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  <p:embeddedFont>
      <p:font typeface="Proxima Nova"/>
      <p:regular r:id="rId46"/>
      <p:bold r:id="rId47"/>
      <p:italic r:id="rId48"/>
      <p:boldItalic r:id="rId49"/>
    </p:embeddedFont>
    <p:embeddedFont>
      <p:font typeface="Proxima Nova Semibold"/>
      <p:regular r:id="rId50"/>
      <p:bold r:id="rId51"/>
      <p:boldItalic r:id="rId52"/>
    </p:embeddedFont>
    <p:embeddedFont>
      <p:font typeface="Fira Sans Extra Condensed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DDFC24-D12C-4A1D-859B-83D4D2354782}">
  <a:tblStyle styleId="{ACDDFC24-D12C-4A1D-859B-83D4D23547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font" Target="fonts/Roboto-regular.fntdata"/><Relationship Id="rId41" Type="http://schemas.openxmlformats.org/officeDocument/2006/relationships/slide" Target="slides/slide34.xml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ProximaNova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ProximaNova-italic.fntdata"/><Relationship Id="rId47" Type="http://schemas.openxmlformats.org/officeDocument/2006/relationships/font" Target="fonts/ProximaNova-bold.fntdata"/><Relationship Id="rId49" Type="http://schemas.openxmlformats.org/officeDocument/2006/relationships/font" Target="fonts/ProximaNova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ProximaNovaSemibold-bold.fntdata"/><Relationship Id="rId50" Type="http://schemas.openxmlformats.org/officeDocument/2006/relationships/font" Target="fonts/ProximaNovaSemibold-regular.fntdata"/><Relationship Id="rId53" Type="http://schemas.openxmlformats.org/officeDocument/2006/relationships/font" Target="fonts/FiraSansExtraCondensed-regular.fntdata"/><Relationship Id="rId52" Type="http://schemas.openxmlformats.org/officeDocument/2006/relationships/font" Target="fonts/ProximaNovaSemibold-boldItalic.fntdata"/><Relationship Id="rId11" Type="http://schemas.openxmlformats.org/officeDocument/2006/relationships/slide" Target="slides/slide4.xml"/><Relationship Id="rId55" Type="http://schemas.openxmlformats.org/officeDocument/2006/relationships/font" Target="fonts/FiraSansExtraCondensed-italic.fntdata"/><Relationship Id="rId10" Type="http://schemas.openxmlformats.org/officeDocument/2006/relationships/slide" Target="slides/slide3.xml"/><Relationship Id="rId54" Type="http://schemas.openxmlformats.org/officeDocument/2006/relationships/font" Target="fonts/FiraSansExtraCondensed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56" Type="http://schemas.openxmlformats.org/officeDocument/2006/relationships/font" Target="fonts/FiraSansExtraCondensed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dcdd4f3ee1_0_1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dcdd4f3ee1_0_1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36a1dcc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36a1dcc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dad157f5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dad157f5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dad157f55a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dad157f55a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dad157f55a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dad157f55a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dad157f55a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dad157f55a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dad157f55a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dad157f55a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30b89b020530d303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30b89b020530d303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dad157f55a_0_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dad157f55a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30b89b020530d303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30b89b020530d303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0c28a2460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0c28a2460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30b89b020530d303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30b89b020530d303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30b89b020530d303_8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30b89b020530d303_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30b89b020530d303_10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30b89b020530d303_10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30b89b020530d303_1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30b89b020530d303_1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30b89b020530d303_2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30b89b020530d303_2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9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g30b89b020530d303_3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Google Shape;1911;g30b89b020530d303_3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30b89b020530d303_1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30b89b020530d303_1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30b89b020530d303_20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30b89b020530d303_20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8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30b89b020530d303_1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30b89b020530d303_1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g30b89b020530d303_2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3" name="Google Shape;2323;g30b89b020530d303_2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cdd4f3ee1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cdd4f3ee1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7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30b89b020530d303_2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30b89b020530d303_2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0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g30b89b020530d303_2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2" name="Google Shape;2472;g30b89b020530d303_2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30b89b020530d303_2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g30b89b020530d303_2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8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ge49edec62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0" name="Google Shape;2610;ge49edec62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5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gcafeb1bc3d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7" name="Google Shape;2617;gcafeb1bc3d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cdd4f3ee1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dcdd4f3ee1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dcdd4f3ee1_0_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dcdd4f3ee1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dcdd4f3ee1_0_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dcdd4f3ee1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dcdd4f3ee1_0_10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dcdd4f3ee1_0_10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dcdd4f3ee1_0_1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dcdd4f3ee1_0_1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cdd4f3ee1_0_1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cdd4f3ee1_0_1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57200" y="1443775"/>
            <a:ext cx="3876300" cy="16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57200" y="3123450"/>
            <a:ext cx="3757500" cy="4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hyperlink" Target="https://docs.google.com/spreadsheets/d/1eVKECiMno-gsCqlsxxbYm3XnjJv12K65yJDXOp3L1PM/copy" TargetMode="External"/><Relationship Id="rId5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hyperlink" Target="https://docs.google.com/spreadsheets/d/1eVKECiMno-gsCqlsxxbYm3XnjJv12K65yJDXOp3L1PM/copy" TargetMode="External"/><Relationship Id="rId5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docs.google.com/spreadsheets/d/1eVKECiMno-gsCqlsxxbYm3XnjJv12K65yJDXOp3L1PM/copy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spreadsheets/d/1eVKECiMno-gsCqlsxxbYm3XnjJv12K65yJDXOp3L1PM/copy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spreadsheets/d/1eVKECiMno-gsCqlsxxbYm3XnjJv12K65yJDXOp3L1PM/copy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ctrTitle"/>
          </p:nvPr>
        </p:nvSpPr>
        <p:spPr>
          <a:xfrm>
            <a:off x="457200" y="1443775"/>
            <a:ext cx="3876300" cy="16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</a:t>
            </a:r>
            <a:r>
              <a:rPr lang="en"/>
              <a:t> Infographics</a:t>
            </a:r>
            <a:endParaRPr/>
          </a:p>
        </p:txBody>
      </p:sp>
      <p:sp>
        <p:nvSpPr>
          <p:cNvPr id="47" name="Google Shape;47;p15"/>
          <p:cNvSpPr txBox="1"/>
          <p:nvPr>
            <p:ph idx="1" type="subTitle"/>
          </p:nvPr>
        </p:nvSpPr>
        <p:spPr>
          <a:xfrm>
            <a:off x="457200" y="3123450"/>
            <a:ext cx="3757500" cy="4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this template begins</a:t>
            </a:r>
            <a:endParaRPr/>
          </a:p>
        </p:txBody>
      </p:sp>
      <p:grpSp>
        <p:nvGrpSpPr>
          <p:cNvPr id="48" name="Google Shape;48;p15"/>
          <p:cNvGrpSpPr/>
          <p:nvPr/>
        </p:nvGrpSpPr>
        <p:grpSpPr>
          <a:xfrm>
            <a:off x="4571723" y="579818"/>
            <a:ext cx="4140277" cy="3983859"/>
            <a:chOff x="4571723" y="579818"/>
            <a:chExt cx="4140277" cy="3983859"/>
          </a:xfrm>
        </p:grpSpPr>
        <p:sp>
          <p:nvSpPr>
            <p:cNvPr id="49" name="Google Shape;49;p15"/>
            <p:cNvSpPr/>
            <p:nvPr/>
          </p:nvSpPr>
          <p:spPr>
            <a:xfrm>
              <a:off x="5644721" y="579818"/>
              <a:ext cx="1928963" cy="3796562"/>
            </a:xfrm>
            <a:custGeom>
              <a:rect b="b" l="l" r="r" t="t"/>
              <a:pathLst>
                <a:path extrusionOk="0" h="110189" w="55985">
                  <a:moveTo>
                    <a:pt x="10884" y="0"/>
                  </a:moveTo>
                  <a:lnTo>
                    <a:pt x="10365" y="13"/>
                  </a:lnTo>
                  <a:lnTo>
                    <a:pt x="9859" y="50"/>
                  </a:lnTo>
                  <a:lnTo>
                    <a:pt x="9352" y="111"/>
                  </a:lnTo>
                  <a:lnTo>
                    <a:pt x="8858" y="198"/>
                  </a:lnTo>
                  <a:lnTo>
                    <a:pt x="8376" y="297"/>
                  </a:lnTo>
                  <a:lnTo>
                    <a:pt x="7894" y="433"/>
                  </a:lnTo>
                  <a:lnTo>
                    <a:pt x="7425" y="593"/>
                  </a:lnTo>
                  <a:lnTo>
                    <a:pt x="6968" y="766"/>
                  </a:lnTo>
                  <a:lnTo>
                    <a:pt x="6523" y="964"/>
                  </a:lnTo>
                  <a:lnTo>
                    <a:pt x="6091" y="1186"/>
                  </a:lnTo>
                  <a:lnTo>
                    <a:pt x="5671" y="1421"/>
                  </a:lnTo>
                  <a:lnTo>
                    <a:pt x="5263" y="1680"/>
                  </a:lnTo>
                  <a:lnTo>
                    <a:pt x="4856" y="1952"/>
                  </a:lnTo>
                  <a:lnTo>
                    <a:pt x="4473" y="2249"/>
                  </a:lnTo>
                  <a:lnTo>
                    <a:pt x="4114" y="2570"/>
                  </a:lnTo>
                  <a:lnTo>
                    <a:pt x="3756" y="2903"/>
                  </a:lnTo>
                  <a:lnTo>
                    <a:pt x="3423" y="3249"/>
                  </a:lnTo>
                  <a:lnTo>
                    <a:pt x="3101" y="3607"/>
                  </a:lnTo>
                  <a:lnTo>
                    <a:pt x="2805" y="3990"/>
                  </a:lnTo>
                  <a:lnTo>
                    <a:pt x="2521" y="4373"/>
                  </a:lnTo>
                  <a:lnTo>
                    <a:pt x="2249" y="4781"/>
                  </a:lnTo>
                  <a:lnTo>
                    <a:pt x="2002" y="5201"/>
                  </a:lnTo>
                  <a:lnTo>
                    <a:pt x="1780" y="5633"/>
                  </a:lnTo>
                  <a:lnTo>
                    <a:pt x="1570" y="6078"/>
                  </a:lnTo>
                  <a:lnTo>
                    <a:pt x="1384" y="6535"/>
                  </a:lnTo>
                  <a:lnTo>
                    <a:pt x="1224" y="6992"/>
                  </a:lnTo>
                  <a:lnTo>
                    <a:pt x="1088" y="7474"/>
                  </a:lnTo>
                  <a:lnTo>
                    <a:pt x="964" y="7956"/>
                  </a:lnTo>
                  <a:lnTo>
                    <a:pt x="878" y="8450"/>
                  </a:lnTo>
                  <a:lnTo>
                    <a:pt x="804" y="8944"/>
                  </a:lnTo>
                  <a:lnTo>
                    <a:pt x="767" y="9463"/>
                  </a:lnTo>
                  <a:lnTo>
                    <a:pt x="742" y="9969"/>
                  </a:lnTo>
                  <a:lnTo>
                    <a:pt x="63" y="91931"/>
                  </a:lnTo>
                  <a:lnTo>
                    <a:pt x="643" y="91943"/>
                  </a:lnTo>
                  <a:lnTo>
                    <a:pt x="742" y="91956"/>
                  </a:lnTo>
                  <a:lnTo>
                    <a:pt x="829" y="91980"/>
                  </a:lnTo>
                  <a:lnTo>
                    <a:pt x="903" y="92018"/>
                  </a:lnTo>
                  <a:lnTo>
                    <a:pt x="952" y="92079"/>
                  </a:lnTo>
                  <a:lnTo>
                    <a:pt x="1001" y="92141"/>
                  </a:lnTo>
                  <a:lnTo>
                    <a:pt x="1026" y="92215"/>
                  </a:lnTo>
                  <a:lnTo>
                    <a:pt x="1051" y="92289"/>
                  </a:lnTo>
                  <a:lnTo>
                    <a:pt x="1051" y="92376"/>
                  </a:lnTo>
                  <a:lnTo>
                    <a:pt x="1051" y="92450"/>
                  </a:lnTo>
                  <a:lnTo>
                    <a:pt x="1026" y="92536"/>
                  </a:lnTo>
                  <a:lnTo>
                    <a:pt x="1001" y="92610"/>
                  </a:lnTo>
                  <a:lnTo>
                    <a:pt x="952" y="92672"/>
                  </a:lnTo>
                  <a:lnTo>
                    <a:pt x="890" y="92722"/>
                  </a:lnTo>
                  <a:lnTo>
                    <a:pt x="816" y="92771"/>
                  </a:lnTo>
                  <a:lnTo>
                    <a:pt x="730" y="92796"/>
                  </a:lnTo>
                  <a:lnTo>
                    <a:pt x="631" y="92808"/>
                  </a:lnTo>
                  <a:lnTo>
                    <a:pt x="63" y="92796"/>
                  </a:lnTo>
                  <a:lnTo>
                    <a:pt x="1" y="99775"/>
                  </a:lnTo>
                  <a:lnTo>
                    <a:pt x="13" y="100282"/>
                  </a:lnTo>
                  <a:lnTo>
                    <a:pt x="50" y="100788"/>
                  </a:lnTo>
                  <a:lnTo>
                    <a:pt x="112" y="101295"/>
                  </a:lnTo>
                  <a:lnTo>
                    <a:pt x="186" y="101789"/>
                  </a:lnTo>
                  <a:lnTo>
                    <a:pt x="297" y="102270"/>
                  </a:lnTo>
                  <a:lnTo>
                    <a:pt x="433" y="102752"/>
                  </a:lnTo>
                  <a:lnTo>
                    <a:pt x="581" y="103222"/>
                  </a:lnTo>
                  <a:lnTo>
                    <a:pt x="767" y="103679"/>
                  </a:lnTo>
                  <a:lnTo>
                    <a:pt x="964" y="104123"/>
                  </a:lnTo>
                  <a:lnTo>
                    <a:pt x="1187" y="104556"/>
                  </a:lnTo>
                  <a:lnTo>
                    <a:pt x="1421" y="104988"/>
                  </a:lnTo>
                  <a:lnTo>
                    <a:pt x="1681" y="105396"/>
                  </a:lnTo>
                  <a:lnTo>
                    <a:pt x="1953" y="105791"/>
                  </a:lnTo>
                  <a:lnTo>
                    <a:pt x="2249" y="106174"/>
                  </a:lnTo>
                  <a:lnTo>
                    <a:pt x="2570" y="106545"/>
                  </a:lnTo>
                  <a:lnTo>
                    <a:pt x="2891" y="106890"/>
                  </a:lnTo>
                  <a:lnTo>
                    <a:pt x="3250" y="107224"/>
                  </a:lnTo>
                  <a:lnTo>
                    <a:pt x="3608" y="107545"/>
                  </a:lnTo>
                  <a:lnTo>
                    <a:pt x="3979" y="107854"/>
                  </a:lnTo>
                  <a:lnTo>
                    <a:pt x="4374" y="108138"/>
                  </a:lnTo>
                  <a:lnTo>
                    <a:pt x="4782" y="108398"/>
                  </a:lnTo>
                  <a:lnTo>
                    <a:pt x="5202" y="108645"/>
                  </a:lnTo>
                  <a:lnTo>
                    <a:pt x="5634" y="108867"/>
                  </a:lnTo>
                  <a:lnTo>
                    <a:pt x="6079" y="109077"/>
                  </a:lnTo>
                  <a:lnTo>
                    <a:pt x="6536" y="109262"/>
                  </a:lnTo>
                  <a:lnTo>
                    <a:pt x="6993" y="109423"/>
                  </a:lnTo>
                  <a:lnTo>
                    <a:pt x="7474" y="109571"/>
                  </a:lnTo>
                  <a:lnTo>
                    <a:pt x="7956" y="109682"/>
                  </a:lnTo>
                  <a:lnTo>
                    <a:pt x="8450" y="109769"/>
                  </a:lnTo>
                  <a:lnTo>
                    <a:pt x="8944" y="109843"/>
                  </a:lnTo>
                  <a:lnTo>
                    <a:pt x="9451" y="109892"/>
                  </a:lnTo>
                  <a:lnTo>
                    <a:pt x="9970" y="109905"/>
                  </a:lnTo>
                  <a:lnTo>
                    <a:pt x="45102" y="110189"/>
                  </a:lnTo>
                  <a:lnTo>
                    <a:pt x="45621" y="110189"/>
                  </a:lnTo>
                  <a:lnTo>
                    <a:pt x="46127" y="110152"/>
                  </a:lnTo>
                  <a:lnTo>
                    <a:pt x="46634" y="110090"/>
                  </a:lnTo>
                  <a:lnTo>
                    <a:pt x="47128" y="110003"/>
                  </a:lnTo>
                  <a:lnTo>
                    <a:pt x="47609" y="109892"/>
                  </a:lnTo>
                  <a:lnTo>
                    <a:pt x="48091" y="109769"/>
                  </a:lnTo>
                  <a:lnTo>
                    <a:pt x="48561" y="109608"/>
                  </a:lnTo>
                  <a:lnTo>
                    <a:pt x="49018" y="109435"/>
                  </a:lnTo>
                  <a:lnTo>
                    <a:pt x="49462" y="109238"/>
                  </a:lnTo>
                  <a:lnTo>
                    <a:pt x="49895" y="109015"/>
                  </a:lnTo>
                  <a:lnTo>
                    <a:pt x="50315" y="108780"/>
                  </a:lnTo>
                  <a:lnTo>
                    <a:pt x="50735" y="108521"/>
                  </a:lnTo>
                  <a:lnTo>
                    <a:pt x="51130" y="108237"/>
                  </a:lnTo>
                  <a:lnTo>
                    <a:pt x="51513" y="107940"/>
                  </a:lnTo>
                  <a:lnTo>
                    <a:pt x="51884" y="107632"/>
                  </a:lnTo>
                  <a:lnTo>
                    <a:pt x="52229" y="107298"/>
                  </a:lnTo>
                  <a:lnTo>
                    <a:pt x="52563" y="106952"/>
                  </a:lnTo>
                  <a:lnTo>
                    <a:pt x="52884" y="106594"/>
                  </a:lnTo>
                  <a:lnTo>
                    <a:pt x="53193" y="106211"/>
                  </a:lnTo>
                  <a:lnTo>
                    <a:pt x="53477" y="105816"/>
                  </a:lnTo>
                  <a:lnTo>
                    <a:pt x="53737" y="105420"/>
                  </a:lnTo>
                  <a:lnTo>
                    <a:pt x="53984" y="105000"/>
                  </a:lnTo>
                  <a:lnTo>
                    <a:pt x="54206" y="104568"/>
                  </a:lnTo>
                  <a:lnTo>
                    <a:pt x="54416" y="104123"/>
                  </a:lnTo>
                  <a:lnTo>
                    <a:pt x="54601" y="103666"/>
                  </a:lnTo>
                  <a:lnTo>
                    <a:pt x="54762" y="103197"/>
                  </a:lnTo>
                  <a:lnTo>
                    <a:pt x="54898" y="102728"/>
                  </a:lnTo>
                  <a:lnTo>
                    <a:pt x="55021" y="102246"/>
                  </a:lnTo>
                  <a:lnTo>
                    <a:pt x="55108" y="101752"/>
                  </a:lnTo>
                  <a:lnTo>
                    <a:pt x="55182" y="101245"/>
                  </a:lnTo>
                  <a:lnTo>
                    <a:pt x="55219" y="100739"/>
                  </a:lnTo>
                  <a:lnTo>
                    <a:pt x="55244" y="100232"/>
                  </a:lnTo>
                  <a:lnTo>
                    <a:pt x="55293" y="93302"/>
                  </a:lnTo>
                  <a:lnTo>
                    <a:pt x="54873" y="93302"/>
                  </a:lnTo>
                  <a:lnTo>
                    <a:pt x="54774" y="93290"/>
                  </a:lnTo>
                  <a:lnTo>
                    <a:pt x="54688" y="93265"/>
                  </a:lnTo>
                  <a:lnTo>
                    <a:pt x="54614" y="93216"/>
                  </a:lnTo>
                  <a:lnTo>
                    <a:pt x="54552" y="93166"/>
                  </a:lnTo>
                  <a:lnTo>
                    <a:pt x="54515" y="93092"/>
                  </a:lnTo>
                  <a:lnTo>
                    <a:pt x="54478" y="93018"/>
                  </a:lnTo>
                  <a:lnTo>
                    <a:pt x="54465" y="92944"/>
                  </a:lnTo>
                  <a:lnTo>
                    <a:pt x="54453" y="92870"/>
                  </a:lnTo>
                  <a:lnTo>
                    <a:pt x="54465" y="92783"/>
                  </a:lnTo>
                  <a:lnTo>
                    <a:pt x="54478" y="92709"/>
                  </a:lnTo>
                  <a:lnTo>
                    <a:pt x="54515" y="92635"/>
                  </a:lnTo>
                  <a:lnTo>
                    <a:pt x="54564" y="92573"/>
                  </a:lnTo>
                  <a:lnTo>
                    <a:pt x="54614" y="92512"/>
                  </a:lnTo>
                  <a:lnTo>
                    <a:pt x="54688" y="92475"/>
                  </a:lnTo>
                  <a:lnTo>
                    <a:pt x="54774" y="92450"/>
                  </a:lnTo>
                  <a:lnTo>
                    <a:pt x="54873" y="92438"/>
                  </a:lnTo>
                  <a:lnTo>
                    <a:pt x="55305" y="92438"/>
                  </a:lnTo>
                  <a:lnTo>
                    <a:pt x="55985" y="10426"/>
                  </a:lnTo>
                  <a:lnTo>
                    <a:pt x="55972" y="9920"/>
                  </a:lnTo>
                  <a:lnTo>
                    <a:pt x="55935" y="9401"/>
                  </a:lnTo>
                  <a:lnTo>
                    <a:pt x="55886" y="8907"/>
                  </a:lnTo>
                  <a:lnTo>
                    <a:pt x="55799" y="8413"/>
                  </a:lnTo>
                  <a:lnTo>
                    <a:pt x="55688" y="7919"/>
                  </a:lnTo>
                  <a:lnTo>
                    <a:pt x="55552" y="7449"/>
                  </a:lnTo>
                  <a:lnTo>
                    <a:pt x="55404" y="6980"/>
                  </a:lnTo>
                  <a:lnTo>
                    <a:pt x="55219" y="6523"/>
                  </a:lnTo>
                  <a:lnTo>
                    <a:pt x="55021" y="6078"/>
                  </a:lnTo>
                  <a:lnTo>
                    <a:pt x="54811" y="5633"/>
                  </a:lnTo>
                  <a:lnTo>
                    <a:pt x="54564" y="5213"/>
                  </a:lnTo>
                  <a:lnTo>
                    <a:pt x="54305" y="4806"/>
                  </a:lnTo>
                  <a:lnTo>
                    <a:pt x="54033" y="4410"/>
                  </a:lnTo>
                  <a:lnTo>
                    <a:pt x="53737" y="4027"/>
                  </a:lnTo>
                  <a:lnTo>
                    <a:pt x="53415" y="3657"/>
                  </a:lnTo>
                  <a:lnTo>
                    <a:pt x="53094" y="3311"/>
                  </a:lnTo>
                  <a:lnTo>
                    <a:pt x="52748" y="2965"/>
                  </a:lnTo>
                  <a:lnTo>
                    <a:pt x="52378" y="2656"/>
                  </a:lnTo>
                  <a:lnTo>
                    <a:pt x="52007" y="2347"/>
                  </a:lnTo>
                  <a:lnTo>
                    <a:pt x="51612" y="2063"/>
                  </a:lnTo>
                  <a:lnTo>
                    <a:pt x="51204" y="1804"/>
                  </a:lnTo>
                  <a:lnTo>
                    <a:pt x="50784" y="1557"/>
                  </a:lnTo>
                  <a:lnTo>
                    <a:pt x="50352" y="1322"/>
                  </a:lnTo>
                  <a:lnTo>
                    <a:pt x="49907" y="1124"/>
                  </a:lnTo>
                  <a:lnTo>
                    <a:pt x="49462" y="939"/>
                  </a:lnTo>
                  <a:lnTo>
                    <a:pt x="48993" y="779"/>
                  </a:lnTo>
                  <a:lnTo>
                    <a:pt x="48524" y="630"/>
                  </a:lnTo>
                  <a:lnTo>
                    <a:pt x="48029" y="519"/>
                  </a:lnTo>
                  <a:lnTo>
                    <a:pt x="47535" y="420"/>
                  </a:lnTo>
                  <a:lnTo>
                    <a:pt x="47041" y="359"/>
                  </a:lnTo>
                  <a:lnTo>
                    <a:pt x="46535" y="309"/>
                  </a:lnTo>
                  <a:lnTo>
                    <a:pt x="46016" y="297"/>
                  </a:lnTo>
                  <a:lnTo>
                    <a:pt x="108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7508977" y="1068424"/>
              <a:ext cx="103020" cy="535465"/>
            </a:xfrm>
            <a:custGeom>
              <a:rect b="b" l="l" r="r" t="t"/>
              <a:pathLst>
                <a:path extrusionOk="0" h="15541" w="2990">
                  <a:moveTo>
                    <a:pt x="1557" y="0"/>
                  </a:moveTo>
                  <a:lnTo>
                    <a:pt x="1408" y="13"/>
                  </a:lnTo>
                  <a:lnTo>
                    <a:pt x="1272" y="25"/>
                  </a:lnTo>
                  <a:lnTo>
                    <a:pt x="1137" y="62"/>
                  </a:lnTo>
                  <a:lnTo>
                    <a:pt x="1001" y="112"/>
                  </a:lnTo>
                  <a:lnTo>
                    <a:pt x="877" y="173"/>
                  </a:lnTo>
                  <a:lnTo>
                    <a:pt x="754" y="248"/>
                  </a:lnTo>
                  <a:lnTo>
                    <a:pt x="642" y="322"/>
                  </a:lnTo>
                  <a:lnTo>
                    <a:pt x="544" y="420"/>
                  </a:lnTo>
                  <a:lnTo>
                    <a:pt x="445" y="519"/>
                  </a:lnTo>
                  <a:lnTo>
                    <a:pt x="358" y="630"/>
                  </a:lnTo>
                  <a:lnTo>
                    <a:pt x="284" y="754"/>
                  </a:lnTo>
                  <a:lnTo>
                    <a:pt x="222" y="878"/>
                  </a:lnTo>
                  <a:lnTo>
                    <a:pt x="173" y="1001"/>
                  </a:lnTo>
                  <a:lnTo>
                    <a:pt x="136" y="1137"/>
                  </a:lnTo>
                  <a:lnTo>
                    <a:pt x="111" y="1285"/>
                  </a:lnTo>
                  <a:lnTo>
                    <a:pt x="111" y="1433"/>
                  </a:lnTo>
                  <a:lnTo>
                    <a:pt x="0" y="14095"/>
                  </a:lnTo>
                  <a:lnTo>
                    <a:pt x="12" y="14231"/>
                  </a:lnTo>
                  <a:lnTo>
                    <a:pt x="25" y="14379"/>
                  </a:lnTo>
                  <a:lnTo>
                    <a:pt x="62" y="14515"/>
                  </a:lnTo>
                  <a:lnTo>
                    <a:pt x="111" y="14651"/>
                  </a:lnTo>
                  <a:lnTo>
                    <a:pt x="173" y="14775"/>
                  </a:lnTo>
                  <a:lnTo>
                    <a:pt x="247" y="14898"/>
                  </a:lnTo>
                  <a:lnTo>
                    <a:pt x="321" y="15009"/>
                  </a:lnTo>
                  <a:lnTo>
                    <a:pt x="420" y="15108"/>
                  </a:lnTo>
                  <a:lnTo>
                    <a:pt x="519" y="15207"/>
                  </a:lnTo>
                  <a:lnTo>
                    <a:pt x="630" y="15281"/>
                  </a:lnTo>
                  <a:lnTo>
                    <a:pt x="741" y="15355"/>
                  </a:lnTo>
                  <a:lnTo>
                    <a:pt x="877" y="15417"/>
                  </a:lnTo>
                  <a:lnTo>
                    <a:pt x="1001" y="15466"/>
                  </a:lnTo>
                  <a:lnTo>
                    <a:pt x="1137" y="15503"/>
                  </a:lnTo>
                  <a:lnTo>
                    <a:pt x="1285" y="15528"/>
                  </a:lnTo>
                  <a:lnTo>
                    <a:pt x="1433" y="15541"/>
                  </a:lnTo>
                  <a:lnTo>
                    <a:pt x="1581" y="15528"/>
                  </a:lnTo>
                  <a:lnTo>
                    <a:pt x="1717" y="15516"/>
                  </a:lnTo>
                  <a:lnTo>
                    <a:pt x="1853" y="15479"/>
                  </a:lnTo>
                  <a:lnTo>
                    <a:pt x="1989" y="15429"/>
                  </a:lnTo>
                  <a:lnTo>
                    <a:pt x="2112" y="15368"/>
                  </a:lnTo>
                  <a:lnTo>
                    <a:pt x="2236" y="15306"/>
                  </a:lnTo>
                  <a:lnTo>
                    <a:pt x="2347" y="15219"/>
                  </a:lnTo>
                  <a:lnTo>
                    <a:pt x="2446" y="15121"/>
                  </a:lnTo>
                  <a:lnTo>
                    <a:pt x="2545" y="15022"/>
                  </a:lnTo>
                  <a:lnTo>
                    <a:pt x="2631" y="14911"/>
                  </a:lnTo>
                  <a:lnTo>
                    <a:pt x="2705" y="14799"/>
                  </a:lnTo>
                  <a:lnTo>
                    <a:pt x="2767" y="14676"/>
                  </a:lnTo>
                  <a:lnTo>
                    <a:pt x="2817" y="14540"/>
                  </a:lnTo>
                  <a:lnTo>
                    <a:pt x="2854" y="14404"/>
                  </a:lnTo>
                  <a:lnTo>
                    <a:pt x="2866" y="14256"/>
                  </a:lnTo>
                  <a:lnTo>
                    <a:pt x="2878" y="14108"/>
                  </a:lnTo>
                  <a:lnTo>
                    <a:pt x="2990" y="1458"/>
                  </a:lnTo>
                  <a:lnTo>
                    <a:pt x="2977" y="1310"/>
                  </a:lnTo>
                  <a:lnTo>
                    <a:pt x="2952" y="1162"/>
                  </a:lnTo>
                  <a:lnTo>
                    <a:pt x="2928" y="1026"/>
                  </a:lnTo>
                  <a:lnTo>
                    <a:pt x="2878" y="890"/>
                  </a:lnTo>
                  <a:lnTo>
                    <a:pt x="2817" y="766"/>
                  </a:lnTo>
                  <a:lnTo>
                    <a:pt x="2742" y="655"/>
                  </a:lnTo>
                  <a:lnTo>
                    <a:pt x="2668" y="544"/>
                  </a:lnTo>
                  <a:lnTo>
                    <a:pt x="2570" y="433"/>
                  </a:lnTo>
                  <a:lnTo>
                    <a:pt x="2471" y="346"/>
                  </a:lnTo>
                  <a:lnTo>
                    <a:pt x="2360" y="260"/>
                  </a:lnTo>
                  <a:lnTo>
                    <a:pt x="2236" y="186"/>
                  </a:lnTo>
                  <a:lnTo>
                    <a:pt x="2112" y="124"/>
                  </a:lnTo>
                  <a:lnTo>
                    <a:pt x="1989" y="75"/>
                  </a:lnTo>
                  <a:lnTo>
                    <a:pt x="1853" y="38"/>
                  </a:lnTo>
                  <a:lnTo>
                    <a:pt x="1705" y="13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5631972" y="1185054"/>
              <a:ext cx="102194" cy="469484"/>
            </a:xfrm>
            <a:custGeom>
              <a:rect b="b" l="l" r="r" t="t"/>
              <a:pathLst>
                <a:path extrusionOk="0" h="13626" w="2966">
                  <a:moveTo>
                    <a:pt x="1532" y="0"/>
                  </a:moveTo>
                  <a:lnTo>
                    <a:pt x="1384" y="13"/>
                  </a:lnTo>
                  <a:lnTo>
                    <a:pt x="1248" y="37"/>
                  </a:lnTo>
                  <a:lnTo>
                    <a:pt x="1112" y="62"/>
                  </a:lnTo>
                  <a:lnTo>
                    <a:pt x="976" y="111"/>
                  </a:lnTo>
                  <a:lnTo>
                    <a:pt x="853" y="173"/>
                  </a:lnTo>
                  <a:lnTo>
                    <a:pt x="729" y="247"/>
                  </a:lnTo>
                  <a:lnTo>
                    <a:pt x="618" y="321"/>
                  </a:lnTo>
                  <a:lnTo>
                    <a:pt x="519" y="420"/>
                  </a:lnTo>
                  <a:lnTo>
                    <a:pt x="420" y="519"/>
                  </a:lnTo>
                  <a:lnTo>
                    <a:pt x="334" y="630"/>
                  </a:lnTo>
                  <a:lnTo>
                    <a:pt x="260" y="754"/>
                  </a:lnTo>
                  <a:lnTo>
                    <a:pt x="198" y="877"/>
                  </a:lnTo>
                  <a:lnTo>
                    <a:pt x="149" y="1001"/>
                  </a:lnTo>
                  <a:lnTo>
                    <a:pt x="111" y="1137"/>
                  </a:lnTo>
                  <a:lnTo>
                    <a:pt x="87" y="1285"/>
                  </a:lnTo>
                  <a:lnTo>
                    <a:pt x="87" y="1433"/>
                  </a:lnTo>
                  <a:lnTo>
                    <a:pt x="0" y="12168"/>
                  </a:lnTo>
                  <a:lnTo>
                    <a:pt x="0" y="12316"/>
                  </a:lnTo>
                  <a:lnTo>
                    <a:pt x="25" y="12464"/>
                  </a:lnTo>
                  <a:lnTo>
                    <a:pt x="50" y="12600"/>
                  </a:lnTo>
                  <a:lnTo>
                    <a:pt x="99" y="12736"/>
                  </a:lnTo>
                  <a:lnTo>
                    <a:pt x="161" y="12860"/>
                  </a:lnTo>
                  <a:lnTo>
                    <a:pt x="235" y="12971"/>
                  </a:lnTo>
                  <a:lnTo>
                    <a:pt x="321" y="13082"/>
                  </a:lnTo>
                  <a:lnTo>
                    <a:pt x="408" y="13193"/>
                  </a:lnTo>
                  <a:lnTo>
                    <a:pt x="507" y="13280"/>
                  </a:lnTo>
                  <a:lnTo>
                    <a:pt x="618" y="13366"/>
                  </a:lnTo>
                  <a:lnTo>
                    <a:pt x="741" y="13440"/>
                  </a:lnTo>
                  <a:lnTo>
                    <a:pt x="865" y="13502"/>
                  </a:lnTo>
                  <a:lnTo>
                    <a:pt x="1001" y="13551"/>
                  </a:lnTo>
                  <a:lnTo>
                    <a:pt x="1137" y="13588"/>
                  </a:lnTo>
                  <a:lnTo>
                    <a:pt x="1273" y="13613"/>
                  </a:lnTo>
                  <a:lnTo>
                    <a:pt x="1421" y="13626"/>
                  </a:lnTo>
                  <a:lnTo>
                    <a:pt x="1569" y="13613"/>
                  </a:lnTo>
                  <a:lnTo>
                    <a:pt x="1705" y="13601"/>
                  </a:lnTo>
                  <a:lnTo>
                    <a:pt x="1853" y="13564"/>
                  </a:lnTo>
                  <a:lnTo>
                    <a:pt x="1977" y="13514"/>
                  </a:lnTo>
                  <a:lnTo>
                    <a:pt x="2100" y="13453"/>
                  </a:lnTo>
                  <a:lnTo>
                    <a:pt x="2224" y="13378"/>
                  </a:lnTo>
                  <a:lnTo>
                    <a:pt x="2335" y="13304"/>
                  </a:lnTo>
                  <a:lnTo>
                    <a:pt x="2446" y="13206"/>
                  </a:lnTo>
                  <a:lnTo>
                    <a:pt x="2533" y="13107"/>
                  </a:lnTo>
                  <a:lnTo>
                    <a:pt x="2619" y="12996"/>
                  </a:lnTo>
                  <a:lnTo>
                    <a:pt x="2693" y="12872"/>
                  </a:lnTo>
                  <a:lnTo>
                    <a:pt x="2755" y="12748"/>
                  </a:lnTo>
                  <a:lnTo>
                    <a:pt x="2804" y="12625"/>
                  </a:lnTo>
                  <a:lnTo>
                    <a:pt x="2841" y="12489"/>
                  </a:lnTo>
                  <a:lnTo>
                    <a:pt x="2866" y="12341"/>
                  </a:lnTo>
                  <a:lnTo>
                    <a:pt x="2866" y="12193"/>
                  </a:lnTo>
                  <a:lnTo>
                    <a:pt x="2965" y="1458"/>
                  </a:lnTo>
                  <a:lnTo>
                    <a:pt x="2953" y="1310"/>
                  </a:lnTo>
                  <a:lnTo>
                    <a:pt x="2928" y="1161"/>
                  </a:lnTo>
                  <a:lnTo>
                    <a:pt x="2903" y="1025"/>
                  </a:lnTo>
                  <a:lnTo>
                    <a:pt x="2854" y="890"/>
                  </a:lnTo>
                  <a:lnTo>
                    <a:pt x="2792" y="766"/>
                  </a:lnTo>
                  <a:lnTo>
                    <a:pt x="2718" y="655"/>
                  </a:lnTo>
                  <a:lnTo>
                    <a:pt x="2644" y="544"/>
                  </a:lnTo>
                  <a:lnTo>
                    <a:pt x="2545" y="433"/>
                  </a:lnTo>
                  <a:lnTo>
                    <a:pt x="2446" y="346"/>
                  </a:lnTo>
                  <a:lnTo>
                    <a:pt x="2335" y="260"/>
                  </a:lnTo>
                  <a:lnTo>
                    <a:pt x="2211" y="185"/>
                  </a:lnTo>
                  <a:lnTo>
                    <a:pt x="2088" y="124"/>
                  </a:lnTo>
                  <a:lnTo>
                    <a:pt x="1964" y="74"/>
                  </a:lnTo>
                  <a:lnTo>
                    <a:pt x="1816" y="37"/>
                  </a:lnTo>
                  <a:lnTo>
                    <a:pt x="1680" y="13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635383" y="1760074"/>
              <a:ext cx="100471" cy="219651"/>
            </a:xfrm>
            <a:custGeom>
              <a:rect b="b" l="l" r="r" t="t"/>
              <a:pathLst>
                <a:path extrusionOk="0" h="6375" w="2916">
                  <a:moveTo>
                    <a:pt x="1013" y="0"/>
                  </a:moveTo>
                  <a:lnTo>
                    <a:pt x="902" y="25"/>
                  </a:lnTo>
                  <a:lnTo>
                    <a:pt x="803" y="49"/>
                  </a:lnTo>
                  <a:lnTo>
                    <a:pt x="704" y="87"/>
                  </a:lnTo>
                  <a:lnTo>
                    <a:pt x="605" y="124"/>
                  </a:lnTo>
                  <a:lnTo>
                    <a:pt x="519" y="173"/>
                  </a:lnTo>
                  <a:lnTo>
                    <a:pt x="445" y="235"/>
                  </a:lnTo>
                  <a:lnTo>
                    <a:pt x="358" y="309"/>
                  </a:lnTo>
                  <a:lnTo>
                    <a:pt x="297" y="383"/>
                  </a:lnTo>
                  <a:lnTo>
                    <a:pt x="235" y="469"/>
                  </a:lnTo>
                  <a:lnTo>
                    <a:pt x="173" y="556"/>
                  </a:lnTo>
                  <a:lnTo>
                    <a:pt x="124" y="655"/>
                  </a:lnTo>
                  <a:lnTo>
                    <a:pt x="87" y="741"/>
                  </a:lnTo>
                  <a:lnTo>
                    <a:pt x="62" y="852"/>
                  </a:lnTo>
                  <a:lnTo>
                    <a:pt x="50" y="951"/>
                  </a:lnTo>
                  <a:lnTo>
                    <a:pt x="37" y="1062"/>
                  </a:lnTo>
                  <a:lnTo>
                    <a:pt x="0" y="5287"/>
                  </a:lnTo>
                  <a:lnTo>
                    <a:pt x="12" y="5386"/>
                  </a:lnTo>
                  <a:lnTo>
                    <a:pt x="25" y="5497"/>
                  </a:lnTo>
                  <a:lnTo>
                    <a:pt x="50" y="5596"/>
                  </a:lnTo>
                  <a:lnTo>
                    <a:pt x="87" y="5695"/>
                  </a:lnTo>
                  <a:lnTo>
                    <a:pt x="136" y="5794"/>
                  </a:lnTo>
                  <a:lnTo>
                    <a:pt x="185" y="5880"/>
                  </a:lnTo>
                  <a:lnTo>
                    <a:pt x="247" y="5967"/>
                  </a:lnTo>
                  <a:lnTo>
                    <a:pt x="309" y="6041"/>
                  </a:lnTo>
                  <a:lnTo>
                    <a:pt x="395" y="6115"/>
                  </a:lnTo>
                  <a:lnTo>
                    <a:pt x="470" y="6177"/>
                  </a:lnTo>
                  <a:lnTo>
                    <a:pt x="556" y="6226"/>
                  </a:lnTo>
                  <a:lnTo>
                    <a:pt x="655" y="6275"/>
                  </a:lnTo>
                  <a:lnTo>
                    <a:pt x="754" y="6312"/>
                  </a:lnTo>
                  <a:lnTo>
                    <a:pt x="852" y="6337"/>
                  </a:lnTo>
                  <a:lnTo>
                    <a:pt x="964" y="6362"/>
                  </a:lnTo>
                  <a:lnTo>
                    <a:pt x="1075" y="6362"/>
                  </a:lnTo>
                  <a:lnTo>
                    <a:pt x="1804" y="6374"/>
                  </a:lnTo>
                  <a:lnTo>
                    <a:pt x="1915" y="6362"/>
                  </a:lnTo>
                  <a:lnTo>
                    <a:pt x="2014" y="6349"/>
                  </a:lnTo>
                  <a:lnTo>
                    <a:pt x="2125" y="6325"/>
                  </a:lnTo>
                  <a:lnTo>
                    <a:pt x="2224" y="6288"/>
                  </a:lnTo>
                  <a:lnTo>
                    <a:pt x="2310" y="6238"/>
                  </a:lnTo>
                  <a:lnTo>
                    <a:pt x="2397" y="6189"/>
                  </a:lnTo>
                  <a:lnTo>
                    <a:pt x="2483" y="6127"/>
                  </a:lnTo>
                  <a:lnTo>
                    <a:pt x="2557" y="6065"/>
                  </a:lnTo>
                  <a:lnTo>
                    <a:pt x="2631" y="5991"/>
                  </a:lnTo>
                  <a:lnTo>
                    <a:pt x="2693" y="5905"/>
                  </a:lnTo>
                  <a:lnTo>
                    <a:pt x="2742" y="5818"/>
                  </a:lnTo>
                  <a:lnTo>
                    <a:pt x="2792" y="5719"/>
                  </a:lnTo>
                  <a:lnTo>
                    <a:pt x="2829" y="5621"/>
                  </a:lnTo>
                  <a:lnTo>
                    <a:pt x="2854" y="5522"/>
                  </a:lnTo>
                  <a:lnTo>
                    <a:pt x="2878" y="5411"/>
                  </a:lnTo>
                  <a:lnTo>
                    <a:pt x="2878" y="5299"/>
                  </a:lnTo>
                  <a:lnTo>
                    <a:pt x="2915" y="1087"/>
                  </a:lnTo>
                  <a:lnTo>
                    <a:pt x="2915" y="976"/>
                  </a:lnTo>
                  <a:lnTo>
                    <a:pt x="2903" y="877"/>
                  </a:lnTo>
                  <a:lnTo>
                    <a:pt x="2866" y="766"/>
                  </a:lnTo>
                  <a:lnTo>
                    <a:pt x="2841" y="667"/>
                  </a:lnTo>
                  <a:lnTo>
                    <a:pt x="2792" y="581"/>
                  </a:lnTo>
                  <a:lnTo>
                    <a:pt x="2742" y="494"/>
                  </a:lnTo>
                  <a:lnTo>
                    <a:pt x="2681" y="408"/>
                  </a:lnTo>
                  <a:lnTo>
                    <a:pt x="2607" y="334"/>
                  </a:lnTo>
                  <a:lnTo>
                    <a:pt x="2532" y="259"/>
                  </a:lnTo>
                  <a:lnTo>
                    <a:pt x="2446" y="198"/>
                  </a:lnTo>
                  <a:lnTo>
                    <a:pt x="2360" y="136"/>
                  </a:lnTo>
                  <a:lnTo>
                    <a:pt x="2273" y="99"/>
                  </a:lnTo>
                  <a:lnTo>
                    <a:pt x="2174" y="62"/>
                  </a:lnTo>
                  <a:lnTo>
                    <a:pt x="2063" y="25"/>
                  </a:lnTo>
                  <a:lnTo>
                    <a:pt x="1964" y="12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640069" y="2024378"/>
              <a:ext cx="100471" cy="219651"/>
            </a:xfrm>
            <a:custGeom>
              <a:rect b="b" l="l" r="r" t="t"/>
              <a:pathLst>
                <a:path extrusionOk="0" h="6375" w="2916">
                  <a:moveTo>
                    <a:pt x="1112" y="0"/>
                  </a:moveTo>
                  <a:lnTo>
                    <a:pt x="1001" y="13"/>
                  </a:lnTo>
                  <a:lnTo>
                    <a:pt x="902" y="25"/>
                  </a:lnTo>
                  <a:lnTo>
                    <a:pt x="803" y="50"/>
                  </a:lnTo>
                  <a:lnTo>
                    <a:pt x="704" y="87"/>
                  </a:lnTo>
                  <a:lnTo>
                    <a:pt x="605" y="124"/>
                  </a:lnTo>
                  <a:lnTo>
                    <a:pt x="519" y="186"/>
                  </a:lnTo>
                  <a:lnTo>
                    <a:pt x="432" y="247"/>
                  </a:lnTo>
                  <a:lnTo>
                    <a:pt x="358" y="309"/>
                  </a:lnTo>
                  <a:lnTo>
                    <a:pt x="284" y="383"/>
                  </a:lnTo>
                  <a:lnTo>
                    <a:pt x="222" y="470"/>
                  </a:lnTo>
                  <a:lnTo>
                    <a:pt x="173" y="556"/>
                  </a:lnTo>
                  <a:lnTo>
                    <a:pt x="124" y="655"/>
                  </a:lnTo>
                  <a:lnTo>
                    <a:pt x="86" y="754"/>
                  </a:lnTo>
                  <a:lnTo>
                    <a:pt x="62" y="853"/>
                  </a:lnTo>
                  <a:lnTo>
                    <a:pt x="37" y="964"/>
                  </a:lnTo>
                  <a:lnTo>
                    <a:pt x="37" y="1063"/>
                  </a:lnTo>
                  <a:lnTo>
                    <a:pt x="0" y="5287"/>
                  </a:lnTo>
                  <a:lnTo>
                    <a:pt x="0" y="5398"/>
                  </a:lnTo>
                  <a:lnTo>
                    <a:pt x="12" y="5497"/>
                  </a:lnTo>
                  <a:lnTo>
                    <a:pt x="49" y="5608"/>
                  </a:lnTo>
                  <a:lnTo>
                    <a:pt x="74" y="5707"/>
                  </a:lnTo>
                  <a:lnTo>
                    <a:pt x="124" y="5794"/>
                  </a:lnTo>
                  <a:lnTo>
                    <a:pt x="173" y="5880"/>
                  </a:lnTo>
                  <a:lnTo>
                    <a:pt x="235" y="5967"/>
                  </a:lnTo>
                  <a:lnTo>
                    <a:pt x="309" y="6041"/>
                  </a:lnTo>
                  <a:lnTo>
                    <a:pt x="383" y="6115"/>
                  </a:lnTo>
                  <a:lnTo>
                    <a:pt x="469" y="6177"/>
                  </a:lnTo>
                  <a:lnTo>
                    <a:pt x="556" y="6226"/>
                  </a:lnTo>
                  <a:lnTo>
                    <a:pt x="642" y="6276"/>
                  </a:lnTo>
                  <a:lnTo>
                    <a:pt x="741" y="6313"/>
                  </a:lnTo>
                  <a:lnTo>
                    <a:pt x="852" y="6337"/>
                  </a:lnTo>
                  <a:lnTo>
                    <a:pt x="951" y="6362"/>
                  </a:lnTo>
                  <a:lnTo>
                    <a:pt x="1062" y="6362"/>
                  </a:lnTo>
                  <a:lnTo>
                    <a:pt x="1791" y="6374"/>
                  </a:lnTo>
                  <a:lnTo>
                    <a:pt x="1902" y="6362"/>
                  </a:lnTo>
                  <a:lnTo>
                    <a:pt x="2014" y="6350"/>
                  </a:lnTo>
                  <a:lnTo>
                    <a:pt x="2112" y="6325"/>
                  </a:lnTo>
                  <a:lnTo>
                    <a:pt x="2211" y="6288"/>
                  </a:lnTo>
                  <a:lnTo>
                    <a:pt x="2310" y="6251"/>
                  </a:lnTo>
                  <a:lnTo>
                    <a:pt x="2396" y="6189"/>
                  </a:lnTo>
                  <a:lnTo>
                    <a:pt x="2471" y="6127"/>
                  </a:lnTo>
                  <a:lnTo>
                    <a:pt x="2557" y="6066"/>
                  </a:lnTo>
                  <a:lnTo>
                    <a:pt x="2619" y="5991"/>
                  </a:lnTo>
                  <a:lnTo>
                    <a:pt x="2681" y="5905"/>
                  </a:lnTo>
                  <a:lnTo>
                    <a:pt x="2742" y="5818"/>
                  </a:lnTo>
                  <a:lnTo>
                    <a:pt x="2792" y="5720"/>
                  </a:lnTo>
                  <a:lnTo>
                    <a:pt x="2829" y="5621"/>
                  </a:lnTo>
                  <a:lnTo>
                    <a:pt x="2854" y="5522"/>
                  </a:lnTo>
                  <a:lnTo>
                    <a:pt x="2866" y="5423"/>
                  </a:lnTo>
                  <a:lnTo>
                    <a:pt x="2878" y="5312"/>
                  </a:lnTo>
                  <a:lnTo>
                    <a:pt x="2915" y="1087"/>
                  </a:lnTo>
                  <a:lnTo>
                    <a:pt x="2903" y="976"/>
                  </a:lnTo>
                  <a:lnTo>
                    <a:pt x="2891" y="877"/>
                  </a:lnTo>
                  <a:lnTo>
                    <a:pt x="2866" y="778"/>
                  </a:lnTo>
                  <a:lnTo>
                    <a:pt x="2829" y="680"/>
                  </a:lnTo>
                  <a:lnTo>
                    <a:pt x="2779" y="581"/>
                  </a:lnTo>
                  <a:lnTo>
                    <a:pt x="2730" y="494"/>
                  </a:lnTo>
                  <a:lnTo>
                    <a:pt x="2668" y="408"/>
                  </a:lnTo>
                  <a:lnTo>
                    <a:pt x="2606" y="334"/>
                  </a:lnTo>
                  <a:lnTo>
                    <a:pt x="2520" y="260"/>
                  </a:lnTo>
                  <a:lnTo>
                    <a:pt x="2446" y="198"/>
                  </a:lnTo>
                  <a:lnTo>
                    <a:pt x="2359" y="148"/>
                  </a:lnTo>
                  <a:lnTo>
                    <a:pt x="2261" y="99"/>
                  </a:lnTo>
                  <a:lnTo>
                    <a:pt x="2162" y="62"/>
                  </a:lnTo>
                  <a:lnTo>
                    <a:pt x="2063" y="37"/>
                  </a:lnTo>
                  <a:lnTo>
                    <a:pt x="1952" y="13"/>
                  </a:lnTo>
                  <a:lnTo>
                    <a:pt x="1841" y="13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689409" y="639838"/>
              <a:ext cx="1834488" cy="3676969"/>
            </a:xfrm>
            <a:custGeom>
              <a:rect b="b" l="l" r="r" t="t"/>
              <a:pathLst>
                <a:path extrusionOk="0" h="106718" w="53243">
                  <a:moveTo>
                    <a:pt x="11329" y="0"/>
                  </a:moveTo>
                  <a:lnTo>
                    <a:pt x="10785" y="12"/>
                  </a:lnTo>
                  <a:lnTo>
                    <a:pt x="10254" y="49"/>
                  </a:lnTo>
                  <a:lnTo>
                    <a:pt x="9723" y="111"/>
                  </a:lnTo>
                  <a:lnTo>
                    <a:pt x="9216" y="198"/>
                  </a:lnTo>
                  <a:lnTo>
                    <a:pt x="8697" y="321"/>
                  </a:lnTo>
                  <a:lnTo>
                    <a:pt x="8203" y="457"/>
                  </a:lnTo>
                  <a:lnTo>
                    <a:pt x="7709" y="618"/>
                  </a:lnTo>
                  <a:lnTo>
                    <a:pt x="7227" y="803"/>
                  </a:lnTo>
                  <a:lnTo>
                    <a:pt x="6758" y="1013"/>
                  </a:lnTo>
                  <a:lnTo>
                    <a:pt x="6313" y="1235"/>
                  </a:lnTo>
                  <a:lnTo>
                    <a:pt x="5869" y="1495"/>
                  </a:lnTo>
                  <a:lnTo>
                    <a:pt x="5436" y="1767"/>
                  </a:lnTo>
                  <a:lnTo>
                    <a:pt x="5016" y="2051"/>
                  </a:lnTo>
                  <a:lnTo>
                    <a:pt x="4621" y="2359"/>
                  </a:lnTo>
                  <a:lnTo>
                    <a:pt x="4238" y="2693"/>
                  </a:lnTo>
                  <a:lnTo>
                    <a:pt x="3867" y="3039"/>
                  </a:lnTo>
                  <a:lnTo>
                    <a:pt x="3509" y="3397"/>
                  </a:lnTo>
                  <a:lnTo>
                    <a:pt x="3176" y="3780"/>
                  </a:lnTo>
                  <a:lnTo>
                    <a:pt x="2854" y="4175"/>
                  </a:lnTo>
                  <a:lnTo>
                    <a:pt x="2558" y="4583"/>
                  </a:lnTo>
                  <a:lnTo>
                    <a:pt x="2286" y="5015"/>
                  </a:lnTo>
                  <a:lnTo>
                    <a:pt x="2027" y="5448"/>
                  </a:lnTo>
                  <a:lnTo>
                    <a:pt x="1792" y="5905"/>
                  </a:lnTo>
                  <a:lnTo>
                    <a:pt x="1570" y="6374"/>
                  </a:lnTo>
                  <a:lnTo>
                    <a:pt x="1384" y="6844"/>
                  </a:lnTo>
                  <a:lnTo>
                    <a:pt x="1212" y="7338"/>
                  </a:lnTo>
                  <a:lnTo>
                    <a:pt x="1063" y="7832"/>
                  </a:lnTo>
                  <a:lnTo>
                    <a:pt x="940" y="8338"/>
                  </a:lnTo>
                  <a:lnTo>
                    <a:pt x="841" y="8857"/>
                  </a:lnTo>
                  <a:lnTo>
                    <a:pt x="767" y="9376"/>
                  </a:lnTo>
                  <a:lnTo>
                    <a:pt x="730" y="9919"/>
                  </a:lnTo>
                  <a:lnTo>
                    <a:pt x="705" y="10451"/>
                  </a:lnTo>
                  <a:lnTo>
                    <a:pt x="1" y="95834"/>
                  </a:lnTo>
                  <a:lnTo>
                    <a:pt x="13" y="96378"/>
                  </a:lnTo>
                  <a:lnTo>
                    <a:pt x="50" y="96909"/>
                  </a:lnTo>
                  <a:lnTo>
                    <a:pt x="112" y="97428"/>
                  </a:lnTo>
                  <a:lnTo>
                    <a:pt x="199" y="97947"/>
                  </a:lnTo>
                  <a:lnTo>
                    <a:pt x="310" y="98466"/>
                  </a:lnTo>
                  <a:lnTo>
                    <a:pt x="446" y="98960"/>
                  </a:lnTo>
                  <a:lnTo>
                    <a:pt x="606" y="99454"/>
                  </a:lnTo>
                  <a:lnTo>
                    <a:pt x="792" y="99936"/>
                  </a:lnTo>
                  <a:lnTo>
                    <a:pt x="1002" y="100405"/>
                  </a:lnTo>
                  <a:lnTo>
                    <a:pt x="1236" y="100850"/>
                  </a:lnTo>
                  <a:lnTo>
                    <a:pt x="1483" y="101294"/>
                  </a:lnTo>
                  <a:lnTo>
                    <a:pt x="1755" y="101727"/>
                  </a:lnTo>
                  <a:lnTo>
                    <a:pt x="2052" y="102147"/>
                  </a:lnTo>
                  <a:lnTo>
                    <a:pt x="2360" y="102542"/>
                  </a:lnTo>
                  <a:lnTo>
                    <a:pt x="2682" y="102925"/>
                  </a:lnTo>
                  <a:lnTo>
                    <a:pt x="3027" y="103296"/>
                  </a:lnTo>
                  <a:lnTo>
                    <a:pt x="3398" y="103654"/>
                  </a:lnTo>
                  <a:lnTo>
                    <a:pt x="3781" y="103987"/>
                  </a:lnTo>
                  <a:lnTo>
                    <a:pt x="4176" y="104308"/>
                  </a:lnTo>
                  <a:lnTo>
                    <a:pt x="4584" y="104605"/>
                  </a:lnTo>
                  <a:lnTo>
                    <a:pt x="5004" y="104877"/>
                  </a:lnTo>
                  <a:lnTo>
                    <a:pt x="5449" y="105136"/>
                  </a:lnTo>
                  <a:lnTo>
                    <a:pt x="5893" y="105371"/>
                  </a:lnTo>
                  <a:lnTo>
                    <a:pt x="6363" y="105593"/>
                  </a:lnTo>
                  <a:lnTo>
                    <a:pt x="6845" y="105778"/>
                  </a:lnTo>
                  <a:lnTo>
                    <a:pt x="7326" y="105951"/>
                  </a:lnTo>
                  <a:lnTo>
                    <a:pt x="7820" y="106100"/>
                  </a:lnTo>
                  <a:lnTo>
                    <a:pt x="8327" y="106223"/>
                  </a:lnTo>
                  <a:lnTo>
                    <a:pt x="8846" y="106322"/>
                  </a:lnTo>
                  <a:lnTo>
                    <a:pt x="9377" y="106396"/>
                  </a:lnTo>
                  <a:lnTo>
                    <a:pt x="9908" y="106433"/>
                  </a:lnTo>
                  <a:lnTo>
                    <a:pt x="10452" y="106458"/>
                  </a:lnTo>
                  <a:lnTo>
                    <a:pt x="41915" y="106717"/>
                  </a:lnTo>
                  <a:lnTo>
                    <a:pt x="42458" y="106705"/>
                  </a:lnTo>
                  <a:lnTo>
                    <a:pt x="42989" y="106668"/>
                  </a:lnTo>
                  <a:lnTo>
                    <a:pt x="43521" y="106606"/>
                  </a:lnTo>
                  <a:lnTo>
                    <a:pt x="44039" y="106520"/>
                  </a:lnTo>
                  <a:lnTo>
                    <a:pt x="44546" y="106408"/>
                  </a:lnTo>
                  <a:lnTo>
                    <a:pt x="45040" y="106273"/>
                  </a:lnTo>
                  <a:lnTo>
                    <a:pt x="45534" y="106100"/>
                  </a:lnTo>
                  <a:lnTo>
                    <a:pt x="46016" y="105914"/>
                  </a:lnTo>
                  <a:lnTo>
                    <a:pt x="46485" y="105717"/>
                  </a:lnTo>
                  <a:lnTo>
                    <a:pt x="46942" y="105482"/>
                  </a:lnTo>
                  <a:lnTo>
                    <a:pt x="47375" y="105235"/>
                  </a:lnTo>
                  <a:lnTo>
                    <a:pt x="47807" y="104963"/>
                  </a:lnTo>
                  <a:lnTo>
                    <a:pt x="48227" y="104667"/>
                  </a:lnTo>
                  <a:lnTo>
                    <a:pt x="48622" y="104358"/>
                  </a:lnTo>
                  <a:lnTo>
                    <a:pt x="49018" y="104024"/>
                  </a:lnTo>
                  <a:lnTo>
                    <a:pt x="49376" y="103678"/>
                  </a:lnTo>
                  <a:lnTo>
                    <a:pt x="49734" y="103320"/>
                  </a:lnTo>
                  <a:lnTo>
                    <a:pt x="50068" y="102937"/>
                  </a:lnTo>
                  <a:lnTo>
                    <a:pt x="50389" y="102542"/>
                  </a:lnTo>
                  <a:lnTo>
                    <a:pt x="50685" y="102134"/>
                  </a:lnTo>
                  <a:lnTo>
                    <a:pt x="50957" y="101714"/>
                  </a:lnTo>
                  <a:lnTo>
                    <a:pt x="51217" y="101270"/>
                  </a:lnTo>
                  <a:lnTo>
                    <a:pt x="51451" y="100813"/>
                  </a:lnTo>
                  <a:lnTo>
                    <a:pt x="51674" y="100356"/>
                  </a:lnTo>
                  <a:lnTo>
                    <a:pt x="51871" y="99874"/>
                  </a:lnTo>
                  <a:lnTo>
                    <a:pt x="52032" y="99392"/>
                  </a:lnTo>
                  <a:lnTo>
                    <a:pt x="52180" y="98886"/>
                  </a:lnTo>
                  <a:lnTo>
                    <a:pt x="52304" y="98379"/>
                  </a:lnTo>
                  <a:lnTo>
                    <a:pt x="52402" y="97873"/>
                  </a:lnTo>
                  <a:lnTo>
                    <a:pt x="52477" y="97341"/>
                  </a:lnTo>
                  <a:lnTo>
                    <a:pt x="52514" y="96810"/>
                  </a:lnTo>
                  <a:lnTo>
                    <a:pt x="52538" y="96267"/>
                  </a:lnTo>
                  <a:lnTo>
                    <a:pt x="53242" y="10883"/>
                  </a:lnTo>
                  <a:lnTo>
                    <a:pt x="53230" y="10352"/>
                  </a:lnTo>
                  <a:lnTo>
                    <a:pt x="53193" y="9821"/>
                  </a:lnTo>
                  <a:lnTo>
                    <a:pt x="53131" y="9289"/>
                  </a:lnTo>
                  <a:lnTo>
                    <a:pt x="53045" y="8771"/>
                  </a:lnTo>
                  <a:lnTo>
                    <a:pt x="52934" y="8264"/>
                  </a:lnTo>
                  <a:lnTo>
                    <a:pt x="52798" y="7758"/>
                  </a:lnTo>
                  <a:lnTo>
                    <a:pt x="52637" y="7276"/>
                  </a:lnTo>
                  <a:lnTo>
                    <a:pt x="52452" y="6794"/>
                  </a:lnTo>
                  <a:lnTo>
                    <a:pt x="52242" y="6325"/>
                  </a:lnTo>
                  <a:lnTo>
                    <a:pt x="52007" y="5868"/>
                  </a:lnTo>
                  <a:lnTo>
                    <a:pt x="51760" y="5423"/>
                  </a:lnTo>
                  <a:lnTo>
                    <a:pt x="51488" y="4991"/>
                  </a:lnTo>
                  <a:lnTo>
                    <a:pt x="51192" y="4583"/>
                  </a:lnTo>
                  <a:lnTo>
                    <a:pt x="50883" y="4175"/>
                  </a:lnTo>
                  <a:lnTo>
                    <a:pt x="50562" y="3792"/>
                  </a:lnTo>
                  <a:lnTo>
                    <a:pt x="50216" y="3422"/>
                  </a:lnTo>
                  <a:lnTo>
                    <a:pt x="49845" y="3076"/>
                  </a:lnTo>
                  <a:lnTo>
                    <a:pt x="49462" y="2730"/>
                  </a:lnTo>
                  <a:lnTo>
                    <a:pt x="49067" y="2421"/>
                  </a:lnTo>
                  <a:lnTo>
                    <a:pt x="48659" y="2125"/>
                  </a:lnTo>
                  <a:lnTo>
                    <a:pt x="48239" y="1841"/>
                  </a:lnTo>
                  <a:lnTo>
                    <a:pt x="47795" y="1581"/>
                  </a:lnTo>
                  <a:lnTo>
                    <a:pt x="47350" y="1347"/>
                  </a:lnTo>
                  <a:lnTo>
                    <a:pt x="46881" y="1137"/>
                  </a:lnTo>
                  <a:lnTo>
                    <a:pt x="46399" y="939"/>
                  </a:lnTo>
                  <a:lnTo>
                    <a:pt x="45917" y="766"/>
                  </a:lnTo>
                  <a:lnTo>
                    <a:pt x="45423" y="618"/>
                  </a:lnTo>
                  <a:lnTo>
                    <a:pt x="44917" y="494"/>
                  </a:lnTo>
                  <a:lnTo>
                    <a:pt x="44398" y="408"/>
                  </a:lnTo>
                  <a:lnTo>
                    <a:pt x="43867" y="334"/>
                  </a:lnTo>
                  <a:lnTo>
                    <a:pt x="43335" y="284"/>
                  </a:lnTo>
                  <a:lnTo>
                    <a:pt x="42792" y="272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725587" y="685353"/>
              <a:ext cx="1765095" cy="3585904"/>
            </a:xfrm>
            <a:custGeom>
              <a:rect b="b" l="l" r="r" t="t"/>
              <a:pathLst>
                <a:path extrusionOk="0" h="104075" w="51229">
                  <a:moveTo>
                    <a:pt x="10983" y="1"/>
                  </a:moveTo>
                  <a:lnTo>
                    <a:pt x="10464" y="13"/>
                  </a:lnTo>
                  <a:lnTo>
                    <a:pt x="9945" y="50"/>
                  </a:lnTo>
                  <a:lnTo>
                    <a:pt x="9439" y="112"/>
                  </a:lnTo>
                  <a:lnTo>
                    <a:pt x="8932" y="186"/>
                  </a:lnTo>
                  <a:lnTo>
                    <a:pt x="8438" y="297"/>
                  </a:lnTo>
                  <a:lnTo>
                    <a:pt x="7956" y="433"/>
                  </a:lnTo>
                  <a:lnTo>
                    <a:pt x="7475" y="594"/>
                  </a:lnTo>
                  <a:lnTo>
                    <a:pt x="7017" y="779"/>
                  </a:lnTo>
                  <a:lnTo>
                    <a:pt x="6560" y="977"/>
                  </a:lnTo>
                  <a:lnTo>
                    <a:pt x="6116" y="1199"/>
                  </a:lnTo>
                  <a:lnTo>
                    <a:pt x="5696" y="1434"/>
                  </a:lnTo>
                  <a:lnTo>
                    <a:pt x="5276" y="1706"/>
                  </a:lnTo>
                  <a:lnTo>
                    <a:pt x="4868" y="1990"/>
                  </a:lnTo>
                  <a:lnTo>
                    <a:pt x="4485" y="2286"/>
                  </a:lnTo>
                  <a:lnTo>
                    <a:pt x="4115" y="2607"/>
                  </a:lnTo>
                  <a:lnTo>
                    <a:pt x="3756" y="2941"/>
                  </a:lnTo>
                  <a:lnTo>
                    <a:pt x="3410" y="3287"/>
                  </a:lnTo>
                  <a:lnTo>
                    <a:pt x="3089" y="3657"/>
                  </a:lnTo>
                  <a:lnTo>
                    <a:pt x="2780" y="4040"/>
                  </a:lnTo>
                  <a:lnTo>
                    <a:pt x="2496" y="4436"/>
                  </a:lnTo>
                  <a:lnTo>
                    <a:pt x="2225" y="4856"/>
                  </a:lnTo>
                  <a:lnTo>
                    <a:pt x="1977" y="5276"/>
                  </a:lnTo>
                  <a:lnTo>
                    <a:pt x="1743" y="5720"/>
                  </a:lnTo>
                  <a:lnTo>
                    <a:pt x="1533" y="6165"/>
                  </a:lnTo>
                  <a:lnTo>
                    <a:pt x="1347" y="6622"/>
                  </a:lnTo>
                  <a:lnTo>
                    <a:pt x="1187" y="7104"/>
                  </a:lnTo>
                  <a:lnTo>
                    <a:pt x="1039" y="7586"/>
                  </a:lnTo>
                  <a:lnTo>
                    <a:pt x="915" y="8067"/>
                  </a:lnTo>
                  <a:lnTo>
                    <a:pt x="829" y="8574"/>
                  </a:lnTo>
                  <a:lnTo>
                    <a:pt x="754" y="9080"/>
                  </a:lnTo>
                  <a:lnTo>
                    <a:pt x="717" y="9599"/>
                  </a:lnTo>
                  <a:lnTo>
                    <a:pt x="693" y="10118"/>
                  </a:lnTo>
                  <a:lnTo>
                    <a:pt x="1" y="93537"/>
                  </a:lnTo>
                  <a:lnTo>
                    <a:pt x="13" y="94069"/>
                  </a:lnTo>
                  <a:lnTo>
                    <a:pt x="50" y="94587"/>
                  </a:lnTo>
                  <a:lnTo>
                    <a:pt x="112" y="95094"/>
                  </a:lnTo>
                  <a:lnTo>
                    <a:pt x="199" y="95588"/>
                  </a:lnTo>
                  <a:lnTo>
                    <a:pt x="310" y="96082"/>
                  </a:lnTo>
                  <a:lnTo>
                    <a:pt x="446" y="96576"/>
                  </a:lnTo>
                  <a:lnTo>
                    <a:pt x="594" y="97046"/>
                  </a:lnTo>
                  <a:lnTo>
                    <a:pt x="779" y="97515"/>
                  </a:lnTo>
                  <a:lnTo>
                    <a:pt x="977" y="97960"/>
                  </a:lnTo>
                  <a:lnTo>
                    <a:pt x="1199" y="98405"/>
                  </a:lnTo>
                  <a:lnTo>
                    <a:pt x="1446" y="98837"/>
                  </a:lnTo>
                  <a:lnTo>
                    <a:pt x="1706" y="99257"/>
                  </a:lnTo>
                  <a:lnTo>
                    <a:pt x="1990" y="99652"/>
                  </a:lnTo>
                  <a:lnTo>
                    <a:pt x="2286" y="100047"/>
                  </a:lnTo>
                  <a:lnTo>
                    <a:pt x="2607" y="100418"/>
                  </a:lnTo>
                  <a:lnTo>
                    <a:pt x="2941" y="100776"/>
                  </a:lnTo>
                  <a:lnTo>
                    <a:pt x="3299" y="101110"/>
                  </a:lnTo>
                  <a:lnTo>
                    <a:pt x="3657" y="101443"/>
                  </a:lnTo>
                  <a:lnTo>
                    <a:pt x="4053" y="101752"/>
                  </a:lnTo>
                  <a:lnTo>
                    <a:pt x="4448" y="102036"/>
                  </a:lnTo>
                  <a:lnTo>
                    <a:pt x="4856" y="102308"/>
                  </a:lnTo>
                  <a:lnTo>
                    <a:pt x="5276" y="102555"/>
                  </a:lnTo>
                  <a:lnTo>
                    <a:pt x="5720" y="102790"/>
                  </a:lnTo>
                  <a:lnTo>
                    <a:pt x="6165" y="102987"/>
                  </a:lnTo>
                  <a:lnTo>
                    <a:pt x="6635" y="103185"/>
                  </a:lnTo>
                  <a:lnTo>
                    <a:pt x="7104" y="103346"/>
                  </a:lnTo>
                  <a:lnTo>
                    <a:pt x="7586" y="103482"/>
                  </a:lnTo>
                  <a:lnTo>
                    <a:pt x="8080" y="103605"/>
                  </a:lnTo>
                  <a:lnTo>
                    <a:pt x="8574" y="103704"/>
                  </a:lnTo>
                  <a:lnTo>
                    <a:pt x="9080" y="103766"/>
                  </a:lnTo>
                  <a:lnTo>
                    <a:pt x="9599" y="103815"/>
                  </a:lnTo>
                  <a:lnTo>
                    <a:pt x="10130" y="103827"/>
                  </a:lnTo>
                  <a:lnTo>
                    <a:pt x="40247" y="104075"/>
                  </a:lnTo>
                  <a:lnTo>
                    <a:pt x="40778" y="104075"/>
                  </a:lnTo>
                  <a:lnTo>
                    <a:pt x="41297" y="104037"/>
                  </a:lnTo>
                  <a:lnTo>
                    <a:pt x="41804" y="103976"/>
                  </a:lnTo>
                  <a:lnTo>
                    <a:pt x="42310" y="103889"/>
                  </a:lnTo>
                  <a:lnTo>
                    <a:pt x="42804" y="103778"/>
                  </a:lnTo>
                  <a:lnTo>
                    <a:pt x="43286" y="103642"/>
                  </a:lnTo>
                  <a:lnTo>
                    <a:pt x="43755" y="103482"/>
                  </a:lnTo>
                  <a:lnTo>
                    <a:pt x="44225" y="103309"/>
                  </a:lnTo>
                  <a:lnTo>
                    <a:pt x="44669" y="103111"/>
                  </a:lnTo>
                  <a:lnTo>
                    <a:pt x="45114" y="102889"/>
                  </a:lnTo>
                  <a:lnTo>
                    <a:pt x="45547" y="102642"/>
                  </a:lnTo>
                  <a:lnTo>
                    <a:pt x="45967" y="102382"/>
                  </a:lnTo>
                  <a:lnTo>
                    <a:pt x="46362" y="102098"/>
                  </a:lnTo>
                  <a:lnTo>
                    <a:pt x="46757" y="101802"/>
                  </a:lnTo>
                  <a:lnTo>
                    <a:pt x="47128" y="101480"/>
                  </a:lnTo>
                  <a:lnTo>
                    <a:pt x="47486" y="101147"/>
                  </a:lnTo>
                  <a:lnTo>
                    <a:pt x="47832" y="100789"/>
                  </a:lnTo>
                  <a:lnTo>
                    <a:pt x="48153" y="100418"/>
                  </a:lnTo>
                  <a:lnTo>
                    <a:pt x="48462" y="100035"/>
                  </a:lnTo>
                  <a:lnTo>
                    <a:pt x="48746" y="99640"/>
                  </a:lnTo>
                  <a:lnTo>
                    <a:pt x="49018" y="99232"/>
                  </a:lnTo>
                  <a:lnTo>
                    <a:pt x="49265" y="98800"/>
                  </a:lnTo>
                  <a:lnTo>
                    <a:pt x="49500" y="98367"/>
                  </a:lnTo>
                  <a:lnTo>
                    <a:pt x="49710" y="97910"/>
                  </a:lnTo>
                  <a:lnTo>
                    <a:pt x="49895" y="97453"/>
                  </a:lnTo>
                  <a:lnTo>
                    <a:pt x="50055" y="96984"/>
                  </a:lnTo>
                  <a:lnTo>
                    <a:pt x="50204" y="96502"/>
                  </a:lnTo>
                  <a:lnTo>
                    <a:pt x="50315" y="96008"/>
                  </a:lnTo>
                  <a:lnTo>
                    <a:pt x="50414" y="95514"/>
                  </a:lnTo>
                  <a:lnTo>
                    <a:pt x="50475" y="94995"/>
                  </a:lnTo>
                  <a:lnTo>
                    <a:pt x="50525" y="94489"/>
                  </a:lnTo>
                  <a:lnTo>
                    <a:pt x="50537" y="93957"/>
                  </a:lnTo>
                  <a:lnTo>
                    <a:pt x="51229" y="10538"/>
                  </a:lnTo>
                  <a:lnTo>
                    <a:pt x="51229" y="10019"/>
                  </a:lnTo>
                  <a:lnTo>
                    <a:pt x="51192" y="9500"/>
                  </a:lnTo>
                  <a:lnTo>
                    <a:pt x="51130" y="8994"/>
                  </a:lnTo>
                  <a:lnTo>
                    <a:pt x="51044" y="8487"/>
                  </a:lnTo>
                  <a:lnTo>
                    <a:pt x="50932" y="7993"/>
                  </a:lnTo>
                  <a:lnTo>
                    <a:pt x="50797" y="7511"/>
                  </a:lnTo>
                  <a:lnTo>
                    <a:pt x="50636" y="7030"/>
                  </a:lnTo>
                  <a:lnTo>
                    <a:pt x="50463" y="6573"/>
                  </a:lnTo>
                  <a:lnTo>
                    <a:pt x="50253" y="6116"/>
                  </a:lnTo>
                  <a:lnTo>
                    <a:pt x="50031" y="5671"/>
                  </a:lnTo>
                  <a:lnTo>
                    <a:pt x="49796" y="5251"/>
                  </a:lnTo>
                  <a:lnTo>
                    <a:pt x="49537" y="4831"/>
                  </a:lnTo>
                  <a:lnTo>
                    <a:pt x="49252" y="4423"/>
                  </a:lnTo>
                  <a:lnTo>
                    <a:pt x="48944" y="4040"/>
                  </a:lnTo>
                  <a:lnTo>
                    <a:pt x="48635" y="3670"/>
                  </a:lnTo>
                  <a:lnTo>
                    <a:pt x="48289" y="3311"/>
                  </a:lnTo>
                  <a:lnTo>
                    <a:pt x="47943" y="2966"/>
                  </a:lnTo>
                  <a:lnTo>
                    <a:pt x="47572" y="2644"/>
                  </a:lnTo>
                  <a:lnTo>
                    <a:pt x="47189" y="2336"/>
                  </a:lnTo>
                  <a:lnTo>
                    <a:pt x="46794" y="2051"/>
                  </a:lnTo>
                  <a:lnTo>
                    <a:pt x="46387" y="1780"/>
                  </a:lnTo>
                  <a:lnTo>
                    <a:pt x="45954" y="1533"/>
                  </a:lnTo>
                  <a:lnTo>
                    <a:pt x="45522" y="1298"/>
                  </a:lnTo>
                  <a:lnTo>
                    <a:pt x="45065" y="1088"/>
                  </a:lnTo>
                  <a:lnTo>
                    <a:pt x="44608" y="903"/>
                  </a:lnTo>
                  <a:lnTo>
                    <a:pt x="44138" y="742"/>
                  </a:lnTo>
                  <a:lnTo>
                    <a:pt x="43657" y="594"/>
                  </a:lnTo>
                  <a:lnTo>
                    <a:pt x="43162" y="470"/>
                  </a:lnTo>
                  <a:lnTo>
                    <a:pt x="42656" y="384"/>
                  </a:lnTo>
                  <a:lnTo>
                    <a:pt x="42149" y="310"/>
                  </a:lnTo>
                  <a:lnTo>
                    <a:pt x="41631" y="273"/>
                  </a:lnTo>
                  <a:lnTo>
                    <a:pt x="41112" y="248"/>
                  </a:lnTo>
                  <a:lnTo>
                    <a:pt x="109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725587" y="685353"/>
              <a:ext cx="1765095" cy="3585904"/>
            </a:xfrm>
            <a:custGeom>
              <a:rect b="b" l="l" r="r" t="t"/>
              <a:pathLst>
                <a:path extrusionOk="0" fill="none" h="104075" w="51229">
                  <a:moveTo>
                    <a:pt x="40247" y="104075"/>
                  </a:moveTo>
                  <a:lnTo>
                    <a:pt x="10130" y="103827"/>
                  </a:lnTo>
                  <a:lnTo>
                    <a:pt x="10130" y="103827"/>
                  </a:lnTo>
                  <a:lnTo>
                    <a:pt x="9599" y="103815"/>
                  </a:lnTo>
                  <a:lnTo>
                    <a:pt x="9080" y="103766"/>
                  </a:lnTo>
                  <a:lnTo>
                    <a:pt x="8574" y="103704"/>
                  </a:lnTo>
                  <a:lnTo>
                    <a:pt x="8080" y="103605"/>
                  </a:lnTo>
                  <a:lnTo>
                    <a:pt x="7586" y="103482"/>
                  </a:lnTo>
                  <a:lnTo>
                    <a:pt x="7104" y="103346"/>
                  </a:lnTo>
                  <a:lnTo>
                    <a:pt x="6635" y="103185"/>
                  </a:lnTo>
                  <a:lnTo>
                    <a:pt x="6165" y="102987"/>
                  </a:lnTo>
                  <a:lnTo>
                    <a:pt x="5720" y="102790"/>
                  </a:lnTo>
                  <a:lnTo>
                    <a:pt x="5276" y="102555"/>
                  </a:lnTo>
                  <a:lnTo>
                    <a:pt x="4856" y="102308"/>
                  </a:lnTo>
                  <a:lnTo>
                    <a:pt x="4448" y="102036"/>
                  </a:lnTo>
                  <a:lnTo>
                    <a:pt x="4053" y="101752"/>
                  </a:lnTo>
                  <a:lnTo>
                    <a:pt x="3657" y="101443"/>
                  </a:lnTo>
                  <a:lnTo>
                    <a:pt x="3299" y="101110"/>
                  </a:lnTo>
                  <a:lnTo>
                    <a:pt x="2941" y="100776"/>
                  </a:lnTo>
                  <a:lnTo>
                    <a:pt x="2607" y="100418"/>
                  </a:lnTo>
                  <a:lnTo>
                    <a:pt x="2286" y="100047"/>
                  </a:lnTo>
                  <a:lnTo>
                    <a:pt x="1990" y="99652"/>
                  </a:lnTo>
                  <a:lnTo>
                    <a:pt x="1706" y="99257"/>
                  </a:lnTo>
                  <a:lnTo>
                    <a:pt x="1446" y="98837"/>
                  </a:lnTo>
                  <a:lnTo>
                    <a:pt x="1199" y="98405"/>
                  </a:lnTo>
                  <a:lnTo>
                    <a:pt x="977" y="97960"/>
                  </a:lnTo>
                  <a:lnTo>
                    <a:pt x="779" y="97515"/>
                  </a:lnTo>
                  <a:lnTo>
                    <a:pt x="594" y="97046"/>
                  </a:lnTo>
                  <a:lnTo>
                    <a:pt x="446" y="96576"/>
                  </a:lnTo>
                  <a:lnTo>
                    <a:pt x="310" y="96082"/>
                  </a:lnTo>
                  <a:lnTo>
                    <a:pt x="199" y="95588"/>
                  </a:lnTo>
                  <a:lnTo>
                    <a:pt x="112" y="95094"/>
                  </a:lnTo>
                  <a:lnTo>
                    <a:pt x="50" y="94587"/>
                  </a:lnTo>
                  <a:lnTo>
                    <a:pt x="13" y="94069"/>
                  </a:lnTo>
                  <a:lnTo>
                    <a:pt x="1" y="93537"/>
                  </a:lnTo>
                  <a:lnTo>
                    <a:pt x="693" y="10118"/>
                  </a:lnTo>
                  <a:lnTo>
                    <a:pt x="693" y="10118"/>
                  </a:lnTo>
                  <a:lnTo>
                    <a:pt x="717" y="9599"/>
                  </a:lnTo>
                  <a:lnTo>
                    <a:pt x="754" y="9080"/>
                  </a:lnTo>
                  <a:lnTo>
                    <a:pt x="829" y="8574"/>
                  </a:lnTo>
                  <a:lnTo>
                    <a:pt x="915" y="8067"/>
                  </a:lnTo>
                  <a:lnTo>
                    <a:pt x="1039" y="7586"/>
                  </a:lnTo>
                  <a:lnTo>
                    <a:pt x="1187" y="7104"/>
                  </a:lnTo>
                  <a:lnTo>
                    <a:pt x="1347" y="6622"/>
                  </a:lnTo>
                  <a:lnTo>
                    <a:pt x="1533" y="6165"/>
                  </a:lnTo>
                  <a:lnTo>
                    <a:pt x="1743" y="5720"/>
                  </a:lnTo>
                  <a:lnTo>
                    <a:pt x="1977" y="5276"/>
                  </a:lnTo>
                  <a:lnTo>
                    <a:pt x="2225" y="4856"/>
                  </a:lnTo>
                  <a:lnTo>
                    <a:pt x="2496" y="4436"/>
                  </a:lnTo>
                  <a:lnTo>
                    <a:pt x="2780" y="4040"/>
                  </a:lnTo>
                  <a:lnTo>
                    <a:pt x="3089" y="3657"/>
                  </a:lnTo>
                  <a:lnTo>
                    <a:pt x="3410" y="3287"/>
                  </a:lnTo>
                  <a:lnTo>
                    <a:pt x="3756" y="2941"/>
                  </a:lnTo>
                  <a:lnTo>
                    <a:pt x="4115" y="2607"/>
                  </a:lnTo>
                  <a:lnTo>
                    <a:pt x="4485" y="2286"/>
                  </a:lnTo>
                  <a:lnTo>
                    <a:pt x="4868" y="1990"/>
                  </a:lnTo>
                  <a:lnTo>
                    <a:pt x="5276" y="1706"/>
                  </a:lnTo>
                  <a:lnTo>
                    <a:pt x="5696" y="1434"/>
                  </a:lnTo>
                  <a:lnTo>
                    <a:pt x="6116" y="1199"/>
                  </a:lnTo>
                  <a:lnTo>
                    <a:pt x="6560" y="977"/>
                  </a:lnTo>
                  <a:lnTo>
                    <a:pt x="7017" y="779"/>
                  </a:lnTo>
                  <a:lnTo>
                    <a:pt x="7475" y="594"/>
                  </a:lnTo>
                  <a:lnTo>
                    <a:pt x="7956" y="433"/>
                  </a:lnTo>
                  <a:lnTo>
                    <a:pt x="8438" y="297"/>
                  </a:lnTo>
                  <a:lnTo>
                    <a:pt x="8932" y="186"/>
                  </a:lnTo>
                  <a:lnTo>
                    <a:pt x="9439" y="112"/>
                  </a:lnTo>
                  <a:lnTo>
                    <a:pt x="9945" y="50"/>
                  </a:lnTo>
                  <a:lnTo>
                    <a:pt x="10464" y="13"/>
                  </a:lnTo>
                  <a:lnTo>
                    <a:pt x="10983" y="1"/>
                  </a:lnTo>
                  <a:lnTo>
                    <a:pt x="41112" y="248"/>
                  </a:lnTo>
                  <a:lnTo>
                    <a:pt x="41112" y="248"/>
                  </a:lnTo>
                  <a:lnTo>
                    <a:pt x="41631" y="273"/>
                  </a:lnTo>
                  <a:lnTo>
                    <a:pt x="42149" y="310"/>
                  </a:lnTo>
                  <a:lnTo>
                    <a:pt x="42656" y="384"/>
                  </a:lnTo>
                  <a:lnTo>
                    <a:pt x="43162" y="470"/>
                  </a:lnTo>
                  <a:lnTo>
                    <a:pt x="43657" y="594"/>
                  </a:lnTo>
                  <a:lnTo>
                    <a:pt x="44138" y="742"/>
                  </a:lnTo>
                  <a:lnTo>
                    <a:pt x="44608" y="903"/>
                  </a:lnTo>
                  <a:lnTo>
                    <a:pt x="45065" y="1088"/>
                  </a:lnTo>
                  <a:lnTo>
                    <a:pt x="45522" y="1298"/>
                  </a:lnTo>
                  <a:lnTo>
                    <a:pt x="45954" y="1533"/>
                  </a:lnTo>
                  <a:lnTo>
                    <a:pt x="46387" y="1780"/>
                  </a:lnTo>
                  <a:lnTo>
                    <a:pt x="46794" y="2051"/>
                  </a:lnTo>
                  <a:lnTo>
                    <a:pt x="47189" y="2336"/>
                  </a:lnTo>
                  <a:lnTo>
                    <a:pt x="47572" y="2644"/>
                  </a:lnTo>
                  <a:lnTo>
                    <a:pt x="47943" y="2966"/>
                  </a:lnTo>
                  <a:lnTo>
                    <a:pt x="48289" y="3311"/>
                  </a:lnTo>
                  <a:lnTo>
                    <a:pt x="48635" y="3670"/>
                  </a:lnTo>
                  <a:lnTo>
                    <a:pt x="48944" y="4040"/>
                  </a:lnTo>
                  <a:lnTo>
                    <a:pt x="49252" y="4423"/>
                  </a:lnTo>
                  <a:lnTo>
                    <a:pt x="49537" y="4831"/>
                  </a:lnTo>
                  <a:lnTo>
                    <a:pt x="49796" y="5251"/>
                  </a:lnTo>
                  <a:lnTo>
                    <a:pt x="50031" y="5671"/>
                  </a:lnTo>
                  <a:lnTo>
                    <a:pt x="50253" y="6116"/>
                  </a:lnTo>
                  <a:lnTo>
                    <a:pt x="50463" y="6573"/>
                  </a:lnTo>
                  <a:lnTo>
                    <a:pt x="50636" y="7030"/>
                  </a:lnTo>
                  <a:lnTo>
                    <a:pt x="50797" y="7511"/>
                  </a:lnTo>
                  <a:lnTo>
                    <a:pt x="50932" y="7993"/>
                  </a:lnTo>
                  <a:lnTo>
                    <a:pt x="51044" y="8487"/>
                  </a:lnTo>
                  <a:lnTo>
                    <a:pt x="51130" y="8994"/>
                  </a:lnTo>
                  <a:lnTo>
                    <a:pt x="51192" y="9500"/>
                  </a:lnTo>
                  <a:lnTo>
                    <a:pt x="51229" y="10019"/>
                  </a:lnTo>
                  <a:lnTo>
                    <a:pt x="51229" y="10538"/>
                  </a:lnTo>
                  <a:lnTo>
                    <a:pt x="50537" y="93957"/>
                  </a:lnTo>
                  <a:lnTo>
                    <a:pt x="50537" y="93957"/>
                  </a:lnTo>
                  <a:lnTo>
                    <a:pt x="50525" y="94489"/>
                  </a:lnTo>
                  <a:lnTo>
                    <a:pt x="50475" y="94995"/>
                  </a:lnTo>
                  <a:lnTo>
                    <a:pt x="50414" y="95514"/>
                  </a:lnTo>
                  <a:lnTo>
                    <a:pt x="50315" y="96008"/>
                  </a:lnTo>
                  <a:lnTo>
                    <a:pt x="50204" y="96502"/>
                  </a:lnTo>
                  <a:lnTo>
                    <a:pt x="50055" y="96984"/>
                  </a:lnTo>
                  <a:lnTo>
                    <a:pt x="49895" y="97453"/>
                  </a:lnTo>
                  <a:lnTo>
                    <a:pt x="49710" y="97910"/>
                  </a:lnTo>
                  <a:lnTo>
                    <a:pt x="49500" y="98367"/>
                  </a:lnTo>
                  <a:lnTo>
                    <a:pt x="49265" y="98800"/>
                  </a:lnTo>
                  <a:lnTo>
                    <a:pt x="49018" y="99232"/>
                  </a:lnTo>
                  <a:lnTo>
                    <a:pt x="48746" y="99640"/>
                  </a:lnTo>
                  <a:lnTo>
                    <a:pt x="48462" y="100035"/>
                  </a:lnTo>
                  <a:lnTo>
                    <a:pt x="48153" y="100418"/>
                  </a:lnTo>
                  <a:lnTo>
                    <a:pt x="47832" y="100789"/>
                  </a:lnTo>
                  <a:lnTo>
                    <a:pt x="47486" y="101147"/>
                  </a:lnTo>
                  <a:lnTo>
                    <a:pt x="47128" y="101480"/>
                  </a:lnTo>
                  <a:lnTo>
                    <a:pt x="46757" y="101802"/>
                  </a:lnTo>
                  <a:lnTo>
                    <a:pt x="46362" y="102098"/>
                  </a:lnTo>
                  <a:lnTo>
                    <a:pt x="45967" y="102382"/>
                  </a:lnTo>
                  <a:lnTo>
                    <a:pt x="45547" y="102642"/>
                  </a:lnTo>
                  <a:lnTo>
                    <a:pt x="45114" y="102889"/>
                  </a:lnTo>
                  <a:lnTo>
                    <a:pt x="44669" y="103111"/>
                  </a:lnTo>
                  <a:lnTo>
                    <a:pt x="44225" y="103309"/>
                  </a:lnTo>
                  <a:lnTo>
                    <a:pt x="43755" y="103482"/>
                  </a:lnTo>
                  <a:lnTo>
                    <a:pt x="43286" y="103642"/>
                  </a:lnTo>
                  <a:lnTo>
                    <a:pt x="42804" y="103778"/>
                  </a:lnTo>
                  <a:lnTo>
                    <a:pt x="42310" y="103889"/>
                  </a:lnTo>
                  <a:lnTo>
                    <a:pt x="41804" y="103976"/>
                  </a:lnTo>
                  <a:lnTo>
                    <a:pt x="41297" y="104037"/>
                  </a:lnTo>
                  <a:lnTo>
                    <a:pt x="40778" y="104075"/>
                  </a:lnTo>
                  <a:lnTo>
                    <a:pt x="40247" y="10407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740506" y="991796"/>
              <a:ext cx="1744663" cy="1781289"/>
            </a:xfrm>
            <a:custGeom>
              <a:rect b="b" l="l" r="r" t="t"/>
              <a:pathLst>
                <a:path extrusionOk="0" h="51699" w="50636">
                  <a:moveTo>
                    <a:pt x="25905" y="1"/>
                  </a:moveTo>
                  <a:lnTo>
                    <a:pt x="25472" y="13"/>
                  </a:lnTo>
                  <a:lnTo>
                    <a:pt x="25040" y="38"/>
                  </a:lnTo>
                  <a:lnTo>
                    <a:pt x="24608" y="75"/>
                  </a:lnTo>
                  <a:lnTo>
                    <a:pt x="24175" y="137"/>
                  </a:lnTo>
                  <a:lnTo>
                    <a:pt x="23743" y="211"/>
                  </a:lnTo>
                  <a:lnTo>
                    <a:pt x="23310" y="310"/>
                  </a:lnTo>
                  <a:lnTo>
                    <a:pt x="22890" y="409"/>
                  </a:lnTo>
                  <a:lnTo>
                    <a:pt x="22458" y="532"/>
                  </a:lnTo>
                  <a:lnTo>
                    <a:pt x="22162" y="631"/>
                  </a:lnTo>
                  <a:lnTo>
                    <a:pt x="21865" y="742"/>
                  </a:lnTo>
                  <a:lnTo>
                    <a:pt x="21569" y="866"/>
                  </a:lnTo>
                  <a:lnTo>
                    <a:pt x="21285" y="989"/>
                  </a:lnTo>
                  <a:lnTo>
                    <a:pt x="21013" y="1125"/>
                  </a:lnTo>
                  <a:lnTo>
                    <a:pt x="20729" y="1261"/>
                  </a:lnTo>
                  <a:lnTo>
                    <a:pt x="20457" y="1409"/>
                  </a:lnTo>
                  <a:lnTo>
                    <a:pt x="20197" y="1570"/>
                  </a:lnTo>
                  <a:lnTo>
                    <a:pt x="19926" y="1743"/>
                  </a:lnTo>
                  <a:lnTo>
                    <a:pt x="19666" y="1903"/>
                  </a:lnTo>
                  <a:lnTo>
                    <a:pt x="19419" y="2089"/>
                  </a:lnTo>
                  <a:lnTo>
                    <a:pt x="19172" y="2274"/>
                  </a:lnTo>
                  <a:lnTo>
                    <a:pt x="18678" y="2657"/>
                  </a:lnTo>
                  <a:lnTo>
                    <a:pt x="18221" y="3064"/>
                  </a:lnTo>
                  <a:lnTo>
                    <a:pt x="17764" y="3497"/>
                  </a:lnTo>
                  <a:lnTo>
                    <a:pt x="17319" y="3942"/>
                  </a:lnTo>
                  <a:lnTo>
                    <a:pt x="16899" y="4399"/>
                  </a:lnTo>
                  <a:lnTo>
                    <a:pt x="16492" y="4868"/>
                  </a:lnTo>
                  <a:lnTo>
                    <a:pt x="16096" y="5350"/>
                  </a:lnTo>
                  <a:lnTo>
                    <a:pt x="15713" y="5844"/>
                  </a:lnTo>
                  <a:lnTo>
                    <a:pt x="15343" y="6338"/>
                  </a:lnTo>
                  <a:lnTo>
                    <a:pt x="14985" y="6832"/>
                  </a:lnTo>
                  <a:lnTo>
                    <a:pt x="14305" y="7820"/>
                  </a:lnTo>
                  <a:lnTo>
                    <a:pt x="13638" y="8821"/>
                  </a:lnTo>
                  <a:lnTo>
                    <a:pt x="12971" y="9822"/>
                  </a:lnTo>
                  <a:lnTo>
                    <a:pt x="12304" y="10834"/>
                  </a:lnTo>
                  <a:lnTo>
                    <a:pt x="11625" y="11823"/>
                  </a:lnTo>
                  <a:lnTo>
                    <a:pt x="11279" y="12317"/>
                  </a:lnTo>
                  <a:lnTo>
                    <a:pt x="10920" y="12799"/>
                  </a:lnTo>
                  <a:lnTo>
                    <a:pt x="10562" y="13280"/>
                  </a:lnTo>
                  <a:lnTo>
                    <a:pt x="10192" y="13750"/>
                  </a:lnTo>
                  <a:lnTo>
                    <a:pt x="9809" y="14219"/>
                  </a:lnTo>
                  <a:lnTo>
                    <a:pt x="9413" y="14676"/>
                  </a:lnTo>
                  <a:lnTo>
                    <a:pt x="8944" y="15195"/>
                  </a:lnTo>
                  <a:lnTo>
                    <a:pt x="8450" y="15689"/>
                  </a:lnTo>
                  <a:lnTo>
                    <a:pt x="7943" y="16159"/>
                  </a:lnTo>
                  <a:lnTo>
                    <a:pt x="7424" y="16616"/>
                  </a:lnTo>
                  <a:lnTo>
                    <a:pt x="6881" y="17073"/>
                  </a:lnTo>
                  <a:lnTo>
                    <a:pt x="6313" y="17493"/>
                  </a:lnTo>
                  <a:lnTo>
                    <a:pt x="5744" y="17913"/>
                  </a:lnTo>
                  <a:lnTo>
                    <a:pt x="5164" y="18320"/>
                  </a:lnTo>
                  <a:lnTo>
                    <a:pt x="4571" y="18703"/>
                  </a:lnTo>
                  <a:lnTo>
                    <a:pt x="3966" y="19086"/>
                  </a:lnTo>
                  <a:lnTo>
                    <a:pt x="3360" y="19445"/>
                  </a:lnTo>
                  <a:lnTo>
                    <a:pt x="2743" y="19803"/>
                  </a:lnTo>
                  <a:lnTo>
                    <a:pt x="2125" y="20149"/>
                  </a:lnTo>
                  <a:lnTo>
                    <a:pt x="1495" y="20470"/>
                  </a:lnTo>
                  <a:lnTo>
                    <a:pt x="877" y="20791"/>
                  </a:lnTo>
                  <a:lnTo>
                    <a:pt x="247" y="21112"/>
                  </a:lnTo>
                  <a:lnTo>
                    <a:pt x="0" y="51698"/>
                  </a:lnTo>
                  <a:lnTo>
                    <a:pt x="50364" y="51698"/>
                  </a:lnTo>
                  <a:lnTo>
                    <a:pt x="50635" y="18308"/>
                  </a:lnTo>
                  <a:lnTo>
                    <a:pt x="50005" y="17950"/>
                  </a:lnTo>
                  <a:lnTo>
                    <a:pt x="49375" y="17567"/>
                  </a:lnTo>
                  <a:lnTo>
                    <a:pt x="48770" y="17159"/>
                  </a:lnTo>
                  <a:lnTo>
                    <a:pt x="48165" y="16739"/>
                  </a:lnTo>
                  <a:lnTo>
                    <a:pt x="47572" y="16307"/>
                  </a:lnTo>
                  <a:lnTo>
                    <a:pt x="46991" y="15850"/>
                  </a:lnTo>
                  <a:lnTo>
                    <a:pt x="46423" y="15380"/>
                  </a:lnTo>
                  <a:lnTo>
                    <a:pt x="45867" y="14899"/>
                  </a:lnTo>
                  <a:lnTo>
                    <a:pt x="45311" y="14405"/>
                  </a:lnTo>
                  <a:lnTo>
                    <a:pt x="44768" y="13898"/>
                  </a:lnTo>
                  <a:lnTo>
                    <a:pt x="44236" y="13392"/>
                  </a:lnTo>
                  <a:lnTo>
                    <a:pt x="43705" y="12873"/>
                  </a:lnTo>
                  <a:lnTo>
                    <a:pt x="43186" y="12354"/>
                  </a:lnTo>
                  <a:lnTo>
                    <a:pt x="42668" y="11823"/>
                  </a:lnTo>
                  <a:lnTo>
                    <a:pt x="41655" y="10773"/>
                  </a:lnTo>
                  <a:lnTo>
                    <a:pt x="41000" y="10081"/>
                  </a:lnTo>
                  <a:lnTo>
                    <a:pt x="40345" y="9364"/>
                  </a:lnTo>
                  <a:lnTo>
                    <a:pt x="39011" y="7907"/>
                  </a:lnTo>
                  <a:lnTo>
                    <a:pt x="38332" y="7178"/>
                  </a:lnTo>
                  <a:lnTo>
                    <a:pt x="37640" y="6462"/>
                  </a:lnTo>
                  <a:lnTo>
                    <a:pt x="36936" y="5745"/>
                  </a:lnTo>
                  <a:lnTo>
                    <a:pt x="36219" y="5053"/>
                  </a:lnTo>
                  <a:lnTo>
                    <a:pt x="35849" y="4707"/>
                  </a:lnTo>
                  <a:lnTo>
                    <a:pt x="35478" y="4374"/>
                  </a:lnTo>
                  <a:lnTo>
                    <a:pt x="35108" y="4040"/>
                  </a:lnTo>
                  <a:lnTo>
                    <a:pt x="34725" y="3719"/>
                  </a:lnTo>
                  <a:lnTo>
                    <a:pt x="34342" y="3410"/>
                  </a:lnTo>
                  <a:lnTo>
                    <a:pt x="33946" y="3102"/>
                  </a:lnTo>
                  <a:lnTo>
                    <a:pt x="33551" y="2805"/>
                  </a:lnTo>
                  <a:lnTo>
                    <a:pt x="33156" y="2521"/>
                  </a:lnTo>
                  <a:lnTo>
                    <a:pt x="32748" y="2249"/>
                  </a:lnTo>
                  <a:lnTo>
                    <a:pt x="32328" y="1990"/>
                  </a:lnTo>
                  <a:lnTo>
                    <a:pt x="31908" y="1743"/>
                  </a:lnTo>
                  <a:lnTo>
                    <a:pt x="31476" y="1496"/>
                  </a:lnTo>
                  <a:lnTo>
                    <a:pt x="31043" y="1273"/>
                  </a:lnTo>
                  <a:lnTo>
                    <a:pt x="30599" y="1063"/>
                  </a:lnTo>
                  <a:lnTo>
                    <a:pt x="30154" y="866"/>
                  </a:lnTo>
                  <a:lnTo>
                    <a:pt x="29697" y="693"/>
                  </a:lnTo>
                  <a:lnTo>
                    <a:pt x="29228" y="520"/>
                  </a:lnTo>
                  <a:lnTo>
                    <a:pt x="28758" y="384"/>
                  </a:lnTo>
                  <a:lnTo>
                    <a:pt x="28289" y="273"/>
                  </a:lnTo>
                  <a:lnTo>
                    <a:pt x="27819" y="174"/>
                  </a:lnTo>
                  <a:lnTo>
                    <a:pt x="27338" y="100"/>
                  </a:lnTo>
                  <a:lnTo>
                    <a:pt x="26868" y="38"/>
                  </a:lnTo>
                  <a:lnTo>
                    <a:pt x="26386" y="13"/>
                  </a:lnTo>
                  <a:lnTo>
                    <a:pt x="25905" y="1"/>
                  </a:lnTo>
                  <a:close/>
                </a:path>
              </a:pathLst>
            </a:custGeom>
            <a:solidFill>
              <a:srgbClr val="FAF1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5740506" y="991796"/>
              <a:ext cx="1744663" cy="1781289"/>
            </a:xfrm>
            <a:custGeom>
              <a:rect b="b" l="l" r="r" t="t"/>
              <a:pathLst>
                <a:path extrusionOk="0" fill="none" h="51699" w="50636">
                  <a:moveTo>
                    <a:pt x="25905" y="1"/>
                  </a:moveTo>
                  <a:lnTo>
                    <a:pt x="25905" y="1"/>
                  </a:lnTo>
                  <a:lnTo>
                    <a:pt x="25472" y="13"/>
                  </a:lnTo>
                  <a:lnTo>
                    <a:pt x="25040" y="38"/>
                  </a:lnTo>
                  <a:lnTo>
                    <a:pt x="24608" y="75"/>
                  </a:lnTo>
                  <a:lnTo>
                    <a:pt x="24175" y="137"/>
                  </a:lnTo>
                  <a:lnTo>
                    <a:pt x="23743" y="211"/>
                  </a:lnTo>
                  <a:lnTo>
                    <a:pt x="23310" y="310"/>
                  </a:lnTo>
                  <a:lnTo>
                    <a:pt x="22890" y="409"/>
                  </a:lnTo>
                  <a:lnTo>
                    <a:pt x="22458" y="532"/>
                  </a:lnTo>
                  <a:lnTo>
                    <a:pt x="22458" y="532"/>
                  </a:lnTo>
                  <a:lnTo>
                    <a:pt x="22162" y="631"/>
                  </a:lnTo>
                  <a:lnTo>
                    <a:pt x="21865" y="742"/>
                  </a:lnTo>
                  <a:lnTo>
                    <a:pt x="21569" y="866"/>
                  </a:lnTo>
                  <a:lnTo>
                    <a:pt x="21285" y="989"/>
                  </a:lnTo>
                  <a:lnTo>
                    <a:pt x="21013" y="1125"/>
                  </a:lnTo>
                  <a:lnTo>
                    <a:pt x="20729" y="1261"/>
                  </a:lnTo>
                  <a:lnTo>
                    <a:pt x="20457" y="1409"/>
                  </a:lnTo>
                  <a:lnTo>
                    <a:pt x="20197" y="1570"/>
                  </a:lnTo>
                  <a:lnTo>
                    <a:pt x="19926" y="1743"/>
                  </a:lnTo>
                  <a:lnTo>
                    <a:pt x="19666" y="1903"/>
                  </a:lnTo>
                  <a:lnTo>
                    <a:pt x="19419" y="2089"/>
                  </a:lnTo>
                  <a:lnTo>
                    <a:pt x="19172" y="2274"/>
                  </a:lnTo>
                  <a:lnTo>
                    <a:pt x="18678" y="2657"/>
                  </a:lnTo>
                  <a:lnTo>
                    <a:pt x="18221" y="3064"/>
                  </a:lnTo>
                  <a:lnTo>
                    <a:pt x="17764" y="3497"/>
                  </a:lnTo>
                  <a:lnTo>
                    <a:pt x="17319" y="3942"/>
                  </a:lnTo>
                  <a:lnTo>
                    <a:pt x="16899" y="4399"/>
                  </a:lnTo>
                  <a:lnTo>
                    <a:pt x="16492" y="4868"/>
                  </a:lnTo>
                  <a:lnTo>
                    <a:pt x="16096" y="5350"/>
                  </a:lnTo>
                  <a:lnTo>
                    <a:pt x="15713" y="5844"/>
                  </a:lnTo>
                  <a:lnTo>
                    <a:pt x="15343" y="6338"/>
                  </a:lnTo>
                  <a:lnTo>
                    <a:pt x="14985" y="6832"/>
                  </a:lnTo>
                  <a:lnTo>
                    <a:pt x="14985" y="6832"/>
                  </a:lnTo>
                  <a:lnTo>
                    <a:pt x="14305" y="7820"/>
                  </a:lnTo>
                  <a:lnTo>
                    <a:pt x="13638" y="8821"/>
                  </a:lnTo>
                  <a:lnTo>
                    <a:pt x="12971" y="9822"/>
                  </a:lnTo>
                  <a:lnTo>
                    <a:pt x="12304" y="10834"/>
                  </a:lnTo>
                  <a:lnTo>
                    <a:pt x="11625" y="11823"/>
                  </a:lnTo>
                  <a:lnTo>
                    <a:pt x="11279" y="12317"/>
                  </a:lnTo>
                  <a:lnTo>
                    <a:pt x="10920" y="12799"/>
                  </a:lnTo>
                  <a:lnTo>
                    <a:pt x="10562" y="13280"/>
                  </a:lnTo>
                  <a:lnTo>
                    <a:pt x="10192" y="13750"/>
                  </a:lnTo>
                  <a:lnTo>
                    <a:pt x="9809" y="14219"/>
                  </a:lnTo>
                  <a:lnTo>
                    <a:pt x="9413" y="14676"/>
                  </a:lnTo>
                  <a:lnTo>
                    <a:pt x="9413" y="14676"/>
                  </a:lnTo>
                  <a:lnTo>
                    <a:pt x="8944" y="15195"/>
                  </a:lnTo>
                  <a:lnTo>
                    <a:pt x="8450" y="15689"/>
                  </a:lnTo>
                  <a:lnTo>
                    <a:pt x="7943" y="16159"/>
                  </a:lnTo>
                  <a:lnTo>
                    <a:pt x="7424" y="16616"/>
                  </a:lnTo>
                  <a:lnTo>
                    <a:pt x="6881" y="17073"/>
                  </a:lnTo>
                  <a:lnTo>
                    <a:pt x="6313" y="17493"/>
                  </a:lnTo>
                  <a:lnTo>
                    <a:pt x="5744" y="17913"/>
                  </a:lnTo>
                  <a:lnTo>
                    <a:pt x="5164" y="18320"/>
                  </a:lnTo>
                  <a:lnTo>
                    <a:pt x="4571" y="18703"/>
                  </a:lnTo>
                  <a:lnTo>
                    <a:pt x="3966" y="19086"/>
                  </a:lnTo>
                  <a:lnTo>
                    <a:pt x="3360" y="19445"/>
                  </a:lnTo>
                  <a:lnTo>
                    <a:pt x="2743" y="19803"/>
                  </a:lnTo>
                  <a:lnTo>
                    <a:pt x="2125" y="20149"/>
                  </a:lnTo>
                  <a:lnTo>
                    <a:pt x="1495" y="20470"/>
                  </a:lnTo>
                  <a:lnTo>
                    <a:pt x="877" y="20791"/>
                  </a:lnTo>
                  <a:lnTo>
                    <a:pt x="247" y="21112"/>
                  </a:lnTo>
                  <a:lnTo>
                    <a:pt x="0" y="51698"/>
                  </a:lnTo>
                  <a:lnTo>
                    <a:pt x="50364" y="51698"/>
                  </a:lnTo>
                  <a:lnTo>
                    <a:pt x="50635" y="18308"/>
                  </a:lnTo>
                  <a:lnTo>
                    <a:pt x="50635" y="18308"/>
                  </a:lnTo>
                  <a:lnTo>
                    <a:pt x="50005" y="17950"/>
                  </a:lnTo>
                  <a:lnTo>
                    <a:pt x="49375" y="17567"/>
                  </a:lnTo>
                  <a:lnTo>
                    <a:pt x="48770" y="17159"/>
                  </a:lnTo>
                  <a:lnTo>
                    <a:pt x="48165" y="16739"/>
                  </a:lnTo>
                  <a:lnTo>
                    <a:pt x="47572" y="16307"/>
                  </a:lnTo>
                  <a:lnTo>
                    <a:pt x="46991" y="15850"/>
                  </a:lnTo>
                  <a:lnTo>
                    <a:pt x="46423" y="15380"/>
                  </a:lnTo>
                  <a:lnTo>
                    <a:pt x="45867" y="14899"/>
                  </a:lnTo>
                  <a:lnTo>
                    <a:pt x="45311" y="14405"/>
                  </a:lnTo>
                  <a:lnTo>
                    <a:pt x="44768" y="13898"/>
                  </a:lnTo>
                  <a:lnTo>
                    <a:pt x="44236" y="13392"/>
                  </a:lnTo>
                  <a:lnTo>
                    <a:pt x="43705" y="12873"/>
                  </a:lnTo>
                  <a:lnTo>
                    <a:pt x="43186" y="12354"/>
                  </a:lnTo>
                  <a:lnTo>
                    <a:pt x="42668" y="11823"/>
                  </a:lnTo>
                  <a:lnTo>
                    <a:pt x="41655" y="10773"/>
                  </a:lnTo>
                  <a:lnTo>
                    <a:pt x="41655" y="10773"/>
                  </a:lnTo>
                  <a:lnTo>
                    <a:pt x="41000" y="10081"/>
                  </a:lnTo>
                  <a:lnTo>
                    <a:pt x="40345" y="9364"/>
                  </a:lnTo>
                  <a:lnTo>
                    <a:pt x="39011" y="7907"/>
                  </a:lnTo>
                  <a:lnTo>
                    <a:pt x="38332" y="7178"/>
                  </a:lnTo>
                  <a:lnTo>
                    <a:pt x="37640" y="6462"/>
                  </a:lnTo>
                  <a:lnTo>
                    <a:pt x="36936" y="5745"/>
                  </a:lnTo>
                  <a:lnTo>
                    <a:pt x="36219" y="5053"/>
                  </a:lnTo>
                  <a:lnTo>
                    <a:pt x="35849" y="4707"/>
                  </a:lnTo>
                  <a:lnTo>
                    <a:pt x="35478" y="4374"/>
                  </a:lnTo>
                  <a:lnTo>
                    <a:pt x="35108" y="4040"/>
                  </a:lnTo>
                  <a:lnTo>
                    <a:pt x="34725" y="3719"/>
                  </a:lnTo>
                  <a:lnTo>
                    <a:pt x="34342" y="3410"/>
                  </a:lnTo>
                  <a:lnTo>
                    <a:pt x="33946" y="3102"/>
                  </a:lnTo>
                  <a:lnTo>
                    <a:pt x="33551" y="2805"/>
                  </a:lnTo>
                  <a:lnTo>
                    <a:pt x="33156" y="2521"/>
                  </a:lnTo>
                  <a:lnTo>
                    <a:pt x="32748" y="2249"/>
                  </a:lnTo>
                  <a:lnTo>
                    <a:pt x="32328" y="1990"/>
                  </a:lnTo>
                  <a:lnTo>
                    <a:pt x="31908" y="1743"/>
                  </a:lnTo>
                  <a:lnTo>
                    <a:pt x="31476" y="1496"/>
                  </a:lnTo>
                  <a:lnTo>
                    <a:pt x="31043" y="1273"/>
                  </a:lnTo>
                  <a:lnTo>
                    <a:pt x="30599" y="1063"/>
                  </a:lnTo>
                  <a:lnTo>
                    <a:pt x="30154" y="866"/>
                  </a:lnTo>
                  <a:lnTo>
                    <a:pt x="29697" y="693"/>
                  </a:lnTo>
                  <a:lnTo>
                    <a:pt x="29697" y="693"/>
                  </a:lnTo>
                  <a:lnTo>
                    <a:pt x="29228" y="520"/>
                  </a:lnTo>
                  <a:lnTo>
                    <a:pt x="28758" y="384"/>
                  </a:lnTo>
                  <a:lnTo>
                    <a:pt x="28289" y="273"/>
                  </a:lnTo>
                  <a:lnTo>
                    <a:pt x="27819" y="174"/>
                  </a:lnTo>
                  <a:lnTo>
                    <a:pt x="27338" y="100"/>
                  </a:lnTo>
                  <a:lnTo>
                    <a:pt x="26868" y="38"/>
                  </a:lnTo>
                  <a:lnTo>
                    <a:pt x="26386" y="13"/>
                  </a:lnTo>
                  <a:lnTo>
                    <a:pt x="2590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6141011" y="661097"/>
              <a:ext cx="971734" cy="165177"/>
            </a:xfrm>
            <a:custGeom>
              <a:rect b="b" l="l" r="r" t="t"/>
              <a:pathLst>
                <a:path extrusionOk="0" h="4794" w="28203">
                  <a:moveTo>
                    <a:pt x="2088" y="1"/>
                  </a:moveTo>
                  <a:lnTo>
                    <a:pt x="1866" y="38"/>
                  </a:lnTo>
                  <a:lnTo>
                    <a:pt x="1643" y="100"/>
                  </a:lnTo>
                  <a:lnTo>
                    <a:pt x="1433" y="174"/>
                  </a:lnTo>
                  <a:lnTo>
                    <a:pt x="1223" y="260"/>
                  </a:lnTo>
                  <a:lnTo>
                    <a:pt x="1038" y="384"/>
                  </a:lnTo>
                  <a:lnTo>
                    <a:pt x="865" y="507"/>
                  </a:lnTo>
                  <a:lnTo>
                    <a:pt x="692" y="655"/>
                  </a:lnTo>
                  <a:lnTo>
                    <a:pt x="544" y="816"/>
                  </a:lnTo>
                  <a:lnTo>
                    <a:pt x="408" y="1001"/>
                  </a:lnTo>
                  <a:lnTo>
                    <a:pt x="297" y="1187"/>
                  </a:lnTo>
                  <a:lnTo>
                    <a:pt x="198" y="1384"/>
                  </a:lnTo>
                  <a:lnTo>
                    <a:pt x="112" y="1594"/>
                  </a:lnTo>
                  <a:lnTo>
                    <a:pt x="62" y="1817"/>
                  </a:lnTo>
                  <a:lnTo>
                    <a:pt x="25" y="2039"/>
                  </a:lnTo>
                  <a:lnTo>
                    <a:pt x="1" y="2274"/>
                  </a:lnTo>
                  <a:lnTo>
                    <a:pt x="13" y="2508"/>
                  </a:lnTo>
                  <a:lnTo>
                    <a:pt x="50" y="2743"/>
                  </a:lnTo>
                  <a:lnTo>
                    <a:pt x="99" y="2965"/>
                  </a:lnTo>
                  <a:lnTo>
                    <a:pt x="186" y="3175"/>
                  </a:lnTo>
                  <a:lnTo>
                    <a:pt x="272" y="3373"/>
                  </a:lnTo>
                  <a:lnTo>
                    <a:pt x="383" y="3571"/>
                  </a:lnTo>
                  <a:lnTo>
                    <a:pt x="519" y="3744"/>
                  </a:lnTo>
                  <a:lnTo>
                    <a:pt x="668" y="3904"/>
                  </a:lnTo>
                  <a:lnTo>
                    <a:pt x="828" y="4065"/>
                  </a:lnTo>
                  <a:lnTo>
                    <a:pt x="1001" y="4188"/>
                  </a:lnTo>
                  <a:lnTo>
                    <a:pt x="1199" y="4312"/>
                  </a:lnTo>
                  <a:lnTo>
                    <a:pt x="1396" y="4411"/>
                  </a:lnTo>
                  <a:lnTo>
                    <a:pt x="1606" y="4485"/>
                  </a:lnTo>
                  <a:lnTo>
                    <a:pt x="1829" y="4547"/>
                  </a:lnTo>
                  <a:lnTo>
                    <a:pt x="2051" y="4584"/>
                  </a:lnTo>
                  <a:lnTo>
                    <a:pt x="2286" y="4596"/>
                  </a:lnTo>
                  <a:lnTo>
                    <a:pt x="25880" y="4794"/>
                  </a:lnTo>
                  <a:lnTo>
                    <a:pt x="26115" y="4781"/>
                  </a:lnTo>
                  <a:lnTo>
                    <a:pt x="26337" y="4757"/>
                  </a:lnTo>
                  <a:lnTo>
                    <a:pt x="26559" y="4695"/>
                  </a:lnTo>
                  <a:lnTo>
                    <a:pt x="26769" y="4621"/>
                  </a:lnTo>
                  <a:lnTo>
                    <a:pt x="26979" y="4522"/>
                  </a:lnTo>
                  <a:lnTo>
                    <a:pt x="27165" y="4411"/>
                  </a:lnTo>
                  <a:lnTo>
                    <a:pt x="27350" y="4275"/>
                  </a:lnTo>
                  <a:lnTo>
                    <a:pt x="27511" y="4127"/>
                  </a:lnTo>
                  <a:lnTo>
                    <a:pt x="27659" y="3966"/>
                  </a:lnTo>
                  <a:lnTo>
                    <a:pt x="27795" y="3793"/>
                  </a:lnTo>
                  <a:lnTo>
                    <a:pt x="27906" y="3608"/>
                  </a:lnTo>
                  <a:lnTo>
                    <a:pt x="28005" y="3398"/>
                  </a:lnTo>
                  <a:lnTo>
                    <a:pt x="28091" y="3188"/>
                  </a:lnTo>
                  <a:lnTo>
                    <a:pt x="28153" y="2978"/>
                  </a:lnTo>
                  <a:lnTo>
                    <a:pt x="28190" y="2743"/>
                  </a:lnTo>
                  <a:lnTo>
                    <a:pt x="28202" y="2508"/>
                  </a:lnTo>
                  <a:lnTo>
                    <a:pt x="28190" y="2274"/>
                  </a:lnTo>
                  <a:lnTo>
                    <a:pt x="28153" y="2051"/>
                  </a:lnTo>
                  <a:lnTo>
                    <a:pt x="28104" y="1829"/>
                  </a:lnTo>
                  <a:lnTo>
                    <a:pt x="28030" y="1619"/>
                  </a:lnTo>
                  <a:lnTo>
                    <a:pt x="27931" y="1409"/>
                  </a:lnTo>
                  <a:lnTo>
                    <a:pt x="27819" y="1224"/>
                  </a:lnTo>
                  <a:lnTo>
                    <a:pt x="27684" y="1051"/>
                  </a:lnTo>
                  <a:lnTo>
                    <a:pt x="27535" y="878"/>
                  </a:lnTo>
                  <a:lnTo>
                    <a:pt x="27375" y="730"/>
                  </a:lnTo>
                  <a:lnTo>
                    <a:pt x="27202" y="594"/>
                  </a:lnTo>
                  <a:lnTo>
                    <a:pt x="27004" y="482"/>
                  </a:lnTo>
                  <a:lnTo>
                    <a:pt x="26807" y="384"/>
                  </a:lnTo>
                  <a:lnTo>
                    <a:pt x="26597" y="297"/>
                  </a:lnTo>
                  <a:lnTo>
                    <a:pt x="26374" y="235"/>
                  </a:lnTo>
                  <a:lnTo>
                    <a:pt x="26152" y="198"/>
                  </a:lnTo>
                  <a:lnTo>
                    <a:pt x="25917" y="186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6141011" y="661097"/>
              <a:ext cx="971734" cy="165177"/>
            </a:xfrm>
            <a:custGeom>
              <a:rect b="b" l="l" r="r" t="t"/>
              <a:pathLst>
                <a:path extrusionOk="0" fill="none" h="4794" w="28203">
                  <a:moveTo>
                    <a:pt x="25880" y="4794"/>
                  </a:moveTo>
                  <a:lnTo>
                    <a:pt x="2286" y="4596"/>
                  </a:lnTo>
                  <a:lnTo>
                    <a:pt x="2286" y="4596"/>
                  </a:lnTo>
                  <a:lnTo>
                    <a:pt x="2051" y="4584"/>
                  </a:lnTo>
                  <a:lnTo>
                    <a:pt x="1829" y="4547"/>
                  </a:lnTo>
                  <a:lnTo>
                    <a:pt x="1606" y="4485"/>
                  </a:lnTo>
                  <a:lnTo>
                    <a:pt x="1396" y="4411"/>
                  </a:lnTo>
                  <a:lnTo>
                    <a:pt x="1199" y="4312"/>
                  </a:lnTo>
                  <a:lnTo>
                    <a:pt x="1001" y="4188"/>
                  </a:lnTo>
                  <a:lnTo>
                    <a:pt x="828" y="4065"/>
                  </a:lnTo>
                  <a:lnTo>
                    <a:pt x="668" y="3904"/>
                  </a:lnTo>
                  <a:lnTo>
                    <a:pt x="519" y="3744"/>
                  </a:lnTo>
                  <a:lnTo>
                    <a:pt x="383" y="3571"/>
                  </a:lnTo>
                  <a:lnTo>
                    <a:pt x="272" y="3373"/>
                  </a:lnTo>
                  <a:lnTo>
                    <a:pt x="186" y="3175"/>
                  </a:lnTo>
                  <a:lnTo>
                    <a:pt x="99" y="2965"/>
                  </a:lnTo>
                  <a:lnTo>
                    <a:pt x="50" y="2743"/>
                  </a:lnTo>
                  <a:lnTo>
                    <a:pt x="13" y="2508"/>
                  </a:lnTo>
                  <a:lnTo>
                    <a:pt x="1" y="2274"/>
                  </a:lnTo>
                  <a:lnTo>
                    <a:pt x="1" y="2274"/>
                  </a:lnTo>
                  <a:lnTo>
                    <a:pt x="25" y="2039"/>
                  </a:lnTo>
                  <a:lnTo>
                    <a:pt x="62" y="1817"/>
                  </a:lnTo>
                  <a:lnTo>
                    <a:pt x="112" y="1594"/>
                  </a:lnTo>
                  <a:lnTo>
                    <a:pt x="198" y="1384"/>
                  </a:lnTo>
                  <a:lnTo>
                    <a:pt x="297" y="1187"/>
                  </a:lnTo>
                  <a:lnTo>
                    <a:pt x="408" y="1001"/>
                  </a:lnTo>
                  <a:lnTo>
                    <a:pt x="544" y="816"/>
                  </a:lnTo>
                  <a:lnTo>
                    <a:pt x="692" y="655"/>
                  </a:lnTo>
                  <a:lnTo>
                    <a:pt x="865" y="507"/>
                  </a:lnTo>
                  <a:lnTo>
                    <a:pt x="1038" y="384"/>
                  </a:lnTo>
                  <a:lnTo>
                    <a:pt x="1223" y="260"/>
                  </a:lnTo>
                  <a:lnTo>
                    <a:pt x="1433" y="174"/>
                  </a:lnTo>
                  <a:lnTo>
                    <a:pt x="1643" y="100"/>
                  </a:lnTo>
                  <a:lnTo>
                    <a:pt x="1866" y="38"/>
                  </a:lnTo>
                  <a:lnTo>
                    <a:pt x="2088" y="1"/>
                  </a:lnTo>
                  <a:lnTo>
                    <a:pt x="2323" y="1"/>
                  </a:lnTo>
                  <a:lnTo>
                    <a:pt x="25917" y="186"/>
                  </a:lnTo>
                  <a:lnTo>
                    <a:pt x="25917" y="186"/>
                  </a:lnTo>
                  <a:lnTo>
                    <a:pt x="26152" y="198"/>
                  </a:lnTo>
                  <a:lnTo>
                    <a:pt x="26374" y="235"/>
                  </a:lnTo>
                  <a:lnTo>
                    <a:pt x="26597" y="297"/>
                  </a:lnTo>
                  <a:lnTo>
                    <a:pt x="26807" y="384"/>
                  </a:lnTo>
                  <a:lnTo>
                    <a:pt x="27004" y="482"/>
                  </a:lnTo>
                  <a:lnTo>
                    <a:pt x="27202" y="594"/>
                  </a:lnTo>
                  <a:lnTo>
                    <a:pt x="27375" y="730"/>
                  </a:lnTo>
                  <a:lnTo>
                    <a:pt x="27535" y="878"/>
                  </a:lnTo>
                  <a:lnTo>
                    <a:pt x="27684" y="1051"/>
                  </a:lnTo>
                  <a:lnTo>
                    <a:pt x="27819" y="1224"/>
                  </a:lnTo>
                  <a:lnTo>
                    <a:pt x="27931" y="1409"/>
                  </a:lnTo>
                  <a:lnTo>
                    <a:pt x="28030" y="1619"/>
                  </a:lnTo>
                  <a:lnTo>
                    <a:pt x="28104" y="1829"/>
                  </a:lnTo>
                  <a:lnTo>
                    <a:pt x="28153" y="2051"/>
                  </a:lnTo>
                  <a:lnTo>
                    <a:pt x="28190" y="2274"/>
                  </a:lnTo>
                  <a:lnTo>
                    <a:pt x="28202" y="2508"/>
                  </a:lnTo>
                  <a:lnTo>
                    <a:pt x="28202" y="2508"/>
                  </a:lnTo>
                  <a:lnTo>
                    <a:pt x="28190" y="2743"/>
                  </a:lnTo>
                  <a:lnTo>
                    <a:pt x="28153" y="2978"/>
                  </a:lnTo>
                  <a:lnTo>
                    <a:pt x="28091" y="3188"/>
                  </a:lnTo>
                  <a:lnTo>
                    <a:pt x="28005" y="3398"/>
                  </a:lnTo>
                  <a:lnTo>
                    <a:pt x="27906" y="3608"/>
                  </a:lnTo>
                  <a:lnTo>
                    <a:pt x="27795" y="3793"/>
                  </a:lnTo>
                  <a:lnTo>
                    <a:pt x="27659" y="3966"/>
                  </a:lnTo>
                  <a:lnTo>
                    <a:pt x="27511" y="4127"/>
                  </a:lnTo>
                  <a:lnTo>
                    <a:pt x="27350" y="4275"/>
                  </a:lnTo>
                  <a:lnTo>
                    <a:pt x="27165" y="4411"/>
                  </a:lnTo>
                  <a:lnTo>
                    <a:pt x="26979" y="4522"/>
                  </a:lnTo>
                  <a:lnTo>
                    <a:pt x="26769" y="4621"/>
                  </a:lnTo>
                  <a:lnTo>
                    <a:pt x="26559" y="4695"/>
                  </a:lnTo>
                  <a:lnTo>
                    <a:pt x="26337" y="4757"/>
                  </a:lnTo>
                  <a:lnTo>
                    <a:pt x="26115" y="4781"/>
                  </a:lnTo>
                  <a:lnTo>
                    <a:pt x="25880" y="479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6921175" y="706647"/>
              <a:ext cx="59194" cy="59607"/>
            </a:xfrm>
            <a:custGeom>
              <a:rect b="b" l="l" r="r" t="t"/>
              <a:pathLst>
                <a:path extrusionOk="0" h="1730" w="1718">
                  <a:moveTo>
                    <a:pt x="779" y="0"/>
                  </a:moveTo>
                  <a:lnTo>
                    <a:pt x="692" y="13"/>
                  </a:lnTo>
                  <a:lnTo>
                    <a:pt x="606" y="38"/>
                  </a:lnTo>
                  <a:lnTo>
                    <a:pt x="532" y="62"/>
                  </a:lnTo>
                  <a:lnTo>
                    <a:pt x="458" y="99"/>
                  </a:lnTo>
                  <a:lnTo>
                    <a:pt x="384" y="149"/>
                  </a:lnTo>
                  <a:lnTo>
                    <a:pt x="322" y="198"/>
                  </a:lnTo>
                  <a:lnTo>
                    <a:pt x="260" y="248"/>
                  </a:lnTo>
                  <a:lnTo>
                    <a:pt x="198" y="309"/>
                  </a:lnTo>
                  <a:lnTo>
                    <a:pt x="149" y="371"/>
                  </a:lnTo>
                  <a:lnTo>
                    <a:pt x="99" y="445"/>
                  </a:lnTo>
                  <a:lnTo>
                    <a:pt x="62" y="519"/>
                  </a:lnTo>
                  <a:lnTo>
                    <a:pt x="38" y="606"/>
                  </a:lnTo>
                  <a:lnTo>
                    <a:pt x="13" y="680"/>
                  </a:lnTo>
                  <a:lnTo>
                    <a:pt x="1" y="766"/>
                  </a:lnTo>
                  <a:lnTo>
                    <a:pt x="1" y="853"/>
                  </a:lnTo>
                  <a:lnTo>
                    <a:pt x="1" y="939"/>
                  </a:lnTo>
                  <a:lnTo>
                    <a:pt x="13" y="1026"/>
                  </a:lnTo>
                  <a:lnTo>
                    <a:pt x="38" y="1112"/>
                  </a:lnTo>
                  <a:lnTo>
                    <a:pt x="62" y="1186"/>
                  </a:lnTo>
                  <a:lnTo>
                    <a:pt x="99" y="1273"/>
                  </a:lnTo>
                  <a:lnTo>
                    <a:pt x="136" y="1335"/>
                  </a:lnTo>
                  <a:lnTo>
                    <a:pt x="186" y="1409"/>
                  </a:lnTo>
                  <a:lnTo>
                    <a:pt x="248" y="1470"/>
                  </a:lnTo>
                  <a:lnTo>
                    <a:pt x="309" y="1520"/>
                  </a:lnTo>
                  <a:lnTo>
                    <a:pt x="371" y="1569"/>
                  </a:lnTo>
                  <a:lnTo>
                    <a:pt x="445" y="1619"/>
                  </a:lnTo>
                  <a:lnTo>
                    <a:pt x="519" y="1656"/>
                  </a:lnTo>
                  <a:lnTo>
                    <a:pt x="594" y="1680"/>
                  </a:lnTo>
                  <a:lnTo>
                    <a:pt x="680" y="1705"/>
                  </a:lnTo>
                  <a:lnTo>
                    <a:pt x="766" y="1718"/>
                  </a:lnTo>
                  <a:lnTo>
                    <a:pt x="853" y="1730"/>
                  </a:lnTo>
                  <a:lnTo>
                    <a:pt x="939" y="1718"/>
                  </a:lnTo>
                  <a:lnTo>
                    <a:pt x="1026" y="1705"/>
                  </a:lnTo>
                  <a:lnTo>
                    <a:pt x="1112" y="1693"/>
                  </a:lnTo>
                  <a:lnTo>
                    <a:pt x="1186" y="1656"/>
                  </a:lnTo>
                  <a:lnTo>
                    <a:pt x="1261" y="1619"/>
                  </a:lnTo>
                  <a:lnTo>
                    <a:pt x="1335" y="1582"/>
                  </a:lnTo>
                  <a:lnTo>
                    <a:pt x="1409" y="1532"/>
                  </a:lnTo>
                  <a:lnTo>
                    <a:pt x="1471" y="1483"/>
                  </a:lnTo>
                  <a:lnTo>
                    <a:pt x="1520" y="1421"/>
                  </a:lnTo>
                  <a:lnTo>
                    <a:pt x="1569" y="1347"/>
                  </a:lnTo>
                  <a:lnTo>
                    <a:pt x="1619" y="1285"/>
                  </a:lnTo>
                  <a:lnTo>
                    <a:pt x="1656" y="1199"/>
                  </a:lnTo>
                  <a:lnTo>
                    <a:pt x="1681" y="1125"/>
                  </a:lnTo>
                  <a:lnTo>
                    <a:pt x="1705" y="1038"/>
                  </a:lnTo>
                  <a:lnTo>
                    <a:pt x="1718" y="952"/>
                  </a:lnTo>
                  <a:lnTo>
                    <a:pt x="1718" y="865"/>
                  </a:lnTo>
                  <a:lnTo>
                    <a:pt x="1718" y="779"/>
                  </a:lnTo>
                  <a:lnTo>
                    <a:pt x="1705" y="692"/>
                  </a:lnTo>
                  <a:lnTo>
                    <a:pt x="1681" y="618"/>
                  </a:lnTo>
                  <a:lnTo>
                    <a:pt x="1656" y="532"/>
                  </a:lnTo>
                  <a:lnTo>
                    <a:pt x="1619" y="458"/>
                  </a:lnTo>
                  <a:lnTo>
                    <a:pt x="1582" y="383"/>
                  </a:lnTo>
                  <a:lnTo>
                    <a:pt x="1532" y="322"/>
                  </a:lnTo>
                  <a:lnTo>
                    <a:pt x="1471" y="260"/>
                  </a:lnTo>
                  <a:lnTo>
                    <a:pt x="1409" y="198"/>
                  </a:lnTo>
                  <a:lnTo>
                    <a:pt x="1347" y="149"/>
                  </a:lnTo>
                  <a:lnTo>
                    <a:pt x="1273" y="112"/>
                  </a:lnTo>
                  <a:lnTo>
                    <a:pt x="1199" y="75"/>
                  </a:lnTo>
                  <a:lnTo>
                    <a:pt x="1125" y="38"/>
                  </a:lnTo>
                  <a:lnTo>
                    <a:pt x="1038" y="1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6471710" y="702822"/>
              <a:ext cx="310750" cy="35351"/>
            </a:xfrm>
            <a:custGeom>
              <a:rect b="b" l="l" r="r" t="t"/>
              <a:pathLst>
                <a:path extrusionOk="0" h="1026" w="9019">
                  <a:moveTo>
                    <a:pt x="483" y="0"/>
                  </a:moveTo>
                  <a:lnTo>
                    <a:pt x="384" y="13"/>
                  </a:lnTo>
                  <a:lnTo>
                    <a:pt x="297" y="37"/>
                  </a:lnTo>
                  <a:lnTo>
                    <a:pt x="211" y="87"/>
                  </a:lnTo>
                  <a:lnTo>
                    <a:pt x="149" y="136"/>
                  </a:lnTo>
                  <a:lnTo>
                    <a:pt x="87" y="210"/>
                  </a:lnTo>
                  <a:lnTo>
                    <a:pt x="38" y="284"/>
                  </a:lnTo>
                  <a:lnTo>
                    <a:pt x="13" y="383"/>
                  </a:lnTo>
                  <a:lnTo>
                    <a:pt x="1" y="470"/>
                  </a:lnTo>
                  <a:lnTo>
                    <a:pt x="13" y="569"/>
                  </a:lnTo>
                  <a:lnTo>
                    <a:pt x="38" y="667"/>
                  </a:lnTo>
                  <a:lnTo>
                    <a:pt x="87" y="741"/>
                  </a:lnTo>
                  <a:lnTo>
                    <a:pt x="137" y="816"/>
                  </a:lnTo>
                  <a:lnTo>
                    <a:pt x="211" y="877"/>
                  </a:lnTo>
                  <a:lnTo>
                    <a:pt x="297" y="914"/>
                  </a:lnTo>
                  <a:lnTo>
                    <a:pt x="384" y="951"/>
                  </a:lnTo>
                  <a:lnTo>
                    <a:pt x="483" y="964"/>
                  </a:lnTo>
                  <a:lnTo>
                    <a:pt x="8537" y="1026"/>
                  </a:lnTo>
                  <a:lnTo>
                    <a:pt x="8636" y="1013"/>
                  </a:lnTo>
                  <a:lnTo>
                    <a:pt x="8722" y="989"/>
                  </a:lnTo>
                  <a:lnTo>
                    <a:pt x="8809" y="939"/>
                  </a:lnTo>
                  <a:lnTo>
                    <a:pt x="8870" y="890"/>
                  </a:lnTo>
                  <a:lnTo>
                    <a:pt x="8932" y="816"/>
                  </a:lnTo>
                  <a:lnTo>
                    <a:pt x="8981" y="729"/>
                  </a:lnTo>
                  <a:lnTo>
                    <a:pt x="9006" y="643"/>
                  </a:lnTo>
                  <a:lnTo>
                    <a:pt x="9019" y="544"/>
                  </a:lnTo>
                  <a:lnTo>
                    <a:pt x="9006" y="457"/>
                  </a:lnTo>
                  <a:lnTo>
                    <a:pt x="8981" y="359"/>
                  </a:lnTo>
                  <a:lnTo>
                    <a:pt x="8932" y="284"/>
                  </a:lnTo>
                  <a:lnTo>
                    <a:pt x="8883" y="210"/>
                  </a:lnTo>
                  <a:lnTo>
                    <a:pt x="8809" y="149"/>
                  </a:lnTo>
                  <a:lnTo>
                    <a:pt x="8722" y="111"/>
                  </a:lnTo>
                  <a:lnTo>
                    <a:pt x="8636" y="74"/>
                  </a:lnTo>
                  <a:lnTo>
                    <a:pt x="8537" y="6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7150576" y="2117165"/>
              <a:ext cx="670391" cy="1629308"/>
            </a:xfrm>
            <a:custGeom>
              <a:rect b="b" l="l" r="r" t="t"/>
              <a:pathLst>
                <a:path extrusionOk="0" h="47288" w="19457">
                  <a:moveTo>
                    <a:pt x="1" y="0"/>
                  </a:moveTo>
                  <a:lnTo>
                    <a:pt x="705" y="17406"/>
                  </a:lnTo>
                  <a:lnTo>
                    <a:pt x="1718" y="19110"/>
                  </a:lnTo>
                  <a:lnTo>
                    <a:pt x="2743" y="20778"/>
                  </a:lnTo>
                  <a:lnTo>
                    <a:pt x="3781" y="22433"/>
                  </a:lnTo>
                  <a:lnTo>
                    <a:pt x="4819" y="24076"/>
                  </a:lnTo>
                  <a:lnTo>
                    <a:pt x="5844" y="25707"/>
                  </a:lnTo>
                  <a:lnTo>
                    <a:pt x="6881" y="27362"/>
                  </a:lnTo>
                  <a:lnTo>
                    <a:pt x="7907" y="29030"/>
                  </a:lnTo>
                  <a:lnTo>
                    <a:pt x="8920" y="30734"/>
                  </a:lnTo>
                  <a:lnTo>
                    <a:pt x="4065" y="35033"/>
                  </a:lnTo>
                  <a:lnTo>
                    <a:pt x="4065" y="47287"/>
                  </a:lnTo>
                  <a:lnTo>
                    <a:pt x="4571" y="47263"/>
                  </a:lnTo>
                  <a:lnTo>
                    <a:pt x="5078" y="47238"/>
                  </a:lnTo>
                  <a:lnTo>
                    <a:pt x="5584" y="47201"/>
                  </a:lnTo>
                  <a:lnTo>
                    <a:pt x="6091" y="47139"/>
                  </a:lnTo>
                  <a:lnTo>
                    <a:pt x="6597" y="47077"/>
                  </a:lnTo>
                  <a:lnTo>
                    <a:pt x="7104" y="46991"/>
                  </a:lnTo>
                  <a:lnTo>
                    <a:pt x="7610" y="46892"/>
                  </a:lnTo>
                  <a:lnTo>
                    <a:pt x="8117" y="46793"/>
                  </a:lnTo>
                  <a:lnTo>
                    <a:pt x="8611" y="46670"/>
                  </a:lnTo>
                  <a:lnTo>
                    <a:pt x="9105" y="46534"/>
                  </a:lnTo>
                  <a:lnTo>
                    <a:pt x="9599" y="46398"/>
                  </a:lnTo>
                  <a:lnTo>
                    <a:pt x="10081" y="46237"/>
                  </a:lnTo>
                  <a:lnTo>
                    <a:pt x="10563" y="46064"/>
                  </a:lnTo>
                  <a:lnTo>
                    <a:pt x="11044" y="45879"/>
                  </a:lnTo>
                  <a:lnTo>
                    <a:pt x="11502" y="45681"/>
                  </a:lnTo>
                  <a:lnTo>
                    <a:pt x="11971" y="45471"/>
                  </a:lnTo>
                  <a:lnTo>
                    <a:pt x="12416" y="45237"/>
                  </a:lnTo>
                  <a:lnTo>
                    <a:pt x="12860" y="45002"/>
                  </a:lnTo>
                  <a:lnTo>
                    <a:pt x="13293" y="44743"/>
                  </a:lnTo>
                  <a:lnTo>
                    <a:pt x="13713" y="44483"/>
                  </a:lnTo>
                  <a:lnTo>
                    <a:pt x="14120" y="44199"/>
                  </a:lnTo>
                  <a:lnTo>
                    <a:pt x="14516" y="43903"/>
                  </a:lnTo>
                  <a:lnTo>
                    <a:pt x="14911" y="43594"/>
                  </a:lnTo>
                  <a:lnTo>
                    <a:pt x="15282" y="43273"/>
                  </a:lnTo>
                  <a:lnTo>
                    <a:pt x="15640" y="42939"/>
                  </a:lnTo>
                  <a:lnTo>
                    <a:pt x="15986" y="42581"/>
                  </a:lnTo>
                  <a:lnTo>
                    <a:pt x="16307" y="42210"/>
                  </a:lnTo>
                  <a:lnTo>
                    <a:pt x="16628" y="41840"/>
                  </a:lnTo>
                  <a:lnTo>
                    <a:pt x="16924" y="41444"/>
                  </a:lnTo>
                  <a:lnTo>
                    <a:pt x="17209" y="41024"/>
                  </a:lnTo>
                  <a:lnTo>
                    <a:pt x="17468" y="40604"/>
                  </a:lnTo>
                  <a:lnTo>
                    <a:pt x="17715" y="40160"/>
                  </a:lnTo>
                  <a:lnTo>
                    <a:pt x="17925" y="39727"/>
                  </a:lnTo>
                  <a:lnTo>
                    <a:pt x="18123" y="39283"/>
                  </a:lnTo>
                  <a:lnTo>
                    <a:pt x="18308" y="38838"/>
                  </a:lnTo>
                  <a:lnTo>
                    <a:pt x="18481" y="38369"/>
                  </a:lnTo>
                  <a:lnTo>
                    <a:pt x="18642" y="37899"/>
                  </a:lnTo>
                  <a:lnTo>
                    <a:pt x="18777" y="37417"/>
                  </a:lnTo>
                  <a:lnTo>
                    <a:pt x="18913" y="36936"/>
                  </a:lnTo>
                  <a:lnTo>
                    <a:pt x="19025" y="36429"/>
                  </a:lnTo>
                  <a:lnTo>
                    <a:pt x="19123" y="35935"/>
                  </a:lnTo>
                  <a:lnTo>
                    <a:pt x="19210" y="35428"/>
                  </a:lnTo>
                  <a:lnTo>
                    <a:pt x="19284" y="34910"/>
                  </a:lnTo>
                  <a:lnTo>
                    <a:pt x="19346" y="34391"/>
                  </a:lnTo>
                  <a:lnTo>
                    <a:pt x="19395" y="33872"/>
                  </a:lnTo>
                  <a:lnTo>
                    <a:pt x="19420" y="33353"/>
                  </a:lnTo>
                  <a:lnTo>
                    <a:pt x="19445" y="32834"/>
                  </a:lnTo>
                  <a:lnTo>
                    <a:pt x="19457" y="32303"/>
                  </a:lnTo>
                  <a:lnTo>
                    <a:pt x="19445" y="31772"/>
                  </a:lnTo>
                  <a:lnTo>
                    <a:pt x="19432" y="31253"/>
                  </a:lnTo>
                  <a:lnTo>
                    <a:pt x="19407" y="30722"/>
                  </a:lnTo>
                  <a:lnTo>
                    <a:pt x="19370" y="30191"/>
                  </a:lnTo>
                  <a:lnTo>
                    <a:pt x="19321" y="29672"/>
                  </a:lnTo>
                  <a:lnTo>
                    <a:pt x="19259" y="29153"/>
                  </a:lnTo>
                  <a:lnTo>
                    <a:pt x="19185" y="28634"/>
                  </a:lnTo>
                  <a:lnTo>
                    <a:pt x="19099" y="28116"/>
                  </a:lnTo>
                  <a:lnTo>
                    <a:pt x="19000" y="27609"/>
                  </a:lnTo>
                  <a:lnTo>
                    <a:pt x="18901" y="27103"/>
                  </a:lnTo>
                  <a:lnTo>
                    <a:pt x="18790" y="26608"/>
                  </a:lnTo>
                  <a:lnTo>
                    <a:pt x="18666" y="26114"/>
                  </a:lnTo>
                  <a:lnTo>
                    <a:pt x="18530" y="25633"/>
                  </a:lnTo>
                  <a:lnTo>
                    <a:pt x="18382" y="25163"/>
                  </a:lnTo>
                  <a:lnTo>
                    <a:pt x="18234" y="24694"/>
                  </a:lnTo>
                  <a:lnTo>
                    <a:pt x="18073" y="24237"/>
                  </a:lnTo>
                  <a:lnTo>
                    <a:pt x="17727" y="23323"/>
                  </a:lnTo>
                  <a:lnTo>
                    <a:pt x="17369" y="22396"/>
                  </a:lnTo>
                  <a:lnTo>
                    <a:pt x="16999" y="21482"/>
                  </a:lnTo>
                  <a:lnTo>
                    <a:pt x="16616" y="20580"/>
                  </a:lnTo>
                  <a:lnTo>
                    <a:pt x="16220" y="19666"/>
                  </a:lnTo>
                  <a:lnTo>
                    <a:pt x="15813" y="18777"/>
                  </a:lnTo>
                  <a:lnTo>
                    <a:pt x="15393" y="17875"/>
                  </a:lnTo>
                  <a:lnTo>
                    <a:pt x="14960" y="16986"/>
                  </a:lnTo>
                  <a:lnTo>
                    <a:pt x="14516" y="16108"/>
                  </a:lnTo>
                  <a:lnTo>
                    <a:pt x="14059" y="15244"/>
                  </a:lnTo>
                  <a:lnTo>
                    <a:pt x="13577" y="14379"/>
                  </a:lnTo>
                  <a:lnTo>
                    <a:pt x="13095" y="13527"/>
                  </a:lnTo>
                  <a:lnTo>
                    <a:pt x="12589" y="12699"/>
                  </a:lnTo>
                  <a:lnTo>
                    <a:pt x="12070" y="11871"/>
                  </a:lnTo>
                  <a:lnTo>
                    <a:pt x="11539" y="11056"/>
                  </a:lnTo>
                  <a:lnTo>
                    <a:pt x="10995" y="10253"/>
                  </a:lnTo>
                  <a:lnTo>
                    <a:pt x="10439" y="9463"/>
                  </a:lnTo>
                  <a:lnTo>
                    <a:pt x="9859" y="8697"/>
                  </a:lnTo>
                  <a:lnTo>
                    <a:pt x="9266" y="7943"/>
                  </a:lnTo>
                  <a:lnTo>
                    <a:pt x="8660" y="7202"/>
                  </a:lnTo>
                  <a:lnTo>
                    <a:pt x="8030" y="6485"/>
                  </a:lnTo>
                  <a:lnTo>
                    <a:pt x="7388" y="5794"/>
                  </a:lnTo>
                  <a:lnTo>
                    <a:pt x="6733" y="5114"/>
                  </a:lnTo>
                  <a:lnTo>
                    <a:pt x="6054" y="4447"/>
                  </a:lnTo>
                  <a:lnTo>
                    <a:pt x="5362" y="3805"/>
                  </a:lnTo>
                  <a:lnTo>
                    <a:pt x="4646" y="3200"/>
                  </a:lnTo>
                  <a:lnTo>
                    <a:pt x="3917" y="2607"/>
                  </a:lnTo>
                  <a:lnTo>
                    <a:pt x="3546" y="2310"/>
                  </a:lnTo>
                  <a:lnTo>
                    <a:pt x="3176" y="2026"/>
                  </a:lnTo>
                  <a:lnTo>
                    <a:pt x="2793" y="1754"/>
                  </a:lnTo>
                  <a:lnTo>
                    <a:pt x="2410" y="1483"/>
                  </a:lnTo>
                  <a:lnTo>
                    <a:pt x="2014" y="1223"/>
                  </a:lnTo>
                  <a:lnTo>
                    <a:pt x="1619" y="964"/>
                  </a:lnTo>
                  <a:lnTo>
                    <a:pt x="1224" y="717"/>
                  </a:lnTo>
                  <a:lnTo>
                    <a:pt x="829" y="470"/>
                  </a:lnTo>
                  <a:lnTo>
                    <a:pt x="409" y="2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6835623" y="1513617"/>
              <a:ext cx="140921" cy="141334"/>
            </a:xfrm>
            <a:custGeom>
              <a:rect b="b" l="l" r="r" t="t"/>
              <a:pathLst>
                <a:path extrusionOk="0" h="4102" w="4090">
                  <a:moveTo>
                    <a:pt x="1940" y="1"/>
                  </a:moveTo>
                  <a:lnTo>
                    <a:pt x="1730" y="25"/>
                  </a:lnTo>
                  <a:lnTo>
                    <a:pt x="1532" y="62"/>
                  </a:lnTo>
                  <a:lnTo>
                    <a:pt x="1335" y="124"/>
                  </a:lnTo>
                  <a:lnTo>
                    <a:pt x="1149" y="198"/>
                  </a:lnTo>
                  <a:lnTo>
                    <a:pt x="977" y="297"/>
                  </a:lnTo>
                  <a:lnTo>
                    <a:pt x="816" y="408"/>
                  </a:lnTo>
                  <a:lnTo>
                    <a:pt x="668" y="532"/>
                  </a:lnTo>
                  <a:lnTo>
                    <a:pt x="519" y="668"/>
                  </a:lnTo>
                  <a:lnTo>
                    <a:pt x="396" y="828"/>
                  </a:lnTo>
                  <a:lnTo>
                    <a:pt x="285" y="989"/>
                  </a:lnTo>
                  <a:lnTo>
                    <a:pt x="198" y="1162"/>
                  </a:lnTo>
                  <a:lnTo>
                    <a:pt x="112" y="1347"/>
                  </a:lnTo>
                  <a:lnTo>
                    <a:pt x="62" y="1532"/>
                  </a:lnTo>
                  <a:lnTo>
                    <a:pt x="13" y="1730"/>
                  </a:lnTo>
                  <a:lnTo>
                    <a:pt x="1" y="1940"/>
                  </a:lnTo>
                  <a:lnTo>
                    <a:pt x="1" y="2150"/>
                  </a:lnTo>
                  <a:lnTo>
                    <a:pt x="13" y="2360"/>
                  </a:lnTo>
                  <a:lnTo>
                    <a:pt x="62" y="2558"/>
                  </a:lnTo>
                  <a:lnTo>
                    <a:pt x="112" y="2755"/>
                  </a:lnTo>
                  <a:lnTo>
                    <a:pt x="198" y="2941"/>
                  </a:lnTo>
                  <a:lnTo>
                    <a:pt x="285" y="3114"/>
                  </a:lnTo>
                  <a:lnTo>
                    <a:pt x="396" y="3274"/>
                  </a:lnTo>
                  <a:lnTo>
                    <a:pt x="532" y="3435"/>
                  </a:lnTo>
                  <a:lnTo>
                    <a:pt x="668" y="3571"/>
                  </a:lnTo>
                  <a:lnTo>
                    <a:pt x="816" y="3694"/>
                  </a:lnTo>
                  <a:lnTo>
                    <a:pt x="977" y="3805"/>
                  </a:lnTo>
                  <a:lnTo>
                    <a:pt x="1162" y="3904"/>
                  </a:lnTo>
                  <a:lnTo>
                    <a:pt x="1335" y="3978"/>
                  </a:lnTo>
                  <a:lnTo>
                    <a:pt x="1532" y="4040"/>
                  </a:lnTo>
                  <a:lnTo>
                    <a:pt x="1730" y="4077"/>
                  </a:lnTo>
                  <a:lnTo>
                    <a:pt x="1940" y="4102"/>
                  </a:lnTo>
                  <a:lnTo>
                    <a:pt x="2150" y="4102"/>
                  </a:lnTo>
                  <a:lnTo>
                    <a:pt x="2348" y="4077"/>
                  </a:lnTo>
                  <a:lnTo>
                    <a:pt x="2558" y="4040"/>
                  </a:lnTo>
                  <a:lnTo>
                    <a:pt x="2755" y="3978"/>
                  </a:lnTo>
                  <a:lnTo>
                    <a:pt x="2928" y="3904"/>
                  </a:lnTo>
                  <a:lnTo>
                    <a:pt x="3114" y="3805"/>
                  </a:lnTo>
                  <a:lnTo>
                    <a:pt x="3274" y="3694"/>
                  </a:lnTo>
                  <a:lnTo>
                    <a:pt x="3422" y="3571"/>
                  </a:lnTo>
                  <a:lnTo>
                    <a:pt x="3558" y="3422"/>
                  </a:lnTo>
                  <a:lnTo>
                    <a:pt x="3694" y="3274"/>
                  </a:lnTo>
                  <a:lnTo>
                    <a:pt x="3805" y="3114"/>
                  </a:lnTo>
                  <a:lnTo>
                    <a:pt x="3892" y="2941"/>
                  </a:lnTo>
                  <a:lnTo>
                    <a:pt x="3966" y="2755"/>
                  </a:lnTo>
                  <a:lnTo>
                    <a:pt x="4028" y="2558"/>
                  </a:lnTo>
                  <a:lnTo>
                    <a:pt x="4077" y="2360"/>
                  </a:lnTo>
                  <a:lnTo>
                    <a:pt x="4089" y="2162"/>
                  </a:lnTo>
                  <a:lnTo>
                    <a:pt x="4089" y="1952"/>
                  </a:lnTo>
                  <a:lnTo>
                    <a:pt x="4077" y="1742"/>
                  </a:lnTo>
                  <a:lnTo>
                    <a:pt x="4028" y="1545"/>
                  </a:lnTo>
                  <a:lnTo>
                    <a:pt x="3966" y="1347"/>
                  </a:lnTo>
                  <a:lnTo>
                    <a:pt x="3892" y="1162"/>
                  </a:lnTo>
                  <a:lnTo>
                    <a:pt x="3793" y="989"/>
                  </a:lnTo>
                  <a:lnTo>
                    <a:pt x="3682" y="816"/>
                  </a:lnTo>
                  <a:lnTo>
                    <a:pt x="3558" y="668"/>
                  </a:lnTo>
                  <a:lnTo>
                    <a:pt x="3422" y="532"/>
                  </a:lnTo>
                  <a:lnTo>
                    <a:pt x="3274" y="408"/>
                  </a:lnTo>
                  <a:lnTo>
                    <a:pt x="3101" y="297"/>
                  </a:lnTo>
                  <a:lnTo>
                    <a:pt x="2928" y="198"/>
                  </a:lnTo>
                  <a:lnTo>
                    <a:pt x="2755" y="124"/>
                  </a:lnTo>
                  <a:lnTo>
                    <a:pt x="2558" y="62"/>
                  </a:lnTo>
                  <a:lnTo>
                    <a:pt x="2360" y="25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D67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6542377" y="1734095"/>
              <a:ext cx="327323" cy="418008"/>
            </a:xfrm>
            <a:custGeom>
              <a:rect b="b" l="l" r="r" t="t"/>
              <a:pathLst>
                <a:path extrusionOk="0" h="12132" w="9500">
                  <a:moveTo>
                    <a:pt x="2780" y="1"/>
                  </a:moveTo>
                  <a:lnTo>
                    <a:pt x="2669" y="13"/>
                  </a:lnTo>
                  <a:lnTo>
                    <a:pt x="2557" y="38"/>
                  </a:lnTo>
                  <a:lnTo>
                    <a:pt x="2446" y="75"/>
                  </a:lnTo>
                  <a:lnTo>
                    <a:pt x="2347" y="124"/>
                  </a:lnTo>
                  <a:lnTo>
                    <a:pt x="2137" y="248"/>
                  </a:lnTo>
                  <a:lnTo>
                    <a:pt x="1927" y="396"/>
                  </a:lnTo>
                  <a:lnTo>
                    <a:pt x="1717" y="519"/>
                  </a:lnTo>
                  <a:lnTo>
                    <a:pt x="1619" y="581"/>
                  </a:lnTo>
                  <a:lnTo>
                    <a:pt x="1507" y="631"/>
                  </a:lnTo>
                  <a:lnTo>
                    <a:pt x="1409" y="668"/>
                  </a:lnTo>
                  <a:lnTo>
                    <a:pt x="1297" y="692"/>
                  </a:lnTo>
                  <a:lnTo>
                    <a:pt x="1199" y="705"/>
                  </a:lnTo>
                  <a:lnTo>
                    <a:pt x="1087" y="692"/>
                  </a:lnTo>
                  <a:lnTo>
                    <a:pt x="1162" y="1149"/>
                  </a:lnTo>
                  <a:lnTo>
                    <a:pt x="1236" y="1606"/>
                  </a:lnTo>
                  <a:lnTo>
                    <a:pt x="1297" y="2076"/>
                  </a:lnTo>
                  <a:lnTo>
                    <a:pt x="1359" y="2533"/>
                  </a:lnTo>
                  <a:lnTo>
                    <a:pt x="1396" y="3002"/>
                  </a:lnTo>
                  <a:lnTo>
                    <a:pt x="1433" y="3459"/>
                  </a:lnTo>
                  <a:lnTo>
                    <a:pt x="1470" y="3929"/>
                  </a:lnTo>
                  <a:lnTo>
                    <a:pt x="1483" y="4386"/>
                  </a:lnTo>
                  <a:lnTo>
                    <a:pt x="1495" y="4744"/>
                  </a:lnTo>
                  <a:lnTo>
                    <a:pt x="1483" y="5090"/>
                  </a:lnTo>
                  <a:lnTo>
                    <a:pt x="1470" y="5448"/>
                  </a:lnTo>
                  <a:lnTo>
                    <a:pt x="1458" y="5806"/>
                  </a:lnTo>
                  <a:lnTo>
                    <a:pt x="1421" y="6152"/>
                  </a:lnTo>
                  <a:lnTo>
                    <a:pt x="1384" y="6511"/>
                  </a:lnTo>
                  <a:lnTo>
                    <a:pt x="1322" y="6856"/>
                  </a:lnTo>
                  <a:lnTo>
                    <a:pt x="1248" y="7190"/>
                  </a:lnTo>
                  <a:lnTo>
                    <a:pt x="1162" y="7536"/>
                  </a:lnTo>
                  <a:lnTo>
                    <a:pt x="1050" y="7857"/>
                  </a:lnTo>
                  <a:lnTo>
                    <a:pt x="927" y="8178"/>
                  </a:lnTo>
                  <a:lnTo>
                    <a:pt x="791" y="8487"/>
                  </a:lnTo>
                  <a:lnTo>
                    <a:pt x="618" y="8783"/>
                  </a:lnTo>
                  <a:lnTo>
                    <a:pt x="433" y="9068"/>
                  </a:lnTo>
                  <a:lnTo>
                    <a:pt x="235" y="9352"/>
                  </a:lnTo>
                  <a:lnTo>
                    <a:pt x="0" y="9599"/>
                  </a:lnTo>
                  <a:lnTo>
                    <a:pt x="161" y="9809"/>
                  </a:lnTo>
                  <a:lnTo>
                    <a:pt x="322" y="10006"/>
                  </a:lnTo>
                  <a:lnTo>
                    <a:pt x="495" y="10204"/>
                  </a:lnTo>
                  <a:lnTo>
                    <a:pt x="680" y="10389"/>
                  </a:lnTo>
                  <a:lnTo>
                    <a:pt x="865" y="10575"/>
                  </a:lnTo>
                  <a:lnTo>
                    <a:pt x="1063" y="10748"/>
                  </a:lnTo>
                  <a:lnTo>
                    <a:pt x="1273" y="10908"/>
                  </a:lnTo>
                  <a:lnTo>
                    <a:pt x="1483" y="11069"/>
                  </a:lnTo>
                  <a:lnTo>
                    <a:pt x="1693" y="11217"/>
                  </a:lnTo>
                  <a:lnTo>
                    <a:pt x="1915" y="11353"/>
                  </a:lnTo>
                  <a:lnTo>
                    <a:pt x="2150" y="11476"/>
                  </a:lnTo>
                  <a:lnTo>
                    <a:pt x="2372" y="11600"/>
                  </a:lnTo>
                  <a:lnTo>
                    <a:pt x="2619" y="11699"/>
                  </a:lnTo>
                  <a:lnTo>
                    <a:pt x="2854" y="11798"/>
                  </a:lnTo>
                  <a:lnTo>
                    <a:pt x="3101" y="11884"/>
                  </a:lnTo>
                  <a:lnTo>
                    <a:pt x="3348" y="11946"/>
                  </a:lnTo>
                  <a:lnTo>
                    <a:pt x="3595" y="12008"/>
                  </a:lnTo>
                  <a:lnTo>
                    <a:pt x="3842" y="12057"/>
                  </a:lnTo>
                  <a:lnTo>
                    <a:pt x="4102" y="12094"/>
                  </a:lnTo>
                  <a:lnTo>
                    <a:pt x="4349" y="12119"/>
                  </a:lnTo>
                  <a:lnTo>
                    <a:pt x="4608" y="12131"/>
                  </a:lnTo>
                  <a:lnTo>
                    <a:pt x="4867" y="12131"/>
                  </a:lnTo>
                  <a:lnTo>
                    <a:pt x="5115" y="12119"/>
                  </a:lnTo>
                  <a:lnTo>
                    <a:pt x="5374" y="12106"/>
                  </a:lnTo>
                  <a:lnTo>
                    <a:pt x="5633" y="12069"/>
                  </a:lnTo>
                  <a:lnTo>
                    <a:pt x="5880" y="12032"/>
                  </a:lnTo>
                  <a:lnTo>
                    <a:pt x="6127" y="11983"/>
                  </a:lnTo>
                  <a:lnTo>
                    <a:pt x="6387" y="11921"/>
                  </a:lnTo>
                  <a:lnTo>
                    <a:pt x="6622" y="11847"/>
                  </a:lnTo>
                  <a:lnTo>
                    <a:pt x="6869" y="11761"/>
                  </a:lnTo>
                  <a:lnTo>
                    <a:pt x="7103" y="11674"/>
                  </a:lnTo>
                  <a:lnTo>
                    <a:pt x="7338" y="11563"/>
                  </a:lnTo>
                  <a:lnTo>
                    <a:pt x="7585" y="11439"/>
                  </a:lnTo>
                  <a:lnTo>
                    <a:pt x="7832" y="11303"/>
                  </a:lnTo>
                  <a:lnTo>
                    <a:pt x="8314" y="11019"/>
                  </a:lnTo>
                  <a:lnTo>
                    <a:pt x="9500" y="10328"/>
                  </a:lnTo>
                  <a:lnTo>
                    <a:pt x="9179" y="9772"/>
                  </a:lnTo>
                  <a:lnTo>
                    <a:pt x="8870" y="9203"/>
                  </a:lnTo>
                  <a:lnTo>
                    <a:pt x="8573" y="8648"/>
                  </a:lnTo>
                  <a:lnTo>
                    <a:pt x="8289" y="8067"/>
                  </a:lnTo>
                  <a:lnTo>
                    <a:pt x="8018" y="7486"/>
                  </a:lnTo>
                  <a:lnTo>
                    <a:pt x="7770" y="6906"/>
                  </a:lnTo>
                  <a:lnTo>
                    <a:pt x="7548" y="6313"/>
                  </a:lnTo>
                  <a:lnTo>
                    <a:pt x="7338" y="5720"/>
                  </a:lnTo>
                  <a:lnTo>
                    <a:pt x="7153" y="5115"/>
                  </a:lnTo>
                  <a:lnTo>
                    <a:pt x="7005" y="4509"/>
                  </a:lnTo>
                  <a:lnTo>
                    <a:pt x="6930" y="4201"/>
                  </a:lnTo>
                  <a:lnTo>
                    <a:pt x="6881" y="3904"/>
                  </a:lnTo>
                  <a:lnTo>
                    <a:pt x="6832" y="3595"/>
                  </a:lnTo>
                  <a:lnTo>
                    <a:pt x="6782" y="3286"/>
                  </a:lnTo>
                  <a:lnTo>
                    <a:pt x="6758" y="2978"/>
                  </a:lnTo>
                  <a:lnTo>
                    <a:pt x="6733" y="2669"/>
                  </a:lnTo>
                  <a:lnTo>
                    <a:pt x="6720" y="2360"/>
                  </a:lnTo>
                  <a:lnTo>
                    <a:pt x="6708" y="2039"/>
                  </a:lnTo>
                  <a:lnTo>
                    <a:pt x="6720" y="1730"/>
                  </a:lnTo>
                  <a:lnTo>
                    <a:pt x="6733" y="1421"/>
                  </a:lnTo>
                  <a:lnTo>
                    <a:pt x="6758" y="1100"/>
                  </a:lnTo>
                  <a:lnTo>
                    <a:pt x="6795" y="791"/>
                  </a:lnTo>
                  <a:lnTo>
                    <a:pt x="6461" y="717"/>
                  </a:lnTo>
                  <a:lnTo>
                    <a:pt x="6103" y="643"/>
                  </a:lnTo>
                  <a:lnTo>
                    <a:pt x="5349" y="458"/>
                  </a:lnTo>
                  <a:lnTo>
                    <a:pt x="4583" y="260"/>
                  </a:lnTo>
                  <a:lnTo>
                    <a:pt x="4225" y="186"/>
                  </a:lnTo>
                  <a:lnTo>
                    <a:pt x="3892" y="112"/>
                  </a:lnTo>
                  <a:lnTo>
                    <a:pt x="3620" y="62"/>
                  </a:lnTo>
                  <a:lnTo>
                    <a:pt x="3336" y="25"/>
                  </a:lnTo>
                  <a:lnTo>
                    <a:pt x="3064" y="1"/>
                  </a:lnTo>
                  <a:close/>
                </a:path>
              </a:pathLst>
            </a:custGeom>
            <a:solidFill>
              <a:srgbClr val="D67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6542377" y="1962221"/>
              <a:ext cx="327323" cy="189882"/>
            </a:xfrm>
            <a:custGeom>
              <a:rect b="b" l="l" r="r" t="t"/>
              <a:pathLst>
                <a:path extrusionOk="0" h="5511" w="9500">
                  <a:moveTo>
                    <a:pt x="1359" y="1"/>
                  </a:moveTo>
                  <a:lnTo>
                    <a:pt x="1285" y="421"/>
                  </a:lnTo>
                  <a:lnTo>
                    <a:pt x="1186" y="828"/>
                  </a:lnTo>
                  <a:lnTo>
                    <a:pt x="1050" y="1224"/>
                  </a:lnTo>
                  <a:lnTo>
                    <a:pt x="989" y="1421"/>
                  </a:lnTo>
                  <a:lnTo>
                    <a:pt x="902" y="1607"/>
                  </a:lnTo>
                  <a:lnTo>
                    <a:pt x="816" y="1804"/>
                  </a:lnTo>
                  <a:lnTo>
                    <a:pt x="729" y="1977"/>
                  </a:lnTo>
                  <a:lnTo>
                    <a:pt x="630" y="2162"/>
                  </a:lnTo>
                  <a:lnTo>
                    <a:pt x="519" y="2335"/>
                  </a:lnTo>
                  <a:lnTo>
                    <a:pt x="396" y="2508"/>
                  </a:lnTo>
                  <a:lnTo>
                    <a:pt x="272" y="2669"/>
                  </a:lnTo>
                  <a:lnTo>
                    <a:pt x="149" y="2830"/>
                  </a:lnTo>
                  <a:lnTo>
                    <a:pt x="0" y="2978"/>
                  </a:lnTo>
                  <a:lnTo>
                    <a:pt x="161" y="3188"/>
                  </a:lnTo>
                  <a:lnTo>
                    <a:pt x="322" y="3385"/>
                  </a:lnTo>
                  <a:lnTo>
                    <a:pt x="495" y="3583"/>
                  </a:lnTo>
                  <a:lnTo>
                    <a:pt x="680" y="3768"/>
                  </a:lnTo>
                  <a:lnTo>
                    <a:pt x="865" y="3954"/>
                  </a:lnTo>
                  <a:lnTo>
                    <a:pt x="1063" y="4127"/>
                  </a:lnTo>
                  <a:lnTo>
                    <a:pt x="1273" y="4287"/>
                  </a:lnTo>
                  <a:lnTo>
                    <a:pt x="1483" y="4448"/>
                  </a:lnTo>
                  <a:lnTo>
                    <a:pt x="1693" y="4596"/>
                  </a:lnTo>
                  <a:lnTo>
                    <a:pt x="1915" y="4732"/>
                  </a:lnTo>
                  <a:lnTo>
                    <a:pt x="2150" y="4855"/>
                  </a:lnTo>
                  <a:lnTo>
                    <a:pt x="2372" y="4979"/>
                  </a:lnTo>
                  <a:lnTo>
                    <a:pt x="2619" y="5078"/>
                  </a:lnTo>
                  <a:lnTo>
                    <a:pt x="2854" y="5177"/>
                  </a:lnTo>
                  <a:lnTo>
                    <a:pt x="3101" y="5263"/>
                  </a:lnTo>
                  <a:lnTo>
                    <a:pt x="3348" y="5325"/>
                  </a:lnTo>
                  <a:lnTo>
                    <a:pt x="3595" y="5387"/>
                  </a:lnTo>
                  <a:lnTo>
                    <a:pt x="3842" y="5436"/>
                  </a:lnTo>
                  <a:lnTo>
                    <a:pt x="4102" y="5473"/>
                  </a:lnTo>
                  <a:lnTo>
                    <a:pt x="4349" y="5498"/>
                  </a:lnTo>
                  <a:lnTo>
                    <a:pt x="4608" y="5510"/>
                  </a:lnTo>
                  <a:lnTo>
                    <a:pt x="4867" y="5510"/>
                  </a:lnTo>
                  <a:lnTo>
                    <a:pt x="5115" y="5498"/>
                  </a:lnTo>
                  <a:lnTo>
                    <a:pt x="5374" y="5485"/>
                  </a:lnTo>
                  <a:lnTo>
                    <a:pt x="5633" y="5448"/>
                  </a:lnTo>
                  <a:lnTo>
                    <a:pt x="5880" y="5411"/>
                  </a:lnTo>
                  <a:lnTo>
                    <a:pt x="6127" y="5362"/>
                  </a:lnTo>
                  <a:lnTo>
                    <a:pt x="6387" y="5300"/>
                  </a:lnTo>
                  <a:lnTo>
                    <a:pt x="6622" y="5226"/>
                  </a:lnTo>
                  <a:lnTo>
                    <a:pt x="6869" y="5140"/>
                  </a:lnTo>
                  <a:lnTo>
                    <a:pt x="7103" y="5053"/>
                  </a:lnTo>
                  <a:lnTo>
                    <a:pt x="7338" y="4942"/>
                  </a:lnTo>
                  <a:lnTo>
                    <a:pt x="7585" y="4818"/>
                  </a:lnTo>
                  <a:lnTo>
                    <a:pt x="7832" y="4682"/>
                  </a:lnTo>
                  <a:lnTo>
                    <a:pt x="8314" y="4398"/>
                  </a:lnTo>
                  <a:lnTo>
                    <a:pt x="9500" y="3707"/>
                  </a:lnTo>
                  <a:lnTo>
                    <a:pt x="8993" y="2805"/>
                  </a:lnTo>
                  <a:lnTo>
                    <a:pt x="8746" y="2348"/>
                  </a:lnTo>
                  <a:lnTo>
                    <a:pt x="8512" y="1891"/>
                  </a:lnTo>
                  <a:lnTo>
                    <a:pt x="8277" y="1421"/>
                  </a:lnTo>
                  <a:lnTo>
                    <a:pt x="8067" y="952"/>
                  </a:lnTo>
                  <a:lnTo>
                    <a:pt x="7857" y="482"/>
                  </a:lnTo>
                  <a:lnTo>
                    <a:pt x="76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241447" y="2826249"/>
              <a:ext cx="947065" cy="1349671"/>
            </a:xfrm>
            <a:custGeom>
              <a:rect b="b" l="l" r="r" t="t"/>
              <a:pathLst>
                <a:path extrusionOk="0" h="39172" w="27487">
                  <a:moveTo>
                    <a:pt x="10933" y="0"/>
                  </a:moveTo>
                  <a:lnTo>
                    <a:pt x="10439" y="13"/>
                  </a:lnTo>
                  <a:lnTo>
                    <a:pt x="9945" y="50"/>
                  </a:lnTo>
                  <a:lnTo>
                    <a:pt x="9451" y="99"/>
                  </a:lnTo>
                  <a:lnTo>
                    <a:pt x="8981" y="186"/>
                  </a:lnTo>
                  <a:lnTo>
                    <a:pt x="8500" y="297"/>
                  </a:lnTo>
                  <a:lnTo>
                    <a:pt x="8043" y="420"/>
                  </a:lnTo>
                  <a:lnTo>
                    <a:pt x="7586" y="568"/>
                  </a:lnTo>
                  <a:lnTo>
                    <a:pt x="7141" y="741"/>
                  </a:lnTo>
                  <a:lnTo>
                    <a:pt x="6709" y="939"/>
                  </a:lnTo>
                  <a:lnTo>
                    <a:pt x="6289" y="1149"/>
                  </a:lnTo>
                  <a:lnTo>
                    <a:pt x="5868" y="1384"/>
                  </a:lnTo>
                  <a:lnTo>
                    <a:pt x="5473" y="1643"/>
                  </a:lnTo>
                  <a:lnTo>
                    <a:pt x="5090" y="1915"/>
                  </a:lnTo>
                  <a:lnTo>
                    <a:pt x="4720" y="2199"/>
                  </a:lnTo>
                  <a:lnTo>
                    <a:pt x="4349" y="2508"/>
                  </a:lnTo>
                  <a:lnTo>
                    <a:pt x="4016" y="2829"/>
                  </a:lnTo>
                  <a:lnTo>
                    <a:pt x="3682" y="3163"/>
                  </a:lnTo>
                  <a:lnTo>
                    <a:pt x="3373" y="3521"/>
                  </a:lnTo>
                  <a:lnTo>
                    <a:pt x="3077" y="3891"/>
                  </a:lnTo>
                  <a:lnTo>
                    <a:pt x="2793" y="4274"/>
                  </a:lnTo>
                  <a:lnTo>
                    <a:pt x="2533" y="4670"/>
                  </a:lnTo>
                  <a:lnTo>
                    <a:pt x="2298" y="5077"/>
                  </a:lnTo>
                  <a:lnTo>
                    <a:pt x="2076" y="5497"/>
                  </a:lnTo>
                  <a:lnTo>
                    <a:pt x="1878" y="5930"/>
                  </a:lnTo>
                  <a:lnTo>
                    <a:pt x="1693" y="6387"/>
                  </a:lnTo>
                  <a:lnTo>
                    <a:pt x="1533" y="6831"/>
                  </a:lnTo>
                  <a:lnTo>
                    <a:pt x="1397" y="7301"/>
                  </a:lnTo>
                  <a:lnTo>
                    <a:pt x="1286" y="7783"/>
                  </a:lnTo>
                  <a:lnTo>
                    <a:pt x="1199" y="8264"/>
                  </a:lnTo>
                  <a:lnTo>
                    <a:pt x="1125" y="8758"/>
                  </a:lnTo>
                  <a:lnTo>
                    <a:pt x="1088" y="9265"/>
                  </a:lnTo>
                  <a:lnTo>
                    <a:pt x="13" y="28424"/>
                  </a:lnTo>
                  <a:lnTo>
                    <a:pt x="1" y="28931"/>
                  </a:lnTo>
                  <a:lnTo>
                    <a:pt x="1" y="29425"/>
                  </a:lnTo>
                  <a:lnTo>
                    <a:pt x="38" y="29919"/>
                  </a:lnTo>
                  <a:lnTo>
                    <a:pt x="100" y="30401"/>
                  </a:lnTo>
                  <a:lnTo>
                    <a:pt x="186" y="30883"/>
                  </a:lnTo>
                  <a:lnTo>
                    <a:pt x="285" y="31352"/>
                  </a:lnTo>
                  <a:lnTo>
                    <a:pt x="421" y="31809"/>
                  </a:lnTo>
                  <a:lnTo>
                    <a:pt x="569" y="32266"/>
                  </a:lnTo>
                  <a:lnTo>
                    <a:pt x="742" y="32711"/>
                  </a:lnTo>
                  <a:lnTo>
                    <a:pt x="940" y="33143"/>
                  </a:lnTo>
                  <a:lnTo>
                    <a:pt x="1150" y="33576"/>
                  </a:lnTo>
                  <a:lnTo>
                    <a:pt x="1384" y="33983"/>
                  </a:lnTo>
                  <a:lnTo>
                    <a:pt x="1631" y="34379"/>
                  </a:lnTo>
                  <a:lnTo>
                    <a:pt x="1903" y="34774"/>
                  </a:lnTo>
                  <a:lnTo>
                    <a:pt x="2200" y="35144"/>
                  </a:lnTo>
                  <a:lnTo>
                    <a:pt x="2496" y="35503"/>
                  </a:lnTo>
                  <a:lnTo>
                    <a:pt x="2817" y="35849"/>
                  </a:lnTo>
                  <a:lnTo>
                    <a:pt x="3163" y="36170"/>
                  </a:lnTo>
                  <a:lnTo>
                    <a:pt x="3521" y="36491"/>
                  </a:lnTo>
                  <a:lnTo>
                    <a:pt x="3880" y="36787"/>
                  </a:lnTo>
                  <a:lnTo>
                    <a:pt x="4263" y="37059"/>
                  </a:lnTo>
                  <a:lnTo>
                    <a:pt x="4670" y="37319"/>
                  </a:lnTo>
                  <a:lnTo>
                    <a:pt x="5078" y="37566"/>
                  </a:lnTo>
                  <a:lnTo>
                    <a:pt x="5498" y="37788"/>
                  </a:lnTo>
                  <a:lnTo>
                    <a:pt x="5930" y="37986"/>
                  </a:lnTo>
                  <a:lnTo>
                    <a:pt x="6375" y="38159"/>
                  </a:lnTo>
                  <a:lnTo>
                    <a:pt x="6832" y="38319"/>
                  </a:lnTo>
                  <a:lnTo>
                    <a:pt x="7301" y="38455"/>
                  </a:lnTo>
                  <a:lnTo>
                    <a:pt x="7783" y="38579"/>
                  </a:lnTo>
                  <a:lnTo>
                    <a:pt x="8265" y="38665"/>
                  </a:lnTo>
                  <a:lnTo>
                    <a:pt x="8759" y="38727"/>
                  </a:lnTo>
                  <a:lnTo>
                    <a:pt x="9253" y="38764"/>
                  </a:lnTo>
                  <a:lnTo>
                    <a:pt x="16047" y="39147"/>
                  </a:lnTo>
                  <a:lnTo>
                    <a:pt x="16554" y="39171"/>
                  </a:lnTo>
                  <a:lnTo>
                    <a:pt x="17048" y="39159"/>
                  </a:lnTo>
                  <a:lnTo>
                    <a:pt x="17542" y="39122"/>
                  </a:lnTo>
                  <a:lnTo>
                    <a:pt x="18024" y="39060"/>
                  </a:lnTo>
                  <a:lnTo>
                    <a:pt x="18506" y="38974"/>
                  </a:lnTo>
                  <a:lnTo>
                    <a:pt x="18975" y="38875"/>
                  </a:lnTo>
                  <a:lnTo>
                    <a:pt x="19444" y="38739"/>
                  </a:lnTo>
                  <a:lnTo>
                    <a:pt x="19902" y="38591"/>
                  </a:lnTo>
                  <a:lnTo>
                    <a:pt x="20346" y="38418"/>
                  </a:lnTo>
                  <a:lnTo>
                    <a:pt x="20779" y="38220"/>
                  </a:lnTo>
                  <a:lnTo>
                    <a:pt x="21199" y="38010"/>
                  </a:lnTo>
                  <a:lnTo>
                    <a:pt x="21606" y="37776"/>
                  </a:lnTo>
                  <a:lnTo>
                    <a:pt x="22014" y="37529"/>
                  </a:lnTo>
                  <a:lnTo>
                    <a:pt x="22397" y="37257"/>
                  </a:lnTo>
                  <a:lnTo>
                    <a:pt x="22767" y="36973"/>
                  </a:lnTo>
                  <a:lnTo>
                    <a:pt x="23126" y="36664"/>
                  </a:lnTo>
                  <a:lnTo>
                    <a:pt x="23472" y="36343"/>
                  </a:lnTo>
                  <a:lnTo>
                    <a:pt x="23805" y="35997"/>
                  </a:lnTo>
                  <a:lnTo>
                    <a:pt x="24114" y="35651"/>
                  </a:lnTo>
                  <a:lnTo>
                    <a:pt x="24410" y="35280"/>
                  </a:lnTo>
                  <a:lnTo>
                    <a:pt x="24694" y="34897"/>
                  </a:lnTo>
                  <a:lnTo>
                    <a:pt x="24954" y="34502"/>
                  </a:lnTo>
                  <a:lnTo>
                    <a:pt x="25189" y="34082"/>
                  </a:lnTo>
                  <a:lnTo>
                    <a:pt x="25411" y="33662"/>
                  </a:lnTo>
                  <a:lnTo>
                    <a:pt x="25609" y="33230"/>
                  </a:lnTo>
                  <a:lnTo>
                    <a:pt x="25794" y="32785"/>
                  </a:lnTo>
                  <a:lnTo>
                    <a:pt x="25955" y="32328"/>
                  </a:lnTo>
                  <a:lnTo>
                    <a:pt x="26090" y="31859"/>
                  </a:lnTo>
                  <a:lnTo>
                    <a:pt x="26202" y="31389"/>
                  </a:lnTo>
                  <a:lnTo>
                    <a:pt x="26288" y="30895"/>
                  </a:lnTo>
                  <a:lnTo>
                    <a:pt x="26350" y="30401"/>
                  </a:lnTo>
                  <a:lnTo>
                    <a:pt x="26399" y="29907"/>
                  </a:lnTo>
                  <a:lnTo>
                    <a:pt x="27474" y="10747"/>
                  </a:lnTo>
                  <a:lnTo>
                    <a:pt x="27486" y="10241"/>
                  </a:lnTo>
                  <a:lnTo>
                    <a:pt x="27474" y="9747"/>
                  </a:lnTo>
                  <a:lnTo>
                    <a:pt x="27449" y="9253"/>
                  </a:lnTo>
                  <a:lnTo>
                    <a:pt x="27387" y="8758"/>
                  </a:lnTo>
                  <a:lnTo>
                    <a:pt x="27301" y="8289"/>
                  </a:lnTo>
                  <a:lnTo>
                    <a:pt x="27190" y="7807"/>
                  </a:lnTo>
                  <a:lnTo>
                    <a:pt x="27066" y="7350"/>
                  </a:lnTo>
                  <a:lnTo>
                    <a:pt x="26918" y="6893"/>
                  </a:lnTo>
                  <a:lnTo>
                    <a:pt x="26745" y="6448"/>
                  </a:lnTo>
                  <a:lnTo>
                    <a:pt x="26547" y="6016"/>
                  </a:lnTo>
                  <a:lnTo>
                    <a:pt x="26337" y="5596"/>
                  </a:lnTo>
                  <a:lnTo>
                    <a:pt x="26103" y="5176"/>
                  </a:lnTo>
                  <a:lnTo>
                    <a:pt x="25843" y="4781"/>
                  </a:lnTo>
                  <a:lnTo>
                    <a:pt x="25584" y="4398"/>
                  </a:lnTo>
                  <a:lnTo>
                    <a:pt x="25287" y="4027"/>
                  </a:lnTo>
                  <a:lnTo>
                    <a:pt x="24979" y="3657"/>
                  </a:lnTo>
                  <a:lnTo>
                    <a:pt x="24657" y="3323"/>
                  </a:lnTo>
                  <a:lnTo>
                    <a:pt x="24324" y="2990"/>
                  </a:lnTo>
                  <a:lnTo>
                    <a:pt x="23966" y="2681"/>
                  </a:lnTo>
                  <a:lnTo>
                    <a:pt x="23595" y="2384"/>
                  </a:lnTo>
                  <a:lnTo>
                    <a:pt x="23212" y="2100"/>
                  </a:lnTo>
                  <a:lnTo>
                    <a:pt x="22817" y="1841"/>
                  </a:lnTo>
                  <a:lnTo>
                    <a:pt x="22409" y="1606"/>
                  </a:lnTo>
                  <a:lnTo>
                    <a:pt x="21989" y="1384"/>
                  </a:lnTo>
                  <a:lnTo>
                    <a:pt x="21557" y="1186"/>
                  </a:lnTo>
                  <a:lnTo>
                    <a:pt x="21112" y="1001"/>
                  </a:lnTo>
                  <a:lnTo>
                    <a:pt x="20655" y="840"/>
                  </a:lnTo>
                  <a:lnTo>
                    <a:pt x="20186" y="704"/>
                  </a:lnTo>
                  <a:lnTo>
                    <a:pt x="19704" y="593"/>
                  </a:lnTo>
                  <a:lnTo>
                    <a:pt x="19222" y="507"/>
                  </a:lnTo>
                  <a:lnTo>
                    <a:pt x="18728" y="433"/>
                  </a:lnTo>
                  <a:lnTo>
                    <a:pt x="18222" y="396"/>
                  </a:lnTo>
                  <a:lnTo>
                    <a:pt x="11440" y="13"/>
                  </a:lnTo>
                  <a:lnTo>
                    <a:pt x="109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6202306" y="3651929"/>
              <a:ext cx="488641" cy="911748"/>
            </a:xfrm>
            <a:custGeom>
              <a:rect b="b" l="l" r="r" t="t"/>
              <a:pathLst>
                <a:path extrusionOk="0" h="26462" w="14182">
                  <a:moveTo>
                    <a:pt x="803" y="1"/>
                  </a:moveTo>
                  <a:lnTo>
                    <a:pt x="630" y="3151"/>
                  </a:lnTo>
                  <a:lnTo>
                    <a:pt x="482" y="6363"/>
                  </a:lnTo>
                  <a:lnTo>
                    <a:pt x="346" y="9624"/>
                  </a:lnTo>
                  <a:lnTo>
                    <a:pt x="235" y="12922"/>
                  </a:lnTo>
                  <a:lnTo>
                    <a:pt x="149" y="16270"/>
                  </a:lnTo>
                  <a:lnTo>
                    <a:pt x="74" y="19642"/>
                  </a:lnTo>
                  <a:lnTo>
                    <a:pt x="25" y="23039"/>
                  </a:lnTo>
                  <a:lnTo>
                    <a:pt x="0" y="26461"/>
                  </a:lnTo>
                  <a:lnTo>
                    <a:pt x="12255" y="26461"/>
                  </a:lnTo>
                  <a:lnTo>
                    <a:pt x="12489" y="24942"/>
                  </a:lnTo>
                  <a:lnTo>
                    <a:pt x="12712" y="23422"/>
                  </a:lnTo>
                  <a:lnTo>
                    <a:pt x="12922" y="21903"/>
                  </a:lnTo>
                  <a:lnTo>
                    <a:pt x="13107" y="20371"/>
                  </a:lnTo>
                  <a:lnTo>
                    <a:pt x="13280" y="18839"/>
                  </a:lnTo>
                  <a:lnTo>
                    <a:pt x="13440" y="17307"/>
                  </a:lnTo>
                  <a:lnTo>
                    <a:pt x="13589" y="15776"/>
                  </a:lnTo>
                  <a:lnTo>
                    <a:pt x="13712" y="14244"/>
                  </a:lnTo>
                  <a:lnTo>
                    <a:pt x="13823" y="12712"/>
                  </a:lnTo>
                  <a:lnTo>
                    <a:pt x="13922" y="11180"/>
                  </a:lnTo>
                  <a:lnTo>
                    <a:pt x="14009" y="9636"/>
                  </a:lnTo>
                  <a:lnTo>
                    <a:pt x="14070" y="8105"/>
                  </a:lnTo>
                  <a:lnTo>
                    <a:pt x="14132" y="6560"/>
                  </a:lnTo>
                  <a:lnTo>
                    <a:pt x="14169" y="5016"/>
                  </a:lnTo>
                  <a:lnTo>
                    <a:pt x="14182" y="3485"/>
                  </a:lnTo>
                  <a:lnTo>
                    <a:pt x="14182" y="1940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6705383" y="3607689"/>
              <a:ext cx="478029" cy="955988"/>
            </a:xfrm>
            <a:custGeom>
              <a:rect b="b" l="l" r="r" t="t"/>
              <a:pathLst>
                <a:path extrusionOk="0" h="27746" w="13874">
                  <a:moveTo>
                    <a:pt x="13873" y="0"/>
                  </a:moveTo>
                  <a:lnTo>
                    <a:pt x="384" y="1013"/>
                  </a:lnTo>
                  <a:lnTo>
                    <a:pt x="272" y="2693"/>
                  </a:lnTo>
                  <a:lnTo>
                    <a:pt x="186" y="4361"/>
                  </a:lnTo>
                  <a:lnTo>
                    <a:pt x="112" y="6029"/>
                  </a:lnTo>
                  <a:lnTo>
                    <a:pt x="62" y="7709"/>
                  </a:lnTo>
                  <a:lnTo>
                    <a:pt x="25" y="9376"/>
                  </a:lnTo>
                  <a:lnTo>
                    <a:pt x="1" y="11044"/>
                  </a:lnTo>
                  <a:lnTo>
                    <a:pt x="1" y="12724"/>
                  </a:lnTo>
                  <a:lnTo>
                    <a:pt x="25" y="14391"/>
                  </a:lnTo>
                  <a:lnTo>
                    <a:pt x="50" y="16071"/>
                  </a:lnTo>
                  <a:lnTo>
                    <a:pt x="112" y="17739"/>
                  </a:lnTo>
                  <a:lnTo>
                    <a:pt x="186" y="19419"/>
                  </a:lnTo>
                  <a:lnTo>
                    <a:pt x="272" y="21087"/>
                  </a:lnTo>
                  <a:lnTo>
                    <a:pt x="384" y="22754"/>
                  </a:lnTo>
                  <a:lnTo>
                    <a:pt x="519" y="24422"/>
                  </a:lnTo>
                  <a:lnTo>
                    <a:pt x="655" y="26090"/>
                  </a:lnTo>
                  <a:lnTo>
                    <a:pt x="828" y="27745"/>
                  </a:lnTo>
                  <a:lnTo>
                    <a:pt x="12749" y="27745"/>
                  </a:lnTo>
                  <a:lnTo>
                    <a:pt x="12984" y="24163"/>
                  </a:lnTo>
                  <a:lnTo>
                    <a:pt x="13194" y="20605"/>
                  </a:lnTo>
                  <a:lnTo>
                    <a:pt x="13367" y="17072"/>
                  </a:lnTo>
                  <a:lnTo>
                    <a:pt x="13527" y="13564"/>
                  </a:lnTo>
                  <a:lnTo>
                    <a:pt x="13651" y="10105"/>
                  </a:lnTo>
                  <a:lnTo>
                    <a:pt x="13750" y="6683"/>
                  </a:lnTo>
                  <a:lnTo>
                    <a:pt x="13824" y="3311"/>
                  </a:lnTo>
                  <a:lnTo>
                    <a:pt x="13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6026517" y="2062692"/>
              <a:ext cx="1307533" cy="1629308"/>
            </a:xfrm>
            <a:custGeom>
              <a:rect b="b" l="l" r="r" t="t"/>
              <a:pathLst>
                <a:path extrusionOk="0" h="47288" w="37949">
                  <a:moveTo>
                    <a:pt x="13490" y="0"/>
                  </a:moveTo>
                  <a:lnTo>
                    <a:pt x="12872" y="25"/>
                  </a:lnTo>
                  <a:lnTo>
                    <a:pt x="12267" y="49"/>
                  </a:lnTo>
                  <a:lnTo>
                    <a:pt x="11662" y="99"/>
                  </a:lnTo>
                  <a:lnTo>
                    <a:pt x="11056" y="148"/>
                  </a:lnTo>
                  <a:lnTo>
                    <a:pt x="10464" y="222"/>
                  </a:lnTo>
                  <a:lnTo>
                    <a:pt x="9858" y="309"/>
                  </a:lnTo>
                  <a:lnTo>
                    <a:pt x="9265" y="420"/>
                  </a:lnTo>
                  <a:lnTo>
                    <a:pt x="8685" y="544"/>
                  </a:lnTo>
                  <a:lnTo>
                    <a:pt x="8104" y="692"/>
                  </a:lnTo>
                  <a:lnTo>
                    <a:pt x="7536" y="865"/>
                  </a:lnTo>
                  <a:lnTo>
                    <a:pt x="6980" y="1050"/>
                  </a:lnTo>
                  <a:lnTo>
                    <a:pt x="6436" y="1260"/>
                  </a:lnTo>
                  <a:lnTo>
                    <a:pt x="5473" y="1668"/>
                  </a:lnTo>
                  <a:lnTo>
                    <a:pt x="4979" y="1865"/>
                  </a:lnTo>
                  <a:lnTo>
                    <a:pt x="4497" y="2075"/>
                  </a:lnTo>
                  <a:lnTo>
                    <a:pt x="4003" y="2298"/>
                  </a:lnTo>
                  <a:lnTo>
                    <a:pt x="3534" y="2520"/>
                  </a:lnTo>
                  <a:lnTo>
                    <a:pt x="3076" y="2767"/>
                  </a:lnTo>
                  <a:lnTo>
                    <a:pt x="2632" y="3039"/>
                  </a:lnTo>
                  <a:lnTo>
                    <a:pt x="2422" y="3175"/>
                  </a:lnTo>
                  <a:lnTo>
                    <a:pt x="2212" y="3323"/>
                  </a:lnTo>
                  <a:lnTo>
                    <a:pt x="2014" y="3471"/>
                  </a:lnTo>
                  <a:lnTo>
                    <a:pt x="1816" y="3632"/>
                  </a:lnTo>
                  <a:lnTo>
                    <a:pt x="1631" y="3805"/>
                  </a:lnTo>
                  <a:lnTo>
                    <a:pt x="1458" y="3978"/>
                  </a:lnTo>
                  <a:lnTo>
                    <a:pt x="1285" y="4151"/>
                  </a:lnTo>
                  <a:lnTo>
                    <a:pt x="1125" y="4348"/>
                  </a:lnTo>
                  <a:lnTo>
                    <a:pt x="976" y="4546"/>
                  </a:lnTo>
                  <a:lnTo>
                    <a:pt x="841" y="4744"/>
                  </a:lnTo>
                  <a:lnTo>
                    <a:pt x="717" y="4966"/>
                  </a:lnTo>
                  <a:lnTo>
                    <a:pt x="593" y="5188"/>
                  </a:lnTo>
                  <a:lnTo>
                    <a:pt x="495" y="5423"/>
                  </a:lnTo>
                  <a:lnTo>
                    <a:pt x="396" y="5670"/>
                  </a:lnTo>
                  <a:lnTo>
                    <a:pt x="322" y="5929"/>
                  </a:lnTo>
                  <a:lnTo>
                    <a:pt x="260" y="6201"/>
                  </a:lnTo>
                  <a:lnTo>
                    <a:pt x="186" y="6547"/>
                  </a:lnTo>
                  <a:lnTo>
                    <a:pt x="136" y="6918"/>
                  </a:lnTo>
                  <a:lnTo>
                    <a:pt x="87" y="7288"/>
                  </a:lnTo>
                  <a:lnTo>
                    <a:pt x="50" y="7659"/>
                  </a:lnTo>
                  <a:lnTo>
                    <a:pt x="25" y="8042"/>
                  </a:lnTo>
                  <a:lnTo>
                    <a:pt x="13" y="8437"/>
                  </a:lnTo>
                  <a:lnTo>
                    <a:pt x="1" y="8832"/>
                  </a:lnTo>
                  <a:lnTo>
                    <a:pt x="1" y="9240"/>
                  </a:lnTo>
                  <a:lnTo>
                    <a:pt x="25" y="10055"/>
                  </a:lnTo>
                  <a:lnTo>
                    <a:pt x="75" y="10883"/>
                  </a:lnTo>
                  <a:lnTo>
                    <a:pt x="161" y="11723"/>
                  </a:lnTo>
                  <a:lnTo>
                    <a:pt x="248" y="12563"/>
                  </a:lnTo>
                  <a:lnTo>
                    <a:pt x="359" y="13415"/>
                  </a:lnTo>
                  <a:lnTo>
                    <a:pt x="482" y="14255"/>
                  </a:lnTo>
                  <a:lnTo>
                    <a:pt x="618" y="15083"/>
                  </a:lnTo>
                  <a:lnTo>
                    <a:pt x="754" y="15898"/>
                  </a:lnTo>
                  <a:lnTo>
                    <a:pt x="1038" y="17455"/>
                  </a:lnTo>
                  <a:lnTo>
                    <a:pt x="1285" y="18900"/>
                  </a:lnTo>
                  <a:lnTo>
                    <a:pt x="1545" y="20432"/>
                  </a:lnTo>
                  <a:lnTo>
                    <a:pt x="1841" y="22050"/>
                  </a:lnTo>
                  <a:lnTo>
                    <a:pt x="2162" y="23718"/>
                  </a:lnTo>
                  <a:lnTo>
                    <a:pt x="2496" y="25459"/>
                  </a:lnTo>
                  <a:lnTo>
                    <a:pt x="3188" y="29042"/>
                  </a:lnTo>
                  <a:lnTo>
                    <a:pt x="3892" y="32698"/>
                  </a:lnTo>
                  <a:lnTo>
                    <a:pt x="4238" y="34527"/>
                  </a:lnTo>
                  <a:lnTo>
                    <a:pt x="4559" y="36330"/>
                  </a:lnTo>
                  <a:lnTo>
                    <a:pt x="4868" y="38109"/>
                  </a:lnTo>
                  <a:lnTo>
                    <a:pt x="5152" y="39851"/>
                  </a:lnTo>
                  <a:lnTo>
                    <a:pt x="5399" y="41531"/>
                  </a:lnTo>
                  <a:lnTo>
                    <a:pt x="5510" y="42346"/>
                  </a:lnTo>
                  <a:lnTo>
                    <a:pt x="5609" y="43137"/>
                  </a:lnTo>
                  <a:lnTo>
                    <a:pt x="5708" y="43915"/>
                  </a:lnTo>
                  <a:lnTo>
                    <a:pt x="5782" y="44681"/>
                  </a:lnTo>
                  <a:lnTo>
                    <a:pt x="5856" y="45410"/>
                  </a:lnTo>
                  <a:lnTo>
                    <a:pt x="5905" y="46126"/>
                  </a:lnTo>
                  <a:lnTo>
                    <a:pt x="7091" y="46262"/>
                  </a:lnTo>
                  <a:lnTo>
                    <a:pt x="9747" y="46558"/>
                  </a:lnTo>
                  <a:lnTo>
                    <a:pt x="12489" y="46867"/>
                  </a:lnTo>
                  <a:lnTo>
                    <a:pt x="13959" y="47015"/>
                  </a:lnTo>
                  <a:lnTo>
                    <a:pt x="15763" y="47114"/>
                  </a:lnTo>
                  <a:lnTo>
                    <a:pt x="17567" y="47201"/>
                  </a:lnTo>
                  <a:lnTo>
                    <a:pt x="18468" y="47238"/>
                  </a:lnTo>
                  <a:lnTo>
                    <a:pt x="19370" y="47262"/>
                  </a:lnTo>
                  <a:lnTo>
                    <a:pt x="20272" y="47275"/>
                  </a:lnTo>
                  <a:lnTo>
                    <a:pt x="21174" y="47287"/>
                  </a:lnTo>
                  <a:lnTo>
                    <a:pt x="22088" y="47287"/>
                  </a:lnTo>
                  <a:lnTo>
                    <a:pt x="22990" y="47275"/>
                  </a:lnTo>
                  <a:lnTo>
                    <a:pt x="23891" y="47250"/>
                  </a:lnTo>
                  <a:lnTo>
                    <a:pt x="24793" y="47213"/>
                  </a:lnTo>
                  <a:lnTo>
                    <a:pt x="25695" y="47151"/>
                  </a:lnTo>
                  <a:lnTo>
                    <a:pt x="26584" y="47090"/>
                  </a:lnTo>
                  <a:lnTo>
                    <a:pt x="27486" y="47003"/>
                  </a:lnTo>
                  <a:lnTo>
                    <a:pt x="28375" y="46904"/>
                  </a:lnTo>
                  <a:lnTo>
                    <a:pt x="28845" y="46830"/>
                  </a:lnTo>
                  <a:lnTo>
                    <a:pt x="29314" y="46744"/>
                  </a:lnTo>
                  <a:lnTo>
                    <a:pt x="29771" y="46645"/>
                  </a:lnTo>
                  <a:lnTo>
                    <a:pt x="30228" y="46521"/>
                  </a:lnTo>
                  <a:lnTo>
                    <a:pt x="30661" y="46398"/>
                  </a:lnTo>
                  <a:lnTo>
                    <a:pt x="31093" y="46262"/>
                  </a:lnTo>
                  <a:lnTo>
                    <a:pt x="31488" y="46126"/>
                  </a:lnTo>
                  <a:lnTo>
                    <a:pt x="31871" y="45990"/>
                  </a:lnTo>
                  <a:lnTo>
                    <a:pt x="32538" y="45731"/>
                  </a:lnTo>
                  <a:lnTo>
                    <a:pt x="33057" y="45521"/>
                  </a:lnTo>
                  <a:lnTo>
                    <a:pt x="33502" y="45311"/>
                  </a:lnTo>
                  <a:lnTo>
                    <a:pt x="33625" y="44619"/>
                  </a:lnTo>
                  <a:lnTo>
                    <a:pt x="33774" y="43865"/>
                  </a:lnTo>
                  <a:lnTo>
                    <a:pt x="34095" y="42284"/>
                  </a:lnTo>
                  <a:lnTo>
                    <a:pt x="34465" y="40592"/>
                  </a:lnTo>
                  <a:lnTo>
                    <a:pt x="34861" y="38850"/>
                  </a:lnTo>
                  <a:lnTo>
                    <a:pt x="35244" y="37121"/>
                  </a:lnTo>
                  <a:lnTo>
                    <a:pt x="35614" y="35428"/>
                  </a:lnTo>
                  <a:lnTo>
                    <a:pt x="35775" y="34613"/>
                  </a:lnTo>
                  <a:lnTo>
                    <a:pt x="35923" y="33835"/>
                  </a:lnTo>
                  <a:lnTo>
                    <a:pt x="36059" y="33094"/>
                  </a:lnTo>
                  <a:lnTo>
                    <a:pt x="36170" y="32389"/>
                  </a:lnTo>
                  <a:lnTo>
                    <a:pt x="36516" y="30067"/>
                  </a:lnTo>
                  <a:lnTo>
                    <a:pt x="36887" y="27720"/>
                  </a:lnTo>
                  <a:lnTo>
                    <a:pt x="37060" y="26547"/>
                  </a:lnTo>
                  <a:lnTo>
                    <a:pt x="37233" y="25361"/>
                  </a:lnTo>
                  <a:lnTo>
                    <a:pt x="37393" y="24175"/>
                  </a:lnTo>
                  <a:lnTo>
                    <a:pt x="37541" y="22977"/>
                  </a:lnTo>
                  <a:lnTo>
                    <a:pt x="37677" y="21778"/>
                  </a:lnTo>
                  <a:lnTo>
                    <a:pt x="37776" y="20580"/>
                  </a:lnTo>
                  <a:lnTo>
                    <a:pt x="37863" y="19394"/>
                  </a:lnTo>
                  <a:lnTo>
                    <a:pt x="37924" y="18196"/>
                  </a:lnTo>
                  <a:lnTo>
                    <a:pt x="37937" y="17591"/>
                  </a:lnTo>
                  <a:lnTo>
                    <a:pt x="37949" y="16998"/>
                  </a:lnTo>
                  <a:lnTo>
                    <a:pt x="37949" y="16392"/>
                  </a:lnTo>
                  <a:lnTo>
                    <a:pt x="37949" y="15799"/>
                  </a:lnTo>
                  <a:lnTo>
                    <a:pt x="37924" y="15207"/>
                  </a:lnTo>
                  <a:lnTo>
                    <a:pt x="37900" y="14601"/>
                  </a:lnTo>
                  <a:lnTo>
                    <a:pt x="37863" y="14008"/>
                  </a:lnTo>
                  <a:lnTo>
                    <a:pt x="37813" y="13415"/>
                  </a:lnTo>
                  <a:lnTo>
                    <a:pt x="37764" y="12810"/>
                  </a:lnTo>
                  <a:lnTo>
                    <a:pt x="37690" y="12205"/>
                  </a:lnTo>
                  <a:lnTo>
                    <a:pt x="37603" y="11599"/>
                  </a:lnTo>
                  <a:lnTo>
                    <a:pt x="37517" y="10994"/>
                  </a:lnTo>
                  <a:lnTo>
                    <a:pt x="37405" y="10389"/>
                  </a:lnTo>
                  <a:lnTo>
                    <a:pt x="37282" y="9784"/>
                  </a:lnTo>
                  <a:lnTo>
                    <a:pt x="37146" y="9191"/>
                  </a:lnTo>
                  <a:lnTo>
                    <a:pt x="36985" y="8598"/>
                  </a:lnTo>
                  <a:lnTo>
                    <a:pt x="36813" y="8017"/>
                  </a:lnTo>
                  <a:lnTo>
                    <a:pt x="36615" y="7436"/>
                  </a:lnTo>
                  <a:lnTo>
                    <a:pt x="36393" y="6856"/>
                  </a:lnTo>
                  <a:lnTo>
                    <a:pt x="36158" y="6300"/>
                  </a:lnTo>
                  <a:lnTo>
                    <a:pt x="35898" y="5744"/>
                  </a:lnTo>
                  <a:lnTo>
                    <a:pt x="35614" y="5201"/>
                  </a:lnTo>
                  <a:lnTo>
                    <a:pt x="35305" y="4682"/>
                  </a:lnTo>
                  <a:lnTo>
                    <a:pt x="34972" y="4163"/>
                  </a:lnTo>
                  <a:lnTo>
                    <a:pt x="34725" y="3805"/>
                  </a:lnTo>
                  <a:lnTo>
                    <a:pt x="34465" y="3459"/>
                  </a:lnTo>
                  <a:lnTo>
                    <a:pt x="34206" y="3138"/>
                  </a:lnTo>
                  <a:lnTo>
                    <a:pt x="33934" y="2841"/>
                  </a:lnTo>
                  <a:lnTo>
                    <a:pt x="33675" y="2569"/>
                  </a:lnTo>
                  <a:lnTo>
                    <a:pt x="33403" y="2322"/>
                  </a:lnTo>
                  <a:lnTo>
                    <a:pt x="33144" y="2100"/>
                  </a:lnTo>
                  <a:lnTo>
                    <a:pt x="32872" y="1902"/>
                  </a:lnTo>
                  <a:lnTo>
                    <a:pt x="32687" y="1779"/>
                  </a:lnTo>
                  <a:lnTo>
                    <a:pt x="32501" y="1668"/>
                  </a:lnTo>
                  <a:lnTo>
                    <a:pt x="32316" y="1569"/>
                  </a:lnTo>
                  <a:lnTo>
                    <a:pt x="32131" y="1470"/>
                  </a:lnTo>
                  <a:lnTo>
                    <a:pt x="31933" y="1384"/>
                  </a:lnTo>
                  <a:lnTo>
                    <a:pt x="31748" y="1309"/>
                  </a:lnTo>
                  <a:lnTo>
                    <a:pt x="31353" y="1174"/>
                  </a:lnTo>
                  <a:lnTo>
                    <a:pt x="30957" y="1062"/>
                  </a:lnTo>
                  <a:lnTo>
                    <a:pt x="30550" y="976"/>
                  </a:lnTo>
                  <a:lnTo>
                    <a:pt x="30130" y="914"/>
                  </a:lnTo>
                  <a:lnTo>
                    <a:pt x="29697" y="865"/>
                  </a:lnTo>
                  <a:lnTo>
                    <a:pt x="29252" y="828"/>
                  </a:lnTo>
                  <a:lnTo>
                    <a:pt x="28795" y="803"/>
                  </a:lnTo>
                  <a:lnTo>
                    <a:pt x="27844" y="778"/>
                  </a:lnTo>
                  <a:lnTo>
                    <a:pt x="26819" y="754"/>
                  </a:lnTo>
                  <a:lnTo>
                    <a:pt x="26275" y="729"/>
                  </a:lnTo>
                  <a:lnTo>
                    <a:pt x="25720" y="704"/>
                  </a:lnTo>
                  <a:lnTo>
                    <a:pt x="24497" y="630"/>
                  </a:lnTo>
                  <a:lnTo>
                    <a:pt x="23261" y="531"/>
                  </a:lnTo>
                  <a:lnTo>
                    <a:pt x="20803" y="321"/>
                  </a:lnTo>
                  <a:lnTo>
                    <a:pt x="19580" y="222"/>
                  </a:lnTo>
                  <a:lnTo>
                    <a:pt x="18345" y="136"/>
                  </a:lnTo>
                  <a:lnTo>
                    <a:pt x="17122" y="62"/>
                  </a:lnTo>
                  <a:lnTo>
                    <a:pt x="15887" y="12"/>
                  </a:lnTo>
                  <a:lnTo>
                    <a:pt x="146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6628790" y="4087785"/>
              <a:ext cx="216653" cy="87275"/>
            </a:xfrm>
            <a:custGeom>
              <a:rect b="b" l="l" r="r" t="t"/>
              <a:pathLst>
                <a:path extrusionOk="0" h="2533" w="6288">
                  <a:moveTo>
                    <a:pt x="6288" y="0"/>
                  </a:moveTo>
                  <a:lnTo>
                    <a:pt x="0" y="2533"/>
                  </a:lnTo>
                  <a:lnTo>
                    <a:pt x="0" y="2533"/>
                  </a:lnTo>
                  <a:lnTo>
                    <a:pt x="420" y="2483"/>
                  </a:lnTo>
                  <a:lnTo>
                    <a:pt x="852" y="2422"/>
                  </a:lnTo>
                  <a:lnTo>
                    <a:pt x="1272" y="2335"/>
                  </a:lnTo>
                  <a:lnTo>
                    <a:pt x="1692" y="2236"/>
                  </a:lnTo>
                  <a:lnTo>
                    <a:pt x="2100" y="2125"/>
                  </a:lnTo>
                  <a:lnTo>
                    <a:pt x="2508" y="2002"/>
                  </a:lnTo>
                  <a:lnTo>
                    <a:pt x="2915" y="1866"/>
                  </a:lnTo>
                  <a:lnTo>
                    <a:pt x="3323" y="1705"/>
                  </a:lnTo>
                  <a:lnTo>
                    <a:pt x="3718" y="1545"/>
                  </a:lnTo>
                  <a:lnTo>
                    <a:pt x="4101" y="1359"/>
                  </a:lnTo>
                  <a:lnTo>
                    <a:pt x="4484" y="1162"/>
                  </a:lnTo>
                  <a:lnTo>
                    <a:pt x="4867" y="964"/>
                  </a:lnTo>
                  <a:lnTo>
                    <a:pt x="5238" y="742"/>
                  </a:lnTo>
                  <a:lnTo>
                    <a:pt x="5596" y="507"/>
                  </a:lnTo>
                  <a:lnTo>
                    <a:pt x="5942" y="260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00652" y="1349336"/>
              <a:ext cx="143057" cy="257965"/>
            </a:xfrm>
            <a:custGeom>
              <a:rect b="b" l="l" r="r" t="t"/>
              <a:pathLst>
                <a:path extrusionOk="0" h="7487" w="4152">
                  <a:moveTo>
                    <a:pt x="940" y="0"/>
                  </a:moveTo>
                  <a:lnTo>
                    <a:pt x="841" y="13"/>
                  </a:lnTo>
                  <a:lnTo>
                    <a:pt x="742" y="37"/>
                  </a:lnTo>
                  <a:lnTo>
                    <a:pt x="668" y="62"/>
                  </a:lnTo>
                  <a:lnTo>
                    <a:pt x="532" y="136"/>
                  </a:lnTo>
                  <a:lnTo>
                    <a:pt x="421" y="210"/>
                  </a:lnTo>
                  <a:lnTo>
                    <a:pt x="322" y="297"/>
                  </a:lnTo>
                  <a:lnTo>
                    <a:pt x="248" y="396"/>
                  </a:lnTo>
                  <a:lnTo>
                    <a:pt x="174" y="507"/>
                  </a:lnTo>
                  <a:lnTo>
                    <a:pt x="124" y="630"/>
                  </a:lnTo>
                  <a:lnTo>
                    <a:pt x="75" y="754"/>
                  </a:lnTo>
                  <a:lnTo>
                    <a:pt x="38" y="890"/>
                  </a:lnTo>
                  <a:lnTo>
                    <a:pt x="13" y="1026"/>
                  </a:lnTo>
                  <a:lnTo>
                    <a:pt x="1" y="1162"/>
                  </a:lnTo>
                  <a:lnTo>
                    <a:pt x="1" y="1310"/>
                  </a:lnTo>
                  <a:lnTo>
                    <a:pt x="1" y="1446"/>
                  </a:lnTo>
                  <a:lnTo>
                    <a:pt x="13" y="1730"/>
                  </a:lnTo>
                  <a:lnTo>
                    <a:pt x="50" y="2014"/>
                  </a:lnTo>
                  <a:lnTo>
                    <a:pt x="161" y="2718"/>
                  </a:lnTo>
                  <a:lnTo>
                    <a:pt x="248" y="3398"/>
                  </a:lnTo>
                  <a:lnTo>
                    <a:pt x="433" y="4744"/>
                  </a:lnTo>
                  <a:lnTo>
                    <a:pt x="606" y="6090"/>
                  </a:lnTo>
                  <a:lnTo>
                    <a:pt x="705" y="6782"/>
                  </a:lnTo>
                  <a:lnTo>
                    <a:pt x="804" y="7486"/>
                  </a:lnTo>
                  <a:lnTo>
                    <a:pt x="1323" y="7153"/>
                  </a:lnTo>
                  <a:lnTo>
                    <a:pt x="1582" y="6980"/>
                  </a:lnTo>
                  <a:lnTo>
                    <a:pt x="1829" y="6807"/>
                  </a:lnTo>
                  <a:lnTo>
                    <a:pt x="2064" y="6622"/>
                  </a:lnTo>
                  <a:lnTo>
                    <a:pt x="2298" y="6424"/>
                  </a:lnTo>
                  <a:lnTo>
                    <a:pt x="2521" y="6226"/>
                  </a:lnTo>
                  <a:lnTo>
                    <a:pt x="2743" y="6016"/>
                  </a:lnTo>
                  <a:lnTo>
                    <a:pt x="2941" y="5806"/>
                  </a:lnTo>
                  <a:lnTo>
                    <a:pt x="3138" y="5584"/>
                  </a:lnTo>
                  <a:lnTo>
                    <a:pt x="3324" y="5349"/>
                  </a:lnTo>
                  <a:lnTo>
                    <a:pt x="3484" y="5115"/>
                  </a:lnTo>
                  <a:lnTo>
                    <a:pt x="3633" y="4880"/>
                  </a:lnTo>
                  <a:lnTo>
                    <a:pt x="3768" y="4620"/>
                  </a:lnTo>
                  <a:lnTo>
                    <a:pt x="3892" y="4373"/>
                  </a:lnTo>
                  <a:lnTo>
                    <a:pt x="3991" y="4102"/>
                  </a:lnTo>
                  <a:lnTo>
                    <a:pt x="4065" y="3830"/>
                  </a:lnTo>
                  <a:lnTo>
                    <a:pt x="4127" y="3546"/>
                  </a:lnTo>
                  <a:lnTo>
                    <a:pt x="4151" y="3262"/>
                  </a:lnTo>
                  <a:lnTo>
                    <a:pt x="4151" y="2977"/>
                  </a:lnTo>
                  <a:lnTo>
                    <a:pt x="4127" y="2693"/>
                  </a:lnTo>
                  <a:lnTo>
                    <a:pt x="4090" y="2409"/>
                  </a:lnTo>
                  <a:lnTo>
                    <a:pt x="4016" y="2137"/>
                  </a:lnTo>
                  <a:lnTo>
                    <a:pt x="3929" y="1866"/>
                  </a:lnTo>
                  <a:lnTo>
                    <a:pt x="3806" y="1606"/>
                  </a:lnTo>
                  <a:lnTo>
                    <a:pt x="3670" y="1359"/>
                  </a:lnTo>
                  <a:lnTo>
                    <a:pt x="3509" y="1125"/>
                  </a:lnTo>
                  <a:lnTo>
                    <a:pt x="3324" y="915"/>
                  </a:lnTo>
                  <a:lnTo>
                    <a:pt x="3213" y="803"/>
                  </a:lnTo>
                  <a:lnTo>
                    <a:pt x="3114" y="705"/>
                  </a:lnTo>
                  <a:lnTo>
                    <a:pt x="3003" y="618"/>
                  </a:lnTo>
                  <a:lnTo>
                    <a:pt x="2879" y="532"/>
                  </a:lnTo>
                  <a:lnTo>
                    <a:pt x="2756" y="457"/>
                  </a:lnTo>
                  <a:lnTo>
                    <a:pt x="2620" y="383"/>
                  </a:lnTo>
                  <a:lnTo>
                    <a:pt x="2484" y="309"/>
                  </a:lnTo>
                  <a:lnTo>
                    <a:pt x="2348" y="247"/>
                  </a:lnTo>
                  <a:lnTo>
                    <a:pt x="2175" y="186"/>
                  </a:lnTo>
                  <a:lnTo>
                    <a:pt x="1965" y="124"/>
                  </a:lnTo>
                  <a:lnTo>
                    <a:pt x="1743" y="75"/>
                  </a:lnTo>
                  <a:lnTo>
                    <a:pt x="1508" y="25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2D20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488317" y="1248038"/>
              <a:ext cx="380108" cy="632938"/>
            </a:xfrm>
            <a:custGeom>
              <a:rect b="b" l="l" r="r" t="t"/>
              <a:pathLst>
                <a:path extrusionOk="0" h="18370" w="11032">
                  <a:moveTo>
                    <a:pt x="5275" y="0"/>
                  </a:moveTo>
                  <a:lnTo>
                    <a:pt x="5065" y="13"/>
                  </a:lnTo>
                  <a:lnTo>
                    <a:pt x="4695" y="37"/>
                  </a:lnTo>
                  <a:lnTo>
                    <a:pt x="4324" y="99"/>
                  </a:lnTo>
                  <a:lnTo>
                    <a:pt x="3978" y="173"/>
                  </a:lnTo>
                  <a:lnTo>
                    <a:pt x="3632" y="285"/>
                  </a:lnTo>
                  <a:lnTo>
                    <a:pt x="3299" y="408"/>
                  </a:lnTo>
                  <a:lnTo>
                    <a:pt x="2978" y="556"/>
                  </a:lnTo>
                  <a:lnTo>
                    <a:pt x="2656" y="717"/>
                  </a:lnTo>
                  <a:lnTo>
                    <a:pt x="2360" y="915"/>
                  </a:lnTo>
                  <a:lnTo>
                    <a:pt x="2076" y="1112"/>
                  </a:lnTo>
                  <a:lnTo>
                    <a:pt x="1804" y="1335"/>
                  </a:lnTo>
                  <a:lnTo>
                    <a:pt x="1557" y="1582"/>
                  </a:lnTo>
                  <a:lnTo>
                    <a:pt x="1310" y="1841"/>
                  </a:lnTo>
                  <a:lnTo>
                    <a:pt x="1100" y="2113"/>
                  </a:lnTo>
                  <a:lnTo>
                    <a:pt x="890" y="2397"/>
                  </a:lnTo>
                  <a:lnTo>
                    <a:pt x="705" y="2693"/>
                  </a:lnTo>
                  <a:lnTo>
                    <a:pt x="544" y="3002"/>
                  </a:lnTo>
                  <a:lnTo>
                    <a:pt x="532" y="3027"/>
                  </a:lnTo>
                  <a:lnTo>
                    <a:pt x="445" y="3200"/>
                  </a:lnTo>
                  <a:lnTo>
                    <a:pt x="433" y="3237"/>
                  </a:lnTo>
                  <a:lnTo>
                    <a:pt x="359" y="3410"/>
                  </a:lnTo>
                  <a:lnTo>
                    <a:pt x="346" y="3447"/>
                  </a:lnTo>
                  <a:lnTo>
                    <a:pt x="272" y="3669"/>
                  </a:lnTo>
                  <a:lnTo>
                    <a:pt x="235" y="3768"/>
                  </a:lnTo>
                  <a:lnTo>
                    <a:pt x="198" y="3879"/>
                  </a:lnTo>
                  <a:lnTo>
                    <a:pt x="174" y="3978"/>
                  </a:lnTo>
                  <a:lnTo>
                    <a:pt x="174" y="3990"/>
                  </a:lnTo>
                  <a:lnTo>
                    <a:pt x="149" y="4089"/>
                  </a:lnTo>
                  <a:lnTo>
                    <a:pt x="124" y="4200"/>
                  </a:lnTo>
                  <a:lnTo>
                    <a:pt x="99" y="4324"/>
                  </a:lnTo>
                  <a:lnTo>
                    <a:pt x="62" y="4534"/>
                  </a:lnTo>
                  <a:lnTo>
                    <a:pt x="50" y="4583"/>
                  </a:lnTo>
                  <a:lnTo>
                    <a:pt x="38" y="4682"/>
                  </a:lnTo>
                  <a:lnTo>
                    <a:pt x="25" y="4793"/>
                  </a:lnTo>
                  <a:lnTo>
                    <a:pt x="25" y="4830"/>
                  </a:lnTo>
                  <a:lnTo>
                    <a:pt x="13" y="4905"/>
                  </a:lnTo>
                  <a:lnTo>
                    <a:pt x="13" y="4966"/>
                  </a:lnTo>
                  <a:lnTo>
                    <a:pt x="13" y="4991"/>
                  </a:lnTo>
                  <a:lnTo>
                    <a:pt x="1" y="5102"/>
                  </a:lnTo>
                  <a:lnTo>
                    <a:pt x="1" y="5201"/>
                  </a:lnTo>
                  <a:lnTo>
                    <a:pt x="1" y="5325"/>
                  </a:lnTo>
                  <a:lnTo>
                    <a:pt x="1" y="5596"/>
                  </a:lnTo>
                  <a:lnTo>
                    <a:pt x="87" y="7190"/>
                  </a:lnTo>
                  <a:lnTo>
                    <a:pt x="136" y="8351"/>
                  </a:lnTo>
                  <a:lnTo>
                    <a:pt x="322" y="12045"/>
                  </a:lnTo>
                  <a:lnTo>
                    <a:pt x="384" y="13305"/>
                  </a:lnTo>
                  <a:lnTo>
                    <a:pt x="408" y="13650"/>
                  </a:lnTo>
                  <a:lnTo>
                    <a:pt x="458" y="13984"/>
                  </a:lnTo>
                  <a:lnTo>
                    <a:pt x="532" y="14318"/>
                  </a:lnTo>
                  <a:lnTo>
                    <a:pt x="618" y="14639"/>
                  </a:lnTo>
                  <a:lnTo>
                    <a:pt x="729" y="14960"/>
                  </a:lnTo>
                  <a:lnTo>
                    <a:pt x="865" y="15256"/>
                  </a:lnTo>
                  <a:lnTo>
                    <a:pt x="1001" y="15553"/>
                  </a:lnTo>
                  <a:lnTo>
                    <a:pt x="1174" y="15837"/>
                  </a:lnTo>
                  <a:lnTo>
                    <a:pt x="1347" y="16109"/>
                  </a:lnTo>
                  <a:lnTo>
                    <a:pt x="1545" y="16368"/>
                  </a:lnTo>
                  <a:lnTo>
                    <a:pt x="1755" y="16615"/>
                  </a:lnTo>
                  <a:lnTo>
                    <a:pt x="1977" y="16850"/>
                  </a:lnTo>
                  <a:lnTo>
                    <a:pt x="2224" y="17072"/>
                  </a:lnTo>
                  <a:lnTo>
                    <a:pt x="2471" y="17270"/>
                  </a:lnTo>
                  <a:lnTo>
                    <a:pt x="2731" y="17468"/>
                  </a:lnTo>
                  <a:lnTo>
                    <a:pt x="3015" y="17640"/>
                  </a:lnTo>
                  <a:lnTo>
                    <a:pt x="3311" y="17801"/>
                  </a:lnTo>
                  <a:lnTo>
                    <a:pt x="3632" y="17949"/>
                  </a:lnTo>
                  <a:lnTo>
                    <a:pt x="3954" y="18073"/>
                  </a:lnTo>
                  <a:lnTo>
                    <a:pt x="4287" y="18184"/>
                  </a:lnTo>
                  <a:lnTo>
                    <a:pt x="4633" y="18258"/>
                  </a:lnTo>
                  <a:lnTo>
                    <a:pt x="4979" y="18320"/>
                  </a:lnTo>
                  <a:lnTo>
                    <a:pt x="5337" y="18357"/>
                  </a:lnTo>
                  <a:lnTo>
                    <a:pt x="5708" y="18369"/>
                  </a:lnTo>
                  <a:lnTo>
                    <a:pt x="5967" y="18369"/>
                  </a:lnTo>
                  <a:lnTo>
                    <a:pt x="6264" y="18345"/>
                  </a:lnTo>
                  <a:lnTo>
                    <a:pt x="6560" y="18308"/>
                  </a:lnTo>
                  <a:lnTo>
                    <a:pt x="6844" y="18246"/>
                  </a:lnTo>
                  <a:lnTo>
                    <a:pt x="7116" y="18184"/>
                  </a:lnTo>
                  <a:lnTo>
                    <a:pt x="7314" y="18122"/>
                  </a:lnTo>
                  <a:lnTo>
                    <a:pt x="7363" y="18110"/>
                  </a:lnTo>
                  <a:lnTo>
                    <a:pt x="7425" y="18085"/>
                  </a:lnTo>
                  <a:lnTo>
                    <a:pt x="7536" y="18048"/>
                  </a:lnTo>
                  <a:lnTo>
                    <a:pt x="7696" y="17986"/>
                  </a:lnTo>
                  <a:lnTo>
                    <a:pt x="8055" y="17826"/>
                  </a:lnTo>
                  <a:lnTo>
                    <a:pt x="8388" y="17640"/>
                  </a:lnTo>
                  <a:lnTo>
                    <a:pt x="8598" y="17517"/>
                  </a:lnTo>
                  <a:lnTo>
                    <a:pt x="8808" y="17369"/>
                  </a:lnTo>
                  <a:lnTo>
                    <a:pt x="9006" y="17220"/>
                  </a:lnTo>
                  <a:lnTo>
                    <a:pt x="9204" y="17060"/>
                  </a:lnTo>
                  <a:lnTo>
                    <a:pt x="9389" y="16887"/>
                  </a:lnTo>
                  <a:lnTo>
                    <a:pt x="9574" y="16702"/>
                  </a:lnTo>
                  <a:lnTo>
                    <a:pt x="9747" y="16504"/>
                  </a:lnTo>
                  <a:lnTo>
                    <a:pt x="9883" y="16331"/>
                  </a:lnTo>
                  <a:lnTo>
                    <a:pt x="9969" y="16232"/>
                  </a:lnTo>
                  <a:lnTo>
                    <a:pt x="10105" y="16035"/>
                  </a:lnTo>
                  <a:lnTo>
                    <a:pt x="10254" y="15800"/>
                  </a:lnTo>
                  <a:lnTo>
                    <a:pt x="10402" y="15553"/>
                  </a:lnTo>
                  <a:lnTo>
                    <a:pt x="10525" y="15306"/>
                  </a:lnTo>
                  <a:lnTo>
                    <a:pt x="10637" y="15046"/>
                  </a:lnTo>
                  <a:lnTo>
                    <a:pt x="10686" y="14923"/>
                  </a:lnTo>
                  <a:lnTo>
                    <a:pt x="10772" y="14676"/>
                  </a:lnTo>
                  <a:lnTo>
                    <a:pt x="10847" y="14429"/>
                  </a:lnTo>
                  <a:lnTo>
                    <a:pt x="10896" y="14219"/>
                  </a:lnTo>
                  <a:lnTo>
                    <a:pt x="10908" y="14169"/>
                  </a:lnTo>
                  <a:lnTo>
                    <a:pt x="10933" y="14083"/>
                  </a:lnTo>
                  <a:lnTo>
                    <a:pt x="10970" y="13823"/>
                  </a:lnTo>
                  <a:lnTo>
                    <a:pt x="11007" y="13589"/>
                  </a:lnTo>
                  <a:lnTo>
                    <a:pt x="11007" y="13539"/>
                  </a:lnTo>
                  <a:lnTo>
                    <a:pt x="11019" y="13366"/>
                  </a:lnTo>
                  <a:lnTo>
                    <a:pt x="11019" y="13317"/>
                  </a:lnTo>
                  <a:lnTo>
                    <a:pt x="11032" y="13230"/>
                  </a:lnTo>
                  <a:lnTo>
                    <a:pt x="11032" y="13058"/>
                  </a:lnTo>
                  <a:lnTo>
                    <a:pt x="11019" y="12786"/>
                  </a:lnTo>
                  <a:lnTo>
                    <a:pt x="10649" y="5065"/>
                  </a:lnTo>
                  <a:lnTo>
                    <a:pt x="10624" y="4818"/>
                  </a:lnTo>
                  <a:lnTo>
                    <a:pt x="10599" y="4571"/>
                  </a:lnTo>
                  <a:lnTo>
                    <a:pt x="10562" y="4324"/>
                  </a:lnTo>
                  <a:lnTo>
                    <a:pt x="10501" y="4089"/>
                  </a:lnTo>
                  <a:lnTo>
                    <a:pt x="10439" y="3842"/>
                  </a:lnTo>
                  <a:lnTo>
                    <a:pt x="10365" y="3620"/>
                  </a:lnTo>
                  <a:lnTo>
                    <a:pt x="10291" y="3385"/>
                  </a:lnTo>
                  <a:lnTo>
                    <a:pt x="10192" y="3163"/>
                  </a:lnTo>
                  <a:lnTo>
                    <a:pt x="10105" y="2990"/>
                  </a:lnTo>
                  <a:lnTo>
                    <a:pt x="10019" y="2805"/>
                  </a:lnTo>
                  <a:lnTo>
                    <a:pt x="9920" y="2632"/>
                  </a:lnTo>
                  <a:lnTo>
                    <a:pt x="9809" y="2471"/>
                  </a:lnTo>
                  <a:lnTo>
                    <a:pt x="9587" y="2150"/>
                  </a:lnTo>
                  <a:lnTo>
                    <a:pt x="9339" y="1841"/>
                  </a:lnTo>
                  <a:lnTo>
                    <a:pt x="9068" y="1545"/>
                  </a:lnTo>
                  <a:lnTo>
                    <a:pt x="8784" y="1285"/>
                  </a:lnTo>
                  <a:lnTo>
                    <a:pt x="8475" y="1038"/>
                  </a:lnTo>
                  <a:lnTo>
                    <a:pt x="8141" y="816"/>
                  </a:lnTo>
                  <a:lnTo>
                    <a:pt x="7808" y="618"/>
                  </a:lnTo>
                  <a:lnTo>
                    <a:pt x="7449" y="445"/>
                  </a:lnTo>
                  <a:lnTo>
                    <a:pt x="7264" y="371"/>
                  </a:lnTo>
                  <a:lnTo>
                    <a:pt x="7079" y="297"/>
                  </a:lnTo>
                  <a:lnTo>
                    <a:pt x="6881" y="235"/>
                  </a:lnTo>
                  <a:lnTo>
                    <a:pt x="6696" y="186"/>
                  </a:lnTo>
                  <a:lnTo>
                    <a:pt x="6498" y="136"/>
                  </a:lnTo>
                  <a:lnTo>
                    <a:pt x="6301" y="99"/>
                  </a:lnTo>
                  <a:lnTo>
                    <a:pt x="6103" y="62"/>
                  </a:lnTo>
                  <a:lnTo>
                    <a:pt x="5893" y="37"/>
                  </a:lnTo>
                  <a:lnTo>
                    <a:pt x="5695" y="13"/>
                  </a:lnTo>
                  <a:lnTo>
                    <a:pt x="5485" y="0"/>
                  </a:lnTo>
                  <a:close/>
                </a:path>
              </a:pathLst>
            </a:custGeom>
            <a:solidFill>
              <a:srgbClr val="D67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395116" y="1530224"/>
              <a:ext cx="141334" cy="141334"/>
            </a:xfrm>
            <a:custGeom>
              <a:rect b="b" l="l" r="r" t="t"/>
              <a:pathLst>
                <a:path extrusionOk="0" h="4102" w="4102">
                  <a:moveTo>
                    <a:pt x="1952" y="0"/>
                  </a:moveTo>
                  <a:lnTo>
                    <a:pt x="1742" y="25"/>
                  </a:lnTo>
                  <a:lnTo>
                    <a:pt x="1544" y="62"/>
                  </a:lnTo>
                  <a:lnTo>
                    <a:pt x="1347" y="124"/>
                  </a:lnTo>
                  <a:lnTo>
                    <a:pt x="1161" y="198"/>
                  </a:lnTo>
                  <a:lnTo>
                    <a:pt x="988" y="297"/>
                  </a:lnTo>
                  <a:lnTo>
                    <a:pt x="828" y="408"/>
                  </a:lnTo>
                  <a:lnTo>
                    <a:pt x="680" y="532"/>
                  </a:lnTo>
                  <a:lnTo>
                    <a:pt x="531" y="668"/>
                  </a:lnTo>
                  <a:lnTo>
                    <a:pt x="408" y="828"/>
                  </a:lnTo>
                  <a:lnTo>
                    <a:pt x="297" y="989"/>
                  </a:lnTo>
                  <a:lnTo>
                    <a:pt x="210" y="1162"/>
                  </a:lnTo>
                  <a:lnTo>
                    <a:pt x="124" y="1347"/>
                  </a:lnTo>
                  <a:lnTo>
                    <a:pt x="62" y="1532"/>
                  </a:lnTo>
                  <a:lnTo>
                    <a:pt x="25" y="1742"/>
                  </a:lnTo>
                  <a:lnTo>
                    <a:pt x="0" y="1940"/>
                  </a:lnTo>
                  <a:lnTo>
                    <a:pt x="0" y="2150"/>
                  </a:lnTo>
                  <a:lnTo>
                    <a:pt x="25" y="2360"/>
                  </a:lnTo>
                  <a:lnTo>
                    <a:pt x="62" y="2558"/>
                  </a:lnTo>
                  <a:lnTo>
                    <a:pt x="124" y="2755"/>
                  </a:lnTo>
                  <a:lnTo>
                    <a:pt x="210" y="2940"/>
                  </a:lnTo>
                  <a:lnTo>
                    <a:pt x="297" y="3113"/>
                  </a:lnTo>
                  <a:lnTo>
                    <a:pt x="408" y="3286"/>
                  </a:lnTo>
                  <a:lnTo>
                    <a:pt x="544" y="3435"/>
                  </a:lnTo>
                  <a:lnTo>
                    <a:pt x="680" y="3570"/>
                  </a:lnTo>
                  <a:lnTo>
                    <a:pt x="828" y="3694"/>
                  </a:lnTo>
                  <a:lnTo>
                    <a:pt x="988" y="3805"/>
                  </a:lnTo>
                  <a:lnTo>
                    <a:pt x="1161" y="3904"/>
                  </a:lnTo>
                  <a:lnTo>
                    <a:pt x="1347" y="3978"/>
                  </a:lnTo>
                  <a:lnTo>
                    <a:pt x="1544" y="4040"/>
                  </a:lnTo>
                  <a:lnTo>
                    <a:pt x="1742" y="4077"/>
                  </a:lnTo>
                  <a:lnTo>
                    <a:pt x="1940" y="4102"/>
                  </a:lnTo>
                  <a:lnTo>
                    <a:pt x="2150" y="4102"/>
                  </a:lnTo>
                  <a:lnTo>
                    <a:pt x="2360" y="4077"/>
                  </a:lnTo>
                  <a:lnTo>
                    <a:pt x="2570" y="4040"/>
                  </a:lnTo>
                  <a:lnTo>
                    <a:pt x="2755" y="3978"/>
                  </a:lnTo>
                  <a:lnTo>
                    <a:pt x="2940" y="3904"/>
                  </a:lnTo>
                  <a:lnTo>
                    <a:pt x="3126" y="3805"/>
                  </a:lnTo>
                  <a:lnTo>
                    <a:pt x="3286" y="3694"/>
                  </a:lnTo>
                  <a:lnTo>
                    <a:pt x="3434" y="3570"/>
                  </a:lnTo>
                  <a:lnTo>
                    <a:pt x="3570" y="3435"/>
                  </a:lnTo>
                  <a:lnTo>
                    <a:pt x="3706" y="3274"/>
                  </a:lnTo>
                  <a:lnTo>
                    <a:pt x="3805" y="3113"/>
                  </a:lnTo>
                  <a:lnTo>
                    <a:pt x="3904" y="2940"/>
                  </a:lnTo>
                  <a:lnTo>
                    <a:pt x="3978" y="2755"/>
                  </a:lnTo>
                  <a:lnTo>
                    <a:pt x="4040" y="2570"/>
                  </a:lnTo>
                  <a:lnTo>
                    <a:pt x="4077" y="2360"/>
                  </a:lnTo>
                  <a:lnTo>
                    <a:pt x="4101" y="2162"/>
                  </a:lnTo>
                  <a:lnTo>
                    <a:pt x="4101" y="1952"/>
                  </a:lnTo>
                  <a:lnTo>
                    <a:pt x="4089" y="1742"/>
                  </a:lnTo>
                  <a:lnTo>
                    <a:pt x="4040" y="1545"/>
                  </a:lnTo>
                  <a:lnTo>
                    <a:pt x="3978" y="1347"/>
                  </a:lnTo>
                  <a:lnTo>
                    <a:pt x="3904" y="1162"/>
                  </a:lnTo>
                  <a:lnTo>
                    <a:pt x="3805" y="989"/>
                  </a:lnTo>
                  <a:lnTo>
                    <a:pt x="3694" y="828"/>
                  </a:lnTo>
                  <a:lnTo>
                    <a:pt x="3570" y="668"/>
                  </a:lnTo>
                  <a:lnTo>
                    <a:pt x="3434" y="532"/>
                  </a:lnTo>
                  <a:lnTo>
                    <a:pt x="3286" y="408"/>
                  </a:lnTo>
                  <a:lnTo>
                    <a:pt x="3113" y="297"/>
                  </a:lnTo>
                  <a:lnTo>
                    <a:pt x="2940" y="198"/>
                  </a:lnTo>
                  <a:lnTo>
                    <a:pt x="2755" y="124"/>
                  </a:lnTo>
                  <a:lnTo>
                    <a:pt x="2570" y="62"/>
                  </a:lnTo>
                  <a:lnTo>
                    <a:pt x="2372" y="25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D67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579416" y="1470652"/>
              <a:ext cx="105157" cy="100023"/>
            </a:xfrm>
            <a:custGeom>
              <a:rect b="b" l="l" r="r" t="t"/>
              <a:pathLst>
                <a:path extrusionOk="0" h="2903" w="3052">
                  <a:moveTo>
                    <a:pt x="2532" y="0"/>
                  </a:moveTo>
                  <a:lnTo>
                    <a:pt x="2458" y="25"/>
                  </a:lnTo>
                  <a:lnTo>
                    <a:pt x="2372" y="62"/>
                  </a:lnTo>
                  <a:lnTo>
                    <a:pt x="2310" y="111"/>
                  </a:lnTo>
                  <a:lnTo>
                    <a:pt x="2248" y="185"/>
                  </a:lnTo>
                  <a:lnTo>
                    <a:pt x="2211" y="259"/>
                  </a:lnTo>
                  <a:lnTo>
                    <a:pt x="2137" y="408"/>
                  </a:lnTo>
                  <a:lnTo>
                    <a:pt x="2051" y="556"/>
                  </a:lnTo>
                  <a:lnTo>
                    <a:pt x="1964" y="704"/>
                  </a:lnTo>
                  <a:lnTo>
                    <a:pt x="1865" y="840"/>
                  </a:lnTo>
                  <a:lnTo>
                    <a:pt x="1767" y="976"/>
                  </a:lnTo>
                  <a:lnTo>
                    <a:pt x="1655" y="1099"/>
                  </a:lnTo>
                  <a:lnTo>
                    <a:pt x="1544" y="1223"/>
                  </a:lnTo>
                  <a:lnTo>
                    <a:pt x="1421" y="1347"/>
                  </a:lnTo>
                  <a:lnTo>
                    <a:pt x="1297" y="1458"/>
                  </a:lnTo>
                  <a:lnTo>
                    <a:pt x="1174" y="1557"/>
                  </a:lnTo>
                  <a:lnTo>
                    <a:pt x="1038" y="1655"/>
                  </a:lnTo>
                  <a:lnTo>
                    <a:pt x="890" y="1754"/>
                  </a:lnTo>
                  <a:lnTo>
                    <a:pt x="754" y="1841"/>
                  </a:lnTo>
                  <a:lnTo>
                    <a:pt x="593" y="1915"/>
                  </a:lnTo>
                  <a:lnTo>
                    <a:pt x="445" y="1989"/>
                  </a:lnTo>
                  <a:lnTo>
                    <a:pt x="284" y="2051"/>
                  </a:lnTo>
                  <a:lnTo>
                    <a:pt x="210" y="2088"/>
                  </a:lnTo>
                  <a:lnTo>
                    <a:pt x="136" y="2149"/>
                  </a:lnTo>
                  <a:lnTo>
                    <a:pt x="87" y="2211"/>
                  </a:lnTo>
                  <a:lnTo>
                    <a:pt x="37" y="2285"/>
                  </a:lnTo>
                  <a:lnTo>
                    <a:pt x="12" y="2359"/>
                  </a:lnTo>
                  <a:lnTo>
                    <a:pt x="0" y="2446"/>
                  </a:lnTo>
                  <a:lnTo>
                    <a:pt x="12" y="2532"/>
                  </a:lnTo>
                  <a:lnTo>
                    <a:pt x="25" y="2619"/>
                  </a:lnTo>
                  <a:lnTo>
                    <a:pt x="62" y="2681"/>
                  </a:lnTo>
                  <a:lnTo>
                    <a:pt x="99" y="2742"/>
                  </a:lnTo>
                  <a:lnTo>
                    <a:pt x="148" y="2792"/>
                  </a:lnTo>
                  <a:lnTo>
                    <a:pt x="198" y="2829"/>
                  </a:lnTo>
                  <a:lnTo>
                    <a:pt x="247" y="2866"/>
                  </a:lnTo>
                  <a:lnTo>
                    <a:pt x="309" y="2891"/>
                  </a:lnTo>
                  <a:lnTo>
                    <a:pt x="383" y="2903"/>
                  </a:lnTo>
                  <a:lnTo>
                    <a:pt x="519" y="2903"/>
                  </a:lnTo>
                  <a:lnTo>
                    <a:pt x="605" y="2878"/>
                  </a:lnTo>
                  <a:lnTo>
                    <a:pt x="791" y="2804"/>
                  </a:lnTo>
                  <a:lnTo>
                    <a:pt x="988" y="2718"/>
                  </a:lnTo>
                  <a:lnTo>
                    <a:pt x="1174" y="2619"/>
                  </a:lnTo>
                  <a:lnTo>
                    <a:pt x="1359" y="2508"/>
                  </a:lnTo>
                  <a:lnTo>
                    <a:pt x="1532" y="2384"/>
                  </a:lnTo>
                  <a:lnTo>
                    <a:pt x="1705" y="2261"/>
                  </a:lnTo>
                  <a:lnTo>
                    <a:pt x="1865" y="2137"/>
                  </a:lnTo>
                  <a:lnTo>
                    <a:pt x="2026" y="1989"/>
                  </a:lnTo>
                  <a:lnTo>
                    <a:pt x="2174" y="1841"/>
                  </a:lnTo>
                  <a:lnTo>
                    <a:pt x="2322" y="1692"/>
                  </a:lnTo>
                  <a:lnTo>
                    <a:pt x="2458" y="1532"/>
                  </a:lnTo>
                  <a:lnTo>
                    <a:pt x="2582" y="1359"/>
                  </a:lnTo>
                  <a:lnTo>
                    <a:pt x="2705" y="1186"/>
                  </a:lnTo>
                  <a:lnTo>
                    <a:pt x="2817" y="1001"/>
                  </a:lnTo>
                  <a:lnTo>
                    <a:pt x="2915" y="815"/>
                  </a:lnTo>
                  <a:lnTo>
                    <a:pt x="3014" y="630"/>
                  </a:lnTo>
                  <a:lnTo>
                    <a:pt x="3039" y="544"/>
                  </a:lnTo>
                  <a:lnTo>
                    <a:pt x="3051" y="457"/>
                  </a:lnTo>
                  <a:lnTo>
                    <a:pt x="3051" y="371"/>
                  </a:lnTo>
                  <a:lnTo>
                    <a:pt x="3027" y="284"/>
                  </a:lnTo>
                  <a:lnTo>
                    <a:pt x="2990" y="210"/>
                  </a:lnTo>
                  <a:lnTo>
                    <a:pt x="2940" y="136"/>
                  </a:lnTo>
                  <a:lnTo>
                    <a:pt x="2866" y="87"/>
                  </a:lnTo>
                  <a:lnTo>
                    <a:pt x="2792" y="37"/>
                  </a:lnTo>
                  <a:lnTo>
                    <a:pt x="2705" y="12"/>
                  </a:lnTo>
                  <a:lnTo>
                    <a:pt x="26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721991" y="1474476"/>
              <a:ext cx="105157" cy="100057"/>
            </a:xfrm>
            <a:custGeom>
              <a:rect b="b" l="l" r="r" t="t"/>
              <a:pathLst>
                <a:path extrusionOk="0" h="2904" w="3052">
                  <a:moveTo>
                    <a:pt x="433" y="0"/>
                  </a:moveTo>
                  <a:lnTo>
                    <a:pt x="346" y="13"/>
                  </a:lnTo>
                  <a:lnTo>
                    <a:pt x="260" y="37"/>
                  </a:lnTo>
                  <a:lnTo>
                    <a:pt x="173" y="74"/>
                  </a:lnTo>
                  <a:lnTo>
                    <a:pt x="112" y="136"/>
                  </a:lnTo>
                  <a:lnTo>
                    <a:pt x="62" y="210"/>
                  </a:lnTo>
                  <a:lnTo>
                    <a:pt x="25" y="284"/>
                  </a:lnTo>
                  <a:lnTo>
                    <a:pt x="0" y="371"/>
                  </a:lnTo>
                  <a:lnTo>
                    <a:pt x="0" y="445"/>
                  </a:lnTo>
                  <a:lnTo>
                    <a:pt x="13" y="531"/>
                  </a:lnTo>
                  <a:lnTo>
                    <a:pt x="37" y="618"/>
                  </a:lnTo>
                  <a:lnTo>
                    <a:pt x="124" y="816"/>
                  </a:lnTo>
                  <a:lnTo>
                    <a:pt x="235" y="1001"/>
                  </a:lnTo>
                  <a:lnTo>
                    <a:pt x="346" y="1174"/>
                  </a:lnTo>
                  <a:lnTo>
                    <a:pt x="457" y="1359"/>
                  </a:lnTo>
                  <a:lnTo>
                    <a:pt x="593" y="1520"/>
                  </a:lnTo>
                  <a:lnTo>
                    <a:pt x="729" y="1680"/>
                  </a:lnTo>
                  <a:lnTo>
                    <a:pt x="865" y="1841"/>
                  </a:lnTo>
                  <a:lnTo>
                    <a:pt x="1026" y="1989"/>
                  </a:lnTo>
                  <a:lnTo>
                    <a:pt x="1174" y="2125"/>
                  </a:lnTo>
                  <a:lnTo>
                    <a:pt x="1347" y="2261"/>
                  </a:lnTo>
                  <a:lnTo>
                    <a:pt x="1507" y="2384"/>
                  </a:lnTo>
                  <a:lnTo>
                    <a:pt x="1693" y="2508"/>
                  </a:lnTo>
                  <a:lnTo>
                    <a:pt x="1866" y="2607"/>
                  </a:lnTo>
                  <a:lnTo>
                    <a:pt x="2063" y="2706"/>
                  </a:lnTo>
                  <a:lnTo>
                    <a:pt x="2249" y="2792"/>
                  </a:lnTo>
                  <a:lnTo>
                    <a:pt x="2446" y="2878"/>
                  </a:lnTo>
                  <a:lnTo>
                    <a:pt x="2533" y="2903"/>
                  </a:lnTo>
                  <a:lnTo>
                    <a:pt x="2669" y="2903"/>
                  </a:lnTo>
                  <a:lnTo>
                    <a:pt x="2730" y="2891"/>
                  </a:lnTo>
                  <a:lnTo>
                    <a:pt x="2792" y="2866"/>
                  </a:lnTo>
                  <a:lnTo>
                    <a:pt x="2854" y="2829"/>
                  </a:lnTo>
                  <a:lnTo>
                    <a:pt x="2903" y="2792"/>
                  </a:lnTo>
                  <a:lnTo>
                    <a:pt x="2953" y="2743"/>
                  </a:lnTo>
                  <a:lnTo>
                    <a:pt x="2990" y="2681"/>
                  </a:lnTo>
                  <a:lnTo>
                    <a:pt x="3015" y="2619"/>
                  </a:lnTo>
                  <a:lnTo>
                    <a:pt x="3039" y="2533"/>
                  </a:lnTo>
                  <a:lnTo>
                    <a:pt x="3052" y="2446"/>
                  </a:lnTo>
                  <a:lnTo>
                    <a:pt x="3039" y="2360"/>
                  </a:lnTo>
                  <a:lnTo>
                    <a:pt x="3002" y="2273"/>
                  </a:lnTo>
                  <a:lnTo>
                    <a:pt x="2965" y="2211"/>
                  </a:lnTo>
                  <a:lnTo>
                    <a:pt x="2903" y="2137"/>
                  </a:lnTo>
                  <a:lnTo>
                    <a:pt x="2842" y="2088"/>
                  </a:lnTo>
                  <a:lnTo>
                    <a:pt x="2755" y="2051"/>
                  </a:lnTo>
                  <a:lnTo>
                    <a:pt x="2607" y="1989"/>
                  </a:lnTo>
                  <a:lnTo>
                    <a:pt x="2446" y="1915"/>
                  </a:lnTo>
                  <a:lnTo>
                    <a:pt x="2298" y="1841"/>
                  </a:lnTo>
                  <a:lnTo>
                    <a:pt x="2162" y="1754"/>
                  </a:lnTo>
                  <a:lnTo>
                    <a:pt x="2014" y="1656"/>
                  </a:lnTo>
                  <a:lnTo>
                    <a:pt x="1878" y="1557"/>
                  </a:lnTo>
                  <a:lnTo>
                    <a:pt x="1755" y="1458"/>
                  </a:lnTo>
                  <a:lnTo>
                    <a:pt x="1619" y="1347"/>
                  </a:lnTo>
                  <a:lnTo>
                    <a:pt x="1507" y="1223"/>
                  </a:lnTo>
                  <a:lnTo>
                    <a:pt x="1384" y="1100"/>
                  </a:lnTo>
                  <a:lnTo>
                    <a:pt x="1285" y="976"/>
                  </a:lnTo>
                  <a:lnTo>
                    <a:pt x="1186" y="840"/>
                  </a:lnTo>
                  <a:lnTo>
                    <a:pt x="1087" y="704"/>
                  </a:lnTo>
                  <a:lnTo>
                    <a:pt x="1001" y="556"/>
                  </a:lnTo>
                  <a:lnTo>
                    <a:pt x="914" y="408"/>
                  </a:lnTo>
                  <a:lnTo>
                    <a:pt x="840" y="260"/>
                  </a:lnTo>
                  <a:lnTo>
                    <a:pt x="791" y="173"/>
                  </a:lnTo>
                  <a:lnTo>
                    <a:pt x="742" y="111"/>
                  </a:lnTo>
                  <a:lnTo>
                    <a:pt x="667" y="62"/>
                  </a:lnTo>
                  <a:lnTo>
                    <a:pt x="593" y="25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595575" y="1583836"/>
              <a:ext cx="63466" cy="33249"/>
            </a:xfrm>
            <a:custGeom>
              <a:rect b="b" l="l" r="r" t="t"/>
              <a:pathLst>
                <a:path extrusionOk="0" h="965" w="1842">
                  <a:moveTo>
                    <a:pt x="1705" y="1"/>
                  </a:moveTo>
                  <a:lnTo>
                    <a:pt x="1656" y="26"/>
                  </a:lnTo>
                  <a:lnTo>
                    <a:pt x="1619" y="50"/>
                  </a:lnTo>
                  <a:lnTo>
                    <a:pt x="1606" y="87"/>
                  </a:lnTo>
                  <a:lnTo>
                    <a:pt x="1569" y="199"/>
                  </a:lnTo>
                  <a:lnTo>
                    <a:pt x="1520" y="285"/>
                  </a:lnTo>
                  <a:lnTo>
                    <a:pt x="1458" y="384"/>
                  </a:lnTo>
                  <a:lnTo>
                    <a:pt x="1384" y="458"/>
                  </a:lnTo>
                  <a:lnTo>
                    <a:pt x="1298" y="532"/>
                  </a:lnTo>
                  <a:lnTo>
                    <a:pt x="1211" y="594"/>
                  </a:lnTo>
                  <a:lnTo>
                    <a:pt x="1112" y="643"/>
                  </a:lnTo>
                  <a:lnTo>
                    <a:pt x="1013" y="680"/>
                  </a:lnTo>
                  <a:lnTo>
                    <a:pt x="915" y="705"/>
                  </a:lnTo>
                  <a:lnTo>
                    <a:pt x="803" y="717"/>
                  </a:lnTo>
                  <a:lnTo>
                    <a:pt x="692" y="717"/>
                  </a:lnTo>
                  <a:lnTo>
                    <a:pt x="593" y="705"/>
                  </a:lnTo>
                  <a:lnTo>
                    <a:pt x="482" y="668"/>
                  </a:lnTo>
                  <a:lnTo>
                    <a:pt x="383" y="631"/>
                  </a:lnTo>
                  <a:lnTo>
                    <a:pt x="285" y="582"/>
                  </a:lnTo>
                  <a:lnTo>
                    <a:pt x="198" y="520"/>
                  </a:lnTo>
                  <a:lnTo>
                    <a:pt x="161" y="495"/>
                  </a:lnTo>
                  <a:lnTo>
                    <a:pt x="112" y="483"/>
                  </a:lnTo>
                  <a:lnTo>
                    <a:pt x="75" y="495"/>
                  </a:lnTo>
                  <a:lnTo>
                    <a:pt x="38" y="532"/>
                  </a:lnTo>
                  <a:lnTo>
                    <a:pt x="13" y="569"/>
                  </a:lnTo>
                  <a:lnTo>
                    <a:pt x="1" y="619"/>
                  </a:lnTo>
                  <a:lnTo>
                    <a:pt x="13" y="668"/>
                  </a:lnTo>
                  <a:lnTo>
                    <a:pt x="50" y="705"/>
                  </a:lnTo>
                  <a:lnTo>
                    <a:pt x="124" y="754"/>
                  </a:lnTo>
                  <a:lnTo>
                    <a:pt x="211" y="816"/>
                  </a:lnTo>
                  <a:lnTo>
                    <a:pt x="297" y="853"/>
                  </a:lnTo>
                  <a:lnTo>
                    <a:pt x="383" y="890"/>
                  </a:lnTo>
                  <a:lnTo>
                    <a:pt x="482" y="927"/>
                  </a:lnTo>
                  <a:lnTo>
                    <a:pt x="581" y="940"/>
                  </a:lnTo>
                  <a:lnTo>
                    <a:pt x="680" y="952"/>
                  </a:lnTo>
                  <a:lnTo>
                    <a:pt x="779" y="964"/>
                  </a:lnTo>
                  <a:lnTo>
                    <a:pt x="927" y="952"/>
                  </a:lnTo>
                  <a:lnTo>
                    <a:pt x="1088" y="915"/>
                  </a:lnTo>
                  <a:lnTo>
                    <a:pt x="1211" y="866"/>
                  </a:lnTo>
                  <a:lnTo>
                    <a:pt x="1335" y="804"/>
                  </a:lnTo>
                  <a:lnTo>
                    <a:pt x="1446" y="717"/>
                  </a:lnTo>
                  <a:lnTo>
                    <a:pt x="1557" y="631"/>
                  </a:lnTo>
                  <a:lnTo>
                    <a:pt x="1643" y="520"/>
                  </a:lnTo>
                  <a:lnTo>
                    <a:pt x="1718" y="409"/>
                  </a:lnTo>
                  <a:lnTo>
                    <a:pt x="1792" y="285"/>
                  </a:lnTo>
                  <a:lnTo>
                    <a:pt x="1829" y="162"/>
                  </a:lnTo>
                  <a:lnTo>
                    <a:pt x="1841" y="112"/>
                  </a:lnTo>
                  <a:lnTo>
                    <a:pt x="1829" y="63"/>
                  </a:lnTo>
                  <a:lnTo>
                    <a:pt x="1792" y="38"/>
                  </a:lnTo>
                  <a:lnTo>
                    <a:pt x="1755" y="13"/>
                  </a:lnTo>
                  <a:lnTo>
                    <a:pt x="1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732637" y="1577462"/>
              <a:ext cx="63018" cy="33249"/>
            </a:xfrm>
            <a:custGeom>
              <a:rect b="b" l="l" r="r" t="t"/>
              <a:pathLst>
                <a:path extrusionOk="0" h="965" w="1829">
                  <a:moveTo>
                    <a:pt x="1693" y="1"/>
                  </a:moveTo>
                  <a:lnTo>
                    <a:pt x="1656" y="13"/>
                  </a:lnTo>
                  <a:lnTo>
                    <a:pt x="1618" y="50"/>
                  </a:lnTo>
                  <a:lnTo>
                    <a:pt x="1594" y="87"/>
                  </a:lnTo>
                  <a:lnTo>
                    <a:pt x="1557" y="186"/>
                  </a:lnTo>
                  <a:lnTo>
                    <a:pt x="1507" y="285"/>
                  </a:lnTo>
                  <a:lnTo>
                    <a:pt x="1446" y="371"/>
                  </a:lnTo>
                  <a:lnTo>
                    <a:pt x="1371" y="458"/>
                  </a:lnTo>
                  <a:lnTo>
                    <a:pt x="1297" y="532"/>
                  </a:lnTo>
                  <a:lnTo>
                    <a:pt x="1211" y="594"/>
                  </a:lnTo>
                  <a:lnTo>
                    <a:pt x="1112" y="643"/>
                  </a:lnTo>
                  <a:lnTo>
                    <a:pt x="1013" y="680"/>
                  </a:lnTo>
                  <a:lnTo>
                    <a:pt x="902" y="705"/>
                  </a:lnTo>
                  <a:lnTo>
                    <a:pt x="803" y="717"/>
                  </a:lnTo>
                  <a:lnTo>
                    <a:pt x="692" y="717"/>
                  </a:lnTo>
                  <a:lnTo>
                    <a:pt x="581" y="692"/>
                  </a:lnTo>
                  <a:lnTo>
                    <a:pt x="482" y="668"/>
                  </a:lnTo>
                  <a:lnTo>
                    <a:pt x="383" y="631"/>
                  </a:lnTo>
                  <a:lnTo>
                    <a:pt x="284" y="581"/>
                  </a:lnTo>
                  <a:lnTo>
                    <a:pt x="198" y="519"/>
                  </a:lnTo>
                  <a:lnTo>
                    <a:pt x="148" y="495"/>
                  </a:lnTo>
                  <a:lnTo>
                    <a:pt x="111" y="482"/>
                  </a:lnTo>
                  <a:lnTo>
                    <a:pt x="62" y="495"/>
                  </a:lnTo>
                  <a:lnTo>
                    <a:pt x="25" y="532"/>
                  </a:lnTo>
                  <a:lnTo>
                    <a:pt x="0" y="569"/>
                  </a:lnTo>
                  <a:lnTo>
                    <a:pt x="0" y="618"/>
                  </a:lnTo>
                  <a:lnTo>
                    <a:pt x="13" y="655"/>
                  </a:lnTo>
                  <a:lnTo>
                    <a:pt x="37" y="692"/>
                  </a:lnTo>
                  <a:lnTo>
                    <a:pt x="124" y="754"/>
                  </a:lnTo>
                  <a:lnTo>
                    <a:pt x="198" y="816"/>
                  </a:lnTo>
                  <a:lnTo>
                    <a:pt x="284" y="853"/>
                  </a:lnTo>
                  <a:lnTo>
                    <a:pt x="383" y="890"/>
                  </a:lnTo>
                  <a:lnTo>
                    <a:pt x="470" y="915"/>
                  </a:lnTo>
                  <a:lnTo>
                    <a:pt x="568" y="939"/>
                  </a:lnTo>
                  <a:lnTo>
                    <a:pt x="667" y="952"/>
                  </a:lnTo>
                  <a:lnTo>
                    <a:pt x="766" y="964"/>
                  </a:lnTo>
                  <a:lnTo>
                    <a:pt x="927" y="952"/>
                  </a:lnTo>
                  <a:lnTo>
                    <a:pt x="1075" y="915"/>
                  </a:lnTo>
                  <a:lnTo>
                    <a:pt x="1211" y="865"/>
                  </a:lnTo>
                  <a:lnTo>
                    <a:pt x="1334" y="804"/>
                  </a:lnTo>
                  <a:lnTo>
                    <a:pt x="1446" y="717"/>
                  </a:lnTo>
                  <a:lnTo>
                    <a:pt x="1544" y="631"/>
                  </a:lnTo>
                  <a:lnTo>
                    <a:pt x="1643" y="519"/>
                  </a:lnTo>
                  <a:lnTo>
                    <a:pt x="1717" y="408"/>
                  </a:lnTo>
                  <a:lnTo>
                    <a:pt x="1779" y="285"/>
                  </a:lnTo>
                  <a:lnTo>
                    <a:pt x="1828" y="161"/>
                  </a:lnTo>
                  <a:lnTo>
                    <a:pt x="1828" y="112"/>
                  </a:lnTo>
                  <a:lnTo>
                    <a:pt x="1816" y="62"/>
                  </a:lnTo>
                  <a:lnTo>
                    <a:pt x="1791" y="25"/>
                  </a:lnTo>
                  <a:lnTo>
                    <a:pt x="1742" y="13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706658" y="1726859"/>
              <a:ext cx="80900" cy="50270"/>
            </a:xfrm>
            <a:custGeom>
              <a:rect b="b" l="l" r="r" t="t"/>
              <a:pathLst>
                <a:path extrusionOk="0" h="1459" w="2348">
                  <a:moveTo>
                    <a:pt x="1730" y="1"/>
                  </a:moveTo>
                  <a:lnTo>
                    <a:pt x="1557" y="13"/>
                  </a:lnTo>
                  <a:lnTo>
                    <a:pt x="1384" y="50"/>
                  </a:lnTo>
                  <a:lnTo>
                    <a:pt x="1211" y="99"/>
                  </a:lnTo>
                  <a:lnTo>
                    <a:pt x="1051" y="173"/>
                  </a:lnTo>
                  <a:lnTo>
                    <a:pt x="890" y="248"/>
                  </a:lnTo>
                  <a:lnTo>
                    <a:pt x="742" y="346"/>
                  </a:lnTo>
                  <a:lnTo>
                    <a:pt x="594" y="445"/>
                  </a:lnTo>
                  <a:lnTo>
                    <a:pt x="470" y="569"/>
                  </a:lnTo>
                  <a:lnTo>
                    <a:pt x="347" y="692"/>
                  </a:lnTo>
                  <a:lnTo>
                    <a:pt x="235" y="828"/>
                  </a:lnTo>
                  <a:lnTo>
                    <a:pt x="149" y="976"/>
                  </a:lnTo>
                  <a:lnTo>
                    <a:pt x="62" y="1137"/>
                  </a:lnTo>
                  <a:lnTo>
                    <a:pt x="1" y="1310"/>
                  </a:lnTo>
                  <a:lnTo>
                    <a:pt x="1" y="1347"/>
                  </a:lnTo>
                  <a:lnTo>
                    <a:pt x="13" y="1396"/>
                  </a:lnTo>
                  <a:lnTo>
                    <a:pt x="38" y="1433"/>
                  </a:lnTo>
                  <a:lnTo>
                    <a:pt x="87" y="1458"/>
                  </a:lnTo>
                  <a:lnTo>
                    <a:pt x="161" y="1458"/>
                  </a:lnTo>
                  <a:lnTo>
                    <a:pt x="186" y="1433"/>
                  </a:lnTo>
                  <a:lnTo>
                    <a:pt x="223" y="1409"/>
                  </a:lnTo>
                  <a:lnTo>
                    <a:pt x="235" y="1372"/>
                  </a:lnTo>
                  <a:lnTo>
                    <a:pt x="285" y="1236"/>
                  </a:lnTo>
                  <a:lnTo>
                    <a:pt x="359" y="1100"/>
                  </a:lnTo>
                  <a:lnTo>
                    <a:pt x="433" y="964"/>
                  </a:lnTo>
                  <a:lnTo>
                    <a:pt x="532" y="841"/>
                  </a:lnTo>
                  <a:lnTo>
                    <a:pt x="643" y="729"/>
                  </a:lnTo>
                  <a:lnTo>
                    <a:pt x="754" y="631"/>
                  </a:lnTo>
                  <a:lnTo>
                    <a:pt x="878" y="544"/>
                  </a:lnTo>
                  <a:lnTo>
                    <a:pt x="1014" y="458"/>
                  </a:lnTo>
                  <a:lnTo>
                    <a:pt x="1149" y="383"/>
                  </a:lnTo>
                  <a:lnTo>
                    <a:pt x="1285" y="334"/>
                  </a:lnTo>
                  <a:lnTo>
                    <a:pt x="1434" y="285"/>
                  </a:lnTo>
                  <a:lnTo>
                    <a:pt x="1582" y="260"/>
                  </a:lnTo>
                  <a:lnTo>
                    <a:pt x="1742" y="235"/>
                  </a:lnTo>
                  <a:lnTo>
                    <a:pt x="1891" y="235"/>
                  </a:lnTo>
                  <a:lnTo>
                    <a:pt x="2039" y="248"/>
                  </a:lnTo>
                  <a:lnTo>
                    <a:pt x="2200" y="272"/>
                  </a:lnTo>
                  <a:lnTo>
                    <a:pt x="2237" y="285"/>
                  </a:lnTo>
                  <a:lnTo>
                    <a:pt x="2286" y="260"/>
                  </a:lnTo>
                  <a:lnTo>
                    <a:pt x="2323" y="235"/>
                  </a:lnTo>
                  <a:lnTo>
                    <a:pt x="2335" y="186"/>
                  </a:lnTo>
                  <a:lnTo>
                    <a:pt x="2348" y="136"/>
                  </a:lnTo>
                  <a:lnTo>
                    <a:pt x="2323" y="99"/>
                  </a:lnTo>
                  <a:lnTo>
                    <a:pt x="2298" y="62"/>
                  </a:lnTo>
                  <a:lnTo>
                    <a:pt x="2249" y="38"/>
                  </a:lnTo>
                  <a:lnTo>
                    <a:pt x="2076" y="13"/>
                  </a:lnTo>
                  <a:lnTo>
                    <a:pt x="19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493222" y="2183560"/>
              <a:ext cx="903203" cy="1644193"/>
            </a:xfrm>
            <a:custGeom>
              <a:rect b="b" l="l" r="r" t="t"/>
              <a:pathLst>
                <a:path extrusionOk="0" h="47720" w="26214">
                  <a:moveTo>
                    <a:pt x="17319" y="0"/>
                  </a:moveTo>
                  <a:lnTo>
                    <a:pt x="16590" y="655"/>
                  </a:lnTo>
                  <a:lnTo>
                    <a:pt x="15886" y="1297"/>
                  </a:lnTo>
                  <a:lnTo>
                    <a:pt x="15207" y="1952"/>
                  </a:lnTo>
                  <a:lnTo>
                    <a:pt x="14540" y="2594"/>
                  </a:lnTo>
                  <a:lnTo>
                    <a:pt x="13885" y="3249"/>
                  </a:lnTo>
                  <a:lnTo>
                    <a:pt x="13255" y="3891"/>
                  </a:lnTo>
                  <a:lnTo>
                    <a:pt x="12637" y="4546"/>
                  </a:lnTo>
                  <a:lnTo>
                    <a:pt x="12032" y="5201"/>
                  </a:lnTo>
                  <a:lnTo>
                    <a:pt x="11451" y="5856"/>
                  </a:lnTo>
                  <a:lnTo>
                    <a:pt x="10883" y="6523"/>
                  </a:lnTo>
                  <a:lnTo>
                    <a:pt x="10327" y="7190"/>
                  </a:lnTo>
                  <a:lnTo>
                    <a:pt x="9784" y="7857"/>
                  </a:lnTo>
                  <a:lnTo>
                    <a:pt x="9265" y="8536"/>
                  </a:lnTo>
                  <a:lnTo>
                    <a:pt x="8759" y="9216"/>
                  </a:lnTo>
                  <a:lnTo>
                    <a:pt x="8252" y="9907"/>
                  </a:lnTo>
                  <a:lnTo>
                    <a:pt x="7770" y="10599"/>
                  </a:lnTo>
                  <a:lnTo>
                    <a:pt x="7301" y="11303"/>
                  </a:lnTo>
                  <a:lnTo>
                    <a:pt x="6844" y="12020"/>
                  </a:lnTo>
                  <a:lnTo>
                    <a:pt x="6387" y="12749"/>
                  </a:lnTo>
                  <a:lnTo>
                    <a:pt x="5954" y="13477"/>
                  </a:lnTo>
                  <a:lnTo>
                    <a:pt x="5522" y="14231"/>
                  </a:lnTo>
                  <a:lnTo>
                    <a:pt x="5102" y="14984"/>
                  </a:lnTo>
                  <a:lnTo>
                    <a:pt x="4694" y="15763"/>
                  </a:lnTo>
                  <a:lnTo>
                    <a:pt x="4299" y="16541"/>
                  </a:lnTo>
                  <a:lnTo>
                    <a:pt x="3904" y="17331"/>
                  </a:lnTo>
                  <a:lnTo>
                    <a:pt x="3521" y="18147"/>
                  </a:lnTo>
                  <a:lnTo>
                    <a:pt x="3150" y="18974"/>
                  </a:lnTo>
                  <a:lnTo>
                    <a:pt x="2780" y="19814"/>
                  </a:lnTo>
                  <a:lnTo>
                    <a:pt x="2421" y="20679"/>
                  </a:lnTo>
                  <a:lnTo>
                    <a:pt x="2063" y="21556"/>
                  </a:lnTo>
                  <a:lnTo>
                    <a:pt x="1717" y="22446"/>
                  </a:lnTo>
                  <a:lnTo>
                    <a:pt x="1384" y="23347"/>
                  </a:lnTo>
                  <a:lnTo>
                    <a:pt x="1211" y="23804"/>
                  </a:lnTo>
                  <a:lnTo>
                    <a:pt x="1063" y="24274"/>
                  </a:lnTo>
                  <a:lnTo>
                    <a:pt x="914" y="24756"/>
                  </a:lnTo>
                  <a:lnTo>
                    <a:pt x="791" y="25237"/>
                  </a:lnTo>
                  <a:lnTo>
                    <a:pt x="655" y="25731"/>
                  </a:lnTo>
                  <a:lnTo>
                    <a:pt x="544" y="26226"/>
                  </a:lnTo>
                  <a:lnTo>
                    <a:pt x="445" y="26732"/>
                  </a:lnTo>
                  <a:lnTo>
                    <a:pt x="346" y="27239"/>
                  </a:lnTo>
                  <a:lnTo>
                    <a:pt x="260" y="27745"/>
                  </a:lnTo>
                  <a:lnTo>
                    <a:pt x="198" y="28264"/>
                  </a:lnTo>
                  <a:lnTo>
                    <a:pt x="136" y="28783"/>
                  </a:lnTo>
                  <a:lnTo>
                    <a:pt x="74" y="29314"/>
                  </a:lnTo>
                  <a:lnTo>
                    <a:pt x="37" y="29833"/>
                  </a:lnTo>
                  <a:lnTo>
                    <a:pt x="13" y="30364"/>
                  </a:lnTo>
                  <a:lnTo>
                    <a:pt x="0" y="30895"/>
                  </a:lnTo>
                  <a:lnTo>
                    <a:pt x="0" y="31414"/>
                  </a:lnTo>
                  <a:lnTo>
                    <a:pt x="0" y="31945"/>
                  </a:lnTo>
                  <a:lnTo>
                    <a:pt x="25" y="32464"/>
                  </a:lnTo>
                  <a:lnTo>
                    <a:pt x="62" y="32995"/>
                  </a:lnTo>
                  <a:lnTo>
                    <a:pt x="99" y="33514"/>
                  </a:lnTo>
                  <a:lnTo>
                    <a:pt x="161" y="34033"/>
                  </a:lnTo>
                  <a:lnTo>
                    <a:pt x="235" y="34539"/>
                  </a:lnTo>
                  <a:lnTo>
                    <a:pt x="321" y="35046"/>
                  </a:lnTo>
                  <a:lnTo>
                    <a:pt x="420" y="35552"/>
                  </a:lnTo>
                  <a:lnTo>
                    <a:pt x="531" y="36046"/>
                  </a:lnTo>
                  <a:lnTo>
                    <a:pt x="667" y="36528"/>
                  </a:lnTo>
                  <a:lnTo>
                    <a:pt x="803" y="37010"/>
                  </a:lnTo>
                  <a:lnTo>
                    <a:pt x="964" y="37492"/>
                  </a:lnTo>
                  <a:lnTo>
                    <a:pt x="1137" y="37949"/>
                  </a:lnTo>
                  <a:lnTo>
                    <a:pt x="1322" y="38406"/>
                  </a:lnTo>
                  <a:lnTo>
                    <a:pt x="1520" y="38850"/>
                  </a:lnTo>
                  <a:lnTo>
                    <a:pt x="1742" y="39283"/>
                  </a:lnTo>
                  <a:lnTo>
                    <a:pt x="1866" y="39505"/>
                  </a:lnTo>
                  <a:lnTo>
                    <a:pt x="2014" y="39727"/>
                  </a:lnTo>
                  <a:lnTo>
                    <a:pt x="2174" y="39937"/>
                  </a:lnTo>
                  <a:lnTo>
                    <a:pt x="2360" y="40160"/>
                  </a:lnTo>
                  <a:lnTo>
                    <a:pt x="2570" y="40370"/>
                  </a:lnTo>
                  <a:lnTo>
                    <a:pt x="2792" y="40580"/>
                  </a:lnTo>
                  <a:lnTo>
                    <a:pt x="3027" y="40802"/>
                  </a:lnTo>
                  <a:lnTo>
                    <a:pt x="3286" y="41000"/>
                  </a:lnTo>
                  <a:lnTo>
                    <a:pt x="3558" y="41210"/>
                  </a:lnTo>
                  <a:lnTo>
                    <a:pt x="3842" y="41420"/>
                  </a:lnTo>
                  <a:lnTo>
                    <a:pt x="4151" y="41617"/>
                  </a:lnTo>
                  <a:lnTo>
                    <a:pt x="4460" y="41815"/>
                  </a:lnTo>
                  <a:lnTo>
                    <a:pt x="4793" y="42013"/>
                  </a:lnTo>
                  <a:lnTo>
                    <a:pt x="5139" y="42210"/>
                  </a:lnTo>
                  <a:lnTo>
                    <a:pt x="5497" y="42396"/>
                  </a:lnTo>
                  <a:lnTo>
                    <a:pt x="5856" y="42593"/>
                  </a:lnTo>
                  <a:lnTo>
                    <a:pt x="6634" y="42964"/>
                  </a:lnTo>
                  <a:lnTo>
                    <a:pt x="7437" y="43322"/>
                  </a:lnTo>
                  <a:lnTo>
                    <a:pt x="8277" y="43668"/>
                  </a:lnTo>
                  <a:lnTo>
                    <a:pt x="9154" y="44014"/>
                  </a:lnTo>
                  <a:lnTo>
                    <a:pt x="10068" y="44335"/>
                  </a:lnTo>
                  <a:lnTo>
                    <a:pt x="10994" y="44656"/>
                  </a:lnTo>
                  <a:lnTo>
                    <a:pt x="11933" y="44953"/>
                  </a:lnTo>
                  <a:lnTo>
                    <a:pt x="12897" y="45237"/>
                  </a:lnTo>
                  <a:lnTo>
                    <a:pt x="13860" y="45509"/>
                  </a:lnTo>
                  <a:lnTo>
                    <a:pt x="14824" y="45780"/>
                  </a:lnTo>
                  <a:lnTo>
                    <a:pt x="15800" y="46015"/>
                  </a:lnTo>
                  <a:lnTo>
                    <a:pt x="16763" y="46250"/>
                  </a:lnTo>
                  <a:lnTo>
                    <a:pt x="17714" y="46472"/>
                  </a:lnTo>
                  <a:lnTo>
                    <a:pt x="18653" y="46670"/>
                  </a:lnTo>
                  <a:lnTo>
                    <a:pt x="19567" y="46855"/>
                  </a:lnTo>
                  <a:lnTo>
                    <a:pt x="20469" y="47016"/>
                  </a:lnTo>
                  <a:lnTo>
                    <a:pt x="21334" y="47164"/>
                  </a:lnTo>
                  <a:lnTo>
                    <a:pt x="22162" y="47300"/>
                  </a:lnTo>
                  <a:lnTo>
                    <a:pt x="22964" y="47423"/>
                  </a:lnTo>
                  <a:lnTo>
                    <a:pt x="23718" y="47510"/>
                  </a:lnTo>
                  <a:lnTo>
                    <a:pt x="24422" y="47596"/>
                  </a:lnTo>
                  <a:lnTo>
                    <a:pt x="25077" y="47658"/>
                  </a:lnTo>
                  <a:lnTo>
                    <a:pt x="25670" y="47695"/>
                  </a:lnTo>
                  <a:lnTo>
                    <a:pt x="26213" y="47720"/>
                  </a:lnTo>
                  <a:lnTo>
                    <a:pt x="26213" y="35466"/>
                  </a:lnTo>
                  <a:lnTo>
                    <a:pt x="26028" y="35330"/>
                  </a:lnTo>
                  <a:lnTo>
                    <a:pt x="25806" y="35181"/>
                  </a:lnTo>
                  <a:lnTo>
                    <a:pt x="25534" y="35021"/>
                  </a:lnTo>
                  <a:lnTo>
                    <a:pt x="25213" y="34860"/>
                  </a:lnTo>
                  <a:lnTo>
                    <a:pt x="24854" y="34687"/>
                  </a:lnTo>
                  <a:lnTo>
                    <a:pt x="24459" y="34514"/>
                  </a:lnTo>
                  <a:lnTo>
                    <a:pt x="23582" y="34131"/>
                  </a:lnTo>
                  <a:lnTo>
                    <a:pt x="22594" y="33736"/>
                  </a:lnTo>
                  <a:lnTo>
                    <a:pt x="21519" y="33329"/>
                  </a:lnTo>
                  <a:lnTo>
                    <a:pt x="19246" y="32489"/>
                  </a:lnTo>
                  <a:lnTo>
                    <a:pt x="16986" y="31649"/>
                  </a:lnTo>
                  <a:lnTo>
                    <a:pt x="15911" y="31241"/>
                  </a:lnTo>
                  <a:lnTo>
                    <a:pt x="14923" y="30846"/>
                  </a:lnTo>
                  <a:lnTo>
                    <a:pt x="14033" y="30463"/>
                  </a:lnTo>
                  <a:lnTo>
                    <a:pt x="13650" y="30290"/>
                  </a:lnTo>
                  <a:lnTo>
                    <a:pt x="13292" y="30117"/>
                  </a:lnTo>
                  <a:lnTo>
                    <a:pt x="12971" y="29956"/>
                  </a:lnTo>
                  <a:lnTo>
                    <a:pt x="12699" y="29796"/>
                  </a:lnTo>
                  <a:lnTo>
                    <a:pt x="12464" y="29647"/>
                  </a:lnTo>
                  <a:lnTo>
                    <a:pt x="12291" y="29511"/>
                  </a:lnTo>
                  <a:lnTo>
                    <a:pt x="12501" y="28881"/>
                  </a:lnTo>
                  <a:lnTo>
                    <a:pt x="12749" y="28227"/>
                  </a:lnTo>
                  <a:lnTo>
                    <a:pt x="13020" y="27523"/>
                  </a:lnTo>
                  <a:lnTo>
                    <a:pt x="13341" y="26781"/>
                  </a:lnTo>
                  <a:lnTo>
                    <a:pt x="13687" y="26003"/>
                  </a:lnTo>
                  <a:lnTo>
                    <a:pt x="14058" y="25213"/>
                  </a:lnTo>
                  <a:lnTo>
                    <a:pt x="14466" y="24385"/>
                  </a:lnTo>
                  <a:lnTo>
                    <a:pt x="14886" y="23533"/>
                  </a:lnTo>
                  <a:lnTo>
                    <a:pt x="15318" y="22680"/>
                  </a:lnTo>
                  <a:lnTo>
                    <a:pt x="15787" y="21803"/>
                  </a:lnTo>
                  <a:lnTo>
                    <a:pt x="16257" y="20926"/>
                  </a:lnTo>
                  <a:lnTo>
                    <a:pt x="16739" y="20037"/>
                  </a:lnTo>
                  <a:lnTo>
                    <a:pt x="17727" y="18270"/>
                  </a:lnTo>
                  <a:lnTo>
                    <a:pt x="18740" y="16529"/>
                  </a:lnTo>
                  <a:lnTo>
                    <a:pt x="1731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408312" y="990521"/>
              <a:ext cx="755081" cy="563133"/>
            </a:xfrm>
            <a:custGeom>
              <a:rect b="b" l="l" r="r" t="t"/>
              <a:pathLst>
                <a:path extrusionOk="0" h="16344" w="21915">
                  <a:moveTo>
                    <a:pt x="12897" y="1"/>
                  </a:moveTo>
                  <a:lnTo>
                    <a:pt x="12773" y="13"/>
                  </a:lnTo>
                  <a:lnTo>
                    <a:pt x="12650" y="26"/>
                  </a:lnTo>
                  <a:lnTo>
                    <a:pt x="12526" y="63"/>
                  </a:lnTo>
                  <a:lnTo>
                    <a:pt x="12415" y="100"/>
                  </a:lnTo>
                  <a:lnTo>
                    <a:pt x="12291" y="149"/>
                  </a:lnTo>
                  <a:lnTo>
                    <a:pt x="12156" y="211"/>
                  </a:lnTo>
                  <a:lnTo>
                    <a:pt x="12044" y="285"/>
                  </a:lnTo>
                  <a:lnTo>
                    <a:pt x="11921" y="371"/>
                  </a:lnTo>
                  <a:lnTo>
                    <a:pt x="11810" y="470"/>
                  </a:lnTo>
                  <a:lnTo>
                    <a:pt x="11711" y="569"/>
                  </a:lnTo>
                  <a:lnTo>
                    <a:pt x="11612" y="680"/>
                  </a:lnTo>
                  <a:lnTo>
                    <a:pt x="11526" y="791"/>
                  </a:lnTo>
                  <a:lnTo>
                    <a:pt x="11439" y="903"/>
                  </a:lnTo>
                  <a:lnTo>
                    <a:pt x="11279" y="1150"/>
                  </a:lnTo>
                  <a:lnTo>
                    <a:pt x="11143" y="1421"/>
                  </a:lnTo>
                  <a:lnTo>
                    <a:pt x="11007" y="1681"/>
                  </a:lnTo>
                  <a:lnTo>
                    <a:pt x="10896" y="1953"/>
                  </a:lnTo>
                  <a:lnTo>
                    <a:pt x="10673" y="2496"/>
                  </a:lnTo>
                  <a:lnTo>
                    <a:pt x="10463" y="3040"/>
                  </a:lnTo>
                  <a:lnTo>
                    <a:pt x="10266" y="3583"/>
                  </a:lnTo>
                  <a:lnTo>
                    <a:pt x="10093" y="4127"/>
                  </a:lnTo>
                  <a:lnTo>
                    <a:pt x="9920" y="4683"/>
                  </a:lnTo>
                  <a:lnTo>
                    <a:pt x="9747" y="5239"/>
                  </a:lnTo>
                  <a:lnTo>
                    <a:pt x="9598" y="5807"/>
                  </a:lnTo>
                  <a:lnTo>
                    <a:pt x="9463" y="6363"/>
                  </a:lnTo>
                  <a:lnTo>
                    <a:pt x="9203" y="6202"/>
                  </a:lnTo>
                  <a:lnTo>
                    <a:pt x="8931" y="6054"/>
                  </a:lnTo>
                  <a:lnTo>
                    <a:pt x="8647" y="5918"/>
                  </a:lnTo>
                  <a:lnTo>
                    <a:pt x="8363" y="5807"/>
                  </a:lnTo>
                  <a:lnTo>
                    <a:pt x="8079" y="5708"/>
                  </a:lnTo>
                  <a:lnTo>
                    <a:pt x="7783" y="5621"/>
                  </a:lnTo>
                  <a:lnTo>
                    <a:pt x="7474" y="5547"/>
                  </a:lnTo>
                  <a:lnTo>
                    <a:pt x="7177" y="5498"/>
                  </a:lnTo>
                  <a:lnTo>
                    <a:pt x="6868" y="5461"/>
                  </a:lnTo>
                  <a:lnTo>
                    <a:pt x="6560" y="5436"/>
                  </a:lnTo>
                  <a:lnTo>
                    <a:pt x="6251" y="5424"/>
                  </a:lnTo>
                  <a:lnTo>
                    <a:pt x="5942" y="5424"/>
                  </a:lnTo>
                  <a:lnTo>
                    <a:pt x="5633" y="5449"/>
                  </a:lnTo>
                  <a:lnTo>
                    <a:pt x="5324" y="5486"/>
                  </a:lnTo>
                  <a:lnTo>
                    <a:pt x="5016" y="5535"/>
                  </a:lnTo>
                  <a:lnTo>
                    <a:pt x="4707" y="5597"/>
                  </a:lnTo>
                  <a:lnTo>
                    <a:pt x="4410" y="5671"/>
                  </a:lnTo>
                  <a:lnTo>
                    <a:pt x="4101" y="5757"/>
                  </a:lnTo>
                  <a:lnTo>
                    <a:pt x="3817" y="5869"/>
                  </a:lnTo>
                  <a:lnTo>
                    <a:pt x="3521" y="5980"/>
                  </a:lnTo>
                  <a:lnTo>
                    <a:pt x="3249" y="6116"/>
                  </a:lnTo>
                  <a:lnTo>
                    <a:pt x="2965" y="6264"/>
                  </a:lnTo>
                  <a:lnTo>
                    <a:pt x="2706" y="6412"/>
                  </a:lnTo>
                  <a:lnTo>
                    <a:pt x="2446" y="6585"/>
                  </a:lnTo>
                  <a:lnTo>
                    <a:pt x="2199" y="6770"/>
                  </a:lnTo>
                  <a:lnTo>
                    <a:pt x="1952" y="6956"/>
                  </a:lnTo>
                  <a:lnTo>
                    <a:pt x="1730" y="7166"/>
                  </a:lnTo>
                  <a:lnTo>
                    <a:pt x="1507" y="7388"/>
                  </a:lnTo>
                  <a:lnTo>
                    <a:pt x="1297" y="7610"/>
                  </a:lnTo>
                  <a:lnTo>
                    <a:pt x="1112" y="7857"/>
                  </a:lnTo>
                  <a:lnTo>
                    <a:pt x="927" y="8104"/>
                  </a:lnTo>
                  <a:lnTo>
                    <a:pt x="766" y="8364"/>
                  </a:lnTo>
                  <a:lnTo>
                    <a:pt x="655" y="8561"/>
                  </a:lnTo>
                  <a:lnTo>
                    <a:pt x="556" y="8771"/>
                  </a:lnTo>
                  <a:lnTo>
                    <a:pt x="457" y="8969"/>
                  </a:lnTo>
                  <a:lnTo>
                    <a:pt x="371" y="9179"/>
                  </a:lnTo>
                  <a:lnTo>
                    <a:pt x="297" y="9389"/>
                  </a:lnTo>
                  <a:lnTo>
                    <a:pt x="235" y="9611"/>
                  </a:lnTo>
                  <a:lnTo>
                    <a:pt x="173" y="9821"/>
                  </a:lnTo>
                  <a:lnTo>
                    <a:pt x="124" y="10044"/>
                  </a:lnTo>
                  <a:lnTo>
                    <a:pt x="87" y="10266"/>
                  </a:lnTo>
                  <a:lnTo>
                    <a:pt x="50" y="10489"/>
                  </a:lnTo>
                  <a:lnTo>
                    <a:pt x="25" y="10711"/>
                  </a:lnTo>
                  <a:lnTo>
                    <a:pt x="13" y="10946"/>
                  </a:lnTo>
                  <a:lnTo>
                    <a:pt x="0" y="11168"/>
                  </a:lnTo>
                  <a:lnTo>
                    <a:pt x="0" y="11390"/>
                  </a:lnTo>
                  <a:lnTo>
                    <a:pt x="0" y="11625"/>
                  </a:lnTo>
                  <a:lnTo>
                    <a:pt x="13" y="11847"/>
                  </a:lnTo>
                  <a:lnTo>
                    <a:pt x="37" y="12070"/>
                  </a:lnTo>
                  <a:lnTo>
                    <a:pt x="74" y="12304"/>
                  </a:lnTo>
                  <a:lnTo>
                    <a:pt x="111" y="12527"/>
                  </a:lnTo>
                  <a:lnTo>
                    <a:pt x="148" y="12749"/>
                  </a:lnTo>
                  <a:lnTo>
                    <a:pt x="210" y="12971"/>
                  </a:lnTo>
                  <a:lnTo>
                    <a:pt x="272" y="13194"/>
                  </a:lnTo>
                  <a:lnTo>
                    <a:pt x="334" y="13404"/>
                  </a:lnTo>
                  <a:lnTo>
                    <a:pt x="408" y="13614"/>
                  </a:lnTo>
                  <a:lnTo>
                    <a:pt x="494" y="13836"/>
                  </a:lnTo>
                  <a:lnTo>
                    <a:pt x="581" y="14034"/>
                  </a:lnTo>
                  <a:lnTo>
                    <a:pt x="680" y="14244"/>
                  </a:lnTo>
                  <a:lnTo>
                    <a:pt x="778" y="14442"/>
                  </a:lnTo>
                  <a:lnTo>
                    <a:pt x="890" y="14639"/>
                  </a:lnTo>
                  <a:lnTo>
                    <a:pt x="1013" y="14837"/>
                  </a:lnTo>
                  <a:lnTo>
                    <a:pt x="1137" y="15022"/>
                  </a:lnTo>
                  <a:lnTo>
                    <a:pt x="1260" y="15195"/>
                  </a:lnTo>
                  <a:lnTo>
                    <a:pt x="1507" y="15516"/>
                  </a:lnTo>
                  <a:lnTo>
                    <a:pt x="1754" y="15776"/>
                  </a:lnTo>
                  <a:lnTo>
                    <a:pt x="1866" y="15887"/>
                  </a:lnTo>
                  <a:lnTo>
                    <a:pt x="1977" y="15973"/>
                  </a:lnTo>
                  <a:lnTo>
                    <a:pt x="2088" y="16060"/>
                  </a:lnTo>
                  <a:lnTo>
                    <a:pt x="2199" y="16134"/>
                  </a:lnTo>
                  <a:lnTo>
                    <a:pt x="2298" y="16196"/>
                  </a:lnTo>
                  <a:lnTo>
                    <a:pt x="2409" y="16245"/>
                  </a:lnTo>
                  <a:lnTo>
                    <a:pt x="2508" y="16294"/>
                  </a:lnTo>
                  <a:lnTo>
                    <a:pt x="2607" y="16319"/>
                  </a:lnTo>
                  <a:lnTo>
                    <a:pt x="2706" y="16344"/>
                  </a:lnTo>
                  <a:lnTo>
                    <a:pt x="2878" y="16344"/>
                  </a:lnTo>
                  <a:lnTo>
                    <a:pt x="2977" y="16332"/>
                  </a:lnTo>
                  <a:lnTo>
                    <a:pt x="3064" y="16319"/>
                  </a:lnTo>
                  <a:lnTo>
                    <a:pt x="3138" y="16282"/>
                  </a:lnTo>
                  <a:lnTo>
                    <a:pt x="3224" y="16245"/>
                  </a:lnTo>
                  <a:lnTo>
                    <a:pt x="3298" y="16208"/>
                  </a:lnTo>
                  <a:lnTo>
                    <a:pt x="3385" y="16146"/>
                  </a:lnTo>
                  <a:lnTo>
                    <a:pt x="3459" y="16084"/>
                  </a:lnTo>
                  <a:lnTo>
                    <a:pt x="3595" y="15949"/>
                  </a:lnTo>
                  <a:lnTo>
                    <a:pt x="3731" y="15776"/>
                  </a:lnTo>
                  <a:lnTo>
                    <a:pt x="3854" y="15578"/>
                  </a:lnTo>
                  <a:lnTo>
                    <a:pt x="3978" y="15368"/>
                  </a:lnTo>
                  <a:lnTo>
                    <a:pt x="4089" y="15121"/>
                  </a:lnTo>
                  <a:lnTo>
                    <a:pt x="4188" y="14874"/>
                  </a:lnTo>
                  <a:lnTo>
                    <a:pt x="4287" y="14602"/>
                  </a:lnTo>
                  <a:lnTo>
                    <a:pt x="4373" y="14318"/>
                  </a:lnTo>
                  <a:lnTo>
                    <a:pt x="4447" y="14034"/>
                  </a:lnTo>
                  <a:lnTo>
                    <a:pt x="4521" y="13737"/>
                  </a:lnTo>
                  <a:lnTo>
                    <a:pt x="4583" y="13429"/>
                  </a:lnTo>
                  <a:lnTo>
                    <a:pt x="4694" y="12823"/>
                  </a:lnTo>
                  <a:lnTo>
                    <a:pt x="4768" y="12218"/>
                  </a:lnTo>
                  <a:lnTo>
                    <a:pt x="4830" y="11637"/>
                  </a:lnTo>
                  <a:lnTo>
                    <a:pt x="4855" y="11106"/>
                  </a:lnTo>
                  <a:lnTo>
                    <a:pt x="4867" y="10649"/>
                  </a:lnTo>
                  <a:lnTo>
                    <a:pt x="5053" y="10933"/>
                  </a:lnTo>
                  <a:lnTo>
                    <a:pt x="5238" y="11217"/>
                  </a:lnTo>
                  <a:lnTo>
                    <a:pt x="5448" y="11501"/>
                  </a:lnTo>
                  <a:lnTo>
                    <a:pt x="5670" y="11761"/>
                  </a:lnTo>
                  <a:lnTo>
                    <a:pt x="5781" y="11884"/>
                  </a:lnTo>
                  <a:lnTo>
                    <a:pt x="5905" y="11996"/>
                  </a:lnTo>
                  <a:lnTo>
                    <a:pt x="6028" y="12094"/>
                  </a:lnTo>
                  <a:lnTo>
                    <a:pt x="6164" y="12193"/>
                  </a:lnTo>
                  <a:lnTo>
                    <a:pt x="6300" y="12292"/>
                  </a:lnTo>
                  <a:lnTo>
                    <a:pt x="6436" y="12366"/>
                  </a:lnTo>
                  <a:lnTo>
                    <a:pt x="6597" y="12440"/>
                  </a:lnTo>
                  <a:lnTo>
                    <a:pt x="6745" y="12490"/>
                  </a:lnTo>
                  <a:lnTo>
                    <a:pt x="6918" y="12527"/>
                  </a:lnTo>
                  <a:lnTo>
                    <a:pt x="7078" y="12551"/>
                  </a:lnTo>
                  <a:lnTo>
                    <a:pt x="7251" y="12539"/>
                  </a:lnTo>
                  <a:lnTo>
                    <a:pt x="7424" y="12514"/>
                  </a:lnTo>
                  <a:lnTo>
                    <a:pt x="7585" y="12477"/>
                  </a:lnTo>
                  <a:lnTo>
                    <a:pt x="7746" y="12416"/>
                  </a:lnTo>
                  <a:lnTo>
                    <a:pt x="7906" y="12341"/>
                  </a:lnTo>
                  <a:lnTo>
                    <a:pt x="8042" y="12255"/>
                  </a:lnTo>
                  <a:lnTo>
                    <a:pt x="8178" y="12156"/>
                  </a:lnTo>
                  <a:lnTo>
                    <a:pt x="8289" y="12045"/>
                  </a:lnTo>
                  <a:lnTo>
                    <a:pt x="8388" y="11921"/>
                  </a:lnTo>
                  <a:lnTo>
                    <a:pt x="8462" y="11786"/>
                  </a:lnTo>
                  <a:lnTo>
                    <a:pt x="8511" y="11637"/>
                  </a:lnTo>
                  <a:lnTo>
                    <a:pt x="8548" y="11489"/>
                  </a:lnTo>
                  <a:lnTo>
                    <a:pt x="8548" y="11341"/>
                  </a:lnTo>
                  <a:lnTo>
                    <a:pt x="8536" y="11254"/>
                  </a:lnTo>
                  <a:lnTo>
                    <a:pt x="8524" y="11180"/>
                  </a:lnTo>
                  <a:lnTo>
                    <a:pt x="8660" y="11341"/>
                  </a:lnTo>
                  <a:lnTo>
                    <a:pt x="8808" y="11501"/>
                  </a:lnTo>
                  <a:lnTo>
                    <a:pt x="8956" y="11662"/>
                  </a:lnTo>
                  <a:lnTo>
                    <a:pt x="9104" y="11810"/>
                  </a:lnTo>
                  <a:lnTo>
                    <a:pt x="9277" y="11946"/>
                  </a:lnTo>
                  <a:lnTo>
                    <a:pt x="9438" y="12082"/>
                  </a:lnTo>
                  <a:lnTo>
                    <a:pt x="9611" y="12218"/>
                  </a:lnTo>
                  <a:lnTo>
                    <a:pt x="9796" y="12329"/>
                  </a:lnTo>
                  <a:lnTo>
                    <a:pt x="9981" y="12453"/>
                  </a:lnTo>
                  <a:lnTo>
                    <a:pt x="10167" y="12551"/>
                  </a:lnTo>
                  <a:lnTo>
                    <a:pt x="10352" y="12650"/>
                  </a:lnTo>
                  <a:lnTo>
                    <a:pt x="10550" y="12749"/>
                  </a:lnTo>
                  <a:lnTo>
                    <a:pt x="10747" y="12836"/>
                  </a:lnTo>
                  <a:lnTo>
                    <a:pt x="10945" y="12910"/>
                  </a:lnTo>
                  <a:lnTo>
                    <a:pt x="11155" y="12984"/>
                  </a:lnTo>
                  <a:lnTo>
                    <a:pt x="11365" y="13046"/>
                  </a:lnTo>
                  <a:lnTo>
                    <a:pt x="11785" y="13157"/>
                  </a:lnTo>
                  <a:lnTo>
                    <a:pt x="12217" y="13243"/>
                  </a:lnTo>
                  <a:lnTo>
                    <a:pt x="12650" y="13305"/>
                  </a:lnTo>
                  <a:lnTo>
                    <a:pt x="13094" y="13330"/>
                  </a:lnTo>
                  <a:lnTo>
                    <a:pt x="13527" y="13330"/>
                  </a:lnTo>
                  <a:lnTo>
                    <a:pt x="13971" y="13293"/>
                  </a:lnTo>
                  <a:lnTo>
                    <a:pt x="14404" y="13243"/>
                  </a:lnTo>
                  <a:lnTo>
                    <a:pt x="14836" y="13157"/>
                  </a:lnTo>
                  <a:lnTo>
                    <a:pt x="15256" y="13046"/>
                  </a:lnTo>
                  <a:lnTo>
                    <a:pt x="15664" y="12910"/>
                  </a:lnTo>
                  <a:lnTo>
                    <a:pt x="16071" y="12761"/>
                  </a:lnTo>
                  <a:lnTo>
                    <a:pt x="16467" y="12576"/>
                  </a:lnTo>
                  <a:lnTo>
                    <a:pt x="16850" y="12379"/>
                  </a:lnTo>
                  <a:lnTo>
                    <a:pt x="17233" y="12169"/>
                  </a:lnTo>
                  <a:lnTo>
                    <a:pt x="17591" y="11934"/>
                  </a:lnTo>
                  <a:lnTo>
                    <a:pt x="17949" y="11674"/>
                  </a:lnTo>
                  <a:lnTo>
                    <a:pt x="18295" y="11415"/>
                  </a:lnTo>
                  <a:lnTo>
                    <a:pt x="18629" y="11131"/>
                  </a:lnTo>
                  <a:lnTo>
                    <a:pt x="18950" y="10834"/>
                  </a:lnTo>
                  <a:lnTo>
                    <a:pt x="19271" y="10526"/>
                  </a:lnTo>
                  <a:lnTo>
                    <a:pt x="19567" y="10204"/>
                  </a:lnTo>
                  <a:lnTo>
                    <a:pt x="19851" y="9871"/>
                  </a:lnTo>
                  <a:lnTo>
                    <a:pt x="20123" y="9525"/>
                  </a:lnTo>
                  <a:lnTo>
                    <a:pt x="20395" y="9179"/>
                  </a:lnTo>
                  <a:lnTo>
                    <a:pt x="20580" y="8920"/>
                  </a:lnTo>
                  <a:lnTo>
                    <a:pt x="20753" y="8648"/>
                  </a:lnTo>
                  <a:lnTo>
                    <a:pt x="20926" y="8364"/>
                  </a:lnTo>
                  <a:lnTo>
                    <a:pt x="21087" y="8080"/>
                  </a:lnTo>
                  <a:lnTo>
                    <a:pt x="21235" y="7796"/>
                  </a:lnTo>
                  <a:lnTo>
                    <a:pt x="21383" y="7499"/>
                  </a:lnTo>
                  <a:lnTo>
                    <a:pt x="21507" y="7203"/>
                  </a:lnTo>
                  <a:lnTo>
                    <a:pt x="21618" y="6894"/>
                  </a:lnTo>
                  <a:lnTo>
                    <a:pt x="21717" y="6585"/>
                  </a:lnTo>
                  <a:lnTo>
                    <a:pt x="21791" y="6276"/>
                  </a:lnTo>
                  <a:lnTo>
                    <a:pt x="21853" y="5967"/>
                  </a:lnTo>
                  <a:lnTo>
                    <a:pt x="21890" y="5646"/>
                  </a:lnTo>
                  <a:lnTo>
                    <a:pt x="21914" y="5337"/>
                  </a:lnTo>
                  <a:lnTo>
                    <a:pt x="21914" y="5016"/>
                  </a:lnTo>
                  <a:lnTo>
                    <a:pt x="21890" y="4707"/>
                  </a:lnTo>
                  <a:lnTo>
                    <a:pt x="21840" y="4386"/>
                  </a:lnTo>
                  <a:lnTo>
                    <a:pt x="21803" y="4226"/>
                  </a:lnTo>
                  <a:lnTo>
                    <a:pt x="21766" y="4077"/>
                  </a:lnTo>
                  <a:lnTo>
                    <a:pt x="21704" y="3917"/>
                  </a:lnTo>
                  <a:lnTo>
                    <a:pt x="21655" y="3769"/>
                  </a:lnTo>
                  <a:lnTo>
                    <a:pt x="21581" y="3620"/>
                  </a:lnTo>
                  <a:lnTo>
                    <a:pt x="21507" y="3472"/>
                  </a:lnTo>
                  <a:lnTo>
                    <a:pt x="21433" y="3336"/>
                  </a:lnTo>
                  <a:lnTo>
                    <a:pt x="21346" y="3188"/>
                  </a:lnTo>
                  <a:lnTo>
                    <a:pt x="21149" y="2929"/>
                  </a:lnTo>
                  <a:lnTo>
                    <a:pt x="20939" y="2681"/>
                  </a:lnTo>
                  <a:lnTo>
                    <a:pt x="20704" y="2459"/>
                  </a:lnTo>
                  <a:lnTo>
                    <a:pt x="20580" y="2348"/>
                  </a:lnTo>
                  <a:lnTo>
                    <a:pt x="20457" y="2249"/>
                  </a:lnTo>
                  <a:lnTo>
                    <a:pt x="20321" y="2163"/>
                  </a:lnTo>
                  <a:lnTo>
                    <a:pt x="20185" y="2076"/>
                  </a:lnTo>
                  <a:lnTo>
                    <a:pt x="20049" y="2002"/>
                  </a:lnTo>
                  <a:lnTo>
                    <a:pt x="19913" y="1928"/>
                  </a:lnTo>
                  <a:lnTo>
                    <a:pt x="19765" y="1866"/>
                  </a:lnTo>
                  <a:lnTo>
                    <a:pt x="19617" y="1817"/>
                  </a:lnTo>
                  <a:lnTo>
                    <a:pt x="19469" y="1767"/>
                  </a:lnTo>
                  <a:lnTo>
                    <a:pt x="19320" y="1730"/>
                  </a:lnTo>
                  <a:lnTo>
                    <a:pt x="19172" y="1706"/>
                  </a:lnTo>
                  <a:lnTo>
                    <a:pt x="19011" y="1693"/>
                  </a:lnTo>
                  <a:lnTo>
                    <a:pt x="18863" y="1681"/>
                  </a:lnTo>
                  <a:lnTo>
                    <a:pt x="18715" y="1681"/>
                  </a:lnTo>
                  <a:lnTo>
                    <a:pt x="18554" y="1693"/>
                  </a:lnTo>
                  <a:lnTo>
                    <a:pt x="18406" y="1718"/>
                  </a:lnTo>
                  <a:lnTo>
                    <a:pt x="18246" y="1755"/>
                  </a:lnTo>
                  <a:lnTo>
                    <a:pt x="18097" y="1804"/>
                  </a:lnTo>
                  <a:lnTo>
                    <a:pt x="17875" y="1891"/>
                  </a:lnTo>
                  <a:lnTo>
                    <a:pt x="17653" y="2002"/>
                  </a:lnTo>
                  <a:lnTo>
                    <a:pt x="17443" y="2126"/>
                  </a:lnTo>
                  <a:lnTo>
                    <a:pt x="17245" y="2261"/>
                  </a:lnTo>
                  <a:lnTo>
                    <a:pt x="17060" y="2422"/>
                  </a:lnTo>
                  <a:lnTo>
                    <a:pt x="16874" y="2583"/>
                  </a:lnTo>
                  <a:lnTo>
                    <a:pt x="16701" y="2756"/>
                  </a:lnTo>
                  <a:lnTo>
                    <a:pt x="16529" y="2929"/>
                  </a:lnTo>
                  <a:lnTo>
                    <a:pt x="16183" y="3299"/>
                  </a:lnTo>
                  <a:lnTo>
                    <a:pt x="15837" y="3670"/>
                  </a:lnTo>
                  <a:lnTo>
                    <a:pt x="15516" y="4065"/>
                  </a:lnTo>
                  <a:lnTo>
                    <a:pt x="15207" y="4473"/>
                  </a:lnTo>
                  <a:lnTo>
                    <a:pt x="14910" y="4880"/>
                  </a:lnTo>
                  <a:lnTo>
                    <a:pt x="14626" y="5313"/>
                  </a:lnTo>
                  <a:lnTo>
                    <a:pt x="14367" y="5745"/>
                  </a:lnTo>
                  <a:lnTo>
                    <a:pt x="14107" y="6177"/>
                  </a:lnTo>
                  <a:lnTo>
                    <a:pt x="14354" y="5708"/>
                  </a:lnTo>
                  <a:lnTo>
                    <a:pt x="14589" y="5239"/>
                  </a:lnTo>
                  <a:lnTo>
                    <a:pt x="14811" y="4744"/>
                  </a:lnTo>
                  <a:lnTo>
                    <a:pt x="14910" y="4497"/>
                  </a:lnTo>
                  <a:lnTo>
                    <a:pt x="14997" y="4250"/>
                  </a:lnTo>
                  <a:lnTo>
                    <a:pt x="15071" y="4003"/>
                  </a:lnTo>
                  <a:lnTo>
                    <a:pt x="15145" y="3756"/>
                  </a:lnTo>
                  <a:lnTo>
                    <a:pt x="15207" y="3497"/>
                  </a:lnTo>
                  <a:lnTo>
                    <a:pt x="15244" y="3250"/>
                  </a:lnTo>
                  <a:lnTo>
                    <a:pt x="15269" y="2990"/>
                  </a:lnTo>
                  <a:lnTo>
                    <a:pt x="15281" y="2731"/>
                  </a:lnTo>
                  <a:lnTo>
                    <a:pt x="15269" y="2471"/>
                  </a:lnTo>
                  <a:lnTo>
                    <a:pt x="15244" y="2212"/>
                  </a:lnTo>
                  <a:lnTo>
                    <a:pt x="15231" y="2089"/>
                  </a:lnTo>
                  <a:lnTo>
                    <a:pt x="15194" y="1953"/>
                  </a:lnTo>
                  <a:lnTo>
                    <a:pt x="15120" y="1706"/>
                  </a:lnTo>
                  <a:lnTo>
                    <a:pt x="15009" y="1459"/>
                  </a:lnTo>
                  <a:lnTo>
                    <a:pt x="14886" y="1224"/>
                  </a:lnTo>
                  <a:lnTo>
                    <a:pt x="14737" y="1001"/>
                  </a:lnTo>
                  <a:lnTo>
                    <a:pt x="14564" y="791"/>
                  </a:lnTo>
                  <a:lnTo>
                    <a:pt x="14379" y="606"/>
                  </a:lnTo>
                  <a:lnTo>
                    <a:pt x="14169" y="446"/>
                  </a:lnTo>
                  <a:lnTo>
                    <a:pt x="13959" y="297"/>
                  </a:lnTo>
                  <a:lnTo>
                    <a:pt x="13737" y="174"/>
                  </a:lnTo>
                  <a:lnTo>
                    <a:pt x="13613" y="124"/>
                  </a:lnTo>
                  <a:lnTo>
                    <a:pt x="13502" y="87"/>
                  </a:lnTo>
                  <a:lnTo>
                    <a:pt x="13379" y="50"/>
                  </a:lnTo>
                  <a:lnTo>
                    <a:pt x="13255" y="26"/>
                  </a:lnTo>
                  <a:lnTo>
                    <a:pt x="13144" y="13"/>
                  </a:lnTo>
                  <a:lnTo>
                    <a:pt x="130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393393" y="3277403"/>
              <a:ext cx="328632" cy="515895"/>
            </a:xfrm>
            <a:custGeom>
              <a:rect b="b" l="l" r="r" t="t"/>
              <a:pathLst>
                <a:path extrusionOk="0" h="14973" w="9538">
                  <a:moveTo>
                    <a:pt x="6103" y="0"/>
                  </a:moveTo>
                  <a:lnTo>
                    <a:pt x="5943" y="25"/>
                  </a:lnTo>
                  <a:lnTo>
                    <a:pt x="5609" y="74"/>
                  </a:lnTo>
                  <a:lnTo>
                    <a:pt x="5288" y="149"/>
                  </a:lnTo>
                  <a:lnTo>
                    <a:pt x="5066" y="210"/>
                  </a:lnTo>
                  <a:lnTo>
                    <a:pt x="4831" y="284"/>
                  </a:lnTo>
                  <a:lnTo>
                    <a:pt x="4584" y="371"/>
                  </a:lnTo>
                  <a:lnTo>
                    <a:pt x="4349" y="470"/>
                  </a:lnTo>
                  <a:lnTo>
                    <a:pt x="4102" y="569"/>
                  </a:lnTo>
                  <a:lnTo>
                    <a:pt x="3855" y="692"/>
                  </a:lnTo>
                  <a:lnTo>
                    <a:pt x="3620" y="816"/>
                  </a:lnTo>
                  <a:lnTo>
                    <a:pt x="3373" y="952"/>
                  </a:lnTo>
                  <a:lnTo>
                    <a:pt x="3139" y="1100"/>
                  </a:lnTo>
                  <a:lnTo>
                    <a:pt x="2916" y="1248"/>
                  </a:lnTo>
                  <a:lnTo>
                    <a:pt x="2694" y="1396"/>
                  </a:lnTo>
                  <a:lnTo>
                    <a:pt x="2471" y="1557"/>
                  </a:lnTo>
                  <a:lnTo>
                    <a:pt x="2274" y="1717"/>
                  </a:lnTo>
                  <a:lnTo>
                    <a:pt x="2076" y="1890"/>
                  </a:lnTo>
                  <a:lnTo>
                    <a:pt x="1891" y="2051"/>
                  </a:lnTo>
                  <a:lnTo>
                    <a:pt x="1718" y="2224"/>
                  </a:lnTo>
                  <a:lnTo>
                    <a:pt x="1298" y="2644"/>
                  </a:lnTo>
                  <a:lnTo>
                    <a:pt x="952" y="2977"/>
                  </a:lnTo>
                  <a:lnTo>
                    <a:pt x="656" y="3224"/>
                  </a:lnTo>
                  <a:lnTo>
                    <a:pt x="421" y="3397"/>
                  </a:lnTo>
                  <a:lnTo>
                    <a:pt x="248" y="3521"/>
                  </a:lnTo>
                  <a:lnTo>
                    <a:pt x="112" y="3595"/>
                  </a:lnTo>
                  <a:lnTo>
                    <a:pt x="38" y="3620"/>
                  </a:lnTo>
                  <a:lnTo>
                    <a:pt x="1" y="3632"/>
                  </a:lnTo>
                  <a:lnTo>
                    <a:pt x="38" y="14972"/>
                  </a:lnTo>
                  <a:lnTo>
                    <a:pt x="915" y="14947"/>
                  </a:lnTo>
                  <a:lnTo>
                    <a:pt x="1792" y="14910"/>
                  </a:lnTo>
                  <a:lnTo>
                    <a:pt x="2657" y="14836"/>
                  </a:lnTo>
                  <a:lnTo>
                    <a:pt x="3534" y="14750"/>
                  </a:lnTo>
                  <a:lnTo>
                    <a:pt x="3731" y="14676"/>
                  </a:lnTo>
                  <a:lnTo>
                    <a:pt x="3929" y="14589"/>
                  </a:lnTo>
                  <a:lnTo>
                    <a:pt x="4127" y="14490"/>
                  </a:lnTo>
                  <a:lnTo>
                    <a:pt x="4312" y="14392"/>
                  </a:lnTo>
                  <a:lnTo>
                    <a:pt x="4510" y="14280"/>
                  </a:lnTo>
                  <a:lnTo>
                    <a:pt x="4683" y="14157"/>
                  </a:lnTo>
                  <a:lnTo>
                    <a:pt x="4868" y="14033"/>
                  </a:lnTo>
                  <a:lnTo>
                    <a:pt x="5029" y="13897"/>
                  </a:lnTo>
                  <a:lnTo>
                    <a:pt x="5201" y="13762"/>
                  </a:lnTo>
                  <a:lnTo>
                    <a:pt x="5362" y="13613"/>
                  </a:lnTo>
                  <a:lnTo>
                    <a:pt x="5510" y="13465"/>
                  </a:lnTo>
                  <a:lnTo>
                    <a:pt x="5646" y="13305"/>
                  </a:lnTo>
                  <a:lnTo>
                    <a:pt x="5782" y="13144"/>
                  </a:lnTo>
                  <a:lnTo>
                    <a:pt x="5918" y="12971"/>
                  </a:lnTo>
                  <a:lnTo>
                    <a:pt x="6029" y="12786"/>
                  </a:lnTo>
                  <a:lnTo>
                    <a:pt x="6140" y="12600"/>
                  </a:lnTo>
                  <a:lnTo>
                    <a:pt x="6437" y="12082"/>
                  </a:lnTo>
                  <a:lnTo>
                    <a:pt x="6721" y="11575"/>
                  </a:lnTo>
                  <a:lnTo>
                    <a:pt x="7289" y="10587"/>
                  </a:lnTo>
                  <a:lnTo>
                    <a:pt x="7573" y="10093"/>
                  </a:lnTo>
                  <a:lnTo>
                    <a:pt x="7833" y="9586"/>
                  </a:lnTo>
                  <a:lnTo>
                    <a:pt x="8080" y="9067"/>
                  </a:lnTo>
                  <a:lnTo>
                    <a:pt x="8327" y="8512"/>
                  </a:lnTo>
                  <a:lnTo>
                    <a:pt x="8438" y="8252"/>
                  </a:lnTo>
                  <a:lnTo>
                    <a:pt x="8561" y="7993"/>
                  </a:lnTo>
                  <a:lnTo>
                    <a:pt x="8809" y="7474"/>
                  </a:lnTo>
                  <a:lnTo>
                    <a:pt x="8920" y="7215"/>
                  </a:lnTo>
                  <a:lnTo>
                    <a:pt x="9006" y="6943"/>
                  </a:lnTo>
                  <a:lnTo>
                    <a:pt x="9043" y="6807"/>
                  </a:lnTo>
                  <a:lnTo>
                    <a:pt x="9068" y="6671"/>
                  </a:lnTo>
                  <a:lnTo>
                    <a:pt x="9093" y="6535"/>
                  </a:lnTo>
                  <a:lnTo>
                    <a:pt x="9105" y="6399"/>
                  </a:lnTo>
                  <a:lnTo>
                    <a:pt x="9105" y="6251"/>
                  </a:lnTo>
                  <a:lnTo>
                    <a:pt x="9093" y="6115"/>
                  </a:lnTo>
                  <a:lnTo>
                    <a:pt x="9068" y="5967"/>
                  </a:lnTo>
                  <a:lnTo>
                    <a:pt x="9019" y="5831"/>
                  </a:lnTo>
                  <a:lnTo>
                    <a:pt x="8969" y="5695"/>
                  </a:lnTo>
                  <a:lnTo>
                    <a:pt x="8895" y="5559"/>
                  </a:lnTo>
                  <a:lnTo>
                    <a:pt x="8821" y="5436"/>
                  </a:lnTo>
                  <a:lnTo>
                    <a:pt x="8734" y="5325"/>
                  </a:lnTo>
                  <a:lnTo>
                    <a:pt x="8636" y="5226"/>
                  </a:lnTo>
                  <a:lnTo>
                    <a:pt x="8537" y="5139"/>
                  </a:lnTo>
                  <a:lnTo>
                    <a:pt x="8426" y="5065"/>
                  </a:lnTo>
                  <a:lnTo>
                    <a:pt x="8302" y="5003"/>
                  </a:lnTo>
                  <a:lnTo>
                    <a:pt x="8179" y="4966"/>
                  </a:lnTo>
                  <a:lnTo>
                    <a:pt x="8055" y="4942"/>
                  </a:lnTo>
                  <a:lnTo>
                    <a:pt x="7919" y="4954"/>
                  </a:lnTo>
                  <a:lnTo>
                    <a:pt x="7783" y="4979"/>
                  </a:lnTo>
                  <a:lnTo>
                    <a:pt x="7635" y="5028"/>
                  </a:lnTo>
                  <a:lnTo>
                    <a:pt x="7499" y="5102"/>
                  </a:lnTo>
                  <a:lnTo>
                    <a:pt x="7376" y="5201"/>
                  </a:lnTo>
                  <a:lnTo>
                    <a:pt x="7264" y="5312"/>
                  </a:lnTo>
                  <a:lnTo>
                    <a:pt x="7166" y="5436"/>
                  </a:lnTo>
                  <a:lnTo>
                    <a:pt x="7067" y="5572"/>
                  </a:lnTo>
                  <a:lnTo>
                    <a:pt x="6894" y="5843"/>
                  </a:lnTo>
                  <a:lnTo>
                    <a:pt x="6770" y="6029"/>
                  </a:lnTo>
                  <a:lnTo>
                    <a:pt x="6647" y="6202"/>
                  </a:lnTo>
                  <a:lnTo>
                    <a:pt x="6412" y="6523"/>
                  </a:lnTo>
                  <a:lnTo>
                    <a:pt x="6153" y="6819"/>
                  </a:lnTo>
                  <a:lnTo>
                    <a:pt x="5893" y="7116"/>
                  </a:lnTo>
                  <a:lnTo>
                    <a:pt x="5646" y="7400"/>
                  </a:lnTo>
                  <a:lnTo>
                    <a:pt x="5387" y="7709"/>
                  </a:lnTo>
                  <a:lnTo>
                    <a:pt x="5140" y="8030"/>
                  </a:lnTo>
                  <a:lnTo>
                    <a:pt x="5029" y="8203"/>
                  </a:lnTo>
                  <a:lnTo>
                    <a:pt x="4905" y="8388"/>
                  </a:lnTo>
                  <a:lnTo>
                    <a:pt x="4905" y="4213"/>
                  </a:lnTo>
                  <a:lnTo>
                    <a:pt x="5066" y="4040"/>
                  </a:lnTo>
                  <a:lnTo>
                    <a:pt x="5313" y="3805"/>
                  </a:lnTo>
                  <a:lnTo>
                    <a:pt x="5621" y="3533"/>
                  </a:lnTo>
                  <a:lnTo>
                    <a:pt x="5955" y="3237"/>
                  </a:lnTo>
                  <a:lnTo>
                    <a:pt x="6610" y="2693"/>
                  </a:lnTo>
                  <a:lnTo>
                    <a:pt x="6869" y="2483"/>
                  </a:lnTo>
                  <a:lnTo>
                    <a:pt x="7067" y="2347"/>
                  </a:lnTo>
                  <a:lnTo>
                    <a:pt x="7511" y="2520"/>
                  </a:lnTo>
                  <a:lnTo>
                    <a:pt x="7857" y="2656"/>
                  </a:lnTo>
                  <a:lnTo>
                    <a:pt x="8018" y="2706"/>
                  </a:lnTo>
                  <a:lnTo>
                    <a:pt x="8179" y="2755"/>
                  </a:lnTo>
                  <a:lnTo>
                    <a:pt x="8339" y="2804"/>
                  </a:lnTo>
                  <a:lnTo>
                    <a:pt x="8524" y="2842"/>
                  </a:lnTo>
                  <a:lnTo>
                    <a:pt x="8660" y="2854"/>
                  </a:lnTo>
                  <a:lnTo>
                    <a:pt x="8784" y="2866"/>
                  </a:lnTo>
                  <a:lnTo>
                    <a:pt x="8907" y="2866"/>
                  </a:lnTo>
                  <a:lnTo>
                    <a:pt x="9006" y="2854"/>
                  </a:lnTo>
                  <a:lnTo>
                    <a:pt x="9105" y="2829"/>
                  </a:lnTo>
                  <a:lnTo>
                    <a:pt x="9204" y="2804"/>
                  </a:lnTo>
                  <a:lnTo>
                    <a:pt x="9278" y="2767"/>
                  </a:lnTo>
                  <a:lnTo>
                    <a:pt x="9352" y="2718"/>
                  </a:lnTo>
                  <a:lnTo>
                    <a:pt x="9401" y="2656"/>
                  </a:lnTo>
                  <a:lnTo>
                    <a:pt x="9451" y="2582"/>
                  </a:lnTo>
                  <a:lnTo>
                    <a:pt x="9488" y="2508"/>
                  </a:lnTo>
                  <a:lnTo>
                    <a:pt x="9525" y="2422"/>
                  </a:lnTo>
                  <a:lnTo>
                    <a:pt x="9537" y="2323"/>
                  </a:lnTo>
                  <a:lnTo>
                    <a:pt x="9537" y="2212"/>
                  </a:lnTo>
                  <a:lnTo>
                    <a:pt x="9525" y="2088"/>
                  </a:lnTo>
                  <a:lnTo>
                    <a:pt x="9513" y="1952"/>
                  </a:lnTo>
                  <a:lnTo>
                    <a:pt x="9488" y="1853"/>
                  </a:lnTo>
                  <a:lnTo>
                    <a:pt x="9451" y="1742"/>
                  </a:lnTo>
                  <a:lnTo>
                    <a:pt x="9401" y="1643"/>
                  </a:lnTo>
                  <a:lnTo>
                    <a:pt x="9340" y="1557"/>
                  </a:lnTo>
                  <a:lnTo>
                    <a:pt x="9278" y="1470"/>
                  </a:lnTo>
                  <a:lnTo>
                    <a:pt x="9216" y="1384"/>
                  </a:lnTo>
                  <a:lnTo>
                    <a:pt x="9056" y="1223"/>
                  </a:lnTo>
                  <a:lnTo>
                    <a:pt x="8883" y="1075"/>
                  </a:lnTo>
                  <a:lnTo>
                    <a:pt x="8697" y="939"/>
                  </a:lnTo>
                  <a:lnTo>
                    <a:pt x="8512" y="816"/>
                  </a:lnTo>
                  <a:lnTo>
                    <a:pt x="8314" y="704"/>
                  </a:lnTo>
                  <a:lnTo>
                    <a:pt x="7907" y="470"/>
                  </a:lnTo>
                  <a:lnTo>
                    <a:pt x="7697" y="359"/>
                  </a:lnTo>
                  <a:lnTo>
                    <a:pt x="7487" y="260"/>
                  </a:lnTo>
                  <a:lnTo>
                    <a:pt x="7264" y="173"/>
                  </a:lnTo>
                  <a:lnTo>
                    <a:pt x="7054" y="99"/>
                  </a:lnTo>
                  <a:lnTo>
                    <a:pt x="6820" y="37"/>
                  </a:lnTo>
                  <a:lnTo>
                    <a:pt x="6597" y="13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rgbClr val="D67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393393" y="3233990"/>
              <a:ext cx="360537" cy="410325"/>
            </a:xfrm>
            <a:custGeom>
              <a:rect b="b" l="l" r="r" t="t"/>
              <a:pathLst>
                <a:path extrusionOk="0" h="11909" w="10464">
                  <a:moveTo>
                    <a:pt x="9327" y="0"/>
                  </a:moveTo>
                  <a:lnTo>
                    <a:pt x="9043" y="13"/>
                  </a:lnTo>
                  <a:lnTo>
                    <a:pt x="5930" y="247"/>
                  </a:lnTo>
                  <a:lnTo>
                    <a:pt x="5708" y="272"/>
                  </a:lnTo>
                  <a:lnTo>
                    <a:pt x="5486" y="297"/>
                  </a:lnTo>
                  <a:lnTo>
                    <a:pt x="5263" y="346"/>
                  </a:lnTo>
                  <a:lnTo>
                    <a:pt x="5152" y="383"/>
                  </a:lnTo>
                  <a:lnTo>
                    <a:pt x="5053" y="420"/>
                  </a:lnTo>
                  <a:lnTo>
                    <a:pt x="4893" y="507"/>
                  </a:lnTo>
                  <a:lnTo>
                    <a:pt x="4744" y="593"/>
                  </a:lnTo>
                  <a:lnTo>
                    <a:pt x="4609" y="704"/>
                  </a:lnTo>
                  <a:lnTo>
                    <a:pt x="4473" y="816"/>
                  </a:lnTo>
                  <a:lnTo>
                    <a:pt x="3880" y="1322"/>
                  </a:lnTo>
                  <a:lnTo>
                    <a:pt x="3299" y="1804"/>
                  </a:lnTo>
                  <a:lnTo>
                    <a:pt x="2743" y="2298"/>
                  </a:lnTo>
                  <a:lnTo>
                    <a:pt x="2200" y="2792"/>
                  </a:lnTo>
                  <a:lnTo>
                    <a:pt x="1113" y="3793"/>
                  </a:lnTo>
                  <a:lnTo>
                    <a:pt x="1" y="4855"/>
                  </a:lnTo>
                  <a:lnTo>
                    <a:pt x="3707" y="11909"/>
                  </a:lnTo>
                  <a:lnTo>
                    <a:pt x="3806" y="11093"/>
                  </a:lnTo>
                  <a:lnTo>
                    <a:pt x="3880" y="10278"/>
                  </a:lnTo>
                  <a:lnTo>
                    <a:pt x="3941" y="9450"/>
                  </a:lnTo>
                  <a:lnTo>
                    <a:pt x="3991" y="8635"/>
                  </a:lnTo>
                  <a:lnTo>
                    <a:pt x="4028" y="7807"/>
                  </a:lnTo>
                  <a:lnTo>
                    <a:pt x="4040" y="6980"/>
                  </a:lnTo>
                  <a:lnTo>
                    <a:pt x="4040" y="6165"/>
                  </a:lnTo>
                  <a:lnTo>
                    <a:pt x="4028" y="5337"/>
                  </a:lnTo>
                  <a:lnTo>
                    <a:pt x="4028" y="5176"/>
                  </a:lnTo>
                  <a:lnTo>
                    <a:pt x="4040" y="5016"/>
                  </a:lnTo>
                  <a:lnTo>
                    <a:pt x="4053" y="4942"/>
                  </a:lnTo>
                  <a:lnTo>
                    <a:pt x="4077" y="4867"/>
                  </a:lnTo>
                  <a:lnTo>
                    <a:pt x="4102" y="4806"/>
                  </a:lnTo>
                  <a:lnTo>
                    <a:pt x="4139" y="4732"/>
                  </a:lnTo>
                  <a:lnTo>
                    <a:pt x="4201" y="4657"/>
                  </a:lnTo>
                  <a:lnTo>
                    <a:pt x="4287" y="4596"/>
                  </a:lnTo>
                  <a:lnTo>
                    <a:pt x="4448" y="4497"/>
                  </a:lnTo>
                  <a:lnTo>
                    <a:pt x="6548" y="3262"/>
                  </a:lnTo>
                  <a:lnTo>
                    <a:pt x="6795" y="3126"/>
                  </a:lnTo>
                  <a:lnTo>
                    <a:pt x="7030" y="2990"/>
                  </a:lnTo>
                  <a:lnTo>
                    <a:pt x="7277" y="2879"/>
                  </a:lnTo>
                  <a:lnTo>
                    <a:pt x="7536" y="2767"/>
                  </a:lnTo>
                  <a:lnTo>
                    <a:pt x="7808" y="2681"/>
                  </a:lnTo>
                  <a:lnTo>
                    <a:pt x="8092" y="2607"/>
                  </a:lnTo>
                  <a:lnTo>
                    <a:pt x="8660" y="2483"/>
                  </a:lnTo>
                  <a:lnTo>
                    <a:pt x="8944" y="2409"/>
                  </a:lnTo>
                  <a:lnTo>
                    <a:pt x="9216" y="2323"/>
                  </a:lnTo>
                  <a:lnTo>
                    <a:pt x="9488" y="2224"/>
                  </a:lnTo>
                  <a:lnTo>
                    <a:pt x="9611" y="2162"/>
                  </a:lnTo>
                  <a:lnTo>
                    <a:pt x="9735" y="2100"/>
                  </a:lnTo>
                  <a:lnTo>
                    <a:pt x="9859" y="2014"/>
                  </a:lnTo>
                  <a:lnTo>
                    <a:pt x="9970" y="1915"/>
                  </a:lnTo>
                  <a:lnTo>
                    <a:pt x="10069" y="1816"/>
                  </a:lnTo>
                  <a:lnTo>
                    <a:pt x="10167" y="1693"/>
                  </a:lnTo>
                  <a:lnTo>
                    <a:pt x="10254" y="1569"/>
                  </a:lnTo>
                  <a:lnTo>
                    <a:pt x="10316" y="1433"/>
                  </a:lnTo>
                  <a:lnTo>
                    <a:pt x="10377" y="1297"/>
                  </a:lnTo>
                  <a:lnTo>
                    <a:pt x="10427" y="1162"/>
                  </a:lnTo>
                  <a:lnTo>
                    <a:pt x="10451" y="1026"/>
                  </a:lnTo>
                  <a:lnTo>
                    <a:pt x="10464" y="890"/>
                  </a:lnTo>
                  <a:lnTo>
                    <a:pt x="10451" y="754"/>
                  </a:lnTo>
                  <a:lnTo>
                    <a:pt x="10439" y="618"/>
                  </a:lnTo>
                  <a:lnTo>
                    <a:pt x="10390" y="494"/>
                  </a:lnTo>
                  <a:lnTo>
                    <a:pt x="10328" y="383"/>
                  </a:lnTo>
                  <a:lnTo>
                    <a:pt x="10241" y="284"/>
                  </a:lnTo>
                  <a:lnTo>
                    <a:pt x="10143" y="186"/>
                  </a:lnTo>
                  <a:lnTo>
                    <a:pt x="10019" y="112"/>
                  </a:lnTo>
                  <a:lnTo>
                    <a:pt x="9896" y="62"/>
                  </a:lnTo>
                  <a:lnTo>
                    <a:pt x="9760" y="25"/>
                  </a:lnTo>
                  <a:lnTo>
                    <a:pt x="9624" y="0"/>
                  </a:lnTo>
                  <a:close/>
                </a:path>
              </a:pathLst>
            </a:custGeom>
            <a:solidFill>
              <a:srgbClr val="D67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393393" y="3233990"/>
              <a:ext cx="360537" cy="410325"/>
            </a:xfrm>
            <a:custGeom>
              <a:rect b="b" l="l" r="r" t="t"/>
              <a:pathLst>
                <a:path extrusionOk="0" fill="none" h="11909" w="10464">
                  <a:moveTo>
                    <a:pt x="3707" y="11909"/>
                  </a:moveTo>
                  <a:lnTo>
                    <a:pt x="3707" y="11909"/>
                  </a:lnTo>
                  <a:lnTo>
                    <a:pt x="3806" y="11093"/>
                  </a:lnTo>
                  <a:lnTo>
                    <a:pt x="3880" y="10278"/>
                  </a:lnTo>
                  <a:lnTo>
                    <a:pt x="3941" y="9450"/>
                  </a:lnTo>
                  <a:lnTo>
                    <a:pt x="3991" y="8635"/>
                  </a:lnTo>
                  <a:lnTo>
                    <a:pt x="4028" y="7807"/>
                  </a:lnTo>
                  <a:lnTo>
                    <a:pt x="4040" y="6980"/>
                  </a:lnTo>
                  <a:lnTo>
                    <a:pt x="4040" y="6165"/>
                  </a:lnTo>
                  <a:lnTo>
                    <a:pt x="4028" y="5337"/>
                  </a:lnTo>
                  <a:lnTo>
                    <a:pt x="4028" y="5337"/>
                  </a:lnTo>
                  <a:lnTo>
                    <a:pt x="4028" y="5176"/>
                  </a:lnTo>
                  <a:lnTo>
                    <a:pt x="4040" y="5016"/>
                  </a:lnTo>
                  <a:lnTo>
                    <a:pt x="4053" y="4942"/>
                  </a:lnTo>
                  <a:lnTo>
                    <a:pt x="4077" y="4867"/>
                  </a:lnTo>
                  <a:lnTo>
                    <a:pt x="4102" y="4806"/>
                  </a:lnTo>
                  <a:lnTo>
                    <a:pt x="4139" y="4732"/>
                  </a:lnTo>
                  <a:lnTo>
                    <a:pt x="4139" y="4732"/>
                  </a:lnTo>
                  <a:lnTo>
                    <a:pt x="4201" y="4657"/>
                  </a:lnTo>
                  <a:lnTo>
                    <a:pt x="4287" y="4596"/>
                  </a:lnTo>
                  <a:lnTo>
                    <a:pt x="4448" y="4497"/>
                  </a:lnTo>
                  <a:lnTo>
                    <a:pt x="4448" y="4497"/>
                  </a:lnTo>
                  <a:lnTo>
                    <a:pt x="6548" y="3262"/>
                  </a:lnTo>
                  <a:lnTo>
                    <a:pt x="6548" y="3262"/>
                  </a:lnTo>
                  <a:lnTo>
                    <a:pt x="6795" y="3126"/>
                  </a:lnTo>
                  <a:lnTo>
                    <a:pt x="7030" y="2990"/>
                  </a:lnTo>
                  <a:lnTo>
                    <a:pt x="7277" y="2879"/>
                  </a:lnTo>
                  <a:lnTo>
                    <a:pt x="7536" y="2767"/>
                  </a:lnTo>
                  <a:lnTo>
                    <a:pt x="7536" y="2767"/>
                  </a:lnTo>
                  <a:lnTo>
                    <a:pt x="7808" y="2681"/>
                  </a:lnTo>
                  <a:lnTo>
                    <a:pt x="8092" y="2607"/>
                  </a:lnTo>
                  <a:lnTo>
                    <a:pt x="8660" y="2483"/>
                  </a:lnTo>
                  <a:lnTo>
                    <a:pt x="8944" y="2409"/>
                  </a:lnTo>
                  <a:lnTo>
                    <a:pt x="9216" y="2323"/>
                  </a:lnTo>
                  <a:lnTo>
                    <a:pt x="9488" y="2224"/>
                  </a:lnTo>
                  <a:lnTo>
                    <a:pt x="9611" y="2162"/>
                  </a:lnTo>
                  <a:lnTo>
                    <a:pt x="9735" y="2100"/>
                  </a:lnTo>
                  <a:lnTo>
                    <a:pt x="9735" y="2100"/>
                  </a:lnTo>
                  <a:lnTo>
                    <a:pt x="9859" y="2014"/>
                  </a:lnTo>
                  <a:lnTo>
                    <a:pt x="9970" y="1915"/>
                  </a:lnTo>
                  <a:lnTo>
                    <a:pt x="10069" y="1816"/>
                  </a:lnTo>
                  <a:lnTo>
                    <a:pt x="10167" y="1693"/>
                  </a:lnTo>
                  <a:lnTo>
                    <a:pt x="10254" y="1569"/>
                  </a:lnTo>
                  <a:lnTo>
                    <a:pt x="10316" y="1433"/>
                  </a:lnTo>
                  <a:lnTo>
                    <a:pt x="10377" y="1297"/>
                  </a:lnTo>
                  <a:lnTo>
                    <a:pt x="10427" y="1162"/>
                  </a:lnTo>
                  <a:lnTo>
                    <a:pt x="10451" y="1026"/>
                  </a:lnTo>
                  <a:lnTo>
                    <a:pt x="10464" y="890"/>
                  </a:lnTo>
                  <a:lnTo>
                    <a:pt x="10451" y="754"/>
                  </a:lnTo>
                  <a:lnTo>
                    <a:pt x="10439" y="618"/>
                  </a:lnTo>
                  <a:lnTo>
                    <a:pt x="10390" y="494"/>
                  </a:lnTo>
                  <a:lnTo>
                    <a:pt x="10328" y="383"/>
                  </a:lnTo>
                  <a:lnTo>
                    <a:pt x="10241" y="284"/>
                  </a:lnTo>
                  <a:lnTo>
                    <a:pt x="10143" y="186"/>
                  </a:lnTo>
                  <a:lnTo>
                    <a:pt x="10143" y="186"/>
                  </a:lnTo>
                  <a:lnTo>
                    <a:pt x="10019" y="112"/>
                  </a:lnTo>
                  <a:lnTo>
                    <a:pt x="9896" y="62"/>
                  </a:lnTo>
                  <a:lnTo>
                    <a:pt x="9760" y="25"/>
                  </a:lnTo>
                  <a:lnTo>
                    <a:pt x="9624" y="0"/>
                  </a:lnTo>
                  <a:lnTo>
                    <a:pt x="9476" y="0"/>
                  </a:lnTo>
                  <a:lnTo>
                    <a:pt x="9327" y="0"/>
                  </a:lnTo>
                  <a:lnTo>
                    <a:pt x="9043" y="13"/>
                  </a:lnTo>
                  <a:lnTo>
                    <a:pt x="9043" y="13"/>
                  </a:lnTo>
                  <a:lnTo>
                    <a:pt x="5930" y="247"/>
                  </a:lnTo>
                  <a:lnTo>
                    <a:pt x="5930" y="247"/>
                  </a:lnTo>
                  <a:lnTo>
                    <a:pt x="5708" y="272"/>
                  </a:lnTo>
                  <a:lnTo>
                    <a:pt x="5486" y="297"/>
                  </a:lnTo>
                  <a:lnTo>
                    <a:pt x="5263" y="346"/>
                  </a:lnTo>
                  <a:lnTo>
                    <a:pt x="5152" y="383"/>
                  </a:lnTo>
                  <a:lnTo>
                    <a:pt x="5053" y="420"/>
                  </a:lnTo>
                  <a:lnTo>
                    <a:pt x="5053" y="420"/>
                  </a:lnTo>
                  <a:lnTo>
                    <a:pt x="4893" y="507"/>
                  </a:lnTo>
                  <a:lnTo>
                    <a:pt x="4744" y="593"/>
                  </a:lnTo>
                  <a:lnTo>
                    <a:pt x="4609" y="704"/>
                  </a:lnTo>
                  <a:lnTo>
                    <a:pt x="4473" y="816"/>
                  </a:lnTo>
                  <a:lnTo>
                    <a:pt x="4473" y="816"/>
                  </a:lnTo>
                  <a:lnTo>
                    <a:pt x="3880" y="1322"/>
                  </a:lnTo>
                  <a:lnTo>
                    <a:pt x="3299" y="1804"/>
                  </a:lnTo>
                  <a:lnTo>
                    <a:pt x="2743" y="2298"/>
                  </a:lnTo>
                  <a:lnTo>
                    <a:pt x="2200" y="2792"/>
                  </a:lnTo>
                  <a:lnTo>
                    <a:pt x="1113" y="3793"/>
                  </a:lnTo>
                  <a:lnTo>
                    <a:pt x="1" y="485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848406" y="2932233"/>
              <a:ext cx="332008" cy="669943"/>
            </a:xfrm>
            <a:custGeom>
              <a:rect b="b" l="l" r="r" t="t"/>
              <a:pathLst>
                <a:path extrusionOk="0" h="19444" w="9636">
                  <a:moveTo>
                    <a:pt x="1087" y="0"/>
                  </a:moveTo>
                  <a:lnTo>
                    <a:pt x="964" y="25"/>
                  </a:lnTo>
                  <a:lnTo>
                    <a:pt x="853" y="50"/>
                  </a:lnTo>
                  <a:lnTo>
                    <a:pt x="741" y="99"/>
                  </a:lnTo>
                  <a:lnTo>
                    <a:pt x="630" y="148"/>
                  </a:lnTo>
                  <a:lnTo>
                    <a:pt x="531" y="210"/>
                  </a:lnTo>
                  <a:lnTo>
                    <a:pt x="445" y="272"/>
                  </a:lnTo>
                  <a:lnTo>
                    <a:pt x="358" y="358"/>
                  </a:lnTo>
                  <a:lnTo>
                    <a:pt x="284" y="445"/>
                  </a:lnTo>
                  <a:lnTo>
                    <a:pt x="210" y="531"/>
                  </a:lnTo>
                  <a:lnTo>
                    <a:pt x="148" y="630"/>
                  </a:lnTo>
                  <a:lnTo>
                    <a:pt x="99" y="741"/>
                  </a:lnTo>
                  <a:lnTo>
                    <a:pt x="62" y="852"/>
                  </a:lnTo>
                  <a:lnTo>
                    <a:pt x="25" y="964"/>
                  </a:lnTo>
                  <a:lnTo>
                    <a:pt x="13" y="1087"/>
                  </a:lnTo>
                  <a:lnTo>
                    <a:pt x="0" y="1211"/>
                  </a:lnTo>
                  <a:lnTo>
                    <a:pt x="0" y="18233"/>
                  </a:lnTo>
                  <a:lnTo>
                    <a:pt x="13" y="18357"/>
                  </a:lnTo>
                  <a:lnTo>
                    <a:pt x="25" y="18480"/>
                  </a:lnTo>
                  <a:lnTo>
                    <a:pt x="62" y="18591"/>
                  </a:lnTo>
                  <a:lnTo>
                    <a:pt x="99" y="18703"/>
                  </a:lnTo>
                  <a:lnTo>
                    <a:pt x="148" y="18801"/>
                  </a:lnTo>
                  <a:lnTo>
                    <a:pt x="210" y="18900"/>
                  </a:lnTo>
                  <a:lnTo>
                    <a:pt x="284" y="18999"/>
                  </a:lnTo>
                  <a:lnTo>
                    <a:pt x="358" y="19085"/>
                  </a:lnTo>
                  <a:lnTo>
                    <a:pt x="445" y="19160"/>
                  </a:lnTo>
                  <a:lnTo>
                    <a:pt x="531" y="19234"/>
                  </a:lnTo>
                  <a:lnTo>
                    <a:pt x="630" y="19295"/>
                  </a:lnTo>
                  <a:lnTo>
                    <a:pt x="741" y="19345"/>
                  </a:lnTo>
                  <a:lnTo>
                    <a:pt x="853" y="19382"/>
                  </a:lnTo>
                  <a:lnTo>
                    <a:pt x="964" y="19419"/>
                  </a:lnTo>
                  <a:lnTo>
                    <a:pt x="1087" y="19431"/>
                  </a:lnTo>
                  <a:lnTo>
                    <a:pt x="1211" y="19444"/>
                  </a:lnTo>
                  <a:lnTo>
                    <a:pt x="8425" y="19444"/>
                  </a:lnTo>
                  <a:lnTo>
                    <a:pt x="8549" y="19431"/>
                  </a:lnTo>
                  <a:lnTo>
                    <a:pt x="8672" y="19419"/>
                  </a:lnTo>
                  <a:lnTo>
                    <a:pt x="8783" y="19382"/>
                  </a:lnTo>
                  <a:lnTo>
                    <a:pt x="8894" y="19345"/>
                  </a:lnTo>
                  <a:lnTo>
                    <a:pt x="9006" y="19295"/>
                  </a:lnTo>
                  <a:lnTo>
                    <a:pt x="9104" y="19234"/>
                  </a:lnTo>
                  <a:lnTo>
                    <a:pt x="9191" y="19160"/>
                  </a:lnTo>
                  <a:lnTo>
                    <a:pt x="9277" y="19085"/>
                  </a:lnTo>
                  <a:lnTo>
                    <a:pt x="9364" y="18999"/>
                  </a:lnTo>
                  <a:lnTo>
                    <a:pt x="9426" y="18900"/>
                  </a:lnTo>
                  <a:lnTo>
                    <a:pt x="9487" y="18801"/>
                  </a:lnTo>
                  <a:lnTo>
                    <a:pt x="9537" y="18703"/>
                  </a:lnTo>
                  <a:lnTo>
                    <a:pt x="9586" y="18591"/>
                  </a:lnTo>
                  <a:lnTo>
                    <a:pt x="9611" y="18480"/>
                  </a:lnTo>
                  <a:lnTo>
                    <a:pt x="9623" y="18357"/>
                  </a:lnTo>
                  <a:lnTo>
                    <a:pt x="9636" y="18233"/>
                  </a:lnTo>
                  <a:lnTo>
                    <a:pt x="9636" y="1211"/>
                  </a:lnTo>
                  <a:lnTo>
                    <a:pt x="9623" y="1087"/>
                  </a:lnTo>
                  <a:lnTo>
                    <a:pt x="9611" y="964"/>
                  </a:lnTo>
                  <a:lnTo>
                    <a:pt x="9586" y="852"/>
                  </a:lnTo>
                  <a:lnTo>
                    <a:pt x="9537" y="741"/>
                  </a:lnTo>
                  <a:lnTo>
                    <a:pt x="9487" y="630"/>
                  </a:lnTo>
                  <a:lnTo>
                    <a:pt x="9426" y="531"/>
                  </a:lnTo>
                  <a:lnTo>
                    <a:pt x="9364" y="445"/>
                  </a:lnTo>
                  <a:lnTo>
                    <a:pt x="9277" y="358"/>
                  </a:lnTo>
                  <a:lnTo>
                    <a:pt x="9191" y="272"/>
                  </a:lnTo>
                  <a:lnTo>
                    <a:pt x="9104" y="210"/>
                  </a:lnTo>
                  <a:lnTo>
                    <a:pt x="9006" y="148"/>
                  </a:lnTo>
                  <a:lnTo>
                    <a:pt x="8894" y="99"/>
                  </a:lnTo>
                  <a:lnTo>
                    <a:pt x="8783" y="50"/>
                  </a:lnTo>
                  <a:lnTo>
                    <a:pt x="8672" y="25"/>
                  </a:lnTo>
                  <a:lnTo>
                    <a:pt x="8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966311" y="3184202"/>
              <a:ext cx="329872" cy="458424"/>
            </a:xfrm>
            <a:custGeom>
              <a:rect b="b" l="l" r="r" t="t"/>
              <a:pathLst>
                <a:path extrusionOk="0" h="13305" w="9574">
                  <a:moveTo>
                    <a:pt x="2384" y="0"/>
                  </a:moveTo>
                  <a:lnTo>
                    <a:pt x="2224" y="12"/>
                  </a:lnTo>
                  <a:lnTo>
                    <a:pt x="2063" y="37"/>
                  </a:lnTo>
                  <a:lnTo>
                    <a:pt x="1902" y="74"/>
                  </a:lnTo>
                  <a:lnTo>
                    <a:pt x="1754" y="124"/>
                  </a:lnTo>
                  <a:lnTo>
                    <a:pt x="1594" y="185"/>
                  </a:lnTo>
                  <a:lnTo>
                    <a:pt x="1482" y="247"/>
                  </a:lnTo>
                  <a:lnTo>
                    <a:pt x="1371" y="321"/>
                  </a:lnTo>
                  <a:lnTo>
                    <a:pt x="1285" y="395"/>
                  </a:lnTo>
                  <a:lnTo>
                    <a:pt x="1198" y="507"/>
                  </a:lnTo>
                  <a:lnTo>
                    <a:pt x="1161" y="593"/>
                  </a:lnTo>
                  <a:lnTo>
                    <a:pt x="1124" y="704"/>
                  </a:lnTo>
                  <a:lnTo>
                    <a:pt x="1099" y="803"/>
                  </a:lnTo>
                  <a:lnTo>
                    <a:pt x="1087" y="914"/>
                  </a:lnTo>
                  <a:lnTo>
                    <a:pt x="1062" y="1099"/>
                  </a:lnTo>
                  <a:lnTo>
                    <a:pt x="1062" y="1285"/>
                  </a:lnTo>
                  <a:lnTo>
                    <a:pt x="1075" y="1470"/>
                  </a:lnTo>
                  <a:lnTo>
                    <a:pt x="1087" y="1655"/>
                  </a:lnTo>
                  <a:lnTo>
                    <a:pt x="1124" y="1853"/>
                  </a:lnTo>
                  <a:lnTo>
                    <a:pt x="1161" y="2026"/>
                  </a:lnTo>
                  <a:lnTo>
                    <a:pt x="1211" y="2211"/>
                  </a:lnTo>
                  <a:lnTo>
                    <a:pt x="1272" y="2384"/>
                  </a:lnTo>
                  <a:lnTo>
                    <a:pt x="1174" y="2397"/>
                  </a:lnTo>
                  <a:lnTo>
                    <a:pt x="1087" y="2434"/>
                  </a:lnTo>
                  <a:lnTo>
                    <a:pt x="988" y="2458"/>
                  </a:lnTo>
                  <a:lnTo>
                    <a:pt x="914" y="2508"/>
                  </a:lnTo>
                  <a:lnTo>
                    <a:pt x="828" y="2557"/>
                  </a:lnTo>
                  <a:lnTo>
                    <a:pt x="754" y="2619"/>
                  </a:lnTo>
                  <a:lnTo>
                    <a:pt x="692" y="2693"/>
                  </a:lnTo>
                  <a:lnTo>
                    <a:pt x="630" y="2767"/>
                  </a:lnTo>
                  <a:lnTo>
                    <a:pt x="568" y="2841"/>
                  </a:lnTo>
                  <a:lnTo>
                    <a:pt x="519" y="2928"/>
                  </a:lnTo>
                  <a:lnTo>
                    <a:pt x="469" y="3027"/>
                  </a:lnTo>
                  <a:lnTo>
                    <a:pt x="432" y="3113"/>
                  </a:lnTo>
                  <a:lnTo>
                    <a:pt x="408" y="3212"/>
                  </a:lnTo>
                  <a:lnTo>
                    <a:pt x="383" y="3311"/>
                  </a:lnTo>
                  <a:lnTo>
                    <a:pt x="371" y="3409"/>
                  </a:lnTo>
                  <a:lnTo>
                    <a:pt x="358" y="3496"/>
                  </a:lnTo>
                  <a:lnTo>
                    <a:pt x="358" y="3595"/>
                  </a:lnTo>
                  <a:lnTo>
                    <a:pt x="371" y="3694"/>
                  </a:lnTo>
                  <a:lnTo>
                    <a:pt x="408" y="3891"/>
                  </a:lnTo>
                  <a:lnTo>
                    <a:pt x="469" y="4089"/>
                  </a:lnTo>
                  <a:lnTo>
                    <a:pt x="544" y="4274"/>
                  </a:lnTo>
                  <a:lnTo>
                    <a:pt x="642" y="4459"/>
                  </a:lnTo>
                  <a:lnTo>
                    <a:pt x="741" y="4645"/>
                  </a:lnTo>
                  <a:lnTo>
                    <a:pt x="964" y="4991"/>
                  </a:lnTo>
                  <a:lnTo>
                    <a:pt x="852" y="5015"/>
                  </a:lnTo>
                  <a:lnTo>
                    <a:pt x="741" y="5052"/>
                  </a:lnTo>
                  <a:lnTo>
                    <a:pt x="642" y="5102"/>
                  </a:lnTo>
                  <a:lnTo>
                    <a:pt x="544" y="5164"/>
                  </a:lnTo>
                  <a:lnTo>
                    <a:pt x="445" y="5238"/>
                  </a:lnTo>
                  <a:lnTo>
                    <a:pt x="371" y="5324"/>
                  </a:lnTo>
                  <a:lnTo>
                    <a:pt x="296" y="5411"/>
                  </a:lnTo>
                  <a:lnTo>
                    <a:pt x="222" y="5509"/>
                  </a:lnTo>
                  <a:lnTo>
                    <a:pt x="161" y="5608"/>
                  </a:lnTo>
                  <a:lnTo>
                    <a:pt x="111" y="5719"/>
                  </a:lnTo>
                  <a:lnTo>
                    <a:pt x="74" y="5831"/>
                  </a:lnTo>
                  <a:lnTo>
                    <a:pt x="37" y="5954"/>
                  </a:lnTo>
                  <a:lnTo>
                    <a:pt x="12" y="6065"/>
                  </a:lnTo>
                  <a:lnTo>
                    <a:pt x="0" y="6189"/>
                  </a:lnTo>
                  <a:lnTo>
                    <a:pt x="0" y="6300"/>
                  </a:lnTo>
                  <a:lnTo>
                    <a:pt x="0" y="6424"/>
                  </a:lnTo>
                  <a:lnTo>
                    <a:pt x="25" y="6535"/>
                  </a:lnTo>
                  <a:lnTo>
                    <a:pt x="49" y="6658"/>
                  </a:lnTo>
                  <a:lnTo>
                    <a:pt x="86" y="6769"/>
                  </a:lnTo>
                  <a:lnTo>
                    <a:pt x="124" y="6881"/>
                  </a:lnTo>
                  <a:lnTo>
                    <a:pt x="173" y="6980"/>
                  </a:lnTo>
                  <a:lnTo>
                    <a:pt x="222" y="7091"/>
                  </a:lnTo>
                  <a:lnTo>
                    <a:pt x="358" y="7288"/>
                  </a:lnTo>
                  <a:lnTo>
                    <a:pt x="506" y="7474"/>
                  </a:lnTo>
                  <a:lnTo>
                    <a:pt x="679" y="7634"/>
                  </a:lnTo>
                  <a:lnTo>
                    <a:pt x="865" y="7795"/>
                  </a:lnTo>
                  <a:lnTo>
                    <a:pt x="1062" y="7931"/>
                  </a:lnTo>
                  <a:lnTo>
                    <a:pt x="1260" y="8042"/>
                  </a:lnTo>
                  <a:lnTo>
                    <a:pt x="1482" y="8153"/>
                  </a:lnTo>
                  <a:lnTo>
                    <a:pt x="1692" y="8240"/>
                  </a:lnTo>
                  <a:lnTo>
                    <a:pt x="1915" y="8326"/>
                  </a:lnTo>
                  <a:lnTo>
                    <a:pt x="2372" y="8462"/>
                  </a:lnTo>
                  <a:lnTo>
                    <a:pt x="2841" y="8598"/>
                  </a:lnTo>
                  <a:lnTo>
                    <a:pt x="4249" y="8968"/>
                  </a:lnTo>
                  <a:lnTo>
                    <a:pt x="4398" y="9005"/>
                  </a:lnTo>
                  <a:lnTo>
                    <a:pt x="4558" y="9055"/>
                  </a:lnTo>
                  <a:lnTo>
                    <a:pt x="4694" y="9117"/>
                  </a:lnTo>
                  <a:lnTo>
                    <a:pt x="4756" y="9166"/>
                  </a:lnTo>
                  <a:lnTo>
                    <a:pt x="4830" y="9215"/>
                  </a:lnTo>
                  <a:lnTo>
                    <a:pt x="4879" y="9265"/>
                  </a:lnTo>
                  <a:lnTo>
                    <a:pt x="4941" y="9327"/>
                  </a:lnTo>
                  <a:lnTo>
                    <a:pt x="5028" y="9462"/>
                  </a:lnTo>
                  <a:lnTo>
                    <a:pt x="5102" y="9611"/>
                  </a:lnTo>
                  <a:lnTo>
                    <a:pt x="5176" y="9747"/>
                  </a:lnTo>
                  <a:lnTo>
                    <a:pt x="5324" y="10043"/>
                  </a:lnTo>
                  <a:lnTo>
                    <a:pt x="5485" y="10315"/>
                  </a:lnTo>
                  <a:lnTo>
                    <a:pt x="5658" y="10587"/>
                  </a:lnTo>
                  <a:lnTo>
                    <a:pt x="5843" y="10846"/>
                  </a:lnTo>
                  <a:lnTo>
                    <a:pt x="6041" y="11093"/>
                  </a:lnTo>
                  <a:lnTo>
                    <a:pt x="6251" y="11340"/>
                  </a:lnTo>
                  <a:lnTo>
                    <a:pt x="6461" y="11575"/>
                  </a:lnTo>
                  <a:lnTo>
                    <a:pt x="6695" y="11797"/>
                  </a:lnTo>
                  <a:lnTo>
                    <a:pt x="6930" y="12007"/>
                  </a:lnTo>
                  <a:lnTo>
                    <a:pt x="7189" y="12217"/>
                  </a:lnTo>
                  <a:lnTo>
                    <a:pt x="7437" y="12402"/>
                  </a:lnTo>
                  <a:lnTo>
                    <a:pt x="7708" y="12588"/>
                  </a:lnTo>
                  <a:lnTo>
                    <a:pt x="7980" y="12748"/>
                  </a:lnTo>
                  <a:lnTo>
                    <a:pt x="8264" y="12909"/>
                  </a:lnTo>
                  <a:lnTo>
                    <a:pt x="8548" y="13045"/>
                  </a:lnTo>
                  <a:lnTo>
                    <a:pt x="8845" y="13168"/>
                  </a:lnTo>
                  <a:lnTo>
                    <a:pt x="9030" y="13242"/>
                  </a:lnTo>
                  <a:lnTo>
                    <a:pt x="9203" y="13292"/>
                  </a:lnTo>
                  <a:lnTo>
                    <a:pt x="9277" y="13304"/>
                  </a:lnTo>
                  <a:lnTo>
                    <a:pt x="9364" y="13304"/>
                  </a:lnTo>
                  <a:lnTo>
                    <a:pt x="9574" y="13280"/>
                  </a:lnTo>
                  <a:lnTo>
                    <a:pt x="9574" y="5411"/>
                  </a:lnTo>
                  <a:lnTo>
                    <a:pt x="8907" y="4324"/>
                  </a:lnTo>
                  <a:lnTo>
                    <a:pt x="8375" y="3397"/>
                  </a:lnTo>
                  <a:lnTo>
                    <a:pt x="7832" y="2483"/>
                  </a:lnTo>
                  <a:lnTo>
                    <a:pt x="7177" y="1396"/>
                  </a:lnTo>
                  <a:lnTo>
                    <a:pt x="4175" y="371"/>
                  </a:lnTo>
                  <a:lnTo>
                    <a:pt x="3854" y="272"/>
                  </a:lnTo>
                  <a:lnTo>
                    <a:pt x="3533" y="173"/>
                  </a:lnTo>
                  <a:lnTo>
                    <a:pt x="3199" y="87"/>
                  </a:lnTo>
                  <a:lnTo>
                    <a:pt x="2866" y="25"/>
                  </a:lnTo>
                  <a:lnTo>
                    <a:pt x="2705" y="12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D67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6903293" y="2984157"/>
              <a:ext cx="79212" cy="79178"/>
            </a:xfrm>
            <a:custGeom>
              <a:rect b="b" l="l" r="r" t="t"/>
              <a:pathLst>
                <a:path extrusionOk="0" h="2298" w="2299">
                  <a:moveTo>
                    <a:pt x="1038" y="0"/>
                  </a:moveTo>
                  <a:lnTo>
                    <a:pt x="915" y="13"/>
                  </a:lnTo>
                  <a:lnTo>
                    <a:pt x="804" y="50"/>
                  </a:lnTo>
                  <a:lnTo>
                    <a:pt x="705" y="87"/>
                  </a:lnTo>
                  <a:lnTo>
                    <a:pt x="606" y="136"/>
                  </a:lnTo>
                  <a:lnTo>
                    <a:pt x="507" y="198"/>
                  </a:lnTo>
                  <a:lnTo>
                    <a:pt x="421" y="260"/>
                  </a:lnTo>
                  <a:lnTo>
                    <a:pt x="334" y="334"/>
                  </a:lnTo>
                  <a:lnTo>
                    <a:pt x="260" y="408"/>
                  </a:lnTo>
                  <a:lnTo>
                    <a:pt x="198" y="507"/>
                  </a:lnTo>
                  <a:lnTo>
                    <a:pt x="137" y="593"/>
                  </a:lnTo>
                  <a:lnTo>
                    <a:pt x="87" y="692"/>
                  </a:lnTo>
                  <a:lnTo>
                    <a:pt x="50" y="803"/>
                  </a:lnTo>
                  <a:lnTo>
                    <a:pt x="25" y="914"/>
                  </a:lnTo>
                  <a:lnTo>
                    <a:pt x="1" y="1025"/>
                  </a:lnTo>
                  <a:lnTo>
                    <a:pt x="1" y="1149"/>
                  </a:lnTo>
                  <a:lnTo>
                    <a:pt x="1" y="1260"/>
                  </a:lnTo>
                  <a:lnTo>
                    <a:pt x="25" y="1371"/>
                  </a:lnTo>
                  <a:lnTo>
                    <a:pt x="50" y="1483"/>
                  </a:lnTo>
                  <a:lnTo>
                    <a:pt x="87" y="1594"/>
                  </a:lnTo>
                  <a:lnTo>
                    <a:pt x="137" y="1693"/>
                  </a:lnTo>
                  <a:lnTo>
                    <a:pt x="198" y="1779"/>
                  </a:lnTo>
                  <a:lnTo>
                    <a:pt x="260" y="1878"/>
                  </a:lnTo>
                  <a:lnTo>
                    <a:pt x="334" y="1952"/>
                  </a:lnTo>
                  <a:lnTo>
                    <a:pt x="421" y="2026"/>
                  </a:lnTo>
                  <a:lnTo>
                    <a:pt x="507" y="2100"/>
                  </a:lnTo>
                  <a:lnTo>
                    <a:pt x="606" y="2150"/>
                  </a:lnTo>
                  <a:lnTo>
                    <a:pt x="705" y="2199"/>
                  </a:lnTo>
                  <a:lnTo>
                    <a:pt x="804" y="2236"/>
                  </a:lnTo>
                  <a:lnTo>
                    <a:pt x="915" y="2273"/>
                  </a:lnTo>
                  <a:lnTo>
                    <a:pt x="1038" y="2285"/>
                  </a:lnTo>
                  <a:lnTo>
                    <a:pt x="1150" y="2298"/>
                  </a:lnTo>
                  <a:lnTo>
                    <a:pt x="1261" y="2285"/>
                  </a:lnTo>
                  <a:lnTo>
                    <a:pt x="1384" y="2273"/>
                  </a:lnTo>
                  <a:lnTo>
                    <a:pt x="1495" y="2236"/>
                  </a:lnTo>
                  <a:lnTo>
                    <a:pt x="1594" y="2199"/>
                  </a:lnTo>
                  <a:lnTo>
                    <a:pt x="1693" y="2150"/>
                  </a:lnTo>
                  <a:lnTo>
                    <a:pt x="1792" y="2100"/>
                  </a:lnTo>
                  <a:lnTo>
                    <a:pt x="1878" y="2026"/>
                  </a:lnTo>
                  <a:lnTo>
                    <a:pt x="1965" y="1952"/>
                  </a:lnTo>
                  <a:lnTo>
                    <a:pt x="2039" y="1878"/>
                  </a:lnTo>
                  <a:lnTo>
                    <a:pt x="2101" y="1779"/>
                  </a:lnTo>
                  <a:lnTo>
                    <a:pt x="2163" y="1693"/>
                  </a:lnTo>
                  <a:lnTo>
                    <a:pt x="2212" y="1594"/>
                  </a:lnTo>
                  <a:lnTo>
                    <a:pt x="2249" y="1483"/>
                  </a:lnTo>
                  <a:lnTo>
                    <a:pt x="2274" y="1371"/>
                  </a:lnTo>
                  <a:lnTo>
                    <a:pt x="2286" y="1260"/>
                  </a:lnTo>
                  <a:lnTo>
                    <a:pt x="2298" y="1149"/>
                  </a:lnTo>
                  <a:lnTo>
                    <a:pt x="2286" y="1025"/>
                  </a:lnTo>
                  <a:lnTo>
                    <a:pt x="2274" y="914"/>
                  </a:lnTo>
                  <a:lnTo>
                    <a:pt x="2249" y="803"/>
                  </a:lnTo>
                  <a:lnTo>
                    <a:pt x="2212" y="692"/>
                  </a:lnTo>
                  <a:lnTo>
                    <a:pt x="2163" y="593"/>
                  </a:lnTo>
                  <a:lnTo>
                    <a:pt x="2101" y="507"/>
                  </a:lnTo>
                  <a:lnTo>
                    <a:pt x="2039" y="408"/>
                  </a:lnTo>
                  <a:lnTo>
                    <a:pt x="1965" y="334"/>
                  </a:lnTo>
                  <a:lnTo>
                    <a:pt x="1878" y="260"/>
                  </a:lnTo>
                  <a:lnTo>
                    <a:pt x="1792" y="198"/>
                  </a:lnTo>
                  <a:lnTo>
                    <a:pt x="1693" y="136"/>
                  </a:lnTo>
                  <a:lnTo>
                    <a:pt x="1594" y="87"/>
                  </a:lnTo>
                  <a:lnTo>
                    <a:pt x="1495" y="50"/>
                  </a:lnTo>
                  <a:lnTo>
                    <a:pt x="1384" y="13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7514490" y="2286994"/>
              <a:ext cx="908337" cy="844458"/>
            </a:xfrm>
            <a:custGeom>
              <a:rect b="b" l="l" r="r" t="t"/>
              <a:pathLst>
                <a:path extrusionOk="0" h="24509" w="26363">
                  <a:moveTo>
                    <a:pt x="14034" y="0"/>
                  </a:moveTo>
                  <a:lnTo>
                    <a:pt x="13725" y="12"/>
                  </a:lnTo>
                  <a:lnTo>
                    <a:pt x="13416" y="25"/>
                  </a:lnTo>
                  <a:lnTo>
                    <a:pt x="13095" y="37"/>
                  </a:lnTo>
                  <a:lnTo>
                    <a:pt x="12786" y="74"/>
                  </a:lnTo>
                  <a:lnTo>
                    <a:pt x="12465" y="111"/>
                  </a:lnTo>
                  <a:lnTo>
                    <a:pt x="12156" y="161"/>
                  </a:lnTo>
                  <a:lnTo>
                    <a:pt x="11847" y="210"/>
                  </a:lnTo>
                  <a:lnTo>
                    <a:pt x="11551" y="272"/>
                  </a:lnTo>
                  <a:lnTo>
                    <a:pt x="11242" y="334"/>
                  </a:lnTo>
                  <a:lnTo>
                    <a:pt x="10945" y="420"/>
                  </a:lnTo>
                  <a:lnTo>
                    <a:pt x="10649" y="494"/>
                  </a:lnTo>
                  <a:lnTo>
                    <a:pt x="10353" y="581"/>
                  </a:lnTo>
                  <a:lnTo>
                    <a:pt x="10068" y="679"/>
                  </a:lnTo>
                  <a:lnTo>
                    <a:pt x="9784" y="791"/>
                  </a:lnTo>
                  <a:lnTo>
                    <a:pt x="9500" y="902"/>
                  </a:lnTo>
                  <a:lnTo>
                    <a:pt x="9216" y="1013"/>
                  </a:lnTo>
                  <a:lnTo>
                    <a:pt x="8944" y="1136"/>
                  </a:lnTo>
                  <a:lnTo>
                    <a:pt x="8673" y="1260"/>
                  </a:lnTo>
                  <a:lnTo>
                    <a:pt x="8141" y="1544"/>
                  </a:lnTo>
                  <a:lnTo>
                    <a:pt x="7635" y="1841"/>
                  </a:lnTo>
                  <a:lnTo>
                    <a:pt x="7141" y="2174"/>
                  </a:lnTo>
                  <a:lnTo>
                    <a:pt x="6659" y="2520"/>
                  </a:lnTo>
                  <a:lnTo>
                    <a:pt x="6202" y="2891"/>
                  </a:lnTo>
                  <a:lnTo>
                    <a:pt x="5757" y="3286"/>
                  </a:lnTo>
                  <a:lnTo>
                    <a:pt x="5337" y="3694"/>
                  </a:lnTo>
                  <a:lnTo>
                    <a:pt x="4930" y="4126"/>
                  </a:lnTo>
                  <a:lnTo>
                    <a:pt x="4559" y="4571"/>
                  </a:lnTo>
                  <a:lnTo>
                    <a:pt x="4201" y="5040"/>
                  </a:lnTo>
                  <a:lnTo>
                    <a:pt x="3867" y="5522"/>
                  </a:lnTo>
                  <a:lnTo>
                    <a:pt x="3546" y="6028"/>
                  </a:lnTo>
                  <a:lnTo>
                    <a:pt x="3262" y="6535"/>
                  </a:lnTo>
                  <a:lnTo>
                    <a:pt x="3002" y="7066"/>
                  </a:lnTo>
                  <a:lnTo>
                    <a:pt x="2768" y="7609"/>
                  </a:lnTo>
                  <a:lnTo>
                    <a:pt x="2545" y="8165"/>
                  </a:lnTo>
                  <a:lnTo>
                    <a:pt x="2360" y="8734"/>
                  </a:lnTo>
                  <a:lnTo>
                    <a:pt x="2212" y="9302"/>
                  </a:lnTo>
                  <a:lnTo>
                    <a:pt x="2138" y="9598"/>
                  </a:lnTo>
                  <a:lnTo>
                    <a:pt x="2076" y="9895"/>
                  </a:lnTo>
                  <a:lnTo>
                    <a:pt x="2027" y="10191"/>
                  </a:lnTo>
                  <a:lnTo>
                    <a:pt x="1977" y="10488"/>
                  </a:lnTo>
                  <a:lnTo>
                    <a:pt x="1940" y="10797"/>
                  </a:lnTo>
                  <a:lnTo>
                    <a:pt x="1903" y="11093"/>
                  </a:lnTo>
                  <a:lnTo>
                    <a:pt x="1878" y="11402"/>
                  </a:lnTo>
                  <a:lnTo>
                    <a:pt x="1866" y="11711"/>
                  </a:lnTo>
                  <a:lnTo>
                    <a:pt x="1854" y="12019"/>
                  </a:lnTo>
                  <a:lnTo>
                    <a:pt x="1854" y="12328"/>
                  </a:lnTo>
                  <a:lnTo>
                    <a:pt x="1854" y="12637"/>
                  </a:lnTo>
                  <a:lnTo>
                    <a:pt x="1866" y="12946"/>
                  </a:lnTo>
                  <a:lnTo>
                    <a:pt x="1891" y="13267"/>
                  </a:lnTo>
                  <a:lnTo>
                    <a:pt x="1915" y="13576"/>
                  </a:lnTo>
                  <a:lnTo>
                    <a:pt x="1990" y="14132"/>
                  </a:lnTo>
                  <a:lnTo>
                    <a:pt x="2088" y="14675"/>
                  </a:lnTo>
                  <a:lnTo>
                    <a:pt x="2212" y="15207"/>
                  </a:lnTo>
                  <a:lnTo>
                    <a:pt x="2348" y="15738"/>
                  </a:lnTo>
                  <a:lnTo>
                    <a:pt x="2521" y="16257"/>
                  </a:lnTo>
                  <a:lnTo>
                    <a:pt x="2706" y="16751"/>
                  </a:lnTo>
                  <a:lnTo>
                    <a:pt x="2916" y="17245"/>
                  </a:lnTo>
                  <a:lnTo>
                    <a:pt x="3138" y="17727"/>
                  </a:lnTo>
                  <a:lnTo>
                    <a:pt x="1" y="22050"/>
                  </a:lnTo>
                  <a:lnTo>
                    <a:pt x="5189" y="20654"/>
                  </a:lnTo>
                  <a:lnTo>
                    <a:pt x="5424" y="20901"/>
                  </a:lnTo>
                  <a:lnTo>
                    <a:pt x="5671" y="21148"/>
                  </a:lnTo>
                  <a:lnTo>
                    <a:pt x="5930" y="21383"/>
                  </a:lnTo>
                  <a:lnTo>
                    <a:pt x="6190" y="21618"/>
                  </a:lnTo>
                  <a:lnTo>
                    <a:pt x="6461" y="21828"/>
                  </a:lnTo>
                  <a:lnTo>
                    <a:pt x="6733" y="22050"/>
                  </a:lnTo>
                  <a:lnTo>
                    <a:pt x="7017" y="22248"/>
                  </a:lnTo>
                  <a:lnTo>
                    <a:pt x="7301" y="22445"/>
                  </a:lnTo>
                  <a:lnTo>
                    <a:pt x="7585" y="22631"/>
                  </a:lnTo>
                  <a:lnTo>
                    <a:pt x="7882" y="22816"/>
                  </a:lnTo>
                  <a:lnTo>
                    <a:pt x="8191" y="22989"/>
                  </a:lnTo>
                  <a:lnTo>
                    <a:pt x="8500" y="23149"/>
                  </a:lnTo>
                  <a:lnTo>
                    <a:pt x="8808" y="23310"/>
                  </a:lnTo>
                  <a:lnTo>
                    <a:pt x="9130" y="23458"/>
                  </a:lnTo>
                  <a:lnTo>
                    <a:pt x="9438" y="23594"/>
                  </a:lnTo>
                  <a:lnTo>
                    <a:pt x="9772" y="23718"/>
                  </a:lnTo>
                  <a:lnTo>
                    <a:pt x="10105" y="23841"/>
                  </a:lnTo>
                  <a:lnTo>
                    <a:pt x="10439" y="23952"/>
                  </a:lnTo>
                  <a:lnTo>
                    <a:pt x="10773" y="24051"/>
                  </a:lnTo>
                  <a:lnTo>
                    <a:pt x="11106" y="24138"/>
                  </a:lnTo>
                  <a:lnTo>
                    <a:pt x="11452" y="24224"/>
                  </a:lnTo>
                  <a:lnTo>
                    <a:pt x="11798" y="24298"/>
                  </a:lnTo>
                  <a:lnTo>
                    <a:pt x="12156" y="24360"/>
                  </a:lnTo>
                  <a:lnTo>
                    <a:pt x="12514" y="24409"/>
                  </a:lnTo>
                  <a:lnTo>
                    <a:pt x="12860" y="24447"/>
                  </a:lnTo>
                  <a:lnTo>
                    <a:pt x="13231" y="24484"/>
                  </a:lnTo>
                  <a:lnTo>
                    <a:pt x="13589" y="24496"/>
                  </a:lnTo>
                  <a:lnTo>
                    <a:pt x="13947" y="24508"/>
                  </a:lnTo>
                  <a:lnTo>
                    <a:pt x="14318" y="24508"/>
                  </a:lnTo>
                  <a:lnTo>
                    <a:pt x="14688" y="24496"/>
                  </a:lnTo>
                  <a:lnTo>
                    <a:pt x="15059" y="24471"/>
                  </a:lnTo>
                  <a:lnTo>
                    <a:pt x="15430" y="24434"/>
                  </a:lnTo>
                  <a:lnTo>
                    <a:pt x="15738" y="24397"/>
                  </a:lnTo>
                  <a:lnTo>
                    <a:pt x="16047" y="24360"/>
                  </a:lnTo>
                  <a:lnTo>
                    <a:pt x="16356" y="24298"/>
                  </a:lnTo>
                  <a:lnTo>
                    <a:pt x="16665" y="24237"/>
                  </a:lnTo>
                  <a:lnTo>
                    <a:pt x="16961" y="24175"/>
                  </a:lnTo>
                  <a:lnTo>
                    <a:pt x="17270" y="24101"/>
                  </a:lnTo>
                  <a:lnTo>
                    <a:pt x="17567" y="24014"/>
                  </a:lnTo>
                  <a:lnTo>
                    <a:pt x="17851" y="23928"/>
                  </a:lnTo>
                  <a:lnTo>
                    <a:pt x="18147" y="23829"/>
                  </a:lnTo>
                  <a:lnTo>
                    <a:pt x="18431" y="23730"/>
                  </a:lnTo>
                  <a:lnTo>
                    <a:pt x="18716" y="23619"/>
                  </a:lnTo>
                  <a:lnTo>
                    <a:pt x="18987" y="23495"/>
                  </a:lnTo>
                  <a:lnTo>
                    <a:pt x="19259" y="23372"/>
                  </a:lnTo>
                  <a:lnTo>
                    <a:pt x="19531" y="23248"/>
                  </a:lnTo>
                  <a:lnTo>
                    <a:pt x="20062" y="22964"/>
                  </a:lnTo>
                  <a:lnTo>
                    <a:pt x="20581" y="22668"/>
                  </a:lnTo>
                  <a:lnTo>
                    <a:pt x="21075" y="22334"/>
                  </a:lnTo>
                  <a:lnTo>
                    <a:pt x="21557" y="21988"/>
                  </a:lnTo>
                  <a:lnTo>
                    <a:pt x="22014" y="21618"/>
                  </a:lnTo>
                  <a:lnTo>
                    <a:pt x="22458" y="21235"/>
                  </a:lnTo>
                  <a:lnTo>
                    <a:pt x="22878" y="20815"/>
                  </a:lnTo>
                  <a:lnTo>
                    <a:pt x="23274" y="20382"/>
                  </a:lnTo>
                  <a:lnTo>
                    <a:pt x="23657" y="19938"/>
                  </a:lnTo>
                  <a:lnTo>
                    <a:pt x="24015" y="19468"/>
                  </a:lnTo>
                  <a:lnTo>
                    <a:pt x="24348" y="18987"/>
                  </a:lnTo>
                  <a:lnTo>
                    <a:pt x="24657" y="18492"/>
                  </a:lnTo>
                  <a:lnTo>
                    <a:pt x="24941" y="17974"/>
                  </a:lnTo>
                  <a:lnTo>
                    <a:pt x="25213" y="17442"/>
                  </a:lnTo>
                  <a:lnTo>
                    <a:pt x="25448" y="16899"/>
                  </a:lnTo>
                  <a:lnTo>
                    <a:pt x="25658" y="16343"/>
                  </a:lnTo>
                  <a:lnTo>
                    <a:pt x="25843" y="15787"/>
                  </a:lnTo>
                  <a:lnTo>
                    <a:pt x="26004" y="15207"/>
                  </a:lnTo>
                  <a:lnTo>
                    <a:pt x="26078" y="14910"/>
                  </a:lnTo>
                  <a:lnTo>
                    <a:pt x="26140" y="14614"/>
                  </a:lnTo>
                  <a:lnTo>
                    <a:pt x="26189" y="14317"/>
                  </a:lnTo>
                  <a:lnTo>
                    <a:pt x="26239" y="14021"/>
                  </a:lnTo>
                  <a:lnTo>
                    <a:pt x="26276" y="13724"/>
                  </a:lnTo>
                  <a:lnTo>
                    <a:pt x="26313" y="13415"/>
                  </a:lnTo>
                  <a:lnTo>
                    <a:pt x="26337" y="13119"/>
                  </a:lnTo>
                  <a:lnTo>
                    <a:pt x="26350" y="12810"/>
                  </a:lnTo>
                  <a:lnTo>
                    <a:pt x="26362" y="12501"/>
                  </a:lnTo>
                  <a:lnTo>
                    <a:pt x="26362" y="12192"/>
                  </a:lnTo>
                  <a:lnTo>
                    <a:pt x="26350" y="11884"/>
                  </a:lnTo>
                  <a:lnTo>
                    <a:pt x="26337" y="11562"/>
                  </a:lnTo>
                  <a:lnTo>
                    <a:pt x="26325" y="11254"/>
                  </a:lnTo>
                  <a:lnTo>
                    <a:pt x="26288" y="10932"/>
                  </a:lnTo>
                  <a:lnTo>
                    <a:pt x="26251" y="10624"/>
                  </a:lnTo>
                  <a:lnTo>
                    <a:pt x="26201" y="10315"/>
                  </a:lnTo>
                  <a:lnTo>
                    <a:pt x="26152" y="10006"/>
                  </a:lnTo>
                  <a:lnTo>
                    <a:pt x="26090" y="9697"/>
                  </a:lnTo>
                  <a:lnTo>
                    <a:pt x="26028" y="9401"/>
                  </a:lnTo>
                  <a:lnTo>
                    <a:pt x="25942" y="9092"/>
                  </a:lnTo>
                  <a:lnTo>
                    <a:pt x="25868" y="8795"/>
                  </a:lnTo>
                  <a:lnTo>
                    <a:pt x="25781" y="8511"/>
                  </a:lnTo>
                  <a:lnTo>
                    <a:pt x="25683" y="8215"/>
                  </a:lnTo>
                  <a:lnTo>
                    <a:pt x="25571" y="7931"/>
                  </a:lnTo>
                  <a:lnTo>
                    <a:pt x="25460" y="7647"/>
                  </a:lnTo>
                  <a:lnTo>
                    <a:pt x="25349" y="7375"/>
                  </a:lnTo>
                  <a:lnTo>
                    <a:pt x="25226" y="7103"/>
                  </a:lnTo>
                  <a:lnTo>
                    <a:pt x="25102" y="6831"/>
                  </a:lnTo>
                  <a:lnTo>
                    <a:pt x="24818" y="6300"/>
                  </a:lnTo>
                  <a:lnTo>
                    <a:pt x="24521" y="5781"/>
                  </a:lnTo>
                  <a:lnTo>
                    <a:pt x="24188" y="5287"/>
                  </a:lnTo>
                  <a:lnTo>
                    <a:pt x="23842" y="4805"/>
                  </a:lnTo>
                  <a:lnTo>
                    <a:pt x="23471" y="4348"/>
                  </a:lnTo>
                  <a:lnTo>
                    <a:pt x="23076" y="3904"/>
                  </a:lnTo>
                  <a:lnTo>
                    <a:pt x="22668" y="3484"/>
                  </a:lnTo>
                  <a:lnTo>
                    <a:pt x="22236" y="3088"/>
                  </a:lnTo>
                  <a:lnTo>
                    <a:pt x="21791" y="2705"/>
                  </a:lnTo>
                  <a:lnTo>
                    <a:pt x="21322" y="2347"/>
                  </a:lnTo>
                  <a:lnTo>
                    <a:pt x="20840" y="2014"/>
                  </a:lnTo>
                  <a:lnTo>
                    <a:pt x="20334" y="1705"/>
                  </a:lnTo>
                  <a:lnTo>
                    <a:pt x="19827" y="1421"/>
                  </a:lnTo>
                  <a:lnTo>
                    <a:pt x="19296" y="1149"/>
                  </a:lnTo>
                  <a:lnTo>
                    <a:pt x="18753" y="914"/>
                  </a:lnTo>
                  <a:lnTo>
                    <a:pt x="18197" y="704"/>
                  </a:lnTo>
                  <a:lnTo>
                    <a:pt x="17628" y="519"/>
                  </a:lnTo>
                  <a:lnTo>
                    <a:pt x="17060" y="358"/>
                  </a:lnTo>
                  <a:lnTo>
                    <a:pt x="16764" y="284"/>
                  </a:lnTo>
                  <a:lnTo>
                    <a:pt x="16467" y="222"/>
                  </a:lnTo>
                  <a:lnTo>
                    <a:pt x="16171" y="173"/>
                  </a:lnTo>
                  <a:lnTo>
                    <a:pt x="15874" y="124"/>
                  </a:lnTo>
                  <a:lnTo>
                    <a:pt x="15565" y="86"/>
                  </a:lnTo>
                  <a:lnTo>
                    <a:pt x="15269" y="49"/>
                  </a:lnTo>
                  <a:lnTo>
                    <a:pt x="14960" y="25"/>
                  </a:lnTo>
                  <a:lnTo>
                    <a:pt x="14651" y="12"/>
                  </a:lnTo>
                  <a:lnTo>
                    <a:pt x="14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7948623" y="2790485"/>
              <a:ext cx="235844" cy="235397"/>
            </a:xfrm>
            <a:custGeom>
              <a:rect b="b" l="l" r="r" t="t"/>
              <a:pathLst>
                <a:path extrusionOk="0" h="6832" w="6845">
                  <a:moveTo>
                    <a:pt x="3250" y="1"/>
                  </a:moveTo>
                  <a:lnTo>
                    <a:pt x="3077" y="13"/>
                  </a:lnTo>
                  <a:lnTo>
                    <a:pt x="2904" y="38"/>
                  </a:lnTo>
                  <a:lnTo>
                    <a:pt x="2731" y="62"/>
                  </a:lnTo>
                  <a:lnTo>
                    <a:pt x="2570" y="112"/>
                  </a:lnTo>
                  <a:lnTo>
                    <a:pt x="2410" y="149"/>
                  </a:lnTo>
                  <a:lnTo>
                    <a:pt x="2249" y="211"/>
                  </a:lnTo>
                  <a:lnTo>
                    <a:pt x="2088" y="272"/>
                  </a:lnTo>
                  <a:lnTo>
                    <a:pt x="1940" y="334"/>
                  </a:lnTo>
                  <a:lnTo>
                    <a:pt x="1792" y="408"/>
                  </a:lnTo>
                  <a:lnTo>
                    <a:pt x="1656" y="495"/>
                  </a:lnTo>
                  <a:lnTo>
                    <a:pt x="1508" y="581"/>
                  </a:lnTo>
                  <a:lnTo>
                    <a:pt x="1384" y="680"/>
                  </a:lnTo>
                  <a:lnTo>
                    <a:pt x="1248" y="779"/>
                  </a:lnTo>
                  <a:lnTo>
                    <a:pt x="1125" y="890"/>
                  </a:lnTo>
                  <a:lnTo>
                    <a:pt x="1001" y="1001"/>
                  </a:lnTo>
                  <a:lnTo>
                    <a:pt x="890" y="1112"/>
                  </a:lnTo>
                  <a:lnTo>
                    <a:pt x="791" y="1236"/>
                  </a:lnTo>
                  <a:lnTo>
                    <a:pt x="680" y="1372"/>
                  </a:lnTo>
                  <a:lnTo>
                    <a:pt x="594" y="1508"/>
                  </a:lnTo>
                  <a:lnTo>
                    <a:pt x="495" y="1644"/>
                  </a:lnTo>
                  <a:lnTo>
                    <a:pt x="421" y="1792"/>
                  </a:lnTo>
                  <a:lnTo>
                    <a:pt x="347" y="1940"/>
                  </a:lnTo>
                  <a:lnTo>
                    <a:pt x="273" y="2088"/>
                  </a:lnTo>
                  <a:lnTo>
                    <a:pt x="211" y="2236"/>
                  </a:lnTo>
                  <a:lnTo>
                    <a:pt x="161" y="2397"/>
                  </a:lnTo>
                  <a:lnTo>
                    <a:pt x="112" y="2558"/>
                  </a:lnTo>
                  <a:lnTo>
                    <a:pt x="75" y="2731"/>
                  </a:lnTo>
                  <a:lnTo>
                    <a:pt x="50" y="2891"/>
                  </a:lnTo>
                  <a:lnTo>
                    <a:pt x="25" y="3064"/>
                  </a:lnTo>
                  <a:lnTo>
                    <a:pt x="13" y="3237"/>
                  </a:lnTo>
                  <a:lnTo>
                    <a:pt x="1" y="3410"/>
                  </a:lnTo>
                  <a:lnTo>
                    <a:pt x="13" y="3595"/>
                  </a:lnTo>
                  <a:lnTo>
                    <a:pt x="25" y="3768"/>
                  </a:lnTo>
                  <a:lnTo>
                    <a:pt x="50" y="3941"/>
                  </a:lnTo>
                  <a:lnTo>
                    <a:pt x="75" y="4102"/>
                  </a:lnTo>
                  <a:lnTo>
                    <a:pt x="112" y="4275"/>
                  </a:lnTo>
                  <a:lnTo>
                    <a:pt x="161" y="4435"/>
                  </a:lnTo>
                  <a:lnTo>
                    <a:pt x="211" y="4596"/>
                  </a:lnTo>
                  <a:lnTo>
                    <a:pt x="273" y="4744"/>
                  </a:lnTo>
                  <a:lnTo>
                    <a:pt x="347" y="4892"/>
                  </a:lnTo>
                  <a:lnTo>
                    <a:pt x="421" y="5041"/>
                  </a:lnTo>
                  <a:lnTo>
                    <a:pt x="495" y="5189"/>
                  </a:lnTo>
                  <a:lnTo>
                    <a:pt x="594" y="5325"/>
                  </a:lnTo>
                  <a:lnTo>
                    <a:pt x="680" y="5461"/>
                  </a:lnTo>
                  <a:lnTo>
                    <a:pt x="791" y="5584"/>
                  </a:lnTo>
                  <a:lnTo>
                    <a:pt x="890" y="5708"/>
                  </a:lnTo>
                  <a:lnTo>
                    <a:pt x="1001" y="5831"/>
                  </a:lnTo>
                  <a:lnTo>
                    <a:pt x="1125" y="5942"/>
                  </a:lnTo>
                  <a:lnTo>
                    <a:pt x="1248" y="6054"/>
                  </a:lnTo>
                  <a:lnTo>
                    <a:pt x="1384" y="6152"/>
                  </a:lnTo>
                  <a:lnTo>
                    <a:pt x="1508" y="6251"/>
                  </a:lnTo>
                  <a:lnTo>
                    <a:pt x="1656" y="6338"/>
                  </a:lnTo>
                  <a:lnTo>
                    <a:pt x="1792" y="6424"/>
                  </a:lnTo>
                  <a:lnTo>
                    <a:pt x="1940" y="6498"/>
                  </a:lnTo>
                  <a:lnTo>
                    <a:pt x="2088" y="6560"/>
                  </a:lnTo>
                  <a:lnTo>
                    <a:pt x="2249" y="6622"/>
                  </a:lnTo>
                  <a:lnTo>
                    <a:pt x="2410" y="6684"/>
                  </a:lnTo>
                  <a:lnTo>
                    <a:pt x="2570" y="6721"/>
                  </a:lnTo>
                  <a:lnTo>
                    <a:pt x="2731" y="6770"/>
                  </a:lnTo>
                  <a:lnTo>
                    <a:pt x="2904" y="6795"/>
                  </a:lnTo>
                  <a:lnTo>
                    <a:pt x="3077" y="6819"/>
                  </a:lnTo>
                  <a:lnTo>
                    <a:pt x="3250" y="6832"/>
                  </a:lnTo>
                  <a:lnTo>
                    <a:pt x="3595" y="6832"/>
                  </a:lnTo>
                  <a:lnTo>
                    <a:pt x="3768" y="6819"/>
                  </a:lnTo>
                  <a:lnTo>
                    <a:pt x="3941" y="6795"/>
                  </a:lnTo>
                  <a:lnTo>
                    <a:pt x="4114" y="6770"/>
                  </a:lnTo>
                  <a:lnTo>
                    <a:pt x="4275" y="6721"/>
                  </a:lnTo>
                  <a:lnTo>
                    <a:pt x="4436" y="6684"/>
                  </a:lnTo>
                  <a:lnTo>
                    <a:pt x="4596" y="6622"/>
                  </a:lnTo>
                  <a:lnTo>
                    <a:pt x="4757" y="6560"/>
                  </a:lnTo>
                  <a:lnTo>
                    <a:pt x="4905" y="6498"/>
                  </a:lnTo>
                  <a:lnTo>
                    <a:pt x="5053" y="6424"/>
                  </a:lnTo>
                  <a:lnTo>
                    <a:pt x="5201" y="6338"/>
                  </a:lnTo>
                  <a:lnTo>
                    <a:pt x="5337" y="6251"/>
                  </a:lnTo>
                  <a:lnTo>
                    <a:pt x="5473" y="6152"/>
                  </a:lnTo>
                  <a:lnTo>
                    <a:pt x="5597" y="6054"/>
                  </a:lnTo>
                  <a:lnTo>
                    <a:pt x="5720" y="5942"/>
                  </a:lnTo>
                  <a:lnTo>
                    <a:pt x="5844" y="5831"/>
                  </a:lnTo>
                  <a:lnTo>
                    <a:pt x="5955" y="5708"/>
                  </a:lnTo>
                  <a:lnTo>
                    <a:pt x="6066" y="5584"/>
                  </a:lnTo>
                  <a:lnTo>
                    <a:pt x="6165" y="5461"/>
                  </a:lnTo>
                  <a:lnTo>
                    <a:pt x="6251" y="5325"/>
                  </a:lnTo>
                  <a:lnTo>
                    <a:pt x="6350" y="5189"/>
                  </a:lnTo>
                  <a:lnTo>
                    <a:pt x="6424" y="5041"/>
                  </a:lnTo>
                  <a:lnTo>
                    <a:pt x="6498" y="4892"/>
                  </a:lnTo>
                  <a:lnTo>
                    <a:pt x="6573" y="4744"/>
                  </a:lnTo>
                  <a:lnTo>
                    <a:pt x="6634" y="4596"/>
                  </a:lnTo>
                  <a:lnTo>
                    <a:pt x="6684" y="4435"/>
                  </a:lnTo>
                  <a:lnTo>
                    <a:pt x="6733" y="4275"/>
                  </a:lnTo>
                  <a:lnTo>
                    <a:pt x="6770" y="4102"/>
                  </a:lnTo>
                  <a:lnTo>
                    <a:pt x="6807" y="3941"/>
                  </a:lnTo>
                  <a:lnTo>
                    <a:pt x="6820" y="3768"/>
                  </a:lnTo>
                  <a:lnTo>
                    <a:pt x="6832" y="3595"/>
                  </a:lnTo>
                  <a:lnTo>
                    <a:pt x="6844" y="3410"/>
                  </a:lnTo>
                  <a:lnTo>
                    <a:pt x="6832" y="3237"/>
                  </a:lnTo>
                  <a:lnTo>
                    <a:pt x="6820" y="3064"/>
                  </a:lnTo>
                  <a:lnTo>
                    <a:pt x="6807" y="2891"/>
                  </a:lnTo>
                  <a:lnTo>
                    <a:pt x="6770" y="2731"/>
                  </a:lnTo>
                  <a:lnTo>
                    <a:pt x="6733" y="2558"/>
                  </a:lnTo>
                  <a:lnTo>
                    <a:pt x="6684" y="2397"/>
                  </a:lnTo>
                  <a:lnTo>
                    <a:pt x="6634" y="2236"/>
                  </a:lnTo>
                  <a:lnTo>
                    <a:pt x="6573" y="2088"/>
                  </a:lnTo>
                  <a:lnTo>
                    <a:pt x="6498" y="1940"/>
                  </a:lnTo>
                  <a:lnTo>
                    <a:pt x="6424" y="1792"/>
                  </a:lnTo>
                  <a:lnTo>
                    <a:pt x="6350" y="1644"/>
                  </a:lnTo>
                  <a:lnTo>
                    <a:pt x="6251" y="1508"/>
                  </a:lnTo>
                  <a:lnTo>
                    <a:pt x="6165" y="1372"/>
                  </a:lnTo>
                  <a:lnTo>
                    <a:pt x="6066" y="1236"/>
                  </a:lnTo>
                  <a:lnTo>
                    <a:pt x="5955" y="1112"/>
                  </a:lnTo>
                  <a:lnTo>
                    <a:pt x="5844" y="1001"/>
                  </a:lnTo>
                  <a:lnTo>
                    <a:pt x="5720" y="890"/>
                  </a:lnTo>
                  <a:lnTo>
                    <a:pt x="5597" y="779"/>
                  </a:lnTo>
                  <a:lnTo>
                    <a:pt x="5473" y="680"/>
                  </a:lnTo>
                  <a:lnTo>
                    <a:pt x="5337" y="581"/>
                  </a:lnTo>
                  <a:lnTo>
                    <a:pt x="5201" y="495"/>
                  </a:lnTo>
                  <a:lnTo>
                    <a:pt x="5053" y="408"/>
                  </a:lnTo>
                  <a:lnTo>
                    <a:pt x="4905" y="334"/>
                  </a:lnTo>
                  <a:lnTo>
                    <a:pt x="4757" y="272"/>
                  </a:lnTo>
                  <a:lnTo>
                    <a:pt x="4596" y="211"/>
                  </a:lnTo>
                  <a:lnTo>
                    <a:pt x="4436" y="149"/>
                  </a:lnTo>
                  <a:lnTo>
                    <a:pt x="4275" y="112"/>
                  </a:lnTo>
                  <a:lnTo>
                    <a:pt x="4114" y="62"/>
                  </a:lnTo>
                  <a:lnTo>
                    <a:pt x="3941" y="38"/>
                  </a:lnTo>
                  <a:lnTo>
                    <a:pt x="3768" y="13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782206" y="2645360"/>
              <a:ext cx="108154" cy="127725"/>
            </a:xfrm>
            <a:custGeom>
              <a:rect b="b" l="l" r="r" t="t"/>
              <a:pathLst>
                <a:path extrusionOk="0" h="3707" w="3139">
                  <a:moveTo>
                    <a:pt x="532" y="0"/>
                  </a:moveTo>
                  <a:lnTo>
                    <a:pt x="458" y="13"/>
                  </a:lnTo>
                  <a:lnTo>
                    <a:pt x="396" y="25"/>
                  </a:lnTo>
                  <a:lnTo>
                    <a:pt x="334" y="50"/>
                  </a:lnTo>
                  <a:lnTo>
                    <a:pt x="273" y="87"/>
                  </a:lnTo>
                  <a:lnTo>
                    <a:pt x="223" y="148"/>
                  </a:lnTo>
                  <a:lnTo>
                    <a:pt x="186" y="210"/>
                  </a:lnTo>
                  <a:lnTo>
                    <a:pt x="161" y="272"/>
                  </a:lnTo>
                  <a:lnTo>
                    <a:pt x="149" y="334"/>
                  </a:lnTo>
                  <a:lnTo>
                    <a:pt x="149" y="408"/>
                  </a:lnTo>
                  <a:lnTo>
                    <a:pt x="174" y="470"/>
                  </a:lnTo>
                  <a:lnTo>
                    <a:pt x="198" y="531"/>
                  </a:lnTo>
                  <a:lnTo>
                    <a:pt x="235" y="593"/>
                  </a:lnTo>
                  <a:lnTo>
                    <a:pt x="297" y="643"/>
                  </a:lnTo>
                  <a:lnTo>
                    <a:pt x="2125" y="2038"/>
                  </a:lnTo>
                  <a:lnTo>
                    <a:pt x="186" y="3039"/>
                  </a:lnTo>
                  <a:lnTo>
                    <a:pt x="124" y="3076"/>
                  </a:lnTo>
                  <a:lnTo>
                    <a:pt x="75" y="3126"/>
                  </a:lnTo>
                  <a:lnTo>
                    <a:pt x="38" y="3187"/>
                  </a:lnTo>
                  <a:lnTo>
                    <a:pt x="13" y="3249"/>
                  </a:lnTo>
                  <a:lnTo>
                    <a:pt x="1" y="3311"/>
                  </a:lnTo>
                  <a:lnTo>
                    <a:pt x="1" y="3385"/>
                  </a:lnTo>
                  <a:lnTo>
                    <a:pt x="13" y="3447"/>
                  </a:lnTo>
                  <a:lnTo>
                    <a:pt x="38" y="3508"/>
                  </a:lnTo>
                  <a:lnTo>
                    <a:pt x="87" y="3595"/>
                  </a:lnTo>
                  <a:lnTo>
                    <a:pt x="161" y="3657"/>
                  </a:lnTo>
                  <a:lnTo>
                    <a:pt x="260" y="3694"/>
                  </a:lnTo>
                  <a:lnTo>
                    <a:pt x="347" y="3706"/>
                  </a:lnTo>
                  <a:lnTo>
                    <a:pt x="433" y="3694"/>
                  </a:lnTo>
                  <a:lnTo>
                    <a:pt x="507" y="3669"/>
                  </a:lnTo>
                  <a:lnTo>
                    <a:pt x="2953" y="2409"/>
                  </a:lnTo>
                  <a:lnTo>
                    <a:pt x="3027" y="2360"/>
                  </a:lnTo>
                  <a:lnTo>
                    <a:pt x="3089" y="2286"/>
                  </a:lnTo>
                  <a:lnTo>
                    <a:pt x="3126" y="2211"/>
                  </a:lnTo>
                  <a:lnTo>
                    <a:pt x="3138" y="2125"/>
                  </a:lnTo>
                  <a:lnTo>
                    <a:pt x="3138" y="2038"/>
                  </a:lnTo>
                  <a:lnTo>
                    <a:pt x="3114" y="1952"/>
                  </a:lnTo>
                  <a:lnTo>
                    <a:pt x="3064" y="1878"/>
                  </a:lnTo>
                  <a:lnTo>
                    <a:pt x="3003" y="1804"/>
                  </a:lnTo>
                  <a:lnTo>
                    <a:pt x="717" y="74"/>
                  </a:lnTo>
                  <a:lnTo>
                    <a:pt x="655" y="37"/>
                  </a:lnTo>
                  <a:lnTo>
                    <a:pt x="594" y="13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8110803" y="2645360"/>
              <a:ext cx="108568" cy="127725"/>
            </a:xfrm>
            <a:custGeom>
              <a:rect b="b" l="l" r="r" t="t"/>
              <a:pathLst>
                <a:path extrusionOk="0" h="3707" w="3151">
                  <a:moveTo>
                    <a:pt x="2619" y="0"/>
                  </a:moveTo>
                  <a:lnTo>
                    <a:pt x="2557" y="13"/>
                  </a:lnTo>
                  <a:lnTo>
                    <a:pt x="2483" y="37"/>
                  </a:lnTo>
                  <a:lnTo>
                    <a:pt x="2434" y="74"/>
                  </a:lnTo>
                  <a:lnTo>
                    <a:pt x="149" y="1804"/>
                  </a:lnTo>
                  <a:lnTo>
                    <a:pt x="74" y="1878"/>
                  </a:lnTo>
                  <a:lnTo>
                    <a:pt x="37" y="1952"/>
                  </a:lnTo>
                  <a:lnTo>
                    <a:pt x="13" y="2038"/>
                  </a:lnTo>
                  <a:lnTo>
                    <a:pt x="0" y="2125"/>
                  </a:lnTo>
                  <a:lnTo>
                    <a:pt x="25" y="2211"/>
                  </a:lnTo>
                  <a:lnTo>
                    <a:pt x="62" y="2286"/>
                  </a:lnTo>
                  <a:lnTo>
                    <a:pt x="124" y="2360"/>
                  </a:lnTo>
                  <a:lnTo>
                    <a:pt x="198" y="2409"/>
                  </a:lnTo>
                  <a:lnTo>
                    <a:pt x="2631" y="3669"/>
                  </a:lnTo>
                  <a:lnTo>
                    <a:pt x="2718" y="3694"/>
                  </a:lnTo>
                  <a:lnTo>
                    <a:pt x="2804" y="3706"/>
                  </a:lnTo>
                  <a:lnTo>
                    <a:pt x="2891" y="3694"/>
                  </a:lnTo>
                  <a:lnTo>
                    <a:pt x="2977" y="3657"/>
                  </a:lnTo>
                  <a:lnTo>
                    <a:pt x="3051" y="3595"/>
                  </a:lnTo>
                  <a:lnTo>
                    <a:pt x="3113" y="3508"/>
                  </a:lnTo>
                  <a:lnTo>
                    <a:pt x="3138" y="3447"/>
                  </a:lnTo>
                  <a:lnTo>
                    <a:pt x="3150" y="3385"/>
                  </a:lnTo>
                  <a:lnTo>
                    <a:pt x="3150" y="3311"/>
                  </a:lnTo>
                  <a:lnTo>
                    <a:pt x="3138" y="3249"/>
                  </a:lnTo>
                  <a:lnTo>
                    <a:pt x="3113" y="3187"/>
                  </a:lnTo>
                  <a:lnTo>
                    <a:pt x="3076" y="3126"/>
                  </a:lnTo>
                  <a:lnTo>
                    <a:pt x="3027" y="3076"/>
                  </a:lnTo>
                  <a:lnTo>
                    <a:pt x="2965" y="3039"/>
                  </a:lnTo>
                  <a:lnTo>
                    <a:pt x="1026" y="2038"/>
                  </a:lnTo>
                  <a:lnTo>
                    <a:pt x="2854" y="643"/>
                  </a:lnTo>
                  <a:lnTo>
                    <a:pt x="2903" y="593"/>
                  </a:lnTo>
                  <a:lnTo>
                    <a:pt x="2953" y="531"/>
                  </a:lnTo>
                  <a:lnTo>
                    <a:pt x="2977" y="470"/>
                  </a:lnTo>
                  <a:lnTo>
                    <a:pt x="2990" y="408"/>
                  </a:lnTo>
                  <a:lnTo>
                    <a:pt x="3002" y="334"/>
                  </a:lnTo>
                  <a:lnTo>
                    <a:pt x="2990" y="272"/>
                  </a:lnTo>
                  <a:lnTo>
                    <a:pt x="2965" y="210"/>
                  </a:lnTo>
                  <a:lnTo>
                    <a:pt x="2928" y="148"/>
                  </a:lnTo>
                  <a:lnTo>
                    <a:pt x="2879" y="87"/>
                  </a:lnTo>
                  <a:lnTo>
                    <a:pt x="2817" y="50"/>
                  </a:lnTo>
                  <a:lnTo>
                    <a:pt x="2755" y="25"/>
                  </a:lnTo>
                  <a:lnTo>
                    <a:pt x="2693" y="13"/>
                  </a:lnTo>
                  <a:lnTo>
                    <a:pt x="26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4571723" y="1181427"/>
              <a:ext cx="638899" cy="593763"/>
            </a:xfrm>
            <a:custGeom>
              <a:rect b="b" l="l" r="r" t="t"/>
              <a:pathLst>
                <a:path extrusionOk="0" h="17233" w="18543">
                  <a:moveTo>
                    <a:pt x="8673" y="0"/>
                  </a:moveTo>
                  <a:lnTo>
                    <a:pt x="8240" y="13"/>
                  </a:lnTo>
                  <a:lnTo>
                    <a:pt x="7808" y="37"/>
                  </a:lnTo>
                  <a:lnTo>
                    <a:pt x="7376" y="87"/>
                  </a:lnTo>
                  <a:lnTo>
                    <a:pt x="6956" y="161"/>
                  </a:lnTo>
                  <a:lnTo>
                    <a:pt x="6548" y="247"/>
                  </a:lnTo>
                  <a:lnTo>
                    <a:pt x="6140" y="358"/>
                  </a:lnTo>
                  <a:lnTo>
                    <a:pt x="5745" y="494"/>
                  </a:lnTo>
                  <a:lnTo>
                    <a:pt x="5350" y="643"/>
                  </a:lnTo>
                  <a:lnTo>
                    <a:pt x="4979" y="803"/>
                  </a:lnTo>
                  <a:lnTo>
                    <a:pt x="4609" y="988"/>
                  </a:lnTo>
                  <a:lnTo>
                    <a:pt x="4238" y="1198"/>
                  </a:lnTo>
                  <a:lnTo>
                    <a:pt x="3892" y="1421"/>
                  </a:lnTo>
                  <a:lnTo>
                    <a:pt x="3546" y="1656"/>
                  </a:lnTo>
                  <a:lnTo>
                    <a:pt x="3225" y="1903"/>
                  </a:lnTo>
                  <a:lnTo>
                    <a:pt x="2904" y="2174"/>
                  </a:lnTo>
                  <a:lnTo>
                    <a:pt x="2607" y="2446"/>
                  </a:lnTo>
                  <a:lnTo>
                    <a:pt x="2311" y="2743"/>
                  </a:lnTo>
                  <a:lnTo>
                    <a:pt x="2039" y="3051"/>
                  </a:lnTo>
                  <a:lnTo>
                    <a:pt x="1780" y="3385"/>
                  </a:lnTo>
                  <a:lnTo>
                    <a:pt x="1533" y="3718"/>
                  </a:lnTo>
                  <a:lnTo>
                    <a:pt x="1298" y="4064"/>
                  </a:lnTo>
                  <a:lnTo>
                    <a:pt x="1088" y="4423"/>
                  </a:lnTo>
                  <a:lnTo>
                    <a:pt x="890" y="4793"/>
                  </a:lnTo>
                  <a:lnTo>
                    <a:pt x="717" y="5188"/>
                  </a:lnTo>
                  <a:lnTo>
                    <a:pt x="557" y="5571"/>
                  </a:lnTo>
                  <a:lnTo>
                    <a:pt x="421" y="5979"/>
                  </a:lnTo>
                  <a:lnTo>
                    <a:pt x="297" y="6399"/>
                  </a:lnTo>
                  <a:lnTo>
                    <a:pt x="199" y="6819"/>
                  </a:lnTo>
                  <a:lnTo>
                    <a:pt x="112" y="7251"/>
                  </a:lnTo>
                  <a:lnTo>
                    <a:pt x="63" y="7684"/>
                  </a:lnTo>
                  <a:lnTo>
                    <a:pt x="26" y="8128"/>
                  </a:lnTo>
                  <a:lnTo>
                    <a:pt x="1" y="8573"/>
                  </a:lnTo>
                  <a:lnTo>
                    <a:pt x="13" y="9006"/>
                  </a:lnTo>
                  <a:lnTo>
                    <a:pt x="38" y="9438"/>
                  </a:lnTo>
                  <a:lnTo>
                    <a:pt x="100" y="9858"/>
                  </a:lnTo>
                  <a:lnTo>
                    <a:pt x="162" y="10278"/>
                  </a:lnTo>
                  <a:lnTo>
                    <a:pt x="260" y="10686"/>
                  </a:lnTo>
                  <a:lnTo>
                    <a:pt x="372" y="11093"/>
                  </a:lnTo>
                  <a:lnTo>
                    <a:pt x="495" y="11488"/>
                  </a:lnTo>
                  <a:lnTo>
                    <a:pt x="643" y="11884"/>
                  </a:lnTo>
                  <a:lnTo>
                    <a:pt x="816" y="12267"/>
                  </a:lnTo>
                  <a:lnTo>
                    <a:pt x="1002" y="12637"/>
                  </a:lnTo>
                  <a:lnTo>
                    <a:pt x="1199" y="12996"/>
                  </a:lnTo>
                  <a:lnTo>
                    <a:pt x="1422" y="13354"/>
                  </a:lnTo>
                  <a:lnTo>
                    <a:pt x="1656" y="13687"/>
                  </a:lnTo>
                  <a:lnTo>
                    <a:pt x="1903" y="14021"/>
                  </a:lnTo>
                  <a:lnTo>
                    <a:pt x="2175" y="14330"/>
                  </a:lnTo>
                  <a:lnTo>
                    <a:pt x="2459" y="14638"/>
                  </a:lnTo>
                  <a:lnTo>
                    <a:pt x="2756" y="14923"/>
                  </a:lnTo>
                  <a:lnTo>
                    <a:pt x="3064" y="15194"/>
                  </a:lnTo>
                  <a:lnTo>
                    <a:pt x="3386" y="15466"/>
                  </a:lnTo>
                  <a:lnTo>
                    <a:pt x="3719" y="15701"/>
                  </a:lnTo>
                  <a:lnTo>
                    <a:pt x="4077" y="15936"/>
                  </a:lnTo>
                  <a:lnTo>
                    <a:pt x="4436" y="16146"/>
                  </a:lnTo>
                  <a:lnTo>
                    <a:pt x="4806" y="16343"/>
                  </a:lnTo>
                  <a:lnTo>
                    <a:pt x="5189" y="16516"/>
                  </a:lnTo>
                  <a:lnTo>
                    <a:pt x="5584" y="16677"/>
                  </a:lnTo>
                  <a:lnTo>
                    <a:pt x="5992" y="16825"/>
                  </a:lnTo>
                  <a:lnTo>
                    <a:pt x="6400" y="16936"/>
                  </a:lnTo>
                  <a:lnTo>
                    <a:pt x="6820" y="17047"/>
                  </a:lnTo>
                  <a:lnTo>
                    <a:pt x="7252" y="17121"/>
                  </a:lnTo>
                  <a:lnTo>
                    <a:pt x="7697" y="17183"/>
                  </a:lnTo>
                  <a:lnTo>
                    <a:pt x="7956" y="17208"/>
                  </a:lnTo>
                  <a:lnTo>
                    <a:pt x="8216" y="17220"/>
                  </a:lnTo>
                  <a:lnTo>
                    <a:pt x="8475" y="17233"/>
                  </a:lnTo>
                  <a:lnTo>
                    <a:pt x="8735" y="17233"/>
                  </a:lnTo>
                  <a:lnTo>
                    <a:pt x="8982" y="17220"/>
                  </a:lnTo>
                  <a:lnTo>
                    <a:pt x="9241" y="17208"/>
                  </a:lnTo>
                  <a:lnTo>
                    <a:pt x="9488" y="17196"/>
                  </a:lnTo>
                  <a:lnTo>
                    <a:pt x="9747" y="17158"/>
                  </a:lnTo>
                  <a:lnTo>
                    <a:pt x="10242" y="17084"/>
                  </a:lnTo>
                  <a:lnTo>
                    <a:pt x="10723" y="16973"/>
                  </a:lnTo>
                  <a:lnTo>
                    <a:pt x="11205" y="16837"/>
                  </a:lnTo>
                  <a:lnTo>
                    <a:pt x="11675" y="16677"/>
                  </a:lnTo>
                  <a:lnTo>
                    <a:pt x="12119" y="16491"/>
                  </a:lnTo>
                  <a:lnTo>
                    <a:pt x="12564" y="16281"/>
                  </a:lnTo>
                  <a:lnTo>
                    <a:pt x="12996" y="16047"/>
                  </a:lnTo>
                  <a:lnTo>
                    <a:pt x="13404" y="15775"/>
                  </a:lnTo>
                  <a:lnTo>
                    <a:pt x="13812" y="15503"/>
                  </a:lnTo>
                  <a:lnTo>
                    <a:pt x="14182" y="15194"/>
                  </a:lnTo>
                  <a:lnTo>
                    <a:pt x="14553" y="14873"/>
                  </a:lnTo>
                  <a:lnTo>
                    <a:pt x="14899" y="14527"/>
                  </a:lnTo>
                  <a:lnTo>
                    <a:pt x="18543" y="15503"/>
                  </a:lnTo>
                  <a:lnTo>
                    <a:pt x="16332" y="12464"/>
                  </a:lnTo>
                  <a:lnTo>
                    <a:pt x="16492" y="12131"/>
                  </a:lnTo>
                  <a:lnTo>
                    <a:pt x="16640" y="11785"/>
                  </a:lnTo>
                  <a:lnTo>
                    <a:pt x="16764" y="11427"/>
                  </a:lnTo>
                  <a:lnTo>
                    <a:pt x="16888" y="11068"/>
                  </a:lnTo>
                  <a:lnTo>
                    <a:pt x="16986" y="10698"/>
                  </a:lnTo>
                  <a:lnTo>
                    <a:pt x="17073" y="10315"/>
                  </a:lnTo>
                  <a:lnTo>
                    <a:pt x="17135" y="9932"/>
                  </a:lnTo>
                  <a:lnTo>
                    <a:pt x="17184" y="9549"/>
                  </a:lnTo>
                  <a:lnTo>
                    <a:pt x="17221" y="9104"/>
                  </a:lnTo>
                  <a:lnTo>
                    <a:pt x="17233" y="8660"/>
                  </a:lnTo>
                  <a:lnTo>
                    <a:pt x="17233" y="8227"/>
                  </a:lnTo>
                  <a:lnTo>
                    <a:pt x="17196" y="7795"/>
                  </a:lnTo>
                  <a:lnTo>
                    <a:pt x="17147" y="7375"/>
                  </a:lnTo>
                  <a:lnTo>
                    <a:pt x="17085" y="6955"/>
                  </a:lnTo>
                  <a:lnTo>
                    <a:pt x="16986" y="6547"/>
                  </a:lnTo>
                  <a:lnTo>
                    <a:pt x="16875" y="6140"/>
                  </a:lnTo>
                  <a:lnTo>
                    <a:pt x="16752" y="5744"/>
                  </a:lnTo>
                  <a:lnTo>
                    <a:pt x="16603" y="5349"/>
                  </a:lnTo>
                  <a:lnTo>
                    <a:pt x="16430" y="4966"/>
                  </a:lnTo>
                  <a:lnTo>
                    <a:pt x="16245" y="4596"/>
                  </a:lnTo>
                  <a:lnTo>
                    <a:pt x="16047" y="4237"/>
                  </a:lnTo>
                  <a:lnTo>
                    <a:pt x="15825" y="3879"/>
                  </a:lnTo>
                  <a:lnTo>
                    <a:pt x="15590" y="3546"/>
                  </a:lnTo>
                  <a:lnTo>
                    <a:pt x="15331" y="3212"/>
                  </a:lnTo>
                  <a:lnTo>
                    <a:pt x="15072" y="2903"/>
                  </a:lnTo>
                  <a:lnTo>
                    <a:pt x="14787" y="2594"/>
                  </a:lnTo>
                  <a:lnTo>
                    <a:pt x="14491" y="2310"/>
                  </a:lnTo>
                  <a:lnTo>
                    <a:pt x="14182" y="2038"/>
                  </a:lnTo>
                  <a:lnTo>
                    <a:pt x="13861" y="1767"/>
                  </a:lnTo>
                  <a:lnTo>
                    <a:pt x="13527" y="1532"/>
                  </a:lnTo>
                  <a:lnTo>
                    <a:pt x="13169" y="1297"/>
                  </a:lnTo>
                  <a:lnTo>
                    <a:pt x="12811" y="1087"/>
                  </a:lnTo>
                  <a:lnTo>
                    <a:pt x="12440" y="890"/>
                  </a:lnTo>
                  <a:lnTo>
                    <a:pt x="12057" y="717"/>
                  </a:lnTo>
                  <a:lnTo>
                    <a:pt x="11662" y="556"/>
                  </a:lnTo>
                  <a:lnTo>
                    <a:pt x="11255" y="408"/>
                  </a:lnTo>
                  <a:lnTo>
                    <a:pt x="10847" y="297"/>
                  </a:lnTo>
                  <a:lnTo>
                    <a:pt x="10427" y="185"/>
                  </a:lnTo>
                  <a:lnTo>
                    <a:pt x="9995" y="111"/>
                  </a:lnTo>
                  <a:lnTo>
                    <a:pt x="9550" y="50"/>
                  </a:lnTo>
                  <a:lnTo>
                    <a:pt x="9105" y="13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4946283" y="1433397"/>
              <a:ext cx="76214" cy="89824"/>
            </a:xfrm>
            <a:custGeom>
              <a:rect b="b" l="l" r="r" t="t"/>
              <a:pathLst>
                <a:path extrusionOk="0" h="2607" w="2212">
                  <a:moveTo>
                    <a:pt x="1841" y="0"/>
                  </a:moveTo>
                  <a:lnTo>
                    <a:pt x="1792" y="13"/>
                  </a:lnTo>
                  <a:lnTo>
                    <a:pt x="1742" y="25"/>
                  </a:lnTo>
                  <a:lnTo>
                    <a:pt x="1693" y="50"/>
                  </a:lnTo>
                  <a:lnTo>
                    <a:pt x="87" y="1273"/>
                  </a:lnTo>
                  <a:lnTo>
                    <a:pt x="50" y="1310"/>
                  </a:lnTo>
                  <a:lnTo>
                    <a:pt x="13" y="1371"/>
                  </a:lnTo>
                  <a:lnTo>
                    <a:pt x="1" y="1433"/>
                  </a:lnTo>
                  <a:lnTo>
                    <a:pt x="1" y="1495"/>
                  </a:lnTo>
                  <a:lnTo>
                    <a:pt x="13" y="1557"/>
                  </a:lnTo>
                  <a:lnTo>
                    <a:pt x="38" y="1606"/>
                  </a:lnTo>
                  <a:lnTo>
                    <a:pt x="75" y="1655"/>
                  </a:lnTo>
                  <a:lnTo>
                    <a:pt x="124" y="1693"/>
                  </a:lnTo>
                  <a:lnTo>
                    <a:pt x="1841" y="2582"/>
                  </a:lnTo>
                  <a:lnTo>
                    <a:pt x="1903" y="2594"/>
                  </a:lnTo>
                  <a:lnTo>
                    <a:pt x="1965" y="2607"/>
                  </a:lnTo>
                  <a:lnTo>
                    <a:pt x="2026" y="2594"/>
                  </a:lnTo>
                  <a:lnTo>
                    <a:pt x="2088" y="2570"/>
                  </a:lnTo>
                  <a:lnTo>
                    <a:pt x="2138" y="2533"/>
                  </a:lnTo>
                  <a:lnTo>
                    <a:pt x="2187" y="2471"/>
                  </a:lnTo>
                  <a:lnTo>
                    <a:pt x="2199" y="2421"/>
                  </a:lnTo>
                  <a:lnTo>
                    <a:pt x="2212" y="2372"/>
                  </a:lnTo>
                  <a:lnTo>
                    <a:pt x="2212" y="2323"/>
                  </a:lnTo>
                  <a:lnTo>
                    <a:pt x="2199" y="2285"/>
                  </a:lnTo>
                  <a:lnTo>
                    <a:pt x="2175" y="2236"/>
                  </a:lnTo>
                  <a:lnTo>
                    <a:pt x="2150" y="2199"/>
                  </a:lnTo>
                  <a:lnTo>
                    <a:pt x="2113" y="2162"/>
                  </a:lnTo>
                  <a:lnTo>
                    <a:pt x="2076" y="2137"/>
                  </a:lnTo>
                  <a:lnTo>
                    <a:pt x="705" y="1433"/>
                  </a:lnTo>
                  <a:lnTo>
                    <a:pt x="2002" y="445"/>
                  </a:lnTo>
                  <a:lnTo>
                    <a:pt x="2039" y="420"/>
                  </a:lnTo>
                  <a:lnTo>
                    <a:pt x="2064" y="371"/>
                  </a:lnTo>
                  <a:lnTo>
                    <a:pt x="2088" y="334"/>
                  </a:lnTo>
                  <a:lnTo>
                    <a:pt x="2101" y="284"/>
                  </a:lnTo>
                  <a:lnTo>
                    <a:pt x="2101" y="235"/>
                  </a:lnTo>
                  <a:lnTo>
                    <a:pt x="2088" y="185"/>
                  </a:lnTo>
                  <a:lnTo>
                    <a:pt x="2076" y="148"/>
                  </a:lnTo>
                  <a:lnTo>
                    <a:pt x="2051" y="99"/>
                  </a:lnTo>
                  <a:lnTo>
                    <a:pt x="2014" y="62"/>
                  </a:lnTo>
                  <a:lnTo>
                    <a:pt x="1977" y="37"/>
                  </a:lnTo>
                  <a:lnTo>
                    <a:pt x="1928" y="13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4714746" y="1433397"/>
              <a:ext cx="76214" cy="89824"/>
            </a:xfrm>
            <a:custGeom>
              <a:rect b="b" l="l" r="r" t="t"/>
              <a:pathLst>
                <a:path extrusionOk="0" h="2607" w="2212">
                  <a:moveTo>
                    <a:pt x="334" y="0"/>
                  </a:moveTo>
                  <a:lnTo>
                    <a:pt x="285" y="13"/>
                  </a:lnTo>
                  <a:lnTo>
                    <a:pt x="235" y="37"/>
                  </a:lnTo>
                  <a:lnTo>
                    <a:pt x="198" y="62"/>
                  </a:lnTo>
                  <a:lnTo>
                    <a:pt x="161" y="99"/>
                  </a:lnTo>
                  <a:lnTo>
                    <a:pt x="136" y="148"/>
                  </a:lnTo>
                  <a:lnTo>
                    <a:pt x="124" y="185"/>
                  </a:lnTo>
                  <a:lnTo>
                    <a:pt x="112" y="235"/>
                  </a:lnTo>
                  <a:lnTo>
                    <a:pt x="112" y="284"/>
                  </a:lnTo>
                  <a:lnTo>
                    <a:pt x="124" y="334"/>
                  </a:lnTo>
                  <a:lnTo>
                    <a:pt x="149" y="371"/>
                  </a:lnTo>
                  <a:lnTo>
                    <a:pt x="173" y="420"/>
                  </a:lnTo>
                  <a:lnTo>
                    <a:pt x="211" y="445"/>
                  </a:lnTo>
                  <a:lnTo>
                    <a:pt x="1508" y="1433"/>
                  </a:lnTo>
                  <a:lnTo>
                    <a:pt x="136" y="2137"/>
                  </a:lnTo>
                  <a:lnTo>
                    <a:pt x="99" y="2162"/>
                  </a:lnTo>
                  <a:lnTo>
                    <a:pt x="62" y="2199"/>
                  </a:lnTo>
                  <a:lnTo>
                    <a:pt x="38" y="2236"/>
                  </a:lnTo>
                  <a:lnTo>
                    <a:pt x="13" y="2285"/>
                  </a:lnTo>
                  <a:lnTo>
                    <a:pt x="1" y="2323"/>
                  </a:lnTo>
                  <a:lnTo>
                    <a:pt x="1" y="2372"/>
                  </a:lnTo>
                  <a:lnTo>
                    <a:pt x="13" y="2421"/>
                  </a:lnTo>
                  <a:lnTo>
                    <a:pt x="25" y="2471"/>
                  </a:lnTo>
                  <a:lnTo>
                    <a:pt x="75" y="2533"/>
                  </a:lnTo>
                  <a:lnTo>
                    <a:pt x="124" y="2570"/>
                  </a:lnTo>
                  <a:lnTo>
                    <a:pt x="186" y="2594"/>
                  </a:lnTo>
                  <a:lnTo>
                    <a:pt x="248" y="2607"/>
                  </a:lnTo>
                  <a:lnTo>
                    <a:pt x="309" y="2594"/>
                  </a:lnTo>
                  <a:lnTo>
                    <a:pt x="371" y="2582"/>
                  </a:lnTo>
                  <a:lnTo>
                    <a:pt x="2088" y="1693"/>
                  </a:lnTo>
                  <a:lnTo>
                    <a:pt x="2138" y="1655"/>
                  </a:lnTo>
                  <a:lnTo>
                    <a:pt x="2175" y="1606"/>
                  </a:lnTo>
                  <a:lnTo>
                    <a:pt x="2199" y="1557"/>
                  </a:lnTo>
                  <a:lnTo>
                    <a:pt x="2212" y="1495"/>
                  </a:lnTo>
                  <a:lnTo>
                    <a:pt x="2212" y="1433"/>
                  </a:lnTo>
                  <a:lnTo>
                    <a:pt x="2199" y="1371"/>
                  </a:lnTo>
                  <a:lnTo>
                    <a:pt x="2162" y="1310"/>
                  </a:lnTo>
                  <a:lnTo>
                    <a:pt x="2125" y="1273"/>
                  </a:lnTo>
                  <a:lnTo>
                    <a:pt x="519" y="50"/>
                  </a:lnTo>
                  <a:lnTo>
                    <a:pt x="470" y="25"/>
                  </a:lnTo>
                  <a:lnTo>
                    <a:pt x="421" y="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4709199" y="1556815"/>
              <a:ext cx="338004" cy="130274"/>
            </a:xfrm>
            <a:custGeom>
              <a:rect b="b" l="l" r="r" t="t"/>
              <a:pathLst>
                <a:path extrusionOk="0" h="3781" w="9810">
                  <a:moveTo>
                    <a:pt x="1" y="1"/>
                  </a:moveTo>
                  <a:lnTo>
                    <a:pt x="26" y="198"/>
                  </a:lnTo>
                  <a:lnTo>
                    <a:pt x="63" y="396"/>
                  </a:lnTo>
                  <a:lnTo>
                    <a:pt x="112" y="581"/>
                  </a:lnTo>
                  <a:lnTo>
                    <a:pt x="174" y="779"/>
                  </a:lnTo>
                  <a:lnTo>
                    <a:pt x="236" y="964"/>
                  </a:lnTo>
                  <a:lnTo>
                    <a:pt x="322" y="1137"/>
                  </a:lnTo>
                  <a:lnTo>
                    <a:pt x="409" y="1322"/>
                  </a:lnTo>
                  <a:lnTo>
                    <a:pt x="507" y="1483"/>
                  </a:lnTo>
                  <a:lnTo>
                    <a:pt x="606" y="1656"/>
                  </a:lnTo>
                  <a:lnTo>
                    <a:pt x="730" y="1816"/>
                  </a:lnTo>
                  <a:lnTo>
                    <a:pt x="853" y="1977"/>
                  </a:lnTo>
                  <a:lnTo>
                    <a:pt x="977" y="2138"/>
                  </a:lnTo>
                  <a:lnTo>
                    <a:pt x="1113" y="2286"/>
                  </a:lnTo>
                  <a:lnTo>
                    <a:pt x="1261" y="2422"/>
                  </a:lnTo>
                  <a:lnTo>
                    <a:pt x="1422" y="2558"/>
                  </a:lnTo>
                  <a:lnTo>
                    <a:pt x="1582" y="2693"/>
                  </a:lnTo>
                  <a:lnTo>
                    <a:pt x="1743" y="2817"/>
                  </a:lnTo>
                  <a:lnTo>
                    <a:pt x="1928" y="2928"/>
                  </a:lnTo>
                  <a:lnTo>
                    <a:pt x="2101" y="3039"/>
                  </a:lnTo>
                  <a:lnTo>
                    <a:pt x="2286" y="3151"/>
                  </a:lnTo>
                  <a:lnTo>
                    <a:pt x="2484" y="3249"/>
                  </a:lnTo>
                  <a:lnTo>
                    <a:pt x="2682" y="3336"/>
                  </a:lnTo>
                  <a:lnTo>
                    <a:pt x="2879" y="3422"/>
                  </a:lnTo>
                  <a:lnTo>
                    <a:pt x="3089" y="3496"/>
                  </a:lnTo>
                  <a:lnTo>
                    <a:pt x="3299" y="3558"/>
                  </a:lnTo>
                  <a:lnTo>
                    <a:pt x="3522" y="3620"/>
                  </a:lnTo>
                  <a:lnTo>
                    <a:pt x="3744" y="3669"/>
                  </a:lnTo>
                  <a:lnTo>
                    <a:pt x="3966" y="3706"/>
                  </a:lnTo>
                  <a:lnTo>
                    <a:pt x="4201" y="3743"/>
                  </a:lnTo>
                  <a:lnTo>
                    <a:pt x="4423" y="3768"/>
                  </a:lnTo>
                  <a:lnTo>
                    <a:pt x="4670" y="3781"/>
                  </a:lnTo>
                  <a:lnTo>
                    <a:pt x="5140" y="3781"/>
                  </a:lnTo>
                  <a:lnTo>
                    <a:pt x="5375" y="3768"/>
                  </a:lnTo>
                  <a:lnTo>
                    <a:pt x="5609" y="3743"/>
                  </a:lnTo>
                  <a:lnTo>
                    <a:pt x="5844" y="3706"/>
                  </a:lnTo>
                  <a:lnTo>
                    <a:pt x="6066" y="3669"/>
                  </a:lnTo>
                  <a:lnTo>
                    <a:pt x="6289" y="3620"/>
                  </a:lnTo>
                  <a:lnTo>
                    <a:pt x="6511" y="3558"/>
                  </a:lnTo>
                  <a:lnTo>
                    <a:pt x="6721" y="3496"/>
                  </a:lnTo>
                  <a:lnTo>
                    <a:pt x="6931" y="3422"/>
                  </a:lnTo>
                  <a:lnTo>
                    <a:pt x="7129" y="3336"/>
                  </a:lnTo>
                  <a:lnTo>
                    <a:pt x="7326" y="3249"/>
                  </a:lnTo>
                  <a:lnTo>
                    <a:pt x="7524" y="3151"/>
                  </a:lnTo>
                  <a:lnTo>
                    <a:pt x="7709" y="3039"/>
                  </a:lnTo>
                  <a:lnTo>
                    <a:pt x="7882" y="2928"/>
                  </a:lnTo>
                  <a:lnTo>
                    <a:pt x="8055" y="2817"/>
                  </a:lnTo>
                  <a:lnTo>
                    <a:pt x="8228" y="2693"/>
                  </a:lnTo>
                  <a:lnTo>
                    <a:pt x="8389" y="2558"/>
                  </a:lnTo>
                  <a:lnTo>
                    <a:pt x="8537" y="2422"/>
                  </a:lnTo>
                  <a:lnTo>
                    <a:pt x="8685" y="2286"/>
                  </a:lnTo>
                  <a:lnTo>
                    <a:pt x="8833" y="2138"/>
                  </a:lnTo>
                  <a:lnTo>
                    <a:pt x="8957" y="1977"/>
                  </a:lnTo>
                  <a:lnTo>
                    <a:pt x="9080" y="1816"/>
                  </a:lnTo>
                  <a:lnTo>
                    <a:pt x="9192" y="1656"/>
                  </a:lnTo>
                  <a:lnTo>
                    <a:pt x="9303" y="1483"/>
                  </a:lnTo>
                  <a:lnTo>
                    <a:pt x="9402" y="1322"/>
                  </a:lnTo>
                  <a:lnTo>
                    <a:pt x="9488" y="1137"/>
                  </a:lnTo>
                  <a:lnTo>
                    <a:pt x="9562" y="964"/>
                  </a:lnTo>
                  <a:lnTo>
                    <a:pt x="9636" y="779"/>
                  </a:lnTo>
                  <a:lnTo>
                    <a:pt x="9698" y="581"/>
                  </a:lnTo>
                  <a:lnTo>
                    <a:pt x="9747" y="396"/>
                  </a:lnTo>
                  <a:lnTo>
                    <a:pt x="9785" y="198"/>
                  </a:lnTo>
                  <a:lnTo>
                    <a:pt x="98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4764120" y="1614699"/>
              <a:ext cx="222200" cy="72390"/>
            </a:xfrm>
            <a:custGeom>
              <a:rect b="b" l="l" r="r" t="t"/>
              <a:pathLst>
                <a:path extrusionOk="0" h="2101" w="6449">
                  <a:moveTo>
                    <a:pt x="3052" y="1"/>
                  </a:moveTo>
                  <a:lnTo>
                    <a:pt x="2817" y="13"/>
                  </a:lnTo>
                  <a:lnTo>
                    <a:pt x="2607" y="38"/>
                  </a:lnTo>
                  <a:lnTo>
                    <a:pt x="2385" y="62"/>
                  </a:lnTo>
                  <a:lnTo>
                    <a:pt x="2162" y="99"/>
                  </a:lnTo>
                  <a:lnTo>
                    <a:pt x="1940" y="149"/>
                  </a:lnTo>
                  <a:lnTo>
                    <a:pt x="1730" y="198"/>
                  </a:lnTo>
                  <a:lnTo>
                    <a:pt x="1520" y="260"/>
                  </a:lnTo>
                  <a:lnTo>
                    <a:pt x="1310" y="322"/>
                  </a:lnTo>
                  <a:lnTo>
                    <a:pt x="1100" y="408"/>
                  </a:lnTo>
                  <a:lnTo>
                    <a:pt x="902" y="482"/>
                  </a:lnTo>
                  <a:lnTo>
                    <a:pt x="717" y="581"/>
                  </a:lnTo>
                  <a:lnTo>
                    <a:pt x="519" y="680"/>
                  </a:lnTo>
                  <a:lnTo>
                    <a:pt x="346" y="779"/>
                  </a:lnTo>
                  <a:lnTo>
                    <a:pt x="161" y="890"/>
                  </a:lnTo>
                  <a:lnTo>
                    <a:pt x="0" y="1013"/>
                  </a:lnTo>
                  <a:lnTo>
                    <a:pt x="161" y="1137"/>
                  </a:lnTo>
                  <a:lnTo>
                    <a:pt x="334" y="1261"/>
                  </a:lnTo>
                  <a:lnTo>
                    <a:pt x="519" y="1372"/>
                  </a:lnTo>
                  <a:lnTo>
                    <a:pt x="705" y="1471"/>
                  </a:lnTo>
                  <a:lnTo>
                    <a:pt x="890" y="1569"/>
                  </a:lnTo>
                  <a:lnTo>
                    <a:pt x="1088" y="1656"/>
                  </a:lnTo>
                  <a:lnTo>
                    <a:pt x="1298" y="1742"/>
                  </a:lnTo>
                  <a:lnTo>
                    <a:pt x="1508" y="1816"/>
                  </a:lnTo>
                  <a:lnTo>
                    <a:pt x="1718" y="1878"/>
                  </a:lnTo>
                  <a:lnTo>
                    <a:pt x="1928" y="1940"/>
                  </a:lnTo>
                  <a:lnTo>
                    <a:pt x="2150" y="1989"/>
                  </a:lnTo>
                  <a:lnTo>
                    <a:pt x="2372" y="2026"/>
                  </a:lnTo>
                  <a:lnTo>
                    <a:pt x="2607" y="2063"/>
                  </a:lnTo>
                  <a:lnTo>
                    <a:pt x="2842" y="2088"/>
                  </a:lnTo>
                  <a:lnTo>
                    <a:pt x="3076" y="2101"/>
                  </a:lnTo>
                  <a:lnTo>
                    <a:pt x="3533" y="2101"/>
                  </a:lnTo>
                  <a:lnTo>
                    <a:pt x="3756" y="2088"/>
                  </a:lnTo>
                  <a:lnTo>
                    <a:pt x="3966" y="2063"/>
                  </a:lnTo>
                  <a:lnTo>
                    <a:pt x="4188" y="2039"/>
                  </a:lnTo>
                  <a:lnTo>
                    <a:pt x="4398" y="2002"/>
                  </a:lnTo>
                  <a:lnTo>
                    <a:pt x="4608" y="1965"/>
                  </a:lnTo>
                  <a:lnTo>
                    <a:pt x="4806" y="1903"/>
                  </a:lnTo>
                  <a:lnTo>
                    <a:pt x="5003" y="1853"/>
                  </a:lnTo>
                  <a:lnTo>
                    <a:pt x="5201" y="1779"/>
                  </a:lnTo>
                  <a:lnTo>
                    <a:pt x="5399" y="1718"/>
                  </a:lnTo>
                  <a:lnTo>
                    <a:pt x="5584" y="1631"/>
                  </a:lnTo>
                  <a:lnTo>
                    <a:pt x="5769" y="1545"/>
                  </a:lnTo>
                  <a:lnTo>
                    <a:pt x="5942" y="1458"/>
                  </a:lnTo>
                  <a:lnTo>
                    <a:pt x="6115" y="1359"/>
                  </a:lnTo>
                  <a:lnTo>
                    <a:pt x="6288" y="1248"/>
                  </a:lnTo>
                  <a:lnTo>
                    <a:pt x="6449" y="1149"/>
                  </a:lnTo>
                  <a:lnTo>
                    <a:pt x="6288" y="1001"/>
                  </a:lnTo>
                  <a:lnTo>
                    <a:pt x="6128" y="878"/>
                  </a:lnTo>
                  <a:lnTo>
                    <a:pt x="5955" y="754"/>
                  </a:lnTo>
                  <a:lnTo>
                    <a:pt x="5769" y="643"/>
                  </a:lnTo>
                  <a:lnTo>
                    <a:pt x="5584" y="532"/>
                  </a:lnTo>
                  <a:lnTo>
                    <a:pt x="5399" y="445"/>
                  </a:lnTo>
                  <a:lnTo>
                    <a:pt x="5201" y="359"/>
                  </a:lnTo>
                  <a:lnTo>
                    <a:pt x="4991" y="285"/>
                  </a:lnTo>
                  <a:lnTo>
                    <a:pt x="4793" y="223"/>
                  </a:lnTo>
                  <a:lnTo>
                    <a:pt x="4583" y="161"/>
                  </a:lnTo>
                  <a:lnTo>
                    <a:pt x="4373" y="112"/>
                  </a:lnTo>
                  <a:lnTo>
                    <a:pt x="4151" y="75"/>
                  </a:lnTo>
                  <a:lnTo>
                    <a:pt x="3929" y="38"/>
                  </a:lnTo>
                  <a:lnTo>
                    <a:pt x="3719" y="25"/>
                  </a:lnTo>
                  <a:lnTo>
                    <a:pt x="3496" y="13"/>
                  </a:lnTo>
                  <a:lnTo>
                    <a:pt x="32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4764120" y="2167366"/>
              <a:ext cx="964085" cy="896416"/>
            </a:xfrm>
            <a:custGeom>
              <a:rect b="b" l="l" r="r" t="t"/>
              <a:pathLst>
                <a:path extrusionOk="0" h="26017" w="27981">
                  <a:moveTo>
                    <a:pt x="12749" y="1"/>
                  </a:moveTo>
                  <a:lnTo>
                    <a:pt x="12428" y="13"/>
                  </a:lnTo>
                  <a:lnTo>
                    <a:pt x="12094" y="38"/>
                  </a:lnTo>
                  <a:lnTo>
                    <a:pt x="11773" y="63"/>
                  </a:lnTo>
                  <a:lnTo>
                    <a:pt x="11452" y="100"/>
                  </a:lnTo>
                  <a:lnTo>
                    <a:pt x="11131" y="137"/>
                  </a:lnTo>
                  <a:lnTo>
                    <a:pt x="10822" y="186"/>
                  </a:lnTo>
                  <a:lnTo>
                    <a:pt x="10501" y="248"/>
                  </a:lnTo>
                  <a:lnTo>
                    <a:pt x="10192" y="310"/>
                  </a:lnTo>
                  <a:lnTo>
                    <a:pt x="9883" y="384"/>
                  </a:lnTo>
                  <a:lnTo>
                    <a:pt x="9574" y="458"/>
                  </a:lnTo>
                  <a:lnTo>
                    <a:pt x="9265" y="544"/>
                  </a:lnTo>
                  <a:lnTo>
                    <a:pt x="8969" y="643"/>
                  </a:lnTo>
                  <a:lnTo>
                    <a:pt x="8672" y="742"/>
                  </a:lnTo>
                  <a:lnTo>
                    <a:pt x="8376" y="853"/>
                  </a:lnTo>
                  <a:lnTo>
                    <a:pt x="8079" y="977"/>
                  </a:lnTo>
                  <a:lnTo>
                    <a:pt x="7783" y="1100"/>
                  </a:lnTo>
                  <a:lnTo>
                    <a:pt x="7499" y="1224"/>
                  </a:lnTo>
                  <a:lnTo>
                    <a:pt x="7215" y="1360"/>
                  </a:lnTo>
                  <a:lnTo>
                    <a:pt x="6943" y="1508"/>
                  </a:lnTo>
                  <a:lnTo>
                    <a:pt x="6671" y="1656"/>
                  </a:lnTo>
                  <a:lnTo>
                    <a:pt x="6399" y="1804"/>
                  </a:lnTo>
                  <a:lnTo>
                    <a:pt x="6128" y="1977"/>
                  </a:lnTo>
                  <a:lnTo>
                    <a:pt x="5868" y="2138"/>
                  </a:lnTo>
                  <a:lnTo>
                    <a:pt x="5609" y="2311"/>
                  </a:lnTo>
                  <a:lnTo>
                    <a:pt x="5349" y="2496"/>
                  </a:lnTo>
                  <a:lnTo>
                    <a:pt x="5102" y="2681"/>
                  </a:lnTo>
                  <a:lnTo>
                    <a:pt x="4855" y="2879"/>
                  </a:lnTo>
                  <a:lnTo>
                    <a:pt x="4621" y="3077"/>
                  </a:lnTo>
                  <a:lnTo>
                    <a:pt x="4373" y="3274"/>
                  </a:lnTo>
                  <a:lnTo>
                    <a:pt x="4151" y="3484"/>
                  </a:lnTo>
                  <a:lnTo>
                    <a:pt x="3916" y="3707"/>
                  </a:lnTo>
                  <a:lnTo>
                    <a:pt x="3706" y="3929"/>
                  </a:lnTo>
                  <a:lnTo>
                    <a:pt x="3484" y="4151"/>
                  </a:lnTo>
                  <a:lnTo>
                    <a:pt x="3274" y="4386"/>
                  </a:lnTo>
                  <a:lnTo>
                    <a:pt x="3064" y="4621"/>
                  </a:lnTo>
                  <a:lnTo>
                    <a:pt x="2866" y="4856"/>
                  </a:lnTo>
                  <a:lnTo>
                    <a:pt x="2681" y="5103"/>
                  </a:lnTo>
                  <a:lnTo>
                    <a:pt x="2483" y="5362"/>
                  </a:lnTo>
                  <a:lnTo>
                    <a:pt x="2311" y="5609"/>
                  </a:lnTo>
                  <a:lnTo>
                    <a:pt x="2125" y="5881"/>
                  </a:lnTo>
                  <a:lnTo>
                    <a:pt x="1965" y="6140"/>
                  </a:lnTo>
                  <a:lnTo>
                    <a:pt x="1792" y="6412"/>
                  </a:lnTo>
                  <a:lnTo>
                    <a:pt x="1643" y="6684"/>
                  </a:lnTo>
                  <a:lnTo>
                    <a:pt x="1483" y="6968"/>
                  </a:lnTo>
                  <a:lnTo>
                    <a:pt x="1347" y="7252"/>
                  </a:lnTo>
                  <a:lnTo>
                    <a:pt x="1211" y="7536"/>
                  </a:lnTo>
                  <a:lnTo>
                    <a:pt x="1075" y="7833"/>
                  </a:lnTo>
                  <a:lnTo>
                    <a:pt x="952" y="8117"/>
                  </a:lnTo>
                  <a:lnTo>
                    <a:pt x="840" y="8426"/>
                  </a:lnTo>
                  <a:lnTo>
                    <a:pt x="729" y="8722"/>
                  </a:lnTo>
                  <a:lnTo>
                    <a:pt x="618" y="9031"/>
                  </a:lnTo>
                  <a:lnTo>
                    <a:pt x="532" y="9340"/>
                  </a:lnTo>
                  <a:lnTo>
                    <a:pt x="445" y="9661"/>
                  </a:lnTo>
                  <a:lnTo>
                    <a:pt x="359" y="9970"/>
                  </a:lnTo>
                  <a:lnTo>
                    <a:pt x="285" y="10291"/>
                  </a:lnTo>
                  <a:lnTo>
                    <a:pt x="223" y="10624"/>
                  </a:lnTo>
                  <a:lnTo>
                    <a:pt x="161" y="10946"/>
                  </a:lnTo>
                  <a:lnTo>
                    <a:pt x="112" y="11279"/>
                  </a:lnTo>
                  <a:lnTo>
                    <a:pt x="75" y="11613"/>
                  </a:lnTo>
                  <a:lnTo>
                    <a:pt x="50" y="11946"/>
                  </a:lnTo>
                  <a:lnTo>
                    <a:pt x="25" y="12280"/>
                  </a:lnTo>
                  <a:lnTo>
                    <a:pt x="13" y="12613"/>
                  </a:lnTo>
                  <a:lnTo>
                    <a:pt x="0" y="12934"/>
                  </a:lnTo>
                  <a:lnTo>
                    <a:pt x="0" y="13268"/>
                  </a:lnTo>
                  <a:lnTo>
                    <a:pt x="13" y="13601"/>
                  </a:lnTo>
                  <a:lnTo>
                    <a:pt x="25" y="13923"/>
                  </a:lnTo>
                  <a:lnTo>
                    <a:pt x="62" y="14244"/>
                  </a:lnTo>
                  <a:lnTo>
                    <a:pt x="87" y="14565"/>
                  </a:lnTo>
                  <a:lnTo>
                    <a:pt x="136" y="14886"/>
                  </a:lnTo>
                  <a:lnTo>
                    <a:pt x="186" y="15207"/>
                  </a:lnTo>
                  <a:lnTo>
                    <a:pt x="235" y="15516"/>
                  </a:lnTo>
                  <a:lnTo>
                    <a:pt x="309" y="15837"/>
                  </a:lnTo>
                  <a:lnTo>
                    <a:pt x="383" y="16146"/>
                  </a:lnTo>
                  <a:lnTo>
                    <a:pt x="458" y="16455"/>
                  </a:lnTo>
                  <a:lnTo>
                    <a:pt x="544" y="16751"/>
                  </a:lnTo>
                  <a:lnTo>
                    <a:pt x="643" y="17060"/>
                  </a:lnTo>
                  <a:lnTo>
                    <a:pt x="742" y="17357"/>
                  </a:lnTo>
                  <a:lnTo>
                    <a:pt x="853" y="17653"/>
                  </a:lnTo>
                  <a:lnTo>
                    <a:pt x="964" y="17950"/>
                  </a:lnTo>
                  <a:lnTo>
                    <a:pt x="1088" y="18234"/>
                  </a:lnTo>
                  <a:lnTo>
                    <a:pt x="1223" y="18518"/>
                  </a:lnTo>
                  <a:lnTo>
                    <a:pt x="1359" y="18802"/>
                  </a:lnTo>
                  <a:lnTo>
                    <a:pt x="1508" y="19086"/>
                  </a:lnTo>
                  <a:lnTo>
                    <a:pt x="1656" y="19358"/>
                  </a:lnTo>
                  <a:lnTo>
                    <a:pt x="1804" y="19630"/>
                  </a:lnTo>
                  <a:lnTo>
                    <a:pt x="1965" y="19889"/>
                  </a:lnTo>
                  <a:lnTo>
                    <a:pt x="2138" y="20161"/>
                  </a:lnTo>
                  <a:lnTo>
                    <a:pt x="2311" y="20420"/>
                  </a:lnTo>
                  <a:lnTo>
                    <a:pt x="2496" y="20667"/>
                  </a:lnTo>
                  <a:lnTo>
                    <a:pt x="2681" y="20914"/>
                  </a:lnTo>
                  <a:lnTo>
                    <a:pt x="2879" y="21161"/>
                  </a:lnTo>
                  <a:lnTo>
                    <a:pt x="3076" y="21409"/>
                  </a:lnTo>
                  <a:lnTo>
                    <a:pt x="3274" y="21643"/>
                  </a:lnTo>
                  <a:lnTo>
                    <a:pt x="3484" y="21878"/>
                  </a:lnTo>
                  <a:lnTo>
                    <a:pt x="3706" y="22100"/>
                  </a:lnTo>
                  <a:lnTo>
                    <a:pt x="3916" y="22323"/>
                  </a:lnTo>
                  <a:lnTo>
                    <a:pt x="4151" y="22533"/>
                  </a:lnTo>
                  <a:lnTo>
                    <a:pt x="4373" y="22743"/>
                  </a:lnTo>
                  <a:lnTo>
                    <a:pt x="4621" y="22953"/>
                  </a:lnTo>
                  <a:lnTo>
                    <a:pt x="4855" y="23150"/>
                  </a:lnTo>
                  <a:lnTo>
                    <a:pt x="5102" y="23348"/>
                  </a:lnTo>
                  <a:lnTo>
                    <a:pt x="5362" y="23533"/>
                  </a:lnTo>
                  <a:lnTo>
                    <a:pt x="5609" y="23719"/>
                  </a:lnTo>
                  <a:lnTo>
                    <a:pt x="5868" y="23891"/>
                  </a:lnTo>
                  <a:lnTo>
                    <a:pt x="6140" y="24064"/>
                  </a:lnTo>
                  <a:lnTo>
                    <a:pt x="6412" y="24225"/>
                  </a:lnTo>
                  <a:lnTo>
                    <a:pt x="6683" y="24386"/>
                  </a:lnTo>
                  <a:lnTo>
                    <a:pt x="6968" y="24534"/>
                  </a:lnTo>
                  <a:lnTo>
                    <a:pt x="7252" y="24682"/>
                  </a:lnTo>
                  <a:lnTo>
                    <a:pt x="7536" y="24818"/>
                  </a:lnTo>
                  <a:lnTo>
                    <a:pt x="7820" y="24941"/>
                  </a:lnTo>
                  <a:lnTo>
                    <a:pt x="8116" y="25065"/>
                  </a:lnTo>
                  <a:lnTo>
                    <a:pt x="8425" y="25189"/>
                  </a:lnTo>
                  <a:lnTo>
                    <a:pt x="8722" y="25300"/>
                  </a:lnTo>
                  <a:lnTo>
                    <a:pt x="9031" y="25399"/>
                  </a:lnTo>
                  <a:lnTo>
                    <a:pt x="9339" y="25497"/>
                  </a:lnTo>
                  <a:lnTo>
                    <a:pt x="9648" y="25584"/>
                  </a:lnTo>
                  <a:lnTo>
                    <a:pt x="9969" y="25658"/>
                  </a:lnTo>
                  <a:lnTo>
                    <a:pt x="10291" y="25732"/>
                  </a:lnTo>
                  <a:lnTo>
                    <a:pt x="10612" y="25794"/>
                  </a:lnTo>
                  <a:lnTo>
                    <a:pt x="10945" y="25856"/>
                  </a:lnTo>
                  <a:lnTo>
                    <a:pt x="11279" y="25905"/>
                  </a:lnTo>
                  <a:lnTo>
                    <a:pt x="11612" y="25942"/>
                  </a:lnTo>
                  <a:lnTo>
                    <a:pt x="12008" y="25979"/>
                  </a:lnTo>
                  <a:lnTo>
                    <a:pt x="12391" y="26004"/>
                  </a:lnTo>
                  <a:lnTo>
                    <a:pt x="12786" y="26016"/>
                  </a:lnTo>
                  <a:lnTo>
                    <a:pt x="13564" y="26016"/>
                  </a:lnTo>
                  <a:lnTo>
                    <a:pt x="13947" y="25991"/>
                  </a:lnTo>
                  <a:lnTo>
                    <a:pt x="14330" y="25954"/>
                  </a:lnTo>
                  <a:lnTo>
                    <a:pt x="14701" y="25917"/>
                  </a:lnTo>
                  <a:lnTo>
                    <a:pt x="15084" y="25856"/>
                  </a:lnTo>
                  <a:lnTo>
                    <a:pt x="15454" y="25794"/>
                  </a:lnTo>
                  <a:lnTo>
                    <a:pt x="15825" y="25720"/>
                  </a:lnTo>
                  <a:lnTo>
                    <a:pt x="16183" y="25633"/>
                  </a:lnTo>
                  <a:lnTo>
                    <a:pt x="16554" y="25534"/>
                  </a:lnTo>
                  <a:lnTo>
                    <a:pt x="16912" y="25423"/>
                  </a:lnTo>
                  <a:lnTo>
                    <a:pt x="17258" y="25312"/>
                  </a:lnTo>
                  <a:lnTo>
                    <a:pt x="17616" y="25176"/>
                  </a:lnTo>
                  <a:lnTo>
                    <a:pt x="17962" y="25040"/>
                  </a:lnTo>
                  <a:lnTo>
                    <a:pt x="18295" y="24904"/>
                  </a:lnTo>
                  <a:lnTo>
                    <a:pt x="18629" y="24744"/>
                  </a:lnTo>
                  <a:lnTo>
                    <a:pt x="18962" y="24583"/>
                  </a:lnTo>
                  <a:lnTo>
                    <a:pt x="19296" y="24398"/>
                  </a:lnTo>
                  <a:lnTo>
                    <a:pt x="19617" y="24225"/>
                  </a:lnTo>
                  <a:lnTo>
                    <a:pt x="19926" y="24027"/>
                  </a:lnTo>
                  <a:lnTo>
                    <a:pt x="20235" y="23830"/>
                  </a:lnTo>
                  <a:lnTo>
                    <a:pt x="20544" y="23620"/>
                  </a:lnTo>
                  <a:lnTo>
                    <a:pt x="20840" y="23397"/>
                  </a:lnTo>
                  <a:lnTo>
                    <a:pt x="21124" y="23175"/>
                  </a:lnTo>
                  <a:lnTo>
                    <a:pt x="21408" y="22940"/>
                  </a:lnTo>
                  <a:lnTo>
                    <a:pt x="21692" y="22706"/>
                  </a:lnTo>
                  <a:lnTo>
                    <a:pt x="21964" y="22446"/>
                  </a:lnTo>
                  <a:lnTo>
                    <a:pt x="22224" y="22199"/>
                  </a:lnTo>
                  <a:lnTo>
                    <a:pt x="22483" y="21927"/>
                  </a:lnTo>
                  <a:lnTo>
                    <a:pt x="27980" y="23410"/>
                  </a:lnTo>
                  <a:lnTo>
                    <a:pt x="24657" y="18827"/>
                  </a:lnTo>
                  <a:lnTo>
                    <a:pt x="24892" y="18308"/>
                  </a:lnTo>
                  <a:lnTo>
                    <a:pt x="25114" y="17789"/>
                  </a:lnTo>
                  <a:lnTo>
                    <a:pt x="25312" y="17258"/>
                  </a:lnTo>
                  <a:lnTo>
                    <a:pt x="25485" y="16702"/>
                  </a:lnTo>
                  <a:lnTo>
                    <a:pt x="25633" y="16146"/>
                  </a:lnTo>
                  <a:lnTo>
                    <a:pt x="25769" y="15578"/>
                  </a:lnTo>
                  <a:lnTo>
                    <a:pt x="25868" y="14997"/>
                  </a:lnTo>
                  <a:lnTo>
                    <a:pt x="25942" y="14417"/>
                  </a:lnTo>
                  <a:lnTo>
                    <a:pt x="25979" y="14083"/>
                  </a:lnTo>
                  <a:lnTo>
                    <a:pt x="26004" y="13750"/>
                  </a:lnTo>
                  <a:lnTo>
                    <a:pt x="26016" y="13416"/>
                  </a:lnTo>
                  <a:lnTo>
                    <a:pt x="26016" y="13083"/>
                  </a:lnTo>
                  <a:lnTo>
                    <a:pt x="26016" y="12761"/>
                  </a:lnTo>
                  <a:lnTo>
                    <a:pt x="26004" y="12428"/>
                  </a:lnTo>
                  <a:lnTo>
                    <a:pt x="25991" y="12107"/>
                  </a:lnTo>
                  <a:lnTo>
                    <a:pt x="25967" y="11773"/>
                  </a:lnTo>
                  <a:lnTo>
                    <a:pt x="25929" y="11452"/>
                  </a:lnTo>
                  <a:lnTo>
                    <a:pt x="25880" y="11143"/>
                  </a:lnTo>
                  <a:lnTo>
                    <a:pt x="25831" y="10822"/>
                  </a:lnTo>
                  <a:lnTo>
                    <a:pt x="25781" y="10501"/>
                  </a:lnTo>
                  <a:lnTo>
                    <a:pt x="25707" y="10192"/>
                  </a:lnTo>
                  <a:lnTo>
                    <a:pt x="25645" y="9883"/>
                  </a:lnTo>
                  <a:lnTo>
                    <a:pt x="25559" y="9574"/>
                  </a:lnTo>
                  <a:lnTo>
                    <a:pt x="25472" y="9266"/>
                  </a:lnTo>
                  <a:lnTo>
                    <a:pt x="25374" y="8969"/>
                  </a:lnTo>
                  <a:lnTo>
                    <a:pt x="25275" y="8673"/>
                  </a:lnTo>
                  <a:lnTo>
                    <a:pt x="25164" y="8376"/>
                  </a:lnTo>
                  <a:lnTo>
                    <a:pt x="25052" y="8080"/>
                  </a:lnTo>
                  <a:lnTo>
                    <a:pt x="24929" y="7796"/>
                  </a:lnTo>
                  <a:lnTo>
                    <a:pt x="24793" y="7499"/>
                  </a:lnTo>
                  <a:lnTo>
                    <a:pt x="24657" y="7227"/>
                  </a:lnTo>
                  <a:lnTo>
                    <a:pt x="24521" y="6943"/>
                  </a:lnTo>
                  <a:lnTo>
                    <a:pt x="24373" y="6671"/>
                  </a:lnTo>
                  <a:lnTo>
                    <a:pt x="24212" y="6400"/>
                  </a:lnTo>
                  <a:lnTo>
                    <a:pt x="24052" y="6128"/>
                  </a:lnTo>
                  <a:lnTo>
                    <a:pt x="23879" y="5868"/>
                  </a:lnTo>
                  <a:lnTo>
                    <a:pt x="23706" y="5609"/>
                  </a:lnTo>
                  <a:lnTo>
                    <a:pt x="23521" y="5350"/>
                  </a:lnTo>
                  <a:lnTo>
                    <a:pt x="23335" y="5103"/>
                  </a:lnTo>
                  <a:lnTo>
                    <a:pt x="23150" y="4856"/>
                  </a:lnTo>
                  <a:lnTo>
                    <a:pt x="22952" y="4621"/>
                  </a:lnTo>
                  <a:lnTo>
                    <a:pt x="22742" y="4386"/>
                  </a:lnTo>
                  <a:lnTo>
                    <a:pt x="22532" y="4151"/>
                  </a:lnTo>
                  <a:lnTo>
                    <a:pt x="22322" y="3929"/>
                  </a:lnTo>
                  <a:lnTo>
                    <a:pt x="22100" y="3707"/>
                  </a:lnTo>
                  <a:lnTo>
                    <a:pt x="21865" y="3484"/>
                  </a:lnTo>
                  <a:lnTo>
                    <a:pt x="21643" y="3274"/>
                  </a:lnTo>
                  <a:lnTo>
                    <a:pt x="21408" y="3077"/>
                  </a:lnTo>
                  <a:lnTo>
                    <a:pt x="21161" y="2867"/>
                  </a:lnTo>
                  <a:lnTo>
                    <a:pt x="20914" y="2681"/>
                  </a:lnTo>
                  <a:lnTo>
                    <a:pt x="20667" y="2496"/>
                  </a:lnTo>
                  <a:lnTo>
                    <a:pt x="20408" y="2311"/>
                  </a:lnTo>
                  <a:lnTo>
                    <a:pt x="20148" y="2138"/>
                  </a:lnTo>
                  <a:lnTo>
                    <a:pt x="19876" y="1965"/>
                  </a:lnTo>
                  <a:lnTo>
                    <a:pt x="19605" y="1804"/>
                  </a:lnTo>
                  <a:lnTo>
                    <a:pt x="19333" y="1644"/>
                  </a:lnTo>
                  <a:lnTo>
                    <a:pt x="19061" y="1496"/>
                  </a:lnTo>
                  <a:lnTo>
                    <a:pt x="18777" y="1347"/>
                  </a:lnTo>
                  <a:lnTo>
                    <a:pt x="18481" y="1211"/>
                  </a:lnTo>
                  <a:lnTo>
                    <a:pt x="18196" y="1076"/>
                  </a:lnTo>
                  <a:lnTo>
                    <a:pt x="17900" y="952"/>
                  </a:lnTo>
                  <a:lnTo>
                    <a:pt x="17604" y="841"/>
                  </a:lnTo>
                  <a:lnTo>
                    <a:pt x="17295" y="730"/>
                  </a:lnTo>
                  <a:lnTo>
                    <a:pt x="16986" y="618"/>
                  </a:lnTo>
                  <a:lnTo>
                    <a:pt x="16677" y="532"/>
                  </a:lnTo>
                  <a:lnTo>
                    <a:pt x="16368" y="446"/>
                  </a:lnTo>
                  <a:lnTo>
                    <a:pt x="16047" y="359"/>
                  </a:lnTo>
                  <a:lnTo>
                    <a:pt x="15726" y="285"/>
                  </a:lnTo>
                  <a:lnTo>
                    <a:pt x="15405" y="223"/>
                  </a:lnTo>
                  <a:lnTo>
                    <a:pt x="15071" y="174"/>
                  </a:lnTo>
                  <a:lnTo>
                    <a:pt x="14750" y="124"/>
                  </a:lnTo>
                  <a:lnTo>
                    <a:pt x="14416" y="75"/>
                  </a:lnTo>
                  <a:lnTo>
                    <a:pt x="14083" y="50"/>
                  </a:lnTo>
                  <a:lnTo>
                    <a:pt x="13749" y="26"/>
                  </a:lnTo>
                  <a:lnTo>
                    <a:pt x="13416" y="13"/>
                  </a:lnTo>
                  <a:lnTo>
                    <a:pt x="13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4945422" y="2481045"/>
              <a:ext cx="310750" cy="375870"/>
            </a:xfrm>
            <a:custGeom>
              <a:rect b="b" l="l" r="r" t="t"/>
              <a:pathLst>
                <a:path extrusionOk="0" h="10909" w="9019">
                  <a:moveTo>
                    <a:pt x="3744" y="1"/>
                  </a:moveTo>
                  <a:lnTo>
                    <a:pt x="3546" y="26"/>
                  </a:lnTo>
                  <a:lnTo>
                    <a:pt x="3349" y="38"/>
                  </a:lnTo>
                  <a:lnTo>
                    <a:pt x="3151" y="75"/>
                  </a:lnTo>
                  <a:lnTo>
                    <a:pt x="2966" y="125"/>
                  </a:lnTo>
                  <a:lnTo>
                    <a:pt x="2780" y="174"/>
                  </a:lnTo>
                  <a:lnTo>
                    <a:pt x="2595" y="236"/>
                  </a:lnTo>
                  <a:lnTo>
                    <a:pt x="2422" y="297"/>
                  </a:lnTo>
                  <a:lnTo>
                    <a:pt x="2249" y="384"/>
                  </a:lnTo>
                  <a:lnTo>
                    <a:pt x="2076" y="458"/>
                  </a:lnTo>
                  <a:lnTo>
                    <a:pt x="1903" y="557"/>
                  </a:lnTo>
                  <a:lnTo>
                    <a:pt x="1743" y="656"/>
                  </a:lnTo>
                  <a:lnTo>
                    <a:pt x="1594" y="767"/>
                  </a:lnTo>
                  <a:lnTo>
                    <a:pt x="1446" y="878"/>
                  </a:lnTo>
                  <a:lnTo>
                    <a:pt x="1298" y="1002"/>
                  </a:lnTo>
                  <a:lnTo>
                    <a:pt x="1162" y="1137"/>
                  </a:lnTo>
                  <a:lnTo>
                    <a:pt x="1039" y="1273"/>
                  </a:lnTo>
                  <a:lnTo>
                    <a:pt x="903" y="1409"/>
                  </a:lnTo>
                  <a:lnTo>
                    <a:pt x="791" y="1557"/>
                  </a:lnTo>
                  <a:lnTo>
                    <a:pt x="680" y="1706"/>
                  </a:lnTo>
                  <a:lnTo>
                    <a:pt x="581" y="1866"/>
                  </a:lnTo>
                  <a:lnTo>
                    <a:pt x="483" y="2039"/>
                  </a:lnTo>
                  <a:lnTo>
                    <a:pt x="396" y="2200"/>
                  </a:lnTo>
                  <a:lnTo>
                    <a:pt x="310" y="2373"/>
                  </a:lnTo>
                  <a:lnTo>
                    <a:pt x="248" y="2558"/>
                  </a:lnTo>
                  <a:lnTo>
                    <a:pt x="174" y="2731"/>
                  </a:lnTo>
                  <a:lnTo>
                    <a:pt x="124" y="2916"/>
                  </a:lnTo>
                  <a:lnTo>
                    <a:pt x="75" y="3114"/>
                  </a:lnTo>
                  <a:lnTo>
                    <a:pt x="50" y="3299"/>
                  </a:lnTo>
                  <a:lnTo>
                    <a:pt x="13" y="3497"/>
                  </a:lnTo>
                  <a:lnTo>
                    <a:pt x="1" y="3695"/>
                  </a:lnTo>
                  <a:lnTo>
                    <a:pt x="1" y="3905"/>
                  </a:lnTo>
                  <a:lnTo>
                    <a:pt x="1" y="4115"/>
                  </a:lnTo>
                  <a:lnTo>
                    <a:pt x="13" y="4325"/>
                  </a:lnTo>
                  <a:lnTo>
                    <a:pt x="38" y="4522"/>
                  </a:lnTo>
                  <a:lnTo>
                    <a:pt x="75" y="4732"/>
                  </a:lnTo>
                  <a:lnTo>
                    <a:pt x="124" y="4930"/>
                  </a:lnTo>
                  <a:lnTo>
                    <a:pt x="174" y="5115"/>
                  </a:lnTo>
                  <a:lnTo>
                    <a:pt x="248" y="5300"/>
                  </a:lnTo>
                  <a:lnTo>
                    <a:pt x="322" y="5486"/>
                  </a:lnTo>
                  <a:lnTo>
                    <a:pt x="409" y="5671"/>
                  </a:lnTo>
                  <a:lnTo>
                    <a:pt x="495" y="5844"/>
                  </a:lnTo>
                  <a:lnTo>
                    <a:pt x="594" y="6017"/>
                  </a:lnTo>
                  <a:lnTo>
                    <a:pt x="705" y="6177"/>
                  </a:lnTo>
                  <a:lnTo>
                    <a:pt x="829" y="6338"/>
                  </a:lnTo>
                  <a:lnTo>
                    <a:pt x="952" y="6486"/>
                  </a:lnTo>
                  <a:lnTo>
                    <a:pt x="1076" y="6635"/>
                  </a:lnTo>
                  <a:lnTo>
                    <a:pt x="1211" y="6770"/>
                  </a:lnTo>
                  <a:lnTo>
                    <a:pt x="1249" y="6795"/>
                  </a:lnTo>
                  <a:lnTo>
                    <a:pt x="1496" y="7005"/>
                  </a:lnTo>
                  <a:lnTo>
                    <a:pt x="1743" y="7190"/>
                  </a:lnTo>
                  <a:lnTo>
                    <a:pt x="6412" y="10909"/>
                  </a:lnTo>
                  <a:lnTo>
                    <a:pt x="6770" y="10526"/>
                  </a:lnTo>
                  <a:lnTo>
                    <a:pt x="7129" y="10143"/>
                  </a:lnTo>
                  <a:lnTo>
                    <a:pt x="7487" y="9747"/>
                  </a:lnTo>
                  <a:lnTo>
                    <a:pt x="7820" y="9340"/>
                  </a:lnTo>
                  <a:lnTo>
                    <a:pt x="8142" y="8932"/>
                  </a:lnTo>
                  <a:lnTo>
                    <a:pt x="8450" y="8512"/>
                  </a:lnTo>
                  <a:lnTo>
                    <a:pt x="8747" y="8080"/>
                  </a:lnTo>
                  <a:lnTo>
                    <a:pt x="9019" y="7623"/>
                  </a:lnTo>
                  <a:lnTo>
                    <a:pt x="8191" y="7771"/>
                  </a:lnTo>
                  <a:lnTo>
                    <a:pt x="7363" y="7932"/>
                  </a:lnTo>
                  <a:lnTo>
                    <a:pt x="6943" y="8018"/>
                  </a:lnTo>
                  <a:lnTo>
                    <a:pt x="6536" y="8117"/>
                  </a:lnTo>
                  <a:lnTo>
                    <a:pt x="6128" y="8228"/>
                  </a:lnTo>
                  <a:lnTo>
                    <a:pt x="5720" y="8339"/>
                  </a:lnTo>
                  <a:lnTo>
                    <a:pt x="5671" y="8352"/>
                  </a:lnTo>
                  <a:lnTo>
                    <a:pt x="5609" y="8352"/>
                  </a:lnTo>
                  <a:lnTo>
                    <a:pt x="5560" y="8339"/>
                  </a:lnTo>
                  <a:lnTo>
                    <a:pt x="5510" y="8327"/>
                  </a:lnTo>
                  <a:lnTo>
                    <a:pt x="5473" y="8302"/>
                  </a:lnTo>
                  <a:lnTo>
                    <a:pt x="5424" y="8265"/>
                  </a:lnTo>
                  <a:lnTo>
                    <a:pt x="5362" y="8191"/>
                  </a:lnTo>
                  <a:lnTo>
                    <a:pt x="5325" y="8092"/>
                  </a:lnTo>
                  <a:lnTo>
                    <a:pt x="5313" y="8043"/>
                  </a:lnTo>
                  <a:lnTo>
                    <a:pt x="5313" y="7993"/>
                  </a:lnTo>
                  <a:lnTo>
                    <a:pt x="5325" y="7944"/>
                  </a:lnTo>
                  <a:lnTo>
                    <a:pt x="5350" y="7895"/>
                  </a:lnTo>
                  <a:lnTo>
                    <a:pt x="5374" y="7845"/>
                  </a:lnTo>
                  <a:lnTo>
                    <a:pt x="5411" y="7808"/>
                  </a:lnTo>
                  <a:lnTo>
                    <a:pt x="5819" y="7425"/>
                  </a:lnTo>
                  <a:lnTo>
                    <a:pt x="6214" y="7030"/>
                  </a:lnTo>
                  <a:lnTo>
                    <a:pt x="6597" y="6622"/>
                  </a:lnTo>
                  <a:lnTo>
                    <a:pt x="6968" y="6202"/>
                  </a:lnTo>
                  <a:lnTo>
                    <a:pt x="7326" y="5782"/>
                  </a:lnTo>
                  <a:lnTo>
                    <a:pt x="7684" y="5350"/>
                  </a:lnTo>
                  <a:lnTo>
                    <a:pt x="8030" y="4905"/>
                  </a:lnTo>
                  <a:lnTo>
                    <a:pt x="8364" y="4460"/>
                  </a:lnTo>
                  <a:lnTo>
                    <a:pt x="7400" y="4584"/>
                  </a:lnTo>
                  <a:lnTo>
                    <a:pt x="6437" y="4707"/>
                  </a:lnTo>
                  <a:lnTo>
                    <a:pt x="5473" y="4843"/>
                  </a:lnTo>
                  <a:lnTo>
                    <a:pt x="4497" y="4955"/>
                  </a:lnTo>
                  <a:lnTo>
                    <a:pt x="4460" y="4955"/>
                  </a:lnTo>
                  <a:lnTo>
                    <a:pt x="4411" y="4942"/>
                  </a:lnTo>
                  <a:lnTo>
                    <a:pt x="4337" y="4917"/>
                  </a:lnTo>
                  <a:lnTo>
                    <a:pt x="4275" y="4868"/>
                  </a:lnTo>
                  <a:lnTo>
                    <a:pt x="4226" y="4794"/>
                  </a:lnTo>
                  <a:lnTo>
                    <a:pt x="4201" y="4720"/>
                  </a:lnTo>
                  <a:lnTo>
                    <a:pt x="4189" y="4633"/>
                  </a:lnTo>
                  <a:lnTo>
                    <a:pt x="4201" y="4547"/>
                  </a:lnTo>
                  <a:lnTo>
                    <a:pt x="4226" y="4473"/>
                  </a:lnTo>
                  <a:lnTo>
                    <a:pt x="4510" y="4040"/>
                  </a:lnTo>
                  <a:lnTo>
                    <a:pt x="4794" y="3608"/>
                  </a:lnTo>
                  <a:lnTo>
                    <a:pt x="5090" y="3176"/>
                  </a:lnTo>
                  <a:lnTo>
                    <a:pt x="5399" y="2768"/>
                  </a:lnTo>
                  <a:lnTo>
                    <a:pt x="5708" y="2348"/>
                  </a:lnTo>
                  <a:lnTo>
                    <a:pt x="6029" y="1953"/>
                  </a:lnTo>
                  <a:lnTo>
                    <a:pt x="6684" y="1150"/>
                  </a:lnTo>
                  <a:lnTo>
                    <a:pt x="6548" y="1026"/>
                  </a:lnTo>
                  <a:lnTo>
                    <a:pt x="6412" y="903"/>
                  </a:lnTo>
                  <a:lnTo>
                    <a:pt x="6264" y="779"/>
                  </a:lnTo>
                  <a:lnTo>
                    <a:pt x="6116" y="680"/>
                  </a:lnTo>
                  <a:lnTo>
                    <a:pt x="5955" y="569"/>
                  </a:lnTo>
                  <a:lnTo>
                    <a:pt x="5794" y="483"/>
                  </a:lnTo>
                  <a:lnTo>
                    <a:pt x="5634" y="396"/>
                  </a:lnTo>
                  <a:lnTo>
                    <a:pt x="5461" y="322"/>
                  </a:lnTo>
                  <a:lnTo>
                    <a:pt x="5276" y="248"/>
                  </a:lnTo>
                  <a:lnTo>
                    <a:pt x="5103" y="186"/>
                  </a:lnTo>
                  <a:lnTo>
                    <a:pt x="4917" y="137"/>
                  </a:lnTo>
                  <a:lnTo>
                    <a:pt x="4732" y="87"/>
                  </a:lnTo>
                  <a:lnTo>
                    <a:pt x="4534" y="50"/>
                  </a:lnTo>
                  <a:lnTo>
                    <a:pt x="4349" y="26"/>
                  </a:lnTo>
                  <a:lnTo>
                    <a:pt x="4151" y="13"/>
                  </a:lnTo>
                  <a:lnTo>
                    <a:pt x="3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5156528" y="2458063"/>
              <a:ext cx="316710" cy="395027"/>
            </a:xfrm>
            <a:custGeom>
              <a:rect b="b" l="l" r="r" t="t"/>
              <a:pathLst>
                <a:path extrusionOk="0" h="11465" w="9192">
                  <a:moveTo>
                    <a:pt x="5016" y="1"/>
                  </a:moveTo>
                  <a:lnTo>
                    <a:pt x="4695" y="13"/>
                  </a:lnTo>
                  <a:lnTo>
                    <a:pt x="4386" y="50"/>
                  </a:lnTo>
                  <a:lnTo>
                    <a:pt x="4090" y="112"/>
                  </a:lnTo>
                  <a:lnTo>
                    <a:pt x="3806" y="186"/>
                  </a:lnTo>
                  <a:lnTo>
                    <a:pt x="3522" y="285"/>
                  </a:lnTo>
                  <a:lnTo>
                    <a:pt x="3250" y="409"/>
                  </a:lnTo>
                  <a:lnTo>
                    <a:pt x="2990" y="557"/>
                  </a:lnTo>
                  <a:lnTo>
                    <a:pt x="2743" y="717"/>
                  </a:lnTo>
                  <a:lnTo>
                    <a:pt x="2015" y="1545"/>
                  </a:lnTo>
                  <a:lnTo>
                    <a:pt x="1656" y="1977"/>
                  </a:lnTo>
                  <a:lnTo>
                    <a:pt x="1310" y="2410"/>
                  </a:lnTo>
                  <a:lnTo>
                    <a:pt x="965" y="2842"/>
                  </a:lnTo>
                  <a:lnTo>
                    <a:pt x="643" y="3287"/>
                  </a:lnTo>
                  <a:lnTo>
                    <a:pt x="310" y="3744"/>
                  </a:lnTo>
                  <a:lnTo>
                    <a:pt x="1" y="4201"/>
                  </a:lnTo>
                  <a:lnTo>
                    <a:pt x="977" y="4077"/>
                  </a:lnTo>
                  <a:lnTo>
                    <a:pt x="1953" y="3942"/>
                  </a:lnTo>
                  <a:lnTo>
                    <a:pt x="2929" y="3818"/>
                  </a:lnTo>
                  <a:lnTo>
                    <a:pt x="3905" y="3707"/>
                  </a:lnTo>
                  <a:lnTo>
                    <a:pt x="3991" y="3707"/>
                  </a:lnTo>
                  <a:lnTo>
                    <a:pt x="4065" y="3744"/>
                  </a:lnTo>
                  <a:lnTo>
                    <a:pt x="4127" y="3793"/>
                  </a:lnTo>
                  <a:lnTo>
                    <a:pt x="4176" y="3867"/>
                  </a:lnTo>
                  <a:lnTo>
                    <a:pt x="4213" y="3942"/>
                  </a:lnTo>
                  <a:lnTo>
                    <a:pt x="4226" y="4028"/>
                  </a:lnTo>
                  <a:lnTo>
                    <a:pt x="4213" y="4114"/>
                  </a:lnTo>
                  <a:lnTo>
                    <a:pt x="4176" y="4189"/>
                  </a:lnTo>
                  <a:lnTo>
                    <a:pt x="3571" y="5016"/>
                  </a:lnTo>
                  <a:lnTo>
                    <a:pt x="3262" y="5436"/>
                  </a:lnTo>
                  <a:lnTo>
                    <a:pt x="2941" y="5832"/>
                  </a:lnTo>
                  <a:lnTo>
                    <a:pt x="2607" y="6227"/>
                  </a:lnTo>
                  <a:lnTo>
                    <a:pt x="2274" y="6622"/>
                  </a:lnTo>
                  <a:lnTo>
                    <a:pt x="1940" y="7005"/>
                  </a:lnTo>
                  <a:lnTo>
                    <a:pt x="1582" y="7376"/>
                  </a:lnTo>
                  <a:lnTo>
                    <a:pt x="1582" y="7376"/>
                  </a:lnTo>
                  <a:lnTo>
                    <a:pt x="2286" y="7240"/>
                  </a:lnTo>
                  <a:lnTo>
                    <a:pt x="2978" y="7104"/>
                  </a:lnTo>
                  <a:lnTo>
                    <a:pt x="3682" y="6968"/>
                  </a:lnTo>
                  <a:lnTo>
                    <a:pt x="4386" y="6832"/>
                  </a:lnTo>
                  <a:lnTo>
                    <a:pt x="4485" y="6832"/>
                  </a:lnTo>
                  <a:lnTo>
                    <a:pt x="4572" y="6844"/>
                  </a:lnTo>
                  <a:lnTo>
                    <a:pt x="4658" y="6894"/>
                  </a:lnTo>
                  <a:lnTo>
                    <a:pt x="4720" y="6956"/>
                  </a:lnTo>
                  <a:lnTo>
                    <a:pt x="4757" y="7030"/>
                  </a:lnTo>
                  <a:lnTo>
                    <a:pt x="4782" y="7116"/>
                  </a:lnTo>
                  <a:lnTo>
                    <a:pt x="4769" y="7203"/>
                  </a:lnTo>
                  <a:lnTo>
                    <a:pt x="4745" y="7302"/>
                  </a:lnTo>
                  <a:lnTo>
                    <a:pt x="4609" y="7586"/>
                  </a:lnTo>
                  <a:lnTo>
                    <a:pt x="4460" y="7857"/>
                  </a:lnTo>
                  <a:lnTo>
                    <a:pt x="4300" y="8129"/>
                  </a:lnTo>
                  <a:lnTo>
                    <a:pt x="4139" y="8389"/>
                  </a:lnTo>
                  <a:lnTo>
                    <a:pt x="3966" y="8648"/>
                  </a:lnTo>
                  <a:lnTo>
                    <a:pt x="3793" y="8907"/>
                  </a:lnTo>
                  <a:lnTo>
                    <a:pt x="3423" y="9402"/>
                  </a:lnTo>
                  <a:lnTo>
                    <a:pt x="3027" y="9883"/>
                  </a:lnTo>
                  <a:lnTo>
                    <a:pt x="2620" y="10353"/>
                  </a:lnTo>
                  <a:lnTo>
                    <a:pt x="2200" y="10810"/>
                  </a:lnTo>
                  <a:lnTo>
                    <a:pt x="1767" y="11267"/>
                  </a:lnTo>
                  <a:lnTo>
                    <a:pt x="1953" y="11403"/>
                  </a:lnTo>
                  <a:lnTo>
                    <a:pt x="1940" y="11464"/>
                  </a:lnTo>
                  <a:lnTo>
                    <a:pt x="1990" y="11440"/>
                  </a:lnTo>
                  <a:lnTo>
                    <a:pt x="2027" y="11464"/>
                  </a:lnTo>
                  <a:lnTo>
                    <a:pt x="2027" y="11403"/>
                  </a:lnTo>
                  <a:lnTo>
                    <a:pt x="2657" y="10921"/>
                  </a:lnTo>
                  <a:lnTo>
                    <a:pt x="3299" y="10452"/>
                  </a:lnTo>
                  <a:lnTo>
                    <a:pt x="4596" y="9500"/>
                  </a:lnTo>
                  <a:lnTo>
                    <a:pt x="5239" y="9019"/>
                  </a:lnTo>
                  <a:lnTo>
                    <a:pt x="5869" y="8524"/>
                  </a:lnTo>
                  <a:lnTo>
                    <a:pt x="6486" y="8030"/>
                  </a:lnTo>
                  <a:lnTo>
                    <a:pt x="7092" y="7499"/>
                  </a:lnTo>
                  <a:lnTo>
                    <a:pt x="7289" y="7314"/>
                  </a:lnTo>
                  <a:lnTo>
                    <a:pt x="7487" y="7129"/>
                  </a:lnTo>
                  <a:lnTo>
                    <a:pt x="7672" y="6919"/>
                  </a:lnTo>
                  <a:lnTo>
                    <a:pt x="7857" y="6709"/>
                  </a:lnTo>
                  <a:lnTo>
                    <a:pt x="8043" y="6486"/>
                  </a:lnTo>
                  <a:lnTo>
                    <a:pt x="8216" y="6252"/>
                  </a:lnTo>
                  <a:lnTo>
                    <a:pt x="8376" y="6017"/>
                  </a:lnTo>
                  <a:lnTo>
                    <a:pt x="8537" y="5770"/>
                  </a:lnTo>
                  <a:lnTo>
                    <a:pt x="8673" y="5523"/>
                  </a:lnTo>
                  <a:lnTo>
                    <a:pt x="8796" y="5263"/>
                  </a:lnTo>
                  <a:lnTo>
                    <a:pt x="8908" y="5004"/>
                  </a:lnTo>
                  <a:lnTo>
                    <a:pt x="9006" y="4744"/>
                  </a:lnTo>
                  <a:lnTo>
                    <a:pt x="9080" y="4473"/>
                  </a:lnTo>
                  <a:lnTo>
                    <a:pt x="9142" y="4201"/>
                  </a:lnTo>
                  <a:lnTo>
                    <a:pt x="9179" y="3929"/>
                  </a:lnTo>
                  <a:lnTo>
                    <a:pt x="9192" y="3657"/>
                  </a:lnTo>
                  <a:lnTo>
                    <a:pt x="9179" y="3460"/>
                  </a:lnTo>
                  <a:lnTo>
                    <a:pt x="9167" y="3262"/>
                  </a:lnTo>
                  <a:lnTo>
                    <a:pt x="9142" y="3064"/>
                  </a:lnTo>
                  <a:lnTo>
                    <a:pt x="9105" y="2879"/>
                  </a:lnTo>
                  <a:lnTo>
                    <a:pt x="9056" y="2694"/>
                  </a:lnTo>
                  <a:lnTo>
                    <a:pt x="8994" y="2521"/>
                  </a:lnTo>
                  <a:lnTo>
                    <a:pt x="8920" y="2336"/>
                  </a:lnTo>
                  <a:lnTo>
                    <a:pt x="8846" y="2175"/>
                  </a:lnTo>
                  <a:lnTo>
                    <a:pt x="8759" y="2014"/>
                  </a:lnTo>
                  <a:lnTo>
                    <a:pt x="8660" y="1854"/>
                  </a:lnTo>
                  <a:lnTo>
                    <a:pt x="8549" y="1693"/>
                  </a:lnTo>
                  <a:lnTo>
                    <a:pt x="8438" y="1557"/>
                  </a:lnTo>
                  <a:lnTo>
                    <a:pt x="8327" y="1409"/>
                  </a:lnTo>
                  <a:lnTo>
                    <a:pt x="8191" y="1273"/>
                  </a:lnTo>
                  <a:lnTo>
                    <a:pt x="8055" y="1150"/>
                  </a:lnTo>
                  <a:lnTo>
                    <a:pt x="7919" y="1026"/>
                  </a:lnTo>
                  <a:lnTo>
                    <a:pt x="7771" y="903"/>
                  </a:lnTo>
                  <a:lnTo>
                    <a:pt x="7610" y="792"/>
                  </a:lnTo>
                  <a:lnTo>
                    <a:pt x="7450" y="693"/>
                  </a:lnTo>
                  <a:lnTo>
                    <a:pt x="7289" y="594"/>
                  </a:lnTo>
                  <a:lnTo>
                    <a:pt x="7116" y="507"/>
                  </a:lnTo>
                  <a:lnTo>
                    <a:pt x="6943" y="421"/>
                  </a:lnTo>
                  <a:lnTo>
                    <a:pt x="6758" y="347"/>
                  </a:lnTo>
                  <a:lnTo>
                    <a:pt x="6585" y="273"/>
                  </a:lnTo>
                  <a:lnTo>
                    <a:pt x="6387" y="211"/>
                  </a:lnTo>
                  <a:lnTo>
                    <a:pt x="6202" y="161"/>
                  </a:lnTo>
                  <a:lnTo>
                    <a:pt x="6005" y="112"/>
                  </a:lnTo>
                  <a:lnTo>
                    <a:pt x="5819" y="75"/>
                  </a:lnTo>
                  <a:lnTo>
                    <a:pt x="5609" y="50"/>
                  </a:lnTo>
                  <a:lnTo>
                    <a:pt x="5412" y="26"/>
                  </a:lnTo>
                  <a:lnTo>
                    <a:pt x="5214" y="13"/>
                  </a:lnTo>
                  <a:lnTo>
                    <a:pt x="50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7379991" y="1665594"/>
              <a:ext cx="1144974" cy="389893"/>
            </a:xfrm>
            <a:custGeom>
              <a:rect b="b" l="l" r="r" t="t"/>
              <a:pathLst>
                <a:path extrusionOk="0" h="11316" w="33231">
                  <a:moveTo>
                    <a:pt x="8907" y="0"/>
                  </a:moveTo>
                  <a:lnTo>
                    <a:pt x="8907" y="4559"/>
                  </a:lnTo>
                  <a:lnTo>
                    <a:pt x="8710" y="4410"/>
                  </a:lnTo>
                  <a:lnTo>
                    <a:pt x="1" y="11316"/>
                  </a:lnTo>
                  <a:lnTo>
                    <a:pt x="10587" y="9006"/>
                  </a:lnTo>
                  <a:lnTo>
                    <a:pt x="33231" y="9006"/>
                  </a:lnTo>
                  <a:lnTo>
                    <a:pt x="332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4571996" y="3672809"/>
              <a:ext cx="1229251" cy="345205"/>
            </a:xfrm>
            <a:custGeom>
              <a:rect b="b" l="l" r="r" t="t"/>
              <a:pathLst>
                <a:path extrusionOk="0" h="10019" w="35677">
                  <a:moveTo>
                    <a:pt x="1" y="0"/>
                  </a:moveTo>
                  <a:lnTo>
                    <a:pt x="1" y="9895"/>
                  </a:lnTo>
                  <a:lnTo>
                    <a:pt x="26708" y="9895"/>
                  </a:lnTo>
                  <a:lnTo>
                    <a:pt x="26708" y="8067"/>
                  </a:lnTo>
                  <a:lnTo>
                    <a:pt x="35676" y="10019"/>
                  </a:lnTo>
                  <a:lnTo>
                    <a:pt x="35676" y="10019"/>
                  </a:lnTo>
                  <a:lnTo>
                    <a:pt x="26708" y="2903"/>
                  </a:lnTo>
                  <a:lnTo>
                    <a:pt x="26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7892026" y="1756245"/>
              <a:ext cx="95819" cy="160939"/>
            </a:xfrm>
            <a:custGeom>
              <a:rect b="b" l="l" r="r" t="t"/>
              <a:pathLst>
                <a:path extrusionOk="0" h="4671" w="2781">
                  <a:moveTo>
                    <a:pt x="285" y="1"/>
                  </a:moveTo>
                  <a:lnTo>
                    <a:pt x="235" y="13"/>
                  </a:lnTo>
                  <a:lnTo>
                    <a:pt x="174" y="38"/>
                  </a:lnTo>
                  <a:lnTo>
                    <a:pt x="124" y="87"/>
                  </a:lnTo>
                  <a:lnTo>
                    <a:pt x="99" y="149"/>
                  </a:lnTo>
                  <a:lnTo>
                    <a:pt x="75" y="223"/>
                  </a:lnTo>
                  <a:lnTo>
                    <a:pt x="38" y="507"/>
                  </a:lnTo>
                  <a:lnTo>
                    <a:pt x="13" y="804"/>
                  </a:lnTo>
                  <a:lnTo>
                    <a:pt x="1" y="1125"/>
                  </a:lnTo>
                  <a:lnTo>
                    <a:pt x="1" y="1471"/>
                  </a:lnTo>
                  <a:lnTo>
                    <a:pt x="1" y="1928"/>
                  </a:lnTo>
                  <a:lnTo>
                    <a:pt x="25" y="2348"/>
                  </a:lnTo>
                  <a:lnTo>
                    <a:pt x="62" y="2755"/>
                  </a:lnTo>
                  <a:lnTo>
                    <a:pt x="124" y="3151"/>
                  </a:lnTo>
                  <a:lnTo>
                    <a:pt x="198" y="3521"/>
                  </a:lnTo>
                  <a:lnTo>
                    <a:pt x="235" y="3682"/>
                  </a:lnTo>
                  <a:lnTo>
                    <a:pt x="272" y="3830"/>
                  </a:lnTo>
                  <a:lnTo>
                    <a:pt x="322" y="3954"/>
                  </a:lnTo>
                  <a:lnTo>
                    <a:pt x="371" y="4052"/>
                  </a:lnTo>
                  <a:lnTo>
                    <a:pt x="421" y="4139"/>
                  </a:lnTo>
                  <a:lnTo>
                    <a:pt x="482" y="4213"/>
                  </a:lnTo>
                  <a:lnTo>
                    <a:pt x="532" y="4262"/>
                  </a:lnTo>
                  <a:lnTo>
                    <a:pt x="606" y="4312"/>
                  </a:lnTo>
                  <a:lnTo>
                    <a:pt x="680" y="4349"/>
                  </a:lnTo>
                  <a:lnTo>
                    <a:pt x="766" y="4386"/>
                  </a:lnTo>
                  <a:lnTo>
                    <a:pt x="1125" y="4472"/>
                  </a:lnTo>
                  <a:lnTo>
                    <a:pt x="1545" y="4621"/>
                  </a:lnTo>
                  <a:lnTo>
                    <a:pt x="1656" y="4645"/>
                  </a:lnTo>
                  <a:lnTo>
                    <a:pt x="1742" y="4670"/>
                  </a:lnTo>
                  <a:lnTo>
                    <a:pt x="1915" y="4670"/>
                  </a:lnTo>
                  <a:lnTo>
                    <a:pt x="2014" y="4645"/>
                  </a:lnTo>
                  <a:lnTo>
                    <a:pt x="2113" y="4596"/>
                  </a:lnTo>
                  <a:lnTo>
                    <a:pt x="2212" y="4534"/>
                  </a:lnTo>
                  <a:lnTo>
                    <a:pt x="2298" y="4435"/>
                  </a:lnTo>
                  <a:lnTo>
                    <a:pt x="2372" y="4312"/>
                  </a:lnTo>
                  <a:lnTo>
                    <a:pt x="2446" y="4176"/>
                  </a:lnTo>
                  <a:lnTo>
                    <a:pt x="2508" y="4015"/>
                  </a:lnTo>
                  <a:lnTo>
                    <a:pt x="2558" y="3818"/>
                  </a:lnTo>
                  <a:lnTo>
                    <a:pt x="2619" y="3608"/>
                  </a:lnTo>
                  <a:lnTo>
                    <a:pt x="2656" y="3373"/>
                  </a:lnTo>
                  <a:lnTo>
                    <a:pt x="2694" y="3114"/>
                  </a:lnTo>
                  <a:lnTo>
                    <a:pt x="2731" y="2842"/>
                  </a:lnTo>
                  <a:lnTo>
                    <a:pt x="2755" y="2533"/>
                  </a:lnTo>
                  <a:lnTo>
                    <a:pt x="2768" y="2199"/>
                  </a:lnTo>
                  <a:lnTo>
                    <a:pt x="2780" y="1471"/>
                  </a:lnTo>
                  <a:lnTo>
                    <a:pt x="2780" y="433"/>
                  </a:lnTo>
                  <a:lnTo>
                    <a:pt x="2780" y="297"/>
                  </a:lnTo>
                  <a:lnTo>
                    <a:pt x="2780" y="248"/>
                  </a:lnTo>
                  <a:lnTo>
                    <a:pt x="2768" y="223"/>
                  </a:lnTo>
                  <a:lnTo>
                    <a:pt x="2718" y="186"/>
                  </a:lnTo>
                  <a:lnTo>
                    <a:pt x="2656" y="161"/>
                  </a:lnTo>
                  <a:lnTo>
                    <a:pt x="2422" y="87"/>
                  </a:lnTo>
                  <a:lnTo>
                    <a:pt x="2162" y="25"/>
                  </a:lnTo>
                  <a:lnTo>
                    <a:pt x="2051" y="13"/>
                  </a:lnTo>
                  <a:lnTo>
                    <a:pt x="1965" y="1"/>
                  </a:lnTo>
                  <a:lnTo>
                    <a:pt x="1903" y="13"/>
                  </a:lnTo>
                  <a:lnTo>
                    <a:pt x="1866" y="25"/>
                  </a:lnTo>
                  <a:lnTo>
                    <a:pt x="1804" y="75"/>
                  </a:lnTo>
                  <a:lnTo>
                    <a:pt x="1767" y="137"/>
                  </a:lnTo>
                  <a:lnTo>
                    <a:pt x="1742" y="211"/>
                  </a:lnTo>
                  <a:lnTo>
                    <a:pt x="1755" y="297"/>
                  </a:lnTo>
                  <a:lnTo>
                    <a:pt x="1804" y="433"/>
                  </a:lnTo>
                  <a:lnTo>
                    <a:pt x="1816" y="519"/>
                  </a:lnTo>
                  <a:lnTo>
                    <a:pt x="1816" y="606"/>
                  </a:lnTo>
                  <a:lnTo>
                    <a:pt x="1841" y="717"/>
                  </a:lnTo>
                  <a:lnTo>
                    <a:pt x="1854" y="890"/>
                  </a:lnTo>
                  <a:lnTo>
                    <a:pt x="1866" y="1409"/>
                  </a:lnTo>
                  <a:lnTo>
                    <a:pt x="1854" y="1878"/>
                  </a:lnTo>
                  <a:lnTo>
                    <a:pt x="1829" y="2311"/>
                  </a:lnTo>
                  <a:lnTo>
                    <a:pt x="1804" y="2718"/>
                  </a:lnTo>
                  <a:lnTo>
                    <a:pt x="1755" y="3089"/>
                  </a:lnTo>
                  <a:lnTo>
                    <a:pt x="1718" y="3311"/>
                  </a:lnTo>
                  <a:lnTo>
                    <a:pt x="1681" y="3497"/>
                  </a:lnTo>
                  <a:lnTo>
                    <a:pt x="1644" y="3657"/>
                  </a:lnTo>
                  <a:lnTo>
                    <a:pt x="1594" y="3793"/>
                  </a:lnTo>
                  <a:lnTo>
                    <a:pt x="1545" y="3892"/>
                  </a:lnTo>
                  <a:lnTo>
                    <a:pt x="1483" y="3966"/>
                  </a:lnTo>
                  <a:lnTo>
                    <a:pt x="1434" y="4015"/>
                  </a:lnTo>
                  <a:lnTo>
                    <a:pt x="1359" y="4040"/>
                  </a:lnTo>
                  <a:lnTo>
                    <a:pt x="1335" y="4040"/>
                  </a:lnTo>
                  <a:lnTo>
                    <a:pt x="1310" y="4028"/>
                  </a:lnTo>
                  <a:lnTo>
                    <a:pt x="1273" y="3991"/>
                  </a:lnTo>
                  <a:lnTo>
                    <a:pt x="1224" y="3917"/>
                  </a:lnTo>
                  <a:lnTo>
                    <a:pt x="1186" y="3805"/>
                  </a:lnTo>
                  <a:lnTo>
                    <a:pt x="1149" y="3669"/>
                  </a:lnTo>
                  <a:lnTo>
                    <a:pt x="1112" y="3497"/>
                  </a:lnTo>
                  <a:lnTo>
                    <a:pt x="1075" y="3299"/>
                  </a:lnTo>
                  <a:lnTo>
                    <a:pt x="1051" y="3064"/>
                  </a:lnTo>
                  <a:lnTo>
                    <a:pt x="1014" y="2657"/>
                  </a:lnTo>
                  <a:lnTo>
                    <a:pt x="989" y="2237"/>
                  </a:lnTo>
                  <a:lnTo>
                    <a:pt x="964" y="1792"/>
                  </a:lnTo>
                  <a:lnTo>
                    <a:pt x="964" y="1322"/>
                  </a:lnTo>
                  <a:lnTo>
                    <a:pt x="964" y="927"/>
                  </a:lnTo>
                  <a:lnTo>
                    <a:pt x="976" y="804"/>
                  </a:lnTo>
                  <a:lnTo>
                    <a:pt x="989" y="729"/>
                  </a:lnTo>
                  <a:lnTo>
                    <a:pt x="1001" y="643"/>
                  </a:lnTo>
                  <a:lnTo>
                    <a:pt x="1038" y="532"/>
                  </a:lnTo>
                  <a:lnTo>
                    <a:pt x="1075" y="421"/>
                  </a:lnTo>
                  <a:lnTo>
                    <a:pt x="1088" y="347"/>
                  </a:lnTo>
                  <a:lnTo>
                    <a:pt x="1088" y="297"/>
                  </a:lnTo>
                  <a:lnTo>
                    <a:pt x="1063" y="248"/>
                  </a:lnTo>
                  <a:lnTo>
                    <a:pt x="1014" y="211"/>
                  </a:lnTo>
                  <a:lnTo>
                    <a:pt x="927" y="174"/>
                  </a:lnTo>
                  <a:lnTo>
                    <a:pt x="804" y="137"/>
                  </a:lnTo>
                  <a:lnTo>
                    <a:pt x="655" y="87"/>
                  </a:lnTo>
                  <a:lnTo>
                    <a:pt x="371" y="13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8018442" y="1756658"/>
              <a:ext cx="106431" cy="160526"/>
            </a:xfrm>
            <a:custGeom>
              <a:rect b="b" l="l" r="r" t="t"/>
              <a:pathLst>
                <a:path extrusionOk="0" h="4659" w="3089">
                  <a:moveTo>
                    <a:pt x="964" y="1"/>
                  </a:moveTo>
                  <a:lnTo>
                    <a:pt x="853" y="38"/>
                  </a:lnTo>
                  <a:lnTo>
                    <a:pt x="754" y="87"/>
                  </a:lnTo>
                  <a:lnTo>
                    <a:pt x="655" y="162"/>
                  </a:lnTo>
                  <a:lnTo>
                    <a:pt x="569" y="260"/>
                  </a:lnTo>
                  <a:lnTo>
                    <a:pt x="482" y="384"/>
                  </a:lnTo>
                  <a:lnTo>
                    <a:pt x="396" y="520"/>
                  </a:lnTo>
                  <a:lnTo>
                    <a:pt x="322" y="680"/>
                  </a:lnTo>
                  <a:lnTo>
                    <a:pt x="248" y="866"/>
                  </a:lnTo>
                  <a:lnTo>
                    <a:pt x="186" y="1039"/>
                  </a:lnTo>
                  <a:lnTo>
                    <a:pt x="136" y="1224"/>
                  </a:lnTo>
                  <a:lnTo>
                    <a:pt x="99" y="1422"/>
                  </a:lnTo>
                  <a:lnTo>
                    <a:pt x="62" y="1607"/>
                  </a:lnTo>
                  <a:lnTo>
                    <a:pt x="38" y="1817"/>
                  </a:lnTo>
                  <a:lnTo>
                    <a:pt x="13" y="2027"/>
                  </a:lnTo>
                  <a:lnTo>
                    <a:pt x="0" y="2237"/>
                  </a:lnTo>
                  <a:lnTo>
                    <a:pt x="0" y="2459"/>
                  </a:lnTo>
                  <a:lnTo>
                    <a:pt x="13" y="2793"/>
                  </a:lnTo>
                  <a:lnTo>
                    <a:pt x="38" y="3102"/>
                  </a:lnTo>
                  <a:lnTo>
                    <a:pt x="87" y="3386"/>
                  </a:lnTo>
                  <a:lnTo>
                    <a:pt x="161" y="3657"/>
                  </a:lnTo>
                  <a:lnTo>
                    <a:pt x="198" y="3781"/>
                  </a:lnTo>
                  <a:lnTo>
                    <a:pt x="248" y="3905"/>
                  </a:lnTo>
                  <a:lnTo>
                    <a:pt x="309" y="4016"/>
                  </a:lnTo>
                  <a:lnTo>
                    <a:pt x="371" y="4102"/>
                  </a:lnTo>
                  <a:lnTo>
                    <a:pt x="433" y="4189"/>
                  </a:lnTo>
                  <a:lnTo>
                    <a:pt x="495" y="4250"/>
                  </a:lnTo>
                  <a:lnTo>
                    <a:pt x="569" y="4312"/>
                  </a:lnTo>
                  <a:lnTo>
                    <a:pt x="643" y="4362"/>
                  </a:lnTo>
                  <a:lnTo>
                    <a:pt x="915" y="4460"/>
                  </a:lnTo>
                  <a:lnTo>
                    <a:pt x="1112" y="4510"/>
                  </a:lnTo>
                  <a:lnTo>
                    <a:pt x="1421" y="4621"/>
                  </a:lnTo>
                  <a:lnTo>
                    <a:pt x="1520" y="4646"/>
                  </a:lnTo>
                  <a:lnTo>
                    <a:pt x="1594" y="4658"/>
                  </a:lnTo>
                  <a:lnTo>
                    <a:pt x="1693" y="4646"/>
                  </a:lnTo>
                  <a:lnTo>
                    <a:pt x="1779" y="4609"/>
                  </a:lnTo>
                  <a:lnTo>
                    <a:pt x="1866" y="4572"/>
                  </a:lnTo>
                  <a:lnTo>
                    <a:pt x="1952" y="4510"/>
                  </a:lnTo>
                  <a:lnTo>
                    <a:pt x="2026" y="4448"/>
                  </a:lnTo>
                  <a:lnTo>
                    <a:pt x="2100" y="4362"/>
                  </a:lnTo>
                  <a:lnTo>
                    <a:pt x="2162" y="4275"/>
                  </a:lnTo>
                  <a:lnTo>
                    <a:pt x="2236" y="4176"/>
                  </a:lnTo>
                  <a:lnTo>
                    <a:pt x="2298" y="4065"/>
                  </a:lnTo>
                  <a:lnTo>
                    <a:pt x="2348" y="3942"/>
                  </a:lnTo>
                  <a:lnTo>
                    <a:pt x="2409" y="3769"/>
                  </a:lnTo>
                  <a:lnTo>
                    <a:pt x="2496" y="3522"/>
                  </a:lnTo>
                  <a:lnTo>
                    <a:pt x="2681" y="2842"/>
                  </a:lnTo>
                  <a:lnTo>
                    <a:pt x="2755" y="2830"/>
                  </a:lnTo>
                  <a:lnTo>
                    <a:pt x="2780" y="2842"/>
                  </a:lnTo>
                  <a:lnTo>
                    <a:pt x="2817" y="2855"/>
                  </a:lnTo>
                  <a:lnTo>
                    <a:pt x="2866" y="2879"/>
                  </a:lnTo>
                  <a:lnTo>
                    <a:pt x="2903" y="2879"/>
                  </a:lnTo>
                  <a:lnTo>
                    <a:pt x="2978" y="2830"/>
                  </a:lnTo>
                  <a:lnTo>
                    <a:pt x="3039" y="2780"/>
                  </a:lnTo>
                  <a:lnTo>
                    <a:pt x="3076" y="2694"/>
                  </a:lnTo>
                  <a:lnTo>
                    <a:pt x="3089" y="2595"/>
                  </a:lnTo>
                  <a:lnTo>
                    <a:pt x="3076" y="2546"/>
                  </a:lnTo>
                  <a:lnTo>
                    <a:pt x="3027" y="2484"/>
                  </a:lnTo>
                  <a:lnTo>
                    <a:pt x="2940" y="2410"/>
                  </a:lnTo>
                  <a:lnTo>
                    <a:pt x="2829" y="2299"/>
                  </a:lnTo>
                  <a:lnTo>
                    <a:pt x="2706" y="2212"/>
                  </a:lnTo>
                  <a:lnTo>
                    <a:pt x="2595" y="2138"/>
                  </a:lnTo>
                  <a:lnTo>
                    <a:pt x="2508" y="2089"/>
                  </a:lnTo>
                  <a:lnTo>
                    <a:pt x="2434" y="2064"/>
                  </a:lnTo>
                  <a:lnTo>
                    <a:pt x="2372" y="2052"/>
                  </a:lnTo>
                  <a:lnTo>
                    <a:pt x="2261" y="2064"/>
                  </a:lnTo>
                  <a:lnTo>
                    <a:pt x="2113" y="2113"/>
                  </a:lnTo>
                  <a:lnTo>
                    <a:pt x="1940" y="2175"/>
                  </a:lnTo>
                  <a:lnTo>
                    <a:pt x="1816" y="2212"/>
                  </a:lnTo>
                  <a:lnTo>
                    <a:pt x="1730" y="2225"/>
                  </a:lnTo>
                  <a:lnTo>
                    <a:pt x="1569" y="2225"/>
                  </a:lnTo>
                  <a:lnTo>
                    <a:pt x="1433" y="2237"/>
                  </a:lnTo>
                  <a:lnTo>
                    <a:pt x="1335" y="2274"/>
                  </a:lnTo>
                  <a:lnTo>
                    <a:pt x="1285" y="2299"/>
                  </a:lnTo>
                  <a:lnTo>
                    <a:pt x="1248" y="2336"/>
                  </a:lnTo>
                  <a:lnTo>
                    <a:pt x="1211" y="2397"/>
                  </a:lnTo>
                  <a:lnTo>
                    <a:pt x="1174" y="2459"/>
                  </a:lnTo>
                  <a:lnTo>
                    <a:pt x="1137" y="2533"/>
                  </a:lnTo>
                  <a:lnTo>
                    <a:pt x="1112" y="2595"/>
                  </a:lnTo>
                  <a:lnTo>
                    <a:pt x="1112" y="2657"/>
                  </a:lnTo>
                  <a:lnTo>
                    <a:pt x="1112" y="2694"/>
                  </a:lnTo>
                  <a:lnTo>
                    <a:pt x="1137" y="2731"/>
                  </a:lnTo>
                  <a:lnTo>
                    <a:pt x="1174" y="2756"/>
                  </a:lnTo>
                  <a:lnTo>
                    <a:pt x="1236" y="2793"/>
                  </a:lnTo>
                  <a:lnTo>
                    <a:pt x="1322" y="2842"/>
                  </a:lnTo>
                  <a:lnTo>
                    <a:pt x="1532" y="2929"/>
                  </a:lnTo>
                  <a:lnTo>
                    <a:pt x="1656" y="3003"/>
                  </a:lnTo>
                  <a:lnTo>
                    <a:pt x="1631" y="3163"/>
                  </a:lnTo>
                  <a:lnTo>
                    <a:pt x="1594" y="3312"/>
                  </a:lnTo>
                  <a:lnTo>
                    <a:pt x="1545" y="3485"/>
                  </a:lnTo>
                  <a:lnTo>
                    <a:pt x="1483" y="3645"/>
                  </a:lnTo>
                  <a:lnTo>
                    <a:pt x="1409" y="3793"/>
                  </a:lnTo>
                  <a:lnTo>
                    <a:pt x="1347" y="3892"/>
                  </a:lnTo>
                  <a:lnTo>
                    <a:pt x="1322" y="3929"/>
                  </a:lnTo>
                  <a:lnTo>
                    <a:pt x="1298" y="3942"/>
                  </a:lnTo>
                  <a:lnTo>
                    <a:pt x="1273" y="3954"/>
                  </a:lnTo>
                  <a:lnTo>
                    <a:pt x="1248" y="3942"/>
                  </a:lnTo>
                  <a:lnTo>
                    <a:pt x="1174" y="3892"/>
                  </a:lnTo>
                  <a:lnTo>
                    <a:pt x="1112" y="3818"/>
                  </a:lnTo>
                  <a:lnTo>
                    <a:pt x="1063" y="3707"/>
                  </a:lnTo>
                  <a:lnTo>
                    <a:pt x="1026" y="3571"/>
                  </a:lnTo>
                  <a:lnTo>
                    <a:pt x="1001" y="3410"/>
                  </a:lnTo>
                  <a:lnTo>
                    <a:pt x="976" y="3225"/>
                  </a:lnTo>
                  <a:lnTo>
                    <a:pt x="964" y="3003"/>
                  </a:lnTo>
                  <a:lnTo>
                    <a:pt x="952" y="2756"/>
                  </a:lnTo>
                  <a:lnTo>
                    <a:pt x="964" y="2422"/>
                  </a:lnTo>
                  <a:lnTo>
                    <a:pt x="989" y="2089"/>
                  </a:lnTo>
                  <a:lnTo>
                    <a:pt x="1026" y="1780"/>
                  </a:lnTo>
                  <a:lnTo>
                    <a:pt x="1088" y="1471"/>
                  </a:lnTo>
                  <a:lnTo>
                    <a:pt x="1162" y="1199"/>
                  </a:lnTo>
                  <a:lnTo>
                    <a:pt x="1199" y="1100"/>
                  </a:lnTo>
                  <a:lnTo>
                    <a:pt x="1236" y="1014"/>
                  </a:lnTo>
                  <a:lnTo>
                    <a:pt x="1285" y="940"/>
                  </a:lnTo>
                  <a:lnTo>
                    <a:pt x="1322" y="890"/>
                  </a:lnTo>
                  <a:lnTo>
                    <a:pt x="1372" y="866"/>
                  </a:lnTo>
                  <a:lnTo>
                    <a:pt x="1409" y="853"/>
                  </a:lnTo>
                  <a:lnTo>
                    <a:pt x="1433" y="866"/>
                  </a:lnTo>
                  <a:lnTo>
                    <a:pt x="1446" y="878"/>
                  </a:lnTo>
                  <a:lnTo>
                    <a:pt x="1483" y="952"/>
                  </a:lnTo>
                  <a:lnTo>
                    <a:pt x="1495" y="1076"/>
                  </a:lnTo>
                  <a:lnTo>
                    <a:pt x="1495" y="1249"/>
                  </a:lnTo>
                  <a:lnTo>
                    <a:pt x="1495" y="1273"/>
                  </a:lnTo>
                  <a:lnTo>
                    <a:pt x="1470" y="1310"/>
                  </a:lnTo>
                  <a:lnTo>
                    <a:pt x="1458" y="1360"/>
                  </a:lnTo>
                  <a:lnTo>
                    <a:pt x="1446" y="1385"/>
                  </a:lnTo>
                  <a:lnTo>
                    <a:pt x="1446" y="1471"/>
                  </a:lnTo>
                  <a:lnTo>
                    <a:pt x="1458" y="1545"/>
                  </a:lnTo>
                  <a:lnTo>
                    <a:pt x="1483" y="1595"/>
                  </a:lnTo>
                  <a:lnTo>
                    <a:pt x="1532" y="1644"/>
                  </a:lnTo>
                  <a:lnTo>
                    <a:pt x="1582" y="1669"/>
                  </a:lnTo>
                  <a:lnTo>
                    <a:pt x="1668" y="1706"/>
                  </a:lnTo>
                  <a:lnTo>
                    <a:pt x="1952" y="1805"/>
                  </a:lnTo>
                  <a:lnTo>
                    <a:pt x="2236" y="1879"/>
                  </a:lnTo>
                  <a:lnTo>
                    <a:pt x="2323" y="1891"/>
                  </a:lnTo>
                  <a:lnTo>
                    <a:pt x="2372" y="1891"/>
                  </a:lnTo>
                  <a:lnTo>
                    <a:pt x="2434" y="1842"/>
                  </a:lnTo>
                  <a:lnTo>
                    <a:pt x="2496" y="1767"/>
                  </a:lnTo>
                  <a:lnTo>
                    <a:pt x="2533" y="1681"/>
                  </a:lnTo>
                  <a:lnTo>
                    <a:pt x="2545" y="1644"/>
                  </a:lnTo>
                  <a:lnTo>
                    <a:pt x="2545" y="1607"/>
                  </a:lnTo>
                  <a:lnTo>
                    <a:pt x="2496" y="1385"/>
                  </a:lnTo>
                  <a:lnTo>
                    <a:pt x="2446" y="1039"/>
                  </a:lnTo>
                  <a:lnTo>
                    <a:pt x="2422" y="903"/>
                  </a:lnTo>
                  <a:lnTo>
                    <a:pt x="2385" y="779"/>
                  </a:lnTo>
                  <a:lnTo>
                    <a:pt x="2335" y="680"/>
                  </a:lnTo>
                  <a:lnTo>
                    <a:pt x="2286" y="582"/>
                  </a:lnTo>
                  <a:lnTo>
                    <a:pt x="2199" y="470"/>
                  </a:lnTo>
                  <a:lnTo>
                    <a:pt x="2063" y="359"/>
                  </a:lnTo>
                  <a:lnTo>
                    <a:pt x="1915" y="260"/>
                  </a:lnTo>
                  <a:lnTo>
                    <a:pt x="1718" y="174"/>
                  </a:lnTo>
                  <a:lnTo>
                    <a:pt x="1532" y="100"/>
                  </a:lnTo>
                  <a:lnTo>
                    <a:pt x="1359" y="38"/>
                  </a:lnTo>
                  <a:lnTo>
                    <a:pt x="1199" y="13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8150818" y="1755383"/>
              <a:ext cx="85138" cy="162214"/>
            </a:xfrm>
            <a:custGeom>
              <a:rect b="b" l="l" r="r" t="t"/>
              <a:pathLst>
                <a:path extrusionOk="0" h="4708" w="2471">
                  <a:moveTo>
                    <a:pt x="198" y="1"/>
                  </a:moveTo>
                  <a:lnTo>
                    <a:pt x="111" y="26"/>
                  </a:lnTo>
                  <a:lnTo>
                    <a:pt x="62" y="63"/>
                  </a:lnTo>
                  <a:lnTo>
                    <a:pt x="25" y="100"/>
                  </a:lnTo>
                  <a:lnTo>
                    <a:pt x="0" y="149"/>
                  </a:lnTo>
                  <a:lnTo>
                    <a:pt x="13" y="186"/>
                  </a:lnTo>
                  <a:lnTo>
                    <a:pt x="37" y="223"/>
                  </a:lnTo>
                  <a:lnTo>
                    <a:pt x="62" y="260"/>
                  </a:lnTo>
                  <a:lnTo>
                    <a:pt x="74" y="310"/>
                  </a:lnTo>
                  <a:lnTo>
                    <a:pt x="74" y="3966"/>
                  </a:lnTo>
                  <a:lnTo>
                    <a:pt x="74" y="4102"/>
                  </a:lnTo>
                  <a:lnTo>
                    <a:pt x="62" y="4189"/>
                  </a:lnTo>
                  <a:lnTo>
                    <a:pt x="62" y="4263"/>
                  </a:lnTo>
                  <a:lnTo>
                    <a:pt x="87" y="4324"/>
                  </a:lnTo>
                  <a:lnTo>
                    <a:pt x="111" y="4374"/>
                  </a:lnTo>
                  <a:lnTo>
                    <a:pt x="161" y="4436"/>
                  </a:lnTo>
                  <a:lnTo>
                    <a:pt x="260" y="4485"/>
                  </a:lnTo>
                  <a:lnTo>
                    <a:pt x="396" y="4547"/>
                  </a:lnTo>
                  <a:lnTo>
                    <a:pt x="581" y="4609"/>
                  </a:lnTo>
                  <a:lnTo>
                    <a:pt x="754" y="4658"/>
                  </a:lnTo>
                  <a:lnTo>
                    <a:pt x="890" y="4695"/>
                  </a:lnTo>
                  <a:lnTo>
                    <a:pt x="1001" y="4707"/>
                  </a:lnTo>
                  <a:lnTo>
                    <a:pt x="1075" y="4695"/>
                  </a:lnTo>
                  <a:lnTo>
                    <a:pt x="1124" y="4670"/>
                  </a:lnTo>
                  <a:lnTo>
                    <a:pt x="1161" y="4609"/>
                  </a:lnTo>
                  <a:lnTo>
                    <a:pt x="1198" y="4547"/>
                  </a:lnTo>
                  <a:lnTo>
                    <a:pt x="1236" y="4510"/>
                  </a:lnTo>
                  <a:lnTo>
                    <a:pt x="2038" y="4176"/>
                  </a:lnTo>
                  <a:lnTo>
                    <a:pt x="2088" y="4164"/>
                  </a:lnTo>
                  <a:lnTo>
                    <a:pt x="2150" y="4164"/>
                  </a:lnTo>
                  <a:lnTo>
                    <a:pt x="2211" y="4176"/>
                  </a:lnTo>
                  <a:lnTo>
                    <a:pt x="2273" y="4164"/>
                  </a:lnTo>
                  <a:lnTo>
                    <a:pt x="2335" y="4127"/>
                  </a:lnTo>
                  <a:lnTo>
                    <a:pt x="2384" y="4065"/>
                  </a:lnTo>
                  <a:lnTo>
                    <a:pt x="2434" y="3966"/>
                  </a:lnTo>
                  <a:lnTo>
                    <a:pt x="2471" y="3855"/>
                  </a:lnTo>
                  <a:lnTo>
                    <a:pt x="2471" y="3830"/>
                  </a:lnTo>
                  <a:lnTo>
                    <a:pt x="2458" y="3806"/>
                  </a:lnTo>
                  <a:lnTo>
                    <a:pt x="2409" y="3732"/>
                  </a:lnTo>
                  <a:lnTo>
                    <a:pt x="2310" y="3645"/>
                  </a:lnTo>
                  <a:lnTo>
                    <a:pt x="2162" y="3534"/>
                  </a:lnTo>
                  <a:lnTo>
                    <a:pt x="2014" y="3435"/>
                  </a:lnTo>
                  <a:lnTo>
                    <a:pt x="1890" y="3361"/>
                  </a:lnTo>
                  <a:lnTo>
                    <a:pt x="1804" y="3312"/>
                  </a:lnTo>
                  <a:lnTo>
                    <a:pt x="1754" y="3299"/>
                  </a:lnTo>
                  <a:lnTo>
                    <a:pt x="1643" y="3361"/>
                  </a:lnTo>
                  <a:lnTo>
                    <a:pt x="1569" y="3398"/>
                  </a:lnTo>
                  <a:lnTo>
                    <a:pt x="1001" y="3645"/>
                  </a:lnTo>
                  <a:lnTo>
                    <a:pt x="1001" y="643"/>
                  </a:lnTo>
                  <a:lnTo>
                    <a:pt x="1026" y="582"/>
                  </a:lnTo>
                  <a:lnTo>
                    <a:pt x="1063" y="507"/>
                  </a:lnTo>
                  <a:lnTo>
                    <a:pt x="1112" y="433"/>
                  </a:lnTo>
                  <a:lnTo>
                    <a:pt x="1124" y="372"/>
                  </a:lnTo>
                  <a:lnTo>
                    <a:pt x="1112" y="334"/>
                  </a:lnTo>
                  <a:lnTo>
                    <a:pt x="1100" y="297"/>
                  </a:lnTo>
                  <a:lnTo>
                    <a:pt x="1063" y="260"/>
                  </a:lnTo>
                  <a:lnTo>
                    <a:pt x="1013" y="223"/>
                  </a:lnTo>
                  <a:lnTo>
                    <a:pt x="877" y="149"/>
                  </a:lnTo>
                  <a:lnTo>
                    <a:pt x="692" y="87"/>
                  </a:lnTo>
                  <a:lnTo>
                    <a:pt x="519" y="38"/>
                  </a:lnTo>
                  <a:lnTo>
                    <a:pt x="371" y="13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8232545" y="1754970"/>
              <a:ext cx="120041" cy="162214"/>
            </a:xfrm>
            <a:custGeom>
              <a:rect b="b" l="l" r="r" t="t"/>
              <a:pathLst>
                <a:path extrusionOk="0" h="4708" w="3484">
                  <a:moveTo>
                    <a:pt x="791" y="1"/>
                  </a:moveTo>
                  <a:lnTo>
                    <a:pt x="729" y="13"/>
                  </a:lnTo>
                  <a:lnTo>
                    <a:pt x="593" y="62"/>
                  </a:lnTo>
                  <a:lnTo>
                    <a:pt x="420" y="174"/>
                  </a:lnTo>
                  <a:lnTo>
                    <a:pt x="210" y="322"/>
                  </a:lnTo>
                  <a:lnTo>
                    <a:pt x="124" y="396"/>
                  </a:lnTo>
                  <a:lnTo>
                    <a:pt x="49" y="470"/>
                  </a:lnTo>
                  <a:lnTo>
                    <a:pt x="12" y="519"/>
                  </a:lnTo>
                  <a:lnTo>
                    <a:pt x="0" y="569"/>
                  </a:lnTo>
                  <a:lnTo>
                    <a:pt x="12" y="618"/>
                  </a:lnTo>
                  <a:lnTo>
                    <a:pt x="49" y="668"/>
                  </a:lnTo>
                  <a:lnTo>
                    <a:pt x="86" y="717"/>
                  </a:lnTo>
                  <a:lnTo>
                    <a:pt x="111" y="742"/>
                  </a:lnTo>
                  <a:lnTo>
                    <a:pt x="185" y="989"/>
                  </a:lnTo>
                  <a:lnTo>
                    <a:pt x="284" y="1261"/>
                  </a:lnTo>
                  <a:lnTo>
                    <a:pt x="408" y="1569"/>
                  </a:lnTo>
                  <a:lnTo>
                    <a:pt x="556" y="1903"/>
                  </a:lnTo>
                  <a:lnTo>
                    <a:pt x="791" y="2409"/>
                  </a:lnTo>
                  <a:lnTo>
                    <a:pt x="1174" y="3188"/>
                  </a:lnTo>
                  <a:lnTo>
                    <a:pt x="852" y="4065"/>
                  </a:lnTo>
                  <a:lnTo>
                    <a:pt x="815" y="4139"/>
                  </a:lnTo>
                  <a:lnTo>
                    <a:pt x="815" y="4213"/>
                  </a:lnTo>
                  <a:lnTo>
                    <a:pt x="815" y="4275"/>
                  </a:lnTo>
                  <a:lnTo>
                    <a:pt x="852" y="4336"/>
                  </a:lnTo>
                  <a:lnTo>
                    <a:pt x="914" y="4411"/>
                  </a:lnTo>
                  <a:lnTo>
                    <a:pt x="1001" y="4472"/>
                  </a:lnTo>
                  <a:lnTo>
                    <a:pt x="1062" y="4509"/>
                  </a:lnTo>
                  <a:lnTo>
                    <a:pt x="1149" y="4546"/>
                  </a:lnTo>
                  <a:lnTo>
                    <a:pt x="1396" y="4633"/>
                  </a:lnTo>
                  <a:lnTo>
                    <a:pt x="1643" y="4695"/>
                  </a:lnTo>
                  <a:lnTo>
                    <a:pt x="1729" y="4707"/>
                  </a:lnTo>
                  <a:lnTo>
                    <a:pt x="1779" y="4707"/>
                  </a:lnTo>
                  <a:lnTo>
                    <a:pt x="1816" y="4695"/>
                  </a:lnTo>
                  <a:lnTo>
                    <a:pt x="1853" y="4670"/>
                  </a:lnTo>
                  <a:lnTo>
                    <a:pt x="1878" y="4645"/>
                  </a:lnTo>
                  <a:lnTo>
                    <a:pt x="1902" y="4596"/>
                  </a:lnTo>
                  <a:lnTo>
                    <a:pt x="1939" y="4472"/>
                  </a:lnTo>
                  <a:lnTo>
                    <a:pt x="1964" y="4312"/>
                  </a:lnTo>
                  <a:lnTo>
                    <a:pt x="1964" y="4238"/>
                  </a:lnTo>
                  <a:lnTo>
                    <a:pt x="1939" y="4126"/>
                  </a:lnTo>
                  <a:lnTo>
                    <a:pt x="1927" y="4040"/>
                  </a:lnTo>
                  <a:lnTo>
                    <a:pt x="1915" y="3978"/>
                  </a:lnTo>
                  <a:lnTo>
                    <a:pt x="1927" y="3904"/>
                  </a:lnTo>
                  <a:lnTo>
                    <a:pt x="1964" y="3805"/>
                  </a:lnTo>
                  <a:lnTo>
                    <a:pt x="2063" y="3521"/>
                  </a:lnTo>
                  <a:lnTo>
                    <a:pt x="2211" y="3114"/>
                  </a:lnTo>
                  <a:lnTo>
                    <a:pt x="2421" y="2595"/>
                  </a:lnTo>
                  <a:lnTo>
                    <a:pt x="2668" y="2026"/>
                  </a:lnTo>
                  <a:lnTo>
                    <a:pt x="2891" y="1557"/>
                  </a:lnTo>
                  <a:lnTo>
                    <a:pt x="3088" y="1174"/>
                  </a:lnTo>
                  <a:lnTo>
                    <a:pt x="3261" y="890"/>
                  </a:lnTo>
                  <a:lnTo>
                    <a:pt x="3348" y="841"/>
                  </a:lnTo>
                  <a:lnTo>
                    <a:pt x="3385" y="828"/>
                  </a:lnTo>
                  <a:lnTo>
                    <a:pt x="3409" y="791"/>
                  </a:lnTo>
                  <a:lnTo>
                    <a:pt x="3447" y="754"/>
                  </a:lnTo>
                  <a:lnTo>
                    <a:pt x="3459" y="717"/>
                  </a:lnTo>
                  <a:lnTo>
                    <a:pt x="3484" y="618"/>
                  </a:lnTo>
                  <a:lnTo>
                    <a:pt x="3471" y="482"/>
                  </a:lnTo>
                  <a:lnTo>
                    <a:pt x="3459" y="445"/>
                  </a:lnTo>
                  <a:lnTo>
                    <a:pt x="3397" y="384"/>
                  </a:lnTo>
                  <a:lnTo>
                    <a:pt x="3311" y="309"/>
                  </a:lnTo>
                  <a:lnTo>
                    <a:pt x="3199" y="235"/>
                  </a:lnTo>
                  <a:lnTo>
                    <a:pt x="3076" y="149"/>
                  </a:lnTo>
                  <a:lnTo>
                    <a:pt x="2965" y="99"/>
                  </a:lnTo>
                  <a:lnTo>
                    <a:pt x="2866" y="62"/>
                  </a:lnTo>
                  <a:lnTo>
                    <a:pt x="2792" y="38"/>
                  </a:lnTo>
                  <a:lnTo>
                    <a:pt x="2705" y="38"/>
                  </a:lnTo>
                  <a:lnTo>
                    <a:pt x="2631" y="50"/>
                  </a:lnTo>
                  <a:lnTo>
                    <a:pt x="2557" y="87"/>
                  </a:lnTo>
                  <a:lnTo>
                    <a:pt x="2508" y="149"/>
                  </a:lnTo>
                  <a:lnTo>
                    <a:pt x="2458" y="272"/>
                  </a:lnTo>
                  <a:lnTo>
                    <a:pt x="2421" y="371"/>
                  </a:lnTo>
                  <a:lnTo>
                    <a:pt x="2298" y="569"/>
                  </a:lnTo>
                  <a:lnTo>
                    <a:pt x="2174" y="779"/>
                  </a:lnTo>
                  <a:lnTo>
                    <a:pt x="2063" y="1001"/>
                  </a:lnTo>
                  <a:lnTo>
                    <a:pt x="1952" y="1236"/>
                  </a:lnTo>
                  <a:lnTo>
                    <a:pt x="1618" y="2051"/>
                  </a:lnTo>
                  <a:lnTo>
                    <a:pt x="1433" y="1668"/>
                  </a:lnTo>
                  <a:lnTo>
                    <a:pt x="1285" y="1298"/>
                  </a:lnTo>
                  <a:lnTo>
                    <a:pt x="1174" y="939"/>
                  </a:lnTo>
                  <a:lnTo>
                    <a:pt x="1124" y="754"/>
                  </a:lnTo>
                  <a:lnTo>
                    <a:pt x="1087" y="594"/>
                  </a:lnTo>
                  <a:lnTo>
                    <a:pt x="1062" y="396"/>
                  </a:lnTo>
                  <a:lnTo>
                    <a:pt x="1062" y="260"/>
                  </a:lnTo>
                  <a:lnTo>
                    <a:pt x="1038" y="186"/>
                  </a:lnTo>
                  <a:lnTo>
                    <a:pt x="988" y="112"/>
                  </a:lnTo>
                  <a:lnTo>
                    <a:pt x="951" y="62"/>
                  </a:lnTo>
                  <a:lnTo>
                    <a:pt x="914" y="25"/>
                  </a:lnTo>
                  <a:lnTo>
                    <a:pt x="877" y="13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7936805" y="1112354"/>
              <a:ext cx="104571" cy="139233"/>
            </a:xfrm>
            <a:custGeom>
              <a:rect b="b" l="l" r="r" t="t"/>
              <a:pathLst>
                <a:path extrusionOk="0" h="4041" w="3035">
                  <a:moveTo>
                    <a:pt x="1" y="1"/>
                  </a:moveTo>
                  <a:lnTo>
                    <a:pt x="1" y="2474"/>
                  </a:lnTo>
                  <a:cubicBezTo>
                    <a:pt x="1" y="2991"/>
                    <a:pt x="129" y="3381"/>
                    <a:pt x="384" y="3645"/>
                  </a:cubicBezTo>
                  <a:cubicBezTo>
                    <a:pt x="640" y="3908"/>
                    <a:pt x="1018" y="4040"/>
                    <a:pt x="1519" y="4040"/>
                  </a:cubicBezTo>
                  <a:cubicBezTo>
                    <a:pt x="2018" y="4040"/>
                    <a:pt x="2395" y="3908"/>
                    <a:pt x="2651" y="3645"/>
                  </a:cubicBezTo>
                  <a:cubicBezTo>
                    <a:pt x="2907" y="3381"/>
                    <a:pt x="3034" y="2991"/>
                    <a:pt x="3034" y="2474"/>
                  </a:cubicBezTo>
                  <a:lnTo>
                    <a:pt x="3034" y="1"/>
                  </a:lnTo>
                  <a:lnTo>
                    <a:pt x="2496" y="1"/>
                  </a:lnTo>
                  <a:lnTo>
                    <a:pt x="2496" y="2408"/>
                  </a:lnTo>
                  <a:cubicBezTo>
                    <a:pt x="2496" y="2833"/>
                    <a:pt x="2419" y="3138"/>
                    <a:pt x="2265" y="3325"/>
                  </a:cubicBezTo>
                  <a:cubicBezTo>
                    <a:pt x="2111" y="3512"/>
                    <a:pt x="1862" y="3605"/>
                    <a:pt x="1519" y="3605"/>
                  </a:cubicBezTo>
                  <a:cubicBezTo>
                    <a:pt x="1174" y="3605"/>
                    <a:pt x="924" y="3512"/>
                    <a:pt x="771" y="3325"/>
                  </a:cubicBezTo>
                  <a:cubicBezTo>
                    <a:pt x="617" y="3138"/>
                    <a:pt x="540" y="2833"/>
                    <a:pt x="540" y="2408"/>
                  </a:cubicBezTo>
                  <a:lnTo>
                    <a:pt x="540" y="1"/>
                  </a:lnTo>
                  <a:close/>
                </a:path>
              </a:pathLst>
            </a:custGeom>
            <a:solidFill>
              <a:srgbClr val="F0F0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8067252" y="1109908"/>
              <a:ext cx="119283" cy="141679"/>
            </a:xfrm>
            <a:custGeom>
              <a:rect b="b" l="l" r="r" t="t"/>
              <a:pathLst>
                <a:path extrusionOk="0" h="4112" w="3462">
                  <a:moveTo>
                    <a:pt x="1978" y="0"/>
                  </a:moveTo>
                  <a:cubicBezTo>
                    <a:pt x="1359" y="0"/>
                    <a:pt x="874" y="181"/>
                    <a:pt x="525" y="543"/>
                  </a:cubicBezTo>
                  <a:cubicBezTo>
                    <a:pt x="175" y="905"/>
                    <a:pt x="1" y="1409"/>
                    <a:pt x="1" y="2057"/>
                  </a:cubicBezTo>
                  <a:cubicBezTo>
                    <a:pt x="1" y="2703"/>
                    <a:pt x="175" y="3207"/>
                    <a:pt x="525" y="3568"/>
                  </a:cubicBezTo>
                  <a:cubicBezTo>
                    <a:pt x="874" y="3930"/>
                    <a:pt x="1359" y="4111"/>
                    <a:pt x="1978" y="4111"/>
                  </a:cubicBezTo>
                  <a:cubicBezTo>
                    <a:pt x="2261" y="4111"/>
                    <a:pt x="2527" y="4074"/>
                    <a:pt x="2777" y="3998"/>
                  </a:cubicBezTo>
                  <a:cubicBezTo>
                    <a:pt x="3026" y="3923"/>
                    <a:pt x="3254" y="3812"/>
                    <a:pt x="3461" y="3665"/>
                  </a:cubicBezTo>
                  <a:lnTo>
                    <a:pt x="3461" y="1964"/>
                  </a:lnTo>
                  <a:lnTo>
                    <a:pt x="2055" y="1964"/>
                  </a:lnTo>
                  <a:lnTo>
                    <a:pt x="2055" y="2405"/>
                  </a:lnTo>
                  <a:lnTo>
                    <a:pt x="2931" y="2405"/>
                  </a:lnTo>
                  <a:lnTo>
                    <a:pt x="2931" y="3469"/>
                  </a:lnTo>
                  <a:cubicBezTo>
                    <a:pt x="2812" y="3538"/>
                    <a:pt x="2678" y="3589"/>
                    <a:pt x="2530" y="3621"/>
                  </a:cubicBezTo>
                  <a:cubicBezTo>
                    <a:pt x="2381" y="3654"/>
                    <a:pt x="2212" y="3671"/>
                    <a:pt x="2023" y="3671"/>
                  </a:cubicBezTo>
                  <a:cubicBezTo>
                    <a:pt x="1538" y="3671"/>
                    <a:pt x="1174" y="3535"/>
                    <a:pt x="931" y="3264"/>
                  </a:cubicBezTo>
                  <a:cubicBezTo>
                    <a:pt x="688" y="2994"/>
                    <a:pt x="566" y="2591"/>
                    <a:pt x="566" y="2057"/>
                  </a:cubicBezTo>
                  <a:cubicBezTo>
                    <a:pt x="566" y="1521"/>
                    <a:pt x="688" y="1117"/>
                    <a:pt x="931" y="847"/>
                  </a:cubicBezTo>
                  <a:cubicBezTo>
                    <a:pt x="1174" y="576"/>
                    <a:pt x="1538" y="441"/>
                    <a:pt x="2023" y="441"/>
                  </a:cubicBezTo>
                  <a:cubicBezTo>
                    <a:pt x="2269" y="441"/>
                    <a:pt x="2503" y="483"/>
                    <a:pt x="2726" y="568"/>
                  </a:cubicBezTo>
                  <a:cubicBezTo>
                    <a:pt x="2949" y="653"/>
                    <a:pt x="3160" y="780"/>
                    <a:pt x="3358" y="948"/>
                  </a:cubicBezTo>
                  <a:lnTo>
                    <a:pt x="3358" y="377"/>
                  </a:lnTo>
                  <a:cubicBezTo>
                    <a:pt x="3161" y="253"/>
                    <a:pt x="2947" y="159"/>
                    <a:pt x="2714" y="96"/>
                  </a:cubicBezTo>
                  <a:cubicBezTo>
                    <a:pt x="2482" y="32"/>
                    <a:pt x="2236" y="0"/>
                    <a:pt x="1978" y="0"/>
                  </a:cubicBezTo>
                  <a:close/>
                </a:path>
              </a:pathLst>
            </a:custGeom>
            <a:solidFill>
              <a:srgbClr val="F0F0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8210895" y="1112354"/>
              <a:ext cx="84966" cy="136580"/>
            </a:xfrm>
            <a:custGeom>
              <a:rect b="b" l="l" r="r" t="t"/>
              <a:pathLst>
                <a:path extrusionOk="0" h="3964" w="2466">
                  <a:moveTo>
                    <a:pt x="0" y="1"/>
                  </a:moveTo>
                  <a:lnTo>
                    <a:pt x="0" y="3963"/>
                  </a:lnTo>
                  <a:lnTo>
                    <a:pt x="2466" y="3963"/>
                  </a:lnTo>
                  <a:lnTo>
                    <a:pt x="2466" y="3512"/>
                  </a:lnTo>
                  <a:lnTo>
                    <a:pt x="537" y="351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F0F0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8279839" y="1112354"/>
              <a:ext cx="115149" cy="136580"/>
            </a:xfrm>
            <a:custGeom>
              <a:rect b="b" l="l" r="r" t="t"/>
              <a:pathLst>
                <a:path extrusionOk="0" h="3964" w="3342">
                  <a:moveTo>
                    <a:pt x="0" y="1"/>
                  </a:moveTo>
                  <a:lnTo>
                    <a:pt x="1401" y="2076"/>
                  </a:lnTo>
                  <a:lnTo>
                    <a:pt x="1401" y="3963"/>
                  </a:lnTo>
                  <a:lnTo>
                    <a:pt x="1940" y="3963"/>
                  </a:lnTo>
                  <a:lnTo>
                    <a:pt x="1940" y="2076"/>
                  </a:lnTo>
                  <a:lnTo>
                    <a:pt x="3341" y="1"/>
                  </a:lnTo>
                  <a:lnTo>
                    <a:pt x="2766" y="1"/>
                  </a:lnTo>
                  <a:lnTo>
                    <a:pt x="1675" y="1630"/>
                  </a:lnTo>
                  <a:lnTo>
                    <a:pt x="576" y="1"/>
                  </a:lnTo>
                  <a:close/>
                </a:path>
              </a:pathLst>
            </a:custGeom>
            <a:solidFill>
              <a:srgbClr val="F0F0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4687351" y="3774933"/>
              <a:ext cx="87275" cy="162214"/>
            </a:xfrm>
            <a:custGeom>
              <a:rect b="b" l="l" r="r" t="t"/>
              <a:pathLst>
                <a:path extrusionOk="0" h="4708" w="2533">
                  <a:moveTo>
                    <a:pt x="951" y="1"/>
                  </a:moveTo>
                  <a:lnTo>
                    <a:pt x="902" y="13"/>
                  </a:lnTo>
                  <a:lnTo>
                    <a:pt x="828" y="26"/>
                  </a:lnTo>
                  <a:lnTo>
                    <a:pt x="766" y="63"/>
                  </a:lnTo>
                  <a:lnTo>
                    <a:pt x="692" y="112"/>
                  </a:lnTo>
                  <a:lnTo>
                    <a:pt x="618" y="162"/>
                  </a:lnTo>
                  <a:lnTo>
                    <a:pt x="544" y="236"/>
                  </a:lnTo>
                  <a:lnTo>
                    <a:pt x="470" y="310"/>
                  </a:lnTo>
                  <a:lnTo>
                    <a:pt x="334" y="495"/>
                  </a:lnTo>
                  <a:lnTo>
                    <a:pt x="223" y="705"/>
                  </a:lnTo>
                  <a:lnTo>
                    <a:pt x="136" y="915"/>
                  </a:lnTo>
                  <a:lnTo>
                    <a:pt x="74" y="1113"/>
                  </a:lnTo>
                  <a:lnTo>
                    <a:pt x="50" y="1224"/>
                  </a:lnTo>
                  <a:lnTo>
                    <a:pt x="37" y="1323"/>
                  </a:lnTo>
                  <a:lnTo>
                    <a:pt x="37" y="1446"/>
                  </a:lnTo>
                  <a:lnTo>
                    <a:pt x="50" y="1557"/>
                  </a:lnTo>
                  <a:lnTo>
                    <a:pt x="62" y="1669"/>
                  </a:lnTo>
                  <a:lnTo>
                    <a:pt x="99" y="1780"/>
                  </a:lnTo>
                  <a:lnTo>
                    <a:pt x="136" y="1879"/>
                  </a:lnTo>
                  <a:lnTo>
                    <a:pt x="186" y="1977"/>
                  </a:lnTo>
                  <a:lnTo>
                    <a:pt x="247" y="2076"/>
                  </a:lnTo>
                  <a:lnTo>
                    <a:pt x="321" y="2175"/>
                  </a:lnTo>
                  <a:lnTo>
                    <a:pt x="396" y="2249"/>
                  </a:lnTo>
                  <a:lnTo>
                    <a:pt x="482" y="2323"/>
                  </a:lnTo>
                  <a:lnTo>
                    <a:pt x="704" y="2496"/>
                  </a:lnTo>
                  <a:lnTo>
                    <a:pt x="964" y="2669"/>
                  </a:lnTo>
                  <a:lnTo>
                    <a:pt x="1273" y="2842"/>
                  </a:lnTo>
                  <a:lnTo>
                    <a:pt x="1347" y="2892"/>
                  </a:lnTo>
                  <a:lnTo>
                    <a:pt x="1396" y="2941"/>
                  </a:lnTo>
                  <a:lnTo>
                    <a:pt x="1446" y="3003"/>
                  </a:lnTo>
                  <a:lnTo>
                    <a:pt x="1495" y="3077"/>
                  </a:lnTo>
                  <a:lnTo>
                    <a:pt x="1520" y="3163"/>
                  </a:lnTo>
                  <a:lnTo>
                    <a:pt x="1544" y="3262"/>
                  </a:lnTo>
                  <a:lnTo>
                    <a:pt x="1557" y="3361"/>
                  </a:lnTo>
                  <a:lnTo>
                    <a:pt x="1569" y="3472"/>
                  </a:lnTo>
                  <a:lnTo>
                    <a:pt x="1557" y="3583"/>
                  </a:lnTo>
                  <a:lnTo>
                    <a:pt x="1544" y="3682"/>
                  </a:lnTo>
                  <a:lnTo>
                    <a:pt x="1520" y="3781"/>
                  </a:lnTo>
                  <a:lnTo>
                    <a:pt x="1495" y="3867"/>
                  </a:lnTo>
                  <a:lnTo>
                    <a:pt x="1458" y="3942"/>
                  </a:lnTo>
                  <a:lnTo>
                    <a:pt x="1408" y="3991"/>
                  </a:lnTo>
                  <a:lnTo>
                    <a:pt x="1371" y="4028"/>
                  </a:lnTo>
                  <a:lnTo>
                    <a:pt x="1322" y="4040"/>
                  </a:lnTo>
                  <a:lnTo>
                    <a:pt x="1273" y="4028"/>
                  </a:lnTo>
                  <a:lnTo>
                    <a:pt x="1248" y="4016"/>
                  </a:lnTo>
                  <a:lnTo>
                    <a:pt x="1223" y="3991"/>
                  </a:lnTo>
                  <a:lnTo>
                    <a:pt x="1186" y="3917"/>
                  </a:lnTo>
                  <a:lnTo>
                    <a:pt x="1149" y="3806"/>
                  </a:lnTo>
                  <a:lnTo>
                    <a:pt x="1124" y="3657"/>
                  </a:lnTo>
                  <a:lnTo>
                    <a:pt x="1075" y="3386"/>
                  </a:lnTo>
                  <a:lnTo>
                    <a:pt x="1050" y="3312"/>
                  </a:lnTo>
                  <a:lnTo>
                    <a:pt x="1038" y="3275"/>
                  </a:lnTo>
                  <a:lnTo>
                    <a:pt x="1001" y="3250"/>
                  </a:lnTo>
                  <a:lnTo>
                    <a:pt x="939" y="3225"/>
                  </a:lnTo>
                  <a:lnTo>
                    <a:pt x="729" y="3188"/>
                  </a:lnTo>
                  <a:lnTo>
                    <a:pt x="470" y="3151"/>
                  </a:lnTo>
                  <a:lnTo>
                    <a:pt x="260" y="3139"/>
                  </a:lnTo>
                  <a:lnTo>
                    <a:pt x="186" y="3139"/>
                  </a:lnTo>
                  <a:lnTo>
                    <a:pt x="136" y="3151"/>
                  </a:lnTo>
                  <a:lnTo>
                    <a:pt x="74" y="3188"/>
                  </a:lnTo>
                  <a:lnTo>
                    <a:pt x="25" y="3250"/>
                  </a:lnTo>
                  <a:lnTo>
                    <a:pt x="13" y="3287"/>
                  </a:lnTo>
                  <a:lnTo>
                    <a:pt x="0" y="3324"/>
                  </a:lnTo>
                  <a:lnTo>
                    <a:pt x="0" y="3373"/>
                  </a:lnTo>
                  <a:lnTo>
                    <a:pt x="0" y="3410"/>
                  </a:lnTo>
                  <a:lnTo>
                    <a:pt x="50" y="3497"/>
                  </a:lnTo>
                  <a:lnTo>
                    <a:pt x="99" y="3559"/>
                  </a:lnTo>
                  <a:lnTo>
                    <a:pt x="136" y="3620"/>
                  </a:lnTo>
                  <a:lnTo>
                    <a:pt x="173" y="3719"/>
                  </a:lnTo>
                  <a:lnTo>
                    <a:pt x="272" y="3991"/>
                  </a:lnTo>
                  <a:lnTo>
                    <a:pt x="321" y="4127"/>
                  </a:lnTo>
                  <a:lnTo>
                    <a:pt x="383" y="4250"/>
                  </a:lnTo>
                  <a:lnTo>
                    <a:pt x="445" y="4337"/>
                  </a:lnTo>
                  <a:lnTo>
                    <a:pt x="519" y="4411"/>
                  </a:lnTo>
                  <a:lnTo>
                    <a:pt x="568" y="4460"/>
                  </a:lnTo>
                  <a:lnTo>
                    <a:pt x="618" y="4497"/>
                  </a:lnTo>
                  <a:lnTo>
                    <a:pt x="680" y="4522"/>
                  </a:lnTo>
                  <a:lnTo>
                    <a:pt x="741" y="4535"/>
                  </a:lnTo>
                  <a:lnTo>
                    <a:pt x="1013" y="4596"/>
                  </a:lnTo>
                  <a:lnTo>
                    <a:pt x="1273" y="4670"/>
                  </a:lnTo>
                  <a:lnTo>
                    <a:pt x="1408" y="4695"/>
                  </a:lnTo>
                  <a:lnTo>
                    <a:pt x="1532" y="4707"/>
                  </a:lnTo>
                  <a:lnTo>
                    <a:pt x="1643" y="4695"/>
                  </a:lnTo>
                  <a:lnTo>
                    <a:pt x="1754" y="4683"/>
                  </a:lnTo>
                  <a:lnTo>
                    <a:pt x="1853" y="4658"/>
                  </a:lnTo>
                  <a:lnTo>
                    <a:pt x="1952" y="4633"/>
                  </a:lnTo>
                  <a:lnTo>
                    <a:pt x="2039" y="4596"/>
                  </a:lnTo>
                  <a:lnTo>
                    <a:pt x="2125" y="4547"/>
                  </a:lnTo>
                  <a:lnTo>
                    <a:pt x="2199" y="4497"/>
                  </a:lnTo>
                  <a:lnTo>
                    <a:pt x="2273" y="4436"/>
                  </a:lnTo>
                  <a:lnTo>
                    <a:pt x="2335" y="4374"/>
                  </a:lnTo>
                  <a:lnTo>
                    <a:pt x="2384" y="4300"/>
                  </a:lnTo>
                  <a:lnTo>
                    <a:pt x="2434" y="4226"/>
                  </a:lnTo>
                  <a:lnTo>
                    <a:pt x="2471" y="4139"/>
                  </a:lnTo>
                  <a:lnTo>
                    <a:pt x="2496" y="4053"/>
                  </a:lnTo>
                  <a:lnTo>
                    <a:pt x="2520" y="3966"/>
                  </a:lnTo>
                  <a:lnTo>
                    <a:pt x="2533" y="3867"/>
                  </a:lnTo>
                  <a:lnTo>
                    <a:pt x="2533" y="3769"/>
                  </a:lnTo>
                  <a:lnTo>
                    <a:pt x="2520" y="3559"/>
                  </a:lnTo>
                  <a:lnTo>
                    <a:pt x="2496" y="3361"/>
                  </a:lnTo>
                  <a:lnTo>
                    <a:pt x="2446" y="3188"/>
                  </a:lnTo>
                  <a:lnTo>
                    <a:pt x="2384" y="3040"/>
                  </a:lnTo>
                  <a:lnTo>
                    <a:pt x="2310" y="2941"/>
                  </a:lnTo>
                  <a:lnTo>
                    <a:pt x="2211" y="2842"/>
                  </a:lnTo>
                  <a:lnTo>
                    <a:pt x="2100" y="2743"/>
                  </a:lnTo>
                  <a:lnTo>
                    <a:pt x="1952" y="2645"/>
                  </a:lnTo>
                  <a:lnTo>
                    <a:pt x="1297" y="2225"/>
                  </a:lnTo>
                  <a:lnTo>
                    <a:pt x="1236" y="2175"/>
                  </a:lnTo>
                  <a:lnTo>
                    <a:pt x="1174" y="2113"/>
                  </a:lnTo>
                  <a:lnTo>
                    <a:pt x="1124" y="2039"/>
                  </a:lnTo>
                  <a:lnTo>
                    <a:pt x="1087" y="1953"/>
                  </a:lnTo>
                  <a:lnTo>
                    <a:pt x="1050" y="1854"/>
                  </a:lnTo>
                  <a:lnTo>
                    <a:pt x="1026" y="1755"/>
                  </a:lnTo>
                  <a:lnTo>
                    <a:pt x="1013" y="1656"/>
                  </a:lnTo>
                  <a:lnTo>
                    <a:pt x="1013" y="1533"/>
                  </a:lnTo>
                  <a:lnTo>
                    <a:pt x="1013" y="1385"/>
                  </a:lnTo>
                  <a:lnTo>
                    <a:pt x="1038" y="1249"/>
                  </a:lnTo>
                  <a:lnTo>
                    <a:pt x="1075" y="1125"/>
                  </a:lnTo>
                  <a:lnTo>
                    <a:pt x="1124" y="1002"/>
                  </a:lnTo>
                  <a:lnTo>
                    <a:pt x="1186" y="903"/>
                  </a:lnTo>
                  <a:lnTo>
                    <a:pt x="1248" y="829"/>
                  </a:lnTo>
                  <a:lnTo>
                    <a:pt x="1322" y="779"/>
                  </a:lnTo>
                  <a:lnTo>
                    <a:pt x="1408" y="767"/>
                  </a:lnTo>
                  <a:lnTo>
                    <a:pt x="1421" y="767"/>
                  </a:lnTo>
                  <a:lnTo>
                    <a:pt x="1421" y="779"/>
                  </a:lnTo>
                  <a:lnTo>
                    <a:pt x="1446" y="816"/>
                  </a:lnTo>
                  <a:lnTo>
                    <a:pt x="1458" y="890"/>
                  </a:lnTo>
                  <a:lnTo>
                    <a:pt x="1458" y="989"/>
                  </a:lnTo>
                  <a:lnTo>
                    <a:pt x="1433" y="1409"/>
                  </a:lnTo>
                  <a:lnTo>
                    <a:pt x="1421" y="1780"/>
                  </a:lnTo>
                  <a:lnTo>
                    <a:pt x="1421" y="1854"/>
                  </a:lnTo>
                  <a:lnTo>
                    <a:pt x="1433" y="1891"/>
                  </a:lnTo>
                  <a:lnTo>
                    <a:pt x="1483" y="1953"/>
                  </a:lnTo>
                  <a:lnTo>
                    <a:pt x="1581" y="2002"/>
                  </a:lnTo>
                  <a:lnTo>
                    <a:pt x="1693" y="2064"/>
                  </a:lnTo>
                  <a:lnTo>
                    <a:pt x="1841" y="2113"/>
                  </a:lnTo>
                  <a:lnTo>
                    <a:pt x="1977" y="2163"/>
                  </a:lnTo>
                  <a:lnTo>
                    <a:pt x="2088" y="2187"/>
                  </a:lnTo>
                  <a:lnTo>
                    <a:pt x="2174" y="2200"/>
                  </a:lnTo>
                  <a:lnTo>
                    <a:pt x="2249" y="2200"/>
                  </a:lnTo>
                  <a:lnTo>
                    <a:pt x="2286" y="2187"/>
                  </a:lnTo>
                  <a:lnTo>
                    <a:pt x="2335" y="2175"/>
                  </a:lnTo>
                  <a:lnTo>
                    <a:pt x="2360" y="2150"/>
                  </a:lnTo>
                  <a:lnTo>
                    <a:pt x="2397" y="2113"/>
                  </a:lnTo>
                  <a:lnTo>
                    <a:pt x="2409" y="2076"/>
                  </a:lnTo>
                  <a:lnTo>
                    <a:pt x="2434" y="2039"/>
                  </a:lnTo>
                  <a:lnTo>
                    <a:pt x="2446" y="1928"/>
                  </a:lnTo>
                  <a:lnTo>
                    <a:pt x="2446" y="1866"/>
                  </a:lnTo>
                  <a:lnTo>
                    <a:pt x="2421" y="1805"/>
                  </a:lnTo>
                  <a:lnTo>
                    <a:pt x="2384" y="1681"/>
                  </a:lnTo>
                  <a:lnTo>
                    <a:pt x="2397" y="1483"/>
                  </a:lnTo>
                  <a:lnTo>
                    <a:pt x="2397" y="1224"/>
                  </a:lnTo>
                  <a:lnTo>
                    <a:pt x="2384" y="1002"/>
                  </a:lnTo>
                  <a:lnTo>
                    <a:pt x="2360" y="829"/>
                  </a:lnTo>
                  <a:lnTo>
                    <a:pt x="2310" y="680"/>
                  </a:lnTo>
                  <a:lnTo>
                    <a:pt x="2286" y="619"/>
                  </a:lnTo>
                  <a:lnTo>
                    <a:pt x="2249" y="569"/>
                  </a:lnTo>
                  <a:lnTo>
                    <a:pt x="2199" y="507"/>
                  </a:lnTo>
                  <a:lnTo>
                    <a:pt x="2137" y="458"/>
                  </a:lnTo>
                  <a:lnTo>
                    <a:pt x="2063" y="409"/>
                  </a:lnTo>
                  <a:lnTo>
                    <a:pt x="1989" y="372"/>
                  </a:lnTo>
                  <a:lnTo>
                    <a:pt x="1668" y="248"/>
                  </a:lnTo>
                  <a:lnTo>
                    <a:pt x="1384" y="137"/>
                  </a:lnTo>
                  <a:lnTo>
                    <a:pt x="1161" y="50"/>
                  </a:lnTo>
                  <a:lnTo>
                    <a:pt x="1001" y="13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4794162" y="3774520"/>
              <a:ext cx="106466" cy="162214"/>
            </a:xfrm>
            <a:custGeom>
              <a:rect b="b" l="l" r="r" t="t"/>
              <a:pathLst>
                <a:path extrusionOk="0" h="4708" w="3090">
                  <a:moveTo>
                    <a:pt x="2669" y="1"/>
                  </a:moveTo>
                  <a:lnTo>
                    <a:pt x="2583" y="25"/>
                  </a:lnTo>
                  <a:lnTo>
                    <a:pt x="2422" y="87"/>
                  </a:lnTo>
                  <a:lnTo>
                    <a:pt x="532" y="581"/>
                  </a:lnTo>
                  <a:lnTo>
                    <a:pt x="396" y="581"/>
                  </a:lnTo>
                  <a:lnTo>
                    <a:pt x="322" y="569"/>
                  </a:lnTo>
                  <a:lnTo>
                    <a:pt x="260" y="581"/>
                  </a:lnTo>
                  <a:lnTo>
                    <a:pt x="161" y="618"/>
                  </a:lnTo>
                  <a:lnTo>
                    <a:pt x="87" y="668"/>
                  </a:lnTo>
                  <a:lnTo>
                    <a:pt x="38" y="717"/>
                  </a:lnTo>
                  <a:lnTo>
                    <a:pt x="1" y="767"/>
                  </a:lnTo>
                  <a:lnTo>
                    <a:pt x="1" y="804"/>
                  </a:lnTo>
                  <a:lnTo>
                    <a:pt x="1" y="841"/>
                  </a:lnTo>
                  <a:lnTo>
                    <a:pt x="38" y="927"/>
                  </a:lnTo>
                  <a:lnTo>
                    <a:pt x="100" y="1038"/>
                  </a:lnTo>
                  <a:lnTo>
                    <a:pt x="186" y="1162"/>
                  </a:lnTo>
                  <a:lnTo>
                    <a:pt x="297" y="1298"/>
                  </a:lnTo>
                  <a:lnTo>
                    <a:pt x="384" y="1397"/>
                  </a:lnTo>
                  <a:lnTo>
                    <a:pt x="470" y="1458"/>
                  </a:lnTo>
                  <a:lnTo>
                    <a:pt x="532" y="1495"/>
                  </a:lnTo>
                  <a:lnTo>
                    <a:pt x="581" y="1483"/>
                  </a:lnTo>
                  <a:lnTo>
                    <a:pt x="643" y="1458"/>
                  </a:lnTo>
                  <a:lnTo>
                    <a:pt x="693" y="1434"/>
                  </a:lnTo>
                  <a:lnTo>
                    <a:pt x="730" y="1409"/>
                  </a:lnTo>
                  <a:lnTo>
                    <a:pt x="1113" y="1310"/>
                  </a:lnTo>
                  <a:lnTo>
                    <a:pt x="1113" y="4015"/>
                  </a:lnTo>
                  <a:lnTo>
                    <a:pt x="1100" y="4089"/>
                  </a:lnTo>
                  <a:lnTo>
                    <a:pt x="1051" y="4213"/>
                  </a:lnTo>
                  <a:lnTo>
                    <a:pt x="1014" y="4299"/>
                  </a:lnTo>
                  <a:lnTo>
                    <a:pt x="1001" y="4361"/>
                  </a:lnTo>
                  <a:lnTo>
                    <a:pt x="1014" y="4423"/>
                  </a:lnTo>
                  <a:lnTo>
                    <a:pt x="1039" y="4472"/>
                  </a:lnTo>
                  <a:lnTo>
                    <a:pt x="1088" y="4522"/>
                  </a:lnTo>
                  <a:lnTo>
                    <a:pt x="1174" y="4559"/>
                  </a:lnTo>
                  <a:lnTo>
                    <a:pt x="1298" y="4596"/>
                  </a:lnTo>
                  <a:lnTo>
                    <a:pt x="1471" y="4633"/>
                  </a:lnTo>
                  <a:lnTo>
                    <a:pt x="1755" y="4695"/>
                  </a:lnTo>
                  <a:lnTo>
                    <a:pt x="1965" y="4707"/>
                  </a:lnTo>
                  <a:lnTo>
                    <a:pt x="2014" y="4695"/>
                  </a:lnTo>
                  <a:lnTo>
                    <a:pt x="2051" y="4670"/>
                  </a:lnTo>
                  <a:lnTo>
                    <a:pt x="2076" y="4621"/>
                  </a:lnTo>
                  <a:lnTo>
                    <a:pt x="2101" y="4571"/>
                  </a:lnTo>
                  <a:lnTo>
                    <a:pt x="2126" y="4485"/>
                  </a:lnTo>
                  <a:lnTo>
                    <a:pt x="2138" y="4361"/>
                  </a:lnTo>
                  <a:lnTo>
                    <a:pt x="2138" y="4312"/>
                  </a:lnTo>
                  <a:lnTo>
                    <a:pt x="2138" y="4287"/>
                  </a:lnTo>
                  <a:lnTo>
                    <a:pt x="2101" y="4188"/>
                  </a:lnTo>
                  <a:lnTo>
                    <a:pt x="2076" y="4102"/>
                  </a:lnTo>
                  <a:lnTo>
                    <a:pt x="2064" y="4015"/>
                  </a:lnTo>
                  <a:lnTo>
                    <a:pt x="2064" y="3941"/>
                  </a:lnTo>
                  <a:lnTo>
                    <a:pt x="2064" y="1075"/>
                  </a:lnTo>
                  <a:lnTo>
                    <a:pt x="2620" y="927"/>
                  </a:lnTo>
                  <a:lnTo>
                    <a:pt x="2669" y="927"/>
                  </a:lnTo>
                  <a:lnTo>
                    <a:pt x="2743" y="952"/>
                  </a:lnTo>
                  <a:lnTo>
                    <a:pt x="2817" y="977"/>
                  </a:lnTo>
                  <a:lnTo>
                    <a:pt x="2867" y="989"/>
                  </a:lnTo>
                  <a:lnTo>
                    <a:pt x="2941" y="977"/>
                  </a:lnTo>
                  <a:lnTo>
                    <a:pt x="2990" y="964"/>
                  </a:lnTo>
                  <a:lnTo>
                    <a:pt x="3027" y="939"/>
                  </a:lnTo>
                  <a:lnTo>
                    <a:pt x="3052" y="915"/>
                  </a:lnTo>
                  <a:lnTo>
                    <a:pt x="3077" y="841"/>
                  </a:lnTo>
                  <a:lnTo>
                    <a:pt x="3089" y="729"/>
                  </a:lnTo>
                  <a:lnTo>
                    <a:pt x="3077" y="557"/>
                  </a:lnTo>
                  <a:lnTo>
                    <a:pt x="3027" y="359"/>
                  </a:lnTo>
                  <a:lnTo>
                    <a:pt x="2990" y="211"/>
                  </a:lnTo>
                  <a:lnTo>
                    <a:pt x="2953" y="124"/>
                  </a:lnTo>
                  <a:lnTo>
                    <a:pt x="2916" y="75"/>
                  </a:lnTo>
                  <a:lnTo>
                    <a:pt x="2867" y="38"/>
                  </a:lnTo>
                  <a:lnTo>
                    <a:pt x="2817" y="13"/>
                  </a:lnTo>
                  <a:lnTo>
                    <a:pt x="2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4926538" y="3776656"/>
              <a:ext cx="95819" cy="160905"/>
            </a:xfrm>
            <a:custGeom>
              <a:rect b="b" l="l" r="r" t="t"/>
              <a:pathLst>
                <a:path extrusionOk="0" h="4670" w="2781">
                  <a:moveTo>
                    <a:pt x="285" y="0"/>
                  </a:moveTo>
                  <a:lnTo>
                    <a:pt x="235" y="13"/>
                  </a:lnTo>
                  <a:lnTo>
                    <a:pt x="174" y="37"/>
                  </a:lnTo>
                  <a:lnTo>
                    <a:pt x="124" y="87"/>
                  </a:lnTo>
                  <a:lnTo>
                    <a:pt x="99" y="149"/>
                  </a:lnTo>
                  <a:lnTo>
                    <a:pt x="75" y="223"/>
                  </a:lnTo>
                  <a:lnTo>
                    <a:pt x="38" y="507"/>
                  </a:lnTo>
                  <a:lnTo>
                    <a:pt x="25" y="803"/>
                  </a:lnTo>
                  <a:lnTo>
                    <a:pt x="1" y="1125"/>
                  </a:lnTo>
                  <a:lnTo>
                    <a:pt x="1" y="1470"/>
                  </a:lnTo>
                  <a:lnTo>
                    <a:pt x="13" y="1927"/>
                  </a:lnTo>
                  <a:lnTo>
                    <a:pt x="25" y="2347"/>
                  </a:lnTo>
                  <a:lnTo>
                    <a:pt x="62" y="2755"/>
                  </a:lnTo>
                  <a:lnTo>
                    <a:pt x="124" y="3150"/>
                  </a:lnTo>
                  <a:lnTo>
                    <a:pt x="198" y="3521"/>
                  </a:lnTo>
                  <a:lnTo>
                    <a:pt x="235" y="3682"/>
                  </a:lnTo>
                  <a:lnTo>
                    <a:pt x="272" y="3830"/>
                  </a:lnTo>
                  <a:lnTo>
                    <a:pt x="322" y="3953"/>
                  </a:lnTo>
                  <a:lnTo>
                    <a:pt x="371" y="4052"/>
                  </a:lnTo>
                  <a:lnTo>
                    <a:pt x="421" y="4139"/>
                  </a:lnTo>
                  <a:lnTo>
                    <a:pt x="482" y="4213"/>
                  </a:lnTo>
                  <a:lnTo>
                    <a:pt x="532" y="4262"/>
                  </a:lnTo>
                  <a:lnTo>
                    <a:pt x="606" y="4312"/>
                  </a:lnTo>
                  <a:lnTo>
                    <a:pt x="680" y="4349"/>
                  </a:lnTo>
                  <a:lnTo>
                    <a:pt x="767" y="4386"/>
                  </a:lnTo>
                  <a:lnTo>
                    <a:pt x="1125" y="4472"/>
                  </a:lnTo>
                  <a:lnTo>
                    <a:pt x="1545" y="4620"/>
                  </a:lnTo>
                  <a:lnTo>
                    <a:pt x="1656" y="4645"/>
                  </a:lnTo>
                  <a:lnTo>
                    <a:pt x="1742" y="4670"/>
                  </a:lnTo>
                  <a:lnTo>
                    <a:pt x="1915" y="4670"/>
                  </a:lnTo>
                  <a:lnTo>
                    <a:pt x="2027" y="4645"/>
                  </a:lnTo>
                  <a:lnTo>
                    <a:pt x="2125" y="4596"/>
                  </a:lnTo>
                  <a:lnTo>
                    <a:pt x="2212" y="4534"/>
                  </a:lnTo>
                  <a:lnTo>
                    <a:pt x="2298" y="4435"/>
                  </a:lnTo>
                  <a:lnTo>
                    <a:pt x="2372" y="4312"/>
                  </a:lnTo>
                  <a:lnTo>
                    <a:pt x="2447" y="4176"/>
                  </a:lnTo>
                  <a:lnTo>
                    <a:pt x="2508" y="4015"/>
                  </a:lnTo>
                  <a:lnTo>
                    <a:pt x="2570" y="3817"/>
                  </a:lnTo>
                  <a:lnTo>
                    <a:pt x="2619" y="3607"/>
                  </a:lnTo>
                  <a:lnTo>
                    <a:pt x="2657" y="3373"/>
                  </a:lnTo>
                  <a:lnTo>
                    <a:pt x="2694" y="3113"/>
                  </a:lnTo>
                  <a:lnTo>
                    <a:pt x="2731" y="2829"/>
                  </a:lnTo>
                  <a:lnTo>
                    <a:pt x="2755" y="2533"/>
                  </a:lnTo>
                  <a:lnTo>
                    <a:pt x="2768" y="2199"/>
                  </a:lnTo>
                  <a:lnTo>
                    <a:pt x="2780" y="1470"/>
                  </a:lnTo>
                  <a:lnTo>
                    <a:pt x="2780" y="433"/>
                  </a:lnTo>
                  <a:lnTo>
                    <a:pt x="2780" y="297"/>
                  </a:lnTo>
                  <a:lnTo>
                    <a:pt x="2780" y="247"/>
                  </a:lnTo>
                  <a:lnTo>
                    <a:pt x="2768" y="223"/>
                  </a:lnTo>
                  <a:lnTo>
                    <a:pt x="2731" y="186"/>
                  </a:lnTo>
                  <a:lnTo>
                    <a:pt x="2657" y="161"/>
                  </a:lnTo>
                  <a:lnTo>
                    <a:pt x="2422" y="87"/>
                  </a:lnTo>
                  <a:lnTo>
                    <a:pt x="2162" y="25"/>
                  </a:lnTo>
                  <a:lnTo>
                    <a:pt x="2051" y="13"/>
                  </a:lnTo>
                  <a:lnTo>
                    <a:pt x="1965" y="0"/>
                  </a:lnTo>
                  <a:lnTo>
                    <a:pt x="1915" y="0"/>
                  </a:lnTo>
                  <a:lnTo>
                    <a:pt x="1878" y="13"/>
                  </a:lnTo>
                  <a:lnTo>
                    <a:pt x="1804" y="75"/>
                  </a:lnTo>
                  <a:lnTo>
                    <a:pt x="1767" y="136"/>
                  </a:lnTo>
                  <a:lnTo>
                    <a:pt x="1742" y="210"/>
                  </a:lnTo>
                  <a:lnTo>
                    <a:pt x="1755" y="297"/>
                  </a:lnTo>
                  <a:lnTo>
                    <a:pt x="1804" y="433"/>
                  </a:lnTo>
                  <a:lnTo>
                    <a:pt x="1829" y="519"/>
                  </a:lnTo>
                  <a:lnTo>
                    <a:pt x="1829" y="606"/>
                  </a:lnTo>
                  <a:lnTo>
                    <a:pt x="1841" y="717"/>
                  </a:lnTo>
                  <a:lnTo>
                    <a:pt x="1854" y="890"/>
                  </a:lnTo>
                  <a:lnTo>
                    <a:pt x="1866" y="1409"/>
                  </a:lnTo>
                  <a:lnTo>
                    <a:pt x="1854" y="1878"/>
                  </a:lnTo>
                  <a:lnTo>
                    <a:pt x="1841" y="2310"/>
                  </a:lnTo>
                  <a:lnTo>
                    <a:pt x="1804" y="2718"/>
                  </a:lnTo>
                  <a:lnTo>
                    <a:pt x="1755" y="3089"/>
                  </a:lnTo>
                  <a:lnTo>
                    <a:pt x="1730" y="3311"/>
                  </a:lnTo>
                  <a:lnTo>
                    <a:pt x="1681" y="3496"/>
                  </a:lnTo>
                  <a:lnTo>
                    <a:pt x="1644" y="3657"/>
                  </a:lnTo>
                  <a:lnTo>
                    <a:pt x="1594" y="3793"/>
                  </a:lnTo>
                  <a:lnTo>
                    <a:pt x="1545" y="3892"/>
                  </a:lnTo>
                  <a:lnTo>
                    <a:pt x="1495" y="3966"/>
                  </a:lnTo>
                  <a:lnTo>
                    <a:pt x="1434" y="4015"/>
                  </a:lnTo>
                  <a:lnTo>
                    <a:pt x="1372" y="4040"/>
                  </a:lnTo>
                  <a:lnTo>
                    <a:pt x="1347" y="4040"/>
                  </a:lnTo>
                  <a:lnTo>
                    <a:pt x="1322" y="4027"/>
                  </a:lnTo>
                  <a:lnTo>
                    <a:pt x="1273" y="3990"/>
                  </a:lnTo>
                  <a:lnTo>
                    <a:pt x="1224" y="3916"/>
                  </a:lnTo>
                  <a:lnTo>
                    <a:pt x="1187" y="3805"/>
                  </a:lnTo>
                  <a:lnTo>
                    <a:pt x="1149" y="3669"/>
                  </a:lnTo>
                  <a:lnTo>
                    <a:pt x="1112" y="3496"/>
                  </a:lnTo>
                  <a:lnTo>
                    <a:pt x="1075" y="3299"/>
                  </a:lnTo>
                  <a:lnTo>
                    <a:pt x="1051" y="3064"/>
                  </a:lnTo>
                  <a:lnTo>
                    <a:pt x="1014" y="2656"/>
                  </a:lnTo>
                  <a:lnTo>
                    <a:pt x="989" y="2236"/>
                  </a:lnTo>
                  <a:lnTo>
                    <a:pt x="964" y="1792"/>
                  </a:lnTo>
                  <a:lnTo>
                    <a:pt x="964" y="1322"/>
                  </a:lnTo>
                  <a:lnTo>
                    <a:pt x="977" y="927"/>
                  </a:lnTo>
                  <a:lnTo>
                    <a:pt x="977" y="803"/>
                  </a:lnTo>
                  <a:lnTo>
                    <a:pt x="989" y="729"/>
                  </a:lnTo>
                  <a:lnTo>
                    <a:pt x="1001" y="643"/>
                  </a:lnTo>
                  <a:lnTo>
                    <a:pt x="1038" y="532"/>
                  </a:lnTo>
                  <a:lnTo>
                    <a:pt x="1075" y="420"/>
                  </a:lnTo>
                  <a:lnTo>
                    <a:pt x="1100" y="334"/>
                  </a:lnTo>
                  <a:lnTo>
                    <a:pt x="1088" y="297"/>
                  </a:lnTo>
                  <a:lnTo>
                    <a:pt x="1063" y="247"/>
                  </a:lnTo>
                  <a:lnTo>
                    <a:pt x="1014" y="210"/>
                  </a:lnTo>
                  <a:lnTo>
                    <a:pt x="939" y="173"/>
                  </a:lnTo>
                  <a:lnTo>
                    <a:pt x="816" y="136"/>
                  </a:lnTo>
                  <a:lnTo>
                    <a:pt x="655" y="87"/>
                  </a:lnTo>
                  <a:lnTo>
                    <a:pt x="371" y="13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5054642" y="3775795"/>
              <a:ext cx="91995" cy="163041"/>
            </a:xfrm>
            <a:custGeom>
              <a:rect b="b" l="l" r="r" t="t"/>
              <a:pathLst>
                <a:path extrusionOk="0" h="4732" w="2670">
                  <a:moveTo>
                    <a:pt x="1693" y="791"/>
                  </a:moveTo>
                  <a:lnTo>
                    <a:pt x="1743" y="804"/>
                  </a:lnTo>
                  <a:lnTo>
                    <a:pt x="1767" y="841"/>
                  </a:lnTo>
                  <a:lnTo>
                    <a:pt x="1792" y="902"/>
                  </a:lnTo>
                  <a:lnTo>
                    <a:pt x="1792" y="977"/>
                  </a:lnTo>
                  <a:lnTo>
                    <a:pt x="1780" y="1174"/>
                  </a:lnTo>
                  <a:lnTo>
                    <a:pt x="1730" y="1384"/>
                  </a:lnTo>
                  <a:lnTo>
                    <a:pt x="1656" y="1619"/>
                  </a:lnTo>
                  <a:lnTo>
                    <a:pt x="1557" y="1866"/>
                  </a:lnTo>
                  <a:lnTo>
                    <a:pt x="1496" y="2002"/>
                  </a:lnTo>
                  <a:lnTo>
                    <a:pt x="1422" y="2125"/>
                  </a:lnTo>
                  <a:lnTo>
                    <a:pt x="1360" y="2237"/>
                  </a:lnTo>
                  <a:lnTo>
                    <a:pt x="1286" y="2323"/>
                  </a:lnTo>
                  <a:lnTo>
                    <a:pt x="1212" y="2397"/>
                  </a:lnTo>
                  <a:lnTo>
                    <a:pt x="1150" y="2459"/>
                  </a:lnTo>
                  <a:lnTo>
                    <a:pt x="1076" y="2508"/>
                  </a:lnTo>
                  <a:lnTo>
                    <a:pt x="1002" y="2533"/>
                  </a:lnTo>
                  <a:lnTo>
                    <a:pt x="1002" y="1224"/>
                  </a:lnTo>
                  <a:lnTo>
                    <a:pt x="1063" y="1150"/>
                  </a:lnTo>
                  <a:lnTo>
                    <a:pt x="1150" y="1063"/>
                  </a:lnTo>
                  <a:lnTo>
                    <a:pt x="1236" y="989"/>
                  </a:lnTo>
                  <a:lnTo>
                    <a:pt x="1347" y="927"/>
                  </a:lnTo>
                  <a:lnTo>
                    <a:pt x="1446" y="865"/>
                  </a:lnTo>
                  <a:lnTo>
                    <a:pt x="1545" y="828"/>
                  </a:lnTo>
                  <a:lnTo>
                    <a:pt x="1619" y="804"/>
                  </a:lnTo>
                  <a:lnTo>
                    <a:pt x="1693" y="791"/>
                  </a:lnTo>
                  <a:close/>
                  <a:moveTo>
                    <a:pt x="1446" y="1"/>
                  </a:moveTo>
                  <a:lnTo>
                    <a:pt x="1360" y="25"/>
                  </a:lnTo>
                  <a:lnTo>
                    <a:pt x="1150" y="87"/>
                  </a:lnTo>
                  <a:lnTo>
                    <a:pt x="1026" y="137"/>
                  </a:lnTo>
                  <a:lnTo>
                    <a:pt x="915" y="161"/>
                  </a:lnTo>
                  <a:lnTo>
                    <a:pt x="816" y="174"/>
                  </a:lnTo>
                  <a:lnTo>
                    <a:pt x="730" y="174"/>
                  </a:lnTo>
                  <a:lnTo>
                    <a:pt x="594" y="161"/>
                  </a:lnTo>
                  <a:lnTo>
                    <a:pt x="421" y="112"/>
                  </a:lnTo>
                  <a:lnTo>
                    <a:pt x="273" y="62"/>
                  </a:lnTo>
                  <a:lnTo>
                    <a:pt x="199" y="50"/>
                  </a:lnTo>
                  <a:lnTo>
                    <a:pt x="161" y="50"/>
                  </a:lnTo>
                  <a:lnTo>
                    <a:pt x="124" y="62"/>
                  </a:lnTo>
                  <a:lnTo>
                    <a:pt x="100" y="87"/>
                  </a:lnTo>
                  <a:lnTo>
                    <a:pt x="75" y="112"/>
                  </a:lnTo>
                  <a:lnTo>
                    <a:pt x="26" y="198"/>
                  </a:lnTo>
                  <a:lnTo>
                    <a:pt x="1" y="310"/>
                  </a:lnTo>
                  <a:lnTo>
                    <a:pt x="13" y="359"/>
                  </a:lnTo>
                  <a:lnTo>
                    <a:pt x="38" y="433"/>
                  </a:lnTo>
                  <a:lnTo>
                    <a:pt x="63" y="507"/>
                  </a:lnTo>
                  <a:lnTo>
                    <a:pt x="75" y="557"/>
                  </a:lnTo>
                  <a:lnTo>
                    <a:pt x="75" y="3917"/>
                  </a:lnTo>
                  <a:lnTo>
                    <a:pt x="63" y="3991"/>
                  </a:lnTo>
                  <a:lnTo>
                    <a:pt x="38" y="4102"/>
                  </a:lnTo>
                  <a:lnTo>
                    <a:pt x="26" y="4164"/>
                  </a:lnTo>
                  <a:lnTo>
                    <a:pt x="13" y="4225"/>
                  </a:lnTo>
                  <a:lnTo>
                    <a:pt x="26" y="4287"/>
                  </a:lnTo>
                  <a:lnTo>
                    <a:pt x="38" y="4324"/>
                  </a:lnTo>
                  <a:lnTo>
                    <a:pt x="100" y="4386"/>
                  </a:lnTo>
                  <a:lnTo>
                    <a:pt x="186" y="4460"/>
                  </a:lnTo>
                  <a:lnTo>
                    <a:pt x="310" y="4522"/>
                  </a:lnTo>
                  <a:lnTo>
                    <a:pt x="458" y="4596"/>
                  </a:lnTo>
                  <a:lnTo>
                    <a:pt x="606" y="4658"/>
                  </a:lnTo>
                  <a:lnTo>
                    <a:pt x="730" y="4707"/>
                  </a:lnTo>
                  <a:lnTo>
                    <a:pt x="829" y="4732"/>
                  </a:lnTo>
                  <a:lnTo>
                    <a:pt x="890" y="4732"/>
                  </a:lnTo>
                  <a:lnTo>
                    <a:pt x="927" y="4720"/>
                  </a:lnTo>
                  <a:lnTo>
                    <a:pt x="977" y="4695"/>
                  </a:lnTo>
                  <a:lnTo>
                    <a:pt x="1014" y="4658"/>
                  </a:lnTo>
                  <a:lnTo>
                    <a:pt x="1039" y="4596"/>
                  </a:lnTo>
                  <a:lnTo>
                    <a:pt x="1076" y="4485"/>
                  </a:lnTo>
                  <a:lnTo>
                    <a:pt x="1076" y="4423"/>
                  </a:lnTo>
                  <a:lnTo>
                    <a:pt x="1026" y="4238"/>
                  </a:lnTo>
                  <a:lnTo>
                    <a:pt x="1014" y="4151"/>
                  </a:lnTo>
                  <a:lnTo>
                    <a:pt x="1002" y="4077"/>
                  </a:lnTo>
                  <a:lnTo>
                    <a:pt x="1002" y="3151"/>
                  </a:lnTo>
                  <a:lnTo>
                    <a:pt x="1212" y="3311"/>
                  </a:lnTo>
                  <a:lnTo>
                    <a:pt x="1261" y="3348"/>
                  </a:lnTo>
                  <a:lnTo>
                    <a:pt x="1310" y="3385"/>
                  </a:lnTo>
                  <a:lnTo>
                    <a:pt x="1360" y="3398"/>
                  </a:lnTo>
                  <a:lnTo>
                    <a:pt x="1409" y="3398"/>
                  </a:lnTo>
                  <a:lnTo>
                    <a:pt x="1520" y="3385"/>
                  </a:lnTo>
                  <a:lnTo>
                    <a:pt x="1632" y="3348"/>
                  </a:lnTo>
                  <a:lnTo>
                    <a:pt x="1730" y="3287"/>
                  </a:lnTo>
                  <a:lnTo>
                    <a:pt x="1842" y="3188"/>
                  </a:lnTo>
                  <a:lnTo>
                    <a:pt x="1953" y="3077"/>
                  </a:lnTo>
                  <a:lnTo>
                    <a:pt x="2064" y="2928"/>
                  </a:lnTo>
                  <a:lnTo>
                    <a:pt x="2175" y="2755"/>
                  </a:lnTo>
                  <a:lnTo>
                    <a:pt x="2274" y="2558"/>
                  </a:lnTo>
                  <a:lnTo>
                    <a:pt x="2373" y="2385"/>
                  </a:lnTo>
                  <a:lnTo>
                    <a:pt x="2447" y="2200"/>
                  </a:lnTo>
                  <a:lnTo>
                    <a:pt x="2521" y="2039"/>
                  </a:lnTo>
                  <a:lnTo>
                    <a:pt x="2570" y="1878"/>
                  </a:lnTo>
                  <a:lnTo>
                    <a:pt x="2607" y="1730"/>
                  </a:lnTo>
                  <a:lnTo>
                    <a:pt x="2644" y="1582"/>
                  </a:lnTo>
                  <a:lnTo>
                    <a:pt x="2657" y="1446"/>
                  </a:lnTo>
                  <a:lnTo>
                    <a:pt x="2669" y="1322"/>
                  </a:lnTo>
                  <a:lnTo>
                    <a:pt x="2657" y="1162"/>
                  </a:lnTo>
                  <a:lnTo>
                    <a:pt x="2632" y="1014"/>
                  </a:lnTo>
                  <a:lnTo>
                    <a:pt x="2595" y="878"/>
                  </a:lnTo>
                  <a:lnTo>
                    <a:pt x="2533" y="742"/>
                  </a:lnTo>
                  <a:lnTo>
                    <a:pt x="2459" y="631"/>
                  </a:lnTo>
                  <a:lnTo>
                    <a:pt x="2373" y="532"/>
                  </a:lnTo>
                  <a:lnTo>
                    <a:pt x="2262" y="445"/>
                  </a:lnTo>
                  <a:lnTo>
                    <a:pt x="2138" y="371"/>
                  </a:lnTo>
                  <a:lnTo>
                    <a:pt x="2052" y="310"/>
                  </a:lnTo>
                  <a:lnTo>
                    <a:pt x="1903" y="174"/>
                  </a:lnTo>
                  <a:lnTo>
                    <a:pt x="1842" y="124"/>
                  </a:lnTo>
                  <a:lnTo>
                    <a:pt x="1767" y="75"/>
                  </a:lnTo>
                  <a:lnTo>
                    <a:pt x="1706" y="38"/>
                  </a:lnTo>
                  <a:lnTo>
                    <a:pt x="1644" y="13"/>
                  </a:lnTo>
                  <a:lnTo>
                    <a:pt x="1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5173821" y="3777069"/>
              <a:ext cx="37487" cy="161766"/>
            </a:xfrm>
            <a:custGeom>
              <a:rect b="b" l="l" r="r" t="t"/>
              <a:pathLst>
                <a:path extrusionOk="0" h="4695" w="1088">
                  <a:moveTo>
                    <a:pt x="297" y="1"/>
                  </a:moveTo>
                  <a:lnTo>
                    <a:pt x="198" y="13"/>
                  </a:lnTo>
                  <a:lnTo>
                    <a:pt x="124" y="38"/>
                  </a:lnTo>
                  <a:lnTo>
                    <a:pt x="63" y="75"/>
                  </a:lnTo>
                  <a:lnTo>
                    <a:pt x="13" y="124"/>
                  </a:lnTo>
                  <a:lnTo>
                    <a:pt x="1" y="186"/>
                  </a:lnTo>
                  <a:lnTo>
                    <a:pt x="1" y="223"/>
                  </a:lnTo>
                  <a:lnTo>
                    <a:pt x="25" y="260"/>
                  </a:lnTo>
                  <a:lnTo>
                    <a:pt x="38" y="285"/>
                  </a:lnTo>
                  <a:lnTo>
                    <a:pt x="38" y="322"/>
                  </a:lnTo>
                  <a:lnTo>
                    <a:pt x="38" y="4164"/>
                  </a:lnTo>
                  <a:lnTo>
                    <a:pt x="38" y="4213"/>
                  </a:lnTo>
                  <a:lnTo>
                    <a:pt x="13" y="4250"/>
                  </a:lnTo>
                  <a:lnTo>
                    <a:pt x="1" y="4275"/>
                  </a:lnTo>
                  <a:lnTo>
                    <a:pt x="1" y="4300"/>
                  </a:lnTo>
                  <a:lnTo>
                    <a:pt x="1" y="4349"/>
                  </a:lnTo>
                  <a:lnTo>
                    <a:pt x="25" y="4386"/>
                  </a:lnTo>
                  <a:lnTo>
                    <a:pt x="63" y="4435"/>
                  </a:lnTo>
                  <a:lnTo>
                    <a:pt x="112" y="4485"/>
                  </a:lnTo>
                  <a:lnTo>
                    <a:pt x="161" y="4522"/>
                  </a:lnTo>
                  <a:lnTo>
                    <a:pt x="248" y="4547"/>
                  </a:lnTo>
                  <a:lnTo>
                    <a:pt x="520" y="4621"/>
                  </a:lnTo>
                  <a:lnTo>
                    <a:pt x="779" y="4683"/>
                  </a:lnTo>
                  <a:lnTo>
                    <a:pt x="853" y="4695"/>
                  </a:lnTo>
                  <a:lnTo>
                    <a:pt x="903" y="4695"/>
                  </a:lnTo>
                  <a:lnTo>
                    <a:pt x="927" y="4683"/>
                  </a:lnTo>
                  <a:lnTo>
                    <a:pt x="952" y="4658"/>
                  </a:lnTo>
                  <a:lnTo>
                    <a:pt x="977" y="4633"/>
                  </a:lnTo>
                  <a:lnTo>
                    <a:pt x="1001" y="4596"/>
                  </a:lnTo>
                  <a:lnTo>
                    <a:pt x="1026" y="4473"/>
                  </a:lnTo>
                  <a:lnTo>
                    <a:pt x="1026" y="4324"/>
                  </a:lnTo>
                  <a:lnTo>
                    <a:pt x="1026" y="4287"/>
                  </a:lnTo>
                  <a:lnTo>
                    <a:pt x="1001" y="4238"/>
                  </a:lnTo>
                  <a:lnTo>
                    <a:pt x="977" y="4188"/>
                  </a:lnTo>
                  <a:lnTo>
                    <a:pt x="964" y="4127"/>
                  </a:lnTo>
                  <a:lnTo>
                    <a:pt x="964" y="779"/>
                  </a:lnTo>
                  <a:lnTo>
                    <a:pt x="1001" y="581"/>
                  </a:lnTo>
                  <a:lnTo>
                    <a:pt x="1026" y="445"/>
                  </a:lnTo>
                  <a:lnTo>
                    <a:pt x="1063" y="359"/>
                  </a:lnTo>
                  <a:lnTo>
                    <a:pt x="1075" y="297"/>
                  </a:lnTo>
                  <a:lnTo>
                    <a:pt x="1088" y="260"/>
                  </a:lnTo>
                  <a:lnTo>
                    <a:pt x="1075" y="223"/>
                  </a:lnTo>
                  <a:lnTo>
                    <a:pt x="1075" y="198"/>
                  </a:lnTo>
                  <a:lnTo>
                    <a:pt x="1026" y="149"/>
                  </a:lnTo>
                  <a:lnTo>
                    <a:pt x="952" y="112"/>
                  </a:lnTo>
                  <a:lnTo>
                    <a:pt x="841" y="75"/>
                  </a:lnTo>
                  <a:lnTo>
                    <a:pt x="668" y="38"/>
                  </a:lnTo>
                  <a:lnTo>
                    <a:pt x="458" y="1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5243627" y="3776243"/>
              <a:ext cx="89859" cy="162180"/>
            </a:xfrm>
            <a:custGeom>
              <a:rect b="b" l="l" r="r" t="t"/>
              <a:pathLst>
                <a:path extrusionOk="0" h="4707" w="2608">
                  <a:moveTo>
                    <a:pt x="1668" y="766"/>
                  </a:moveTo>
                  <a:lnTo>
                    <a:pt x="1693" y="778"/>
                  </a:lnTo>
                  <a:lnTo>
                    <a:pt x="1730" y="815"/>
                  </a:lnTo>
                  <a:lnTo>
                    <a:pt x="1755" y="889"/>
                  </a:lnTo>
                  <a:lnTo>
                    <a:pt x="1767" y="988"/>
                  </a:lnTo>
                  <a:lnTo>
                    <a:pt x="1779" y="1124"/>
                  </a:lnTo>
                  <a:lnTo>
                    <a:pt x="1755" y="1433"/>
                  </a:lnTo>
                  <a:lnTo>
                    <a:pt x="1718" y="1742"/>
                  </a:lnTo>
                  <a:lnTo>
                    <a:pt x="1644" y="2075"/>
                  </a:lnTo>
                  <a:lnTo>
                    <a:pt x="1557" y="2421"/>
                  </a:lnTo>
                  <a:lnTo>
                    <a:pt x="1483" y="2619"/>
                  </a:lnTo>
                  <a:lnTo>
                    <a:pt x="1409" y="2804"/>
                  </a:lnTo>
                  <a:lnTo>
                    <a:pt x="1335" y="2965"/>
                  </a:lnTo>
                  <a:lnTo>
                    <a:pt x="1261" y="3101"/>
                  </a:lnTo>
                  <a:lnTo>
                    <a:pt x="1187" y="3224"/>
                  </a:lnTo>
                  <a:lnTo>
                    <a:pt x="1100" y="3323"/>
                  </a:lnTo>
                  <a:lnTo>
                    <a:pt x="1014" y="3397"/>
                  </a:lnTo>
                  <a:lnTo>
                    <a:pt x="915" y="3459"/>
                  </a:lnTo>
                  <a:lnTo>
                    <a:pt x="915" y="1013"/>
                  </a:lnTo>
                  <a:lnTo>
                    <a:pt x="1112" y="902"/>
                  </a:lnTo>
                  <a:lnTo>
                    <a:pt x="1298" y="828"/>
                  </a:lnTo>
                  <a:lnTo>
                    <a:pt x="1458" y="778"/>
                  </a:lnTo>
                  <a:lnTo>
                    <a:pt x="1532" y="766"/>
                  </a:lnTo>
                  <a:close/>
                  <a:moveTo>
                    <a:pt x="1125" y="0"/>
                  </a:moveTo>
                  <a:lnTo>
                    <a:pt x="1014" y="25"/>
                  </a:lnTo>
                  <a:lnTo>
                    <a:pt x="890" y="62"/>
                  </a:lnTo>
                  <a:lnTo>
                    <a:pt x="754" y="124"/>
                  </a:lnTo>
                  <a:lnTo>
                    <a:pt x="532" y="210"/>
                  </a:lnTo>
                  <a:lnTo>
                    <a:pt x="470" y="222"/>
                  </a:lnTo>
                  <a:lnTo>
                    <a:pt x="433" y="235"/>
                  </a:lnTo>
                  <a:lnTo>
                    <a:pt x="235" y="198"/>
                  </a:lnTo>
                  <a:lnTo>
                    <a:pt x="161" y="198"/>
                  </a:lnTo>
                  <a:lnTo>
                    <a:pt x="87" y="210"/>
                  </a:lnTo>
                  <a:lnTo>
                    <a:pt x="38" y="247"/>
                  </a:lnTo>
                  <a:lnTo>
                    <a:pt x="13" y="297"/>
                  </a:lnTo>
                  <a:lnTo>
                    <a:pt x="1" y="358"/>
                  </a:lnTo>
                  <a:lnTo>
                    <a:pt x="1" y="4287"/>
                  </a:lnTo>
                  <a:lnTo>
                    <a:pt x="75" y="4348"/>
                  </a:lnTo>
                  <a:lnTo>
                    <a:pt x="161" y="4422"/>
                  </a:lnTo>
                  <a:lnTo>
                    <a:pt x="272" y="4484"/>
                  </a:lnTo>
                  <a:lnTo>
                    <a:pt x="408" y="4558"/>
                  </a:lnTo>
                  <a:lnTo>
                    <a:pt x="557" y="4620"/>
                  </a:lnTo>
                  <a:lnTo>
                    <a:pt x="692" y="4669"/>
                  </a:lnTo>
                  <a:lnTo>
                    <a:pt x="828" y="4694"/>
                  </a:lnTo>
                  <a:lnTo>
                    <a:pt x="952" y="4707"/>
                  </a:lnTo>
                  <a:lnTo>
                    <a:pt x="1051" y="4694"/>
                  </a:lnTo>
                  <a:lnTo>
                    <a:pt x="1137" y="4669"/>
                  </a:lnTo>
                  <a:lnTo>
                    <a:pt x="1224" y="4620"/>
                  </a:lnTo>
                  <a:lnTo>
                    <a:pt x="1335" y="4509"/>
                  </a:lnTo>
                  <a:lnTo>
                    <a:pt x="1483" y="4373"/>
                  </a:lnTo>
                  <a:lnTo>
                    <a:pt x="1644" y="4175"/>
                  </a:lnTo>
                  <a:lnTo>
                    <a:pt x="1829" y="3928"/>
                  </a:lnTo>
                  <a:lnTo>
                    <a:pt x="1989" y="3669"/>
                  </a:lnTo>
                  <a:lnTo>
                    <a:pt x="2150" y="3397"/>
                  </a:lnTo>
                  <a:lnTo>
                    <a:pt x="2286" y="3125"/>
                  </a:lnTo>
                  <a:lnTo>
                    <a:pt x="2360" y="2952"/>
                  </a:lnTo>
                  <a:lnTo>
                    <a:pt x="2422" y="2779"/>
                  </a:lnTo>
                  <a:lnTo>
                    <a:pt x="2471" y="2619"/>
                  </a:lnTo>
                  <a:lnTo>
                    <a:pt x="2521" y="2446"/>
                  </a:lnTo>
                  <a:lnTo>
                    <a:pt x="2558" y="2285"/>
                  </a:lnTo>
                  <a:lnTo>
                    <a:pt x="2582" y="2137"/>
                  </a:lnTo>
                  <a:lnTo>
                    <a:pt x="2595" y="1977"/>
                  </a:lnTo>
                  <a:lnTo>
                    <a:pt x="2607" y="1828"/>
                  </a:lnTo>
                  <a:lnTo>
                    <a:pt x="2595" y="1594"/>
                  </a:lnTo>
                  <a:lnTo>
                    <a:pt x="2582" y="1384"/>
                  </a:lnTo>
                  <a:lnTo>
                    <a:pt x="2558" y="1211"/>
                  </a:lnTo>
                  <a:lnTo>
                    <a:pt x="2533" y="1075"/>
                  </a:lnTo>
                  <a:lnTo>
                    <a:pt x="2496" y="988"/>
                  </a:lnTo>
                  <a:lnTo>
                    <a:pt x="2459" y="914"/>
                  </a:lnTo>
                  <a:lnTo>
                    <a:pt x="2360" y="741"/>
                  </a:lnTo>
                  <a:lnTo>
                    <a:pt x="2224" y="581"/>
                  </a:lnTo>
                  <a:lnTo>
                    <a:pt x="2051" y="420"/>
                  </a:lnTo>
                  <a:lnTo>
                    <a:pt x="1841" y="235"/>
                  </a:lnTo>
                  <a:lnTo>
                    <a:pt x="1681" y="124"/>
                  </a:lnTo>
                  <a:lnTo>
                    <a:pt x="1569" y="74"/>
                  </a:lnTo>
                  <a:lnTo>
                    <a:pt x="1458" y="2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7401719" y="989694"/>
              <a:ext cx="1284551" cy="340932"/>
            </a:xfrm>
            <a:custGeom>
              <a:rect b="b" l="l" r="r" t="t"/>
              <a:pathLst>
                <a:path extrusionOk="0" h="9895" w="37282">
                  <a:moveTo>
                    <a:pt x="10574" y="0"/>
                  </a:moveTo>
                  <a:lnTo>
                    <a:pt x="10574" y="2718"/>
                  </a:lnTo>
                  <a:lnTo>
                    <a:pt x="0" y="7820"/>
                  </a:lnTo>
                  <a:lnTo>
                    <a:pt x="10574" y="7128"/>
                  </a:lnTo>
                  <a:lnTo>
                    <a:pt x="10574" y="9895"/>
                  </a:lnTo>
                  <a:lnTo>
                    <a:pt x="37282" y="9895"/>
                  </a:lnTo>
                  <a:lnTo>
                    <a:pt x="37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7945366" y="3429789"/>
              <a:ext cx="729964" cy="729964"/>
            </a:xfrm>
            <a:custGeom>
              <a:rect b="b" l="l" r="r" t="t"/>
              <a:pathLst>
                <a:path extrusionOk="0" h="21186" w="21186">
                  <a:moveTo>
                    <a:pt x="10587" y="0"/>
                  </a:moveTo>
                  <a:lnTo>
                    <a:pt x="10044" y="13"/>
                  </a:lnTo>
                  <a:lnTo>
                    <a:pt x="9512" y="62"/>
                  </a:lnTo>
                  <a:lnTo>
                    <a:pt x="8981" y="124"/>
                  </a:lnTo>
                  <a:lnTo>
                    <a:pt x="8462" y="223"/>
                  </a:lnTo>
                  <a:lnTo>
                    <a:pt x="7956" y="334"/>
                  </a:lnTo>
                  <a:lnTo>
                    <a:pt x="7449" y="482"/>
                  </a:lnTo>
                  <a:lnTo>
                    <a:pt x="6955" y="655"/>
                  </a:lnTo>
                  <a:lnTo>
                    <a:pt x="6473" y="840"/>
                  </a:lnTo>
                  <a:lnTo>
                    <a:pt x="6016" y="1050"/>
                  </a:lnTo>
                  <a:lnTo>
                    <a:pt x="5559" y="1285"/>
                  </a:lnTo>
                  <a:lnTo>
                    <a:pt x="5115" y="1545"/>
                  </a:lnTo>
                  <a:lnTo>
                    <a:pt x="4682" y="1816"/>
                  </a:lnTo>
                  <a:lnTo>
                    <a:pt x="4262" y="2113"/>
                  </a:lnTo>
                  <a:lnTo>
                    <a:pt x="3867" y="2434"/>
                  </a:lnTo>
                  <a:lnTo>
                    <a:pt x="3484" y="2768"/>
                  </a:lnTo>
                  <a:lnTo>
                    <a:pt x="3113" y="3113"/>
                  </a:lnTo>
                  <a:lnTo>
                    <a:pt x="2755" y="3484"/>
                  </a:lnTo>
                  <a:lnTo>
                    <a:pt x="2422" y="3867"/>
                  </a:lnTo>
                  <a:lnTo>
                    <a:pt x="2113" y="4275"/>
                  </a:lnTo>
                  <a:lnTo>
                    <a:pt x="1816" y="4682"/>
                  </a:lnTo>
                  <a:lnTo>
                    <a:pt x="1545" y="5115"/>
                  </a:lnTo>
                  <a:lnTo>
                    <a:pt x="1285" y="5559"/>
                  </a:lnTo>
                  <a:lnTo>
                    <a:pt x="1051" y="6016"/>
                  </a:lnTo>
                  <a:lnTo>
                    <a:pt x="841" y="6486"/>
                  </a:lnTo>
                  <a:lnTo>
                    <a:pt x="643" y="6968"/>
                  </a:lnTo>
                  <a:lnTo>
                    <a:pt x="482" y="7449"/>
                  </a:lnTo>
                  <a:lnTo>
                    <a:pt x="334" y="7956"/>
                  </a:lnTo>
                  <a:lnTo>
                    <a:pt x="223" y="8462"/>
                  </a:lnTo>
                  <a:lnTo>
                    <a:pt x="124" y="8981"/>
                  </a:lnTo>
                  <a:lnTo>
                    <a:pt x="62" y="9512"/>
                  </a:lnTo>
                  <a:lnTo>
                    <a:pt x="13" y="10056"/>
                  </a:lnTo>
                  <a:lnTo>
                    <a:pt x="1" y="10599"/>
                  </a:lnTo>
                  <a:lnTo>
                    <a:pt x="13" y="11130"/>
                  </a:lnTo>
                  <a:lnTo>
                    <a:pt x="62" y="11674"/>
                  </a:lnTo>
                  <a:lnTo>
                    <a:pt x="124" y="12205"/>
                  </a:lnTo>
                  <a:lnTo>
                    <a:pt x="223" y="12724"/>
                  </a:lnTo>
                  <a:lnTo>
                    <a:pt x="334" y="13230"/>
                  </a:lnTo>
                  <a:lnTo>
                    <a:pt x="482" y="13737"/>
                  </a:lnTo>
                  <a:lnTo>
                    <a:pt x="643" y="14219"/>
                  </a:lnTo>
                  <a:lnTo>
                    <a:pt x="841" y="14700"/>
                  </a:lnTo>
                  <a:lnTo>
                    <a:pt x="1051" y="15170"/>
                  </a:lnTo>
                  <a:lnTo>
                    <a:pt x="1285" y="15627"/>
                  </a:lnTo>
                  <a:lnTo>
                    <a:pt x="1545" y="16072"/>
                  </a:lnTo>
                  <a:lnTo>
                    <a:pt x="1816" y="16504"/>
                  </a:lnTo>
                  <a:lnTo>
                    <a:pt x="2113" y="16924"/>
                  </a:lnTo>
                  <a:lnTo>
                    <a:pt x="2422" y="17319"/>
                  </a:lnTo>
                  <a:lnTo>
                    <a:pt x="2755" y="17702"/>
                  </a:lnTo>
                  <a:lnTo>
                    <a:pt x="3113" y="18073"/>
                  </a:lnTo>
                  <a:lnTo>
                    <a:pt x="3484" y="18419"/>
                  </a:lnTo>
                  <a:lnTo>
                    <a:pt x="3867" y="18752"/>
                  </a:lnTo>
                  <a:lnTo>
                    <a:pt x="4262" y="19073"/>
                  </a:lnTo>
                  <a:lnTo>
                    <a:pt x="4682" y="19370"/>
                  </a:lnTo>
                  <a:lnTo>
                    <a:pt x="5115" y="19642"/>
                  </a:lnTo>
                  <a:lnTo>
                    <a:pt x="5559" y="19901"/>
                  </a:lnTo>
                  <a:lnTo>
                    <a:pt x="6016" y="20136"/>
                  </a:lnTo>
                  <a:lnTo>
                    <a:pt x="6473" y="20346"/>
                  </a:lnTo>
                  <a:lnTo>
                    <a:pt x="6955" y="20543"/>
                  </a:lnTo>
                  <a:lnTo>
                    <a:pt x="7449" y="20704"/>
                  </a:lnTo>
                  <a:lnTo>
                    <a:pt x="7956" y="20852"/>
                  </a:lnTo>
                  <a:lnTo>
                    <a:pt x="8462" y="20963"/>
                  </a:lnTo>
                  <a:lnTo>
                    <a:pt x="8981" y="21062"/>
                  </a:lnTo>
                  <a:lnTo>
                    <a:pt x="9512" y="21124"/>
                  </a:lnTo>
                  <a:lnTo>
                    <a:pt x="10044" y="21173"/>
                  </a:lnTo>
                  <a:lnTo>
                    <a:pt x="10587" y="21186"/>
                  </a:lnTo>
                  <a:lnTo>
                    <a:pt x="11131" y="21173"/>
                  </a:lnTo>
                  <a:lnTo>
                    <a:pt x="11674" y="21124"/>
                  </a:lnTo>
                  <a:lnTo>
                    <a:pt x="12193" y="21062"/>
                  </a:lnTo>
                  <a:lnTo>
                    <a:pt x="12712" y="20963"/>
                  </a:lnTo>
                  <a:lnTo>
                    <a:pt x="13231" y="20852"/>
                  </a:lnTo>
                  <a:lnTo>
                    <a:pt x="13725" y="20704"/>
                  </a:lnTo>
                  <a:lnTo>
                    <a:pt x="14219" y="20543"/>
                  </a:lnTo>
                  <a:lnTo>
                    <a:pt x="14701" y="20346"/>
                  </a:lnTo>
                  <a:lnTo>
                    <a:pt x="15170" y="20136"/>
                  </a:lnTo>
                  <a:lnTo>
                    <a:pt x="15627" y="19901"/>
                  </a:lnTo>
                  <a:lnTo>
                    <a:pt x="16072" y="19642"/>
                  </a:lnTo>
                  <a:lnTo>
                    <a:pt x="16504" y="19370"/>
                  </a:lnTo>
                  <a:lnTo>
                    <a:pt x="16912" y="19073"/>
                  </a:lnTo>
                  <a:lnTo>
                    <a:pt x="17319" y="18752"/>
                  </a:lnTo>
                  <a:lnTo>
                    <a:pt x="17702" y="18419"/>
                  </a:lnTo>
                  <a:lnTo>
                    <a:pt x="18073" y="18073"/>
                  </a:lnTo>
                  <a:lnTo>
                    <a:pt x="18419" y="17702"/>
                  </a:lnTo>
                  <a:lnTo>
                    <a:pt x="18752" y="17319"/>
                  </a:lnTo>
                  <a:lnTo>
                    <a:pt x="19074" y="16924"/>
                  </a:lnTo>
                  <a:lnTo>
                    <a:pt x="19370" y="16504"/>
                  </a:lnTo>
                  <a:lnTo>
                    <a:pt x="19642" y="16072"/>
                  </a:lnTo>
                  <a:lnTo>
                    <a:pt x="19901" y="15627"/>
                  </a:lnTo>
                  <a:lnTo>
                    <a:pt x="20136" y="15170"/>
                  </a:lnTo>
                  <a:lnTo>
                    <a:pt x="20346" y="14700"/>
                  </a:lnTo>
                  <a:lnTo>
                    <a:pt x="20531" y="14219"/>
                  </a:lnTo>
                  <a:lnTo>
                    <a:pt x="20704" y="13737"/>
                  </a:lnTo>
                  <a:lnTo>
                    <a:pt x="20840" y="13230"/>
                  </a:lnTo>
                  <a:lnTo>
                    <a:pt x="20964" y="12724"/>
                  </a:lnTo>
                  <a:lnTo>
                    <a:pt x="21062" y="12205"/>
                  </a:lnTo>
                  <a:lnTo>
                    <a:pt x="21124" y="11674"/>
                  </a:lnTo>
                  <a:lnTo>
                    <a:pt x="21161" y="11130"/>
                  </a:lnTo>
                  <a:lnTo>
                    <a:pt x="21186" y="10599"/>
                  </a:lnTo>
                  <a:lnTo>
                    <a:pt x="21161" y="10056"/>
                  </a:lnTo>
                  <a:lnTo>
                    <a:pt x="21124" y="9512"/>
                  </a:lnTo>
                  <a:lnTo>
                    <a:pt x="21062" y="8981"/>
                  </a:lnTo>
                  <a:lnTo>
                    <a:pt x="20964" y="8462"/>
                  </a:lnTo>
                  <a:lnTo>
                    <a:pt x="20840" y="7956"/>
                  </a:lnTo>
                  <a:lnTo>
                    <a:pt x="20704" y="7449"/>
                  </a:lnTo>
                  <a:lnTo>
                    <a:pt x="20531" y="6968"/>
                  </a:lnTo>
                  <a:lnTo>
                    <a:pt x="20346" y="6486"/>
                  </a:lnTo>
                  <a:lnTo>
                    <a:pt x="20136" y="6016"/>
                  </a:lnTo>
                  <a:lnTo>
                    <a:pt x="19901" y="5559"/>
                  </a:lnTo>
                  <a:lnTo>
                    <a:pt x="19642" y="5115"/>
                  </a:lnTo>
                  <a:lnTo>
                    <a:pt x="19370" y="4682"/>
                  </a:lnTo>
                  <a:lnTo>
                    <a:pt x="19074" y="4275"/>
                  </a:lnTo>
                  <a:lnTo>
                    <a:pt x="18752" y="3867"/>
                  </a:lnTo>
                  <a:lnTo>
                    <a:pt x="18419" y="3484"/>
                  </a:lnTo>
                  <a:lnTo>
                    <a:pt x="18073" y="3113"/>
                  </a:lnTo>
                  <a:lnTo>
                    <a:pt x="17702" y="2768"/>
                  </a:lnTo>
                  <a:lnTo>
                    <a:pt x="17319" y="2434"/>
                  </a:lnTo>
                  <a:lnTo>
                    <a:pt x="16912" y="2113"/>
                  </a:lnTo>
                  <a:lnTo>
                    <a:pt x="16504" y="1816"/>
                  </a:lnTo>
                  <a:lnTo>
                    <a:pt x="16072" y="1545"/>
                  </a:lnTo>
                  <a:lnTo>
                    <a:pt x="15627" y="1285"/>
                  </a:lnTo>
                  <a:lnTo>
                    <a:pt x="15170" y="1050"/>
                  </a:lnTo>
                  <a:lnTo>
                    <a:pt x="14701" y="840"/>
                  </a:lnTo>
                  <a:lnTo>
                    <a:pt x="14219" y="655"/>
                  </a:lnTo>
                  <a:lnTo>
                    <a:pt x="13725" y="482"/>
                  </a:lnTo>
                  <a:lnTo>
                    <a:pt x="13231" y="334"/>
                  </a:lnTo>
                  <a:lnTo>
                    <a:pt x="12712" y="223"/>
                  </a:lnTo>
                  <a:lnTo>
                    <a:pt x="12193" y="124"/>
                  </a:lnTo>
                  <a:lnTo>
                    <a:pt x="11674" y="62"/>
                  </a:lnTo>
                  <a:lnTo>
                    <a:pt x="11131" y="13"/>
                  </a:lnTo>
                  <a:lnTo>
                    <a:pt x="105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8128391" y="3620876"/>
              <a:ext cx="385655" cy="420971"/>
            </a:xfrm>
            <a:custGeom>
              <a:rect b="b" l="l" r="r" t="t"/>
              <a:pathLst>
                <a:path extrusionOk="0" h="12218" w="11193">
                  <a:moveTo>
                    <a:pt x="6276" y="1"/>
                  </a:moveTo>
                  <a:lnTo>
                    <a:pt x="5769" y="13"/>
                  </a:lnTo>
                  <a:lnTo>
                    <a:pt x="4583" y="13"/>
                  </a:lnTo>
                  <a:lnTo>
                    <a:pt x="4262" y="26"/>
                  </a:lnTo>
                  <a:lnTo>
                    <a:pt x="3953" y="50"/>
                  </a:lnTo>
                  <a:lnTo>
                    <a:pt x="3632" y="87"/>
                  </a:lnTo>
                  <a:lnTo>
                    <a:pt x="3323" y="124"/>
                  </a:lnTo>
                  <a:lnTo>
                    <a:pt x="3027" y="174"/>
                  </a:lnTo>
                  <a:lnTo>
                    <a:pt x="2730" y="248"/>
                  </a:lnTo>
                  <a:lnTo>
                    <a:pt x="2459" y="334"/>
                  </a:lnTo>
                  <a:lnTo>
                    <a:pt x="2212" y="433"/>
                  </a:lnTo>
                  <a:lnTo>
                    <a:pt x="2088" y="495"/>
                  </a:lnTo>
                  <a:lnTo>
                    <a:pt x="1977" y="557"/>
                  </a:lnTo>
                  <a:lnTo>
                    <a:pt x="1878" y="631"/>
                  </a:lnTo>
                  <a:lnTo>
                    <a:pt x="1779" y="705"/>
                  </a:lnTo>
                  <a:lnTo>
                    <a:pt x="1544" y="903"/>
                  </a:lnTo>
                  <a:lnTo>
                    <a:pt x="1322" y="1100"/>
                  </a:lnTo>
                  <a:lnTo>
                    <a:pt x="1112" y="1310"/>
                  </a:lnTo>
                  <a:lnTo>
                    <a:pt x="914" y="1533"/>
                  </a:lnTo>
                  <a:lnTo>
                    <a:pt x="729" y="1767"/>
                  </a:lnTo>
                  <a:lnTo>
                    <a:pt x="556" y="2014"/>
                  </a:lnTo>
                  <a:lnTo>
                    <a:pt x="408" y="2274"/>
                  </a:lnTo>
                  <a:lnTo>
                    <a:pt x="346" y="2410"/>
                  </a:lnTo>
                  <a:lnTo>
                    <a:pt x="297" y="2558"/>
                  </a:lnTo>
                  <a:lnTo>
                    <a:pt x="173" y="2904"/>
                  </a:lnTo>
                  <a:lnTo>
                    <a:pt x="87" y="3250"/>
                  </a:lnTo>
                  <a:lnTo>
                    <a:pt x="37" y="3608"/>
                  </a:lnTo>
                  <a:lnTo>
                    <a:pt x="0" y="3954"/>
                  </a:lnTo>
                  <a:lnTo>
                    <a:pt x="0" y="4312"/>
                  </a:lnTo>
                  <a:lnTo>
                    <a:pt x="25" y="4670"/>
                  </a:lnTo>
                  <a:lnTo>
                    <a:pt x="87" y="5029"/>
                  </a:lnTo>
                  <a:lnTo>
                    <a:pt x="161" y="5387"/>
                  </a:lnTo>
                  <a:lnTo>
                    <a:pt x="223" y="5572"/>
                  </a:lnTo>
                  <a:lnTo>
                    <a:pt x="284" y="5745"/>
                  </a:lnTo>
                  <a:lnTo>
                    <a:pt x="346" y="5906"/>
                  </a:lnTo>
                  <a:lnTo>
                    <a:pt x="420" y="6079"/>
                  </a:lnTo>
                  <a:lnTo>
                    <a:pt x="507" y="6227"/>
                  </a:lnTo>
                  <a:lnTo>
                    <a:pt x="606" y="6387"/>
                  </a:lnTo>
                  <a:lnTo>
                    <a:pt x="803" y="6684"/>
                  </a:lnTo>
                  <a:lnTo>
                    <a:pt x="1026" y="6968"/>
                  </a:lnTo>
                  <a:lnTo>
                    <a:pt x="1260" y="7240"/>
                  </a:lnTo>
                  <a:lnTo>
                    <a:pt x="1520" y="7487"/>
                  </a:lnTo>
                  <a:lnTo>
                    <a:pt x="1791" y="7734"/>
                  </a:lnTo>
                  <a:lnTo>
                    <a:pt x="2372" y="8240"/>
                  </a:lnTo>
                  <a:lnTo>
                    <a:pt x="2644" y="8500"/>
                  </a:lnTo>
                  <a:lnTo>
                    <a:pt x="2903" y="8759"/>
                  </a:lnTo>
                  <a:lnTo>
                    <a:pt x="3163" y="9031"/>
                  </a:lnTo>
                  <a:lnTo>
                    <a:pt x="3397" y="9327"/>
                  </a:lnTo>
                  <a:lnTo>
                    <a:pt x="3620" y="9636"/>
                  </a:lnTo>
                  <a:lnTo>
                    <a:pt x="3830" y="9970"/>
                  </a:lnTo>
                  <a:lnTo>
                    <a:pt x="4077" y="10390"/>
                  </a:lnTo>
                  <a:lnTo>
                    <a:pt x="4200" y="10612"/>
                  </a:lnTo>
                  <a:lnTo>
                    <a:pt x="4324" y="10834"/>
                  </a:lnTo>
                  <a:lnTo>
                    <a:pt x="4435" y="11069"/>
                  </a:lnTo>
                  <a:lnTo>
                    <a:pt x="4509" y="11304"/>
                  </a:lnTo>
                  <a:lnTo>
                    <a:pt x="4546" y="11427"/>
                  </a:lnTo>
                  <a:lnTo>
                    <a:pt x="4571" y="11551"/>
                  </a:lnTo>
                  <a:lnTo>
                    <a:pt x="4583" y="11662"/>
                  </a:lnTo>
                  <a:lnTo>
                    <a:pt x="4583" y="11786"/>
                  </a:lnTo>
                  <a:lnTo>
                    <a:pt x="4596" y="11823"/>
                  </a:lnTo>
                  <a:lnTo>
                    <a:pt x="4633" y="11909"/>
                  </a:lnTo>
                  <a:lnTo>
                    <a:pt x="4694" y="12020"/>
                  </a:lnTo>
                  <a:lnTo>
                    <a:pt x="4744" y="12082"/>
                  </a:lnTo>
                  <a:lnTo>
                    <a:pt x="4793" y="12132"/>
                  </a:lnTo>
                  <a:lnTo>
                    <a:pt x="4855" y="12169"/>
                  </a:lnTo>
                  <a:lnTo>
                    <a:pt x="4929" y="12206"/>
                  </a:lnTo>
                  <a:lnTo>
                    <a:pt x="5003" y="12218"/>
                  </a:lnTo>
                  <a:lnTo>
                    <a:pt x="5102" y="12206"/>
                  </a:lnTo>
                  <a:lnTo>
                    <a:pt x="5201" y="12181"/>
                  </a:lnTo>
                  <a:lnTo>
                    <a:pt x="5312" y="12119"/>
                  </a:lnTo>
                  <a:lnTo>
                    <a:pt x="5436" y="12020"/>
                  </a:lnTo>
                  <a:lnTo>
                    <a:pt x="5572" y="11897"/>
                  </a:lnTo>
                  <a:lnTo>
                    <a:pt x="5646" y="11823"/>
                  </a:lnTo>
                  <a:lnTo>
                    <a:pt x="5720" y="11736"/>
                  </a:lnTo>
                  <a:lnTo>
                    <a:pt x="5769" y="11650"/>
                  </a:lnTo>
                  <a:lnTo>
                    <a:pt x="5831" y="11563"/>
                  </a:lnTo>
                  <a:lnTo>
                    <a:pt x="5905" y="11390"/>
                  </a:lnTo>
                  <a:lnTo>
                    <a:pt x="5967" y="11205"/>
                  </a:lnTo>
                  <a:lnTo>
                    <a:pt x="5992" y="11007"/>
                  </a:lnTo>
                  <a:lnTo>
                    <a:pt x="6004" y="10810"/>
                  </a:lnTo>
                  <a:lnTo>
                    <a:pt x="5992" y="10612"/>
                  </a:lnTo>
                  <a:lnTo>
                    <a:pt x="5967" y="10414"/>
                  </a:lnTo>
                  <a:lnTo>
                    <a:pt x="5930" y="10217"/>
                  </a:lnTo>
                  <a:lnTo>
                    <a:pt x="5880" y="10019"/>
                  </a:lnTo>
                  <a:lnTo>
                    <a:pt x="5819" y="9809"/>
                  </a:lnTo>
                  <a:lnTo>
                    <a:pt x="5757" y="9612"/>
                  </a:lnTo>
                  <a:lnTo>
                    <a:pt x="5609" y="9229"/>
                  </a:lnTo>
                  <a:lnTo>
                    <a:pt x="5473" y="8858"/>
                  </a:lnTo>
                  <a:lnTo>
                    <a:pt x="5324" y="8450"/>
                  </a:lnTo>
                  <a:lnTo>
                    <a:pt x="5213" y="8191"/>
                  </a:lnTo>
                  <a:lnTo>
                    <a:pt x="5176" y="8104"/>
                  </a:lnTo>
                  <a:lnTo>
                    <a:pt x="5152" y="8092"/>
                  </a:lnTo>
                  <a:lnTo>
                    <a:pt x="5139" y="8080"/>
                  </a:lnTo>
                  <a:lnTo>
                    <a:pt x="5164" y="8080"/>
                  </a:lnTo>
                  <a:lnTo>
                    <a:pt x="5312" y="8117"/>
                  </a:lnTo>
                  <a:lnTo>
                    <a:pt x="5460" y="8129"/>
                  </a:lnTo>
                  <a:lnTo>
                    <a:pt x="10364" y="8129"/>
                  </a:lnTo>
                  <a:lnTo>
                    <a:pt x="10451" y="8104"/>
                  </a:lnTo>
                  <a:lnTo>
                    <a:pt x="10537" y="8092"/>
                  </a:lnTo>
                  <a:lnTo>
                    <a:pt x="10624" y="8055"/>
                  </a:lnTo>
                  <a:lnTo>
                    <a:pt x="10710" y="8018"/>
                  </a:lnTo>
                  <a:lnTo>
                    <a:pt x="10784" y="7969"/>
                  </a:lnTo>
                  <a:lnTo>
                    <a:pt x="10859" y="7919"/>
                  </a:lnTo>
                  <a:lnTo>
                    <a:pt x="10920" y="7857"/>
                  </a:lnTo>
                  <a:lnTo>
                    <a:pt x="10982" y="7783"/>
                  </a:lnTo>
                  <a:lnTo>
                    <a:pt x="11044" y="7722"/>
                  </a:lnTo>
                  <a:lnTo>
                    <a:pt x="11081" y="7635"/>
                  </a:lnTo>
                  <a:lnTo>
                    <a:pt x="11130" y="7561"/>
                  </a:lnTo>
                  <a:lnTo>
                    <a:pt x="11155" y="7474"/>
                  </a:lnTo>
                  <a:lnTo>
                    <a:pt x="11180" y="7388"/>
                  </a:lnTo>
                  <a:lnTo>
                    <a:pt x="11192" y="7289"/>
                  </a:lnTo>
                  <a:lnTo>
                    <a:pt x="11192" y="7203"/>
                  </a:lnTo>
                  <a:lnTo>
                    <a:pt x="11192" y="6758"/>
                  </a:lnTo>
                  <a:lnTo>
                    <a:pt x="11180" y="6597"/>
                  </a:lnTo>
                  <a:lnTo>
                    <a:pt x="11143" y="6437"/>
                  </a:lnTo>
                  <a:lnTo>
                    <a:pt x="11081" y="6301"/>
                  </a:lnTo>
                  <a:lnTo>
                    <a:pt x="10982" y="6165"/>
                  </a:lnTo>
                  <a:lnTo>
                    <a:pt x="10883" y="6054"/>
                  </a:lnTo>
                  <a:lnTo>
                    <a:pt x="10760" y="5967"/>
                  </a:lnTo>
                  <a:lnTo>
                    <a:pt x="10612" y="5893"/>
                  </a:lnTo>
                  <a:lnTo>
                    <a:pt x="10463" y="5844"/>
                  </a:lnTo>
                  <a:lnTo>
                    <a:pt x="10513" y="5782"/>
                  </a:lnTo>
                  <a:lnTo>
                    <a:pt x="10574" y="5720"/>
                  </a:lnTo>
                  <a:lnTo>
                    <a:pt x="10612" y="5646"/>
                  </a:lnTo>
                  <a:lnTo>
                    <a:pt x="10649" y="5560"/>
                  </a:lnTo>
                  <a:lnTo>
                    <a:pt x="10686" y="5486"/>
                  </a:lnTo>
                  <a:lnTo>
                    <a:pt x="10698" y="5399"/>
                  </a:lnTo>
                  <a:lnTo>
                    <a:pt x="10710" y="5313"/>
                  </a:lnTo>
                  <a:lnTo>
                    <a:pt x="10723" y="5214"/>
                  </a:lnTo>
                  <a:lnTo>
                    <a:pt x="10723" y="5152"/>
                  </a:lnTo>
                  <a:lnTo>
                    <a:pt x="10710" y="5004"/>
                  </a:lnTo>
                  <a:lnTo>
                    <a:pt x="10673" y="4868"/>
                  </a:lnTo>
                  <a:lnTo>
                    <a:pt x="10612" y="4732"/>
                  </a:lnTo>
                  <a:lnTo>
                    <a:pt x="10537" y="4609"/>
                  </a:lnTo>
                  <a:lnTo>
                    <a:pt x="10439" y="4510"/>
                  </a:lnTo>
                  <a:lnTo>
                    <a:pt x="10327" y="4411"/>
                  </a:lnTo>
                  <a:lnTo>
                    <a:pt x="10204" y="4337"/>
                  </a:lnTo>
                  <a:lnTo>
                    <a:pt x="10068" y="4287"/>
                  </a:lnTo>
                  <a:lnTo>
                    <a:pt x="10179" y="4226"/>
                  </a:lnTo>
                  <a:lnTo>
                    <a:pt x="10278" y="4152"/>
                  </a:lnTo>
                  <a:lnTo>
                    <a:pt x="10364" y="4065"/>
                  </a:lnTo>
                  <a:lnTo>
                    <a:pt x="10439" y="3966"/>
                  </a:lnTo>
                  <a:lnTo>
                    <a:pt x="10500" y="3855"/>
                  </a:lnTo>
                  <a:lnTo>
                    <a:pt x="10550" y="3732"/>
                  </a:lnTo>
                  <a:lnTo>
                    <a:pt x="10574" y="3608"/>
                  </a:lnTo>
                  <a:lnTo>
                    <a:pt x="10587" y="3472"/>
                  </a:lnTo>
                  <a:lnTo>
                    <a:pt x="10587" y="3410"/>
                  </a:lnTo>
                  <a:lnTo>
                    <a:pt x="10574" y="3262"/>
                  </a:lnTo>
                  <a:lnTo>
                    <a:pt x="10537" y="3114"/>
                  </a:lnTo>
                  <a:lnTo>
                    <a:pt x="10476" y="2978"/>
                  </a:lnTo>
                  <a:lnTo>
                    <a:pt x="10402" y="2854"/>
                  </a:lnTo>
                  <a:lnTo>
                    <a:pt x="10303" y="2756"/>
                  </a:lnTo>
                  <a:lnTo>
                    <a:pt x="10179" y="2657"/>
                  </a:lnTo>
                  <a:lnTo>
                    <a:pt x="10056" y="2595"/>
                  </a:lnTo>
                  <a:lnTo>
                    <a:pt x="9907" y="2546"/>
                  </a:lnTo>
                  <a:lnTo>
                    <a:pt x="9907" y="2496"/>
                  </a:lnTo>
                  <a:lnTo>
                    <a:pt x="9994" y="2385"/>
                  </a:lnTo>
                  <a:lnTo>
                    <a:pt x="10043" y="2262"/>
                  </a:lnTo>
                  <a:lnTo>
                    <a:pt x="10080" y="2138"/>
                  </a:lnTo>
                  <a:lnTo>
                    <a:pt x="10093" y="1990"/>
                  </a:lnTo>
                  <a:lnTo>
                    <a:pt x="10093" y="1755"/>
                  </a:lnTo>
                  <a:lnTo>
                    <a:pt x="10093" y="1644"/>
                  </a:lnTo>
                  <a:lnTo>
                    <a:pt x="10068" y="1545"/>
                  </a:lnTo>
                  <a:lnTo>
                    <a:pt x="10031" y="1446"/>
                  </a:lnTo>
                  <a:lnTo>
                    <a:pt x="9994" y="1360"/>
                  </a:lnTo>
                  <a:lnTo>
                    <a:pt x="9944" y="1273"/>
                  </a:lnTo>
                  <a:lnTo>
                    <a:pt x="9883" y="1199"/>
                  </a:lnTo>
                  <a:lnTo>
                    <a:pt x="9809" y="1137"/>
                  </a:lnTo>
                  <a:lnTo>
                    <a:pt x="9722" y="1076"/>
                  </a:lnTo>
                  <a:lnTo>
                    <a:pt x="9562" y="927"/>
                  </a:lnTo>
                  <a:lnTo>
                    <a:pt x="9389" y="792"/>
                  </a:lnTo>
                  <a:lnTo>
                    <a:pt x="9191" y="668"/>
                  </a:lnTo>
                  <a:lnTo>
                    <a:pt x="8993" y="557"/>
                  </a:lnTo>
                  <a:lnTo>
                    <a:pt x="8783" y="458"/>
                  </a:lnTo>
                  <a:lnTo>
                    <a:pt x="8561" y="372"/>
                  </a:lnTo>
                  <a:lnTo>
                    <a:pt x="8326" y="285"/>
                  </a:lnTo>
                  <a:lnTo>
                    <a:pt x="8104" y="223"/>
                  </a:lnTo>
                  <a:lnTo>
                    <a:pt x="7857" y="162"/>
                  </a:lnTo>
                  <a:lnTo>
                    <a:pt x="7622" y="112"/>
                  </a:lnTo>
                  <a:lnTo>
                    <a:pt x="7387" y="75"/>
                  </a:lnTo>
                  <a:lnTo>
                    <a:pt x="7153" y="50"/>
                  </a:lnTo>
                  <a:lnTo>
                    <a:pt x="6918" y="26"/>
                  </a:lnTo>
                  <a:lnTo>
                    <a:pt x="6696" y="13"/>
                  </a:lnTo>
                  <a:lnTo>
                    <a:pt x="62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7884932" y="3525539"/>
              <a:ext cx="220064" cy="181371"/>
            </a:xfrm>
            <a:custGeom>
              <a:rect b="b" l="l" r="r" t="t"/>
              <a:pathLst>
                <a:path extrusionOk="0" h="5264" w="6387">
                  <a:moveTo>
                    <a:pt x="0" y="1"/>
                  </a:moveTo>
                  <a:lnTo>
                    <a:pt x="3645" y="5263"/>
                  </a:lnTo>
                  <a:lnTo>
                    <a:pt x="6387" y="12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665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7909896" y="1086720"/>
              <a:ext cx="85173" cy="162214"/>
            </a:xfrm>
            <a:custGeom>
              <a:rect b="b" l="l" r="r" t="t"/>
              <a:pathLst>
                <a:path extrusionOk="0" h="4708" w="2472">
                  <a:moveTo>
                    <a:pt x="272" y="1"/>
                  </a:moveTo>
                  <a:lnTo>
                    <a:pt x="198" y="13"/>
                  </a:lnTo>
                  <a:lnTo>
                    <a:pt x="112" y="38"/>
                  </a:lnTo>
                  <a:lnTo>
                    <a:pt x="62" y="75"/>
                  </a:lnTo>
                  <a:lnTo>
                    <a:pt x="25" y="112"/>
                  </a:lnTo>
                  <a:lnTo>
                    <a:pt x="1" y="161"/>
                  </a:lnTo>
                  <a:lnTo>
                    <a:pt x="13" y="186"/>
                  </a:lnTo>
                  <a:lnTo>
                    <a:pt x="38" y="223"/>
                  </a:lnTo>
                  <a:lnTo>
                    <a:pt x="62" y="272"/>
                  </a:lnTo>
                  <a:lnTo>
                    <a:pt x="87" y="322"/>
                  </a:lnTo>
                  <a:lnTo>
                    <a:pt x="87" y="3978"/>
                  </a:lnTo>
                  <a:lnTo>
                    <a:pt x="75" y="4114"/>
                  </a:lnTo>
                  <a:lnTo>
                    <a:pt x="62" y="4201"/>
                  </a:lnTo>
                  <a:lnTo>
                    <a:pt x="75" y="4275"/>
                  </a:lnTo>
                  <a:lnTo>
                    <a:pt x="87" y="4337"/>
                  </a:lnTo>
                  <a:lnTo>
                    <a:pt x="112" y="4386"/>
                  </a:lnTo>
                  <a:lnTo>
                    <a:pt x="174" y="4435"/>
                  </a:lnTo>
                  <a:lnTo>
                    <a:pt x="260" y="4497"/>
                  </a:lnTo>
                  <a:lnTo>
                    <a:pt x="408" y="4559"/>
                  </a:lnTo>
                  <a:lnTo>
                    <a:pt x="581" y="4621"/>
                  </a:lnTo>
                  <a:lnTo>
                    <a:pt x="754" y="4670"/>
                  </a:lnTo>
                  <a:lnTo>
                    <a:pt x="890" y="4695"/>
                  </a:lnTo>
                  <a:lnTo>
                    <a:pt x="1001" y="4707"/>
                  </a:lnTo>
                  <a:lnTo>
                    <a:pt x="1088" y="4695"/>
                  </a:lnTo>
                  <a:lnTo>
                    <a:pt x="1125" y="4670"/>
                  </a:lnTo>
                  <a:lnTo>
                    <a:pt x="1162" y="4608"/>
                  </a:lnTo>
                  <a:lnTo>
                    <a:pt x="1199" y="4547"/>
                  </a:lnTo>
                  <a:lnTo>
                    <a:pt x="1236" y="4522"/>
                  </a:lnTo>
                  <a:lnTo>
                    <a:pt x="2051" y="4176"/>
                  </a:lnTo>
                  <a:lnTo>
                    <a:pt x="2274" y="4176"/>
                  </a:lnTo>
                  <a:lnTo>
                    <a:pt x="2335" y="4127"/>
                  </a:lnTo>
                  <a:lnTo>
                    <a:pt x="2397" y="4065"/>
                  </a:lnTo>
                  <a:lnTo>
                    <a:pt x="2434" y="3978"/>
                  </a:lnTo>
                  <a:lnTo>
                    <a:pt x="2471" y="3855"/>
                  </a:lnTo>
                  <a:lnTo>
                    <a:pt x="2471" y="3842"/>
                  </a:lnTo>
                  <a:lnTo>
                    <a:pt x="2459" y="3818"/>
                  </a:lnTo>
                  <a:lnTo>
                    <a:pt x="2409" y="3744"/>
                  </a:lnTo>
                  <a:lnTo>
                    <a:pt x="2311" y="3657"/>
                  </a:lnTo>
                  <a:lnTo>
                    <a:pt x="2162" y="3546"/>
                  </a:lnTo>
                  <a:lnTo>
                    <a:pt x="2014" y="3435"/>
                  </a:lnTo>
                  <a:lnTo>
                    <a:pt x="1903" y="3361"/>
                  </a:lnTo>
                  <a:lnTo>
                    <a:pt x="1817" y="3324"/>
                  </a:lnTo>
                  <a:lnTo>
                    <a:pt x="1755" y="3311"/>
                  </a:lnTo>
                  <a:lnTo>
                    <a:pt x="1644" y="3361"/>
                  </a:lnTo>
                  <a:lnTo>
                    <a:pt x="1569" y="3410"/>
                  </a:lnTo>
                  <a:lnTo>
                    <a:pt x="1001" y="3657"/>
                  </a:lnTo>
                  <a:lnTo>
                    <a:pt x="1001" y="643"/>
                  </a:lnTo>
                  <a:lnTo>
                    <a:pt x="1026" y="594"/>
                  </a:lnTo>
                  <a:lnTo>
                    <a:pt x="1063" y="507"/>
                  </a:lnTo>
                  <a:lnTo>
                    <a:pt x="1112" y="433"/>
                  </a:lnTo>
                  <a:lnTo>
                    <a:pt x="1125" y="384"/>
                  </a:lnTo>
                  <a:lnTo>
                    <a:pt x="1112" y="347"/>
                  </a:lnTo>
                  <a:lnTo>
                    <a:pt x="1100" y="297"/>
                  </a:lnTo>
                  <a:lnTo>
                    <a:pt x="1063" y="260"/>
                  </a:lnTo>
                  <a:lnTo>
                    <a:pt x="1014" y="223"/>
                  </a:lnTo>
                  <a:lnTo>
                    <a:pt x="878" y="149"/>
                  </a:lnTo>
                  <a:lnTo>
                    <a:pt x="692" y="87"/>
                  </a:lnTo>
                  <a:lnTo>
                    <a:pt x="519" y="38"/>
                  </a:lnTo>
                  <a:lnTo>
                    <a:pt x="371" y="13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8012055" y="1087168"/>
              <a:ext cx="106431" cy="160043"/>
            </a:xfrm>
            <a:custGeom>
              <a:rect b="b" l="l" r="r" t="t"/>
              <a:pathLst>
                <a:path extrusionOk="0" h="4645" w="3089">
                  <a:moveTo>
                    <a:pt x="1792" y="655"/>
                  </a:moveTo>
                  <a:lnTo>
                    <a:pt x="1829" y="679"/>
                  </a:lnTo>
                  <a:lnTo>
                    <a:pt x="1866" y="704"/>
                  </a:lnTo>
                  <a:lnTo>
                    <a:pt x="1903" y="741"/>
                  </a:lnTo>
                  <a:lnTo>
                    <a:pt x="1940" y="791"/>
                  </a:lnTo>
                  <a:lnTo>
                    <a:pt x="1989" y="914"/>
                  </a:lnTo>
                  <a:lnTo>
                    <a:pt x="2039" y="1099"/>
                  </a:lnTo>
                  <a:lnTo>
                    <a:pt x="2076" y="1285"/>
                  </a:lnTo>
                  <a:lnTo>
                    <a:pt x="2100" y="1507"/>
                  </a:lnTo>
                  <a:lnTo>
                    <a:pt x="2113" y="1742"/>
                  </a:lnTo>
                  <a:lnTo>
                    <a:pt x="2125" y="2001"/>
                  </a:lnTo>
                  <a:lnTo>
                    <a:pt x="2113" y="2384"/>
                  </a:lnTo>
                  <a:lnTo>
                    <a:pt x="2088" y="2742"/>
                  </a:lnTo>
                  <a:lnTo>
                    <a:pt x="2039" y="3064"/>
                  </a:lnTo>
                  <a:lnTo>
                    <a:pt x="1964" y="3372"/>
                  </a:lnTo>
                  <a:lnTo>
                    <a:pt x="1915" y="3521"/>
                  </a:lnTo>
                  <a:lnTo>
                    <a:pt x="1866" y="3656"/>
                  </a:lnTo>
                  <a:lnTo>
                    <a:pt x="1816" y="3768"/>
                  </a:lnTo>
                  <a:lnTo>
                    <a:pt x="1754" y="3854"/>
                  </a:lnTo>
                  <a:lnTo>
                    <a:pt x="1693" y="3916"/>
                  </a:lnTo>
                  <a:lnTo>
                    <a:pt x="1631" y="3953"/>
                  </a:lnTo>
                  <a:lnTo>
                    <a:pt x="1569" y="3978"/>
                  </a:lnTo>
                  <a:lnTo>
                    <a:pt x="1495" y="3978"/>
                  </a:lnTo>
                  <a:lnTo>
                    <a:pt x="1433" y="3953"/>
                  </a:lnTo>
                  <a:lnTo>
                    <a:pt x="1372" y="3916"/>
                  </a:lnTo>
                  <a:lnTo>
                    <a:pt x="1322" y="3879"/>
                  </a:lnTo>
                  <a:lnTo>
                    <a:pt x="1273" y="3817"/>
                  </a:lnTo>
                  <a:lnTo>
                    <a:pt x="1223" y="3743"/>
                  </a:lnTo>
                  <a:lnTo>
                    <a:pt x="1174" y="3656"/>
                  </a:lnTo>
                  <a:lnTo>
                    <a:pt x="1137" y="3558"/>
                  </a:lnTo>
                  <a:lnTo>
                    <a:pt x="1100" y="3446"/>
                  </a:lnTo>
                  <a:lnTo>
                    <a:pt x="1050" y="3224"/>
                  </a:lnTo>
                  <a:lnTo>
                    <a:pt x="1001" y="2977"/>
                  </a:lnTo>
                  <a:lnTo>
                    <a:pt x="976" y="2718"/>
                  </a:lnTo>
                  <a:lnTo>
                    <a:pt x="976" y="2434"/>
                  </a:lnTo>
                  <a:lnTo>
                    <a:pt x="989" y="2075"/>
                  </a:lnTo>
                  <a:lnTo>
                    <a:pt x="1026" y="1766"/>
                  </a:lnTo>
                  <a:lnTo>
                    <a:pt x="1050" y="1618"/>
                  </a:lnTo>
                  <a:lnTo>
                    <a:pt x="1075" y="1495"/>
                  </a:lnTo>
                  <a:lnTo>
                    <a:pt x="1112" y="1371"/>
                  </a:lnTo>
                  <a:lnTo>
                    <a:pt x="1162" y="1272"/>
                  </a:lnTo>
                  <a:lnTo>
                    <a:pt x="1199" y="1285"/>
                  </a:lnTo>
                  <a:lnTo>
                    <a:pt x="1248" y="1297"/>
                  </a:lnTo>
                  <a:lnTo>
                    <a:pt x="1285" y="1322"/>
                  </a:lnTo>
                  <a:lnTo>
                    <a:pt x="1322" y="1334"/>
                  </a:lnTo>
                  <a:lnTo>
                    <a:pt x="1347" y="1322"/>
                  </a:lnTo>
                  <a:lnTo>
                    <a:pt x="1384" y="1309"/>
                  </a:lnTo>
                  <a:lnTo>
                    <a:pt x="1409" y="1285"/>
                  </a:lnTo>
                  <a:lnTo>
                    <a:pt x="1446" y="1248"/>
                  </a:lnTo>
                  <a:lnTo>
                    <a:pt x="1495" y="1136"/>
                  </a:lnTo>
                  <a:lnTo>
                    <a:pt x="1557" y="976"/>
                  </a:lnTo>
                  <a:lnTo>
                    <a:pt x="1619" y="828"/>
                  </a:lnTo>
                  <a:lnTo>
                    <a:pt x="1680" y="716"/>
                  </a:lnTo>
                  <a:lnTo>
                    <a:pt x="1705" y="692"/>
                  </a:lnTo>
                  <a:lnTo>
                    <a:pt x="1742" y="667"/>
                  </a:lnTo>
                  <a:lnTo>
                    <a:pt x="1767" y="655"/>
                  </a:lnTo>
                  <a:close/>
                  <a:moveTo>
                    <a:pt x="1606" y="0"/>
                  </a:moveTo>
                  <a:lnTo>
                    <a:pt x="1532" y="12"/>
                  </a:lnTo>
                  <a:lnTo>
                    <a:pt x="1421" y="25"/>
                  </a:lnTo>
                  <a:lnTo>
                    <a:pt x="1100" y="111"/>
                  </a:lnTo>
                  <a:lnTo>
                    <a:pt x="989" y="86"/>
                  </a:lnTo>
                  <a:lnTo>
                    <a:pt x="877" y="74"/>
                  </a:lnTo>
                  <a:lnTo>
                    <a:pt x="828" y="74"/>
                  </a:lnTo>
                  <a:lnTo>
                    <a:pt x="779" y="86"/>
                  </a:lnTo>
                  <a:lnTo>
                    <a:pt x="729" y="111"/>
                  </a:lnTo>
                  <a:lnTo>
                    <a:pt x="680" y="136"/>
                  </a:lnTo>
                  <a:lnTo>
                    <a:pt x="581" y="210"/>
                  </a:lnTo>
                  <a:lnTo>
                    <a:pt x="494" y="321"/>
                  </a:lnTo>
                  <a:lnTo>
                    <a:pt x="408" y="469"/>
                  </a:lnTo>
                  <a:lnTo>
                    <a:pt x="334" y="642"/>
                  </a:lnTo>
                  <a:lnTo>
                    <a:pt x="260" y="852"/>
                  </a:lnTo>
                  <a:lnTo>
                    <a:pt x="186" y="1099"/>
                  </a:lnTo>
                  <a:lnTo>
                    <a:pt x="99" y="1458"/>
                  </a:lnTo>
                  <a:lnTo>
                    <a:pt x="50" y="1804"/>
                  </a:lnTo>
                  <a:lnTo>
                    <a:pt x="13" y="2125"/>
                  </a:lnTo>
                  <a:lnTo>
                    <a:pt x="0" y="2421"/>
                  </a:lnTo>
                  <a:lnTo>
                    <a:pt x="13" y="2767"/>
                  </a:lnTo>
                  <a:lnTo>
                    <a:pt x="50" y="3076"/>
                  </a:lnTo>
                  <a:lnTo>
                    <a:pt x="99" y="3360"/>
                  </a:lnTo>
                  <a:lnTo>
                    <a:pt x="149" y="3496"/>
                  </a:lnTo>
                  <a:lnTo>
                    <a:pt x="186" y="3619"/>
                  </a:lnTo>
                  <a:lnTo>
                    <a:pt x="247" y="3755"/>
                  </a:lnTo>
                  <a:lnTo>
                    <a:pt x="322" y="3879"/>
                  </a:lnTo>
                  <a:lnTo>
                    <a:pt x="383" y="3990"/>
                  </a:lnTo>
                  <a:lnTo>
                    <a:pt x="470" y="4089"/>
                  </a:lnTo>
                  <a:lnTo>
                    <a:pt x="556" y="4175"/>
                  </a:lnTo>
                  <a:lnTo>
                    <a:pt x="643" y="4262"/>
                  </a:lnTo>
                  <a:lnTo>
                    <a:pt x="742" y="4324"/>
                  </a:lnTo>
                  <a:lnTo>
                    <a:pt x="853" y="4373"/>
                  </a:lnTo>
                  <a:lnTo>
                    <a:pt x="1359" y="4534"/>
                  </a:lnTo>
                  <a:lnTo>
                    <a:pt x="1643" y="4620"/>
                  </a:lnTo>
                  <a:lnTo>
                    <a:pt x="1779" y="4645"/>
                  </a:lnTo>
                  <a:lnTo>
                    <a:pt x="1890" y="4645"/>
                  </a:lnTo>
                  <a:lnTo>
                    <a:pt x="2026" y="4620"/>
                  </a:lnTo>
                  <a:lnTo>
                    <a:pt x="2162" y="4571"/>
                  </a:lnTo>
                  <a:lnTo>
                    <a:pt x="2286" y="4509"/>
                  </a:lnTo>
                  <a:lnTo>
                    <a:pt x="2397" y="4422"/>
                  </a:lnTo>
                  <a:lnTo>
                    <a:pt x="2508" y="4324"/>
                  </a:lnTo>
                  <a:lnTo>
                    <a:pt x="2607" y="4200"/>
                  </a:lnTo>
                  <a:lnTo>
                    <a:pt x="2693" y="4064"/>
                  </a:lnTo>
                  <a:lnTo>
                    <a:pt x="2780" y="3904"/>
                  </a:lnTo>
                  <a:lnTo>
                    <a:pt x="2854" y="3743"/>
                  </a:lnTo>
                  <a:lnTo>
                    <a:pt x="2916" y="3570"/>
                  </a:lnTo>
                  <a:lnTo>
                    <a:pt x="2965" y="3397"/>
                  </a:lnTo>
                  <a:lnTo>
                    <a:pt x="3015" y="3212"/>
                  </a:lnTo>
                  <a:lnTo>
                    <a:pt x="3039" y="3026"/>
                  </a:lnTo>
                  <a:lnTo>
                    <a:pt x="3064" y="2829"/>
                  </a:lnTo>
                  <a:lnTo>
                    <a:pt x="3076" y="2619"/>
                  </a:lnTo>
                  <a:lnTo>
                    <a:pt x="3089" y="2409"/>
                  </a:lnTo>
                  <a:lnTo>
                    <a:pt x="3076" y="2174"/>
                  </a:lnTo>
                  <a:lnTo>
                    <a:pt x="3064" y="1964"/>
                  </a:lnTo>
                  <a:lnTo>
                    <a:pt x="3039" y="1754"/>
                  </a:lnTo>
                  <a:lnTo>
                    <a:pt x="3002" y="1544"/>
                  </a:lnTo>
                  <a:lnTo>
                    <a:pt x="2953" y="1359"/>
                  </a:lnTo>
                  <a:lnTo>
                    <a:pt x="2891" y="1174"/>
                  </a:lnTo>
                  <a:lnTo>
                    <a:pt x="2829" y="988"/>
                  </a:lnTo>
                  <a:lnTo>
                    <a:pt x="2743" y="815"/>
                  </a:lnTo>
                  <a:lnTo>
                    <a:pt x="2656" y="642"/>
                  </a:lnTo>
                  <a:lnTo>
                    <a:pt x="2545" y="494"/>
                  </a:lnTo>
                  <a:lnTo>
                    <a:pt x="2434" y="358"/>
                  </a:lnTo>
                  <a:lnTo>
                    <a:pt x="2298" y="247"/>
                  </a:lnTo>
                  <a:lnTo>
                    <a:pt x="2174" y="161"/>
                  </a:lnTo>
                  <a:lnTo>
                    <a:pt x="2026" y="86"/>
                  </a:lnTo>
                  <a:lnTo>
                    <a:pt x="1878" y="37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8143570" y="1086306"/>
              <a:ext cx="87722" cy="161766"/>
            </a:xfrm>
            <a:custGeom>
              <a:rect b="b" l="l" r="r" t="t"/>
              <a:pathLst>
                <a:path extrusionOk="0" h="4695" w="2546">
                  <a:moveTo>
                    <a:pt x="915" y="0"/>
                  </a:moveTo>
                  <a:lnTo>
                    <a:pt x="840" y="25"/>
                  </a:lnTo>
                  <a:lnTo>
                    <a:pt x="766" y="62"/>
                  </a:lnTo>
                  <a:lnTo>
                    <a:pt x="692" y="99"/>
                  </a:lnTo>
                  <a:lnTo>
                    <a:pt x="618" y="161"/>
                  </a:lnTo>
                  <a:lnTo>
                    <a:pt x="544" y="223"/>
                  </a:lnTo>
                  <a:lnTo>
                    <a:pt x="482" y="309"/>
                  </a:lnTo>
                  <a:lnTo>
                    <a:pt x="346" y="494"/>
                  </a:lnTo>
                  <a:lnTo>
                    <a:pt x="223" y="692"/>
                  </a:lnTo>
                  <a:lnTo>
                    <a:pt x="136" y="902"/>
                  </a:lnTo>
                  <a:lnTo>
                    <a:pt x="75" y="1112"/>
                  </a:lnTo>
                  <a:lnTo>
                    <a:pt x="62" y="1211"/>
                  </a:lnTo>
                  <a:lnTo>
                    <a:pt x="50" y="1310"/>
                  </a:lnTo>
                  <a:lnTo>
                    <a:pt x="50" y="1433"/>
                  </a:lnTo>
                  <a:lnTo>
                    <a:pt x="50" y="1557"/>
                  </a:lnTo>
                  <a:lnTo>
                    <a:pt x="75" y="1668"/>
                  </a:lnTo>
                  <a:lnTo>
                    <a:pt x="99" y="1767"/>
                  </a:lnTo>
                  <a:lnTo>
                    <a:pt x="136" y="1878"/>
                  </a:lnTo>
                  <a:lnTo>
                    <a:pt x="198" y="1977"/>
                  </a:lnTo>
                  <a:lnTo>
                    <a:pt x="260" y="2076"/>
                  </a:lnTo>
                  <a:lnTo>
                    <a:pt x="334" y="2162"/>
                  </a:lnTo>
                  <a:lnTo>
                    <a:pt x="408" y="2236"/>
                  </a:lnTo>
                  <a:lnTo>
                    <a:pt x="495" y="2323"/>
                  </a:lnTo>
                  <a:lnTo>
                    <a:pt x="705" y="2483"/>
                  </a:lnTo>
                  <a:lnTo>
                    <a:pt x="964" y="2656"/>
                  </a:lnTo>
                  <a:lnTo>
                    <a:pt x="1273" y="2841"/>
                  </a:lnTo>
                  <a:lnTo>
                    <a:pt x="1347" y="2879"/>
                  </a:lnTo>
                  <a:lnTo>
                    <a:pt x="1409" y="2940"/>
                  </a:lnTo>
                  <a:lnTo>
                    <a:pt x="1458" y="3002"/>
                  </a:lnTo>
                  <a:lnTo>
                    <a:pt x="1495" y="3076"/>
                  </a:lnTo>
                  <a:lnTo>
                    <a:pt x="1532" y="3163"/>
                  </a:lnTo>
                  <a:lnTo>
                    <a:pt x="1557" y="3249"/>
                  </a:lnTo>
                  <a:lnTo>
                    <a:pt x="1569" y="3360"/>
                  </a:lnTo>
                  <a:lnTo>
                    <a:pt x="1569" y="3471"/>
                  </a:lnTo>
                  <a:lnTo>
                    <a:pt x="1569" y="3570"/>
                  </a:lnTo>
                  <a:lnTo>
                    <a:pt x="1557" y="3681"/>
                  </a:lnTo>
                  <a:lnTo>
                    <a:pt x="1532" y="3768"/>
                  </a:lnTo>
                  <a:lnTo>
                    <a:pt x="1495" y="3854"/>
                  </a:lnTo>
                  <a:lnTo>
                    <a:pt x="1458" y="3929"/>
                  </a:lnTo>
                  <a:lnTo>
                    <a:pt x="1421" y="3990"/>
                  </a:lnTo>
                  <a:lnTo>
                    <a:pt x="1372" y="4015"/>
                  </a:lnTo>
                  <a:lnTo>
                    <a:pt x="1322" y="4027"/>
                  </a:lnTo>
                  <a:lnTo>
                    <a:pt x="1273" y="4015"/>
                  </a:lnTo>
                  <a:lnTo>
                    <a:pt x="1248" y="4003"/>
                  </a:lnTo>
                  <a:lnTo>
                    <a:pt x="1223" y="3978"/>
                  </a:lnTo>
                  <a:lnTo>
                    <a:pt x="1186" y="3904"/>
                  </a:lnTo>
                  <a:lnTo>
                    <a:pt x="1149" y="3805"/>
                  </a:lnTo>
                  <a:lnTo>
                    <a:pt x="1125" y="3657"/>
                  </a:lnTo>
                  <a:lnTo>
                    <a:pt x="1075" y="3385"/>
                  </a:lnTo>
                  <a:lnTo>
                    <a:pt x="1050" y="3299"/>
                  </a:lnTo>
                  <a:lnTo>
                    <a:pt x="1038" y="3261"/>
                  </a:lnTo>
                  <a:lnTo>
                    <a:pt x="1001" y="3249"/>
                  </a:lnTo>
                  <a:lnTo>
                    <a:pt x="939" y="3224"/>
                  </a:lnTo>
                  <a:lnTo>
                    <a:pt x="729" y="3175"/>
                  </a:lnTo>
                  <a:lnTo>
                    <a:pt x="482" y="3138"/>
                  </a:lnTo>
                  <a:lnTo>
                    <a:pt x="149" y="3138"/>
                  </a:lnTo>
                  <a:lnTo>
                    <a:pt x="87" y="3175"/>
                  </a:lnTo>
                  <a:lnTo>
                    <a:pt x="38" y="3249"/>
                  </a:lnTo>
                  <a:lnTo>
                    <a:pt x="13" y="3286"/>
                  </a:lnTo>
                  <a:lnTo>
                    <a:pt x="0" y="3323"/>
                  </a:lnTo>
                  <a:lnTo>
                    <a:pt x="0" y="3360"/>
                  </a:lnTo>
                  <a:lnTo>
                    <a:pt x="0" y="3410"/>
                  </a:lnTo>
                  <a:lnTo>
                    <a:pt x="62" y="3496"/>
                  </a:lnTo>
                  <a:lnTo>
                    <a:pt x="112" y="3558"/>
                  </a:lnTo>
                  <a:lnTo>
                    <a:pt x="136" y="3620"/>
                  </a:lnTo>
                  <a:lnTo>
                    <a:pt x="186" y="3706"/>
                  </a:lnTo>
                  <a:lnTo>
                    <a:pt x="285" y="3990"/>
                  </a:lnTo>
                  <a:lnTo>
                    <a:pt x="334" y="4126"/>
                  </a:lnTo>
                  <a:lnTo>
                    <a:pt x="383" y="4237"/>
                  </a:lnTo>
                  <a:lnTo>
                    <a:pt x="445" y="4336"/>
                  </a:lnTo>
                  <a:lnTo>
                    <a:pt x="519" y="4410"/>
                  </a:lnTo>
                  <a:lnTo>
                    <a:pt x="569" y="4447"/>
                  </a:lnTo>
                  <a:lnTo>
                    <a:pt x="630" y="4484"/>
                  </a:lnTo>
                  <a:lnTo>
                    <a:pt x="692" y="4509"/>
                  </a:lnTo>
                  <a:lnTo>
                    <a:pt x="754" y="4534"/>
                  </a:lnTo>
                  <a:lnTo>
                    <a:pt x="1013" y="4596"/>
                  </a:lnTo>
                  <a:lnTo>
                    <a:pt x="1273" y="4657"/>
                  </a:lnTo>
                  <a:lnTo>
                    <a:pt x="1409" y="4694"/>
                  </a:lnTo>
                  <a:lnTo>
                    <a:pt x="1643" y="4694"/>
                  </a:lnTo>
                  <a:lnTo>
                    <a:pt x="1755" y="4682"/>
                  </a:lnTo>
                  <a:lnTo>
                    <a:pt x="1853" y="4657"/>
                  </a:lnTo>
                  <a:lnTo>
                    <a:pt x="1952" y="4620"/>
                  </a:lnTo>
                  <a:lnTo>
                    <a:pt x="2039" y="4583"/>
                  </a:lnTo>
                  <a:lnTo>
                    <a:pt x="2125" y="4546"/>
                  </a:lnTo>
                  <a:lnTo>
                    <a:pt x="2199" y="4497"/>
                  </a:lnTo>
                  <a:lnTo>
                    <a:pt x="2273" y="4435"/>
                  </a:lnTo>
                  <a:lnTo>
                    <a:pt x="2335" y="4361"/>
                  </a:lnTo>
                  <a:lnTo>
                    <a:pt x="2385" y="4287"/>
                  </a:lnTo>
                  <a:lnTo>
                    <a:pt x="2434" y="4213"/>
                  </a:lnTo>
                  <a:lnTo>
                    <a:pt x="2471" y="4139"/>
                  </a:lnTo>
                  <a:lnTo>
                    <a:pt x="2508" y="4052"/>
                  </a:lnTo>
                  <a:lnTo>
                    <a:pt x="2520" y="3966"/>
                  </a:lnTo>
                  <a:lnTo>
                    <a:pt x="2533" y="3867"/>
                  </a:lnTo>
                  <a:lnTo>
                    <a:pt x="2545" y="3768"/>
                  </a:lnTo>
                  <a:lnTo>
                    <a:pt x="2533" y="3546"/>
                  </a:lnTo>
                  <a:lnTo>
                    <a:pt x="2496" y="3348"/>
                  </a:lnTo>
                  <a:lnTo>
                    <a:pt x="2459" y="3187"/>
                  </a:lnTo>
                  <a:lnTo>
                    <a:pt x="2385" y="3039"/>
                  </a:lnTo>
                  <a:lnTo>
                    <a:pt x="2310" y="2940"/>
                  </a:lnTo>
                  <a:lnTo>
                    <a:pt x="2224" y="2841"/>
                  </a:lnTo>
                  <a:lnTo>
                    <a:pt x="2100" y="2743"/>
                  </a:lnTo>
                  <a:lnTo>
                    <a:pt x="1952" y="2631"/>
                  </a:lnTo>
                  <a:lnTo>
                    <a:pt x="1310" y="2224"/>
                  </a:lnTo>
                  <a:lnTo>
                    <a:pt x="1236" y="2162"/>
                  </a:lnTo>
                  <a:lnTo>
                    <a:pt x="1174" y="2100"/>
                  </a:lnTo>
                  <a:lnTo>
                    <a:pt x="1125" y="2026"/>
                  </a:lnTo>
                  <a:lnTo>
                    <a:pt x="1088" y="1940"/>
                  </a:lnTo>
                  <a:lnTo>
                    <a:pt x="1050" y="1853"/>
                  </a:lnTo>
                  <a:lnTo>
                    <a:pt x="1038" y="1754"/>
                  </a:lnTo>
                  <a:lnTo>
                    <a:pt x="1026" y="1643"/>
                  </a:lnTo>
                  <a:lnTo>
                    <a:pt x="1013" y="1532"/>
                  </a:lnTo>
                  <a:lnTo>
                    <a:pt x="1026" y="1384"/>
                  </a:lnTo>
                  <a:lnTo>
                    <a:pt x="1038" y="1248"/>
                  </a:lnTo>
                  <a:lnTo>
                    <a:pt x="1075" y="1124"/>
                  </a:lnTo>
                  <a:lnTo>
                    <a:pt x="1125" y="1001"/>
                  </a:lnTo>
                  <a:lnTo>
                    <a:pt x="1186" y="902"/>
                  </a:lnTo>
                  <a:lnTo>
                    <a:pt x="1248" y="828"/>
                  </a:lnTo>
                  <a:lnTo>
                    <a:pt x="1322" y="779"/>
                  </a:lnTo>
                  <a:lnTo>
                    <a:pt x="1409" y="754"/>
                  </a:lnTo>
                  <a:lnTo>
                    <a:pt x="1421" y="766"/>
                  </a:lnTo>
                  <a:lnTo>
                    <a:pt x="1433" y="766"/>
                  </a:lnTo>
                  <a:lnTo>
                    <a:pt x="1446" y="816"/>
                  </a:lnTo>
                  <a:lnTo>
                    <a:pt x="1458" y="890"/>
                  </a:lnTo>
                  <a:lnTo>
                    <a:pt x="1458" y="989"/>
                  </a:lnTo>
                  <a:lnTo>
                    <a:pt x="1446" y="1409"/>
                  </a:lnTo>
                  <a:lnTo>
                    <a:pt x="1421" y="1779"/>
                  </a:lnTo>
                  <a:lnTo>
                    <a:pt x="1421" y="1853"/>
                  </a:lnTo>
                  <a:lnTo>
                    <a:pt x="1433" y="1890"/>
                  </a:lnTo>
                  <a:lnTo>
                    <a:pt x="1495" y="1940"/>
                  </a:lnTo>
                  <a:lnTo>
                    <a:pt x="1582" y="2001"/>
                  </a:lnTo>
                  <a:lnTo>
                    <a:pt x="1705" y="2051"/>
                  </a:lnTo>
                  <a:lnTo>
                    <a:pt x="1853" y="2113"/>
                  </a:lnTo>
                  <a:lnTo>
                    <a:pt x="1989" y="2150"/>
                  </a:lnTo>
                  <a:lnTo>
                    <a:pt x="2100" y="2174"/>
                  </a:lnTo>
                  <a:lnTo>
                    <a:pt x="2187" y="2187"/>
                  </a:lnTo>
                  <a:lnTo>
                    <a:pt x="2249" y="2187"/>
                  </a:lnTo>
                  <a:lnTo>
                    <a:pt x="2298" y="2174"/>
                  </a:lnTo>
                  <a:lnTo>
                    <a:pt x="2335" y="2162"/>
                  </a:lnTo>
                  <a:lnTo>
                    <a:pt x="2372" y="2137"/>
                  </a:lnTo>
                  <a:lnTo>
                    <a:pt x="2397" y="2113"/>
                  </a:lnTo>
                  <a:lnTo>
                    <a:pt x="2422" y="2076"/>
                  </a:lnTo>
                  <a:lnTo>
                    <a:pt x="2434" y="2026"/>
                  </a:lnTo>
                  <a:lnTo>
                    <a:pt x="2459" y="1927"/>
                  </a:lnTo>
                  <a:lnTo>
                    <a:pt x="2446" y="1866"/>
                  </a:lnTo>
                  <a:lnTo>
                    <a:pt x="2434" y="1804"/>
                  </a:lnTo>
                  <a:lnTo>
                    <a:pt x="2397" y="1680"/>
                  </a:lnTo>
                  <a:lnTo>
                    <a:pt x="2397" y="1470"/>
                  </a:lnTo>
                  <a:lnTo>
                    <a:pt x="2409" y="1211"/>
                  </a:lnTo>
                  <a:lnTo>
                    <a:pt x="2397" y="1001"/>
                  </a:lnTo>
                  <a:lnTo>
                    <a:pt x="2360" y="816"/>
                  </a:lnTo>
                  <a:lnTo>
                    <a:pt x="2323" y="667"/>
                  </a:lnTo>
                  <a:lnTo>
                    <a:pt x="2286" y="606"/>
                  </a:lnTo>
                  <a:lnTo>
                    <a:pt x="2249" y="556"/>
                  </a:lnTo>
                  <a:lnTo>
                    <a:pt x="2199" y="494"/>
                  </a:lnTo>
                  <a:lnTo>
                    <a:pt x="2138" y="445"/>
                  </a:lnTo>
                  <a:lnTo>
                    <a:pt x="2063" y="408"/>
                  </a:lnTo>
                  <a:lnTo>
                    <a:pt x="1989" y="371"/>
                  </a:lnTo>
                  <a:lnTo>
                    <a:pt x="1680" y="247"/>
                  </a:lnTo>
                  <a:lnTo>
                    <a:pt x="1384" y="124"/>
                  </a:lnTo>
                  <a:lnTo>
                    <a:pt x="1162" y="50"/>
                  </a:lnTo>
                  <a:lnTo>
                    <a:pt x="1001" y="1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8262302" y="1085031"/>
              <a:ext cx="82623" cy="166452"/>
            </a:xfrm>
            <a:custGeom>
              <a:rect b="b" l="l" r="r" t="t"/>
              <a:pathLst>
                <a:path extrusionOk="0" h="4831" w="2398">
                  <a:moveTo>
                    <a:pt x="1582" y="0"/>
                  </a:moveTo>
                  <a:lnTo>
                    <a:pt x="1508" y="25"/>
                  </a:lnTo>
                  <a:lnTo>
                    <a:pt x="1434" y="62"/>
                  </a:lnTo>
                  <a:lnTo>
                    <a:pt x="1323" y="124"/>
                  </a:lnTo>
                  <a:lnTo>
                    <a:pt x="1199" y="186"/>
                  </a:lnTo>
                  <a:lnTo>
                    <a:pt x="1088" y="235"/>
                  </a:lnTo>
                  <a:lnTo>
                    <a:pt x="977" y="260"/>
                  </a:lnTo>
                  <a:lnTo>
                    <a:pt x="890" y="272"/>
                  </a:lnTo>
                  <a:lnTo>
                    <a:pt x="829" y="260"/>
                  </a:lnTo>
                  <a:lnTo>
                    <a:pt x="754" y="247"/>
                  </a:lnTo>
                  <a:lnTo>
                    <a:pt x="569" y="186"/>
                  </a:lnTo>
                  <a:lnTo>
                    <a:pt x="409" y="124"/>
                  </a:lnTo>
                  <a:lnTo>
                    <a:pt x="310" y="99"/>
                  </a:lnTo>
                  <a:lnTo>
                    <a:pt x="273" y="111"/>
                  </a:lnTo>
                  <a:lnTo>
                    <a:pt x="236" y="124"/>
                  </a:lnTo>
                  <a:lnTo>
                    <a:pt x="124" y="173"/>
                  </a:lnTo>
                  <a:lnTo>
                    <a:pt x="26" y="235"/>
                  </a:lnTo>
                  <a:lnTo>
                    <a:pt x="1" y="260"/>
                  </a:lnTo>
                  <a:lnTo>
                    <a:pt x="1" y="284"/>
                  </a:lnTo>
                  <a:lnTo>
                    <a:pt x="1" y="4373"/>
                  </a:lnTo>
                  <a:lnTo>
                    <a:pt x="1" y="4386"/>
                  </a:lnTo>
                  <a:lnTo>
                    <a:pt x="13" y="4410"/>
                  </a:lnTo>
                  <a:lnTo>
                    <a:pt x="87" y="4460"/>
                  </a:lnTo>
                  <a:lnTo>
                    <a:pt x="186" y="4521"/>
                  </a:lnTo>
                  <a:lnTo>
                    <a:pt x="334" y="4583"/>
                  </a:lnTo>
                  <a:lnTo>
                    <a:pt x="927" y="4830"/>
                  </a:lnTo>
                  <a:lnTo>
                    <a:pt x="1100" y="4694"/>
                  </a:lnTo>
                  <a:lnTo>
                    <a:pt x="1286" y="4571"/>
                  </a:lnTo>
                  <a:lnTo>
                    <a:pt x="1471" y="4460"/>
                  </a:lnTo>
                  <a:lnTo>
                    <a:pt x="1669" y="4361"/>
                  </a:lnTo>
                  <a:lnTo>
                    <a:pt x="1842" y="4287"/>
                  </a:lnTo>
                  <a:lnTo>
                    <a:pt x="2002" y="4225"/>
                  </a:lnTo>
                  <a:lnTo>
                    <a:pt x="2064" y="4225"/>
                  </a:lnTo>
                  <a:lnTo>
                    <a:pt x="2101" y="4250"/>
                  </a:lnTo>
                  <a:lnTo>
                    <a:pt x="2138" y="4262"/>
                  </a:lnTo>
                  <a:lnTo>
                    <a:pt x="2163" y="4274"/>
                  </a:lnTo>
                  <a:lnTo>
                    <a:pt x="2187" y="4250"/>
                  </a:lnTo>
                  <a:lnTo>
                    <a:pt x="2224" y="4225"/>
                  </a:lnTo>
                  <a:lnTo>
                    <a:pt x="2299" y="4138"/>
                  </a:lnTo>
                  <a:lnTo>
                    <a:pt x="2360" y="4040"/>
                  </a:lnTo>
                  <a:lnTo>
                    <a:pt x="2397" y="3941"/>
                  </a:lnTo>
                  <a:lnTo>
                    <a:pt x="2385" y="3928"/>
                  </a:lnTo>
                  <a:lnTo>
                    <a:pt x="2373" y="3904"/>
                  </a:lnTo>
                  <a:lnTo>
                    <a:pt x="2323" y="3830"/>
                  </a:lnTo>
                  <a:lnTo>
                    <a:pt x="2224" y="3743"/>
                  </a:lnTo>
                  <a:lnTo>
                    <a:pt x="2101" y="3644"/>
                  </a:lnTo>
                  <a:lnTo>
                    <a:pt x="1842" y="3459"/>
                  </a:lnTo>
                  <a:lnTo>
                    <a:pt x="1767" y="3422"/>
                  </a:lnTo>
                  <a:lnTo>
                    <a:pt x="1706" y="3397"/>
                  </a:lnTo>
                  <a:lnTo>
                    <a:pt x="1669" y="3410"/>
                  </a:lnTo>
                  <a:lnTo>
                    <a:pt x="1594" y="3434"/>
                  </a:lnTo>
                  <a:lnTo>
                    <a:pt x="1360" y="3533"/>
                  </a:lnTo>
                  <a:lnTo>
                    <a:pt x="1113" y="3657"/>
                  </a:lnTo>
                  <a:lnTo>
                    <a:pt x="927" y="3768"/>
                  </a:lnTo>
                  <a:lnTo>
                    <a:pt x="927" y="3200"/>
                  </a:lnTo>
                  <a:lnTo>
                    <a:pt x="1162" y="3064"/>
                  </a:lnTo>
                  <a:lnTo>
                    <a:pt x="1360" y="2953"/>
                  </a:lnTo>
                  <a:lnTo>
                    <a:pt x="1533" y="2878"/>
                  </a:lnTo>
                  <a:lnTo>
                    <a:pt x="1656" y="2854"/>
                  </a:lnTo>
                  <a:lnTo>
                    <a:pt x="1842" y="2841"/>
                  </a:lnTo>
                  <a:lnTo>
                    <a:pt x="1916" y="2804"/>
                  </a:lnTo>
                  <a:lnTo>
                    <a:pt x="1990" y="2730"/>
                  </a:lnTo>
                  <a:lnTo>
                    <a:pt x="2052" y="2656"/>
                  </a:lnTo>
                  <a:lnTo>
                    <a:pt x="2064" y="2619"/>
                  </a:lnTo>
                  <a:lnTo>
                    <a:pt x="2064" y="2594"/>
                  </a:lnTo>
                  <a:lnTo>
                    <a:pt x="2052" y="2533"/>
                  </a:lnTo>
                  <a:lnTo>
                    <a:pt x="1990" y="2458"/>
                  </a:lnTo>
                  <a:lnTo>
                    <a:pt x="1903" y="2360"/>
                  </a:lnTo>
                  <a:lnTo>
                    <a:pt x="1780" y="2236"/>
                  </a:lnTo>
                  <a:lnTo>
                    <a:pt x="1656" y="2125"/>
                  </a:lnTo>
                  <a:lnTo>
                    <a:pt x="1557" y="2051"/>
                  </a:lnTo>
                  <a:lnTo>
                    <a:pt x="1471" y="2014"/>
                  </a:lnTo>
                  <a:lnTo>
                    <a:pt x="1422" y="2001"/>
                  </a:lnTo>
                  <a:lnTo>
                    <a:pt x="1137" y="2100"/>
                  </a:lnTo>
                  <a:lnTo>
                    <a:pt x="927" y="2199"/>
                  </a:lnTo>
                  <a:lnTo>
                    <a:pt x="927" y="1310"/>
                  </a:lnTo>
                  <a:lnTo>
                    <a:pt x="1026" y="1223"/>
                  </a:lnTo>
                  <a:lnTo>
                    <a:pt x="1162" y="1149"/>
                  </a:lnTo>
                  <a:lnTo>
                    <a:pt x="1323" y="1063"/>
                  </a:lnTo>
                  <a:lnTo>
                    <a:pt x="1520" y="1001"/>
                  </a:lnTo>
                  <a:lnTo>
                    <a:pt x="1693" y="939"/>
                  </a:lnTo>
                  <a:lnTo>
                    <a:pt x="1879" y="890"/>
                  </a:lnTo>
                  <a:lnTo>
                    <a:pt x="1891" y="890"/>
                  </a:lnTo>
                  <a:lnTo>
                    <a:pt x="1916" y="902"/>
                  </a:lnTo>
                  <a:lnTo>
                    <a:pt x="1953" y="914"/>
                  </a:lnTo>
                  <a:lnTo>
                    <a:pt x="2002" y="927"/>
                  </a:lnTo>
                  <a:lnTo>
                    <a:pt x="2039" y="914"/>
                  </a:lnTo>
                  <a:lnTo>
                    <a:pt x="2089" y="890"/>
                  </a:lnTo>
                  <a:lnTo>
                    <a:pt x="2138" y="853"/>
                  </a:lnTo>
                  <a:lnTo>
                    <a:pt x="2187" y="803"/>
                  </a:lnTo>
                  <a:lnTo>
                    <a:pt x="2274" y="704"/>
                  </a:lnTo>
                  <a:lnTo>
                    <a:pt x="2286" y="667"/>
                  </a:lnTo>
                  <a:lnTo>
                    <a:pt x="2286" y="630"/>
                  </a:lnTo>
                  <a:lnTo>
                    <a:pt x="2262" y="568"/>
                  </a:lnTo>
                  <a:lnTo>
                    <a:pt x="2212" y="494"/>
                  </a:lnTo>
                  <a:lnTo>
                    <a:pt x="2126" y="396"/>
                  </a:lnTo>
                  <a:lnTo>
                    <a:pt x="2002" y="284"/>
                  </a:lnTo>
                  <a:lnTo>
                    <a:pt x="1891" y="173"/>
                  </a:lnTo>
                  <a:lnTo>
                    <a:pt x="1780" y="99"/>
                  </a:lnTo>
                  <a:lnTo>
                    <a:pt x="1693" y="37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8371696" y="1087994"/>
              <a:ext cx="106018" cy="161353"/>
            </a:xfrm>
            <a:custGeom>
              <a:rect b="b" l="l" r="r" t="t"/>
              <a:pathLst>
                <a:path extrusionOk="0" h="4683" w="3077">
                  <a:moveTo>
                    <a:pt x="1866" y="767"/>
                  </a:moveTo>
                  <a:lnTo>
                    <a:pt x="1903" y="779"/>
                  </a:lnTo>
                  <a:lnTo>
                    <a:pt x="1940" y="791"/>
                  </a:lnTo>
                  <a:lnTo>
                    <a:pt x="1952" y="828"/>
                  </a:lnTo>
                  <a:lnTo>
                    <a:pt x="1965" y="878"/>
                  </a:lnTo>
                  <a:lnTo>
                    <a:pt x="1952" y="940"/>
                  </a:lnTo>
                  <a:lnTo>
                    <a:pt x="1940" y="1014"/>
                  </a:lnTo>
                  <a:lnTo>
                    <a:pt x="1903" y="1088"/>
                  </a:lnTo>
                  <a:lnTo>
                    <a:pt x="1866" y="1162"/>
                  </a:lnTo>
                  <a:lnTo>
                    <a:pt x="1742" y="1360"/>
                  </a:lnTo>
                  <a:lnTo>
                    <a:pt x="1582" y="1570"/>
                  </a:lnTo>
                  <a:lnTo>
                    <a:pt x="1397" y="1792"/>
                  </a:lnTo>
                  <a:lnTo>
                    <a:pt x="1236" y="1952"/>
                  </a:lnTo>
                  <a:lnTo>
                    <a:pt x="1088" y="2064"/>
                  </a:lnTo>
                  <a:lnTo>
                    <a:pt x="1026" y="2113"/>
                  </a:lnTo>
                  <a:lnTo>
                    <a:pt x="964" y="2138"/>
                  </a:lnTo>
                  <a:lnTo>
                    <a:pt x="964" y="1298"/>
                  </a:lnTo>
                  <a:lnTo>
                    <a:pt x="1261" y="1075"/>
                  </a:lnTo>
                  <a:lnTo>
                    <a:pt x="1508" y="902"/>
                  </a:lnTo>
                  <a:lnTo>
                    <a:pt x="1619" y="841"/>
                  </a:lnTo>
                  <a:lnTo>
                    <a:pt x="1718" y="804"/>
                  </a:lnTo>
                  <a:lnTo>
                    <a:pt x="1792" y="779"/>
                  </a:lnTo>
                  <a:lnTo>
                    <a:pt x="1866" y="767"/>
                  </a:lnTo>
                  <a:close/>
                  <a:moveTo>
                    <a:pt x="1619" y="1"/>
                  </a:moveTo>
                  <a:lnTo>
                    <a:pt x="1495" y="38"/>
                  </a:lnTo>
                  <a:lnTo>
                    <a:pt x="1360" y="75"/>
                  </a:lnTo>
                  <a:lnTo>
                    <a:pt x="1224" y="137"/>
                  </a:lnTo>
                  <a:lnTo>
                    <a:pt x="989" y="248"/>
                  </a:lnTo>
                  <a:lnTo>
                    <a:pt x="902" y="285"/>
                  </a:lnTo>
                  <a:lnTo>
                    <a:pt x="853" y="297"/>
                  </a:lnTo>
                  <a:lnTo>
                    <a:pt x="717" y="285"/>
                  </a:lnTo>
                  <a:lnTo>
                    <a:pt x="519" y="235"/>
                  </a:lnTo>
                  <a:lnTo>
                    <a:pt x="334" y="186"/>
                  </a:lnTo>
                  <a:lnTo>
                    <a:pt x="223" y="186"/>
                  </a:lnTo>
                  <a:lnTo>
                    <a:pt x="124" y="198"/>
                  </a:lnTo>
                  <a:lnTo>
                    <a:pt x="62" y="235"/>
                  </a:lnTo>
                  <a:lnTo>
                    <a:pt x="25" y="285"/>
                  </a:lnTo>
                  <a:lnTo>
                    <a:pt x="1" y="359"/>
                  </a:lnTo>
                  <a:lnTo>
                    <a:pt x="25" y="408"/>
                  </a:lnTo>
                  <a:lnTo>
                    <a:pt x="38" y="433"/>
                  </a:lnTo>
                  <a:lnTo>
                    <a:pt x="38" y="470"/>
                  </a:lnTo>
                  <a:lnTo>
                    <a:pt x="38" y="4275"/>
                  </a:lnTo>
                  <a:lnTo>
                    <a:pt x="38" y="4337"/>
                  </a:lnTo>
                  <a:lnTo>
                    <a:pt x="25" y="4386"/>
                  </a:lnTo>
                  <a:lnTo>
                    <a:pt x="13" y="4460"/>
                  </a:lnTo>
                  <a:lnTo>
                    <a:pt x="13" y="4485"/>
                  </a:lnTo>
                  <a:lnTo>
                    <a:pt x="38" y="4497"/>
                  </a:lnTo>
                  <a:lnTo>
                    <a:pt x="99" y="4547"/>
                  </a:lnTo>
                  <a:lnTo>
                    <a:pt x="211" y="4584"/>
                  </a:lnTo>
                  <a:lnTo>
                    <a:pt x="359" y="4621"/>
                  </a:lnTo>
                  <a:lnTo>
                    <a:pt x="507" y="4658"/>
                  </a:lnTo>
                  <a:lnTo>
                    <a:pt x="643" y="4670"/>
                  </a:lnTo>
                  <a:lnTo>
                    <a:pt x="754" y="4682"/>
                  </a:lnTo>
                  <a:lnTo>
                    <a:pt x="841" y="4682"/>
                  </a:lnTo>
                  <a:lnTo>
                    <a:pt x="939" y="4670"/>
                  </a:lnTo>
                  <a:lnTo>
                    <a:pt x="1001" y="4633"/>
                  </a:lnTo>
                  <a:lnTo>
                    <a:pt x="1026" y="4608"/>
                  </a:lnTo>
                  <a:lnTo>
                    <a:pt x="1038" y="4571"/>
                  </a:lnTo>
                  <a:lnTo>
                    <a:pt x="1051" y="4497"/>
                  </a:lnTo>
                  <a:lnTo>
                    <a:pt x="1038" y="4448"/>
                  </a:lnTo>
                  <a:lnTo>
                    <a:pt x="1014" y="4361"/>
                  </a:lnTo>
                  <a:lnTo>
                    <a:pt x="977" y="4287"/>
                  </a:lnTo>
                  <a:lnTo>
                    <a:pt x="964" y="4213"/>
                  </a:lnTo>
                  <a:lnTo>
                    <a:pt x="964" y="3212"/>
                  </a:lnTo>
                  <a:lnTo>
                    <a:pt x="2113" y="4275"/>
                  </a:lnTo>
                  <a:lnTo>
                    <a:pt x="2162" y="4374"/>
                  </a:lnTo>
                  <a:lnTo>
                    <a:pt x="2187" y="4435"/>
                  </a:lnTo>
                  <a:lnTo>
                    <a:pt x="2249" y="4522"/>
                  </a:lnTo>
                  <a:lnTo>
                    <a:pt x="2311" y="4571"/>
                  </a:lnTo>
                  <a:lnTo>
                    <a:pt x="2385" y="4608"/>
                  </a:lnTo>
                  <a:lnTo>
                    <a:pt x="2471" y="4621"/>
                  </a:lnTo>
                  <a:lnTo>
                    <a:pt x="2508" y="4621"/>
                  </a:lnTo>
                  <a:lnTo>
                    <a:pt x="2558" y="4608"/>
                  </a:lnTo>
                  <a:lnTo>
                    <a:pt x="2607" y="4571"/>
                  </a:lnTo>
                  <a:lnTo>
                    <a:pt x="2657" y="4534"/>
                  </a:lnTo>
                  <a:lnTo>
                    <a:pt x="2755" y="4423"/>
                  </a:lnTo>
                  <a:lnTo>
                    <a:pt x="2879" y="4262"/>
                  </a:lnTo>
                  <a:lnTo>
                    <a:pt x="2978" y="4102"/>
                  </a:lnTo>
                  <a:lnTo>
                    <a:pt x="3040" y="3966"/>
                  </a:lnTo>
                  <a:lnTo>
                    <a:pt x="3077" y="3880"/>
                  </a:lnTo>
                  <a:lnTo>
                    <a:pt x="3077" y="3842"/>
                  </a:lnTo>
                  <a:lnTo>
                    <a:pt x="3064" y="3818"/>
                  </a:lnTo>
                  <a:lnTo>
                    <a:pt x="2941" y="3731"/>
                  </a:lnTo>
                  <a:lnTo>
                    <a:pt x="2805" y="3670"/>
                  </a:lnTo>
                  <a:lnTo>
                    <a:pt x="2162" y="3015"/>
                  </a:lnTo>
                  <a:lnTo>
                    <a:pt x="1792" y="2657"/>
                  </a:lnTo>
                  <a:lnTo>
                    <a:pt x="2051" y="2422"/>
                  </a:lnTo>
                  <a:lnTo>
                    <a:pt x="2274" y="2187"/>
                  </a:lnTo>
                  <a:lnTo>
                    <a:pt x="2471" y="1965"/>
                  </a:lnTo>
                  <a:lnTo>
                    <a:pt x="2620" y="1755"/>
                  </a:lnTo>
                  <a:lnTo>
                    <a:pt x="2743" y="1557"/>
                  </a:lnTo>
                  <a:lnTo>
                    <a:pt x="2817" y="1372"/>
                  </a:lnTo>
                  <a:lnTo>
                    <a:pt x="2842" y="1285"/>
                  </a:lnTo>
                  <a:lnTo>
                    <a:pt x="2867" y="1199"/>
                  </a:lnTo>
                  <a:lnTo>
                    <a:pt x="2879" y="1112"/>
                  </a:lnTo>
                  <a:lnTo>
                    <a:pt x="2879" y="1038"/>
                  </a:lnTo>
                  <a:lnTo>
                    <a:pt x="2854" y="940"/>
                  </a:lnTo>
                  <a:lnTo>
                    <a:pt x="2830" y="841"/>
                  </a:lnTo>
                  <a:lnTo>
                    <a:pt x="2780" y="754"/>
                  </a:lnTo>
                  <a:lnTo>
                    <a:pt x="2718" y="668"/>
                  </a:lnTo>
                  <a:lnTo>
                    <a:pt x="2410" y="371"/>
                  </a:lnTo>
                  <a:lnTo>
                    <a:pt x="2175" y="161"/>
                  </a:lnTo>
                  <a:lnTo>
                    <a:pt x="2113" y="100"/>
                  </a:lnTo>
                  <a:lnTo>
                    <a:pt x="2039" y="62"/>
                  </a:lnTo>
                  <a:lnTo>
                    <a:pt x="1965" y="38"/>
                  </a:lnTo>
                  <a:lnTo>
                    <a:pt x="1891" y="13"/>
                  </a:lnTo>
                  <a:lnTo>
                    <a:pt x="1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8504072" y="1087168"/>
              <a:ext cx="33663" cy="165591"/>
            </a:xfrm>
            <a:custGeom>
              <a:rect b="b" l="l" r="r" t="t"/>
              <a:pathLst>
                <a:path extrusionOk="0" h="4806" w="977">
                  <a:moveTo>
                    <a:pt x="346" y="0"/>
                  </a:moveTo>
                  <a:lnTo>
                    <a:pt x="260" y="12"/>
                  </a:lnTo>
                  <a:lnTo>
                    <a:pt x="186" y="37"/>
                  </a:lnTo>
                  <a:lnTo>
                    <a:pt x="136" y="86"/>
                  </a:lnTo>
                  <a:lnTo>
                    <a:pt x="99" y="136"/>
                  </a:lnTo>
                  <a:lnTo>
                    <a:pt x="87" y="210"/>
                  </a:lnTo>
                  <a:lnTo>
                    <a:pt x="87" y="2261"/>
                  </a:lnTo>
                  <a:lnTo>
                    <a:pt x="25" y="2458"/>
                  </a:lnTo>
                  <a:lnTo>
                    <a:pt x="0" y="2545"/>
                  </a:lnTo>
                  <a:lnTo>
                    <a:pt x="0" y="2619"/>
                  </a:lnTo>
                  <a:lnTo>
                    <a:pt x="0" y="2681"/>
                  </a:lnTo>
                  <a:lnTo>
                    <a:pt x="25" y="2718"/>
                  </a:lnTo>
                  <a:lnTo>
                    <a:pt x="112" y="2804"/>
                  </a:lnTo>
                  <a:lnTo>
                    <a:pt x="198" y="2878"/>
                  </a:lnTo>
                  <a:lnTo>
                    <a:pt x="309" y="2952"/>
                  </a:lnTo>
                  <a:lnTo>
                    <a:pt x="420" y="3014"/>
                  </a:lnTo>
                  <a:lnTo>
                    <a:pt x="532" y="3076"/>
                  </a:lnTo>
                  <a:lnTo>
                    <a:pt x="643" y="3113"/>
                  </a:lnTo>
                  <a:lnTo>
                    <a:pt x="729" y="3138"/>
                  </a:lnTo>
                  <a:lnTo>
                    <a:pt x="816" y="3150"/>
                  </a:lnTo>
                  <a:lnTo>
                    <a:pt x="865" y="3138"/>
                  </a:lnTo>
                  <a:lnTo>
                    <a:pt x="915" y="3113"/>
                  </a:lnTo>
                  <a:lnTo>
                    <a:pt x="939" y="3076"/>
                  </a:lnTo>
                  <a:lnTo>
                    <a:pt x="964" y="3002"/>
                  </a:lnTo>
                  <a:lnTo>
                    <a:pt x="976" y="2915"/>
                  </a:lnTo>
                  <a:lnTo>
                    <a:pt x="964" y="2816"/>
                  </a:lnTo>
                  <a:lnTo>
                    <a:pt x="952" y="2718"/>
                  </a:lnTo>
                  <a:lnTo>
                    <a:pt x="952" y="494"/>
                  </a:lnTo>
                  <a:lnTo>
                    <a:pt x="952" y="284"/>
                  </a:lnTo>
                  <a:lnTo>
                    <a:pt x="939" y="210"/>
                  </a:lnTo>
                  <a:lnTo>
                    <a:pt x="902" y="173"/>
                  </a:lnTo>
                  <a:lnTo>
                    <a:pt x="853" y="136"/>
                  </a:lnTo>
                  <a:lnTo>
                    <a:pt x="791" y="99"/>
                  </a:lnTo>
                  <a:lnTo>
                    <a:pt x="692" y="62"/>
                  </a:lnTo>
                  <a:lnTo>
                    <a:pt x="507" y="12"/>
                  </a:lnTo>
                  <a:lnTo>
                    <a:pt x="433" y="0"/>
                  </a:lnTo>
                  <a:close/>
                  <a:moveTo>
                    <a:pt x="260" y="3409"/>
                  </a:moveTo>
                  <a:lnTo>
                    <a:pt x="198" y="3422"/>
                  </a:lnTo>
                  <a:lnTo>
                    <a:pt x="149" y="3459"/>
                  </a:lnTo>
                  <a:lnTo>
                    <a:pt x="112" y="3521"/>
                  </a:lnTo>
                  <a:lnTo>
                    <a:pt x="87" y="3607"/>
                  </a:lnTo>
                  <a:lnTo>
                    <a:pt x="87" y="3891"/>
                  </a:lnTo>
                  <a:lnTo>
                    <a:pt x="87" y="4064"/>
                  </a:lnTo>
                  <a:lnTo>
                    <a:pt x="75" y="4175"/>
                  </a:lnTo>
                  <a:lnTo>
                    <a:pt x="50" y="4262"/>
                  </a:lnTo>
                  <a:lnTo>
                    <a:pt x="25" y="4324"/>
                  </a:lnTo>
                  <a:lnTo>
                    <a:pt x="13" y="4373"/>
                  </a:lnTo>
                  <a:lnTo>
                    <a:pt x="13" y="4422"/>
                  </a:lnTo>
                  <a:lnTo>
                    <a:pt x="25" y="4459"/>
                  </a:lnTo>
                  <a:lnTo>
                    <a:pt x="75" y="4509"/>
                  </a:lnTo>
                  <a:lnTo>
                    <a:pt x="161" y="4558"/>
                  </a:lnTo>
                  <a:lnTo>
                    <a:pt x="272" y="4620"/>
                  </a:lnTo>
                  <a:lnTo>
                    <a:pt x="420" y="4694"/>
                  </a:lnTo>
                  <a:lnTo>
                    <a:pt x="668" y="4781"/>
                  </a:lnTo>
                  <a:lnTo>
                    <a:pt x="742" y="4793"/>
                  </a:lnTo>
                  <a:lnTo>
                    <a:pt x="791" y="4805"/>
                  </a:lnTo>
                  <a:lnTo>
                    <a:pt x="840" y="4781"/>
                  </a:lnTo>
                  <a:lnTo>
                    <a:pt x="890" y="4756"/>
                  </a:lnTo>
                  <a:lnTo>
                    <a:pt x="915" y="4706"/>
                  </a:lnTo>
                  <a:lnTo>
                    <a:pt x="927" y="4657"/>
                  </a:lnTo>
                  <a:lnTo>
                    <a:pt x="952" y="4509"/>
                  </a:lnTo>
                  <a:lnTo>
                    <a:pt x="952" y="4324"/>
                  </a:lnTo>
                  <a:lnTo>
                    <a:pt x="976" y="3978"/>
                  </a:lnTo>
                  <a:lnTo>
                    <a:pt x="976" y="3792"/>
                  </a:lnTo>
                  <a:lnTo>
                    <a:pt x="976" y="3706"/>
                  </a:lnTo>
                  <a:lnTo>
                    <a:pt x="952" y="3669"/>
                  </a:lnTo>
                  <a:lnTo>
                    <a:pt x="890" y="3632"/>
                  </a:lnTo>
                  <a:lnTo>
                    <a:pt x="803" y="3582"/>
                  </a:lnTo>
                  <a:lnTo>
                    <a:pt x="680" y="3533"/>
                  </a:lnTo>
                  <a:lnTo>
                    <a:pt x="433" y="3446"/>
                  </a:lnTo>
                  <a:lnTo>
                    <a:pt x="334" y="3422"/>
                  </a:lnTo>
                  <a:lnTo>
                    <a:pt x="260" y="34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6" name="Google Shape;126;p15"/>
            <p:cNvCxnSpPr/>
            <p:nvPr/>
          </p:nvCxnSpPr>
          <p:spPr>
            <a:xfrm>
              <a:off x="4572000" y="4563675"/>
              <a:ext cx="4140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732" name="Google Shape;732;p24"/>
          <p:cNvGrpSpPr/>
          <p:nvPr/>
        </p:nvGrpSpPr>
        <p:grpSpPr>
          <a:xfrm>
            <a:off x="3137683" y="1681014"/>
            <a:ext cx="2868766" cy="3044907"/>
            <a:chOff x="3137683" y="1681014"/>
            <a:chExt cx="2868766" cy="3044907"/>
          </a:xfrm>
        </p:grpSpPr>
        <p:sp>
          <p:nvSpPr>
            <p:cNvPr id="733" name="Google Shape;733;p24"/>
            <p:cNvSpPr/>
            <p:nvPr/>
          </p:nvSpPr>
          <p:spPr>
            <a:xfrm>
              <a:off x="4338703" y="2124897"/>
              <a:ext cx="960988" cy="1062368"/>
            </a:xfrm>
            <a:custGeom>
              <a:rect b="b" l="l" r="r" t="t"/>
              <a:pathLst>
                <a:path extrusionOk="0" h="73112" w="66135">
                  <a:moveTo>
                    <a:pt x="21969" y="9718"/>
                  </a:moveTo>
                  <a:lnTo>
                    <a:pt x="20290" y="12144"/>
                  </a:lnTo>
                  <a:lnTo>
                    <a:pt x="21558" y="10782"/>
                  </a:lnTo>
                  <a:lnTo>
                    <a:pt x="21655" y="10530"/>
                  </a:lnTo>
                  <a:lnTo>
                    <a:pt x="21969" y="9718"/>
                  </a:lnTo>
                  <a:close/>
                  <a:moveTo>
                    <a:pt x="36301" y="1"/>
                  </a:moveTo>
                  <a:lnTo>
                    <a:pt x="36063" y="11"/>
                  </a:lnTo>
                  <a:lnTo>
                    <a:pt x="35835" y="33"/>
                  </a:lnTo>
                  <a:lnTo>
                    <a:pt x="35597" y="55"/>
                  </a:lnTo>
                  <a:lnTo>
                    <a:pt x="35369" y="87"/>
                  </a:lnTo>
                  <a:lnTo>
                    <a:pt x="34904" y="174"/>
                  </a:lnTo>
                  <a:lnTo>
                    <a:pt x="34438" y="282"/>
                  </a:lnTo>
                  <a:lnTo>
                    <a:pt x="33983" y="412"/>
                  </a:lnTo>
                  <a:lnTo>
                    <a:pt x="33528" y="564"/>
                  </a:lnTo>
                  <a:lnTo>
                    <a:pt x="33084" y="737"/>
                  </a:lnTo>
                  <a:lnTo>
                    <a:pt x="32640" y="932"/>
                  </a:lnTo>
                  <a:lnTo>
                    <a:pt x="32195" y="1149"/>
                  </a:lnTo>
                  <a:lnTo>
                    <a:pt x="31751" y="1387"/>
                  </a:lnTo>
                  <a:lnTo>
                    <a:pt x="31318" y="1625"/>
                  </a:lnTo>
                  <a:lnTo>
                    <a:pt x="30896" y="1896"/>
                  </a:lnTo>
                  <a:lnTo>
                    <a:pt x="30473" y="2178"/>
                  </a:lnTo>
                  <a:lnTo>
                    <a:pt x="30051" y="2470"/>
                  </a:lnTo>
                  <a:lnTo>
                    <a:pt x="29628" y="2774"/>
                  </a:lnTo>
                  <a:lnTo>
                    <a:pt x="29227" y="3088"/>
                  </a:lnTo>
                  <a:lnTo>
                    <a:pt x="28816" y="3413"/>
                  </a:lnTo>
                  <a:lnTo>
                    <a:pt x="28415" y="3749"/>
                  </a:lnTo>
                  <a:lnTo>
                    <a:pt x="28025" y="4095"/>
                  </a:lnTo>
                  <a:lnTo>
                    <a:pt x="27635" y="4442"/>
                  </a:lnTo>
                  <a:lnTo>
                    <a:pt x="27256" y="4799"/>
                  </a:lnTo>
                  <a:lnTo>
                    <a:pt x="26877" y="5157"/>
                  </a:lnTo>
                  <a:lnTo>
                    <a:pt x="26508" y="5525"/>
                  </a:lnTo>
                  <a:lnTo>
                    <a:pt x="25782" y="6262"/>
                  </a:lnTo>
                  <a:lnTo>
                    <a:pt x="25089" y="6988"/>
                  </a:lnTo>
                  <a:lnTo>
                    <a:pt x="21558" y="10782"/>
                  </a:lnTo>
                  <a:lnTo>
                    <a:pt x="21341" y="11343"/>
                  </a:lnTo>
                  <a:lnTo>
                    <a:pt x="21016" y="12144"/>
                  </a:lnTo>
                  <a:lnTo>
                    <a:pt x="20680" y="12935"/>
                  </a:lnTo>
                  <a:lnTo>
                    <a:pt x="20334" y="13737"/>
                  </a:lnTo>
                  <a:lnTo>
                    <a:pt x="19976" y="14527"/>
                  </a:lnTo>
                  <a:lnTo>
                    <a:pt x="19619" y="15307"/>
                  </a:lnTo>
                  <a:lnTo>
                    <a:pt x="19239" y="16098"/>
                  </a:lnTo>
                  <a:lnTo>
                    <a:pt x="18860" y="16867"/>
                  </a:lnTo>
                  <a:lnTo>
                    <a:pt x="18470" y="17647"/>
                  </a:lnTo>
                  <a:lnTo>
                    <a:pt x="18069" y="18416"/>
                  </a:lnTo>
                  <a:lnTo>
                    <a:pt x="17658" y="19175"/>
                  </a:lnTo>
                  <a:lnTo>
                    <a:pt x="17246" y="19933"/>
                  </a:lnTo>
                  <a:lnTo>
                    <a:pt x="16813" y="20691"/>
                  </a:lnTo>
                  <a:lnTo>
                    <a:pt x="16380" y="21439"/>
                  </a:lnTo>
                  <a:lnTo>
                    <a:pt x="15935" y="22175"/>
                  </a:lnTo>
                  <a:lnTo>
                    <a:pt x="15480" y="22912"/>
                  </a:lnTo>
                  <a:lnTo>
                    <a:pt x="15015" y="23649"/>
                  </a:lnTo>
                  <a:lnTo>
                    <a:pt x="14549" y="24374"/>
                  </a:lnTo>
                  <a:lnTo>
                    <a:pt x="14072" y="25100"/>
                  </a:lnTo>
                  <a:lnTo>
                    <a:pt x="13585" y="25815"/>
                  </a:lnTo>
                  <a:lnTo>
                    <a:pt x="13086" y="26530"/>
                  </a:lnTo>
                  <a:lnTo>
                    <a:pt x="12577" y="27234"/>
                  </a:lnTo>
                  <a:lnTo>
                    <a:pt x="12068" y="27928"/>
                  </a:lnTo>
                  <a:lnTo>
                    <a:pt x="11548" y="28621"/>
                  </a:lnTo>
                  <a:lnTo>
                    <a:pt x="11017" y="29303"/>
                  </a:lnTo>
                  <a:lnTo>
                    <a:pt x="10476" y="29986"/>
                  </a:lnTo>
                  <a:lnTo>
                    <a:pt x="9934" y="30657"/>
                  </a:lnTo>
                  <a:lnTo>
                    <a:pt x="9382" y="31329"/>
                  </a:lnTo>
                  <a:lnTo>
                    <a:pt x="8818" y="31990"/>
                  </a:lnTo>
                  <a:lnTo>
                    <a:pt x="8255" y="32640"/>
                  </a:lnTo>
                  <a:lnTo>
                    <a:pt x="7670" y="33290"/>
                  </a:lnTo>
                  <a:lnTo>
                    <a:pt x="6933" y="34102"/>
                  </a:lnTo>
                  <a:lnTo>
                    <a:pt x="6175" y="34915"/>
                  </a:lnTo>
                  <a:lnTo>
                    <a:pt x="5438" y="35738"/>
                  </a:lnTo>
                  <a:lnTo>
                    <a:pt x="5070" y="36150"/>
                  </a:lnTo>
                  <a:lnTo>
                    <a:pt x="4702" y="36572"/>
                  </a:lnTo>
                  <a:lnTo>
                    <a:pt x="4344" y="36984"/>
                  </a:lnTo>
                  <a:lnTo>
                    <a:pt x="3998" y="37417"/>
                  </a:lnTo>
                  <a:lnTo>
                    <a:pt x="3662" y="37850"/>
                  </a:lnTo>
                  <a:lnTo>
                    <a:pt x="3326" y="38295"/>
                  </a:lnTo>
                  <a:lnTo>
                    <a:pt x="3012" y="38739"/>
                  </a:lnTo>
                  <a:lnTo>
                    <a:pt x="2709" y="39194"/>
                  </a:lnTo>
                  <a:lnTo>
                    <a:pt x="2416" y="39659"/>
                  </a:lnTo>
                  <a:lnTo>
                    <a:pt x="2134" y="40136"/>
                  </a:lnTo>
                  <a:lnTo>
                    <a:pt x="1929" y="40515"/>
                  </a:lnTo>
                  <a:lnTo>
                    <a:pt x="1734" y="40905"/>
                  </a:lnTo>
                  <a:lnTo>
                    <a:pt x="1549" y="41284"/>
                  </a:lnTo>
                  <a:lnTo>
                    <a:pt x="1376" y="41674"/>
                  </a:lnTo>
                  <a:lnTo>
                    <a:pt x="1214" y="42064"/>
                  </a:lnTo>
                  <a:lnTo>
                    <a:pt x="1062" y="42465"/>
                  </a:lnTo>
                  <a:lnTo>
                    <a:pt x="921" y="42855"/>
                  </a:lnTo>
                  <a:lnTo>
                    <a:pt x="802" y="43256"/>
                  </a:lnTo>
                  <a:lnTo>
                    <a:pt x="683" y="43657"/>
                  </a:lnTo>
                  <a:lnTo>
                    <a:pt x="564" y="44068"/>
                  </a:lnTo>
                  <a:lnTo>
                    <a:pt x="466" y="44469"/>
                  </a:lnTo>
                  <a:lnTo>
                    <a:pt x="380" y="44881"/>
                  </a:lnTo>
                  <a:lnTo>
                    <a:pt x="304" y="45293"/>
                  </a:lnTo>
                  <a:lnTo>
                    <a:pt x="228" y="45704"/>
                  </a:lnTo>
                  <a:lnTo>
                    <a:pt x="174" y="46116"/>
                  </a:lnTo>
                  <a:lnTo>
                    <a:pt x="120" y="46527"/>
                  </a:lnTo>
                  <a:lnTo>
                    <a:pt x="76" y="46939"/>
                  </a:lnTo>
                  <a:lnTo>
                    <a:pt x="44" y="47362"/>
                  </a:lnTo>
                  <a:lnTo>
                    <a:pt x="22" y="47784"/>
                  </a:lnTo>
                  <a:lnTo>
                    <a:pt x="0" y="48207"/>
                  </a:lnTo>
                  <a:lnTo>
                    <a:pt x="0" y="48629"/>
                  </a:lnTo>
                  <a:lnTo>
                    <a:pt x="0" y="49052"/>
                  </a:lnTo>
                  <a:lnTo>
                    <a:pt x="11" y="49474"/>
                  </a:lnTo>
                  <a:lnTo>
                    <a:pt x="22" y="49896"/>
                  </a:lnTo>
                  <a:lnTo>
                    <a:pt x="44" y="50319"/>
                  </a:lnTo>
                  <a:lnTo>
                    <a:pt x="76" y="50752"/>
                  </a:lnTo>
                  <a:lnTo>
                    <a:pt x="120" y="51175"/>
                  </a:lnTo>
                  <a:lnTo>
                    <a:pt x="163" y="51597"/>
                  </a:lnTo>
                  <a:lnTo>
                    <a:pt x="217" y="52031"/>
                  </a:lnTo>
                  <a:lnTo>
                    <a:pt x="282" y="52464"/>
                  </a:lnTo>
                  <a:lnTo>
                    <a:pt x="347" y="52886"/>
                  </a:lnTo>
                  <a:lnTo>
                    <a:pt x="423" y="53320"/>
                  </a:lnTo>
                  <a:lnTo>
                    <a:pt x="585" y="54175"/>
                  </a:lnTo>
                  <a:lnTo>
                    <a:pt x="780" y="55031"/>
                  </a:lnTo>
                  <a:lnTo>
                    <a:pt x="997" y="55887"/>
                  </a:lnTo>
                  <a:lnTo>
                    <a:pt x="1224" y="56743"/>
                  </a:lnTo>
                  <a:lnTo>
                    <a:pt x="1484" y="57599"/>
                  </a:lnTo>
                  <a:lnTo>
                    <a:pt x="1755" y="58454"/>
                  </a:lnTo>
                  <a:lnTo>
                    <a:pt x="2048" y="59299"/>
                  </a:lnTo>
                  <a:lnTo>
                    <a:pt x="2362" y="60134"/>
                  </a:lnTo>
                  <a:lnTo>
                    <a:pt x="2687" y="60978"/>
                  </a:lnTo>
                  <a:lnTo>
                    <a:pt x="3023" y="61802"/>
                  </a:lnTo>
                  <a:lnTo>
                    <a:pt x="3380" y="62625"/>
                  </a:lnTo>
                  <a:lnTo>
                    <a:pt x="3738" y="63448"/>
                  </a:lnTo>
                  <a:lnTo>
                    <a:pt x="4106" y="64250"/>
                  </a:lnTo>
                  <a:lnTo>
                    <a:pt x="4485" y="65052"/>
                  </a:lnTo>
                  <a:lnTo>
                    <a:pt x="4875" y="65842"/>
                  </a:lnTo>
                  <a:lnTo>
                    <a:pt x="5265" y="66622"/>
                  </a:lnTo>
                  <a:lnTo>
                    <a:pt x="5655" y="67359"/>
                  </a:lnTo>
                  <a:lnTo>
                    <a:pt x="6056" y="68096"/>
                  </a:lnTo>
                  <a:lnTo>
                    <a:pt x="6262" y="68453"/>
                  </a:lnTo>
                  <a:lnTo>
                    <a:pt x="6478" y="68811"/>
                  </a:lnTo>
                  <a:lnTo>
                    <a:pt x="6706" y="69157"/>
                  </a:lnTo>
                  <a:lnTo>
                    <a:pt x="6933" y="69504"/>
                  </a:lnTo>
                  <a:lnTo>
                    <a:pt x="7183" y="69829"/>
                  </a:lnTo>
                  <a:lnTo>
                    <a:pt x="7432" y="70154"/>
                  </a:lnTo>
                  <a:lnTo>
                    <a:pt x="7692" y="70468"/>
                  </a:lnTo>
                  <a:lnTo>
                    <a:pt x="7973" y="70761"/>
                  </a:lnTo>
                  <a:lnTo>
                    <a:pt x="8266" y="71042"/>
                  </a:lnTo>
                  <a:lnTo>
                    <a:pt x="8569" y="71313"/>
                  </a:lnTo>
                  <a:lnTo>
                    <a:pt x="8894" y="71573"/>
                  </a:lnTo>
                  <a:lnTo>
                    <a:pt x="9230" y="71800"/>
                  </a:lnTo>
                  <a:lnTo>
                    <a:pt x="9447" y="71930"/>
                  </a:lnTo>
                  <a:lnTo>
                    <a:pt x="9663" y="72060"/>
                  </a:lnTo>
                  <a:lnTo>
                    <a:pt x="9891" y="72180"/>
                  </a:lnTo>
                  <a:lnTo>
                    <a:pt x="10118" y="72288"/>
                  </a:lnTo>
                  <a:lnTo>
                    <a:pt x="10346" y="72385"/>
                  </a:lnTo>
                  <a:lnTo>
                    <a:pt x="10573" y="72472"/>
                  </a:lnTo>
                  <a:lnTo>
                    <a:pt x="10812" y="72559"/>
                  </a:lnTo>
                  <a:lnTo>
                    <a:pt x="11050" y="72635"/>
                  </a:lnTo>
                  <a:lnTo>
                    <a:pt x="11288" y="72710"/>
                  </a:lnTo>
                  <a:lnTo>
                    <a:pt x="11526" y="72775"/>
                  </a:lnTo>
                  <a:lnTo>
                    <a:pt x="11776" y="72830"/>
                  </a:lnTo>
                  <a:lnTo>
                    <a:pt x="12014" y="72884"/>
                  </a:lnTo>
                  <a:lnTo>
                    <a:pt x="12512" y="72970"/>
                  </a:lnTo>
                  <a:lnTo>
                    <a:pt x="13021" y="73035"/>
                  </a:lnTo>
                  <a:lnTo>
                    <a:pt x="13531" y="73068"/>
                  </a:lnTo>
                  <a:lnTo>
                    <a:pt x="14040" y="73100"/>
                  </a:lnTo>
                  <a:lnTo>
                    <a:pt x="14560" y="73111"/>
                  </a:lnTo>
                  <a:lnTo>
                    <a:pt x="15069" y="73100"/>
                  </a:lnTo>
                  <a:lnTo>
                    <a:pt x="15589" y="73090"/>
                  </a:lnTo>
                  <a:lnTo>
                    <a:pt x="16109" y="73068"/>
                  </a:lnTo>
                  <a:lnTo>
                    <a:pt x="17127" y="72992"/>
                  </a:lnTo>
                  <a:lnTo>
                    <a:pt x="18124" y="72905"/>
                  </a:lnTo>
                  <a:lnTo>
                    <a:pt x="19109" y="72819"/>
                  </a:lnTo>
                  <a:lnTo>
                    <a:pt x="20106" y="72721"/>
                  </a:lnTo>
                  <a:lnTo>
                    <a:pt x="21092" y="72613"/>
                  </a:lnTo>
                  <a:lnTo>
                    <a:pt x="22078" y="72494"/>
                  </a:lnTo>
                  <a:lnTo>
                    <a:pt x="23074" y="72375"/>
                  </a:lnTo>
                  <a:lnTo>
                    <a:pt x="24060" y="72234"/>
                  </a:lnTo>
                  <a:lnTo>
                    <a:pt x="25046" y="72093"/>
                  </a:lnTo>
                  <a:lnTo>
                    <a:pt x="26032" y="71952"/>
                  </a:lnTo>
                  <a:lnTo>
                    <a:pt x="27017" y="71790"/>
                  </a:lnTo>
                  <a:lnTo>
                    <a:pt x="27992" y="71627"/>
                  </a:lnTo>
                  <a:lnTo>
                    <a:pt x="28978" y="71454"/>
                  </a:lnTo>
                  <a:lnTo>
                    <a:pt x="29953" y="71270"/>
                  </a:lnTo>
                  <a:lnTo>
                    <a:pt x="30939" y="71075"/>
                  </a:lnTo>
                  <a:lnTo>
                    <a:pt x="31914" y="70880"/>
                  </a:lnTo>
                  <a:lnTo>
                    <a:pt x="32889" y="70674"/>
                  </a:lnTo>
                  <a:lnTo>
                    <a:pt x="33864" y="70457"/>
                  </a:lnTo>
                  <a:lnTo>
                    <a:pt x="34828" y="70241"/>
                  </a:lnTo>
                  <a:lnTo>
                    <a:pt x="35803" y="70002"/>
                  </a:lnTo>
                  <a:lnTo>
                    <a:pt x="36767" y="69764"/>
                  </a:lnTo>
                  <a:lnTo>
                    <a:pt x="37731" y="69515"/>
                  </a:lnTo>
                  <a:lnTo>
                    <a:pt x="38695" y="69266"/>
                  </a:lnTo>
                  <a:lnTo>
                    <a:pt x="39659" y="68995"/>
                  </a:lnTo>
                  <a:lnTo>
                    <a:pt x="40613" y="68724"/>
                  </a:lnTo>
                  <a:lnTo>
                    <a:pt x="41577" y="68453"/>
                  </a:lnTo>
                  <a:lnTo>
                    <a:pt x="42530" y="68161"/>
                  </a:lnTo>
                  <a:lnTo>
                    <a:pt x="43483" y="67868"/>
                  </a:lnTo>
                  <a:lnTo>
                    <a:pt x="44426" y="67565"/>
                  </a:lnTo>
                  <a:lnTo>
                    <a:pt x="45379" y="67251"/>
                  </a:lnTo>
                  <a:lnTo>
                    <a:pt x="46321" y="66926"/>
                  </a:lnTo>
                  <a:lnTo>
                    <a:pt x="47264" y="66601"/>
                  </a:lnTo>
                  <a:lnTo>
                    <a:pt x="48196" y="66265"/>
                  </a:lnTo>
                  <a:lnTo>
                    <a:pt x="49181" y="65907"/>
                  </a:lnTo>
                  <a:lnTo>
                    <a:pt x="50167" y="65528"/>
                  </a:lnTo>
                  <a:lnTo>
                    <a:pt x="51131" y="65138"/>
                  </a:lnTo>
                  <a:lnTo>
                    <a:pt x="51619" y="64932"/>
                  </a:lnTo>
                  <a:lnTo>
                    <a:pt x="52095" y="64716"/>
                  </a:lnTo>
                  <a:lnTo>
                    <a:pt x="52572" y="64499"/>
                  </a:lnTo>
                  <a:lnTo>
                    <a:pt x="53049" y="64272"/>
                  </a:lnTo>
                  <a:lnTo>
                    <a:pt x="53514" y="64033"/>
                  </a:lnTo>
                  <a:lnTo>
                    <a:pt x="53969" y="63795"/>
                  </a:lnTo>
                  <a:lnTo>
                    <a:pt x="54435" y="63535"/>
                  </a:lnTo>
                  <a:lnTo>
                    <a:pt x="54890" y="63275"/>
                  </a:lnTo>
                  <a:lnTo>
                    <a:pt x="55334" y="63004"/>
                  </a:lnTo>
                  <a:lnTo>
                    <a:pt x="55768" y="62723"/>
                  </a:lnTo>
                  <a:lnTo>
                    <a:pt x="56223" y="62419"/>
                  </a:lnTo>
                  <a:lnTo>
                    <a:pt x="56667" y="62094"/>
                  </a:lnTo>
                  <a:lnTo>
                    <a:pt x="57100" y="61769"/>
                  </a:lnTo>
                  <a:lnTo>
                    <a:pt x="57523" y="61433"/>
                  </a:lnTo>
                  <a:lnTo>
                    <a:pt x="57934" y="61087"/>
                  </a:lnTo>
                  <a:lnTo>
                    <a:pt x="58335" y="60729"/>
                  </a:lnTo>
                  <a:lnTo>
                    <a:pt x="58725" y="60361"/>
                  </a:lnTo>
                  <a:lnTo>
                    <a:pt x="59104" y="59982"/>
                  </a:lnTo>
                  <a:lnTo>
                    <a:pt x="59473" y="59592"/>
                  </a:lnTo>
                  <a:lnTo>
                    <a:pt x="59830" y="59202"/>
                  </a:lnTo>
                  <a:lnTo>
                    <a:pt x="60177" y="58801"/>
                  </a:lnTo>
                  <a:lnTo>
                    <a:pt x="60512" y="58389"/>
                  </a:lnTo>
                  <a:lnTo>
                    <a:pt x="60848" y="57967"/>
                  </a:lnTo>
                  <a:lnTo>
                    <a:pt x="61162" y="57544"/>
                  </a:lnTo>
                  <a:lnTo>
                    <a:pt x="61477" y="57111"/>
                  </a:lnTo>
                  <a:lnTo>
                    <a:pt x="61769" y="56667"/>
                  </a:lnTo>
                  <a:lnTo>
                    <a:pt x="62062" y="56212"/>
                  </a:lnTo>
                  <a:lnTo>
                    <a:pt x="62343" y="55757"/>
                  </a:lnTo>
                  <a:lnTo>
                    <a:pt x="62603" y="55302"/>
                  </a:lnTo>
                  <a:lnTo>
                    <a:pt x="62863" y="54825"/>
                  </a:lnTo>
                  <a:lnTo>
                    <a:pt x="63112" y="54349"/>
                  </a:lnTo>
                  <a:lnTo>
                    <a:pt x="63351" y="53872"/>
                  </a:lnTo>
                  <a:lnTo>
                    <a:pt x="63578" y="53385"/>
                  </a:lnTo>
                  <a:lnTo>
                    <a:pt x="63795" y="52886"/>
                  </a:lnTo>
                  <a:lnTo>
                    <a:pt x="64011" y="52388"/>
                  </a:lnTo>
                  <a:lnTo>
                    <a:pt x="64206" y="51890"/>
                  </a:lnTo>
                  <a:lnTo>
                    <a:pt x="64391" y="51381"/>
                  </a:lnTo>
                  <a:lnTo>
                    <a:pt x="64575" y="50871"/>
                  </a:lnTo>
                  <a:lnTo>
                    <a:pt x="64748" y="50351"/>
                  </a:lnTo>
                  <a:lnTo>
                    <a:pt x="64900" y="49832"/>
                  </a:lnTo>
                  <a:lnTo>
                    <a:pt x="65051" y="49312"/>
                  </a:lnTo>
                  <a:lnTo>
                    <a:pt x="65192" y="48781"/>
                  </a:lnTo>
                  <a:lnTo>
                    <a:pt x="65322" y="48250"/>
                  </a:lnTo>
                  <a:lnTo>
                    <a:pt x="65441" y="47708"/>
                  </a:lnTo>
                  <a:lnTo>
                    <a:pt x="65550" y="47167"/>
                  </a:lnTo>
                  <a:lnTo>
                    <a:pt x="65658" y="46636"/>
                  </a:lnTo>
                  <a:lnTo>
                    <a:pt x="65745" y="46083"/>
                  </a:lnTo>
                  <a:lnTo>
                    <a:pt x="65821" y="45542"/>
                  </a:lnTo>
                  <a:lnTo>
                    <a:pt x="65896" y="44989"/>
                  </a:lnTo>
                  <a:lnTo>
                    <a:pt x="65961" y="44448"/>
                  </a:lnTo>
                  <a:lnTo>
                    <a:pt x="66016" y="43895"/>
                  </a:lnTo>
                  <a:lnTo>
                    <a:pt x="66059" y="43343"/>
                  </a:lnTo>
                  <a:lnTo>
                    <a:pt x="66091" y="42790"/>
                  </a:lnTo>
                  <a:lnTo>
                    <a:pt x="66113" y="42227"/>
                  </a:lnTo>
                  <a:lnTo>
                    <a:pt x="66124" y="41674"/>
                  </a:lnTo>
                  <a:lnTo>
                    <a:pt x="66135" y="41122"/>
                  </a:lnTo>
                  <a:lnTo>
                    <a:pt x="66124" y="40569"/>
                  </a:lnTo>
                  <a:lnTo>
                    <a:pt x="66113" y="40006"/>
                  </a:lnTo>
                  <a:lnTo>
                    <a:pt x="66091" y="39454"/>
                  </a:lnTo>
                  <a:lnTo>
                    <a:pt x="66059" y="38901"/>
                  </a:lnTo>
                  <a:lnTo>
                    <a:pt x="66016" y="38338"/>
                  </a:lnTo>
                  <a:lnTo>
                    <a:pt x="65961" y="37785"/>
                  </a:lnTo>
                  <a:lnTo>
                    <a:pt x="65907" y="37233"/>
                  </a:lnTo>
                  <a:lnTo>
                    <a:pt x="65831" y="36691"/>
                  </a:lnTo>
                  <a:lnTo>
                    <a:pt x="65756" y="36139"/>
                  </a:lnTo>
                  <a:lnTo>
                    <a:pt x="65669" y="35586"/>
                  </a:lnTo>
                  <a:lnTo>
                    <a:pt x="65571" y="35045"/>
                  </a:lnTo>
                  <a:lnTo>
                    <a:pt x="65463" y="34503"/>
                  </a:lnTo>
                  <a:lnTo>
                    <a:pt x="65344" y="33961"/>
                  </a:lnTo>
                  <a:lnTo>
                    <a:pt x="65225" y="33420"/>
                  </a:lnTo>
                  <a:lnTo>
                    <a:pt x="65084" y="32889"/>
                  </a:lnTo>
                  <a:lnTo>
                    <a:pt x="64943" y="32358"/>
                  </a:lnTo>
                  <a:lnTo>
                    <a:pt x="64791" y="31827"/>
                  </a:lnTo>
                  <a:lnTo>
                    <a:pt x="64629" y="31307"/>
                  </a:lnTo>
                  <a:lnTo>
                    <a:pt x="64456" y="30787"/>
                  </a:lnTo>
                  <a:lnTo>
                    <a:pt x="64282" y="30267"/>
                  </a:lnTo>
                  <a:lnTo>
                    <a:pt x="64098" y="29758"/>
                  </a:lnTo>
                  <a:lnTo>
                    <a:pt x="63903" y="29249"/>
                  </a:lnTo>
                  <a:lnTo>
                    <a:pt x="63708" y="28740"/>
                  </a:lnTo>
                  <a:lnTo>
                    <a:pt x="63502" y="28231"/>
                  </a:lnTo>
                  <a:lnTo>
                    <a:pt x="63296" y="27733"/>
                  </a:lnTo>
                  <a:lnTo>
                    <a:pt x="63080" y="27234"/>
                  </a:lnTo>
                  <a:lnTo>
                    <a:pt x="62852" y="26747"/>
                  </a:lnTo>
                  <a:lnTo>
                    <a:pt x="62625" y="26248"/>
                  </a:lnTo>
                  <a:lnTo>
                    <a:pt x="62387" y="25761"/>
                  </a:lnTo>
                  <a:lnTo>
                    <a:pt x="62148" y="25274"/>
                  </a:lnTo>
                  <a:lnTo>
                    <a:pt x="61899" y="24797"/>
                  </a:lnTo>
                  <a:lnTo>
                    <a:pt x="61650" y="24320"/>
                  </a:lnTo>
                  <a:lnTo>
                    <a:pt x="61119" y="23367"/>
                  </a:lnTo>
                  <a:lnTo>
                    <a:pt x="60577" y="22424"/>
                  </a:lnTo>
                  <a:lnTo>
                    <a:pt x="60014" y="21504"/>
                  </a:lnTo>
                  <a:lnTo>
                    <a:pt x="59418" y="20583"/>
                  </a:lnTo>
                  <a:lnTo>
                    <a:pt x="58812" y="19684"/>
                  </a:lnTo>
                  <a:lnTo>
                    <a:pt x="58194" y="18785"/>
                  </a:lnTo>
                  <a:lnTo>
                    <a:pt x="57544" y="17907"/>
                  </a:lnTo>
                  <a:lnTo>
                    <a:pt x="56883" y="17030"/>
                  </a:lnTo>
                  <a:lnTo>
                    <a:pt x="56212" y="16174"/>
                  </a:lnTo>
                  <a:lnTo>
                    <a:pt x="55519" y="15318"/>
                  </a:lnTo>
                  <a:lnTo>
                    <a:pt x="54814" y="14473"/>
                  </a:lnTo>
                  <a:lnTo>
                    <a:pt x="54099" y="13650"/>
                  </a:lnTo>
                  <a:lnTo>
                    <a:pt x="53363" y="12827"/>
                  </a:lnTo>
                  <a:lnTo>
                    <a:pt x="52615" y="12003"/>
                  </a:lnTo>
                  <a:lnTo>
                    <a:pt x="51857" y="11202"/>
                  </a:lnTo>
                  <a:lnTo>
                    <a:pt x="51099" y="10411"/>
                  </a:lnTo>
                  <a:lnTo>
                    <a:pt x="50319" y="9620"/>
                  </a:lnTo>
                  <a:lnTo>
                    <a:pt x="49539" y="8840"/>
                  </a:lnTo>
                  <a:lnTo>
                    <a:pt x="48748" y="8071"/>
                  </a:lnTo>
                  <a:lnTo>
                    <a:pt x="47946" y="7313"/>
                  </a:lnTo>
                  <a:lnTo>
                    <a:pt x="47134" y="6554"/>
                  </a:lnTo>
                  <a:lnTo>
                    <a:pt x="46332" y="5807"/>
                  </a:lnTo>
                  <a:lnTo>
                    <a:pt x="45509" y="5070"/>
                  </a:lnTo>
                  <a:lnTo>
                    <a:pt x="44697" y="4334"/>
                  </a:lnTo>
                  <a:lnTo>
                    <a:pt x="43873" y="3608"/>
                  </a:lnTo>
                  <a:lnTo>
                    <a:pt x="43277" y="3099"/>
                  </a:lnTo>
                  <a:lnTo>
                    <a:pt x="42682" y="2590"/>
                  </a:lnTo>
                  <a:lnTo>
                    <a:pt x="42378" y="2351"/>
                  </a:lnTo>
                  <a:lnTo>
                    <a:pt x="42064" y="2113"/>
                  </a:lnTo>
                  <a:lnTo>
                    <a:pt x="41750" y="1875"/>
                  </a:lnTo>
                  <a:lnTo>
                    <a:pt x="41436" y="1647"/>
                  </a:lnTo>
                  <a:lnTo>
                    <a:pt x="41111" y="1441"/>
                  </a:lnTo>
                  <a:lnTo>
                    <a:pt x="40786" y="1235"/>
                  </a:lnTo>
                  <a:lnTo>
                    <a:pt x="40450" y="1040"/>
                  </a:lnTo>
                  <a:lnTo>
                    <a:pt x="40114" y="856"/>
                  </a:lnTo>
                  <a:lnTo>
                    <a:pt x="39757" y="694"/>
                  </a:lnTo>
                  <a:lnTo>
                    <a:pt x="39410" y="542"/>
                  </a:lnTo>
                  <a:lnTo>
                    <a:pt x="39042" y="412"/>
                  </a:lnTo>
                  <a:lnTo>
                    <a:pt x="38674" y="293"/>
                  </a:lnTo>
                  <a:lnTo>
                    <a:pt x="38435" y="228"/>
                  </a:lnTo>
                  <a:lnTo>
                    <a:pt x="38197" y="174"/>
                  </a:lnTo>
                  <a:lnTo>
                    <a:pt x="37959" y="120"/>
                  </a:lnTo>
                  <a:lnTo>
                    <a:pt x="37720" y="87"/>
                  </a:lnTo>
                  <a:lnTo>
                    <a:pt x="37482" y="55"/>
                  </a:lnTo>
                  <a:lnTo>
                    <a:pt x="37244" y="22"/>
                  </a:lnTo>
                  <a:lnTo>
                    <a:pt x="37005" y="11"/>
                  </a:lnTo>
                  <a:lnTo>
                    <a:pt x="36767" y="1"/>
                  </a:lnTo>
                  <a:close/>
                </a:path>
              </a:pathLst>
            </a:custGeom>
            <a:solidFill>
              <a:srgbClr val="E9B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4338703" y="2124897"/>
              <a:ext cx="960988" cy="1062368"/>
            </a:xfrm>
            <a:custGeom>
              <a:rect b="b" l="l" r="r" t="t"/>
              <a:pathLst>
                <a:path extrusionOk="0" fill="none" h="73112" w="66135">
                  <a:moveTo>
                    <a:pt x="21969" y="9718"/>
                  </a:moveTo>
                  <a:lnTo>
                    <a:pt x="21969" y="9718"/>
                  </a:lnTo>
                  <a:lnTo>
                    <a:pt x="21655" y="10530"/>
                  </a:lnTo>
                  <a:lnTo>
                    <a:pt x="21341" y="11343"/>
                  </a:lnTo>
                  <a:lnTo>
                    <a:pt x="21016" y="12144"/>
                  </a:lnTo>
                  <a:lnTo>
                    <a:pt x="20680" y="12935"/>
                  </a:lnTo>
                  <a:lnTo>
                    <a:pt x="20334" y="13737"/>
                  </a:lnTo>
                  <a:lnTo>
                    <a:pt x="19976" y="14527"/>
                  </a:lnTo>
                  <a:lnTo>
                    <a:pt x="19619" y="15307"/>
                  </a:lnTo>
                  <a:lnTo>
                    <a:pt x="19239" y="16098"/>
                  </a:lnTo>
                  <a:lnTo>
                    <a:pt x="18860" y="16867"/>
                  </a:lnTo>
                  <a:lnTo>
                    <a:pt x="18470" y="17647"/>
                  </a:lnTo>
                  <a:lnTo>
                    <a:pt x="18069" y="18416"/>
                  </a:lnTo>
                  <a:lnTo>
                    <a:pt x="17658" y="19175"/>
                  </a:lnTo>
                  <a:lnTo>
                    <a:pt x="17246" y="19933"/>
                  </a:lnTo>
                  <a:lnTo>
                    <a:pt x="16813" y="20691"/>
                  </a:lnTo>
                  <a:lnTo>
                    <a:pt x="16380" y="21439"/>
                  </a:lnTo>
                  <a:lnTo>
                    <a:pt x="15935" y="22175"/>
                  </a:lnTo>
                  <a:lnTo>
                    <a:pt x="15480" y="22912"/>
                  </a:lnTo>
                  <a:lnTo>
                    <a:pt x="15015" y="23649"/>
                  </a:lnTo>
                  <a:lnTo>
                    <a:pt x="14549" y="24374"/>
                  </a:lnTo>
                  <a:lnTo>
                    <a:pt x="14072" y="25100"/>
                  </a:lnTo>
                  <a:lnTo>
                    <a:pt x="13585" y="25815"/>
                  </a:lnTo>
                  <a:lnTo>
                    <a:pt x="13086" y="26530"/>
                  </a:lnTo>
                  <a:lnTo>
                    <a:pt x="12577" y="27234"/>
                  </a:lnTo>
                  <a:lnTo>
                    <a:pt x="12068" y="27928"/>
                  </a:lnTo>
                  <a:lnTo>
                    <a:pt x="11548" y="28621"/>
                  </a:lnTo>
                  <a:lnTo>
                    <a:pt x="11017" y="29303"/>
                  </a:lnTo>
                  <a:lnTo>
                    <a:pt x="10476" y="29986"/>
                  </a:lnTo>
                  <a:lnTo>
                    <a:pt x="9934" y="30657"/>
                  </a:lnTo>
                  <a:lnTo>
                    <a:pt x="9382" y="31329"/>
                  </a:lnTo>
                  <a:lnTo>
                    <a:pt x="8818" y="31990"/>
                  </a:lnTo>
                  <a:lnTo>
                    <a:pt x="8255" y="32640"/>
                  </a:lnTo>
                  <a:lnTo>
                    <a:pt x="7670" y="33290"/>
                  </a:lnTo>
                  <a:lnTo>
                    <a:pt x="7670" y="33290"/>
                  </a:lnTo>
                  <a:lnTo>
                    <a:pt x="6933" y="34102"/>
                  </a:lnTo>
                  <a:lnTo>
                    <a:pt x="6175" y="34915"/>
                  </a:lnTo>
                  <a:lnTo>
                    <a:pt x="5438" y="35738"/>
                  </a:lnTo>
                  <a:lnTo>
                    <a:pt x="5070" y="36150"/>
                  </a:lnTo>
                  <a:lnTo>
                    <a:pt x="4702" y="36572"/>
                  </a:lnTo>
                  <a:lnTo>
                    <a:pt x="4344" y="36984"/>
                  </a:lnTo>
                  <a:lnTo>
                    <a:pt x="3998" y="37417"/>
                  </a:lnTo>
                  <a:lnTo>
                    <a:pt x="3662" y="37850"/>
                  </a:lnTo>
                  <a:lnTo>
                    <a:pt x="3326" y="38295"/>
                  </a:lnTo>
                  <a:lnTo>
                    <a:pt x="3012" y="38739"/>
                  </a:lnTo>
                  <a:lnTo>
                    <a:pt x="2709" y="39194"/>
                  </a:lnTo>
                  <a:lnTo>
                    <a:pt x="2416" y="39659"/>
                  </a:lnTo>
                  <a:lnTo>
                    <a:pt x="2134" y="40136"/>
                  </a:lnTo>
                  <a:lnTo>
                    <a:pt x="2134" y="40136"/>
                  </a:lnTo>
                  <a:lnTo>
                    <a:pt x="1929" y="40515"/>
                  </a:lnTo>
                  <a:lnTo>
                    <a:pt x="1734" y="40905"/>
                  </a:lnTo>
                  <a:lnTo>
                    <a:pt x="1549" y="41284"/>
                  </a:lnTo>
                  <a:lnTo>
                    <a:pt x="1376" y="41674"/>
                  </a:lnTo>
                  <a:lnTo>
                    <a:pt x="1214" y="42064"/>
                  </a:lnTo>
                  <a:lnTo>
                    <a:pt x="1062" y="42465"/>
                  </a:lnTo>
                  <a:lnTo>
                    <a:pt x="921" y="42855"/>
                  </a:lnTo>
                  <a:lnTo>
                    <a:pt x="802" y="43256"/>
                  </a:lnTo>
                  <a:lnTo>
                    <a:pt x="683" y="43657"/>
                  </a:lnTo>
                  <a:lnTo>
                    <a:pt x="564" y="44068"/>
                  </a:lnTo>
                  <a:lnTo>
                    <a:pt x="466" y="44469"/>
                  </a:lnTo>
                  <a:lnTo>
                    <a:pt x="380" y="44881"/>
                  </a:lnTo>
                  <a:lnTo>
                    <a:pt x="304" y="45293"/>
                  </a:lnTo>
                  <a:lnTo>
                    <a:pt x="228" y="45704"/>
                  </a:lnTo>
                  <a:lnTo>
                    <a:pt x="174" y="46116"/>
                  </a:lnTo>
                  <a:lnTo>
                    <a:pt x="120" y="46527"/>
                  </a:lnTo>
                  <a:lnTo>
                    <a:pt x="76" y="46939"/>
                  </a:lnTo>
                  <a:lnTo>
                    <a:pt x="44" y="47362"/>
                  </a:lnTo>
                  <a:lnTo>
                    <a:pt x="22" y="47784"/>
                  </a:lnTo>
                  <a:lnTo>
                    <a:pt x="0" y="48207"/>
                  </a:lnTo>
                  <a:lnTo>
                    <a:pt x="0" y="48629"/>
                  </a:lnTo>
                  <a:lnTo>
                    <a:pt x="0" y="49052"/>
                  </a:lnTo>
                  <a:lnTo>
                    <a:pt x="11" y="49474"/>
                  </a:lnTo>
                  <a:lnTo>
                    <a:pt x="22" y="49896"/>
                  </a:lnTo>
                  <a:lnTo>
                    <a:pt x="44" y="50319"/>
                  </a:lnTo>
                  <a:lnTo>
                    <a:pt x="76" y="50752"/>
                  </a:lnTo>
                  <a:lnTo>
                    <a:pt x="120" y="51175"/>
                  </a:lnTo>
                  <a:lnTo>
                    <a:pt x="163" y="51597"/>
                  </a:lnTo>
                  <a:lnTo>
                    <a:pt x="217" y="52031"/>
                  </a:lnTo>
                  <a:lnTo>
                    <a:pt x="282" y="52464"/>
                  </a:lnTo>
                  <a:lnTo>
                    <a:pt x="347" y="52886"/>
                  </a:lnTo>
                  <a:lnTo>
                    <a:pt x="423" y="53320"/>
                  </a:lnTo>
                  <a:lnTo>
                    <a:pt x="585" y="54175"/>
                  </a:lnTo>
                  <a:lnTo>
                    <a:pt x="780" y="55031"/>
                  </a:lnTo>
                  <a:lnTo>
                    <a:pt x="997" y="55887"/>
                  </a:lnTo>
                  <a:lnTo>
                    <a:pt x="1224" y="56743"/>
                  </a:lnTo>
                  <a:lnTo>
                    <a:pt x="1484" y="57599"/>
                  </a:lnTo>
                  <a:lnTo>
                    <a:pt x="1755" y="58454"/>
                  </a:lnTo>
                  <a:lnTo>
                    <a:pt x="2048" y="59299"/>
                  </a:lnTo>
                  <a:lnTo>
                    <a:pt x="2362" y="60134"/>
                  </a:lnTo>
                  <a:lnTo>
                    <a:pt x="2687" y="60978"/>
                  </a:lnTo>
                  <a:lnTo>
                    <a:pt x="3023" y="61802"/>
                  </a:lnTo>
                  <a:lnTo>
                    <a:pt x="3380" y="62625"/>
                  </a:lnTo>
                  <a:lnTo>
                    <a:pt x="3738" y="63448"/>
                  </a:lnTo>
                  <a:lnTo>
                    <a:pt x="4106" y="64250"/>
                  </a:lnTo>
                  <a:lnTo>
                    <a:pt x="4485" y="65052"/>
                  </a:lnTo>
                  <a:lnTo>
                    <a:pt x="4875" y="65842"/>
                  </a:lnTo>
                  <a:lnTo>
                    <a:pt x="5265" y="66622"/>
                  </a:lnTo>
                  <a:lnTo>
                    <a:pt x="5265" y="66622"/>
                  </a:lnTo>
                  <a:lnTo>
                    <a:pt x="5655" y="67359"/>
                  </a:lnTo>
                  <a:lnTo>
                    <a:pt x="6056" y="68096"/>
                  </a:lnTo>
                  <a:lnTo>
                    <a:pt x="6262" y="68453"/>
                  </a:lnTo>
                  <a:lnTo>
                    <a:pt x="6478" y="68811"/>
                  </a:lnTo>
                  <a:lnTo>
                    <a:pt x="6706" y="69157"/>
                  </a:lnTo>
                  <a:lnTo>
                    <a:pt x="6933" y="69504"/>
                  </a:lnTo>
                  <a:lnTo>
                    <a:pt x="7183" y="69829"/>
                  </a:lnTo>
                  <a:lnTo>
                    <a:pt x="7432" y="70154"/>
                  </a:lnTo>
                  <a:lnTo>
                    <a:pt x="7692" y="70468"/>
                  </a:lnTo>
                  <a:lnTo>
                    <a:pt x="7973" y="70761"/>
                  </a:lnTo>
                  <a:lnTo>
                    <a:pt x="8266" y="71042"/>
                  </a:lnTo>
                  <a:lnTo>
                    <a:pt x="8569" y="71313"/>
                  </a:lnTo>
                  <a:lnTo>
                    <a:pt x="8894" y="71573"/>
                  </a:lnTo>
                  <a:lnTo>
                    <a:pt x="9230" y="71800"/>
                  </a:lnTo>
                  <a:lnTo>
                    <a:pt x="9230" y="71800"/>
                  </a:lnTo>
                  <a:lnTo>
                    <a:pt x="9447" y="71930"/>
                  </a:lnTo>
                  <a:lnTo>
                    <a:pt x="9663" y="72060"/>
                  </a:lnTo>
                  <a:lnTo>
                    <a:pt x="9891" y="72180"/>
                  </a:lnTo>
                  <a:lnTo>
                    <a:pt x="10118" y="72288"/>
                  </a:lnTo>
                  <a:lnTo>
                    <a:pt x="10346" y="72385"/>
                  </a:lnTo>
                  <a:lnTo>
                    <a:pt x="10573" y="72472"/>
                  </a:lnTo>
                  <a:lnTo>
                    <a:pt x="10812" y="72559"/>
                  </a:lnTo>
                  <a:lnTo>
                    <a:pt x="11050" y="72635"/>
                  </a:lnTo>
                  <a:lnTo>
                    <a:pt x="11288" y="72710"/>
                  </a:lnTo>
                  <a:lnTo>
                    <a:pt x="11526" y="72775"/>
                  </a:lnTo>
                  <a:lnTo>
                    <a:pt x="11776" y="72830"/>
                  </a:lnTo>
                  <a:lnTo>
                    <a:pt x="12014" y="72884"/>
                  </a:lnTo>
                  <a:lnTo>
                    <a:pt x="12512" y="72970"/>
                  </a:lnTo>
                  <a:lnTo>
                    <a:pt x="13021" y="73035"/>
                  </a:lnTo>
                  <a:lnTo>
                    <a:pt x="13531" y="73068"/>
                  </a:lnTo>
                  <a:lnTo>
                    <a:pt x="14040" y="73100"/>
                  </a:lnTo>
                  <a:lnTo>
                    <a:pt x="14560" y="73111"/>
                  </a:lnTo>
                  <a:lnTo>
                    <a:pt x="15069" y="73100"/>
                  </a:lnTo>
                  <a:lnTo>
                    <a:pt x="15589" y="73090"/>
                  </a:lnTo>
                  <a:lnTo>
                    <a:pt x="16109" y="73068"/>
                  </a:lnTo>
                  <a:lnTo>
                    <a:pt x="17127" y="72992"/>
                  </a:lnTo>
                  <a:lnTo>
                    <a:pt x="17127" y="72992"/>
                  </a:lnTo>
                  <a:lnTo>
                    <a:pt x="18124" y="72905"/>
                  </a:lnTo>
                  <a:lnTo>
                    <a:pt x="19109" y="72819"/>
                  </a:lnTo>
                  <a:lnTo>
                    <a:pt x="20106" y="72721"/>
                  </a:lnTo>
                  <a:lnTo>
                    <a:pt x="21092" y="72613"/>
                  </a:lnTo>
                  <a:lnTo>
                    <a:pt x="22078" y="72494"/>
                  </a:lnTo>
                  <a:lnTo>
                    <a:pt x="23074" y="72375"/>
                  </a:lnTo>
                  <a:lnTo>
                    <a:pt x="24060" y="72234"/>
                  </a:lnTo>
                  <a:lnTo>
                    <a:pt x="25046" y="72093"/>
                  </a:lnTo>
                  <a:lnTo>
                    <a:pt x="26032" y="71952"/>
                  </a:lnTo>
                  <a:lnTo>
                    <a:pt x="27017" y="71790"/>
                  </a:lnTo>
                  <a:lnTo>
                    <a:pt x="27992" y="71627"/>
                  </a:lnTo>
                  <a:lnTo>
                    <a:pt x="28978" y="71454"/>
                  </a:lnTo>
                  <a:lnTo>
                    <a:pt x="29953" y="71270"/>
                  </a:lnTo>
                  <a:lnTo>
                    <a:pt x="30939" y="71075"/>
                  </a:lnTo>
                  <a:lnTo>
                    <a:pt x="31914" y="70880"/>
                  </a:lnTo>
                  <a:lnTo>
                    <a:pt x="32889" y="70674"/>
                  </a:lnTo>
                  <a:lnTo>
                    <a:pt x="33864" y="70457"/>
                  </a:lnTo>
                  <a:lnTo>
                    <a:pt x="34828" y="70241"/>
                  </a:lnTo>
                  <a:lnTo>
                    <a:pt x="35803" y="70002"/>
                  </a:lnTo>
                  <a:lnTo>
                    <a:pt x="36767" y="69764"/>
                  </a:lnTo>
                  <a:lnTo>
                    <a:pt x="37731" y="69515"/>
                  </a:lnTo>
                  <a:lnTo>
                    <a:pt x="38695" y="69266"/>
                  </a:lnTo>
                  <a:lnTo>
                    <a:pt x="39659" y="68995"/>
                  </a:lnTo>
                  <a:lnTo>
                    <a:pt x="40613" y="68724"/>
                  </a:lnTo>
                  <a:lnTo>
                    <a:pt x="41577" y="68453"/>
                  </a:lnTo>
                  <a:lnTo>
                    <a:pt x="42530" y="68161"/>
                  </a:lnTo>
                  <a:lnTo>
                    <a:pt x="43483" y="67868"/>
                  </a:lnTo>
                  <a:lnTo>
                    <a:pt x="44426" y="67565"/>
                  </a:lnTo>
                  <a:lnTo>
                    <a:pt x="45379" y="67251"/>
                  </a:lnTo>
                  <a:lnTo>
                    <a:pt x="46321" y="66926"/>
                  </a:lnTo>
                  <a:lnTo>
                    <a:pt x="47264" y="66601"/>
                  </a:lnTo>
                  <a:lnTo>
                    <a:pt x="48196" y="66265"/>
                  </a:lnTo>
                  <a:lnTo>
                    <a:pt x="48196" y="66265"/>
                  </a:lnTo>
                  <a:lnTo>
                    <a:pt x="49181" y="65907"/>
                  </a:lnTo>
                  <a:lnTo>
                    <a:pt x="50167" y="65528"/>
                  </a:lnTo>
                  <a:lnTo>
                    <a:pt x="51131" y="65138"/>
                  </a:lnTo>
                  <a:lnTo>
                    <a:pt x="51619" y="64932"/>
                  </a:lnTo>
                  <a:lnTo>
                    <a:pt x="52095" y="64716"/>
                  </a:lnTo>
                  <a:lnTo>
                    <a:pt x="52572" y="64499"/>
                  </a:lnTo>
                  <a:lnTo>
                    <a:pt x="53049" y="64272"/>
                  </a:lnTo>
                  <a:lnTo>
                    <a:pt x="53514" y="64033"/>
                  </a:lnTo>
                  <a:lnTo>
                    <a:pt x="53969" y="63795"/>
                  </a:lnTo>
                  <a:lnTo>
                    <a:pt x="54435" y="63535"/>
                  </a:lnTo>
                  <a:lnTo>
                    <a:pt x="54890" y="63275"/>
                  </a:lnTo>
                  <a:lnTo>
                    <a:pt x="55334" y="63004"/>
                  </a:lnTo>
                  <a:lnTo>
                    <a:pt x="55768" y="62723"/>
                  </a:lnTo>
                  <a:lnTo>
                    <a:pt x="55768" y="62723"/>
                  </a:lnTo>
                  <a:lnTo>
                    <a:pt x="56223" y="62419"/>
                  </a:lnTo>
                  <a:lnTo>
                    <a:pt x="56667" y="62094"/>
                  </a:lnTo>
                  <a:lnTo>
                    <a:pt x="57100" y="61769"/>
                  </a:lnTo>
                  <a:lnTo>
                    <a:pt x="57523" y="61433"/>
                  </a:lnTo>
                  <a:lnTo>
                    <a:pt x="57934" y="61087"/>
                  </a:lnTo>
                  <a:lnTo>
                    <a:pt x="58335" y="60729"/>
                  </a:lnTo>
                  <a:lnTo>
                    <a:pt x="58725" y="60361"/>
                  </a:lnTo>
                  <a:lnTo>
                    <a:pt x="59104" y="59982"/>
                  </a:lnTo>
                  <a:lnTo>
                    <a:pt x="59473" y="59592"/>
                  </a:lnTo>
                  <a:lnTo>
                    <a:pt x="59830" y="59202"/>
                  </a:lnTo>
                  <a:lnTo>
                    <a:pt x="60177" y="58801"/>
                  </a:lnTo>
                  <a:lnTo>
                    <a:pt x="60512" y="58389"/>
                  </a:lnTo>
                  <a:lnTo>
                    <a:pt x="60848" y="57967"/>
                  </a:lnTo>
                  <a:lnTo>
                    <a:pt x="61162" y="57544"/>
                  </a:lnTo>
                  <a:lnTo>
                    <a:pt x="61477" y="57111"/>
                  </a:lnTo>
                  <a:lnTo>
                    <a:pt x="61769" y="56667"/>
                  </a:lnTo>
                  <a:lnTo>
                    <a:pt x="62062" y="56212"/>
                  </a:lnTo>
                  <a:lnTo>
                    <a:pt x="62343" y="55757"/>
                  </a:lnTo>
                  <a:lnTo>
                    <a:pt x="62603" y="55302"/>
                  </a:lnTo>
                  <a:lnTo>
                    <a:pt x="62863" y="54825"/>
                  </a:lnTo>
                  <a:lnTo>
                    <a:pt x="63112" y="54349"/>
                  </a:lnTo>
                  <a:lnTo>
                    <a:pt x="63351" y="53872"/>
                  </a:lnTo>
                  <a:lnTo>
                    <a:pt x="63578" y="53385"/>
                  </a:lnTo>
                  <a:lnTo>
                    <a:pt x="63795" y="52886"/>
                  </a:lnTo>
                  <a:lnTo>
                    <a:pt x="64011" y="52388"/>
                  </a:lnTo>
                  <a:lnTo>
                    <a:pt x="64206" y="51890"/>
                  </a:lnTo>
                  <a:lnTo>
                    <a:pt x="64391" y="51381"/>
                  </a:lnTo>
                  <a:lnTo>
                    <a:pt x="64575" y="50871"/>
                  </a:lnTo>
                  <a:lnTo>
                    <a:pt x="64748" y="50351"/>
                  </a:lnTo>
                  <a:lnTo>
                    <a:pt x="64900" y="49832"/>
                  </a:lnTo>
                  <a:lnTo>
                    <a:pt x="65051" y="49312"/>
                  </a:lnTo>
                  <a:lnTo>
                    <a:pt x="65192" y="48781"/>
                  </a:lnTo>
                  <a:lnTo>
                    <a:pt x="65322" y="48250"/>
                  </a:lnTo>
                  <a:lnTo>
                    <a:pt x="65441" y="47708"/>
                  </a:lnTo>
                  <a:lnTo>
                    <a:pt x="65550" y="47167"/>
                  </a:lnTo>
                  <a:lnTo>
                    <a:pt x="65658" y="46636"/>
                  </a:lnTo>
                  <a:lnTo>
                    <a:pt x="65745" y="46083"/>
                  </a:lnTo>
                  <a:lnTo>
                    <a:pt x="65821" y="45542"/>
                  </a:lnTo>
                  <a:lnTo>
                    <a:pt x="65896" y="44989"/>
                  </a:lnTo>
                  <a:lnTo>
                    <a:pt x="65961" y="44448"/>
                  </a:lnTo>
                  <a:lnTo>
                    <a:pt x="66016" y="43895"/>
                  </a:lnTo>
                  <a:lnTo>
                    <a:pt x="66059" y="43343"/>
                  </a:lnTo>
                  <a:lnTo>
                    <a:pt x="66091" y="42790"/>
                  </a:lnTo>
                  <a:lnTo>
                    <a:pt x="66113" y="42227"/>
                  </a:lnTo>
                  <a:lnTo>
                    <a:pt x="66124" y="41674"/>
                  </a:lnTo>
                  <a:lnTo>
                    <a:pt x="66135" y="41122"/>
                  </a:lnTo>
                  <a:lnTo>
                    <a:pt x="66124" y="40569"/>
                  </a:lnTo>
                  <a:lnTo>
                    <a:pt x="66113" y="40006"/>
                  </a:lnTo>
                  <a:lnTo>
                    <a:pt x="66091" y="39454"/>
                  </a:lnTo>
                  <a:lnTo>
                    <a:pt x="66059" y="38901"/>
                  </a:lnTo>
                  <a:lnTo>
                    <a:pt x="66016" y="38338"/>
                  </a:lnTo>
                  <a:lnTo>
                    <a:pt x="65961" y="37785"/>
                  </a:lnTo>
                  <a:lnTo>
                    <a:pt x="65907" y="37233"/>
                  </a:lnTo>
                  <a:lnTo>
                    <a:pt x="65831" y="36691"/>
                  </a:lnTo>
                  <a:lnTo>
                    <a:pt x="65756" y="36139"/>
                  </a:lnTo>
                  <a:lnTo>
                    <a:pt x="65669" y="35586"/>
                  </a:lnTo>
                  <a:lnTo>
                    <a:pt x="65571" y="35045"/>
                  </a:lnTo>
                  <a:lnTo>
                    <a:pt x="65463" y="34503"/>
                  </a:lnTo>
                  <a:lnTo>
                    <a:pt x="65344" y="33961"/>
                  </a:lnTo>
                  <a:lnTo>
                    <a:pt x="65225" y="33420"/>
                  </a:lnTo>
                  <a:lnTo>
                    <a:pt x="65084" y="32889"/>
                  </a:lnTo>
                  <a:lnTo>
                    <a:pt x="64943" y="32358"/>
                  </a:lnTo>
                  <a:lnTo>
                    <a:pt x="64791" y="31827"/>
                  </a:lnTo>
                  <a:lnTo>
                    <a:pt x="64629" y="31307"/>
                  </a:lnTo>
                  <a:lnTo>
                    <a:pt x="64629" y="31307"/>
                  </a:lnTo>
                  <a:lnTo>
                    <a:pt x="64456" y="30787"/>
                  </a:lnTo>
                  <a:lnTo>
                    <a:pt x="64282" y="30267"/>
                  </a:lnTo>
                  <a:lnTo>
                    <a:pt x="64098" y="29758"/>
                  </a:lnTo>
                  <a:lnTo>
                    <a:pt x="63903" y="29249"/>
                  </a:lnTo>
                  <a:lnTo>
                    <a:pt x="63708" y="28740"/>
                  </a:lnTo>
                  <a:lnTo>
                    <a:pt x="63502" y="28231"/>
                  </a:lnTo>
                  <a:lnTo>
                    <a:pt x="63296" y="27733"/>
                  </a:lnTo>
                  <a:lnTo>
                    <a:pt x="63080" y="27234"/>
                  </a:lnTo>
                  <a:lnTo>
                    <a:pt x="62852" y="26747"/>
                  </a:lnTo>
                  <a:lnTo>
                    <a:pt x="62625" y="26248"/>
                  </a:lnTo>
                  <a:lnTo>
                    <a:pt x="62387" y="25761"/>
                  </a:lnTo>
                  <a:lnTo>
                    <a:pt x="62148" y="25274"/>
                  </a:lnTo>
                  <a:lnTo>
                    <a:pt x="61899" y="24797"/>
                  </a:lnTo>
                  <a:lnTo>
                    <a:pt x="61650" y="24320"/>
                  </a:lnTo>
                  <a:lnTo>
                    <a:pt x="61119" y="23367"/>
                  </a:lnTo>
                  <a:lnTo>
                    <a:pt x="60577" y="22424"/>
                  </a:lnTo>
                  <a:lnTo>
                    <a:pt x="60014" y="21504"/>
                  </a:lnTo>
                  <a:lnTo>
                    <a:pt x="59418" y="20583"/>
                  </a:lnTo>
                  <a:lnTo>
                    <a:pt x="58812" y="19684"/>
                  </a:lnTo>
                  <a:lnTo>
                    <a:pt x="58194" y="18785"/>
                  </a:lnTo>
                  <a:lnTo>
                    <a:pt x="57544" y="17907"/>
                  </a:lnTo>
                  <a:lnTo>
                    <a:pt x="56883" y="17030"/>
                  </a:lnTo>
                  <a:lnTo>
                    <a:pt x="56212" y="16174"/>
                  </a:lnTo>
                  <a:lnTo>
                    <a:pt x="55519" y="15318"/>
                  </a:lnTo>
                  <a:lnTo>
                    <a:pt x="54814" y="14473"/>
                  </a:lnTo>
                  <a:lnTo>
                    <a:pt x="54099" y="13650"/>
                  </a:lnTo>
                  <a:lnTo>
                    <a:pt x="53363" y="12827"/>
                  </a:lnTo>
                  <a:lnTo>
                    <a:pt x="52615" y="12003"/>
                  </a:lnTo>
                  <a:lnTo>
                    <a:pt x="51857" y="11202"/>
                  </a:lnTo>
                  <a:lnTo>
                    <a:pt x="51099" y="10411"/>
                  </a:lnTo>
                  <a:lnTo>
                    <a:pt x="50319" y="9620"/>
                  </a:lnTo>
                  <a:lnTo>
                    <a:pt x="49539" y="8840"/>
                  </a:lnTo>
                  <a:lnTo>
                    <a:pt x="48748" y="8071"/>
                  </a:lnTo>
                  <a:lnTo>
                    <a:pt x="47946" y="7313"/>
                  </a:lnTo>
                  <a:lnTo>
                    <a:pt x="47134" y="6554"/>
                  </a:lnTo>
                  <a:lnTo>
                    <a:pt x="46332" y="5807"/>
                  </a:lnTo>
                  <a:lnTo>
                    <a:pt x="45509" y="5070"/>
                  </a:lnTo>
                  <a:lnTo>
                    <a:pt x="44697" y="4334"/>
                  </a:lnTo>
                  <a:lnTo>
                    <a:pt x="43873" y="3608"/>
                  </a:lnTo>
                  <a:lnTo>
                    <a:pt x="43873" y="3608"/>
                  </a:lnTo>
                  <a:lnTo>
                    <a:pt x="43277" y="3099"/>
                  </a:lnTo>
                  <a:lnTo>
                    <a:pt x="42682" y="2590"/>
                  </a:lnTo>
                  <a:lnTo>
                    <a:pt x="42378" y="2351"/>
                  </a:lnTo>
                  <a:lnTo>
                    <a:pt x="42064" y="2113"/>
                  </a:lnTo>
                  <a:lnTo>
                    <a:pt x="41750" y="1875"/>
                  </a:lnTo>
                  <a:lnTo>
                    <a:pt x="41436" y="1647"/>
                  </a:lnTo>
                  <a:lnTo>
                    <a:pt x="41111" y="1441"/>
                  </a:lnTo>
                  <a:lnTo>
                    <a:pt x="40786" y="1235"/>
                  </a:lnTo>
                  <a:lnTo>
                    <a:pt x="40450" y="1040"/>
                  </a:lnTo>
                  <a:lnTo>
                    <a:pt x="40114" y="856"/>
                  </a:lnTo>
                  <a:lnTo>
                    <a:pt x="39757" y="694"/>
                  </a:lnTo>
                  <a:lnTo>
                    <a:pt x="39410" y="542"/>
                  </a:lnTo>
                  <a:lnTo>
                    <a:pt x="39042" y="412"/>
                  </a:lnTo>
                  <a:lnTo>
                    <a:pt x="38674" y="293"/>
                  </a:lnTo>
                  <a:lnTo>
                    <a:pt x="38674" y="293"/>
                  </a:lnTo>
                  <a:lnTo>
                    <a:pt x="38435" y="228"/>
                  </a:lnTo>
                  <a:lnTo>
                    <a:pt x="38197" y="174"/>
                  </a:lnTo>
                  <a:lnTo>
                    <a:pt x="37959" y="120"/>
                  </a:lnTo>
                  <a:lnTo>
                    <a:pt x="37720" y="87"/>
                  </a:lnTo>
                  <a:lnTo>
                    <a:pt x="37482" y="55"/>
                  </a:lnTo>
                  <a:lnTo>
                    <a:pt x="37244" y="22"/>
                  </a:lnTo>
                  <a:lnTo>
                    <a:pt x="37005" y="11"/>
                  </a:lnTo>
                  <a:lnTo>
                    <a:pt x="36767" y="1"/>
                  </a:lnTo>
                  <a:lnTo>
                    <a:pt x="36539" y="1"/>
                  </a:lnTo>
                  <a:lnTo>
                    <a:pt x="36301" y="1"/>
                  </a:lnTo>
                  <a:lnTo>
                    <a:pt x="36063" y="11"/>
                  </a:lnTo>
                  <a:lnTo>
                    <a:pt x="35835" y="33"/>
                  </a:lnTo>
                  <a:lnTo>
                    <a:pt x="35597" y="55"/>
                  </a:lnTo>
                  <a:lnTo>
                    <a:pt x="35369" y="87"/>
                  </a:lnTo>
                  <a:lnTo>
                    <a:pt x="34904" y="174"/>
                  </a:lnTo>
                  <a:lnTo>
                    <a:pt x="34438" y="282"/>
                  </a:lnTo>
                  <a:lnTo>
                    <a:pt x="33983" y="412"/>
                  </a:lnTo>
                  <a:lnTo>
                    <a:pt x="33528" y="564"/>
                  </a:lnTo>
                  <a:lnTo>
                    <a:pt x="33084" y="737"/>
                  </a:lnTo>
                  <a:lnTo>
                    <a:pt x="32640" y="932"/>
                  </a:lnTo>
                  <a:lnTo>
                    <a:pt x="32195" y="1149"/>
                  </a:lnTo>
                  <a:lnTo>
                    <a:pt x="31751" y="1387"/>
                  </a:lnTo>
                  <a:lnTo>
                    <a:pt x="31318" y="1625"/>
                  </a:lnTo>
                  <a:lnTo>
                    <a:pt x="30896" y="1896"/>
                  </a:lnTo>
                  <a:lnTo>
                    <a:pt x="30473" y="2178"/>
                  </a:lnTo>
                  <a:lnTo>
                    <a:pt x="30051" y="2470"/>
                  </a:lnTo>
                  <a:lnTo>
                    <a:pt x="29628" y="2774"/>
                  </a:lnTo>
                  <a:lnTo>
                    <a:pt x="29227" y="3088"/>
                  </a:lnTo>
                  <a:lnTo>
                    <a:pt x="28816" y="3413"/>
                  </a:lnTo>
                  <a:lnTo>
                    <a:pt x="28415" y="3749"/>
                  </a:lnTo>
                  <a:lnTo>
                    <a:pt x="28025" y="4095"/>
                  </a:lnTo>
                  <a:lnTo>
                    <a:pt x="27635" y="4442"/>
                  </a:lnTo>
                  <a:lnTo>
                    <a:pt x="27256" y="4799"/>
                  </a:lnTo>
                  <a:lnTo>
                    <a:pt x="26877" y="5157"/>
                  </a:lnTo>
                  <a:lnTo>
                    <a:pt x="26508" y="5525"/>
                  </a:lnTo>
                  <a:lnTo>
                    <a:pt x="25782" y="6262"/>
                  </a:lnTo>
                  <a:lnTo>
                    <a:pt x="25089" y="6988"/>
                  </a:lnTo>
                  <a:lnTo>
                    <a:pt x="25089" y="6988"/>
                  </a:lnTo>
                  <a:lnTo>
                    <a:pt x="20290" y="12144"/>
                  </a:lnTo>
                  <a:lnTo>
                    <a:pt x="21969" y="971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4572604" y="3196536"/>
              <a:ext cx="1433845" cy="1487987"/>
            </a:xfrm>
            <a:custGeom>
              <a:rect b="b" l="l" r="r" t="t"/>
              <a:pathLst>
                <a:path extrusionOk="0" h="102403" w="98677">
                  <a:moveTo>
                    <a:pt x="79048" y="0"/>
                  </a:moveTo>
                  <a:lnTo>
                    <a:pt x="78149" y="11"/>
                  </a:lnTo>
                  <a:lnTo>
                    <a:pt x="77261" y="22"/>
                  </a:lnTo>
                  <a:lnTo>
                    <a:pt x="76372" y="44"/>
                  </a:lnTo>
                  <a:lnTo>
                    <a:pt x="75484" y="65"/>
                  </a:lnTo>
                  <a:lnTo>
                    <a:pt x="43722" y="1116"/>
                  </a:lnTo>
                  <a:lnTo>
                    <a:pt x="16640" y="2004"/>
                  </a:lnTo>
                  <a:lnTo>
                    <a:pt x="15243" y="2059"/>
                  </a:lnTo>
                  <a:lnTo>
                    <a:pt x="14528" y="2102"/>
                  </a:lnTo>
                  <a:lnTo>
                    <a:pt x="13824" y="2156"/>
                  </a:lnTo>
                  <a:lnTo>
                    <a:pt x="13119" y="2210"/>
                  </a:lnTo>
                  <a:lnTo>
                    <a:pt x="12415" y="2297"/>
                  </a:lnTo>
                  <a:lnTo>
                    <a:pt x="11722" y="2394"/>
                  </a:lnTo>
                  <a:lnTo>
                    <a:pt x="11375" y="2459"/>
                  </a:lnTo>
                  <a:lnTo>
                    <a:pt x="11040" y="2524"/>
                  </a:lnTo>
                  <a:lnTo>
                    <a:pt x="10693" y="2589"/>
                  </a:lnTo>
                  <a:lnTo>
                    <a:pt x="10357" y="2665"/>
                  </a:lnTo>
                  <a:lnTo>
                    <a:pt x="10021" y="2752"/>
                  </a:lnTo>
                  <a:lnTo>
                    <a:pt x="9685" y="2849"/>
                  </a:lnTo>
                  <a:lnTo>
                    <a:pt x="9360" y="2947"/>
                  </a:lnTo>
                  <a:lnTo>
                    <a:pt x="9035" y="3055"/>
                  </a:lnTo>
                  <a:lnTo>
                    <a:pt x="8711" y="3174"/>
                  </a:lnTo>
                  <a:lnTo>
                    <a:pt x="8396" y="3304"/>
                  </a:lnTo>
                  <a:lnTo>
                    <a:pt x="8082" y="3445"/>
                  </a:lnTo>
                  <a:lnTo>
                    <a:pt x="7779" y="3586"/>
                  </a:lnTo>
                  <a:lnTo>
                    <a:pt x="7476" y="3749"/>
                  </a:lnTo>
                  <a:lnTo>
                    <a:pt x="7183" y="3911"/>
                  </a:lnTo>
                  <a:lnTo>
                    <a:pt x="6891" y="4084"/>
                  </a:lnTo>
                  <a:lnTo>
                    <a:pt x="6598" y="4279"/>
                  </a:lnTo>
                  <a:lnTo>
                    <a:pt x="6316" y="4474"/>
                  </a:lnTo>
                  <a:lnTo>
                    <a:pt x="6046" y="4691"/>
                  </a:lnTo>
                  <a:lnTo>
                    <a:pt x="5753" y="4940"/>
                  </a:lnTo>
                  <a:lnTo>
                    <a:pt x="5482" y="5189"/>
                  </a:lnTo>
                  <a:lnTo>
                    <a:pt x="5222" y="5449"/>
                  </a:lnTo>
                  <a:lnTo>
                    <a:pt x="4962" y="5731"/>
                  </a:lnTo>
                  <a:lnTo>
                    <a:pt x="4724" y="6013"/>
                  </a:lnTo>
                  <a:lnTo>
                    <a:pt x="4497" y="6294"/>
                  </a:lnTo>
                  <a:lnTo>
                    <a:pt x="4280" y="6598"/>
                  </a:lnTo>
                  <a:lnTo>
                    <a:pt x="4074" y="6901"/>
                  </a:lnTo>
                  <a:lnTo>
                    <a:pt x="3879" y="7215"/>
                  </a:lnTo>
                  <a:lnTo>
                    <a:pt x="3684" y="7540"/>
                  </a:lnTo>
                  <a:lnTo>
                    <a:pt x="3511" y="7865"/>
                  </a:lnTo>
                  <a:lnTo>
                    <a:pt x="3337" y="8201"/>
                  </a:lnTo>
                  <a:lnTo>
                    <a:pt x="3186" y="8537"/>
                  </a:lnTo>
                  <a:lnTo>
                    <a:pt x="3034" y="8883"/>
                  </a:lnTo>
                  <a:lnTo>
                    <a:pt x="2882" y="9241"/>
                  </a:lnTo>
                  <a:lnTo>
                    <a:pt x="2752" y="9587"/>
                  </a:lnTo>
                  <a:lnTo>
                    <a:pt x="2622" y="9956"/>
                  </a:lnTo>
                  <a:lnTo>
                    <a:pt x="2503" y="10313"/>
                  </a:lnTo>
                  <a:lnTo>
                    <a:pt x="2395" y="10682"/>
                  </a:lnTo>
                  <a:lnTo>
                    <a:pt x="2287" y="11050"/>
                  </a:lnTo>
                  <a:lnTo>
                    <a:pt x="2092" y="11797"/>
                  </a:lnTo>
                  <a:lnTo>
                    <a:pt x="1918" y="12556"/>
                  </a:lnTo>
                  <a:lnTo>
                    <a:pt x="1767" y="13314"/>
                  </a:lnTo>
                  <a:lnTo>
                    <a:pt x="1637" y="14072"/>
                  </a:lnTo>
                  <a:lnTo>
                    <a:pt x="1518" y="14830"/>
                  </a:lnTo>
                  <a:lnTo>
                    <a:pt x="1409" y="15589"/>
                  </a:lnTo>
                  <a:lnTo>
                    <a:pt x="1236" y="16932"/>
                  </a:lnTo>
                  <a:lnTo>
                    <a:pt x="1073" y="18264"/>
                  </a:lnTo>
                  <a:lnTo>
                    <a:pt x="922" y="19608"/>
                  </a:lnTo>
                  <a:lnTo>
                    <a:pt x="781" y="20951"/>
                  </a:lnTo>
                  <a:lnTo>
                    <a:pt x="662" y="22294"/>
                  </a:lnTo>
                  <a:lnTo>
                    <a:pt x="553" y="23638"/>
                  </a:lnTo>
                  <a:lnTo>
                    <a:pt x="456" y="24992"/>
                  </a:lnTo>
                  <a:lnTo>
                    <a:pt x="358" y="26335"/>
                  </a:lnTo>
                  <a:lnTo>
                    <a:pt x="283" y="27678"/>
                  </a:lnTo>
                  <a:lnTo>
                    <a:pt x="218" y="29032"/>
                  </a:lnTo>
                  <a:lnTo>
                    <a:pt x="163" y="30376"/>
                  </a:lnTo>
                  <a:lnTo>
                    <a:pt x="120" y="31730"/>
                  </a:lnTo>
                  <a:lnTo>
                    <a:pt x="77" y="33073"/>
                  </a:lnTo>
                  <a:lnTo>
                    <a:pt x="44" y="34427"/>
                  </a:lnTo>
                  <a:lnTo>
                    <a:pt x="23" y="35781"/>
                  </a:lnTo>
                  <a:lnTo>
                    <a:pt x="12" y="37135"/>
                  </a:lnTo>
                  <a:lnTo>
                    <a:pt x="1" y="38479"/>
                  </a:lnTo>
                  <a:lnTo>
                    <a:pt x="1" y="39833"/>
                  </a:lnTo>
                  <a:lnTo>
                    <a:pt x="23" y="42541"/>
                  </a:lnTo>
                  <a:lnTo>
                    <a:pt x="66" y="45238"/>
                  </a:lnTo>
                  <a:lnTo>
                    <a:pt x="120" y="47946"/>
                  </a:lnTo>
                  <a:lnTo>
                    <a:pt x="196" y="50655"/>
                  </a:lnTo>
                  <a:lnTo>
                    <a:pt x="272" y="53363"/>
                  </a:lnTo>
                  <a:lnTo>
                    <a:pt x="456" y="58768"/>
                  </a:lnTo>
                  <a:lnTo>
                    <a:pt x="553" y="61498"/>
                  </a:lnTo>
                  <a:lnTo>
                    <a:pt x="640" y="64228"/>
                  </a:lnTo>
                  <a:lnTo>
                    <a:pt x="792" y="69688"/>
                  </a:lnTo>
                  <a:lnTo>
                    <a:pt x="933" y="75137"/>
                  </a:lnTo>
                  <a:lnTo>
                    <a:pt x="1063" y="80586"/>
                  </a:lnTo>
                  <a:lnTo>
                    <a:pt x="1193" y="86035"/>
                  </a:lnTo>
                  <a:lnTo>
                    <a:pt x="1333" y="91483"/>
                  </a:lnTo>
                  <a:lnTo>
                    <a:pt x="1496" y="96932"/>
                  </a:lnTo>
                  <a:lnTo>
                    <a:pt x="1572" y="99673"/>
                  </a:lnTo>
                  <a:lnTo>
                    <a:pt x="1669" y="102403"/>
                  </a:lnTo>
                  <a:lnTo>
                    <a:pt x="98677" y="102403"/>
                  </a:lnTo>
                  <a:lnTo>
                    <a:pt x="98081" y="63600"/>
                  </a:lnTo>
                  <a:lnTo>
                    <a:pt x="97496" y="24797"/>
                  </a:lnTo>
                  <a:lnTo>
                    <a:pt x="97464" y="23215"/>
                  </a:lnTo>
                  <a:lnTo>
                    <a:pt x="97431" y="21644"/>
                  </a:lnTo>
                  <a:lnTo>
                    <a:pt x="97399" y="20854"/>
                  </a:lnTo>
                  <a:lnTo>
                    <a:pt x="97366" y="20063"/>
                  </a:lnTo>
                  <a:lnTo>
                    <a:pt x="97312" y="19283"/>
                  </a:lnTo>
                  <a:lnTo>
                    <a:pt x="97258" y="18492"/>
                  </a:lnTo>
                  <a:lnTo>
                    <a:pt x="97193" y="17712"/>
                  </a:lnTo>
                  <a:lnTo>
                    <a:pt x="97106" y="16932"/>
                  </a:lnTo>
                  <a:lnTo>
                    <a:pt x="97009" y="16152"/>
                  </a:lnTo>
                  <a:lnTo>
                    <a:pt x="96900" y="15372"/>
                  </a:lnTo>
                  <a:lnTo>
                    <a:pt x="96760" y="14603"/>
                  </a:lnTo>
                  <a:lnTo>
                    <a:pt x="96608" y="13834"/>
                  </a:lnTo>
                  <a:lnTo>
                    <a:pt x="96435" y="13076"/>
                  </a:lnTo>
                  <a:lnTo>
                    <a:pt x="96240" y="12306"/>
                  </a:lnTo>
                  <a:lnTo>
                    <a:pt x="96131" y="11938"/>
                  </a:lnTo>
                  <a:lnTo>
                    <a:pt x="96012" y="11559"/>
                  </a:lnTo>
                  <a:lnTo>
                    <a:pt x="95893" y="11180"/>
                  </a:lnTo>
                  <a:lnTo>
                    <a:pt x="95763" y="10812"/>
                  </a:lnTo>
                  <a:lnTo>
                    <a:pt x="95633" y="10432"/>
                  </a:lnTo>
                  <a:lnTo>
                    <a:pt x="95481" y="10064"/>
                  </a:lnTo>
                  <a:lnTo>
                    <a:pt x="95330" y="9696"/>
                  </a:lnTo>
                  <a:lnTo>
                    <a:pt x="95178" y="9338"/>
                  </a:lnTo>
                  <a:lnTo>
                    <a:pt x="95016" y="8970"/>
                  </a:lnTo>
                  <a:lnTo>
                    <a:pt x="94842" y="8623"/>
                  </a:lnTo>
                  <a:lnTo>
                    <a:pt x="94658" y="8266"/>
                  </a:lnTo>
                  <a:lnTo>
                    <a:pt x="94474" y="7919"/>
                  </a:lnTo>
                  <a:lnTo>
                    <a:pt x="94279" y="7572"/>
                  </a:lnTo>
                  <a:lnTo>
                    <a:pt x="94084" y="7237"/>
                  </a:lnTo>
                  <a:lnTo>
                    <a:pt x="93878" y="6901"/>
                  </a:lnTo>
                  <a:lnTo>
                    <a:pt x="93661" y="6565"/>
                  </a:lnTo>
                  <a:lnTo>
                    <a:pt x="93445" y="6240"/>
                  </a:lnTo>
                  <a:lnTo>
                    <a:pt x="93206" y="5926"/>
                  </a:lnTo>
                  <a:lnTo>
                    <a:pt x="92968" y="5612"/>
                  </a:lnTo>
                  <a:lnTo>
                    <a:pt x="92730" y="5308"/>
                  </a:lnTo>
                  <a:lnTo>
                    <a:pt x="92481" y="5005"/>
                  </a:lnTo>
                  <a:lnTo>
                    <a:pt x="92221" y="4713"/>
                  </a:lnTo>
                  <a:lnTo>
                    <a:pt x="91950" y="4431"/>
                  </a:lnTo>
                  <a:lnTo>
                    <a:pt x="91679" y="4149"/>
                  </a:lnTo>
                  <a:lnTo>
                    <a:pt x="91397" y="3879"/>
                  </a:lnTo>
                  <a:lnTo>
                    <a:pt x="91116" y="3619"/>
                  </a:lnTo>
                  <a:lnTo>
                    <a:pt x="90812" y="3369"/>
                  </a:lnTo>
                  <a:lnTo>
                    <a:pt x="90509" y="3120"/>
                  </a:lnTo>
                  <a:lnTo>
                    <a:pt x="90195" y="2893"/>
                  </a:lnTo>
                  <a:lnTo>
                    <a:pt x="89881" y="2665"/>
                  </a:lnTo>
                  <a:lnTo>
                    <a:pt x="89556" y="2449"/>
                  </a:lnTo>
                  <a:lnTo>
                    <a:pt x="89220" y="2243"/>
                  </a:lnTo>
                  <a:lnTo>
                    <a:pt x="88841" y="2026"/>
                  </a:lnTo>
                  <a:lnTo>
                    <a:pt x="88451" y="1820"/>
                  </a:lnTo>
                  <a:lnTo>
                    <a:pt x="88061" y="1625"/>
                  </a:lnTo>
                  <a:lnTo>
                    <a:pt x="87660" y="1452"/>
                  </a:lnTo>
                  <a:lnTo>
                    <a:pt x="87259" y="1289"/>
                  </a:lnTo>
                  <a:lnTo>
                    <a:pt x="86858" y="1138"/>
                  </a:lnTo>
                  <a:lnTo>
                    <a:pt x="86447" y="997"/>
                  </a:lnTo>
                  <a:lnTo>
                    <a:pt x="86035" y="867"/>
                  </a:lnTo>
                  <a:lnTo>
                    <a:pt x="85613" y="748"/>
                  </a:lnTo>
                  <a:lnTo>
                    <a:pt x="85190" y="639"/>
                  </a:lnTo>
                  <a:lnTo>
                    <a:pt x="84768" y="542"/>
                  </a:lnTo>
                  <a:lnTo>
                    <a:pt x="84334" y="455"/>
                  </a:lnTo>
                  <a:lnTo>
                    <a:pt x="83912" y="380"/>
                  </a:lnTo>
                  <a:lnTo>
                    <a:pt x="83479" y="304"/>
                  </a:lnTo>
                  <a:lnTo>
                    <a:pt x="83034" y="250"/>
                  </a:lnTo>
                  <a:lnTo>
                    <a:pt x="82601" y="195"/>
                  </a:lnTo>
                  <a:lnTo>
                    <a:pt x="82157" y="152"/>
                  </a:lnTo>
                  <a:lnTo>
                    <a:pt x="81724" y="109"/>
                  </a:lnTo>
                  <a:lnTo>
                    <a:pt x="80835" y="55"/>
                  </a:lnTo>
                  <a:lnTo>
                    <a:pt x="79936" y="22"/>
                  </a:lnTo>
                  <a:lnTo>
                    <a:pt x="79048" y="0"/>
                  </a:lnTo>
                  <a:close/>
                </a:path>
              </a:pathLst>
            </a:custGeom>
            <a:solidFill>
              <a:srgbClr val="499C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3137683" y="3375670"/>
              <a:ext cx="800423" cy="624442"/>
            </a:xfrm>
            <a:custGeom>
              <a:rect b="b" l="l" r="r" t="t"/>
              <a:pathLst>
                <a:path extrusionOk="0" h="42974" w="55085">
                  <a:moveTo>
                    <a:pt x="31957" y="0"/>
                  </a:moveTo>
                  <a:lnTo>
                    <a:pt x="31621" y="11"/>
                  </a:lnTo>
                  <a:lnTo>
                    <a:pt x="31285" y="33"/>
                  </a:lnTo>
                  <a:lnTo>
                    <a:pt x="30939" y="54"/>
                  </a:lnTo>
                  <a:lnTo>
                    <a:pt x="30603" y="98"/>
                  </a:lnTo>
                  <a:lnTo>
                    <a:pt x="30267" y="130"/>
                  </a:lnTo>
                  <a:lnTo>
                    <a:pt x="29931" y="184"/>
                  </a:lnTo>
                  <a:lnTo>
                    <a:pt x="29595" y="249"/>
                  </a:lnTo>
                  <a:lnTo>
                    <a:pt x="29259" y="314"/>
                  </a:lnTo>
                  <a:lnTo>
                    <a:pt x="28924" y="390"/>
                  </a:lnTo>
                  <a:lnTo>
                    <a:pt x="28588" y="466"/>
                  </a:lnTo>
                  <a:lnTo>
                    <a:pt x="28252" y="563"/>
                  </a:lnTo>
                  <a:lnTo>
                    <a:pt x="27927" y="661"/>
                  </a:lnTo>
                  <a:lnTo>
                    <a:pt x="27602" y="769"/>
                  </a:lnTo>
                  <a:lnTo>
                    <a:pt x="27266" y="888"/>
                  </a:lnTo>
                  <a:lnTo>
                    <a:pt x="26952" y="1008"/>
                  </a:lnTo>
                  <a:lnTo>
                    <a:pt x="26627" y="1148"/>
                  </a:lnTo>
                  <a:lnTo>
                    <a:pt x="26302" y="1289"/>
                  </a:lnTo>
                  <a:lnTo>
                    <a:pt x="25988" y="1441"/>
                  </a:lnTo>
                  <a:lnTo>
                    <a:pt x="25674" y="1593"/>
                  </a:lnTo>
                  <a:lnTo>
                    <a:pt x="25370" y="1766"/>
                  </a:lnTo>
                  <a:lnTo>
                    <a:pt x="25056" y="1939"/>
                  </a:lnTo>
                  <a:lnTo>
                    <a:pt x="24753" y="2123"/>
                  </a:lnTo>
                  <a:lnTo>
                    <a:pt x="24450" y="2318"/>
                  </a:lnTo>
                  <a:lnTo>
                    <a:pt x="24157" y="2513"/>
                  </a:lnTo>
                  <a:lnTo>
                    <a:pt x="23865" y="2730"/>
                  </a:lnTo>
                  <a:lnTo>
                    <a:pt x="23572" y="2947"/>
                  </a:lnTo>
                  <a:lnTo>
                    <a:pt x="23280" y="3174"/>
                  </a:lnTo>
                  <a:lnTo>
                    <a:pt x="5221" y="17863"/>
                  </a:lnTo>
                  <a:lnTo>
                    <a:pt x="4940" y="18091"/>
                  </a:lnTo>
                  <a:lnTo>
                    <a:pt x="4669" y="18329"/>
                  </a:lnTo>
                  <a:lnTo>
                    <a:pt x="4398" y="18578"/>
                  </a:lnTo>
                  <a:lnTo>
                    <a:pt x="4138" y="18828"/>
                  </a:lnTo>
                  <a:lnTo>
                    <a:pt x="3889" y="19088"/>
                  </a:lnTo>
                  <a:lnTo>
                    <a:pt x="3651" y="19348"/>
                  </a:lnTo>
                  <a:lnTo>
                    <a:pt x="3412" y="19608"/>
                  </a:lnTo>
                  <a:lnTo>
                    <a:pt x="3185" y="19878"/>
                  </a:lnTo>
                  <a:lnTo>
                    <a:pt x="2968" y="20160"/>
                  </a:lnTo>
                  <a:lnTo>
                    <a:pt x="2762" y="20431"/>
                  </a:lnTo>
                  <a:lnTo>
                    <a:pt x="2557" y="20712"/>
                  </a:lnTo>
                  <a:lnTo>
                    <a:pt x="2362" y="21005"/>
                  </a:lnTo>
                  <a:lnTo>
                    <a:pt x="2167" y="21297"/>
                  </a:lnTo>
                  <a:lnTo>
                    <a:pt x="1982" y="21590"/>
                  </a:lnTo>
                  <a:lnTo>
                    <a:pt x="1820" y="21893"/>
                  </a:lnTo>
                  <a:lnTo>
                    <a:pt x="1647" y="22197"/>
                  </a:lnTo>
                  <a:lnTo>
                    <a:pt x="1495" y="22500"/>
                  </a:lnTo>
                  <a:lnTo>
                    <a:pt x="1343" y="22803"/>
                  </a:lnTo>
                  <a:lnTo>
                    <a:pt x="1202" y="23117"/>
                  </a:lnTo>
                  <a:lnTo>
                    <a:pt x="1062" y="23431"/>
                  </a:lnTo>
                  <a:lnTo>
                    <a:pt x="942" y="23756"/>
                  </a:lnTo>
                  <a:lnTo>
                    <a:pt x="823" y="24071"/>
                  </a:lnTo>
                  <a:lnTo>
                    <a:pt x="715" y="24396"/>
                  </a:lnTo>
                  <a:lnTo>
                    <a:pt x="607" y="24721"/>
                  </a:lnTo>
                  <a:lnTo>
                    <a:pt x="509" y="25046"/>
                  </a:lnTo>
                  <a:lnTo>
                    <a:pt x="422" y="25381"/>
                  </a:lnTo>
                  <a:lnTo>
                    <a:pt x="347" y="25706"/>
                  </a:lnTo>
                  <a:lnTo>
                    <a:pt x="282" y="26042"/>
                  </a:lnTo>
                  <a:lnTo>
                    <a:pt x="217" y="26367"/>
                  </a:lnTo>
                  <a:lnTo>
                    <a:pt x="162" y="26703"/>
                  </a:lnTo>
                  <a:lnTo>
                    <a:pt x="108" y="27039"/>
                  </a:lnTo>
                  <a:lnTo>
                    <a:pt x="76" y="27385"/>
                  </a:lnTo>
                  <a:lnTo>
                    <a:pt x="43" y="27721"/>
                  </a:lnTo>
                  <a:lnTo>
                    <a:pt x="22" y="28057"/>
                  </a:lnTo>
                  <a:lnTo>
                    <a:pt x="0" y="28393"/>
                  </a:lnTo>
                  <a:lnTo>
                    <a:pt x="0" y="28740"/>
                  </a:lnTo>
                  <a:lnTo>
                    <a:pt x="0" y="29075"/>
                  </a:lnTo>
                  <a:lnTo>
                    <a:pt x="11" y="29411"/>
                  </a:lnTo>
                  <a:lnTo>
                    <a:pt x="33" y="29758"/>
                  </a:lnTo>
                  <a:lnTo>
                    <a:pt x="54" y="30094"/>
                  </a:lnTo>
                  <a:lnTo>
                    <a:pt x="87" y="30429"/>
                  </a:lnTo>
                  <a:lnTo>
                    <a:pt x="130" y="30776"/>
                  </a:lnTo>
                  <a:lnTo>
                    <a:pt x="184" y="31112"/>
                  </a:lnTo>
                  <a:lnTo>
                    <a:pt x="238" y="31448"/>
                  </a:lnTo>
                  <a:lnTo>
                    <a:pt x="303" y="31784"/>
                  </a:lnTo>
                  <a:lnTo>
                    <a:pt x="379" y="32119"/>
                  </a:lnTo>
                  <a:lnTo>
                    <a:pt x="466" y="32444"/>
                  </a:lnTo>
                  <a:lnTo>
                    <a:pt x="552" y="32780"/>
                  </a:lnTo>
                  <a:lnTo>
                    <a:pt x="661" y="33105"/>
                  </a:lnTo>
                  <a:lnTo>
                    <a:pt x="769" y="33441"/>
                  </a:lnTo>
                  <a:lnTo>
                    <a:pt x="888" y="33766"/>
                  </a:lnTo>
                  <a:lnTo>
                    <a:pt x="1007" y="34091"/>
                  </a:lnTo>
                  <a:lnTo>
                    <a:pt x="1137" y="34405"/>
                  </a:lnTo>
                  <a:lnTo>
                    <a:pt x="1278" y="34730"/>
                  </a:lnTo>
                  <a:lnTo>
                    <a:pt x="1430" y="35044"/>
                  </a:lnTo>
                  <a:lnTo>
                    <a:pt x="1592" y="35358"/>
                  </a:lnTo>
                  <a:lnTo>
                    <a:pt x="1755" y="35673"/>
                  </a:lnTo>
                  <a:lnTo>
                    <a:pt x="1939" y="35976"/>
                  </a:lnTo>
                  <a:lnTo>
                    <a:pt x="2123" y="36279"/>
                  </a:lnTo>
                  <a:lnTo>
                    <a:pt x="2307" y="36583"/>
                  </a:lnTo>
                  <a:lnTo>
                    <a:pt x="2513" y="36886"/>
                  </a:lnTo>
                  <a:lnTo>
                    <a:pt x="2719" y="37178"/>
                  </a:lnTo>
                  <a:lnTo>
                    <a:pt x="2936" y="37471"/>
                  </a:lnTo>
                  <a:lnTo>
                    <a:pt x="3163" y="37752"/>
                  </a:lnTo>
                  <a:lnTo>
                    <a:pt x="3402" y="38034"/>
                  </a:lnTo>
                  <a:lnTo>
                    <a:pt x="3640" y="38305"/>
                  </a:lnTo>
                  <a:lnTo>
                    <a:pt x="3889" y="38565"/>
                  </a:lnTo>
                  <a:lnTo>
                    <a:pt x="4138" y="38825"/>
                  </a:lnTo>
                  <a:lnTo>
                    <a:pt x="4387" y="39074"/>
                  </a:lnTo>
                  <a:lnTo>
                    <a:pt x="4647" y="39323"/>
                  </a:lnTo>
                  <a:lnTo>
                    <a:pt x="4918" y="39551"/>
                  </a:lnTo>
                  <a:lnTo>
                    <a:pt x="5189" y="39778"/>
                  </a:lnTo>
                  <a:lnTo>
                    <a:pt x="5460" y="40006"/>
                  </a:lnTo>
                  <a:lnTo>
                    <a:pt x="5741" y="40212"/>
                  </a:lnTo>
                  <a:lnTo>
                    <a:pt x="6023" y="40417"/>
                  </a:lnTo>
                  <a:lnTo>
                    <a:pt x="6316" y="40612"/>
                  </a:lnTo>
                  <a:lnTo>
                    <a:pt x="6608" y="40807"/>
                  </a:lnTo>
                  <a:lnTo>
                    <a:pt x="6901" y="40981"/>
                  </a:lnTo>
                  <a:lnTo>
                    <a:pt x="7204" y="41154"/>
                  </a:lnTo>
                  <a:lnTo>
                    <a:pt x="7507" y="41316"/>
                  </a:lnTo>
                  <a:lnTo>
                    <a:pt x="7810" y="41479"/>
                  </a:lnTo>
                  <a:lnTo>
                    <a:pt x="8114" y="41631"/>
                  </a:lnTo>
                  <a:lnTo>
                    <a:pt x="8428" y="41771"/>
                  </a:lnTo>
                  <a:lnTo>
                    <a:pt x="8742" y="41901"/>
                  </a:lnTo>
                  <a:lnTo>
                    <a:pt x="9067" y="42031"/>
                  </a:lnTo>
                  <a:lnTo>
                    <a:pt x="9381" y="42151"/>
                  </a:lnTo>
                  <a:lnTo>
                    <a:pt x="9706" y="42259"/>
                  </a:lnTo>
                  <a:lnTo>
                    <a:pt x="10031" y="42367"/>
                  </a:lnTo>
                  <a:lnTo>
                    <a:pt x="10356" y="42454"/>
                  </a:lnTo>
                  <a:lnTo>
                    <a:pt x="10681" y="42541"/>
                  </a:lnTo>
                  <a:lnTo>
                    <a:pt x="11017" y="42627"/>
                  </a:lnTo>
                  <a:lnTo>
                    <a:pt x="11353" y="42692"/>
                  </a:lnTo>
                  <a:lnTo>
                    <a:pt x="11678" y="42757"/>
                  </a:lnTo>
                  <a:lnTo>
                    <a:pt x="12014" y="42811"/>
                  </a:lnTo>
                  <a:lnTo>
                    <a:pt x="12349" y="42855"/>
                  </a:lnTo>
                  <a:lnTo>
                    <a:pt x="12685" y="42898"/>
                  </a:lnTo>
                  <a:lnTo>
                    <a:pt x="13032" y="42931"/>
                  </a:lnTo>
                  <a:lnTo>
                    <a:pt x="13368" y="42952"/>
                  </a:lnTo>
                  <a:lnTo>
                    <a:pt x="13704" y="42963"/>
                  </a:lnTo>
                  <a:lnTo>
                    <a:pt x="14039" y="42974"/>
                  </a:lnTo>
                  <a:lnTo>
                    <a:pt x="14386" y="42974"/>
                  </a:lnTo>
                  <a:lnTo>
                    <a:pt x="14722" y="42963"/>
                  </a:lnTo>
                  <a:lnTo>
                    <a:pt x="15058" y="42941"/>
                  </a:lnTo>
                  <a:lnTo>
                    <a:pt x="15404" y="42920"/>
                  </a:lnTo>
                  <a:lnTo>
                    <a:pt x="15740" y="42887"/>
                  </a:lnTo>
                  <a:lnTo>
                    <a:pt x="16076" y="42844"/>
                  </a:lnTo>
                  <a:lnTo>
                    <a:pt x="16412" y="42790"/>
                  </a:lnTo>
                  <a:lnTo>
                    <a:pt x="16758" y="42736"/>
                  </a:lnTo>
                  <a:lnTo>
                    <a:pt x="17094" y="42660"/>
                  </a:lnTo>
                  <a:lnTo>
                    <a:pt x="17419" y="42584"/>
                  </a:lnTo>
                  <a:lnTo>
                    <a:pt x="17755" y="42508"/>
                  </a:lnTo>
                  <a:lnTo>
                    <a:pt x="18091" y="42411"/>
                  </a:lnTo>
                  <a:lnTo>
                    <a:pt x="18416" y="42313"/>
                  </a:lnTo>
                  <a:lnTo>
                    <a:pt x="18752" y="42205"/>
                  </a:lnTo>
                  <a:lnTo>
                    <a:pt x="19077" y="42086"/>
                  </a:lnTo>
                  <a:lnTo>
                    <a:pt x="19402" y="41966"/>
                  </a:lnTo>
                  <a:lnTo>
                    <a:pt x="19716" y="41826"/>
                  </a:lnTo>
                  <a:lnTo>
                    <a:pt x="20041" y="41685"/>
                  </a:lnTo>
                  <a:lnTo>
                    <a:pt x="20355" y="41533"/>
                  </a:lnTo>
                  <a:lnTo>
                    <a:pt x="20669" y="41381"/>
                  </a:lnTo>
                  <a:lnTo>
                    <a:pt x="20983" y="41208"/>
                  </a:lnTo>
                  <a:lnTo>
                    <a:pt x="21286" y="41035"/>
                  </a:lnTo>
                  <a:lnTo>
                    <a:pt x="21590" y="40851"/>
                  </a:lnTo>
                  <a:lnTo>
                    <a:pt x="21893" y="40656"/>
                  </a:lnTo>
                  <a:lnTo>
                    <a:pt x="22186" y="40461"/>
                  </a:lnTo>
                  <a:lnTo>
                    <a:pt x="22489" y="40244"/>
                  </a:lnTo>
                  <a:lnTo>
                    <a:pt x="22771" y="40027"/>
                  </a:lnTo>
                  <a:lnTo>
                    <a:pt x="23063" y="39800"/>
                  </a:lnTo>
                  <a:lnTo>
                    <a:pt x="28815" y="35120"/>
                  </a:lnTo>
                  <a:lnTo>
                    <a:pt x="54652" y="30224"/>
                  </a:lnTo>
                  <a:lnTo>
                    <a:pt x="54749" y="30191"/>
                  </a:lnTo>
                  <a:lnTo>
                    <a:pt x="54825" y="30159"/>
                  </a:lnTo>
                  <a:lnTo>
                    <a:pt x="54901" y="30105"/>
                  </a:lnTo>
                  <a:lnTo>
                    <a:pt x="54955" y="30050"/>
                  </a:lnTo>
                  <a:lnTo>
                    <a:pt x="55009" y="29985"/>
                  </a:lnTo>
                  <a:lnTo>
                    <a:pt x="55042" y="29910"/>
                  </a:lnTo>
                  <a:lnTo>
                    <a:pt x="55074" y="29834"/>
                  </a:lnTo>
                  <a:lnTo>
                    <a:pt x="55085" y="29747"/>
                  </a:lnTo>
                  <a:lnTo>
                    <a:pt x="55085" y="29671"/>
                  </a:lnTo>
                  <a:lnTo>
                    <a:pt x="55085" y="29585"/>
                  </a:lnTo>
                  <a:lnTo>
                    <a:pt x="55063" y="29509"/>
                  </a:lnTo>
                  <a:lnTo>
                    <a:pt x="55031" y="29433"/>
                  </a:lnTo>
                  <a:lnTo>
                    <a:pt x="54977" y="29368"/>
                  </a:lnTo>
                  <a:lnTo>
                    <a:pt x="54922" y="29303"/>
                  </a:lnTo>
                  <a:lnTo>
                    <a:pt x="54847" y="29249"/>
                  </a:lnTo>
                  <a:lnTo>
                    <a:pt x="54760" y="29205"/>
                  </a:lnTo>
                  <a:lnTo>
                    <a:pt x="42410" y="23930"/>
                  </a:lnTo>
                  <a:lnTo>
                    <a:pt x="42400" y="23930"/>
                  </a:lnTo>
                  <a:lnTo>
                    <a:pt x="42627" y="23691"/>
                  </a:lnTo>
                  <a:lnTo>
                    <a:pt x="42844" y="23442"/>
                  </a:lnTo>
                  <a:lnTo>
                    <a:pt x="43060" y="23193"/>
                  </a:lnTo>
                  <a:lnTo>
                    <a:pt x="43266" y="22944"/>
                  </a:lnTo>
                  <a:lnTo>
                    <a:pt x="43461" y="22684"/>
                  </a:lnTo>
                  <a:lnTo>
                    <a:pt x="43656" y="22424"/>
                  </a:lnTo>
                  <a:lnTo>
                    <a:pt x="43840" y="22164"/>
                  </a:lnTo>
                  <a:lnTo>
                    <a:pt x="44025" y="21893"/>
                  </a:lnTo>
                  <a:lnTo>
                    <a:pt x="44198" y="21622"/>
                  </a:lnTo>
                  <a:lnTo>
                    <a:pt x="44360" y="21352"/>
                  </a:lnTo>
                  <a:lnTo>
                    <a:pt x="44523" y="21081"/>
                  </a:lnTo>
                  <a:lnTo>
                    <a:pt x="44675" y="20799"/>
                  </a:lnTo>
                  <a:lnTo>
                    <a:pt x="44826" y="20517"/>
                  </a:lnTo>
                  <a:lnTo>
                    <a:pt x="44956" y="20225"/>
                  </a:lnTo>
                  <a:lnTo>
                    <a:pt x="45097" y="19943"/>
                  </a:lnTo>
                  <a:lnTo>
                    <a:pt x="45216" y="19651"/>
                  </a:lnTo>
                  <a:lnTo>
                    <a:pt x="45335" y="19358"/>
                  </a:lnTo>
                  <a:lnTo>
                    <a:pt x="45454" y="19066"/>
                  </a:lnTo>
                  <a:lnTo>
                    <a:pt x="45563" y="18763"/>
                  </a:lnTo>
                  <a:lnTo>
                    <a:pt x="45660" y="18470"/>
                  </a:lnTo>
                  <a:lnTo>
                    <a:pt x="45758" y="18167"/>
                  </a:lnTo>
                  <a:lnTo>
                    <a:pt x="45844" y="17863"/>
                  </a:lnTo>
                  <a:lnTo>
                    <a:pt x="45920" y="17560"/>
                  </a:lnTo>
                  <a:lnTo>
                    <a:pt x="45996" y="17257"/>
                  </a:lnTo>
                  <a:lnTo>
                    <a:pt x="46061" y="16953"/>
                  </a:lnTo>
                  <a:lnTo>
                    <a:pt x="46115" y="16639"/>
                  </a:lnTo>
                  <a:lnTo>
                    <a:pt x="46169" y="16336"/>
                  </a:lnTo>
                  <a:lnTo>
                    <a:pt x="46213" y="16022"/>
                  </a:lnTo>
                  <a:lnTo>
                    <a:pt x="46256" y="15708"/>
                  </a:lnTo>
                  <a:lnTo>
                    <a:pt x="46289" y="15394"/>
                  </a:lnTo>
                  <a:lnTo>
                    <a:pt x="46310" y="15090"/>
                  </a:lnTo>
                  <a:lnTo>
                    <a:pt x="46321" y="14776"/>
                  </a:lnTo>
                  <a:lnTo>
                    <a:pt x="46332" y="14462"/>
                  </a:lnTo>
                  <a:lnTo>
                    <a:pt x="46343" y="14148"/>
                  </a:lnTo>
                  <a:lnTo>
                    <a:pt x="46343" y="13834"/>
                  </a:lnTo>
                  <a:lnTo>
                    <a:pt x="46332" y="13519"/>
                  </a:lnTo>
                  <a:lnTo>
                    <a:pt x="46310" y="13205"/>
                  </a:lnTo>
                  <a:lnTo>
                    <a:pt x="46289" y="12891"/>
                  </a:lnTo>
                  <a:lnTo>
                    <a:pt x="46256" y="12577"/>
                  </a:lnTo>
                  <a:lnTo>
                    <a:pt x="46224" y="12263"/>
                  </a:lnTo>
                  <a:lnTo>
                    <a:pt x="46169" y="11949"/>
                  </a:lnTo>
                  <a:lnTo>
                    <a:pt x="46126" y="11645"/>
                  </a:lnTo>
                  <a:lnTo>
                    <a:pt x="46061" y="11331"/>
                  </a:lnTo>
                  <a:lnTo>
                    <a:pt x="45996" y="11017"/>
                  </a:lnTo>
                  <a:lnTo>
                    <a:pt x="45920" y="10714"/>
                  </a:lnTo>
                  <a:lnTo>
                    <a:pt x="45844" y="10410"/>
                  </a:lnTo>
                  <a:lnTo>
                    <a:pt x="45758" y="10096"/>
                  </a:lnTo>
                  <a:lnTo>
                    <a:pt x="45660" y="9793"/>
                  </a:lnTo>
                  <a:lnTo>
                    <a:pt x="45563" y="9490"/>
                  </a:lnTo>
                  <a:lnTo>
                    <a:pt x="45454" y="9186"/>
                  </a:lnTo>
                  <a:lnTo>
                    <a:pt x="45335" y="8894"/>
                  </a:lnTo>
                  <a:lnTo>
                    <a:pt x="45216" y="8591"/>
                  </a:lnTo>
                  <a:lnTo>
                    <a:pt x="45086" y="8298"/>
                  </a:lnTo>
                  <a:lnTo>
                    <a:pt x="44945" y="8006"/>
                  </a:lnTo>
                  <a:lnTo>
                    <a:pt x="44805" y="7713"/>
                  </a:lnTo>
                  <a:lnTo>
                    <a:pt x="44653" y="7431"/>
                  </a:lnTo>
                  <a:lnTo>
                    <a:pt x="44490" y="7139"/>
                  </a:lnTo>
                  <a:lnTo>
                    <a:pt x="44328" y="6857"/>
                  </a:lnTo>
                  <a:lnTo>
                    <a:pt x="44155" y="6576"/>
                  </a:lnTo>
                  <a:lnTo>
                    <a:pt x="43970" y="6305"/>
                  </a:lnTo>
                  <a:lnTo>
                    <a:pt x="43786" y="6023"/>
                  </a:lnTo>
                  <a:lnTo>
                    <a:pt x="43591" y="5752"/>
                  </a:lnTo>
                  <a:lnTo>
                    <a:pt x="43385" y="5492"/>
                  </a:lnTo>
                  <a:lnTo>
                    <a:pt x="43180" y="5222"/>
                  </a:lnTo>
                  <a:lnTo>
                    <a:pt x="42941" y="4940"/>
                  </a:lnTo>
                  <a:lnTo>
                    <a:pt x="42703" y="4669"/>
                  </a:lnTo>
                  <a:lnTo>
                    <a:pt x="42454" y="4409"/>
                  </a:lnTo>
                  <a:lnTo>
                    <a:pt x="42205" y="4149"/>
                  </a:lnTo>
                  <a:lnTo>
                    <a:pt x="41955" y="3900"/>
                  </a:lnTo>
                  <a:lnTo>
                    <a:pt x="41695" y="3651"/>
                  </a:lnTo>
                  <a:lnTo>
                    <a:pt x="41425" y="3423"/>
                  </a:lnTo>
                  <a:lnTo>
                    <a:pt x="41154" y="3196"/>
                  </a:lnTo>
                  <a:lnTo>
                    <a:pt x="40883" y="2979"/>
                  </a:lnTo>
                  <a:lnTo>
                    <a:pt x="40601" y="2762"/>
                  </a:lnTo>
                  <a:lnTo>
                    <a:pt x="40320" y="2557"/>
                  </a:lnTo>
                  <a:lnTo>
                    <a:pt x="40027" y="2362"/>
                  </a:lnTo>
                  <a:lnTo>
                    <a:pt x="39735" y="2178"/>
                  </a:lnTo>
                  <a:lnTo>
                    <a:pt x="39442" y="1993"/>
                  </a:lnTo>
                  <a:lnTo>
                    <a:pt x="39139" y="1820"/>
                  </a:lnTo>
                  <a:lnTo>
                    <a:pt x="38846" y="1658"/>
                  </a:lnTo>
                  <a:lnTo>
                    <a:pt x="38532" y="1495"/>
                  </a:lnTo>
                  <a:lnTo>
                    <a:pt x="38229" y="1343"/>
                  </a:lnTo>
                  <a:lnTo>
                    <a:pt x="37915" y="1203"/>
                  </a:lnTo>
                  <a:lnTo>
                    <a:pt x="37601" y="1073"/>
                  </a:lnTo>
                  <a:lnTo>
                    <a:pt x="37287" y="943"/>
                  </a:lnTo>
                  <a:lnTo>
                    <a:pt x="36962" y="823"/>
                  </a:lnTo>
                  <a:lnTo>
                    <a:pt x="36637" y="715"/>
                  </a:lnTo>
                  <a:lnTo>
                    <a:pt x="36312" y="618"/>
                  </a:lnTo>
                  <a:lnTo>
                    <a:pt x="35987" y="520"/>
                  </a:lnTo>
                  <a:lnTo>
                    <a:pt x="35662" y="433"/>
                  </a:lnTo>
                  <a:lnTo>
                    <a:pt x="35326" y="347"/>
                  </a:lnTo>
                  <a:lnTo>
                    <a:pt x="35001" y="282"/>
                  </a:lnTo>
                  <a:lnTo>
                    <a:pt x="34665" y="217"/>
                  </a:lnTo>
                  <a:lnTo>
                    <a:pt x="34329" y="163"/>
                  </a:lnTo>
                  <a:lnTo>
                    <a:pt x="33993" y="119"/>
                  </a:lnTo>
                  <a:lnTo>
                    <a:pt x="33658" y="76"/>
                  </a:lnTo>
                  <a:lnTo>
                    <a:pt x="33322" y="43"/>
                  </a:lnTo>
                  <a:lnTo>
                    <a:pt x="32975" y="22"/>
                  </a:lnTo>
                  <a:lnTo>
                    <a:pt x="32639" y="11"/>
                  </a:lnTo>
                  <a:lnTo>
                    <a:pt x="323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3417384" y="3530713"/>
              <a:ext cx="155537" cy="226839"/>
            </a:xfrm>
            <a:custGeom>
              <a:rect b="b" l="l" r="r" t="t"/>
              <a:pathLst>
                <a:path extrusionOk="0" h="15611" w="10704">
                  <a:moveTo>
                    <a:pt x="5341" y="0"/>
                  </a:moveTo>
                  <a:lnTo>
                    <a:pt x="5006" y="33"/>
                  </a:lnTo>
                  <a:lnTo>
                    <a:pt x="4681" y="76"/>
                  </a:lnTo>
                  <a:lnTo>
                    <a:pt x="4453" y="120"/>
                  </a:lnTo>
                  <a:lnTo>
                    <a:pt x="4237" y="163"/>
                  </a:lnTo>
                  <a:lnTo>
                    <a:pt x="4020" y="228"/>
                  </a:lnTo>
                  <a:lnTo>
                    <a:pt x="3803" y="293"/>
                  </a:lnTo>
                  <a:lnTo>
                    <a:pt x="3478" y="423"/>
                  </a:lnTo>
                  <a:lnTo>
                    <a:pt x="3283" y="510"/>
                  </a:lnTo>
                  <a:lnTo>
                    <a:pt x="3186" y="553"/>
                  </a:lnTo>
                  <a:lnTo>
                    <a:pt x="2937" y="672"/>
                  </a:lnTo>
                  <a:lnTo>
                    <a:pt x="2915" y="683"/>
                  </a:lnTo>
                  <a:lnTo>
                    <a:pt x="2666" y="835"/>
                  </a:lnTo>
                  <a:lnTo>
                    <a:pt x="2427" y="997"/>
                  </a:lnTo>
                  <a:lnTo>
                    <a:pt x="2211" y="1170"/>
                  </a:lnTo>
                  <a:lnTo>
                    <a:pt x="2005" y="1344"/>
                  </a:lnTo>
                  <a:lnTo>
                    <a:pt x="1821" y="1528"/>
                  </a:lnTo>
                  <a:lnTo>
                    <a:pt x="1658" y="1723"/>
                  </a:lnTo>
                  <a:lnTo>
                    <a:pt x="1507" y="1918"/>
                  </a:lnTo>
                  <a:lnTo>
                    <a:pt x="1377" y="2113"/>
                  </a:lnTo>
                  <a:lnTo>
                    <a:pt x="1258" y="2308"/>
                  </a:lnTo>
                  <a:lnTo>
                    <a:pt x="1149" y="2514"/>
                  </a:lnTo>
                  <a:lnTo>
                    <a:pt x="1063" y="2719"/>
                  </a:lnTo>
                  <a:lnTo>
                    <a:pt x="976" y="2914"/>
                  </a:lnTo>
                  <a:lnTo>
                    <a:pt x="911" y="3120"/>
                  </a:lnTo>
                  <a:lnTo>
                    <a:pt x="857" y="3315"/>
                  </a:lnTo>
                  <a:lnTo>
                    <a:pt x="803" y="3521"/>
                  </a:lnTo>
                  <a:lnTo>
                    <a:pt x="770" y="3705"/>
                  </a:lnTo>
                  <a:lnTo>
                    <a:pt x="738" y="3900"/>
                  </a:lnTo>
                  <a:lnTo>
                    <a:pt x="716" y="4084"/>
                  </a:lnTo>
                  <a:lnTo>
                    <a:pt x="694" y="4431"/>
                  </a:lnTo>
                  <a:lnTo>
                    <a:pt x="683" y="4745"/>
                  </a:lnTo>
                  <a:lnTo>
                    <a:pt x="694" y="5016"/>
                  </a:lnTo>
                  <a:lnTo>
                    <a:pt x="716" y="5244"/>
                  </a:lnTo>
                  <a:lnTo>
                    <a:pt x="738" y="5406"/>
                  </a:lnTo>
                  <a:lnTo>
                    <a:pt x="759" y="5558"/>
                  </a:lnTo>
                  <a:lnTo>
                    <a:pt x="1" y="7887"/>
                  </a:lnTo>
                  <a:lnTo>
                    <a:pt x="3998" y="9533"/>
                  </a:lnTo>
                  <a:lnTo>
                    <a:pt x="5580" y="10172"/>
                  </a:lnTo>
                  <a:lnTo>
                    <a:pt x="5591" y="11483"/>
                  </a:lnTo>
                  <a:lnTo>
                    <a:pt x="5612" y="13791"/>
                  </a:lnTo>
                  <a:lnTo>
                    <a:pt x="8949" y="15611"/>
                  </a:lnTo>
                  <a:lnTo>
                    <a:pt x="9198" y="14885"/>
                  </a:lnTo>
                  <a:lnTo>
                    <a:pt x="9425" y="14170"/>
                  </a:lnTo>
                  <a:lnTo>
                    <a:pt x="9631" y="13476"/>
                  </a:lnTo>
                  <a:lnTo>
                    <a:pt x="9826" y="12816"/>
                  </a:lnTo>
                  <a:lnTo>
                    <a:pt x="10021" y="12036"/>
                  </a:lnTo>
                  <a:lnTo>
                    <a:pt x="10195" y="11277"/>
                  </a:lnTo>
                  <a:lnTo>
                    <a:pt x="10303" y="10768"/>
                  </a:lnTo>
                  <a:lnTo>
                    <a:pt x="10400" y="10270"/>
                  </a:lnTo>
                  <a:lnTo>
                    <a:pt x="10476" y="9782"/>
                  </a:lnTo>
                  <a:lnTo>
                    <a:pt x="10541" y="9306"/>
                  </a:lnTo>
                  <a:lnTo>
                    <a:pt x="10606" y="8851"/>
                  </a:lnTo>
                  <a:lnTo>
                    <a:pt x="10650" y="8407"/>
                  </a:lnTo>
                  <a:lnTo>
                    <a:pt x="10682" y="7973"/>
                  </a:lnTo>
                  <a:lnTo>
                    <a:pt x="10693" y="7551"/>
                  </a:lnTo>
                  <a:lnTo>
                    <a:pt x="10704" y="7107"/>
                  </a:lnTo>
                  <a:lnTo>
                    <a:pt x="10704" y="6684"/>
                  </a:lnTo>
                  <a:lnTo>
                    <a:pt x="10693" y="6273"/>
                  </a:lnTo>
                  <a:lnTo>
                    <a:pt x="10660" y="5872"/>
                  </a:lnTo>
                  <a:lnTo>
                    <a:pt x="10628" y="5493"/>
                  </a:lnTo>
                  <a:lnTo>
                    <a:pt x="10574" y="5124"/>
                  </a:lnTo>
                  <a:lnTo>
                    <a:pt x="10520" y="4767"/>
                  </a:lnTo>
                  <a:lnTo>
                    <a:pt x="10444" y="4431"/>
                  </a:lnTo>
                  <a:lnTo>
                    <a:pt x="10357" y="4063"/>
                  </a:lnTo>
                  <a:lnTo>
                    <a:pt x="10249" y="3716"/>
                  </a:lnTo>
                  <a:lnTo>
                    <a:pt x="10130" y="3380"/>
                  </a:lnTo>
                  <a:lnTo>
                    <a:pt x="10010" y="3066"/>
                  </a:lnTo>
                  <a:lnTo>
                    <a:pt x="9870" y="2763"/>
                  </a:lnTo>
                  <a:lnTo>
                    <a:pt x="9750" y="2557"/>
                  </a:lnTo>
                  <a:lnTo>
                    <a:pt x="9642" y="2351"/>
                  </a:lnTo>
                  <a:lnTo>
                    <a:pt x="9512" y="2156"/>
                  </a:lnTo>
                  <a:lnTo>
                    <a:pt x="9393" y="1972"/>
                  </a:lnTo>
                  <a:lnTo>
                    <a:pt x="9165" y="1680"/>
                  </a:lnTo>
                  <a:lnTo>
                    <a:pt x="8938" y="1420"/>
                  </a:lnTo>
                  <a:lnTo>
                    <a:pt x="8689" y="1181"/>
                  </a:lnTo>
                  <a:lnTo>
                    <a:pt x="8429" y="965"/>
                  </a:lnTo>
                  <a:lnTo>
                    <a:pt x="8169" y="770"/>
                  </a:lnTo>
                  <a:lnTo>
                    <a:pt x="7898" y="607"/>
                  </a:lnTo>
                  <a:lnTo>
                    <a:pt x="7616" y="455"/>
                  </a:lnTo>
                  <a:lnTo>
                    <a:pt x="7324" y="325"/>
                  </a:lnTo>
                  <a:lnTo>
                    <a:pt x="6999" y="217"/>
                  </a:lnTo>
                  <a:lnTo>
                    <a:pt x="6674" y="130"/>
                  </a:lnTo>
                  <a:lnTo>
                    <a:pt x="6349" y="65"/>
                  </a:lnTo>
                  <a:lnTo>
                    <a:pt x="6013" y="22"/>
                  </a:lnTo>
                  <a:lnTo>
                    <a:pt x="5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3316643" y="3619961"/>
              <a:ext cx="213630" cy="156481"/>
            </a:xfrm>
            <a:custGeom>
              <a:rect b="b" l="l" r="r" t="t"/>
              <a:pathLst>
                <a:path extrusionOk="0" h="10769" w="14702">
                  <a:moveTo>
                    <a:pt x="4421" y="1"/>
                  </a:moveTo>
                  <a:lnTo>
                    <a:pt x="4193" y="11"/>
                  </a:lnTo>
                  <a:lnTo>
                    <a:pt x="3966" y="33"/>
                  </a:lnTo>
                  <a:lnTo>
                    <a:pt x="3727" y="66"/>
                  </a:lnTo>
                  <a:lnTo>
                    <a:pt x="3500" y="120"/>
                  </a:lnTo>
                  <a:lnTo>
                    <a:pt x="3262" y="185"/>
                  </a:lnTo>
                  <a:lnTo>
                    <a:pt x="3012" y="271"/>
                  </a:lnTo>
                  <a:lnTo>
                    <a:pt x="2774" y="369"/>
                  </a:lnTo>
                  <a:lnTo>
                    <a:pt x="2536" y="488"/>
                  </a:lnTo>
                  <a:lnTo>
                    <a:pt x="2297" y="629"/>
                  </a:lnTo>
                  <a:lnTo>
                    <a:pt x="2059" y="781"/>
                  </a:lnTo>
                  <a:lnTo>
                    <a:pt x="1832" y="965"/>
                  </a:lnTo>
                  <a:lnTo>
                    <a:pt x="1604" y="1181"/>
                  </a:lnTo>
                  <a:lnTo>
                    <a:pt x="1377" y="1409"/>
                  </a:lnTo>
                  <a:lnTo>
                    <a:pt x="1160" y="1669"/>
                  </a:lnTo>
                  <a:lnTo>
                    <a:pt x="954" y="1951"/>
                  </a:lnTo>
                  <a:lnTo>
                    <a:pt x="748" y="2276"/>
                  </a:lnTo>
                  <a:lnTo>
                    <a:pt x="640" y="2471"/>
                  </a:lnTo>
                  <a:lnTo>
                    <a:pt x="532" y="2666"/>
                  </a:lnTo>
                  <a:lnTo>
                    <a:pt x="445" y="2871"/>
                  </a:lnTo>
                  <a:lnTo>
                    <a:pt x="358" y="3077"/>
                  </a:lnTo>
                  <a:lnTo>
                    <a:pt x="283" y="3294"/>
                  </a:lnTo>
                  <a:lnTo>
                    <a:pt x="207" y="3510"/>
                  </a:lnTo>
                  <a:lnTo>
                    <a:pt x="153" y="3716"/>
                  </a:lnTo>
                  <a:lnTo>
                    <a:pt x="98" y="3944"/>
                  </a:lnTo>
                  <a:lnTo>
                    <a:pt x="55" y="4160"/>
                  </a:lnTo>
                  <a:lnTo>
                    <a:pt x="33" y="4377"/>
                  </a:lnTo>
                  <a:lnTo>
                    <a:pt x="12" y="4605"/>
                  </a:lnTo>
                  <a:lnTo>
                    <a:pt x="1" y="4832"/>
                  </a:lnTo>
                  <a:lnTo>
                    <a:pt x="1" y="5049"/>
                  </a:lnTo>
                  <a:lnTo>
                    <a:pt x="12" y="5276"/>
                  </a:lnTo>
                  <a:lnTo>
                    <a:pt x="33" y="5504"/>
                  </a:lnTo>
                  <a:lnTo>
                    <a:pt x="66" y="5720"/>
                  </a:lnTo>
                  <a:lnTo>
                    <a:pt x="131" y="6035"/>
                  </a:lnTo>
                  <a:lnTo>
                    <a:pt x="218" y="6338"/>
                  </a:lnTo>
                  <a:lnTo>
                    <a:pt x="326" y="6641"/>
                  </a:lnTo>
                  <a:lnTo>
                    <a:pt x="467" y="6944"/>
                  </a:lnTo>
                  <a:lnTo>
                    <a:pt x="618" y="7237"/>
                  </a:lnTo>
                  <a:lnTo>
                    <a:pt x="803" y="7529"/>
                  </a:lnTo>
                  <a:lnTo>
                    <a:pt x="1019" y="7811"/>
                  </a:lnTo>
                  <a:lnTo>
                    <a:pt x="1247" y="8082"/>
                  </a:lnTo>
                  <a:lnTo>
                    <a:pt x="1463" y="8299"/>
                  </a:lnTo>
                  <a:lnTo>
                    <a:pt x="1691" y="8504"/>
                  </a:lnTo>
                  <a:lnTo>
                    <a:pt x="1929" y="8710"/>
                  </a:lnTo>
                  <a:lnTo>
                    <a:pt x="2200" y="8905"/>
                  </a:lnTo>
                  <a:lnTo>
                    <a:pt x="2482" y="9100"/>
                  </a:lnTo>
                  <a:lnTo>
                    <a:pt x="2785" y="9284"/>
                  </a:lnTo>
                  <a:lnTo>
                    <a:pt x="3099" y="9458"/>
                  </a:lnTo>
                  <a:lnTo>
                    <a:pt x="3446" y="9620"/>
                  </a:lnTo>
                  <a:lnTo>
                    <a:pt x="3760" y="9761"/>
                  </a:lnTo>
                  <a:lnTo>
                    <a:pt x="4096" y="9891"/>
                  </a:lnTo>
                  <a:lnTo>
                    <a:pt x="4442" y="10010"/>
                  </a:lnTo>
                  <a:lnTo>
                    <a:pt x="4811" y="10129"/>
                  </a:lnTo>
                  <a:lnTo>
                    <a:pt x="5201" y="10238"/>
                  </a:lnTo>
                  <a:lnTo>
                    <a:pt x="5601" y="10335"/>
                  </a:lnTo>
                  <a:lnTo>
                    <a:pt x="6013" y="10422"/>
                  </a:lnTo>
                  <a:lnTo>
                    <a:pt x="6446" y="10498"/>
                  </a:lnTo>
                  <a:lnTo>
                    <a:pt x="6858" y="10563"/>
                  </a:lnTo>
                  <a:lnTo>
                    <a:pt x="7291" y="10628"/>
                  </a:lnTo>
                  <a:lnTo>
                    <a:pt x="7736" y="10671"/>
                  </a:lnTo>
                  <a:lnTo>
                    <a:pt x="8201" y="10714"/>
                  </a:lnTo>
                  <a:lnTo>
                    <a:pt x="8678" y="10736"/>
                  </a:lnTo>
                  <a:lnTo>
                    <a:pt x="9165" y="10758"/>
                  </a:lnTo>
                  <a:lnTo>
                    <a:pt x="9675" y="10768"/>
                  </a:lnTo>
                  <a:lnTo>
                    <a:pt x="10195" y="10768"/>
                  </a:lnTo>
                  <a:lnTo>
                    <a:pt x="10877" y="10758"/>
                  </a:lnTo>
                  <a:lnTo>
                    <a:pt x="11592" y="10725"/>
                  </a:lnTo>
                  <a:lnTo>
                    <a:pt x="12329" y="10682"/>
                  </a:lnTo>
                  <a:lnTo>
                    <a:pt x="13087" y="10617"/>
                  </a:lnTo>
                  <a:lnTo>
                    <a:pt x="13813" y="10541"/>
                  </a:lnTo>
                  <a:lnTo>
                    <a:pt x="13921" y="10530"/>
                  </a:lnTo>
                  <a:lnTo>
                    <a:pt x="14701" y="10433"/>
                  </a:lnTo>
                  <a:lnTo>
                    <a:pt x="11365" y="8602"/>
                  </a:lnTo>
                  <a:lnTo>
                    <a:pt x="11343" y="6305"/>
                  </a:lnTo>
                  <a:lnTo>
                    <a:pt x="11332" y="4995"/>
                  </a:lnTo>
                  <a:lnTo>
                    <a:pt x="9750" y="4345"/>
                  </a:lnTo>
                  <a:lnTo>
                    <a:pt x="5753" y="2698"/>
                  </a:lnTo>
                  <a:lnTo>
                    <a:pt x="6522" y="369"/>
                  </a:lnTo>
                  <a:lnTo>
                    <a:pt x="6360" y="304"/>
                  </a:lnTo>
                  <a:lnTo>
                    <a:pt x="6165" y="239"/>
                  </a:lnTo>
                  <a:lnTo>
                    <a:pt x="5916" y="174"/>
                  </a:lnTo>
                  <a:lnTo>
                    <a:pt x="5601" y="98"/>
                  </a:lnTo>
                  <a:lnTo>
                    <a:pt x="5244" y="44"/>
                  </a:lnTo>
                  <a:lnTo>
                    <a:pt x="5049" y="22"/>
                  </a:lnTo>
                  <a:lnTo>
                    <a:pt x="48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4853264" y="2746971"/>
              <a:ext cx="345380" cy="317990"/>
            </a:xfrm>
            <a:custGeom>
              <a:rect b="b" l="l" r="r" t="t"/>
              <a:pathLst>
                <a:path extrusionOk="0" h="21884" w="23769">
                  <a:moveTo>
                    <a:pt x="18666" y="1"/>
                  </a:moveTo>
                  <a:lnTo>
                    <a:pt x="18417" y="412"/>
                  </a:lnTo>
                  <a:lnTo>
                    <a:pt x="18167" y="824"/>
                  </a:lnTo>
                  <a:lnTo>
                    <a:pt x="17907" y="1236"/>
                  </a:lnTo>
                  <a:lnTo>
                    <a:pt x="17637" y="1637"/>
                  </a:lnTo>
                  <a:lnTo>
                    <a:pt x="17333" y="2081"/>
                  </a:lnTo>
                  <a:lnTo>
                    <a:pt x="17008" y="2525"/>
                  </a:lnTo>
                  <a:lnTo>
                    <a:pt x="16683" y="2958"/>
                  </a:lnTo>
                  <a:lnTo>
                    <a:pt x="16348" y="3370"/>
                  </a:lnTo>
                  <a:lnTo>
                    <a:pt x="16012" y="3781"/>
                  </a:lnTo>
                  <a:lnTo>
                    <a:pt x="15665" y="4182"/>
                  </a:lnTo>
                  <a:lnTo>
                    <a:pt x="15308" y="4561"/>
                  </a:lnTo>
                  <a:lnTo>
                    <a:pt x="14950" y="4941"/>
                  </a:lnTo>
                  <a:lnTo>
                    <a:pt x="14582" y="5298"/>
                  </a:lnTo>
                  <a:lnTo>
                    <a:pt x="14213" y="5656"/>
                  </a:lnTo>
                  <a:lnTo>
                    <a:pt x="13834" y="6002"/>
                  </a:lnTo>
                  <a:lnTo>
                    <a:pt x="13444" y="6327"/>
                  </a:lnTo>
                  <a:lnTo>
                    <a:pt x="13054" y="6652"/>
                  </a:lnTo>
                  <a:lnTo>
                    <a:pt x="12664" y="6956"/>
                  </a:lnTo>
                  <a:lnTo>
                    <a:pt x="12264" y="7259"/>
                  </a:lnTo>
                  <a:lnTo>
                    <a:pt x="11852" y="7540"/>
                  </a:lnTo>
                  <a:lnTo>
                    <a:pt x="11451" y="7811"/>
                  </a:lnTo>
                  <a:lnTo>
                    <a:pt x="11029" y="8082"/>
                  </a:lnTo>
                  <a:lnTo>
                    <a:pt x="10617" y="8331"/>
                  </a:lnTo>
                  <a:lnTo>
                    <a:pt x="10184" y="8570"/>
                  </a:lnTo>
                  <a:lnTo>
                    <a:pt x="9761" y="8808"/>
                  </a:lnTo>
                  <a:lnTo>
                    <a:pt x="9328" y="9025"/>
                  </a:lnTo>
                  <a:lnTo>
                    <a:pt x="8895" y="9230"/>
                  </a:lnTo>
                  <a:lnTo>
                    <a:pt x="8450" y="9425"/>
                  </a:lnTo>
                  <a:lnTo>
                    <a:pt x="8006" y="9610"/>
                  </a:lnTo>
                  <a:lnTo>
                    <a:pt x="7562" y="9783"/>
                  </a:lnTo>
                  <a:lnTo>
                    <a:pt x="7107" y="9945"/>
                  </a:lnTo>
                  <a:lnTo>
                    <a:pt x="6663" y="10097"/>
                  </a:lnTo>
                  <a:lnTo>
                    <a:pt x="6208" y="10227"/>
                  </a:lnTo>
                  <a:lnTo>
                    <a:pt x="5742" y="10357"/>
                  </a:lnTo>
                  <a:lnTo>
                    <a:pt x="5276" y="10476"/>
                  </a:lnTo>
                  <a:lnTo>
                    <a:pt x="4821" y="10574"/>
                  </a:lnTo>
                  <a:lnTo>
                    <a:pt x="4854" y="10942"/>
                  </a:lnTo>
                  <a:lnTo>
                    <a:pt x="4865" y="11310"/>
                  </a:lnTo>
                  <a:lnTo>
                    <a:pt x="4876" y="11679"/>
                  </a:lnTo>
                  <a:lnTo>
                    <a:pt x="4865" y="12036"/>
                  </a:lnTo>
                  <a:lnTo>
                    <a:pt x="4843" y="12404"/>
                  </a:lnTo>
                  <a:lnTo>
                    <a:pt x="4800" y="12773"/>
                  </a:lnTo>
                  <a:lnTo>
                    <a:pt x="4756" y="13130"/>
                  </a:lnTo>
                  <a:lnTo>
                    <a:pt x="4691" y="13488"/>
                  </a:lnTo>
                  <a:lnTo>
                    <a:pt x="4605" y="13845"/>
                  </a:lnTo>
                  <a:lnTo>
                    <a:pt x="4518" y="14203"/>
                  </a:lnTo>
                  <a:lnTo>
                    <a:pt x="4410" y="14549"/>
                  </a:lnTo>
                  <a:lnTo>
                    <a:pt x="4280" y="14885"/>
                  </a:lnTo>
                  <a:lnTo>
                    <a:pt x="4150" y="15232"/>
                  </a:lnTo>
                  <a:lnTo>
                    <a:pt x="3998" y="15557"/>
                  </a:lnTo>
                  <a:lnTo>
                    <a:pt x="3836" y="15882"/>
                  </a:lnTo>
                  <a:lnTo>
                    <a:pt x="3651" y="16207"/>
                  </a:lnTo>
                  <a:lnTo>
                    <a:pt x="3489" y="16467"/>
                  </a:lnTo>
                  <a:lnTo>
                    <a:pt x="3305" y="16727"/>
                  </a:lnTo>
                  <a:lnTo>
                    <a:pt x="3121" y="16987"/>
                  </a:lnTo>
                  <a:lnTo>
                    <a:pt x="2926" y="17225"/>
                  </a:lnTo>
                  <a:lnTo>
                    <a:pt x="2720" y="17463"/>
                  </a:lnTo>
                  <a:lnTo>
                    <a:pt x="2514" y="17702"/>
                  </a:lnTo>
                  <a:lnTo>
                    <a:pt x="2287" y="17918"/>
                  </a:lnTo>
                  <a:lnTo>
                    <a:pt x="2059" y="18135"/>
                  </a:lnTo>
                  <a:lnTo>
                    <a:pt x="1832" y="18341"/>
                  </a:lnTo>
                  <a:lnTo>
                    <a:pt x="1582" y="18536"/>
                  </a:lnTo>
                  <a:lnTo>
                    <a:pt x="1333" y="18731"/>
                  </a:lnTo>
                  <a:lnTo>
                    <a:pt x="1084" y="18915"/>
                  </a:lnTo>
                  <a:lnTo>
                    <a:pt x="824" y="19088"/>
                  </a:lnTo>
                  <a:lnTo>
                    <a:pt x="553" y="19251"/>
                  </a:lnTo>
                  <a:lnTo>
                    <a:pt x="282" y="19402"/>
                  </a:lnTo>
                  <a:lnTo>
                    <a:pt x="1" y="19554"/>
                  </a:lnTo>
                  <a:lnTo>
                    <a:pt x="326" y="19749"/>
                  </a:lnTo>
                  <a:lnTo>
                    <a:pt x="662" y="19944"/>
                  </a:lnTo>
                  <a:lnTo>
                    <a:pt x="997" y="20128"/>
                  </a:lnTo>
                  <a:lnTo>
                    <a:pt x="1333" y="20302"/>
                  </a:lnTo>
                  <a:lnTo>
                    <a:pt x="1680" y="20464"/>
                  </a:lnTo>
                  <a:lnTo>
                    <a:pt x="2016" y="20627"/>
                  </a:lnTo>
                  <a:lnTo>
                    <a:pt x="2373" y="20767"/>
                  </a:lnTo>
                  <a:lnTo>
                    <a:pt x="2720" y="20908"/>
                  </a:lnTo>
                  <a:lnTo>
                    <a:pt x="3077" y="21038"/>
                  </a:lnTo>
                  <a:lnTo>
                    <a:pt x="3435" y="21168"/>
                  </a:lnTo>
                  <a:lnTo>
                    <a:pt x="3792" y="21276"/>
                  </a:lnTo>
                  <a:lnTo>
                    <a:pt x="4150" y="21385"/>
                  </a:lnTo>
                  <a:lnTo>
                    <a:pt x="4518" y="21471"/>
                  </a:lnTo>
                  <a:lnTo>
                    <a:pt x="4886" y="21558"/>
                  </a:lnTo>
                  <a:lnTo>
                    <a:pt x="5255" y="21634"/>
                  </a:lnTo>
                  <a:lnTo>
                    <a:pt x="5623" y="21699"/>
                  </a:lnTo>
                  <a:lnTo>
                    <a:pt x="5991" y="21753"/>
                  </a:lnTo>
                  <a:lnTo>
                    <a:pt x="6371" y="21796"/>
                  </a:lnTo>
                  <a:lnTo>
                    <a:pt x="6750" y="21840"/>
                  </a:lnTo>
                  <a:lnTo>
                    <a:pt x="7118" y="21861"/>
                  </a:lnTo>
                  <a:lnTo>
                    <a:pt x="7497" y="21872"/>
                  </a:lnTo>
                  <a:lnTo>
                    <a:pt x="7876" y="21883"/>
                  </a:lnTo>
                  <a:lnTo>
                    <a:pt x="8255" y="21872"/>
                  </a:lnTo>
                  <a:lnTo>
                    <a:pt x="8635" y="21861"/>
                  </a:lnTo>
                  <a:lnTo>
                    <a:pt x="9014" y="21829"/>
                  </a:lnTo>
                  <a:lnTo>
                    <a:pt x="9393" y="21796"/>
                  </a:lnTo>
                  <a:lnTo>
                    <a:pt x="9783" y="21742"/>
                  </a:lnTo>
                  <a:lnTo>
                    <a:pt x="10162" y="21688"/>
                  </a:lnTo>
                  <a:lnTo>
                    <a:pt x="10541" y="21612"/>
                  </a:lnTo>
                  <a:lnTo>
                    <a:pt x="10920" y="21536"/>
                  </a:lnTo>
                  <a:lnTo>
                    <a:pt x="11299" y="21439"/>
                  </a:lnTo>
                  <a:lnTo>
                    <a:pt x="11679" y="21341"/>
                  </a:lnTo>
                  <a:lnTo>
                    <a:pt x="12166" y="21190"/>
                  </a:lnTo>
                  <a:lnTo>
                    <a:pt x="12643" y="21017"/>
                  </a:lnTo>
                  <a:lnTo>
                    <a:pt x="13119" y="20843"/>
                  </a:lnTo>
                  <a:lnTo>
                    <a:pt x="13585" y="20637"/>
                  </a:lnTo>
                  <a:lnTo>
                    <a:pt x="14040" y="20421"/>
                  </a:lnTo>
                  <a:lnTo>
                    <a:pt x="14495" y="20193"/>
                  </a:lnTo>
                  <a:lnTo>
                    <a:pt x="14939" y="19944"/>
                  </a:lnTo>
                  <a:lnTo>
                    <a:pt x="15373" y="19684"/>
                  </a:lnTo>
                  <a:lnTo>
                    <a:pt x="15795" y="19413"/>
                  </a:lnTo>
                  <a:lnTo>
                    <a:pt x="16218" y="19121"/>
                  </a:lnTo>
                  <a:lnTo>
                    <a:pt x="16629" y="18817"/>
                  </a:lnTo>
                  <a:lnTo>
                    <a:pt x="17019" y="18503"/>
                  </a:lnTo>
                  <a:lnTo>
                    <a:pt x="17409" y="18178"/>
                  </a:lnTo>
                  <a:lnTo>
                    <a:pt x="17788" y="17842"/>
                  </a:lnTo>
                  <a:lnTo>
                    <a:pt x="18157" y="17485"/>
                  </a:lnTo>
                  <a:lnTo>
                    <a:pt x="18514" y="17128"/>
                  </a:lnTo>
                  <a:lnTo>
                    <a:pt x="18861" y="16759"/>
                  </a:lnTo>
                  <a:lnTo>
                    <a:pt x="19197" y="16369"/>
                  </a:lnTo>
                  <a:lnTo>
                    <a:pt x="19522" y="15979"/>
                  </a:lnTo>
                  <a:lnTo>
                    <a:pt x="19825" y="15578"/>
                  </a:lnTo>
                  <a:lnTo>
                    <a:pt x="20117" y="15167"/>
                  </a:lnTo>
                  <a:lnTo>
                    <a:pt x="20410" y="14744"/>
                  </a:lnTo>
                  <a:lnTo>
                    <a:pt x="20670" y="14311"/>
                  </a:lnTo>
                  <a:lnTo>
                    <a:pt x="20930" y="13867"/>
                  </a:lnTo>
                  <a:lnTo>
                    <a:pt x="21168" y="13423"/>
                  </a:lnTo>
                  <a:lnTo>
                    <a:pt x="21396" y="12968"/>
                  </a:lnTo>
                  <a:lnTo>
                    <a:pt x="21612" y="12513"/>
                  </a:lnTo>
                  <a:lnTo>
                    <a:pt x="21807" y="12047"/>
                  </a:lnTo>
                  <a:lnTo>
                    <a:pt x="21991" y="11570"/>
                  </a:lnTo>
                  <a:lnTo>
                    <a:pt x="22154" y="11094"/>
                  </a:lnTo>
                  <a:lnTo>
                    <a:pt x="22306" y="10606"/>
                  </a:lnTo>
                  <a:lnTo>
                    <a:pt x="22436" y="10119"/>
                  </a:lnTo>
                  <a:lnTo>
                    <a:pt x="22533" y="9815"/>
                  </a:lnTo>
                  <a:lnTo>
                    <a:pt x="22641" y="9523"/>
                  </a:lnTo>
                  <a:lnTo>
                    <a:pt x="22782" y="9241"/>
                  </a:lnTo>
                  <a:lnTo>
                    <a:pt x="22934" y="8970"/>
                  </a:lnTo>
                  <a:lnTo>
                    <a:pt x="23118" y="8710"/>
                  </a:lnTo>
                  <a:lnTo>
                    <a:pt x="23313" y="8472"/>
                  </a:lnTo>
                  <a:lnTo>
                    <a:pt x="23530" y="8245"/>
                  </a:lnTo>
                  <a:lnTo>
                    <a:pt x="23649" y="8147"/>
                  </a:lnTo>
                  <a:lnTo>
                    <a:pt x="23768" y="8050"/>
                  </a:lnTo>
                  <a:lnTo>
                    <a:pt x="23497" y="7519"/>
                  </a:lnTo>
                  <a:lnTo>
                    <a:pt x="23216" y="6999"/>
                  </a:lnTo>
                  <a:lnTo>
                    <a:pt x="22923" y="6490"/>
                  </a:lnTo>
                  <a:lnTo>
                    <a:pt x="22631" y="5981"/>
                  </a:lnTo>
                  <a:lnTo>
                    <a:pt x="22316" y="5471"/>
                  </a:lnTo>
                  <a:lnTo>
                    <a:pt x="22002" y="4962"/>
                  </a:lnTo>
                  <a:lnTo>
                    <a:pt x="21352" y="3966"/>
                  </a:lnTo>
                  <a:lnTo>
                    <a:pt x="20681" y="2969"/>
                  </a:lnTo>
                  <a:lnTo>
                    <a:pt x="20009" y="1983"/>
                  </a:lnTo>
                  <a:lnTo>
                    <a:pt x="19337" y="997"/>
                  </a:lnTo>
                  <a:lnTo>
                    <a:pt x="18666" y="1"/>
                  </a:lnTo>
                  <a:close/>
                </a:path>
              </a:pathLst>
            </a:custGeom>
            <a:solidFill>
              <a:srgbClr val="FDC6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4137685" y="3343398"/>
              <a:ext cx="446427" cy="1382523"/>
            </a:xfrm>
            <a:custGeom>
              <a:rect b="b" l="l" r="r" t="t"/>
              <a:pathLst>
                <a:path extrusionOk="0" h="95145" w="30723">
                  <a:moveTo>
                    <a:pt x="12654" y="0"/>
                  </a:moveTo>
                  <a:lnTo>
                    <a:pt x="12339" y="11"/>
                  </a:lnTo>
                  <a:lnTo>
                    <a:pt x="12025" y="33"/>
                  </a:lnTo>
                  <a:lnTo>
                    <a:pt x="11711" y="65"/>
                  </a:lnTo>
                  <a:lnTo>
                    <a:pt x="11408" y="109"/>
                  </a:lnTo>
                  <a:lnTo>
                    <a:pt x="11104" y="163"/>
                  </a:lnTo>
                  <a:lnTo>
                    <a:pt x="10801" y="228"/>
                  </a:lnTo>
                  <a:lnTo>
                    <a:pt x="10509" y="293"/>
                  </a:lnTo>
                  <a:lnTo>
                    <a:pt x="10303" y="347"/>
                  </a:lnTo>
                  <a:lnTo>
                    <a:pt x="10108" y="412"/>
                  </a:lnTo>
                  <a:lnTo>
                    <a:pt x="9913" y="488"/>
                  </a:lnTo>
                  <a:lnTo>
                    <a:pt x="9729" y="564"/>
                  </a:lnTo>
                  <a:lnTo>
                    <a:pt x="9534" y="650"/>
                  </a:lnTo>
                  <a:lnTo>
                    <a:pt x="9350" y="737"/>
                  </a:lnTo>
                  <a:lnTo>
                    <a:pt x="9176" y="835"/>
                  </a:lnTo>
                  <a:lnTo>
                    <a:pt x="9003" y="943"/>
                  </a:lnTo>
                  <a:lnTo>
                    <a:pt x="8830" y="1051"/>
                  </a:lnTo>
                  <a:lnTo>
                    <a:pt x="8667" y="1170"/>
                  </a:lnTo>
                  <a:lnTo>
                    <a:pt x="8515" y="1289"/>
                  </a:lnTo>
                  <a:lnTo>
                    <a:pt x="8353" y="1419"/>
                  </a:lnTo>
                  <a:lnTo>
                    <a:pt x="8212" y="1560"/>
                  </a:lnTo>
                  <a:lnTo>
                    <a:pt x="8071" y="1701"/>
                  </a:lnTo>
                  <a:lnTo>
                    <a:pt x="7930" y="1842"/>
                  </a:lnTo>
                  <a:lnTo>
                    <a:pt x="7800" y="1994"/>
                  </a:lnTo>
                  <a:lnTo>
                    <a:pt x="7670" y="2156"/>
                  </a:lnTo>
                  <a:lnTo>
                    <a:pt x="7551" y="2308"/>
                  </a:lnTo>
                  <a:lnTo>
                    <a:pt x="7443" y="2481"/>
                  </a:lnTo>
                  <a:lnTo>
                    <a:pt x="7335" y="2644"/>
                  </a:lnTo>
                  <a:lnTo>
                    <a:pt x="7226" y="2817"/>
                  </a:lnTo>
                  <a:lnTo>
                    <a:pt x="7140" y="3001"/>
                  </a:lnTo>
                  <a:lnTo>
                    <a:pt x="7053" y="3185"/>
                  </a:lnTo>
                  <a:lnTo>
                    <a:pt x="6966" y="3369"/>
                  </a:lnTo>
                  <a:lnTo>
                    <a:pt x="6891" y="3554"/>
                  </a:lnTo>
                  <a:lnTo>
                    <a:pt x="6826" y="3749"/>
                  </a:lnTo>
                  <a:lnTo>
                    <a:pt x="6771" y="3944"/>
                  </a:lnTo>
                  <a:lnTo>
                    <a:pt x="6717" y="4139"/>
                  </a:lnTo>
                  <a:lnTo>
                    <a:pt x="6674" y="4344"/>
                  </a:lnTo>
                  <a:lnTo>
                    <a:pt x="6641" y="4550"/>
                  </a:lnTo>
                  <a:lnTo>
                    <a:pt x="6609" y="4756"/>
                  </a:lnTo>
                  <a:lnTo>
                    <a:pt x="6598" y="4962"/>
                  </a:lnTo>
                  <a:lnTo>
                    <a:pt x="1" y="95145"/>
                  </a:lnTo>
                  <a:lnTo>
                    <a:pt x="19673" y="95145"/>
                  </a:lnTo>
                  <a:lnTo>
                    <a:pt x="30268" y="24591"/>
                  </a:lnTo>
                  <a:lnTo>
                    <a:pt x="30279" y="24580"/>
                  </a:lnTo>
                  <a:lnTo>
                    <a:pt x="30539" y="22868"/>
                  </a:lnTo>
                  <a:lnTo>
                    <a:pt x="30604" y="22489"/>
                  </a:lnTo>
                  <a:lnTo>
                    <a:pt x="30658" y="22110"/>
                  </a:lnTo>
                  <a:lnTo>
                    <a:pt x="30690" y="21742"/>
                  </a:lnTo>
                  <a:lnTo>
                    <a:pt x="30723" y="21374"/>
                  </a:lnTo>
                  <a:lnTo>
                    <a:pt x="30723" y="21005"/>
                  </a:lnTo>
                  <a:lnTo>
                    <a:pt x="30723" y="20637"/>
                  </a:lnTo>
                  <a:lnTo>
                    <a:pt x="30712" y="20279"/>
                  </a:lnTo>
                  <a:lnTo>
                    <a:pt x="30679" y="19922"/>
                  </a:lnTo>
                  <a:lnTo>
                    <a:pt x="30647" y="19554"/>
                  </a:lnTo>
                  <a:lnTo>
                    <a:pt x="30593" y="19207"/>
                  </a:lnTo>
                  <a:lnTo>
                    <a:pt x="30539" y="18849"/>
                  </a:lnTo>
                  <a:lnTo>
                    <a:pt x="30463" y="18492"/>
                  </a:lnTo>
                  <a:lnTo>
                    <a:pt x="30387" y="18145"/>
                  </a:lnTo>
                  <a:lnTo>
                    <a:pt x="30289" y="17788"/>
                  </a:lnTo>
                  <a:lnTo>
                    <a:pt x="30192" y="17441"/>
                  </a:lnTo>
                  <a:lnTo>
                    <a:pt x="30084" y="17095"/>
                  </a:lnTo>
                  <a:lnTo>
                    <a:pt x="29975" y="16748"/>
                  </a:lnTo>
                  <a:lnTo>
                    <a:pt x="29845" y="16401"/>
                  </a:lnTo>
                  <a:lnTo>
                    <a:pt x="29715" y="16065"/>
                  </a:lnTo>
                  <a:lnTo>
                    <a:pt x="29574" y="15719"/>
                  </a:lnTo>
                  <a:lnTo>
                    <a:pt x="29282" y="15036"/>
                  </a:lnTo>
                  <a:lnTo>
                    <a:pt x="28968" y="14354"/>
                  </a:lnTo>
                  <a:lnTo>
                    <a:pt x="28632" y="13682"/>
                  </a:lnTo>
                  <a:lnTo>
                    <a:pt x="28285" y="13000"/>
                  </a:lnTo>
                  <a:lnTo>
                    <a:pt x="27917" y="12328"/>
                  </a:lnTo>
                  <a:lnTo>
                    <a:pt x="27538" y="11656"/>
                  </a:lnTo>
                  <a:lnTo>
                    <a:pt x="27180" y="11028"/>
                  </a:lnTo>
                  <a:lnTo>
                    <a:pt x="26801" y="10422"/>
                  </a:lnTo>
                  <a:lnTo>
                    <a:pt x="26411" y="9815"/>
                  </a:lnTo>
                  <a:lnTo>
                    <a:pt x="26000" y="9219"/>
                  </a:lnTo>
                  <a:lnTo>
                    <a:pt x="25577" y="8634"/>
                  </a:lnTo>
                  <a:lnTo>
                    <a:pt x="25133" y="8060"/>
                  </a:lnTo>
                  <a:lnTo>
                    <a:pt x="24678" y="7497"/>
                  </a:lnTo>
                  <a:lnTo>
                    <a:pt x="24212" y="6955"/>
                  </a:lnTo>
                  <a:lnTo>
                    <a:pt x="23736" y="6413"/>
                  </a:lnTo>
                  <a:lnTo>
                    <a:pt x="23237" y="5883"/>
                  </a:lnTo>
                  <a:lnTo>
                    <a:pt x="22739" y="5373"/>
                  </a:lnTo>
                  <a:lnTo>
                    <a:pt x="22219" y="4875"/>
                  </a:lnTo>
                  <a:lnTo>
                    <a:pt x="21677" y="4388"/>
                  </a:lnTo>
                  <a:lnTo>
                    <a:pt x="21136" y="3911"/>
                  </a:lnTo>
                  <a:lnTo>
                    <a:pt x="20583" y="3456"/>
                  </a:lnTo>
                  <a:lnTo>
                    <a:pt x="20009" y="3012"/>
                  </a:lnTo>
                  <a:lnTo>
                    <a:pt x="19619" y="2719"/>
                  </a:lnTo>
                  <a:lnTo>
                    <a:pt x="19218" y="2438"/>
                  </a:lnTo>
                  <a:lnTo>
                    <a:pt x="18817" y="2156"/>
                  </a:lnTo>
                  <a:lnTo>
                    <a:pt x="18406" y="1896"/>
                  </a:lnTo>
                  <a:lnTo>
                    <a:pt x="17983" y="1647"/>
                  </a:lnTo>
                  <a:lnTo>
                    <a:pt x="17561" y="1398"/>
                  </a:lnTo>
                  <a:lnTo>
                    <a:pt x="17128" y="1170"/>
                  </a:lnTo>
                  <a:lnTo>
                    <a:pt x="16683" y="964"/>
                  </a:lnTo>
                  <a:lnTo>
                    <a:pt x="16239" y="770"/>
                  </a:lnTo>
                  <a:lnTo>
                    <a:pt x="15784" y="596"/>
                  </a:lnTo>
                  <a:lnTo>
                    <a:pt x="15329" y="445"/>
                  </a:lnTo>
                  <a:lnTo>
                    <a:pt x="14863" y="304"/>
                  </a:lnTo>
                  <a:lnTo>
                    <a:pt x="14398" y="195"/>
                  </a:lnTo>
                  <a:lnTo>
                    <a:pt x="13921" y="109"/>
                  </a:lnTo>
                  <a:lnTo>
                    <a:pt x="13683" y="65"/>
                  </a:lnTo>
                  <a:lnTo>
                    <a:pt x="13444" y="44"/>
                  </a:lnTo>
                  <a:lnTo>
                    <a:pt x="13206" y="22"/>
                  </a:lnTo>
                  <a:lnTo>
                    <a:pt x="12968" y="11"/>
                  </a:lnTo>
                  <a:lnTo>
                    <a:pt x="12654" y="0"/>
                  </a:lnTo>
                  <a:close/>
                </a:path>
              </a:pathLst>
            </a:custGeom>
            <a:solidFill>
              <a:srgbClr val="E5B2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4137685" y="3343398"/>
              <a:ext cx="446427" cy="1382523"/>
            </a:xfrm>
            <a:custGeom>
              <a:rect b="b" l="l" r="r" t="t"/>
              <a:pathLst>
                <a:path extrusionOk="0" fill="none" h="95145" w="30723">
                  <a:moveTo>
                    <a:pt x="27538" y="11656"/>
                  </a:moveTo>
                  <a:lnTo>
                    <a:pt x="27538" y="11656"/>
                  </a:lnTo>
                  <a:lnTo>
                    <a:pt x="27917" y="12328"/>
                  </a:lnTo>
                  <a:lnTo>
                    <a:pt x="28285" y="13000"/>
                  </a:lnTo>
                  <a:lnTo>
                    <a:pt x="28632" y="13682"/>
                  </a:lnTo>
                  <a:lnTo>
                    <a:pt x="28968" y="14354"/>
                  </a:lnTo>
                  <a:lnTo>
                    <a:pt x="29282" y="15036"/>
                  </a:lnTo>
                  <a:lnTo>
                    <a:pt x="29574" y="15719"/>
                  </a:lnTo>
                  <a:lnTo>
                    <a:pt x="29715" y="16065"/>
                  </a:lnTo>
                  <a:lnTo>
                    <a:pt x="29845" y="16401"/>
                  </a:lnTo>
                  <a:lnTo>
                    <a:pt x="29975" y="16748"/>
                  </a:lnTo>
                  <a:lnTo>
                    <a:pt x="30084" y="17095"/>
                  </a:lnTo>
                  <a:lnTo>
                    <a:pt x="30192" y="17441"/>
                  </a:lnTo>
                  <a:lnTo>
                    <a:pt x="30289" y="17788"/>
                  </a:lnTo>
                  <a:lnTo>
                    <a:pt x="30387" y="18145"/>
                  </a:lnTo>
                  <a:lnTo>
                    <a:pt x="30463" y="18492"/>
                  </a:lnTo>
                  <a:lnTo>
                    <a:pt x="30539" y="18849"/>
                  </a:lnTo>
                  <a:lnTo>
                    <a:pt x="30593" y="19207"/>
                  </a:lnTo>
                  <a:lnTo>
                    <a:pt x="30647" y="19554"/>
                  </a:lnTo>
                  <a:lnTo>
                    <a:pt x="30679" y="19922"/>
                  </a:lnTo>
                  <a:lnTo>
                    <a:pt x="30712" y="20279"/>
                  </a:lnTo>
                  <a:lnTo>
                    <a:pt x="30723" y="20637"/>
                  </a:lnTo>
                  <a:lnTo>
                    <a:pt x="30723" y="21005"/>
                  </a:lnTo>
                  <a:lnTo>
                    <a:pt x="30723" y="21374"/>
                  </a:lnTo>
                  <a:lnTo>
                    <a:pt x="30690" y="21742"/>
                  </a:lnTo>
                  <a:lnTo>
                    <a:pt x="30658" y="22110"/>
                  </a:lnTo>
                  <a:lnTo>
                    <a:pt x="30604" y="22489"/>
                  </a:lnTo>
                  <a:lnTo>
                    <a:pt x="30539" y="22868"/>
                  </a:lnTo>
                  <a:lnTo>
                    <a:pt x="30279" y="24580"/>
                  </a:lnTo>
                  <a:lnTo>
                    <a:pt x="30268" y="24591"/>
                  </a:lnTo>
                  <a:lnTo>
                    <a:pt x="19673" y="95145"/>
                  </a:lnTo>
                  <a:lnTo>
                    <a:pt x="1" y="95145"/>
                  </a:lnTo>
                  <a:lnTo>
                    <a:pt x="6598" y="4962"/>
                  </a:lnTo>
                  <a:lnTo>
                    <a:pt x="6598" y="4962"/>
                  </a:lnTo>
                  <a:lnTo>
                    <a:pt x="6609" y="4756"/>
                  </a:lnTo>
                  <a:lnTo>
                    <a:pt x="6641" y="4550"/>
                  </a:lnTo>
                  <a:lnTo>
                    <a:pt x="6674" y="4344"/>
                  </a:lnTo>
                  <a:lnTo>
                    <a:pt x="6717" y="4139"/>
                  </a:lnTo>
                  <a:lnTo>
                    <a:pt x="6771" y="3944"/>
                  </a:lnTo>
                  <a:lnTo>
                    <a:pt x="6826" y="3749"/>
                  </a:lnTo>
                  <a:lnTo>
                    <a:pt x="6891" y="3554"/>
                  </a:lnTo>
                  <a:lnTo>
                    <a:pt x="6966" y="3369"/>
                  </a:lnTo>
                  <a:lnTo>
                    <a:pt x="7053" y="3185"/>
                  </a:lnTo>
                  <a:lnTo>
                    <a:pt x="7140" y="3001"/>
                  </a:lnTo>
                  <a:lnTo>
                    <a:pt x="7226" y="2817"/>
                  </a:lnTo>
                  <a:lnTo>
                    <a:pt x="7335" y="2644"/>
                  </a:lnTo>
                  <a:lnTo>
                    <a:pt x="7443" y="2481"/>
                  </a:lnTo>
                  <a:lnTo>
                    <a:pt x="7551" y="2308"/>
                  </a:lnTo>
                  <a:lnTo>
                    <a:pt x="7670" y="2156"/>
                  </a:lnTo>
                  <a:lnTo>
                    <a:pt x="7800" y="1994"/>
                  </a:lnTo>
                  <a:lnTo>
                    <a:pt x="7930" y="1842"/>
                  </a:lnTo>
                  <a:lnTo>
                    <a:pt x="8071" y="1701"/>
                  </a:lnTo>
                  <a:lnTo>
                    <a:pt x="8212" y="1560"/>
                  </a:lnTo>
                  <a:lnTo>
                    <a:pt x="8353" y="1419"/>
                  </a:lnTo>
                  <a:lnTo>
                    <a:pt x="8515" y="1289"/>
                  </a:lnTo>
                  <a:lnTo>
                    <a:pt x="8667" y="1170"/>
                  </a:lnTo>
                  <a:lnTo>
                    <a:pt x="8830" y="1051"/>
                  </a:lnTo>
                  <a:lnTo>
                    <a:pt x="9003" y="943"/>
                  </a:lnTo>
                  <a:lnTo>
                    <a:pt x="9176" y="835"/>
                  </a:lnTo>
                  <a:lnTo>
                    <a:pt x="9350" y="737"/>
                  </a:lnTo>
                  <a:lnTo>
                    <a:pt x="9534" y="650"/>
                  </a:lnTo>
                  <a:lnTo>
                    <a:pt x="9729" y="564"/>
                  </a:lnTo>
                  <a:lnTo>
                    <a:pt x="9913" y="488"/>
                  </a:lnTo>
                  <a:lnTo>
                    <a:pt x="10108" y="412"/>
                  </a:lnTo>
                  <a:lnTo>
                    <a:pt x="10303" y="347"/>
                  </a:lnTo>
                  <a:lnTo>
                    <a:pt x="10509" y="293"/>
                  </a:lnTo>
                  <a:lnTo>
                    <a:pt x="10509" y="293"/>
                  </a:lnTo>
                  <a:lnTo>
                    <a:pt x="10801" y="228"/>
                  </a:lnTo>
                  <a:lnTo>
                    <a:pt x="11104" y="163"/>
                  </a:lnTo>
                  <a:lnTo>
                    <a:pt x="11408" y="109"/>
                  </a:lnTo>
                  <a:lnTo>
                    <a:pt x="11711" y="65"/>
                  </a:lnTo>
                  <a:lnTo>
                    <a:pt x="12025" y="33"/>
                  </a:lnTo>
                  <a:lnTo>
                    <a:pt x="12339" y="11"/>
                  </a:lnTo>
                  <a:lnTo>
                    <a:pt x="12654" y="0"/>
                  </a:lnTo>
                  <a:lnTo>
                    <a:pt x="12968" y="11"/>
                  </a:lnTo>
                  <a:lnTo>
                    <a:pt x="12968" y="11"/>
                  </a:lnTo>
                  <a:lnTo>
                    <a:pt x="13206" y="22"/>
                  </a:lnTo>
                  <a:lnTo>
                    <a:pt x="13444" y="44"/>
                  </a:lnTo>
                  <a:lnTo>
                    <a:pt x="13683" y="65"/>
                  </a:lnTo>
                  <a:lnTo>
                    <a:pt x="13921" y="109"/>
                  </a:lnTo>
                  <a:lnTo>
                    <a:pt x="14398" y="195"/>
                  </a:lnTo>
                  <a:lnTo>
                    <a:pt x="14863" y="304"/>
                  </a:lnTo>
                  <a:lnTo>
                    <a:pt x="15329" y="445"/>
                  </a:lnTo>
                  <a:lnTo>
                    <a:pt x="15784" y="596"/>
                  </a:lnTo>
                  <a:lnTo>
                    <a:pt x="16239" y="770"/>
                  </a:lnTo>
                  <a:lnTo>
                    <a:pt x="16683" y="964"/>
                  </a:lnTo>
                  <a:lnTo>
                    <a:pt x="17128" y="1170"/>
                  </a:lnTo>
                  <a:lnTo>
                    <a:pt x="17561" y="1398"/>
                  </a:lnTo>
                  <a:lnTo>
                    <a:pt x="17983" y="1647"/>
                  </a:lnTo>
                  <a:lnTo>
                    <a:pt x="18406" y="1896"/>
                  </a:lnTo>
                  <a:lnTo>
                    <a:pt x="18817" y="2156"/>
                  </a:lnTo>
                  <a:lnTo>
                    <a:pt x="19218" y="2438"/>
                  </a:lnTo>
                  <a:lnTo>
                    <a:pt x="19619" y="2719"/>
                  </a:lnTo>
                  <a:lnTo>
                    <a:pt x="20009" y="3012"/>
                  </a:lnTo>
                  <a:lnTo>
                    <a:pt x="20009" y="3012"/>
                  </a:lnTo>
                  <a:lnTo>
                    <a:pt x="20583" y="3456"/>
                  </a:lnTo>
                  <a:lnTo>
                    <a:pt x="21136" y="3911"/>
                  </a:lnTo>
                  <a:lnTo>
                    <a:pt x="21677" y="4388"/>
                  </a:lnTo>
                  <a:lnTo>
                    <a:pt x="22219" y="4875"/>
                  </a:lnTo>
                  <a:lnTo>
                    <a:pt x="22739" y="5373"/>
                  </a:lnTo>
                  <a:lnTo>
                    <a:pt x="23237" y="5883"/>
                  </a:lnTo>
                  <a:lnTo>
                    <a:pt x="23736" y="6413"/>
                  </a:lnTo>
                  <a:lnTo>
                    <a:pt x="24212" y="6955"/>
                  </a:lnTo>
                  <a:lnTo>
                    <a:pt x="24678" y="7497"/>
                  </a:lnTo>
                  <a:lnTo>
                    <a:pt x="25133" y="8060"/>
                  </a:lnTo>
                  <a:lnTo>
                    <a:pt x="25577" y="8634"/>
                  </a:lnTo>
                  <a:lnTo>
                    <a:pt x="26000" y="9219"/>
                  </a:lnTo>
                  <a:lnTo>
                    <a:pt x="26411" y="9815"/>
                  </a:lnTo>
                  <a:lnTo>
                    <a:pt x="26801" y="10422"/>
                  </a:lnTo>
                  <a:lnTo>
                    <a:pt x="27180" y="11028"/>
                  </a:lnTo>
                  <a:lnTo>
                    <a:pt x="27538" y="1165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4228836" y="2814655"/>
              <a:ext cx="1562442" cy="1837610"/>
            </a:xfrm>
            <a:custGeom>
              <a:rect b="b" l="l" r="r" t="t"/>
              <a:pathLst>
                <a:path extrusionOk="0" h="126464" w="107527">
                  <a:moveTo>
                    <a:pt x="78668" y="1"/>
                  </a:moveTo>
                  <a:lnTo>
                    <a:pt x="77942" y="12"/>
                  </a:lnTo>
                  <a:lnTo>
                    <a:pt x="77227" y="44"/>
                  </a:lnTo>
                  <a:lnTo>
                    <a:pt x="76512" y="109"/>
                  </a:lnTo>
                  <a:lnTo>
                    <a:pt x="75786" y="185"/>
                  </a:lnTo>
                  <a:lnTo>
                    <a:pt x="75082" y="283"/>
                  </a:lnTo>
                  <a:lnTo>
                    <a:pt x="74367" y="402"/>
                  </a:lnTo>
                  <a:lnTo>
                    <a:pt x="73663" y="553"/>
                  </a:lnTo>
                  <a:lnTo>
                    <a:pt x="72970" y="716"/>
                  </a:lnTo>
                  <a:lnTo>
                    <a:pt x="72277" y="900"/>
                  </a:lnTo>
                  <a:lnTo>
                    <a:pt x="71594" y="1106"/>
                  </a:lnTo>
                  <a:lnTo>
                    <a:pt x="70912" y="1333"/>
                  </a:lnTo>
                  <a:lnTo>
                    <a:pt x="70251" y="1572"/>
                  </a:lnTo>
                  <a:lnTo>
                    <a:pt x="69601" y="1843"/>
                  </a:lnTo>
                  <a:lnTo>
                    <a:pt x="68951" y="2135"/>
                  </a:lnTo>
                  <a:lnTo>
                    <a:pt x="68323" y="2438"/>
                  </a:lnTo>
                  <a:lnTo>
                    <a:pt x="67705" y="2763"/>
                  </a:lnTo>
                  <a:lnTo>
                    <a:pt x="67109" y="3110"/>
                  </a:lnTo>
                  <a:lnTo>
                    <a:pt x="66947" y="3218"/>
                  </a:lnTo>
                  <a:lnTo>
                    <a:pt x="66795" y="3327"/>
                  </a:lnTo>
                  <a:lnTo>
                    <a:pt x="66654" y="3435"/>
                  </a:lnTo>
                  <a:lnTo>
                    <a:pt x="66514" y="3565"/>
                  </a:lnTo>
                  <a:lnTo>
                    <a:pt x="66384" y="3695"/>
                  </a:lnTo>
                  <a:lnTo>
                    <a:pt x="66254" y="3825"/>
                  </a:lnTo>
                  <a:lnTo>
                    <a:pt x="66145" y="3966"/>
                  </a:lnTo>
                  <a:lnTo>
                    <a:pt x="66026" y="4117"/>
                  </a:lnTo>
                  <a:lnTo>
                    <a:pt x="65929" y="4269"/>
                  </a:lnTo>
                  <a:lnTo>
                    <a:pt x="65831" y="4421"/>
                  </a:lnTo>
                  <a:lnTo>
                    <a:pt x="65744" y="4583"/>
                  </a:lnTo>
                  <a:lnTo>
                    <a:pt x="65658" y="4757"/>
                  </a:lnTo>
                  <a:lnTo>
                    <a:pt x="65582" y="4930"/>
                  </a:lnTo>
                  <a:lnTo>
                    <a:pt x="65517" y="5103"/>
                  </a:lnTo>
                  <a:lnTo>
                    <a:pt x="65463" y="5277"/>
                  </a:lnTo>
                  <a:lnTo>
                    <a:pt x="65409" y="5461"/>
                  </a:lnTo>
                  <a:lnTo>
                    <a:pt x="65279" y="5948"/>
                  </a:lnTo>
                  <a:lnTo>
                    <a:pt x="65127" y="6436"/>
                  </a:lnTo>
                  <a:lnTo>
                    <a:pt x="64964" y="6912"/>
                  </a:lnTo>
                  <a:lnTo>
                    <a:pt x="64780" y="7389"/>
                  </a:lnTo>
                  <a:lnTo>
                    <a:pt x="64585" y="7855"/>
                  </a:lnTo>
                  <a:lnTo>
                    <a:pt x="64369" y="8310"/>
                  </a:lnTo>
                  <a:lnTo>
                    <a:pt x="64141" y="8765"/>
                  </a:lnTo>
                  <a:lnTo>
                    <a:pt x="63903" y="9209"/>
                  </a:lnTo>
                  <a:lnTo>
                    <a:pt x="63643" y="9653"/>
                  </a:lnTo>
                  <a:lnTo>
                    <a:pt x="63383" y="10086"/>
                  </a:lnTo>
                  <a:lnTo>
                    <a:pt x="63090" y="10509"/>
                  </a:lnTo>
                  <a:lnTo>
                    <a:pt x="62798" y="10920"/>
                  </a:lnTo>
                  <a:lnTo>
                    <a:pt x="62495" y="11321"/>
                  </a:lnTo>
                  <a:lnTo>
                    <a:pt x="62170" y="11711"/>
                  </a:lnTo>
                  <a:lnTo>
                    <a:pt x="61834" y="12101"/>
                  </a:lnTo>
                  <a:lnTo>
                    <a:pt x="61487" y="12470"/>
                  </a:lnTo>
                  <a:lnTo>
                    <a:pt x="61130" y="12827"/>
                  </a:lnTo>
                  <a:lnTo>
                    <a:pt x="60761" y="13184"/>
                  </a:lnTo>
                  <a:lnTo>
                    <a:pt x="60382" y="13520"/>
                  </a:lnTo>
                  <a:lnTo>
                    <a:pt x="59992" y="13845"/>
                  </a:lnTo>
                  <a:lnTo>
                    <a:pt x="59602" y="14159"/>
                  </a:lnTo>
                  <a:lnTo>
                    <a:pt x="59191" y="14463"/>
                  </a:lnTo>
                  <a:lnTo>
                    <a:pt x="58768" y="14755"/>
                  </a:lnTo>
                  <a:lnTo>
                    <a:pt x="58346" y="15026"/>
                  </a:lnTo>
                  <a:lnTo>
                    <a:pt x="57912" y="15286"/>
                  </a:lnTo>
                  <a:lnTo>
                    <a:pt x="57468" y="15535"/>
                  </a:lnTo>
                  <a:lnTo>
                    <a:pt x="57013" y="15763"/>
                  </a:lnTo>
                  <a:lnTo>
                    <a:pt x="56558" y="15979"/>
                  </a:lnTo>
                  <a:lnTo>
                    <a:pt x="56092" y="16185"/>
                  </a:lnTo>
                  <a:lnTo>
                    <a:pt x="55616" y="16359"/>
                  </a:lnTo>
                  <a:lnTo>
                    <a:pt x="55139" y="16532"/>
                  </a:lnTo>
                  <a:lnTo>
                    <a:pt x="54652" y="16683"/>
                  </a:lnTo>
                  <a:lnTo>
                    <a:pt x="54218" y="16803"/>
                  </a:lnTo>
                  <a:lnTo>
                    <a:pt x="53785" y="16900"/>
                  </a:lnTo>
                  <a:lnTo>
                    <a:pt x="53352" y="16987"/>
                  </a:lnTo>
                  <a:lnTo>
                    <a:pt x="52918" y="17063"/>
                  </a:lnTo>
                  <a:lnTo>
                    <a:pt x="52485" y="17128"/>
                  </a:lnTo>
                  <a:lnTo>
                    <a:pt x="52063" y="17171"/>
                  </a:lnTo>
                  <a:lnTo>
                    <a:pt x="51629" y="17203"/>
                  </a:lnTo>
                  <a:lnTo>
                    <a:pt x="51196" y="17214"/>
                  </a:lnTo>
                  <a:lnTo>
                    <a:pt x="50763" y="17225"/>
                  </a:lnTo>
                  <a:lnTo>
                    <a:pt x="50329" y="17214"/>
                  </a:lnTo>
                  <a:lnTo>
                    <a:pt x="49907" y="17193"/>
                  </a:lnTo>
                  <a:lnTo>
                    <a:pt x="49474" y="17160"/>
                  </a:lnTo>
                  <a:lnTo>
                    <a:pt x="49051" y="17106"/>
                  </a:lnTo>
                  <a:lnTo>
                    <a:pt x="48629" y="17041"/>
                  </a:lnTo>
                  <a:lnTo>
                    <a:pt x="48206" y="16976"/>
                  </a:lnTo>
                  <a:lnTo>
                    <a:pt x="47784" y="16889"/>
                  </a:lnTo>
                  <a:lnTo>
                    <a:pt x="47372" y="16781"/>
                  </a:lnTo>
                  <a:lnTo>
                    <a:pt x="46960" y="16673"/>
                  </a:lnTo>
                  <a:lnTo>
                    <a:pt x="46549" y="16553"/>
                  </a:lnTo>
                  <a:lnTo>
                    <a:pt x="46137" y="16413"/>
                  </a:lnTo>
                  <a:lnTo>
                    <a:pt x="45736" y="16272"/>
                  </a:lnTo>
                  <a:lnTo>
                    <a:pt x="45335" y="16109"/>
                  </a:lnTo>
                  <a:lnTo>
                    <a:pt x="44935" y="15947"/>
                  </a:lnTo>
                  <a:lnTo>
                    <a:pt x="44545" y="15763"/>
                  </a:lnTo>
                  <a:lnTo>
                    <a:pt x="44155" y="15568"/>
                  </a:lnTo>
                  <a:lnTo>
                    <a:pt x="43775" y="15373"/>
                  </a:lnTo>
                  <a:lnTo>
                    <a:pt x="43396" y="15156"/>
                  </a:lnTo>
                  <a:lnTo>
                    <a:pt x="43028" y="14929"/>
                  </a:lnTo>
                  <a:lnTo>
                    <a:pt x="42660" y="14701"/>
                  </a:lnTo>
                  <a:lnTo>
                    <a:pt x="42302" y="14452"/>
                  </a:lnTo>
                  <a:lnTo>
                    <a:pt x="41945" y="14192"/>
                  </a:lnTo>
                  <a:lnTo>
                    <a:pt x="41587" y="13932"/>
                  </a:lnTo>
                  <a:lnTo>
                    <a:pt x="41338" y="13748"/>
                  </a:lnTo>
                  <a:lnTo>
                    <a:pt x="41078" y="13596"/>
                  </a:lnTo>
                  <a:lnTo>
                    <a:pt x="40807" y="13455"/>
                  </a:lnTo>
                  <a:lnTo>
                    <a:pt x="40536" y="13347"/>
                  </a:lnTo>
                  <a:lnTo>
                    <a:pt x="40255" y="13249"/>
                  </a:lnTo>
                  <a:lnTo>
                    <a:pt x="39962" y="13184"/>
                  </a:lnTo>
                  <a:lnTo>
                    <a:pt x="39681" y="13130"/>
                  </a:lnTo>
                  <a:lnTo>
                    <a:pt x="39388" y="13109"/>
                  </a:lnTo>
                  <a:lnTo>
                    <a:pt x="39085" y="13109"/>
                  </a:lnTo>
                  <a:lnTo>
                    <a:pt x="38792" y="13130"/>
                  </a:lnTo>
                  <a:lnTo>
                    <a:pt x="38500" y="13163"/>
                  </a:lnTo>
                  <a:lnTo>
                    <a:pt x="38218" y="13228"/>
                  </a:lnTo>
                  <a:lnTo>
                    <a:pt x="37926" y="13314"/>
                  </a:lnTo>
                  <a:lnTo>
                    <a:pt x="37644" y="13434"/>
                  </a:lnTo>
                  <a:lnTo>
                    <a:pt x="37373" y="13564"/>
                  </a:lnTo>
                  <a:lnTo>
                    <a:pt x="37102" y="13715"/>
                  </a:lnTo>
                  <a:lnTo>
                    <a:pt x="36821" y="13889"/>
                  </a:lnTo>
                  <a:lnTo>
                    <a:pt x="36528" y="14051"/>
                  </a:lnTo>
                  <a:lnTo>
                    <a:pt x="36225" y="14192"/>
                  </a:lnTo>
                  <a:lnTo>
                    <a:pt x="35922" y="14333"/>
                  </a:lnTo>
                  <a:lnTo>
                    <a:pt x="35608" y="14463"/>
                  </a:lnTo>
                  <a:lnTo>
                    <a:pt x="35283" y="14582"/>
                  </a:lnTo>
                  <a:lnTo>
                    <a:pt x="34958" y="14679"/>
                  </a:lnTo>
                  <a:lnTo>
                    <a:pt x="34633" y="14777"/>
                  </a:lnTo>
                  <a:lnTo>
                    <a:pt x="34297" y="14864"/>
                  </a:lnTo>
                  <a:lnTo>
                    <a:pt x="33961" y="14939"/>
                  </a:lnTo>
                  <a:lnTo>
                    <a:pt x="33625" y="15004"/>
                  </a:lnTo>
                  <a:lnTo>
                    <a:pt x="33289" y="15059"/>
                  </a:lnTo>
                  <a:lnTo>
                    <a:pt x="32943" y="15102"/>
                  </a:lnTo>
                  <a:lnTo>
                    <a:pt x="32607" y="15134"/>
                  </a:lnTo>
                  <a:lnTo>
                    <a:pt x="32271" y="15156"/>
                  </a:lnTo>
                  <a:lnTo>
                    <a:pt x="31935" y="15178"/>
                  </a:lnTo>
                  <a:lnTo>
                    <a:pt x="31404" y="15189"/>
                  </a:lnTo>
                  <a:lnTo>
                    <a:pt x="30884" y="15189"/>
                  </a:lnTo>
                  <a:lnTo>
                    <a:pt x="30354" y="15167"/>
                  </a:lnTo>
                  <a:lnTo>
                    <a:pt x="29834" y="15134"/>
                  </a:lnTo>
                  <a:lnTo>
                    <a:pt x="29303" y="15102"/>
                  </a:lnTo>
                  <a:lnTo>
                    <a:pt x="28783" y="15059"/>
                  </a:lnTo>
                  <a:lnTo>
                    <a:pt x="27732" y="14950"/>
                  </a:lnTo>
                  <a:lnTo>
                    <a:pt x="26692" y="14842"/>
                  </a:lnTo>
                  <a:lnTo>
                    <a:pt x="25641" y="14734"/>
                  </a:lnTo>
                  <a:lnTo>
                    <a:pt x="25121" y="14690"/>
                  </a:lnTo>
                  <a:lnTo>
                    <a:pt x="24591" y="14658"/>
                  </a:lnTo>
                  <a:lnTo>
                    <a:pt x="24071" y="14636"/>
                  </a:lnTo>
                  <a:lnTo>
                    <a:pt x="23540" y="14625"/>
                  </a:lnTo>
                  <a:lnTo>
                    <a:pt x="23106" y="14625"/>
                  </a:lnTo>
                  <a:lnTo>
                    <a:pt x="22673" y="14636"/>
                  </a:lnTo>
                  <a:lnTo>
                    <a:pt x="22240" y="14658"/>
                  </a:lnTo>
                  <a:lnTo>
                    <a:pt x="21807" y="14690"/>
                  </a:lnTo>
                  <a:lnTo>
                    <a:pt x="21373" y="14734"/>
                  </a:lnTo>
                  <a:lnTo>
                    <a:pt x="20951" y="14788"/>
                  </a:lnTo>
                  <a:lnTo>
                    <a:pt x="20517" y="14853"/>
                  </a:lnTo>
                  <a:lnTo>
                    <a:pt x="20095" y="14929"/>
                  </a:lnTo>
                  <a:lnTo>
                    <a:pt x="19672" y="15015"/>
                  </a:lnTo>
                  <a:lnTo>
                    <a:pt x="19250" y="15102"/>
                  </a:lnTo>
                  <a:lnTo>
                    <a:pt x="18827" y="15210"/>
                  </a:lnTo>
                  <a:lnTo>
                    <a:pt x="18416" y="15319"/>
                  </a:lnTo>
                  <a:lnTo>
                    <a:pt x="17993" y="15438"/>
                  </a:lnTo>
                  <a:lnTo>
                    <a:pt x="17582" y="15579"/>
                  </a:lnTo>
                  <a:lnTo>
                    <a:pt x="17181" y="15719"/>
                  </a:lnTo>
                  <a:lnTo>
                    <a:pt x="16769" y="15860"/>
                  </a:lnTo>
                  <a:lnTo>
                    <a:pt x="16368" y="16023"/>
                  </a:lnTo>
                  <a:lnTo>
                    <a:pt x="15968" y="16185"/>
                  </a:lnTo>
                  <a:lnTo>
                    <a:pt x="15578" y="16369"/>
                  </a:lnTo>
                  <a:lnTo>
                    <a:pt x="15177" y="16553"/>
                  </a:lnTo>
                  <a:lnTo>
                    <a:pt x="14798" y="16738"/>
                  </a:lnTo>
                  <a:lnTo>
                    <a:pt x="14408" y="16943"/>
                  </a:lnTo>
                  <a:lnTo>
                    <a:pt x="14029" y="17149"/>
                  </a:lnTo>
                  <a:lnTo>
                    <a:pt x="13649" y="17366"/>
                  </a:lnTo>
                  <a:lnTo>
                    <a:pt x="13281" y="17593"/>
                  </a:lnTo>
                  <a:lnTo>
                    <a:pt x="12913" y="17821"/>
                  </a:lnTo>
                  <a:lnTo>
                    <a:pt x="12555" y="18070"/>
                  </a:lnTo>
                  <a:lnTo>
                    <a:pt x="12198" y="18308"/>
                  </a:lnTo>
                  <a:lnTo>
                    <a:pt x="11840" y="18568"/>
                  </a:lnTo>
                  <a:lnTo>
                    <a:pt x="11494" y="18828"/>
                  </a:lnTo>
                  <a:lnTo>
                    <a:pt x="11158" y="19099"/>
                  </a:lnTo>
                  <a:lnTo>
                    <a:pt x="10822" y="19370"/>
                  </a:lnTo>
                  <a:lnTo>
                    <a:pt x="10486" y="19652"/>
                  </a:lnTo>
                  <a:lnTo>
                    <a:pt x="10161" y="19944"/>
                  </a:lnTo>
                  <a:lnTo>
                    <a:pt x="9847" y="20237"/>
                  </a:lnTo>
                  <a:lnTo>
                    <a:pt x="9533" y="20540"/>
                  </a:lnTo>
                  <a:lnTo>
                    <a:pt x="9230" y="20854"/>
                  </a:lnTo>
                  <a:lnTo>
                    <a:pt x="8926" y="21168"/>
                  </a:lnTo>
                  <a:lnTo>
                    <a:pt x="8634" y="21482"/>
                  </a:lnTo>
                  <a:lnTo>
                    <a:pt x="8352" y="21807"/>
                  </a:lnTo>
                  <a:lnTo>
                    <a:pt x="8071" y="22143"/>
                  </a:lnTo>
                  <a:lnTo>
                    <a:pt x="7800" y="22479"/>
                  </a:lnTo>
                  <a:lnTo>
                    <a:pt x="7529" y="22826"/>
                  </a:lnTo>
                  <a:lnTo>
                    <a:pt x="7280" y="23172"/>
                  </a:lnTo>
                  <a:lnTo>
                    <a:pt x="7031" y="23530"/>
                  </a:lnTo>
                  <a:lnTo>
                    <a:pt x="6781" y="23887"/>
                  </a:lnTo>
                  <a:lnTo>
                    <a:pt x="6554" y="24256"/>
                  </a:lnTo>
                  <a:lnTo>
                    <a:pt x="6326" y="24624"/>
                  </a:lnTo>
                  <a:lnTo>
                    <a:pt x="6099" y="24992"/>
                  </a:lnTo>
                  <a:lnTo>
                    <a:pt x="5893" y="25371"/>
                  </a:lnTo>
                  <a:lnTo>
                    <a:pt x="5687" y="25751"/>
                  </a:lnTo>
                  <a:lnTo>
                    <a:pt x="5503" y="26141"/>
                  </a:lnTo>
                  <a:lnTo>
                    <a:pt x="5319" y="26531"/>
                  </a:lnTo>
                  <a:lnTo>
                    <a:pt x="5146" y="26920"/>
                  </a:lnTo>
                  <a:lnTo>
                    <a:pt x="4972" y="27321"/>
                  </a:lnTo>
                  <a:lnTo>
                    <a:pt x="4821" y="27722"/>
                  </a:lnTo>
                  <a:lnTo>
                    <a:pt x="4669" y="28134"/>
                  </a:lnTo>
                  <a:lnTo>
                    <a:pt x="4528" y="28545"/>
                  </a:lnTo>
                  <a:lnTo>
                    <a:pt x="4409" y="28957"/>
                  </a:lnTo>
                  <a:lnTo>
                    <a:pt x="4290" y="29369"/>
                  </a:lnTo>
                  <a:lnTo>
                    <a:pt x="4182" y="29791"/>
                  </a:lnTo>
                  <a:lnTo>
                    <a:pt x="4084" y="30214"/>
                  </a:lnTo>
                  <a:lnTo>
                    <a:pt x="3997" y="30636"/>
                  </a:lnTo>
                  <a:lnTo>
                    <a:pt x="3911" y="31069"/>
                  </a:lnTo>
                  <a:lnTo>
                    <a:pt x="3857" y="31405"/>
                  </a:lnTo>
                  <a:lnTo>
                    <a:pt x="3781" y="31741"/>
                  </a:lnTo>
                  <a:lnTo>
                    <a:pt x="3705" y="32077"/>
                  </a:lnTo>
                  <a:lnTo>
                    <a:pt x="3618" y="32402"/>
                  </a:lnTo>
                  <a:lnTo>
                    <a:pt x="3521" y="32738"/>
                  </a:lnTo>
                  <a:lnTo>
                    <a:pt x="3423" y="33063"/>
                  </a:lnTo>
                  <a:lnTo>
                    <a:pt x="3207" y="33724"/>
                  </a:lnTo>
                  <a:lnTo>
                    <a:pt x="2957" y="34373"/>
                  </a:lnTo>
                  <a:lnTo>
                    <a:pt x="2697" y="35023"/>
                  </a:lnTo>
                  <a:lnTo>
                    <a:pt x="2427" y="35663"/>
                  </a:lnTo>
                  <a:lnTo>
                    <a:pt x="2145" y="36313"/>
                  </a:lnTo>
                  <a:lnTo>
                    <a:pt x="1560" y="37591"/>
                  </a:lnTo>
                  <a:lnTo>
                    <a:pt x="1278" y="38230"/>
                  </a:lnTo>
                  <a:lnTo>
                    <a:pt x="997" y="38880"/>
                  </a:lnTo>
                  <a:lnTo>
                    <a:pt x="715" y="39519"/>
                  </a:lnTo>
                  <a:lnTo>
                    <a:pt x="466" y="40158"/>
                  </a:lnTo>
                  <a:lnTo>
                    <a:pt x="217" y="40808"/>
                  </a:lnTo>
                  <a:lnTo>
                    <a:pt x="0" y="41458"/>
                  </a:lnTo>
                  <a:lnTo>
                    <a:pt x="0" y="41458"/>
                  </a:lnTo>
                  <a:lnTo>
                    <a:pt x="206" y="41263"/>
                  </a:lnTo>
                  <a:lnTo>
                    <a:pt x="423" y="41079"/>
                  </a:lnTo>
                  <a:lnTo>
                    <a:pt x="639" y="40916"/>
                  </a:lnTo>
                  <a:lnTo>
                    <a:pt x="867" y="40765"/>
                  </a:lnTo>
                  <a:lnTo>
                    <a:pt x="1094" y="40635"/>
                  </a:lnTo>
                  <a:lnTo>
                    <a:pt x="1332" y="40516"/>
                  </a:lnTo>
                  <a:lnTo>
                    <a:pt x="1582" y="40418"/>
                  </a:lnTo>
                  <a:lnTo>
                    <a:pt x="1831" y="40332"/>
                  </a:lnTo>
                  <a:lnTo>
                    <a:pt x="2091" y="40256"/>
                  </a:lnTo>
                  <a:lnTo>
                    <a:pt x="2351" y="40202"/>
                  </a:lnTo>
                  <a:lnTo>
                    <a:pt x="2622" y="40147"/>
                  </a:lnTo>
                  <a:lnTo>
                    <a:pt x="2892" y="40104"/>
                  </a:lnTo>
                  <a:lnTo>
                    <a:pt x="3163" y="40072"/>
                  </a:lnTo>
                  <a:lnTo>
                    <a:pt x="3445" y="40050"/>
                  </a:lnTo>
                  <a:lnTo>
                    <a:pt x="4019" y="40017"/>
                  </a:lnTo>
                  <a:lnTo>
                    <a:pt x="4517" y="40017"/>
                  </a:lnTo>
                  <a:lnTo>
                    <a:pt x="5026" y="40028"/>
                  </a:lnTo>
                  <a:lnTo>
                    <a:pt x="5536" y="40072"/>
                  </a:lnTo>
                  <a:lnTo>
                    <a:pt x="6034" y="40126"/>
                  </a:lnTo>
                  <a:lnTo>
                    <a:pt x="6532" y="40212"/>
                  </a:lnTo>
                  <a:lnTo>
                    <a:pt x="7031" y="40310"/>
                  </a:lnTo>
                  <a:lnTo>
                    <a:pt x="7518" y="40429"/>
                  </a:lnTo>
                  <a:lnTo>
                    <a:pt x="8006" y="40570"/>
                  </a:lnTo>
                  <a:lnTo>
                    <a:pt x="8840" y="40830"/>
                  </a:lnTo>
                  <a:lnTo>
                    <a:pt x="9674" y="41122"/>
                  </a:lnTo>
                  <a:lnTo>
                    <a:pt x="10508" y="41447"/>
                  </a:lnTo>
                  <a:lnTo>
                    <a:pt x="10920" y="41610"/>
                  </a:lnTo>
                  <a:lnTo>
                    <a:pt x="11331" y="41783"/>
                  </a:lnTo>
                  <a:lnTo>
                    <a:pt x="11743" y="41967"/>
                  </a:lnTo>
                  <a:lnTo>
                    <a:pt x="12154" y="42162"/>
                  </a:lnTo>
                  <a:lnTo>
                    <a:pt x="12566" y="42357"/>
                  </a:lnTo>
                  <a:lnTo>
                    <a:pt x="12967" y="42552"/>
                  </a:lnTo>
                  <a:lnTo>
                    <a:pt x="13368" y="42758"/>
                  </a:lnTo>
                  <a:lnTo>
                    <a:pt x="13769" y="42975"/>
                  </a:lnTo>
                  <a:lnTo>
                    <a:pt x="14169" y="43202"/>
                  </a:lnTo>
                  <a:lnTo>
                    <a:pt x="14559" y="43430"/>
                  </a:lnTo>
                  <a:lnTo>
                    <a:pt x="14939" y="43668"/>
                  </a:lnTo>
                  <a:lnTo>
                    <a:pt x="15328" y="43906"/>
                  </a:lnTo>
                  <a:lnTo>
                    <a:pt x="15697" y="44166"/>
                  </a:lnTo>
                  <a:lnTo>
                    <a:pt x="16065" y="44426"/>
                  </a:lnTo>
                  <a:lnTo>
                    <a:pt x="16433" y="44686"/>
                  </a:lnTo>
                  <a:lnTo>
                    <a:pt x="16791" y="44957"/>
                  </a:lnTo>
                  <a:lnTo>
                    <a:pt x="17148" y="45239"/>
                  </a:lnTo>
                  <a:lnTo>
                    <a:pt x="17495" y="45531"/>
                  </a:lnTo>
                  <a:lnTo>
                    <a:pt x="17831" y="45824"/>
                  </a:lnTo>
                  <a:lnTo>
                    <a:pt x="18156" y="46127"/>
                  </a:lnTo>
                  <a:lnTo>
                    <a:pt x="18481" y="46441"/>
                  </a:lnTo>
                  <a:lnTo>
                    <a:pt x="18795" y="46766"/>
                  </a:lnTo>
                  <a:lnTo>
                    <a:pt x="19098" y="47091"/>
                  </a:lnTo>
                  <a:lnTo>
                    <a:pt x="19402" y="47427"/>
                  </a:lnTo>
                  <a:lnTo>
                    <a:pt x="19683" y="47774"/>
                  </a:lnTo>
                  <a:lnTo>
                    <a:pt x="19965" y="48131"/>
                  </a:lnTo>
                  <a:lnTo>
                    <a:pt x="20149" y="48359"/>
                  </a:lnTo>
                  <a:lnTo>
                    <a:pt x="20312" y="48597"/>
                  </a:lnTo>
                  <a:lnTo>
                    <a:pt x="20474" y="48835"/>
                  </a:lnTo>
                  <a:lnTo>
                    <a:pt x="20626" y="49074"/>
                  </a:lnTo>
                  <a:lnTo>
                    <a:pt x="20767" y="49312"/>
                  </a:lnTo>
                  <a:lnTo>
                    <a:pt x="20907" y="49550"/>
                  </a:lnTo>
                  <a:lnTo>
                    <a:pt x="21037" y="49778"/>
                  </a:lnTo>
                  <a:lnTo>
                    <a:pt x="21157" y="50016"/>
                  </a:lnTo>
                  <a:lnTo>
                    <a:pt x="21265" y="50254"/>
                  </a:lnTo>
                  <a:lnTo>
                    <a:pt x="21373" y="50493"/>
                  </a:lnTo>
                  <a:lnTo>
                    <a:pt x="21568" y="50969"/>
                  </a:lnTo>
                  <a:lnTo>
                    <a:pt x="21731" y="51435"/>
                  </a:lnTo>
                  <a:lnTo>
                    <a:pt x="21872" y="51912"/>
                  </a:lnTo>
                  <a:lnTo>
                    <a:pt x="21991" y="52388"/>
                  </a:lnTo>
                  <a:lnTo>
                    <a:pt x="22088" y="52865"/>
                  </a:lnTo>
                  <a:lnTo>
                    <a:pt x="22164" y="53342"/>
                  </a:lnTo>
                  <a:lnTo>
                    <a:pt x="22218" y="53818"/>
                  </a:lnTo>
                  <a:lnTo>
                    <a:pt x="22261" y="54295"/>
                  </a:lnTo>
                  <a:lnTo>
                    <a:pt x="22283" y="54783"/>
                  </a:lnTo>
                  <a:lnTo>
                    <a:pt x="22283" y="55259"/>
                  </a:lnTo>
                  <a:lnTo>
                    <a:pt x="22272" y="55747"/>
                  </a:lnTo>
                  <a:lnTo>
                    <a:pt x="22251" y="56223"/>
                  </a:lnTo>
                  <a:lnTo>
                    <a:pt x="22229" y="56711"/>
                  </a:lnTo>
                  <a:lnTo>
                    <a:pt x="22186" y="57209"/>
                  </a:lnTo>
                  <a:lnTo>
                    <a:pt x="22131" y="57697"/>
                  </a:lnTo>
                  <a:lnTo>
                    <a:pt x="22012" y="58682"/>
                  </a:lnTo>
                  <a:lnTo>
                    <a:pt x="21882" y="59679"/>
                  </a:lnTo>
                  <a:lnTo>
                    <a:pt x="21742" y="60697"/>
                  </a:lnTo>
                  <a:lnTo>
                    <a:pt x="21612" y="61716"/>
                  </a:lnTo>
                  <a:lnTo>
                    <a:pt x="21547" y="62235"/>
                  </a:lnTo>
                  <a:lnTo>
                    <a:pt x="21492" y="62745"/>
                  </a:lnTo>
                  <a:lnTo>
                    <a:pt x="21449" y="63275"/>
                  </a:lnTo>
                  <a:lnTo>
                    <a:pt x="21406" y="63795"/>
                  </a:lnTo>
                  <a:lnTo>
                    <a:pt x="21384" y="64196"/>
                  </a:lnTo>
                  <a:lnTo>
                    <a:pt x="21373" y="64597"/>
                  </a:lnTo>
                  <a:lnTo>
                    <a:pt x="21362" y="64998"/>
                  </a:lnTo>
                  <a:lnTo>
                    <a:pt x="21362" y="65399"/>
                  </a:lnTo>
                  <a:lnTo>
                    <a:pt x="21373" y="65799"/>
                  </a:lnTo>
                  <a:lnTo>
                    <a:pt x="21384" y="66200"/>
                  </a:lnTo>
                  <a:lnTo>
                    <a:pt x="21406" y="66601"/>
                  </a:lnTo>
                  <a:lnTo>
                    <a:pt x="21427" y="67002"/>
                  </a:lnTo>
                  <a:lnTo>
                    <a:pt x="21460" y="67403"/>
                  </a:lnTo>
                  <a:lnTo>
                    <a:pt x="21503" y="67793"/>
                  </a:lnTo>
                  <a:lnTo>
                    <a:pt x="21547" y="68194"/>
                  </a:lnTo>
                  <a:lnTo>
                    <a:pt x="21601" y="68594"/>
                  </a:lnTo>
                  <a:lnTo>
                    <a:pt x="21666" y="68984"/>
                  </a:lnTo>
                  <a:lnTo>
                    <a:pt x="21731" y="69385"/>
                  </a:lnTo>
                  <a:lnTo>
                    <a:pt x="21807" y="69775"/>
                  </a:lnTo>
                  <a:lnTo>
                    <a:pt x="21882" y="70165"/>
                  </a:lnTo>
                  <a:lnTo>
                    <a:pt x="21969" y="70555"/>
                  </a:lnTo>
                  <a:lnTo>
                    <a:pt x="22066" y="70945"/>
                  </a:lnTo>
                  <a:lnTo>
                    <a:pt x="22164" y="71335"/>
                  </a:lnTo>
                  <a:lnTo>
                    <a:pt x="22272" y="71725"/>
                  </a:lnTo>
                  <a:lnTo>
                    <a:pt x="22391" y="72104"/>
                  </a:lnTo>
                  <a:lnTo>
                    <a:pt x="22511" y="72483"/>
                  </a:lnTo>
                  <a:lnTo>
                    <a:pt x="22641" y="72873"/>
                  </a:lnTo>
                  <a:lnTo>
                    <a:pt x="22771" y="73242"/>
                  </a:lnTo>
                  <a:lnTo>
                    <a:pt x="22911" y="73621"/>
                  </a:lnTo>
                  <a:lnTo>
                    <a:pt x="23052" y="73989"/>
                  </a:lnTo>
                  <a:lnTo>
                    <a:pt x="23204" y="74368"/>
                  </a:lnTo>
                  <a:lnTo>
                    <a:pt x="23366" y="74737"/>
                  </a:lnTo>
                  <a:lnTo>
                    <a:pt x="23529" y="75094"/>
                  </a:lnTo>
                  <a:lnTo>
                    <a:pt x="23702" y="75462"/>
                  </a:lnTo>
                  <a:lnTo>
                    <a:pt x="23876" y="75820"/>
                  </a:lnTo>
                  <a:lnTo>
                    <a:pt x="24060" y="76177"/>
                  </a:lnTo>
                  <a:lnTo>
                    <a:pt x="24461" y="76914"/>
                  </a:lnTo>
                  <a:lnTo>
                    <a:pt x="24872" y="77640"/>
                  </a:lnTo>
                  <a:lnTo>
                    <a:pt x="25306" y="78355"/>
                  </a:lnTo>
                  <a:lnTo>
                    <a:pt x="25739" y="79059"/>
                  </a:lnTo>
                  <a:lnTo>
                    <a:pt x="26627" y="80478"/>
                  </a:lnTo>
                  <a:lnTo>
                    <a:pt x="27505" y="81886"/>
                  </a:lnTo>
                  <a:lnTo>
                    <a:pt x="27949" y="82590"/>
                  </a:lnTo>
                  <a:lnTo>
                    <a:pt x="28371" y="83305"/>
                  </a:lnTo>
                  <a:lnTo>
                    <a:pt x="28794" y="84020"/>
                  </a:lnTo>
                  <a:lnTo>
                    <a:pt x="29194" y="84757"/>
                  </a:lnTo>
                  <a:lnTo>
                    <a:pt x="29584" y="85494"/>
                  </a:lnTo>
                  <a:lnTo>
                    <a:pt x="29953" y="86252"/>
                  </a:lnTo>
                  <a:lnTo>
                    <a:pt x="30126" y="86631"/>
                  </a:lnTo>
                  <a:lnTo>
                    <a:pt x="30289" y="87021"/>
                  </a:lnTo>
                  <a:lnTo>
                    <a:pt x="30451" y="87411"/>
                  </a:lnTo>
                  <a:lnTo>
                    <a:pt x="30614" y="87801"/>
                  </a:lnTo>
                  <a:lnTo>
                    <a:pt x="30819" y="88375"/>
                  </a:lnTo>
                  <a:lnTo>
                    <a:pt x="31025" y="88938"/>
                  </a:lnTo>
                  <a:lnTo>
                    <a:pt x="31231" y="89513"/>
                  </a:lnTo>
                  <a:lnTo>
                    <a:pt x="31415" y="90087"/>
                  </a:lnTo>
                  <a:lnTo>
                    <a:pt x="31599" y="90672"/>
                  </a:lnTo>
                  <a:lnTo>
                    <a:pt x="31773" y="91257"/>
                  </a:lnTo>
                  <a:lnTo>
                    <a:pt x="31935" y="91842"/>
                  </a:lnTo>
                  <a:lnTo>
                    <a:pt x="32098" y="92427"/>
                  </a:lnTo>
                  <a:lnTo>
                    <a:pt x="32249" y="93012"/>
                  </a:lnTo>
                  <a:lnTo>
                    <a:pt x="32390" y="93607"/>
                  </a:lnTo>
                  <a:lnTo>
                    <a:pt x="32520" y="94203"/>
                  </a:lnTo>
                  <a:lnTo>
                    <a:pt x="32650" y="94799"/>
                  </a:lnTo>
                  <a:lnTo>
                    <a:pt x="32769" y="95395"/>
                  </a:lnTo>
                  <a:lnTo>
                    <a:pt x="32878" y="96001"/>
                  </a:lnTo>
                  <a:lnTo>
                    <a:pt x="32986" y="96597"/>
                  </a:lnTo>
                  <a:lnTo>
                    <a:pt x="33083" y="97204"/>
                  </a:lnTo>
                  <a:lnTo>
                    <a:pt x="33181" y="97810"/>
                  </a:lnTo>
                  <a:lnTo>
                    <a:pt x="33268" y="98417"/>
                  </a:lnTo>
                  <a:lnTo>
                    <a:pt x="33343" y="99024"/>
                  </a:lnTo>
                  <a:lnTo>
                    <a:pt x="33408" y="99641"/>
                  </a:lnTo>
                  <a:lnTo>
                    <a:pt x="33473" y="100248"/>
                  </a:lnTo>
                  <a:lnTo>
                    <a:pt x="33528" y="100865"/>
                  </a:lnTo>
                  <a:lnTo>
                    <a:pt x="33582" y="101472"/>
                  </a:lnTo>
                  <a:lnTo>
                    <a:pt x="33625" y="102089"/>
                  </a:lnTo>
                  <a:lnTo>
                    <a:pt x="33690" y="103324"/>
                  </a:lnTo>
                  <a:lnTo>
                    <a:pt x="33733" y="104559"/>
                  </a:lnTo>
                  <a:lnTo>
                    <a:pt x="33755" y="105794"/>
                  </a:lnTo>
                  <a:lnTo>
                    <a:pt x="33744" y="107040"/>
                  </a:lnTo>
                  <a:lnTo>
                    <a:pt x="33712" y="108275"/>
                  </a:lnTo>
                  <a:lnTo>
                    <a:pt x="33668" y="109521"/>
                  </a:lnTo>
                  <a:lnTo>
                    <a:pt x="33593" y="110756"/>
                  </a:lnTo>
                  <a:lnTo>
                    <a:pt x="33495" y="111991"/>
                  </a:lnTo>
                  <a:lnTo>
                    <a:pt x="33376" y="113226"/>
                  </a:lnTo>
                  <a:lnTo>
                    <a:pt x="33235" y="114460"/>
                  </a:lnTo>
                  <a:lnTo>
                    <a:pt x="33073" y="115695"/>
                  </a:lnTo>
                  <a:lnTo>
                    <a:pt x="32899" y="116920"/>
                  </a:lnTo>
                  <a:lnTo>
                    <a:pt x="32693" y="118133"/>
                  </a:lnTo>
                  <a:lnTo>
                    <a:pt x="32477" y="119346"/>
                  </a:lnTo>
                  <a:lnTo>
                    <a:pt x="32249" y="120559"/>
                  </a:lnTo>
                  <a:lnTo>
                    <a:pt x="32000" y="121751"/>
                  </a:lnTo>
                  <a:lnTo>
                    <a:pt x="31729" y="122943"/>
                  </a:lnTo>
                  <a:lnTo>
                    <a:pt x="31448" y="124123"/>
                  </a:lnTo>
                  <a:lnTo>
                    <a:pt x="31144" y="125304"/>
                  </a:lnTo>
                  <a:lnTo>
                    <a:pt x="30830" y="126463"/>
                  </a:lnTo>
                  <a:lnTo>
                    <a:pt x="107527" y="126463"/>
                  </a:lnTo>
                  <a:lnTo>
                    <a:pt x="107256" y="125878"/>
                  </a:lnTo>
                  <a:lnTo>
                    <a:pt x="106996" y="125282"/>
                  </a:lnTo>
                  <a:lnTo>
                    <a:pt x="106747" y="124687"/>
                  </a:lnTo>
                  <a:lnTo>
                    <a:pt x="106497" y="124091"/>
                  </a:lnTo>
                  <a:lnTo>
                    <a:pt x="106259" y="123495"/>
                  </a:lnTo>
                  <a:lnTo>
                    <a:pt x="106021" y="122888"/>
                  </a:lnTo>
                  <a:lnTo>
                    <a:pt x="105793" y="122282"/>
                  </a:lnTo>
                  <a:lnTo>
                    <a:pt x="105577" y="121675"/>
                  </a:lnTo>
                  <a:lnTo>
                    <a:pt x="105360" y="121058"/>
                  </a:lnTo>
                  <a:lnTo>
                    <a:pt x="105154" y="120440"/>
                  </a:lnTo>
                  <a:lnTo>
                    <a:pt x="104948" y="119823"/>
                  </a:lnTo>
                  <a:lnTo>
                    <a:pt x="104753" y="119205"/>
                  </a:lnTo>
                  <a:lnTo>
                    <a:pt x="104569" y="118577"/>
                  </a:lnTo>
                  <a:lnTo>
                    <a:pt x="104385" y="117959"/>
                  </a:lnTo>
                  <a:lnTo>
                    <a:pt x="104212" y="117331"/>
                  </a:lnTo>
                  <a:lnTo>
                    <a:pt x="104038" y="116692"/>
                  </a:lnTo>
                  <a:lnTo>
                    <a:pt x="103713" y="115425"/>
                  </a:lnTo>
                  <a:lnTo>
                    <a:pt x="103421" y="114157"/>
                  </a:lnTo>
                  <a:lnTo>
                    <a:pt x="103139" y="112868"/>
                  </a:lnTo>
                  <a:lnTo>
                    <a:pt x="102890" y="111579"/>
                  </a:lnTo>
                  <a:lnTo>
                    <a:pt x="102663" y="110279"/>
                  </a:lnTo>
                  <a:lnTo>
                    <a:pt x="102446" y="108979"/>
                  </a:lnTo>
                  <a:lnTo>
                    <a:pt x="102262" y="107679"/>
                  </a:lnTo>
                  <a:lnTo>
                    <a:pt x="102088" y="106368"/>
                  </a:lnTo>
                  <a:lnTo>
                    <a:pt x="101937" y="105047"/>
                  </a:lnTo>
                  <a:lnTo>
                    <a:pt x="101807" y="103725"/>
                  </a:lnTo>
                  <a:lnTo>
                    <a:pt x="101688" y="102414"/>
                  </a:lnTo>
                  <a:lnTo>
                    <a:pt x="101590" y="101093"/>
                  </a:lnTo>
                  <a:lnTo>
                    <a:pt x="101514" y="99760"/>
                  </a:lnTo>
                  <a:lnTo>
                    <a:pt x="101449" y="98439"/>
                  </a:lnTo>
                  <a:lnTo>
                    <a:pt x="101406" y="97117"/>
                  </a:lnTo>
                  <a:lnTo>
                    <a:pt x="101374" y="95796"/>
                  </a:lnTo>
                  <a:lnTo>
                    <a:pt x="101363" y="94474"/>
                  </a:lnTo>
                  <a:lnTo>
                    <a:pt x="101352" y="93152"/>
                  </a:lnTo>
                  <a:lnTo>
                    <a:pt x="101374" y="91842"/>
                  </a:lnTo>
                  <a:lnTo>
                    <a:pt x="101395" y="90520"/>
                  </a:lnTo>
                  <a:lnTo>
                    <a:pt x="101428" y="89220"/>
                  </a:lnTo>
                  <a:lnTo>
                    <a:pt x="101482" y="87909"/>
                  </a:lnTo>
                  <a:lnTo>
                    <a:pt x="101536" y="86609"/>
                  </a:lnTo>
                  <a:lnTo>
                    <a:pt x="101612" y="85320"/>
                  </a:lnTo>
                  <a:lnTo>
                    <a:pt x="101688" y="84031"/>
                  </a:lnTo>
                  <a:lnTo>
                    <a:pt x="101785" y="82742"/>
                  </a:lnTo>
                  <a:lnTo>
                    <a:pt x="101883" y="81453"/>
                  </a:lnTo>
                  <a:lnTo>
                    <a:pt x="101980" y="80164"/>
                  </a:lnTo>
                  <a:lnTo>
                    <a:pt x="102099" y="78875"/>
                  </a:lnTo>
                  <a:lnTo>
                    <a:pt x="102218" y="77596"/>
                  </a:lnTo>
                  <a:lnTo>
                    <a:pt x="102468" y="75018"/>
                  </a:lnTo>
                  <a:lnTo>
                    <a:pt x="102738" y="72451"/>
                  </a:lnTo>
                  <a:lnTo>
                    <a:pt x="103020" y="69883"/>
                  </a:lnTo>
                  <a:lnTo>
                    <a:pt x="103605" y="64749"/>
                  </a:lnTo>
                  <a:lnTo>
                    <a:pt x="103898" y="62181"/>
                  </a:lnTo>
                  <a:lnTo>
                    <a:pt x="104179" y="59603"/>
                  </a:lnTo>
                  <a:lnTo>
                    <a:pt x="104450" y="57036"/>
                  </a:lnTo>
                  <a:lnTo>
                    <a:pt x="104699" y="54468"/>
                  </a:lnTo>
                  <a:lnTo>
                    <a:pt x="104808" y="53179"/>
                  </a:lnTo>
                  <a:lnTo>
                    <a:pt x="104927" y="51890"/>
                  </a:lnTo>
                  <a:lnTo>
                    <a:pt x="105024" y="50612"/>
                  </a:lnTo>
                  <a:lnTo>
                    <a:pt x="105122" y="49323"/>
                  </a:lnTo>
                  <a:lnTo>
                    <a:pt x="105208" y="48034"/>
                  </a:lnTo>
                  <a:lnTo>
                    <a:pt x="105284" y="46745"/>
                  </a:lnTo>
                  <a:lnTo>
                    <a:pt x="105349" y="45455"/>
                  </a:lnTo>
                  <a:lnTo>
                    <a:pt x="105403" y="44166"/>
                  </a:lnTo>
                  <a:lnTo>
                    <a:pt x="105457" y="42682"/>
                  </a:lnTo>
                  <a:lnTo>
                    <a:pt x="105490" y="41198"/>
                  </a:lnTo>
                  <a:lnTo>
                    <a:pt x="105501" y="39714"/>
                  </a:lnTo>
                  <a:lnTo>
                    <a:pt x="105490" y="38230"/>
                  </a:lnTo>
                  <a:lnTo>
                    <a:pt x="105457" y="36746"/>
                  </a:lnTo>
                  <a:lnTo>
                    <a:pt x="105436" y="36009"/>
                  </a:lnTo>
                  <a:lnTo>
                    <a:pt x="105403" y="35273"/>
                  </a:lnTo>
                  <a:lnTo>
                    <a:pt x="105371" y="34525"/>
                  </a:lnTo>
                  <a:lnTo>
                    <a:pt x="105317" y="33789"/>
                  </a:lnTo>
                  <a:lnTo>
                    <a:pt x="105262" y="33052"/>
                  </a:lnTo>
                  <a:lnTo>
                    <a:pt x="105208" y="32315"/>
                  </a:lnTo>
                  <a:lnTo>
                    <a:pt x="105133" y="31579"/>
                  </a:lnTo>
                  <a:lnTo>
                    <a:pt x="105057" y="30842"/>
                  </a:lnTo>
                  <a:lnTo>
                    <a:pt x="104970" y="30105"/>
                  </a:lnTo>
                  <a:lnTo>
                    <a:pt x="104873" y="29380"/>
                  </a:lnTo>
                  <a:lnTo>
                    <a:pt x="104764" y="28643"/>
                  </a:lnTo>
                  <a:lnTo>
                    <a:pt x="104656" y="27917"/>
                  </a:lnTo>
                  <a:lnTo>
                    <a:pt x="104526" y="27191"/>
                  </a:lnTo>
                  <a:lnTo>
                    <a:pt x="104396" y="26466"/>
                  </a:lnTo>
                  <a:lnTo>
                    <a:pt x="104255" y="25740"/>
                  </a:lnTo>
                  <a:lnTo>
                    <a:pt x="104093" y="25025"/>
                  </a:lnTo>
                  <a:lnTo>
                    <a:pt x="103930" y="24310"/>
                  </a:lnTo>
                  <a:lnTo>
                    <a:pt x="103757" y="23595"/>
                  </a:lnTo>
                  <a:lnTo>
                    <a:pt x="103573" y="22880"/>
                  </a:lnTo>
                  <a:lnTo>
                    <a:pt x="103367" y="22165"/>
                  </a:lnTo>
                  <a:lnTo>
                    <a:pt x="103161" y="21461"/>
                  </a:lnTo>
                  <a:lnTo>
                    <a:pt x="102933" y="20757"/>
                  </a:lnTo>
                  <a:lnTo>
                    <a:pt x="102695" y="20052"/>
                  </a:lnTo>
                  <a:lnTo>
                    <a:pt x="102446" y="19359"/>
                  </a:lnTo>
                  <a:lnTo>
                    <a:pt x="102186" y="18666"/>
                  </a:lnTo>
                  <a:lnTo>
                    <a:pt x="101904" y="17973"/>
                  </a:lnTo>
                  <a:lnTo>
                    <a:pt x="101623" y="17290"/>
                  </a:lnTo>
                  <a:lnTo>
                    <a:pt x="101319" y="16608"/>
                  </a:lnTo>
                  <a:lnTo>
                    <a:pt x="100994" y="15936"/>
                  </a:lnTo>
                  <a:lnTo>
                    <a:pt x="100669" y="15264"/>
                  </a:lnTo>
                  <a:lnTo>
                    <a:pt x="100323" y="14604"/>
                  </a:lnTo>
                  <a:lnTo>
                    <a:pt x="99965" y="13954"/>
                  </a:lnTo>
                  <a:lnTo>
                    <a:pt x="99597" y="13314"/>
                  </a:lnTo>
                  <a:lnTo>
                    <a:pt x="99218" y="12675"/>
                  </a:lnTo>
                  <a:lnTo>
                    <a:pt x="98817" y="12047"/>
                  </a:lnTo>
                  <a:lnTo>
                    <a:pt x="98405" y="11430"/>
                  </a:lnTo>
                  <a:lnTo>
                    <a:pt x="97983" y="10823"/>
                  </a:lnTo>
                  <a:lnTo>
                    <a:pt x="97550" y="10227"/>
                  </a:lnTo>
                  <a:lnTo>
                    <a:pt x="97105" y="9631"/>
                  </a:lnTo>
                  <a:lnTo>
                    <a:pt x="96640" y="9057"/>
                  </a:lnTo>
                  <a:lnTo>
                    <a:pt x="96163" y="8494"/>
                  </a:lnTo>
                  <a:lnTo>
                    <a:pt x="95675" y="7941"/>
                  </a:lnTo>
                  <a:lnTo>
                    <a:pt x="95177" y="7400"/>
                  </a:lnTo>
                  <a:lnTo>
                    <a:pt x="94668" y="6880"/>
                  </a:lnTo>
                  <a:lnTo>
                    <a:pt x="94137" y="6360"/>
                  </a:lnTo>
                  <a:lnTo>
                    <a:pt x="93596" y="5862"/>
                  </a:lnTo>
                  <a:lnTo>
                    <a:pt x="93054" y="5385"/>
                  </a:lnTo>
                  <a:lnTo>
                    <a:pt x="92480" y="4908"/>
                  </a:lnTo>
                  <a:lnTo>
                    <a:pt x="91906" y="4464"/>
                  </a:lnTo>
                  <a:lnTo>
                    <a:pt x="91321" y="4020"/>
                  </a:lnTo>
                  <a:lnTo>
                    <a:pt x="90714" y="3597"/>
                  </a:lnTo>
                  <a:lnTo>
                    <a:pt x="90097" y="3197"/>
                  </a:lnTo>
                  <a:lnTo>
                    <a:pt x="89468" y="2807"/>
                  </a:lnTo>
                  <a:lnTo>
                    <a:pt x="88829" y="2438"/>
                  </a:lnTo>
                  <a:lnTo>
                    <a:pt x="88526" y="2276"/>
                  </a:lnTo>
                  <a:lnTo>
                    <a:pt x="88222" y="2124"/>
                  </a:lnTo>
                  <a:lnTo>
                    <a:pt x="87919" y="1973"/>
                  </a:lnTo>
                  <a:lnTo>
                    <a:pt x="87605" y="1821"/>
                  </a:lnTo>
                  <a:lnTo>
                    <a:pt x="87291" y="1680"/>
                  </a:lnTo>
                  <a:lnTo>
                    <a:pt x="86966" y="1550"/>
                  </a:lnTo>
                  <a:lnTo>
                    <a:pt x="86316" y="1290"/>
                  </a:lnTo>
                  <a:lnTo>
                    <a:pt x="85666" y="1063"/>
                  </a:lnTo>
                  <a:lnTo>
                    <a:pt x="84994" y="857"/>
                  </a:lnTo>
                  <a:lnTo>
                    <a:pt x="84312" y="673"/>
                  </a:lnTo>
                  <a:lnTo>
                    <a:pt x="83629" y="510"/>
                  </a:lnTo>
                  <a:lnTo>
                    <a:pt x="82936" y="369"/>
                  </a:lnTo>
                  <a:lnTo>
                    <a:pt x="82232" y="250"/>
                  </a:lnTo>
                  <a:lnTo>
                    <a:pt x="81528" y="153"/>
                  </a:lnTo>
                  <a:lnTo>
                    <a:pt x="80813" y="88"/>
                  </a:lnTo>
                  <a:lnTo>
                    <a:pt x="80098" y="33"/>
                  </a:lnTo>
                  <a:lnTo>
                    <a:pt x="79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4463682" y="1916178"/>
              <a:ext cx="739206" cy="990587"/>
            </a:xfrm>
            <a:custGeom>
              <a:rect b="b" l="l" r="r" t="t"/>
              <a:pathLst>
                <a:path extrusionOk="0" h="68172" w="50872">
                  <a:moveTo>
                    <a:pt x="21785" y="0"/>
                  </a:moveTo>
                  <a:lnTo>
                    <a:pt x="21341" y="11"/>
                  </a:lnTo>
                  <a:lnTo>
                    <a:pt x="20897" y="33"/>
                  </a:lnTo>
                  <a:lnTo>
                    <a:pt x="20464" y="54"/>
                  </a:lnTo>
                  <a:lnTo>
                    <a:pt x="20020" y="98"/>
                  </a:lnTo>
                  <a:lnTo>
                    <a:pt x="19586" y="141"/>
                  </a:lnTo>
                  <a:lnTo>
                    <a:pt x="19142" y="195"/>
                  </a:lnTo>
                  <a:lnTo>
                    <a:pt x="18709" y="260"/>
                  </a:lnTo>
                  <a:lnTo>
                    <a:pt x="18276" y="325"/>
                  </a:lnTo>
                  <a:lnTo>
                    <a:pt x="17842" y="401"/>
                  </a:lnTo>
                  <a:lnTo>
                    <a:pt x="17409" y="488"/>
                  </a:lnTo>
                  <a:lnTo>
                    <a:pt x="16976" y="585"/>
                  </a:lnTo>
                  <a:lnTo>
                    <a:pt x="16542" y="694"/>
                  </a:lnTo>
                  <a:lnTo>
                    <a:pt x="16120" y="802"/>
                  </a:lnTo>
                  <a:lnTo>
                    <a:pt x="15687" y="921"/>
                  </a:lnTo>
                  <a:lnTo>
                    <a:pt x="15264" y="1040"/>
                  </a:lnTo>
                  <a:lnTo>
                    <a:pt x="14852" y="1181"/>
                  </a:lnTo>
                  <a:lnTo>
                    <a:pt x="14430" y="1322"/>
                  </a:lnTo>
                  <a:lnTo>
                    <a:pt x="14018" y="1473"/>
                  </a:lnTo>
                  <a:lnTo>
                    <a:pt x="13607" y="1625"/>
                  </a:lnTo>
                  <a:lnTo>
                    <a:pt x="13195" y="1788"/>
                  </a:lnTo>
                  <a:lnTo>
                    <a:pt x="12783" y="1961"/>
                  </a:lnTo>
                  <a:lnTo>
                    <a:pt x="12383" y="2145"/>
                  </a:lnTo>
                  <a:lnTo>
                    <a:pt x="11982" y="2329"/>
                  </a:lnTo>
                  <a:lnTo>
                    <a:pt x="11592" y="2524"/>
                  </a:lnTo>
                  <a:lnTo>
                    <a:pt x="11202" y="2730"/>
                  </a:lnTo>
                  <a:lnTo>
                    <a:pt x="10812" y="2936"/>
                  </a:lnTo>
                  <a:lnTo>
                    <a:pt x="10433" y="3153"/>
                  </a:lnTo>
                  <a:lnTo>
                    <a:pt x="10053" y="3380"/>
                  </a:lnTo>
                  <a:lnTo>
                    <a:pt x="9685" y="3608"/>
                  </a:lnTo>
                  <a:lnTo>
                    <a:pt x="9317" y="3846"/>
                  </a:lnTo>
                  <a:lnTo>
                    <a:pt x="8949" y="4084"/>
                  </a:lnTo>
                  <a:lnTo>
                    <a:pt x="8591" y="4333"/>
                  </a:lnTo>
                  <a:lnTo>
                    <a:pt x="8234" y="4593"/>
                  </a:lnTo>
                  <a:lnTo>
                    <a:pt x="7887" y="4853"/>
                  </a:lnTo>
                  <a:lnTo>
                    <a:pt x="7551" y="5124"/>
                  </a:lnTo>
                  <a:lnTo>
                    <a:pt x="7215" y="5406"/>
                  </a:lnTo>
                  <a:lnTo>
                    <a:pt x="6879" y="5687"/>
                  </a:lnTo>
                  <a:lnTo>
                    <a:pt x="6554" y="5980"/>
                  </a:lnTo>
                  <a:lnTo>
                    <a:pt x="6240" y="6272"/>
                  </a:lnTo>
                  <a:lnTo>
                    <a:pt x="5926" y="6576"/>
                  </a:lnTo>
                  <a:lnTo>
                    <a:pt x="5623" y="6890"/>
                  </a:lnTo>
                  <a:lnTo>
                    <a:pt x="5330" y="7204"/>
                  </a:lnTo>
                  <a:lnTo>
                    <a:pt x="5038" y="7529"/>
                  </a:lnTo>
                  <a:lnTo>
                    <a:pt x="4756" y="7854"/>
                  </a:lnTo>
                  <a:lnTo>
                    <a:pt x="4475" y="8190"/>
                  </a:lnTo>
                  <a:lnTo>
                    <a:pt x="4204" y="8526"/>
                  </a:lnTo>
                  <a:lnTo>
                    <a:pt x="3944" y="8872"/>
                  </a:lnTo>
                  <a:lnTo>
                    <a:pt x="3695" y="9219"/>
                  </a:lnTo>
                  <a:lnTo>
                    <a:pt x="3445" y="9576"/>
                  </a:lnTo>
                  <a:lnTo>
                    <a:pt x="3207" y="9945"/>
                  </a:lnTo>
                  <a:lnTo>
                    <a:pt x="2980" y="10313"/>
                  </a:lnTo>
                  <a:lnTo>
                    <a:pt x="2752" y="10681"/>
                  </a:lnTo>
                  <a:lnTo>
                    <a:pt x="2546" y="11061"/>
                  </a:lnTo>
                  <a:lnTo>
                    <a:pt x="2341" y="11451"/>
                  </a:lnTo>
                  <a:lnTo>
                    <a:pt x="2146" y="11840"/>
                  </a:lnTo>
                  <a:lnTo>
                    <a:pt x="1961" y="12230"/>
                  </a:lnTo>
                  <a:lnTo>
                    <a:pt x="1788" y="12631"/>
                  </a:lnTo>
                  <a:lnTo>
                    <a:pt x="1615" y="13043"/>
                  </a:lnTo>
                  <a:lnTo>
                    <a:pt x="1420" y="13552"/>
                  </a:lnTo>
                  <a:lnTo>
                    <a:pt x="1246" y="14072"/>
                  </a:lnTo>
                  <a:lnTo>
                    <a:pt x="1073" y="14592"/>
                  </a:lnTo>
                  <a:lnTo>
                    <a:pt x="921" y="15112"/>
                  </a:lnTo>
                  <a:lnTo>
                    <a:pt x="791" y="15632"/>
                  </a:lnTo>
                  <a:lnTo>
                    <a:pt x="661" y="16163"/>
                  </a:lnTo>
                  <a:lnTo>
                    <a:pt x="553" y="16694"/>
                  </a:lnTo>
                  <a:lnTo>
                    <a:pt x="445" y="17224"/>
                  </a:lnTo>
                  <a:lnTo>
                    <a:pt x="358" y="17755"/>
                  </a:lnTo>
                  <a:lnTo>
                    <a:pt x="282" y="18297"/>
                  </a:lnTo>
                  <a:lnTo>
                    <a:pt x="217" y="18838"/>
                  </a:lnTo>
                  <a:lnTo>
                    <a:pt x="152" y="19380"/>
                  </a:lnTo>
                  <a:lnTo>
                    <a:pt x="109" y="19922"/>
                  </a:lnTo>
                  <a:lnTo>
                    <a:pt x="66" y="20463"/>
                  </a:lnTo>
                  <a:lnTo>
                    <a:pt x="44" y="21016"/>
                  </a:lnTo>
                  <a:lnTo>
                    <a:pt x="22" y="21558"/>
                  </a:lnTo>
                  <a:lnTo>
                    <a:pt x="11" y="22110"/>
                  </a:lnTo>
                  <a:lnTo>
                    <a:pt x="1" y="22662"/>
                  </a:lnTo>
                  <a:lnTo>
                    <a:pt x="11" y="23215"/>
                  </a:lnTo>
                  <a:lnTo>
                    <a:pt x="22" y="23757"/>
                  </a:lnTo>
                  <a:lnTo>
                    <a:pt x="55" y="24862"/>
                  </a:lnTo>
                  <a:lnTo>
                    <a:pt x="120" y="25966"/>
                  </a:lnTo>
                  <a:lnTo>
                    <a:pt x="196" y="27071"/>
                  </a:lnTo>
                  <a:lnTo>
                    <a:pt x="293" y="28176"/>
                  </a:lnTo>
                  <a:lnTo>
                    <a:pt x="401" y="29270"/>
                  </a:lnTo>
                  <a:lnTo>
                    <a:pt x="521" y="30365"/>
                  </a:lnTo>
                  <a:lnTo>
                    <a:pt x="640" y="31524"/>
                  </a:lnTo>
                  <a:lnTo>
                    <a:pt x="781" y="32672"/>
                  </a:lnTo>
                  <a:lnTo>
                    <a:pt x="921" y="33831"/>
                  </a:lnTo>
                  <a:lnTo>
                    <a:pt x="1073" y="34990"/>
                  </a:lnTo>
                  <a:lnTo>
                    <a:pt x="1236" y="36139"/>
                  </a:lnTo>
                  <a:lnTo>
                    <a:pt x="1420" y="37298"/>
                  </a:lnTo>
                  <a:lnTo>
                    <a:pt x="1604" y="38446"/>
                  </a:lnTo>
                  <a:lnTo>
                    <a:pt x="1810" y="39594"/>
                  </a:lnTo>
                  <a:lnTo>
                    <a:pt x="2037" y="40732"/>
                  </a:lnTo>
                  <a:lnTo>
                    <a:pt x="2276" y="41869"/>
                  </a:lnTo>
                  <a:lnTo>
                    <a:pt x="2535" y="43007"/>
                  </a:lnTo>
                  <a:lnTo>
                    <a:pt x="2817" y="44133"/>
                  </a:lnTo>
                  <a:lnTo>
                    <a:pt x="3120" y="45249"/>
                  </a:lnTo>
                  <a:lnTo>
                    <a:pt x="3283" y="45812"/>
                  </a:lnTo>
                  <a:lnTo>
                    <a:pt x="3445" y="46365"/>
                  </a:lnTo>
                  <a:lnTo>
                    <a:pt x="3619" y="46917"/>
                  </a:lnTo>
                  <a:lnTo>
                    <a:pt x="3803" y="47470"/>
                  </a:lnTo>
                  <a:lnTo>
                    <a:pt x="3987" y="48022"/>
                  </a:lnTo>
                  <a:lnTo>
                    <a:pt x="4182" y="48575"/>
                  </a:lnTo>
                  <a:lnTo>
                    <a:pt x="4377" y="49116"/>
                  </a:lnTo>
                  <a:lnTo>
                    <a:pt x="4594" y="49658"/>
                  </a:lnTo>
                  <a:lnTo>
                    <a:pt x="4810" y="50200"/>
                  </a:lnTo>
                  <a:lnTo>
                    <a:pt x="5038" y="50741"/>
                  </a:lnTo>
                  <a:lnTo>
                    <a:pt x="5265" y="51283"/>
                  </a:lnTo>
                  <a:lnTo>
                    <a:pt x="5504" y="51814"/>
                  </a:lnTo>
                  <a:lnTo>
                    <a:pt x="5753" y="52344"/>
                  </a:lnTo>
                  <a:lnTo>
                    <a:pt x="6013" y="52864"/>
                  </a:lnTo>
                  <a:lnTo>
                    <a:pt x="6273" y="53384"/>
                  </a:lnTo>
                  <a:lnTo>
                    <a:pt x="6544" y="53904"/>
                  </a:lnTo>
                  <a:lnTo>
                    <a:pt x="6825" y="54413"/>
                  </a:lnTo>
                  <a:lnTo>
                    <a:pt x="7118" y="54923"/>
                  </a:lnTo>
                  <a:lnTo>
                    <a:pt x="7410" y="55421"/>
                  </a:lnTo>
                  <a:lnTo>
                    <a:pt x="7724" y="55919"/>
                  </a:lnTo>
                  <a:lnTo>
                    <a:pt x="8039" y="56407"/>
                  </a:lnTo>
                  <a:lnTo>
                    <a:pt x="8353" y="56894"/>
                  </a:lnTo>
                  <a:lnTo>
                    <a:pt x="8689" y="57371"/>
                  </a:lnTo>
                  <a:lnTo>
                    <a:pt x="9024" y="57847"/>
                  </a:lnTo>
                  <a:lnTo>
                    <a:pt x="9371" y="58313"/>
                  </a:lnTo>
                  <a:lnTo>
                    <a:pt x="9728" y="58768"/>
                  </a:lnTo>
                  <a:lnTo>
                    <a:pt x="10097" y="59223"/>
                  </a:lnTo>
                  <a:lnTo>
                    <a:pt x="10465" y="59667"/>
                  </a:lnTo>
                  <a:lnTo>
                    <a:pt x="10844" y="60101"/>
                  </a:lnTo>
                  <a:lnTo>
                    <a:pt x="11234" y="60534"/>
                  </a:lnTo>
                  <a:lnTo>
                    <a:pt x="11635" y="60946"/>
                  </a:lnTo>
                  <a:lnTo>
                    <a:pt x="12047" y="61357"/>
                  </a:lnTo>
                  <a:lnTo>
                    <a:pt x="12458" y="61758"/>
                  </a:lnTo>
                  <a:lnTo>
                    <a:pt x="12892" y="62159"/>
                  </a:lnTo>
                  <a:lnTo>
                    <a:pt x="13325" y="62538"/>
                  </a:lnTo>
                  <a:lnTo>
                    <a:pt x="13769" y="62906"/>
                  </a:lnTo>
                  <a:lnTo>
                    <a:pt x="14213" y="63275"/>
                  </a:lnTo>
                  <a:lnTo>
                    <a:pt x="14679" y="63632"/>
                  </a:lnTo>
                  <a:lnTo>
                    <a:pt x="15156" y="63979"/>
                  </a:lnTo>
                  <a:lnTo>
                    <a:pt x="15632" y="64304"/>
                  </a:lnTo>
                  <a:lnTo>
                    <a:pt x="16120" y="64629"/>
                  </a:lnTo>
                  <a:lnTo>
                    <a:pt x="16607" y="64932"/>
                  </a:lnTo>
                  <a:lnTo>
                    <a:pt x="17095" y="65225"/>
                  </a:lnTo>
                  <a:lnTo>
                    <a:pt x="17582" y="65506"/>
                  </a:lnTo>
                  <a:lnTo>
                    <a:pt x="18081" y="65766"/>
                  </a:lnTo>
                  <a:lnTo>
                    <a:pt x="18579" y="66015"/>
                  </a:lnTo>
                  <a:lnTo>
                    <a:pt x="19077" y="66254"/>
                  </a:lnTo>
                  <a:lnTo>
                    <a:pt x="19576" y="66470"/>
                  </a:lnTo>
                  <a:lnTo>
                    <a:pt x="20085" y="66676"/>
                  </a:lnTo>
                  <a:lnTo>
                    <a:pt x="20583" y="66871"/>
                  </a:lnTo>
                  <a:lnTo>
                    <a:pt x="21092" y="67055"/>
                  </a:lnTo>
                  <a:lnTo>
                    <a:pt x="21601" y="67218"/>
                  </a:lnTo>
                  <a:lnTo>
                    <a:pt x="22110" y="67370"/>
                  </a:lnTo>
                  <a:lnTo>
                    <a:pt x="22620" y="67510"/>
                  </a:lnTo>
                  <a:lnTo>
                    <a:pt x="23129" y="67640"/>
                  </a:lnTo>
                  <a:lnTo>
                    <a:pt x="23638" y="67749"/>
                  </a:lnTo>
                  <a:lnTo>
                    <a:pt x="24147" y="67846"/>
                  </a:lnTo>
                  <a:lnTo>
                    <a:pt x="24656" y="67933"/>
                  </a:lnTo>
                  <a:lnTo>
                    <a:pt x="25176" y="68009"/>
                  </a:lnTo>
                  <a:lnTo>
                    <a:pt x="25685" y="68063"/>
                  </a:lnTo>
                  <a:lnTo>
                    <a:pt x="26194" y="68117"/>
                  </a:lnTo>
                  <a:lnTo>
                    <a:pt x="26703" y="68149"/>
                  </a:lnTo>
                  <a:lnTo>
                    <a:pt x="27213" y="68160"/>
                  </a:lnTo>
                  <a:lnTo>
                    <a:pt x="27722" y="68171"/>
                  </a:lnTo>
                  <a:lnTo>
                    <a:pt x="28231" y="68160"/>
                  </a:lnTo>
                  <a:lnTo>
                    <a:pt x="28740" y="68139"/>
                  </a:lnTo>
                  <a:lnTo>
                    <a:pt x="29238" y="68106"/>
                  </a:lnTo>
                  <a:lnTo>
                    <a:pt x="29748" y="68052"/>
                  </a:lnTo>
                  <a:lnTo>
                    <a:pt x="30246" y="67998"/>
                  </a:lnTo>
                  <a:lnTo>
                    <a:pt x="30744" y="67922"/>
                  </a:lnTo>
                  <a:lnTo>
                    <a:pt x="31242" y="67835"/>
                  </a:lnTo>
                  <a:lnTo>
                    <a:pt x="31730" y="67738"/>
                  </a:lnTo>
                  <a:lnTo>
                    <a:pt x="32228" y="67619"/>
                  </a:lnTo>
                  <a:lnTo>
                    <a:pt x="32716" y="67500"/>
                  </a:lnTo>
                  <a:lnTo>
                    <a:pt x="33192" y="67359"/>
                  </a:lnTo>
                  <a:lnTo>
                    <a:pt x="33680" y="67207"/>
                  </a:lnTo>
                  <a:lnTo>
                    <a:pt x="34156" y="67034"/>
                  </a:lnTo>
                  <a:lnTo>
                    <a:pt x="34633" y="66860"/>
                  </a:lnTo>
                  <a:lnTo>
                    <a:pt x="35099" y="66665"/>
                  </a:lnTo>
                  <a:lnTo>
                    <a:pt x="35576" y="66470"/>
                  </a:lnTo>
                  <a:lnTo>
                    <a:pt x="36031" y="66254"/>
                  </a:lnTo>
                  <a:lnTo>
                    <a:pt x="36496" y="66026"/>
                  </a:lnTo>
                  <a:lnTo>
                    <a:pt x="36951" y="65777"/>
                  </a:lnTo>
                  <a:lnTo>
                    <a:pt x="37395" y="65528"/>
                  </a:lnTo>
                  <a:lnTo>
                    <a:pt x="37840" y="65257"/>
                  </a:lnTo>
                  <a:lnTo>
                    <a:pt x="38284" y="64975"/>
                  </a:lnTo>
                  <a:lnTo>
                    <a:pt x="38717" y="64683"/>
                  </a:lnTo>
                  <a:lnTo>
                    <a:pt x="39140" y="64380"/>
                  </a:lnTo>
                  <a:lnTo>
                    <a:pt x="39562" y="64066"/>
                  </a:lnTo>
                  <a:lnTo>
                    <a:pt x="39985" y="63730"/>
                  </a:lnTo>
                  <a:lnTo>
                    <a:pt x="40396" y="63394"/>
                  </a:lnTo>
                  <a:lnTo>
                    <a:pt x="40797" y="63036"/>
                  </a:lnTo>
                  <a:lnTo>
                    <a:pt x="41198" y="62668"/>
                  </a:lnTo>
                  <a:lnTo>
                    <a:pt x="41588" y="62289"/>
                  </a:lnTo>
                  <a:lnTo>
                    <a:pt x="41967" y="61899"/>
                  </a:lnTo>
                  <a:lnTo>
                    <a:pt x="42346" y="61487"/>
                  </a:lnTo>
                  <a:lnTo>
                    <a:pt x="42714" y="61076"/>
                  </a:lnTo>
                  <a:lnTo>
                    <a:pt x="43083" y="60642"/>
                  </a:lnTo>
                  <a:lnTo>
                    <a:pt x="43440" y="60209"/>
                  </a:lnTo>
                  <a:lnTo>
                    <a:pt x="43787" y="59754"/>
                  </a:lnTo>
                  <a:lnTo>
                    <a:pt x="44123" y="59288"/>
                  </a:lnTo>
                  <a:lnTo>
                    <a:pt x="44448" y="58812"/>
                  </a:lnTo>
                  <a:lnTo>
                    <a:pt x="44740" y="58378"/>
                  </a:lnTo>
                  <a:lnTo>
                    <a:pt x="45022" y="57934"/>
                  </a:lnTo>
                  <a:lnTo>
                    <a:pt x="45293" y="57490"/>
                  </a:lnTo>
                  <a:lnTo>
                    <a:pt x="45563" y="57046"/>
                  </a:lnTo>
                  <a:lnTo>
                    <a:pt x="45813" y="56591"/>
                  </a:lnTo>
                  <a:lnTo>
                    <a:pt x="46062" y="56125"/>
                  </a:lnTo>
                  <a:lnTo>
                    <a:pt x="46311" y="55670"/>
                  </a:lnTo>
                  <a:lnTo>
                    <a:pt x="46538" y="55204"/>
                  </a:lnTo>
                  <a:lnTo>
                    <a:pt x="46766" y="54738"/>
                  </a:lnTo>
                  <a:lnTo>
                    <a:pt x="46993" y="54262"/>
                  </a:lnTo>
                  <a:lnTo>
                    <a:pt x="47199" y="53785"/>
                  </a:lnTo>
                  <a:lnTo>
                    <a:pt x="47405" y="53309"/>
                  </a:lnTo>
                  <a:lnTo>
                    <a:pt x="47611" y="52821"/>
                  </a:lnTo>
                  <a:lnTo>
                    <a:pt x="47795" y="52344"/>
                  </a:lnTo>
                  <a:lnTo>
                    <a:pt x="47979" y="51846"/>
                  </a:lnTo>
                  <a:lnTo>
                    <a:pt x="48163" y="51359"/>
                  </a:lnTo>
                  <a:lnTo>
                    <a:pt x="48337" y="50871"/>
                  </a:lnTo>
                  <a:lnTo>
                    <a:pt x="48499" y="50373"/>
                  </a:lnTo>
                  <a:lnTo>
                    <a:pt x="48662" y="49875"/>
                  </a:lnTo>
                  <a:lnTo>
                    <a:pt x="48813" y="49376"/>
                  </a:lnTo>
                  <a:lnTo>
                    <a:pt x="49095" y="48369"/>
                  </a:lnTo>
                  <a:lnTo>
                    <a:pt x="49366" y="47350"/>
                  </a:lnTo>
                  <a:lnTo>
                    <a:pt x="49604" y="46332"/>
                  </a:lnTo>
                  <a:lnTo>
                    <a:pt x="49821" y="45303"/>
                  </a:lnTo>
                  <a:lnTo>
                    <a:pt x="50016" y="44274"/>
                  </a:lnTo>
                  <a:lnTo>
                    <a:pt x="50200" y="43245"/>
                  </a:lnTo>
                  <a:lnTo>
                    <a:pt x="50330" y="42378"/>
                  </a:lnTo>
                  <a:lnTo>
                    <a:pt x="50449" y="41501"/>
                  </a:lnTo>
                  <a:lnTo>
                    <a:pt x="50557" y="40623"/>
                  </a:lnTo>
                  <a:lnTo>
                    <a:pt x="50644" y="39746"/>
                  </a:lnTo>
                  <a:lnTo>
                    <a:pt x="50720" y="38868"/>
                  </a:lnTo>
                  <a:lnTo>
                    <a:pt x="50785" y="37991"/>
                  </a:lnTo>
                  <a:lnTo>
                    <a:pt x="50828" y="37103"/>
                  </a:lnTo>
                  <a:lnTo>
                    <a:pt x="50861" y="36225"/>
                  </a:lnTo>
                  <a:lnTo>
                    <a:pt x="50872" y="35337"/>
                  </a:lnTo>
                  <a:lnTo>
                    <a:pt x="50872" y="34459"/>
                  </a:lnTo>
                  <a:lnTo>
                    <a:pt x="50861" y="33571"/>
                  </a:lnTo>
                  <a:lnTo>
                    <a:pt x="50817" y="32694"/>
                  </a:lnTo>
                  <a:lnTo>
                    <a:pt x="50774" y="31816"/>
                  </a:lnTo>
                  <a:lnTo>
                    <a:pt x="50709" y="30939"/>
                  </a:lnTo>
                  <a:lnTo>
                    <a:pt x="50622" y="30061"/>
                  </a:lnTo>
                  <a:lnTo>
                    <a:pt x="50525" y="29184"/>
                  </a:lnTo>
                  <a:lnTo>
                    <a:pt x="50406" y="28306"/>
                  </a:lnTo>
                  <a:lnTo>
                    <a:pt x="50265" y="27440"/>
                  </a:lnTo>
                  <a:lnTo>
                    <a:pt x="50113" y="26584"/>
                  </a:lnTo>
                  <a:lnTo>
                    <a:pt x="49940" y="25717"/>
                  </a:lnTo>
                  <a:lnTo>
                    <a:pt x="49756" y="24862"/>
                  </a:lnTo>
                  <a:lnTo>
                    <a:pt x="49550" y="24017"/>
                  </a:lnTo>
                  <a:lnTo>
                    <a:pt x="49322" y="23161"/>
                  </a:lnTo>
                  <a:lnTo>
                    <a:pt x="49073" y="22327"/>
                  </a:lnTo>
                  <a:lnTo>
                    <a:pt x="48813" y="21493"/>
                  </a:lnTo>
                  <a:lnTo>
                    <a:pt x="48532" y="20658"/>
                  </a:lnTo>
                  <a:lnTo>
                    <a:pt x="48228" y="19846"/>
                  </a:lnTo>
                  <a:lnTo>
                    <a:pt x="47903" y="19033"/>
                  </a:lnTo>
                  <a:lnTo>
                    <a:pt x="47557" y="18221"/>
                  </a:lnTo>
                  <a:lnTo>
                    <a:pt x="47199" y="17430"/>
                  </a:lnTo>
                  <a:lnTo>
                    <a:pt x="46820" y="16639"/>
                  </a:lnTo>
                  <a:lnTo>
                    <a:pt x="46408" y="15859"/>
                  </a:lnTo>
                  <a:lnTo>
                    <a:pt x="45986" y="15080"/>
                  </a:lnTo>
                  <a:lnTo>
                    <a:pt x="45542" y="14321"/>
                  </a:lnTo>
                  <a:lnTo>
                    <a:pt x="45076" y="13574"/>
                  </a:lnTo>
                  <a:lnTo>
                    <a:pt x="44578" y="12837"/>
                  </a:lnTo>
                  <a:lnTo>
                    <a:pt x="44068" y="12122"/>
                  </a:lnTo>
                  <a:lnTo>
                    <a:pt x="43538" y="11418"/>
                  </a:lnTo>
                  <a:lnTo>
                    <a:pt x="42996" y="10725"/>
                  </a:lnTo>
                  <a:lnTo>
                    <a:pt x="42422" y="10042"/>
                  </a:lnTo>
                  <a:lnTo>
                    <a:pt x="41837" y="9381"/>
                  </a:lnTo>
                  <a:lnTo>
                    <a:pt x="41230" y="8731"/>
                  </a:lnTo>
                  <a:lnTo>
                    <a:pt x="40613" y="8103"/>
                  </a:lnTo>
                  <a:lnTo>
                    <a:pt x="39974" y="7497"/>
                  </a:lnTo>
                  <a:lnTo>
                    <a:pt x="39313" y="6912"/>
                  </a:lnTo>
                  <a:lnTo>
                    <a:pt x="38641" y="6337"/>
                  </a:lnTo>
                  <a:lnTo>
                    <a:pt x="37959" y="5785"/>
                  </a:lnTo>
                  <a:lnTo>
                    <a:pt x="37255" y="5254"/>
                  </a:lnTo>
                  <a:lnTo>
                    <a:pt x="36540" y="4745"/>
                  </a:lnTo>
                  <a:lnTo>
                    <a:pt x="36182" y="4496"/>
                  </a:lnTo>
                  <a:lnTo>
                    <a:pt x="35814" y="4258"/>
                  </a:lnTo>
                  <a:lnTo>
                    <a:pt x="35446" y="4019"/>
                  </a:lnTo>
                  <a:lnTo>
                    <a:pt x="35066" y="3792"/>
                  </a:lnTo>
                  <a:lnTo>
                    <a:pt x="34687" y="3564"/>
                  </a:lnTo>
                  <a:lnTo>
                    <a:pt x="34308" y="3348"/>
                  </a:lnTo>
                  <a:lnTo>
                    <a:pt x="33929" y="3142"/>
                  </a:lnTo>
                  <a:lnTo>
                    <a:pt x="33539" y="2936"/>
                  </a:lnTo>
                  <a:lnTo>
                    <a:pt x="33160" y="2730"/>
                  </a:lnTo>
                  <a:lnTo>
                    <a:pt x="32759" y="2535"/>
                  </a:lnTo>
                  <a:lnTo>
                    <a:pt x="32369" y="2351"/>
                  </a:lnTo>
                  <a:lnTo>
                    <a:pt x="31968" y="2178"/>
                  </a:lnTo>
                  <a:lnTo>
                    <a:pt x="31567" y="1993"/>
                  </a:lnTo>
                  <a:lnTo>
                    <a:pt x="31167" y="1831"/>
                  </a:lnTo>
                  <a:lnTo>
                    <a:pt x="30766" y="1668"/>
                  </a:lnTo>
                  <a:lnTo>
                    <a:pt x="30354" y="1517"/>
                  </a:lnTo>
                  <a:lnTo>
                    <a:pt x="29943" y="1365"/>
                  </a:lnTo>
                  <a:lnTo>
                    <a:pt x="29531" y="1224"/>
                  </a:lnTo>
                  <a:lnTo>
                    <a:pt x="29119" y="1094"/>
                  </a:lnTo>
                  <a:lnTo>
                    <a:pt x="28697" y="975"/>
                  </a:lnTo>
                  <a:lnTo>
                    <a:pt x="28285" y="856"/>
                  </a:lnTo>
                  <a:lnTo>
                    <a:pt x="27863" y="737"/>
                  </a:lnTo>
                  <a:lnTo>
                    <a:pt x="27440" y="639"/>
                  </a:lnTo>
                  <a:lnTo>
                    <a:pt x="27007" y="542"/>
                  </a:lnTo>
                  <a:lnTo>
                    <a:pt x="26584" y="444"/>
                  </a:lnTo>
                  <a:lnTo>
                    <a:pt x="26151" y="369"/>
                  </a:lnTo>
                  <a:lnTo>
                    <a:pt x="25718" y="293"/>
                  </a:lnTo>
                  <a:lnTo>
                    <a:pt x="25284" y="228"/>
                  </a:lnTo>
                  <a:lnTo>
                    <a:pt x="24851" y="174"/>
                  </a:lnTo>
                  <a:lnTo>
                    <a:pt x="24418" y="119"/>
                  </a:lnTo>
                  <a:lnTo>
                    <a:pt x="23974" y="76"/>
                  </a:lnTo>
                  <a:lnTo>
                    <a:pt x="23540" y="44"/>
                  </a:lnTo>
                  <a:lnTo>
                    <a:pt x="23096" y="22"/>
                  </a:lnTo>
                  <a:lnTo>
                    <a:pt x="22663" y="0"/>
                  </a:lnTo>
                  <a:close/>
                </a:path>
              </a:pathLst>
            </a:custGeom>
            <a:solidFill>
              <a:srgbClr val="FDC6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4463682" y="1916178"/>
              <a:ext cx="739206" cy="990587"/>
            </a:xfrm>
            <a:custGeom>
              <a:rect b="b" l="l" r="r" t="t"/>
              <a:pathLst>
                <a:path extrusionOk="0" fill="none" h="68172" w="50872">
                  <a:moveTo>
                    <a:pt x="44448" y="58812"/>
                  </a:moveTo>
                  <a:lnTo>
                    <a:pt x="44448" y="58812"/>
                  </a:lnTo>
                  <a:lnTo>
                    <a:pt x="44740" y="58378"/>
                  </a:lnTo>
                  <a:lnTo>
                    <a:pt x="45022" y="57934"/>
                  </a:lnTo>
                  <a:lnTo>
                    <a:pt x="45293" y="57490"/>
                  </a:lnTo>
                  <a:lnTo>
                    <a:pt x="45563" y="57046"/>
                  </a:lnTo>
                  <a:lnTo>
                    <a:pt x="45813" y="56591"/>
                  </a:lnTo>
                  <a:lnTo>
                    <a:pt x="46062" y="56125"/>
                  </a:lnTo>
                  <a:lnTo>
                    <a:pt x="46311" y="55670"/>
                  </a:lnTo>
                  <a:lnTo>
                    <a:pt x="46538" y="55204"/>
                  </a:lnTo>
                  <a:lnTo>
                    <a:pt x="46766" y="54738"/>
                  </a:lnTo>
                  <a:lnTo>
                    <a:pt x="46993" y="54262"/>
                  </a:lnTo>
                  <a:lnTo>
                    <a:pt x="47199" y="53785"/>
                  </a:lnTo>
                  <a:lnTo>
                    <a:pt x="47405" y="53309"/>
                  </a:lnTo>
                  <a:lnTo>
                    <a:pt x="47611" y="52821"/>
                  </a:lnTo>
                  <a:lnTo>
                    <a:pt x="47795" y="52344"/>
                  </a:lnTo>
                  <a:lnTo>
                    <a:pt x="47979" y="51846"/>
                  </a:lnTo>
                  <a:lnTo>
                    <a:pt x="48163" y="51359"/>
                  </a:lnTo>
                  <a:lnTo>
                    <a:pt x="48337" y="50871"/>
                  </a:lnTo>
                  <a:lnTo>
                    <a:pt x="48499" y="50373"/>
                  </a:lnTo>
                  <a:lnTo>
                    <a:pt x="48662" y="49875"/>
                  </a:lnTo>
                  <a:lnTo>
                    <a:pt x="48813" y="49376"/>
                  </a:lnTo>
                  <a:lnTo>
                    <a:pt x="49095" y="48369"/>
                  </a:lnTo>
                  <a:lnTo>
                    <a:pt x="49366" y="47350"/>
                  </a:lnTo>
                  <a:lnTo>
                    <a:pt x="49604" y="46332"/>
                  </a:lnTo>
                  <a:lnTo>
                    <a:pt x="49821" y="45303"/>
                  </a:lnTo>
                  <a:lnTo>
                    <a:pt x="50016" y="44274"/>
                  </a:lnTo>
                  <a:lnTo>
                    <a:pt x="50200" y="43245"/>
                  </a:lnTo>
                  <a:lnTo>
                    <a:pt x="50200" y="43245"/>
                  </a:lnTo>
                  <a:lnTo>
                    <a:pt x="50330" y="42378"/>
                  </a:lnTo>
                  <a:lnTo>
                    <a:pt x="50449" y="41501"/>
                  </a:lnTo>
                  <a:lnTo>
                    <a:pt x="50557" y="40623"/>
                  </a:lnTo>
                  <a:lnTo>
                    <a:pt x="50644" y="39746"/>
                  </a:lnTo>
                  <a:lnTo>
                    <a:pt x="50720" y="38868"/>
                  </a:lnTo>
                  <a:lnTo>
                    <a:pt x="50785" y="37991"/>
                  </a:lnTo>
                  <a:lnTo>
                    <a:pt x="50828" y="37103"/>
                  </a:lnTo>
                  <a:lnTo>
                    <a:pt x="50861" y="36225"/>
                  </a:lnTo>
                  <a:lnTo>
                    <a:pt x="50872" y="35337"/>
                  </a:lnTo>
                  <a:lnTo>
                    <a:pt x="50872" y="34459"/>
                  </a:lnTo>
                  <a:lnTo>
                    <a:pt x="50861" y="33571"/>
                  </a:lnTo>
                  <a:lnTo>
                    <a:pt x="50817" y="32694"/>
                  </a:lnTo>
                  <a:lnTo>
                    <a:pt x="50774" y="31816"/>
                  </a:lnTo>
                  <a:lnTo>
                    <a:pt x="50709" y="30939"/>
                  </a:lnTo>
                  <a:lnTo>
                    <a:pt x="50622" y="30061"/>
                  </a:lnTo>
                  <a:lnTo>
                    <a:pt x="50525" y="29184"/>
                  </a:lnTo>
                  <a:lnTo>
                    <a:pt x="50406" y="28306"/>
                  </a:lnTo>
                  <a:lnTo>
                    <a:pt x="50265" y="27440"/>
                  </a:lnTo>
                  <a:lnTo>
                    <a:pt x="50113" y="26584"/>
                  </a:lnTo>
                  <a:lnTo>
                    <a:pt x="49940" y="25717"/>
                  </a:lnTo>
                  <a:lnTo>
                    <a:pt x="49756" y="24862"/>
                  </a:lnTo>
                  <a:lnTo>
                    <a:pt x="49550" y="24017"/>
                  </a:lnTo>
                  <a:lnTo>
                    <a:pt x="49322" y="23161"/>
                  </a:lnTo>
                  <a:lnTo>
                    <a:pt x="49073" y="22327"/>
                  </a:lnTo>
                  <a:lnTo>
                    <a:pt x="48813" y="21493"/>
                  </a:lnTo>
                  <a:lnTo>
                    <a:pt x="48532" y="20658"/>
                  </a:lnTo>
                  <a:lnTo>
                    <a:pt x="48228" y="19846"/>
                  </a:lnTo>
                  <a:lnTo>
                    <a:pt x="47903" y="19033"/>
                  </a:lnTo>
                  <a:lnTo>
                    <a:pt x="47557" y="18221"/>
                  </a:lnTo>
                  <a:lnTo>
                    <a:pt x="47199" y="17430"/>
                  </a:lnTo>
                  <a:lnTo>
                    <a:pt x="46820" y="16639"/>
                  </a:lnTo>
                  <a:lnTo>
                    <a:pt x="46408" y="15859"/>
                  </a:lnTo>
                  <a:lnTo>
                    <a:pt x="46408" y="15859"/>
                  </a:lnTo>
                  <a:lnTo>
                    <a:pt x="45986" y="15080"/>
                  </a:lnTo>
                  <a:lnTo>
                    <a:pt x="45542" y="14321"/>
                  </a:lnTo>
                  <a:lnTo>
                    <a:pt x="45076" y="13574"/>
                  </a:lnTo>
                  <a:lnTo>
                    <a:pt x="44578" y="12837"/>
                  </a:lnTo>
                  <a:lnTo>
                    <a:pt x="44068" y="12122"/>
                  </a:lnTo>
                  <a:lnTo>
                    <a:pt x="43538" y="11418"/>
                  </a:lnTo>
                  <a:lnTo>
                    <a:pt x="42996" y="10725"/>
                  </a:lnTo>
                  <a:lnTo>
                    <a:pt x="42422" y="10042"/>
                  </a:lnTo>
                  <a:lnTo>
                    <a:pt x="41837" y="9381"/>
                  </a:lnTo>
                  <a:lnTo>
                    <a:pt x="41230" y="8731"/>
                  </a:lnTo>
                  <a:lnTo>
                    <a:pt x="40613" y="8103"/>
                  </a:lnTo>
                  <a:lnTo>
                    <a:pt x="39974" y="7497"/>
                  </a:lnTo>
                  <a:lnTo>
                    <a:pt x="39313" y="6912"/>
                  </a:lnTo>
                  <a:lnTo>
                    <a:pt x="38641" y="6337"/>
                  </a:lnTo>
                  <a:lnTo>
                    <a:pt x="37959" y="5785"/>
                  </a:lnTo>
                  <a:lnTo>
                    <a:pt x="37255" y="5254"/>
                  </a:lnTo>
                  <a:lnTo>
                    <a:pt x="36540" y="4745"/>
                  </a:lnTo>
                  <a:lnTo>
                    <a:pt x="36182" y="4496"/>
                  </a:lnTo>
                  <a:lnTo>
                    <a:pt x="35814" y="4258"/>
                  </a:lnTo>
                  <a:lnTo>
                    <a:pt x="35446" y="4019"/>
                  </a:lnTo>
                  <a:lnTo>
                    <a:pt x="35066" y="3792"/>
                  </a:lnTo>
                  <a:lnTo>
                    <a:pt x="34687" y="3564"/>
                  </a:lnTo>
                  <a:lnTo>
                    <a:pt x="34308" y="3348"/>
                  </a:lnTo>
                  <a:lnTo>
                    <a:pt x="33929" y="3142"/>
                  </a:lnTo>
                  <a:lnTo>
                    <a:pt x="33539" y="2936"/>
                  </a:lnTo>
                  <a:lnTo>
                    <a:pt x="33160" y="2730"/>
                  </a:lnTo>
                  <a:lnTo>
                    <a:pt x="32759" y="2535"/>
                  </a:lnTo>
                  <a:lnTo>
                    <a:pt x="32369" y="2351"/>
                  </a:lnTo>
                  <a:lnTo>
                    <a:pt x="31968" y="2178"/>
                  </a:lnTo>
                  <a:lnTo>
                    <a:pt x="31567" y="1993"/>
                  </a:lnTo>
                  <a:lnTo>
                    <a:pt x="31167" y="1831"/>
                  </a:lnTo>
                  <a:lnTo>
                    <a:pt x="30766" y="1668"/>
                  </a:lnTo>
                  <a:lnTo>
                    <a:pt x="30354" y="1517"/>
                  </a:lnTo>
                  <a:lnTo>
                    <a:pt x="29943" y="1365"/>
                  </a:lnTo>
                  <a:lnTo>
                    <a:pt x="29531" y="1224"/>
                  </a:lnTo>
                  <a:lnTo>
                    <a:pt x="29119" y="1094"/>
                  </a:lnTo>
                  <a:lnTo>
                    <a:pt x="28697" y="975"/>
                  </a:lnTo>
                  <a:lnTo>
                    <a:pt x="28285" y="856"/>
                  </a:lnTo>
                  <a:lnTo>
                    <a:pt x="27863" y="737"/>
                  </a:lnTo>
                  <a:lnTo>
                    <a:pt x="27440" y="639"/>
                  </a:lnTo>
                  <a:lnTo>
                    <a:pt x="27007" y="542"/>
                  </a:lnTo>
                  <a:lnTo>
                    <a:pt x="26584" y="444"/>
                  </a:lnTo>
                  <a:lnTo>
                    <a:pt x="26151" y="369"/>
                  </a:lnTo>
                  <a:lnTo>
                    <a:pt x="25718" y="293"/>
                  </a:lnTo>
                  <a:lnTo>
                    <a:pt x="25284" y="228"/>
                  </a:lnTo>
                  <a:lnTo>
                    <a:pt x="24851" y="174"/>
                  </a:lnTo>
                  <a:lnTo>
                    <a:pt x="24418" y="119"/>
                  </a:lnTo>
                  <a:lnTo>
                    <a:pt x="24418" y="119"/>
                  </a:lnTo>
                  <a:lnTo>
                    <a:pt x="23974" y="76"/>
                  </a:lnTo>
                  <a:lnTo>
                    <a:pt x="23540" y="44"/>
                  </a:lnTo>
                  <a:lnTo>
                    <a:pt x="23096" y="22"/>
                  </a:lnTo>
                  <a:lnTo>
                    <a:pt x="22663" y="0"/>
                  </a:lnTo>
                  <a:lnTo>
                    <a:pt x="22219" y="0"/>
                  </a:lnTo>
                  <a:lnTo>
                    <a:pt x="21785" y="0"/>
                  </a:lnTo>
                  <a:lnTo>
                    <a:pt x="21341" y="11"/>
                  </a:lnTo>
                  <a:lnTo>
                    <a:pt x="20897" y="33"/>
                  </a:lnTo>
                  <a:lnTo>
                    <a:pt x="20464" y="54"/>
                  </a:lnTo>
                  <a:lnTo>
                    <a:pt x="20020" y="98"/>
                  </a:lnTo>
                  <a:lnTo>
                    <a:pt x="19586" y="141"/>
                  </a:lnTo>
                  <a:lnTo>
                    <a:pt x="19142" y="195"/>
                  </a:lnTo>
                  <a:lnTo>
                    <a:pt x="18709" y="260"/>
                  </a:lnTo>
                  <a:lnTo>
                    <a:pt x="18276" y="325"/>
                  </a:lnTo>
                  <a:lnTo>
                    <a:pt x="17842" y="401"/>
                  </a:lnTo>
                  <a:lnTo>
                    <a:pt x="17409" y="488"/>
                  </a:lnTo>
                  <a:lnTo>
                    <a:pt x="16976" y="585"/>
                  </a:lnTo>
                  <a:lnTo>
                    <a:pt x="16542" y="694"/>
                  </a:lnTo>
                  <a:lnTo>
                    <a:pt x="16120" y="802"/>
                  </a:lnTo>
                  <a:lnTo>
                    <a:pt x="15687" y="921"/>
                  </a:lnTo>
                  <a:lnTo>
                    <a:pt x="15264" y="1040"/>
                  </a:lnTo>
                  <a:lnTo>
                    <a:pt x="14852" y="1181"/>
                  </a:lnTo>
                  <a:lnTo>
                    <a:pt x="14430" y="1322"/>
                  </a:lnTo>
                  <a:lnTo>
                    <a:pt x="14018" y="1473"/>
                  </a:lnTo>
                  <a:lnTo>
                    <a:pt x="13607" y="1625"/>
                  </a:lnTo>
                  <a:lnTo>
                    <a:pt x="13195" y="1788"/>
                  </a:lnTo>
                  <a:lnTo>
                    <a:pt x="12783" y="1961"/>
                  </a:lnTo>
                  <a:lnTo>
                    <a:pt x="12383" y="2145"/>
                  </a:lnTo>
                  <a:lnTo>
                    <a:pt x="11982" y="2329"/>
                  </a:lnTo>
                  <a:lnTo>
                    <a:pt x="11592" y="2524"/>
                  </a:lnTo>
                  <a:lnTo>
                    <a:pt x="11202" y="2730"/>
                  </a:lnTo>
                  <a:lnTo>
                    <a:pt x="10812" y="2936"/>
                  </a:lnTo>
                  <a:lnTo>
                    <a:pt x="10433" y="3153"/>
                  </a:lnTo>
                  <a:lnTo>
                    <a:pt x="10053" y="3380"/>
                  </a:lnTo>
                  <a:lnTo>
                    <a:pt x="9685" y="3608"/>
                  </a:lnTo>
                  <a:lnTo>
                    <a:pt x="9317" y="3846"/>
                  </a:lnTo>
                  <a:lnTo>
                    <a:pt x="8949" y="4084"/>
                  </a:lnTo>
                  <a:lnTo>
                    <a:pt x="8591" y="4333"/>
                  </a:lnTo>
                  <a:lnTo>
                    <a:pt x="8234" y="4593"/>
                  </a:lnTo>
                  <a:lnTo>
                    <a:pt x="7887" y="4853"/>
                  </a:lnTo>
                  <a:lnTo>
                    <a:pt x="7551" y="5124"/>
                  </a:lnTo>
                  <a:lnTo>
                    <a:pt x="7215" y="5406"/>
                  </a:lnTo>
                  <a:lnTo>
                    <a:pt x="6879" y="5687"/>
                  </a:lnTo>
                  <a:lnTo>
                    <a:pt x="6554" y="5980"/>
                  </a:lnTo>
                  <a:lnTo>
                    <a:pt x="6240" y="6272"/>
                  </a:lnTo>
                  <a:lnTo>
                    <a:pt x="5926" y="6576"/>
                  </a:lnTo>
                  <a:lnTo>
                    <a:pt x="5623" y="6890"/>
                  </a:lnTo>
                  <a:lnTo>
                    <a:pt x="5330" y="7204"/>
                  </a:lnTo>
                  <a:lnTo>
                    <a:pt x="5038" y="7529"/>
                  </a:lnTo>
                  <a:lnTo>
                    <a:pt x="4756" y="7854"/>
                  </a:lnTo>
                  <a:lnTo>
                    <a:pt x="4475" y="8190"/>
                  </a:lnTo>
                  <a:lnTo>
                    <a:pt x="4204" y="8526"/>
                  </a:lnTo>
                  <a:lnTo>
                    <a:pt x="3944" y="8872"/>
                  </a:lnTo>
                  <a:lnTo>
                    <a:pt x="3695" y="9219"/>
                  </a:lnTo>
                  <a:lnTo>
                    <a:pt x="3445" y="9576"/>
                  </a:lnTo>
                  <a:lnTo>
                    <a:pt x="3207" y="9945"/>
                  </a:lnTo>
                  <a:lnTo>
                    <a:pt x="2980" y="10313"/>
                  </a:lnTo>
                  <a:lnTo>
                    <a:pt x="2752" y="10681"/>
                  </a:lnTo>
                  <a:lnTo>
                    <a:pt x="2546" y="11061"/>
                  </a:lnTo>
                  <a:lnTo>
                    <a:pt x="2341" y="11451"/>
                  </a:lnTo>
                  <a:lnTo>
                    <a:pt x="2146" y="11840"/>
                  </a:lnTo>
                  <a:lnTo>
                    <a:pt x="1961" y="12230"/>
                  </a:lnTo>
                  <a:lnTo>
                    <a:pt x="1788" y="12631"/>
                  </a:lnTo>
                  <a:lnTo>
                    <a:pt x="1615" y="13043"/>
                  </a:lnTo>
                  <a:lnTo>
                    <a:pt x="1615" y="13043"/>
                  </a:lnTo>
                  <a:lnTo>
                    <a:pt x="1420" y="13552"/>
                  </a:lnTo>
                  <a:lnTo>
                    <a:pt x="1246" y="14072"/>
                  </a:lnTo>
                  <a:lnTo>
                    <a:pt x="1073" y="14592"/>
                  </a:lnTo>
                  <a:lnTo>
                    <a:pt x="921" y="15112"/>
                  </a:lnTo>
                  <a:lnTo>
                    <a:pt x="791" y="15632"/>
                  </a:lnTo>
                  <a:lnTo>
                    <a:pt x="661" y="16163"/>
                  </a:lnTo>
                  <a:lnTo>
                    <a:pt x="553" y="16694"/>
                  </a:lnTo>
                  <a:lnTo>
                    <a:pt x="445" y="17224"/>
                  </a:lnTo>
                  <a:lnTo>
                    <a:pt x="358" y="17755"/>
                  </a:lnTo>
                  <a:lnTo>
                    <a:pt x="282" y="18297"/>
                  </a:lnTo>
                  <a:lnTo>
                    <a:pt x="217" y="18838"/>
                  </a:lnTo>
                  <a:lnTo>
                    <a:pt x="152" y="19380"/>
                  </a:lnTo>
                  <a:lnTo>
                    <a:pt x="109" y="19922"/>
                  </a:lnTo>
                  <a:lnTo>
                    <a:pt x="66" y="20463"/>
                  </a:lnTo>
                  <a:lnTo>
                    <a:pt x="44" y="21016"/>
                  </a:lnTo>
                  <a:lnTo>
                    <a:pt x="22" y="21558"/>
                  </a:lnTo>
                  <a:lnTo>
                    <a:pt x="11" y="22110"/>
                  </a:lnTo>
                  <a:lnTo>
                    <a:pt x="1" y="22662"/>
                  </a:lnTo>
                  <a:lnTo>
                    <a:pt x="11" y="23215"/>
                  </a:lnTo>
                  <a:lnTo>
                    <a:pt x="22" y="23757"/>
                  </a:lnTo>
                  <a:lnTo>
                    <a:pt x="55" y="24862"/>
                  </a:lnTo>
                  <a:lnTo>
                    <a:pt x="120" y="25966"/>
                  </a:lnTo>
                  <a:lnTo>
                    <a:pt x="196" y="27071"/>
                  </a:lnTo>
                  <a:lnTo>
                    <a:pt x="293" y="28176"/>
                  </a:lnTo>
                  <a:lnTo>
                    <a:pt x="401" y="29270"/>
                  </a:lnTo>
                  <a:lnTo>
                    <a:pt x="521" y="30365"/>
                  </a:lnTo>
                  <a:lnTo>
                    <a:pt x="521" y="30365"/>
                  </a:lnTo>
                  <a:lnTo>
                    <a:pt x="640" y="31524"/>
                  </a:lnTo>
                  <a:lnTo>
                    <a:pt x="781" y="32672"/>
                  </a:lnTo>
                  <a:lnTo>
                    <a:pt x="921" y="33831"/>
                  </a:lnTo>
                  <a:lnTo>
                    <a:pt x="1073" y="34990"/>
                  </a:lnTo>
                  <a:lnTo>
                    <a:pt x="1236" y="36139"/>
                  </a:lnTo>
                  <a:lnTo>
                    <a:pt x="1420" y="37298"/>
                  </a:lnTo>
                  <a:lnTo>
                    <a:pt x="1604" y="38446"/>
                  </a:lnTo>
                  <a:lnTo>
                    <a:pt x="1810" y="39594"/>
                  </a:lnTo>
                  <a:lnTo>
                    <a:pt x="2037" y="40732"/>
                  </a:lnTo>
                  <a:lnTo>
                    <a:pt x="2276" y="41869"/>
                  </a:lnTo>
                  <a:lnTo>
                    <a:pt x="2535" y="43007"/>
                  </a:lnTo>
                  <a:lnTo>
                    <a:pt x="2817" y="44133"/>
                  </a:lnTo>
                  <a:lnTo>
                    <a:pt x="3120" y="45249"/>
                  </a:lnTo>
                  <a:lnTo>
                    <a:pt x="3283" y="45812"/>
                  </a:lnTo>
                  <a:lnTo>
                    <a:pt x="3445" y="46365"/>
                  </a:lnTo>
                  <a:lnTo>
                    <a:pt x="3619" y="46917"/>
                  </a:lnTo>
                  <a:lnTo>
                    <a:pt x="3803" y="47470"/>
                  </a:lnTo>
                  <a:lnTo>
                    <a:pt x="3987" y="48022"/>
                  </a:lnTo>
                  <a:lnTo>
                    <a:pt x="4182" y="48575"/>
                  </a:lnTo>
                  <a:lnTo>
                    <a:pt x="4182" y="48575"/>
                  </a:lnTo>
                  <a:lnTo>
                    <a:pt x="4377" y="49116"/>
                  </a:lnTo>
                  <a:lnTo>
                    <a:pt x="4594" y="49658"/>
                  </a:lnTo>
                  <a:lnTo>
                    <a:pt x="4810" y="50200"/>
                  </a:lnTo>
                  <a:lnTo>
                    <a:pt x="5038" y="50741"/>
                  </a:lnTo>
                  <a:lnTo>
                    <a:pt x="5265" y="51283"/>
                  </a:lnTo>
                  <a:lnTo>
                    <a:pt x="5504" y="51814"/>
                  </a:lnTo>
                  <a:lnTo>
                    <a:pt x="5753" y="52344"/>
                  </a:lnTo>
                  <a:lnTo>
                    <a:pt x="6013" y="52864"/>
                  </a:lnTo>
                  <a:lnTo>
                    <a:pt x="6273" y="53384"/>
                  </a:lnTo>
                  <a:lnTo>
                    <a:pt x="6544" y="53904"/>
                  </a:lnTo>
                  <a:lnTo>
                    <a:pt x="6825" y="54413"/>
                  </a:lnTo>
                  <a:lnTo>
                    <a:pt x="7118" y="54923"/>
                  </a:lnTo>
                  <a:lnTo>
                    <a:pt x="7410" y="55421"/>
                  </a:lnTo>
                  <a:lnTo>
                    <a:pt x="7724" y="55919"/>
                  </a:lnTo>
                  <a:lnTo>
                    <a:pt x="8039" y="56407"/>
                  </a:lnTo>
                  <a:lnTo>
                    <a:pt x="8353" y="56894"/>
                  </a:lnTo>
                  <a:lnTo>
                    <a:pt x="8689" y="57371"/>
                  </a:lnTo>
                  <a:lnTo>
                    <a:pt x="9024" y="57847"/>
                  </a:lnTo>
                  <a:lnTo>
                    <a:pt x="9371" y="58313"/>
                  </a:lnTo>
                  <a:lnTo>
                    <a:pt x="9728" y="58768"/>
                  </a:lnTo>
                  <a:lnTo>
                    <a:pt x="10097" y="59223"/>
                  </a:lnTo>
                  <a:lnTo>
                    <a:pt x="10465" y="59667"/>
                  </a:lnTo>
                  <a:lnTo>
                    <a:pt x="10844" y="60101"/>
                  </a:lnTo>
                  <a:lnTo>
                    <a:pt x="11234" y="60534"/>
                  </a:lnTo>
                  <a:lnTo>
                    <a:pt x="11635" y="60946"/>
                  </a:lnTo>
                  <a:lnTo>
                    <a:pt x="12047" y="61357"/>
                  </a:lnTo>
                  <a:lnTo>
                    <a:pt x="12458" y="61758"/>
                  </a:lnTo>
                  <a:lnTo>
                    <a:pt x="12892" y="62159"/>
                  </a:lnTo>
                  <a:lnTo>
                    <a:pt x="13325" y="62538"/>
                  </a:lnTo>
                  <a:lnTo>
                    <a:pt x="13769" y="62906"/>
                  </a:lnTo>
                  <a:lnTo>
                    <a:pt x="14213" y="63275"/>
                  </a:lnTo>
                  <a:lnTo>
                    <a:pt x="14679" y="63632"/>
                  </a:lnTo>
                  <a:lnTo>
                    <a:pt x="14679" y="63632"/>
                  </a:lnTo>
                  <a:lnTo>
                    <a:pt x="15156" y="63979"/>
                  </a:lnTo>
                  <a:lnTo>
                    <a:pt x="15632" y="64304"/>
                  </a:lnTo>
                  <a:lnTo>
                    <a:pt x="16120" y="64629"/>
                  </a:lnTo>
                  <a:lnTo>
                    <a:pt x="16607" y="64932"/>
                  </a:lnTo>
                  <a:lnTo>
                    <a:pt x="17095" y="65225"/>
                  </a:lnTo>
                  <a:lnTo>
                    <a:pt x="17582" y="65506"/>
                  </a:lnTo>
                  <a:lnTo>
                    <a:pt x="18081" y="65766"/>
                  </a:lnTo>
                  <a:lnTo>
                    <a:pt x="18579" y="66015"/>
                  </a:lnTo>
                  <a:lnTo>
                    <a:pt x="19077" y="66254"/>
                  </a:lnTo>
                  <a:lnTo>
                    <a:pt x="19576" y="66470"/>
                  </a:lnTo>
                  <a:lnTo>
                    <a:pt x="20085" y="66676"/>
                  </a:lnTo>
                  <a:lnTo>
                    <a:pt x="20583" y="66871"/>
                  </a:lnTo>
                  <a:lnTo>
                    <a:pt x="21092" y="67055"/>
                  </a:lnTo>
                  <a:lnTo>
                    <a:pt x="21601" y="67218"/>
                  </a:lnTo>
                  <a:lnTo>
                    <a:pt x="22110" y="67370"/>
                  </a:lnTo>
                  <a:lnTo>
                    <a:pt x="22620" y="67510"/>
                  </a:lnTo>
                  <a:lnTo>
                    <a:pt x="23129" y="67640"/>
                  </a:lnTo>
                  <a:lnTo>
                    <a:pt x="23638" y="67749"/>
                  </a:lnTo>
                  <a:lnTo>
                    <a:pt x="24147" y="67846"/>
                  </a:lnTo>
                  <a:lnTo>
                    <a:pt x="24656" y="67933"/>
                  </a:lnTo>
                  <a:lnTo>
                    <a:pt x="25176" y="68009"/>
                  </a:lnTo>
                  <a:lnTo>
                    <a:pt x="25685" y="68063"/>
                  </a:lnTo>
                  <a:lnTo>
                    <a:pt x="26194" y="68117"/>
                  </a:lnTo>
                  <a:lnTo>
                    <a:pt x="26703" y="68149"/>
                  </a:lnTo>
                  <a:lnTo>
                    <a:pt x="27213" y="68160"/>
                  </a:lnTo>
                  <a:lnTo>
                    <a:pt x="27722" y="68171"/>
                  </a:lnTo>
                  <a:lnTo>
                    <a:pt x="28231" y="68160"/>
                  </a:lnTo>
                  <a:lnTo>
                    <a:pt x="28740" y="68139"/>
                  </a:lnTo>
                  <a:lnTo>
                    <a:pt x="29238" y="68106"/>
                  </a:lnTo>
                  <a:lnTo>
                    <a:pt x="29748" y="68052"/>
                  </a:lnTo>
                  <a:lnTo>
                    <a:pt x="30246" y="67998"/>
                  </a:lnTo>
                  <a:lnTo>
                    <a:pt x="30744" y="67922"/>
                  </a:lnTo>
                  <a:lnTo>
                    <a:pt x="31242" y="67835"/>
                  </a:lnTo>
                  <a:lnTo>
                    <a:pt x="31730" y="67738"/>
                  </a:lnTo>
                  <a:lnTo>
                    <a:pt x="32228" y="67619"/>
                  </a:lnTo>
                  <a:lnTo>
                    <a:pt x="32716" y="67500"/>
                  </a:lnTo>
                  <a:lnTo>
                    <a:pt x="33192" y="67359"/>
                  </a:lnTo>
                  <a:lnTo>
                    <a:pt x="33680" y="67207"/>
                  </a:lnTo>
                  <a:lnTo>
                    <a:pt x="34156" y="67034"/>
                  </a:lnTo>
                  <a:lnTo>
                    <a:pt x="34633" y="66860"/>
                  </a:lnTo>
                  <a:lnTo>
                    <a:pt x="35099" y="66665"/>
                  </a:lnTo>
                  <a:lnTo>
                    <a:pt x="35576" y="66470"/>
                  </a:lnTo>
                  <a:lnTo>
                    <a:pt x="36031" y="66254"/>
                  </a:lnTo>
                  <a:lnTo>
                    <a:pt x="36496" y="66026"/>
                  </a:lnTo>
                  <a:lnTo>
                    <a:pt x="36951" y="65777"/>
                  </a:lnTo>
                  <a:lnTo>
                    <a:pt x="37395" y="65528"/>
                  </a:lnTo>
                  <a:lnTo>
                    <a:pt x="37840" y="65257"/>
                  </a:lnTo>
                  <a:lnTo>
                    <a:pt x="38284" y="64975"/>
                  </a:lnTo>
                  <a:lnTo>
                    <a:pt x="38717" y="64683"/>
                  </a:lnTo>
                  <a:lnTo>
                    <a:pt x="39140" y="64380"/>
                  </a:lnTo>
                  <a:lnTo>
                    <a:pt x="39562" y="64066"/>
                  </a:lnTo>
                  <a:lnTo>
                    <a:pt x="39985" y="63730"/>
                  </a:lnTo>
                  <a:lnTo>
                    <a:pt x="40396" y="63394"/>
                  </a:lnTo>
                  <a:lnTo>
                    <a:pt x="40797" y="63036"/>
                  </a:lnTo>
                  <a:lnTo>
                    <a:pt x="41198" y="62668"/>
                  </a:lnTo>
                  <a:lnTo>
                    <a:pt x="41588" y="62289"/>
                  </a:lnTo>
                  <a:lnTo>
                    <a:pt x="41967" y="61899"/>
                  </a:lnTo>
                  <a:lnTo>
                    <a:pt x="42346" y="61487"/>
                  </a:lnTo>
                  <a:lnTo>
                    <a:pt x="42714" y="61076"/>
                  </a:lnTo>
                  <a:lnTo>
                    <a:pt x="43083" y="60642"/>
                  </a:lnTo>
                  <a:lnTo>
                    <a:pt x="43440" y="60209"/>
                  </a:lnTo>
                  <a:lnTo>
                    <a:pt x="43787" y="59754"/>
                  </a:lnTo>
                  <a:lnTo>
                    <a:pt x="44123" y="59288"/>
                  </a:lnTo>
                  <a:lnTo>
                    <a:pt x="44448" y="588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4569305" y="2387932"/>
              <a:ext cx="68018" cy="68163"/>
            </a:xfrm>
            <a:custGeom>
              <a:rect b="b" l="l" r="r" t="t"/>
              <a:pathLst>
                <a:path extrusionOk="0" h="4691" w="4681">
                  <a:moveTo>
                    <a:pt x="2340" y="0"/>
                  </a:moveTo>
                  <a:lnTo>
                    <a:pt x="2102" y="22"/>
                  </a:lnTo>
                  <a:lnTo>
                    <a:pt x="1875" y="54"/>
                  </a:lnTo>
                  <a:lnTo>
                    <a:pt x="1647" y="109"/>
                  </a:lnTo>
                  <a:lnTo>
                    <a:pt x="1430" y="184"/>
                  </a:lnTo>
                  <a:lnTo>
                    <a:pt x="1225" y="293"/>
                  </a:lnTo>
                  <a:lnTo>
                    <a:pt x="1030" y="401"/>
                  </a:lnTo>
                  <a:lnTo>
                    <a:pt x="856" y="542"/>
                  </a:lnTo>
                  <a:lnTo>
                    <a:pt x="683" y="693"/>
                  </a:lnTo>
                  <a:lnTo>
                    <a:pt x="531" y="856"/>
                  </a:lnTo>
                  <a:lnTo>
                    <a:pt x="401" y="1040"/>
                  </a:lnTo>
                  <a:lnTo>
                    <a:pt x="282" y="1235"/>
                  </a:lnTo>
                  <a:lnTo>
                    <a:pt x="185" y="1430"/>
                  </a:lnTo>
                  <a:lnTo>
                    <a:pt x="109" y="1647"/>
                  </a:lnTo>
                  <a:lnTo>
                    <a:pt x="44" y="1874"/>
                  </a:lnTo>
                  <a:lnTo>
                    <a:pt x="11" y="2113"/>
                  </a:lnTo>
                  <a:lnTo>
                    <a:pt x="0" y="2351"/>
                  </a:lnTo>
                  <a:lnTo>
                    <a:pt x="11" y="2589"/>
                  </a:lnTo>
                  <a:lnTo>
                    <a:pt x="44" y="2817"/>
                  </a:lnTo>
                  <a:lnTo>
                    <a:pt x="109" y="3044"/>
                  </a:lnTo>
                  <a:lnTo>
                    <a:pt x="185" y="3261"/>
                  </a:lnTo>
                  <a:lnTo>
                    <a:pt x="282" y="3467"/>
                  </a:lnTo>
                  <a:lnTo>
                    <a:pt x="401" y="3662"/>
                  </a:lnTo>
                  <a:lnTo>
                    <a:pt x="531" y="3835"/>
                  </a:lnTo>
                  <a:lnTo>
                    <a:pt x="683" y="4008"/>
                  </a:lnTo>
                  <a:lnTo>
                    <a:pt x="856" y="4160"/>
                  </a:lnTo>
                  <a:lnTo>
                    <a:pt x="1030" y="4290"/>
                  </a:lnTo>
                  <a:lnTo>
                    <a:pt x="1225" y="4409"/>
                  </a:lnTo>
                  <a:lnTo>
                    <a:pt x="1430" y="4507"/>
                  </a:lnTo>
                  <a:lnTo>
                    <a:pt x="1647" y="4582"/>
                  </a:lnTo>
                  <a:lnTo>
                    <a:pt x="1875" y="4647"/>
                  </a:lnTo>
                  <a:lnTo>
                    <a:pt x="2102" y="4680"/>
                  </a:lnTo>
                  <a:lnTo>
                    <a:pt x="2340" y="4691"/>
                  </a:lnTo>
                  <a:lnTo>
                    <a:pt x="2579" y="4680"/>
                  </a:lnTo>
                  <a:lnTo>
                    <a:pt x="2817" y="4647"/>
                  </a:lnTo>
                  <a:lnTo>
                    <a:pt x="3034" y="4582"/>
                  </a:lnTo>
                  <a:lnTo>
                    <a:pt x="3250" y="4507"/>
                  </a:lnTo>
                  <a:lnTo>
                    <a:pt x="3456" y="4409"/>
                  </a:lnTo>
                  <a:lnTo>
                    <a:pt x="3651" y="4290"/>
                  </a:lnTo>
                  <a:lnTo>
                    <a:pt x="3835" y="4160"/>
                  </a:lnTo>
                  <a:lnTo>
                    <a:pt x="3998" y="4008"/>
                  </a:lnTo>
                  <a:lnTo>
                    <a:pt x="4149" y="3835"/>
                  </a:lnTo>
                  <a:lnTo>
                    <a:pt x="4279" y="3662"/>
                  </a:lnTo>
                  <a:lnTo>
                    <a:pt x="4399" y="3467"/>
                  </a:lnTo>
                  <a:lnTo>
                    <a:pt x="4496" y="3261"/>
                  </a:lnTo>
                  <a:lnTo>
                    <a:pt x="4583" y="3044"/>
                  </a:lnTo>
                  <a:lnTo>
                    <a:pt x="4637" y="2817"/>
                  </a:lnTo>
                  <a:lnTo>
                    <a:pt x="4669" y="2589"/>
                  </a:lnTo>
                  <a:lnTo>
                    <a:pt x="4680" y="2351"/>
                  </a:lnTo>
                  <a:lnTo>
                    <a:pt x="4669" y="2113"/>
                  </a:lnTo>
                  <a:lnTo>
                    <a:pt x="4637" y="1874"/>
                  </a:lnTo>
                  <a:lnTo>
                    <a:pt x="4583" y="1647"/>
                  </a:lnTo>
                  <a:lnTo>
                    <a:pt x="4496" y="1430"/>
                  </a:lnTo>
                  <a:lnTo>
                    <a:pt x="4399" y="1235"/>
                  </a:lnTo>
                  <a:lnTo>
                    <a:pt x="4279" y="1040"/>
                  </a:lnTo>
                  <a:lnTo>
                    <a:pt x="4149" y="856"/>
                  </a:lnTo>
                  <a:lnTo>
                    <a:pt x="3998" y="693"/>
                  </a:lnTo>
                  <a:lnTo>
                    <a:pt x="3835" y="542"/>
                  </a:lnTo>
                  <a:lnTo>
                    <a:pt x="3651" y="401"/>
                  </a:lnTo>
                  <a:lnTo>
                    <a:pt x="3456" y="293"/>
                  </a:lnTo>
                  <a:lnTo>
                    <a:pt x="3250" y="184"/>
                  </a:lnTo>
                  <a:lnTo>
                    <a:pt x="3034" y="109"/>
                  </a:lnTo>
                  <a:lnTo>
                    <a:pt x="2817" y="54"/>
                  </a:lnTo>
                  <a:lnTo>
                    <a:pt x="2579" y="22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4842729" y="2340547"/>
              <a:ext cx="68163" cy="68018"/>
            </a:xfrm>
            <a:custGeom>
              <a:rect b="b" l="l" r="r" t="t"/>
              <a:pathLst>
                <a:path extrusionOk="0" h="4681" w="4691">
                  <a:moveTo>
                    <a:pt x="2340" y="1"/>
                  </a:moveTo>
                  <a:lnTo>
                    <a:pt x="2102" y="11"/>
                  </a:lnTo>
                  <a:lnTo>
                    <a:pt x="1874" y="44"/>
                  </a:lnTo>
                  <a:lnTo>
                    <a:pt x="1647" y="98"/>
                  </a:lnTo>
                  <a:lnTo>
                    <a:pt x="1430" y="185"/>
                  </a:lnTo>
                  <a:lnTo>
                    <a:pt x="1224" y="282"/>
                  </a:lnTo>
                  <a:lnTo>
                    <a:pt x="1029" y="401"/>
                  </a:lnTo>
                  <a:lnTo>
                    <a:pt x="856" y="531"/>
                  </a:lnTo>
                  <a:lnTo>
                    <a:pt x="682" y="683"/>
                  </a:lnTo>
                  <a:lnTo>
                    <a:pt x="531" y="845"/>
                  </a:lnTo>
                  <a:lnTo>
                    <a:pt x="401" y="1030"/>
                  </a:lnTo>
                  <a:lnTo>
                    <a:pt x="282" y="1225"/>
                  </a:lnTo>
                  <a:lnTo>
                    <a:pt x="184" y="1430"/>
                  </a:lnTo>
                  <a:lnTo>
                    <a:pt x="108" y="1647"/>
                  </a:lnTo>
                  <a:lnTo>
                    <a:pt x="43" y="1864"/>
                  </a:lnTo>
                  <a:lnTo>
                    <a:pt x="11" y="2102"/>
                  </a:lnTo>
                  <a:lnTo>
                    <a:pt x="0" y="2340"/>
                  </a:lnTo>
                  <a:lnTo>
                    <a:pt x="11" y="2579"/>
                  </a:lnTo>
                  <a:lnTo>
                    <a:pt x="43" y="2817"/>
                  </a:lnTo>
                  <a:lnTo>
                    <a:pt x="108" y="3034"/>
                  </a:lnTo>
                  <a:lnTo>
                    <a:pt x="184" y="3250"/>
                  </a:lnTo>
                  <a:lnTo>
                    <a:pt x="282" y="3456"/>
                  </a:lnTo>
                  <a:lnTo>
                    <a:pt x="401" y="3651"/>
                  </a:lnTo>
                  <a:lnTo>
                    <a:pt x="531" y="3835"/>
                  </a:lnTo>
                  <a:lnTo>
                    <a:pt x="682" y="3998"/>
                  </a:lnTo>
                  <a:lnTo>
                    <a:pt x="856" y="4149"/>
                  </a:lnTo>
                  <a:lnTo>
                    <a:pt x="1029" y="4279"/>
                  </a:lnTo>
                  <a:lnTo>
                    <a:pt x="1224" y="4399"/>
                  </a:lnTo>
                  <a:lnTo>
                    <a:pt x="1430" y="4496"/>
                  </a:lnTo>
                  <a:lnTo>
                    <a:pt x="1647" y="4583"/>
                  </a:lnTo>
                  <a:lnTo>
                    <a:pt x="1874" y="4637"/>
                  </a:lnTo>
                  <a:lnTo>
                    <a:pt x="2102" y="4669"/>
                  </a:lnTo>
                  <a:lnTo>
                    <a:pt x="2340" y="4680"/>
                  </a:lnTo>
                  <a:lnTo>
                    <a:pt x="2578" y="4669"/>
                  </a:lnTo>
                  <a:lnTo>
                    <a:pt x="2817" y="4637"/>
                  </a:lnTo>
                  <a:lnTo>
                    <a:pt x="3044" y="4583"/>
                  </a:lnTo>
                  <a:lnTo>
                    <a:pt x="3261" y="4496"/>
                  </a:lnTo>
                  <a:lnTo>
                    <a:pt x="3456" y="4399"/>
                  </a:lnTo>
                  <a:lnTo>
                    <a:pt x="3651" y="4279"/>
                  </a:lnTo>
                  <a:lnTo>
                    <a:pt x="3835" y="4149"/>
                  </a:lnTo>
                  <a:lnTo>
                    <a:pt x="3997" y="3998"/>
                  </a:lnTo>
                  <a:lnTo>
                    <a:pt x="4149" y="3835"/>
                  </a:lnTo>
                  <a:lnTo>
                    <a:pt x="4290" y="3651"/>
                  </a:lnTo>
                  <a:lnTo>
                    <a:pt x="4398" y="3456"/>
                  </a:lnTo>
                  <a:lnTo>
                    <a:pt x="4506" y="3250"/>
                  </a:lnTo>
                  <a:lnTo>
                    <a:pt x="4582" y="3034"/>
                  </a:lnTo>
                  <a:lnTo>
                    <a:pt x="4636" y="2817"/>
                  </a:lnTo>
                  <a:lnTo>
                    <a:pt x="4669" y="2579"/>
                  </a:lnTo>
                  <a:lnTo>
                    <a:pt x="4691" y="2340"/>
                  </a:lnTo>
                  <a:lnTo>
                    <a:pt x="4669" y="2102"/>
                  </a:lnTo>
                  <a:lnTo>
                    <a:pt x="4636" y="1864"/>
                  </a:lnTo>
                  <a:lnTo>
                    <a:pt x="4582" y="1647"/>
                  </a:lnTo>
                  <a:lnTo>
                    <a:pt x="4506" y="1430"/>
                  </a:lnTo>
                  <a:lnTo>
                    <a:pt x="4398" y="1225"/>
                  </a:lnTo>
                  <a:lnTo>
                    <a:pt x="4290" y="1030"/>
                  </a:lnTo>
                  <a:lnTo>
                    <a:pt x="4149" y="845"/>
                  </a:lnTo>
                  <a:lnTo>
                    <a:pt x="3997" y="683"/>
                  </a:lnTo>
                  <a:lnTo>
                    <a:pt x="3835" y="531"/>
                  </a:lnTo>
                  <a:lnTo>
                    <a:pt x="3651" y="401"/>
                  </a:lnTo>
                  <a:lnTo>
                    <a:pt x="3456" y="282"/>
                  </a:lnTo>
                  <a:lnTo>
                    <a:pt x="3261" y="185"/>
                  </a:lnTo>
                  <a:lnTo>
                    <a:pt x="3044" y="98"/>
                  </a:lnTo>
                  <a:lnTo>
                    <a:pt x="2817" y="44"/>
                  </a:lnTo>
                  <a:lnTo>
                    <a:pt x="2578" y="11"/>
                  </a:lnTo>
                  <a:lnTo>
                    <a:pt x="23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4782282" y="2257751"/>
              <a:ext cx="189059" cy="72741"/>
            </a:xfrm>
            <a:custGeom>
              <a:rect b="b" l="l" r="r" t="t"/>
              <a:pathLst>
                <a:path extrusionOk="0" h="5006" w="13011">
                  <a:moveTo>
                    <a:pt x="1062" y="0"/>
                  </a:moveTo>
                  <a:lnTo>
                    <a:pt x="921" y="11"/>
                  </a:lnTo>
                  <a:lnTo>
                    <a:pt x="791" y="44"/>
                  </a:lnTo>
                  <a:lnTo>
                    <a:pt x="650" y="98"/>
                  </a:lnTo>
                  <a:lnTo>
                    <a:pt x="520" y="185"/>
                  </a:lnTo>
                  <a:lnTo>
                    <a:pt x="390" y="293"/>
                  </a:lnTo>
                  <a:lnTo>
                    <a:pt x="282" y="412"/>
                  </a:lnTo>
                  <a:lnTo>
                    <a:pt x="195" y="542"/>
                  </a:lnTo>
                  <a:lnTo>
                    <a:pt x="130" y="683"/>
                  </a:lnTo>
                  <a:lnTo>
                    <a:pt x="76" y="835"/>
                  </a:lnTo>
                  <a:lnTo>
                    <a:pt x="33" y="997"/>
                  </a:lnTo>
                  <a:lnTo>
                    <a:pt x="11" y="1170"/>
                  </a:lnTo>
                  <a:lnTo>
                    <a:pt x="0" y="1344"/>
                  </a:lnTo>
                  <a:lnTo>
                    <a:pt x="0" y="1517"/>
                  </a:lnTo>
                  <a:lnTo>
                    <a:pt x="22" y="1690"/>
                  </a:lnTo>
                  <a:lnTo>
                    <a:pt x="44" y="1864"/>
                  </a:lnTo>
                  <a:lnTo>
                    <a:pt x="76" y="2037"/>
                  </a:lnTo>
                  <a:lnTo>
                    <a:pt x="119" y="2200"/>
                  </a:lnTo>
                  <a:lnTo>
                    <a:pt x="174" y="2351"/>
                  </a:lnTo>
                  <a:lnTo>
                    <a:pt x="239" y="2503"/>
                  </a:lnTo>
                  <a:lnTo>
                    <a:pt x="304" y="2633"/>
                  </a:lnTo>
                  <a:lnTo>
                    <a:pt x="379" y="2763"/>
                  </a:lnTo>
                  <a:lnTo>
                    <a:pt x="499" y="2925"/>
                  </a:lnTo>
                  <a:lnTo>
                    <a:pt x="629" y="3088"/>
                  </a:lnTo>
                  <a:lnTo>
                    <a:pt x="769" y="3229"/>
                  </a:lnTo>
                  <a:lnTo>
                    <a:pt x="921" y="3369"/>
                  </a:lnTo>
                  <a:lnTo>
                    <a:pt x="1084" y="3499"/>
                  </a:lnTo>
                  <a:lnTo>
                    <a:pt x="1246" y="3619"/>
                  </a:lnTo>
                  <a:lnTo>
                    <a:pt x="1419" y="3738"/>
                  </a:lnTo>
                  <a:lnTo>
                    <a:pt x="1603" y="3835"/>
                  </a:lnTo>
                  <a:lnTo>
                    <a:pt x="1788" y="3933"/>
                  </a:lnTo>
                  <a:lnTo>
                    <a:pt x="1972" y="4030"/>
                  </a:lnTo>
                  <a:lnTo>
                    <a:pt x="2167" y="4106"/>
                  </a:lnTo>
                  <a:lnTo>
                    <a:pt x="2362" y="4193"/>
                  </a:lnTo>
                  <a:lnTo>
                    <a:pt x="2763" y="4334"/>
                  </a:lnTo>
                  <a:lnTo>
                    <a:pt x="3163" y="4453"/>
                  </a:lnTo>
                  <a:lnTo>
                    <a:pt x="3543" y="4550"/>
                  </a:lnTo>
                  <a:lnTo>
                    <a:pt x="3933" y="4637"/>
                  </a:lnTo>
                  <a:lnTo>
                    <a:pt x="4323" y="4724"/>
                  </a:lnTo>
                  <a:lnTo>
                    <a:pt x="4713" y="4799"/>
                  </a:lnTo>
                  <a:lnTo>
                    <a:pt x="5113" y="4854"/>
                  </a:lnTo>
                  <a:lnTo>
                    <a:pt x="5503" y="4908"/>
                  </a:lnTo>
                  <a:lnTo>
                    <a:pt x="5904" y="4951"/>
                  </a:lnTo>
                  <a:lnTo>
                    <a:pt x="6294" y="4973"/>
                  </a:lnTo>
                  <a:lnTo>
                    <a:pt x="6695" y="4994"/>
                  </a:lnTo>
                  <a:lnTo>
                    <a:pt x="7096" y="5005"/>
                  </a:lnTo>
                  <a:lnTo>
                    <a:pt x="7497" y="5005"/>
                  </a:lnTo>
                  <a:lnTo>
                    <a:pt x="7887" y="4994"/>
                  </a:lnTo>
                  <a:lnTo>
                    <a:pt x="8287" y="4973"/>
                  </a:lnTo>
                  <a:lnTo>
                    <a:pt x="8688" y="4940"/>
                  </a:lnTo>
                  <a:lnTo>
                    <a:pt x="9078" y="4897"/>
                  </a:lnTo>
                  <a:lnTo>
                    <a:pt x="9479" y="4843"/>
                  </a:lnTo>
                  <a:lnTo>
                    <a:pt x="9891" y="4778"/>
                  </a:lnTo>
                  <a:lnTo>
                    <a:pt x="10291" y="4680"/>
                  </a:lnTo>
                  <a:lnTo>
                    <a:pt x="10497" y="4637"/>
                  </a:lnTo>
                  <a:lnTo>
                    <a:pt x="10703" y="4572"/>
                  </a:lnTo>
                  <a:lnTo>
                    <a:pt x="10898" y="4507"/>
                  </a:lnTo>
                  <a:lnTo>
                    <a:pt x="11093" y="4442"/>
                  </a:lnTo>
                  <a:lnTo>
                    <a:pt x="11277" y="4355"/>
                  </a:lnTo>
                  <a:lnTo>
                    <a:pt x="11461" y="4269"/>
                  </a:lnTo>
                  <a:lnTo>
                    <a:pt x="11646" y="4171"/>
                  </a:lnTo>
                  <a:lnTo>
                    <a:pt x="11819" y="4063"/>
                  </a:lnTo>
                  <a:lnTo>
                    <a:pt x="11981" y="3954"/>
                  </a:lnTo>
                  <a:lnTo>
                    <a:pt x="12144" y="3824"/>
                  </a:lnTo>
                  <a:lnTo>
                    <a:pt x="12295" y="3684"/>
                  </a:lnTo>
                  <a:lnTo>
                    <a:pt x="12436" y="3543"/>
                  </a:lnTo>
                  <a:lnTo>
                    <a:pt x="12566" y="3380"/>
                  </a:lnTo>
                  <a:lnTo>
                    <a:pt x="12675" y="3207"/>
                  </a:lnTo>
                  <a:lnTo>
                    <a:pt x="12772" y="3012"/>
                  </a:lnTo>
                  <a:lnTo>
                    <a:pt x="12859" y="2828"/>
                  </a:lnTo>
                  <a:lnTo>
                    <a:pt x="12924" y="2622"/>
                  </a:lnTo>
                  <a:lnTo>
                    <a:pt x="12967" y="2416"/>
                  </a:lnTo>
                  <a:lnTo>
                    <a:pt x="13000" y="2210"/>
                  </a:lnTo>
                  <a:lnTo>
                    <a:pt x="13010" y="2005"/>
                  </a:lnTo>
                  <a:lnTo>
                    <a:pt x="13000" y="1810"/>
                  </a:lnTo>
                  <a:lnTo>
                    <a:pt x="12978" y="1604"/>
                  </a:lnTo>
                  <a:lnTo>
                    <a:pt x="12924" y="1409"/>
                  </a:lnTo>
                  <a:lnTo>
                    <a:pt x="12859" y="1225"/>
                  </a:lnTo>
                  <a:lnTo>
                    <a:pt x="12772" y="1051"/>
                  </a:lnTo>
                  <a:lnTo>
                    <a:pt x="12664" y="889"/>
                  </a:lnTo>
                  <a:lnTo>
                    <a:pt x="12599" y="813"/>
                  </a:lnTo>
                  <a:lnTo>
                    <a:pt x="12523" y="737"/>
                  </a:lnTo>
                  <a:lnTo>
                    <a:pt x="12458" y="672"/>
                  </a:lnTo>
                  <a:lnTo>
                    <a:pt x="12371" y="607"/>
                  </a:lnTo>
                  <a:lnTo>
                    <a:pt x="12198" y="499"/>
                  </a:lnTo>
                  <a:lnTo>
                    <a:pt x="12025" y="412"/>
                  </a:lnTo>
                  <a:lnTo>
                    <a:pt x="11840" y="347"/>
                  </a:lnTo>
                  <a:lnTo>
                    <a:pt x="11646" y="304"/>
                  </a:lnTo>
                  <a:lnTo>
                    <a:pt x="11451" y="271"/>
                  </a:lnTo>
                  <a:lnTo>
                    <a:pt x="11050" y="271"/>
                  </a:lnTo>
                  <a:lnTo>
                    <a:pt x="10844" y="293"/>
                  </a:lnTo>
                  <a:lnTo>
                    <a:pt x="10638" y="325"/>
                  </a:lnTo>
                  <a:lnTo>
                    <a:pt x="10432" y="369"/>
                  </a:lnTo>
                  <a:lnTo>
                    <a:pt x="10010" y="466"/>
                  </a:lnTo>
                  <a:lnTo>
                    <a:pt x="9598" y="585"/>
                  </a:lnTo>
                  <a:lnTo>
                    <a:pt x="9186" y="705"/>
                  </a:lnTo>
                  <a:lnTo>
                    <a:pt x="8786" y="813"/>
                  </a:lnTo>
                  <a:lnTo>
                    <a:pt x="8385" y="910"/>
                  </a:lnTo>
                  <a:lnTo>
                    <a:pt x="7973" y="986"/>
                  </a:lnTo>
                  <a:lnTo>
                    <a:pt x="7562" y="1051"/>
                  </a:lnTo>
                  <a:lnTo>
                    <a:pt x="7150" y="1095"/>
                  </a:lnTo>
                  <a:lnTo>
                    <a:pt x="6738" y="1116"/>
                  </a:lnTo>
                  <a:lnTo>
                    <a:pt x="6316" y="1138"/>
                  </a:lnTo>
                  <a:lnTo>
                    <a:pt x="5904" y="1127"/>
                  </a:lnTo>
                  <a:lnTo>
                    <a:pt x="5482" y="1105"/>
                  </a:lnTo>
                  <a:lnTo>
                    <a:pt x="5070" y="1073"/>
                  </a:lnTo>
                  <a:lnTo>
                    <a:pt x="4658" y="1030"/>
                  </a:lnTo>
                  <a:lnTo>
                    <a:pt x="4247" y="965"/>
                  </a:lnTo>
                  <a:lnTo>
                    <a:pt x="3835" y="878"/>
                  </a:lnTo>
                  <a:lnTo>
                    <a:pt x="3434" y="780"/>
                  </a:lnTo>
                  <a:lnTo>
                    <a:pt x="3033" y="672"/>
                  </a:lnTo>
                  <a:lnTo>
                    <a:pt x="2643" y="542"/>
                  </a:lnTo>
                  <a:lnTo>
                    <a:pt x="2492" y="488"/>
                  </a:lnTo>
                  <a:lnTo>
                    <a:pt x="2351" y="434"/>
                  </a:lnTo>
                  <a:lnTo>
                    <a:pt x="2058" y="304"/>
                  </a:lnTo>
                  <a:lnTo>
                    <a:pt x="1766" y="174"/>
                  </a:lnTo>
                  <a:lnTo>
                    <a:pt x="1625" y="120"/>
                  </a:lnTo>
                  <a:lnTo>
                    <a:pt x="1484" y="65"/>
                  </a:lnTo>
                  <a:lnTo>
                    <a:pt x="1343" y="33"/>
                  </a:lnTo>
                  <a:lnTo>
                    <a:pt x="1203" y="11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4500197" y="2294107"/>
              <a:ext cx="136487" cy="86283"/>
            </a:xfrm>
            <a:custGeom>
              <a:rect b="b" l="l" r="r" t="t"/>
              <a:pathLst>
                <a:path extrusionOk="0" h="5938" w="9393">
                  <a:moveTo>
                    <a:pt x="8461" y="1"/>
                  </a:moveTo>
                  <a:lnTo>
                    <a:pt x="8342" y="12"/>
                  </a:lnTo>
                  <a:lnTo>
                    <a:pt x="8234" y="33"/>
                  </a:lnTo>
                  <a:lnTo>
                    <a:pt x="8136" y="66"/>
                  </a:lnTo>
                  <a:lnTo>
                    <a:pt x="8039" y="109"/>
                  </a:lnTo>
                  <a:lnTo>
                    <a:pt x="7941" y="163"/>
                  </a:lnTo>
                  <a:lnTo>
                    <a:pt x="7855" y="228"/>
                  </a:lnTo>
                  <a:lnTo>
                    <a:pt x="7670" y="380"/>
                  </a:lnTo>
                  <a:lnTo>
                    <a:pt x="7497" y="553"/>
                  </a:lnTo>
                  <a:lnTo>
                    <a:pt x="7324" y="727"/>
                  </a:lnTo>
                  <a:lnTo>
                    <a:pt x="7150" y="889"/>
                  </a:lnTo>
                  <a:lnTo>
                    <a:pt x="6890" y="1084"/>
                  </a:lnTo>
                  <a:lnTo>
                    <a:pt x="6641" y="1279"/>
                  </a:lnTo>
                  <a:lnTo>
                    <a:pt x="6371" y="1463"/>
                  </a:lnTo>
                  <a:lnTo>
                    <a:pt x="6100" y="1637"/>
                  </a:lnTo>
                  <a:lnTo>
                    <a:pt x="5829" y="1799"/>
                  </a:lnTo>
                  <a:lnTo>
                    <a:pt x="5536" y="1962"/>
                  </a:lnTo>
                  <a:lnTo>
                    <a:pt x="5255" y="2102"/>
                  </a:lnTo>
                  <a:lnTo>
                    <a:pt x="4962" y="2243"/>
                  </a:lnTo>
                  <a:lnTo>
                    <a:pt x="4659" y="2362"/>
                  </a:lnTo>
                  <a:lnTo>
                    <a:pt x="4356" y="2482"/>
                  </a:lnTo>
                  <a:lnTo>
                    <a:pt x="4052" y="2590"/>
                  </a:lnTo>
                  <a:lnTo>
                    <a:pt x="3749" y="2687"/>
                  </a:lnTo>
                  <a:lnTo>
                    <a:pt x="3435" y="2774"/>
                  </a:lnTo>
                  <a:lnTo>
                    <a:pt x="3121" y="2839"/>
                  </a:lnTo>
                  <a:lnTo>
                    <a:pt x="2807" y="2904"/>
                  </a:lnTo>
                  <a:lnTo>
                    <a:pt x="2492" y="2958"/>
                  </a:lnTo>
                  <a:lnTo>
                    <a:pt x="1842" y="3045"/>
                  </a:lnTo>
                  <a:lnTo>
                    <a:pt x="1517" y="3110"/>
                  </a:lnTo>
                  <a:lnTo>
                    <a:pt x="1355" y="3142"/>
                  </a:lnTo>
                  <a:lnTo>
                    <a:pt x="1192" y="3186"/>
                  </a:lnTo>
                  <a:lnTo>
                    <a:pt x="1041" y="3229"/>
                  </a:lnTo>
                  <a:lnTo>
                    <a:pt x="889" y="3294"/>
                  </a:lnTo>
                  <a:lnTo>
                    <a:pt x="748" y="3359"/>
                  </a:lnTo>
                  <a:lnTo>
                    <a:pt x="618" y="3435"/>
                  </a:lnTo>
                  <a:lnTo>
                    <a:pt x="499" y="3511"/>
                  </a:lnTo>
                  <a:lnTo>
                    <a:pt x="380" y="3608"/>
                  </a:lnTo>
                  <a:lnTo>
                    <a:pt x="272" y="3716"/>
                  </a:lnTo>
                  <a:lnTo>
                    <a:pt x="185" y="3846"/>
                  </a:lnTo>
                  <a:lnTo>
                    <a:pt x="109" y="3976"/>
                  </a:lnTo>
                  <a:lnTo>
                    <a:pt x="44" y="4106"/>
                  </a:lnTo>
                  <a:lnTo>
                    <a:pt x="12" y="4247"/>
                  </a:lnTo>
                  <a:lnTo>
                    <a:pt x="1" y="4388"/>
                  </a:lnTo>
                  <a:lnTo>
                    <a:pt x="1" y="4529"/>
                  </a:lnTo>
                  <a:lnTo>
                    <a:pt x="12" y="4670"/>
                  </a:lnTo>
                  <a:lnTo>
                    <a:pt x="44" y="4800"/>
                  </a:lnTo>
                  <a:lnTo>
                    <a:pt x="98" y="4941"/>
                  </a:lnTo>
                  <a:lnTo>
                    <a:pt x="152" y="5071"/>
                  </a:lnTo>
                  <a:lnTo>
                    <a:pt x="228" y="5190"/>
                  </a:lnTo>
                  <a:lnTo>
                    <a:pt x="315" y="5309"/>
                  </a:lnTo>
                  <a:lnTo>
                    <a:pt x="412" y="5417"/>
                  </a:lnTo>
                  <a:lnTo>
                    <a:pt x="532" y="5515"/>
                  </a:lnTo>
                  <a:lnTo>
                    <a:pt x="651" y="5612"/>
                  </a:lnTo>
                  <a:lnTo>
                    <a:pt x="770" y="5688"/>
                  </a:lnTo>
                  <a:lnTo>
                    <a:pt x="911" y="5753"/>
                  </a:lnTo>
                  <a:lnTo>
                    <a:pt x="1052" y="5807"/>
                  </a:lnTo>
                  <a:lnTo>
                    <a:pt x="1192" y="5851"/>
                  </a:lnTo>
                  <a:lnTo>
                    <a:pt x="1344" y="5883"/>
                  </a:lnTo>
                  <a:lnTo>
                    <a:pt x="1485" y="5905"/>
                  </a:lnTo>
                  <a:lnTo>
                    <a:pt x="1637" y="5926"/>
                  </a:lnTo>
                  <a:lnTo>
                    <a:pt x="1799" y="5937"/>
                  </a:lnTo>
                  <a:lnTo>
                    <a:pt x="1951" y="5937"/>
                  </a:lnTo>
                  <a:lnTo>
                    <a:pt x="2113" y="5926"/>
                  </a:lnTo>
                  <a:lnTo>
                    <a:pt x="2427" y="5905"/>
                  </a:lnTo>
                  <a:lnTo>
                    <a:pt x="2742" y="5851"/>
                  </a:lnTo>
                  <a:lnTo>
                    <a:pt x="3056" y="5786"/>
                  </a:lnTo>
                  <a:lnTo>
                    <a:pt x="3370" y="5710"/>
                  </a:lnTo>
                  <a:lnTo>
                    <a:pt x="3673" y="5623"/>
                  </a:lnTo>
                  <a:lnTo>
                    <a:pt x="3966" y="5536"/>
                  </a:lnTo>
                  <a:lnTo>
                    <a:pt x="4258" y="5439"/>
                  </a:lnTo>
                  <a:lnTo>
                    <a:pt x="4551" y="5331"/>
                  </a:lnTo>
                  <a:lnTo>
                    <a:pt x="4832" y="5222"/>
                  </a:lnTo>
                  <a:lnTo>
                    <a:pt x="5125" y="5103"/>
                  </a:lnTo>
                  <a:lnTo>
                    <a:pt x="5406" y="4973"/>
                  </a:lnTo>
                  <a:lnTo>
                    <a:pt x="5688" y="4843"/>
                  </a:lnTo>
                  <a:lnTo>
                    <a:pt x="5959" y="4702"/>
                  </a:lnTo>
                  <a:lnTo>
                    <a:pt x="6241" y="4561"/>
                  </a:lnTo>
                  <a:lnTo>
                    <a:pt x="6511" y="4410"/>
                  </a:lnTo>
                  <a:lnTo>
                    <a:pt x="6771" y="4247"/>
                  </a:lnTo>
                  <a:lnTo>
                    <a:pt x="7042" y="4085"/>
                  </a:lnTo>
                  <a:lnTo>
                    <a:pt x="7291" y="3922"/>
                  </a:lnTo>
                  <a:lnTo>
                    <a:pt x="7551" y="3738"/>
                  </a:lnTo>
                  <a:lnTo>
                    <a:pt x="7800" y="3565"/>
                  </a:lnTo>
                  <a:lnTo>
                    <a:pt x="8060" y="3359"/>
                  </a:lnTo>
                  <a:lnTo>
                    <a:pt x="8299" y="3153"/>
                  </a:lnTo>
                  <a:lnTo>
                    <a:pt x="8537" y="2937"/>
                  </a:lnTo>
                  <a:lnTo>
                    <a:pt x="8754" y="2698"/>
                  </a:lnTo>
                  <a:lnTo>
                    <a:pt x="8862" y="2579"/>
                  </a:lnTo>
                  <a:lnTo>
                    <a:pt x="8949" y="2449"/>
                  </a:lnTo>
                  <a:lnTo>
                    <a:pt x="9046" y="2330"/>
                  </a:lnTo>
                  <a:lnTo>
                    <a:pt x="9122" y="2200"/>
                  </a:lnTo>
                  <a:lnTo>
                    <a:pt x="9187" y="2059"/>
                  </a:lnTo>
                  <a:lnTo>
                    <a:pt x="9252" y="1918"/>
                  </a:lnTo>
                  <a:lnTo>
                    <a:pt x="9306" y="1777"/>
                  </a:lnTo>
                  <a:lnTo>
                    <a:pt x="9350" y="1637"/>
                  </a:lnTo>
                  <a:lnTo>
                    <a:pt x="9371" y="1539"/>
                  </a:lnTo>
                  <a:lnTo>
                    <a:pt x="9382" y="1431"/>
                  </a:lnTo>
                  <a:lnTo>
                    <a:pt x="9393" y="1312"/>
                  </a:lnTo>
                  <a:lnTo>
                    <a:pt x="9382" y="1192"/>
                  </a:lnTo>
                  <a:lnTo>
                    <a:pt x="9371" y="1073"/>
                  </a:lnTo>
                  <a:lnTo>
                    <a:pt x="9360" y="954"/>
                  </a:lnTo>
                  <a:lnTo>
                    <a:pt x="9328" y="835"/>
                  </a:lnTo>
                  <a:lnTo>
                    <a:pt x="9295" y="716"/>
                  </a:lnTo>
                  <a:lnTo>
                    <a:pt x="9252" y="607"/>
                  </a:lnTo>
                  <a:lnTo>
                    <a:pt x="9198" y="499"/>
                  </a:lnTo>
                  <a:lnTo>
                    <a:pt x="9133" y="402"/>
                  </a:lnTo>
                  <a:lnTo>
                    <a:pt x="9068" y="304"/>
                  </a:lnTo>
                  <a:lnTo>
                    <a:pt x="8981" y="217"/>
                  </a:lnTo>
                  <a:lnTo>
                    <a:pt x="8895" y="152"/>
                  </a:lnTo>
                  <a:lnTo>
                    <a:pt x="8797" y="87"/>
                  </a:lnTo>
                  <a:lnTo>
                    <a:pt x="8700" y="44"/>
                  </a:lnTo>
                  <a:lnTo>
                    <a:pt x="8570" y="12"/>
                  </a:lnTo>
                  <a:lnTo>
                    <a:pt x="84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4231510" y="1718779"/>
              <a:ext cx="537243" cy="1830054"/>
            </a:xfrm>
            <a:custGeom>
              <a:rect b="b" l="l" r="r" t="t"/>
              <a:pathLst>
                <a:path extrusionOk="0" h="125944" w="36973">
                  <a:moveTo>
                    <a:pt x="31740" y="1"/>
                  </a:moveTo>
                  <a:lnTo>
                    <a:pt x="31372" y="12"/>
                  </a:lnTo>
                  <a:lnTo>
                    <a:pt x="31004" y="23"/>
                  </a:lnTo>
                  <a:lnTo>
                    <a:pt x="30646" y="55"/>
                  </a:lnTo>
                  <a:lnTo>
                    <a:pt x="30278" y="98"/>
                  </a:lnTo>
                  <a:lnTo>
                    <a:pt x="29910" y="142"/>
                  </a:lnTo>
                  <a:lnTo>
                    <a:pt x="29552" y="207"/>
                  </a:lnTo>
                  <a:lnTo>
                    <a:pt x="29184" y="272"/>
                  </a:lnTo>
                  <a:lnTo>
                    <a:pt x="28826" y="358"/>
                  </a:lnTo>
                  <a:lnTo>
                    <a:pt x="28469" y="445"/>
                  </a:lnTo>
                  <a:lnTo>
                    <a:pt x="28111" y="543"/>
                  </a:lnTo>
                  <a:lnTo>
                    <a:pt x="27765" y="651"/>
                  </a:lnTo>
                  <a:lnTo>
                    <a:pt x="27407" y="770"/>
                  </a:lnTo>
                  <a:lnTo>
                    <a:pt x="27061" y="889"/>
                  </a:lnTo>
                  <a:lnTo>
                    <a:pt x="26725" y="1019"/>
                  </a:lnTo>
                  <a:lnTo>
                    <a:pt x="26378" y="1171"/>
                  </a:lnTo>
                  <a:lnTo>
                    <a:pt x="26042" y="1312"/>
                  </a:lnTo>
                  <a:lnTo>
                    <a:pt x="25717" y="1474"/>
                  </a:lnTo>
                  <a:lnTo>
                    <a:pt x="25392" y="1647"/>
                  </a:lnTo>
                  <a:lnTo>
                    <a:pt x="25067" y="1821"/>
                  </a:lnTo>
                  <a:lnTo>
                    <a:pt x="24753" y="1994"/>
                  </a:lnTo>
                  <a:lnTo>
                    <a:pt x="24439" y="2178"/>
                  </a:lnTo>
                  <a:lnTo>
                    <a:pt x="24136" y="2373"/>
                  </a:lnTo>
                  <a:lnTo>
                    <a:pt x="23832" y="2579"/>
                  </a:lnTo>
                  <a:lnTo>
                    <a:pt x="23529" y="2785"/>
                  </a:lnTo>
                  <a:lnTo>
                    <a:pt x="23237" y="2991"/>
                  </a:lnTo>
                  <a:lnTo>
                    <a:pt x="22944" y="3207"/>
                  </a:lnTo>
                  <a:lnTo>
                    <a:pt x="22662" y="3435"/>
                  </a:lnTo>
                  <a:lnTo>
                    <a:pt x="22099" y="3890"/>
                  </a:lnTo>
                  <a:lnTo>
                    <a:pt x="21547" y="4377"/>
                  </a:lnTo>
                  <a:lnTo>
                    <a:pt x="21016" y="4876"/>
                  </a:lnTo>
                  <a:lnTo>
                    <a:pt x="20496" y="5385"/>
                  </a:lnTo>
                  <a:lnTo>
                    <a:pt x="19987" y="5926"/>
                  </a:lnTo>
                  <a:lnTo>
                    <a:pt x="19499" y="6468"/>
                  </a:lnTo>
                  <a:lnTo>
                    <a:pt x="19023" y="7031"/>
                  </a:lnTo>
                  <a:lnTo>
                    <a:pt x="18557" y="7595"/>
                  </a:lnTo>
                  <a:lnTo>
                    <a:pt x="18102" y="8180"/>
                  </a:lnTo>
                  <a:lnTo>
                    <a:pt x="17669" y="8765"/>
                  </a:lnTo>
                  <a:lnTo>
                    <a:pt x="17235" y="9360"/>
                  </a:lnTo>
                  <a:lnTo>
                    <a:pt x="16813" y="9967"/>
                  </a:lnTo>
                  <a:lnTo>
                    <a:pt x="16401" y="10574"/>
                  </a:lnTo>
                  <a:lnTo>
                    <a:pt x="16000" y="11202"/>
                  </a:lnTo>
                  <a:lnTo>
                    <a:pt x="15599" y="11830"/>
                  </a:lnTo>
                  <a:lnTo>
                    <a:pt x="15220" y="12459"/>
                  </a:lnTo>
                  <a:lnTo>
                    <a:pt x="14852" y="13098"/>
                  </a:lnTo>
                  <a:lnTo>
                    <a:pt x="14484" y="13748"/>
                  </a:lnTo>
                  <a:lnTo>
                    <a:pt x="14137" y="14398"/>
                  </a:lnTo>
                  <a:lnTo>
                    <a:pt x="13790" y="15048"/>
                  </a:lnTo>
                  <a:lnTo>
                    <a:pt x="13465" y="15708"/>
                  </a:lnTo>
                  <a:lnTo>
                    <a:pt x="13140" y="16380"/>
                  </a:lnTo>
                  <a:lnTo>
                    <a:pt x="12837" y="17052"/>
                  </a:lnTo>
                  <a:lnTo>
                    <a:pt x="12534" y="17723"/>
                  </a:lnTo>
                  <a:lnTo>
                    <a:pt x="12252" y="18406"/>
                  </a:lnTo>
                  <a:lnTo>
                    <a:pt x="11970" y="19099"/>
                  </a:lnTo>
                  <a:lnTo>
                    <a:pt x="11710" y="19782"/>
                  </a:lnTo>
                  <a:lnTo>
                    <a:pt x="11451" y="20475"/>
                  </a:lnTo>
                  <a:lnTo>
                    <a:pt x="11212" y="21179"/>
                  </a:lnTo>
                  <a:lnTo>
                    <a:pt x="10985" y="21883"/>
                  </a:lnTo>
                  <a:lnTo>
                    <a:pt x="10757" y="22587"/>
                  </a:lnTo>
                  <a:lnTo>
                    <a:pt x="10551" y="23291"/>
                  </a:lnTo>
                  <a:lnTo>
                    <a:pt x="10356" y="24006"/>
                  </a:lnTo>
                  <a:lnTo>
                    <a:pt x="10161" y="24721"/>
                  </a:lnTo>
                  <a:lnTo>
                    <a:pt x="9988" y="25436"/>
                  </a:lnTo>
                  <a:lnTo>
                    <a:pt x="9826" y="26162"/>
                  </a:lnTo>
                  <a:lnTo>
                    <a:pt x="9674" y="26888"/>
                  </a:lnTo>
                  <a:lnTo>
                    <a:pt x="9533" y="27614"/>
                  </a:lnTo>
                  <a:lnTo>
                    <a:pt x="9403" y="28340"/>
                  </a:lnTo>
                  <a:lnTo>
                    <a:pt x="9284" y="29065"/>
                  </a:lnTo>
                  <a:lnTo>
                    <a:pt x="9186" y="29802"/>
                  </a:lnTo>
                  <a:lnTo>
                    <a:pt x="9089" y="30539"/>
                  </a:lnTo>
                  <a:lnTo>
                    <a:pt x="9002" y="31275"/>
                  </a:lnTo>
                  <a:lnTo>
                    <a:pt x="8926" y="32099"/>
                  </a:lnTo>
                  <a:lnTo>
                    <a:pt x="8861" y="32922"/>
                  </a:lnTo>
                  <a:lnTo>
                    <a:pt x="8818" y="33745"/>
                  </a:lnTo>
                  <a:lnTo>
                    <a:pt x="8775" y="34568"/>
                  </a:lnTo>
                  <a:lnTo>
                    <a:pt x="8742" y="35403"/>
                  </a:lnTo>
                  <a:lnTo>
                    <a:pt x="8721" y="36226"/>
                  </a:lnTo>
                  <a:lnTo>
                    <a:pt x="8710" y="37060"/>
                  </a:lnTo>
                  <a:lnTo>
                    <a:pt x="8699" y="37894"/>
                  </a:lnTo>
                  <a:lnTo>
                    <a:pt x="8699" y="39551"/>
                  </a:lnTo>
                  <a:lnTo>
                    <a:pt x="8710" y="41220"/>
                  </a:lnTo>
                  <a:lnTo>
                    <a:pt x="8721" y="42877"/>
                  </a:lnTo>
                  <a:lnTo>
                    <a:pt x="8721" y="44535"/>
                  </a:lnTo>
                  <a:lnTo>
                    <a:pt x="8710" y="46192"/>
                  </a:lnTo>
                  <a:lnTo>
                    <a:pt x="8688" y="47015"/>
                  </a:lnTo>
                  <a:lnTo>
                    <a:pt x="8666" y="47849"/>
                  </a:lnTo>
                  <a:lnTo>
                    <a:pt x="8634" y="48673"/>
                  </a:lnTo>
                  <a:lnTo>
                    <a:pt x="8580" y="49485"/>
                  </a:lnTo>
                  <a:lnTo>
                    <a:pt x="8526" y="50308"/>
                  </a:lnTo>
                  <a:lnTo>
                    <a:pt x="8461" y="51132"/>
                  </a:lnTo>
                  <a:lnTo>
                    <a:pt x="8374" y="51944"/>
                  </a:lnTo>
                  <a:lnTo>
                    <a:pt x="8276" y="52757"/>
                  </a:lnTo>
                  <a:lnTo>
                    <a:pt x="8157" y="53569"/>
                  </a:lnTo>
                  <a:lnTo>
                    <a:pt x="8027" y="54382"/>
                  </a:lnTo>
                  <a:lnTo>
                    <a:pt x="7876" y="55183"/>
                  </a:lnTo>
                  <a:lnTo>
                    <a:pt x="7702" y="55985"/>
                  </a:lnTo>
                  <a:lnTo>
                    <a:pt x="7507" y="56787"/>
                  </a:lnTo>
                  <a:lnTo>
                    <a:pt x="7291" y="57577"/>
                  </a:lnTo>
                  <a:lnTo>
                    <a:pt x="7128" y="58119"/>
                  </a:lnTo>
                  <a:lnTo>
                    <a:pt x="6966" y="58650"/>
                  </a:lnTo>
                  <a:lnTo>
                    <a:pt x="6782" y="59181"/>
                  </a:lnTo>
                  <a:lnTo>
                    <a:pt x="6597" y="59701"/>
                  </a:lnTo>
                  <a:lnTo>
                    <a:pt x="6402" y="60231"/>
                  </a:lnTo>
                  <a:lnTo>
                    <a:pt x="6197" y="60751"/>
                  </a:lnTo>
                  <a:lnTo>
                    <a:pt x="5774" y="61791"/>
                  </a:lnTo>
                  <a:lnTo>
                    <a:pt x="5330" y="62820"/>
                  </a:lnTo>
                  <a:lnTo>
                    <a:pt x="4875" y="63849"/>
                  </a:lnTo>
                  <a:lnTo>
                    <a:pt x="3943" y="65886"/>
                  </a:lnTo>
                  <a:lnTo>
                    <a:pt x="3478" y="66904"/>
                  </a:lnTo>
                  <a:lnTo>
                    <a:pt x="3023" y="67933"/>
                  </a:lnTo>
                  <a:lnTo>
                    <a:pt x="2578" y="68952"/>
                  </a:lnTo>
                  <a:lnTo>
                    <a:pt x="2156" y="69992"/>
                  </a:lnTo>
                  <a:lnTo>
                    <a:pt x="1950" y="70512"/>
                  </a:lnTo>
                  <a:lnTo>
                    <a:pt x="1755" y="71032"/>
                  </a:lnTo>
                  <a:lnTo>
                    <a:pt x="1560" y="71552"/>
                  </a:lnTo>
                  <a:lnTo>
                    <a:pt x="1387" y="72082"/>
                  </a:lnTo>
                  <a:lnTo>
                    <a:pt x="1213" y="72613"/>
                  </a:lnTo>
                  <a:lnTo>
                    <a:pt x="1051" y="73144"/>
                  </a:lnTo>
                  <a:lnTo>
                    <a:pt x="899" y="73675"/>
                  </a:lnTo>
                  <a:lnTo>
                    <a:pt x="759" y="74217"/>
                  </a:lnTo>
                  <a:lnTo>
                    <a:pt x="596" y="74877"/>
                  </a:lnTo>
                  <a:lnTo>
                    <a:pt x="455" y="75549"/>
                  </a:lnTo>
                  <a:lnTo>
                    <a:pt x="336" y="76210"/>
                  </a:lnTo>
                  <a:lnTo>
                    <a:pt x="239" y="76881"/>
                  </a:lnTo>
                  <a:lnTo>
                    <a:pt x="152" y="77564"/>
                  </a:lnTo>
                  <a:lnTo>
                    <a:pt x="87" y="78235"/>
                  </a:lnTo>
                  <a:lnTo>
                    <a:pt x="44" y="78907"/>
                  </a:lnTo>
                  <a:lnTo>
                    <a:pt x="11" y="79590"/>
                  </a:lnTo>
                  <a:lnTo>
                    <a:pt x="0" y="80272"/>
                  </a:lnTo>
                  <a:lnTo>
                    <a:pt x="0" y="80944"/>
                  </a:lnTo>
                  <a:lnTo>
                    <a:pt x="22" y="81626"/>
                  </a:lnTo>
                  <a:lnTo>
                    <a:pt x="65" y="82298"/>
                  </a:lnTo>
                  <a:lnTo>
                    <a:pt x="130" y="82980"/>
                  </a:lnTo>
                  <a:lnTo>
                    <a:pt x="206" y="83652"/>
                  </a:lnTo>
                  <a:lnTo>
                    <a:pt x="293" y="84324"/>
                  </a:lnTo>
                  <a:lnTo>
                    <a:pt x="401" y="84995"/>
                  </a:lnTo>
                  <a:lnTo>
                    <a:pt x="531" y="85656"/>
                  </a:lnTo>
                  <a:lnTo>
                    <a:pt x="683" y="86328"/>
                  </a:lnTo>
                  <a:lnTo>
                    <a:pt x="834" y="86978"/>
                  </a:lnTo>
                  <a:lnTo>
                    <a:pt x="1018" y="87638"/>
                  </a:lnTo>
                  <a:lnTo>
                    <a:pt x="1213" y="88288"/>
                  </a:lnTo>
                  <a:lnTo>
                    <a:pt x="1430" y="88927"/>
                  </a:lnTo>
                  <a:lnTo>
                    <a:pt x="1658" y="89567"/>
                  </a:lnTo>
                  <a:lnTo>
                    <a:pt x="1896" y="90206"/>
                  </a:lnTo>
                  <a:lnTo>
                    <a:pt x="2156" y="90823"/>
                  </a:lnTo>
                  <a:lnTo>
                    <a:pt x="2438" y="91441"/>
                  </a:lnTo>
                  <a:lnTo>
                    <a:pt x="2730" y="92058"/>
                  </a:lnTo>
                  <a:lnTo>
                    <a:pt x="3044" y="92654"/>
                  </a:lnTo>
                  <a:lnTo>
                    <a:pt x="3369" y="93250"/>
                  </a:lnTo>
                  <a:lnTo>
                    <a:pt x="3716" y="93835"/>
                  </a:lnTo>
                  <a:lnTo>
                    <a:pt x="4073" y="94420"/>
                  </a:lnTo>
                  <a:lnTo>
                    <a:pt x="4453" y="94983"/>
                  </a:lnTo>
                  <a:lnTo>
                    <a:pt x="4669" y="95319"/>
                  </a:lnTo>
                  <a:lnTo>
                    <a:pt x="4886" y="95665"/>
                  </a:lnTo>
                  <a:lnTo>
                    <a:pt x="5081" y="96012"/>
                  </a:lnTo>
                  <a:lnTo>
                    <a:pt x="5265" y="96370"/>
                  </a:lnTo>
                  <a:lnTo>
                    <a:pt x="5438" y="96738"/>
                  </a:lnTo>
                  <a:lnTo>
                    <a:pt x="5601" y="97106"/>
                  </a:lnTo>
                  <a:lnTo>
                    <a:pt x="5742" y="97475"/>
                  </a:lnTo>
                  <a:lnTo>
                    <a:pt x="5882" y="97854"/>
                  </a:lnTo>
                  <a:lnTo>
                    <a:pt x="6012" y="98233"/>
                  </a:lnTo>
                  <a:lnTo>
                    <a:pt x="6121" y="98623"/>
                  </a:lnTo>
                  <a:lnTo>
                    <a:pt x="6229" y="99013"/>
                  </a:lnTo>
                  <a:lnTo>
                    <a:pt x="6327" y="99403"/>
                  </a:lnTo>
                  <a:lnTo>
                    <a:pt x="6402" y="99793"/>
                  </a:lnTo>
                  <a:lnTo>
                    <a:pt x="6478" y="100194"/>
                  </a:lnTo>
                  <a:lnTo>
                    <a:pt x="6543" y="100594"/>
                  </a:lnTo>
                  <a:lnTo>
                    <a:pt x="6597" y="100995"/>
                  </a:lnTo>
                  <a:lnTo>
                    <a:pt x="6641" y="101407"/>
                  </a:lnTo>
                  <a:lnTo>
                    <a:pt x="6673" y="101808"/>
                  </a:lnTo>
                  <a:lnTo>
                    <a:pt x="6706" y="102219"/>
                  </a:lnTo>
                  <a:lnTo>
                    <a:pt x="6717" y="102631"/>
                  </a:lnTo>
                  <a:lnTo>
                    <a:pt x="6727" y="103043"/>
                  </a:lnTo>
                  <a:lnTo>
                    <a:pt x="6727" y="103454"/>
                  </a:lnTo>
                  <a:lnTo>
                    <a:pt x="6717" y="103866"/>
                  </a:lnTo>
                  <a:lnTo>
                    <a:pt x="6695" y="104267"/>
                  </a:lnTo>
                  <a:lnTo>
                    <a:pt x="6673" y="104678"/>
                  </a:lnTo>
                  <a:lnTo>
                    <a:pt x="6641" y="105090"/>
                  </a:lnTo>
                  <a:lnTo>
                    <a:pt x="6608" y="105502"/>
                  </a:lnTo>
                  <a:lnTo>
                    <a:pt x="6554" y="105913"/>
                  </a:lnTo>
                  <a:lnTo>
                    <a:pt x="6500" y="106314"/>
                  </a:lnTo>
                  <a:lnTo>
                    <a:pt x="6446" y="106726"/>
                  </a:lnTo>
                  <a:lnTo>
                    <a:pt x="6381" y="107127"/>
                  </a:lnTo>
                  <a:lnTo>
                    <a:pt x="6305" y="107527"/>
                  </a:lnTo>
                  <a:lnTo>
                    <a:pt x="6142" y="108318"/>
                  </a:lnTo>
                  <a:lnTo>
                    <a:pt x="5958" y="109109"/>
                  </a:lnTo>
                  <a:lnTo>
                    <a:pt x="5763" y="109900"/>
                  </a:lnTo>
                  <a:lnTo>
                    <a:pt x="5547" y="110691"/>
                  </a:lnTo>
                  <a:lnTo>
                    <a:pt x="5330" y="111471"/>
                  </a:lnTo>
                  <a:lnTo>
                    <a:pt x="5102" y="112251"/>
                  </a:lnTo>
                  <a:lnTo>
                    <a:pt x="4647" y="113821"/>
                  </a:lnTo>
                  <a:lnTo>
                    <a:pt x="4203" y="115381"/>
                  </a:lnTo>
                  <a:lnTo>
                    <a:pt x="3987" y="116161"/>
                  </a:lnTo>
                  <a:lnTo>
                    <a:pt x="3781" y="116952"/>
                  </a:lnTo>
                  <a:lnTo>
                    <a:pt x="3586" y="117743"/>
                  </a:lnTo>
                  <a:lnTo>
                    <a:pt x="3413" y="118534"/>
                  </a:lnTo>
                  <a:lnTo>
                    <a:pt x="3261" y="119324"/>
                  </a:lnTo>
                  <a:lnTo>
                    <a:pt x="3131" y="120126"/>
                  </a:lnTo>
                  <a:lnTo>
                    <a:pt x="3098" y="120353"/>
                  </a:lnTo>
                  <a:lnTo>
                    <a:pt x="3088" y="120570"/>
                  </a:lnTo>
                  <a:lnTo>
                    <a:pt x="3088" y="120798"/>
                  </a:lnTo>
                  <a:lnTo>
                    <a:pt x="3109" y="121014"/>
                  </a:lnTo>
                  <a:lnTo>
                    <a:pt x="3142" y="121220"/>
                  </a:lnTo>
                  <a:lnTo>
                    <a:pt x="3185" y="121437"/>
                  </a:lnTo>
                  <a:lnTo>
                    <a:pt x="3250" y="121632"/>
                  </a:lnTo>
                  <a:lnTo>
                    <a:pt x="3326" y="121838"/>
                  </a:lnTo>
                  <a:lnTo>
                    <a:pt x="3413" y="122022"/>
                  </a:lnTo>
                  <a:lnTo>
                    <a:pt x="3510" y="122206"/>
                  </a:lnTo>
                  <a:lnTo>
                    <a:pt x="3629" y="122390"/>
                  </a:lnTo>
                  <a:lnTo>
                    <a:pt x="3759" y="122553"/>
                  </a:lnTo>
                  <a:lnTo>
                    <a:pt x="3900" y="122715"/>
                  </a:lnTo>
                  <a:lnTo>
                    <a:pt x="4063" y="122867"/>
                  </a:lnTo>
                  <a:lnTo>
                    <a:pt x="4225" y="123008"/>
                  </a:lnTo>
                  <a:lnTo>
                    <a:pt x="4420" y="123138"/>
                  </a:lnTo>
                  <a:lnTo>
                    <a:pt x="4604" y="123268"/>
                  </a:lnTo>
                  <a:lnTo>
                    <a:pt x="4810" y="123376"/>
                  </a:lnTo>
                  <a:lnTo>
                    <a:pt x="5016" y="123473"/>
                  </a:lnTo>
                  <a:lnTo>
                    <a:pt x="5222" y="123560"/>
                  </a:lnTo>
                  <a:lnTo>
                    <a:pt x="5438" y="123647"/>
                  </a:lnTo>
                  <a:lnTo>
                    <a:pt x="5655" y="123712"/>
                  </a:lnTo>
                  <a:lnTo>
                    <a:pt x="5872" y="123777"/>
                  </a:lnTo>
                  <a:lnTo>
                    <a:pt x="6099" y="123831"/>
                  </a:lnTo>
                  <a:lnTo>
                    <a:pt x="6543" y="123928"/>
                  </a:lnTo>
                  <a:lnTo>
                    <a:pt x="6998" y="124004"/>
                  </a:lnTo>
                  <a:lnTo>
                    <a:pt x="7453" y="124069"/>
                  </a:lnTo>
                  <a:lnTo>
                    <a:pt x="7908" y="124134"/>
                  </a:lnTo>
                  <a:lnTo>
                    <a:pt x="14744" y="124968"/>
                  </a:lnTo>
                  <a:lnTo>
                    <a:pt x="21568" y="125813"/>
                  </a:lnTo>
                  <a:lnTo>
                    <a:pt x="22142" y="125878"/>
                  </a:lnTo>
                  <a:lnTo>
                    <a:pt x="22717" y="125922"/>
                  </a:lnTo>
                  <a:lnTo>
                    <a:pt x="23009" y="125943"/>
                  </a:lnTo>
                  <a:lnTo>
                    <a:pt x="23583" y="125943"/>
                  </a:lnTo>
                  <a:lnTo>
                    <a:pt x="23865" y="125922"/>
                  </a:lnTo>
                  <a:lnTo>
                    <a:pt x="24147" y="125889"/>
                  </a:lnTo>
                  <a:lnTo>
                    <a:pt x="24417" y="125846"/>
                  </a:lnTo>
                  <a:lnTo>
                    <a:pt x="24688" y="125792"/>
                  </a:lnTo>
                  <a:lnTo>
                    <a:pt x="24959" y="125716"/>
                  </a:lnTo>
                  <a:lnTo>
                    <a:pt x="25208" y="125618"/>
                  </a:lnTo>
                  <a:lnTo>
                    <a:pt x="25457" y="125499"/>
                  </a:lnTo>
                  <a:lnTo>
                    <a:pt x="25696" y="125358"/>
                  </a:lnTo>
                  <a:lnTo>
                    <a:pt x="25815" y="125272"/>
                  </a:lnTo>
                  <a:lnTo>
                    <a:pt x="25923" y="125185"/>
                  </a:lnTo>
                  <a:lnTo>
                    <a:pt x="26064" y="125077"/>
                  </a:lnTo>
                  <a:lnTo>
                    <a:pt x="26194" y="124936"/>
                  </a:lnTo>
                  <a:lnTo>
                    <a:pt x="26324" y="124795"/>
                  </a:lnTo>
                  <a:lnTo>
                    <a:pt x="26443" y="124632"/>
                  </a:lnTo>
                  <a:lnTo>
                    <a:pt x="26562" y="124459"/>
                  </a:lnTo>
                  <a:lnTo>
                    <a:pt x="26671" y="124286"/>
                  </a:lnTo>
                  <a:lnTo>
                    <a:pt x="26768" y="124091"/>
                  </a:lnTo>
                  <a:lnTo>
                    <a:pt x="26855" y="123907"/>
                  </a:lnTo>
                  <a:lnTo>
                    <a:pt x="26931" y="123712"/>
                  </a:lnTo>
                  <a:lnTo>
                    <a:pt x="26985" y="123506"/>
                  </a:lnTo>
                  <a:lnTo>
                    <a:pt x="27028" y="123311"/>
                  </a:lnTo>
                  <a:lnTo>
                    <a:pt x="27061" y="123116"/>
                  </a:lnTo>
                  <a:lnTo>
                    <a:pt x="27071" y="122921"/>
                  </a:lnTo>
                  <a:lnTo>
                    <a:pt x="27061" y="122737"/>
                  </a:lnTo>
                  <a:lnTo>
                    <a:pt x="27039" y="122553"/>
                  </a:lnTo>
                  <a:lnTo>
                    <a:pt x="26985" y="122379"/>
                  </a:lnTo>
                  <a:lnTo>
                    <a:pt x="26887" y="122130"/>
                  </a:lnTo>
                  <a:lnTo>
                    <a:pt x="26801" y="121870"/>
                  </a:lnTo>
                  <a:lnTo>
                    <a:pt x="26725" y="121610"/>
                  </a:lnTo>
                  <a:lnTo>
                    <a:pt x="26649" y="121350"/>
                  </a:lnTo>
                  <a:lnTo>
                    <a:pt x="26530" y="120830"/>
                  </a:lnTo>
                  <a:lnTo>
                    <a:pt x="26421" y="120310"/>
                  </a:lnTo>
                  <a:lnTo>
                    <a:pt x="26346" y="119779"/>
                  </a:lnTo>
                  <a:lnTo>
                    <a:pt x="26281" y="119259"/>
                  </a:lnTo>
                  <a:lnTo>
                    <a:pt x="26248" y="118718"/>
                  </a:lnTo>
                  <a:lnTo>
                    <a:pt x="26226" y="118187"/>
                  </a:lnTo>
                  <a:lnTo>
                    <a:pt x="26226" y="117656"/>
                  </a:lnTo>
                  <a:lnTo>
                    <a:pt x="26237" y="117114"/>
                  </a:lnTo>
                  <a:lnTo>
                    <a:pt x="26259" y="116573"/>
                  </a:lnTo>
                  <a:lnTo>
                    <a:pt x="26291" y="116031"/>
                  </a:lnTo>
                  <a:lnTo>
                    <a:pt x="26346" y="115490"/>
                  </a:lnTo>
                  <a:lnTo>
                    <a:pt x="26400" y="114937"/>
                  </a:lnTo>
                  <a:lnTo>
                    <a:pt x="26541" y="113843"/>
                  </a:lnTo>
                  <a:lnTo>
                    <a:pt x="26692" y="112749"/>
                  </a:lnTo>
                  <a:lnTo>
                    <a:pt x="26855" y="111644"/>
                  </a:lnTo>
                  <a:lnTo>
                    <a:pt x="27006" y="110539"/>
                  </a:lnTo>
                  <a:lnTo>
                    <a:pt x="27147" y="109434"/>
                  </a:lnTo>
                  <a:lnTo>
                    <a:pt x="27201" y="108882"/>
                  </a:lnTo>
                  <a:lnTo>
                    <a:pt x="27256" y="108329"/>
                  </a:lnTo>
                  <a:lnTo>
                    <a:pt x="27288" y="107777"/>
                  </a:lnTo>
                  <a:lnTo>
                    <a:pt x="27321" y="107224"/>
                  </a:lnTo>
                  <a:lnTo>
                    <a:pt x="27331" y="106682"/>
                  </a:lnTo>
                  <a:lnTo>
                    <a:pt x="27331" y="106130"/>
                  </a:lnTo>
                  <a:lnTo>
                    <a:pt x="27321" y="105588"/>
                  </a:lnTo>
                  <a:lnTo>
                    <a:pt x="27277" y="105036"/>
                  </a:lnTo>
                  <a:lnTo>
                    <a:pt x="27234" y="104581"/>
                  </a:lnTo>
                  <a:lnTo>
                    <a:pt x="27169" y="104137"/>
                  </a:lnTo>
                  <a:lnTo>
                    <a:pt x="27082" y="103682"/>
                  </a:lnTo>
                  <a:lnTo>
                    <a:pt x="26974" y="103248"/>
                  </a:lnTo>
                  <a:lnTo>
                    <a:pt x="26844" y="102815"/>
                  </a:lnTo>
                  <a:lnTo>
                    <a:pt x="26703" y="102382"/>
                  </a:lnTo>
                  <a:lnTo>
                    <a:pt x="26551" y="101959"/>
                  </a:lnTo>
                  <a:lnTo>
                    <a:pt x="26378" y="101537"/>
                  </a:lnTo>
                  <a:lnTo>
                    <a:pt x="26183" y="101125"/>
                  </a:lnTo>
                  <a:lnTo>
                    <a:pt x="25988" y="100714"/>
                  </a:lnTo>
                  <a:lnTo>
                    <a:pt x="25771" y="100313"/>
                  </a:lnTo>
                  <a:lnTo>
                    <a:pt x="25544" y="99912"/>
                  </a:lnTo>
                  <a:lnTo>
                    <a:pt x="25306" y="99511"/>
                  </a:lnTo>
                  <a:lnTo>
                    <a:pt x="25057" y="99121"/>
                  </a:lnTo>
                  <a:lnTo>
                    <a:pt x="24797" y="98731"/>
                  </a:lnTo>
                  <a:lnTo>
                    <a:pt x="24537" y="98352"/>
                  </a:lnTo>
                  <a:lnTo>
                    <a:pt x="24255" y="97962"/>
                  </a:lnTo>
                  <a:lnTo>
                    <a:pt x="23973" y="97583"/>
                  </a:lnTo>
                  <a:lnTo>
                    <a:pt x="23681" y="97215"/>
                  </a:lnTo>
                  <a:lnTo>
                    <a:pt x="23388" y="96835"/>
                  </a:lnTo>
                  <a:lnTo>
                    <a:pt x="22782" y="96099"/>
                  </a:lnTo>
                  <a:lnTo>
                    <a:pt x="22153" y="95373"/>
                  </a:lnTo>
                  <a:lnTo>
                    <a:pt x="21525" y="94658"/>
                  </a:lnTo>
                  <a:lnTo>
                    <a:pt x="20897" y="93954"/>
                  </a:lnTo>
                  <a:lnTo>
                    <a:pt x="20268" y="93250"/>
                  </a:lnTo>
                  <a:lnTo>
                    <a:pt x="19651" y="92556"/>
                  </a:lnTo>
                  <a:lnTo>
                    <a:pt x="19228" y="92047"/>
                  </a:lnTo>
                  <a:lnTo>
                    <a:pt x="18817" y="91527"/>
                  </a:lnTo>
                  <a:lnTo>
                    <a:pt x="18427" y="90997"/>
                  </a:lnTo>
                  <a:lnTo>
                    <a:pt x="18059" y="90455"/>
                  </a:lnTo>
                  <a:lnTo>
                    <a:pt x="17701" y="89902"/>
                  </a:lnTo>
                  <a:lnTo>
                    <a:pt x="17365" y="89328"/>
                  </a:lnTo>
                  <a:lnTo>
                    <a:pt x="17051" y="88754"/>
                  </a:lnTo>
                  <a:lnTo>
                    <a:pt x="16759" y="88158"/>
                  </a:lnTo>
                  <a:lnTo>
                    <a:pt x="16488" y="87563"/>
                  </a:lnTo>
                  <a:lnTo>
                    <a:pt x="16228" y="86956"/>
                  </a:lnTo>
                  <a:lnTo>
                    <a:pt x="15989" y="86338"/>
                  </a:lnTo>
                  <a:lnTo>
                    <a:pt x="15773" y="85721"/>
                  </a:lnTo>
                  <a:lnTo>
                    <a:pt x="15578" y="85082"/>
                  </a:lnTo>
                  <a:lnTo>
                    <a:pt x="15394" y="84454"/>
                  </a:lnTo>
                  <a:lnTo>
                    <a:pt x="15242" y="83814"/>
                  </a:lnTo>
                  <a:lnTo>
                    <a:pt x="15101" y="83164"/>
                  </a:lnTo>
                  <a:lnTo>
                    <a:pt x="14982" y="82514"/>
                  </a:lnTo>
                  <a:lnTo>
                    <a:pt x="14885" y="81864"/>
                  </a:lnTo>
                  <a:lnTo>
                    <a:pt x="14809" y="81204"/>
                  </a:lnTo>
                  <a:lnTo>
                    <a:pt x="14755" y="80543"/>
                  </a:lnTo>
                  <a:lnTo>
                    <a:pt x="14722" y="79882"/>
                  </a:lnTo>
                  <a:lnTo>
                    <a:pt x="14711" y="79232"/>
                  </a:lnTo>
                  <a:lnTo>
                    <a:pt x="14711" y="78571"/>
                  </a:lnTo>
                  <a:lnTo>
                    <a:pt x="14744" y="77910"/>
                  </a:lnTo>
                  <a:lnTo>
                    <a:pt x="14798" y="77250"/>
                  </a:lnTo>
                  <a:lnTo>
                    <a:pt x="14863" y="76600"/>
                  </a:lnTo>
                  <a:lnTo>
                    <a:pt x="14960" y="75939"/>
                  </a:lnTo>
                  <a:lnTo>
                    <a:pt x="15079" y="75289"/>
                  </a:lnTo>
                  <a:lnTo>
                    <a:pt x="15220" y="74650"/>
                  </a:lnTo>
                  <a:lnTo>
                    <a:pt x="15372" y="74011"/>
                  </a:lnTo>
                  <a:lnTo>
                    <a:pt x="15556" y="73372"/>
                  </a:lnTo>
                  <a:lnTo>
                    <a:pt x="15762" y="72743"/>
                  </a:lnTo>
                  <a:lnTo>
                    <a:pt x="15892" y="72386"/>
                  </a:lnTo>
                  <a:lnTo>
                    <a:pt x="16022" y="72028"/>
                  </a:lnTo>
                  <a:lnTo>
                    <a:pt x="16314" y="71313"/>
                  </a:lnTo>
                  <a:lnTo>
                    <a:pt x="16618" y="70598"/>
                  </a:lnTo>
                  <a:lnTo>
                    <a:pt x="16943" y="69905"/>
                  </a:lnTo>
                  <a:lnTo>
                    <a:pt x="17279" y="69201"/>
                  </a:lnTo>
                  <a:lnTo>
                    <a:pt x="17614" y="68508"/>
                  </a:lnTo>
                  <a:lnTo>
                    <a:pt x="18297" y="67121"/>
                  </a:lnTo>
                  <a:lnTo>
                    <a:pt x="18633" y="66428"/>
                  </a:lnTo>
                  <a:lnTo>
                    <a:pt x="18958" y="65734"/>
                  </a:lnTo>
                  <a:lnTo>
                    <a:pt x="19272" y="65030"/>
                  </a:lnTo>
                  <a:lnTo>
                    <a:pt x="19564" y="64326"/>
                  </a:lnTo>
                  <a:lnTo>
                    <a:pt x="19705" y="63969"/>
                  </a:lnTo>
                  <a:lnTo>
                    <a:pt x="19835" y="63611"/>
                  </a:lnTo>
                  <a:lnTo>
                    <a:pt x="19954" y="63243"/>
                  </a:lnTo>
                  <a:lnTo>
                    <a:pt x="20073" y="62885"/>
                  </a:lnTo>
                  <a:lnTo>
                    <a:pt x="20193" y="62517"/>
                  </a:lnTo>
                  <a:lnTo>
                    <a:pt x="20290" y="62149"/>
                  </a:lnTo>
                  <a:lnTo>
                    <a:pt x="20388" y="61770"/>
                  </a:lnTo>
                  <a:lnTo>
                    <a:pt x="20463" y="61401"/>
                  </a:lnTo>
                  <a:lnTo>
                    <a:pt x="20528" y="61076"/>
                  </a:lnTo>
                  <a:lnTo>
                    <a:pt x="20593" y="60762"/>
                  </a:lnTo>
                  <a:lnTo>
                    <a:pt x="20637" y="60437"/>
                  </a:lnTo>
                  <a:lnTo>
                    <a:pt x="20680" y="60112"/>
                  </a:lnTo>
                  <a:lnTo>
                    <a:pt x="20723" y="59798"/>
                  </a:lnTo>
                  <a:lnTo>
                    <a:pt x="20745" y="59473"/>
                  </a:lnTo>
                  <a:lnTo>
                    <a:pt x="20788" y="58823"/>
                  </a:lnTo>
                  <a:lnTo>
                    <a:pt x="20810" y="58173"/>
                  </a:lnTo>
                  <a:lnTo>
                    <a:pt x="20810" y="57523"/>
                  </a:lnTo>
                  <a:lnTo>
                    <a:pt x="20778" y="56873"/>
                  </a:lnTo>
                  <a:lnTo>
                    <a:pt x="20734" y="56223"/>
                  </a:lnTo>
                  <a:lnTo>
                    <a:pt x="20680" y="55573"/>
                  </a:lnTo>
                  <a:lnTo>
                    <a:pt x="20604" y="54923"/>
                  </a:lnTo>
                  <a:lnTo>
                    <a:pt x="20518" y="54262"/>
                  </a:lnTo>
                  <a:lnTo>
                    <a:pt x="20409" y="53623"/>
                  </a:lnTo>
                  <a:lnTo>
                    <a:pt x="20301" y="52973"/>
                  </a:lnTo>
                  <a:lnTo>
                    <a:pt x="20171" y="52323"/>
                  </a:lnTo>
                  <a:lnTo>
                    <a:pt x="20041" y="51684"/>
                  </a:lnTo>
                  <a:lnTo>
                    <a:pt x="19900" y="51045"/>
                  </a:lnTo>
                  <a:lnTo>
                    <a:pt x="19618" y="49767"/>
                  </a:lnTo>
                  <a:lnTo>
                    <a:pt x="19326" y="48489"/>
                  </a:lnTo>
                  <a:lnTo>
                    <a:pt x="19044" y="47210"/>
                  </a:lnTo>
                  <a:lnTo>
                    <a:pt x="18903" y="46571"/>
                  </a:lnTo>
                  <a:lnTo>
                    <a:pt x="18773" y="45932"/>
                  </a:lnTo>
                  <a:lnTo>
                    <a:pt x="18654" y="45293"/>
                  </a:lnTo>
                  <a:lnTo>
                    <a:pt x="18535" y="44643"/>
                  </a:lnTo>
                  <a:lnTo>
                    <a:pt x="18438" y="44004"/>
                  </a:lnTo>
                  <a:lnTo>
                    <a:pt x="18340" y="43354"/>
                  </a:lnTo>
                  <a:lnTo>
                    <a:pt x="18264" y="42715"/>
                  </a:lnTo>
                  <a:lnTo>
                    <a:pt x="18210" y="42065"/>
                  </a:lnTo>
                  <a:lnTo>
                    <a:pt x="18156" y="41415"/>
                  </a:lnTo>
                  <a:lnTo>
                    <a:pt x="18134" y="40765"/>
                  </a:lnTo>
                  <a:lnTo>
                    <a:pt x="18124" y="40115"/>
                  </a:lnTo>
                  <a:lnTo>
                    <a:pt x="18145" y="39454"/>
                  </a:lnTo>
                  <a:lnTo>
                    <a:pt x="18189" y="38793"/>
                  </a:lnTo>
                  <a:lnTo>
                    <a:pt x="18221" y="38468"/>
                  </a:lnTo>
                  <a:lnTo>
                    <a:pt x="18264" y="38132"/>
                  </a:lnTo>
                  <a:lnTo>
                    <a:pt x="18308" y="37807"/>
                  </a:lnTo>
                  <a:lnTo>
                    <a:pt x="18362" y="37482"/>
                  </a:lnTo>
                  <a:lnTo>
                    <a:pt x="18416" y="37157"/>
                  </a:lnTo>
                  <a:lnTo>
                    <a:pt x="18481" y="36832"/>
                  </a:lnTo>
                  <a:lnTo>
                    <a:pt x="18557" y="36518"/>
                  </a:lnTo>
                  <a:lnTo>
                    <a:pt x="18633" y="36193"/>
                  </a:lnTo>
                  <a:lnTo>
                    <a:pt x="18719" y="35879"/>
                  </a:lnTo>
                  <a:lnTo>
                    <a:pt x="18817" y="35565"/>
                  </a:lnTo>
                  <a:lnTo>
                    <a:pt x="18914" y="35262"/>
                  </a:lnTo>
                  <a:lnTo>
                    <a:pt x="19023" y="34948"/>
                  </a:lnTo>
                  <a:lnTo>
                    <a:pt x="19142" y="34644"/>
                  </a:lnTo>
                  <a:lnTo>
                    <a:pt x="19261" y="34341"/>
                  </a:lnTo>
                  <a:lnTo>
                    <a:pt x="19391" y="34048"/>
                  </a:lnTo>
                  <a:lnTo>
                    <a:pt x="19532" y="33756"/>
                  </a:lnTo>
                  <a:lnTo>
                    <a:pt x="19683" y="33474"/>
                  </a:lnTo>
                  <a:lnTo>
                    <a:pt x="19835" y="33182"/>
                  </a:lnTo>
                  <a:lnTo>
                    <a:pt x="19998" y="32911"/>
                  </a:lnTo>
                  <a:lnTo>
                    <a:pt x="20171" y="32640"/>
                  </a:lnTo>
                  <a:lnTo>
                    <a:pt x="20355" y="32369"/>
                  </a:lnTo>
                  <a:lnTo>
                    <a:pt x="20539" y="32109"/>
                  </a:lnTo>
                  <a:lnTo>
                    <a:pt x="20745" y="31849"/>
                  </a:lnTo>
                  <a:lnTo>
                    <a:pt x="20951" y="31600"/>
                  </a:lnTo>
                  <a:lnTo>
                    <a:pt x="21168" y="31362"/>
                  </a:lnTo>
                  <a:lnTo>
                    <a:pt x="21384" y="31124"/>
                  </a:lnTo>
                  <a:lnTo>
                    <a:pt x="21623" y="30896"/>
                  </a:lnTo>
                  <a:lnTo>
                    <a:pt x="21872" y="30679"/>
                  </a:lnTo>
                  <a:lnTo>
                    <a:pt x="22121" y="30474"/>
                  </a:lnTo>
                  <a:lnTo>
                    <a:pt x="22381" y="30268"/>
                  </a:lnTo>
                  <a:lnTo>
                    <a:pt x="22652" y="30084"/>
                  </a:lnTo>
                  <a:lnTo>
                    <a:pt x="22933" y="29910"/>
                  </a:lnTo>
                  <a:lnTo>
                    <a:pt x="23226" y="29737"/>
                  </a:lnTo>
                  <a:lnTo>
                    <a:pt x="23507" y="29585"/>
                  </a:lnTo>
                  <a:lnTo>
                    <a:pt x="23811" y="29444"/>
                  </a:lnTo>
                  <a:lnTo>
                    <a:pt x="24114" y="29314"/>
                  </a:lnTo>
                  <a:lnTo>
                    <a:pt x="24417" y="29195"/>
                  </a:lnTo>
                  <a:lnTo>
                    <a:pt x="24732" y="29087"/>
                  </a:lnTo>
                  <a:lnTo>
                    <a:pt x="25046" y="28989"/>
                  </a:lnTo>
                  <a:lnTo>
                    <a:pt x="25360" y="28903"/>
                  </a:lnTo>
                  <a:lnTo>
                    <a:pt x="25685" y="28838"/>
                  </a:lnTo>
                  <a:lnTo>
                    <a:pt x="25999" y="28784"/>
                  </a:lnTo>
                  <a:lnTo>
                    <a:pt x="26324" y="28740"/>
                  </a:lnTo>
                  <a:lnTo>
                    <a:pt x="26649" y="28708"/>
                  </a:lnTo>
                  <a:lnTo>
                    <a:pt x="26974" y="28686"/>
                  </a:lnTo>
                  <a:lnTo>
                    <a:pt x="27299" y="28686"/>
                  </a:lnTo>
                  <a:lnTo>
                    <a:pt x="27613" y="28697"/>
                  </a:lnTo>
                  <a:lnTo>
                    <a:pt x="27938" y="28719"/>
                  </a:lnTo>
                  <a:lnTo>
                    <a:pt x="28252" y="28762"/>
                  </a:lnTo>
                  <a:lnTo>
                    <a:pt x="28566" y="28816"/>
                  </a:lnTo>
                  <a:lnTo>
                    <a:pt x="28880" y="28892"/>
                  </a:lnTo>
                  <a:lnTo>
                    <a:pt x="29184" y="28968"/>
                  </a:lnTo>
                  <a:lnTo>
                    <a:pt x="29487" y="29076"/>
                  </a:lnTo>
                  <a:lnTo>
                    <a:pt x="29780" y="29195"/>
                  </a:lnTo>
                  <a:lnTo>
                    <a:pt x="30072" y="29325"/>
                  </a:lnTo>
                  <a:lnTo>
                    <a:pt x="30354" y="29477"/>
                  </a:lnTo>
                  <a:lnTo>
                    <a:pt x="30625" y="29639"/>
                  </a:lnTo>
                  <a:lnTo>
                    <a:pt x="30895" y="29824"/>
                  </a:lnTo>
                  <a:lnTo>
                    <a:pt x="31145" y="29683"/>
                  </a:lnTo>
                  <a:lnTo>
                    <a:pt x="30971" y="29369"/>
                  </a:lnTo>
                  <a:lnTo>
                    <a:pt x="30809" y="29044"/>
                  </a:lnTo>
                  <a:lnTo>
                    <a:pt x="30646" y="28719"/>
                  </a:lnTo>
                  <a:lnTo>
                    <a:pt x="30495" y="28394"/>
                  </a:lnTo>
                  <a:lnTo>
                    <a:pt x="30191" y="27744"/>
                  </a:lnTo>
                  <a:lnTo>
                    <a:pt x="29931" y="27072"/>
                  </a:lnTo>
                  <a:lnTo>
                    <a:pt x="29682" y="26400"/>
                  </a:lnTo>
                  <a:lnTo>
                    <a:pt x="29465" y="25718"/>
                  </a:lnTo>
                  <a:lnTo>
                    <a:pt x="29260" y="25025"/>
                  </a:lnTo>
                  <a:lnTo>
                    <a:pt x="29086" y="24331"/>
                  </a:lnTo>
                  <a:lnTo>
                    <a:pt x="28935" y="23627"/>
                  </a:lnTo>
                  <a:lnTo>
                    <a:pt x="28805" y="22923"/>
                  </a:lnTo>
                  <a:lnTo>
                    <a:pt x="28707" y="22208"/>
                  </a:lnTo>
                  <a:lnTo>
                    <a:pt x="28621" y="21493"/>
                  </a:lnTo>
                  <a:lnTo>
                    <a:pt x="28566" y="20778"/>
                  </a:lnTo>
                  <a:lnTo>
                    <a:pt x="28534" y="20063"/>
                  </a:lnTo>
                  <a:lnTo>
                    <a:pt x="28523" y="19337"/>
                  </a:lnTo>
                  <a:lnTo>
                    <a:pt x="28534" y="18622"/>
                  </a:lnTo>
                  <a:lnTo>
                    <a:pt x="28566" y="17897"/>
                  </a:lnTo>
                  <a:lnTo>
                    <a:pt x="28621" y="17182"/>
                  </a:lnTo>
                  <a:lnTo>
                    <a:pt x="28696" y="16467"/>
                  </a:lnTo>
                  <a:lnTo>
                    <a:pt x="28794" y="15752"/>
                  </a:lnTo>
                  <a:lnTo>
                    <a:pt x="28913" y="15037"/>
                  </a:lnTo>
                  <a:lnTo>
                    <a:pt x="29054" y="14333"/>
                  </a:lnTo>
                  <a:lnTo>
                    <a:pt x="29227" y="13629"/>
                  </a:lnTo>
                  <a:lnTo>
                    <a:pt x="29411" y="12924"/>
                  </a:lnTo>
                  <a:lnTo>
                    <a:pt x="29617" y="12231"/>
                  </a:lnTo>
                  <a:lnTo>
                    <a:pt x="29845" y="11549"/>
                  </a:lnTo>
                  <a:lnTo>
                    <a:pt x="30094" y="10866"/>
                  </a:lnTo>
                  <a:lnTo>
                    <a:pt x="30365" y="10195"/>
                  </a:lnTo>
                  <a:lnTo>
                    <a:pt x="30657" y="9534"/>
                  </a:lnTo>
                  <a:lnTo>
                    <a:pt x="30971" y="8884"/>
                  </a:lnTo>
                  <a:lnTo>
                    <a:pt x="31307" y="8245"/>
                  </a:lnTo>
                  <a:lnTo>
                    <a:pt x="31665" y="7606"/>
                  </a:lnTo>
                  <a:lnTo>
                    <a:pt x="31925" y="7183"/>
                  </a:lnTo>
                  <a:lnTo>
                    <a:pt x="32195" y="6761"/>
                  </a:lnTo>
                  <a:lnTo>
                    <a:pt x="32477" y="6349"/>
                  </a:lnTo>
                  <a:lnTo>
                    <a:pt x="32759" y="5937"/>
                  </a:lnTo>
                  <a:lnTo>
                    <a:pt x="33062" y="5536"/>
                  </a:lnTo>
                  <a:lnTo>
                    <a:pt x="33376" y="5146"/>
                  </a:lnTo>
                  <a:lnTo>
                    <a:pt x="33690" y="4767"/>
                  </a:lnTo>
                  <a:lnTo>
                    <a:pt x="34026" y="4388"/>
                  </a:lnTo>
                  <a:lnTo>
                    <a:pt x="34362" y="4020"/>
                  </a:lnTo>
                  <a:lnTo>
                    <a:pt x="34709" y="3662"/>
                  </a:lnTo>
                  <a:lnTo>
                    <a:pt x="35066" y="3305"/>
                  </a:lnTo>
                  <a:lnTo>
                    <a:pt x="35434" y="2969"/>
                  </a:lnTo>
                  <a:lnTo>
                    <a:pt x="35803" y="2633"/>
                  </a:lnTo>
                  <a:lnTo>
                    <a:pt x="36193" y="2308"/>
                  </a:lnTo>
                  <a:lnTo>
                    <a:pt x="36572" y="1994"/>
                  </a:lnTo>
                  <a:lnTo>
                    <a:pt x="36973" y="1680"/>
                  </a:lnTo>
                  <a:lnTo>
                    <a:pt x="36962" y="1257"/>
                  </a:lnTo>
                  <a:lnTo>
                    <a:pt x="36637" y="1084"/>
                  </a:lnTo>
                  <a:lnTo>
                    <a:pt x="36312" y="932"/>
                  </a:lnTo>
                  <a:lnTo>
                    <a:pt x="35976" y="781"/>
                  </a:lnTo>
                  <a:lnTo>
                    <a:pt x="35640" y="651"/>
                  </a:lnTo>
                  <a:lnTo>
                    <a:pt x="35304" y="532"/>
                  </a:lnTo>
                  <a:lnTo>
                    <a:pt x="34958" y="423"/>
                  </a:lnTo>
                  <a:lnTo>
                    <a:pt x="34611" y="337"/>
                  </a:lnTo>
                  <a:lnTo>
                    <a:pt x="34254" y="250"/>
                  </a:lnTo>
                  <a:lnTo>
                    <a:pt x="33907" y="185"/>
                  </a:lnTo>
                  <a:lnTo>
                    <a:pt x="33549" y="120"/>
                  </a:lnTo>
                  <a:lnTo>
                    <a:pt x="33192" y="77"/>
                  </a:lnTo>
                  <a:lnTo>
                    <a:pt x="32824" y="44"/>
                  </a:lnTo>
                  <a:lnTo>
                    <a:pt x="32466" y="12"/>
                  </a:lnTo>
                  <a:lnTo>
                    <a:pt x="32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5037746" y="2224534"/>
              <a:ext cx="51017" cy="161363"/>
            </a:xfrm>
            <a:custGeom>
              <a:rect b="b" l="l" r="r" t="t"/>
              <a:pathLst>
                <a:path extrusionOk="0" h="11105" w="3511">
                  <a:moveTo>
                    <a:pt x="2135" y="1"/>
                  </a:moveTo>
                  <a:lnTo>
                    <a:pt x="1918" y="152"/>
                  </a:lnTo>
                  <a:lnTo>
                    <a:pt x="1712" y="326"/>
                  </a:lnTo>
                  <a:lnTo>
                    <a:pt x="1517" y="521"/>
                  </a:lnTo>
                  <a:lnTo>
                    <a:pt x="1322" y="727"/>
                  </a:lnTo>
                  <a:lnTo>
                    <a:pt x="1149" y="954"/>
                  </a:lnTo>
                  <a:lnTo>
                    <a:pt x="987" y="1192"/>
                  </a:lnTo>
                  <a:lnTo>
                    <a:pt x="835" y="1431"/>
                  </a:lnTo>
                  <a:lnTo>
                    <a:pt x="705" y="1691"/>
                  </a:lnTo>
                  <a:lnTo>
                    <a:pt x="575" y="1961"/>
                  </a:lnTo>
                  <a:lnTo>
                    <a:pt x="456" y="2232"/>
                  </a:lnTo>
                  <a:lnTo>
                    <a:pt x="358" y="2503"/>
                  </a:lnTo>
                  <a:lnTo>
                    <a:pt x="272" y="2785"/>
                  </a:lnTo>
                  <a:lnTo>
                    <a:pt x="196" y="3066"/>
                  </a:lnTo>
                  <a:lnTo>
                    <a:pt x="131" y="3359"/>
                  </a:lnTo>
                  <a:lnTo>
                    <a:pt x="77" y="3641"/>
                  </a:lnTo>
                  <a:lnTo>
                    <a:pt x="44" y="3922"/>
                  </a:lnTo>
                  <a:lnTo>
                    <a:pt x="12" y="4280"/>
                  </a:lnTo>
                  <a:lnTo>
                    <a:pt x="1" y="4637"/>
                  </a:lnTo>
                  <a:lnTo>
                    <a:pt x="1" y="4995"/>
                  </a:lnTo>
                  <a:lnTo>
                    <a:pt x="1" y="5352"/>
                  </a:lnTo>
                  <a:lnTo>
                    <a:pt x="23" y="5710"/>
                  </a:lnTo>
                  <a:lnTo>
                    <a:pt x="55" y="6056"/>
                  </a:lnTo>
                  <a:lnTo>
                    <a:pt x="98" y="6414"/>
                  </a:lnTo>
                  <a:lnTo>
                    <a:pt x="153" y="6760"/>
                  </a:lnTo>
                  <a:lnTo>
                    <a:pt x="586" y="7291"/>
                  </a:lnTo>
                  <a:lnTo>
                    <a:pt x="998" y="7822"/>
                  </a:lnTo>
                  <a:lnTo>
                    <a:pt x="1409" y="8364"/>
                  </a:lnTo>
                  <a:lnTo>
                    <a:pt x="1810" y="8905"/>
                  </a:lnTo>
                  <a:lnTo>
                    <a:pt x="2601" y="9999"/>
                  </a:lnTo>
                  <a:lnTo>
                    <a:pt x="3381" y="11104"/>
                  </a:lnTo>
                  <a:lnTo>
                    <a:pt x="3511" y="11007"/>
                  </a:lnTo>
                  <a:lnTo>
                    <a:pt x="3305" y="10714"/>
                  </a:lnTo>
                  <a:lnTo>
                    <a:pt x="3121" y="10400"/>
                  </a:lnTo>
                  <a:lnTo>
                    <a:pt x="2947" y="10086"/>
                  </a:lnTo>
                  <a:lnTo>
                    <a:pt x="2785" y="9772"/>
                  </a:lnTo>
                  <a:lnTo>
                    <a:pt x="2622" y="9447"/>
                  </a:lnTo>
                  <a:lnTo>
                    <a:pt x="2482" y="9122"/>
                  </a:lnTo>
                  <a:lnTo>
                    <a:pt x="2341" y="8786"/>
                  </a:lnTo>
                  <a:lnTo>
                    <a:pt x="2211" y="8450"/>
                  </a:lnTo>
                  <a:lnTo>
                    <a:pt x="2092" y="8114"/>
                  </a:lnTo>
                  <a:lnTo>
                    <a:pt x="1994" y="7779"/>
                  </a:lnTo>
                  <a:lnTo>
                    <a:pt x="1897" y="7432"/>
                  </a:lnTo>
                  <a:lnTo>
                    <a:pt x="1799" y="7085"/>
                  </a:lnTo>
                  <a:lnTo>
                    <a:pt x="1723" y="6728"/>
                  </a:lnTo>
                  <a:lnTo>
                    <a:pt x="1658" y="6381"/>
                  </a:lnTo>
                  <a:lnTo>
                    <a:pt x="1604" y="6024"/>
                  </a:lnTo>
                  <a:lnTo>
                    <a:pt x="1550" y="5666"/>
                  </a:lnTo>
                  <a:lnTo>
                    <a:pt x="1517" y="5309"/>
                  </a:lnTo>
                  <a:lnTo>
                    <a:pt x="1485" y="4951"/>
                  </a:lnTo>
                  <a:lnTo>
                    <a:pt x="1463" y="4594"/>
                  </a:lnTo>
                  <a:lnTo>
                    <a:pt x="1463" y="4236"/>
                  </a:lnTo>
                  <a:lnTo>
                    <a:pt x="1463" y="3879"/>
                  </a:lnTo>
                  <a:lnTo>
                    <a:pt x="1474" y="3521"/>
                  </a:lnTo>
                  <a:lnTo>
                    <a:pt x="1496" y="3153"/>
                  </a:lnTo>
                  <a:lnTo>
                    <a:pt x="1528" y="2796"/>
                  </a:lnTo>
                  <a:lnTo>
                    <a:pt x="1572" y="2438"/>
                  </a:lnTo>
                  <a:lnTo>
                    <a:pt x="1615" y="2091"/>
                  </a:lnTo>
                  <a:lnTo>
                    <a:pt x="1680" y="1734"/>
                  </a:lnTo>
                  <a:lnTo>
                    <a:pt x="1756" y="1376"/>
                  </a:lnTo>
                  <a:lnTo>
                    <a:pt x="1832" y="1030"/>
                  </a:lnTo>
                  <a:lnTo>
                    <a:pt x="1918" y="683"/>
                  </a:lnTo>
                  <a:lnTo>
                    <a:pt x="2027" y="337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rgbClr val="FC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5037746" y="2224534"/>
              <a:ext cx="51017" cy="161363"/>
            </a:xfrm>
            <a:custGeom>
              <a:rect b="b" l="l" r="r" t="t"/>
              <a:pathLst>
                <a:path extrusionOk="0" fill="none" h="11105" w="3511">
                  <a:moveTo>
                    <a:pt x="2135" y="1"/>
                  </a:moveTo>
                  <a:lnTo>
                    <a:pt x="2135" y="1"/>
                  </a:lnTo>
                  <a:lnTo>
                    <a:pt x="1918" y="152"/>
                  </a:lnTo>
                  <a:lnTo>
                    <a:pt x="1712" y="326"/>
                  </a:lnTo>
                  <a:lnTo>
                    <a:pt x="1517" y="521"/>
                  </a:lnTo>
                  <a:lnTo>
                    <a:pt x="1322" y="727"/>
                  </a:lnTo>
                  <a:lnTo>
                    <a:pt x="1149" y="954"/>
                  </a:lnTo>
                  <a:lnTo>
                    <a:pt x="987" y="1192"/>
                  </a:lnTo>
                  <a:lnTo>
                    <a:pt x="835" y="1431"/>
                  </a:lnTo>
                  <a:lnTo>
                    <a:pt x="705" y="1691"/>
                  </a:lnTo>
                  <a:lnTo>
                    <a:pt x="575" y="1961"/>
                  </a:lnTo>
                  <a:lnTo>
                    <a:pt x="456" y="2232"/>
                  </a:lnTo>
                  <a:lnTo>
                    <a:pt x="358" y="2503"/>
                  </a:lnTo>
                  <a:lnTo>
                    <a:pt x="272" y="2785"/>
                  </a:lnTo>
                  <a:lnTo>
                    <a:pt x="196" y="3066"/>
                  </a:lnTo>
                  <a:lnTo>
                    <a:pt x="131" y="3359"/>
                  </a:lnTo>
                  <a:lnTo>
                    <a:pt x="77" y="3641"/>
                  </a:lnTo>
                  <a:lnTo>
                    <a:pt x="44" y="3922"/>
                  </a:lnTo>
                  <a:lnTo>
                    <a:pt x="44" y="3922"/>
                  </a:lnTo>
                  <a:lnTo>
                    <a:pt x="12" y="4280"/>
                  </a:lnTo>
                  <a:lnTo>
                    <a:pt x="1" y="4637"/>
                  </a:lnTo>
                  <a:lnTo>
                    <a:pt x="1" y="4995"/>
                  </a:lnTo>
                  <a:lnTo>
                    <a:pt x="1" y="5352"/>
                  </a:lnTo>
                  <a:lnTo>
                    <a:pt x="23" y="5710"/>
                  </a:lnTo>
                  <a:lnTo>
                    <a:pt x="55" y="6056"/>
                  </a:lnTo>
                  <a:lnTo>
                    <a:pt x="98" y="6414"/>
                  </a:lnTo>
                  <a:lnTo>
                    <a:pt x="153" y="6760"/>
                  </a:lnTo>
                  <a:lnTo>
                    <a:pt x="153" y="6760"/>
                  </a:lnTo>
                  <a:lnTo>
                    <a:pt x="586" y="7291"/>
                  </a:lnTo>
                  <a:lnTo>
                    <a:pt x="998" y="7822"/>
                  </a:lnTo>
                  <a:lnTo>
                    <a:pt x="1409" y="8364"/>
                  </a:lnTo>
                  <a:lnTo>
                    <a:pt x="1810" y="8905"/>
                  </a:lnTo>
                  <a:lnTo>
                    <a:pt x="2601" y="9999"/>
                  </a:lnTo>
                  <a:lnTo>
                    <a:pt x="3381" y="11104"/>
                  </a:lnTo>
                  <a:lnTo>
                    <a:pt x="3511" y="11007"/>
                  </a:lnTo>
                  <a:lnTo>
                    <a:pt x="3511" y="11007"/>
                  </a:lnTo>
                  <a:lnTo>
                    <a:pt x="3305" y="10714"/>
                  </a:lnTo>
                  <a:lnTo>
                    <a:pt x="3121" y="10400"/>
                  </a:lnTo>
                  <a:lnTo>
                    <a:pt x="2947" y="10086"/>
                  </a:lnTo>
                  <a:lnTo>
                    <a:pt x="2785" y="9772"/>
                  </a:lnTo>
                  <a:lnTo>
                    <a:pt x="2622" y="9447"/>
                  </a:lnTo>
                  <a:lnTo>
                    <a:pt x="2482" y="9122"/>
                  </a:lnTo>
                  <a:lnTo>
                    <a:pt x="2341" y="8786"/>
                  </a:lnTo>
                  <a:lnTo>
                    <a:pt x="2211" y="8450"/>
                  </a:lnTo>
                  <a:lnTo>
                    <a:pt x="2092" y="8114"/>
                  </a:lnTo>
                  <a:lnTo>
                    <a:pt x="1994" y="7779"/>
                  </a:lnTo>
                  <a:lnTo>
                    <a:pt x="1897" y="7432"/>
                  </a:lnTo>
                  <a:lnTo>
                    <a:pt x="1799" y="7085"/>
                  </a:lnTo>
                  <a:lnTo>
                    <a:pt x="1723" y="6728"/>
                  </a:lnTo>
                  <a:lnTo>
                    <a:pt x="1658" y="6381"/>
                  </a:lnTo>
                  <a:lnTo>
                    <a:pt x="1604" y="6024"/>
                  </a:lnTo>
                  <a:lnTo>
                    <a:pt x="1550" y="5666"/>
                  </a:lnTo>
                  <a:lnTo>
                    <a:pt x="1517" y="5309"/>
                  </a:lnTo>
                  <a:lnTo>
                    <a:pt x="1485" y="4951"/>
                  </a:lnTo>
                  <a:lnTo>
                    <a:pt x="1463" y="4594"/>
                  </a:lnTo>
                  <a:lnTo>
                    <a:pt x="1463" y="4236"/>
                  </a:lnTo>
                  <a:lnTo>
                    <a:pt x="1463" y="3879"/>
                  </a:lnTo>
                  <a:lnTo>
                    <a:pt x="1474" y="3521"/>
                  </a:lnTo>
                  <a:lnTo>
                    <a:pt x="1496" y="3153"/>
                  </a:lnTo>
                  <a:lnTo>
                    <a:pt x="1528" y="2796"/>
                  </a:lnTo>
                  <a:lnTo>
                    <a:pt x="1572" y="2438"/>
                  </a:lnTo>
                  <a:lnTo>
                    <a:pt x="1615" y="2091"/>
                  </a:lnTo>
                  <a:lnTo>
                    <a:pt x="1680" y="1734"/>
                  </a:lnTo>
                  <a:lnTo>
                    <a:pt x="1756" y="1376"/>
                  </a:lnTo>
                  <a:lnTo>
                    <a:pt x="1832" y="1030"/>
                  </a:lnTo>
                  <a:lnTo>
                    <a:pt x="1918" y="683"/>
                  </a:lnTo>
                  <a:lnTo>
                    <a:pt x="2027" y="337"/>
                  </a:lnTo>
                  <a:lnTo>
                    <a:pt x="213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4369871" y="2960107"/>
              <a:ext cx="1341846" cy="1287082"/>
            </a:xfrm>
            <a:custGeom>
              <a:rect b="b" l="l" r="r" t="t"/>
              <a:pathLst>
                <a:path extrusionOk="0" h="88581" w="92350">
                  <a:moveTo>
                    <a:pt x="72179" y="0"/>
                  </a:moveTo>
                  <a:lnTo>
                    <a:pt x="70630" y="3781"/>
                  </a:lnTo>
                  <a:lnTo>
                    <a:pt x="68940" y="7908"/>
                  </a:lnTo>
                  <a:lnTo>
                    <a:pt x="65268" y="16910"/>
                  </a:lnTo>
                  <a:lnTo>
                    <a:pt x="63329" y="21644"/>
                  </a:lnTo>
                  <a:lnTo>
                    <a:pt x="61357" y="26433"/>
                  </a:lnTo>
                  <a:lnTo>
                    <a:pt x="59386" y="31210"/>
                  </a:lnTo>
                  <a:lnTo>
                    <a:pt x="57425" y="35879"/>
                  </a:lnTo>
                  <a:lnTo>
                    <a:pt x="56461" y="38164"/>
                  </a:lnTo>
                  <a:lnTo>
                    <a:pt x="55508" y="40396"/>
                  </a:lnTo>
                  <a:lnTo>
                    <a:pt x="54576" y="42573"/>
                  </a:lnTo>
                  <a:lnTo>
                    <a:pt x="53666" y="44675"/>
                  </a:lnTo>
                  <a:lnTo>
                    <a:pt x="52778" y="46701"/>
                  </a:lnTo>
                  <a:lnTo>
                    <a:pt x="51911" y="48640"/>
                  </a:lnTo>
                  <a:lnTo>
                    <a:pt x="51077" y="50492"/>
                  </a:lnTo>
                  <a:lnTo>
                    <a:pt x="50275" y="52225"/>
                  </a:lnTo>
                  <a:lnTo>
                    <a:pt x="49517" y="53850"/>
                  </a:lnTo>
                  <a:lnTo>
                    <a:pt x="48791" y="55356"/>
                  </a:lnTo>
                  <a:lnTo>
                    <a:pt x="48109" y="56732"/>
                  </a:lnTo>
                  <a:lnTo>
                    <a:pt x="47480" y="57956"/>
                  </a:lnTo>
                  <a:lnTo>
                    <a:pt x="47177" y="58519"/>
                  </a:lnTo>
                  <a:lnTo>
                    <a:pt x="46896" y="59028"/>
                  </a:lnTo>
                  <a:lnTo>
                    <a:pt x="46625" y="59516"/>
                  </a:lnTo>
                  <a:lnTo>
                    <a:pt x="46365" y="59949"/>
                  </a:lnTo>
                  <a:lnTo>
                    <a:pt x="46116" y="60350"/>
                  </a:lnTo>
                  <a:lnTo>
                    <a:pt x="45888" y="60697"/>
                  </a:lnTo>
                  <a:lnTo>
                    <a:pt x="45671" y="61011"/>
                  </a:lnTo>
                  <a:lnTo>
                    <a:pt x="45466" y="61271"/>
                  </a:lnTo>
                  <a:lnTo>
                    <a:pt x="45336" y="61433"/>
                  </a:lnTo>
                  <a:lnTo>
                    <a:pt x="45195" y="61574"/>
                  </a:lnTo>
                  <a:lnTo>
                    <a:pt x="45043" y="61715"/>
                  </a:lnTo>
                  <a:lnTo>
                    <a:pt x="44902" y="61845"/>
                  </a:lnTo>
                  <a:lnTo>
                    <a:pt x="44740" y="61964"/>
                  </a:lnTo>
                  <a:lnTo>
                    <a:pt x="44588" y="62073"/>
                  </a:lnTo>
                  <a:lnTo>
                    <a:pt x="44426" y="62181"/>
                  </a:lnTo>
                  <a:lnTo>
                    <a:pt x="44263" y="62268"/>
                  </a:lnTo>
                  <a:lnTo>
                    <a:pt x="44090" y="62354"/>
                  </a:lnTo>
                  <a:lnTo>
                    <a:pt x="43916" y="62419"/>
                  </a:lnTo>
                  <a:lnTo>
                    <a:pt x="43743" y="62495"/>
                  </a:lnTo>
                  <a:lnTo>
                    <a:pt x="43559" y="62549"/>
                  </a:lnTo>
                  <a:lnTo>
                    <a:pt x="43375" y="62603"/>
                  </a:lnTo>
                  <a:lnTo>
                    <a:pt x="43191" y="62636"/>
                  </a:lnTo>
                  <a:lnTo>
                    <a:pt x="42996" y="62679"/>
                  </a:lnTo>
                  <a:lnTo>
                    <a:pt x="42801" y="62701"/>
                  </a:lnTo>
                  <a:lnTo>
                    <a:pt x="42606" y="62722"/>
                  </a:lnTo>
                  <a:lnTo>
                    <a:pt x="42411" y="62733"/>
                  </a:lnTo>
                  <a:lnTo>
                    <a:pt x="42205" y="62744"/>
                  </a:lnTo>
                  <a:lnTo>
                    <a:pt x="41999" y="62744"/>
                  </a:lnTo>
                  <a:lnTo>
                    <a:pt x="41587" y="62722"/>
                  </a:lnTo>
                  <a:lnTo>
                    <a:pt x="41165" y="62679"/>
                  </a:lnTo>
                  <a:lnTo>
                    <a:pt x="40732" y="62614"/>
                  </a:lnTo>
                  <a:lnTo>
                    <a:pt x="40287" y="62527"/>
                  </a:lnTo>
                  <a:lnTo>
                    <a:pt x="39843" y="62430"/>
                  </a:lnTo>
                  <a:lnTo>
                    <a:pt x="39399" y="62311"/>
                  </a:lnTo>
                  <a:lnTo>
                    <a:pt x="38944" y="62170"/>
                  </a:lnTo>
                  <a:lnTo>
                    <a:pt x="38489" y="62018"/>
                  </a:lnTo>
                  <a:lnTo>
                    <a:pt x="38034" y="61856"/>
                  </a:lnTo>
                  <a:lnTo>
                    <a:pt x="37568" y="61683"/>
                  </a:lnTo>
                  <a:lnTo>
                    <a:pt x="37113" y="61498"/>
                  </a:lnTo>
                  <a:lnTo>
                    <a:pt x="36658" y="61314"/>
                  </a:lnTo>
                  <a:lnTo>
                    <a:pt x="35749" y="60913"/>
                  </a:lnTo>
                  <a:lnTo>
                    <a:pt x="34860" y="60513"/>
                  </a:lnTo>
                  <a:lnTo>
                    <a:pt x="33994" y="60112"/>
                  </a:lnTo>
                  <a:lnTo>
                    <a:pt x="33159" y="59722"/>
                  </a:lnTo>
                  <a:lnTo>
                    <a:pt x="32369" y="59364"/>
                  </a:lnTo>
                  <a:lnTo>
                    <a:pt x="30971" y="58758"/>
                  </a:lnTo>
                  <a:lnTo>
                    <a:pt x="29585" y="58151"/>
                  </a:lnTo>
                  <a:lnTo>
                    <a:pt x="28187" y="57555"/>
                  </a:lnTo>
                  <a:lnTo>
                    <a:pt x="26779" y="56970"/>
                  </a:lnTo>
                  <a:lnTo>
                    <a:pt x="25382" y="56396"/>
                  </a:lnTo>
                  <a:lnTo>
                    <a:pt x="23962" y="55833"/>
                  </a:lnTo>
                  <a:lnTo>
                    <a:pt x="22554" y="55280"/>
                  </a:lnTo>
                  <a:lnTo>
                    <a:pt x="21135" y="54728"/>
                  </a:lnTo>
                  <a:lnTo>
                    <a:pt x="19716" y="54197"/>
                  </a:lnTo>
                  <a:lnTo>
                    <a:pt x="18286" y="53677"/>
                  </a:lnTo>
                  <a:lnTo>
                    <a:pt x="16856" y="53179"/>
                  </a:lnTo>
                  <a:lnTo>
                    <a:pt x="15415" y="52691"/>
                  </a:lnTo>
                  <a:lnTo>
                    <a:pt x="13975" y="52215"/>
                  </a:lnTo>
                  <a:lnTo>
                    <a:pt x="12523" y="51749"/>
                  </a:lnTo>
                  <a:lnTo>
                    <a:pt x="11071" y="51316"/>
                  </a:lnTo>
                  <a:lnTo>
                    <a:pt x="9620" y="50882"/>
                  </a:lnTo>
                  <a:lnTo>
                    <a:pt x="8266" y="50514"/>
                  </a:lnTo>
                  <a:lnTo>
                    <a:pt x="6912" y="50146"/>
                  </a:lnTo>
                  <a:lnTo>
                    <a:pt x="5547" y="49799"/>
                  </a:lnTo>
                  <a:lnTo>
                    <a:pt x="4182" y="49452"/>
                  </a:lnTo>
                  <a:lnTo>
                    <a:pt x="4008" y="49420"/>
                  </a:lnTo>
                  <a:lnTo>
                    <a:pt x="3835" y="49409"/>
                  </a:lnTo>
                  <a:lnTo>
                    <a:pt x="3662" y="49409"/>
                  </a:lnTo>
                  <a:lnTo>
                    <a:pt x="3488" y="49431"/>
                  </a:lnTo>
                  <a:lnTo>
                    <a:pt x="3326" y="49474"/>
                  </a:lnTo>
                  <a:lnTo>
                    <a:pt x="3163" y="49528"/>
                  </a:lnTo>
                  <a:lnTo>
                    <a:pt x="3012" y="49593"/>
                  </a:lnTo>
                  <a:lnTo>
                    <a:pt x="2871" y="49680"/>
                  </a:lnTo>
                  <a:lnTo>
                    <a:pt x="2730" y="49777"/>
                  </a:lnTo>
                  <a:lnTo>
                    <a:pt x="2600" y="49886"/>
                  </a:lnTo>
                  <a:lnTo>
                    <a:pt x="2492" y="50016"/>
                  </a:lnTo>
                  <a:lnTo>
                    <a:pt x="2383" y="50146"/>
                  </a:lnTo>
                  <a:lnTo>
                    <a:pt x="2297" y="50286"/>
                  </a:lnTo>
                  <a:lnTo>
                    <a:pt x="2221" y="50449"/>
                  </a:lnTo>
                  <a:lnTo>
                    <a:pt x="2156" y="50611"/>
                  </a:lnTo>
                  <a:lnTo>
                    <a:pt x="2113" y="50785"/>
                  </a:lnTo>
                  <a:lnTo>
                    <a:pt x="33" y="61379"/>
                  </a:lnTo>
                  <a:lnTo>
                    <a:pt x="11" y="61488"/>
                  </a:lnTo>
                  <a:lnTo>
                    <a:pt x="0" y="61607"/>
                  </a:lnTo>
                  <a:lnTo>
                    <a:pt x="0" y="61726"/>
                  </a:lnTo>
                  <a:lnTo>
                    <a:pt x="11" y="61834"/>
                  </a:lnTo>
                  <a:lnTo>
                    <a:pt x="22" y="61953"/>
                  </a:lnTo>
                  <a:lnTo>
                    <a:pt x="44" y="62062"/>
                  </a:lnTo>
                  <a:lnTo>
                    <a:pt x="65" y="62170"/>
                  </a:lnTo>
                  <a:lnTo>
                    <a:pt x="98" y="62278"/>
                  </a:lnTo>
                  <a:lnTo>
                    <a:pt x="141" y="62387"/>
                  </a:lnTo>
                  <a:lnTo>
                    <a:pt x="195" y="62484"/>
                  </a:lnTo>
                  <a:lnTo>
                    <a:pt x="249" y="62582"/>
                  </a:lnTo>
                  <a:lnTo>
                    <a:pt x="304" y="62679"/>
                  </a:lnTo>
                  <a:lnTo>
                    <a:pt x="379" y="62766"/>
                  </a:lnTo>
                  <a:lnTo>
                    <a:pt x="455" y="62852"/>
                  </a:lnTo>
                  <a:lnTo>
                    <a:pt x="531" y="62939"/>
                  </a:lnTo>
                  <a:lnTo>
                    <a:pt x="618" y="63015"/>
                  </a:lnTo>
                  <a:lnTo>
                    <a:pt x="2914" y="64911"/>
                  </a:lnTo>
                  <a:lnTo>
                    <a:pt x="5211" y="66796"/>
                  </a:lnTo>
                  <a:lnTo>
                    <a:pt x="7247" y="68431"/>
                  </a:lnTo>
                  <a:lnTo>
                    <a:pt x="9284" y="70056"/>
                  </a:lnTo>
                  <a:lnTo>
                    <a:pt x="10313" y="70858"/>
                  </a:lnTo>
                  <a:lnTo>
                    <a:pt x="11342" y="71649"/>
                  </a:lnTo>
                  <a:lnTo>
                    <a:pt x="12382" y="72440"/>
                  </a:lnTo>
                  <a:lnTo>
                    <a:pt x="13422" y="73219"/>
                  </a:lnTo>
                  <a:lnTo>
                    <a:pt x="14462" y="73989"/>
                  </a:lnTo>
                  <a:lnTo>
                    <a:pt x="15524" y="74758"/>
                  </a:lnTo>
                  <a:lnTo>
                    <a:pt x="16574" y="75505"/>
                  </a:lnTo>
                  <a:lnTo>
                    <a:pt x="17647" y="76253"/>
                  </a:lnTo>
                  <a:lnTo>
                    <a:pt x="18709" y="76978"/>
                  </a:lnTo>
                  <a:lnTo>
                    <a:pt x="19792" y="77704"/>
                  </a:lnTo>
                  <a:lnTo>
                    <a:pt x="20875" y="78408"/>
                  </a:lnTo>
                  <a:lnTo>
                    <a:pt x="21969" y="79102"/>
                  </a:lnTo>
                  <a:lnTo>
                    <a:pt x="23150" y="79827"/>
                  </a:lnTo>
                  <a:lnTo>
                    <a:pt x="24342" y="80542"/>
                  </a:lnTo>
                  <a:lnTo>
                    <a:pt x="25544" y="81236"/>
                  </a:lnTo>
                  <a:lnTo>
                    <a:pt x="26757" y="81907"/>
                  </a:lnTo>
                  <a:lnTo>
                    <a:pt x="27981" y="82568"/>
                  </a:lnTo>
                  <a:lnTo>
                    <a:pt x="29216" y="83197"/>
                  </a:lnTo>
                  <a:lnTo>
                    <a:pt x="30451" y="83814"/>
                  </a:lnTo>
                  <a:lnTo>
                    <a:pt x="31708" y="84410"/>
                  </a:lnTo>
                  <a:lnTo>
                    <a:pt x="31285" y="84204"/>
                  </a:lnTo>
                  <a:lnTo>
                    <a:pt x="32206" y="84626"/>
                  </a:lnTo>
                  <a:lnTo>
                    <a:pt x="33127" y="85038"/>
                  </a:lnTo>
                  <a:lnTo>
                    <a:pt x="34059" y="85439"/>
                  </a:lnTo>
                  <a:lnTo>
                    <a:pt x="35001" y="85829"/>
                  </a:lnTo>
                  <a:lnTo>
                    <a:pt x="35911" y="86176"/>
                  </a:lnTo>
                  <a:lnTo>
                    <a:pt x="36821" y="86522"/>
                  </a:lnTo>
                  <a:lnTo>
                    <a:pt x="37742" y="86836"/>
                  </a:lnTo>
                  <a:lnTo>
                    <a:pt x="38673" y="87140"/>
                  </a:lnTo>
                  <a:lnTo>
                    <a:pt x="39605" y="87421"/>
                  </a:lnTo>
                  <a:lnTo>
                    <a:pt x="40082" y="87551"/>
                  </a:lnTo>
                  <a:lnTo>
                    <a:pt x="40547" y="87670"/>
                  </a:lnTo>
                  <a:lnTo>
                    <a:pt x="41024" y="87790"/>
                  </a:lnTo>
                  <a:lnTo>
                    <a:pt x="41501" y="87898"/>
                  </a:lnTo>
                  <a:lnTo>
                    <a:pt x="41967" y="88006"/>
                  </a:lnTo>
                  <a:lnTo>
                    <a:pt x="42443" y="88104"/>
                  </a:lnTo>
                  <a:lnTo>
                    <a:pt x="42920" y="88190"/>
                  </a:lnTo>
                  <a:lnTo>
                    <a:pt x="43397" y="88266"/>
                  </a:lnTo>
                  <a:lnTo>
                    <a:pt x="43884" y="88342"/>
                  </a:lnTo>
                  <a:lnTo>
                    <a:pt x="44361" y="88407"/>
                  </a:lnTo>
                  <a:lnTo>
                    <a:pt x="44837" y="88461"/>
                  </a:lnTo>
                  <a:lnTo>
                    <a:pt x="45314" y="88505"/>
                  </a:lnTo>
                  <a:lnTo>
                    <a:pt x="45801" y="88537"/>
                  </a:lnTo>
                  <a:lnTo>
                    <a:pt x="46278" y="88559"/>
                  </a:lnTo>
                  <a:lnTo>
                    <a:pt x="46755" y="88570"/>
                  </a:lnTo>
                  <a:lnTo>
                    <a:pt x="47242" y="88580"/>
                  </a:lnTo>
                  <a:lnTo>
                    <a:pt x="47719" y="88570"/>
                  </a:lnTo>
                  <a:lnTo>
                    <a:pt x="48206" y="88548"/>
                  </a:lnTo>
                  <a:lnTo>
                    <a:pt x="48683" y="88515"/>
                  </a:lnTo>
                  <a:lnTo>
                    <a:pt x="49160" y="88472"/>
                  </a:lnTo>
                  <a:lnTo>
                    <a:pt x="49647" y="88429"/>
                  </a:lnTo>
                  <a:lnTo>
                    <a:pt x="50124" y="88353"/>
                  </a:lnTo>
                  <a:lnTo>
                    <a:pt x="50579" y="88288"/>
                  </a:lnTo>
                  <a:lnTo>
                    <a:pt x="51023" y="88201"/>
                  </a:lnTo>
                  <a:lnTo>
                    <a:pt x="51467" y="88104"/>
                  </a:lnTo>
                  <a:lnTo>
                    <a:pt x="51911" y="87995"/>
                  </a:lnTo>
                  <a:lnTo>
                    <a:pt x="52355" y="87876"/>
                  </a:lnTo>
                  <a:lnTo>
                    <a:pt x="52789" y="87757"/>
                  </a:lnTo>
                  <a:lnTo>
                    <a:pt x="53233" y="87616"/>
                  </a:lnTo>
                  <a:lnTo>
                    <a:pt x="53666" y="87475"/>
                  </a:lnTo>
                  <a:lnTo>
                    <a:pt x="54088" y="87324"/>
                  </a:lnTo>
                  <a:lnTo>
                    <a:pt x="54511" y="87161"/>
                  </a:lnTo>
                  <a:lnTo>
                    <a:pt x="54944" y="86988"/>
                  </a:lnTo>
                  <a:lnTo>
                    <a:pt x="55356" y="86815"/>
                  </a:lnTo>
                  <a:lnTo>
                    <a:pt x="55778" y="86631"/>
                  </a:lnTo>
                  <a:lnTo>
                    <a:pt x="56190" y="86436"/>
                  </a:lnTo>
                  <a:lnTo>
                    <a:pt x="56602" y="86230"/>
                  </a:lnTo>
                  <a:lnTo>
                    <a:pt x="57013" y="86024"/>
                  </a:lnTo>
                  <a:lnTo>
                    <a:pt x="57414" y="85807"/>
                  </a:lnTo>
                  <a:lnTo>
                    <a:pt x="57815" y="85580"/>
                  </a:lnTo>
                  <a:lnTo>
                    <a:pt x="58216" y="85352"/>
                  </a:lnTo>
                  <a:lnTo>
                    <a:pt x="58606" y="85114"/>
                  </a:lnTo>
                  <a:lnTo>
                    <a:pt x="58996" y="84876"/>
                  </a:lnTo>
                  <a:lnTo>
                    <a:pt x="59386" y="84626"/>
                  </a:lnTo>
                  <a:lnTo>
                    <a:pt x="60155" y="84106"/>
                  </a:lnTo>
                  <a:lnTo>
                    <a:pt x="60902" y="83576"/>
                  </a:lnTo>
                  <a:lnTo>
                    <a:pt x="61650" y="83023"/>
                  </a:lnTo>
                  <a:lnTo>
                    <a:pt x="62376" y="82460"/>
                  </a:lnTo>
                  <a:lnTo>
                    <a:pt x="63080" y="81875"/>
                  </a:lnTo>
                  <a:lnTo>
                    <a:pt x="63264" y="81723"/>
                  </a:lnTo>
                  <a:lnTo>
                    <a:pt x="63448" y="81550"/>
                  </a:lnTo>
                  <a:lnTo>
                    <a:pt x="63827" y="81182"/>
                  </a:lnTo>
                  <a:lnTo>
                    <a:pt x="64217" y="80770"/>
                  </a:lnTo>
                  <a:lnTo>
                    <a:pt x="64618" y="80304"/>
                  </a:lnTo>
                  <a:lnTo>
                    <a:pt x="65030" y="79806"/>
                  </a:lnTo>
                  <a:lnTo>
                    <a:pt x="65452" y="79275"/>
                  </a:lnTo>
                  <a:lnTo>
                    <a:pt x="65885" y="78690"/>
                  </a:lnTo>
                  <a:lnTo>
                    <a:pt x="66330" y="78073"/>
                  </a:lnTo>
                  <a:lnTo>
                    <a:pt x="66774" y="77423"/>
                  </a:lnTo>
                  <a:lnTo>
                    <a:pt x="67229" y="76740"/>
                  </a:lnTo>
                  <a:lnTo>
                    <a:pt x="67695" y="76014"/>
                  </a:lnTo>
                  <a:lnTo>
                    <a:pt x="68171" y="75256"/>
                  </a:lnTo>
                  <a:lnTo>
                    <a:pt x="68648" y="74476"/>
                  </a:lnTo>
                  <a:lnTo>
                    <a:pt x="69124" y="73664"/>
                  </a:lnTo>
                  <a:lnTo>
                    <a:pt x="69623" y="72819"/>
                  </a:lnTo>
                  <a:lnTo>
                    <a:pt x="70110" y="71941"/>
                  </a:lnTo>
                  <a:lnTo>
                    <a:pt x="70619" y="71042"/>
                  </a:lnTo>
                  <a:lnTo>
                    <a:pt x="71118" y="70121"/>
                  </a:lnTo>
                  <a:lnTo>
                    <a:pt x="71627" y="69179"/>
                  </a:lnTo>
                  <a:lnTo>
                    <a:pt x="72136" y="68215"/>
                  </a:lnTo>
                  <a:lnTo>
                    <a:pt x="72656" y="67218"/>
                  </a:lnTo>
                  <a:lnTo>
                    <a:pt x="73176" y="66211"/>
                  </a:lnTo>
                  <a:lnTo>
                    <a:pt x="74216" y="64142"/>
                  </a:lnTo>
                  <a:lnTo>
                    <a:pt x="75267" y="62008"/>
                  </a:lnTo>
                  <a:lnTo>
                    <a:pt x="76317" y="59819"/>
                  </a:lnTo>
                  <a:lnTo>
                    <a:pt x="77368" y="57588"/>
                  </a:lnTo>
                  <a:lnTo>
                    <a:pt x="78408" y="55313"/>
                  </a:lnTo>
                  <a:lnTo>
                    <a:pt x="79448" y="53027"/>
                  </a:lnTo>
                  <a:lnTo>
                    <a:pt x="80477" y="50731"/>
                  </a:lnTo>
                  <a:lnTo>
                    <a:pt x="81485" y="48423"/>
                  </a:lnTo>
                  <a:lnTo>
                    <a:pt x="82470" y="46137"/>
                  </a:lnTo>
                  <a:lnTo>
                    <a:pt x="83435" y="43863"/>
                  </a:lnTo>
                  <a:lnTo>
                    <a:pt x="84377" y="41609"/>
                  </a:lnTo>
                  <a:lnTo>
                    <a:pt x="85287" y="39399"/>
                  </a:lnTo>
                  <a:lnTo>
                    <a:pt x="86164" y="37244"/>
                  </a:lnTo>
                  <a:lnTo>
                    <a:pt x="86999" y="35142"/>
                  </a:lnTo>
                  <a:lnTo>
                    <a:pt x="87800" y="33116"/>
                  </a:lnTo>
                  <a:lnTo>
                    <a:pt x="88558" y="31166"/>
                  </a:lnTo>
                  <a:lnTo>
                    <a:pt x="89263" y="29303"/>
                  </a:lnTo>
                  <a:lnTo>
                    <a:pt x="89923" y="27548"/>
                  </a:lnTo>
                  <a:lnTo>
                    <a:pt x="90519" y="25891"/>
                  </a:lnTo>
                  <a:lnTo>
                    <a:pt x="91061" y="24363"/>
                  </a:lnTo>
                  <a:lnTo>
                    <a:pt x="91548" y="22966"/>
                  </a:lnTo>
                  <a:lnTo>
                    <a:pt x="91711" y="22446"/>
                  </a:lnTo>
                  <a:lnTo>
                    <a:pt x="91863" y="21915"/>
                  </a:lnTo>
                  <a:lnTo>
                    <a:pt x="91982" y="21384"/>
                  </a:lnTo>
                  <a:lnTo>
                    <a:pt x="92101" y="20854"/>
                  </a:lnTo>
                  <a:lnTo>
                    <a:pt x="92187" y="20323"/>
                  </a:lnTo>
                  <a:lnTo>
                    <a:pt x="92252" y="19781"/>
                  </a:lnTo>
                  <a:lnTo>
                    <a:pt x="92307" y="19250"/>
                  </a:lnTo>
                  <a:lnTo>
                    <a:pt x="92339" y="18709"/>
                  </a:lnTo>
                  <a:lnTo>
                    <a:pt x="92350" y="18178"/>
                  </a:lnTo>
                  <a:lnTo>
                    <a:pt x="92350" y="17636"/>
                  </a:lnTo>
                  <a:lnTo>
                    <a:pt x="92328" y="17105"/>
                  </a:lnTo>
                  <a:lnTo>
                    <a:pt x="92285" y="16575"/>
                  </a:lnTo>
                  <a:lnTo>
                    <a:pt x="92220" y="16044"/>
                  </a:lnTo>
                  <a:lnTo>
                    <a:pt x="92144" y="15513"/>
                  </a:lnTo>
                  <a:lnTo>
                    <a:pt x="92036" y="14993"/>
                  </a:lnTo>
                  <a:lnTo>
                    <a:pt x="91928" y="14473"/>
                  </a:lnTo>
                  <a:lnTo>
                    <a:pt x="91787" y="13964"/>
                  </a:lnTo>
                  <a:lnTo>
                    <a:pt x="91635" y="13455"/>
                  </a:lnTo>
                  <a:lnTo>
                    <a:pt x="91462" y="12957"/>
                  </a:lnTo>
                  <a:lnTo>
                    <a:pt x="91278" y="12458"/>
                  </a:lnTo>
                  <a:lnTo>
                    <a:pt x="91072" y="11971"/>
                  </a:lnTo>
                  <a:lnTo>
                    <a:pt x="90844" y="11483"/>
                  </a:lnTo>
                  <a:lnTo>
                    <a:pt x="90595" y="11017"/>
                  </a:lnTo>
                  <a:lnTo>
                    <a:pt x="90335" y="10552"/>
                  </a:lnTo>
                  <a:lnTo>
                    <a:pt x="90053" y="10097"/>
                  </a:lnTo>
                  <a:lnTo>
                    <a:pt x="89761" y="9653"/>
                  </a:lnTo>
                  <a:lnTo>
                    <a:pt x="89447" y="9208"/>
                  </a:lnTo>
                  <a:lnTo>
                    <a:pt x="89122" y="8786"/>
                  </a:lnTo>
                  <a:lnTo>
                    <a:pt x="88764" y="8374"/>
                  </a:lnTo>
                  <a:lnTo>
                    <a:pt x="88407" y="7973"/>
                  </a:lnTo>
                  <a:lnTo>
                    <a:pt x="88017" y="7583"/>
                  </a:lnTo>
                  <a:lnTo>
                    <a:pt x="87616" y="7204"/>
                  </a:lnTo>
                  <a:lnTo>
                    <a:pt x="87334" y="6955"/>
                  </a:lnTo>
                  <a:lnTo>
                    <a:pt x="87042" y="6706"/>
                  </a:lnTo>
                  <a:lnTo>
                    <a:pt x="86446" y="6219"/>
                  </a:lnTo>
                  <a:lnTo>
                    <a:pt x="85839" y="5753"/>
                  </a:lnTo>
                  <a:lnTo>
                    <a:pt x="85211" y="5309"/>
                  </a:lnTo>
                  <a:lnTo>
                    <a:pt x="84561" y="4875"/>
                  </a:lnTo>
                  <a:lnTo>
                    <a:pt x="83900" y="4464"/>
                  </a:lnTo>
                  <a:lnTo>
                    <a:pt x="83218" y="4063"/>
                  </a:lnTo>
                  <a:lnTo>
                    <a:pt x="82514" y="3673"/>
                  </a:lnTo>
                  <a:lnTo>
                    <a:pt x="81788" y="3304"/>
                  </a:lnTo>
                  <a:lnTo>
                    <a:pt x="81051" y="2947"/>
                  </a:lnTo>
                  <a:lnTo>
                    <a:pt x="80293" y="2590"/>
                  </a:lnTo>
                  <a:lnTo>
                    <a:pt x="79513" y="2254"/>
                  </a:lnTo>
                  <a:lnTo>
                    <a:pt x="78711" y="1929"/>
                  </a:lnTo>
                  <a:lnTo>
                    <a:pt x="77899" y="1615"/>
                  </a:lnTo>
                  <a:lnTo>
                    <a:pt x="77054" y="1300"/>
                  </a:lnTo>
                  <a:lnTo>
                    <a:pt x="76198" y="1008"/>
                  </a:lnTo>
                  <a:lnTo>
                    <a:pt x="75700" y="845"/>
                  </a:lnTo>
                  <a:lnTo>
                    <a:pt x="75212" y="694"/>
                  </a:lnTo>
                  <a:lnTo>
                    <a:pt x="74714" y="553"/>
                  </a:lnTo>
                  <a:lnTo>
                    <a:pt x="74205" y="423"/>
                  </a:lnTo>
                  <a:lnTo>
                    <a:pt x="73707" y="304"/>
                  </a:lnTo>
                  <a:lnTo>
                    <a:pt x="73198" y="195"/>
                  </a:lnTo>
                  <a:lnTo>
                    <a:pt x="72688" y="87"/>
                  </a:lnTo>
                  <a:lnTo>
                    <a:pt x="72179" y="0"/>
                  </a:lnTo>
                  <a:close/>
                </a:path>
              </a:pathLst>
            </a:custGeom>
            <a:solidFill>
              <a:srgbClr val="FDC6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3961704" y="3383067"/>
              <a:ext cx="371187" cy="517409"/>
            </a:xfrm>
            <a:custGeom>
              <a:rect b="b" l="l" r="r" t="t"/>
              <a:pathLst>
                <a:path extrusionOk="0" h="35608" w="25545">
                  <a:moveTo>
                    <a:pt x="1138" y="0"/>
                  </a:moveTo>
                  <a:lnTo>
                    <a:pt x="1" y="899"/>
                  </a:lnTo>
                  <a:lnTo>
                    <a:pt x="17561" y="6110"/>
                  </a:lnTo>
                  <a:lnTo>
                    <a:pt x="17680" y="6153"/>
                  </a:lnTo>
                  <a:lnTo>
                    <a:pt x="17788" y="6197"/>
                  </a:lnTo>
                  <a:lnTo>
                    <a:pt x="17897" y="6251"/>
                  </a:lnTo>
                  <a:lnTo>
                    <a:pt x="17994" y="6305"/>
                  </a:lnTo>
                  <a:lnTo>
                    <a:pt x="18102" y="6381"/>
                  </a:lnTo>
                  <a:lnTo>
                    <a:pt x="18189" y="6446"/>
                  </a:lnTo>
                  <a:lnTo>
                    <a:pt x="18276" y="6532"/>
                  </a:lnTo>
                  <a:lnTo>
                    <a:pt x="18362" y="6619"/>
                  </a:lnTo>
                  <a:lnTo>
                    <a:pt x="18438" y="6706"/>
                  </a:lnTo>
                  <a:lnTo>
                    <a:pt x="18514" y="6803"/>
                  </a:lnTo>
                  <a:lnTo>
                    <a:pt x="18579" y="6901"/>
                  </a:lnTo>
                  <a:lnTo>
                    <a:pt x="18633" y="7009"/>
                  </a:lnTo>
                  <a:lnTo>
                    <a:pt x="18687" y="7117"/>
                  </a:lnTo>
                  <a:lnTo>
                    <a:pt x="18731" y="7226"/>
                  </a:lnTo>
                  <a:lnTo>
                    <a:pt x="18763" y="7345"/>
                  </a:lnTo>
                  <a:lnTo>
                    <a:pt x="18796" y="7464"/>
                  </a:lnTo>
                  <a:lnTo>
                    <a:pt x="24407" y="35608"/>
                  </a:lnTo>
                  <a:lnTo>
                    <a:pt x="25545" y="34709"/>
                  </a:lnTo>
                  <a:lnTo>
                    <a:pt x="19933" y="6565"/>
                  </a:lnTo>
                  <a:lnTo>
                    <a:pt x="19901" y="6446"/>
                  </a:lnTo>
                  <a:lnTo>
                    <a:pt x="19868" y="6327"/>
                  </a:lnTo>
                  <a:lnTo>
                    <a:pt x="19825" y="6218"/>
                  </a:lnTo>
                  <a:lnTo>
                    <a:pt x="19771" y="6110"/>
                  </a:lnTo>
                  <a:lnTo>
                    <a:pt x="19716" y="6002"/>
                  </a:lnTo>
                  <a:lnTo>
                    <a:pt x="19651" y="5904"/>
                  </a:lnTo>
                  <a:lnTo>
                    <a:pt x="19576" y="5807"/>
                  </a:lnTo>
                  <a:lnTo>
                    <a:pt x="19500" y="5720"/>
                  </a:lnTo>
                  <a:lnTo>
                    <a:pt x="19424" y="5633"/>
                  </a:lnTo>
                  <a:lnTo>
                    <a:pt x="19327" y="5547"/>
                  </a:lnTo>
                  <a:lnTo>
                    <a:pt x="19240" y="5482"/>
                  </a:lnTo>
                  <a:lnTo>
                    <a:pt x="19142" y="5406"/>
                  </a:lnTo>
                  <a:lnTo>
                    <a:pt x="19034" y="5352"/>
                  </a:lnTo>
                  <a:lnTo>
                    <a:pt x="18926" y="5297"/>
                  </a:lnTo>
                  <a:lnTo>
                    <a:pt x="18817" y="5254"/>
                  </a:lnTo>
                  <a:lnTo>
                    <a:pt x="18698" y="5211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3961704" y="3396130"/>
              <a:ext cx="354665" cy="504346"/>
            </a:xfrm>
            <a:custGeom>
              <a:rect b="b" l="l" r="r" t="t"/>
              <a:pathLst>
                <a:path extrusionOk="0" h="34709" w="24408">
                  <a:moveTo>
                    <a:pt x="1" y="0"/>
                  </a:moveTo>
                  <a:lnTo>
                    <a:pt x="5980" y="29238"/>
                  </a:lnTo>
                  <a:lnTo>
                    <a:pt x="24407" y="34709"/>
                  </a:lnTo>
                  <a:lnTo>
                    <a:pt x="18796" y="6565"/>
                  </a:lnTo>
                  <a:lnTo>
                    <a:pt x="18763" y="6446"/>
                  </a:lnTo>
                  <a:lnTo>
                    <a:pt x="18731" y="6327"/>
                  </a:lnTo>
                  <a:lnTo>
                    <a:pt x="18687" y="6218"/>
                  </a:lnTo>
                  <a:lnTo>
                    <a:pt x="18633" y="6110"/>
                  </a:lnTo>
                  <a:lnTo>
                    <a:pt x="18579" y="6002"/>
                  </a:lnTo>
                  <a:lnTo>
                    <a:pt x="18514" y="5904"/>
                  </a:lnTo>
                  <a:lnTo>
                    <a:pt x="18438" y="5807"/>
                  </a:lnTo>
                  <a:lnTo>
                    <a:pt x="18362" y="5720"/>
                  </a:lnTo>
                  <a:lnTo>
                    <a:pt x="18276" y="5633"/>
                  </a:lnTo>
                  <a:lnTo>
                    <a:pt x="18189" y="5547"/>
                  </a:lnTo>
                  <a:lnTo>
                    <a:pt x="18102" y="5482"/>
                  </a:lnTo>
                  <a:lnTo>
                    <a:pt x="17994" y="5406"/>
                  </a:lnTo>
                  <a:lnTo>
                    <a:pt x="17897" y="5352"/>
                  </a:lnTo>
                  <a:lnTo>
                    <a:pt x="17788" y="5298"/>
                  </a:lnTo>
                  <a:lnTo>
                    <a:pt x="17680" y="5254"/>
                  </a:lnTo>
                  <a:lnTo>
                    <a:pt x="17561" y="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99C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3961704" y="3396130"/>
              <a:ext cx="354665" cy="504346"/>
            </a:xfrm>
            <a:custGeom>
              <a:rect b="b" l="l" r="r" t="t"/>
              <a:pathLst>
                <a:path extrusionOk="0" fill="none" h="34709" w="24408">
                  <a:moveTo>
                    <a:pt x="18796" y="6565"/>
                  </a:moveTo>
                  <a:lnTo>
                    <a:pt x="24407" y="34709"/>
                  </a:lnTo>
                  <a:lnTo>
                    <a:pt x="5980" y="29238"/>
                  </a:lnTo>
                  <a:lnTo>
                    <a:pt x="1" y="0"/>
                  </a:lnTo>
                  <a:lnTo>
                    <a:pt x="17561" y="5211"/>
                  </a:lnTo>
                  <a:lnTo>
                    <a:pt x="17561" y="5211"/>
                  </a:lnTo>
                  <a:lnTo>
                    <a:pt x="17680" y="5254"/>
                  </a:lnTo>
                  <a:lnTo>
                    <a:pt x="17788" y="5298"/>
                  </a:lnTo>
                  <a:lnTo>
                    <a:pt x="17897" y="5352"/>
                  </a:lnTo>
                  <a:lnTo>
                    <a:pt x="17994" y="5406"/>
                  </a:lnTo>
                  <a:lnTo>
                    <a:pt x="18102" y="5482"/>
                  </a:lnTo>
                  <a:lnTo>
                    <a:pt x="18189" y="5547"/>
                  </a:lnTo>
                  <a:lnTo>
                    <a:pt x="18276" y="5633"/>
                  </a:lnTo>
                  <a:lnTo>
                    <a:pt x="18362" y="5720"/>
                  </a:lnTo>
                  <a:lnTo>
                    <a:pt x="18438" y="5807"/>
                  </a:lnTo>
                  <a:lnTo>
                    <a:pt x="18514" y="5904"/>
                  </a:lnTo>
                  <a:lnTo>
                    <a:pt x="18579" y="6002"/>
                  </a:lnTo>
                  <a:lnTo>
                    <a:pt x="18633" y="6110"/>
                  </a:lnTo>
                  <a:lnTo>
                    <a:pt x="18687" y="6218"/>
                  </a:lnTo>
                  <a:lnTo>
                    <a:pt x="18731" y="6327"/>
                  </a:lnTo>
                  <a:lnTo>
                    <a:pt x="18763" y="6446"/>
                  </a:lnTo>
                  <a:lnTo>
                    <a:pt x="18796" y="656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3978240" y="3586903"/>
              <a:ext cx="470504" cy="298301"/>
            </a:xfrm>
            <a:custGeom>
              <a:rect b="b" l="l" r="r" t="t"/>
              <a:pathLst>
                <a:path extrusionOk="0" h="20529" w="32380">
                  <a:moveTo>
                    <a:pt x="20279" y="1"/>
                  </a:moveTo>
                  <a:lnTo>
                    <a:pt x="21265" y="4897"/>
                  </a:lnTo>
                  <a:lnTo>
                    <a:pt x="21384" y="4908"/>
                  </a:lnTo>
                  <a:lnTo>
                    <a:pt x="21503" y="4941"/>
                  </a:lnTo>
                  <a:lnTo>
                    <a:pt x="21623" y="4984"/>
                  </a:lnTo>
                  <a:lnTo>
                    <a:pt x="21731" y="5049"/>
                  </a:lnTo>
                  <a:lnTo>
                    <a:pt x="21828" y="5125"/>
                  </a:lnTo>
                  <a:lnTo>
                    <a:pt x="21926" y="5211"/>
                  </a:lnTo>
                  <a:lnTo>
                    <a:pt x="22002" y="5309"/>
                  </a:lnTo>
                  <a:lnTo>
                    <a:pt x="22077" y="5406"/>
                  </a:lnTo>
                  <a:lnTo>
                    <a:pt x="22142" y="5525"/>
                  </a:lnTo>
                  <a:lnTo>
                    <a:pt x="22197" y="5645"/>
                  </a:lnTo>
                  <a:lnTo>
                    <a:pt x="22240" y="5764"/>
                  </a:lnTo>
                  <a:lnTo>
                    <a:pt x="22272" y="5894"/>
                  </a:lnTo>
                  <a:lnTo>
                    <a:pt x="22294" y="6024"/>
                  </a:lnTo>
                  <a:lnTo>
                    <a:pt x="22294" y="6154"/>
                  </a:lnTo>
                  <a:lnTo>
                    <a:pt x="22283" y="6284"/>
                  </a:lnTo>
                  <a:lnTo>
                    <a:pt x="22262" y="6414"/>
                  </a:lnTo>
                  <a:lnTo>
                    <a:pt x="22218" y="6533"/>
                  </a:lnTo>
                  <a:lnTo>
                    <a:pt x="22175" y="6641"/>
                  </a:lnTo>
                  <a:lnTo>
                    <a:pt x="22121" y="6750"/>
                  </a:lnTo>
                  <a:lnTo>
                    <a:pt x="22056" y="6858"/>
                  </a:lnTo>
                  <a:lnTo>
                    <a:pt x="21980" y="6955"/>
                  </a:lnTo>
                  <a:lnTo>
                    <a:pt x="21904" y="7053"/>
                  </a:lnTo>
                  <a:lnTo>
                    <a:pt x="21818" y="7140"/>
                  </a:lnTo>
                  <a:lnTo>
                    <a:pt x="21720" y="7215"/>
                  </a:lnTo>
                  <a:lnTo>
                    <a:pt x="21612" y="7313"/>
                  </a:lnTo>
                  <a:lnTo>
                    <a:pt x="21482" y="7389"/>
                  </a:lnTo>
                  <a:lnTo>
                    <a:pt x="21352" y="7465"/>
                  </a:lnTo>
                  <a:lnTo>
                    <a:pt x="21222" y="7540"/>
                  </a:lnTo>
                  <a:lnTo>
                    <a:pt x="21081" y="7595"/>
                  </a:lnTo>
                  <a:lnTo>
                    <a:pt x="20940" y="7638"/>
                  </a:lnTo>
                  <a:lnTo>
                    <a:pt x="20799" y="7681"/>
                  </a:lnTo>
                  <a:lnTo>
                    <a:pt x="20648" y="7714"/>
                  </a:lnTo>
                  <a:lnTo>
                    <a:pt x="20528" y="7735"/>
                  </a:lnTo>
                  <a:lnTo>
                    <a:pt x="20333" y="7746"/>
                  </a:lnTo>
                  <a:lnTo>
                    <a:pt x="19727" y="7746"/>
                  </a:lnTo>
                  <a:lnTo>
                    <a:pt x="19532" y="7725"/>
                  </a:lnTo>
                  <a:lnTo>
                    <a:pt x="19326" y="7703"/>
                  </a:lnTo>
                  <a:lnTo>
                    <a:pt x="19131" y="7670"/>
                  </a:lnTo>
                  <a:lnTo>
                    <a:pt x="18936" y="7638"/>
                  </a:lnTo>
                  <a:lnTo>
                    <a:pt x="17896" y="7421"/>
                  </a:lnTo>
                  <a:lnTo>
                    <a:pt x="16856" y="7215"/>
                  </a:lnTo>
                  <a:lnTo>
                    <a:pt x="14744" y="6804"/>
                  </a:lnTo>
                  <a:lnTo>
                    <a:pt x="12631" y="6403"/>
                  </a:lnTo>
                  <a:lnTo>
                    <a:pt x="11580" y="6186"/>
                  </a:lnTo>
                  <a:lnTo>
                    <a:pt x="10519" y="5970"/>
                  </a:lnTo>
                  <a:lnTo>
                    <a:pt x="9468" y="5731"/>
                  </a:lnTo>
                  <a:lnTo>
                    <a:pt x="8417" y="5493"/>
                  </a:lnTo>
                  <a:lnTo>
                    <a:pt x="7377" y="5233"/>
                  </a:lnTo>
                  <a:lnTo>
                    <a:pt x="6337" y="4962"/>
                  </a:lnTo>
                  <a:lnTo>
                    <a:pt x="5319" y="4659"/>
                  </a:lnTo>
                  <a:lnTo>
                    <a:pt x="4301" y="4345"/>
                  </a:lnTo>
                  <a:lnTo>
                    <a:pt x="3792" y="4182"/>
                  </a:lnTo>
                  <a:lnTo>
                    <a:pt x="3293" y="4009"/>
                  </a:lnTo>
                  <a:lnTo>
                    <a:pt x="2795" y="3825"/>
                  </a:lnTo>
                  <a:lnTo>
                    <a:pt x="2297" y="3641"/>
                  </a:lnTo>
                  <a:lnTo>
                    <a:pt x="2286" y="3630"/>
                  </a:lnTo>
                  <a:lnTo>
                    <a:pt x="2221" y="3597"/>
                  </a:lnTo>
                  <a:lnTo>
                    <a:pt x="2156" y="3554"/>
                  </a:lnTo>
                  <a:lnTo>
                    <a:pt x="2091" y="3500"/>
                  </a:lnTo>
                  <a:lnTo>
                    <a:pt x="2037" y="3435"/>
                  </a:lnTo>
                  <a:lnTo>
                    <a:pt x="1983" y="3370"/>
                  </a:lnTo>
                  <a:lnTo>
                    <a:pt x="1950" y="3294"/>
                  </a:lnTo>
                  <a:lnTo>
                    <a:pt x="1918" y="3218"/>
                  </a:lnTo>
                  <a:lnTo>
                    <a:pt x="1896" y="3142"/>
                  </a:lnTo>
                  <a:lnTo>
                    <a:pt x="1885" y="3066"/>
                  </a:lnTo>
                  <a:lnTo>
                    <a:pt x="1896" y="2991"/>
                  </a:lnTo>
                  <a:lnTo>
                    <a:pt x="1896" y="2926"/>
                  </a:lnTo>
                  <a:lnTo>
                    <a:pt x="1918" y="2850"/>
                  </a:lnTo>
                  <a:lnTo>
                    <a:pt x="1950" y="2774"/>
                  </a:lnTo>
                  <a:lnTo>
                    <a:pt x="1983" y="2709"/>
                  </a:lnTo>
                  <a:lnTo>
                    <a:pt x="2026" y="2655"/>
                  </a:lnTo>
                  <a:lnTo>
                    <a:pt x="2080" y="2601"/>
                  </a:lnTo>
                  <a:lnTo>
                    <a:pt x="1625" y="391"/>
                  </a:lnTo>
                  <a:lnTo>
                    <a:pt x="1473" y="402"/>
                  </a:lnTo>
                  <a:lnTo>
                    <a:pt x="1333" y="423"/>
                  </a:lnTo>
                  <a:lnTo>
                    <a:pt x="1192" y="467"/>
                  </a:lnTo>
                  <a:lnTo>
                    <a:pt x="1073" y="521"/>
                  </a:lnTo>
                  <a:lnTo>
                    <a:pt x="954" y="586"/>
                  </a:lnTo>
                  <a:lnTo>
                    <a:pt x="834" y="662"/>
                  </a:lnTo>
                  <a:lnTo>
                    <a:pt x="737" y="759"/>
                  </a:lnTo>
                  <a:lnTo>
                    <a:pt x="639" y="857"/>
                  </a:lnTo>
                  <a:lnTo>
                    <a:pt x="553" y="965"/>
                  </a:lnTo>
                  <a:lnTo>
                    <a:pt x="466" y="1084"/>
                  </a:lnTo>
                  <a:lnTo>
                    <a:pt x="390" y="1214"/>
                  </a:lnTo>
                  <a:lnTo>
                    <a:pt x="325" y="1344"/>
                  </a:lnTo>
                  <a:lnTo>
                    <a:pt x="260" y="1474"/>
                  </a:lnTo>
                  <a:lnTo>
                    <a:pt x="206" y="1626"/>
                  </a:lnTo>
                  <a:lnTo>
                    <a:pt x="109" y="1918"/>
                  </a:lnTo>
                  <a:lnTo>
                    <a:pt x="54" y="2135"/>
                  </a:lnTo>
                  <a:lnTo>
                    <a:pt x="22" y="2373"/>
                  </a:lnTo>
                  <a:lnTo>
                    <a:pt x="0" y="2633"/>
                  </a:lnTo>
                  <a:lnTo>
                    <a:pt x="0" y="2904"/>
                  </a:lnTo>
                  <a:lnTo>
                    <a:pt x="11" y="3110"/>
                  </a:lnTo>
                  <a:lnTo>
                    <a:pt x="22" y="3305"/>
                  </a:lnTo>
                  <a:lnTo>
                    <a:pt x="44" y="3511"/>
                  </a:lnTo>
                  <a:lnTo>
                    <a:pt x="87" y="3706"/>
                  </a:lnTo>
                  <a:lnTo>
                    <a:pt x="130" y="3901"/>
                  </a:lnTo>
                  <a:lnTo>
                    <a:pt x="184" y="4096"/>
                  </a:lnTo>
                  <a:lnTo>
                    <a:pt x="249" y="4280"/>
                  </a:lnTo>
                  <a:lnTo>
                    <a:pt x="325" y="4475"/>
                  </a:lnTo>
                  <a:lnTo>
                    <a:pt x="401" y="4648"/>
                  </a:lnTo>
                  <a:lnTo>
                    <a:pt x="499" y="4832"/>
                  </a:lnTo>
                  <a:lnTo>
                    <a:pt x="596" y="5006"/>
                  </a:lnTo>
                  <a:lnTo>
                    <a:pt x="704" y="5168"/>
                  </a:lnTo>
                  <a:lnTo>
                    <a:pt x="824" y="5330"/>
                  </a:lnTo>
                  <a:lnTo>
                    <a:pt x="943" y="5493"/>
                  </a:lnTo>
                  <a:lnTo>
                    <a:pt x="1073" y="5645"/>
                  </a:lnTo>
                  <a:lnTo>
                    <a:pt x="1213" y="5785"/>
                  </a:lnTo>
                  <a:lnTo>
                    <a:pt x="1181" y="5818"/>
                  </a:lnTo>
                  <a:lnTo>
                    <a:pt x="1084" y="6024"/>
                  </a:lnTo>
                  <a:lnTo>
                    <a:pt x="1008" y="6230"/>
                  </a:lnTo>
                  <a:lnTo>
                    <a:pt x="943" y="6414"/>
                  </a:lnTo>
                  <a:lnTo>
                    <a:pt x="889" y="6598"/>
                  </a:lnTo>
                  <a:lnTo>
                    <a:pt x="856" y="6771"/>
                  </a:lnTo>
                  <a:lnTo>
                    <a:pt x="834" y="6945"/>
                  </a:lnTo>
                  <a:lnTo>
                    <a:pt x="824" y="7107"/>
                  </a:lnTo>
                  <a:lnTo>
                    <a:pt x="813" y="7259"/>
                  </a:lnTo>
                  <a:lnTo>
                    <a:pt x="824" y="7410"/>
                  </a:lnTo>
                  <a:lnTo>
                    <a:pt x="845" y="7540"/>
                  </a:lnTo>
                  <a:lnTo>
                    <a:pt x="878" y="7681"/>
                  </a:lnTo>
                  <a:lnTo>
                    <a:pt x="910" y="7800"/>
                  </a:lnTo>
                  <a:lnTo>
                    <a:pt x="954" y="7920"/>
                  </a:lnTo>
                  <a:lnTo>
                    <a:pt x="997" y="8028"/>
                  </a:lnTo>
                  <a:lnTo>
                    <a:pt x="1051" y="8136"/>
                  </a:lnTo>
                  <a:lnTo>
                    <a:pt x="1105" y="8234"/>
                  </a:lnTo>
                  <a:lnTo>
                    <a:pt x="1224" y="8407"/>
                  </a:lnTo>
                  <a:lnTo>
                    <a:pt x="1354" y="8559"/>
                  </a:lnTo>
                  <a:lnTo>
                    <a:pt x="1484" y="8689"/>
                  </a:lnTo>
                  <a:lnTo>
                    <a:pt x="1603" y="8786"/>
                  </a:lnTo>
                  <a:lnTo>
                    <a:pt x="1712" y="8862"/>
                  </a:lnTo>
                  <a:lnTo>
                    <a:pt x="1788" y="8916"/>
                  </a:lnTo>
                  <a:lnTo>
                    <a:pt x="1863" y="8959"/>
                  </a:lnTo>
                  <a:lnTo>
                    <a:pt x="1744" y="9154"/>
                  </a:lnTo>
                  <a:lnTo>
                    <a:pt x="1647" y="9339"/>
                  </a:lnTo>
                  <a:lnTo>
                    <a:pt x="1571" y="9523"/>
                  </a:lnTo>
                  <a:lnTo>
                    <a:pt x="1506" y="9685"/>
                  </a:lnTo>
                  <a:lnTo>
                    <a:pt x="1463" y="9859"/>
                  </a:lnTo>
                  <a:lnTo>
                    <a:pt x="1430" y="10010"/>
                  </a:lnTo>
                  <a:lnTo>
                    <a:pt x="1419" y="10162"/>
                  </a:lnTo>
                  <a:lnTo>
                    <a:pt x="1419" y="10314"/>
                  </a:lnTo>
                  <a:lnTo>
                    <a:pt x="1419" y="10444"/>
                  </a:lnTo>
                  <a:lnTo>
                    <a:pt x="1441" y="10574"/>
                  </a:lnTo>
                  <a:lnTo>
                    <a:pt x="1473" y="10704"/>
                  </a:lnTo>
                  <a:lnTo>
                    <a:pt x="1517" y="10823"/>
                  </a:lnTo>
                  <a:lnTo>
                    <a:pt x="1571" y="10931"/>
                  </a:lnTo>
                  <a:lnTo>
                    <a:pt x="1625" y="11039"/>
                  </a:lnTo>
                  <a:lnTo>
                    <a:pt x="1690" y="11137"/>
                  </a:lnTo>
                  <a:lnTo>
                    <a:pt x="1755" y="11224"/>
                  </a:lnTo>
                  <a:lnTo>
                    <a:pt x="1831" y="11310"/>
                  </a:lnTo>
                  <a:lnTo>
                    <a:pt x="1896" y="11386"/>
                  </a:lnTo>
                  <a:lnTo>
                    <a:pt x="2058" y="11527"/>
                  </a:lnTo>
                  <a:lnTo>
                    <a:pt x="2210" y="11646"/>
                  </a:lnTo>
                  <a:lnTo>
                    <a:pt x="2351" y="11744"/>
                  </a:lnTo>
                  <a:lnTo>
                    <a:pt x="2481" y="11819"/>
                  </a:lnTo>
                  <a:lnTo>
                    <a:pt x="2578" y="11874"/>
                  </a:lnTo>
                  <a:lnTo>
                    <a:pt x="2676" y="11906"/>
                  </a:lnTo>
                  <a:lnTo>
                    <a:pt x="3077" y="12101"/>
                  </a:lnTo>
                  <a:lnTo>
                    <a:pt x="3510" y="12285"/>
                  </a:lnTo>
                  <a:lnTo>
                    <a:pt x="3467" y="12393"/>
                  </a:lnTo>
                  <a:lnTo>
                    <a:pt x="3445" y="12513"/>
                  </a:lnTo>
                  <a:lnTo>
                    <a:pt x="3423" y="12621"/>
                  </a:lnTo>
                  <a:lnTo>
                    <a:pt x="3402" y="12729"/>
                  </a:lnTo>
                  <a:lnTo>
                    <a:pt x="3391" y="12838"/>
                  </a:lnTo>
                  <a:lnTo>
                    <a:pt x="3391" y="12935"/>
                  </a:lnTo>
                  <a:lnTo>
                    <a:pt x="3402" y="13141"/>
                  </a:lnTo>
                  <a:lnTo>
                    <a:pt x="3445" y="13325"/>
                  </a:lnTo>
                  <a:lnTo>
                    <a:pt x="3499" y="13509"/>
                  </a:lnTo>
                  <a:lnTo>
                    <a:pt x="3575" y="13683"/>
                  </a:lnTo>
                  <a:lnTo>
                    <a:pt x="3662" y="13845"/>
                  </a:lnTo>
                  <a:lnTo>
                    <a:pt x="3759" y="13997"/>
                  </a:lnTo>
                  <a:lnTo>
                    <a:pt x="3868" y="14138"/>
                  </a:lnTo>
                  <a:lnTo>
                    <a:pt x="3987" y="14278"/>
                  </a:lnTo>
                  <a:lnTo>
                    <a:pt x="4106" y="14398"/>
                  </a:lnTo>
                  <a:lnTo>
                    <a:pt x="4225" y="14506"/>
                  </a:lnTo>
                  <a:lnTo>
                    <a:pt x="4344" y="14614"/>
                  </a:lnTo>
                  <a:lnTo>
                    <a:pt x="4572" y="14777"/>
                  </a:lnTo>
                  <a:lnTo>
                    <a:pt x="4723" y="14885"/>
                  </a:lnTo>
                  <a:lnTo>
                    <a:pt x="4853" y="14950"/>
                  </a:lnTo>
                  <a:lnTo>
                    <a:pt x="4962" y="15015"/>
                  </a:lnTo>
                  <a:lnTo>
                    <a:pt x="6077" y="15481"/>
                  </a:lnTo>
                  <a:lnTo>
                    <a:pt x="7204" y="15914"/>
                  </a:lnTo>
                  <a:lnTo>
                    <a:pt x="8320" y="16337"/>
                  </a:lnTo>
                  <a:lnTo>
                    <a:pt x="9436" y="16727"/>
                  </a:lnTo>
                  <a:lnTo>
                    <a:pt x="10551" y="17095"/>
                  </a:lnTo>
                  <a:lnTo>
                    <a:pt x="11667" y="17452"/>
                  </a:lnTo>
                  <a:lnTo>
                    <a:pt x="12783" y="17788"/>
                  </a:lnTo>
                  <a:lnTo>
                    <a:pt x="13910" y="18102"/>
                  </a:lnTo>
                  <a:lnTo>
                    <a:pt x="15025" y="18406"/>
                  </a:lnTo>
                  <a:lnTo>
                    <a:pt x="16152" y="18687"/>
                  </a:lnTo>
                  <a:lnTo>
                    <a:pt x="17279" y="18958"/>
                  </a:lnTo>
                  <a:lnTo>
                    <a:pt x="18405" y="19218"/>
                  </a:lnTo>
                  <a:lnTo>
                    <a:pt x="19543" y="19478"/>
                  </a:lnTo>
                  <a:lnTo>
                    <a:pt x="20691" y="19716"/>
                  </a:lnTo>
                  <a:lnTo>
                    <a:pt x="21839" y="19955"/>
                  </a:lnTo>
                  <a:lnTo>
                    <a:pt x="22987" y="20182"/>
                  </a:lnTo>
                  <a:lnTo>
                    <a:pt x="24363" y="20442"/>
                  </a:lnTo>
                  <a:lnTo>
                    <a:pt x="24385" y="20442"/>
                  </a:lnTo>
                  <a:lnTo>
                    <a:pt x="24699" y="20496"/>
                  </a:lnTo>
                  <a:lnTo>
                    <a:pt x="25002" y="20518"/>
                  </a:lnTo>
                  <a:lnTo>
                    <a:pt x="25306" y="20529"/>
                  </a:lnTo>
                  <a:lnTo>
                    <a:pt x="25620" y="20507"/>
                  </a:lnTo>
                  <a:lnTo>
                    <a:pt x="25923" y="20475"/>
                  </a:lnTo>
                  <a:lnTo>
                    <a:pt x="26216" y="20421"/>
                  </a:lnTo>
                  <a:lnTo>
                    <a:pt x="26508" y="20356"/>
                  </a:lnTo>
                  <a:lnTo>
                    <a:pt x="26801" y="20258"/>
                  </a:lnTo>
                  <a:lnTo>
                    <a:pt x="27082" y="20150"/>
                  </a:lnTo>
                  <a:lnTo>
                    <a:pt x="27353" y="20020"/>
                  </a:lnTo>
                  <a:lnTo>
                    <a:pt x="27624" y="19879"/>
                  </a:lnTo>
                  <a:lnTo>
                    <a:pt x="27873" y="19716"/>
                  </a:lnTo>
                  <a:lnTo>
                    <a:pt x="28122" y="19532"/>
                  </a:lnTo>
                  <a:lnTo>
                    <a:pt x="28350" y="19337"/>
                  </a:lnTo>
                  <a:lnTo>
                    <a:pt x="28577" y="19121"/>
                  </a:lnTo>
                  <a:lnTo>
                    <a:pt x="28783" y="18882"/>
                  </a:lnTo>
                  <a:lnTo>
                    <a:pt x="29086" y="18503"/>
                  </a:lnTo>
                  <a:lnTo>
                    <a:pt x="29390" y="18102"/>
                  </a:lnTo>
                  <a:lnTo>
                    <a:pt x="29682" y="17702"/>
                  </a:lnTo>
                  <a:lnTo>
                    <a:pt x="29975" y="17290"/>
                  </a:lnTo>
                  <a:lnTo>
                    <a:pt x="30245" y="16878"/>
                  </a:lnTo>
                  <a:lnTo>
                    <a:pt x="30505" y="16467"/>
                  </a:lnTo>
                  <a:lnTo>
                    <a:pt x="30755" y="16044"/>
                  </a:lnTo>
                  <a:lnTo>
                    <a:pt x="30982" y="15633"/>
                  </a:lnTo>
                  <a:lnTo>
                    <a:pt x="31199" y="15210"/>
                  </a:lnTo>
                  <a:lnTo>
                    <a:pt x="31405" y="14809"/>
                  </a:lnTo>
                  <a:lnTo>
                    <a:pt x="31589" y="14398"/>
                  </a:lnTo>
                  <a:lnTo>
                    <a:pt x="31751" y="13997"/>
                  </a:lnTo>
                  <a:lnTo>
                    <a:pt x="31892" y="13607"/>
                  </a:lnTo>
                  <a:lnTo>
                    <a:pt x="32022" y="13228"/>
                  </a:lnTo>
                  <a:lnTo>
                    <a:pt x="32120" y="12859"/>
                  </a:lnTo>
                  <a:lnTo>
                    <a:pt x="32206" y="12502"/>
                  </a:lnTo>
                  <a:lnTo>
                    <a:pt x="32271" y="12079"/>
                  </a:lnTo>
                  <a:lnTo>
                    <a:pt x="32325" y="11646"/>
                  </a:lnTo>
                  <a:lnTo>
                    <a:pt x="32369" y="11213"/>
                  </a:lnTo>
                  <a:lnTo>
                    <a:pt x="32379" y="10779"/>
                  </a:lnTo>
                  <a:lnTo>
                    <a:pt x="32379" y="10346"/>
                  </a:lnTo>
                  <a:lnTo>
                    <a:pt x="32358" y="9902"/>
                  </a:lnTo>
                  <a:lnTo>
                    <a:pt x="32315" y="9479"/>
                  </a:lnTo>
                  <a:lnTo>
                    <a:pt x="32260" y="9046"/>
                  </a:lnTo>
                  <a:lnTo>
                    <a:pt x="32185" y="8613"/>
                  </a:lnTo>
                  <a:lnTo>
                    <a:pt x="32087" y="8190"/>
                  </a:lnTo>
                  <a:lnTo>
                    <a:pt x="31979" y="7768"/>
                  </a:lnTo>
                  <a:lnTo>
                    <a:pt x="31849" y="7356"/>
                  </a:lnTo>
                  <a:lnTo>
                    <a:pt x="31697" y="6945"/>
                  </a:lnTo>
                  <a:lnTo>
                    <a:pt x="31535" y="6544"/>
                  </a:lnTo>
                  <a:lnTo>
                    <a:pt x="31361" y="6143"/>
                  </a:lnTo>
                  <a:lnTo>
                    <a:pt x="31166" y="5753"/>
                  </a:lnTo>
                  <a:lnTo>
                    <a:pt x="31015" y="5493"/>
                  </a:lnTo>
                  <a:lnTo>
                    <a:pt x="30852" y="5244"/>
                  </a:lnTo>
                  <a:lnTo>
                    <a:pt x="30657" y="5006"/>
                  </a:lnTo>
                  <a:lnTo>
                    <a:pt x="30462" y="4789"/>
                  </a:lnTo>
                  <a:lnTo>
                    <a:pt x="30245" y="4583"/>
                  </a:lnTo>
                  <a:lnTo>
                    <a:pt x="30018" y="4388"/>
                  </a:lnTo>
                  <a:lnTo>
                    <a:pt x="29769" y="4215"/>
                  </a:lnTo>
                  <a:lnTo>
                    <a:pt x="29509" y="4052"/>
                  </a:lnTo>
                  <a:lnTo>
                    <a:pt x="28967" y="3738"/>
                  </a:lnTo>
                  <a:lnTo>
                    <a:pt x="28415" y="3435"/>
                  </a:lnTo>
                  <a:lnTo>
                    <a:pt x="27851" y="3153"/>
                  </a:lnTo>
                  <a:lnTo>
                    <a:pt x="27288" y="2871"/>
                  </a:lnTo>
                  <a:lnTo>
                    <a:pt x="26725" y="2601"/>
                  </a:lnTo>
                  <a:lnTo>
                    <a:pt x="26151" y="2330"/>
                  </a:lnTo>
                  <a:lnTo>
                    <a:pt x="25576" y="2081"/>
                  </a:lnTo>
                  <a:lnTo>
                    <a:pt x="24992" y="1831"/>
                  </a:lnTo>
                  <a:lnTo>
                    <a:pt x="23822" y="1344"/>
                  </a:lnTo>
                  <a:lnTo>
                    <a:pt x="22652" y="889"/>
                  </a:lnTo>
                  <a:lnTo>
                    <a:pt x="21460" y="434"/>
                  </a:lnTo>
                  <a:lnTo>
                    <a:pt x="20279" y="1"/>
                  </a:lnTo>
                  <a:close/>
                </a:path>
              </a:pathLst>
            </a:custGeom>
            <a:solidFill>
              <a:srgbClr val="FDC6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3978240" y="3586903"/>
              <a:ext cx="470504" cy="298301"/>
            </a:xfrm>
            <a:custGeom>
              <a:rect b="b" l="l" r="r" t="t"/>
              <a:pathLst>
                <a:path extrusionOk="0" fill="none" h="20529" w="32380">
                  <a:moveTo>
                    <a:pt x="1625" y="391"/>
                  </a:moveTo>
                  <a:lnTo>
                    <a:pt x="2080" y="2601"/>
                  </a:lnTo>
                  <a:lnTo>
                    <a:pt x="2080" y="2601"/>
                  </a:lnTo>
                  <a:lnTo>
                    <a:pt x="2026" y="2655"/>
                  </a:lnTo>
                  <a:lnTo>
                    <a:pt x="1983" y="2709"/>
                  </a:lnTo>
                  <a:lnTo>
                    <a:pt x="1950" y="2774"/>
                  </a:lnTo>
                  <a:lnTo>
                    <a:pt x="1918" y="2850"/>
                  </a:lnTo>
                  <a:lnTo>
                    <a:pt x="1896" y="2926"/>
                  </a:lnTo>
                  <a:lnTo>
                    <a:pt x="1896" y="2991"/>
                  </a:lnTo>
                  <a:lnTo>
                    <a:pt x="1885" y="3066"/>
                  </a:lnTo>
                  <a:lnTo>
                    <a:pt x="1896" y="3142"/>
                  </a:lnTo>
                  <a:lnTo>
                    <a:pt x="1896" y="3142"/>
                  </a:lnTo>
                  <a:lnTo>
                    <a:pt x="1918" y="3218"/>
                  </a:lnTo>
                  <a:lnTo>
                    <a:pt x="1950" y="3294"/>
                  </a:lnTo>
                  <a:lnTo>
                    <a:pt x="1983" y="3370"/>
                  </a:lnTo>
                  <a:lnTo>
                    <a:pt x="2037" y="3435"/>
                  </a:lnTo>
                  <a:lnTo>
                    <a:pt x="2091" y="3500"/>
                  </a:lnTo>
                  <a:lnTo>
                    <a:pt x="2156" y="3554"/>
                  </a:lnTo>
                  <a:lnTo>
                    <a:pt x="2221" y="3597"/>
                  </a:lnTo>
                  <a:lnTo>
                    <a:pt x="2286" y="3630"/>
                  </a:lnTo>
                  <a:lnTo>
                    <a:pt x="2297" y="3641"/>
                  </a:lnTo>
                  <a:lnTo>
                    <a:pt x="2297" y="3641"/>
                  </a:lnTo>
                  <a:lnTo>
                    <a:pt x="2795" y="3825"/>
                  </a:lnTo>
                  <a:lnTo>
                    <a:pt x="3293" y="4009"/>
                  </a:lnTo>
                  <a:lnTo>
                    <a:pt x="3792" y="4182"/>
                  </a:lnTo>
                  <a:lnTo>
                    <a:pt x="4301" y="4345"/>
                  </a:lnTo>
                  <a:lnTo>
                    <a:pt x="5319" y="4659"/>
                  </a:lnTo>
                  <a:lnTo>
                    <a:pt x="6337" y="4962"/>
                  </a:lnTo>
                  <a:lnTo>
                    <a:pt x="7377" y="5233"/>
                  </a:lnTo>
                  <a:lnTo>
                    <a:pt x="8417" y="5493"/>
                  </a:lnTo>
                  <a:lnTo>
                    <a:pt x="9468" y="5731"/>
                  </a:lnTo>
                  <a:lnTo>
                    <a:pt x="10519" y="5970"/>
                  </a:lnTo>
                  <a:lnTo>
                    <a:pt x="11580" y="6186"/>
                  </a:lnTo>
                  <a:lnTo>
                    <a:pt x="12631" y="6403"/>
                  </a:lnTo>
                  <a:lnTo>
                    <a:pt x="14744" y="6804"/>
                  </a:lnTo>
                  <a:lnTo>
                    <a:pt x="16856" y="7215"/>
                  </a:lnTo>
                  <a:lnTo>
                    <a:pt x="17896" y="7421"/>
                  </a:lnTo>
                  <a:lnTo>
                    <a:pt x="18936" y="7638"/>
                  </a:lnTo>
                  <a:lnTo>
                    <a:pt x="18936" y="7638"/>
                  </a:lnTo>
                  <a:lnTo>
                    <a:pt x="19131" y="7670"/>
                  </a:lnTo>
                  <a:lnTo>
                    <a:pt x="19326" y="7703"/>
                  </a:lnTo>
                  <a:lnTo>
                    <a:pt x="19532" y="7725"/>
                  </a:lnTo>
                  <a:lnTo>
                    <a:pt x="19727" y="7746"/>
                  </a:lnTo>
                  <a:lnTo>
                    <a:pt x="19933" y="7746"/>
                  </a:lnTo>
                  <a:lnTo>
                    <a:pt x="20128" y="7746"/>
                  </a:lnTo>
                  <a:lnTo>
                    <a:pt x="20333" y="7746"/>
                  </a:lnTo>
                  <a:lnTo>
                    <a:pt x="20528" y="7735"/>
                  </a:lnTo>
                  <a:lnTo>
                    <a:pt x="20528" y="7735"/>
                  </a:lnTo>
                  <a:lnTo>
                    <a:pt x="20648" y="7714"/>
                  </a:lnTo>
                  <a:lnTo>
                    <a:pt x="20648" y="7714"/>
                  </a:lnTo>
                  <a:lnTo>
                    <a:pt x="20799" y="7681"/>
                  </a:lnTo>
                  <a:lnTo>
                    <a:pt x="20940" y="7638"/>
                  </a:lnTo>
                  <a:lnTo>
                    <a:pt x="21081" y="7595"/>
                  </a:lnTo>
                  <a:lnTo>
                    <a:pt x="21222" y="7540"/>
                  </a:lnTo>
                  <a:lnTo>
                    <a:pt x="21352" y="7465"/>
                  </a:lnTo>
                  <a:lnTo>
                    <a:pt x="21482" y="7389"/>
                  </a:lnTo>
                  <a:lnTo>
                    <a:pt x="21612" y="7313"/>
                  </a:lnTo>
                  <a:lnTo>
                    <a:pt x="21720" y="7215"/>
                  </a:lnTo>
                  <a:lnTo>
                    <a:pt x="21720" y="7215"/>
                  </a:lnTo>
                  <a:lnTo>
                    <a:pt x="21818" y="7140"/>
                  </a:lnTo>
                  <a:lnTo>
                    <a:pt x="21904" y="7053"/>
                  </a:lnTo>
                  <a:lnTo>
                    <a:pt x="21980" y="6955"/>
                  </a:lnTo>
                  <a:lnTo>
                    <a:pt x="22056" y="6858"/>
                  </a:lnTo>
                  <a:lnTo>
                    <a:pt x="22121" y="6750"/>
                  </a:lnTo>
                  <a:lnTo>
                    <a:pt x="22175" y="6641"/>
                  </a:lnTo>
                  <a:lnTo>
                    <a:pt x="22218" y="6533"/>
                  </a:lnTo>
                  <a:lnTo>
                    <a:pt x="22262" y="6414"/>
                  </a:lnTo>
                  <a:lnTo>
                    <a:pt x="22262" y="6414"/>
                  </a:lnTo>
                  <a:lnTo>
                    <a:pt x="22283" y="6284"/>
                  </a:lnTo>
                  <a:lnTo>
                    <a:pt x="22294" y="6154"/>
                  </a:lnTo>
                  <a:lnTo>
                    <a:pt x="22294" y="6024"/>
                  </a:lnTo>
                  <a:lnTo>
                    <a:pt x="22272" y="5894"/>
                  </a:lnTo>
                  <a:lnTo>
                    <a:pt x="22240" y="5764"/>
                  </a:lnTo>
                  <a:lnTo>
                    <a:pt x="22197" y="5645"/>
                  </a:lnTo>
                  <a:lnTo>
                    <a:pt x="22142" y="5525"/>
                  </a:lnTo>
                  <a:lnTo>
                    <a:pt x="22077" y="5406"/>
                  </a:lnTo>
                  <a:lnTo>
                    <a:pt x="22002" y="5309"/>
                  </a:lnTo>
                  <a:lnTo>
                    <a:pt x="21926" y="5211"/>
                  </a:lnTo>
                  <a:lnTo>
                    <a:pt x="21828" y="5125"/>
                  </a:lnTo>
                  <a:lnTo>
                    <a:pt x="21731" y="5049"/>
                  </a:lnTo>
                  <a:lnTo>
                    <a:pt x="21623" y="4984"/>
                  </a:lnTo>
                  <a:lnTo>
                    <a:pt x="21503" y="4941"/>
                  </a:lnTo>
                  <a:lnTo>
                    <a:pt x="21384" y="4908"/>
                  </a:lnTo>
                  <a:lnTo>
                    <a:pt x="21265" y="4897"/>
                  </a:lnTo>
                  <a:lnTo>
                    <a:pt x="20279" y="1"/>
                  </a:lnTo>
                  <a:lnTo>
                    <a:pt x="20279" y="1"/>
                  </a:lnTo>
                  <a:lnTo>
                    <a:pt x="21460" y="434"/>
                  </a:lnTo>
                  <a:lnTo>
                    <a:pt x="22652" y="889"/>
                  </a:lnTo>
                  <a:lnTo>
                    <a:pt x="23822" y="1344"/>
                  </a:lnTo>
                  <a:lnTo>
                    <a:pt x="24992" y="1831"/>
                  </a:lnTo>
                  <a:lnTo>
                    <a:pt x="25576" y="2081"/>
                  </a:lnTo>
                  <a:lnTo>
                    <a:pt x="26151" y="2330"/>
                  </a:lnTo>
                  <a:lnTo>
                    <a:pt x="26725" y="2601"/>
                  </a:lnTo>
                  <a:lnTo>
                    <a:pt x="27288" y="2871"/>
                  </a:lnTo>
                  <a:lnTo>
                    <a:pt x="27851" y="3153"/>
                  </a:lnTo>
                  <a:lnTo>
                    <a:pt x="28415" y="3435"/>
                  </a:lnTo>
                  <a:lnTo>
                    <a:pt x="28967" y="3738"/>
                  </a:lnTo>
                  <a:lnTo>
                    <a:pt x="29509" y="4052"/>
                  </a:lnTo>
                  <a:lnTo>
                    <a:pt x="29509" y="4052"/>
                  </a:lnTo>
                  <a:lnTo>
                    <a:pt x="29769" y="4215"/>
                  </a:lnTo>
                  <a:lnTo>
                    <a:pt x="30018" y="4388"/>
                  </a:lnTo>
                  <a:lnTo>
                    <a:pt x="30245" y="4583"/>
                  </a:lnTo>
                  <a:lnTo>
                    <a:pt x="30462" y="4789"/>
                  </a:lnTo>
                  <a:lnTo>
                    <a:pt x="30657" y="5006"/>
                  </a:lnTo>
                  <a:lnTo>
                    <a:pt x="30852" y="5244"/>
                  </a:lnTo>
                  <a:lnTo>
                    <a:pt x="31015" y="5493"/>
                  </a:lnTo>
                  <a:lnTo>
                    <a:pt x="31166" y="5753"/>
                  </a:lnTo>
                  <a:lnTo>
                    <a:pt x="31166" y="5753"/>
                  </a:lnTo>
                  <a:lnTo>
                    <a:pt x="31361" y="6143"/>
                  </a:lnTo>
                  <a:lnTo>
                    <a:pt x="31535" y="6544"/>
                  </a:lnTo>
                  <a:lnTo>
                    <a:pt x="31697" y="6945"/>
                  </a:lnTo>
                  <a:lnTo>
                    <a:pt x="31849" y="7356"/>
                  </a:lnTo>
                  <a:lnTo>
                    <a:pt x="31979" y="7768"/>
                  </a:lnTo>
                  <a:lnTo>
                    <a:pt x="32087" y="8190"/>
                  </a:lnTo>
                  <a:lnTo>
                    <a:pt x="32185" y="8613"/>
                  </a:lnTo>
                  <a:lnTo>
                    <a:pt x="32260" y="9046"/>
                  </a:lnTo>
                  <a:lnTo>
                    <a:pt x="32315" y="9479"/>
                  </a:lnTo>
                  <a:lnTo>
                    <a:pt x="32358" y="9902"/>
                  </a:lnTo>
                  <a:lnTo>
                    <a:pt x="32379" y="10346"/>
                  </a:lnTo>
                  <a:lnTo>
                    <a:pt x="32379" y="10779"/>
                  </a:lnTo>
                  <a:lnTo>
                    <a:pt x="32369" y="11213"/>
                  </a:lnTo>
                  <a:lnTo>
                    <a:pt x="32325" y="11646"/>
                  </a:lnTo>
                  <a:lnTo>
                    <a:pt x="32271" y="12079"/>
                  </a:lnTo>
                  <a:lnTo>
                    <a:pt x="32206" y="12502"/>
                  </a:lnTo>
                  <a:lnTo>
                    <a:pt x="32206" y="12502"/>
                  </a:lnTo>
                  <a:lnTo>
                    <a:pt x="32120" y="12859"/>
                  </a:lnTo>
                  <a:lnTo>
                    <a:pt x="32022" y="13228"/>
                  </a:lnTo>
                  <a:lnTo>
                    <a:pt x="31892" y="13607"/>
                  </a:lnTo>
                  <a:lnTo>
                    <a:pt x="31751" y="13997"/>
                  </a:lnTo>
                  <a:lnTo>
                    <a:pt x="31589" y="14398"/>
                  </a:lnTo>
                  <a:lnTo>
                    <a:pt x="31405" y="14809"/>
                  </a:lnTo>
                  <a:lnTo>
                    <a:pt x="31199" y="15210"/>
                  </a:lnTo>
                  <a:lnTo>
                    <a:pt x="30982" y="15633"/>
                  </a:lnTo>
                  <a:lnTo>
                    <a:pt x="30755" y="16044"/>
                  </a:lnTo>
                  <a:lnTo>
                    <a:pt x="30505" y="16467"/>
                  </a:lnTo>
                  <a:lnTo>
                    <a:pt x="30245" y="16878"/>
                  </a:lnTo>
                  <a:lnTo>
                    <a:pt x="29975" y="17290"/>
                  </a:lnTo>
                  <a:lnTo>
                    <a:pt x="29682" y="17702"/>
                  </a:lnTo>
                  <a:lnTo>
                    <a:pt x="29390" y="18102"/>
                  </a:lnTo>
                  <a:lnTo>
                    <a:pt x="29086" y="18503"/>
                  </a:lnTo>
                  <a:lnTo>
                    <a:pt x="28783" y="18882"/>
                  </a:lnTo>
                  <a:lnTo>
                    <a:pt x="28783" y="18882"/>
                  </a:lnTo>
                  <a:lnTo>
                    <a:pt x="28577" y="19121"/>
                  </a:lnTo>
                  <a:lnTo>
                    <a:pt x="28350" y="19337"/>
                  </a:lnTo>
                  <a:lnTo>
                    <a:pt x="28122" y="19532"/>
                  </a:lnTo>
                  <a:lnTo>
                    <a:pt x="27873" y="19716"/>
                  </a:lnTo>
                  <a:lnTo>
                    <a:pt x="27624" y="19879"/>
                  </a:lnTo>
                  <a:lnTo>
                    <a:pt x="27353" y="20020"/>
                  </a:lnTo>
                  <a:lnTo>
                    <a:pt x="27082" y="20150"/>
                  </a:lnTo>
                  <a:lnTo>
                    <a:pt x="26801" y="20258"/>
                  </a:lnTo>
                  <a:lnTo>
                    <a:pt x="26508" y="20356"/>
                  </a:lnTo>
                  <a:lnTo>
                    <a:pt x="26216" y="20421"/>
                  </a:lnTo>
                  <a:lnTo>
                    <a:pt x="25923" y="20475"/>
                  </a:lnTo>
                  <a:lnTo>
                    <a:pt x="25620" y="20507"/>
                  </a:lnTo>
                  <a:lnTo>
                    <a:pt x="25306" y="20529"/>
                  </a:lnTo>
                  <a:lnTo>
                    <a:pt x="25002" y="20518"/>
                  </a:lnTo>
                  <a:lnTo>
                    <a:pt x="24699" y="20496"/>
                  </a:lnTo>
                  <a:lnTo>
                    <a:pt x="24385" y="20442"/>
                  </a:lnTo>
                  <a:lnTo>
                    <a:pt x="24385" y="20442"/>
                  </a:lnTo>
                  <a:lnTo>
                    <a:pt x="24363" y="20442"/>
                  </a:lnTo>
                  <a:lnTo>
                    <a:pt x="24363" y="20442"/>
                  </a:lnTo>
                  <a:lnTo>
                    <a:pt x="22987" y="20182"/>
                  </a:lnTo>
                  <a:lnTo>
                    <a:pt x="22987" y="20182"/>
                  </a:lnTo>
                  <a:lnTo>
                    <a:pt x="21839" y="19955"/>
                  </a:lnTo>
                  <a:lnTo>
                    <a:pt x="20691" y="19716"/>
                  </a:lnTo>
                  <a:lnTo>
                    <a:pt x="19543" y="19478"/>
                  </a:lnTo>
                  <a:lnTo>
                    <a:pt x="18405" y="19218"/>
                  </a:lnTo>
                  <a:lnTo>
                    <a:pt x="17279" y="18958"/>
                  </a:lnTo>
                  <a:lnTo>
                    <a:pt x="16152" y="18687"/>
                  </a:lnTo>
                  <a:lnTo>
                    <a:pt x="15025" y="18406"/>
                  </a:lnTo>
                  <a:lnTo>
                    <a:pt x="13910" y="18102"/>
                  </a:lnTo>
                  <a:lnTo>
                    <a:pt x="12783" y="17788"/>
                  </a:lnTo>
                  <a:lnTo>
                    <a:pt x="11667" y="17452"/>
                  </a:lnTo>
                  <a:lnTo>
                    <a:pt x="10551" y="17095"/>
                  </a:lnTo>
                  <a:lnTo>
                    <a:pt x="9436" y="16727"/>
                  </a:lnTo>
                  <a:lnTo>
                    <a:pt x="8320" y="16337"/>
                  </a:lnTo>
                  <a:lnTo>
                    <a:pt x="7204" y="15914"/>
                  </a:lnTo>
                  <a:lnTo>
                    <a:pt x="6077" y="15481"/>
                  </a:lnTo>
                  <a:lnTo>
                    <a:pt x="4962" y="15015"/>
                  </a:lnTo>
                  <a:lnTo>
                    <a:pt x="4962" y="15015"/>
                  </a:lnTo>
                  <a:lnTo>
                    <a:pt x="4853" y="14950"/>
                  </a:lnTo>
                  <a:lnTo>
                    <a:pt x="4723" y="14885"/>
                  </a:lnTo>
                  <a:lnTo>
                    <a:pt x="4572" y="14777"/>
                  </a:lnTo>
                  <a:lnTo>
                    <a:pt x="4572" y="14777"/>
                  </a:lnTo>
                  <a:lnTo>
                    <a:pt x="4344" y="14614"/>
                  </a:lnTo>
                  <a:lnTo>
                    <a:pt x="4225" y="14506"/>
                  </a:lnTo>
                  <a:lnTo>
                    <a:pt x="4106" y="14398"/>
                  </a:lnTo>
                  <a:lnTo>
                    <a:pt x="3987" y="14278"/>
                  </a:lnTo>
                  <a:lnTo>
                    <a:pt x="3868" y="14138"/>
                  </a:lnTo>
                  <a:lnTo>
                    <a:pt x="3759" y="13997"/>
                  </a:lnTo>
                  <a:lnTo>
                    <a:pt x="3662" y="13845"/>
                  </a:lnTo>
                  <a:lnTo>
                    <a:pt x="3575" y="13683"/>
                  </a:lnTo>
                  <a:lnTo>
                    <a:pt x="3499" y="13509"/>
                  </a:lnTo>
                  <a:lnTo>
                    <a:pt x="3445" y="13325"/>
                  </a:lnTo>
                  <a:lnTo>
                    <a:pt x="3402" y="13141"/>
                  </a:lnTo>
                  <a:lnTo>
                    <a:pt x="3391" y="12935"/>
                  </a:lnTo>
                  <a:lnTo>
                    <a:pt x="3391" y="12838"/>
                  </a:lnTo>
                  <a:lnTo>
                    <a:pt x="3402" y="12729"/>
                  </a:lnTo>
                  <a:lnTo>
                    <a:pt x="3423" y="12621"/>
                  </a:lnTo>
                  <a:lnTo>
                    <a:pt x="3445" y="12513"/>
                  </a:lnTo>
                  <a:lnTo>
                    <a:pt x="3467" y="12393"/>
                  </a:lnTo>
                  <a:lnTo>
                    <a:pt x="3510" y="12285"/>
                  </a:lnTo>
                  <a:lnTo>
                    <a:pt x="3510" y="12285"/>
                  </a:lnTo>
                  <a:lnTo>
                    <a:pt x="3077" y="12101"/>
                  </a:lnTo>
                  <a:lnTo>
                    <a:pt x="2676" y="11906"/>
                  </a:lnTo>
                  <a:lnTo>
                    <a:pt x="2676" y="11906"/>
                  </a:lnTo>
                  <a:lnTo>
                    <a:pt x="2578" y="11874"/>
                  </a:lnTo>
                  <a:lnTo>
                    <a:pt x="2481" y="11819"/>
                  </a:lnTo>
                  <a:lnTo>
                    <a:pt x="2351" y="11744"/>
                  </a:lnTo>
                  <a:lnTo>
                    <a:pt x="2210" y="11646"/>
                  </a:lnTo>
                  <a:lnTo>
                    <a:pt x="2058" y="11527"/>
                  </a:lnTo>
                  <a:lnTo>
                    <a:pt x="1896" y="11386"/>
                  </a:lnTo>
                  <a:lnTo>
                    <a:pt x="1831" y="11310"/>
                  </a:lnTo>
                  <a:lnTo>
                    <a:pt x="1755" y="11224"/>
                  </a:lnTo>
                  <a:lnTo>
                    <a:pt x="1690" y="11137"/>
                  </a:lnTo>
                  <a:lnTo>
                    <a:pt x="1625" y="11039"/>
                  </a:lnTo>
                  <a:lnTo>
                    <a:pt x="1571" y="10931"/>
                  </a:lnTo>
                  <a:lnTo>
                    <a:pt x="1517" y="10823"/>
                  </a:lnTo>
                  <a:lnTo>
                    <a:pt x="1473" y="10704"/>
                  </a:lnTo>
                  <a:lnTo>
                    <a:pt x="1441" y="10574"/>
                  </a:lnTo>
                  <a:lnTo>
                    <a:pt x="1419" y="10444"/>
                  </a:lnTo>
                  <a:lnTo>
                    <a:pt x="1419" y="10314"/>
                  </a:lnTo>
                  <a:lnTo>
                    <a:pt x="1419" y="10162"/>
                  </a:lnTo>
                  <a:lnTo>
                    <a:pt x="1430" y="10010"/>
                  </a:lnTo>
                  <a:lnTo>
                    <a:pt x="1463" y="9859"/>
                  </a:lnTo>
                  <a:lnTo>
                    <a:pt x="1506" y="9685"/>
                  </a:lnTo>
                  <a:lnTo>
                    <a:pt x="1571" y="9523"/>
                  </a:lnTo>
                  <a:lnTo>
                    <a:pt x="1647" y="9339"/>
                  </a:lnTo>
                  <a:lnTo>
                    <a:pt x="1744" y="9154"/>
                  </a:lnTo>
                  <a:lnTo>
                    <a:pt x="1863" y="8959"/>
                  </a:lnTo>
                  <a:lnTo>
                    <a:pt x="1863" y="8959"/>
                  </a:lnTo>
                  <a:lnTo>
                    <a:pt x="1788" y="8916"/>
                  </a:lnTo>
                  <a:lnTo>
                    <a:pt x="1712" y="8862"/>
                  </a:lnTo>
                  <a:lnTo>
                    <a:pt x="1603" y="8786"/>
                  </a:lnTo>
                  <a:lnTo>
                    <a:pt x="1484" y="8689"/>
                  </a:lnTo>
                  <a:lnTo>
                    <a:pt x="1354" y="8559"/>
                  </a:lnTo>
                  <a:lnTo>
                    <a:pt x="1224" y="8407"/>
                  </a:lnTo>
                  <a:lnTo>
                    <a:pt x="1105" y="8234"/>
                  </a:lnTo>
                  <a:lnTo>
                    <a:pt x="1051" y="8136"/>
                  </a:lnTo>
                  <a:lnTo>
                    <a:pt x="997" y="8028"/>
                  </a:lnTo>
                  <a:lnTo>
                    <a:pt x="954" y="7920"/>
                  </a:lnTo>
                  <a:lnTo>
                    <a:pt x="910" y="7800"/>
                  </a:lnTo>
                  <a:lnTo>
                    <a:pt x="878" y="7681"/>
                  </a:lnTo>
                  <a:lnTo>
                    <a:pt x="845" y="7540"/>
                  </a:lnTo>
                  <a:lnTo>
                    <a:pt x="824" y="7410"/>
                  </a:lnTo>
                  <a:lnTo>
                    <a:pt x="813" y="7259"/>
                  </a:lnTo>
                  <a:lnTo>
                    <a:pt x="824" y="7107"/>
                  </a:lnTo>
                  <a:lnTo>
                    <a:pt x="834" y="6945"/>
                  </a:lnTo>
                  <a:lnTo>
                    <a:pt x="856" y="6771"/>
                  </a:lnTo>
                  <a:lnTo>
                    <a:pt x="889" y="6598"/>
                  </a:lnTo>
                  <a:lnTo>
                    <a:pt x="943" y="6414"/>
                  </a:lnTo>
                  <a:lnTo>
                    <a:pt x="1008" y="6230"/>
                  </a:lnTo>
                  <a:lnTo>
                    <a:pt x="1084" y="6024"/>
                  </a:lnTo>
                  <a:lnTo>
                    <a:pt x="1181" y="5818"/>
                  </a:lnTo>
                  <a:lnTo>
                    <a:pt x="1213" y="5785"/>
                  </a:lnTo>
                  <a:lnTo>
                    <a:pt x="1213" y="5785"/>
                  </a:lnTo>
                  <a:lnTo>
                    <a:pt x="1073" y="5645"/>
                  </a:lnTo>
                  <a:lnTo>
                    <a:pt x="943" y="5493"/>
                  </a:lnTo>
                  <a:lnTo>
                    <a:pt x="824" y="5330"/>
                  </a:lnTo>
                  <a:lnTo>
                    <a:pt x="704" y="5168"/>
                  </a:lnTo>
                  <a:lnTo>
                    <a:pt x="596" y="5006"/>
                  </a:lnTo>
                  <a:lnTo>
                    <a:pt x="499" y="4832"/>
                  </a:lnTo>
                  <a:lnTo>
                    <a:pt x="401" y="4648"/>
                  </a:lnTo>
                  <a:lnTo>
                    <a:pt x="325" y="4475"/>
                  </a:lnTo>
                  <a:lnTo>
                    <a:pt x="249" y="4280"/>
                  </a:lnTo>
                  <a:lnTo>
                    <a:pt x="184" y="4096"/>
                  </a:lnTo>
                  <a:lnTo>
                    <a:pt x="130" y="3901"/>
                  </a:lnTo>
                  <a:lnTo>
                    <a:pt x="87" y="3706"/>
                  </a:lnTo>
                  <a:lnTo>
                    <a:pt x="44" y="3511"/>
                  </a:lnTo>
                  <a:lnTo>
                    <a:pt x="22" y="3305"/>
                  </a:lnTo>
                  <a:lnTo>
                    <a:pt x="11" y="3110"/>
                  </a:lnTo>
                  <a:lnTo>
                    <a:pt x="0" y="2904"/>
                  </a:lnTo>
                  <a:lnTo>
                    <a:pt x="0" y="2904"/>
                  </a:lnTo>
                  <a:lnTo>
                    <a:pt x="0" y="2633"/>
                  </a:lnTo>
                  <a:lnTo>
                    <a:pt x="22" y="2373"/>
                  </a:lnTo>
                  <a:lnTo>
                    <a:pt x="54" y="2135"/>
                  </a:lnTo>
                  <a:lnTo>
                    <a:pt x="109" y="1918"/>
                  </a:lnTo>
                  <a:lnTo>
                    <a:pt x="109" y="1918"/>
                  </a:lnTo>
                  <a:lnTo>
                    <a:pt x="206" y="1626"/>
                  </a:lnTo>
                  <a:lnTo>
                    <a:pt x="260" y="1474"/>
                  </a:lnTo>
                  <a:lnTo>
                    <a:pt x="325" y="1344"/>
                  </a:lnTo>
                  <a:lnTo>
                    <a:pt x="390" y="1214"/>
                  </a:lnTo>
                  <a:lnTo>
                    <a:pt x="466" y="1084"/>
                  </a:lnTo>
                  <a:lnTo>
                    <a:pt x="553" y="965"/>
                  </a:lnTo>
                  <a:lnTo>
                    <a:pt x="639" y="857"/>
                  </a:lnTo>
                  <a:lnTo>
                    <a:pt x="737" y="759"/>
                  </a:lnTo>
                  <a:lnTo>
                    <a:pt x="834" y="662"/>
                  </a:lnTo>
                  <a:lnTo>
                    <a:pt x="954" y="586"/>
                  </a:lnTo>
                  <a:lnTo>
                    <a:pt x="1073" y="521"/>
                  </a:lnTo>
                  <a:lnTo>
                    <a:pt x="1192" y="467"/>
                  </a:lnTo>
                  <a:lnTo>
                    <a:pt x="1333" y="423"/>
                  </a:lnTo>
                  <a:lnTo>
                    <a:pt x="1473" y="402"/>
                  </a:lnTo>
                  <a:lnTo>
                    <a:pt x="1625" y="39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3995241" y="3670963"/>
              <a:ext cx="639" cy="959"/>
            </a:xfrm>
            <a:custGeom>
              <a:rect b="b" l="l" r="r" t="t"/>
              <a:pathLst>
                <a:path extrusionOk="0" h="66" w="44">
                  <a:moveTo>
                    <a:pt x="0" y="55"/>
                  </a:moveTo>
                  <a:lnTo>
                    <a:pt x="0" y="5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55"/>
                  </a:lnTo>
                  <a:close/>
                  <a:moveTo>
                    <a:pt x="43" y="0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1" y="33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EE2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3995241" y="3671748"/>
              <a:ext cx="15" cy="174"/>
            </a:xfrm>
            <a:custGeom>
              <a:rect b="b" l="l" r="r" t="t"/>
              <a:pathLst>
                <a:path extrusionOk="0" fill="none" h="12" w="1">
                  <a:moveTo>
                    <a:pt x="0" y="1"/>
                  </a:moveTo>
                  <a:lnTo>
                    <a:pt x="0" y="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3995241" y="3670963"/>
              <a:ext cx="639" cy="799"/>
            </a:xfrm>
            <a:custGeom>
              <a:rect b="b" l="l" r="r" t="t"/>
              <a:pathLst>
                <a:path extrusionOk="0" fill="none" h="55" w="44">
                  <a:moveTo>
                    <a:pt x="43" y="0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1" y="33"/>
                  </a:lnTo>
                  <a:lnTo>
                    <a:pt x="43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3991143" y="3670963"/>
              <a:ext cx="213456" cy="71476"/>
            </a:xfrm>
            <a:custGeom>
              <a:rect b="b" l="l" r="r" t="t"/>
              <a:pathLst>
                <a:path extrusionOk="0" h="4919" w="14690">
                  <a:moveTo>
                    <a:pt x="325" y="0"/>
                  </a:moveTo>
                  <a:lnTo>
                    <a:pt x="293" y="33"/>
                  </a:lnTo>
                  <a:lnTo>
                    <a:pt x="282" y="55"/>
                  </a:lnTo>
                  <a:lnTo>
                    <a:pt x="282" y="65"/>
                  </a:lnTo>
                  <a:lnTo>
                    <a:pt x="185" y="260"/>
                  </a:lnTo>
                  <a:lnTo>
                    <a:pt x="109" y="466"/>
                  </a:lnTo>
                  <a:lnTo>
                    <a:pt x="44" y="650"/>
                  </a:lnTo>
                  <a:lnTo>
                    <a:pt x="1" y="835"/>
                  </a:lnTo>
                  <a:lnTo>
                    <a:pt x="466" y="1040"/>
                  </a:lnTo>
                  <a:lnTo>
                    <a:pt x="965" y="1257"/>
                  </a:lnTo>
                  <a:lnTo>
                    <a:pt x="1485" y="1463"/>
                  </a:lnTo>
                  <a:lnTo>
                    <a:pt x="2015" y="1669"/>
                  </a:lnTo>
                  <a:lnTo>
                    <a:pt x="2579" y="1875"/>
                  </a:lnTo>
                  <a:lnTo>
                    <a:pt x="3153" y="2070"/>
                  </a:lnTo>
                  <a:lnTo>
                    <a:pt x="3738" y="2254"/>
                  </a:lnTo>
                  <a:lnTo>
                    <a:pt x="4334" y="2449"/>
                  </a:lnTo>
                  <a:lnTo>
                    <a:pt x="4940" y="2622"/>
                  </a:lnTo>
                  <a:lnTo>
                    <a:pt x="5547" y="2806"/>
                  </a:lnTo>
                  <a:lnTo>
                    <a:pt x="6771" y="3142"/>
                  </a:lnTo>
                  <a:lnTo>
                    <a:pt x="7984" y="3456"/>
                  </a:lnTo>
                  <a:lnTo>
                    <a:pt x="9154" y="3738"/>
                  </a:lnTo>
                  <a:lnTo>
                    <a:pt x="10270" y="3998"/>
                  </a:lnTo>
                  <a:lnTo>
                    <a:pt x="11310" y="4236"/>
                  </a:lnTo>
                  <a:lnTo>
                    <a:pt x="12252" y="4431"/>
                  </a:lnTo>
                  <a:lnTo>
                    <a:pt x="13065" y="4604"/>
                  </a:lnTo>
                  <a:lnTo>
                    <a:pt x="14256" y="4832"/>
                  </a:lnTo>
                  <a:lnTo>
                    <a:pt x="14690" y="4919"/>
                  </a:lnTo>
                  <a:lnTo>
                    <a:pt x="13466" y="4572"/>
                  </a:lnTo>
                  <a:lnTo>
                    <a:pt x="12220" y="4214"/>
                  </a:lnTo>
                  <a:lnTo>
                    <a:pt x="10974" y="3824"/>
                  </a:lnTo>
                  <a:lnTo>
                    <a:pt x="9728" y="3424"/>
                  </a:lnTo>
                  <a:lnTo>
                    <a:pt x="8515" y="3012"/>
                  </a:lnTo>
                  <a:lnTo>
                    <a:pt x="7323" y="2600"/>
                  </a:lnTo>
                  <a:lnTo>
                    <a:pt x="6175" y="2200"/>
                  </a:lnTo>
                  <a:lnTo>
                    <a:pt x="5103" y="1810"/>
                  </a:lnTo>
                  <a:lnTo>
                    <a:pt x="3175" y="1105"/>
                  </a:lnTo>
                  <a:lnTo>
                    <a:pt x="1669" y="531"/>
                  </a:lnTo>
                  <a:lnTo>
                    <a:pt x="683" y="141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C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3991143" y="3670963"/>
              <a:ext cx="213456" cy="71476"/>
            </a:xfrm>
            <a:custGeom>
              <a:rect b="b" l="l" r="r" t="t"/>
              <a:pathLst>
                <a:path extrusionOk="0" fill="none" h="4919" w="14690">
                  <a:moveTo>
                    <a:pt x="325" y="0"/>
                  </a:moveTo>
                  <a:lnTo>
                    <a:pt x="325" y="0"/>
                  </a:lnTo>
                  <a:lnTo>
                    <a:pt x="325" y="0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2" y="55"/>
                  </a:lnTo>
                  <a:lnTo>
                    <a:pt x="282" y="55"/>
                  </a:lnTo>
                  <a:lnTo>
                    <a:pt x="282" y="55"/>
                  </a:lnTo>
                  <a:lnTo>
                    <a:pt x="282" y="55"/>
                  </a:lnTo>
                  <a:lnTo>
                    <a:pt x="282" y="65"/>
                  </a:lnTo>
                  <a:lnTo>
                    <a:pt x="282" y="65"/>
                  </a:lnTo>
                  <a:lnTo>
                    <a:pt x="185" y="260"/>
                  </a:lnTo>
                  <a:lnTo>
                    <a:pt x="109" y="466"/>
                  </a:lnTo>
                  <a:lnTo>
                    <a:pt x="44" y="650"/>
                  </a:lnTo>
                  <a:lnTo>
                    <a:pt x="1" y="835"/>
                  </a:lnTo>
                  <a:lnTo>
                    <a:pt x="1" y="835"/>
                  </a:lnTo>
                  <a:lnTo>
                    <a:pt x="466" y="1040"/>
                  </a:lnTo>
                  <a:lnTo>
                    <a:pt x="965" y="1257"/>
                  </a:lnTo>
                  <a:lnTo>
                    <a:pt x="1485" y="1463"/>
                  </a:lnTo>
                  <a:lnTo>
                    <a:pt x="2015" y="1669"/>
                  </a:lnTo>
                  <a:lnTo>
                    <a:pt x="2579" y="1875"/>
                  </a:lnTo>
                  <a:lnTo>
                    <a:pt x="3153" y="2070"/>
                  </a:lnTo>
                  <a:lnTo>
                    <a:pt x="3738" y="2254"/>
                  </a:lnTo>
                  <a:lnTo>
                    <a:pt x="4334" y="2449"/>
                  </a:lnTo>
                  <a:lnTo>
                    <a:pt x="4940" y="2622"/>
                  </a:lnTo>
                  <a:lnTo>
                    <a:pt x="5547" y="2806"/>
                  </a:lnTo>
                  <a:lnTo>
                    <a:pt x="6771" y="3142"/>
                  </a:lnTo>
                  <a:lnTo>
                    <a:pt x="7984" y="3456"/>
                  </a:lnTo>
                  <a:lnTo>
                    <a:pt x="9154" y="3738"/>
                  </a:lnTo>
                  <a:lnTo>
                    <a:pt x="10270" y="3998"/>
                  </a:lnTo>
                  <a:lnTo>
                    <a:pt x="11310" y="4236"/>
                  </a:lnTo>
                  <a:lnTo>
                    <a:pt x="12252" y="4431"/>
                  </a:lnTo>
                  <a:lnTo>
                    <a:pt x="13065" y="4604"/>
                  </a:lnTo>
                  <a:lnTo>
                    <a:pt x="14256" y="4832"/>
                  </a:lnTo>
                  <a:lnTo>
                    <a:pt x="14690" y="4919"/>
                  </a:lnTo>
                  <a:lnTo>
                    <a:pt x="14690" y="4919"/>
                  </a:lnTo>
                  <a:lnTo>
                    <a:pt x="13466" y="4572"/>
                  </a:lnTo>
                  <a:lnTo>
                    <a:pt x="12220" y="4214"/>
                  </a:lnTo>
                  <a:lnTo>
                    <a:pt x="10974" y="3824"/>
                  </a:lnTo>
                  <a:lnTo>
                    <a:pt x="9728" y="3424"/>
                  </a:lnTo>
                  <a:lnTo>
                    <a:pt x="8515" y="3012"/>
                  </a:lnTo>
                  <a:lnTo>
                    <a:pt x="7323" y="2600"/>
                  </a:lnTo>
                  <a:lnTo>
                    <a:pt x="6175" y="2200"/>
                  </a:lnTo>
                  <a:lnTo>
                    <a:pt x="5103" y="1810"/>
                  </a:lnTo>
                  <a:lnTo>
                    <a:pt x="3175" y="1105"/>
                  </a:lnTo>
                  <a:lnTo>
                    <a:pt x="1669" y="531"/>
                  </a:lnTo>
                  <a:lnTo>
                    <a:pt x="683" y="141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4005151" y="3717084"/>
              <a:ext cx="174" cy="334"/>
            </a:xfrm>
            <a:custGeom>
              <a:rect b="b" l="l" r="r" t="t"/>
              <a:pathLst>
                <a:path extrusionOk="0" h="23" w="12"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E2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4005151" y="3717403"/>
              <a:ext cx="15" cy="1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4005151" y="3717244"/>
              <a:ext cx="15" cy="1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4005311" y="3717084"/>
              <a:ext cx="15" cy="174"/>
            </a:xfrm>
            <a:custGeom>
              <a:rect b="b" l="l" r="r" t="t"/>
              <a:pathLst>
                <a:path extrusionOk="0" fill="none" h="12" w="1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3999963" y="3715355"/>
              <a:ext cx="210622" cy="71157"/>
            </a:xfrm>
            <a:custGeom>
              <a:rect b="b" l="l" r="r" t="t"/>
              <a:pathLst>
                <a:path extrusionOk="0" h="4897" w="14495">
                  <a:moveTo>
                    <a:pt x="173" y="0"/>
                  </a:moveTo>
                  <a:lnTo>
                    <a:pt x="314" y="87"/>
                  </a:lnTo>
                  <a:lnTo>
                    <a:pt x="368" y="119"/>
                  </a:lnTo>
                  <a:lnTo>
                    <a:pt x="368" y="130"/>
                  </a:lnTo>
                  <a:lnTo>
                    <a:pt x="358" y="130"/>
                  </a:lnTo>
                  <a:lnTo>
                    <a:pt x="358" y="141"/>
                  </a:lnTo>
                  <a:lnTo>
                    <a:pt x="238" y="336"/>
                  </a:lnTo>
                  <a:lnTo>
                    <a:pt x="141" y="531"/>
                  </a:lnTo>
                  <a:lnTo>
                    <a:pt x="65" y="715"/>
                  </a:lnTo>
                  <a:lnTo>
                    <a:pt x="0" y="899"/>
                  </a:lnTo>
                  <a:lnTo>
                    <a:pt x="477" y="1105"/>
                  </a:lnTo>
                  <a:lnTo>
                    <a:pt x="975" y="1322"/>
                  </a:lnTo>
                  <a:lnTo>
                    <a:pt x="1495" y="1517"/>
                  </a:lnTo>
                  <a:lnTo>
                    <a:pt x="2026" y="1723"/>
                  </a:lnTo>
                  <a:lnTo>
                    <a:pt x="2589" y="1918"/>
                  </a:lnTo>
                  <a:lnTo>
                    <a:pt x="3163" y="2113"/>
                  </a:lnTo>
                  <a:lnTo>
                    <a:pt x="3737" y="2297"/>
                  </a:lnTo>
                  <a:lnTo>
                    <a:pt x="4333" y="2481"/>
                  </a:lnTo>
                  <a:lnTo>
                    <a:pt x="5536" y="2828"/>
                  </a:lnTo>
                  <a:lnTo>
                    <a:pt x="6738" y="3164"/>
                  </a:lnTo>
                  <a:lnTo>
                    <a:pt x="7930" y="3467"/>
                  </a:lnTo>
                  <a:lnTo>
                    <a:pt x="9089" y="3748"/>
                  </a:lnTo>
                  <a:lnTo>
                    <a:pt x="10183" y="3998"/>
                  </a:lnTo>
                  <a:lnTo>
                    <a:pt x="11201" y="4225"/>
                  </a:lnTo>
                  <a:lnTo>
                    <a:pt x="12122" y="4420"/>
                  </a:lnTo>
                  <a:lnTo>
                    <a:pt x="12913" y="4593"/>
                  </a:lnTo>
                  <a:lnTo>
                    <a:pt x="14072" y="4810"/>
                  </a:lnTo>
                  <a:lnTo>
                    <a:pt x="14494" y="4897"/>
                  </a:lnTo>
                  <a:lnTo>
                    <a:pt x="13325" y="4572"/>
                  </a:lnTo>
                  <a:lnTo>
                    <a:pt x="12133" y="4214"/>
                  </a:lnTo>
                  <a:lnTo>
                    <a:pt x="10930" y="3846"/>
                  </a:lnTo>
                  <a:lnTo>
                    <a:pt x="9739" y="3467"/>
                  </a:lnTo>
                  <a:lnTo>
                    <a:pt x="8558" y="3077"/>
                  </a:lnTo>
                  <a:lnTo>
                    <a:pt x="7410" y="2676"/>
                  </a:lnTo>
                  <a:lnTo>
                    <a:pt x="6305" y="2286"/>
                  </a:lnTo>
                  <a:lnTo>
                    <a:pt x="5243" y="1918"/>
                  </a:lnTo>
                  <a:lnTo>
                    <a:pt x="3337" y="1214"/>
                  </a:lnTo>
                  <a:lnTo>
                    <a:pt x="1798" y="629"/>
                  </a:lnTo>
                  <a:lnTo>
                    <a:pt x="704" y="20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C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3999963" y="3715355"/>
              <a:ext cx="210622" cy="71157"/>
            </a:xfrm>
            <a:custGeom>
              <a:rect b="b" l="l" r="r" t="t"/>
              <a:pathLst>
                <a:path extrusionOk="0" fill="none" h="4897" w="14495">
                  <a:moveTo>
                    <a:pt x="173" y="0"/>
                  </a:moveTo>
                  <a:lnTo>
                    <a:pt x="173" y="0"/>
                  </a:lnTo>
                  <a:lnTo>
                    <a:pt x="314" y="87"/>
                  </a:lnTo>
                  <a:lnTo>
                    <a:pt x="368" y="119"/>
                  </a:lnTo>
                  <a:lnTo>
                    <a:pt x="368" y="119"/>
                  </a:lnTo>
                  <a:lnTo>
                    <a:pt x="368" y="119"/>
                  </a:lnTo>
                  <a:lnTo>
                    <a:pt x="368" y="119"/>
                  </a:lnTo>
                  <a:lnTo>
                    <a:pt x="368" y="130"/>
                  </a:lnTo>
                  <a:lnTo>
                    <a:pt x="368" y="130"/>
                  </a:lnTo>
                  <a:lnTo>
                    <a:pt x="358" y="130"/>
                  </a:lnTo>
                  <a:lnTo>
                    <a:pt x="358" y="130"/>
                  </a:lnTo>
                  <a:lnTo>
                    <a:pt x="358" y="130"/>
                  </a:lnTo>
                  <a:lnTo>
                    <a:pt x="358" y="130"/>
                  </a:lnTo>
                  <a:lnTo>
                    <a:pt x="358" y="141"/>
                  </a:lnTo>
                  <a:lnTo>
                    <a:pt x="358" y="141"/>
                  </a:lnTo>
                  <a:lnTo>
                    <a:pt x="358" y="141"/>
                  </a:lnTo>
                  <a:lnTo>
                    <a:pt x="358" y="141"/>
                  </a:lnTo>
                  <a:lnTo>
                    <a:pt x="238" y="336"/>
                  </a:lnTo>
                  <a:lnTo>
                    <a:pt x="141" y="531"/>
                  </a:lnTo>
                  <a:lnTo>
                    <a:pt x="65" y="715"/>
                  </a:lnTo>
                  <a:lnTo>
                    <a:pt x="0" y="899"/>
                  </a:lnTo>
                  <a:lnTo>
                    <a:pt x="0" y="899"/>
                  </a:lnTo>
                  <a:lnTo>
                    <a:pt x="477" y="1105"/>
                  </a:lnTo>
                  <a:lnTo>
                    <a:pt x="975" y="1322"/>
                  </a:lnTo>
                  <a:lnTo>
                    <a:pt x="1495" y="1517"/>
                  </a:lnTo>
                  <a:lnTo>
                    <a:pt x="2026" y="1723"/>
                  </a:lnTo>
                  <a:lnTo>
                    <a:pt x="2589" y="1918"/>
                  </a:lnTo>
                  <a:lnTo>
                    <a:pt x="3163" y="2113"/>
                  </a:lnTo>
                  <a:lnTo>
                    <a:pt x="3737" y="2297"/>
                  </a:lnTo>
                  <a:lnTo>
                    <a:pt x="4333" y="2481"/>
                  </a:lnTo>
                  <a:lnTo>
                    <a:pt x="5536" y="2828"/>
                  </a:lnTo>
                  <a:lnTo>
                    <a:pt x="6738" y="3164"/>
                  </a:lnTo>
                  <a:lnTo>
                    <a:pt x="7930" y="3467"/>
                  </a:lnTo>
                  <a:lnTo>
                    <a:pt x="9089" y="3748"/>
                  </a:lnTo>
                  <a:lnTo>
                    <a:pt x="10183" y="3998"/>
                  </a:lnTo>
                  <a:lnTo>
                    <a:pt x="11201" y="4225"/>
                  </a:lnTo>
                  <a:lnTo>
                    <a:pt x="12122" y="4420"/>
                  </a:lnTo>
                  <a:lnTo>
                    <a:pt x="12913" y="4593"/>
                  </a:lnTo>
                  <a:lnTo>
                    <a:pt x="14072" y="4810"/>
                  </a:lnTo>
                  <a:lnTo>
                    <a:pt x="14494" y="4897"/>
                  </a:lnTo>
                  <a:lnTo>
                    <a:pt x="14494" y="4897"/>
                  </a:lnTo>
                  <a:lnTo>
                    <a:pt x="13325" y="4572"/>
                  </a:lnTo>
                  <a:lnTo>
                    <a:pt x="12133" y="4214"/>
                  </a:lnTo>
                  <a:lnTo>
                    <a:pt x="10930" y="3846"/>
                  </a:lnTo>
                  <a:lnTo>
                    <a:pt x="9739" y="3467"/>
                  </a:lnTo>
                  <a:lnTo>
                    <a:pt x="8558" y="3077"/>
                  </a:lnTo>
                  <a:lnTo>
                    <a:pt x="7410" y="2676"/>
                  </a:lnTo>
                  <a:lnTo>
                    <a:pt x="6305" y="2286"/>
                  </a:lnTo>
                  <a:lnTo>
                    <a:pt x="5243" y="1918"/>
                  </a:lnTo>
                  <a:lnTo>
                    <a:pt x="3337" y="1214"/>
                  </a:lnTo>
                  <a:lnTo>
                    <a:pt x="1798" y="629"/>
                  </a:lnTo>
                  <a:lnTo>
                    <a:pt x="704" y="206"/>
                  </a:lnTo>
                  <a:lnTo>
                    <a:pt x="17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4027659" y="3765413"/>
              <a:ext cx="164197" cy="53691"/>
            </a:xfrm>
            <a:custGeom>
              <a:rect b="b" l="l" r="r" t="t"/>
              <a:pathLst>
                <a:path extrusionOk="0" h="3695" w="11300">
                  <a:moveTo>
                    <a:pt x="109" y="0"/>
                  </a:moveTo>
                  <a:lnTo>
                    <a:pt x="66" y="130"/>
                  </a:lnTo>
                  <a:lnTo>
                    <a:pt x="33" y="249"/>
                  </a:lnTo>
                  <a:lnTo>
                    <a:pt x="12" y="368"/>
                  </a:lnTo>
                  <a:lnTo>
                    <a:pt x="1" y="488"/>
                  </a:lnTo>
                  <a:lnTo>
                    <a:pt x="1" y="607"/>
                  </a:lnTo>
                  <a:lnTo>
                    <a:pt x="1" y="715"/>
                  </a:lnTo>
                  <a:lnTo>
                    <a:pt x="12" y="823"/>
                  </a:lnTo>
                  <a:lnTo>
                    <a:pt x="22" y="932"/>
                  </a:lnTo>
                  <a:lnTo>
                    <a:pt x="976" y="1235"/>
                  </a:lnTo>
                  <a:lnTo>
                    <a:pt x="1940" y="1528"/>
                  </a:lnTo>
                  <a:lnTo>
                    <a:pt x="2926" y="1798"/>
                  </a:lnTo>
                  <a:lnTo>
                    <a:pt x="3890" y="2058"/>
                  </a:lnTo>
                  <a:lnTo>
                    <a:pt x="4854" y="2297"/>
                  </a:lnTo>
                  <a:lnTo>
                    <a:pt x="5785" y="2524"/>
                  </a:lnTo>
                  <a:lnTo>
                    <a:pt x="6685" y="2741"/>
                  </a:lnTo>
                  <a:lnTo>
                    <a:pt x="7530" y="2925"/>
                  </a:lnTo>
                  <a:lnTo>
                    <a:pt x="9046" y="3250"/>
                  </a:lnTo>
                  <a:lnTo>
                    <a:pt x="10238" y="3499"/>
                  </a:lnTo>
                  <a:lnTo>
                    <a:pt x="11299" y="3694"/>
                  </a:lnTo>
                  <a:lnTo>
                    <a:pt x="10563" y="3499"/>
                  </a:lnTo>
                  <a:lnTo>
                    <a:pt x="9826" y="3283"/>
                  </a:lnTo>
                  <a:lnTo>
                    <a:pt x="9079" y="3066"/>
                  </a:lnTo>
                  <a:lnTo>
                    <a:pt x="8320" y="2838"/>
                  </a:lnTo>
                  <a:lnTo>
                    <a:pt x="6825" y="2362"/>
                  </a:lnTo>
                  <a:lnTo>
                    <a:pt x="5341" y="1863"/>
                  </a:lnTo>
                  <a:lnTo>
                    <a:pt x="3901" y="1376"/>
                  </a:lnTo>
                  <a:lnTo>
                    <a:pt x="2536" y="888"/>
                  </a:lnTo>
                  <a:lnTo>
                    <a:pt x="1257" y="43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C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4027659" y="3765413"/>
              <a:ext cx="164197" cy="53691"/>
            </a:xfrm>
            <a:custGeom>
              <a:rect b="b" l="l" r="r" t="t"/>
              <a:pathLst>
                <a:path extrusionOk="0" fill="none" h="3695" w="11300">
                  <a:moveTo>
                    <a:pt x="109" y="0"/>
                  </a:moveTo>
                  <a:lnTo>
                    <a:pt x="109" y="0"/>
                  </a:lnTo>
                  <a:lnTo>
                    <a:pt x="66" y="130"/>
                  </a:lnTo>
                  <a:lnTo>
                    <a:pt x="33" y="249"/>
                  </a:lnTo>
                  <a:lnTo>
                    <a:pt x="12" y="368"/>
                  </a:lnTo>
                  <a:lnTo>
                    <a:pt x="1" y="488"/>
                  </a:lnTo>
                  <a:lnTo>
                    <a:pt x="1" y="607"/>
                  </a:lnTo>
                  <a:lnTo>
                    <a:pt x="1" y="715"/>
                  </a:lnTo>
                  <a:lnTo>
                    <a:pt x="12" y="823"/>
                  </a:lnTo>
                  <a:lnTo>
                    <a:pt x="22" y="932"/>
                  </a:lnTo>
                  <a:lnTo>
                    <a:pt x="22" y="932"/>
                  </a:lnTo>
                  <a:lnTo>
                    <a:pt x="976" y="1235"/>
                  </a:lnTo>
                  <a:lnTo>
                    <a:pt x="1940" y="1528"/>
                  </a:lnTo>
                  <a:lnTo>
                    <a:pt x="2926" y="1798"/>
                  </a:lnTo>
                  <a:lnTo>
                    <a:pt x="3890" y="2058"/>
                  </a:lnTo>
                  <a:lnTo>
                    <a:pt x="4854" y="2297"/>
                  </a:lnTo>
                  <a:lnTo>
                    <a:pt x="5785" y="2524"/>
                  </a:lnTo>
                  <a:lnTo>
                    <a:pt x="6685" y="2741"/>
                  </a:lnTo>
                  <a:lnTo>
                    <a:pt x="7530" y="2925"/>
                  </a:lnTo>
                  <a:lnTo>
                    <a:pt x="9046" y="3250"/>
                  </a:lnTo>
                  <a:lnTo>
                    <a:pt x="10238" y="3499"/>
                  </a:lnTo>
                  <a:lnTo>
                    <a:pt x="11299" y="3694"/>
                  </a:lnTo>
                  <a:lnTo>
                    <a:pt x="11299" y="3694"/>
                  </a:lnTo>
                  <a:lnTo>
                    <a:pt x="10563" y="3499"/>
                  </a:lnTo>
                  <a:lnTo>
                    <a:pt x="9826" y="3283"/>
                  </a:lnTo>
                  <a:lnTo>
                    <a:pt x="9079" y="3066"/>
                  </a:lnTo>
                  <a:lnTo>
                    <a:pt x="8320" y="2838"/>
                  </a:lnTo>
                  <a:lnTo>
                    <a:pt x="6825" y="2362"/>
                  </a:lnTo>
                  <a:lnTo>
                    <a:pt x="5341" y="1863"/>
                  </a:lnTo>
                  <a:lnTo>
                    <a:pt x="3901" y="1376"/>
                  </a:lnTo>
                  <a:lnTo>
                    <a:pt x="2536" y="888"/>
                  </a:lnTo>
                  <a:lnTo>
                    <a:pt x="1257" y="433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4"/>
            <p:cNvSpPr/>
            <p:nvPr/>
          </p:nvSpPr>
          <p:spPr>
            <a:xfrm>
              <a:off x="3983122" y="3425249"/>
              <a:ext cx="94609" cy="54955"/>
            </a:xfrm>
            <a:custGeom>
              <a:rect b="b" l="l" r="r" t="t"/>
              <a:pathLst>
                <a:path extrusionOk="0" h="3782" w="6511">
                  <a:moveTo>
                    <a:pt x="910" y="0"/>
                  </a:moveTo>
                  <a:lnTo>
                    <a:pt x="780" y="22"/>
                  </a:lnTo>
                  <a:lnTo>
                    <a:pt x="661" y="65"/>
                  </a:lnTo>
                  <a:lnTo>
                    <a:pt x="553" y="109"/>
                  </a:lnTo>
                  <a:lnTo>
                    <a:pt x="444" y="174"/>
                  </a:lnTo>
                  <a:lnTo>
                    <a:pt x="347" y="250"/>
                  </a:lnTo>
                  <a:lnTo>
                    <a:pt x="260" y="336"/>
                  </a:lnTo>
                  <a:lnTo>
                    <a:pt x="184" y="434"/>
                  </a:lnTo>
                  <a:lnTo>
                    <a:pt x="119" y="542"/>
                  </a:lnTo>
                  <a:lnTo>
                    <a:pt x="65" y="661"/>
                  </a:lnTo>
                  <a:lnTo>
                    <a:pt x="22" y="780"/>
                  </a:lnTo>
                  <a:lnTo>
                    <a:pt x="11" y="910"/>
                  </a:lnTo>
                  <a:lnTo>
                    <a:pt x="0" y="1040"/>
                  </a:lnTo>
                  <a:lnTo>
                    <a:pt x="11" y="1181"/>
                  </a:lnTo>
                  <a:lnTo>
                    <a:pt x="87" y="1625"/>
                  </a:lnTo>
                  <a:lnTo>
                    <a:pt x="119" y="1766"/>
                  </a:lnTo>
                  <a:lnTo>
                    <a:pt x="173" y="1896"/>
                  </a:lnTo>
                  <a:lnTo>
                    <a:pt x="249" y="2015"/>
                  </a:lnTo>
                  <a:lnTo>
                    <a:pt x="336" y="2135"/>
                  </a:lnTo>
                  <a:lnTo>
                    <a:pt x="433" y="2232"/>
                  </a:lnTo>
                  <a:lnTo>
                    <a:pt x="542" y="2308"/>
                  </a:lnTo>
                  <a:lnTo>
                    <a:pt x="672" y="2384"/>
                  </a:lnTo>
                  <a:lnTo>
                    <a:pt x="802" y="2427"/>
                  </a:lnTo>
                  <a:lnTo>
                    <a:pt x="5200" y="3738"/>
                  </a:lnTo>
                  <a:lnTo>
                    <a:pt x="5330" y="3770"/>
                  </a:lnTo>
                  <a:lnTo>
                    <a:pt x="5460" y="3781"/>
                  </a:lnTo>
                  <a:lnTo>
                    <a:pt x="5590" y="3770"/>
                  </a:lnTo>
                  <a:lnTo>
                    <a:pt x="5720" y="3749"/>
                  </a:lnTo>
                  <a:lnTo>
                    <a:pt x="5839" y="3716"/>
                  </a:lnTo>
                  <a:lnTo>
                    <a:pt x="5947" y="3662"/>
                  </a:lnTo>
                  <a:lnTo>
                    <a:pt x="6056" y="3608"/>
                  </a:lnTo>
                  <a:lnTo>
                    <a:pt x="6153" y="3532"/>
                  </a:lnTo>
                  <a:lnTo>
                    <a:pt x="6240" y="3445"/>
                  </a:lnTo>
                  <a:lnTo>
                    <a:pt x="6316" y="3348"/>
                  </a:lnTo>
                  <a:lnTo>
                    <a:pt x="6381" y="3239"/>
                  </a:lnTo>
                  <a:lnTo>
                    <a:pt x="6435" y="3131"/>
                  </a:lnTo>
                  <a:lnTo>
                    <a:pt x="6478" y="3001"/>
                  </a:lnTo>
                  <a:lnTo>
                    <a:pt x="6500" y="2882"/>
                  </a:lnTo>
                  <a:lnTo>
                    <a:pt x="6511" y="2752"/>
                  </a:lnTo>
                  <a:lnTo>
                    <a:pt x="6500" y="2611"/>
                  </a:lnTo>
                  <a:lnTo>
                    <a:pt x="6424" y="2167"/>
                  </a:lnTo>
                  <a:lnTo>
                    <a:pt x="6391" y="2026"/>
                  </a:lnTo>
                  <a:lnTo>
                    <a:pt x="6348" y="1896"/>
                  </a:lnTo>
                  <a:lnTo>
                    <a:pt x="6272" y="1766"/>
                  </a:lnTo>
                  <a:lnTo>
                    <a:pt x="6186" y="1658"/>
                  </a:lnTo>
                  <a:lnTo>
                    <a:pt x="6088" y="1550"/>
                  </a:lnTo>
                  <a:lnTo>
                    <a:pt x="5969" y="1463"/>
                  </a:lnTo>
                  <a:lnTo>
                    <a:pt x="5850" y="1398"/>
                  </a:lnTo>
                  <a:lnTo>
                    <a:pt x="5709" y="1344"/>
                  </a:lnTo>
                  <a:lnTo>
                    <a:pt x="1311" y="44"/>
                  </a:lnTo>
                  <a:lnTo>
                    <a:pt x="1170" y="11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4645969" y="1681014"/>
              <a:ext cx="1090064" cy="1813358"/>
            </a:xfrm>
            <a:custGeom>
              <a:rect b="b" l="l" r="r" t="t"/>
              <a:pathLst>
                <a:path extrusionOk="0" h="124795" w="75018">
                  <a:moveTo>
                    <a:pt x="20420" y="0"/>
                  </a:moveTo>
                  <a:lnTo>
                    <a:pt x="19943" y="22"/>
                  </a:lnTo>
                  <a:lnTo>
                    <a:pt x="19467" y="43"/>
                  </a:lnTo>
                  <a:lnTo>
                    <a:pt x="19001" y="87"/>
                  </a:lnTo>
                  <a:lnTo>
                    <a:pt x="18524" y="141"/>
                  </a:lnTo>
                  <a:lnTo>
                    <a:pt x="18047" y="206"/>
                  </a:lnTo>
                  <a:lnTo>
                    <a:pt x="17582" y="282"/>
                  </a:lnTo>
                  <a:lnTo>
                    <a:pt x="17105" y="368"/>
                  </a:lnTo>
                  <a:lnTo>
                    <a:pt x="16639" y="466"/>
                  </a:lnTo>
                  <a:lnTo>
                    <a:pt x="16173" y="574"/>
                  </a:lnTo>
                  <a:lnTo>
                    <a:pt x="15718" y="693"/>
                  </a:lnTo>
                  <a:lnTo>
                    <a:pt x="15253" y="823"/>
                  </a:lnTo>
                  <a:lnTo>
                    <a:pt x="14798" y="964"/>
                  </a:lnTo>
                  <a:lnTo>
                    <a:pt x="14343" y="1116"/>
                  </a:lnTo>
                  <a:lnTo>
                    <a:pt x="13899" y="1278"/>
                  </a:lnTo>
                  <a:lnTo>
                    <a:pt x="13444" y="1452"/>
                  </a:lnTo>
                  <a:lnTo>
                    <a:pt x="12999" y="1636"/>
                  </a:lnTo>
                  <a:lnTo>
                    <a:pt x="12566" y="1831"/>
                  </a:lnTo>
                  <a:lnTo>
                    <a:pt x="12133" y="2037"/>
                  </a:lnTo>
                  <a:lnTo>
                    <a:pt x="11699" y="2242"/>
                  </a:lnTo>
                  <a:lnTo>
                    <a:pt x="11277" y="2470"/>
                  </a:lnTo>
                  <a:lnTo>
                    <a:pt x="10854" y="2697"/>
                  </a:lnTo>
                  <a:lnTo>
                    <a:pt x="10443" y="2936"/>
                  </a:lnTo>
                  <a:lnTo>
                    <a:pt x="10031" y="3196"/>
                  </a:lnTo>
                  <a:lnTo>
                    <a:pt x="9630" y="3456"/>
                  </a:lnTo>
                  <a:lnTo>
                    <a:pt x="9230" y="3716"/>
                  </a:lnTo>
                  <a:lnTo>
                    <a:pt x="8840" y="3997"/>
                  </a:lnTo>
                  <a:lnTo>
                    <a:pt x="8450" y="4279"/>
                  </a:lnTo>
                  <a:lnTo>
                    <a:pt x="8049" y="4593"/>
                  </a:lnTo>
                  <a:lnTo>
                    <a:pt x="7670" y="4907"/>
                  </a:lnTo>
                  <a:lnTo>
                    <a:pt x="7280" y="5232"/>
                  </a:lnTo>
                  <a:lnTo>
                    <a:pt x="6911" y="5568"/>
                  </a:lnTo>
                  <a:lnTo>
                    <a:pt x="6543" y="5904"/>
                  </a:lnTo>
                  <a:lnTo>
                    <a:pt x="6186" y="6261"/>
                  </a:lnTo>
                  <a:lnTo>
                    <a:pt x="5839" y="6619"/>
                  </a:lnTo>
                  <a:lnTo>
                    <a:pt x="5503" y="6987"/>
                  </a:lnTo>
                  <a:lnTo>
                    <a:pt x="5167" y="7366"/>
                  </a:lnTo>
                  <a:lnTo>
                    <a:pt x="4853" y="7745"/>
                  </a:lnTo>
                  <a:lnTo>
                    <a:pt x="4539" y="8135"/>
                  </a:lnTo>
                  <a:lnTo>
                    <a:pt x="4236" y="8536"/>
                  </a:lnTo>
                  <a:lnTo>
                    <a:pt x="3954" y="8948"/>
                  </a:lnTo>
                  <a:lnTo>
                    <a:pt x="3672" y="9360"/>
                  </a:lnTo>
                  <a:lnTo>
                    <a:pt x="3402" y="9782"/>
                  </a:lnTo>
                  <a:lnTo>
                    <a:pt x="3142" y="10205"/>
                  </a:lnTo>
                  <a:lnTo>
                    <a:pt x="2784" y="10844"/>
                  </a:lnTo>
                  <a:lnTo>
                    <a:pt x="2448" y="11483"/>
                  </a:lnTo>
                  <a:lnTo>
                    <a:pt x="2134" y="12133"/>
                  </a:lnTo>
                  <a:lnTo>
                    <a:pt x="1842" y="12794"/>
                  </a:lnTo>
                  <a:lnTo>
                    <a:pt x="1571" y="13465"/>
                  </a:lnTo>
                  <a:lnTo>
                    <a:pt x="1322" y="14148"/>
                  </a:lnTo>
                  <a:lnTo>
                    <a:pt x="1094" y="14830"/>
                  </a:lnTo>
                  <a:lnTo>
                    <a:pt x="888" y="15523"/>
                  </a:lnTo>
                  <a:lnTo>
                    <a:pt x="704" y="16228"/>
                  </a:lnTo>
                  <a:lnTo>
                    <a:pt x="531" y="16932"/>
                  </a:lnTo>
                  <a:lnTo>
                    <a:pt x="390" y="17636"/>
                  </a:lnTo>
                  <a:lnTo>
                    <a:pt x="271" y="18351"/>
                  </a:lnTo>
                  <a:lnTo>
                    <a:pt x="173" y="19066"/>
                  </a:lnTo>
                  <a:lnTo>
                    <a:pt x="98" y="19781"/>
                  </a:lnTo>
                  <a:lnTo>
                    <a:pt x="43" y="20496"/>
                  </a:lnTo>
                  <a:lnTo>
                    <a:pt x="11" y="21221"/>
                  </a:lnTo>
                  <a:lnTo>
                    <a:pt x="0" y="21936"/>
                  </a:lnTo>
                  <a:lnTo>
                    <a:pt x="11" y="22662"/>
                  </a:lnTo>
                  <a:lnTo>
                    <a:pt x="43" y="23377"/>
                  </a:lnTo>
                  <a:lnTo>
                    <a:pt x="98" y="24092"/>
                  </a:lnTo>
                  <a:lnTo>
                    <a:pt x="184" y="24807"/>
                  </a:lnTo>
                  <a:lnTo>
                    <a:pt x="282" y="25522"/>
                  </a:lnTo>
                  <a:lnTo>
                    <a:pt x="412" y="26226"/>
                  </a:lnTo>
                  <a:lnTo>
                    <a:pt x="563" y="26930"/>
                  </a:lnTo>
                  <a:lnTo>
                    <a:pt x="737" y="27624"/>
                  </a:lnTo>
                  <a:lnTo>
                    <a:pt x="942" y="28317"/>
                  </a:lnTo>
                  <a:lnTo>
                    <a:pt x="1159" y="28999"/>
                  </a:lnTo>
                  <a:lnTo>
                    <a:pt x="1408" y="29671"/>
                  </a:lnTo>
                  <a:lnTo>
                    <a:pt x="1668" y="30343"/>
                  </a:lnTo>
                  <a:lnTo>
                    <a:pt x="1972" y="30993"/>
                  </a:lnTo>
                  <a:lnTo>
                    <a:pt x="2123" y="31318"/>
                  </a:lnTo>
                  <a:lnTo>
                    <a:pt x="2286" y="31643"/>
                  </a:lnTo>
                  <a:lnTo>
                    <a:pt x="2448" y="31968"/>
                  </a:lnTo>
                  <a:lnTo>
                    <a:pt x="2622" y="32282"/>
                  </a:lnTo>
                  <a:lnTo>
                    <a:pt x="2665" y="32368"/>
                  </a:lnTo>
                  <a:lnTo>
                    <a:pt x="2719" y="32466"/>
                  </a:lnTo>
                  <a:lnTo>
                    <a:pt x="2947" y="32282"/>
                  </a:lnTo>
                  <a:lnTo>
                    <a:pt x="3174" y="32098"/>
                  </a:lnTo>
                  <a:lnTo>
                    <a:pt x="3402" y="31924"/>
                  </a:lnTo>
                  <a:lnTo>
                    <a:pt x="3640" y="31762"/>
                  </a:lnTo>
                  <a:lnTo>
                    <a:pt x="3878" y="31599"/>
                  </a:lnTo>
                  <a:lnTo>
                    <a:pt x="4116" y="31448"/>
                  </a:lnTo>
                  <a:lnTo>
                    <a:pt x="4366" y="31296"/>
                  </a:lnTo>
                  <a:lnTo>
                    <a:pt x="4615" y="31155"/>
                  </a:lnTo>
                  <a:lnTo>
                    <a:pt x="4875" y="31025"/>
                  </a:lnTo>
                  <a:lnTo>
                    <a:pt x="5124" y="30895"/>
                  </a:lnTo>
                  <a:lnTo>
                    <a:pt x="5384" y="30776"/>
                  </a:lnTo>
                  <a:lnTo>
                    <a:pt x="5644" y="30668"/>
                  </a:lnTo>
                  <a:lnTo>
                    <a:pt x="5915" y="30559"/>
                  </a:lnTo>
                  <a:lnTo>
                    <a:pt x="6186" y="30451"/>
                  </a:lnTo>
                  <a:lnTo>
                    <a:pt x="6446" y="30364"/>
                  </a:lnTo>
                  <a:lnTo>
                    <a:pt x="6727" y="30267"/>
                  </a:lnTo>
                  <a:lnTo>
                    <a:pt x="6998" y="30191"/>
                  </a:lnTo>
                  <a:lnTo>
                    <a:pt x="7269" y="30115"/>
                  </a:lnTo>
                  <a:lnTo>
                    <a:pt x="7832" y="29974"/>
                  </a:lnTo>
                  <a:lnTo>
                    <a:pt x="8395" y="29866"/>
                  </a:lnTo>
                  <a:lnTo>
                    <a:pt x="8970" y="29779"/>
                  </a:lnTo>
                  <a:lnTo>
                    <a:pt x="9544" y="29725"/>
                  </a:lnTo>
                  <a:lnTo>
                    <a:pt x="10118" y="29682"/>
                  </a:lnTo>
                  <a:lnTo>
                    <a:pt x="10703" y="29671"/>
                  </a:lnTo>
                  <a:lnTo>
                    <a:pt x="11288" y="29682"/>
                  </a:lnTo>
                  <a:lnTo>
                    <a:pt x="11862" y="29704"/>
                  </a:lnTo>
                  <a:lnTo>
                    <a:pt x="12447" y="29758"/>
                  </a:lnTo>
                  <a:lnTo>
                    <a:pt x="13032" y="29844"/>
                  </a:lnTo>
                  <a:lnTo>
                    <a:pt x="13606" y="29942"/>
                  </a:lnTo>
                  <a:lnTo>
                    <a:pt x="14180" y="30061"/>
                  </a:lnTo>
                  <a:lnTo>
                    <a:pt x="14754" y="30202"/>
                  </a:lnTo>
                  <a:lnTo>
                    <a:pt x="15318" y="30364"/>
                  </a:lnTo>
                  <a:lnTo>
                    <a:pt x="15881" y="30549"/>
                  </a:lnTo>
                  <a:lnTo>
                    <a:pt x="16433" y="30754"/>
                  </a:lnTo>
                  <a:lnTo>
                    <a:pt x="16975" y="30982"/>
                  </a:lnTo>
                  <a:lnTo>
                    <a:pt x="17506" y="31231"/>
                  </a:lnTo>
                  <a:lnTo>
                    <a:pt x="18037" y="31502"/>
                  </a:lnTo>
                  <a:lnTo>
                    <a:pt x="18546" y="31783"/>
                  </a:lnTo>
                  <a:lnTo>
                    <a:pt x="19044" y="32098"/>
                  </a:lnTo>
                  <a:lnTo>
                    <a:pt x="19532" y="32423"/>
                  </a:lnTo>
                  <a:lnTo>
                    <a:pt x="20008" y="32769"/>
                  </a:lnTo>
                  <a:lnTo>
                    <a:pt x="20463" y="33127"/>
                  </a:lnTo>
                  <a:lnTo>
                    <a:pt x="20907" y="33506"/>
                  </a:lnTo>
                  <a:lnTo>
                    <a:pt x="21330" y="33896"/>
                  </a:lnTo>
                  <a:lnTo>
                    <a:pt x="21741" y="34297"/>
                  </a:lnTo>
                  <a:lnTo>
                    <a:pt x="22142" y="34719"/>
                  </a:lnTo>
                  <a:lnTo>
                    <a:pt x="22532" y="35142"/>
                  </a:lnTo>
                  <a:lnTo>
                    <a:pt x="22901" y="35586"/>
                  </a:lnTo>
                  <a:lnTo>
                    <a:pt x="23269" y="36041"/>
                  </a:lnTo>
                  <a:lnTo>
                    <a:pt x="23605" y="36507"/>
                  </a:lnTo>
                  <a:lnTo>
                    <a:pt x="23941" y="36972"/>
                  </a:lnTo>
                  <a:lnTo>
                    <a:pt x="24255" y="37460"/>
                  </a:lnTo>
                  <a:lnTo>
                    <a:pt x="24569" y="37958"/>
                  </a:lnTo>
                  <a:lnTo>
                    <a:pt x="24850" y="38457"/>
                  </a:lnTo>
                  <a:lnTo>
                    <a:pt x="25132" y="38966"/>
                  </a:lnTo>
                  <a:lnTo>
                    <a:pt x="25403" y="39486"/>
                  </a:lnTo>
                  <a:lnTo>
                    <a:pt x="25652" y="40016"/>
                  </a:lnTo>
                  <a:lnTo>
                    <a:pt x="25890" y="40547"/>
                  </a:lnTo>
                  <a:lnTo>
                    <a:pt x="26107" y="41089"/>
                  </a:lnTo>
                  <a:lnTo>
                    <a:pt x="26324" y="41631"/>
                  </a:lnTo>
                  <a:lnTo>
                    <a:pt x="26519" y="42183"/>
                  </a:lnTo>
                  <a:lnTo>
                    <a:pt x="26714" y="42746"/>
                  </a:lnTo>
                  <a:lnTo>
                    <a:pt x="26887" y="43310"/>
                  </a:lnTo>
                  <a:lnTo>
                    <a:pt x="27039" y="43873"/>
                  </a:lnTo>
                  <a:lnTo>
                    <a:pt x="27190" y="44447"/>
                  </a:lnTo>
                  <a:lnTo>
                    <a:pt x="27320" y="45021"/>
                  </a:lnTo>
                  <a:lnTo>
                    <a:pt x="27450" y="45595"/>
                  </a:lnTo>
                  <a:lnTo>
                    <a:pt x="27559" y="46169"/>
                  </a:lnTo>
                  <a:lnTo>
                    <a:pt x="27656" y="46754"/>
                  </a:lnTo>
                  <a:lnTo>
                    <a:pt x="27743" y="47339"/>
                  </a:lnTo>
                  <a:lnTo>
                    <a:pt x="27808" y="47914"/>
                  </a:lnTo>
                  <a:lnTo>
                    <a:pt x="27873" y="48499"/>
                  </a:lnTo>
                  <a:lnTo>
                    <a:pt x="27916" y="49083"/>
                  </a:lnTo>
                  <a:lnTo>
                    <a:pt x="27949" y="49593"/>
                  </a:lnTo>
                  <a:lnTo>
                    <a:pt x="27981" y="50102"/>
                  </a:lnTo>
                  <a:lnTo>
                    <a:pt x="28014" y="51131"/>
                  </a:lnTo>
                  <a:lnTo>
                    <a:pt x="28024" y="52160"/>
                  </a:lnTo>
                  <a:lnTo>
                    <a:pt x="28014" y="53189"/>
                  </a:lnTo>
                  <a:lnTo>
                    <a:pt x="27981" y="55247"/>
                  </a:lnTo>
                  <a:lnTo>
                    <a:pt x="27970" y="56276"/>
                  </a:lnTo>
                  <a:lnTo>
                    <a:pt x="27960" y="57306"/>
                  </a:lnTo>
                  <a:lnTo>
                    <a:pt x="27960" y="58324"/>
                  </a:lnTo>
                  <a:lnTo>
                    <a:pt x="27981" y="59353"/>
                  </a:lnTo>
                  <a:lnTo>
                    <a:pt x="28003" y="59862"/>
                  </a:lnTo>
                  <a:lnTo>
                    <a:pt x="28035" y="60371"/>
                  </a:lnTo>
                  <a:lnTo>
                    <a:pt x="28068" y="60870"/>
                  </a:lnTo>
                  <a:lnTo>
                    <a:pt x="28111" y="61379"/>
                  </a:lnTo>
                  <a:lnTo>
                    <a:pt x="28165" y="61888"/>
                  </a:lnTo>
                  <a:lnTo>
                    <a:pt x="28230" y="62386"/>
                  </a:lnTo>
                  <a:lnTo>
                    <a:pt x="28295" y="62885"/>
                  </a:lnTo>
                  <a:lnTo>
                    <a:pt x="28382" y="63394"/>
                  </a:lnTo>
                  <a:lnTo>
                    <a:pt x="28479" y="63881"/>
                  </a:lnTo>
                  <a:lnTo>
                    <a:pt x="28588" y="64379"/>
                  </a:lnTo>
                  <a:lnTo>
                    <a:pt x="28707" y="64878"/>
                  </a:lnTo>
                  <a:lnTo>
                    <a:pt x="28837" y="65365"/>
                  </a:lnTo>
                  <a:lnTo>
                    <a:pt x="28945" y="65701"/>
                  </a:lnTo>
                  <a:lnTo>
                    <a:pt x="29043" y="66026"/>
                  </a:lnTo>
                  <a:lnTo>
                    <a:pt x="29270" y="66676"/>
                  </a:lnTo>
                  <a:lnTo>
                    <a:pt x="29530" y="67315"/>
                  </a:lnTo>
                  <a:lnTo>
                    <a:pt x="29801" y="67943"/>
                  </a:lnTo>
                  <a:lnTo>
                    <a:pt x="30083" y="68572"/>
                  </a:lnTo>
                  <a:lnTo>
                    <a:pt x="30397" y="69178"/>
                  </a:lnTo>
                  <a:lnTo>
                    <a:pt x="30722" y="69785"/>
                  </a:lnTo>
                  <a:lnTo>
                    <a:pt x="31058" y="70392"/>
                  </a:lnTo>
                  <a:lnTo>
                    <a:pt x="31404" y="70987"/>
                  </a:lnTo>
                  <a:lnTo>
                    <a:pt x="31762" y="71583"/>
                  </a:lnTo>
                  <a:lnTo>
                    <a:pt x="32141" y="72168"/>
                  </a:lnTo>
                  <a:lnTo>
                    <a:pt x="32520" y="72753"/>
                  </a:lnTo>
                  <a:lnTo>
                    <a:pt x="33289" y="73901"/>
                  </a:lnTo>
                  <a:lnTo>
                    <a:pt x="34080" y="75061"/>
                  </a:lnTo>
                  <a:lnTo>
                    <a:pt x="34871" y="76209"/>
                  </a:lnTo>
                  <a:lnTo>
                    <a:pt x="35651" y="77368"/>
                  </a:lnTo>
                  <a:lnTo>
                    <a:pt x="36030" y="77953"/>
                  </a:lnTo>
                  <a:lnTo>
                    <a:pt x="36409" y="78538"/>
                  </a:lnTo>
                  <a:lnTo>
                    <a:pt x="36777" y="79123"/>
                  </a:lnTo>
                  <a:lnTo>
                    <a:pt x="37124" y="79719"/>
                  </a:lnTo>
                  <a:lnTo>
                    <a:pt x="37471" y="80325"/>
                  </a:lnTo>
                  <a:lnTo>
                    <a:pt x="37796" y="80921"/>
                  </a:lnTo>
                  <a:lnTo>
                    <a:pt x="38110" y="81539"/>
                  </a:lnTo>
                  <a:lnTo>
                    <a:pt x="38413" y="82156"/>
                  </a:lnTo>
                  <a:lnTo>
                    <a:pt x="38695" y="82784"/>
                  </a:lnTo>
                  <a:lnTo>
                    <a:pt x="38955" y="83424"/>
                  </a:lnTo>
                  <a:lnTo>
                    <a:pt x="39193" y="84073"/>
                  </a:lnTo>
                  <a:lnTo>
                    <a:pt x="39410" y="84723"/>
                  </a:lnTo>
                  <a:lnTo>
                    <a:pt x="39572" y="85308"/>
                  </a:lnTo>
                  <a:lnTo>
                    <a:pt x="39724" y="85893"/>
                  </a:lnTo>
                  <a:lnTo>
                    <a:pt x="39854" y="86478"/>
                  </a:lnTo>
                  <a:lnTo>
                    <a:pt x="39973" y="87074"/>
                  </a:lnTo>
                  <a:lnTo>
                    <a:pt x="40071" y="87659"/>
                  </a:lnTo>
                  <a:lnTo>
                    <a:pt x="40146" y="88255"/>
                  </a:lnTo>
                  <a:lnTo>
                    <a:pt x="40211" y="88851"/>
                  </a:lnTo>
                  <a:lnTo>
                    <a:pt x="40255" y="89447"/>
                  </a:lnTo>
                  <a:lnTo>
                    <a:pt x="40287" y="90053"/>
                  </a:lnTo>
                  <a:lnTo>
                    <a:pt x="40298" y="90649"/>
                  </a:lnTo>
                  <a:lnTo>
                    <a:pt x="40309" y="91256"/>
                  </a:lnTo>
                  <a:lnTo>
                    <a:pt x="40298" y="91851"/>
                  </a:lnTo>
                  <a:lnTo>
                    <a:pt x="40276" y="92458"/>
                  </a:lnTo>
                  <a:lnTo>
                    <a:pt x="40244" y="93065"/>
                  </a:lnTo>
                  <a:lnTo>
                    <a:pt x="40190" y="93671"/>
                  </a:lnTo>
                  <a:lnTo>
                    <a:pt x="40136" y="94278"/>
                  </a:lnTo>
                  <a:lnTo>
                    <a:pt x="40071" y="94885"/>
                  </a:lnTo>
                  <a:lnTo>
                    <a:pt x="40006" y="95491"/>
                  </a:lnTo>
                  <a:lnTo>
                    <a:pt x="39919" y="96098"/>
                  </a:lnTo>
                  <a:lnTo>
                    <a:pt x="39832" y="96705"/>
                  </a:lnTo>
                  <a:lnTo>
                    <a:pt x="39626" y="97918"/>
                  </a:lnTo>
                  <a:lnTo>
                    <a:pt x="39410" y="99131"/>
                  </a:lnTo>
                  <a:lnTo>
                    <a:pt x="39171" y="100334"/>
                  </a:lnTo>
                  <a:lnTo>
                    <a:pt x="38922" y="101536"/>
                  </a:lnTo>
                  <a:lnTo>
                    <a:pt x="38402" y="103930"/>
                  </a:lnTo>
                  <a:lnTo>
                    <a:pt x="38207" y="104829"/>
                  </a:lnTo>
                  <a:lnTo>
                    <a:pt x="38023" y="105739"/>
                  </a:lnTo>
                  <a:lnTo>
                    <a:pt x="37839" y="106649"/>
                  </a:lnTo>
                  <a:lnTo>
                    <a:pt x="37666" y="107570"/>
                  </a:lnTo>
                  <a:lnTo>
                    <a:pt x="37514" y="108480"/>
                  </a:lnTo>
                  <a:lnTo>
                    <a:pt x="37362" y="109401"/>
                  </a:lnTo>
                  <a:lnTo>
                    <a:pt x="37243" y="110321"/>
                  </a:lnTo>
                  <a:lnTo>
                    <a:pt x="37135" y="111242"/>
                  </a:lnTo>
                  <a:lnTo>
                    <a:pt x="37037" y="112174"/>
                  </a:lnTo>
                  <a:lnTo>
                    <a:pt x="36972" y="113095"/>
                  </a:lnTo>
                  <a:lnTo>
                    <a:pt x="36951" y="113550"/>
                  </a:lnTo>
                  <a:lnTo>
                    <a:pt x="36940" y="114005"/>
                  </a:lnTo>
                  <a:lnTo>
                    <a:pt x="36929" y="114470"/>
                  </a:lnTo>
                  <a:lnTo>
                    <a:pt x="36918" y="114925"/>
                  </a:lnTo>
                  <a:lnTo>
                    <a:pt x="36929" y="115380"/>
                  </a:lnTo>
                  <a:lnTo>
                    <a:pt x="36940" y="115835"/>
                  </a:lnTo>
                  <a:lnTo>
                    <a:pt x="36962" y="116290"/>
                  </a:lnTo>
                  <a:lnTo>
                    <a:pt x="36983" y="116745"/>
                  </a:lnTo>
                  <a:lnTo>
                    <a:pt x="37027" y="117189"/>
                  </a:lnTo>
                  <a:lnTo>
                    <a:pt x="37070" y="117644"/>
                  </a:lnTo>
                  <a:lnTo>
                    <a:pt x="37124" y="118089"/>
                  </a:lnTo>
                  <a:lnTo>
                    <a:pt x="37189" y="118533"/>
                  </a:lnTo>
                  <a:lnTo>
                    <a:pt x="37232" y="118814"/>
                  </a:lnTo>
                  <a:lnTo>
                    <a:pt x="37297" y="119085"/>
                  </a:lnTo>
                  <a:lnTo>
                    <a:pt x="37362" y="119356"/>
                  </a:lnTo>
                  <a:lnTo>
                    <a:pt x="37449" y="119627"/>
                  </a:lnTo>
                  <a:lnTo>
                    <a:pt x="37536" y="119887"/>
                  </a:lnTo>
                  <a:lnTo>
                    <a:pt x="37644" y="120147"/>
                  </a:lnTo>
                  <a:lnTo>
                    <a:pt x="37752" y="120396"/>
                  </a:lnTo>
                  <a:lnTo>
                    <a:pt x="37872" y="120645"/>
                  </a:lnTo>
                  <a:lnTo>
                    <a:pt x="38002" y="120883"/>
                  </a:lnTo>
                  <a:lnTo>
                    <a:pt x="38142" y="121122"/>
                  </a:lnTo>
                  <a:lnTo>
                    <a:pt x="38294" y="121349"/>
                  </a:lnTo>
                  <a:lnTo>
                    <a:pt x="38446" y="121577"/>
                  </a:lnTo>
                  <a:lnTo>
                    <a:pt x="38619" y="121793"/>
                  </a:lnTo>
                  <a:lnTo>
                    <a:pt x="38792" y="121999"/>
                  </a:lnTo>
                  <a:lnTo>
                    <a:pt x="38976" y="122205"/>
                  </a:lnTo>
                  <a:lnTo>
                    <a:pt x="39161" y="122400"/>
                  </a:lnTo>
                  <a:lnTo>
                    <a:pt x="39356" y="122595"/>
                  </a:lnTo>
                  <a:lnTo>
                    <a:pt x="39561" y="122779"/>
                  </a:lnTo>
                  <a:lnTo>
                    <a:pt x="39767" y="122952"/>
                  </a:lnTo>
                  <a:lnTo>
                    <a:pt x="39995" y="123115"/>
                  </a:lnTo>
                  <a:lnTo>
                    <a:pt x="40211" y="123277"/>
                  </a:lnTo>
                  <a:lnTo>
                    <a:pt x="40439" y="123429"/>
                  </a:lnTo>
                  <a:lnTo>
                    <a:pt x="40677" y="123570"/>
                  </a:lnTo>
                  <a:lnTo>
                    <a:pt x="40916" y="123700"/>
                  </a:lnTo>
                  <a:lnTo>
                    <a:pt x="41165" y="123830"/>
                  </a:lnTo>
                  <a:lnTo>
                    <a:pt x="41414" y="123938"/>
                  </a:lnTo>
                  <a:lnTo>
                    <a:pt x="41674" y="124047"/>
                  </a:lnTo>
                  <a:lnTo>
                    <a:pt x="41934" y="124144"/>
                  </a:lnTo>
                  <a:lnTo>
                    <a:pt x="42205" y="124231"/>
                  </a:lnTo>
                  <a:lnTo>
                    <a:pt x="42465" y="124307"/>
                  </a:lnTo>
                  <a:lnTo>
                    <a:pt x="42746" y="124372"/>
                  </a:lnTo>
                  <a:lnTo>
                    <a:pt x="43017" y="124426"/>
                  </a:lnTo>
                  <a:lnTo>
                    <a:pt x="43602" y="124523"/>
                  </a:lnTo>
                  <a:lnTo>
                    <a:pt x="44198" y="124610"/>
                  </a:lnTo>
                  <a:lnTo>
                    <a:pt x="44783" y="124675"/>
                  </a:lnTo>
                  <a:lnTo>
                    <a:pt x="45379" y="124729"/>
                  </a:lnTo>
                  <a:lnTo>
                    <a:pt x="45974" y="124762"/>
                  </a:lnTo>
                  <a:lnTo>
                    <a:pt x="46570" y="124783"/>
                  </a:lnTo>
                  <a:lnTo>
                    <a:pt x="47166" y="124794"/>
                  </a:lnTo>
                  <a:lnTo>
                    <a:pt x="47762" y="124783"/>
                  </a:lnTo>
                  <a:lnTo>
                    <a:pt x="48358" y="124751"/>
                  </a:lnTo>
                  <a:lnTo>
                    <a:pt x="48943" y="124707"/>
                  </a:lnTo>
                  <a:lnTo>
                    <a:pt x="49538" y="124653"/>
                  </a:lnTo>
                  <a:lnTo>
                    <a:pt x="50123" y="124577"/>
                  </a:lnTo>
                  <a:lnTo>
                    <a:pt x="50719" y="124491"/>
                  </a:lnTo>
                  <a:lnTo>
                    <a:pt x="51293" y="124382"/>
                  </a:lnTo>
                  <a:lnTo>
                    <a:pt x="51878" y="124263"/>
                  </a:lnTo>
                  <a:lnTo>
                    <a:pt x="52452" y="124122"/>
                  </a:lnTo>
                  <a:lnTo>
                    <a:pt x="53027" y="123971"/>
                  </a:lnTo>
                  <a:lnTo>
                    <a:pt x="53590" y="123797"/>
                  </a:lnTo>
                  <a:lnTo>
                    <a:pt x="54153" y="123613"/>
                  </a:lnTo>
                  <a:lnTo>
                    <a:pt x="54706" y="123418"/>
                  </a:lnTo>
                  <a:lnTo>
                    <a:pt x="55247" y="123202"/>
                  </a:lnTo>
                  <a:lnTo>
                    <a:pt x="55789" y="122974"/>
                  </a:lnTo>
                  <a:lnTo>
                    <a:pt x="56331" y="122725"/>
                  </a:lnTo>
                  <a:lnTo>
                    <a:pt x="56851" y="122454"/>
                  </a:lnTo>
                  <a:lnTo>
                    <a:pt x="57371" y="122183"/>
                  </a:lnTo>
                  <a:lnTo>
                    <a:pt x="57869" y="121880"/>
                  </a:lnTo>
                  <a:lnTo>
                    <a:pt x="58367" y="121577"/>
                  </a:lnTo>
                  <a:lnTo>
                    <a:pt x="58855" y="121241"/>
                  </a:lnTo>
                  <a:lnTo>
                    <a:pt x="59331" y="120905"/>
                  </a:lnTo>
                  <a:lnTo>
                    <a:pt x="59797" y="120548"/>
                  </a:lnTo>
                  <a:lnTo>
                    <a:pt x="60252" y="120168"/>
                  </a:lnTo>
                  <a:lnTo>
                    <a:pt x="60696" y="119778"/>
                  </a:lnTo>
                  <a:lnTo>
                    <a:pt x="61119" y="119388"/>
                  </a:lnTo>
                  <a:lnTo>
                    <a:pt x="61530" y="118988"/>
                  </a:lnTo>
                  <a:lnTo>
                    <a:pt x="62343" y="118164"/>
                  </a:lnTo>
                  <a:lnTo>
                    <a:pt x="63166" y="117352"/>
                  </a:lnTo>
                  <a:lnTo>
                    <a:pt x="63578" y="116940"/>
                  </a:lnTo>
                  <a:lnTo>
                    <a:pt x="63989" y="116550"/>
                  </a:lnTo>
                  <a:lnTo>
                    <a:pt x="64423" y="116171"/>
                  </a:lnTo>
                  <a:lnTo>
                    <a:pt x="64856" y="115814"/>
                  </a:lnTo>
                  <a:lnTo>
                    <a:pt x="65311" y="115467"/>
                  </a:lnTo>
                  <a:lnTo>
                    <a:pt x="65539" y="115315"/>
                  </a:lnTo>
                  <a:lnTo>
                    <a:pt x="65766" y="115153"/>
                  </a:lnTo>
                  <a:lnTo>
                    <a:pt x="66004" y="115012"/>
                  </a:lnTo>
                  <a:lnTo>
                    <a:pt x="66243" y="114871"/>
                  </a:lnTo>
                  <a:lnTo>
                    <a:pt x="66492" y="114730"/>
                  </a:lnTo>
                  <a:lnTo>
                    <a:pt x="66741" y="114611"/>
                  </a:lnTo>
                  <a:lnTo>
                    <a:pt x="66990" y="114492"/>
                  </a:lnTo>
                  <a:lnTo>
                    <a:pt x="67250" y="114384"/>
                  </a:lnTo>
                  <a:lnTo>
                    <a:pt x="67521" y="114286"/>
                  </a:lnTo>
                  <a:lnTo>
                    <a:pt x="67781" y="114200"/>
                  </a:lnTo>
                  <a:lnTo>
                    <a:pt x="68106" y="114102"/>
                  </a:lnTo>
                  <a:lnTo>
                    <a:pt x="68442" y="114026"/>
                  </a:lnTo>
                  <a:lnTo>
                    <a:pt x="68767" y="113961"/>
                  </a:lnTo>
                  <a:lnTo>
                    <a:pt x="69103" y="113896"/>
                  </a:lnTo>
                  <a:lnTo>
                    <a:pt x="69774" y="113766"/>
                  </a:lnTo>
                  <a:lnTo>
                    <a:pt x="70099" y="113690"/>
                  </a:lnTo>
                  <a:lnTo>
                    <a:pt x="70435" y="113615"/>
                  </a:lnTo>
                  <a:lnTo>
                    <a:pt x="70673" y="113539"/>
                  </a:lnTo>
                  <a:lnTo>
                    <a:pt x="70912" y="113463"/>
                  </a:lnTo>
                  <a:lnTo>
                    <a:pt x="71150" y="113376"/>
                  </a:lnTo>
                  <a:lnTo>
                    <a:pt x="71377" y="113279"/>
                  </a:lnTo>
                  <a:lnTo>
                    <a:pt x="71605" y="113170"/>
                  </a:lnTo>
                  <a:lnTo>
                    <a:pt x="71832" y="113062"/>
                  </a:lnTo>
                  <a:lnTo>
                    <a:pt x="72060" y="112932"/>
                  </a:lnTo>
                  <a:lnTo>
                    <a:pt x="72277" y="112802"/>
                  </a:lnTo>
                  <a:lnTo>
                    <a:pt x="72493" y="112661"/>
                  </a:lnTo>
                  <a:lnTo>
                    <a:pt x="72699" y="112520"/>
                  </a:lnTo>
                  <a:lnTo>
                    <a:pt x="72894" y="112369"/>
                  </a:lnTo>
                  <a:lnTo>
                    <a:pt x="73089" y="112206"/>
                  </a:lnTo>
                  <a:lnTo>
                    <a:pt x="73284" y="112033"/>
                  </a:lnTo>
                  <a:lnTo>
                    <a:pt x="73457" y="111860"/>
                  </a:lnTo>
                  <a:lnTo>
                    <a:pt x="73631" y="111686"/>
                  </a:lnTo>
                  <a:lnTo>
                    <a:pt x="73804" y="111502"/>
                  </a:lnTo>
                  <a:lnTo>
                    <a:pt x="73956" y="111307"/>
                  </a:lnTo>
                  <a:lnTo>
                    <a:pt x="74107" y="111112"/>
                  </a:lnTo>
                  <a:lnTo>
                    <a:pt x="74248" y="110906"/>
                  </a:lnTo>
                  <a:lnTo>
                    <a:pt x="74378" y="110701"/>
                  </a:lnTo>
                  <a:lnTo>
                    <a:pt x="74486" y="110484"/>
                  </a:lnTo>
                  <a:lnTo>
                    <a:pt x="74595" y="110267"/>
                  </a:lnTo>
                  <a:lnTo>
                    <a:pt x="74692" y="110051"/>
                  </a:lnTo>
                  <a:lnTo>
                    <a:pt x="74779" y="109823"/>
                  </a:lnTo>
                  <a:lnTo>
                    <a:pt x="74855" y="109596"/>
                  </a:lnTo>
                  <a:lnTo>
                    <a:pt x="74909" y="109368"/>
                  </a:lnTo>
                  <a:lnTo>
                    <a:pt x="74952" y="109130"/>
                  </a:lnTo>
                  <a:lnTo>
                    <a:pt x="74996" y="108891"/>
                  </a:lnTo>
                  <a:lnTo>
                    <a:pt x="75006" y="108653"/>
                  </a:lnTo>
                  <a:lnTo>
                    <a:pt x="75017" y="108415"/>
                  </a:lnTo>
                  <a:lnTo>
                    <a:pt x="75006" y="108166"/>
                  </a:lnTo>
                  <a:lnTo>
                    <a:pt x="74974" y="107927"/>
                  </a:lnTo>
                  <a:lnTo>
                    <a:pt x="74920" y="107602"/>
                  </a:lnTo>
                  <a:lnTo>
                    <a:pt x="74844" y="107288"/>
                  </a:lnTo>
                  <a:lnTo>
                    <a:pt x="74746" y="106985"/>
                  </a:lnTo>
                  <a:lnTo>
                    <a:pt x="74638" y="106671"/>
                  </a:lnTo>
                  <a:lnTo>
                    <a:pt x="74508" y="106367"/>
                  </a:lnTo>
                  <a:lnTo>
                    <a:pt x="74378" y="106075"/>
                  </a:lnTo>
                  <a:lnTo>
                    <a:pt x="74096" y="105468"/>
                  </a:lnTo>
                  <a:lnTo>
                    <a:pt x="73804" y="104862"/>
                  </a:lnTo>
                  <a:lnTo>
                    <a:pt x="73663" y="104558"/>
                  </a:lnTo>
                  <a:lnTo>
                    <a:pt x="73533" y="104255"/>
                  </a:lnTo>
                  <a:lnTo>
                    <a:pt x="73425" y="103941"/>
                  </a:lnTo>
                  <a:lnTo>
                    <a:pt x="73316" y="103616"/>
                  </a:lnTo>
                  <a:lnTo>
                    <a:pt x="73230" y="103291"/>
                  </a:lnTo>
                  <a:lnTo>
                    <a:pt x="73176" y="102955"/>
                  </a:lnTo>
                  <a:lnTo>
                    <a:pt x="73132" y="102695"/>
                  </a:lnTo>
                  <a:lnTo>
                    <a:pt x="73100" y="102424"/>
                  </a:lnTo>
                  <a:lnTo>
                    <a:pt x="73089" y="102164"/>
                  </a:lnTo>
                  <a:lnTo>
                    <a:pt x="73067" y="101904"/>
                  </a:lnTo>
                  <a:lnTo>
                    <a:pt x="73067" y="101655"/>
                  </a:lnTo>
                  <a:lnTo>
                    <a:pt x="73067" y="101395"/>
                  </a:lnTo>
                  <a:lnTo>
                    <a:pt x="73078" y="101146"/>
                  </a:lnTo>
                  <a:lnTo>
                    <a:pt x="73089" y="100886"/>
                  </a:lnTo>
                  <a:lnTo>
                    <a:pt x="73111" y="100637"/>
                  </a:lnTo>
                  <a:lnTo>
                    <a:pt x="73143" y="100388"/>
                  </a:lnTo>
                  <a:lnTo>
                    <a:pt x="73219" y="99889"/>
                  </a:lnTo>
                  <a:lnTo>
                    <a:pt x="73316" y="99391"/>
                  </a:lnTo>
                  <a:lnTo>
                    <a:pt x="73446" y="98893"/>
                  </a:lnTo>
                  <a:lnTo>
                    <a:pt x="73533" y="98568"/>
                  </a:lnTo>
                  <a:lnTo>
                    <a:pt x="73641" y="98254"/>
                  </a:lnTo>
                  <a:lnTo>
                    <a:pt x="73750" y="97929"/>
                  </a:lnTo>
                  <a:lnTo>
                    <a:pt x="73858" y="97615"/>
                  </a:lnTo>
                  <a:lnTo>
                    <a:pt x="73999" y="97257"/>
                  </a:lnTo>
                  <a:lnTo>
                    <a:pt x="74118" y="96889"/>
                  </a:lnTo>
                  <a:lnTo>
                    <a:pt x="74226" y="96520"/>
                  </a:lnTo>
                  <a:lnTo>
                    <a:pt x="74324" y="96141"/>
                  </a:lnTo>
                  <a:lnTo>
                    <a:pt x="74421" y="95773"/>
                  </a:lnTo>
                  <a:lnTo>
                    <a:pt x="74497" y="95394"/>
                  </a:lnTo>
                  <a:lnTo>
                    <a:pt x="74573" y="95015"/>
                  </a:lnTo>
                  <a:lnTo>
                    <a:pt x="74627" y="94635"/>
                  </a:lnTo>
                  <a:lnTo>
                    <a:pt x="74681" y="94256"/>
                  </a:lnTo>
                  <a:lnTo>
                    <a:pt x="74725" y="93866"/>
                  </a:lnTo>
                  <a:lnTo>
                    <a:pt x="74757" y="93487"/>
                  </a:lnTo>
                  <a:lnTo>
                    <a:pt x="74779" y="93097"/>
                  </a:lnTo>
                  <a:lnTo>
                    <a:pt x="74801" y="92707"/>
                  </a:lnTo>
                  <a:lnTo>
                    <a:pt x="74801" y="92328"/>
                  </a:lnTo>
                  <a:lnTo>
                    <a:pt x="74801" y="91938"/>
                  </a:lnTo>
                  <a:lnTo>
                    <a:pt x="74790" y="91548"/>
                  </a:lnTo>
                  <a:lnTo>
                    <a:pt x="74768" y="91093"/>
                  </a:lnTo>
                  <a:lnTo>
                    <a:pt x="74736" y="90649"/>
                  </a:lnTo>
                  <a:lnTo>
                    <a:pt x="74703" y="90194"/>
                  </a:lnTo>
                  <a:lnTo>
                    <a:pt x="74649" y="89739"/>
                  </a:lnTo>
                  <a:lnTo>
                    <a:pt x="74584" y="89295"/>
                  </a:lnTo>
                  <a:lnTo>
                    <a:pt x="74519" y="88851"/>
                  </a:lnTo>
                  <a:lnTo>
                    <a:pt x="74443" y="88407"/>
                  </a:lnTo>
                  <a:lnTo>
                    <a:pt x="74346" y="87962"/>
                  </a:lnTo>
                  <a:lnTo>
                    <a:pt x="74248" y="87518"/>
                  </a:lnTo>
                  <a:lnTo>
                    <a:pt x="74151" y="87074"/>
                  </a:lnTo>
                  <a:lnTo>
                    <a:pt x="74031" y="86630"/>
                  </a:lnTo>
                  <a:lnTo>
                    <a:pt x="73912" y="86197"/>
                  </a:lnTo>
                  <a:lnTo>
                    <a:pt x="73782" y="85763"/>
                  </a:lnTo>
                  <a:lnTo>
                    <a:pt x="73641" y="85330"/>
                  </a:lnTo>
                  <a:lnTo>
                    <a:pt x="73501" y="84897"/>
                  </a:lnTo>
                  <a:lnTo>
                    <a:pt x="73349" y="84474"/>
                  </a:lnTo>
                  <a:lnTo>
                    <a:pt x="73186" y="84041"/>
                  </a:lnTo>
                  <a:lnTo>
                    <a:pt x="73024" y="83619"/>
                  </a:lnTo>
                  <a:lnTo>
                    <a:pt x="72851" y="83196"/>
                  </a:lnTo>
                  <a:lnTo>
                    <a:pt x="72667" y="82774"/>
                  </a:lnTo>
                  <a:lnTo>
                    <a:pt x="72482" y="82362"/>
                  </a:lnTo>
                  <a:lnTo>
                    <a:pt x="72287" y="81950"/>
                  </a:lnTo>
                  <a:lnTo>
                    <a:pt x="71887" y="81127"/>
                  </a:lnTo>
                  <a:lnTo>
                    <a:pt x="71464" y="80325"/>
                  </a:lnTo>
                  <a:lnTo>
                    <a:pt x="71020" y="79535"/>
                  </a:lnTo>
                  <a:lnTo>
                    <a:pt x="70554" y="78755"/>
                  </a:lnTo>
                  <a:lnTo>
                    <a:pt x="70077" y="77996"/>
                  </a:lnTo>
                  <a:lnTo>
                    <a:pt x="69698" y="77411"/>
                  </a:lnTo>
                  <a:lnTo>
                    <a:pt x="69308" y="76848"/>
                  </a:lnTo>
                  <a:lnTo>
                    <a:pt x="68918" y="76285"/>
                  </a:lnTo>
                  <a:lnTo>
                    <a:pt x="68518" y="75721"/>
                  </a:lnTo>
                  <a:lnTo>
                    <a:pt x="68106" y="75158"/>
                  </a:lnTo>
                  <a:lnTo>
                    <a:pt x="67694" y="74606"/>
                  </a:lnTo>
                  <a:lnTo>
                    <a:pt x="66849" y="73511"/>
                  </a:lnTo>
                  <a:lnTo>
                    <a:pt x="65994" y="72428"/>
                  </a:lnTo>
                  <a:lnTo>
                    <a:pt x="65127" y="71356"/>
                  </a:lnTo>
                  <a:lnTo>
                    <a:pt x="63383" y="69211"/>
                  </a:lnTo>
                  <a:lnTo>
                    <a:pt x="62516" y="68138"/>
                  </a:lnTo>
                  <a:lnTo>
                    <a:pt x="61650" y="67066"/>
                  </a:lnTo>
                  <a:lnTo>
                    <a:pt x="60794" y="65972"/>
                  </a:lnTo>
                  <a:lnTo>
                    <a:pt x="59960" y="64878"/>
                  </a:lnTo>
                  <a:lnTo>
                    <a:pt x="59559" y="64325"/>
                  </a:lnTo>
                  <a:lnTo>
                    <a:pt x="59158" y="63762"/>
                  </a:lnTo>
                  <a:lnTo>
                    <a:pt x="58757" y="63199"/>
                  </a:lnTo>
                  <a:lnTo>
                    <a:pt x="58367" y="62635"/>
                  </a:lnTo>
                  <a:lnTo>
                    <a:pt x="57988" y="62061"/>
                  </a:lnTo>
                  <a:lnTo>
                    <a:pt x="57620" y="61487"/>
                  </a:lnTo>
                  <a:lnTo>
                    <a:pt x="57251" y="60891"/>
                  </a:lnTo>
                  <a:lnTo>
                    <a:pt x="56894" y="60306"/>
                  </a:lnTo>
                  <a:lnTo>
                    <a:pt x="56515" y="59645"/>
                  </a:lnTo>
                  <a:lnTo>
                    <a:pt x="56157" y="58974"/>
                  </a:lnTo>
                  <a:lnTo>
                    <a:pt x="55800" y="58302"/>
                  </a:lnTo>
                  <a:lnTo>
                    <a:pt x="55464" y="57620"/>
                  </a:lnTo>
                  <a:lnTo>
                    <a:pt x="55128" y="56937"/>
                  </a:lnTo>
                  <a:lnTo>
                    <a:pt x="54814" y="56244"/>
                  </a:lnTo>
                  <a:lnTo>
                    <a:pt x="54511" y="55551"/>
                  </a:lnTo>
                  <a:lnTo>
                    <a:pt x="54207" y="54847"/>
                  </a:lnTo>
                  <a:lnTo>
                    <a:pt x="53926" y="54142"/>
                  </a:lnTo>
                  <a:lnTo>
                    <a:pt x="53655" y="53427"/>
                  </a:lnTo>
                  <a:lnTo>
                    <a:pt x="53384" y="52723"/>
                  </a:lnTo>
                  <a:lnTo>
                    <a:pt x="53135" y="51998"/>
                  </a:lnTo>
                  <a:lnTo>
                    <a:pt x="52886" y="51283"/>
                  </a:lnTo>
                  <a:lnTo>
                    <a:pt x="52647" y="50557"/>
                  </a:lnTo>
                  <a:lnTo>
                    <a:pt x="52409" y="49831"/>
                  </a:lnTo>
                  <a:lnTo>
                    <a:pt x="52193" y="49094"/>
                  </a:lnTo>
                  <a:lnTo>
                    <a:pt x="51976" y="48369"/>
                  </a:lnTo>
                  <a:lnTo>
                    <a:pt x="51759" y="47632"/>
                  </a:lnTo>
                  <a:lnTo>
                    <a:pt x="51358" y="46148"/>
                  </a:lnTo>
                  <a:lnTo>
                    <a:pt x="50979" y="44664"/>
                  </a:lnTo>
                  <a:lnTo>
                    <a:pt x="50622" y="43169"/>
                  </a:lnTo>
                  <a:lnTo>
                    <a:pt x="50275" y="41674"/>
                  </a:lnTo>
                  <a:lnTo>
                    <a:pt x="49939" y="40179"/>
                  </a:lnTo>
                  <a:lnTo>
                    <a:pt x="49289" y="37189"/>
                  </a:lnTo>
                  <a:lnTo>
                    <a:pt x="48650" y="34188"/>
                  </a:lnTo>
                  <a:lnTo>
                    <a:pt x="48314" y="32693"/>
                  </a:lnTo>
                  <a:lnTo>
                    <a:pt x="47968" y="31199"/>
                  </a:lnTo>
                  <a:lnTo>
                    <a:pt x="47610" y="29704"/>
                  </a:lnTo>
                  <a:lnTo>
                    <a:pt x="47242" y="28219"/>
                  </a:lnTo>
                  <a:lnTo>
                    <a:pt x="46841" y="26746"/>
                  </a:lnTo>
                  <a:lnTo>
                    <a:pt x="46635" y="26010"/>
                  </a:lnTo>
                  <a:lnTo>
                    <a:pt x="46429" y="25273"/>
                  </a:lnTo>
                  <a:lnTo>
                    <a:pt x="46202" y="24536"/>
                  </a:lnTo>
                  <a:lnTo>
                    <a:pt x="45974" y="23811"/>
                  </a:lnTo>
                  <a:lnTo>
                    <a:pt x="45747" y="23085"/>
                  </a:lnTo>
                  <a:lnTo>
                    <a:pt x="45498" y="22359"/>
                  </a:lnTo>
                  <a:lnTo>
                    <a:pt x="45249" y="21644"/>
                  </a:lnTo>
                  <a:lnTo>
                    <a:pt x="44989" y="20929"/>
                  </a:lnTo>
                  <a:lnTo>
                    <a:pt x="44718" y="20214"/>
                  </a:lnTo>
                  <a:lnTo>
                    <a:pt x="44436" y="19510"/>
                  </a:lnTo>
                  <a:lnTo>
                    <a:pt x="44144" y="18806"/>
                  </a:lnTo>
                  <a:lnTo>
                    <a:pt x="43840" y="18112"/>
                  </a:lnTo>
                  <a:lnTo>
                    <a:pt x="43526" y="17419"/>
                  </a:lnTo>
                  <a:lnTo>
                    <a:pt x="43212" y="16726"/>
                  </a:lnTo>
                  <a:lnTo>
                    <a:pt x="42876" y="16043"/>
                  </a:lnTo>
                  <a:lnTo>
                    <a:pt x="42519" y="15372"/>
                  </a:lnTo>
                  <a:lnTo>
                    <a:pt x="42161" y="14700"/>
                  </a:lnTo>
                  <a:lnTo>
                    <a:pt x="41793" y="14028"/>
                  </a:lnTo>
                  <a:lnTo>
                    <a:pt x="41403" y="13368"/>
                  </a:lnTo>
                  <a:lnTo>
                    <a:pt x="40991" y="12718"/>
                  </a:lnTo>
                  <a:lnTo>
                    <a:pt x="40580" y="12079"/>
                  </a:lnTo>
                  <a:lnTo>
                    <a:pt x="40146" y="11439"/>
                  </a:lnTo>
                  <a:lnTo>
                    <a:pt x="39691" y="10811"/>
                  </a:lnTo>
                  <a:lnTo>
                    <a:pt x="39226" y="10194"/>
                  </a:lnTo>
                  <a:lnTo>
                    <a:pt x="38749" y="9598"/>
                  </a:lnTo>
                  <a:lnTo>
                    <a:pt x="38251" y="9002"/>
                  </a:lnTo>
                  <a:lnTo>
                    <a:pt x="37742" y="8417"/>
                  </a:lnTo>
                  <a:lnTo>
                    <a:pt x="37222" y="7854"/>
                  </a:lnTo>
                  <a:lnTo>
                    <a:pt x="36691" y="7290"/>
                  </a:lnTo>
                  <a:lnTo>
                    <a:pt x="36138" y="6760"/>
                  </a:lnTo>
                  <a:lnTo>
                    <a:pt x="35575" y="6229"/>
                  </a:lnTo>
                  <a:lnTo>
                    <a:pt x="35001" y="5720"/>
                  </a:lnTo>
                  <a:lnTo>
                    <a:pt x="34416" y="5232"/>
                  </a:lnTo>
                  <a:lnTo>
                    <a:pt x="33809" y="4756"/>
                  </a:lnTo>
                  <a:lnTo>
                    <a:pt x="33203" y="4301"/>
                  </a:lnTo>
                  <a:lnTo>
                    <a:pt x="32585" y="3856"/>
                  </a:lnTo>
                  <a:lnTo>
                    <a:pt x="31946" y="3445"/>
                  </a:lnTo>
                  <a:lnTo>
                    <a:pt x="31307" y="3044"/>
                  </a:lnTo>
                  <a:lnTo>
                    <a:pt x="30646" y="2665"/>
                  </a:lnTo>
                  <a:lnTo>
                    <a:pt x="29985" y="2307"/>
                  </a:lnTo>
                  <a:lnTo>
                    <a:pt x="29303" y="1972"/>
                  </a:lnTo>
                  <a:lnTo>
                    <a:pt x="28620" y="1668"/>
                  </a:lnTo>
                  <a:lnTo>
                    <a:pt x="28274" y="1517"/>
                  </a:lnTo>
                  <a:lnTo>
                    <a:pt x="27927" y="1376"/>
                  </a:lnTo>
                  <a:lnTo>
                    <a:pt x="27570" y="1246"/>
                  </a:lnTo>
                  <a:lnTo>
                    <a:pt x="27223" y="1116"/>
                  </a:lnTo>
                  <a:lnTo>
                    <a:pt x="26865" y="997"/>
                  </a:lnTo>
                  <a:lnTo>
                    <a:pt x="26508" y="877"/>
                  </a:lnTo>
                  <a:lnTo>
                    <a:pt x="26150" y="769"/>
                  </a:lnTo>
                  <a:lnTo>
                    <a:pt x="25782" y="672"/>
                  </a:lnTo>
                  <a:lnTo>
                    <a:pt x="25414" y="574"/>
                  </a:lnTo>
                  <a:lnTo>
                    <a:pt x="25056" y="487"/>
                  </a:lnTo>
                  <a:lnTo>
                    <a:pt x="24688" y="401"/>
                  </a:lnTo>
                  <a:lnTo>
                    <a:pt x="24309" y="336"/>
                  </a:lnTo>
                  <a:lnTo>
                    <a:pt x="23941" y="260"/>
                  </a:lnTo>
                  <a:lnTo>
                    <a:pt x="23561" y="206"/>
                  </a:lnTo>
                  <a:lnTo>
                    <a:pt x="23193" y="152"/>
                  </a:lnTo>
                  <a:lnTo>
                    <a:pt x="22814" y="108"/>
                  </a:lnTo>
                  <a:lnTo>
                    <a:pt x="22337" y="54"/>
                  </a:lnTo>
                  <a:lnTo>
                    <a:pt x="21861" y="22"/>
                  </a:lnTo>
                  <a:lnTo>
                    <a:pt x="21384" y="11"/>
                  </a:lnTo>
                  <a:lnTo>
                    <a:pt x="20897" y="0"/>
                  </a:lnTo>
                  <a:close/>
                </a:path>
              </a:pathLst>
            </a:custGeom>
            <a:solidFill>
              <a:srgbClr val="E9B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4477689" y="3175278"/>
              <a:ext cx="742664" cy="564329"/>
            </a:xfrm>
            <a:custGeom>
              <a:rect b="b" l="l" r="r" t="t"/>
              <a:pathLst>
                <a:path extrusionOk="0" h="38837" w="51110">
                  <a:moveTo>
                    <a:pt x="13737" y="1"/>
                  </a:moveTo>
                  <a:lnTo>
                    <a:pt x="13379" y="23"/>
                  </a:lnTo>
                  <a:lnTo>
                    <a:pt x="13033" y="44"/>
                  </a:lnTo>
                  <a:lnTo>
                    <a:pt x="12686" y="77"/>
                  </a:lnTo>
                  <a:lnTo>
                    <a:pt x="12339" y="109"/>
                  </a:lnTo>
                  <a:lnTo>
                    <a:pt x="12003" y="163"/>
                  </a:lnTo>
                  <a:lnTo>
                    <a:pt x="11657" y="218"/>
                  </a:lnTo>
                  <a:lnTo>
                    <a:pt x="11321" y="283"/>
                  </a:lnTo>
                  <a:lnTo>
                    <a:pt x="10985" y="358"/>
                  </a:lnTo>
                  <a:lnTo>
                    <a:pt x="10649" y="434"/>
                  </a:lnTo>
                  <a:lnTo>
                    <a:pt x="10324" y="521"/>
                  </a:lnTo>
                  <a:lnTo>
                    <a:pt x="9989" y="618"/>
                  </a:lnTo>
                  <a:lnTo>
                    <a:pt x="9664" y="727"/>
                  </a:lnTo>
                  <a:lnTo>
                    <a:pt x="9349" y="835"/>
                  </a:lnTo>
                  <a:lnTo>
                    <a:pt x="9024" y="954"/>
                  </a:lnTo>
                  <a:lnTo>
                    <a:pt x="8710" y="1084"/>
                  </a:lnTo>
                  <a:lnTo>
                    <a:pt x="8396" y="1214"/>
                  </a:lnTo>
                  <a:lnTo>
                    <a:pt x="8093" y="1366"/>
                  </a:lnTo>
                  <a:lnTo>
                    <a:pt x="7779" y="1507"/>
                  </a:lnTo>
                  <a:lnTo>
                    <a:pt x="7486" y="1669"/>
                  </a:lnTo>
                  <a:lnTo>
                    <a:pt x="7183" y="1832"/>
                  </a:lnTo>
                  <a:lnTo>
                    <a:pt x="6890" y="2005"/>
                  </a:lnTo>
                  <a:lnTo>
                    <a:pt x="6598" y="2178"/>
                  </a:lnTo>
                  <a:lnTo>
                    <a:pt x="6316" y="2362"/>
                  </a:lnTo>
                  <a:lnTo>
                    <a:pt x="6035" y="2557"/>
                  </a:lnTo>
                  <a:lnTo>
                    <a:pt x="5764" y="2752"/>
                  </a:lnTo>
                  <a:lnTo>
                    <a:pt x="5493" y="2958"/>
                  </a:lnTo>
                  <a:lnTo>
                    <a:pt x="5222" y="3164"/>
                  </a:lnTo>
                  <a:lnTo>
                    <a:pt x="4962" y="3381"/>
                  </a:lnTo>
                  <a:lnTo>
                    <a:pt x="4702" y="3608"/>
                  </a:lnTo>
                  <a:lnTo>
                    <a:pt x="4453" y="3836"/>
                  </a:lnTo>
                  <a:lnTo>
                    <a:pt x="4215" y="4074"/>
                  </a:lnTo>
                  <a:lnTo>
                    <a:pt x="3966" y="4312"/>
                  </a:lnTo>
                  <a:lnTo>
                    <a:pt x="3738" y="4562"/>
                  </a:lnTo>
                  <a:lnTo>
                    <a:pt x="3511" y="4822"/>
                  </a:lnTo>
                  <a:lnTo>
                    <a:pt x="3283" y="5082"/>
                  </a:lnTo>
                  <a:lnTo>
                    <a:pt x="3066" y="5342"/>
                  </a:lnTo>
                  <a:lnTo>
                    <a:pt x="2861" y="5612"/>
                  </a:lnTo>
                  <a:lnTo>
                    <a:pt x="2655" y="5894"/>
                  </a:lnTo>
                  <a:lnTo>
                    <a:pt x="2460" y="6176"/>
                  </a:lnTo>
                  <a:lnTo>
                    <a:pt x="2265" y="6457"/>
                  </a:lnTo>
                  <a:lnTo>
                    <a:pt x="2081" y="6750"/>
                  </a:lnTo>
                  <a:lnTo>
                    <a:pt x="1907" y="7042"/>
                  </a:lnTo>
                  <a:lnTo>
                    <a:pt x="1734" y="7346"/>
                  </a:lnTo>
                  <a:lnTo>
                    <a:pt x="1571" y="7660"/>
                  </a:lnTo>
                  <a:lnTo>
                    <a:pt x="1420" y="7974"/>
                  </a:lnTo>
                  <a:lnTo>
                    <a:pt x="1268" y="8288"/>
                  </a:lnTo>
                  <a:lnTo>
                    <a:pt x="1127" y="8613"/>
                  </a:lnTo>
                  <a:lnTo>
                    <a:pt x="987" y="8938"/>
                  </a:lnTo>
                  <a:lnTo>
                    <a:pt x="867" y="9263"/>
                  </a:lnTo>
                  <a:lnTo>
                    <a:pt x="748" y="9599"/>
                  </a:lnTo>
                  <a:lnTo>
                    <a:pt x="640" y="9945"/>
                  </a:lnTo>
                  <a:lnTo>
                    <a:pt x="532" y="10292"/>
                  </a:lnTo>
                  <a:lnTo>
                    <a:pt x="445" y="10639"/>
                  </a:lnTo>
                  <a:lnTo>
                    <a:pt x="358" y="10985"/>
                  </a:lnTo>
                  <a:lnTo>
                    <a:pt x="282" y="11343"/>
                  </a:lnTo>
                  <a:lnTo>
                    <a:pt x="217" y="11679"/>
                  </a:lnTo>
                  <a:lnTo>
                    <a:pt x="163" y="12015"/>
                  </a:lnTo>
                  <a:lnTo>
                    <a:pt x="120" y="12340"/>
                  </a:lnTo>
                  <a:lnTo>
                    <a:pt x="77" y="12675"/>
                  </a:lnTo>
                  <a:lnTo>
                    <a:pt x="44" y="13000"/>
                  </a:lnTo>
                  <a:lnTo>
                    <a:pt x="22" y="13325"/>
                  </a:lnTo>
                  <a:lnTo>
                    <a:pt x="12" y="13661"/>
                  </a:lnTo>
                  <a:lnTo>
                    <a:pt x="1" y="13986"/>
                  </a:lnTo>
                  <a:lnTo>
                    <a:pt x="1" y="14311"/>
                  </a:lnTo>
                  <a:lnTo>
                    <a:pt x="12" y="14636"/>
                  </a:lnTo>
                  <a:lnTo>
                    <a:pt x="22" y="14961"/>
                  </a:lnTo>
                  <a:lnTo>
                    <a:pt x="44" y="15275"/>
                  </a:lnTo>
                  <a:lnTo>
                    <a:pt x="77" y="15600"/>
                  </a:lnTo>
                  <a:lnTo>
                    <a:pt x="109" y="15914"/>
                  </a:lnTo>
                  <a:lnTo>
                    <a:pt x="152" y="16239"/>
                  </a:lnTo>
                  <a:lnTo>
                    <a:pt x="207" y="16553"/>
                  </a:lnTo>
                  <a:lnTo>
                    <a:pt x="261" y="16868"/>
                  </a:lnTo>
                  <a:lnTo>
                    <a:pt x="326" y="17171"/>
                  </a:lnTo>
                  <a:lnTo>
                    <a:pt x="402" y="17485"/>
                  </a:lnTo>
                  <a:lnTo>
                    <a:pt x="477" y="17788"/>
                  </a:lnTo>
                  <a:lnTo>
                    <a:pt x="564" y="18092"/>
                  </a:lnTo>
                  <a:lnTo>
                    <a:pt x="662" y="18395"/>
                  </a:lnTo>
                  <a:lnTo>
                    <a:pt x="759" y="18698"/>
                  </a:lnTo>
                  <a:lnTo>
                    <a:pt x="857" y="18991"/>
                  </a:lnTo>
                  <a:lnTo>
                    <a:pt x="976" y="19294"/>
                  </a:lnTo>
                  <a:lnTo>
                    <a:pt x="1095" y="19587"/>
                  </a:lnTo>
                  <a:lnTo>
                    <a:pt x="1214" y="19868"/>
                  </a:lnTo>
                  <a:lnTo>
                    <a:pt x="1344" y="20161"/>
                  </a:lnTo>
                  <a:lnTo>
                    <a:pt x="1485" y="20442"/>
                  </a:lnTo>
                  <a:lnTo>
                    <a:pt x="1626" y="20713"/>
                  </a:lnTo>
                  <a:lnTo>
                    <a:pt x="1777" y="20995"/>
                  </a:lnTo>
                  <a:lnTo>
                    <a:pt x="1929" y="21266"/>
                  </a:lnTo>
                  <a:lnTo>
                    <a:pt x="2091" y="21537"/>
                  </a:lnTo>
                  <a:lnTo>
                    <a:pt x="2265" y="21797"/>
                  </a:lnTo>
                  <a:lnTo>
                    <a:pt x="2438" y="22057"/>
                  </a:lnTo>
                  <a:lnTo>
                    <a:pt x="2611" y="22317"/>
                  </a:lnTo>
                  <a:lnTo>
                    <a:pt x="2796" y="22577"/>
                  </a:lnTo>
                  <a:lnTo>
                    <a:pt x="2991" y="22826"/>
                  </a:lnTo>
                  <a:lnTo>
                    <a:pt x="3186" y="23064"/>
                  </a:lnTo>
                  <a:lnTo>
                    <a:pt x="3381" y="23313"/>
                  </a:lnTo>
                  <a:lnTo>
                    <a:pt x="3586" y="23541"/>
                  </a:lnTo>
                  <a:lnTo>
                    <a:pt x="3803" y="23779"/>
                  </a:lnTo>
                  <a:lnTo>
                    <a:pt x="4020" y="24006"/>
                  </a:lnTo>
                  <a:lnTo>
                    <a:pt x="4236" y="24223"/>
                  </a:lnTo>
                  <a:lnTo>
                    <a:pt x="4464" y="24451"/>
                  </a:lnTo>
                  <a:lnTo>
                    <a:pt x="4702" y="24656"/>
                  </a:lnTo>
                  <a:lnTo>
                    <a:pt x="4940" y="24862"/>
                  </a:lnTo>
                  <a:lnTo>
                    <a:pt x="5179" y="25068"/>
                  </a:lnTo>
                  <a:lnTo>
                    <a:pt x="5428" y="25274"/>
                  </a:lnTo>
                  <a:lnTo>
                    <a:pt x="5677" y="25458"/>
                  </a:lnTo>
                  <a:lnTo>
                    <a:pt x="5937" y="25653"/>
                  </a:lnTo>
                  <a:lnTo>
                    <a:pt x="6197" y="25826"/>
                  </a:lnTo>
                  <a:lnTo>
                    <a:pt x="6457" y="26011"/>
                  </a:lnTo>
                  <a:lnTo>
                    <a:pt x="6728" y="26173"/>
                  </a:lnTo>
                  <a:lnTo>
                    <a:pt x="7010" y="26346"/>
                  </a:lnTo>
                  <a:lnTo>
                    <a:pt x="7280" y="26498"/>
                  </a:lnTo>
                  <a:lnTo>
                    <a:pt x="7573" y="26650"/>
                  </a:lnTo>
                  <a:lnTo>
                    <a:pt x="7855" y="26801"/>
                  </a:lnTo>
                  <a:lnTo>
                    <a:pt x="8147" y="26942"/>
                  </a:lnTo>
                  <a:lnTo>
                    <a:pt x="8439" y="27072"/>
                  </a:lnTo>
                  <a:lnTo>
                    <a:pt x="8743" y="27202"/>
                  </a:lnTo>
                  <a:lnTo>
                    <a:pt x="9046" y="27321"/>
                  </a:lnTo>
                  <a:lnTo>
                    <a:pt x="9349" y="27440"/>
                  </a:lnTo>
                  <a:lnTo>
                    <a:pt x="9664" y="27549"/>
                  </a:lnTo>
                  <a:lnTo>
                    <a:pt x="1171" y="37959"/>
                  </a:lnTo>
                  <a:lnTo>
                    <a:pt x="1117" y="38046"/>
                  </a:lnTo>
                  <a:lnTo>
                    <a:pt x="1084" y="38122"/>
                  </a:lnTo>
                  <a:lnTo>
                    <a:pt x="1052" y="38208"/>
                  </a:lnTo>
                  <a:lnTo>
                    <a:pt x="1052" y="38295"/>
                  </a:lnTo>
                  <a:lnTo>
                    <a:pt x="1052" y="38371"/>
                  </a:lnTo>
                  <a:lnTo>
                    <a:pt x="1073" y="38457"/>
                  </a:lnTo>
                  <a:lnTo>
                    <a:pt x="1106" y="38533"/>
                  </a:lnTo>
                  <a:lnTo>
                    <a:pt x="1138" y="38598"/>
                  </a:lnTo>
                  <a:lnTo>
                    <a:pt x="1192" y="38663"/>
                  </a:lnTo>
                  <a:lnTo>
                    <a:pt x="1247" y="38717"/>
                  </a:lnTo>
                  <a:lnTo>
                    <a:pt x="1322" y="38772"/>
                  </a:lnTo>
                  <a:lnTo>
                    <a:pt x="1398" y="38804"/>
                  </a:lnTo>
                  <a:lnTo>
                    <a:pt x="1474" y="38826"/>
                  </a:lnTo>
                  <a:lnTo>
                    <a:pt x="1561" y="38837"/>
                  </a:lnTo>
                  <a:lnTo>
                    <a:pt x="1647" y="38837"/>
                  </a:lnTo>
                  <a:lnTo>
                    <a:pt x="1745" y="38815"/>
                  </a:lnTo>
                  <a:lnTo>
                    <a:pt x="26899" y="31134"/>
                  </a:lnTo>
                  <a:lnTo>
                    <a:pt x="34167" y="32608"/>
                  </a:lnTo>
                  <a:lnTo>
                    <a:pt x="34525" y="32673"/>
                  </a:lnTo>
                  <a:lnTo>
                    <a:pt x="34882" y="32727"/>
                  </a:lnTo>
                  <a:lnTo>
                    <a:pt x="35240" y="32781"/>
                  </a:lnTo>
                  <a:lnTo>
                    <a:pt x="35597" y="32824"/>
                  </a:lnTo>
                  <a:lnTo>
                    <a:pt x="35955" y="32846"/>
                  </a:lnTo>
                  <a:lnTo>
                    <a:pt x="36312" y="32868"/>
                  </a:lnTo>
                  <a:lnTo>
                    <a:pt x="36670" y="32889"/>
                  </a:lnTo>
                  <a:lnTo>
                    <a:pt x="37016" y="32889"/>
                  </a:lnTo>
                  <a:lnTo>
                    <a:pt x="37374" y="32879"/>
                  </a:lnTo>
                  <a:lnTo>
                    <a:pt x="37721" y="32868"/>
                  </a:lnTo>
                  <a:lnTo>
                    <a:pt x="38067" y="32846"/>
                  </a:lnTo>
                  <a:lnTo>
                    <a:pt x="38414" y="32814"/>
                  </a:lnTo>
                  <a:lnTo>
                    <a:pt x="38761" y="32770"/>
                  </a:lnTo>
                  <a:lnTo>
                    <a:pt x="39107" y="32727"/>
                  </a:lnTo>
                  <a:lnTo>
                    <a:pt x="39443" y="32673"/>
                  </a:lnTo>
                  <a:lnTo>
                    <a:pt x="39779" y="32608"/>
                  </a:lnTo>
                  <a:lnTo>
                    <a:pt x="40125" y="32532"/>
                  </a:lnTo>
                  <a:lnTo>
                    <a:pt x="40450" y="32456"/>
                  </a:lnTo>
                  <a:lnTo>
                    <a:pt x="40786" y="32359"/>
                  </a:lnTo>
                  <a:lnTo>
                    <a:pt x="41111" y="32261"/>
                  </a:lnTo>
                  <a:lnTo>
                    <a:pt x="41436" y="32164"/>
                  </a:lnTo>
                  <a:lnTo>
                    <a:pt x="41761" y="32044"/>
                  </a:lnTo>
                  <a:lnTo>
                    <a:pt x="42075" y="31925"/>
                  </a:lnTo>
                  <a:lnTo>
                    <a:pt x="42400" y="31806"/>
                  </a:lnTo>
                  <a:lnTo>
                    <a:pt x="42704" y="31665"/>
                  </a:lnTo>
                  <a:lnTo>
                    <a:pt x="43018" y="31524"/>
                  </a:lnTo>
                  <a:lnTo>
                    <a:pt x="43321" y="31373"/>
                  </a:lnTo>
                  <a:lnTo>
                    <a:pt x="43624" y="31221"/>
                  </a:lnTo>
                  <a:lnTo>
                    <a:pt x="43917" y="31059"/>
                  </a:lnTo>
                  <a:lnTo>
                    <a:pt x="44220" y="30885"/>
                  </a:lnTo>
                  <a:lnTo>
                    <a:pt x="44502" y="30712"/>
                  </a:lnTo>
                  <a:lnTo>
                    <a:pt x="44794" y="30517"/>
                  </a:lnTo>
                  <a:lnTo>
                    <a:pt x="45065" y="30333"/>
                  </a:lnTo>
                  <a:lnTo>
                    <a:pt x="45347" y="30138"/>
                  </a:lnTo>
                  <a:lnTo>
                    <a:pt x="45618" y="29932"/>
                  </a:lnTo>
                  <a:lnTo>
                    <a:pt x="45878" y="29715"/>
                  </a:lnTo>
                  <a:lnTo>
                    <a:pt x="46149" y="29499"/>
                  </a:lnTo>
                  <a:lnTo>
                    <a:pt x="46398" y="29282"/>
                  </a:lnTo>
                  <a:lnTo>
                    <a:pt x="46647" y="29044"/>
                  </a:lnTo>
                  <a:lnTo>
                    <a:pt x="46896" y="28816"/>
                  </a:lnTo>
                  <a:lnTo>
                    <a:pt x="47134" y="28567"/>
                  </a:lnTo>
                  <a:lnTo>
                    <a:pt x="47373" y="28318"/>
                  </a:lnTo>
                  <a:lnTo>
                    <a:pt x="47600" y="28069"/>
                  </a:lnTo>
                  <a:lnTo>
                    <a:pt x="47817" y="27809"/>
                  </a:lnTo>
                  <a:lnTo>
                    <a:pt x="48033" y="27549"/>
                  </a:lnTo>
                  <a:lnTo>
                    <a:pt x="48250" y="27278"/>
                  </a:lnTo>
                  <a:lnTo>
                    <a:pt x="48456" y="26996"/>
                  </a:lnTo>
                  <a:lnTo>
                    <a:pt x="48651" y="26715"/>
                  </a:lnTo>
                  <a:lnTo>
                    <a:pt x="48835" y="26433"/>
                  </a:lnTo>
                  <a:lnTo>
                    <a:pt x="49019" y="26141"/>
                  </a:lnTo>
                  <a:lnTo>
                    <a:pt x="49203" y="25837"/>
                  </a:lnTo>
                  <a:lnTo>
                    <a:pt x="49366" y="25534"/>
                  </a:lnTo>
                  <a:lnTo>
                    <a:pt x="49539" y="25231"/>
                  </a:lnTo>
                  <a:lnTo>
                    <a:pt x="49691" y="24916"/>
                  </a:lnTo>
                  <a:lnTo>
                    <a:pt x="49843" y="24602"/>
                  </a:lnTo>
                  <a:lnTo>
                    <a:pt x="49983" y="24277"/>
                  </a:lnTo>
                  <a:lnTo>
                    <a:pt x="50113" y="23952"/>
                  </a:lnTo>
                  <a:lnTo>
                    <a:pt x="50243" y="23616"/>
                  </a:lnTo>
                  <a:lnTo>
                    <a:pt x="50362" y="23281"/>
                  </a:lnTo>
                  <a:lnTo>
                    <a:pt x="50471" y="22945"/>
                  </a:lnTo>
                  <a:lnTo>
                    <a:pt x="50568" y="22598"/>
                  </a:lnTo>
                  <a:lnTo>
                    <a:pt x="50666" y="22252"/>
                  </a:lnTo>
                  <a:lnTo>
                    <a:pt x="50752" y="21894"/>
                  </a:lnTo>
                  <a:lnTo>
                    <a:pt x="50828" y="21537"/>
                  </a:lnTo>
                  <a:lnTo>
                    <a:pt x="50893" y="21179"/>
                  </a:lnTo>
                  <a:lnTo>
                    <a:pt x="50947" y="20822"/>
                  </a:lnTo>
                  <a:lnTo>
                    <a:pt x="51002" y="20464"/>
                  </a:lnTo>
                  <a:lnTo>
                    <a:pt x="51045" y="20107"/>
                  </a:lnTo>
                  <a:lnTo>
                    <a:pt x="51067" y="19749"/>
                  </a:lnTo>
                  <a:lnTo>
                    <a:pt x="51088" y="19392"/>
                  </a:lnTo>
                  <a:lnTo>
                    <a:pt x="51099" y="19045"/>
                  </a:lnTo>
                  <a:lnTo>
                    <a:pt x="51110" y="18688"/>
                  </a:lnTo>
                  <a:lnTo>
                    <a:pt x="51099" y="18341"/>
                  </a:lnTo>
                  <a:lnTo>
                    <a:pt x="51088" y="17983"/>
                  </a:lnTo>
                  <a:lnTo>
                    <a:pt x="51067" y="17637"/>
                  </a:lnTo>
                  <a:lnTo>
                    <a:pt x="51034" y="17290"/>
                  </a:lnTo>
                  <a:lnTo>
                    <a:pt x="50991" y="16943"/>
                  </a:lnTo>
                  <a:lnTo>
                    <a:pt x="50947" y="16608"/>
                  </a:lnTo>
                  <a:lnTo>
                    <a:pt x="50893" y="16261"/>
                  </a:lnTo>
                  <a:lnTo>
                    <a:pt x="50828" y="15925"/>
                  </a:lnTo>
                  <a:lnTo>
                    <a:pt x="50752" y="15589"/>
                  </a:lnTo>
                  <a:lnTo>
                    <a:pt x="50666" y="15254"/>
                  </a:lnTo>
                  <a:lnTo>
                    <a:pt x="50579" y="14918"/>
                  </a:lnTo>
                  <a:lnTo>
                    <a:pt x="50482" y="14593"/>
                  </a:lnTo>
                  <a:lnTo>
                    <a:pt x="50384" y="14268"/>
                  </a:lnTo>
                  <a:lnTo>
                    <a:pt x="50265" y="13943"/>
                  </a:lnTo>
                  <a:lnTo>
                    <a:pt x="50146" y="13629"/>
                  </a:lnTo>
                  <a:lnTo>
                    <a:pt x="50016" y="13314"/>
                  </a:lnTo>
                  <a:lnTo>
                    <a:pt x="49886" y="13000"/>
                  </a:lnTo>
                  <a:lnTo>
                    <a:pt x="49745" y="12686"/>
                  </a:lnTo>
                  <a:lnTo>
                    <a:pt x="49593" y="12383"/>
                  </a:lnTo>
                  <a:lnTo>
                    <a:pt x="49442" y="12080"/>
                  </a:lnTo>
                  <a:lnTo>
                    <a:pt x="49279" y="11787"/>
                  </a:lnTo>
                  <a:lnTo>
                    <a:pt x="49106" y="11495"/>
                  </a:lnTo>
                  <a:lnTo>
                    <a:pt x="48922" y="11202"/>
                  </a:lnTo>
                  <a:lnTo>
                    <a:pt x="48738" y="10920"/>
                  </a:lnTo>
                  <a:lnTo>
                    <a:pt x="48553" y="10639"/>
                  </a:lnTo>
                  <a:lnTo>
                    <a:pt x="48358" y="10368"/>
                  </a:lnTo>
                  <a:lnTo>
                    <a:pt x="48153" y="10097"/>
                  </a:lnTo>
                  <a:lnTo>
                    <a:pt x="47936" y="9826"/>
                  </a:lnTo>
                  <a:lnTo>
                    <a:pt x="47719" y="9566"/>
                  </a:lnTo>
                  <a:lnTo>
                    <a:pt x="47503" y="9306"/>
                  </a:lnTo>
                  <a:lnTo>
                    <a:pt x="47264" y="9057"/>
                  </a:lnTo>
                  <a:lnTo>
                    <a:pt x="47037" y="8808"/>
                  </a:lnTo>
                  <a:lnTo>
                    <a:pt x="46788" y="8570"/>
                  </a:lnTo>
                  <a:lnTo>
                    <a:pt x="46538" y="8342"/>
                  </a:lnTo>
                  <a:lnTo>
                    <a:pt x="46289" y="8115"/>
                  </a:lnTo>
                  <a:lnTo>
                    <a:pt x="46029" y="7887"/>
                  </a:lnTo>
                  <a:lnTo>
                    <a:pt x="45769" y="7671"/>
                  </a:lnTo>
                  <a:lnTo>
                    <a:pt x="45499" y="7465"/>
                  </a:lnTo>
                  <a:lnTo>
                    <a:pt x="45217" y="7259"/>
                  </a:lnTo>
                  <a:lnTo>
                    <a:pt x="44935" y="7064"/>
                  </a:lnTo>
                  <a:lnTo>
                    <a:pt x="44643" y="6869"/>
                  </a:lnTo>
                  <a:lnTo>
                    <a:pt x="44361" y="6685"/>
                  </a:lnTo>
                  <a:lnTo>
                    <a:pt x="44058" y="6511"/>
                  </a:lnTo>
                  <a:lnTo>
                    <a:pt x="43754" y="6338"/>
                  </a:lnTo>
                  <a:lnTo>
                    <a:pt x="43451" y="6176"/>
                  </a:lnTo>
                  <a:lnTo>
                    <a:pt x="43137" y="6013"/>
                  </a:lnTo>
                  <a:lnTo>
                    <a:pt x="42823" y="5872"/>
                  </a:lnTo>
                  <a:lnTo>
                    <a:pt x="42498" y="5731"/>
                  </a:lnTo>
                  <a:lnTo>
                    <a:pt x="42173" y="5591"/>
                  </a:lnTo>
                  <a:lnTo>
                    <a:pt x="41837" y="5472"/>
                  </a:lnTo>
                  <a:lnTo>
                    <a:pt x="41501" y="5352"/>
                  </a:lnTo>
                  <a:lnTo>
                    <a:pt x="41165" y="5244"/>
                  </a:lnTo>
                  <a:lnTo>
                    <a:pt x="40819" y="5136"/>
                  </a:lnTo>
                  <a:lnTo>
                    <a:pt x="40472" y="5049"/>
                  </a:lnTo>
                  <a:lnTo>
                    <a:pt x="40115" y="4962"/>
                  </a:lnTo>
                  <a:lnTo>
                    <a:pt x="39757" y="4887"/>
                  </a:lnTo>
                  <a:lnTo>
                    <a:pt x="16932" y="283"/>
                  </a:lnTo>
                  <a:lnTo>
                    <a:pt x="16575" y="218"/>
                  </a:lnTo>
                  <a:lnTo>
                    <a:pt x="16217" y="153"/>
                  </a:lnTo>
                  <a:lnTo>
                    <a:pt x="15860" y="109"/>
                  </a:lnTo>
                  <a:lnTo>
                    <a:pt x="15502" y="66"/>
                  </a:lnTo>
                  <a:lnTo>
                    <a:pt x="15145" y="33"/>
                  </a:lnTo>
                  <a:lnTo>
                    <a:pt x="14798" y="12"/>
                  </a:lnTo>
                  <a:lnTo>
                    <a:pt x="144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4681221" y="3241872"/>
              <a:ext cx="116493" cy="189684"/>
            </a:xfrm>
            <a:custGeom>
              <a:rect b="b" l="l" r="r" t="t"/>
              <a:pathLst>
                <a:path extrusionOk="0" h="13054" w="8017">
                  <a:moveTo>
                    <a:pt x="3402" y="1094"/>
                  </a:moveTo>
                  <a:lnTo>
                    <a:pt x="6804" y="1831"/>
                  </a:lnTo>
                  <a:lnTo>
                    <a:pt x="6825" y="1842"/>
                  </a:lnTo>
                  <a:lnTo>
                    <a:pt x="6858" y="1874"/>
                  </a:lnTo>
                  <a:lnTo>
                    <a:pt x="6879" y="1907"/>
                  </a:lnTo>
                  <a:lnTo>
                    <a:pt x="6901" y="1961"/>
                  </a:lnTo>
                  <a:lnTo>
                    <a:pt x="6923" y="2026"/>
                  </a:lnTo>
                  <a:lnTo>
                    <a:pt x="6934" y="2102"/>
                  </a:lnTo>
                  <a:lnTo>
                    <a:pt x="6923" y="2178"/>
                  </a:lnTo>
                  <a:lnTo>
                    <a:pt x="6912" y="2275"/>
                  </a:lnTo>
                  <a:lnTo>
                    <a:pt x="4908" y="11602"/>
                  </a:lnTo>
                  <a:lnTo>
                    <a:pt x="4886" y="11689"/>
                  </a:lnTo>
                  <a:lnTo>
                    <a:pt x="4854" y="11765"/>
                  </a:lnTo>
                  <a:lnTo>
                    <a:pt x="4810" y="11830"/>
                  </a:lnTo>
                  <a:lnTo>
                    <a:pt x="4767" y="11873"/>
                  </a:lnTo>
                  <a:lnTo>
                    <a:pt x="4724" y="11916"/>
                  </a:lnTo>
                  <a:lnTo>
                    <a:pt x="4691" y="11938"/>
                  </a:lnTo>
                  <a:lnTo>
                    <a:pt x="4648" y="11960"/>
                  </a:lnTo>
                  <a:lnTo>
                    <a:pt x="4626" y="11960"/>
                  </a:lnTo>
                  <a:lnTo>
                    <a:pt x="1214" y="11223"/>
                  </a:lnTo>
                  <a:lnTo>
                    <a:pt x="1192" y="11212"/>
                  </a:lnTo>
                  <a:lnTo>
                    <a:pt x="1160" y="11180"/>
                  </a:lnTo>
                  <a:lnTo>
                    <a:pt x="1138" y="11147"/>
                  </a:lnTo>
                  <a:lnTo>
                    <a:pt x="1116" y="11093"/>
                  </a:lnTo>
                  <a:lnTo>
                    <a:pt x="1095" y="11028"/>
                  </a:lnTo>
                  <a:lnTo>
                    <a:pt x="1095" y="10952"/>
                  </a:lnTo>
                  <a:lnTo>
                    <a:pt x="1095" y="10876"/>
                  </a:lnTo>
                  <a:lnTo>
                    <a:pt x="1106" y="10779"/>
                  </a:lnTo>
                  <a:lnTo>
                    <a:pt x="3110" y="1452"/>
                  </a:lnTo>
                  <a:lnTo>
                    <a:pt x="3142" y="1365"/>
                  </a:lnTo>
                  <a:lnTo>
                    <a:pt x="3175" y="1289"/>
                  </a:lnTo>
                  <a:lnTo>
                    <a:pt x="3207" y="1224"/>
                  </a:lnTo>
                  <a:lnTo>
                    <a:pt x="3250" y="1181"/>
                  </a:lnTo>
                  <a:lnTo>
                    <a:pt x="3294" y="1138"/>
                  </a:lnTo>
                  <a:lnTo>
                    <a:pt x="3337" y="1116"/>
                  </a:lnTo>
                  <a:lnTo>
                    <a:pt x="3370" y="1094"/>
                  </a:lnTo>
                  <a:close/>
                  <a:moveTo>
                    <a:pt x="3370" y="0"/>
                  </a:moveTo>
                  <a:lnTo>
                    <a:pt x="3240" y="11"/>
                  </a:lnTo>
                  <a:lnTo>
                    <a:pt x="3110" y="33"/>
                  </a:lnTo>
                  <a:lnTo>
                    <a:pt x="2990" y="76"/>
                  </a:lnTo>
                  <a:lnTo>
                    <a:pt x="2860" y="130"/>
                  </a:lnTo>
                  <a:lnTo>
                    <a:pt x="2752" y="184"/>
                  </a:lnTo>
                  <a:lnTo>
                    <a:pt x="2644" y="260"/>
                  </a:lnTo>
                  <a:lnTo>
                    <a:pt x="2535" y="347"/>
                  </a:lnTo>
                  <a:lnTo>
                    <a:pt x="2438" y="444"/>
                  </a:lnTo>
                  <a:lnTo>
                    <a:pt x="2351" y="553"/>
                  </a:lnTo>
                  <a:lnTo>
                    <a:pt x="2265" y="672"/>
                  </a:lnTo>
                  <a:lnTo>
                    <a:pt x="2200" y="802"/>
                  </a:lnTo>
                  <a:lnTo>
                    <a:pt x="2135" y="932"/>
                  </a:lnTo>
                  <a:lnTo>
                    <a:pt x="2080" y="1073"/>
                  </a:lnTo>
                  <a:lnTo>
                    <a:pt x="2048" y="1224"/>
                  </a:lnTo>
                  <a:lnTo>
                    <a:pt x="33" y="10551"/>
                  </a:lnTo>
                  <a:lnTo>
                    <a:pt x="11" y="10703"/>
                  </a:lnTo>
                  <a:lnTo>
                    <a:pt x="1" y="10855"/>
                  </a:lnTo>
                  <a:lnTo>
                    <a:pt x="1" y="11006"/>
                  </a:lnTo>
                  <a:lnTo>
                    <a:pt x="11" y="11147"/>
                  </a:lnTo>
                  <a:lnTo>
                    <a:pt x="44" y="11288"/>
                  </a:lnTo>
                  <a:lnTo>
                    <a:pt x="76" y="11418"/>
                  </a:lnTo>
                  <a:lnTo>
                    <a:pt x="120" y="11548"/>
                  </a:lnTo>
                  <a:lnTo>
                    <a:pt x="185" y="11667"/>
                  </a:lnTo>
                  <a:lnTo>
                    <a:pt x="250" y="11786"/>
                  </a:lnTo>
                  <a:lnTo>
                    <a:pt x="336" y="11895"/>
                  </a:lnTo>
                  <a:lnTo>
                    <a:pt x="423" y="11992"/>
                  </a:lnTo>
                  <a:lnTo>
                    <a:pt x="521" y="12068"/>
                  </a:lnTo>
                  <a:lnTo>
                    <a:pt x="629" y="12144"/>
                  </a:lnTo>
                  <a:lnTo>
                    <a:pt x="737" y="12209"/>
                  </a:lnTo>
                  <a:lnTo>
                    <a:pt x="856" y="12263"/>
                  </a:lnTo>
                  <a:lnTo>
                    <a:pt x="986" y="12295"/>
                  </a:lnTo>
                  <a:lnTo>
                    <a:pt x="4388" y="13032"/>
                  </a:lnTo>
                  <a:lnTo>
                    <a:pt x="4529" y="13043"/>
                  </a:lnTo>
                  <a:lnTo>
                    <a:pt x="4659" y="13054"/>
                  </a:lnTo>
                  <a:lnTo>
                    <a:pt x="4789" y="13043"/>
                  </a:lnTo>
                  <a:lnTo>
                    <a:pt x="4908" y="13021"/>
                  </a:lnTo>
                  <a:lnTo>
                    <a:pt x="5038" y="12978"/>
                  </a:lnTo>
                  <a:lnTo>
                    <a:pt x="5157" y="12924"/>
                  </a:lnTo>
                  <a:lnTo>
                    <a:pt x="5276" y="12870"/>
                  </a:lnTo>
                  <a:lnTo>
                    <a:pt x="5384" y="12794"/>
                  </a:lnTo>
                  <a:lnTo>
                    <a:pt x="5482" y="12707"/>
                  </a:lnTo>
                  <a:lnTo>
                    <a:pt x="5579" y="12610"/>
                  </a:lnTo>
                  <a:lnTo>
                    <a:pt x="5677" y="12501"/>
                  </a:lnTo>
                  <a:lnTo>
                    <a:pt x="5753" y="12382"/>
                  </a:lnTo>
                  <a:lnTo>
                    <a:pt x="5829" y="12252"/>
                  </a:lnTo>
                  <a:lnTo>
                    <a:pt x="5883" y="12122"/>
                  </a:lnTo>
                  <a:lnTo>
                    <a:pt x="5937" y="11981"/>
                  </a:lnTo>
                  <a:lnTo>
                    <a:pt x="5980" y="11830"/>
                  </a:lnTo>
                  <a:lnTo>
                    <a:pt x="7984" y="2503"/>
                  </a:lnTo>
                  <a:lnTo>
                    <a:pt x="8006" y="2351"/>
                  </a:lnTo>
                  <a:lnTo>
                    <a:pt x="8017" y="2199"/>
                  </a:lnTo>
                  <a:lnTo>
                    <a:pt x="8017" y="2048"/>
                  </a:lnTo>
                  <a:lnTo>
                    <a:pt x="8006" y="1907"/>
                  </a:lnTo>
                  <a:lnTo>
                    <a:pt x="7984" y="1766"/>
                  </a:lnTo>
                  <a:lnTo>
                    <a:pt x="7941" y="1636"/>
                  </a:lnTo>
                  <a:lnTo>
                    <a:pt x="7898" y="1506"/>
                  </a:lnTo>
                  <a:lnTo>
                    <a:pt x="7833" y="1387"/>
                  </a:lnTo>
                  <a:lnTo>
                    <a:pt x="7768" y="1268"/>
                  </a:lnTo>
                  <a:lnTo>
                    <a:pt x="7681" y="1159"/>
                  </a:lnTo>
                  <a:lnTo>
                    <a:pt x="7594" y="1062"/>
                  </a:lnTo>
                  <a:lnTo>
                    <a:pt x="7497" y="986"/>
                  </a:lnTo>
                  <a:lnTo>
                    <a:pt x="7399" y="910"/>
                  </a:lnTo>
                  <a:lnTo>
                    <a:pt x="7280" y="845"/>
                  </a:lnTo>
                  <a:lnTo>
                    <a:pt x="7161" y="791"/>
                  </a:lnTo>
                  <a:lnTo>
                    <a:pt x="7031" y="759"/>
                  </a:lnTo>
                  <a:lnTo>
                    <a:pt x="3630" y="22"/>
                  </a:lnTo>
                  <a:lnTo>
                    <a:pt x="3500" y="11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4774086" y="3262491"/>
              <a:ext cx="230936" cy="299085"/>
            </a:xfrm>
            <a:custGeom>
              <a:rect b="b" l="l" r="r" t="t"/>
              <a:pathLst>
                <a:path extrusionOk="0" h="20583" w="15893">
                  <a:moveTo>
                    <a:pt x="3565" y="1094"/>
                  </a:moveTo>
                  <a:lnTo>
                    <a:pt x="3652" y="1105"/>
                  </a:lnTo>
                  <a:lnTo>
                    <a:pt x="14073" y="3348"/>
                  </a:lnTo>
                  <a:lnTo>
                    <a:pt x="14127" y="3369"/>
                  </a:lnTo>
                  <a:lnTo>
                    <a:pt x="14214" y="3402"/>
                  </a:lnTo>
                  <a:lnTo>
                    <a:pt x="14300" y="3434"/>
                  </a:lnTo>
                  <a:lnTo>
                    <a:pt x="14376" y="3478"/>
                  </a:lnTo>
                  <a:lnTo>
                    <a:pt x="14441" y="3521"/>
                  </a:lnTo>
                  <a:lnTo>
                    <a:pt x="14506" y="3575"/>
                  </a:lnTo>
                  <a:lnTo>
                    <a:pt x="14560" y="3629"/>
                  </a:lnTo>
                  <a:lnTo>
                    <a:pt x="14614" y="3694"/>
                  </a:lnTo>
                  <a:lnTo>
                    <a:pt x="14669" y="3770"/>
                  </a:lnTo>
                  <a:lnTo>
                    <a:pt x="14701" y="3835"/>
                  </a:lnTo>
                  <a:lnTo>
                    <a:pt x="14734" y="3911"/>
                  </a:lnTo>
                  <a:lnTo>
                    <a:pt x="14766" y="3998"/>
                  </a:lnTo>
                  <a:lnTo>
                    <a:pt x="14788" y="4073"/>
                  </a:lnTo>
                  <a:lnTo>
                    <a:pt x="14799" y="4160"/>
                  </a:lnTo>
                  <a:lnTo>
                    <a:pt x="14799" y="4247"/>
                  </a:lnTo>
                  <a:lnTo>
                    <a:pt x="14788" y="4333"/>
                  </a:lnTo>
                  <a:lnTo>
                    <a:pt x="14777" y="4420"/>
                  </a:lnTo>
                  <a:lnTo>
                    <a:pt x="14755" y="4507"/>
                  </a:lnTo>
                  <a:lnTo>
                    <a:pt x="14723" y="4583"/>
                  </a:lnTo>
                  <a:lnTo>
                    <a:pt x="14690" y="4658"/>
                  </a:lnTo>
                  <a:lnTo>
                    <a:pt x="14636" y="4734"/>
                  </a:lnTo>
                  <a:lnTo>
                    <a:pt x="14593" y="4799"/>
                  </a:lnTo>
                  <a:lnTo>
                    <a:pt x="14539" y="4864"/>
                  </a:lnTo>
                  <a:lnTo>
                    <a:pt x="14474" y="4918"/>
                  </a:lnTo>
                  <a:lnTo>
                    <a:pt x="14409" y="4962"/>
                  </a:lnTo>
                  <a:lnTo>
                    <a:pt x="14333" y="5005"/>
                  </a:lnTo>
                  <a:lnTo>
                    <a:pt x="14257" y="5048"/>
                  </a:lnTo>
                  <a:lnTo>
                    <a:pt x="14181" y="5070"/>
                  </a:lnTo>
                  <a:lnTo>
                    <a:pt x="14105" y="5103"/>
                  </a:lnTo>
                  <a:lnTo>
                    <a:pt x="14019" y="5113"/>
                  </a:lnTo>
                  <a:lnTo>
                    <a:pt x="13932" y="5124"/>
                  </a:lnTo>
                  <a:lnTo>
                    <a:pt x="13845" y="5113"/>
                  </a:lnTo>
                  <a:lnTo>
                    <a:pt x="13759" y="5113"/>
                  </a:lnTo>
                  <a:lnTo>
                    <a:pt x="10195" y="4344"/>
                  </a:lnTo>
                  <a:lnTo>
                    <a:pt x="10086" y="4333"/>
                  </a:lnTo>
                  <a:lnTo>
                    <a:pt x="9978" y="4333"/>
                  </a:lnTo>
                  <a:lnTo>
                    <a:pt x="9880" y="4366"/>
                  </a:lnTo>
                  <a:lnTo>
                    <a:pt x="9783" y="4420"/>
                  </a:lnTo>
                  <a:lnTo>
                    <a:pt x="9696" y="4485"/>
                  </a:lnTo>
                  <a:lnTo>
                    <a:pt x="9631" y="4561"/>
                  </a:lnTo>
                  <a:lnTo>
                    <a:pt x="9577" y="4658"/>
                  </a:lnTo>
                  <a:lnTo>
                    <a:pt x="9545" y="4756"/>
                  </a:lnTo>
                  <a:lnTo>
                    <a:pt x="9545" y="4767"/>
                  </a:lnTo>
                  <a:lnTo>
                    <a:pt x="9534" y="4875"/>
                  </a:lnTo>
                  <a:lnTo>
                    <a:pt x="9545" y="4983"/>
                  </a:lnTo>
                  <a:lnTo>
                    <a:pt x="9566" y="5092"/>
                  </a:lnTo>
                  <a:lnTo>
                    <a:pt x="9620" y="5178"/>
                  </a:lnTo>
                  <a:lnTo>
                    <a:pt x="9685" y="5265"/>
                  </a:lnTo>
                  <a:lnTo>
                    <a:pt x="9761" y="5330"/>
                  </a:lnTo>
                  <a:lnTo>
                    <a:pt x="9859" y="5384"/>
                  </a:lnTo>
                  <a:lnTo>
                    <a:pt x="9967" y="5417"/>
                  </a:lnTo>
                  <a:lnTo>
                    <a:pt x="13553" y="6186"/>
                  </a:lnTo>
                  <a:lnTo>
                    <a:pt x="13639" y="6218"/>
                  </a:lnTo>
                  <a:lnTo>
                    <a:pt x="13726" y="6251"/>
                  </a:lnTo>
                  <a:lnTo>
                    <a:pt x="13802" y="6283"/>
                  </a:lnTo>
                  <a:lnTo>
                    <a:pt x="13878" y="6338"/>
                  </a:lnTo>
                  <a:lnTo>
                    <a:pt x="13954" y="6381"/>
                  </a:lnTo>
                  <a:lnTo>
                    <a:pt x="14008" y="6446"/>
                  </a:lnTo>
                  <a:lnTo>
                    <a:pt x="14073" y="6511"/>
                  </a:lnTo>
                  <a:lnTo>
                    <a:pt x="14116" y="6576"/>
                  </a:lnTo>
                  <a:lnTo>
                    <a:pt x="14159" y="6652"/>
                  </a:lnTo>
                  <a:lnTo>
                    <a:pt x="14192" y="6738"/>
                  </a:lnTo>
                  <a:lnTo>
                    <a:pt x="14224" y="6814"/>
                  </a:lnTo>
                  <a:lnTo>
                    <a:pt x="14246" y="6901"/>
                  </a:lnTo>
                  <a:lnTo>
                    <a:pt x="14257" y="6987"/>
                  </a:lnTo>
                  <a:lnTo>
                    <a:pt x="14257" y="7074"/>
                  </a:lnTo>
                  <a:lnTo>
                    <a:pt x="14257" y="7161"/>
                  </a:lnTo>
                  <a:lnTo>
                    <a:pt x="14246" y="7258"/>
                  </a:lnTo>
                  <a:lnTo>
                    <a:pt x="14214" y="7345"/>
                  </a:lnTo>
                  <a:lnTo>
                    <a:pt x="14181" y="7432"/>
                  </a:lnTo>
                  <a:lnTo>
                    <a:pt x="14149" y="7507"/>
                  </a:lnTo>
                  <a:lnTo>
                    <a:pt x="14094" y="7583"/>
                  </a:lnTo>
                  <a:lnTo>
                    <a:pt x="14051" y="7648"/>
                  </a:lnTo>
                  <a:lnTo>
                    <a:pt x="13986" y="7713"/>
                  </a:lnTo>
                  <a:lnTo>
                    <a:pt x="13921" y="7767"/>
                  </a:lnTo>
                  <a:lnTo>
                    <a:pt x="13856" y="7822"/>
                  </a:lnTo>
                  <a:lnTo>
                    <a:pt x="13780" y="7865"/>
                  </a:lnTo>
                  <a:lnTo>
                    <a:pt x="13694" y="7897"/>
                  </a:lnTo>
                  <a:lnTo>
                    <a:pt x="13618" y="7930"/>
                  </a:lnTo>
                  <a:lnTo>
                    <a:pt x="13531" y="7952"/>
                  </a:lnTo>
                  <a:lnTo>
                    <a:pt x="13444" y="7962"/>
                  </a:lnTo>
                  <a:lnTo>
                    <a:pt x="13271" y="7962"/>
                  </a:lnTo>
                  <a:lnTo>
                    <a:pt x="13174" y="7941"/>
                  </a:lnTo>
                  <a:lnTo>
                    <a:pt x="7801" y="6782"/>
                  </a:lnTo>
                  <a:lnTo>
                    <a:pt x="7692" y="6771"/>
                  </a:lnTo>
                  <a:lnTo>
                    <a:pt x="7584" y="6782"/>
                  </a:lnTo>
                  <a:lnTo>
                    <a:pt x="7486" y="6814"/>
                  </a:lnTo>
                  <a:lnTo>
                    <a:pt x="7389" y="6857"/>
                  </a:lnTo>
                  <a:lnTo>
                    <a:pt x="7313" y="6922"/>
                  </a:lnTo>
                  <a:lnTo>
                    <a:pt x="7237" y="7009"/>
                  </a:lnTo>
                  <a:lnTo>
                    <a:pt x="7183" y="7096"/>
                  </a:lnTo>
                  <a:lnTo>
                    <a:pt x="7151" y="7204"/>
                  </a:lnTo>
                  <a:lnTo>
                    <a:pt x="7140" y="7312"/>
                  </a:lnTo>
                  <a:lnTo>
                    <a:pt x="7151" y="7421"/>
                  </a:lnTo>
                  <a:lnTo>
                    <a:pt x="7183" y="7529"/>
                  </a:lnTo>
                  <a:lnTo>
                    <a:pt x="7226" y="7616"/>
                  </a:lnTo>
                  <a:lnTo>
                    <a:pt x="7291" y="7702"/>
                  </a:lnTo>
                  <a:lnTo>
                    <a:pt x="7378" y="7767"/>
                  </a:lnTo>
                  <a:lnTo>
                    <a:pt x="7465" y="7822"/>
                  </a:lnTo>
                  <a:lnTo>
                    <a:pt x="7573" y="7854"/>
                  </a:lnTo>
                  <a:lnTo>
                    <a:pt x="12946" y="9013"/>
                  </a:lnTo>
                  <a:lnTo>
                    <a:pt x="13033" y="9035"/>
                  </a:lnTo>
                  <a:lnTo>
                    <a:pt x="13119" y="9067"/>
                  </a:lnTo>
                  <a:lnTo>
                    <a:pt x="13195" y="9111"/>
                  </a:lnTo>
                  <a:lnTo>
                    <a:pt x="13271" y="9154"/>
                  </a:lnTo>
                  <a:lnTo>
                    <a:pt x="13347" y="9208"/>
                  </a:lnTo>
                  <a:lnTo>
                    <a:pt x="13401" y="9262"/>
                  </a:lnTo>
                  <a:lnTo>
                    <a:pt x="13466" y="9327"/>
                  </a:lnTo>
                  <a:lnTo>
                    <a:pt x="13509" y="9403"/>
                  </a:lnTo>
                  <a:lnTo>
                    <a:pt x="13553" y="9479"/>
                  </a:lnTo>
                  <a:lnTo>
                    <a:pt x="13585" y="9555"/>
                  </a:lnTo>
                  <a:lnTo>
                    <a:pt x="13618" y="9642"/>
                  </a:lnTo>
                  <a:lnTo>
                    <a:pt x="13639" y="9717"/>
                  </a:lnTo>
                  <a:lnTo>
                    <a:pt x="13650" y="9804"/>
                  </a:lnTo>
                  <a:lnTo>
                    <a:pt x="13650" y="9902"/>
                  </a:lnTo>
                  <a:lnTo>
                    <a:pt x="13650" y="9988"/>
                  </a:lnTo>
                  <a:lnTo>
                    <a:pt x="13639" y="10075"/>
                  </a:lnTo>
                  <a:lnTo>
                    <a:pt x="13607" y="10161"/>
                  </a:lnTo>
                  <a:lnTo>
                    <a:pt x="13574" y="10248"/>
                  </a:lnTo>
                  <a:lnTo>
                    <a:pt x="13542" y="10324"/>
                  </a:lnTo>
                  <a:lnTo>
                    <a:pt x="13488" y="10400"/>
                  </a:lnTo>
                  <a:lnTo>
                    <a:pt x="13434" y="10476"/>
                  </a:lnTo>
                  <a:lnTo>
                    <a:pt x="13379" y="10530"/>
                  </a:lnTo>
                  <a:lnTo>
                    <a:pt x="13314" y="10595"/>
                  </a:lnTo>
                  <a:lnTo>
                    <a:pt x="13249" y="10638"/>
                  </a:lnTo>
                  <a:lnTo>
                    <a:pt x="13174" y="10681"/>
                  </a:lnTo>
                  <a:lnTo>
                    <a:pt x="13087" y="10725"/>
                  </a:lnTo>
                  <a:lnTo>
                    <a:pt x="13011" y="10746"/>
                  </a:lnTo>
                  <a:lnTo>
                    <a:pt x="12924" y="10768"/>
                  </a:lnTo>
                  <a:lnTo>
                    <a:pt x="12838" y="10779"/>
                  </a:lnTo>
                  <a:lnTo>
                    <a:pt x="12664" y="10779"/>
                  </a:lnTo>
                  <a:lnTo>
                    <a:pt x="12567" y="10768"/>
                  </a:lnTo>
                  <a:lnTo>
                    <a:pt x="5417" y="9230"/>
                  </a:lnTo>
                  <a:lnTo>
                    <a:pt x="5309" y="9208"/>
                  </a:lnTo>
                  <a:lnTo>
                    <a:pt x="5201" y="9219"/>
                  </a:lnTo>
                  <a:lnTo>
                    <a:pt x="5092" y="9252"/>
                  </a:lnTo>
                  <a:lnTo>
                    <a:pt x="5006" y="9295"/>
                  </a:lnTo>
                  <a:lnTo>
                    <a:pt x="4919" y="9360"/>
                  </a:lnTo>
                  <a:lnTo>
                    <a:pt x="4854" y="9447"/>
                  </a:lnTo>
                  <a:lnTo>
                    <a:pt x="4800" y="9544"/>
                  </a:lnTo>
                  <a:lnTo>
                    <a:pt x="4767" y="9642"/>
                  </a:lnTo>
                  <a:lnTo>
                    <a:pt x="4757" y="9750"/>
                  </a:lnTo>
                  <a:lnTo>
                    <a:pt x="4757" y="9858"/>
                  </a:lnTo>
                  <a:lnTo>
                    <a:pt x="4789" y="9967"/>
                  </a:lnTo>
                  <a:lnTo>
                    <a:pt x="4843" y="10053"/>
                  </a:lnTo>
                  <a:lnTo>
                    <a:pt x="4908" y="10140"/>
                  </a:lnTo>
                  <a:lnTo>
                    <a:pt x="4984" y="10205"/>
                  </a:lnTo>
                  <a:lnTo>
                    <a:pt x="5082" y="10259"/>
                  </a:lnTo>
                  <a:lnTo>
                    <a:pt x="5179" y="10291"/>
                  </a:lnTo>
                  <a:lnTo>
                    <a:pt x="12339" y="11830"/>
                  </a:lnTo>
                  <a:lnTo>
                    <a:pt x="12426" y="11862"/>
                  </a:lnTo>
                  <a:lnTo>
                    <a:pt x="12513" y="11884"/>
                  </a:lnTo>
                  <a:lnTo>
                    <a:pt x="12589" y="11927"/>
                  </a:lnTo>
                  <a:lnTo>
                    <a:pt x="12664" y="11971"/>
                  </a:lnTo>
                  <a:lnTo>
                    <a:pt x="12729" y="12025"/>
                  </a:lnTo>
                  <a:lnTo>
                    <a:pt x="12794" y="12090"/>
                  </a:lnTo>
                  <a:lnTo>
                    <a:pt x="12849" y="12155"/>
                  </a:lnTo>
                  <a:lnTo>
                    <a:pt x="12903" y="12220"/>
                  </a:lnTo>
                  <a:lnTo>
                    <a:pt x="12946" y="12296"/>
                  </a:lnTo>
                  <a:lnTo>
                    <a:pt x="12979" y="12371"/>
                  </a:lnTo>
                  <a:lnTo>
                    <a:pt x="13011" y="12458"/>
                  </a:lnTo>
                  <a:lnTo>
                    <a:pt x="13033" y="12545"/>
                  </a:lnTo>
                  <a:lnTo>
                    <a:pt x="13044" y="12631"/>
                  </a:lnTo>
                  <a:lnTo>
                    <a:pt x="13044" y="12718"/>
                  </a:lnTo>
                  <a:lnTo>
                    <a:pt x="13044" y="12805"/>
                  </a:lnTo>
                  <a:lnTo>
                    <a:pt x="13033" y="12902"/>
                  </a:lnTo>
                  <a:lnTo>
                    <a:pt x="13000" y="12989"/>
                  </a:lnTo>
                  <a:lnTo>
                    <a:pt x="12979" y="13065"/>
                  </a:lnTo>
                  <a:lnTo>
                    <a:pt x="12935" y="13141"/>
                  </a:lnTo>
                  <a:lnTo>
                    <a:pt x="12892" y="13216"/>
                  </a:lnTo>
                  <a:lnTo>
                    <a:pt x="12838" y="13292"/>
                  </a:lnTo>
                  <a:lnTo>
                    <a:pt x="12773" y="13357"/>
                  </a:lnTo>
                  <a:lnTo>
                    <a:pt x="12708" y="13411"/>
                  </a:lnTo>
                  <a:lnTo>
                    <a:pt x="12643" y="13466"/>
                  </a:lnTo>
                  <a:lnTo>
                    <a:pt x="12556" y="13509"/>
                  </a:lnTo>
                  <a:lnTo>
                    <a:pt x="12480" y="13541"/>
                  </a:lnTo>
                  <a:lnTo>
                    <a:pt x="12394" y="13574"/>
                  </a:lnTo>
                  <a:lnTo>
                    <a:pt x="12318" y="13595"/>
                  </a:lnTo>
                  <a:lnTo>
                    <a:pt x="12231" y="13606"/>
                  </a:lnTo>
                  <a:lnTo>
                    <a:pt x="12145" y="13606"/>
                  </a:lnTo>
                  <a:lnTo>
                    <a:pt x="12047" y="13595"/>
                  </a:lnTo>
                  <a:lnTo>
                    <a:pt x="11960" y="13585"/>
                  </a:lnTo>
                  <a:lnTo>
                    <a:pt x="6706" y="12458"/>
                  </a:lnTo>
                  <a:lnTo>
                    <a:pt x="6631" y="12447"/>
                  </a:lnTo>
                  <a:lnTo>
                    <a:pt x="6566" y="12436"/>
                  </a:lnTo>
                  <a:lnTo>
                    <a:pt x="6501" y="12447"/>
                  </a:lnTo>
                  <a:lnTo>
                    <a:pt x="6436" y="12458"/>
                  </a:lnTo>
                  <a:lnTo>
                    <a:pt x="6371" y="12491"/>
                  </a:lnTo>
                  <a:lnTo>
                    <a:pt x="6316" y="12512"/>
                  </a:lnTo>
                  <a:lnTo>
                    <a:pt x="6251" y="12556"/>
                  </a:lnTo>
                  <a:lnTo>
                    <a:pt x="6208" y="12599"/>
                  </a:lnTo>
                  <a:lnTo>
                    <a:pt x="6154" y="12653"/>
                  </a:lnTo>
                  <a:lnTo>
                    <a:pt x="6121" y="12707"/>
                  </a:lnTo>
                  <a:lnTo>
                    <a:pt x="6089" y="12761"/>
                  </a:lnTo>
                  <a:lnTo>
                    <a:pt x="6067" y="12826"/>
                  </a:lnTo>
                  <a:lnTo>
                    <a:pt x="6046" y="12891"/>
                  </a:lnTo>
                  <a:lnTo>
                    <a:pt x="6046" y="12956"/>
                  </a:lnTo>
                  <a:lnTo>
                    <a:pt x="6046" y="13021"/>
                  </a:lnTo>
                  <a:lnTo>
                    <a:pt x="6046" y="13086"/>
                  </a:lnTo>
                  <a:lnTo>
                    <a:pt x="6111" y="13444"/>
                  </a:lnTo>
                  <a:lnTo>
                    <a:pt x="6154" y="13790"/>
                  </a:lnTo>
                  <a:lnTo>
                    <a:pt x="6176" y="14115"/>
                  </a:lnTo>
                  <a:lnTo>
                    <a:pt x="6186" y="14440"/>
                  </a:lnTo>
                  <a:lnTo>
                    <a:pt x="6186" y="14755"/>
                  </a:lnTo>
                  <a:lnTo>
                    <a:pt x="6165" y="15058"/>
                  </a:lnTo>
                  <a:lnTo>
                    <a:pt x="6132" y="15340"/>
                  </a:lnTo>
                  <a:lnTo>
                    <a:pt x="6100" y="15621"/>
                  </a:lnTo>
                  <a:lnTo>
                    <a:pt x="6046" y="15892"/>
                  </a:lnTo>
                  <a:lnTo>
                    <a:pt x="5981" y="16152"/>
                  </a:lnTo>
                  <a:lnTo>
                    <a:pt x="5916" y="16401"/>
                  </a:lnTo>
                  <a:lnTo>
                    <a:pt x="5840" y="16640"/>
                  </a:lnTo>
                  <a:lnTo>
                    <a:pt x="5753" y="16867"/>
                  </a:lnTo>
                  <a:lnTo>
                    <a:pt x="5666" y="17084"/>
                  </a:lnTo>
                  <a:lnTo>
                    <a:pt x="5569" y="17289"/>
                  </a:lnTo>
                  <a:lnTo>
                    <a:pt x="5471" y="17484"/>
                  </a:lnTo>
                  <a:lnTo>
                    <a:pt x="5363" y="17669"/>
                  </a:lnTo>
                  <a:lnTo>
                    <a:pt x="5266" y="17842"/>
                  </a:lnTo>
                  <a:lnTo>
                    <a:pt x="5049" y="18167"/>
                  </a:lnTo>
                  <a:lnTo>
                    <a:pt x="4843" y="18438"/>
                  </a:lnTo>
                  <a:lnTo>
                    <a:pt x="4648" y="18676"/>
                  </a:lnTo>
                  <a:lnTo>
                    <a:pt x="4464" y="18871"/>
                  </a:lnTo>
                  <a:lnTo>
                    <a:pt x="4312" y="19023"/>
                  </a:lnTo>
                  <a:lnTo>
                    <a:pt x="4193" y="19131"/>
                  </a:lnTo>
                  <a:lnTo>
                    <a:pt x="4107" y="19196"/>
                  </a:lnTo>
                  <a:lnTo>
                    <a:pt x="4042" y="19250"/>
                  </a:lnTo>
                  <a:lnTo>
                    <a:pt x="3955" y="19315"/>
                  </a:lnTo>
                  <a:lnTo>
                    <a:pt x="3868" y="19380"/>
                  </a:lnTo>
                  <a:lnTo>
                    <a:pt x="3771" y="19424"/>
                  </a:lnTo>
                  <a:lnTo>
                    <a:pt x="3673" y="19456"/>
                  </a:lnTo>
                  <a:lnTo>
                    <a:pt x="3565" y="19478"/>
                  </a:lnTo>
                  <a:lnTo>
                    <a:pt x="3467" y="19489"/>
                  </a:lnTo>
                  <a:lnTo>
                    <a:pt x="3359" y="19478"/>
                  </a:lnTo>
                  <a:lnTo>
                    <a:pt x="3251" y="19467"/>
                  </a:lnTo>
                  <a:lnTo>
                    <a:pt x="3164" y="19445"/>
                  </a:lnTo>
                  <a:lnTo>
                    <a:pt x="3077" y="19413"/>
                  </a:lnTo>
                  <a:lnTo>
                    <a:pt x="3002" y="19369"/>
                  </a:lnTo>
                  <a:lnTo>
                    <a:pt x="2926" y="19326"/>
                  </a:lnTo>
                  <a:lnTo>
                    <a:pt x="2861" y="19272"/>
                  </a:lnTo>
                  <a:lnTo>
                    <a:pt x="2796" y="19207"/>
                  </a:lnTo>
                  <a:lnTo>
                    <a:pt x="2742" y="19142"/>
                  </a:lnTo>
                  <a:lnTo>
                    <a:pt x="2687" y="19077"/>
                  </a:lnTo>
                  <a:lnTo>
                    <a:pt x="2644" y="19001"/>
                  </a:lnTo>
                  <a:lnTo>
                    <a:pt x="2612" y="18925"/>
                  </a:lnTo>
                  <a:lnTo>
                    <a:pt x="2579" y="18839"/>
                  </a:lnTo>
                  <a:lnTo>
                    <a:pt x="2568" y="18752"/>
                  </a:lnTo>
                  <a:lnTo>
                    <a:pt x="2547" y="18665"/>
                  </a:lnTo>
                  <a:lnTo>
                    <a:pt x="2547" y="18579"/>
                  </a:lnTo>
                  <a:lnTo>
                    <a:pt x="2557" y="18492"/>
                  </a:lnTo>
                  <a:lnTo>
                    <a:pt x="2568" y="18405"/>
                  </a:lnTo>
                  <a:lnTo>
                    <a:pt x="2590" y="18308"/>
                  </a:lnTo>
                  <a:lnTo>
                    <a:pt x="2622" y="18221"/>
                  </a:lnTo>
                  <a:lnTo>
                    <a:pt x="2655" y="18145"/>
                  </a:lnTo>
                  <a:lnTo>
                    <a:pt x="2666" y="18048"/>
                  </a:lnTo>
                  <a:lnTo>
                    <a:pt x="2796" y="17712"/>
                  </a:lnTo>
                  <a:lnTo>
                    <a:pt x="2893" y="17365"/>
                  </a:lnTo>
                  <a:lnTo>
                    <a:pt x="2980" y="17019"/>
                  </a:lnTo>
                  <a:lnTo>
                    <a:pt x="3045" y="16661"/>
                  </a:lnTo>
                  <a:lnTo>
                    <a:pt x="3088" y="16304"/>
                  </a:lnTo>
                  <a:lnTo>
                    <a:pt x="3121" y="15946"/>
                  </a:lnTo>
                  <a:lnTo>
                    <a:pt x="3132" y="15589"/>
                  </a:lnTo>
                  <a:lnTo>
                    <a:pt x="3132" y="15242"/>
                  </a:lnTo>
                  <a:lnTo>
                    <a:pt x="3121" y="14885"/>
                  </a:lnTo>
                  <a:lnTo>
                    <a:pt x="3088" y="14538"/>
                  </a:lnTo>
                  <a:lnTo>
                    <a:pt x="3056" y="14202"/>
                  </a:lnTo>
                  <a:lnTo>
                    <a:pt x="3012" y="13877"/>
                  </a:lnTo>
                  <a:lnTo>
                    <a:pt x="2958" y="13552"/>
                  </a:lnTo>
                  <a:lnTo>
                    <a:pt x="2893" y="13249"/>
                  </a:lnTo>
                  <a:lnTo>
                    <a:pt x="2828" y="12946"/>
                  </a:lnTo>
                  <a:lnTo>
                    <a:pt x="2763" y="12664"/>
                  </a:lnTo>
                  <a:lnTo>
                    <a:pt x="2666" y="12317"/>
                  </a:lnTo>
                  <a:lnTo>
                    <a:pt x="2644" y="12231"/>
                  </a:lnTo>
                  <a:lnTo>
                    <a:pt x="2568" y="12090"/>
                  </a:lnTo>
                  <a:lnTo>
                    <a:pt x="2471" y="11949"/>
                  </a:lnTo>
                  <a:lnTo>
                    <a:pt x="2373" y="11830"/>
                  </a:lnTo>
                  <a:lnTo>
                    <a:pt x="2265" y="11711"/>
                  </a:lnTo>
                  <a:lnTo>
                    <a:pt x="2135" y="11613"/>
                  </a:lnTo>
                  <a:lnTo>
                    <a:pt x="2005" y="11526"/>
                  </a:lnTo>
                  <a:lnTo>
                    <a:pt x="1864" y="11451"/>
                  </a:lnTo>
                  <a:lnTo>
                    <a:pt x="1713" y="11386"/>
                  </a:lnTo>
                  <a:lnTo>
                    <a:pt x="1648" y="11364"/>
                  </a:lnTo>
                  <a:lnTo>
                    <a:pt x="1485" y="11331"/>
                  </a:lnTo>
                  <a:lnTo>
                    <a:pt x="1442" y="11321"/>
                  </a:lnTo>
                  <a:lnTo>
                    <a:pt x="1355" y="11288"/>
                  </a:lnTo>
                  <a:lnTo>
                    <a:pt x="1279" y="11245"/>
                  </a:lnTo>
                  <a:lnTo>
                    <a:pt x="1214" y="11180"/>
                  </a:lnTo>
                  <a:lnTo>
                    <a:pt x="1160" y="11115"/>
                  </a:lnTo>
                  <a:lnTo>
                    <a:pt x="1128" y="11039"/>
                  </a:lnTo>
                  <a:lnTo>
                    <a:pt x="1106" y="10952"/>
                  </a:lnTo>
                  <a:lnTo>
                    <a:pt x="1095" y="10866"/>
                  </a:lnTo>
                  <a:lnTo>
                    <a:pt x="1106" y="10779"/>
                  </a:lnTo>
                  <a:lnTo>
                    <a:pt x="3110" y="1463"/>
                  </a:lnTo>
                  <a:lnTo>
                    <a:pt x="3142" y="1376"/>
                  </a:lnTo>
                  <a:lnTo>
                    <a:pt x="3186" y="1289"/>
                  </a:lnTo>
                  <a:lnTo>
                    <a:pt x="3240" y="1224"/>
                  </a:lnTo>
                  <a:lnTo>
                    <a:pt x="3305" y="1170"/>
                  </a:lnTo>
                  <a:lnTo>
                    <a:pt x="3392" y="1127"/>
                  </a:lnTo>
                  <a:lnTo>
                    <a:pt x="3478" y="1105"/>
                  </a:lnTo>
                  <a:lnTo>
                    <a:pt x="3565" y="1094"/>
                  </a:lnTo>
                  <a:close/>
                  <a:moveTo>
                    <a:pt x="3576" y="0"/>
                  </a:moveTo>
                  <a:lnTo>
                    <a:pt x="3424" y="11"/>
                  </a:lnTo>
                  <a:lnTo>
                    <a:pt x="3272" y="33"/>
                  </a:lnTo>
                  <a:lnTo>
                    <a:pt x="3121" y="65"/>
                  </a:lnTo>
                  <a:lnTo>
                    <a:pt x="2980" y="119"/>
                  </a:lnTo>
                  <a:lnTo>
                    <a:pt x="2850" y="174"/>
                  </a:lnTo>
                  <a:lnTo>
                    <a:pt x="2720" y="249"/>
                  </a:lnTo>
                  <a:lnTo>
                    <a:pt x="2590" y="336"/>
                  </a:lnTo>
                  <a:lnTo>
                    <a:pt x="2482" y="434"/>
                  </a:lnTo>
                  <a:lnTo>
                    <a:pt x="2384" y="542"/>
                  </a:lnTo>
                  <a:lnTo>
                    <a:pt x="2287" y="661"/>
                  </a:lnTo>
                  <a:lnTo>
                    <a:pt x="2211" y="791"/>
                  </a:lnTo>
                  <a:lnTo>
                    <a:pt x="2135" y="932"/>
                  </a:lnTo>
                  <a:lnTo>
                    <a:pt x="2081" y="1073"/>
                  </a:lnTo>
                  <a:lnTo>
                    <a:pt x="2037" y="1235"/>
                  </a:lnTo>
                  <a:lnTo>
                    <a:pt x="33" y="10551"/>
                  </a:lnTo>
                  <a:lnTo>
                    <a:pt x="12" y="10703"/>
                  </a:lnTo>
                  <a:lnTo>
                    <a:pt x="1" y="10855"/>
                  </a:lnTo>
                  <a:lnTo>
                    <a:pt x="1" y="10996"/>
                  </a:lnTo>
                  <a:lnTo>
                    <a:pt x="23" y="11147"/>
                  </a:lnTo>
                  <a:lnTo>
                    <a:pt x="55" y="11288"/>
                  </a:lnTo>
                  <a:lnTo>
                    <a:pt x="98" y="11418"/>
                  </a:lnTo>
                  <a:lnTo>
                    <a:pt x="153" y="11559"/>
                  </a:lnTo>
                  <a:lnTo>
                    <a:pt x="228" y="11678"/>
                  </a:lnTo>
                  <a:lnTo>
                    <a:pt x="304" y="11797"/>
                  </a:lnTo>
                  <a:lnTo>
                    <a:pt x="402" y="11916"/>
                  </a:lnTo>
                  <a:lnTo>
                    <a:pt x="499" y="12014"/>
                  </a:lnTo>
                  <a:lnTo>
                    <a:pt x="608" y="12111"/>
                  </a:lnTo>
                  <a:lnTo>
                    <a:pt x="738" y="12187"/>
                  </a:lnTo>
                  <a:lnTo>
                    <a:pt x="868" y="12263"/>
                  </a:lnTo>
                  <a:lnTo>
                    <a:pt x="998" y="12328"/>
                  </a:lnTo>
                  <a:lnTo>
                    <a:pt x="1149" y="12371"/>
                  </a:lnTo>
                  <a:lnTo>
                    <a:pt x="1225" y="12393"/>
                  </a:lnTo>
                  <a:lnTo>
                    <a:pt x="1377" y="12426"/>
                  </a:lnTo>
                  <a:lnTo>
                    <a:pt x="1453" y="12469"/>
                  </a:lnTo>
                  <a:lnTo>
                    <a:pt x="1518" y="12523"/>
                  </a:lnTo>
                  <a:lnTo>
                    <a:pt x="1583" y="12588"/>
                  </a:lnTo>
                  <a:lnTo>
                    <a:pt x="1626" y="12653"/>
                  </a:lnTo>
                  <a:lnTo>
                    <a:pt x="1702" y="12924"/>
                  </a:lnTo>
                  <a:lnTo>
                    <a:pt x="1810" y="13390"/>
                  </a:lnTo>
                  <a:lnTo>
                    <a:pt x="1853" y="13650"/>
                  </a:lnTo>
                  <a:lnTo>
                    <a:pt x="1907" y="13920"/>
                  </a:lnTo>
                  <a:lnTo>
                    <a:pt x="1951" y="14213"/>
                  </a:lnTo>
                  <a:lnTo>
                    <a:pt x="1983" y="14516"/>
                  </a:lnTo>
                  <a:lnTo>
                    <a:pt x="2016" y="14830"/>
                  </a:lnTo>
                  <a:lnTo>
                    <a:pt x="2027" y="15155"/>
                  </a:lnTo>
                  <a:lnTo>
                    <a:pt x="2037" y="15480"/>
                  </a:lnTo>
                  <a:lnTo>
                    <a:pt x="2027" y="15816"/>
                  </a:lnTo>
                  <a:lnTo>
                    <a:pt x="2005" y="16141"/>
                  </a:lnTo>
                  <a:lnTo>
                    <a:pt x="1962" y="16477"/>
                  </a:lnTo>
                  <a:lnTo>
                    <a:pt x="1907" y="16813"/>
                  </a:lnTo>
                  <a:lnTo>
                    <a:pt x="1832" y="17138"/>
                  </a:lnTo>
                  <a:lnTo>
                    <a:pt x="1723" y="17452"/>
                  </a:lnTo>
                  <a:lnTo>
                    <a:pt x="1669" y="17604"/>
                  </a:lnTo>
                  <a:lnTo>
                    <a:pt x="1604" y="17766"/>
                  </a:lnTo>
                  <a:lnTo>
                    <a:pt x="1572" y="17853"/>
                  </a:lnTo>
                  <a:lnTo>
                    <a:pt x="1561" y="17950"/>
                  </a:lnTo>
                  <a:lnTo>
                    <a:pt x="1496" y="18167"/>
                  </a:lnTo>
                  <a:lnTo>
                    <a:pt x="1463" y="18373"/>
                  </a:lnTo>
                  <a:lnTo>
                    <a:pt x="1453" y="18568"/>
                  </a:lnTo>
                  <a:lnTo>
                    <a:pt x="1463" y="18763"/>
                  </a:lnTo>
                  <a:lnTo>
                    <a:pt x="1485" y="18958"/>
                  </a:lnTo>
                  <a:lnTo>
                    <a:pt x="1539" y="19153"/>
                  </a:lnTo>
                  <a:lnTo>
                    <a:pt x="1593" y="19326"/>
                  </a:lnTo>
                  <a:lnTo>
                    <a:pt x="1680" y="19499"/>
                  </a:lnTo>
                  <a:lnTo>
                    <a:pt x="1778" y="19673"/>
                  </a:lnTo>
                  <a:lnTo>
                    <a:pt x="1886" y="19824"/>
                  </a:lnTo>
                  <a:lnTo>
                    <a:pt x="2005" y="19965"/>
                  </a:lnTo>
                  <a:lnTo>
                    <a:pt x="2146" y="20095"/>
                  </a:lnTo>
                  <a:lnTo>
                    <a:pt x="2297" y="20214"/>
                  </a:lnTo>
                  <a:lnTo>
                    <a:pt x="2471" y="20323"/>
                  </a:lnTo>
                  <a:lnTo>
                    <a:pt x="2644" y="20409"/>
                  </a:lnTo>
                  <a:lnTo>
                    <a:pt x="2828" y="20485"/>
                  </a:lnTo>
                  <a:lnTo>
                    <a:pt x="3023" y="20539"/>
                  </a:lnTo>
                  <a:lnTo>
                    <a:pt x="3142" y="20550"/>
                  </a:lnTo>
                  <a:lnTo>
                    <a:pt x="3251" y="20572"/>
                  </a:lnTo>
                  <a:lnTo>
                    <a:pt x="3370" y="20572"/>
                  </a:lnTo>
                  <a:lnTo>
                    <a:pt x="3478" y="20583"/>
                  </a:lnTo>
                  <a:lnTo>
                    <a:pt x="3706" y="20561"/>
                  </a:lnTo>
                  <a:lnTo>
                    <a:pt x="3922" y="20518"/>
                  </a:lnTo>
                  <a:lnTo>
                    <a:pt x="4139" y="20453"/>
                  </a:lnTo>
                  <a:lnTo>
                    <a:pt x="4345" y="20355"/>
                  </a:lnTo>
                  <a:lnTo>
                    <a:pt x="4540" y="20247"/>
                  </a:lnTo>
                  <a:lnTo>
                    <a:pt x="4637" y="20182"/>
                  </a:lnTo>
                  <a:lnTo>
                    <a:pt x="4724" y="20106"/>
                  </a:lnTo>
                  <a:lnTo>
                    <a:pt x="4735" y="20095"/>
                  </a:lnTo>
                  <a:lnTo>
                    <a:pt x="4897" y="19965"/>
                  </a:lnTo>
                  <a:lnTo>
                    <a:pt x="5049" y="19835"/>
                  </a:lnTo>
                  <a:lnTo>
                    <a:pt x="5233" y="19640"/>
                  </a:lnTo>
                  <a:lnTo>
                    <a:pt x="5461" y="19413"/>
                  </a:lnTo>
                  <a:lnTo>
                    <a:pt x="5688" y="19131"/>
                  </a:lnTo>
                  <a:lnTo>
                    <a:pt x="5937" y="18806"/>
                  </a:lnTo>
                  <a:lnTo>
                    <a:pt x="6067" y="18622"/>
                  </a:lnTo>
                  <a:lnTo>
                    <a:pt x="6186" y="18427"/>
                  </a:lnTo>
                  <a:lnTo>
                    <a:pt x="6316" y="18221"/>
                  </a:lnTo>
                  <a:lnTo>
                    <a:pt x="6436" y="18004"/>
                  </a:lnTo>
                  <a:lnTo>
                    <a:pt x="6555" y="17766"/>
                  </a:lnTo>
                  <a:lnTo>
                    <a:pt x="6663" y="17528"/>
                  </a:lnTo>
                  <a:lnTo>
                    <a:pt x="6771" y="17279"/>
                  </a:lnTo>
                  <a:lnTo>
                    <a:pt x="6869" y="17008"/>
                  </a:lnTo>
                  <a:lnTo>
                    <a:pt x="6956" y="16726"/>
                  </a:lnTo>
                  <a:lnTo>
                    <a:pt x="7042" y="16434"/>
                  </a:lnTo>
                  <a:lnTo>
                    <a:pt x="7118" y="16141"/>
                  </a:lnTo>
                  <a:lnTo>
                    <a:pt x="7172" y="15827"/>
                  </a:lnTo>
                  <a:lnTo>
                    <a:pt x="7226" y="15502"/>
                  </a:lnTo>
                  <a:lnTo>
                    <a:pt x="7259" y="15155"/>
                  </a:lnTo>
                  <a:lnTo>
                    <a:pt x="7281" y="14809"/>
                  </a:lnTo>
                  <a:lnTo>
                    <a:pt x="7281" y="14451"/>
                  </a:lnTo>
                  <a:lnTo>
                    <a:pt x="7270" y="14072"/>
                  </a:lnTo>
                  <a:lnTo>
                    <a:pt x="7237" y="13693"/>
                  </a:lnTo>
                  <a:lnTo>
                    <a:pt x="11733" y="14657"/>
                  </a:lnTo>
                  <a:lnTo>
                    <a:pt x="11939" y="14690"/>
                  </a:lnTo>
                  <a:lnTo>
                    <a:pt x="12134" y="14700"/>
                  </a:lnTo>
                  <a:lnTo>
                    <a:pt x="12329" y="14690"/>
                  </a:lnTo>
                  <a:lnTo>
                    <a:pt x="12524" y="14668"/>
                  </a:lnTo>
                  <a:lnTo>
                    <a:pt x="12708" y="14625"/>
                  </a:lnTo>
                  <a:lnTo>
                    <a:pt x="12892" y="14560"/>
                  </a:lnTo>
                  <a:lnTo>
                    <a:pt x="13065" y="14473"/>
                  </a:lnTo>
                  <a:lnTo>
                    <a:pt x="13228" y="14386"/>
                  </a:lnTo>
                  <a:lnTo>
                    <a:pt x="13390" y="14267"/>
                  </a:lnTo>
                  <a:lnTo>
                    <a:pt x="13531" y="14148"/>
                  </a:lnTo>
                  <a:lnTo>
                    <a:pt x="13661" y="14007"/>
                  </a:lnTo>
                  <a:lnTo>
                    <a:pt x="13780" y="13855"/>
                  </a:lnTo>
                  <a:lnTo>
                    <a:pt x="13889" y="13693"/>
                  </a:lnTo>
                  <a:lnTo>
                    <a:pt x="13975" y="13509"/>
                  </a:lnTo>
                  <a:lnTo>
                    <a:pt x="14040" y="13325"/>
                  </a:lnTo>
                  <a:lnTo>
                    <a:pt x="14094" y="13130"/>
                  </a:lnTo>
                  <a:lnTo>
                    <a:pt x="14127" y="12924"/>
                  </a:lnTo>
                  <a:lnTo>
                    <a:pt x="14138" y="12718"/>
                  </a:lnTo>
                  <a:lnTo>
                    <a:pt x="14138" y="12512"/>
                  </a:lnTo>
                  <a:lnTo>
                    <a:pt x="14105" y="12317"/>
                  </a:lnTo>
                  <a:lnTo>
                    <a:pt x="14051" y="12122"/>
                  </a:lnTo>
                  <a:lnTo>
                    <a:pt x="13986" y="11938"/>
                  </a:lnTo>
                  <a:lnTo>
                    <a:pt x="13899" y="11754"/>
                  </a:lnTo>
                  <a:lnTo>
                    <a:pt x="13791" y="11591"/>
                  </a:lnTo>
                  <a:lnTo>
                    <a:pt x="13954" y="11472"/>
                  </a:lnTo>
                  <a:lnTo>
                    <a:pt x="14105" y="11353"/>
                  </a:lnTo>
                  <a:lnTo>
                    <a:pt x="14246" y="11212"/>
                  </a:lnTo>
                  <a:lnTo>
                    <a:pt x="14376" y="11050"/>
                  </a:lnTo>
                  <a:lnTo>
                    <a:pt x="14484" y="10887"/>
                  </a:lnTo>
                  <a:lnTo>
                    <a:pt x="14571" y="10703"/>
                  </a:lnTo>
                  <a:lnTo>
                    <a:pt x="14647" y="10508"/>
                  </a:lnTo>
                  <a:lnTo>
                    <a:pt x="14701" y="10302"/>
                  </a:lnTo>
                  <a:lnTo>
                    <a:pt x="14734" y="10096"/>
                  </a:lnTo>
                  <a:lnTo>
                    <a:pt x="14744" y="9891"/>
                  </a:lnTo>
                  <a:lnTo>
                    <a:pt x="14744" y="9685"/>
                  </a:lnTo>
                  <a:lnTo>
                    <a:pt x="14712" y="9490"/>
                  </a:lnTo>
                  <a:lnTo>
                    <a:pt x="14658" y="9295"/>
                  </a:lnTo>
                  <a:lnTo>
                    <a:pt x="14593" y="9111"/>
                  </a:lnTo>
                  <a:lnTo>
                    <a:pt x="14506" y="8937"/>
                  </a:lnTo>
                  <a:lnTo>
                    <a:pt x="14398" y="8764"/>
                  </a:lnTo>
                  <a:lnTo>
                    <a:pt x="14560" y="8656"/>
                  </a:lnTo>
                  <a:lnTo>
                    <a:pt x="14712" y="8526"/>
                  </a:lnTo>
                  <a:lnTo>
                    <a:pt x="14853" y="8385"/>
                  </a:lnTo>
                  <a:lnTo>
                    <a:pt x="14983" y="8233"/>
                  </a:lnTo>
                  <a:lnTo>
                    <a:pt x="15091" y="8060"/>
                  </a:lnTo>
                  <a:lnTo>
                    <a:pt x="15178" y="7876"/>
                  </a:lnTo>
                  <a:lnTo>
                    <a:pt x="15254" y="7692"/>
                  </a:lnTo>
                  <a:lnTo>
                    <a:pt x="15308" y="7486"/>
                  </a:lnTo>
                  <a:lnTo>
                    <a:pt x="15351" y="7269"/>
                  </a:lnTo>
                  <a:lnTo>
                    <a:pt x="15362" y="7052"/>
                  </a:lnTo>
                  <a:lnTo>
                    <a:pt x="15340" y="6847"/>
                  </a:lnTo>
                  <a:lnTo>
                    <a:pt x="15308" y="6641"/>
                  </a:lnTo>
                  <a:lnTo>
                    <a:pt x="15254" y="6446"/>
                  </a:lnTo>
                  <a:lnTo>
                    <a:pt x="15178" y="6251"/>
                  </a:lnTo>
                  <a:lnTo>
                    <a:pt x="15091" y="6067"/>
                  </a:lnTo>
                  <a:lnTo>
                    <a:pt x="14972" y="5904"/>
                  </a:lnTo>
                  <a:lnTo>
                    <a:pt x="15134" y="5785"/>
                  </a:lnTo>
                  <a:lnTo>
                    <a:pt x="15275" y="5666"/>
                  </a:lnTo>
                  <a:lnTo>
                    <a:pt x="15416" y="5525"/>
                  </a:lnTo>
                  <a:lnTo>
                    <a:pt x="15524" y="5373"/>
                  </a:lnTo>
                  <a:lnTo>
                    <a:pt x="15633" y="5211"/>
                  </a:lnTo>
                  <a:lnTo>
                    <a:pt x="15719" y="5027"/>
                  </a:lnTo>
                  <a:lnTo>
                    <a:pt x="15795" y="4843"/>
                  </a:lnTo>
                  <a:lnTo>
                    <a:pt x="15849" y="4648"/>
                  </a:lnTo>
                  <a:lnTo>
                    <a:pt x="15882" y="4463"/>
                  </a:lnTo>
                  <a:lnTo>
                    <a:pt x="15893" y="4279"/>
                  </a:lnTo>
                  <a:lnTo>
                    <a:pt x="15882" y="4095"/>
                  </a:lnTo>
                  <a:lnTo>
                    <a:pt x="15860" y="3911"/>
                  </a:lnTo>
                  <a:lnTo>
                    <a:pt x="15828" y="3738"/>
                  </a:lnTo>
                  <a:lnTo>
                    <a:pt x="15773" y="3564"/>
                  </a:lnTo>
                  <a:lnTo>
                    <a:pt x="15708" y="3402"/>
                  </a:lnTo>
                  <a:lnTo>
                    <a:pt x="15622" y="3239"/>
                  </a:lnTo>
                  <a:lnTo>
                    <a:pt x="15524" y="3088"/>
                  </a:lnTo>
                  <a:lnTo>
                    <a:pt x="15416" y="2947"/>
                  </a:lnTo>
                  <a:lnTo>
                    <a:pt x="15297" y="2817"/>
                  </a:lnTo>
                  <a:lnTo>
                    <a:pt x="15167" y="2698"/>
                  </a:lnTo>
                  <a:lnTo>
                    <a:pt x="15015" y="2589"/>
                  </a:lnTo>
                  <a:lnTo>
                    <a:pt x="14864" y="2492"/>
                  </a:lnTo>
                  <a:lnTo>
                    <a:pt x="14701" y="2416"/>
                  </a:lnTo>
                  <a:lnTo>
                    <a:pt x="14517" y="2340"/>
                  </a:lnTo>
                  <a:lnTo>
                    <a:pt x="14463" y="2319"/>
                  </a:lnTo>
                  <a:lnTo>
                    <a:pt x="14387" y="2297"/>
                  </a:lnTo>
                  <a:lnTo>
                    <a:pt x="3890" y="44"/>
                  </a:lnTo>
                  <a:lnTo>
                    <a:pt x="3727" y="11"/>
                  </a:lnTo>
                  <a:lnTo>
                    <a:pt x="35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3491375" y="2815294"/>
              <a:ext cx="652152" cy="500888"/>
            </a:xfrm>
            <a:custGeom>
              <a:rect b="b" l="l" r="r" t="t"/>
              <a:pathLst>
                <a:path extrusionOk="0" h="34471" w="44881">
                  <a:moveTo>
                    <a:pt x="32206" y="0"/>
                  </a:moveTo>
                  <a:lnTo>
                    <a:pt x="31892" y="11"/>
                  </a:lnTo>
                  <a:lnTo>
                    <a:pt x="31578" y="33"/>
                  </a:lnTo>
                  <a:lnTo>
                    <a:pt x="31264" y="65"/>
                  </a:lnTo>
                  <a:lnTo>
                    <a:pt x="30950" y="98"/>
                  </a:lnTo>
                  <a:lnTo>
                    <a:pt x="30636" y="141"/>
                  </a:lnTo>
                  <a:lnTo>
                    <a:pt x="10508" y="3228"/>
                  </a:lnTo>
                  <a:lnTo>
                    <a:pt x="10194" y="3283"/>
                  </a:lnTo>
                  <a:lnTo>
                    <a:pt x="9880" y="3337"/>
                  </a:lnTo>
                  <a:lnTo>
                    <a:pt x="9566" y="3402"/>
                  </a:lnTo>
                  <a:lnTo>
                    <a:pt x="9262" y="3478"/>
                  </a:lnTo>
                  <a:lnTo>
                    <a:pt x="8959" y="3564"/>
                  </a:lnTo>
                  <a:lnTo>
                    <a:pt x="8667" y="3651"/>
                  </a:lnTo>
                  <a:lnTo>
                    <a:pt x="8374" y="3748"/>
                  </a:lnTo>
                  <a:lnTo>
                    <a:pt x="8082" y="3857"/>
                  </a:lnTo>
                  <a:lnTo>
                    <a:pt x="7789" y="3965"/>
                  </a:lnTo>
                  <a:lnTo>
                    <a:pt x="7507" y="4073"/>
                  </a:lnTo>
                  <a:lnTo>
                    <a:pt x="7226" y="4203"/>
                  </a:lnTo>
                  <a:lnTo>
                    <a:pt x="6955" y="4333"/>
                  </a:lnTo>
                  <a:lnTo>
                    <a:pt x="6684" y="4474"/>
                  </a:lnTo>
                  <a:lnTo>
                    <a:pt x="6413" y="4615"/>
                  </a:lnTo>
                  <a:lnTo>
                    <a:pt x="6153" y="4756"/>
                  </a:lnTo>
                  <a:lnTo>
                    <a:pt x="5893" y="4918"/>
                  </a:lnTo>
                  <a:lnTo>
                    <a:pt x="5633" y="5081"/>
                  </a:lnTo>
                  <a:lnTo>
                    <a:pt x="5384" y="5243"/>
                  </a:lnTo>
                  <a:lnTo>
                    <a:pt x="5146" y="5417"/>
                  </a:lnTo>
                  <a:lnTo>
                    <a:pt x="4897" y="5590"/>
                  </a:lnTo>
                  <a:lnTo>
                    <a:pt x="4669" y="5774"/>
                  </a:lnTo>
                  <a:lnTo>
                    <a:pt x="4431" y="5969"/>
                  </a:lnTo>
                  <a:lnTo>
                    <a:pt x="4203" y="6164"/>
                  </a:lnTo>
                  <a:lnTo>
                    <a:pt x="3987" y="6359"/>
                  </a:lnTo>
                  <a:lnTo>
                    <a:pt x="3770" y="6565"/>
                  </a:lnTo>
                  <a:lnTo>
                    <a:pt x="3564" y="6771"/>
                  </a:lnTo>
                  <a:lnTo>
                    <a:pt x="3359" y="6987"/>
                  </a:lnTo>
                  <a:lnTo>
                    <a:pt x="3153" y="7204"/>
                  </a:lnTo>
                  <a:lnTo>
                    <a:pt x="2958" y="7432"/>
                  </a:lnTo>
                  <a:lnTo>
                    <a:pt x="2774" y="7659"/>
                  </a:lnTo>
                  <a:lnTo>
                    <a:pt x="2589" y="7897"/>
                  </a:lnTo>
                  <a:lnTo>
                    <a:pt x="2405" y="8136"/>
                  </a:lnTo>
                  <a:lnTo>
                    <a:pt x="2232" y="8374"/>
                  </a:lnTo>
                  <a:lnTo>
                    <a:pt x="2069" y="8623"/>
                  </a:lnTo>
                  <a:lnTo>
                    <a:pt x="1907" y="8872"/>
                  </a:lnTo>
                  <a:lnTo>
                    <a:pt x="1755" y="9122"/>
                  </a:lnTo>
                  <a:lnTo>
                    <a:pt x="1604" y="9381"/>
                  </a:lnTo>
                  <a:lnTo>
                    <a:pt x="1463" y="9641"/>
                  </a:lnTo>
                  <a:lnTo>
                    <a:pt x="1322" y="9901"/>
                  </a:lnTo>
                  <a:lnTo>
                    <a:pt x="1192" y="10172"/>
                  </a:lnTo>
                  <a:lnTo>
                    <a:pt x="1062" y="10443"/>
                  </a:lnTo>
                  <a:lnTo>
                    <a:pt x="954" y="10714"/>
                  </a:lnTo>
                  <a:lnTo>
                    <a:pt x="834" y="10996"/>
                  </a:lnTo>
                  <a:lnTo>
                    <a:pt x="737" y="11266"/>
                  </a:lnTo>
                  <a:lnTo>
                    <a:pt x="639" y="11559"/>
                  </a:lnTo>
                  <a:lnTo>
                    <a:pt x="542" y="11841"/>
                  </a:lnTo>
                  <a:lnTo>
                    <a:pt x="455" y="12133"/>
                  </a:lnTo>
                  <a:lnTo>
                    <a:pt x="379" y="12415"/>
                  </a:lnTo>
                  <a:lnTo>
                    <a:pt x="314" y="12707"/>
                  </a:lnTo>
                  <a:lnTo>
                    <a:pt x="249" y="13010"/>
                  </a:lnTo>
                  <a:lnTo>
                    <a:pt x="195" y="13303"/>
                  </a:lnTo>
                  <a:lnTo>
                    <a:pt x="141" y="13606"/>
                  </a:lnTo>
                  <a:lnTo>
                    <a:pt x="98" y="13910"/>
                  </a:lnTo>
                  <a:lnTo>
                    <a:pt x="65" y="14213"/>
                  </a:lnTo>
                  <a:lnTo>
                    <a:pt x="44" y="14516"/>
                  </a:lnTo>
                  <a:lnTo>
                    <a:pt x="22" y="14820"/>
                  </a:lnTo>
                  <a:lnTo>
                    <a:pt x="11" y="15134"/>
                  </a:lnTo>
                  <a:lnTo>
                    <a:pt x="0" y="15437"/>
                  </a:lnTo>
                  <a:lnTo>
                    <a:pt x="11" y="15751"/>
                  </a:lnTo>
                  <a:lnTo>
                    <a:pt x="22" y="16065"/>
                  </a:lnTo>
                  <a:lnTo>
                    <a:pt x="44" y="16379"/>
                  </a:lnTo>
                  <a:lnTo>
                    <a:pt x="65" y="16694"/>
                  </a:lnTo>
                  <a:lnTo>
                    <a:pt x="109" y="17008"/>
                  </a:lnTo>
                  <a:lnTo>
                    <a:pt x="152" y="17322"/>
                  </a:lnTo>
                  <a:lnTo>
                    <a:pt x="206" y="17636"/>
                  </a:lnTo>
                  <a:lnTo>
                    <a:pt x="260" y="17950"/>
                  </a:lnTo>
                  <a:lnTo>
                    <a:pt x="325" y="18264"/>
                  </a:lnTo>
                  <a:lnTo>
                    <a:pt x="401" y="18568"/>
                  </a:lnTo>
                  <a:lnTo>
                    <a:pt x="488" y="18871"/>
                  </a:lnTo>
                  <a:lnTo>
                    <a:pt x="574" y="19164"/>
                  </a:lnTo>
                  <a:lnTo>
                    <a:pt x="672" y="19456"/>
                  </a:lnTo>
                  <a:lnTo>
                    <a:pt x="780" y="19749"/>
                  </a:lnTo>
                  <a:lnTo>
                    <a:pt x="889" y="20041"/>
                  </a:lnTo>
                  <a:lnTo>
                    <a:pt x="1008" y="20323"/>
                  </a:lnTo>
                  <a:lnTo>
                    <a:pt x="1127" y="20604"/>
                  </a:lnTo>
                  <a:lnTo>
                    <a:pt x="1257" y="20875"/>
                  </a:lnTo>
                  <a:lnTo>
                    <a:pt x="1398" y="21146"/>
                  </a:lnTo>
                  <a:lnTo>
                    <a:pt x="1539" y="21417"/>
                  </a:lnTo>
                  <a:lnTo>
                    <a:pt x="1679" y="21677"/>
                  </a:lnTo>
                  <a:lnTo>
                    <a:pt x="1842" y="21937"/>
                  </a:lnTo>
                  <a:lnTo>
                    <a:pt x="2004" y="22197"/>
                  </a:lnTo>
                  <a:lnTo>
                    <a:pt x="2167" y="22446"/>
                  </a:lnTo>
                  <a:lnTo>
                    <a:pt x="2340" y="22684"/>
                  </a:lnTo>
                  <a:lnTo>
                    <a:pt x="2514" y="22933"/>
                  </a:lnTo>
                  <a:lnTo>
                    <a:pt x="2698" y="23161"/>
                  </a:lnTo>
                  <a:lnTo>
                    <a:pt x="2893" y="23399"/>
                  </a:lnTo>
                  <a:lnTo>
                    <a:pt x="3088" y="23627"/>
                  </a:lnTo>
                  <a:lnTo>
                    <a:pt x="3283" y="23843"/>
                  </a:lnTo>
                  <a:lnTo>
                    <a:pt x="3488" y="24060"/>
                  </a:lnTo>
                  <a:lnTo>
                    <a:pt x="3694" y="24266"/>
                  </a:lnTo>
                  <a:lnTo>
                    <a:pt x="3911" y="24472"/>
                  </a:lnTo>
                  <a:lnTo>
                    <a:pt x="4128" y="24677"/>
                  </a:lnTo>
                  <a:lnTo>
                    <a:pt x="4355" y="24872"/>
                  </a:lnTo>
                  <a:lnTo>
                    <a:pt x="4583" y="25057"/>
                  </a:lnTo>
                  <a:lnTo>
                    <a:pt x="4821" y="25241"/>
                  </a:lnTo>
                  <a:lnTo>
                    <a:pt x="5059" y="25425"/>
                  </a:lnTo>
                  <a:lnTo>
                    <a:pt x="5298" y="25598"/>
                  </a:lnTo>
                  <a:lnTo>
                    <a:pt x="5547" y="25761"/>
                  </a:lnTo>
                  <a:lnTo>
                    <a:pt x="5796" y="25923"/>
                  </a:lnTo>
                  <a:lnTo>
                    <a:pt x="6045" y="26075"/>
                  </a:lnTo>
                  <a:lnTo>
                    <a:pt x="6305" y="26227"/>
                  </a:lnTo>
                  <a:lnTo>
                    <a:pt x="6565" y="26367"/>
                  </a:lnTo>
                  <a:lnTo>
                    <a:pt x="6825" y="26508"/>
                  </a:lnTo>
                  <a:lnTo>
                    <a:pt x="7096" y="26638"/>
                  </a:lnTo>
                  <a:lnTo>
                    <a:pt x="7367" y="26768"/>
                  </a:lnTo>
                  <a:lnTo>
                    <a:pt x="7637" y="26876"/>
                  </a:lnTo>
                  <a:lnTo>
                    <a:pt x="7919" y="26996"/>
                  </a:lnTo>
                  <a:lnTo>
                    <a:pt x="8201" y="27093"/>
                  </a:lnTo>
                  <a:lnTo>
                    <a:pt x="8482" y="27191"/>
                  </a:lnTo>
                  <a:lnTo>
                    <a:pt x="8764" y="27288"/>
                  </a:lnTo>
                  <a:lnTo>
                    <a:pt x="9057" y="27375"/>
                  </a:lnTo>
                  <a:lnTo>
                    <a:pt x="9338" y="27451"/>
                  </a:lnTo>
                  <a:lnTo>
                    <a:pt x="9642" y="27516"/>
                  </a:lnTo>
                  <a:lnTo>
                    <a:pt x="9934" y="27581"/>
                  </a:lnTo>
                  <a:lnTo>
                    <a:pt x="10227" y="27635"/>
                  </a:lnTo>
                  <a:lnTo>
                    <a:pt x="10530" y="27689"/>
                  </a:lnTo>
                  <a:lnTo>
                    <a:pt x="10833" y="27732"/>
                  </a:lnTo>
                  <a:lnTo>
                    <a:pt x="11136" y="27765"/>
                  </a:lnTo>
                  <a:lnTo>
                    <a:pt x="11440" y="27786"/>
                  </a:lnTo>
                  <a:lnTo>
                    <a:pt x="11743" y="27808"/>
                  </a:lnTo>
                  <a:lnTo>
                    <a:pt x="12057" y="27819"/>
                  </a:lnTo>
                  <a:lnTo>
                    <a:pt x="12371" y="27830"/>
                  </a:lnTo>
                  <a:lnTo>
                    <a:pt x="12675" y="27819"/>
                  </a:lnTo>
                  <a:lnTo>
                    <a:pt x="12989" y="27808"/>
                  </a:lnTo>
                  <a:lnTo>
                    <a:pt x="13303" y="27786"/>
                  </a:lnTo>
                  <a:lnTo>
                    <a:pt x="13617" y="27765"/>
                  </a:lnTo>
                  <a:lnTo>
                    <a:pt x="13931" y="27721"/>
                  </a:lnTo>
                  <a:lnTo>
                    <a:pt x="14245" y="27678"/>
                  </a:lnTo>
                  <a:lnTo>
                    <a:pt x="20669" y="26703"/>
                  </a:lnTo>
                  <a:lnTo>
                    <a:pt x="42324" y="34438"/>
                  </a:lnTo>
                  <a:lnTo>
                    <a:pt x="42411" y="34459"/>
                  </a:lnTo>
                  <a:lnTo>
                    <a:pt x="42487" y="34470"/>
                  </a:lnTo>
                  <a:lnTo>
                    <a:pt x="42562" y="34459"/>
                  </a:lnTo>
                  <a:lnTo>
                    <a:pt x="42638" y="34449"/>
                  </a:lnTo>
                  <a:lnTo>
                    <a:pt x="42703" y="34416"/>
                  </a:lnTo>
                  <a:lnTo>
                    <a:pt x="42757" y="34373"/>
                  </a:lnTo>
                  <a:lnTo>
                    <a:pt x="42812" y="34329"/>
                  </a:lnTo>
                  <a:lnTo>
                    <a:pt x="42866" y="34275"/>
                  </a:lnTo>
                  <a:lnTo>
                    <a:pt x="42898" y="34210"/>
                  </a:lnTo>
                  <a:lnTo>
                    <a:pt x="42931" y="34145"/>
                  </a:lnTo>
                  <a:lnTo>
                    <a:pt x="42952" y="34080"/>
                  </a:lnTo>
                  <a:lnTo>
                    <a:pt x="42952" y="34004"/>
                  </a:lnTo>
                  <a:lnTo>
                    <a:pt x="42952" y="33939"/>
                  </a:lnTo>
                  <a:lnTo>
                    <a:pt x="42942" y="33864"/>
                  </a:lnTo>
                  <a:lnTo>
                    <a:pt x="42909" y="33788"/>
                  </a:lnTo>
                  <a:lnTo>
                    <a:pt x="42866" y="33712"/>
                  </a:lnTo>
                  <a:lnTo>
                    <a:pt x="35879" y="24266"/>
                  </a:lnTo>
                  <a:lnTo>
                    <a:pt x="35868" y="24266"/>
                  </a:lnTo>
                  <a:lnTo>
                    <a:pt x="36149" y="24179"/>
                  </a:lnTo>
                  <a:lnTo>
                    <a:pt x="36420" y="24092"/>
                  </a:lnTo>
                  <a:lnTo>
                    <a:pt x="36691" y="24006"/>
                  </a:lnTo>
                  <a:lnTo>
                    <a:pt x="36951" y="23908"/>
                  </a:lnTo>
                  <a:lnTo>
                    <a:pt x="37222" y="23800"/>
                  </a:lnTo>
                  <a:lnTo>
                    <a:pt x="37482" y="23692"/>
                  </a:lnTo>
                  <a:lnTo>
                    <a:pt x="37991" y="23453"/>
                  </a:lnTo>
                  <a:lnTo>
                    <a:pt x="38489" y="23193"/>
                  </a:lnTo>
                  <a:lnTo>
                    <a:pt x="38966" y="22912"/>
                  </a:lnTo>
                  <a:lnTo>
                    <a:pt x="39443" y="22608"/>
                  </a:lnTo>
                  <a:lnTo>
                    <a:pt x="39887" y="22283"/>
                  </a:lnTo>
                  <a:lnTo>
                    <a:pt x="40331" y="21948"/>
                  </a:lnTo>
                  <a:lnTo>
                    <a:pt x="40743" y="21590"/>
                  </a:lnTo>
                  <a:lnTo>
                    <a:pt x="41143" y="21211"/>
                  </a:lnTo>
                  <a:lnTo>
                    <a:pt x="41533" y="20821"/>
                  </a:lnTo>
                  <a:lnTo>
                    <a:pt x="41902" y="20409"/>
                  </a:lnTo>
                  <a:lnTo>
                    <a:pt x="42248" y="19987"/>
                  </a:lnTo>
                  <a:lnTo>
                    <a:pt x="42573" y="19554"/>
                  </a:lnTo>
                  <a:lnTo>
                    <a:pt x="42887" y="19099"/>
                  </a:lnTo>
                  <a:lnTo>
                    <a:pt x="43169" y="18633"/>
                  </a:lnTo>
                  <a:lnTo>
                    <a:pt x="43440" y="18156"/>
                  </a:lnTo>
                  <a:lnTo>
                    <a:pt x="43689" y="17658"/>
                  </a:lnTo>
                  <a:lnTo>
                    <a:pt x="43917" y="17159"/>
                  </a:lnTo>
                  <a:lnTo>
                    <a:pt x="44112" y="16639"/>
                  </a:lnTo>
                  <a:lnTo>
                    <a:pt x="44296" y="16120"/>
                  </a:lnTo>
                  <a:lnTo>
                    <a:pt x="44458" y="15589"/>
                  </a:lnTo>
                  <a:lnTo>
                    <a:pt x="44588" y="15047"/>
                  </a:lnTo>
                  <a:lnTo>
                    <a:pt x="44697" y="14495"/>
                  </a:lnTo>
                  <a:lnTo>
                    <a:pt x="44783" y="13942"/>
                  </a:lnTo>
                  <a:lnTo>
                    <a:pt x="44816" y="13660"/>
                  </a:lnTo>
                  <a:lnTo>
                    <a:pt x="44837" y="13379"/>
                  </a:lnTo>
                  <a:lnTo>
                    <a:pt x="44859" y="13097"/>
                  </a:lnTo>
                  <a:lnTo>
                    <a:pt x="44870" y="12816"/>
                  </a:lnTo>
                  <a:lnTo>
                    <a:pt x="44881" y="12523"/>
                  </a:lnTo>
                  <a:lnTo>
                    <a:pt x="44881" y="12241"/>
                  </a:lnTo>
                  <a:lnTo>
                    <a:pt x="44870" y="11949"/>
                  </a:lnTo>
                  <a:lnTo>
                    <a:pt x="44859" y="11667"/>
                  </a:lnTo>
                  <a:lnTo>
                    <a:pt x="44837" y="11375"/>
                  </a:lnTo>
                  <a:lnTo>
                    <a:pt x="44816" y="11082"/>
                  </a:lnTo>
                  <a:lnTo>
                    <a:pt x="44772" y="10790"/>
                  </a:lnTo>
                  <a:lnTo>
                    <a:pt x="44740" y="10497"/>
                  </a:lnTo>
                  <a:lnTo>
                    <a:pt x="44686" y="10183"/>
                  </a:lnTo>
                  <a:lnTo>
                    <a:pt x="44621" y="9869"/>
                  </a:lnTo>
                  <a:lnTo>
                    <a:pt x="44556" y="9566"/>
                  </a:lnTo>
                  <a:lnTo>
                    <a:pt x="44480" y="9252"/>
                  </a:lnTo>
                  <a:lnTo>
                    <a:pt x="44404" y="8959"/>
                  </a:lnTo>
                  <a:lnTo>
                    <a:pt x="44307" y="8656"/>
                  </a:lnTo>
                  <a:lnTo>
                    <a:pt x="44209" y="8363"/>
                  </a:lnTo>
                  <a:lnTo>
                    <a:pt x="44112" y="8071"/>
                  </a:lnTo>
                  <a:lnTo>
                    <a:pt x="44003" y="7789"/>
                  </a:lnTo>
                  <a:lnTo>
                    <a:pt x="43884" y="7497"/>
                  </a:lnTo>
                  <a:lnTo>
                    <a:pt x="43754" y="7226"/>
                  </a:lnTo>
                  <a:lnTo>
                    <a:pt x="43624" y="6944"/>
                  </a:lnTo>
                  <a:lnTo>
                    <a:pt x="43494" y="6673"/>
                  </a:lnTo>
                  <a:lnTo>
                    <a:pt x="43353" y="6402"/>
                  </a:lnTo>
                  <a:lnTo>
                    <a:pt x="43202" y="6142"/>
                  </a:lnTo>
                  <a:lnTo>
                    <a:pt x="43050" y="5882"/>
                  </a:lnTo>
                  <a:lnTo>
                    <a:pt x="42887" y="5633"/>
                  </a:lnTo>
                  <a:lnTo>
                    <a:pt x="42714" y="5384"/>
                  </a:lnTo>
                  <a:lnTo>
                    <a:pt x="42541" y="5135"/>
                  </a:lnTo>
                  <a:lnTo>
                    <a:pt x="42367" y="4897"/>
                  </a:lnTo>
                  <a:lnTo>
                    <a:pt x="42183" y="4658"/>
                  </a:lnTo>
                  <a:lnTo>
                    <a:pt x="41999" y="4431"/>
                  </a:lnTo>
                  <a:lnTo>
                    <a:pt x="41804" y="4203"/>
                  </a:lnTo>
                  <a:lnTo>
                    <a:pt x="41598" y="3976"/>
                  </a:lnTo>
                  <a:lnTo>
                    <a:pt x="41393" y="3759"/>
                  </a:lnTo>
                  <a:lnTo>
                    <a:pt x="41187" y="3553"/>
                  </a:lnTo>
                  <a:lnTo>
                    <a:pt x="40970" y="3348"/>
                  </a:lnTo>
                  <a:lnTo>
                    <a:pt x="40753" y="3142"/>
                  </a:lnTo>
                  <a:lnTo>
                    <a:pt x="40526" y="2947"/>
                  </a:lnTo>
                  <a:lnTo>
                    <a:pt x="40298" y="2763"/>
                  </a:lnTo>
                  <a:lnTo>
                    <a:pt x="40071" y="2578"/>
                  </a:lnTo>
                  <a:lnTo>
                    <a:pt x="39833" y="2394"/>
                  </a:lnTo>
                  <a:lnTo>
                    <a:pt x="39583" y="2232"/>
                  </a:lnTo>
                  <a:lnTo>
                    <a:pt x="39345" y="2059"/>
                  </a:lnTo>
                  <a:lnTo>
                    <a:pt x="39096" y="1896"/>
                  </a:lnTo>
                  <a:lnTo>
                    <a:pt x="38836" y="1744"/>
                  </a:lnTo>
                  <a:lnTo>
                    <a:pt x="38587" y="1593"/>
                  </a:lnTo>
                  <a:lnTo>
                    <a:pt x="38327" y="1452"/>
                  </a:lnTo>
                  <a:lnTo>
                    <a:pt x="38056" y="1311"/>
                  </a:lnTo>
                  <a:lnTo>
                    <a:pt x="37796" y="1181"/>
                  </a:lnTo>
                  <a:lnTo>
                    <a:pt x="37525" y="1062"/>
                  </a:lnTo>
                  <a:lnTo>
                    <a:pt x="37244" y="943"/>
                  </a:lnTo>
                  <a:lnTo>
                    <a:pt x="36973" y="834"/>
                  </a:lnTo>
                  <a:lnTo>
                    <a:pt x="36691" y="726"/>
                  </a:lnTo>
                  <a:lnTo>
                    <a:pt x="36409" y="629"/>
                  </a:lnTo>
                  <a:lnTo>
                    <a:pt x="36117" y="531"/>
                  </a:lnTo>
                  <a:lnTo>
                    <a:pt x="35835" y="455"/>
                  </a:lnTo>
                  <a:lnTo>
                    <a:pt x="35543" y="379"/>
                  </a:lnTo>
                  <a:lnTo>
                    <a:pt x="35250" y="304"/>
                  </a:lnTo>
                  <a:lnTo>
                    <a:pt x="34958" y="239"/>
                  </a:lnTo>
                  <a:lnTo>
                    <a:pt x="34654" y="184"/>
                  </a:lnTo>
                  <a:lnTo>
                    <a:pt x="34351" y="130"/>
                  </a:lnTo>
                  <a:lnTo>
                    <a:pt x="34059" y="98"/>
                  </a:lnTo>
                  <a:lnTo>
                    <a:pt x="33755" y="54"/>
                  </a:lnTo>
                  <a:lnTo>
                    <a:pt x="33441" y="33"/>
                  </a:lnTo>
                  <a:lnTo>
                    <a:pt x="33138" y="11"/>
                  </a:lnTo>
                  <a:lnTo>
                    <a:pt x="32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3834837" y="2950502"/>
              <a:ext cx="38739" cy="38739"/>
            </a:xfrm>
            <a:custGeom>
              <a:rect b="b" l="l" r="r" t="t"/>
              <a:pathLst>
                <a:path extrusionOk="0" h="2666" w="2666">
                  <a:moveTo>
                    <a:pt x="1398" y="1"/>
                  </a:moveTo>
                  <a:lnTo>
                    <a:pt x="1268" y="12"/>
                  </a:lnTo>
                  <a:lnTo>
                    <a:pt x="1127" y="22"/>
                  </a:lnTo>
                  <a:lnTo>
                    <a:pt x="997" y="44"/>
                  </a:lnTo>
                  <a:lnTo>
                    <a:pt x="867" y="87"/>
                  </a:lnTo>
                  <a:lnTo>
                    <a:pt x="748" y="141"/>
                  </a:lnTo>
                  <a:lnTo>
                    <a:pt x="640" y="206"/>
                  </a:lnTo>
                  <a:lnTo>
                    <a:pt x="531" y="271"/>
                  </a:lnTo>
                  <a:lnTo>
                    <a:pt x="434" y="358"/>
                  </a:lnTo>
                  <a:lnTo>
                    <a:pt x="336" y="445"/>
                  </a:lnTo>
                  <a:lnTo>
                    <a:pt x="261" y="553"/>
                  </a:lnTo>
                  <a:lnTo>
                    <a:pt x="185" y="651"/>
                  </a:lnTo>
                  <a:lnTo>
                    <a:pt x="131" y="770"/>
                  </a:lnTo>
                  <a:lnTo>
                    <a:pt x="76" y="889"/>
                  </a:lnTo>
                  <a:lnTo>
                    <a:pt x="44" y="1008"/>
                  </a:lnTo>
                  <a:lnTo>
                    <a:pt x="11" y="1138"/>
                  </a:lnTo>
                  <a:lnTo>
                    <a:pt x="1" y="1268"/>
                  </a:lnTo>
                  <a:lnTo>
                    <a:pt x="1" y="1398"/>
                  </a:lnTo>
                  <a:lnTo>
                    <a:pt x="11" y="1539"/>
                  </a:lnTo>
                  <a:lnTo>
                    <a:pt x="44" y="1669"/>
                  </a:lnTo>
                  <a:lnTo>
                    <a:pt x="87" y="1799"/>
                  </a:lnTo>
                  <a:lnTo>
                    <a:pt x="131" y="1918"/>
                  </a:lnTo>
                  <a:lnTo>
                    <a:pt x="196" y="2037"/>
                  </a:lnTo>
                  <a:lnTo>
                    <a:pt x="271" y="2146"/>
                  </a:lnTo>
                  <a:lnTo>
                    <a:pt x="358" y="2243"/>
                  </a:lnTo>
                  <a:lnTo>
                    <a:pt x="445" y="2330"/>
                  </a:lnTo>
                  <a:lnTo>
                    <a:pt x="542" y="2416"/>
                  </a:lnTo>
                  <a:lnTo>
                    <a:pt x="650" y="2481"/>
                  </a:lnTo>
                  <a:lnTo>
                    <a:pt x="759" y="2546"/>
                  </a:lnTo>
                  <a:lnTo>
                    <a:pt x="878" y="2590"/>
                  </a:lnTo>
                  <a:lnTo>
                    <a:pt x="1008" y="2633"/>
                  </a:lnTo>
                  <a:lnTo>
                    <a:pt x="1138" y="2655"/>
                  </a:lnTo>
                  <a:lnTo>
                    <a:pt x="1268" y="2666"/>
                  </a:lnTo>
                  <a:lnTo>
                    <a:pt x="1398" y="2666"/>
                  </a:lnTo>
                  <a:lnTo>
                    <a:pt x="1539" y="2655"/>
                  </a:lnTo>
                  <a:lnTo>
                    <a:pt x="1669" y="2622"/>
                  </a:lnTo>
                  <a:lnTo>
                    <a:pt x="1799" y="2590"/>
                  </a:lnTo>
                  <a:lnTo>
                    <a:pt x="1918" y="2536"/>
                  </a:lnTo>
                  <a:lnTo>
                    <a:pt x="2037" y="2471"/>
                  </a:lnTo>
                  <a:lnTo>
                    <a:pt x="2135" y="2395"/>
                  </a:lnTo>
                  <a:lnTo>
                    <a:pt x="2232" y="2319"/>
                  </a:lnTo>
                  <a:lnTo>
                    <a:pt x="2330" y="2221"/>
                  </a:lnTo>
                  <a:lnTo>
                    <a:pt x="2405" y="2124"/>
                  </a:lnTo>
                  <a:lnTo>
                    <a:pt x="2481" y="2016"/>
                  </a:lnTo>
                  <a:lnTo>
                    <a:pt x="2535" y="1907"/>
                  </a:lnTo>
                  <a:lnTo>
                    <a:pt x="2590" y="1788"/>
                  </a:lnTo>
                  <a:lnTo>
                    <a:pt x="2622" y="1669"/>
                  </a:lnTo>
                  <a:lnTo>
                    <a:pt x="2655" y="1539"/>
                  </a:lnTo>
                  <a:lnTo>
                    <a:pt x="2665" y="1409"/>
                  </a:lnTo>
                  <a:lnTo>
                    <a:pt x="2665" y="1268"/>
                  </a:lnTo>
                  <a:lnTo>
                    <a:pt x="2655" y="1138"/>
                  </a:lnTo>
                  <a:lnTo>
                    <a:pt x="2622" y="997"/>
                  </a:lnTo>
                  <a:lnTo>
                    <a:pt x="2579" y="878"/>
                  </a:lnTo>
                  <a:lnTo>
                    <a:pt x="2535" y="748"/>
                  </a:lnTo>
                  <a:lnTo>
                    <a:pt x="2470" y="640"/>
                  </a:lnTo>
                  <a:lnTo>
                    <a:pt x="2395" y="531"/>
                  </a:lnTo>
                  <a:lnTo>
                    <a:pt x="2308" y="434"/>
                  </a:lnTo>
                  <a:lnTo>
                    <a:pt x="2221" y="347"/>
                  </a:lnTo>
                  <a:lnTo>
                    <a:pt x="2124" y="261"/>
                  </a:lnTo>
                  <a:lnTo>
                    <a:pt x="2015" y="196"/>
                  </a:lnTo>
                  <a:lnTo>
                    <a:pt x="1907" y="131"/>
                  </a:lnTo>
                  <a:lnTo>
                    <a:pt x="1788" y="87"/>
                  </a:lnTo>
                  <a:lnTo>
                    <a:pt x="1658" y="44"/>
                  </a:lnTo>
                  <a:lnTo>
                    <a:pt x="1528" y="22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3749832" y="2963565"/>
              <a:ext cx="38739" cy="38739"/>
            </a:xfrm>
            <a:custGeom>
              <a:rect b="b" l="l" r="r" t="t"/>
              <a:pathLst>
                <a:path extrusionOk="0" h="2666" w="2666">
                  <a:moveTo>
                    <a:pt x="1268" y="1"/>
                  </a:moveTo>
                  <a:lnTo>
                    <a:pt x="1138" y="12"/>
                  </a:lnTo>
                  <a:lnTo>
                    <a:pt x="997" y="44"/>
                  </a:lnTo>
                  <a:lnTo>
                    <a:pt x="867" y="87"/>
                  </a:lnTo>
                  <a:lnTo>
                    <a:pt x="748" y="131"/>
                  </a:lnTo>
                  <a:lnTo>
                    <a:pt x="640" y="196"/>
                  </a:lnTo>
                  <a:lnTo>
                    <a:pt x="532" y="272"/>
                  </a:lnTo>
                  <a:lnTo>
                    <a:pt x="434" y="358"/>
                  </a:lnTo>
                  <a:lnTo>
                    <a:pt x="337" y="445"/>
                  </a:lnTo>
                  <a:lnTo>
                    <a:pt x="261" y="542"/>
                  </a:lnTo>
                  <a:lnTo>
                    <a:pt x="185" y="651"/>
                  </a:lnTo>
                  <a:lnTo>
                    <a:pt x="131" y="770"/>
                  </a:lnTo>
                  <a:lnTo>
                    <a:pt x="77" y="878"/>
                  </a:lnTo>
                  <a:lnTo>
                    <a:pt x="44" y="1008"/>
                  </a:lnTo>
                  <a:lnTo>
                    <a:pt x="12" y="1138"/>
                  </a:lnTo>
                  <a:lnTo>
                    <a:pt x="1" y="1268"/>
                  </a:lnTo>
                  <a:lnTo>
                    <a:pt x="1" y="1398"/>
                  </a:lnTo>
                  <a:lnTo>
                    <a:pt x="22" y="1539"/>
                  </a:lnTo>
                  <a:lnTo>
                    <a:pt x="44" y="1669"/>
                  </a:lnTo>
                  <a:lnTo>
                    <a:pt x="87" y="1799"/>
                  </a:lnTo>
                  <a:lnTo>
                    <a:pt x="142" y="1918"/>
                  </a:lnTo>
                  <a:lnTo>
                    <a:pt x="196" y="2037"/>
                  </a:lnTo>
                  <a:lnTo>
                    <a:pt x="272" y="2135"/>
                  </a:lnTo>
                  <a:lnTo>
                    <a:pt x="358" y="2243"/>
                  </a:lnTo>
                  <a:lnTo>
                    <a:pt x="445" y="2330"/>
                  </a:lnTo>
                  <a:lnTo>
                    <a:pt x="542" y="2406"/>
                  </a:lnTo>
                  <a:lnTo>
                    <a:pt x="651" y="2482"/>
                  </a:lnTo>
                  <a:lnTo>
                    <a:pt x="770" y="2536"/>
                  </a:lnTo>
                  <a:lnTo>
                    <a:pt x="889" y="2590"/>
                  </a:lnTo>
                  <a:lnTo>
                    <a:pt x="1008" y="2622"/>
                  </a:lnTo>
                  <a:lnTo>
                    <a:pt x="1138" y="2655"/>
                  </a:lnTo>
                  <a:lnTo>
                    <a:pt x="1268" y="2666"/>
                  </a:lnTo>
                  <a:lnTo>
                    <a:pt x="1398" y="2666"/>
                  </a:lnTo>
                  <a:lnTo>
                    <a:pt x="1539" y="2655"/>
                  </a:lnTo>
                  <a:lnTo>
                    <a:pt x="1669" y="2622"/>
                  </a:lnTo>
                  <a:lnTo>
                    <a:pt x="1799" y="2579"/>
                  </a:lnTo>
                  <a:lnTo>
                    <a:pt x="1918" y="2536"/>
                  </a:lnTo>
                  <a:lnTo>
                    <a:pt x="2037" y="2471"/>
                  </a:lnTo>
                  <a:lnTo>
                    <a:pt x="2146" y="2395"/>
                  </a:lnTo>
                  <a:lnTo>
                    <a:pt x="2243" y="2319"/>
                  </a:lnTo>
                  <a:lnTo>
                    <a:pt x="2330" y="2222"/>
                  </a:lnTo>
                  <a:lnTo>
                    <a:pt x="2406" y="2124"/>
                  </a:lnTo>
                  <a:lnTo>
                    <a:pt x="2482" y="2016"/>
                  </a:lnTo>
                  <a:lnTo>
                    <a:pt x="2536" y="1907"/>
                  </a:lnTo>
                  <a:lnTo>
                    <a:pt x="2590" y="1788"/>
                  </a:lnTo>
                  <a:lnTo>
                    <a:pt x="2622" y="1658"/>
                  </a:lnTo>
                  <a:lnTo>
                    <a:pt x="2655" y="1528"/>
                  </a:lnTo>
                  <a:lnTo>
                    <a:pt x="2666" y="1398"/>
                  </a:lnTo>
                  <a:lnTo>
                    <a:pt x="2666" y="1268"/>
                  </a:lnTo>
                  <a:lnTo>
                    <a:pt x="2655" y="1127"/>
                  </a:lnTo>
                  <a:lnTo>
                    <a:pt x="2622" y="997"/>
                  </a:lnTo>
                  <a:lnTo>
                    <a:pt x="2590" y="867"/>
                  </a:lnTo>
                  <a:lnTo>
                    <a:pt x="2536" y="748"/>
                  </a:lnTo>
                  <a:lnTo>
                    <a:pt x="2471" y="640"/>
                  </a:lnTo>
                  <a:lnTo>
                    <a:pt x="2395" y="532"/>
                  </a:lnTo>
                  <a:lnTo>
                    <a:pt x="2319" y="434"/>
                  </a:lnTo>
                  <a:lnTo>
                    <a:pt x="2222" y="337"/>
                  </a:lnTo>
                  <a:lnTo>
                    <a:pt x="2124" y="261"/>
                  </a:lnTo>
                  <a:lnTo>
                    <a:pt x="2016" y="185"/>
                  </a:lnTo>
                  <a:lnTo>
                    <a:pt x="1907" y="131"/>
                  </a:lnTo>
                  <a:lnTo>
                    <a:pt x="1788" y="77"/>
                  </a:lnTo>
                  <a:lnTo>
                    <a:pt x="1658" y="44"/>
                  </a:lnTo>
                  <a:lnTo>
                    <a:pt x="1539" y="12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3692697" y="2884707"/>
              <a:ext cx="246673" cy="246513"/>
            </a:xfrm>
            <a:custGeom>
              <a:rect b="b" l="l" r="r" t="t"/>
              <a:pathLst>
                <a:path extrusionOk="0" h="16965" w="16976">
                  <a:moveTo>
                    <a:pt x="8829" y="1658"/>
                  </a:moveTo>
                  <a:lnTo>
                    <a:pt x="9165" y="1690"/>
                  </a:lnTo>
                  <a:lnTo>
                    <a:pt x="9501" y="1734"/>
                  </a:lnTo>
                  <a:lnTo>
                    <a:pt x="9826" y="1788"/>
                  </a:lnTo>
                  <a:lnTo>
                    <a:pt x="10151" y="1864"/>
                  </a:lnTo>
                  <a:lnTo>
                    <a:pt x="10465" y="1950"/>
                  </a:lnTo>
                  <a:lnTo>
                    <a:pt x="10779" y="2059"/>
                  </a:lnTo>
                  <a:lnTo>
                    <a:pt x="11082" y="2178"/>
                  </a:lnTo>
                  <a:lnTo>
                    <a:pt x="11386" y="2308"/>
                  </a:lnTo>
                  <a:lnTo>
                    <a:pt x="11678" y="2449"/>
                  </a:lnTo>
                  <a:lnTo>
                    <a:pt x="11960" y="2611"/>
                  </a:lnTo>
                  <a:lnTo>
                    <a:pt x="12242" y="2785"/>
                  </a:lnTo>
                  <a:lnTo>
                    <a:pt x="12502" y="2969"/>
                  </a:lnTo>
                  <a:lnTo>
                    <a:pt x="12762" y="3175"/>
                  </a:lnTo>
                  <a:lnTo>
                    <a:pt x="13011" y="3380"/>
                  </a:lnTo>
                  <a:lnTo>
                    <a:pt x="13249" y="3608"/>
                  </a:lnTo>
                  <a:lnTo>
                    <a:pt x="13477" y="3846"/>
                  </a:lnTo>
                  <a:lnTo>
                    <a:pt x="13693" y="4085"/>
                  </a:lnTo>
                  <a:lnTo>
                    <a:pt x="13899" y="4345"/>
                  </a:lnTo>
                  <a:lnTo>
                    <a:pt x="14094" y="4615"/>
                  </a:lnTo>
                  <a:lnTo>
                    <a:pt x="14267" y="4886"/>
                  </a:lnTo>
                  <a:lnTo>
                    <a:pt x="14441" y="5179"/>
                  </a:lnTo>
                  <a:lnTo>
                    <a:pt x="14592" y="5471"/>
                  </a:lnTo>
                  <a:lnTo>
                    <a:pt x="14733" y="5774"/>
                  </a:lnTo>
                  <a:lnTo>
                    <a:pt x="14852" y="6089"/>
                  </a:lnTo>
                  <a:lnTo>
                    <a:pt x="14961" y="6414"/>
                  </a:lnTo>
                  <a:lnTo>
                    <a:pt x="15058" y="6739"/>
                  </a:lnTo>
                  <a:lnTo>
                    <a:pt x="15134" y="7074"/>
                  </a:lnTo>
                  <a:lnTo>
                    <a:pt x="15199" y="7421"/>
                  </a:lnTo>
                  <a:lnTo>
                    <a:pt x="15242" y="7768"/>
                  </a:lnTo>
                  <a:lnTo>
                    <a:pt x="15275" y="8114"/>
                  </a:lnTo>
                  <a:lnTo>
                    <a:pt x="15275" y="8461"/>
                  </a:lnTo>
                  <a:lnTo>
                    <a:pt x="15275" y="8797"/>
                  </a:lnTo>
                  <a:lnTo>
                    <a:pt x="15242" y="9133"/>
                  </a:lnTo>
                  <a:lnTo>
                    <a:pt x="15199" y="9468"/>
                  </a:lnTo>
                  <a:lnTo>
                    <a:pt x="15145" y="9793"/>
                  </a:lnTo>
                  <a:lnTo>
                    <a:pt x="15069" y="10118"/>
                  </a:lnTo>
                  <a:lnTo>
                    <a:pt x="14982" y="10433"/>
                  </a:lnTo>
                  <a:lnTo>
                    <a:pt x="14874" y="10747"/>
                  </a:lnTo>
                  <a:lnTo>
                    <a:pt x="14755" y="11050"/>
                  </a:lnTo>
                  <a:lnTo>
                    <a:pt x="14625" y="11353"/>
                  </a:lnTo>
                  <a:lnTo>
                    <a:pt x="14484" y="11646"/>
                  </a:lnTo>
                  <a:lnTo>
                    <a:pt x="14321" y="11927"/>
                  </a:lnTo>
                  <a:lnTo>
                    <a:pt x="14148" y="12209"/>
                  </a:lnTo>
                  <a:lnTo>
                    <a:pt x="13964" y="12469"/>
                  </a:lnTo>
                  <a:lnTo>
                    <a:pt x="13758" y="12729"/>
                  </a:lnTo>
                  <a:lnTo>
                    <a:pt x="13552" y="12978"/>
                  </a:lnTo>
                  <a:lnTo>
                    <a:pt x="13325" y="13217"/>
                  </a:lnTo>
                  <a:lnTo>
                    <a:pt x="13087" y="13444"/>
                  </a:lnTo>
                  <a:lnTo>
                    <a:pt x="12848" y="13661"/>
                  </a:lnTo>
                  <a:lnTo>
                    <a:pt x="12588" y="13867"/>
                  </a:lnTo>
                  <a:lnTo>
                    <a:pt x="12317" y="14062"/>
                  </a:lnTo>
                  <a:lnTo>
                    <a:pt x="12047" y="14235"/>
                  </a:lnTo>
                  <a:lnTo>
                    <a:pt x="11754" y="14408"/>
                  </a:lnTo>
                  <a:lnTo>
                    <a:pt x="11462" y="14560"/>
                  </a:lnTo>
                  <a:lnTo>
                    <a:pt x="11158" y="14701"/>
                  </a:lnTo>
                  <a:lnTo>
                    <a:pt x="10844" y="14820"/>
                  </a:lnTo>
                  <a:lnTo>
                    <a:pt x="10519" y="14928"/>
                  </a:lnTo>
                  <a:lnTo>
                    <a:pt x="10194" y="15026"/>
                  </a:lnTo>
                  <a:lnTo>
                    <a:pt x="9858" y="15101"/>
                  </a:lnTo>
                  <a:lnTo>
                    <a:pt x="9512" y="15166"/>
                  </a:lnTo>
                  <a:lnTo>
                    <a:pt x="9165" y="15210"/>
                  </a:lnTo>
                  <a:lnTo>
                    <a:pt x="8818" y="15231"/>
                  </a:lnTo>
                  <a:lnTo>
                    <a:pt x="8472" y="15242"/>
                  </a:lnTo>
                  <a:lnTo>
                    <a:pt x="8136" y="15242"/>
                  </a:lnTo>
                  <a:lnTo>
                    <a:pt x="7800" y="15210"/>
                  </a:lnTo>
                  <a:lnTo>
                    <a:pt x="7464" y="15166"/>
                  </a:lnTo>
                  <a:lnTo>
                    <a:pt x="7139" y="15112"/>
                  </a:lnTo>
                  <a:lnTo>
                    <a:pt x="6814" y="15036"/>
                  </a:lnTo>
                  <a:lnTo>
                    <a:pt x="6500" y="14950"/>
                  </a:lnTo>
                  <a:lnTo>
                    <a:pt x="6186" y="14842"/>
                  </a:lnTo>
                  <a:lnTo>
                    <a:pt x="5883" y="14722"/>
                  </a:lnTo>
                  <a:lnTo>
                    <a:pt x="5579" y="14592"/>
                  </a:lnTo>
                  <a:lnTo>
                    <a:pt x="5287" y="14452"/>
                  </a:lnTo>
                  <a:lnTo>
                    <a:pt x="5005" y="14289"/>
                  </a:lnTo>
                  <a:lnTo>
                    <a:pt x="4724" y="14116"/>
                  </a:lnTo>
                  <a:lnTo>
                    <a:pt x="4464" y="13932"/>
                  </a:lnTo>
                  <a:lnTo>
                    <a:pt x="4204" y="13726"/>
                  </a:lnTo>
                  <a:lnTo>
                    <a:pt x="3954" y="13520"/>
                  </a:lnTo>
                  <a:lnTo>
                    <a:pt x="3716" y="13292"/>
                  </a:lnTo>
                  <a:lnTo>
                    <a:pt x="3489" y="13054"/>
                  </a:lnTo>
                  <a:lnTo>
                    <a:pt x="3272" y="12816"/>
                  </a:lnTo>
                  <a:lnTo>
                    <a:pt x="3066" y="12556"/>
                  </a:lnTo>
                  <a:lnTo>
                    <a:pt x="2871" y="12285"/>
                  </a:lnTo>
                  <a:lnTo>
                    <a:pt x="2698" y="12014"/>
                  </a:lnTo>
                  <a:lnTo>
                    <a:pt x="2525" y="11722"/>
                  </a:lnTo>
                  <a:lnTo>
                    <a:pt x="2373" y="11429"/>
                  </a:lnTo>
                  <a:lnTo>
                    <a:pt x="2232" y="11126"/>
                  </a:lnTo>
                  <a:lnTo>
                    <a:pt x="2113" y="10812"/>
                  </a:lnTo>
                  <a:lnTo>
                    <a:pt x="2005" y="10487"/>
                  </a:lnTo>
                  <a:lnTo>
                    <a:pt x="1907" y="10162"/>
                  </a:lnTo>
                  <a:lnTo>
                    <a:pt x="1831" y="9826"/>
                  </a:lnTo>
                  <a:lnTo>
                    <a:pt x="1766" y="9479"/>
                  </a:lnTo>
                  <a:lnTo>
                    <a:pt x="1723" y="9133"/>
                  </a:lnTo>
                  <a:lnTo>
                    <a:pt x="1701" y="8786"/>
                  </a:lnTo>
                  <a:lnTo>
                    <a:pt x="1690" y="8439"/>
                  </a:lnTo>
                  <a:lnTo>
                    <a:pt x="1701" y="8103"/>
                  </a:lnTo>
                  <a:lnTo>
                    <a:pt x="1723" y="7768"/>
                  </a:lnTo>
                  <a:lnTo>
                    <a:pt x="1766" y="7432"/>
                  </a:lnTo>
                  <a:lnTo>
                    <a:pt x="1820" y="7107"/>
                  </a:lnTo>
                  <a:lnTo>
                    <a:pt x="1896" y="6782"/>
                  </a:lnTo>
                  <a:lnTo>
                    <a:pt x="1983" y="6468"/>
                  </a:lnTo>
                  <a:lnTo>
                    <a:pt x="2091" y="6154"/>
                  </a:lnTo>
                  <a:lnTo>
                    <a:pt x="2210" y="5850"/>
                  </a:lnTo>
                  <a:lnTo>
                    <a:pt x="2340" y="5547"/>
                  </a:lnTo>
                  <a:lnTo>
                    <a:pt x="2481" y="5254"/>
                  </a:lnTo>
                  <a:lnTo>
                    <a:pt x="2644" y="4973"/>
                  </a:lnTo>
                  <a:lnTo>
                    <a:pt x="2817" y="4691"/>
                  </a:lnTo>
                  <a:lnTo>
                    <a:pt x="3001" y="4431"/>
                  </a:lnTo>
                  <a:lnTo>
                    <a:pt x="3207" y="4171"/>
                  </a:lnTo>
                  <a:lnTo>
                    <a:pt x="3413" y="3922"/>
                  </a:lnTo>
                  <a:lnTo>
                    <a:pt x="3640" y="3684"/>
                  </a:lnTo>
                  <a:lnTo>
                    <a:pt x="3879" y="3456"/>
                  </a:lnTo>
                  <a:lnTo>
                    <a:pt x="4117" y="3240"/>
                  </a:lnTo>
                  <a:lnTo>
                    <a:pt x="4377" y="3034"/>
                  </a:lnTo>
                  <a:lnTo>
                    <a:pt x="4648" y="2839"/>
                  </a:lnTo>
                  <a:lnTo>
                    <a:pt x="4919" y="2665"/>
                  </a:lnTo>
                  <a:lnTo>
                    <a:pt x="5211" y="2492"/>
                  </a:lnTo>
                  <a:lnTo>
                    <a:pt x="5504" y="2340"/>
                  </a:lnTo>
                  <a:lnTo>
                    <a:pt x="5807" y="2200"/>
                  </a:lnTo>
                  <a:lnTo>
                    <a:pt x="6121" y="2080"/>
                  </a:lnTo>
                  <a:lnTo>
                    <a:pt x="6446" y="1972"/>
                  </a:lnTo>
                  <a:lnTo>
                    <a:pt x="6771" y="1875"/>
                  </a:lnTo>
                  <a:lnTo>
                    <a:pt x="7107" y="1799"/>
                  </a:lnTo>
                  <a:lnTo>
                    <a:pt x="7453" y="1734"/>
                  </a:lnTo>
                  <a:lnTo>
                    <a:pt x="7800" y="1690"/>
                  </a:lnTo>
                  <a:lnTo>
                    <a:pt x="8147" y="1669"/>
                  </a:lnTo>
                  <a:lnTo>
                    <a:pt x="8493" y="1658"/>
                  </a:lnTo>
                  <a:close/>
                  <a:moveTo>
                    <a:pt x="8493" y="1"/>
                  </a:moveTo>
                  <a:lnTo>
                    <a:pt x="8071" y="11"/>
                  </a:lnTo>
                  <a:lnTo>
                    <a:pt x="7638" y="44"/>
                  </a:lnTo>
                  <a:lnTo>
                    <a:pt x="7204" y="98"/>
                  </a:lnTo>
                  <a:lnTo>
                    <a:pt x="6771" y="174"/>
                  </a:lnTo>
                  <a:lnTo>
                    <a:pt x="6349" y="271"/>
                  </a:lnTo>
                  <a:lnTo>
                    <a:pt x="5937" y="391"/>
                  </a:lnTo>
                  <a:lnTo>
                    <a:pt x="5536" y="521"/>
                  </a:lnTo>
                  <a:lnTo>
                    <a:pt x="5146" y="683"/>
                  </a:lnTo>
                  <a:lnTo>
                    <a:pt x="4767" y="856"/>
                  </a:lnTo>
                  <a:lnTo>
                    <a:pt x="4399" y="1041"/>
                  </a:lnTo>
                  <a:lnTo>
                    <a:pt x="4041" y="1257"/>
                  </a:lnTo>
                  <a:lnTo>
                    <a:pt x="3694" y="1474"/>
                  </a:lnTo>
                  <a:lnTo>
                    <a:pt x="3359" y="1723"/>
                  </a:lnTo>
                  <a:lnTo>
                    <a:pt x="3045" y="1972"/>
                  </a:lnTo>
                  <a:lnTo>
                    <a:pt x="2730" y="2243"/>
                  </a:lnTo>
                  <a:lnTo>
                    <a:pt x="2438" y="2525"/>
                  </a:lnTo>
                  <a:lnTo>
                    <a:pt x="2156" y="2828"/>
                  </a:lnTo>
                  <a:lnTo>
                    <a:pt x="1896" y="3142"/>
                  </a:lnTo>
                  <a:lnTo>
                    <a:pt x="1647" y="3456"/>
                  </a:lnTo>
                  <a:lnTo>
                    <a:pt x="1420" y="3792"/>
                  </a:lnTo>
                  <a:lnTo>
                    <a:pt x="1203" y="4139"/>
                  </a:lnTo>
                  <a:lnTo>
                    <a:pt x="997" y="4496"/>
                  </a:lnTo>
                  <a:lnTo>
                    <a:pt x="813" y="4854"/>
                  </a:lnTo>
                  <a:lnTo>
                    <a:pt x="650" y="5233"/>
                  </a:lnTo>
                  <a:lnTo>
                    <a:pt x="499" y="5612"/>
                  </a:lnTo>
                  <a:lnTo>
                    <a:pt x="369" y="6002"/>
                  </a:lnTo>
                  <a:lnTo>
                    <a:pt x="260" y="6403"/>
                  </a:lnTo>
                  <a:lnTo>
                    <a:pt x="163" y="6804"/>
                  </a:lnTo>
                  <a:lnTo>
                    <a:pt x="98" y="7215"/>
                  </a:lnTo>
                  <a:lnTo>
                    <a:pt x="44" y="7627"/>
                  </a:lnTo>
                  <a:lnTo>
                    <a:pt x="11" y="8049"/>
                  </a:lnTo>
                  <a:lnTo>
                    <a:pt x="0" y="8472"/>
                  </a:lnTo>
                  <a:lnTo>
                    <a:pt x="11" y="8905"/>
                  </a:lnTo>
                  <a:lnTo>
                    <a:pt x="44" y="9338"/>
                  </a:lnTo>
                  <a:lnTo>
                    <a:pt x="98" y="9772"/>
                  </a:lnTo>
                  <a:lnTo>
                    <a:pt x="174" y="10194"/>
                  </a:lnTo>
                  <a:lnTo>
                    <a:pt x="271" y="10617"/>
                  </a:lnTo>
                  <a:lnTo>
                    <a:pt x="390" y="11028"/>
                  </a:lnTo>
                  <a:lnTo>
                    <a:pt x="531" y="11429"/>
                  </a:lnTo>
                  <a:lnTo>
                    <a:pt x="683" y="11819"/>
                  </a:lnTo>
                  <a:lnTo>
                    <a:pt x="856" y="12198"/>
                  </a:lnTo>
                  <a:lnTo>
                    <a:pt x="1051" y="12577"/>
                  </a:lnTo>
                  <a:lnTo>
                    <a:pt x="1257" y="12935"/>
                  </a:lnTo>
                  <a:lnTo>
                    <a:pt x="1485" y="13282"/>
                  </a:lnTo>
                  <a:lnTo>
                    <a:pt x="1723" y="13607"/>
                  </a:lnTo>
                  <a:lnTo>
                    <a:pt x="1983" y="13932"/>
                  </a:lnTo>
                  <a:lnTo>
                    <a:pt x="2254" y="14235"/>
                  </a:lnTo>
                  <a:lnTo>
                    <a:pt x="2535" y="14527"/>
                  </a:lnTo>
                  <a:lnTo>
                    <a:pt x="2828" y="14809"/>
                  </a:lnTo>
                  <a:lnTo>
                    <a:pt x="3142" y="15069"/>
                  </a:lnTo>
                  <a:lnTo>
                    <a:pt x="3467" y="15318"/>
                  </a:lnTo>
                  <a:lnTo>
                    <a:pt x="3803" y="15556"/>
                  </a:lnTo>
                  <a:lnTo>
                    <a:pt x="4139" y="15773"/>
                  </a:lnTo>
                  <a:lnTo>
                    <a:pt x="4496" y="15968"/>
                  </a:lnTo>
                  <a:lnTo>
                    <a:pt x="4864" y="16152"/>
                  </a:lnTo>
                  <a:lnTo>
                    <a:pt x="5233" y="16326"/>
                  </a:lnTo>
                  <a:lnTo>
                    <a:pt x="5623" y="16466"/>
                  </a:lnTo>
                  <a:lnTo>
                    <a:pt x="6013" y="16596"/>
                  </a:lnTo>
                  <a:lnTo>
                    <a:pt x="6403" y="16716"/>
                  </a:lnTo>
                  <a:lnTo>
                    <a:pt x="6814" y="16802"/>
                  </a:lnTo>
                  <a:lnTo>
                    <a:pt x="7215" y="16878"/>
                  </a:lnTo>
                  <a:lnTo>
                    <a:pt x="7638" y="16921"/>
                  </a:lnTo>
                  <a:lnTo>
                    <a:pt x="8060" y="16954"/>
                  </a:lnTo>
                  <a:lnTo>
                    <a:pt x="8483" y="16965"/>
                  </a:lnTo>
                  <a:lnTo>
                    <a:pt x="8905" y="16954"/>
                  </a:lnTo>
                  <a:lnTo>
                    <a:pt x="9338" y="16921"/>
                  </a:lnTo>
                  <a:lnTo>
                    <a:pt x="9772" y="16867"/>
                  </a:lnTo>
                  <a:lnTo>
                    <a:pt x="10205" y="16791"/>
                  </a:lnTo>
                  <a:lnTo>
                    <a:pt x="10627" y="16694"/>
                  </a:lnTo>
                  <a:lnTo>
                    <a:pt x="11039" y="16575"/>
                  </a:lnTo>
                  <a:lnTo>
                    <a:pt x="11440" y="16445"/>
                  </a:lnTo>
                  <a:lnTo>
                    <a:pt x="11830" y="16282"/>
                  </a:lnTo>
                  <a:lnTo>
                    <a:pt x="12209" y="16109"/>
                  </a:lnTo>
                  <a:lnTo>
                    <a:pt x="12577" y="15914"/>
                  </a:lnTo>
                  <a:lnTo>
                    <a:pt x="12935" y="15708"/>
                  </a:lnTo>
                  <a:lnTo>
                    <a:pt x="13282" y="15481"/>
                  </a:lnTo>
                  <a:lnTo>
                    <a:pt x="13617" y="15242"/>
                  </a:lnTo>
                  <a:lnTo>
                    <a:pt x="13931" y="14993"/>
                  </a:lnTo>
                  <a:lnTo>
                    <a:pt x="14246" y="14722"/>
                  </a:lnTo>
                  <a:lnTo>
                    <a:pt x="14538" y="14430"/>
                  </a:lnTo>
                  <a:lnTo>
                    <a:pt x="14809" y="14137"/>
                  </a:lnTo>
                  <a:lnTo>
                    <a:pt x="15080" y="13823"/>
                  </a:lnTo>
                  <a:lnTo>
                    <a:pt x="15329" y="13509"/>
                  </a:lnTo>
                  <a:lnTo>
                    <a:pt x="15556" y="13173"/>
                  </a:lnTo>
                  <a:lnTo>
                    <a:pt x="15773" y="12827"/>
                  </a:lnTo>
                  <a:lnTo>
                    <a:pt x="15979" y="12469"/>
                  </a:lnTo>
                  <a:lnTo>
                    <a:pt x="16163" y="12112"/>
                  </a:lnTo>
                  <a:lnTo>
                    <a:pt x="16326" y="11732"/>
                  </a:lnTo>
                  <a:lnTo>
                    <a:pt x="16477" y="11353"/>
                  </a:lnTo>
                  <a:lnTo>
                    <a:pt x="16607" y="10963"/>
                  </a:lnTo>
                  <a:lnTo>
                    <a:pt x="16716" y="10563"/>
                  </a:lnTo>
                  <a:lnTo>
                    <a:pt x="16813" y="10162"/>
                  </a:lnTo>
                  <a:lnTo>
                    <a:pt x="16878" y="9750"/>
                  </a:lnTo>
                  <a:lnTo>
                    <a:pt x="16932" y="9338"/>
                  </a:lnTo>
                  <a:lnTo>
                    <a:pt x="16965" y="8916"/>
                  </a:lnTo>
                  <a:lnTo>
                    <a:pt x="16976" y="8493"/>
                  </a:lnTo>
                  <a:lnTo>
                    <a:pt x="16965" y="8060"/>
                  </a:lnTo>
                  <a:lnTo>
                    <a:pt x="16932" y="7627"/>
                  </a:lnTo>
                  <a:lnTo>
                    <a:pt x="16878" y="7194"/>
                  </a:lnTo>
                  <a:lnTo>
                    <a:pt x="16802" y="6771"/>
                  </a:lnTo>
                  <a:lnTo>
                    <a:pt x="16705" y="6349"/>
                  </a:lnTo>
                  <a:lnTo>
                    <a:pt x="16586" y="5937"/>
                  </a:lnTo>
                  <a:lnTo>
                    <a:pt x="16445" y="5536"/>
                  </a:lnTo>
                  <a:lnTo>
                    <a:pt x="16293" y="5146"/>
                  </a:lnTo>
                  <a:lnTo>
                    <a:pt x="16120" y="4756"/>
                  </a:lnTo>
                  <a:lnTo>
                    <a:pt x="15925" y="4388"/>
                  </a:lnTo>
                  <a:lnTo>
                    <a:pt x="15719" y="4030"/>
                  </a:lnTo>
                  <a:lnTo>
                    <a:pt x="15491" y="3684"/>
                  </a:lnTo>
                  <a:lnTo>
                    <a:pt x="15253" y="3359"/>
                  </a:lnTo>
                  <a:lnTo>
                    <a:pt x="14993" y="3034"/>
                  </a:lnTo>
                  <a:lnTo>
                    <a:pt x="14722" y="2730"/>
                  </a:lnTo>
                  <a:lnTo>
                    <a:pt x="14441" y="2438"/>
                  </a:lnTo>
                  <a:lnTo>
                    <a:pt x="14137" y="2156"/>
                  </a:lnTo>
                  <a:lnTo>
                    <a:pt x="13834" y="1896"/>
                  </a:lnTo>
                  <a:lnTo>
                    <a:pt x="13509" y="1647"/>
                  </a:lnTo>
                  <a:lnTo>
                    <a:pt x="13173" y="1409"/>
                  </a:lnTo>
                  <a:lnTo>
                    <a:pt x="12827" y="1192"/>
                  </a:lnTo>
                  <a:lnTo>
                    <a:pt x="12480" y="997"/>
                  </a:lnTo>
                  <a:lnTo>
                    <a:pt x="12112" y="813"/>
                  </a:lnTo>
                  <a:lnTo>
                    <a:pt x="11743" y="640"/>
                  </a:lnTo>
                  <a:lnTo>
                    <a:pt x="11353" y="499"/>
                  </a:lnTo>
                  <a:lnTo>
                    <a:pt x="10963" y="369"/>
                  </a:lnTo>
                  <a:lnTo>
                    <a:pt x="10573" y="250"/>
                  </a:lnTo>
                  <a:lnTo>
                    <a:pt x="10162" y="163"/>
                  </a:lnTo>
                  <a:lnTo>
                    <a:pt x="9750" y="87"/>
                  </a:lnTo>
                  <a:lnTo>
                    <a:pt x="9338" y="33"/>
                  </a:lnTo>
                  <a:lnTo>
                    <a:pt x="8916" y="11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3765423" y="3032833"/>
              <a:ext cx="118541" cy="41093"/>
            </a:xfrm>
            <a:custGeom>
              <a:rect b="b" l="l" r="r" t="t"/>
              <a:pathLst>
                <a:path extrusionOk="0" h="2828" w="8158">
                  <a:moveTo>
                    <a:pt x="4388" y="0"/>
                  </a:moveTo>
                  <a:lnTo>
                    <a:pt x="4073" y="22"/>
                  </a:lnTo>
                  <a:lnTo>
                    <a:pt x="3748" y="54"/>
                  </a:lnTo>
                  <a:lnTo>
                    <a:pt x="3445" y="109"/>
                  </a:lnTo>
                  <a:lnTo>
                    <a:pt x="3131" y="195"/>
                  </a:lnTo>
                  <a:lnTo>
                    <a:pt x="2838" y="282"/>
                  </a:lnTo>
                  <a:lnTo>
                    <a:pt x="2546" y="401"/>
                  </a:lnTo>
                  <a:lnTo>
                    <a:pt x="2275" y="520"/>
                  </a:lnTo>
                  <a:lnTo>
                    <a:pt x="2004" y="672"/>
                  </a:lnTo>
                  <a:lnTo>
                    <a:pt x="1744" y="824"/>
                  </a:lnTo>
                  <a:lnTo>
                    <a:pt x="1506" y="997"/>
                  </a:lnTo>
                  <a:lnTo>
                    <a:pt x="1268" y="1192"/>
                  </a:lnTo>
                  <a:lnTo>
                    <a:pt x="1051" y="1387"/>
                  </a:lnTo>
                  <a:lnTo>
                    <a:pt x="834" y="1603"/>
                  </a:lnTo>
                  <a:lnTo>
                    <a:pt x="639" y="1820"/>
                  </a:lnTo>
                  <a:lnTo>
                    <a:pt x="455" y="2058"/>
                  </a:lnTo>
                  <a:lnTo>
                    <a:pt x="293" y="2308"/>
                  </a:lnTo>
                  <a:lnTo>
                    <a:pt x="141" y="2557"/>
                  </a:lnTo>
                  <a:lnTo>
                    <a:pt x="0" y="2828"/>
                  </a:lnTo>
                  <a:lnTo>
                    <a:pt x="1268" y="2633"/>
                  </a:lnTo>
                  <a:lnTo>
                    <a:pt x="1387" y="2481"/>
                  </a:lnTo>
                  <a:lnTo>
                    <a:pt x="1506" y="2329"/>
                  </a:lnTo>
                  <a:lnTo>
                    <a:pt x="1636" y="2188"/>
                  </a:lnTo>
                  <a:lnTo>
                    <a:pt x="1777" y="2048"/>
                  </a:lnTo>
                  <a:lnTo>
                    <a:pt x="1928" y="1918"/>
                  </a:lnTo>
                  <a:lnTo>
                    <a:pt x="2080" y="1798"/>
                  </a:lnTo>
                  <a:lnTo>
                    <a:pt x="2232" y="1690"/>
                  </a:lnTo>
                  <a:lnTo>
                    <a:pt x="2394" y="1582"/>
                  </a:lnTo>
                  <a:lnTo>
                    <a:pt x="2568" y="1473"/>
                  </a:lnTo>
                  <a:lnTo>
                    <a:pt x="2741" y="1387"/>
                  </a:lnTo>
                  <a:lnTo>
                    <a:pt x="2925" y="1300"/>
                  </a:lnTo>
                  <a:lnTo>
                    <a:pt x="3109" y="1224"/>
                  </a:lnTo>
                  <a:lnTo>
                    <a:pt x="3304" y="1159"/>
                  </a:lnTo>
                  <a:lnTo>
                    <a:pt x="3499" y="1105"/>
                  </a:lnTo>
                  <a:lnTo>
                    <a:pt x="3694" y="1062"/>
                  </a:lnTo>
                  <a:lnTo>
                    <a:pt x="3900" y="1029"/>
                  </a:lnTo>
                  <a:lnTo>
                    <a:pt x="4106" y="997"/>
                  </a:lnTo>
                  <a:lnTo>
                    <a:pt x="4312" y="986"/>
                  </a:lnTo>
                  <a:lnTo>
                    <a:pt x="4518" y="975"/>
                  </a:lnTo>
                  <a:lnTo>
                    <a:pt x="4723" y="986"/>
                  </a:lnTo>
                  <a:lnTo>
                    <a:pt x="4918" y="997"/>
                  </a:lnTo>
                  <a:lnTo>
                    <a:pt x="5113" y="1019"/>
                  </a:lnTo>
                  <a:lnTo>
                    <a:pt x="5308" y="1062"/>
                  </a:lnTo>
                  <a:lnTo>
                    <a:pt x="5503" y="1105"/>
                  </a:lnTo>
                  <a:lnTo>
                    <a:pt x="5687" y="1159"/>
                  </a:lnTo>
                  <a:lnTo>
                    <a:pt x="5872" y="1214"/>
                  </a:lnTo>
                  <a:lnTo>
                    <a:pt x="6056" y="1289"/>
                  </a:lnTo>
                  <a:lnTo>
                    <a:pt x="6240" y="1365"/>
                  </a:lnTo>
                  <a:lnTo>
                    <a:pt x="6413" y="1452"/>
                  </a:lnTo>
                  <a:lnTo>
                    <a:pt x="6576" y="1549"/>
                  </a:lnTo>
                  <a:lnTo>
                    <a:pt x="6738" y="1658"/>
                  </a:lnTo>
                  <a:lnTo>
                    <a:pt x="6901" y="1766"/>
                  </a:lnTo>
                  <a:lnTo>
                    <a:pt x="8157" y="1571"/>
                  </a:lnTo>
                  <a:lnTo>
                    <a:pt x="7952" y="1365"/>
                  </a:lnTo>
                  <a:lnTo>
                    <a:pt x="7724" y="1170"/>
                  </a:lnTo>
                  <a:lnTo>
                    <a:pt x="7497" y="986"/>
                  </a:lnTo>
                  <a:lnTo>
                    <a:pt x="7247" y="813"/>
                  </a:lnTo>
                  <a:lnTo>
                    <a:pt x="6998" y="661"/>
                  </a:lnTo>
                  <a:lnTo>
                    <a:pt x="6738" y="520"/>
                  </a:lnTo>
                  <a:lnTo>
                    <a:pt x="6457" y="390"/>
                  </a:lnTo>
                  <a:lnTo>
                    <a:pt x="6186" y="282"/>
                  </a:lnTo>
                  <a:lnTo>
                    <a:pt x="5893" y="195"/>
                  </a:lnTo>
                  <a:lnTo>
                    <a:pt x="5601" y="119"/>
                  </a:lnTo>
                  <a:lnTo>
                    <a:pt x="5308" y="54"/>
                  </a:lnTo>
                  <a:lnTo>
                    <a:pt x="5005" y="22"/>
                  </a:lnTo>
                  <a:lnTo>
                    <a:pt x="4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4736946" y="2666384"/>
              <a:ext cx="143723" cy="62511"/>
            </a:xfrm>
            <a:custGeom>
              <a:rect b="b" l="l" r="r" t="t"/>
              <a:pathLst>
                <a:path extrusionOk="0" h="4302" w="9891">
                  <a:moveTo>
                    <a:pt x="5189" y="0"/>
                  </a:moveTo>
                  <a:lnTo>
                    <a:pt x="4832" y="22"/>
                  </a:lnTo>
                  <a:lnTo>
                    <a:pt x="4474" y="65"/>
                  </a:lnTo>
                  <a:lnTo>
                    <a:pt x="4128" y="120"/>
                  </a:lnTo>
                  <a:lnTo>
                    <a:pt x="3792" y="206"/>
                  </a:lnTo>
                  <a:lnTo>
                    <a:pt x="3456" y="304"/>
                  </a:lnTo>
                  <a:lnTo>
                    <a:pt x="3239" y="380"/>
                  </a:lnTo>
                  <a:lnTo>
                    <a:pt x="3023" y="466"/>
                  </a:lnTo>
                  <a:lnTo>
                    <a:pt x="2828" y="553"/>
                  </a:lnTo>
                  <a:lnTo>
                    <a:pt x="2633" y="650"/>
                  </a:lnTo>
                  <a:lnTo>
                    <a:pt x="2449" y="759"/>
                  </a:lnTo>
                  <a:lnTo>
                    <a:pt x="2264" y="856"/>
                  </a:lnTo>
                  <a:lnTo>
                    <a:pt x="2102" y="975"/>
                  </a:lnTo>
                  <a:lnTo>
                    <a:pt x="1939" y="1084"/>
                  </a:lnTo>
                  <a:lnTo>
                    <a:pt x="1636" y="1322"/>
                  </a:lnTo>
                  <a:lnTo>
                    <a:pt x="1354" y="1560"/>
                  </a:lnTo>
                  <a:lnTo>
                    <a:pt x="1116" y="1799"/>
                  </a:lnTo>
                  <a:lnTo>
                    <a:pt x="889" y="2037"/>
                  </a:lnTo>
                  <a:lnTo>
                    <a:pt x="705" y="2264"/>
                  </a:lnTo>
                  <a:lnTo>
                    <a:pt x="531" y="2481"/>
                  </a:lnTo>
                  <a:lnTo>
                    <a:pt x="401" y="2676"/>
                  </a:lnTo>
                  <a:lnTo>
                    <a:pt x="282" y="2860"/>
                  </a:lnTo>
                  <a:lnTo>
                    <a:pt x="130" y="3120"/>
                  </a:lnTo>
                  <a:lnTo>
                    <a:pt x="65" y="3239"/>
                  </a:lnTo>
                  <a:lnTo>
                    <a:pt x="33" y="3315"/>
                  </a:lnTo>
                  <a:lnTo>
                    <a:pt x="22" y="3380"/>
                  </a:lnTo>
                  <a:lnTo>
                    <a:pt x="0" y="3456"/>
                  </a:lnTo>
                  <a:lnTo>
                    <a:pt x="0" y="3532"/>
                  </a:lnTo>
                  <a:lnTo>
                    <a:pt x="0" y="3597"/>
                  </a:lnTo>
                  <a:lnTo>
                    <a:pt x="0" y="3673"/>
                  </a:lnTo>
                  <a:lnTo>
                    <a:pt x="22" y="3738"/>
                  </a:lnTo>
                  <a:lnTo>
                    <a:pt x="44" y="3814"/>
                  </a:lnTo>
                  <a:lnTo>
                    <a:pt x="65" y="3879"/>
                  </a:lnTo>
                  <a:lnTo>
                    <a:pt x="98" y="3933"/>
                  </a:lnTo>
                  <a:lnTo>
                    <a:pt x="141" y="3998"/>
                  </a:lnTo>
                  <a:lnTo>
                    <a:pt x="185" y="4052"/>
                  </a:lnTo>
                  <a:lnTo>
                    <a:pt x="239" y="4106"/>
                  </a:lnTo>
                  <a:lnTo>
                    <a:pt x="293" y="4149"/>
                  </a:lnTo>
                  <a:lnTo>
                    <a:pt x="358" y="4193"/>
                  </a:lnTo>
                  <a:lnTo>
                    <a:pt x="423" y="4225"/>
                  </a:lnTo>
                  <a:lnTo>
                    <a:pt x="499" y="4258"/>
                  </a:lnTo>
                  <a:lnTo>
                    <a:pt x="575" y="4279"/>
                  </a:lnTo>
                  <a:lnTo>
                    <a:pt x="661" y="4290"/>
                  </a:lnTo>
                  <a:lnTo>
                    <a:pt x="737" y="4301"/>
                  </a:lnTo>
                  <a:lnTo>
                    <a:pt x="845" y="4290"/>
                  </a:lnTo>
                  <a:lnTo>
                    <a:pt x="943" y="4269"/>
                  </a:lnTo>
                  <a:lnTo>
                    <a:pt x="1040" y="4236"/>
                  </a:lnTo>
                  <a:lnTo>
                    <a:pt x="1127" y="4182"/>
                  </a:lnTo>
                  <a:lnTo>
                    <a:pt x="1214" y="4128"/>
                  </a:lnTo>
                  <a:lnTo>
                    <a:pt x="1289" y="4052"/>
                  </a:lnTo>
                  <a:lnTo>
                    <a:pt x="1354" y="3965"/>
                  </a:lnTo>
                  <a:lnTo>
                    <a:pt x="1409" y="3868"/>
                  </a:lnTo>
                  <a:lnTo>
                    <a:pt x="1441" y="3803"/>
                  </a:lnTo>
                  <a:lnTo>
                    <a:pt x="1560" y="3608"/>
                  </a:lnTo>
                  <a:lnTo>
                    <a:pt x="1636" y="3478"/>
                  </a:lnTo>
                  <a:lnTo>
                    <a:pt x="1744" y="3337"/>
                  </a:lnTo>
                  <a:lnTo>
                    <a:pt x="1864" y="3174"/>
                  </a:lnTo>
                  <a:lnTo>
                    <a:pt x="2004" y="3001"/>
                  </a:lnTo>
                  <a:lnTo>
                    <a:pt x="2178" y="2828"/>
                  </a:lnTo>
                  <a:lnTo>
                    <a:pt x="2362" y="2644"/>
                  </a:lnTo>
                  <a:lnTo>
                    <a:pt x="2568" y="2470"/>
                  </a:lnTo>
                  <a:lnTo>
                    <a:pt x="2784" y="2297"/>
                  </a:lnTo>
                  <a:lnTo>
                    <a:pt x="3044" y="2124"/>
                  </a:lnTo>
                  <a:lnTo>
                    <a:pt x="3315" y="1972"/>
                  </a:lnTo>
                  <a:lnTo>
                    <a:pt x="3608" y="1831"/>
                  </a:lnTo>
                  <a:lnTo>
                    <a:pt x="3759" y="1766"/>
                  </a:lnTo>
                  <a:lnTo>
                    <a:pt x="3922" y="1712"/>
                  </a:lnTo>
                  <a:lnTo>
                    <a:pt x="4182" y="1625"/>
                  </a:lnTo>
                  <a:lnTo>
                    <a:pt x="4453" y="1571"/>
                  </a:lnTo>
                  <a:lnTo>
                    <a:pt x="4723" y="1528"/>
                  </a:lnTo>
                  <a:lnTo>
                    <a:pt x="5005" y="1495"/>
                  </a:lnTo>
                  <a:lnTo>
                    <a:pt x="5298" y="1485"/>
                  </a:lnTo>
                  <a:lnTo>
                    <a:pt x="5579" y="1495"/>
                  </a:lnTo>
                  <a:lnTo>
                    <a:pt x="5883" y="1517"/>
                  </a:lnTo>
                  <a:lnTo>
                    <a:pt x="6186" y="1550"/>
                  </a:lnTo>
                  <a:lnTo>
                    <a:pt x="6489" y="1604"/>
                  </a:lnTo>
                  <a:lnTo>
                    <a:pt x="6803" y="1680"/>
                  </a:lnTo>
                  <a:lnTo>
                    <a:pt x="7128" y="1777"/>
                  </a:lnTo>
                  <a:lnTo>
                    <a:pt x="7453" y="1875"/>
                  </a:lnTo>
                  <a:lnTo>
                    <a:pt x="7778" y="2005"/>
                  </a:lnTo>
                  <a:lnTo>
                    <a:pt x="8114" y="2145"/>
                  </a:lnTo>
                  <a:lnTo>
                    <a:pt x="8461" y="2297"/>
                  </a:lnTo>
                  <a:lnTo>
                    <a:pt x="8797" y="2470"/>
                  </a:lnTo>
                  <a:lnTo>
                    <a:pt x="8872" y="2503"/>
                  </a:lnTo>
                  <a:lnTo>
                    <a:pt x="8937" y="2535"/>
                  </a:lnTo>
                  <a:lnTo>
                    <a:pt x="9013" y="2546"/>
                  </a:lnTo>
                  <a:lnTo>
                    <a:pt x="9089" y="2557"/>
                  </a:lnTo>
                  <a:lnTo>
                    <a:pt x="9230" y="2557"/>
                  </a:lnTo>
                  <a:lnTo>
                    <a:pt x="9295" y="2546"/>
                  </a:lnTo>
                  <a:lnTo>
                    <a:pt x="9371" y="2524"/>
                  </a:lnTo>
                  <a:lnTo>
                    <a:pt x="9436" y="2503"/>
                  </a:lnTo>
                  <a:lnTo>
                    <a:pt x="9501" y="2470"/>
                  </a:lnTo>
                  <a:lnTo>
                    <a:pt x="9555" y="2438"/>
                  </a:lnTo>
                  <a:lnTo>
                    <a:pt x="9620" y="2394"/>
                  </a:lnTo>
                  <a:lnTo>
                    <a:pt x="9674" y="2340"/>
                  </a:lnTo>
                  <a:lnTo>
                    <a:pt x="9717" y="2286"/>
                  </a:lnTo>
                  <a:lnTo>
                    <a:pt x="9761" y="2232"/>
                  </a:lnTo>
                  <a:lnTo>
                    <a:pt x="9804" y="2167"/>
                  </a:lnTo>
                  <a:lnTo>
                    <a:pt x="9837" y="2091"/>
                  </a:lnTo>
                  <a:lnTo>
                    <a:pt x="9858" y="2026"/>
                  </a:lnTo>
                  <a:lnTo>
                    <a:pt x="9880" y="1950"/>
                  </a:lnTo>
                  <a:lnTo>
                    <a:pt x="9880" y="1875"/>
                  </a:lnTo>
                  <a:lnTo>
                    <a:pt x="9891" y="1810"/>
                  </a:lnTo>
                  <a:lnTo>
                    <a:pt x="9880" y="1734"/>
                  </a:lnTo>
                  <a:lnTo>
                    <a:pt x="9869" y="1669"/>
                  </a:lnTo>
                  <a:lnTo>
                    <a:pt x="9847" y="1593"/>
                  </a:lnTo>
                  <a:lnTo>
                    <a:pt x="9826" y="1528"/>
                  </a:lnTo>
                  <a:lnTo>
                    <a:pt x="9793" y="1463"/>
                  </a:lnTo>
                  <a:lnTo>
                    <a:pt x="9761" y="1409"/>
                  </a:lnTo>
                  <a:lnTo>
                    <a:pt x="9717" y="1344"/>
                  </a:lnTo>
                  <a:lnTo>
                    <a:pt x="9674" y="1290"/>
                  </a:lnTo>
                  <a:lnTo>
                    <a:pt x="9620" y="1246"/>
                  </a:lnTo>
                  <a:lnTo>
                    <a:pt x="9555" y="1203"/>
                  </a:lnTo>
                  <a:lnTo>
                    <a:pt x="9490" y="1160"/>
                  </a:lnTo>
                  <a:lnTo>
                    <a:pt x="9078" y="954"/>
                  </a:lnTo>
                  <a:lnTo>
                    <a:pt x="8667" y="770"/>
                  </a:lnTo>
                  <a:lnTo>
                    <a:pt x="8255" y="596"/>
                  </a:lnTo>
                  <a:lnTo>
                    <a:pt x="7854" y="455"/>
                  </a:lnTo>
                  <a:lnTo>
                    <a:pt x="7464" y="325"/>
                  </a:lnTo>
                  <a:lnTo>
                    <a:pt x="7063" y="217"/>
                  </a:lnTo>
                  <a:lnTo>
                    <a:pt x="6684" y="130"/>
                  </a:lnTo>
                  <a:lnTo>
                    <a:pt x="6305" y="65"/>
                  </a:lnTo>
                  <a:lnTo>
                    <a:pt x="5926" y="22"/>
                  </a:lnTo>
                  <a:lnTo>
                    <a:pt x="5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24"/>
          <p:cNvSpPr/>
          <p:nvPr/>
        </p:nvSpPr>
        <p:spPr>
          <a:xfrm>
            <a:off x="2793597" y="4648015"/>
            <a:ext cx="3556938" cy="84055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3" name="Google Shape;783;p24"/>
          <p:cNvGrpSpPr/>
          <p:nvPr/>
        </p:nvGrpSpPr>
        <p:grpSpPr>
          <a:xfrm>
            <a:off x="1922988" y="1164363"/>
            <a:ext cx="1505100" cy="1466000"/>
            <a:chOff x="3819538" y="1419675"/>
            <a:chExt cx="1505100" cy="1466000"/>
          </a:xfrm>
        </p:grpSpPr>
        <p:grpSp>
          <p:nvGrpSpPr>
            <p:cNvPr id="784" name="Google Shape;784;p24"/>
            <p:cNvGrpSpPr/>
            <p:nvPr/>
          </p:nvGrpSpPr>
          <p:grpSpPr>
            <a:xfrm>
              <a:off x="3819538" y="1914975"/>
              <a:ext cx="1505100" cy="970700"/>
              <a:chOff x="3819550" y="3525000"/>
              <a:chExt cx="1505100" cy="970700"/>
            </a:xfrm>
          </p:grpSpPr>
          <p:sp>
            <p:nvSpPr>
              <p:cNvPr id="785" name="Google Shape;785;p24"/>
              <p:cNvSpPr txBox="1"/>
              <p:nvPr/>
            </p:nvSpPr>
            <p:spPr>
              <a:xfrm>
                <a:off x="4010200" y="3525000"/>
                <a:ext cx="11238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86" name="Google Shape;786;p24"/>
              <p:cNvSpPr txBox="1"/>
              <p:nvPr/>
            </p:nvSpPr>
            <p:spPr>
              <a:xfrm>
                <a:off x="3819550" y="3866600"/>
                <a:ext cx="1505100" cy="62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87" name="Google Shape;787;p24"/>
            <p:cNvSpPr/>
            <p:nvPr/>
          </p:nvSpPr>
          <p:spPr>
            <a:xfrm>
              <a:off x="3995700" y="1419675"/>
              <a:ext cx="1152600" cy="41910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0 %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88" name="Google Shape;788;p24"/>
          <p:cNvGrpSpPr/>
          <p:nvPr/>
        </p:nvGrpSpPr>
        <p:grpSpPr>
          <a:xfrm>
            <a:off x="5715925" y="1164363"/>
            <a:ext cx="1505100" cy="1466000"/>
            <a:chOff x="5500694" y="1419675"/>
            <a:chExt cx="1505100" cy="1466000"/>
          </a:xfrm>
        </p:grpSpPr>
        <p:grpSp>
          <p:nvGrpSpPr>
            <p:cNvPr id="789" name="Google Shape;789;p24"/>
            <p:cNvGrpSpPr/>
            <p:nvPr/>
          </p:nvGrpSpPr>
          <p:grpSpPr>
            <a:xfrm>
              <a:off x="5500694" y="1914975"/>
              <a:ext cx="1505100" cy="970700"/>
              <a:chOff x="5500688" y="3525000"/>
              <a:chExt cx="1505100" cy="970700"/>
            </a:xfrm>
          </p:grpSpPr>
          <p:sp>
            <p:nvSpPr>
              <p:cNvPr id="790" name="Google Shape;790;p24"/>
              <p:cNvSpPr txBox="1"/>
              <p:nvPr/>
            </p:nvSpPr>
            <p:spPr>
              <a:xfrm>
                <a:off x="5691338" y="3525000"/>
                <a:ext cx="11238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91" name="Google Shape;791;p24"/>
              <p:cNvSpPr txBox="1"/>
              <p:nvPr/>
            </p:nvSpPr>
            <p:spPr>
              <a:xfrm>
                <a:off x="5500688" y="3866600"/>
                <a:ext cx="1505100" cy="62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92" name="Google Shape;792;p24"/>
            <p:cNvSpPr/>
            <p:nvPr/>
          </p:nvSpPr>
          <p:spPr>
            <a:xfrm>
              <a:off x="5676950" y="1419675"/>
              <a:ext cx="1152600" cy="4191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</a:t>
              </a: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%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3" name="Google Shape;793;p24"/>
          <p:cNvGrpSpPr/>
          <p:nvPr/>
        </p:nvGrpSpPr>
        <p:grpSpPr>
          <a:xfrm>
            <a:off x="483719" y="3303275"/>
            <a:ext cx="1505100" cy="1466000"/>
            <a:chOff x="4660125" y="3303275"/>
            <a:chExt cx="1505100" cy="1466000"/>
          </a:xfrm>
        </p:grpSpPr>
        <p:grpSp>
          <p:nvGrpSpPr>
            <p:cNvPr id="794" name="Google Shape;794;p24"/>
            <p:cNvGrpSpPr/>
            <p:nvPr/>
          </p:nvGrpSpPr>
          <p:grpSpPr>
            <a:xfrm>
              <a:off x="4660125" y="3798575"/>
              <a:ext cx="1505100" cy="970700"/>
              <a:chOff x="457225" y="3525000"/>
              <a:chExt cx="1505100" cy="970700"/>
            </a:xfrm>
          </p:grpSpPr>
          <p:sp>
            <p:nvSpPr>
              <p:cNvPr id="795" name="Google Shape;795;p24"/>
              <p:cNvSpPr txBox="1"/>
              <p:nvPr/>
            </p:nvSpPr>
            <p:spPr>
              <a:xfrm>
                <a:off x="647875" y="3525000"/>
                <a:ext cx="11238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96" name="Google Shape;796;p24"/>
              <p:cNvSpPr txBox="1"/>
              <p:nvPr/>
            </p:nvSpPr>
            <p:spPr>
              <a:xfrm>
                <a:off x="457225" y="3866600"/>
                <a:ext cx="1505100" cy="62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97" name="Google Shape;797;p24"/>
            <p:cNvSpPr/>
            <p:nvPr/>
          </p:nvSpPr>
          <p:spPr>
            <a:xfrm>
              <a:off x="4836375" y="3303275"/>
              <a:ext cx="1152600" cy="4191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</a:t>
              </a: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%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8" name="Google Shape;798;p24"/>
          <p:cNvGrpSpPr/>
          <p:nvPr/>
        </p:nvGrpSpPr>
        <p:grpSpPr>
          <a:xfrm>
            <a:off x="7155194" y="3303275"/>
            <a:ext cx="1505100" cy="1466000"/>
            <a:chOff x="6341281" y="3303275"/>
            <a:chExt cx="1505100" cy="1466000"/>
          </a:xfrm>
        </p:grpSpPr>
        <p:grpSp>
          <p:nvGrpSpPr>
            <p:cNvPr id="799" name="Google Shape;799;p24"/>
            <p:cNvGrpSpPr/>
            <p:nvPr/>
          </p:nvGrpSpPr>
          <p:grpSpPr>
            <a:xfrm>
              <a:off x="6341281" y="3798575"/>
              <a:ext cx="1505100" cy="970700"/>
              <a:chOff x="2138388" y="3525000"/>
              <a:chExt cx="1505100" cy="970700"/>
            </a:xfrm>
          </p:grpSpPr>
          <p:sp>
            <p:nvSpPr>
              <p:cNvPr id="800" name="Google Shape;800;p24"/>
              <p:cNvSpPr txBox="1"/>
              <p:nvPr/>
            </p:nvSpPr>
            <p:spPr>
              <a:xfrm>
                <a:off x="2329038" y="3525000"/>
                <a:ext cx="11238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01" name="Google Shape;801;p24"/>
              <p:cNvSpPr txBox="1"/>
              <p:nvPr/>
            </p:nvSpPr>
            <p:spPr>
              <a:xfrm>
                <a:off x="2138388" y="3866600"/>
                <a:ext cx="1505100" cy="62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</a:t>
                </a: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name, but</a:t>
                </a: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is hot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02" name="Google Shape;802;p24"/>
            <p:cNvSpPr/>
            <p:nvPr/>
          </p:nvSpPr>
          <p:spPr>
            <a:xfrm>
              <a:off x="6517525" y="3303275"/>
              <a:ext cx="1152600" cy="41910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40</a:t>
              </a: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%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808" name="Google Shape;808;p25"/>
          <p:cNvGrpSpPr/>
          <p:nvPr/>
        </p:nvGrpSpPr>
        <p:grpSpPr>
          <a:xfrm>
            <a:off x="457200" y="2931850"/>
            <a:ext cx="1530900" cy="1794225"/>
            <a:chOff x="457200" y="2931850"/>
            <a:chExt cx="1530900" cy="1794225"/>
          </a:xfrm>
        </p:grpSpPr>
        <p:grpSp>
          <p:nvGrpSpPr>
            <p:cNvPr id="809" name="Google Shape;809;p25"/>
            <p:cNvGrpSpPr/>
            <p:nvPr/>
          </p:nvGrpSpPr>
          <p:grpSpPr>
            <a:xfrm>
              <a:off x="457200" y="3638675"/>
              <a:ext cx="1530900" cy="1087400"/>
              <a:chOff x="457200" y="3638675"/>
              <a:chExt cx="1530900" cy="1087400"/>
            </a:xfrm>
          </p:grpSpPr>
          <p:sp>
            <p:nvSpPr>
              <p:cNvPr id="810" name="Google Shape;810;p25"/>
              <p:cNvSpPr txBox="1"/>
              <p:nvPr/>
            </p:nvSpPr>
            <p:spPr>
              <a:xfrm>
                <a:off x="457200" y="3638675"/>
                <a:ext cx="1530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11" name="Google Shape;811;p25"/>
              <p:cNvSpPr txBox="1"/>
              <p:nvPr/>
            </p:nvSpPr>
            <p:spPr>
              <a:xfrm>
                <a:off x="457200" y="3980275"/>
                <a:ext cx="1530900" cy="7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12" name="Google Shape;812;p25"/>
            <p:cNvSpPr/>
            <p:nvPr/>
          </p:nvSpPr>
          <p:spPr>
            <a:xfrm>
              <a:off x="869238" y="2931850"/>
              <a:ext cx="706800" cy="70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13" name="Google Shape;813;p25"/>
          <p:cNvGrpSpPr/>
          <p:nvPr/>
        </p:nvGrpSpPr>
        <p:grpSpPr>
          <a:xfrm>
            <a:off x="2690046" y="2474650"/>
            <a:ext cx="1530900" cy="1794232"/>
            <a:chOff x="2131838" y="2474650"/>
            <a:chExt cx="1530900" cy="1794232"/>
          </a:xfrm>
        </p:grpSpPr>
        <p:grpSp>
          <p:nvGrpSpPr>
            <p:cNvPr id="814" name="Google Shape;814;p25"/>
            <p:cNvGrpSpPr/>
            <p:nvPr/>
          </p:nvGrpSpPr>
          <p:grpSpPr>
            <a:xfrm>
              <a:off x="2131838" y="3181463"/>
              <a:ext cx="1530900" cy="1087419"/>
              <a:chOff x="2052325" y="3638663"/>
              <a:chExt cx="1530900" cy="1087419"/>
            </a:xfrm>
          </p:grpSpPr>
          <p:sp>
            <p:nvSpPr>
              <p:cNvPr id="815" name="Google Shape;815;p25"/>
              <p:cNvSpPr txBox="1"/>
              <p:nvPr/>
            </p:nvSpPr>
            <p:spPr>
              <a:xfrm>
                <a:off x="2052325" y="3638663"/>
                <a:ext cx="1530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16" name="Google Shape;816;p25"/>
              <p:cNvSpPr txBox="1"/>
              <p:nvPr/>
            </p:nvSpPr>
            <p:spPr>
              <a:xfrm>
                <a:off x="2052325" y="3980282"/>
                <a:ext cx="1530900" cy="7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17" name="Google Shape;817;p25"/>
            <p:cNvSpPr/>
            <p:nvPr/>
          </p:nvSpPr>
          <p:spPr>
            <a:xfrm>
              <a:off x="2543888" y="2474650"/>
              <a:ext cx="706800" cy="70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18" name="Google Shape;818;p25"/>
          <p:cNvGrpSpPr/>
          <p:nvPr/>
        </p:nvGrpSpPr>
        <p:grpSpPr>
          <a:xfrm>
            <a:off x="4922892" y="2017450"/>
            <a:ext cx="1530900" cy="1794225"/>
            <a:chOff x="3806475" y="2017450"/>
            <a:chExt cx="1530900" cy="1794225"/>
          </a:xfrm>
        </p:grpSpPr>
        <p:grpSp>
          <p:nvGrpSpPr>
            <p:cNvPr id="819" name="Google Shape;819;p25"/>
            <p:cNvGrpSpPr/>
            <p:nvPr/>
          </p:nvGrpSpPr>
          <p:grpSpPr>
            <a:xfrm>
              <a:off x="3806475" y="2724275"/>
              <a:ext cx="1530900" cy="1087400"/>
              <a:chOff x="4048825" y="3638675"/>
              <a:chExt cx="1530900" cy="1087400"/>
            </a:xfrm>
          </p:grpSpPr>
          <p:sp>
            <p:nvSpPr>
              <p:cNvPr id="820" name="Google Shape;820;p25"/>
              <p:cNvSpPr txBox="1"/>
              <p:nvPr/>
            </p:nvSpPr>
            <p:spPr>
              <a:xfrm>
                <a:off x="4048825" y="3638675"/>
                <a:ext cx="1530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21" name="Google Shape;821;p25"/>
              <p:cNvSpPr txBox="1"/>
              <p:nvPr/>
            </p:nvSpPr>
            <p:spPr>
              <a:xfrm>
                <a:off x="4048825" y="3980275"/>
                <a:ext cx="1530900" cy="7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</a:t>
                </a: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name, but</a:t>
                </a: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is hot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22" name="Google Shape;822;p25"/>
            <p:cNvSpPr/>
            <p:nvPr/>
          </p:nvSpPr>
          <p:spPr>
            <a:xfrm>
              <a:off x="4218538" y="2017450"/>
              <a:ext cx="706800" cy="70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23" name="Google Shape;823;p25"/>
          <p:cNvGrpSpPr/>
          <p:nvPr/>
        </p:nvGrpSpPr>
        <p:grpSpPr>
          <a:xfrm>
            <a:off x="7155738" y="1560250"/>
            <a:ext cx="1530975" cy="1794213"/>
            <a:chOff x="5481113" y="1560250"/>
            <a:chExt cx="1530975" cy="1794213"/>
          </a:xfrm>
        </p:grpSpPr>
        <p:grpSp>
          <p:nvGrpSpPr>
            <p:cNvPr id="824" name="Google Shape;824;p25"/>
            <p:cNvGrpSpPr/>
            <p:nvPr/>
          </p:nvGrpSpPr>
          <p:grpSpPr>
            <a:xfrm>
              <a:off x="5481113" y="2267063"/>
              <a:ext cx="1530975" cy="1087400"/>
              <a:chOff x="6372900" y="999275"/>
              <a:chExt cx="1530975" cy="1087400"/>
            </a:xfrm>
          </p:grpSpPr>
          <p:sp>
            <p:nvSpPr>
              <p:cNvPr id="825" name="Google Shape;825;p25"/>
              <p:cNvSpPr txBox="1"/>
              <p:nvPr/>
            </p:nvSpPr>
            <p:spPr>
              <a:xfrm>
                <a:off x="6372900" y="999275"/>
                <a:ext cx="1530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Neptune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26" name="Google Shape;826;p25"/>
              <p:cNvSpPr txBox="1"/>
              <p:nvPr/>
            </p:nvSpPr>
            <p:spPr>
              <a:xfrm>
                <a:off x="6372975" y="1340875"/>
                <a:ext cx="1530900" cy="7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 from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27" name="Google Shape;827;p25"/>
            <p:cNvSpPr/>
            <p:nvPr/>
          </p:nvSpPr>
          <p:spPr>
            <a:xfrm>
              <a:off x="5893200" y="1560250"/>
              <a:ext cx="706800" cy="706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828" name="Google Shape;828;p25"/>
          <p:cNvCxnSpPr>
            <a:stCxn id="812" idx="6"/>
            <a:endCxn id="817" idx="2"/>
          </p:cNvCxnSpPr>
          <p:nvPr/>
        </p:nvCxnSpPr>
        <p:spPr>
          <a:xfrm flipH="1" rot="10800000">
            <a:off x="1576038" y="2828050"/>
            <a:ext cx="1526100" cy="4572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9" name="Google Shape;829;p25"/>
          <p:cNvCxnSpPr>
            <a:stCxn id="817" idx="6"/>
            <a:endCxn id="822" idx="2"/>
          </p:cNvCxnSpPr>
          <p:nvPr/>
        </p:nvCxnSpPr>
        <p:spPr>
          <a:xfrm flipH="1" rot="10800000">
            <a:off x="3808896" y="2370850"/>
            <a:ext cx="1526100" cy="4572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0" name="Google Shape;830;p25"/>
          <p:cNvCxnSpPr>
            <a:stCxn id="822" idx="6"/>
            <a:endCxn id="827" idx="2"/>
          </p:cNvCxnSpPr>
          <p:nvPr/>
        </p:nvCxnSpPr>
        <p:spPr>
          <a:xfrm flipH="1" rot="10800000">
            <a:off x="6041754" y="1913650"/>
            <a:ext cx="1526100" cy="4572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1" name="Google Shape;831;p25"/>
          <p:cNvSpPr/>
          <p:nvPr/>
        </p:nvSpPr>
        <p:spPr>
          <a:xfrm>
            <a:off x="7506513" y="789365"/>
            <a:ext cx="829442" cy="618489"/>
          </a:xfrm>
          <a:custGeom>
            <a:rect b="b" l="l" r="r" t="t"/>
            <a:pathLst>
              <a:path extrusionOk="0" h="31166" w="41796">
                <a:moveTo>
                  <a:pt x="34567" y="10591"/>
                </a:moveTo>
                <a:lnTo>
                  <a:pt x="35132" y="10779"/>
                </a:lnTo>
                <a:lnTo>
                  <a:pt x="35697" y="10987"/>
                </a:lnTo>
                <a:lnTo>
                  <a:pt x="36253" y="11196"/>
                </a:lnTo>
                <a:lnTo>
                  <a:pt x="36808" y="11424"/>
                </a:lnTo>
                <a:lnTo>
                  <a:pt x="37353" y="11671"/>
                </a:lnTo>
                <a:lnTo>
                  <a:pt x="37621" y="11800"/>
                </a:lnTo>
                <a:lnTo>
                  <a:pt x="37889" y="11929"/>
                </a:lnTo>
                <a:lnTo>
                  <a:pt x="38146" y="12078"/>
                </a:lnTo>
                <a:lnTo>
                  <a:pt x="38414" y="12217"/>
                </a:lnTo>
                <a:lnTo>
                  <a:pt x="38662" y="12375"/>
                </a:lnTo>
                <a:lnTo>
                  <a:pt x="38920" y="12534"/>
                </a:lnTo>
                <a:lnTo>
                  <a:pt x="39108" y="12673"/>
                </a:lnTo>
                <a:lnTo>
                  <a:pt x="39307" y="12812"/>
                </a:lnTo>
                <a:lnTo>
                  <a:pt x="39495" y="12970"/>
                </a:lnTo>
                <a:lnTo>
                  <a:pt x="39673" y="13139"/>
                </a:lnTo>
                <a:lnTo>
                  <a:pt x="39852" y="13308"/>
                </a:lnTo>
                <a:lnTo>
                  <a:pt x="40020" y="13496"/>
                </a:lnTo>
                <a:lnTo>
                  <a:pt x="40169" y="13684"/>
                </a:lnTo>
                <a:lnTo>
                  <a:pt x="40308" y="13893"/>
                </a:lnTo>
                <a:lnTo>
                  <a:pt x="40437" y="14101"/>
                </a:lnTo>
                <a:lnTo>
                  <a:pt x="40536" y="14319"/>
                </a:lnTo>
                <a:lnTo>
                  <a:pt x="40625" y="14537"/>
                </a:lnTo>
                <a:lnTo>
                  <a:pt x="40655" y="14656"/>
                </a:lnTo>
                <a:lnTo>
                  <a:pt x="40685" y="14775"/>
                </a:lnTo>
                <a:lnTo>
                  <a:pt x="40705" y="14894"/>
                </a:lnTo>
                <a:lnTo>
                  <a:pt x="40715" y="15013"/>
                </a:lnTo>
                <a:lnTo>
                  <a:pt x="40725" y="15132"/>
                </a:lnTo>
                <a:lnTo>
                  <a:pt x="40725" y="15251"/>
                </a:lnTo>
                <a:lnTo>
                  <a:pt x="40725" y="15380"/>
                </a:lnTo>
                <a:lnTo>
                  <a:pt x="40705" y="15499"/>
                </a:lnTo>
                <a:lnTo>
                  <a:pt x="40685" y="15628"/>
                </a:lnTo>
                <a:lnTo>
                  <a:pt x="40655" y="15757"/>
                </a:lnTo>
                <a:lnTo>
                  <a:pt x="40606" y="15925"/>
                </a:lnTo>
                <a:lnTo>
                  <a:pt x="40536" y="16074"/>
                </a:lnTo>
                <a:lnTo>
                  <a:pt x="40467" y="16223"/>
                </a:lnTo>
                <a:lnTo>
                  <a:pt x="40377" y="16352"/>
                </a:lnTo>
                <a:lnTo>
                  <a:pt x="40288" y="16471"/>
                </a:lnTo>
                <a:lnTo>
                  <a:pt x="40179" y="16580"/>
                </a:lnTo>
                <a:lnTo>
                  <a:pt x="40070" y="16679"/>
                </a:lnTo>
                <a:lnTo>
                  <a:pt x="39951" y="16758"/>
                </a:lnTo>
                <a:lnTo>
                  <a:pt x="39822" y="16838"/>
                </a:lnTo>
                <a:lnTo>
                  <a:pt x="39693" y="16897"/>
                </a:lnTo>
                <a:lnTo>
                  <a:pt x="39554" y="16957"/>
                </a:lnTo>
                <a:lnTo>
                  <a:pt x="39406" y="16996"/>
                </a:lnTo>
                <a:lnTo>
                  <a:pt x="39257" y="17036"/>
                </a:lnTo>
                <a:lnTo>
                  <a:pt x="39098" y="17056"/>
                </a:lnTo>
                <a:lnTo>
                  <a:pt x="38940" y="17076"/>
                </a:lnTo>
                <a:lnTo>
                  <a:pt x="38781" y="17085"/>
                </a:lnTo>
                <a:lnTo>
                  <a:pt x="38474" y="17085"/>
                </a:lnTo>
                <a:lnTo>
                  <a:pt x="38186" y="17066"/>
                </a:lnTo>
                <a:lnTo>
                  <a:pt x="38097" y="17046"/>
                </a:lnTo>
                <a:lnTo>
                  <a:pt x="38018" y="17046"/>
                </a:lnTo>
                <a:lnTo>
                  <a:pt x="37770" y="16996"/>
                </a:lnTo>
                <a:lnTo>
                  <a:pt x="37522" y="16947"/>
                </a:lnTo>
                <a:lnTo>
                  <a:pt x="37284" y="16887"/>
                </a:lnTo>
                <a:lnTo>
                  <a:pt x="37046" y="16808"/>
                </a:lnTo>
                <a:lnTo>
                  <a:pt x="36808" y="16728"/>
                </a:lnTo>
                <a:lnTo>
                  <a:pt x="36570" y="16639"/>
                </a:lnTo>
                <a:lnTo>
                  <a:pt x="36114" y="16441"/>
                </a:lnTo>
                <a:lnTo>
                  <a:pt x="35648" y="16233"/>
                </a:lnTo>
                <a:lnTo>
                  <a:pt x="35192" y="16015"/>
                </a:lnTo>
                <a:lnTo>
                  <a:pt x="34735" y="15806"/>
                </a:lnTo>
                <a:lnTo>
                  <a:pt x="34279" y="15598"/>
                </a:lnTo>
                <a:lnTo>
                  <a:pt x="34398" y="15439"/>
                </a:lnTo>
                <a:lnTo>
                  <a:pt x="34527" y="15281"/>
                </a:lnTo>
                <a:lnTo>
                  <a:pt x="34577" y="15231"/>
                </a:lnTo>
                <a:lnTo>
                  <a:pt x="34616" y="15172"/>
                </a:lnTo>
                <a:lnTo>
                  <a:pt x="34686" y="15043"/>
                </a:lnTo>
                <a:lnTo>
                  <a:pt x="34745" y="14914"/>
                </a:lnTo>
                <a:lnTo>
                  <a:pt x="34805" y="14785"/>
                </a:lnTo>
                <a:lnTo>
                  <a:pt x="34864" y="14656"/>
                </a:lnTo>
                <a:lnTo>
                  <a:pt x="34944" y="14388"/>
                </a:lnTo>
                <a:lnTo>
                  <a:pt x="35013" y="14111"/>
                </a:lnTo>
                <a:lnTo>
                  <a:pt x="35053" y="13833"/>
                </a:lnTo>
                <a:lnTo>
                  <a:pt x="35082" y="13546"/>
                </a:lnTo>
                <a:lnTo>
                  <a:pt x="35092" y="13258"/>
                </a:lnTo>
                <a:lnTo>
                  <a:pt x="35082" y="12970"/>
                </a:lnTo>
                <a:lnTo>
                  <a:pt x="35053" y="12673"/>
                </a:lnTo>
                <a:lnTo>
                  <a:pt x="35023" y="12375"/>
                </a:lnTo>
                <a:lnTo>
                  <a:pt x="34963" y="12078"/>
                </a:lnTo>
                <a:lnTo>
                  <a:pt x="34904" y="11781"/>
                </a:lnTo>
                <a:lnTo>
                  <a:pt x="34835" y="11483"/>
                </a:lnTo>
                <a:lnTo>
                  <a:pt x="34745" y="11186"/>
                </a:lnTo>
                <a:lnTo>
                  <a:pt x="34656" y="10888"/>
                </a:lnTo>
                <a:lnTo>
                  <a:pt x="34567" y="10591"/>
                </a:lnTo>
                <a:close/>
                <a:moveTo>
                  <a:pt x="33674" y="16540"/>
                </a:moveTo>
                <a:lnTo>
                  <a:pt x="34160" y="16728"/>
                </a:lnTo>
                <a:lnTo>
                  <a:pt x="34656" y="16947"/>
                </a:lnTo>
                <a:lnTo>
                  <a:pt x="35697" y="17403"/>
                </a:lnTo>
                <a:lnTo>
                  <a:pt x="36233" y="17631"/>
                </a:lnTo>
                <a:lnTo>
                  <a:pt x="36500" y="17740"/>
                </a:lnTo>
                <a:lnTo>
                  <a:pt x="36768" y="17839"/>
                </a:lnTo>
                <a:lnTo>
                  <a:pt x="37046" y="17928"/>
                </a:lnTo>
                <a:lnTo>
                  <a:pt x="37314" y="18008"/>
                </a:lnTo>
                <a:lnTo>
                  <a:pt x="37581" y="18087"/>
                </a:lnTo>
                <a:lnTo>
                  <a:pt x="37859" y="18146"/>
                </a:lnTo>
                <a:lnTo>
                  <a:pt x="38008" y="18285"/>
                </a:lnTo>
                <a:lnTo>
                  <a:pt x="38146" y="18424"/>
                </a:lnTo>
                <a:lnTo>
                  <a:pt x="38275" y="18573"/>
                </a:lnTo>
                <a:lnTo>
                  <a:pt x="38384" y="18731"/>
                </a:lnTo>
                <a:lnTo>
                  <a:pt x="38484" y="18900"/>
                </a:lnTo>
                <a:lnTo>
                  <a:pt x="38573" y="19069"/>
                </a:lnTo>
                <a:lnTo>
                  <a:pt x="38642" y="19247"/>
                </a:lnTo>
                <a:lnTo>
                  <a:pt x="38702" y="19426"/>
                </a:lnTo>
                <a:lnTo>
                  <a:pt x="38741" y="19604"/>
                </a:lnTo>
                <a:lnTo>
                  <a:pt x="38771" y="19792"/>
                </a:lnTo>
                <a:lnTo>
                  <a:pt x="38791" y="19971"/>
                </a:lnTo>
                <a:lnTo>
                  <a:pt x="38801" y="20159"/>
                </a:lnTo>
                <a:lnTo>
                  <a:pt x="38791" y="20348"/>
                </a:lnTo>
                <a:lnTo>
                  <a:pt x="38781" y="20536"/>
                </a:lnTo>
                <a:lnTo>
                  <a:pt x="38751" y="20715"/>
                </a:lnTo>
                <a:lnTo>
                  <a:pt x="38702" y="20893"/>
                </a:lnTo>
                <a:lnTo>
                  <a:pt x="38652" y="21072"/>
                </a:lnTo>
                <a:lnTo>
                  <a:pt x="38583" y="21250"/>
                </a:lnTo>
                <a:lnTo>
                  <a:pt x="38503" y="21409"/>
                </a:lnTo>
                <a:lnTo>
                  <a:pt x="38424" y="21577"/>
                </a:lnTo>
                <a:lnTo>
                  <a:pt x="38325" y="21736"/>
                </a:lnTo>
                <a:lnTo>
                  <a:pt x="38206" y="21885"/>
                </a:lnTo>
                <a:lnTo>
                  <a:pt x="38087" y="22023"/>
                </a:lnTo>
                <a:lnTo>
                  <a:pt x="37958" y="22152"/>
                </a:lnTo>
                <a:lnTo>
                  <a:pt x="37819" y="22271"/>
                </a:lnTo>
                <a:lnTo>
                  <a:pt x="37670" y="22390"/>
                </a:lnTo>
                <a:lnTo>
                  <a:pt x="37502" y="22489"/>
                </a:lnTo>
                <a:lnTo>
                  <a:pt x="37333" y="22569"/>
                </a:lnTo>
                <a:lnTo>
                  <a:pt x="37155" y="22648"/>
                </a:lnTo>
                <a:lnTo>
                  <a:pt x="36966" y="22708"/>
                </a:lnTo>
                <a:lnTo>
                  <a:pt x="36768" y="22757"/>
                </a:lnTo>
                <a:lnTo>
                  <a:pt x="36550" y="22787"/>
                </a:lnTo>
                <a:lnTo>
                  <a:pt x="36471" y="22807"/>
                </a:lnTo>
                <a:lnTo>
                  <a:pt x="36391" y="22837"/>
                </a:lnTo>
                <a:lnTo>
                  <a:pt x="36332" y="22797"/>
                </a:lnTo>
                <a:lnTo>
                  <a:pt x="36094" y="22668"/>
                </a:lnTo>
                <a:lnTo>
                  <a:pt x="35846" y="22539"/>
                </a:lnTo>
                <a:lnTo>
                  <a:pt x="35588" y="22420"/>
                </a:lnTo>
                <a:lnTo>
                  <a:pt x="35320" y="22311"/>
                </a:lnTo>
                <a:lnTo>
                  <a:pt x="35053" y="22202"/>
                </a:lnTo>
                <a:lnTo>
                  <a:pt x="34775" y="22093"/>
                </a:lnTo>
                <a:lnTo>
                  <a:pt x="34210" y="21895"/>
                </a:lnTo>
                <a:lnTo>
                  <a:pt x="33645" y="21716"/>
                </a:lnTo>
                <a:lnTo>
                  <a:pt x="33070" y="21557"/>
                </a:lnTo>
                <a:lnTo>
                  <a:pt x="32514" y="21419"/>
                </a:lnTo>
                <a:lnTo>
                  <a:pt x="31979" y="21290"/>
                </a:lnTo>
                <a:lnTo>
                  <a:pt x="31781" y="21250"/>
                </a:lnTo>
                <a:lnTo>
                  <a:pt x="31909" y="21052"/>
                </a:lnTo>
                <a:lnTo>
                  <a:pt x="32028" y="20834"/>
                </a:lnTo>
                <a:lnTo>
                  <a:pt x="32138" y="20596"/>
                </a:lnTo>
                <a:lnTo>
                  <a:pt x="32237" y="20348"/>
                </a:lnTo>
                <a:lnTo>
                  <a:pt x="32395" y="19892"/>
                </a:lnTo>
                <a:lnTo>
                  <a:pt x="32554" y="19416"/>
                </a:lnTo>
                <a:lnTo>
                  <a:pt x="32881" y="18444"/>
                </a:lnTo>
                <a:lnTo>
                  <a:pt x="33060" y="17958"/>
                </a:lnTo>
                <a:lnTo>
                  <a:pt x="33248" y="17472"/>
                </a:lnTo>
                <a:lnTo>
                  <a:pt x="33456" y="16996"/>
                </a:lnTo>
                <a:lnTo>
                  <a:pt x="33565" y="16768"/>
                </a:lnTo>
                <a:lnTo>
                  <a:pt x="33674" y="16540"/>
                </a:lnTo>
                <a:close/>
                <a:moveTo>
                  <a:pt x="30492" y="22162"/>
                </a:moveTo>
                <a:lnTo>
                  <a:pt x="30730" y="22172"/>
                </a:lnTo>
                <a:lnTo>
                  <a:pt x="30977" y="22202"/>
                </a:lnTo>
                <a:lnTo>
                  <a:pt x="31205" y="22242"/>
                </a:lnTo>
                <a:lnTo>
                  <a:pt x="31434" y="22291"/>
                </a:lnTo>
                <a:lnTo>
                  <a:pt x="31652" y="22341"/>
                </a:lnTo>
                <a:lnTo>
                  <a:pt x="32048" y="22440"/>
                </a:lnTo>
                <a:lnTo>
                  <a:pt x="32514" y="22559"/>
                </a:lnTo>
                <a:lnTo>
                  <a:pt x="33099" y="22708"/>
                </a:lnTo>
                <a:lnTo>
                  <a:pt x="33744" y="22876"/>
                </a:lnTo>
                <a:lnTo>
                  <a:pt x="34071" y="22975"/>
                </a:lnTo>
                <a:lnTo>
                  <a:pt x="34408" y="23084"/>
                </a:lnTo>
                <a:lnTo>
                  <a:pt x="34726" y="23193"/>
                </a:lnTo>
                <a:lnTo>
                  <a:pt x="35033" y="23322"/>
                </a:lnTo>
                <a:lnTo>
                  <a:pt x="35330" y="23451"/>
                </a:lnTo>
                <a:lnTo>
                  <a:pt x="35588" y="23600"/>
                </a:lnTo>
                <a:lnTo>
                  <a:pt x="35707" y="23669"/>
                </a:lnTo>
                <a:lnTo>
                  <a:pt x="35826" y="23749"/>
                </a:lnTo>
                <a:lnTo>
                  <a:pt x="35925" y="23838"/>
                </a:lnTo>
                <a:lnTo>
                  <a:pt x="36015" y="23917"/>
                </a:lnTo>
                <a:lnTo>
                  <a:pt x="36094" y="24007"/>
                </a:lnTo>
                <a:lnTo>
                  <a:pt x="36163" y="24096"/>
                </a:lnTo>
                <a:lnTo>
                  <a:pt x="36223" y="24195"/>
                </a:lnTo>
                <a:lnTo>
                  <a:pt x="36262" y="24284"/>
                </a:lnTo>
                <a:lnTo>
                  <a:pt x="36312" y="24423"/>
                </a:lnTo>
                <a:lnTo>
                  <a:pt x="36342" y="24552"/>
                </a:lnTo>
                <a:lnTo>
                  <a:pt x="36372" y="24681"/>
                </a:lnTo>
                <a:lnTo>
                  <a:pt x="36391" y="24810"/>
                </a:lnTo>
                <a:lnTo>
                  <a:pt x="36401" y="24949"/>
                </a:lnTo>
                <a:lnTo>
                  <a:pt x="36401" y="25077"/>
                </a:lnTo>
                <a:lnTo>
                  <a:pt x="36401" y="25206"/>
                </a:lnTo>
                <a:lnTo>
                  <a:pt x="36381" y="25335"/>
                </a:lnTo>
                <a:lnTo>
                  <a:pt x="36362" y="25454"/>
                </a:lnTo>
                <a:lnTo>
                  <a:pt x="36332" y="25583"/>
                </a:lnTo>
                <a:lnTo>
                  <a:pt x="36302" y="25702"/>
                </a:lnTo>
                <a:lnTo>
                  <a:pt x="36262" y="25821"/>
                </a:lnTo>
                <a:lnTo>
                  <a:pt x="36213" y="25940"/>
                </a:lnTo>
                <a:lnTo>
                  <a:pt x="36153" y="26049"/>
                </a:lnTo>
                <a:lnTo>
                  <a:pt x="36094" y="26168"/>
                </a:lnTo>
                <a:lnTo>
                  <a:pt x="36034" y="26267"/>
                </a:lnTo>
                <a:lnTo>
                  <a:pt x="35955" y="26366"/>
                </a:lnTo>
                <a:lnTo>
                  <a:pt x="35876" y="26466"/>
                </a:lnTo>
                <a:lnTo>
                  <a:pt x="35796" y="26555"/>
                </a:lnTo>
                <a:lnTo>
                  <a:pt x="35707" y="26644"/>
                </a:lnTo>
                <a:lnTo>
                  <a:pt x="35618" y="26723"/>
                </a:lnTo>
                <a:lnTo>
                  <a:pt x="35519" y="26803"/>
                </a:lnTo>
                <a:lnTo>
                  <a:pt x="35420" y="26872"/>
                </a:lnTo>
                <a:lnTo>
                  <a:pt x="35311" y="26932"/>
                </a:lnTo>
                <a:lnTo>
                  <a:pt x="35201" y="26991"/>
                </a:lnTo>
                <a:lnTo>
                  <a:pt x="35092" y="27031"/>
                </a:lnTo>
                <a:lnTo>
                  <a:pt x="34973" y="27080"/>
                </a:lnTo>
                <a:lnTo>
                  <a:pt x="34854" y="27110"/>
                </a:lnTo>
                <a:lnTo>
                  <a:pt x="34726" y="27130"/>
                </a:lnTo>
                <a:lnTo>
                  <a:pt x="34597" y="27150"/>
                </a:lnTo>
                <a:lnTo>
                  <a:pt x="34468" y="27160"/>
                </a:lnTo>
                <a:lnTo>
                  <a:pt x="34339" y="27160"/>
                </a:lnTo>
                <a:lnTo>
                  <a:pt x="34051" y="27090"/>
                </a:lnTo>
                <a:lnTo>
                  <a:pt x="33754" y="27011"/>
                </a:lnTo>
                <a:lnTo>
                  <a:pt x="33456" y="26932"/>
                </a:lnTo>
                <a:lnTo>
                  <a:pt x="33169" y="26833"/>
                </a:lnTo>
                <a:lnTo>
                  <a:pt x="32871" y="26733"/>
                </a:lnTo>
                <a:lnTo>
                  <a:pt x="32574" y="26624"/>
                </a:lnTo>
                <a:lnTo>
                  <a:pt x="32276" y="26505"/>
                </a:lnTo>
                <a:lnTo>
                  <a:pt x="31989" y="26376"/>
                </a:lnTo>
                <a:lnTo>
                  <a:pt x="31701" y="26238"/>
                </a:lnTo>
                <a:lnTo>
                  <a:pt x="31414" y="26099"/>
                </a:lnTo>
                <a:lnTo>
                  <a:pt x="31136" y="25960"/>
                </a:lnTo>
                <a:lnTo>
                  <a:pt x="30858" y="25811"/>
                </a:lnTo>
                <a:lnTo>
                  <a:pt x="30591" y="25653"/>
                </a:lnTo>
                <a:lnTo>
                  <a:pt x="30333" y="25494"/>
                </a:lnTo>
                <a:lnTo>
                  <a:pt x="30075" y="25325"/>
                </a:lnTo>
                <a:lnTo>
                  <a:pt x="29837" y="25157"/>
                </a:lnTo>
                <a:lnTo>
                  <a:pt x="29698" y="25058"/>
                </a:lnTo>
                <a:lnTo>
                  <a:pt x="29579" y="24958"/>
                </a:lnTo>
                <a:lnTo>
                  <a:pt x="29460" y="24849"/>
                </a:lnTo>
                <a:lnTo>
                  <a:pt x="29341" y="24740"/>
                </a:lnTo>
                <a:lnTo>
                  <a:pt x="29232" y="24621"/>
                </a:lnTo>
                <a:lnTo>
                  <a:pt x="29133" y="24492"/>
                </a:lnTo>
                <a:lnTo>
                  <a:pt x="29044" y="24364"/>
                </a:lnTo>
                <a:lnTo>
                  <a:pt x="28974" y="24235"/>
                </a:lnTo>
                <a:lnTo>
                  <a:pt x="28905" y="24086"/>
                </a:lnTo>
                <a:lnTo>
                  <a:pt x="28855" y="23947"/>
                </a:lnTo>
                <a:lnTo>
                  <a:pt x="28816" y="23798"/>
                </a:lnTo>
                <a:lnTo>
                  <a:pt x="28796" y="23650"/>
                </a:lnTo>
                <a:lnTo>
                  <a:pt x="28786" y="23491"/>
                </a:lnTo>
                <a:lnTo>
                  <a:pt x="28796" y="23322"/>
                </a:lnTo>
                <a:lnTo>
                  <a:pt x="28826" y="23154"/>
                </a:lnTo>
                <a:lnTo>
                  <a:pt x="28875" y="22985"/>
                </a:lnTo>
                <a:lnTo>
                  <a:pt x="28915" y="22876"/>
                </a:lnTo>
                <a:lnTo>
                  <a:pt x="28965" y="22777"/>
                </a:lnTo>
                <a:lnTo>
                  <a:pt x="29024" y="22688"/>
                </a:lnTo>
                <a:lnTo>
                  <a:pt x="29093" y="22608"/>
                </a:lnTo>
                <a:lnTo>
                  <a:pt x="29163" y="22529"/>
                </a:lnTo>
                <a:lnTo>
                  <a:pt x="29242" y="22460"/>
                </a:lnTo>
                <a:lnTo>
                  <a:pt x="29321" y="22410"/>
                </a:lnTo>
                <a:lnTo>
                  <a:pt x="29411" y="22351"/>
                </a:lnTo>
                <a:lnTo>
                  <a:pt x="29500" y="22311"/>
                </a:lnTo>
                <a:lnTo>
                  <a:pt x="29599" y="22271"/>
                </a:lnTo>
                <a:lnTo>
                  <a:pt x="29708" y="22242"/>
                </a:lnTo>
                <a:lnTo>
                  <a:pt x="29807" y="22212"/>
                </a:lnTo>
                <a:lnTo>
                  <a:pt x="30025" y="22172"/>
                </a:lnTo>
                <a:lnTo>
                  <a:pt x="30263" y="22162"/>
                </a:lnTo>
                <a:close/>
                <a:moveTo>
                  <a:pt x="6158" y="1300"/>
                </a:moveTo>
                <a:lnTo>
                  <a:pt x="7061" y="1766"/>
                </a:lnTo>
                <a:lnTo>
                  <a:pt x="7963" y="2222"/>
                </a:lnTo>
                <a:lnTo>
                  <a:pt x="8865" y="2668"/>
                </a:lnTo>
                <a:lnTo>
                  <a:pt x="9768" y="3114"/>
                </a:lnTo>
                <a:lnTo>
                  <a:pt x="11592" y="3987"/>
                </a:lnTo>
                <a:lnTo>
                  <a:pt x="13427" y="4840"/>
                </a:lnTo>
                <a:lnTo>
                  <a:pt x="15152" y="5653"/>
                </a:lnTo>
                <a:lnTo>
                  <a:pt x="16034" y="6069"/>
                </a:lnTo>
                <a:lnTo>
                  <a:pt x="16917" y="6466"/>
                </a:lnTo>
                <a:lnTo>
                  <a:pt x="17799" y="6852"/>
                </a:lnTo>
                <a:lnTo>
                  <a:pt x="18246" y="7041"/>
                </a:lnTo>
                <a:lnTo>
                  <a:pt x="18702" y="7219"/>
                </a:lnTo>
                <a:lnTo>
                  <a:pt x="19148" y="7388"/>
                </a:lnTo>
                <a:lnTo>
                  <a:pt x="19604" y="7547"/>
                </a:lnTo>
                <a:lnTo>
                  <a:pt x="20060" y="7705"/>
                </a:lnTo>
                <a:lnTo>
                  <a:pt x="20516" y="7844"/>
                </a:lnTo>
                <a:lnTo>
                  <a:pt x="20268" y="8231"/>
                </a:lnTo>
                <a:lnTo>
                  <a:pt x="20021" y="8627"/>
                </a:lnTo>
                <a:lnTo>
                  <a:pt x="19793" y="9024"/>
                </a:lnTo>
                <a:lnTo>
                  <a:pt x="19564" y="9421"/>
                </a:lnTo>
                <a:lnTo>
                  <a:pt x="19138" y="10224"/>
                </a:lnTo>
                <a:lnTo>
                  <a:pt x="18712" y="10987"/>
                </a:lnTo>
                <a:lnTo>
                  <a:pt x="18692" y="11047"/>
                </a:lnTo>
                <a:lnTo>
                  <a:pt x="18662" y="11106"/>
                </a:lnTo>
                <a:lnTo>
                  <a:pt x="18652" y="11156"/>
                </a:lnTo>
                <a:lnTo>
                  <a:pt x="18642" y="11215"/>
                </a:lnTo>
                <a:lnTo>
                  <a:pt x="18642" y="11265"/>
                </a:lnTo>
                <a:lnTo>
                  <a:pt x="18642" y="11324"/>
                </a:lnTo>
                <a:lnTo>
                  <a:pt x="18672" y="11424"/>
                </a:lnTo>
                <a:lnTo>
                  <a:pt x="18712" y="11513"/>
                </a:lnTo>
                <a:lnTo>
                  <a:pt x="18771" y="11592"/>
                </a:lnTo>
                <a:lnTo>
                  <a:pt x="18851" y="11671"/>
                </a:lnTo>
                <a:lnTo>
                  <a:pt x="18930" y="11721"/>
                </a:lnTo>
                <a:lnTo>
                  <a:pt x="19019" y="11771"/>
                </a:lnTo>
                <a:lnTo>
                  <a:pt x="19118" y="11800"/>
                </a:lnTo>
                <a:lnTo>
                  <a:pt x="19217" y="11810"/>
                </a:lnTo>
                <a:lnTo>
                  <a:pt x="19317" y="11800"/>
                </a:lnTo>
                <a:lnTo>
                  <a:pt x="19416" y="11771"/>
                </a:lnTo>
                <a:lnTo>
                  <a:pt x="19465" y="11751"/>
                </a:lnTo>
                <a:lnTo>
                  <a:pt x="19505" y="11721"/>
                </a:lnTo>
                <a:lnTo>
                  <a:pt x="19555" y="11681"/>
                </a:lnTo>
                <a:lnTo>
                  <a:pt x="19594" y="11642"/>
                </a:lnTo>
                <a:lnTo>
                  <a:pt x="19624" y="11592"/>
                </a:lnTo>
                <a:lnTo>
                  <a:pt x="19664" y="11543"/>
                </a:lnTo>
                <a:lnTo>
                  <a:pt x="19912" y="11077"/>
                </a:lnTo>
                <a:lnTo>
                  <a:pt x="20159" y="10601"/>
                </a:lnTo>
                <a:lnTo>
                  <a:pt x="20417" y="10125"/>
                </a:lnTo>
                <a:lnTo>
                  <a:pt x="20685" y="9639"/>
                </a:lnTo>
                <a:lnTo>
                  <a:pt x="20963" y="9153"/>
                </a:lnTo>
                <a:lnTo>
                  <a:pt x="21250" y="8677"/>
                </a:lnTo>
                <a:lnTo>
                  <a:pt x="21399" y="8449"/>
                </a:lnTo>
                <a:lnTo>
                  <a:pt x="21548" y="8221"/>
                </a:lnTo>
                <a:lnTo>
                  <a:pt x="21706" y="8003"/>
                </a:lnTo>
                <a:lnTo>
                  <a:pt x="21875" y="7785"/>
                </a:lnTo>
                <a:lnTo>
                  <a:pt x="22043" y="7576"/>
                </a:lnTo>
                <a:lnTo>
                  <a:pt x="22222" y="7378"/>
                </a:lnTo>
                <a:lnTo>
                  <a:pt x="22400" y="7190"/>
                </a:lnTo>
                <a:lnTo>
                  <a:pt x="22589" y="7001"/>
                </a:lnTo>
                <a:lnTo>
                  <a:pt x="22787" y="6833"/>
                </a:lnTo>
                <a:lnTo>
                  <a:pt x="22985" y="6674"/>
                </a:lnTo>
                <a:lnTo>
                  <a:pt x="23204" y="6525"/>
                </a:lnTo>
                <a:lnTo>
                  <a:pt x="23422" y="6386"/>
                </a:lnTo>
                <a:lnTo>
                  <a:pt x="23640" y="6258"/>
                </a:lnTo>
                <a:lnTo>
                  <a:pt x="23878" y="6148"/>
                </a:lnTo>
                <a:lnTo>
                  <a:pt x="24126" y="6049"/>
                </a:lnTo>
                <a:lnTo>
                  <a:pt x="24383" y="5970"/>
                </a:lnTo>
                <a:lnTo>
                  <a:pt x="24641" y="5910"/>
                </a:lnTo>
                <a:lnTo>
                  <a:pt x="24919" y="5861"/>
                </a:lnTo>
                <a:lnTo>
                  <a:pt x="25206" y="5831"/>
                </a:lnTo>
                <a:lnTo>
                  <a:pt x="25504" y="5821"/>
                </a:lnTo>
                <a:lnTo>
                  <a:pt x="25732" y="5821"/>
                </a:lnTo>
                <a:lnTo>
                  <a:pt x="25960" y="5831"/>
                </a:lnTo>
                <a:lnTo>
                  <a:pt x="26188" y="5841"/>
                </a:lnTo>
                <a:lnTo>
                  <a:pt x="26426" y="5871"/>
                </a:lnTo>
                <a:lnTo>
                  <a:pt x="26902" y="5930"/>
                </a:lnTo>
                <a:lnTo>
                  <a:pt x="27378" y="6010"/>
                </a:lnTo>
                <a:lnTo>
                  <a:pt x="27854" y="6119"/>
                </a:lnTo>
                <a:lnTo>
                  <a:pt x="28340" y="6248"/>
                </a:lnTo>
                <a:lnTo>
                  <a:pt x="28816" y="6396"/>
                </a:lnTo>
                <a:lnTo>
                  <a:pt x="29292" y="6575"/>
                </a:lnTo>
                <a:lnTo>
                  <a:pt x="29758" y="6763"/>
                </a:lnTo>
                <a:lnTo>
                  <a:pt x="30214" y="6971"/>
                </a:lnTo>
                <a:lnTo>
                  <a:pt x="30660" y="7190"/>
                </a:lnTo>
                <a:lnTo>
                  <a:pt x="31086" y="7437"/>
                </a:lnTo>
                <a:lnTo>
                  <a:pt x="31503" y="7695"/>
                </a:lnTo>
                <a:lnTo>
                  <a:pt x="31900" y="7963"/>
                </a:lnTo>
                <a:lnTo>
                  <a:pt x="32088" y="8102"/>
                </a:lnTo>
                <a:lnTo>
                  <a:pt x="32266" y="8251"/>
                </a:lnTo>
                <a:lnTo>
                  <a:pt x="32445" y="8399"/>
                </a:lnTo>
                <a:lnTo>
                  <a:pt x="32623" y="8548"/>
                </a:lnTo>
                <a:lnTo>
                  <a:pt x="32891" y="9222"/>
                </a:lnTo>
                <a:lnTo>
                  <a:pt x="33199" y="9966"/>
                </a:lnTo>
                <a:lnTo>
                  <a:pt x="33347" y="10353"/>
                </a:lnTo>
                <a:lnTo>
                  <a:pt x="33496" y="10759"/>
                </a:lnTo>
                <a:lnTo>
                  <a:pt x="33635" y="11166"/>
                </a:lnTo>
                <a:lnTo>
                  <a:pt x="33754" y="11572"/>
                </a:lnTo>
                <a:lnTo>
                  <a:pt x="33853" y="11989"/>
                </a:lnTo>
                <a:lnTo>
                  <a:pt x="33903" y="12187"/>
                </a:lnTo>
                <a:lnTo>
                  <a:pt x="33932" y="12395"/>
                </a:lnTo>
                <a:lnTo>
                  <a:pt x="33962" y="12594"/>
                </a:lnTo>
                <a:lnTo>
                  <a:pt x="33992" y="12792"/>
                </a:lnTo>
                <a:lnTo>
                  <a:pt x="34002" y="12990"/>
                </a:lnTo>
                <a:lnTo>
                  <a:pt x="34012" y="13189"/>
                </a:lnTo>
                <a:lnTo>
                  <a:pt x="34002" y="13377"/>
                </a:lnTo>
                <a:lnTo>
                  <a:pt x="33992" y="13565"/>
                </a:lnTo>
                <a:lnTo>
                  <a:pt x="33972" y="13754"/>
                </a:lnTo>
                <a:lnTo>
                  <a:pt x="33932" y="13932"/>
                </a:lnTo>
                <a:lnTo>
                  <a:pt x="33893" y="14111"/>
                </a:lnTo>
                <a:lnTo>
                  <a:pt x="33833" y="14279"/>
                </a:lnTo>
                <a:lnTo>
                  <a:pt x="33764" y="14438"/>
                </a:lnTo>
                <a:lnTo>
                  <a:pt x="33684" y="14597"/>
                </a:lnTo>
                <a:lnTo>
                  <a:pt x="33555" y="14745"/>
                </a:lnTo>
                <a:lnTo>
                  <a:pt x="33436" y="14904"/>
                </a:lnTo>
                <a:lnTo>
                  <a:pt x="33327" y="15053"/>
                </a:lnTo>
                <a:lnTo>
                  <a:pt x="33218" y="15221"/>
                </a:lnTo>
                <a:lnTo>
                  <a:pt x="33020" y="15548"/>
                </a:lnTo>
                <a:lnTo>
                  <a:pt x="32842" y="15886"/>
                </a:lnTo>
                <a:lnTo>
                  <a:pt x="32673" y="16233"/>
                </a:lnTo>
                <a:lnTo>
                  <a:pt x="32504" y="16590"/>
                </a:lnTo>
                <a:lnTo>
                  <a:pt x="32207" y="17304"/>
                </a:lnTo>
                <a:lnTo>
                  <a:pt x="32138" y="17472"/>
                </a:lnTo>
                <a:lnTo>
                  <a:pt x="32078" y="17651"/>
                </a:lnTo>
                <a:lnTo>
                  <a:pt x="31959" y="18017"/>
                </a:lnTo>
                <a:lnTo>
                  <a:pt x="31721" y="18801"/>
                </a:lnTo>
                <a:lnTo>
                  <a:pt x="31602" y="19197"/>
                </a:lnTo>
                <a:lnTo>
                  <a:pt x="31463" y="19574"/>
                </a:lnTo>
                <a:lnTo>
                  <a:pt x="31384" y="19753"/>
                </a:lnTo>
                <a:lnTo>
                  <a:pt x="31305" y="19921"/>
                </a:lnTo>
                <a:lnTo>
                  <a:pt x="31215" y="20090"/>
                </a:lnTo>
                <a:lnTo>
                  <a:pt x="31126" y="20239"/>
                </a:lnTo>
                <a:lnTo>
                  <a:pt x="31027" y="20368"/>
                </a:lnTo>
                <a:lnTo>
                  <a:pt x="30938" y="20477"/>
                </a:lnTo>
                <a:lnTo>
                  <a:pt x="30839" y="20566"/>
                </a:lnTo>
                <a:lnTo>
                  <a:pt x="30730" y="20635"/>
                </a:lnTo>
                <a:lnTo>
                  <a:pt x="30620" y="20685"/>
                </a:lnTo>
                <a:lnTo>
                  <a:pt x="30511" y="20715"/>
                </a:lnTo>
                <a:lnTo>
                  <a:pt x="30402" y="20734"/>
                </a:lnTo>
                <a:lnTo>
                  <a:pt x="30283" y="20734"/>
                </a:lnTo>
                <a:lnTo>
                  <a:pt x="30164" y="20724"/>
                </a:lnTo>
                <a:lnTo>
                  <a:pt x="30055" y="20695"/>
                </a:lnTo>
                <a:lnTo>
                  <a:pt x="29936" y="20655"/>
                </a:lnTo>
                <a:lnTo>
                  <a:pt x="29817" y="20605"/>
                </a:lnTo>
                <a:lnTo>
                  <a:pt x="29698" y="20536"/>
                </a:lnTo>
                <a:lnTo>
                  <a:pt x="29579" y="20467"/>
                </a:lnTo>
                <a:lnTo>
                  <a:pt x="29460" y="20387"/>
                </a:lnTo>
                <a:lnTo>
                  <a:pt x="29351" y="20298"/>
                </a:lnTo>
                <a:lnTo>
                  <a:pt x="29232" y="20199"/>
                </a:lnTo>
                <a:lnTo>
                  <a:pt x="29123" y="20090"/>
                </a:lnTo>
                <a:lnTo>
                  <a:pt x="28915" y="19872"/>
                </a:lnTo>
                <a:lnTo>
                  <a:pt x="28717" y="19634"/>
                </a:lnTo>
                <a:lnTo>
                  <a:pt x="28538" y="19386"/>
                </a:lnTo>
                <a:lnTo>
                  <a:pt x="28379" y="19138"/>
                </a:lnTo>
                <a:lnTo>
                  <a:pt x="28241" y="18900"/>
                </a:lnTo>
                <a:lnTo>
                  <a:pt x="28142" y="18672"/>
                </a:lnTo>
                <a:lnTo>
                  <a:pt x="28102" y="18563"/>
                </a:lnTo>
                <a:lnTo>
                  <a:pt x="28062" y="18464"/>
                </a:lnTo>
                <a:lnTo>
                  <a:pt x="28023" y="18295"/>
                </a:lnTo>
                <a:lnTo>
                  <a:pt x="27993" y="18127"/>
                </a:lnTo>
                <a:lnTo>
                  <a:pt x="27963" y="17958"/>
                </a:lnTo>
                <a:lnTo>
                  <a:pt x="27953" y="17789"/>
                </a:lnTo>
                <a:lnTo>
                  <a:pt x="27943" y="17621"/>
                </a:lnTo>
                <a:lnTo>
                  <a:pt x="27943" y="17442"/>
                </a:lnTo>
                <a:lnTo>
                  <a:pt x="27943" y="17264"/>
                </a:lnTo>
                <a:lnTo>
                  <a:pt x="27963" y="17085"/>
                </a:lnTo>
                <a:lnTo>
                  <a:pt x="27983" y="16907"/>
                </a:lnTo>
                <a:lnTo>
                  <a:pt x="28003" y="16728"/>
                </a:lnTo>
                <a:lnTo>
                  <a:pt x="28072" y="16362"/>
                </a:lnTo>
                <a:lnTo>
                  <a:pt x="28161" y="16005"/>
                </a:lnTo>
                <a:lnTo>
                  <a:pt x="28270" y="15648"/>
                </a:lnTo>
                <a:lnTo>
                  <a:pt x="28399" y="15281"/>
                </a:lnTo>
                <a:lnTo>
                  <a:pt x="28528" y="14934"/>
                </a:lnTo>
                <a:lnTo>
                  <a:pt x="28687" y="14587"/>
                </a:lnTo>
                <a:lnTo>
                  <a:pt x="28836" y="14250"/>
                </a:lnTo>
                <a:lnTo>
                  <a:pt x="29004" y="13922"/>
                </a:lnTo>
                <a:lnTo>
                  <a:pt x="29173" y="13605"/>
                </a:lnTo>
                <a:lnTo>
                  <a:pt x="29341" y="13308"/>
                </a:lnTo>
                <a:lnTo>
                  <a:pt x="29510" y="13030"/>
                </a:lnTo>
                <a:lnTo>
                  <a:pt x="29559" y="12951"/>
                </a:lnTo>
                <a:lnTo>
                  <a:pt x="29599" y="12871"/>
                </a:lnTo>
                <a:lnTo>
                  <a:pt x="29629" y="12782"/>
                </a:lnTo>
                <a:lnTo>
                  <a:pt x="29639" y="12703"/>
                </a:lnTo>
                <a:lnTo>
                  <a:pt x="29639" y="12623"/>
                </a:lnTo>
                <a:lnTo>
                  <a:pt x="29629" y="12544"/>
                </a:lnTo>
                <a:lnTo>
                  <a:pt x="29599" y="12465"/>
                </a:lnTo>
                <a:lnTo>
                  <a:pt x="29569" y="12405"/>
                </a:lnTo>
                <a:lnTo>
                  <a:pt x="29520" y="12336"/>
                </a:lnTo>
                <a:lnTo>
                  <a:pt x="29460" y="12286"/>
                </a:lnTo>
                <a:lnTo>
                  <a:pt x="29421" y="12237"/>
                </a:lnTo>
                <a:lnTo>
                  <a:pt x="29361" y="12197"/>
                </a:lnTo>
                <a:lnTo>
                  <a:pt x="29302" y="12167"/>
                </a:lnTo>
                <a:lnTo>
                  <a:pt x="29242" y="12137"/>
                </a:lnTo>
                <a:lnTo>
                  <a:pt x="29173" y="12128"/>
                </a:lnTo>
                <a:lnTo>
                  <a:pt x="29103" y="12118"/>
                </a:lnTo>
                <a:lnTo>
                  <a:pt x="29024" y="12118"/>
                </a:lnTo>
                <a:lnTo>
                  <a:pt x="28945" y="12137"/>
                </a:lnTo>
                <a:lnTo>
                  <a:pt x="28756" y="12177"/>
                </a:lnTo>
                <a:lnTo>
                  <a:pt x="28548" y="12217"/>
                </a:lnTo>
                <a:lnTo>
                  <a:pt x="28340" y="12237"/>
                </a:lnTo>
                <a:lnTo>
                  <a:pt x="28122" y="12256"/>
                </a:lnTo>
                <a:lnTo>
                  <a:pt x="27904" y="12266"/>
                </a:lnTo>
                <a:lnTo>
                  <a:pt x="27675" y="12266"/>
                </a:lnTo>
                <a:lnTo>
                  <a:pt x="27447" y="12247"/>
                </a:lnTo>
                <a:lnTo>
                  <a:pt x="27229" y="12227"/>
                </a:lnTo>
                <a:lnTo>
                  <a:pt x="27001" y="12187"/>
                </a:lnTo>
                <a:lnTo>
                  <a:pt x="26783" y="12137"/>
                </a:lnTo>
                <a:lnTo>
                  <a:pt x="26575" y="12068"/>
                </a:lnTo>
                <a:lnTo>
                  <a:pt x="26377" y="11989"/>
                </a:lnTo>
                <a:lnTo>
                  <a:pt x="26188" y="11900"/>
                </a:lnTo>
                <a:lnTo>
                  <a:pt x="26000" y="11781"/>
                </a:lnTo>
                <a:lnTo>
                  <a:pt x="25841" y="11662"/>
                </a:lnTo>
                <a:lnTo>
                  <a:pt x="25762" y="11592"/>
                </a:lnTo>
                <a:lnTo>
                  <a:pt x="25682" y="11513"/>
                </a:lnTo>
                <a:lnTo>
                  <a:pt x="25593" y="11404"/>
                </a:lnTo>
                <a:lnTo>
                  <a:pt x="25504" y="11265"/>
                </a:lnTo>
                <a:lnTo>
                  <a:pt x="25415" y="11126"/>
                </a:lnTo>
                <a:lnTo>
                  <a:pt x="25345" y="10977"/>
                </a:lnTo>
                <a:lnTo>
                  <a:pt x="25286" y="10809"/>
                </a:lnTo>
                <a:lnTo>
                  <a:pt x="25236" y="10650"/>
                </a:lnTo>
                <a:lnTo>
                  <a:pt x="25197" y="10472"/>
                </a:lnTo>
                <a:lnTo>
                  <a:pt x="25167" y="10293"/>
                </a:lnTo>
                <a:lnTo>
                  <a:pt x="25147" y="10125"/>
                </a:lnTo>
                <a:lnTo>
                  <a:pt x="25147" y="9946"/>
                </a:lnTo>
                <a:lnTo>
                  <a:pt x="25157" y="9778"/>
                </a:lnTo>
                <a:lnTo>
                  <a:pt x="25177" y="9609"/>
                </a:lnTo>
                <a:lnTo>
                  <a:pt x="25216" y="9440"/>
                </a:lnTo>
                <a:lnTo>
                  <a:pt x="25276" y="9292"/>
                </a:lnTo>
                <a:lnTo>
                  <a:pt x="25345" y="9153"/>
                </a:lnTo>
                <a:lnTo>
                  <a:pt x="25435" y="9024"/>
                </a:lnTo>
                <a:lnTo>
                  <a:pt x="25464" y="8964"/>
                </a:lnTo>
                <a:lnTo>
                  <a:pt x="25494" y="8915"/>
                </a:lnTo>
                <a:lnTo>
                  <a:pt x="25524" y="8865"/>
                </a:lnTo>
                <a:lnTo>
                  <a:pt x="25534" y="8806"/>
                </a:lnTo>
                <a:lnTo>
                  <a:pt x="25554" y="8697"/>
                </a:lnTo>
                <a:lnTo>
                  <a:pt x="25554" y="8588"/>
                </a:lnTo>
                <a:lnTo>
                  <a:pt x="25524" y="8489"/>
                </a:lnTo>
                <a:lnTo>
                  <a:pt x="25484" y="8389"/>
                </a:lnTo>
                <a:lnTo>
                  <a:pt x="25435" y="8300"/>
                </a:lnTo>
                <a:lnTo>
                  <a:pt x="25365" y="8221"/>
                </a:lnTo>
                <a:lnTo>
                  <a:pt x="25286" y="8151"/>
                </a:lnTo>
                <a:lnTo>
                  <a:pt x="25206" y="8102"/>
                </a:lnTo>
                <a:lnTo>
                  <a:pt x="25107" y="8072"/>
                </a:lnTo>
                <a:lnTo>
                  <a:pt x="25018" y="8052"/>
                </a:lnTo>
                <a:lnTo>
                  <a:pt x="24929" y="8062"/>
                </a:lnTo>
                <a:lnTo>
                  <a:pt x="24879" y="8082"/>
                </a:lnTo>
                <a:lnTo>
                  <a:pt x="24830" y="8102"/>
                </a:lnTo>
                <a:lnTo>
                  <a:pt x="24790" y="8122"/>
                </a:lnTo>
                <a:lnTo>
                  <a:pt x="24740" y="8161"/>
                </a:lnTo>
                <a:lnTo>
                  <a:pt x="24701" y="8201"/>
                </a:lnTo>
                <a:lnTo>
                  <a:pt x="24661" y="8251"/>
                </a:lnTo>
                <a:lnTo>
                  <a:pt x="24582" y="8350"/>
                </a:lnTo>
                <a:lnTo>
                  <a:pt x="24512" y="8459"/>
                </a:lnTo>
                <a:lnTo>
                  <a:pt x="24383" y="8677"/>
                </a:lnTo>
                <a:lnTo>
                  <a:pt x="24284" y="8905"/>
                </a:lnTo>
                <a:lnTo>
                  <a:pt x="24205" y="9143"/>
                </a:lnTo>
                <a:lnTo>
                  <a:pt x="24136" y="9381"/>
                </a:lnTo>
                <a:lnTo>
                  <a:pt x="24096" y="9639"/>
                </a:lnTo>
                <a:lnTo>
                  <a:pt x="24076" y="9887"/>
                </a:lnTo>
                <a:lnTo>
                  <a:pt x="24076" y="10144"/>
                </a:lnTo>
                <a:lnTo>
                  <a:pt x="24086" y="10402"/>
                </a:lnTo>
                <a:lnTo>
                  <a:pt x="24126" y="10650"/>
                </a:lnTo>
                <a:lnTo>
                  <a:pt x="24175" y="10898"/>
                </a:lnTo>
                <a:lnTo>
                  <a:pt x="24245" y="11146"/>
                </a:lnTo>
                <a:lnTo>
                  <a:pt x="24334" y="11384"/>
                </a:lnTo>
                <a:lnTo>
                  <a:pt x="24443" y="11612"/>
                </a:lnTo>
                <a:lnTo>
                  <a:pt x="24572" y="11830"/>
                </a:lnTo>
                <a:lnTo>
                  <a:pt x="24711" y="12048"/>
                </a:lnTo>
                <a:lnTo>
                  <a:pt x="24859" y="12227"/>
                </a:lnTo>
                <a:lnTo>
                  <a:pt x="25018" y="12385"/>
                </a:lnTo>
                <a:lnTo>
                  <a:pt x="25197" y="12534"/>
                </a:lnTo>
                <a:lnTo>
                  <a:pt x="25375" y="12673"/>
                </a:lnTo>
                <a:lnTo>
                  <a:pt x="25573" y="12802"/>
                </a:lnTo>
                <a:lnTo>
                  <a:pt x="25772" y="12911"/>
                </a:lnTo>
                <a:lnTo>
                  <a:pt x="25990" y="13000"/>
                </a:lnTo>
                <a:lnTo>
                  <a:pt x="26208" y="13089"/>
                </a:lnTo>
                <a:lnTo>
                  <a:pt x="26436" y="13159"/>
                </a:lnTo>
                <a:lnTo>
                  <a:pt x="26664" y="13218"/>
                </a:lnTo>
                <a:lnTo>
                  <a:pt x="26892" y="13268"/>
                </a:lnTo>
                <a:lnTo>
                  <a:pt x="27130" y="13308"/>
                </a:lnTo>
                <a:lnTo>
                  <a:pt x="27368" y="13327"/>
                </a:lnTo>
                <a:lnTo>
                  <a:pt x="27616" y="13347"/>
                </a:lnTo>
                <a:lnTo>
                  <a:pt x="28092" y="13347"/>
                </a:lnTo>
                <a:lnTo>
                  <a:pt x="27973" y="13595"/>
                </a:lnTo>
                <a:lnTo>
                  <a:pt x="27854" y="13853"/>
                </a:lnTo>
                <a:lnTo>
                  <a:pt x="27745" y="14121"/>
                </a:lnTo>
                <a:lnTo>
                  <a:pt x="27636" y="14388"/>
                </a:lnTo>
                <a:lnTo>
                  <a:pt x="27537" y="14656"/>
                </a:lnTo>
                <a:lnTo>
                  <a:pt x="27447" y="14924"/>
                </a:lnTo>
                <a:lnTo>
                  <a:pt x="27358" y="15201"/>
                </a:lnTo>
                <a:lnTo>
                  <a:pt x="27279" y="15479"/>
                </a:lnTo>
                <a:lnTo>
                  <a:pt x="27209" y="15757"/>
                </a:lnTo>
                <a:lnTo>
                  <a:pt x="27150" y="16034"/>
                </a:lnTo>
                <a:lnTo>
                  <a:pt x="27100" y="16312"/>
                </a:lnTo>
                <a:lnTo>
                  <a:pt x="27061" y="16590"/>
                </a:lnTo>
                <a:lnTo>
                  <a:pt x="27021" y="16867"/>
                </a:lnTo>
                <a:lnTo>
                  <a:pt x="27001" y="17145"/>
                </a:lnTo>
                <a:lnTo>
                  <a:pt x="26991" y="17423"/>
                </a:lnTo>
                <a:lnTo>
                  <a:pt x="26981" y="17700"/>
                </a:lnTo>
                <a:lnTo>
                  <a:pt x="27001" y="17968"/>
                </a:lnTo>
                <a:lnTo>
                  <a:pt x="27021" y="18236"/>
                </a:lnTo>
                <a:lnTo>
                  <a:pt x="27051" y="18503"/>
                </a:lnTo>
                <a:lnTo>
                  <a:pt x="27100" y="18761"/>
                </a:lnTo>
                <a:lnTo>
                  <a:pt x="27160" y="19019"/>
                </a:lnTo>
                <a:lnTo>
                  <a:pt x="27239" y="19267"/>
                </a:lnTo>
                <a:lnTo>
                  <a:pt x="27328" y="19505"/>
                </a:lnTo>
                <a:lnTo>
                  <a:pt x="27437" y="19743"/>
                </a:lnTo>
                <a:lnTo>
                  <a:pt x="27556" y="19981"/>
                </a:lnTo>
                <a:lnTo>
                  <a:pt x="27695" y="20199"/>
                </a:lnTo>
                <a:lnTo>
                  <a:pt x="27844" y="20417"/>
                </a:lnTo>
                <a:lnTo>
                  <a:pt x="28013" y="20615"/>
                </a:lnTo>
                <a:lnTo>
                  <a:pt x="28201" y="20814"/>
                </a:lnTo>
                <a:lnTo>
                  <a:pt x="28409" y="21002"/>
                </a:lnTo>
                <a:lnTo>
                  <a:pt x="28627" y="21181"/>
                </a:lnTo>
                <a:lnTo>
                  <a:pt x="28875" y="21349"/>
                </a:lnTo>
                <a:lnTo>
                  <a:pt x="28736" y="21428"/>
                </a:lnTo>
                <a:lnTo>
                  <a:pt x="28617" y="21508"/>
                </a:lnTo>
                <a:lnTo>
                  <a:pt x="28449" y="21647"/>
                </a:lnTo>
                <a:lnTo>
                  <a:pt x="28310" y="21795"/>
                </a:lnTo>
                <a:lnTo>
                  <a:pt x="28171" y="21964"/>
                </a:lnTo>
                <a:lnTo>
                  <a:pt x="28062" y="22142"/>
                </a:lnTo>
                <a:lnTo>
                  <a:pt x="27963" y="22321"/>
                </a:lnTo>
                <a:lnTo>
                  <a:pt x="27884" y="22519"/>
                </a:lnTo>
                <a:lnTo>
                  <a:pt x="27814" y="22718"/>
                </a:lnTo>
                <a:lnTo>
                  <a:pt x="27765" y="22926"/>
                </a:lnTo>
                <a:lnTo>
                  <a:pt x="27735" y="23134"/>
                </a:lnTo>
                <a:lnTo>
                  <a:pt x="27715" y="23342"/>
                </a:lnTo>
                <a:lnTo>
                  <a:pt x="27705" y="23560"/>
                </a:lnTo>
                <a:lnTo>
                  <a:pt x="27715" y="23769"/>
                </a:lnTo>
                <a:lnTo>
                  <a:pt x="27745" y="23977"/>
                </a:lnTo>
                <a:lnTo>
                  <a:pt x="27785" y="24185"/>
                </a:lnTo>
                <a:lnTo>
                  <a:pt x="27844" y="24383"/>
                </a:lnTo>
                <a:lnTo>
                  <a:pt x="27913" y="24582"/>
                </a:lnTo>
                <a:lnTo>
                  <a:pt x="27973" y="24730"/>
                </a:lnTo>
                <a:lnTo>
                  <a:pt x="28052" y="24879"/>
                </a:lnTo>
                <a:lnTo>
                  <a:pt x="27844" y="24939"/>
                </a:lnTo>
                <a:lnTo>
                  <a:pt x="27636" y="24998"/>
                </a:lnTo>
                <a:lnTo>
                  <a:pt x="27437" y="25077"/>
                </a:lnTo>
                <a:lnTo>
                  <a:pt x="27239" y="25177"/>
                </a:lnTo>
                <a:lnTo>
                  <a:pt x="27061" y="25276"/>
                </a:lnTo>
                <a:lnTo>
                  <a:pt x="26882" y="25395"/>
                </a:lnTo>
                <a:lnTo>
                  <a:pt x="26724" y="25524"/>
                </a:lnTo>
                <a:lnTo>
                  <a:pt x="26565" y="25662"/>
                </a:lnTo>
                <a:lnTo>
                  <a:pt x="26426" y="25811"/>
                </a:lnTo>
                <a:lnTo>
                  <a:pt x="26307" y="25970"/>
                </a:lnTo>
                <a:lnTo>
                  <a:pt x="26198" y="26148"/>
                </a:lnTo>
                <a:lnTo>
                  <a:pt x="26119" y="26337"/>
                </a:lnTo>
                <a:lnTo>
                  <a:pt x="26049" y="26545"/>
                </a:lnTo>
                <a:lnTo>
                  <a:pt x="26000" y="26753"/>
                </a:lnTo>
                <a:lnTo>
                  <a:pt x="25980" y="26872"/>
                </a:lnTo>
                <a:lnTo>
                  <a:pt x="25970" y="26981"/>
                </a:lnTo>
                <a:lnTo>
                  <a:pt x="25970" y="27100"/>
                </a:lnTo>
                <a:lnTo>
                  <a:pt x="25970" y="27229"/>
                </a:lnTo>
                <a:lnTo>
                  <a:pt x="25504" y="27229"/>
                </a:lnTo>
                <a:lnTo>
                  <a:pt x="25038" y="27219"/>
                </a:lnTo>
                <a:lnTo>
                  <a:pt x="24562" y="27189"/>
                </a:lnTo>
                <a:lnTo>
                  <a:pt x="24086" y="27150"/>
                </a:lnTo>
                <a:lnTo>
                  <a:pt x="23610" y="27090"/>
                </a:lnTo>
                <a:lnTo>
                  <a:pt x="23144" y="27011"/>
                </a:lnTo>
                <a:lnTo>
                  <a:pt x="22678" y="26912"/>
                </a:lnTo>
                <a:lnTo>
                  <a:pt x="22440" y="26862"/>
                </a:lnTo>
                <a:lnTo>
                  <a:pt x="22212" y="26793"/>
                </a:lnTo>
                <a:lnTo>
                  <a:pt x="21984" y="26723"/>
                </a:lnTo>
                <a:lnTo>
                  <a:pt x="21766" y="26654"/>
                </a:lnTo>
                <a:lnTo>
                  <a:pt x="21548" y="26575"/>
                </a:lnTo>
                <a:lnTo>
                  <a:pt x="21329" y="26485"/>
                </a:lnTo>
                <a:lnTo>
                  <a:pt x="21111" y="26396"/>
                </a:lnTo>
                <a:lnTo>
                  <a:pt x="20903" y="26287"/>
                </a:lnTo>
                <a:lnTo>
                  <a:pt x="20695" y="26188"/>
                </a:lnTo>
                <a:lnTo>
                  <a:pt x="20497" y="26069"/>
                </a:lnTo>
                <a:lnTo>
                  <a:pt x="20298" y="25950"/>
                </a:lnTo>
                <a:lnTo>
                  <a:pt x="20100" y="25821"/>
                </a:lnTo>
                <a:lnTo>
                  <a:pt x="19912" y="25682"/>
                </a:lnTo>
                <a:lnTo>
                  <a:pt x="19733" y="25534"/>
                </a:lnTo>
                <a:lnTo>
                  <a:pt x="19555" y="25375"/>
                </a:lnTo>
                <a:lnTo>
                  <a:pt x="19386" y="25216"/>
                </a:lnTo>
                <a:lnTo>
                  <a:pt x="19217" y="25048"/>
                </a:lnTo>
                <a:lnTo>
                  <a:pt x="19059" y="24869"/>
                </a:lnTo>
                <a:lnTo>
                  <a:pt x="18841" y="24592"/>
                </a:lnTo>
                <a:lnTo>
                  <a:pt x="18642" y="24324"/>
                </a:lnTo>
                <a:lnTo>
                  <a:pt x="18464" y="24046"/>
                </a:lnTo>
                <a:lnTo>
                  <a:pt x="18295" y="23769"/>
                </a:lnTo>
                <a:lnTo>
                  <a:pt x="18147" y="23491"/>
                </a:lnTo>
                <a:lnTo>
                  <a:pt x="18008" y="23203"/>
                </a:lnTo>
                <a:lnTo>
                  <a:pt x="17889" y="22916"/>
                </a:lnTo>
                <a:lnTo>
                  <a:pt x="17780" y="22638"/>
                </a:lnTo>
                <a:lnTo>
                  <a:pt x="17690" y="22341"/>
                </a:lnTo>
                <a:lnTo>
                  <a:pt x="17611" y="22053"/>
                </a:lnTo>
                <a:lnTo>
                  <a:pt x="17542" y="21766"/>
                </a:lnTo>
                <a:lnTo>
                  <a:pt x="17492" y="21468"/>
                </a:lnTo>
                <a:lnTo>
                  <a:pt x="17452" y="21171"/>
                </a:lnTo>
                <a:lnTo>
                  <a:pt x="17413" y="20873"/>
                </a:lnTo>
                <a:lnTo>
                  <a:pt x="17393" y="20576"/>
                </a:lnTo>
                <a:lnTo>
                  <a:pt x="17383" y="20268"/>
                </a:lnTo>
                <a:lnTo>
                  <a:pt x="17383" y="19971"/>
                </a:lnTo>
                <a:lnTo>
                  <a:pt x="17393" y="19673"/>
                </a:lnTo>
                <a:lnTo>
                  <a:pt x="17413" y="19366"/>
                </a:lnTo>
                <a:lnTo>
                  <a:pt x="17433" y="19059"/>
                </a:lnTo>
                <a:lnTo>
                  <a:pt x="17462" y="18751"/>
                </a:lnTo>
                <a:lnTo>
                  <a:pt x="17502" y="18444"/>
                </a:lnTo>
                <a:lnTo>
                  <a:pt x="17601" y="17829"/>
                </a:lnTo>
                <a:lnTo>
                  <a:pt x="17710" y="17214"/>
                </a:lnTo>
                <a:lnTo>
                  <a:pt x="17849" y="16590"/>
                </a:lnTo>
                <a:lnTo>
                  <a:pt x="17988" y="15975"/>
                </a:lnTo>
                <a:lnTo>
                  <a:pt x="18147" y="15350"/>
                </a:lnTo>
                <a:lnTo>
                  <a:pt x="18156" y="15291"/>
                </a:lnTo>
                <a:lnTo>
                  <a:pt x="18156" y="15231"/>
                </a:lnTo>
                <a:lnTo>
                  <a:pt x="18156" y="15172"/>
                </a:lnTo>
                <a:lnTo>
                  <a:pt x="18156" y="15112"/>
                </a:lnTo>
                <a:lnTo>
                  <a:pt x="18127" y="15013"/>
                </a:lnTo>
                <a:lnTo>
                  <a:pt x="18077" y="14924"/>
                </a:lnTo>
                <a:lnTo>
                  <a:pt x="18008" y="14844"/>
                </a:lnTo>
                <a:lnTo>
                  <a:pt x="17928" y="14775"/>
                </a:lnTo>
                <a:lnTo>
                  <a:pt x="17839" y="14725"/>
                </a:lnTo>
                <a:lnTo>
                  <a:pt x="17740" y="14696"/>
                </a:lnTo>
                <a:lnTo>
                  <a:pt x="17641" y="14676"/>
                </a:lnTo>
                <a:lnTo>
                  <a:pt x="17542" y="14676"/>
                </a:lnTo>
                <a:lnTo>
                  <a:pt x="17442" y="14686"/>
                </a:lnTo>
                <a:lnTo>
                  <a:pt x="17353" y="14725"/>
                </a:lnTo>
                <a:lnTo>
                  <a:pt x="17264" y="14775"/>
                </a:lnTo>
                <a:lnTo>
                  <a:pt x="17224" y="14805"/>
                </a:lnTo>
                <a:lnTo>
                  <a:pt x="17185" y="14844"/>
                </a:lnTo>
                <a:lnTo>
                  <a:pt x="17155" y="14894"/>
                </a:lnTo>
                <a:lnTo>
                  <a:pt x="17125" y="14944"/>
                </a:lnTo>
                <a:lnTo>
                  <a:pt x="17105" y="15003"/>
                </a:lnTo>
                <a:lnTo>
                  <a:pt x="17086" y="15063"/>
                </a:lnTo>
                <a:lnTo>
                  <a:pt x="16947" y="15638"/>
                </a:lnTo>
                <a:lnTo>
                  <a:pt x="16808" y="16223"/>
                </a:lnTo>
                <a:lnTo>
                  <a:pt x="16689" y="16798"/>
                </a:lnTo>
                <a:lnTo>
                  <a:pt x="16580" y="17363"/>
                </a:lnTo>
                <a:lnTo>
                  <a:pt x="16481" y="17938"/>
                </a:lnTo>
                <a:lnTo>
                  <a:pt x="16401" y="18503"/>
                </a:lnTo>
                <a:lnTo>
                  <a:pt x="16342" y="19069"/>
                </a:lnTo>
                <a:lnTo>
                  <a:pt x="16322" y="19346"/>
                </a:lnTo>
                <a:lnTo>
                  <a:pt x="16312" y="19624"/>
                </a:lnTo>
                <a:lnTo>
                  <a:pt x="16094" y="19505"/>
                </a:lnTo>
                <a:lnTo>
                  <a:pt x="15866" y="19386"/>
                </a:lnTo>
                <a:lnTo>
                  <a:pt x="15638" y="19287"/>
                </a:lnTo>
                <a:lnTo>
                  <a:pt x="15400" y="19188"/>
                </a:lnTo>
                <a:lnTo>
                  <a:pt x="14934" y="19009"/>
                </a:lnTo>
                <a:lnTo>
                  <a:pt x="14488" y="18831"/>
                </a:lnTo>
                <a:lnTo>
                  <a:pt x="13357" y="18365"/>
                </a:lnTo>
                <a:lnTo>
                  <a:pt x="12237" y="17899"/>
                </a:lnTo>
                <a:lnTo>
                  <a:pt x="9996" y="16947"/>
                </a:lnTo>
                <a:lnTo>
                  <a:pt x="8925" y="16490"/>
                </a:lnTo>
                <a:lnTo>
                  <a:pt x="7854" y="16034"/>
                </a:lnTo>
                <a:lnTo>
                  <a:pt x="6773" y="15568"/>
                </a:lnTo>
                <a:lnTo>
                  <a:pt x="5692" y="15102"/>
                </a:lnTo>
                <a:lnTo>
                  <a:pt x="4612" y="14666"/>
                </a:lnTo>
                <a:lnTo>
                  <a:pt x="4056" y="14448"/>
                </a:lnTo>
                <a:lnTo>
                  <a:pt x="3511" y="14240"/>
                </a:lnTo>
                <a:lnTo>
                  <a:pt x="2966" y="14041"/>
                </a:lnTo>
                <a:lnTo>
                  <a:pt x="2410" y="13853"/>
                </a:lnTo>
                <a:lnTo>
                  <a:pt x="1855" y="13674"/>
                </a:lnTo>
                <a:lnTo>
                  <a:pt x="1300" y="13516"/>
                </a:lnTo>
                <a:lnTo>
                  <a:pt x="1915" y="11989"/>
                </a:lnTo>
                <a:lnTo>
                  <a:pt x="2519" y="10462"/>
                </a:lnTo>
                <a:lnTo>
                  <a:pt x="3729" y="7408"/>
                </a:lnTo>
                <a:lnTo>
                  <a:pt x="4939" y="4354"/>
                </a:lnTo>
                <a:lnTo>
                  <a:pt x="5544" y="2827"/>
                </a:lnTo>
                <a:lnTo>
                  <a:pt x="6158" y="1300"/>
                </a:lnTo>
                <a:close/>
                <a:moveTo>
                  <a:pt x="28935" y="25861"/>
                </a:moveTo>
                <a:lnTo>
                  <a:pt x="29202" y="26049"/>
                </a:lnTo>
                <a:lnTo>
                  <a:pt x="29480" y="26218"/>
                </a:lnTo>
                <a:lnTo>
                  <a:pt x="29768" y="26386"/>
                </a:lnTo>
                <a:lnTo>
                  <a:pt x="30055" y="26555"/>
                </a:lnTo>
                <a:lnTo>
                  <a:pt x="30501" y="26793"/>
                </a:lnTo>
                <a:lnTo>
                  <a:pt x="30958" y="27031"/>
                </a:lnTo>
                <a:lnTo>
                  <a:pt x="31414" y="27259"/>
                </a:lnTo>
                <a:lnTo>
                  <a:pt x="31880" y="27477"/>
                </a:lnTo>
                <a:lnTo>
                  <a:pt x="32356" y="27675"/>
                </a:lnTo>
                <a:lnTo>
                  <a:pt x="32832" y="27854"/>
                </a:lnTo>
                <a:lnTo>
                  <a:pt x="33080" y="27943"/>
                </a:lnTo>
                <a:lnTo>
                  <a:pt x="33317" y="28022"/>
                </a:lnTo>
                <a:lnTo>
                  <a:pt x="33565" y="28092"/>
                </a:lnTo>
                <a:lnTo>
                  <a:pt x="33813" y="28151"/>
                </a:lnTo>
                <a:lnTo>
                  <a:pt x="33843" y="28350"/>
                </a:lnTo>
                <a:lnTo>
                  <a:pt x="33853" y="28528"/>
                </a:lnTo>
                <a:lnTo>
                  <a:pt x="33853" y="28697"/>
                </a:lnTo>
                <a:lnTo>
                  <a:pt x="33843" y="28855"/>
                </a:lnTo>
                <a:lnTo>
                  <a:pt x="33813" y="29004"/>
                </a:lnTo>
                <a:lnTo>
                  <a:pt x="33774" y="29143"/>
                </a:lnTo>
                <a:lnTo>
                  <a:pt x="33724" y="29272"/>
                </a:lnTo>
                <a:lnTo>
                  <a:pt x="33665" y="29381"/>
                </a:lnTo>
                <a:lnTo>
                  <a:pt x="33585" y="29490"/>
                </a:lnTo>
                <a:lnTo>
                  <a:pt x="33506" y="29589"/>
                </a:lnTo>
                <a:lnTo>
                  <a:pt x="33407" y="29668"/>
                </a:lnTo>
                <a:lnTo>
                  <a:pt x="33308" y="29748"/>
                </a:lnTo>
                <a:lnTo>
                  <a:pt x="33199" y="29817"/>
                </a:lnTo>
                <a:lnTo>
                  <a:pt x="33080" y="29877"/>
                </a:lnTo>
                <a:lnTo>
                  <a:pt x="32961" y="29926"/>
                </a:lnTo>
                <a:lnTo>
                  <a:pt x="32822" y="29976"/>
                </a:lnTo>
                <a:lnTo>
                  <a:pt x="32683" y="30006"/>
                </a:lnTo>
                <a:lnTo>
                  <a:pt x="32544" y="30035"/>
                </a:lnTo>
                <a:lnTo>
                  <a:pt x="32395" y="30065"/>
                </a:lnTo>
                <a:lnTo>
                  <a:pt x="32237" y="30075"/>
                </a:lnTo>
                <a:lnTo>
                  <a:pt x="32088" y="30085"/>
                </a:lnTo>
                <a:lnTo>
                  <a:pt x="31929" y="30095"/>
                </a:lnTo>
                <a:lnTo>
                  <a:pt x="31602" y="30085"/>
                </a:lnTo>
                <a:lnTo>
                  <a:pt x="31265" y="30045"/>
                </a:lnTo>
                <a:lnTo>
                  <a:pt x="30938" y="30006"/>
                </a:lnTo>
                <a:lnTo>
                  <a:pt x="30611" y="29936"/>
                </a:lnTo>
                <a:lnTo>
                  <a:pt x="30293" y="29857"/>
                </a:lnTo>
                <a:lnTo>
                  <a:pt x="29996" y="29768"/>
                </a:lnTo>
                <a:lnTo>
                  <a:pt x="29698" y="29658"/>
                </a:lnTo>
                <a:lnTo>
                  <a:pt x="29411" y="29530"/>
                </a:lnTo>
                <a:lnTo>
                  <a:pt x="29133" y="29391"/>
                </a:lnTo>
                <a:lnTo>
                  <a:pt x="28865" y="29232"/>
                </a:lnTo>
                <a:lnTo>
                  <a:pt x="28598" y="29064"/>
                </a:lnTo>
                <a:lnTo>
                  <a:pt x="28340" y="28875"/>
                </a:lnTo>
                <a:lnTo>
                  <a:pt x="28102" y="28687"/>
                </a:lnTo>
                <a:lnTo>
                  <a:pt x="27794" y="28419"/>
                </a:lnTo>
                <a:lnTo>
                  <a:pt x="27626" y="28270"/>
                </a:lnTo>
                <a:lnTo>
                  <a:pt x="27477" y="28112"/>
                </a:lnTo>
                <a:lnTo>
                  <a:pt x="27338" y="27943"/>
                </a:lnTo>
                <a:lnTo>
                  <a:pt x="27269" y="27854"/>
                </a:lnTo>
                <a:lnTo>
                  <a:pt x="27219" y="27765"/>
                </a:lnTo>
                <a:lnTo>
                  <a:pt x="27170" y="27665"/>
                </a:lnTo>
                <a:lnTo>
                  <a:pt x="27130" y="27576"/>
                </a:lnTo>
                <a:lnTo>
                  <a:pt x="27100" y="27487"/>
                </a:lnTo>
                <a:lnTo>
                  <a:pt x="27071" y="27388"/>
                </a:lnTo>
                <a:lnTo>
                  <a:pt x="27061" y="27279"/>
                </a:lnTo>
                <a:lnTo>
                  <a:pt x="27061" y="27180"/>
                </a:lnTo>
                <a:lnTo>
                  <a:pt x="27061" y="27080"/>
                </a:lnTo>
                <a:lnTo>
                  <a:pt x="27071" y="26981"/>
                </a:lnTo>
                <a:lnTo>
                  <a:pt x="27081" y="26892"/>
                </a:lnTo>
                <a:lnTo>
                  <a:pt x="27100" y="26813"/>
                </a:lnTo>
                <a:lnTo>
                  <a:pt x="27130" y="26733"/>
                </a:lnTo>
                <a:lnTo>
                  <a:pt x="27170" y="26654"/>
                </a:lnTo>
                <a:lnTo>
                  <a:pt x="27209" y="26585"/>
                </a:lnTo>
                <a:lnTo>
                  <a:pt x="27249" y="26515"/>
                </a:lnTo>
                <a:lnTo>
                  <a:pt x="27299" y="26446"/>
                </a:lnTo>
                <a:lnTo>
                  <a:pt x="27358" y="26386"/>
                </a:lnTo>
                <a:lnTo>
                  <a:pt x="27477" y="26277"/>
                </a:lnTo>
                <a:lnTo>
                  <a:pt x="27616" y="26188"/>
                </a:lnTo>
                <a:lnTo>
                  <a:pt x="27765" y="26109"/>
                </a:lnTo>
                <a:lnTo>
                  <a:pt x="27923" y="26039"/>
                </a:lnTo>
                <a:lnTo>
                  <a:pt x="28082" y="25980"/>
                </a:lnTo>
                <a:lnTo>
                  <a:pt x="28261" y="25940"/>
                </a:lnTo>
                <a:lnTo>
                  <a:pt x="28429" y="25910"/>
                </a:lnTo>
                <a:lnTo>
                  <a:pt x="28598" y="25881"/>
                </a:lnTo>
                <a:lnTo>
                  <a:pt x="28776" y="25871"/>
                </a:lnTo>
                <a:lnTo>
                  <a:pt x="28935" y="25861"/>
                </a:lnTo>
                <a:close/>
                <a:moveTo>
                  <a:pt x="5851" y="1"/>
                </a:moveTo>
                <a:lnTo>
                  <a:pt x="5762" y="21"/>
                </a:lnTo>
                <a:lnTo>
                  <a:pt x="5673" y="50"/>
                </a:lnTo>
                <a:lnTo>
                  <a:pt x="5593" y="100"/>
                </a:lnTo>
                <a:lnTo>
                  <a:pt x="5524" y="159"/>
                </a:lnTo>
                <a:lnTo>
                  <a:pt x="5464" y="219"/>
                </a:lnTo>
                <a:lnTo>
                  <a:pt x="5405" y="298"/>
                </a:lnTo>
                <a:lnTo>
                  <a:pt x="5355" y="397"/>
                </a:lnTo>
                <a:lnTo>
                  <a:pt x="4681" y="2053"/>
                </a:lnTo>
                <a:lnTo>
                  <a:pt x="4017" y="3719"/>
                </a:lnTo>
                <a:lnTo>
                  <a:pt x="2698" y="7061"/>
                </a:lnTo>
                <a:lnTo>
                  <a:pt x="1379" y="10402"/>
                </a:lnTo>
                <a:lnTo>
                  <a:pt x="715" y="12068"/>
                </a:lnTo>
                <a:lnTo>
                  <a:pt x="40" y="13724"/>
                </a:lnTo>
                <a:lnTo>
                  <a:pt x="11" y="13813"/>
                </a:lnTo>
                <a:lnTo>
                  <a:pt x="1" y="13902"/>
                </a:lnTo>
                <a:lnTo>
                  <a:pt x="1" y="13982"/>
                </a:lnTo>
                <a:lnTo>
                  <a:pt x="21" y="14051"/>
                </a:lnTo>
                <a:lnTo>
                  <a:pt x="50" y="14121"/>
                </a:lnTo>
                <a:lnTo>
                  <a:pt x="90" y="14180"/>
                </a:lnTo>
                <a:lnTo>
                  <a:pt x="140" y="14230"/>
                </a:lnTo>
                <a:lnTo>
                  <a:pt x="189" y="14279"/>
                </a:lnTo>
                <a:lnTo>
                  <a:pt x="239" y="14319"/>
                </a:lnTo>
                <a:lnTo>
                  <a:pt x="298" y="14349"/>
                </a:lnTo>
                <a:lnTo>
                  <a:pt x="358" y="14378"/>
                </a:lnTo>
                <a:lnTo>
                  <a:pt x="427" y="14398"/>
                </a:lnTo>
                <a:lnTo>
                  <a:pt x="923" y="14537"/>
                </a:lnTo>
                <a:lnTo>
                  <a:pt x="1429" y="14686"/>
                </a:lnTo>
                <a:lnTo>
                  <a:pt x="1924" y="14844"/>
                </a:lnTo>
                <a:lnTo>
                  <a:pt x="2420" y="15013"/>
                </a:lnTo>
                <a:lnTo>
                  <a:pt x="2916" y="15192"/>
                </a:lnTo>
                <a:lnTo>
                  <a:pt x="3412" y="15380"/>
                </a:lnTo>
                <a:lnTo>
                  <a:pt x="4393" y="15767"/>
                </a:lnTo>
                <a:lnTo>
                  <a:pt x="5365" y="16173"/>
                </a:lnTo>
                <a:lnTo>
                  <a:pt x="6337" y="16580"/>
                </a:lnTo>
                <a:lnTo>
                  <a:pt x="7309" y="16996"/>
                </a:lnTo>
                <a:lnTo>
                  <a:pt x="8270" y="17403"/>
                </a:lnTo>
                <a:lnTo>
                  <a:pt x="12485" y="19178"/>
                </a:lnTo>
                <a:lnTo>
                  <a:pt x="12673" y="19247"/>
                </a:lnTo>
                <a:lnTo>
                  <a:pt x="12891" y="19326"/>
                </a:lnTo>
                <a:lnTo>
                  <a:pt x="13417" y="19505"/>
                </a:lnTo>
                <a:lnTo>
                  <a:pt x="14002" y="19723"/>
                </a:lnTo>
                <a:lnTo>
                  <a:pt x="14309" y="19832"/>
                </a:lnTo>
                <a:lnTo>
                  <a:pt x="14617" y="19961"/>
                </a:lnTo>
                <a:lnTo>
                  <a:pt x="14914" y="20090"/>
                </a:lnTo>
                <a:lnTo>
                  <a:pt x="15202" y="20219"/>
                </a:lnTo>
                <a:lnTo>
                  <a:pt x="15469" y="20368"/>
                </a:lnTo>
                <a:lnTo>
                  <a:pt x="15707" y="20516"/>
                </a:lnTo>
                <a:lnTo>
                  <a:pt x="15816" y="20596"/>
                </a:lnTo>
                <a:lnTo>
                  <a:pt x="15915" y="20665"/>
                </a:lnTo>
                <a:lnTo>
                  <a:pt x="16005" y="20754"/>
                </a:lnTo>
                <a:lnTo>
                  <a:pt x="16084" y="20834"/>
                </a:lnTo>
                <a:lnTo>
                  <a:pt x="16153" y="20913"/>
                </a:lnTo>
                <a:lnTo>
                  <a:pt x="16213" y="21002"/>
                </a:lnTo>
                <a:lnTo>
                  <a:pt x="16253" y="21091"/>
                </a:lnTo>
                <a:lnTo>
                  <a:pt x="16292" y="21181"/>
                </a:lnTo>
                <a:lnTo>
                  <a:pt x="16312" y="21240"/>
                </a:lnTo>
                <a:lnTo>
                  <a:pt x="16332" y="21290"/>
                </a:lnTo>
                <a:lnTo>
                  <a:pt x="16362" y="21339"/>
                </a:lnTo>
                <a:lnTo>
                  <a:pt x="16391" y="21389"/>
                </a:lnTo>
                <a:lnTo>
                  <a:pt x="16431" y="21627"/>
                </a:lnTo>
                <a:lnTo>
                  <a:pt x="16471" y="21875"/>
                </a:lnTo>
                <a:lnTo>
                  <a:pt x="16520" y="22113"/>
                </a:lnTo>
                <a:lnTo>
                  <a:pt x="16580" y="22351"/>
                </a:lnTo>
                <a:lnTo>
                  <a:pt x="16639" y="22589"/>
                </a:lnTo>
                <a:lnTo>
                  <a:pt x="16719" y="22827"/>
                </a:lnTo>
                <a:lnTo>
                  <a:pt x="16798" y="23074"/>
                </a:lnTo>
                <a:lnTo>
                  <a:pt x="16887" y="23303"/>
                </a:lnTo>
                <a:lnTo>
                  <a:pt x="16986" y="23541"/>
                </a:lnTo>
                <a:lnTo>
                  <a:pt x="17095" y="23778"/>
                </a:lnTo>
                <a:lnTo>
                  <a:pt x="17205" y="24016"/>
                </a:lnTo>
                <a:lnTo>
                  <a:pt x="17333" y="24245"/>
                </a:lnTo>
                <a:lnTo>
                  <a:pt x="17462" y="24483"/>
                </a:lnTo>
                <a:lnTo>
                  <a:pt x="17611" y="24711"/>
                </a:lnTo>
                <a:lnTo>
                  <a:pt x="17760" y="24949"/>
                </a:lnTo>
                <a:lnTo>
                  <a:pt x="17928" y="25177"/>
                </a:lnTo>
                <a:lnTo>
                  <a:pt x="18117" y="25415"/>
                </a:lnTo>
                <a:lnTo>
                  <a:pt x="18305" y="25643"/>
                </a:lnTo>
                <a:lnTo>
                  <a:pt x="18503" y="25861"/>
                </a:lnTo>
                <a:lnTo>
                  <a:pt x="18712" y="26059"/>
                </a:lnTo>
                <a:lnTo>
                  <a:pt x="18930" y="26257"/>
                </a:lnTo>
                <a:lnTo>
                  <a:pt x="19148" y="26446"/>
                </a:lnTo>
                <a:lnTo>
                  <a:pt x="19376" y="26614"/>
                </a:lnTo>
                <a:lnTo>
                  <a:pt x="19614" y="26783"/>
                </a:lnTo>
                <a:lnTo>
                  <a:pt x="19852" y="26932"/>
                </a:lnTo>
                <a:lnTo>
                  <a:pt x="20100" y="27080"/>
                </a:lnTo>
                <a:lnTo>
                  <a:pt x="20348" y="27209"/>
                </a:lnTo>
                <a:lnTo>
                  <a:pt x="20606" y="27338"/>
                </a:lnTo>
                <a:lnTo>
                  <a:pt x="20863" y="27457"/>
                </a:lnTo>
                <a:lnTo>
                  <a:pt x="21131" y="27566"/>
                </a:lnTo>
                <a:lnTo>
                  <a:pt x="21399" y="27665"/>
                </a:lnTo>
                <a:lnTo>
                  <a:pt x="21676" y="27755"/>
                </a:lnTo>
                <a:lnTo>
                  <a:pt x="21944" y="27844"/>
                </a:lnTo>
                <a:lnTo>
                  <a:pt x="22232" y="27913"/>
                </a:lnTo>
                <a:lnTo>
                  <a:pt x="22509" y="27983"/>
                </a:lnTo>
                <a:lnTo>
                  <a:pt x="22797" y="28042"/>
                </a:lnTo>
                <a:lnTo>
                  <a:pt x="23085" y="28102"/>
                </a:lnTo>
                <a:lnTo>
                  <a:pt x="23372" y="28151"/>
                </a:lnTo>
                <a:lnTo>
                  <a:pt x="23660" y="28191"/>
                </a:lnTo>
                <a:lnTo>
                  <a:pt x="23947" y="28231"/>
                </a:lnTo>
                <a:lnTo>
                  <a:pt x="24532" y="28280"/>
                </a:lnTo>
                <a:lnTo>
                  <a:pt x="25117" y="28310"/>
                </a:lnTo>
                <a:lnTo>
                  <a:pt x="25702" y="28320"/>
                </a:lnTo>
                <a:lnTo>
                  <a:pt x="26277" y="28310"/>
                </a:lnTo>
                <a:lnTo>
                  <a:pt x="26406" y="28528"/>
                </a:lnTo>
                <a:lnTo>
                  <a:pt x="26555" y="28726"/>
                </a:lnTo>
                <a:lnTo>
                  <a:pt x="26714" y="28925"/>
                </a:lnTo>
                <a:lnTo>
                  <a:pt x="26892" y="29113"/>
                </a:lnTo>
                <a:lnTo>
                  <a:pt x="27081" y="29302"/>
                </a:lnTo>
                <a:lnTo>
                  <a:pt x="27279" y="29480"/>
                </a:lnTo>
                <a:lnTo>
                  <a:pt x="27477" y="29649"/>
                </a:lnTo>
                <a:lnTo>
                  <a:pt x="27695" y="29807"/>
                </a:lnTo>
                <a:lnTo>
                  <a:pt x="27913" y="29956"/>
                </a:lnTo>
                <a:lnTo>
                  <a:pt x="28142" y="30095"/>
                </a:lnTo>
                <a:lnTo>
                  <a:pt x="28360" y="30224"/>
                </a:lnTo>
                <a:lnTo>
                  <a:pt x="28588" y="30353"/>
                </a:lnTo>
                <a:lnTo>
                  <a:pt x="28806" y="30462"/>
                </a:lnTo>
                <a:lnTo>
                  <a:pt x="29024" y="30571"/>
                </a:lnTo>
                <a:lnTo>
                  <a:pt x="29242" y="30660"/>
                </a:lnTo>
                <a:lnTo>
                  <a:pt x="29440" y="30739"/>
                </a:lnTo>
                <a:lnTo>
                  <a:pt x="29678" y="30819"/>
                </a:lnTo>
                <a:lnTo>
                  <a:pt x="29916" y="30898"/>
                </a:lnTo>
                <a:lnTo>
                  <a:pt x="30154" y="30967"/>
                </a:lnTo>
                <a:lnTo>
                  <a:pt x="30402" y="31017"/>
                </a:lnTo>
                <a:lnTo>
                  <a:pt x="30650" y="31067"/>
                </a:lnTo>
                <a:lnTo>
                  <a:pt x="30898" y="31106"/>
                </a:lnTo>
                <a:lnTo>
                  <a:pt x="31146" y="31136"/>
                </a:lnTo>
                <a:lnTo>
                  <a:pt x="31394" y="31156"/>
                </a:lnTo>
                <a:lnTo>
                  <a:pt x="31642" y="31166"/>
                </a:lnTo>
                <a:lnTo>
                  <a:pt x="31880" y="31166"/>
                </a:lnTo>
                <a:lnTo>
                  <a:pt x="32128" y="31156"/>
                </a:lnTo>
                <a:lnTo>
                  <a:pt x="32366" y="31136"/>
                </a:lnTo>
                <a:lnTo>
                  <a:pt x="32594" y="31106"/>
                </a:lnTo>
                <a:lnTo>
                  <a:pt x="32822" y="31067"/>
                </a:lnTo>
                <a:lnTo>
                  <a:pt x="33040" y="31007"/>
                </a:lnTo>
                <a:lnTo>
                  <a:pt x="33248" y="30948"/>
                </a:lnTo>
                <a:lnTo>
                  <a:pt x="33456" y="30868"/>
                </a:lnTo>
                <a:lnTo>
                  <a:pt x="33655" y="30789"/>
                </a:lnTo>
                <a:lnTo>
                  <a:pt x="33833" y="30690"/>
                </a:lnTo>
                <a:lnTo>
                  <a:pt x="34012" y="30571"/>
                </a:lnTo>
                <a:lnTo>
                  <a:pt x="34170" y="30452"/>
                </a:lnTo>
                <a:lnTo>
                  <a:pt x="34319" y="30313"/>
                </a:lnTo>
                <a:lnTo>
                  <a:pt x="34458" y="30164"/>
                </a:lnTo>
                <a:lnTo>
                  <a:pt x="34577" y="30006"/>
                </a:lnTo>
                <a:lnTo>
                  <a:pt x="34686" y="29837"/>
                </a:lnTo>
                <a:lnTo>
                  <a:pt x="34775" y="29649"/>
                </a:lnTo>
                <a:lnTo>
                  <a:pt x="34854" y="29440"/>
                </a:lnTo>
                <a:lnTo>
                  <a:pt x="34904" y="29232"/>
                </a:lnTo>
                <a:lnTo>
                  <a:pt x="34944" y="29004"/>
                </a:lnTo>
                <a:lnTo>
                  <a:pt x="34963" y="28756"/>
                </a:lnTo>
                <a:lnTo>
                  <a:pt x="34963" y="28508"/>
                </a:lnTo>
                <a:lnTo>
                  <a:pt x="34934" y="28231"/>
                </a:lnTo>
                <a:lnTo>
                  <a:pt x="35092" y="28211"/>
                </a:lnTo>
                <a:lnTo>
                  <a:pt x="35251" y="28171"/>
                </a:lnTo>
                <a:lnTo>
                  <a:pt x="35400" y="28131"/>
                </a:lnTo>
                <a:lnTo>
                  <a:pt x="35549" y="28082"/>
                </a:lnTo>
                <a:lnTo>
                  <a:pt x="35687" y="28022"/>
                </a:lnTo>
                <a:lnTo>
                  <a:pt x="35826" y="27963"/>
                </a:lnTo>
                <a:lnTo>
                  <a:pt x="35955" y="27893"/>
                </a:lnTo>
                <a:lnTo>
                  <a:pt x="36074" y="27814"/>
                </a:lnTo>
                <a:lnTo>
                  <a:pt x="36193" y="27725"/>
                </a:lnTo>
                <a:lnTo>
                  <a:pt x="36302" y="27636"/>
                </a:lnTo>
                <a:lnTo>
                  <a:pt x="36411" y="27537"/>
                </a:lnTo>
                <a:lnTo>
                  <a:pt x="36520" y="27437"/>
                </a:lnTo>
                <a:lnTo>
                  <a:pt x="36619" y="27328"/>
                </a:lnTo>
                <a:lnTo>
                  <a:pt x="36709" y="27209"/>
                </a:lnTo>
                <a:lnTo>
                  <a:pt x="36788" y="27090"/>
                </a:lnTo>
                <a:lnTo>
                  <a:pt x="36877" y="26961"/>
                </a:lnTo>
                <a:lnTo>
                  <a:pt x="36947" y="26833"/>
                </a:lnTo>
                <a:lnTo>
                  <a:pt x="37016" y="26704"/>
                </a:lnTo>
                <a:lnTo>
                  <a:pt x="37085" y="26565"/>
                </a:lnTo>
                <a:lnTo>
                  <a:pt x="37145" y="26426"/>
                </a:lnTo>
                <a:lnTo>
                  <a:pt x="37195" y="26277"/>
                </a:lnTo>
                <a:lnTo>
                  <a:pt x="37244" y="26129"/>
                </a:lnTo>
                <a:lnTo>
                  <a:pt x="37284" y="25980"/>
                </a:lnTo>
                <a:lnTo>
                  <a:pt x="37314" y="25821"/>
                </a:lnTo>
                <a:lnTo>
                  <a:pt x="37343" y="25672"/>
                </a:lnTo>
                <a:lnTo>
                  <a:pt x="37373" y="25514"/>
                </a:lnTo>
                <a:lnTo>
                  <a:pt x="37393" y="25345"/>
                </a:lnTo>
                <a:lnTo>
                  <a:pt x="37403" y="25187"/>
                </a:lnTo>
                <a:lnTo>
                  <a:pt x="37413" y="24859"/>
                </a:lnTo>
                <a:lnTo>
                  <a:pt x="37393" y="24522"/>
                </a:lnTo>
                <a:lnTo>
                  <a:pt x="37373" y="24304"/>
                </a:lnTo>
                <a:lnTo>
                  <a:pt x="37333" y="24106"/>
                </a:lnTo>
                <a:lnTo>
                  <a:pt x="37294" y="23917"/>
                </a:lnTo>
                <a:lnTo>
                  <a:pt x="37234" y="23749"/>
                </a:lnTo>
                <a:lnTo>
                  <a:pt x="37462" y="23679"/>
                </a:lnTo>
                <a:lnTo>
                  <a:pt x="37670" y="23600"/>
                </a:lnTo>
                <a:lnTo>
                  <a:pt x="37879" y="23511"/>
                </a:lnTo>
                <a:lnTo>
                  <a:pt x="38067" y="23412"/>
                </a:lnTo>
                <a:lnTo>
                  <a:pt x="38256" y="23293"/>
                </a:lnTo>
                <a:lnTo>
                  <a:pt x="38424" y="23174"/>
                </a:lnTo>
                <a:lnTo>
                  <a:pt x="38593" y="23035"/>
                </a:lnTo>
                <a:lnTo>
                  <a:pt x="38751" y="22886"/>
                </a:lnTo>
                <a:lnTo>
                  <a:pt x="38900" y="22727"/>
                </a:lnTo>
                <a:lnTo>
                  <a:pt x="39039" y="22559"/>
                </a:lnTo>
                <a:lnTo>
                  <a:pt x="39168" y="22380"/>
                </a:lnTo>
                <a:lnTo>
                  <a:pt x="39297" y="22182"/>
                </a:lnTo>
                <a:lnTo>
                  <a:pt x="39406" y="21984"/>
                </a:lnTo>
                <a:lnTo>
                  <a:pt x="39515" y="21766"/>
                </a:lnTo>
                <a:lnTo>
                  <a:pt x="39614" y="21538"/>
                </a:lnTo>
                <a:lnTo>
                  <a:pt x="39703" y="21309"/>
                </a:lnTo>
                <a:lnTo>
                  <a:pt x="39783" y="21091"/>
                </a:lnTo>
                <a:lnTo>
                  <a:pt x="39832" y="20873"/>
                </a:lnTo>
                <a:lnTo>
                  <a:pt x="39882" y="20665"/>
                </a:lnTo>
                <a:lnTo>
                  <a:pt x="39911" y="20457"/>
                </a:lnTo>
                <a:lnTo>
                  <a:pt x="39931" y="20249"/>
                </a:lnTo>
                <a:lnTo>
                  <a:pt x="39941" y="20040"/>
                </a:lnTo>
                <a:lnTo>
                  <a:pt x="39931" y="19842"/>
                </a:lnTo>
                <a:lnTo>
                  <a:pt x="39921" y="19644"/>
                </a:lnTo>
                <a:lnTo>
                  <a:pt x="39892" y="19455"/>
                </a:lnTo>
                <a:lnTo>
                  <a:pt x="39852" y="19267"/>
                </a:lnTo>
                <a:lnTo>
                  <a:pt x="39792" y="19078"/>
                </a:lnTo>
                <a:lnTo>
                  <a:pt x="39733" y="18890"/>
                </a:lnTo>
                <a:lnTo>
                  <a:pt x="39654" y="18712"/>
                </a:lnTo>
                <a:lnTo>
                  <a:pt x="39574" y="18533"/>
                </a:lnTo>
                <a:lnTo>
                  <a:pt x="39475" y="18365"/>
                </a:lnTo>
                <a:lnTo>
                  <a:pt x="39366" y="18196"/>
                </a:lnTo>
                <a:lnTo>
                  <a:pt x="39574" y="18156"/>
                </a:lnTo>
                <a:lnTo>
                  <a:pt x="39783" y="18097"/>
                </a:lnTo>
                <a:lnTo>
                  <a:pt x="39981" y="18017"/>
                </a:lnTo>
                <a:lnTo>
                  <a:pt x="40179" y="17928"/>
                </a:lnTo>
                <a:lnTo>
                  <a:pt x="40377" y="17819"/>
                </a:lnTo>
                <a:lnTo>
                  <a:pt x="40566" y="17690"/>
                </a:lnTo>
                <a:lnTo>
                  <a:pt x="40754" y="17542"/>
                </a:lnTo>
                <a:lnTo>
                  <a:pt x="40933" y="17373"/>
                </a:lnTo>
                <a:lnTo>
                  <a:pt x="41052" y="17254"/>
                </a:lnTo>
                <a:lnTo>
                  <a:pt x="41161" y="17125"/>
                </a:lnTo>
                <a:lnTo>
                  <a:pt x="41270" y="16986"/>
                </a:lnTo>
                <a:lnTo>
                  <a:pt x="41359" y="16847"/>
                </a:lnTo>
                <a:lnTo>
                  <a:pt x="41438" y="16709"/>
                </a:lnTo>
                <a:lnTo>
                  <a:pt x="41518" y="16570"/>
                </a:lnTo>
                <a:lnTo>
                  <a:pt x="41577" y="16421"/>
                </a:lnTo>
                <a:lnTo>
                  <a:pt x="41637" y="16272"/>
                </a:lnTo>
                <a:lnTo>
                  <a:pt x="41686" y="16124"/>
                </a:lnTo>
                <a:lnTo>
                  <a:pt x="41726" y="15975"/>
                </a:lnTo>
                <a:lnTo>
                  <a:pt x="41756" y="15816"/>
                </a:lnTo>
                <a:lnTo>
                  <a:pt x="41776" y="15658"/>
                </a:lnTo>
                <a:lnTo>
                  <a:pt x="41795" y="15509"/>
                </a:lnTo>
                <a:lnTo>
                  <a:pt x="41795" y="15350"/>
                </a:lnTo>
                <a:lnTo>
                  <a:pt x="41795" y="15192"/>
                </a:lnTo>
                <a:lnTo>
                  <a:pt x="41795" y="15033"/>
                </a:lnTo>
                <a:lnTo>
                  <a:pt x="41776" y="14874"/>
                </a:lnTo>
                <a:lnTo>
                  <a:pt x="41756" y="14716"/>
                </a:lnTo>
                <a:lnTo>
                  <a:pt x="41726" y="14557"/>
                </a:lnTo>
                <a:lnTo>
                  <a:pt x="41686" y="14408"/>
                </a:lnTo>
                <a:lnTo>
                  <a:pt x="41647" y="14250"/>
                </a:lnTo>
                <a:lnTo>
                  <a:pt x="41597" y="14091"/>
                </a:lnTo>
                <a:lnTo>
                  <a:pt x="41538" y="13942"/>
                </a:lnTo>
                <a:lnTo>
                  <a:pt x="41478" y="13793"/>
                </a:lnTo>
                <a:lnTo>
                  <a:pt x="41409" y="13645"/>
                </a:lnTo>
                <a:lnTo>
                  <a:pt x="41339" y="13496"/>
                </a:lnTo>
                <a:lnTo>
                  <a:pt x="41260" y="13357"/>
                </a:lnTo>
                <a:lnTo>
                  <a:pt x="41171" y="13218"/>
                </a:lnTo>
                <a:lnTo>
                  <a:pt x="41081" y="13079"/>
                </a:lnTo>
                <a:lnTo>
                  <a:pt x="40992" y="12951"/>
                </a:lnTo>
                <a:lnTo>
                  <a:pt x="40893" y="12822"/>
                </a:lnTo>
                <a:lnTo>
                  <a:pt x="40784" y="12693"/>
                </a:lnTo>
                <a:lnTo>
                  <a:pt x="40635" y="12524"/>
                </a:lnTo>
                <a:lnTo>
                  <a:pt x="40477" y="12366"/>
                </a:lnTo>
                <a:lnTo>
                  <a:pt x="40308" y="12207"/>
                </a:lnTo>
                <a:lnTo>
                  <a:pt x="40139" y="12048"/>
                </a:lnTo>
                <a:lnTo>
                  <a:pt x="39961" y="11909"/>
                </a:lnTo>
                <a:lnTo>
                  <a:pt x="39783" y="11761"/>
                </a:lnTo>
                <a:lnTo>
                  <a:pt x="39594" y="11632"/>
                </a:lnTo>
                <a:lnTo>
                  <a:pt x="39406" y="11493"/>
                </a:lnTo>
                <a:lnTo>
                  <a:pt x="39207" y="11374"/>
                </a:lnTo>
                <a:lnTo>
                  <a:pt x="39009" y="11245"/>
                </a:lnTo>
                <a:lnTo>
                  <a:pt x="38603" y="11017"/>
                </a:lnTo>
                <a:lnTo>
                  <a:pt x="38176" y="10799"/>
                </a:lnTo>
                <a:lnTo>
                  <a:pt x="37750" y="10601"/>
                </a:lnTo>
                <a:lnTo>
                  <a:pt x="37314" y="10412"/>
                </a:lnTo>
                <a:lnTo>
                  <a:pt x="36867" y="10234"/>
                </a:lnTo>
                <a:lnTo>
                  <a:pt x="36421" y="10065"/>
                </a:lnTo>
                <a:lnTo>
                  <a:pt x="35975" y="9906"/>
                </a:lnTo>
                <a:lnTo>
                  <a:pt x="35092" y="9609"/>
                </a:lnTo>
                <a:lnTo>
                  <a:pt x="34240" y="9331"/>
                </a:lnTo>
                <a:lnTo>
                  <a:pt x="34160" y="9312"/>
                </a:lnTo>
                <a:lnTo>
                  <a:pt x="34091" y="9302"/>
                </a:lnTo>
                <a:lnTo>
                  <a:pt x="33853" y="8707"/>
                </a:lnTo>
                <a:lnTo>
                  <a:pt x="33635" y="8141"/>
                </a:lnTo>
                <a:lnTo>
                  <a:pt x="33615" y="8062"/>
                </a:lnTo>
                <a:lnTo>
                  <a:pt x="33585" y="7983"/>
                </a:lnTo>
                <a:lnTo>
                  <a:pt x="33536" y="7904"/>
                </a:lnTo>
                <a:lnTo>
                  <a:pt x="33466" y="7834"/>
                </a:lnTo>
                <a:lnTo>
                  <a:pt x="33268" y="7656"/>
                </a:lnTo>
                <a:lnTo>
                  <a:pt x="33060" y="7477"/>
                </a:lnTo>
                <a:lnTo>
                  <a:pt x="32842" y="7309"/>
                </a:lnTo>
                <a:lnTo>
                  <a:pt x="32623" y="7140"/>
                </a:lnTo>
                <a:lnTo>
                  <a:pt x="32395" y="6981"/>
                </a:lnTo>
                <a:lnTo>
                  <a:pt x="32157" y="6823"/>
                </a:lnTo>
                <a:lnTo>
                  <a:pt x="31919" y="6664"/>
                </a:lnTo>
                <a:lnTo>
                  <a:pt x="31671" y="6515"/>
                </a:lnTo>
                <a:lnTo>
                  <a:pt x="31424" y="6367"/>
                </a:lnTo>
                <a:lnTo>
                  <a:pt x="31166" y="6228"/>
                </a:lnTo>
                <a:lnTo>
                  <a:pt x="30908" y="6099"/>
                </a:lnTo>
                <a:lnTo>
                  <a:pt x="30650" y="5970"/>
                </a:lnTo>
                <a:lnTo>
                  <a:pt x="30382" y="5841"/>
                </a:lnTo>
                <a:lnTo>
                  <a:pt x="30105" y="5722"/>
                </a:lnTo>
                <a:lnTo>
                  <a:pt x="29837" y="5613"/>
                </a:lnTo>
                <a:lnTo>
                  <a:pt x="29559" y="5504"/>
                </a:lnTo>
                <a:lnTo>
                  <a:pt x="29282" y="5405"/>
                </a:lnTo>
                <a:lnTo>
                  <a:pt x="29004" y="5306"/>
                </a:lnTo>
                <a:lnTo>
                  <a:pt x="28727" y="5216"/>
                </a:lnTo>
                <a:lnTo>
                  <a:pt x="28439" y="5137"/>
                </a:lnTo>
                <a:lnTo>
                  <a:pt x="28161" y="5068"/>
                </a:lnTo>
                <a:lnTo>
                  <a:pt x="27874" y="4998"/>
                </a:lnTo>
                <a:lnTo>
                  <a:pt x="27596" y="4939"/>
                </a:lnTo>
                <a:lnTo>
                  <a:pt x="27309" y="4879"/>
                </a:lnTo>
                <a:lnTo>
                  <a:pt x="27021" y="4840"/>
                </a:lnTo>
                <a:lnTo>
                  <a:pt x="26743" y="4800"/>
                </a:lnTo>
                <a:lnTo>
                  <a:pt x="26466" y="4770"/>
                </a:lnTo>
                <a:lnTo>
                  <a:pt x="26178" y="4740"/>
                </a:lnTo>
                <a:lnTo>
                  <a:pt x="25901" y="4730"/>
                </a:lnTo>
                <a:lnTo>
                  <a:pt x="25633" y="4721"/>
                </a:lnTo>
                <a:lnTo>
                  <a:pt x="25355" y="4721"/>
                </a:lnTo>
                <a:lnTo>
                  <a:pt x="25087" y="4730"/>
                </a:lnTo>
                <a:lnTo>
                  <a:pt x="24780" y="4760"/>
                </a:lnTo>
                <a:lnTo>
                  <a:pt x="24473" y="4800"/>
                </a:lnTo>
                <a:lnTo>
                  <a:pt x="24185" y="4859"/>
                </a:lnTo>
                <a:lnTo>
                  <a:pt x="23908" y="4939"/>
                </a:lnTo>
                <a:lnTo>
                  <a:pt x="23630" y="5038"/>
                </a:lnTo>
                <a:lnTo>
                  <a:pt x="23372" y="5147"/>
                </a:lnTo>
                <a:lnTo>
                  <a:pt x="23114" y="5266"/>
                </a:lnTo>
                <a:lnTo>
                  <a:pt x="22876" y="5405"/>
                </a:lnTo>
                <a:lnTo>
                  <a:pt x="22638" y="5553"/>
                </a:lnTo>
                <a:lnTo>
                  <a:pt x="22410" y="5712"/>
                </a:lnTo>
                <a:lnTo>
                  <a:pt x="22192" y="5891"/>
                </a:lnTo>
                <a:lnTo>
                  <a:pt x="21984" y="6069"/>
                </a:lnTo>
                <a:lnTo>
                  <a:pt x="21776" y="6267"/>
                </a:lnTo>
                <a:lnTo>
                  <a:pt x="21577" y="6476"/>
                </a:lnTo>
                <a:lnTo>
                  <a:pt x="21389" y="6684"/>
                </a:lnTo>
                <a:lnTo>
                  <a:pt x="21201" y="6902"/>
                </a:lnTo>
                <a:lnTo>
                  <a:pt x="20705" y="6763"/>
                </a:lnTo>
                <a:lnTo>
                  <a:pt x="20219" y="6605"/>
                </a:lnTo>
                <a:lnTo>
                  <a:pt x="19733" y="6436"/>
                </a:lnTo>
                <a:lnTo>
                  <a:pt x="19247" y="6258"/>
                </a:lnTo>
                <a:lnTo>
                  <a:pt x="18761" y="6079"/>
                </a:lnTo>
                <a:lnTo>
                  <a:pt x="18275" y="5881"/>
                </a:lnTo>
                <a:lnTo>
                  <a:pt x="17799" y="5672"/>
                </a:lnTo>
                <a:lnTo>
                  <a:pt x="17324" y="5464"/>
                </a:lnTo>
                <a:lnTo>
                  <a:pt x="16372" y="5038"/>
                </a:lnTo>
                <a:lnTo>
                  <a:pt x="15430" y="4592"/>
                </a:lnTo>
                <a:lnTo>
                  <a:pt x="14498" y="4145"/>
                </a:lnTo>
                <a:lnTo>
                  <a:pt x="13575" y="3709"/>
                </a:lnTo>
                <a:lnTo>
                  <a:pt x="11701" y="2827"/>
                </a:lnTo>
                <a:lnTo>
                  <a:pt x="10769" y="2390"/>
                </a:lnTo>
                <a:lnTo>
                  <a:pt x="9837" y="1934"/>
                </a:lnTo>
                <a:lnTo>
                  <a:pt x="8915" y="1478"/>
                </a:lnTo>
                <a:lnTo>
                  <a:pt x="7993" y="1022"/>
                </a:lnTo>
                <a:lnTo>
                  <a:pt x="7071" y="546"/>
                </a:lnTo>
                <a:lnTo>
                  <a:pt x="6158" y="70"/>
                </a:lnTo>
                <a:lnTo>
                  <a:pt x="6049" y="21"/>
                </a:lnTo>
                <a:lnTo>
                  <a:pt x="59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25"/>
          <p:cNvGrpSpPr/>
          <p:nvPr/>
        </p:nvGrpSpPr>
        <p:grpSpPr>
          <a:xfrm>
            <a:off x="939550" y="2174820"/>
            <a:ext cx="566200" cy="564725"/>
            <a:chOff x="3168950" y="677150"/>
            <a:chExt cx="566200" cy="564725"/>
          </a:xfrm>
        </p:grpSpPr>
        <p:sp>
          <p:nvSpPr>
            <p:cNvPr id="833" name="Google Shape;833;p25"/>
            <p:cNvSpPr/>
            <p:nvPr/>
          </p:nvSpPr>
          <p:spPr>
            <a:xfrm>
              <a:off x="3246025" y="809275"/>
              <a:ext cx="169100" cy="183225"/>
            </a:xfrm>
            <a:custGeom>
              <a:rect b="b" l="l" r="r" t="t"/>
              <a:pathLst>
                <a:path extrusionOk="0" h="7329" w="6764">
                  <a:moveTo>
                    <a:pt x="3749" y="4185"/>
                  </a:moveTo>
                  <a:lnTo>
                    <a:pt x="5474" y="5583"/>
                  </a:lnTo>
                  <a:lnTo>
                    <a:pt x="5345" y="5762"/>
                  </a:lnTo>
                  <a:lnTo>
                    <a:pt x="5207" y="5920"/>
                  </a:lnTo>
                  <a:lnTo>
                    <a:pt x="5137" y="6000"/>
                  </a:lnTo>
                  <a:lnTo>
                    <a:pt x="5058" y="6059"/>
                  </a:lnTo>
                  <a:lnTo>
                    <a:pt x="4988" y="6119"/>
                  </a:lnTo>
                  <a:lnTo>
                    <a:pt x="4909" y="6158"/>
                  </a:lnTo>
                  <a:lnTo>
                    <a:pt x="4830" y="6188"/>
                  </a:lnTo>
                  <a:lnTo>
                    <a:pt x="4741" y="6208"/>
                  </a:lnTo>
                  <a:lnTo>
                    <a:pt x="4661" y="6218"/>
                  </a:lnTo>
                  <a:lnTo>
                    <a:pt x="4572" y="6208"/>
                  </a:lnTo>
                  <a:lnTo>
                    <a:pt x="4483" y="6178"/>
                  </a:lnTo>
                  <a:lnTo>
                    <a:pt x="4384" y="6129"/>
                  </a:lnTo>
                  <a:lnTo>
                    <a:pt x="4294" y="6059"/>
                  </a:lnTo>
                  <a:lnTo>
                    <a:pt x="4195" y="5980"/>
                  </a:lnTo>
                  <a:lnTo>
                    <a:pt x="4116" y="5891"/>
                  </a:lnTo>
                  <a:lnTo>
                    <a:pt x="4046" y="5792"/>
                  </a:lnTo>
                  <a:lnTo>
                    <a:pt x="3977" y="5692"/>
                  </a:lnTo>
                  <a:lnTo>
                    <a:pt x="3918" y="5593"/>
                  </a:lnTo>
                  <a:lnTo>
                    <a:pt x="3868" y="5484"/>
                  </a:lnTo>
                  <a:lnTo>
                    <a:pt x="3828" y="5375"/>
                  </a:lnTo>
                  <a:lnTo>
                    <a:pt x="3789" y="5256"/>
                  </a:lnTo>
                  <a:lnTo>
                    <a:pt x="3759" y="5137"/>
                  </a:lnTo>
                  <a:lnTo>
                    <a:pt x="3739" y="5028"/>
                  </a:lnTo>
                  <a:lnTo>
                    <a:pt x="3719" y="4899"/>
                  </a:lnTo>
                  <a:lnTo>
                    <a:pt x="3709" y="4780"/>
                  </a:lnTo>
                  <a:lnTo>
                    <a:pt x="3709" y="4661"/>
                  </a:lnTo>
                  <a:lnTo>
                    <a:pt x="3709" y="4542"/>
                  </a:lnTo>
                  <a:lnTo>
                    <a:pt x="3719" y="4423"/>
                  </a:lnTo>
                  <a:lnTo>
                    <a:pt x="3729" y="4304"/>
                  </a:lnTo>
                  <a:lnTo>
                    <a:pt x="3749" y="4185"/>
                  </a:lnTo>
                  <a:close/>
                  <a:moveTo>
                    <a:pt x="536" y="1"/>
                  </a:moveTo>
                  <a:lnTo>
                    <a:pt x="437" y="11"/>
                  </a:lnTo>
                  <a:lnTo>
                    <a:pt x="338" y="50"/>
                  </a:lnTo>
                  <a:lnTo>
                    <a:pt x="259" y="100"/>
                  </a:lnTo>
                  <a:lnTo>
                    <a:pt x="179" y="169"/>
                  </a:lnTo>
                  <a:lnTo>
                    <a:pt x="110" y="249"/>
                  </a:lnTo>
                  <a:lnTo>
                    <a:pt x="60" y="338"/>
                  </a:lnTo>
                  <a:lnTo>
                    <a:pt x="21" y="427"/>
                  </a:lnTo>
                  <a:lnTo>
                    <a:pt x="1" y="526"/>
                  </a:lnTo>
                  <a:lnTo>
                    <a:pt x="1" y="635"/>
                  </a:lnTo>
                  <a:lnTo>
                    <a:pt x="11" y="685"/>
                  </a:lnTo>
                  <a:lnTo>
                    <a:pt x="31" y="735"/>
                  </a:lnTo>
                  <a:lnTo>
                    <a:pt x="50" y="784"/>
                  </a:lnTo>
                  <a:lnTo>
                    <a:pt x="80" y="834"/>
                  </a:lnTo>
                  <a:lnTo>
                    <a:pt x="120" y="883"/>
                  </a:lnTo>
                  <a:lnTo>
                    <a:pt x="159" y="933"/>
                  </a:lnTo>
                  <a:lnTo>
                    <a:pt x="477" y="1260"/>
                  </a:lnTo>
                  <a:lnTo>
                    <a:pt x="804" y="1587"/>
                  </a:lnTo>
                  <a:lnTo>
                    <a:pt x="1131" y="1905"/>
                  </a:lnTo>
                  <a:lnTo>
                    <a:pt x="1468" y="2212"/>
                  </a:lnTo>
                  <a:lnTo>
                    <a:pt x="2153" y="2827"/>
                  </a:lnTo>
                  <a:lnTo>
                    <a:pt x="2837" y="3422"/>
                  </a:lnTo>
                  <a:lnTo>
                    <a:pt x="2767" y="3650"/>
                  </a:lnTo>
                  <a:lnTo>
                    <a:pt x="2708" y="3878"/>
                  </a:lnTo>
                  <a:lnTo>
                    <a:pt x="2658" y="4116"/>
                  </a:lnTo>
                  <a:lnTo>
                    <a:pt x="2628" y="4354"/>
                  </a:lnTo>
                  <a:lnTo>
                    <a:pt x="2619" y="4602"/>
                  </a:lnTo>
                  <a:lnTo>
                    <a:pt x="2628" y="4840"/>
                  </a:lnTo>
                  <a:lnTo>
                    <a:pt x="2648" y="5078"/>
                  </a:lnTo>
                  <a:lnTo>
                    <a:pt x="2688" y="5316"/>
                  </a:lnTo>
                  <a:lnTo>
                    <a:pt x="2738" y="5554"/>
                  </a:lnTo>
                  <a:lnTo>
                    <a:pt x="2817" y="5782"/>
                  </a:lnTo>
                  <a:lnTo>
                    <a:pt x="2906" y="6000"/>
                  </a:lnTo>
                  <a:lnTo>
                    <a:pt x="3015" y="6208"/>
                  </a:lnTo>
                  <a:lnTo>
                    <a:pt x="3144" y="6416"/>
                  </a:lnTo>
                  <a:lnTo>
                    <a:pt x="3293" y="6605"/>
                  </a:lnTo>
                  <a:lnTo>
                    <a:pt x="3451" y="6773"/>
                  </a:lnTo>
                  <a:lnTo>
                    <a:pt x="3541" y="6862"/>
                  </a:lnTo>
                  <a:lnTo>
                    <a:pt x="3640" y="6942"/>
                  </a:lnTo>
                  <a:lnTo>
                    <a:pt x="3759" y="7031"/>
                  </a:lnTo>
                  <a:lnTo>
                    <a:pt x="3878" y="7100"/>
                  </a:lnTo>
                  <a:lnTo>
                    <a:pt x="3987" y="7170"/>
                  </a:lnTo>
                  <a:lnTo>
                    <a:pt x="4106" y="7219"/>
                  </a:lnTo>
                  <a:lnTo>
                    <a:pt x="4215" y="7259"/>
                  </a:lnTo>
                  <a:lnTo>
                    <a:pt x="4334" y="7299"/>
                  </a:lnTo>
                  <a:lnTo>
                    <a:pt x="4443" y="7319"/>
                  </a:lnTo>
                  <a:lnTo>
                    <a:pt x="4552" y="7328"/>
                  </a:lnTo>
                  <a:lnTo>
                    <a:pt x="4770" y="7328"/>
                  </a:lnTo>
                  <a:lnTo>
                    <a:pt x="4869" y="7309"/>
                  </a:lnTo>
                  <a:lnTo>
                    <a:pt x="4979" y="7289"/>
                  </a:lnTo>
                  <a:lnTo>
                    <a:pt x="5078" y="7259"/>
                  </a:lnTo>
                  <a:lnTo>
                    <a:pt x="5177" y="7219"/>
                  </a:lnTo>
                  <a:lnTo>
                    <a:pt x="5276" y="7170"/>
                  </a:lnTo>
                  <a:lnTo>
                    <a:pt x="5375" y="7120"/>
                  </a:lnTo>
                  <a:lnTo>
                    <a:pt x="5564" y="7001"/>
                  </a:lnTo>
                  <a:lnTo>
                    <a:pt x="5742" y="6862"/>
                  </a:lnTo>
                  <a:lnTo>
                    <a:pt x="5921" y="6704"/>
                  </a:lnTo>
                  <a:lnTo>
                    <a:pt x="6089" y="6525"/>
                  </a:lnTo>
                  <a:lnTo>
                    <a:pt x="6238" y="6347"/>
                  </a:lnTo>
                  <a:lnTo>
                    <a:pt x="6396" y="6149"/>
                  </a:lnTo>
                  <a:lnTo>
                    <a:pt x="6535" y="5950"/>
                  </a:lnTo>
                  <a:lnTo>
                    <a:pt x="6664" y="5752"/>
                  </a:lnTo>
                  <a:lnTo>
                    <a:pt x="6704" y="5682"/>
                  </a:lnTo>
                  <a:lnTo>
                    <a:pt x="6724" y="5613"/>
                  </a:lnTo>
                  <a:lnTo>
                    <a:pt x="6744" y="5554"/>
                  </a:lnTo>
                  <a:lnTo>
                    <a:pt x="6763" y="5484"/>
                  </a:lnTo>
                  <a:lnTo>
                    <a:pt x="6763" y="5415"/>
                  </a:lnTo>
                  <a:lnTo>
                    <a:pt x="6753" y="5345"/>
                  </a:lnTo>
                  <a:lnTo>
                    <a:pt x="6724" y="5276"/>
                  </a:lnTo>
                  <a:lnTo>
                    <a:pt x="6694" y="5216"/>
                  </a:lnTo>
                  <a:lnTo>
                    <a:pt x="6644" y="5147"/>
                  </a:lnTo>
                  <a:lnTo>
                    <a:pt x="6575" y="5088"/>
                  </a:lnTo>
                  <a:lnTo>
                    <a:pt x="5127" y="3898"/>
                  </a:lnTo>
                  <a:lnTo>
                    <a:pt x="4403" y="3303"/>
                  </a:lnTo>
                  <a:lnTo>
                    <a:pt x="3680" y="2708"/>
                  </a:lnTo>
                  <a:lnTo>
                    <a:pt x="2976" y="2093"/>
                  </a:lnTo>
                  <a:lnTo>
                    <a:pt x="2272" y="1468"/>
                  </a:lnTo>
                  <a:lnTo>
                    <a:pt x="1934" y="1151"/>
                  </a:lnTo>
                  <a:lnTo>
                    <a:pt x="1597" y="824"/>
                  </a:lnTo>
                  <a:lnTo>
                    <a:pt x="1260" y="497"/>
                  </a:lnTo>
                  <a:lnTo>
                    <a:pt x="933" y="159"/>
                  </a:lnTo>
                  <a:lnTo>
                    <a:pt x="883" y="120"/>
                  </a:lnTo>
                  <a:lnTo>
                    <a:pt x="834" y="80"/>
                  </a:lnTo>
                  <a:lnTo>
                    <a:pt x="784" y="50"/>
                  </a:lnTo>
                  <a:lnTo>
                    <a:pt x="735" y="31"/>
                  </a:lnTo>
                  <a:lnTo>
                    <a:pt x="685" y="11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3473350" y="809275"/>
              <a:ext cx="168850" cy="183225"/>
            </a:xfrm>
            <a:custGeom>
              <a:rect b="b" l="l" r="r" t="t"/>
              <a:pathLst>
                <a:path extrusionOk="0" h="7329" w="6754">
                  <a:moveTo>
                    <a:pt x="3005" y="4185"/>
                  </a:moveTo>
                  <a:lnTo>
                    <a:pt x="3025" y="4304"/>
                  </a:lnTo>
                  <a:lnTo>
                    <a:pt x="3045" y="4423"/>
                  </a:lnTo>
                  <a:lnTo>
                    <a:pt x="3055" y="4542"/>
                  </a:lnTo>
                  <a:lnTo>
                    <a:pt x="3055" y="4661"/>
                  </a:lnTo>
                  <a:lnTo>
                    <a:pt x="3055" y="4780"/>
                  </a:lnTo>
                  <a:lnTo>
                    <a:pt x="3045" y="4899"/>
                  </a:lnTo>
                  <a:lnTo>
                    <a:pt x="3025" y="5028"/>
                  </a:lnTo>
                  <a:lnTo>
                    <a:pt x="3005" y="5137"/>
                  </a:lnTo>
                  <a:lnTo>
                    <a:pt x="2975" y="5256"/>
                  </a:lnTo>
                  <a:lnTo>
                    <a:pt x="2936" y="5375"/>
                  </a:lnTo>
                  <a:lnTo>
                    <a:pt x="2896" y="5484"/>
                  </a:lnTo>
                  <a:lnTo>
                    <a:pt x="2836" y="5593"/>
                  </a:lnTo>
                  <a:lnTo>
                    <a:pt x="2787" y="5692"/>
                  </a:lnTo>
                  <a:lnTo>
                    <a:pt x="2717" y="5792"/>
                  </a:lnTo>
                  <a:lnTo>
                    <a:pt x="2648" y="5891"/>
                  </a:lnTo>
                  <a:lnTo>
                    <a:pt x="2559" y="5980"/>
                  </a:lnTo>
                  <a:lnTo>
                    <a:pt x="2470" y="6059"/>
                  </a:lnTo>
                  <a:lnTo>
                    <a:pt x="2370" y="6129"/>
                  </a:lnTo>
                  <a:lnTo>
                    <a:pt x="2281" y="6178"/>
                  </a:lnTo>
                  <a:lnTo>
                    <a:pt x="2192" y="6208"/>
                  </a:lnTo>
                  <a:lnTo>
                    <a:pt x="2103" y="6218"/>
                  </a:lnTo>
                  <a:lnTo>
                    <a:pt x="2013" y="6208"/>
                  </a:lnTo>
                  <a:lnTo>
                    <a:pt x="1934" y="6188"/>
                  </a:lnTo>
                  <a:lnTo>
                    <a:pt x="1855" y="6158"/>
                  </a:lnTo>
                  <a:lnTo>
                    <a:pt x="1775" y="6119"/>
                  </a:lnTo>
                  <a:lnTo>
                    <a:pt x="1696" y="6059"/>
                  </a:lnTo>
                  <a:lnTo>
                    <a:pt x="1627" y="6000"/>
                  </a:lnTo>
                  <a:lnTo>
                    <a:pt x="1547" y="5920"/>
                  </a:lnTo>
                  <a:lnTo>
                    <a:pt x="1418" y="5762"/>
                  </a:lnTo>
                  <a:lnTo>
                    <a:pt x="1290" y="5583"/>
                  </a:lnTo>
                  <a:lnTo>
                    <a:pt x="3005" y="4185"/>
                  </a:lnTo>
                  <a:close/>
                  <a:moveTo>
                    <a:pt x="6128" y="1"/>
                  </a:moveTo>
                  <a:lnTo>
                    <a:pt x="6069" y="11"/>
                  </a:lnTo>
                  <a:lnTo>
                    <a:pt x="6019" y="31"/>
                  </a:lnTo>
                  <a:lnTo>
                    <a:pt x="5970" y="50"/>
                  </a:lnTo>
                  <a:lnTo>
                    <a:pt x="5920" y="80"/>
                  </a:lnTo>
                  <a:lnTo>
                    <a:pt x="5871" y="120"/>
                  </a:lnTo>
                  <a:lnTo>
                    <a:pt x="5831" y="159"/>
                  </a:lnTo>
                  <a:lnTo>
                    <a:pt x="5504" y="497"/>
                  </a:lnTo>
                  <a:lnTo>
                    <a:pt x="5167" y="824"/>
                  </a:lnTo>
                  <a:lnTo>
                    <a:pt x="4829" y="1151"/>
                  </a:lnTo>
                  <a:lnTo>
                    <a:pt x="4482" y="1468"/>
                  </a:lnTo>
                  <a:lnTo>
                    <a:pt x="3788" y="2093"/>
                  </a:lnTo>
                  <a:lnTo>
                    <a:pt x="3074" y="2708"/>
                  </a:lnTo>
                  <a:lnTo>
                    <a:pt x="2360" y="3303"/>
                  </a:lnTo>
                  <a:lnTo>
                    <a:pt x="1637" y="3898"/>
                  </a:lnTo>
                  <a:lnTo>
                    <a:pt x="179" y="5088"/>
                  </a:lnTo>
                  <a:lnTo>
                    <a:pt x="120" y="5147"/>
                  </a:lnTo>
                  <a:lnTo>
                    <a:pt x="70" y="5216"/>
                  </a:lnTo>
                  <a:lnTo>
                    <a:pt x="30" y="5276"/>
                  </a:lnTo>
                  <a:lnTo>
                    <a:pt x="10" y="5345"/>
                  </a:lnTo>
                  <a:lnTo>
                    <a:pt x="1" y="5415"/>
                  </a:lnTo>
                  <a:lnTo>
                    <a:pt x="1" y="5484"/>
                  </a:lnTo>
                  <a:lnTo>
                    <a:pt x="10" y="5554"/>
                  </a:lnTo>
                  <a:lnTo>
                    <a:pt x="30" y="5613"/>
                  </a:lnTo>
                  <a:lnTo>
                    <a:pt x="60" y="5682"/>
                  </a:lnTo>
                  <a:lnTo>
                    <a:pt x="100" y="5752"/>
                  </a:lnTo>
                  <a:lnTo>
                    <a:pt x="229" y="5950"/>
                  </a:lnTo>
                  <a:lnTo>
                    <a:pt x="367" y="6149"/>
                  </a:lnTo>
                  <a:lnTo>
                    <a:pt x="516" y="6347"/>
                  </a:lnTo>
                  <a:lnTo>
                    <a:pt x="675" y="6525"/>
                  </a:lnTo>
                  <a:lnTo>
                    <a:pt x="843" y="6704"/>
                  </a:lnTo>
                  <a:lnTo>
                    <a:pt x="1012" y="6862"/>
                  </a:lnTo>
                  <a:lnTo>
                    <a:pt x="1200" y="7001"/>
                  </a:lnTo>
                  <a:lnTo>
                    <a:pt x="1389" y="7120"/>
                  </a:lnTo>
                  <a:lnTo>
                    <a:pt x="1478" y="7170"/>
                  </a:lnTo>
                  <a:lnTo>
                    <a:pt x="1577" y="7219"/>
                  </a:lnTo>
                  <a:lnTo>
                    <a:pt x="1676" y="7259"/>
                  </a:lnTo>
                  <a:lnTo>
                    <a:pt x="1785" y="7289"/>
                  </a:lnTo>
                  <a:lnTo>
                    <a:pt x="1884" y="7309"/>
                  </a:lnTo>
                  <a:lnTo>
                    <a:pt x="1994" y="7328"/>
                  </a:lnTo>
                  <a:lnTo>
                    <a:pt x="2212" y="7328"/>
                  </a:lnTo>
                  <a:lnTo>
                    <a:pt x="2321" y="7319"/>
                  </a:lnTo>
                  <a:lnTo>
                    <a:pt x="2430" y="7299"/>
                  </a:lnTo>
                  <a:lnTo>
                    <a:pt x="2539" y="7259"/>
                  </a:lnTo>
                  <a:lnTo>
                    <a:pt x="2658" y="7219"/>
                  </a:lnTo>
                  <a:lnTo>
                    <a:pt x="2767" y="7170"/>
                  </a:lnTo>
                  <a:lnTo>
                    <a:pt x="2886" y="7100"/>
                  </a:lnTo>
                  <a:lnTo>
                    <a:pt x="3005" y="7031"/>
                  </a:lnTo>
                  <a:lnTo>
                    <a:pt x="3124" y="6942"/>
                  </a:lnTo>
                  <a:lnTo>
                    <a:pt x="3213" y="6862"/>
                  </a:lnTo>
                  <a:lnTo>
                    <a:pt x="3302" y="6773"/>
                  </a:lnTo>
                  <a:lnTo>
                    <a:pt x="3471" y="6605"/>
                  </a:lnTo>
                  <a:lnTo>
                    <a:pt x="3620" y="6416"/>
                  </a:lnTo>
                  <a:lnTo>
                    <a:pt x="3749" y="6208"/>
                  </a:lnTo>
                  <a:lnTo>
                    <a:pt x="3858" y="6000"/>
                  </a:lnTo>
                  <a:lnTo>
                    <a:pt x="3947" y="5782"/>
                  </a:lnTo>
                  <a:lnTo>
                    <a:pt x="4016" y="5554"/>
                  </a:lnTo>
                  <a:lnTo>
                    <a:pt x="4076" y="5316"/>
                  </a:lnTo>
                  <a:lnTo>
                    <a:pt x="4116" y="5078"/>
                  </a:lnTo>
                  <a:lnTo>
                    <a:pt x="4135" y="4840"/>
                  </a:lnTo>
                  <a:lnTo>
                    <a:pt x="4135" y="4602"/>
                  </a:lnTo>
                  <a:lnTo>
                    <a:pt x="4125" y="4354"/>
                  </a:lnTo>
                  <a:lnTo>
                    <a:pt x="4096" y="4116"/>
                  </a:lnTo>
                  <a:lnTo>
                    <a:pt x="4056" y="3878"/>
                  </a:lnTo>
                  <a:lnTo>
                    <a:pt x="3997" y="3650"/>
                  </a:lnTo>
                  <a:lnTo>
                    <a:pt x="3917" y="3422"/>
                  </a:lnTo>
                  <a:lnTo>
                    <a:pt x="4611" y="2827"/>
                  </a:lnTo>
                  <a:lnTo>
                    <a:pt x="5295" y="2212"/>
                  </a:lnTo>
                  <a:lnTo>
                    <a:pt x="5623" y="1905"/>
                  </a:lnTo>
                  <a:lnTo>
                    <a:pt x="5960" y="1587"/>
                  </a:lnTo>
                  <a:lnTo>
                    <a:pt x="6277" y="1260"/>
                  </a:lnTo>
                  <a:lnTo>
                    <a:pt x="6604" y="933"/>
                  </a:lnTo>
                  <a:lnTo>
                    <a:pt x="6644" y="883"/>
                  </a:lnTo>
                  <a:lnTo>
                    <a:pt x="6684" y="834"/>
                  </a:lnTo>
                  <a:lnTo>
                    <a:pt x="6704" y="784"/>
                  </a:lnTo>
                  <a:lnTo>
                    <a:pt x="6733" y="735"/>
                  </a:lnTo>
                  <a:lnTo>
                    <a:pt x="6743" y="685"/>
                  </a:lnTo>
                  <a:lnTo>
                    <a:pt x="6753" y="635"/>
                  </a:lnTo>
                  <a:lnTo>
                    <a:pt x="6753" y="526"/>
                  </a:lnTo>
                  <a:lnTo>
                    <a:pt x="6733" y="427"/>
                  </a:lnTo>
                  <a:lnTo>
                    <a:pt x="6704" y="338"/>
                  </a:lnTo>
                  <a:lnTo>
                    <a:pt x="6644" y="249"/>
                  </a:lnTo>
                  <a:lnTo>
                    <a:pt x="6585" y="169"/>
                  </a:lnTo>
                  <a:lnTo>
                    <a:pt x="6505" y="100"/>
                  </a:lnTo>
                  <a:lnTo>
                    <a:pt x="6416" y="50"/>
                  </a:lnTo>
                  <a:lnTo>
                    <a:pt x="6327" y="11"/>
                  </a:lnTo>
                  <a:lnTo>
                    <a:pt x="62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3168950" y="677150"/>
              <a:ext cx="566200" cy="564725"/>
            </a:xfrm>
            <a:custGeom>
              <a:rect b="b" l="l" r="r" t="t"/>
              <a:pathLst>
                <a:path extrusionOk="0" h="22589" w="22648">
                  <a:moveTo>
                    <a:pt x="11195" y="1101"/>
                  </a:moveTo>
                  <a:lnTo>
                    <a:pt x="11582" y="1111"/>
                  </a:lnTo>
                  <a:lnTo>
                    <a:pt x="11968" y="1131"/>
                  </a:lnTo>
                  <a:lnTo>
                    <a:pt x="12345" y="1171"/>
                  </a:lnTo>
                  <a:lnTo>
                    <a:pt x="12712" y="1210"/>
                  </a:lnTo>
                  <a:lnTo>
                    <a:pt x="13079" y="1270"/>
                  </a:lnTo>
                  <a:lnTo>
                    <a:pt x="13446" y="1329"/>
                  </a:lnTo>
                  <a:lnTo>
                    <a:pt x="13803" y="1409"/>
                  </a:lnTo>
                  <a:lnTo>
                    <a:pt x="14150" y="1498"/>
                  </a:lnTo>
                  <a:lnTo>
                    <a:pt x="14497" y="1597"/>
                  </a:lnTo>
                  <a:lnTo>
                    <a:pt x="14834" y="1706"/>
                  </a:lnTo>
                  <a:lnTo>
                    <a:pt x="15171" y="1825"/>
                  </a:lnTo>
                  <a:lnTo>
                    <a:pt x="15498" y="1954"/>
                  </a:lnTo>
                  <a:lnTo>
                    <a:pt x="15825" y="2093"/>
                  </a:lnTo>
                  <a:lnTo>
                    <a:pt x="16143" y="2252"/>
                  </a:lnTo>
                  <a:lnTo>
                    <a:pt x="16450" y="2420"/>
                  </a:lnTo>
                  <a:lnTo>
                    <a:pt x="16758" y="2599"/>
                  </a:lnTo>
                  <a:lnTo>
                    <a:pt x="17055" y="2787"/>
                  </a:lnTo>
                  <a:lnTo>
                    <a:pt x="17353" y="2985"/>
                  </a:lnTo>
                  <a:lnTo>
                    <a:pt x="17640" y="3204"/>
                  </a:lnTo>
                  <a:lnTo>
                    <a:pt x="17918" y="3432"/>
                  </a:lnTo>
                  <a:lnTo>
                    <a:pt x="18195" y="3670"/>
                  </a:lnTo>
                  <a:lnTo>
                    <a:pt x="18463" y="3917"/>
                  </a:lnTo>
                  <a:lnTo>
                    <a:pt x="18721" y="4175"/>
                  </a:lnTo>
                  <a:lnTo>
                    <a:pt x="18979" y="4453"/>
                  </a:lnTo>
                  <a:lnTo>
                    <a:pt x="19227" y="4740"/>
                  </a:lnTo>
                  <a:lnTo>
                    <a:pt x="19474" y="5038"/>
                  </a:lnTo>
                  <a:lnTo>
                    <a:pt x="19712" y="5355"/>
                  </a:lnTo>
                  <a:lnTo>
                    <a:pt x="19940" y="5673"/>
                  </a:lnTo>
                  <a:lnTo>
                    <a:pt x="20159" y="6020"/>
                  </a:lnTo>
                  <a:lnTo>
                    <a:pt x="20347" y="6317"/>
                  </a:lnTo>
                  <a:lnTo>
                    <a:pt x="20516" y="6624"/>
                  </a:lnTo>
                  <a:lnTo>
                    <a:pt x="20664" y="6942"/>
                  </a:lnTo>
                  <a:lnTo>
                    <a:pt x="20803" y="7269"/>
                  </a:lnTo>
                  <a:lnTo>
                    <a:pt x="20932" y="7596"/>
                  </a:lnTo>
                  <a:lnTo>
                    <a:pt x="21041" y="7923"/>
                  </a:lnTo>
                  <a:lnTo>
                    <a:pt x="21140" y="8261"/>
                  </a:lnTo>
                  <a:lnTo>
                    <a:pt x="21220" y="8598"/>
                  </a:lnTo>
                  <a:lnTo>
                    <a:pt x="21299" y="8945"/>
                  </a:lnTo>
                  <a:lnTo>
                    <a:pt x="21349" y="9292"/>
                  </a:lnTo>
                  <a:lnTo>
                    <a:pt x="21398" y="9639"/>
                  </a:lnTo>
                  <a:lnTo>
                    <a:pt x="21428" y="9986"/>
                  </a:lnTo>
                  <a:lnTo>
                    <a:pt x="21448" y="10343"/>
                  </a:lnTo>
                  <a:lnTo>
                    <a:pt x="21458" y="10700"/>
                  </a:lnTo>
                  <a:lnTo>
                    <a:pt x="21448" y="11057"/>
                  </a:lnTo>
                  <a:lnTo>
                    <a:pt x="21438" y="11404"/>
                  </a:lnTo>
                  <a:lnTo>
                    <a:pt x="21408" y="11761"/>
                  </a:lnTo>
                  <a:lnTo>
                    <a:pt x="21368" y="12118"/>
                  </a:lnTo>
                  <a:lnTo>
                    <a:pt x="21319" y="12475"/>
                  </a:lnTo>
                  <a:lnTo>
                    <a:pt x="21259" y="12832"/>
                  </a:lnTo>
                  <a:lnTo>
                    <a:pt x="21190" y="13179"/>
                  </a:lnTo>
                  <a:lnTo>
                    <a:pt x="21111" y="13526"/>
                  </a:lnTo>
                  <a:lnTo>
                    <a:pt x="21021" y="13883"/>
                  </a:lnTo>
                  <a:lnTo>
                    <a:pt x="20922" y="14220"/>
                  </a:lnTo>
                  <a:lnTo>
                    <a:pt x="20813" y="14567"/>
                  </a:lnTo>
                  <a:lnTo>
                    <a:pt x="20694" y="14904"/>
                  </a:lnTo>
                  <a:lnTo>
                    <a:pt x="20575" y="15231"/>
                  </a:lnTo>
                  <a:lnTo>
                    <a:pt x="20436" y="15558"/>
                  </a:lnTo>
                  <a:lnTo>
                    <a:pt x="20297" y="15886"/>
                  </a:lnTo>
                  <a:lnTo>
                    <a:pt x="20139" y="16203"/>
                  </a:lnTo>
                  <a:lnTo>
                    <a:pt x="19980" y="16510"/>
                  </a:lnTo>
                  <a:lnTo>
                    <a:pt x="19812" y="16818"/>
                  </a:lnTo>
                  <a:lnTo>
                    <a:pt x="19593" y="17195"/>
                  </a:lnTo>
                  <a:lnTo>
                    <a:pt x="19355" y="17561"/>
                  </a:lnTo>
                  <a:lnTo>
                    <a:pt x="19108" y="17908"/>
                  </a:lnTo>
                  <a:lnTo>
                    <a:pt x="18850" y="18236"/>
                  </a:lnTo>
                  <a:lnTo>
                    <a:pt x="18582" y="18553"/>
                  </a:lnTo>
                  <a:lnTo>
                    <a:pt x="18304" y="18850"/>
                  </a:lnTo>
                  <a:lnTo>
                    <a:pt x="18017" y="19138"/>
                  </a:lnTo>
                  <a:lnTo>
                    <a:pt x="17719" y="19406"/>
                  </a:lnTo>
                  <a:lnTo>
                    <a:pt x="17412" y="19654"/>
                  </a:lnTo>
                  <a:lnTo>
                    <a:pt x="17105" y="19882"/>
                  </a:lnTo>
                  <a:lnTo>
                    <a:pt x="16777" y="20100"/>
                  </a:lnTo>
                  <a:lnTo>
                    <a:pt x="16450" y="20308"/>
                  </a:lnTo>
                  <a:lnTo>
                    <a:pt x="16113" y="20496"/>
                  </a:lnTo>
                  <a:lnTo>
                    <a:pt x="15766" y="20665"/>
                  </a:lnTo>
                  <a:lnTo>
                    <a:pt x="15409" y="20814"/>
                  </a:lnTo>
                  <a:lnTo>
                    <a:pt x="15052" y="20953"/>
                  </a:lnTo>
                  <a:lnTo>
                    <a:pt x="14685" y="21072"/>
                  </a:lnTo>
                  <a:lnTo>
                    <a:pt x="14308" y="21181"/>
                  </a:lnTo>
                  <a:lnTo>
                    <a:pt x="13932" y="21270"/>
                  </a:lnTo>
                  <a:lnTo>
                    <a:pt x="13555" y="21339"/>
                  </a:lnTo>
                  <a:lnTo>
                    <a:pt x="13168" y="21399"/>
                  </a:lnTo>
                  <a:lnTo>
                    <a:pt x="12771" y="21438"/>
                  </a:lnTo>
                  <a:lnTo>
                    <a:pt x="12375" y="21468"/>
                  </a:lnTo>
                  <a:lnTo>
                    <a:pt x="11978" y="21478"/>
                  </a:lnTo>
                  <a:lnTo>
                    <a:pt x="11572" y="21468"/>
                  </a:lnTo>
                  <a:lnTo>
                    <a:pt x="11165" y="21448"/>
                  </a:lnTo>
                  <a:lnTo>
                    <a:pt x="10749" y="21409"/>
                  </a:lnTo>
                  <a:lnTo>
                    <a:pt x="10342" y="21349"/>
                  </a:lnTo>
                  <a:lnTo>
                    <a:pt x="9926" y="21280"/>
                  </a:lnTo>
                  <a:lnTo>
                    <a:pt x="9509" y="21191"/>
                  </a:lnTo>
                  <a:lnTo>
                    <a:pt x="9093" y="21081"/>
                  </a:lnTo>
                  <a:lnTo>
                    <a:pt x="8666" y="20962"/>
                  </a:lnTo>
                  <a:lnTo>
                    <a:pt x="8369" y="20873"/>
                  </a:lnTo>
                  <a:lnTo>
                    <a:pt x="8071" y="20764"/>
                  </a:lnTo>
                  <a:lnTo>
                    <a:pt x="7774" y="20645"/>
                  </a:lnTo>
                  <a:lnTo>
                    <a:pt x="7476" y="20526"/>
                  </a:lnTo>
                  <a:lnTo>
                    <a:pt x="7189" y="20397"/>
                  </a:lnTo>
                  <a:lnTo>
                    <a:pt x="6901" y="20258"/>
                  </a:lnTo>
                  <a:lnTo>
                    <a:pt x="6614" y="20110"/>
                  </a:lnTo>
                  <a:lnTo>
                    <a:pt x="6336" y="19951"/>
                  </a:lnTo>
                  <a:lnTo>
                    <a:pt x="6059" y="19783"/>
                  </a:lnTo>
                  <a:lnTo>
                    <a:pt x="5781" y="19614"/>
                  </a:lnTo>
                  <a:lnTo>
                    <a:pt x="5513" y="19435"/>
                  </a:lnTo>
                  <a:lnTo>
                    <a:pt x="5245" y="19247"/>
                  </a:lnTo>
                  <a:lnTo>
                    <a:pt x="4988" y="19049"/>
                  </a:lnTo>
                  <a:lnTo>
                    <a:pt x="4730" y="18850"/>
                  </a:lnTo>
                  <a:lnTo>
                    <a:pt x="4482" y="18632"/>
                  </a:lnTo>
                  <a:lnTo>
                    <a:pt x="4244" y="18424"/>
                  </a:lnTo>
                  <a:lnTo>
                    <a:pt x="4006" y="18196"/>
                  </a:lnTo>
                  <a:lnTo>
                    <a:pt x="3778" y="17968"/>
                  </a:lnTo>
                  <a:lnTo>
                    <a:pt x="3560" y="17730"/>
                  </a:lnTo>
                  <a:lnTo>
                    <a:pt x="3342" y="17492"/>
                  </a:lnTo>
                  <a:lnTo>
                    <a:pt x="3133" y="17244"/>
                  </a:lnTo>
                  <a:lnTo>
                    <a:pt x="2935" y="16986"/>
                  </a:lnTo>
                  <a:lnTo>
                    <a:pt x="2747" y="16728"/>
                  </a:lnTo>
                  <a:lnTo>
                    <a:pt x="2568" y="16461"/>
                  </a:lnTo>
                  <a:lnTo>
                    <a:pt x="2400" y="16193"/>
                  </a:lnTo>
                  <a:lnTo>
                    <a:pt x="2231" y="15915"/>
                  </a:lnTo>
                  <a:lnTo>
                    <a:pt x="2082" y="15628"/>
                  </a:lnTo>
                  <a:lnTo>
                    <a:pt x="1934" y="15350"/>
                  </a:lnTo>
                  <a:lnTo>
                    <a:pt x="1805" y="15053"/>
                  </a:lnTo>
                  <a:lnTo>
                    <a:pt x="1686" y="14755"/>
                  </a:lnTo>
                  <a:lnTo>
                    <a:pt x="1577" y="14458"/>
                  </a:lnTo>
                  <a:lnTo>
                    <a:pt x="1477" y="14150"/>
                  </a:lnTo>
                  <a:lnTo>
                    <a:pt x="1398" y="13903"/>
                  </a:lnTo>
                  <a:lnTo>
                    <a:pt x="1339" y="13655"/>
                  </a:lnTo>
                  <a:lnTo>
                    <a:pt x="1279" y="13407"/>
                  </a:lnTo>
                  <a:lnTo>
                    <a:pt x="1230" y="13139"/>
                  </a:lnTo>
                  <a:lnTo>
                    <a:pt x="1180" y="12881"/>
                  </a:lnTo>
                  <a:lnTo>
                    <a:pt x="1140" y="12613"/>
                  </a:lnTo>
                  <a:lnTo>
                    <a:pt x="1111" y="12346"/>
                  </a:lnTo>
                  <a:lnTo>
                    <a:pt x="1081" y="12068"/>
                  </a:lnTo>
                  <a:lnTo>
                    <a:pt x="1061" y="11790"/>
                  </a:lnTo>
                  <a:lnTo>
                    <a:pt x="1051" y="11513"/>
                  </a:lnTo>
                  <a:lnTo>
                    <a:pt x="1041" y="11235"/>
                  </a:lnTo>
                  <a:lnTo>
                    <a:pt x="1041" y="10958"/>
                  </a:lnTo>
                  <a:lnTo>
                    <a:pt x="1041" y="10670"/>
                  </a:lnTo>
                  <a:lnTo>
                    <a:pt x="1051" y="10392"/>
                  </a:lnTo>
                  <a:lnTo>
                    <a:pt x="1071" y="10105"/>
                  </a:lnTo>
                  <a:lnTo>
                    <a:pt x="1091" y="9827"/>
                  </a:lnTo>
                  <a:lnTo>
                    <a:pt x="1121" y="9540"/>
                  </a:lnTo>
                  <a:lnTo>
                    <a:pt x="1150" y="9262"/>
                  </a:lnTo>
                  <a:lnTo>
                    <a:pt x="1200" y="8984"/>
                  </a:lnTo>
                  <a:lnTo>
                    <a:pt x="1240" y="8707"/>
                  </a:lnTo>
                  <a:lnTo>
                    <a:pt x="1299" y="8429"/>
                  </a:lnTo>
                  <a:lnTo>
                    <a:pt x="1359" y="8151"/>
                  </a:lnTo>
                  <a:lnTo>
                    <a:pt x="1428" y="7884"/>
                  </a:lnTo>
                  <a:lnTo>
                    <a:pt x="1497" y="7616"/>
                  </a:lnTo>
                  <a:lnTo>
                    <a:pt x="1577" y="7358"/>
                  </a:lnTo>
                  <a:lnTo>
                    <a:pt x="1666" y="7100"/>
                  </a:lnTo>
                  <a:lnTo>
                    <a:pt x="1755" y="6843"/>
                  </a:lnTo>
                  <a:lnTo>
                    <a:pt x="1854" y="6595"/>
                  </a:lnTo>
                  <a:lnTo>
                    <a:pt x="1953" y="6357"/>
                  </a:lnTo>
                  <a:lnTo>
                    <a:pt x="2063" y="6119"/>
                  </a:lnTo>
                  <a:lnTo>
                    <a:pt x="2182" y="5881"/>
                  </a:lnTo>
                  <a:lnTo>
                    <a:pt x="2300" y="5663"/>
                  </a:lnTo>
                  <a:lnTo>
                    <a:pt x="2449" y="5415"/>
                  </a:lnTo>
                  <a:lnTo>
                    <a:pt x="2608" y="5177"/>
                  </a:lnTo>
                  <a:lnTo>
                    <a:pt x="2776" y="4939"/>
                  </a:lnTo>
                  <a:lnTo>
                    <a:pt x="2945" y="4711"/>
                  </a:lnTo>
                  <a:lnTo>
                    <a:pt x="3133" y="4483"/>
                  </a:lnTo>
                  <a:lnTo>
                    <a:pt x="3322" y="4274"/>
                  </a:lnTo>
                  <a:lnTo>
                    <a:pt x="3520" y="4056"/>
                  </a:lnTo>
                  <a:lnTo>
                    <a:pt x="3728" y="3858"/>
                  </a:lnTo>
                  <a:lnTo>
                    <a:pt x="3937" y="3660"/>
                  </a:lnTo>
                  <a:lnTo>
                    <a:pt x="4155" y="3471"/>
                  </a:lnTo>
                  <a:lnTo>
                    <a:pt x="4383" y="3283"/>
                  </a:lnTo>
                  <a:lnTo>
                    <a:pt x="4621" y="3104"/>
                  </a:lnTo>
                  <a:lnTo>
                    <a:pt x="4859" y="2936"/>
                  </a:lnTo>
                  <a:lnTo>
                    <a:pt x="5097" y="2777"/>
                  </a:lnTo>
                  <a:lnTo>
                    <a:pt x="5345" y="2618"/>
                  </a:lnTo>
                  <a:lnTo>
                    <a:pt x="5602" y="2470"/>
                  </a:lnTo>
                  <a:lnTo>
                    <a:pt x="5860" y="2331"/>
                  </a:lnTo>
                  <a:lnTo>
                    <a:pt x="6118" y="2192"/>
                  </a:lnTo>
                  <a:lnTo>
                    <a:pt x="6386" y="2063"/>
                  </a:lnTo>
                  <a:lnTo>
                    <a:pt x="6653" y="1944"/>
                  </a:lnTo>
                  <a:lnTo>
                    <a:pt x="6931" y="1835"/>
                  </a:lnTo>
                  <a:lnTo>
                    <a:pt x="7199" y="1726"/>
                  </a:lnTo>
                  <a:lnTo>
                    <a:pt x="7476" y="1637"/>
                  </a:lnTo>
                  <a:lnTo>
                    <a:pt x="7754" y="1548"/>
                  </a:lnTo>
                  <a:lnTo>
                    <a:pt x="8032" y="1458"/>
                  </a:lnTo>
                  <a:lnTo>
                    <a:pt x="8319" y="1389"/>
                  </a:lnTo>
                  <a:lnTo>
                    <a:pt x="8597" y="1329"/>
                  </a:lnTo>
                  <a:lnTo>
                    <a:pt x="8875" y="1270"/>
                  </a:lnTo>
                  <a:lnTo>
                    <a:pt x="9162" y="1220"/>
                  </a:lnTo>
                  <a:lnTo>
                    <a:pt x="9440" y="1181"/>
                  </a:lnTo>
                  <a:lnTo>
                    <a:pt x="9727" y="1151"/>
                  </a:lnTo>
                  <a:lnTo>
                    <a:pt x="10005" y="1121"/>
                  </a:lnTo>
                  <a:lnTo>
                    <a:pt x="10402" y="1101"/>
                  </a:lnTo>
                  <a:close/>
                  <a:moveTo>
                    <a:pt x="10967" y="1"/>
                  </a:moveTo>
                  <a:lnTo>
                    <a:pt x="10491" y="11"/>
                  </a:lnTo>
                  <a:lnTo>
                    <a:pt x="10005" y="30"/>
                  </a:lnTo>
                  <a:lnTo>
                    <a:pt x="9499" y="70"/>
                  </a:lnTo>
                  <a:lnTo>
                    <a:pt x="9004" y="140"/>
                  </a:lnTo>
                  <a:lnTo>
                    <a:pt x="8508" y="229"/>
                  </a:lnTo>
                  <a:lnTo>
                    <a:pt x="8022" y="338"/>
                  </a:lnTo>
                  <a:lnTo>
                    <a:pt x="7536" y="477"/>
                  </a:lnTo>
                  <a:lnTo>
                    <a:pt x="7060" y="625"/>
                  </a:lnTo>
                  <a:lnTo>
                    <a:pt x="6594" y="804"/>
                  </a:lnTo>
                  <a:lnTo>
                    <a:pt x="6138" y="992"/>
                  </a:lnTo>
                  <a:lnTo>
                    <a:pt x="5682" y="1210"/>
                  </a:lnTo>
                  <a:lnTo>
                    <a:pt x="5245" y="1439"/>
                  </a:lnTo>
                  <a:lnTo>
                    <a:pt x="4809" y="1696"/>
                  </a:lnTo>
                  <a:lnTo>
                    <a:pt x="4393" y="1964"/>
                  </a:lnTo>
                  <a:lnTo>
                    <a:pt x="3986" y="2262"/>
                  </a:lnTo>
                  <a:lnTo>
                    <a:pt x="3590" y="2569"/>
                  </a:lnTo>
                  <a:lnTo>
                    <a:pt x="3203" y="2896"/>
                  </a:lnTo>
                  <a:lnTo>
                    <a:pt x="2836" y="3243"/>
                  </a:lnTo>
                  <a:lnTo>
                    <a:pt x="2648" y="3432"/>
                  </a:lnTo>
                  <a:lnTo>
                    <a:pt x="2479" y="3620"/>
                  </a:lnTo>
                  <a:lnTo>
                    <a:pt x="2300" y="3818"/>
                  </a:lnTo>
                  <a:lnTo>
                    <a:pt x="2142" y="4017"/>
                  </a:lnTo>
                  <a:lnTo>
                    <a:pt x="1983" y="4225"/>
                  </a:lnTo>
                  <a:lnTo>
                    <a:pt x="1834" y="4423"/>
                  </a:lnTo>
                  <a:lnTo>
                    <a:pt x="1696" y="4641"/>
                  </a:lnTo>
                  <a:lnTo>
                    <a:pt x="1557" y="4850"/>
                  </a:lnTo>
                  <a:lnTo>
                    <a:pt x="1438" y="5068"/>
                  </a:lnTo>
                  <a:lnTo>
                    <a:pt x="1309" y="5286"/>
                  </a:lnTo>
                  <a:lnTo>
                    <a:pt x="1200" y="5504"/>
                  </a:lnTo>
                  <a:lnTo>
                    <a:pt x="1091" y="5732"/>
                  </a:lnTo>
                  <a:lnTo>
                    <a:pt x="982" y="5960"/>
                  </a:lnTo>
                  <a:lnTo>
                    <a:pt x="883" y="6188"/>
                  </a:lnTo>
                  <a:lnTo>
                    <a:pt x="793" y="6426"/>
                  </a:lnTo>
                  <a:lnTo>
                    <a:pt x="714" y="6664"/>
                  </a:lnTo>
                  <a:lnTo>
                    <a:pt x="555" y="7140"/>
                  </a:lnTo>
                  <a:lnTo>
                    <a:pt x="426" y="7626"/>
                  </a:lnTo>
                  <a:lnTo>
                    <a:pt x="307" y="8112"/>
                  </a:lnTo>
                  <a:lnTo>
                    <a:pt x="218" y="8617"/>
                  </a:lnTo>
                  <a:lnTo>
                    <a:pt x="139" y="9123"/>
                  </a:lnTo>
                  <a:lnTo>
                    <a:pt x="79" y="9629"/>
                  </a:lnTo>
                  <a:lnTo>
                    <a:pt x="40" y="10144"/>
                  </a:lnTo>
                  <a:lnTo>
                    <a:pt x="10" y="10660"/>
                  </a:lnTo>
                  <a:lnTo>
                    <a:pt x="0" y="11067"/>
                  </a:lnTo>
                  <a:lnTo>
                    <a:pt x="10" y="11473"/>
                  </a:lnTo>
                  <a:lnTo>
                    <a:pt x="30" y="11870"/>
                  </a:lnTo>
                  <a:lnTo>
                    <a:pt x="60" y="12266"/>
                  </a:lnTo>
                  <a:lnTo>
                    <a:pt x="109" y="12663"/>
                  </a:lnTo>
                  <a:lnTo>
                    <a:pt x="169" y="13050"/>
                  </a:lnTo>
                  <a:lnTo>
                    <a:pt x="238" y="13436"/>
                  </a:lnTo>
                  <a:lnTo>
                    <a:pt x="327" y="13813"/>
                  </a:lnTo>
                  <a:lnTo>
                    <a:pt x="426" y="14190"/>
                  </a:lnTo>
                  <a:lnTo>
                    <a:pt x="536" y="14557"/>
                  </a:lnTo>
                  <a:lnTo>
                    <a:pt x="664" y="14924"/>
                  </a:lnTo>
                  <a:lnTo>
                    <a:pt x="803" y="15281"/>
                  </a:lnTo>
                  <a:lnTo>
                    <a:pt x="952" y="15628"/>
                  </a:lnTo>
                  <a:lnTo>
                    <a:pt x="1111" y="15975"/>
                  </a:lnTo>
                  <a:lnTo>
                    <a:pt x="1289" y="16322"/>
                  </a:lnTo>
                  <a:lnTo>
                    <a:pt x="1468" y="16659"/>
                  </a:lnTo>
                  <a:lnTo>
                    <a:pt x="1666" y="16986"/>
                  </a:lnTo>
                  <a:lnTo>
                    <a:pt x="1874" y="17304"/>
                  </a:lnTo>
                  <a:lnTo>
                    <a:pt x="2092" y="17621"/>
                  </a:lnTo>
                  <a:lnTo>
                    <a:pt x="2330" y="17928"/>
                  </a:lnTo>
                  <a:lnTo>
                    <a:pt x="2568" y="18226"/>
                  </a:lnTo>
                  <a:lnTo>
                    <a:pt x="2826" y="18523"/>
                  </a:lnTo>
                  <a:lnTo>
                    <a:pt x="3084" y="18811"/>
                  </a:lnTo>
                  <a:lnTo>
                    <a:pt x="3361" y="19078"/>
                  </a:lnTo>
                  <a:lnTo>
                    <a:pt x="3639" y="19356"/>
                  </a:lnTo>
                  <a:lnTo>
                    <a:pt x="3937" y="19614"/>
                  </a:lnTo>
                  <a:lnTo>
                    <a:pt x="4244" y="19862"/>
                  </a:lnTo>
                  <a:lnTo>
                    <a:pt x="4561" y="20110"/>
                  </a:lnTo>
                  <a:lnTo>
                    <a:pt x="4879" y="20338"/>
                  </a:lnTo>
                  <a:lnTo>
                    <a:pt x="5216" y="20566"/>
                  </a:lnTo>
                  <a:lnTo>
                    <a:pt x="5553" y="20774"/>
                  </a:lnTo>
                  <a:lnTo>
                    <a:pt x="5910" y="20982"/>
                  </a:lnTo>
                  <a:lnTo>
                    <a:pt x="6316" y="21200"/>
                  </a:lnTo>
                  <a:lnTo>
                    <a:pt x="6733" y="21399"/>
                  </a:lnTo>
                  <a:lnTo>
                    <a:pt x="7159" y="21587"/>
                  </a:lnTo>
                  <a:lnTo>
                    <a:pt x="7586" y="21766"/>
                  </a:lnTo>
                  <a:lnTo>
                    <a:pt x="8022" y="21914"/>
                  </a:lnTo>
                  <a:lnTo>
                    <a:pt x="8458" y="22063"/>
                  </a:lnTo>
                  <a:lnTo>
                    <a:pt x="8904" y="22182"/>
                  </a:lnTo>
                  <a:lnTo>
                    <a:pt x="9351" y="22291"/>
                  </a:lnTo>
                  <a:lnTo>
                    <a:pt x="9807" y="22380"/>
                  </a:lnTo>
                  <a:lnTo>
                    <a:pt x="10263" y="22460"/>
                  </a:lnTo>
                  <a:lnTo>
                    <a:pt x="10709" y="22519"/>
                  </a:lnTo>
                  <a:lnTo>
                    <a:pt x="11165" y="22559"/>
                  </a:lnTo>
                  <a:lnTo>
                    <a:pt x="11621" y="22579"/>
                  </a:lnTo>
                  <a:lnTo>
                    <a:pt x="12077" y="22589"/>
                  </a:lnTo>
                  <a:lnTo>
                    <a:pt x="12533" y="22579"/>
                  </a:lnTo>
                  <a:lnTo>
                    <a:pt x="12980" y="22549"/>
                  </a:lnTo>
                  <a:lnTo>
                    <a:pt x="13436" y="22499"/>
                  </a:lnTo>
                  <a:lnTo>
                    <a:pt x="13882" y="22430"/>
                  </a:lnTo>
                  <a:lnTo>
                    <a:pt x="14318" y="22341"/>
                  </a:lnTo>
                  <a:lnTo>
                    <a:pt x="14755" y="22232"/>
                  </a:lnTo>
                  <a:lnTo>
                    <a:pt x="15181" y="22113"/>
                  </a:lnTo>
                  <a:lnTo>
                    <a:pt x="15607" y="21964"/>
                  </a:lnTo>
                  <a:lnTo>
                    <a:pt x="16024" y="21795"/>
                  </a:lnTo>
                  <a:lnTo>
                    <a:pt x="16440" y="21617"/>
                  </a:lnTo>
                  <a:lnTo>
                    <a:pt x="16837" y="21409"/>
                  </a:lnTo>
                  <a:lnTo>
                    <a:pt x="17234" y="21181"/>
                  </a:lnTo>
                  <a:lnTo>
                    <a:pt x="17610" y="20933"/>
                  </a:lnTo>
                  <a:lnTo>
                    <a:pt x="17987" y="20665"/>
                  </a:lnTo>
                  <a:lnTo>
                    <a:pt x="18166" y="20526"/>
                  </a:lnTo>
                  <a:lnTo>
                    <a:pt x="18344" y="20377"/>
                  </a:lnTo>
                  <a:lnTo>
                    <a:pt x="18523" y="20229"/>
                  </a:lnTo>
                  <a:lnTo>
                    <a:pt x="18691" y="20070"/>
                  </a:lnTo>
                  <a:lnTo>
                    <a:pt x="18860" y="19901"/>
                  </a:lnTo>
                  <a:lnTo>
                    <a:pt x="19028" y="19733"/>
                  </a:lnTo>
                  <a:lnTo>
                    <a:pt x="19187" y="19564"/>
                  </a:lnTo>
                  <a:lnTo>
                    <a:pt x="19355" y="19376"/>
                  </a:lnTo>
                  <a:lnTo>
                    <a:pt x="19593" y="19088"/>
                  </a:lnTo>
                  <a:lnTo>
                    <a:pt x="19831" y="18781"/>
                  </a:lnTo>
                  <a:lnTo>
                    <a:pt x="20059" y="18464"/>
                  </a:lnTo>
                  <a:lnTo>
                    <a:pt x="20288" y="18137"/>
                  </a:lnTo>
                  <a:lnTo>
                    <a:pt x="20496" y="17799"/>
                  </a:lnTo>
                  <a:lnTo>
                    <a:pt x="20704" y="17452"/>
                  </a:lnTo>
                  <a:lnTo>
                    <a:pt x="20912" y="17095"/>
                  </a:lnTo>
                  <a:lnTo>
                    <a:pt x="21101" y="16728"/>
                  </a:lnTo>
                  <a:lnTo>
                    <a:pt x="21279" y="16352"/>
                  </a:lnTo>
                  <a:lnTo>
                    <a:pt x="21458" y="15965"/>
                  </a:lnTo>
                  <a:lnTo>
                    <a:pt x="21616" y="15578"/>
                  </a:lnTo>
                  <a:lnTo>
                    <a:pt x="21765" y="15182"/>
                  </a:lnTo>
                  <a:lnTo>
                    <a:pt x="21914" y="14785"/>
                  </a:lnTo>
                  <a:lnTo>
                    <a:pt x="22043" y="14378"/>
                  </a:lnTo>
                  <a:lnTo>
                    <a:pt x="22162" y="13972"/>
                  </a:lnTo>
                  <a:lnTo>
                    <a:pt x="22271" y="13555"/>
                  </a:lnTo>
                  <a:lnTo>
                    <a:pt x="22360" y="13149"/>
                  </a:lnTo>
                  <a:lnTo>
                    <a:pt x="22439" y="12732"/>
                  </a:lnTo>
                  <a:lnTo>
                    <a:pt x="22509" y="12316"/>
                  </a:lnTo>
                  <a:lnTo>
                    <a:pt x="22568" y="11900"/>
                  </a:lnTo>
                  <a:lnTo>
                    <a:pt x="22608" y="11483"/>
                  </a:lnTo>
                  <a:lnTo>
                    <a:pt x="22638" y="11067"/>
                  </a:lnTo>
                  <a:lnTo>
                    <a:pt x="22647" y="10650"/>
                  </a:lnTo>
                  <a:lnTo>
                    <a:pt x="22647" y="10244"/>
                  </a:lnTo>
                  <a:lnTo>
                    <a:pt x="22628" y="9827"/>
                  </a:lnTo>
                  <a:lnTo>
                    <a:pt x="22598" y="9431"/>
                  </a:lnTo>
                  <a:lnTo>
                    <a:pt x="22548" y="9024"/>
                  </a:lnTo>
                  <a:lnTo>
                    <a:pt x="22479" y="8637"/>
                  </a:lnTo>
                  <a:lnTo>
                    <a:pt x="22400" y="8241"/>
                  </a:lnTo>
                  <a:lnTo>
                    <a:pt x="22300" y="7864"/>
                  </a:lnTo>
                  <a:lnTo>
                    <a:pt x="22181" y="7487"/>
                  </a:lnTo>
                  <a:lnTo>
                    <a:pt x="22043" y="7120"/>
                  </a:lnTo>
                  <a:lnTo>
                    <a:pt x="21844" y="6664"/>
                  </a:lnTo>
                  <a:lnTo>
                    <a:pt x="21626" y="6218"/>
                  </a:lnTo>
                  <a:lnTo>
                    <a:pt x="21398" y="5791"/>
                  </a:lnTo>
                  <a:lnTo>
                    <a:pt x="21150" y="5375"/>
                  </a:lnTo>
                  <a:lnTo>
                    <a:pt x="20892" y="4968"/>
                  </a:lnTo>
                  <a:lnTo>
                    <a:pt x="20625" y="4592"/>
                  </a:lnTo>
                  <a:lnTo>
                    <a:pt x="20337" y="4225"/>
                  </a:lnTo>
                  <a:lnTo>
                    <a:pt x="20040" y="3868"/>
                  </a:lnTo>
                  <a:lnTo>
                    <a:pt x="19722" y="3531"/>
                  </a:lnTo>
                  <a:lnTo>
                    <a:pt x="19395" y="3204"/>
                  </a:lnTo>
                  <a:lnTo>
                    <a:pt x="19058" y="2896"/>
                  </a:lnTo>
                  <a:lnTo>
                    <a:pt x="18711" y="2609"/>
                  </a:lnTo>
                  <a:lnTo>
                    <a:pt x="18354" y="2331"/>
                  </a:lnTo>
                  <a:lnTo>
                    <a:pt x="17977" y="2063"/>
                  </a:lnTo>
                  <a:lnTo>
                    <a:pt x="17600" y="1825"/>
                  </a:lnTo>
                  <a:lnTo>
                    <a:pt x="17204" y="1587"/>
                  </a:lnTo>
                  <a:lnTo>
                    <a:pt x="16807" y="1379"/>
                  </a:lnTo>
                  <a:lnTo>
                    <a:pt x="16401" y="1181"/>
                  </a:lnTo>
                  <a:lnTo>
                    <a:pt x="15984" y="992"/>
                  </a:lnTo>
                  <a:lnTo>
                    <a:pt x="15558" y="824"/>
                  </a:lnTo>
                  <a:lnTo>
                    <a:pt x="15121" y="675"/>
                  </a:lnTo>
                  <a:lnTo>
                    <a:pt x="14685" y="536"/>
                  </a:lnTo>
                  <a:lnTo>
                    <a:pt x="14239" y="417"/>
                  </a:lnTo>
                  <a:lnTo>
                    <a:pt x="13783" y="308"/>
                  </a:lnTo>
                  <a:lnTo>
                    <a:pt x="13327" y="219"/>
                  </a:lnTo>
                  <a:lnTo>
                    <a:pt x="12871" y="140"/>
                  </a:lnTo>
                  <a:lnTo>
                    <a:pt x="12395" y="90"/>
                  </a:lnTo>
                  <a:lnTo>
                    <a:pt x="11929" y="40"/>
                  </a:lnTo>
                  <a:lnTo>
                    <a:pt x="11453" y="21"/>
                  </a:lnTo>
                  <a:lnTo>
                    <a:pt x="109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3328575" y="1049250"/>
              <a:ext cx="248175" cy="76125"/>
            </a:xfrm>
            <a:custGeom>
              <a:rect b="b" l="l" r="r" t="t"/>
              <a:pathLst>
                <a:path extrusionOk="0" h="3045" w="9927">
                  <a:moveTo>
                    <a:pt x="4889" y="0"/>
                  </a:moveTo>
                  <a:lnTo>
                    <a:pt x="4542" y="10"/>
                  </a:lnTo>
                  <a:lnTo>
                    <a:pt x="4195" y="30"/>
                  </a:lnTo>
                  <a:lnTo>
                    <a:pt x="3848" y="70"/>
                  </a:lnTo>
                  <a:lnTo>
                    <a:pt x="3511" y="119"/>
                  </a:lnTo>
                  <a:lnTo>
                    <a:pt x="3174" y="198"/>
                  </a:lnTo>
                  <a:lnTo>
                    <a:pt x="2847" y="288"/>
                  </a:lnTo>
                  <a:lnTo>
                    <a:pt x="2519" y="397"/>
                  </a:lnTo>
                  <a:lnTo>
                    <a:pt x="2202" y="526"/>
                  </a:lnTo>
                  <a:lnTo>
                    <a:pt x="1895" y="674"/>
                  </a:lnTo>
                  <a:lnTo>
                    <a:pt x="1607" y="833"/>
                  </a:lnTo>
                  <a:lnTo>
                    <a:pt x="1320" y="1012"/>
                  </a:lnTo>
                  <a:lnTo>
                    <a:pt x="1042" y="1210"/>
                  </a:lnTo>
                  <a:lnTo>
                    <a:pt x="784" y="1428"/>
                  </a:lnTo>
                  <a:lnTo>
                    <a:pt x="665" y="1547"/>
                  </a:lnTo>
                  <a:lnTo>
                    <a:pt x="546" y="1666"/>
                  </a:lnTo>
                  <a:lnTo>
                    <a:pt x="427" y="1795"/>
                  </a:lnTo>
                  <a:lnTo>
                    <a:pt x="308" y="1924"/>
                  </a:lnTo>
                  <a:lnTo>
                    <a:pt x="209" y="2063"/>
                  </a:lnTo>
                  <a:lnTo>
                    <a:pt x="100" y="2201"/>
                  </a:lnTo>
                  <a:lnTo>
                    <a:pt x="70" y="2251"/>
                  </a:lnTo>
                  <a:lnTo>
                    <a:pt x="40" y="2311"/>
                  </a:lnTo>
                  <a:lnTo>
                    <a:pt x="21" y="2360"/>
                  </a:lnTo>
                  <a:lnTo>
                    <a:pt x="11" y="2410"/>
                  </a:lnTo>
                  <a:lnTo>
                    <a:pt x="1" y="2459"/>
                  </a:lnTo>
                  <a:lnTo>
                    <a:pt x="1" y="2509"/>
                  </a:lnTo>
                  <a:lnTo>
                    <a:pt x="21" y="2608"/>
                  </a:lnTo>
                  <a:lnTo>
                    <a:pt x="50" y="2697"/>
                  </a:lnTo>
                  <a:lnTo>
                    <a:pt x="110" y="2777"/>
                  </a:lnTo>
                  <a:lnTo>
                    <a:pt x="179" y="2846"/>
                  </a:lnTo>
                  <a:lnTo>
                    <a:pt x="268" y="2905"/>
                  </a:lnTo>
                  <a:lnTo>
                    <a:pt x="358" y="2945"/>
                  </a:lnTo>
                  <a:lnTo>
                    <a:pt x="457" y="2975"/>
                  </a:lnTo>
                  <a:lnTo>
                    <a:pt x="566" y="2995"/>
                  </a:lnTo>
                  <a:lnTo>
                    <a:pt x="665" y="2985"/>
                  </a:lnTo>
                  <a:lnTo>
                    <a:pt x="774" y="2965"/>
                  </a:lnTo>
                  <a:lnTo>
                    <a:pt x="873" y="2915"/>
                  </a:lnTo>
                  <a:lnTo>
                    <a:pt x="913" y="2886"/>
                  </a:lnTo>
                  <a:lnTo>
                    <a:pt x="963" y="2846"/>
                  </a:lnTo>
                  <a:lnTo>
                    <a:pt x="1002" y="2806"/>
                  </a:lnTo>
                  <a:lnTo>
                    <a:pt x="1042" y="2757"/>
                  </a:lnTo>
                  <a:lnTo>
                    <a:pt x="1220" y="2529"/>
                  </a:lnTo>
                  <a:lnTo>
                    <a:pt x="1409" y="2320"/>
                  </a:lnTo>
                  <a:lnTo>
                    <a:pt x="1607" y="2132"/>
                  </a:lnTo>
                  <a:lnTo>
                    <a:pt x="1825" y="1954"/>
                  </a:lnTo>
                  <a:lnTo>
                    <a:pt x="2053" y="1795"/>
                  </a:lnTo>
                  <a:lnTo>
                    <a:pt x="2291" y="1656"/>
                  </a:lnTo>
                  <a:lnTo>
                    <a:pt x="2529" y="1527"/>
                  </a:lnTo>
                  <a:lnTo>
                    <a:pt x="2787" y="1418"/>
                  </a:lnTo>
                  <a:lnTo>
                    <a:pt x="3055" y="1329"/>
                  </a:lnTo>
                  <a:lnTo>
                    <a:pt x="3323" y="1250"/>
                  </a:lnTo>
                  <a:lnTo>
                    <a:pt x="3590" y="1190"/>
                  </a:lnTo>
                  <a:lnTo>
                    <a:pt x="3868" y="1140"/>
                  </a:lnTo>
                  <a:lnTo>
                    <a:pt x="4155" y="1101"/>
                  </a:lnTo>
                  <a:lnTo>
                    <a:pt x="4443" y="1081"/>
                  </a:lnTo>
                  <a:lnTo>
                    <a:pt x="5018" y="1081"/>
                  </a:lnTo>
                  <a:lnTo>
                    <a:pt x="5306" y="1101"/>
                  </a:lnTo>
                  <a:lnTo>
                    <a:pt x="5593" y="1140"/>
                  </a:lnTo>
                  <a:lnTo>
                    <a:pt x="5881" y="1190"/>
                  </a:lnTo>
                  <a:lnTo>
                    <a:pt x="6158" y="1250"/>
                  </a:lnTo>
                  <a:lnTo>
                    <a:pt x="6446" y="1319"/>
                  </a:lnTo>
                  <a:lnTo>
                    <a:pt x="6714" y="1398"/>
                  </a:lnTo>
                  <a:lnTo>
                    <a:pt x="6991" y="1497"/>
                  </a:lnTo>
                  <a:lnTo>
                    <a:pt x="7249" y="1607"/>
                  </a:lnTo>
                  <a:lnTo>
                    <a:pt x="7507" y="1725"/>
                  </a:lnTo>
                  <a:lnTo>
                    <a:pt x="7755" y="1854"/>
                  </a:lnTo>
                  <a:lnTo>
                    <a:pt x="7993" y="2003"/>
                  </a:lnTo>
                  <a:lnTo>
                    <a:pt x="8221" y="2152"/>
                  </a:lnTo>
                  <a:lnTo>
                    <a:pt x="8439" y="2311"/>
                  </a:lnTo>
                  <a:lnTo>
                    <a:pt x="8637" y="2489"/>
                  </a:lnTo>
                  <a:lnTo>
                    <a:pt x="8836" y="2667"/>
                  </a:lnTo>
                  <a:lnTo>
                    <a:pt x="9014" y="2866"/>
                  </a:lnTo>
                  <a:lnTo>
                    <a:pt x="9054" y="2905"/>
                  </a:lnTo>
                  <a:lnTo>
                    <a:pt x="9103" y="2945"/>
                  </a:lnTo>
                  <a:lnTo>
                    <a:pt x="9143" y="2975"/>
                  </a:lnTo>
                  <a:lnTo>
                    <a:pt x="9193" y="3005"/>
                  </a:lnTo>
                  <a:lnTo>
                    <a:pt x="9242" y="3024"/>
                  </a:lnTo>
                  <a:lnTo>
                    <a:pt x="9292" y="3034"/>
                  </a:lnTo>
                  <a:lnTo>
                    <a:pt x="9391" y="3044"/>
                  </a:lnTo>
                  <a:lnTo>
                    <a:pt x="9490" y="3024"/>
                  </a:lnTo>
                  <a:lnTo>
                    <a:pt x="9579" y="2995"/>
                  </a:lnTo>
                  <a:lnTo>
                    <a:pt x="9669" y="2945"/>
                  </a:lnTo>
                  <a:lnTo>
                    <a:pt x="9738" y="2876"/>
                  </a:lnTo>
                  <a:lnTo>
                    <a:pt x="9807" y="2796"/>
                  </a:lnTo>
                  <a:lnTo>
                    <a:pt x="9857" y="2707"/>
                  </a:lnTo>
                  <a:lnTo>
                    <a:pt x="9897" y="2608"/>
                  </a:lnTo>
                  <a:lnTo>
                    <a:pt x="9916" y="2509"/>
                  </a:lnTo>
                  <a:lnTo>
                    <a:pt x="9926" y="2400"/>
                  </a:lnTo>
                  <a:lnTo>
                    <a:pt x="9897" y="2301"/>
                  </a:lnTo>
                  <a:lnTo>
                    <a:pt x="9877" y="2241"/>
                  </a:lnTo>
                  <a:lnTo>
                    <a:pt x="9857" y="2192"/>
                  </a:lnTo>
                  <a:lnTo>
                    <a:pt x="9827" y="2142"/>
                  </a:lnTo>
                  <a:lnTo>
                    <a:pt x="9788" y="2092"/>
                  </a:lnTo>
                  <a:lnTo>
                    <a:pt x="9559" y="1844"/>
                  </a:lnTo>
                  <a:lnTo>
                    <a:pt x="9312" y="1616"/>
                  </a:lnTo>
                  <a:lnTo>
                    <a:pt x="9064" y="1398"/>
                  </a:lnTo>
                  <a:lnTo>
                    <a:pt x="8786" y="1200"/>
                  </a:lnTo>
                  <a:lnTo>
                    <a:pt x="8508" y="1012"/>
                  </a:lnTo>
                  <a:lnTo>
                    <a:pt x="8211" y="843"/>
                  </a:lnTo>
                  <a:lnTo>
                    <a:pt x="7913" y="684"/>
                  </a:lnTo>
                  <a:lnTo>
                    <a:pt x="7596" y="546"/>
                  </a:lnTo>
                  <a:lnTo>
                    <a:pt x="7279" y="417"/>
                  </a:lnTo>
                  <a:lnTo>
                    <a:pt x="6942" y="317"/>
                  </a:lnTo>
                  <a:lnTo>
                    <a:pt x="6615" y="218"/>
                  </a:lnTo>
                  <a:lnTo>
                    <a:pt x="6277" y="139"/>
                  </a:lnTo>
                  <a:lnTo>
                    <a:pt x="5930" y="79"/>
                  </a:lnTo>
                  <a:lnTo>
                    <a:pt x="5583" y="40"/>
                  </a:lnTo>
                  <a:lnTo>
                    <a:pt x="5236" y="10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25"/>
          <p:cNvGrpSpPr/>
          <p:nvPr/>
        </p:nvGrpSpPr>
        <p:grpSpPr>
          <a:xfrm>
            <a:off x="5330355" y="1076425"/>
            <a:ext cx="715986" cy="788618"/>
            <a:chOff x="3055900" y="3105500"/>
            <a:chExt cx="755100" cy="831700"/>
          </a:xfrm>
        </p:grpSpPr>
        <p:sp>
          <p:nvSpPr>
            <p:cNvPr id="838" name="Google Shape;838;p25"/>
            <p:cNvSpPr/>
            <p:nvPr/>
          </p:nvSpPr>
          <p:spPr>
            <a:xfrm>
              <a:off x="3132250" y="3271600"/>
              <a:ext cx="306425" cy="437800"/>
            </a:xfrm>
            <a:custGeom>
              <a:rect b="b" l="l" r="r" t="t"/>
              <a:pathLst>
                <a:path extrusionOk="0" h="17512" w="12257">
                  <a:moveTo>
                    <a:pt x="5008" y="1091"/>
                  </a:moveTo>
                  <a:lnTo>
                    <a:pt x="5266" y="1101"/>
                  </a:lnTo>
                  <a:lnTo>
                    <a:pt x="5514" y="1121"/>
                  </a:lnTo>
                  <a:lnTo>
                    <a:pt x="5752" y="1160"/>
                  </a:lnTo>
                  <a:lnTo>
                    <a:pt x="6000" y="1210"/>
                  </a:lnTo>
                  <a:lnTo>
                    <a:pt x="6238" y="1269"/>
                  </a:lnTo>
                  <a:lnTo>
                    <a:pt x="6466" y="1349"/>
                  </a:lnTo>
                  <a:lnTo>
                    <a:pt x="6694" y="1438"/>
                  </a:lnTo>
                  <a:lnTo>
                    <a:pt x="6912" y="1547"/>
                  </a:lnTo>
                  <a:lnTo>
                    <a:pt x="7130" y="1666"/>
                  </a:lnTo>
                  <a:lnTo>
                    <a:pt x="7338" y="1795"/>
                  </a:lnTo>
                  <a:lnTo>
                    <a:pt x="7546" y="1934"/>
                  </a:lnTo>
                  <a:lnTo>
                    <a:pt x="7745" y="2082"/>
                  </a:lnTo>
                  <a:lnTo>
                    <a:pt x="7933" y="2251"/>
                  </a:lnTo>
                  <a:lnTo>
                    <a:pt x="8112" y="2420"/>
                  </a:lnTo>
                  <a:lnTo>
                    <a:pt x="8280" y="2608"/>
                  </a:lnTo>
                  <a:lnTo>
                    <a:pt x="8439" y="2796"/>
                  </a:lnTo>
                  <a:lnTo>
                    <a:pt x="8597" y="3005"/>
                  </a:lnTo>
                  <a:lnTo>
                    <a:pt x="8736" y="3213"/>
                  </a:lnTo>
                  <a:lnTo>
                    <a:pt x="8865" y="3431"/>
                  </a:lnTo>
                  <a:lnTo>
                    <a:pt x="8984" y="3659"/>
                  </a:lnTo>
                  <a:lnTo>
                    <a:pt x="9093" y="3897"/>
                  </a:lnTo>
                  <a:lnTo>
                    <a:pt x="9192" y="4135"/>
                  </a:lnTo>
                  <a:lnTo>
                    <a:pt x="9282" y="4383"/>
                  </a:lnTo>
                  <a:lnTo>
                    <a:pt x="9351" y="4641"/>
                  </a:lnTo>
                  <a:lnTo>
                    <a:pt x="9411" y="4898"/>
                  </a:lnTo>
                  <a:lnTo>
                    <a:pt x="9420" y="4958"/>
                  </a:lnTo>
                  <a:lnTo>
                    <a:pt x="9450" y="5017"/>
                  </a:lnTo>
                  <a:lnTo>
                    <a:pt x="9470" y="5067"/>
                  </a:lnTo>
                  <a:lnTo>
                    <a:pt x="9500" y="5117"/>
                  </a:lnTo>
                  <a:lnTo>
                    <a:pt x="10462" y="7387"/>
                  </a:lnTo>
                  <a:lnTo>
                    <a:pt x="10214" y="7348"/>
                  </a:lnTo>
                  <a:lnTo>
                    <a:pt x="9956" y="7328"/>
                  </a:lnTo>
                  <a:lnTo>
                    <a:pt x="9688" y="7318"/>
                  </a:lnTo>
                  <a:lnTo>
                    <a:pt x="9401" y="7338"/>
                  </a:lnTo>
                  <a:lnTo>
                    <a:pt x="9341" y="7338"/>
                  </a:lnTo>
                  <a:lnTo>
                    <a:pt x="9282" y="7358"/>
                  </a:lnTo>
                  <a:lnTo>
                    <a:pt x="9222" y="7377"/>
                  </a:lnTo>
                  <a:lnTo>
                    <a:pt x="9163" y="7397"/>
                  </a:lnTo>
                  <a:lnTo>
                    <a:pt x="9103" y="7427"/>
                  </a:lnTo>
                  <a:lnTo>
                    <a:pt x="9054" y="7467"/>
                  </a:lnTo>
                  <a:lnTo>
                    <a:pt x="9014" y="7506"/>
                  </a:lnTo>
                  <a:lnTo>
                    <a:pt x="8964" y="7556"/>
                  </a:lnTo>
                  <a:lnTo>
                    <a:pt x="8935" y="7605"/>
                  </a:lnTo>
                  <a:lnTo>
                    <a:pt x="8905" y="7655"/>
                  </a:lnTo>
                  <a:lnTo>
                    <a:pt x="8875" y="7715"/>
                  </a:lnTo>
                  <a:lnTo>
                    <a:pt x="8855" y="7774"/>
                  </a:lnTo>
                  <a:lnTo>
                    <a:pt x="8845" y="7834"/>
                  </a:lnTo>
                  <a:lnTo>
                    <a:pt x="8845" y="7893"/>
                  </a:lnTo>
                  <a:lnTo>
                    <a:pt x="8855" y="7962"/>
                  </a:lnTo>
                  <a:lnTo>
                    <a:pt x="8875" y="8022"/>
                  </a:lnTo>
                  <a:lnTo>
                    <a:pt x="9044" y="8478"/>
                  </a:lnTo>
                  <a:lnTo>
                    <a:pt x="9222" y="8914"/>
                  </a:lnTo>
                  <a:lnTo>
                    <a:pt x="9411" y="9341"/>
                  </a:lnTo>
                  <a:lnTo>
                    <a:pt x="9629" y="9757"/>
                  </a:lnTo>
                  <a:lnTo>
                    <a:pt x="9857" y="10154"/>
                  </a:lnTo>
                  <a:lnTo>
                    <a:pt x="10105" y="10550"/>
                  </a:lnTo>
                  <a:lnTo>
                    <a:pt x="10362" y="10937"/>
                  </a:lnTo>
                  <a:lnTo>
                    <a:pt x="10640" y="11314"/>
                  </a:lnTo>
                  <a:lnTo>
                    <a:pt x="10402" y="11363"/>
                  </a:lnTo>
                  <a:lnTo>
                    <a:pt x="10164" y="11423"/>
                  </a:lnTo>
                  <a:lnTo>
                    <a:pt x="9936" y="11502"/>
                  </a:lnTo>
                  <a:lnTo>
                    <a:pt x="9718" y="11592"/>
                  </a:lnTo>
                  <a:lnTo>
                    <a:pt x="9619" y="11641"/>
                  </a:lnTo>
                  <a:lnTo>
                    <a:pt x="9520" y="11691"/>
                  </a:lnTo>
                  <a:lnTo>
                    <a:pt x="9430" y="11750"/>
                  </a:lnTo>
                  <a:lnTo>
                    <a:pt x="9351" y="11820"/>
                  </a:lnTo>
                  <a:lnTo>
                    <a:pt x="9282" y="11879"/>
                  </a:lnTo>
                  <a:lnTo>
                    <a:pt x="9222" y="11949"/>
                  </a:lnTo>
                  <a:lnTo>
                    <a:pt x="9163" y="12028"/>
                  </a:lnTo>
                  <a:lnTo>
                    <a:pt x="9123" y="12107"/>
                  </a:lnTo>
                  <a:lnTo>
                    <a:pt x="9083" y="12196"/>
                  </a:lnTo>
                  <a:lnTo>
                    <a:pt x="9054" y="12296"/>
                  </a:lnTo>
                  <a:lnTo>
                    <a:pt x="9044" y="12405"/>
                  </a:lnTo>
                  <a:lnTo>
                    <a:pt x="9044" y="12504"/>
                  </a:lnTo>
                  <a:lnTo>
                    <a:pt x="9063" y="12603"/>
                  </a:lnTo>
                  <a:lnTo>
                    <a:pt x="9083" y="12702"/>
                  </a:lnTo>
                  <a:lnTo>
                    <a:pt x="9113" y="12801"/>
                  </a:lnTo>
                  <a:lnTo>
                    <a:pt x="9143" y="12910"/>
                  </a:lnTo>
                  <a:lnTo>
                    <a:pt x="9232" y="13109"/>
                  </a:lnTo>
                  <a:lnTo>
                    <a:pt x="9321" y="13307"/>
                  </a:lnTo>
                  <a:lnTo>
                    <a:pt x="9420" y="13495"/>
                  </a:lnTo>
                  <a:lnTo>
                    <a:pt x="9500" y="13674"/>
                  </a:lnTo>
                  <a:lnTo>
                    <a:pt x="10501" y="16093"/>
                  </a:lnTo>
                  <a:lnTo>
                    <a:pt x="10164" y="15964"/>
                  </a:lnTo>
                  <a:lnTo>
                    <a:pt x="9817" y="15835"/>
                  </a:lnTo>
                  <a:lnTo>
                    <a:pt x="9480" y="15707"/>
                  </a:lnTo>
                  <a:lnTo>
                    <a:pt x="9133" y="15568"/>
                  </a:lnTo>
                  <a:lnTo>
                    <a:pt x="8796" y="15419"/>
                  </a:lnTo>
                  <a:lnTo>
                    <a:pt x="8459" y="15260"/>
                  </a:lnTo>
                  <a:lnTo>
                    <a:pt x="8121" y="15092"/>
                  </a:lnTo>
                  <a:lnTo>
                    <a:pt x="7784" y="14923"/>
                  </a:lnTo>
                  <a:lnTo>
                    <a:pt x="7457" y="14745"/>
                  </a:lnTo>
                  <a:lnTo>
                    <a:pt x="7130" y="14566"/>
                  </a:lnTo>
                  <a:lnTo>
                    <a:pt x="6813" y="14378"/>
                  </a:lnTo>
                  <a:lnTo>
                    <a:pt x="6495" y="14180"/>
                  </a:lnTo>
                  <a:lnTo>
                    <a:pt x="6178" y="13971"/>
                  </a:lnTo>
                  <a:lnTo>
                    <a:pt x="5871" y="13753"/>
                  </a:lnTo>
                  <a:lnTo>
                    <a:pt x="5573" y="13535"/>
                  </a:lnTo>
                  <a:lnTo>
                    <a:pt x="5276" y="13307"/>
                  </a:lnTo>
                  <a:lnTo>
                    <a:pt x="4988" y="13079"/>
                  </a:lnTo>
                  <a:lnTo>
                    <a:pt x="4701" y="12841"/>
                  </a:lnTo>
                  <a:lnTo>
                    <a:pt x="4433" y="12593"/>
                  </a:lnTo>
                  <a:lnTo>
                    <a:pt x="4165" y="12335"/>
                  </a:lnTo>
                  <a:lnTo>
                    <a:pt x="3907" y="12077"/>
                  </a:lnTo>
                  <a:lnTo>
                    <a:pt x="3650" y="11810"/>
                  </a:lnTo>
                  <a:lnTo>
                    <a:pt x="3412" y="11532"/>
                  </a:lnTo>
                  <a:lnTo>
                    <a:pt x="3183" y="11244"/>
                  </a:lnTo>
                  <a:lnTo>
                    <a:pt x="2955" y="10957"/>
                  </a:lnTo>
                  <a:lnTo>
                    <a:pt x="2747" y="10659"/>
                  </a:lnTo>
                  <a:lnTo>
                    <a:pt x="2549" y="10352"/>
                  </a:lnTo>
                  <a:lnTo>
                    <a:pt x="2351" y="10045"/>
                  </a:lnTo>
                  <a:lnTo>
                    <a:pt x="2172" y="9727"/>
                  </a:lnTo>
                  <a:lnTo>
                    <a:pt x="2004" y="9400"/>
                  </a:lnTo>
                  <a:lnTo>
                    <a:pt x="1855" y="9073"/>
                  </a:lnTo>
                  <a:lnTo>
                    <a:pt x="1706" y="8736"/>
                  </a:lnTo>
                  <a:lnTo>
                    <a:pt x="1627" y="8508"/>
                  </a:lnTo>
                  <a:lnTo>
                    <a:pt x="1537" y="8270"/>
                  </a:lnTo>
                  <a:lnTo>
                    <a:pt x="1468" y="8032"/>
                  </a:lnTo>
                  <a:lnTo>
                    <a:pt x="1389" y="7794"/>
                  </a:lnTo>
                  <a:lnTo>
                    <a:pt x="1329" y="7546"/>
                  </a:lnTo>
                  <a:lnTo>
                    <a:pt x="1270" y="7288"/>
                  </a:lnTo>
                  <a:lnTo>
                    <a:pt x="1210" y="7040"/>
                  </a:lnTo>
                  <a:lnTo>
                    <a:pt x="1171" y="6782"/>
                  </a:lnTo>
                  <a:lnTo>
                    <a:pt x="1131" y="6525"/>
                  </a:lnTo>
                  <a:lnTo>
                    <a:pt x="1101" y="6267"/>
                  </a:lnTo>
                  <a:lnTo>
                    <a:pt x="1071" y="5999"/>
                  </a:lnTo>
                  <a:lnTo>
                    <a:pt x="1062" y="5741"/>
                  </a:lnTo>
                  <a:lnTo>
                    <a:pt x="1052" y="5483"/>
                  </a:lnTo>
                  <a:lnTo>
                    <a:pt x="1062" y="5226"/>
                  </a:lnTo>
                  <a:lnTo>
                    <a:pt x="1071" y="4968"/>
                  </a:lnTo>
                  <a:lnTo>
                    <a:pt x="1101" y="4710"/>
                  </a:lnTo>
                  <a:lnTo>
                    <a:pt x="1131" y="4462"/>
                  </a:lnTo>
                  <a:lnTo>
                    <a:pt x="1181" y="4214"/>
                  </a:lnTo>
                  <a:lnTo>
                    <a:pt x="1240" y="3976"/>
                  </a:lnTo>
                  <a:lnTo>
                    <a:pt x="1309" y="3738"/>
                  </a:lnTo>
                  <a:lnTo>
                    <a:pt x="1389" y="3510"/>
                  </a:lnTo>
                  <a:lnTo>
                    <a:pt x="1488" y="3282"/>
                  </a:lnTo>
                  <a:lnTo>
                    <a:pt x="1587" y="3064"/>
                  </a:lnTo>
                  <a:lnTo>
                    <a:pt x="1716" y="2856"/>
                  </a:lnTo>
                  <a:lnTo>
                    <a:pt x="1845" y="2648"/>
                  </a:lnTo>
                  <a:lnTo>
                    <a:pt x="1994" y="2459"/>
                  </a:lnTo>
                  <a:lnTo>
                    <a:pt x="2162" y="2271"/>
                  </a:lnTo>
                  <a:lnTo>
                    <a:pt x="2341" y="2102"/>
                  </a:lnTo>
                  <a:lnTo>
                    <a:pt x="2539" y="1934"/>
                  </a:lnTo>
                  <a:lnTo>
                    <a:pt x="2747" y="1785"/>
                  </a:lnTo>
                  <a:lnTo>
                    <a:pt x="2975" y="1646"/>
                  </a:lnTo>
                  <a:lnTo>
                    <a:pt x="3213" y="1517"/>
                  </a:lnTo>
                  <a:lnTo>
                    <a:pt x="3471" y="1408"/>
                  </a:lnTo>
                  <a:lnTo>
                    <a:pt x="3729" y="1309"/>
                  </a:lnTo>
                  <a:lnTo>
                    <a:pt x="3987" y="1230"/>
                  </a:lnTo>
                  <a:lnTo>
                    <a:pt x="4244" y="1170"/>
                  </a:lnTo>
                  <a:lnTo>
                    <a:pt x="4502" y="1131"/>
                  </a:lnTo>
                  <a:lnTo>
                    <a:pt x="4760" y="1101"/>
                  </a:lnTo>
                  <a:lnTo>
                    <a:pt x="5008" y="1091"/>
                  </a:lnTo>
                  <a:close/>
                  <a:moveTo>
                    <a:pt x="4978" y="0"/>
                  </a:moveTo>
                  <a:lnTo>
                    <a:pt x="4710" y="10"/>
                  </a:lnTo>
                  <a:lnTo>
                    <a:pt x="4423" y="30"/>
                  </a:lnTo>
                  <a:lnTo>
                    <a:pt x="4155" y="70"/>
                  </a:lnTo>
                  <a:lnTo>
                    <a:pt x="3878" y="129"/>
                  </a:lnTo>
                  <a:lnTo>
                    <a:pt x="3620" y="189"/>
                  </a:lnTo>
                  <a:lnTo>
                    <a:pt x="3372" y="258"/>
                  </a:lnTo>
                  <a:lnTo>
                    <a:pt x="3124" y="347"/>
                  </a:lnTo>
                  <a:lnTo>
                    <a:pt x="2896" y="446"/>
                  </a:lnTo>
                  <a:lnTo>
                    <a:pt x="2668" y="555"/>
                  </a:lnTo>
                  <a:lnTo>
                    <a:pt x="2450" y="664"/>
                  </a:lnTo>
                  <a:lnTo>
                    <a:pt x="2241" y="793"/>
                  </a:lnTo>
                  <a:lnTo>
                    <a:pt x="2043" y="932"/>
                  </a:lnTo>
                  <a:lnTo>
                    <a:pt x="1855" y="1081"/>
                  </a:lnTo>
                  <a:lnTo>
                    <a:pt x="1676" y="1230"/>
                  </a:lnTo>
                  <a:lnTo>
                    <a:pt x="1498" y="1398"/>
                  </a:lnTo>
                  <a:lnTo>
                    <a:pt x="1339" y="1567"/>
                  </a:lnTo>
                  <a:lnTo>
                    <a:pt x="1181" y="1755"/>
                  </a:lnTo>
                  <a:lnTo>
                    <a:pt x="1042" y="1944"/>
                  </a:lnTo>
                  <a:lnTo>
                    <a:pt x="903" y="2142"/>
                  </a:lnTo>
                  <a:lnTo>
                    <a:pt x="774" y="2340"/>
                  </a:lnTo>
                  <a:lnTo>
                    <a:pt x="665" y="2548"/>
                  </a:lnTo>
                  <a:lnTo>
                    <a:pt x="556" y="2767"/>
                  </a:lnTo>
                  <a:lnTo>
                    <a:pt x="457" y="2995"/>
                  </a:lnTo>
                  <a:lnTo>
                    <a:pt x="367" y="3223"/>
                  </a:lnTo>
                  <a:lnTo>
                    <a:pt x="288" y="3461"/>
                  </a:lnTo>
                  <a:lnTo>
                    <a:pt x="219" y="3709"/>
                  </a:lnTo>
                  <a:lnTo>
                    <a:pt x="159" y="3947"/>
                  </a:lnTo>
                  <a:lnTo>
                    <a:pt x="110" y="4204"/>
                  </a:lnTo>
                  <a:lnTo>
                    <a:pt x="60" y="4462"/>
                  </a:lnTo>
                  <a:lnTo>
                    <a:pt x="30" y="4720"/>
                  </a:lnTo>
                  <a:lnTo>
                    <a:pt x="10" y="4988"/>
                  </a:lnTo>
                  <a:lnTo>
                    <a:pt x="1" y="5255"/>
                  </a:lnTo>
                  <a:lnTo>
                    <a:pt x="1" y="5523"/>
                  </a:lnTo>
                  <a:lnTo>
                    <a:pt x="1" y="5821"/>
                  </a:lnTo>
                  <a:lnTo>
                    <a:pt x="20" y="6108"/>
                  </a:lnTo>
                  <a:lnTo>
                    <a:pt x="40" y="6386"/>
                  </a:lnTo>
                  <a:lnTo>
                    <a:pt x="70" y="6673"/>
                  </a:lnTo>
                  <a:lnTo>
                    <a:pt x="110" y="6951"/>
                  </a:lnTo>
                  <a:lnTo>
                    <a:pt x="159" y="7229"/>
                  </a:lnTo>
                  <a:lnTo>
                    <a:pt x="219" y="7496"/>
                  </a:lnTo>
                  <a:lnTo>
                    <a:pt x="278" y="7764"/>
                  </a:lnTo>
                  <a:lnTo>
                    <a:pt x="348" y="8032"/>
                  </a:lnTo>
                  <a:lnTo>
                    <a:pt x="417" y="8300"/>
                  </a:lnTo>
                  <a:lnTo>
                    <a:pt x="506" y="8557"/>
                  </a:lnTo>
                  <a:lnTo>
                    <a:pt x="595" y="8815"/>
                  </a:lnTo>
                  <a:lnTo>
                    <a:pt x="685" y="9063"/>
                  </a:lnTo>
                  <a:lnTo>
                    <a:pt x="794" y="9321"/>
                  </a:lnTo>
                  <a:lnTo>
                    <a:pt x="903" y="9569"/>
                  </a:lnTo>
                  <a:lnTo>
                    <a:pt x="1012" y="9807"/>
                  </a:lnTo>
                  <a:lnTo>
                    <a:pt x="1141" y="10055"/>
                  </a:lnTo>
                  <a:lnTo>
                    <a:pt x="1270" y="10283"/>
                  </a:lnTo>
                  <a:lnTo>
                    <a:pt x="1399" y="10521"/>
                  </a:lnTo>
                  <a:lnTo>
                    <a:pt x="1537" y="10749"/>
                  </a:lnTo>
                  <a:lnTo>
                    <a:pt x="1686" y="10977"/>
                  </a:lnTo>
                  <a:lnTo>
                    <a:pt x="1835" y="11205"/>
                  </a:lnTo>
                  <a:lnTo>
                    <a:pt x="1994" y="11423"/>
                  </a:lnTo>
                  <a:lnTo>
                    <a:pt x="2152" y="11641"/>
                  </a:lnTo>
                  <a:lnTo>
                    <a:pt x="2321" y="11859"/>
                  </a:lnTo>
                  <a:lnTo>
                    <a:pt x="2489" y="12067"/>
                  </a:lnTo>
                  <a:lnTo>
                    <a:pt x="2846" y="12484"/>
                  </a:lnTo>
                  <a:lnTo>
                    <a:pt x="3223" y="12881"/>
                  </a:lnTo>
                  <a:lnTo>
                    <a:pt x="3610" y="13267"/>
                  </a:lnTo>
                  <a:lnTo>
                    <a:pt x="4016" y="13644"/>
                  </a:lnTo>
                  <a:lnTo>
                    <a:pt x="4443" y="14001"/>
                  </a:lnTo>
                  <a:lnTo>
                    <a:pt x="4879" y="14338"/>
                  </a:lnTo>
                  <a:lnTo>
                    <a:pt x="5325" y="14675"/>
                  </a:lnTo>
                  <a:lnTo>
                    <a:pt x="5781" y="14993"/>
                  </a:lnTo>
                  <a:lnTo>
                    <a:pt x="6257" y="15290"/>
                  </a:lnTo>
                  <a:lnTo>
                    <a:pt x="6733" y="15578"/>
                  </a:lnTo>
                  <a:lnTo>
                    <a:pt x="7229" y="15845"/>
                  </a:lnTo>
                  <a:lnTo>
                    <a:pt x="7725" y="16103"/>
                  </a:lnTo>
                  <a:lnTo>
                    <a:pt x="8221" y="16351"/>
                  </a:lnTo>
                  <a:lnTo>
                    <a:pt x="8736" y="16579"/>
                  </a:lnTo>
                  <a:lnTo>
                    <a:pt x="9242" y="16787"/>
                  </a:lnTo>
                  <a:lnTo>
                    <a:pt x="9758" y="16986"/>
                  </a:lnTo>
                  <a:lnTo>
                    <a:pt x="10273" y="17174"/>
                  </a:lnTo>
                  <a:lnTo>
                    <a:pt x="10789" y="17333"/>
                  </a:lnTo>
                  <a:lnTo>
                    <a:pt x="11314" y="17491"/>
                  </a:lnTo>
                  <a:lnTo>
                    <a:pt x="11384" y="17501"/>
                  </a:lnTo>
                  <a:lnTo>
                    <a:pt x="11443" y="17511"/>
                  </a:lnTo>
                  <a:lnTo>
                    <a:pt x="11513" y="17511"/>
                  </a:lnTo>
                  <a:lnTo>
                    <a:pt x="11572" y="17501"/>
                  </a:lnTo>
                  <a:lnTo>
                    <a:pt x="11632" y="17481"/>
                  </a:lnTo>
                  <a:lnTo>
                    <a:pt x="11681" y="17462"/>
                  </a:lnTo>
                  <a:lnTo>
                    <a:pt x="11731" y="17432"/>
                  </a:lnTo>
                  <a:lnTo>
                    <a:pt x="11780" y="17392"/>
                  </a:lnTo>
                  <a:lnTo>
                    <a:pt x="11850" y="17353"/>
                  </a:lnTo>
                  <a:lnTo>
                    <a:pt x="11909" y="17303"/>
                  </a:lnTo>
                  <a:lnTo>
                    <a:pt x="11959" y="17243"/>
                  </a:lnTo>
                  <a:lnTo>
                    <a:pt x="11999" y="17174"/>
                  </a:lnTo>
                  <a:lnTo>
                    <a:pt x="12018" y="17095"/>
                  </a:lnTo>
                  <a:lnTo>
                    <a:pt x="12028" y="17005"/>
                  </a:lnTo>
                  <a:lnTo>
                    <a:pt x="12018" y="16916"/>
                  </a:lnTo>
                  <a:lnTo>
                    <a:pt x="11979" y="16817"/>
                  </a:lnTo>
                  <a:lnTo>
                    <a:pt x="11810" y="16391"/>
                  </a:lnTo>
                  <a:lnTo>
                    <a:pt x="11651" y="15954"/>
                  </a:lnTo>
                  <a:lnTo>
                    <a:pt x="11314" y="15082"/>
                  </a:lnTo>
                  <a:lnTo>
                    <a:pt x="11146" y="14646"/>
                  </a:lnTo>
                  <a:lnTo>
                    <a:pt x="10957" y="14209"/>
                  </a:lnTo>
                  <a:lnTo>
                    <a:pt x="10769" y="13793"/>
                  </a:lnTo>
                  <a:lnTo>
                    <a:pt x="10551" y="13386"/>
                  </a:lnTo>
                  <a:lnTo>
                    <a:pt x="10432" y="13188"/>
                  </a:lnTo>
                  <a:lnTo>
                    <a:pt x="10323" y="13029"/>
                  </a:lnTo>
                  <a:lnTo>
                    <a:pt x="10243" y="12920"/>
                  </a:lnTo>
                  <a:lnTo>
                    <a:pt x="10224" y="12871"/>
                  </a:lnTo>
                  <a:lnTo>
                    <a:pt x="10204" y="12831"/>
                  </a:lnTo>
                  <a:lnTo>
                    <a:pt x="10194" y="12791"/>
                  </a:lnTo>
                  <a:lnTo>
                    <a:pt x="10204" y="12752"/>
                  </a:lnTo>
                  <a:lnTo>
                    <a:pt x="10224" y="12722"/>
                  </a:lnTo>
                  <a:lnTo>
                    <a:pt x="10253" y="12682"/>
                  </a:lnTo>
                  <a:lnTo>
                    <a:pt x="10303" y="12653"/>
                  </a:lnTo>
                  <a:lnTo>
                    <a:pt x="10372" y="12603"/>
                  </a:lnTo>
                  <a:lnTo>
                    <a:pt x="10561" y="12514"/>
                  </a:lnTo>
                  <a:lnTo>
                    <a:pt x="10690" y="12454"/>
                  </a:lnTo>
                  <a:lnTo>
                    <a:pt x="10828" y="12405"/>
                  </a:lnTo>
                  <a:lnTo>
                    <a:pt x="10977" y="12375"/>
                  </a:lnTo>
                  <a:lnTo>
                    <a:pt x="11136" y="12335"/>
                  </a:lnTo>
                  <a:lnTo>
                    <a:pt x="11285" y="12315"/>
                  </a:lnTo>
                  <a:lnTo>
                    <a:pt x="11433" y="12296"/>
                  </a:lnTo>
                  <a:lnTo>
                    <a:pt x="11721" y="12286"/>
                  </a:lnTo>
                  <a:lnTo>
                    <a:pt x="11810" y="12276"/>
                  </a:lnTo>
                  <a:lnTo>
                    <a:pt x="11889" y="12256"/>
                  </a:lnTo>
                  <a:lnTo>
                    <a:pt x="11959" y="12216"/>
                  </a:lnTo>
                  <a:lnTo>
                    <a:pt x="12028" y="12177"/>
                  </a:lnTo>
                  <a:lnTo>
                    <a:pt x="12088" y="12127"/>
                  </a:lnTo>
                  <a:lnTo>
                    <a:pt x="12137" y="12077"/>
                  </a:lnTo>
                  <a:lnTo>
                    <a:pt x="12177" y="12008"/>
                  </a:lnTo>
                  <a:lnTo>
                    <a:pt x="12217" y="11939"/>
                  </a:lnTo>
                  <a:lnTo>
                    <a:pt x="12236" y="11869"/>
                  </a:lnTo>
                  <a:lnTo>
                    <a:pt x="12256" y="11790"/>
                  </a:lnTo>
                  <a:lnTo>
                    <a:pt x="12256" y="11720"/>
                  </a:lnTo>
                  <a:lnTo>
                    <a:pt x="12246" y="11641"/>
                  </a:lnTo>
                  <a:lnTo>
                    <a:pt x="12236" y="11562"/>
                  </a:lnTo>
                  <a:lnTo>
                    <a:pt x="12207" y="11492"/>
                  </a:lnTo>
                  <a:lnTo>
                    <a:pt x="12157" y="11413"/>
                  </a:lnTo>
                  <a:lnTo>
                    <a:pt x="12108" y="11354"/>
                  </a:lnTo>
                  <a:lnTo>
                    <a:pt x="11800" y="11016"/>
                  </a:lnTo>
                  <a:lnTo>
                    <a:pt x="11523" y="10669"/>
                  </a:lnTo>
                  <a:lnTo>
                    <a:pt x="11255" y="10322"/>
                  </a:lnTo>
                  <a:lnTo>
                    <a:pt x="11017" y="9965"/>
                  </a:lnTo>
                  <a:lnTo>
                    <a:pt x="10779" y="9598"/>
                  </a:lnTo>
                  <a:lnTo>
                    <a:pt x="10571" y="9212"/>
                  </a:lnTo>
                  <a:lnTo>
                    <a:pt x="10372" y="8825"/>
                  </a:lnTo>
                  <a:lnTo>
                    <a:pt x="10194" y="8428"/>
                  </a:lnTo>
                  <a:lnTo>
                    <a:pt x="10442" y="8468"/>
                  </a:lnTo>
                  <a:lnTo>
                    <a:pt x="10680" y="8538"/>
                  </a:lnTo>
                  <a:lnTo>
                    <a:pt x="10908" y="8617"/>
                  </a:lnTo>
                  <a:lnTo>
                    <a:pt x="11146" y="8736"/>
                  </a:lnTo>
                  <a:lnTo>
                    <a:pt x="11245" y="8766"/>
                  </a:lnTo>
                  <a:lnTo>
                    <a:pt x="11334" y="8785"/>
                  </a:lnTo>
                  <a:lnTo>
                    <a:pt x="11423" y="8795"/>
                  </a:lnTo>
                  <a:lnTo>
                    <a:pt x="11513" y="8785"/>
                  </a:lnTo>
                  <a:lnTo>
                    <a:pt x="11592" y="8766"/>
                  </a:lnTo>
                  <a:lnTo>
                    <a:pt x="11671" y="8736"/>
                  </a:lnTo>
                  <a:lnTo>
                    <a:pt x="11741" y="8696"/>
                  </a:lnTo>
                  <a:lnTo>
                    <a:pt x="11800" y="8637"/>
                  </a:lnTo>
                  <a:lnTo>
                    <a:pt x="11850" y="8577"/>
                  </a:lnTo>
                  <a:lnTo>
                    <a:pt x="11889" y="8508"/>
                  </a:lnTo>
                  <a:lnTo>
                    <a:pt x="11919" y="8428"/>
                  </a:lnTo>
                  <a:lnTo>
                    <a:pt x="11939" y="8349"/>
                  </a:lnTo>
                  <a:lnTo>
                    <a:pt x="11949" y="8260"/>
                  </a:lnTo>
                  <a:lnTo>
                    <a:pt x="11949" y="8171"/>
                  </a:lnTo>
                  <a:lnTo>
                    <a:pt x="11929" y="8081"/>
                  </a:lnTo>
                  <a:lnTo>
                    <a:pt x="11899" y="7982"/>
                  </a:lnTo>
                  <a:lnTo>
                    <a:pt x="10462" y="4611"/>
                  </a:lnTo>
                  <a:lnTo>
                    <a:pt x="10412" y="4353"/>
                  </a:lnTo>
                  <a:lnTo>
                    <a:pt x="10343" y="4105"/>
                  </a:lnTo>
                  <a:lnTo>
                    <a:pt x="10263" y="3867"/>
                  </a:lnTo>
                  <a:lnTo>
                    <a:pt x="10184" y="3629"/>
                  </a:lnTo>
                  <a:lnTo>
                    <a:pt x="10085" y="3391"/>
                  </a:lnTo>
                  <a:lnTo>
                    <a:pt x="9976" y="3163"/>
                  </a:lnTo>
                  <a:lnTo>
                    <a:pt x="9867" y="2935"/>
                  </a:lnTo>
                  <a:lnTo>
                    <a:pt x="9738" y="2717"/>
                  </a:lnTo>
                  <a:lnTo>
                    <a:pt x="9609" y="2509"/>
                  </a:lnTo>
                  <a:lnTo>
                    <a:pt x="9460" y="2301"/>
                  </a:lnTo>
                  <a:lnTo>
                    <a:pt x="9311" y="2102"/>
                  </a:lnTo>
                  <a:lnTo>
                    <a:pt x="9153" y="1914"/>
                  </a:lnTo>
                  <a:lnTo>
                    <a:pt x="8994" y="1725"/>
                  </a:lnTo>
                  <a:lnTo>
                    <a:pt x="8816" y="1547"/>
                  </a:lnTo>
                  <a:lnTo>
                    <a:pt x="8637" y="1378"/>
                  </a:lnTo>
                  <a:lnTo>
                    <a:pt x="8449" y="1220"/>
                  </a:lnTo>
                  <a:lnTo>
                    <a:pt x="8260" y="1071"/>
                  </a:lnTo>
                  <a:lnTo>
                    <a:pt x="8052" y="922"/>
                  </a:lnTo>
                  <a:lnTo>
                    <a:pt x="7844" y="793"/>
                  </a:lnTo>
                  <a:lnTo>
                    <a:pt x="7636" y="664"/>
                  </a:lnTo>
                  <a:lnTo>
                    <a:pt x="7417" y="545"/>
                  </a:lnTo>
                  <a:lnTo>
                    <a:pt x="7189" y="446"/>
                  </a:lnTo>
                  <a:lnTo>
                    <a:pt x="6961" y="347"/>
                  </a:lnTo>
                  <a:lnTo>
                    <a:pt x="6733" y="258"/>
                  </a:lnTo>
                  <a:lnTo>
                    <a:pt x="6495" y="189"/>
                  </a:lnTo>
                  <a:lnTo>
                    <a:pt x="6247" y="129"/>
                  </a:lnTo>
                  <a:lnTo>
                    <a:pt x="6000" y="79"/>
                  </a:lnTo>
                  <a:lnTo>
                    <a:pt x="5752" y="40"/>
                  </a:lnTo>
                  <a:lnTo>
                    <a:pt x="5494" y="10"/>
                  </a:lnTo>
                  <a:lnTo>
                    <a:pt x="5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3421050" y="3276550"/>
              <a:ext cx="285850" cy="440275"/>
            </a:xfrm>
            <a:custGeom>
              <a:rect b="b" l="l" r="r" t="t"/>
              <a:pathLst>
                <a:path extrusionOk="0" h="17611" w="11434">
                  <a:moveTo>
                    <a:pt x="6217" y="1121"/>
                  </a:moveTo>
                  <a:lnTo>
                    <a:pt x="6406" y="1131"/>
                  </a:lnTo>
                  <a:lnTo>
                    <a:pt x="6584" y="1141"/>
                  </a:lnTo>
                  <a:lnTo>
                    <a:pt x="6802" y="1180"/>
                  </a:lnTo>
                  <a:lnTo>
                    <a:pt x="7021" y="1220"/>
                  </a:lnTo>
                  <a:lnTo>
                    <a:pt x="7219" y="1280"/>
                  </a:lnTo>
                  <a:lnTo>
                    <a:pt x="7427" y="1339"/>
                  </a:lnTo>
                  <a:lnTo>
                    <a:pt x="7625" y="1408"/>
                  </a:lnTo>
                  <a:lnTo>
                    <a:pt x="7814" y="1498"/>
                  </a:lnTo>
                  <a:lnTo>
                    <a:pt x="8002" y="1587"/>
                  </a:lnTo>
                  <a:lnTo>
                    <a:pt x="8181" y="1686"/>
                  </a:lnTo>
                  <a:lnTo>
                    <a:pt x="8349" y="1795"/>
                  </a:lnTo>
                  <a:lnTo>
                    <a:pt x="8518" y="1914"/>
                  </a:lnTo>
                  <a:lnTo>
                    <a:pt x="8677" y="2033"/>
                  </a:lnTo>
                  <a:lnTo>
                    <a:pt x="8835" y="2172"/>
                  </a:lnTo>
                  <a:lnTo>
                    <a:pt x="8984" y="2311"/>
                  </a:lnTo>
                  <a:lnTo>
                    <a:pt x="9123" y="2450"/>
                  </a:lnTo>
                  <a:lnTo>
                    <a:pt x="9252" y="2608"/>
                  </a:lnTo>
                  <a:lnTo>
                    <a:pt x="9381" y="2767"/>
                  </a:lnTo>
                  <a:lnTo>
                    <a:pt x="9500" y="2926"/>
                  </a:lnTo>
                  <a:lnTo>
                    <a:pt x="9609" y="3094"/>
                  </a:lnTo>
                  <a:lnTo>
                    <a:pt x="9718" y="3273"/>
                  </a:lnTo>
                  <a:lnTo>
                    <a:pt x="9807" y="3451"/>
                  </a:lnTo>
                  <a:lnTo>
                    <a:pt x="9896" y="3630"/>
                  </a:lnTo>
                  <a:lnTo>
                    <a:pt x="9975" y="3818"/>
                  </a:lnTo>
                  <a:lnTo>
                    <a:pt x="10045" y="4016"/>
                  </a:lnTo>
                  <a:lnTo>
                    <a:pt x="10114" y="4205"/>
                  </a:lnTo>
                  <a:lnTo>
                    <a:pt x="10164" y="4403"/>
                  </a:lnTo>
                  <a:lnTo>
                    <a:pt x="10213" y="4611"/>
                  </a:lnTo>
                  <a:lnTo>
                    <a:pt x="10243" y="4810"/>
                  </a:lnTo>
                  <a:lnTo>
                    <a:pt x="10273" y="5018"/>
                  </a:lnTo>
                  <a:lnTo>
                    <a:pt x="10283" y="5226"/>
                  </a:lnTo>
                  <a:lnTo>
                    <a:pt x="10293" y="5434"/>
                  </a:lnTo>
                  <a:lnTo>
                    <a:pt x="10293" y="5652"/>
                  </a:lnTo>
                  <a:lnTo>
                    <a:pt x="10283" y="5861"/>
                  </a:lnTo>
                  <a:lnTo>
                    <a:pt x="10233" y="6307"/>
                  </a:lnTo>
                  <a:lnTo>
                    <a:pt x="10174" y="6733"/>
                  </a:lnTo>
                  <a:lnTo>
                    <a:pt x="10104" y="7169"/>
                  </a:lnTo>
                  <a:lnTo>
                    <a:pt x="10005" y="7586"/>
                  </a:lnTo>
                  <a:lnTo>
                    <a:pt x="9906" y="8002"/>
                  </a:lnTo>
                  <a:lnTo>
                    <a:pt x="9787" y="8409"/>
                  </a:lnTo>
                  <a:lnTo>
                    <a:pt x="9648" y="8806"/>
                  </a:lnTo>
                  <a:lnTo>
                    <a:pt x="9500" y="9202"/>
                  </a:lnTo>
                  <a:lnTo>
                    <a:pt x="9341" y="9589"/>
                  </a:lnTo>
                  <a:lnTo>
                    <a:pt x="9172" y="9976"/>
                  </a:lnTo>
                  <a:lnTo>
                    <a:pt x="8984" y="10342"/>
                  </a:lnTo>
                  <a:lnTo>
                    <a:pt x="8786" y="10709"/>
                  </a:lnTo>
                  <a:lnTo>
                    <a:pt x="8567" y="11066"/>
                  </a:lnTo>
                  <a:lnTo>
                    <a:pt x="8349" y="11423"/>
                  </a:lnTo>
                  <a:lnTo>
                    <a:pt x="8111" y="11770"/>
                  </a:lnTo>
                  <a:lnTo>
                    <a:pt x="7863" y="12107"/>
                  </a:lnTo>
                  <a:lnTo>
                    <a:pt x="7606" y="12435"/>
                  </a:lnTo>
                  <a:lnTo>
                    <a:pt x="7348" y="12752"/>
                  </a:lnTo>
                  <a:lnTo>
                    <a:pt x="7070" y="13069"/>
                  </a:lnTo>
                  <a:lnTo>
                    <a:pt x="6783" y="13367"/>
                  </a:lnTo>
                  <a:lnTo>
                    <a:pt x="6485" y="13664"/>
                  </a:lnTo>
                  <a:lnTo>
                    <a:pt x="6178" y="13952"/>
                  </a:lnTo>
                  <a:lnTo>
                    <a:pt x="5860" y="14229"/>
                  </a:lnTo>
                  <a:lnTo>
                    <a:pt x="5533" y="14507"/>
                  </a:lnTo>
                  <a:lnTo>
                    <a:pt x="5206" y="14765"/>
                  </a:lnTo>
                  <a:lnTo>
                    <a:pt x="4869" y="15023"/>
                  </a:lnTo>
                  <a:lnTo>
                    <a:pt x="4522" y="15271"/>
                  </a:lnTo>
                  <a:lnTo>
                    <a:pt x="4165" y="15499"/>
                  </a:lnTo>
                  <a:lnTo>
                    <a:pt x="3798" y="15727"/>
                  </a:lnTo>
                  <a:lnTo>
                    <a:pt x="3431" y="15945"/>
                  </a:lnTo>
                  <a:lnTo>
                    <a:pt x="3054" y="16153"/>
                  </a:lnTo>
                  <a:lnTo>
                    <a:pt x="2678" y="16351"/>
                  </a:lnTo>
                  <a:lnTo>
                    <a:pt x="2350" y="15796"/>
                  </a:lnTo>
                  <a:lnTo>
                    <a:pt x="2192" y="15509"/>
                  </a:lnTo>
                  <a:lnTo>
                    <a:pt x="2043" y="15211"/>
                  </a:lnTo>
                  <a:lnTo>
                    <a:pt x="1974" y="15062"/>
                  </a:lnTo>
                  <a:lnTo>
                    <a:pt x="1914" y="14924"/>
                  </a:lnTo>
                  <a:lnTo>
                    <a:pt x="1864" y="14785"/>
                  </a:lnTo>
                  <a:lnTo>
                    <a:pt x="1825" y="14646"/>
                  </a:lnTo>
                  <a:lnTo>
                    <a:pt x="1795" y="14517"/>
                  </a:lnTo>
                  <a:lnTo>
                    <a:pt x="1775" y="14388"/>
                  </a:lnTo>
                  <a:lnTo>
                    <a:pt x="1775" y="14269"/>
                  </a:lnTo>
                  <a:lnTo>
                    <a:pt x="1785" y="14160"/>
                  </a:lnTo>
                  <a:lnTo>
                    <a:pt x="1805" y="14091"/>
                  </a:lnTo>
                  <a:lnTo>
                    <a:pt x="1825" y="14011"/>
                  </a:lnTo>
                  <a:lnTo>
                    <a:pt x="1894" y="13872"/>
                  </a:lnTo>
                  <a:lnTo>
                    <a:pt x="1974" y="13744"/>
                  </a:lnTo>
                  <a:lnTo>
                    <a:pt x="2073" y="13615"/>
                  </a:lnTo>
                  <a:lnTo>
                    <a:pt x="2192" y="13486"/>
                  </a:lnTo>
                  <a:lnTo>
                    <a:pt x="2321" y="13367"/>
                  </a:lnTo>
                  <a:lnTo>
                    <a:pt x="2459" y="13248"/>
                  </a:lnTo>
                  <a:lnTo>
                    <a:pt x="2598" y="13139"/>
                  </a:lnTo>
                  <a:lnTo>
                    <a:pt x="2896" y="12911"/>
                  </a:lnTo>
                  <a:lnTo>
                    <a:pt x="3193" y="12683"/>
                  </a:lnTo>
                  <a:lnTo>
                    <a:pt x="3332" y="12574"/>
                  </a:lnTo>
                  <a:lnTo>
                    <a:pt x="3461" y="12464"/>
                  </a:lnTo>
                  <a:lnTo>
                    <a:pt x="3570" y="12345"/>
                  </a:lnTo>
                  <a:lnTo>
                    <a:pt x="3679" y="12226"/>
                  </a:lnTo>
                  <a:lnTo>
                    <a:pt x="3739" y="12137"/>
                  </a:lnTo>
                  <a:lnTo>
                    <a:pt x="3788" y="12038"/>
                  </a:lnTo>
                  <a:lnTo>
                    <a:pt x="3818" y="11939"/>
                  </a:lnTo>
                  <a:lnTo>
                    <a:pt x="3828" y="11840"/>
                  </a:lnTo>
                  <a:lnTo>
                    <a:pt x="3818" y="11741"/>
                  </a:lnTo>
                  <a:lnTo>
                    <a:pt x="3788" y="11641"/>
                  </a:lnTo>
                  <a:lnTo>
                    <a:pt x="3739" y="11552"/>
                  </a:lnTo>
                  <a:lnTo>
                    <a:pt x="3679" y="11453"/>
                  </a:lnTo>
                  <a:lnTo>
                    <a:pt x="2102" y="9589"/>
                  </a:lnTo>
                  <a:lnTo>
                    <a:pt x="2370" y="9450"/>
                  </a:lnTo>
                  <a:lnTo>
                    <a:pt x="2648" y="9321"/>
                  </a:lnTo>
                  <a:lnTo>
                    <a:pt x="3223" y="9083"/>
                  </a:lnTo>
                  <a:lnTo>
                    <a:pt x="3342" y="9024"/>
                  </a:lnTo>
                  <a:lnTo>
                    <a:pt x="3441" y="8944"/>
                  </a:lnTo>
                  <a:lnTo>
                    <a:pt x="3481" y="8905"/>
                  </a:lnTo>
                  <a:lnTo>
                    <a:pt x="3520" y="8855"/>
                  </a:lnTo>
                  <a:lnTo>
                    <a:pt x="3550" y="8806"/>
                  </a:lnTo>
                  <a:lnTo>
                    <a:pt x="3570" y="8756"/>
                  </a:lnTo>
                  <a:lnTo>
                    <a:pt x="3590" y="8706"/>
                  </a:lnTo>
                  <a:lnTo>
                    <a:pt x="3610" y="8647"/>
                  </a:lnTo>
                  <a:lnTo>
                    <a:pt x="3620" y="8587"/>
                  </a:lnTo>
                  <a:lnTo>
                    <a:pt x="3620" y="8528"/>
                  </a:lnTo>
                  <a:lnTo>
                    <a:pt x="3610" y="8468"/>
                  </a:lnTo>
                  <a:lnTo>
                    <a:pt x="3600" y="8409"/>
                  </a:lnTo>
                  <a:lnTo>
                    <a:pt x="3570" y="8340"/>
                  </a:lnTo>
                  <a:lnTo>
                    <a:pt x="3550" y="8280"/>
                  </a:lnTo>
                  <a:lnTo>
                    <a:pt x="3272" y="7745"/>
                  </a:lnTo>
                  <a:lnTo>
                    <a:pt x="2995" y="7229"/>
                  </a:lnTo>
                  <a:lnTo>
                    <a:pt x="2707" y="6703"/>
                  </a:lnTo>
                  <a:lnTo>
                    <a:pt x="2420" y="6198"/>
                  </a:lnTo>
                  <a:lnTo>
                    <a:pt x="2122" y="5692"/>
                  </a:lnTo>
                  <a:lnTo>
                    <a:pt x="1815" y="5186"/>
                  </a:lnTo>
                  <a:lnTo>
                    <a:pt x="1498" y="4681"/>
                  </a:lnTo>
                  <a:lnTo>
                    <a:pt x="1170" y="4185"/>
                  </a:lnTo>
                  <a:lnTo>
                    <a:pt x="1250" y="4006"/>
                  </a:lnTo>
                  <a:lnTo>
                    <a:pt x="1339" y="3828"/>
                  </a:lnTo>
                  <a:lnTo>
                    <a:pt x="1438" y="3649"/>
                  </a:lnTo>
                  <a:lnTo>
                    <a:pt x="1547" y="3481"/>
                  </a:lnTo>
                  <a:lnTo>
                    <a:pt x="1656" y="3322"/>
                  </a:lnTo>
                  <a:lnTo>
                    <a:pt x="1785" y="3164"/>
                  </a:lnTo>
                  <a:lnTo>
                    <a:pt x="1924" y="3005"/>
                  </a:lnTo>
                  <a:lnTo>
                    <a:pt x="2063" y="2856"/>
                  </a:lnTo>
                  <a:lnTo>
                    <a:pt x="2212" y="2707"/>
                  </a:lnTo>
                  <a:lnTo>
                    <a:pt x="2370" y="2569"/>
                  </a:lnTo>
                  <a:lnTo>
                    <a:pt x="2539" y="2430"/>
                  </a:lnTo>
                  <a:lnTo>
                    <a:pt x="2707" y="2301"/>
                  </a:lnTo>
                  <a:lnTo>
                    <a:pt x="2886" y="2182"/>
                  </a:lnTo>
                  <a:lnTo>
                    <a:pt x="3064" y="2063"/>
                  </a:lnTo>
                  <a:lnTo>
                    <a:pt x="3243" y="1954"/>
                  </a:lnTo>
                  <a:lnTo>
                    <a:pt x="3441" y="1845"/>
                  </a:lnTo>
                  <a:lnTo>
                    <a:pt x="3629" y="1746"/>
                  </a:lnTo>
                  <a:lnTo>
                    <a:pt x="3828" y="1656"/>
                  </a:lnTo>
                  <a:lnTo>
                    <a:pt x="4026" y="1567"/>
                  </a:lnTo>
                  <a:lnTo>
                    <a:pt x="4224" y="1488"/>
                  </a:lnTo>
                  <a:lnTo>
                    <a:pt x="4423" y="1418"/>
                  </a:lnTo>
                  <a:lnTo>
                    <a:pt x="4631" y="1349"/>
                  </a:lnTo>
                  <a:lnTo>
                    <a:pt x="4829" y="1289"/>
                  </a:lnTo>
                  <a:lnTo>
                    <a:pt x="5028" y="1240"/>
                  </a:lnTo>
                  <a:lnTo>
                    <a:pt x="5236" y="1200"/>
                  </a:lnTo>
                  <a:lnTo>
                    <a:pt x="5434" y="1170"/>
                  </a:lnTo>
                  <a:lnTo>
                    <a:pt x="5632" y="1141"/>
                  </a:lnTo>
                  <a:lnTo>
                    <a:pt x="5831" y="1131"/>
                  </a:lnTo>
                  <a:lnTo>
                    <a:pt x="6029" y="1121"/>
                  </a:lnTo>
                  <a:close/>
                  <a:moveTo>
                    <a:pt x="6039" y="0"/>
                  </a:moveTo>
                  <a:lnTo>
                    <a:pt x="5821" y="10"/>
                  </a:lnTo>
                  <a:lnTo>
                    <a:pt x="5593" y="20"/>
                  </a:lnTo>
                  <a:lnTo>
                    <a:pt x="5394" y="40"/>
                  </a:lnTo>
                  <a:lnTo>
                    <a:pt x="5186" y="80"/>
                  </a:lnTo>
                  <a:lnTo>
                    <a:pt x="4978" y="110"/>
                  </a:lnTo>
                  <a:lnTo>
                    <a:pt x="4770" y="159"/>
                  </a:lnTo>
                  <a:lnTo>
                    <a:pt x="4562" y="219"/>
                  </a:lnTo>
                  <a:lnTo>
                    <a:pt x="4353" y="278"/>
                  </a:lnTo>
                  <a:lnTo>
                    <a:pt x="4135" y="347"/>
                  </a:lnTo>
                  <a:lnTo>
                    <a:pt x="3927" y="427"/>
                  </a:lnTo>
                  <a:lnTo>
                    <a:pt x="3719" y="506"/>
                  </a:lnTo>
                  <a:lnTo>
                    <a:pt x="3510" y="595"/>
                  </a:lnTo>
                  <a:lnTo>
                    <a:pt x="3302" y="695"/>
                  </a:lnTo>
                  <a:lnTo>
                    <a:pt x="3094" y="804"/>
                  </a:lnTo>
                  <a:lnTo>
                    <a:pt x="2886" y="913"/>
                  </a:lnTo>
                  <a:lnTo>
                    <a:pt x="2687" y="1022"/>
                  </a:lnTo>
                  <a:lnTo>
                    <a:pt x="2489" y="1151"/>
                  </a:lnTo>
                  <a:lnTo>
                    <a:pt x="2301" y="1280"/>
                  </a:lnTo>
                  <a:lnTo>
                    <a:pt x="2112" y="1408"/>
                  </a:lnTo>
                  <a:lnTo>
                    <a:pt x="1924" y="1557"/>
                  </a:lnTo>
                  <a:lnTo>
                    <a:pt x="1745" y="1696"/>
                  </a:lnTo>
                  <a:lnTo>
                    <a:pt x="1577" y="1845"/>
                  </a:lnTo>
                  <a:lnTo>
                    <a:pt x="1408" y="2003"/>
                  </a:lnTo>
                  <a:lnTo>
                    <a:pt x="1240" y="2162"/>
                  </a:lnTo>
                  <a:lnTo>
                    <a:pt x="1091" y="2331"/>
                  </a:lnTo>
                  <a:lnTo>
                    <a:pt x="942" y="2499"/>
                  </a:lnTo>
                  <a:lnTo>
                    <a:pt x="803" y="2678"/>
                  </a:lnTo>
                  <a:lnTo>
                    <a:pt x="675" y="2846"/>
                  </a:lnTo>
                  <a:lnTo>
                    <a:pt x="546" y="3035"/>
                  </a:lnTo>
                  <a:lnTo>
                    <a:pt x="437" y="3223"/>
                  </a:lnTo>
                  <a:lnTo>
                    <a:pt x="328" y="3411"/>
                  </a:lnTo>
                  <a:lnTo>
                    <a:pt x="238" y="3600"/>
                  </a:lnTo>
                  <a:lnTo>
                    <a:pt x="149" y="3798"/>
                  </a:lnTo>
                  <a:lnTo>
                    <a:pt x="80" y="3996"/>
                  </a:lnTo>
                  <a:lnTo>
                    <a:pt x="30" y="4096"/>
                  </a:lnTo>
                  <a:lnTo>
                    <a:pt x="20" y="4145"/>
                  </a:lnTo>
                  <a:lnTo>
                    <a:pt x="10" y="4195"/>
                  </a:lnTo>
                  <a:lnTo>
                    <a:pt x="0" y="4254"/>
                  </a:lnTo>
                  <a:lnTo>
                    <a:pt x="10" y="4304"/>
                  </a:lnTo>
                  <a:lnTo>
                    <a:pt x="20" y="4363"/>
                  </a:lnTo>
                  <a:lnTo>
                    <a:pt x="40" y="4423"/>
                  </a:lnTo>
                  <a:lnTo>
                    <a:pt x="80" y="4502"/>
                  </a:lnTo>
                  <a:lnTo>
                    <a:pt x="119" y="4572"/>
                  </a:lnTo>
                  <a:lnTo>
                    <a:pt x="417" y="5028"/>
                  </a:lnTo>
                  <a:lnTo>
                    <a:pt x="704" y="5484"/>
                  </a:lnTo>
                  <a:lnTo>
                    <a:pt x="992" y="5940"/>
                  </a:lnTo>
                  <a:lnTo>
                    <a:pt x="1270" y="6396"/>
                  </a:lnTo>
                  <a:lnTo>
                    <a:pt x="1537" y="6862"/>
                  </a:lnTo>
                  <a:lnTo>
                    <a:pt x="1805" y="7338"/>
                  </a:lnTo>
                  <a:lnTo>
                    <a:pt x="2063" y="7804"/>
                  </a:lnTo>
                  <a:lnTo>
                    <a:pt x="2321" y="8280"/>
                  </a:lnTo>
                  <a:lnTo>
                    <a:pt x="1974" y="8439"/>
                  </a:lnTo>
                  <a:lnTo>
                    <a:pt x="1636" y="8597"/>
                  </a:lnTo>
                  <a:lnTo>
                    <a:pt x="1299" y="8766"/>
                  </a:lnTo>
                  <a:lnTo>
                    <a:pt x="972" y="8954"/>
                  </a:lnTo>
                  <a:lnTo>
                    <a:pt x="913" y="8994"/>
                  </a:lnTo>
                  <a:lnTo>
                    <a:pt x="863" y="9034"/>
                  </a:lnTo>
                  <a:lnTo>
                    <a:pt x="823" y="9083"/>
                  </a:lnTo>
                  <a:lnTo>
                    <a:pt x="784" y="9133"/>
                  </a:lnTo>
                  <a:lnTo>
                    <a:pt x="764" y="9182"/>
                  </a:lnTo>
                  <a:lnTo>
                    <a:pt x="734" y="9242"/>
                  </a:lnTo>
                  <a:lnTo>
                    <a:pt x="724" y="9301"/>
                  </a:lnTo>
                  <a:lnTo>
                    <a:pt x="714" y="9361"/>
                  </a:lnTo>
                  <a:lnTo>
                    <a:pt x="714" y="9420"/>
                  </a:lnTo>
                  <a:lnTo>
                    <a:pt x="714" y="9480"/>
                  </a:lnTo>
                  <a:lnTo>
                    <a:pt x="724" y="9539"/>
                  </a:lnTo>
                  <a:lnTo>
                    <a:pt x="744" y="9599"/>
                  </a:lnTo>
                  <a:lnTo>
                    <a:pt x="764" y="9648"/>
                  </a:lnTo>
                  <a:lnTo>
                    <a:pt x="794" y="9708"/>
                  </a:lnTo>
                  <a:lnTo>
                    <a:pt x="823" y="9767"/>
                  </a:lnTo>
                  <a:lnTo>
                    <a:pt x="863" y="9817"/>
                  </a:lnTo>
                  <a:lnTo>
                    <a:pt x="2559" y="11820"/>
                  </a:lnTo>
                  <a:lnTo>
                    <a:pt x="2410" y="11939"/>
                  </a:lnTo>
                  <a:lnTo>
                    <a:pt x="2271" y="12058"/>
                  </a:lnTo>
                  <a:lnTo>
                    <a:pt x="1964" y="12296"/>
                  </a:lnTo>
                  <a:lnTo>
                    <a:pt x="1666" y="12534"/>
                  </a:lnTo>
                  <a:lnTo>
                    <a:pt x="1527" y="12653"/>
                  </a:lnTo>
                  <a:lnTo>
                    <a:pt x="1379" y="12782"/>
                  </a:lnTo>
                  <a:lnTo>
                    <a:pt x="1250" y="12911"/>
                  </a:lnTo>
                  <a:lnTo>
                    <a:pt x="1131" y="13049"/>
                  </a:lnTo>
                  <a:lnTo>
                    <a:pt x="1012" y="13188"/>
                  </a:lnTo>
                  <a:lnTo>
                    <a:pt x="922" y="13337"/>
                  </a:lnTo>
                  <a:lnTo>
                    <a:pt x="833" y="13496"/>
                  </a:lnTo>
                  <a:lnTo>
                    <a:pt x="764" y="13674"/>
                  </a:lnTo>
                  <a:lnTo>
                    <a:pt x="724" y="13853"/>
                  </a:lnTo>
                  <a:lnTo>
                    <a:pt x="694" y="14041"/>
                  </a:lnTo>
                  <a:lnTo>
                    <a:pt x="684" y="14239"/>
                  </a:lnTo>
                  <a:lnTo>
                    <a:pt x="704" y="14438"/>
                  </a:lnTo>
                  <a:lnTo>
                    <a:pt x="744" y="14646"/>
                  </a:lnTo>
                  <a:lnTo>
                    <a:pt x="803" y="14864"/>
                  </a:lnTo>
                  <a:lnTo>
                    <a:pt x="873" y="15082"/>
                  </a:lnTo>
                  <a:lnTo>
                    <a:pt x="952" y="15300"/>
                  </a:lnTo>
                  <a:lnTo>
                    <a:pt x="1041" y="15528"/>
                  </a:lnTo>
                  <a:lnTo>
                    <a:pt x="1151" y="15747"/>
                  </a:lnTo>
                  <a:lnTo>
                    <a:pt x="1369" y="16193"/>
                  </a:lnTo>
                  <a:lnTo>
                    <a:pt x="1587" y="16609"/>
                  </a:lnTo>
                  <a:lnTo>
                    <a:pt x="1795" y="17006"/>
                  </a:lnTo>
                  <a:lnTo>
                    <a:pt x="1974" y="17353"/>
                  </a:lnTo>
                  <a:lnTo>
                    <a:pt x="2003" y="17402"/>
                  </a:lnTo>
                  <a:lnTo>
                    <a:pt x="2033" y="17452"/>
                  </a:lnTo>
                  <a:lnTo>
                    <a:pt x="2073" y="17492"/>
                  </a:lnTo>
                  <a:lnTo>
                    <a:pt x="2112" y="17521"/>
                  </a:lnTo>
                  <a:lnTo>
                    <a:pt x="2162" y="17551"/>
                  </a:lnTo>
                  <a:lnTo>
                    <a:pt x="2202" y="17571"/>
                  </a:lnTo>
                  <a:lnTo>
                    <a:pt x="2311" y="17601"/>
                  </a:lnTo>
                  <a:lnTo>
                    <a:pt x="2410" y="17611"/>
                  </a:lnTo>
                  <a:lnTo>
                    <a:pt x="2519" y="17611"/>
                  </a:lnTo>
                  <a:lnTo>
                    <a:pt x="2628" y="17591"/>
                  </a:lnTo>
                  <a:lnTo>
                    <a:pt x="2727" y="17551"/>
                  </a:lnTo>
                  <a:lnTo>
                    <a:pt x="3253" y="17293"/>
                  </a:lnTo>
                  <a:lnTo>
                    <a:pt x="3778" y="17016"/>
                  </a:lnTo>
                  <a:lnTo>
                    <a:pt x="4294" y="16728"/>
                  </a:lnTo>
                  <a:lnTo>
                    <a:pt x="4790" y="16421"/>
                  </a:lnTo>
                  <a:lnTo>
                    <a:pt x="5285" y="16094"/>
                  </a:lnTo>
                  <a:lnTo>
                    <a:pt x="5761" y="15756"/>
                  </a:lnTo>
                  <a:lnTo>
                    <a:pt x="6227" y="15399"/>
                  </a:lnTo>
                  <a:lnTo>
                    <a:pt x="6674" y="15023"/>
                  </a:lnTo>
                  <a:lnTo>
                    <a:pt x="7110" y="14636"/>
                  </a:lnTo>
                  <a:lnTo>
                    <a:pt x="7526" y="14229"/>
                  </a:lnTo>
                  <a:lnTo>
                    <a:pt x="7735" y="14021"/>
                  </a:lnTo>
                  <a:lnTo>
                    <a:pt x="7933" y="13803"/>
                  </a:lnTo>
                  <a:lnTo>
                    <a:pt x="8131" y="13585"/>
                  </a:lnTo>
                  <a:lnTo>
                    <a:pt x="8320" y="13357"/>
                  </a:lnTo>
                  <a:lnTo>
                    <a:pt x="8508" y="13139"/>
                  </a:lnTo>
                  <a:lnTo>
                    <a:pt x="8686" y="12901"/>
                  </a:lnTo>
                  <a:lnTo>
                    <a:pt x="8865" y="12663"/>
                  </a:lnTo>
                  <a:lnTo>
                    <a:pt x="9033" y="12425"/>
                  </a:lnTo>
                  <a:lnTo>
                    <a:pt x="9202" y="12187"/>
                  </a:lnTo>
                  <a:lnTo>
                    <a:pt x="9361" y="11929"/>
                  </a:lnTo>
                  <a:lnTo>
                    <a:pt x="9519" y="11681"/>
                  </a:lnTo>
                  <a:lnTo>
                    <a:pt x="9668" y="11423"/>
                  </a:lnTo>
                  <a:lnTo>
                    <a:pt x="9896" y="10997"/>
                  </a:lnTo>
                  <a:lnTo>
                    <a:pt x="10124" y="10561"/>
                  </a:lnTo>
                  <a:lnTo>
                    <a:pt x="10332" y="10095"/>
                  </a:lnTo>
                  <a:lnTo>
                    <a:pt x="10541" y="9619"/>
                  </a:lnTo>
                  <a:lnTo>
                    <a:pt x="10729" y="9123"/>
                  </a:lnTo>
                  <a:lnTo>
                    <a:pt x="10908" y="8627"/>
                  </a:lnTo>
                  <a:lnTo>
                    <a:pt x="11056" y="8111"/>
                  </a:lnTo>
                  <a:lnTo>
                    <a:pt x="11126" y="7854"/>
                  </a:lnTo>
                  <a:lnTo>
                    <a:pt x="11185" y="7596"/>
                  </a:lnTo>
                  <a:lnTo>
                    <a:pt x="11245" y="7338"/>
                  </a:lnTo>
                  <a:lnTo>
                    <a:pt x="11294" y="7070"/>
                  </a:lnTo>
                  <a:lnTo>
                    <a:pt x="11334" y="6813"/>
                  </a:lnTo>
                  <a:lnTo>
                    <a:pt x="11374" y="6555"/>
                  </a:lnTo>
                  <a:lnTo>
                    <a:pt x="11403" y="6287"/>
                  </a:lnTo>
                  <a:lnTo>
                    <a:pt x="11413" y="6029"/>
                  </a:lnTo>
                  <a:lnTo>
                    <a:pt x="11423" y="5771"/>
                  </a:lnTo>
                  <a:lnTo>
                    <a:pt x="11433" y="5514"/>
                  </a:lnTo>
                  <a:lnTo>
                    <a:pt x="11423" y="5256"/>
                  </a:lnTo>
                  <a:lnTo>
                    <a:pt x="11403" y="5008"/>
                  </a:lnTo>
                  <a:lnTo>
                    <a:pt x="11374" y="4750"/>
                  </a:lnTo>
                  <a:lnTo>
                    <a:pt x="11334" y="4502"/>
                  </a:lnTo>
                  <a:lnTo>
                    <a:pt x="11284" y="4264"/>
                  </a:lnTo>
                  <a:lnTo>
                    <a:pt x="11235" y="4016"/>
                  </a:lnTo>
                  <a:lnTo>
                    <a:pt x="11155" y="3778"/>
                  </a:lnTo>
                  <a:lnTo>
                    <a:pt x="11076" y="3550"/>
                  </a:lnTo>
                  <a:lnTo>
                    <a:pt x="10997" y="3342"/>
                  </a:lnTo>
                  <a:lnTo>
                    <a:pt x="10898" y="3134"/>
                  </a:lnTo>
                  <a:lnTo>
                    <a:pt x="10798" y="2935"/>
                  </a:lnTo>
                  <a:lnTo>
                    <a:pt x="10699" y="2747"/>
                  </a:lnTo>
                  <a:lnTo>
                    <a:pt x="10580" y="2559"/>
                  </a:lnTo>
                  <a:lnTo>
                    <a:pt x="10461" y="2370"/>
                  </a:lnTo>
                  <a:lnTo>
                    <a:pt x="10332" y="2202"/>
                  </a:lnTo>
                  <a:lnTo>
                    <a:pt x="10204" y="2023"/>
                  </a:lnTo>
                  <a:lnTo>
                    <a:pt x="10055" y="1855"/>
                  </a:lnTo>
                  <a:lnTo>
                    <a:pt x="9916" y="1696"/>
                  </a:lnTo>
                  <a:lnTo>
                    <a:pt x="9757" y="1547"/>
                  </a:lnTo>
                  <a:lnTo>
                    <a:pt x="9599" y="1399"/>
                  </a:lnTo>
                  <a:lnTo>
                    <a:pt x="9440" y="1250"/>
                  </a:lnTo>
                  <a:lnTo>
                    <a:pt x="9271" y="1121"/>
                  </a:lnTo>
                  <a:lnTo>
                    <a:pt x="9093" y="992"/>
                  </a:lnTo>
                  <a:lnTo>
                    <a:pt x="8915" y="873"/>
                  </a:lnTo>
                  <a:lnTo>
                    <a:pt x="8736" y="754"/>
                  </a:lnTo>
                  <a:lnTo>
                    <a:pt x="8548" y="645"/>
                  </a:lnTo>
                  <a:lnTo>
                    <a:pt x="8349" y="546"/>
                  </a:lnTo>
                  <a:lnTo>
                    <a:pt x="8161" y="457"/>
                  </a:lnTo>
                  <a:lnTo>
                    <a:pt x="7963" y="367"/>
                  </a:lnTo>
                  <a:lnTo>
                    <a:pt x="7754" y="298"/>
                  </a:lnTo>
                  <a:lnTo>
                    <a:pt x="7546" y="229"/>
                  </a:lnTo>
                  <a:lnTo>
                    <a:pt x="7338" y="169"/>
                  </a:lnTo>
                  <a:lnTo>
                    <a:pt x="7130" y="119"/>
                  </a:lnTo>
                  <a:lnTo>
                    <a:pt x="6921" y="80"/>
                  </a:lnTo>
                  <a:lnTo>
                    <a:pt x="6703" y="40"/>
                  </a:lnTo>
                  <a:lnTo>
                    <a:pt x="6485" y="20"/>
                  </a:lnTo>
                  <a:lnTo>
                    <a:pt x="6267" y="10"/>
                  </a:lnTo>
                  <a:lnTo>
                    <a:pt x="60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3531100" y="3340250"/>
              <a:ext cx="105150" cy="144550"/>
            </a:xfrm>
            <a:custGeom>
              <a:rect b="b" l="l" r="r" t="t"/>
              <a:pathLst>
                <a:path extrusionOk="0" h="5782" w="4206">
                  <a:moveTo>
                    <a:pt x="1320" y="1"/>
                  </a:moveTo>
                  <a:lnTo>
                    <a:pt x="1082" y="11"/>
                  </a:lnTo>
                  <a:lnTo>
                    <a:pt x="844" y="50"/>
                  </a:lnTo>
                  <a:lnTo>
                    <a:pt x="606" y="110"/>
                  </a:lnTo>
                  <a:lnTo>
                    <a:pt x="368" y="189"/>
                  </a:lnTo>
                  <a:lnTo>
                    <a:pt x="308" y="219"/>
                  </a:lnTo>
                  <a:lnTo>
                    <a:pt x="259" y="249"/>
                  </a:lnTo>
                  <a:lnTo>
                    <a:pt x="209" y="278"/>
                  </a:lnTo>
                  <a:lnTo>
                    <a:pt x="169" y="318"/>
                  </a:lnTo>
                  <a:lnTo>
                    <a:pt x="100" y="407"/>
                  </a:lnTo>
                  <a:lnTo>
                    <a:pt x="50" y="497"/>
                  </a:lnTo>
                  <a:lnTo>
                    <a:pt x="21" y="606"/>
                  </a:lnTo>
                  <a:lnTo>
                    <a:pt x="1" y="705"/>
                  </a:lnTo>
                  <a:lnTo>
                    <a:pt x="1" y="814"/>
                  </a:lnTo>
                  <a:lnTo>
                    <a:pt x="21" y="913"/>
                  </a:lnTo>
                  <a:lnTo>
                    <a:pt x="60" y="1012"/>
                  </a:lnTo>
                  <a:lnTo>
                    <a:pt x="110" y="1091"/>
                  </a:lnTo>
                  <a:lnTo>
                    <a:pt x="169" y="1171"/>
                  </a:lnTo>
                  <a:lnTo>
                    <a:pt x="249" y="1230"/>
                  </a:lnTo>
                  <a:lnTo>
                    <a:pt x="328" y="1270"/>
                  </a:lnTo>
                  <a:lnTo>
                    <a:pt x="378" y="1280"/>
                  </a:lnTo>
                  <a:lnTo>
                    <a:pt x="427" y="1290"/>
                  </a:lnTo>
                  <a:lnTo>
                    <a:pt x="487" y="1290"/>
                  </a:lnTo>
                  <a:lnTo>
                    <a:pt x="536" y="1280"/>
                  </a:lnTo>
                  <a:lnTo>
                    <a:pt x="596" y="1270"/>
                  </a:lnTo>
                  <a:lnTo>
                    <a:pt x="655" y="1250"/>
                  </a:lnTo>
                  <a:lnTo>
                    <a:pt x="864" y="1171"/>
                  </a:lnTo>
                  <a:lnTo>
                    <a:pt x="1062" y="1121"/>
                  </a:lnTo>
                  <a:lnTo>
                    <a:pt x="1250" y="1091"/>
                  </a:lnTo>
                  <a:lnTo>
                    <a:pt x="1429" y="1091"/>
                  </a:lnTo>
                  <a:lnTo>
                    <a:pt x="1597" y="1101"/>
                  </a:lnTo>
                  <a:lnTo>
                    <a:pt x="1756" y="1131"/>
                  </a:lnTo>
                  <a:lnTo>
                    <a:pt x="1905" y="1171"/>
                  </a:lnTo>
                  <a:lnTo>
                    <a:pt x="2053" y="1240"/>
                  </a:lnTo>
                  <a:lnTo>
                    <a:pt x="2182" y="1310"/>
                  </a:lnTo>
                  <a:lnTo>
                    <a:pt x="2301" y="1409"/>
                  </a:lnTo>
                  <a:lnTo>
                    <a:pt x="2410" y="1508"/>
                  </a:lnTo>
                  <a:lnTo>
                    <a:pt x="2510" y="1627"/>
                  </a:lnTo>
                  <a:lnTo>
                    <a:pt x="2609" y="1756"/>
                  </a:lnTo>
                  <a:lnTo>
                    <a:pt x="2688" y="1895"/>
                  </a:lnTo>
                  <a:lnTo>
                    <a:pt x="2767" y="2043"/>
                  </a:lnTo>
                  <a:lnTo>
                    <a:pt x="2837" y="2202"/>
                  </a:lnTo>
                  <a:lnTo>
                    <a:pt x="2896" y="2361"/>
                  </a:lnTo>
                  <a:lnTo>
                    <a:pt x="2946" y="2529"/>
                  </a:lnTo>
                  <a:lnTo>
                    <a:pt x="2985" y="2708"/>
                  </a:lnTo>
                  <a:lnTo>
                    <a:pt x="3015" y="2886"/>
                  </a:lnTo>
                  <a:lnTo>
                    <a:pt x="3045" y="3065"/>
                  </a:lnTo>
                  <a:lnTo>
                    <a:pt x="3055" y="3243"/>
                  </a:lnTo>
                  <a:lnTo>
                    <a:pt x="3065" y="3432"/>
                  </a:lnTo>
                  <a:lnTo>
                    <a:pt x="3065" y="3610"/>
                  </a:lnTo>
                  <a:lnTo>
                    <a:pt x="3055" y="3789"/>
                  </a:lnTo>
                  <a:lnTo>
                    <a:pt x="3045" y="3967"/>
                  </a:lnTo>
                  <a:lnTo>
                    <a:pt x="3015" y="4146"/>
                  </a:lnTo>
                  <a:lnTo>
                    <a:pt x="2985" y="4314"/>
                  </a:lnTo>
                  <a:lnTo>
                    <a:pt x="2946" y="4483"/>
                  </a:lnTo>
                  <a:lnTo>
                    <a:pt x="2896" y="4641"/>
                  </a:lnTo>
                  <a:lnTo>
                    <a:pt x="2847" y="4800"/>
                  </a:lnTo>
                  <a:lnTo>
                    <a:pt x="2787" y="4939"/>
                  </a:lnTo>
                  <a:lnTo>
                    <a:pt x="2767" y="4998"/>
                  </a:lnTo>
                  <a:lnTo>
                    <a:pt x="2748" y="5058"/>
                  </a:lnTo>
                  <a:lnTo>
                    <a:pt x="2738" y="5117"/>
                  </a:lnTo>
                  <a:lnTo>
                    <a:pt x="2728" y="5177"/>
                  </a:lnTo>
                  <a:lnTo>
                    <a:pt x="2738" y="5286"/>
                  </a:lnTo>
                  <a:lnTo>
                    <a:pt x="2767" y="5385"/>
                  </a:lnTo>
                  <a:lnTo>
                    <a:pt x="2817" y="5484"/>
                  </a:lnTo>
                  <a:lnTo>
                    <a:pt x="2876" y="5563"/>
                  </a:lnTo>
                  <a:lnTo>
                    <a:pt x="2956" y="5633"/>
                  </a:lnTo>
                  <a:lnTo>
                    <a:pt x="3035" y="5692"/>
                  </a:lnTo>
                  <a:lnTo>
                    <a:pt x="3134" y="5742"/>
                  </a:lnTo>
                  <a:lnTo>
                    <a:pt x="3223" y="5772"/>
                  </a:lnTo>
                  <a:lnTo>
                    <a:pt x="3323" y="5782"/>
                  </a:lnTo>
                  <a:lnTo>
                    <a:pt x="3422" y="5772"/>
                  </a:lnTo>
                  <a:lnTo>
                    <a:pt x="3511" y="5732"/>
                  </a:lnTo>
                  <a:lnTo>
                    <a:pt x="3551" y="5712"/>
                  </a:lnTo>
                  <a:lnTo>
                    <a:pt x="3590" y="5682"/>
                  </a:lnTo>
                  <a:lnTo>
                    <a:pt x="3630" y="5643"/>
                  </a:lnTo>
                  <a:lnTo>
                    <a:pt x="3670" y="5603"/>
                  </a:lnTo>
                  <a:lnTo>
                    <a:pt x="3699" y="5554"/>
                  </a:lnTo>
                  <a:lnTo>
                    <a:pt x="3729" y="5494"/>
                  </a:lnTo>
                  <a:lnTo>
                    <a:pt x="3838" y="5246"/>
                  </a:lnTo>
                  <a:lnTo>
                    <a:pt x="3937" y="4988"/>
                  </a:lnTo>
                  <a:lnTo>
                    <a:pt x="4017" y="4731"/>
                  </a:lnTo>
                  <a:lnTo>
                    <a:pt x="4086" y="4473"/>
                  </a:lnTo>
                  <a:lnTo>
                    <a:pt x="4136" y="4215"/>
                  </a:lnTo>
                  <a:lnTo>
                    <a:pt x="4175" y="3947"/>
                  </a:lnTo>
                  <a:lnTo>
                    <a:pt x="4195" y="3679"/>
                  </a:lnTo>
                  <a:lnTo>
                    <a:pt x="4205" y="3412"/>
                  </a:lnTo>
                  <a:lnTo>
                    <a:pt x="4195" y="3154"/>
                  </a:lnTo>
                  <a:lnTo>
                    <a:pt x="4175" y="2886"/>
                  </a:lnTo>
                  <a:lnTo>
                    <a:pt x="4136" y="2619"/>
                  </a:lnTo>
                  <a:lnTo>
                    <a:pt x="4076" y="2361"/>
                  </a:lnTo>
                  <a:lnTo>
                    <a:pt x="3997" y="2103"/>
                  </a:lnTo>
                  <a:lnTo>
                    <a:pt x="3898" y="1855"/>
                  </a:lnTo>
                  <a:lnTo>
                    <a:pt x="3789" y="1607"/>
                  </a:lnTo>
                  <a:lnTo>
                    <a:pt x="3660" y="1359"/>
                  </a:lnTo>
                  <a:lnTo>
                    <a:pt x="3521" y="1151"/>
                  </a:lnTo>
                  <a:lnTo>
                    <a:pt x="3372" y="953"/>
                  </a:lnTo>
                  <a:lnTo>
                    <a:pt x="3204" y="774"/>
                  </a:lnTo>
                  <a:lnTo>
                    <a:pt x="3035" y="616"/>
                  </a:lnTo>
                  <a:lnTo>
                    <a:pt x="2847" y="477"/>
                  </a:lnTo>
                  <a:lnTo>
                    <a:pt x="2648" y="348"/>
                  </a:lnTo>
                  <a:lnTo>
                    <a:pt x="2440" y="239"/>
                  </a:lnTo>
                  <a:lnTo>
                    <a:pt x="2232" y="150"/>
                  </a:lnTo>
                  <a:lnTo>
                    <a:pt x="2014" y="80"/>
                  </a:lnTo>
                  <a:lnTo>
                    <a:pt x="1786" y="31"/>
                  </a:lnTo>
                  <a:lnTo>
                    <a:pt x="1558" y="11"/>
                  </a:lnTo>
                  <a:lnTo>
                    <a:pt x="13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3576725" y="3509325"/>
              <a:ext cx="30275" cy="27525"/>
            </a:xfrm>
            <a:custGeom>
              <a:rect b="b" l="l" r="r" t="t"/>
              <a:pathLst>
                <a:path extrusionOk="0" h="1101" w="1211">
                  <a:moveTo>
                    <a:pt x="546" y="0"/>
                  </a:moveTo>
                  <a:lnTo>
                    <a:pt x="447" y="20"/>
                  </a:lnTo>
                  <a:lnTo>
                    <a:pt x="337" y="50"/>
                  </a:lnTo>
                  <a:lnTo>
                    <a:pt x="248" y="99"/>
                  </a:lnTo>
                  <a:lnTo>
                    <a:pt x="159" y="169"/>
                  </a:lnTo>
                  <a:lnTo>
                    <a:pt x="90" y="248"/>
                  </a:lnTo>
                  <a:lnTo>
                    <a:pt x="40" y="337"/>
                  </a:lnTo>
                  <a:lnTo>
                    <a:pt x="20" y="387"/>
                  </a:lnTo>
                  <a:lnTo>
                    <a:pt x="10" y="446"/>
                  </a:lnTo>
                  <a:lnTo>
                    <a:pt x="0" y="496"/>
                  </a:lnTo>
                  <a:lnTo>
                    <a:pt x="0" y="556"/>
                  </a:lnTo>
                  <a:lnTo>
                    <a:pt x="20" y="665"/>
                  </a:lnTo>
                  <a:lnTo>
                    <a:pt x="50" y="764"/>
                  </a:lnTo>
                  <a:lnTo>
                    <a:pt x="100" y="853"/>
                  </a:lnTo>
                  <a:lnTo>
                    <a:pt x="169" y="932"/>
                  </a:lnTo>
                  <a:lnTo>
                    <a:pt x="248" y="1002"/>
                  </a:lnTo>
                  <a:lnTo>
                    <a:pt x="337" y="1051"/>
                  </a:lnTo>
                  <a:lnTo>
                    <a:pt x="437" y="1091"/>
                  </a:lnTo>
                  <a:lnTo>
                    <a:pt x="546" y="1101"/>
                  </a:lnTo>
                  <a:lnTo>
                    <a:pt x="655" y="1101"/>
                  </a:lnTo>
                  <a:lnTo>
                    <a:pt x="764" y="1091"/>
                  </a:lnTo>
                  <a:lnTo>
                    <a:pt x="863" y="1051"/>
                  </a:lnTo>
                  <a:lnTo>
                    <a:pt x="962" y="1002"/>
                  </a:lnTo>
                  <a:lnTo>
                    <a:pt x="1042" y="932"/>
                  </a:lnTo>
                  <a:lnTo>
                    <a:pt x="1111" y="853"/>
                  </a:lnTo>
                  <a:lnTo>
                    <a:pt x="1170" y="764"/>
                  </a:lnTo>
                  <a:lnTo>
                    <a:pt x="1180" y="714"/>
                  </a:lnTo>
                  <a:lnTo>
                    <a:pt x="1200" y="665"/>
                  </a:lnTo>
                  <a:lnTo>
                    <a:pt x="1200" y="605"/>
                  </a:lnTo>
                  <a:lnTo>
                    <a:pt x="1210" y="556"/>
                  </a:lnTo>
                  <a:lnTo>
                    <a:pt x="1190" y="446"/>
                  </a:lnTo>
                  <a:lnTo>
                    <a:pt x="1160" y="337"/>
                  </a:lnTo>
                  <a:lnTo>
                    <a:pt x="1111" y="248"/>
                  </a:lnTo>
                  <a:lnTo>
                    <a:pt x="1042" y="169"/>
                  </a:lnTo>
                  <a:lnTo>
                    <a:pt x="962" y="99"/>
                  </a:lnTo>
                  <a:lnTo>
                    <a:pt x="873" y="50"/>
                  </a:lnTo>
                  <a:lnTo>
                    <a:pt x="774" y="20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3055900" y="3105500"/>
              <a:ext cx="755100" cy="831700"/>
            </a:xfrm>
            <a:custGeom>
              <a:rect b="b" l="l" r="r" t="t"/>
              <a:pathLst>
                <a:path extrusionOk="0" h="33268" w="30204">
                  <a:moveTo>
                    <a:pt x="14725" y="1091"/>
                  </a:moveTo>
                  <a:lnTo>
                    <a:pt x="15122" y="1101"/>
                  </a:lnTo>
                  <a:lnTo>
                    <a:pt x="15519" y="1111"/>
                  </a:lnTo>
                  <a:lnTo>
                    <a:pt x="15905" y="1141"/>
                  </a:lnTo>
                  <a:lnTo>
                    <a:pt x="16302" y="1181"/>
                  </a:lnTo>
                  <a:lnTo>
                    <a:pt x="16689" y="1230"/>
                  </a:lnTo>
                  <a:lnTo>
                    <a:pt x="17075" y="1290"/>
                  </a:lnTo>
                  <a:lnTo>
                    <a:pt x="17462" y="1359"/>
                  </a:lnTo>
                  <a:lnTo>
                    <a:pt x="17849" y="1438"/>
                  </a:lnTo>
                  <a:lnTo>
                    <a:pt x="18235" y="1528"/>
                  </a:lnTo>
                  <a:lnTo>
                    <a:pt x="18612" y="1627"/>
                  </a:lnTo>
                  <a:lnTo>
                    <a:pt x="18989" y="1736"/>
                  </a:lnTo>
                  <a:lnTo>
                    <a:pt x="19356" y="1865"/>
                  </a:lnTo>
                  <a:lnTo>
                    <a:pt x="19723" y="1994"/>
                  </a:lnTo>
                  <a:lnTo>
                    <a:pt x="20090" y="2132"/>
                  </a:lnTo>
                  <a:lnTo>
                    <a:pt x="20447" y="2291"/>
                  </a:lnTo>
                  <a:lnTo>
                    <a:pt x="20804" y="2450"/>
                  </a:lnTo>
                  <a:lnTo>
                    <a:pt x="21151" y="2618"/>
                  </a:lnTo>
                  <a:lnTo>
                    <a:pt x="21498" y="2807"/>
                  </a:lnTo>
                  <a:lnTo>
                    <a:pt x="21835" y="2995"/>
                  </a:lnTo>
                  <a:lnTo>
                    <a:pt x="22172" y="3193"/>
                  </a:lnTo>
                  <a:lnTo>
                    <a:pt x="22499" y="3402"/>
                  </a:lnTo>
                  <a:lnTo>
                    <a:pt x="22816" y="3630"/>
                  </a:lnTo>
                  <a:lnTo>
                    <a:pt x="23134" y="3858"/>
                  </a:lnTo>
                  <a:lnTo>
                    <a:pt x="23441" y="4096"/>
                  </a:lnTo>
                  <a:lnTo>
                    <a:pt x="23739" y="4344"/>
                  </a:lnTo>
                  <a:lnTo>
                    <a:pt x="24036" y="4601"/>
                  </a:lnTo>
                  <a:lnTo>
                    <a:pt x="24324" y="4859"/>
                  </a:lnTo>
                  <a:lnTo>
                    <a:pt x="24601" y="5137"/>
                  </a:lnTo>
                  <a:lnTo>
                    <a:pt x="24869" y="5424"/>
                  </a:lnTo>
                  <a:lnTo>
                    <a:pt x="25137" y="5712"/>
                  </a:lnTo>
                  <a:lnTo>
                    <a:pt x="25385" y="6010"/>
                  </a:lnTo>
                  <a:lnTo>
                    <a:pt x="25633" y="6327"/>
                  </a:lnTo>
                  <a:lnTo>
                    <a:pt x="25861" y="6644"/>
                  </a:lnTo>
                  <a:lnTo>
                    <a:pt x="26089" y="6971"/>
                  </a:lnTo>
                  <a:lnTo>
                    <a:pt x="26307" y="7308"/>
                  </a:lnTo>
                  <a:lnTo>
                    <a:pt x="26505" y="7646"/>
                  </a:lnTo>
                  <a:lnTo>
                    <a:pt x="26703" y="8003"/>
                  </a:lnTo>
                  <a:lnTo>
                    <a:pt x="26882" y="8360"/>
                  </a:lnTo>
                  <a:lnTo>
                    <a:pt x="27060" y="8726"/>
                  </a:lnTo>
                  <a:lnTo>
                    <a:pt x="27219" y="9103"/>
                  </a:lnTo>
                  <a:lnTo>
                    <a:pt x="27368" y="9490"/>
                  </a:lnTo>
                  <a:lnTo>
                    <a:pt x="27507" y="9877"/>
                  </a:lnTo>
                  <a:lnTo>
                    <a:pt x="27636" y="10283"/>
                  </a:lnTo>
                  <a:lnTo>
                    <a:pt x="27754" y="10690"/>
                  </a:lnTo>
                  <a:lnTo>
                    <a:pt x="27854" y="11106"/>
                  </a:lnTo>
                  <a:lnTo>
                    <a:pt x="27943" y="11523"/>
                  </a:lnTo>
                  <a:lnTo>
                    <a:pt x="28012" y="11939"/>
                  </a:lnTo>
                  <a:lnTo>
                    <a:pt x="28072" y="12356"/>
                  </a:lnTo>
                  <a:lnTo>
                    <a:pt x="28131" y="12772"/>
                  </a:lnTo>
                  <a:lnTo>
                    <a:pt x="28171" y="13198"/>
                  </a:lnTo>
                  <a:lnTo>
                    <a:pt x="28191" y="13615"/>
                  </a:lnTo>
                  <a:lnTo>
                    <a:pt x="28211" y="14041"/>
                  </a:lnTo>
                  <a:lnTo>
                    <a:pt x="28221" y="14468"/>
                  </a:lnTo>
                  <a:lnTo>
                    <a:pt x="28211" y="14894"/>
                  </a:lnTo>
                  <a:lnTo>
                    <a:pt x="28191" y="15320"/>
                  </a:lnTo>
                  <a:lnTo>
                    <a:pt x="28161" y="15747"/>
                  </a:lnTo>
                  <a:lnTo>
                    <a:pt x="28121" y="16173"/>
                  </a:lnTo>
                  <a:lnTo>
                    <a:pt x="28062" y="16590"/>
                  </a:lnTo>
                  <a:lnTo>
                    <a:pt x="27992" y="17006"/>
                  </a:lnTo>
                  <a:lnTo>
                    <a:pt x="27913" y="17422"/>
                  </a:lnTo>
                  <a:lnTo>
                    <a:pt x="27824" y="17829"/>
                  </a:lnTo>
                  <a:lnTo>
                    <a:pt x="27725" y="18236"/>
                  </a:lnTo>
                  <a:lnTo>
                    <a:pt x="27616" y="18622"/>
                  </a:lnTo>
                  <a:lnTo>
                    <a:pt x="27487" y="18999"/>
                  </a:lnTo>
                  <a:lnTo>
                    <a:pt x="27358" y="19366"/>
                  </a:lnTo>
                  <a:lnTo>
                    <a:pt x="27209" y="19733"/>
                  </a:lnTo>
                  <a:lnTo>
                    <a:pt x="27050" y="20100"/>
                  </a:lnTo>
                  <a:lnTo>
                    <a:pt x="26892" y="20457"/>
                  </a:lnTo>
                  <a:lnTo>
                    <a:pt x="26713" y="20814"/>
                  </a:lnTo>
                  <a:lnTo>
                    <a:pt x="26525" y="21161"/>
                  </a:lnTo>
                  <a:lnTo>
                    <a:pt x="26426" y="21329"/>
                  </a:lnTo>
                  <a:lnTo>
                    <a:pt x="26317" y="21498"/>
                  </a:lnTo>
                  <a:lnTo>
                    <a:pt x="26198" y="21676"/>
                  </a:lnTo>
                  <a:lnTo>
                    <a:pt x="26069" y="21845"/>
                  </a:lnTo>
                  <a:lnTo>
                    <a:pt x="25791" y="22202"/>
                  </a:lnTo>
                  <a:lnTo>
                    <a:pt x="25514" y="22559"/>
                  </a:lnTo>
                  <a:lnTo>
                    <a:pt x="25236" y="22926"/>
                  </a:lnTo>
                  <a:lnTo>
                    <a:pt x="25107" y="23104"/>
                  </a:lnTo>
                  <a:lnTo>
                    <a:pt x="24988" y="23283"/>
                  </a:lnTo>
                  <a:lnTo>
                    <a:pt x="24879" y="23461"/>
                  </a:lnTo>
                  <a:lnTo>
                    <a:pt x="24780" y="23630"/>
                  </a:lnTo>
                  <a:lnTo>
                    <a:pt x="24691" y="23808"/>
                  </a:lnTo>
                  <a:lnTo>
                    <a:pt x="24631" y="23987"/>
                  </a:lnTo>
                  <a:lnTo>
                    <a:pt x="24591" y="24086"/>
                  </a:lnTo>
                  <a:lnTo>
                    <a:pt x="24572" y="24195"/>
                  </a:lnTo>
                  <a:lnTo>
                    <a:pt x="24562" y="24314"/>
                  </a:lnTo>
                  <a:lnTo>
                    <a:pt x="24552" y="24433"/>
                  </a:lnTo>
                  <a:lnTo>
                    <a:pt x="24552" y="24552"/>
                  </a:lnTo>
                  <a:lnTo>
                    <a:pt x="24562" y="24671"/>
                  </a:lnTo>
                  <a:lnTo>
                    <a:pt x="24581" y="24800"/>
                  </a:lnTo>
                  <a:lnTo>
                    <a:pt x="24601" y="24929"/>
                  </a:lnTo>
                  <a:lnTo>
                    <a:pt x="24661" y="25196"/>
                  </a:lnTo>
                  <a:lnTo>
                    <a:pt x="24740" y="25464"/>
                  </a:lnTo>
                  <a:lnTo>
                    <a:pt x="24839" y="25742"/>
                  </a:lnTo>
                  <a:lnTo>
                    <a:pt x="24948" y="26019"/>
                  </a:lnTo>
                  <a:lnTo>
                    <a:pt x="25077" y="26297"/>
                  </a:lnTo>
                  <a:lnTo>
                    <a:pt x="25206" y="26565"/>
                  </a:lnTo>
                  <a:lnTo>
                    <a:pt x="25474" y="27090"/>
                  </a:lnTo>
                  <a:lnTo>
                    <a:pt x="25732" y="27586"/>
                  </a:lnTo>
                  <a:lnTo>
                    <a:pt x="25940" y="28012"/>
                  </a:lnTo>
                  <a:lnTo>
                    <a:pt x="26188" y="28498"/>
                  </a:lnTo>
                  <a:lnTo>
                    <a:pt x="26446" y="28974"/>
                  </a:lnTo>
                  <a:lnTo>
                    <a:pt x="26713" y="29440"/>
                  </a:lnTo>
                  <a:lnTo>
                    <a:pt x="26991" y="29906"/>
                  </a:lnTo>
                  <a:lnTo>
                    <a:pt x="27279" y="30362"/>
                  </a:lnTo>
                  <a:lnTo>
                    <a:pt x="27576" y="30809"/>
                  </a:lnTo>
                  <a:lnTo>
                    <a:pt x="27883" y="31255"/>
                  </a:lnTo>
                  <a:lnTo>
                    <a:pt x="28201" y="31691"/>
                  </a:lnTo>
                  <a:lnTo>
                    <a:pt x="28201" y="31691"/>
                  </a:lnTo>
                  <a:lnTo>
                    <a:pt x="27636" y="31503"/>
                  </a:lnTo>
                  <a:lnTo>
                    <a:pt x="27080" y="31294"/>
                  </a:lnTo>
                  <a:lnTo>
                    <a:pt x="26525" y="31066"/>
                  </a:lnTo>
                  <a:lnTo>
                    <a:pt x="25980" y="30838"/>
                  </a:lnTo>
                  <a:lnTo>
                    <a:pt x="25434" y="30590"/>
                  </a:lnTo>
                  <a:lnTo>
                    <a:pt x="24889" y="30333"/>
                  </a:lnTo>
                  <a:lnTo>
                    <a:pt x="24363" y="30055"/>
                  </a:lnTo>
                  <a:lnTo>
                    <a:pt x="23838" y="29767"/>
                  </a:lnTo>
                  <a:lnTo>
                    <a:pt x="23322" y="29460"/>
                  </a:lnTo>
                  <a:lnTo>
                    <a:pt x="22816" y="29153"/>
                  </a:lnTo>
                  <a:lnTo>
                    <a:pt x="22311" y="28816"/>
                  </a:lnTo>
                  <a:lnTo>
                    <a:pt x="21825" y="28478"/>
                  </a:lnTo>
                  <a:lnTo>
                    <a:pt x="21359" y="28121"/>
                  </a:lnTo>
                  <a:lnTo>
                    <a:pt x="20893" y="27745"/>
                  </a:lnTo>
                  <a:lnTo>
                    <a:pt x="20447" y="27368"/>
                  </a:lnTo>
                  <a:lnTo>
                    <a:pt x="20020" y="26961"/>
                  </a:lnTo>
                  <a:lnTo>
                    <a:pt x="19951" y="26902"/>
                  </a:lnTo>
                  <a:lnTo>
                    <a:pt x="19872" y="26862"/>
                  </a:lnTo>
                  <a:lnTo>
                    <a:pt x="19782" y="26832"/>
                  </a:lnTo>
                  <a:lnTo>
                    <a:pt x="19703" y="26813"/>
                  </a:lnTo>
                  <a:lnTo>
                    <a:pt x="19614" y="26813"/>
                  </a:lnTo>
                  <a:lnTo>
                    <a:pt x="19534" y="26823"/>
                  </a:lnTo>
                  <a:lnTo>
                    <a:pt x="19445" y="26842"/>
                  </a:lnTo>
                  <a:lnTo>
                    <a:pt x="19356" y="26882"/>
                  </a:lnTo>
                  <a:lnTo>
                    <a:pt x="19029" y="27021"/>
                  </a:lnTo>
                  <a:lnTo>
                    <a:pt x="18692" y="27160"/>
                  </a:lnTo>
                  <a:lnTo>
                    <a:pt x="18354" y="27289"/>
                  </a:lnTo>
                  <a:lnTo>
                    <a:pt x="18017" y="27398"/>
                  </a:lnTo>
                  <a:lnTo>
                    <a:pt x="17680" y="27507"/>
                  </a:lnTo>
                  <a:lnTo>
                    <a:pt x="17333" y="27596"/>
                  </a:lnTo>
                  <a:lnTo>
                    <a:pt x="16986" y="27675"/>
                  </a:lnTo>
                  <a:lnTo>
                    <a:pt x="16649" y="27745"/>
                  </a:lnTo>
                  <a:lnTo>
                    <a:pt x="16302" y="27814"/>
                  </a:lnTo>
                  <a:lnTo>
                    <a:pt x="15955" y="27864"/>
                  </a:lnTo>
                  <a:lnTo>
                    <a:pt x="15608" y="27903"/>
                  </a:lnTo>
                  <a:lnTo>
                    <a:pt x="15261" y="27933"/>
                  </a:lnTo>
                  <a:lnTo>
                    <a:pt x="14914" y="27953"/>
                  </a:lnTo>
                  <a:lnTo>
                    <a:pt x="14567" y="27963"/>
                  </a:lnTo>
                  <a:lnTo>
                    <a:pt x="14210" y="27973"/>
                  </a:lnTo>
                  <a:lnTo>
                    <a:pt x="13863" y="27963"/>
                  </a:lnTo>
                  <a:lnTo>
                    <a:pt x="13516" y="27943"/>
                  </a:lnTo>
                  <a:lnTo>
                    <a:pt x="13169" y="27913"/>
                  </a:lnTo>
                  <a:lnTo>
                    <a:pt x="12831" y="27883"/>
                  </a:lnTo>
                  <a:lnTo>
                    <a:pt x="12484" y="27834"/>
                  </a:lnTo>
                  <a:lnTo>
                    <a:pt x="12137" y="27784"/>
                  </a:lnTo>
                  <a:lnTo>
                    <a:pt x="11800" y="27715"/>
                  </a:lnTo>
                  <a:lnTo>
                    <a:pt x="11463" y="27646"/>
                  </a:lnTo>
                  <a:lnTo>
                    <a:pt x="11126" y="27566"/>
                  </a:lnTo>
                  <a:lnTo>
                    <a:pt x="10789" y="27477"/>
                  </a:lnTo>
                  <a:lnTo>
                    <a:pt x="10452" y="27378"/>
                  </a:lnTo>
                  <a:lnTo>
                    <a:pt x="10124" y="27269"/>
                  </a:lnTo>
                  <a:lnTo>
                    <a:pt x="9797" y="27160"/>
                  </a:lnTo>
                  <a:lnTo>
                    <a:pt x="9470" y="27031"/>
                  </a:lnTo>
                  <a:lnTo>
                    <a:pt x="9143" y="26902"/>
                  </a:lnTo>
                  <a:lnTo>
                    <a:pt x="8825" y="26763"/>
                  </a:lnTo>
                  <a:lnTo>
                    <a:pt x="8518" y="26614"/>
                  </a:lnTo>
                  <a:lnTo>
                    <a:pt x="8201" y="26456"/>
                  </a:lnTo>
                  <a:lnTo>
                    <a:pt x="7893" y="26297"/>
                  </a:lnTo>
                  <a:lnTo>
                    <a:pt x="7596" y="26128"/>
                  </a:lnTo>
                  <a:lnTo>
                    <a:pt x="7298" y="25950"/>
                  </a:lnTo>
                  <a:lnTo>
                    <a:pt x="7001" y="25762"/>
                  </a:lnTo>
                  <a:lnTo>
                    <a:pt x="6713" y="25573"/>
                  </a:lnTo>
                  <a:lnTo>
                    <a:pt x="6426" y="25375"/>
                  </a:lnTo>
                  <a:lnTo>
                    <a:pt x="6148" y="25167"/>
                  </a:lnTo>
                  <a:lnTo>
                    <a:pt x="5871" y="24948"/>
                  </a:lnTo>
                  <a:lnTo>
                    <a:pt x="5603" y="24730"/>
                  </a:lnTo>
                  <a:lnTo>
                    <a:pt x="5345" y="24502"/>
                  </a:lnTo>
                  <a:lnTo>
                    <a:pt x="5087" y="24274"/>
                  </a:lnTo>
                  <a:lnTo>
                    <a:pt x="4839" y="24026"/>
                  </a:lnTo>
                  <a:lnTo>
                    <a:pt x="4591" y="23778"/>
                  </a:lnTo>
                  <a:lnTo>
                    <a:pt x="4353" y="23531"/>
                  </a:lnTo>
                  <a:lnTo>
                    <a:pt x="4125" y="23273"/>
                  </a:lnTo>
                  <a:lnTo>
                    <a:pt x="3907" y="23005"/>
                  </a:lnTo>
                  <a:lnTo>
                    <a:pt x="3689" y="22737"/>
                  </a:lnTo>
                  <a:lnTo>
                    <a:pt x="3481" y="22460"/>
                  </a:lnTo>
                  <a:lnTo>
                    <a:pt x="3273" y="22172"/>
                  </a:lnTo>
                  <a:lnTo>
                    <a:pt x="3084" y="21885"/>
                  </a:lnTo>
                  <a:lnTo>
                    <a:pt x="2896" y="21587"/>
                  </a:lnTo>
                  <a:lnTo>
                    <a:pt x="2717" y="21290"/>
                  </a:lnTo>
                  <a:lnTo>
                    <a:pt x="2549" y="20982"/>
                  </a:lnTo>
                  <a:lnTo>
                    <a:pt x="2390" y="20675"/>
                  </a:lnTo>
                  <a:lnTo>
                    <a:pt x="2241" y="20357"/>
                  </a:lnTo>
                  <a:lnTo>
                    <a:pt x="2103" y="20030"/>
                  </a:lnTo>
                  <a:lnTo>
                    <a:pt x="1964" y="19703"/>
                  </a:lnTo>
                  <a:lnTo>
                    <a:pt x="1845" y="19376"/>
                  </a:lnTo>
                  <a:lnTo>
                    <a:pt x="1726" y="19039"/>
                  </a:lnTo>
                  <a:lnTo>
                    <a:pt x="1627" y="18702"/>
                  </a:lnTo>
                  <a:lnTo>
                    <a:pt x="1528" y="18355"/>
                  </a:lnTo>
                  <a:lnTo>
                    <a:pt x="1399" y="17779"/>
                  </a:lnTo>
                  <a:lnTo>
                    <a:pt x="1280" y="17204"/>
                  </a:lnTo>
                  <a:lnTo>
                    <a:pt x="1200" y="16639"/>
                  </a:lnTo>
                  <a:lnTo>
                    <a:pt x="1131" y="16074"/>
                  </a:lnTo>
                  <a:lnTo>
                    <a:pt x="1091" y="15509"/>
                  </a:lnTo>
                  <a:lnTo>
                    <a:pt x="1071" y="14953"/>
                  </a:lnTo>
                  <a:lnTo>
                    <a:pt x="1081" y="14388"/>
                  </a:lnTo>
                  <a:lnTo>
                    <a:pt x="1101" y="13843"/>
                  </a:lnTo>
                  <a:lnTo>
                    <a:pt x="1151" y="13288"/>
                  </a:lnTo>
                  <a:lnTo>
                    <a:pt x="1220" y="12752"/>
                  </a:lnTo>
                  <a:lnTo>
                    <a:pt x="1309" y="12207"/>
                  </a:lnTo>
                  <a:lnTo>
                    <a:pt x="1428" y="11681"/>
                  </a:lnTo>
                  <a:lnTo>
                    <a:pt x="1557" y="11156"/>
                  </a:lnTo>
                  <a:lnTo>
                    <a:pt x="1716" y="10640"/>
                  </a:lnTo>
                  <a:lnTo>
                    <a:pt x="1894" y="10125"/>
                  </a:lnTo>
                  <a:lnTo>
                    <a:pt x="2093" y="9619"/>
                  </a:lnTo>
                  <a:lnTo>
                    <a:pt x="2301" y="9123"/>
                  </a:lnTo>
                  <a:lnTo>
                    <a:pt x="2539" y="8637"/>
                  </a:lnTo>
                  <a:lnTo>
                    <a:pt x="2797" y="8161"/>
                  </a:lnTo>
                  <a:lnTo>
                    <a:pt x="3074" y="7695"/>
                  </a:lnTo>
                  <a:lnTo>
                    <a:pt x="3362" y="7239"/>
                  </a:lnTo>
                  <a:lnTo>
                    <a:pt x="3679" y="6793"/>
                  </a:lnTo>
                  <a:lnTo>
                    <a:pt x="4006" y="6357"/>
                  </a:lnTo>
                  <a:lnTo>
                    <a:pt x="4363" y="5930"/>
                  </a:lnTo>
                  <a:lnTo>
                    <a:pt x="4730" y="5514"/>
                  </a:lnTo>
                  <a:lnTo>
                    <a:pt x="5117" y="5107"/>
                  </a:lnTo>
                  <a:lnTo>
                    <a:pt x="5514" y="4720"/>
                  </a:lnTo>
                  <a:lnTo>
                    <a:pt x="5940" y="4344"/>
                  </a:lnTo>
                  <a:lnTo>
                    <a:pt x="6376" y="3987"/>
                  </a:lnTo>
                  <a:lnTo>
                    <a:pt x="6832" y="3640"/>
                  </a:lnTo>
                  <a:lnTo>
                    <a:pt x="7298" y="3303"/>
                  </a:lnTo>
                  <a:lnTo>
                    <a:pt x="7784" y="2985"/>
                  </a:lnTo>
                  <a:lnTo>
                    <a:pt x="8151" y="2777"/>
                  </a:lnTo>
                  <a:lnTo>
                    <a:pt x="8518" y="2579"/>
                  </a:lnTo>
                  <a:lnTo>
                    <a:pt x="8885" y="2400"/>
                  </a:lnTo>
                  <a:lnTo>
                    <a:pt x="9262" y="2232"/>
                  </a:lnTo>
                  <a:lnTo>
                    <a:pt x="9639" y="2073"/>
                  </a:lnTo>
                  <a:lnTo>
                    <a:pt x="10015" y="1924"/>
                  </a:lnTo>
                  <a:lnTo>
                    <a:pt x="10402" y="1795"/>
                  </a:lnTo>
                  <a:lnTo>
                    <a:pt x="10789" y="1666"/>
                  </a:lnTo>
                  <a:lnTo>
                    <a:pt x="11175" y="1557"/>
                  </a:lnTo>
                  <a:lnTo>
                    <a:pt x="11562" y="1458"/>
                  </a:lnTo>
                  <a:lnTo>
                    <a:pt x="11959" y="1379"/>
                  </a:lnTo>
                  <a:lnTo>
                    <a:pt x="12355" y="1300"/>
                  </a:lnTo>
                  <a:lnTo>
                    <a:pt x="12742" y="1240"/>
                  </a:lnTo>
                  <a:lnTo>
                    <a:pt x="13139" y="1191"/>
                  </a:lnTo>
                  <a:lnTo>
                    <a:pt x="13535" y="1151"/>
                  </a:lnTo>
                  <a:lnTo>
                    <a:pt x="13932" y="1121"/>
                  </a:lnTo>
                  <a:lnTo>
                    <a:pt x="14329" y="1101"/>
                  </a:lnTo>
                  <a:lnTo>
                    <a:pt x="14725" y="1091"/>
                  </a:lnTo>
                  <a:close/>
                  <a:moveTo>
                    <a:pt x="14448" y="1"/>
                  </a:moveTo>
                  <a:lnTo>
                    <a:pt x="14081" y="11"/>
                  </a:lnTo>
                  <a:lnTo>
                    <a:pt x="13704" y="40"/>
                  </a:lnTo>
                  <a:lnTo>
                    <a:pt x="13327" y="70"/>
                  </a:lnTo>
                  <a:lnTo>
                    <a:pt x="12950" y="110"/>
                  </a:lnTo>
                  <a:lnTo>
                    <a:pt x="12584" y="159"/>
                  </a:lnTo>
                  <a:lnTo>
                    <a:pt x="12207" y="219"/>
                  </a:lnTo>
                  <a:lnTo>
                    <a:pt x="11840" y="288"/>
                  </a:lnTo>
                  <a:lnTo>
                    <a:pt x="11473" y="368"/>
                  </a:lnTo>
                  <a:lnTo>
                    <a:pt x="11106" y="457"/>
                  </a:lnTo>
                  <a:lnTo>
                    <a:pt x="10739" y="556"/>
                  </a:lnTo>
                  <a:lnTo>
                    <a:pt x="10372" y="655"/>
                  </a:lnTo>
                  <a:lnTo>
                    <a:pt x="10015" y="774"/>
                  </a:lnTo>
                  <a:lnTo>
                    <a:pt x="9658" y="893"/>
                  </a:lnTo>
                  <a:lnTo>
                    <a:pt x="9301" y="1032"/>
                  </a:lnTo>
                  <a:lnTo>
                    <a:pt x="8944" y="1181"/>
                  </a:lnTo>
                  <a:lnTo>
                    <a:pt x="8597" y="1329"/>
                  </a:lnTo>
                  <a:lnTo>
                    <a:pt x="8250" y="1498"/>
                  </a:lnTo>
                  <a:lnTo>
                    <a:pt x="7913" y="1666"/>
                  </a:lnTo>
                  <a:lnTo>
                    <a:pt x="7566" y="1845"/>
                  </a:lnTo>
                  <a:lnTo>
                    <a:pt x="7239" y="2043"/>
                  </a:lnTo>
                  <a:lnTo>
                    <a:pt x="6951" y="2222"/>
                  </a:lnTo>
                  <a:lnTo>
                    <a:pt x="6674" y="2410"/>
                  </a:lnTo>
                  <a:lnTo>
                    <a:pt x="6396" y="2599"/>
                  </a:lnTo>
                  <a:lnTo>
                    <a:pt x="6128" y="2797"/>
                  </a:lnTo>
                  <a:lnTo>
                    <a:pt x="5861" y="2995"/>
                  </a:lnTo>
                  <a:lnTo>
                    <a:pt x="5603" y="3203"/>
                  </a:lnTo>
                  <a:lnTo>
                    <a:pt x="5355" y="3412"/>
                  </a:lnTo>
                  <a:lnTo>
                    <a:pt x="5107" y="3630"/>
                  </a:lnTo>
                  <a:lnTo>
                    <a:pt x="4859" y="3848"/>
                  </a:lnTo>
                  <a:lnTo>
                    <a:pt x="4621" y="4066"/>
                  </a:lnTo>
                  <a:lnTo>
                    <a:pt x="4393" y="4294"/>
                  </a:lnTo>
                  <a:lnTo>
                    <a:pt x="4165" y="4522"/>
                  </a:lnTo>
                  <a:lnTo>
                    <a:pt x="3947" y="4750"/>
                  </a:lnTo>
                  <a:lnTo>
                    <a:pt x="3739" y="4988"/>
                  </a:lnTo>
                  <a:lnTo>
                    <a:pt x="3530" y="5226"/>
                  </a:lnTo>
                  <a:lnTo>
                    <a:pt x="3322" y="5474"/>
                  </a:lnTo>
                  <a:lnTo>
                    <a:pt x="3124" y="5722"/>
                  </a:lnTo>
                  <a:lnTo>
                    <a:pt x="2936" y="5970"/>
                  </a:lnTo>
                  <a:lnTo>
                    <a:pt x="2747" y="6228"/>
                  </a:lnTo>
                  <a:lnTo>
                    <a:pt x="2569" y="6476"/>
                  </a:lnTo>
                  <a:lnTo>
                    <a:pt x="2400" y="6743"/>
                  </a:lnTo>
                  <a:lnTo>
                    <a:pt x="2232" y="7001"/>
                  </a:lnTo>
                  <a:lnTo>
                    <a:pt x="2063" y="7269"/>
                  </a:lnTo>
                  <a:lnTo>
                    <a:pt x="1914" y="7537"/>
                  </a:lnTo>
                  <a:lnTo>
                    <a:pt x="1766" y="7814"/>
                  </a:lnTo>
                  <a:lnTo>
                    <a:pt x="1617" y="8082"/>
                  </a:lnTo>
                  <a:lnTo>
                    <a:pt x="1478" y="8360"/>
                  </a:lnTo>
                  <a:lnTo>
                    <a:pt x="1349" y="8637"/>
                  </a:lnTo>
                  <a:lnTo>
                    <a:pt x="1220" y="8925"/>
                  </a:lnTo>
                  <a:lnTo>
                    <a:pt x="1101" y="9212"/>
                  </a:lnTo>
                  <a:lnTo>
                    <a:pt x="982" y="9500"/>
                  </a:lnTo>
                  <a:lnTo>
                    <a:pt x="873" y="9787"/>
                  </a:lnTo>
                  <a:lnTo>
                    <a:pt x="774" y="10075"/>
                  </a:lnTo>
                  <a:lnTo>
                    <a:pt x="675" y="10372"/>
                  </a:lnTo>
                  <a:lnTo>
                    <a:pt x="586" y="10670"/>
                  </a:lnTo>
                  <a:lnTo>
                    <a:pt x="506" y="10967"/>
                  </a:lnTo>
                  <a:lnTo>
                    <a:pt x="427" y="11265"/>
                  </a:lnTo>
                  <a:lnTo>
                    <a:pt x="357" y="11562"/>
                  </a:lnTo>
                  <a:lnTo>
                    <a:pt x="298" y="11870"/>
                  </a:lnTo>
                  <a:lnTo>
                    <a:pt x="238" y="12177"/>
                  </a:lnTo>
                  <a:lnTo>
                    <a:pt x="189" y="12484"/>
                  </a:lnTo>
                  <a:lnTo>
                    <a:pt x="139" y="12792"/>
                  </a:lnTo>
                  <a:lnTo>
                    <a:pt x="100" y="13099"/>
                  </a:lnTo>
                  <a:lnTo>
                    <a:pt x="70" y="13417"/>
                  </a:lnTo>
                  <a:lnTo>
                    <a:pt x="40" y="13724"/>
                  </a:lnTo>
                  <a:lnTo>
                    <a:pt x="20" y="14041"/>
                  </a:lnTo>
                  <a:lnTo>
                    <a:pt x="10" y="14359"/>
                  </a:lnTo>
                  <a:lnTo>
                    <a:pt x="1" y="14676"/>
                  </a:lnTo>
                  <a:lnTo>
                    <a:pt x="10" y="14993"/>
                  </a:lnTo>
                  <a:lnTo>
                    <a:pt x="10" y="15310"/>
                  </a:lnTo>
                  <a:lnTo>
                    <a:pt x="30" y="15628"/>
                  </a:lnTo>
                  <a:lnTo>
                    <a:pt x="50" y="15945"/>
                  </a:lnTo>
                  <a:lnTo>
                    <a:pt x="70" y="16262"/>
                  </a:lnTo>
                  <a:lnTo>
                    <a:pt x="110" y="16590"/>
                  </a:lnTo>
                  <a:lnTo>
                    <a:pt x="149" y="16907"/>
                  </a:lnTo>
                  <a:lnTo>
                    <a:pt x="199" y="17234"/>
                  </a:lnTo>
                  <a:lnTo>
                    <a:pt x="248" y="17561"/>
                  </a:lnTo>
                  <a:lnTo>
                    <a:pt x="308" y="17879"/>
                  </a:lnTo>
                  <a:lnTo>
                    <a:pt x="377" y="18206"/>
                  </a:lnTo>
                  <a:lnTo>
                    <a:pt x="457" y="18523"/>
                  </a:lnTo>
                  <a:lnTo>
                    <a:pt x="536" y="18850"/>
                  </a:lnTo>
                  <a:lnTo>
                    <a:pt x="625" y="19178"/>
                  </a:lnTo>
                  <a:lnTo>
                    <a:pt x="714" y="19505"/>
                  </a:lnTo>
                  <a:lnTo>
                    <a:pt x="824" y="19822"/>
                  </a:lnTo>
                  <a:lnTo>
                    <a:pt x="943" y="20169"/>
                  </a:lnTo>
                  <a:lnTo>
                    <a:pt x="1061" y="20506"/>
                  </a:lnTo>
                  <a:lnTo>
                    <a:pt x="1200" y="20843"/>
                  </a:lnTo>
                  <a:lnTo>
                    <a:pt x="1349" y="21171"/>
                  </a:lnTo>
                  <a:lnTo>
                    <a:pt x="1508" y="21488"/>
                  </a:lnTo>
                  <a:lnTo>
                    <a:pt x="1676" y="21805"/>
                  </a:lnTo>
                  <a:lnTo>
                    <a:pt x="1845" y="22113"/>
                  </a:lnTo>
                  <a:lnTo>
                    <a:pt x="2033" y="22420"/>
                  </a:lnTo>
                  <a:lnTo>
                    <a:pt x="2222" y="22717"/>
                  </a:lnTo>
                  <a:lnTo>
                    <a:pt x="2420" y="23015"/>
                  </a:lnTo>
                  <a:lnTo>
                    <a:pt x="2628" y="23293"/>
                  </a:lnTo>
                  <a:lnTo>
                    <a:pt x="2846" y="23580"/>
                  </a:lnTo>
                  <a:lnTo>
                    <a:pt x="3064" y="23848"/>
                  </a:lnTo>
                  <a:lnTo>
                    <a:pt x="3293" y="24116"/>
                  </a:lnTo>
                  <a:lnTo>
                    <a:pt x="3530" y="24383"/>
                  </a:lnTo>
                  <a:lnTo>
                    <a:pt x="3778" y="24631"/>
                  </a:lnTo>
                  <a:lnTo>
                    <a:pt x="4026" y="24889"/>
                  </a:lnTo>
                  <a:lnTo>
                    <a:pt x="4284" y="25127"/>
                  </a:lnTo>
                  <a:lnTo>
                    <a:pt x="4542" y="25365"/>
                  </a:lnTo>
                  <a:lnTo>
                    <a:pt x="4810" y="25593"/>
                  </a:lnTo>
                  <a:lnTo>
                    <a:pt x="5087" y="25811"/>
                  </a:lnTo>
                  <a:lnTo>
                    <a:pt x="5365" y="26029"/>
                  </a:lnTo>
                  <a:lnTo>
                    <a:pt x="5652" y="26237"/>
                  </a:lnTo>
                  <a:lnTo>
                    <a:pt x="5950" y="26436"/>
                  </a:lnTo>
                  <a:lnTo>
                    <a:pt x="6247" y="26634"/>
                  </a:lnTo>
                  <a:lnTo>
                    <a:pt x="6545" y="26823"/>
                  </a:lnTo>
                  <a:lnTo>
                    <a:pt x="6852" y="27001"/>
                  </a:lnTo>
                  <a:lnTo>
                    <a:pt x="7160" y="27170"/>
                  </a:lnTo>
                  <a:lnTo>
                    <a:pt x="7477" y="27338"/>
                  </a:lnTo>
                  <a:lnTo>
                    <a:pt x="7794" y="27497"/>
                  </a:lnTo>
                  <a:lnTo>
                    <a:pt x="8112" y="27646"/>
                  </a:lnTo>
                  <a:lnTo>
                    <a:pt x="8439" y="27784"/>
                  </a:lnTo>
                  <a:lnTo>
                    <a:pt x="8776" y="27923"/>
                  </a:lnTo>
                  <a:lnTo>
                    <a:pt x="9103" y="28052"/>
                  </a:lnTo>
                  <a:lnTo>
                    <a:pt x="9440" y="28171"/>
                  </a:lnTo>
                  <a:lnTo>
                    <a:pt x="9777" y="28280"/>
                  </a:lnTo>
                  <a:lnTo>
                    <a:pt x="10115" y="28389"/>
                  </a:lnTo>
                  <a:lnTo>
                    <a:pt x="10462" y="28488"/>
                  </a:lnTo>
                  <a:lnTo>
                    <a:pt x="10809" y="28578"/>
                  </a:lnTo>
                  <a:lnTo>
                    <a:pt x="11156" y="28657"/>
                  </a:lnTo>
                  <a:lnTo>
                    <a:pt x="11503" y="28726"/>
                  </a:lnTo>
                  <a:lnTo>
                    <a:pt x="11850" y="28786"/>
                  </a:lnTo>
                  <a:lnTo>
                    <a:pt x="12207" y="28845"/>
                  </a:lnTo>
                  <a:lnTo>
                    <a:pt x="12554" y="28895"/>
                  </a:lnTo>
                  <a:lnTo>
                    <a:pt x="12911" y="28935"/>
                  </a:lnTo>
                  <a:lnTo>
                    <a:pt x="13268" y="28964"/>
                  </a:lnTo>
                  <a:lnTo>
                    <a:pt x="13615" y="28984"/>
                  </a:lnTo>
                  <a:lnTo>
                    <a:pt x="13972" y="29004"/>
                  </a:lnTo>
                  <a:lnTo>
                    <a:pt x="14686" y="29004"/>
                  </a:lnTo>
                  <a:lnTo>
                    <a:pt x="15043" y="28984"/>
                  </a:lnTo>
                  <a:lnTo>
                    <a:pt x="15390" y="28964"/>
                  </a:lnTo>
                  <a:lnTo>
                    <a:pt x="15747" y="28935"/>
                  </a:lnTo>
                  <a:lnTo>
                    <a:pt x="16094" y="28895"/>
                  </a:lnTo>
                  <a:lnTo>
                    <a:pt x="16451" y="28845"/>
                  </a:lnTo>
                  <a:lnTo>
                    <a:pt x="16798" y="28786"/>
                  </a:lnTo>
                  <a:lnTo>
                    <a:pt x="17145" y="28726"/>
                  </a:lnTo>
                  <a:lnTo>
                    <a:pt x="17492" y="28647"/>
                  </a:lnTo>
                  <a:lnTo>
                    <a:pt x="17839" y="28558"/>
                  </a:lnTo>
                  <a:lnTo>
                    <a:pt x="18176" y="28469"/>
                  </a:lnTo>
                  <a:lnTo>
                    <a:pt x="18513" y="28359"/>
                  </a:lnTo>
                  <a:lnTo>
                    <a:pt x="18850" y="28250"/>
                  </a:lnTo>
                  <a:lnTo>
                    <a:pt x="19187" y="28121"/>
                  </a:lnTo>
                  <a:lnTo>
                    <a:pt x="19515" y="27993"/>
                  </a:lnTo>
                  <a:lnTo>
                    <a:pt x="19782" y="28231"/>
                  </a:lnTo>
                  <a:lnTo>
                    <a:pt x="20050" y="28459"/>
                  </a:lnTo>
                  <a:lnTo>
                    <a:pt x="20318" y="28687"/>
                  </a:lnTo>
                  <a:lnTo>
                    <a:pt x="20595" y="28905"/>
                  </a:lnTo>
                  <a:lnTo>
                    <a:pt x="20883" y="29123"/>
                  </a:lnTo>
                  <a:lnTo>
                    <a:pt x="21170" y="29341"/>
                  </a:lnTo>
                  <a:lnTo>
                    <a:pt x="21458" y="29549"/>
                  </a:lnTo>
                  <a:lnTo>
                    <a:pt x="21746" y="29748"/>
                  </a:lnTo>
                  <a:lnTo>
                    <a:pt x="22043" y="29946"/>
                  </a:lnTo>
                  <a:lnTo>
                    <a:pt x="22350" y="30144"/>
                  </a:lnTo>
                  <a:lnTo>
                    <a:pt x="22955" y="30521"/>
                  </a:lnTo>
                  <a:lnTo>
                    <a:pt x="23580" y="30878"/>
                  </a:lnTo>
                  <a:lnTo>
                    <a:pt x="24225" y="31215"/>
                  </a:lnTo>
                  <a:lnTo>
                    <a:pt x="24869" y="31532"/>
                  </a:lnTo>
                  <a:lnTo>
                    <a:pt x="25514" y="31830"/>
                  </a:lnTo>
                  <a:lnTo>
                    <a:pt x="26178" y="32108"/>
                  </a:lnTo>
                  <a:lnTo>
                    <a:pt x="26842" y="32375"/>
                  </a:lnTo>
                  <a:lnTo>
                    <a:pt x="27517" y="32623"/>
                  </a:lnTo>
                  <a:lnTo>
                    <a:pt x="28191" y="32851"/>
                  </a:lnTo>
                  <a:lnTo>
                    <a:pt x="28865" y="33059"/>
                  </a:lnTo>
                  <a:lnTo>
                    <a:pt x="29539" y="33248"/>
                  </a:lnTo>
                  <a:lnTo>
                    <a:pt x="29638" y="33268"/>
                  </a:lnTo>
                  <a:lnTo>
                    <a:pt x="29738" y="33268"/>
                  </a:lnTo>
                  <a:lnTo>
                    <a:pt x="29827" y="33258"/>
                  </a:lnTo>
                  <a:lnTo>
                    <a:pt x="29906" y="33228"/>
                  </a:lnTo>
                  <a:lnTo>
                    <a:pt x="29976" y="33188"/>
                  </a:lnTo>
                  <a:lnTo>
                    <a:pt x="30045" y="33129"/>
                  </a:lnTo>
                  <a:lnTo>
                    <a:pt x="30095" y="33069"/>
                  </a:lnTo>
                  <a:lnTo>
                    <a:pt x="30134" y="33000"/>
                  </a:lnTo>
                  <a:lnTo>
                    <a:pt x="30174" y="32921"/>
                  </a:lnTo>
                  <a:lnTo>
                    <a:pt x="30194" y="32841"/>
                  </a:lnTo>
                  <a:lnTo>
                    <a:pt x="30204" y="32752"/>
                  </a:lnTo>
                  <a:lnTo>
                    <a:pt x="30204" y="32663"/>
                  </a:lnTo>
                  <a:lnTo>
                    <a:pt x="30194" y="32584"/>
                  </a:lnTo>
                  <a:lnTo>
                    <a:pt x="30164" y="32494"/>
                  </a:lnTo>
                  <a:lnTo>
                    <a:pt x="30124" y="32415"/>
                  </a:lnTo>
                  <a:lnTo>
                    <a:pt x="30065" y="32336"/>
                  </a:lnTo>
                  <a:lnTo>
                    <a:pt x="29757" y="31949"/>
                  </a:lnTo>
                  <a:lnTo>
                    <a:pt x="29450" y="31562"/>
                  </a:lnTo>
                  <a:lnTo>
                    <a:pt x="29143" y="31166"/>
                  </a:lnTo>
                  <a:lnTo>
                    <a:pt x="28845" y="30759"/>
                  </a:lnTo>
                  <a:lnTo>
                    <a:pt x="28548" y="30343"/>
                  </a:lnTo>
                  <a:lnTo>
                    <a:pt x="28260" y="29926"/>
                  </a:lnTo>
                  <a:lnTo>
                    <a:pt x="27983" y="29500"/>
                  </a:lnTo>
                  <a:lnTo>
                    <a:pt x="27715" y="29063"/>
                  </a:lnTo>
                  <a:lnTo>
                    <a:pt x="27457" y="28627"/>
                  </a:lnTo>
                  <a:lnTo>
                    <a:pt x="27209" y="28191"/>
                  </a:lnTo>
                  <a:lnTo>
                    <a:pt x="26971" y="27735"/>
                  </a:lnTo>
                  <a:lnTo>
                    <a:pt x="26743" y="27289"/>
                  </a:lnTo>
                  <a:lnTo>
                    <a:pt x="26535" y="26823"/>
                  </a:lnTo>
                  <a:lnTo>
                    <a:pt x="26337" y="26366"/>
                  </a:lnTo>
                  <a:lnTo>
                    <a:pt x="26158" y="25900"/>
                  </a:lnTo>
                  <a:lnTo>
                    <a:pt x="25999" y="25434"/>
                  </a:lnTo>
                  <a:lnTo>
                    <a:pt x="25930" y="25186"/>
                  </a:lnTo>
                  <a:lnTo>
                    <a:pt x="25880" y="24958"/>
                  </a:lnTo>
                  <a:lnTo>
                    <a:pt x="25861" y="24760"/>
                  </a:lnTo>
                  <a:lnTo>
                    <a:pt x="25851" y="24572"/>
                  </a:lnTo>
                  <a:lnTo>
                    <a:pt x="25871" y="24403"/>
                  </a:lnTo>
                  <a:lnTo>
                    <a:pt x="25900" y="24244"/>
                  </a:lnTo>
                  <a:lnTo>
                    <a:pt x="25960" y="24096"/>
                  </a:lnTo>
                  <a:lnTo>
                    <a:pt x="26019" y="23957"/>
                  </a:lnTo>
                  <a:lnTo>
                    <a:pt x="26099" y="23808"/>
                  </a:lnTo>
                  <a:lnTo>
                    <a:pt x="26198" y="23669"/>
                  </a:lnTo>
                  <a:lnTo>
                    <a:pt x="26416" y="23362"/>
                  </a:lnTo>
                  <a:lnTo>
                    <a:pt x="26664" y="23025"/>
                  </a:lnTo>
                  <a:lnTo>
                    <a:pt x="26803" y="22836"/>
                  </a:lnTo>
                  <a:lnTo>
                    <a:pt x="26931" y="22618"/>
                  </a:lnTo>
                  <a:lnTo>
                    <a:pt x="27130" y="22301"/>
                  </a:lnTo>
                  <a:lnTo>
                    <a:pt x="27318" y="21984"/>
                  </a:lnTo>
                  <a:lnTo>
                    <a:pt x="27507" y="21656"/>
                  </a:lnTo>
                  <a:lnTo>
                    <a:pt x="27675" y="21329"/>
                  </a:lnTo>
                  <a:lnTo>
                    <a:pt x="27844" y="20992"/>
                  </a:lnTo>
                  <a:lnTo>
                    <a:pt x="28002" y="20655"/>
                  </a:lnTo>
                  <a:lnTo>
                    <a:pt x="28151" y="20318"/>
                  </a:lnTo>
                  <a:lnTo>
                    <a:pt x="28290" y="19971"/>
                  </a:lnTo>
                  <a:lnTo>
                    <a:pt x="28429" y="19614"/>
                  </a:lnTo>
                  <a:lnTo>
                    <a:pt x="28558" y="19257"/>
                  </a:lnTo>
                  <a:lnTo>
                    <a:pt x="28667" y="18890"/>
                  </a:lnTo>
                  <a:lnTo>
                    <a:pt x="28776" y="18523"/>
                  </a:lnTo>
                  <a:lnTo>
                    <a:pt x="28875" y="18156"/>
                  </a:lnTo>
                  <a:lnTo>
                    <a:pt x="28964" y="17779"/>
                  </a:lnTo>
                  <a:lnTo>
                    <a:pt x="29034" y="17403"/>
                  </a:lnTo>
                  <a:lnTo>
                    <a:pt x="29103" y="17026"/>
                  </a:lnTo>
                  <a:lnTo>
                    <a:pt x="29163" y="16639"/>
                  </a:lnTo>
                  <a:lnTo>
                    <a:pt x="29212" y="16262"/>
                  </a:lnTo>
                  <a:lnTo>
                    <a:pt x="29252" y="15876"/>
                  </a:lnTo>
                  <a:lnTo>
                    <a:pt x="29282" y="15489"/>
                  </a:lnTo>
                  <a:lnTo>
                    <a:pt x="29301" y="15102"/>
                  </a:lnTo>
                  <a:lnTo>
                    <a:pt x="29321" y="14715"/>
                  </a:lnTo>
                  <a:lnTo>
                    <a:pt x="29321" y="14329"/>
                  </a:lnTo>
                  <a:lnTo>
                    <a:pt x="29311" y="13942"/>
                  </a:lnTo>
                  <a:lnTo>
                    <a:pt x="29301" y="13555"/>
                  </a:lnTo>
                  <a:lnTo>
                    <a:pt x="29272" y="13169"/>
                  </a:lnTo>
                  <a:lnTo>
                    <a:pt x="29232" y="12782"/>
                  </a:lnTo>
                  <a:lnTo>
                    <a:pt x="29192" y="12395"/>
                  </a:lnTo>
                  <a:lnTo>
                    <a:pt x="29143" y="12009"/>
                  </a:lnTo>
                  <a:lnTo>
                    <a:pt x="29073" y="11632"/>
                  </a:lnTo>
                  <a:lnTo>
                    <a:pt x="29004" y="11245"/>
                  </a:lnTo>
                  <a:lnTo>
                    <a:pt x="28925" y="10868"/>
                  </a:lnTo>
                  <a:lnTo>
                    <a:pt x="28835" y="10501"/>
                  </a:lnTo>
                  <a:lnTo>
                    <a:pt x="28726" y="10125"/>
                  </a:lnTo>
                  <a:lnTo>
                    <a:pt x="28617" y="9758"/>
                  </a:lnTo>
                  <a:lnTo>
                    <a:pt x="28498" y="9391"/>
                  </a:lnTo>
                  <a:lnTo>
                    <a:pt x="28379" y="9034"/>
                  </a:lnTo>
                  <a:lnTo>
                    <a:pt x="28240" y="8677"/>
                  </a:lnTo>
                  <a:lnTo>
                    <a:pt x="28092" y="8330"/>
                  </a:lnTo>
                  <a:lnTo>
                    <a:pt x="27933" y="7983"/>
                  </a:lnTo>
                  <a:lnTo>
                    <a:pt x="27764" y="7626"/>
                  </a:lnTo>
                  <a:lnTo>
                    <a:pt x="27576" y="7269"/>
                  </a:lnTo>
                  <a:lnTo>
                    <a:pt x="27388" y="6932"/>
                  </a:lnTo>
                  <a:lnTo>
                    <a:pt x="27189" y="6595"/>
                  </a:lnTo>
                  <a:lnTo>
                    <a:pt x="26981" y="6267"/>
                  </a:lnTo>
                  <a:lnTo>
                    <a:pt x="26763" y="5950"/>
                  </a:lnTo>
                  <a:lnTo>
                    <a:pt x="26535" y="5643"/>
                  </a:lnTo>
                  <a:lnTo>
                    <a:pt x="26307" y="5335"/>
                  </a:lnTo>
                  <a:lnTo>
                    <a:pt x="26069" y="5038"/>
                  </a:lnTo>
                  <a:lnTo>
                    <a:pt x="25821" y="4750"/>
                  </a:lnTo>
                  <a:lnTo>
                    <a:pt x="25563" y="4473"/>
                  </a:lnTo>
                  <a:lnTo>
                    <a:pt x="25295" y="4205"/>
                  </a:lnTo>
                  <a:lnTo>
                    <a:pt x="25028" y="3947"/>
                  </a:lnTo>
                  <a:lnTo>
                    <a:pt x="24750" y="3689"/>
                  </a:lnTo>
                  <a:lnTo>
                    <a:pt x="24472" y="3441"/>
                  </a:lnTo>
                  <a:lnTo>
                    <a:pt x="24185" y="3203"/>
                  </a:lnTo>
                  <a:lnTo>
                    <a:pt x="23887" y="2975"/>
                  </a:lnTo>
                  <a:lnTo>
                    <a:pt x="23590" y="2757"/>
                  </a:lnTo>
                  <a:lnTo>
                    <a:pt x="23283" y="2539"/>
                  </a:lnTo>
                  <a:lnTo>
                    <a:pt x="22965" y="2331"/>
                  </a:lnTo>
                  <a:lnTo>
                    <a:pt x="22658" y="2142"/>
                  </a:lnTo>
                  <a:lnTo>
                    <a:pt x="22331" y="1954"/>
                  </a:lnTo>
                  <a:lnTo>
                    <a:pt x="22003" y="1776"/>
                  </a:lnTo>
                  <a:lnTo>
                    <a:pt x="21676" y="1597"/>
                  </a:lnTo>
                  <a:lnTo>
                    <a:pt x="21339" y="1438"/>
                  </a:lnTo>
                  <a:lnTo>
                    <a:pt x="21002" y="1280"/>
                  </a:lnTo>
                  <a:lnTo>
                    <a:pt x="20655" y="1141"/>
                  </a:lnTo>
                  <a:lnTo>
                    <a:pt x="20308" y="1002"/>
                  </a:lnTo>
                  <a:lnTo>
                    <a:pt x="19961" y="873"/>
                  </a:lnTo>
                  <a:lnTo>
                    <a:pt x="19614" y="754"/>
                  </a:lnTo>
                  <a:lnTo>
                    <a:pt x="19257" y="645"/>
                  </a:lnTo>
                  <a:lnTo>
                    <a:pt x="18900" y="536"/>
                  </a:lnTo>
                  <a:lnTo>
                    <a:pt x="18533" y="447"/>
                  </a:lnTo>
                  <a:lnTo>
                    <a:pt x="18166" y="358"/>
                  </a:lnTo>
                  <a:lnTo>
                    <a:pt x="17809" y="288"/>
                  </a:lnTo>
                  <a:lnTo>
                    <a:pt x="17432" y="219"/>
                  </a:lnTo>
                  <a:lnTo>
                    <a:pt x="17065" y="159"/>
                  </a:lnTo>
                  <a:lnTo>
                    <a:pt x="16699" y="110"/>
                  </a:lnTo>
                  <a:lnTo>
                    <a:pt x="16322" y="70"/>
                  </a:lnTo>
                  <a:lnTo>
                    <a:pt x="15955" y="40"/>
                  </a:lnTo>
                  <a:lnTo>
                    <a:pt x="15578" y="11"/>
                  </a:lnTo>
                  <a:lnTo>
                    <a:pt x="15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25"/>
          <p:cNvGrpSpPr/>
          <p:nvPr/>
        </p:nvGrpSpPr>
        <p:grpSpPr>
          <a:xfrm>
            <a:off x="3097496" y="1490560"/>
            <a:ext cx="715997" cy="831698"/>
            <a:chOff x="3255700" y="1323650"/>
            <a:chExt cx="902100" cy="1047875"/>
          </a:xfrm>
        </p:grpSpPr>
        <p:sp>
          <p:nvSpPr>
            <p:cNvPr id="844" name="Google Shape;844;p25"/>
            <p:cNvSpPr/>
            <p:nvPr/>
          </p:nvSpPr>
          <p:spPr>
            <a:xfrm>
              <a:off x="3587875" y="1929500"/>
              <a:ext cx="95225" cy="80600"/>
            </a:xfrm>
            <a:custGeom>
              <a:rect b="b" l="l" r="r" t="t"/>
              <a:pathLst>
                <a:path extrusionOk="0" h="3224" w="3809">
                  <a:moveTo>
                    <a:pt x="1736" y="1131"/>
                  </a:moveTo>
                  <a:lnTo>
                    <a:pt x="1815" y="1141"/>
                  </a:lnTo>
                  <a:lnTo>
                    <a:pt x="1904" y="1151"/>
                  </a:lnTo>
                  <a:lnTo>
                    <a:pt x="2073" y="1191"/>
                  </a:lnTo>
                  <a:lnTo>
                    <a:pt x="2222" y="1250"/>
                  </a:lnTo>
                  <a:lnTo>
                    <a:pt x="2370" y="1319"/>
                  </a:lnTo>
                  <a:lnTo>
                    <a:pt x="2479" y="1399"/>
                  </a:lnTo>
                  <a:lnTo>
                    <a:pt x="2569" y="1478"/>
                  </a:lnTo>
                  <a:lnTo>
                    <a:pt x="2638" y="1577"/>
                  </a:lnTo>
                  <a:lnTo>
                    <a:pt x="2698" y="1686"/>
                  </a:lnTo>
                  <a:lnTo>
                    <a:pt x="2708" y="1746"/>
                  </a:lnTo>
                  <a:lnTo>
                    <a:pt x="2717" y="1795"/>
                  </a:lnTo>
                  <a:lnTo>
                    <a:pt x="2717" y="1855"/>
                  </a:lnTo>
                  <a:lnTo>
                    <a:pt x="2717" y="1905"/>
                  </a:lnTo>
                  <a:lnTo>
                    <a:pt x="2698" y="1944"/>
                  </a:lnTo>
                  <a:lnTo>
                    <a:pt x="2678" y="1994"/>
                  </a:lnTo>
                  <a:lnTo>
                    <a:pt x="2638" y="2033"/>
                  </a:lnTo>
                  <a:lnTo>
                    <a:pt x="2589" y="2063"/>
                  </a:lnTo>
                  <a:lnTo>
                    <a:pt x="2539" y="2093"/>
                  </a:lnTo>
                  <a:lnTo>
                    <a:pt x="2470" y="2113"/>
                  </a:lnTo>
                  <a:lnTo>
                    <a:pt x="2321" y="2133"/>
                  </a:lnTo>
                  <a:lnTo>
                    <a:pt x="2152" y="2133"/>
                  </a:lnTo>
                  <a:lnTo>
                    <a:pt x="1984" y="2123"/>
                  </a:lnTo>
                  <a:lnTo>
                    <a:pt x="1815" y="2103"/>
                  </a:lnTo>
                  <a:lnTo>
                    <a:pt x="1647" y="2053"/>
                  </a:lnTo>
                  <a:lnTo>
                    <a:pt x="1488" y="2004"/>
                  </a:lnTo>
                  <a:lnTo>
                    <a:pt x="1419" y="1964"/>
                  </a:lnTo>
                  <a:lnTo>
                    <a:pt x="1349" y="1924"/>
                  </a:lnTo>
                  <a:lnTo>
                    <a:pt x="1290" y="1885"/>
                  </a:lnTo>
                  <a:lnTo>
                    <a:pt x="1230" y="1835"/>
                  </a:lnTo>
                  <a:lnTo>
                    <a:pt x="1171" y="1766"/>
                  </a:lnTo>
                  <a:lnTo>
                    <a:pt x="1131" y="1696"/>
                  </a:lnTo>
                  <a:lnTo>
                    <a:pt x="1111" y="1627"/>
                  </a:lnTo>
                  <a:lnTo>
                    <a:pt x="1111" y="1548"/>
                  </a:lnTo>
                  <a:lnTo>
                    <a:pt x="1131" y="1478"/>
                  </a:lnTo>
                  <a:lnTo>
                    <a:pt x="1161" y="1399"/>
                  </a:lnTo>
                  <a:lnTo>
                    <a:pt x="1220" y="1319"/>
                  </a:lnTo>
                  <a:lnTo>
                    <a:pt x="1290" y="1250"/>
                  </a:lnTo>
                  <a:lnTo>
                    <a:pt x="1349" y="1210"/>
                  </a:lnTo>
                  <a:lnTo>
                    <a:pt x="1419" y="1171"/>
                  </a:lnTo>
                  <a:lnTo>
                    <a:pt x="1488" y="1151"/>
                  </a:lnTo>
                  <a:lnTo>
                    <a:pt x="1567" y="1141"/>
                  </a:lnTo>
                  <a:lnTo>
                    <a:pt x="1647" y="1131"/>
                  </a:lnTo>
                  <a:close/>
                  <a:moveTo>
                    <a:pt x="1577" y="1"/>
                  </a:moveTo>
                  <a:lnTo>
                    <a:pt x="1389" y="21"/>
                  </a:lnTo>
                  <a:lnTo>
                    <a:pt x="1200" y="40"/>
                  </a:lnTo>
                  <a:lnTo>
                    <a:pt x="1022" y="90"/>
                  </a:lnTo>
                  <a:lnTo>
                    <a:pt x="933" y="120"/>
                  </a:lnTo>
                  <a:lnTo>
                    <a:pt x="853" y="149"/>
                  </a:lnTo>
                  <a:lnTo>
                    <a:pt x="695" y="229"/>
                  </a:lnTo>
                  <a:lnTo>
                    <a:pt x="556" y="318"/>
                  </a:lnTo>
                  <a:lnTo>
                    <a:pt x="437" y="427"/>
                  </a:lnTo>
                  <a:lnTo>
                    <a:pt x="328" y="546"/>
                  </a:lnTo>
                  <a:lnTo>
                    <a:pt x="239" y="675"/>
                  </a:lnTo>
                  <a:lnTo>
                    <a:pt x="169" y="814"/>
                  </a:lnTo>
                  <a:lnTo>
                    <a:pt x="110" y="963"/>
                  </a:lnTo>
                  <a:lnTo>
                    <a:pt x="60" y="1111"/>
                  </a:lnTo>
                  <a:lnTo>
                    <a:pt x="30" y="1260"/>
                  </a:lnTo>
                  <a:lnTo>
                    <a:pt x="10" y="1409"/>
                  </a:lnTo>
                  <a:lnTo>
                    <a:pt x="1" y="1548"/>
                  </a:lnTo>
                  <a:lnTo>
                    <a:pt x="10" y="1696"/>
                  </a:lnTo>
                  <a:lnTo>
                    <a:pt x="30" y="1825"/>
                  </a:lnTo>
                  <a:lnTo>
                    <a:pt x="50" y="1954"/>
                  </a:lnTo>
                  <a:lnTo>
                    <a:pt x="90" y="2063"/>
                  </a:lnTo>
                  <a:lnTo>
                    <a:pt x="129" y="2152"/>
                  </a:lnTo>
                  <a:lnTo>
                    <a:pt x="169" y="2232"/>
                  </a:lnTo>
                  <a:lnTo>
                    <a:pt x="268" y="2390"/>
                  </a:lnTo>
                  <a:lnTo>
                    <a:pt x="387" y="2529"/>
                  </a:lnTo>
                  <a:lnTo>
                    <a:pt x="516" y="2658"/>
                  </a:lnTo>
                  <a:lnTo>
                    <a:pt x="655" y="2777"/>
                  </a:lnTo>
                  <a:lnTo>
                    <a:pt x="814" y="2876"/>
                  </a:lnTo>
                  <a:lnTo>
                    <a:pt x="972" y="2956"/>
                  </a:lnTo>
                  <a:lnTo>
                    <a:pt x="1151" y="3035"/>
                  </a:lnTo>
                  <a:lnTo>
                    <a:pt x="1329" y="3094"/>
                  </a:lnTo>
                  <a:lnTo>
                    <a:pt x="1508" y="3144"/>
                  </a:lnTo>
                  <a:lnTo>
                    <a:pt x="1696" y="3184"/>
                  </a:lnTo>
                  <a:lnTo>
                    <a:pt x="1885" y="3203"/>
                  </a:lnTo>
                  <a:lnTo>
                    <a:pt x="2073" y="3223"/>
                  </a:lnTo>
                  <a:lnTo>
                    <a:pt x="2261" y="3223"/>
                  </a:lnTo>
                  <a:lnTo>
                    <a:pt x="2440" y="3213"/>
                  </a:lnTo>
                  <a:lnTo>
                    <a:pt x="2608" y="3194"/>
                  </a:lnTo>
                  <a:lnTo>
                    <a:pt x="2797" y="3154"/>
                  </a:lnTo>
                  <a:lnTo>
                    <a:pt x="2965" y="3094"/>
                  </a:lnTo>
                  <a:lnTo>
                    <a:pt x="3114" y="3025"/>
                  </a:lnTo>
                  <a:lnTo>
                    <a:pt x="3263" y="2936"/>
                  </a:lnTo>
                  <a:lnTo>
                    <a:pt x="3382" y="2837"/>
                  </a:lnTo>
                  <a:lnTo>
                    <a:pt x="3501" y="2718"/>
                  </a:lnTo>
                  <a:lnTo>
                    <a:pt x="3590" y="2589"/>
                  </a:lnTo>
                  <a:lnTo>
                    <a:pt x="3669" y="2450"/>
                  </a:lnTo>
                  <a:lnTo>
                    <a:pt x="3729" y="2311"/>
                  </a:lnTo>
                  <a:lnTo>
                    <a:pt x="3778" y="2152"/>
                  </a:lnTo>
                  <a:lnTo>
                    <a:pt x="3798" y="1994"/>
                  </a:lnTo>
                  <a:lnTo>
                    <a:pt x="3808" y="1835"/>
                  </a:lnTo>
                  <a:lnTo>
                    <a:pt x="3798" y="1667"/>
                  </a:lnTo>
                  <a:lnTo>
                    <a:pt x="3769" y="1498"/>
                  </a:lnTo>
                  <a:lnTo>
                    <a:pt x="3719" y="1319"/>
                  </a:lnTo>
                  <a:lnTo>
                    <a:pt x="3650" y="1151"/>
                  </a:lnTo>
                  <a:lnTo>
                    <a:pt x="3550" y="972"/>
                  </a:lnTo>
                  <a:lnTo>
                    <a:pt x="3431" y="814"/>
                  </a:lnTo>
                  <a:lnTo>
                    <a:pt x="3302" y="665"/>
                  </a:lnTo>
                  <a:lnTo>
                    <a:pt x="3164" y="526"/>
                  </a:lnTo>
                  <a:lnTo>
                    <a:pt x="3015" y="407"/>
                  </a:lnTo>
                  <a:lnTo>
                    <a:pt x="2856" y="308"/>
                  </a:lnTo>
                  <a:lnTo>
                    <a:pt x="2688" y="219"/>
                  </a:lnTo>
                  <a:lnTo>
                    <a:pt x="2509" y="149"/>
                  </a:lnTo>
                  <a:lnTo>
                    <a:pt x="2331" y="90"/>
                  </a:lnTo>
                  <a:lnTo>
                    <a:pt x="2142" y="40"/>
                  </a:lnTo>
                  <a:lnTo>
                    <a:pt x="1954" y="21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3606475" y="1509325"/>
              <a:ext cx="82325" cy="371125"/>
            </a:xfrm>
            <a:custGeom>
              <a:rect b="b" l="l" r="r" t="t"/>
              <a:pathLst>
                <a:path extrusionOk="0" h="14845" w="3293">
                  <a:moveTo>
                    <a:pt x="1686" y="1369"/>
                  </a:moveTo>
                  <a:lnTo>
                    <a:pt x="1755" y="1379"/>
                  </a:lnTo>
                  <a:lnTo>
                    <a:pt x="1825" y="1399"/>
                  </a:lnTo>
                  <a:lnTo>
                    <a:pt x="1884" y="1429"/>
                  </a:lnTo>
                  <a:lnTo>
                    <a:pt x="1944" y="1478"/>
                  </a:lnTo>
                  <a:lnTo>
                    <a:pt x="1993" y="1528"/>
                  </a:lnTo>
                  <a:lnTo>
                    <a:pt x="2033" y="1587"/>
                  </a:lnTo>
                  <a:lnTo>
                    <a:pt x="2073" y="1647"/>
                  </a:lnTo>
                  <a:lnTo>
                    <a:pt x="2102" y="1726"/>
                  </a:lnTo>
                  <a:lnTo>
                    <a:pt x="2132" y="1805"/>
                  </a:lnTo>
                  <a:lnTo>
                    <a:pt x="2162" y="1895"/>
                  </a:lnTo>
                  <a:lnTo>
                    <a:pt x="2192" y="2083"/>
                  </a:lnTo>
                  <a:lnTo>
                    <a:pt x="2221" y="2281"/>
                  </a:lnTo>
                  <a:lnTo>
                    <a:pt x="2231" y="2499"/>
                  </a:lnTo>
                  <a:lnTo>
                    <a:pt x="2231" y="2718"/>
                  </a:lnTo>
                  <a:lnTo>
                    <a:pt x="2211" y="3134"/>
                  </a:lnTo>
                  <a:lnTo>
                    <a:pt x="2172" y="3779"/>
                  </a:lnTo>
                  <a:lnTo>
                    <a:pt x="2083" y="5415"/>
                  </a:lnTo>
                  <a:lnTo>
                    <a:pt x="1983" y="7041"/>
                  </a:lnTo>
                  <a:lnTo>
                    <a:pt x="1884" y="8112"/>
                  </a:lnTo>
                  <a:lnTo>
                    <a:pt x="1696" y="10006"/>
                  </a:lnTo>
                  <a:lnTo>
                    <a:pt x="1498" y="12028"/>
                  </a:lnTo>
                  <a:lnTo>
                    <a:pt x="1418" y="12861"/>
                  </a:lnTo>
                  <a:lnTo>
                    <a:pt x="1369" y="13466"/>
                  </a:lnTo>
                  <a:lnTo>
                    <a:pt x="1309" y="12157"/>
                  </a:lnTo>
                  <a:lnTo>
                    <a:pt x="1250" y="10848"/>
                  </a:lnTo>
                  <a:lnTo>
                    <a:pt x="1200" y="9540"/>
                  </a:lnTo>
                  <a:lnTo>
                    <a:pt x="1160" y="8231"/>
                  </a:lnTo>
                  <a:lnTo>
                    <a:pt x="1131" y="6674"/>
                  </a:lnTo>
                  <a:lnTo>
                    <a:pt x="1111" y="5107"/>
                  </a:lnTo>
                  <a:lnTo>
                    <a:pt x="1091" y="4721"/>
                  </a:lnTo>
                  <a:lnTo>
                    <a:pt x="1071" y="4215"/>
                  </a:lnTo>
                  <a:lnTo>
                    <a:pt x="1051" y="3640"/>
                  </a:lnTo>
                  <a:lnTo>
                    <a:pt x="1041" y="3342"/>
                  </a:lnTo>
                  <a:lnTo>
                    <a:pt x="1051" y="3045"/>
                  </a:lnTo>
                  <a:lnTo>
                    <a:pt x="1061" y="2747"/>
                  </a:lnTo>
                  <a:lnTo>
                    <a:pt x="1081" y="2470"/>
                  </a:lnTo>
                  <a:lnTo>
                    <a:pt x="1111" y="2202"/>
                  </a:lnTo>
                  <a:lnTo>
                    <a:pt x="1160" y="1964"/>
                  </a:lnTo>
                  <a:lnTo>
                    <a:pt x="1190" y="1855"/>
                  </a:lnTo>
                  <a:lnTo>
                    <a:pt x="1220" y="1756"/>
                  </a:lnTo>
                  <a:lnTo>
                    <a:pt x="1260" y="1666"/>
                  </a:lnTo>
                  <a:lnTo>
                    <a:pt x="1299" y="1587"/>
                  </a:lnTo>
                  <a:lnTo>
                    <a:pt x="1349" y="1528"/>
                  </a:lnTo>
                  <a:lnTo>
                    <a:pt x="1398" y="1468"/>
                  </a:lnTo>
                  <a:lnTo>
                    <a:pt x="1458" y="1419"/>
                  </a:lnTo>
                  <a:lnTo>
                    <a:pt x="1517" y="1389"/>
                  </a:lnTo>
                  <a:lnTo>
                    <a:pt x="1607" y="1379"/>
                  </a:lnTo>
                  <a:lnTo>
                    <a:pt x="1686" y="1369"/>
                  </a:lnTo>
                  <a:close/>
                  <a:moveTo>
                    <a:pt x="1607" y="1"/>
                  </a:moveTo>
                  <a:lnTo>
                    <a:pt x="1498" y="11"/>
                  </a:lnTo>
                  <a:lnTo>
                    <a:pt x="1379" y="20"/>
                  </a:lnTo>
                  <a:lnTo>
                    <a:pt x="1260" y="40"/>
                  </a:lnTo>
                  <a:lnTo>
                    <a:pt x="1141" y="70"/>
                  </a:lnTo>
                  <a:lnTo>
                    <a:pt x="1022" y="110"/>
                  </a:lnTo>
                  <a:lnTo>
                    <a:pt x="903" y="149"/>
                  </a:lnTo>
                  <a:lnTo>
                    <a:pt x="793" y="209"/>
                  </a:lnTo>
                  <a:lnTo>
                    <a:pt x="635" y="288"/>
                  </a:lnTo>
                  <a:lnTo>
                    <a:pt x="496" y="387"/>
                  </a:lnTo>
                  <a:lnTo>
                    <a:pt x="387" y="496"/>
                  </a:lnTo>
                  <a:lnTo>
                    <a:pt x="288" y="606"/>
                  </a:lnTo>
                  <a:lnTo>
                    <a:pt x="208" y="724"/>
                  </a:lnTo>
                  <a:lnTo>
                    <a:pt x="149" y="853"/>
                  </a:lnTo>
                  <a:lnTo>
                    <a:pt x="99" y="992"/>
                  </a:lnTo>
                  <a:lnTo>
                    <a:pt x="60" y="1131"/>
                  </a:lnTo>
                  <a:lnTo>
                    <a:pt x="40" y="1270"/>
                  </a:lnTo>
                  <a:lnTo>
                    <a:pt x="20" y="1419"/>
                  </a:lnTo>
                  <a:lnTo>
                    <a:pt x="10" y="1567"/>
                  </a:lnTo>
                  <a:lnTo>
                    <a:pt x="0" y="1726"/>
                  </a:lnTo>
                  <a:lnTo>
                    <a:pt x="0" y="2023"/>
                  </a:lnTo>
                  <a:lnTo>
                    <a:pt x="10" y="2321"/>
                  </a:lnTo>
                  <a:lnTo>
                    <a:pt x="10" y="3798"/>
                  </a:lnTo>
                  <a:lnTo>
                    <a:pt x="20" y="5276"/>
                  </a:lnTo>
                  <a:lnTo>
                    <a:pt x="40" y="6753"/>
                  </a:lnTo>
                  <a:lnTo>
                    <a:pt x="70" y="8231"/>
                  </a:lnTo>
                  <a:lnTo>
                    <a:pt x="119" y="9708"/>
                  </a:lnTo>
                  <a:lnTo>
                    <a:pt x="169" y="11186"/>
                  </a:lnTo>
                  <a:lnTo>
                    <a:pt x="228" y="12663"/>
                  </a:lnTo>
                  <a:lnTo>
                    <a:pt x="308" y="14140"/>
                  </a:lnTo>
                  <a:lnTo>
                    <a:pt x="318" y="14200"/>
                  </a:lnTo>
                  <a:lnTo>
                    <a:pt x="337" y="14259"/>
                  </a:lnTo>
                  <a:lnTo>
                    <a:pt x="377" y="14319"/>
                  </a:lnTo>
                  <a:lnTo>
                    <a:pt x="417" y="14378"/>
                  </a:lnTo>
                  <a:lnTo>
                    <a:pt x="466" y="14438"/>
                  </a:lnTo>
                  <a:lnTo>
                    <a:pt x="526" y="14487"/>
                  </a:lnTo>
                  <a:lnTo>
                    <a:pt x="655" y="14587"/>
                  </a:lnTo>
                  <a:lnTo>
                    <a:pt x="784" y="14676"/>
                  </a:lnTo>
                  <a:lnTo>
                    <a:pt x="912" y="14745"/>
                  </a:lnTo>
                  <a:lnTo>
                    <a:pt x="1002" y="14785"/>
                  </a:lnTo>
                  <a:lnTo>
                    <a:pt x="1061" y="14815"/>
                  </a:lnTo>
                  <a:lnTo>
                    <a:pt x="1141" y="14834"/>
                  </a:lnTo>
                  <a:lnTo>
                    <a:pt x="1200" y="14834"/>
                  </a:lnTo>
                  <a:lnTo>
                    <a:pt x="1269" y="14844"/>
                  </a:lnTo>
                  <a:lnTo>
                    <a:pt x="1339" y="14834"/>
                  </a:lnTo>
                  <a:lnTo>
                    <a:pt x="1398" y="14825"/>
                  </a:lnTo>
                  <a:lnTo>
                    <a:pt x="1458" y="14805"/>
                  </a:lnTo>
                  <a:lnTo>
                    <a:pt x="1517" y="14785"/>
                  </a:lnTo>
                  <a:lnTo>
                    <a:pt x="1577" y="14755"/>
                  </a:lnTo>
                  <a:lnTo>
                    <a:pt x="1686" y="14676"/>
                  </a:lnTo>
                  <a:lnTo>
                    <a:pt x="1795" y="14577"/>
                  </a:lnTo>
                  <a:lnTo>
                    <a:pt x="1894" y="14458"/>
                  </a:lnTo>
                  <a:lnTo>
                    <a:pt x="1983" y="14319"/>
                  </a:lnTo>
                  <a:lnTo>
                    <a:pt x="2063" y="14170"/>
                  </a:lnTo>
                  <a:lnTo>
                    <a:pt x="2152" y="14002"/>
                  </a:lnTo>
                  <a:lnTo>
                    <a:pt x="2221" y="13813"/>
                  </a:lnTo>
                  <a:lnTo>
                    <a:pt x="2291" y="13615"/>
                  </a:lnTo>
                  <a:lnTo>
                    <a:pt x="2360" y="13417"/>
                  </a:lnTo>
                  <a:lnTo>
                    <a:pt x="2420" y="13198"/>
                  </a:lnTo>
                  <a:lnTo>
                    <a:pt x="2519" y="12742"/>
                  </a:lnTo>
                  <a:lnTo>
                    <a:pt x="2608" y="12276"/>
                  </a:lnTo>
                  <a:lnTo>
                    <a:pt x="2687" y="11800"/>
                  </a:lnTo>
                  <a:lnTo>
                    <a:pt x="2747" y="11334"/>
                  </a:lnTo>
                  <a:lnTo>
                    <a:pt x="2796" y="10888"/>
                  </a:lnTo>
                  <a:lnTo>
                    <a:pt x="2866" y="10115"/>
                  </a:lnTo>
                  <a:lnTo>
                    <a:pt x="2896" y="9579"/>
                  </a:lnTo>
                  <a:lnTo>
                    <a:pt x="3005" y="8131"/>
                  </a:lnTo>
                  <a:lnTo>
                    <a:pt x="3104" y="6684"/>
                  </a:lnTo>
                  <a:lnTo>
                    <a:pt x="3193" y="5236"/>
                  </a:lnTo>
                  <a:lnTo>
                    <a:pt x="3262" y="3779"/>
                  </a:lnTo>
                  <a:lnTo>
                    <a:pt x="3282" y="3342"/>
                  </a:lnTo>
                  <a:lnTo>
                    <a:pt x="3292" y="2886"/>
                  </a:lnTo>
                  <a:lnTo>
                    <a:pt x="3292" y="2658"/>
                  </a:lnTo>
                  <a:lnTo>
                    <a:pt x="3282" y="2440"/>
                  </a:lnTo>
                  <a:lnTo>
                    <a:pt x="3262" y="2212"/>
                  </a:lnTo>
                  <a:lnTo>
                    <a:pt x="3243" y="1984"/>
                  </a:lnTo>
                  <a:lnTo>
                    <a:pt x="3203" y="1766"/>
                  </a:lnTo>
                  <a:lnTo>
                    <a:pt x="3153" y="1547"/>
                  </a:lnTo>
                  <a:lnTo>
                    <a:pt x="3094" y="1339"/>
                  </a:lnTo>
                  <a:lnTo>
                    <a:pt x="3015" y="1131"/>
                  </a:lnTo>
                  <a:lnTo>
                    <a:pt x="2915" y="933"/>
                  </a:lnTo>
                  <a:lnTo>
                    <a:pt x="2806" y="744"/>
                  </a:lnTo>
                  <a:lnTo>
                    <a:pt x="2677" y="556"/>
                  </a:lnTo>
                  <a:lnTo>
                    <a:pt x="2519" y="387"/>
                  </a:lnTo>
                  <a:lnTo>
                    <a:pt x="2430" y="298"/>
                  </a:lnTo>
                  <a:lnTo>
                    <a:pt x="2340" y="229"/>
                  </a:lnTo>
                  <a:lnTo>
                    <a:pt x="2251" y="169"/>
                  </a:lnTo>
                  <a:lnTo>
                    <a:pt x="2152" y="120"/>
                  </a:lnTo>
                  <a:lnTo>
                    <a:pt x="2043" y="80"/>
                  </a:lnTo>
                  <a:lnTo>
                    <a:pt x="1944" y="40"/>
                  </a:lnTo>
                  <a:lnTo>
                    <a:pt x="1835" y="20"/>
                  </a:lnTo>
                  <a:lnTo>
                    <a:pt x="1726" y="11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3441625" y="1929750"/>
              <a:ext cx="95200" cy="80350"/>
            </a:xfrm>
            <a:custGeom>
              <a:rect b="b" l="l" r="r" t="t"/>
              <a:pathLst>
                <a:path extrusionOk="0" h="3214" w="3808">
                  <a:moveTo>
                    <a:pt x="1745" y="1151"/>
                  </a:moveTo>
                  <a:lnTo>
                    <a:pt x="1914" y="1161"/>
                  </a:lnTo>
                  <a:lnTo>
                    <a:pt x="2083" y="1200"/>
                  </a:lnTo>
                  <a:lnTo>
                    <a:pt x="2231" y="1250"/>
                  </a:lnTo>
                  <a:lnTo>
                    <a:pt x="2360" y="1319"/>
                  </a:lnTo>
                  <a:lnTo>
                    <a:pt x="2479" y="1389"/>
                  </a:lnTo>
                  <a:lnTo>
                    <a:pt x="2568" y="1468"/>
                  </a:lnTo>
                  <a:lnTo>
                    <a:pt x="2638" y="1567"/>
                  </a:lnTo>
                  <a:lnTo>
                    <a:pt x="2687" y="1676"/>
                  </a:lnTo>
                  <a:lnTo>
                    <a:pt x="2707" y="1736"/>
                  </a:lnTo>
                  <a:lnTo>
                    <a:pt x="2717" y="1785"/>
                  </a:lnTo>
                  <a:lnTo>
                    <a:pt x="2717" y="1845"/>
                  </a:lnTo>
                  <a:lnTo>
                    <a:pt x="2707" y="1895"/>
                  </a:lnTo>
                  <a:lnTo>
                    <a:pt x="2697" y="1934"/>
                  </a:lnTo>
                  <a:lnTo>
                    <a:pt x="2668" y="1984"/>
                  </a:lnTo>
                  <a:lnTo>
                    <a:pt x="2638" y="2023"/>
                  </a:lnTo>
                  <a:lnTo>
                    <a:pt x="2588" y="2053"/>
                  </a:lnTo>
                  <a:lnTo>
                    <a:pt x="2529" y="2083"/>
                  </a:lnTo>
                  <a:lnTo>
                    <a:pt x="2459" y="2103"/>
                  </a:lnTo>
                  <a:lnTo>
                    <a:pt x="2311" y="2123"/>
                  </a:lnTo>
                  <a:lnTo>
                    <a:pt x="2152" y="2123"/>
                  </a:lnTo>
                  <a:lnTo>
                    <a:pt x="1983" y="2113"/>
                  </a:lnTo>
                  <a:lnTo>
                    <a:pt x="1815" y="2093"/>
                  </a:lnTo>
                  <a:lnTo>
                    <a:pt x="1646" y="2043"/>
                  </a:lnTo>
                  <a:lnTo>
                    <a:pt x="1488" y="1994"/>
                  </a:lnTo>
                  <a:lnTo>
                    <a:pt x="1418" y="1954"/>
                  </a:lnTo>
                  <a:lnTo>
                    <a:pt x="1349" y="1914"/>
                  </a:lnTo>
                  <a:lnTo>
                    <a:pt x="1279" y="1875"/>
                  </a:lnTo>
                  <a:lnTo>
                    <a:pt x="1230" y="1825"/>
                  </a:lnTo>
                  <a:lnTo>
                    <a:pt x="1170" y="1756"/>
                  </a:lnTo>
                  <a:lnTo>
                    <a:pt x="1121" y="1676"/>
                  </a:lnTo>
                  <a:lnTo>
                    <a:pt x="1101" y="1597"/>
                  </a:lnTo>
                  <a:lnTo>
                    <a:pt x="1091" y="1518"/>
                  </a:lnTo>
                  <a:lnTo>
                    <a:pt x="1111" y="1448"/>
                  </a:lnTo>
                  <a:lnTo>
                    <a:pt x="1141" y="1369"/>
                  </a:lnTo>
                  <a:lnTo>
                    <a:pt x="1210" y="1300"/>
                  </a:lnTo>
                  <a:lnTo>
                    <a:pt x="1289" y="1240"/>
                  </a:lnTo>
                  <a:lnTo>
                    <a:pt x="1359" y="1210"/>
                  </a:lnTo>
                  <a:lnTo>
                    <a:pt x="1428" y="1181"/>
                  </a:lnTo>
                  <a:lnTo>
                    <a:pt x="1507" y="1161"/>
                  </a:lnTo>
                  <a:lnTo>
                    <a:pt x="1587" y="1151"/>
                  </a:lnTo>
                  <a:close/>
                  <a:moveTo>
                    <a:pt x="1577" y="1"/>
                  </a:moveTo>
                  <a:lnTo>
                    <a:pt x="1389" y="11"/>
                  </a:lnTo>
                  <a:lnTo>
                    <a:pt x="1200" y="40"/>
                  </a:lnTo>
                  <a:lnTo>
                    <a:pt x="1022" y="80"/>
                  </a:lnTo>
                  <a:lnTo>
                    <a:pt x="932" y="100"/>
                  </a:lnTo>
                  <a:lnTo>
                    <a:pt x="843" y="130"/>
                  </a:lnTo>
                  <a:lnTo>
                    <a:pt x="764" y="169"/>
                  </a:lnTo>
                  <a:lnTo>
                    <a:pt x="694" y="209"/>
                  </a:lnTo>
                  <a:lnTo>
                    <a:pt x="556" y="298"/>
                  </a:lnTo>
                  <a:lnTo>
                    <a:pt x="437" y="407"/>
                  </a:lnTo>
                  <a:lnTo>
                    <a:pt x="328" y="526"/>
                  </a:lnTo>
                  <a:lnTo>
                    <a:pt x="238" y="655"/>
                  </a:lnTo>
                  <a:lnTo>
                    <a:pt x="169" y="794"/>
                  </a:lnTo>
                  <a:lnTo>
                    <a:pt x="109" y="943"/>
                  </a:lnTo>
                  <a:lnTo>
                    <a:pt x="60" y="1091"/>
                  </a:lnTo>
                  <a:lnTo>
                    <a:pt x="30" y="1240"/>
                  </a:lnTo>
                  <a:lnTo>
                    <a:pt x="10" y="1389"/>
                  </a:lnTo>
                  <a:lnTo>
                    <a:pt x="0" y="1538"/>
                  </a:lnTo>
                  <a:lnTo>
                    <a:pt x="10" y="1676"/>
                  </a:lnTo>
                  <a:lnTo>
                    <a:pt x="20" y="1815"/>
                  </a:lnTo>
                  <a:lnTo>
                    <a:pt x="50" y="1944"/>
                  </a:lnTo>
                  <a:lnTo>
                    <a:pt x="90" y="2053"/>
                  </a:lnTo>
                  <a:lnTo>
                    <a:pt x="129" y="2142"/>
                  </a:lnTo>
                  <a:lnTo>
                    <a:pt x="169" y="2222"/>
                  </a:lnTo>
                  <a:lnTo>
                    <a:pt x="268" y="2380"/>
                  </a:lnTo>
                  <a:lnTo>
                    <a:pt x="377" y="2519"/>
                  </a:lnTo>
                  <a:lnTo>
                    <a:pt x="506" y="2648"/>
                  </a:lnTo>
                  <a:lnTo>
                    <a:pt x="655" y="2767"/>
                  </a:lnTo>
                  <a:lnTo>
                    <a:pt x="803" y="2866"/>
                  </a:lnTo>
                  <a:lnTo>
                    <a:pt x="972" y="2946"/>
                  </a:lnTo>
                  <a:lnTo>
                    <a:pt x="1141" y="3025"/>
                  </a:lnTo>
                  <a:lnTo>
                    <a:pt x="1319" y="3084"/>
                  </a:lnTo>
                  <a:lnTo>
                    <a:pt x="1507" y="3134"/>
                  </a:lnTo>
                  <a:lnTo>
                    <a:pt x="1696" y="3174"/>
                  </a:lnTo>
                  <a:lnTo>
                    <a:pt x="1884" y="3193"/>
                  </a:lnTo>
                  <a:lnTo>
                    <a:pt x="2073" y="3213"/>
                  </a:lnTo>
                  <a:lnTo>
                    <a:pt x="2251" y="3213"/>
                  </a:lnTo>
                  <a:lnTo>
                    <a:pt x="2430" y="3203"/>
                  </a:lnTo>
                  <a:lnTo>
                    <a:pt x="2608" y="3184"/>
                  </a:lnTo>
                  <a:lnTo>
                    <a:pt x="2787" y="3144"/>
                  </a:lnTo>
                  <a:lnTo>
                    <a:pt x="2955" y="3084"/>
                  </a:lnTo>
                  <a:lnTo>
                    <a:pt x="3114" y="3015"/>
                  </a:lnTo>
                  <a:lnTo>
                    <a:pt x="3253" y="2926"/>
                  </a:lnTo>
                  <a:lnTo>
                    <a:pt x="3382" y="2827"/>
                  </a:lnTo>
                  <a:lnTo>
                    <a:pt x="3491" y="2708"/>
                  </a:lnTo>
                  <a:lnTo>
                    <a:pt x="3590" y="2579"/>
                  </a:lnTo>
                  <a:lnTo>
                    <a:pt x="3669" y="2440"/>
                  </a:lnTo>
                  <a:lnTo>
                    <a:pt x="3729" y="2301"/>
                  </a:lnTo>
                  <a:lnTo>
                    <a:pt x="3768" y="2142"/>
                  </a:lnTo>
                  <a:lnTo>
                    <a:pt x="3798" y="1984"/>
                  </a:lnTo>
                  <a:lnTo>
                    <a:pt x="3808" y="1825"/>
                  </a:lnTo>
                  <a:lnTo>
                    <a:pt x="3798" y="1657"/>
                  </a:lnTo>
                  <a:lnTo>
                    <a:pt x="3768" y="1488"/>
                  </a:lnTo>
                  <a:lnTo>
                    <a:pt x="3709" y="1309"/>
                  </a:lnTo>
                  <a:lnTo>
                    <a:pt x="3639" y="1141"/>
                  </a:lnTo>
                  <a:lnTo>
                    <a:pt x="3540" y="962"/>
                  </a:lnTo>
                  <a:lnTo>
                    <a:pt x="3431" y="804"/>
                  </a:lnTo>
                  <a:lnTo>
                    <a:pt x="3302" y="655"/>
                  </a:lnTo>
                  <a:lnTo>
                    <a:pt x="3163" y="526"/>
                  </a:lnTo>
                  <a:lnTo>
                    <a:pt x="3015" y="407"/>
                  </a:lnTo>
                  <a:lnTo>
                    <a:pt x="2846" y="308"/>
                  </a:lnTo>
                  <a:lnTo>
                    <a:pt x="2678" y="219"/>
                  </a:lnTo>
                  <a:lnTo>
                    <a:pt x="2509" y="149"/>
                  </a:lnTo>
                  <a:lnTo>
                    <a:pt x="2330" y="90"/>
                  </a:lnTo>
                  <a:lnTo>
                    <a:pt x="2142" y="50"/>
                  </a:lnTo>
                  <a:lnTo>
                    <a:pt x="1954" y="20"/>
                  </a:lnTo>
                  <a:lnTo>
                    <a:pt x="17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460200" y="1509325"/>
              <a:ext cx="82325" cy="371625"/>
            </a:xfrm>
            <a:custGeom>
              <a:rect b="b" l="l" r="r" t="t"/>
              <a:pathLst>
                <a:path extrusionOk="0" h="14865" w="3293">
                  <a:moveTo>
                    <a:pt x="1597" y="1518"/>
                  </a:moveTo>
                  <a:lnTo>
                    <a:pt x="1677" y="1528"/>
                  </a:lnTo>
                  <a:lnTo>
                    <a:pt x="1746" y="1538"/>
                  </a:lnTo>
                  <a:lnTo>
                    <a:pt x="1806" y="1557"/>
                  </a:lnTo>
                  <a:lnTo>
                    <a:pt x="1865" y="1597"/>
                  </a:lnTo>
                  <a:lnTo>
                    <a:pt x="1915" y="1637"/>
                  </a:lnTo>
                  <a:lnTo>
                    <a:pt x="1964" y="1686"/>
                  </a:lnTo>
                  <a:lnTo>
                    <a:pt x="2004" y="1746"/>
                  </a:lnTo>
                  <a:lnTo>
                    <a:pt x="2044" y="1805"/>
                  </a:lnTo>
                  <a:lnTo>
                    <a:pt x="2073" y="1875"/>
                  </a:lnTo>
                  <a:lnTo>
                    <a:pt x="2123" y="2033"/>
                  </a:lnTo>
                  <a:lnTo>
                    <a:pt x="2163" y="2202"/>
                  </a:lnTo>
                  <a:lnTo>
                    <a:pt x="2192" y="2390"/>
                  </a:lnTo>
                  <a:lnTo>
                    <a:pt x="2202" y="2589"/>
                  </a:lnTo>
                  <a:lnTo>
                    <a:pt x="2212" y="2787"/>
                  </a:lnTo>
                  <a:lnTo>
                    <a:pt x="2202" y="3174"/>
                  </a:lnTo>
                  <a:lnTo>
                    <a:pt x="2182" y="3521"/>
                  </a:lnTo>
                  <a:lnTo>
                    <a:pt x="2163" y="3779"/>
                  </a:lnTo>
                  <a:lnTo>
                    <a:pt x="2083" y="5415"/>
                  </a:lnTo>
                  <a:lnTo>
                    <a:pt x="1984" y="7041"/>
                  </a:lnTo>
                  <a:lnTo>
                    <a:pt x="1885" y="8112"/>
                  </a:lnTo>
                  <a:lnTo>
                    <a:pt x="1697" y="10006"/>
                  </a:lnTo>
                  <a:lnTo>
                    <a:pt x="1498" y="12028"/>
                  </a:lnTo>
                  <a:lnTo>
                    <a:pt x="1419" y="12861"/>
                  </a:lnTo>
                  <a:lnTo>
                    <a:pt x="1369" y="13466"/>
                  </a:lnTo>
                  <a:lnTo>
                    <a:pt x="1300" y="12157"/>
                  </a:lnTo>
                  <a:lnTo>
                    <a:pt x="1250" y="10848"/>
                  </a:lnTo>
                  <a:lnTo>
                    <a:pt x="1201" y="9540"/>
                  </a:lnTo>
                  <a:lnTo>
                    <a:pt x="1161" y="8231"/>
                  </a:lnTo>
                  <a:lnTo>
                    <a:pt x="1131" y="6674"/>
                  </a:lnTo>
                  <a:lnTo>
                    <a:pt x="1102" y="5107"/>
                  </a:lnTo>
                  <a:lnTo>
                    <a:pt x="1092" y="4721"/>
                  </a:lnTo>
                  <a:lnTo>
                    <a:pt x="1072" y="4205"/>
                  </a:lnTo>
                  <a:lnTo>
                    <a:pt x="1052" y="3610"/>
                  </a:lnTo>
                  <a:lnTo>
                    <a:pt x="1052" y="3303"/>
                  </a:lnTo>
                  <a:lnTo>
                    <a:pt x="1052" y="3005"/>
                  </a:lnTo>
                  <a:lnTo>
                    <a:pt x="1062" y="2718"/>
                  </a:lnTo>
                  <a:lnTo>
                    <a:pt x="1082" y="2440"/>
                  </a:lnTo>
                  <a:lnTo>
                    <a:pt x="1121" y="2182"/>
                  </a:lnTo>
                  <a:lnTo>
                    <a:pt x="1161" y="1964"/>
                  </a:lnTo>
                  <a:lnTo>
                    <a:pt x="1191" y="1865"/>
                  </a:lnTo>
                  <a:lnTo>
                    <a:pt x="1231" y="1785"/>
                  </a:lnTo>
                  <a:lnTo>
                    <a:pt x="1260" y="1706"/>
                  </a:lnTo>
                  <a:lnTo>
                    <a:pt x="1300" y="1647"/>
                  </a:lnTo>
                  <a:lnTo>
                    <a:pt x="1350" y="1597"/>
                  </a:lnTo>
                  <a:lnTo>
                    <a:pt x="1399" y="1557"/>
                  </a:lnTo>
                  <a:lnTo>
                    <a:pt x="1459" y="1538"/>
                  </a:lnTo>
                  <a:lnTo>
                    <a:pt x="1518" y="1528"/>
                  </a:lnTo>
                  <a:lnTo>
                    <a:pt x="1597" y="1518"/>
                  </a:lnTo>
                  <a:close/>
                  <a:moveTo>
                    <a:pt x="1667" y="1"/>
                  </a:moveTo>
                  <a:lnTo>
                    <a:pt x="1568" y="11"/>
                  </a:lnTo>
                  <a:lnTo>
                    <a:pt x="1459" y="20"/>
                  </a:lnTo>
                  <a:lnTo>
                    <a:pt x="1350" y="40"/>
                  </a:lnTo>
                  <a:lnTo>
                    <a:pt x="1240" y="70"/>
                  </a:lnTo>
                  <a:lnTo>
                    <a:pt x="1131" y="110"/>
                  </a:lnTo>
                  <a:lnTo>
                    <a:pt x="1012" y="149"/>
                  </a:lnTo>
                  <a:lnTo>
                    <a:pt x="893" y="209"/>
                  </a:lnTo>
                  <a:lnTo>
                    <a:pt x="735" y="288"/>
                  </a:lnTo>
                  <a:lnTo>
                    <a:pt x="596" y="387"/>
                  </a:lnTo>
                  <a:lnTo>
                    <a:pt x="477" y="496"/>
                  </a:lnTo>
                  <a:lnTo>
                    <a:pt x="378" y="606"/>
                  </a:lnTo>
                  <a:lnTo>
                    <a:pt x="289" y="724"/>
                  </a:lnTo>
                  <a:lnTo>
                    <a:pt x="219" y="853"/>
                  </a:lnTo>
                  <a:lnTo>
                    <a:pt x="160" y="992"/>
                  </a:lnTo>
                  <a:lnTo>
                    <a:pt x="110" y="1131"/>
                  </a:lnTo>
                  <a:lnTo>
                    <a:pt x="80" y="1270"/>
                  </a:lnTo>
                  <a:lnTo>
                    <a:pt x="51" y="1419"/>
                  </a:lnTo>
                  <a:lnTo>
                    <a:pt x="31" y="1567"/>
                  </a:lnTo>
                  <a:lnTo>
                    <a:pt x="21" y="1726"/>
                  </a:lnTo>
                  <a:lnTo>
                    <a:pt x="11" y="2023"/>
                  </a:lnTo>
                  <a:lnTo>
                    <a:pt x="1" y="2321"/>
                  </a:lnTo>
                  <a:lnTo>
                    <a:pt x="1" y="3798"/>
                  </a:lnTo>
                  <a:lnTo>
                    <a:pt x="11" y="5276"/>
                  </a:lnTo>
                  <a:lnTo>
                    <a:pt x="41" y="6753"/>
                  </a:lnTo>
                  <a:lnTo>
                    <a:pt x="70" y="8231"/>
                  </a:lnTo>
                  <a:lnTo>
                    <a:pt x="110" y="9708"/>
                  </a:lnTo>
                  <a:lnTo>
                    <a:pt x="170" y="11186"/>
                  </a:lnTo>
                  <a:lnTo>
                    <a:pt x="229" y="12663"/>
                  </a:lnTo>
                  <a:lnTo>
                    <a:pt x="298" y="14140"/>
                  </a:lnTo>
                  <a:lnTo>
                    <a:pt x="308" y="14200"/>
                  </a:lnTo>
                  <a:lnTo>
                    <a:pt x="338" y="14259"/>
                  </a:lnTo>
                  <a:lnTo>
                    <a:pt x="368" y="14319"/>
                  </a:lnTo>
                  <a:lnTo>
                    <a:pt x="417" y="14378"/>
                  </a:lnTo>
                  <a:lnTo>
                    <a:pt x="467" y="14438"/>
                  </a:lnTo>
                  <a:lnTo>
                    <a:pt x="527" y="14487"/>
                  </a:lnTo>
                  <a:lnTo>
                    <a:pt x="655" y="14587"/>
                  </a:lnTo>
                  <a:lnTo>
                    <a:pt x="784" y="14676"/>
                  </a:lnTo>
                  <a:lnTo>
                    <a:pt x="903" y="14735"/>
                  </a:lnTo>
                  <a:lnTo>
                    <a:pt x="1062" y="14815"/>
                  </a:lnTo>
                  <a:lnTo>
                    <a:pt x="1131" y="14834"/>
                  </a:lnTo>
                  <a:lnTo>
                    <a:pt x="1211" y="14854"/>
                  </a:lnTo>
                  <a:lnTo>
                    <a:pt x="1270" y="14864"/>
                  </a:lnTo>
                  <a:lnTo>
                    <a:pt x="1340" y="14864"/>
                  </a:lnTo>
                  <a:lnTo>
                    <a:pt x="1409" y="14854"/>
                  </a:lnTo>
                  <a:lnTo>
                    <a:pt x="1469" y="14844"/>
                  </a:lnTo>
                  <a:lnTo>
                    <a:pt x="1528" y="14825"/>
                  </a:lnTo>
                  <a:lnTo>
                    <a:pt x="1587" y="14795"/>
                  </a:lnTo>
                  <a:lnTo>
                    <a:pt x="1647" y="14765"/>
                  </a:lnTo>
                  <a:lnTo>
                    <a:pt x="1697" y="14725"/>
                  </a:lnTo>
                  <a:lnTo>
                    <a:pt x="1806" y="14636"/>
                  </a:lnTo>
                  <a:lnTo>
                    <a:pt x="1905" y="14517"/>
                  </a:lnTo>
                  <a:lnTo>
                    <a:pt x="2004" y="14388"/>
                  </a:lnTo>
                  <a:lnTo>
                    <a:pt x="2083" y="14240"/>
                  </a:lnTo>
                  <a:lnTo>
                    <a:pt x="2163" y="14071"/>
                  </a:lnTo>
                  <a:lnTo>
                    <a:pt x="2242" y="13883"/>
                  </a:lnTo>
                  <a:lnTo>
                    <a:pt x="2311" y="13684"/>
                  </a:lnTo>
                  <a:lnTo>
                    <a:pt x="2371" y="13476"/>
                  </a:lnTo>
                  <a:lnTo>
                    <a:pt x="2430" y="13258"/>
                  </a:lnTo>
                  <a:lnTo>
                    <a:pt x="2490" y="13030"/>
                  </a:lnTo>
                  <a:lnTo>
                    <a:pt x="2539" y="12802"/>
                  </a:lnTo>
                  <a:lnTo>
                    <a:pt x="2629" y="12326"/>
                  </a:lnTo>
                  <a:lnTo>
                    <a:pt x="2698" y="11840"/>
                  </a:lnTo>
                  <a:lnTo>
                    <a:pt x="2758" y="11364"/>
                  </a:lnTo>
                  <a:lnTo>
                    <a:pt x="2797" y="10918"/>
                  </a:lnTo>
                  <a:lnTo>
                    <a:pt x="2857" y="10125"/>
                  </a:lnTo>
                  <a:lnTo>
                    <a:pt x="2896" y="9579"/>
                  </a:lnTo>
                  <a:lnTo>
                    <a:pt x="3005" y="8131"/>
                  </a:lnTo>
                  <a:lnTo>
                    <a:pt x="3095" y="6684"/>
                  </a:lnTo>
                  <a:lnTo>
                    <a:pt x="3184" y="5236"/>
                  </a:lnTo>
                  <a:lnTo>
                    <a:pt x="3263" y="3779"/>
                  </a:lnTo>
                  <a:lnTo>
                    <a:pt x="3283" y="3342"/>
                  </a:lnTo>
                  <a:lnTo>
                    <a:pt x="3293" y="2886"/>
                  </a:lnTo>
                  <a:lnTo>
                    <a:pt x="3293" y="2658"/>
                  </a:lnTo>
                  <a:lnTo>
                    <a:pt x="3283" y="2440"/>
                  </a:lnTo>
                  <a:lnTo>
                    <a:pt x="3263" y="2212"/>
                  </a:lnTo>
                  <a:lnTo>
                    <a:pt x="3243" y="1984"/>
                  </a:lnTo>
                  <a:lnTo>
                    <a:pt x="3204" y="1766"/>
                  </a:lnTo>
                  <a:lnTo>
                    <a:pt x="3154" y="1547"/>
                  </a:lnTo>
                  <a:lnTo>
                    <a:pt x="3095" y="1339"/>
                  </a:lnTo>
                  <a:lnTo>
                    <a:pt x="3015" y="1131"/>
                  </a:lnTo>
                  <a:lnTo>
                    <a:pt x="2916" y="933"/>
                  </a:lnTo>
                  <a:lnTo>
                    <a:pt x="2807" y="744"/>
                  </a:lnTo>
                  <a:lnTo>
                    <a:pt x="2668" y="556"/>
                  </a:lnTo>
                  <a:lnTo>
                    <a:pt x="2520" y="387"/>
                  </a:lnTo>
                  <a:lnTo>
                    <a:pt x="2430" y="298"/>
                  </a:lnTo>
                  <a:lnTo>
                    <a:pt x="2341" y="229"/>
                  </a:lnTo>
                  <a:lnTo>
                    <a:pt x="2252" y="169"/>
                  </a:lnTo>
                  <a:lnTo>
                    <a:pt x="2163" y="120"/>
                  </a:lnTo>
                  <a:lnTo>
                    <a:pt x="2063" y="80"/>
                  </a:lnTo>
                  <a:lnTo>
                    <a:pt x="1974" y="40"/>
                  </a:lnTo>
                  <a:lnTo>
                    <a:pt x="1875" y="20"/>
                  </a:lnTo>
                  <a:lnTo>
                    <a:pt x="1776" y="11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741325" y="1643925"/>
              <a:ext cx="318550" cy="290575"/>
            </a:xfrm>
            <a:custGeom>
              <a:rect b="b" l="l" r="r" t="t"/>
              <a:pathLst>
                <a:path extrusionOk="0" h="11623" w="12742">
                  <a:moveTo>
                    <a:pt x="6029" y="4027"/>
                  </a:moveTo>
                  <a:lnTo>
                    <a:pt x="6495" y="4622"/>
                  </a:lnTo>
                  <a:lnTo>
                    <a:pt x="6971" y="5207"/>
                  </a:lnTo>
                  <a:lnTo>
                    <a:pt x="7437" y="5792"/>
                  </a:lnTo>
                  <a:lnTo>
                    <a:pt x="7923" y="6367"/>
                  </a:lnTo>
                  <a:lnTo>
                    <a:pt x="6902" y="7259"/>
                  </a:lnTo>
                  <a:lnTo>
                    <a:pt x="5870" y="8132"/>
                  </a:lnTo>
                  <a:lnTo>
                    <a:pt x="5404" y="7557"/>
                  </a:lnTo>
                  <a:lnTo>
                    <a:pt x="4938" y="6981"/>
                  </a:lnTo>
                  <a:lnTo>
                    <a:pt x="4482" y="6396"/>
                  </a:lnTo>
                  <a:lnTo>
                    <a:pt x="4036" y="5811"/>
                  </a:lnTo>
                  <a:lnTo>
                    <a:pt x="5038" y="4929"/>
                  </a:lnTo>
                  <a:lnTo>
                    <a:pt x="6029" y="4027"/>
                  </a:lnTo>
                  <a:close/>
                  <a:moveTo>
                    <a:pt x="4066" y="1"/>
                  </a:moveTo>
                  <a:lnTo>
                    <a:pt x="3967" y="21"/>
                  </a:lnTo>
                  <a:lnTo>
                    <a:pt x="3867" y="50"/>
                  </a:lnTo>
                  <a:lnTo>
                    <a:pt x="3768" y="90"/>
                  </a:lnTo>
                  <a:lnTo>
                    <a:pt x="3689" y="150"/>
                  </a:lnTo>
                  <a:lnTo>
                    <a:pt x="3620" y="219"/>
                  </a:lnTo>
                  <a:lnTo>
                    <a:pt x="3560" y="298"/>
                  </a:lnTo>
                  <a:lnTo>
                    <a:pt x="3520" y="388"/>
                  </a:lnTo>
                  <a:lnTo>
                    <a:pt x="3501" y="487"/>
                  </a:lnTo>
                  <a:lnTo>
                    <a:pt x="3501" y="536"/>
                  </a:lnTo>
                  <a:lnTo>
                    <a:pt x="3511" y="586"/>
                  </a:lnTo>
                  <a:lnTo>
                    <a:pt x="3520" y="635"/>
                  </a:lnTo>
                  <a:lnTo>
                    <a:pt x="3540" y="685"/>
                  </a:lnTo>
                  <a:lnTo>
                    <a:pt x="3570" y="745"/>
                  </a:lnTo>
                  <a:lnTo>
                    <a:pt x="3600" y="794"/>
                  </a:lnTo>
                  <a:lnTo>
                    <a:pt x="4472" y="1994"/>
                  </a:lnTo>
                  <a:lnTo>
                    <a:pt x="5365" y="3174"/>
                  </a:lnTo>
                  <a:lnTo>
                    <a:pt x="4373" y="4066"/>
                  </a:lnTo>
                  <a:lnTo>
                    <a:pt x="3382" y="4949"/>
                  </a:lnTo>
                  <a:lnTo>
                    <a:pt x="2925" y="4314"/>
                  </a:lnTo>
                  <a:lnTo>
                    <a:pt x="2469" y="3680"/>
                  </a:lnTo>
                  <a:lnTo>
                    <a:pt x="2023" y="3035"/>
                  </a:lnTo>
                  <a:lnTo>
                    <a:pt x="1577" y="2391"/>
                  </a:lnTo>
                  <a:lnTo>
                    <a:pt x="1537" y="2341"/>
                  </a:lnTo>
                  <a:lnTo>
                    <a:pt x="1498" y="2291"/>
                  </a:lnTo>
                  <a:lnTo>
                    <a:pt x="1458" y="2252"/>
                  </a:lnTo>
                  <a:lnTo>
                    <a:pt x="1408" y="2222"/>
                  </a:lnTo>
                  <a:lnTo>
                    <a:pt x="1309" y="2172"/>
                  </a:lnTo>
                  <a:lnTo>
                    <a:pt x="1210" y="2153"/>
                  </a:lnTo>
                  <a:lnTo>
                    <a:pt x="1101" y="2143"/>
                  </a:lnTo>
                  <a:lnTo>
                    <a:pt x="1002" y="2153"/>
                  </a:lnTo>
                  <a:lnTo>
                    <a:pt x="903" y="2182"/>
                  </a:lnTo>
                  <a:lnTo>
                    <a:pt x="813" y="2232"/>
                  </a:lnTo>
                  <a:lnTo>
                    <a:pt x="724" y="2291"/>
                  </a:lnTo>
                  <a:lnTo>
                    <a:pt x="655" y="2361"/>
                  </a:lnTo>
                  <a:lnTo>
                    <a:pt x="595" y="2440"/>
                  </a:lnTo>
                  <a:lnTo>
                    <a:pt x="556" y="2529"/>
                  </a:lnTo>
                  <a:lnTo>
                    <a:pt x="536" y="2629"/>
                  </a:lnTo>
                  <a:lnTo>
                    <a:pt x="536" y="2678"/>
                  </a:lnTo>
                  <a:lnTo>
                    <a:pt x="546" y="2728"/>
                  </a:lnTo>
                  <a:lnTo>
                    <a:pt x="556" y="2777"/>
                  </a:lnTo>
                  <a:lnTo>
                    <a:pt x="575" y="2837"/>
                  </a:lnTo>
                  <a:lnTo>
                    <a:pt x="595" y="2886"/>
                  </a:lnTo>
                  <a:lnTo>
                    <a:pt x="635" y="2946"/>
                  </a:lnTo>
                  <a:lnTo>
                    <a:pt x="1101" y="3630"/>
                  </a:lnTo>
                  <a:lnTo>
                    <a:pt x="1587" y="4314"/>
                  </a:lnTo>
                  <a:lnTo>
                    <a:pt x="2073" y="4988"/>
                  </a:lnTo>
                  <a:lnTo>
                    <a:pt x="2559" y="5663"/>
                  </a:lnTo>
                  <a:lnTo>
                    <a:pt x="1993" y="6158"/>
                  </a:lnTo>
                  <a:lnTo>
                    <a:pt x="1408" y="6634"/>
                  </a:lnTo>
                  <a:lnTo>
                    <a:pt x="823" y="7110"/>
                  </a:lnTo>
                  <a:lnTo>
                    <a:pt x="228" y="7567"/>
                  </a:lnTo>
                  <a:lnTo>
                    <a:pt x="179" y="7606"/>
                  </a:lnTo>
                  <a:lnTo>
                    <a:pt x="139" y="7656"/>
                  </a:lnTo>
                  <a:lnTo>
                    <a:pt x="109" y="7695"/>
                  </a:lnTo>
                  <a:lnTo>
                    <a:pt x="70" y="7745"/>
                  </a:lnTo>
                  <a:lnTo>
                    <a:pt x="30" y="7854"/>
                  </a:lnTo>
                  <a:lnTo>
                    <a:pt x="10" y="7953"/>
                  </a:lnTo>
                  <a:lnTo>
                    <a:pt x="0" y="8062"/>
                  </a:lnTo>
                  <a:lnTo>
                    <a:pt x="20" y="8161"/>
                  </a:lnTo>
                  <a:lnTo>
                    <a:pt x="50" y="8271"/>
                  </a:lnTo>
                  <a:lnTo>
                    <a:pt x="90" y="8360"/>
                  </a:lnTo>
                  <a:lnTo>
                    <a:pt x="149" y="8439"/>
                  </a:lnTo>
                  <a:lnTo>
                    <a:pt x="219" y="8518"/>
                  </a:lnTo>
                  <a:lnTo>
                    <a:pt x="298" y="8568"/>
                  </a:lnTo>
                  <a:lnTo>
                    <a:pt x="387" y="8608"/>
                  </a:lnTo>
                  <a:lnTo>
                    <a:pt x="476" y="8618"/>
                  </a:lnTo>
                  <a:lnTo>
                    <a:pt x="575" y="8618"/>
                  </a:lnTo>
                  <a:lnTo>
                    <a:pt x="625" y="8598"/>
                  </a:lnTo>
                  <a:lnTo>
                    <a:pt x="685" y="8578"/>
                  </a:lnTo>
                  <a:lnTo>
                    <a:pt x="734" y="8548"/>
                  </a:lnTo>
                  <a:lnTo>
                    <a:pt x="784" y="8518"/>
                  </a:lnTo>
                  <a:lnTo>
                    <a:pt x="1408" y="8033"/>
                  </a:lnTo>
                  <a:lnTo>
                    <a:pt x="2013" y="7537"/>
                  </a:lnTo>
                  <a:lnTo>
                    <a:pt x="2618" y="7041"/>
                  </a:lnTo>
                  <a:lnTo>
                    <a:pt x="3213" y="6535"/>
                  </a:lnTo>
                  <a:lnTo>
                    <a:pt x="3659" y="7110"/>
                  </a:lnTo>
                  <a:lnTo>
                    <a:pt x="4105" y="7685"/>
                  </a:lnTo>
                  <a:lnTo>
                    <a:pt x="4562" y="8261"/>
                  </a:lnTo>
                  <a:lnTo>
                    <a:pt x="5028" y="8826"/>
                  </a:lnTo>
                  <a:lnTo>
                    <a:pt x="4462" y="9282"/>
                  </a:lnTo>
                  <a:lnTo>
                    <a:pt x="3897" y="9718"/>
                  </a:lnTo>
                  <a:lnTo>
                    <a:pt x="3322" y="10154"/>
                  </a:lnTo>
                  <a:lnTo>
                    <a:pt x="2737" y="10581"/>
                  </a:lnTo>
                  <a:lnTo>
                    <a:pt x="2688" y="10621"/>
                  </a:lnTo>
                  <a:lnTo>
                    <a:pt x="2638" y="10660"/>
                  </a:lnTo>
                  <a:lnTo>
                    <a:pt x="2598" y="10700"/>
                  </a:lnTo>
                  <a:lnTo>
                    <a:pt x="2569" y="10749"/>
                  </a:lnTo>
                  <a:lnTo>
                    <a:pt x="2529" y="10849"/>
                  </a:lnTo>
                  <a:lnTo>
                    <a:pt x="2499" y="10958"/>
                  </a:lnTo>
                  <a:lnTo>
                    <a:pt x="2499" y="11057"/>
                  </a:lnTo>
                  <a:lnTo>
                    <a:pt x="2509" y="11166"/>
                  </a:lnTo>
                  <a:lnTo>
                    <a:pt x="2539" y="11265"/>
                  </a:lnTo>
                  <a:lnTo>
                    <a:pt x="2578" y="11354"/>
                  </a:lnTo>
                  <a:lnTo>
                    <a:pt x="2638" y="11444"/>
                  </a:lnTo>
                  <a:lnTo>
                    <a:pt x="2707" y="11513"/>
                  </a:lnTo>
                  <a:lnTo>
                    <a:pt x="2787" y="11563"/>
                  </a:lnTo>
                  <a:lnTo>
                    <a:pt x="2876" y="11602"/>
                  </a:lnTo>
                  <a:lnTo>
                    <a:pt x="2975" y="11622"/>
                  </a:lnTo>
                  <a:lnTo>
                    <a:pt x="3025" y="11622"/>
                  </a:lnTo>
                  <a:lnTo>
                    <a:pt x="3074" y="11612"/>
                  </a:lnTo>
                  <a:lnTo>
                    <a:pt x="3124" y="11602"/>
                  </a:lnTo>
                  <a:lnTo>
                    <a:pt x="3183" y="11582"/>
                  </a:lnTo>
                  <a:lnTo>
                    <a:pt x="3233" y="11553"/>
                  </a:lnTo>
                  <a:lnTo>
                    <a:pt x="3282" y="11523"/>
                  </a:lnTo>
                  <a:lnTo>
                    <a:pt x="3907" y="11067"/>
                  </a:lnTo>
                  <a:lnTo>
                    <a:pt x="4522" y="10611"/>
                  </a:lnTo>
                  <a:lnTo>
                    <a:pt x="5127" y="10145"/>
                  </a:lnTo>
                  <a:lnTo>
                    <a:pt x="5722" y="9669"/>
                  </a:lnTo>
                  <a:lnTo>
                    <a:pt x="6485" y="10561"/>
                  </a:lnTo>
                  <a:lnTo>
                    <a:pt x="7259" y="11434"/>
                  </a:lnTo>
                  <a:lnTo>
                    <a:pt x="7308" y="11483"/>
                  </a:lnTo>
                  <a:lnTo>
                    <a:pt x="7348" y="11523"/>
                  </a:lnTo>
                  <a:lnTo>
                    <a:pt x="7397" y="11553"/>
                  </a:lnTo>
                  <a:lnTo>
                    <a:pt x="7447" y="11572"/>
                  </a:lnTo>
                  <a:lnTo>
                    <a:pt x="7497" y="11592"/>
                  </a:lnTo>
                  <a:lnTo>
                    <a:pt x="7546" y="11602"/>
                  </a:lnTo>
                  <a:lnTo>
                    <a:pt x="7645" y="11612"/>
                  </a:lnTo>
                  <a:lnTo>
                    <a:pt x="7745" y="11592"/>
                  </a:lnTo>
                  <a:lnTo>
                    <a:pt x="7834" y="11563"/>
                  </a:lnTo>
                  <a:lnTo>
                    <a:pt x="7923" y="11513"/>
                  </a:lnTo>
                  <a:lnTo>
                    <a:pt x="8002" y="11444"/>
                  </a:lnTo>
                  <a:lnTo>
                    <a:pt x="8072" y="11364"/>
                  </a:lnTo>
                  <a:lnTo>
                    <a:pt x="8121" y="11275"/>
                  </a:lnTo>
                  <a:lnTo>
                    <a:pt x="8161" y="11176"/>
                  </a:lnTo>
                  <a:lnTo>
                    <a:pt x="8181" y="11077"/>
                  </a:lnTo>
                  <a:lnTo>
                    <a:pt x="8181" y="10977"/>
                  </a:lnTo>
                  <a:lnTo>
                    <a:pt x="8151" y="10868"/>
                  </a:lnTo>
                  <a:lnTo>
                    <a:pt x="8131" y="10819"/>
                  </a:lnTo>
                  <a:lnTo>
                    <a:pt x="8111" y="10759"/>
                  </a:lnTo>
                  <a:lnTo>
                    <a:pt x="8072" y="10710"/>
                  </a:lnTo>
                  <a:lnTo>
                    <a:pt x="8032" y="10660"/>
                  </a:lnTo>
                  <a:lnTo>
                    <a:pt x="7288" y="9817"/>
                  </a:lnTo>
                  <a:lnTo>
                    <a:pt x="6565" y="8965"/>
                  </a:lnTo>
                  <a:lnTo>
                    <a:pt x="7596" y="8092"/>
                  </a:lnTo>
                  <a:lnTo>
                    <a:pt x="8617" y="7200"/>
                  </a:lnTo>
                  <a:lnTo>
                    <a:pt x="9252" y="7943"/>
                  </a:lnTo>
                  <a:lnTo>
                    <a:pt x="9896" y="8677"/>
                  </a:lnTo>
                  <a:lnTo>
                    <a:pt x="10541" y="9401"/>
                  </a:lnTo>
                  <a:lnTo>
                    <a:pt x="11205" y="10125"/>
                  </a:lnTo>
                  <a:lnTo>
                    <a:pt x="11245" y="10164"/>
                  </a:lnTo>
                  <a:lnTo>
                    <a:pt x="11294" y="10204"/>
                  </a:lnTo>
                  <a:lnTo>
                    <a:pt x="11344" y="10234"/>
                  </a:lnTo>
                  <a:lnTo>
                    <a:pt x="11393" y="10254"/>
                  </a:lnTo>
                  <a:lnTo>
                    <a:pt x="11443" y="10273"/>
                  </a:lnTo>
                  <a:lnTo>
                    <a:pt x="11493" y="10283"/>
                  </a:lnTo>
                  <a:lnTo>
                    <a:pt x="11592" y="10293"/>
                  </a:lnTo>
                  <a:lnTo>
                    <a:pt x="11691" y="10273"/>
                  </a:lnTo>
                  <a:lnTo>
                    <a:pt x="11780" y="10244"/>
                  </a:lnTo>
                  <a:lnTo>
                    <a:pt x="11869" y="10184"/>
                  </a:lnTo>
                  <a:lnTo>
                    <a:pt x="11949" y="10125"/>
                  </a:lnTo>
                  <a:lnTo>
                    <a:pt x="12018" y="10045"/>
                  </a:lnTo>
                  <a:lnTo>
                    <a:pt x="12068" y="9956"/>
                  </a:lnTo>
                  <a:lnTo>
                    <a:pt x="12107" y="9857"/>
                  </a:lnTo>
                  <a:lnTo>
                    <a:pt x="12127" y="9758"/>
                  </a:lnTo>
                  <a:lnTo>
                    <a:pt x="12127" y="9659"/>
                  </a:lnTo>
                  <a:lnTo>
                    <a:pt x="12097" y="9550"/>
                  </a:lnTo>
                  <a:lnTo>
                    <a:pt x="12078" y="9500"/>
                  </a:lnTo>
                  <a:lnTo>
                    <a:pt x="12048" y="9450"/>
                  </a:lnTo>
                  <a:lnTo>
                    <a:pt x="12018" y="9401"/>
                  </a:lnTo>
                  <a:lnTo>
                    <a:pt x="11979" y="9351"/>
                  </a:lnTo>
                  <a:lnTo>
                    <a:pt x="11324" y="8637"/>
                  </a:lnTo>
                  <a:lnTo>
                    <a:pt x="10689" y="7923"/>
                  </a:lnTo>
                  <a:lnTo>
                    <a:pt x="10065" y="7210"/>
                  </a:lnTo>
                  <a:lnTo>
                    <a:pt x="9440" y="6476"/>
                  </a:lnTo>
                  <a:lnTo>
                    <a:pt x="10997" y="5088"/>
                  </a:lnTo>
                  <a:lnTo>
                    <a:pt x="11780" y="4393"/>
                  </a:lnTo>
                  <a:lnTo>
                    <a:pt x="12564" y="3699"/>
                  </a:lnTo>
                  <a:lnTo>
                    <a:pt x="12613" y="3650"/>
                  </a:lnTo>
                  <a:lnTo>
                    <a:pt x="12653" y="3610"/>
                  </a:lnTo>
                  <a:lnTo>
                    <a:pt x="12683" y="3561"/>
                  </a:lnTo>
                  <a:lnTo>
                    <a:pt x="12702" y="3511"/>
                  </a:lnTo>
                  <a:lnTo>
                    <a:pt x="12722" y="3461"/>
                  </a:lnTo>
                  <a:lnTo>
                    <a:pt x="12732" y="3412"/>
                  </a:lnTo>
                  <a:lnTo>
                    <a:pt x="12742" y="3313"/>
                  </a:lnTo>
                  <a:lnTo>
                    <a:pt x="12722" y="3223"/>
                  </a:lnTo>
                  <a:lnTo>
                    <a:pt x="12692" y="3124"/>
                  </a:lnTo>
                  <a:lnTo>
                    <a:pt x="12643" y="3045"/>
                  </a:lnTo>
                  <a:lnTo>
                    <a:pt x="12573" y="2966"/>
                  </a:lnTo>
                  <a:lnTo>
                    <a:pt x="12494" y="2896"/>
                  </a:lnTo>
                  <a:lnTo>
                    <a:pt x="12405" y="2847"/>
                  </a:lnTo>
                  <a:lnTo>
                    <a:pt x="12316" y="2807"/>
                  </a:lnTo>
                  <a:lnTo>
                    <a:pt x="12207" y="2787"/>
                  </a:lnTo>
                  <a:lnTo>
                    <a:pt x="12107" y="2787"/>
                  </a:lnTo>
                  <a:lnTo>
                    <a:pt x="11998" y="2807"/>
                  </a:lnTo>
                  <a:lnTo>
                    <a:pt x="11949" y="2827"/>
                  </a:lnTo>
                  <a:lnTo>
                    <a:pt x="11889" y="2857"/>
                  </a:lnTo>
                  <a:lnTo>
                    <a:pt x="11840" y="2886"/>
                  </a:lnTo>
                  <a:lnTo>
                    <a:pt x="11790" y="2926"/>
                  </a:lnTo>
                  <a:lnTo>
                    <a:pt x="11027" y="3600"/>
                  </a:lnTo>
                  <a:lnTo>
                    <a:pt x="10263" y="4284"/>
                  </a:lnTo>
                  <a:lnTo>
                    <a:pt x="8736" y="5643"/>
                  </a:lnTo>
                  <a:lnTo>
                    <a:pt x="8250" y="5068"/>
                  </a:lnTo>
                  <a:lnTo>
                    <a:pt x="7784" y="4483"/>
                  </a:lnTo>
                  <a:lnTo>
                    <a:pt x="7308" y="3898"/>
                  </a:lnTo>
                  <a:lnTo>
                    <a:pt x="6842" y="3303"/>
                  </a:lnTo>
                  <a:lnTo>
                    <a:pt x="7516" y="2718"/>
                  </a:lnTo>
                  <a:lnTo>
                    <a:pt x="8181" y="2133"/>
                  </a:lnTo>
                  <a:lnTo>
                    <a:pt x="8865" y="1548"/>
                  </a:lnTo>
                  <a:lnTo>
                    <a:pt x="9549" y="983"/>
                  </a:lnTo>
                  <a:lnTo>
                    <a:pt x="9599" y="943"/>
                  </a:lnTo>
                  <a:lnTo>
                    <a:pt x="9638" y="903"/>
                  </a:lnTo>
                  <a:lnTo>
                    <a:pt x="9668" y="854"/>
                  </a:lnTo>
                  <a:lnTo>
                    <a:pt x="9698" y="804"/>
                  </a:lnTo>
                  <a:lnTo>
                    <a:pt x="9718" y="764"/>
                  </a:lnTo>
                  <a:lnTo>
                    <a:pt x="9728" y="715"/>
                  </a:lnTo>
                  <a:lnTo>
                    <a:pt x="9738" y="616"/>
                  </a:lnTo>
                  <a:lnTo>
                    <a:pt x="9728" y="516"/>
                  </a:lnTo>
                  <a:lnTo>
                    <a:pt x="9688" y="427"/>
                  </a:lnTo>
                  <a:lnTo>
                    <a:pt x="9638" y="348"/>
                  </a:lnTo>
                  <a:lnTo>
                    <a:pt x="9569" y="269"/>
                  </a:lnTo>
                  <a:lnTo>
                    <a:pt x="9490" y="199"/>
                  </a:lnTo>
                  <a:lnTo>
                    <a:pt x="9400" y="150"/>
                  </a:lnTo>
                  <a:lnTo>
                    <a:pt x="9311" y="110"/>
                  </a:lnTo>
                  <a:lnTo>
                    <a:pt x="9202" y="90"/>
                  </a:lnTo>
                  <a:lnTo>
                    <a:pt x="9093" y="80"/>
                  </a:lnTo>
                  <a:lnTo>
                    <a:pt x="8984" y="100"/>
                  </a:lnTo>
                  <a:lnTo>
                    <a:pt x="8934" y="120"/>
                  </a:lnTo>
                  <a:lnTo>
                    <a:pt x="8885" y="140"/>
                  </a:lnTo>
                  <a:lnTo>
                    <a:pt x="8825" y="169"/>
                  </a:lnTo>
                  <a:lnTo>
                    <a:pt x="8776" y="209"/>
                  </a:lnTo>
                  <a:lnTo>
                    <a:pt x="8111" y="754"/>
                  </a:lnTo>
                  <a:lnTo>
                    <a:pt x="7467" y="1310"/>
                  </a:lnTo>
                  <a:lnTo>
                    <a:pt x="6812" y="1875"/>
                  </a:lnTo>
                  <a:lnTo>
                    <a:pt x="6178" y="2450"/>
                  </a:lnTo>
                  <a:lnTo>
                    <a:pt x="5355" y="1349"/>
                  </a:lnTo>
                  <a:lnTo>
                    <a:pt x="4552" y="249"/>
                  </a:lnTo>
                  <a:lnTo>
                    <a:pt x="4512" y="189"/>
                  </a:lnTo>
                  <a:lnTo>
                    <a:pt x="4462" y="150"/>
                  </a:lnTo>
                  <a:lnTo>
                    <a:pt x="4423" y="110"/>
                  </a:lnTo>
                  <a:lnTo>
                    <a:pt x="4373" y="80"/>
                  </a:lnTo>
                  <a:lnTo>
                    <a:pt x="4274" y="31"/>
                  </a:lnTo>
                  <a:lnTo>
                    <a:pt x="4175" y="11"/>
                  </a:lnTo>
                  <a:lnTo>
                    <a:pt x="40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3255700" y="1323650"/>
              <a:ext cx="902100" cy="1047875"/>
            </a:xfrm>
            <a:custGeom>
              <a:rect b="b" l="l" r="r" t="t"/>
              <a:pathLst>
                <a:path extrusionOk="0" h="41915" w="36084">
                  <a:moveTo>
                    <a:pt x="19653" y="1201"/>
                  </a:moveTo>
                  <a:lnTo>
                    <a:pt x="20030" y="1211"/>
                  </a:lnTo>
                  <a:lnTo>
                    <a:pt x="20407" y="1230"/>
                  </a:lnTo>
                  <a:lnTo>
                    <a:pt x="20784" y="1260"/>
                  </a:lnTo>
                  <a:lnTo>
                    <a:pt x="21151" y="1290"/>
                  </a:lnTo>
                  <a:lnTo>
                    <a:pt x="21527" y="1339"/>
                  </a:lnTo>
                  <a:lnTo>
                    <a:pt x="21894" y="1389"/>
                  </a:lnTo>
                  <a:lnTo>
                    <a:pt x="22261" y="1448"/>
                  </a:lnTo>
                  <a:lnTo>
                    <a:pt x="22618" y="1518"/>
                  </a:lnTo>
                  <a:lnTo>
                    <a:pt x="22985" y="1597"/>
                  </a:lnTo>
                  <a:lnTo>
                    <a:pt x="23342" y="1686"/>
                  </a:lnTo>
                  <a:lnTo>
                    <a:pt x="23699" y="1786"/>
                  </a:lnTo>
                  <a:lnTo>
                    <a:pt x="24056" y="1885"/>
                  </a:lnTo>
                  <a:lnTo>
                    <a:pt x="24413" y="2004"/>
                  </a:lnTo>
                  <a:lnTo>
                    <a:pt x="24760" y="2123"/>
                  </a:lnTo>
                  <a:lnTo>
                    <a:pt x="25107" y="2262"/>
                  </a:lnTo>
                  <a:lnTo>
                    <a:pt x="25444" y="2400"/>
                  </a:lnTo>
                  <a:lnTo>
                    <a:pt x="25791" y="2549"/>
                  </a:lnTo>
                  <a:lnTo>
                    <a:pt x="26128" y="2708"/>
                  </a:lnTo>
                  <a:lnTo>
                    <a:pt x="26456" y="2876"/>
                  </a:lnTo>
                  <a:lnTo>
                    <a:pt x="26783" y="3055"/>
                  </a:lnTo>
                  <a:lnTo>
                    <a:pt x="27110" y="3243"/>
                  </a:lnTo>
                  <a:lnTo>
                    <a:pt x="27437" y="3442"/>
                  </a:lnTo>
                  <a:lnTo>
                    <a:pt x="27755" y="3650"/>
                  </a:lnTo>
                  <a:lnTo>
                    <a:pt x="28062" y="3868"/>
                  </a:lnTo>
                  <a:lnTo>
                    <a:pt x="28369" y="4096"/>
                  </a:lnTo>
                  <a:lnTo>
                    <a:pt x="28677" y="4324"/>
                  </a:lnTo>
                  <a:lnTo>
                    <a:pt x="28974" y="4572"/>
                  </a:lnTo>
                  <a:lnTo>
                    <a:pt x="29272" y="4830"/>
                  </a:lnTo>
                  <a:lnTo>
                    <a:pt x="29559" y="5088"/>
                  </a:lnTo>
                  <a:lnTo>
                    <a:pt x="29847" y="5365"/>
                  </a:lnTo>
                  <a:lnTo>
                    <a:pt x="30124" y="5643"/>
                  </a:lnTo>
                  <a:lnTo>
                    <a:pt x="30402" y="5940"/>
                  </a:lnTo>
                  <a:lnTo>
                    <a:pt x="30670" y="6238"/>
                  </a:lnTo>
                  <a:lnTo>
                    <a:pt x="30937" y="6555"/>
                  </a:lnTo>
                  <a:lnTo>
                    <a:pt x="31195" y="6872"/>
                  </a:lnTo>
                  <a:lnTo>
                    <a:pt x="31443" y="7210"/>
                  </a:lnTo>
                  <a:lnTo>
                    <a:pt x="31691" y="7557"/>
                  </a:lnTo>
                  <a:lnTo>
                    <a:pt x="31929" y="7904"/>
                  </a:lnTo>
                  <a:lnTo>
                    <a:pt x="32167" y="8270"/>
                  </a:lnTo>
                  <a:lnTo>
                    <a:pt x="32365" y="8598"/>
                  </a:lnTo>
                  <a:lnTo>
                    <a:pt x="32564" y="8925"/>
                  </a:lnTo>
                  <a:lnTo>
                    <a:pt x="32742" y="9262"/>
                  </a:lnTo>
                  <a:lnTo>
                    <a:pt x="32931" y="9609"/>
                  </a:lnTo>
                  <a:lnTo>
                    <a:pt x="33099" y="9956"/>
                  </a:lnTo>
                  <a:lnTo>
                    <a:pt x="33258" y="10303"/>
                  </a:lnTo>
                  <a:lnTo>
                    <a:pt x="33416" y="10650"/>
                  </a:lnTo>
                  <a:lnTo>
                    <a:pt x="33565" y="11007"/>
                  </a:lnTo>
                  <a:lnTo>
                    <a:pt x="33714" y="11364"/>
                  </a:lnTo>
                  <a:lnTo>
                    <a:pt x="33843" y="11731"/>
                  </a:lnTo>
                  <a:lnTo>
                    <a:pt x="33972" y="12088"/>
                  </a:lnTo>
                  <a:lnTo>
                    <a:pt x="34091" y="12455"/>
                  </a:lnTo>
                  <a:lnTo>
                    <a:pt x="34210" y="12822"/>
                  </a:lnTo>
                  <a:lnTo>
                    <a:pt x="34309" y="13199"/>
                  </a:lnTo>
                  <a:lnTo>
                    <a:pt x="34408" y="13565"/>
                  </a:lnTo>
                  <a:lnTo>
                    <a:pt x="34497" y="13942"/>
                  </a:lnTo>
                  <a:lnTo>
                    <a:pt x="34577" y="14319"/>
                  </a:lnTo>
                  <a:lnTo>
                    <a:pt x="34656" y="14696"/>
                  </a:lnTo>
                  <a:lnTo>
                    <a:pt x="34715" y="15083"/>
                  </a:lnTo>
                  <a:lnTo>
                    <a:pt x="34775" y="15459"/>
                  </a:lnTo>
                  <a:lnTo>
                    <a:pt x="34824" y="15836"/>
                  </a:lnTo>
                  <a:lnTo>
                    <a:pt x="34874" y="16223"/>
                  </a:lnTo>
                  <a:lnTo>
                    <a:pt x="34904" y="16610"/>
                  </a:lnTo>
                  <a:lnTo>
                    <a:pt x="34933" y="16986"/>
                  </a:lnTo>
                  <a:lnTo>
                    <a:pt x="34953" y="17373"/>
                  </a:lnTo>
                  <a:lnTo>
                    <a:pt x="34963" y="17750"/>
                  </a:lnTo>
                  <a:lnTo>
                    <a:pt x="34963" y="18137"/>
                  </a:lnTo>
                  <a:lnTo>
                    <a:pt x="34963" y="18523"/>
                  </a:lnTo>
                  <a:lnTo>
                    <a:pt x="34943" y="18900"/>
                  </a:lnTo>
                  <a:lnTo>
                    <a:pt x="34924" y="19277"/>
                  </a:lnTo>
                  <a:lnTo>
                    <a:pt x="34894" y="19664"/>
                  </a:lnTo>
                  <a:lnTo>
                    <a:pt x="34854" y="20040"/>
                  </a:lnTo>
                  <a:lnTo>
                    <a:pt x="34814" y="20417"/>
                  </a:lnTo>
                  <a:lnTo>
                    <a:pt x="34755" y="20794"/>
                  </a:lnTo>
                  <a:lnTo>
                    <a:pt x="34696" y="21171"/>
                  </a:lnTo>
                  <a:lnTo>
                    <a:pt x="34626" y="21538"/>
                  </a:lnTo>
                  <a:lnTo>
                    <a:pt x="34547" y="21905"/>
                  </a:lnTo>
                  <a:lnTo>
                    <a:pt x="34458" y="22281"/>
                  </a:lnTo>
                  <a:lnTo>
                    <a:pt x="34358" y="22638"/>
                  </a:lnTo>
                  <a:lnTo>
                    <a:pt x="34259" y="23005"/>
                  </a:lnTo>
                  <a:lnTo>
                    <a:pt x="34140" y="23362"/>
                  </a:lnTo>
                  <a:lnTo>
                    <a:pt x="34021" y="23719"/>
                  </a:lnTo>
                  <a:lnTo>
                    <a:pt x="33892" y="24076"/>
                  </a:lnTo>
                  <a:lnTo>
                    <a:pt x="33754" y="24423"/>
                  </a:lnTo>
                  <a:lnTo>
                    <a:pt x="33605" y="24770"/>
                  </a:lnTo>
                  <a:lnTo>
                    <a:pt x="33446" y="25117"/>
                  </a:lnTo>
                  <a:lnTo>
                    <a:pt x="33278" y="25454"/>
                  </a:lnTo>
                  <a:lnTo>
                    <a:pt x="33109" y="25791"/>
                  </a:lnTo>
                  <a:lnTo>
                    <a:pt x="32921" y="26119"/>
                  </a:lnTo>
                  <a:lnTo>
                    <a:pt x="32732" y="26446"/>
                  </a:lnTo>
                  <a:lnTo>
                    <a:pt x="32534" y="26763"/>
                  </a:lnTo>
                  <a:lnTo>
                    <a:pt x="32326" y="27080"/>
                  </a:lnTo>
                  <a:lnTo>
                    <a:pt x="32108" y="27388"/>
                  </a:lnTo>
                  <a:lnTo>
                    <a:pt x="31879" y="27695"/>
                  </a:lnTo>
                  <a:lnTo>
                    <a:pt x="31641" y="27993"/>
                  </a:lnTo>
                  <a:lnTo>
                    <a:pt x="31394" y="28290"/>
                  </a:lnTo>
                  <a:lnTo>
                    <a:pt x="31146" y="28578"/>
                  </a:lnTo>
                  <a:lnTo>
                    <a:pt x="30878" y="28865"/>
                  </a:lnTo>
                  <a:lnTo>
                    <a:pt x="30610" y="29143"/>
                  </a:lnTo>
                  <a:lnTo>
                    <a:pt x="30323" y="29411"/>
                  </a:lnTo>
                  <a:lnTo>
                    <a:pt x="30035" y="29668"/>
                  </a:lnTo>
                  <a:lnTo>
                    <a:pt x="29738" y="29926"/>
                  </a:lnTo>
                  <a:lnTo>
                    <a:pt x="29430" y="30174"/>
                  </a:lnTo>
                  <a:lnTo>
                    <a:pt x="29113" y="30422"/>
                  </a:lnTo>
                  <a:lnTo>
                    <a:pt x="29004" y="30511"/>
                  </a:lnTo>
                  <a:lnTo>
                    <a:pt x="28954" y="30561"/>
                  </a:lnTo>
                  <a:lnTo>
                    <a:pt x="28905" y="30620"/>
                  </a:lnTo>
                  <a:lnTo>
                    <a:pt x="28875" y="30680"/>
                  </a:lnTo>
                  <a:lnTo>
                    <a:pt x="28845" y="30749"/>
                  </a:lnTo>
                  <a:lnTo>
                    <a:pt x="28835" y="30819"/>
                  </a:lnTo>
                  <a:lnTo>
                    <a:pt x="28835" y="30898"/>
                  </a:lnTo>
                  <a:lnTo>
                    <a:pt x="28885" y="31215"/>
                  </a:lnTo>
                  <a:lnTo>
                    <a:pt x="28935" y="31543"/>
                  </a:lnTo>
                  <a:lnTo>
                    <a:pt x="28994" y="31860"/>
                  </a:lnTo>
                  <a:lnTo>
                    <a:pt x="29053" y="32177"/>
                  </a:lnTo>
                  <a:lnTo>
                    <a:pt x="29123" y="32485"/>
                  </a:lnTo>
                  <a:lnTo>
                    <a:pt x="29202" y="32802"/>
                  </a:lnTo>
                  <a:lnTo>
                    <a:pt x="29291" y="33109"/>
                  </a:lnTo>
                  <a:lnTo>
                    <a:pt x="29381" y="33417"/>
                  </a:lnTo>
                  <a:lnTo>
                    <a:pt x="29480" y="33724"/>
                  </a:lnTo>
                  <a:lnTo>
                    <a:pt x="29579" y="34031"/>
                  </a:lnTo>
                  <a:lnTo>
                    <a:pt x="29807" y="34636"/>
                  </a:lnTo>
                  <a:lnTo>
                    <a:pt x="30045" y="35221"/>
                  </a:lnTo>
                  <a:lnTo>
                    <a:pt x="30313" y="35816"/>
                  </a:lnTo>
                  <a:lnTo>
                    <a:pt x="30590" y="36391"/>
                  </a:lnTo>
                  <a:lnTo>
                    <a:pt x="30888" y="36966"/>
                  </a:lnTo>
                  <a:lnTo>
                    <a:pt x="31205" y="37532"/>
                  </a:lnTo>
                  <a:lnTo>
                    <a:pt x="31532" y="38087"/>
                  </a:lnTo>
                  <a:lnTo>
                    <a:pt x="31870" y="38642"/>
                  </a:lnTo>
                  <a:lnTo>
                    <a:pt x="32217" y="39188"/>
                  </a:lnTo>
                  <a:lnTo>
                    <a:pt x="32574" y="39733"/>
                  </a:lnTo>
                  <a:lnTo>
                    <a:pt x="32931" y="40268"/>
                  </a:lnTo>
                  <a:lnTo>
                    <a:pt x="32236" y="39991"/>
                  </a:lnTo>
                  <a:lnTo>
                    <a:pt x="31532" y="39713"/>
                  </a:lnTo>
                  <a:lnTo>
                    <a:pt x="30848" y="39416"/>
                  </a:lnTo>
                  <a:lnTo>
                    <a:pt x="30154" y="39108"/>
                  </a:lnTo>
                  <a:lnTo>
                    <a:pt x="29470" y="38791"/>
                  </a:lnTo>
                  <a:lnTo>
                    <a:pt x="28796" y="38464"/>
                  </a:lnTo>
                  <a:lnTo>
                    <a:pt x="28121" y="38127"/>
                  </a:lnTo>
                  <a:lnTo>
                    <a:pt x="27457" y="37780"/>
                  </a:lnTo>
                  <a:lnTo>
                    <a:pt x="26793" y="37423"/>
                  </a:lnTo>
                  <a:lnTo>
                    <a:pt x="26128" y="37056"/>
                  </a:lnTo>
                  <a:lnTo>
                    <a:pt x="25484" y="36679"/>
                  </a:lnTo>
                  <a:lnTo>
                    <a:pt x="24839" y="36292"/>
                  </a:lnTo>
                  <a:lnTo>
                    <a:pt x="24195" y="35896"/>
                  </a:lnTo>
                  <a:lnTo>
                    <a:pt x="23560" y="35489"/>
                  </a:lnTo>
                  <a:lnTo>
                    <a:pt x="22936" y="35073"/>
                  </a:lnTo>
                  <a:lnTo>
                    <a:pt x="22311" y="34656"/>
                  </a:lnTo>
                  <a:lnTo>
                    <a:pt x="21944" y="34408"/>
                  </a:lnTo>
                  <a:lnTo>
                    <a:pt x="21785" y="34309"/>
                  </a:lnTo>
                  <a:lnTo>
                    <a:pt x="21646" y="34220"/>
                  </a:lnTo>
                  <a:lnTo>
                    <a:pt x="21518" y="34150"/>
                  </a:lnTo>
                  <a:lnTo>
                    <a:pt x="21399" y="34101"/>
                  </a:lnTo>
                  <a:lnTo>
                    <a:pt x="21280" y="34061"/>
                  </a:lnTo>
                  <a:lnTo>
                    <a:pt x="21161" y="34041"/>
                  </a:lnTo>
                  <a:lnTo>
                    <a:pt x="21042" y="34031"/>
                  </a:lnTo>
                  <a:lnTo>
                    <a:pt x="20913" y="34031"/>
                  </a:lnTo>
                  <a:lnTo>
                    <a:pt x="20764" y="34041"/>
                  </a:lnTo>
                  <a:lnTo>
                    <a:pt x="20615" y="34061"/>
                  </a:lnTo>
                  <a:lnTo>
                    <a:pt x="20238" y="34131"/>
                  </a:lnTo>
                  <a:lnTo>
                    <a:pt x="19762" y="34240"/>
                  </a:lnTo>
                  <a:lnTo>
                    <a:pt x="19237" y="34349"/>
                  </a:lnTo>
                  <a:lnTo>
                    <a:pt x="18711" y="34438"/>
                  </a:lnTo>
                  <a:lnTo>
                    <a:pt x="18186" y="34507"/>
                  </a:lnTo>
                  <a:lnTo>
                    <a:pt x="17650" y="34557"/>
                  </a:lnTo>
                  <a:lnTo>
                    <a:pt x="17125" y="34587"/>
                  </a:lnTo>
                  <a:lnTo>
                    <a:pt x="16589" y="34606"/>
                  </a:lnTo>
                  <a:lnTo>
                    <a:pt x="16064" y="34606"/>
                  </a:lnTo>
                  <a:lnTo>
                    <a:pt x="15529" y="34587"/>
                  </a:lnTo>
                  <a:lnTo>
                    <a:pt x="15003" y="34547"/>
                  </a:lnTo>
                  <a:lnTo>
                    <a:pt x="14477" y="34488"/>
                  </a:lnTo>
                  <a:lnTo>
                    <a:pt x="13952" y="34418"/>
                  </a:lnTo>
                  <a:lnTo>
                    <a:pt x="13426" y="34329"/>
                  </a:lnTo>
                  <a:lnTo>
                    <a:pt x="12901" y="34220"/>
                  </a:lnTo>
                  <a:lnTo>
                    <a:pt x="12385" y="34101"/>
                  </a:lnTo>
                  <a:lnTo>
                    <a:pt x="11870" y="33962"/>
                  </a:lnTo>
                  <a:lnTo>
                    <a:pt x="11364" y="33803"/>
                  </a:lnTo>
                  <a:lnTo>
                    <a:pt x="10908" y="33645"/>
                  </a:lnTo>
                  <a:lnTo>
                    <a:pt x="10462" y="33476"/>
                  </a:lnTo>
                  <a:lnTo>
                    <a:pt x="10025" y="33298"/>
                  </a:lnTo>
                  <a:lnTo>
                    <a:pt x="9599" y="33099"/>
                  </a:lnTo>
                  <a:lnTo>
                    <a:pt x="9182" y="32901"/>
                  </a:lnTo>
                  <a:lnTo>
                    <a:pt x="8766" y="32683"/>
                  </a:lnTo>
                  <a:lnTo>
                    <a:pt x="8369" y="32465"/>
                  </a:lnTo>
                  <a:lnTo>
                    <a:pt x="7973" y="32227"/>
                  </a:lnTo>
                  <a:lnTo>
                    <a:pt x="7596" y="31979"/>
                  </a:lnTo>
                  <a:lnTo>
                    <a:pt x="7219" y="31721"/>
                  </a:lnTo>
                  <a:lnTo>
                    <a:pt x="6852" y="31453"/>
                  </a:lnTo>
                  <a:lnTo>
                    <a:pt x="6505" y="31176"/>
                  </a:lnTo>
                  <a:lnTo>
                    <a:pt x="6158" y="30888"/>
                  </a:lnTo>
                  <a:lnTo>
                    <a:pt x="5821" y="30591"/>
                  </a:lnTo>
                  <a:lnTo>
                    <a:pt x="5504" y="30273"/>
                  </a:lnTo>
                  <a:lnTo>
                    <a:pt x="5196" y="29956"/>
                  </a:lnTo>
                  <a:lnTo>
                    <a:pt x="4889" y="29629"/>
                  </a:lnTo>
                  <a:lnTo>
                    <a:pt x="4601" y="29292"/>
                  </a:lnTo>
                  <a:lnTo>
                    <a:pt x="4324" y="28945"/>
                  </a:lnTo>
                  <a:lnTo>
                    <a:pt x="4056" y="28588"/>
                  </a:lnTo>
                  <a:lnTo>
                    <a:pt x="3798" y="28211"/>
                  </a:lnTo>
                  <a:lnTo>
                    <a:pt x="3550" y="27834"/>
                  </a:lnTo>
                  <a:lnTo>
                    <a:pt x="3322" y="27457"/>
                  </a:lnTo>
                  <a:lnTo>
                    <a:pt x="3104" y="27061"/>
                  </a:lnTo>
                  <a:lnTo>
                    <a:pt x="2886" y="26654"/>
                  </a:lnTo>
                  <a:lnTo>
                    <a:pt x="2698" y="26238"/>
                  </a:lnTo>
                  <a:lnTo>
                    <a:pt x="2509" y="25821"/>
                  </a:lnTo>
                  <a:lnTo>
                    <a:pt x="2341" y="25395"/>
                  </a:lnTo>
                  <a:lnTo>
                    <a:pt x="2182" y="24949"/>
                  </a:lnTo>
                  <a:lnTo>
                    <a:pt x="2033" y="24502"/>
                  </a:lnTo>
                  <a:lnTo>
                    <a:pt x="1894" y="24046"/>
                  </a:lnTo>
                  <a:lnTo>
                    <a:pt x="1775" y="23590"/>
                  </a:lnTo>
                  <a:lnTo>
                    <a:pt x="1686" y="23174"/>
                  </a:lnTo>
                  <a:lnTo>
                    <a:pt x="1597" y="22767"/>
                  </a:lnTo>
                  <a:lnTo>
                    <a:pt x="1508" y="22351"/>
                  </a:lnTo>
                  <a:lnTo>
                    <a:pt x="1428" y="21934"/>
                  </a:lnTo>
                  <a:lnTo>
                    <a:pt x="1359" y="21518"/>
                  </a:lnTo>
                  <a:lnTo>
                    <a:pt x="1300" y="21101"/>
                  </a:lnTo>
                  <a:lnTo>
                    <a:pt x="1250" y="20675"/>
                  </a:lnTo>
                  <a:lnTo>
                    <a:pt x="1200" y="20259"/>
                  </a:lnTo>
                  <a:lnTo>
                    <a:pt x="1161" y="19842"/>
                  </a:lnTo>
                  <a:lnTo>
                    <a:pt x="1131" y="19416"/>
                  </a:lnTo>
                  <a:lnTo>
                    <a:pt x="1111" y="18999"/>
                  </a:lnTo>
                  <a:lnTo>
                    <a:pt x="1091" y="18573"/>
                  </a:lnTo>
                  <a:lnTo>
                    <a:pt x="1091" y="18156"/>
                  </a:lnTo>
                  <a:lnTo>
                    <a:pt x="1091" y="17730"/>
                  </a:lnTo>
                  <a:lnTo>
                    <a:pt x="1101" y="17314"/>
                  </a:lnTo>
                  <a:lnTo>
                    <a:pt x="1121" y="16897"/>
                  </a:lnTo>
                  <a:lnTo>
                    <a:pt x="1151" y="16471"/>
                  </a:lnTo>
                  <a:lnTo>
                    <a:pt x="1200" y="16054"/>
                  </a:lnTo>
                  <a:lnTo>
                    <a:pt x="1250" y="15638"/>
                  </a:lnTo>
                  <a:lnTo>
                    <a:pt x="1309" y="15231"/>
                  </a:lnTo>
                  <a:lnTo>
                    <a:pt x="1379" y="14815"/>
                  </a:lnTo>
                  <a:lnTo>
                    <a:pt x="1458" y="14408"/>
                  </a:lnTo>
                  <a:lnTo>
                    <a:pt x="1557" y="13992"/>
                  </a:lnTo>
                  <a:lnTo>
                    <a:pt x="1656" y="13585"/>
                  </a:lnTo>
                  <a:lnTo>
                    <a:pt x="1775" y="13189"/>
                  </a:lnTo>
                  <a:lnTo>
                    <a:pt x="1894" y="12782"/>
                  </a:lnTo>
                  <a:lnTo>
                    <a:pt x="2033" y="12385"/>
                  </a:lnTo>
                  <a:lnTo>
                    <a:pt x="2182" y="11989"/>
                  </a:lnTo>
                  <a:lnTo>
                    <a:pt x="2351" y="11602"/>
                  </a:lnTo>
                  <a:lnTo>
                    <a:pt x="2519" y="11215"/>
                  </a:lnTo>
                  <a:lnTo>
                    <a:pt x="2708" y="10829"/>
                  </a:lnTo>
                  <a:lnTo>
                    <a:pt x="2906" y="10452"/>
                  </a:lnTo>
                  <a:lnTo>
                    <a:pt x="3064" y="10164"/>
                  </a:lnTo>
                  <a:lnTo>
                    <a:pt x="3223" y="9897"/>
                  </a:lnTo>
                  <a:lnTo>
                    <a:pt x="3392" y="9619"/>
                  </a:lnTo>
                  <a:lnTo>
                    <a:pt x="3570" y="9351"/>
                  </a:lnTo>
                  <a:lnTo>
                    <a:pt x="3749" y="9093"/>
                  </a:lnTo>
                  <a:lnTo>
                    <a:pt x="3937" y="8826"/>
                  </a:lnTo>
                  <a:lnTo>
                    <a:pt x="4125" y="8578"/>
                  </a:lnTo>
                  <a:lnTo>
                    <a:pt x="4314" y="8330"/>
                  </a:lnTo>
                  <a:lnTo>
                    <a:pt x="4512" y="8082"/>
                  </a:lnTo>
                  <a:lnTo>
                    <a:pt x="4720" y="7834"/>
                  </a:lnTo>
                  <a:lnTo>
                    <a:pt x="4929" y="7596"/>
                  </a:lnTo>
                  <a:lnTo>
                    <a:pt x="5147" y="7368"/>
                  </a:lnTo>
                  <a:lnTo>
                    <a:pt x="5365" y="7140"/>
                  </a:lnTo>
                  <a:lnTo>
                    <a:pt x="5583" y="6912"/>
                  </a:lnTo>
                  <a:lnTo>
                    <a:pt x="6039" y="6476"/>
                  </a:lnTo>
                  <a:lnTo>
                    <a:pt x="6515" y="6059"/>
                  </a:lnTo>
                  <a:lnTo>
                    <a:pt x="7001" y="5653"/>
                  </a:lnTo>
                  <a:lnTo>
                    <a:pt x="7507" y="5266"/>
                  </a:lnTo>
                  <a:lnTo>
                    <a:pt x="8022" y="4889"/>
                  </a:lnTo>
                  <a:lnTo>
                    <a:pt x="8548" y="4532"/>
                  </a:lnTo>
                  <a:lnTo>
                    <a:pt x="9083" y="4195"/>
                  </a:lnTo>
                  <a:lnTo>
                    <a:pt x="9629" y="3868"/>
                  </a:lnTo>
                  <a:lnTo>
                    <a:pt x="10194" y="3561"/>
                  </a:lnTo>
                  <a:lnTo>
                    <a:pt x="10561" y="3372"/>
                  </a:lnTo>
                  <a:lnTo>
                    <a:pt x="10928" y="3194"/>
                  </a:lnTo>
                  <a:lnTo>
                    <a:pt x="11295" y="3025"/>
                  </a:lnTo>
                  <a:lnTo>
                    <a:pt x="11671" y="2857"/>
                  </a:lnTo>
                  <a:lnTo>
                    <a:pt x="12048" y="2708"/>
                  </a:lnTo>
                  <a:lnTo>
                    <a:pt x="12425" y="2549"/>
                  </a:lnTo>
                  <a:lnTo>
                    <a:pt x="12802" y="2410"/>
                  </a:lnTo>
                  <a:lnTo>
                    <a:pt x="13178" y="2281"/>
                  </a:lnTo>
                  <a:lnTo>
                    <a:pt x="13555" y="2153"/>
                  </a:lnTo>
                  <a:lnTo>
                    <a:pt x="13932" y="2034"/>
                  </a:lnTo>
                  <a:lnTo>
                    <a:pt x="14319" y="1924"/>
                  </a:lnTo>
                  <a:lnTo>
                    <a:pt x="14696" y="1815"/>
                  </a:lnTo>
                  <a:lnTo>
                    <a:pt x="15082" y="1726"/>
                  </a:lnTo>
                  <a:lnTo>
                    <a:pt x="15459" y="1637"/>
                  </a:lnTo>
                  <a:lnTo>
                    <a:pt x="15846" y="1558"/>
                  </a:lnTo>
                  <a:lnTo>
                    <a:pt x="16223" y="1478"/>
                  </a:lnTo>
                  <a:lnTo>
                    <a:pt x="16609" y="1419"/>
                  </a:lnTo>
                  <a:lnTo>
                    <a:pt x="16996" y="1359"/>
                  </a:lnTo>
                  <a:lnTo>
                    <a:pt x="17373" y="1320"/>
                  </a:lnTo>
                  <a:lnTo>
                    <a:pt x="17760" y="1280"/>
                  </a:lnTo>
                  <a:lnTo>
                    <a:pt x="18136" y="1240"/>
                  </a:lnTo>
                  <a:lnTo>
                    <a:pt x="18513" y="1220"/>
                  </a:lnTo>
                  <a:lnTo>
                    <a:pt x="18900" y="1211"/>
                  </a:lnTo>
                  <a:lnTo>
                    <a:pt x="19277" y="1201"/>
                  </a:lnTo>
                  <a:close/>
                  <a:moveTo>
                    <a:pt x="19356" y="1"/>
                  </a:moveTo>
                  <a:lnTo>
                    <a:pt x="18850" y="11"/>
                  </a:lnTo>
                  <a:lnTo>
                    <a:pt x="18345" y="40"/>
                  </a:lnTo>
                  <a:lnTo>
                    <a:pt x="17849" y="80"/>
                  </a:lnTo>
                  <a:lnTo>
                    <a:pt x="17343" y="140"/>
                  </a:lnTo>
                  <a:lnTo>
                    <a:pt x="16847" y="209"/>
                  </a:lnTo>
                  <a:lnTo>
                    <a:pt x="16342" y="288"/>
                  </a:lnTo>
                  <a:lnTo>
                    <a:pt x="15846" y="388"/>
                  </a:lnTo>
                  <a:lnTo>
                    <a:pt x="15350" y="487"/>
                  </a:lnTo>
                  <a:lnTo>
                    <a:pt x="14854" y="606"/>
                  </a:lnTo>
                  <a:lnTo>
                    <a:pt x="14368" y="744"/>
                  </a:lnTo>
                  <a:lnTo>
                    <a:pt x="13883" y="883"/>
                  </a:lnTo>
                  <a:lnTo>
                    <a:pt x="13397" y="1032"/>
                  </a:lnTo>
                  <a:lnTo>
                    <a:pt x="12911" y="1201"/>
                  </a:lnTo>
                  <a:lnTo>
                    <a:pt x="12435" y="1369"/>
                  </a:lnTo>
                  <a:lnTo>
                    <a:pt x="11959" y="1558"/>
                  </a:lnTo>
                  <a:lnTo>
                    <a:pt x="11483" y="1746"/>
                  </a:lnTo>
                  <a:lnTo>
                    <a:pt x="11017" y="1954"/>
                  </a:lnTo>
                  <a:lnTo>
                    <a:pt x="10551" y="2162"/>
                  </a:lnTo>
                  <a:lnTo>
                    <a:pt x="10095" y="2390"/>
                  </a:lnTo>
                  <a:lnTo>
                    <a:pt x="9639" y="2619"/>
                  </a:lnTo>
                  <a:lnTo>
                    <a:pt x="9321" y="2787"/>
                  </a:lnTo>
                  <a:lnTo>
                    <a:pt x="9004" y="2966"/>
                  </a:lnTo>
                  <a:lnTo>
                    <a:pt x="8697" y="3154"/>
                  </a:lnTo>
                  <a:lnTo>
                    <a:pt x="8389" y="3342"/>
                  </a:lnTo>
                  <a:lnTo>
                    <a:pt x="8092" y="3531"/>
                  </a:lnTo>
                  <a:lnTo>
                    <a:pt x="7794" y="3729"/>
                  </a:lnTo>
                  <a:lnTo>
                    <a:pt x="7507" y="3927"/>
                  </a:lnTo>
                  <a:lnTo>
                    <a:pt x="7219" y="4136"/>
                  </a:lnTo>
                  <a:lnTo>
                    <a:pt x="6942" y="4344"/>
                  </a:lnTo>
                  <a:lnTo>
                    <a:pt x="6664" y="4562"/>
                  </a:lnTo>
                  <a:lnTo>
                    <a:pt x="6396" y="4780"/>
                  </a:lnTo>
                  <a:lnTo>
                    <a:pt x="6128" y="4998"/>
                  </a:lnTo>
                  <a:lnTo>
                    <a:pt x="5871" y="5226"/>
                  </a:lnTo>
                  <a:lnTo>
                    <a:pt x="5613" y="5454"/>
                  </a:lnTo>
                  <a:lnTo>
                    <a:pt x="5365" y="5682"/>
                  </a:lnTo>
                  <a:lnTo>
                    <a:pt x="5117" y="5920"/>
                  </a:lnTo>
                  <a:lnTo>
                    <a:pt x="4879" y="6168"/>
                  </a:lnTo>
                  <a:lnTo>
                    <a:pt x="4651" y="6406"/>
                  </a:lnTo>
                  <a:lnTo>
                    <a:pt x="4423" y="6654"/>
                  </a:lnTo>
                  <a:lnTo>
                    <a:pt x="4195" y="6912"/>
                  </a:lnTo>
                  <a:lnTo>
                    <a:pt x="3977" y="7160"/>
                  </a:lnTo>
                  <a:lnTo>
                    <a:pt x="3769" y="7428"/>
                  </a:lnTo>
                  <a:lnTo>
                    <a:pt x="3560" y="7685"/>
                  </a:lnTo>
                  <a:lnTo>
                    <a:pt x="3362" y="7953"/>
                  </a:lnTo>
                  <a:lnTo>
                    <a:pt x="3164" y="8221"/>
                  </a:lnTo>
                  <a:lnTo>
                    <a:pt x="2975" y="8489"/>
                  </a:lnTo>
                  <a:lnTo>
                    <a:pt x="2787" y="8766"/>
                  </a:lnTo>
                  <a:lnTo>
                    <a:pt x="2608" y="9044"/>
                  </a:lnTo>
                  <a:lnTo>
                    <a:pt x="2440" y="9331"/>
                  </a:lnTo>
                  <a:lnTo>
                    <a:pt x="2271" y="9619"/>
                  </a:lnTo>
                  <a:lnTo>
                    <a:pt x="2113" y="9907"/>
                  </a:lnTo>
                  <a:lnTo>
                    <a:pt x="1954" y="10194"/>
                  </a:lnTo>
                  <a:lnTo>
                    <a:pt x="1805" y="10492"/>
                  </a:lnTo>
                  <a:lnTo>
                    <a:pt x="1656" y="10789"/>
                  </a:lnTo>
                  <a:lnTo>
                    <a:pt x="1518" y="11087"/>
                  </a:lnTo>
                  <a:lnTo>
                    <a:pt x="1389" y="11394"/>
                  </a:lnTo>
                  <a:lnTo>
                    <a:pt x="1260" y="11701"/>
                  </a:lnTo>
                  <a:lnTo>
                    <a:pt x="1141" y="12009"/>
                  </a:lnTo>
                  <a:lnTo>
                    <a:pt x="1022" y="12316"/>
                  </a:lnTo>
                  <a:lnTo>
                    <a:pt x="913" y="12633"/>
                  </a:lnTo>
                  <a:lnTo>
                    <a:pt x="814" y="12951"/>
                  </a:lnTo>
                  <a:lnTo>
                    <a:pt x="714" y="13268"/>
                  </a:lnTo>
                  <a:lnTo>
                    <a:pt x="625" y="13595"/>
                  </a:lnTo>
                  <a:lnTo>
                    <a:pt x="536" y="13912"/>
                  </a:lnTo>
                  <a:lnTo>
                    <a:pt x="457" y="14240"/>
                  </a:lnTo>
                  <a:lnTo>
                    <a:pt x="387" y="14577"/>
                  </a:lnTo>
                  <a:lnTo>
                    <a:pt x="318" y="14904"/>
                  </a:lnTo>
                  <a:lnTo>
                    <a:pt x="258" y="15241"/>
                  </a:lnTo>
                  <a:lnTo>
                    <a:pt x="209" y="15578"/>
                  </a:lnTo>
                  <a:lnTo>
                    <a:pt x="159" y="15915"/>
                  </a:lnTo>
                  <a:lnTo>
                    <a:pt x="120" y="16253"/>
                  </a:lnTo>
                  <a:lnTo>
                    <a:pt x="80" y="16600"/>
                  </a:lnTo>
                  <a:lnTo>
                    <a:pt x="50" y="16947"/>
                  </a:lnTo>
                  <a:lnTo>
                    <a:pt x="30" y="17294"/>
                  </a:lnTo>
                  <a:lnTo>
                    <a:pt x="20" y="17641"/>
                  </a:lnTo>
                  <a:lnTo>
                    <a:pt x="10" y="17988"/>
                  </a:lnTo>
                  <a:lnTo>
                    <a:pt x="1" y="18345"/>
                  </a:lnTo>
                  <a:lnTo>
                    <a:pt x="10" y="18702"/>
                  </a:lnTo>
                  <a:lnTo>
                    <a:pt x="20" y="19059"/>
                  </a:lnTo>
                  <a:lnTo>
                    <a:pt x="30" y="19416"/>
                  </a:lnTo>
                  <a:lnTo>
                    <a:pt x="60" y="19773"/>
                  </a:lnTo>
                  <a:lnTo>
                    <a:pt x="90" y="20130"/>
                  </a:lnTo>
                  <a:lnTo>
                    <a:pt x="120" y="20496"/>
                  </a:lnTo>
                  <a:lnTo>
                    <a:pt x="169" y="20863"/>
                  </a:lnTo>
                  <a:lnTo>
                    <a:pt x="229" y="21329"/>
                  </a:lnTo>
                  <a:lnTo>
                    <a:pt x="298" y="21786"/>
                  </a:lnTo>
                  <a:lnTo>
                    <a:pt x="377" y="22242"/>
                  </a:lnTo>
                  <a:lnTo>
                    <a:pt x="467" y="22688"/>
                  </a:lnTo>
                  <a:lnTo>
                    <a:pt x="556" y="23134"/>
                  </a:lnTo>
                  <a:lnTo>
                    <a:pt x="655" y="23580"/>
                  </a:lnTo>
                  <a:lnTo>
                    <a:pt x="774" y="24017"/>
                  </a:lnTo>
                  <a:lnTo>
                    <a:pt x="893" y="24443"/>
                  </a:lnTo>
                  <a:lnTo>
                    <a:pt x="1022" y="24869"/>
                  </a:lnTo>
                  <a:lnTo>
                    <a:pt x="1151" y="25286"/>
                  </a:lnTo>
                  <a:lnTo>
                    <a:pt x="1300" y="25692"/>
                  </a:lnTo>
                  <a:lnTo>
                    <a:pt x="1458" y="26099"/>
                  </a:lnTo>
                  <a:lnTo>
                    <a:pt x="1627" y="26505"/>
                  </a:lnTo>
                  <a:lnTo>
                    <a:pt x="1805" y="26892"/>
                  </a:lnTo>
                  <a:lnTo>
                    <a:pt x="1994" y="27289"/>
                  </a:lnTo>
                  <a:lnTo>
                    <a:pt x="2182" y="27666"/>
                  </a:lnTo>
                  <a:lnTo>
                    <a:pt x="2390" y="28042"/>
                  </a:lnTo>
                  <a:lnTo>
                    <a:pt x="2608" y="28409"/>
                  </a:lnTo>
                  <a:lnTo>
                    <a:pt x="2846" y="28776"/>
                  </a:lnTo>
                  <a:lnTo>
                    <a:pt x="3084" y="29133"/>
                  </a:lnTo>
                  <a:lnTo>
                    <a:pt x="3332" y="29480"/>
                  </a:lnTo>
                  <a:lnTo>
                    <a:pt x="3600" y="29827"/>
                  </a:lnTo>
                  <a:lnTo>
                    <a:pt x="3878" y="30154"/>
                  </a:lnTo>
                  <a:lnTo>
                    <a:pt x="4165" y="30491"/>
                  </a:lnTo>
                  <a:lnTo>
                    <a:pt x="4463" y="30809"/>
                  </a:lnTo>
                  <a:lnTo>
                    <a:pt x="4780" y="31126"/>
                  </a:lnTo>
                  <a:lnTo>
                    <a:pt x="5107" y="31433"/>
                  </a:lnTo>
                  <a:lnTo>
                    <a:pt x="5444" y="31731"/>
                  </a:lnTo>
                  <a:lnTo>
                    <a:pt x="5801" y="32028"/>
                  </a:lnTo>
                  <a:lnTo>
                    <a:pt x="6168" y="32316"/>
                  </a:lnTo>
                  <a:lnTo>
                    <a:pt x="6545" y="32594"/>
                  </a:lnTo>
                  <a:lnTo>
                    <a:pt x="6942" y="32861"/>
                  </a:lnTo>
                  <a:lnTo>
                    <a:pt x="7338" y="33119"/>
                  </a:lnTo>
                  <a:lnTo>
                    <a:pt x="7745" y="33367"/>
                  </a:lnTo>
                  <a:lnTo>
                    <a:pt x="8161" y="33595"/>
                  </a:lnTo>
                  <a:lnTo>
                    <a:pt x="8578" y="33823"/>
                  </a:lnTo>
                  <a:lnTo>
                    <a:pt x="9004" y="34031"/>
                  </a:lnTo>
                  <a:lnTo>
                    <a:pt x="9440" y="34230"/>
                  </a:lnTo>
                  <a:lnTo>
                    <a:pt x="9877" y="34418"/>
                  </a:lnTo>
                  <a:lnTo>
                    <a:pt x="10323" y="34587"/>
                  </a:lnTo>
                  <a:lnTo>
                    <a:pt x="10769" y="34755"/>
                  </a:lnTo>
                  <a:lnTo>
                    <a:pt x="11225" y="34904"/>
                  </a:lnTo>
                  <a:lnTo>
                    <a:pt x="11681" y="35043"/>
                  </a:lnTo>
                  <a:lnTo>
                    <a:pt x="12137" y="35162"/>
                  </a:lnTo>
                  <a:lnTo>
                    <a:pt x="12603" y="35281"/>
                  </a:lnTo>
                  <a:lnTo>
                    <a:pt x="13069" y="35380"/>
                  </a:lnTo>
                  <a:lnTo>
                    <a:pt x="13535" y="35459"/>
                  </a:lnTo>
                  <a:lnTo>
                    <a:pt x="14001" y="35539"/>
                  </a:lnTo>
                  <a:lnTo>
                    <a:pt x="14477" y="35598"/>
                  </a:lnTo>
                  <a:lnTo>
                    <a:pt x="14963" y="35638"/>
                  </a:lnTo>
                  <a:lnTo>
                    <a:pt x="15439" y="35677"/>
                  </a:lnTo>
                  <a:lnTo>
                    <a:pt x="15925" y="35697"/>
                  </a:lnTo>
                  <a:lnTo>
                    <a:pt x="16887" y="35697"/>
                  </a:lnTo>
                  <a:lnTo>
                    <a:pt x="17363" y="35667"/>
                  </a:lnTo>
                  <a:lnTo>
                    <a:pt x="17849" y="35638"/>
                  </a:lnTo>
                  <a:lnTo>
                    <a:pt x="18245" y="35598"/>
                  </a:lnTo>
                  <a:lnTo>
                    <a:pt x="18652" y="35539"/>
                  </a:lnTo>
                  <a:lnTo>
                    <a:pt x="19058" y="35479"/>
                  </a:lnTo>
                  <a:lnTo>
                    <a:pt x="19455" y="35420"/>
                  </a:lnTo>
                  <a:lnTo>
                    <a:pt x="19624" y="35370"/>
                  </a:lnTo>
                  <a:lnTo>
                    <a:pt x="19812" y="35311"/>
                  </a:lnTo>
                  <a:lnTo>
                    <a:pt x="20229" y="35152"/>
                  </a:lnTo>
                  <a:lnTo>
                    <a:pt x="20437" y="35082"/>
                  </a:lnTo>
                  <a:lnTo>
                    <a:pt x="20615" y="35013"/>
                  </a:lnTo>
                  <a:lnTo>
                    <a:pt x="20764" y="34973"/>
                  </a:lnTo>
                  <a:lnTo>
                    <a:pt x="20823" y="34963"/>
                  </a:lnTo>
                  <a:lnTo>
                    <a:pt x="20873" y="34973"/>
                  </a:lnTo>
                  <a:lnTo>
                    <a:pt x="20952" y="34983"/>
                  </a:lnTo>
                  <a:lnTo>
                    <a:pt x="21042" y="35023"/>
                  </a:lnTo>
                  <a:lnTo>
                    <a:pt x="21131" y="35063"/>
                  </a:lnTo>
                  <a:lnTo>
                    <a:pt x="21230" y="35122"/>
                  </a:lnTo>
                  <a:lnTo>
                    <a:pt x="21438" y="35261"/>
                  </a:lnTo>
                  <a:lnTo>
                    <a:pt x="21637" y="35420"/>
                  </a:lnTo>
                  <a:lnTo>
                    <a:pt x="22033" y="35757"/>
                  </a:lnTo>
                  <a:lnTo>
                    <a:pt x="22212" y="35896"/>
                  </a:lnTo>
                  <a:lnTo>
                    <a:pt x="22360" y="36005"/>
                  </a:lnTo>
                  <a:lnTo>
                    <a:pt x="23094" y="36481"/>
                  </a:lnTo>
                  <a:lnTo>
                    <a:pt x="23838" y="36957"/>
                  </a:lnTo>
                  <a:lnTo>
                    <a:pt x="24582" y="37403"/>
                  </a:lnTo>
                  <a:lnTo>
                    <a:pt x="25345" y="37849"/>
                  </a:lnTo>
                  <a:lnTo>
                    <a:pt x="25871" y="38156"/>
                  </a:lnTo>
                  <a:lnTo>
                    <a:pt x="26406" y="38454"/>
                  </a:lnTo>
                  <a:lnTo>
                    <a:pt x="26951" y="38741"/>
                  </a:lnTo>
                  <a:lnTo>
                    <a:pt x="27487" y="39019"/>
                  </a:lnTo>
                  <a:lnTo>
                    <a:pt x="28032" y="39297"/>
                  </a:lnTo>
                  <a:lnTo>
                    <a:pt x="28578" y="39574"/>
                  </a:lnTo>
                  <a:lnTo>
                    <a:pt x="29133" y="39832"/>
                  </a:lnTo>
                  <a:lnTo>
                    <a:pt x="29688" y="40090"/>
                  </a:lnTo>
                  <a:lnTo>
                    <a:pt x="30243" y="40338"/>
                  </a:lnTo>
                  <a:lnTo>
                    <a:pt x="30809" y="40586"/>
                  </a:lnTo>
                  <a:lnTo>
                    <a:pt x="31374" y="40824"/>
                  </a:lnTo>
                  <a:lnTo>
                    <a:pt x="31939" y="41052"/>
                  </a:lnTo>
                  <a:lnTo>
                    <a:pt x="32504" y="41270"/>
                  </a:lnTo>
                  <a:lnTo>
                    <a:pt x="33079" y="41478"/>
                  </a:lnTo>
                  <a:lnTo>
                    <a:pt x="33654" y="41686"/>
                  </a:lnTo>
                  <a:lnTo>
                    <a:pt x="34239" y="41885"/>
                  </a:lnTo>
                  <a:lnTo>
                    <a:pt x="34319" y="41904"/>
                  </a:lnTo>
                  <a:lnTo>
                    <a:pt x="34398" y="41914"/>
                  </a:lnTo>
                  <a:lnTo>
                    <a:pt x="34477" y="41904"/>
                  </a:lnTo>
                  <a:lnTo>
                    <a:pt x="34557" y="41875"/>
                  </a:lnTo>
                  <a:lnTo>
                    <a:pt x="34626" y="41845"/>
                  </a:lnTo>
                  <a:lnTo>
                    <a:pt x="34696" y="41795"/>
                  </a:lnTo>
                  <a:lnTo>
                    <a:pt x="34755" y="41746"/>
                  </a:lnTo>
                  <a:lnTo>
                    <a:pt x="34814" y="41686"/>
                  </a:lnTo>
                  <a:lnTo>
                    <a:pt x="34854" y="41617"/>
                  </a:lnTo>
                  <a:lnTo>
                    <a:pt x="34894" y="41547"/>
                  </a:lnTo>
                  <a:lnTo>
                    <a:pt x="34924" y="41468"/>
                  </a:lnTo>
                  <a:lnTo>
                    <a:pt x="34933" y="41389"/>
                  </a:lnTo>
                  <a:lnTo>
                    <a:pt x="34933" y="41309"/>
                  </a:lnTo>
                  <a:lnTo>
                    <a:pt x="34924" y="41230"/>
                  </a:lnTo>
                  <a:lnTo>
                    <a:pt x="34894" y="41161"/>
                  </a:lnTo>
                  <a:lnTo>
                    <a:pt x="34854" y="41081"/>
                  </a:lnTo>
                  <a:lnTo>
                    <a:pt x="34120" y="40080"/>
                  </a:lnTo>
                  <a:lnTo>
                    <a:pt x="33744" y="39554"/>
                  </a:lnTo>
                  <a:lnTo>
                    <a:pt x="33357" y="39019"/>
                  </a:lnTo>
                  <a:lnTo>
                    <a:pt x="32980" y="38464"/>
                  </a:lnTo>
                  <a:lnTo>
                    <a:pt x="32603" y="37898"/>
                  </a:lnTo>
                  <a:lnTo>
                    <a:pt x="32236" y="37323"/>
                  </a:lnTo>
                  <a:lnTo>
                    <a:pt x="31879" y="36738"/>
                  </a:lnTo>
                  <a:lnTo>
                    <a:pt x="31542" y="36143"/>
                  </a:lnTo>
                  <a:lnTo>
                    <a:pt x="31384" y="35846"/>
                  </a:lnTo>
                  <a:lnTo>
                    <a:pt x="31235" y="35539"/>
                  </a:lnTo>
                  <a:lnTo>
                    <a:pt x="31086" y="35241"/>
                  </a:lnTo>
                  <a:lnTo>
                    <a:pt x="30947" y="34934"/>
                  </a:lnTo>
                  <a:lnTo>
                    <a:pt x="30818" y="34626"/>
                  </a:lnTo>
                  <a:lnTo>
                    <a:pt x="30690" y="34319"/>
                  </a:lnTo>
                  <a:lnTo>
                    <a:pt x="30581" y="34012"/>
                  </a:lnTo>
                  <a:lnTo>
                    <a:pt x="30471" y="33704"/>
                  </a:lnTo>
                  <a:lnTo>
                    <a:pt x="30382" y="33397"/>
                  </a:lnTo>
                  <a:lnTo>
                    <a:pt x="30293" y="33089"/>
                  </a:lnTo>
                  <a:lnTo>
                    <a:pt x="30224" y="32782"/>
                  </a:lnTo>
                  <a:lnTo>
                    <a:pt x="30164" y="32475"/>
                  </a:lnTo>
                  <a:lnTo>
                    <a:pt x="30114" y="32167"/>
                  </a:lnTo>
                  <a:lnTo>
                    <a:pt x="30075" y="31860"/>
                  </a:lnTo>
                  <a:lnTo>
                    <a:pt x="30075" y="31741"/>
                  </a:lnTo>
                  <a:lnTo>
                    <a:pt x="30075" y="31622"/>
                  </a:lnTo>
                  <a:lnTo>
                    <a:pt x="30095" y="31513"/>
                  </a:lnTo>
                  <a:lnTo>
                    <a:pt x="30114" y="31394"/>
                  </a:lnTo>
                  <a:lnTo>
                    <a:pt x="30144" y="31285"/>
                  </a:lnTo>
                  <a:lnTo>
                    <a:pt x="30184" y="31186"/>
                  </a:lnTo>
                  <a:lnTo>
                    <a:pt x="30233" y="31077"/>
                  </a:lnTo>
                  <a:lnTo>
                    <a:pt x="30293" y="30977"/>
                  </a:lnTo>
                  <a:lnTo>
                    <a:pt x="30352" y="30878"/>
                  </a:lnTo>
                  <a:lnTo>
                    <a:pt x="30422" y="30779"/>
                  </a:lnTo>
                  <a:lnTo>
                    <a:pt x="30571" y="30581"/>
                  </a:lnTo>
                  <a:lnTo>
                    <a:pt x="30749" y="30392"/>
                  </a:lnTo>
                  <a:lnTo>
                    <a:pt x="30937" y="30214"/>
                  </a:lnTo>
                  <a:lnTo>
                    <a:pt x="31136" y="30035"/>
                  </a:lnTo>
                  <a:lnTo>
                    <a:pt x="31334" y="29857"/>
                  </a:lnTo>
                  <a:lnTo>
                    <a:pt x="31751" y="29510"/>
                  </a:lnTo>
                  <a:lnTo>
                    <a:pt x="31949" y="29341"/>
                  </a:lnTo>
                  <a:lnTo>
                    <a:pt x="32137" y="29173"/>
                  </a:lnTo>
                  <a:lnTo>
                    <a:pt x="32316" y="28994"/>
                  </a:lnTo>
                  <a:lnTo>
                    <a:pt x="32474" y="28826"/>
                  </a:lnTo>
                  <a:lnTo>
                    <a:pt x="32752" y="28489"/>
                  </a:lnTo>
                  <a:lnTo>
                    <a:pt x="33020" y="28132"/>
                  </a:lnTo>
                  <a:lnTo>
                    <a:pt x="33278" y="27775"/>
                  </a:lnTo>
                  <a:lnTo>
                    <a:pt x="33525" y="27418"/>
                  </a:lnTo>
                  <a:lnTo>
                    <a:pt x="33763" y="27041"/>
                  </a:lnTo>
                  <a:lnTo>
                    <a:pt x="33991" y="26664"/>
                  </a:lnTo>
                  <a:lnTo>
                    <a:pt x="34200" y="26267"/>
                  </a:lnTo>
                  <a:lnTo>
                    <a:pt x="34398" y="25881"/>
                  </a:lnTo>
                  <a:lnTo>
                    <a:pt x="34596" y="25454"/>
                  </a:lnTo>
                  <a:lnTo>
                    <a:pt x="34775" y="25038"/>
                  </a:lnTo>
                  <a:lnTo>
                    <a:pt x="34943" y="24602"/>
                  </a:lnTo>
                  <a:lnTo>
                    <a:pt x="35102" y="24165"/>
                  </a:lnTo>
                  <a:lnTo>
                    <a:pt x="35251" y="23729"/>
                  </a:lnTo>
                  <a:lnTo>
                    <a:pt x="35380" y="23283"/>
                  </a:lnTo>
                  <a:lnTo>
                    <a:pt x="35499" y="22827"/>
                  </a:lnTo>
                  <a:lnTo>
                    <a:pt x="35618" y="22371"/>
                  </a:lnTo>
                  <a:lnTo>
                    <a:pt x="35717" y="21914"/>
                  </a:lnTo>
                  <a:lnTo>
                    <a:pt x="35796" y="21448"/>
                  </a:lnTo>
                  <a:lnTo>
                    <a:pt x="35875" y="20982"/>
                  </a:lnTo>
                  <a:lnTo>
                    <a:pt x="35935" y="20516"/>
                  </a:lnTo>
                  <a:lnTo>
                    <a:pt x="35985" y="20050"/>
                  </a:lnTo>
                  <a:lnTo>
                    <a:pt x="36034" y="19574"/>
                  </a:lnTo>
                  <a:lnTo>
                    <a:pt x="36054" y="19108"/>
                  </a:lnTo>
                  <a:lnTo>
                    <a:pt x="36074" y="18632"/>
                  </a:lnTo>
                  <a:lnTo>
                    <a:pt x="36084" y="18156"/>
                  </a:lnTo>
                  <a:lnTo>
                    <a:pt x="36074" y="17690"/>
                  </a:lnTo>
                  <a:lnTo>
                    <a:pt x="36064" y="17214"/>
                  </a:lnTo>
                  <a:lnTo>
                    <a:pt x="36034" y="16738"/>
                  </a:lnTo>
                  <a:lnTo>
                    <a:pt x="35994" y="16272"/>
                  </a:lnTo>
                  <a:lnTo>
                    <a:pt x="35945" y="15796"/>
                  </a:lnTo>
                  <a:lnTo>
                    <a:pt x="35885" y="15330"/>
                  </a:lnTo>
                  <a:lnTo>
                    <a:pt x="35816" y="14864"/>
                  </a:lnTo>
                  <a:lnTo>
                    <a:pt x="35737" y="14408"/>
                  </a:lnTo>
                  <a:lnTo>
                    <a:pt x="35647" y="13952"/>
                  </a:lnTo>
                  <a:lnTo>
                    <a:pt x="35538" y="13496"/>
                  </a:lnTo>
                  <a:lnTo>
                    <a:pt x="35429" y="13040"/>
                  </a:lnTo>
                  <a:lnTo>
                    <a:pt x="35310" y="12594"/>
                  </a:lnTo>
                  <a:lnTo>
                    <a:pt x="35171" y="12157"/>
                  </a:lnTo>
                  <a:lnTo>
                    <a:pt x="35023" y="11721"/>
                  </a:lnTo>
                  <a:lnTo>
                    <a:pt x="34874" y="11295"/>
                  </a:lnTo>
                  <a:lnTo>
                    <a:pt x="34705" y="10878"/>
                  </a:lnTo>
                  <a:lnTo>
                    <a:pt x="34537" y="10462"/>
                  </a:lnTo>
                  <a:lnTo>
                    <a:pt x="34358" y="10045"/>
                  </a:lnTo>
                  <a:lnTo>
                    <a:pt x="34170" y="9639"/>
                  </a:lnTo>
                  <a:lnTo>
                    <a:pt x="33962" y="9232"/>
                  </a:lnTo>
                  <a:lnTo>
                    <a:pt x="33754" y="8836"/>
                  </a:lnTo>
                  <a:lnTo>
                    <a:pt x="33535" y="8439"/>
                  </a:lnTo>
                  <a:lnTo>
                    <a:pt x="33317" y="8052"/>
                  </a:lnTo>
                  <a:lnTo>
                    <a:pt x="33079" y="7666"/>
                  </a:lnTo>
                  <a:lnTo>
                    <a:pt x="32831" y="7279"/>
                  </a:lnTo>
                  <a:lnTo>
                    <a:pt x="32574" y="6902"/>
                  </a:lnTo>
                  <a:lnTo>
                    <a:pt x="32316" y="6535"/>
                  </a:lnTo>
                  <a:lnTo>
                    <a:pt x="32048" y="6178"/>
                  </a:lnTo>
                  <a:lnTo>
                    <a:pt x="31760" y="5821"/>
                  </a:lnTo>
                  <a:lnTo>
                    <a:pt x="31473" y="5474"/>
                  </a:lnTo>
                  <a:lnTo>
                    <a:pt x="31175" y="5137"/>
                  </a:lnTo>
                  <a:lnTo>
                    <a:pt x="30868" y="4800"/>
                  </a:lnTo>
                  <a:lnTo>
                    <a:pt x="30561" y="4483"/>
                  </a:lnTo>
                  <a:lnTo>
                    <a:pt x="30233" y="4165"/>
                  </a:lnTo>
                  <a:lnTo>
                    <a:pt x="29906" y="3858"/>
                  </a:lnTo>
                  <a:lnTo>
                    <a:pt x="29569" y="3561"/>
                  </a:lnTo>
                  <a:lnTo>
                    <a:pt x="29222" y="3273"/>
                  </a:lnTo>
                  <a:lnTo>
                    <a:pt x="28865" y="2995"/>
                  </a:lnTo>
                  <a:lnTo>
                    <a:pt x="28508" y="2738"/>
                  </a:lnTo>
                  <a:lnTo>
                    <a:pt x="28141" y="2480"/>
                  </a:lnTo>
                  <a:lnTo>
                    <a:pt x="27764" y="2232"/>
                  </a:lnTo>
                  <a:lnTo>
                    <a:pt x="27378" y="2004"/>
                  </a:lnTo>
                  <a:lnTo>
                    <a:pt x="26981" y="1786"/>
                  </a:lnTo>
                  <a:lnTo>
                    <a:pt x="26584" y="1577"/>
                  </a:lnTo>
                  <a:lnTo>
                    <a:pt x="26178" y="1379"/>
                  </a:lnTo>
                  <a:lnTo>
                    <a:pt x="25761" y="1201"/>
                  </a:lnTo>
                  <a:lnTo>
                    <a:pt x="25335" y="1032"/>
                  </a:lnTo>
                  <a:lnTo>
                    <a:pt x="24849" y="854"/>
                  </a:lnTo>
                  <a:lnTo>
                    <a:pt x="24353" y="695"/>
                  </a:lnTo>
                  <a:lnTo>
                    <a:pt x="23868" y="546"/>
                  </a:lnTo>
                  <a:lnTo>
                    <a:pt x="23372" y="427"/>
                  </a:lnTo>
                  <a:lnTo>
                    <a:pt x="22866" y="318"/>
                  </a:lnTo>
                  <a:lnTo>
                    <a:pt x="22370" y="219"/>
                  </a:lnTo>
                  <a:lnTo>
                    <a:pt x="21875" y="150"/>
                  </a:lnTo>
                  <a:lnTo>
                    <a:pt x="21369" y="90"/>
                  </a:lnTo>
                  <a:lnTo>
                    <a:pt x="20863" y="40"/>
                  </a:lnTo>
                  <a:lnTo>
                    <a:pt x="20367" y="11"/>
                  </a:lnTo>
                  <a:lnTo>
                    <a:pt x="198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855" name="Google Shape;855;p26"/>
          <p:cNvGrpSpPr/>
          <p:nvPr/>
        </p:nvGrpSpPr>
        <p:grpSpPr>
          <a:xfrm>
            <a:off x="2096100" y="1440312"/>
            <a:ext cx="4951800" cy="2727792"/>
            <a:chOff x="457200" y="2004287"/>
            <a:chExt cx="4951800" cy="2727792"/>
          </a:xfrm>
        </p:grpSpPr>
        <p:cxnSp>
          <p:nvCxnSpPr>
            <p:cNvPr id="856" name="Google Shape;856;p26"/>
            <p:cNvCxnSpPr/>
            <p:nvPr/>
          </p:nvCxnSpPr>
          <p:spPr>
            <a:xfrm>
              <a:off x="457200" y="4687350"/>
              <a:ext cx="4951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57" name="Google Shape;857;p26"/>
            <p:cNvSpPr/>
            <p:nvPr/>
          </p:nvSpPr>
          <p:spPr>
            <a:xfrm>
              <a:off x="1266907" y="3950389"/>
              <a:ext cx="900403" cy="733478"/>
            </a:xfrm>
            <a:custGeom>
              <a:rect b="b" l="l" r="r" t="t"/>
              <a:pathLst>
                <a:path extrusionOk="0" h="50936" w="62528">
                  <a:moveTo>
                    <a:pt x="62527" y="1"/>
                  </a:moveTo>
                  <a:lnTo>
                    <a:pt x="22857" y="71"/>
                  </a:lnTo>
                  <a:lnTo>
                    <a:pt x="937" y="42950"/>
                  </a:lnTo>
                  <a:lnTo>
                    <a:pt x="726" y="43418"/>
                  </a:lnTo>
                  <a:lnTo>
                    <a:pt x="539" y="43886"/>
                  </a:lnTo>
                  <a:lnTo>
                    <a:pt x="375" y="44331"/>
                  </a:lnTo>
                  <a:lnTo>
                    <a:pt x="258" y="44776"/>
                  </a:lnTo>
                  <a:lnTo>
                    <a:pt x="141" y="45198"/>
                  </a:lnTo>
                  <a:lnTo>
                    <a:pt x="71" y="45619"/>
                  </a:lnTo>
                  <a:lnTo>
                    <a:pt x="24" y="46041"/>
                  </a:lnTo>
                  <a:lnTo>
                    <a:pt x="1" y="46439"/>
                  </a:lnTo>
                  <a:lnTo>
                    <a:pt x="24" y="46837"/>
                  </a:lnTo>
                  <a:lnTo>
                    <a:pt x="47" y="47212"/>
                  </a:lnTo>
                  <a:lnTo>
                    <a:pt x="118" y="47563"/>
                  </a:lnTo>
                  <a:lnTo>
                    <a:pt x="211" y="47914"/>
                  </a:lnTo>
                  <a:lnTo>
                    <a:pt x="328" y="48266"/>
                  </a:lnTo>
                  <a:lnTo>
                    <a:pt x="469" y="48593"/>
                  </a:lnTo>
                  <a:lnTo>
                    <a:pt x="633" y="48898"/>
                  </a:lnTo>
                  <a:lnTo>
                    <a:pt x="844" y="49179"/>
                  </a:lnTo>
                  <a:lnTo>
                    <a:pt x="1007" y="49390"/>
                  </a:lnTo>
                  <a:lnTo>
                    <a:pt x="1195" y="49600"/>
                  </a:lnTo>
                  <a:lnTo>
                    <a:pt x="1406" y="49764"/>
                  </a:lnTo>
                  <a:lnTo>
                    <a:pt x="1616" y="49952"/>
                  </a:lnTo>
                  <a:lnTo>
                    <a:pt x="1827" y="50116"/>
                  </a:lnTo>
                  <a:lnTo>
                    <a:pt x="2085" y="50256"/>
                  </a:lnTo>
                  <a:lnTo>
                    <a:pt x="2319" y="50373"/>
                  </a:lnTo>
                  <a:lnTo>
                    <a:pt x="2600" y="50490"/>
                  </a:lnTo>
                  <a:lnTo>
                    <a:pt x="2881" y="50607"/>
                  </a:lnTo>
                  <a:lnTo>
                    <a:pt x="3162" y="50678"/>
                  </a:lnTo>
                  <a:lnTo>
                    <a:pt x="3466" y="50771"/>
                  </a:lnTo>
                  <a:lnTo>
                    <a:pt x="3771" y="50818"/>
                  </a:lnTo>
                  <a:lnTo>
                    <a:pt x="4099" y="50865"/>
                  </a:lnTo>
                  <a:lnTo>
                    <a:pt x="4450" y="50912"/>
                  </a:lnTo>
                  <a:lnTo>
                    <a:pt x="4801" y="50935"/>
                  </a:lnTo>
                  <a:lnTo>
                    <a:pt x="5153" y="50935"/>
                  </a:lnTo>
                  <a:lnTo>
                    <a:pt x="41100" y="50865"/>
                  </a:lnTo>
                  <a:lnTo>
                    <a:pt x="41100" y="47563"/>
                  </a:lnTo>
                  <a:lnTo>
                    <a:pt x="40795" y="47540"/>
                  </a:lnTo>
                  <a:lnTo>
                    <a:pt x="40514" y="47516"/>
                  </a:lnTo>
                  <a:lnTo>
                    <a:pt x="40257" y="47493"/>
                  </a:lnTo>
                  <a:lnTo>
                    <a:pt x="40046" y="47446"/>
                  </a:lnTo>
                  <a:lnTo>
                    <a:pt x="39835" y="47376"/>
                  </a:lnTo>
                  <a:lnTo>
                    <a:pt x="39671" y="47305"/>
                  </a:lnTo>
                  <a:lnTo>
                    <a:pt x="39531" y="47212"/>
                  </a:lnTo>
                  <a:lnTo>
                    <a:pt x="39437" y="47118"/>
                  </a:lnTo>
                  <a:lnTo>
                    <a:pt x="39343" y="46954"/>
                  </a:lnTo>
                  <a:lnTo>
                    <a:pt x="39296" y="46720"/>
                  </a:lnTo>
                  <a:lnTo>
                    <a:pt x="39273" y="46462"/>
                  </a:lnTo>
                  <a:lnTo>
                    <a:pt x="39296" y="46134"/>
                  </a:lnTo>
                  <a:lnTo>
                    <a:pt x="39367" y="45760"/>
                  </a:lnTo>
                  <a:lnTo>
                    <a:pt x="39484" y="45315"/>
                  </a:lnTo>
                  <a:lnTo>
                    <a:pt x="39648" y="44846"/>
                  </a:lnTo>
                  <a:lnTo>
                    <a:pt x="39858" y="44355"/>
                  </a:lnTo>
                  <a:lnTo>
                    <a:pt x="625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1266907" y="3964559"/>
              <a:ext cx="508882" cy="719309"/>
            </a:xfrm>
            <a:custGeom>
              <a:rect b="b" l="l" r="r" t="t"/>
              <a:pathLst>
                <a:path extrusionOk="0" h="49952" w="35339">
                  <a:moveTo>
                    <a:pt x="22388" y="0"/>
                  </a:moveTo>
                  <a:lnTo>
                    <a:pt x="937" y="41966"/>
                  </a:lnTo>
                  <a:lnTo>
                    <a:pt x="726" y="42434"/>
                  </a:lnTo>
                  <a:lnTo>
                    <a:pt x="539" y="42902"/>
                  </a:lnTo>
                  <a:lnTo>
                    <a:pt x="375" y="43347"/>
                  </a:lnTo>
                  <a:lnTo>
                    <a:pt x="258" y="43792"/>
                  </a:lnTo>
                  <a:lnTo>
                    <a:pt x="141" y="44214"/>
                  </a:lnTo>
                  <a:lnTo>
                    <a:pt x="71" y="44635"/>
                  </a:lnTo>
                  <a:lnTo>
                    <a:pt x="24" y="45057"/>
                  </a:lnTo>
                  <a:lnTo>
                    <a:pt x="1" y="45455"/>
                  </a:lnTo>
                  <a:lnTo>
                    <a:pt x="24" y="45853"/>
                  </a:lnTo>
                  <a:lnTo>
                    <a:pt x="47" y="46228"/>
                  </a:lnTo>
                  <a:lnTo>
                    <a:pt x="118" y="46579"/>
                  </a:lnTo>
                  <a:lnTo>
                    <a:pt x="211" y="46930"/>
                  </a:lnTo>
                  <a:lnTo>
                    <a:pt x="328" y="47282"/>
                  </a:lnTo>
                  <a:lnTo>
                    <a:pt x="469" y="47609"/>
                  </a:lnTo>
                  <a:lnTo>
                    <a:pt x="633" y="47914"/>
                  </a:lnTo>
                  <a:lnTo>
                    <a:pt x="844" y="48195"/>
                  </a:lnTo>
                  <a:lnTo>
                    <a:pt x="1007" y="48406"/>
                  </a:lnTo>
                  <a:lnTo>
                    <a:pt x="1195" y="48616"/>
                  </a:lnTo>
                  <a:lnTo>
                    <a:pt x="1406" y="48780"/>
                  </a:lnTo>
                  <a:lnTo>
                    <a:pt x="1616" y="48968"/>
                  </a:lnTo>
                  <a:lnTo>
                    <a:pt x="1827" y="49132"/>
                  </a:lnTo>
                  <a:lnTo>
                    <a:pt x="2085" y="49272"/>
                  </a:lnTo>
                  <a:lnTo>
                    <a:pt x="2319" y="49389"/>
                  </a:lnTo>
                  <a:lnTo>
                    <a:pt x="2600" y="49506"/>
                  </a:lnTo>
                  <a:lnTo>
                    <a:pt x="2881" y="49623"/>
                  </a:lnTo>
                  <a:lnTo>
                    <a:pt x="3162" y="49694"/>
                  </a:lnTo>
                  <a:lnTo>
                    <a:pt x="3466" y="49787"/>
                  </a:lnTo>
                  <a:lnTo>
                    <a:pt x="3771" y="49834"/>
                  </a:lnTo>
                  <a:lnTo>
                    <a:pt x="4099" y="49881"/>
                  </a:lnTo>
                  <a:lnTo>
                    <a:pt x="4450" y="49928"/>
                  </a:lnTo>
                  <a:lnTo>
                    <a:pt x="4801" y="49951"/>
                  </a:lnTo>
                  <a:lnTo>
                    <a:pt x="5153" y="49951"/>
                  </a:lnTo>
                  <a:lnTo>
                    <a:pt x="35339" y="49904"/>
                  </a:lnTo>
                  <a:lnTo>
                    <a:pt x="35315" y="46579"/>
                  </a:lnTo>
                  <a:lnTo>
                    <a:pt x="5153" y="46626"/>
                  </a:lnTo>
                  <a:lnTo>
                    <a:pt x="4848" y="46626"/>
                  </a:lnTo>
                  <a:lnTo>
                    <a:pt x="4567" y="46602"/>
                  </a:lnTo>
                  <a:lnTo>
                    <a:pt x="4309" y="46556"/>
                  </a:lnTo>
                  <a:lnTo>
                    <a:pt x="4099" y="46509"/>
                  </a:lnTo>
                  <a:lnTo>
                    <a:pt x="3888" y="46438"/>
                  </a:lnTo>
                  <a:lnTo>
                    <a:pt x="3724" y="46368"/>
                  </a:lnTo>
                  <a:lnTo>
                    <a:pt x="3584" y="46275"/>
                  </a:lnTo>
                  <a:lnTo>
                    <a:pt x="3490" y="46181"/>
                  </a:lnTo>
                  <a:lnTo>
                    <a:pt x="3396" y="46017"/>
                  </a:lnTo>
                  <a:lnTo>
                    <a:pt x="3349" y="45806"/>
                  </a:lnTo>
                  <a:lnTo>
                    <a:pt x="3326" y="45525"/>
                  </a:lnTo>
                  <a:lnTo>
                    <a:pt x="3349" y="45197"/>
                  </a:lnTo>
                  <a:lnTo>
                    <a:pt x="3420" y="44823"/>
                  </a:lnTo>
                  <a:lnTo>
                    <a:pt x="3537" y="44401"/>
                  </a:lnTo>
                  <a:lnTo>
                    <a:pt x="3701" y="43933"/>
                  </a:lnTo>
                  <a:lnTo>
                    <a:pt x="3911" y="43418"/>
                  </a:lnTo>
                  <a:lnTo>
                    <a:pt x="25363" y="1499"/>
                  </a:lnTo>
                  <a:lnTo>
                    <a:pt x="22388" y="0"/>
                  </a:lnTo>
                  <a:close/>
                </a:path>
              </a:pathLst>
            </a:custGeom>
            <a:solidFill>
              <a:srgbClr val="4E8E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1775443" y="4634274"/>
              <a:ext cx="517306" cy="48917"/>
            </a:xfrm>
            <a:custGeom>
              <a:rect b="b" l="l" r="r" t="t"/>
              <a:pathLst>
                <a:path extrusionOk="0" h="3397" w="35924">
                  <a:moveTo>
                    <a:pt x="35924" y="1"/>
                  </a:moveTo>
                  <a:lnTo>
                    <a:pt x="0" y="71"/>
                  </a:lnTo>
                  <a:lnTo>
                    <a:pt x="24" y="3396"/>
                  </a:lnTo>
                  <a:lnTo>
                    <a:pt x="35924" y="3326"/>
                  </a:lnTo>
                  <a:lnTo>
                    <a:pt x="35924" y="1"/>
                  </a:lnTo>
                  <a:close/>
                </a:path>
              </a:pathLst>
            </a:custGeom>
            <a:solidFill>
              <a:srgbClr val="4E8E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660249" y="2477744"/>
              <a:ext cx="2296166" cy="1523246"/>
            </a:xfrm>
            <a:custGeom>
              <a:rect b="b" l="l" r="r" t="t"/>
              <a:pathLst>
                <a:path extrusionOk="0" h="105781" w="159456">
                  <a:moveTo>
                    <a:pt x="4075" y="0"/>
                  </a:moveTo>
                  <a:lnTo>
                    <a:pt x="890" y="4262"/>
                  </a:lnTo>
                  <a:lnTo>
                    <a:pt x="726" y="4567"/>
                  </a:lnTo>
                  <a:lnTo>
                    <a:pt x="562" y="4895"/>
                  </a:lnTo>
                  <a:lnTo>
                    <a:pt x="422" y="5222"/>
                  </a:lnTo>
                  <a:lnTo>
                    <a:pt x="304" y="5550"/>
                  </a:lnTo>
                  <a:lnTo>
                    <a:pt x="211" y="5902"/>
                  </a:lnTo>
                  <a:lnTo>
                    <a:pt x="141" y="6229"/>
                  </a:lnTo>
                  <a:lnTo>
                    <a:pt x="70" y="6581"/>
                  </a:lnTo>
                  <a:lnTo>
                    <a:pt x="23" y="6932"/>
                  </a:lnTo>
                  <a:lnTo>
                    <a:pt x="0" y="7283"/>
                  </a:lnTo>
                  <a:lnTo>
                    <a:pt x="0" y="7635"/>
                  </a:lnTo>
                  <a:lnTo>
                    <a:pt x="0" y="8360"/>
                  </a:lnTo>
                  <a:lnTo>
                    <a:pt x="70" y="9063"/>
                  </a:lnTo>
                  <a:lnTo>
                    <a:pt x="187" y="9789"/>
                  </a:lnTo>
                  <a:lnTo>
                    <a:pt x="328" y="10515"/>
                  </a:lnTo>
                  <a:lnTo>
                    <a:pt x="515" y="11218"/>
                  </a:lnTo>
                  <a:lnTo>
                    <a:pt x="703" y="11920"/>
                  </a:lnTo>
                  <a:lnTo>
                    <a:pt x="937" y="12623"/>
                  </a:lnTo>
                  <a:lnTo>
                    <a:pt x="1382" y="13934"/>
                  </a:lnTo>
                  <a:lnTo>
                    <a:pt x="1827" y="15175"/>
                  </a:lnTo>
                  <a:lnTo>
                    <a:pt x="30631" y="96296"/>
                  </a:lnTo>
                  <a:lnTo>
                    <a:pt x="30982" y="97279"/>
                  </a:lnTo>
                  <a:lnTo>
                    <a:pt x="31381" y="98240"/>
                  </a:lnTo>
                  <a:lnTo>
                    <a:pt x="31802" y="99153"/>
                  </a:lnTo>
                  <a:lnTo>
                    <a:pt x="32036" y="99598"/>
                  </a:lnTo>
                  <a:lnTo>
                    <a:pt x="32270" y="100019"/>
                  </a:lnTo>
                  <a:lnTo>
                    <a:pt x="32505" y="100418"/>
                  </a:lnTo>
                  <a:lnTo>
                    <a:pt x="32762" y="100816"/>
                  </a:lnTo>
                  <a:lnTo>
                    <a:pt x="33020" y="101214"/>
                  </a:lnTo>
                  <a:lnTo>
                    <a:pt x="33301" y="101588"/>
                  </a:lnTo>
                  <a:lnTo>
                    <a:pt x="33582" y="101940"/>
                  </a:lnTo>
                  <a:lnTo>
                    <a:pt x="33886" y="102268"/>
                  </a:lnTo>
                  <a:lnTo>
                    <a:pt x="34191" y="102595"/>
                  </a:lnTo>
                  <a:lnTo>
                    <a:pt x="34519" y="102900"/>
                  </a:lnTo>
                  <a:lnTo>
                    <a:pt x="34846" y="103204"/>
                  </a:lnTo>
                  <a:lnTo>
                    <a:pt x="35198" y="103462"/>
                  </a:lnTo>
                  <a:lnTo>
                    <a:pt x="35572" y="103719"/>
                  </a:lnTo>
                  <a:lnTo>
                    <a:pt x="35947" y="103977"/>
                  </a:lnTo>
                  <a:lnTo>
                    <a:pt x="36345" y="104188"/>
                  </a:lnTo>
                  <a:lnTo>
                    <a:pt x="36767" y="104399"/>
                  </a:lnTo>
                  <a:lnTo>
                    <a:pt x="37212" y="104586"/>
                  </a:lnTo>
                  <a:lnTo>
                    <a:pt x="37657" y="104773"/>
                  </a:lnTo>
                  <a:lnTo>
                    <a:pt x="38125" y="104914"/>
                  </a:lnTo>
                  <a:lnTo>
                    <a:pt x="38617" y="105054"/>
                  </a:lnTo>
                  <a:lnTo>
                    <a:pt x="39109" y="105171"/>
                  </a:lnTo>
                  <a:lnTo>
                    <a:pt x="39647" y="105265"/>
                  </a:lnTo>
                  <a:lnTo>
                    <a:pt x="40186" y="105335"/>
                  </a:lnTo>
                  <a:lnTo>
                    <a:pt x="40748" y="105382"/>
                  </a:lnTo>
                  <a:lnTo>
                    <a:pt x="41333" y="105406"/>
                  </a:lnTo>
                  <a:lnTo>
                    <a:pt x="41942" y="105429"/>
                  </a:lnTo>
                  <a:lnTo>
                    <a:pt x="146739" y="105757"/>
                  </a:lnTo>
                  <a:lnTo>
                    <a:pt x="148027" y="105780"/>
                  </a:lnTo>
                  <a:lnTo>
                    <a:pt x="149456" y="105757"/>
                  </a:lnTo>
                  <a:lnTo>
                    <a:pt x="150182" y="105733"/>
                  </a:lnTo>
                  <a:lnTo>
                    <a:pt x="150931" y="105687"/>
                  </a:lnTo>
                  <a:lnTo>
                    <a:pt x="151680" y="105616"/>
                  </a:lnTo>
                  <a:lnTo>
                    <a:pt x="152406" y="105499"/>
                  </a:lnTo>
                  <a:lnTo>
                    <a:pt x="153156" y="105312"/>
                  </a:lnTo>
                  <a:lnTo>
                    <a:pt x="153507" y="105218"/>
                  </a:lnTo>
                  <a:lnTo>
                    <a:pt x="153858" y="105101"/>
                  </a:lnTo>
                  <a:lnTo>
                    <a:pt x="154209" y="104984"/>
                  </a:lnTo>
                  <a:lnTo>
                    <a:pt x="154561" y="104844"/>
                  </a:lnTo>
                  <a:lnTo>
                    <a:pt x="154889" y="104680"/>
                  </a:lnTo>
                  <a:lnTo>
                    <a:pt x="155216" y="104492"/>
                  </a:lnTo>
                  <a:lnTo>
                    <a:pt x="155521" y="104305"/>
                  </a:lnTo>
                  <a:lnTo>
                    <a:pt x="155825" y="104071"/>
                  </a:lnTo>
                  <a:lnTo>
                    <a:pt x="156130" y="103837"/>
                  </a:lnTo>
                  <a:lnTo>
                    <a:pt x="156411" y="103579"/>
                  </a:lnTo>
                  <a:lnTo>
                    <a:pt x="156668" y="103321"/>
                  </a:lnTo>
                  <a:lnTo>
                    <a:pt x="156926" y="103017"/>
                  </a:lnTo>
                  <a:lnTo>
                    <a:pt x="157160" y="102689"/>
                  </a:lnTo>
                  <a:lnTo>
                    <a:pt x="157394" y="102338"/>
                  </a:lnTo>
                  <a:lnTo>
                    <a:pt x="159455" y="98778"/>
                  </a:lnTo>
                  <a:lnTo>
                    <a:pt x="129901" y="12061"/>
                  </a:lnTo>
                  <a:lnTo>
                    <a:pt x="129620" y="11147"/>
                  </a:lnTo>
                  <a:lnTo>
                    <a:pt x="129316" y="10281"/>
                  </a:lnTo>
                  <a:lnTo>
                    <a:pt x="129011" y="9461"/>
                  </a:lnTo>
                  <a:lnTo>
                    <a:pt x="128707" y="8712"/>
                  </a:lnTo>
                  <a:lnTo>
                    <a:pt x="128403" y="7986"/>
                  </a:lnTo>
                  <a:lnTo>
                    <a:pt x="128075" y="7330"/>
                  </a:lnTo>
                  <a:lnTo>
                    <a:pt x="127747" y="6721"/>
                  </a:lnTo>
                  <a:lnTo>
                    <a:pt x="127419" y="6136"/>
                  </a:lnTo>
                  <a:lnTo>
                    <a:pt x="127068" y="5621"/>
                  </a:lnTo>
                  <a:lnTo>
                    <a:pt x="126693" y="5129"/>
                  </a:lnTo>
                  <a:lnTo>
                    <a:pt x="126342" y="4684"/>
                  </a:lnTo>
                  <a:lnTo>
                    <a:pt x="125944" y="4262"/>
                  </a:lnTo>
                  <a:lnTo>
                    <a:pt x="125569" y="3888"/>
                  </a:lnTo>
                  <a:lnTo>
                    <a:pt x="125147" y="3560"/>
                  </a:lnTo>
                  <a:lnTo>
                    <a:pt x="124726" y="3255"/>
                  </a:lnTo>
                  <a:lnTo>
                    <a:pt x="124304" y="2974"/>
                  </a:lnTo>
                  <a:lnTo>
                    <a:pt x="123836" y="2740"/>
                  </a:lnTo>
                  <a:lnTo>
                    <a:pt x="123368" y="2529"/>
                  </a:lnTo>
                  <a:lnTo>
                    <a:pt x="122899" y="2342"/>
                  </a:lnTo>
                  <a:lnTo>
                    <a:pt x="122384" y="2178"/>
                  </a:lnTo>
                  <a:lnTo>
                    <a:pt x="121869" y="2038"/>
                  </a:lnTo>
                  <a:lnTo>
                    <a:pt x="121330" y="1897"/>
                  </a:lnTo>
                  <a:lnTo>
                    <a:pt x="120745" y="1803"/>
                  </a:lnTo>
                  <a:lnTo>
                    <a:pt x="120159" y="1733"/>
                  </a:lnTo>
                  <a:lnTo>
                    <a:pt x="119550" y="1663"/>
                  </a:lnTo>
                  <a:lnTo>
                    <a:pt x="118942" y="1616"/>
                  </a:lnTo>
                  <a:lnTo>
                    <a:pt x="117607" y="1546"/>
                  </a:lnTo>
                  <a:lnTo>
                    <a:pt x="116155" y="1522"/>
                  </a:lnTo>
                  <a:lnTo>
                    <a:pt x="114609" y="1522"/>
                  </a:lnTo>
                  <a:lnTo>
                    <a:pt x="101097" y="1265"/>
                  </a:lnTo>
                  <a:lnTo>
                    <a:pt x="86695" y="1007"/>
                  </a:lnTo>
                  <a:lnTo>
                    <a:pt x="69388" y="726"/>
                  </a:lnTo>
                  <a:lnTo>
                    <a:pt x="50818" y="422"/>
                  </a:lnTo>
                  <a:lnTo>
                    <a:pt x="32645" y="188"/>
                  </a:lnTo>
                  <a:lnTo>
                    <a:pt x="24215" y="94"/>
                  </a:lnTo>
                  <a:lnTo>
                    <a:pt x="16510" y="24"/>
                  </a:lnTo>
                  <a:lnTo>
                    <a:pt x="9719" y="0"/>
                  </a:lnTo>
                  <a:close/>
                </a:path>
              </a:pathLst>
            </a:custGeom>
            <a:solidFill>
              <a:srgbClr val="4E8E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700713" y="2445028"/>
              <a:ext cx="2264472" cy="1500322"/>
            </a:xfrm>
            <a:custGeom>
              <a:rect b="b" l="l" r="r" t="t"/>
              <a:pathLst>
                <a:path extrusionOk="0" h="104189" w="157255">
                  <a:moveTo>
                    <a:pt x="8220" y="1"/>
                  </a:moveTo>
                  <a:lnTo>
                    <a:pt x="7447" y="24"/>
                  </a:lnTo>
                  <a:lnTo>
                    <a:pt x="6698" y="71"/>
                  </a:lnTo>
                  <a:lnTo>
                    <a:pt x="5925" y="141"/>
                  </a:lnTo>
                  <a:lnTo>
                    <a:pt x="5152" y="258"/>
                  </a:lnTo>
                  <a:lnTo>
                    <a:pt x="4403" y="422"/>
                  </a:lnTo>
                  <a:lnTo>
                    <a:pt x="4052" y="539"/>
                  </a:lnTo>
                  <a:lnTo>
                    <a:pt x="3700" y="656"/>
                  </a:lnTo>
                  <a:lnTo>
                    <a:pt x="3349" y="773"/>
                  </a:lnTo>
                  <a:lnTo>
                    <a:pt x="3021" y="914"/>
                  </a:lnTo>
                  <a:lnTo>
                    <a:pt x="2693" y="1078"/>
                  </a:lnTo>
                  <a:lnTo>
                    <a:pt x="2389" y="1265"/>
                  </a:lnTo>
                  <a:lnTo>
                    <a:pt x="2108" y="1476"/>
                  </a:lnTo>
                  <a:lnTo>
                    <a:pt x="1827" y="1687"/>
                  </a:lnTo>
                  <a:lnTo>
                    <a:pt x="1569" y="1921"/>
                  </a:lnTo>
                  <a:lnTo>
                    <a:pt x="1312" y="2202"/>
                  </a:lnTo>
                  <a:lnTo>
                    <a:pt x="1101" y="2483"/>
                  </a:lnTo>
                  <a:lnTo>
                    <a:pt x="890" y="2787"/>
                  </a:lnTo>
                  <a:lnTo>
                    <a:pt x="726" y="3092"/>
                  </a:lnTo>
                  <a:lnTo>
                    <a:pt x="562" y="3420"/>
                  </a:lnTo>
                  <a:lnTo>
                    <a:pt x="422" y="3748"/>
                  </a:lnTo>
                  <a:lnTo>
                    <a:pt x="305" y="4075"/>
                  </a:lnTo>
                  <a:lnTo>
                    <a:pt x="211" y="4427"/>
                  </a:lnTo>
                  <a:lnTo>
                    <a:pt x="141" y="4755"/>
                  </a:lnTo>
                  <a:lnTo>
                    <a:pt x="70" y="5106"/>
                  </a:lnTo>
                  <a:lnTo>
                    <a:pt x="24" y="5457"/>
                  </a:lnTo>
                  <a:lnTo>
                    <a:pt x="0" y="5808"/>
                  </a:lnTo>
                  <a:lnTo>
                    <a:pt x="0" y="6160"/>
                  </a:lnTo>
                  <a:lnTo>
                    <a:pt x="24" y="6886"/>
                  </a:lnTo>
                  <a:lnTo>
                    <a:pt x="70" y="7612"/>
                  </a:lnTo>
                  <a:lnTo>
                    <a:pt x="188" y="8314"/>
                  </a:lnTo>
                  <a:lnTo>
                    <a:pt x="328" y="9040"/>
                  </a:lnTo>
                  <a:lnTo>
                    <a:pt x="515" y="9743"/>
                  </a:lnTo>
                  <a:lnTo>
                    <a:pt x="703" y="10445"/>
                  </a:lnTo>
                  <a:lnTo>
                    <a:pt x="937" y="11148"/>
                  </a:lnTo>
                  <a:lnTo>
                    <a:pt x="1382" y="12459"/>
                  </a:lnTo>
                  <a:lnTo>
                    <a:pt x="1827" y="13700"/>
                  </a:lnTo>
                  <a:lnTo>
                    <a:pt x="30631" y="94821"/>
                  </a:lnTo>
                  <a:lnTo>
                    <a:pt x="31006" y="95805"/>
                  </a:lnTo>
                  <a:lnTo>
                    <a:pt x="31381" y="96765"/>
                  </a:lnTo>
                  <a:lnTo>
                    <a:pt x="31802" y="97678"/>
                  </a:lnTo>
                  <a:lnTo>
                    <a:pt x="32036" y="98123"/>
                  </a:lnTo>
                  <a:lnTo>
                    <a:pt x="32271" y="98545"/>
                  </a:lnTo>
                  <a:lnTo>
                    <a:pt x="32505" y="98966"/>
                  </a:lnTo>
                  <a:lnTo>
                    <a:pt x="32762" y="99364"/>
                  </a:lnTo>
                  <a:lnTo>
                    <a:pt x="33020" y="99739"/>
                  </a:lnTo>
                  <a:lnTo>
                    <a:pt x="33301" y="100114"/>
                  </a:lnTo>
                  <a:lnTo>
                    <a:pt x="33582" y="100465"/>
                  </a:lnTo>
                  <a:lnTo>
                    <a:pt x="33886" y="100793"/>
                  </a:lnTo>
                  <a:lnTo>
                    <a:pt x="34191" y="101121"/>
                  </a:lnTo>
                  <a:lnTo>
                    <a:pt x="34519" y="101425"/>
                  </a:lnTo>
                  <a:lnTo>
                    <a:pt x="34847" y="101729"/>
                  </a:lnTo>
                  <a:lnTo>
                    <a:pt x="35198" y="102010"/>
                  </a:lnTo>
                  <a:lnTo>
                    <a:pt x="35573" y="102268"/>
                  </a:lnTo>
                  <a:lnTo>
                    <a:pt x="35971" y="102502"/>
                  </a:lnTo>
                  <a:lnTo>
                    <a:pt x="36369" y="102736"/>
                  </a:lnTo>
                  <a:lnTo>
                    <a:pt x="36767" y="102924"/>
                  </a:lnTo>
                  <a:lnTo>
                    <a:pt x="37212" y="103111"/>
                  </a:lnTo>
                  <a:lnTo>
                    <a:pt x="37657" y="103298"/>
                  </a:lnTo>
                  <a:lnTo>
                    <a:pt x="38125" y="103439"/>
                  </a:lnTo>
                  <a:lnTo>
                    <a:pt x="38617" y="103579"/>
                  </a:lnTo>
                  <a:lnTo>
                    <a:pt x="39109" y="103697"/>
                  </a:lnTo>
                  <a:lnTo>
                    <a:pt x="39647" y="103790"/>
                  </a:lnTo>
                  <a:lnTo>
                    <a:pt x="40186" y="103860"/>
                  </a:lnTo>
                  <a:lnTo>
                    <a:pt x="40748" y="103907"/>
                  </a:lnTo>
                  <a:lnTo>
                    <a:pt x="41333" y="103931"/>
                  </a:lnTo>
                  <a:lnTo>
                    <a:pt x="41942" y="103954"/>
                  </a:lnTo>
                  <a:lnTo>
                    <a:pt x="146739" y="104188"/>
                  </a:lnTo>
                  <a:lnTo>
                    <a:pt x="149456" y="104188"/>
                  </a:lnTo>
                  <a:lnTo>
                    <a:pt x="150158" y="104165"/>
                  </a:lnTo>
                  <a:lnTo>
                    <a:pt x="150884" y="104118"/>
                  </a:lnTo>
                  <a:lnTo>
                    <a:pt x="151610" y="104048"/>
                  </a:lnTo>
                  <a:lnTo>
                    <a:pt x="152336" y="103931"/>
                  </a:lnTo>
                  <a:lnTo>
                    <a:pt x="153015" y="103767"/>
                  </a:lnTo>
                  <a:lnTo>
                    <a:pt x="153367" y="103673"/>
                  </a:lnTo>
                  <a:lnTo>
                    <a:pt x="153694" y="103556"/>
                  </a:lnTo>
                  <a:lnTo>
                    <a:pt x="154022" y="103439"/>
                  </a:lnTo>
                  <a:lnTo>
                    <a:pt x="154327" y="103298"/>
                  </a:lnTo>
                  <a:lnTo>
                    <a:pt x="154631" y="103134"/>
                  </a:lnTo>
                  <a:lnTo>
                    <a:pt x="154936" y="102947"/>
                  </a:lnTo>
                  <a:lnTo>
                    <a:pt x="155217" y="102760"/>
                  </a:lnTo>
                  <a:lnTo>
                    <a:pt x="155474" y="102549"/>
                  </a:lnTo>
                  <a:lnTo>
                    <a:pt x="155732" y="102315"/>
                  </a:lnTo>
                  <a:lnTo>
                    <a:pt x="155966" y="102057"/>
                  </a:lnTo>
                  <a:lnTo>
                    <a:pt x="156200" y="101776"/>
                  </a:lnTo>
                  <a:lnTo>
                    <a:pt x="156388" y="101495"/>
                  </a:lnTo>
                  <a:lnTo>
                    <a:pt x="156575" y="101167"/>
                  </a:lnTo>
                  <a:lnTo>
                    <a:pt x="156762" y="100816"/>
                  </a:lnTo>
                  <a:lnTo>
                    <a:pt x="156903" y="100488"/>
                  </a:lnTo>
                  <a:lnTo>
                    <a:pt x="156996" y="100137"/>
                  </a:lnTo>
                  <a:lnTo>
                    <a:pt x="157090" y="99786"/>
                  </a:lnTo>
                  <a:lnTo>
                    <a:pt x="157160" y="99411"/>
                  </a:lnTo>
                  <a:lnTo>
                    <a:pt x="157207" y="99013"/>
                  </a:lnTo>
                  <a:lnTo>
                    <a:pt x="157254" y="98638"/>
                  </a:lnTo>
                  <a:lnTo>
                    <a:pt x="157254" y="98240"/>
                  </a:lnTo>
                  <a:lnTo>
                    <a:pt x="157254" y="97819"/>
                  </a:lnTo>
                  <a:lnTo>
                    <a:pt x="157231" y="97397"/>
                  </a:lnTo>
                  <a:lnTo>
                    <a:pt x="157207" y="96999"/>
                  </a:lnTo>
                  <a:lnTo>
                    <a:pt x="157090" y="96132"/>
                  </a:lnTo>
                  <a:lnTo>
                    <a:pt x="156950" y="95266"/>
                  </a:lnTo>
                  <a:lnTo>
                    <a:pt x="156739" y="94399"/>
                  </a:lnTo>
                  <a:lnTo>
                    <a:pt x="156528" y="93533"/>
                  </a:lnTo>
                  <a:lnTo>
                    <a:pt x="156270" y="92690"/>
                  </a:lnTo>
                  <a:lnTo>
                    <a:pt x="156013" y="91847"/>
                  </a:lnTo>
                  <a:lnTo>
                    <a:pt x="155755" y="91051"/>
                  </a:lnTo>
                  <a:lnTo>
                    <a:pt x="155240" y="89552"/>
                  </a:lnTo>
                  <a:lnTo>
                    <a:pt x="154795" y="88264"/>
                  </a:lnTo>
                  <a:lnTo>
                    <a:pt x="129925" y="10586"/>
                  </a:lnTo>
                  <a:lnTo>
                    <a:pt x="129620" y="9672"/>
                  </a:lnTo>
                  <a:lnTo>
                    <a:pt x="129316" y="8806"/>
                  </a:lnTo>
                  <a:lnTo>
                    <a:pt x="129012" y="7986"/>
                  </a:lnTo>
                  <a:lnTo>
                    <a:pt x="128707" y="7237"/>
                  </a:lnTo>
                  <a:lnTo>
                    <a:pt x="128403" y="6511"/>
                  </a:lnTo>
                  <a:lnTo>
                    <a:pt x="128075" y="5855"/>
                  </a:lnTo>
                  <a:lnTo>
                    <a:pt x="127747" y="5246"/>
                  </a:lnTo>
                  <a:lnTo>
                    <a:pt x="127419" y="4661"/>
                  </a:lnTo>
                  <a:lnTo>
                    <a:pt x="127068" y="4146"/>
                  </a:lnTo>
                  <a:lnTo>
                    <a:pt x="126717" y="3654"/>
                  </a:lnTo>
                  <a:lnTo>
                    <a:pt x="126342" y="3209"/>
                  </a:lnTo>
                  <a:lnTo>
                    <a:pt x="125967" y="2787"/>
                  </a:lnTo>
                  <a:lnTo>
                    <a:pt x="125569" y="2436"/>
                  </a:lnTo>
                  <a:lnTo>
                    <a:pt x="125148" y="2085"/>
                  </a:lnTo>
                  <a:lnTo>
                    <a:pt x="124726" y="1780"/>
                  </a:lnTo>
                  <a:lnTo>
                    <a:pt x="124304" y="1499"/>
                  </a:lnTo>
                  <a:lnTo>
                    <a:pt x="123860" y="1265"/>
                  </a:lnTo>
                  <a:lnTo>
                    <a:pt x="123391" y="1054"/>
                  </a:lnTo>
                  <a:lnTo>
                    <a:pt x="122899" y="867"/>
                  </a:lnTo>
                  <a:lnTo>
                    <a:pt x="122384" y="703"/>
                  </a:lnTo>
                  <a:lnTo>
                    <a:pt x="121869" y="563"/>
                  </a:lnTo>
                  <a:lnTo>
                    <a:pt x="121330" y="446"/>
                  </a:lnTo>
                  <a:lnTo>
                    <a:pt x="120768" y="328"/>
                  </a:lnTo>
                  <a:lnTo>
                    <a:pt x="120183" y="258"/>
                  </a:lnTo>
                  <a:lnTo>
                    <a:pt x="119574" y="188"/>
                  </a:lnTo>
                  <a:lnTo>
                    <a:pt x="118942" y="141"/>
                  </a:lnTo>
                  <a:lnTo>
                    <a:pt x="117607" y="71"/>
                  </a:lnTo>
                  <a:lnTo>
                    <a:pt x="116155" y="47"/>
                  </a:lnTo>
                  <a:lnTo>
                    <a:pt x="114609" y="47"/>
                  </a:lnTo>
                  <a:lnTo>
                    <a:pt x="73089" y="1"/>
                  </a:lnTo>
                  <a:lnTo>
                    <a:pt x="38875" y="1"/>
                  </a:lnTo>
                  <a:lnTo>
                    <a:pt x="23582" y="24"/>
                  </a:lnTo>
                  <a:lnTo>
                    <a:pt x="11452" y="47"/>
                  </a:lnTo>
                  <a:lnTo>
                    <a:pt x="10304" y="24"/>
                  </a:lnTo>
                  <a:lnTo>
                    <a:pt x="89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764447" y="2487522"/>
              <a:ext cx="2136989" cy="1415678"/>
            </a:xfrm>
            <a:custGeom>
              <a:rect b="b" l="l" r="r" t="t"/>
              <a:pathLst>
                <a:path extrusionOk="0" h="98311" w="148402">
                  <a:moveTo>
                    <a:pt x="7049" y="0"/>
                  </a:moveTo>
                  <a:lnTo>
                    <a:pt x="6323" y="47"/>
                  </a:lnTo>
                  <a:lnTo>
                    <a:pt x="5597" y="117"/>
                  </a:lnTo>
                  <a:lnTo>
                    <a:pt x="4871" y="234"/>
                  </a:lnTo>
                  <a:lnTo>
                    <a:pt x="4169" y="398"/>
                  </a:lnTo>
                  <a:lnTo>
                    <a:pt x="3841" y="492"/>
                  </a:lnTo>
                  <a:lnTo>
                    <a:pt x="3490" y="609"/>
                  </a:lnTo>
                  <a:lnTo>
                    <a:pt x="3185" y="726"/>
                  </a:lnTo>
                  <a:lnTo>
                    <a:pt x="2857" y="867"/>
                  </a:lnTo>
                  <a:lnTo>
                    <a:pt x="2553" y="1007"/>
                  </a:lnTo>
                  <a:lnTo>
                    <a:pt x="2272" y="1195"/>
                  </a:lnTo>
                  <a:lnTo>
                    <a:pt x="1991" y="1382"/>
                  </a:lnTo>
                  <a:lnTo>
                    <a:pt x="1733" y="1593"/>
                  </a:lnTo>
                  <a:lnTo>
                    <a:pt x="1476" y="1804"/>
                  </a:lnTo>
                  <a:lnTo>
                    <a:pt x="1265" y="2061"/>
                  </a:lnTo>
                  <a:lnTo>
                    <a:pt x="1054" y="2319"/>
                  </a:lnTo>
                  <a:lnTo>
                    <a:pt x="843" y="2600"/>
                  </a:lnTo>
                  <a:lnTo>
                    <a:pt x="679" y="2904"/>
                  </a:lnTo>
                  <a:lnTo>
                    <a:pt x="539" y="3209"/>
                  </a:lnTo>
                  <a:lnTo>
                    <a:pt x="422" y="3536"/>
                  </a:lnTo>
                  <a:lnTo>
                    <a:pt x="305" y="3841"/>
                  </a:lnTo>
                  <a:lnTo>
                    <a:pt x="211" y="4169"/>
                  </a:lnTo>
                  <a:lnTo>
                    <a:pt x="141" y="4473"/>
                  </a:lnTo>
                  <a:lnTo>
                    <a:pt x="94" y="4801"/>
                  </a:lnTo>
                  <a:lnTo>
                    <a:pt x="47" y="5129"/>
                  </a:lnTo>
                  <a:lnTo>
                    <a:pt x="24" y="5480"/>
                  </a:lnTo>
                  <a:lnTo>
                    <a:pt x="0" y="5808"/>
                  </a:lnTo>
                  <a:lnTo>
                    <a:pt x="24" y="6487"/>
                  </a:lnTo>
                  <a:lnTo>
                    <a:pt x="94" y="7166"/>
                  </a:lnTo>
                  <a:lnTo>
                    <a:pt x="188" y="7845"/>
                  </a:lnTo>
                  <a:lnTo>
                    <a:pt x="328" y="8525"/>
                  </a:lnTo>
                  <a:lnTo>
                    <a:pt x="492" y="9180"/>
                  </a:lnTo>
                  <a:lnTo>
                    <a:pt x="679" y="9859"/>
                  </a:lnTo>
                  <a:lnTo>
                    <a:pt x="890" y="10492"/>
                  </a:lnTo>
                  <a:lnTo>
                    <a:pt x="1312" y="11756"/>
                  </a:lnTo>
                  <a:lnTo>
                    <a:pt x="1733" y="12904"/>
                  </a:lnTo>
                  <a:lnTo>
                    <a:pt x="28922" y="89458"/>
                  </a:lnTo>
                  <a:lnTo>
                    <a:pt x="29250" y="90395"/>
                  </a:lnTo>
                  <a:lnTo>
                    <a:pt x="29624" y="91308"/>
                  </a:lnTo>
                  <a:lnTo>
                    <a:pt x="30023" y="92151"/>
                  </a:lnTo>
                  <a:lnTo>
                    <a:pt x="30467" y="92971"/>
                  </a:lnTo>
                  <a:lnTo>
                    <a:pt x="30678" y="93369"/>
                  </a:lnTo>
                  <a:lnTo>
                    <a:pt x="30912" y="93743"/>
                  </a:lnTo>
                  <a:lnTo>
                    <a:pt x="31170" y="94095"/>
                  </a:lnTo>
                  <a:lnTo>
                    <a:pt x="31428" y="94446"/>
                  </a:lnTo>
                  <a:lnTo>
                    <a:pt x="31709" y="94774"/>
                  </a:lnTo>
                  <a:lnTo>
                    <a:pt x="31990" y="95102"/>
                  </a:lnTo>
                  <a:lnTo>
                    <a:pt x="32271" y="95406"/>
                  </a:lnTo>
                  <a:lnTo>
                    <a:pt x="32575" y="95687"/>
                  </a:lnTo>
                  <a:lnTo>
                    <a:pt x="32903" y="95968"/>
                  </a:lnTo>
                  <a:lnTo>
                    <a:pt x="33231" y="96226"/>
                  </a:lnTo>
                  <a:lnTo>
                    <a:pt x="33582" y="96483"/>
                  </a:lnTo>
                  <a:lnTo>
                    <a:pt x="33933" y="96718"/>
                  </a:lnTo>
                  <a:lnTo>
                    <a:pt x="34308" y="96928"/>
                  </a:lnTo>
                  <a:lnTo>
                    <a:pt x="34706" y="97116"/>
                  </a:lnTo>
                  <a:lnTo>
                    <a:pt x="35128" y="97303"/>
                  </a:lnTo>
                  <a:lnTo>
                    <a:pt x="35549" y="97444"/>
                  </a:lnTo>
                  <a:lnTo>
                    <a:pt x="35971" y="97607"/>
                  </a:lnTo>
                  <a:lnTo>
                    <a:pt x="36439" y="97725"/>
                  </a:lnTo>
                  <a:lnTo>
                    <a:pt x="36907" y="97818"/>
                  </a:lnTo>
                  <a:lnTo>
                    <a:pt x="37423" y="97912"/>
                  </a:lnTo>
                  <a:lnTo>
                    <a:pt x="37938" y="97982"/>
                  </a:lnTo>
                  <a:lnTo>
                    <a:pt x="38453" y="98029"/>
                  </a:lnTo>
                  <a:lnTo>
                    <a:pt x="39015" y="98076"/>
                  </a:lnTo>
                  <a:lnTo>
                    <a:pt x="39601" y="98076"/>
                  </a:lnTo>
                  <a:lnTo>
                    <a:pt x="138473" y="98287"/>
                  </a:lnTo>
                  <a:lnTo>
                    <a:pt x="139690" y="98310"/>
                  </a:lnTo>
                  <a:lnTo>
                    <a:pt x="141025" y="98310"/>
                  </a:lnTo>
                  <a:lnTo>
                    <a:pt x="141704" y="98287"/>
                  </a:lnTo>
                  <a:lnTo>
                    <a:pt x="142383" y="98240"/>
                  </a:lnTo>
                  <a:lnTo>
                    <a:pt x="143063" y="98170"/>
                  </a:lnTo>
                  <a:lnTo>
                    <a:pt x="143742" y="98052"/>
                  </a:lnTo>
                  <a:lnTo>
                    <a:pt x="144397" y="97912"/>
                  </a:lnTo>
                  <a:lnTo>
                    <a:pt x="144725" y="97818"/>
                  </a:lnTo>
                  <a:lnTo>
                    <a:pt x="145030" y="97701"/>
                  </a:lnTo>
                  <a:lnTo>
                    <a:pt x="145334" y="97584"/>
                  </a:lnTo>
                  <a:lnTo>
                    <a:pt x="145639" y="97444"/>
                  </a:lnTo>
                  <a:lnTo>
                    <a:pt x="145920" y="97303"/>
                  </a:lnTo>
                  <a:lnTo>
                    <a:pt x="146201" y="97139"/>
                  </a:lnTo>
                  <a:lnTo>
                    <a:pt x="146458" y="96952"/>
                  </a:lnTo>
                  <a:lnTo>
                    <a:pt x="146716" y="96741"/>
                  </a:lnTo>
                  <a:lnTo>
                    <a:pt x="146950" y="96530"/>
                  </a:lnTo>
                  <a:lnTo>
                    <a:pt x="147184" y="96296"/>
                  </a:lnTo>
                  <a:lnTo>
                    <a:pt x="147395" y="96038"/>
                  </a:lnTo>
                  <a:lnTo>
                    <a:pt x="147582" y="95757"/>
                  </a:lnTo>
                  <a:lnTo>
                    <a:pt x="147770" y="95453"/>
                  </a:lnTo>
                  <a:lnTo>
                    <a:pt x="147934" y="95125"/>
                  </a:lnTo>
                  <a:lnTo>
                    <a:pt x="148051" y="94797"/>
                  </a:lnTo>
                  <a:lnTo>
                    <a:pt x="148168" y="94469"/>
                  </a:lnTo>
                  <a:lnTo>
                    <a:pt x="148238" y="94142"/>
                  </a:lnTo>
                  <a:lnTo>
                    <a:pt x="148308" y="93790"/>
                  </a:lnTo>
                  <a:lnTo>
                    <a:pt x="148355" y="93416"/>
                  </a:lnTo>
                  <a:lnTo>
                    <a:pt x="148379" y="93064"/>
                  </a:lnTo>
                  <a:lnTo>
                    <a:pt x="148402" y="92666"/>
                  </a:lnTo>
                  <a:lnTo>
                    <a:pt x="148402" y="92292"/>
                  </a:lnTo>
                  <a:lnTo>
                    <a:pt x="148355" y="91495"/>
                  </a:lnTo>
                  <a:lnTo>
                    <a:pt x="148238" y="90699"/>
                  </a:lnTo>
                  <a:lnTo>
                    <a:pt x="148098" y="89879"/>
                  </a:lnTo>
                  <a:lnTo>
                    <a:pt x="147910" y="89060"/>
                  </a:lnTo>
                  <a:lnTo>
                    <a:pt x="147699" y="88240"/>
                  </a:lnTo>
                  <a:lnTo>
                    <a:pt x="147465" y="87444"/>
                  </a:lnTo>
                  <a:lnTo>
                    <a:pt x="147231" y="86671"/>
                  </a:lnTo>
                  <a:lnTo>
                    <a:pt x="146973" y="85898"/>
                  </a:lnTo>
                  <a:lnTo>
                    <a:pt x="146482" y="84493"/>
                  </a:lnTo>
                  <a:lnTo>
                    <a:pt x="146084" y="83276"/>
                  </a:lnTo>
                  <a:lnTo>
                    <a:pt x="122595" y="9976"/>
                  </a:lnTo>
                  <a:lnTo>
                    <a:pt x="122314" y="9110"/>
                  </a:lnTo>
                  <a:lnTo>
                    <a:pt x="122033" y="8290"/>
                  </a:lnTo>
                  <a:lnTo>
                    <a:pt x="121752" y="7518"/>
                  </a:lnTo>
                  <a:lnTo>
                    <a:pt x="121471" y="6815"/>
                  </a:lnTo>
                  <a:lnTo>
                    <a:pt x="121167" y="6136"/>
                  </a:lnTo>
                  <a:lnTo>
                    <a:pt x="120862" y="5504"/>
                  </a:lnTo>
                  <a:lnTo>
                    <a:pt x="120558" y="4942"/>
                  </a:lnTo>
                  <a:lnTo>
                    <a:pt x="120230" y="4403"/>
                  </a:lnTo>
                  <a:lnTo>
                    <a:pt x="119902" y="3888"/>
                  </a:lnTo>
                  <a:lnTo>
                    <a:pt x="119574" y="3443"/>
                  </a:lnTo>
                  <a:lnTo>
                    <a:pt x="119223" y="3021"/>
                  </a:lnTo>
                  <a:lnTo>
                    <a:pt x="118872" y="2623"/>
                  </a:lnTo>
                  <a:lnTo>
                    <a:pt x="118497" y="2272"/>
                  </a:lnTo>
                  <a:lnTo>
                    <a:pt x="118099" y="1967"/>
                  </a:lnTo>
                  <a:lnTo>
                    <a:pt x="117701" y="1663"/>
                  </a:lnTo>
                  <a:lnTo>
                    <a:pt x="117302" y="1405"/>
                  </a:lnTo>
                  <a:lnTo>
                    <a:pt x="116881" y="1195"/>
                  </a:lnTo>
                  <a:lnTo>
                    <a:pt x="116436" y="984"/>
                  </a:lnTo>
                  <a:lnTo>
                    <a:pt x="115968" y="797"/>
                  </a:lnTo>
                  <a:lnTo>
                    <a:pt x="115499" y="656"/>
                  </a:lnTo>
                  <a:lnTo>
                    <a:pt x="115007" y="516"/>
                  </a:lnTo>
                  <a:lnTo>
                    <a:pt x="114492" y="398"/>
                  </a:lnTo>
                  <a:lnTo>
                    <a:pt x="113954" y="305"/>
                  </a:lnTo>
                  <a:lnTo>
                    <a:pt x="113392" y="234"/>
                  </a:lnTo>
                  <a:lnTo>
                    <a:pt x="112830" y="164"/>
                  </a:lnTo>
                  <a:lnTo>
                    <a:pt x="112244" y="117"/>
                  </a:lnTo>
                  <a:lnTo>
                    <a:pt x="110980" y="47"/>
                  </a:lnTo>
                  <a:lnTo>
                    <a:pt x="109621" y="24"/>
                  </a:lnTo>
                  <a:lnTo>
                    <a:pt x="108169" y="24"/>
                  </a:lnTo>
                  <a:lnTo>
                    <a:pt x="68967" y="0"/>
                  </a:lnTo>
                  <a:lnTo>
                    <a:pt x="22271" y="0"/>
                  </a:lnTo>
                  <a:lnTo>
                    <a:pt x="10820" y="24"/>
                  </a:lnTo>
                  <a:lnTo>
                    <a:pt x="9742" y="24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rgbClr val="7DC6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2714611" y="3341370"/>
              <a:ext cx="1231214" cy="970531"/>
            </a:xfrm>
            <a:custGeom>
              <a:rect b="b" l="l" r="r" t="t"/>
              <a:pathLst>
                <a:path extrusionOk="0" h="67398" w="85501">
                  <a:moveTo>
                    <a:pt x="85500" y="24449"/>
                  </a:moveTo>
                  <a:lnTo>
                    <a:pt x="85500" y="24449"/>
                  </a:lnTo>
                  <a:lnTo>
                    <a:pt x="85407" y="25222"/>
                  </a:lnTo>
                  <a:lnTo>
                    <a:pt x="85290" y="25971"/>
                  </a:lnTo>
                  <a:lnTo>
                    <a:pt x="85173" y="26697"/>
                  </a:lnTo>
                  <a:lnTo>
                    <a:pt x="85055" y="27400"/>
                  </a:lnTo>
                  <a:lnTo>
                    <a:pt x="84892" y="28079"/>
                  </a:lnTo>
                  <a:lnTo>
                    <a:pt x="84751" y="28758"/>
                  </a:lnTo>
                  <a:lnTo>
                    <a:pt x="84564" y="29390"/>
                  </a:lnTo>
                  <a:lnTo>
                    <a:pt x="84400" y="30022"/>
                  </a:lnTo>
                  <a:lnTo>
                    <a:pt x="84002" y="31264"/>
                  </a:lnTo>
                  <a:lnTo>
                    <a:pt x="83557" y="32458"/>
                  </a:lnTo>
                  <a:lnTo>
                    <a:pt x="83088" y="33629"/>
                  </a:lnTo>
                  <a:lnTo>
                    <a:pt x="82597" y="34800"/>
                  </a:lnTo>
                  <a:lnTo>
                    <a:pt x="82597" y="34800"/>
                  </a:lnTo>
                  <a:lnTo>
                    <a:pt x="81871" y="36462"/>
                  </a:lnTo>
                  <a:lnTo>
                    <a:pt x="81074" y="38172"/>
                  </a:lnTo>
                  <a:lnTo>
                    <a:pt x="80231" y="39858"/>
                  </a:lnTo>
                  <a:lnTo>
                    <a:pt x="79365" y="41521"/>
                  </a:lnTo>
                  <a:lnTo>
                    <a:pt x="79365" y="41521"/>
                  </a:lnTo>
                  <a:lnTo>
                    <a:pt x="79037" y="42083"/>
                  </a:lnTo>
                  <a:lnTo>
                    <a:pt x="78686" y="42621"/>
                  </a:lnTo>
                  <a:lnTo>
                    <a:pt x="78522" y="42902"/>
                  </a:lnTo>
                  <a:lnTo>
                    <a:pt x="78381" y="43183"/>
                  </a:lnTo>
                  <a:lnTo>
                    <a:pt x="78264" y="43441"/>
                  </a:lnTo>
                  <a:lnTo>
                    <a:pt x="78194" y="43675"/>
                  </a:lnTo>
                  <a:lnTo>
                    <a:pt x="78194" y="43675"/>
                  </a:lnTo>
                  <a:lnTo>
                    <a:pt x="78147" y="44073"/>
                  </a:lnTo>
                  <a:lnTo>
                    <a:pt x="78124" y="44471"/>
                  </a:lnTo>
                  <a:lnTo>
                    <a:pt x="78124" y="44870"/>
                  </a:lnTo>
                  <a:lnTo>
                    <a:pt x="78124" y="45268"/>
                  </a:lnTo>
                  <a:lnTo>
                    <a:pt x="78147" y="46040"/>
                  </a:lnTo>
                  <a:lnTo>
                    <a:pt x="78147" y="46392"/>
                  </a:lnTo>
                  <a:lnTo>
                    <a:pt x="78124" y="46743"/>
                  </a:lnTo>
                  <a:lnTo>
                    <a:pt x="78124" y="46743"/>
                  </a:lnTo>
                  <a:lnTo>
                    <a:pt x="78007" y="47961"/>
                  </a:lnTo>
                  <a:lnTo>
                    <a:pt x="77843" y="49155"/>
                  </a:lnTo>
                  <a:lnTo>
                    <a:pt x="77632" y="50303"/>
                  </a:lnTo>
                  <a:lnTo>
                    <a:pt x="77374" y="51403"/>
                  </a:lnTo>
                  <a:lnTo>
                    <a:pt x="77093" y="52480"/>
                  </a:lnTo>
                  <a:lnTo>
                    <a:pt x="76742" y="53511"/>
                  </a:lnTo>
                  <a:lnTo>
                    <a:pt x="76367" y="54518"/>
                  </a:lnTo>
                  <a:lnTo>
                    <a:pt x="75946" y="55478"/>
                  </a:lnTo>
                  <a:lnTo>
                    <a:pt x="75501" y="56391"/>
                  </a:lnTo>
                  <a:lnTo>
                    <a:pt x="75009" y="57281"/>
                  </a:lnTo>
                  <a:lnTo>
                    <a:pt x="74470" y="58124"/>
                  </a:lnTo>
                  <a:lnTo>
                    <a:pt x="73885" y="58944"/>
                  </a:lnTo>
                  <a:lnTo>
                    <a:pt x="73276" y="59717"/>
                  </a:lnTo>
                  <a:lnTo>
                    <a:pt x="72644" y="60466"/>
                  </a:lnTo>
                  <a:lnTo>
                    <a:pt x="71965" y="61169"/>
                  </a:lnTo>
                  <a:lnTo>
                    <a:pt x="71239" y="61848"/>
                  </a:lnTo>
                  <a:lnTo>
                    <a:pt x="71239" y="61848"/>
                  </a:lnTo>
                  <a:lnTo>
                    <a:pt x="70841" y="62199"/>
                  </a:lnTo>
                  <a:lnTo>
                    <a:pt x="70396" y="62527"/>
                  </a:lnTo>
                  <a:lnTo>
                    <a:pt x="69951" y="62878"/>
                  </a:lnTo>
                  <a:lnTo>
                    <a:pt x="69506" y="63183"/>
                  </a:lnTo>
                  <a:lnTo>
                    <a:pt x="69037" y="63487"/>
                  </a:lnTo>
                  <a:lnTo>
                    <a:pt x="68546" y="63791"/>
                  </a:lnTo>
                  <a:lnTo>
                    <a:pt x="68054" y="64073"/>
                  </a:lnTo>
                  <a:lnTo>
                    <a:pt x="67539" y="64330"/>
                  </a:lnTo>
                  <a:lnTo>
                    <a:pt x="67000" y="64588"/>
                  </a:lnTo>
                  <a:lnTo>
                    <a:pt x="66461" y="64822"/>
                  </a:lnTo>
                  <a:lnTo>
                    <a:pt x="65923" y="65056"/>
                  </a:lnTo>
                  <a:lnTo>
                    <a:pt x="65361" y="65290"/>
                  </a:lnTo>
                  <a:lnTo>
                    <a:pt x="64775" y="65501"/>
                  </a:lnTo>
                  <a:lnTo>
                    <a:pt x="64190" y="65688"/>
                  </a:lnTo>
                  <a:lnTo>
                    <a:pt x="63581" y="65876"/>
                  </a:lnTo>
                  <a:lnTo>
                    <a:pt x="62972" y="66040"/>
                  </a:lnTo>
                  <a:lnTo>
                    <a:pt x="61707" y="66368"/>
                  </a:lnTo>
                  <a:lnTo>
                    <a:pt x="60419" y="66649"/>
                  </a:lnTo>
                  <a:lnTo>
                    <a:pt x="59061" y="66859"/>
                  </a:lnTo>
                  <a:lnTo>
                    <a:pt x="57679" y="67047"/>
                  </a:lnTo>
                  <a:lnTo>
                    <a:pt x="56251" y="67211"/>
                  </a:lnTo>
                  <a:lnTo>
                    <a:pt x="54799" y="67304"/>
                  </a:lnTo>
                  <a:lnTo>
                    <a:pt x="53300" y="67374"/>
                  </a:lnTo>
                  <a:lnTo>
                    <a:pt x="51755" y="67398"/>
                  </a:lnTo>
                  <a:lnTo>
                    <a:pt x="51755" y="67398"/>
                  </a:lnTo>
                  <a:lnTo>
                    <a:pt x="48663" y="67398"/>
                  </a:lnTo>
                  <a:lnTo>
                    <a:pt x="47141" y="67374"/>
                  </a:lnTo>
                  <a:lnTo>
                    <a:pt x="45642" y="67328"/>
                  </a:lnTo>
                  <a:lnTo>
                    <a:pt x="44144" y="67257"/>
                  </a:lnTo>
                  <a:lnTo>
                    <a:pt x="42668" y="67187"/>
                  </a:lnTo>
                  <a:lnTo>
                    <a:pt x="41193" y="67093"/>
                  </a:lnTo>
                  <a:lnTo>
                    <a:pt x="39765" y="66976"/>
                  </a:lnTo>
                  <a:lnTo>
                    <a:pt x="38336" y="66859"/>
                  </a:lnTo>
                  <a:lnTo>
                    <a:pt x="36931" y="66695"/>
                  </a:lnTo>
                  <a:lnTo>
                    <a:pt x="35526" y="66508"/>
                  </a:lnTo>
                  <a:lnTo>
                    <a:pt x="34168" y="66321"/>
                  </a:lnTo>
                  <a:lnTo>
                    <a:pt x="32809" y="66086"/>
                  </a:lnTo>
                  <a:lnTo>
                    <a:pt x="31474" y="65829"/>
                  </a:lnTo>
                  <a:lnTo>
                    <a:pt x="30163" y="65548"/>
                  </a:lnTo>
                  <a:lnTo>
                    <a:pt x="28875" y="65243"/>
                  </a:lnTo>
                  <a:lnTo>
                    <a:pt x="28875" y="65243"/>
                  </a:lnTo>
                  <a:lnTo>
                    <a:pt x="27681" y="64939"/>
                  </a:lnTo>
                  <a:lnTo>
                    <a:pt x="26486" y="64588"/>
                  </a:lnTo>
                  <a:lnTo>
                    <a:pt x="25315" y="64213"/>
                  </a:lnTo>
                  <a:lnTo>
                    <a:pt x="24145" y="63815"/>
                  </a:lnTo>
                  <a:lnTo>
                    <a:pt x="22997" y="63393"/>
                  </a:lnTo>
                  <a:lnTo>
                    <a:pt x="21873" y="62948"/>
                  </a:lnTo>
                  <a:lnTo>
                    <a:pt x="20772" y="62480"/>
                  </a:lnTo>
                  <a:lnTo>
                    <a:pt x="19672" y="61988"/>
                  </a:lnTo>
                  <a:lnTo>
                    <a:pt x="18594" y="61497"/>
                  </a:lnTo>
                  <a:lnTo>
                    <a:pt x="17564" y="60958"/>
                  </a:lnTo>
                  <a:lnTo>
                    <a:pt x="16534" y="60396"/>
                  </a:lnTo>
                  <a:lnTo>
                    <a:pt x="15527" y="59810"/>
                  </a:lnTo>
                  <a:lnTo>
                    <a:pt x="14566" y="59202"/>
                  </a:lnTo>
                  <a:lnTo>
                    <a:pt x="13606" y="58593"/>
                  </a:lnTo>
                  <a:lnTo>
                    <a:pt x="12693" y="57960"/>
                  </a:lnTo>
                  <a:lnTo>
                    <a:pt x="11803" y="57305"/>
                  </a:lnTo>
                  <a:lnTo>
                    <a:pt x="11803" y="57305"/>
                  </a:lnTo>
                  <a:lnTo>
                    <a:pt x="11358" y="56953"/>
                  </a:lnTo>
                  <a:lnTo>
                    <a:pt x="10937" y="56579"/>
                  </a:lnTo>
                  <a:lnTo>
                    <a:pt x="10515" y="56204"/>
                  </a:lnTo>
                  <a:lnTo>
                    <a:pt x="10117" y="55829"/>
                  </a:lnTo>
                  <a:lnTo>
                    <a:pt x="9719" y="55431"/>
                  </a:lnTo>
                  <a:lnTo>
                    <a:pt x="9344" y="55033"/>
                  </a:lnTo>
                  <a:lnTo>
                    <a:pt x="8618" y="54213"/>
                  </a:lnTo>
                  <a:lnTo>
                    <a:pt x="7916" y="53347"/>
                  </a:lnTo>
                  <a:lnTo>
                    <a:pt x="7236" y="52457"/>
                  </a:lnTo>
                  <a:lnTo>
                    <a:pt x="6581" y="51520"/>
                  </a:lnTo>
                  <a:lnTo>
                    <a:pt x="5925" y="50584"/>
                  </a:lnTo>
                  <a:lnTo>
                    <a:pt x="5925" y="50584"/>
                  </a:lnTo>
                  <a:lnTo>
                    <a:pt x="5269" y="49623"/>
                  </a:lnTo>
                  <a:lnTo>
                    <a:pt x="4660" y="48640"/>
                  </a:lnTo>
                  <a:lnTo>
                    <a:pt x="4075" y="47633"/>
                  </a:lnTo>
                  <a:lnTo>
                    <a:pt x="3513" y="46603"/>
                  </a:lnTo>
                  <a:lnTo>
                    <a:pt x="2998" y="45549"/>
                  </a:lnTo>
                  <a:lnTo>
                    <a:pt x="2529" y="44471"/>
                  </a:lnTo>
                  <a:lnTo>
                    <a:pt x="2084" y="43394"/>
                  </a:lnTo>
                  <a:lnTo>
                    <a:pt x="1686" y="42294"/>
                  </a:lnTo>
                  <a:lnTo>
                    <a:pt x="1686" y="42294"/>
                  </a:lnTo>
                  <a:lnTo>
                    <a:pt x="1288" y="41052"/>
                  </a:lnTo>
                  <a:lnTo>
                    <a:pt x="960" y="39788"/>
                  </a:lnTo>
                  <a:lnTo>
                    <a:pt x="796" y="39109"/>
                  </a:lnTo>
                  <a:lnTo>
                    <a:pt x="656" y="38453"/>
                  </a:lnTo>
                  <a:lnTo>
                    <a:pt x="515" y="37774"/>
                  </a:lnTo>
                  <a:lnTo>
                    <a:pt x="398" y="37095"/>
                  </a:lnTo>
                  <a:lnTo>
                    <a:pt x="281" y="36392"/>
                  </a:lnTo>
                  <a:lnTo>
                    <a:pt x="188" y="35690"/>
                  </a:lnTo>
                  <a:lnTo>
                    <a:pt x="117" y="34987"/>
                  </a:lnTo>
                  <a:lnTo>
                    <a:pt x="70" y="34285"/>
                  </a:lnTo>
                  <a:lnTo>
                    <a:pt x="24" y="33559"/>
                  </a:lnTo>
                  <a:lnTo>
                    <a:pt x="0" y="32856"/>
                  </a:lnTo>
                  <a:lnTo>
                    <a:pt x="0" y="32153"/>
                  </a:lnTo>
                  <a:lnTo>
                    <a:pt x="24" y="31428"/>
                  </a:lnTo>
                  <a:lnTo>
                    <a:pt x="24" y="31428"/>
                  </a:lnTo>
                  <a:lnTo>
                    <a:pt x="94" y="29999"/>
                  </a:lnTo>
                  <a:lnTo>
                    <a:pt x="234" y="28594"/>
                  </a:lnTo>
                  <a:lnTo>
                    <a:pt x="422" y="27236"/>
                  </a:lnTo>
                  <a:lnTo>
                    <a:pt x="656" y="25877"/>
                  </a:lnTo>
                  <a:lnTo>
                    <a:pt x="914" y="24566"/>
                  </a:lnTo>
                  <a:lnTo>
                    <a:pt x="1241" y="23301"/>
                  </a:lnTo>
                  <a:lnTo>
                    <a:pt x="1616" y="22084"/>
                  </a:lnTo>
                  <a:lnTo>
                    <a:pt x="2014" y="20889"/>
                  </a:lnTo>
                  <a:lnTo>
                    <a:pt x="2014" y="20889"/>
                  </a:lnTo>
                  <a:lnTo>
                    <a:pt x="2319" y="20093"/>
                  </a:lnTo>
                  <a:lnTo>
                    <a:pt x="2647" y="19273"/>
                  </a:lnTo>
                  <a:lnTo>
                    <a:pt x="3021" y="18501"/>
                  </a:lnTo>
                  <a:lnTo>
                    <a:pt x="3372" y="17728"/>
                  </a:lnTo>
                  <a:lnTo>
                    <a:pt x="3771" y="16955"/>
                  </a:lnTo>
                  <a:lnTo>
                    <a:pt x="4192" y="16206"/>
                  </a:lnTo>
                  <a:lnTo>
                    <a:pt x="4614" y="15480"/>
                  </a:lnTo>
                  <a:lnTo>
                    <a:pt x="5059" y="14754"/>
                  </a:lnTo>
                  <a:lnTo>
                    <a:pt x="5527" y="14028"/>
                  </a:lnTo>
                  <a:lnTo>
                    <a:pt x="6019" y="13349"/>
                  </a:lnTo>
                  <a:lnTo>
                    <a:pt x="6511" y="12670"/>
                  </a:lnTo>
                  <a:lnTo>
                    <a:pt x="7049" y="11990"/>
                  </a:lnTo>
                  <a:lnTo>
                    <a:pt x="7564" y="11335"/>
                  </a:lnTo>
                  <a:lnTo>
                    <a:pt x="8126" y="10702"/>
                  </a:lnTo>
                  <a:lnTo>
                    <a:pt x="8712" y="10094"/>
                  </a:lnTo>
                  <a:lnTo>
                    <a:pt x="9297" y="9485"/>
                  </a:lnTo>
                  <a:lnTo>
                    <a:pt x="9883" y="8899"/>
                  </a:lnTo>
                  <a:lnTo>
                    <a:pt x="10515" y="8314"/>
                  </a:lnTo>
                  <a:lnTo>
                    <a:pt x="11147" y="7752"/>
                  </a:lnTo>
                  <a:lnTo>
                    <a:pt x="11803" y="7213"/>
                  </a:lnTo>
                  <a:lnTo>
                    <a:pt x="12459" y="6698"/>
                  </a:lnTo>
                  <a:lnTo>
                    <a:pt x="13161" y="6183"/>
                  </a:lnTo>
                  <a:lnTo>
                    <a:pt x="13840" y="5691"/>
                  </a:lnTo>
                  <a:lnTo>
                    <a:pt x="14566" y="5223"/>
                  </a:lnTo>
                  <a:lnTo>
                    <a:pt x="15292" y="4754"/>
                  </a:lnTo>
                  <a:lnTo>
                    <a:pt x="16018" y="4333"/>
                  </a:lnTo>
                  <a:lnTo>
                    <a:pt x="16768" y="3911"/>
                  </a:lnTo>
                  <a:lnTo>
                    <a:pt x="17541" y="3490"/>
                  </a:lnTo>
                  <a:lnTo>
                    <a:pt x="18313" y="3115"/>
                  </a:lnTo>
                  <a:lnTo>
                    <a:pt x="19110" y="2740"/>
                  </a:lnTo>
                  <a:lnTo>
                    <a:pt x="19929" y="2412"/>
                  </a:lnTo>
                  <a:lnTo>
                    <a:pt x="20749" y="2084"/>
                  </a:lnTo>
                  <a:lnTo>
                    <a:pt x="20749" y="2084"/>
                  </a:lnTo>
                  <a:lnTo>
                    <a:pt x="21896" y="1640"/>
                  </a:lnTo>
                  <a:lnTo>
                    <a:pt x="23091" y="1241"/>
                  </a:lnTo>
                  <a:lnTo>
                    <a:pt x="23676" y="1054"/>
                  </a:lnTo>
                  <a:lnTo>
                    <a:pt x="24285" y="890"/>
                  </a:lnTo>
                  <a:lnTo>
                    <a:pt x="24917" y="726"/>
                  </a:lnTo>
                  <a:lnTo>
                    <a:pt x="25550" y="586"/>
                  </a:lnTo>
                  <a:lnTo>
                    <a:pt x="25550" y="586"/>
                  </a:lnTo>
                  <a:lnTo>
                    <a:pt x="26416" y="422"/>
                  </a:lnTo>
                  <a:lnTo>
                    <a:pt x="27306" y="281"/>
                  </a:lnTo>
                  <a:lnTo>
                    <a:pt x="28219" y="188"/>
                  </a:lnTo>
                  <a:lnTo>
                    <a:pt x="29156" y="94"/>
                  </a:lnTo>
                  <a:lnTo>
                    <a:pt x="30093" y="47"/>
                  </a:lnTo>
                  <a:lnTo>
                    <a:pt x="31053" y="24"/>
                  </a:lnTo>
                  <a:lnTo>
                    <a:pt x="31990" y="0"/>
                  </a:lnTo>
                  <a:lnTo>
                    <a:pt x="32950" y="24"/>
                  </a:lnTo>
                  <a:lnTo>
                    <a:pt x="33910" y="71"/>
                  </a:lnTo>
                  <a:lnTo>
                    <a:pt x="34847" y="141"/>
                  </a:lnTo>
                  <a:lnTo>
                    <a:pt x="35807" y="211"/>
                  </a:lnTo>
                  <a:lnTo>
                    <a:pt x="36720" y="328"/>
                  </a:lnTo>
                  <a:lnTo>
                    <a:pt x="37633" y="469"/>
                  </a:lnTo>
                  <a:lnTo>
                    <a:pt x="38523" y="633"/>
                  </a:lnTo>
                  <a:lnTo>
                    <a:pt x="39390" y="796"/>
                  </a:lnTo>
                  <a:lnTo>
                    <a:pt x="40233" y="984"/>
                  </a:lnTo>
                  <a:lnTo>
                    <a:pt x="40233" y="984"/>
                  </a:lnTo>
                  <a:lnTo>
                    <a:pt x="41193" y="1265"/>
                  </a:lnTo>
                  <a:lnTo>
                    <a:pt x="42153" y="1546"/>
                  </a:lnTo>
                  <a:lnTo>
                    <a:pt x="43066" y="1850"/>
                  </a:lnTo>
                  <a:lnTo>
                    <a:pt x="43956" y="2202"/>
                  </a:lnTo>
                  <a:lnTo>
                    <a:pt x="44823" y="2553"/>
                  </a:lnTo>
                  <a:lnTo>
                    <a:pt x="45666" y="2928"/>
                  </a:lnTo>
                  <a:lnTo>
                    <a:pt x="46486" y="3326"/>
                  </a:lnTo>
                  <a:lnTo>
                    <a:pt x="47282" y="3724"/>
                  </a:lnTo>
                  <a:lnTo>
                    <a:pt x="47282" y="3724"/>
                  </a:lnTo>
                  <a:lnTo>
                    <a:pt x="48078" y="4169"/>
                  </a:lnTo>
                  <a:lnTo>
                    <a:pt x="48827" y="4637"/>
                  </a:lnTo>
                  <a:lnTo>
                    <a:pt x="49600" y="5129"/>
                  </a:lnTo>
                  <a:lnTo>
                    <a:pt x="50326" y="5621"/>
                  </a:lnTo>
                  <a:lnTo>
                    <a:pt x="51778" y="6628"/>
                  </a:lnTo>
                  <a:lnTo>
                    <a:pt x="53253" y="7635"/>
                  </a:lnTo>
                  <a:lnTo>
                    <a:pt x="53253" y="7635"/>
                  </a:lnTo>
                  <a:lnTo>
                    <a:pt x="56204" y="9578"/>
                  </a:lnTo>
                  <a:lnTo>
                    <a:pt x="59131" y="11522"/>
                  </a:lnTo>
                  <a:lnTo>
                    <a:pt x="59131" y="11522"/>
                  </a:lnTo>
                  <a:lnTo>
                    <a:pt x="60654" y="12506"/>
                  </a:lnTo>
                  <a:lnTo>
                    <a:pt x="62199" y="13442"/>
                  </a:lnTo>
                  <a:lnTo>
                    <a:pt x="63745" y="14356"/>
                  </a:lnTo>
                  <a:lnTo>
                    <a:pt x="65314" y="15246"/>
                  </a:lnTo>
                  <a:lnTo>
                    <a:pt x="66883" y="16112"/>
                  </a:lnTo>
                  <a:lnTo>
                    <a:pt x="68475" y="16978"/>
                  </a:lnTo>
                  <a:lnTo>
                    <a:pt x="71660" y="18641"/>
                  </a:lnTo>
                  <a:lnTo>
                    <a:pt x="71660" y="18641"/>
                  </a:lnTo>
                  <a:lnTo>
                    <a:pt x="73276" y="19484"/>
                  </a:lnTo>
                  <a:lnTo>
                    <a:pt x="74915" y="20280"/>
                  </a:lnTo>
                  <a:lnTo>
                    <a:pt x="76601" y="21053"/>
                  </a:lnTo>
                  <a:lnTo>
                    <a:pt x="78311" y="21779"/>
                  </a:lnTo>
                  <a:lnTo>
                    <a:pt x="80044" y="22505"/>
                  </a:lnTo>
                  <a:lnTo>
                    <a:pt x="81824" y="23184"/>
                  </a:lnTo>
                  <a:lnTo>
                    <a:pt x="83650" y="23840"/>
                  </a:lnTo>
                  <a:lnTo>
                    <a:pt x="85500" y="24449"/>
                  </a:lnTo>
                  <a:lnTo>
                    <a:pt x="85500" y="24449"/>
                  </a:lnTo>
                  <a:close/>
                </a:path>
              </a:pathLst>
            </a:custGeom>
            <a:solidFill>
              <a:srgbClr val="D8AB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2714611" y="3341370"/>
              <a:ext cx="983693" cy="880157"/>
            </a:xfrm>
            <a:custGeom>
              <a:rect b="b" l="l" r="r" t="t"/>
              <a:pathLst>
                <a:path extrusionOk="0" h="61122" w="68312">
                  <a:moveTo>
                    <a:pt x="31990" y="0"/>
                  </a:moveTo>
                  <a:lnTo>
                    <a:pt x="31053" y="24"/>
                  </a:lnTo>
                  <a:lnTo>
                    <a:pt x="30093" y="47"/>
                  </a:lnTo>
                  <a:lnTo>
                    <a:pt x="29156" y="94"/>
                  </a:lnTo>
                  <a:lnTo>
                    <a:pt x="28219" y="188"/>
                  </a:lnTo>
                  <a:lnTo>
                    <a:pt x="27306" y="281"/>
                  </a:lnTo>
                  <a:lnTo>
                    <a:pt x="26416" y="422"/>
                  </a:lnTo>
                  <a:lnTo>
                    <a:pt x="25550" y="586"/>
                  </a:lnTo>
                  <a:lnTo>
                    <a:pt x="24917" y="726"/>
                  </a:lnTo>
                  <a:lnTo>
                    <a:pt x="24285" y="890"/>
                  </a:lnTo>
                  <a:lnTo>
                    <a:pt x="23676" y="1054"/>
                  </a:lnTo>
                  <a:lnTo>
                    <a:pt x="23091" y="1241"/>
                  </a:lnTo>
                  <a:lnTo>
                    <a:pt x="21896" y="1640"/>
                  </a:lnTo>
                  <a:lnTo>
                    <a:pt x="20749" y="2084"/>
                  </a:lnTo>
                  <a:lnTo>
                    <a:pt x="19929" y="2412"/>
                  </a:lnTo>
                  <a:lnTo>
                    <a:pt x="19110" y="2740"/>
                  </a:lnTo>
                  <a:lnTo>
                    <a:pt x="18313" y="3115"/>
                  </a:lnTo>
                  <a:lnTo>
                    <a:pt x="17541" y="3490"/>
                  </a:lnTo>
                  <a:lnTo>
                    <a:pt x="16768" y="3911"/>
                  </a:lnTo>
                  <a:lnTo>
                    <a:pt x="16018" y="4333"/>
                  </a:lnTo>
                  <a:lnTo>
                    <a:pt x="15292" y="4754"/>
                  </a:lnTo>
                  <a:lnTo>
                    <a:pt x="14566" y="5223"/>
                  </a:lnTo>
                  <a:lnTo>
                    <a:pt x="13840" y="5691"/>
                  </a:lnTo>
                  <a:lnTo>
                    <a:pt x="13161" y="6183"/>
                  </a:lnTo>
                  <a:lnTo>
                    <a:pt x="12459" y="6698"/>
                  </a:lnTo>
                  <a:lnTo>
                    <a:pt x="11803" y="7213"/>
                  </a:lnTo>
                  <a:lnTo>
                    <a:pt x="11147" y="7752"/>
                  </a:lnTo>
                  <a:lnTo>
                    <a:pt x="10515" y="8314"/>
                  </a:lnTo>
                  <a:lnTo>
                    <a:pt x="9883" y="8899"/>
                  </a:lnTo>
                  <a:lnTo>
                    <a:pt x="9297" y="9485"/>
                  </a:lnTo>
                  <a:lnTo>
                    <a:pt x="8712" y="10094"/>
                  </a:lnTo>
                  <a:lnTo>
                    <a:pt x="8126" y="10702"/>
                  </a:lnTo>
                  <a:lnTo>
                    <a:pt x="7564" y="11335"/>
                  </a:lnTo>
                  <a:lnTo>
                    <a:pt x="7049" y="11990"/>
                  </a:lnTo>
                  <a:lnTo>
                    <a:pt x="6511" y="12670"/>
                  </a:lnTo>
                  <a:lnTo>
                    <a:pt x="6019" y="13349"/>
                  </a:lnTo>
                  <a:lnTo>
                    <a:pt x="5527" y="14028"/>
                  </a:lnTo>
                  <a:lnTo>
                    <a:pt x="5059" y="14754"/>
                  </a:lnTo>
                  <a:lnTo>
                    <a:pt x="4614" y="15480"/>
                  </a:lnTo>
                  <a:lnTo>
                    <a:pt x="4192" y="16206"/>
                  </a:lnTo>
                  <a:lnTo>
                    <a:pt x="3771" y="16955"/>
                  </a:lnTo>
                  <a:lnTo>
                    <a:pt x="3372" y="17728"/>
                  </a:lnTo>
                  <a:lnTo>
                    <a:pt x="3021" y="18501"/>
                  </a:lnTo>
                  <a:lnTo>
                    <a:pt x="2647" y="19273"/>
                  </a:lnTo>
                  <a:lnTo>
                    <a:pt x="2319" y="20093"/>
                  </a:lnTo>
                  <a:lnTo>
                    <a:pt x="2014" y="20889"/>
                  </a:lnTo>
                  <a:lnTo>
                    <a:pt x="1616" y="22084"/>
                  </a:lnTo>
                  <a:lnTo>
                    <a:pt x="1241" y="23301"/>
                  </a:lnTo>
                  <a:lnTo>
                    <a:pt x="914" y="24566"/>
                  </a:lnTo>
                  <a:lnTo>
                    <a:pt x="656" y="25877"/>
                  </a:lnTo>
                  <a:lnTo>
                    <a:pt x="422" y="27236"/>
                  </a:lnTo>
                  <a:lnTo>
                    <a:pt x="234" y="28594"/>
                  </a:lnTo>
                  <a:lnTo>
                    <a:pt x="94" y="29999"/>
                  </a:lnTo>
                  <a:lnTo>
                    <a:pt x="24" y="31428"/>
                  </a:lnTo>
                  <a:lnTo>
                    <a:pt x="0" y="32153"/>
                  </a:lnTo>
                  <a:lnTo>
                    <a:pt x="0" y="32856"/>
                  </a:lnTo>
                  <a:lnTo>
                    <a:pt x="24" y="33559"/>
                  </a:lnTo>
                  <a:lnTo>
                    <a:pt x="70" y="34285"/>
                  </a:lnTo>
                  <a:lnTo>
                    <a:pt x="117" y="34987"/>
                  </a:lnTo>
                  <a:lnTo>
                    <a:pt x="188" y="35690"/>
                  </a:lnTo>
                  <a:lnTo>
                    <a:pt x="281" y="36392"/>
                  </a:lnTo>
                  <a:lnTo>
                    <a:pt x="398" y="37095"/>
                  </a:lnTo>
                  <a:lnTo>
                    <a:pt x="515" y="37774"/>
                  </a:lnTo>
                  <a:lnTo>
                    <a:pt x="656" y="38453"/>
                  </a:lnTo>
                  <a:lnTo>
                    <a:pt x="796" y="39109"/>
                  </a:lnTo>
                  <a:lnTo>
                    <a:pt x="960" y="39788"/>
                  </a:lnTo>
                  <a:lnTo>
                    <a:pt x="1288" y="41052"/>
                  </a:lnTo>
                  <a:lnTo>
                    <a:pt x="1686" y="42294"/>
                  </a:lnTo>
                  <a:lnTo>
                    <a:pt x="2084" y="43394"/>
                  </a:lnTo>
                  <a:lnTo>
                    <a:pt x="2529" y="44471"/>
                  </a:lnTo>
                  <a:lnTo>
                    <a:pt x="2998" y="45549"/>
                  </a:lnTo>
                  <a:lnTo>
                    <a:pt x="3513" y="46603"/>
                  </a:lnTo>
                  <a:lnTo>
                    <a:pt x="4075" y="47633"/>
                  </a:lnTo>
                  <a:lnTo>
                    <a:pt x="4660" y="48640"/>
                  </a:lnTo>
                  <a:lnTo>
                    <a:pt x="5269" y="49623"/>
                  </a:lnTo>
                  <a:lnTo>
                    <a:pt x="5925" y="50584"/>
                  </a:lnTo>
                  <a:lnTo>
                    <a:pt x="6581" y="51520"/>
                  </a:lnTo>
                  <a:lnTo>
                    <a:pt x="7236" y="52457"/>
                  </a:lnTo>
                  <a:lnTo>
                    <a:pt x="7916" y="53347"/>
                  </a:lnTo>
                  <a:lnTo>
                    <a:pt x="8618" y="54213"/>
                  </a:lnTo>
                  <a:lnTo>
                    <a:pt x="9344" y="55033"/>
                  </a:lnTo>
                  <a:lnTo>
                    <a:pt x="9719" y="55431"/>
                  </a:lnTo>
                  <a:lnTo>
                    <a:pt x="10117" y="55829"/>
                  </a:lnTo>
                  <a:lnTo>
                    <a:pt x="10515" y="56204"/>
                  </a:lnTo>
                  <a:lnTo>
                    <a:pt x="10937" y="56579"/>
                  </a:lnTo>
                  <a:lnTo>
                    <a:pt x="11358" y="56953"/>
                  </a:lnTo>
                  <a:lnTo>
                    <a:pt x="11803" y="57305"/>
                  </a:lnTo>
                  <a:lnTo>
                    <a:pt x="12506" y="57820"/>
                  </a:lnTo>
                  <a:lnTo>
                    <a:pt x="13208" y="58335"/>
                  </a:lnTo>
                  <a:lnTo>
                    <a:pt x="13958" y="58827"/>
                  </a:lnTo>
                  <a:lnTo>
                    <a:pt x="14707" y="59295"/>
                  </a:lnTo>
                  <a:lnTo>
                    <a:pt x="15480" y="59787"/>
                  </a:lnTo>
                  <a:lnTo>
                    <a:pt x="16253" y="60232"/>
                  </a:lnTo>
                  <a:lnTo>
                    <a:pt x="17072" y="60677"/>
                  </a:lnTo>
                  <a:lnTo>
                    <a:pt x="17892" y="61122"/>
                  </a:lnTo>
                  <a:lnTo>
                    <a:pt x="17939" y="61098"/>
                  </a:lnTo>
                  <a:lnTo>
                    <a:pt x="18454" y="61028"/>
                  </a:lnTo>
                  <a:lnTo>
                    <a:pt x="18946" y="60911"/>
                  </a:lnTo>
                  <a:lnTo>
                    <a:pt x="19414" y="60794"/>
                  </a:lnTo>
                  <a:lnTo>
                    <a:pt x="19882" y="60630"/>
                  </a:lnTo>
                  <a:lnTo>
                    <a:pt x="20304" y="60490"/>
                  </a:lnTo>
                  <a:lnTo>
                    <a:pt x="20725" y="60302"/>
                  </a:lnTo>
                  <a:lnTo>
                    <a:pt x="21498" y="59951"/>
                  </a:lnTo>
                  <a:lnTo>
                    <a:pt x="22271" y="59553"/>
                  </a:lnTo>
                  <a:lnTo>
                    <a:pt x="23044" y="59108"/>
                  </a:lnTo>
                  <a:lnTo>
                    <a:pt x="23770" y="58663"/>
                  </a:lnTo>
                  <a:lnTo>
                    <a:pt x="24472" y="58195"/>
                  </a:lnTo>
                  <a:lnTo>
                    <a:pt x="25175" y="57703"/>
                  </a:lnTo>
                  <a:lnTo>
                    <a:pt x="25854" y="57188"/>
                  </a:lnTo>
                  <a:lnTo>
                    <a:pt x="26510" y="56672"/>
                  </a:lnTo>
                  <a:lnTo>
                    <a:pt x="27142" y="56110"/>
                  </a:lnTo>
                  <a:lnTo>
                    <a:pt x="27774" y="55548"/>
                  </a:lnTo>
                  <a:lnTo>
                    <a:pt x="28383" y="54986"/>
                  </a:lnTo>
                  <a:lnTo>
                    <a:pt x="28969" y="54401"/>
                  </a:lnTo>
                  <a:lnTo>
                    <a:pt x="29554" y="53792"/>
                  </a:lnTo>
                  <a:lnTo>
                    <a:pt x="30678" y="52574"/>
                  </a:lnTo>
                  <a:lnTo>
                    <a:pt x="31779" y="51310"/>
                  </a:lnTo>
                  <a:lnTo>
                    <a:pt x="32833" y="50045"/>
                  </a:lnTo>
                  <a:lnTo>
                    <a:pt x="33348" y="49389"/>
                  </a:lnTo>
                  <a:lnTo>
                    <a:pt x="33863" y="48734"/>
                  </a:lnTo>
                  <a:lnTo>
                    <a:pt x="34355" y="48054"/>
                  </a:lnTo>
                  <a:lnTo>
                    <a:pt x="34847" y="47375"/>
                  </a:lnTo>
                  <a:lnTo>
                    <a:pt x="35315" y="46696"/>
                  </a:lnTo>
                  <a:lnTo>
                    <a:pt x="35783" y="45970"/>
                  </a:lnTo>
                  <a:lnTo>
                    <a:pt x="36228" y="45244"/>
                  </a:lnTo>
                  <a:lnTo>
                    <a:pt x="36673" y="44518"/>
                  </a:lnTo>
                  <a:lnTo>
                    <a:pt x="37071" y="43745"/>
                  </a:lnTo>
                  <a:lnTo>
                    <a:pt x="37470" y="42973"/>
                  </a:lnTo>
                  <a:lnTo>
                    <a:pt x="37868" y="42176"/>
                  </a:lnTo>
                  <a:lnTo>
                    <a:pt x="38242" y="41333"/>
                  </a:lnTo>
                  <a:lnTo>
                    <a:pt x="38570" y="40490"/>
                  </a:lnTo>
                  <a:lnTo>
                    <a:pt x="38898" y="39624"/>
                  </a:lnTo>
                  <a:lnTo>
                    <a:pt x="39343" y="38406"/>
                  </a:lnTo>
                  <a:lnTo>
                    <a:pt x="39530" y="37750"/>
                  </a:lnTo>
                  <a:lnTo>
                    <a:pt x="39718" y="37071"/>
                  </a:lnTo>
                  <a:lnTo>
                    <a:pt x="39882" y="36392"/>
                  </a:lnTo>
                  <a:lnTo>
                    <a:pt x="39975" y="35713"/>
                  </a:lnTo>
                  <a:lnTo>
                    <a:pt x="39999" y="35385"/>
                  </a:lnTo>
                  <a:lnTo>
                    <a:pt x="40022" y="35057"/>
                  </a:lnTo>
                  <a:lnTo>
                    <a:pt x="40022" y="34729"/>
                  </a:lnTo>
                  <a:lnTo>
                    <a:pt x="39975" y="34402"/>
                  </a:lnTo>
                  <a:lnTo>
                    <a:pt x="39928" y="34167"/>
                  </a:lnTo>
                  <a:lnTo>
                    <a:pt x="39858" y="33933"/>
                  </a:lnTo>
                  <a:lnTo>
                    <a:pt x="39765" y="33699"/>
                  </a:lnTo>
                  <a:lnTo>
                    <a:pt x="39671" y="33441"/>
                  </a:lnTo>
                  <a:lnTo>
                    <a:pt x="39437" y="32973"/>
                  </a:lnTo>
                  <a:lnTo>
                    <a:pt x="39320" y="32739"/>
                  </a:lnTo>
                  <a:lnTo>
                    <a:pt x="39226" y="32505"/>
                  </a:lnTo>
                  <a:lnTo>
                    <a:pt x="39062" y="31896"/>
                  </a:lnTo>
                  <a:lnTo>
                    <a:pt x="38921" y="31217"/>
                  </a:lnTo>
                  <a:lnTo>
                    <a:pt x="38804" y="30514"/>
                  </a:lnTo>
                  <a:lnTo>
                    <a:pt x="38781" y="30163"/>
                  </a:lnTo>
                  <a:lnTo>
                    <a:pt x="38758" y="29812"/>
                  </a:lnTo>
                  <a:lnTo>
                    <a:pt x="38758" y="29437"/>
                  </a:lnTo>
                  <a:lnTo>
                    <a:pt x="38781" y="29086"/>
                  </a:lnTo>
                  <a:lnTo>
                    <a:pt x="38804" y="28734"/>
                  </a:lnTo>
                  <a:lnTo>
                    <a:pt x="38851" y="28407"/>
                  </a:lnTo>
                  <a:lnTo>
                    <a:pt x="38921" y="28079"/>
                  </a:lnTo>
                  <a:lnTo>
                    <a:pt x="38992" y="27774"/>
                  </a:lnTo>
                  <a:lnTo>
                    <a:pt x="39109" y="27470"/>
                  </a:lnTo>
                  <a:lnTo>
                    <a:pt x="39226" y="27189"/>
                  </a:lnTo>
                  <a:lnTo>
                    <a:pt x="39413" y="26861"/>
                  </a:lnTo>
                  <a:lnTo>
                    <a:pt x="39624" y="26580"/>
                  </a:lnTo>
                  <a:lnTo>
                    <a:pt x="39858" y="26299"/>
                  </a:lnTo>
                  <a:lnTo>
                    <a:pt x="40092" y="26065"/>
                  </a:lnTo>
                  <a:lnTo>
                    <a:pt x="40373" y="25831"/>
                  </a:lnTo>
                  <a:lnTo>
                    <a:pt x="40654" y="25620"/>
                  </a:lnTo>
                  <a:lnTo>
                    <a:pt x="40959" y="25456"/>
                  </a:lnTo>
                  <a:lnTo>
                    <a:pt x="41263" y="25292"/>
                  </a:lnTo>
                  <a:lnTo>
                    <a:pt x="41591" y="25151"/>
                  </a:lnTo>
                  <a:lnTo>
                    <a:pt x="41919" y="25034"/>
                  </a:lnTo>
                  <a:lnTo>
                    <a:pt x="42270" y="24941"/>
                  </a:lnTo>
                  <a:lnTo>
                    <a:pt x="42645" y="24847"/>
                  </a:lnTo>
                  <a:lnTo>
                    <a:pt x="42996" y="24777"/>
                  </a:lnTo>
                  <a:lnTo>
                    <a:pt x="43394" y="24730"/>
                  </a:lnTo>
                  <a:lnTo>
                    <a:pt x="43769" y="24706"/>
                  </a:lnTo>
                  <a:lnTo>
                    <a:pt x="44940" y="24706"/>
                  </a:lnTo>
                  <a:lnTo>
                    <a:pt x="45760" y="24800"/>
                  </a:lnTo>
                  <a:lnTo>
                    <a:pt x="46556" y="24917"/>
                  </a:lnTo>
                  <a:lnTo>
                    <a:pt x="47352" y="25081"/>
                  </a:lnTo>
                  <a:lnTo>
                    <a:pt x="48125" y="25292"/>
                  </a:lnTo>
                  <a:lnTo>
                    <a:pt x="48874" y="25550"/>
                  </a:lnTo>
                  <a:lnTo>
                    <a:pt x="49600" y="25807"/>
                  </a:lnTo>
                  <a:lnTo>
                    <a:pt x="50256" y="26112"/>
                  </a:lnTo>
                  <a:lnTo>
                    <a:pt x="50865" y="26416"/>
                  </a:lnTo>
                  <a:lnTo>
                    <a:pt x="51520" y="26767"/>
                  </a:lnTo>
                  <a:lnTo>
                    <a:pt x="52176" y="27189"/>
                  </a:lnTo>
                  <a:lnTo>
                    <a:pt x="52855" y="27610"/>
                  </a:lnTo>
                  <a:lnTo>
                    <a:pt x="53511" y="28055"/>
                  </a:lnTo>
                  <a:lnTo>
                    <a:pt x="54167" y="28547"/>
                  </a:lnTo>
                  <a:lnTo>
                    <a:pt x="54776" y="29015"/>
                  </a:lnTo>
                  <a:lnTo>
                    <a:pt x="55314" y="29507"/>
                  </a:lnTo>
                  <a:lnTo>
                    <a:pt x="55736" y="29929"/>
                  </a:lnTo>
                  <a:lnTo>
                    <a:pt x="56157" y="30327"/>
                  </a:lnTo>
                  <a:lnTo>
                    <a:pt x="56345" y="30491"/>
                  </a:lnTo>
                  <a:lnTo>
                    <a:pt x="56555" y="30631"/>
                  </a:lnTo>
                  <a:lnTo>
                    <a:pt x="56766" y="30725"/>
                  </a:lnTo>
                  <a:lnTo>
                    <a:pt x="56860" y="30748"/>
                  </a:lnTo>
                  <a:lnTo>
                    <a:pt x="57071" y="30748"/>
                  </a:lnTo>
                  <a:lnTo>
                    <a:pt x="57188" y="30725"/>
                  </a:lnTo>
                  <a:lnTo>
                    <a:pt x="57445" y="30631"/>
                  </a:lnTo>
                  <a:lnTo>
                    <a:pt x="57726" y="30491"/>
                  </a:lnTo>
                  <a:lnTo>
                    <a:pt x="58031" y="30327"/>
                  </a:lnTo>
                  <a:lnTo>
                    <a:pt x="58616" y="29952"/>
                  </a:lnTo>
                  <a:lnTo>
                    <a:pt x="59131" y="29601"/>
                  </a:lnTo>
                  <a:lnTo>
                    <a:pt x="59506" y="29320"/>
                  </a:lnTo>
                  <a:lnTo>
                    <a:pt x="59881" y="29015"/>
                  </a:lnTo>
                  <a:lnTo>
                    <a:pt x="60607" y="28430"/>
                  </a:lnTo>
                  <a:lnTo>
                    <a:pt x="61286" y="27774"/>
                  </a:lnTo>
                  <a:lnTo>
                    <a:pt x="61942" y="27119"/>
                  </a:lnTo>
                  <a:lnTo>
                    <a:pt x="62551" y="26439"/>
                  </a:lnTo>
                  <a:lnTo>
                    <a:pt x="63136" y="25760"/>
                  </a:lnTo>
                  <a:lnTo>
                    <a:pt x="63675" y="25105"/>
                  </a:lnTo>
                  <a:lnTo>
                    <a:pt x="64190" y="24449"/>
                  </a:lnTo>
                  <a:lnTo>
                    <a:pt x="64775" y="23653"/>
                  </a:lnTo>
                  <a:lnTo>
                    <a:pt x="65384" y="22786"/>
                  </a:lnTo>
                  <a:lnTo>
                    <a:pt x="65970" y="21849"/>
                  </a:lnTo>
                  <a:lnTo>
                    <a:pt x="66532" y="20913"/>
                  </a:lnTo>
                  <a:lnTo>
                    <a:pt x="67070" y="19929"/>
                  </a:lnTo>
                  <a:lnTo>
                    <a:pt x="67539" y="18922"/>
                  </a:lnTo>
                  <a:lnTo>
                    <a:pt x="67749" y="18407"/>
                  </a:lnTo>
                  <a:lnTo>
                    <a:pt x="67960" y="17892"/>
                  </a:lnTo>
                  <a:lnTo>
                    <a:pt x="68147" y="17400"/>
                  </a:lnTo>
                  <a:lnTo>
                    <a:pt x="68311" y="16885"/>
                  </a:lnTo>
                  <a:lnTo>
                    <a:pt x="65993" y="15620"/>
                  </a:lnTo>
                  <a:lnTo>
                    <a:pt x="63675" y="14309"/>
                  </a:lnTo>
                  <a:lnTo>
                    <a:pt x="62527" y="13630"/>
                  </a:lnTo>
                  <a:lnTo>
                    <a:pt x="61380" y="12951"/>
                  </a:lnTo>
                  <a:lnTo>
                    <a:pt x="60256" y="12248"/>
                  </a:lnTo>
                  <a:lnTo>
                    <a:pt x="59131" y="11522"/>
                  </a:lnTo>
                  <a:lnTo>
                    <a:pt x="56204" y="9578"/>
                  </a:lnTo>
                  <a:lnTo>
                    <a:pt x="53253" y="7635"/>
                  </a:lnTo>
                  <a:lnTo>
                    <a:pt x="51778" y="6628"/>
                  </a:lnTo>
                  <a:lnTo>
                    <a:pt x="50326" y="5621"/>
                  </a:lnTo>
                  <a:lnTo>
                    <a:pt x="49600" y="5129"/>
                  </a:lnTo>
                  <a:lnTo>
                    <a:pt x="48827" y="4637"/>
                  </a:lnTo>
                  <a:lnTo>
                    <a:pt x="48078" y="4169"/>
                  </a:lnTo>
                  <a:lnTo>
                    <a:pt x="47282" y="3724"/>
                  </a:lnTo>
                  <a:lnTo>
                    <a:pt x="46486" y="3326"/>
                  </a:lnTo>
                  <a:lnTo>
                    <a:pt x="45666" y="2928"/>
                  </a:lnTo>
                  <a:lnTo>
                    <a:pt x="44823" y="2553"/>
                  </a:lnTo>
                  <a:lnTo>
                    <a:pt x="43956" y="2202"/>
                  </a:lnTo>
                  <a:lnTo>
                    <a:pt x="43066" y="1850"/>
                  </a:lnTo>
                  <a:lnTo>
                    <a:pt x="42153" y="1546"/>
                  </a:lnTo>
                  <a:lnTo>
                    <a:pt x="41193" y="1265"/>
                  </a:lnTo>
                  <a:lnTo>
                    <a:pt x="40233" y="984"/>
                  </a:lnTo>
                  <a:lnTo>
                    <a:pt x="39390" y="796"/>
                  </a:lnTo>
                  <a:lnTo>
                    <a:pt x="38523" y="633"/>
                  </a:lnTo>
                  <a:lnTo>
                    <a:pt x="37633" y="469"/>
                  </a:lnTo>
                  <a:lnTo>
                    <a:pt x="36720" y="328"/>
                  </a:lnTo>
                  <a:lnTo>
                    <a:pt x="35807" y="211"/>
                  </a:lnTo>
                  <a:lnTo>
                    <a:pt x="34847" y="141"/>
                  </a:lnTo>
                  <a:lnTo>
                    <a:pt x="33910" y="71"/>
                  </a:lnTo>
                  <a:lnTo>
                    <a:pt x="32950" y="24"/>
                  </a:lnTo>
                  <a:lnTo>
                    <a:pt x="31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2940547" y="2594082"/>
              <a:ext cx="1044389" cy="789451"/>
            </a:xfrm>
            <a:custGeom>
              <a:rect b="b" l="l" r="r" t="t"/>
              <a:pathLst>
                <a:path extrusionOk="0" h="54823" w="72527">
                  <a:moveTo>
                    <a:pt x="72527" y="5457"/>
                  </a:moveTo>
                  <a:lnTo>
                    <a:pt x="72527" y="5457"/>
                  </a:lnTo>
                  <a:lnTo>
                    <a:pt x="72457" y="7190"/>
                  </a:lnTo>
                  <a:lnTo>
                    <a:pt x="72410" y="8923"/>
                  </a:lnTo>
                  <a:lnTo>
                    <a:pt x="72363" y="12436"/>
                  </a:lnTo>
                  <a:lnTo>
                    <a:pt x="72316" y="15925"/>
                  </a:lnTo>
                  <a:lnTo>
                    <a:pt x="72316" y="19461"/>
                  </a:lnTo>
                  <a:lnTo>
                    <a:pt x="72293" y="22974"/>
                  </a:lnTo>
                  <a:lnTo>
                    <a:pt x="72246" y="26486"/>
                  </a:lnTo>
                  <a:lnTo>
                    <a:pt x="72176" y="29999"/>
                  </a:lnTo>
                  <a:lnTo>
                    <a:pt x="72105" y="31732"/>
                  </a:lnTo>
                  <a:lnTo>
                    <a:pt x="72035" y="33489"/>
                  </a:lnTo>
                  <a:lnTo>
                    <a:pt x="72035" y="33489"/>
                  </a:lnTo>
                  <a:lnTo>
                    <a:pt x="72035" y="33957"/>
                  </a:lnTo>
                  <a:lnTo>
                    <a:pt x="72035" y="34449"/>
                  </a:lnTo>
                  <a:lnTo>
                    <a:pt x="72059" y="35432"/>
                  </a:lnTo>
                  <a:lnTo>
                    <a:pt x="72059" y="35924"/>
                  </a:lnTo>
                  <a:lnTo>
                    <a:pt x="72035" y="36416"/>
                  </a:lnTo>
                  <a:lnTo>
                    <a:pt x="71965" y="36908"/>
                  </a:lnTo>
                  <a:lnTo>
                    <a:pt x="71871" y="37376"/>
                  </a:lnTo>
                  <a:lnTo>
                    <a:pt x="71871" y="37376"/>
                  </a:lnTo>
                  <a:lnTo>
                    <a:pt x="71309" y="37399"/>
                  </a:lnTo>
                  <a:lnTo>
                    <a:pt x="70747" y="37399"/>
                  </a:lnTo>
                  <a:lnTo>
                    <a:pt x="70209" y="37376"/>
                  </a:lnTo>
                  <a:lnTo>
                    <a:pt x="69670" y="37306"/>
                  </a:lnTo>
                  <a:lnTo>
                    <a:pt x="69155" y="37235"/>
                  </a:lnTo>
                  <a:lnTo>
                    <a:pt x="68663" y="37118"/>
                  </a:lnTo>
                  <a:lnTo>
                    <a:pt x="68171" y="36978"/>
                  </a:lnTo>
                  <a:lnTo>
                    <a:pt x="67679" y="36814"/>
                  </a:lnTo>
                  <a:lnTo>
                    <a:pt x="67211" y="36650"/>
                  </a:lnTo>
                  <a:lnTo>
                    <a:pt x="66719" y="36463"/>
                  </a:lnTo>
                  <a:lnTo>
                    <a:pt x="65806" y="36065"/>
                  </a:lnTo>
                  <a:lnTo>
                    <a:pt x="63979" y="35245"/>
                  </a:lnTo>
                  <a:lnTo>
                    <a:pt x="63066" y="34847"/>
                  </a:lnTo>
                  <a:lnTo>
                    <a:pt x="62621" y="34659"/>
                  </a:lnTo>
                  <a:lnTo>
                    <a:pt x="62153" y="34496"/>
                  </a:lnTo>
                  <a:lnTo>
                    <a:pt x="61684" y="34355"/>
                  </a:lnTo>
                  <a:lnTo>
                    <a:pt x="61216" y="34214"/>
                  </a:lnTo>
                  <a:lnTo>
                    <a:pt x="60724" y="34121"/>
                  </a:lnTo>
                  <a:lnTo>
                    <a:pt x="60232" y="34027"/>
                  </a:lnTo>
                  <a:lnTo>
                    <a:pt x="59741" y="33957"/>
                  </a:lnTo>
                  <a:lnTo>
                    <a:pt x="59225" y="33933"/>
                  </a:lnTo>
                  <a:lnTo>
                    <a:pt x="58687" y="33957"/>
                  </a:lnTo>
                  <a:lnTo>
                    <a:pt x="58172" y="33980"/>
                  </a:lnTo>
                  <a:lnTo>
                    <a:pt x="57609" y="34074"/>
                  </a:lnTo>
                  <a:lnTo>
                    <a:pt x="57047" y="34191"/>
                  </a:lnTo>
                  <a:lnTo>
                    <a:pt x="56462" y="34355"/>
                  </a:lnTo>
                  <a:lnTo>
                    <a:pt x="55877" y="34566"/>
                  </a:lnTo>
                  <a:lnTo>
                    <a:pt x="55877" y="34566"/>
                  </a:lnTo>
                  <a:lnTo>
                    <a:pt x="55432" y="34753"/>
                  </a:lnTo>
                  <a:lnTo>
                    <a:pt x="54987" y="34940"/>
                  </a:lnTo>
                  <a:lnTo>
                    <a:pt x="54565" y="35151"/>
                  </a:lnTo>
                  <a:lnTo>
                    <a:pt x="54144" y="35362"/>
                  </a:lnTo>
                  <a:lnTo>
                    <a:pt x="53347" y="35830"/>
                  </a:lnTo>
                  <a:lnTo>
                    <a:pt x="52575" y="36322"/>
                  </a:lnTo>
                  <a:lnTo>
                    <a:pt x="51825" y="36861"/>
                  </a:lnTo>
                  <a:lnTo>
                    <a:pt x="51099" y="37399"/>
                  </a:lnTo>
                  <a:lnTo>
                    <a:pt x="49647" y="38547"/>
                  </a:lnTo>
                  <a:lnTo>
                    <a:pt x="49647" y="38547"/>
                  </a:lnTo>
                  <a:lnTo>
                    <a:pt x="48921" y="39109"/>
                  </a:lnTo>
                  <a:lnTo>
                    <a:pt x="48172" y="39648"/>
                  </a:lnTo>
                  <a:lnTo>
                    <a:pt x="47423" y="40163"/>
                  </a:lnTo>
                  <a:lnTo>
                    <a:pt x="46626" y="40631"/>
                  </a:lnTo>
                  <a:lnTo>
                    <a:pt x="45830" y="41076"/>
                  </a:lnTo>
                  <a:lnTo>
                    <a:pt x="44987" y="41498"/>
                  </a:lnTo>
                  <a:lnTo>
                    <a:pt x="44097" y="41872"/>
                  </a:lnTo>
                  <a:lnTo>
                    <a:pt x="43184" y="42200"/>
                  </a:lnTo>
                  <a:lnTo>
                    <a:pt x="43184" y="42200"/>
                  </a:lnTo>
                  <a:lnTo>
                    <a:pt x="42669" y="42341"/>
                  </a:lnTo>
                  <a:lnTo>
                    <a:pt x="42153" y="42481"/>
                  </a:lnTo>
                  <a:lnTo>
                    <a:pt x="41615" y="42598"/>
                  </a:lnTo>
                  <a:lnTo>
                    <a:pt x="41076" y="42715"/>
                  </a:lnTo>
                  <a:lnTo>
                    <a:pt x="40514" y="42809"/>
                  </a:lnTo>
                  <a:lnTo>
                    <a:pt x="39952" y="42903"/>
                  </a:lnTo>
                  <a:lnTo>
                    <a:pt x="38805" y="43020"/>
                  </a:lnTo>
                  <a:lnTo>
                    <a:pt x="37634" y="43113"/>
                  </a:lnTo>
                  <a:lnTo>
                    <a:pt x="36439" y="43160"/>
                  </a:lnTo>
                  <a:lnTo>
                    <a:pt x="35245" y="43207"/>
                  </a:lnTo>
                  <a:lnTo>
                    <a:pt x="34027" y="43231"/>
                  </a:lnTo>
                  <a:lnTo>
                    <a:pt x="31592" y="43277"/>
                  </a:lnTo>
                  <a:lnTo>
                    <a:pt x="30397" y="43324"/>
                  </a:lnTo>
                  <a:lnTo>
                    <a:pt x="29203" y="43371"/>
                  </a:lnTo>
                  <a:lnTo>
                    <a:pt x="28032" y="43465"/>
                  </a:lnTo>
                  <a:lnTo>
                    <a:pt x="26885" y="43605"/>
                  </a:lnTo>
                  <a:lnTo>
                    <a:pt x="26323" y="43675"/>
                  </a:lnTo>
                  <a:lnTo>
                    <a:pt x="25784" y="43793"/>
                  </a:lnTo>
                  <a:lnTo>
                    <a:pt x="25222" y="43886"/>
                  </a:lnTo>
                  <a:lnTo>
                    <a:pt x="24707" y="44027"/>
                  </a:lnTo>
                  <a:lnTo>
                    <a:pt x="24707" y="44027"/>
                  </a:lnTo>
                  <a:lnTo>
                    <a:pt x="23723" y="44284"/>
                  </a:lnTo>
                  <a:lnTo>
                    <a:pt x="22786" y="44612"/>
                  </a:lnTo>
                  <a:lnTo>
                    <a:pt x="21897" y="44987"/>
                  </a:lnTo>
                  <a:lnTo>
                    <a:pt x="21030" y="45385"/>
                  </a:lnTo>
                  <a:lnTo>
                    <a:pt x="20187" y="45853"/>
                  </a:lnTo>
                  <a:lnTo>
                    <a:pt x="19391" y="46345"/>
                  </a:lnTo>
                  <a:lnTo>
                    <a:pt x="19016" y="46603"/>
                  </a:lnTo>
                  <a:lnTo>
                    <a:pt x="18665" y="46860"/>
                  </a:lnTo>
                  <a:lnTo>
                    <a:pt x="18314" y="47141"/>
                  </a:lnTo>
                  <a:lnTo>
                    <a:pt x="17986" y="47422"/>
                  </a:lnTo>
                  <a:lnTo>
                    <a:pt x="17986" y="47422"/>
                  </a:lnTo>
                  <a:lnTo>
                    <a:pt x="17658" y="47727"/>
                  </a:lnTo>
                  <a:lnTo>
                    <a:pt x="17330" y="48031"/>
                  </a:lnTo>
                  <a:lnTo>
                    <a:pt x="17026" y="48359"/>
                  </a:lnTo>
                  <a:lnTo>
                    <a:pt x="16721" y="48687"/>
                  </a:lnTo>
                  <a:lnTo>
                    <a:pt x="16159" y="49390"/>
                  </a:lnTo>
                  <a:lnTo>
                    <a:pt x="15620" y="50092"/>
                  </a:lnTo>
                  <a:lnTo>
                    <a:pt x="15082" y="50818"/>
                  </a:lnTo>
                  <a:lnTo>
                    <a:pt x="14567" y="51567"/>
                  </a:lnTo>
                  <a:lnTo>
                    <a:pt x="14051" y="52317"/>
                  </a:lnTo>
                  <a:lnTo>
                    <a:pt x="13513" y="53066"/>
                  </a:lnTo>
                  <a:lnTo>
                    <a:pt x="13513" y="53066"/>
                  </a:lnTo>
                  <a:lnTo>
                    <a:pt x="12763" y="53277"/>
                  </a:lnTo>
                  <a:lnTo>
                    <a:pt x="11991" y="53558"/>
                  </a:lnTo>
                  <a:lnTo>
                    <a:pt x="11241" y="53816"/>
                  </a:lnTo>
                  <a:lnTo>
                    <a:pt x="10445" y="54050"/>
                  </a:lnTo>
                  <a:lnTo>
                    <a:pt x="10445" y="54050"/>
                  </a:lnTo>
                  <a:lnTo>
                    <a:pt x="9602" y="54307"/>
                  </a:lnTo>
                  <a:lnTo>
                    <a:pt x="8736" y="54588"/>
                  </a:lnTo>
                  <a:lnTo>
                    <a:pt x="8314" y="54705"/>
                  </a:lnTo>
                  <a:lnTo>
                    <a:pt x="7892" y="54776"/>
                  </a:lnTo>
                  <a:lnTo>
                    <a:pt x="7494" y="54823"/>
                  </a:lnTo>
                  <a:lnTo>
                    <a:pt x="7307" y="54823"/>
                  </a:lnTo>
                  <a:lnTo>
                    <a:pt x="7120" y="54799"/>
                  </a:lnTo>
                  <a:lnTo>
                    <a:pt x="7120" y="54799"/>
                  </a:lnTo>
                  <a:lnTo>
                    <a:pt x="6839" y="54752"/>
                  </a:lnTo>
                  <a:lnTo>
                    <a:pt x="6534" y="54659"/>
                  </a:lnTo>
                  <a:lnTo>
                    <a:pt x="6253" y="54565"/>
                  </a:lnTo>
                  <a:lnTo>
                    <a:pt x="5972" y="54424"/>
                  </a:lnTo>
                  <a:lnTo>
                    <a:pt x="5691" y="54284"/>
                  </a:lnTo>
                  <a:lnTo>
                    <a:pt x="5434" y="54097"/>
                  </a:lnTo>
                  <a:lnTo>
                    <a:pt x="5176" y="53909"/>
                  </a:lnTo>
                  <a:lnTo>
                    <a:pt x="4918" y="53698"/>
                  </a:lnTo>
                  <a:lnTo>
                    <a:pt x="4427" y="53277"/>
                  </a:lnTo>
                  <a:lnTo>
                    <a:pt x="3982" y="52809"/>
                  </a:lnTo>
                  <a:lnTo>
                    <a:pt x="3583" y="52340"/>
                  </a:lnTo>
                  <a:lnTo>
                    <a:pt x="3232" y="51895"/>
                  </a:lnTo>
                  <a:lnTo>
                    <a:pt x="3232" y="51895"/>
                  </a:lnTo>
                  <a:lnTo>
                    <a:pt x="2858" y="51403"/>
                  </a:lnTo>
                  <a:lnTo>
                    <a:pt x="2483" y="50865"/>
                  </a:lnTo>
                  <a:lnTo>
                    <a:pt x="2155" y="50350"/>
                  </a:lnTo>
                  <a:lnTo>
                    <a:pt x="1827" y="49788"/>
                  </a:lnTo>
                  <a:lnTo>
                    <a:pt x="1546" y="49226"/>
                  </a:lnTo>
                  <a:lnTo>
                    <a:pt x="1265" y="48664"/>
                  </a:lnTo>
                  <a:lnTo>
                    <a:pt x="1031" y="48055"/>
                  </a:lnTo>
                  <a:lnTo>
                    <a:pt x="797" y="47446"/>
                  </a:lnTo>
                  <a:lnTo>
                    <a:pt x="609" y="46814"/>
                  </a:lnTo>
                  <a:lnTo>
                    <a:pt x="422" y="46158"/>
                  </a:lnTo>
                  <a:lnTo>
                    <a:pt x="282" y="45479"/>
                  </a:lnTo>
                  <a:lnTo>
                    <a:pt x="164" y="44776"/>
                  </a:lnTo>
                  <a:lnTo>
                    <a:pt x="71" y="44050"/>
                  </a:lnTo>
                  <a:lnTo>
                    <a:pt x="24" y="43301"/>
                  </a:lnTo>
                  <a:lnTo>
                    <a:pt x="0" y="42505"/>
                  </a:lnTo>
                  <a:lnTo>
                    <a:pt x="0" y="41708"/>
                  </a:lnTo>
                  <a:lnTo>
                    <a:pt x="0" y="41708"/>
                  </a:lnTo>
                  <a:lnTo>
                    <a:pt x="24" y="40936"/>
                  </a:lnTo>
                  <a:lnTo>
                    <a:pt x="94" y="40186"/>
                  </a:lnTo>
                  <a:lnTo>
                    <a:pt x="211" y="39460"/>
                  </a:lnTo>
                  <a:lnTo>
                    <a:pt x="352" y="38734"/>
                  </a:lnTo>
                  <a:lnTo>
                    <a:pt x="516" y="38032"/>
                  </a:lnTo>
                  <a:lnTo>
                    <a:pt x="703" y="37353"/>
                  </a:lnTo>
                  <a:lnTo>
                    <a:pt x="914" y="36697"/>
                  </a:lnTo>
                  <a:lnTo>
                    <a:pt x="1148" y="36065"/>
                  </a:lnTo>
                  <a:lnTo>
                    <a:pt x="1148" y="36065"/>
                  </a:lnTo>
                  <a:lnTo>
                    <a:pt x="1406" y="35432"/>
                  </a:lnTo>
                  <a:lnTo>
                    <a:pt x="1663" y="34823"/>
                  </a:lnTo>
                  <a:lnTo>
                    <a:pt x="1921" y="34238"/>
                  </a:lnTo>
                  <a:lnTo>
                    <a:pt x="2202" y="33652"/>
                  </a:lnTo>
                  <a:lnTo>
                    <a:pt x="2483" y="33114"/>
                  </a:lnTo>
                  <a:lnTo>
                    <a:pt x="2787" y="32599"/>
                  </a:lnTo>
                  <a:lnTo>
                    <a:pt x="3115" y="32083"/>
                  </a:lnTo>
                  <a:lnTo>
                    <a:pt x="3466" y="31615"/>
                  </a:lnTo>
                  <a:lnTo>
                    <a:pt x="3818" y="31147"/>
                  </a:lnTo>
                  <a:lnTo>
                    <a:pt x="4216" y="30702"/>
                  </a:lnTo>
                  <a:lnTo>
                    <a:pt x="4614" y="30280"/>
                  </a:lnTo>
                  <a:lnTo>
                    <a:pt x="5059" y="29882"/>
                  </a:lnTo>
                  <a:lnTo>
                    <a:pt x="5527" y="29507"/>
                  </a:lnTo>
                  <a:lnTo>
                    <a:pt x="6019" y="29133"/>
                  </a:lnTo>
                  <a:lnTo>
                    <a:pt x="6558" y="28781"/>
                  </a:lnTo>
                  <a:lnTo>
                    <a:pt x="7120" y="28430"/>
                  </a:lnTo>
                  <a:lnTo>
                    <a:pt x="7120" y="28430"/>
                  </a:lnTo>
                  <a:lnTo>
                    <a:pt x="7635" y="28149"/>
                  </a:lnTo>
                  <a:lnTo>
                    <a:pt x="8197" y="27892"/>
                  </a:lnTo>
                  <a:lnTo>
                    <a:pt x="8759" y="27657"/>
                  </a:lnTo>
                  <a:lnTo>
                    <a:pt x="9368" y="27423"/>
                  </a:lnTo>
                  <a:lnTo>
                    <a:pt x="9977" y="27189"/>
                  </a:lnTo>
                  <a:lnTo>
                    <a:pt x="10609" y="26978"/>
                  </a:lnTo>
                  <a:lnTo>
                    <a:pt x="11897" y="26580"/>
                  </a:lnTo>
                  <a:lnTo>
                    <a:pt x="13232" y="26205"/>
                  </a:lnTo>
                  <a:lnTo>
                    <a:pt x="14590" y="25831"/>
                  </a:lnTo>
                  <a:lnTo>
                    <a:pt x="15925" y="25456"/>
                  </a:lnTo>
                  <a:lnTo>
                    <a:pt x="17236" y="25035"/>
                  </a:lnTo>
                  <a:lnTo>
                    <a:pt x="17236" y="25035"/>
                  </a:lnTo>
                  <a:lnTo>
                    <a:pt x="18548" y="24566"/>
                  </a:lnTo>
                  <a:lnTo>
                    <a:pt x="19180" y="24332"/>
                  </a:lnTo>
                  <a:lnTo>
                    <a:pt x="19789" y="24098"/>
                  </a:lnTo>
                  <a:lnTo>
                    <a:pt x="20398" y="23840"/>
                  </a:lnTo>
                  <a:lnTo>
                    <a:pt x="20960" y="23559"/>
                  </a:lnTo>
                  <a:lnTo>
                    <a:pt x="21522" y="23278"/>
                  </a:lnTo>
                  <a:lnTo>
                    <a:pt x="22061" y="22974"/>
                  </a:lnTo>
                  <a:lnTo>
                    <a:pt x="22576" y="22669"/>
                  </a:lnTo>
                  <a:lnTo>
                    <a:pt x="23091" y="22341"/>
                  </a:lnTo>
                  <a:lnTo>
                    <a:pt x="23559" y="21990"/>
                  </a:lnTo>
                  <a:lnTo>
                    <a:pt x="24028" y="21615"/>
                  </a:lnTo>
                  <a:lnTo>
                    <a:pt x="24473" y="21217"/>
                  </a:lnTo>
                  <a:lnTo>
                    <a:pt x="24894" y="20796"/>
                  </a:lnTo>
                  <a:lnTo>
                    <a:pt x="25292" y="20351"/>
                  </a:lnTo>
                  <a:lnTo>
                    <a:pt x="25690" y="19883"/>
                  </a:lnTo>
                  <a:lnTo>
                    <a:pt x="25690" y="19883"/>
                  </a:lnTo>
                  <a:lnTo>
                    <a:pt x="26042" y="19438"/>
                  </a:lnTo>
                  <a:lnTo>
                    <a:pt x="26369" y="18946"/>
                  </a:lnTo>
                  <a:lnTo>
                    <a:pt x="26674" y="18454"/>
                  </a:lnTo>
                  <a:lnTo>
                    <a:pt x="27002" y="17939"/>
                  </a:lnTo>
                  <a:lnTo>
                    <a:pt x="27587" y="16862"/>
                  </a:lnTo>
                  <a:lnTo>
                    <a:pt x="28149" y="15738"/>
                  </a:lnTo>
                  <a:lnTo>
                    <a:pt x="29297" y="13443"/>
                  </a:lnTo>
                  <a:lnTo>
                    <a:pt x="29882" y="12295"/>
                  </a:lnTo>
                  <a:lnTo>
                    <a:pt x="30491" y="11194"/>
                  </a:lnTo>
                  <a:lnTo>
                    <a:pt x="30491" y="11194"/>
                  </a:lnTo>
                  <a:lnTo>
                    <a:pt x="30959" y="10422"/>
                  </a:lnTo>
                  <a:lnTo>
                    <a:pt x="31428" y="9649"/>
                  </a:lnTo>
                  <a:lnTo>
                    <a:pt x="31943" y="8899"/>
                  </a:lnTo>
                  <a:lnTo>
                    <a:pt x="32482" y="8173"/>
                  </a:lnTo>
                  <a:lnTo>
                    <a:pt x="33020" y="7447"/>
                  </a:lnTo>
                  <a:lnTo>
                    <a:pt x="33606" y="6745"/>
                  </a:lnTo>
                  <a:lnTo>
                    <a:pt x="34215" y="6042"/>
                  </a:lnTo>
                  <a:lnTo>
                    <a:pt x="34870" y="5387"/>
                  </a:lnTo>
                  <a:lnTo>
                    <a:pt x="35526" y="4754"/>
                  </a:lnTo>
                  <a:lnTo>
                    <a:pt x="36205" y="4145"/>
                  </a:lnTo>
                  <a:lnTo>
                    <a:pt x="36931" y="3560"/>
                  </a:lnTo>
                  <a:lnTo>
                    <a:pt x="37681" y="3021"/>
                  </a:lnTo>
                  <a:lnTo>
                    <a:pt x="38453" y="2506"/>
                  </a:lnTo>
                  <a:lnTo>
                    <a:pt x="39250" y="2038"/>
                  </a:lnTo>
                  <a:lnTo>
                    <a:pt x="40069" y="1616"/>
                  </a:lnTo>
                  <a:lnTo>
                    <a:pt x="40936" y="1242"/>
                  </a:lnTo>
                  <a:lnTo>
                    <a:pt x="40936" y="1242"/>
                  </a:lnTo>
                  <a:lnTo>
                    <a:pt x="41568" y="984"/>
                  </a:lnTo>
                  <a:lnTo>
                    <a:pt x="42247" y="750"/>
                  </a:lnTo>
                  <a:lnTo>
                    <a:pt x="42926" y="539"/>
                  </a:lnTo>
                  <a:lnTo>
                    <a:pt x="43652" y="352"/>
                  </a:lnTo>
                  <a:lnTo>
                    <a:pt x="44378" y="211"/>
                  </a:lnTo>
                  <a:lnTo>
                    <a:pt x="45151" y="94"/>
                  </a:lnTo>
                  <a:lnTo>
                    <a:pt x="45924" y="24"/>
                  </a:lnTo>
                  <a:lnTo>
                    <a:pt x="46743" y="0"/>
                  </a:lnTo>
                  <a:lnTo>
                    <a:pt x="46743" y="0"/>
                  </a:lnTo>
                  <a:lnTo>
                    <a:pt x="47540" y="0"/>
                  </a:lnTo>
                  <a:lnTo>
                    <a:pt x="48336" y="24"/>
                  </a:lnTo>
                  <a:lnTo>
                    <a:pt x="49109" y="94"/>
                  </a:lnTo>
                  <a:lnTo>
                    <a:pt x="49905" y="188"/>
                  </a:lnTo>
                  <a:lnTo>
                    <a:pt x="50678" y="305"/>
                  </a:lnTo>
                  <a:lnTo>
                    <a:pt x="51450" y="422"/>
                  </a:lnTo>
                  <a:lnTo>
                    <a:pt x="52200" y="586"/>
                  </a:lnTo>
                  <a:lnTo>
                    <a:pt x="52949" y="750"/>
                  </a:lnTo>
                  <a:lnTo>
                    <a:pt x="53699" y="937"/>
                  </a:lnTo>
                  <a:lnTo>
                    <a:pt x="54425" y="1148"/>
                  </a:lnTo>
                  <a:lnTo>
                    <a:pt x="55127" y="1359"/>
                  </a:lnTo>
                  <a:lnTo>
                    <a:pt x="55830" y="1569"/>
                  </a:lnTo>
                  <a:lnTo>
                    <a:pt x="57165" y="2061"/>
                  </a:lnTo>
                  <a:lnTo>
                    <a:pt x="58429" y="2553"/>
                  </a:lnTo>
                  <a:lnTo>
                    <a:pt x="58429" y="2553"/>
                  </a:lnTo>
                  <a:lnTo>
                    <a:pt x="59998" y="3232"/>
                  </a:lnTo>
                  <a:lnTo>
                    <a:pt x="61614" y="3935"/>
                  </a:lnTo>
                  <a:lnTo>
                    <a:pt x="62434" y="4286"/>
                  </a:lnTo>
                  <a:lnTo>
                    <a:pt x="63253" y="4614"/>
                  </a:lnTo>
                  <a:lnTo>
                    <a:pt x="64096" y="4918"/>
                  </a:lnTo>
                  <a:lnTo>
                    <a:pt x="64963" y="5176"/>
                  </a:lnTo>
                  <a:lnTo>
                    <a:pt x="65829" y="5434"/>
                  </a:lnTo>
                  <a:lnTo>
                    <a:pt x="66743" y="5621"/>
                  </a:lnTo>
                  <a:lnTo>
                    <a:pt x="67188" y="5691"/>
                  </a:lnTo>
                  <a:lnTo>
                    <a:pt x="67656" y="5761"/>
                  </a:lnTo>
                  <a:lnTo>
                    <a:pt x="68101" y="5808"/>
                  </a:lnTo>
                  <a:lnTo>
                    <a:pt x="68569" y="5855"/>
                  </a:lnTo>
                  <a:lnTo>
                    <a:pt x="69061" y="5855"/>
                  </a:lnTo>
                  <a:lnTo>
                    <a:pt x="69529" y="5855"/>
                  </a:lnTo>
                  <a:lnTo>
                    <a:pt x="70021" y="5855"/>
                  </a:lnTo>
                  <a:lnTo>
                    <a:pt x="70513" y="5808"/>
                  </a:lnTo>
                  <a:lnTo>
                    <a:pt x="71005" y="5761"/>
                  </a:lnTo>
                  <a:lnTo>
                    <a:pt x="71497" y="5668"/>
                  </a:lnTo>
                  <a:lnTo>
                    <a:pt x="72012" y="5574"/>
                  </a:lnTo>
                  <a:lnTo>
                    <a:pt x="72527" y="5457"/>
                  </a:lnTo>
                  <a:lnTo>
                    <a:pt x="72527" y="54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2925038" y="3417920"/>
              <a:ext cx="281592" cy="793829"/>
            </a:xfrm>
            <a:custGeom>
              <a:rect b="b" l="l" r="r" t="t"/>
              <a:pathLst>
                <a:path extrusionOk="0" h="55127" w="19555">
                  <a:moveTo>
                    <a:pt x="2506" y="55127"/>
                  </a:moveTo>
                  <a:lnTo>
                    <a:pt x="2506" y="55127"/>
                  </a:lnTo>
                  <a:lnTo>
                    <a:pt x="1850" y="54799"/>
                  </a:lnTo>
                  <a:lnTo>
                    <a:pt x="1218" y="54471"/>
                  </a:lnTo>
                  <a:lnTo>
                    <a:pt x="586" y="54096"/>
                  </a:lnTo>
                  <a:lnTo>
                    <a:pt x="305" y="53909"/>
                  </a:lnTo>
                  <a:lnTo>
                    <a:pt x="0" y="53722"/>
                  </a:lnTo>
                  <a:lnTo>
                    <a:pt x="0" y="53722"/>
                  </a:lnTo>
                  <a:lnTo>
                    <a:pt x="117" y="53511"/>
                  </a:lnTo>
                  <a:lnTo>
                    <a:pt x="234" y="53347"/>
                  </a:lnTo>
                  <a:lnTo>
                    <a:pt x="375" y="53183"/>
                  </a:lnTo>
                  <a:lnTo>
                    <a:pt x="539" y="53066"/>
                  </a:lnTo>
                  <a:lnTo>
                    <a:pt x="914" y="52808"/>
                  </a:lnTo>
                  <a:lnTo>
                    <a:pt x="1241" y="52551"/>
                  </a:lnTo>
                  <a:lnTo>
                    <a:pt x="1241" y="52551"/>
                  </a:lnTo>
                  <a:lnTo>
                    <a:pt x="1850" y="52082"/>
                  </a:lnTo>
                  <a:lnTo>
                    <a:pt x="2412" y="51591"/>
                  </a:lnTo>
                  <a:lnTo>
                    <a:pt x="2998" y="51099"/>
                  </a:lnTo>
                  <a:lnTo>
                    <a:pt x="3560" y="50584"/>
                  </a:lnTo>
                  <a:lnTo>
                    <a:pt x="4098" y="50045"/>
                  </a:lnTo>
                  <a:lnTo>
                    <a:pt x="4637" y="49483"/>
                  </a:lnTo>
                  <a:lnTo>
                    <a:pt x="5176" y="48921"/>
                  </a:lnTo>
                  <a:lnTo>
                    <a:pt x="5691" y="48335"/>
                  </a:lnTo>
                  <a:lnTo>
                    <a:pt x="6206" y="47750"/>
                  </a:lnTo>
                  <a:lnTo>
                    <a:pt x="6698" y="47141"/>
                  </a:lnTo>
                  <a:lnTo>
                    <a:pt x="7166" y="46509"/>
                  </a:lnTo>
                  <a:lnTo>
                    <a:pt x="7658" y="45876"/>
                  </a:lnTo>
                  <a:lnTo>
                    <a:pt x="8103" y="45221"/>
                  </a:lnTo>
                  <a:lnTo>
                    <a:pt x="8571" y="44565"/>
                  </a:lnTo>
                  <a:lnTo>
                    <a:pt x="8993" y="43886"/>
                  </a:lnTo>
                  <a:lnTo>
                    <a:pt x="9438" y="43207"/>
                  </a:lnTo>
                  <a:lnTo>
                    <a:pt x="9859" y="42504"/>
                  </a:lnTo>
                  <a:lnTo>
                    <a:pt x="10257" y="41802"/>
                  </a:lnTo>
                  <a:lnTo>
                    <a:pt x="10656" y="41076"/>
                  </a:lnTo>
                  <a:lnTo>
                    <a:pt x="11030" y="40350"/>
                  </a:lnTo>
                  <a:lnTo>
                    <a:pt x="11405" y="39600"/>
                  </a:lnTo>
                  <a:lnTo>
                    <a:pt x="11780" y="38851"/>
                  </a:lnTo>
                  <a:lnTo>
                    <a:pt x="12131" y="38102"/>
                  </a:lnTo>
                  <a:lnTo>
                    <a:pt x="12459" y="37329"/>
                  </a:lnTo>
                  <a:lnTo>
                    <a:pt x="13115" y="35783"/>
                  </a:lnTo>
                  <a:lnTo>
                    <a:pt x="13700" y="34191"/>
                  </a:lnTo>
                  <a:lnTo>
                    <a:pt x="14262" y="32552"/>
                  </a:lnTo>
                  <a:lnTo>
                    <a:pt x="14754" y="30912"/>
                  </a:lnTo>
                  <a:lnTo>
                    <a:pt x="14754" y="30912"/>
                  </a:lnTo>
                  <a:lnTo>
                    <a:pt x="15011" y="29999"/>
                  </a:lnTo>
                  <a:lnTo>
                    <a:pt x="15269" y="29062"/>
                  </a:lnTo>
                  <a:lnTo>
                    <a:pt x="15503" y="28102"/>
                  </a:lnTo>
                  <a:lnTo>
                    <a:pt x="15714" y="27142"/>
                  </a:lnTo>
                  <a:lnTo>
                    <a:pt x="15925" y="26135"/>
                  </a:lnTo>
                  <a:lnTo>
                    <a:pt x="16135" y="25128"/>
                  </a:lnTo>
                  <a:lnTo>
                    <a:pt x="16299" y="24098"/>
                  </a:lnTo>
                  <a:lnTo>
                    <a:pt x="16463" y="23067"/>
                  </a:lnTo>
                  <a:lnTo>
                    <a:pt x="16604" y="22013"/>
                  </a:lnTo>
                  <a:lnTo>
                    <a:pt x="16721" y="20936"/>
                  </a:lnTo>
                  <a:lnTo>
                    <a:pt x="16815" y="19859"/>
                  </a:lnTo>
                  <a:lnTo>
                    <a:pt x="16885" y="18758"/>
                  </a:lnTo>
                  <a:lnTo>
                    <a:pt x="16932" y="17658"/>
                  </a:lnTo>
                  <a:lnTo>
                    <a:pt x="16955" y="16557"/>
                  </a:lnTo>
                  <a:lnTo>
                    <a:pt x="16955" y="15456"/>
                  </a:lnTo>
                  <a:lnTo>
                    <a:pt x="16908" y="14332"/>
                  </a:lnTo>
                  <a:lnTo>
                    <a:pt x="16908" y="14332"/>
                  </a:lnTo>
                  <a:lnTo>
                    <a:pt x="16861" y="13419"/>
                  </a:lnTo>
                  <a:lnTo>
                    <a:pt x="16768" y="12506"/>
                  </a:lnTo>
                  <a:lnTo>
                    <a:pt x="16674" y="11592"/>
                  </a:lnTo>
                  <a:lnTo>
                    <a:pt x="16534" y="10726"/>
                  </a:lnTo>
                  <a:lnTo>
                    <a:pt x="16370" y="9859"/>
                  </a:lnTo>
                  <a:lnTo>
                    <a:pt x="16182" y="8993"/>
                  </a:lnTo>
                  <a:lnTo>
                    <a:pt x="15995" y="8173"/>
                  </a:lnTo>
                  <a:lnTo>
                    <a:pt x="15761" y="7354"/>
                  </a:lnTo>
                  <a:lnTo>
                    <a:pt x="15503" y="6557"/>
                  </a:lnTo>
                  <a:lnTo>
                    <a:pt x="15246" y="5784"/>
                  </a:lnTo>
                  <a:lnTo>
                    <a:pt x="14941" y="5035"/>
                  </a:lnTo>
                  <a:lnTo>
                    <a:pt x="14637" y="4309"/>
                  </a:lnTo>
                  <a:lnTo>
                    <a:pt x="14309" y="3607"/>
                  </a:lnTo>
                  <a:lnTo>
                    <a:pt x="13934" y="2927"/>
                  </a:lnTo>
                  <a:lnTo>
                    <a:pt x="13559" y="2272"/>
                  </a:lnTo>
                  <a:lnTo>
                    <a:pt x="13185" y="1639"/>
                  </a:lnTo>
                  <a:lnTo>
                    <a:pt x="13185" y="1639"/>
                  </a:lnTo>
                  <a:lnTo>
                    <a:pt x="12927" y="1335"/>
                  </a:lnTo>
                  <a:lnTo>
                    <a:pt x="12787" y="1148"/>
                  </a:lnTo>
                  <a:lnTo>
                    <a:pt x="12670" y="984"/>
                  </a:lnTo>
                  <a:lnTo>
                    <a:pt x="12576" y="796"/>
                  </a:lnTo>
                  <a:lnTo>
                    <a:pt x="12506" y="586"/>
                  </a:lnTo>
                  <a:lnTo>
                    <a:pt x="12482" y="492"/>
                  </a:lnTo>
                  <a:lnTo>
                    <a:pt x="12482" y="375"/>
                  </a:lnTo>
                  <a:lnTo>
                    <a:pt x="12482" y="281"/>
                  </a:lnTo>
                  <a:lnTo>
                    <a:pt x="12506" y="164"/>
                  </a:lnTo>
                  <a:lnTo>
                    <a:pt x="12506" y="164"/>
                  </a:lnTo>
                  <a:lnTo>
                    <a:pt x="12670" y="70"/>
                  </a:lnTo>
                  <a:lnTo>
                    <a:pt x="12833" y="0"/>
                  </a:lnTo>
                  <a:lnTo>
                    <a:pt x="12833" y="0"/>
                  </a:lnTo>
                  <a:lnTo>
                    <a:pt x="12880" y="24"/>
                  </a:lnTo>
                  <a:lnTo>
                    <a:pt x="12927" y="47"/>
                  </a:lnTo>
                  <a:lnTo>
                    <a:pt x="12951" y="70"/>
                  </a:lnTo>
                  <a:lnTo>
                    <a:pt x="13021" y="70"/>
                  </a:lnTo>
                  <a:lnTo>
                    <a:pt x="13021" y="70"/>
                  </a:lnTo>
                  <a:lnTo>
                    <a:pt x="13396" y="539"/>
                  </a:lnTo>
                  <a:lnTo>
                    <a:pt x="13747" y="1031"/>
                  </a:lnTo>
                  <a:lnTo>
                    <a:pt x="14121" y="1522"/>
                  </a:lnTo>
                  <a:lnTo>
                    <a:pt x="14449" y="2038"/>
                  </a:lnTo>
                  <a:lnTo>
                    <a:pt x="14801" y="2553"/>
                  </a:lnTo>
                  <a:lnTo>
                    <a:pt x="15128" y="3091"/>
                  </a:lnTo>
                  <a:lnTo>
                    <a:pt x="15433" y="3630"/>
                  </a:lnTo>
                  <a:lnTo>
                    <a:pt x="15737" y="4192"/>
                  </a:lnTo>
                  <a:lnTo>
                    <a:pt x="16042" y="4754"/>
                  </a:lnTo>
                  <a:lnTo>
                    <a:pt x="16323" y="5316"/>
                  </a:lnTo>
                  <a:lnTo>
                    <a:pt x="16604" y="5902"/>
                  </a:lnTo>
                  <a:lnTo>
                    <a:pt x="16861" y="6510"/>
                  </a:lnTo>
                  <a:lnTo>
                    <a:pt x="17119" y="7119"/>
                  </a:lnTo>
                  <a:lnTo>
                    <a:pt x="17353" y="7728"/>
                  </a:lnTo>
                  <a:lnTo>
                    <a:pt x="17587" y="8360"/>
                  </a:lnTo>
                  <a:lnTo>
                    <a:pt x="17798" y="8993"/>
                  </a:lnTo>
                  <a:lnTo>
                    <a:pt x="18009" y="9648"/>
                  </a:lnTo>
                  <a:lnTo>
                    <a:pt x="18220" y="10304"/>
                  </a:lnTo>
                  <a:lnTo>
                    <a:pt x="18384" y="10983"/>
                  </a:lnTo>
                  <a:lnTo>
                    <a:pt x="18571" y="11662"/>
                  </a:lnTo>
                  <a:lnTo>
                    <a:pt x="18711" y="12365"/>
                  </a:lnTo>
                  <a:lnTo>
                    <a:pt x="18852" y="13068"/>
                  </a:lnTo>
                  <a:lnTo>
                    <a:pt x="18992" y="13770"/>
                  </a:lnTo>
                  <a:lnTo>
                    <a:pt x="19110" y="14496"/>
                  </a:lnTo>
                  <a:lnTo>
                    <a:pt x="19227" y="15222"/>
                  </a:lnTo>
                  <a:lnTo>
                    <a:pt x="19297" y="15971"/>
                  </a:lnTo>
                  <a:lnTo>
                    <a:pt x="19391" y="16721"/>
                  </a:lnTo>
                  <a:lnTo>
                    <a:pt x="19461" y="17494"/>
                  </a:lnTo>
                  <a:lnTo>
                    <a:pt x="19508" y="18266"/>
                  </a:lnTo>
                  <a:lnTo>
                    <a:pt x="19531" y="19039"/>
                  </a:lnTo>
                  <a:lnTo>
                    <a:pt x="19555" y="19835"/>
                  </a:lnTo>
                  <a:lnTo>
                    <a:pt x="19555" y="20632"/>
                  </a:lnTo>
                  <a:lnTo>
                    <a:pt x="19555" y="20632"/>
                  </a:lnTo>
                  <a:lnTo>
                    <a:pt x="19531" y="22154"/>
                  </a:lnTo>
                  <a:lnTo>
                    <a:pt x="19461" y="23629"/>
                  </a:lnTo>
                  <a:lnTo>
                    <a:pt x="19367" y="25081"/>
                  </a:lnTo>
                  <a:lnTo>
                    <a:pt x="19203" y="26510"/>
                  </a:lnTo>
                  <a:lnTo>
                    <a:pt x="18992" y="27915"/>
                  </a:lnTo>
                  <a:lnTo>
                    <a:pt x="18758" y="29296"/>
                  </a:lnTo>
                  <a:lnTo>
                    <a:pt x="18477" y="30631"/>
                  </a:lnTo>
                  <a:lnTo>
                    <a:pt x="18149" y="31943"/>
                  </a:lnTo>
                  <a:lnTo>
                    <a:pt x="17798" y="33231"/>
                  </a:lnTo>
                  <a:lnTo>
                    <a:pt x="17423" y="34472"/>
                  </a:lnTo>
                  <a:lnTo>
                    <a:pt x="17002" y="35690"/>
                  </a:lnTo>
                  <a:lnTo>
                    <a:pt x="16557" y="36884"/>
                  </a:lnTo>
                  <a:lnTo>
                    <a:pt x="16089" y="38055"/>
                  </a:lnTo>
                  <a:lnTo>
                    <a:pt x="15573" y="39179"/>
                  </a:lnTo>
                  <a:lnTo>
                    <a:pt x="15058" y="40280"/>
                  </a:lnTo>
                  <a:lnTo>
                    <a:pt x="14520" y="41357"/>
                  </a:lnTo>
                  <a:lnTo>
                    <a:pt x="14520" y="41357"/>
                  </a:lnTo>
                  <a:lnTo>
                    <a:pt x="13934" y="42411"/>
                  </a:lnTo>
                  <a:lnTo>
                    <a:pt x="13349" y="43464"/>
                  </a:lnTo>
                  <a:lnTo>
                    <a:pt x="12740" y="44471"/>
                  </a:lnTo>
                  <a:lnTo>
                    <a:pt x="12084" y="45478"/>
                  </a:lnTo>
                  <a:lnTo>
                    <a:pt x="11428" y="46462"/>
                  </a:lnTo>
                  <a:lnTo>
                    <a:pt x="10749" y="47399"/>
                  </a:lnTo>
                  <a:lnTo>
                    <a:pt x="10047" y="48335"/>
                  </a:lnTo>
                  <a:lnTo>
                    <a:pt x="9321" y="49225"/>
                  </a:lnTo>
                  <a:lnTo>
                    <a:pt x="8571" y="50092"/>
                  </a:lnTo>
                  <a:lnTo>
                    <a:pt x="7775" y="50911"/>
                  </a:lnTo>
                  <a:lnTo>
                    <a:pt x="6979" y="51708"/>
                  </a:lnTo>
                  <a:lnTo>
                    <a:pt x="6136" y="52480"/>
                  </a:lnTo>
                  <a:lnTo>
                    <a:pt x="5269" y="53206"/>
                  </a:lnTo>
                  <a:lnTo>
                    <a:pt x="4379" y="53886"/>
                  </a:lnTo>
                  <a:lnTo>
                    <a:pt x="3443" y="54518"/>
                  </a:lnTo>
                  <a:lnTo>
                    <a:pt x="2506" y="55127"/>
                  </a:lnTo>
                  <a:lnTo>
                    <a:pt x="2506" y="55127"/>
                  </a:lnTo>
                  <a:close/>
                </a:path>
              </a:pathLst>
            </a:custGeom>
            <a:solidFill>
              <a:srgbClr val="C24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2816447" y="3490756"/>
              <a:ext cx="241128" cy="637358"/>
            </a:xfrm>
            <a:custGeom>
              <a:rect b="b" l="l" r="r" t="t"/>
              <a:pathLst>
                <a:path extrusionOk="0" h="44261" w="16745">
                  <a:moveTo>
                    <a:pt x="1991" y="44261"/>
                  </a:moveTo>
                  <a:lnTo>
                    <a:pt x="1991" y="44261"/>
                  </a:lnTo>
                  <a:lnTo>
                    <a:pt x="1453" y="43676"/>
                  </a:lnTo>
                  <a:lnTo>
                    <a:pt x="914" y="43067"/>
                  </a:lnTo>
                  <a:lnTo>
                    <a:pt x="656" y="42762"/>
                  </a:lnTo>
                  <a:lnTo>
                    <a:pt x="422" y="42411"/>
                  </a:lnTo>
                  <a:lnTo>
                    <a:pt x="211" y="42060"/>
                  </a:lnTo>
                  <a:lnTo>
                    <a:pt x="1" y="41708"/>
                  </a:lnTo>
                  <a:lnTo>
                    <a:pt x="1" y="41708"/>
                  </a:lnTo>
                  <a:lnTo>
                    <a:pt x="1054" y="40912"/>
                  </a:lnTo>
                  <a:lnTo>
                    <a:pt x="2108" y="40093"/>
                  </a:lnTo>
                  <a:lnTo>
                    <a:pt x="3139" y="39249"/>
                  </a:lnTo>
                  <a:lnTo>
                    <a:pt x="4122" y="38383"/>
                  </a:lnTo>
                  <a:lnTo>
                    <a:pt x="5106" y="37493"/>
                  </a:lnTo>
                  <a:lnTo>
                    <a:pt x="6042" y="36556"/>
                  </a:lnTo>
                  <a:lnTo>
                    <a:pt x="6979" y="35596"/>
                  </a:lnTo>
                  <a:lnTo>
                    <a:pt x="7846" y="34589"/>
                  </a:lnTo>
                  <a:lnTo>
                    <a:pt x="8689" y="33559"/>
                  </a:lnTo>
                  <a:lnTo>
                    <a:pt x="9508" y="32482"/>
                  </a:lnTo>
                  <a:lnTo>
                    <a:pt x="9907" y="31920"/>
                  </a:lnTo>
                  <a:lnTo>
                    <a:pt x="10281" y="31358"/>
                  </a:lnTo>
                  <a:lnTo>
                    <a:pt x="10656" y="30795"/>
                  </a:lnTo>
                  <a:lnTo>
                    <a:pt x="11007" y="30210"/>
                  </a:lnTo>
                  <a:lnTo>
                    <a:pt x="11358" y="29601"/>
                  </a:lnTo>
                  <a:lnTo>
                    <a:pt x="11686" y="28992"/>
                  </a:lnTo>
                  <a:lnTo>
                    <a:pt x="12014" y="28383"/>
                  </a:lnTo>
                  <a:lnTo>
                    <a:pt x="12319" y="27751"/>
                  </a:lnTo>
                  <a:lnTo>
                    <a:pt x="12623" y="27119"/>
                  </a:lnTo>
                  <a:lnTo>
                    <a:pt x="12904" y="26463"/>
                  </a:lnTo>
                  <a:lnTo>
                    <a:pt x="13162" y="25784"/>
                  </a:lnTo>
                  <a:lnTo>
                    <a:pt x="13419" y="25105"/>
                  </a:lnTo>
                  <a:lnTo>
                    <a:pt x="13419" y="25105"/>
                  </a:lnTo>
                  <a:lnTo>
                    <a:pt x="13677" y="24379"/>
                  </a:lnTo>
                  <a:lnTo>
                    <a:pt x="13934" y="23653"/>
                  </a:lnTo>
                  <a:lnTo>
                    <a:pt x="14145" y="22904"/>
                  </a:lnTo>
                  <a:lnTo>
                    <a:pt x="14356" y="22154"/>
                  </a:lnTo>
                  <a:lnTo>
                    <a:pt x="14567" y="21381"/>
                  </a:lnTo>
                  <a:lnTo>
                    <a:pt x="14731" y="20609"/>
                  </a:lnTo>
                  <a:lnTo>
                    <a:pt x="14895" y="19812"/>
                  </a:lnTo>
                  <a:lnTo>
                    <a:pt x="15035" y="19016"/>
                  </a:lnTo>
                  <a:lnTo>
                    <a:pt x="15152" y="18196"/>
                  </a:lnTo>
                  <a:lnTo>
                    <a:pt x="15246" y="17353"/>
                  </a:lnTo>
                  <a:lnTo>
                    <a:pt x="15293" y="16510"/>
                  </a:lnTo>
                  <a:lnTo>
                    <a:pt x="15340" y="15667"/>
                  </a:lnTo>
                  <a:lnTo>
                    <a:pt x="15363" y="14777"/>
                  </a:lnTo>
                  <a:lnTo>
                    <a:pt x="15363" y="13911"/>
                  </a:lnTo>
                  <a:lnTo>
                    <a:pt x="15316" y="12998"/>
                  </a:lnTo>
                  <a:lnTo>
                    <a:pt x="15246" y="12108"/>
                  </a:lnTo>
                  <a:lnTo>
                    <a:pt x="15246" y="12108"/>
                  </a:lnTo>
                  <a:lnTo>
                    <a:pt x="15105" y="10867"/>
                  </a:lnTo>
                  <a:lnTo>
                    <a:pt x="14941" y="9649"/>
                  </a:lnTo>
                  <a:lnTo>
                    <a:pt x="14731" y="8478"/>
                  </a:lnTo>
                  <a:lnTo>
                    <a:pt x="14473" y="7330"/>
                  </a:lnTo>
                  <a:lnTo>
                    <a:pt x="14192" y="6206"/>
                  </a:lnTo>
                  <a:lnTo>
                    <a:pt x="13864" y="5106"/>
                  </a:lnTo>
                  <a:lnTo>
                    <a:pt x="13490" y="4028"/>
                  </a:lnTo>
                  <a:lnTo>
                    <a:pt x="13091" y="2975"/>
                  </a:lnTo>
                  <a:lnTo>
                    <a:pt x="13091" y="2975"/>
                  </a:lnTo>
                  <a:lnTo>
                    <a:pt x="12951" y="2647"/>
                  </a:lnTo>
                  <a:lnTo>
                    <a:pt x="12787" y="2296"/>
                  </a:lnTo>
                  <a:lnTo>
                    <a:pt x="12436" y="1616"/>
                  </a:lnTo>
                  <a:lnTo>
                    <a:pt x="12295" y="1265"/>
                  </a:lnTo>
                  <a:lnTo>
                    <a:pt x="12155" y="914"/>
                  </a:lnTo>
                  <a:lnTo>
                    <a:pt x="12061" y="586"/>
                  </a:lnTo>
                  <a:lnTo>
                    <a:pt x="12014" y="235"/>
                  </a:lnTo>
                  <a:lnTo>
                    <a:pt x="12014" y="235"/>
                  </a:lnTo>
                  <a:lnTo>
                    <a:pt x="12061" y="164"/>
                  </a:lnTo>
                  <a:lnTo>
                    <a:pt x="12108" y="94"/>
                  </a:lnTo>
                  <a:lnTo>
                    <a:pt x="12178" y="24"/>
                  </a:lnTo>
                  <a:lnTo>
                    <a:pt x="12272" y="1"/>
                  </a:lnTo>
                  <a:lnTo>
                    <a:pt x="12272" y="1"/>
                  </a:lnTo>
                  <a:lnTo>
                    <a:pt x="12365" y="47"/>
                  </a:lnTo>
                  <a:lnTo>
                    <a:pt x="12483" y="118"/>
                  </a:lnTo>
                  <a:lnTo>
                    <a:pt x="12600" y="211"/>
                  </a:lnTo>
                  <a:lnTo>
                    <a:pt x="12693" y="352"/>
                  </a:lnTo>
                  <a:lnTo>
                    <a:pt x="12927" y="656"/>
                  </a:lnTo>
                  <a:lnTo>
                    <a:pt x="13138" y="1008"/>
                  </a:lnTo>
                  <a:lnTo>
                    <a:pt x="13326" y="1406"/>
                  </a:lnTo>
                  <a:lnTo>
                    <a:pt x="13513" y="1804"/>
                  </a:lnTo>
                  <a:lnTo>
                    <a:pt x="13841" y="2483"/>
                  </a:lnTo>
                  <a:lnTo>
                    <a:pt x="13841" y="2483"/>
                  </a:lnTo>
                  <a:lnTo>
                    <a:pt x="14309" y="3513"/>
                  </a:lnTo>
                  <a:lnTo>
                    <a:pt x="14754" y="4590"/>
                  </a:lnTo>
                  <a:lnTo>
                    <a:pt x="15152" y="5715"/>
                  </a:lnTo>
                  <a:lnTo>
                    <a:pt x="15503" y="6862"/>
                  </a:lnTo>
                  <a:lnTo>
                    <a:pt x="15808" y="8033"/>
                  </a:lnTo>
                  <a:lnTo>
                    <a:pt x="16089" y="9251"/>
                  </a:lnTo>
                  <a:lnTo>
                    <a:pt x="16300" y="10492"/>
                  </a:lnTo>
                  <a:lnTo>
                    <a:pt x="16487" y="11756"/>
                  </a:lnTo>
                  <a:lnTo>
                    <a:pt x="16487" y="11756"/>
                  </a:lnTo>
                  <a:lnTo>
                    <a:pt x="16604" y="12717"/>
                  </a:lnTo>
                  <a:lnTo>
                    <a:pt x="16674" y="13677"/>
                  </a:lnTo>
                  <a:lnTo>
                    <a:pt x="16721" y="14637"/>
                  </a:lnTo>
                  <a:lnTo>
                    <a:pt x="16745" y="15574"/>
                  </a:lnTo>
                  <a:lnTo>
                    <a:pt x="16721" y="16510"/>
                  </a:lnTo>
                  <a:lnTo>
                    <a:pt x="16698" y="17447"/>
                  </a:lnTo>
                  <a:lnTo>
                    <a:pt x="16628" y="18360"/>
                  </a:lnTo>
                  <a:lnTo>
                    <a:pt x="16534" y="19250"/>
                  </a:lnTo>
                  <a:lnTo>
                    <a:pt x="16440" y="20140"/>
                  </a:lnTo>
                  <a:lnTo>
                    <a:pt x="16300" y="21007"/>
                  </a:lnTo>
                  <a:lnTo>
                    <a:pt x="16159" y="21873"/>
                  </a:lnTo>
                  <a:lnTo>
                    <a:pt x="15995" y="22693"/>
                  </a:lnTo>
                  <a:lnTo>
                    <a:pt x="15808" y="23489"/>
                  </a:lnTo>
                  <a:lnTo>
                    <a:pt x="15621" y="24285"/>
                  </a:lnTo>
                  <a:lnTo>
                    <a:pt x="15386" y="25035"/>
                  </a:lnTo>
                  <a:lnTo>
                    <a:pt x="15176" y="25784"/>
                  </a:lnTo>
                  <a:lnTo>
                    <a:pt x="15176" y="25784"/>
                  </a:lnTo>
                  <a:lnTo>
                    <a:pt x="14918" y="26533"/>
                  </a:lnTo>
                  <a:lnTo>
                    <a:pt x="14660" y="27259"/>
                  </a:lnTo>
                  <a:lnTo>
                    <a:pt x="14379" y="27985"/>
                  </a:lnTo>
                  <a:lnTo>
                    <a:pt x="14075" y="28711"/>
                  </a:lnTo>
                  <a:lnTo>
                    <a:pt x="13771" y="29414"/>
                  </a:lnTo>
                  <a:lnTo>
                    <a:pt x="13466" y="30093"/>
                  </a:lnTo>
                  <a:lnTo>
                    <a:pt x="13138" y="30772"/>
                  </a:lnTo>
                  <a:lnTo>
                    <a:pt x="12810" y="31451"/>
                  </a:lnTo>
                  <a:lnTo>
                    <a:pt x="12459" y="32107"/>
                  </a:lnTo>
                  <a:lnTo>
                    <a:pt x="12084" y="32763"/>
                  </a:lnTo>
                  <a:lnTo>
                    <a:pt x="11710" y="33395"/>
                  </a:lnTo>
                  <a:lnTo>
                    <a:pt x="11335" y="34004"/>
                  </a:lnTo>
                  <a:lnTo>
                    <a:pt x="10937" y="34636"/>
                  </a:lnTo>
                  <a:lnTo>
                    <a:pt x="10539" y="35222"/>
                  </a:lnTo>
                  <a:lnTo>
                    <a:pt x="9719" y="36392"/>
                  </a:lnTo>
                  <a:lnTo>
                    <a:pt x="8853" y="37517"/>
                  </a:lnTo>
                  <a:lnTo>
                    <a:pt x="7963" y="38617"/>
                  </a:lnTo>
                  <a:lnTo>
                    <a:pt x="7026" y="39648"/>
                  </a:lnTo>
                  <a:lnTo>
                    <a:pt x="6066" y="40655"/>
                  </a:lnTo>
                  <a:lnTo>
                    <a:pt x="5082" y="41615"/>
                  </a:lnTo>
                  <a:lnTo>
                    <a:pt x="4075" y="42551"/>
                  </a:lnTo>
                  <a:lnTo>
                    <a:pt x="3045" y="43418"/>
                  </a:lnTo>
                  <a:lnTo>
                    <a:pt x="1991" y="44261"/>
                  </a:lnTo>
                  <a:lnTo>
                    <a:pt x="1991" y="44261"/>
                  </a:lnTo>
                  <a:close/>
                </a:path>
              </a:pathLst>
            </a:custGeom>
            <a:solidFill>
              <a:srgbClr val="C24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3425135" y="2720543"/>
              <a:ext cx="361512" cy="166594"/>
            </a:xfrm>
            <a:custGeom>
              <a:rect b="b" l="l" r="r" t="t"/>
              <a:pathLst>
                <a:path extrusionOk="0" h="11569" w="25105">
                  <a:moveTo>
                    <a:pt x="25105" y="1405"/>
                  </a:moveTo>
                  <a:lnTo>
                    <a:pt x="25105" y="1405"/>
                  </a:lnTo>
                  <a:lnTo>
                    <a:pt x="22951" y="1312"/>
                  </a:lnTo>
                  <a:lnTo>
                    <a:pt x="21873" y="1265"/>
                  </a:lnTo>
                  <a:lnTo>
                    <a:pt x="20819" y="1241"/>
                  </a:lnTo>
                  <a:lnTo>
                    <a:pt x="19766" y="1265"/>
                  </a:lnTo>
                  <a:lnTo>
                    <a:pt x="18735" y="1288"/>
                  </a:lnTo>
                  <a:lnTo>
                    <a:pt x="17728" y="1359"/>
                  </a:lnTo>
                  <a:lnTo>
                    <a:pt x="16745" y="1499"/>
                  </a:lnTo>
                  <a:lnTo>
                    <a:pt x="16745" y="1499"/>
                  </a:lnTo>
                  <a:lnTo>
                    <a:pt x="16042" y="1593"/>
                  </a:lnTo>
                  <a:lnTo>
                    <a:pt x="15340" y="1733"/>
                  </a:lnTo>
                  <a:lnTo>
                    <a:pt x="14660" y="1874"/>
                  </a:lnTo>
                  <a:lnTo>
                    <a:pt x="14005" y="2014"/>
                  </a:lnTo>
                  <a:lnTo>
                    <a:pt x="13349" y="2202"/>
                  </a:lnTo>
                  <a:lnTo>
                    <a:pt x="12693" y="2366"/>
                  </a:lnTo>
                  <a:lnTo>
                    <a:pt x="12061" y="2576"/>
                  </a:lnTo>
                  <a:lnTo>
                    <a:pt x="11429" y="2787"/>
                  </a:lnTo>
                  <a:lnTo>
                    <a:pt x="10820" y="2998"/>
                  </a:lnTo>
                  <a:lnTo>
                    <a:pt x="10234" y="3255"/>
                  </a:lnTo>
                  <a:lnTo>
                    <a:pt x="9626" y="3490"/>
                  </a:lnTo>
                  <a:lnTo>
                    <a:pt x="9063" y="3771"/>
                  </a:lnTo>
                  <a:lnTo>
                    <a:pt x="8501" y="4052"/>
                  </a:lnTo>
                  <a:lnTo>
                    <a:pt x="7939" y="4333"/>
                  </a:lnTo>
                  <a:lnTo>
                    <a:pt x="7401" y="4637"/>
                  </a:lnTo>
                  <a:lnTo>
                    <a:pt x="6862" y="4942"/>
                  </a:lnTo>
                  <a:lnTo>
                    <a:pt x="6347" y="5269"/>
                  </a:lnTo>
                  <a:lnTo>
                    <a:pt x="5855" y="5621"/>
                  </a:lnTo>
                  <a:lnTo>
                    <a:pt x="5363" y="5972"/>
                  </a:lnTo>
                  <a:lnTo>
                    <a:pt x="4872" y="6323"/>
                  </a:lnTo>
                  <a:lnTo>
                    <a:pt x="4403" y="6698"/>
                  </a:lnTo>
                  <a:lnTo>
                    <a:pt x="3958" y="7096"/>
                  </a:lnTo>
                  <a:lnTo>
                    <a:pt x="3513" y="7494"/>
                  </a:lnTo>
                  <a:lnTo>
                    <a:pt x="3068" y="7892"/>
                  </a:lnTo>
                  <a:lnTo>
                    <a:pt x="2647" y="8314"/>
                  </a:lnTo>
                  <a:lnTo>
                    <a:pt x="2249" y="8735"/>
                  </a:lnTo>
                  <a:lnTo>
                    <a:pt x="1851" y="9180"/>
                  </a:lnTo>
                  <a:lnTo>
                    <a:pt x="1476" y="9625"/>
                  </a:lnTo>
                  <a:lnTo>
                    <a:pt x="1101" y="10094"/>
                  </a:lnTo>
                  <a:lnTo>
                    <a:pt x="750" y="10562"/>
                  </a:lnTo>
                  <a:lnTo>
                    <a:pt x="399" y="11030"/>
                  </a:lnTo>
                  <a:lnTo>
                    <a:pt x="71" y="11522"/>
                  </a:lnTo>
                  <a:lnTo>
                    <a:pt x="71" y="11522"/>
                  </a:lnTo>
                  <a:lnTo>
                    <a:pt x="47" y="11569"/>
                  </a:lnTo>
                  <a:lnTo>
                    <a:pt x="24" y="11569"/>
                  </a:lnTo>
                  <a:lnTo>
                    <a:pt x="1" y="11499"/>
                  </a:lnTo>
                  <a:lnTo>
                    <a:pt x="1" y="11452"/>
                  </a:lnTo>
                  <a:lnTo>
                    <a:pt x="1" y="11452"/>
                  </a:lnTo>
                  <a:lnTo>
                    <a:pt x="328" y="10632"/>
                  </a:lnTo>
                  <a:lnTo>
                    <a:pt x="680" y="9859"/>
                  </a:lnTo>
                  <a:lnTo>
                    <a:pt x="1078" y="9087"/>
                  </a:lnTo>
                  <a:lnTo>
                    <a:pt x="1499" y="8337"/>
                  </a:lnTo>
                  <a:lnTo>
                    <a:pt x="1968" y="7635"/>
                  </a:lnTo>
                  <a:lnTo>
                    <a:pt x="2483" y="6932"/>
                  </a:lnTo>
                  <a:lnTo>
                    <a:pt x="2998" y="6276"/>
                  </a:lnTo>
                  <a:lnTo>
                    <a:pt x="3560" y="5621"/>
                  </a:lnTo>
                  <a:lnTo>
                    <a:pt x="4169" y="5012"/>
                  </a:lnTo>
                  <a:lnTo>
                    <a:pt x="4801" y="4426"/>
                  </a:lnTo>
                  <a:lnTo>
                    <a:pt x="5457" y="3888"/>
                  </a:lnTo>
                  <a:lnTo>
                    <a:pt x="6136" y="3373"/>
                  </a:lnTo>
                  <a:lnTo>
                    <a:pt x="6862" y="2881"/>
                  </a:lnTo>
                  <a:lnTo>
                    <a:pt x="7612" y="2436"/>
                  </a:lnTo>
                  <a:lnTo>
                    <a:pt x="8384" y="2038"/>
                  </a:lnTo>
                  <a:lnTo>
                    <a:pt x="9204" y="1663"/>
                  </a:lnTo>
                  <a:lnTo>
                    <a:pt x="9204" y="1663"/>
                  </a:lnTo>
                  <a:lnTo>
                    <a:pt x="10024" y="1312"/>
                  </a:lnTo>
                  <a:lnTo>
                    <a:pt x="10914" y="1007"/>
                  </a:lnTo>
                  <a:lnTo>
                    <a:pt x="11850" y="726"/>
                  </a:lnTo>
                  <a:lnTo>
                    <a:pt x="12857" y="469"/>
                  </a:lnTo>
                  <a:lnTo>
                    <a:pt x="13864" y="281"/>
                  </a:lnTo>
                  <a:lnTo>
                    <a:pt x="14379" y="188"/>
                  </a:lnTo>
                  <a:lnTo>
                    <a:pt x="14918" y="117"/>
                  </a:lnTo>
                  <a:lnTo>
                    <a:pt x="15457" y="71"/>
                  </a:lnTo>
                  <a:lnTo>
                    <a:pt x="15995" y="24"/>
                  </a:lnTo>
                  <a:lnTo>
                    <a:pt x="16534" y="0"/>
                  </a:lnTo>
                  <a:lnTo>
                    <a:pt x="17073" y="0"/>
                  </a:lnTo>
                  <a:lnTo>
                    <a:pt x="17073" y="0"/>
                  </a:lnTo>
                  <a:lnTo>
                    <a:pt x="18173" y="24"/>
                  </a:lnTo>
                  <a:lnTo>
                    <a:pt x="19227" y="94"/>
                  </a:lnTo>
                  <a:lnTo>
                    <a:pt x="20281" y="188"/>
                  </a:lnTo>
                  <a:lnTo>
                    <a:pt x="21311" y="352"/>
                  </a:lnTo>
                  <a:lnTo>
                    <a:pt x="22295" y="539"/>
                  </a:lnTo>
                  <a:lnTo>
                    <a:pt x="23255" y="797"/>
                  </a:lnTo>
                  <a:lnTo>
                    <a:pt x="24215" y="1078"/>
                  </a:lnTo>
                  <a:lnTo>
                    <a:pt x="25105" y="1405"/>
                  </a:lnTo>
                  <a:lnTo>
                    <a:pt x="25105" y="1405"/>
                  </a:lnTo>
                  <a:close/>
                </a:path>
              </a:pathLst>
            </a:custGeom>
            <a:solidFill>
              <a:srgbClr val="C24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3416035" y="2884098"/>
              <a:ext cx="405360" cy="237413"/>
            </a:xfrm>
            <a:custGeom>
              <a:rect b="b" l="l" r="r" t="t"/>
              <a:pathLst>
                <a:path extrusionOk="0" h="16487" w="28150">
                  <a:moveTo>
                    <a:pt x="28149" y="1991"/>
                  </a:moveTo>
                  <a:lnTo>
                    <a:pt x="28149" y="1991"/>
                  </a:lnTo>
                  <a:lnTo>
                    <a:pt x="27447" y="2061"/>
                  </a:lnTo>
                  <a:lnTo>
                    <a:pt x="26744" y="2108"/>
                  </a:lnTo>
                  <a:lnTo>
                    <a:pt x="26065" y="2131"/>
                  </a:lnTo>
                  <a:lnTo>
                    <a:pt x="25386" y="2155"/>
                  </a:lnTo>
                  <a:lnTo>
                    <a:pt x="24051" y="2155"/>
                  </a:lnTo>
                  <a:lnTo>
                    <a:pt x="22739" y="2131"/>
                  </a:lnTo>
                  <a:lnTo>
                    <a:pt x="21451" y="2084"/>
                  </a:lnTo>
                  <a:lnTo>
                    <a:pt x="20187" y="2061"/>
                  </a:lnTo>
                  <a:lnTo>
                    <a:pt x="18946" y="2084"/>
                  </a:lnTo>
                  <a:lnTo>
                    <a:pt x="18313" y="2108"/>
                  </a:lnTo>
                  <a:lnTo>
                    <a:pt x="17705" y="2155"/>
                  </a:lnTo>
                  <a:lnTo>
                    <a:pt x="17705" y="2155"/>
                  </a:lnTo>
                  <a:lnTo>
                    <a:pt x="17189" y="2201"/>
                  </a:lnTo>
                  <a:lnTo>
                    <a:pt x="16698" y="2272"/>
                  </a:lnTo>
                  <a:lnTo>
                    <a:pt x="16206" y="2365"/>
                  </a:lnTo>
                  <a:lnTo>
                    <a:pt x="15737" y="2482"/>
                  </a:lnTo>
                  <a:lnTo>
                    <a:pt x="15292" y="2600"/>
                  </a:lnTo>
                  <a:lnTo>
                    <a:pt x="14847" y="2740"/>
                  </a:lnTo>
                  <a:lnTo>
                    <a:pt x="14426" y="2881"/>
                  </a:lnTo>
                  <a:lnTo>
                    <a:pt x="14004" y="3068"/>
                  </a:lnTo>
                  <a:lnTo>
                    <a:pt x="13606" y="3255"/>
                  </a:lnTo>
                  <a:lnTo>
                    <a:pt x="13208" y="3443"/>
                  </a:lnTo>
                  <a:lnTo>
                    <a:pt x="12834" y="3653"/>
                  </a:lnTo>
                  <a:lnTo>
                    <a:pt x="12459" y="3888"/>
                  </a:lnTo>
                  <a:lnTo>
                    <a:pt x="12084" y="4122"/>
                  </a:lnTo>
                  <a:lnTo>
                    <a:pt x="11733" y="4356"/>
                  </a:lnTo>
                  <a:lnTo>
                    <a:pt x="11077" y="4895"/>
                  </a:lnTo>
                  <a:lnTo>
                    <a:pt x="10421" y="5457"/>
                  </a:lnTo>
                  <a:lnTo>
                    <a:pt x="9813" y="6042"/>
                  </a:lnTo>
                  <a:lnTo>
                    <a:pt x="9227" y="6674"/>
                  </a:lnTo>
                  <a:lnTo>
                    <a:pt x="8665" y="7330"/>
                  </a:lnTo>
                  <a:lnTo>
                    <a:pt x="8126" y="7986"/>
                  </a:lnTo>
                  <a:lnTo>
                    <a:pt x="7611" y="8665"/>
                  </a:lnTo>
                  <a:lnTo>
                    <a:pt x="6604" y="10023"/>
                  </a:lnTo>
                  <a:lnTo>
                    <a:pt x="6604" y="10023"/>
                  </a:lnTo>
                  <a:lnTo>
                    <a:pt x="5925" y="10960"/>
                  </a:lnTo>
                  <a:lnTo>
                    <a:pt x="5246" y="11873"/>
                  </a:lnTo>
                  <a:lnTo>
                    <a:pt x="4543" y="12786"/>
                  </a:lnTo>
                  <a:lnTo>
                    <a:pt x="4192" y="13231"/>
                  </a:lnTo>
                  <a:lnTo>
                    <a:pt x="3817" y="13653"/>
                  </a:lnTo>
                  <a:lnTo>
                    <a:pt x="3419" y="14074"/>
                  </a:lnTo>
                  <a:lnTo>
                    <a:pt x="3021" y="14473"/>
                  </a:lnTo>
                  <a:lnTo>
                    <a:pt x="2600" y="14847"/>
                  </a:lnTo>
                  <a:lnTo>
                    <a:pt x="2155" y="15199"/>
                  </a:lnTo>
                  <a:lnTo>
                    <a:pt x="1686" y="15550"/>
                  </a:lnTo>
                  <a:lnTo>
                    <a:pt x="1195" y="15854"/>
                  </a:lnTo>
                  <a:lnTo>
                    <a:pt x="679" y="16159"/>
                  </a:lnTo>
                  <a:lnTo>
                    <a:pt x="141" y="16416"/>
                  </a:lnTo>
                  <a:lnTo>
                    <a:pt x="141" y="16416"/>
                  </a:lnTo>
                  <a:lnTo>
                    <a:pt x="94" y="16416"/>
                  </a:lnTo>
                  <a:lnTo>
                    <a:pt x="71" y="16440"/>
                  </a:lnTo>
                  <a:lnTo>
                    <a:pt x="47" y="16487"/>
                  </a:lnTo>
                  <a:lnTo>
                    <a:pt x="47" y="16487"/>
                  </a:lnTo>
                  <a:lnTo>
                    <a:pt x="0" y="16487"/>
                  </a:lnTo>
                  <a:lnTo>
                    <a:pt x="0" y="16463"/>
                  </a:lnTo>
                  <a:lnTo>
                    <a:pt x="0" y="16440"/>
                  </a:lnTo>
                  <a:lnTo>
                    <a:pt x="24" y="16416"/>
                  </a:lnTo>
                  <a:lnTo>
                    <a:pt x="71" y="16369"/>
                  </a:lnTo>
                  <a:lnTo>
                    <a:pt x="141" y="16323"/>
                  </a:lnTo>
                  <a:lnTo>
                    <a:pt x="141" y="16323"/>
                  </a:lnTo>
                  <a:lnTo>
                    <a:pt x="422" y="15925"/>
                  </a:lnTo>
                  <a:lnTo>
                    <a:pt x="726" y="15503"/>
                  </a:lnTo>
                  <a:lnTo>
                    <a:pt x="1359" y="14683"/>
                  </a:lnTo>
                  <a:lnTo>
                    <a:pt x="1967" y="13840"/>
                  </a:lnTo>
                  <a:lnTo>
                    <a:pt x="2248" y="13395"/>
                  </a:lnTo>
                  <a:lnTo>
                    <a:pt x="2529" y="12927"/>
                  </a:lnTo>
                  <a:lnTo>
                    <a:pt x="2529" y="12927"/>
                  </a:lnTo>
                  <a:lnTo>
                    <a:pt x="2928" y="12248"/>
                  </a:lnTo>
                  <a:lnTo>
                    <a:pt x="3279" y="11545"/>
                  </a:lnTo>
                  <a:lnTo>
                    <a:pt x="4005" y="10093"/>
                  </a:lnTo>
                  <a:lnTo>
                    <a:pt x="4707" y="8618"/>
                  </a:lnTo>
                  <a:lnTo>
                    <a:pt x="5082" y="7892"/>
                  </a:lnTo>
                  <a:lnTo>
                    <a:pt x="5457" y="7166"/>
                  </a:lnTo>
                  <a:lnTo>
                    <a:pt x="5831" y="6464"/>
                  </a:lnTo>
                  <a:lnTo>
                    <a:pt x="6253" y="5761"/>
                  </a:lnTo>
                  <a:lnTo>
                    <a:pt x="6675" y="5105"/>
                  </a:lnTo>
                  <a:lnTo>
                    <a:pt x="7143" y="4473"/>
                  </a:lnTo>
                  <a:lnTo>
                    <a:pt x="7635" y="3864"/>
                  </a:lnTo>
                  <a:lnTo>
                    <a:pt x="8150" y="3302"/>
                  </a:lnTo>
                  <a:lnTo>
                    <a:pt x="8431" y="3045"/>
                  </a:lnTo>
                  <a:lnTo>
                    <a:pt x="8735" y="2787"/>
                  </a:lnTo>
                  <a:lnTo>
                    <a:pt x="9016" y="2553"/>
                  </a:lnTo>
                  <a:lnTo>
                    <a:pt x="9321" y="2319"/>
                  </a:lnTo>
                  <a:lnTo>
                    <a:pt x="9321" y="2319"/>
                  </a:lnTo>
                  <a:lnTo>
                    <a:pt x="9813" y="2014"/>
                  </a:lnTo>
                  <a:lnTo>
                    <a:pt x="10281" y="1710"/>
                  </a:lnTo>
                  <a:lnTo>
                    <a:pt x="10773" y="1429"/>
                  </a:lnTo>
                  <a:lnTo>
                    <a:pt x="11288" y="1171"/>
                  </a:lnTo>
                  <a:lnTo>
                    <a:pt x="11803" y="960"/>
                  </a:lnTo>
                  <a:lnTo>
                    <a:pt x="12342" y="750"/>
                  </a:lnTo>
                  <a:lnTo>
                    <a:pt x="12904" y="562"/>
                  </a:lnTo>
                  <a:lnTo>
                    <a:pt x="13466" y="398"/>
                  </a:lnTo>
                  <a:lnTo>
                    <a:pt x="14051" y="281"/>
                  </a:lnTo>
                  <a:lnTo>
                    <a:pt x="14637" y="164"/>
                  </a:lnTo>
                  <a:lnTo>
                    <a:pt x="15246" y="94"/>
                  </a:lnTo>
                  <a:lnTo>
                    <a:pt x="15878" y="24"/>
                  </a:lnTo>
                  <a:lnTo>
                    <a:pt x="16510" y="0"/>
                  </a:lnTo>
                  <a:lnTo>
                    <a:pt x="17166" y="0"/>
                  </a:lnTo>
                  <a:lnTo>
                    <a:pt x="17845" y="24"/>
                  </a:lnTo>
                  <a:lnTo>
                    <a:pt x="18524" y="70"/>
                  </a:lnTo>
                  <a:lnTo>
                    <a:pt x="18524" y="70"/>
                  </a:lnTo>
                  <a:lnTo>
                    <a:pt x="19133" y="141"/>
                  </a:lnTo>
                  <a:lnTo>
                    <a:pt x="19742" y="234"/>
                  </a:lnTo>
                  <a:lnTo>
                    <a:pt x="20936" y="445"/>
                  </a:lnTo>
                  <a:lnTo>
                    <a:pt x="22107" y="703"/>
                  </a:lnTo>
                  <a:lnTo>
                    <a:pt x="23301" y="984"/>
                  </a:lnTo>
                  <a:lnTo>
                    <a:pt x="24496" y="1265"/>
                  </a:lnTo>
                  <a:lnTo>
                    <a:pt x="25714" y="1522"/>
                  </a:lnTo>
                  <a:lnTo>
                    <a:pt x="26931" y="1780"/>
                  </a:lnTo>
                  <a:lnTo>
                    <a:pt x="28149" y="1991"/>
                  </a:lnTo>
                  <a:lnTo>
                    <a:pt x="28149" y="1991"/>
                  </a:lnTo>
                  <a:close/>
                </a:path>
              </a:pathLst>
            </a:custGeom>
            <a:solidFill>
              <a:srgbClr val="C24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3010358" y="2905669"/>
              <a:ext cx="370613" cy="455947"/>
            </a:xfrm>
            <a:custGeom>
              <a:rect b="b" l="l" r="r" t="t"/>
              <a:pathLst>
                <a:path extrusionOk="0" h="31663" w="25737">
                  <a:moveTo>
                    <a:pt x="25737" y="1"/>
                  </a:moveTo>
                  <a:lnTo>
                    <a:pt x="25737" y="1"/>
                  </a:lnTo>
                  <a:lnTo>
                    <a:pt x="25339" y="727"/>
                  </a:lnTo>
                  <a:lnTo>
                    <a:pt x="24941" y="1453"/>
                  </a:lnTo>
                  <a:lnTo>
                    <a:pt x="24519" y="2132"/>
                  </a:lnTo>
                  <a:lnTo>
                    <a:pt x="24074" y="2788"/>
                  </a:lnTo>
                  <a:lnTo>
                    <a:pt x="23606" y="3443"/>
                  </a:lnTo>
                  <a:lnTo>
                    <a:pt x="23114" y="4076"/>
                  </a:lnTo>
                  <a:lnTo>
                    <a:pt x="22599" y="4685"/>
                  </a:lnTo>
                  <a:lnTo>
                    <a:pt x="22060" y="5270"/>
                  </a:lnTo>
                  <a:lnTo>
                    <a:pt x="21498" y="5832"/>
                  </a:lnTo>
                  <a:lnTo>
                    <a:pt x="20889" y="6371"/>
                  </a:lnTo>
                  <a:lnTo>
                    <a:pt x="20280" y="6909"/>
                  </a:lnTo>
                  <a:lnTo>
                    <a:pt x="19648" y="7424"/>
                  </a:lnTo>
                  <a:lnTo>
                    <a:pt x="18992" y="7940"/>
                  </a:lnTo>
                  <a:lnTo>
                    <a:pt x="18313" y="8431"/>
                  </a:lnTo>
                  <a:lnTo>
                    <a:pt x="17611" y="8900"/>
                  </a:lnTo>
                  <a:lnTo>
                    <a:pt x="16861" y="9368"/>
                  </a:lnTo>
                  <a:lnTo>
                    <a:pt x="16861" y="9368"/>
                  </a:lnTo>
                  <a:lnTo>
                    <a:pt x="16135" y="9790"/>
                  </a:lnTo>
                  <a:lnTo>
                    <a:pt x="15386" y="10211"/>
                  </a:lnTo>
                  <a:lnTo>
                    <a:pt x="14637" y="10609"/>
                  </a:lnTo>
                  <a:lnTo>
                    <a:pt x="13887" y="11007"/>
                  </a:lnTo>
                  <a:lnTo>
                    <a:pt x="12342" y="11757"/>
                  </a:lnTo>
                  <a:lnTo>
                    <a:pt x="10819" y="12506"/>
                  </a:lnTo>
                  <a:lnTo>
                    <a:pt x="10819" y="12506"/>
                  </a:lnTo>
                  <a:lnTo>
                    <a:pt x="9180" y="13326"/>
                  </a:lnTo>
                  <a:lnTo>
                    <a:pt x="8384" y="13747"/>
                  </a:lnTo>
                  <a:lnTo>
                    <a:pt x="7611" y="14192"/>
                  </a:lnTo>
                  <a:lnTo>
                    <a:pt x="6862" y="14661"/>
                  </a:lnTo>
                  <a:lnTo>
                    <a:pt x="6136" y="15153"/>
                  </a:lnTo>
                  <a:lnTo>
                    <a:pt x="5433" y="15668"/>
                  </a:lnTo>
                  <a:lnTo>
                    <a:pt x="5105" y="15949"/>
                  </a:lnTo>
                  <a:lnTo>
                    <a:pt x="4777" y="16230"/>
                  </a:lnTo>
                  <a:lnTo>
                    <a:pt x="4473" y="16534"/>
                  </a:lnTo>
                  <a:lnTo>
                    <a:pt x="4169" y="16839"/>
                  </a:lnTo>
                  <a:lnTo>
                    <a:pt x="3864" y="17166"/>
                  </a:lnTo>
                  <a:lnTo>
                    <a:pt x="3607" y="17494"/>
                  </a:lnTo>
                  <a:lnTo>
                    <a:pt x="3349" y="17846"/>
                  </a:lnTo>
                  <a:lnTo>
                    <a:pt x="3091" y="18197"/>
                  </a:lnTo>
                  <a:lnTo>
                    <a:pt x="2857" y="18572"/>
                  </a:lnTo>
                  <a:lnTo>
                    <a:pt x="2646" y="18970"/>
                  </a:lnTo>
                  <a:lnTo>
                    <a:pt x="2436" y="19368"/>
                  </a:lnTo>
                  <a:lnTo>
                    <a:pt x="2248" y="19789"/>
                  </a:lnTo>
                  <a:lnTo>
                    <a:pt x="2084" y="20234"/>
                  </a:lnTo>
                  <a:lnTo>
                    <a:pt x="1944" y="20703"/>
                  </a:lnTo>
                  <a:lnTo>
                    <a:pt x="1803" y="21171"/>
                  </a:lnTo>
                  <a:lnTo>
                    <a:pt x="1686" y="21663"/>
                  </a:lnTo>
                  <a:lnTo>
                    <a:pt x="1593" y="22178"/>
                  </a:lnTo>
                  <a:lnTo>
                    <a:pt x="1522" y="22717"/>
                  </a:lnTo>
                  <a:lnTo>
                    <a:pt x="1522" y="22717"/>
                  </a:lnTo>
                  <a:lnTo>
                    <a:pt x="1475" y="23325"/>
                  </a:lnTo>
                  <a:lnTo>
                    <a:pt x="1452" y="23911"/>
                  </a:lnTo>
                  <a:lnTo>
                    <a:pt x="1429" y="24496"/>
                  </a:lnTo>
                  <a:lnTo>
                    <a:pt x="1452" y="25058"/>
                  </a:lnTo>
                  <a:lnTo>
                    <a:pt x="1499" y="25644"/>
                  </a:lnTo>
                  <a:lnTo>
                    <a:pt x="1546" y="26206"/>
                  </a:lnTo>
                  <a:lnTo>
                    <a:pt x="1616" y="26768"/>
                  </a:lnTo>
                  <a:lnTo>
                    <a:pt x="1710" y="27307"/>
                  </a:lnTo>
                  <a:lnTo>
                    <a:pt x="1920" y="28407"/>
                  </a:lnTo>
                  <a:lnTo>
                    <a:pt x="2155" y="29508"/>
                  </a:lnTo>
                  <a:lnTo>
                    <a:pt x="2693" y="31662"/>
                  </a:lnTo>
                  <a:lnTo>
                    <a:pt x="2693" y="31662"/>
                  </a:lnTo>
                  <a:lnTo>
                    <a:pt x="2131" y="30351"/>
                  </a:lnTo>
                  <a:lnTo>
                    <a:pt x="1569" y="28969"/>
                  </a:lnTo>
                  <a:lnTo>
                    <a:pt x="1288" y="28243"/>
                  </a:lnTo>
                  <a:lnTo>
                    <a:pt x="1030" y="27517"/>
                  </a:lnTo>
                  <a:lnTo>
                    <a:pt x="773" y="26791"/>
                  </a:lnTo>
                  <a:lnTo>
                    <a:pt x="562" y="26019"/>
                  </a:lnTo>
                  <a:lnTo>
                    <a:pt x="375" y="25269"/>
                  </a:lnTo>
                  <a:lnTo>
                    <a:pt x="211" y="24473"/>
                  </a:lnTo>
                  <a:lnTo>
                    <a:pt x="94" y="23677"/>
                  </a:lnTo>
                  <a:lnTo>
                    <a:pt x="24" y="22881"/>
                  </a:lnTo>
                  <a:lnTo>
                    <a:pt x="0" y="22061"/>
                  </a:lnTo>
                  <a:lnTo>
                    <a:pt x="0" y="21663"/>
                  </a:lnTo>
                  <a:lnTo>
                    <a:pt x="24" y="21241"/>
                  </a:lnTo>
                  <a:lnTo>
                    <a:pt x="70" y="20820"/>
                  </a:lnTo>
                  <a:lnTo>
                    <a:pt x="117" y="20422"/>
                  </a:lnTo>
                  <a:lnTo>
                    <a:pt x="187" y="20000"/>
                  </a:lnTo>
                  <a:lnTo>
                    <a:pt x="281" y="19555"/>
                  </a:lnTo>
                  <a:lnTo>
                    <a:pt x="281" y="19555"/>
                  </a:lnTo>
                  <a:lnTo>
                    <a:pt x="468" y="18876"/>
                  </a:lnTo>
                  <a:lnTo>
                    <a:pt x="679" y="18220"/>
                  </a:lnTo>
                  <a:lnTo>
                    <a:pt x="937" y="17588"/>
                  </a:lnTo>
                  <a:lnTo>
                    <a:pt x="1241" y="16956"/>
                  </a:lnTo>
                  <a:lnTo>
                    <a:pt x="1593" y="16370"/>
                  </a:lnTo>
                  <a:lnTo>
                    <a:pt x="1944" y="15785"/>
                  </a:lnTo>
                  <a:lnTo>
                    <a:pt x="2342" y="15246"/>
                  </a:lnTo>
                  <a:lnTo>
                    <a:pt x="2763" y="14708"/>
                  </a:lnTo>
                  <a:lnTo>
                    <a:pt x="3232" y="14192"/>
                  </a:lnTo>
                  <a:lnTo>
                    <a:pt x="3700" y="13701"/>
                  </a:lnTo>
                  <a:lnTo>
                    <a:pt x="4192" y="13232"/>
                  </a:lnTo>
                  <a:lnTo>
                    <a:pt x="4707" y="12764"/>
                  </a:lnTo>
                  <a:lnTo>
                    <a:pt x="5246" y="12342"/>
                  </a:lnTo>
                  <a:lnTo>
                    <a:pt x="5784" y="11944"/>
                  </a:lnTo>
                  <a:lnTo>
                    <a:pt x="6346" y="11546"/>
                  </a:lnTo>
                  <a:lnTo>
                    <a:pt x="6908" y="11195"/>
                  </a:lnTo>
                  <a:lnTo>
                    <a:pt x="6908" y="11195"/>
                  </a:lnTo>
                  <a:lnTo>
                    <a:pt x="7517" y="10844"/>
                  </a:lnTo>
                  <a:lnTo>
                    <a:pt x="8150" y="10516"/>
                  </a:lnTo>
                  <a:lnTo>
                    <a:pt x="8782" y="10211"/>
                  </a:lnTo>
                  <a:lnTo>
                    <a:pt x="9414" y="9907"/>
                  </a:lnTo>
                  <a:lnTo>
                    <a:pt x="10070" y="9649"/>
                  </a:lnTo>
                  <a:lnTo>
                    <a:pt x="10749" y="9392"/>
                  </a:lnTo>
                  <a:lnTo>
                    <a:pt x="12107" y="8900"/>
                  </a:lnTo>
                  <a:lnTo>
                    <a:pt x="14871" y="7940"/>
                  </a:lnTo>
                  <a:lnTo>
                    <a:pt x="16252" y="7424"/>
                  </a:lnTo>
                  <a:lnTo>
                    <a:pt x="16932" y="7167"/>
                  </a:lnTo>
                  <a:lnTo>
                    <a:pt x="17611" y="6886"/>
                  </a:lnTo>
                  <a:lnTo>
                    <a:pt x="17611" y="6886"/>
                  </a:lnTo>
                  <a:lnTo>
                    <a:pt x="18266" y="6581"/>
                  </a:lnTo>
                  <a:lnTo>
                    <a:pt x="18922" y="6254"/>
                  </a:lnTo>
                  <a:lnTo>
                    <a:pt x="19531" y="5926"/>
                  </a:lnTo>
                  <a:lnTo>
                    <a:pt x="20116" y="5574"/>
                  </a:lnTo>
                  <a:lnTo>
                    <a:pt x="20702" y="5200"/>
                  </a:lnTo>
                  <a:lnTo>
                    <a:pt x="21264" y="4802"/>
                  </a:lnTo>
                  <a:lnTo>
                    <a:pt x="21779" y="4404"/>
                  </a:lnTo>
                  <a:lnTo>
                    <a:pt x="22294" y="3982"/>
                  </a:lnTo>
                  <a:lnTo>
                    <a:pt x="22786" y="3560"/>
                  </a:lnTo>
                  <a:lnTo>
                    <a:pt x="23254" y="3092"/>
                  </a:lnTo>
                  <a:lnTo>
                    <a:pt x="23723" y="2624"/>
                  </a:lnTo>
                  <a:lnTo>
                    <a:pt x="24144" y="2132"/>
                  </a:lnTo>
                  <a:lnTo>
                    <a:pt x="24566" y="1640"/>
                  </a:lnTo>
                  <a:lnTo>
                    <a:pt x="24987" y="1102"/>
                  </a:lnTo>
                  <a:lnTo>
                    <a:pt x="25362" y="563"/>
                  </a:lnTo>
                  <a:lnTo>
                    <a:pt x="25737" y="1"/>
                  </a:lnTo>
                  <a:lnTo>
                    <a:pt x="25737" y="1"/>
                  </a:lnTo>
                  <a:close/>
                </a:path>
              </a:pathLst>
            </a:custGeom>
            <a:solidFill>
              <a:srgbClr val="C24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3362078" y="3821912"/>
              <a:ext cx="115675" cy="69811"/>
            </a:xfrm>
            <a:custGeom>
              <a:rect b="b" l="l" r="r" t="t"/>
              <a:pathLst>
                <a:path extrusionOk="0" h="4848" w="8033">
                  <a:moveTo>
                    <a:pt x="8033" y="4848"/>
                  </a:moveTo>
                  <a:lnTo>
                    <a:pt x="8033" y="4848"/>
                  </a:lnTo>
                  <a:lnTo>
                    <a:pt x="7705" y="4473"/>
                  </a:lnTo>
                  <a:lnTo>
                    <a:pt x="7377" y="4098"/>
                  </a:lnTo>
                  <a:lnTo>
                    <a:pt x="7002" y="3747"/>
                  </a:lnTo>
                  <a:lnTo>
                    <a:pt x="6628" y="3419"/>
                  </a:lnTo>
                  <a:lnTo>
                    <a:pt x="6230" y="3091"/>
                  </a:lnTo>
                  <a:lnTo>
                    <a:pt x="5808" y="2787"/>
                  </a:lnTo>
                  <a:lnTo>
                    <a:pt x="5340" y="2506"/>
                  </a:lnTo>
                  <a:lnTo>
                    <a:pt x="4871" y="2272"/>
                  </a:lnTo>
                  <a:lnTo>
                    <a:pt x="4380" y="2038"/>
                  </a:lnTo>
                  <a:lnTo>
                    <a:pt x="3864" y="1850"/>
                  </a:lnTo>
                  <a:lnTo>
                    <a:pt x="3302" y="1686"/>
                  </a:lnTo>
                  <a:lnTo>
                    <a:pt x="2717" y="1569"/>
                  </a:lnTo>
                  <a:lnTo>
                    <a:pt x="2108" y="1499"/>
                  </a:lnTo>
                  <a:lnTo>
                    <a:pt x="1476" y="1452"/>
                  </a:lnTo>
                  <a:lnTo>
                    <a:pt x="797" y="1476"/>
                  </a:lnTo>
                  <a:lnTo>
                    <a:pt x="71" y="1522"/>
                  </a:lnTo>
                  <a:lnTo>
                    <a:pt x="71" y="1522"/>
                  </a:lnTo>
                  <a:lnTo>
                    <a:pt x="24" y="1499"/>
                  </a:lnTo>
                  <a:lnTo>
                    <a:pt x="0" y="1452"/>
                  </a:lnTo>
                  <a:lnTo>
                    <a:pt x="0" y="1429"/>
                  </a:lnTo>
                  <a:lnTo>
                    <a:pt x="0" y="1382"/>
                  </a:lnTo>
                  <a:lnTo>
                    <a:pt x="47" y="1312"/>
                  </a:lnTo>
                  <a:lnTo>
                    <a:pt x="141" y="1241"/>
                  </a:lnTo>
                  <a:lnTo>
                    <a:pt x="375" y="1077"/>
                  </a:lnTo>
                  <a:lnTo>
                    <a:pt x="586" y="960"/>
                  </a:lnTo>
                  <a:lnTo>
                    <a:pt x="586" y="960"/>
                  </a:lnTo>
                  <a:lnTo>
                    <a:pt x="867" y="750"/>
                  </a:lnTo>
                  <a:lnTo>
                    <a:pt x="1171" y="562"/>
                  </a:lnTo>
                  <a:lnTo>
                    <a:pt x="1546" y="375"/>
                  </a:lnTo>
                  <a:lnTo>
                    <a:pt x="1921" y="234"/>
                  </a:lnTo>
                  <a:lnTo>
                    <a:pt x="2342" y="117"/>
                  </a:lnTo>
                  <a:lnTo>
                    <a:pt x="2764" y="47"/>
                  </a:lnTo>
                  <a:lnTo>
                    <a:pt x="3232" y="0"/>
                  </a:lnTo>
                  <a:lnTo>
                    <a:pt x="3490" y="24"/>
                  </a:lnTo>
                  <a:lnTo>
                    <a:pt x="3724" y="47"/>
                  </a:lnTo>
                  <a:lnTo>
                    <a:pt x="3724" y="47"/>
                  </a:lnTo>
                  <a:lnTo>
                    <a:pt x="4169" y="117"/>
                  </a:lnTo>
                  <a:lnTo>
                    <a:pt x="4590" y="234"/>
                  </a:lnTo>
                  <a:lnTo>
                    <a:pt x="4988" y="422"/>
                  </a:lnTo>
                  <a:lnTo>
                    <a:pt x="5363" y="633"/>
                  </a:lnTo>
                  <a:lnTo>
                    <a:pt x="5691" y="867"/>
                  </a:lnTo>
                  <a:lnTo>
                    <a:pt x="6019" y="1148"/>
                  </a:lnTo>
                  <a:lnTo>
                    <a:pt x="6300" y="1452"/>
                  </a:lnTo>
                  <a:lnTo>
                    <a:pt x="6581" y="1780"/>
                  </a:lnTo>
                  <a:lnTo>
                    <a:pt x="6839" y="2131"/>
                  </a:lnTo>
                  <a:lnTo>
                    <a:pt x="7049" y="2506"/>
                  </a:lnTo>
                  <a:lnTo>
                    <a:pt x="7260" y="2881"/>
                  </a:lnTo>
                  <a:lnTo>
                    <a:pt x="7447" y="3279"/>
                  </a:lnTo>
                  <a:lnTo>
                    <a:pt x="7635" y="3653"/>
                  </a:lnTo>
                  <a:lnTo>
                    <a:pt x="7775" y="4052"/>
                  </a:lnTo>
                  <a:lnTo>
                    <a:pt x="7916" y="4450"/>
                  </a:lnTo>
                  <a:lnTo>
                    <a:pt x="8033" y="4848"/>
                  </a:lnTo>
                  <a:lnTo>
                    <a:pt x="8033" y="4848"/>
                  </a:lnTo>
                  <a:close/>
                </a:path>
              </a:pathLst>
            </a:custGeom>
            <a:solidFill>
              <a:srgbClr val="BC8A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3524279" y="3859338"/>
              <a:ext cx="44525" cy="77918"/>
            </a:xfrm>
            <a:custGeom>
              <a:rect b="b" l="l" r="r" t="t"/>
              <a:pathLst>
                <a:path extrusionOk="0" h="5411" w="3092">
                  <a:moveTo>
                    <a:pt x="2249" y="1"/>
                  </a:moveTo>
                  <a:lnTo>
                    <a:pt x="2249" y="1"/>
                  </a:lnTo>
                  <a:lnTo>
                    <a:pt x="2389" y="188"/>
                  </a:lnTo>
                  <a:lnTo>
                    <a:pt x="2530" y="375"/>
                  </a:lnTo>
                  <a:lnTo>
                    <a:pt x="2647" y="563"/>
                  </a:lnTo>
                  <a:lnTo>
                    <a:pt x="2764" y="773"/>
                  </a:lnTo>
                  <a:lnTo>
                    <a:pt x="2834" y="984"/>
                  </a:lnTo>
                  <a:lnTo>
                    <a:pt x="2928" y="1195"/>
                  </a:lnTo>
                  <a:lnTo>
                    <a:pt x="2975" y="1406"/>
                  </a:lnTo>
                  <a:lnTo>
                    <a:pt x="3022" y="1640"/>
                  </a:lnTo>
                  <a:lnTo>
                    <a:pt x="3068" y="1874"/>
                  </a:lnTo>
                  <a:lnTo>
                    <a:pt x="3092" y="2108"/>
                  </a:lnTo>
                  <a:lnTo>
                    <a:pt x="3068" y="2553"/>
                  </a:lnTo>
                  <a:lnTo>
                    <a:pt x="3045" y="2787"/>
                  </a:lnTo>
                  <a:lnTo>
                    <a:pt x="3022" y="3022"/>
                  </a:lnTo>
                  <a:lnTo>
                    <a:pt x="2975" y="3232"/>
                  </a:lnTo>
                  <a:lnTo>
                    <a:pt x="2904" y="3467"/>
                  </a:lnTo>
                  <a:lnTo>
                    <a:pt x="2834" y="3677"/>
                  </a:lnTo>
                  <a:lnTo>
                    <a:pt x="2741" y="3865"/>
                  </a:lnTo>
                  <a:lnTo>
                    <a:pt x="2623" y="4075"/>
                  </a:lnTo>
                  <a:lnTo>
                    <a:pt x="2506" y="4263"/>
                  </a:lnTo>
                  <a:lnTo>
                    <a:pt x="2389" y="4427"/>
                  </a:lnTo>
                  <a:lnTo>
                    <a:pt x="2249" y="4591"/>
                  </a:lnTo>
                  <a:lnTo>
                    <a:pt x="2085" y="4755"/>
                  </a:lnTo>
                  <a:lnTo>
                    <a:pt x="1921" y="4895"/>
                  </a:lnTo>
                  <a:lnTo>
                    <a:pt x="1734" y="5012"/>
                  </a:lnTo>
                  <a:lnTo>
                    <a:pt x="1523" y="5129"/>
                  </a:lnTo>
                  <a:lnTo>
                    <a:pt x="1312" y="5223"/>
                  </a:lnTo>
                  <a:lnTo>
                    <a:pt x="1101" y="5293"/>
                  </a:lnTo>
                  <a:lnTo>
                    <a:pt x="867" y="5363"/>
                  </a:lnTo>
                  <a:lnTo>
                    <a:pt x="609" y="5387"/>
                  </a:lnTo>
                  <a:lnTo>
                    <a:pt x="352" y="5410"/>
                  </a:lnTo>
                  <a:lnTo>
                    <a:pt x="94" y="5387"/>
                  </a:lnTo>
                  <a:lnTo>
                    <a:pt x="94" y="5387"/>
                  </a:lnTo>
                  <a:lnTo>
                    <a:pt x="1" y="5340"/>
                  </a:lnTo>
                  <a:lnTo>
                    <a:pt x="1" y="5317"/>
                  </a:lnTo>
                  <a:lnTo>
                    <a:pt x="1" y="5293"/>
                  </a:lnTo>
                  <a:lnTo>
                    <a:pt x="47" y="5223"/>
                  </a:lnTo>
                  <a:lnTo>
                    <a:pt x="118" y="5153"/>
                  </a:lnTo>
                  <a:lnTo>
                    <a:pt x="328" y="5012"/>
                  </a:lnTo>
                  <a:lnTo>
                    <a:pt x="516" y="4895"/>
                  </a:lnTo>
                  <a:lnTo>
                    <a:pt x="516" y="4895"/>
                  </a:lnTo>
                  <a:lnTo>
                    <a:pt x="867" y="4497"/>
                  </a:lnTo>
                  <a:lnTo>
                    <a:pt x="1054" y="4286"/>
                  </a:lnTo>
                  <a:lnTo>
                    <a:pt x="1218" y="4029"/>
                  </a:lnTo>
                  <a:lnTo>
                    <a:pt x="1406" y="3771"/>
                  </a:lnTo>
                  <a:lnTo>
                    <a:pt x="1570" y="3490"/>
                  </a:lnTo>
                  <a:lnTo>
                    <a:pt x="1710" y="3209"/>
                  </a:lnTo>
                  <a:lnTo>
                    <a:pt x="1851" y="2905"/>
                  </a:lnTo>
                  <a:lnTo>
                    <a:pt x="1991" y="2577"/>
                  </a:lnTo>
                  <a:lnTo>
                    <a:pt x="2085" y="2249"/>
                  </a:lnTo>
                  <a:lnTo>
                    <a:pt x="2178" y="1898"/>
                  </a:lnTo>
                  <a:lnTo>
                    <a:pt x="2249" y="1546"/>
                  </a:lnTo>
                  <a:lnTo>
                    <a:pt x="2296" y="1172"/>
                  </a:lnTo>
                  <a:lnTo>
                    <a:pt x="2296" y="797"/>
                  </a:lnTo>
                  <a:lnTo>
                    <a:pt x="2296" y="399"/>
                  </a:lnTo>
                  <a:lnTo>
                    <a:pt x="2249" y="1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BC8A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3296990" y="3718376"/>
              <a:ext cx="221573" cy="124459"/>
            </a:xfrm>
            <a:custGeom>
              <a:rect b="b" l="l" r="r" t="t"/>
              <a:pathLst>
                <a:path extrusionOk="0" h="8643" w="15387">
                  <a:moveTo>
                    <a:pt x="2600" y="8385"/>
                  </a:moveTo>
                  <a:lnTo>
                    <a:pt x="2600" y="8385"/>
                  </a:lnTo>
                  <a:lnTo>
                    <a:pt x="2506" y="8385"/>
                  </a:lnTo>
                  <a:lnTo>
                    <a:pt x="2389" y="8361"/>
                  </a:lnTo>
                  <a:lnTo>
                    <a:pt x="2296" y="8338"/>
                  </a:lnTo>
                  <a:lnTo>
                    <a:pt x="2202" y="8291"/>
                  </a:lnTo>
                  <a:lnTo>
                    <a:pt x="2038" y="8150"/>
                  </a:lnTo>
                  <a:lnTo>
                    <a:pt x="1898" y="8010"/>
                  </a:lnTo>
                  <a:lnTo>
                    <a:pt x="1757" y="7823"/>
                  </a:lnTo>
                  <a:lnTo>
                    <a:pt x="1616" y="7612"/>
                  </a:lnTo>
                  <a:lnTo>
                    <a:pt x="1359" y="7237"/>
                  </a:lnTo>
                  <a:lnTo>
                    <a:pt x="1359" y="7237"/>
                  </a:lnTo>
                  <a:lnTo>
                    <a:pt x="961" y="6652"/>
                  </a:lnTo>
                  <a:lnTo>
                    <a:pt x="750" y="6371"/>
                  </a:lnTo>
                  <a:lnTo>
                    <a:pt x="563" y="6043"/>
                  </a:lnTo>
                  <a:lnTo>
                    <a:pt x="375" y="5715"/>
                  </a:lnTo>
                  <a:lnTo>
                    <a:pt x="235" y="5364"/>
                  </a:lnTo>
                  <a:lnTo>
                    <a:pt x="118" y="4989"/>
                  </a:lnTo>
                  <a:lnTo>
                    <a:pt x="47" y="4567"/>
                  </a:lnTo>
                  <a:lnTo>
                    <a:pt x="47" y="4567"/>
                  </a:lnTo>
                  <a:lnTo>
                    <a:pt x="1" y="4310"/>
                  </a:lnTo>
                  <a:lnTo>
                    <a:pt x="1" y="4052"/>
                  </a:lnTo>
                  <a:lnTo>
                    <a:pt x="1" y="3795"/>
                  </a:lnTo>
                  <a:lnTo>
                    <a:pt x="24" y="3537"/>
                  </a:lnTo>
                  <a:lnTo>
                    <a:pt x="47" y="3303"/>
                  </a:lnTo>
                  <a:lnTo>
                    <a:pt x="94" y="3069"/>
                  </a:lnTo>
                  <a:lnTo>
                    <a:pt x="165" y="2834"/>
                  </a:lnTo>
                  <a:lnTo>
                    <a:pt x="235" y="2600"/>
                  </a:lnTo>
                  <a:lnTo>
                    <a:pt x="305" y="2389"/>
                  </a:lnTo>
                  <a:lnTo>
                    <a:pt x="399" y="2179"/>
                  </a:lnTo>
                  <a:lnTo>
                    <a:pt x="516" y="1991"/>
                  </a:lnTo>
                  <a:lnTo>
                    <a:pt x="633" y="1804"/>
                  </a:lnTo>
                  <a:lnTo>
                    <a:pt x="891" y="1453"/>
                  </a:lnTo>
                  <a:lnTo>
                    <a:pt x="1218" y="1125"/>
                  </a:lnTo>
                  <a:lnTo>
                    <a:pt x="1570" y="844"/>
                  </a:lnTo>
                  <a:lnTo>
                    <a:pt x="1944" y="610"/>
                  </a:lnTo>
                  <a:lnTo>
                    <a:pt x="2366" y="399"/>
                  </a:lnTo>
                  <a:lnTo>
                    <a:pt x="2834" y="235"/>
                  </a:lnTo>
                  <a:lnTo>
                    <a:pt x="3326" y="118"/>
                  </a:lnTo>
                  <a:lnTo>
                    <a:pt x="3841" y="24"/>
                  </a:lnTo>
                  <a:lnTo>
                    <a:pt x="4380" y="1"/>
                  </a:lnTo>
                  <a:lnTo>
                    <a:pt x="4918" y="24"/>
                  </a:lnTo>
                  <a:lnTo>
                    <a:pt x="4918" y="24"/>
                  </a:lnTo>
                  <a:lnTo>
                    <a:pt x="5410" y="71"/>
                  </a:lnTo>
                  <a:lnTo>
                    <a:pt x="5879" y="141"/>
                  </a:lnTo>
                  <a:lnTo>
                    <a:pt x="6347" y="235"/>
                  </a:lnTo>
                  <a:lnTo>
                    <a:pt x="6815" y="352"/>
                  </a:lnTo>
                  <a:lnTo>
                    <a:pt x="7260" y="469"/>
                  </a:lnTo>
                  <a:lnTo>
                    <a:pt x="7705" y="633"/>
                  </a:lnTo>
                  <a:lnTo>
                    <a:pt x="8150" y="797"/>
                  </a:lnTo>
                  <a:lnTo>
                    <a:pt x="8572" y="1008"/>
                  </a:lnTo>
                  <a:lnTo>
                    <a:pt x="8993" y="1195"/>
                  </a:lnTo>
                  <a:lnTo>
                    <a:pt x="9391" y="1429"/>
                  </a:lnTo>
                  <a:lnTo>
                    <a:pt x="9789" y="1640"/>
                  </a:lnTo>
                  <a:lnTo>
                    <a:pt x="10164" y="1898"/>
                  </a:lnTo>
                  <a:lnTo>
                    <a:pt x="10890" y="2389"/>
                  </a:lnTo>
                  <a:lnTo>
                    <a:pt x="11569" y="2905"/>
                  </a:lnTo>
                  <a:lnTo>
                    <a:pt x="11569" y="2905"/>
                  </a:lnTo>
                  <a:lnTo>
                    <a:pt x="11897" y="3209"/>
                  </a:lnTo>
                  <a:lnTo>
                    <a:pt x="12225" y="3514"/>
                  </a:lnTo>
                  <a:lnTo>
                    <a:pt x="12529" y="3841"/>
                  </a:lnTo>
                  <a:lnTo>
                    <a:pt x="12834" y="4169"/>
                  </a:lnTo>
                  <a:lnTo>
                    <a:pt x="13091" y="4497"/>
                  </a:lnTo>
                  <a:lnTo>
                    <a:pt x="13349" y="4848"/>
                  </a:lnTo>
                  <a:lnTo>
                    <a:pt x="13607" y="5200"/>
                  </a:lnTo>
                  <a:lnTo>
                    <a:pt x="13841" y="5574"/>
                  </a:lnTo>
                  <a:lnTo>
                    <a:pt x="14286" y="6300"/>
                  </a:lnTo>
                  <a:lnTo>
                    <a:pt x="14684" y="7073"/>
                  </a:lnTo>
                  <a:lnTo>
                    <a:pt x="15035" y="7846"/>
                  </a:lnTo>
                  <a:lnTo>
                    <a:pt x="15386" y="8642"/>
                  </a:lnTo>
                  <a:lnTo>
                    <a:pt x="15386" y="8642"/>
                  </a:lnTo>
                  <a:lnTo>
                    <a:pt x="15129" y="8408"/>
                  </a:lnTo>
                  <a:lnTo>
                    <a:pt x="14918" y="8150"/>
                  </a:lnTo>
                  <a:lnTo>
                    <a:pt x="14707" y="7869"/>
                  </a:lnTo>
                  <a:lnTo>
                    <a:pt x="14497" y="7588"/>
                  </a:lnTo>
                  <a:lnTo>
                    <a:pt x="14098" y="6956"/>
                  </a:lnTo>
                  <a:lnTo>
                    <a:pt x="13864" y="6628"/>
                  </a:lnTo>
                  <a:lnTo>
                    <a:pt x="13630" y="6324"/>
                  </a:lnTo>
                  <a:lnTo>
                    <a:pt x="13630" y="6324"/>
                  </a:lnTo>
                  <a:lnTo>
                    <a:pt x="13302" y="5902"/>
                  </a:lnTo>
                  <a:lnTo>
                    <a:pt x="12928" y="5504"/>
                  </a:lnTo>
                  <a:lnTo>
                    <a:pt x="12553" y="5106"/>
                  </a:lnTo>
                  <a:lnTo>
                    <a:pt x="12155" y="4708"/>
                  </a:lnTo>
                  <a:lnTo>
                    <a:pt x="11710" y="4310"/>
                  </a:lnTo>
                  <a:lnTo>
                    <a:pt x="11265" y="3935"/>
                  </a:lnTo>
                  <a:lnTo>
                    <a:pt x="10796" y="3584"/>
                  </a:lnTo>
                  <a:lnTo>
                    <a:pt x="10305" y="3233"/>
                  </a:lnTo>
                  <a:lnTo>
                    <a:pt x="9813" y="2905"/>
                  </a:lnTo>
                  <a:lnTo>
                    <a:pt x="9274" y="2600"/>
                  </a:lnTo>
                  <a:lnTo>
                    <a:pt x="8736" y="2343"/>
                  </a:lnTo>
                  <a:lnTo>
                    <a:pt x="8174" y="2085"/>
                  </a:lnTo>
                  <a:lnTo>
                    <a:pt x="7588" y="1874"/>
                  </a:lnTo>
                  <a:lnTo>
                    <a:pt x="7003" y="1710"/>
                  </a:lnTo>
                  <a:lnTo>
                    <a:pt x="6394" y="1593"/>
                  </a:lnTo>
                  <a:lnTo>
                    <a:pt x="5762" y="1500"/>
                  </a:lnTo>
                  <a:lnTo>
                    <a:pt x="5762" y="1500"/>
                  </a:lnTo>
                  <a:lnTo>
                    <a:pt x="5223" y="1476"/>
                  </a:lnTo>
                  <a:lnTo>
                    <a:pt x="4708" y="1500"/>
                  </a:lnTo>
                  <a:lnTo>
                    <a:pt x="4169" y="1546"/>
                  </a:lnTo>
                  <a:lnTo>
                    <a:pt x="3654" y="1664"/>
                  </a:lnTo>
                  <a:lnTo>
                    <a:pt x="3162" y="1804"/>
                  </a:lnTo>
                  <a:lnTo>
                    <a:pt x="2951" y="1898"/>
                  </a:lnTo>
                  <a:lnTo>
                    <a:pt x="2741" y="1991"/>
                  </a:lnTo>
                  <a:lnTo>
                    <a:pt x="2530" y="2108"/>
                  </a:lnTo>
                  <a:lnTo>
                    <a:pt x="2342" y="2226"/>
                  </a:lnTo>
                  <a:lnTo>
                    <a:pt x="2179" y="2366"/>
                  </a:lnTo>
                  <a:lnTo>
                    <a:pt x="2038" y="2507"/>
                  </a:lnTo>
                  <a:lnTo>
                    <a:pt x="2038" y="2507"/>
                  </a:lnTo>
                  <a:lnTo>
                    <a:pt x="1898" y="2647"/>
                  </a:lnTo>
                  <a:lnTo>
                    <a:pt x="1780" y="2811"/>
                  </a:lnTo>
                  <a:lnTo>
                    <a:pt x="1687" y="2975"/>
                  </a:lnTo>
                  <a:lnTo>
                    <a:pt x="1593" y="3162"/>
                  </a:lnTo>
                  <a:lnTo>
                    <a:pt x="1523" y="3350"/>
                  </a:lnTo>
                  <a:lnTo>
                    <a:pt x="1476" y="3537"/>
                  </a:lnTo>
                  <a:lnTo>
                    <a:pt x="1382" y="3912"/>
                  </a:lnTo>
                  <a:lnTo>
                    <a:pt x="1359" y="4333"/>
                  </a:lnTo>
                  <a:lnTo>
                    <a:pt x="1359" y="4755"/>
                  </a:lnTo>
                  <a:lnTo>
                    <a:pt x="1406" y="5176"/>
                  </a:lnTo>
                  <a:lnTo>
                    <a:pt x="1476" y="5598"/>
                  </a:lnTo>
                  <a:lnTo>
                    <a:pt x="1570" y="6019"/>
                  </a:lnTo>
                  <a:lnTo>
                    <a:pt x="1687" y="6417"/>
                  </a:lnTo>
                  <a:lnTo>
                    <a:pt x="1827" y="6816"/>
                  </a:lnTo>
                  <a:lnTo>
                    <a:pt x="1968" y="7190"/>
                  </a:lnTo>
                  <a:lnTo>
                    <a:pt x="2132" y="7541"/>
                  </a:lnTo>
                  <a:lnTo>
                    <a:pt x="2296" y="7869"/>
                  </a:lnTo>
                  <a:lnTo>
                    <a:pt x="2460" y="8150"/>
                  </a:lnTo>
                  <a:lnTo>
                    <a:pt x="2600" y="8385"/>
                  </a:lnTo>
                  <a:lnTo>
                    <a:pt x="2600" y="8385"/>
                  </a:lnTo>
                  <a:close/>
                </a:path>
              </a:pathLst>
            </a:custGeom>
            <a:solidFill>
              <a:srgbClr val="BC8A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3359716" y="3667458"/>
              <a:ext cx="206726" cy="94781"/>
            </a:xfrm>
            <a:custGeom>
              <a:rect b="b" l="l" r="r" t="t"/>
              <a:pathLst>
                <a:path extrusionOk="0" h="6582" w="14356">
                  <a:moveTo>
                    <a:pt x="0" y="1640"/>
                  </a:moveTo>
                  <a:lnTo>
                    <a:pt x="0" y="1640"/>
                  </a:lnTo>
                  <a:lnTo>
                    <a:pt x="47" y="1499"/>
                  </a:lnTo>
                  <a:lnTo>
                    <a:pt x="141" y="1336"/>
                  </a:lnTo>
                  <a:lnTo>
                    <a:pt x="258" y="1195"/>
                  </a:lnTo>
                  <a:lnTo>
                    <a:pt x="375" y="1055"/>
                  </a:lnTo>
                  <a:lnTo>
                    <a:pt x="539" y="937"/>
                  </a:lnTo>
                  <a:lnTo>
                    <a:pt x="703" y="797"/>
                  </a:lnTo>
                  <a:lnTo>
                    <a:pt x="1078" y="586"/>
                  </a:lnTo>
                  <a:lnTo>
                    <a:pt x="1476" y="399"/>
                  </a:lnTo>
                  <a:lnTo>
                    <a:pt x="1897" y="235"/>
                  </a:lnTo>
                  <a:lnTo>
                    <a:pt x="2319" y="141"/>
                  </a:lnTo>
                  <a:lnTo>
                    <a:pt x="2717" y="71"/>
                  </a:lnTo>
                  <a:lnTo>
                    <a:pt x="2717" y="71"/>
                  </a:lnTo>
                  <a:lnTo>
                    <a:pt x="3256" y="24"/>
                  </a:lnTo>
                  <a:lnTo>
                    <a:pt x="3771" y="1"/>
                  </a:lnTo>
                  <a:lnTo>
                    <a:pt x="4263" y="24"/>
                  </a:lnTo>
                  <a:lnTo>
                    <a:pt x="4754" y="71"/>
                  </a:lnTo>
                  <a:lnTo>
                    <a:pt x="5246" y="118"/>
                  </a:lnTo>
                  <a:lnTo>
                    <a:pt x="5714" y="211"/>
                  </a:lnTo>
                  <a:lnTo>
                    <a:pt x="6183" y="329"/>
                  </a:lnTo>
                  <a:lnTo>
                    <a:pt x="6651" y="446"/>
                  </a:lnTo>
                  <a:lnTo>
                    <a:pt x="7096" y="610"/>
                  </a:lnTo>
                  <a:lnTo>
                    <a:pt x="7541" y="750"/>
                  </a:lnTo>
                  <a:lnTo>
                    <a:pt x="8408" y="1101"/>
                  </a:lnTo>
                  <a:lnTo>
                    <a:pt x="9251" y="1499"/>
                  </a:lnTo>
                  <a:lnTo>
                    <a:pt x="10094" y="1898"/>
                  </a:lnTo>
                  <a:lnTo>
                    <a:pt x="10094" y="1898"/>
                  </a:lnTo>
                  <a:lnTo>
                    <a:pt x="11335" y="2436"/>
                  </a:lnTo>
                  <a:lnTo>
                    <a:pt x="12014" y="2741"/>
                  </a:lnTo>
                  <a:lnTo>
                    <a:pt x="12670" y="3092"/>
                  </a:lnTo>
                  <a:lnTo>
                    <a:pt x="12974" y="3279"/>
                  </a:lnTo>
                  <a:lnTo>
                    <a:pt x="13255" y="3467"/>
                  </a:lnTo>
                  <a:lnTo>
                    <a:pt x="13536" y="3677"/>
                  </a:lnTo>
                  <a:lnTo>
                    <a:pt x="13770" y="3888"/>
                  </a:lnTo>
                  <a:lnTo>
                    <a:pt x="13981" y="4122"/>
                  </a:lnTo>
                  <a:lnTo>
                    <a:pt x="14145" y="4356"/>
                  </a:lnTo>
                  <a:lnTo>
                    <a:pt x="14262" y="4614"/>
                  </a:lnTo>
                  <a:lnTo>
                    <a:pt x="14332" y="4872"/>
                  </a:lnTo>
                  <a:lnTo>
                    <a:pt x="14332" y="4872"/>
                  </a:lnTo>
                  <a:lnTo>
                    <a:pt x="14356" y="5176"/>
                  </a:lnTo>
                  <a:lnTo>
                    <a:pt x="14332" y="5457"/>
                  </a:lnTo>
                  <a:lnTo>
                    <a:pt x="14286" y="5715"/>
                  </a:lnTo>
                  <a:lnTo>
                    <a:pt x="14192" y="5949"/>
                  </a:lnTo>
                  <a:lnTo>
                    <a:pt x="14098" y="6160"/>
                  </a:lnTo>
                  <a:lnTo>
                    <a:pt x="13958" y="6324"/>
                  </a:lnTo>
                  <a:lnTo>
                    <a:pt x="13817" y="6464"/>
                  </a:lnTo>
                  <a:lnTo>
                    <a:pt x="13677" y="6534"/>
                  </a:lnTo>
                  <a:lnTo>
                    <a:pt x="13677" y="6534"/>
                  </a:lnTo>
                  <a:lnTo>
                    <a:pt x="13513" y="6558"/>
                  </a:lnTo>
                  <a:lnTo>
                    <a:pt x="13349" y="6581"/>
                  </a:lnTo>
                  <a:lnTo>
                    <a:pt x="13185" y="6558"/>
                  </a:lnTo>
                  <a:lnTo>
                    <a:pt x="13021" y="6534"/>
                  </a:lnTo>
                  <a:lnTo>
                    <a:pt x="12646" y="6441"/>
                  </a:lnTo>
                  <a:lnTo>
                    <a:pt x="12295" y="6277"/>
                  </a:lnTo>
                  <a:lnTo>
                    <a:pt x="11920" y="6089"/>
                  </a:lnTo>
                  <a:lnTo>
                    <a:pt x="11592" y="5902"/>
                  </a:lnTo>
                  <a:lnTo>
                    <a:pt x="11007" y="5527"/>
                  </a:lnTo>
                  <a:lnTo>
                    <a:pt x="11007" y="5527"/>
                  </a:lnTo>
                  <a:lnTo>
                    <a:pt x="10398" y="5153"/>
                  </a:lnTo>
                  <a:lnTo>
                    <a:pt x="9789" y="4755"/>
                  </a:lnTo>
                  <a:lnTo>
                    <a:pt x="9251" y="4403"/>
                  </a:lnTo>
                  <a:lnTo>
                    <a:pt x="8782" y="4122"/>
                  </a:lnTo>
                  <a:lnTo>
                    <a:pt x="8782" y="4122"/>
                  </a:lnTo>
                  <a:lnTo>
                    <a:pt x="7588" y="3490"/>
                  </a:lnTo>
                  <a:lnTo>
                    <a:pt x="6932" y="3139"/>
                  </a:lnTo>
                  <a:lnTo>
                    <a:pt x="6253" y="2834"/>
                  </a:lnTo>
                  <a:lnTo>
                    <a:pt x="5551" y="2553"/>
                  </a:lnTo>
                  <a:lnTo>
                    <a:pt x="4871" y="2319"/>
                  </a:lnTo>
                  <a:lnTo>
                    <a:pt x="4520" y="2225"/>
                  </a:lnTo>
                  <a:lnTo>
                    <a:pt x="4192" y="2132"/>
                  </a:lnTo>
                  <a:lnTo>
                    <a:pt x="3864" y="2085"/>
                  </a:lnTo>
                  <a:lnTo>
                    <a:pt x="3560" y="2061"/>
                  </a:lnTo>
                  <a:lnTo>
                    <a:pt x="3560" y="2061"/>
                  </a:lnTo>
                  <a:lnTo>
                    <a:pt x="3349" y="2061"/>
                  </a:lnTo>
                  <a:lnTo>
                    <a:pt x="3138" y="2061"/>
                  </a:lnTo>
                  <a:lnTo>
                    <a:pt x="2787" y="2132"/>
                  </a:lnTo>
                  <a:lnTo>
                    <a:pt x="2459" y="2202"/>
                  </a:lnTo>
                  <a:lnTo>
                    <a:pt x="2295" y="2225"/>
                  </a:lnTo>
                  <a:lnTo>
                    <a:pt x="2155" y="2225"/>
                  </a:lnTo>
                  <a:lnTo>
                    <a:pt x="2155" y="2225"/>
                  </a:lnTo>
                  <a:lnTo>
                    <a:pt x="1874" y="2202"/>
                  </a:lnTo>
                  <a:lnTo>
                    <a:pt x="1569" y="2132"/>
                  </a:lnTo>
                  <a:lnTo>
                    <a:pt x="984" y="1968"/>
                  </a:lnTo>
                  <a:lnTo>
                    <a:pt x="984" y="1968"/>
                  </a:lnTo>
                  <a:lnTo>
                    <a:pt x="492" y="1898"/>
                  </a:lnTo>
                  <a:lnTo>
                    <a:pt x="375" y="1851"/>
                  </a:lnTo>
                  <a:lnTo>
                    <a:pt x="235" y="1804"/>
                  </a:lnTo>
                  <a:lnTo>
                    <a:pt x="118" y="1734"/>
                  </a:lnTo>
                  <a:lnTo>
                    <a:pt x="0" y="1640"/>
                  </a:lnTo>
                  <a:lnTo>
                    <a:pt x="0" y="16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3184699" y="3809428"/>
              <a:ext cx="105898" cy="399960"/>
            </a:xfrm>
            <a:custGeom>
              <a:rect b="b" l="l" r="r" t="t"/>
              <a:pathLst>
                <a:path extrusionOk="0" h="27775" w="7354">
                  <a:moveTo>
                    <a:pt x="6019" y="1"/>
                  </a:moveTo>
                  <a:lnTo>
                    <a:pt x="6019" y="1"/>
                  </a:lnTo>
                  <a:lnTo>
                    <a:pt x="6089" y="48"/>
                  </a:lnTo>
                  <a:lnTo>
                    <a:pt x="6159" y="118"/>
                  </a:lnTo>
                  <a:lnTo>
                    <a:pt x="6370" y="375"/>
                  </a:lnTo>
                  <a:lnTo>
                    <a:pt x="6581" y="703"/>
                  </a:lnTo>
                  <a:lnTo>
                    <a:pt x="6792" y="1078"/>
                  </a:lnTo>
                  <a:lnTo>
                    <a:pt x="7002" y="1453"/>
                  </a:lnTo>
                  <a:lnTo>
                    <a:pt x="7166" y="1781"/>
                  </a:lnTo>
                  <a:lnTo>
                    <a:pt x="7283" y="2062"/>
                  </a:lnTo>
                  <a:lnTo>
                    <a:pt x="7330" y="2225"/>
                  </a:lnTo>
                  <a:lnTo>
                    <a:pt x="7330" y="2225"/>
                  </a:lnTo>
                  <a:lnTo>
                    <a:pt x="7354" y="2366"/>
                  </a:lnTo>
                  <a:lnTo>
                    <a:pt x="7330" y="2530"/>
                  </a:lnTo>
                  <a:lnTo>
                    <a:pt x="7283" y="2905"/>
                  </a:lnTo>
                  <a:lnTo>
                    <a:pt x="7213" y="3303"/>
                  </a:lnTo>
                  <a:lnTo>
                    <a:pt x="7096" y="3748"/>
                  </a:lnTo>
                  <a:lnTo>
                    <a:pt x="6862" y="4638"/>
                  </a:lnTo>
                  <a:lnTo>
                    <a:pt x="6745" y="5036"/>
                  </a:lnTo>
                  <a:lnTo>
                    <a:pt x="6675" y="5387"/>
                  </a:lnTo>
                  <a:lnTo>
                    <a:pt x="6675" y="5387"/>
                  </a:lnTo>
                  <a:lnTo>
                    <a:pt x="4497" y="16394"/>
                  </a:lnTo>
                  <a:lnTo>
                    <a:pt x="3373" y="21873"/>
                  </a:lnTo>
                  <a:lnTo>
                    <a:pt x="2295" y="27096"/>
                  </a:lnTo>
                  <a:lnTo>
                    <a:pt x="2295" y="27096"/>
                  </a:lnTo>
                  <a:lnTo>
                    <a:pt x="1780" y="27330"/>
                  </a:lnTo>
                  <a:lnTo>
                    <a:pt x="1242" y="27564"/>
                  </a:lnTo>
                  <a:lnTo>
                    <a:pt x="960" y="27681"/>
                  </a:lnTo>
                  <a:lnTo>
                    <a:pt x="679" y="27751"/>
                  </a:lnTo>
                  <a:lnTo>
                    <a:pt x="398" y="27775"/>
                  </a:lnTo>
                  <a:lnTo>
                    <a:pt x="141" y="27775"/>
                  </a:lnTo>
                  <a:lnTo>
                    <a:pt x="141" y="27775"/>
                  </a:lnTo>
                  <a:lnTo>
                    <a:pt x="47" y="27564"/>
                  </a:lnTo>
                  <a:lnTo>
                    <a:pt x="24" y="27330"/>
                  </a:lnTo>
                  <a:lnTo>
                    <a:pt x="0" y="27119"/>
                  </a:lnTo>
                  <a:lnTo>
                    <a:pt x="24" y="26885"/>
                  </a:lnTo>
                  <a:lnTo>
                    <a:pt x="117" y="26440"/>
                  </a:lnTo>
                  <a:lnTo>
                    <a:pt x="211" y="26018"/>
                  </a:lnTo>
                  <a:lnTo>
                    <a:pt x="211" y="26018"/>
                  </a:lnTo>
                  <a:lnTo>
                    <a:pt x="1452" y="20000"/>
                  </a:lnTo>
                  <a:lnTo>
                    <a:pt x="2108" y="16932"/>
                  </a:lnTo>
                  <a:lnTo>
                    <a:pt x="2436" y="15410"/>
                  </a:lnTo>
                  <a:lnTo>
                    <a:pt x="2787" y="13935"/>
                  </a:lnTo>
                  <a:lnTo>
                    <a:pt x="2787" y="13935"/>
                  </a:lnTo>
                  <a:lnTo>
                    <a:pt x="3607" y="10398"/>
                  </a:lnTo>
                  <a:lnTo>
                    <a:pt x="4380" y="6909"/>
                  </a:lnTo>
                  <a:lnTo>
                    <a:pt x="5176" y="3420"/>
                  </a:lnTo>
                  <a:lnTo>
                    <a:pt x="5597" y="1710"/>
                  </a:lnTo>
                  <a:lnTo>
                    <a:pt x="6019" y="1"/>
                  </a:lnTo>
                  <a:lnTo>
                    <a:pt x="60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2522731" y="3617548"/>
              <a:ext cx="234043" cy="462686"/>
            </a:xfrm>
            <a:custGeom>
              <a:rect b="b" l="l" r="r" t="t"/>
              <a:pathLst>
                <a:path extrusionOk="0" h="32131" w="16253">
                  <a:moveTo>
                    <a:pt x="2108" y="32131"/>
                  </a:moveTo>
                  <a:lnTo>
                    <a:pt x="2108" y="32131"/>
                  </a:lnTo>
                  <a:lnTo>
                    <a:pt x="1991" y="31686"/>
                  </a:lnTo>
                  <a:lnTo>
                    <a:pt x="1897" y="31217"/>
                  </a:lnTo>
                  <a:lnTo>
                    <a:pt x="1757" y="30304"/>
                  </a:lnTo>
                  <a:lnTo>
                    <a:pt x="1640" y="29344"/>
                  </a:lnTo>
                  <a:lnTo>
                    <a:pt x="1546" y="28407"/>
                  </a:lnTo>
                  <a:lnTo>
                    <a:pt x="1358" y="26510"/>
                  </a:lnTo>
                  <a:lnTo>
                    <a:pt x="1265" y="25597"/>
                  </a:lnTo>
                  <a:lnTo>
                    <a:pt x="1124" y="24684"/>
                  </a:lnTo>
                  <a:lnTo>
                    <a:pt x="1124" y="24684"/>
                  </a:lnTo>
                  <a:lnTo>
                    <a:pt x="960" y="23794"/>
                  </a:lnTo>
                  <a:lnTo>
                    <a:pt x="796" y="22880"/>
                  </a:lnTo>
                  <a:lnTo>
                    <a:pt x="422" y="21077"/>
                  </a:lnTo>
                  <a:lnTo>
                    <a:pt x="258" y="20164"/>
                  </a:lnTo>
                  <a:lnTo>
                    <a:pt x="117" y="19251"/>
                  </a:lnTo>
                  <a:lnTo>
                    <a:pt x="24" y="18314"/>
                  </a:lnTo>
                  <a:lnTo>
                    <a:pt x="0" y="17845"/>
                  </a:lnTo>
                  <a:lnTo>
                    <a:pt x="0" y="17377"/>
                  </a:lnTo>
                  <a:lnTo>
                    <a:pt x="0" y="17377"/>
                  </a:lnTo>
                  <a:lnTo>
                    <a:pt x="24" y="16956"/>
                  </a:lnTo>
                  <a:lnTo>
                    <a:pt x="47" y="16534"/>
                  </a:lnTo>
                  <a:lnTo>
                    <a:pt x="117" y="16113"/>
                  </a:lnTo>
                  <a:lnTo>
                    <a:pt x="211" y="15714"/>
                  </a:lnTo>
                  <a:lnTo>
                    <a:pt x="328" y="15340"/>
                  </a:lnTo>
                  <a:lnTo>
                    <a:pt x="469" y="14965"/>
                  </a:lnTo>
                  <a:lnTo>
                    <a:pt x="633" y="14614"/>
                  </a:lnTo>
                  <a:lnTo>
                    <a:pt x="820" y="14262"/>
                  </a:lnTo>
                  <a:lnTo>
                    <a:pt x="1007" y="13911"/>
                  </a:lnTo>
                  <a:lnTo>
                    <a:pt x="1218" y="13583"/>
                  </a:lnTo>
                  <a:lnTo>
                    <a:pt x="1429" y="13279"/>
                  </a:lnTo>
                  <a:lnTo>
                    <a:pt x="1663" y="12974"/>
                  </a:lnTo>
                  <a:lnTo>
                    <a:pt x="2131" y="12389"/>
                  </a:lnTo>
                  <a:lnTo>
                    <a:pt x="2623" y="11827"/>
                  </a:lnTo>
                  <a:lnTo>
                    <a:pt x="2623" y="11827"/>
                  </a:lnTo>
                  <a:lnTo>
                    <a:pt x="3864" y="10516"/>
                  </a:lnTo>
                  <a:lnTo>
                    <a:pt x="5129" y="9274"/>
                  </a:lnTo>
                  <a:lnTo>
                    <a:pt x="6417" y="8033"/>
                  </a:lnTo>
                  <a:lnTo>
                    <a:pt x="7705" y="6815"/>
                  </a:lnTo>
                  <a:lnTo>
                    <a:pt x="10375" y="4380"/>
                  </a:lnTo>
                  <a:lnTo>
                    <a:pt x="11709" y="3162"/>
                  </a:lnTo>
                  <a:lnTo>
                    <a:pt x="13091" y="1898"/>
                  </a:lnTo>
                  <a:lnTo>
                    <a:pt x="13091" y="1898"/>
                  </a:lnTo>
                  <a:lnTo>
                    <a:pt x="13325" y="1663"/>
                  </a:lnTo>
                  <a:lnTo>
                    <a:pt x="13583" y="1359"/>
                  </a:lnTo>
                  <a:lnTo>
                    <a:pt x="14192" y="750"/>
                  </a:lnTo>
                  <a:lnTo>
                    <a:pt x="14496" y="469"/>
                  </a:lnTo>
                  <a:lnTo>
                    <a:pt x="14777" y="212"/>
                  </a:lnTo>
                  <a:lnTo>
                    <a:pt x="14918" y="141"/>
                  </a:lnTo>
                  <a:lnTo>
                    <a:pt x="15035" y="71"/>
                  </a:lnTo>
                  <a:lnTo>
                    <a:pt x="15152" y="24"/>
                  </a:lnTo>
                  <a:lnTo>
                    <a:pt x="15269" y="1"/>
                  </a:lnTo>
                  <a:lnTo>
                    <a:pt x="15269" y="1"/>
                  </a:lnTo>
                  <a:lnTo>
                    <a:pt x="15363" y="24"/>
                  </a:lnTo>
                  <a:lnTo>
                    <a:pt x="15456" y="48"/>
                  </a:lnTo>
                  <a:lnTo>
                    <a:pt x="15550" y="94"/>
                  </a:lnTo>
                  <a:lnTo>
                    <a:pt x="15644" y="165"/>
                  </a:lnTo>
                  <a:lnTo>
                    <a:pt x="15808" y="329"/>
                  </a:lnTo>
                  <a:lnTo>
                    <a:pt x="15948" y="539"/>
                  </a:lnTo>
                  <a:lnTo>
                    <a:pt x="16065" y="797"/>
                  </a:lnTo>
                  <a:lnTo>
                    <a:pt x="16159" y="1078"/>
                  </a:lnTo>
                  <a:lnTo>
                    <a:pt x="16206" y="1359"/>
                  </a:lnTo>
                  <a:lnTo>
                    <a:pt x="16229" y="1663"/>
                  </a:lnTo>
                  <a:lnTo>
                    <a:pt x="16229" y="1663"/>
                  </a:lnTo>
                  <a:lnTo>
                    <a:pt x="16253" y="2062"/>
                  </a:lnTo>
                  <a:lnTo>
                    <a:pt x="16206" y="2460"/>
                  </a:lnTo>
                  <a:lnTo>
                    <a:pt x="16159" y="2858"/>
                  </a:lnTo>
                  <a:lnTo>
                    <a:pt x="16065" y="3232"/>
                  </a:lnTo>
                  <a:lnTo>
                    <a:pt x="15948" y="3631"/>
                  </a:lnTo>
                  <a:lnTo>
                    <a:pt x="15808" y="4005"/>
                  </a:lnTo>
                  <a:lnTo>
                    <a:pt x="15644" y="4357"/>
                  </a:lnTo>
                  <a:lnTo>
                    <a:pt x="15480" y="4731"/>
                  </a:lnTo>
                  <a:lnTo>
                    <a:pt x="15292" y="5059"/>
                  </a:lnTo>
                  <a:lnTo>
                    <a:pt x="15082" y="5410"/>
                  </a:lnTo>
                  <a:lnTo>
                    <a:pt x="14660" y="6019"/>
                  </a:lnTo>
                  <a:lnTo>
                    <a:pt x="14239" y="6581"/>
                  </a:lnTo>
                  <a:lnTo>
                    <a:pt x="13840" y="7073"/>
                  </a:lnTo>
                  <a:lnTo>
                    <a:pt x="13840" y="7073"/>
                  </a:lnTo>
                  <a:lnTo>
                    <a:pt x="13349" y="7635"/>
                  </a:lnTo>
                  <a:lnTo>
                    <a:pt x="12857" y="8197"/>
                  </a:lnTo>
                  <a:lnTo>
                    <a:pt x="11850" y="9274"/>
                  </a:lnTo>
                  <a:lnTo>
                    <a:pt x="11382" y="9790"/>
                  </a:lnTo>
                  <a:lnTo>
                    <a:pt x="10913" y="10328"/>
                  </a:lnTo>
                  <a:lnTo>
                    <a:pt x="10492" y="10867"/>
                  </a:lnTo>
                  <a:lnTo>
                    <a:pt x="10094" y="11382"/>
                  </a:lnTo>
                  <a:lnTo>
                    <a:pt x="10094" y="11382"/>
                  </a:lnTo>
                  <a:lnTo>
                    <a:pt x="10117" y="11382"/>
                  </a:lnTo>
                  <a:lnTo>
                    <a:pt x="10094" y="11382"/>
                  </a:lnTo>
                  <a:lnTo>
                    <a:pt x="9976" y="11429"/>
                  </a:lnTo>
                  <a:lnTo>
                    <a:pt x="9438" y="11710"/>
                  </a:lnTo>
                  <a:lnTo>
                    <a:pt x="7962" y="12506"/>
                  </a:lnTo>
                  <a:lnTo>
                    <a:pt x="7962" y="12506"/>
                  </a:lnTo>
                  <a:lnTo>
                    <a:pt x="7658" y="12693"/>
                  </a:lnTo>
                  <a:lnTo>
                    <a:pt x="7377" y="12881"/>
                  </a:lnTo>
                  <a:lnTo>
                    <a:pt x="7119" y="13092"/>
                  </a:lnTo>
                  <a:lnTo>
                    <a:pt x="6909" y="13326"/>
                  </a:lnTo>
                  <a:lnTo>
                    <a:pt x="6698" y="13583"/>
                  </a:lnTo>
                  <a:lnTo>
                    <a:pt x="6511" y="13841"/>
                  </a:lnTo>
                  <a:lnTo>
                    <a:pt x="6323" y="14145"/>
                  </a:lnTo>
                  <a:lnTo>
                    <a:pt x="6183" y="14426"/>
                  </a:lnTo>
                  <a:lnTo>
                    <a:pt x="6042" y="14754"/>
                  </a:lnTo>
                  <a:lnTo>
                    <a:pt x="5925" y="15082"/>
                  </a:lnTo>
                  <a:lnTo>
                    <a:pt x="5808" y="15433"/>
                  </a:lnTo>
                  <a:lnTo>
                    <a:pt x="5691" y="15808"/>
                  </a:lnTo>
                  <a:lnTo>
                    <a:pt x="5504" y="16604"/>
                  </a:lnTo>
                  <a:lnTo>
                    <a:pt x="5340" y="17471"/>
                  </a:lnTo>
                  <a:lnTo>
                    <a:pt x="5340" y="17471"/>
                  </a:lnTo>
                  <a:lnTo>
                    <a:pt x="5129" y="18759"/>
                  </a:lnTo>
                  <a:lnTo>
                    <a:pt x="4941" y="20070"/>
                  </a:lnTo>
                  <a:lnTo>
                    <a:pt x="4590" y="22646"/>
                  </a:lnTo>
                  <a:lnTo>
                    <a:pt x="4590" y="22646"/>
                  </a:lnTo>
                  <a:lnTo>
                    <a:pt x="4473" y="23302"/>
                  </a:lnTo>
                  <a:lnTo>
                    <a:pt x="4356" y="23934"/>
                  </a:lnTo>
                  <a:lnTo>
                    <a:pt x="4192" y="24543"/>
                  </a:lnTo>
                  <a:lnTo>
                    <a:pt x="4028" y="25152"/>
                  </a:lnTo>
                  <a:lnTo>
                    <a:pt x="3630" y="26323"/>
                  </a:lnTo>
                  <a:lnTo>
                    <a:pt x="3232" y="27494"/>
                  </a:lnTo>
                  <a:lnTo>
                    <a:pt x="2857" y="28618"/>
                  </a:lnTo>
                  <a:lnTo>
                    <a:pt x="2670" y="29203"/>
                  </a:lnTo>
                  <a:lnTo>
                    <a:pt x="2506" y="29765"/>
                  </a:lnTo>
                  <a:lnTo>
                    <a:pt x="2365" y="30351"/>
                  </a:lnTo>
                  <a:lnTo>
                    <a:pt x="2248" y="30936"/>
                  </a:lnTo>
                  <a:lnTo>
                    <a:pt x="2155" y="31522"/>
                  </a:lnTo>
                  <a:lnTo>
                    <a:pt x="2108" y="32131"/>
                  </a:lnTo>
                  <a:lnTo>
                    <a:pt x="2108" y="32131"/>
                  </a:lnTo>
                  <a:close/>
                </a:path>
              </a:pathLst>
            </a:custGeom>
            <a:solidFill>
              <a:srgbClr val="D8AB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2552740" y="3700852"/>
              <a:ext cx="399960" cy="679176"/>
            </a:xfrm>
            <a:custGeom>
              <a:rect b="b" l="l" r="r" t="t"/>
              <a:pathLst>
                <a:path extrusionOk="0" h="47165" w="27775">
                  <a:moveTo>
                    <a:pt x="26557" y="2342"/>
                  </a:moveTo>
                  <a:lnTo>
                    <a:pt x="26557" y="2342"/>
                  </a:lnTo>
                  <a:lnTo>
                    <a:pt x="26768" y="2365"/>
                  </a:lnTo>
                  <a:lnTo>
                    <a:pt x="26931" y="2412"/>
                  </a:lnTo>
                  <a:lnTo>
                    <a:pt x="27072" y="2459"/>
                  </a:lnTo>
                  <a:lnTo>
                    <a:pt x="27213" y="2529"/>
                  </a:lnTo>
                  <a:lnTo>
                    <a:pt x="27330" y="2600"/>
                  </a:lnTo>
                  <a:lnTo>
                    <a:pt x="27447" y="2693"/>
                  </a:lnTo>
                  <a:lnTo>
                    <a:pt x="27517" y="2787"/>
                  </a:lnTo>
                  <a:lnTo>
                    <a:pt x="27587" y="2904"/>
                  </a:lnTo>
                  <a:lnTo>
                    <a:pt x="27657" y="3021"/>
                  </a:lnTo>
                  <a:lnTo>
                    <a:pt x="27704" y="3162"/>
                  </a:lnTo>
                  <a:lnTo>
                    <a:pt x="27751" y="3443"/>
                  </a:lnTo>
                  <a:lnTo>
                    <a:pt x="27775" y="3747"/>
                  </a:lnTo>
                  <a:lnTo>
                    <a:pt x="27751" y="4075"/>
                  </a:lnTo>
                  <a:lnTo>
                    <a:pt x="27681" y="4426"/>
                  </a:lnTo>
                  <a:lnTo>
                    <a:pt x="27587" y="4754"/>
                  </a:lnTo>
                  <a:lnTo>
                    <a:pt x="27494" y="5105"/>
                  </a:lnTo>
                  <a:lnTo>
                    <a:pt x="27353" y="5433"/>
                  </a:lnTo>
                  <a:lnTo>
                    <a:pt x="27213" y="5738"/>
                  </a:lnTo>
                  <a:lnTo>
                    <a:pt x="27072" y="6019"/>
                  </a:lnTo>
                  <a:lnTo>
                    <a:pt x="26931" y="6276"/>
                  </a:lnTo>
                  <a:lnTo>
                    <a:pt x="26791" y="6487"/>
                  </a:lnTo>
                  <a:lnTo>
                    <a:pt x="26791" y="6487"/>
                  </a:lnTo>
                  <a:lnTo>
                    <a:pt x="26533" y="6791"/>
                  </a:lnTo>
                  <a:lnTo>
                    <a:pt x="26276" y="7072"/>
                  </a:lnTo>
                  <a:lnTo>
                    <a:pt x="25737" y="7611"/>
                  </a:lnTo>
                  <a:lnTo>
                    <a:pt x="25737" y="7611"/>
                  </a:lnTo>
                  <a:lnTo>
                    <a:pt x="25245" y="8079"/>
                  </a:lnTo>
                  <a:lnTo>
                    <a:pt x="24683" y="8571"/>
                  </a:lnTo>
                  <a:lnTo>
                    <a:pt x="24074" y="9040"/>
                  </a:lnTo>
                  <a:lnTo>
                    <a:pt x="23419" y="9484"/>
                  </a:lnTo>
                  <a:lnTo>
                    <a:pt x="22786" y="9929"/>
                  </a:lnTo>
                  <a:lnTo>
                    <a:pt x="22131" y="10351"/>
                  </a:lnTo>
                  <a:lnTo>
                    <a:pt x="21522" y="10726"/>
                  </a:lnTo>
                  <a:lnTo>
                    <a:pt x="20936" y="11077"/>
                  </a:lnTo>
                  <a:lnTo>
                    <a:pt x="20936" y="11077"/>
                  </a:lnTo>
                  <a:lnTo>
                    <a:pt x="20749" y="12037"/>
                  </a:lnTo>
                  <a:lnTo>
                    <a:pt x="20538" y="12974"/>
                  </a:lnTo>
                  <a:lnTo>
                    <a:pt x="20281" y="13911"/>
                  </a:lnTo>
                  <a:lnTo>
                    <a:pt x="20023" y="14824"/>
                  </a:lnTo>
                  <a:lnTo>
                    <a:pt x="20023" y="14824"/>
                  </a:lnTo>
                  <a:lnTo>
                    <a:pt x="19883" y="15269"/>
                  </a:lnTo>
                  <a:lnTo>
                    <a:pt x="19742" y="15690"/>
                  </a:lnTo>
                  <a:lnTo>
                    <a:pt x="19414" y="16557"/>
                  </a:lnTo>
                  <a:lnTo>
                    <a:pt x="19133" y="17423"/>
                  </a:lnTo>
                  <a:lnTo>
                    <a:pt x="18993" y="17868"/>
                  </a:lnTo>
                  <a:lnTo>
                    <a:pt x="18899" y="18290"/>
                  </a:lnTo>
                  <a:lnTo>
                    <a:pt x="18899" y="18290"/>
                  </a:lnTo>
                  <a:lnTo>
                    <a:pt x="18876" y="18524"/>
                  </a:lnTo>
                  <a:lnTo>
                    <a:pt x="18852" y="18781"/>
                  </a:lnTo>
                  <a:lnTo>
                    <a:pt x="18829" y="19390"/>
                  </a:lnTo>
                  <a:lnTo>
                    <a:pt x="18829" y="20772"/>
                  </a:lnTo>
                  <a:lnTo>
                    <a:pt x="18829" y="20772"/>
                  </a:lnTo>
                  <a:lnTo>
                    <a:pt x="18805" y="21287"/>
                  </a:lnTo>
                  <a:lnTo>
                    <a:pt x="18782" y="21826"/>
                  </a:lnTo>
                  <a:lnTo>
                    <a:pt x="18782" y="22318"/>
                  </a:lnTo>
                  <a:lnTo>
                    <a:pt x="18782" y="22528"/>
                  </a:lnTo>
                  <a:lnTo>
                    <a:pt x="18829" y="22739"/>
                  </a:lnTo>
                  <a:lnTo>
                    <a:pt x="18829" y="22739"/>
                  </a:lnTo>
                  <a:lnTo>
                    <a:pt x="18876" y="22856"/>
                  </a:lnTo>
                  <a:lnTo>
                    <a:pt x="18922" y="22973"/>
                  </a:lnTo>
                  <a:lnTo>
                    <a:pt x="19086" y="23208"/>
                  </a:lnTo>
                  <a:lnTo>
                    <a:pt x="19274" y="23442"/>
                  </a:lnTo>
                  <a:lnTo>
                    <a:pt x="19508" y="23676"/>
                  </a:lnTo>
                  <a:lnTo>
                    <a:pt x="20000" y="24121"/>
                  </a:lnTo>
                  <a:lnTo>
                    <a:pt x="20210" y="24332"/>
                  </a:lnTo>
                  <a:lnTo>
                    <a:pt x="20398" y="24542"/>
                  </a:lnTo>
                  <a:lnTo>
                    <a:pt x="20398" y="24542"/>
                  </a:lnTo>
                  <a:lnTo>
                    <a:pt x="20702" y="24940"/>
                  </a:lnTo>
                  <a:lnTo>
                    <a:pt x="21007" y="25362"/>
                  </a:lnTo>
                  <a:lnTo>
                    <a:pt x="21288" y="25807"/>
                  </a:lnTo>
                  <a:lnTo>
                    <a:pt x="21545" y="26252"/>
                  </a:lnTo>
                  <a:lnTo>
                    <a:pt x="21779" y="26697"/>
                  </a:lnTo>
                  <a:lnTo>
                    <a:pt x="22014" y="27165"/>
                  </a:lnTo>
                  <a:lnTo>
                    <a:pt x="22248" y="27657"/>
                  </a:lnTo>
                  <a:lnTo>
                    <a:pt x="22435" y="28149"/>
                  </a:lnTo>
                  <a:lnTo>
                    <a:pt x="22833" y="29156"/>
                  </a:lnTo>
                  <a:lnTo>
                    <a:pt x="23185" y="30186"/>
                  </a:lnTo>
                  <a:lnTo>
                    <a:pt x="23489" y="31263"/>
                  </a:lnTo>
                  <a:lnTo>
                    <a:pt x="23793" y="32364"/>
                  </a:lnTo>
                  <a:lnTo>
                    <a:pt x="23793" y="32364"/>
                  </a:lnTo>
                  <a:lnTo>
                    <a:pt x="24074" y="33488"/>
                  </a:lnTo>
                  <a:lnTo>
                    <a:pt x="24332" y="34659"/>
                  </a:lnTo>
                  <a:lnTo>
                    <a:pt x="24566" y="35807"/>
                  </a:lnTo>
                  <a:lnTo>
                    <a:pt x="24777" y="37001"/>
                  </a:lnTo>
                  <a:lnTo>
                    <a:pt x="24964" y="38195"/>
                  </a:lnTo>
                  <a:lnTo>
                    <a:pt x="25128" y="39436"/>
                  </a:lnTo>
                  <a:lnTo>
                    <a:pt x="25269" y="40678"/>
                  </a:lnTo>
                  <a:lnTo>
                    <a:pt x="25386" y="41989"/>
                  </a:lnTo>
                  <a:lnTo>
                    <a:pt x="25386" y="41989"/>
                  </a:lnTo>
                  <a:lnTo>
                    <a:pt x="24028" y="42504"/>
                  </a:lnTo>
                  <a:lnTo>
                    <a:pt x="22669" y="43066"/>
                  </a:lnTo>
                  <a:lnTo>
                    <a:pt x="19953" y="44214"/>
                  </a:lnTo>
                  <a:lnTo>
                    <a:pt x="17236" y="45385"/>
                  </a:lnTo>
                  <a:lnTo>
                    <a:pt x="14473" y="46579"/>
                  </a:lnTo>
                  <a:lnTo>
                    <a:pt x="14473" y="46579"/>
                  </a:lnTo>
                  <a:lnTo>
                    <a:pt x="13606" y="46954"/>
                  </a:lnTo>
                  <a:lnTo>
                    <a:pt x="13185" y="47118"/>
                  </a:lnTo>
                  <a:lnTo>
                    <a:pt x="12998" y="47164"/>
                  </a:lnTo>
                  <a:lnTo>
                    <a:pt x="12881" y="47164"/>
                  </a:lnTo>
                  <a:lnTo>
                    <a:pt x="12881" y="47164"/>
                  </a:lnTo>
                  <a:lnTo>
                    <a:pt x="12787" y="47141"/>
                  </a:lnTo>
                  <a:lnTo>
                    <a:pt x="12693" y="47047"/>
                  </a:lnTo>
                  <a:lnTo>
                    <a:pt x="12576" y="46954"/>
                  </a:lnTo>
                  <a:lnTo>
                    <a:pt x="12459" y="46790"/>
                  </a:lnTo>
                  <a:lnTo>
                    <a:pt x="12201" y="46438"/>
                  </a:lnTo>
                  <a:lnTo>
                    <a:pt x="11967" y="46040"/>
                  </a:lnTo>
                  <a:lnTo>
                    <a:pt x="11546" y="45197"/>
                  </a:lnTo>
                  <a:lnTo>
                    <a:pt x="11241" y="44612"/>
                  </a:lnTo>
                  <a:lnTo>
                    <a:pt x="11241" y="44612"/>
                  </a:lnTo>
                  <a:lnTo>
                    <a:pt x="10796" y="43886"/>
                  </a:lnTo>
                  <a:lnTo>
                    <a:pt x="10375" y="43230"/>
                  </a:lnTo>
                  <a:lnTo>
                    <a:pt x="9579" y="42059"/>
                  </a:lnTo>
                  <a:lnTo>
                    <a:pt x="9579" y="42059"/>
                  </a:lnTo>
                  <a:lnTo>
                    <a:pt x="8735" y="40748"/>
                  </a:lnTo>
                  <a:lnTo>
                    <a:pt x="7939" y="39460"/>
                  </a:lnTo>
                  <a:lnTo>
                    <a:pt x="7120" y="38172"/>
                  </a:lnTo>
                  <a:lnTo>
                    <a:pt x="6698" y="37563"/>
                  </a:lnTo>
                  <a:lnTo>
                    <a:pt x="6277" y="36954"/>
                  </a:lnTo>
                  <a:lnTo>
                    <a:pt x="6277" y="36954"/>
                  </a:lnTo>
                  <a:lnTo>
                    <a:pt x="5597" y="36041"/>
                  </a:lnTo>
                  <a:lnTo>
                    <a:pt x="4942" y="35151"/>
                  </a:lnTo>
                  <a:lnTo>
                    <a:pt x="4263" y="34284"/>
                  </a:lnTo>
                  <a:lnTo>
                    <a:pt x="3583" y="33394"/>
                  </a:lnTo>
                  <a:lnTo>
                    <a:pt x="2951" y="32481"/>
                  </a:lnTo>
                  <a:lnTo>
                    <a:pt x="2319" y="31521"/>
                  </a:lnTo>
                  <a:lnTo>
                    <a:pt x="2014" y="31029"/>
                  </a:lnTo>
                  <a:lnTo>
                    <a:pt x="1710" y="30514"/>
                  </a:lnTo>
                  <a:lnTo>
                    <a:pt x="1429" y="29975"/>
                  </a:lnTo>
                  <a:lnTo>
                    <a:pt x="1148" y="29437"/>
                  </a:lnTo>
                  <a:lnTo>
                    <a:pt x="1148" y="29437"/>
                  </a:lnTo>
                  <a:lnTo>
                    <a:pt x="797" y="28664"/>
                  </a:lnTo>
                  <a:lnTo>
                    <a:pt x="445" y="27891"/>
                  </a:lnTo>
                  <a:lnTo>
                    <a:pt x="281" y="27493"/>
                  </a:lnTo>
                  <a:lnTo>
                    <a:pt x="164" y="27118"/>
                  </a:lnTo>
                  <a:lnTo>
                    <a:pt x="71" y="26767"/>
                  </a:lnTo>
                  <a:lnTo>
                    <a:pt x="24" y="26416"/>
                  </a:lnTo>
                  <a:lnTo>
                    <a:pt x="24" y="26416"/>
                  </a:lnTo>
                  <a:lnTo>
                    <a:pt x="0" y="26158"/>
                  </a:lnTo>
                  <a:lnTo>
                    <a:pt x="24" y="25901"/>
                  </a:lnTo>
                  <a:lnTo>
                    <a:pt x="71" y="25385"/>
                  </a:lnTo>
                  <a:lnTo>
                    <a:pt x="164" y="24847"/>
                  </a:lnTo>
                  <a:lnTo>
                    <a:pt x="305" y="24285"/>
                  </a:lnTo>
                  <a:lnTo>
                    <a:pt x="469" y="23746"/>
                  </a:lnTo>
                  <a:lnTo>
                    <a:pt x="633" y="23184"/>
                  </a:lnTo>
                  <a:lnTo>
                    <a:pt x="1007" y="22130"/>
                  </a:lnTo>
                  <a:lnTo>
                    <a:pt x="1007" y="22130"/>
                  </a:lnTo>
                  <a:lnTo>
                    <a:pt x="1359" y="21100"/>
                  </a:lnTo>
                  <a:lnTo>
                    <a:pt x="1663" y="20093"/>
                  </a:lnTo>
                  <a:lnTo>
                    <a:pt x="1944" y="19086"/>
                  </a:lnTo>
                  <a:lnTo>
                    <a:pt x="2202" y="18079"/>
                  </a:lnTo>
                  <a:lnTo>
                    <a:pt x="2202" y="18079"/>
                  </a:lnTo>
                  <a:lnTo>
                    <a:pt x="2319" y="17470"/>
                  </a:lnTo>
                  <a:lnTo>
                    <a:pt x="2436" y="16885"/>
                  </a:lnTo>
                  <a:lnTo>
                    <a:pt x="2576" y="15737"/>
                  </a:lnTo>
                  <a:lnTo>
                    <a:pt x="2717" y="14590"/>
                  </a:lnTo>
                  <a:lnTo>
                    <a:pt x="2881" y="13489"/>
                  </a:lnTo>
                  <a:lnTo>
                    <a:pt x="2881" y="13489"/>
                  </a:lnTo>
                  <a:lnTo>
                    <a:pt x="3162" y="11779"/>
                  </a:lnTo>
                  <a:lnTo>
                    <a:pt x="3326" y="10913"/>
                  </a:lnTo>
                  <a:lnTo>
                    <a:pt x="3537" y="10047"/>
                  </a:lnTo>
                  <a:lnTo>
                    <a:pt x="3654" y="9648"/>
                  </a:lnTo>
                  <a:lnTo>
                    <a:pt x="3771" y="9250"/>
                  </a:lnTo>
                  <a:lnTo>
                    <a:pt x="3911" y="8852"/>
                  </a:lnTo>
                  <a:lnTo>
                    <a:pt x="4075" y="8501"/>
                  </a:lnTo>
                  <a:lnTo>
                    <a:pt x="4263" y="8173"/>
                  </a:lnTo>
                  <a:lnTo>
                    <a:pt x="4450" y="7845"/>
                  </a:lnTo>
                  <a:lnTo>
                    <a:pt x="4661" y="7564"/>
                  </a:lnTo>
                  <a:lnTo>
                    <a:pt x="4918" y="7307"/>
                  </a:lnTo>
                  <a:lnTo>
                    <a:pt x="4918" y="7307"/>
                  </a:lnTo>
                  <a:lnTo>
                    <a:pt x="5082" y="7166"/>
                  </a:lnTo>
                  <a:lnTo>
                    <a:pt x="5270" y="7049"/>
                  </a:lnTo>
                  <a:lnTo>
                    <a:pt x="5668" y="6815"/>
                  </a:lnTo>
                  <a:lnTo>
                    <a:pt x="6113" y="6581"/>
                  </a:lnTo>
                  <a:lnTo>
                    <a:pt x="6558" y="6346"/>
                  </a:lnTo>
                  <a:lnTo>
                    <a:pt x="6558" y="6346"/>
                  </a:lnTo>
                  <a:lnTo>
                    <a:pt x="7166" y="6019"/>
                  </a:lnTo>
                  <a:lnTo>
                    <a:pt x="7799" y="5691"/>
                  </a:lnTo>
                  <a:lnTo>
                    <a:pt x="8454" y="5363"/>
                  </a:lnTo>
                  <a:lnTo>
                    <a:pt x="9134" y="5058"/>
                  </a:lnTo>
                  <a:lnTo>
                    <a:pt x="10468" y="4473"/>
                  </a:lnTo>
                  <a:lnTo>
                    <a:pt x="11827" y="3934"/>
                  </a:lnTo>
                  <a:lnTo>
                    <a:pt x="11827" y="3934"/>
                  </a:lnTo>
                  <a:lnTo>
                    <a:pt x="12646" y="3583"/>
                  </a:lnTo>
                  <a:lnTo>
                    <a:pt x="13536" y="3162"/>
                  </a:lnTo>
                  <a:lnTo>
                    <a:pt x="14426" y="2763"/>
                  </a:lnTo>
                  <a:lnTo>
                    <a:pt x="15363" y="2342"/>
                  </a:lnTo>
                  <a:lnTo>
                    <a:pt x="15363" y="2342"/>
                  </a:lnTo>
                  <a:lnTo>
                    <a:pt x="15995" y="2084"/>
                  </a:lnTo>
                  <a:lnTo>
                    <a:pt x="16674" y="1827"/>
                  </a:lnTo>
                  <a:lnTo>
                    <a:pt x="17377" y="1593"/>
                  </a:lnTo>
                  <a:lnTo>
                    <a:pt x="17728" y="1499"/>
                  </a:lnTo>
                  <a:lnTo>
                    <a:pt x="18079" y="1405"/>
                  </a:lnTo>
                  <a:lnTo>
                    <a:pt x="18454" y="1335"/>
                  </a:lnTo>
                  <a:lnTo>
                    <a:pt x="18805" y="1312"/>
                  </a:lnTo>
                  <a:lnTo>
                    <a:pt x="19157" y="1288"/>
                  </a:lnTo>
                  <a:lnTo>
                    <a:pt x="19508" y="1288"/>
                  </a:lnTo>
                  <a:lnTo>
                    <a:pt x="19859" y="1335"/>
                  </a:lnTo>
                  <a:lnTo>
                    <a:pt x="20187" y="1405"/>
                  </a:lnTo>
                  <a:lnTo>
                    <a:pt x="20515" y="1522"/>
                  </a:lnTo>
                  <a:lnTo>
                    <a:pt x="20843" y="1663"/>
                  </a:lnTo>
                  <a:lnTo>
                    <a:pt x="20843" y="1663"/>
                  </a:lnTo>
                  <a:lnTo>
                    <a:pt x="21194" y="1499"/>
                  </a:lnTo>
                  <a:lnTo>
                    <a:pt x="21616" y="1288"/>
                  </a:lnTo>
                  <a:lnTo>
                    <a:pt x="22623" y="773"/>
                  </a:lnTo>
                  <a:lnTo>
                    <a:pt x="23185" y="515"/>
                  </a:lnTo>
                  <a:lnTo>
                    <a:pt x="23747" y="281"/>
                  </a:lnTo>
                  <a:lnTo>
                    <a:pt x="24028" y="187"/>
                  </a:lnTo>
                  <a:lnTo>
                    <a:pt x="24309" y="117"/>
                  </a:lnTo>
                  <a:lnTo>
                    <a:pt x="24566" y="47"/>
                  </a:lnTo>
                  <a:lnTo>
                    <a:pt x="24847" y="24"/>
                  </a:lnTo>
                  <a:lnTo>
                    <a:pt x="24847" y="24"/>
                  </a:lnTo>
                  <a:lnTo>
                    <a:pt x="25152" y="0"/>
                  </a:lnTo>
                  <a:lnTo>
                    <a:pt x="25409" y="0"/>
                  </a:lnTo>
                  <a:lnTo>
                    <a:pt x="25667" y="24"/>
                  </a:lnTo>
                  <a:lnTo>
                    <a:pt x="25901" y="94"/>
                  </a:lnTo>
                  <a:lnTo>
                    <a:pt x="26112" y="164"/>
                  </a:lnTo>
                  <a:lnTo>
                    <a:pt x="26299" y="281"/>
                  </a:lnTo>
                  <a:lnTo>
                    <a:pt x="26440" y="398"/>
                  </a:lnTo>
                  <a:lnTo>
                    <a:pt x="26580" y="562"/>
                  </a:lnTo>
                  <a:lnTo>
                    <a:pt x="26674" y="726"/>
                  </a:lnTo>
                  <a:lnTo>
                    <a:pt x="26744" y="913"/>
                  </a:lnTo>
                  <a:lnTo>
                    <a:pt x="26791" y="1101"/>
                  </a:lnTo>
                  <a:lnTo>
                    <a:pt x="26814" y="1335"/>
                  </a:lnTo>
                  <a:lnTo>
                    <a:pt x="26791" y="1569"/>
                  </a:lnTo>
                  <a:lnTo>
                    <a:pt x="26744" y="1803"/>
                  </a:lnTo>
                  <a:lnTo>
                    <a:pt x="26674" y="2084"/>
                  </a:lnTo>
                  <a:lnTo>
                    <a:pt x="26557" y="2342"/>
                  </a:lnTo>
                  <a:lnTo>
                    <a:pt x="26557" y="2342"/>
                  </a:lnTo>
                  <a:close/>
                </a:path>
              </a:pathLst>
            </a:custGeom>
            <a:solidFill>
              <a:srgbClr val="D8AB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2551732" y="3781448"/>
              <a:ext cx="116352" cy="298786"/>
            </a:xfrm>
            <a:custGeom>
              <a:rect b="b" l="l" r="r" t="t"/>
              <a:pathLst>
                <a:path extrusionOk="0" h="20749" w="8080">
                  <a:moveTo>
                    <a:pt x="8080" y="0"/>
                  </a:moveTo>
                  <a:lnTo>
                    <a:pt x="7471" y="141"/>
                  </a:lnTo>
                  <a:lnTo>
                    <a:pt x="6838" y="258"/>
                  </a:lnTo>
                  <a:lnTo>
                    <a:pt x="6206" y="375"/>
                  </a:lnTo>
                  <a:lnTo>
                    <a:pt x="5597" y="515"/>
                  </a:lnTo>
                  <a:lnTo>
                    <a:pt x="5012" y="679"/>
                  </a:lnTo>
                  <a:lnTo>
                    <a:pt x="4754" y="773"/>
                  </a:lnTo>
                  <a:lnTo>
                    <a:pt x="4497" y="890"/>
                  </a:lnTo>
                  <a:lnTo>
                    <a:pt x="4239" y="1030"/>
                  </a:lnTo>
                  <a:lnTo>
                    <a:pt x="4005" y="1171"/>
                  </a:lnTo>
                  <a:lnTo>
                    <a:pt x="3817" y="1311"/>
                  </a:lnTo>
                  <a:lnTo>
                    <a:pt x="3630" y="1499"/>
                  </a:lnTo>
                  <a:lnTo>
                    <a:pt x="3349" y="1803"/>
                  </a:lnTo>
                  <a:lnTo>
                    <a:pt x="3091" y="2131"/>
                  </a:lnTo>
                  <a:lnTo>
                    <a:pt x="2881" y="2459"/>
                  </a:lnTo>
                  <a:lnTo>
                    <a:pt x="2670" y="2834"/>
                  </a:lnTo>
                  <a:lnTo>
                    <a:pt x="2483" y="3185"/>
                  </a:lnTo>
                  <a:lnTo>
                    <a:pt x="2295" y="3560"/>
                  </a:lnTo>
                  <a:lnTo>
                    <a:pt x="2131" y="3958"/>
                  </a:lnTo>
                  <a:lnTo>
                    <a:pt x="1991" y="4356"/>
                  </a:lnTo>
                  <a:lnTo>
                    <a:pt x="1874" y="4754"/>
                  </a:lnTo>
                  <a:lnTo>
                    <a:pt x="1757" y="5152"/>
                  </a:lnTo>
                  <a:lnTo>
                    <a:pt x="1569" y="5972"/>
                  </a:lnTo>
                  <a:lnTo>
                    <a:pt x="1429" y="6815"/>
                  </a:lnTo>
                  <a:lnTo>
                    <a:pt x="1335" y="7634"/>
                  </a:lnTo>
                  <a:lnTo>
                    <a:pt x="1265" y="8431"/>
                  </a:lnTo>
                  <a:lnTo>
                    <a:pt x="1218" y="9203"/>
                  </a:lnTo>
                  <a:lnTo>
                    <a:pt x="1171" y="10608"/>
                  </a:lnTo>
                  <a:lnTo>
                    <a:pt x="1124" y="11756"/>
                  </a:lnTo>
                  <a:lnTo>
                    <a:pt x="1101" y="12224"/>
                  </a:lnTo>
                  <a:lnTo>
                    <a:pt x="1031" y="12576"/>
                  </a:lnTo>
                  <a:lnTo>
                    <a:pt x="726" y="14074"/>
                  </a:lnTo>
                  <a:lnTo>
                    <a:pt x="515" y="15198"/>
                  </a:lnTo>
                  <a:lnTo>
                    <a:pt x="305" y="16416"/>
                  </a:lnTo>
                  <a:lnTo>
                    <a:pt x="117" y="17681"/>
                  </a:lnTo>
                  <a:lnTo>
                    <a:pt x="70" y="18290"/>
                  </a:lnTo>
                  <a:lnTo>
                    <a:pt x="24" y="18875"/>
                  </a:lnTo>
                  <a:lnTo>
                    <a:pt x="0" y="19437"/>
                  </a:lnTo>
                  <a:lnTo>
                    <a:pt x="0" y="19929"/>
                  </a:lnTo>
                  <a:lnTo>
                    <a:pt x="24" y="20374"/>
                  </a:lnTo>
                  <a:lnTo>
                    <a:pt x="94" y="20749"/>
                  </a:lnTo>
                  <a:lnTo>
                    <a:pt x="141" y="20140"/>
                  </a:lnTo>
                  <a:lnTo>
                    <a:pt x="234" y="19554"/>
                  </a:lnTo>
                  <a:lnTo>
                    <a:pt x="351" y="18969"/>
                  </a:lnTo>
                  <a:lnTo>
                    <a:pt x="492" y="18383"/>
                  </a:lnTo>
                  <a:lnTo>
                    <a:pt x="656" y="17821"/>
                  </a:lnTo>
                  <a:lnTo>
                    <a:pt x="843" y="17236"/>
                  </a:lnTo>
                  <a:lnTo>
                    <a:pt x="1218" y="16112"/>
                  </a:lnTo>
                  <a:lnTo>
                    <a:pt x="1616" y="14941"/>
                  </a:lnTo>
                  <a:lnTo>
                    <a:pt x="2014" y="13770"/>
                  </a:lnTo>
                  <a:lnTo>
                    <a:pt x="2178" y="13161"/>
                  </a:lnTo>
                  <a:lnTo>
                    <a:pt x="2342" y="12552"/>
                  </a:lnTo>
                  <a:lnTo>
                    <a:pt x="2459" y="11920"/>
                  </a:lnTo>
                  <a:lnTo>
                    <a:pt x="2576" y="11264"/>
                  </a:lnTo>
                  <a:lnTo>
                    <a:pt x="2927" y="8688"/>
                  </a:lnTo>
                  <a:lnTo>
                    <a:pt x="3115" y="7377"/>
                  </a:lnTo>
                  <a:lnTo>
                    <a:pt x="3326" y="6089"/>
                  </a:lnTo>
                  <a:lnTo>
                    <a:pt x="3490" y="5222"/>
                  </a:lnTo>
                  <a:lnTo>
                    <a:pt x="3677" y="4426"/>
                  </a:lnTo>
                  <a:lnTo>
                    <a:pt x="3794" y="4051"/>
                  </a:lnTo>
                  <a:lnTo>
                    <a:pt x="3911" y="3700"/>
                  </a:lnTo>
                  <a:lnTo>
                    <a:pt x="4028" y="3372"/>
                  </a:lnTo>
                  <a:lnTo>
                    <a:pt x="4169" y="3044"/>
                  </a:lnTo>
                  <a:lnTo>
                    <a:pt x="4309" y="2763"/>
                  </a:lnTo>
                  <a:lnTo>
                    <a:pt x="4497" y="2459"/>
                  </a:lnTo>
                  <a:lnTo>
                    <a:pt x="4684" y="2201"/>
                  </a:lnTo>
                  <a:lnTo>
                    <a:pt x="4895" y="1944"/>
                  </a:lnTo>
                  <a:lnTo>
                    <a:pt x="5105" y="1710"/>
                  </a:lnTo>
                  <a:lnTo>
                    <a:pt x="5363" y="1499"/>
                  </a:lnTo>
                  <a:lnTo>
                    <a:pt x="5644" y="1311"/>
                  </a:lnTo>
                  <a:lnTo>
                    <a:pt x="5948" y="1124"/>
                  </a:lnTo>
                  <a:lnTo>
                    <a:pt x="7424" y="328"/>
                  </a:lnTo>
                  <a:lnTo>
                    <a:pt x="7962" y="47"/>
                  </a:lnTo>
                  <a:lnTo>
                    <a:pt x="8080" y="0"/>
                  </a:lnTo>
                  <a:close/>
                </a:path>
              </a:pathLst>
            </a:custGeom>
            <a:solidFill>
              <a:srgbClr val="BC8A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2821171" y="4026263"/>
              <a:ext cx="96797" cy="278222"/>
            </a:xfrm>
            <a:custGeom>
              <a:rect b="b" l="l" r="r" t="t"/>
              <a:pathLst>
                <a:path extrusionOk="0" h="19321" w="6722">
                  <a:moveTo>
                    <a:pt x="164" y="1"/>
                  </a:moveTo>
                  <a:lnTo>
                    <a:pt x="118" y="141"/>
                  </a:lnTo>
                  <a:lnTo>
                    <a:pt x="94" y="305"/>
                  </a:lnTo>
                  <a:lnTo>
                    <a:pt x="71" y="703"/>
                  </a:lnTo>
                  <a:lnTo>
                    <a:pt x="24" y="1476"/>
                  </a:lnTo>
                  <a:lnTo>
                    <a:pt x="0" y="2155"/>
                  </a:lnTo>
                  <a:lnTo>
                    <a:pt x="0" y="2717"/>
                  </a:lnTo>
                  <a:lnTo>
                    <a:pt x="24" y="3209"/>
                  </a:lnTo>
                  <a:lnTo>
                    <a:pt x="94" y="3654"/>
                  </a:lnTo>
                  <a:lnTo>
                    <a:pt x="211" y="4075"/>
                  </a:lnTo>
                  <a:lnTo>
                    <a:pt x="352" y="4497"/>
                  </a:lnTo>
                  <a:lnTo>
                    <a:pt x="516" y="4918"/>
                  </a:lnTo>
                  <a:lnTo>
                    <a:pt x="703" y="5387"/>
                  </a:lnTo>
                  <a:lnTo>
                    <a:pt x="1171" y="6394"/>
                  </a:lnTo>
                  <a:lnTo>
                    <a:pt x="1616" y="7354"/>
                  </a:lnTo>
                  <a:lnTo>
                    <a:pt x="2085" y="8361"/>
                  </a:lnTo>
                  <a:lnTo>
                    <a:pt x="2530" y="9345"/>
                  </a:lnTo>
                  <a:lnTo>
                    <a:pt x="2928" y="10305"/>
                  </a:lnTo>
                  <a:lnTo>
                    <a:pt x="3326" y="11288"/>
                  </a:lnTo>
                  <a:lnTo>
                    <a:pt x="3701" y="12295"/>
                  </a:lnTo>
                  <a:lnTo>
                    <a:pt x="4075" y="13326"/>
                  </a:lnTo>
                  <a:lnTo>
                    <a:pt x="4426" y="14403"/>
                  </a:lnTo>
                  <a:lnTo>
                    <a:pt x="4778" y="15550"/>
                  </a:lnTo>
                  <a:lnTo>
                    <a:pt x="4989" y="16300"/>
                  </a:lnTo>
                  <a:lnTo>
                    <a:pt x="5270" y="17143"/>
                  </a:lnTo>
                  <a:lnTo>
                    <a:pt x="5574" y="17986"/>
                  </a:lnTo>
                  <a:lnTo>
                    <a:pt x="5738" y="18361"/>
                  </a:lnTo>
                  <a:lnTo>
                    <a:pt x="5902" y="18712"/>
                  </a:lnTo>
                  <a:lnTo>
                    <a:pt x="6019" y="18876"/>
                  </a:lnTo>
                  <a:lnTo>
                    <a:pt x="6113" y="19016"/>
                  </a:lnTo>
                  <a:lnTo>
                    <a:pt x="6206" y="19133"/>
                  </a:lnTo>
                  <a:lnTo>
                    <a:pt x="6323" y="19227"/>
                  </a:lnTo>
                  <a:lnTo>
                    <a:pt x="6417" y="19274"/>
                  </a:lnTo>
                  <a:lnTo>
                    <a:pt x="6534" y="19321"/>
                  </a:lnTo>
                  <a:lnTo>
                    <a:pt x="6628" y="19321"/>
                  </a:lnTo>
                  <a:lnTo>
                    <a:pt x="6721" y="19297"/>
                  </a:lnTo>
                  <a:lnTo>
                    <a:pt x="6604" y="18033"/>
                  </a:lnTo>
                  <a:lnTo>
                    <a:pt x="6464" y="16768"/>
                  </a:lnTo>
                  <a:lnTo>
                    <a:pt x="6323" y="15550"/>
                  </a:lnTo>
                  <a:lnTo>
                    <a:pt x="6136" y="14356"/>
                  </a:lnTo>
                  <a:lnTo>
                    <a:pt x="5925" y="13185"/>
                  </a:lnTo>
                  <a:lnTo>
                    <a:pt x="5691" y="12038"/>
                  </a:lnTo>
                  <a:lnTo>
                    <a:pt x="5433" y="10890"/>
                  </a:lnTo>
                  <a:lnTo>
                    <a:pt x="5152" y="9766"/>
                  </a:lnTo>
                  <a:lnTo>
                    <a:pt x="4848" y="8665"/>
                  </a:lnTo>
                  <a:lnTo>
                    <a:pt x="4544" y="7588"/>
                  </a:lnTo>
                  <a:lnTo>
                    <a:pt x="4192" y="6558"/>
                  </a:lnTo>
                  <a:lnTo>
                    <a:pt x="3794" y="5551"/>
                  </a:lnTo>
                  <a:lnTo>
                    <a:pt x="3607" y="5059"/>
                  </a:lnTo>
                  <a:lnTo>
                    <a:pt x="3373" y="4567"/>
                  </a:lnTo>
                  <a:lnTo>
                    <a:pt x="3138" y="4099"/>
                  </a:lnTo>
                  <a:lnTo>
                    <a:pt x="2904" y="3654"/>
                  </a:lnTo>
                  <a:lnTo>
                    <a:pt x="2647" y="3209"/>
                  </a:lnTo>
                  <a:lnTo>
                    <a:pt x="2366" y="2764"/>
                  </a:lnTo>
                  <a:lnTo>
                    <a:pt x="2061" y="2342"/>
                  </a:lnTo>
                  <a:lnTo>
                    <a:pt x="1757" y="1944"/>
                  </a:lnTo>
                  <a:lnTo>
                    <a:pt x="1569" y="1734"/>
                  </a:lnTo>
                  <a:lnTo>
                    <a:pt x="1359" y="1523"/>
                  </a:lnTo>
                  <a:lnTo>
                    <a:pt x="867" y="1078"/>
                  </a:lnTo>
                  <a:lnTo>
                    <a:pt x="633" y="844"/>
                  </a:lnTo>
                  <a:lnTo>
                    <a:pt x="445" y="610"/>
                  </a:lnTo>
                  <a:lnTo>
                    <a:pt x="281" y="375"/>
                  </a:lnTo>
                  <a:lnTo>
                    <a:pt x="235" y="258"/>
                  </a:lnTo>
                  <a:lnTo>
                    <a:pt x="188" y="141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BC8A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2642438" y="3723776"/>
              <a:ext cx="210787" cy="312955"/>
            </a:xfrm>
            <a:custGeom>
              <a:rect b="b" l="l" r="r" t="t"/>
              <a:pathLst>
                <a:path extrusionOk="0" h="21733" w="14638">
                  <a:moveTo>
                    <a:pt x="14473" y="1"/>
                  </a:moveTo>
                  <a:lnTo>
                    <a:pt x="14473" y="1"/>
                  </a:lnTo>
                  <a:lnTo>
                    <a:pt x="14614" y="1"/>
                  </a:lnTo>
                  <a:lnTo>
                    <a:pt x="14614" y="1"/>
                  </a:lnTo>
                  <a:lnTo>
                    <a:pt x="14637" y="141"/>
                  </a:lnTo>
                  <a:lnTo>
                    <a:pt x="14590" y="258"/>
                  </a:lnTo>
                  <a:lnTo>
                    <a:pt x="14497" y="375"/>
                  </a:lnTo>
                  <a:lnTo>
                    <a:pt x="14403" y="469"/>
                  </a:lnTo>
                  <a:lnTo>
                    <a:pt x="14169" y="633"/>
                  </a:lnTo>
                  <a:lnTo>
                    <a:pt x="13935" y="750"/>
                  </a:lnTo>
                  <a:lnTo>
                    <a:pt x="13935" y="750"/>
                  </a:lnTo>
                  <a:lnTo>
                    <a:pt x="13209" y="1148"/>
                  </a:lnTo>
                  <a:lnTo>
                    <a:pt x="12436" y="1546"/>
                  </a:lnTo>
                  <a:lnTo>
                    <a:pt x="11640" y="1921"/>
                  </a:lnTo>
                  <a:lnTo>
                    <a:pt x="10867" y="2342"/>
                  </a:lnTo>
                  <a:lnTo>
                    <a:pt x="10867" y="2342"/>
                  </a:lnTo>
                  <a:lnTo>
                    <a:pt x="9883" y="2881"/>
                  </a:lnTo>
                  <a:lnTo>
                    <a:pt x="8876" y="3443"/>
                  </a:lnTo>
                  <a:lnTo>
                    <a:pt x="8384" y="3747"/>
                  </a:lnTo>
                  <a:lnTo>
                    <a:pt x="7916" y="4028"/>
                  </a:lnTo>
                  <a:lnTo>
                    <a:pt x="7471" y="4356"/>
                  </a:lnTo>
                  <a:lnTo>
                    <a:pt x="7026" y="4661"/>
                  </a:lnTo>
                  <a:lnTo>
                    <a:pt x="7026" y="4661"/>
                  </a:lnTo>
                  <a:lnTo>
                    <a:pt x="6722" y="4918"/>
                  </a:lnTo>
                  <a:lnTo>
                    <a:pt x="6417" y="5199"/>
                  </a:lnTo>
                  <a:lnTo>
                    <a:pt x="6136" y="5480"/>
                  </a:lnTo>
                  <a:lnTo>
                    <a:pt x="5879" y="5761"/>
                  </a:lnTo>
                  <a:lnTo>
                    <a:pt x="5645" y="6066"/>
                  </a:lnTo>
                  <a:lnTo>
                    <a:pt x="5410" y="6370"/>
                  </a:lnTo>
                  <a:lnTo>
                    <a:pt x="5200" y="6698"/>
                  </a:lnTo>
                  <a:lnTo>
                    <a:pt x="4989" y="7049"/>
                  </a:lnTo>
                  <a:lnTo>
                    <a:pt x="4801" y="7401"/>
                  </a:lnTo>
                  <a:lnTo>
                    <a:pt x="4614" y="7752"/>
                  </a:lnTo>
                  <a:lnTo>
                    <a:pt x="4450" y="8150"/>
                  </a:lnTo>
                  <a:lnTo>
                    <a:pt x="4286" y="8548"/>
                  </a:lnTo>
                  <a:lnTo>
                    <a:pt x="4005" y="9391"/>
                  </a:lnTo>
                  <a:lnTo>
                    <a:pt x="3724" y="10305"/>
                  </a:lnTo>
                  <a:lnTo>
                    <a:pt x="3724" y="10305"/>
                  </a:lnTo>
                  <a:lnTo>
                    <a:pt x="3396" y="11522"/>
                  </a:lnTo>
                  <a:lnTo>
                    <a:pt x="3069" y="12740"/>
                  </a:lnTo>
                  <a:lnTo>
                    <a:pt x="2483" y="15199"/>
                  </a:lnTo>
                  <a:lnTo>
                    <a:pt x="2179" y="16440"/>
                  </a:lnTo>
                  <a:lnTo>
                    <a:pt x="1851" y="17658"/>
                  </a:lnTo>
                  <a:lnTo>
                    <a:pt x="1523" y="18876"/>
                  </a:lnTo>
                  <a:lnTo>
                    <a:pt x="1172" y="20093"/>
                  </a:lnTo>
                  <a:lnTo>
                    <a:pt x="1172" y="20093"/>
                  </a:lnTo>
                  <a:lnTo>
                    <a:pt x="1031" y="20515"/>
                  </a:lnTo>
                  <a:lnTo>
                    <a:pt x="891" y="20960"/>
                  </a:lnTo>
                  <a:lnTo>
                    <a:pt x="797" y="21171"/>
                  </a:lnTo>
                  <a:lnTo>
                    <a:pt x="680" y="21381"/>
                  </a:lnTo>
                  <a:lnTo>
                    <a:pt x="563" y="21569"/>
                  </a:lnTo>
                  <a:lnTo>
                    <a:pt x="422" y="21733"/>
                  </a:lnTo>
                  <a:lnTo>
                    <a:pt x="422" y="21733"/>
                  </a:lnTo>
                  <a:lnTo>
                    <a:pt x="282" y="21686"/>
                  </a:lnTo>
                  <a:lnTo>
                    <a:pt x="211" y="21569"/>
                  </a:lnTo>
                  <a:lnTo>
                    <a:pt x="165" y="21452"/>
                  </a:lnTo>
                  <a:lnTo>
                    <a:pt x="141" y="21335"/>
                  </a:lnTo>
                  <a:lnTo>
                    <a:pt x="118" y="21077"/>
                  </a:lnTo>
                  <a:lnTo>
                    <a:pt x="118" y="20843"/>
                  </a:lnTo>
                  <a:lnTo>
                    <a:pt x="118" y="20843"/>
                  </a:lnTo>
                  <a:lnTo>
                    <a:pt x="71" y="20398"/>
                  </a:lnTo>
                  <a:lnTo>
                    <a:pt x="24" y="19929"/>
                  </a:lnTo>
                  <a:lnTo>
                    <a:pt x="1" y="19016"/>
                  </a:lnTo>
                  <a:lnTo>
                    <a:pt x="24" y="18056"/>
                  </a:lnTo>
                  <a:lnTo>
                    <a:pt x="94" y="17119"/>
                  </a:lnTo>
                  <a:lnTo>
                    <a:pt x="188" y="16183"/>
                  </a:lnTo>
                  <a:lnTo>
                    <a:pt x="329" y="15293"/>
                  </a:lnTo>
                  <a:lnTo>
                    <a:pt x="469" y="14426"/>
                  </a:lnTo>
                  <a:lnTo>
                    <a:pt x="633" y="13630"/>
                  </a:lnTo>
                  <a:lnTo>
                    <a:pt x="633" y="13630"/>
                  </a:lnTo>
                  <a:lnTo>
                    <a:pt x="867" y="12693"/>
                  </a:lnTo>
                  <a:lnTo>
                    <a:pt x="1125" y="11803"/>
                  </a:lnTo>
                  <a:lnTo>
                    <a:pt x="1406" y="10960"/>
                  </a:lnTo>
                  <a:lnTo>
                    <a:pt x="1734" y="10141"/>
                  </a:lnTo>
                  <a:lnTo>
                    <a:pt x="2085" y="9368"/>
                  </a:lnTo>
                  <a:lnTo>
                    <a:pt x="2460" y="8618"/>
                  </a:lnTo>
                  <a:lnTo>
                    <a:pt x="2858" y="7916"/>
                  </a:lnTo>
                  <a:lnTo>
                    <a:pt x="3279" y="7237"/>
                  </a:lnTo>
                  <a:lnTo>
                    <a:pt x="3279" y="7237"/>
                  </a:lnTo>
                  <a:lnTo>
                    <a:pt x="3490" y="6885"/>
                  </a:lnTo>
                  <a:lnTo>
                    <a:pt x="3748" y="6534"/>
                  </a:lnTo>
                  <a:lnTo>
                    <a:pt x="4005" y="6206"/>
                  </a:lnTo>
                  <a:lnTo>
                    <a:pt x="4263" y="5902"/>
                  </a:lnTo>
                  <a:lnTo>
                    <a:pt x="4544" y="5597"/>
                  </a:lnTo>
                  <a:lnTo>
                    <a:pt x="4825" y="5316"/>
                  </a:lnTo>
                  <a:lnTo>
                    <a:pt x="5434" y="4754"/>
                  </a:lnTo>
                  <a:lnTo>
                    <a:pt x="6066" y="4239"/>
                  </a:lnTo>
                  <a:lnTo>
                    <a:pt x="6722" y="3747"/>
                  </a:lnTo>
                  <a:lnTo>
                    <a:pt x="7424" y="3279"/>
                  </a:lnTo>
                  <a:lnTo>
                    <a:pt x="8150" y="2858"/>
                  </a:lnTo>
                  <a:lnTo>
                    <a:pt x="8900" y="2459"/>
                  </a:lnTo>
                  <a:lnTo>
                    <a:pt x="9649" y="2061"/>
                  </a:lnTo>
                  <a:lnTo>
                    <a:pt x="10445" y="1687"/>
                  </a:lnTo>
                  <a:lnTo>
                    <a:pt x="11242" y="1335"/>
                  </a:lnTo>
                  <a:lnTo>
                    <a:pt x="12834" y="656"/>
                  </a:lnTo>
                  <a:lnTo>
                    <a:pt x="14473" y="1"/>
                  </a:lnTo>
                  <a:lnTo>
                    <a:pt x="14473" y="1"/>
                  </a:lnTo>
                  <a:close/>
                </a:path>
              </a:pathLst>
            </a:custGeom>
            <a:solidFill>
              <a:srgbClr val="BC8A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2724388" y="3734562"/>
              <a:ext cx="210773" cy="304531"/>
            </a:xfrm>
            <a:custGeom>
              <a:rect b="b" l="l" r="r" t="t"/>
              <a:pathLst>
                <a:path extrusionOk="0" h="21148" w="14637">
                  <a:moveTo>
                    <a:pt x="14567" y="1"/>
                  </a:moveTo>
                  <a:lnTo>
                    <a:pt x="14567" y="1"/>
                  </a:lnTo>
                  <a:lnTo>
                    <a:pt x="14613" y="24"/>
                  </a:lnTo>
                  <a:lnTo>
                    <a:pt x="14637" y="95"/>
                  </a:lnTo>
                  <a:lnTo>
                    <a:pt x="14637" y="235"/>
                  </a:lnTo>
                  <a:lnTo>
                    <a:pt x="14637" y="235"/>
                  </a:lnTo>
                  <a:lnTo>
                    <a:pt x="13794" y="657"/>
                  </a:lnTo>
                  <a:lnTo>
                    <a:pt x="12998" y="1078"/>
                  </a:lnTo>
                  <a:lnTo>
                    <a:pt x="12201" y="1547"/>
                  </a:lnTo>
                  <a:lnTo>
                    <a:pt x="11429" y="2015"/>
                  </a:lnTo>
                  <a:lnTo>
                    <a:pt x="10679" y="2483"/>
                  </a:lnTo>
                  <a:lnTo>
                    <a:pt x="9906" y="2975"/>
                  </a:lnTo>
                  <a:lnTo>
                    <a:pt x="8408" y="3982"/>
                  </a:lnTo>
                  <a:lnTo>
                    <a:pt x="8408" y="3982"/>
                  </a:lnTo>
                  <a:lnTo>
                    <a:pt x="7892" y="4310"/>
                  </a:lnTo>
                  <a:lnTo>
                    <a:pt x="7401" y="4638"/>
                  </a:lnTo>
                  <a:lnTo>
                    <a:pt x="6909" y="4966"/>
                  </a:lnTo>
                  <a:lnTo>
                    <a:pt x="6675" y="5153"/>
                  </a:lnTo>
                  <a:lnTo>
                    <a:pt x="6440" y="5340"/>
                  </a:lnTo>
                  <a:lnTo>
                    <a:pt x="6440" y="5340"/>
                  </a:lnTo>
                  <a:lnTo>
                    <a:pt x="6113" y="5692"/>
                  </a:lnTo>
                  <a:lnTo>
                    <a:pt x="5808" y="6066"/>
                  </a:lnTo>
                  <a:lnTo>
                    <a:pt x="5504" y="6464"/>
                  </a:lnTo>
                  <a:lnTo>
                    <a:pt x="5246" y="6886"/>
                  </a:lnTo>
                  <a:lnTo>
                    <a:pt x="4988" y="7331"/>
                  </a:lnTo>
                  <a:lnTo>
                    <a:pt x="4754" y="7799"/>
                  </a:lnTo>
                  <a:lnTo>
                    <a:pt x="4520" y="8268"/>
                  </a:lnTo>
                  <a:lnTo>
                    <a:pt x="4309" y="8759"/>
                  </a:lnTo>
                  <a:lnTo>
                    <a:pt x="4122" y="9275"/>
                  </a:lnTo>
                  <a:lnTo>
                    <a:pt x="3935" y="9790"/>
                  </a:lnTo>
                  <a:lnTo>
                    <a:pt x="3607" y="10820"/>
                  </a:lnTo>
                  <a:lnTo>
                    <a:pt x="3302" y="11897"/>
                  </a:lnTo>
                  <a:lnTo>
                    <a:pt x="2998" y="12951"/>
                  </a:lnTo>
                  <a:lnTo>
                    <a:pt x="2998" y="12951"/>
                  </a:lnTo>
                  <a:lnTo>
                    <a:pt x="2085" y="16159"/>
                  </a:lnTo>
                  <a:lnTo>
                    <a:pt x="1616" y="17752"/>
                  </a:lnTo>
                  <a:lnTo>
                    <a:pt x="1124" y="19344"/>
                  </a:lnTo>
                  <a:lnTo>
                    <a:pt x="1124" y="19344"/>
                  </a:lnTo>
                  <a:lnTo>
                    <a:pt x="961" y="19836"/>
                  </a:lnTo>
                  <a:lnTo>
                    <a:pt x="890" y="20070"/>
                  </a:lnTo>
                  <a:lnTo>
                    <a:pt x="797" y="20328"/>
                  </a:lnTo>
                  <a:lnTo>
                    <a:pt x="703" y="20562"/>
                  </a:lnTo>
                  <a:lnTo>
                    <a:pt x="562" y="20773"/>
                  </a:lnTo>
                  <a:lnTo>
                    <a:pt x="398" y="20984"/>
                  </a:lnTo>
                  <a:lnTo>
                    <a:pt x="211" y="21148"/>
                  </a:lnTo>
                  <a:lnTo>
                    <a:pt x="211" y="21148"/>
                  </a:lnTo>
                  <a:lnTo>
                    <a:pt x="141" y="20867"/>
                  </a:lnTo>
                  <a:lnTo>
                    <a:pt x="94" y="20609"/>
                  </a:lnTo>
                  <a:lnTo>
                    <a:pt x="24" y="20070"/>
                  </a:lnTo>
                  <a:lnTo>
                    <a:pt x="0" y="19532"/>
                  </a:lnTo>
                  <a:lnTo>
                    <a:pt x="24" y="18970"/>
                  </a:lnTo>
                  <a:lnTo>
                    <a:pt x="71" y="18431"/>
                  </a:lnTo>
                  <a:lnTo>
                    <a:pt x="141" y="17892"/>
                  </a:lnTo>
                  <a:lnTo>
                    <a:pt x="281" y="16862"/>
                  </a:lnTo>
                  <a:lnTo>
                    <a:pt x="281" y="16862"/>
                  </a:lnTo>
                  <a:lnTo>
                    <a:pt x="445" y="15832"/>
                  </a:lnTo>
                  <a:lnTo>
                    <a:pt x="656" y="14801"/>
                  </a:lnTo>
                  <a:lnTo>
                    <a:pt x="890" y="13818"/>
                  </a:lnTo>
                  <a:lnTo>
                    <a:pt x="1124" y="12881"/>
                  </a:lnTo>
                  <a:lnTo>
                    <a:pt x="1124" y="12881"/>
                  </a:lnTo>
                  <a:lnTo>
                    <a:pt x="1359" y="11944"/>
                  </a:lnTo>
                  <a:lnTo>
                    <a:pt x="1640" y="11054"/>
                  </a:lnTo>
                  <a:lnTo>
                    <a:pt x="1968" y="10164"/>
                  </a:lnTo>
                  <a:lnTo>
                    <a:pt x="2342" y="9298"/>
                  </a:lnTo>
                  <a:lnTo>
                    <a:pt x="2717" y="8478"/>
                  </a:lnTo>
                  <a:lnTo>
                    <a:pt x="3162" y="7706"/>
                  </a:lnTo>
                  <a:lnTo>
                    <a:pt x="3373" y="7354"/>
                  </a:lnTo>
                  <a:lnTo>
                    <a:pt x="3630" y="6980"/>
                  </a:lnTo>
                  <a:lnTo>
                    <a:pt x="3864" y="6652"/>
                  </a:lnTo>
                  <a:lnTo>
                    <a:pt x="4122" y="6324"/>
                  </a:lnTo>
                  <a:lnTo>
                    <a:pt x="4122" y="6324"/>
                  </a:lnTo>
                  <a:lnTo>
                    <a:pt x="4590" y="5785"/>
                  </a:lnTo>
                  <a:lnTo>
                    <a:pt x="5106" y="5247"/>
                  </a:lnTo>
                  <a:lnTo>
                    <a:pt x="5644" y="4778"/>
                  </a:lnTo>
                  <a:lnTo>
                    <a:pt x="6230" y="4310"/>
                  </a:lnTo>
                  <a:lnTo>
                    <a:pt x="6815" y="3865"/>
                  </a:lnTo>
                  <a:lnTo>
                    <a:pt x="7447" y="3443"/>
                  </a:lnTo>
                  <a:lnTo>
                    <a:pt x="8080" y="3045"/>
                  </a:lnTo>
                  <a:lnTo>
                    <a:pt x="8735" y="2671"/>
                  </a:lnTo>
                  <a:lnTo>
                    <a:pt x="9415" y="2319"/>
                  </a:lnTo>
                  <a:lnTo>
                    <a:pt x="10117" y="1968"/>
                  </a:lnTo>
                  <a:lnTo>
                    <a:pt x="10820" y="1640"/>
                  </a:lnTo>
                  <a:lnTo>
                    <a:pt x="11522" y="1312"/>
                  </a:lnTo>
                  <a:lnTo>
                    <a:pt x="12974" y="680"/>
                  </a:lnTo>
                  <a:lnTo>
                    <a:pt x="14426" y="71"/>
                  </a:lnTo>
                  <a:lnTo>
                    <a:pt x="14426" y="71"/>
                  </a:lnTo>
                  <a:lnTo>
                    <a:pt x="14473" y="71"/>
                  </a:lnTo>
                  <a:lnTo>
                    <a:pt x="14520" y="71"/>
                  </a:lnTo>
                  <a:lnTo>
                    <a:pt x="14543" y="48"/>
                  </a:lnTo>
                  <a:lnTo>
                    <a:pt x="14567" y="1"/>
                  </a:lnTo>
                  <a:lnTo>
                    <a:pt x="14567" y="1"/>
                  </a:lnTo>
                  <a:close/>
                </a:path>
              </a:pathLst>
            </a:custGeom>
            <a:solidFill>
              <a:srgbClr val="BC8A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3371179" y="3693421"/>
              <a:ext cx="1403870" cy="989770"/>
            </a:xfrm>
            <a:custGeom>
              <a:rect b="b" l="l" r="r" t="t"/>
              <a:pathLst>
                <a:path extrusionOk="0" h="68734" w="97491">
                  <a:moveTo>
                    <a:pt x="39695" y="1"/>
                  </a:moveTo>
                  <a:lnTo>
                    <a:pt x="39648" y="24"/>
                  </a:lnTo>
                  <a:lnTo>
                    <a:pt x="39624" y="71"/>
                  </a:lnTo>
                  <a:lnTo>
                    <a:pt x="39578" y="118"/>
                  </a:lnTo>
                  <a:lnTo>
                    <a:pt x="39531" y="141"/>
                  </a:lnTo>
                  <a:lnTo>
                    <a:pt x="39484" y="165"/>
                  </a:lnTo>
                  <a:lnTo>
                    <a:pt x="39414" y="329"/>
                  </a:lnTo>
                  <a:lnTo>
                    <a:pt x="39320" y="516"/>
                  </a:lnTo>
                  <a:lnTo>
                    <a:pt x="39203" y="938"/>
                  </a:lnTo>
                  <a:lnTo>
                    <a:pt x="39086" y="1383"/>
                  </a:lnTo>
                  <a:lnTo>
                    <a:pt x="38992" y="1828"/>
                  </a:lnTo>
                  <a:lnTo>
                    <a:pt x="38617" y="3397"/>
                  </a:lnTo>
                  <a:lnTo>
                    <a:pt x="38219" y="4942"/>
                  </a:lnTo>
                  <a:lnTo>
                    <a:pt x="37774" y="6417"/>
                  </a:lnTo>
                  <a:lnTo>
                    <a:pt x="37283" y="7869"/>
                  </a:lnTo>
                  <a:lnTo>
                    <a:pt x="36744" y="9298"/>
                  </a:lnTo>
                  <a:lnTo>
                    <a:pt x="36182" y="10680"/>
                  </a:lnTo>
                  <a:lnTo>
                    <a:pt x="35573" y="12014"/>
                  </a:lnTo>
                  <a:lnTo>
                    <a:pt x="34941" y="13326"/>
                  </a:lnTo>
                  <a:lnTo>
                    <a:pt x="34285" y="14614"/>
                  </a:lnTo>
                  <a:lnTo>
                    <a:pt x="33582" y="15855"/>
                  </a:lnTo>
                  <a:lnTo>
                    <a:pt x="32857" y="17073"/>
                  </a:lnTo>
                  <a:lnTo>
                    <a:pt x="32084" y="18267"/>
                  </a:lnTo>
                  <a:lnTo>
                    <a:pt x="31311" y="19415"/>
                  </a:lnTo>
                  <a:lnTo>
                    <a:pt x="30491" y="20539"/>
                  </a:lnTo>
                  <a:lnTo>
                    <a:pt x="29648" y="21639"/>
                  </a:lnTo>
                  <a:lnTo>
                    <a:pt x="28805" y="22717"/>
                  </a:lnTo>
                  <a:lnTo>
                    <a:pt x="27915" y="23770"/>
                  </a:lnTo>
                  <a:lnTo>
                    <a:pt x="27025" y="24801"/>
                  </a:lnTo>
                  <a:lnTo>
                    <a:pt x="26089" y="25808"/>
                  </a:lnTo>
                  <a:lnTo>
                    <a:pt x="25128" y="26791"/>
                  </a:lnTo>
                  <a:lnTo>
                    <a:pt x="24145" y="27751"/>
                  </a:lnTo>
                  <a:lnTo>
                    <a:pt x="23138" y="28712"/>
                  </a:lnTo>
                  <a:lnTo>
                    <a:pt x="22084" y="29625"/>
                  </a:lnTo>
                  <a:lnTo>
                    <a:pt x="21030" y="30515"/>
                  </a:lnTo>
                  <a:lnTo>
                    <a:pt x="19930" y="31381"/>
                  </a:lnTo>
                  <a:lnTo>
                    <a:pt x="18806" y="32201"/>
                  </a:lnTo>
                  <a:lnTo>
                    <a:pt x="17635" y="32997"/>
                  </a:lnTo>
                  <a:lnTo>
                    <a:pt x="16440" y="33747"/>
                  </a:lnTo>
                  <a:lnTo>
                    <a:pt x="15223" y="34473"/>
                  </a:lnTo>
                  <a:lnTo>
                    <a:pt x="13981" y="35152"/>
                  </a:lnTo>
                  <a:lnTo>
                    <a:pt x="12693" y="35807"/>
                  </a:lnTo>
                  <a:lnTo>
                    <a:pt x="11382" y="36393"/>
                  </a:lnTo>
                  <a:lnTo>
                    <a:pt x="10984" y="36557"/>
                  </a:lnTo>
                  <a:lnTo>
                    <a:pt x="10586" y="36697"/>
                  </a:lnTo>
                  <a:lnTo>
                    <a:pt x="10211" y="36861"/>
                  </a:lnTo>
                  <a:lnTo>
                    <a:pt x="10047" y="36955"/>
                  </a:lnTo>
                  <a:lnTo>
                    <a:pt x="9907" y="37072"/>
                  </a:lnTo>
                  <a:lnTo>
                    <a:pt x="9743" y="37236"/>
                  </a:lnTo>
                  <a:lnTo>
                    <a:pt x="9579" y="37447"/>
                  </a:lnTo>
                  <a:lnTo>
                    <a:pt x="9438" y="37681"/>
                  </a:lnTo>
                  <a:lnTo>
                    <a:pt x="9321" y="37962"/>
                  </a:lnTo>
                  <a:lnTo>
                    <a:pt x="9064" y="38594"/>
                  </a:lnTo>
                  <a:lnTo>
                    <a:pt x="8829" y="39226"/>
                  </a:lnTo>
                  <a:lnTo>
                    <a:pt x="8431" y="40140"/>
                  </a:lnTo>
                  <a:lnTo>
                    <a:pt x="8033" y="41053"/>
                  </a:lnTo>
                  <a:lnTo>
                    <a:pt x="7612" y="41966"/>
                  </a:lnTo>
                  <a:lnTo>
                    <a:pt x="7190" y="42856"/>
                  </a:lnTo>
                  <a:lnTo>
                    <a:pt x="6300" y="44613"/>
                  </a:lnTo>
                  <a:lnTo>
                    <a:pt x="5410" y="46346"/>
                  </a:lnTo>
                  <a:lnTo>
                    <a:pt x="4520" y="48055"/>
                  </a:lnTo>
                  <a:lnTo>
                    <a:pt x="3630" y="49788"/>
                  </a:lnTo>
                  <a:lnTo>
                    <a:pt x="3209" y="50654"/>
                  </a:lnTo>
                  <a:lnTo>
                    <a:pt x="2811" y="51544"/>
                  </a:lnTo>
                  <a:lnTo>
                    <a:pt x="2413" y="52411"/>
                  </a:lnTo>
                  <a:lnTo>
                    <a:pt x="2038" y="53324"/>
                  </a:lnTo>
                  <a:lnTo>
                    <a:pt x="1617" y="54308"/>
                  </a:lnTo>
                  <a:lnTo>
                    <a:pt x="1218" y="55362"/>
                  </a:lnTo>
                  <a:lnTo>
                    <a:pt x="844" y="56462"/>
                  </a:lnTo>
                  <a:lnTo>
                    <a:pt x="680" y="57048"/>
                  </a:lnTo>
                  <a:lnTo>
                    <a:pt x="516" y="57633"/>
                  </a:lnTo>
                  <a:lnTo>
                    <a:pt x="375" y="58242"/>
                  </a:lnTo>
                  <a:lnTo>
                    <a:pt x="235" y="58851"/>
                  </a:lnTo>
                  <a:lnTo>
                    <a:pt x="141" y="59507"/>
                  </a:lnTo>
                  <a:lnTo>
                    <a:pt x="71" y="60162"/>
                  </a:lnTo>
                  <a:lnTo>
                    <a:pt x="24" y="60841"/>
                  </a:lnTo>
                  <a:lnTo>
                    <a:pt x="1" y="61544"/>
                  </a:lnTo>
                  <a:lnTo>
                    <a:pt x="1" y="62270"/>
                  </a:lnTo>
                  <a:lnTo>
                    <a:pt x="47" y="63019"/>
                  </a:lnTo>
                  <a:lnTo>
                    <a:pt x="94" y="63675"/>
                  </a:lnTo>
                  <a:lnTo>
                    <a:pt x="188" y="64331"/>
                  </a:lnTo>
                  <a:lnTo>
                    <a:pt x="282" y="64940"/>
                  </a:lnTo>
                  <a:lnTo>
                    <a:pt x="399" y="65572"/>
                  </a:lnTo>
                  <a:lnTo>
                    <a:pt x="516" y="66157"/>
                  </a:lnTo>
                  <a:lnTo>
                    <a:pt x="680" y="66766"/>
                  </a:lnTo>
                  <a:lnTo>
                    <a:pt x="844" y="67375"/>
                  </a:lnTo>
                  <a:lnTo>
                    <a:pt x="1031" y="67984"/>
                  </a:lnTo>
                  <a:lnTo>
                    <a:pt x="1265" y="68733"/>
                  </a:lnTo>
                  <a:lnTo>
                    <a:pt x="97491" y="68710"/>
                  </a:lnTo>
                  <a:lnTo>
                    <a:pt x="97304" y="67024"/>
                  </a:lnTo>
                  <a:lnTo>
                    <a:pt x="97046" y="65361"/>
                  </a:lnTo>
                  <a:lnTo>
                    <a:pt x="96765" y="63722"/>
                  </a:lnTo>
                  <a:lnTo>
                    <a:pt x="96437" y="62083"/>
                  </a:lnTo>
                  <a:lnTo>
                    <a:pt x="96062" y="60490"/>
                  </a:lnTo>
                  <a:lnTo>
                    <a:pt x="95664" y="58898"/>
                  </a:lnTo>
                  <a:lnTo>
                    <a:pt x="95219" y="57329"/>
                  </a:lnTo>
                  <a:lnTo>
                    <a:pt x="94774" y="55783"/>
                  </a:lnTo>
                  <a:lnTo>
                    <a:pt x="94259" y="54261"/>
                  </a:lnTo>
                  <a:lnTo>
                    <a:pt x="93744" y="52762"/>
                  </a:lnTo>
                  <a:lnTo>
                    <a:pt x="93205" y="51310"/>
                  </a:lnTo>
                  <a:lnTo>
                    <a:pt x="92620" y="49858"/>
                  </a:lnTo>
                  <a:lnTo>
                    <a:pt x="92035" y="48453"/>
                  </a:lnTo>
                  <a:lnTo>
                    <a:pt x="91426" y="47072"/>
                  </a:lnTo>
                  <a:lnTo>
                    <a:pt x="90793" y="45737"/>
                  </a:lnTo>
                  <a:lnTo>
                    <a:pt x="90161" y="44425"/>
                  </a:lnTo>
                  <a:lnTo>
                    <a:pt x="89482" y="43137"/>
                  </a:lnTo>
                  <a:lnTo>
                    <a:pt x="88803" y="41849"/>
                  </a:lnTo>
                  <a:lnTo>
                    <a:pt x="88100" y="40608"/>
                  </a:lnTo>
                  <a:lnTo>
                    <a:pt x="87374" y="39367"/>
                  </a:lnTo>
                  <a:lnTo>
                    <a:pt x="86625" y="38149"/>
                  </a:lnTo>
                  <a:lnTo>
                    <a:pt x="85852" y="36931"/>
                  </a:lnTo>
                  <a:lnTo>
                    <a:pt x="85056" y="35761"/>
                  </a:lnTo>
                  <a:lnTo>
                    <a:pt x="84260" y="34590"/>
                  </a:lnTo>
                  <a:lnTo>
                    <a:pt x="83440" y="33419"/>
                  </a:lnTo>
                  <a:lnTo>
                    <a:pt x="82597" y="32295"/>
                  </a:lnTo>
                  <a:lnTo>
                    <a:pt x="81731" y="31171"/>
                  </a:lnTo>
                  <a:lnTo>
                    <a:pt x="80864" y="30046"/>
                  </a:lnTo>
                  <a:lnTo>
                    <a:pt x="79974" y="28969"/>
                  </a:lnTo>
                  <a:lnTo>
                    <a:pt x="79061" y="27892"/>
                  </a:lnTo>
                  <a:lnTo>
                    <a:pt x="78148" y="26815"/>
                  </a:lnTo>
                  <a:lnTo>
                    <a:pt x="77211" y="25761"/>
                  </a:lnTo>
                  <a:lnTo>
                    <a:pt x="76297" y="24754"/>
                  </a:lnTo>
                  <a:lnTo>
                    <a:pt x="75361" y="23747"/>
                  </a:lnTo>
                  <a:lnTo>
                    <a:pt x="74401" y="22763"/>
                  </a:lnTo>
                  <a:lnTo>
                    <a:pt x="73440" y="21780"/>
                  </a:lnTo>
                  <a:lnTo>
                    <a:pt x="72457" y="20820"/>
                  </a:lnTo>
                  <a:lnTo>
                    <a:pt x="71450" y="19860"/>
                  </a:lnTo>
                  <a:lnTo>
                    <a:pt x="70443" y="18899"/>
                  </a:lnTo>
                  <a:lnTo>
                    <a:pt x="69412" y="17963"/>
                  </a:lnTo>
                  <a:lnTo>
                    <a:pt x="68382" y="17026"/>
                  </a:lnTo>
                  <a:lnTo>
                    <a:pt x="67305" y="16113"/>
                  </a:lnTo>
                  <a:lnTo>
                    <a:pt x="66228" y="15199"/>
                  </a:lnTo>
                  <a:lnTo>
                    <a:pt x="65127" y="14309"/>
                  </a:lnTo>
                  <a:lnTo>
                    <a:pt x="64003" y="13420"/>
                  </a:lnTo>
                  <a:lnTo>
                    <a:pt x="62879" y="12553"/>
                  </a:lnTo>
                  <a:lnTo>
                    <a:pt x="61731" y="11710"/>
                  </a:lnTo>
                  <a:lnTo>
                    <a:pt x="60537" y="10844"/>
                  </a:lnTo>
                  <a:lnTo>
                    <a:pt x="58851" y="9673"/>
                  </a:lnTo>
                  <a:lnTo>
                    <a:pt x="57094" y="8502"/>
                  </a:lnTo>
                  <a:lnTo>
                    <a:pt x="55291" y="7331"/>
                  </a:lnTo>
                  <a:lnTo>
                    <a:pt x="53441" y="6207"/>
                  </a:lnTo>
                  <a:lnTo>
                    <a:pt x="51568" y="5106"/>
                  </a:lnTo>
                  <a:lnTo>
                    <a:pt x="49647" y="4029"/>
                  </a:lnTo>
                  <a:lnTo>
                    <a:pt x="48664" y="3514"/>
                  </a:lnTo>
                  <a:lnTo>
                    <a:pt x="47680" y="3022"/>
                  </a:lnTo>
                  <a:lnTo>
                    <a:pt x="46697" y="2530"/>
                  </a:lnTo>
                  <a:lnTo>
                    <a:pt x="45713" y="2062"/>
                  </a:lnTo>
                  <a:lnTo>
                    <a:pt x="44214" y="1406"/>
                  </a:lnTo>
                  <a:lnTo>
                    <a:pt x="43488" y="1078"/>
                  </a:lnTo>
                  <a:lnTo>
                    <a:pt x="42739" y="797"/>
                  </a:lnTo>
                  <a:lnTo>
                    <a:pt x="42013" y="516"/>
                  </a:lnTo>
                  <a:lnTo>
                    <a:pt x="41264" y="305"/>
                  </a:lnTo>
                  <a:lnTo>
                    <a:pt x="40538" y="118"/>
                  </a:lnTo>
                  <a:lnTo>
                    <a:pt x="39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2526100" y="3910933"/>
              <a:ext cx="1905322" cy="813053"/>
            </a:xfrm>
            <a:custGeom>
              <a:rect b="b" l="l" r="r" t="t"/>
              <a:pathLst>
                <a:path extrusionOk="0" h="56462" w="132314">
                  <a:moveTo>
                    <a:pt x="103228" y="141"/>
                  </a:moveTo>
                  <a:lnTo>
                    <a:pt x="103228" y="141"/>
                  </a:lnTo>
                  <a:lnTo>
                    <a:pt x="103252" y="94"/>
                  </a:lnTo>
                  <a:lnTo>
                    <a:pt x="103275" y="71"/>
                  </a:lnTo>
                  <a:lnTo>
                    <a:pt x="103322" y="71"/>
                  </a:lnTo>
                  <a:lnTo>
                    <a:pt x="103322" y="71"/>
                  </a:lnTo>
                  <a:lnTo>
                    <a:pt x="104071" y="24"/>
                  </a:lnTo>
                  <a:lnTo>
                    <a:pt x="104821" y="1"/>
                  </a:lnTo>
                  <a:lnTo>
                    <a:pt x="105547" y="1"/>
                  </a:lnTo>
                  <a:lnTo>
                    <a:pt x="106273" y="1"/>
                  </a:lnTo>
                  <a:lnTo>
                    <a:pt x="106975" y="24"/>
                  </a:lnTo>
                  <a:lnTo>
                    <a:pt x="107678" y="47"/>
                  </a:lnTo>
                  <a:lnTo>
                    <a:pt x="108357" y="94"/>
                  </a:lnTo>
                  <a:lnTo>
                    <a:pt x="109036" y="165"/>
                  </a:lnTo>
                  <a:lnTo>
                    <a:pt x="109692" y="235"/>
                  </a:lnTo>
                  <a:lnTo>
                    <a:pt x="110347" y="328"/>
                  </a:lnTo>
                  <a:lnTo>
                    <a:pt x="111612" y="539"/>
                  </a:lnTo>
                  <a:lnTo>
                    <a:pt x="112830" y="797"/>
                  </a:lnTo>
                  <a:lnTo>
                    <a:pt x="114001" y="1101"/>
                  </a:lnTo>
                  <a:lnTo>
                    <a:pt x="115148" y="1453"/>
                  </a:lnTo>
                  <a:lnTo>
                    <a:pt x="116249" y="1851"/>
                  </a:lnTo>
                  <a:lnTo>
                    <a:pt x="117303" y="2272"/>
                  </a:lnTo>
                  <a:lnTo>
                    <a:pt x="118333" y="2741"/>
                  </a:lnTo>
                  <a:lnTo>
                    <a:pt x="119317" y="3256"/>
                  </a:lnTo>
                  <a:lnTo>
                    <a:pt x="120253" y="3794"/>
                  </a:lnTo>
                  <a:lnTo>
                    <a:pt x="121167" y="4356"/>
                  </a:lnTo>
                  <a:lnTo>
                    <a:pt x="122057" y="4942"/>
                  </a:lnTo>
                  <a:lnTo>
                    <a:pt x="122057" y="4942"/>
                  </a:lnTo>
                  <a:lnTo>
                    <a:pt x="122876" y="5551"/>
                  </a:lnTo>
                  <a:lnTo>
                    <a:pt x="123672" y="6183"/>
                  </a:lnTo>
                  <a:lnTo>
                    <a:pt x="124445" y="6862"/>
                  </a:lnTo>
                  <a:lnTo>
                    <a:pt x="125195" y="7588"/>
                  </a:lnTo>
                  <a:lnTo>
                    <a:pt x="125897" y="8338"/>
                  </a:lnTo>
                  <a:lnTo>
                    <a:pt x="126600" y="9110"/>
                  </a:lnTo>
                  <a:lnTo>
                    <a:pt x="127255" y="9953"/>
                  </a:lnTo>
                  <a:lnTo>
                    <a:pt x="127888" y="10796"/>
                  </a:lnTo>
                  <a:lnTo>
                    <a:pt x="128497" y="11686"/>
                  </a:lnTo>
                  <a:lnTo>
                    <a:pt x="129059" y="12623"/>
                  </a:lnTo>
                  <a:lnTo>
                    <a:pt x="129574" y="13607"/>
                  </a:lnTo>
                  <a:lnTo>
                    <a:pt x="130066" y="14590"/>
                  </a:lnTo>
                  <a:lnTo>
                    <a:pt x="130511" y="15644"/>
                  </a:lnTo>
                  <a:lnTo>
                    <a:pt x="130909" y="16721"/>
                  </a:lnTo>
                  <a:lnTo>
                    <a:pt x="131283" y="17822"/>
                  </a:lnTo>
                  <a:lnTo>
                    <a:pt x="131588" y="18969"/>
                  </a:lnTo>
                  <a:lnTo>
                    <a:pt x="131588" y="18969"/>
                  </a:lnTo>
                  <a:lnTo>
                    <a:pt x="131752" y="19649"/>
                  </a:lnTo>
                  <a:lnTo>
                    <a:pt x="131892" y="20328"/>
                  </a:lnTo>
                  <a:lnTo>
                    <a:pt x="132009" y="21007"/>
                  </a:lnTo>
                  <a:lnTo>
                    <a:pt x="132103" y="21662"/>
                  </a:lnTo>
                  <a:lnTo>
                    <a:pt x="132197" y="22342"/>
                  </a:lnTo>
                  <a:lnTo>
                    <a:pt x="132244" y="23021"/>
                  </a:lnTo>
                  <a:lnTo>
                    <a:pt x="132290" y="23700"/>
                  </a:lnTo>
                  <a:lnTo>
                    <a:pt x="132314" y="24356"/>
                  </a:lnTo>
                  <a:lnTo>
                    <a:pt x="132314" y="25011"/>
                  </a:lnTo>
                  <a:lnTo>
                    <a:pt x="132314" y="25690"/>
                  </a:lnTo>
                  <a:lnTo>
                    <a:pt x="132267" y="26346"/>
                  </a:lnTo>
                  <a:lnTo>
                    <a:pt x="132244" y="26978"/>
                  </a:lnTo>
                  <a:lnTo>
                    <a:pt x="132173" y="27634"/>
                  </a:lnTo>
                  <a:lnTo>
                    <a:pt x="132103" y="28266"/>
                  </a:lnTo>
                  <a:lnTo>
                    <a:pt x="132009" y="28899"/>
                  </a:lnTo>
                  <a:lnTo>
                    <a:pt x="131916" y="29531"/>
                  </a:lnTo>
                  <a:lnTo>
                    <a:pt x="131799" y="30140"/>
                  </a:lnTo>
                  <a:lnTo>
                    <a:pt x="131658" y="30749"/>
                  </a:lnTo>
                  <a:lnTo>
                    <a:pt x="131377" y="31967"/>
                  </a:lnTo>
                  <a:lnTo>
                    <a:pt x="131026" y="33114"/>
                  </a:lnTo>
                  <a:lnTo>
                    <a:pt x="130651" y="34238"/>
                  </a:lnTo>
                  <a:lnTo>
                    <a:pt x="130230" y="35315"/>
                  </a:lnTo>
                  <a:lnTo>
                    <a:pt x="129761" y="36369"/>
                  </a:lnTo>
                  <a:lnTo>
                    <a:pt x="129293" y="37353"/>
                  </a:lnTo>
                  <a:lnTo>
                    <a:pt x="128778" y="38266"/>
                  </a:lnTo>
                  <a:lnTo>
                    <a:pt x="128778" y="38266"/>
                  </a:lnTo>
                  <a:lnTo>
                    <a:pt x="128216" y="39203"/>
                  </a:lnTo>
                  <a:lnTo>
                    <a:pt x="127654" y="40093"/>
                  </a:lnTo>
                  <a:lnTo>
                    <a:pt x="127045" y="40959"/>
                  </a:lnTo>
                  <a:lnTo>
                    <a:pt x="126412" y="41802"/>
                  </a:lnTo>
                  <a:lnTo>
                    <a:pt x="125757" y="42622"/>
                  </a:lnTo>
                  <a:lnTo>
                    <a:pt x="125078" y="43418"/>
                  </a:lnTo>
                  <a:lnTo>
                    <a:pt x="124352" y="44167"/>
                  </a:lnTo>
                  <a:lnTo>
                    <a:pt x="123626" y="44917"/>
                  </a:lnTo>
                  <a:lnTo>
                    <a:pt x="122853" y="45619"/>
                  </a:lnTo>
                  <a:lnTo>
                    <a:pt x="122080" y="46322"/>
                  </a:lnTo>
                  <a:lnTo>
                    <a:pt x="121260" y="46978"/>
                  </a:lnTo>
                  <a:lnTo>
                    <a:pt x="120417" y="47610"/>
                  </a:lnTo>
                  <a:lnTo>
                    <a:pt x="119551" y="48219"/>
                  </a:lnTo>
                  <a:lnTo>
                    <a:pt x="118661" y="48804"/>
                  </a:lnTo>
                  <a:lnTo>
                    <a:pt x="117748" y="49343"/>
                  </a:lnTo>
                  <a:lnTo>
                    <a:pt x="116811" y="49881"/>
                  </a:lnTo>
                  <a:lnTo>
                    <a:pt x="115827" y="50397"/>
                  </a:lnTo>
                  <a:lnTo>
                    <a:pt x="114844" y="50865"/>
                  </a:lnTo>
                  <a:lnTo>
                    <a:pt x="113813" y="51310"/>
                  </a:lnTo>
                  <a:lnTo>
                    <a:pt x="112759" y="51755"/>
                  </a:lnTo>
                  <a:lnTo>
                    <a:pt x="111682" y="52153"/>
                  </a:lnTo>
                  <a:lnTo>
                    <a:pt x="110605" y="52528"/>
                  </a:lnTo>
                  <a:lnTo>
                    <a:pt x="109481" y="52879"/>
                  </a:lnTo>
                  <a:lnTo>
                    <a:pt x="108310" y="53183"/>
                  </a:lnTo>
                  <a:lnTo>
                    <a:pt x="107139" y="53488"/>
                  </a:lnTo>
                  <a:lnTo>
                    <a:pt x="105945" y="53769"/>
                  </a:lnTo>
                  <a:lnTo>
                    <a:pt x="104704" y="54003"/>
                  </a:lnTo>
                  <a:lnTo>
                    <a:pt x="103462" y="54237"/>
                  </a:lnTo>
                  <a:lnTo>
                    <a:pt x="102174" y="54425"/>
                  </a:lnTo>
                  <a:lnTo>
                    <a:pt x="100886" y="54589"/>
                  </a:lnTo>
                  <a:lnTo>
                    <a:pt x="99552" y="54752"/>
                  </a:lnTo>
                  <a:lnTo>
                    <a:pt x="98193" y="54870"/>
                  </a:lnTo>
                  <a:lnTo>
                    <a:pt x="98193" y="54870"/>
                  </a:lnTo>
                  <a:lnTo>
                    <a:pt x="96788" y="54963"/>
                  </a:lnTo>
                  <a:lnTo>
                    <a:pt x="95360" y="55033"/>
                  </a:lnTo>
                  <a:lnTo>
                    <a:pt x="93931" y="55080"/>
                  </a:lnTo>
                  <a:lnTo>
                    <a:pt x="92503" y="55127"/>
                  </a:lnTo>
                  <a:lnTo>
                    <a:pt x="89622" y="55151"/>
                  </a:lnTo>
                  <a:lnTo>
                    <a:pt x="86718" y="55151"/>
                  </a:lnTo>
                  <a:lnTo>
                    <a:pt x="83791" y="55151"/>
                  </a:lnTo>
                  <a:lnTo>
                    <a:pt x="80887" y="55151"/>
                  </a:lnTo>
                  <a:lnTo>
                    <a:pt x="77960" y="55174"/>
                  </a:lnTo>
                  <a:lnTo>
                    <a:pt x="76508" y="55221"/>
                  </a:lnTo>
                  <a:lnTo>
                    <a:pt x="75056" y="55291"/>
                  </a:lnTo>
                  <a:lnTo>
                    <a:pt x="75056" y="55291"/>
                  </a:lnTo>
                  <a:lnTo>
                    <a:pt x="72199" y="55408"/>
                  </a:lnTo>
                  <a:lnTo>
                    <a:pt x="69342" y="55502"/>
                  </a:lnTo>
                  <a:lnTo>
                    <a:pt x="63628" y="55619"/>
                  </a:lnTo>
                  <a:lnTo>
                    <a:pt x="57914" y="55759"/>
                  </a:lnTo>
                  <a:lnTo>
                    <a:pt x="55033" y="55853"/>
                  </a:lnTo>
                  <a:lnTo>
                    <a:pt x="52176" y="55947"/>
                  </a:lnTo>
                  <a:lnTo>
                    <a:pt x="52176" y="55947"/>
                  </a:lnTo>
                  <a:lnTo>
                    <a:pt x="50748" y="56017"/>
                  </a:lnTo>
                  <a:lnTo>
                    <a:pt x="49296" y="56040"/>
                  </a:lnTo>
                  <a:lnTo>
                    <a:pt x="46415" y="56087"/>
                  </a:lnTo>
                  <a:lnTo>
                    <a:pt x="43535" y="56111"/>
                  </a:lnTo>
                  <a:lnTo>
                    <a:pt x="42107" y="56158"/>
                  </a:lnTo>
                  <a:lnTo>
                    <a:pt x="40655" y="56204"/>
                  </a:lnTo>
                  <a:lnTo>
                    <a:pt x="40655" y="56204"/>
                  </a:lnTo>
                  <a:lnTo>
                    <a:pt x="37774" y="56321"/>
                  </a:lnTo>
                  <a:lnTo>
                    <a:pt x="34894" y="56392"/>
                  </a:lnTo>
                  <a:lnTo>
                    <a:pt x="31990" y="56439"/>
                  </a:lnTo>
                  <a:lnTo>
                    <a:pt x="29133" y="56462"/>
                  </a:lnTo>
                  <a:lnTo>
                    <a:pt x="29133" y="56462"/>
                  </a:lnTo>
                  <a:lnTo>
                    <a:pt x="26112" y="56439"/>
                  </a:lnTo>
                  <a:lnTo>
                    <a:pt x="24636" y="56415"/>
                  </a:lnTo>
                  <a:lnTo>
                    <a:pt x="23208" y="56368"/>
                  </a:lnTo>
                  <a:lnTo>
                    <a:pt x="21779" y="56321"/>
                  </a:lnTo>
                  <a:lnTo>
                    <a:pt x="20398" y="56251"/>
                  </a:lnTo>
                  <a:lnTo>
                    <a:pt x="19039" y="56158"/>
                  </a:lnTo>
                  <a:lnTo>
                    <a:pt x="17705" y="56040"/>
                  </a:lnTo>
                  <a:lnTo>
                    <a:pt x="16417" y="55877"/>
                  </a:lnTo>
                  <a:lnTo>
                    <a:pt x="15129" y="55713"/>
                  </a:lnTo>
                  <a:lnTo>
                    <a:pt x="13887" y="55502"/>
                  </a:lnTo>
                  <a:lnTo>
                    <a:pt x="12670" y="55268"/>
                  </a:lnTo>
                  <a:lnTo>
                    <a:pt x="11475" y="54987"/>
                  </a:lnTo>
                  <a:lnTo>
                    <a:pt x="10328" y="54659"/>
                  </a:lnTo>
                  <a:lnTo>
                    <a:pt x="9180" y="54307"/>
                  </a:lnTo>
                  <a:lnTo>
                    <a:pt x="8080" y="53886"/>
                  </a:lnTo>
                  <a:lnTo>
                    <a:pt x="8080" y="53886"/>
                  </a:lnTo>
                  <a:lnTo>
                    <a:pt x="7073" y="53464"/>
                  </a:lnTo>
                  <a:lnTo>
                    <a:pt x="6581" y="53254"/>
                  </a:lnTo>
                  <a:lnTo>
                    <a:pt x="6089" y="52996"/>
                  </a:lnTo>
                  <a:lnTo>
                    <a:pt x="5597" y="52762"/>
                  </a:lnTo>
                  <a:lnTo>
                    <a:pt x="5129" y="52481"/>
                  </a:lnTo>
                  <a:lnTo>
                    <a:pt x="4661" y="52200"/>
                  </a:lnTo>
                  <a:lnTo>
                    <a:pt x="4216" y="51895"/>
                  </a:lnTo>
                  <a:lnTo>
                    <a:pt x="3794" y="51591"/>
                  </a:lnTo>
                  <a:lnTo>
                    <a:pt x="3373" y="51263"/>
                  </a:lnTo>
                  <a:lnTo>
                    <a:pt x="2975" y="50912"/>
                  </a:lnTo>
                  <a:lnTo>
                    <a:pt x="2576" y="50561"/>
                  </a:lnTo>
                  <a:lnTo>
                    <a:pt x="2225" y="50162"/>
                  </a:lnTo>
                  <a:lnTo>
                    <a:pt x="1874" y="49764"/>
                  </a:lnTo>
                  <a:lnTo>
                    <a:pt x="1569" y="49366"/>
                  </a:lnTo>
                  <a:lnTo>
                    <a:pt x="1265" y="48921"/>
                  </a:lnTo>
                  <a:lnTo>
                    <a:pt x="1265" y="48921"/>
                  </a:lnTo>
                  <a:lnTo>
                    <a:pt x="984" y="48430"/>
                  </a:lnTo>
                  <a:lnTo>
                    <a:pt x="750" y="47938"/>
                  </a:lnTo>
                  <a:lnTo>
                    <a:pt x="539" y="47399"/>
                  </a:lnTo>
                  <a:lnTo>
                    <a:pt x="352" y="46860"/>
                  </a:lnTo>
                  <a:lnTo>
                    <a:pt x="211" y="46298"/>
                  </a:lnTo>
                  <a:lnTo>
                    <a:pt x="118" y="45713"/>
                  </a:lnTo>
                  <a:lnTo>
                    <a:pt x="47" y="45128"/>
                  </a:lnTo>
                  <a:lnTo>
                    <a:pt x="0" y="44542"/>
                  </a:lnTo>
                  <a:lnTo>
                    <a:pt x="0" y="43933"/>
                  </a:lnTo>
                  <a:lnTo>
                    <a:pt x="47" y="43324"/>
                  </a:lnTo>
                  <a:lnTo>
                    <a:pt x="118" y="42692"/>
                  </a:lnTo>
                  <a:lnTo>
                    <a:pt x="235" y="42083"/>
                  </a:lnTo>
                  <a:lnTo>
                    <a:pt x="399" y="41474"/>
                  </a:lnTo>
                  <a:lnTo>
                    <a:pt x="586" y="40842"/>
                  </a:lnTo>
                  <a:lnTo>
                    <a:pt x="820" y="40233"/>
                  </a:lnTo>
                  <a:lnTo>
                    <a:pt x="1101" y="39624"/>
                  </a:lnTo>
                  <a:lnTo>
                    <a:pt x="1101" y="39624"/>
                  </a:lnTo>
                  <a:lnTo>
                    <a:pt x="1359" y="39156"/>
                  </a:lnTo>
                  <a:lnTo>
                    <a:pt x="1616" y="38711"/>
                  </a:lnTo>
                  <a:lnTo>
                    <a:pt x="1897" y="38266"/>
                  </a:lnTo>
                  <a:lnTo>
                    <a:pt x="2178" y="37821"/>
                  </a:lnTo>
                  <a:lnTo>
                    <a:pt x="2483" y="37400"/>
                  </a:lnTo>
                  <a:lnTo>
                    <a:pt x="2811" y="37001"/>
                  </a:lnTo>
                  <a:lnTo>
                    <a:pt x="3138" y="36580"/>
                  </a:lnTo>
                  <a:lnTo>
                    <a:pt x="3490" y="36205"/>
                  </a:lnTo>
                  <a:lnTo>
                    <a:pt x="3841" y="35831"/>
                  </a:lnTo>
                  <a:lnTo>
                    <a:pt x="4192" y="35456"/>
                  </a:lnTo>
                  <a:lnTo>
                    <a:pt x="4590" y="35105"/>
                  </a:lnTo>
                  <a:lnTo>
                    <a:pt x="4965" y="34753"/>
                  </a:lnTo>
                  <a:lnTo>
                    <a:pt x="5785" y="34074"/>
                  </a:lnTo>
                  <a:lnTo>
                    <a:pt x="6628" y="33442"/>
                  </a:lnTo>
                  <a:lnTo>
                    <a:pt x="7518" y="32833"/>
                  </a:lnTo>
                  <a:lnTo>
                    <a:pt x="8431" y="32248"/>
                  </a:lnTo>
                  <a:lnTo>
                    <a:pt x="9368" y="31685"/>
                  </a:lnTo>
                  <a:lnTo>
                    <a:pt x="10328" y="31170"/>
                  </a:lnTo>
                  <a:lnTo>
                    <a:pt x="11311" y="30679"/>
                  </a:lnTo>
                  <a:lnTo>
                    <a:pt x="12318" y="30187"/>
                  </a:lnTo>
                  <a:lnTo>
                    <a:pt x="13349" y="29718"/>
                  </a:lnTo>
                  <a:lnTo>
                    <a:pt x="14356" y="29273"/>
                  </a:lnTo>
                  <a:lnTo>
                    <a:pt x="14356" y="29273"/>
                  </a:lnTo>
                  <a:lnTo>
                    <a:pt x="15410" y="28828"/>
                  </a:lnTo>
                  <a:lnTo>
                    <a:pt x="16487" y="28407"/>
                  </a:lnTo>
                  <a:lnTo>
                    <a:pt x="17564" y="28009"/>
                  </a:lnTo>
                  <a:lnTo>
                    <a:pt x="18665" y="27611"/>
                  </a:lnTo>
                  <a:lnTo>
                    <a:pt x="19765" y="27236"/>
                  </a:lnTo>
                  <a:lnTo>
                    <a:pt x="20866" y="26861"/>
                  </a:lnTo>
                  <a:lnTo>
                    <a:pt x="23138" y="26182"/>
                  </a:lnTo>
                  <a:lnTo>
                    <a:pt x="25433" y="25526"/>
                  </a:lnTo>
                  <a:lnTo>
                    <a:pt x="27775" y="24894"/>
                  </a:lnTo>
                  <a:lnTo>
                    <a:pt x="30116" y="24309"/>
                  </a:lnTo>
                  <a:lnTo>
                    <a:pt x="32482" y="23723"/>
                  </a:lnTo>
                  <a:lnTo>
                    <a:pt x="37236" y="22599"/>
                  </a:lnTo>
                  <a:lnTo>
                    <a:pt x="39624" y="22037"/>
                  </a:lnTo>
                  <a:lnTo>
                    <a:pt x="41989" y="21475"/>
                  </a:lnTo>
                  <a:lnTo>
                    <a:pt x="44331" y="20866"/>
                  </a:lnTo>
                  <a:lnTo>
                    <a:pt x="46650" y="20257"/>
                  </a:lnTo>
                  <a:lnTo>
                    <a:pt x="48921" y="19602"/>
                  </a:lnTo>
                  <a:lnTo>
                    <a:pt x="50045" y="19250"/>
                  </a:lnTo>
                  <a:lnTo>
                    <a:pt x="51169" y="18899"/>
                  </a:lnTo>
                  <a:lnTo>
                    <a:pt x="51169" y="18899"/>
                  </a:lnTo>
                  <a:lnTo>
                    <a:pt x="52270" y="18524"/>
                  </a:lnTo>
                  <a:lnTo>
                    <a:pt x="53371" y="18150"/>
                  </a:lnTo>
                  <a:lnTo>
                    <a:pt x="54448" y="17752"/>
                  </a:lnTo>
                  <a:lnTo>
                    <a:pt x="55525" y="17354"/>
                  </a:lnTo>
                  <a:lnTo>
                    <a:pt x="57633" y="16534"/>
                  </a:lnTo>
                  <a:lnTo>
                    <a:pt x="59694" y="15667"/>
                  </a:lnTo>
                  <a:lnTo>
                    <a:pt x="61754" y="14754"/>
                  </a:lnTo>
                  <a:lnTo>
                    <a:pt x="63768" y="13841"/>
                  </a:lnTo>
                  <a:lnTo>
                    <a:pt x="65759" y="12904"/>
                  </a:lnTo>
                  <a:lnTo>
                    <a:pt x="67750" y="11944"/>
                  </a:lnTo>
                  <a:lnTo>
                    <a:pt x="71684" y="10047"/>
                  </a:lnTo>
                  <a:lnTo>
                    <a:pt x="73674" y="9087"/>
                  </a:lnTo>
                  <a:lnTo>
                    <a:pt x="75688" y="8127"/>
                  </a:lnTo>
                  <a:lnTo>
                    <a:pt x="77702" y="7190"/>
                  </a:lnTo>
                  <a:lnTo>
                    <a:pt x="79740" y="6277"/>
                  </a:lnTo>
                  <a:lnTo>
                    <a:pt x="81801" y="5410"/>
                  </a:lnTo>
                  <a:lnTo>
                    <a:pt x="83908" y="4544"/>
                  </a:lnTo>
                  <a:lnTo>
                    <a:pt x="83908" y="4544"/>
                  </a:lnTo>
                  <a:lnTo>
                    <a:pt x="85454" y="3958"/>
                  </a:lnTo>
                  <a:lnTo>
                    <a:pt x="87070" y="3373"/>
                  </a:lnTo>
                  <a:lnTo>
                    <a:pt x="88732" y="2811"/>
                  </a:lnTo>
                  <a:lnTo>
                    <a:pt x="90465" y="2296"/>
                  </a:lnTo>
                  <a:lnTo>
                    <a:pt x="92222" y="1804"/>
                  </a:lnTo>
                  <a:lnTo>
                    <a:pt x="94001" y="1359"/>
                  </a:lnTo>
                  <a:lnTo>
                    <a:pt x="94915" y="1172"/>
                  </a:lnTo>
                  <a:lnTo>
                    <a:pt x="95828" y="984"/>
                  </a:lnTo>
                  <a:lnTo>
                    <a:pt x="96765" y="797"/>
                  </a:lnTo>
                  <a:lnTo>
                    <a:pt x="97678" y="633"/>
                  </a:lnTo>
                  <a:lnTo>
                    <a:pt x="97678" y="633"/>
                  </a:lnTo>
                  <a:lnTo>
                    <a:pt x="98357" y="539"/>
                  </a:lnTo>
                  <a:lnTo>
                    <a:pt x="99036" y="469"/>
                  </a:lnTo>
                  <a:lnTo>
                    <a:pt x="100441" y="328"/>
                  </a:lnTo>
                  <a:lnTo>
                    <a:pt x="103228" y="141"/>
                  </a:lnTo>
                  <a:lnTo>
                    <a:pt x="103228" y="1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2526100" y="4416431"/>
              <a:ext cx="1876666" cy="307555"/>
            </a:xfrm>
            <a:custGeom>
              <a:rect b="b" l="l" r="r" t="t"/>
              <a:pathLst>
                <a:path extrusionOk="0" h="21358" w="130324">
                  <a:moveTo>
                    <a:pt x="130323" y="1"/>
                  </a:moveTo>
                  <a:lnTo>
                    <a:pt x="129761" y="890"/>
                  </a:lnTo>
                  <a:lnTo>
                    <a:pt x="129176" y="1757"/>
                  </a:lnTo>
                  <a:lnTo>
                    <a:pt x="128567" y="2600"/>
                  </a:lnTo>
                  <a:lnTo>
                    <a:pt x="127935" y="3420"/>
                  </a:lnTo>
                  <a:lnTo>
                    <a:pt x="127279" y="4216"/>
                  </a:lnTo>
                  <a:lnTo>
                    <a:pt x="126600" y="4989"/>
                  </a:lnTo>
                  <a:lnTo>
                    <a:pt x="125897" y="5738"/>
                  </a:lnTo>
                  <a:lnTo>
                    <a:pt x="125148" y="6464"/>
                  </a:lnTo>
                  <a:lnTo>
                    <a:pt x="124398" y="7167"/>
                  </a:lnTo>
                  <a:lnTo>
                    <a:pt x="123602" y="7822"/>
                  </a:lnTo>
                  <a:lnTo>
                    <a:pt x="122806" y="8478"/>
                  </a:lnTo>
                  <a:lnTo>
                    <a:pt x="121963" y="9087"/>
                  </a:lnTo>
                  <a:lnTo>
                    <a:pt x="121096" y="9672"/>
                  </a:lnTo>
                  <a:lnTo>
                    <a:pt x="120230" y="10258"/>
                  </a:lnTo>
                  <a:lnTo>
                    <a:pt x="119317" y="10796"/>
                  </a:lnTo>
                  <a:lnTo>
                    <a:pt x="118380" y="11312"/>
                  </a:lnTo>
                  <a:lnTo>
                    <a:pt x="117420" y="11803"/>
                  </a:lnTo>
                  <a:lnTo>
                    <a:pt x="116413" y="12272"/>
                  </a:lnTo>
                  <a:lnTo>
                    <a:pt x="115406" y="12717"/>
                  </a:lnTo>
                  <a:lnTo>
                    <a:pt x="114375" y="13115"/>
                  </a:lnTo>
                  <a:lnTo>
                    <a:pt x="113322" y="13513"/>
                  </a:lnTo>
                  <a:lnTo>
                    <a:pt x="112221" y="13888"/>
                  </a:lnTo>
                  <a:lnTo>
                    <a:pt x="111120" y="14215"/>
                  </a:lnTo>
                  <a:lnTo>
                    <a:pt x="109973" y="14543"/>
                  </a:lnTo>
                  <a:lnTo>
                    <a:pt x="108802" y="14824"/>
                  </a:lnTo>
                  <a:lnTo>
                    <a:pt x="107631" y="15105"/>
                  </a:lnTo>
                  <a:lnTo>
                    <a:pt x="106413" y="15339"/>
                  </a:lnTo>
                  <a:lnTo>
                    <a:pt x="105172" y="15550"/>
                  </a:lnTo>
                  <a:lnTo>
                    <a:pt x="103907" y="15761"/>
                  </a:lnTo>
                  <a:lnTo>
                    <a:pt x="102619" y="15925"/>
                  </a:lnTo>
                  <a:lnTo>
                    <a:pt x="101308" y="16065"/>
                  </a:lnTo>
                  <a:lnTo>
                    <a:pt x="99973" y="16183"/>
                  </a:lnTo>
                  <a:lnTo>
                    <a:pt x="98568" y="16276"/>
                  </a:lnTo>
                  <a:lnTo>
                    <a:pt x="97139" y="16346"/>
                  </a:lnTo>
                  <a:lnTo>
                    <a:pt x="95711" y="16393"/>
                  </a:lnTo>
                  <a:lnTo>
                    <a:pt x="94282" y="16440"/>
                  </a:lnTo>
                  <a:lnTo>
                    <a:pt x="91402" y="16464"/>
                  </a:lnTo>
                  <a:lnTo>
                    <a:pt x="82667" y="16464"/>
                  </a:lnTo>
                  <a:lnTo>
                    <a:pt x="79740" y="16510"/>
                  </a:lnTo>
                  <a:lnTo>
                    <a:pt x="78288" y="16534"/>
                  </a:lnTo>
                  <a:lnTo>
                    <a:pt x="76836" y="16604"/>
                  </a:lnTo>
                  <a:lnTo>
                    <a:pt x="73979" y="16721"/>
                  </a:lnTo>
                  <a:lnTo>
                    <a:pt x="71122" y="16815"/>
                  </a:lnTo>
                  <a:lnTo>
                    <a:pt x="65408" y="16932"/>
                  </a:lnTo>
                  <a:lnTo>
                    <a:pt x="59694" y="17072"/>
                  </a:lnTo>
                  <a:lnTo>
                    <a:pt x="56813" y="17166"/>
                  </a:lnTo>
                  <a:lnTo>
                    <a:pt x="53956" y="17260"/>
                  </a:lnTo>
                  <a:lnTo>
                    <a:pt x="52528" y="17330"/>
                  </a:lnTo>
                  <a:lnTo>
                    <a:pt x="51076" y="17353"/>
                  </a:lnTo>
                  <a:lnTo>
                    <a:pt x="48195" y="17400"/>
                  </a:lnTo>
                  <a:lnTo>
                    <a:pt x="45315" y="17447"/>
                  </a:lnTo>
                  <a:lnTo>
                    <a:pt x="43886" y="17471"/>
                  </a:lnTo>
                  <a:lnTo>
                    <a:pt x="42434" y="17517"/>
                  </a:lnTo>
                  <a:lnTo>
                    <a:pt x="39554" y="17634"/>
                  </a:lnTo>
                  <a:lnTo>
                    <a:pt x="36673" y="17705"/>
                  </a:lnTo>
                  <a:lnTo>
                    <a:pt x="33770" y="17752"/>
                  </a:lnTo>
                  <a:lnTo>
                    <a:pt x="30913" y="17775"/>
                  </a:lnTo>
                  <a:lnTo>
                    <a:pt x="27892" y="17752"/>
                  </a:lnTo>
                  <a:lnTo>
                    <a:pt x="26416" y="17728"/>
                  </a:lnTo>
                  <a:lnTo>
                    <a:pt x="24988" y="17681"/>
                  </a:lnTo>
                  <a:lnTo>
                    <a:pt x="23559" y="17634"/>
                  </a:lnTo>
                  <a:lnTo>
                    <a:pt x="22178" y="17564"/>
                  </a:lnTo>
                  <a:lnTo>
                    <a:pt x="20819" y="17471"/>
                  </a:lnTo>
                  <a:lnTo>
                    <a:pt x="19484" y="17353"/>
                  </a:lnTo>
                  <a:lnTo>
                    <a:pt x="18196" y="17190"/>
                  </a:lnTo>
                  <a:lnTo>
                    <a:pt x="16908" y="17026"/>
                  </a:lnTo>
                  <a:lnTo>
                    <a:pt x="15667" y="16815"/>
                  </a:lnTo>
                  <a:lnTo>
                    <a:pt x="14450" y="16581"/>
                  </a:lnTo>
                  <a:lnTo>
                    <a:pt x="13255" y="16300"/>
                  </a:lnTo>
                  <a:lnTo>
                    <a:pt x="12108" y="15972"/>
                  </a:lnTo>
                  <a:lnTo>
                    <a:pt x="10960" y="15621"/>
                  </a:lnTo>
                  <a:lnTo>
                    <a:pt x="9860" y="15199"/>
                  </a:lnTo>
                  <a:lnTo>
                    <a:pt x="8853" y="14777"/>
                  </a:lnTo>
                  <a:lnTo>
                    <a:pt x="8361" y="14567"/>
                  </a:lnTo>
                  <a:lnTo>
                    <a:pt x="7869" y="14333"/>
                  </a:lnTo>
                  <a:lnTo>
                    <a:pt x="7377" y="14075"/>
                  </a:lnTo>
                  <a:lnTo>
                    <a:pt x="6909" y="13794"/>
                  </a:lnTo>
                  <a:lnTo>
                    <a:pt x="6440" y="13513"/>
                  </a:lnTo>
                  <a:lnTo>
                    <a:pt x="5996" y="13232"/>
                  </a:lnTo>
                  <a:lnTo>
                    <a:pt x="5574" y="12904"/>
                  </a:lnTo>
                  <a:lnTo>
                    <a:pt x="5152" y="12576"/>
                  </a:lnTo>
                  <a:lnTo>
                    <a:pt x="4754" y="12225"/>
                  </a:lnTo>
                  <a:lnTo>
                    <a:pt x="4356" y="11874"/>
                  </a:lnTo>
                  <a:lnTo>
                    <a:pt x="4005" y="11499"/>
                  </a:lnTo>
                  <a:lnTo>
                    <a:pt x="3654" y="11077"/>
                  </a:lnTo>
                  <a:lnTo>
                    <a:pt x="3349" y="10679"/>
                  </a:lnTo>
                  <a:lnTo>
                    <a:pt x="3045" y="10234"/>
                  </a:lnTo>
                  <a:lnTo>
                    <a:pt x="2834" y="9836"/>
                  </a:lnTo>
                  <a:lnTo>
                    <a:pt x="2623" y="9438"/>
                  </a:lnTo>
                  <a:lnTo>
                    <a:pt x="2436" y="9017"/>
                  </a:lnTo>
                  <a:lnTo>
                    <a:pt x="2272" y="8572"/>
                  </a:lnTo>
                  <a:lnTo>
                    <a:pt x="2131" y="8127"/>
                  </a:lnTo>
                  <a:lnTo>
                    <a:pt x="2014" y="7658"/>
                  </a:lnTo>
                  <a:lnTo>
                    <a:pt x="1921" y="7190"/>
                  </a:lnTo>
                  <a:lnTo>
                    <a:pt x="1850" y="6722"/>
                  </a:lnTo>
                  <a:lnTo>
                    <a:pt x="1804" y="6230"/>
                  </a:lnTo>
                  <a:lnTo>
                    <a:pt x="1780" y="5738"/>
                  </a:lnTo>
                  <a:lnTo>
                    <a:pt x="1780" y="5246"/>
                  </a:lnTo>
                  <a:lnTo>
                    <a:pt x="1804" y="4731"/>
                  </a:lnTo>
                  <a:lnTo>
                    <a:pt x="1874" y="4239"/>
                  </a:lnTo>
                  <a:lnTo>
                    <a:pt x="1944" y="3724"/>
                  </a:lnTo>
                  <a:lnTo>
                    <a:pt x="2061" y="3209"/>
                  </a:lnTo>
                  <a:lnTo>
                    <a:pt x="2202" y="2717"/>
                  </a:lnTo>
                  <a:lnTo>
                    <a:pt x="1897" y="3139"/>
                  </a:lnTo>
                  <a:lnTo>
                    <a:pt x="1616" y="3584"/>
                  </a:lnTo>
                  <a:lnTo>
                    <a:pt x="1359" y="4052"/>
                  </a:lnTo>
                  <a:lnTo>
                    <a:pt x="1101" y="4520"/>
                  </a:lnTo>
                  <a:lnTo>
                    <a:pt x="820" y="5129"/>
                  </a:lnTo>
                  <a:lnTo>
                    <a:pt x="586" y="5738"/>
                  </a:lnTo>
                  <a:lnTo>
                    <a:pt x="399" y="6370"/>
                  </a:lnTo>
                  <a:lnTo>
                    <a:pt x="235" y="6979"/>
                  </a:lnTo>
                  <a:lnTo>
                    <a:pt x="118" y="7588"/>
                  </a:lnTo>
                  <a:lnTo>
                    <a:pt x="47" y="8220"/>
                  </a:lnTo>
                  <a:lnTo>
                    <a:pt x="0" y="8829"/>
                  </a:lnTo>
                  <a:lnTo>
                    <a:pt x="0" y="9438"/>
                  </a:lnTo>
                  <a:lnTo>
                    <a:pt x="47" y="10024"/>
                  </a:lnTo>
                  <a:lnTo>
                    <a:pt x="118" y="10609"/>
                  </a:lnTo>
                  <a:lnTo>
                    <a:pt x="211" y="11194"/>
                  </a:lnTo>
                  <a:lnTo>
                    <a:pt x="352" y="11756"/>
                  </a:lnTo>
                  <a:lnTo>
                    <a:pt x="539" y="12295"/>
                  </a:lnTo>
                  <a:lnTo>
                    <a:pt x="750" y="12834"/>
                  </a:lnTo>
                  <a:lnTo>
                    <a:pt x="984" y="13326"/>
                  </a:lnTo>
                  <a:lnTo>
                    <a:pt x="1265" y="13817"/>
                  </a:lnTo>
                  <a:lnTo>
                    <a:pt x="1569" y="14262"/>
                  </a:lnTo>
                  <a:lnTo>
                    <a:pt x="1874" y="14660"/>
                  </a:lnTo>
                  <a:lnTo>
                    <a:pt x="2225" y="15058"/>
                  </a:lnTo>
                  <a:lnTo>
                    <a:pt x="2576" y="15457"/>
                  </a:lnTo>
                  <a:lnTo>
                    <a:pt x="2975" y="15808"/>
                  </a:lnTo>
                  <a:lnTo>
                    <a:pt x="3373" y="16159"/>
                  </a:lnTo>
                  <a:lnTo>
                    <a:pt x="3794" y="16487"/>
                  </a:lnTo>
                  <a:lnTo>
                    <a:pt x="4216" y="16791"/>
                  </a:lnTo>
                  <a:lnTo>
                    <a:pt x="4661" y="17096"/>
                  </a:lnTo>
                  <a:lnTo>
                    <a:pt x="5129" y="17377"/>
                  </a:lnTo>
                  <a:lnTo>
                    <a:pt x="5597" y="17658"/>
                  </a:lnTo>
                  <a:lnTo>
                    <a:pt x="6089" y="17892"/>
                  </a:lnTo>
                  <a:lnTo>
                    <a:pt x="6581" y="18150"/>
                  </a:lnTo>
                  <a:lnTo>
                    <a:pt x="7073" y="18360"/>
                  </a:lnTo>
                  <a:lnTo>
                    <a:pt x="8080" y="18782"/>
                  </a:lnTo>
                  <a:lnTo>
                    <a:pt x="9180" y="19203"/>
                  </a:lnTo>
                  <a:lnTo>
                    <a:pt x="10328" y="19555"/>
                  </a:lnTo>
                  <a:lnTo>
                    <a:pt x="11475" y="19883"/>
                  </a:lnTo>
                  <a:lnTo>
                    <a:pt x="12670" y="20164"/>
                  </a:lnTo>
                  <a:lnTo>
                    <a:pt x="13887" y="20398"/>
                  </a:lnTo>
                  <a:lnTo>
                    <a:pt x="15129" y="20609"/>
                  </a:lnTo>
                  <a:lnTo>
                    <a:pt x="16417" y="20773"/>
                  </a:lnTo>
                  <a:lnTo>
                    <a:pt x="17705" y="20936"/>
                  </a:lnTo>
                  <a:lnTo>
                    <a:pt x="19039" y="21054"/>
                  </a:lnTo>
                  <a:lnTo>
                    <a:pt x="20398" y="21147"/>
                  </a:lnTo>
                  <a:lnTo>
                    <a:pt x="21779" y="21217"/>
                  </a:lnTo>
                  <a:lnTo>
                    <a:pt x="23208" y="21264"/>
                  </a:lnTo>
                  <a:lnTo>
                    <a:pt x="24636" y="21311"/>
                  </a:lnTo>
                  <a:lnTo>
                    <a:pt x="26112" y="21335"/>
                  </a:lnTo>
                  <a:lnTo>
                    <a:pt x="29133" y="21358"/>
                  </a:lnTo>
                  <a:lnTo>
                    <a:pt x="31990" y="21335"/>
                  </a:lnTo>
                  <a:lnTo>
                    <a:pt x="34894" y="21288"/>
                  </a:lnTo>
                  <a:lnTo>
                    <a:pt x="37774" y="21217"/>
                  </a:lnTo>
                  <a:lnTo>
                    <a:pt x="40655" y="21100"/>
                  </a:lnTo>
                  <a:lnTo>
                    <a:pt x="42107" y="21054"/>
                  </a:lnTo>
                  <a:lnTo>
                    <a:pt x="43535" y="21007"/>
                  </a:lnTo>
                  <a:lnTo>
                    <a:pt x="46415" y="20983"/>
                  </a:lnTo>
                  <a:lnTo>
                    <a:pt x="49296" y="20936"/>
                  </a:lnTo>
                  <a:lnTo>
                    <a:pt x="50748" y="20913"/>
                  </a:lnTo>
                  <a:lnTo>
                    <a:pt x="52176" y="20843"/>
                  </a:lnTo>
                  <a:lnTo>
                    <a:pt x="55033" y="20749"/>
                  </a:lnTo>
                  <a:lnTo>
                    <a:pt x="57914" y="20655"/>
                  </a:lnTo>
                  <a:lnTo>
                    <a:pt x="63628" y="20515"/>
                  </a:lnTo>
                  <a:lnTo>
                    <a:pt x="69342" y="20398"/>
                  </a:lnTo>
                  <a:lnTo>
                    <a:pt x="72199" y="20304"/>
                  </a:lnTo>
                  <a:lnTo>
                    <a:pt x="75056" y="20187"/>
                  </a:lnTo>
                  <a:lnTo>
                    <a:pt x="76508" y="20117"/>
                  </a:lnTo>
                  <a:lnTo>
                    <a:pt x="77960" y="20070"/>
                  </a:lnTo>
                  <a:lnTo>
                    <a:pt x="80887" y="20047"/>
                  </a:lnTo>
                  <a:lnTo>
                    <a:pt x="89622" y="20047"/>
                  </a:lnTo>
                  <a:lnTo>
                    <a:pt x="92503" y="20023"/>
                  </a:lnTo>
                  <a:lnTo>
                    <a:pt x="93931" y="19976"/>
                  </a:lnTo>
                  <a:lnTo>
                    <a:pt x="95360" y="19929"/>
                  </a:lnTo>
                  <a:lnTo>
                    <a:pt x="96788" y="19859"/>
                  </a:lnTo>
                  <a:lnTo>
                    <a:pt x="98193" y="19766"/>
                  </a:lnTo>
                  <a:lnTo>
                    <a:pt x="99552" y="19648"/>
                  </a:lnTo>
                  <a:lnTo>
                    <a:pt x="100886" y="19485"/>
                  </a:lnTo>
                  <a:lnTo>
                    <a:pt x="102174" y="19321"/>
                  </a:lnTo>
                  <a:lnTo>
                    <a:pt x="103462" y="19133"/>
                  </a:lnTo>
                  <a:lnTo>
                    <a:pt x="104704" y="18899"/>
                  </a:lnTo>
                  <a:lnTo>
                    <a:pt x="105945" y="18665"/>
                  </a:lnTo>
                  <a:lnTo>
                    <a:pt x="107139" y="18384"/>
                  </a:lnTo>
                  <a:lnTo>
                    <a:pt x="108310" y="18079"/>
                  </a:lnTo>
                  <a:lnTo>
                    <a:pt x="109481" y="17775"/>
                  </a:lnTo>
                  <a:lnTo>
                    <a:pt x="110605" y="17424"/>
                  </a:lnTo>
                  <a:lnTo>
                    <a:pt x="111682" y="17049"/>
                  </a:lnTo>
                  <a:lnTo>
                    <a:pt x="112759" y="16651"/>
                  </a:lnTo>
                  <a:lnTo>
                    <a:pt x="113813" y="16206"/>
                  </a:lnTo>
                  <a:lnTo>
                    <a:pt x="114844" y="15761"/>
                  </a:lnTo>
                  <a:lnTo>
                    <a:pt x="115827" y="15293"/>
                  </a:lnTo>
                  <a:lnTo>
                    <a:pt x="116811" y="14777"/>
                  </a:lnTo>
                  <a:lnTo>
                    <a:pt x="117748" y="14239"/>
                  </a:lnTo>
                  <a:lnTo>
                    <a:pt x="118661" y="13700"/>
                  </a:lnTo>
                  <a:lnTo>
                    <a:pt x="119551" y="13115"/>
                  </a:lnTo>
                  <a:lnTo>
                    <a:pt x="120417" y="12506"/>
                  </a:lnTo>
                  <a:lnTo>
                    <a:pt x="121260" y="11874"/>
                  </a:lnTo>
                  <a:lnTo>
                    <a:pt x="122080" y="11218"/>
                  </a:lnTo>
                  <a:lnTo>
                    <a:pt x="122853" y="10515"/>
                  </a:lnTo>
                  <a:lnTo>
                    <a:pt x="123626" y="9813"/>
                  </a:lnTo>
                  <a:lnTo>
                    <a:pt x="124352" y="9063"/>
                  </a:lnTo>
                  <a:lnTo>
                    <a:pt x="125078" y="8314"/>
                  </a:lnTo>
                  <a:lnTo>
                    <a:pt x="125757" y="7518"/>
                  </a:lnTo>
                  <a:lnTo>
                    <a:pt x="126412" y="6698"/>
                  </a:lnTo>
                  <a:lnTo>
                    <a:pt x="127045" y="5855"/>
                  </a:lnTo>
                  <a:lnTo>
                    <a:pt x="127654" y="4989"/>
                  </a:lnTo>
                  <a:lnTo>
                    <a:pt x="128216" y="4099"/>
                  </a:lnTo>
                  <a:lnTo>
                    <a:pt x="128778" y="3162"/>
                  </a:lnTo>
                  <a:lnTo>
                    <a:pt x="129199" y="2436"/>
                  </a:lnTo>
                  <a:lnTo>
                    <a:pt x="129574" y="1640"/>
                  </a:lnTo>
                  <a:lnTo>
                    <a:pt x="129972" y="844"/>
                  </a:lnTo>
                  <a:lnTo>
                    <a:pt x="130323" y="1"/>
                  </a:lnTo>
                  <a:close/>
                </a:path>
              </a:pathLst>
            </a:custGeom>
            <a:solidFill>
              <a:srgbClr val="DAC0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3346223" y="3910933"/>
              <a:ext cx="1085198" cy="488650"/>
            </a:xfrm>
            <a:custGeom>
              <a:rect b="b" l="l" r="r" t="t"/>
              <a:pathLst>
                <a:path extrusionOk="0" h="33934" w="75361">
                  <a:moveTo>
                    <a:pt x="47868" y="1"/>
                  </a:moveTo>
                  <a:lnTo>
                    <a:pt x="47118" y="24"/>
                  </a:lnTo>
                  <a:lnTo>
                    <a:pt x="46369" y="71"/>
                  </a:lnTo>
                  <a:lnTo>
                    <a:pt x="46322" y="71"/>
                  </a:lnTo>
                  <a:lnTo>
                    <a:pt x="46299" y="94"/>
                  </a:lnTo>
                  <a:lnTo>
                    <a:pt x="46275" y="141"/>
                  </a:lnTo>
                  <a:lnTo>
                    <a:pt x="43488" y="328"/>
                  </a:lnTo>
                  <a:lnTo>
                    <a:pt x="42083" y="469"/>
                  </a:lnTo>
                  <a:lnTo>
                    <a:pt x="41404" y="539"/>
                  </a:lnTo>
                  <a:lnTo>
                    <a:pt x="40725" y="633"/>
                  </a:lnTo>
                  <a:lnTo>
                    <a:pt x="39812" y="797"/>
                  </a:lnTo>
                  <a:lnTo>
                    <a:pt x="38875" y="984"/>
                  </a:lnTo>
                  <a:lnTo>
                    <a:pt x="37962" y="1172"/>
                  </a:lnTo>
                  <a:lnTo>
                    <a:pt x="37048" y="1359"/>
                  </a:lnTo>
                  <a:lnTo>
                    <a:pt x="35269" y="1804"/>
                  </a:lnTo>
                  <a:lnTo>
                    <a:pt x="33512" y="2296"/>
                  </a:lnTo>
                  <a:lnTo>
                    <a:pt x="31779" y="2811"/>
                  </a:lnTo>
                  <a:lnTo>
                    <a:pt x="30117" y="3373"/>
                  </a:lnTo>
                  <a:lnTo>
                    <a:pt x="28501" y="3958"/>
                  </a:lnTo>
                  <a:lnTo>
                    <a:pt x="26955" y="4544"/>
                  </a:lnTo>
                  <a:lnTo>
                    <a:pt x="25199" y="5246"/>
                  </a:lnTo>
                  <a:lnTo>
                    <a:pt x="23466" y="5996"/>
                  </a:lnTo>
                  <a:lnTo>
                    <a:pt x="21756" y="6745"/>
                  </a:lnTo>
                  <a:lnTo>
                    <a:pt x="20070" y="7518"/>
                  </a:lnTo>
                  <a:lnTo>
                    <a:pt x="18384" y="8291"/>
                  </a:lnTo>
                  <a:lnTo>
                    <a:pt x="16745" y="9087"/>
                  </a:lnTo>
                  <a:lnTo>
                    <a:pt x="13443" y="10679"/>
                  </a:lnTo>
                  <a:lnTo>
                    <a:pt x="10141" y="12272"/>
                  </a:lnTo>
                  <a:lnTo>
                    <a:pt x="6815" y="13841"/>
                  </a:lnTo>
                  <a:lnTo>
                    <a:pt x="5153" y="14590"/>
                  </a:lnTo>
                  <a:lnTo>
                    <a:pt x="3443" y="15340"/>
                  </a:lnTo>
                  <a:lnTo>
                    <a:pt x="1734" y="16089"/>
                  </a:lnTo>
                  <a:lnTo>
                    <a:pt x="1" y="16792"/>
                  </a:lnTo>
                  <a:lnTo>
                    <a:pt x="1" y="16792"/>
                  </a:lnTo>
                  <a:lnTo>
                    <a:pt x="1757" y="16206"/>
                  </a:lnTo>
                  <a:lnTo>
                    <a:pt x="3490" y="15597"/>
                  </a:lnTo>
                  <a:lnTo>
                    <a:pt x="5223" y="14965"/>
                  </a:lnTo>
                  <a:lnTo>
                    <a:pt x="6933" y="14309"/>
                  </a:lnTo>
                  <a:lnTo>
                    <a:pt x="10305" y="12974"/>
                  </a:lnTo>
                  <a:lnTo>
                    <a:pt x="13654" y="11616"/>
                  </a:lnTo>
                  <a:lnTo>
                    <a:pt x="17026" y="10258"/>
                  </a:lnTo>
                  <a:lnTo>
                    <a:pt x="18712" y="9602"/>
                  </a:lnTo>
                  <a:lnTo>
                    <a:pt x="20421" y="8946"/>
                  </a:lnTo>
                  <a:lnTo>
                    <a:pt x="22154" y="8291"/>
                  </a:lnTo>
                  <a:lnTo>
                    <a:pt x="23887" y="7658"/>
                  </a:lnTo>
                  <a:lnTo>
                    <a:pt x="25644" y="7050"/>
                  </a:lnTo>
                  <a:lnTo>
                    <a:pt x="27447" y="6487"/>
                  </a:lnTo>
                  <a:lnTo>
                    <a:pt x="29016" y="5996"/>
                  </a:lnTo>
                  <a:lnTo>
                    <a:pt x="30655" y="5527"/>
                  </a:lnTo>
                  <a:lnTo>
                    <a:pt x="32365" y="5082"/>
                  </a:lnTo>
                  <a:lnTo>
                    <a:pt x="34121" y="4661"/>
                  </a:lnTo>
                  <a:lnTo>
                    <a:pt x="35901" y="4310"/>
                  </a:lnTo>
                  <a:lnTo>
                    <a:pt x="37728" y="3982"/>
                  </a:lnTo>
                  <a:lnTo>
                    <a:pt x="38641" y="3841"/>
                  </a:lnTo>
                  <a:lnTo>
                    <a:pt x="39554" y="3724"/>
                  </a:lnTo>
                  <a:lnTo>
                    <a:pt x="40491" y="3607"/>
                  </a:lnTo>
                  <a:lnTo>
                    <a:pt x="41428" y="3513"/>
                  </a:lnTo>
                  <a:lnTo>
                    <a:pt x="42107" y="3467"/>
                  </a:lnTo>
                  <a:lnTo>
                    <a:pt x="42809" y="3420"/>
                  </a:lnTo>
                  <a:lnTo>
                    <a:pt x="44214" y="3396"/>
                  </a:lnTo>
                  <a:lnTo>
                    <a:pt x="45620" y="3373"/>
                  </a:lnTo>
                  <a:lnTo>
                    <a:pt x="47001" y="3373"/>
                  </a:lnTo>
                  <a:lnTo>
                    <a:pt x="47025" y="3349"/>
                  </a:lnTo>
                  <a:lnTo>
                    <a:pt x="47048" y="3326"/>
                  </a:lnTo>
                  <a:lnTo>
                    <a:pt x="47095" y="3303"/>
                  </a:lnTo>
                  <a:lnTo>
                    <a:pt x="47844" y="3326"/>
                  </a:lnTo>
                  <a:lnTo>
                    <a:pt x="48594" y="3349"/>
                  </a:lnTo>
                  <a:lnTo>
                    <a:pt x="49320" y="3396"/>
                  </a:lnTo>
                  <a:lnTo>
                    <a:pt x="50046" y="3443"/>
                  </a:lnTo>
                  <a:lnTo>
                    <a:pt x="50748" y="3513"/>
                  </a:lnTo>
                  <a:lnTo>
                    <a:pt x="51427" y="3584"/>
                  </a:lnTo>
                  <a:lnTo>
                    <a:pt x="52106" y="3677"/>
                  </a:lnTo>
                  <a:lnTo>
                    <a:pt x="52786" y="3794"/>
                  </a:lnTo>
                  <a:lnTo>
                    <a:pt x="53441" y="3911"/>
                  </a:lnTo>
                  <a:lnTo>
                    <a:pt x="54074" y="4052"/>
                  </a:lnTo>
                  <a:lnTo>
                    <a:pt x="55338" y="4333"/>
                  </a:lnTo>
                  <a:lnTo>
                    <a:pt x="56532" y="4684"/>
                  </a:lnTo>
                  <a:lnTo>
                    <a:pt x="57680" y="5059"/>
                  </a:lnTo>
                  <a:lnTo>
                    <a:pt x="58804" y="5504"/>
                  </a:lnTo>
                  <a:lnTo>
                    <a:pt x="59881" y="5949"/>
                  </a:lnTo>
                  <a:lnTo>
                    <a:pt x="60912" y="6464"/>
                  </a:lnTo>
                  <a:lnTo>
                    <a:pt x="61895" y="7003"/>
                  </a:lnTo>
                  <a:lnTo>
                    <a:pt x="62832" y="7565"/>
                  </a:lnTo>
                  <a:lnTo>
                    <a:pt x="63745" y="8150"/>
                  </a:lnTo>
                  <a:lnTo>
                    <a:pt x="64612" y="8782"/>
                  </a:lnTo>
                  <a:lnTo>
                    <a:pt x="65455" y="9438"/>
                  </a:lnTo>
                  <a:lnTo>
                    <a:pt x="66228" y="10094"/>
                  </a:lnTo>
                  <a:lnTo>
                    <a:pt x="66977" y="10796"/>
                  </a:lnTo>
                  <a:lnTo>
                    <a:pt x="67703" y="11522"/>
                  </a:lnTo>
                  <a:lnTo>
                    <a:pt x="68406" y="12272"/>
                  </a:lnTo>
                  <a:lnTo>
                    <a:pt x="69085" y="13068"/>
                  </a:lnTo>
                  <a:lnTo>
                    <a:pt x="69717" y="13911"/>
                  </a:lnTo>
                  <a:lnTo>
                    <a:pt x="70326" y="14778"/>
                  </a:lnTo>
                  <a:lnTo>
                    <a:pt x="70888" y="15667"/>
                  </a:lnTo>
                  <a:lnTo>
                    <a:pt x="71427" y="16604"/>
                  </a:lnTo>
                  <a:lnTo>
                    <a:pt x="71918" y="17564"/>
                  </a:lnTo>
                  <a:lnTo>
                    <a:pt x="72387" y="18571"/>
                  </a:lnTo>
                  <a:lnTo>
                    <a:pt x="72808" y="19602"/>
                  </a:lnTo>
                  <a:lnTo>
                    <a:pt x="73183" y="20679"/>
                  </a:lnTo>
                  <a:lnTo>
                    <a:pt x="73511" y="21780"/>
                  </a:lnTo>
                  <a:lnTo>
                    <a:pt x="73792" y="22904"/>
                  </a:lnTo>
                  <a:lnTo>
                    <a:pt x="74026" y="24051"/>
                  </a:lnTo>
                  <a:lnTo>
                    <a:pt x="74143" y="24707"/>
                  </a:lnTo>
                  <a:lnTo>
                    <a:pt x="74237" y="25339"/>
                  </a:lnTo>
                  <a:lnTo>
                    <a:pt x="74307" y="25971"/>
                  </a:lnTo>
                  <a:lnTo>
                    <a:pt x="74354" y="26604"/>
                  </a:lnTo>
                  <a:lnTo>
                    <a:pt x="74401" y="27236"/>
                  </a:lnTo>
                  <a:lnTo>
                    <a:pt x="74401" y="27868"/>
                  </a:lnTo>
                  <a:lnTo>
                    <a:pt x="74424" y="28501"/>
                  </a:lnTo>
                  <a:lnTo>
                    <a:pt x="74401" y="29109"/>
                  </a:lnTo>
                  <a:lnTo>
                    <a:pt x="74377" y="29742"/>
                  </a:lnTo>
                  <a:lnTo>
                    <a:pt x="74330" y="30351"/>
                  </a:lnTo>
                  <a:lnTo>
                    <a:pt x="74284" y="30960"/>
                  </a:lnTo>
                  <a:lnTo>
                    <a:pt x="74213" y="31568"/>
                  </a:lnTo>
                  <a:lnTo>
                    <a:pt x="74026" y="32763"/>
                  </a:lnTo>
                  <a:lnTo>
                    <a:pt x="73792" y="33934"/>
                  </a:lnTo>
                  <a:lnTo>
                    <a:pt x="74073" y="33114"/>
                  </a:lnTo>
                  <a:lnTo>
                    <a:pt x="74330" y="32248"/>
                  </a:lnTo>
                  <a:lnTo>
                    <a:pt x="74565" y="31381"/>
                  </a:lnTo>
                  <a:lnTo>
                    <a:pt x="74775" y="30515"/>
                  </a:lnTo>
                  <a:lnTo>
                    <a:pt x="74939" y="29601"/>
                  </a:lnTo>
                  <a:lnTo>
                    <a:pt x="75080" y="28688"/>
                  </a:lnTo>
                  <a:lnTo>
                    <a:pt x="75220" y="27751"/>
                  </a:lnTo>
                  <a:lnTo>
                    <a:pt x="75291" y="26815"/>
                  </a:lnTo>
                  <a:lnTo>
                    <a:pt x="75337" y="25854"/>
                  </a:lnTo>
                  <a:lnTo>
                    <a:pt x="75361" y="24871"/>
                  </a:lnTo>
                  <a:lnTo>
                    <a:pt x="75337" y="23911"/>
                  </a:lnTo>
                  <a:lnTo>
                    <a:pt x="75291" y="22927"/>
                  </a:lnTo>
                  <a:lnTo>
                    <a:pt x="75197" y="21944"/>
                  </a:lnTo>
                  <a:lnTo>
                    <a:pt x="75056" y="20937"/>
                  </a:lnTo>
                  <a:lnTo>
                    <a:pt x="74869" y="19953"/>
                  </a:lnTo>
                  <a:lnTo>
                    <a:pt x="74635" y="18969"/>
                  </a:lnTo>
                  <a:lnTo>
                    <a:pt x="74330" y="17822"/>
                  </a:lnTo>
                  <a:lnTo>
                    <a:pt x="73956" y="16721"/>
                  </a:lnTo>
                  <a:lnTo>
                    <a:pt x="73558" y="15644"/>
                  </a:lnTo>
                  <a:lnTo>
                    <a:pt x="73113" y="14590"/>
                  </a:lnTo>
                  <a:lnTo>
                    <a:pt x="72621" y="13607"/>
                  </a:lnTo>
                  <a:lnTo>
                    <a:pt x="72106" y="12623"/>
                  </a:lnTo>
                  <a:lnTo>
                    <a:pt x="71544" y="11686"/>
                  </a:lnTo>
                  <a:lnTo>
                    <a:pt x="70935" y="10796"/>
                  </a:lnTo>
                  <a:lnTo>
                    <a:pt x="70302" y="9953"/>
                  </a:lnTo>
                  <a:lnTo>
                    <a:pt x="69647" y="9110"/>
                  </a:lnTo>
                  <a:lnTo>
                    <a:pt x="68944" y="8338"/>
                  </a:lnTo>
                  <a:lnTo>
                    <a:pt x="68242" y="7588"/>
                  </a:lnTo>
                  <a:lnTo>
                    <a:pt x="67492" y="6862"/>
                  </a:lnTo>
                  <a:lnTo>
                    <a:pt x="66719" y="6183"/>
                  </a:lnTo>
                  <a:lnTo>
                    <a:pt x="65923" y="5551"/>
                  </a:lnTo>
                  <a:lnTo>
                    <a:pt x="65104" y="4942"/>
                  </a:lnTo>
                  <a:lnTo>
                    <a:pt x="64214" y="4356"/>
                  </a:lnTo>
                  <a:lnTo>
                    <a:pt x="63300" y="3794"/>
                  </a:lnTo>
                  <a:lnTo>
                    <a:pt x="62364" y="3256"/>
                  </a:lnTo>
                  <a:lnTo>
                    <a:pt x="61380" y="2741"/>
                  </a:lnTo>
                  <a:lnTo>
                    <a:pt x="60350" y="2272"/>
                  </a:lnTo>
                  <a:lnTo>
                    <a:pt x="59296" y="1851"/>
                  </a:lnTo>
                  <a:lnTo>
                    <a:pt x="58195" y="1453"/>
                  </a:lnTo>
                  <a:lnTo>
                    <a:pt x="57048" y="1101"/>
                  </a:lnTo>
                  <a:lnTo>
                    <a:pt x="55877" y="797"/>
                  </a:lnTo>
                  <a:lnTo>
                    <a:pt x="54659" y="539"/>
                  </a:lnTo>
                  <a:lnTo>
                    <a:pt x="53394" y="328"/>
                  </a:lnTo>
                  <a:lnTo>
                    <a:pt x="52739" y="235"/>
                  </a:lnTo>
                  <a:lnTo>
                    <a:pt x="52083" y="165"/>
                  </a:lnTo>
                  <a:lnTo>
                    <a:pt x="51404" y="94"/>
                  </a:lnTo>
                  <a:lnTo>
                    <a:pt x="50725" y="47"/>
                  </a:lnTo>
                  <a:lnTo>
                    <a:pt x="50022" y="24"/>
                  </a:lnTo>
                  <a:lnTo>
                    <a:pt x="49320" y="1"/>
                  </a:lnTo>
                  <a:close/>
                </a:path>
              </a:pathLst>
            </a:custGeom>
            <a:solidFill>
              <a:srgbClr val="DAC0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2784076" y="3991876"/>
              <a:ext cx="3715" cy="2362"/>
            </a:xfrm>
            <a:custGeom>
              <a:rect b="b" l="l" r="r" t="t"/>
              <a:pathLst>
                <a:path extrusionOk="0" h="164" w="258">
                  <a:moveTo>
                    <a:pt x="0" y="0"/>
                  </a:moveTo>
                  <a:lnTo>
                    <a:pt x="0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164"/>
                  </a:lnTo>
                  <a:lnTo>
                    <a:pt x="258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6"/>
            <p:cNvSpPr/>
            <p:nvPr/>
          </p:nvSpPr>
          <p:spPr>
            <a:xfrm>
              <a:off x="2534870" y="2549903"/>
              <a:ext cx="443794" cy="341280"/>
            </a:xfrm>
            <a:custGeom>
              <a:rect b="b" l="l" r="r" t="t"/>
              <a:pathLst>
                <a:path extrusionOk="0" h="23700" w="30819">
                  <a:moveTo>
                    <a:pt x="27540" y="1"/>
                  </a:moveTo>
                  <a:lnTo>
                    <a:pt x="9133" y="1"/>
                  </a:lnTo>
                  <a:lnTo>
                    <a:pt x="9133" y="1"/>
                  </a:lnTo>
                  <a:lnTo>
                    <a:pt x="8806" y="1"/>
                  </a:lnTo>
                  <a:lnTo>
                    <a:pt x="8478" y="48"/>
                  </a:lnTo>
                  <a:lnTo>
                    <a:pt x="8173" y="141"/>
                  </a:lnTo>
                  <a:lnTo>
                    <a:pt x="7869" y="258"/>
                  </a:lnTo>
                  <a:lnTo>
                    <a:pt x="7588" y="375"/>
                  </a:lnTo>
                  <a:lnTo>
                    <a:pt x="7307" y="539"/>
                  </a:lnTo>
                  <a:lnTo>
                    <a:pt x="7049" y="727"/>
                  </a:lnTo>
                  <a:lnTo>
                    <a:pt x="6815" y="937"/>
                  </a:lnTo>
                  <a:lnTo>
                    <a:pt x="6604" y="1172"/>
                  </a:lnTo>
                  <a:lnTo>
                    <a:pt x="6417" y="1429"/>
                  </a:lnTo>
                  <a:lnTo>
                    <a:pt x="6253" y="1710"/>
                  </a:lnTo>
                  <a:lnTo>
                    <a:pt x="6136" y="1991"/>
                  </a:lnTo>
                  <a:lnTo>
                    <a:pt x="6019" y="2296"/>
                  </a:lnTo>
                  <a:lnTo>
                    <a:pt x="5925" y="2600"/>
                  </a:lnTo>
                  <a:lnTo>
                    <a:pt x="5878" y="2928"/>
                  </a:lnTo>
                  <a:lnTo>
                    <a:pt x="5878" y="3256"/>
                  </a:lnTo>
                  <a:lnTo>
                    <a:pt x="5878" y="17962"/>
                  </a:lnTo>
                  <a:lnTo>
                    <a:pt x="5878" y="18852"/>
                  </a:lnTo>
                  <a:lnTo>
                    <a:pt x="914" y="21428"/>
                  </a:lnTo>
                  <a:lnTo>
                    <a:pt x="914" y="21428"/>
                  </a:lnTo>
                  <a:lnTo>
                    <a:pt x="656" y="21569"/>
                  </a:lnTo>
                  <a:lnTo>
                    <a:pt x="445" y="21733"/>
                  </a:lnTo>
                  <a:lnTo>
                    <a:pt x="281" y="21897"/>
                  </a:lnTo>
                  <a:lnTo>
                    <a:pt x="141" y="22084"/>
                  </a:lnTo>
                  <a:lnTo>
                    <a:pt x="47" y="22271"/>
                  </a:lnTo>
                  <a:lnTo>
                    <a:pt x="0" y="22459"/>
                  </a:lnTo>
                  <a:lnTo>
                    <a:pt x="0" y="22646"/>
                  </a:lnTo>
                  <a:lnTo>
                    <a:pt x="24" y="22810"/>
                  </a:lnTo>
                  <a:lnTo>
                    <a:pt x="71" y="22997"/>
                  </a:lnTo>
                  <a:lnTo>
                    <a:pt x="188" y="23161"/>
                  </a:lnTo>
                  <a:lnTo>
                    <a:pt x="328" y="23302"/>
                  </a:lnTo>
                  <a:lnTo>
                    <a:pt x="492" y="23419"/>
                  </a:lnTo>
                  <a:lnTo>
                    <a:pt x="703" y="23536"/>
                  </a:lnTo>
                  <a:lnTo>
                    <a:pt x="937" y="23606"/>
                  </a:lnTo>
                  <a:lnTo>
                    <a:pt x="1218" y="23653"/>
                  </a:lnTo>
                  <a:lnTo>
                    <a:pt x="1499" y="23677"/>
                  </a:lnTo>
                  <a:lnTo>
                    <a:pt x="8899" y="23700"/>
                  </a:lnTo>
                  <a:lnTo>
                    <a:pt x="8899" y="23700"/>
                  </a:lnTo>
                  <a:lnTo>
                    <a:pt x="9133" y="23700"/>
                  </a:lnTo>
                  <a:lnTo>
                    <a:pt x="27540" y="23700"/>
                  </a:lnTo>
                  <a:lnTo>
                    <a:pt x="27540" y="23700"/>
                  </a:lnTo>
                  <a:lnTo>
                    <a:pt x="27891" y="23677"/>
                  </a:lnTo>
                  <a:lnTo>
                    <a:pt x="28219" y="23630"/>
                  </a:lnTo>
                  <a:lnTo>
                    <a:pt x="28524" y="23559"/>
                  </a:lnTo>
                  <a:lnTo>
                    <a:pt x="28828" y="23442"/>
                  </a:lnTo>
                  <a:lnTo>
                    <a:pt x="29109" y="23302"/>
                  </a:lnTo>
                  <a:lnTo>
                    <a:pt x="29367" y="23138"/>
                  </a:lnTo>
                  <a:lnTo>
                    <a:pt x="29624" y="22951"/>
                  </a:lnTo>
                  <a:lnTo>
                    <a:pt x="29859" y="22740"/>
                  </a:lnTo>
                  <a:lnTo>
                    <a:pt x="30069" y="22506"/>
                  </a:lnTo>
                  <a:lnTo>
                    <a:pt x="30257" y="22248"/>
                  </a:lnTo>
                  <a:lnTo>
                    <a:pt x="30421" y="21990"/>
                  </a:lnTo>
                  <a:lnTo>
                    <a:pt x="30561" y="21709"/>
                  </a:lnTo>
                  <a:lnTo>
                    <a:pt x="30678" y="21405"/>
                  </a:lnTo>
                  <a:lnTo>
                    <a:pt x="30749" y="21101"/>
                  </a:lnTo>
                  <a:lnTo>
                    <a:pt x="30795" y="20773"/>
                  </a:lnTo>
                  <a:lnTo>
                    <a:pt x="30819" y="20421"/>
                  </a:lnTo>
                  <a:lnTo>
                    <a:pt x="30819" y="3256"/>
                  </a:lnTo>
                  <a:lnTo>
                    <a:pt x="30819" y="3256"/>
                  </a:lnTo>
                  <a:lnTo>
                    <a:pt x="30795" y="2928"/>
                  </a:lnTo>
                  <a:lnTo>
                    <a:pt x="30749" y="2600"/>
                  </a:lnTo>
                  <a:lnTo>
                    <a:pt x="30678" y="2296"/>
                  </a:lnTo>
                  <a:lnTo>
                    <a:pt x="30561" y="1991"/>
                  </a:lnTo>
                  <a:lnTo>
                    <a:pt x="30421" y="1710"/>
                  </a:lnTo>
                  <a:lnTo>
                    <a:pt x="30257" y="1429"/>
                  </a:lnTo>
                  <a:lnTo>
                    <a:pt x="30069" y="1172"/>
                  </a:lnTo>
                  <a:lnTo>
                    <a:pt x="29859" y="937"/>
                  </a:lnTo>
                  <a:lnTo>
                    <a:pt x="29624" y="727"/>
                  </a:lnTo>
                  <a:lnTo>
                    <a:pt x="29367" y="539"/>
                  </a:lnTo>
                  <a:lnTo>
                    <a:pt x="29109" y="375"/>
                  </a:lnTo>
                  <a:lnTo>
                    <a:pt x="28828" y="258"/>
                  </a:lnTo>
                  <a:lnTo>
                    <a:pt x="28524" y="141"/>
                  </a:lnTo>
                  <a:lnTo>
                    <a:pt x="28219" y="48"/>
                  </a:lnTo>
                  <a:lnTo>
                    <a:pt x="27891" y="1"/>
                  </a:lnTo>
                  <a:lnTo>
                    <a:pt x="27540" y="1"/>
                  </a:lnTo>
                  <a:lnTo>
                    <a:pt x="275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6"/>
            <p:cNvSpPr/>
            <p:nvPr/>
          </p:nvSpPr>
          <p:spPr>
            <a:xfrm>
              <a:off x="2697403" y="2610268"/>
              <a:ext cx="207072" cy="206726"/>
            </a:xfrm>
            <a:custGeom>
              <a:rect b="b" l="l" r="r" t="t"/>
              <a:pathLst>
                <a:path extrusionOk="0" h="14356" w="14380">
                  <a:moveTo>
                    <a:pt x="14380" y="5129"/>
                  </a:moveTo>
                  <a:lnTo>
                    <a:pt x="14380" y="5129"/>
                  </a:lnTo>
                  <a:lnTo>
                    <a:pt x="14380" y="4872"/>
                  </a:lnTo>
                  <a:lnTo>
                    <a:pt x="14356" y="4614"/>
                  </a:lnTo>
                  <a:lnTo>
                    <a:pt x="14309" y="4356"/>
                  </a:lnTo>
                  <a:lnTo>
                    <a:pt x="14239" y="4099"/>
                  </a:lnTo>
                  <a:lnTo>
                    <a:pt x="14169" y="3865"/>
                  </a:lnTo>
                  <a:lnTo>
                    <a:pt x="14052" y="3607"/>
                  </a:lnTo>
                  <a:lnTo>
                    <a:pt x="13958" y="3373"/>
                  </a:lnTo>
                  <a:lnTo>
                    <a:pt x="13818" y="3139"/>
                  </a:lnTo>
                  <a:lnTo>
                    <a:pt x="13677" y="2904"/>
                  </a:lnTo>
                  <a:lnTo>
                    <a:pt x="13513" y="2694"/>
                  </a:lnTo>
                  <a:lnTo>
                    <a:pt x="13349" y="2483"/>
                  </a:lnTo>
                  <a:lnTo>
                    <a:pt x="13162" y="2272"/>
                  </a:lnTo>
                  <a:lnTo>
                    <a:pt x="12951" y="2061"/>
                  </a:lnTo>
                  <a:lnTo>
                    <a:pt x="12740" y="1874"/>
                  </a:lnTo>
                  <a:lnTo>
                    <a:pt x="12272" y="1523"/>
                  </a:lnTo>
                  <a:lnTo>
                    <a:pt x="11757" y="1171"/>
                  </a:lnTo>
                  <a:lnTo>
                    <a:pt x="11218" y="890"/>
                  </a:lnTo>
                  <a:lnTo>
                    <a:pt x="10609" y="633"/>
                  </a:lnTo>
                  <a:lnTo>
                    <a:pt x="10001" y="422"/>
                  </a:lnTo>
                  <a:lnTo>
                    <a:pt x="9321" y="235"/>
                  </a:lnTo>
                  <a:lnTo>
                    <a:pt x="8642" y="118"/>
                  </a:lnTo>
                  <a:lnTo>
                    <a:pt x="7916" y="47"/>
                  </a:lnTo>
                  <a:lnTo>
                    <a:pt x="7190" y="1"/>
                  </a:lnTo>
                  <a:lnTo>
                    <a:pt x="7190" y="1"/>
                  </a:lnTo>
                  <a:lnTo>
                    <a:pt x="6464" y="47"/>
                  </a:lnTo>
                  <a:lnTo>
                    <a:pt x="5738" y="118"/>
                  </a:lnTo>
                  <a:lnTo>
                    <a:pt x="5059" y="235"/>
                  </a:lnTo>
                  <a:lnTo>
                    <a:pt x="4380" y="422"/>
                  </a:lnTo>
                  <a:lnTo>
                    <a:pt x="3771" y="633"/>
                  </a:lnTo>
                  <a:lnTo>
                    <a:pt x="3162" y="890"/>
                  </a:lnTo>
                  <a:lnTo>
                    <a:pt x="2624" y="1171"/>
                  </a:lnTo>
                  <a:lnTo>
                    <a:pt x="2109" y="1523"/>
                  </a:lnTo>
                  <a:lnTo>
                    <a:pt x="1640" y="1874"/>
                  </a:lnTo>
                  <a:lnTo>
                    <a:pt x="1429" y="2061"/>
                  </a:lnTo>
                  <a:lnTo>
                    <a:pt x="1219" y="2272"/>
                  </a:lnTo>
                  <a:lnTo>
                    <a:pt x="1031" y="2483"/>
                  </a:lnTo>
                  <a:lnTo>
                    <a:pt x="867" y="2694"/>
                  </a:lnTo>
                  <a:lnTo>
                    <a:pt x="703" y="2904"/>
                  </a:lnTo>
                  <a:lnTo>
                    <a:pt x="563" y="3139"/>
                  </a:lnTo>
                  <a:lnTo>
                    <a:pt x="422" y="3373"/>
                  </a:lnTo>
                  <a:lnTo>
                    <a:pt x="305" y="3607"/>
                  </a:lnTo>
                  <a:lnTo>
                    <a:pt x="212" y="3865"/>
                  </a:lnTo>
                  <a:lnTo>
                    <a:pt x="141" y="4099"/>
                  </a:lnTo>
                  <a:lnTo>
                    <a:pt x="71" y="4356"/>
                  </a:lnTo>
                  <a:lnTo>
                    <a:pt x="24" y="4614"/>
                  </a:lnTo>
                  <a:lnTo>
                    <a:pt x="1" y="4872"/>
                  </a:lnTo>
                  <a:lnTo>
                    <a:pt x="1" y="5129"/>
                  </a:lnTo>
                  <a:lnTo>
                    <a:pt x="1" y="5129"/>
                  </a:lnTo>
                  <a:lnTo>
                    <a:pt x="1" y="5434"/>
                  </a:lnTo>
                  <a:lnTo>
                    <a:pt x="48" y="5738"/>
                  </a:lnTo>
                  <a:lnTo>
                    <a:pt x="95" y="6042"/>
                  </a:lnTo>
                  <a:lnTo>
                    <a:pt x="188" y="6323"/>
                  </a:lnTo>
                  <a:lnTo>
                    <a:pt x="305" y="6604"/>
                  </a:lnTo>
                  <a:lnTo>
                    <a:pt x="422" y="6886"/>
                  </a:lnTo>
                  <a:lnTo>
                    <a:pt x="586" y="7143"/>
                  </a:lnTo>
                  <a:lnTo>
                    <a:pt x="750" y="7424"/>
                  </a:lnTo>
                  <a:lnTo>
                    <a:pt x="938" y="7658"/>
                  </a:lnTo>
                  <a:lnTo>
                    <a:pt x="1148" y="7916"/>
                  </a:lnTo>
                  <a:lnTo>
                    <a:pt x="1383" y="8150"/>
                  </a:lnTo>
                  <a:lnTo>
                    <a:pt x="1617" y="8384"/>
                  </a:lnTo>
                  <a:lnTo>
                    <a:pt x="1874" y="8595"/>
                  </a:lnTo>
                  <a:lnTo>
                    <a:pt x="2155" y="8782"/>
                  </a:lnTo>
                  <a:lnTo>
                    <a:pt x="2460" y="8993"/>
                  </a:lnTo>
                  <a:lnTo>
                    <a:pt x="2764" y="9157"/>
                  </a:lnTo>
                  <a:lnTo>
                    <a:pt x="2764" y="9157"/>
                  </a:lnTo>
                  <a:lnTo>
                    <a:pt x="2764" y="9274"/>
                  </a:lnTo>
                  <a:lnTo>
                    <a:pt x="2764" y="12389"/>
                  </a:lnTo>
                  <a:lnTo>
                    <a:pt x="2764" y="12389"/>
                  </a:lnTo>
                  <a:lnTo>
                    <a:pt x="2764" y="12600"/>
                  </a:lnTo>
                  <a:lnTo>
                    <a:pt x="2788" y="12787"/>
                  </a:lnTo>
                  <a:lnTo>
                    <a:pt x="2835" y="12974"/>
                  </a:lnTo>
                  <a:lnTo>
                    <a:pt x="2905" y="13138"/>
                  </a:lnTo>
                  <a:lnTo>
                    <a:pt x="2998" y="13326"/>
                  </a:lnTo>
                  <a:lnTo>
                    <a:pt x="3092" y="13489"/>
                  </a:lnTo>
                  <a:lnTo>
                    <a:pt x="3209" y="13630"/>
                  </a:lnTo>
                  <a:lnTo>
                    <a:pt x="3326" y="13770"/>
                  </a:lnTo>
                  <a:lnTo>
                    <a:pt x="3467" y="13888"/>
                  </a:lnTo>
                  <a:lnTo>
                    <a:pt x="3631" y="14005"/>
                  </a:lnTo>
                  <a:lnTo>
                    <a:pt x="3771" y="14098"/>
                  </a:lnTo>
                  <a:lnTo>
                    <a:pt x="3959" y="14192"/>
                  </a:lnTo>
                  <a:lnTo>
                    <a:pt x="4123" y="14262"/>
                  </a:lnTo>
                  <a:lnTo>
                    <a:pt x="4310" y="14309"/>
                  </a:lnTo>
                  <a:lnTo>
                    <a:pt x="4521" y="14333"/>
                  </a:lnTo>
                  <a:lnTo>
                    <a:pt x="4708" y="14356"/>
                  </a:lnTo>
                  <a:lnTo>
                    <a:pt x="9720" y="14356"/>
                  </a:lnTo>
                  <a:lnTo>
                    <a:pt x="9720" y="14356"/>
                  </a:lnTo>
                  <a:lnTo>
                    <a:pt x="9930" y="14333"/>
                  </a:lnTo>
                  <a:lnTo>
                    <a:pt x="10118" y="14309"/>
                  </a:lnTo>
                  <a:lnTo>
                    <a:pt x="10305" y="14262"/>
                  </a:lnTo>
                  <a:lnTo>
                    <a:pt x="10492" y="14192"/>
                  </a:lnTo>
                  <a:lnTo>
                    <a:pt x="10656" y="14098"/>
                  </a:lnTo>
                  <a:lnTo>
                    <a:pt x="10820" y="14005"/>
                  </a:lnTo>
                  <a:lnTo>
                    <a:pt x="10961" y="13888"/>
                  </a:lnTo>
                  <a:lnTo>
                    <a:pt x="11101" y="13770"/>
                  </a:lnTo>
                  <a:lnTo>
                    <a:pt x="11242" y="13630"/>
                  </a:lnTo>
                  <a:lnTo>
                    <a:pt x="11335" y="13489"/>
                  </a:lnTo>
                  <a:lnTo>
                    <a:pt x="11452" y="13326"/>
                  </a:lnTo>
                  <a:lnTo>
                    <a:pt x="11523" y="13138"/>
                  </a:lnTo>
                  <a:lnTo>
                    <a:pt x="11593" y="12974"/>
                  </a:lnTo>
                  <a:lnTo>
                    <a:pt x="11640" y="12787"/>
                  </a:lnTo>
                  <a:lnTo>
                    <a:pt x="11663" y="12600"/>
                  </a:lnTo>
                  <a:lnTo>
                    <a:pt x="11687" y="12389"/>
                  </a:lnTo>
                  <a:lnTo>
                    <a:pt x="11687" y="9274"/>
                  </a:lnTo>
                  <a:lnTo>
                    <a:pt x="11687" y="9274"/>
                  </a:lnTo>
                  <a:lnTo>
                    <a:pt x="11663" y="9134"/>
                  </a:lnTo>
                  <a:lnTo>
                    <a:pt x="11663" y="9134"/>
                  </a:lnTo>
                  <a:lnTo>
                    <a:pt x="11968" y="8946"/>
                  </a:lnTo>
                  <a:lnTo>
                    <a:pt x="12272" y="8759"/>
                  </a:lnTo>
                  <a:lnTo>
                    <a:pt x="12530" y="8548"/>
                  </a:lnTo>
                  <a:lnTo>
                    <a:pt x="12787" y="8337"/>
                  </a:lnTo>
                  <a:lnTo>
                    <a:pt x="13045" y="8127"/>
                  </a:lnTo>
                  <a:lnTo>
                    <a:pt x="13256" y="7892"/>
                  </a:lnTo>
                  <a:lnTo>
                    <a:pt x="13466" y="7635"/>
                  </a:lnTo>
                  <a:lnTo>
                    <a:pt x="13654" y="7401"/>
                  </a:lnTo>
                  <a:lnTo>
                    <a:pt x="13818" y="7143"/>
                  </a:lnTo>
                  <a:lnTo>
                    <a:pt x="13958" y="6862"/>
                  </a:lnTo>
                  <a:lnTo>
                    <a:pt x="14099" y="6581"/>
                  </a:lnTo>
                  <a:lnTo>
                    <a:pt x="14192" y="6323"/>
                  </a:lnTo>
                  <a:lnTo>
                    <a:pt x="14286" y="6019"/>
                  </a:lnTo>
                  <a:lnTo>
                    <a:pt x="14333" y="5738"/>
                  </a:lnTo>
                  <a:lnTo>
                    <a:pt x="14380" y="5434"/>
                  </a:lnTo>
                  <a:lnTo>
                    <a:pt x="14380" y="5129"/>
                  </a:lnTo>
                  <a:lnTo>
                    <a:pt x="14380" y="5129"/>
                  </a:lnTo>
                  <a:close/>
                  <a:moveTo>
                    <a:pt x="4942" y="8080"/>
                  </a:moveTo>
                  <a:lnTo>
                    <a:pt x="4942" y="8080"/>
                  </a:lnTo>
                  <a:lnTo>
                    <a:pt x="4802" y="8127"/>
                  </a:lnTo>
                  <a:lnTo>
                    <a:pt x="4638" y="8174"/>
                  </a:lnTo>
                  <a:lnTo>
                    <a:pt x="4474" y="8197"/>
                  </a:lnTo>
                  <a:lnTo>
                    <a:pt x="4333" y="8197"/>
                  </a:lnTo>
                  <a:lnTo>
                    <a:pt x="4169" y="8174"/>
                  </a:lnTo>
                  <a:lnTo>
                    <a:pt x="4005" y="8150"/>
                  </a:lnTo>
                  <a:lnTo>
                    <a:pt x="3842" y="8103"/>
                  </a:lnTo>
                  <a:lnTo>
                    <a:pt x="3701" y="8033"/>
                  </a:lnTo>
                  <a:lnTo>
                    <a:pt x="3537" y="7939"/>
                  </a:lnTo>
                  <a:lnTo>
                    <a:pt x="3397" y="7846"/>
                  </a:lnTo>
                  <a:lnTo>
                    <a:pt x="3279" y="7729"/>
                  </a:lnTo>
                  <a:lnTo>
                    <a:pt x="3139" y="7611"/>
                  </a:lnTo>
                  <a:lnTo>
                    <a:pt x="3022" y="7471"/>
                  </a:lnTo>
                  <a:lnTo>
                    <a:pt x="2905" y="7330"/>
                  </a:lnTo>
                  <a:lnTo>
                    <a:pt x="2811" y="7167"/>
                  </a:lnTo>
                  <a:lnTo>
                    <a:pt x="2717" y="7003"/>
                  </a:lnTo>
                  <a:lnTo>
                    <a:pt x="2717" y="7003"/>
                  </a:lnTo>
                  <a:lnTo>
                    <a:pt x="2647" y="6815"/>
                  </a:lnTo>
                  <a:lnTo>
                    <a:pt x="2600" y="6628"/>
                  </a:lnTo>
                  <a:lnTo>
                    <a:pt x="2554" y="6441"/>
                  </a:lnTo>
                  <a:lnTo>
                    <a:pt x="2530" y="6277"/>
                  </a:lnTo>
                  <a:lnTo>
                    <a:pt x="2530" y="6089"/>
                  </a:lnTo>
                  <a:lnTo>
                    <a:pt x="2530" y="5902"/>
                  </a:lnTo>
                  <a:lnTo>
                    <a:pt x="2554" y="5738"/>
                  </a:lnTo>
                  <a:lnTo>
                    <a:pt x="2600" y="5574"/>
                  </a:lnTo>
                  <a:lnTo>
                    <a:pt x="2647" y="5410"/>
                  </a:lnTo>
                  <a:lnTo>
                    <a:pt x="2717" y="5270"/>
                  </a:lnTo>
                  <a:lnTo>
                    <a:pt x="2788" y="5129"/>
                  </a:lnTo>
                  <a:lnTo>
                    <a:pt x="2881" y="4989"/>
                  </a:lnTo>
                  <a:lnTo>
                    <a:pt x="2998" y="4872"/>
                  </a:lnTo>
                  <a:lnTo>
                    <a:pt x="3116" y="4778"/>
                  </a:lnTo>
                  <a:lnTo>
                    <a:pt x="3256" y="4684"/>
                  </a:lnTo>
                  <a:lnTo>
                    <a:pt x="3397" y="4614"/>
                  </a:lnTo>
                  <a:lnTo>
                    <a:pt x="3397" y="4614"/>
                  </a:lnTo>
                  <a:lnTo>
                    <a:pt x="3537" y="4544"/>
                  </a:lnTo>
                  <a:lnTo>
                    <a:pt x="3701" y="4520"/>
                  </a:lnTo>
                  <a:lnTo>
                    <a:pt x="3865" y="4497"/>
                  </a:lnTo>
                  <a:lnTo>
                    <a:pt x="4005" y="4497"/>
                  </a:lnTo>
                  <a:lnTo>
                    <a:pt x="4169" y="4520"/>
                  </a:lnTo>
                  <a:lnTo>
                    <a:pt x="4333" y="4544"/>
                  </a:lnTo>
                  <a:lnTo>
                    <a:pt x="4497" y="4591"/>
                  </a:lnTo>
                  <a:lnTo>
                    <a:pt x="4638" y="4661"/>
                  </a:lnTo>
                  <a:lnTo>
                    <a:pt x="4778" y="4731"/>
                  </a:lnTo>
                  <a:lnTo>
                    <a:pt x="4919" y="4825"/>
                  </a:lnTo>
                  <a:lnTo>
                    <a:pt x="5059" y="4942"/>
                  </a:lnTo>
                  <a:lnTo>
                    <a:pt x="5200" y="5082"/>
                  </a:lnTo>
                  <a:lnTo>
                    <a:pt x="5317" y="5199"/>
                  </a:lnTo>
                  <a:lnTo>
                    <a:pt x="5434" y="5363"/>
                  </a:lnTo>
                  <a:lnTo>
                    <a:pt x="5528" y="5527"/>
                  </a:lnTo>
                  <a:lnTo>
                    <a:pt x="5621" y="5691"/>
                  </a:lnTo>
                  <a:lnTo>
                    <a:pt x="5621" y="5691"/>
                  </a:lnTo>
                  <a:lnTo>
                    <a:pt x="5692" y="5879"/>
                  </a:lnTo>
                  <a:lnTo>
                    <a:pt x="5738" y="6066"/>
                  </a:lnTo>
                  <a:lnTo>
                    <a:pt x="5785" y="6230"/>
                  </a:lnTo>
                  <a:lnTo>
                    <a:pt x="5809" y="6417"/>
                  </a:lnTo>
                  <a:lnTo>
                    <a:pt x="5809" y="6604"/>
                  </a:lnTo>
                  <a:lnTo>
                    <a:pt x="5809" y="6768"/>
                  </a:lnTo>
                  <a:lnTo>
                    <a:pt x="5785" y="6956"/>
                  </a:lnTo>
                  <a:lnTo>
                    <a:pt x="5738" y="7120"/>
                  </a:lnTo>
                  <a:lnTo>
                    <a:pt x="5692" y="7260"/>
                  </a:lnTo>
                  <a:lnTo>
                    <a:pt x="5621" y="7424"/>
                  </a:lnTo>
                  <a:lnTo>
                    <a:pt x="5551" y="7565"/>
                  </a:lnTo>
                  <a:lnTo>
                    <a:pt x="5457" y="7682"/>
                  </a:lnTo>
                  <a:lnTo>
                    <a:pt x="5340" y="7799"/>
                  </a:lnTo>
                  <a:lnTo>
                    <a:pt x="5223" y="7916"/>
                  </a:lnTo>
                  <a:lnTo>
                    <a:pt x="5083" y="8010"/>
                  </a:lnTo>
                  <a:lnTo>
                    <a:pt x="4942" y="8080"/>
                  </a:lnTo>
                  <a:lnTo>
                    <a:pt x="4942" y="8080"/>
                  </a:lnTo>
                  <a:close/>
                  <a:moveTo>
                    <a:pt x="11335" y="7003"/>
                  </a:moveTo>
                  <a:lnTo>
                    <a:pt x="11335" y="7003"/>
                  </a:lnTo>
                  <a:lnTo>
                    <a:pt x="11242" y="7167"/>
                  </a:lnTo>
                  <a:lnTo>
                    <a:pt x="11148" y="7330"/>
                  </a:lnTo>
                  <a:lnTo>
                    <a:pt x="11031" y="7471"/>
                  </a:lnTo>
                  <a:lnTo>
                    <a:pt x="10914" y="7611"/>
                  </a:lnTo>
                  <a:lnTo>
                    <a:pt x="10797" y="7729"/>
                  </a:lnTo>
                  <a:lnTo>
                    <a:pt x="10656" y="7846"/>
                  </a:lnTo>
                  <a:lnTo>
                    <a:pt x="10516" y="7939"/>
                  </a:lnTo>
                  <a:lnTo>
                    <a:pt x="10352" y="8033"/>
                  </a:lnTo>
                  <a:lnTo>
                    <a:pt x="10211" y="8103"/>
                  </a:lnTo>
                  <a:lnTo>
                    <a:pt x="10047" y="8150"/>
                  </a:lnTo>
                  <a:lnTo>
                    <a:pt x="9883" y="8174"/>
                  </a:lnTo>
                  <a:lnTo>
                    <a:pt x="9743" y="8197"/>
                  </a:lnTo>
                  <a:lnTo>
                    <a:pt x="9579" y="8197"/>
                  </a:lnTo>
                  <a:lnTo>
                    <a:pt x="9415" y="8174"/>
                  </a:lnTo>
                  <a:lnTo>
                    <a:pt x="9251" y="8127"/>
                  </a:lnTo>
                  <a:lnTo>
                    <a:pt x="9111" y="8080"/>
                  </a:lnTo>
                  <a:lnTo>
                    <a:pt x="9111" y="8080"/>
                  </a:lnTo>
                  <a:lnTo>
                    <a:pt x="8970" y="8010"/>
                  </a:lnTo>
                  <a:lnTo>
                    <a:pt x="8830" y="7916"/>
                  </a:lnTo>
                  <a:lnTo>
                    <a:pt x="8713" y="7799"/>
                  </a:lnTo>
                  <a:lnTo>
                    <a:pt x="8619" y="7682"/>
                  </a:lnTo>
                  <a:lnTo>
                    <a:pt x="8525" y="7565"/>
                  </a:lnTo>
                  <a:lnTo>
                    <a:pt x="8431" y="7424"/>
                  </a:lnTo>
                  <a:lnTo>
                    <a:pt x="8361" y="7260"/>
                  </a:lnTo>
                  <a:lnTo>
                    <a:pt x="8314" y="7120"/>
                  </a:lnTo>
                  <a:lnTo>
                    <a:pt x="8291" y="6956"/>
                  </a:lnTo>
                  <a:lnTo>
                    <a:pt x="8268" y="6768"/>
                  </a:lnTo>
                  <a:lnTo>
                    <a:pt x="8244" y="6604"/>
                  </a:lnTo>
                  <a:lnTo>
                    <a:pt x="8244" y="6417"/>
                  </a:lnTo>
                  <a:lnTo>
                    <a:pt x="8268" y="6230"/>
                  </a:lnTo>
                  <a:lnTo>
                    <a:pt x="8314" y="6066"/>
                  </a:lnTo>
                  <a:lnTo>
                    <a:pt x="8361" y="5879"/>
                  </a:lnTo>
                  <a:lnTo>
                    <a:pt x="8455" y="5691"/>
                  </a:lnTo>
                  <a:lnTo>
                    <a:pt x="8455" y="5691"/>
                  </a:lnTo>
                  <a:lnTo>
                    <a:pt x="8525" y="5527"/>
                  </a:lnTo>
                  <a:lnTo>
                    <a:pt x="8619" y="5363"/>
                  </a:lnTo>
                  <a:lnTo>
                    <a:pt x="8736" y="5199"/>
                  </a:lnTo>
                  <a:lnTo>
                    <a:pt x="8853" y="5082"/>
                  </a:lnTo>
                  <a:lnTo>
                    <a:pt x="8994" y="4942"/>
                  </a:lnTo>
                  <a:lnTo>
                    <a:pt x="9134" y="4848"/>
                  </a:lnTo>
                  <a:lnTo>
                    <a:pt x="9275" y="4731"/>
                  </a:lnTo>
                  <a:lnTo>
                    <a:pt x="9415" y="4661"/>
                  </a:lnTo>
                  <a:lnTo>
                    <a:pt x="9579" y="4591"/>
                  </a:lnTo>
                  <a:lnTo>
                    <a:pt x="9720" y="4544"/>
                  </a:lnTo>
                  <a:lnTo>
                    <a:pt x="9883" y="4520"/>
                  </a:lnTo>
                  <a:lnTo>
                    <a:pt x="10047" y="4497"/>
                  </a:lnTo>
                  <a:lnTo>
                    <a:pt x="10211" y="4497"/>
                  </a:lnTo>
                  <a:lnTo>
                    <a:pt x="10352" y="4520"/>
                  </a:lnTo>
                  <a:lnTo>
                    <a:pt x="10516" y="4544"/>
                  </a:lnTo>
                  <a:lnTo>
                    <a:pt x="10656" y="4614"/>
                  </a:lnTo>
                  <a:lnTo>
                    <a:pt x="10656" y="4614"/>
                  </a:lnTo>
                  <a:lnTo>
                    <a:pt x="10820" y="4684"/>
                  </a:lnTo>
                  <a:lnTo>
                    <a:pt x="10937" y="4778"/>
                  </a:lnTo>
                  <a:lnTo>
                    <a:pt x="11054" y="4872"/>
                  </a:lnTo>
                  <a:lnTo>
                    <a:pt x="11171" y="4989"/>
                  </a:lnTo>
                  <a:lnTo>
                    <a:pt x="11265" y="5129"/>
                  </a:lnTo>
                  <a:lnTo>
                    <a:pt x="11335" y="5270"/>
                  </a:lnTo>
                  <a:lnTo>
                    <a:pt x="11406" y="5410"/>
                  </a:lnTo>
                  <a:lnTo>
                    <a:pt x="11452" y="5574"/>
                  </a:lnTo>
                  <a:lnTo>
                    <a:pt x="11499" y="5738"/>
                  </a:lnTo>
                  <a:lnTo>
                    <a:pt x="11523" y="5902"/>
                  </a:lnTo>
                  <a:lnTo>
                    <a:pt x="11523" y="6089"/>
                  </a:lnTo>
                  <a:lnTo>
                    <a:pt x="11523" y="6277"/>
                  </a:lnTo>
                  <a:lnTo>
                    <a:pt x="11499" y="6441"/>
                  </a:lnTo>
                  <a:lnTo>
                    <a:pt x="11452" y="6628"/>
                  </a:lnTo>
                  <a:lnTo>
                    <a:pt x="11406" y="6815"/>
                  </a:lnTo>
                  <a:lnTo>
                    <a:pt x="11335" y="7003"/>
                  </a:lnTo>
                  <a:lnTo>
                    <a:pt x="11335" y="70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6"/>
            <p:cNvSpPr/>
            <p:nvPr/>
          </p:nvSpPr>
          <p:spPr>
            <a:xfrm>
              <a:off x="2730796" y="2743468"/>
              <a:ext cx="140976" cy="78250"/>
            </a:xfrm>
            <a:custGeom>
              <a:rect b="b" l="l" r="r" t="t"/>
              <a:pathLst>
                <a:path extrusionOk="0" h="5434" w="9790">
                  <a:moveTo>
                    <a:pt x="3115" y="1"/>
                  </a:moveTo>
                  <a:lnTo>
                    <a:pt x="3045" y="24"/>
                  </a:lnTo>
                  <a:lnTo>
                    <a:pt x="2974" y="71"/>
                  </a:lnTo>
                  <a:lnTo>
                    <a:pt x="2904" y="118"/>
                  </a:lnTo>
                  <a:lnTo>
                    <a:pt x="2857" y="188"/>
                  </a:lnTo>
                  <a:lnTo>
                    <a:pt x="2811" y="258"/>
                  </a:lnTo>
                  <a:lnTo>
                    <a:pt x="2787" y="352"/>
                  </a:lnTo>
                  <a:lnTo>
                    <a:pt x="2787" y="422"/>
                  </a:lnTo>
                  <a:lnTo>
                    <a:pt x="2787" y="1734"/>
                  </a:lnTo>
                  <a:lnTo>
                    <a:pt x="352" y="1734"/>
                  </a:lnTo>
                  <a:lnTo>
                    <a:pt x="281" y="1757"/>
                  </a:lnTo>
                  <a:lnTo>
                    <a:pt x="188" y="1804"/>
                  </a:lnTo>
                  <a:lnTo>
                    <a:pt x="141" y="1851"/>
                  </a:lnTo>
                  <a:lnTo>
                    <a:pt x="71" y="1921"/>
                  </a:lnTo>
                  <a:lnTo>
                    <a:pt x="47" y="1991"/>
                  </a:lnTo>
                  <a:lnTo>
                    <a:pt x="24" y="2062"/>
                  </a:lnTo>
                  <a:lnTo>
                    <a:pt x="0" y="2155"/>
                  </a:lnTo>
                  <a:lnTo>
                    <a:pt x="24" y="2249"/>
                  </a:lnTo>
                  <a:lnTo>
                    <a:pt x="47" y="2319"/>
                  </a:lnTo>
                  <a:lnTo>
                    <a:pt x="71" y="2413"/>
                  </a:lnTo>
                  <a:lnTo>
                    <a:pt x="141" y="2460"/>
                  </a:lnTo>
                  <a:lnTo>
                    <a:pt x="188" y="2506"/>
                  </a:lnTo>
                  <a:lnTo>
                    <a:pt x="281" y="2553"/>
                  </a:lnTo>
                  <a:lnTo>
                    <a:pt x="352" y="2577"/>
                  </a:lnTo>
                  <a:lnTo>
                    <a:pt x="445" y="2600"/>
                  </a:lnTo>
                  <a:lnTo>
                    <a:pt x="2787" y="2600"/>
                  </a:lnTo>
                  <a:lnTo>
                    <a:pt x="2787" y="5012"/>
                  </a:lnTo>
                  <a:lnTo>
                    <a:pt x="2787" y="5106"/>
                  </a:lnTo>
                  <a:lnTo>
                    <a:pt x="2811" y="5176"/>
                  </a:lnTo>
                  <a:lnTo>
                    <a:pt x="2857" y="5246"/>
                  </a:lnTo>
                  <a:lnTo>
                    <a:pt x="2904" y="5317"/>
                  </a:lnTo>
                  <a:lnTo>
                    <a:pt x="2974" y="5364"/>
                  </a:lnTo>
                  <a:lnTo>
                    <a:pt x="3045" y="5410"/>
                  </a:lnTo>
                  <a:lnTo>
                    <a:pt x="3115" y="5434"/>
                  </a:lnTo>
                  <a:lnTo>
                    <a:pt x="3302" y="5434"/>
                  </a:lnTo>
                  <a:lnTo>
                    <a:pt x="3373" y="5410"/>
                  </a:lnTo>
                  <a:lnTo>
                    <a:pt x="3443" y="5364"/>
                  </a:lnTo>
                  <a:lnTo>
                    <a:pt x="3513" y="5317"/>
                  </a:lnTo>
                  <a:lnTo>
                    <a:pt x="3560" y="5246"/>
                  </a:lnTo>
                  <a:lnTo>
                    <a:pt x="3607" y="5176"/>
                  </a:lnTo>
                  <a:lnTo>
                    <a:pt x="3630" y="5106"/>
                  </a:lnTo>
                  <a:lnTo>
                    <a:pt x="3630" y="5012"/>
                  </a:lnTo>
                  <a:lnTo>
                    <a:pt x="3630" y="2600"/>
                  </a:lnTo>
                  <a:lnTo>
                    <a:pt x="6112" y="2600"/>
                  </a:lnTo>
                  <a:lnTo>
                    <a:pt x="6112" y="5012"/>
                  </a:lnTo>
                  <a:lnTo>
                    <a:pt x="6112" y="5106"/>
                  </a:lnTo>
                  <a:lnTo>
                    <a:pt x="6136" y="5176"/>
                  </a:lnTo>
                  <a:lnTo>
                    <a:pt x="6183" y="5246"/>
                  </a:lnTo>
                  <a:lnTo>
                    <a:pt x="6230" y="5317"/>
                  </a:lnTo>
                  <a:lnTo>
                    <a:pt x="6300" y="5364"/>
                  </a:lnTo>
                  <a:lnTo>
                    <a:pt x="6370" y="5410"/>
                  </a:lnTo>
                  <a:lnTo>
                    <a:pt x="6440" y="5434"/>
                  </a:lnTo>
                  <a:lnTo>
                    <a:pt x="6628" y="5434"/>
                  </a:lnTo>
                  <a:lnTo>
                    <a:pt x="6698" y="5410"/>
                  </a:lnTo>
                  <a:lnTo>
                    <a:pt x="6768" y="5364"/>
                  </a:lnTo>
                  <a:lnTo>
                    <a:pt x="6838" y="5317"/>
                  </a:lnTo>
                  <a:lnTo>
                    <a:pt x="6885" y="5246"/>
                  </a:lnTo>
                  <a:lnTo>
                    <a:pt x="6932" y="5176"/>
                  </a:lnTo>
                  <a:lnTo>
                    <a:pt x="6956" y="5106"/>
                  </a:lnTo>
                  <a:lnTo>
                    <a:pt x="6956" y="5012"/>
                  </a:lnTo>
                  <a:lnTo>
                    <a:pt x="6956" y="2600"/>
                  </a:lnTo>
                  <a:lnTo>
                    <a:pt x="9368" y="2600"/>
                  </a:lnTo>
                  <a:lnTo>
                    <a:pt x="9438" y="2577"/>
                  </a:lnTo>
                  <a:lnTo>
                    <a:pt x="9532" y="2553"/>
                  </a:lnTo>
                  <a:lnTo>
                    <a:pt x="9602" y="2506"/>
                  </a:lnTo>
                  <a:lnTo>
                    <a:pt x="9672" y="2460"/>
                  </a:lnTo>
                  <a:lnTo>
                    <a:pt x="9719" y="2413"/>
                  </a:lnTo>
                  <a:lnTo>
                    <a:pt x="9766" y="2319"/>
                  </a:lnTo>
                  <a:lnTo>
                    <a:pt x="9789" y="2249"/>
                  </a:lnTo>
                  <a:lnTo>
                    <a:pt x="9789" y="2155"/>
                  </a:lnTo>
                  <a:lnTo>
                    <a:pt x="9789" y="2062"/>
                  </a:lnTo>
                  <a:lnTo>
                    <a:pt x="9766" y="1991"/>
                  </a:lnTo>
                  <a:lnTo>
                    <a:pt x="9719" y="1921"/>
                  </a:lnTo>
                  <a:lnTo>
                    <a:pt x="9672" y="1851"/>
                  </a:lnTo>
                  <a:lnTo>
                    <a:pt x="9602" y="1804"/>
                  </a:lnTo>
                  <a:lnTo>
                    <a:pt x="9532" y="1757"/>
                  </a:lnTo>
                  <a:lnTo>
                    <a:pt x="9438" y="1734"/>
                  </a:lnTo>
                  <a:lnTo>
                    <a:pt x="6956" y="1734"/>
                  </a:lnTo>
                  <a:lnTo>
                    <a:pt x="6956" y="422"/>
                  </a:lnTo>
                  <a:lnTo>
                    <a:pt x="6956" y="352"/>
                  </a:lnTo>
                  <a:lnTo>
                    <a:pt x="6932" y="258"/>
                  </a:lnTo>
                  <a:lnTo>
                    <a:pt x="6885" y="188"/>
                  </a:lnTo>
                  <a:lnTo>
                    <a:pt x="6838" y="118"/>
                  </a:lnTo>
                  <a:lnTo>
                    <a:pt x="6768" y="71"/>
                  </a:lnTo>
                  <a:lnTo>
                    <a:pt x="6698" y="24"/>
                  </a:lnTo>
                  <a:lnTo>
                    <a:pt x="6628" y="1"/>
                  </a:lnTo>
                  <a:lnTo>
                    <a:pt x="6440" y="1"/>
                  </a:lnTo>
                  <a:lnTo>
                    <a:pt x="6370" y="24"/>
                  </a:lnTo>
                  <a:lnTo>
                    <a:pt x="6300" y="71"/>
                  </a:lnTo>
                  <a:lnTo>
                    <a:pt x="6230" y="118"/>
                  </a:lnTo>
                  <a:lnTo>
                    <a:pt x="6183" y="188"/>
                  </a:lnTo>
                  <a:lnTo>
                    <a:pt x="6136" y="258"/>
                  </a:lnTo>
                  <a:lnTo>
                    <a:pt x="6112" y="352"/>
                  </a:lnTo>
                  <a:lnTo>
                    <a:pt x="6112" y="422"/>
                  </a:lnTo>
                  <a:lnTo>
                    <a:pt x="6112" y="1734"/>
                  </a:lnTo>
                  <a:lnTo>
                    <a:pt x="3630" y="1734"/>
                  </a:lnTo>
                  <a:lnTo>
                    <a:pt x="3630" y="422"/>
                  </a:lnTo>
                  <a:lnTo>
                    <a:pt x="3630" y="352"/>
                  </a:lnTo>
                  <a:lnTo>
                    <a:pt x="3607" y="258"/>
                  </a:lnTo>
                  <a:lnTo>
                    <a:pt x="3560" y="188"/>
                  </a:lnTo>
                  <a:lnTo>
                    <a:pt x="3513" y="118"/>
                  </a:lnTo>
                  <a:lnTo>
                    <a:pt x="3443" y="71"/>
                  </a:lnTo>
                  <a:lnTo>
                    <a:pt x="3373" y="24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1249713" y="2328013"/>
              <a:ext cx="786413" cy="363197"/>
            </a:xfrm>
            <a:custGeom>
              <a:rect b="b" l="l" r="r" t="t"/>
              <a:pathLst>
                <a:path extrusionOk="0" h="25222" w="54612">
                  <a:moveTo>
                    <a:pt x="51333" y="0"/>
                  </a:moveTo>
                  <a:lnTo>
                    <a:pt x="7962" y="0"/>
                  </a:lnTo>
                  <a:lnTo>
                    <a:pt x="7962" y="0"/>
                  </a:lnTo>
                  <a:lnTo>
                    <a:pt x="7635" y="24"/>
                  </a:lnTo>
                  <a:lnTo>
                    <a:pt x="7307" y="71"/>
                  </a:lnTo>
                  <a:lnTo>
                    <a:pt x="7002" y="164"/>
                  </a:lnTo>
                  <a:lnTo>
                    <a:pt x="6698" y="258"/>
                  </a:lnTo>
                  <a:lnTo>
                    <a:pt x="6417" y="399"/>
                  </a:lnTo>
                  <a:lnTo>
                    <a:pt x="6136" y="563"/>
                  </a:lnTo>
                  <a:lnTo>
                    <a:pt x="5902" y="750"/>
                  </a:lnTo>
                  <a:lnTo>
                    <a:pt x="5667" y="961"/>
                  </a:lnTo>
                  <a:lnTo>
                    <a:pt x="5457" y="1195"/>
                  </a:lnTo>
                  <a:lnTo>
                    <a:pt x="5269" y="1452"/>
                  </a:lnTo>
                  <a:lnTo>
                    <a:pt x="5105" y="1710"/>
                  </a:lnTo>
                  <a:lnTo>
                    <a:pt x="4965" y="2014"/>
                  </a:lnTo>
                  <a:lnTo>
                    <a:pt x="4848" y="2295"/>
                  </a:lnTo>
                  <a:lnTo>
                    <a:pt x="4778" y="2623"/>
                  </a:lnTo>
                  <a:lnTo>
                    <a:pt x="4707" y="2951"/>
                  </a:lnTo>
                  <a:lnTo>
                    <a:pt x="4707" y="3279"/>
                  </a:lnTo>
                  <a:lnTo>
                    <a:pt x="4707" y="15035"/>
                  </a:lnTo>
                  <a:lnTo>
                    <a:pt x="4707" y="15363"/>
                  </a:lnTo>
                  <a:lnTo>
                    <a:pt x="305" y="23325"/>
                  </a:lnTo>
                  <a:lnTo>
                    <a:pt x="305" y="23325"/>
                  </a:lnTo>
                  <a:lnTo>
                    <a:pt x="164" y="23583"/>
                  </a:lnTo>
                  <a:lnTo>
                    <a:pt x="70" y="23840"/>
                  </a:lnTo>
                  <a:lnTo>
                    <a:pt x="24" y="24074"/>
                  </a:lnTo>
                  <a:lnTo>
                    <a:pt x="0" y="24309"/>
                  </a:lnTo>
                  <a:lnTo>
                    <a:pt x="24" y="24519"/>
                  </a:lnTo>
                  <a:lnTo>
                    <a:pt x="94" y="24683"/>
                  </a:lnTo>
                  <a:lnTo>
                    <a:pt x="188" y="24847"/>
                  </a:lnTo>
                  <a:lnTo>
                    <a:pt x="305" y="24988"/>
                  </a:lnTo>
                  <a:lnTo>
                    <a:pt x="445" y="25105"/>
                  </a:lnTo>
                  <a:lnTo>
                    <a:pt x="632" y="25175"/>
                  </a:lnTo>
                  <a:lnTo>
                    <a:pt x="820" y="25222"/>
                  </a:lnTo>
                  <a:lnTo>
                    <a:pt x="1031" y="25222"/>
                  </a:lnTo>
                  <a:lnTo>
                    <a:pt x="1265" y="25199"/>
                  </a:lnTo>
                  <a:lnTo>
                    <a:pt x="1499" y="25128"/>
                  </a:lnTo>
                  <a:lnTo>
                    <a:pt x="1757" y="25035"/>
                  </a:lnTo>
                  <a:lnTo>
                    <a:pt x="2014" y="24871"/>
                  </a:lnTo>
                  <a:lnTo>
                    <a:pt x="8243" y="20772"/>
                  </a:lnTo>
                  <a:lnTo>
                    <a:pt x="51333" y="20772"/>
                  </a:lnTo>
                  <a:lnTo>
                    <a:pt x="51333" y="20772"/>
                  </a:lnTo>
                  <a:lnTo>
                    <a:pt x="51684" y="20772"/>
                  </a:lnTo>
                  <a:lnTo>
                    <a:pt x="52012" y="20726"/>
                  </a:lnTo>
                  <a:lnTo>
                    <a:pt x="52317" y="20632"/>
                  </a:lnTo>
                  <a:lnTo>
                    <a:pt x="52621" y="20515"/>
                  </a:lnTo>
                  <a:lnTo>
                    <a:pt x="52902" y="20398"/>
                  </a:lnTo>
                  <a:lnTo>
                    <a:pt x="53183" y="20234"/>
                  </a:lnTo>
                  <a:lnTo>
                    <a:pt x="53417" y="20046"/>
                  </a:lnTo>
                  <a:lnTo>
                    <a:pt x="53651" y="19836"/>
                  </a:lnTo>
                  <a:lnTo>
                    <a:pt x="53862" y="19602"/>
                  </a:lnTo>
                  <a:lnTo>
                    <a:pt x="54050" y="19344"/>
                  </a:lnTo>
                  <a:lnTo>
                    <a:pt x="54214" y="19063"/>
                  </a:lnTo>
                  <a:lnTo>
                    <a:pt x="54354" y="18782"/>
                  </a:lnTo>
                  <a:lnTo>
                    <a:pt x="54471" y="18477"/>
                  </a:lnTo>
                  <a:lnTo>
                    <a:pt x="54541" y="18173"/>
                  </a:lnTo>
                  <a:lnTo>
                    <a:pt x="54588" y="17845"/>
                  </a:lnTo>
                  <a:lnTo>
                    <a:pt x="54612" y="17517"/>
                  </a:lnTo>
                  <a:lnTo>
                    <a:pt x="54612" y="3279"/>
                  </a:lnTo>
                  <a:lnTo>
                    <a:pt x="54612" y="3279"/>
                  </a:lnTo>
                  <a:lnTo>
                    <a:pt x="54588" y="2951"/>
                  </a:lnTo>
                  <a:lnTo>
                    <a:pt x="54541" y="2623"/>
                  </a:lnTo>
                  <a:lnTo>
                    <a:pt x="54471" y="2295"/>
                  </a:lnTo>
                  <a:lnTo>
                    <a:pt x="54354" y="2014"/>
                  </a:lnTo>
                  <a:lnTo>
                    <a:pt x="54214" y="1710"/>
                  </a:lnTo>
                  <a:lnTo>
                    <a:pt x="54050" y="1452"/>
                  </a:lnTo>
                  <a:lnTo>
                    <a:pt x="53862" y="1195"/>
                  </a:lnTo>
                  <a:lnTo>
                    <a:pt x="53651" y="961"/>
                  </a:lnTo>
                  <a:lnTo>
                    <a:pt x="53417" y="750"/>
                  </a:lnTo>
                  <a:lnTo>
                    <a:pt x="53183" y="563"/>
                  </a:lnTo>
                  <a:lnTo>
                    <a:pt x="52902" y="399"/>
                  </a:lnTo>
                  <a:lnTo>
                    <a:pt x="52621" y="258"/>
                  </a:lnTo>
                  <a:lnTo>
                    <a:pt x="52317" y="164"/>
                  </a:lnTo>
                  <a:lnTo>
                    <a:pt x="52012" y="71"/>
                  </a:lnTo>
                  <a:lnTo>
                    <a:pt x="51684" y="24"/>
                  </a:lnTo>
                  <a:lnTo>
                    <a:pt x="51333" y="0"/>
                  </a:lnTo>
                  <a:lnTo>
                    <a:pt x="513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1413931" y="2399840"/>
              <a:ext cx="82296" cy="138283"/>
            </a:xfrm>
            <a:custGeom>
              <a:rect b="b" l="l" r="r" t="t"/>
              <a:pathLst>
                <a:path extrusionOk="0" h="9603" w="5715">
                  <a:moveTo>
                    <a:pt x="4029" y="1"/>
                  </a:moveTo>
                  <a:lnTo>
                    <a:pt x="3912" y="24"/>
                  </a:lnTo>
                  <a:lnTo>
                    <a:pt x="3841" y="47"/>
                  </a:lnTo>
                  <a:lnTo>
                    <a:pt x="3701" y="141"/>
                  </a:lnTo>
                  <a:lnTo>
                    <a:pt x="3631" y="282"/>
                  </a:lnTo>
                  <a:lnTo>
                    <a:pt x="3584" y="446"/>
                  </a:lnTo>
                  <a:lnTo>
                    <a:pt x="3607" y="609"/>
                  </a:lnTo>
                  <a:lnTo>
                    <a:pt x="3701" y="890"/>
                  </a:lnTo>
                  <a:lnTo>
                    <a:pt x="3748" y="1054"/>
                  </a:lnTo>
                  <a:lnTo>
                    <a:pt x="3748" y="1242"/>
                  </a:lnTo>
                  <a:lnTo>
                    <a:pt x="3771" y="1476"/>
                  </a:lnTo>
                  <a:lnTo>
                    <a:pt x="3795" y="1827"/>
                  </a:lnTo>
                  <a:lnTo>
                    <a:pt x="3818" y="2904"/>
                  </a:lnTo>
                  <a:lnTo>
                    <a:pt x="3818" y="3865"/>
                  </a:lnTo>
                  <a:lnTo>
                    <a:pt x="3771" y="4754"/>
                  </a:lnTo>
                  <a:lnTo>
                    <a:pt x="3701" y="5598"/>
                  </a:lnTo>
                  <a:lnTo>
                    <a:pt x="3607" y="6347"/>
                  </a:lnTo>
                  <a:lnTo>
                    <a:pt x="3537" y="6792"/>
                  </a:lnTo>
                  <a:lnTo>
                    <a:pt x="3467" y="7190"/>
                  </a:lnTo>
                  <a:lnTo>
                    <a:pt x="3373" y="7518"/>
                  </a:lnTo>
                  <a:lnTo>
                    <a:pt x="3279" y="7799"/>
                  </a:lnTo>
                  <a:lnTo>
                    <a:pt x="3162" y="8010"/>
                  </a:lnTo>
                  <a:lnTo>
                    <a:pt x="3045" y="8174"/>
                  </a:lnTo>
                  <a:lnTo>
                    <a:pt x="2928" y="8267"/>
                  </a:lnTo>
                  <a:lnTo>
                    <a:pt x="2881" y="8291"/>
                  </a:lnTo>
                  <a:lnTo>
                    <a:pt x="2811" y="8314"/>
                  </a:lnTo>
                  <a:lnTo>
                    <a:pt x="2741" y="8314"/>
                  </a:lnTo>
                  <a:lnTo>
                    <a:pt x="2694" y="8291"/>
                  </a:lnTo>
                  <a:lnTo>
                    <a:pt x="2600" y="8197"/>
                  </a:lnTo>
                  <a:lnTo>
                    <a:pt x="2507" y="8056"/>
                  </a:lnTo>
                  <a:lnTo>
                    <a:pt x="2436" y="7822"/>
                  </a:lnTo>
                  <a:lnTo>
                    <a:pt x="2343" y="7541"/>
                  </a:lnTo>
                  <a:lnTo>
                    <a:pt x="2272" y="7190"/>
                  </a:lnTo>
                  <a:lnTo>
                    <a:pt x="2226" y="6768"/>
                  </a:lnTo>
                  <a:lnTo>
                    <a:pt x="2155" y="6300"/>
                  </a:lnTo>
                  <a:lnTo>
                    <a:pt x="2085" y="5480"/>
                  </a:lnTo>
                  <a:lnTo>
                    <a:pt x="2015" y="4614"/>
                  </a:lnTo>
                  <a:lnTo>
                    <a:pt x="1991" y="3677"/>
                  </a:lnTo>
                  <a:lnTo>
                    <a:pt x="1968" y="2717"/>
                  </a:lnTo>
                  <a:lnTo>
                    <a:pt x="1991" y="1921"/>
                  </a:lnTo>
                  <a:lnTo>
                    <a:pt x="2015" y="1663"/>
                  </a:lnTo>
                  <a:lnTo>
                    <a:pt x="2038" y="1499"/>
                  </a:lnTo>
                  <a:lnTo>
                    <a:pt x="2062" y="1335"/>
                  </a:lnTo>
                  <a:lnTo>
                    <a:pt x="2132" y="1101"/>
                  </a:lnTo>
                  <a:lnTo>
                    <a:pt x="2226" y="867"/>
                  </a:lnTo>
                  <a:lnTo>
                    <a:pt x="2249" y="703"/>
                  </a:lnTo>
                  <a:lnTo>
                    <a:pt x="2226" y="609"/>
                  </a:lnTo>
                  <a:lnTo>
                    <a:pt x="2179" y="516"/>
                  </a:lnTo>
                  <a:lnTo>
                    <a:pt x="2085" y="446"/>
                  </a:lnTo>
                  <a:lnTo>
                    <a:pt x="1921" y="375"/>
                  </a:lnTo>
                  <a:lnTo>
                    <a:pt x="1664" y="282"/>
                  </a:lnTo>
                  <a:lnTo>
                    <a:pt x="1336" y="188"/>
                  </a:lnTo>
                  <a:lnTo>
                    <a:pt x="750" y="47"/>
                  </a:lnTo>
                  <a:lnTo>
                    <a:pt x="586" y="24"/>
                  </a:lnTo>
                  <a:lnTo>
                    <a:pt x="469" y="24"/>
                  </a:lnTo>
                  <a:lnTo>
                    <a:pt x="352" y="94"/>
                  </a:lnTo>
                  <a:lnTo>
                    <a:pt x="258" y="188"/>
                  </a:lnTo>
                  <a:lnTo>
                    <a:pt x="188" y="305"/>
                  </a:lnTo>
                  <a:lnTo>
                    <a:pt x="141" y="469"/>
                  </a:lnTo>
                  <a:lnTo>
                    <a:pt x="95" y="1054"/>
                  </a:lnTo>
                  <a:lnTo>
                    <a:pt x="24" y="1663"/>
                  </a:lnTo>
                  <a:lnTo>
                    <a:pt x="1" y="2319"/>
                  </a:lnTo>
                  <a:lnTo>
                    <a:pt x="1" y="3022"/>
                  </a:lnTo>
                  <a:lnTo>
                    <a:pt x="1" y="3958"/>
                  </a:lnTo>
                  <a:lnTo>
                    <a:pt x="48" y="4825"/>
                  </a:lnTo>
                  <a:lnTo>
                    <a:pt x="141" y="5668"/>
                  </a:lnTo>
                  <a:lnTo>
                    <a:pt x="235" y="6464"/>
                  </a:lnTo>
                  <a:lnTo>
                    <a:pt x="399" y="7237"/>
                  </a:lnTo>
                  <a:lnTo>
                    <a:pt x="469" y="7565"/>
                  </a:lnTo>
                  <a:lnTo>
                    <a:pt x="563" y="7869"/>
                  </a:lnTo>
                  <a:lnTo>
                    <a:pt x="657" y="8127"/>
                  </a:lnTo>
                  <a:lnTo>
                    <a:pt x="774" y="8337"/>
                  </a:lnTo>
                  <a:lnTo>
                    <a:pt x="867" y="8525"/>
                  </a:lnTo>
                  <a:lnTo>
                    <a:pt x="984" y="8665"/>
                  </a:lnTo>
                  <a:lnTo>
                    <a:pt x="1102" y="8782"/>
                  </a:lnTo>
                  <a:lnTo>
                    <a:pt x="1242" y="8876"/>
                  </a:lnTo>
                  <a:lnTo>
                    <a:pt x="1383" y="8946"/>
                  </a:lnTo>
                  <a:lnTo>
                    <a:pt x="1570" y="9017"/>
                  </a:lnTo>
                  <a:lnTo>
                    <a:pt x="2319" y="9204"/>
                  </a:lnTo>
                  <a:lnTo>
                    <a:pt x="3186" y="9485"/>
                  </a:lnTo>
                  <a:lnTo>
                    <a:pt x="3397" y="9555"/>
                  </a:lnTo>
                  <a:lnTo>
                    <a:pt x="3584" y="9602"/>
                  </a:lnTo>
                  <a:lnTo>
                    <a:pt x="3935" y="9602"/>
                  </a:lnTo>
                  <a:lnTo>
                    <a:pt x="4146" y="9555"/>
                  </a:lnTo>
                  <a:lnTo>
                    <a:pt x="4357" y="9462"/>
                  </a:lnTo>
                  <a:lnTo>
                    <a:pt x="4544" y="9321"/>
                  </a:lnTo>
                  <a:lnTo>
                    <a:pt x="4708" y="9110"/>
                  </a:lnTo>
                  <a:lnTo>
                    <a:pt x="4872" y="8876"/>
                  </a:lnTo>
                  <a:lnTo>
                    <a:pt x="5012" y="8595"/>
                  </a:lnTo>
                  <a:lnTo>
                    <a:pt x="5153" y="8244"/>
                  </a:lnTo>
                  <a:lnTo>
                    <a:pt x="5270" y="7869"/>
                  </a:lnTo>
                  <a:lnTo>
                    <a:pt x="5364" y="7424"/>
                  </a:lnTo>
                  <a:lnTo>
                    <a:pt x="5457" y="6932"/>
                  </a:lnTo>
                  <a:lnTo>
                    <a:pt x="5551" y="6417"/>
                  </a:lnTo>
                  <a:lnTo>
                    <a:pt x="5598" y="5832"/>
                  </a:lnTo>
                  <a:lnTo>
                    <a:pt x="5645" y="5199"/>
                  </a:lnTo>
                  <a:lnTo>
                    <a:pt x="5692" y="4520"/>
                  </a:lnTo>
                  <a:lnTo>
                    <a:pt x="5715" y="3794"/>
                  </a:lnTo>
                  <a:lnTo>
                    <a:pt x="5715" y="3022"/>
                  </a:lnTo>
                  <a:lnTo>
                    <a:pt x="5692" y="890"/>
                  </a:lnTo>
                  <a:lnTo>
                    <a:pt x="5715" y="609"/>
                  </a:lnTo>
                  <a:lnTo>
                    <a:pt x="5715" y="516"/>
                  </a:lnTo>
                  <a:lnTo>
                    <a:pt x="5668" y="446"/>
                  </a:lnTo>
                  <a:lnTo>
                    <a:pt x="5598" y="399"/>
                  </a:lnTo>
                  <a:lnTo>
                    <a:pt x="5457" y="328"/>
                  </a:lnTo>
                  <a:lnTo>
                    <a:pt x="4966" y="188"/>
                  </a:lnTo>
                  <a:lnTo>
                    <a:pt x="4427" y="47"/>
                  </a:lnTo>
                  <a:lnTo>
                    <a:pt x="4216" y="24"/>
                  </a:lnTo>
                  <a:lnTo>
                    <a:pt x="40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1542076" y="2400172"/>
              <a:ext cx="91411" cy="137952"/>
            </a:xfrm>
            <a:custGeom>
              <a:rect b="b" l="l" r="r" t="t"/>
              <a:pathLst>
                <a:path extrusionOk="0" h="9580" w="6348">
                  <a:moveTo>
                    <a:pt x="1991" y="1"/>
                  </a:moveTo>
                  <a:lnTo>
                    <a:pt x="1757" y="71"/>
                  </a:lnTo>
                  <a:lnTo>
                    <a:pt x="1546" y="188"/>
                  </a:lnTo>
                  <a:lnTo>
                    <a:pt x="1336" y="352"/>
                  </a:lnTo>
                  <a:lnTo>
                    <a:pt x="1148" y="540"/>
                  </a:lnTo>
                  <a:lnTo>
                    <a:pt x="984" y="797"/>
                  </a:lnTo>
                  <a:lnTo>
                    <a:pt x="797" y="1078"/>
                  </a:lnTo>
                  <a:lnTo>
                    <a:pt x="657" y="1406"/>
                  </a:lnTo>
                  <a:lnTo>
                    <a:pt x="516" y="1781"/>
                  </a:lnTo>
                  <a:lnTo>
                    <a:pt x="376" y="2132"/>
                  </a:lnTo>
                  <a:lnTo>
                    <a:pt x="282" y="2530"/>
                  </a:lnTo>
                  <a:lnTo>
                    <a:pt x="188" y="2905"/>
                  </a:lnTo>
                  <a:lnTo>
                    <a:pt x="118" y="3326"/>
                  </a:lnTo>
                  <a:lnTo>
                    <a:pt x="71" y="3748"/>
                  </a:lnTo>
                  <a:lnTo>
                    <a:pt x="24" y="4169"/>
                  </a:lnTo>
                  <a:lnTo>
                    <a:pt x="1" y="4614"/>
                  </a:lnTo>
                  <a:lnTo>
                    <a:pt x="1" y="5059"/>
                  </a:lnTo>
                  <a:lnTo>
                    <a:pt x="1" y="5762"/>
                  </a:lnTo>
                  <a:lnTo>
                    <a:pt x="71" y="6394"/>
                  </a:lnTo>
                  <a:lnTo>
                    <a:pt x="165" y="6980"/>
                  </a:lnTo>
                  <a:lnTo>
                    <a:pt x="305" y="7518"/>
                  </a:lnTo>
                  <a:lnTo>
                    <a:pt x="399" y="7776"/>
                  </a:lnTo>
                  <a:lnTo>
                    <a:pt x="516" y="8033"/>
                  </a:lnTo>
                  <a:lnTo>
                    <a:pt x="633" y="8244"/>
                  </a:lnTo>
                  <a:lnTo>
                    <a:pt x="750" y="8432"/>
                  </a:lnTo>
                  <a:lnTo>
                    <a:pt x="867" y="8619"/>
                  </a:lnTo>
                  <a:lnTo>
                    <a:pt x="1008" y="8759"/>
                  </a:lnTo>
                  <a:lnTo>
                    <a:pt x="1172" y="8877"/>
                  </a:lnTo>
                  <a:lnTo>
                    <a:pt x="1312" y="8947"/>
                  </a:lnTo>
                  <a:lnTo>
                    <a:pt x="1874" y="9158"/>
                  </a:lnTo>
                  <a:lnTo>
                    <a:pt x="2272" y="9275"/>
                  </a:lnTo>
                  <a:lnTo>
                    <a:pt x="2928" y="9509"/>
                  </a:lnTo>
                  <a:lnTo>
                    <a:pt x="3139" y="9556"/>
                  </a:lnTo>
                  <a:lnTo>
                    <a:pt x="3279" y="9579"/>
                  </a:lnTo>
                  <a:lnTo>
                    <a:pt x="3467" y="9556"/>
                  </a:lnTo>
                  <a:lnTo>
                    <a:pt x="3654" y="9485"/>
                  </a:lnTo>
                  <a:lnTo>
                    <a:pt x="3841" y="9392"/>
                  </a:lnTo>
                  <a:lnTo>
                    <a:pt x="4005" y="9275"/>
                  </a:lnTo>
                  <a:lnTo>
                    <a:pt x="4169" y="9134"/>
                  </a:lnTo>
                  <a:lnTo>
                    <a:pt x="4310" y="8970"/>
                  </a:lnTo>
                  <a:lnTo>
                    <a:pt x="4450" y="8783"/>
                  </a:lnTo>
                  <a:lnTo>
                    <a:pt x="4591" y="8572"/>
                  </a:lnTo>
                  <a:lnTo>
                    <a:pt x="4708" y="8361"/>
                  </a:lnTo>
                  <a:lnTo>
                    <a:pt x="4825" y="8104"/>
                  </a:lnTo>
                  <a:lnTo>
                    <a:pt x="4966" y="7752"/>
                  </a:lnTo>
                  <a:lnTo>
                    <a:pt x="5106" y="7261"/>
                  </a:lnTo>
                  <a:lnTo>
                    <a:pt x="5504" y="5856"/>
                  </a:lnTo>
                  <a:lnTo>
                    <a:pt x="5574" y="5832"/>
                  </a:lnTo>
                  <a:lnTo>
                    <a:pt x="5715" y="5832"/>
                  </a:lnTo>
                  <a:lnTo>
                    <a:pt x="5809" y="5879"/>
                  </a:lnTo>
                  <a:lnTo>
                    <a:pt x="5879" y="5902"/>
                  </a:lnTo>
                  <a:lnTo>
                    <a:pt x="5949" y="5926"/>
                  </a:lnTo>
                  <a:lnTo>
                    <a:pt x="6113" y="5832"/>
                  </a:lnTo>
                  <a:lnTo>
                    <a:pt x="6183" y="5785"/>
                  </a:lnTo>
                  <a:lnTo>
                    <a:pt x="6230" y="5715"/>
                  </a:lnTo>
                  <a:lnTo>
                    <a:pt x="6300" y="5551"/>
                  </a:lnTo>
                  <a:lnTo>
                    <a:pt x="6347" y="5340"/>
                  </a:lnTo>
                  <a:lnTo>
                    <a:pt x="6324" y="5247"/>
                  </a:lnTo>
                  <a:lnTo>
                    <a:pt x="6207" y="5106"/>
                  </a:lnTo>
                  <a:lnTo>
                    <a:pt x="6043" y="4942"/>
                  </a:lnTo>
                  <a:lnTo>
                    <a:pt x="5809" y="4731"/>
                  </a:lnTo>
                  <a:lnTo>
                    <a:pt x="5551" y="4544"/>
                  </a:lnTo>
                  <a:lnTo>
                    <a:pt x="5340" y="4380"/>
                  </a:lnTo>
                  <a:lnTo>
                    <a:pt x="5153" y="4287"/>
                  </a:lnTo>
                  <a:lnTo>
                    <a:pt x="4989" y="4240"/>
                  </a:lnTo>
                  <a:lnTo>
                    <a:pt x="4872" y="4216"/>
                  </a:lnTo>
                  <a:lnTo>
                    <a:pt x="4638" y="4263"/>
                  </a:lnTo>
                  <a:lnTo>
                    <a:pt x="4333" y="4357"/>
                  </a:lnTo>
                  <a:lnTo>
                    <a:pt x="3982" y="4497"/>
                  </a:lnTo>
                  <a:lnTo>
                    <a:pt x="3724" y="4544"/>
                  </a:lnTo>
                  <a:lnTo>
                    <a:pt x="3560" y="4568"/>
                  </a:lnTo>
                  <a:lnTo>
                    <a:pt x="3209" y="4568"/>
                  </a:lnTo>
                  <a:lnTo>
                    <a:pt x="2928" y="4614"/>
                  </a:lnTo>
                  <a:lnTo>
                    <a:pt x="2811" y="4638"/>
                  </a:lnTo>
                  <a:lnTo>
                    <a:pt x="2717" y="4685"/>
                  </a:lnTo>
                  <a:lnTo>
                    <a:pt x="2647" y="4731"/>
                  </a:lnTo>
                  <a:lnTo>
                    <a:pt x="2553" y="4825"/>
                  </a:lnTo>
                  <a:lnTo>
                    <a:pt x="2483" y="4919"/>
                  </a:lnTo>
                  <a:lnTo>
                    <a:pt x="2390" y="5059"/>
                  </a:lnTo>
                  <a:lnTo>
                    <a:pt x="2319" y="5223"/>
                  </a:lnTo>
                  <a:lnTo>
                    <a:pt x="2296" y="5340"/>
                  </a:lnTo>
                  <a:lnTo>
                    <a:pt x="2272" y="5457"/>
                  </a:lnTo>
                  <a:lnTo>
                    <a:pt x="2296" y="5551"/>
                  </a:lnTo>
                  <a:lnTo>
                    <a:pt x="2319" y="5621"/>
                  </a:lnTo>
                  <a:lnTo>
                    <a:pt x="2413" y="5692"/>
                  </a:lnTo>
                  <a:lnTo>
                    <a:pt x="2553" y="5762"/>
                  </a:lnTo>
                  <a:lnTo>
                    <a:pt x="2717" y="5832"/>
                  </a:lnTo>
                  <a:lnTo>
                    <a:pt x="3139" y="6019"/>
                  </a:lnTo>
                  <a:lnTo>
                    <a:pt x="3396" y="6183"/>
                  </a:lnTo>
                  <a:lnTo>
                    <a:pt x="3350" y="6488"/>
                  </a:lnTo>
                  <a:lnTo>
                    <a:pt x="3279" y="6816"/>
                  </a:lnTo>
                  <a:lnTo>
                    <a:pt x="3186" y="7167"/>
                  </a:lnTo>
                  <a:lnTo>
                    <a:pt x="3045" y="7495"/>
                  </a:lnTo>
                  <a:lnTo>
                    <a:pt x="2905" y="7799"/>
                  </a:lnTo>
                  <a:lnTo>
                    <a:pt x="2764" y="8010"/>
                  </a:lnTo>
                  <a:lnTo>
                    <a:pt x="2694" y="8080"/>
                  </a:lnTo>
                  <a:lnTo>
                    <a:pt x="2647" y="8104"/>
                  </a:lnTo>
                  <a:lnTo>
                    <a:pt x="2600" y="8127"/>
                  </a:lnTo>
                  <a:lnTo>
                    <a:pt x="2553" y="8127"/>
                  </a:lnTo>
                  <a:lnTo>
                    <a:pt x="2483" y="8080"/>
                  </a:lnTo>
                  <a:lnTo>
                    <a:pt x="2413" y="8010"/>
                  </a:lnTo>
                  <a:lnTo>
                    <a:pt x="2296" y="7846"/>
                  </a:lnTo>
                  <a:lnTo>
                    <a:pt x="2202" y="7635"/>
                  </a:lnTo>
                  <a:lnTo>
                    <a:pt x="2108" y="7354"/>
                  </a:lnTo>
                  <a:lnTo>
                    <a:pt x="2038" y="7026"/>
                  </a:lnTo>
                  <a:lnTo>
                    <a:pt x="1991" y="6628"/>
                  </a:lnTo>
                  <a:lnTo>
                    <a:pt x="1968" y="6183"/>
                  </a:lnTo>
                  <a:lnTo>
                    <a:pt x="1968" y="5692"/>
                  </a:lnTo>
                  <a:lnTo>
                    <a:pt x="1968" y="4989"/>
                  </a:lnTo>
                  <a:lnTo>
                    <a:pt x="2038" y="4310"/>
                  </a:lnTo>
                  <a:lnTo>
                    <a:pt x="2108" y="3654"/>
                  </a:lnTo>
                  <a:lnTo>
                    <a:pt x="2226" y="3045"/>
                  </a:lnTo>
                  <a:lnTo>
                    <a:pt x="2390" y="2483"/>
                  </a:lnTo>
                  <a:lnTo>
                    <a:pt x="2460" y="2249"/>
                  </a:lnTo>
                  <a:lnTo>
                    <a:pt x="2553" y="2085"/>
                  </a:lnTo>
                  <a:lnTo>
                    <a:pt x="2624" y="1945"/>
                  </a:lnTo>
                  <a:lnTo>
                    <a:pt x="2717" y="1851"/>
                  </a:lnTo>
                  <a:lnTo>
                    <a:pt x="2811" y="1781"/>
                  </a:lnTo>
                  <a:lnTo>
                    <a:pt x="2905" y="1757"/>
                  </a:lnTo>
                  <a:lnTo>
                    <a:pt x="2952" y="1781"/>
                  </a:lnTo>
                  <a:lnTo>
                    <a:pt x="2975" y="1804"/>
                  </a:lnTo>
                  <a:lnTo>
                    <a:pt x="3045" y="1968"/>
                  </a:lnTo>
                  <a:lnTo>
                    <a:pt x="3069" y="2202"/>
                  </a:lnTo>
                  <a:lnTo>
                    <a:pt x="3069" y="2554"/>
                  </a:lnTo>
                  <a:lnTo>
                    <a:pt x="3069" y="2624"/>
                  </a:lnTo>
                  <a:lnTo>
                    <a:pt x="3022" y="2718"/>
                  </a:lnTo>
                  <a:lnTo>
                    <a:pt x="2975" y="2788"/>
                  </a:lnTo>
                  <a:lnTo>
                    <a:pt x="2975" y="2858"/>
                  </a:lnTo>
                  <a:lnTo>
                    <a:pt x="2975" y="3022"/>
                  </a:lnTo>
                  <a:lnTo>
                    <a:pt x="2998" y="3186"/>
                  </a:lnTo>
                  <a:lnTo>
                    <a:pt x="3045" y="3303"/>
                  </a:lnTo>
                  <a:lnTo>
                    <a:pt x="3139" y="3373"/>
                  </a:lnTo>
                  <a:lnTo>
                    <a:pt x="3233" y="3443"/>
                  </a:lnTo>
                  <a:lnTo>
                    <a:pt x="3420" y="3514"/>
                  </a:lnTo>
                  <a:lnTo>
                    <a:pt x="4005" y="3724"/>
                  </a:lnTo>
                  <a:lnTo>
                    <a:pt x="4333" y="3818"/>
                  </a:lnTo>
                  <a:lnTo>
                    <a:pt x="4591" y="3865"/>
                  </a:lnTo>
                  <a:lnTo>
                    <a:pt x="4778" y="3888"/>
                  </a:lnTo>
                  <a:lnTo>
                    <a:pt x="4872" y="3888"/>
                  </a:lnTo>
                  <a:lnTo>
                    <a:pt x="4942" y="3842"/>
                  </a:lnTo>
                  <a:lnTo>
                    <a:pt x="4989" y="3795"/>
                  </a:lnTo>
                  <a:lnTo>
                    <a:pt x="5106" y="3631"/>
                  </a:lnTo>
                  <a:lnTo>
                    <a:pt x="5200" y="3467"/>
                  </a:lnTo>
                  <a:lnTo>
                    <a:pt x="5223" y="3373"/>
                  </a:lnTo>
                  <a:lnTo>
                    <a:pt x="5223" y="3303"/>
                  </a:lnTo>
                  <a:lnTo>
                    <a:pt x="5129" y="2835"/>
                  </a:lnTo>
                  <a:lnTo>
                    <a:pt x="5012" y="2132"/>
                  </a:lnTo>
                  <a:lnTo>
                    <a:pt x="4966" y="1851"/>
                  </a:lnTo>
                  <a:lnTo>
                    <a:pt x="4895" y="1617"/>
                  </a:lnTo>
                  <a:lnTo>
                    <a:pt x="4802" y="1383"/>
                  </a:lnTo>
                  <a:lnTo>
                    <a:pt x="4684" y="1195"/>
                  </a:lnTo>
                  <a:lnTo>
                    <a:pt x="4614" y="1078"/>
                  </a:lnTo>
                  <a:lnTo>
                    <a:pt x="4497" y="961"/>
                  </a:lnTo>
                  <a:lnTo>
                    <a:pt x="4240" y="750"/>
                  </a:lnTo>
                  <a:lnTo>
                    <a:pt x="3912" y="540"/>
                  </a:lnTo>
                  <a:lnTo>
                    <a:pt x="3537" y="352"/>
                  </a:lnTo>
                  <a:lnTo>
                    <a:pt x="3139" y="188"/>
                  </a:lnTo>
                  <a:lnTo>
                    <a:pt x="2788" y="95"/>
                  </a:lnTo>
                  <a:lnTo>
                    <a:pt x="2460" y="2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1675291" y="2399164"/>
              <a:ext cx="73181" cy="139291"/>
            </a:xfrm>
            <a:custGeom>
              <a:rect b="b" l="l" r="r" t="t"/>
              <a:pathLst>
                <a:path extrusionOk="0" h="9673" w="5082">
                  <a:moveTo>
                    <a:pt x="398" y="1"/>
                  </a:moveTo>
                  <a:lnTo>
                    <a:pt x="234" y="48"/>
                  </a:lnTo>
                  <a:lnTo>
                    <a:pt x="117" y="118"/>
                  </a:lnTo>
                  <a:lnTo>
                    <a:pt x="47" y="212"/>
                  </a:lnTo>
                  <a:lnTo>
                    <a:pt x="0" y="305"/>
                  </a:lnTo>
                  <a:lnTo>
                    <a:pt x="23" y="375"/>
                  </a:lnTo>
                  <a:lnTo>
                    <a:pt x="70" y="446"/>
                  </a:lnTo>
                  <a:lnTo>
                    <a:pt x="117" y="539"/>
                  </a:lnTo>
                  <a:lnTo>
                    <a:pt x="164" y="633"/>
                  </a:lnTo>
                  <a:lnTo>
                    <a:pt x="164" y="8150"/>
                  </a:lnTo>
                  <a:lnTo>
                    <a:pt x="141" y="8431"/>
                  </a:lnTo>
                  <a:lnTo>
                    <a:pt x="117" y="8619"/>
                  </a:lnTo>
                  <a:lnTo>
                    <a:pt x="141" y="8759"/>
                  </a:lnTo>
                  <a:lnTo>
                    <a:pt x="164" y="8900"/>
                  </a:lnTo>
                  <a:lnTo>
                    <a:pt x="211" y="8993"/>
                  </a:lnTo>
                  <a:lnTo>
                    <a:pt x="328" y="9110"/>
                  </a:lnTo>
                  <a:lnTo>
                    <a:pt x="539" y="9228"/>
                  </a:lnTo>
                  <a:lnTo>
                    <a:pt x="820" y="9345"/>
                  </a:lnTo>
                  <a:lnTo>
                    <a:pt x="1171" y="9485"/>
                  </a:lnTo>
                  <a:lnTo>
                    <a:pt x="1546" y="9579"/>
                  </a:lnTo>
                  <a:lnTo>
                    <a:pt x="1827" y="9649"/>
                  </a:lnTo>
                  <a:lnTo>
                    <a:pt x="2061" y="9672"/>
                  </a:lnTo>
                  <a:lnTo>
                    <a:pt x="2225" y="9649"/>
                  </a:lnTo>
                  <a:lnTo>
                    <a:pt x="2295" y="9579"/>
                  </a:lnTo>
                  <a:lnTo>
                    <a:pt x="2389" y="9462"/>
                  </a:lnTo>
                  <a:lnTo>
                    <a:pt x="2459" y="9345"/>
                  </a:lnTo>
                  <a:lnTo>
                    <a:pt x="2553" y="9274"/>
                  </a:lnTo>
                  <a:lnTo>
                    <a:pt x="4192" y="8572"/>
                  </a:lnTo>
                  <a:lnTo>
                    <a:pt x="4543" y="8572"/>
                  </a:lnTo>
                  <a:lnTo>
                    <a:pt x="4660" y="8548"/>
                  </a:lnTo>
                  <a:lnTo>
                    <a:pt x="4801" y="8478"/>
                  </a:lnTo>
                  <a:lnTo>
                    <a:pt x="4918" y="8338"/>
                  </a:lnTo>
                  <a:lnTo>
                    <a:pt x="5012" y="8150"/>
                  </a:lnTo>
                  <a:lnTo>
                    <a:pt x="5082" y="7916"/>
                  </a:lnTo>
                  <a:lnTo>
                    <a:pt x="5082" y="7869"/>
                  </a:lnTo>
                  <a:lnTo>
                    <a:pt x="5058" y="7822"/>
                  </a:lnTo>
                  <a:lnTo>
                    <a:pt x="4941" y="7682"/>
                  </a:lnTo>
                  <a:lnTo>
                    <a:pt x="4731" y="7495"/>
                  </a:lnTo>
                  <a:lnTo>
                    <a:pt x="4450" y="7260"/>
                  </a:lnTo>
                  <a:lnTo>
                    <a:pt x="4145" y="7050"/>
                  </a:lnTo>
                  <a:lnTo>
                    <a:pt x="3887" y="6909"/>
                  </a:lnTo>
                  <a:lnTo>
                    <a:pt x="3724" y="6815"/>
                  </a:lnTo>
                  <a:lnTo>
                    <a:pt x="3606" y="6792"/>
                  </a:lnTo>
                  <a:lnTo>
                    <a:pt x="3372" y="6886"/>
                  </a:lnTo>
                  <a:lnTo>
                    <a:pt x="3232" y="7003"/>
                  </a:lnTo>
                  <a:lnTo>
                    <a:pt x="2061" y="7495"/>
                  </a:lnTo>
                  <a:lnTo>
                    <a:pt x="2061" y="1312"/>
                  </a:lnTo>
                  <a:lnTo>
                    <a:pt x="2084" y="1195"/>
                  </a:lnTo>
                  <a:lnTo>
                    <a:pt x="2178" y="1031"/>
                  </a:lnTo>
                  <a:lnTo>
                    <a:pt x="2272" y="891"/>
                  </a:lnTo>
                  <a:lnTo>
                    <a:pt x="2318" y="774"/>
                  </a:lnTo>
                  <a:lnTo>
                    <a:pt x="2295" y="680"/>
                  </a:lnTo>
                  <a:lnTo>
                    <a:pt x="2248" y="610"/>
                  </a:lnTo>
                  <a:lnTo>
                    <a:pt x="2178" y="516"/>
                  </a:lnTo>
                  <a:lnTo>
                    <a:pt x="2084" y="446"/>
                  </a:lnTo>
                  <a:lnTo>
                    <a:pt x="1944" y="375"/>
                  </a:lnTo>
                  <a:lnTo>
                    <a:pt x="1803" y="305"/>
                  </a:lnTo>
                  <a:lnTo>
                    <a:pt x="1405" y="165"/>
                  </a:lnTo>
                  <a:lnTo>
                    <a:pt x="1054" y="71"/>
                  </a:lnTo>
                  <a:lnTo>
                    <a:pt x="773" y="2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1764988" y="2398832"/>
              <a:ext cx="102859" cy="139291"/>
            </a:xfrm>
            <a:custGeom>
              <a:rect b="b" l="l" r="r" t="t"/>
              <a:pathLst>
                <a:path extrusionOk="0" h="9673" w="7143">
                  <a:moveTo>
                    <a:pt x="1616" y="0"/>
                  </a:moveTo>
                  <a:lnTo>
                    <a:pt x="1499" y="24"/>
                  </a:lnTo>
                  <a:lnTo>
                    <a:pt x="1359" y="71"/>
                  </a:lnTo>
                  <a:lnTo>
                    <a:pt x="1218" y="141"/>
                  </a:lnTo>
                  <a:lnTo>
                    <a:pt x="867" y="352"/>
                  </a:lnTo>
                  <a:lnTo>
                    <a:pt x="422" y="656"/>
                  </a:lnTo>
                  <a:lnTo>
                    <a:pt x="235" y="820"/>
                  </a:lnTo>
                  <a:lnTo>
                    <a:pt x="94" y="960"/>
                  </a:lnTo>
                  <a:lnTo>
                    <a:pt x="24" y="1078"/>
                  </a:lnTo>
                  <a:lnTo>
                    <a:pt x="0" y="1171"/>
                  </a:lnTo>
                  <a:lnTo>
                    <a:pt x="24" y="1265"/>
                  </a:lnTo>
                  <a:lnTo>
                    <a:pt x="94" y="1359"/>
                  </a:lnTo>
                  <a:lnTo>
                    <a:pt x="188" y="1452"/>
                  </a:lnTo>
                  <a:lnTo>
                    <a:pt x="235" y="1523"/>
                  </a:lnTo>
                  <a:lnTo>
                    <a:pt x="398" y="2038"/>
                  </a:lnTo>
                  <a:lnTo>
                    <a:pt x="586" y="2600"/>
                  </a:lnTo>
                  <a:lnTo>
                    <a:pt x="843" y="3232"/>
                  </a:lnTo>
                  <a:lnTo>
                    <a:pt x="1148" y="3911"/>
                  </a:lnTo>
                  <a:lnTo>
                    <a:pt x="1616" y="4942"/>
                  </a:lnTo>
                  <a:lnTo>
                    <a:pt x="2389" y="6557"/>
                  </a:lnTo>
                  <a:lnTo>
                    <a:pt x="1733" y="8337"/>
                  </a:lnTo>
                  <a:lnTo>
                    <a:pt x="1686" y="8501"/>
                  </a:lnTo>
                  <a:lnTo>
                    <a:pt x="1663" y="8642"/>
                  </a:lnTo>
                  <a:lnTo>
                    <a:pt x="1686" y="8782"/>
                  </a:lnTo>
                  <a:lnTo>
                    <a:pt x="1757" y="8923"/>
                  </a:lnTo>
                  <a:lnTo>
                    <a:pt x="1874" y="9040"/>
                  </a:lnTo>
                  <a:lnTo>
                    <a:pt x="2038" y="9180"/>
                  </a:lnTo>
                  <a:lnTo>
                    <a:pt x="2178" y="9251"/>
                  </a:lnTo>
                  <a:lnTo>
                    <a:pt x="2366" y="9344"/>
                  </a:lnTo>
                  <a:lnTo>
                    <a:pt x="2881" y="9508"/>
                  </a:lnTo>
                  <a:lnTo>
                    <a:pt x="3373" y="9649"/>
                  </a:lnTo>
                  <a:lnTo>
                    <a:pt x="3536" y="9672"/>
                  </a:lnTo>
                  <a:lnTo>
                    <a:pt x="3654" y="9672"/>
                  </a:lnTo>
                  <a:lnTo>
                    <a:pt x="3724" y="9649"/>
                  </a:lnTo>
                  <a:lnTo>
                    <a:pt x="3794" y="9602"/>
                  </a:lnTo>
                  <a:lnTo>
                    <a:pt x="3864" y="9532"/>
                  </a:lnTo>
                  <a:lnTo>
                    <a:pt x="3911" y="9438"/>
                  </a:lnTo>
                  <a:lnTo>
                    <a:pt x="3958" y="9321"/>
                  </a:lnTo>
                  <a:lnTo>
                    <a:pt x="3981" y="9204"/>
                  </a:lnTo>
                  <a:lnTo>
                    <a:pt x="4028" y="8852"/>
                  </a:lnTo>
                  <a:lnTo>
                    <a:pt x="4028" y="8688"/>
                  </a:lnTo>
                  <a:lnTo>
                    <a:pt x="3981" y="8501"/>
                  </a:lnTo>
                  <a:lnTo>
                    <a:pt x="3958" y="8290"/>
                  </a:lnTo>
                  <a:lnTo>
                    <a:pt x="3935" y="8173"/>
                  </a:lnTo>
                  <a:lnTo>
                    <a:pt x="3958" y="8033"/>
                  </a:lnTo>
                  <a:lnTo>
                    <a:pt x="4028" y="7822"/>
                  </a:lnTo>
                  <a:lnTo>
                    <a:pt x="4216" y="7213"/>
                  </a:lnTo>
                  <a:lnTo>
                    <a:pt x="4543" y="6393"/>
                  </a:lnTo>
                  <a:lnTo>
                    <a:pt x="4988" y="5316"/>
                  </a:lnTo>
                  <a:lnTo>
                    <a:pt x="5480" y="4169"/>
                  </a:lnTo>
                  <a:lnTo>
                    <a:pt x="5949" y="3209"/>
                  </a:lnTo>
                  <a:lnTo>
                    <a:pt x="6347" y="2412"/>
                  </a:lnTo>
                  <a:lnTo>
                    <a:pt x="6698" y="1827"/>
                  </a:lnTo>
                  <a:lnTo>
                    <a:pt x="6885" y="1733"/>
                  </a:lnTo>
                  <a:lnTo>
                    <a:pt x="6956" y="1686"/>
                  </a:lnTo>
                  <a:lnTo>
                    <a:pt x="7026" y="1640"/>
                  </a:lnTo>
                  <a:lnTo>
                    <a:pt x="7073" y="1546"/>
                  </a:lnTo>
                  <a:lnTo>
                    <a:pt x="7119" y="1476"/>
                  </a:lnTo>
                  <a:lnTo>
                    <a:pt x="7143" y="1382"/>
                  </a:lnTo>
                  <a:lnTo>
                    <a:pt x="7143" y="1265"/>
                  </a:lnTo>
                  <a:lnTo>
                    <a:pt x="7143" y="1007"/>
                  </a:lnTo>
                  <a:lnTo>
                    <a:pt x="7096" y="890"/>
                  </a:lnTo>
                  <a:lnTo>
                    <a:pt x="6979" y="773"/>
                  </a:lnTo>
                  <a:lnTo>
                    <a:pt x="6815" y="633"/>
                  </a:lnTo>
                  <a:lnTo>
                    <a:pt x="6557" y="469"/>
                  </a:lnTo>
                  <a:lnTo>
                    <a:pt x="6300" y="305"/>
                  </a:lnTo>
                  <a:lnTo>
                    <a:pt x="6089" y="188"/>
                  </a:lnTo>
                  <a:lnTo>
                    <a:pt x="5902" y="117"/>
                  </a:lnTo>
                  <a:lnTo>
                    <a:pt x="5738" y="71"/>
                  </a:lnTo>
                  <a:lnTo>
                    <a:pt x="5574" y="71"/>
                  </a:lnTo>
                  <a:lnTo>
                    <a:pt x="5410" y="117"/>
                  </a:lnTo>
                  <a:lnTo>
                    <a:pt x="5269" y="188"/>
                  </a:lnTo>
                  <a:lnTo>
                    <a:pt x="5129" y="281"/>
                  </a:lnTo>
                  <a:lnTo>
                    <a:pt x="5035" y="539"/>
                  </a:lnTo>
                  <a:lnTo>
                    <a:pt x="4988" y="750"/>
                  </a:lnTo>
                  <a:lnTo>
                    <a:pt x="4731" y="1171"/>
                  </a:lnTo>
                  <a:lnTo>
                    <a:pt x="4473" y="1616"/>
                  </a:lnTo>
                  <a:lnTo>
                    <a:pt x="4239" y="2061"/>
                  </a:lnTo>
                  <a:lnTo>
                    <a:pt x="4028" y="2529"/>
                  </a:lnTo>
                  <a:lnTo>
                    <a:pt x="3326" y="4216"/>
                  </a:lnTo>
                  <a:lnTo>
                    <a:pt x="2951" y="3419"/>
                  </a:lnTo>
                  <a:lnTo>
                    <a:pt x="2647" y="2647"/>
                  </a:lnTo>
                  <a:lnTo>
                    <a:pt x="2506" y="2272"/>
                  </a:lnTo>
                  <a:lnTo>
                    <a:pt x="2412" y="1921"/>
                  </a:lnTo>
                  <a:lnTo>
                    <a:pt x="2319" y="1569"/>
                  </a:lnTo>
                  <a:lnTo>
                    <a:pt x="2248" y="1218"/>
                  </a:lnTo>
                  <a:lnTo>
                    <a:pt x="2202" y="797"/>
                  </a:lnTo>
                  <a:lnTo>
                    <a:pt x="2178" y="516"/>
                  </a:lnTo>
                  <a:lnTo>
                    <a:pt x="2131" y="375"/>
                  </a:lnTo>
                  <a:lnTo>
                    <a:pt x="2038" y="235"/>
                  </a:lnTo>
                  <a:lnTo>
                    <a:pt x="1944" y="141"/>
                  </a:lnTo>
                  <a:lnTo>
                    <a:pt x="1874" y="71"/>
                  </a:lnTo>
                  <a:lnTo>
                    <a:pt x="1804" y="24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1904596" y="2399164"/>
              <a:ext cx="29347" cy="142330"/>
            </a:xfrm>
            <a:custGeom>
              <a:rect b="b" l="l" r="r" t="t"/>
              <a:pathLst>
                <a:path extrusionOk="0" h="9884" w="2038">
                  <a:moveTo>
                    <a:pt x="726" y="1"/>
                  </a:moveTo>
                  <a:lnTo>
                    <a:pt x="609" y="24"/>
                  </a:lnTo>
                  <a:lnTo>
                    <a:pt x="539" y="24"/>
                  </a:lnTo>
                  <a:lnTo>
                    <a:pt x="399" y="94"/>
                  </a:lnTo>
                  <a:lnTo>
                    <a:pt x="282" y="188"/>
                  </a:lnTo>
                  <a:lnTo>
                    <a:pt x="211" y="305"/>
                  </a:lnTo>
                  <a:lnTo>
                    <a:pt x="211" y="446"/>
                  </a:lnTo>
                  <a:lnTo>
                    <a:pt x="211" y="4661"/>
                  </a:lnTo>
                  <a:lnTo>
                    <a:pt x="71" y="5059"/>
                  </a:lnTo>
                  <a:lnTo>
                    <a:pt x="24" y="5246"/>
                  </a:lnTo>
                  <a:lnTo>
                    <a:pt x="1" y="5387"/>
                  </a:lnTo>
                  <a:lnTo>
                    <a:pt x="24" y="5527"/>
                  </a:lnTo>
                  <a:lnTo>
                    <a:pt x="71" y="5598"/>
                  </a:lnTo>
                  <a:lnTo>
                    <a:pt x="235" y="5785"/>
                  </a:lnTo>
                  <a:lnTo>
                    <a:pt x="422" y="5949"/>
                  </a:lnTo>
                  <a:lnTo>
                    <a:pt x="633" y="6089"/>
                  </a:lnTo>
                  <a:lnTo>
                    <a:pt x="867" y="6230"/>
                  </a:lnTo>
                  <a:lnTo>
                    <a:pt x="1101" y="6324"/>
                  </a:lnTo>
                  <a:lnTo>
                    <a:pt x="1312" y="6417"/>
                  </a:lnTo>
                  <a:lnTo>
                    <a:pt x="1523" y="6464"/>
                  </a:lnTo>
                  <a:lnTo>
                    <a:pt x="1687" y="6488"/>
                  </a:lnTo>
                  <a:lnTo>
                    <a:pt x="1804" y="6464"/>
                  </a:lnTo>
                  <a:lnTo>
                    <a:pt x="1874" y="6417"/>
                  </a:lnTo>
                  <a:lnTo>
                    <a:pt x="1944" y="6324"/>
                  </a:lnTo>
                  <a:lnTo>
                    <a:pt x="1991" y="6183"/>
                  </a:lnTo>
                  <a:lnTo>
                    <a:pt x="2014" y="5996"/>
                  </a:lnTo>
                  <a:lnTo>
                    <a:pt x="1991" y="5808"/>
                  </a:lnTo>
                  <a:lnTo>
                    <a:pt x="1968" y="5598"/>
                  </a:lnTo>
                  <a:lnTo>
                    <a:pt x="1968" y="1031"/>
                  </a:lnTo>
                  <a:lnTo>
                    <a:pt x="1968" y="610"/>
                  </a:lnTo>
                  <a:lnTo>
                    <a:pt x="1944" y="446"/>
                  </a:lnTo>
                  <a:lnTo>
                    <a:pt x="1874" y="352"/>
                  </a:lnTo>
                  <a:lnTo>
                    <a:pt x="1780" y="282"/>
                  </a:lnTo>
                  <a:lnTo>
                    <a:pt x="1616" y="212"/>
                  </a:lnTo>
                  <a:lnTo>
                    <a:pt x="1452" y="141"/>
                  </a:lnTo>
                  <a:lnTo>
                    <a:pt x="1054" y="48"/>
                  </a:lnTo>
                  <a:lnTo>
                    <a:pt x="890" y="24"/>
                  </a:lnTo>
                  <a:lnTo>
                    <a:pt x="726" y="1"/>
                  </a:lnTo>
                  <a:close/>
                  <a:moveTo>
                    <a:pt x="539" y="7026"/>
                  </a:moveTo>
                  <a:lnTo>
                    <a:pt x="399" y="7050"/>
                  </a:lnTo>
                  <a:lnTo>
                    <a:pt x="352" y="7073"/>
                  </a:lnTo>
                  <a:lnTo>
                    <a:pt x="305" y="7120"/>
                  </a:lnTo>
                  <a:lnTo>
                    <a:pt x="235" y="7237"/>
                  </a:lnTo>
                  <a:lnTo>
                    <a:pt x="211" y="7424"/>
                  </a:lnTo>
                  <a:lnTo>
                    <a:pt x="188" y="8010"/>
                  </a:lnTo>
                  <a:lnTo>
                    <a:pt x="211" y="8361"/>
                  </a:lnTo>
                  <a:lnTo>
                    <a:pt x="164" y="8595"/>
                  </a:lnTo>
                  <a:lnTo>
                    <a:pt x="118" y="8759"/>
                  </a:lnTo>
                  <a:lnTo>
                    <a:pt x="71" y="8900"/>
                  </a:lnTo>
                  <a:lnTo>
                    <a:pt x="47" y="9017"/>
                  </a:lnTo>
                  <a:lnTo>
                    <a:pt x="47" y="9110"/>
                  </a:lnTo>
                  <a:lnTo>
                    <a:pt x="71" y="9181"/>
                  </a:lnTo>
                  <a:lnTo>
                    <a:pt x="164" y="9274"/>
                  </a:lnTo>
                  <a:lnTo>
                    <a:pt x="328" y="9391"/>
                  </a:lnTo>
                  <a:lnTo>
                    <a:pt x="563" y="9509"/>
                  </a:lnTo>
                  <a:lnTo>
                    <a:pt x="867" y="9649"/>
                  </a:lnTo>
                  <a:lnTo>
                    <a:pt x="1382" y="9836"/>
                  </a:lnTo>
                  <a:lnTo>
                    <a:pt x="1546" y="9883"/>
                  </a:lnTo>
                  <a:lnTo>
                    <a:pt x="1640" y="9883"/>
                  </a:lnTo>
                  <a:lnTo>
                    <a:pt x="1757" y="9836"/>
                  </a:lnTo>
                  <a:lnTo>
                    <a:pt x="1827" y="9790"/>
                  </a:lnTo>
                  <a:lnTo>
                    <a:pt x="1897" y="9696"/>
                  </a:lnTo>
                  <a:lnTo>
                    <a:pt x="1921" y="9579"/>
                  </a:lnTo>
                  <a:lnTo>
                    <a:pt x="1968" y="9298"/>
                  </a:lnTo>
                  <a:lnTo>
                    <a:pt x="1968" y="8900"/>
                  </a:lnTo>
                  <a:lnTo>
                    <a:pt x="2014" y="8174"/>
                  </a:lnTo>
                  <a:lnTo>
                    <a:pt x="2038" y="7822"/>
                  </a:lnTo>
                  <a:lnTo>
                    <a:pt x="2014" y="7635"/>
                  </a:lnTo>
                  <a:lnTo>
                    <a:pt x="1968" y="7565"/>
                  </a:lnTo>
                  <a:lnTo>
                    <a:pt x="1851" y="7471"/>
                  </a:lnTo>
                  <a:lnTo>
                    <a:pt x="1663" y="7377"/>
                  </a:lnTo>
                  <a:lnTo>
                    <a:pt x="1406" y="7284"/>
                  </a:lnTo>
                  <a:lnTo>
                    <a:pt x="914" y="7096"/>
                  </a:lnTo>
                  <a:lnTo>
                    <a:pt x="703" y="7050"/>
                  </a:lnTo>
                  <a:lnTo>
                    <a:pt x="539" y="70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1518143" y="3086087"/>
              <a:ext cx="896342" cy="306216"/>
            </a:xfrm>
            <a:custGeom>
              <a:rect b="b" l="l" r="r" t="t"/>
              <a:pathLst>
                <a:path extrusionOk="0" h="21265" w="62246">
                  <a:moveTo>
                    <a:pt x="58967" y="1"/>
                  </a:moveTo>
                  <a:lnTo>
                    <a:pt x="9157" y="1"/>
                  </a:lnTo>
                  <a:lnTo>
                    <a:pt x="9157" y="1"/>
                  </a:lnTo>
                  <a:lnTo>
                    <a:pt x="8829" y="24"/>
                  </a:lnTo>
                  <a:lnTo>
                    <a:pt x="8501" y="71"/>
                  </a:lnTo>
                  <a:lnTo>
                    <a:pt x="8173" y="141"/>
                  </a:lnTo>
                  <a:lnTo>
                    <a:pt x="7892" y="258"/>
                  </a:lnTo>
                  <a:lnTo>
                    <a:pt x="7588" y="399"/>
                  </a:lnTo>
                  <a:lnTo>
                    <a:pt x="7330" y="563"/>
                  </a:lnTo>
                  <a:lnTo>
                    <a:pt x="7072" y="750"/>
                  </a:lnTo>
                  <a:lnTo>
                    <a:pt x="6838" y="961"/>
                  </a:lnTo>
                  <a:lnTo>
                    <a:pt x="6628" y="1195"/>
                  </a:lnTo>
                  <a:lnTo>
                    <a:pt x="6440" y="1453"/>
                  </a:lnTo>
                  <a:lnTo>
                    <a:pt x="6276" y="1710"/>
                  </a:lnTo>
                  <a:lnTo>
                    <a:pt x="6136" y="1991"/>
                  </a:lnTo>
                  <a:lnTo>
                    <a:pt x="6042" y="2296"/>
                  </a:lnTo>
                  <a:lnTo>
                    <a:pt x="5948" y="2624"/>
                  </a:lnTo>
                  <a:lnTo>
                    <a:pt x="5902" y="2951"/>
                  </a:lnTo>
                  <a:lnTo>
                    <a:pt x="5878" y="3279"/>
                  </a:lnTo>
                  <a:lnTo>
                    <a:pt x="5878" y="15527"/>
                  </a:lnTo>
                  <a:lnTo>
                    <a:pt x="5878" y="16417"/>
                  </a:lnTo>
                  <a:lnTo>
                    <a:pt x="937" y="18993"/>
                  </a:lnTo>
                  <a:lnTo>
                    <a:pt x="937" y="18993"/>
                  </a:lnTo>
                  <a:lnTo>
                    <a:pt x="679" y="19133"/>
                  </a:lnTo>
                  <a:lnTo>
                    <a:pt x="469" y="19297"/>
                  </a:lnTo>
                  <a:lnTo>
                    <a:pt x="281" y="19461"/>
                  </a:lnTo>
                  <a:lnTo>
                    <a:pt x="164" y="19649"/>
                  </a:lnTo>
                  <a:lnTo>
                    <a:pt x="70" y="19836"/>
                  </a:lnTo>
                  <a:lnTo>
                    <a:pt x="24" y="20023"/>
                  </a:lnTo>
                  <a:lnTo>
                    <a:pt x="0" y="20211"/>
                  </a:lnTo>
                  <a:lnTo>
                    <a:pt x="24" y="20375"/>
                  </a:lnTo>
                  <a:lnTo>
                    <a:pt x="94" y="20562"/>
                  </a:lnTo>
                  <a:lnTo>
                    <a:pt x="211" y="20726"/>
                  </a:lnTo>
                  <a:lnTo>
                    <a:pt x="328" y="20866"/>
                  </a:lnTo>
                  <a:lnTo>
                    <a:pt x="515" y="20983"/>
                  </a:lnTo>
                  <a:lnTo>
                    <a:pt x="726" y="21100"/>
                  </a:lnTo>
                  <a:lnTo>
                    <a:pt x="960" y="21171"/>
                  </a:lnTo>
                  <a:lnTo>
                    <a:pt x="1218" y="21218"/>
                  </a:lnTo>
                  <a:lnTo>
                    <a:pt x="1522" y="21241"/>
                  </a:lnTo>
                  <a:lnTo>
                    <a:pt x="8923" y="21264"/>
                  </a:lnTo>
                  <a:lnTo>
                    <a:pt x="8923" y="21264"/>
                  </a:lnTo>
                  <a:lnTo>
                    <a:pt x="9157" y="21264"/>
                  </a:lnTo>
                  <a:lnTo>
                    <a:pt x="58967" y="21264"/>
                  </a:lnTo>
                  <a:lnTo>
                    <a:pt x="58967" y="21264"/>
                  </a:lnTo>
                  <a:lnTo>
                    <a:pt x="59295" y="21241"/>
                  </a:lnTo>
                  <a:lnTo>
                    <a:pt x="59623" y="21194"/>
                  </a:lnTo>
                  <a:lnTo>
                    <a:pt x="59951" y="21124"/>
                  </a:lnTo>
                  <a:lnTo>
                    <a:pt x="60232" y="21007"/>
                  </a:lnTo>
                  <a:lnTo>
                    <a:pt x="60536" y="20866"/>
                  </a:lnTo>
                  <a:lnTo>
                    <a:pt x="60794" y="20702"/>
                  </a:lnTo>
                  <a:lnTo>
                    <a:pt x="61052" y="20515"/>
                  </a:lnTo>
                  <a:lnTo>
                    <a:pt x="61286" y="20304"/>
                  </a:lnTo>
                  <a:lnTo>
                    <a:pt x="61497" y="20070"/>
                  </a:lnTo>
                  <a:lnTo>
                    <a:pt x="61684" y="19812"/>
                  </a:lnTo>
                  <a:lnTo>
                    <a:pt x="61848" y="19555"/>
                  </a:lnTo>
                  <a:lnTo>
                    <a:pt x="61988" y="19274"/>
                  </a:lnTo>
                  <a:lnTo>
                    <a:pt x="62082" y="18969"/>
                  </a:lnTo>
                  <a:lnTo>
                    <a:pt x="62176" y="18665"/>
                  </a:lnTo>
                  <a:lnTo>
                    <a:pt x="62223" y="18337"/>
                  </a:lnTo>
                  <a:lnTo>
                    <a:pt x="62246" y="17986"/>
                  </a:lnTo>
                  <a:lnTo>
                    <a:pt x="62246" y="3279"/>
                  </a:lnTo>
                  <a:lnTo>
                    <a:pt x="62246" y="3279"/>
                  </a:lnTo>
                  <a:lnTo>
                    <a:pt x="62223" y="2951"/>
                  </a:lnTo>
                  <a:lnTo>
                    <a:pt x="62176" y="2624"/>
                  </a:lnTo>
                  <a:lnTo>
                    <a:pt x="62082" y="2296"/>
                  </a:lnTo>
                  <a:lnTo>
                    <a:pt x="61988" y="1991"/>
                  </a:lnTo>
                  <a:lnTo>
                    <a:pt x="61848" y="1710"/>
                  </a:lnTo>
                  <a:lnTo>
                    <a:pt x="61684" y="1453"/>
                  </a:lnTo>
                  <a:lnTo>
                    <a:pt x="61497" y="1195"/>
                  </a:lnTo>
                  <a:lnTo>
                    <a:pt x="61286" y="961"/>
                  </a:lnTo>
                  <a:lnTo>
                    <a:pt x="61052" y="750"/>
                  </a:lnTo>
                  <a:lnTo>
                    <a:pt x="60794" y="563"/>
                  </a:lnTo>
                  <a:lnTo>
                    <a:pt x="60536" y="399"/>
                  </a:lnTo>
                  <a:lnTo>
                    <a:pt x="60232" y="258"/>
                  </a:lnTo>
                  <a:lnTo>
                    <a:pt x="59951" y="141"/>
                  </a:lnTo>
                  <a:lnTo>
                    <a:pt x="59623" y="71"/>
                  </a:lnTo>
                  <a:lnTo>
                    <a:pt x="59295" y="24"/>
                  </a:lnTo>
                  <a:lnTo>
                    <a:pt x="58967" y="1"/>
                  </a:lnTo>
                  <a:lnTo>
                    <a:pt x="589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1689791" y="3169722"/>
              <a:ext cx="73181" cy="139291"/>
            </a:xfrm>
            <a:custGeom>
              <a:rect b="b" l="l" r="r" t="t"/>
              <a:pathLst>
                <a:path extrusionOk="0" h="9673" w="5082">
                  <a:moveTo>
                    <a:pt x="398" y="0"/>
                  </a:moveTo>
                  <a:lnTo>
                    <a:pt x="234" y="71"/>
                  </a:lnTo>
                  <a:lnTo>
                    <a:pt x="117" y="141"/>
                  </a:lnTo>
                  <a:lnTo>
                    <a:pt x="23" y="235"/>
                  </a:lnTo>
                  <a:lnTo>
                    <a:pt x="0" y="328"/>
                  </a:lnTo>
                  <a:lnTo>
                    <a:pt x="23" y="375"/>
                  </a:lnTo>
                  <a:lnTo>
                    <a:pt x="70" y="469"/>
                  </a:lnTo>
                  <a:lnTo>
                    <a:pt x="117" y="539"/>
                  </a:lnTo>
                  <a:lnTo>
                    <a:pt x="164" y="656"/>
                  </a:lnTo>
                  <a:lnTo>
                    <a:pt x="164" y="8173"/>
                  </a:lnTo>
                  <a:lnTo>
                    <a:pt x="141" y="8454"/>
                  </a:lnTo>
                  <a:lnTo>
                    <a:pt x="117" y="8618"/>
                  </a:lnTo>
                  <a:lnTo>
                    <a:pt x="117" y="8782"/>
                  </a:lnTo>
                  <a:lnTo>
                    <a:pt x="164" y="8899"/>
                  </a:lnTo>
                  <a:lnTo>
                    <a:pt x="211" y="9016"/>
                  </a:lnTo>
                  <a:lnTo>
                    <a:pt x="328" y="9110"/>
                  </a:lnTo>
                  <a:lnTo>
                    <a:pt x="539" y="9227"/>
                  </a:lnTo>
                  <a:lnTo>
                    <a:pt x="820" y="9368"/>
                  </a:lnTo>
                  <a:lnTo>
                    <a:pt x="1171" y="9485"/>
                  </a:lnTo>
                  <a:lnTo>
                    <a:pt x="1546" y="9602"/>
                  </a:lnTo>
                  <a:lnTo>
                    <a:pt x="1827" y="9649"/>
                  </a:lnTo>
                  <a:lnTo>
                    <a:pt x="2061" y="9672"/>
                  </a:lnTo>
                  <a:lnTo>
                    <a:pt x="2201" y="9649"/>
                  </a:lnTo>
                  <a:lnTo>
                    <a:pt x="2295" y="9602"/>
                  </a:lnTo>
                  <a:lnTo>
                    <a:pt x="2365" y="9485"/>
                  </a:lnTo>
                  <a:lnTo>
                    <a:pt x="2459" y="9344"/>
                  </a:lnTo>
                  <a:lnTo>
                    <a:pt x="2529" y="9274"/>
                  </a:lnTo>
                  <a:lnTo>
                    <a:pt x="4192" y="8595"/>
                  </a:lnTo>
                  <a:lnTo>
                    <a:pt x="4286" y="8571"/>
                  </a:lnTo>
                  <a:lnTo>
                    <a:pt x="4403" y="8571"/>
                  </a:lnTo>
                  <a:lnTo>
                    <a:pt x="4543" y="8595"/>
                  </a:lnTo>
                  <a:lnTo>
                    <a:pt x="4660" y="8571"/>
                  </a:lnTo>
                  <a:lnTo>
                    <a:pt x="4777" y="8478"/>
                  </a:lnTo>
                  <a:lnTo>
                    <a:pt x="4894" y="8361"/>
                  </a:lnTo>
                  <a:lnTo>
                    <a:pt x="4988" y="8173"/>
                  </a:lnTo>
                  <a:lnTo>
                    <a:pt x="5082" y="7939"/>
                  </a:lnTo>
                  <a:lnTo>
                    <a:pt x="5082" y="7892"/>
                  </a:lnTo>
                  <a:lnTo>
                    <a:pt x="5058" y="7822"/>
                  </a:lnTo>
                  <a:lnTo>
                    <a:pt x="4941" y="7682"/>
                  </a:lnTo>
                  <a:lnTo>
                    <a:pt x="4731" y="7494"/>
                  </a:lnTo>
                  <a:lnTo>
                    <a:pt x="4450" y="7283"/>
                  </a:lnTo>
                  <a:lnTo>
                    <a:pt x="4122" y="7073"/>
                  </a:lnTo>
                  <a:lnTo>
                    <a:pt x="3887" y="6909"/>
                  </a:lnTo>
                  <a:lnTo>
                    <a:pt x="3700" y="6815"/>
                  </a:lnTo>
                  <a:lnTo>
                    <a:pt x="3606" y="6792"/>
                  </a:lnTo>
                  <a:lnTo>
                    <a:pt x="3372" y="6909"/>
                  </a:lnTo>
                  <a:lnTo>
                    <a:pt x="3208" y="7002"/>
                  </a:lnTo>
                  <a:lnTo>
                    <a:pt x="2061" y="7518"/>
                  </a:lnTo>
                  <a:lnTo>
                    <a:pt x="2061" y="1312"/>
                  </a:lnTo>
                  <a:lnTo>
                    <a:pt x="2084" y="1218"/>
                  </a:lnTo>
                  <a:lnTo>
                    <a:pt x="2178" y="1054"/>
                  </a:lnTo>
                  <a:lnTo>
                    <a:pt x="2272" y="890"/>
                  </a:lnTo>
                  <a:lnTo>
                    <a:pt x="2295" y="773"/>
                  </a:lnTo>
                  <a:lnTo>
                    <a:pt x="2295" y="703"/>
                  </a:lnTo>
                  <a:lnTo>
                    <a:pt x="2248" y="609"/>
                  </a:lnTo>
                  <a:lnTo>
                    <a:pt x="2178" y="539"/>
                  </a:lnTo>
                  <a:lnTo>
                    <a:pt x="2061" y="469"/>
                  </a:lnTo>
                  <a:lnTo>
                    <a:pt x="1944" y="375"/>
                  </a:lnTo>
                  <a:lnTo>
                    <a:pt x="1803" y="305"/>
                  </a:lnTo>
                  <a:lnTo>
                    <a:pt x="1405" y="188"/>
                  </a:lnTo>
                  <a:lnTo>
                    <a:pt x="1054" y="94"/>
                  </a:lnTo>
                  <a:lnTo>
                    <a:pt x="749" y="2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1796683" y="3170053"/>
              <a:ext cx="91397" cy="137606"/>
            </a:xfrm>
            <a:custGeom>
              <a:rect b="b" l="l" r="r" t="t"/>
              <a:pathLst>
                <a:path extrusionOk="0" h="9556" w="6347">
                  <a:moveTo>
                    <a:pt x="3701" y="1359"/>
                  </a:moveTo>
                  <a:lnTo>
                    <a:pt x="3794" y="1382"/>
                  </a:lnTo>
                  <a:lnTo>
                    <a:pt x="3865" y="1453"/>
                  </a:lnTo>
                  <a:lnTo>
                    <a:pt x="3935" y="1523"/>
                  </a:lnTo>
                  <a:lnTo>
                    <a:pt x="4005" y="1617"/>
                  </a:lnTo>
                  <a:lnTo>
                    <a:pt x="4099" y="1898"/>
                  </a:lnTo>
                  <a:lnTo>
                    <a:pt x="4216" y="2249"/>
                  </a:lnTo>
                  <a:lnTo>
                    <a:pt x="4286" y="2647"/>
                  </a:lnTo>
                  <a:lnTo>
                    <a:pt x="4333" y="3092"/>
                  </a:lnTo>
                  <a:lnTo>
                    <a:pt x="4356" y="3584"/>
                  </a:lnTo>
                  <a:lnTo>
                    <a:pt x="4380" y="4099"/>
                  </a:lnTo>
                  <a:lnTo>
                    <a:pt x="4356" y="4895"/>
                  </a:lnTo>
                  <a:lnTo>
                    <a:pt x="4286" y="5621"/>
                  </a:lnTo>
                  <a:lnTo>
                    <a:pt x="4193" y="6300"/>
                  </a:lnTo>
                  <a:lnTo>
                    <a:pt x="4052" y="6933"/>
                  </a:lnTo>
                  <a:lnTo>
                    <a:pt x="3958" y="7237"/>
                  </a:lnTo>
                  <a:lnTo>
                    <a:pt x="3865" y="7518"/>
                  </a:lnTo>
                  <a:lnTo>
                    <a:pt x="3748" y="7729"/>
                  </a:lnTo>
                  <a:lnTo>
                    <a:pt x="3630" y="7916"/>
                  </a:lnTo>
                  <a:lnTo>
                    <a:pt x="3490" y="8033"/>
                  </a:lnTo>
                  <a:lnTo>
                    <a:pt x="3373" y="8127"/>
                  </a:lnTo>
                  <a:lnTo>
                    <a:pt x="3232" y="8174"/>
                  </a:lnTo>
                  <a:lnTo>
                    <a:pt x="3068" y="8174"/>
                  </a:lnTo>
                  <a:lnTo>
                    <a:pt x="2951" y="8127"/>
                  </a:lnTo>
                  <a:lnTo>
                    <a:pt x="2834" y="8057"/>
                  </a:lnTo>
                  <a:lnTo>
                    <a:pt x="2717" y="7963"/>
                  </a:lnTo>
                  <a:lnTo>
                    <a:pt x="2623" y="7846"/>
                  </a:lnTo>
                  <a:lnTo>
                    <a:pt x="2530" y="7705"/>
                  </a:lnTo>
                  <a:lnTo>
                    <a:pt x="2436" y="7518"/>
                  </a:lnTo>
                  <a:lnTo>
                    <a:pt x="2342" y="7331"/>
                  </a:lnTo>
                  <a:lnTo>
                    <a:pt x="2272" y="7097"/>
                  </a:lnTo>
                  <a:lnTo>
                    <a:pt x="2155" y="6628"/>
                  </a:lnTo>
                  <a:lnTo>
                    <a:pt x="2085" y="6136"/>
                  </a:lnTo>
                  <a:lnTo>
                    <a:pt x="2038" y="5598"/>
                  </a:lnTo>
                  <a:lnTo>
                    <a:pt x="2015" y="4989"/>
                  </a:lnTo>
                  <a:lnTo>
                    <a:pt x="2038" y="4263"/>
                  </a:lnTo>
                  <a:lnTo>
                    <a:pt x="2061" y="3935"/>
                  </a:lnTo>
                  <a:lnTo>
                    <a:pt x="2108" y="3631"/>
                  </a:lnTo>
                  <a:lnTo>
                    <a:pt x="2155" y="3326"/>
                  </a:lnTo>
                  <a:lnTo>
                    <a:pt x="2225" y="3069"/>
                  </a:lnTo>
                  <a:lnTo>
                    <a:pt x="2319" y="2834"/>
                  </a:lnTo>
                  <a:lnTo>
                    <a:pt x="2389" y="2600"/>
                  </a:lnTo>
                  <a:lnTo>
                    <a:pt x="2483" y="2624"/>
                  </a:lnTo>
                  <a:lnTo>
                    <a:pt x="2577" y="2670"/>
                  </a:lnTo>
                  <a:lnTo>
                    <a:pt x="2670" y="2717"/>
                  </a:lnTo>
                  <a:lnTo>
                    <a:pt x="2741" y="2741"/>
                  </a:lnTo>
                  <a:lnTo>
                    <a:pt x="2787" y="2717"/>
                  </a:lnTo>
                  <a:lnTo>
                    <a:pt x="2858" y="2694"/>
                  </a:lnTo>
                  <a:lnTo>
                    <a:pt x="2905" y="2647"/>
                  </a:lnTo>
                  <a:lnTo>
                    <a:pt x="2975" y="2553"/>
                  </a:lnTo>
                  <a:lnTo>
                    <a:pt x="3092" y="2343"/>
                  </a:lnTo>
                  <a:lnTo>
                    <a:pt x="3209" y="2015"/>
                  </a:lnTo>
                  <a:lnTo>
                    <a:pt x="3349" y="1710"/>
                  </a:lnTo>
                  <a:lnTo>
                    <a:pt x="3467" y="1476"/>
                  </a:lnTo>
                  <a:lnTo>
                    <a:pt x="3513" y="1406"/>
                  </a:lnTo>
                  <a:lnTo>
                    <a:pt x="3584" y="1359"/>
                  </a:lnTo>
                  <a:close/>
                  <a:moveTo>
                    <a:pt x="3326" y="1"/>
                  </a:moveTo>
                  <a:lnTo>
                    <a:pt x="3162" y="24"/>
                  </a:lnTo>
                  <a:lnTo>
                    <a:pt x="2951" y="48"/>
                  </a:lnTo>
                  <a:lnTo>
                    <a:pt x="2272" y="235"/>
                  </a:lnTo>
                  <a:lnTo>
                    <a:pt x="2038" y="188"/>
                  </a:lnTo>
                  <a:lnTo>
                    <a:pt x="1921" y="165"/>
                  </a:lnTo>
                  <a:lnTo>
                    <a:pt x="1827" y="141"/>
                  </a:lnTo>
                  <a:lnTo>
                    <a:pt x="1710" y="141"/>
                  </a:lnTo>
                  <a:lnTo>
                    <a:pt x="1617" y="188"/>
                  </a:lnTo>
                  <a:lnTo>
                    <a:pt x="1499" y="212"/>
                  </a:lnTo>
                  <a:lnTo>
                    <a:pt x="1406" y="282"/>
                  </a:lnTo>
                  <a:lnTo>
                    <a:pt x="1312" y="352"/>
                  </a:lnTo>
                  <a:lnTo>
                    <a:pt x="1218" y="446"/>
                  </a:lnTo>
                  <a:lnTo>
                    <a:pt x="1031" y="680"/>
                  </a:lnTo>
                  <a:lnTo>
                    <a:pt x="867" y="961"/>
                  </a:lnTo>
                  <a:lnTo>
                    <a:pt x="703" y="1336"/>
                  </a:lnTo>
                  <a:lnTo>
                    <a:pt x="539" y="1757"/>
                  </a:lnTo>
                  <a:lnTo>
                    <a:pt x="399" y="2249"/>
                  </a:lnTo>
                  <a:lnTo>
                    <a:pt x="235" y="2998"/>
                  </a:lnTo>
                  <a:lnTo>
                    <a:pt x="94" y="3724"/>
                  </a:lnTo>
                  <a:lnTo>
                    <a:pt x="24" y="4380"/>
                  </a:lnTo>
                  <a:lnTo>
                    <a:pt x="1" y="4989"/>
                  </a:lnTo>
                  <a:lnTo>
                    <a:pt x="24" y="5691"/>
                  </a:lnTo>
                  <a:lnTo>
                    <a:pt x="94" y="6324"/>
                  </a:lnTo>
                  <a:lnTo>
                    <a:pt x="165" y="6628"/>
                  </a:lnTo>
                  <a:lnTo>
                    <a:pt x="235" y="6909"/>
                  </a:lnTo>
                  <a:lnTo>
                    <a:pt x="305" y="7190"/>
                  </a:lnTo>
                  <a:lnTo>
                    <a:pt x="399" y="7448"/>
                  </a:lnTo>
                  <a:lnTo>
                    <a:pt x="516" y="7729"/>
                  </a:lnTo>
                  <a:lnTo>
                    <a:pt x="656" y="7986"/>
                  </a:lnTo>
                  <a:lnTo>
                    <a:pt x="820" y="8197"/>
                  </a:lnTo>
                  <a:lnTo>
                    <a:pt x="984" y="8408"/>
                  </a:lnTo>
                  <a:lnTo>
                    <a:pt x="1148" y="8595"/>
                  </a:lnTo>
                  <a:lnTo>
                    <a:pt x="1335" y="8759"/>
                  </a:lnTo>
                  <a:lnTo>
                    <a:pt x="1546" y="8876"/>
                  </a:lnTo>
                  <a:lnTo>
                    <a:pt x="1757" y="8993"/>
                  </a:lnTo>
                  <a:lnTo>
                    <a:pt x="2811" y="9321"/>
                  </a:lnTo>
                  <a:lnTo>
                    <a:pt x="3373" y="9485"/>
                  </a:lnTo>
                  <a:lnTo>
                    <a:pt x="3654" y="9555"/>
                  </a:lnTo>
                  <a:lnTo>
                    <a:pt x="3912" y="9555"/>
                  </a:lnTo>
                  <a:lnTo>
                    <a:pt x="4193" y="9509"/>
                  </a:lnTo>
                  <a:lnTo>
                    <a:pt x="4450" y="9415"/>
                  </a:lnTo>
                  <a:lnTo>
                    <a:pt x="4708" y="9274"/>
                  </a:lnTo>
                  <a:lnTo>
                    <a:pt x="4942" y="9110"/>
                  </a:lnTo>
                  <a:lnTo>
                    <a:pt x="5153" y="8900"/>
                  </a:lnTo>
                  <a:lnTo>
                    <a:pt x="5363" y="8642"/>
                  </a:lnTo>
                  <a:lnTo>
                    <a:pt x="5551" y="8361"/>
                  </a:lnTo>
                  <a:lnTo>
                    <a:pt x="5738" y="8010"/>
                  </a:lnTo>
                  <a:lnTo>
                    <a:pt x="5879" y="7682"/>
                  </a:lnTo>
                  <a:lnTo>
                    <a:pt x="5996" y="7354"/>
                  </a:lnTo>
                  <a:lnTo>
                    <a:pt x="6113" y="6979"/>
                  </a:lnTo>
                  <a:lnTo>
                    <a:pt x="6206" y="6605"/>
                  </a:lnTo>
                  <a:lnTo>
                    <a:pt x="6277" y="6207"/>
                  </a:lnTo>
                  <a:lnTo>
                    <a:pt x="6324" y="5809"/>
                  </a:lnTo>
                  <a:lnTo>
                    <a:pt x="6347" y="5387"/>
                  </a:lnTo>
                  <a:lnTo>
                    <a:pt x="6347" y="4942"/>
                  </a:lnTo>
                  <a:lnTo>
                    <a:pt x="6347" y="4474"/>
                  </a:lnTo>
                  <a:lnTo>
                    <a:pt x="6324" y="4029"/>
                  </a:lnTo>
                  <a:lnTo>
                    <a:pt x="6253" y="3607"/>
                  </a:lnTo>
                  <a:lnTo>
                    <a:pt x="6183" y="3186"/>
                  </a:lnTo>
                  <a:lnTo>
                    <a:pt x="6089" y="2788"/>
                  </a:lnTo>
                  <a:lnTo>
                    <a:pt x="5972" y="2413"/>
                  </a:lnTo>
                  <a:lnTo>
                    <a:pt x="5832" y="2038"/>
                  </a:lnTo>
                  <a:lnTo>
                    <a:pt x="5668" y="1687"/>
                  </a:lnTo>
                  <a:lnTo>
                    <a:pt x="5457" y="1336"/>
                  </a:lnTo>
                  <a:lnTo>
                    <a:pt x="5246" y="1008"/>
                  </a:lnTo>
                  <a:lnTo>
                    <a:pt x="5012" y="750"/>
                  </a:lnTo>
                  <a:lnTo>
                    <a:pt x="4755" y="516"/>
                  </a:lnTo>
                  <a:lnTo>
                    <a:pt x="4474" y="329"/>
                  </a:lnTo>
                  <a:lnTo>
                    <a:pt x="4193" y="188"/>
                  </a:lnTo>
                  <a:lnTo>
                    <a:pt x="3865" y="71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1929220" y="3169376"/>
              <a:ext cx="75211" cy="138960"/>
            </a:xfrm>
            <a:custGeom>
              <a:rect b="b" l="l" r="r" t="t"/>
              <a:pathLst>
                <a:path extrusionOk="0" h="9650" w="5223">
                  <a:moveTo>
                    <a:pt x="1897" y="1"/>
                  </a:moveTo>
                  <a:lnTo>
                    <a:pt x="1733" y="48"/>
                  </a:lnTo>
                  <a:lnTo>
                    <a:pt x="1592" y="118"/>
                  </a:lnTo>
                  <a:lnTo>
                    <a:pt x="1429" y="212"/>
                  </a:lnTo>
                  <a:lnTo>
                    <a:pt x="1288" y="329"/>
                  </a:lnTo>
                  <a:lnTo>
                    <a:pt x="1148" y="469"/>
                  </a:lnTo>
                  <a:lnTo>
                    <a:pt x="1007" y="610"/>
                  </a:lnTo>
                  <a:lnTo>
                    <a:pt x="867" y="797"/>
                  </a:lnTo>
                  <a:lnTo>
                    <a:pt x="726" y="1008"/>
                  </a:lnTo>
                  <a:lnTo>
                    <a:pt x="468" y="1429"/>
                  </a:lnTo>
                  <a:lnTo>
                    <a:pt x="375" y="1640"/>
                  </a:lnTo>
                  <a:lnTo>
                    <a:pt x="281" y="1851"/>
                  </a:lnTo>
                  <a:lnTo>
                    <a:pt x="211" y="2062"/>
                  </a:lnTo>
                  <a:lnTo>
                    <a:pt x="164" y="2273"/>
                  </a:lnTo>
                  <a:lnTo>
                    <a:pt x="117" y="2483"/>
                  </a:lnTo>
                  <a:lnTo>
                    <a:pt x="117" y="2694"/>
                  </a:lnTo>
                  <a:lnTo>
                    <a:pt x="94" y="2952"/>
                  </a:lnTo>
                  <a:lnTo>
                    <a:pt x="117" y="3186"/>
                  </a:lnTo>
                  <a:lnTo>
                    <a:pt x="164" y="3420"/>
                  </a:lnTo>
                  <a:lnTo>
                    <a:pt x="211" y="3631"/>
                  </a:lnTo>
                  <a:lnTo>
                    <a:pt x="304" y="3842"/>
                  </a:lnTo>
                  <a:lnTo>
                    <a:pt x="398" y="4052"/>
                  </a:lnTo>
                  <a:lnTo>
                    <a:pt x="539" y="4263"/>
                  </a:lnTo>
                  <a:lnTo>
                    <a:pt x="679" y="4450"/>
                  </a:lnTo>
                  <a:lnTo>
                    <a:pt x="843" y="4614"/>
                  </a:lnTo>
                  <a:lnTo>
                    <a:pt x="1030" y="4778"/>
                  </a:lnTo>
                  <a:lnTo>
                    <a:pt x="1452" y="5106"/>
                  </a:lnTo>
                  <a:lnTo>
                    <a:pt x="1991" y="5457"/>
                  </a:lnTo>
                  <a:lnTo>
                    <a:pt x="2646" y="5832"/>
                  </a:lnTo>
                  <a:lnTo>
                    <a:pt x="2787" y="5926"/>
                  </a:lnTo>
                  <a:lnTo>
                    <a:pt x="2904" y="6043"/>
                  </a:lnTo>
                  <a:lnTo>
                    <a:pt x="2998" y="6160"/>
                  </a:lnTo>
                  <a:lnTo>
                    <a:pt x="3091" y="6324"/>
                  </a:lnTo>
                  <a:lnTo>
                    <a:pt x="3162" y="6488"/>
                  </a:lnTo>
                  <a:lnTo>
                    <a:pt x="3208" y="6675"/>
                  </a:lnTo>
                  <a:lnTo>
                    <a:pt x="3232" y="6886"/>
                  </a:lnTo>
                  <a:lnTo>
                    <a:pt x="3232" y="7120"/>
                  </a:lnTo>
                  <a:lnTo>
                    <a:pt x="3232" y="7354"/>
                  </a:lnTo>
                  <a:lnTo>
                    <a:pt x="3208" y="7542"/>
                  </a:lnTo>
                  <a:lnTo>
                    <a:pt x="3162" y="7752"/>
                  </a:lnTo>
                  <a:lnTo>
                    <a:pt x="3091" y="7916"/>
                  </a:lnTo>
                  <a:lnTo>
                    <a:pt x="2998" y="8080"/>
                  </a:lnTo>
                  <a:lnTo>
                    <a:pt x="2927" y="8197"/>
                  </a:lnTo>
                  <a:lnTo>
                    <a:pt x="2834" y="8268"/>
                  </a:lnTo>
                  <a:lnTo>
                    <a:pt x="2717" y="8291"/>
                  </a:lnTo>
                  <a:lnTo>
                    <a:pt x="2623" y="8268"/>
                  </a:lnTo>
                  <a:lnTo>
                    <a:pt x="2576" y="8221"/>
                  </a:lnTo>
                  <a:lnTo>
                    <a:pt x="2529" y="8174"/>
                  </a:lnTo>
                  <a:lnTo>
                    <a:pt x="2459" y="8033"/>
                  </a:lnTo>
                  <a:lnTo>
                    <a:pt x="2389" y="7799"/>
                  </a:lnTo>
                  <a:lnTo>
                    <a:pt x="2318" y="7518"/>
                  </a:lnTo>
                  <a:lnTo>
                    <a:pt x="2225" y="6933"/>
                  </a:lnTo>
                  <a:lnTo>
                    <a:pt x="2178" y="6792"/>
                  </a:lnTo>
                  <a:lnTo>
                    <a:pt x="2131" y="6699"/>
                  </a:lnTo>
                  <a:lnTo>
                    <a:pt x="2084" y="6652"/>
                  </a:lnTo>
                  <a:lnTo>
                    <a:pt x="1944" y="6628"/>
                  </a:lnTo>
                  <a:lnTo>
                    <a:pt x="1499" y="6535"/>
                  </a:lnTo>
                  <a:lnTo>
                    <a:pt x="984" y="6464"/>
                  </a:lnTo>
                  <a:lnTo>
                    <a:pt x="562" y="6441"/>
                  </a:lnTo>
                  <a:lnTo>
                    <a:pt x="398" y="6441"/>
                  </a:lnTo>
                  <a:lnTo>
                    <a:pt x="304" y="6464"/>
                  </a:lnTo>
                  <a:lnTo>
                    <a:pt x="234" y="6488"/>
                  </a:lnTo>
                  <a:lnTo>
                    <a:pt x="187" y="6535"/>
                  </a:lnTo>
                  <a:lnTo>
                    <a:pt x="70" y="6652"/>
                  </a:lnTo>
                  <a:lnTo>
                    <a:pt x="47" y="6745"/>
                  </a:lnTo>
                  <a:lnTo>
                    <a:pt x="23" y="6816"/>
                  </a:lnTo>
                  <a:lnTo>
                    <a:pt x="0" y="6909"/>
                  </a:lnTo>
                  <a:lnTo>
                    <a:pt x="23" y="7003"/>
                  </a:lnTo>
                  <a:lnTo>
                    <a:pt x="141" y="7190"/>
                  </a:lnTo>
                  <a:lnTo>
                    <a:pt x="234" y="7307"/>
                  </a:lnTo>
                  <a:lnTo>
                    <a:pt x="304" y="7425"/>
                  </a:lnTo>
                  <a:lnTo>
                    <a:pt x="375" y="7612"/>
                  </a:lnTo>
                  <a:lnTo>
                    <a:pt x="585" y="8197"/>
                  </a:lnTo>
                  <a:lnTo>
                    <a:pt x="679" y="8478"/>
                  </a:lnTo>
                  <a:lnTo>
                    <a:pt x="796" y="8713"/>
                  </a:lnTo>
                  <a:lnTo>
                    <a:pt x="937" y="8900"/>
                  </a:lnTo>
                  <a:lnTo>
                    <a:pt x="1077" y="9064"/>
                  </a:lnTo>
                  <a:lnTo>
                    <a:pt x="1194" y="9157"/>
                  </a:lnTo>
                  <a:lnTo>
                    <a:pt x="1288" y="9228"/>
                  </a:lnTo>
                  <a:lnTo>
                    <a:pt x="1429" y="9275"/>
                  </a:lnTo>
                  <a:lnTo>
                    <a:pt x="1546" y="9321"/>
                  </a:lnTo>
                  <a:lnTo>
                    <a:pt x="2108" y="9439"/>
                  </a:lnTo>
                  <a:lnTo>
                    <a:pt x="2646" y="9579"/>
                  </a:lnTo>
                  <a:lnTo>
                    <a:pt x="2904" y="9626"/>
                  </a:lnTo>
                  <a:lnTo>
                    <a:pt x="3162" y="9649"/>
                  </a:lnTo>
                  <a:lnTo>
                    <a:pt x="3396" y="9649"/>
                  </a:lnTo>
                  <a:lnTo>
                    <a:pt x="3630" y="9602"/>
                  </a:lnTo>
                  <a:lnTo>
                    <a:pt x="3841" y="9579"/>
                  </a:lnTo>
                  <a:lnTo>
                    <a:pt x="4028" y="9509"/>
                  </a:lnTo>
                  <a:lnTo>
                    <a:pt x="4215" y="9439"/>
                  </a:lnTo>
                  <a:lnTo>
                    <a:pt x="4379" y="9345"/>
                  </a:lnTo>
                  <a:lnTo>
                    <a:pt x="4543" y="9228"/>
                  </a:lnTo>
                  <a:lnTo>
                    <a:pt x="4684" y="9111"/>
                  </a:lnTo>
                  <a:lnTo>
                    <a:pt x="4801" y="8970"/>
                  </a:lnTo>
                  <a:lnTo>
                    <a:pt x="4918" y="8830"/>
                  </a:lnTo>
                  <a:lnTo>
                    <a:pt x="5012" y="8666"/>
                  </a:lnTo>
                  <a:lnTo>
                    <a:pt x="5082" y="8502"/>
                  </a:lnTo>
                  <a:lnTo>
                    <a:pt x="5152" y="8314"/>
                  </a:lnTo>
                  <a:lnTo>
                    <a:pt x="5199" y="8127"/>
                  </a:lnTo>
                  <a:lnTo>
                    <a:pt x="5222" y="7940"/>
                  </a:lnTo>
                  <a:lnTo>
                    <a:pt x="5222" y="7752"/>
                  </a:lnTo>
                  <a:lnTo>
                    <a:pt x="5222" y="7284"/>
                  </a:lnTo>
                  <a:lnTo>
                    <a:pt x="5152" y="6886"/>
                  </a:lnTo>
                  <a:lnTo>
                    <a:pt x="5058" y="6535"/>
                  </a:lnTo>
                  <a:lnTo>
                    <a:pt x="4988" y="6394"/>
                  </a:lnTo>
                  <a:lnTo>
                    <a:pt x="4918" y="6254"/>
                  </a:lnTo>
                  <a:lnTo>
                    <a:pt x="4777" y="6043"/>
                  </a:lnTo>
                  <a:lnTo>
                    <a:pt x="4567" y="5832"/>
                  </a:lnTo>
                  <a:lnTo>
                    <a:pt x="4332" y="5621"/>
                  </a:lnTo>
                  <a:lnTo>
                    <a:pt x="4028" y="5411"/>
                  </a:lnTo>
                  <a:lnTo>
                    <a:pt x="2693" y="4568"/>
                  </a:lnTo>
                  <a:lnTo>
                    <a:pt x="2553" y="4450"/>
                  </a:lnTo>
                  <a:lnTo>
                    <a:pt x="2436" y="4310"/>
                  </a:lnTo>
                  <a:lnTo>
                    <a:pt x="2318" y="4169"/>
                  </a:lnTo>
                  <a:lnTo>
                    <a:pt x="2248" y="4005"/>
                  </a:lnTo>
                  <a:lnTo>
                    <a:pt x="2178" y="3818"/>
                  </a:lnTo>
                  <a:lnTo>
                    <a:pt x="2131" y="3607"/>
                  </a:lnTo>
                  <a:lnTo>
                    <a:pt x="2108" y="3373"/>
                  </a:lnTo>
                  <a:lnTo>
                    <a:pt x="2108" y="3139"/>
                  </a:lnTo>
                  <a:lnTo>
                    <a:pt x="2108" y="2835"/>
                  </a:lnTo>
                  <a:lnTo>
                    <a:pt x="2155" y="2554"/>
                  </a:lnTo>
                  <a:lnTo>
                    <a:pt x="2225" y="2296"/>
                  </a:lnTo>
                  <a:lnTo>
                    <a:pt x="2318" y="2062"/>
                  </a:lnTo>
                  <a:lnTo>
                    <a:pt x="2459" y="1851"/>
                  </a:lnTo>
                  <a:lnTo>
                    <a:pt x="2576" y="1687"/>
                  </a:lnTo>
                  <a:lnTo>
                    <a:pt x="2740" y="1593"/>
                  </a:lnTo>
                  <a:lnTo>
                    <a:pt x="2810" y="1570"/>
                  </a:lnTo>
                  <a:lnTo>
                    <a:pt x="2904" y="1547"/>
                  </a:lnTo>
                  <a:lnTo>
                    <a:pt x="2927" y="1570"/>
                  </a:lnTo>
                  <a:lnTo>
                    <a:pt x="2951" y="1570"/>
                  </a:lnTo>
                  <a:lnTo>
                    <a:pt x="2998" y="1664"/>
                  </a:lnTo>
                  <a:lnTo>
                    <a:pt x="2998" y="1828"/>
                  </a:lnTo>
                  <a:lnTo>
                    <a:pt x="3021" y="2015"/>
                  </a:lnTo>
                  <a:lnTo>
                    <a:pt x="2974" y="2881"/>
                  </a:lnTo>
                  <a:lnTo>
                    <a:pt x="2927" y="3654"/>
                  </a:lnTo>
                  <a:lnTo>
                    <a:pt x="2951" y="3795"/>
                  </a:lnTo>
                  <a:lnTo>
                    <a:pt x="2951" y="3865"/>
                  </a:lnTo>
                  <a:lnTo>
                    <a:pt x="3068" y="3982"/>
                  </a:lnTo>
                  <a:lnTo>
                    <a:pt x="3255" y="4099"/>
                  </a:lnTo>
                  <a:lnTo>
                    <a:pt x="3513" y="4216"/>
                  </a:lnTo>
                  <a:lnTo>
                    <a:pt x="3817" y="4333"/>
                  </a:lnTo>
                  <a:lnTo>
                    <a:pt x="4098" y="4427"/>
                  </a:lnTo>
                  <a:lnTo>
                    <a:pt x="4309" y="4474"/>
                  </a:lnTo>
                  <a:lnTo>
                    <a:pt x="4496" y="4497"/>
                  </a:lnTo>
                  <a:lnTo>
                    <a:pt x="4637" y="4497"/>
                  </a:lnTo>
                  <a:lnTo>
                    <a:pt x="4731" y="4474"/>
                  </a:lnTo>
                  <a:lnTo>
                    <a:pt x="4801" y="4450"/>
                  </a:lnTo>
                  <a:lnTo>
                    <a:pt x="4871" y="4404"/>
                  </a:lnTo>
                  <a:lnTo>
                    <a:pt x="4941" y="4333"/>
                  </a:lnTo>
                  <a:lnTo>
                    <a:pt x="4988" y="4263"/>
                  </a:lnTo>
                  <a:lnTo>
                    <a:pt x="5012" y="4169"/>
                  </a:lnTo>
                  <a:lnTo>
                    <a:pt x="5058" y="3959"/>
                  </a:lnTo>
                  <a:lnTo>
                    <a:pt x="5035" y="3818"/>
                  </a:lnTo>
                  <a:lnTo>
                    <a:pt x="5012" y="3701"/>
                  </a:lnTo>
                  <a:lnTo>
                    <a:pt x="4918" y="3443"/>
                  </a:lnTo>
                  <a:lnTo>
                    <a:pt x="4941" y="3022"/>
                  </a:lnTo>
                  <a:lnTo>
                    <a:pt x="4941" y="2507"/>
                  </a:lnTo>
                  <a:lnTo>
                    <a:pt x="4941" y="2062"/>
                  </a:lnTo>
                  <a:lnTo>
                    <a:pt x="4871" y="1687"/>
                  </a:lnTo>
                  <a:lnTo>
                    <a:pt x="4824" y="1523"/>
                  </a:lnTo>
                  <a:lnTo>
                    <a:pt x="4777" y="1383"/>
                  </a:lnTo>
                  <a:lnTo>
                    <a:pt x="4707" y="1242"/>
                  </a:lnTo>
                  <a:lnTo>
                    <a:pt x="4637" y="1148"/>
                  </a:lnTo>
                  <a:lnTo>
                    <a:pt x="4520" y="1031"/>
                  </a:lnTo>
                  <a:lnTo>
                    <a:pt x="4403" y="914"/>
                  </a:lnTo>
                  <a:lnTo>
                    <a:pt x="4262" y="821"/>
                  </a:lnTo>
                  <a:lnTo>
                    <a:pt x="4098" y="750"/>
                  </a:lnTo>
                  <a:lnTo>
                    <a:pt x="3443" y="493"/>
                  </a:lnTo>
                  <a:lnTo>
                    <a:pt x="2857" y="259"/>
                  </a:lnTo>
                  <a:lnTo>
                    <a:pt x="2412" y="9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2050612" y="3168368"/>
              <a:ext cx="71165" cy="143006"/>
            </a:xfrm>
            <a:custGeom>
              <a:rect b="b" l="l" r="r" t="t"/>
              <a:pathLst>
                <a:path extrusionOk="0" h="9931" w="4942">
                  <a:moveTo>
                    <a:pt x="3256" y="1"/>
                  </a:moveTo>
                  <a:lnTo>
                    <a:pt x="3139" y="24"/>
                  </a:lnTo>
                  <a:lnTo>
                    <a:pt x="2951" y="118"/>
                  </a:lnTo>
                  <a:lnTo>
                    <a:pt x="2741" y="235"/>
                  </a:lnTo>
                  <a:lnTo>
                    <a:pt x="2483" y="375"/>
                  </a:lnTo>
                  <a:lnTo>
                    <a:pt x="2249" y="469"/>
                  </a:lnTo>
                  <a:lnTo>
                    <a:pt x="2038" y="516"/>
                  </a:lnTo>
                  <a:lnTo>
                    <a:pt x="1851" y="539"/>
                  </a:lnTo>
                  <a:lnTo>
                    <a:pt x="1710" y="539"/>
                  </a:lnTo>
                  <a:lnTo>
                    <a:pt x="1570" y="492"/>
                  </a:lnTo>
                  <a:lnTo>
                    <a:pt x="1195" y="375"/>
                  </a:lnTo>
                  <a:lnTo>
                    <a:pt x="867" y="258"/>
                  </a:lnTo>
                  <a:lnTo>
                    <a:pt x="656" y="211"/>
                  </a:lnTo>
                  <a:lnTo>
                    <a:pt x="586" y="211"/>
                  </a:lnTo>
                  <a:lnTo>
                    <a:pt x="492" y="235"/>
                  </a:lnTo>
                  <a:lnTo>
                    <a:pt x="282" y="329"/>
                  </a:lnTo>
                  <a:lnTo>
                    <a:pt x="71" y="469"/>
                  </a:lnTo>
                  <a:lnTo>
                    <a:pt x="24" y="516"/>
                  </a:lnTo>
                  <a:lnTo>
                    <a:pt x="1" y="563"/>
                  </a:lnTo>
                  <a:lnTo>
                    <a:pt x="1" y="8970"/>
                  </a:lnTo>
                  <a:lnTo>
                    <a:pt x="24" y="9017"/>
                  </a:lnTo>
                  <a:lnTo>
                    <a:pt x="47" y="9064"/>
                  </a:lnTo>
                  <a:lnTo>
                    <a:pt x="188" y="9157"/>
                  </a:lnTo>
                  <a:lnTo>
                    <a:pt x="399" y="9274"/>
                  </a:lnTo>
                  <a:lnTo>
                    <a:pt x="703" y="9415"/>
                  </a:lnTo>
                  <a:lnTo>
                    <a:pt x="1921" y="9930"/>
                  </a:lnTo>
                  <a:lnTo>
                    <a:pt x="2272" y="9649"/>
                  </a:lnTo>
                  <a:lnTo>
                    <a:pt x="2647" y="9391"/>
                  </a:lnTo>
                  <a:lnTo>
                    <a:pt x="3045" y="9157"/>
                  </a:lnTo>
                  <a:lnTo>
                    <a:pt x="3443" y="8946"/>
                  </a:lnTo>
                  <a:lnTo>
                    <a:pt x="3794" y="8806"/>
                  </a:lnTo>
                  <a:lnTo>
                    <a:pt x="4146" y="8689"/>
                  </a:lnTo>
                  <a:lnTo>
                    <a:pt x="4192" y="8665"/>
                  </a:lnTo>
                  <a:lnTo>
                    <a:pt x="4239" y="8689"/>
                  </a:lnTo>
                  <a:lnTo>
                    <a:pt x="4333" y="8736"/>
                  </a:lnTo>
                  <a:lnTo>
                    <a:pt x="4403" y="8759"/>
                  </a:lnTo>
                  <a:lnTo>
                    <a:pt x="4450" y="8759"/>
                  </a:lnTo>
                  <a:lnTo>
                    <a:pt x="4520" y="8736"/>
                  </a:lnTo>
                  <a:lnTo>
                    <a:pt x="4591" y="8665"/>
                  </a:lnTo>
                  <a:lnTo>
                    <a:pt x="4731" y="8502"/>
                  </a:lnTo>
                  <a:lnTo>
                    <a:pt x="4872" y="8291"/>
                  </a:lnTo>
                  <a:lnTo>
                    <a:pt x="4918" y="8197"/>
                  </a:lnTo>
                  <a:lnTo>
                    <a:pt x="4942" y="8103"/>
                  </a:lnTo>
                  <a:lnTo>
                    <a:pt x="4918" y="8057"/>
                  </a:lnTo>
                  <a:lnTo>
                    <a:pt x="4895" y="8010"/>
                  </a:lnTo>
                  <a:lnTo>
                    <a:pt x="4801" y="7869"/>
                  </a:lnTo>
                  <a:lnTo>
                    <a:pt x="4591" y="7682"/>
                  </a:lnTo>
                  <a:lnTo>
                    <a:pt x="4333" y="7471"/>
                  </a:lnTo>
                  <a:lnTo>
                    <a:pt x="4029" y="7260"/>
                  </a:lnTo>
                  <a:lnTo>
                    <a:pt x="3818" y="7096"/>
                  </a:lnTo>
                  <a:lnTo>
                    <a:pt x="3654" y="7026"/>
                  </a:lnTo>
                  <a:lnTo>
                    <a:pt x="3537" y="6979"/>
                  </a:lnTo>
                  <a:lnTo>
                    <a:pt x="3443" y="7003"/>
                  </a:lnTo>
                  <a:lnTo>
                    <a:pt x="3279" y="7050"/>
                  </a:lnTo>
                  <a:lnTo>
                    <a:pt x="2834" y="7260"/>
                  </a:lnTo>
                  <a:lnTo>
                    <a:pt x="2319" y="7518"/>
                  </a:lnTo>
                  <a:lnTo>
                    <a:pt x="1921" y="7729"/>
                  </a:lnTo>
                  <a:lnTo>
                    <a:pt x="1921" y="6558"/>
                  </a:lnTo>
                  <a:lnTo>
                    <a:pt x="2413" y="6277"/>
                  </a:lnTo>
                  <a:lnTo>
                    <a:pt x="2834" y="6066"/>
                  </a:lnTo>
                  <a:lnTo>
                    <a:pt x="3162" y="5926"/>
                  </a:lnTo>
                  <a:lnTo>
                    <a:pt x="3420" y="5855"/>
                  </a:lnTo>
                  <a:lnTo>
                    <a:pt x="3794" y="5832"/>
                  </a:lnTo>
                  <a:lnTo>
                    <a:pt x="3958" y="5738"/>
                  </a:lnTo>
                  <a:lnTo>
                    <a:pt x="4099" y="5621"/>
                  </a:lnTo>
                  <a:lnTo>
                    <a:pt x="4216" y="5457"/>
                  </a:lnTo>
                  <a:lnTo>
                    <a:pt x="4263" y="5387"/>
                  </a:lnTo>
                  <a:lnTo>
                    <a:pt x="4263" y="5317"/>
                  </a:lnTo>
                  <a:lnTo>
                    <a:pt x="4263" y="5270"/>
                  </a:lnTo>
                  <a:lnTo>
                    <a:pt x="4216" y="5200"/>
                  </a:lnTo>
                  <a:lnTo>
                    <a:pt x="4122" y="5036"/>
                  </a:lnTo>
                  <a:lnTo>
                    <a:pt x="3935" y="4848"/>
                  </a:lnTo>
                  <a:lnTo>
                    <a:pt x="3677" y="4591"/>
                  </a:lnTo>
                  <a:lnTo>
                    <a:pt x="3420" y="4380"/>
                  </a:lnTo>
                  <a:lnTo>
                    <a:pt x="3209" y="4216"/>
                  </a:lnTo>
                  <a:lnTo>
                    <a:pt x="3045" y="4122"/>
                  </a:lnTo>
                  <a:lnTo>
                    <a:pt x="2975" y="4099"/>
                  </a:lnTo>
                  <a:lnTo>
                    <a:pt x="2928" y="4099"/>
                  </a:lnTo>
                  <a:lnTo>
                    <a:pt x="2366" y="4310"/>
                  </a:lnTo>
                  <a:lnTo>
                    <a:pt x="1921" y="4520"/>
                  </a:lnTo>
                  <a:lnTo>
                    <a:pt x="1921" y="2694"/>
                  </a:lnTo>
                  <a:lnTo>
                    <a:pt x="2132" y="2506"/>
                  </a:lnTo>
                  <a:lnTo>
                    <a:pt x="2413" y="2343"/>
                  </a:lnTo>
                  <a:lnTo>
                    <a:pt x="2741" y="2179"/>
                  </a:lnTo>
                  <a:lnTo>
                    <a:pt x="3139" y="2038"/>
                  </a:lnTo>
                  <a:lnTo>
                    <a:pt x="3490" y="1921"/>
                  </a:lnTo>
                  <a:lnTo>
                    <a:pt x="3888" y="1827"/>
                  </a:lnTo>
                  <a:lnTo>
                    <a:pt x="3911" y="1827"/>
                  </a:lnTo>
                  <a:lnTo>
                    <a:pt x="3958" y="1851"/>
                  </a:lnTo>
                  <a:lnTo>
                    <a:pt x="4029" y="1874"/>
                  </a:lnTo>
                  <a:lnTo>
                    <a:pt x="4216" y="1874"/>
                  </a:lnTo>
                  <a:lnTo>
                    <a:pt x="4310" y="1827"/>
                  </a:lnTo>
                  <a:lnTo>
                    <a:pt x="4403" y="1757"/>
                  </a:lnTo>
                  <a:lnTo>
                    <a:pt x="4520" y="1640"/>
                  </a:lnTo>
                  <a:lnTo>
                    <a:pt x="4684" y="1429"/>
                  </a:lnTo>
                  <a:lnTo>
                    <a:pt x="4708" y="1359"/>
                  </a:lnTo>
                  <a:lnTo>
                    <a:pt x="4731" y="1289"/>
                  </a:lnTo>
                  <a:lnTo>
                    <a:pt x="4661" y="1172"/>
                  </a:lnTo>
                  <a:lnTo>
                    <a:pt x="4544" y="1008"/>
                  </a:lnTo>
                  <a:lnTo>
                    <a:pt x="4380" y="820"/>
                  </a:lnTo>
                  <a:lnTo>
                    <a:pt x="4146" y="586"/>
                  </a:lnTo>
                  <a:lnTo>
                    <a:pt x="3888" y="352"/>
                  </a:lnTo>
                  <a:lnTo>
                    <a:pt x="3677" y="188"/>
                  </a:lnTo>
                  <a:lnTo>
                    <a:pt x="3490" y="71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2164603" y="3170730"/>
              <a:ext cx="90720" cy="138614"/>
            </a:xfrm>
            <a:custGeom>
              <a:rect b="b" l="l" r="r" t="t"/>
              <a:pathLst>
                <a:path extrusionOk="0" h="9626" w="6300">
                  <a:moveTo>
                    <a:pt x="3911" y="1593"/>
                  </a:moveTo>
                  <a:lnTo>
                    <a:pt x="3958" y="1640"/>
                  </a:lnTo>
                  <a:lnTo>
                    <a:pt x="4005" y="1710"/>
                  </a:lnTo>
                  <a:lnTo>
                    <a:pt x="4005" y="1804"/>
                  </a:lnTo>
                  <a:lnTo>
                    <a:pt x="4005" y="1944"/>
                  </a:lnTo>
                  <a:lnTo>
                    <a:pt x="3958" y="2085"/>
                  </a:lnTo>
                  <a:lnTo>
                    <a:pt x="3911" y="2225"/>
                  </a:lnTo>
                  <a:lnTo>
                    <a:pt x="3817" y="2413"/>
                  </a:lnTo>
                  <a:lnTo>
                    <a:pt x="3560" y="2787"/>
                  </a:lnTo>
                  <a:lnTo>
                    <a:pt x="3232" y="3232"/>
                  </a:lnTo>
                  <a:lnTo>
                    <a:pt x="2857" y="3677"/>
                  </a:lnTo>
                  <a:lnTo>
                    <a:pt x="2529" y="4005"/>
                  </a:lnTo>
                  <a:lnTo>
                    <a:pt x="2225" y="4239"/>
                  </a:lnTo>
                  <a:lnTo>
                    <a:pt x="2084" y="4333"/>
                  </a:lnTo>
                  <a:lnTo>
                    <a:pt x="1967" y="4403"/>
                  </a:lnTo>
                  <a:lnTo>
                    <a:pt x="1967" y="2694"/>
                  </a:lnTo>
                  <a:lnTo>
                    <a:pt x="2576" y="2202"/>
                  </a:lnTo>
                  <a:lnTo>
                    <a:pt x="2857" y="2015"/>
                  </a:lnTo>
                  <a:lnTo>
                    <a:pt x="3091" y="1851"/>
                  </a:lnTo>
                  <a:lnTo>
                    <a:pt x="3302" y="1734"/>
                  </a:lnTo>
                  <a:lnTo>
                    <a:pt x="3513" y="1663"/>
                  </a:lnTo>
                  <a:lnTo>
                    <a:pt x="3677" y="1593"/>
                  </a:lnTo>
                  <a:close/>
                  <a:moveTo>
                    <a:pt x="3536" y="1"/>
                  </a:moveTo>
                  <a:lnTo>
                    <a:pt x="3302" y="24"/>
                  </a:lnTo>
                  <a:lnTo>
                    <a:pt x="3044" y="71"/>
                  </a:lnTo>
                  <a:lnTo>
                    <a:pt x="2787" y="165"/>
                  </a:lnTo>
                  <a:lnTo>
                    <a:pt x="2506" y="305"/>
                  </a:lnTo>
                  <a:lnTo>
                    <a:pt x="2014" y="516"/>
                  </a:lnTo>
                  <a:lnTo>
                    <a:pt x="1850" y="586"/>
                  </a:lnTo>
                  <a:lnTo>
                    <a:pt x="1733" y="610"/>
                  </a:lnTo>
                  <a:lnTo>
                    <a:pt x="1616" y="610"/>
                  </a:lnTo>
                  <a:lnTo>
                    <a:pt x="1452" y="586"/>
                  </a:lnTo>
                  <a:lnTo>
                    <a:pt x="1054" y="492"/>
                  </a:lnTo>
                  <a:lnTo>
                    <a:pt x="656" y="399"/>
                  </a:lnTo>
                  <a:lnTo>
                    <a:pt x="539" y="375"/>
                  </a:lnTo>
                  <a:lnTo>
                    <a:pt x="445" y="375"/>
                  </a:lnTo>
                  <a:lnTo>
                    <a:pt x="258" y="422"/>
                  </a:lnTo>
                  <a:lnTo>
                    <a:pt x="117" y="492"/>
                  </a:lnTo>
                  <a:lnTo>
                    <a:pt x="70" y="539"/>
                  </a:lnTo>
                  <a:lnTo>
                    <a:pt x="23" y="610"/>
                  </a:lnTo>
                  <a:lnTo>
                    <a:pt x="0" y="656"/>
                  </a:lnTo>
                  <a:lnTo>
                    <a:pt x="0" y="727"/>
                  </a:lnTo>
                  <a:lnTo>
                    <a:pt x="23" y="820"/>
                  </a:lnTo>
                  <a:lnTo>
                    <a:pt x="47" y="891"/>
                  </a:lnTo>
                  <a:lnTo>
                    <a:pt x="70" y="961"/>
                  </a:lnTo>
                  <a:lnTo>
                    <a:pt x="70" y="8782"/>
                  </a:lnTo>
                  <a:lnTo>
                    <a:pt x="47" y="8923"/>
                  </a:lnTo>
                  <a:lnTo>
                    <a:pt x="23" y="9017"/>
                  </a:lnTo>
                  <a:lnTo>
                    <a:pt x="0" y="9181"/>
                  </a:lnTo>
                  <a:lnTo>
                    <a:pt x="23" y="9204"/>
                  </a:lnTo>
                  <a:lnTo>
                    <a:pt x="47" y="9251"/>
                  </a:lnTo>
                  <a:lnTo>
                    <a:pt x="187" y="9345"/>
                  </a:lnTo>
                  <a:lnTo>
                    <a:pt x="398" y="9438"/>
                  </a:lnTo>
                  <a:lnTo>
                    <a:pt x="726" y="9508"/>
                  </a:lnTo>
                  <a:lnTo>
                    <a:pt x="1030" y="9579"/>
                  </a:lnTo>
                  <a:lnTo>
                    <a:pt x="1288" y="9626"/>
                  </a:lnTo>
                  <a:lnTo>
                    <a:pt x="1710" y="9626"/>
                  </a:lnTo>
                  <a:lnTo>
                    <a:pt x="1897" y="9602"/>
                  </a:lnTo>
                  <a:lnTo>
                    <a:pt x="1991" y="9555"/>
                  </a:lnTo>
                  <a:lnTo>
                    <a:pt x="2037" y="9532"/>
                  </a:lnTo>
                  <a:lnTo>
                    <a:pt x="2084" y="9462"/>
                  </a:lnTo>
                  <a:lnTo>
                    <a:pt x="2131" y="9415"/>
                  </a:lnTo>
                  <a:lnTo>
                    <a:pt x="2154" y="9345"/>
                  </a:lnTo>
                  <a:lnTo>
                    <a:pt x="2154" y="9251"/>
                  </a:lnTo>
                  <a:lnTo>
                    <a:pt x="2131" y="9134"/>
                  </a:lnTo>
                  <a:lnTo>
                    <a:pt x="2061" y="8970"/>
                  </a:lnTo>
                  <a:lnTo>
                    <a:pt x="1991" y="8806"/>
                  </a:lnTo>
                  <a:lnTo>
                    <a:pt x="1967" y="8665"/>
                  </a:lnTo>
                  <a:lnTo>
                    <a:pt x="1967" y="6605"/>
                  </a:lnTo>
                  <a:lnTo>
                    <a:pt x="4332" y="8806"/>
                  </a:lnTo>
                  <a:lnTo>
                    <a:pt x="4426" y="8993"/>
                  </a:lnTo>
                  <a:lnTo>
                    <a:pt x="4496" y="9134"/>
                  </a:lnTo>
                  <a:lnTo>
                    <a:pt x="4613" y="9298"/>
                  </a:lnTo>
                  <a:lnTo>
                    <a:pt x="4730" y="9415"/>
                  </a:lnTo>
                  <a:lnTo>
                    <a:pt x="4894" y="9485"/>
                  </a:lnTo>
                  <a:lnTo>
                    <a:pt x="5058" y="9508"/>
                  </a:lnTo>
                  <a:lnTo>
                    <a:pt x="5152" y="9508"/>
                  </a:lnTo>
                  <a:lnTo>
                    <a:pt x="5246" y="9462"/>
                  </a:lnTo>
                  <a:lnTo>
                    <a:pt x="5339" y="9415"/>
                  </a:lnTo>
                  <a:lnTo>
                    <a:pt x="5433" y="9321"/>
                  </a:lnTo>
                  <a:lnTo>
                    <a:pt x="5667" y="9087"/>
                  </a:lnTo>
                  <a:lnTo>
                    <a:pt x="5901" y="8782"/>
                  </a:lnTo>
                  <a:lnTo>
                    <a:pt x="6112" y="8431"/>
                  </a:lnTo>
                  <a:lnTo>
                    <a:pt x="6253" y="8174"/>
                  </a:lnTo>
                  <a:lnTo>
                    <a:pt x="6300" y="7963"/>
                  </a:lnTo>
                  <a:lnTo>
                    <a:pt x="6300" y="7893"/>
                  </a:lnTo>
                  <a:lnTo>
                    <a:pt x="6300" y="7846"/>
                  </a:lnTo>
                  <a:lnTo>
                    <a:pt x="6159" y="7752"/>
                  </a:lnTo>
                  <a:lnTo>
                    <a:pt x="6042" y="7682"/>
                  </a:lnTo>
                  <a:lnTo>
                    <a:pt x="5737" y="7541"/>
                  </a:lnTo>
                  <a:lnTo>
                    <a:pt x="4426" y="6206"/>
                  </a:lnTo>
                  <a:lnTo>
                    <a:pt x="3677" y="5457"/>
                  </a:lnTo>
                  <a:lnTo>
                    <a:pt x="4215" y="4965"/>
                  </a:lnTo>
                  <a:lnTo>
                    <a:pt x="4660" y="4497"/>
                  </a:lnTo>
                  <a:lnTo>
                    <a:pt x="5058" y="4052"/>
                  </a:lnTo>
                  <a:lnTo>
                    <a:pt x="5363" y="3607"/>
                  </a:lnTo>
                  <a:lnTo>
                    <a:pt x="5620" y="3209"/>
                  </a:lnTo>
                  <a:lnTo>
                    <a:pt x="5691" y="3022"/>
                  </a:lnTo>
                  <a:lnTo>
                    <a:pt x="5784" y="2834"/>
                  </a:lnTo>
                  <a:lnTo>
                    <a:pt x="5831" y="2647"/>
                  </a:lnTo>
                  <a:lnTo>
                    <a:pt x="5878" y="2460"/>
                  </a:lnTo>
                  <a:lnTo>
                    <a:pt x="5878" y="2296"/>
                  </a:lnTo>
                  <a:lnTo>
                    <a:pt x="5878" y="2132"/>
                  </a:lnTo>
                  <a:lnTo>
                    <a:pt x="5855" y="1921"/>
                  </a:lnTo>
                  <a:lnTo>
                    <a:pt x="5808" y="1734"/>
                  </a:lnTo>
                  <a:lnTo>
                    <a:pt x="5714" y="1546"/>
                  </a:lnTo>
                  <a:lnTo>
                    <a:pt x="5574" y="1382"/>
                  </a:lnTo>
                  <a:lnTo>
                    <a:pt x="4941" y="773"/>
                  </a:lnTo>
                  <a:lnTo>
                    <a:pt x="4449" y="328"/>
                  </a:lnTo>
                  <a:lnTo>
                    <a:pt x="4309" y="211"/>
                  </a:lnTo>
                  <a:lnTo>
                    <a:pt x="4168" y="141"/>
                  </a:lnTo>
                  <a:lnTo>
                    <a:pt x="4028" y="71"/>
                  </a:lnTo>
                  <a:lnTo>
                    <a:pt x="3864" y="24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2297457" y="3170053"/>
              <a:ext cx="29362" cy="141984"/>
            </a:xfrm>
            <a:custGeom>
              <a:rect b="b" l="l" r="r" t="t"/>
              <a:pathLst>
                <a:path extrusionOk="0" h="9860" w="2039">
                  <a:moveTo>
                    <a:pt x="610" y="1"/>
                  </a:moveTo>
                  <a:lnTo>
                    <a:pt x="539" y="24"/>
                  </a:lnTo>
                  <a:lnTo>
                    <a:pt x="376" y="94"/>
                  </a:lnTo>
                  <a:lnTo>
                    <a:pt x="282" y="188"/>
                  </a:lnTo>
                  <a:lnTo>
                    <a:pt x="212" y="282"/>
                  </a:lnTo>
                  <a:lnTo>
                    <a:pt x="188" y="422"/>
                  </a:lnTo>
                  <a:lnTo>
                    <a:pt x="188" y="4661"/>
                  </a:lnTo>
                  <a:lnTo>
                    <a:pt x="71" y="5059"/>
                  </a:lnTo>
                  <a:lnTo>
                    <a:pt x="24" y="5246"/>
                  </a:lnTo>
                  <a:lnTo>
                    <a:pt x="1" y="5387"/>
                  </a:lnTo>
                  <a:lnTo>
                    <a:pt x="24" y="5504"/>
                  </a:lnTo>
                  <a:lnTo>
                    <a:pt x="71" y="5598"/>
                  </a:lnTo>
                  <a:lnTo>
                    <a:pt x="235" y="5762"/>
                  </a:lnTo>
                  <a:lnTo>
                    <a:pt x="422" y="5926"/>
                  </a:lnTo>
                  <a:lnTo>
                    <a:pt x="633" y="6066"/>
                  </a:lnTo>
                  <a:lnTo>
                    <a:pt x="867" y="6207"/>
                  </a:lnTo>
                  <a:lnTo>
                    <a:pt x="1101" y="6324"/>
                  </a:lnTo>
                  <a:lnTo>
                    <a:pt x="1312" y="6394"/>
                  </a:lnTo>
                  <a:lnTo>
                    <a:pt x="1523" y="6441"/>
                  </a:lnTo>
                  <a:lnTo>
                    <a:pt x="1687" y="6464"/>
                  </a:lnTo>
                  <a:lnTo>
                    <a:pt x="1804" y="6464"/>
                  </a:lnTo>
                  <a:lnTo>
                    <a:pt x="1874" y="6417"/>
                  </a:lnTo>
                  <a:lnTo>
                    <a:pt x="1945" y="6324"/>
                  </a:lnTo>
                  <a:lnTo>
                    <a:pt x="1991" y="6183"/>
                  </a:lnTo>
                  <a:lnTo>
                    <a:pt x="2015" y="5996"/>
                  </a:lnTo>
                  <a:lnTo>
                    <a:pt x="1991" y="5785"/>
                  </a:lnTo>
                  <a:lnTo>
                    <a:pt x="1968" y="5598"/>
                  </a:lnTo>
                  <a:lnTo>
                    <a:pt x="1968" y="1031"/>
                  </a:lnTo>
                  <a:lnTo>
                    <a:pt x="1968" y="586"/>
                  </a:lnTo>
                  <a:lnTo>
                    <a:pt x="1945" y="422"/>
                  </a:lnTo>
                  <a:lnTo>
                    <a:pt x="1874" y="352"/>
                  </a:lnTo>
                  <a:lnTo>
                    <a:pt x="1757" y="282"/>
                  </a:lnTo>
                  <a:lnTo>
                    <a:pt x="1617" y="212"/>
                  </a:lnTo>
                  <a:lnTo>
                    <a:pt x="1429" y="141"/>
                  </a:lnTo>
                  <a:lnTo>
                    <a:pt x="1055" y="24"/>
                  </a:lnTo>
                  <a:lnTo>
                    <a:pt x="891" y="1"/>
                  </a:lnTo>
                  <a:close/>
                  <a:moveTo>
                    <a:pt x="539" y="7003"/>
                  </a:moveTo>
                  <a:lnTo>
                    <a:pt x="399" y="7026"/>
                  </a:lnTo>
                  <a:lnTo>
                    <a:pt x="352" y="7073"/>
                  </a:lnTo>
                  <a:lnTo>
                    <a:pt x="305" y="7097"/>
                  </a:lnTo>
                  <a:lnTo>
                    <a:pt x="235" y="7237"/>
                  </a:lnTo>
                  <a:lnTo>
                    <a:pt x="188" y="7401"/>
                  </a:lnTo>
                  <a:lnTo>
                    <a:pt x="188" y="7986"/>
                  </a:lnTo>
                  <a:lnTo>
                    <a:pt x="188" y="8338"/>
                  </a:lnTo>
                  <a:lnTo>
                    <a:pt x="165" y="8595"/>
                  </a:lnTo>
                  <a:lnTo>
                    <a:pt x="118" y="8759"/>
                  </a:lnTo>
                  <a:lnTo>
                    <a:pt x="71" y="8900"/>
                  </a:lnTo>
                  <a:lnTo>
                    <a:pt x="48" y="8993"/>
                  </a:lnTo>
                  <a:lnTo>
                    <a:pt x="48" y="9087"/>
                  </a:lnTo>
                  <a:lnTo>
                    <a:pt x="71" y="9157"/>
                  </a:lnTo>
                  <a:lnTo>
                    <a:pt x="165" y="9274"/>
                  </a:lnTo>
                  <a:lnTo>
                    <a:pt x="329" y="9392"/>
                  </a:lnTo>
                  <a:lnTo>
                    <a:pt x="563" y="9509"/>
                  </a:lnTo>
                  <a:lnTo>
                    <a:pt x="867" y="9649"/>
                  </a:lnTo>
                  <a:lnTo>
                    <a:pt x="1382" y="9836"/>
                  </a:lnTo>
                  <a:lnTo>
                    <a:pt x="1546" y="9860"/>
                  </a:lnTo>
                  <a:lnTo>
                    <a:pt x="1640" y="9860"/>
                  </a:lnTo>
                  <a:lnTo>
                    <a:pt x="1757" y="9836"/>
                  </a:lnTo>
                  <a:lnTo>
                    <a:pt x="1827" y="9766"/>
                  </a:lnTo>
                  <a:lnTo>
                    <a:pt x="1898" y="9696"/>
                  </a:lnTo>
                  <a:lnTo>
                    <a:pt x="1921" y="9579"/>
                  </a:lnTo>
                  <a:lnTo>
                    <a:pt x="1945" y="9274"/>
                  </a:lnTo>
                  <a:lnTo>
                    <a:pt x="1968" y="8876"/>
                  </a:lnTo>
                  <a:lnTo>
                    <a:pt x="2015" y="8174"/>
                  </a:lnTo>
                  <a:lnTo>
                    <a:pt x="2038" y="7799"/>
                  </a:lnTo>
                  <a:lnTo>
                    <a:pt x="2015" y="7612"/>
                  </a:lnTo>
                  <a:lnTo>
                    <a:pt x="1945" y="7541"/>
                  </a:lnTo>
                  <a:lnTo>
                    <a:pt x="1827" y="7471"/>
                  </a:lnTo>
                  <a:lnTo>
                    <a:pt x="1664" y="7378"/>
                  </a:lnTo>
                  <a:lnTo>
                    <a:pt x="1406" y="7260"/>
                  </a:lnTo>
                  <a:lnTo>
                    <a:pt x="1148" y="7167"/>
                  </a:lnTo>
                  <a:lnTo>
                    <a:pt x="914" y="7097"/>
                  </a:lnTo>
                  <a:lnTo>
                    <a:pt x="703" y="7026"/>
                  </a:lnTo>
                  <a:lnTo>
                    <a:pt x="539" y="70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1750487" y="4375967"/>
              <a:ext cx="985378" cy="356112"/>
            </a:xfrm>
            <a:custGeom>
              <a:rect b="b" l="l" r="r" t="t"/>
              <a:pathLst>
                <a:path extrusionOk="0" h="24730" w="68429">
                  <a:moveTo>
                    <a:pt x="65150" y="4450"/>
                  </a:moveTo>
                  <a:lnTo>
                    <a:pt x="8244" y="4450"/>
                  </a:lnTo>
                  <a:lnTo>
                    <a:pt x="2014" y="352"/>
                  </a:lnTo>
                  <a:lnTo>
                    <a:pt x="2014" y="352"/>
                  </a:lnTo>
                  <a:lnTo>
                    <a:pt x="1757" y="211"/>
                  </a:lnTo>
                  <a:lnTo>
                    <a:pt x="1499" y="94"/>
                  </a:lnTo>
                  <a:lnTo>
                    <a:pt x="1265" y="24"/>
                  </a:lnTo>
                  <a:lnTo>
                    <a:pt x="1031" y="0"/>
                  </a:lnTo>
                  <a:lnTo>
                    <a:pt x="820" y="24"/>
                  </a:lnTo>
                  <a:lnTo>
                    <a:pt x="633" y="71"/>
                  </a:lnTo>
                  <a:lnTo>
                    <a:pt x="445" y="141"/>
                  </a:lnTo>
                  <a:lnTo>
                    <a:pt x="305" y="235"/>
                  </a:lnTo>
                  <a:lnTo>
                    <a:pt x="188" y="375"/>
                  </a:lnTo>
                  <a:lnTo>
                    <a:pt x="94" y="539"/>
                  </a:lnTo>
                  <a:lnTo>
                    <a:pt x="24" y="726"/>
                  </a:lnTo>
                  <a:lnTo>
                    <a:pt x="0" y="937"/>
                  </a:lnTo>
                  <a:lnTo>
                    <a:pt x="0" y="1148"/>
                  </a:lnTo>
                  <a:lnTo>
                    <a:pt x="71" y="1382"/>
                  </a:lnTo>
                  <a:lnTo>
                    <a:pt x="164" y="1640"/>
                  </a:lnTo>
                  <a:lnTo>
                    <a:pt x="305" y="1897"/>
                  </a:lnTo>
                  <a:lnTo>
                    <a:pt x="4707" y="9859"/>
                  </a:lnTo>
                  <a:lnTo>
                    <a:pt x="4707" y="10187"/>
                  </a:lnTo>
                  <a:lnTo>
                    <a:pt x="4707" y="21475"/>
                  </a:lnTo>
                  <a:lnTo>
                    <a:pt x="4707" y="21475"/>
                  </a:lnTo>
                  <a:lnTo>
                    <a:pt x="4707" y="21803"/>
                  </a:lnTo>
                  <a:lnTo>
                    <a:pt x="4754" y="22131"/>
                  </a:lnTo>
                  <a:lnTo>
                    <a:pt x="4848" y="22435"/>
                  </a:lnTo>
                  <a:lnTo>
                    <a:pt x="4965" y="22739"/>
                  </a:lnTo>
                  <a:lnTo>
                    <a:pt x="5082" y="23020"/>
                  </a:lnTo>
                  <a:lnTo>
                    <a:pt x="5246" y="23301"/>
                  </a:lnTo>
                  <a:lnTo>
                    <a:pt x="5433" y="23536"/>
                  </a:lnTo>
                  <a:lnTo>
                    <a:pt x="5668" y="23770"/>
                  </a:lnTo>
                  <a:lnTo>
                    <a:pt x="5878" y="23981"/>
                  </a:lnTo>
                  <a:lnTo>
                    <a:pt x="6136" y="24168"/>
                  </a:lnTo>
                  <a:lnTo>
                    <a:pt x="6417" y="24332"/>
                  </a:lnTo>
                  <a:lnTo>
                    <a:pt x="6698" y="24472"/>
                  </a:lnTo>
                  <a:lnTo>
                    <a:pt x="7002" y="24589"/>
                  </a:lnTo>
                  <a:lnTo>
                    <a:pt x="7307" y="24660"/>
                  </a:lnTo>
                  <a:lnTo>
                    <a:pt x="7635" y="24730"/>
                  </a:lnTo>
                  <a:lnTo>
                    <a:pt x="7963" y="24730"/>
                  </a:lnTo>
                  <a:lnTo>
                    <a:pt x="65150" y="24730"/>
                  </a:lnTo>
                  <a:lnTo>
                    <a:pt x="65150" y="24730"/>
                  </a:lnTo>
                  <a:lnTo>
                    <a:pt x="65501" y="24730"/>
                  </a:lnTo>
                  <a:lnTo>
                    <a:pt x="65829" y="24660"/>
                  </a:lnTo>
                  <a:lnTo>
                    <a:pt x="66134" y="24589"/>
                  </a:lnTo>
                  <a:lnTo>
                    <a:pt x="66438" y="24472"/>
                  </a:lnTo>
                  <a:lnTo>
                    <a:pt x="66719" y="24332"/>
                  </a:lnTo>
                  <a:lnTo>
                    <a:pt x="67000" y="24168"/>
                  </a:lnTo>
                  <a:lnTo>
                    <a:pt x="67234" y="23981"/>
                  </a:lnTo>
                  <a:lnTo>
                    <a:pt x="67468" y="23770"/>
                  </a:lnTo>
                  <a:lnTo>
                    <a:pt x="67679" y="23536"/>
                  </a:lnTo>
                  <a:lnTo>
                    <a:pt x="67867" y="23301"/>
                  </a:lnTo>
                  <a:lnTo>
                    <a:pt x="68030" y="23020"/>
                  </a:lnTo>
                  <a:lnTo>
                    <a:pt x="68171" y="22739"/>
                  </a:lnTo>
                  <a:lnTo>
                    <a:pt x="68288" y="22435"/>
                  </a:lnTo>
                  <a:lnTo>
                    <a:pt x="68358" y="22131"/>
                  </a:lnTo>
                  <a:lnTo>
                    <a:pt x="68405" y="21803"/>
                  </a:lnTo>
                  <a:lnTo>
                    <a:pt x="68429" y="21475"/>
                  </a:lnTo>
                  <a:lnTo>
                    <a:pt x="68429" y="7728"/>
                  </a:lnTo>
                  <a:lnTo>
                    <a:pt x="68429" y="7728"/>
                  </a:lnTo>
                  <a:lnTo>
                    <a:pt x="68405" y="7377"/>
                  </a:lnTo>
                  <a:lnTo>
                    <a:pt x="68358" y="7073"/>
                  </a:lnTo>
                  <a:lnTo>
                    <a:pt x="68288" y="6745"/>
                  </a:lnTo>
                  <a:lnTo>
                    <a:pt x="68171" y="6440"/>
                  </a:lnTo>
                  <a:lnTo>
                    <a:pt x="68030" y="6159"/>
                  </a:lnTo>
                  <a:lnTo>
                    <a:pt x="67867" y="5902"/>
                  </a:lnTo>
                  <a:lnTo>
                    <a:pt x="67679" y="5644"/>
                  </a:lnTo>
                  <a:lnTo>
                    <a:pt x="67468" y="5410"/>
                  </a:lnTo>
                  <a:lnTo>
                    <a:pt x="67234" y="5199"/>
                  </a:lnTo>
                  <a:lnTo>
                    <a:pt x="67000" y="5012"/>
                  </a:lnTo>
                  <a:lnTo>
                    <a:pt x="66719" y="4848"/>
                  </a:lnTo>
                  <a:lnTo>
                    <a:pt x="66438" y="4707"/>
                  </a:lnTo>
                  <a:lnTo>
                    <a:pt x="66134" y="4590"/>
                  </a:lnTo>
                  <a:lnTo>
                    <a:pt x="65829" y="4520"/>
                  </a:lnTo>
                  <a:lnTo>
                    <a:pt x="65501" y="4473"/>
                  </a:lnTo>
                  <a:lnTo>
                    <a:pt x="65150" y="4450"/>
                  </a:lnTo>
                  <a:lnTo>
                    <a:pt x="65150" y="44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1940683" y="4511197"/>
              <a:ext cx="71165" cy="144000"/>
            </a:xfrm>
            <a:custGeom>
              <a:rect b="b" l="l" r="r" t="t"/>
              <a:pathLst>
                <a:path extrusionOk="0" h="10000" w="4942">
                  <a:moveTo>
                    <a:pt x="2553" y="0"/>
                  </a:moveTo>
                  <a:lnTo>
                    <a:pt x="2178" y="23"/>
                  </a:lnTo>
                  <a:lnTo>
                    <a:pt x="1780" y="70"/>
                  </a:lnTo>
                  <a:lnTo>
                    <a:pt x="1382" y="187"/>
                  </a:lnTo>
                  <a:lnTo>
                    <a:pt x="960" y="305"/>
                  </a:lnTo>
                  <a:lnTo>
                    <a:pt x="633" y="445"/>
                  </a:lnTo>
                  <a:lnTo>
                    <a:pt x="375" y="562"/>
                  </a:lnTo>
                  <a:lnTo>
                    <a:pt x="188" y="679"/>
                  </a:lnTo>
                  <a:lnTo>
                    <a:pt x="94" y="773"/>
                  </a:lnTo>
                  <a:lnTo>
                    <a:pt x="24" y="867"/>
                  </a:lnTo>
                  <a:lnTo>
                    <a:pt x="0" y="960"/>
                  </a:lnTo>
                  <a:lnTo>
                    <a:pt x="0" y="1054"/>
                  </a:lnTo>
                  <a:lnTo>
                    <a:pt x="24" y="1124"/>
                  </a:lnTo>
                  <a:lnTo>
                    <a:pt x="234" y="1429"/>
                  </a:lnTo>
                  <a:lnTo>
                    <a:pt x="469" y="1733"/>
                  </a:lnTo>
                  <a:lnTo>
                    <a:pt x="633" y="1874"/>
                  </a:lnTo>
                  <a:lnTo>
                    <a:pt x="773" y="1991"/>
                  </a:lnTo>
                  <a:lnTo>
                    <a:pt x="890" y="2061"/>
                  </a:lnTo>
                  <a:lnTo>
                    <a:pt x="984" y="2084"/>
                  </a:lnTo>
                  <a:lnTo>
                    <a:pt x="1054" y="2084"/>
                  </a:lnTo>
                  <a:lnTo>
                    <a:pt x="1640" y="1780"/>
                  </a:lnTo>
                  <a:lnTo>
                    <a:pt x="1897" y="1663"/>
                  </a:lnTo>
                  <a:lnTo>
                    <a:pt x="2155" y="1546"/>
                  </a:lnTo>
                  <a:lnTo>
                    <a:pt x="2412" y="1475"/>
                  </a:lnTo>
                  <a:lnTo>
                    <a:pt x="2623" y="1429"/>
                  </a:lnTo>
                  <a:lnTo>
                    <a:pt x="2834" y="1382"/>
                  </a:lnTo>
                  <a:lnTo>
                    <a:pt x="3255" y="1382"/>
                  </a:lnTo>
                  <a:lnTo>
                    <a:pt x="3419" y="1452"/>
                  </a:lnTo>
                  <a:lnTo>
                    <a:pt x="3560" y="1522"/>
                  </a:lnTo>
                  <a:lnTo>
                    <a:pt x="3677" y="1639"/>
                  </a:lnTo>
                  <a:lnTo>
                    <a:pt x="3747" y="1756"/>
                  </a:lnTo>
                  <a:lnTo>
                    <a:pt x="3771" y="1874"/>
                  </a:lnTo>
                  <a:lnTo>
                    <a:pt x="3794" y="2014"/>
                  </a:lnTo>
                  <a:lnTo>
                    <a:pt x="3771" y="2155"/>
                  </a:lnTo>
                  <a:lnTo>
                    <a:pt x="3724" y="2318"/>
                  </a:lnTo>
                  <a:lnTo>
                    <a:pt x="3630" y="2482"/>
                  </a:lnTo>
                  <a:lnTo>
                    <a:pt x="3513" y="2670"/>
                  </a:lnTo>
                  <a:lnTo>
                    <a:pt x="3372" y="2857"/>
                  </a:lnTo>
                  <a:lnTo>
                    <a:pt x="3138" y="3138"/>
                  </a:lnTo>
                  <a:lnTo>
                    <a:pt x="2810" y="3466"/>
                  </a:lnTo>
                  <a:lnTo>
                    <a:pt x="2412" y="3841"/>
                  </a:lnTo>
                  <a:lnTo>
                    <a:pt x="1921" y="4262"/>
                  </a:lnTo>
                  <a:lnTo>
                    <a:pt x="1054" y="5035"/>
                  </a:lnTo>
                  <a:lnTo>
                    <a:pt x="773" y="5293"/>
                  </a:lnTo>
                  <a:lnTo>
                    <a:pt x="609" y="5480"/>
                  </a:lnTo>
                  <a:lnTo>
                    <a:pt x="539" y="5597"/>
                  </a:lnTo>
                  <a:lnTo>
                    <a:pt x="469" y="5714"/>
                  </a:lnTo>
                  <a:lnTo>
                    <a:pt x="445" y="5808"/>
                  </a:lnTo>
                  <a:lnTo>
                    <a:pt x="422" y="5925"/>
                  </a:lnTo>
                  <a:lnTo>
                    <a:pt x="445" y="5972"/>
                  </a:lnTo>
                  <a:lnTo>
                    <a:pt x="469" y="6042"/>
                  </a:lnTo>
                  <a:lnTo>
                    <a:pt x="796" y="6417"/>
                  </a:lnTo>
                  <a:lnTo>
                    <a:pt x="1101" y="6698"/>
                  </a:lnTo>
                  <a:lnTo>
                    <a:pt x="1359" y="6885"/>
                  </a:lnTo>
                  <a:lnTo>
                    <a:pt x="1476" y="6955"/>
                  </a:lnTo>
                  <a:lnTo>
                    <a:pt x="1569" y="6979"/>
                  </a:lnTo>
                  <a:lnTo>
                    <a:pt x="1663" y="6979"/>
                  </a:lnTo>
                  <a:lnTo>
                    <a:pt x="1733" y="6908"/>
                  </a:lnTo>
                  <a:lnTo>
                    <a:pt x="1850" y="6815"/>
                  </a:lnTo>
                  <a:lnTo>
                    <a:pt x="1944" y="6651"/>
                  </a:lnTo>
                  <a:lnTo>
                    <a:pt x="2131" y="6417"/>
                  </a:lnTo>
                  <a:lnTo>
                    <a:pt x="2389" y="6112"/>
                  </a:lnTo>
                  <a:lnTo>
                    <a:pt x="2740" y="5808"/>
                  </a:lnTo>
                  <a:lnTo>
                    <a:pt x="3138" y="5457"/>
                  </a:lnTo>
                  <a:lnTo>
                    <a:pt x="3583" y="5105"/>
                  </a:lnTo>
                  <a:lnTo>
                    <a:pt x="3935" y="4777"/>
                  </a:lnTo>
                  <a:lnTo>
                    <a:pt x="4216" y="4496"/>
                  </a:lnTo>
                  <a:lnTo>
                    <a:pt x="4426" y="4262"/>
                  </a:lnTo>
                  <a:lnTo>
                    <a:pt x="4567" y="4075"/>
                  </a:lnTo>
                  <a:lnTo>
                    <a:pt x="4660" y="3864"/>
                  </a:lnTo>
                  <a:lnTo>
                    <a:pt x="4754" y="3677"/>
                  </a:lnTo>
                  <a:lnTo>
                    <a:pt x="4848" y="3466"/>
                  </a:lnTo>
                  <a:lnTo>
                    <a:pt x="4895" y="3255"/>
                  </a:lnTo>
                  <a:lnTo>
                    <a:pt x="4918" y="3044"/>
                  </a:lnTo>
                  <a:lnTo>
                    <a:pt x="4942" y="2810"/>
                  </a:lnTo>
                  <a:lnTo>
                    <a:pt x="4918" y="2599"/>
                  </a:lnTo>
                  <a:lnTo>
                    <a:pt x="4871" y="2201"/>
                  </a:lnTo>
                  <a:lnTo>
                    <a:pt x="4778" y="1827"/>
                  </a:lnTo>
                  <a:lnTo>
                    <a:pt x="4660" y="1499"/>
                  </a:lnTo>
                  <a:lnTo>
                    <a:pt x="4520" y="1194"/>
                  </a:lnTo>
                  <a:lnTo>
                    <a:pt x="4333" y="913"/>
                  </a:lnTo>
                  <a:lnTo>
                    <a:pt x="4122" y="656"/>
                  </a:lnTo>
                  <a:lnTo>
                    <a:pt x="3864" y="445"/>
                  </a:lnTo>
                  <a:lnTo>
                    <a:pt x="3583" y="258"/>
                  </a:lnTo>
                  <a:lnTo>
                    <a:pt x="3372" y="141"/>
                  </a:lnTo>
                  <a:lnTo>
                    <a:pt x="3115" y="70"/>
                  </a:lnTo>
                  <a:lnTo>
                    <a:pt x="2834" y="23"/>
                  </a:lnTo>
                  <a:lnTo>
                    <a:pt x="2553" y="0"/>
                  </a:lnTo>
                  <a:close/>
                  <a:moveTo>
                    <a:pt x="1171" y="7705"/>
                  </a:moveTo>
                  <a:lnTo>
                    <a:pt x="984" y="7728"/>
                  </a:lnTo>
                  <a:lnTo>
                    <a:pt x="843" y="7798"/>
                  </a:lnTo>
                  <a:lnTo>
                    <a:pt x="773" y="7845"/>
                  </a:lnTo>
                  <a:lnTo>
                    <a:pt x="726" y="7892"/>
                  </a:lnTo>
                  <a:lnTo>
                    <a:pt x="703" y="7962"/>
                  </a:lnTo>
                  <a:lnTo>
                    <a:pt x="703" y="8033"/>
                  </a:lnTo>
                  <a:lnTo>
                    <a:pt x="679" y="8267"/>
                  </a:lnTo>
                  <a:lnTo>
                    <a:pt x="609" y="8524"/>
                  </a:lnTo>
                  <a:lnTo>
                    <a:pt x="445" y="8922"/>
                  </a:lnTo>
                  <a:lnTo>
                    <a:pt x="398" y="9016"/>
                  </a:lnTo>
                  <a:lnTo>
                    <a:pt x="398" y="9063"/>
                  </a:lnTo>
                  <a:lnTo>
                    <a:pt x="422" y="9110"/>
                  </a:lnTo>
                  <a:lnTo>
                    <a:pt x="796" y="9461"/>
                  </a:lnTo>
                  <a:lnTo>
                    <a:pt x="1124" y="9742"/>
                  </a:lnTo>
                  <a:lnTo>
                    <a:pt x="1405" y="9906"/>
                  </a:lnTo>
                  <a:lnTo>
                    <a:pt x="1546" y="9976"/>
                  </a:lnTo>
                  <a:lnTo>
                    <a:pt x="1663" y="10000"/>
                  </a:lnTo>
                  <a:lnTo>
                    <a:pt x="1757" y="10000"/>
                  </a:lnTo>
                  <a:lnTo>
                    <a:pt x="1827" y="9953"/>
                  </a:lnTo>
                  <a:lnTo>
                    <a:pt x="1897" y="9859"/>
                  </a:lnTo>
                  <a:lnTo>
                    <a:pt x="1967" y="9695"/>
                  </a:lnTo>
                  <a:lnTo>
                    <a:pt x="2131" y="9250"/>
                  </a:lnTo>
                  <a:lnTo>
                    <a:pt x="2178" y="9133"/>
                  </a:lnTo>
                  <a:lnTo>
                    <a:pt x="2319" y="8993"/>
                  </a:lnTo>
                  <a:lnTo>
                    <a:pt x="2412" y="8852"/>
                  </a:lnTo>
                  <a:lnTo>
                    <a:pt x="2436" y="8805"/>
                  </a:lnTo>
                  <a:lnTo>
                    <a:pt x="2459" y="8758"/>
                  </a:lnTo>
                  <a:lnTo>
                    <a:pt x="2436" y="8665"/>
                  </a:lnTo>
                  <a:lnTo>
                    <a:pt x="2366" y="8548"/>
                  </a:lnTo>
                  <a:lnTo>
                    <a:pt x="2248" y="8407"/>
                  </a:lnTo>
                  <a:lnTo>
                    <a:pt x="2084" y="8243"/>
                  </a:lnTo>
                  <a:lnTo>
                    <a:pt x="1874" y="8079"/>
                  </a:lnTo>
                  <a:lnTo>
                    <a:pt x="1663" y="7915"/>
                  </a:lnTo>
                  <a:lnTo>
                    <a:pt x="1476" y="7798"/>
                  </a:lnTo>
                  <a:lnTo>
                    <a:pt x="1312" y="7728"/>
                  </a:lnTo>
                  <a:lnTo>
                    <a:pt x="1171" y="77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2025657" y="4513890"/>
              <a:ext cx="148738" cy="138269"/>
            </a:xfrm>
            <a:custGeom>
              <a:rect b="b" l="l" r="r" t="t"/>
              <a:pathLst>
                <a:path extrusionOk="0" h="9602" w="10329">
                  <a:moveTo>
                    <a:pt x="8619" y="2764"/>
                  </a:moveTo>
                  <a:lnTo>
                    <a:pt x="8712" y="2787"/>
                  </a:lnTo>
                  <a:lnTo>
                    <a:pt x="8783" y="2834"/>
                  </a:lnTo>
                  <a:lnTo>
                    <a:pt x="8853" y="2928"/>
                  </a:lnTo>
                  <a:lnTo>
                    <a:pt x="8900" y="3045"/>
                  </a:lnTo>
                  <a:lnTo>
                    <a:pt x="8946" y="3209"/>
                  </a:lnTo>
                  <a:lnTo>
                    <a:pt x="8993" y="3419"/>
                  </a:lnTo>
                  <a:lnTo>
                    <a:pt x="8993" y="3700"/>
                  </a:lnTo>
                  <a:lnTo>
                    <a:pt x="8993" y="4005"/>
                  </a:lnTo>
                  <a:lnTo>
                    <a:pt x="8946" y="4309"/>
                  </a:lnTo>
                  <a:lnTo>
                    <a:pt x="8900" y="4567"/>
                  </a:lnTo>
                  <a:lnTo>
                    <a:pt x="8829" y="4801"/>
                  </a:lnTo>
                  <a:lnTo>
                    <a:pt x="8759" y="4988"/>
                  </a:lnTo>
                  <a:lnTo>
                    <a:pt x="8665" y="5129"/>
                  </a:lnTo>
                  <a:lnTo>
                    <a:pt x="8572" y="5223"/>
                  </a:lnTo>
                  <a:lnTo>
                    <a:pt x="8455" y="5246"/>
                  </a:lnTo>
                  <a:lnTo>
                    <a:pt x="8384" y="5223"/>
                  </a:lnTo>
                  <a:lnTo>
                    <a:pt x="8338" y="5199"/>
                  </a:lnTo>
                  <a:lnTo>
                    <a:pt x="8267" y="5176"/>
                  </a:lnTo>
                  <a:lnTo>
                    <a:pt x="8220" y="5106"/>
                  </a:lnTo>
                  <a:lnTo>
                    <a:pt x="8150" y="4965"/>
                  </a:lnTo>
                  <a:lnTo>
                    <a:pt x="8080" y="4801"/>
                  </a:lnTo>
                  <a:lnTo>
                    <a:pt x="8033" y="4590"/>
                  </a:lnTo>
                  <a:lnTo>
                    <a:pt x="8010" y="4380"/>
                  </a:lnTo>
                  <a:lnTo>
                    <a:pt x="7986" y="3982"/>
                  </a:lnTo>
                  <a:lnTo>
                    <a:pt x="8010" y="3724"/>
                  </a:lnTo>
                  <a:lnTo>
                    <a:pt x="8033" y="3490"/>
                  </a:lnTo>
                  <a:lnTo>
                    <a:pt x="8080" y="3279"/>
                  </a:lnTo>
                  <a:lnTo>
                    <a:pt x="8150" y="3092"/>
                  </a:lnTo>
                  <a:lnTo>
                    <a:pt x="8220" y="2951"/>
                  </a:lnTo>
                  <a:lnTo>
                    <a:pt x="8314" y="2834"/>
                  </a:lnTo>
                  <a:lnTo>
                    <a:pt x="8431" y="2787"/>
                  </a:lnTo>
                  <a:lnTo>
                    <a:pt x="8548" y="2764"/>
                  </a:lnTo>
                  <a:close/>
                  <a:moveTo>
                    <a:pt x="8455" y="1710"/>
                  </a:moveTo>
                  <a:lnTo>
                    <a:pt x="8197" y="1733"/>
                  </a:lnTo>
                  <a:lnTo>
                    <a:pt x="7939" y="1780"/>
                  </a:lnTo>
                  <a:lnTo>
                    <a:pt x="7822" y="1827"/>
                  </a:lnTo>
                  <a:lnTo>
                    <a:pt x="7705" y="1874"/>
                  </a:lnTo>
                  <a:lnTo>
                    <a:pt x="7588" y="1968"/>
                  </a:lnTo>
                  <a:lnTo>
                    <a:pt x="7495" y="2061"/>
                  </a:lnTo>
                  <a:lnTo>
                    <a:pt x="7284" y="2272"/>
                  </a:lnTo>
                  <a:lnTo>
                    <a:pt x="7096" y="2553"/>
                  </a:lnTo>
                  <a:lnTo>
                    <a:pt x="6932" y="2857"/>
                  </a:lnTo>
                  <a:lnTo>
                    <a:pt x="6815" y="3232"/>
                  </a:lnTo>
                  <a:lnTo>
                    <a:pt x="6769" y="3419"/>
                  </a:lnTo>
                  <a:lnTo>
                    <a:pt x="6745" y="3630"/>
                  </a:lnTo>
                  <a:lnTo>
                    <a:pt x="6698" y="4052"/>
                  </a:lnTo>
                  <a:lnTo>
                    <a:pt x="6722" y="4309"/>
                  </a:lnTo>
                  <a:lnTo>
                    <a:pt x="6745" y="4544"/>
                  </a:lnTo>
                  <a:lnTo>
                    <a:pt x="6792" y="4778"/>
                  </a:lnTo>
                  <a:lnTo>
                    <a:pt x="6839" y="4988"/>
                  </a:lnTo>
                  <a:lnTo>
                    <a:pt x="6909" y="5199"/>
                  </a:lnTo>
                  <a:lnTo>
                    <a:pt x="7003" y="5387"/>
                  </a:lnTo>
                  <a:lnTo>
                    <a:pt x="7096" y="5551"/>
                  </a:lnTo>
                  <a:lnTo>
                    <a:pt x="7214" y="5691"/>
                  </a:lnTo>
                  <a:lnTo>
                    <a:pt x="7331" y="5832"/>
                  </a:lnTo>
                  <a:lnTo>
                    <a:pt x="7448" y="5949"/>
                  </a:lnTo>
                  <a:lnTo>
                    <a:pt x="7612" y="6066"/>
                  </a:lnTo>
                  <a:lnTo>
                    <a:pt x="7752" y="6136"/>
                  </a:lnTo>
                  <a:lnTo>
                    <a:pt x="7916" y="6206"/>
                  </a:lnTo>
                  <a:lnTo>
                    <a:pt x="8080" y="6253"/>
                  </a:lnTo>
                  <a:lnTo>
                    <a:pt x="8267" y="6277"/>
                  </a:lnTo>
                  <a:lnTo>
                    <a:pt x="8455" y="6300"/>
                  </a:lnTo>
                  <a:lnTo>
                    <a:pt x="8619" y="6277"/>
                  </a:lnTo>
                  <a:lnTo>
                    <a:pt x="8806" y="6253"/>
                  </a:lnTo>
                  <a:lnTo>
                    <a:pt x="8970" y="6206"/>
                  </a:lnTo>
                  <a:lnTo>
                    <a:pt x="9134" y="6136"/>
                  </a:lnTo>
                  <a:lnTo>
                    <a:pt x="9298" y="6042"/>
                  </a:lnTo>
                  <a:lnTo>
                    <a:pt x="9438" y="5925"/>
                  </a:lnTo>
                  <a:lnTo>
                    <a:pt x="9579" y="5808"/>
                  </a:lnTo>
                  <a:lnTo>
                    <a:pt x="9696" y="5668"/>
                  </a:lnTo>
                  <a:lnTo>
                    <a:pt x="9813" y="5504"/>
                  </a:lnTo>
                  <a:lnTo>
                    <a:pt x="9907" y="5316"/>
                  </a:lnTo>
                  <a:lnTo>
                    <a:pt x="10000" y="5129"/>
                  </a:lnTo>
                  <a:lnTo>
                    <a:pt x="10094" y="4918"/>
                  </a:lnTo>
                  <a:lnTo>
                    <a:pt x="10141" y="4684"/>
                  </a:lnTo>
                  <a:lnTo>
                    <a:pt x="10188" y="4450"/>
                  </a:lnTo>
                  <a:lnTo>
                    <a:pt x="10211" y="4192"/>
                  </a:lnTo>
                  <a:lnTo>
                    <a:pt x="10211" y="3935"/>
                  </a:lnTo>
                  <a:lnTo>
                    <a:pt x="10211" y="3724"/>
                  </a:lnTo>
                  <a:lnTo>
                    <a:pt x="10188" y="3490"/>
                  </a:lnTo>
                  <a:lnTo>
                    <a:pt x="10164" y="3279"/>
                  </a:lnTo>
                  <a:lnTo>
                    <a:pt x="10094" y="3068"/>
                  </a:lnTo>
                  <a:lnTo>
                    <a:pt x="10024" y="2881"/>
                  </a:lnTo>
                  <a:lnTo>
                    <a:pt x="9953" y="2694"/>
                  </a:lnTo>
                  <a:lnTo>
                    <a:pt x="9860" y="2530"/>
                  </a:lnTo>
                  <a:lnTo>
                    <a:pt x="9743" y="2366"/>
                  </a:lnTo>
                  <a:lnTo>
                    <a:pt x="9626" y="2225"/>
                  </a:lnTo>
                  <a:lnTo>
                    <a:pt x="9485" y="2085"/>
                  </a:lnTo>
                  <a:lnTo>
                    <a:pt x="9345" y="1991"/>
                  </a:lnTo>
                  <a:lnTo>
                    <a:pt x="9181" y="1874"/>
                  </a:lnTo>
                  <a:lnTo>
                    <a:pt x="9017" y="1804"/>
                  </a:lnTo>
                  <a:lnTo>
                    <a:pt x="8829" y="1757"/>
                  </a:lnTo>
                  <a:lnTo>
                    <a:pt x="8642" y="1710"/>
                  </a:lnTo>
                  <a:close/>
                  <a:moveTo>
                    <a:pt x="7214" y="6651"/>
                  </a:moveTo>
                  <a:lnTo>
                    <a:pt x="7167" y="6675"/>
                  </a:lnTo>
                  <a:lnTo>
                    <a:pt x="7096" y="6721"/>
                  </a:lnTo>
                  <a:lnTo>
                    <a:pt x="7026" y="6885"/>
                  </a:lnTo>
                  <a:lnTo>
                    <a:pt x="6956" y="7096"/>
                  </a:lnTo>
                  <a:lnTo>
                    <a:pt x="6956" y="7260"/>
                  </a:lnTo>
                  <a:lnTo>
                    <a:pt x="6956" y="7401"/>
                  </a:lnTo>
                  <a:lnTo>
                    <a:pt x="7003" y="7541"/>
                  </a:lnTo>
                  <a:lnTo>
                    <a:pt x="7050" y="7682"/>
                  </a:lnTo>
                  <a:lnTo>
                    <a:pt x="7120" y="7799"/>
                  </a:lnTo>
                  <a:lnTo>
                    <a:pt x="7214" y="7892"/>
                  </a:lnTo>
                  <a:lnTo>
                    <a:pt x="7331" y="7986"/>
                  </a:lnTo>
                  <a:lnTo>
                    <a:pt x="7448" y="8033"/>
                  </a:lnTo>
                  <a:lnTo>
                    <a:pt x="7588" y="8056"/>
                  </a:lnTo>
                  <a:lnTo>
                    <a:pt x="7752" y="8056"/>
                  </a:lnTo>
                  <a:lnTo>
                    <a:pt x="7916" y="8009"/>
                  </a:lnTo>
                  <a:lnTo>
                    <a:pt x="8174" y="7963"/>
                  </a:lnTo>
                  <a:lnTo>
                    <a:pt x="9415" y="7939"/>
                  </a:lnTo>
                  <a:lnTo>
                    <a:pt x="9579" y="7963"/>
                  </a:lnTo>
                  <a:lnTo>
                    <a:pt x="9719" y="8033"/>
                  </a:lnTo>
                  <a:lnTo>
                    <a:pt x="9836" y="8103"/>
                  </a:lnTo>
                  <a:lnTo>
                    <a:pt x="9977" y="8103"/>
                  </a:lnTo>
                  <a:lnTo>
                    <a:pt x="10071" y="8080"/>
                  </a:lnTo>
                  <a:lnTo>
                    <a:pt x="10164" y="7963"/>
                  </a:lnTo>
                  <a:lnTo>
                    <a:pt x="10258" y="7846"/>
                  </a:lnTo>
                  <a:lnTo>
                    <a:pt x="10305" y="7658"/>
                  </a:lnTo>
                  <a:lnTo>
                    <a:pt x="10328" y="7447"/>
                  </a:lnTo>
                  <a:lnTo>
                    <a:pt x="10305" y="7330"/>
                  </a:lnTo>
                  <a:lnTo>
                    <a:pt x="10281" y="7190"/>
                  </a:lnTo>
                  <a:lnTo>
                    <a:pt x="10234" y="7049"/>
                  </a:lnTo>
                  <a:lnTo>
                    <a:pt x="10164" y="6932"/>
                  </a:lnTo>
                  <a:lnTo>
                    <a:pt x="10094" y="6839"/>
                  </a:lnTo>
                  <a:lnTo>
                    <a:pt x="10000" y="6745"/>
                  </a:lnTo>
                  <a:lnTo>
                    <a:pt x="9883" y="6698"/>
                  </a:lnTo>
                  <a:lnTo>
                    <a:pt x="9743" y="6675"/>
                  </a:lnTo>
                  <a:lnTo>
                    <a:pt x="9602" y="6675"/>
                  </a:lnTo>
                  <a:lnTo>
                    <a:pt x="9345" y="6698"/>
                  </a:lnTo>
                  <a:lnTo>
                    <a:pt x="8033" y="6768"/>
                  </a:lnTo>
                  <a:lnTo>
                    <a:pt x="7986" y="6768"/>
                  </a:lnTo>
                  <a:lnTo>
                    <a:pt x="7846" y="6745"/>
                  </a:lnTo>
                  <a:lnTo>
                    <a:pt x="7612" y="6698"/>
                  </a:lnTo>
                  <a:lnTo>
                    <a:pt x="7377" y="6675"/>
                  </a:lnTo>
                  <a:lnTo>
                    <a:pt x="7214" y="6651"/>
                  </a:lnTo>
                  <a:close/>
                  <a:moveTo>
                    <a:pt x="703" y="0"/>
                  </a:moveTo>
                  <a:lnTo>
                    <a:pt x="610" y="24"/>
                  </a:lnTo>
                  <a:lnTo>
                    <a:pt x="446" y="118"/>
                  </a:lnTo>
                  <a:lnTo>
                    <a:pt x="329" y="211"/>
                  </a:lnTo>
                  <a:lnTo>
                    <a:pt x="235" y="375"/>
                  </a:lnTo>
                  <a:lnTo>
                    <a:pt x="165" y="539"/>
                  </a:lnTo>
                  <a:lnTo>
                    <a:pt x="165" y="633"/>
                  </a:lnTo>
                  <a:lnTo>
                    <a:pt x="165" y="750"/>
                  </a:lnTo>
                  <a:lnTo>
                    <a:pt x="211" y="961"/>
                  </a:lnTo>
                  <a:lnTo>
                    <a:pt x="211" y="7963"/>
                  </a:lnTo>
                  <a:lnTo>
                    <a:pt x="165" y="8080"/>
                  </a:lnTo>
                  <a:lnTo>
                    <a:pt x="71" y="8314"/>
                  </a:lnTo>
                  <a:lnTo>
                    <a:pt x="24" y="8454"/>
                  </a:lnTo>
                  <a:lnTo>
                    <a:pt x="1" y="8571"/>
                  </a:lnTo>
                  <a:lnTo>
                    <a:pt x="24" y="8689"/>
                  </a:lnTo>
                  <a:lnTo>
                    <a:pt x="71" y="8782"/>
                  </a:lnTo>
                  <a:lnTo>
                    <a:pt x="165" y="8853"/>
                  </a:lnTo>
                  <a:lnTo>
                    <a:pt x="305" y="8923"/>
                  </a:lnTo>
                  <a:lnTo>
                    <a:pt x="539" y="9016"/>
                  </a:lnTo>
                  <a:lnTo>
                    <a:pt x="844" y="9110"/>
                  </a:lnTo>
                  <a:lnTo>
                    <a:pt x="1172" y="9227"/>
                  </a:lnTo>
                  <a:lnTo>
                    <a:pt x="1476" y="9297"/>
                  </a:lnTo>
                  <a:lnTo>
                    <a:pt x="1734" y="9321"/>
                  </a:lnTo>
                  <a:lnTo>
                    <a:pt x="1944" y="9344"/>
                  </a:lnTo>
                  <a:lnTo>
                    <a:pt x="2038" y="9344"/>
                  </a:lnTo>
                  <a:lnTo>
                    <a:pt x="2132" y="9321"/>
                  </a:lnTo>
                  <a:lnTo>
                    <a:pt x="2179" y="9274"/>
                  </a:lnTo>
                  <a:lnTo>
                    <a:pt x="2249" y="9227"/>
                  </a:lnTo>
                  <a:lnTo>
                    <a:pt x="2296" y="9180"/>
                  </a:lnTo>
                  <a:lnTo>
                    <a:pt x="2319" y="9087"/>
                  </a:lnTo>
                  <a:lnTo>
                    <a:pt x="2342" y="8993"/>
                  </a:lnTo>
                  <a:lnTo>
                    <a:pt x="2342" y="8899"/>
                  </a:lnTo>
                  <a:lnTo>
                    <a:pt x="2342" y="8735"/>
                  </a:lnTo>
                  <a:lnTo>
                    <a:pt x="2296" y="8571"/>
                  </a:lnTo>
                  <a:lnTo>
                    <a:pt x="2179" y="8361"/>
                  </a:lnTo>
                  <a:lnTo>
                    <a:pt x="2132" y="8220"/>
                  </a:lnTo>
                  <a:lnTo>
                    <a:pt x="2108" y="8127"/>
                  </a:lnTo>
                  <a:lnTo>
                    <a:pt x="2108" y="4825"/>
                  </a:lnTo>
                  <a:lnTo>
                    <a:pt x="2881" y="6721"/>
                  </a:lnTo>
                  <a:lnTo>
                    <a:pt x="3560" y="8454"/>
                  </a:lnTo>
                  <a:lnTo>
                    <a:pt x="3607" y="8735"/>
                  </a:lnTo>
                  <a:lnTo>
                    <a:pt x="3607" y="8923"/>
                  </a:lnTo>
                  <a:lnTo>
                    <a:pt x="3631" y="8993"/>
                  </a:lnTo>
                  <a:lnTo>
                    <a:pt x="3677" y="9040"/>
                  </a:lnTo>
                  <a:lnTo>
                    <a:pt x="3818" y="9157"/>
                  </a:lnTo>
                  <a:lnTo>
                    <a:pt x="4052" y="9274"/>
                  </a:lnTo>
                  <a:lnTo>
                    <a:pt x="4356" y="9368"/>
                  </a:lnTo>
                  <a:lnTo>
                    <a:pt x="4591" y="9461"/>
                  </a:lnTo>
                  <a:lnTo>
                    <a:pt x="4825" y="9532"/>
                  </a:lnTo>
                  <a:lnTo>
                    <a:pt x="5059" y="9555"/>
                  </a:lnTo>
                  <a:lnTo>
                    <a:pt x="5270" y="9602"/>
                  </a:lnTo>
                  <a:lnTo>
                    <a:pt x="5832" y="9602"/>
                  </a:lnTo>
                  <a:lnTo>
                    <a:pt x="6043" y="9578"/>
                  </a:lnTo>
                  <a:lnTo>
                    <a:pt x="6113" y="9532"/>
                  </a:lnTo>
                  <a:lnTo>
                    <a:pt x="6183" y="9508"/>
                  </a:lnTo>
                  <a:lnTo>
                    <a:pt x="6253" y="9391"/>
                  </a:lnTo>
                  <a:lnTo>
                    <a:pt x="6324" y="9251"/>
                  </a:lnTo>
                  <a:lnTo>
                    <a:pt x="6324" y="9063"/>
                  </a:lnTo>
                  <a:lnTo>
                    <a:pt x="6300" y="8829"/>
                  </a:lnTo>
                  <a:lnTo>
                    <a:pt x="6277" y="8501"/>
                  </a:lnTo>
                  <a:lnTo>
                    <a:pt x="6253" y="8408"/>
                  </a:lnTo>
                  <a:lnTo>
                    <a:pt x="6253" y="1031"/>
                  </a:lnTo>
                  <a:lnTo>
                    <a:pt x="6277" y="890"/>
                  </a:lnTo>
                  <a:lnTo>
                    <a:pt x="6347" y="726"/>
                  </a:lnTo>
                  <a:lnTo>
                    <a:pt x="6394" y="633"/>
                  </a:lnTo>
                  <a:lnTo>
                    <a:pt x="6394" y="492"/>
                  </a:lnTo>
                  <a:lnTo>
                    <a:pt x="6394" y="445"/>
                  </a:lnTo>
                  <a:lnTo>
                    <a:pt x="6347" y="399"/>
                  </a:lnTo>
                  <a:lnTo>
                    <a:pt x="6253" y="305"/>
                  </a:lnTo>
                  <a:lnTo>
                    <a:pt x="6089" y="235"/>
                  </a:lnTo>
                  <a:lnTo>
                    <a:pt x="5879" y="141"/>
                  </a:lnTo>
                  <a:lnTo>
                    <a:pt x="5527" y="71"/>
                  </a:lnTo>
                  <a:lnTo>
                    <a:pt x="5270" y="24"/>
                  </a:lnTo>
                  <a:lnTo>
                    <a:pt x="4989" y="24"/>
                  </a:lnTo>
                  <a:lnTo>
                    <a:pt x="4848" y="47"/>
                  </a:lnTo>
                  <a:lnTo>
                    <a:pt x="4708" y="71"/>
                  </a:lnTo>
                  <a:lnTo>
                    <a:pt x="4544" y="141"/>
                  </a:lnTo>
                  <a:lnTo>
                    <a:pt x="4427" y="188"/>
                  </a:lnTo>
                  <a:lnTo>
                    <a:pt x="4333" y="281"/>
                  </a:lnTo>
                  <a:lnTo>
                    <a:pt x="4286" y="352"/>
                  </a:lnTo>
                  <a:lnTo>
                    <a:pt x="4263" y="492"/>
                  </a:lnTo>
                  <a:lnTo>
                    <a:pt x="4263" y="586"/>
                  </a:lnTo>
                  <a:lnTo>
                    <a:pt x="4310" y="726"/>
                  </a:lnTo>
                  <a:lnTo>
                    <a:pt x="4333" y="890"/>
                  </a:lnTo>
                  <a:lnTo>
                    <a:pt x="4356" y="984"/>
                  </a:lnTo>
                  <a:lnTo>
                    <a:pt x="4356" y="5387"/>
                  </a:lnTo>
                  <a:lnTo>
                    <a:pt x="4146" y="4942"/>
                  </a:lnTo>
                  <a:lnTo>
                    <a:pt x="3935" y="4309"/>
                  </a:lnTo>
                  <a:lnTo>
                    <a:pt x="3396" y="2553"/>
                  </a:lnTo>
                  <a:lnTo>
                    <a:pt x="3139" y="1780"/>
                  </a:lnTo>
                  <a:lnTo>
                    <a:pt x="2928" y="1171"/>
                  </a:lnTo>
                  <a:lnTo>
                    <a:pt x="2741" y="750"/>
                  </a:lnTo>
                  <a:lnTo>
                    <a:pt x="2647" y="609"/>
                  </a:lnTo>
                  <a:lnTo>
                    <a:pt x="2577" y="492"/>
                  </a:lnTo>
                  <a:lnTo>
                    <a:pt x="2436" y="375"/>
                  </a:lnTo>
                  <a:lnTo>
                    <a:pt x="2249" y="281"/>
                  </a:lnTo>
                  <a:lnTo>
                    <a:pt x="2015" y="188"/>
                  </a:lnTo>
                  <a:lnTo>
                    <a:pt x="1734" y="118"/>
                  </a:lnTo>
                  <a:lnTo>
                    <a:pt x="1523" y="71"/>
                  </a:lnTo>
                  <a:lnTo>
                    <a:pt x="1312" y="24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6"/>
            <p:cNvSpPr/>
            <p:nvPr/>
          </p:nvSpPr>
          <p:spPr>
            <a:xfrm>
              <a:off x="2183150" y="4540199"/>
              <a:ext cx="89712" cy="82627"/>
            </a:xfrm>
            <a:custGeom>
              <a:rect b="b" l="l" r="r" t="t"/>
              <a:pathLst>
                <a:path extrusionOk="0" h="5738" w="6230">
                  <a:moveTo>
                    <a:pt x="4262" y="0"/>
                  </a:moveTo>
                  <a:lnTo>
                    <a:pt x="4168" y="47"/>
                  </a:lnTo>
                  <a:lnTo>
                    <a:pt x="4075" y="94"/>
                  </a:lnTo>
                  <a:lnTo>
                    <a:pt x="3958" y="187"/>
                  </a:lnTo>
                  <a:lnTo>
                    <a:pt x="3864" y="281"/>
                  </a:lnTo>
                  <a:lnTo>
                    <a:pt x="3770" y="398"/>
                  </a:lnTo>
                  <a:lnTo>
                    <a:pt x="3560" y="726"/>
                  </a:lnTo>
                  <a:lnTo>
                    <a:pt x="3044" y="1756"/>
                  </a:lnTo>
                  <a:lnTo>
                    <a:pt x="2482" y="796"/>
                  </a:lnTo>
                  <a:lnTo>
                    <a:pt x="2248" y="492"/>
                  </a:lnTo>
                  <a:lnTo>
                    <a:pt x="2037" y="281"/>
                  </a:lnTo>
                  <a:lnTo>
                    <a:pt x="1920" y="187"/>
                  </a:lnTo>
                  <a:lnTo>
                    <a:pt x="1827" y="141"/>
                  </a:lnTo>
                  <a:lnTo>
                    <a:pt x="1710" y="117"/>
                  </a:lnTo>
                  <a:lnTo>
                    <a:pt x="1616" y="94"/>
                  </a:lnTo>
                  <a:lnTo>
                    <a:pt x="1475" y="117"/>
                  </a:lnTo>
                  <a:lnTo>
                    <a:pt x="1335" y="187"/>
                  </a:lnTo>
                  <a:lnTo>
                    <a:pt x="1194" y="328"/>
                  </a:lnTo>
                  <a:lnTo>
                    <a:pt x="1054" y="492"/>
                  </a:lnTo>
                  <a:lnTo>
                    <a:pt x="937" y="656"/>
                  </a:lnTo>
                  <a:lnTo>
                    <a:pt x="843" y="820"/>
                  </a:lnTo>
                  <a:lnTo>
                    <a:pt x="773" y="984"/>
                  </a:lnTo>
                  <a:lnTo>
                    <a:pt x="726" y="1148"/>
                  </a:lnTo>
                  <a:lnTo>
                    <a:pt x="726" y="1265"/>
                  </a:lnTo>
                  <a:lnTo>
                    <a:pt x="773" y="1405"/>
                  </a:lnTo>
                  <a:lnTo>
                    <a:pt x="843" y="1546"/>
                  </a:lnTo>
                  <a:lnTo>
                    <a:pt x="984" y="1686"/>
                  </a:lnTo>
                  <a:lnTo>
                    <a:pt x="1311" y="2014"/>
                  </a:lnTo>
                  <a:lnTo>
                    <a:pt x="1429" y="2178"/>
                  </a:lnTo>
                  <a:lnTo>
                    <a:pt x="1171" y="2178"/>
                  </a:lnTo>
                  <a:lnTo>
                    <a:pt x="843" y="2155"/>
                  </a:lnTo>
                  <a:lnTo>
                    <a:pt x="515" y="2178"/>
                  </a:lnTo>
                  <a:lnTo>
                    <a:pt x="281" y="2225"/>
                  </a:lnTo>
                  <a:lnTo>
                    <a:pt x="187" y="2272"/>
                  </a:lnTo>
                  <a:lnTo>
                    <a:pt x="117" y="2318"/>
                  </a:lnTo>
                  <a:lnTo>
                    <a:pt x="70" y="2389"/>
                  </a:lnTo>
                  <a:lnTo>
                    <a:pt x="23" y="2459"/>
                  </a:lnTo>
                  <a:lnTo>
                    <a:pt x="0" y="2599"/>
                  </a:lnTo>
                  <a:lnTo>
                    <a:pt x="0" y="2763"/>
                  </a:lnTo>
                  <a:lnTo>
                    <a:pt x="23" y="3021"/>
                  </a:lnTo>
                  <a:lnTo>
                    <a:pt x="94" y="3279"/>
                  </a:lnTo>
                  <a:lnTo>
                    <a:pt x="211" y="3489"/>
                  </a:lnTo>
                  <a:lnTo>
                    <a:pt x="375" y="3700"/>
                  </a:lnTo>
                  <a:lnTo>
                    <a:pt x="445" y="3724"/>
                  </a:lnTo>
                  <a:lnTo>
                    <a:pt x="515" y="3747"/>
                  </a:lnTo>
                  <a:lnTo>
                    <a:pt x="679" y="3700"/>
                  </a:lnTo>
                  <a:lnTo>
                    <a:pt x="773" y="3677"/>
                  </a:lnTo>
                  <a:lnTo>
                    <a:pt x="843" y="3653"/>
                  </a:lnTo>
                  <a:lnTo>
                    <a:pt x="1429" y="3653"/>
                  </a:lnTo>
                  <a:lnTo>
                    <a:pt x="1030" y="4168"/>
                  </a:lnTo>
                  <a:lnTo>
                    <a:pt x="866" y="4356"/>
                  </a:lnTo>
                  <a:lnTo>
                    <a:pt x="773" y="4543"/>
                  </a:lnTo>
                  <a:lnTo>
                    <a:pt x="726" y="4684"/>
                  </a:lnTo>
                  <a:lnTo>
                    <a:pt x="703" y="4801"/>
                  </a:lnTo>
                  <a:lnTo>
                    <a:pt x="726" y="4941"/>
                  </a:lnTo>
                  <a:lnTo>
                    <a:pt x="820" y="5082"/>
                  </a:lnTo>
                  <a:lnTo>
                    <a:pt x="960" y="5246"/>
                  </a:lnTo>
                  <a:lnTo>
                    <a:pt x="1171" y="5410"/>
                  </a:lnTo>
                  <a:lnTo>
                    <a:pt x="1382" y="5574"/>
                  </a:lnTo>
                  <a:lnTo>
                    <a:pt x="1569" y="5691"/>
                  </a:lnTo>
                  <a:lnTo>
                    <a:pt x="1733" y="5738"/>
                  </a:lnTo>
                  <a:lnTo>
                    <a:pt x="1850" y="5738"/>
                  </a:lnTo>
                  <a:lnTo>
                    <a:pt x="1967" y="5574"/>
                  </a:lnTo>
                  <a:lnTo>
                    <a:pt x="2037" y="5410"/>
                  </a:lnTo>
                  <a:lnTo>
                    <a:pt x="3021" y="4098"/>
                  </a:lnTo>
                  <a:lnTo>
                    <a:pt x="3513" y="5058"/>
                  </a:lnTo>
                  <a:lnTo>
                    <a:pt x="3724" y="5386"/>
                  </a:lnTo>
                  <a:lnTo>
                    <a:pt x="3911" y="5597"/>
                  </a:lnTo>
                  <a:lnTo>
                    <a:pt x="3981" y="5667"/>
                  </a:lnTo>
                  <a:lnTo>
                    <a:pt x="4075" y="5714"/>
                  </a:lnTo>
                  <a:lnTo>
                    <a:pt x="4145" y="5738"/>
                  </a:lnTo>
                  <a:lnTo>
                    <a:pt x="4215" y="5738"/>
                  </a:lnTo>
                  <a:lnTo>
                    <a:pt x="4356" y="5667"/>
                  </a:lnTo>
                  <a:lnTo>
                    <a:pt x="4496" y="5574"/>
                  </a:lnTo>
                  <a:lnTo>
                    <a:pt x="4684" y="5456"/>
                  </a:lnTo>
                  <a:lnTo>
                    <a:pt x="4871" y="5316"/>
                  </a:lnTo>
                  <a:lnTo>
                    <a:pt x="5035" y="5152"/>
                  </a:lnTo>
                  <a:lnTo>
                    <a:pt x="5175" y="4988"/>
                  </a:lnTo>
                  <a:lnTo>
                    <a:pt x="5269" y="4824"/>
                  </a:lnTo>
                  <a:lnTo>
                    <a:pt x="5316" y="4684"/>
                  </a:lnTo>
                  <a:lnTo>
                    <a:pt x="5316" y="4637"/>
                  </a:lnTo>
                  <a:lnTo>
                    <a:pt x="5269" y="4567"/>
                  </a:lnTo>
                  <a:lnTo>
                    <a:pt x="5222" y="4496"/>
                  </a:lnTo>
                  <a:lnTo>
                    <a:pt x="5105" y="4403"/>
                  </a:lnTo>
                  <a:lnTo>
                    <a:pt x="4613" y="3653"/>
                  </a:lnTo>
                  <a:lnTo>
                    <a:pt x="5386" y="3653"/>
                  </a:lnTo>
                  <a:lnTo>
                    <a:pt x="5620" y="3700"/>
                  </a:lnTo>
                  <a:lnTo>
                    <a:pt x="5784" y="3747"/>
                  </a:lnTo>
                  <a:lnTo>
                    <a:pt x="5901" y="3747"/>
                  </a:lnTo>
                  <a:lnTo>
                    <a:pt x="6019" y="3724"/>
                  </a:lnTo>
                  <a:lnTo>
                    <a:pt x="6112" y="3677"/>
                  </a:lnTo>
                  <a:lnTo>
                    <a:pt x="6182" y="3606"/>
                  </a:lnTo>
                  <a:lnTo>
                    <a:pt x="6206" y="3489"/>
                  </a:lnTo>
                  <a:lnTo>
                    <a:pt x="6229" y="3325"/>
                  </a:lnTo>
                  <a:lnTo>
                    <a:pt x="6206" y="3161"/>
                  </a:lnTo>
                  <a:lnTo>
                    <a:pt x="6182" y="2998"/>
                  </a:lnTo>
                  <a:lnTo>
                    <a:pt x="6136" y="2834"/>
                  </a:lnTo>
                  <a:lnTo>
                    <a:pt x="6065" y="2693"/>
                  </a:lnTo>
                  <a:lnTo>
                    <a:pt x="5995" y="2553"/>
                  </a:lnTo>
                  <a:lnTo>
                    <a:pt x="5878" y="2412"/>
                  </a:lnTo>
                  <a:lnTo>
                    <a:pt x="5761" y="2272"/>
                  </a:lnTo>
                  <a:lnTo>
                    <a:pt x="5667" y="2225"/>
                  </a:lnTo>
                  <a:lnTo>
                    <a:pt x="5433" y="2201"/>
                  </a:lnTo>
                  <a:lnTo>
                    <a:pt x="5082" y="2178"/>
                  </a:lnTo>
                  <a:lnTo>
                    <a:pt x="4613" y="2178"/>
                  </a:lnTo>
                  <a:lnTo>
                    <a:pt x="4965" y="1616"/>
                  </a:lnTo>
                  <a:lnTo>
                    <a:pt x="5222" y="1148"/>
                  </a:lnTo>
                  <a:lnTo>
                    <a:pt x="5246" y="1077"/>
                  </a:lnTo>
                  <a:lnTo>
                    <a:pt x="5269" y="1007"/>
                  </a:lnTo>
                  <a:lnTo>
                    <a:pt x="5246" y="867"/>
                  </a:lnTo>
                  <a:lnTo>
                    <a:pt x="5175" y="726"/>
                  </a:lnTo>
                  <a:lnTo>
                    <a:pt x="5082" y="562"/>
                  </a:lnTo>
                  <a:lnTo>
                    <a:pt x="4941" y="398"/>
                  </a:lnTo>
                  <a:lnTo>
                    <a:pt x="4684" y="141"/>
                  </a:lnTo>
                  <a:lnTo>
                    <a:pt x="4590" y="70"/>
                  </a:lnTo>
                  <a:lnTo>
                    <a:pt x="4520" y="23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2282956" y="4512536"/>
              <a:ext cx="29016" cy="141984"/>
            </a:xfrm>
            <a:custGeom>
              <a:rect b="b" l="l" r="r" t="t"/>
              <a:pathLst>
                <a:path extrusionOk="0" h="9860" w="2015">
                  <a:moveTo>
                    <a:pt x="610" y="1"/>
                  </a:moveTo>
                  <a:lnTo>
                    <a:pt x="539" y="24"/>
                  </a:lnTo>
                  <a:lnTo>
                    <a:pt x="376" y="94"/>
                  </a:lnTo>
                  <a:lnTo>
                    <a:pt x="282" y="165"/>
                  </a:lnTo>
                  <a:lnTo>
                    <a:pt x="212" y="282"/>
                  </a:lnTo>
                  <a:lnTo>
                    <a:pt x="188" y="422"/>
                  </a:lnTo>
                  <a:lnTo>
                    <a:pt x="188" y="4661"/>
                  </a:lnTo>
                  <a:lnTo>
                    <a:pt x="71" y="5059"/>
                  </a:lnTo>
                  <a:lnTo>
                    <a:pt x="1" y="5223"/>
                  </a:lnTo>
                  <a:lnTo>
                    <a:pt x="1" y="5387"/>
                  </a:lnTo>
                  <a:lnTo>
                    <a:pt x="1" y="5504"/>
                  </a:lnTo>
                  <a:lnTo>
                    <a:pt x="71" y="5598"/>
                  </a:lnTo>
                  <a:lnTo>
                    <a:pt x="235" y="5762"/>
                  </a:lnTo>
                  <a:lnTo>
                    <a:pt x="422" y="5926"/>
                  </a:lnTo>
                  <a:lnTo>
                    <a:pt x="633" y="6066"/>
                  </a:lnTo>
                  <a:lnTo>
                    <a:pt x="867" y="6207"/>
                  </a:lnTo>
                  <a:lnTo>
                    <a:pt x="1101" y="6324"/>
                  </a:lnTo>
                  <a:lnTo>
                    <a:pt x="1312" y="6394"/>
                  </a:lnTo>
                  <a:lnTo>
                    <a:pt x="1523" y="6441"/>
                  </a:lnTo>
                  <a:lnTo>
                    <a:pt x="1687" y="6464"/>
                  </a:lnTo>
                  <a:lnTo>
                    <a:pt x="1804" y="6441"/>
                  </a:lnTo>
                  <a:lnTo>
                    <a:pt x="1874" y="6417"/>
                  </a:lnTo>
                  <a:lnTo>
                    <a:pt x="1945" y="6324"/>
                  </a:lnTo>
                  <a:lnTo>
                    <a:pt x="1991" y="6183"/>
                  </a:lnTo>
                  <a:lnTo>
                    <a:pt x="2015" y="5996"/>
                  </a:lnTo>
                  <a:lnTo>
                    <a:pt x="1991" y="5785"/>
                  </a:lnTo>
                  <a:lnTo>
                    <a:pt x="1968" y="5598"/>
                  </a:lnTo>
                  <a:lnTo>
                    <a:pt x="1968" y="1031"/>
                  </a:lnTo>
                  <a:lnTo>
                    <a:pt x="1968" y="586"/>
                  </a:lnTo>
                  <a:lnTo>
                    <a:pt x="1945" y="422"/>
                  </a:lnTo>
                  <a:lnTo>
                    <a:pt x="1874" y="352"/>
                  </a:lnTo>
                  <a:lnTo>
                    <a:pt x="1757" y="282"/>
                  </a:lnTo>
                  <a:lnTo>
                    <a:pt x="1617" y="188"/>
                  </a:lnTo>
                  <a:lnTo>
                    <a:pt x="1429" y="141"/>
                  </a:lnTo>
                  <a:lnTo>
                    <a:pt x="1055" y="24"/>
                  </a:lnTo>
                  <a:lnTo>
                    <a:pt x="891" y="1"/>
                  </a:lnTo>
                  <a:close/>
                  <a:moveTo>
                    <a:pt x="539" y="7003"/>
                  </a:moveTo>
                  <a:lnTo>
                    <a:pt x="399" y="7026"/>
                  </a:lnTo>
                  <a:lnTo>
                    <a:pt x="352" y="7050"/>
                  </a:lnTo>
                  <a:lnTo>
                    <a:pt x="305" y="7096"/>
                  </a:lnTo>
                  <a:lnTo>
                    <a:pt x="235" y="7237"/>
                  </a:lnTo>
                  <a:lnTo>
                    <a:pt x="188" y="7401"/>
                  </a:lnTo>
                  <a:lnTo>
                    <a:pt x="188" y="7986"/>
                  </a:lnTo>
                  <a:lnTo>
                    <a:pt x="188" y="8338"/>
                  </a:lnTo>
                  <a:lnTo>
                    <a:pt x="165" y="8595"/>
                  </a:lnTo>
                  <a:lnTo>
                    <a:pt x="118" y="8759"/>
                  </a:lnTo>
                  <a:lnTo>
                    <a:pt x="71" y="8876"/>
                  </a:lnTo>
                  <a:lnTo>
                    <a:pt x="48" y="8993"/>
                  </a:lnTo>
                  <a:lnTo>
                    <a:pt x="48" y="9087"/>
                  </a:lnTo>
                  <a:lnTo>
                    <a:pt x="71" y="9157"/>
                  </a:lnTo>
                  <a:lnTo>
                    <a:pt x="165" y="9274"/>
                  </a:lnTo>
                  <a:lnTo>
                    <a:pt x="329" y="9391"/>
                  </a:lnTo>
                  <a:lnTo>
                    <a:pt x="563" y="9509"/>
                  </a:lnTo>
                  <a:lnTo>
                    <a:pt x="867" y="9649"/>
                  </a:lnTo>
                  <a:lnTo>
                    <a:pt x="1383" y="9836"/>
                  </a:lnTo>
                  <a:lnTo>
                    <a:pt x="1546" y="9860"/>
                  </a:lnTo>
                  <a:lnTo>
                    <a:pt x="1640" y="9860"/>
                  </a:lnTo>
                  <a:lnTo>
                    <a:pt x="1757" y="9836"/>
                  </a:lnTo>
                  <a:lnTo>
                    <a:pt x="1827" y="9766"/>
                  </a:lnTo>
                  <a:lnTo>
                    <a:pt x="1874" y="9672"/>
                  </a:lnTo>
                  <a:lnTo>
                    <a:pt x="1921" y="9579"/>
                  </a:lnTo>
                  <a:lnTo>
                    <a:pt x="1945" y="9274"/>
                  </a:lnTo>
                  <a:lnTo>
                    <a:pt x="1968" y="8876"/>
                  </a:lnTo>
                  <a:lnTo>
                    <a:pt x="2015" y="8174"/>
                  </a:lnTo>
                  <a:lnTo>
                    <a:pt x="2015" y="7799"/>
                  </a:lnTo>
                  <a:lnTo>
                    <a:pt x="2015" y="7612"/>
                  </a:lnTo>
                  <a:lnTo>
                    <a:pt x="1945" y="7541"/>
                  </a:lnTo>
                  <a:lnTo>
                    <a:pt x="1827" y="7471"/>
                  </a:lnTo>
                  <a:lnTo>
                    <a:pt x="1664" y="7377"/>
                  </a:lnTo>
                  <a:lnTo>
                    <a:pt x="1406" y="7260"/>
                  </a:lnTo>
                  <a:lnTo>
                    <a:pt x="1148" y="7167"/>
                  </a:lnTo>
                  <a:lnTo>
                    <a:pt x="914" y="7096"/>
                  </a:lnTo>
                  <a:lnTo>
                    <a:pt x="703" y="7026"/>
                  </a:lnTo>
                  <a:lnTo>
                    <a:pt x="539" y="70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2331859" y="4512536"/>
              <a:ext cx="80942" cy="139291"/>
            </a:xfrm>
            <a:custGeom>
              <a:rect b="b" l="l" r="r" t="t"/>
              <a:pathLst>
                <a:path extrusionOk="0" h="9673" w="5621">
                  <a:moveTo>
                    <a:pt x="3115" y="1172"/>
                  </a:moveTo>
                  <a:lnTo>
                    <a:pt x="3185" y="1218"/>
                  </a:lnTo>
                  <a:lnTo>
                    <a:pt x="3256" y="1265"/>
                  </a:lnTo>
                  <a:lnTo>
                    <a:pt x="3302" y="1359"/>
                  </a:lnTo>
                  <a:lnTo>
                    <a:pt x="3396" y="1617"/>
                  </a:lnTo>
                  <a:lnTo>
                    <a:pt x="3490" y="1968"/>
                  </a:lnTo>
                  <a:lnTo>
                    <a:pt x="3560" y="2366"/>
                  </a:lnTo>
                  <a:lnTo>
                    <a:pt x="3583" y="2811"/>
                  </a:lnTo>
                  <a:lnTo>
                    <a:pt x="3607" y="3326"/>
                  </a:lnTo>
                  <a:lnTo>
                    <a:pt x="3630" y="3888"/>
                  </a:lnTo>
                  <a:lnTo>
                    <a:pt x="3607" y="4661"/>
                  </a:lnTo>
                  <a:lnTo>
                    <a:pt x="3560" y="5364"/>
                  </a:lnTo>
                  <a:lnTo>
                    <a:pt x="3490" y="6043"/>
                  </a:lnTo>
                  <a:lnTo>
                    <a:pt x="3396" y="6675"/>
                  </a:lnTo>
                  <a:lnTo>
                    <a:pt x="3326" y="7003"/>
                  </a:lnTo>
                  <a:lnTo>
                    <a:pt x="3232" y="7284"/>
                  </a:lnTo>
                  <a:lnTo>
                    <a:pt x="3162" y="7518"/>
                  </a:lnTo>
                  <a:lnTo>
                    <a:pt x="3068" y="7705"/>
                  </a:lnTo>
                  <a:lnTo>
                    <a:pt x="2975" y="7846"/>
                  </a:lnTo>
                  <a:lnTo>
                    <a:pt x="2881" y="7963"/>
                  </a:lnTo>
                  <a:lnTo>
                    <a:pt x="2787" y="8010"/>
                  </a:lnTo>
                  <a:lnTo>
                    <a:pt x="2670" y="8033"/>
                  </a:lnTo>
                  <a:lnTo>
                    <a:pt x="2623" y="8033"/>
                  </a:lnTo>
                  <a:lnTo>
                    <a:pt x="2553" y="7963"/>
                  </a:lnTo>
                  <a:lnTo>
                    <a:pt x="2506" y="7869"/>
                  </a:lnTo>
                  <a:lnTo>
                    <a:pt x="2459" y="7752"/>
                  </a:lnTo>
                  <a:lnTo>
                    <a:pt x="2342" y="7377"/>
                  </a:lnTo>
                  <a:lnTo>
                    <a:pt x="2225" y="6862"/>
                  </a:lnTo>
                  <a:lnTo>
                    <a:pt x="2108" y="6277"/>
                  </a:lnTo>
                  <a:lnTo>
                    <a:pt x="2038" y="5715"/>
                  </a:lnTo>
                  <a:lnTo>
                    <a:pt x="1991" y="5153"/>
                  </a:lnTo>
                  <a:lnTo>
                    <a:pt x="1991" y="4638"/>
                  </a:lnTo>
                  <a:lnTo>
                    <a:pt x="1991" y="4005"/>
                  </a:lnTo>
                  <a:lnTo>
                    <a:pt x="2038" y="3420"/>
                  </a:lnTo>
                  <a:lnTo>
                    <a:pt x="2108" y="2881"/>
                  </a:lnTo>
                  <a:lnTo>
                    <a:pt x="2225" y="2366"/>
                  </a:lnTo>
                  <a:lnTo>
                    <a:pt x="2295" y="2085"/>
                  </a:lnTo>
                  <a:lnTo>
                    <a:pt x="2389" y="1851"/>
                  </a:lnTo>
                  <a:lnTo>
                    <a:pt x="2483" y="1640"/>
                  </a:lnTo>
                  <a:lnTo>
                    <a:pt x="2576" y="1453"/>
                  </a:lnTo>
                  <a:lnTo>
                    <a:pt x="2694" y="1336"/>
                  </a:lnTo>
                  <a:lnTo>
                    <a:pt x="2811" y="1242"/>
                  </a:lnTo>
                  <a:lnTo>
                    <a:pt x="2928" y="1172"/>
                  </a:lnTo>
                  <a:close/>
                  <a:moveTo>
                    <a:pt x="1523" y="1"/>
                  </a:moveTo>
                  <a:lnTo>
                    <a:pt x="1452" y="24"/>
                  </a:lnTo>
                  <a:lnTo>
                    <a:pt x="1265" y="94"/>
                  </a:lnTo>
                  <a:lnTo>
                    <a:pt x="1101" y="212"/>
                  </a:lnTo>
                  <a:lnTo>
                    <a:pt x="937" y="352"/>
                  </a:lnTo>
                  <a:lnTo>
                    <a:pt x="797" y="539"/>
                  </a:lnTo>
                  <a:lnTo>
                    <a:pt x="680" y="750"/>
                  </a:lnTo>
                  <a:lnTo>
                    <a:pt x="539" y="1008"/>
                  </a:lnTo>
                  <a:lnTo>
                    <a:pt x="445" y="1289"/>
                  </a:lnTo>
                  <a:lnTo>
                    <a:pt x="328" y="1593"/>
                  </a:lnTo>
                  <a:lnTo>
                    <a:pt x="258" y="1898"/>
                  </a:lnTo>
                  <a:lnTo>
                    <a:pt x="188" y="2225"/>
                  </a:lnTo>
                  <a:lnTo>
                    <a:pt x="71" y="2905"/>
                  </a:lnTo>
                  <a:lnTo>
                    <a:pt x="0" y="3631"/>
                  </a:lnTo>
                  <a:lnTo>
                    <a:pt x="0" y="4427"/>
                  </a:lnTo>
                  <a:lnTo>
                    <a:pt x="0" y="5246"/>
                  </a:lnTo>
                  <a:lnTo>
                    <a:pt x="71" y="6019"/>
                  </a:lnTo>
                  <a:lnTo>
                    <a:pt x="188" y="6745"/>
                  </a:lnTo>
                  <a:lnTo>
                    <a:pt x="328" y="7424"/>
                  </a:lnTo>
                  <a:lnTo>
                    <a:pt x="422" y="7752"/>
                  </a:lnTo>
                  <a:lnTo>
                    <a:pt x="516" y="8057"/>
                  </a:lnTo>
                  <a:lnTo>
                    <a:pt x="633" y="8314"/>
                  </a:lnTo>
                  <a:lnTo>
                    <a:pt x="726" y="8525"/>
                  </a:lnTo>
                  <a:lnTo>
                    <a:pt x="844" y="8712"/>
                  </a:lnTo>
                  <a:lnTo>
                    <a:pt x="984" y="8853"/>
                  </a:lnTo>
                  <a:lnTo>
                    <a:pt x="1101" y="8947"/>
                  </a:lnTo>
                  <a:lnTo>
                    <a:pt x="1242" y="9017"/>
                  </a:lnTo>
                  <a:lnTo>
                    <a:pt x="2249" y="9391"/>
                  </a:lnTo>
                  <a:lnTo>
                    <a:pt x="2764" y="9579"/>
                  </a:lnTo>
                  <a:lnTo>
                    <a:pt x="3021" y="9649"/>
                  </a:lnTo>
                  <a:lnTo>
                    <a:pt x="3256" y="9672"/>
                  </a:lnTo>
                  <a:lnTo>
                    <a:pt x="3396" y="9672"/>
                  </a:lnTo>
                  <a:lnTo>
                    <a:pt x="3560" y="9649"/>
                  </a:lnTo>
                  <a:lnTo>
                    <a:pt x="3701" y="9602"/>
                  </a:lnTo>
                  <a:lnTo>
                    <a:pt x="3841" y="9532"/>
                  </a:lnTo>
                  <a:lnTo>
                    <a:pt x="3982" y="9438"/>
                  </a:lnTo>
                  <a:lnTo>
                    <a:pt x="4099" y="9345"/>
                  </a:lnTo>
                  <a:lnTo>
                    <a:pt x="4239" y="9228"/>
                  </a:lnTo>
                  <a:lnTo>
                    <a:pt x="4356" y="9087"/>
                  </a:lnTo>
                  <a:lnTo>
                    <a:pt x="4473" y="8923"/>
                  </a:lnTo>
                  <a:lnTo>
                    <a:pt x="4590" y="8759"/>
                  </a:lnTo>
                  <a:lnTo>
                    <a:pt x="4801" y="8361"/>
                  </a:lnTo>
                  <a:lnTo>
                    <a:pt x="4989" y="7893"/>
                  </a:lnTo>
                  <a:lnTo>
                    <a:pt x="5176" y="7331"/>
                  </a:lnTo>
                  <a:lnTo>
                    <a:pt x="5270" y="6933"/>
                  </a:lnTo>
                  <a:lnTo>
                    <a:pt x="5363" y="6511"/>
                  </a:lnTo>
                  <a:lnTo>
                    <a:pt x="5457" y="6113"/>
                  </a:lnTo>
                  <a:lnTo>
                    <a:pt x="5504" y="5691"/>
                  </a:lnTo>
                  <a:lnTo>
                    <a:pt x="5574" y="5270"/>
                  </a:lnTo>
                  <a:lnTo>
                    <a:pt x="5597" y="4872"/>
                  </a:lnTo>
                  <a:lnTo>
                    <a:pt x="5621" y="4450"/>
                  </a:lnTo>
                  <a:lnTo>
                    <a:pt x="5621" y="4029"/>
                  </a:lnTo>
                  <a:lnTo>
                    <a:pt x="5621" y="3326"/>
                  </a:lnTo>
                  <a:lnTo>
                    <a:pt x="5551" y="2694"/>
                  </a:lnTo>
                  <a:lnTo>
                    <a:pt x="5457" y="2132"/>
                  </a:lnTo>
                  <a:lnTo>
                    <a:pt x="5340" y="1617"/>
                  </a:lnTo>
                  <a:lnTo>
                    <a:pt x="5246" y="1359"/>
                  </a:lnTo>
                  <a:lnTo>
                    <a:pt x="5153" y="1148"/>
                  </a:lnTo>
                  <a:lnTo>
                    <a:pt x="5059" y="961"/>
                  </a:lnTo>
                  <a:lnTo>
                    <a:pt x="4965" y="797"/>
                  </a:lnTo>
                  <a:lnTo>
                    <a:pt x="4848" y="656"/>
                  </a:lnTo>
                  <a:lnTo>
                    <a:pt x="4731" y="563"/>
                  </a:lnTo>
                  <a:lnTo>
                    <a:pt x="4590" y="493"/>
                  </a:lnTo>
                  <a:lnTo>
                    <a:pt x="4473" y="446"/>
                  </a:lnTo>
                  <a:lnTo>
                    <a:pt x="3513" y="165"/>
                  </a:lnTo>
                  <a:lnTo>
                    <a:pt x="3256" y="94"/>
                  </a:lnTo>
                  <a:lnTo>
                    <a:pt x="2998" y="48"/>
                  </a:lnTo>
                  <a:lnTo>
                    <a:pt x="2764" y="24"/>
                  </a:lnTo>
                  <a:lnTo>
                    <a:pt x="2553" y="1"/>
                  </a:lnTo>
                  <a:lnTo>
                    <a:pt x="2389" y="24"/>
                  </a:lnTo>
                  <a:lnTo>
                    <a:pt x="2225" y="48"/>
                  </a:lnTo>
                  <a:lnTo>
                    <a:pt x="2061" y="71"/>
                  </a:lnTo>
                  <a:lnTo>
                    <a:pt x="1897" y="118"/>
                  </a:lnTo>
                  <a:lnTo>
                    <a:pt x="1827" y="118"/>
                  </a:lnTo>
                  <a:lnTo>
                    <a:pt x="1733" y="71"/>
                  </a:lnTo>
                  <a:lnTo>
                    <a:pt x="1616" y="24"/>
                  </a:lnTo>
                  <a:lnTo>
                    <a:pt x="15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2431679" y="4501751"/>
              <a:ext cx="62741" cy="183456"/>
            </a:xfrm>
            <a:custGeom>
              <a:rect b="b" l="l" r="r" t="t"/>
              <a:pathLst>
                <a:path extrusionOk="0" h="12740" w="4357">
                  <a:moveTo>
                    <a:pt x="2108" y="0"/>
                  </a:moveTo>
                  <a:lnTo>
                    <a:pt x="1897" y="24"/>
                  </a:lnTo>
                  <a:lnTo>
                    <a:pt x="1710" y="94"/>
                  </a:lnTo>
                  <a:lnTo>
                    <a:pt x="1546" y="188"/>
                  </a:lnTo>
                  <a:lnTo>
                    <a:pt x="1359" y="328"/>
                  </a:lnTo>
                  <a:lnTo>
                    <a:pt x="1218" y="492"/>
                  </a:lnTo>
                  <a:lnTo>
                    <a:pt x="1124" y="656"/>
                  </a:lnTo>
                  <a:lnTo>
                    <a:pt x="1054" y="843"/>
                  </a:lnTo>
                  <a:lnTo>
                    <a:pt x="1031" y="1031"/>
                  </a:lnTo>
                  <a:lnTo>
                    <a:pt x="1031" y="1148"/>
                  </a:lnTo>
                  <a:lnTo>
                    <a:pt x="1054" y="1242"/>
                  </a:lnTo>
                  <a:lnTo>
                    <a:pt x="1101" y="1335"/>
                  </a:lnTo>
                  <a:lnTo>
                    <a:pt x="1148" y="1429"/>
                  </a:lnTo>
                  <a:lnTo>
                    <a:pt x="1241" y="1523"/>
                  </a:lnTo>
                  <a:lnTo>
                    <a:pt x="1359" y="1616"/>
                  </a:lnTo>
                  <a:lnTo>
                    <a:pt x="1499" y="1733"/>
                  </a:lnTo>
                  <a:lnTo>
                    <a:pt x="1686" y="1827"/>
                  </a:lnTo>
                  <a:lnTo>
                    <a:pt x="1897" y="1921"/>
                  </a:lnTo>
                  <a:lnTo>
                    <a:pt x="2085" y="1991"/>
                  </a:lnTo>
                  <a:lnTo>
                    <a:pt x="2248" y="2014"/>
                  </a:lnTo>
                  <a:lnTo>
                    <a:pt x="2436" y="2038"/>
                  </a:lnTo>
                  <a:lnTo>
                    <a:pt x="2576" y="2014"/>
                  </a:lnTo>
                  <a:lnTo>
                    <a:pt x="2693" y="1991"/>
                  </a:lnTo>
                  <a:lnTo>
                    <a:pt x="2787" y="1921"/>
                  </a:lnTo>
                  <a:lnTo>
                    <a:pt x="2857" y="1850"/>
                  </a:lnTo>
                  <a:lnTo>
                    <a:pt x="2928" y="1733"/>
                  </a:lnTo>
                  <a:lnTo>
                    <a:pt x="2974" y="1593"/>
                  </a:lnTo>
                  <a:lnTo>
                    <a:pt x="2998" y="1452"/>
                  </a:lnTo>
                  <a:lnTo>
                    <a:pt x="2998" y="1265"/>
                  </a:lnTo>
                  <a:lnTo>
                    <a:pt x="2998" y="984"/>
                  </a:lnTo>
                  <a:lnTo>
                    <a:pt x="2928" y="726"/>
                  </a:lnTo>
                  <a:lnTo>
                    <a:pt x="2857" y="492"/>
                  </a:lnTo>
                  <a:lnTo>
                    <a:pt x="2740" y="281"/>
                  </a:lnTo>
                  <a:lnTo>
                    <a:pt x="2647" y="164"/>
                  </a:lnTo>
                  <a:lnTo>
                    <a:pt x="2483" y="71"/>
                  </a:lnTo>
                  <a:lnTo>
                    <a:pt x="2319" y="24"/>
                  </a:lnTo>
                  <a:lnTo>
                    <a:pt x="2108" y="0"/>
                  </a:lnTo>
                  <a:close/>
                  <a:moveTo>
                    <a:pt x="2717" y="2272"/>
                  </a:moveTo>
                  <a:lnTo>
                    <a:pt x="2483" y="2295"/>
                  </a:lnTo>
                  <a:lnTo>
                    <a:pt x="2248" y="2319"/>
                  </a:lnTo>
                  <a:lnTo>
                    <a:pt x="2038" y="2389"/>
                  </a:lnTo>
                  <a:lnTo>
                    <a:pt x="1804" y="2483"/>
                  </a:lnTo>
                  <a:lnTo>
                    <a:pt x="1569" y="2600"/>
                  </a:lnTo>
                  <a:lnTo>
                    <a:pt x="1359" y="2717"/>
                  </a:lnTo>
                  <a:lnTo>
                    <a:pt x="1124" y="2881"/>
                  </a:lnTo>
                  <a:lnTo>
                    <a:pt x="890" y="3068"/>
                  </a:lnTo>
                  <a:lnTo>
                    <a:pt x="679" y="3279"/>
                  </a:lnTo>
                  <a:lnTo>
                    <a:pt x="515" y="3490"/>
                  </a:lnTo>
                  <a:lnTo>
                    <a:pt x="352" y="3700"/>
                  </a:lnTo>
                  <a:lnTo>
                    <a:pt x="234" y="3911"/>
                  </a:lnTo>
                  <a:lnTo>
                    <a:pt x="141" y="4122"/>
                  </a:lnTo>
                  <a:lnTo>
                    <a:pt x="71" y="4356"/>
                  </a:lnTo>
                  <a:lnTo>
                    <a:pt x="24" y="4590"/>
                  </a:lnTo>
                  <a:lnTo>
                    <a:pt x="0" y="4825"/>
                  </a:lnTo>
                  <a:lnTo>
                    <a:pt x="24" y="4988"/>
                  </a:lnTo>
                  <a:lnTo>
                    <a:pt x="47" y="5129"/>
                  </a:lnTo>
                  <a:lnTo>
                    <a:pt x="94" y="5269"/>
                  </a:lnTo>
                  <a:lnTo>
                    <a:pt x="188" y="5410"/>
                  </a:lnTo>
                  <a:lnTo>
                    <a:pt x="281" y="5550"/>
                  </a:lnTo>
                  <a:lnTo>
                    <a:pt x="398" y="5691"/>
                  </a:lnTo>
                  <a:lnTo>
                    <a:pt x="562" y="5831"/>
                  </a:lnTo>
                  <a:lnTo>
                    <a:pt x="726" y="5972"/>
                  </a:lnTo>
                  <a:lnTo>
                    <a:pt x="914" y="6113"/>
                  </a:lnTo>
                  <a:lnTo>
                    <a:pt x="1195" y="6276"/>
                  </a:lnTo>
                  <a:lnTo>
                    <a:pt x="2038" y="6745"/>
                  </a:lnTo>
                  <a:lnTo>
                    <a:pt x="2342" y="6932"/>
                  </a:lnTo>
                  <a:lnTo>
                    <a:pt x="2553" y="7073"/>
                  </a:lnTo>
                  <a:lnTo>
                    <a:pt x="2670" y="7213"/>
                  </a:lnTo>
                  <a:lnTo>
                    <a:pt x="2670" y="7260"/>
                  </a:lnTo>
                  <a:lnTo>
                    <a:pt x="2670" y="7307"/>
                  </a:lnTo>
                  <a:lnTo>
                    <a:pt x="2647" y="7518"/>
                  </a:lnTo>
                  <a:lnTo>
                    <a:pt x="2600" y="7705"/>
                  </a:lnTo>
                  <a:lnTo>
                    <a:pt x="2529" y="7892"/>
                  </a:lnTo>
                  <a:lnTo>
                    <a:pt x="2459" y="8080"/>
                  </a:lnTo>
                  <a:lnTo>
                    <a:pt x="2366" y="8244"/>
                  </a:lnTo>
                  <a:lnTo>
                    <a:pt x="2295" y="8337"/>
                  </a:lnTo>
                  <a:lnTo>
                    <a:pt x="2202" y="8408"/>
                  </a:lnTo>
                  <a:lnTo>
                    <a:pt x="2108" y="8431"/>
                  </a:lnTo>
                  <a:lnTo>
                    <a:pt x="2038" y="8408"/>
                  </a:lnTo>
                  <a:lnTo>
                    <a:pt x="1944" y="8337"/>
                  </a:lnTo>
                  <a:lnTo>
                    <a:pt x="1850" y="8244"/>
                  </a:lnTo>
                  <a:lnTo>
                    <a:pt x="1780" y="8126"/>
                  </a:lnTo>
                  <a:lnTo>
                    <a:pt x="1710" y="8009"/>
                  </a:lnTo>
                  <a:lnTo>
                    <a:pt x="1640" y="7916"/>
                  </a:lnTo>
                  <a:lnTo>
                    <a:pt x="1569" y="7845"/>
                  </a:lnTo>
                  <a:lnTo>
                    <a:pt x="1476" y="7799"/>
                  </a:lnTo>
                  <a:lnTo>
                    <a:pt x="1288" y="7752"/>
                  </a:lnTo>
                  <a:lnTo>
                    <a:pt x="1031" y="7728"/>
                  </a:lnTo>
                  <a:lnTo>
                    <a:pt x="703" y="7752"/>
                  </a:lnTo>
                  <a:lnTo>
                    <a:pt x="562" y="7775"/>
                  </a:lnTo>
                  <a:lnTo>
                    <a:pt x="422" y="7822"/>
                  </a:lnTo>
                  <a:lnTo>
                    <a:pt x="328" y="7892"/>
                  </a:lnTo>
                  <a:lnTo>
                    <a:pt x="258" y="7939"/>
                  </a:lnTo>
                  <a:lnTo>
                    <a:pt x="211" y="8033"/>
                  </a:lnTo>
                  <a:lnTo>
                    <a:pt x="211" y="8103"/>
                  </a:lnTo>
                  <a:lnTo>
                    <a:pt x="281" y="8244"/>
                  </a:lnTo>
                  <a:lnTo>
                    <a:pt x="352" y="8384"/>
                  </a:lnTo>
                  <a:lnTo>
                    <a:pt x="539" y="8665"/>
                  </a:lnTo>
                  <a:lnTo>
                    <a:pt x="797" y="8923"/>
                  </a:lnTo>
                  <a:lnTo>
                    <a:pt x="1124" y="9180"/>
                  </a:lnTo>
                  <a:lnTo>
                    <a:pt x="1335" y="9321"/>
                  </a:lnTo>
                  <a:lnTo>
                    <a:pt x="1522" y="9438"/>
                  </a:lnTo>
                  <a:lnTo>
                    <a:pt x="1733" y="9532"/>
                  </a:lnTo>
                  <a:lnTo>
                    <a:pt x="1944" y="9625"/>
                  </a:lnTo>
                  <a:lnTo>
                    <a:pt x="2155" y="9672"/>
                  </a:lnTo>
                  <a:lnTo>
                    <a:pt x="2366" y="9719"/>
                  </a:lnTo>
                  <a:lnTo>
                    <a:pt x="2576" y="9742"/>
                  </a:lnTo>
                  <a:lnTo>
                    <a:pt x="2810" y="9766"/>
                  </a:lnTo>
                  <a:lnTo>
                    <a:pt x="2974" y="9742"/>
                  </a:lnTo>
                  <a:lnTo>
                    <a:pt x="3138" y="9719"/>
                  </a:lnTo>
                  <a:lnTo>
                    <a:pt x="3302" y="9649"/>
                  </a:lnTo>
                  <a:lnTo>
                    <a:pt x="3443" y="9555"/>
                  </a:lnTo>
                  <a:lnTo>
                    <a:pt x="3583" y="9438"/>
                  </a:lnTo>
                  <a:lnTo>
                    <a:pt x="3724" y="9297"/>
                  </a:lnTo>
                  <a:lnTo>
                    <a:pt x="3841" y="9133"/>
                  </a:lnTo>
                  <a:lnTo>
                    <a:pt x="3958" y="8946"/>
                  </a:lnTo>
                  <a:lnTo>
                    <a:pt x="4122" y="8595"/>
                  </a:lnTo>
                  <a:lnTo>
                    <a:pt x="4239" y="8244"/>
                  </a:lnTo>
                  <a:lnTo>
                    <a:pt x="4333" y="7869"/>
                  </a:lnTo>
                  <a:lnTo>
                    <a:pt x="4356" y="7471"/>
                  </a:lnTo>
                  <a:lnTo>
                    <a:pt x="4333" y="7283"/>
                  </a:lnTo>
                  <a:lnTo>
                    <a:pt x="4309" y="7096"/>
                  </a:lnTo>
                  <a:lnTo>
                    <a:pt x="4262" y="6932"/>
                  </a:lnTo>
                  <a:lnTo>
                    <a:pt x="4216" y="6768"/>
                  </a:lnTo>
                  <a:lnTo>
                    <a:pt x="4145" y="6604"/>
                  </a:lnTo>
                  <a:lnTo>
                    <a:pt x="4052" y="6464"/>
                  </a:lnTo>
                  <a:lnTo>
                    <a:pt x="3958" y="6323"/>
                  </a:lnTo>
                  <a:lnTo>
                    <a:pt x="3841" y="6206"/>
                  </a:lnTo>
                  <a:lnTo>
                    <a:pt x="3630" y="6089"/>
                  </a:lnTo>
                  <a:lnTo>
                    <a:pt x="3396" y="5949"/>
                  </a:lnTo>
                  <a:lnTo>
                    <a:pt x="3092" y="5808"/>
                  </a:lnTo>
                  <a:lnTo>
                    <a:pt x="2717" y="5668"/>
                  </a:lnTo>
                  <a:lnTo>
                    <a:pt x="2389" y="5527"/>
                  </a:lnTo>
                  <a:lnTo>
                    <a:pt x="2131" y="5387"/>
                  </a:lnTo>
                  <a:lnTo>
                    <a:pt x="1921" y="5246"/>
                  </a:lnTo>
                  <a:lnTo>
                    <a:pt x="1804" y="5129"/>
                  </a:lnTo>
                  <a:lnTo>
                    <a:pt x="1780" y="5012"/>
                  </a:lnTo>
                  <a:lnTo>
                    <a:pt x="1780" y="4871"/>
                  </a:lnTo>
                  <a:lnTo>
                    <a:pt x="1827" y="4731"/>
                  </a:lnTo>
                  <a:lnTo>
                    <a:pt x="1897" y="4567"/>
                  </a:lnTo>
                  <a:lnTo>
                    <a:pt x="2014" y="4426"/>
                  </a:lnTo>
                  <a:lnTo>
                    <a:pt x="2131" y="4286"/>
                  </a:lnTo>
                  <a:lnTo>
                    <a:pt x="2248" y="4192"/>
                  </a:lnTo>
                  <a:lnTo>
                    <a:pt x="2366" y="4122"/>
                  </a:lnTo>
                  <a:lnTo>
                    <a:pt x="2483" y="4099"/>
                  </a:lnTo>
                  <a:lnTo>
                    <a:pt x="2576" y="4122"/>
                  </a:lnTo>
                  <a:lnTo>
                    <a:pt x="2670" y="4145"/>
                  </a:lnTo>
                  <a:lnTo>
                    <a:pt x="2764" y="4216"/>
                  </a:lnTo>
                  <a:lnTo>
                    <a:pt x="2857" y="4286"/>
                  </a:lnTo>
                  <a:lnTo>
                    <a:pt x="3045" y="4450"/>
                  </a:lnTo>
                  <a:lnTo>
                    <a:pt x="3115" y="4473"/>
                  </a:lnTo>
                  <a:lnTo>
                    <a:pt x="3185" y="4497"/>
                  </a:lnTo>
                  <a:lnTo>
                    <a:pt x="3443" y="4520"/>
                  </a:lnTo>
                  <a:lnTo>
                    <a:pt x="3560" y="4520"/>
                  </a:lnTo>
                  <a:lnTo>
                    <a:pt x="3677" y="4497"/>
                  </a:lnTo>
                  <a:lnTo>
                    <a:pt x="3794" y="4450"/>
                  </a:lnTo>
                  <a:lnTo>
                    <a:pt x="3864" y="4403"/>
                  </a:lnTo>
                  <a:lnTo>
                    <a:pt x="3935" y="4333"/>
                  </a:lnTo>
                  <a:lnTo>
                    <a:pt x="4005" y="4239"/>
                  </a:lnTo>
                  <a:lnTo>
                    <a:pt x="4052" y="4145"/>
                  </a:lnTo>
                  <a:lnTo>
                    <a:pt x="4075" y="4028"/>
                  </a:lnTo>
                  <a:lnTo>
                    <a:pt x="4075" y="3958"/>
                  </a:lnTo>
                  <a:lnTo>
                    <a:pt x="4075" y="3864"/>
                  </a:lnTo>
                  <a:lnTo>
                    <a:pt x="4005" y="3630"/>
                  </a:lnTo>
                  <a:lnTo>
                    <a:pt x="3864" y="3349"/>
                  </a:lnTo>
                  <a:lnTo>
                    <a:pt x="3654" y="3021"/>
                  </a:lnTo>
                  <a:lnTo>
                    <a:pt x="3396" y="2693"/>
                  </a:lnTo>
                  <a:lnTo>
                    <a:pt x="3279" y="2576"/>
                  </a:lnTo>
                  <a:lnTo>
                    <a:pt x="3162" y="2459"/>
                  </a:lnTo>
                  <a:lnTo>
                    <a:pt x="3045" y="2389"/>
                  </a:lnTo>
                  <a:lnTo>
                    <a:pt x="2928" y="2319"/>
                  </a:lnTo>
                  <a:lnTo>
                    <a:pt x="2810" y="2295"/>
                  </a:lnTo>
                  <a:lnTo>
                    <a:pt x="2717" y="2272"/>
                  </a:lnTo>
                  <a:close/>
                  <a:moveTo>
                    <a:pt x="2272" y="10211"/>
                  </a:moveTo>
                  <a:lnTo>
                    <a:pt x="2155" y="10234"/>
                  </a:lnTo>
                  <a:lnTo>
                    <a:pt x="2038" y="10281"/>
                  </a:lnTo>
                  <a:lnTo>
                    <a:pt x="1921" y="10351"/>
                  </a:lnTo>
                  <a:lnTo>
                    <a:pt x="1804" y="10421"/>
                  </a:lnTo>
                  <a:lnTo>
                    <a:pt x="1710" y="10515"/>
                  </a:lnTo>
                  <a:lnTo>
                    <a:pt x="1616" y="10656"/>
                  </a:lnTo>
                  <a:lnTo>
                    <a:pt x="1546" y="10773"/>
                  </a:lnTo>
                  <a:lnTo>
                    <a:pt x="1499" y="10890"/>
                  </a:lnTo>
                  <a:lnTo>
                    <a:pt x="1452" y="11030"/>
                  </a:lnTo>
                  <a:lnTo>
                    <a:pt x="1429" y="11194"/>
                  </a:lnTo>
                  <a:lnTo>
                    <a:pt x="1429" y="11405"/>
                  </a:lnTo>
                  <a:lnTo>
                    <a:pt x="1429" y="11592"/>
                  </a:lnTo>
                  <a:lnTo>
                    <a:pt x="1452" y="11756"/>
                  </a:lnTo>
                  <a:lnTo>
                    <a:pt x="1476" y="11873"/>
                  </a:lnTo>
                  <a:lnTo>
                    <a:pt x="1522" y="11967"/>
                  </a:lnTo>
                  <a:lnTo>
                    <a:pt x="1640" y="12108"/>
                  </a:lnTo>
                  <a:lnTo>
                    <a:pt x="1757" y="12248"/>
                  </a:lnTo>
                  <a:lnTo>
                    <a:pt x="1921" y="12365"/>
                  </a:lnTo>
                  <a:lnTo>
                    <a:pt x="2108" y="12506"/>
                  </a:lnTo>
                  <a:lnTo>
                    <a:pt x="2295" y="12623"/>
                  </a:lnTo>
                  <a:lnTo>
                    <a:pt x="2483" y="12693"/>
                  </a:lnTo>
                  <a:lnTo>
                    <a:pt x="2647" y="12740"/>
                  </a:lnTo>
                  <a:lnTo>
                    <a:pt x="2810" y="12740"/>
                  </a:lnTo>
                  <a:lnTo>
                    <a:pt x="2974" y="12716"/>
                  </a:lnTo>
                  <a:lnTo>
                    <a:pt x="3092" y="12670"/>
                  </a:lnTo>
                  <a:lnTo>
                    <a:pt x="3185" y="12576"/>
                  </a:lnTo>
                  <a:lnTo>
                    <a:pt x="3255" y="12459"/>
                  </a:lnTo>
                  <a:lnTo>
                    <a:pt x="3302" y="12342"/>
                  </a:lnTo>
                  <a:lnTo>
                    <a:pt x="3326" y="12154"/>
                  </a:lnTo>
                  <a:lnTo>
                    <a:pt x="3349" y="11686"/>
                  </a:lnTo>
                  <a:lnTo>
                    <a:pt x="3326" y="11382"/>
                  </a:lnTo>
                  <a:lnTo>
                    <a:pt x="3302" y="11147"/>
                  </a:lnTo>
                  <a:lnTo>
                    <a:pt x="3255" y="10937"/>
                  </a:lnTo>
                  <a:lnTo>
                    <a:pt x="3185" y="10773"/>
                  </a:lnTo>
                  <a:lnTo>
                    <a:pt x="3115" y="10656"/>
                  </a:lnTo>
                  <a:lnTo>
                    <a:pt x="3045" y="10515"/>
                  </a:lnTo>
                  <a:lnTo>
                    <a:pt x="2951" y="10421"/>
                  </a:lnTo>
                  <a:lnTo>
                    <a:pt x="2857" y="10351"/>
                  </a:lnTo>
                  <a:lnTo>
                    <a:pt x="2764" y="10281"/>
                  </a:lnTo>
                  <a:lnTo>
                    <a:pt x="2647" y="10234"/>
                  </a:lnTo>
                  <a:lnTo>
                    <a:pt x="2529" y="10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2502499" y="4511860"/>
              <a:ext cx="106229" cy="139968"/>
            </a:xfrm>
            <a:custGeom>
              <a:rect b="b" l="l" r="r" t="t"/>
              <a:pathLst>
                <a:path extrusionOk="0" h="9720" w="7377">
                  <a:moveTo>
                    <a:pt x="1874" y="1"/>
                  </a:moveTo>
                  <a:lnTo>
                    <a:pt x="1710" y="48"/>
                  </a:lnTo>
                  <a:lnTo>
                    <a:pt x="1522" y="165"/>
                  </a:lnTo>
                  <a:lnTo>
                    <a:pt x="1288" y="305"/>
                  </a:lnTo>
                  <a:lnTo>
                    <a:pt x="1007" y="540"/>
                  </a:lnTo>
                  <a:lnTo>
                    <a:pt x="750" y="750"/>
                  </a:lnTo>
                  <a:lnTo>
                    <a:pt x="562" y="938"/>
                  </a:lnTo>
                  <a:lnTo>
                    <a:pt x="469" y="1078"/>
                  </a:lnTo>
                  <a:lnTo>
                    <a:pt x="445" y="1148"/>
                  </a:lnTo>
                  <a:lnTo>
                    <a:pt x="445" y="1195"/>
                  </a:lnTo>
                  <a:lnTo>
                    <a:pt x="445" y="1242"/>
                  </a:lnTo>
                  <a:lnTo>
                    <a:pt x="492" y="1312"/>
                  </a:lnTo>
                  <a:lnTo>
                    <a:pt x="632" y="1453"/>
                  </a:lnTo>
                  <a:lnTo>
                    <a:pt x="773" y="1570"/>
                  </a:lnTo>
                  <a:lnTo>
                    <a:pt x="867" y="1687"/>
                  </a:lnTo>
                  <a:lnTo>
                    <a:pt x="2600" y="4567"/>
                  </a:lnTo>
                  <a:lnTo>
                    <a:pt x="679" y="7846"/>
                  </a:lnTo>
                  <a:lnTo>
                    <a:pt x="469" y="8080"/>
                  </a:lnTo>
                  <a:lnTo>
                    <a:pt x="305" y="8221"/>
                  </a:lnTo>
                  <a:lnTo>
                    <a:pt x="187" y="8385"/>
                  </a:lnTo>
                  <a:lnTo>
                    <a:pt x="94" y="8502"/>
                  </a:lnTo>
                  <a:lnTo>
                    <a:pt x="24" y="8619"/>
                  </a:lnTo>
                  <a:lnTo>
                    <a:pt x="0" y="8736"/>
                  </a:lnTo>
                  <a:lnTo>
                    <a:pt x="24" y="8806"/>
                  </a:lnTo>
                  <a:lnTo>
                    <a:pt x="70" y="8900"/>
                  </a:lnTo>
                  <a:lnTo>
                    <a:pt x="187" y="9040"/>
                  </a:lnTo>
                  <a:lnTo>
                    <a:pt x="351" y="9181"/>
                  </a:lnTo>
                  <a:lnTo>
                    <a:pt x="609" y="9321"/>
                  </a:lnTo>
                  <a:lnTo>
                    <a:pt x="913" y="9462"/>
                  </a:lnTo>
                  <a:lnTo>
                    <a:pt x="1241" y="9602"/>
                  </a:lnTo>
                  <a:lnTo>
                    <a:pt x="1499" y="9696"/>
                  </a:lnTo>
                  <a:lnTo>
                    <a:pt x="1710" y="9719"/>
                  </a:lnTo>
                  <a:lnTo>
                    <a:pt x="1874" y="9719"/>
                  </a:lnTo>
                  <a:lnTo>
                    <a:pt x="1967" y="9696"/>
                  </a:lnTo>
                  <a:lnTo>
                    <a:pt x="2038" y="9649"/>
                  </a:lnTo>
                  <a:lnTo>
                    <a:pt x="2084" y="9602"/>
                  </a:lnTo>
                  <a:lnTo>
                    <a:pt x="2155" y="9532"/>
                  </a:lnTo>
                  <a:lnTo>
                    <a:pt x="2201" y="9415"/>
                  </a:lnTo>
                  <a:lnTo>
                    <a:pt x="2295" y="9228"/>
                  </a:lnTo>
                  <a:lnTo>
                    <a:pt x="2342" y="9111"/>
                  </a:lnTo>
                  <a:lnTo>
                    <a:pt x="2342" y="8970"/>
                  </a:lnTo>
                  <a:lnTo>
                    <a:pt x="2365" y="8806"/>
                  </a:lnTo>
                  <a:lnTo>
                    <a:pt x="2412" y="8689"/>
                  </a:lnTo>
                  <a:lnTo>
                    <a:pt x="3700" y="6511"/>
                  </a:lnTo>
                  <a:lnTo>
                    <a:pt x="4941" y="8619"/>
                  </a:lnTo>
                  <a:lnTo>
                    <a:pt x="5058" y="9017"/>
                  </a:lnTo>
                  <a:lnTo>
                    <a:pt x="5105" y="9321"/>
                  </a:lnTo>
                  <a:lnTo>
                    <a:pt x="5129" y="9392"/>
                  </a:lnTo>
                  <a:lnTo>
                    <a:pt x="5199" y="9462"/>
                  </a:lnTo>
                  <a:lnTo>
                    <a:pt x="5269" y="9509"/>
                  </a:lnTo>
                  <a:lnTo>
                    <a:pt x="5386" y="9556"/>
                  </a:lnTo>
                  <a:lnTo>
                    <a:pt x="5527" y="9626"/>
                  </a:lnTo>
                  <a:lnTo>
                    <a:pt x="5644" y="9649"/>
                  </a:lnTo>
                  <a:lnTo>
                    <a:pt x="5761" y="9602"/>
                  </a:lnTo>
                  <a:lnTo>
                    <a:pt x="5925" y="9532"/>
                  </a:lnTo>
                  <a:lnTo>
                    <a:pt x="6370" y="9251"/>
                  </a:lnTo>
                  <a:lnTo>
                    <a:pt x="6815" y="8947"/>
                  </a:lnTo>
                  <a:lnTo>
                    <a:pt x="6955" y="8830"/>
                  </a:lnTo>
                  <a:lnTo>
                    <a:pt x="7026" y="8736"/>
                  </a:lnTo>
                  <a:lnTo>
                    <a:pt x="7096" y="8619"/>
                  </a:lnTo>
                  <a:lnTo>
                    <a:pt x="7096" y="8502"/>
                  </a:lnTo>
                  <a:lnTo>
                    <a:pt x="7072" y="8338"/>
                  </a:lnTo>
                  <a:lnTo>
                    <a:pt x="6979" y="8104"/>
                  </a:lnTo>
                  <a:lnTo>
                    <a:pt x="6909" y="8010"/>
                  </a:lnTo>
                  <a:lnTo>
                    <a:pt x="6791" y="7916"/>
                  </a:lnTo>
                  <a:lnTo>
                    <a:pt x="6651" y="7799"/>
                  </a:lnTo>
                  <a:lnTo>
                    <a:pt x="6581" y="7729"/>
                  </a:lnTo>
                  <a:lnTo>
                    <a:pt x="4754" y="4567"/>
                  </a:lnTo>
                  <a:lnTo>
                    <a:pt x="6557" y="1945"/>
                  </a:lnTo>
                  <a:lnTo>
                    <a:pt x="6651" y="1851"/>
                  </a:lnTo>
                  <a:lnTo>
                    <a:pt x="6815" y="1757"/>
                  </a:lnTo>
                  <a:lnTo>
                    <a:pt x="6955" y="1664"/>
                  </a:lnTo>
                  <a:lnTo>
                    <a:pt x="7049" y="1570"/>
                  </a:lnTo>
                  <a:lnTo>
                    <a:pt x="7213" y="1359"/>
                  </a:lnTo>
                  <a:lnTo>
                    <a:pt x="7330" y="1172"/>
                  </a:lnTo>
                  <a:lnTo>
                    <a:pt x="7377" y="1008"/>
                  </a:lnTo>
                  <a:lnTo>
                    <a:pt x="7377" y="867"/>
                  </a:lnTo>
                  <a:lnTo>
                    <a:pt x="7353" y="821"/>
                  </a:lnTo>
                  <a:lnTo>
                    <a:pt x="7330" y="774"/>
                  </a:lnTo>
                  <a:lnTo>
                    <a:pt x="7190" y="633"/>
                  </a:lnTo>
                  <a:lnTo>
                    <a:pt x="6979" y="493"/>
                  </a:lnTo>
                  <a:lnTo>
                    <a:pt x="6698" y="329"/>
                  </a:lnTo>
                  <a:lnTo>
                    <a:pt x="6393" y="188"/>
                  </a:lnTo>
                  <a:lnTo>
                    <a:pt x="6159" y="71"/>
                  </a:lnTo>
                  <a:lnTo>
                    <a:pt x="5972" y="24"/>
                  </a:lnTo>
                  <a:lnTo>
                    <a:pt x="5831" y="1"/>
                  </a:lnTo>
                  <a:lnTo>
                    <a:pt x="5644" y="48"/>
                  </a:lnTo>
                  <a:lnTo>
                    <a:pt x="5480" y="95"/>
                  </a:lnTo>
                  <a:lnTo>
                    <a:pt x="5363" y="141"/>
                  </a:lnTo>
                  <a:lnTo>
                    <a:pt x="5293" y="212"/>
                  </a:lnTo>
                  <a:lnTo>
                    <a:pt x="5199" y="446"/>
                  </a:lnTo>
                  <a:lnTo>
                    <a:pt x="5176" y="610"/>
                  </a:lnTo>
                  <a:lnTo>
                    <a:pt x="3700" y="2741"/>
                  </a:lnTo>
                  <a:lnTo>
                    <a:pt x="2436" y="516"/>
                  </a:lnTo>
                  <a:lnTo>
                    <a:pt x="2272" y="141"/>
                  </a:lnTo>
                  <a:lnTo>
                    <a:pt x="2201" y="48"/>
                  </a:lnTo>
                  <a:lnTo>
                    <a:pt x="2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1451371" y="3697136"/>
              <a:ext cx="443117" cy="427608"/>
            </a:xfrm>
            <a:custGeom>
              <a:rect b="b" l="l" r="r" t="t"/>
              <a:pathLst>
                <a:path extrusionOk="0" h="29695" w="30772">
                  <a:moveTo>
                    <a:pt x="27517" y="4450"/>
                  </a:moveTo>
                  <a:lnTo>
                    <a:pt x="8220" y="4450"/>
                  </a:lnTo>
                  <a:lnTo>
                    <a:pt x="2014" y="352"/>
                  </a:lnTo>
                  <a:lnTo>
                    <a:pt x="2014" y="352"/>
                  </a:lnTo>
                  <a:lnTo>
                    <a:pt x="1757" y="188"/>
                  </a:lnTo>
                  <a:lnTo>
                    <a:pt x="1499" y="94"/>
                  </a:lnTo>
                  <a:lnTo>
                    <a:pt x="1265" y="24"/>
                  </a:lnTo>
                  <a:lnTo>
                    <a:pt x="1031" y="0"/>
                  </a:lnTo>
                  <a:lnTo>
                    <a:pt x="820" y="0"/>
                  </a:lnTo>
                  <a:lnTo>
                    <a:pt x="609" y="47"/>
                  </a:lnTo>
                  <a:lnTo>
                    <a:pt x="445" y="118"/>
                  </a:lnTo>
                  <a:lnTo>
                    <a:pt x="305" y="235"/>
                  </a:lnTo>
                  <a:lnTo>
                    <a:pt x="164" y="375"/>
                  </a:lnTo>
                  <a:lnTo>
                    <a:pt x="71" y="539"/>
                  </a:lnTo>
                  <a:lnTo>
                    <a:pt x="24" y="703"/>
                  </a:lnTo>
                  <a:lnTo>
                    <a:pt x="0" y="914"/>
                  </a:lnTo>
                  <a:lnTo>
                    <a:pt x="0" y="1148"/>
                  </a:lnTo>
                  <a:lnTo>
                    <a:pt x="47" y="1382"/>
                  </a:lnTo>
                  <a:lnTo>
                    <a:pt x="141" y="1640"/>
                  </a:lnTo>
                  <a:lnTo>
                    <a:pt x="281" y="1897"/>
                  </a:lnTo>
                  <a:lnTo>
                    <a:pt x="4684" y="9860"/>
                  </a:lnTo>
                  <a:lnTo>
                    <a:pt x="4684" y="10187"/>
                  </a:lnTo>
                  <a:lnTo>
                    <a:pt x="4684" y="26440"/>
                  </a:lnTo>
                  <a:lnTo>
                    <a:pt x="4684" y="26440"/>
                  </a:lnTo>
                  <a:lnTo>
                    <a:pt x="4707" y="26768"/>
                  </a:lnTo>
                  <a:lnTo>
                    <a:pt x="4754" y="27095"/>
                  </a:lnTo>
                  <a:lnTo>
                    <a:pt x="4824" y="27400"/>
                  </a:lnTo>
                  <a:lnTo>
                    <a:pt x="4942" y="27704"/>
                  </a:lnTo>
                  <a:lnTo>
                    <a:pt x="5082" y="27985"/>
                  </a:lnTo>
                  <a:lnTo>
                    <a:pt x="5246" y="28266"/>
                  </a:lnTo>
                  <a:lnTo>
                    <a:pt x="5433" y="28500"/>
                  </a:lnTo>
                  <a:lnTo>
                    <a:pt x="5644" y="28735"/>
                  </a:lnTo>
                  <a:lnTo>
                    <a:pt x="5878" y="28945"/>
                  </a:lnTo>
                  <a:lnTo>
                    <a:pt x="6136" y="29133"/>
                  </a:lnTo>
                  <a:lnTo>
                    <a:pt x="6394" y="29297"/>
                  </a:lnTo>
                  <a:lnTo>
                    <a:pt x="6675" y="29437"/>
                  </a:lnTo>
                  <a:lnTo>
                    <a:pt x="6979" y="29554"/>
                  </a:lnTo>
                  <a:lnTo>
                    <a:pt x="7307" y="29625"/>
                  </a:lnTo>
                  <a:lnTo>
                    <a:pt x="7635" y="29695"/>
                  </a:lnTo>
                  <a:lnTo>
                    <a:pt x="7963" y="29695"/>
                  </a:lnTo>
                  <a:lnTo>
                    <a:pt x="27517" y="29695"/>
                  </a:lnTo>
                  <a:lnTo>
                    <a:pt x="27517" y="29695"/>
                  </a:lnTo>
                  <a:lnTo>
                    <a:pt x="27845" y="29695"/>
                  </a:lnTo>
                  <a:lnTo>
                    <a:pt x="28173" y="29625"/>
                  </a:lnTo>
                  <a:lnTo>
                    <a:pt x="28477" y="29554"/>
                  </a:lnTo>
                  <a:lnTo>
                    <a:pt x="28781" y="29437"/>
                  </a:lnTo>
                  <a:lnTo>
                    <a:pt x="29062" y="29297"/>
                  </a:lnTo>
                  <a:lnTo>
                    <a:pt x="29343" y="29133"/>
                  </a:lnTo>
                  <a:lnTo>
                    <a:pt x="29601" y="28945"/>
                  </a:lnTo>
                  <a:lnTo>
                    <a:pt x="29812" y="28735"/>
                  </a:lnTo>
                  <a:lnTo>
                    <a:pt x="30023" y="28500"/>
                  </a:lnTo>
                  <a:lnTo>
                    <a:pt x="30233" y="28266"/>
                  </a:lnTo>
                  <a:lnTo>
                    <a:pt x="30397" y="27985"/>
                  </a:lnTo>
                  <a:lnTo>
                    <a:pt x="30514" y="27704"/>
                  </a:lnTo>
                  <a:lnTo>
                    <a:pt x="30631" y="27400"/>
                  </a:lnTo>
                  <a:lnTo>
                    <a:pt x="30725" y="27095"/>
                  </a:lnTo>
                  <a:lnTo>
                    <a:pt x="30772" y="26768"/>
                  </a:lnTo>
                  <a:lnTo>
                    <a:pt x="30772" y="26440"/>
                  </a:lnTo>
                  <a:lnTo>
                    <a:pt x="30772" y="7705"/>
                  </a:lnTo>
                  <a:lnTo>
                    <a:pt x="30772" y="7705"/>
                  </a:lnTo>
                  <a:lnTo>
                    <a:pt x="30772" y="7377"/>
                  </a:lnTo>
                  <a:lnTo>
                    <a:pt x="30725" y="7049"/>
                  </a:lnTo>
                  <a:lnTo>
                    <a:pt x="30631" y="6745"/>
                  </a:lnTo>
                  <a:lnTo>
                    <a:pt x="30514" y="6440"/>
                  </a:lnTo>
                  <a:lnTo>
                    <a:pt x="30397" y="6159"/>
                  </a:lnTo>
                  <a:lnTo>
                    <a:pt x="30233" y="5878"/>
                  </a:lnTo>
                  <a:lnTo>
                    <a:pt x="30023" y="5621"/>
                  </a:lnTo>
                  <a:lnTo>
                    <a:pt x="29812" y="5410"/>
                  </a:lnTo>
                  <a:lnTo>
                    <a:pt x="29601" y="5176"/>
                  </a:lnTo>
                  <a:lnTo>
                    <a:pt x="29343" y="4989"/>
                  </a:lnTo>
                  <a:lnTo>
                    <a:pt x="29062" y="4825"/>
                  </a:lnTo>
                  <a:lnTo>
                    <a:pt x="28781" y="4708"/>
                  </a:lnTo>
                  <a:lnTo>
                    <a:pt x="28477" y="4590"/>
                  </a:lnTo>
                  <a:lnTo>
                    <a:pt x="28173" y="4497"/>
                  </a:lnTo>
                  <a:lnTo>
                    <a:pt x="27845" y="4450"/>
                  </a:lnTo>
                  <a:lnTo>
                    <a:pt x="27517" y="4450"/>
                  </a:lnTo>
                  <a:lnTo>
                    <a:pt x="27517" y="44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1671244" y="3851245"/>
              <a:ext cx="139954" cy="221573"/>
            </a:xfrm>
            <a:custGeom>
              <a:rect b="b" l="l" r="r" t="t"/>
              <a:pathLst>
                <a:path extrusionOk="0" h="15387" w="9719">
                  <a:moveTo>
                    <a:pt x="9719" y="4825"/>
                  </a:moveTo>
                  <a:lnTo>
                    <a:pt x="9719" y="4825"/>
                  </a:lnTo>
                  <a:lnTo>
                    <a:pt x="9695" y="4567"/>
                  </a:lnTo>
                  <a:lnTo>
                    <a:pt x="9625" y="4310"/>
                  </a:lnTo>
                  <a:lnTo>
                    <a:pt x="9555" y="4099"/>
                  </a:lnTo>
                  <a:lnTo>
                    <a:pt x="9414" y="3888"/>
                  </a:lnTo>
                  <a:lnTo>
                    <a:pt x="9274" y="3701"/>
                  </a:lnTo>
                  <a:lnTo>
                    <a:pt x="9110" y="3513"/>
                  </a:lnTo>
                  <a:lnTo>
                    <a:pt x="8922" y="3373"/>
                  </a:lnTo>
                  <a:lnTo>
                    <a:pt x="8688" y="3256"/>
                  </a:lnTo>
                  <a:lnTo>
                    <a:pt x="8688" y="3256"/>
                  </a:lnTo>
                  <a:lnTo>
                    <a:pt x="8922" y="3139"/>
                  </a:lnTo>
                  <a:lnTo>
                    <a:pt x="9110" y="2998"/>
                  </a:lnTo>
                  <a:lnTo>
                    <a:pt x="9274" y="2834"/>
                  </a:lnTo>
                  <a:lnTo>
                    <a:pt x="9414" y="2647"/>
                  </a:lnTo>
                  <a:lnTo>
                    <a:pt x="9555" y="2436"/>
                  </a:lnTo>
                  <a:lnTo>
                    <a:pt x="9625" y="2202"/>
                  </a:lnTo>
                  <a:lnTo>
                    <a:pt x="9695" y="1968"/>
                  </a:lnTo>
                  <a:lnTo>
                    <a:pt x="9719" y="1710"/>
                  </a:lnTo>
                  <a:lnTo>
                    <a:pt x="9719" y="1710"/>
                  </a:lnTo>
                  <a:lnTo>
                    <a:pt x="9695" y="1523"/>
                  </a:lnTo>
                  <a:lnTo>
                    <a:pt x="9672" y="1359"/>
                  </a:lnTo>
                  <a:lnTo>
                    <a:pt x="9625" y="1195"/>
                  </a:lnTo>
                  <a:lnTo>
                    <a:pt x="9578" y="1031"/>
                  </a:lnTo>
                  <a:lnTo>
                    <a:pt x="9508" y="891"/>
                  </a:lnTo>
                  <a:lnTo>
                    <a:pt x="9414" y="750"/>
                  </a:lnTo>
                  <a:lnTo>
                    <a:pt x="9321" y="609"/>
                  </a:lnTo>
                  <a:lnTo>
                    <a:pt x="9203" y="492"/>
                  </a:lnTo>
                  <a:lnTo>
                    <a:pt x="9086" y="399"/>
                  </a:lnTo>
                  <a:lnTo>
                    <a:pt x="8946" y="282"/>
                  </a:lnTo>
                  <a:lnTo>
                    <a:pt x="8805" y="211"/>
                  </a:lnTo>
                  <a:lnTo>
                    <a:pt x="8665" y="141"/>
                  </a:lnTo>
                  <a:lnTo>
                    <a:pt x="8501" y="71"/>
                  </a:lnTo>
                  <a:lnTo>
                    <a:pt x="8337" y="24"/>
                  </a:lnTo>
                  <a:lnTo>
                    <a:pt x="8173" y="1"/>
                  </a:lnTo>
                  <a:lnTo>
                    <a:pt x="8009" y="1"/>
                  </a:lnTo>
                  <a:lnTo>
                    <a:pt x="4543" y="1"/>
                  </a:lnTo>
                  <a:lnTo>
                    <a:pt x="1991" y="1"/>
                  </a:lnTo>
                  <a:lnTo>
                    <a:pt x="0" y="1"/>
                  </a:lnTo>
                  <a:lnTo>
                    <a:pt x="0" y="9438"/>
                  </a:lnTo>
                  <a:lnTo>
                    <a:pt x="0" y="9438"/>
                  </a:lnTo>
                  <a:lnTo>
                    <a:pt x="164" y="9508"/>
                  </a:lnTo>
                  <a:lnTo>
                    <a:pt x="562" y="9766"/>
                  </a:lnTo>
                  <a:lnTo>
                    <a:pt x="1148" y="10164"/>
                  </a:lnTo>
                  <a:lnTo>
                    <a:pt x="1475" y="10422"/>
                  </a:lnTo>
                  <a:lnTo>
                    <a:pt x="1827" y="10703"/>
                  </a:lnTo>
                  <a:lnTo>
                    <a:pt x="2178" y="11031"/>
                  </a:lnTo>
                  <a:lnTo>
                    <a:pt x="2529" y="11382"/>
                  </a:lnTo>
                  <a:lnTo>
                    <a:pt x="2857" y="11757"/>
                  </a:lnTo>
                  <a:lnTo>
                    <a:pt x="3185" y="12155"/>
                  </a:lnTo>
                  <a:lnTo>
                    <a:pt x="3466" y="12576"/>
                  </a:lnTo>
                  <a:lnTo>
                    <a:pt x="3700" y="13021"/>
                  </a:lnTo>
                  <a:lnTo>
                    <a:pt x="3794" y="13255"/>
                  </a:lnTo>
                  <a:lnTo>
                    <a:pt x="3864" y="13513"/>
                  </a:lnTo>
                  <a:lnTo>
                    <a:pt x="3934" y="13747"/>
                  </a:lnTo>
                  <a:lnTo>
                    <a:pt x="3981" y="14005"/>
                  </a:lnTo>
                  <a:lnTo>
                    <a:pt x="3981" y="14005"/>
                  </a:lnTo>
                  <a:lnTo>
                    <a:pt x="4051" y="14333"/>
                  </a:lnTo>
                  <a:lnTo>
                    <a:pt x="4122" y="14520"/>
                  </a:lnTo>
                  <a:lnTo>
                    <a:pt x="4239" y="14707"/>
                  </a:lnTo>
                  <a:lnTo>
                    <a:pt x="4356" y="14895"/>
                  </a:lnTo>
                  <a:lnTo>
                    <a:pt x="4520" y="15059"/>
                  </a:lnTo>
                  <a:lnTo>
                    <a:pt x="4707" y="15199"/>
                  </a:lnTo>
                  <a:lnTo>
                    <a:pt x="4824" y="15269"/>
                  </a:lnTo>
                  <a:lnTo>
                    <a:pt x="4941" y="15316"/>
                  </a:lnTo>
                  <a:lnTo>
                    <a:pt x="4941" y="15316"/>
                  </a:lnTo>
                  <a:lnTo>
                    <a:pt x="5152" y="15340"/>
                  </a:lnTo>
                  <a:lnTo>
                    <a:pt x="5316" y="15386"/>
                  </a:lnTo>
                  <a:lnTo>
                    <a:pt x="5503" y="15386"/>
                  </a:lnTo>
                  <a:lnTo>
                    <a:pt x="5667" y="15363"/>
                  </a:lnTo>
                  <a:lnTo>
                    <a:pt x="5808" y="15340"/>
                  </a:lnTo>
                  <a:lnTo>
                    <a:pt x="5948" y="15293"/>
                  </a:lnTo>
                  <a:lnTo>
                    <a:pt x="6182" y="15176"/>
                  </a:lnTo>
                  <a:lnTo>
                    <a:pt x="6393" y="15035"/>
                  </a:lnTo>
                  <a:lnTo>
                    <a:pt x="6557" y="14871"/>
                  </a:lnTo>
                  <a:lnTo>
                    <a:pt x="6674" y="14731"/>
                  </a:lnTo>
                  <a:lnTo>
                    <a:pt x="6745" y="14590"/>
                  </a:lnTo>
                  <a:lnTo>
                    <a:pt x="6745" y="14590"/>
                  </a:lnTo>
                  <a:lnTo>
                    <a:pt x="6862" y="14356"/>
                  </a:lnTo>
                  <a:lnTo>
                    <a:pt x="6932" y="14122"/>
                  </a:lnTo>
                  <a:lnTo>
                    <a:pt x="7002" y="13888"/>
                  </a:lnTo>
                  <a:lnTo>
                    <a:pt x="7049" y="13653"/>
                  </a:lnTo>
                  <a:lnTo>
                    <a:pt x="7096" y="13419"/>
                  </a:lnTo>
                  <a:lnTo>
                    <a:pt x="7096" y="13208"/>
                  </a:lnTo>
                  <a:lnTo>
                    <a:pt x="7096" y="12974"/>
                  </a:lnTo>
                  <a:lnTo>
                    <a:pt x="7072" y="12740"/>
                  </a:lnTo>
                  <a:lnTo>
                    <a:pt x="7026" y="12295"/>
                  </a:lnTo>
                  <a:lnTo>
                    <a:pt x="6908" y="11874"/>
                  </a:lnTo>
                  <a:lnTo>
                    <a:pt x="6768" y="11476"/>
                  </a:lnTo>
                  <a:lnTo>
                    <a:pt x="6604" y="11077"/>
                  </a:lnTo>
                  <a:lnTo>
                    <a:pt x="6440" y="10726"/>
                  </a:lnTo>
                  <a:lnTo>
                    <a:pt x="6253" y="10398"/>
                  </a:lnTo>
                  <a:lnTo>
                    <a:pt x="6065" y="10117"/>
                  </a:lnTo>
                  <a:lnTo>
                    <a:pt x="5901" y="9883"/>
                  </a:lnTo>
                  <a:lnTo>
                    <a:pt x="5644" y="9555"/>
                  </a:lnTo>
                  <a:lnTo>
                    <a:pt x="5550" y="9438"/>
                  </a:lnTo>
                  <a:lnTo>
                    <a:pt x="8009" y="9438"/>
                  </a:lnTo>
                  <a:lnTo>
                    <a:pt x="8009" y="9438"/>
                  </a:lnTo>
                  <a:lnTo>
                    <a:pt x="8173" y="9415"/>
                  </a:lnTo>
                  <a:lnTo>
                    <a:pt x="8337" y="9391"/>
                  </a:lnTo>
                  <a:lnTo>
                    <a:pt x="8501" y="9344"/>
                  </a:lnTo>
                  <a:lnTo>
                    <a:pt x="8665" y="9298"/>
                  </a:lnTo>
                  <a:lnTo>
                    <a:pt x="8805" y="9227"/>
                  </a:lnTo>
                  <a:lnTo>
                    <a:pt x="8946" y="9134"/>
                  </a:lnTo>
                  <a:lnTo>
                    <a:pt x="9086" y="9040"/>
                  </a:lnTo>
                  <a:lnTo>
                    <a:pt x="9203" y="8923"/>
                  </a:lnTo>
                  <a:lnTo>
                    <a:pt x="9321" y="8806"/>
                  </a:lnTo>
                  <a:lnTo>
                    <a:pt x="9414" y="8665"/>
                  </a:lnTo>
                  <a:lnTo>
                    <a:pt x="9508" y="8525"/>
                  </a:lnTo>
                  <a:lnTo>
                    <a:pt x="9578" y="8384"/>
                  </a:lnTo>
                  <a:lnTo>
                    <a:pt x="9625" y="8220"/>
                  </a:lnTo>
                  <a:lnTo>
                    <a:pt x="9672" y="8056"/>
                  </a:lnTo>
                  <a:lnTo>
                    <a:pt x="9695" y="7893"/>
                  </a:lnTo>
                  <a:lnTo>
                    <a:pt x="9719" y="7729"/>
                  </a:lnTo>
                  <a:lnTo>
                    <a:pt x="9719" y="7729"/>
                  </a:lnTo>
                  <a:lnTo>
                    <a:pt x="9695" y="7494"/>
                  </a:lnTo>
                  <a:lnTo>
                    <a:pt x="9648" y="7284"/>
                  </a:lnTo>
                  <a:lnTo>
                    <a:pt x="9578" y="7073"/>
                  </a:lnTo>
                  <a:lnTo>
                    <a:pt x="9484" y="6886"/>
                  </a:lnTo>
                  <a:lnTo>
                    <a:pt x="9367" y="6698"/>
                  </a:lnTo>
                  <a:lnTo>
                    <a:pt x="9227" y="6534"/>
                  </a:lnTo>
                  <a:lnTo>
                    <a:pt x="9063" y="6394"/>
                  </a:lnTo>
                  <a:lnTo>
                    <a:pt x="8899" y="6277"/>
                  </a:lnTo>
                  <a:lnTo>
                    <a:pt x="8899" y="6277"/>
                  </a:lnTo>
                  <a:lnTo>
                    <a:pt x="9063" y="6136"/>
                  </a:lnTo>
                  <a:lnTo>
                    <a:pt x="9227" y="5996"/>
                  </a:lnTo>
                  <a:lnTo>
                    <a:pt x="9367" y="5832"/>
                  </a:lnTo>
                  <a:lnTo>
                    <a:pt x="9484" y="5668"/>
                  </a:lnTo>
                  <a:lnTo>
                    <a:pt x="9578" y="5457"/>
                  </a:lnTo>
                  <a:lnTo>
                    <a:pt x="9648" y="5270"/>
                  </a:lnTo>
                  <a:lnTo>
                    <a:pt x="9695" y="5036"/>
                  </a:lnTo>
                  <a:lnTo>
                    <a:pt x="9719" y="4825"/>
                  </a:lnTo>
                  <a:lnTo>
                    <a:pt x="9719" y="4825"/>
                  </a:lnTo>
                  <a:close/>
                </a:path>
              </a:pathLst>
            </a:custGeom>
            <a:solidFill>
              <a:srgbClr val="E5A4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1594348" y="3851245"/>
              <a:ext cx="76910" cy="135922"/>
            </a:xfrm>
            <a:custGeom>
              <a:rect b="b" l="l" r="r" t="t"/>
              <a:pathLst>
                <a:path extrusionOk="0" h="9439" w="5341">
                  <a:moveTo>
                    <a:pt x="1" y="9438"/>
                  </a:moveTo>
                  <a:lnTo>
                    <a:pt x="5340" y="9438"/>
                  </a:lnTo>
                  <a:lnTo>
                    <a:pt x="5340" y="1"/>
                  </a:lnTo>
                  <a:lnTo>
                    <a:pt x="1" y="1"/>
                  </a:lnTo>
                  <a:lnTo>
                    <a:pt x="1" y="9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2210798" y="2004287"/>
              <a:ext cx="593194" cy="363197"/>
            </a:xfrm>
            <a:custGeom>
              <a:rect b="b" l="l" r="r" t="t"/>
              <a:pathLst>
                <a:path extrusionOk="0" h="25222" w="41194">
                  <a:moveTo>
                    <a:pt x="37915" y="0"/>
                  </a:moveTo>
                  <a:lnTo>
                    <a:pt x="7963" y="0"/>
                  </a:lnTo>
                  <a:lnTo>
                    <a:pt x="7963" y="0"/>
                  </a:lnTo>
                  <a:lnTo>
                    <a:pt x="7635" y="23"/>
                  </a:lnTo>
                  <a:lnTo>
                    <a:pt x="7307" y="70"/>
                  </a:lnTo>
                  <a:lnTo>
                    <a:pt x="6979" y="141"/>
                  </a:lnTo>
                  <a:lnTo>
                    <a:pt x="6698" y="258"/>
                  </a:lnTo>
                  <a:lnTo>
                    <a:pt x="6394" y="398"/>
                  </a:lnTo>
                  <a:lnTo>
                    <a:pt x="6136" y="562"/>
                  </a:lnTo>
                  <a:lnTo>
                    <a:pt x="5878" y="749"/>
                  </a:lnTo>
                  <a:lnTo>
                    <a:pt x="5644" y="960"/>
                  </a:lnTo>
                  <a:lnTo>
                    <a:pt x="5433" y="1194"/>
                  </a:lnTo>
                  <a:lnTo>
                    <a:pt x="5246" y="1452"/>
                  </a:lnTo>
                  <a:lnTo>
                    <a:pt x="5082" y="1710"/>
                  </a:lnTo>
                  <a:lnTo>
                    <a:pt x="4942" y="1991"/>
                  </a:lnTo>
                  <a:lnTo>
                    <a:pt x="4824" y="2295"/>
                  </a:lnTo>
                  <a:lnTo>
                    <a:pt x="4754" y="2623"/>
                  </a:lnTo>
                  <a:lnTo>
                    <a:pt x="4707" y="2927"/>
                  </a:lnTo>
                  <a:lnTo>
                    <a:pt x="4684" y="3279"/>
                  </a:lnTo>
                  <a:lnTo>
                    <a:pt x="4684" y="15035"/>
                  </a:lnTo>
                  <a:lnTo>
                    <a:pt x="4684" y="15362"/>
                  </a:lnTo>
                  <a:lnTo>
                    <a:pt x="281" y="23325"/>
                  </a:lnTo>
                  <a:lnTo>
                    <a:pt x="281" y="23325"/>
                  </a:lnTo>
                  <a:lnTo>
                    <a:pt x="141" y="23582"/>
                  </a:lnTo>
                  <a:lnTo>
                    <a:pt x="47" y="23840"/>
                  </a:lnTo>
                  <a:lnTo>
                    <a:pt x="0" y="24074"/>
                  </a:lnTo>
                  <a:lnTo>
                    <a:pt x="0" y="24308"/>
                  </a:lnTo>
                  <a:lnTo>
                    <a:pt x="24" y="24495"/>
                  </a:lnTo>
                  <a:lnTo>
                    <a:pt x="71" y="24683"/>
                  </a:lnTo>
                  <a:lnTo>
                    <a:pt x="164" y="24847"/>
                  </a:lnTo>
                  <a:lnTo>
                    <a:pt x="305" y="24987"/>
                  </a:lnTo>
                  <a:lnTo>
                    <a:pt x="445" y="25081"/>
                  </a:lnTo>
                  <a:lnTo>
                    <a:pt x="609" y="25175"/>
                  </a:lnTo>
                  <a:lnTo>
                    <a:pt x="820" y="25221"/>
                  </a:lnTo>
                  <a:lnTo>
                    <a:pt x="1031" y="25221"/>
                  </a:lnTo>
                  <a:lnTo>
                    <a:pt x="1265" y="25198"/>
                  </a:lnTo>
                  <a:lnTo>
                    <a:pt x="1499" y="25128"/>
                  </a:lnTo>
                  <a:lnTo>
                    <a:pt x="1757" y="25034"/>
                  </a:lnTo>
                  <a:lnTo>
                    <a:pt x="2014" y="24870"/>
                  </a:lnTo>
                  <a:lnTo>
                    <a:pt x="8220" y="20772"/>
                  </a:lnTo>
                  <a:lnTo>
                    <a:pt x="37915" y="20772"/>
                  </a:lnTo>
                  <a:lnTo>
                    <a:pt x="37915" y="20772"/>
                  </a:lnTo>
                  <a:lnTo>
                    <a:pt x="38242" y="20749"/>
                  </a:lnTo>
                  <a:lnTo>
                    <a:pt x="38570" y="20702"/>
                  </a:lnTo>
                  <a:lnTo>
                    <a:pt x="38898" y="20631"/>
                  </a:lnTo>
                  <a:lnTo>
                    <a:pt x="39179" y="20514"/>
                  </a:lnTo>
                  <a:lnTo>
                    <a:pt x="39484" y="20374"/>
                  </a:lnTo>
                  <a:lnTo>
                    <a:pt x="39741" y="20210"/>
                  </a:lnTo>
                  <a:lnTo>
                    <a:pt x="39999" y="20023"/>
                  </a:lnTo>
                  <a:lnTo>
                    <a:pt x="40233" y="19812"/>
                  </a:lnTo>
                  <a:lnTo>
                    <a:pt x="40444" y="19578"/>
                  </a:lnTo>
                  <a:lnTo>
                    <a:pt x="40631" y="19343"/>
                  </a:lnTo>
                  <a:lnTo>
                    <a:pt x="40795" y="19062"/>
                  </a:lnTo>
                  <a:lnTo>
                    <a:pt x="40935" y="18781"/>
                  </a:lnTo>
                  <a:lnTo>
                    <a:pt x="41029" y="18477"/>
                  </a:lnTo>
                  <a:lnTo>
                    <a:pt x="41123" y="18173"/>
                  </a:lnTo>
                  <a:lnTo>
                    <a:pt x="41170" y="17845"/>
                  </a:lnTo>
                  <a:lnTo>
                    <a:pt x="41193" y="17493"/>
                  </a:lnTo>
                  <a:lnTo>
                    <a:pt x="41193" y="3279"/>
                  </a:lnTo>
                  <a:lnTo>
                    <a:pt x="41193" y="3279"/>
                  </a:lnTo>
                  <a:lnTo>
                    <a:pt x="41170" y="2927"/>
                  </a:lnTo>
                  <a:lnTo>
                    <a:pt x="41123" y="2623"/>
                  </a:lnTo>
                  <a:lnTo>
                    <a:pt x="41029" y="2295"/>
                  </a:lnTo>
                  <a:lnTo>
                    <a:pt x="40935" y="1991"/>
                  </a:lnTo>
                  <a:lnTo>
                    <a:pt x="40795" y="1710"/>
                  </a:lnTo>
                  <a:lnTo>
                    <a:pt x="40631" y="1452"/>
                  </a:lnTo>
                  <a:lnTo>
                    <a:pt x="40444" y="1194"/>
                  </a:lnTo>
                  <a:lnTo>
                    <a:pt x="40233" y="960"/>
                  </a:lnTo>
                  <a:lnTo>
                    <a:pt x="39999" y="749"/>
                  </a:lnTo>
                  <a:lnTo>
                    <a:pt x="39741" y="562"/>
                  </a:lnTo>
                  <a:lnTo>
                    <a:pt x="39484" y="398"/>
                  </a:lnTo>
                  <a:lnTo>
                    <a:pt x="39179" y="258"/>
                  </a:lnTo>
                  <a:lnTo>
                    <a:pt x="38898" y="141"/>
                  </a:lnTo>
                  <a:lnTo>
                    <a:pt x="38570" y="70"/>
                  </a:lnTo>
                  <a:lnTo>
                    <a:pt x="38242" y="23"/>
                  </a:lnTo>
                  <a:lnTo>
                    <a:pt x="37915" y="0"/>
                  </a:lnTo>
                  <a:lnTo>
                    <a:pt x="379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2346028" y="2118594"/>
              <a:ext cx="88027" cy="102528"/>
            </a:xfrm>
            <a:custGeom>
              <a:rect b="b" l="l" r="r" t="t"/>
              <a:pathLst>
                <a:path extrusionOk="0" h="7120" w="6113">
                  <a:moveTo>
                    <a:pt x="1686" y="1"/>
                  </a:moveTo>
                  <a:lnTo>
                    <a:pt x="1546" y="48"/>
                  </a:lnTo>
                  <a:lnTo>
                    <a:pt x="1382" y="118"/>
                  </a:lnTo>
                  <a:lnTo>
                    <a:pt x="1148" y="235"/>
                  </a:lnTo>
                  <a:lnTo>
                    <a:pt x="890" y="399"/>
                  </a:lnTo>
                  <a:lnTo>
                    <a:pt x="632" y="563"/>
                  </a:lnTo>
                  <a:lnTo>
                    <a:pt x="468" y="703"/>
                  </a:lnTo>
                  <a:lnTo>
                    <a:pt x="351" y="820"/>
                  </a:lnTo>
                  <a:lnTo>
                    <a:pt x="328" y="867"/>
                  </a:lnTo>
                  <a:lnTo>
                    <a:pt x="328" y="914"/>
                  </a:lnTo>
                  <a:lnTo>
                    <a:pt x="492" y="1125"/>
                  </a:lnTo>
                  <a:lnTo>
                    <a:pt x="656" y="1242"/>
                  </a:lnTo>
                  <a:lnTo>
                    <a:pt x="2037" y="3396"/>
                  </a:lnTo>
                  <a:lnTo>
                    <a:pt x="515" y="5715"/>
                  </a:lnTo>
                  <a:lnTo>
                    <a:pt x="211" y="6019"/>
                  </a:lnTo>
                  <a:lnTo>
                    <a:pt x="117" y="6136"/>
                  </a:lnTo>
                  <a:lnTo>
                    <a:pt x="47" y="6207"/>
                  </a:lnTo>
                  <a:lnTo>
                    <a:pt x="23" y="6300"/>
                  </a:lnTo>
                  <a:lnTo>
                    <a:pt x="0" y="6371"/>
                  </a:lnTo>
                  <a:lnTo>
                    <a:pt x="23" y="6441"/>
                  </a:lnTo>
                  <a:lnTo>
                    <a:pt x="47" y="6511"/>
                  </a:lnTo>
                  <a:lnTo>
                    <a:pt x="141" y="6605"/>
                  </a:lnTo>
                  <a:lnTo>
                    <a:pt x="304" y="6722"/>
                  </a:lnTo>
                  <a:lnTo>
                    <a:pt x="539" y="6815"/>
                  </a:lnTo>
                  <a:lnTo>
                    <a:pt x="843" y="6933"/>
                  </a:lnTo>
                  <a:lnTo>
                    <a:pt x="1124" y="7026"/>
                  </a:lnTo>
                  <a:lnTo>
                    <a:pt x="1382" y="7097"/>
                  </a:lnTo>
                  <a:lnTo>
                    <a:pt x="1569" y="7120"/>
                  </a:lnTo>
                  <a:lnTo>
                    <a:pt x="1686" y="7120"/>
                  </a:lnTo>
                  <a:lnTo>
                    <a:pt x="1803" y="7097"/>
                  </a:lnTo>
                  <a:lnTo>
                    <a:pt x="1874" y="7026"/>
                  </a:lnTo>
                  <a:lnTo>
                    <a:pt x="1944" y="6909"/>
                  </a:lnTo>
                  <a:lnTo>
                    <a:pt x="1991" y="6769"/>
                  </a:lnTo>
                  <a:lnTo>
                    <a:pt x="2108" y="6347"/>
                  </a:lnTo>
                  <a:lnTo>
                    <a:pt x="3091" y="4755"/>
                  </a:lnTo>
                  <a:lnTo>
                    <a:pt x="3536" y="5457"/>
                  </a:lnTo>
                  <a:lnTo>
                    <a:pt x="3887" y="6043"/>
                  </a:lnTo>
                  <a:lnTo>
                    <a:pt x="4122" y="6511"/>
                  </a:lnTo>
                  <a:lnTo>
                    <a:pt x="4262" y="6815"/>
                  </a:lnTo>
                  <a:lnTo>
                    <a:pt x="4309" y="6933"/>
                  </a:lnTo>
                  <a:lnTo>
                    <a:pt x="4403" y="7026"/>
                  </a:lnTo>
                  <a:lnTo>
                    <a:pt x="4520" y="7097"/>
                  </a:lnTo>
                  <a:lnTo>
                    <a:pt x="4660" y="7097"/>
                  </a:lnTo>
                  <a:lnTo>
                    <a:pt x="4894" y="7003"/>
                  </a:lnTo>
                  <a:lnTo>
                    <a:pt x="5339" y="6792"/>
                  </a:lnTo>
                  <a:lnTo>
                    <a:pt x="5761" y="6581"/>
                  </a:lnTo>
                  <a:lnTo>
                    <a:pt x="5901" y="6488"/>
                  </a:lnTo>
                  <a:lnTo>
                    <a:pt x="5972" y="6417"/>
                  </a:lnTo>
                  <a:lnTo>
                    <a:pt x="6019" y="6324"/>
                  </a:lnTo>
                  <a:lnTo>
                    <a:pt x="6042" y="6230"/>
                  </a:lnTo>
                  <a:lnTo>
                    <a:pt x="6042" y="6160"/>
                  </a:lnTo>
                  <a:lnTo>
                    <a:pt x="5995" y="6090"/>
                  </a:lnTo>
                  <a:lnTo>
                    <a:pt x="5948" y="5996"/>
                  </a:lnTo>
                  <a:lnTo>
                    <a:pt x="5878" y="5902"/>
                  </a:lnTo>
                  <a:lnTo>
                    <a:pt x="5620" y="5645"/>
                  </a:lnTo>
                  <a:lnTo>
                    <a:pt x="4075" y="3350"/>
                  </a:lnTo>
                  <a:lnTo>
                    <a:pt x="5480" y="1453"/>
                  </a:lnTo>
                  <a:lnTo>
                    <a:pt x="5901" y="1125"/>
                  </a:lnTo>
                  <a:lnTo>
                    <a:pt x="6019" y="1008"/>
                  </a:lnTo>
                  <a:lnTo>
                    <a:pt x="6089" y="891"/>
                  </a:lnTo>
                  <a:lnTo>
                    <a:pt x="6112" y="774"/>
                  </a:lnTo>
                  <a:lnTo>
                    <a:pt x="6112" y="656"/>
                  </a:lnTo>
                  <a:lnTo>
                    <a:pt x="6042" y="586"/>
                  </a:lnTo>
                  <a:lnTo>
                    <a:pt x="5925" y="493"/>
                  </a:lnTo>
                  <a:lnTo>
                    <a:pt x="5714" y="375"/>
                  </a:lnTo>
                  <a:lnTo>
                    <a:pt x="5457" y="258"/>
                  </a:lnTo>
                  <a:lnTo>
                    <a:pt x="4941" y="71"/>
                  </a:lnTo>
                  <a:lnTo>
                    <a:pt x="4777" y="24"/>
                  </a:lnTo>
                  <a:lnTo>
                    <a:pt x="4660" y="1"/>
                  </a:lnTo>
                  <a:lnTo>
                    <a:pt x="4496" y="24"/>
                  </a:lnTo>
                  <a:lnTo>
                    <a:pt x="4379" y="71"/>
                  </a:lnTo>
                  <a:lnTo>
                    <a:pt x="4309" y="94"/>
                  </a:lnTo>
                  <a:lnTo>
                    <a:pt x="4262" y="141"/>
                  </a:lnTo>
                  <a:lnTo>
                    <a:pt x="4145" y="446"/>
                  </a:lnTo>
                  <a:lnTo>
                    <a:pt x="3091" y="2062"/>
                  </a:lnTo>
                  <a:lnTo>
                    <a:pt x="2108" y="375"/>
                  </a:lnTo>
                  <a:lnTo>
                    <a:pt x="1991" y="94"/>
                  </a:lnTo>
                  <a:lnTo>
                    <a:pt x="1944" y="4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2445503" y="2081500"/>
              <a:ext cx="71165" cy="144014"/>
            </a:xfrm>
            <a:custGeom>
              <a:rect b="b" l="l" r="r" t="t"/>
              <a:pathLst>
                <a:path extrusionOk="0" h="10001" w="4942">
                  <a:moveTo>
                    <a:pt x="2530" y="1"/>
                  </a:moveTo>
                  <a:lnTo>
                    <a:pt x="2178" y="24"/>
                  </a:lnTo>
                  <a:lnTo>
                    <a:pt x="1780" y="71"/>
                  </a:lnTo>
                  <a:lnTo>
                    <a:pt x="1382" y="188"/>
                  </a:lnTo>
                  <a:lnTo>
                    <a:pt x="961" y="305"/>
                  </a:lnTo>
                  <a:lnTo>
                    <a:pt x="633" y="446"/>
                  </a:lnTo>
                  <a:lnTo>
                    <a:pt x="375" y="563"/>
                  </a:lnTo>
                  <a:lnTo>
                    <a:pt x="188" y="680"/>
                  </a:lnTo>
                  <a:lnTo>
                    <a:pt x="94" y="797"/>
                  </a:lnTo>
                  <a:lnTo>
                    <a:pt x="24" y="867"/>
                  </a:lnTo>
                  <a:lnTo>
                    <a:pt x="0" y="961"/>
                  </a:lnTo>
                  <a:lnTo>
                    <a:pt x="0" y="1055"/>
                  </a:lnTo>
                  <a:lnTo>
                    <a:pt x="24" y="1125"/>
                  </a:lnTo>
                  <a:lnTo>
                    <a:pt x="235" y="1429"/>
                  </a:lnTo>
                  <a:lnTo>
                    <a:pt x="469" y="1734"/>
                  </a:lnTo>
                  <a:lnTo>
                    <a:pt x="633" y="1898"/>
                  </a:lnTo>
                  <a:lnTo>
                    <a:pt x="773" y="2015"/>
                  </a:lnTo>
                  <a:lnTo>
                    <a:pt x="867" y="2062"/>
                  </a:lnTo>
                  <a:lnTo>
                    <a:pt x="984" y="2085"/>
                  </a:lnTo>
                  <a:lnTo>
                    <a:pt x="1031" y="2085"/>
                  </a:lnTo>
                  <a:lnTo>
                    <a:pt x="1616" y="1781"/>
                  </a:lnTo>
                  <a:lnTo>
                    <a:pt x="1897" y="1663"/>
                  </a:lnTo>
                  <a:lnTo>
                    <a:pt x="2155" y="1546"/>
                  </a:lnTo>
                  <a:lnTo>
                    <a:pt x="2389" y="1476"/>
                  </a:lnTo>
                  <a:lnTo>
                    <a:pt x="2623" y="1429"/>
                  </a:lnTo>
                  <a:lnTo>
                    <a:pt x="2834" y="1382"/>
                  </a:lnTo>
                  <a:lnTo>
                    <a:pt x="3045" y="1382"/>
                  </a:lnTo>
                  <a:lnTo>
                    <a:pt x="3256" y="1406"/>
                  </a:lnTo>
                  <a:lnTo>
                    <a:pt x="3420" y="1453"/>
                  </a:lnTo>
                  <a:lnTo>
                    <a:pt x="3560" y="1523"/>
                  </a:lnTo>
                  <a:lnTo>
                    <a:pt x="3677" y="1640"/>
                  </a:lnTo>
                  <a:lnTo>
                    <a:pt x="3747" y="1757"/>
                  </a:lnTo>
                  <a:lnTo>
                    <a:pt x="3771" y="1874"/>
                  </a:lnTo>
                  <a:lnTo>
                    <a:pt x="3794" y="2015"/>
                  </a:lnTo>
                  <a:lnTo>
                    <a:pt x="3771" y="2179"/>
                  </a:lnTo>
                  <a:lnTo>
                    <a:pt x="3724" y="2319"/>
                  </a:lnTo>
                  <a:lnTo>
                    <a:pt x="3630" y="2507"/>
                  </a:lnTo>
                  <a:lnTo>
                    <a:pt x="3513" y="2670"/>
                  </a:lnTo>
                  <a:lnTo>
                    <a:pt x="3373" y="2858"/>
                  </a:lnTo>
                  <a:lnTo>
                    <a:pt x="3138" y="3139"/>
                  </a:lnTo>
                  <a:lnTo>
                    <a:pt x="2811" y="3467"/>
                  </a:lnTo>
                  <a:lnTo>
                    <a:pt x="2413" y="3841"/>
                  </a:lnTo>
                  <a:lnTo>
                    <a:pt x="1897" y="4286"/>
                  </a:lnTo>
                  <a:lnTo>
                    <a:pt x="1031" y="5036"/>
                  </a:lnTo>
                  <a:lnTo>
                    <a:pt x="773" y="5293"/>
                  </a:lnTo>
                  <a:lnTo>
                    <a:pt x="609" y="5481"/>
                  </a:lnTo>
                  <a:lnTo>
                    <a:pt x="516" y="5598"/>
                  </a:lnTo>
                  <a:lnTo>
                    <a:pt x="469" y="5715"/>
                  </a:lnTo>
                  <a:lnTo>
                    <a:pt x="445" y="5808"/>
                  </a:lnTo>
                  <a:lnTo>
                    <a:pt x="422" y="5926"/>
                  </a:lnTo>
                  <a:lnTo>
                    <a:pt x="422" y="5972"/>
                  </a:lnTo>
                  <a:lnTo>
                    <a:pt x="469" y="6043"/>
                  </a:lnTo>
                  <a:lnTo>
                    <a:pt x="797" y="6417"/>
                  </a:lnTo>
                  <a:lnTo>
                    <a:pt x="1101" y="6698"/>
                  </a:lnTo>
                  <a:lnTo>
                    <a:pt x="1359" y="6886"/>
                  </a:lnTo>
                  <a:lnTo>
                    <a:pt x="1476" y="6956"/>
                  </a:lnTo>
                  <a:lnTo>
                    <a:pt x="1569" y="6979"/>
                  </a:lnTo>
                  <a:lnTo>
                    <a:pt x="1640" y="6979"/>
                  </a:lnTo>
                  <a:lnTo>
                    <a:pt x="1733" y="6909"/>
                  </a:lnTo>
                  <a:lnTo>
                    <a:pt x="1827" y="6815"/>
                  </a:lnTo>
                  <a:lnTo>
                    <a:pt x="1944" y="6652"/>
                  </a:lnTo>
                  <a:lnTo>
                    <a:pt x="2132" y="6417"/>
                  </a:lnTo>
                  <a:lnTo>
                    <a:pt x="2389" y="6136"/>
                  </a:lnTo>
                  <a:lnTo>
                    <a:pt x="2740" y="5808"/>
                  </a:lnTo>
                  <a:lnTo>
                    <a:pt x="3138" y="5457"/>
                  </a:lnTo>
                  <a:lnTo>
                    <a:pt x="3583" y="5106"/>
                  </a:lnTo>
                  <a:lnTo>
                    <a:pt x="3935" y="4778"/>
                  </a:lnTo>
                  <a:lnTo>
                    <a:pt x="4216" y="4497"/>
                  </a:lnTo>
                  <a:lnTo>
                    <a:pt x="4427" y="4263"/>
                  </a:lnTo>
                  <a:lnTo>
                    <a:pt x="4544" y="4076"/>
                  </a:lnTo>
                  <a:lnTo>
                    <a:pt x="4661" y="3865"/>
                  </a:lnTo>
                  <a:lnTo>
                    <a:pt x="4754" y="3677"/>
                  </a:lnTo>
                  <a:lnTo>
                    <a:pt x="4825" y="3467"/>
                  </a:lnTo>
                  <a:lnTo>
                    <a:pt x="4895" y="3256"/>
                  </a:lnTo>
                  <a:lnTo>
                    <a:pt x="4918" y="3045"/>
                  </a:lnTo>
                  <a:lnTo>
                    <a:pt x="4942" y="2834"/>
                  </a:lnTo>
                  <a:lnTo>
                    <a:pt x="4918" y="2600"/>
                  </a:lnTo>
                  <a:lnTo>
                    <a:pt x="4871" y="2202"/>
                  </a:lnTo>
                  <a:lnTo>
                    <a:pt x="4778" y="1851"/>
                  </a:lnTo>
                  <a:lnTo>
                    <a:pt x="4661" y="1500"/>
                  </a:lnTo>
                  <a:lnTo>
                    <a:pt x="4520" y="1195"/>
                  </a:lnTo>
                  <a:lnTo>
                    <a:pt x="4333" y="914"/>
                  </a:lnTo>
                  <a:lnTo>
                    <a:pt x="4122" y="656"/>
                  </a:lnTo>
                  <a:lnTo>
                    <a:pt x="3864" y="446"/>
                  </a:lnTo>
                  <a:lnTo>
                    <a:pt x="3583" y="258"/>
                  </a:lnTo>
                  <a:lnTo>
                    <a:pt x="3349" y="141"/>
                  </a:lnTo>
                  <a:lnTo>
                    <a:pt x="3115" y="71"/>
                  </a:lnTo>
                  <a:lnTo>
                    <a:pt x="2834" y="24"/>
                  </a:lnTo>
                  <a:lnTo>
                    <a:pt x="2530" y="1"/>
                  </a:lnTo>
                  <a:close/>
                  <a:moveTo>
                    <a:pt x="1171" y="7705"/>
                  </a:moveTo>
                  <a:lnTo>
                    <a:pt x="984" y="7729"/>
                  </a:lnTo>
                  <a:lnTo>
                    <a:pt x="844" y="7799"/>
                  </a:lnTo>
                  <a:lnTo>
                    <a:pt x="773" y="7846"/>
                  </a:lnTo>
                  <a:lnTo>
                    <a:pt x="726" y="7893"/>
                  </a:lnTo>
                  <a:lnTo>
                    <a:pt x="703" y="7963"/>
                  </a:lnTo>
                  <a:lnTo>
                    <a:pt x="703" y="8033"/>
                  </a:lnTo>
                  <a:lnTo>
                    <a:pt x="680" y="8267"/>
                  </a:lnTo>
                  <a:lnTo>
                    <a:pt x="609" y="8525"/>
                  </a:lnTo>
                  <a:lnTo>
                    <a:pt x="445" y="8923"/>
                  </a:lnTo>
                  <a:lnTo>
                    <a:pt x="399" y="9017"/>
                  </a:lnTo>
                  <a:lnTo>
                    <a:pt x="399" y="9064"/>
                  </a:lnTo>
                  <a:lnTo>
                    <a:pt x="422" y="9110"/>
                  </a:lnTo>
                  <a:lnTo>
                    <a:pt x="797" y="9462"/>
                  </a:lnTo>
                  <a:lnTo>
                    <a:pt x="1101" y="9743"/>
                  </a:lnTo>
                  <a:lnTo>
                    <a:pt x="1406" y="9907"/>
                  </a:lnTo>
                  <a:lnTo>
                    <a:pt x="1523" y="9977"/>
                  </a:lnTo>
                  <a:lnTo>
                    <a:pt x="1663" y="10000"/>
                  </a:lnTo>
                  <a:lnTo>
                    <a:pt x="1757" y="10000"/>
                  </a:lnTo>
                  <a:lnTo>
                    <a:pt x="1827" y="9954"/>
                  </a:lnTo>
                  <a:lnTo>
                    <a:pt x="1897" y="9860"/>
                  </a:lnTo>
                  <a:lnTo>
                    <a:pt x="1968" y="9696"/>
                  </a:lnTo>
                  <a:lnTo>
                    <a:pt x="2132" y="9251"/>
                  </a:lnTo>
                  <a:lnTo>
                    <a:pt x="2178" y="9134"/>
                  </a:lnTo>
                  <a:lnTo>
                    <a:pt x="2295" y="8993"/>
                  </a:lnTo>
                  <a:lnTo>
                    <a:pt x="2413" y="8853"/>
                  </a:lnTo>
                  <a:lnTo>
                    <a:pt x="2436" y="8806"/>
                  </a:lnTo>
                  <a:lnTo>
                    <a:pt x="2459" y="8759"/>
                  </a:lnTo>
                  <a:lnTo>
                    <a:pt x="2436" y="8666"/>
                  </a:lnTo>
                  <a:lnTo>
                    <a:pt x="2366" y="8548"/>
                  </a:lnTo>
                  <a:lnTo>
                    <a:pt x="2249" y="8408"/>
                  </a:lnTo>
                  <a:lnTo>
                    <a:pt x="2085" y="8244"/>
                  </a:lnTo>
                  <a:lnTo>
                    <a:pt x="1874" y="8080"/>
                  </a:lnTo>
                  <a:lnTo>
                    <a:pt x="1663" y="7916"/>
                  </a:lnTo>
                  <a:lnTo>
                    <a:pt x="1476" y="7799"/>
                  </a:lnTo>
                  <a:lnTo>
                    <a:pt x="1312" y="7729"/>
                  </a:lnTo>
                  <a:lnTo>
                    <a:pt x="1171" y="7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2530147" y="2083184"/>
              <a:ext cx="57341" cy="131530"/>
            </a:xfrm>
            <a:custGeom>
              <a:rect b="b" l="l" r="r" t="t"/>
              <a:pathLst>
                <a:path extrusionOk="0" h="9134" w="3982">
                  <a:moveTo>
                    <a:pt x="3373" y="1"/>
                  </a:moveTo>
                  <a:lnTo>
                    <a:pt x="3138" y="24"/>
                  </a:lnTo>
                  <a:lnTo>
                    <a:pt x="2928" y="71"/>
                  </a:lnTo>
                  <a:lnTo>
                    <a:pt x="2717" y="118"/>
                  </a:lnTo>
                  <a:lnTo>
                    <a:pt x="2506" y="212"/>
                  </a:lnTo>
                  <a:lnTo>
                    <a:pt x="2295" y="329"/>
                  </a:lnTo>
                  <a:lnTo>
                    <a:pt x="2108" y="469"/>
                  </a:lnTo>
                  <a:lnTo>
                    <a:pt x="1921" y="633"/>
                  </a:lnTo>
                  <a:lnTo>
                    <a:pt x="1733" y="844"/>
                  </a:lnTo>
                  <a:lnTo>
                    <a:pt x="1593" y="1031"/>
                  </a:lnTo>
                  <a:lnTo>
                    <a:pt x="1452" y="1242"/>
                  </a:lnTo>
                  <a:lnTo>
                    <a:pt x="1335" y="1429"/>
                  </a:lnTo>
                  <a:lnTo>
                    <a:pt x="1242" y="1640"/>
                  </a:lnTo>
                  <a:lnTo>
                    <a:pt x="1148" y="1874"/>
                  </a:lnTo>
                  <a:lnTo>
                    <a:pt x="1101" y="2085"/>
                  </a:lnTo>
                  <a:lnTo>
                    <a:pt x="1078" y="2319"/>
                  </a:lnTo>
                  <a:lnTo>
                    <a:pt x="1054" y="2530"/>
                  </a:lnTo>
                  <a:lnTo>
                    <a:pt x="1031" y="3022"/>
                  </a:lnTo>
                  <a:lnTo>
                    <a:pt x="984" y="3209"/>
                  </a:lnTo>
                  <a:lnTo>
                    <a:pt x="937" y="3350"/>
                  </a:lnTo>
                  <a:lnTo>
                    <a:pt x="867" y="3490"/>
                  </a:lnTo>
                  <a:lnTo>
                    <a:pt x="773" y="3654"/>
                  </a:lnTo>
                  <a:lnTo>
                    <a:pt x="633" y="3841"/>
                  </a:lnTo>
                  <a:lnTo>
                    <a:pt x="469" y="4029"/>
                  </a:lnTo>
                  <a:lnTo>
                    <a:pt x="352" y="4029"/>
                  </a:lnTo>
                  <a:lnTo>
                    <a:pt x="258" y="4052"/>
                  </a:lnTo>
                  <a:lnTo>
                    <a:pt x="188" y="4099"/>
                  </a:lnTo>
                  <a:lnTo>
                    <a:pt x="118" y="4169"/>
                  </a:lnTo>
                  <a:lnTo>
                    <a:pt x="71" y="4263"/>
                  </a:lnTo>
                  <a:lnTo>
                    <a:pt x="24" y="4357"/>
                  </a:lnTo>
                  <a:lnTo>
                    <a:pt x="0" y="4497"/>
                  </a:lnTo>
                  <a:lnTo>
                    <a:pt x="0" y="4638"/>
                  </a:lnTo>
                  <a:lnTo>
                    <a:pt x="0" y="4802"/>
                  </a:lnTo>
                  <a:lnTo>
                    <a:pt x="47" y="4966"/>
                  </a:lnTo>
                  <a:lnTo>
                    <a:pt x="94" y="5106"/>
                  </a:lnTo>
                  <a:lnTo>
                    <a:pt x="164" y="5223"/>
                  </a:lnTo>
                  <a:lnTo>
                    <a:pt x="281" y="5340"/>
                  </a:lnTo>
                  <a:lnTo>
                    <a:pt x="399" y="5434"/>
                  </a:lnTo>
                  <a:lnTo>
                    <a:pt x="516" y="5481"/>
                  </a:lnTo>
                  <a:lnTo>
                    <a:pt x="680" y="5481"/>
                  </a:lnTo>
                  <a:lnTo>
                    <a:pt x="867" y="5528"/>
                  </a:lnTo>
                  <a:lnTo>
                    <a:pt x="1031" y="5598"/>
                  </a:lnTo>
                  <a:lnTo>
                    <a:pt x="1195" y="5738"/>
                  </a:lnTo>
                  <a:lnTo>
                    <a:pt x="1359" y="5926"/>
                  </a:lnTo>
                  <a:lnTo>
                    <a:pt x="1452" y="6113"/>
                  </a:lnTo>
                  <a:lnTo>
                    <a:pt x="1546" y="6324"/>
                  </a:lnTo>
                  <a:lnTo>
                    <a:pt x="1616" y="6535"/>
                  </a:lnTo>
                  <a:lnTo>
                    <a:pt x="1663" y="6745"/>
                  </a:lnTo>
                  <a:lnTo>
                    <a:pt x="1757" y="7237"/>
                  </a:lnTo>
                  <a:lnTo>
                    <a:pt x="1850" y="7659"/>
                  </a:lnTo>
                  <a:lnTo>
                    <a:pt x="1968" y="8010"/>
                  </a:lnTo>
                  <a:lnTo>
                    <a:pt x="2085" y="8291"/>
                  </a:lnTo>
                  <a:lnTo>
                    <a:pt x="2178" y="8455"/>
                  </a:lnTo>
                  <a:lnTo>
                    <a:pt x="2295" y="8619"/>
                  </a:lnTo>
                  <a:lnTo>
                    <a:pt x="2436" y="8759"/>
                  </a:lnTo>
                  <a:lnTo>
                    <a:pt x="2576" y="8876"/>
                  </a:lnTo>
                  <a:lnTo>
                    <a:pt x="2740" y="8970"/>
                  </a:lnTo>
                  <a:lnTo>
                    <a:pt x="2904" y="9040"/>
                  </a:lnTo>
                  <a:lnTo>
                    <a:pt x="3092" y="9087"/>
                  </a:lnTo>
                  <a:lnTo>
                    <a:pt x="3279" y="9134"/>
                  </a:lnTo>
                  <a:lnTo>
                    <a:pt x="3443" y="9134"/>
                  </a:lnTo>
                  <a:lnTo>
                    <a:pt x="3583" y="9087"/>
                  </a:lnTo>
                  <a:lnTo>
                    <a:pt x="3701" y="8993"/>
                  </a:lnTo>
                  <a:lnTo>
                    <a:pt x="3818" y="8853"/>
                  </a:lnTo>
                  <a:lnTo>
                    <a:pt x="3888" y="8712"/>
                  </a:lnTo>
                  <a:lnTo>
                    <a:pt x="3935" y="8572"/>
                  </a:lnTo>
                  <a:lnTo>
                    <a:pt x="3958" y="8408"/>
                  </a:lnTo>
                  <a:lnTo>
                    <a:pt x="3982" y="8221"/>
                  </a:lnTo>
                  <a:lnTo>
                    <a:pt x="3982" y="8057"/>
                  </a:lnTo>
                  <a:lnTo>
                    <a:pt x="3958" y="7916"/>
                  </a:lnTo>
                  <a:lnTo>
                    <a:pt x="3911" y="7799"/>
                  </a:lnTo>
                  <a:lnTo>
                    <a:pt x="3864" y="7682"/>
                  </a:lnTo>
                  <a:lnTo>
                    <a:pt x="3794" y="7612"/>
                  </a:lnTo>
                  <a:lnTo>
                    <a:pt x="3724" y="7565"/>
                  </a:lnTo>
                  <a:lnTo>
                    <a:pt x="3607" y="7518"/>
                  </a:lnTo>
                  <a:lnTo>
                    <a:pt x="3513" y="7518"/>
                  </a:lnTo>
                  <a:lnTo>
                    <a:pt x="3349" y="7542"/>
                  </a:lnTo>
                  <a:lnTo>
                    <a:pt x="3185" y="7495"/>
                  </a:lnTo>
                  <a:lnTo>
                    <a:pt x="3068" y="7424"/>
                  </a:lnTo>
                  <a:lnTo>
                    <a:pt x="2951" y="7307"/>
                  </a:lnTo>
                  <a:lnTo>
                    <a:pt x="2881" y="7143"/>
                  </a:lnTo>
                  <a:lnTo>
                    <a:pt x="2811" y="6441"/>
                  </a:lnTo>
                  <a:lnTo>
                    <a:pt x="2740" y="6136"/>
                  </a:lnTo>
                  <a:lnTo>
                    <a:pt x="2670" y="5855"/>
                  </a:lnTo>
                  <a:lnTo>
                    <a:pt x="2576" y="5598"/>
                  </a:lnTo>
                  <a:lnTo>
                    <a:pt x="2459" y="5364"/>
                  </a:lnTo>
                  <a:lnTo>
                    <a:pt x="2319" y="5153"/>
                  </a:lnTo>
                  <a:lnTo>
                    <a:pt x="2155" y="4966"/>
                  </a:lnTo>
                  <a:lnTo>
                    <a:pt x="1991" y="4802"/>
                  </a:lnTo>
                  <a:lnTo>
                    <a:pt x="1804" y="4685"/>
                  </a:lnTo>
                  <a:lnTo>
                    <a:pt x="1944" y="4403"/>
                  </a:lnTo>
                  <a:lnTo>
                    <a:pt x="2085" y="4122"/>
                  </a:lnTo>
                  <a:lnTo>
                    <a:pt x="2202" y="3865"/>
                  </a:lnTo>
                  <a:lnTo>
                    <a:pt x="2295" y="3607"/>
                  </a:lnTo>
                  <a:lnTo>
                    <a:pt x="2366" y="3350"/>
                  </a:lnTo>
                  <a:lnTo>
                    <a:pt x="2436" y="3092"/>
                  </a:lnTo>
                  <a:lnTo>
                    <a:pt x="2459" y="2858"/>
                  </a:lnTo>
                  <a:lnTo>
                    <a:pt x="2483" y="2600"/>
                  </a:lnTo>
                  <a:lnTo>
                    <a:pt x="2506" y="2413"/>
                  </a:lnTo>
                  <a:lnTo>
                    <a:pt x="2553" y="2226"/>
                  </a:lnTo>
                  <a:lnTo>
                    <a:pt x="2623" y="2062"/>
                  </a:lnTo>
                  <a:lnTo>
                    <a:pt x="2740" y="1874"/>
                  </a:lnTo>
                  <a:lnTo>
                    <a:pt x="2881" y="1734"/>
                  </a:lnTo>
                  <a:lnTo>
                    <a:pt x="3045" y="1617"/>
                  </a:lnTo>
                  <a:lnTo>
                    <a:pt x="3209" y="1570"/>
                  </a:lnTo>
                  <a:lnTo>
                    <a:pt x="3373" y="1546"/>
                  </a:lnTo>
                  <a:lnTo>
                    <a:pt x="3466" y="1570"/>
                  </a:lnTo>
                  <a:lnTo>
                    <a:pt x="3560" y="1593"/>
                  </a:lnTo>
                  <a:lnTo>
                    <a:pt x="3654" y="1570"/>
                  </a:lnTo>
                  <a:lnTo>
                    <a:pt x="3724" y="1523"/>
                  </a:lnTo>
                  <a:lnTo>
                    <a:pt x="3794" y="1453"/>
                  </a:lnTo>
                  <a:lnTo>
                    <a:pt x="3864" y="1359"/>
                  </a:lnTo>
                  <a:lnTo>
                    <a:pt x="3911" y="1265"/>
                  </a:lnTo>
                  <a:lnTo>
                    <a:pt x="3958" y="1125"/>
                  </a:lnTo>
                  <a:lnTo>
                    <a:pt x="3982" y="984"/>
                  </a:lnTo>
                  <a:lnTo>
                    <a:pt x="3982" y="844"/>
                  </a:lnTo>
                  <a:lnTo>
                    <a:pt x="3958" y="680"/>
                  </a:lnTo>
                  <a:lnTo>
                    <a:pt x="3935" y="539"/>
                  </a:lnTo>
                  <a:lnTo>
                    <a:pt x="3888" y="399"/>
                  </a:lnTo>
                  <a:lnTo>
                    <a:pt x="3841" y="282"/>
                  </a:lnTo>
                  <a:lnTo>
                    <a:pt x="3747" y="165"/>
                  </a:lnTo>
                  <a:lnTo>
                    <a:pt x="3630" y="71"/>
                  </a:lnTo>
                  <a:lnTo>
                    <a:pt x="3513" y="24"/>
                  </a:lnTo>
                  <a:lnTo>
                    <a:pt x="33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2600620" y="2082853"/>
              <a:ext cx="29016" cy="141984"/>
            </a:xfrm>
            <a:custGeom>
              <a:rect b="b" l="l" r="r" t="t"/>
              <a:pathLst>
                <a:path extrusionOk="0" h="9860" w="2015">
                  <a:moveTo>
                    <a:pt x="610" y="0"/>
                  </a:moveTo>
                  <a:lnTo>
                    <a:pt x="516" y="24"/>
                  </a:lnTo>
                  <a:lnTo>
                    <a:pt x="376" y="94"/>
                  </a:lnTo>
                  <a:lnTo>
                    <a:pt x="282" y="188"/>
                  </a:lnTo>
                  <a:lnTo>
                    <a:pt x="212" y="281"/>
                  </a:lnTo>
                  <a:lnTo>
                    <a:pt x="188" y="422"/>
                  </a:lnTo>
                  <a:lnTo>
                    <a:pt x="188" y="4661"/>
                  </a:lnTo>
                  <a:lnTo>
                    <a:pt x="48" y="5059"/>
                  </a:lnTo>
                  <a:lnTo>
                    <a:pt x="1" y="5246"/>
                  </a:lnTo>
                  <a:lnTo>
                    <a:pt x="1" y="5387"/>
                  </a:lnTo>
                  <a:lnTo>
                    <a:pt x="1" y="5504"/>
                  </a:lnTo>
                  <a:lnTo>
                    <a:pt x="48" y="5597"/>
                  </a:lnTo>
                  <a:lnTo>
                    <a:pt x="235" y="5761"/>
                  </a:lnTo>
                  <a:lnTo>
                    <a:pt x="422" y="5925"/>
                  </a:lnTo>
                  <a:lnTo>
                    <a:pt x="633" y="6066"/>
                  </a:lnTo>
                  <a:lnTo>
                    <a:pt x="867" y="6206"/>
                  </a:lnTo>
                  <a:lnTo>
                    <a:pt x="1102" y="6323"/>
                  </a:lnTo>
                  <a:lnTo>
                    <a:pt x="1312" y="6394"/>
                  </a:lnTo>
                  <a:lnTo>
                    <a:pt x="1500" y="6440"/>
                  </a:lnTo>
                  <a:lnTo>
                    <a:pt x="1687" y="6464"/>
                  </a:lnTo>
                  <a:lnTo>
                    <a:pt x="1781" y="6464"/>
                  </a:lnTo>
                  <a:lnTo>
                    <a:pt x="1874" y="6417"/>
                  </a:lnTo>
                  <a:lnTo>
                    <a:pt x="1945" y="6323"/>
                  </a:lnTo>
                  <a:lnTo>
                    <a:pt x="1991" y="6183"/>
                  </a:lnTo>
                  <a:lnTo>
                    <a:pt x="2015" y="5996"/>
                  </a:lnTo>
                  <a:lnTo>
                    <a:pt x="1991" y="5785"/>
                  </a:lnTo>
                  <a:lnTo>
                    <a:pt x="1968" y="5597"/>
                  </a:lnTo>
                  <a:lnTo>
                    <a:pt x="1968" y="1031"/>
                  </a:lnTo>
                  <a:lnTo>
                    <a:pt x="1945" y="586"/>
                  </a:lnTo>
                  <a:lnTo>
                    <a:pt x="1945" y="422"/>
                  </a:lnTo>
                  <a:lnTo>
                    <a:pt x="1874" y="352"/>
                  </a:lnTo>
                  <a:lnTo>
                    <a:pt x="1757" y="281"/>
                  </a:lnTo>
                  <a:lnTo>
                    <a:pt x="1617" y="211"/>
                  </a:lnTo>
                  <a:lnTo>
                    <a:pt x="1429" y="141"/>
                  </a:lnTo>
                  <a:lnTo>
                    <a:pt x="1055" y="24"/>
                  </a:lnTo>
                  <a:lnTo>
                    <a:pt x="867" y="0"/>
                  </a:lnTo>
                  <a:close/>
                  <a:moveTo>
                    <a:pt x="516" y="7002"/>
                  </a:moveTo>
                  <a:lnTo>
                    <a:pt x="399" y="7026"/>
                  </a:lnTo>
                  <a:lnTo>
                    <a:pt x="352" y="7073"/>
                  </a:lnTo>
                  <a:lnTo>
                    <a:pt x="305" y="7096"/>
                  </a:lnTo>
                  <a:lnTo>
                    <a:pt x="235" y="7237"/>
                  </a:lnTo>
                  <a:lnTo>
                    <a:pt x="188" y="7401"/>
                  </a:lnTo>
                  <a:lnTo>
                    <a:pt x="188" y="7986"/>
                  </a:lnTo>
                  <a:lnTo>
                    <a:pt x="188" y="8337"/>
                  </a:lnTo>
                  <a:lnTo>
                    <a:pt x="165" y="8595"/>
                  </a:lnTo>
                  <a:lnTo>
                    <a:pt x="118" y="8759"/>
                  </a:lnTo>
                  <a:lnTo>
                    <a:pt x="48" y="8899"/>
                  </a:lnTo>
                  <a:lnTo>
                    <a:pt x="24" y="8993"/>
                  </a:lnTo>
                  <a:lnTo>
                    <a:pt x="24" y="9087"/>
                  </a:lnTo>
                  <a:lnTo>
                    <a:pt x="48" y="9157"/>
                  </a:lnTo>
                  <a:lnTo>
                    <a:pt x="165" y="9274"/>
                  </a:lnTo>
                  <a:lnTo>
                    <a:pt x="329" y="9391"/>
                  </a:lnTo>
                  <a:lnTo>
                    <a:pt x="563" y="9508"/>
                  </a:lnTo>
                  <a:lnTo>
                    <a:pt x="867" y="9649"/>
                  </a:lnTo>
                  <a:lnTo>
                    <a:pt x="1383" y="9836"/>
                  </a:lnTo>
                  <a:lnTo>
                    <a:pt x="1546" y="9860"/>
                  </a:lnTo>
                  <a:lnTo>
                    <a:pt x="1640" y="9860"/>
                  </a:lnTo>
                  <a:lnTo>
                    <a:pt x="1734" y="9836"/>
                  </a:lnTo>
                  <a:lnTo>
                    <a:pt x="1827" y="9766"/>
                  </a:lnTo>
                  <a:lnTo>
                    <a:pt x="1874" y="9696"/>
                  </a:lnTo>
                  <a:lnTo>
                    <a:pt x="1921" y="9579"/>
                  </a:lnTo>
                  <a:lnTo>
                    <a:pt x="1945" y="9274"/>
                  </a:lnTo>
                  <a:lnTo>
                    <a:pt x="1968" y="8876"/>
                  </a:lnTo>
                  <a:lnTo>
                    <a:pt x="2015" y="8173"/>
                  </a:lnTo>
                  <a:lnTo>
                    <a:pt x="2015" y="7799"/>
                  </a:lnTo>
                  <a:lnTo>
                    <a:pt x="2015" y="7611"/>
                  </a:lnTo>
                  <a:lnTo>
                    <a:pt x="1945" y="7541"/>
                  </a:lnTo>
                  <a:lnTo>
                    <a:pt x="1827" y="7471"/>
                  </a:lnTo>
                  <a:lnTo>
                    <a:pt x="1640" y="7377"/>
                  </a:lnTo>
                  <a:lnTo>
                    <a:pt x="1406" y="7260"/>
                  </a:lnTo>
                  <a:lnTo>
                    <a:pt x="891" y="7096"/>
                  </a:lnTo>
                  <a:lnTo>
                    <a:pt x="703" y="7049"/>
                  </a:lnTo>
                  <a:lnTo>
                    <a:pt x="516" y="7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2643446" y="2110501"/>
              <a:ext cx="89381" cy="82642"/>
            </a:xfrm>
            <a:custGeom>
              <a:rect b="b" l="l" r="r" t="t"/>
              <a:pathLst>
                <a:path extrusionOk="0" h="5739" w="6207">
                  <a:moveTo>
                    <a:pt x="4357" y="1"/>
                  </a:moveTo>
                  <a:lnTo>
                    <a:pt x="4263" y="24"/>
                  </a:lnTo>
                  <a:lnTo>
                    <a:pt x="4146" y="48"/>
                  </a:lnTo>
                  <a:lnTo>
                    <a:pt x="4052" y="94"/>
                  </a:lnTo>
                  <a:lnTo>
                    <a:pt x="3959" y="188"/>
                  </a:lnTo>
                  <a:lnTo>
                    <a:pt x="3865" y="282"/>
                  </a:lnTo>
                  <a:lnTo>
                    <a:pt x="3748" y="399"/>
                  </a:lnTo>
                  <a:lnTo>
                    <a:pt x="3537" y="727"/>
                  </a:lnTo>
                  <a:lnTo>
                    <a:pt x="3045" y="1781"/>
                  </a:lnTo>
                  <a:lnTo>
                    <a:pt x="2460" y="797"/>
                  </a:lnTo>
                  <a:lnTo>
                    <a:pt x="2226" y="493"/>
                  </a:lnTo>
                  <a:lnTo>
                    <a:pt x="2015" y="282"/>
                  </a:lnTo>
                  <a:lnTo>
                    <a:pt x="1921" y="212"/>
                  </a:lnTo>
                  <a:lnTo>
                    <a:pt x="1804" y="141"/>
                  </a:lnTo>
                  <a:lnTo>
                    <a:pt x="1711" y="118"/>
                  </a:lnTo>
                  <a:lnTo>
                    <a:pt x="1617" y="94"/>
                  </a:lnTo>
                  <a:lnTo>
                    <a:pt x="1476" y="118"/>
                  </a:lnTo>
                  <a:lnTo>
                    <a:pt x="1336" y="212"/>
                  </a:lnTo>
                  <a:lnTo>
                    <a:pt x="1195" y="329"/>
                  </a:lnTo>
                  <a:lnTo>
                    <a:pt x="1031" y="493"/>
                  </a:lnTo>
                  <a:lnTo>
                    <a:pt x="914" y="656"/>
                  </a:lnTo>
                  <a:lnTo>
                    <a:pt x="821" y="820"/>
                  </a:lnTo>
                  <a:lnTo>
                    <a:pt x="750" y="984"/>
                  </a:lnTo>
                  <a:lnTo>
                    <a:pt x="727" y="1148"/>
                  </a:lnTo>
                  <a:lnTo>
                    <a:pt x="727" y="1265"/>
                  </a:lnTo>
                  <a:lnTo>
                    <a:pt x="750" y="1406"/>
                  </a:lnTo>
                  <a:lnTo>
                    <a:pt x="844" y="1546"/>
                  </a:lnTo>
                  <a:lnTo>
                    <a:pt x="961" y="1687"/>
                  </a:lnTo>
                  <a:lnTo>
                    <a:pt x="1289" y="2015"/>
                  </a:lnTo>
                  <a:lnTo>
                    <a:pt x="1429" y="2179"/>
                  </a:lnTo>
                  <a:lnTo>
                    <a:pt x="1172" y="2179"/>
                  </a:lnTo>
                  <a:lnTo>
                    <a:pt x="821" y="2155"/>
                  </a:lnTo>
                  <a:lnTo>
                    <a:pt x="516" y="2179"/>
                  </a:lnTo>
                  <a:lnTo>
                    <a:pt x="282" y="2249"/>
                  </a:lnTo>
                  <a:lnTo>
                    <a:pt x="188" y="2272"/>
                  </a:lnTo>
                  <a:lnTo>
                    <a:pt x="118" y="2343"/>
                  </a:lnTo>
                  <a:lnTo>
                    <a:pt x="48" y="2389"/>
                  </a:lnTo>
                  <a:lnTo>
                    <a:pt x="24" y="2460"/>
                  </a:lnTo>
                  <a:lnTo>
                    <a:pt x="1" y="2600"/>
                  </a:lnTo>
                  <a:lnTo>
                    <a:pt x="1" y="2764"/>
                  </a:lnTo>
                  <a:lnTo>
                    <a:pt x="24" y="3022"/>
                  </a:lnTo>
                  <a:lnTo>
                    <a:pt x="95" y="3279"/>
                  </a:lnTo>
                  <a:lnTo>
                    <a:pt x="212" y="3513"/>
                  </a:lnTo>
                  <a:lnTo>
                    <a:pt x="376" y="3701"/>
                  </a:lnTo>
                  <a:lnTo>
                    <a:pt x="446" y="3748"/>
                  </a:lnTo>
                  <a:lnTo>
                    <a:pt x="516" y="3748"/>
                  </a:lnTo>
                  <a:lnTo>
                    <a:pt x="657" y="3701"/>
                  </a:lnTo>
                  <a:lnTo>
                    <a:pt x="774" y="3677"/>
                  </a:lnTo>
                  <a:lnTo>
                    <a:pt x="844" y="3654"/>
                  </a:lnTo>
                  <a:lnTo>
                    <a:pt x="1429" y="3654"/>
                  </a:lnTo>
                  <a:lnTo>
                    <a:pt x="1008" y="4169"/>
                  </a:lnTo>
                  <a:lnTo>
                    <a:pt x="867" y="4380"/>
                  </a:lnTo>
                  <a:lnTo>
                    <a:pt x="774" y="4544"/>
                  </a:lnTo>
                  <a:lnTo>
                    <a:pt x="704" y="4684"/>
                  </a:lnTo>
                  <a:lnTo>
                    <a:pt x="680" y="4825"/>
                  </a:lnTo>
                  <a:lnTo>
                    <a:pt x="704" y="4942"/>
                  </a:lnTo>
                  <a:lnTo>
                    <a:pt x="797" y="5082"/>
                  </a:lnTo>
                  <a:lnTo>
                    <a:pt x="938" y="5246"/>
                  </a:lnTo>
                  <a:lnTo>
                    <a:pt x="1148" y="5434"/>
                  </a:lnTo>
                  <a:lnTo>
                    <a:pt x="1383" y="5574"/>
                  </a:lnTo>
                  <a:lnTo>
                    <a:pt x="1570" y="5691"/>
                  </a:lnTo>
                  <a:lnTo>
                    <a:pt x="1711" y="5738"/>
                  </a:lnTo>
                  <a:lnTo>
                    <a:pt x="1851" y="5738"/>
                  </a:lnTo>
                  <a:lnTo>
                    <a:pt x="1945" y="5574"/>
                  </a:lnTo>
                  <a:lnTo>
                    <a:pt x="2015" y="5410"/>
                  </a:lnTo>
                  <a:lnTo>
                    <a:pt x="3022" y="4099"/>
                  </a:lnTo>
                  <a:lnTo>
                    <a:pt x="3514" y="5059"/>
                  </a:lnTo>
                  <a:lnTo>
                    <a:pt x="3701" y="5387"/>
                  </a:lnTo>
                  <a:lnTo>
                    <a:pt x="3888" y="5598"/>
                  </a:lnTo>
                  <a:lnTo>
                    <a:pt x="3982" y="5668"/>
                  </a:lnTo>
                  <a:lnTo>
                    <a:pt x="4052" y="5715"/>
                  </a:lnTo>
                  <a:lnTo>
                    <a:pt x="4123" y="5738"/>
                  </a:lnTo>
                  <a:lnTo>
                    <a:pt x="4193" y="5738"/>
                  </a:lnTo>
                  <a:lnTo>
                    <a:pt x="4333" y="5668"/>
                  </a:lnTo>
                  <a:lnTo>
                    <a:pt x="4497" y="5598"/>
                  </a:lnTo>
                  <a:lnTo>
                    <a:pt x="4661" y="5457"/>
                  </a:lnTo>
                  <a:lnTo>
                    <a:pt x="4849" y="5317"/>
                  </a:lnTo>
                  <a:lnTo>
                    <a:pt x="5036" y="5153"/>
                  </a:lnTo>
                  <a:lnTo>
                    <a:pt x="5153" y="4989"/>
                  </a:lnTo>
                  <a:lnTo>
                    <a:pt x="5247" y="4825"/>
                  </a:lnTo>
                  <a:lnTo>
                    <a:pt x="5317" y="4684"/>
                  </a:lnTo>
                  <a:lnTo>
                    <a:pt x="5294" y="4638"/>
                  </a:lnTo>
                  <a:lnTo>
                    <a:pt x="5270" y="4567"/>
                  </a:lnTo>
                  <a:lnTo>
                    <a:pt x="5200" y="4497"/>
                  </a:lnTo>
                  <a:lnTo>
                    <a:pt x="5106" y="4403"/>
                  </a:lnTo>
                  <a:lnTo>
                    <a:pt x="4614" y="3654"/>
                  </a:lnTo>
                  <a:lnTo>
                    <a:pt x="5387" y="3677"/>
                  </a:lnTo>
                  <a:lnTo>
                    <a:pt x="5598" y="3701"/>
                  </a:lnTo>
                  <a:lnTo>
                    <a:pt x="5762" y="3748"/>
                  </a:lnTo>
                  <a:lnTo>
                    <a:pt x="5879" y="3748"/>
                  </a:lnTo>
                  <a:lnTo>
                    <a:pt x="6019" y="3724"/>
                  </a:lnTo>
                  <a:lnTo>
                    <a:pt x="6113" y="3677"/>
                  </a:lnTo>
                  <a:lnTo>
                    <a:pt x="6160" y="3607"/>
                  </a:lnTo>
                  <a:lnTo>
                    <a:pt x="6207" y="3490"/>
                  </a:lnTo>
                  <a:lnTo>
                    <a:pt x="6207" y="3326"/>
                  </a:lnTo>
                  <a:lnTo>
                    <a:pt x="6207" y="3162"/>
                  </a:lnTo>
                  <a:lnTo>
                    <a:pt x="6183" y="2998"/>
                  </a:lnTo>
                  <a:lnTo>
                    <a:pt x="6137" y="2834"/>
                  </a:lnTo>
                  <a:lnTo>
                    <a:pt x="6066" y="2694"/>
                  </a:lnTo>
                  <a:lnTo>
                    <a:pt x="5973" y="2553"/>
                  </a:lnTo>
                  <a:lnTo>
                    <a:pt x="5879" y="2413"/>
                  </a:lnTo>
                  <a:lnTo>
                    <a:pt x="5762" y="2272"/>
                  </a:lnTo>
                  <a:lnTo>
                    <a:pt x="5645" y="2225"/>
                  </a:lnTo>
                  <a:lnTo>
                    <a:pt x="5434" y="2202"/>
                  </a:lnTo>
                  <a:lnTo>
                    <a:pt x="5083" y="2179"/>
                  </a:lnTo>
                  <a:lnTo>
                    <a:pt x="4614" y="2179"/>
                  </a:lnTo>
                  <a:lnTo>
                    <a:pt x="4942" y="1617"/>
                  </a:lnTo>
                  <a:lnTo>
                    <a:pt x="5223" y="1148"/>
                  </a:lnTo>
                  <a:lnTo>
                    <a:pt x="5247" y="1078"/>
                  </a:lnTo>
                  <a:lnTo>
                    <a:pt x="5247" y="1008"/>
                  </a:lnTo>
                  <a:lnTo>
                    <a:pt x="5223" y="891"/>
                  </a:lnTo>
                  <a:lnTo>
                    <a:pt x="5176" y="727"/>
                  </a:lnTo>
                  <a:lnTo>
                    <a:pt x="5059" y="563"/>
                  </a:lnTo>
                  <a:lnTo>
                    <a:pt x="4919" y="399"/>
                  </a:lnTo>
                  <a:lnTo>
                    <a:pt x="4685" y="141"/>
                  </a:lnTo>
                  <a:lnTo>
                    <a:pt x="4591" y="71"/>
                  </a:lnTo>
                  <a:lnTo>
                    <a:pt x="4497" y="24"/>
                  </a:lnTo>
                  <a:lnTo>
                    <a:pt x="43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764447" y="3114080"/>
              <a:ext cx="444139" cy="341280"/>
            </a:xfrm>
            <a:custGeom>
              <a:rect b="b" l="l" r="r" t="t"/>
              <a:pathLst>
                <a:path extrusionOk="0" h="23700" w="30843">
                  <a:moveTo>
                    <a:pt x="3279" y="0"/>
                  </a:moveTo>
                  <a:lnTo>
                    <a:pt x="21686" y="0"/>
                  </a:lnTo>
                  <a:lnTo>
                    <a:pt x="21686" y="0"/>
                  </a:lnTo>
                  <a:lnTo>
                    <a:pt x="22013" y="0"/>
                  </a:lnTo>
                  <a:lnTo>
                    <a:pt x="22341" y="47"/>
                  </a:lnTo>
                  <a:lnTo>
                    <a:pt x="22669" y="141"/>
                  </a:lnTo>
                  <a:lnTo>
                    <a:pt x="22950" y="258"/>
                  </a:lnTo>
                  <a:lnTo>
                    <a:pt x="23255" y="375"/>
                  </a:lnTo>
                  <a:lnTo>
                    <a:pt x="23512" y="539"/>
                  </a:lnTo>
                  <a:lnTo>
                    <a:pt x="23770" y="726"/>
                  </a:lnTo>
                  <a:lnTo>
                    <a:pt x="24004" y="937"/>
                  </a:lnTo>
                  <a:lnTo>
                    <a:pt x="24215" y="1171"/>
                  </a:lnTo>
                  <a:lnTo>
                    <a:pt x="24402" y="1429"/>
                  </a:lnTo>
                  <a:lnTo>
                    <a:pt x="24566" y="1710"/>
                  </a:lnTo>
                  <a:lnTo>
                    <a:pt x="24707" y="1991"/>
                  </a:lnTo>
                  <a:lnTo>
                    <a:pt x="24800" y="2295"/>
                  </a:lnTo>
                  <a:lnTo>
                    <a:pt x="24894" y="2600"/>
                  </a:lnTo>
                  <a:lnTo>
                    <a:pt x="24941" y="2928"/>
                  </a:lnTo>
                  <a:lnTo>
                    <a:pt x="24964" y="3256"/>
                  </a:lnTo>
                  <a:lnTo>
                    <a:pt x="24964" y="17962"/>
                  </a:lnTo>
                  <a:lnTo>
                    <a:pt x="24964" y="18852"/>
                  </a:lnTo>
                  <a:lnTo>
                    <a:pt x="29905" y="21428"/>
                  </a:lnTo>
                  <a:lnTo>
                    <a:pt x="29905" y="21428"/>
                  </a:lnTo>
                  <a:lnTo>
                    <a:pt x="30163" y="21569"/>
                  </a:lnTo>
                  <a:lnTo>
                    <a:pt x="30374" y="21732"/>
                  </a:lnTo>
                  <a:lnTo>
                    <a:pt x="30561" y="21896"/>
                  </a:lnTo>
                  <a:lnTo>
                    <a:pt x="30678" y="22084"/>
                  </a:lnTo>
                  <a:lnTo>
                    <a:pt x="30772" y="22271"/>
                  </a:lnTo>
                  <a:lnTo>
                    <a:pt x="30819" y="22458"/>
                  </a:lnTo>
                  <a:lnTo>
                    <a:pt x="30842" y="22646"/>
                  </a:lnTo>
                  <a:lnTo>
                    <a:pt x="30819" y="22810"/>
                  </a:lnTo>
                  <a:lnTo>
                    <a:pt x="30748" y="22997"/>
                  </a:lnTo>
                  <a:lnTo>
                    <a:pt x="30631" y="23161"/>
                  </a:lnTo>
                  <a:lnTo>
                    <a:pt x="30514" y="23302"/>
                  </a:lnTo>
                  <a:lnTo>
                    <a:pt x="30327" y="23419"/>
                  </a:lnTo>
                  <a:lnTo>
                    <a:pt x="30116" y="23536"/>
                  </a:lnTo>
                  <a:lnTo>
                    <a:pt x="29882" y="23606"/>
                  </a:lnTo>
                  <a:lnTo>
                    <a:pt x="29624" y="23653"/>
                  </a:lnTo>
                  <a:lnTo>
                    <a:pt x="29320" y="23676"/>
                  </a:lnTo>
                  <a:lnTo>
                    <a:pt x="21920" y="23700"/>
                  </a:lnTo>
                  <a:lnTo>
                    <a:pt x="21920" y="23700"/>
                  </a:lnTo>
                  <a:lnTo>
                    <a:pt x="21686" y="23700"/>
                  </a:lnTo>
                  <a:lnTo>
                    <a:pt x="3279" y="23700"/>
                  </a:lnTo>
                  <a:lnTo>
                    <a:pt x="3279" y="23700"/>
                  </a:lnTo>
                  <a:lnTo>
                    <a:pt x="2951" y="23676"/>
                  </a:lnTo>
                  <a:lnTo>
                    <a:pt x="2623" y="23629"/>
                  </a:lnTo>
                  <a:lnTo>
                    <a:pt x="2295" y="23559"/>
                  </a:lnTo>
                  <a:lnTo>
                    <a:pt x="1991" y="23442"/>
                  </a:lnTo>
                  <a:lnTo>
                    <a:pt x="1710" y="23302"/>
                  </a:lnTo>
                  <a:lnTo>
                    <a:pt x="1452" y="23138"/>
                  </a:lnTo>
                  <a:lnTo>
                    <a:pt x="1195" y="22950"/>
                  </a:lnTo>
                  <a:lnTo>
                    <a:pt x="960" y="22739"/>
                  </a:lnTo>
                  <a:lnTo>
                    <a:pt x="750" y="22505"/>
                  </a:lnTo>
                  <a:lnTo>
                    <a:pt x="562" y="22248"/>
                  </a:lnTo>
                  <a:lnTo>
                    <a:pt x="398" y="21990"/>
                  </a:lnTo>
                  <a:lnTo>
                    <a:pt x="258" y="21709"/>
                  </a:lnTo>
                  <a:lnTo>
                    <a:pt x="141" y="21405"/>
                  </a:lnTo>
                  <a:lnTo>
                    <a:pt x="71" y="21100"/>
                  </a:lnTo>
                  <a:lnTo>
                    <a:pt x="24" y="20772"/>
                  </a:lnTo>
                  <a:lnTo>
                    <a:pt x="0" y="20421"/>
                  </a:lnTo>
                  <a:lnTo>
                    <a:pt x="0" y="3256"/>
                  </a:lnTo>
                  <a:lnTo>
                    <a:pt x="0" y="3256"/>
                  </a:lnTo>
                  <a:lnTo>
                    <a:pt x="24" y="2928"/>
                  </a:lnTo>
                  <a:lnTo>
                    <a:pt x="71" y="2600"/>
                  </a:lnTo>
                  <a:lnTo>
                    <a:pt x="141" y="2295"/>
                  </a:lnTo>
                  <a:lnTo>
                    <a:pt x="258" y="1991"/>
                  </a:lnTo>
                  <a:lnTo>
                    <a:pt x="398" y="1710"/>
                  </a:lnTo>
                  <a:lnTo>
                    <a:pt x="562" y="1429"/>
                  </a:lnTo>
                  <a:lnTo>
                    <a:pt x="750" y="1171"/>
                  </a:lnTo>
                  <a:lnTo>
                    <a:pt x="960" y="937"/>
                  </a:lnTo>
                  <a:lnTo>
                    <a:pt x="1195" y="726"/>
                  </a:lnTo>
                  <a:lnTo>
                    <a:pt x="1452" y="539"/>
                  </a:lnTo>
                  <a:lnTo>
                    <a:pt x="1710" y="375"/>
                  </a:lnTo>
                  <a:lnTo>
                    <a:pt x="1991" y="258"/>
                  </a:lnTo>
                  <a:lnTo>
                    <a:pt x="2295" y="141"/>
                  </a:lnTo>
                  <a:lnTo>
                    <a:pt x="2623" y="47"/>
                  </a:lnTo>
                  <a:lnTo>
                    <a:pt x="2951" y="0"/>
                  </a:lnTo>
                  <a:lnTo>
                    <a:pt x="3279" y="0"/>
                  </a:lnTo>
                  <a:lnTo>
                    <a:pt x="32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831220" y="3187592"/>
              <a:ext cx="122414" cy="212472"/>
            </a:xfrm>
            <a:custGeom>
              <a:rect b="b" l="l" r="r" t="t"/>
              <a:pathLst>
                <a:path extrusionOk="0" h="14755" w="8501">
                  <a:moveTo>
                    <a:pt x="3677" y="1"/>
                  </a:moveTo>
                  <a:lnTo>
                    <a:pt x="3302" y="24"/>
                  </a:lnTo>
                  <a:lnTo>
                    <a:pt x="2927" y="71"/>
                  </a:lnTo>
                  <a:lnTo>
                    <a:pt x="2576" y="164"/>
                  </a:lnTo>
                  <a:lnTo>
                    <a:pt x="2248" y="282"/>
                  </a:lnTo>
                  <a:lnTo>
                    <a:pt x="1920" y="445"/>
                  </a:lnTo>
                  <a:lnTo>
                    <a:pt x="1616" y="633"/>
                  </a:lnTo>
                  <a:lnTo>
                    <a:pt x="1335" y="844"/>
                  </a:lnTo>
                  <a:lnTo>
                    <a:pt x="1077" y="1054"/>
                  </a:lnTo>
                  <a:lnTo>
                    <a:pt x="843" y="1312"/>
                  </a:lnTo>
                  <a:lnTo>
                    <a:pt x="632" y="1593"/>
                  </a:lnTo>
                  <a:lnTo>
                    <a:pt x="445" y="1897"/>
                  </a:lnTo>
                  <a:lnTo>
                    <a:pt x="305" y="2202"/>
                  </a:lnTo>
                  <a:lnTo>
                    <a:pt x="164" y="2553"/>
                  </a:lnTo>
                  <a:lnTo>
                    <a:pt x="70" y="2881"/>
                  </a:lnTo>
                  <a:lnTo>
                    <a:pt x="23" y="3256"/>
                  </a:lnTo>
                  <a:lnTo>
                    <a:pt x="0" y="3607"/>
                  </a:lnTo>
                  <a:lnTo>
                    <a:pt x="23" y="3982"/>
                  </a:lnTo>
                  <a:lnTo>
                    <a:pt x="0" y="3982"/>
                  </a:lnTo>
                  <a:lnTo>
                    <a:pt x="70" y="4591"/>
                  </a:lnTo>
                  <a:lnTo>
                    <a:pt x="141" y="5176"/>
                  </a:lnTo>
                  <a:lnTo>
                    <a:pt x="281" y="5761"/>
                  </a:lnTo>
                  <a:lnTo>
                    <a:pt x="422" y="6323"/>
                  </a:lnTo>
                  <a:lnTo>
                    <a:pt x="609" y="6886"/>
                  </a:lnTo>
                  <a:lnTo>
                    <a:pt x="820" y="7401"/>
                  </a:lnTo>
                  <a:lnTo>
                    <a:pt x="1054" y="7916"/>
                  </a:lnTo>
                  <a:lnTo>
                    <a:pt x="1311" y="8431"/>
                  </a:lnTo>
                  <a:lnTo>
                    <a:pt x="1569" y="8923"/>
                  </a:lnTo>
                  <a:lnTo>
                    <a:pt x="1874" y="9391"/>
                  </a:lnTo>
                  <a:lnTo>
                    <a:pt x="2178" y="9836"/>
                  </a:lnTo>
                  <a:lnTo>
                    <a:pt x="2482" y="10258"/>
                  </a:lnTo>
                  <a:lnTo>
                    <a:pt x="2810" y="10679"/>
                  </a:lnTo>
                  <a:lnTo>
                    <a:pt x="3138" y="11077"/>
                  </a:lnTo>
                  <a:lnTo>
                    <a:pt x="3466" y="11452"/>
                  </a:lnTo>
                  <a:lnTo>
                    <a:pt x="3817" y="11827"/>
                  </a:lnTo>
                  <a:lnTo>
                    <a:pt x="4473" y="12482"/>
                  </a:lnTo>
                  <a:lnTo>
                    <a:pt x="5129" y="13068"/>
                  </a:lnTo>
                  <a:lnTo>
                    <a:pt x="5714" y="13583"/>
                  </a:lnTo>
                  <a:lnTo>
                    <a:pt x="6253" y="13981"/>
                  </a:lnTo>
                  <a:lnTo>
                    <a:pt x="6698" y="14309"/>
                  </a:lnTo>
                  <a:lnTo>
                    <a:pt x="7049" y="14567"/>
                  </a:lnTo>
                  <a:lnTo>
                    <a:pt x="7353" y="14754"/>
                  </a:lnTo>
                  <a:lnTo>
                    <a:pt x="8079" y="12553"/>
                  </a:lnTo>
                  <a:lnTo>
                    <a:pt x="7119" y="10843"/>
                  </a:lnTo>
                  <a:lnTo>
                    <a:pt x="8501" y="7026"/>
                  </a:lnTo>
                  <a:lnTo>
                    <a:pt x="6885" y="5457"/>
                  </a:lnTo>
                  <a:lnTo>
                    <a:pt x="7330" y="3279"/>
                  </a:lnTo>
                  <a:lnTo>
                    <a:pt x="7283" y="2951"/>
                  </a:lnTo>
                  <a:lnTo>
                    <a:pt x="7213" y="2623"/>
                  </a:lnTo>
                  <a:lnTo>
                    <a:pt x="7096" y="2296"/>
                  </a:lnTo>
                  <a:lnTo>
                    <a:pt x="6955" y="1991"/>
                  </a:lnTo>
                  <a:lnTo>
                    <a:pt x="6791" y="1710"/>
                  </a:lnTo>
                  <a:lnTo>
                    <a:pt x="6604" y="1429"/>
                  </a:lnTo>
                  <a:lnTo>
                    <a:pt x="6393" y="1195"/>
                  </a:lnTo>
                  <a:lnTo>
                    <a:pt x="6159" y="961"/>
                  </a:lnTo>
                  <a:lnTo>
                    <a:pt x="5901" y="750"/>
                  </a:lnTo>
                  <a:lnTo>
                    <a:pt x="5620" y="563"/>
                  </a:lnTo>
                  <a:lnTo>
                    <a:pt x="5339" y="399"/>
                  </a:lnTo>
                  <a:lnTo>
                    <a:pt x="5035" y="258"/>
                  </a:lnTo>
                  <a:lnTo>
                    <a:pt x="4707" y="141"/>
                  </a:lnTo>
                  <a:lnTo>
                    <a:pt x="4379" y="71"/>
                  </a:lnTo>
                  <a:lnTo>
                    <a:pt x="4028" y="24"/>
                  </a:lnTo>
                  <a:lnTo>
                    <a:pt x="36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946550" y="3187592"/>
              <a:ext cx="112306" cy="212472"/>
            </a:xfrm>
            <a:custGeom>
              <a:rect b="b" l="l" r="r" t="t"/>
              <a:pathLst>
                <a:path extrusionOk="0" h="14755" w="7799">
                  <a:moveTo>
                    <a:pt x="4122" y="1"/>
                  </a:moveTo>
                  <a:lnTo>
                    <a:pt x="3794" y="24"/>
                  </a:lnTo>
                  <a:lnTo>
                    <a:pt x="3443" y="71"/>
                  </a:lnTo>
                  <a:lnTo>
                    <a:pt x="3138" y="141"/>
                  </a:lnTo>
                  <a:lnTo>
                    <a:pt x="2810" y="258"/>
                  </a:lnTo>
                  <a:lnTo>
                    <a:pt x="2506" y="375"/>
                  </a:lnTo>
                  <a:lnTo>
                    <a:pt x="2225" y="539"/>
                  </a:lnTo>
                  <a:lnTo>
                    <a:pt x="1967" y="703"/>
                  </a:lnTo>
                  <a:lnTo>
                    <a:pt x="1710" y="914"/>
                  </a:lnTo>
                  <a:lnTo>
                    <a:pt x="1475" y="1125"/>
                  </a:lnTo>
                  <a:lnTo>
                    <a:pt x="1265" y="1359"/>
                  </a:lnTo>
                  <a:lnTo>
                    <a:pt x="1077" y="1616"/>
                  </a:lnTo>
                  <a:lnTo>
                    <a:pt x="913" y="1897"/>
                  </a:lnTo>
                  <a:lnTo>
                    <a:pt x="773" y="2178"/>
                  </a:lnTo>
                  <a:lnTo>
                    <a:pt x="656" y="2483"/>
                  </a:lnTo>
                  <a:lnTo>
                    <a:pt x="562" y="2787"/>
                  </a:lnTo>
                  <a:lnTo>
                    <a:pt x="492" y="3115"/>
                  </a:lnTo>
                  <a:lnTo>
                    <a:pt x="234" y="4356"/>
                  </a:lnTo>
                  <a:lnTo>
                    <a:pt x="0" y="5457"/>
                  </a:lnTo>
                  <a:lnTo>
                    <a:pt x="1593" y="7026"/>
                  </a:lnTo>
                  <a:lnTo>
                    <a:pt x="234" y="10843"/>
                  </a:lnTo>
                  <a:lnTo>
                    <a:pt x="1194" y="12553"/>
                  </a:lnTo>
                  <a:lnTo>
                    <a:pt x="468" y="14754"/>
                  </a:lnTo>
                  <a:lnTo>
                    <a:pt x="796" y="14520"/>
                  </a:lnTo>
                  <a:lnTo>
                    <a:pt x="1171" y="14286"/>
                  </a:lnTo>
                  <a:lnTo>
                    <a:pt x="1616" y="13934"/>
                  </a:lnTo>
                  <a:lnTo>
                    <a:pt x="2155" y="13513"/>
                  </a:lnTo>
                  <a:lnTo>
                    <a:pt x="2763" y="13021"/>
                  </a:lnTo>
                  <a:lnTo>
                    <a:pt x="3396" y="12436"/>
                  </a:lnTo>
                  <a:lnTo>
                    <a:pt x="4051" y="11756"/>
                  </a:lnTo>
                  <a:lnTo>
                    <a:pt x="4379" y="11405"/>
                  </a:lnTo>
                  <a:lnTo>
                    <a:pt x="4707" y="11031"/>
                  </a:lnTo>
                  <a:lnTo>
                    <a:pt x="5035" y="10632"/>
                  </a:lnTo>
                  <a:lnTo>
                    <a:pt x="5363" y="10211"/>
                  </a:lnTo>
                  <a:lnTo>
                    <a:pt x="5667" y="9789"/>
                  </a:lnTo>
                  <a:lnTo>
                    <a:pt x="5972" y="9344"/>
                  </a:lnTo>
                  <a:lnTo>
                    <a:pt x="6253" y="8876"/>
                  </a:lnTo>
                  <a:lnTo>
                    <a:pt x="6534" y="8384"/>
                  </a:lnTo>
                  <a:lnTo>
                    <a:pt x="6768" y="7892"/>
                  </a:lnTo>
                  <a:lnTo>
                    <a:pt x="7002" y="7377"/>
                  </a:lnTo>
                  <a:lnTo>
                    <a:pt x="7213" y="6839"/>
                  </a:lnTo>
                  <a:lnTo>
                    <a:pt x="7400" y="6300"/>
                  </a:lnTo>
                  <a:lnTo>
                    <a:pt x="7541" y="5738"/>
                  </a:lnTo>
                  <a:lnTo>
                    <a:pt x="7658" y="5176"/>
                  </a:lnTo>
                  <a:lnTo>
                    <a:pt x="7752" y="4591"/>
                  </a:lnTo>
                  <a:lnTo>
                    <a:pt x="7798" y="3982"/>
                  </a:lnTo>
                  <a:lnTo>
                    <a:pt x="7775" y="3982"/>
                  </a:lnTo>
                  <a:lnTo>
                    <a:pt x="7798" y="3607"/>
                  </a:lnTo>
                  <a:lnTo>
                    <a:pt x="7775" y="3256"/>
                  </a:lnTo>
                  <a:lnTo>
                    <a:pt x="7728" y="2881"/>
                  </a:lnTo>
                  <a:lnTo>
                    <a:pt x="7634" y="2553"/>
                  </a:lnTo>
                  <a:lnTo>
                    <a:pt x="7517" y="2202"/>
                  </a:lnTo>
                  <a:lnTo>
                    <a:pt x="7353" y="1897"/>
                  </a:lnTo>
                  <a:lnTo>
                    <a:pt x="7166" y="1593"/>
                  </a:lnTo>
                  <a:lnTo>
                    <a:pt x="6955" y="1312"/>
                  </a:lnTo>
                  <a:lnTo>
                    <a:pt x="6721" y="1054"/>
                  </a:lnTo>
                  <a:lnTo>
                    <a:pt x="6464" y="844"/>
                  </a:lnTo>
                  <a:lnTo>
                    <a:pt x="6183" y="633"/>
                  </a:lnTo>
                  <a:lnTo>
                    <a:pt x="5878" y="445"/>
                  </a:lnTo>
                  <a:lnTo>
                    <a:pt x="5550" y="282"/>
                  </a:lnTo>
                  <a:lnTo>
                    <a:pt x="5222" y="164"/>
                  </a:lnTo>
                  <a:lnTo>
                    <a:pt x="4871" y="71"/>
                  </a:lnTo>
                  <a:lnTo>
                    <a:pt x="4496" y="24"/>
                  </a:lnTo>
                  <a:lnTo>
                    <a:pt x="41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26"/>
          <p:cNvGrpSpPr/>
          <p:nvPr/>
        </p:nvGrpSpPr>
        <p:grpSpPr>
          <a:xfrm>
            <a:off x="457194" y="1178250"/>
            <a:ext cx="2441707" cy="1308513"/>
            <a:chOff x="457194" y="1178250"/>
            <a:chExt cx="2441707" cy="1308513"/>
          </a:xfrm>
        </p:grpSpPr>
        <p:sp>
          <p:nvSpPr>
            <p:cNvPr id="924" name="Google Shape;924;p26"/>
            <p:cNvSpPr txBox="1"/>
            <p:nvPr/>
          </p:nvSpPr>
          <p:spPr>
            <a:xfrm>
              <a:off x="457194" y="1516063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5" name="Google Shape;925;p26"/>
            <p:cNvSpPr txBox="1"/>
            <p:nvPr/>
          </p:nvSpPr>
          <p:spPr>
            <a:xfrm>
              <a:off x="457194" y="1857663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6" name="Google Shape;926;p26"/>
            <p:cNvSpPr txBox="1"/>
            <p:nvPr/>
          </p:nvSpPr>
          <p:spPr>
            <a:xfrm>
              <a:off x="457201" y="1178250"/>
              <a:ext cx="783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24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927" name="Google Shape;927;p26"/>
            <p:cNvCxnSpPr>
              <a:stCxn id="926" idx="3"/>
            </p:cNvCxnSpPr>
            <p:nvPr/>
          </p:nvCxnSpPr>
          <p:spPr>
            <a:xfrm>
              <a:off x="1240801" y="1344150"/>
              <a:ext cx="1658100" cy="3930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928" name="Google Shape;928;p26"/>
          <p:cNvGrpSpPr/>
          <p:nvPr/>
        </p:nvGrpSpPr>
        <p:grpSpPr>
          <a:xfrm>
            <a:off x="4557001" y="1178250"/>
            <a:ext cx="4129800" cy="1308513"/>
            <a:chOff x="4557001" y="1178250"/>
            <a:chExt cx="4129800" cy="1308513"/>
          </a:xfrm>
        </p:grpSpPr>
        <p:sp>
          <p:nvSpPr>
            <p:cNvPr id="929" name="Google Shape;929;p26"/>
            <p:cNvSpPr txBox="1"/>
            <p:nvPr/>
          </p:nvSpPr>
          <p:spPr>
            <a:xfrm>
              <a:off x="7562994" y="1516063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30" name="Google Shape;930;p26"/>
            <p:cNvSpPr txBox="1"/>
            <p:nvPr/>
          </p:nvSpPr>
          <p:spPr>
            <a:xfrm>
              <a:off x="7181694" y="1857663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1" name="Google Shape;931;p26"/>
            <p:cNvSpPr txBox="1"/>
            <p:nvPr/>
          </p:nvSpPr>
          <p:spPr>
            <a:xfrm>
              <a:off x="7903201" y="1178250"/>
              <a:ext cx="783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24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932" name="Google Shape;932;p26"/>
            <p:cNvCxnSpPr/>
            <p:nvPr/>
          </p:nvCxnSpPr>
          <p:spPr>
            <a:xfrm flipH="1">
              <a:off x="4557001" y="1344150"/>
              <a:ext cx="3346200" cy="2124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933" name="Google Shape;933;p26"/>
          <p:cNvGrpSpPr/>
          <p:nvPr/>
        </p:nvGrpSpPr>
        <p:grpSpPr>
          <a:xfrm>
            <a:off x="457194" y="2729650"/>
            <a:ext cx="1764907" cy="2002425"/>
            <a:chOff x="457194" y="2729650"/>
            <a:chExt cx="1764907" cy="2002425"/>
          </a:xfrm>
        </p:grpSpPr>
        <p:sp>
          <p:nvSpPr>
            <p:cNvPr id="934" name="Google Shape;934;p26"/>
            <p:cNvSpPr txBox="1"/>
            <p:nvPr/>
          </p:nvSpPr>
          <p:spPr>
            <a:xfrm>
              <a:off x="457194" y="3761375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35" name="Google Shape;935;p26"/>
            <p:cNvSpPr txBox="1"/>
            <p:nvPr/>
          </p:nvSpPr>
          <p:spPr>
            <a:xfrm>
              <a:off x="457194" y="4102975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6" name="Google Shape;936;p26"/>
            <p:cNvSpPr txBox="1"/>
            <p:nvPr/>
          </p:nvSpPr>
          <p:spPr>
            <a:xfrm>
              <a:off x="457201" y="3423550"/>
              <a:ext cx="783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24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937" name="Google Shape;937;p26"/>
            <p:cNvCxnSpPr>
              <a:stCxn id="936" idx="3"/>
            </p:cNvCxnSpPr>
            <p:nvPr/>
          </p:nvCxnSpPr>
          <p:spPr>
            <a:xfrm flipH="1" rot="10800000">
              <a:off x="1240801" y="2729650"/>
              <a:ext cx="981300" cy="8598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938" name="Google Shape;938;p26"/>
          <p:cNvGrpSpPr/>
          <p:nvPr/>
        </p:nvGrpSpPr>
        <p:grpSpPr>
          <a:xfrm>
            <a:off x="4444201" y="3423550"/>
            <a:ext cx="4242600" cy="1308525"/>
            <a:chOff x="4444201" y="3423550"/>
            <a:chExt cx="4242600" cy="1308525"/>
          </a:xfrm>
        </p:grpSpPr>
        <p:sp>
          <p:nvSpPr>
            <p:cNvPr id="939" name="Google Shape;939;p26"/>
            <p:cNvSpPr txBox="1"/>
            <p:nvPr/>
          </p:nvSpPr>
          <p:spPr>
            <a:xfrm>
              <a:off x="7562994" y="3761375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40" name="Google Shape;940;p26"/>
            <p:cNvSpPr txBox="1"/>
            <p:nvPr/>
          </p:nvSpPr>
          <p:spPr>
            <a:xfrm>
              <a:off x="7181694" y="4102975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hot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1" name="Google Shape;941;p26"/>
            <p:cNvSpPr txBox="1"/>
            <p:nvPr/>
          </p:nvSpPr>
          <p:spPr>
            <a:xfrm>
              <a:off x="7903201" y="3423550"/>
              <a:ext cx="783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sz="24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942" name="Google Shape;942;p26"/>
            <p:cNvCxnSpPr>
              <a:stCxn id="941" idx="1"/>
            </p:cNvCxnSpPr>
            <p:nvPr/>
          </p:nvCxnSpPr>
          <p:spPr>
            <a:xfrm flipH="1">
              <a:off x="4444201" y="3589450"/>
              <a:ext cx="3459000" cy="3921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7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948" name="Google Shape;948;p27"/>
          <p:cNvGrpSpPr/>
          <p:nvPr/>
        </p:nvGrpSpPr>
        <p:grpSpPr>
          <a:xfrm>
            <a:off x="3198900" y="1277375"/>
            <a:ext cx="2746189" cy="3866083"/>
            <a:chOff x="457200" y="1277375"/>
            <a:chExt cx="2746189" cy="3866083"/>
          </a:xfrm>
        </p:grpSpPr>
        <p:sp>
          <p:nvSpPr>
            <p:cNvPr id="949" name="Google Shape;949;p27"/>
            <p:cNvSpPr/>
            <p:nvPr/>
          </p:nvSpPr>
          <p:spPr>
            <a:xfrm>
              <a:off x="965352" y="2375340"/>
              <a:ext cx="1943778" cy="2768114"/>
            </a:xfrm>
            <a:custGeom>
              <a:rect b="b" l="l" r="r" t="t"/>
              <a:pathLst>
                <a:path extrusionOk="0" h="101220" w="71077">
                  <a:moveTo>
                    <a:pt x="45345" y="1"/>
                  </a:moveTo>
                  <a:lnTo>
                    <a:pt x="44760" y="11"/>
                  </a:lnTo>
                  <a:lnTo>
                    <a:pt x="44126" y="41"/>
                  </a:lnTo>
                  <a:lnTo>
                    <a:pt x="43432" y="80"/>
                  </a:lnTo>
                  <a:lnTo>
                    <a:pt x="42688" y="140"/>
                  </a:lnTo>
                  <a:lnTo>
                    <a:pt x="41905" y="209"/>
                  </a:lnTo>
                  <a:lnTo>
                    <a:pt x="41092" y="288"/>
                  </a:lnTo>
                  <a:lnTo>
                    <a:pt x="40239" y="388"/>
                  </a:lnTo>
                  <a:lnTo>
                    <a:pt x="38444" y="596"/>
                  </a:lnTo>
                  <a:lnTo>
                    <a:pt x="36590" y="844"/>
                  </a:lnTo>
                  <a:lnTo>
                    <a:pt x="34706" y="1102"/>
                  </a:lnTo>
                  <a:lnTo>
                    <a:pt x="32822" y="1369"/>
                  </a:lnTo>
                  <a:lnTo>
                    <a:pt x="29242" y="1875"/>
                  </a:lnTo>
                  <a:lnTo>
                    <a:pt x="27616" y="2093"/>
                  </a:lnTo>
                  <a:lnTo>
                    <a:pt x="26168" y="2281"/>
                  </a:lnTo>
                  <a:lnTo>
                    <a:pt x="25514" y="2351"/>
                  </a:lnTo>
                  <a:lnTo>
                    <a:pt x="24919" y="2410"/>
                  </a:lnTo>
                  <a:lnTo>
                    <a:pt x="24394" y="2460"/>
                  </a:lnTo>
                  <a:lnTo>
                    <a:pt x="23928" y="2490"/>
                  </a:lnTo>
                  <a:lnTo>
                    <a:pt x="23204" y="2539"/>
                  </a:lnTo>
                  <a:lnTo>
                    <a:pt x="22490" y="2589"/>
                  </a:lnTo>
                  <a:lnTo>
                    <a:pt x="21776" y="2648"/>
                  </a:lnTo>
                  <a:lnTo>
                    <a:pt x="21062" y="2728"/>
                  </a:lnTo>
                  <a:lnTo>
                    <a:pt x="20358" y="2807"/>
                  </a:lnTo>
                  <a:lnTo>
                    <a:pt x="19644" y="2896"/>
                  </a:lnTo>
                  <a:lnTo>
                    <a:pt x="18940" y="3005"/>
                  </a:lnTo>
                  <a:lnTo>
                    <a:pt x="18236" y="3114"/>
                  </a:lnTo>
                  <a:lnTo>
                    <a:pt x="17532" y="3243"/>
                  </a:lnTo>
                  <a:lnTo>
                    <a:pt x="16838" y="3392"/>
                  </a:lnTo>
                  <a:lnTo>
                    <a:pt x="16134" y="3541"/>
                  </a:lnTo>
                  <a:lnTo>
                    <a:pt x="15440" y="3709"/>
                  </a:lnTo>
                  <a:lnTo>
                    <a:pt x="14756" y="3898"/>
                  </a:lnTo>
                  <a:lnTo>
                    <a:pt x="14061" y="4096"/>
                  </a:lnTo>
                  <a:lnTo>
                    <a:pt x="13377" y="4304"/>
                  </a:lnTo>
                  <a:lnTo>
                    <a:pt x="12693" y="4532"/>
                  </a:lnTo>
                  <a:lnTo>
                    <a:pt x="12019" y="4780"/>
                  </a:lnTo>
                  <a:lnTo>
                    <a:pt x="11345" y="5038"/>
                  </a:lnTo>
                  <a:lnTo>
                    <a:pt x="10670" y="5326"/>
                  </a:lnTo>
                  <a:lnTo>
                    <a:pt x="10006" y="5623"/>
                  </a:lnTo>
                  <a:lnTo>
                    <a:pt x="9342" y="5930"/>
                  </a:lnTo>
                  <a:lnTo>
                    <a:pt x="8687" y="6268"/>
                  </a:lnTo>
                  <a:lnTo>
                    <a:pt x="8033" y="6625"/>
                  </a:lnTo>
                  <a:lnTo>
                    <a:pt x="7378" y="6991"/>
                  </a:lnTo>
                  <a:lnTo>
                    <a:pt x="6734" y="7388"/>
                  </a:lnTo>
                  <a:lnTo>
                    <a:pt x="6099" y="7805"/>
                  </a:lnTo>
                  <a:lnTo>
                    <a:pt x="5465" y="8241"/>
                  </a:lnTo>
                  <a:lnTo>
                    <a:pt x="4830" y="8697"/>
                  </a:lnTo>
                  <a:lnTo>
                    <a:pt x="4205" y="9173"/>
                  </a:lnTo>
                  <a:lnTo>
                    <a:pt x="3581" y="9679"/>
                  </a:lnTo>
                  <a:lnTo>
                    <a:pt x="2966" y="10204"/>
                  </a:lnTo>
                  <a:lnTo>
                    <a:pt x="2361" y="10749"/>
                  </a:lnTo>
                  <a:lnTo>
                    <a:pt x="2054" y="11057"/>
                  </a:lnTo>
                  <a:lnTo>
                    <a:pt x="1766" y="11364"/>
                  </a:lnTo>
                  <a:lnTo>
                    <a:pt x="1508" y="11682"/>
                  </a:lnTo>
                  <a:lnTo>
                    <a:pt x="1280" y="11999"/>
                  </a:lnTo>
                  <a:lnTo>
                    <a:pt x="1062" y="12336"/>
                  </a:lnTo>
                  <a:lnTo>
                    <a:pt x="864" y="12683"/>
                  </a:lnTo>
                  <a:lnTo>
                    <a:pt x="695" y="13030"/>
                  </a:lnTo>
                  <a:lnTo>
                    <a:pt x="546" y="13387"/>
                  </a:lnTo>
                  <a:lnTo>
                    <a:pt x="417" y="13754"/>
                  </a:lnTo>
                  <a:lnTo>
                    <a:pt x="298" y="14131"/>
                  </a:lnTo>
                  <a:lnTo>
                    <a:pt x="209" y="14507"/>
                  </a:lnTo>
                  <a:lnTo>
                    <a:pt x="130" y="14894"/>
                  </a:lnTo>
                  <a:lnTo>
                    <a:pt x="70" y="15291"/>
                  </a:lnTo>
                  <a:lnTo>
                    <a:pt x="31" y="15687"/>
                  </a:lnTo>
                  <a:lnTo>
                    <a:pt x="11" y="16094"/>
                  </a:lnTo>
                  <a:lnTo>
                    <a:pt x="1" y="16510"/>
                  </a:lnTo>
                  <a:lnTo>
                    <a:pt x="1" y="16927"/>
                  </a:lnTo>
                  <a:lnTo>
                    <a:pt x="31" y="17353"/>
                  </a:lnTo>
                  <a:lnTo>
                    <a:pt x="60" y="17780"/>
                  </a:lnTo>
                  <a:lnTo>
                    <a:pt x="110" y="18216"/>
                  </a:lnTo>
                  <a:lnTo>
                    <a:pt x="170" y="18652"/>
                  </a:lnTo>
                  <a:lnTo>
                    <a:pt x="249" y="19098"/>
                  </a:lnTo>
                  <a:lnTo>
                    <a:pt x="328" y="19545"/>
                  </a:lnTo>
                  <a:lnTo>
                    <a:pt x="427" y="19991"/>
                  </a:lnTo>
                  <a:lnTo>
                    <a:pt x="536" y="20447"/>
                  </a:lnTo>
                  <a:lnTo>
                    <a:pt x="655" y="20913"/>
                  </a:lnTo>
                  <a:lnTo>
                    <a:pt x="784" y="21369"/>
                  </a:lnTo>
                  <a:lnTo>
                    <a:pt x="913" y="21835"/>
                  </a:lnTo>
                  <a:lnTo>
                    <a:pt x="1062" y="22301"/>
                  </a:lnTo>
                  <a:lnTo>
                    <a:pt x="1221" y="22777"/>
                  </a:lnTo>
                  <a:lnTo>
                    <a:pt x="1548" y="23719"/>
                  </a:lnTo>
                  <a:lnTo>
                    <a:pt x="1895" y="24681"/>
                  </a:lnTo>
                  <a:lnTo>
                    <a:pt x="2272" y="25643"/>
                  </a:lnTo>
                  <a:lnTo>
                    <a:pt x="2658" y="26605"/>
                  </a:lnTo>
                  <a:lnTo>
                    <a:pt x="3055" y="27566"/>
                  </a:lnTo>
                  <a:lnTo>
                    <a:pt x="3868" y="29500"/>
                  </a:lnTo>
                  <a:lnTo>
                    <a:pt x="4671" y="31414"/>
                  </a:lnTo>
                  <a:lnTo>
                    <a:pt x="5058" y="32366"/>
                  </a:lnTo>
                  <a:lnTo>
                    <a:pt x="5425" y="33298"/>
                  </a:lnTo>
                  <a:lnTo>
                    <a:pt x="5772" y="34230"/>
                  </a:lnTo>
                  <a:lnTo>
                    <a:pt x="6099" y="35142"/>
                  </a:lnTo>
                  <a:lnTo>
                    <a:pt x="6248" y="35588"/>
                  </a:lnTo>
                  <a:lnTo>
                    <a:pt x="6397" y="36034"/>
                  </a:lnTo>
                  <a:lnTo>
                    <a:pt x="6525" y="36481"/>
                  </a:lnTo>
                  <a:lnTo>
                    <a:pt x="6654" y="36917"/>
                  </a:lnTo>
                  <a:lnTo>
                    <a:pt x="6773" y="37353"/>
                  </a:lnTo>
                  <a:lnTo>
                    <a:pt x="6873" y="37780"/>
                  </a:lnTo>
                  <a:lnTo>
                    <a:pt x="6972" y="38196"/>
                  </a:lnTo>
                  <a:lnTo>
                    <a:pt x="7051" y="38622"/>
                  </a:lnTo>
                  <a:lnTo>
                    <a:pt x="7170" y="39237"/>
                  </a:lnTo>
                  <a:lnTo>
                    <a:pt x="7269" y="39882"/>
                  </a:lnTo>
                  <a:lnTo>
                    <a:pt x="7368" y="40566"/>
                  </a:lnTo>
                  <a:lnTo>
                    <a:pt x="7467" y="41280"/>
                  </a:lnTo>
                  <a:lnTo>
                    <a:pt x="7557" y="42014"/>
                  </a:lnTo>
                  <a:lnTo>
                    <a:pt x="7646" y="42787"/>
                  </a:lnTo>
                  <a:lnTo>
                    <a:pt x="7735" y="43590"/>
                  </a:lnTo>
                  <a:lnTo>
                    <a:pt x="7815" y="44413"/>
                  </a:lnTo>
                  <a:lnTo>
                    <a:pt x="7884" y="45266"/>
                  </a:lnTo>
                  <a:lnTo>
                    <a:pt x="7963" y="46148"/>
                  </a:lnTo>
                  <a:lnTo>
                    <a:pt x="8092" y="47973"/>
                  </a:lnTo>
                  <a:lnTo>
                    <a:pt x="8211" y="49887"/>
                  </a:lnTo>
                  <a:lnTo>
                    <a:pt x="8310" y="51880"/>
                  </a:lnTo>
                  <a:lnTo>
                    <a:pt x="8400" y="53942"/>
                  </a:lnTo>
                  <a:lnTo>
                    <a:pt x="8469" y="56064"/>
                  </a:lnTo>
                  <a:lnTo>
                    <a:pt x="8528" y="58246"/>
                  </a:lnTo>
                  <a:lnTo>
                    <a:pt x="8578" y="60467"/>
                  </a:lnTo>
                  <a:lnTo>
                    <a:pt x="8608" y="62727"/>
                  </a:lnTo>
                  <a:lnTo>
                    <a:pt x="8628" y="65008"/>
                  </a:lnTo>
                  <a:lnTo>
                    <a:pt x="8638" y="67318"/>
                  </a:lnTo>
                  <a:lnTo>
                    <a:pt x="8638" y="69629"/>
                  </a:lnTo>
                  <a:lnTo>
                    <a:pt x="8618" y="71949"/>
                  </a:lnTo>
                  <a:lnTo>
                    <a:pt x="8598" y="74259"/>
                  </a:lnTo>
                  <a:lnTo>
                    <a:pt x="8568" y="76560"/>
                  </a:lnTo>
                  <a:lnTo>
                    <a:pt x="8519" y="78830"/>
                  </a:lnTo>
                  <a:lnTo>
                    <a:pt x="8469" y="81071"/>
                  </a:lnTo>
                  <a:lnTo>
                    <a:pt x="8400" y="83273"/>
                  </a:lnTo>
                  <a:lnTo>
                    <a:pt x="8330" y="85424"/>
                  </a:lnTo>
                  <a:lnTo>
                    <a:pt x="8251" y="87526"/>
                  </a:lnTo>
                  <a:lnTo>
                    <a:pt x="8172" y="89559"/>
                  </a:lnTo>
                  <a:lnTo>
                    <a:pt x="8072" y="91513"/>
                  </a:lnTo>
                  <a:lnTo>
                    <a:pt x="7973" y="93387"/>
                  </a:lnTo>
                  <a:lnTo>
                    <a:pt x="7874" y="95171"/>
                  </a:lnTo>
                  <a:lnTo>
                    <a:pt x="7755" y="96847"/>
                  </a:lnTo>
                  <a:lnTo>
                    <a:pt x="7636" y="98424"/>
                  </a:lnTo>
                  <a:lnTo>
                    <a:pt x="7517" y="99881"/>
                  </a:lnTo>
                  <a:lnTo>
                    <a:pt x="7388" y="101220"/>
                  </a:lnTo>
                  <a:lnTo>
                    <a:pt x="69212" y="101220"/>
                  </a:lnTo>
                  <a:lnTo>
                    <a:pt x="69153" y="100694"/>
                  </a:lnTo>
                  <a:lnTo>
                    <a:pt x="69103" y="100139"/>
                  </a:lnTo>
                  <a:lnTo>
                    <a:pt x="69054" y="99554"/>
                  </a:lnTo>
                  <a:lnTo>
                    <a:pt x="69014" y="98929"/>
                  </a:lnTo>
                  <a:lnTo>
                    <a:pt x="68974" y="98285"/>
                  </a:lnTo>
                  <a:lnTo>
                    <a:pt x="68935" y="97601"/>
                  </a:lnTo>
                  <a:lnTo>
                    <a:pt x="68875" y="96143"/>
                  </a:lnTo>
                  <a:lnTo>
                    <a:pt x="68836" y="94586"/>
                  </a:lnTo>
                  <a:lnTo>
                    <a:pt x="68816" y="92931"/>
                  </a:lnTo>
                  <a:lnTo>
                    <a:pt x="68796" y="91195"/>
                  </a:lnTo>
                  <a:lnTo>
                    <a:pt x="68796" y="89381"/>
                  </a:lnTo>
                  <a:lnTo>
                    <a:pt x="68806" y="87497"/>
                  </a:lnTo>
                  <a:lnTo>
                    <a:pt x="68836" y="85563"/>
                  </a:lnTo>
                  <a:lnTo>
                    <a:pt x="68865" y="83580"/>
                  </a:lnTo>
                  <a:lnTo>
                    <a:pt x="68905" y="81557"/>
                  </a:lnTo>
                  <a:lnTo>
                    <a:pt x="68994" y="77452"/>
                  </a:lnTo>
                  <a:lnTo>
                    <a:pt x="69113" y="73317"/>
                  </a:lnTo>
                  <a:lnTo>
                    <a:pt x="69242" y="69232"/>
                  </a:lnTo>
                  <a:lnTo>
                    <a:pt x="69361" y="65276"/>
                  </a:lnTo>
                  <a:lnTo>
                    <a:pt x="69480" y="61538"/>
                  </a:lnTo>
                  <a:lnTo>
                    <a:pt x="69589" y="58097"/>
                  </a:lnTo>
                  <a:lnTo>
                    <a:pt x="69669" y="55013"/>
                  </a:lnTo>
                  <a:lnTo>
                    <a:pt x="69698" y="53645"/>
                  </a:lnTo>
                  <a:lnTo>
                    <a:pt x="69708" y="52385"/>
                  </a:lnTo>
                  <a:lnTo>
                    <a:pt x="69718" y="51265"/>
                  </a:lnTo>
                  <a:lnTo>
                    <a:pt x="69718" y="50293"/>
                  </a:lnTo>
                  <a:lnTo>
                    <a:pt x="69698" y="49460"/>
                  </a:lnTo>
                  <a:lnTo>
                    <a:pt x="69669" y="48796"/>
                  </a:lnTo>
                  <a:lnTo>
                    <a:pt x="69619" y="48112"/>
                  </a:lnTo>
                  <a:lnTo>
                    <a:pt x="69599" y="47418"/>
                  </a:lnTo>
                  <a:lnTo>
                    <a:pt x="69579" y="46714"/>
                  </a:lnTo>
                  <a:lnTo>
                    <a:pt x="69569" y="46010"/>
                  </a:lnTo>
                  <a:lnTo>
                    <a:pt x="69579" y="45296"/>
                  </a:lnTo>
                  <a:lnTo>
                    <a:pt x="69589" y="44582"/>
                  </a:lnTo>
                  <a:lnTo>
                    <a:pt x="69609" y="43868"/>
                  </a:lnTo>
                  <a:lnTo>
                    <a:pt x="69639" y="43154"/>
                  </a:lnTo>
                  <a:lnTo>
                    <a:pt x="69678" y="42430"/>
                  </a:lnTo>
                  <a:lnTo>
                    <a:pt x="69718" y="41696"/>
                  </a:lnTo>
                  <a:lnTo>
                    <a:pt x="69817" y="40239"/>
                  </a:lnTo>
                  <a:lnTo>
                    <a:pt x="69946" y="38771"/>
                  </a:lnTo>
                  <a:lnTo>
                    <a:pt x="70075" y="37304"/>
                  </a:lnTo>
                  <a:lnTo>
                    <a:pt x="70373" y="34359"/>
                  </a:lnTo>
                  <a:lnTo>
                    <a:pt x="70521" y="32891"/>
                  </a:lnTo>
                  <a:lnTo>
                    <a:pt x="70660" y="31434"/>
                  </a:lnTo>
                  <a:lnTo>
                    <a:pt x="70789" y="29976"/>
                  </a:lnTo>
                  <a:lnTo>
                    <a:pt x="70898" y="28538"/>
                  </a:lnTo>
                  <a:lnTo>
                    <a:pt x="70948" y="27814"/>
                  </a:lnTo>
                  <a:lnTo>
                    <a:pt x="70987" y="27100"/>
                  </a:lnTo>
                  <a:lnTo>
                    <a:pt x="71017" y="26396"/>
                  </a:lnTo>
                  <a:lnTo>
                    <a:pt x="71047" y="25692"/>
                  </a:lnTo>
                  <a:lnTo>
                    <a:pt x="71067" y="24988"/>
                  </a:lnTo>
                  <a:lnTo>
                    <a:pt x="71077" y="24294"/>
                  </a:lnTo>
                  <a:lnTo>
                    <a:pt x="71077" y="23610"/>
                  </a:lnTo>
                  <a:lnTo>
                    <a:pt x="71067" y="22926"/>
                  </a:lnTo>
                  <a:lnTo>
                    <a:pt x="71047" y="22242"/>
                  </a:lnTo>
                  <a:lnTo>
                    <a:pt x="71017" y="21567"/>
                  </a:lnTo>
                  <a:lnTo>
                    <a:pt x="70967" y="20903"/>
                  </a:lnTo>
                  <a:lnTo>
                    <a:pt x="70908" y="20249"/>
                  </a:lnTo>
                  <a:lnTo>
                    <a:pt x="70839" y="19594"/>
                  </a:lnTo>
                  <a:lnTo>
                    <a:pt x="70759" y="18960"/>
                  </a:lnTo>
                  <a:lnTo>
                    <a:pt x="70660" y="18315"/>
                  </a:lnTo>
                  <a:lnTo>
                    <a:pt x="70541" y="17690"/>
                  </a:lnTo>
                  <a:lnTo>
                    <a:pt x="70412" y="17076"/>
                  </a:lnTo>
                  <a:lnTo>
                    <a:pt x="70263" y="16461"/>
                  </a:lnTo>
                  <a:lnTo>
                    <a:pt x="70105" y="15866"/>
                  </a:lnTo>
                  <a:lnTo>
                    <a:pt x="69926" y="15271"/>
                  </a:lnTo>
                  <a:lnTo>
                    <a:pt x="69718" y="14696"/>
                  </a:lnTo>
                  <a:lnTo>
                    <a:pt x="69500" y="14121"/>
                  </a:lnTo>
                  <a:lnTo>
                    <a:pt x="69262" y="13556"/>
                  </a:lnTo>
                  <a:lnTo>
                    <a:pt x="69004" y="13010"/>
                  </a:lnTo>
                  <a:lnTo>
                    <a:pt x="68865" y="12743"/>
                  </a:lnTo>
                  <a:lnTo>
                    <a:pt x="68727" y="12475"/>
                  </a:lnTo>
                  <a:lnTo>
                    <a:pt x="68578" y="12207"/>
                  </a:lnTo>
                  <a:lnTo>
                    <a:pt x="68419" y="11939"/>
                  </a:lnTo>
                  <a:lnTo>
                    <a:pt x="68261" y="11682"/>
                  </a:lnTo>
                  <a:lnTo>
                    <a:pt x="68102" y="11434"/>
                  </a:lnTo>
                  <a:lnTo>
                    <a:pt x="67923" y="11176"/>
                  </a:lnTo>
                  <a:lnTo>
                    <a:pt x="67755" y="10928"/>
                  </a:lnTo>
                  <a:lnTo>
                    <a:pt x="67566" y="10680"/>
                  </a:lnTo>
                  <a:lnTo>
                    <a:pt x="67378" y="10432"/>
                  </a:lnTo>
                  <a:lnTo>
                    <a:pt x="67190" y="10194"/>
                  </a:lnTo>
                  <a:lnTo>
                    <a:pt x="66981" y="9956"/>
                  </a:lnTo>
                  <a:lnTo>
                    <a:pt x="66773" y="9718"/>
                  </a:lnTo>
                  <a:lnTo>
                    <a:pt x="66565" y="9490"/>
                  </a:lnTo>
                  <a:lnTo>
                    <a:pt x="66347" y="9262"/>
                  </a:lnTo>
                  <a:lnTo>
                    <a:pt x="66119" y="9044"/>
                  </a:lnTo>
                  <a:lnTo>
                    <a:pt x="65881" y="8816"/>
                  </a:lnTo>
                  <a:lnTo>
                    <a:pt x="65643" y="8598"/>
                  </a:lnTo>
                  <a:lnTo>
                    <a:pt x="65395" y="8390"/>
                  </a:lnTo>
                  <a:lnTo>
                    <a:pt x="65147" y="8181"/>
                  </a:lnTo>
                  <a:lnTo>
                    <a:pt x="64889" y="7973"/>
                  </a:lnTo>
                  <a:lnTo>
                    <a:pt x="64621" y="7765"/>
                  </a:lnTo>
                  <a:lnTo>
                    <a:pt x="64344" y="7567"/>
                  </a:lnTo>
                  <a:lnTo>
                    <a:pt x="64066" y="7368"/>
                  </a:lnTo>
                  <a:lnTo>
                    <a:pt x="63630" y="7081"/>
                  </a:lnTo>
                  <a:lnTo>
                    <a:pt x="63154" y="6803"/>
                  </a:lnTo>
                  <a:lnTo>
                    <a:pt x="62658" y="6515"/>
                  </a:lnTo>
                  <a:lnTo>
                    <a:pt x="62133" y="6238"/>
                  </a:lnTo>
                  <a:lnTo>
                    <a:pt x="61587" y="5970"/>
                  </a:lnTo>
                  <a:lnTo>
                    <a:pt x="61022" y="5692"/>
                  </a:lnTo>
                  <a:lnTo>
                    <a:pt x="60437" y="5425"/>
                  </a:lnTo>
                  <a:lnTo>
                    <a:pt x="59842" y="5167"/>
                  </a:lnTo>
                  <a:lnTo>
                    <a:pt x="59227" y="4909"/>
                  </a:lnTo>
                  <a:lnTo>
                    <a:pt x="58613" y="4651"/>
                  </a:lnTo>
                  <a:lnTo>
                    <a:pt x="57978" y="4403"/>
                  </a:lnTo>
                  <a:lnTo>
                    <a:pt x="57343" y="4156"/>
                  </a:lnTo>
                  <a:lnTo>
                    <a:pt x="56064" y="3670"/>
                  </a:lnTo>
                  <a:lnTo>
                    <a:pt x="54795" y="3204"/>
                  </a:lnTo>
                  <a:lnTo>
                    <a:pt x="52356" y="2341"/>
                  </a:lnTo>
                  <a:lnTo>
                    <a:pt x="51215" y="1934"/>
                  </a:lnTo>
                  <a:lnTo>
                    <a:pt x="50174" y="1558"/>
                  </a:lnTo>
                  <a:lnTo>
                    <a:pt x="49222" y="1201"/>
                  </a:lnTo>
                  <a:lnTo>
                    <a:pt x="48796" y="1032"/>
                  </a:lnTo>
                  <a:lnTo>
                    <a:pt x="48409" y="864"/>
                  </a:lnTo>
                  <a:lnTo>
                    <a:pt x="48052" y="705"/>
                  </a:lnTo>
                  <a:lnTo>
                    <a:pt x="47735" y="556"/>
                  </a:lnTo>
                  <a:lnTo>
                    <a:pt x="47457" y="407"/>
                  </a:lnTo>
                  <a:lnTo>
                    <a:pt x="47219" y="269"/>
                  </a:lnTo>
                  <a:lnTo>
                    <a:pt x="47120" y="219"/>
                  </a:lnTo>
                  <a:lnTo>
                    <a:pt x="47001" y="169"/>
                  </a:lnTo>
                  <a:lnTo>
                    <a:pt x="46862" y="130"/>
                  </a:lnTo>
                  <a:lnTo>
                    <a:pt x="46694" y="100"/>
                  </a:lnTo>
                  <a:lnTo>
                    <a:pt x="46515" y="70"/>
                  </a:lnTo>
                  <a:lnTo>
                    <a:pt x="46317" y="50"/>
                  </a:lnTo>
                  <a:lnTo>
                    <a:pt x="46099" y="31"/>
                  </a:lnTo>
                  <a:lnTo>
                    <a:pt x="45871" y="11"/>
                  </a:lnTo>
                  <a:lnTo>
                    <a:pt x="453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7"/>
            <p:cNvSpPr/>
            <p:nvPr/>
          </p:nvSpPr>
          <p:spPr>
            <a:xfrm>
              <a:off x="1500114" y="2363143"/>
              <a:ext cx="717817" cy="623167"/>
            </a:xfrm>
            <a:custGeom>
              <a:rect b="b" l="l" r="r" t="t"/>
              <a:pathLst>
                <a:path extrusionOk="0" h="22787" w="26248">
                  <a:moveTo>
                    <a:pt x="13833" y="1"/>
                  </a:moveTo>
                  <a:lnTo>
                    <a:pt x="13258" y="20"/>
                  </a:lnTo>
                  <a:lnTo>
                    <a:pt x="12683" y="50"/>
                  </a:lnTo>
                  <a:lnTo>
                    <a:pt x="12108" y="90"/>
                  </a:lnTo>
                  <a:lnTo>
                    <a:pt x="11533" y="130"/>
                  </a:lnTo>
                  <a:lnTo>
                    <a:pt x="10620" y="209"/>
                  </a:lnTo>
                  <a:lnTo>
                    <a:pt x="10164" y="258"/>
                  </a:lnTo>
                  <a:lnTo>
                    <a:pt x="9708" y="308"/>
                  </a:lnTo>
                  <a:lnTo>
                    <a:pt x="9252" y="368"/>
                  </a:lnTo>
                  <a:lnTo>
                    <a:pt x="8806" y="437"/>
                  </a:lnTo>
                  <a:lnTo>
                    <a:pt x="8350" y="516"/>
                  </a:lnTo>
                  <a:lnTo>
                    <a:pt x="7903" y="596"/>
                  </a:lnTo>
                  <a:lnTo>
                    <a:pt x="7457" y="695"/>
                  </a:lnTo>
                  <a:lnTo>
                    <a:pt x="7021" y="804"/>
                  </a:lnTo>
                  <a:lnTo>
                    <a:pt x="6585" y="933"/>
                  </a:lnTo>
                  <a:lnTo>
                    <a:pt x="6148" y="1072"/>
                  </a:lnTo>
                  <a:lnTo>
                    <a:pt x="5722" y="1220"/>
                  </a:lnTo>
                  <a:lnTo>
                    <a:pt x="5306" y="1389"/>
                  </a:lnTo>
                  <a:lnTo>
                    <a:pt x="4889" y="1577"/>
                  </a:lnTo>
                  <a:lnTo>
                    <a:pt x="4483" y="1785"/>
                  </a:lnTo>
                  <a:lnTo>
                    <a:pt x="4165" y="1954"/>
                  </a:lnTo>
                  <a:lnTo>
                    <a:pt x="3858" y="2142"/>
                  </a:lnTo>
                  <a:lnTo>
                    <a:pt x="3570" y="2341"/>
                  </a:lnTo>
                  <a:lnTo>
                    <a:pt x="3283" y="2549"/>
                  </a:lnTo>
                  <a:lnTo>
                    <a:pt x="3015" y="2767"/>
                  </a:lnTo>
                  <a:lnTo>
                    <a:pt x="2767" y="2995"/>
                  </a:lnTo>
                  <a:lnTo>
                    <a:pt x="2519" y="3223"/>
                  </a:lnTo>
                  <a:lnTo>
                    <a:pt x="2291" y="3471"/>
                  </a:lnTo>
                  <a:lnTo>
                    <a:pt x="2063" y="3719"/>
                  </a:lnTo>
                  <a:lnTo>
                    <a:pt x="1855" y="3977"/>
                  </a:lnTo>
                  <a:lnTo>
                    <a:pt x="1667" y="4235"/>
                  </a:lnTo>
                  <a:lnTo>
                    <a:pt x="1478" y="4502"/>
                  </a:lnTo>
                  <a:lnTo>
                    <a:pt x="1310" y="4780"/>
                  </a:lnTo>
                  <a:lnTo>
                    <a:pt x="1141" y="5068"/>
                  </a:lnTo>
                  <a:lnTo>
                    <a:pt x="992" y="5355"/>
                  </a:lnTo>
                  <a:lnTo>
                    <a:pt x="853" y="5653"/>
                  </a:lnTo>
                  <a:lnTo>
                    <a:pt x="725" y="5950"/>
                  </a:lnTo>
                  <a:lnTo>
                    <a:pt x="606" y="6257"/>
                  </a:lnTo>
                  <a:lnTo>
                    <a:pt x="496" y="6565"/>
                  </a:lnTo>
                  <a:lnTo>
                    <a:pt x="407" y="6872"/>
                  </a:lnTo>
                  <a:lnTo>
                    <a:pt x="318" y="7190"/>
                  </a:lnTo>
                  <a:lnTo>
                    <a:pt x="249" y="7517"/>
                  </a:lnTo>
                  <a:lnTo>
                    <a:pt x="179" y="7834"/>
                  </a:lnTo>
                  <a:lnTo>
                    <a:pt x="130" y="8171"/>
                  </a:lnTo>
                  <a:lnTo>
                    <a:pt x="80" y="8498"/>
                  </a:lnTo>
                  <a:lnTo>
                    <a:pt x="50" y="8826"/>
                  </a:lnTo>
                  <a:lnTo>
                    <a:pt x="21" y="9163"/>
                  </a:lnTo>
                  <a:lnTo>
                    <a:pt x="11" y="9500"/>
                  </a:lnTo>
                  <a:lnTo>
                    <a:pt x="1" y="9837"/>
                  </a:lnTo>
                  <a:lnTo>
                    <a:pt x="11" y="10174"/>
                  </a:lnTo>
                  <a:lnTo>
                    <a:pt x="21" y="10521"/>
                  </a:lnTo>
                  <a:lnTo>
                    <a:pt x="40" y="10858"/>
                  </a:lnTo>
                  <a:lnTo>
                    <a:pt x="80" y="11195"/>
                  </a:lnTo>
                  <a:lnTo>
                    <a:pt x="120" y="11543"/>
                  </a:lnTo>
                  <a:lnTo>
                    <a:pt x="169" y="11880"/>
                  </a:lnTo>
                  <a:lnTo>
                    <a:pt x="229" y="12217"/>
                  </a:lnTo>
                  <a:lnTo>
                    <a:pt x="298" y="12554"/>
                  </a:lnTo>
                  <a:lnTo>
                    <a:pt x="368" y="12891"/>
                  </a:lnTo>
                  <a:lnTo>
                    <a:pt x="457" y="13228"/>
                  </a:lnTo>
                  <a:lnTo>
                    <a:pt x="546" y="13565"/>
                  </a:lnTo>
                  <a:lnTo>
                    <a:pt x="645" y="13893"/>
                  </a:lnTo>
                  <a:lnTo>
                    <a:pt x="764" y="14230"/>
                  </a:lnTo>
                  <a:lnTo>
                    <a:pt x="873" y="14547"/>
                  </a:lnTo>
                  <a:lnTo>
                    <a:pt x="1002" y="14874"/>
                  </a:lnTo>
                  <a:lnTo>
                    <a:pt x="1141" y="15191"/>
                  </a:lnTo>
                  <a:lnTo>
                    <a:pt x="1280" y="15509"/>
                  </a:lnTo>
                  <a:lnTo>
                    <a:pt x="1429" y="15816"/>
                  </a:lnTo>
                  <a:lnTo>
                    <a:pt x="1577" y="16124"/>
                  </a:lnTo>
                  <a:lnTo>
                    <a:pt x="1746" y="16431"/>
                  </a:lnTo>
                  <a:lnTo>
                    <a:pt x="1914" y="16718"/>
                  </a:lnTo>
                  <a:lnTo>
                    <a:pt x="2093" y="17016"/>
                  </a:lnTo>
                  <a:lnTo>
                    <a:pt x="2281" y="17304"/>
                  </a:lnTo>
                  <a:lnTo>
                    <a:pt x="2470" y="17581"/>
                  </a:lnTo>
                  <a:lnTo>
                    <a:pt x="2668" y="17849"/>
                  </a:lnTo>
                  <a:lnTo>
                    <a:pt x="2876" y="18117"/>
                  </a:lnTo>
                  <a:lnTo>
                    <a:pt x="3084" y="18374"/>
                  </a:lnTo>
                  <a:lnTo>
                    <a:pt x="3303" y="18632"/>
                  </a:lnTo>
                  <a:lnTo>
                    <a:pt x="3531" y="18870"/>
                  </a:lnTo>
                  <a:lnTo>
                    <a:pt x="3759" y="19108"/>
                  </a:lnTo>
                  <a:lnTo>
                    <a:pt x="3997" y="19336"/>
                  </a:lnTo>
                  <a:lnTo>
                    <a:pt x="4235" y="19554"/>
                  </a:lnTo>
                  <a:lnTo>
                    <a:pt x="4483" y="19773"/>
                  </a:lnTo>
                  <a:lnTo>
                    <a:pt x="4740" y="19971"/>
                  </a:lnTo>
                  <a:lnTo>
                    <a:pt x="4998" y="20159"/>
                  </a:lnTo>
                  <a:lnTo>
                    <a:pt x="5246" y="20328"/>
                  </a:lnTo>
                  <a:lnTo>
                    <a:pt x="5494" y="20496"/>
                  </a:lnTo>
                  <a:lnTo>
                    <a:pt x="5742" y="20655"/>
                  </a:lnTo>
                  <a:lnTo>
                    <a:pt x="6000" y="20804"/>
                  </a:lnTo>
                  <a:lnTo>
                    <a:pt x="6267" y="20952"/>
                  </a:lnTo>
                  <a:lnTo>
                    <a:pt x="6525" y="21091"/>
                  </a:lnTo>
                  <a:lnTo>
                    <a:pt x="6793" y="21220"/>
                  </a:lnTo>
                  <a:lnTo>
                    <a:pt x="7061" y="21349"/>
                  </a:lnTo>
                  <a:lnTo>
                    <a:pt x="7338" y="21468"/>
                  </a:lnTo>
                  <a:lnTo>
                    <a:pt x="7606" y="21587"/>
                  </a:lnTo>
                  <a:lnTo>
                    <a:pt x="7884" y="21696"/>
                  </a:lnTo>
                  <a:lnTo>
                    <a:pt x="8171" y="21795"/>
                  </a:lnTo>
                  <a:lnTo>
                    <a:pt x="8449" y="21894"/>
                  </a:lnTo>
                  <a:lnTo>
                    <a:pt x="8736" y="21994"/>
                  </a:lnTo>
                  <a:lnTo>
                    <a:pt x="9312" y="22162"/>
                  </a:lnTo>
                  <a:lnTo>
                    <a:pt x="9887" y="22301"/>
                  </a:lnTo>
                  <a:lnTo>
                    <a:pt x="10482" y="22430"/>
                  </a:lnTo>
                  <a:lnTo>
                    <a:pt x="11077" y="22539"/>
                  </a:lnTo>
                  <a:lnTo>
                    <a:pt x="11671" y="22628"/>
                  </a:lnTo>
                  <a:lnTo>
                    <a:pt x="12266" y="22688"/>
                  </a:lnTo>
                  <a:lnTo>
                    <a:pt x="12871" y="22737"/>
                  </a:lnTo>
                  <a:lnTo>
                    <a:pt x="13466" y="22767"/>
                  </a:lnTo>
                  <a:lnTo>
                    <a:pt x="14071" y="22787"/>
                  </a:lnTo>
                  <a:lnTo>
                    <a:pt x="14478" y="22777"/>
                  </a:lnTo>
                  <a:lnTo>
                    <a:pt x="14894" y="22767"/>
                  </a:lnTo>
                  <a:lnTo>
                    <a:pt x="15311" y="22757"/>
                  </a:lnTo>
                  <a:lnTo>
                    <a:pt x="15727" y="22727"/>
                  </a:lnTo>
                  <a:lnTo>
                    <a:pt x="16143" y="22688"/>
                  </a:lnTo>
                  <a:lnTo>
                    <a:pt x="16550" y="22638"/>
                  </a:lnTo>
                  <a:lnTo>
                    <a:pt x="16966" y="22579"/>
                  </a:lnTo>
                  <a:lnTo>
                    <a:pt x="17373" y="22509"/>
                  </a:lnTo>
                  <a:lnTo>
                    <a:pt x="17780" y="22430"/>
                  </a:lnTo>
                  <a:lnTo>
                    <a:pt x="18176" y="22331"/>
                  </a:lnTo>
                  <a:lnTo>
                    <a:pt x="18573" y="22222"/>
                  </a:lnTo>
                  <a:lnTo>
                    <a:pt x="18969" y="22103"/>
                  </a:lnTo>
                  <a:lnTo>
                    <a:pt x="19356" y="21964"/>
                  </a:lnTo>
                  <a:lnTo>
                    <a:pt x="19743" y="21815"/>
                  </a:lnTo>
                  <a:lnTo>
                    <a:pt x="20120" y="21647"/>
                  </a:lnTo>
                  <a:lnTo>
                    <a:pt x="20486" y="21458"/>
                  </a:lnTo>
                  <a:lnTo>
                    <a:pt x="20843" y="21270"/>
                  </a:lnTo>
                  <a:lnTo>
                    <a:pt x="21181" y="21062"/>
                  </a:lnTo>
                  <a:lnTo>
                    <a:pt x="21508" y="20843"/>
                  </a:lnTo>
                  <a:lnTo>
                    <a:pt x="21835" y="20615"/>
                  </a:lnTo>
                  <a:lnTo>
                    <a:pt x="22142" y="20367"/>
                  </a:lnTo>
                  <a:lnTo>
                    <a:pt x="22440" y="20110"/>
                  </a:lnTo>
                  <a:lnTo>
                    <a:pt x="22737" y="19842"/>
                  </a:lnTo>
                  <a:lnTo>
                    <a:pt x="23015" y="19564"/>
                  </a:lnTo>
                  <a:lnTo>
                    <a:pt x="23283" y="19277"/>
                  </a:lnTo>
                  <a:lnTo>
                    <a:pt x="23541" y="18969"/>
                  </a:lnTo>
                  <a:lnTo>
                    <a:pt x="23788" y="18662"/>
                  </a:lnTo>
                  <a:lnTo>
                    <a:pt x="24016" y="18345"/>
                  </a:lnTo>
                  <a:lnTo>
                    <a:pt x="24245" y="18017"/>
                  </a:lnTo>
                  <a:lnTo>
                    <a:pt x="24463" y="17680"/>
                  </a:lnTo>
                  <a:lnTo>
                    <a:pt x="24661" y="17333"/>
                  </a:lnTo>
                  <a:lnTo>
                    <a:pt x="24849" y="16986"/>
                  </a:lnTo>
                  <a:lnTo>
                    <a:pt x="25028" y="16629"/>
                  </a:lnTo>
                  <a:lnTo>
                    <a:pt x="25196" y="16262"/>
                  </a:lnTo>
                  <a:lnTo>
                    <a:pt x="25355" y="15895"/>
                  </a:lnTo>
                  <a:lnTo>
                    <a:pt x="25494" y="15519"/>
                  </a:lnTo>
                  <a:lnTo>
                    <a:pt x="25623" y="15142"/>
                  </a:lnTo>
                  <a:lnTo>
                    <a:pt x="25742" y="14755"/>
                  </a:lnTo>
                  <a:lnTo>
                    <a:pt x="25851" y="14368"/>
                  </a:lnTo>
                  <a:lnTo>
                    <a:pt x="25950" y="13982"/>
                  </a:lnTo>
                  <a:lnTo>
                    <a:pt x="26029" y="13585"/>
                  </a:lnTo>
                  <a:lnTo>
                    <a:pt x="26099" y="13189"/>
                  </a:lnTo>
                  <a:lnTo>
                    <a:pt x="26158" y="12792"/>
                  </a:lnTo>
                  <a:lnTo>
                    <a:pt x="26198" y="12385"/>
                  </a:lnTo>
                  <a:lnTo>
                    <a:pt x="26228" y="11989"/>
                  </a:lnTo>
                  <a:lnTo>
                    <a:pt x="26247" y="11592"/>
                  </a:lnTo>
                  <a:lnTo>
                    <a:pt x="26247" y="11186"/>
                  </a:lnTo>
                  <a:lnTo>
                    <a:pt x="26238" y="10789"/>
                  </a:lnTo>
                  <a:lnTo>
                    <a:pt x="26218" y="10422"/>
                  </a:lnTo>
                  <a:lnTo>
                    <a:pt x="26188" y="10055"/>
                  </a:lnTo>
                  <a:lnTo>
                    <a:pt x="26138" y="9688"/>
                  </a:lnTo>
                  <a:lnTo>
                    <a:pt x="26089" y="9331"/>
                  </a:lnTo>
                  <a:lnTo>
                    <a:pt x="26019" y="8964"/>
                  </a:lnTo>
                  <a:lnTo>
                    <a:pt x="25950" y="8607"/>
                  </a:lnTo>
                  <a:lnTo>
                    <a:pt x="25861" y="8251"/>
                  </a:lnTo>
                  <a:lnTo>
                    <a:pt x="25762" y="7894"/>
                  </a:lnTo>
                  <a:lnTo>
                    <a:pt x="25662" y="7546"/>
                  </a:lnTo>
                  <a:lnTo>
                    <a:pt x="25543" y="7199"/>
                  </a:lnTo>
                  <a:lnTo>
                    <a:pt x="25415" y="6852"/>
                  </a:lnTo>
                  <a:lnTo>
                    <a:pt x="25276" y="6515"/>
                  </a:lnTo>
                  <a:lnTo>
                    <a:pt x="25127" y="6178"/>
                  </a:lnTo>
                  <a:lnTo>
                    <a:pt x="24968" y="5841"/>
                  </a:lnTo>
                  <a:lnTo>
                    <a:pt x="24800" y="5524"/>
                  </a:lnTo>
                  <a:lnTo>
                    <a:pt x="24621" y="5196"/>
                  </a:lnTo>
                  <a:lnTo>
                    <a:pt x="24433" y="4889"/>
                  </a:lnTo>
                  <a:lnTo>
                    <a:pt x="24235" y="4582"/>
                  </a:lnTo>
                  <a:lnTo>
                    <a:pt x="24026" y="4284"/>
                  </a:lnTo>
                  <a:lnTo>
                    <a:pt x="23808" y="3987"/>
                  </a:lnTo>
                  <a:lnTo>
                    <a:pt x="23590" y="3709"/>
                  </a:lnTo>
                  <a:lnTo>
                    <a:pt x="23352" y="3431"/>
                  </a:lnTo>
                  <a:lnTo>
                    <a:pt x="23104" y="3164"/>
                  </a:lnTo>
                  <a:lnTo>
                    <a:pt x="22856" y="2906"/>
                  </a:lnTo>
                  <a:lnTo>
                    <a:pt x="22589" y="2658"/>
                  </a:lnTo>
                  <a:lnTo>
                    <a:pt x="22321" y="2420"/>
                  </a:lnTo>
                  <a:lnTo>
                    <a:pt x="22043" y="2192"/>
                  </a:lnTo>
                  <a:lnTo>
                    <a:pt x="21756" y="1974"/>
                  </a:lnTo>
                  <a:lnTo>
                    <a:pt x="21458" y="1766"/>
                  </a:lnTo>
                  <a:lnTo>
                    <a:pt x="21151" y="1567"/>
                  </a:lnTo>
                  <a:lnTo>
                    <a:pt x="20834" y="1389"/>
                  </a:lnTo>
                  <a:lnTo>
                    <a:pt x="20516" y="1220"/>
                  </a:lnTo>
                  <a:lnTo>
                    <a:pt x="20258" y="1091"/>
                  </a:lnTo>
                  <a:lnTo>
                    <a:pt x="20001" y="972"/>
                  </a:lnTo>
                  <a:lnTo>
                    <a:pt x="19733" y="863"/>
                  </a:lnTo>
                  <a:lnTo>
                    <a:pt x="19475" y="764"/>
                  </a:lnTo>
                  <a:lnTo>
                    <a:pt x="19207" y="675"/>
                  </a:lnTo>
                  <a:lnTo>
                    <a:pt x="18940" y="586"/>
                  </a:lnTo>
                  <a:lnTo>
                    <a:pt x="18662" y="506"/>
                  </a:lnTo>
                  <a:lnTo>
                    <a:pt x="18394" y="437"/>
                  </a:lnTo>
                  <a:lnTo>
                    <a:pt x="18117" y="368"/>
                  </a:lnTo>
                  <a:lnTo>
                    <a:pt x="17839" y="308"/>
                  </a:lnTo>
                  <a:lnTo>
                    <a:pt x="17561" y="249"/>
                  </a:lnTo>
                  <a:lnTo>
                    <a:pt x="17274" y="199"/>
                  </a:lnTo>
                  <a:lnTo>
                    <a:pt x="16709" y="120"/>
                  </a:lnTo>
                  <a:lnTo>
                    <a:pt x="16143" y="70"/>
                  </a:lnTo>
                  <a:lnTo>
                    <a:pt x="15568" y="30"/>
                  </a:lnTo>
                  <a:lnTo>
                    <a:pt x="14993" y="1"/>
                  </a:lnTo>
                  <a:close/>
                </a:path>
              </a:pathLst>
            </a:custGeom>
            <a:solidFill>
              <a:srgbClr val="F9A5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1164938" y="1357915"/>
              <a:ext cx="1183682" cy="1534031"/>
            </a:xfrm>
            <a:custGeom>
              <a:rect b="b" l="l" r="r" t="t"/>
              <a:pathLst>
                <a:path extrusionOk="0" h="56094" w="43283">
                  <a:moveTo>
                    <a:pt x="22103" y="0"/>
                  </a:moveTo>
                  <a:lnTo>
                    <a:pt x="21508" y="10"/>
                  </a:lnTo>
                  <a:lnTo>
                    <a:pt x="20923" y="40"/>
                  </a:lnTo>
                  <a:lnTo>
                    <a:pt x="20348" y="80"/>
                  </a:lnTo>
                  <a:lnTo>
                    <a:pt x="19763" y="139"/>
                  </a:lnTo>
                  <a:lnTo>
                    <a:pt x="19188" y="209"/>
                  </a:lnTo>
                  <a:lnTo>
                    <a:pt x="18613" y="298"/>
                  </a:lnTo>
                  <a:lnTo>
                    <a:pt x="18038" y="397"/>
                  </a:lnTo>
                  <a:lnTo>
                    <a:pt x="17472" y="516"/>
                  </a:lnTo>
                  <a:lnTo>
                    <a:pt x="16907" y="645"/>
                  </a:lnTo>
                  <a:lnTo>
                    <a:pt x="16342" y="794"/>
                  </a:lnTo>
                  <a:lnTo>
                    <a:pt x="15787" y="942"/>
                  </a:lnTo>
                  <a:lnTo>
                    <a:pt x="15231" y="1121"/>
                  </a:lnTo>
                  <a:lnTo>
                    <a:pt x="14686" y="1299"/>
                  </a:lnTo>
                  <a:lnTo>
                    <a:pt x="14131" y="1498"/>
                  </a:lnTo>
                  <a:lnTo>
                    <a:pt x="13595" y="1706"/>
                  </a:lnTo>
                  <a:lnTo>
                    <a:pt x="13050" y="1924"/>
                  </a:lnTo>
                  <a:lnTo>
                    <a:pt x="12515" y="2162"/>
                  </a:lnTo>
                  <a:lnTo>
                    <a:pt x="11989" y="2400"/>
                  </a:lnTo>
                  <a:lnTo>
                    <a:pt x="11463" y="2658"/>
                  </a:lnTo>
                  <a:lnTo>
                    <a:pt x="10948" y="2925"/>
                  </a:lnTo>
                  <a:lnTo>
                    <a:pt x="10432" y="3203"/>
                  </a:lnTo>
                  <a:lnTo>
                    <a:pt x="9917" y="3501"/>
                  </a:lnTo>
                  <a:lnTo>
                    <a:pt x="9421" y="3798"/>
                  </a:lnTo>
                  <a:lnTo>
                    <a:pt x="8915" y="4105"/>
                  </a:lnTo>
                  <a:lnTo>
                    <a:pt x="8429" y="4423"/>
                  </a:lnTo>
                  <a:lnTo>
                    <a:pt x="7933" y="4760"/>
                  </a:lnTo>
                  <a:lnTo>
                    <a:pt x="7458" y="5097"/>
                  </a:lnTo>
                  <a:lnTo>
                    <a:pt x="6982" y="5444"/>
                  </a:lnTo>
                  <a:lnTo>
                    <a:pt x="6516" y="5801"/>
                  </a:lnTo>
                  <a:lnTo>
                    <a:pt x="6049" y="6168"/>
                  </a:lnTo>
                  <a:lnTo>
                    <a:pt x="5593" y="6545"/>
                  </a:lnTo>
                  <a:lnTo>
                    <a:pt x="5157" y="6921"/>
                  </a:lnTo>
                  <a:lnTo>
                    <a:pt x="4741" y="7298"/>
                  </a:lnTo>
                  <a:lnTo>
                    <a:pt x="4344" y="7685"/>
                  </a:lnTo>
                  <a:lnTo>
                    <a:pt x="3967" y="8062"/>
                  </a:lnTo>
                  <a:lnTo>
                    <a:pt x="3600" y="8448"/>
                  </a:lnTo>
                  <a:lnTo>
                    <a:pt x="3263" y="8835"/>
                  </a:lnTo>
                  <a:lnTo>
                    <a:pt x="2946" y="9222"/>
                  </a:lnTo>
                  <a:lnTo>
                    <a:pt x="2648" y="9618"/>
                  </a:lnTo>
                  <a:lnTo>
                    <a:pt x="2361" y="10005"/>
                  </a:lnTo>
                  <a:lnTo>
                    <a:pt x="2103" y="10402"/>
                  </a:lnTo>
                  <a:lnTo>
                    <a:pt x="1855" y="10798"/>
                  </a:lnTo>
                  <a:lnTo>
                    <a:pt x="1627" y="11185"/>
                  </a:lnTo>
                  <a:lnTo>
                    <a:pt x="1409" y="11582"/>
                  </a:lnTo>
                  <a:lnTo>
                    <a:pt x="1211" y="11988"/>
                  </a:lnTo>
                  <a:lnTo>
                    <a:pt x="1032" y="12385"/>
                  </a:lnTo>
                  <a:lnTo>
                    <a:pt x="874" y="12791"/>
                  </a:lnTo>
                  <a:lnTo>
                    <a:pt x="725" y="13188"/>
                  </a:lnTo>
                  <a:lnTo>
                    <a:pt x="586" y="13595"/>
                  </a:lnTo>
                  <a:lnTo>
                    <a:pt x="467" y="14001"/>
                  </a:lnTo>
                  <a:lnTo>
                    <a:pt x="368" y="14408"/>
                  </a:lnTo>
                  <a:lnTo>
                    <a:pt x="279" y="14814"/>
                  </a:lnTo>
                  <a:lnTo>
                    <a:pt x="199" y="15221"/>
                  </a:lnTo>
                  <a:lnTo>
                    <a:pt x="130" y="15637"/>
                  </a:lnTo>
                  <a:lnTo>
                    <a:pt x="80" y="16044"/>
                  </a:lnTo>
                  <a:lnTo>
                    <a:pt x="41" y="16460"/>
                  </a:lnTo>
                  <a:lnTo>
                    <a:pt x="21" y="16877"/>
                  </a:lnTo>
                  <a:lnTo>
                    <a:pt x="1" y="17293"/>
                  </a:lnTo>
                  <a:lnTo>
                    <a:pt x="1" y="17710"/>
                  </a:lnTo>
                  <a:lnTo>
                    <a:pt x="11" y="18126"/>
                  </a:lnTo>
                  <a:lnTo>
                    <a:pt x="31" y="18543"/>
                  </a:lnTo>
                  <a:lnTo>
                    <a:pt x="60" y="18969"/>
                  </a:lnTo>
                  <a:lnTo>
                    <a:pt x="100" y="19385"/>
                  </a:lnTo>
                  <a:lnTo>
                    <a:pt x="150" y="19812"/>
                  </a:lnTo>
                  <a:lnTo>
                    <a:pt x="199" y="20238"/>
                  </a:lnTo>
                  <a:lnTo>
                    <a:pt x="269" y="20665"/>
                  </a:lnTo>
                  <a:lnTo>
                    <a:pt x="348" y="21091"/>
                  </a:lnTo>
                  <a:lnTo>
                    <a:pt x="427" y="21517"/>
                  </a:lnTo>
                  <a:lnTo>
                    <a:pt x="517" y="21944"/>
                  </a:lnTo>
                  <a:lnTo>
                    <a:pt x="616" y="22370"/>
                  </a:lnTo>
                  <a:lnTo>
                    <a:pt x="725" y="22806"/>
                  </a:lnTo>
                  <a:lnTo>
                    <a:pt x="953" y="23669"/>
                  </a:lnTo>
                  <a:lnTo>
                    <a:pt x="1211" y="24532"/>
                  </a:lnTo>
                  <a:lnTo>
                    <a:pt x="1478" y="25404"/>
                  </a:lnTo>
                  <a:lnTo>
                    <a:pt x="1776" y="26277"/>
                  </a:lnTo>
                  <a:lnTo>
                    <a:pt x="2083" y="27159"/>
                  </a:lnTo>
                  <a:lnTo>
                    <a:pt x="2401" y="28042"/>
                  </a:lnTo>
                  <a:lnTo>
                    <a:pt x="3065" y="29817"/>
                  </a:lnTo>
                  <a:lnTo>
                    <a:pt x="3729" y="31602"/>
                  </a:lnTo>
                  <a:lnTo>
                    <a:pt x="4066" y="32494"/>
                  </a:lnTo>
                  <a:lnTo>
                    <a:pt x="4394" y="33396"/>
                  </a:lnTo>
                  <a:lnTo>
                    <a:pt x="5117" y="35389"/>
                  </a:lnTo>
                  <a:lnTo>
                    <a:pt x="5484" y="36381"/>
                  </a:lnTo>
                  <a:lnTo>
                    <a:pt x="5861" y="37372"/>
                  </a:lnTo>
                  <a:lnTo>
                    <a:pt x="6248" y="38364"/>
                  </a:lnTo>
                  <a:lnTo>
                    <a:pt x="6644" y="39356"/>
                  </a:lnTo>
                  <a:lnTo>
                    <a:pt x="7061" y="40327"/>
                  </a:lnTo>
                  <a:lnTo>
                    <a:pt x="7487" y="41299"/>
                  </a:lnTo>
                  <a:lnTo>
                    <a:pt x="7933" y="42261"/>
                  </a:lnTo>
                  <a:lnTo>
                    <a:pt x="8171" y="42737"/>
                  </a:lnTo>
                  <a:lnTo>
                    <a:pt x="8399" y="43203"/>
                  </a:lnTo>
                  <a:lnTo>
                    <a:pt x="8647" y="43669"/>
                  </a:lnTo>
                  <a:lnTo>
                    <a:pt x="8895" y="44135"/>
                  </a:lnTo>
                  <a:lnTo>
                    <a:pt x="9143" y="44601"/>
                  </a:lnTo>
                  <a:lnTo>
                    <a:pt x="9411" y="45057"/>
                  </a:lnTo>
                  <a:lnTo>
                    <a:pt x="9679" y="45513"/>
                  </a:lnTo>
                  <a:lnTo>
                    <a:pt x="9946" y="45959"/>
                  </a:lnTo>
                  <a:lnTo>
                    <a:pt x="10234" y="46406"/>
                  </a:lnTo>
                  <a:lnTo>
                    <a:pt x="10521" y="46842"/>
                  </a:lnTo>
                  <a:lnTo>
                    <a:pt x="10819" y="47278"/>
                  </a:lnTo>
                  <a:lnTo>
                    <a:pt x="11126" y="47705"/>
                  </a:lnTo>
                  <a:lnTo>
                    <a:pt x="11434" y="48131"/>
                  </a:lnTo>
                  <a:lnTo>
                    <a:pt x="11761" y="48547"/>
                  </a:lnTo>
                  <a:lnTo>
                    <a:pt x="12088" y="48964"/>
                  </a:lnTo>
                  <a:lnTo>
                    <a:pt x="12435" y="49370"/>
                  </a:lnTo>
                  <a:lnTo>
                    <a:pt x="12792" y="49767"/>
                  </a:lnTo>
                  <a:lnTo>
                    <a:pt x="13149" y="50164"/>
                  </a:lnTo>
                  <a:lnTo>
                    <a:pt x="13526" y="50550"/>
                  </a:lnTo>
                  <a:lnTo>
                    <a:pt x="13903" y="50917"/>
                  </a:lnTo>
                  <a:lnTo>
                    <a:pt x="14299" y="51284"/>
                  </a:lnTo>
                  <a:lnTo>
                    <a:pt x="14696" y="51641"/>
                  </a:lnTo>
                  <a:lnTo>
                    <a:pt x="15102" y="51988"/>
                  </a:lnTo>
                  <a:lnTo>
                    <a:pt x="15519" y="52325"/>
                  </a:lnTo>
                  <a:lnTo>
                    <a:pt x="15945" y="52652"/>
                  </a:lnTo>
                  <a:lnTo>
                    <a:pt x="16372" y="52960"/>
                  </a:lnTo>
                  <a:lnTo>
                    <a:pt x="16818" y="53267"/>
                  </a:lnTo>
                  <a:lnTo>
                    <a:pt x="17264" y="53555"/>
                  </a:lnTo>
                  <a:lnTo>
                    <a:pt x="17720" y="53823"/>
                  </a:lnTo>
                  <a:lnTo>
                    <a:pt x="18176" y="54090"/>
                  </a:lnTo>
                  <a:lnTo>
                    <a:pt x="18642" y="54338"/>
                  </a:lnTo>
                  <a:lnTo>
                    <a:pt x="19118" y="54576"/>
                  </a:lnTo>
                  <a:lnTo>
                    <a:pt x="19594" y="54794"/>
                  </a:lnTo>
                  <a:lnTo>
                    <a:pt x="20080" y="54993"/>
                  </a:lnTo>
                  <a:lnTo>
                    <a:pt x="20566" y="55181"/>
                  </a:lnTo>
                  <a:lnTo>
                    <a:pt x="21062" y="55359"/>
                  </a:lnTo>
                  <a:lnTo>
                    <a:pt x="21558" y="55508"/>
                  </a:lnTo>
                  <a:lnTo>
                    <a:pt x="22063" y="55647"/>
                  </a:lnTo>
                  <a:lnTo>
                    <a:pt x="22569" y="55766"/>
                  </a:lnTo>
                  <a:lnTo>
                    <a:pt x="23075" y="55865"/>
                  </a:lnTo>
                  <a:lnTo>
                    <a:pt x="23590" y="55954"/>
                  </a:lnTo>
                  <a:lnTo>
                    <a:pt x="24106" y="56014"/>
                  </a:lnTo>
                  <a:lnTo>
                    <a:pt x="24631" y="56063"/>
                  </a:lnTo>
                  <a:lnTo>
                    <a:pt x="25147" y="56083"/>
                  </a:lnTo>
                  <a:lnTo>
                    <a:pt x="25673" y="56093"/>
                  </a:lnTo>
                  <a:lnTo>
                    <a:pt x="26208" y="56073"/>
                  </a:lnTo>
                  <a:lnTo>
                    <a:pt x="26496" y="56054"/>
                  </a:lnTo>
                  <a:lnTo>
                    <a:pt x="26783" y="56024"/>
                  </a:lnTo>
                  <a:lnTo>
                    <a:pt x="27071" y="55994"/>
                  </a:lnTo>
                  <a:lnTo>
                    <a:pt x="27348" y="55954"/>
                  </a:lnTo>
                  <a:lnTo>
                    <a:pt x="27636" y="55915"/>
                  </a:lnTo>
                  <a:lnTo>
                    <a:pt x="27914" y="55865"/>
                  </a:lnTo>
                  <a:lnTo>
                    <a:pt x="28201" y="55806"/>
                  </a:lnTo>
                  <a:lnTo>
                    <a:pt x="28479" y="55746"/>
                  </a:lnTo>
                  <a:lnTo>
                    <a:pt x="28756" y="55677"/>
                  </a:lnTo>
                  <a:lnTo>
                    <a:pt x="29024" y="55607"/>
                  </a:lnTo>
                  <a:lnTo>
                    <a:pt x="29569" y="55439"/>
                  </a:lnTo>
                  <a:lnTo>
                    <a:pt x="30115" y="55260"/>
                  </a:lnTo>
                  <a:lnTo>
                    <a:pt x="30640" y="55052"/>
                  </a:lnTo>
                  <a:lnTo>
                    <a:pt x="31166" y="54824"/>
                  </a:lnTo>
                  <a:lnTo>
                    <a:pt x="31682" y="54576"/>
                  </a:lnTo>
                  <a:lnTo>
                    <a:pt x="32187" y="54308"/>
                  </a:lnTo>
                  <a:lnTo>
                    <a:pt x="32683" y="54031"/>
                  </a:lnTo>
                  <a:lnTo>
                    <a:pt x="33169" y="53723"/>
                  </a:lnTo>
                  <a:lnTo>
                    <a:pt x="33645" y="53406"/>
                  </a:lnTo>
                  <a:lnTo>
                    <a:pt x="34121" y="53069"/>
                  </a:lnTo>
                  <a:lnTo>
                    <a:pt x="34577" y="52712"/>
                  </a:lnTo>
                  <a:lnTo>
                    <a:pt x="35023" y="52345"/>
                  </a:lnTo>
                  <a:lnTo>
                    <a:pt x="35459" y="51968"/>
                  </a:lnTo>
                  <a:lnTo>
                    <a:pt x="35886" y="51562"/>
                  </a:lnTo>
                  <a:lnTo>
                    <a:pt x="36302" y="51155"/>
                  </a:lnTo>
                  <a:lnTo>
                    <a:pt x="36709" y="50729"/>
                  </a:lnTo>
                  <a:lnTo>
                    <a:pt x="37095" y="50293"/>
                  </a:lnTo>
                  <a:lnTo>
                    <a:pt x="37482" y="49846"/>
                  </a:lnTo>
                  <a:lnTo>
                    <a:pt x="37849" y="49390"/>
                  </a:lnTo>
                  <a:lnTo>
                    <a:pt x="38196" y="48924"/>
                  </a:lnTo>
                  <a:lnTo>
                    <a:pt x="38533" y="48438"/>
                  </a:lnTo>
                  <a:lnTo>
                    <a:pt x="38860" y="47952"/>
                  </a:lnTo>
                  <a:lnTo>
                    <a:pt x="39178" y="47457"/>
                  </a:lnTo>
                  <a:lnTo>
                    <a:pt x="39475" y="46951"/>
                  </a:lnTo>
                  <a:lnTo>
                    <a:pt x="39763" y="46445"/>
                  </a:lnTo>
                  <a:lnTo>
                    <a:pt x="40031" y="45930"/>
                  </a:lnTo>
                  <a:lnTo>
                    <a:pt x="40278" y="45404"/>
                  </a:lnTo>
                  <a:lnTo>
                    <a:pt x="40516" y="44879"/>
                  </a:lnTo>
                  <a:lnTo>
                    <a:pt x="40744" y="44343"/>
                  </a:lnTo>
                  <a:lnTo>
                    <a:pt x="40963" y="43808"/>
                  </a:lnTo>
                  <a:lnTo>
                    <a:pt x="41161" y="43272"/>
                  </a:lnTo>
                  <a:lnTo>
                    <a:pt x="41349" y="42727"/>
                  </a:lnTo>
                  <a:lnTo>
                    <a:pt x="41528" y="42182"/>
                  </a:lnTo>
                  <a:lnTo>
                    <a:pt x="41696" y="41626"/>
                  </a:lnTo>
                  <a:lnTo>
                    <a:pt x="41855" y="41071"/>
                  </a:lnTo>
                  <a:lnTo>
                    <a:pt x="42004" y="40516"/>
                  </a:lnTo>
                  <a:lnTo>
                    <a:pt x="42143" y="39960"/>
                  </a:lnTo>
                  <a:lnTo>
                    <a:pt x="42262" y="39395"/>
                  </a:lnTo>
                  <a:lnTo>
                    <a:pt x="42381" y="38830"/>
                  </a:lnTo>
                  <a:lnTo>
                    <a:pt x="42490" y="38265"/>
                  </a:lnTo>
                  <a:lnTo>
                    <a:pt x="42589" y="37690"/>
                  </a:lnTo>
                  <a:lnTo>
                    <a:pt x="42688" y="37125"/>
                  </a:lnTo>
                  <a:lnTo>
                    <a:pt x="42767" y="36549"/>
                  </a:lnTo>
                  <a:lnTo>
                    <a:pt x="42847" y="35974"/>
                  </a:lnTo>
                  <a:lnTo>
                    <a:pt x="42916" y="35399"/>
                  </a:lnTo>
                  <a:lnTo>
                    <a:pt x="42975" y="34814"/>
                  </a:lnTo>
                  <a:lnTo>
                    <a:pt x="43025" y="34239"/>
                  </a:lnTo>
                  <a:lnTo>
                    <a:pt x="43075" y="33654"/>
                  </a:lnTo>
                  <a:lnTo>
                    <a:pt x="43114" y="33079"/>
                  </a:lnTo>
                  <a:lnTo>
                    <a:pt x="43184" y="31909"/>
                  </a:lnTo>
                  <a:lnTo>
                    <a:pt x="43233" y="30749"/>
                  </a:lnTo>
                  <a:lnTo>
                    <a:pt x="43263" y="29579"/>
                  </a:lnTo>
                  <a:lnTo>
                    <a:pt x="43283" y="28419"/>
                  </a:lnTo>
                  <a:lnTo>
                    <a:pt x="43283" y="27249"/>
                  </a:lnTo>
                  <a:lnTo>
                    <a:pt x="43283" y="26307"/>
                  </a:lnTo>
                  <a:lnTo>
                    <a:pt x="43273" y="25355"/>
                  </a:lnTo>
                  <a:lnTo>
                    <a:pt x="43253" y="24413"/>
                  </a:lnTo>
                  <a:lnTo>
                    <a:pt x="43213" y="23461"/>
                  </a:lnTo>
                  <a:lnTo>
                    <a:pt x="43174" y="22509"/>
                  </a:lnTo>
                  <a:lnTo>
                    <a:pt x="43114" y="21567"/>
                  </a:lnTo>
                  <a:lnTo>
                    <a:pt x="43035" y="20615"/>
                  </a:lnTo>
                  <a:lnTo>
                    <a:pt x="42946" y="19673"/>
                  </a:lnTo>
                  <a:lnTo>
                    <a:pt x="42837" y="18741"/>
                  </a:lnTo>
                  <a:lnTo>
                    <a:pt x="42698" y="17799"/>
                  </a:lnTo>
                  <a:lnTo>
                    <a:pt x="42628" y="17333"/>
                  </a:lnTo>
                  <a:lnTo>
                    <a:pt x="42549" y="16867"/>
                  </a:lnTo>
                  <a:lnTo>
                    <a:pt x="42460" y="16411"/>
                  </a:lnTo>
                  <a:lnTo>
                    <a:pt x="42371" y="15945"/>
                  </a:lnTo>
                  <a:lnTo>
                    <a:pt x="42271" y="15479"/>
                  </a:lnTo>
                  <a:lnTo>
                    <a:pt x="42162" y="15023"/>
                  </a:lnTo>
                  <a:lnTo>
                    <a:pt x="42053" y="14566"/>
                  </a:lnTo>
                  <a:lnTo>
                    <a:pt x="41934" y="14110"/>
                  </a:lnTo>
                  <a:lnTo>
                    <a:pt x="41805" y="13654"/>
                  </a:lnTo>
                  <a:lnTo>
                    <a:pt x="41677" y="13208"/>
                  </a:lnTo>
                  <a:lnTo>
                    <a:pt x="41528" y="12752"/>
                  </a:lnTo>
                  <a:lnTo>
                    <a:pt x="41379" y="12306"/>
                  </a:lnTo>
                  <a:lnTo>
                    <a:pt x="41220" y="11859"/>
                  </a:lnTo>
                  <a:lnTo>
                    <a:pt x="41062" y="11443"/>
                  </a:lnTo>
                  <a:lnTo>
                    <a:pt x="40893" y="11027"/>
                  </a:lnTo>
                  <a:lnTo>
                    <a:pt x="40715" y="10630"/>
                  </a:lnTo>
                  <a:lnTo>
                    <a:pt x="40536" y="10243"/>
                  </a:lnTo>
                  <a:lnTo>
                    <a:pt x="40348" y="9866"/>
                  </a:lnTo>
                  <a:lnTo>
                    <a:pt x="40150" y="9509"/>
                  </a:lnTo>
                  <a:lnTo>
                    <a:pt x="39951" y="9162"/>
                  </a:lnTo>
                  <a:lnTo>
                    <a:pt x="39743" y="8825"/>
                  </a:lnTo>
                  <a:lnTo>
                    <a:pt x="39525" y="8498"/>
                  </a:lnTo>
                  <a:lnTo>
                    <a:pt x="39297" y="8181"/>
                  </a:lnTo>
                  <a:lnTo>
                    <a:pt x="39069" y="7873"/>
                  </a:lnTo>
                  <a:lnTo>
                    <a:pt x="38831" y="7576"/>
                  </a:lnTo>
                  <a:lnTo>
                    <a:pt x="38583" y="7288"/>
                  </a:lnTo>
                  <a:lnTo>
                    <a:pt x="38325" y="7011"/>
                  </a:lnTo>
                  <a:lnTo>
                    <a:pt x="38057" y="6743"/>
                  </a:lnTo>
                  <a:lnTo>
                    <a:pt x="37780" y="6475"/>
                  </a:lnTo>
                  <a:lnTo>
                    <a:pt x="37502" y="6217"/>
                  </a:lnTo>
                  <a:lnTo>
                    <a:pt x="37214" y="5970"/>
                  </a:lnTo>
                  <a:lnTo>
                    <a:pt x="36907" y="5722"/>
                  </a:lnTo>
                  <a:lnTo>
                    <a:pt x="36600" y="5484"/>
                  </a:lnTo>
                  <a:lnTo>
                    <a:pt x="36282" y="5256"/>
                  </a:lnTo>
                  <a:lnTo>
                    <a:pt x="35955" y="5028"/>
                  </a:lnTo>
                  <a:lnTo>
                    <a:pt x="35618" y="4809"/>
                  </a:lnTo>
                  <a:lnTo>
                    <a:pt x="35271" y="4591"/>
                  </a:lnTo>
                  <a:lnTo>
                    <a:pt x="34904" y="4373"/>
                  </a:lnTo>
                  <a:lnTo>
                    <a:pt x="34537" y="4165"/>
                  </a:lnTo>
                  <a:lnTo>
                    <a:pt x="34160" y="3947"/>
                  </a:lnTo>
                  <a:lnTo>
                    <a:pt x="33774" y="3748"/>
                  </a:lnTo>
                  <a:lnTo>
                    <a:pt x="33377" y="3540"/>
                  </a:lnTo>
                  <a:lnTo>
                    <a:pt x="32544" y="3134"/>
                  </a:lnTo>
                  <a:lnTo>
                    <a:pt x="31434" y="2618"/>
                  </a:lnTo>
                  <a:lnTo>
                    <a:pt x="30849" y="2350"/>
                  </a:lnTo>
                  <a:lnTo>
                    <a:pt x="30254" y="2092"/>
                  </a:lnTo>
                  <a:lnTo>
                    <a:pt x="29639" y="1825"/>
                  </a:lnTo>
                  <a:lnTo>
                    <a:pt x="29004" y="1577"/>
                  </a:lnTo>
                  <a:lnTo>
                    <a:pt x="28370" y="1329"/>
                  </a:lnTo>
                  <a:lnTo>
                    <a:pt x="27725" y="1091"/>
                  </a:lnTo>
                  <a:lnTo>
                    <a:pt x="27081" y="873"/>
                  </a:lnTo>
                  <a:lnTo>
                    <a:pt x="26436" y="675"/>
                  </a:lnTo>
                  <a:lnTo>
                    <a:pt x="25782" y="496"/>
                  </a:lnTo>
                  <a:lnTo>
                    <a:pt x="25147" y="337"/>
                  </a:lnTo>
                  <a:lnTo>
                    <a:pt x="24830" y="268"/>
                  </a:lnTo>
                  <a:lnTo>
                    <a:pt x="24512" y="209"/>
                  </a:lnTo>
                  <a:lnTo>
                    <a:pt x="24195" y="149"/>
                  </a:lnTo>
                  <a:lnTo>
                    <a:pt x="23888" y="109"/>
                  </a:lnTo>
                  <a:lnTo>
                    <a:pt x="23580" y="70"/>
                  </a:lnTo>
                  <a:lnTo>
                    <a:pt x="23283" y="40"/>
                  </a:lnTo>
                  <a:lnTo>
                    <a:pt x="22985" y="20"/>
                  </a:lnTo>
                  <a:lnTo>
                    <a:pt x="22688" y="10"/>
                  </a:lnTo>
                  <a:lnTo>
                    <a:pt x="22103" y="0"/>
                  </a:lnTo>
                  <a:close/>
                </a:path>
              </a:pathLst>
            </a:custGeom>
            <a:solidFill>
              <a:srgbClr val="FDBA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1111801" y="1277375"/>
              <a:ext cx="1266107" cy="948849"/>
            </a:xfrm>
            <a:custGeom>
              <a:rect b="b" l="l" r="r" t="t"/>
              <a:pathLst>
                <a:path extrusionOk="0" h="34696" w="46297">
                  <a:moveTo>
                    <a:pt x="22360" y="0"/>
                  </a:moveTo>
                  <a:lnTo>
                    <a:pt x="21815" y="10"/>
                  </a:lnTo>
                  <a:lnTo>
                    <a:pt x="21260" y="40"/>
                  </a:lnTo>
                  <a:lnTo>
                    <a:pt x="20704" y="80"/>
                  </a:lnTo>
                  <a:lnTo>
                    <a:pt x="20129" y="149"/>
                  </a:lnTo>
                  <a:lnTo>
                    <a:pt x="19554" y="228"/>
                  </a:lnTo>
                  <a:lnTo>
                    <a:pt x="18969" y="328"/>
                  </a:lnTo>
                  <a:lnTo>
                    <a:pt x="18384" y="447"/>
                  </a:lnTo>
                  <a:lnTo>
                    <a:pt x="17789" y="585"/>
                  </a:lnTo>
                  <a:lnTo>
                    <a:pt x="17184" y="744"/>
                  </a:lnTo>
                  <a:lnTo>
                    <a:pt x="16579" y="922"/>
                  </a:lnTo>
                  <a:lnTo>
                    <a:pt x="15975" y="1121"/>
                  </a:lnTo>
                  <a:lnTo>
                    <a:pt x="15370" y="1339"/>
                  </a:lnTo>
                  <a:lnTo>
                    <a:pt x="14765" y="1577"/>
                  </a:lnTo>
                  <a:lnTo>
                    <a:pt x="14160" y="1835"/>
                  </a:lnTo>
                  <a:lnTo>
                    <a:pt x="13545" y="2112"/>
                  </a:lnTo>
                  <a:lnTo>
                    <a:pt x="12940" y="2410"/>
                  </a:lnTo>
                  <a:lnTo>
                    <a:pt x="12345" y="2737"/>
                  </a:lnTo>
                  <a:lnTo>
                    <a:pt x="11741" y="3084"/>
                  </a:lnTo>
                  <a:lnTo>
                    <a:pt x="11146" y="3451"/>
                  </a:lnTo>
                  <a:lnTo>
                    <a:pt x="10561" y="3838"/>
                  </a:lnTo>
                  <a:lnTo>
                    <a:pt x="9976" y="4254"/>
                  </a:lnTo>
                  <a:lnTo>
                    <a:pt x="9410" y="4690"/>
                  </a:lnTo>
                  <a:lnTo>
                    <a:pt x="9123" y="4919"/>
                  </a:lnTo>
                  <a:lnTo>
                    <a:pt x="8835" y="5156"/>
                  </a:lnTo>
                  <a:lnTo>
                    <a:pt x="8558" y="5394"/>
                  </a:lnTo>
                  <a:lnTo>
                    <a:pt x="8280" y="5632"/>
                  </a:lnTo>
                  <a:lnTo>
                    <a:pt x="8002" y="5890"/>
                  </a:lnTo>
                  <a:lnTo>
                    <a:pt x="7735" y="6148"/>
                  </a:lnTo>
                  <a:lnTo>
                    <a:pt x="7467" y="6406"/>
                  </a:lnTo>
                  <a:lnTo>
                    <a:pt x="7199" y="6674"/>
                  </a:lnTo>
                  <a:lnTo>
                    <a:pt x="6932" y="6951"/>
                  </a:lnTo>
                  <a:lnTo>
                    <a:pt x="6674" y="7239"/>
                  </a:lnTo>
                  <a:lnTo>
                    <a:pt x="6406" y="7526"/>
                  </a:lnTo>
                  <a:lnTo>
                    <a:pt x="6158" y="7814"/>
                  </a:lnTo>
                  <a:lnTo>
                    <a:pt x="5900" y="8121"/>
                  </a:lnTo>
                  <a:lnTo>
                    <a:pt x="5652" y="8429"/>
                  </a:lnTo>
                  <a:lnTo>
                    <a:pt x="5414" y="8736"/>
                  </a:lnTo>
                  <a:lnTo>
                    <a:pt x="5167" y="9063"/>
                  </a:lnTo>
                  <a:lnTo>
                    <a:pt x="4929" y="9381"/>
                  </a:lnTo>
                  <a:lnTo>
                    <a:pt x="4700" y="9718"/>
                  </a:lnTo>
                  <a:lnTo>
                    <a:pt x="4472" y="10055"/>
                  </a:lnTo>
                  <a:lnTo>
                    <a:pt x="4244" y="10402"/>
                  </a:lnTo>
                  <a:lnTo>
                    <a:pt x="3659" y="11324"/>
                  </a:lnTo>
                  <a:lnTo>
                    <a:pt x="3124" y="12187"/>
                  </a:lnTo>
                  <a:lnTo>
                    <a:pt x="2638" y="12990"/>
                  </a:lnTo>
                  <a:lnTo>
                    <a:pt x="2202" y="13753"/>
                  </a:lnTo>
                  <a:lnTo>
                    <a:pt x="1815" y="14477"/>
                  </a:lnTo>
                  <a:lnTo>
                    <a:pt x="1627" y="14824"/>
                  </a:lnTo>
                  <a:lnTo>
                    <a:pt x="1458" y="15161"/>
                  </a:lnTo>
                  <a:lnTo>
                    <a:pt x="1299" y="15499"/>
                  </a:lnTo>
                  <a:lnTo>
                    <a:pt x="1151" y="15836"/>
                  </a:lnTo>
                  <a:lnTo>
                    <a:pt x="1022" y="16153"/>
                  </a:lnTo>
                  <a:lnTo>
                    <a:pt x="893" y="16480"/>
                  </a:lnTo>
                  <a:lnTo>
                    <a:pt x="774" y="16797"/>
                  </a:lnTo>
                  <a:lnTo>
                    <a:pt x="665" y="17115"/>
                  </a:lnTo>
                  <a:lnTo>
                    <a:pt x="566" y="17432"/>
                  </a:lnTo>
                  <a:lnTo>
                    <a:pt x="466" y="17749"/>
                  </a:lnTo>
                  <a:lnTo>
                    <a:pt x="387" y="18077"/>
                  </a:lnTo>
                  <a:lnTo>
                    <a:pt x="318" y="18394"/>
                  </a:lnTo>
                  <a:lnTo>
                    <a:pt x="248" y="18711"/>
                  </a:lnTo>
                  <a:lnTo>
                    <a:pt x="189" y="19038"/>
                  </a:lnTo>
                  <a:lnTo>
                    <a:pt x="139" y="19376"/>
                  </a:lnTo>
                  <a:lnTo>
                    <a:pt x="100" y="19713"/>
                  </a:lnTo>
                  <a:lnTo>
                    <a:pt x="70" y="20050"/>
                  </a:lnTo>
                  <a:lnTo>
                    <a:pt x="40" y="20397"/>
                  </a:lnTo>
                  <a:lnTo>
                    <a:pt x="20" y="20764"/>
                  </a:lnTo>
                  <a:lnTo>
                    <a:pt x="10" y="21121"/>
                  </a:lnTo>
                  <a:lnTo>
                    <a:pt x="0" y="21498"/>
                  </a:lnTo>
                  <a:lnTo>
                    <a:pt x="0" y="21884"/>
                  </a:lnTo>
                  <a:lnTo>
                    <a:pt x="10" y="22162"/>
                  </a:lnTo>
                  <a:lnTo>
                    <a:pt x="30" y="22499"/>
                  </a:lnTo>
                  <a:lnTo>
                    <a:pt x="70" y="22886"/>
                  </a:lnTo>
                  <a:lnTo>
                    <a:pt x="129" y="23312"/>
                  </a:lnTo>
                  <a:lnTo>
                    <a:pt x="199" y="23778"/>
                  </a:lnTo>
                  <a:lnTo>
                    <a:pt x="288" y="24284"/>
                  </a:lnTo>
                  <a:lnTo>
                    <a:pt x="387" y="24819"/>
                  </a:lnTo>
                  <a:lnTo>
                    <a:pt x="506" y="25375"/>
                  </a:lnTo>
                  <a:lnTo>
                    <a:pt x="645" y="25950"/>
                  </a:lnTo>
                  <a:lnTo>
                    <a:pt x="794" y="26535"/>
                  </a:lnTo>
                  <a:lnTo>
                    <a:pt x="962" y="27120"/>
                  </a:lnTo>
                  <a:lnTo>
                    <a:pt x="1151" y="27715"/>
                  </a:lnTo>
                  <a:lnTo>
                    <a:pt x="1359" y="28300"/>
                  </a:lnTo>
                  <a:lnTo>
                    <a:pt x="1587" y="28885"/>
                  </a:lnTo>
                  <a:lnTo>
                    <a:pt x="1706" y="29162"/>
                  </a:lnTo>
                  <a:lnTo>
                    <a:pt x="1825" y="29440"/>
                  </a:lnTo>
                  <a:lnTo>
                    <a:pt x="1954" y="29718"/>
                  </a:lnTo>
                  <a:lnTo>
                    <a:pt x="2083" y="29985"/>
                  </a:lnTo>
                  <a:lnTo>
                    <a:pt x="2222" y="30263"/>
                  </a:lnTo>
                  <a:lnTo>
                    <a:pt x="2350" y="30531"/>
                  </a:lnTo>
                  <a:lnTo>
                    <a:pt x="2460" y="30798"/>
                  </a:lnTo>
                  <a:lnTo>
                    <a:pt x="2569" y="31056"/>
                  </a:lnTo>
                  <a:lnTo>
                    <a:pt x="2747" y="31562"/>
                  </a:lnTo>
                  <a:lnTo>
                    <a:pt x="2896" y="32038"/>
                  </a:lnTo>
                  <a:lnTo>
                    <a:pt x="3144" y="32891"/>
                  </a:lnTo>
                  <a:lnTo>
                    <a:pt x="3263" y="33267"/>
                  </a:lnTo>
                  <a:lnTo>
                    <a:pt x="3322" y="33436"/>
                  </a:lnTo>
                  <a:lnTo>
                    <a:pt x="3392" y="33605"/>
                  </a:lnTo>
                  <a:lnTo>
                    <a:pt x="3461" y="33753"/>
                  </a:lnTo>
                  <a:lnTo>
                    <a:pt x="3530" y="33892"/>
                  </a:lnTo>
                  <a:lnTo>
                    <a:pt x="3610" y="34031"/>
                  </a:lnTo>
                  <a:lnTo>
                    <a:pt x="3699" y="34150"/>
                  </a:lnTo>
                  <a:lnTo>
                    <a:pt x="3798" y="34259"/>
                  </a:lnTo>
                  <a:lnTo>
                    <a:pt x="3897" y="34358"/>
                  </a:lnTo>
                  <a:lnTo>
                    <a:pt x="4016" y="34447"/>
                  </a:lnTo>
                  <a:lnTo>
                    <a:pt x="4145" y="34517"/>
                  </a:lnTo>
                  <a:lnTo>
                    <a:pt x="4284" y="34586"/>
                  </a:lnTo>
                  <a:lnTo>
                    <a:pt x="4433" y="34636"/>
                  </a:lnTo>
                  <a:lnTo>
                    <a:pt x="4601" y="34666"/>
                  </a:lnTo>
                  <a:lnTo>
                    <a:pt x="4790" y="34685"/>
                  </a:lnTo>
                  <a:lnTo>
                    <a:pt x="4998" y="34695"/>
                  </a:lnTo>
                  <a:lnTo>
                    <a:pt x="5216" y="34695"/>
                  </a:lnTo>
                  <a:lnTo>
                    <a:pt x="5454" y="34675"/>
                  </a:lnTo>
                  <a:lnTo>
                    <a:pt x="5722" y="34646"/>
                  </a:lnTo>
                  <a:lnTo>
                    <a:pt x="5821" y="34626"/>
                  </a:lnTo>
                  <a:lnTo>
                    <a:pt x="5910" y="34596"/>
                  </a:lnTo>
                  <a:lnTo>
                    <a:pt x="5999" y="34566"/>
                  </a:lnTo>
                  <a:lnTo>
                    <a:pt x="6089" y="34517"/>
                  </a:lnTo>
                  <a:lnTo>
                    <a:pt x="6168" y="34467"/>
                  </a:lnTo>
                  <a:lnTo>
                    <a:pt x="6247" y="34418"/>
                  </a:lnTo>
                  <a:lnTo>
                    <a:pt x="6317" y="34358"/>
                  </a:lnTo>
                  <a:lnTo>
                    <a:pt x="6386" y="34289"/>
                  </a:lnTo>
                  <a:lnTo>
                    <a:pt x="6446" y="34209"/>
                  </a:lnTo>
                  <a:lnTo>
                    <a:pt x="6505" y="34130"/>
                  </a:lnTo>
                  <a:lnTo>
                    <a:pt x="6565" y="34041"/>
                  </a:lnTo>
                  <a:lnTo>
                    <a:pt x="6614" y="33952"/>
                  </a:lnTo>
                  <a:lnTo>
                    <a:pt x="6703" y="33753"/>
                  </a:lnTo>
                  <a:lnTo>
                    <a:pt x="6773" y="33545"/>
                  </a:lnTo>
                  <a:lnTo>
                    <a:pt x="6842" y="33317"/>
                  </a:lnTo>
                  <a:lnTo>
                    <a:pt x="6892" y="33069"/>
                  </a:lnTo>
                  <a:lnTo>
                    <a:pt x="6932" y="32811"/>
                  </a:lnTo>
                  <a:lnTo>
                    <a:pt x="6961" y="32553"/>
                  </a:lnTo>
                  <a:lnTo>
                    <a:pt x="6971" y="32276"/>
                  </a:lnTo>
                  <a:lnTo>
                    <a:pt x="6981" y="32008"/>
                  </a:lnTo>
                  <a:lnTo>
                    <a:pt x="6981" y="31721"/>
                  </a:lnTo>
                  <a:lnTo>
                    <a:pt x="6981" y="31443"/>
                  </a:lnTo>
                  <a:lnTo>
                    <a:pt x="6951" y="30888"/>
                  </a:lnTo>
                  <a:lnTo>
                    <a:pt x="6902" y="30342"/>
                  </a:lnTo>
                  <a:lnTo>
                    <a:pt x="6832" y="29846"/>
                  </a:lnTo>
                  <a:lnTo>
                    <a:pt x="6773" y="29400"/>
                  </a:lnTo>
                  <a:lnTo>
                    <a:pt x="6703" y="29023"/>
                  </a:lnTo>
                  <a:lnTo>
                    <a:pt x="6654" y="28736"/>
                  </a:lnTo>
                  <a:lnTo>
                    <a:pt x="6604" y="28488"/>
                  </a:lnTo>
                  <a:lnTo>
                    <a:pt x="6753" y="28419"/>
                  </a:lnTo>
                  <a:lnTo>
                    <a:pt x="6922" y="28359"/>
                  </a:lnTo>
                  <a:lnTo>
                    <a:pt x="7110" y="28290"/>
                  </a:lnTo>
                  <a:lnTo>
                    <a:pt x="7318" y="28230"/>
                  </a:lnTo>
                  <a:lnTo>
                    <a:pt x="7774" y="28121"/>
                  </a:lnTo>
                  <a:lnTo>
                    <a:pt x="8300" y="28012"/>
                  </a:lnTo>
                  <a:lnTo>
                    <a:pt x="8885" y="27913"/>
                  </a:lnTo>
                  <a:lnTo>
                    <a:pt x="9529" y="27804"/>
                  </a:lnTo>
                  <a:lnTo>
                    <a:pt x="10977" y="27586"/>
                  </a:lnTo>
                  <a:lnTo>
                    <a:pt x="12613" y="27338"/>
                  </a:lnTo>
                  <a:lnTo>
                    <a:pt x="13486" y="27199"/>
                  </a:lnTo>
                  <a:lnTo>
                    <a:pt x="14398" y="27040"/>
                  </a:lnTo>
                  <a:lnTo>
                    <a:pt x="15350" y="26872"/>
                  </a:lnTo>
                  <a:lnTo>
                    <a:pt x="16322" y="26683"/>
                  </a:lnTo>
                  <a:lnTo>
                    <a:pt x="17333" y="26475"/>
                  </a:lnTo>
                  <a:lnTo>
                    <a:pt x="18354" y="26237"/>
                  </a:lnTo>
                  <a:lnTo>
                    <a:pt x="19396" y="25979"/>
                  </a:lnTo>
                  <a:lnTo>
                    <a:pt x="19921" y="25831"/>
                  </a:lnTo>
                  <a:lnTo>
                    <a:pt x="20456" y="25692"/>
                  </a:lnTo>
                  <a:lnTo>
                    <a:pt x="20992" y="25533"/>
                  </a:lnTo>
                  <a:lnTo>
                    <a:pt x="21527" y="25365"/>
                  </a:lnTo>
                  <a:lnTo>
                    <a:pt x="22063" y="25196"/>
                  </a:lnTo>
                  <a:lnTo>
                    <a:pt x="22608" y="25018"/>
                  </a:lnTo>
                  <a:lnTo>
                    <a:pt x="23154" y="24829"/>
                  </a:lnTo>
                  <a:lnTo>
                    <a:pt x="23689" y="24631"/>
                  </a:lnTo>
                  <a:lnTo>
                    <a:pt x="24234" y="24423"/>
                  </a:lnTo>
                  <a:lnTo>
                    <a:pt x="24780" y="24204"/>
                  </a:lnTo>
                  <a:lnTo>
                    <a:pt x="25325" y="23976"/>
                  </a:lnTo>
                  <a:lnTo>
                    <a:pt x="25861" y="23738"/>
                  </a:lnTo>
                  <a:lnTo>
                    <a:pt x="26406" y="23491"/>
                  </a:lnTo>
                  <a:lnTo>
                    <a:pt x="26941" y="23233"/>
                  </a:lnTo>
                  <a:lnTo>
                    <a:pt x="27477" y="22955"/>
                  </a:lnTo>
                  <a:lnTo>
                    <a:pt x="28012" y="22677"/>
                  </a:lnTo>
                  <a:lnTo>
                    <a:pt x="28548" y="22380"/>
                  </a:lnTo>
                  <a:lnTo>
                    <a:pt x="29073" y="22073"/>
                  </a:lnTo>
                  <a:lnTo>
                    <a:pt x="29599" y="21755"/>
                  </a:lnTo>
                  <a:lnTo>
                    <a:pt x="30114" y="21428"/>
                  </a:lnTo>
                  <a:lnTo>
                    <a:pt x="30630" y="21081"/>
                  </a:lnTo>
                  <a:lnTo>
                    <a:pt x="31136" y="20724"/>
                  </a:lnTo>
                  <a:lnTo>
                    <a:pt x="31641" y="20347"/>
                  </a:lnTo>
                  <a:lnTo>
                    <a:pt x="32137" y="19970"/>
                  </a:lnTo>
                  <a:lnTo>
                    <a:pt x="32623" y="19564"/>
                  </a:lnTo>
                  <a:lnTo>
                    <a:pt x="33109" y="19157"/>
                  </a:lnTo>
                  <a:lnTo>
                    <a:pt x="33585" y="18721"/>
                  </a:lnTo>
                  <a:lnTo>
                    <a:pt x="34051" y="18285"/>
                  </a:lnTo>
                  <a:lnTo>
                    <a:pt x="34517" y="17819"/>
                  </a:lnTo>
                  <a:lnTo>
                    <a:pt x="34963" y="17353"/>
                  </a:lnTo>
                  <a:lnTo>
                    <a:pt x="35390" y="18136"/>
                  </a:lnTo>
                  <a:lnTo>
                    <a:pt x="35796" y="18880"/>
                  </a:lnTo>
                  <a:lnTo>
                    <a:pt x="36163" y="19594"/>
                  </a:lnTo>
                  <a:lnTo>
                    <a:pt x="36520" y="20278"/>
                  </a:lnTo>
                  <a:lnTo>
                    <a:pt x="36847" y="20932"/>
                  </a:lnTo>
                  <a:lnTo>
                    <a:pt x="37154" y="21557"/>
                  </a:lnTo>
                  <a:lnTo>
                    <a:pt x="37710" y="22727"/>
                  </a:lnTo>
                  <a:lnTo>
                    <a:pt x="38196" y="23788"/>
                  </a:lnTo>
                  <a:lnTo>
                    <a:pt x="38642" y="24770"/>
                  </a:lnTo>
                  <a:lnTo>
                    <a:pt x="39048" y="25672"/>
                  </a:lnTo>
                  <a:lnTo>
                    <a:pt x="39425" y="26505"/>
                  </a:lnTo>
                  <a:lnTo>
                    <a:pt x="39792" y="27278"/>
                  </a:lnTo>
                  <a:lnTo>
                    <a:pt x="39980" y="27645"/>
                  </a:lnTo>
                  <a:lnTo>
                    <a:pt x="40159" y="28002"/>
                  </a:lnTo>
                  <a:lnTo>
                    <a:pt x="40357" y="28359"/>
                  </a:lnTo>
                  <a:lnTo>
                    <a:pt x="40546" y="28696"/>
                  </a:lnTo>
                  <a:lnTo>
                    <a:pt x="40754" y="29033"/>
                  </a:lnTo>
                  <a:lnTo>
                    <a:pt x="40962" y="29371"/>
                  </a:lnTo>
                  <a:lnTo>
                    <a:pt x="41180" y="29698"/>
                  </a:lnTo>
                  <a:lnTo>
                    <a:pt x="41418" y="30025"/>
                  </a:lnTo>
                  <a:lnTo>
                    <a:pt x="41666" y="30352"/>
                  </a:lnTo>
                  <a:lnTo>
                    <a:pt x="41924" y="30679"/>
                  </a:lnTo>
                  <a:lnTo>
                    <a:pt x="42211" y="31017"/>
                  </a:lnTo>
                  <a:lnTo>
                    <a:pt x="42509" y="31344"/>
                  </a:lnTo>
                  <a:lnTo>
                    <a:pt x="42826" y="31681"/>
                  </a:lnTo>
                  <a:lnTo>
                    <a:pt x="43163" y="32028"/>
                  </a:lnTo>
                  <a:lnTo>
                    <a:pt x="43302" y="32028"/>
                  </a:lnTo>
                  <a:lnTo>
                    <a:pt x="43441" y="32038"/>
                  </a:lnTo>
                  <a:lnTo>
                    <a:pt x="43570" y="32068"/>
                  </a:lnTo>
                  <a:lnTo>
                    <a:pt x="43699" y="32097"/>
                  </a:lnTo>
                  <a:lnTo>
                    <a:pt x="43828" y="32147"/>
                  </a:lnTo>
                  <a:lnTo>
                    <a:pt x="43947" y="32197"/>
                  </a:lnTo>
                  <a:lnTo>
                    <a:pt x="44185" y="32306"/>
                  </a:lnTo>
                  <a:lnTo>
                    <a:pt x="44621" y="32544"/>
                  </a:lnTo>
                  <a:lnTo>
                    <a:pt x="44809" y="32633"/>
                  </a:lnTo>
                  <a:lnTo>
                    <a:pt x="44899" y="32672"/>
                  </a:lnTo>
                  <a:lnTo>
                    <a:pt x="44988" y="32692"/>
                  </a:lnTo>
                  <a:lnTo>
                    <a:pt x="45067" y="32702"/>
                  </a:lnTo>
                  <a:lnTo>
                    <a:pt x="45147" y="32702"/>
                  </a:lnTo>
                  <a:lnTo>
                    <a:pt x="45216" y="32692"/>
                  </a:lnTo>
                  <a:lnTo>
                    <a:pt x="45285" y="32653"/>
                  </a:lnTo>
                  <a:lnTo>
                    <a:pt x="45355" y="32603"/>
                  </a:lnTo>
                  <a:lnTo>
                    <a:pt x="45414" y="32534"/>
                  </a:lnTo>
                  <a:lnTo>
                    <a:pt x="45464" y="32434"/>
                  </a:lnTo>
                  <a:lnTo>
                    <a:pt x="45513" y="32315"/>
                  </a:lnTo>
                  <a:lnTo>
                    <a:pt x="45553" y="32167"/>
                  </a:lnTo>
                  <a:lnTo>
                    <a:pt x="45593" y="31998"/>
                  </a:lnTo>
                  <a:lnTo>
                    <a:pt x="45622" y="31800"/>
                  </a:lnTo>
                  <a:lnTo>
                    <a:pt x="45652" y="31562"/>
                  </a:lnTo>
                  <a:lnTo>
                    <a:pt x="45672" y="31304"/>
                  </a:lnTo>
                  <a:lnTo>
                    <a:pt x="45692" y="31007"/>
                  </a:lnTo>
                  <a:lnTo>
                    <a:pt x="45702" y="30669"/>
                  </a:lnTo>
                  <a:lnTo>
                    <a:pt x="45702" y="30303"/>
                  </a:lnTo>
                  <a:lnTo>
                    <a:pt x="45870" y="29599"/>
                  </a:lnTo>
                  <a:lnTo>
                    <a:pt x="46009" y="28974"/>
                  </a:lnTo>
                  <a:lnTo>
                    <a:pt x="46108" y="28429"/>
                  </a:lnTo>
                  <a:lnTo>
                    <a:pt x="46188" y="27943"/>
                  </a:lnTo>
                  <a:lnTo>
                    <a:pt x="46247" y="27496"/>
                  </a:lnTo>
                  <a:lnTo>
                    <a:pt x="46277" y="27090"/>
                  </a:lnTo>
                  <a:lnTo>
                    <a:pt x="46297" y="26693"/>
                  </a:lnTo>
                  <a:lnTo>
                    <a:pt x="46297" y="26307"/>
                  </a:lnTo>
                  <a:lnTo>
                    <a:pt x="46297" y="25910"/>
                  </a:lnTo>
                  <a:lnTo>
                    <a:pt x="46277" y="25503"/>
                  </a:lnTo>
                  <a:lnTo>
                    <a:pt x="46247" y="24561"/>
                  </a:lnTo>
                  <a:lnTo>
                    <a:pt x="46237" y="24016"/>
                  </a:lnTo>
                  <a:lnTo>
                    <a:pt x="46227" y="23391"/>
                  </a:lnTo>
                  <a:lnTo>
                    <a:pt x="46227" y="22687"/>
                  </a:lnTo>
                  <a:lnTo>
                    <a:pt x="46247" y="21884"/>
                  </a:lnTo>
                  <a:lnTo>
                    <a:pt x="46277" y="21041"/>
                  </a:lnTo>
                  <a:lnTo>
                    <a:pt x="46287" y="20218"/>
                  </a:lnTo>
                  <a:lnTo>
                    <a:pt x="46297" y="19415"/>
                  </a:lnTo>
                  <a:lnTo>
                    <a:pt x="46287" y="18612"/>
                  </a:lnTo>
                  <a:lnTo>
                    <a:pt x="46267" y="17829"/>
                  </a:lnTo>
                  <a:lnTo>
                    <a:pt x="46217" y="17035"/>
                  </a:lnTo>
                  <a:lnTo>
                    <a:pt x="46188" y="16649"/>
                  </a:lnTo>
                  <a:lnTo>
                    <a:pt x="46148" y="16252"/>
                  </a:lnTo>
                  <a:lnTo>
                    <a:pt x="46098" y="15855"/>
                  </a:lnTo>
                  <a:lnTo>
                    <a:pt x="46049" y="15459"/>
                  </a:lnTo>
                  <a:lnTo>
                    <a:pt x="45989" y="15062"/>
                  </a:lnTo>
                  <a:lnTo>
                    <a:pt x="45920" y="14666"/>
                  </a:lnTo>
                  <a:lnTo>
                    <a:pt x="45841" y="14259"/>
                  </a:lnTo>
                  <a:lnTo>
                    <a:pt x="45751" y="13853"/>
                  </a:lnTo>
                  <a:lnTo>
                    <a:pt x="45652" y="13446"/>
                  </a:lnTo>
                  <a:lnTo>
                    <a:pt x="45543" y="13030"/>
                  </a:lnTo>
                  <a:lnTo>
                    <a:pt x="45424" y="12613"/>
                  </a:lnTo>
                  <a:lnTo>
                    <a:pt x="45295" y="12187"/>
                  </a:lnTo>
                  <a:lnTo>
                    <a:pt x="45156" y="11750"/>
                  </a:lnTo>
                  <a:lnTo>
                    <a:pt x="44998" y="11314"/>
                  </a:lnTo>
                  <a:lnTo>
                    <a:pt x="44839" y="10878"/>
                  </a:lnTo>
                  <a:lnTo>
                    <a:pt x="44661" y="10422"/>
                  </a:lnTo>
                  <a:lnTo>
                    <a:pt x="44462" y="9966"/>
                  </a:lnTo>
                  <a:lnTo>
                    <a:pt x="44264" y="9500"/>
                  </a:lnTo>
                  <a:lnTo>
                    <a:pt x="44036" y="9024"/>
                  </a:lnTo>
                  <a:lnTo>
                    <a:pt x="43808" y="8538"/>
                  </a:lnTo>
                  <a:lnTo>
                    <a:pt x="43679" y="8300"/>
                  </a:lnTo>
                  <a:lnTo>
                    <a:pt x="43540" y="8062"/>
                  </a:lnTo>
                  <a:lnTo>
                    <a:pt x="43382" y="7814"/>
                  </a:lnTo>
                  <a:lnTo>
                    <a:pt x="43213" y="7576"/>
                  </a:lnTo>
                  <a:lnTo>
                    <a:pt x="43034" y="7338"/>
                  </a:lnTo>
                  <a:lnTo>
                    <a:pt x="42836" y="7110"/>
                  </a:lnTo>
                  <a:lnTo>
                    <a:pt x="42628" y="6872"/>
                  </a:lnTo>
                  <a:lnTo>
                    <a:pt x="42400" y="6644"/>
                  </a:lnTo>
                  <a:lnTo>
                    <a:pt x="42172" y="6426"/>
                  </a:lnTo>
                  <a:lnTo>
                    <a:pt x="41924" y="6208"/>
                  </a:lnTo>
                  <a:lnTo>
                    <a:pt x="41676" y="5989"/>
                  </a:lnTo>
                  <a:lnTo>
                    <a:pt x="41408" y="5791"/>
                  </a:lnTo>
                  <a:lnTo>
                    <a:pt x="41131" y="5593"/>
                  </a:lnTo>
                  <a:lnTo>
                    <a:pt x="40843" y="5394"/>
                  </a:lnTo>
                  <a:lnTo>
                    <a:pt x="40546" y="5216"/>
                  </a:lnTo>
                  <a:lnTo>
                    <a:pt x="40248" y="5047"/>
                  </a:lnTo>
                  <a:lnTo>
                    <a:pt x="39931" y="4879"/>
                  </a:lnTo>
                  <a:lnTo>
                    <a:pt x="39614" y="4730"/>
                  </a:lnTo>
                  <a:lnTo>
                    <a:pt x="39276" y="4591"/>
                  </a:lnTo>
                  <a:lnTo>
                    <a:pt x="38939" y="4472"/>
                  </a:lnTo>
                  <a:lnTo>
                    <a:pt x="38602" y="4353"/>
                  </a:lnTo>
                  <a:lnTo>
                    <a:pt x="38255" y="4254"/>
                  </a:lnTo>
                  <a:lnTo>
                    <a:pt x="37898" y="4175"/>
                  </a:lnTo>
                  <a:lnTo>
                    <a:pt x="37531" y="4105"/>
                  </a:lnTo>
                  <a:lnTo>
                    <a:pt x="37164" y="4046"/>
                  </a:lnTo>
                  <a:lnTo>
                    <a:pt x="36798" y="4016"/>
                  </a:lnTo>
                  <a:lnTo>
                    <a:pt x="36421" y="3996"/>
                  </a:lnTo>
                  <a:lnTo>
                    <a:pt x="36034" y="3986"/>
                  </a:lnTo>
                  <a:lnTo>
                    <a:pt x="35657" y="4006"/>
                  </a:lnTo>
                  <a:lnTo>
                    <a:pt x="35271" y="4046"/>
                  </a:lnTo>
                  <a:lnTo>
                    <a:pt x="34874" y="4105"/>
                  </a:lnTo>
                  <a:lnTo>
                    <a:pt x="34487" y="4185"/>
                  </a:lnTo>
                  <a:lnTo>
                    <a:pt x="34110" y="3828"/>
                  </a:lnTo>
                  <a:lnTo>
                    <a:pt x="33734" y="3501"/>
                  </a:lnTo>
                  <a:lnTo>
                    <a:pt x="33367" y="3183"/>
                  </a:lnTo>
                  <a:lnTo>
                    <a:pt x="33000" y="2886"/>
                  </a:lnTo>
                  <a:lnTo>
                    <a:pt x="32643" y="2608"/>
                  </a:lnTo>
                  <a:lnTo>
                    <a:pt x="32286" y="2350"/>
                  </a:lnTo>
                  <a:lnTo>
                    <a:pt x="31929" y="2112"/>
                  </a:lnTo>
                  <a:lnTo>
                    <a:pt x="31572" y="1884"/>
                  </a:lnTo>
                  <a:lnTo>
                    <a:pt x="31225" y="1686"/>
                  </a:lnTo>
                  <a:lnTo>
                    <a:pt x="30878" y="1488"/>
                  </a:lnTo>
                  <a:lnTo>
                    <a:pt x="30521" y="1309"/>
                  </a:lnTo>
                  <a:lnTo>
                    <a:pt x="30174" y="1151"/>
                  </a:lnTo>
                  <a:lnTo>
                    <a:pt x="29827" y="1002"/>
                  </a:lnTo>
                  <a:lnTo>
                    <a:pt x="29470" y="863"/>
                  </a:lnTo>
                  <a:lnTo>
                    <a:pt x="29123" y="744"/>
                  </a:lnTo>
                  <a:lnTo>
                    <a:pt x="28766" y="625"/>
                  </a:lnTo>
                  <a:lnTo>
                    <a:pt x="28409" y="526"/>
                  </a:lnTo>
                  <a:lnTo>
                    <a:pt x="28042" y="437"/>
                  </a:lnTo>
                  <a:lnTo>
                    <a:pt x="27675" y="357"/>
                  </a:lnTo>
                  <a:lnTo>
                    <a:pt x="27308" y="288"/>
                  </a:lnTo>
                  <a:lnTo>
                    <a:pt x="26931" y="228"/>
                  </a:lnTo>
                  <a:lnTo>
                    <a:pt x="26555" y="179"/>
                  </a:lnTo>
                  <a:lnTo>
                    <a:pt x="26168" y="139"/>
                  </a:lnTo>
                  <a:lnTo>
                    <a:pt x="25781" y="99"/>
                  </a:lnTo>
                  <a:lnTo>
                    <a:pt x="25375" y="70"/>
                  </a:lnTo>
                  <a:lnTo>
                    <a:pt x="24978" y="50"/>
                  </a:lnTo>
                  <a:lnTo>
                    <a:pt x="24135" y="10"/>
                  </a:lnTo>
                  <a:lnTo>
                    <a:pt x="232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2223878" y="1916797"/>
              <a:ext cx="188506" cy="345754"/>
            </a:xfrm>
            <a:custGeom>
              <a:rect b="b" l="l" r="r" t="t"/>
              <a:pathLst>
                <a:path extrusionOk="0" h="12643" w="6893">
                  <a:moveTo>
                    <a:pt x="2817" y="0"/>
                  </a:moveTo>
                  <a:lnTo>
                    <a:pt x="2698" y="10"/>
                  </a:lnTo>
                  <a:lnTo>
                    <a:pt x="2579" y="30"/>
                  </a:lnTo>
                  <a:lnTo>
                    <a:pt x="2460" y="60"/>
                  </a:lnTo>
                  <a:lnTo>
                    <a:pt x="2341" y="90"/>
                  </a:lnTo>
                  <a:lnTo>
                    <a:pt x="2232" y="129"/>
                  </a:lnTo>
                  <a:lnTo>
                    <a:pt x="2123" y="169"/>
                  </a:lnTo>
                  <a:lnTo>
                    <a:pt x="2014" y="219"/>
                  </a:lnTo>
                  <a:lnTo>
                    <a:pt x="1904" y="278"/>
                  </a:lnTo>
                  <a:lnTo>
                    <a:pt x="1805" y="338"/>
                  </a:lnTo>
                  <a:lnTo>
                    <a:pt x="1706" y="407"/>
                  </a:lnTo>
                  <a:lnTo>
                    <a:pt x="1607" y="476"/>
                  </a:lnTo>
                  <a:lnTo>
                    <a:pt x="1419" y="645"/>
                  </a:lnTo>
                  <a:lnTo>
                    <a:pt x="1250" y="823"/>
                  </a:lnTo>
                  <a:lnTo>
                    <a:pt x="1081" y="1022"/>
                  </a:lnTo>
                  <a:lnTo>
                    <a:pt x="923" y="1240"/>
                  </a:lnTo>
                  <a:lnTo>
                    <a:pt x="784" y="1478"/>
                  </a:lnTo>
                  <a:lnTo>
                    <a:pt x="655" y="1736"/>
                  </a:lnTo>
                  <a:lnTo>
                    <a:pt x="536" y="2003"/>
                  </a:lnTo>
                  <a:lnTo>
                    <a:pt x="427" y="2281"/>
                  </a:lnTo>
                  <a:lnTo>
                    <a:pt x="328" y="2569"/>
                  </a:lnTo>
                  <a:lnTo>
                    <a:pt x="249" y="2876"/>
                  </a:lnTo>
                  <a:lnTo>
                    <a:pt x="179" y="3183"/>
                  </a:lnTo>
                  <a:lnTo>
                    <a:pt x="110" y="3511"/>
                  </a:lnTo>
                  <a:lnTo>
                    <a:pt x="70" y="3838"/>
                  </a:lnTo>
                  <a:lnTo>
                    <a:pt x="30" y="4165"/>
                  </a:lnTo>
                  <a:lnTo>
                    <a:pt x="11" y="4502"/>
                  </a:lnTo>
                  <a:lnTo>
                    <a:pt x="1" y="4849"/>
                  </a:lnTo>
                  <a:lnTo>
                    <a:pt x="1" y="5186"/>
                  </a:lnTo>
                  <a:lnTo>
                    <a:pt x="20" y="5533"/>
                  </a:lnTo>
                  <a:lnTo>
                    <a:pt x="50" y="5880"/>
                  </a:lnTo>
                  <a:lnTo>
                    <a:pt x="90" y="6218"/>
                  </a:lnTo>
                  <a:lnTo>
                    <a:pt x="149" y="6565"/>
                  </a:lnTo>
                  <a:lnTo>
                    <a:pt x="219" y="6892"/>
                  </a:lnTo>
                  <a:lnTo>
                    <a:pt x="308" y="7229"/>
                  </a:lnTo>
                  <a:lnTo>
                    <a:pt x="397" y="7556"/>
                  </a:lnTo>
                  <a:lnTo>
                    <a:pt x="516" y="7874"/>
                  </a:lnTo>
                  <a:lnTo>
                    <a:pt x="635" y="8181"/>
                  </a:lnTo>
                  <a:lnTo>
                    <a:pt x="754" y="8439"/>
                  </a:lnTo>
                  <a:lnTo>
                    <a:pt x="893" y="8716"/>
                  </a:lnTo>
                  <a:lnTo>
                    <a:pt x="1032" y="8984"/>
                  </a:lnTo>
                  <a:lnTo>
                    <a:pt x="1181" y="9262"/>
                  </a:lnTo>
                  <a:lnTo>
                    <a:pt x="1339" y="9549"/>
                  </a:lnTo>
                  <a:lnTo>
                    <a:pt x="1508" y="9827"/>
                  </a:lnTo>
                  <a:lnTo>
                    <a:pt x="1676" y="10105"/>
                  </a:lnTo>
                  <a:lnTo>
                    <a:pt x="1865" y="10372"/>
                  </a:lnTo>
                  <a:lnTo>
                    <a:pt x="2053" y="10640"/>
                  </a:lnTo>
                  <a:lnTo>
                    <a:pt x="2242" y="10898"/>
                  </a:lnTo>
                  <a:lnTo>
                    <a:pt x="2450" y="11146"/>
                  </a:lnTo>
                  <a:lnTo>
                    <a:pt x="2648" y="11384"/>
                  </a:lnTo>
                  <a:lnTo>
                    <a:pt x="2856" y="11602"/>
                  </a:lnTo>
                  <a:lnTo>
                    <a:pt x="3065" y="11810"/>
                  </a:lnTo>
                  <a:lnTo>
                    <a:pt x="3283" y="11998"/>
                  </a:lnTo>
                  <a:lnTo>
                    <a:pt x="3501" y="12167"/>
                  </a:lnTo>
                  <a:lnTo>
                    <a:pt x="3719" y="12316"/>
                  </a:lnTo>
                  <a:lnTo>
                    <a:pt x="3927" y="12435"/>
                  </a:lnTo>
                  <a:lnTo>
                    <a:pt x="4036" y="12484"/>
                  </a:lnTo>
                  <a:lnTo>
                    <a:pt x="4145" y="12534"/>
                  </a:lnTo>
                  <a:lnTo>
                    <a:pt x="4254" y="12564"/>
                  </a:lnTo>
                  <a:lnTo>
                    <a:pt x="4364" y="12593"/>
                  </a:lnTo>
                  <a:lnTo>
                    <a:pt x="4473" y="12623"/>
                  </a:lnTo>
                  <a:lnTo>
                    <a:pt x="4582" y="12633"/>
                  </a:lnTo>
                  <a:lnTo>
                    <a:pt x="4691" y="12643"/>
                  </a:lnTo>
                  <a:lnTo>
                    <a:pt x="4800" y="12643"/>
                  </a:lnTo>
                  <a:lnTo>
                    <a:pt x="4899" y="12633"/>
                  </a:lnTo>
                  <a:lnTo>
                    <a:pt x="5008" y="12613"/>
                  </a:lnTo>
                  <a:lnTo>
                    <a:pt x="5107" y="12593"/>
                  </a:lnTo>
                  <a:lnTo>
                    <a:pt x="5216" y="12554"/>
                  </a:lnTo>
                  <a:lnTo>
                    <a:pt x="5315" y="12514"/>
                  </a:lnTo>
                  <a:lnTo>
                    <a:pt x="5415" y="12455"/>
                  </a:lnTo>
                  <a:lnTo>
                    <a:pt x="5514" y="12395"/>
                  </a:lnTo>
                  <a:lnTo>
                    <a:pt x="5613" y="12316"/>
                  </a:lnTo>
                  <a:lnTo>
                    <a:pt x="5712" y="12236"/>
                  </a:lnTo>
                  <a:lnTo>
                    <a:pt x="5811" y="12137"/>
                  </a:lnTo>
                  <a:lnTo>
                    <a:pt x="5900" y="12038"/>
                  </a:lnTo>
                  <a:lnTo>
                    <a:pt x="6000" y="11919"/>
                  </a:lnTo>
                  <a:lnTo>
                    <a:pt x="6089" y="11790"/>
                  </a:lnTo>
                  <a:lnTo>
                    <a:pt x="6178" y="11651"/>
                  </a:lnTo>
                  <a:lnTo>
                    <a:pt x="6267" y="11493"/>
                  </a:lnTo>
                  <a:lnTo>
                    <a:pt x="6357" y="11334"/>
                  </a:lnTo>
                  <a:lnTo>
                    <a:pt x="6436" y="11156"/>
                  </a:lnTo>
                  <a:lnTo>
                    <a:pt x="6525" y="10967"/>
                  </a:lnTo>
                  <a:lnTo>
                    <a:pt x="6604" y="10769"/>
                  </a:lnTo>
                  <a:lnTo>
                    <a:pt x="6684" y="10551"/>
                  </a:lnTo>
                  <a:lnTo>
                    <a:pt x="6753" y="10313"/>
                  </a:lnTo>
                  <a:lnTo>
                    <a:pt x="6803" y="10055"/>
                  </a:lnTo>
                  <a:lnTo>
                    <a:pt x="6852" y="9767"/>
                  </a:lnTo>
                  <a:lnTo>
                    <a:pt x="6872" y="9480"/>
                  </a:lnTo>
                  <a:lnTo>
                    <a:pt x="6892" y="9163"/>
                  </a:lnTo>
                  <a:lnTo>
                    <a:pt x="6892" y="8855"/>
                  </a:lnTo>
                  <a:lnTo>
                    <a:pt x="6882" y="8528"/>
                  </a:lnTo>
                  <a:lnTo>
                    <a:pt x="6862" y="8201"/>
                  </a:lnTo>
                  <a:lnTo>
                    <a:pt x="6842" y="7874"/>
                  </a:lnTo>
                  <a:lnTo>
                    <a:pt x="6803" y="7546"/>
                  </a:lnTo>
                  <a:lnTo>
                    <a:pt x="6763" y="7229"/>
                  </a:lnTo>
                  <a:lnTo>
                    <a:pt x="6723" y="6922"/>
                  </a:lnTo>
                  <a:lnTo>
                    <a:pt x="6624" y="6337"/>
                  </a:lnTo>
                  <a:lnTo>
                    <a:pt x="6515" y="5811"/>
                  </a:lnTo>
                  <a:lnTo>
                    <a:pt x="6406" y="5266"/>
                  </a:lnTo>
                  <a:lnTo>
                    <a:pt x="6327" y="4899"/>
                  </a:lnTo>
                  <a:lnTo>
                    <a:pt x="6238" y="4472"/>
                  </a:lnTo>
                  <a:lnTo>
                    <a:pt x="6119" y="4006"/>
                  </a:lnTo>
                  <a:lnTo>
                    <a:pt x="5980" y="3521"/>
                  </a:lnTo>
                  <a:lnTo>
                    <a:pt x="5821" y="3025"/>
                  </a:lnTo>
                  <a:lnTo>
                    <a:pt x="5732" y="2767"/>
                  </a:lnTo>
                  <a:lnTo>
                    <a:pt x="5633" y="2519"/>
                  </a:lnTo>
                  <a:lnTo>
                    <a:pt x="5534" y="2271"/>
                  </a:lnTo>
                  <a:lnTo>
                    <a:pt x="5425" y="2033"/>
                  </a:lnTo>
                  <a:lnTo>
                    <a:pt x="5306" y="1795"/>
                  </a:lnTo>
                  <a:lnTo>
                    <a:pt x="5177" y="1567"/>
                  </a:lnTo>
                  <a:lnTo>
                    <a:pt x="5038" y="1349"/>
                  </a:lnTo>
                  <a:lnTo>
                    <a:pt x="4899" y="1141"/>
                  </a:lnTo>
                  <a:lnTo>
                    <a:pt x="4750" y="942"/>
                  </a:lnTo>
                  <a:lnTo>
                    <a:pt x="4582" y="764"/>
                  </a:lnTo>
                  <a:lnTo>
                    <a:pt x="4413" y="595"/>
                  </a:lnTo>
                  <a:lnTo>
                    <a:pt x="4235" y="447"/>
                  </a:lnTo>
                  <a:lnTo>
                    <a:pt x="4046" y="318"/>
                  </a:lnTo>
                  <a:lnTo>
                    <a:pt x="3848" y="209"/>
                  </a:lnTo>
                  <a:lnTo>
                    <a:pt x="3739" y="159"/>
                  </a:lnTo>
                  <a:lnTo>
                    <a:pt x="3640" y="119"/>
                  </a:lnTo>
                  <a:lnTo>
                    <a:pt x="3531" y="80"/>
                  </a:lnTo>
                  <a:lnTo>
                    <a:pt x="3422" y="50"/>
                  </a:lnTo>
                  <a:lnTo>
                    <a:pt x="3303" y="30"/>
                  </a:lnTo>
                  <a:lnTo>
                    <a:pt x="3184" y="10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FDBA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7"/>
            <p:cNvSpPr/>
            <p:nvPr/>
          </p:nvSpPr>
          <p:spPr>
            <a:xfrm>
              <a:off x="1181483" y="2126419"/>
              <a:ext cx="176829" cy="298033"/>
            </a:xfrm>
            <a:custGeom>
              <a:rect b="b" l="l" r="r" t="t"/>
              <a:pathLst>
                <a:path extrusionOk="0" h="10898" w="6466">
                  <a:moveTo>
                    <a:pt x="1736" y="0"/>
                  </a:moveTo>
                  <a:lnTo>
                    <a:pt x="1587" y="10"/>
                  </a:lnTo>
                  <a:lnTo>
                    <a:pt x="1448" y="40"/>
                  </a:lnTo>
                  <a:lnTo>
                    <a:pt x="1320" y="80"/>
                  </a:lnTo>
                  <a:lnTo>
                    <a:pt x="1181" y="139"/>
                  </a:lnTo>
                  <a:lnTo>
                    <a:pt x="1052" y="209"/>
                  </a:lnTo>
                  <a:lnTo>
                    <a:pt x="913" y="308"/>
                  </a:lnTo>
                  <a:lnTo>
                    <a:pt x="784" y="407"/>
                  </a:lnTo>
                  <a:lnTo>
                    <a:pt x="655" y="536"/>
                  </a:lnTo>
                  <a:lnTo>
                    <a:pt x="536" y="684"/>
                  </a:lnTo>
                  <a:lnTo>
                    <a:pt x="417" y="843"/>
                  </a:lnTo>
                  <a:lnTo>
                    <a:pt x="298" y="1022"/>
                  </a:lnTo>
                  <a:lnTo>
                    <a:pt x="249" y="1111"/>
                  </a:lnTo>
                  <a:lnTo>
                    <a:pt x="199" y="1210"/>
                  </a:lnTo>
                  <a:lnTo>
                    <a:pt x="159" y="1309"/>
                  </a:lnTo>
                  <a:lnTo>
                    <a:pt x="120" y="1408"/>
                  </a:lnTo>
                  <a:lnTo>
                    <a:pt x="60" y="1626"/>
                  </a:lnTo>
                  <a:lnTo>
                    <a:pt x="21" y="1855"/>
                  </a:lnTo>
                  <a:lnTo>
                    <a:pt x="1" y="2102"/>
                  </a:lnTo>
                  <a:lnTo>
                    <a:pt x="1" y="2360"/>
                  </a:lnTo>
                  <a:lnTo>
                    <a:pt x="11" y="2628"/>
                  </a:lnTo>
                  <a:lnTo>
                    <a:pt x="40" y="2915"/>
                  </a:lnTo>
                  <a:lnTo>
                    <a:pt x="80" y="3203"/>
                  </a:lnTo>
                  <a:lnTo>
                    <a:pt x="140" y="3501"/>
                  </a:lnTo>
                  <a:lnTo>
                    <a:pt x="209" y="3808"/>
                  </a:lnTo>
                  <a:lnTo>
                    <a:pt x="288" y="4125"/>
                  </a:lnTo>
                  <a:lnTo>
                    <a:pt x="387" y="4443"/>
                  </a:lnTo>
                  <a:lnTo>
                    <a:pt x="497" y="4760"/>
                  </a:lnTo>
                  <a:lnTo>
                    <a:pt x="616" y="5087"/>
                  </a:lnTo>
                  <a:lnTo>
                    <a:pt x="744" y="5414"/>
                  </a:lnTo>
                  <a:lnTo>
                    <a:pt x="883" y="5741"/>
                  </a:lnTo>
                  <a:lnTo>
                    <a:pt x="1032" y="6069"/>
                  </a:lnTo>
                  <a:lnTo>
                    <a:pt x="1191" y="6396"/>
                  </a:lnTo>
                  <a:lnTo>
                    <a:pt x="1349" y="6723"/>
                  </a:lnTo>
                  <a:lnTo>
                    <a:pt x="1528" y="7050"/>
                  </a:lnTo>
                  <a:lnTo>
                    <a:pt x="1706" y="7368"/>
                  </a:lnTo>
                  <a:lnTo>
                    <a:pt x="1885" y="7675"/>
                  </a:lnTo>
                  <a:lnTo>
                    <a:pt x="2073" y="7982"/>
                  </a:lnTo>
                  <a:lnTo>
                    <a:pt x="2271" y="8280"/>
                  </a:lnTo>
                  <a:lnTo>
                    <a:pt x="2470" y="8577"/>
                  </a:lnTo>
                  <a:lnTo>
                    <a:pt x="2668" y="8855"/>
                  </a:lnTo>
                  <a:lnTo>
                    <a:pt x="2876" y="9123"/>
                  </a:lnTo>
                  <a:lnTo>
                    <a:pt x="3085" y="9381"/>
                  </a:lnTo>
                  <a:lnTo>
                    <a:pt x="3283" y="9628"/>
                  </a:lnTo>
                  <a:lnTo>
                    <a:pt x="3491" y="9866"/>
                  </a:lnTo>
                  <a:lnTo>
                    <a:pt x="3699" y="10085"/>
                  </a:lnTo>
                  <a:lnTo>
                    <a:pt x="3818" y="10194"/>
                  </a:lnTo>
                  <a:lnTo>
                    <a:pt x="3947" y="10303"/>
                  </a:lnTo>
                  <a:lnTo>
                    <a:pt x="4076" y="10412"/>
                  </a:lnTo>
                  <a:lnTo>
                    <a:pt x="4215" y="10511"/>
                  </a:lnTo>
                  <a:lnTo>
                    <a:pt x="4364" y="10600"/>
                  </a:lnTo>
                  <a:lnTo>
                    <a:pt x="4512" y="10679"/>
                  </a:lnTo>
                  <a:lnTo>
                    <a:pt x="4661" y="10759"/>
                  </a:lnTo>
                  <a:lnTo>
                    <a:pt x="4810" y="10808"/>
                  </a:lnTo>
                  <a:lnTo>
                    <a:pt x="4959" y="10858"/>
                  </a:lnTo>
                  <a:lnTo>
                    <a:pt x="5117" y="10888"/>
                  </a:lnTo>
                  <a:lnTo>
                    <a:pt x="5256" y="10898"/>
                  </a:lnTo>
                  <a:lnTo>
                    <a:pt x="5405" y="10888"/>
                  </a:lnTo>
                  <a:lnTo>
                    <a:pt x="5544" y="10868"/>
                  </a:lnTo>
                  <a:lnTo>
                    <a:pt x="5613" y="10838"/>
                  </a:lnTo>
                  <a:lnTo>
                    <a:pt x="5682" y="10818"/>
                  </a:lnTo>
                  <a:lnTo>
                    <a:pt x="5742" y="10779"/>
                  </a:lnTo>
                  <a:lnTo>
                    <a:pt x="5811" y="10739"/>
                  </a:lnTo>
                  <a:lnTo>
                    <a:pt x="5871" y="10699"/>
                  </a:lnTo>
                  <a:lnTo>
                    <a:pt x="5920" y="10640"/>
                  </a:lnTo>
                  <a:lnTo>
                    <a:pt x="5990" y="10570"/>
                  </a:lnTo>
                  <a:lnTo>
                    <a:pt x="6049" y="10491"/>
                  </a:lnTo>
                  <a:lnTo>
                    <a:pt x="6099" y="10412"/>
                  </a:lnTo>
                  <a:lnTo>
                    <a:pt x="6139" y="10322"/>
                  </a:lnTo>
                  <a:lnTo>
                    <a:pt x="6218" y="10144"/>
                  </a:lnTo>
                  <a:lnTo>
                    <a:pt x="6277" y="9956"/>
                  </a:lnTo>
                  <a:lnTo>
                    <a:pt x="6327" y="9767"/>
                  </a:lnTo>
                  <a:lnTo>
                    <a:pt x="6377" y="9569"/>
                  </a:lnTo>
                  <a:lnTo>
                    <a:pt x="6406" y="9371"/>
                  </a:lnTo>
                  <a:lnTo>
                    <a:pt x="6436" y="9162"/>
                  </a:lnTo>
                  <a:lnTo>
                    <a:pt x="6446" y="8954"/>
                  </a:lnTo>
                  <a:lnTo>
                    <a:pt x="6466" y="8726"/>
                  </a:lnTo>
                  <a:lnTo>
                    <a:pt x="6466" y="8508"/>
                  </a:lnTo>
                  <a:lnTo>
                    <a:pt x="6456" y="8280"/>
                  </a:lnTo>
                  <a:lnTo>
                    <a:pt x="6446" y="8042"/>
                  </a:lnTo>
                  <a:lnTo>
                    <a:pt x="6436" y="7804"/>
                  </a:lnTo>
                  <a:lnTo>
                    <a:pt x="6406" y="7566"/>
                  </a:lnTo>
                  <a:lnTo>
                    <a:pt x="6377" y="7328"/>
                  </a:lnTo>
                  <a:lnTo>
                    <a:pt x="6297" y="6832"/>
                  </a:lnTo>
                  <a:lnTo>
                    <a:pt x="6188" y="6336"/>
                  </a:lnTo>
                  <a:lnTo>
                    <a:pt x="6059" y="5831"/>
                  </a:lnTo>
                  <a:lnTo>
                    <a:pt x="5911" y="5325"/>
                  </a:lnTo>
                  <a:lnTo>
                    <a:pt x="5742" y="4829"/>
                  </a:lnTo>
                  <a:lnTo>
                    <a:pt x="5554" y="4333"/>
                  </a:lnTo>
                  <a:lnTo>
                    <a:pt x="5355" y="3848"/>
                  </a:lnTo>
                  <a:lnTo>
                    <a:pt x="5137" y="3382"/>
                  </a:lnTo>
                  <a:lnTo>
                    <a:pt x="4909" y="2925"/>
                  </a:lnTo>
                  <a:lnTo>
                    <a:pt x="4661" y="2499"/>
                  </a:lnTo>
                  <a:lnTo>
                    <a:pt x="4403" y="2083"/>
                  </a:lnTo>
                  <a:lnTo>
                    <a:pt x="4146" y="1706"/>
                  </a:lnTo>
                  <a:lnTo>
                    <a:pt x="4007" y="1517"/>
                  </a:lnTo>
                  <a:lnTo>
                    <a:pt x="3868" y="1349"/>
                  </a:lnTo>
                  <a:lnTo>
                    <a:pt x="3729" y="1190"/>
                  </a:lnTo>
                  <a:lnTo>
                    <a:pt x="3590" y="1032"/>
                  </a:lnTo>
                  <a:lnTo>
                    <a:pt x="3451" y="883"/>
                  </a:lnTo>
                  <a:lnTo>
                    <a:pt x="3313" y="744"/>
                  </a:lnTo>
                  <a:lnTo>
                    <a:pt x="3164" y="625"/>
                  </a:lnTo>
                  <a:lnTo>
                    <a:pt x="3025" y="506"/>
                  </a:lnTo>
                  <a:lnTo>
                    <a:pt x="2876" y="397"/>
                  </a:lnTo>
                  <a:lnTo>
                    <a:pt x="2738" y="308"/>
                  </a:lnTo>
                  <a:lnTo>
                    <a:pt x="2589" y="228"/>
                  </a:lnTo>
                  <a:lnTo>
                    <a:pt x="2450" y="149"/>
                  </a:lnTo>
                  <a:lnTo>
                    <a:pt x="2301" y="99"/>
                  </a:lnTo>
                  <a:lnTo>
                    <a:pt x="2162" y="50"/>
                  </a:lnTo>
                  <a:lnTo>
                    <a:pt x="2014" y="20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rgbClr val="FDBA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1720320" y="2139164"/>
              <a:ext cx="173028" cy="426566"/>
            </a:xfrm>
            <a:custGeom>
              <a:rect b="b" l="l" r="r" t="t"/>
              <a:pathLst>
                <a:path extrusionOk="0" h="15598" w="6327">
                  <a:moveTo>
                    <a:pt x="1081" y="0"/>
                  </a:moveTo>
                  <a:lnTo>
                    <a:pt x="982" y="30"/>
                  </a:lnTo>
                  <a:lnTo>
                    <a:pt x="893" y="70"/>
                  </a:lnTo>
                  <a:lnTo>
                    <a:pt x="813" y="129"/>
                  </a:lnTo>
                  <a:lnTo>
                    <a:pt x="744" y="199"/>
                  </a:lnTo>
                  <a:lnTo>
                    <a:pt x="724" y="248"/>
                  </a:lnTo>
                  <a:lnTo>
                    <a:pt x="694" y="288"/>
                  </a:lnTo>
                  <a:lnTo>
                    <a:pt x="684" y="347"/>
                  </a:lnTo>
                  <a:lnTo>
                    <a:pt x="674" y="397"/>
                  </a:lnTo>
                  <a:lnTo>
                    <a:pt x="665" y="456"/>
                  </a:lnTo>
                  <a:lnTo>
                    <a:pt x="665" y="526"/>
                  </a:lnTo>
                  <a:lnTo>
                    <a:pt x="714" y="1389"/>
                  </a:lnTo>
                  <a:lnTo>
                    <a:pt x="734" y="2251"/>
                  </a:lnTo>
                  <a:lnTo>
                    <a:pt x="744" y="3124"/>
                  </a:lnTo>
                  <a:lnTo>
                    <a:pt x="734" y="3986"/>
                  </a:lnTo>
                  <a:lnTo>
                    <a:pt x="704" y="4849"/>
                  </a:lnTo>
                  <a:lnTo>
                    <a:pt x="665" y="5722"/>
                  </a:lnTo>
                  <a:lnTo>
                    <a:pt x="615" y="6584"/>
                  </a:lnTo>
                  <a:lnTo>
                    <a:pt x="556" y="7447"/>
                  </a:lnTo>
                  <a:lnTo>
                    <a:pt x="516" y="7834"/>
                  </a:lnTo>
                  <a:lnTo>
                    <a:pt x="476" y="8220"/>
                  </a:lnTo>
                  <a:lnTo>
                    <a:pt x="367" y="9024"/>
                  </a:lnTo>
                  <a:lnTo>
                    <a:pt x="248" y="9847"/>
                  </a:lnTo>
                  <a:lnTo>
                    <a:pt x="139" y="10679"/>
                  </a:lnTo>
                  <a:lnTo>
                    <a:pt x="89" y="11096"/>
                  </a:lnTo>
                  <a:lnTo>
                    <a:pt x="50" y="11502"/>
                  </a:lnTo>
                  <a:lnTo>
                    <a:pt x="20" y="11919"/>
                  </a:lnTo>
                  <a:lnTo>
                    <a:pt x="0" y="12325"/>
                  </a:lnTo>
                  <a:lnTo>
                    <a:pt x="0" y="12722"/>
                  </a:lnTo>
                  <a:lnTo>
                    <a:pt x="10" y="13119"/>
                  </a:lnTo>
                  <a:lnTo>
                    <a:pt x="40" y="13505"/>
                  </a:lnTo>
                  <a:lnTo>
                    <a:pt x="70" y="13694"/>
                  </a:lnTo>
                  <a:lnTo>
                    <a:pt x="99" y="13882"/>
                  </a:lnTo>
                  <a:lnTo>
                    <a:pt x="149" y="14110"/>
                  </a:lnTo>
                  <a:lnTo>
                    <a:pt x="218" y="14309"/>
                  </a:lnTo>
                  <a:lnTo>
                    <a:pt x="298" y="14497"/>
                  </a:lnTo>
                  <a:lnTo>
                    <a:pt x="397" y="14666"/>
                  </a:lnTo>
                  <a:lnTo>
                    <a:pt x="516" y="14814"/>
                  </a:lnTo>
                  <a:lnTo>
                    <a:pt x="645" y="14953"/>
                  </a:lnTo>
                  <a:lnTo>
                    <a:pt x="793" y="15072"/>
                  </a:lnTo>
                  <a:lnTo>
                    <a:pt x="952" y="15181"/>
                  </a:lnTo>
                  <a:lnTo>
                    <a:pt x="1111" y="15270"/>
                  </a:lnTo>
                  <a:lnTo>
                    <a:pt x="1289" y="15350"/>
                  </a:lnTo>
                  <a:lnTo>
                    <a:pt x="1478" y="15419"/>
                  </a:lnTo>
                  <a:lnTo>
                    <a:pt x="1676" y="15469"/>
                  </a:lnTo>
                  <a:lnTo>
                    <a:pt x="1884" y="15518"/>
                  </a:lnTo>
                  <a:lnTo>
                    <a:pt x="2092" y="15548"/>
                  </a:lnTo>
                  <a:lnTo>
                    <a:pt x="2311" y="15568"/>
                  </a:lnTo>
                  <a:lnTo>
                    <a:pt x="2529" y="15588"/>
                  </a:lnTo>
                  <a:lnTo>
                    <a:pt x="2757" y="15598"/>
                  </a:lnTo>
                  <a:lnTo>
                    <a:pt x="2985" y="15588"/>
                  </a:lnTo>
                  <a:lnTo>
                    <a:pt x="3213" y="15588"/>
                  </a:lnTo>
                  <a:lnTo>
                    <a:pt x="3441" y="15568"/>
                  </a:lnTo>
                  <a:lnTo>
                    <a:pt x="3897" y="15528"/>
                  </a:lnTo>
                  <a:lnTo>
                    <a:pt x="4353" y="15479"/>
                  </a:lnTo>
                  <a:lnTo>
                    <a:pt x="4790" y="15409"/>
                  </a:lnTo>
                  <a:lnTo>
                    <a:pt x="5206" y="15340"/>
                  </a:lnTo>
                  <a:lnTo>
                    <a:pt x="5930" y="15211"/>
                  </a:lnTo>
                  <a:lnTo>
                    <a:pt x="5999" y="15201"/>
                  </a:lnTo>
                  <a:lnTo>
                    <a:pt x="6049" y="15181"/>
                  </a:lnTo>
                  <a:lnTo>
                    <a:pt x="6108" y="15151"/>
                  </a:lnTo>
                  <a:lnTo>
                    <a:pt x="6148" y="15132"/>
                  </a:lnTo>
                  <a:lnTo>
                    <a:pt x="6188" y="15092"/>
                  </a:lnTo>
                  <a:lnTo>
                    <a:pt x="6227" y="15062"/>
                  </a:lnTo>
                  <a:lnTo>
                    <a:pt x="6277" y="14983"/>
                  </a:lnTo>
                  <a:lnTo>
                    <a:pt x="6317" y="14894"/>
                  </a:lnTo>
                  <a:lnTo>
                    <a:pt x="6326" y="14795"/>
                  </a:lnTo>
                  <a:lnTo>
                    <a:pt x="6326" y="14695"/>
                  </a:lnTo>
                  <a:lnTo>
                    <a:pt x="6307" y="14596"/>
                  </a:lnTo>
                  <a:lnTo>
                    <a:pt x="6277" y="14497"/>
                  </a:lnTo>
                  <a:lnTo>
                    <a:pt x="6217" y="14408"/>
                  </a:lnTo>
                  <a:lnTo>
                    <a:pt x="6158" y="14328"/>
                  </a:lnTo>
                  <a:lnTo>
                    <a:pt x="6079" y="14259"/>
                  </a:lnTo>
                  <a:lnTo>
                    <a:pt x="5989" y="14200"/>
                  </a:lnTo>
                  <a:lnTo>
                    <a:pt x="5880" y="14160"/>
                  </a:lnTo>
                  <a:lnTo>
                    <a:pt x="5831" y="14150"/>
                  </a:lnTo>
                  <a:lnTo>
                    <a:pt x="5712" y="14150"/>
                  </a:lnTo>
                  <a:lnTo>
                    <a:pt x="5642" y="14160"/>
                  </a:lnTo>
                  <a:lnTo>
                    <a:pt x="4770" y="14309"/>
                  </a:lnTo>
                  <a:lnTo>
                    <a:pt x="4274" y="14378"/>
                  </a:lnTo>
                  <a:lnTo>
                    <a:pt x="3758" y="14447"/>
                  </a:lnTo>
                  <a:lnTo>
                    <a:pt x="3500" y="14467"/>
                  </a:lnTo>
                  <a:lnTo>
                    <a:pt x="3243" y="14487"/>
                  </a:lnTo>
                  <a:lnTo>
                    <a:pt x="2747" y="14487"/>
                  </a:lnTo>
                  <a:lnTo>
                    <a:pt x="2509" y="14467"/>
                  </a:lnTo>
                  <a:lnTo>
                    <a:pt x="2281" y="14447"/>
                  </a:lnTo>
                  <a:lnTo>
                    <a:pt x="2063" y="14398"/>
                  </a:lnTo>
                  <a:lnTo>
                    <a:pt x="1854" y="14348"/>
                  </a:lnTo>
                  <a:lnTo>
                    <a:pt x="1745" y="14299"/>
                  </a:lnTo>
                  <a:lnTo>
                    <a:pt x="1656" y="14239"/>
                  </a:lnTo>
                  <a:lnTo>
                    <a:pt x="1567" y="14170"/>
                  </a:lnTo>
                  <a:lnTo>
                    <a:pt x="1488" y="14090"/>
                  </a:lnTo>
                  <a:lnTo>
                    <a:pt x="1418" y="14001"/>
                  </a:lnTo>
                  <a:lnTo>
                    <a:pt x="1359" y="13902"/>
                  </a:lnTo>
                  <a:lnTo>
                    <a:pt x="1309" y="13793"/>
                  </a:lnTo>
                  <a:lnTo>
                    <a:pt x="1260" y="13674"/>
                  </a:lnTo>
                  <a:lnTo>
                    <a:pt x="1230" y="13545"/>
                  </a:lnTo>
                  <a:lnTo>
                    <a:pt x="1200" y="13416"/>
                  </a:lnTo>
                  <a:lnTo>
                    <a:pt x="1170" y="13277"/>
                  </a:lnTo>
                  <a:lnTo>
                    <a:pt x="1160" y="13139"/>
                  </a:lnTo>
                  <a:lnTo>
                    <a:pt x="1141" y="12831"/>
                  </a:lnTo>
                  <a:lnTo>
                    <a:pt x="1141" y="12524"/>
                  </a:lnTo>
                  <a:lnTo>
                    <a:pt x="1160" y="12197"/>
                  </a:lnTo>
                  <a:lnTo>
                    <a:pt x="1190" y="11879"/>
                  </a:lnTo>
                  <a:lnTo>
                    <a:pt x="1230" y="11562"/>
                  </a:lnTo>
                  <a:lnTo>
                    <a:pt x="1269" y="11245"/>
                  </a:lnTo>
                  <a:lnTo>
                    <a:pt x="1349" y="10679"/>
                  </a:lnTo>
                  <a:lnTo>
                    <a:pt x="1388" y="10432"/>
                  </a:lnTo>
                  <a:lnTo>
                    <a:pt x="1408" y="10223"/>
                  </a:lnTo>
                  <a:lnTo>
                    <a:pt x="1517" y="9014"/>
                  </a:lnTo>
                  <a:lnTo>
                    <a:pt x="1616" y="7804"/>
                  </a:lnTo>
                  <a:lnTo>
                    <a:pt x="1696" y="6584"/>
                  </a:lnTo>
                  <a:lnTo>
                    <a:pt x="1765" y="5375"/>
                  </a:lnTo>
                  <a:lnTo>
                    <a:pt x="1795" y="4770"/>
                  </a:lnTo>
                  <a:lnTo>
                    <a:pt x="1815" y="4165"/>
                  </a:lnTo>
                  <a:lnTo>
                    <a:pt x="1825" y="3560"/>
                  </a:lnTo>
                  <a:lnTo>
                    <a:pt x="1835" y="2955"/>
                  </a:lnTo>
                  <a:lnTo>
                    <a:pt x="1825" y="2350"/>
                  </a:lnTo>
                  <a:lnTo>
                    <a:pt x="1815" y="1736"/>
                  </a:lnTo>
                  <a:lnTo>
                    <a:pt x="1795" y="1131"/>
                  </a:lnTo>
                  <a:lnTo>
                    <a:pt x="1755" y="526"/>
                  </a:lnTo>
                  <a:lnTo>
                    <a:pt x="1755" y="456"/>
                  </a:lnTo>
                  <a:lnTo>
                    <a:pt x="1735" y="397"/>
                  </a:lnTo>
                  <a:lnTo>
                    <a:pt x="1726" y="347"/>
                  </a:lnTo>
                  <a:lnTo>
                    <a:pt x="1696" y="288"/>
                  </a:lnTo>
                  <a:lnTo>
                    <a:pt x="1636" y="199"/>
                  </a:lnTo>
                  <a:lnTo>
                    <a:pt x="1567" y="129"/>
                  </a:lnTo>
                  <a:lnTo>
                    <a:pt x="1478" y="70"/>
                  </a:lnTo>
                  <a:lnTo>
                    <a:pt x="1379" y="30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E58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1732791" y="2626996"/>
              <a:ext cx="247331" cy="115270"/>
            </a:xfrm>
            <a:custGeom>
              <a:rect b="b" l="l" r="r" t="t"/>
              <a:pathLst>
                <a:path extrusionOk="0" h="4215" w="9044">
                  <a:moveTo>
                    <a:pt x="4889" y="1"/>
                  </a:moveTo>
                  <a:lnTo>
                    <a:pt x="4571" y="20"/>
                  </a:lnTo>
                  <a:lnTo>
                    <a:pt x="4254" y="60"/>
                  </a:lnTo>
                  <a:lnTo>
                    <a:pt x="3937" y="120"/>
                  </a:lnTo>
                  <a:lnTo>
                    <a:pt x="3620" y="199"/>
                  </a:lnTo>
                  <a:lnTo>
                    <a:pt x="3312" y="298"/>
                  </a:lnTo>
                  <a:lnTo>
                    <a:pt x="3015" y="417"/>
                  </a:lnTo>
                  <a:lnTo>
                    <a:pt x="2717" y="546"/>
                  </a:lnTo>
                  <a:lnTo>
                    <a:pt x="2430" y="705"/>
                  </a:lnTo>
                  <a:lnTo>
                    <a:pt x="2152" y="873"/>
                  </a:lnTo>
                  <a:lnTo>
                    <a:pt x="1884" y="1062"/>
                  </a:lnTo>
                  <a:lnTo>
                    <a:pt x="1627" y="1270"/>
                  </a:lnTo>
                  <a:lnTo>
                    <a:pt x="1379" y="1498"/>
                  </a:lnTo>
                  <a:lnTo>
                    <a:pt x="1141" y="1746"/>
                  </a:lnTo>
                  <a:lnTo>
                    <a:pt x="923" y="2004"/>
                  </a:lnTo>
                  <a:lnTo>
                    <a:pt x="714" y="2281"/>
                  </a:lnTo>
                  <a:lnTo>
                    <a:pt x="526" y="2579"/>
                  </a:lnTo>
                  <a:lnTo>
                    <a:pt x="347" y="2886"/>
                  </a:lnTo>
                  <a:lnTo>
                    <a:pt x="179" y="3213"/>
                  </a:lnTo>
                  <a:lnTo>
                    <a:pt x="40" y="3560"/>
                  </a:lnTo>
                  <a:lnTo>
                    <a:pt x="20" y="3620"/>
                  </a:lnTo>
                  <a:lnTo>
                    <a:pt x="10" y="3679"/>
                  </a:lnTo>
                  <a:lnTo>
                    <a:pt x="0" y="3729"/>
                  </a:lnTo>
                  <a:lnTo>
                    <a:pt x="0" y="3788"/>
                  </a:lnTo>
                  <a:lnTo>
                    <a:pt x="10" y="3838"/>
                  </a:lnTo>
                  <a:lnTo>
                    <a:pt x="20" y="3888"/>
                  </a:lnTo>
                  <a:lnTo>
                    <a:pt x="60" y="3967"/>
                  </a:lnTo>
                  <a:lnTo>
                    <a:pt x="119" y="4046"/>
                  </a:lnTo>
                  <a:lnTo>
                    <a:pt x="199" y="4106"/>
                  </a:lnTo>
                  <a:lnTo>
                    <a:pt x="278" y="4155"/>
                  </a:lnTo>
                  <a:lnTo>
                    <a:pt x="377" y="4195"/>
                  </a:lnTo>
                  <a:lnTo>
                    <a:pt x="476" y="4215"/>
                  </a:lnTo>
                  <a:lnTo>
                    <a:pt x="585" y="4215"/>
                  </a:lnTo>
                  <a:lnTo>
                    <a:pt x="685" y="4205"/>
                  </a:lnTo>
                  <a:lnTo>
                    <a:pt x="784" y="4165"/>
                  </a:lnTo>
                  <a:lnTo>
                    <a:pt x="883" y="4116"/>
                  </a:lnTo>
                  <a:lnTo>
                    <a:pt x="962" y="4046"/>
                  </a:lnTo>
                  <a:lnTo>
                    <a:pt x="1002" y="4007"/>
                  </a:lnTo>
                  <a:lnTo>
                    <a:pt x="1041" y="3957"/>
                  </a:lnTo>
                  <a:lnTo>
                    <a:pt x="1071" y="3907"/>
                  </a:lnTo>
                  <a:lnTo>
                    <a:pt x="1091" y="3848"/>
                  </a:lnTo>
                  <a:lnTo>
                    <a:pt x="1210" y="3570"/>
                  </a:lnTo>
                  <a:lnTo>
                    <a:pt x="1339" y="3312"/>
                  </a:lnTo>
                  <a:lnTo>
                    <a:pt x="1478" y="3065"/>
                  </a:lnTo>
                  <a:lnTo>
                    <a:pt x="1636" y="2827"/>
                  </a:lnTo>
                  <a:lnTo>
                    <a:pt x="1805" y="2608"/>
                  </a:lnTo>
                  <a:lnTo>
                    <a:pt x="1983" y="2410"/>
                  </a:lnTo>
                  <a:lnTo>
                    <a:pt x="2172" y="2212"/>
                  </a:lnTo>
                  <a:lnTo>
                    <a:pt x="2360" y="2043"/>
                  </a:lnTo>
                  <a:lnTo>
                    <a:pt x="2569" y="1875"/>
                  </a:lnTo>
                  <a:lnTo>
                    <a:pt x="2787" y="1726"/>
                  </a:lnTo>
                  <a:lnTo>
                    <a:pt x="3005" y="1597"/>
                  </a:lnTo>
                  <a:lnTo>
                    <a:pt x="3233" y="1478"/>
                  </a:lnTo>
                  <a:lnTo>
                    <a:pt x="3471" y="1379"/>
                  </a:lnTo>
                  <a:lnTo>
                    <a:pt x="3709" y="1290"/>
                  </a:lnTo>
                  <a:lnTo>
                    <a:pt x="3957" y="1220"/>
                  </a:lnTo>
                  <a:lnTo>
                    <a:pt x="4205" y="1161"/>
                  </a:lnTo>
                  <a:lnTo>
                    <a:pt x="4452" y="1121"/>
                  </a:lnTo>
                  <a:lnTo>
                    <a:pt x="4710" y="1101"/>
                  </a:lnTo>
                  <a:lnTo>
                    <a:pt x="4958" y="1091"/>
                  </a:lnTo>
                  <a:lnTo>
                    <a:pt x="5216" y="1101"/>
                  </a:lnTo>
                  <a:lnTo>
                    <a:pt x="5474" y="1121"/>
                  </a:lnTo>
                  <a:lnTo>
                    <a:pt x="5732" y="1161"/>
                  </a:lnTo>
                  <a:lnTo>
                    <a:pt x="5989" y="1210"/>
                  </a:lnTo>
                  <a:lnTo>
                    <a:pt x="6237" y="1280"/>
                  </a:lnTo>
                  <a:lnTo>
                    <a:pt x="6495" y="1369"/>
                  </a:lnTo>
                  <a:lnTo>
                    <a:pt x="6743" y="1468"/>
                  </a:lnTo>
                  <a:lnTo>
                    <a:pt x="6981" y="1597"/>
                  </a:lnTo>
                  <a:lnTo>
                    <a:pt x="7219" y="1726"/>
                  </a:lnTo>
                  <a:lnTo>
                    <a:pt x="7457" y="1885"/>
                  </a:lnTo>
                  <a:lnTo>
                    <a:pt x="7685" y="2053"/>
                  </a:lnTo>
                  <a:lnTo>
                    <a:pt x="7903" y="2242"/>
                  </a:lnTo>
                  <a:lnTo>
                    <a:pt x="8111" y="2440"/>
                  </a:lnTo>
                  <a:lnTo>
                    <a:pt x="8161" y="2489"/>
                  </a:lnTo>
                  <a:lnTo>
                    <a:pt x="8211" y="2519"/>
                  </a:lnTo>
                  <a:lnTo>
                    <a:pt x="8260" y="2549"/>
                  </a:lnTo>
                  <a:lnTo>
                    <a:pt x="8310" y="2579"/>
                  </a:lnTo>
                  <a:lnTo>
                    <a:pt x="8359" y="2589"/>
                  </a:lnTo>
                  <a:lnTo>
                    <a:pt x="8409" y="2599"/>
                  </a:lnTo>
                  <a:lnTo>
                    <a:pt x="8508" y="2608"/>
                  </a:lnTo>
                  <a:lnTo>
                    <a:pt x="8607" y="2589"/>
                  </a:lnTo>
                  <a:lnTo>
                    <a:pt x="8706" y="2549"/>
                  </a:lnTo>
                  <a:lnTo>
                    <a:pt x="8796" y="2499"/>
                  </a:lnTo>
                  <a:lnTo>
                    <a:pt x="8875" y="2430"/>
                  </a:lnTo>
                  <a:lnTo>
                    <a:pt x="8934" y="2361"/>
                  </a:lnTo>
                  <a:lnTo>
                    <a:pt x="8994" y="2271"/>
                  </a:lnTo>
                  <a:lnTo>
                    <a:pt x="9024" y="2172"/>
                  </a:lnTo>
                  <a:lnTo>
                    <a:pt x="9043" y="2073"/>
                  </a:lnTo>
                  <a:lnTo>
                    <a:pt x="9043" y="1974"/>
                  </a:lnTo>
                  <a:lnTo>
                    <a:pt x="9034" y="1924"/>
                  </a:lnTo>
                  <a:lnTo>
                    <a:pt x="9014" y="1865"/>
                  </a:lnTo>
                  <a:lnTo>
                    <a:pt x="8994" y="1815"/>
                  </a:lnTo>
                  <a:lnTo>
                    <a:pt x="8964" y="1766"/>
                  </a:lnTo>
                  <a:lnTo>
                    <a:pt x="8924" y="1716"/>
                  </a:lnTo>
                  <a:lnTo>
                    <a:pt x="8885" y="1666"/>
                  </a:lnTo>
                  <a:lnTo>
                    <a:pt x="8617" y="1409"/>
                  </a:lnTo>
                  <a:lnTo>
                    <a:pt x="8339" y="1171"/>
                  </a:lnTo>
                  <a:lnTo>
                    <a:pt x="8042" y="953"/>
                  </a:lnTo>
                  <a:lnTo>
                    <a:pt x="7744" y="764"/>
                  </a:lnTo>
                  <a:lnTo>
                    <a:pt x="7447" y="596"/>
                  </a:lnTo>
                  <a:lnTo>
                    <a:pt x="7140" y="447"/>
                  </a:lnTo>
                  <a:lnTo>
                    <a:pt x="6822" y="318"/>
                  </a:lnTo>
                  <a:lnTo>
                    <a:pt x="6505" y="219"/>
                  </a:lnTo>
                  <a:lnTo>
                    <a:pt x="6188" y="130"/>
                  </a:lnTo>
                  <a:lnTo>
                    <a:pt x="5861" y="70"/>
                  </a:lnTo>
                  <a:lnTo>
                    <a:pt x="5543" y="30"/>
                  </a:lnTo>
                  <a:lnTo>
                    <a:pt x="5216" y="1"/>
                  </a:lnTo>
                  <a:close/>
                </a:path>
              </a:pathLst>
            </a:custGeom>
            <a:solidFill>
              <a:srgbClr val="E58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1453213" y="2035570"/>
              <a:ext cx="194714" cy="142125"/>
            </a:xfrm>
            <a:custGeom>
              <a:rect b="b" l="l" r="r" t="t"/>
              <a:pathLst>
                <a:path extrusionOk="0" h="5197" w="7120">
                  <a:moveTo>
                    <a:pt x="6535" y="1"/>
                  </a:moveTo>
                  <a:lnTo>
                    <a:pt x="6426" y="10"/>
                  </a:lnTo>
                  <a:lnTo>
                    <a:pt x="6326" y="40"/>
                  </a:lnTo>
                  <a:lnTo>
                    <a:pt x="6237" y="100"/>
                  </a:lnTo>
                  <a:lnTo>
                    <a:pt x="6158" y="169"/>
                  </a:lnTo>
                  <a:lnTo>
                    <a:pt x="6118" y="209"/>
                  </a:lnTo>
                  <a:lnTo>
                    <a:pt x="6089" y="258"/>
                  </a:lnTo>
                  <a:lnTo>
                    <a:pt x="6059" y="308"/>
                  </a:lnTo>
                  <a:lnTo>
                    <a:pt x="6029" y="367"/>
                  </a:lnTo>
                  <a:lnTo>
                    <a:pt x="5970" y="526"/>
                  </a:lnTo>
                  <a:lnTo>
                    <a:pt x="5900" y="685"/>
                  </a:lnTo>
                  <a:lnTo>
                    <a:pt x="5821" y="833"/>
                  </a:lnTo>
                  <a:lnTo>
                    <a:pt x="5741" y="972"/>
                  </a:lnTo>
                  <a:lnTo>
                    <a:pt x="5662" y="1101"/>
                  </a:lnTo>
                  <a:lnTo>
                    <a:pt x="5563" y="1230"/>
                  </a:lnTo>
                  <a:lnTo>
                    <a:pt x="5474" y="1349"/>
                  </a:lnTo>
                  <a:lnTo>
                    <a:pt x="5375" y="1468"/>
                  </a:lnTo>
                  <a:lnTo>
                    <a:pt x="5266" y="1577"/>
                  </a:lnTo>
                  <a:lnTo>
                    <a:pt x="5156" y="1676"/>
                  </a:lnTo>
                  <a:lnTo>
                    <a:pt x="5047" y="1775"/>
                  </a:lnTo>
                  <a:lnTo>
                    <a:pt x="4928" y="1865"/>
                  </a:lnTo>
                  <a:lnTo>
                    <a:pt x="4809" y="1954"/>
                  </a:lnTo>
                  <a:lnTo>
                    <a:pt x="4680" y="2033"/>
                  </a:lnTo>
                  <a:lnTo>
                    <a:pt x="4423" y="2192"/>
                  </a:lnTo>
                  <a:lnTo>
                    <a:pt x="4145" y="2321"/>
                  </a:lnTo>
                  <a:lnTo>
                    <a:pt x="3867" y="2440"/>
                  </a:lnTo>
                  <a:lnTo>
                    <a:pt x="3580" y="2549"/>
                  </a:lnTo>
                  <a:lnTo>
                    <a:pt x="3272" y="2638"/>
                  </a:lnTo>
                  <a:lnTo>
                    <a:pt x="2975" y="2717"/>
                  </a:lnTo>
                  <a:lnTo>
                    <a:pt x="2658" y="2777"/>
                  </a:lnTo>
                  <a:lnTo>
                    <a:pt x="2350" y="2836"/>
                  </a:lnTo>
                  <a:lnTo>
                    <a:pt x="2033" y="2886"/>
                  </a:lnTo>
                  <a:lnTo>
                    <a:pt x="1835" y="2926"/>
                  </a:lnTo>
                  <a:lnTo>
                    <a:pt x="1646" y="2965"/>
                  </a:lnTo>
                  <a:lnTo>
                    <a:pt x="1458" y="3015"/>
                  </a:lnTo>
                  <a:lnTo>
                    <a:pt x="1279" y="3074"/>
                  </a:lnTo>
                  <a:lnTo>
                    <a:pt x="1111" y="3144"/>
                  </a:lnTo>
                  <a:lnTo>
                    <a:pt x="952" y="3223"/>
                  </a:lnTo>
                  <a:lnTo>
                    <a:pt x="794" y="3302"/>
                  </a:lnTo>
                  <a:lnTo>
                    <a:pt x="655" y="3402"/>
                  </a:lnTo>
                  <a:lnTo>
                    <a:pt x="526" y="3521"/>
                  </a:lnTo>
                  <a:lnTo>
                    <a:pt x="417" y="3640"/>
                  </a:lnTo>
                  <a:lnTo>
                    <a:pt x="308" y="3778"/>
                  </a:lnTo>
                  <a:lnTo>
                    <a:pt x="218" y="3927"/>
                  </a:lnTo>
                  <a:lnTo>
                    <a:pt x="149" y="4086"/>
                  </a:lnTo>
                  <a:lnTo>
                    <a:pt x="80" y="4264"/>
                  </a:lnTo>
                  <a:lnTo>
                    <a:pt x="40" y="4463"/>
                  </a:lnTo>
                  <a:lnTo>
                    <a:pt x="10" y="4671"/>
                  </a:lnTo>
                  <a:lnTo>
                    <a:pt x="0" y="4730"/>
                  </a:lnTo>
                  <a:lnTo>
                    <a:pt x="10" y="4790"/>
                  </a:lnTo>
                  <a:lnTo>
                    <a:pt x="20" y="4849"/>
                  </a:lnTo>
                  <a:lnTo>
                    <a:pt x="30" y="4899"/>
                  </a:lnTo>
                  <a:lnTo>
                    <a:pt x="50" y="4948"/>
                  </a:lnTo>
                  <a:lnTo>
                    <a:pt x="80" y="4988"/>
                  </a:lnTo>
                  <a:lnTo>
                    <a:pt x="139" y="5067"/>
                  </a:lnTo>
                  <a:lnTo>
                    <a:pt x="218" y="5127"/>
                  </a:lnTo>
                  <a:lnTo>
                    <a:pt x="308" y="5167"/>
                  </a:lnTo>
                  <a:lnTo>
                    <a:pt x="407" y="5186"/>
                  </a:lnTo>
                  <a:lnTo>
                    <a:pt x="506" y="5196"/>
                  </a:lnTo>
                  <a:lnTo>
                    <a:pt x="605" y="5186"/>
                  </a:lnTo>
                  <a:lnTo>
                    <a:pt x="704" y="5167"/>
                  </a:lnTo>
                  <a:lnTo>
                    <a:pt x="803" y="5117"/>
                  </a:lnTo>
                  <a:lnTo>
                    <a:pt x="893" y="5067"/>
                  </a:lnTo>
                  <a:lnTo>
                    <a:pt x="972" y="4988"/>
                  </a:lnTo>
                  <a:lnTo>
                    <a:pt x="1032" y="4899"/>
                  </a:lnTo>
                  <a:lnTo>
                    <a:pt x="1061" y="4849"/>
                  </a:lnTo>
                  <a:lnTo>
                    <a:pt x="1081" y="4790"/>
                  </a:lnTo>
                  <a:lnTo>
                    <a:pt x="1091" y="4730"/>
                  </a:lnTo>
                  <a:lnTo>
                    <a:pt x="1101" y="4671"/>
                  </a:lnTo>
                  <a:lnTo>
                    <a:pt x="1111" y="4601"/>
                  </a:lnTo>
                  <a:lnTo>
                    <a:pt x="1131" y="4542"/>
                  </a:lnTo>
                  <a:lnTo>
                    <a:pt x="1170" y="4433"/>
                  </a:lnTo>
                  <a:lnTo>
                    <a:pt x="1230" y="4334"/>
                  </a:lnTo>
                  <a:lnTo>
                    <a:pt x="1309" y="4254"/>
                  </a:lnTo>
                  <a:lnTo>
                    <a:pt x="1398" y="4185"/>
                  </a:lnTo>
                  <a:lnTo>
                    <a:pt x="1498" y="4125"/>
                  </a:lnTo>
                  <a:lnTo>
                    <a:pt x="1607" y="4086"/>
                  </a:lnTo>
                  <a:lnTo>
                    <a:pt x="1726" y="4046"/>
                  </a:lnTo>
                  <a:lnTo>
                    <a:pt x="1855" y="4016"/>
                  </a:lnTo>
                  <a:lnTo>
                    <a:pt x="1974" y="3997"/>
                  </a:lnTo>
                  <a:lnTo>
                    <a:pt x="2231" y="3957"/>
                  </a:lnTo>
                  <a:lnTo>
                    <a:pt x="2479" y="3937"/>
                  </a:lnTo>
                  <a:lnTo>
                    <a:pt x="2687" y="3907"/>
                  </a:lnTo>
                  <a:lnTo>
                    <a:pt x="2915" y="3868"/>
                  </a:lnTo>
                  <a:lnTo>
                    <a:pt x="3144" y="3828"/>
                  </a:lnTo>
                  <a:lnTo>
                    <a:pt x="3362" y="3768"/>
                  </a:lnTo>
                  <a:lnTo>
                    <a:pt x="3580" y="3709"/>
                  </a:lnTo>
                  <a:lnTo>
                    <a:pt x="3798" y="3650"/>
                  </a:lnTo>
                  <a:lnTo>
                    <a:pt x="4016" y="3570"/>
                  </a:lnTo>
                  <a:lnTo>
                    <a:pt x="4224" y="3491"/>
                  </a:lnTo>
                  <a:lnTo>
                    <a:pt x="4443" y="3412"/>
                  </a:lnTo>
                  <a:lnTo>
                    <a:pt x="4680" y="3302"/>
                  </a:lnTo>
                  <a:lnTo>
                    <a:pt x="4909" y="3183"/>
                  </a:lnTo>
                  <a:lnTo>
                    <a:pt x="5127" y="3064"/>
                  </a:lnTo>
                  <a:lnTo>
                    <a:pt x="5335" y="2926"/>
                  </a:lnTo>
                  <a:lnTo>
                    <a:pt x="5533" y="2787"/>
                  </a:lnTo>
                  <a:lnTo>
                    <a:pt x="5722" y="2638"/>
                  </a:lnTo>
                  <a:lnTo>
                    <a:pt x="5900" y="2489"/>
                  </a:lnTo>
                  <a:lnTo>
                    <a:pt x="6069" y="2321"/>
                  </a:lnTo>
                  <a:lnTo>
                    <a:pt x="6227" y="2142"/>
                  </a:lnTo>
                  <a:lnTo>
                    <a:pt x="6376" y="1964"/>
                  </a:lnTo>
                  <a:lnTo>
                    <a:pt x="6515" y="1766"/>
                  </a:lnTo>
                  <a:lnTo>
                    <a:pt x="6654" y="1567"/>
                  </a:lnTo>
                  <a:lnTo>
                    <a:pt x="6773" y="1359"/>
                  </a:lnTo>
                  <a:lnTo>
                    <a:pt x="6882" y="1131"/>
                  </a:lnTo>
                  <a:lnTo>
                    <a:pt x="6991" y="903"/>
                  </a:lnTo>
                  <a:lnTo>
                    <a:pt x="7090" y="665"/>
                  </a:lnTo>
                  <a:lnTo>
                    <a:pt x="7100" y="595"/>
                  </a:lnTo>
                  <a:lnTo>
                    <a:pt x="7120" y="536"/>
                  </a:lnTo>
                  <a:lnTo>
                    <a:pt x="7120" y="486"/>
                  </a:lnTo>
                  <a:lnTo>
                    <a:pt x="7120" y="427"/>
                  </a:lnTo>
                  <a:lnTo>
                    <a:pt x="7110" y="377"/>
                  </a:lnTo>
                  <a:lnTo>
                    <a:pt x="7100" y="328"/>
                  </a:lnTo>
                  <a:lnTo>
                    <a:pt x="7060" y="239"/>
                  </a:lnTo>
                  <a:lnTo>
                    <a:pt x="7001" y="169"/>
                  </a:lnTo>
                  <a:lnTo>
                    <a:pt x="6921" y="100"/>
                  </a:lnTo>
                  <a:lnTo>
                    <a:pt x="6832" y="50"/>
                  </a:lnTo>
                  <a:lnTo>
                    <a:pt x="6743" y="20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1829603" y="2003026"/>
              <a:ext cx="204204" cy="96564"/>
            </a:xfrm>
            <a:custGeom>
              <a:rect b="b" l="l" r="r" t="t"/>
              <a:pathLst>
                <a:path extrusionOk="0" h="3531" w="7467">
                  <a:moveTo>
                    <a:pt x="595" y="1"/>
                  </a:moveTo>
                  <a:lnTo>
                    <a:pt x="496" y="11"/>
                  </a:lnTo>
                  <a:lnTo>
                    <a:pt x="407" y="40"/>
                  </a:lnTo>
                  <a:lnTo>
                    <a:pt x="318" y="80"/>
                  </a:lnTo>
                  <a:lnTo>
                    <a:pt x="228" y="139"/>
                  </a:lnTo>
                  <a:lnTo>
                    <a:pt x="149" y="219"/>
                  </a:lnTo>
                  <a:lnTo>
                    <a:pt x="89" y="298"/>
                  </a:lnTo>
                  <a:lnTo>
                    <a:pt x="40" y="397"/>
                  </a:lnTo>
                  <a:lnTo>
                    <a:pt x="10" y="496"/>
                  </a:lnTo>
                  <a:lnTo>
                    <a:pt x="0" y="606"/>
                  </a:lnTo>
                  <a:lnTo>
                    <a:pt x="0" y="665"/>
                  </a:lnTo>
                  <a:lnTo>
                    <a:pt x="10" y="725"/>
                  </a:lnTo>
                  <a:lnTo>
                    <a:pt x="20" y="784"/>
                  </a:lnTo>
                  <a:lnTo>
                    <a:pt x="50" y="843"/>
                  </a:lnTo>
                  <a:lnTo>
                    <a:pt x="149" y="1052"/>
                  </a:lnTo>
                  <a:lnTo>
                    <a:pt x="258" y="1240"/>
                  </a:lnTo>
                  <a:lnTo>
                    <a:pt x="377" y="1429"/>
                  </a:lnTo>
                  <a:lnTo>
                    <a:pt x="506" y="1597"/>
                  </a:lnTo>
                  <a:lnTo>
                    <a:pt x="645" y="1746"/>
                  </a:lnTo>
                  <a:lnTo>
                    <a:pt x="803" y="1895"/>
                  </a:lnTo>
                  <a:lnTo>
                    <a:pt x="962" y="2023"/>
                  </a:lnTo>
                  <a:lnTo>
                    <a:pt x="1131" y="2142"/>
                  </a:lnTo>
                  <a:lnTo>
                    <a:pt x="1309" y="2252"/>
                  </a:lnTo>
                  <a:lnTo>
                    <a:pt x="1488" y="2361"/>
                  </a:lnTo>
                  <a:lnTo>
                    <a:pt x="1676" y="2450"/>
                  </a:lnTo>
                  <a:lnTo>
                    <a:pt x="1874" y="2529"/>
                  </a:lnTo>
                  <a:lnTo>
                    <a:pt x="2083" y="2608"/>
                  </a:lnTo>
                  <a:lnTo>
                    <a:pt x="2291" y="2678"/>
                  </a:lnTo>
                  <a:lnTo>
                    <a:pt x="2499" y="2737"/>
                  </a:lnTo>
                  <a:lnTo>
                    <a:pt x="2717" y="2797"/>
                  </a:lnTo>
                  <a:lnTo>
                    <a:pt x="3084" y="2866"/>
                  </a:lnTo>
                  <a:lnTo>
                    <a:pt x="3441" y="2926"/>
                  </a:lnTo>
                  <a:lnTo>
                    <a:pt x="3619" y="2946"/>
                  </a:lnTo>
                  <a:lnTo>
                    <a:pt x="3808" y="2956"/>
                  </a:lnTo>
                  <a:lnTo>
                    <a:pt x="3986" y="2965"/>
                  </a:lnTo>
                  <a:lnTo>
                    <a:pt x="4175" y="2965"/>
                  </a:lnTo>
                  <a:lnTo>
                    <a:pt x="4433" y="2946"/>
                  </a:lnTo>
                  <a:lnTo>
                    <a:pt x="4740" y="2916"/>
                  </a:lnTo>
                  <a:lnTo>
                    <a:pt x="5057" y="2896"/>
                  </a:lnTo>
                  <a:lnTo>
                    <a:pt x="5226" y="2886"/>
                  </a:lnTo>
                  <a:lnTo>
                    <a:pt x="5394" y="2876"/>
                  </a:lnTo>
                  <a:lnTo>
                    <a:pt x="5553" y="2886"/>
                  </a:lnTo>
                  <a:lnTo>
                    <a:pt x="5712" y="2896"/>
                  </a:lnTo>
                  <a:lnTo>
                    <a:pt x="5860" y="2926"/>
                  </a:lnTo>
                  <a:lnTo>
                    <a:pt x="6009" y="2965"/>
                  </a:lnTo>
                  <a:lnTo>
                    <a:pt x="6138" y="3015"/>
                  </a:lnTo>
                  <a:lnTo>
                    <a:pt x="6257" y="3084"/>
                  </a:lnTo>
                  <a:lnTo>
                    <a:pt x="6307" y="3124"/>
                  </a:lnTo>
                  <a:lnTo>
                    <a:pt x="6356" y="3174"/>
                  </a:lnTo>
                  <a:lnTo>
                    <a:pt x="6396" y="3223"/>
                  </a:lnTo>
                  <a:lnTo>
                    <a:pt x="6436" y="3273"/>
                  </a:lnTo>
                  <a:lnTo>
                    <a:pt x="6475" y="3332"/>
                  </a:lnTo>
                  <a:lnTo>
                    <a:pt x="6515" y="3372"/>
                  </a:lnTo>
                  <a:lnTo>
                    <a:pt x="6555" y="3412"/>
                  </a:lnTo>
                  <a:lnTo>
                    <a:pt x="6604" y="3451"/>
                  </a:lnTo>
                  <a:lnTo>
                    <a:pt x="6693" y="3501"/>
                  </a:lnTo>
                  <a:lnTo>
                    <a:pt x="6792" y="3531"/>
                  </a:lnTo>
                  <a:lnTo>
                    <a:pt x="6902" y="3531"/>
                  </a:lnTo>
                  <a:lnTo>
                    <a:pt x="7001" y="3521"/>
                  </a:lnTo>
                  <a:lnTo>
                    <a:pt x="7100" y="3491"/>
                  </a:lnTo>
                  <a:lnTo>
                    <a:pt x="7189" y="3451"/>
                  </a:lnTo>
                  <a:lnTo>
                    <a:pt x="7278" y="3392"/>
                  </a:lnTo>
                  <a:lnTo>
                    <a:pt x="7348" y="3322"/>
                  </a:lnTo>
                  <a:lnTo>
                    <a:pt x="7407" y="3243"/>
                  </a:lnTo>
                  <a:lnTo>
                    <a:pt x="7447" y="3144"/>
                  </a:lnTo>
                  <a:lnTo>
                    <a:pt x="7467" y="3045"/>
                  </a:lnTo>
                  <a:lnTo>
                    <a:pt x="7467" y="2995"/>
                  </a:lnTo>
                  <a:lnTo>
                    <a:pt x="7467" y="2946"/>
                  </a:lnTo>
                  <a:lnTo>
                    <a:pt x="7457" y="2896"/>
                  </a:lnTo>
                  <a:lnTo>
                    <a:pt x="7437" y="2837"/>
                  </a:lnTo>
                  <a:lnTo>
                    <a:pt x="7417" y="2777"/>
                  </a:lnTo>
                  <a:lnTo>
                    <a:pt x="7387" y="2727"/>
                  </a:lnTo>
                  <a:lnTo>
                    <a:pt x="7318" y="2628"/>
                  </a:lnTo>
                  <a:lnTo>
                    <a:pt x="7249" y="2529"/>
                  </a:lnTo>
                  <a:lnTo>
                    <a:pt x="7169" y="2440"/>
                  </a:lnTo>
                  <a:lnTo>
                    <a:pt x="7100" y="2361"/>
                  </a:lnTo>
                  <a:lnTo>
                    <a:pt x="7021" y="2291"/>
                  </a:lnTo>
                  <a:lnTo>
                    <a:pt x="6931" y="2222"/>
                  </a:lnTo>
                  <a:lnTo>
                    <a:pt x="6852" y="2162"/>
                  </a:lnTo>
                  <a:lnTo>
                    <a:pt x="6763" y="2103"/>
                  </a:lnTo>
                  <a:lnTo>
                    <a:pt x="6574" y="2004"/>
                  </a:lnTo>
                  <a:lnTo>
                    <a:pt x="6386" y="1924"/>
                  </a:lnTo>
                  <a:lnTo>
                    <a:pt x="6178" y="1855"/>
                  </a:lnTo>
                  <a:lnTo>
                    <a:pt x="5969" y="1815"/>
                  </a:lnTo>
                  <a:lnTo>
                    <a:pt x="5751" y="1776"/>
                  </a:lnTo>
                  <a:lnTo>
                    <a:pt x="5533" y="1756"/>
                  </a:lnTo>
                  <a:lnTo>
                    <a:pt x="5305" y="1746"/>
                  </a:lnTo>
                  <a:lnTo>
                    <a:pt x="5077" y="1736"/>
                  </a:lnTo>
                  <a:lnTo>
                    <a:pt x="4601" y="1746"/>
                  </a:lnTo>
                  <a:lnTo>
                    <a:pt x="4125" y="1756"/>
                  </a:lnTo>
                  <a:lnTo>
                    <a:pt x="3421" y="1756"/>
                  </a:lnTo>
                  <a:lnTo>
                    <a:pt x="3183" y="1736"/>
                  </a:lnTo>
                  <a:lnTo>
                    <a:pt x="2955" y="1716"/>
                  </a:lnTo>
                  <a:lnTo>
                    <a:pt x="2737" y="1686"/>
                  </a:lnTo>
                  <a:lnTo>
                    <a:pt x="2519" y="1637"/>
                  </a:lnTo>
                  <a:lnTo>
                    <a:pt x="2311" y="1567"/>
                  </a:lnTo>
                  <a:lnTo>
                    <a:pt x="2112" y="1488"/>
                  </a:lnTo>
                  <a:lnTo>
                    <a:pt x="1914" y="1389"/>
                  </a:lnTo>
                  <a:lnTo>
                    <a:pt x="1825" y="1339"/>
                  </a:lnTo>
                  <a:lnTo>
                    <a:pt x="1735" y="1270"/>
                  </a:lnTo>
                  <a:lnTo>
                    <a:pt x="1646" y="1200"/>
                  </a:lnTo>
                  <a:lnTo>
                    <a:pt x="1557" y="1131"/>
                  </a:lnTo>
                  <a:lnTo>
                    <a:pt x="1478" y="1052"/>
                  </a:lnTo>
                  <a:lnTo>
                    <a:pt x="1398" y="962"/>
                  </a:lnTo>
                  <a:lnTo>
                    <a:pt x="1319" y="863"/>
                  </a:lnTo>
                  <a:lnTo>
                    <a:pt x="1250" y="764"/>
                  </a:lnTo>
                  <a:lnTo>
                    <a:pt x="1180" y="655"/>
                  </a:lnTo>
                  <a:lnTo>
                    <a:pt x="1111" y="546"/>
                  </a:lnTo>
                  <a:lnTo>
                    <a:pt x="1051" y="417"/>
                  </a:lnTo>
                  <a:lnTo>
                    <a:pt x="992" y="288"/>
                  </a:lnTo>
                  <a:lnTo>
                    <a:pt x="962" y="229"/>
                  </a:lnTo>
                  <a:lnTo>
                    <a:pt x="932" y="179"/>
                  </a:lnTo>
                  <a:lnTo>
                    <a:pt x="903" y="139"/>
                  </a:lnTo>
                  <a:lnTo>
                    <a:pt x="863" y="100"/>
                  </a:lnTo>
                  <a:lnTo>
                    <a:pt x="823" y="70"/>
                  </a:lnTo>
                  <a:lnTo>
                    <a:pt x="784" y="50"/>
                  </a:lnTo>
                  <a:lnTo>
                    <a:pt x="694" y="11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1552185" y="2225665"/>
              <a:ext cx="49909" cy="83547"/>
            </a:xfrm>
            <a:custGeom>
              <a:rect b="b" l="l" r="r" t="t"/>
              <a:pathLst>
                <a:path extrusionOk="0" h="3055" w="1825">
                  <a:moveTo>
                    <a:pt x="913" y="0"/>
                  </a:moveTo>
                  <a:lnTo>
                    <a:pt x="824" y="10"/>
                  </a:lnTo>
                  <a:lnTo>
                    <a:pt x="734" y="30"/>
                  </a:lnTo>
                  <a:lnTo>
                    <a:pt x="645" y="70"/>
                  </a:lnTo>
                  <a:lnTo>
                    <a:pt x="556" y="119"/>
                  </a:lnTo>
                  <a:lnTo>
                    <a:pt x="476" y="179"/>
                  </a:lnTo>
                  <a:lnTo>
                    <a:pt x="407" y="258"/>
                  </a:lnTo>
                  <a:lnTo>
                    <a:pt x="338" y="347"/>
                  </a:lnTo>
                  <a:lnTo>
                    <a:pt x="268" y="447"/>
                  </a:lnTo>
                  <a:lnTo>
                    <a:pt x="209" y="556"/>
                  </a:lnTo>
                  <a:lnTo>
                    <a:pt x="159" y="675"/>
                  </a:lnTo>
                  <a:lnTo>
                    <a:pt x="110" y="804"/>
                  </a:lnTo>
                  <a:lnTo>
                    <a:pt x="70" y="932"/>
                  </a:lnTo>
                  <a:lnTo>
                    <a:pt x="40" y="1071"/>
                  </a:lnTo>
                  <a:lnTo>
                    <a:pt x="20" y="1220"/>
                  </a:lnTo>
                  <a:lnTo>
                    <a:pt x="10" y="1369"/>
                  </a:lnTo>
                  <a:lnTo>
                    <a:pt x="1" y="1527"/>
                  </a:lnTo>
                  <a:lnTo>
                    <a:pt x="10" y="1686"/>
                  </a:lnTo>
                  <a:lnTo>
                    <a:pt x="20" y="1835"/>
                  </a:lnTo>
                  <a:lnTo>
                    <a:pt x="40" y="1984"/>
                  </a:lnTo>
                  <a:lnTo>
                    <a:pt x="70" y="2122"/>
                  </a:lnTo>
                  <a:lnTo>
                    <a:pt x="110" y="2261"/>
                  </a:lnTo>
                  <a:lnTo>
                    <a:pt x="159" y="2380"/>
                  </a:lnTo>
                  <a:lnTo>
                    <a:pt x="209" y="2499"/>
                  </a:lnTo>
                  <a:lnTo>
                    <a:pt x="268" y="2608"/>
                  </a:lnTo>
                  <a:lnTo>
                    <a:pt x="338" y="2707"/>
                  </a:lnTo>
                  <a:lnTo>
                    <a:pt x="407" y="2797"/>
                  </a:lnTo>
                  <a:lnTo>
                    <a:pt x="476" y="2876"/>
                  </a:lnTo>
                  <a:lnTo>
                    <a:pt x="556" y="2935"/>
                  </a:lnTo>
                  <a:lnTo>
                    <a:pt x="645" y="2985"/>
                  </a:lnTo>
                  <a:lnTo>
                    <a:pt x="734" y="3025"/>
                  </a:lnTo>
                  <a:lnTo>
                    <a:pt x="824" y="3045"/>
                  </a:lnTo>
                  <a:lnTo>
                    <a:pt x="913" y="3054"/>
                  </a:lnTo>
                  <a:lnTo>
                    <a:pt x="1012" y="3045"/>
                  </a:lnTo>
                  <a:lnTo>
                    <a:pt x="1101" y="3025"/>
                  </a:lnTo>
                  <a:lnTo>
                    <a:pt x="1190" y="2985"/>
                  </a:lnTo>
                  <a:lnTo>
                    <a:pt x="1270" y="2935"/>
                  </a:lnTo>
                  <a:lnTo>
                    <a:pt x="1349" y="2876"/>
                  </a:lnTo>
                  <a:lnTo>
                    <a:pt x="1428" y="2797"/>
                  </a:lnTo>
                  <a:lnTo>
                    <a:pt x="1498" y="2707"/>
                  </a:lnTo>
                  <a:lnTo>
                    <a:pt x="1557" y="2608"/>
                  </a:lnTo>
                  <a:lnTo>
                    <a:pt x="1617" y="2499"/>
                  </a:lnTo>
                  <a:lnTo>
                    <a:pt x="1676" y="2380"/>
                  </a:lnTo>
                  <a:lnTo>
                    <a:pt x="1716" y="2261"/>
                  </a:lnTo>
                  <a:lnTo>
                    <a:pt x="1756" y="2122"/>
                  </a:lnTo>
                  <a:lnTo>
                    <a:pt x="1785" y="1984"/>
                  </a:lnTo>
                  <a:lnTo>
                    <a:pt x="1805" y="1835"/>
                  </a:lnTo>
                  <a:lnTo>
                    <a:pt x="1825" y="1686"/>
                  </a:lnTo>
                  <a:lnTo>
                    <a:pt x="1825" y="1527"/>
                  </a:lnTo>
                  <a:lnTo>
                    <a:pt x="1825" y="1369"/>
                  </a:lnTo>
                  <a:lnTo>
                    <a:pt x="1805" y="1220"/>
                  </a:lnTo>
                  <a:lnTo>
                    <a:pt x="1785" y="1071"/>
                  </a:lnTo>
                  <a:lnTo>
                    <a:pt x="1756" y="932"/>
                  </a:lnTo>
                  <a:lnTo>
                    <a:pt x="1716" y="804"/>
                  </a:lnTo>
                  <a:lnTo>
                    <a:pt x="1676" y="675"/>
                  </a:lnTo>
                  <a:lnTo>
                    <a:pt x="1617" y="556"/>
                  </a:lnTo>
                  <a:lnTo>
                    <a:pt x="1557" y="447"/>
                  </a:lnTo>
                  <a:lnTo>
                    <a:pt x="1498" y="347"/>
                  </a:lnTo>
                  <a:lnTo>
                    <a:pt x="1428" y="258"/>
                  </a:lnTo>
                  <a:lnTo>
                    <a:pt x="1349" y="179"/>
                  </a:lnTo>
                  <a:lnTo>
                    <a:pt x="1270" y="119"/>
                  </a:lnTo>
                  <a:lnTo>
                    <a:pt x="1190" y="70"/>
                  </a:lnTo>
                  <a:lnTo>
                    <a:pt x="1101" y="30"/>
                  </a:lnTo>
                  <a:lnTo>
                    <a:pt x="1012" y="10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1899559" y="2194762"/>
              <a:ext cx="49909" cy="83793"/>
            </a:xfrm>
            <a:custGeom>
              <a:rect b="b" l="l" r="r" t="t"/>
              <a:pathLst>
                <a:path extrusionOk="0" h="3064" w="1825">
                  <a:moveTo>
                    <a:pt x="913" y="0"/>
                  </a:moveTo>
                  <a:lnTo>
                    <a:pt x="823" y="10"/>
                  </a:lnTo>
                  <a:lnTo>
                    <a:pt x="734" y="30"/>
                  </a:lnTo>
                  <a:lnTo>
                    <a:pt x="645" y="69"/>
                  </a:lnTo>
                  <a:lnTo>
                    <a:pt x="556" y="119"/>
                  </a:lnTo>
                  <a:lnTo>
                    <a:pt x="476" y="188"/>
                  </a:lnTo>
                  <a:lnTo>
                    <a:pt x="407" y="258"/>
                  </a:lnTo>
                  <a:lnTo>
                    <a:pt x="338" y="347"/>
                  </a:lnTo>
                  <a:lnTo>
                    <a:pt x="268" y="446"/>
                  </a:lnTo>
                  <a:lnTo>
                    <a:pt x="209" y="555"/>
                  </a:lnTo>
                  <a:lnTo>
                    <a:pt x="159" y="674"/>
                  </a:lnTo>
                  <a:lnTo>
                    <a:pt x="110" y="803"/>
                  </a:lnTo>
                  <a:lnTo>
                    <a:pt x="70" y="932"/>
                  </a:lnTo>
                  <a:lnTo>
                    <a:pt x="40" y="1071"/>
                  </a:lnTo>
                  <a:lnTo>
                    <a:pt x="20" y="1220"/>
                  </a:lnTo>
                  <a:lnTo>
                    <a:pt x="10" y="1378"/>
                  </a:lnTo>
                  <a:lnTo>
                    <a:pt x="0" y="1527"/>
                  </a:lnTo>
                  <a:lnTo>
                    <a:pt x="10" y="1686"/>
                  </a:lnTo>
                  <a:lnTo>
                    <a:pt x="20" y="1834"/>
                  </a:lnTo>
                  <a:lnTo>
                    <a:pt x="40" y="1983"/>
                  </a:lnTo>
                  <a:lnTo>
                    <a:pt x="70" y="2122"/>
                  </a:lnTo>
                  <a:lnTo>
                    <a:pt x="110" y="2261"/>
                  </a:lnTo>
                  <a:lnTo>
                    <a:pt x="159" y="2390"/>
                  </a:lnTo>
                  <a:lnTo>
                    <a:pt x="209" y="2499"/>
                  </a:lnTo>
                  <a:lnTo>
                    <a:pt x="268" y="2608"/>
                  </a:lnTo>
                  <a:lnTo>
                    <a:pt x="338" y="2707"/>
                  </a:lnTo>
                  <a:lnTo>
                    <a:pt x="407" y="2796"/>
                  </a:lnTo>
                  <a:lnTo>
                    <a:pt x="476" y="2876"/>
                  </a:lnTo>
                  <a:lnTo>
                    <a:pt x="556" y="2935"/>
                  </a:lnTo>
                  <a:lnTo>
                    <a:pt x="645" y="2995"/>
                  </a:lnTo>
                  <a:lnTo>
                    <a:pt x="734" y="3024"/>
                  </a:lnTo>
                  <a:lnTo>
                    <a:pt x="823" y="3054"/>
                  </a:lnTo>
                  <a:lnTo>
                    <a:pt x="913" y="3064"/>
                  </a:lnTo>
                  <a:lnTo>
                    <a:pt x="1012" y="3054"/>
                  </a:lnTo>
                  <a:lnTo>
                    <a:pt x="1101" y="3024"/>
                  </a:lnTo>
                  <a:lnTo>
                    <a:pt x="1190" y="2995"/>
                  </a:lnTo>
                  <a:lnTo>
                    <a:pt x="1270" y="2935"/>
                  </a:lnTo>
                  <a:lnTo>
                    <a:pt x="1349" y="2876"/>
                  </a:lnTo>
                  <a:lnTo>
                    <a:pt x="1428" y="2796"/>
                  </a:lnTo>
                  <a:lnTo>
                    <a:pt x="1498" y="2707"/>
                  </a:lnTo>
                  <a:lnTo>
                    <a:pt x="1557" y="2608"/>
                  </a:lnTo>
                  <a:lnTo>
                    <a:pt x="1617" y="2499"/>
                  </a:lnTo>
                  <a:lnTo>
                    <a:pt x="1676" y="2390"/>
                  </a:lnTo>
                  <a:lnTo>
                    <a:pt x="1716" y="2261"/>
                  </a:lnTo>
                  <a:lnTo>
                    <a:pt x="1756" y="2122"/>
                  </a:lnTo>
                  <a:lnTo>
                    <a:pt x="1785" y="1983"/>
                  </a:lnTo>
                  <a:lnTo>
                    <a:pt x="1815" y="1834"/>
                  </a:lnTo>
                  <a:lnTo>
                    <a:pt x="1825" y="1686"/>
                  </a:lnTo>
                  <a:lnTo>
                    <a:pt x="1825" y="1527"/>
                  </a:lnTo>
                  <a:lnTo>
                    <a:pt x="1825" y="1378"/>
                  </a:lnTo>
                  <a:lnTo>
                    <a:pt x="1815" y="1220"/>
                  </a:lnTo>
                  <a:lnTo>
                    <a:pt x="1785" y="1071"/>
                  </a:lnTo>
                  <a:lnTo>
                    <a:pt x="1756" y="932"/>
                  </a:lnTo>
                  <a:lnTo>
                    <a:pt x="1716" y="803"/>
                  </a:lnTo>
                  <a:lnTo>
                    <a:pt x="1676" y="674"/>
                  </a:lnTo>
                  <a:lnTo>
                    <a:pt x="1617" y="555"/>
                  </a:lnTo>
                  <a:lnTo>
                    <a:pt x="1557" y="446"/>
                  </a:lnTo>
                  <a:lnTo>
                    <a:pt x="1498" y="347"/>
                  </a:lnTo>
                  <a:lnTo>
                    <a:pt x="1428" y="258"/>
                  </a:lnTo>
                  <a:lnTo>
                    <a:pt x="1349" y="188"/>
                  </a:lnTo>
                  <a:lnTo>
                    <a:pt x="1270" y="119"/>
                  </a:lnTo>
                  <a:lnTo>
                    <a:pt x="1190" y="69"/>
                  </a:lnTo>
                  <a:lnTo>
                    <a:pt x="1101" y="30"/>
                  </a:lnTo>
                  <a:lnTo>
                    <a:pt x="1012" y="10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2531132" y="2567350"/>
              <a:ext cx="672256" cy="2576107"/>
            </a:xfrm>
            <a:custGeom>
              <a:rect b="b" l="l" r="r" t="t"/>
              <a:pathLst>
                <a:path extrusionOk="0" h="94199" w="24582">
                  <a:moveTo>
                    <a:pt x="5583" y="0"/>
                  </a:moveTo>
                  <a:lnTo>
                    <a:pt x="5394" y="10"/>
                  </a:lnTo>
                  <a:lnTo>
                    <a:pt x="5206" y="40"/>
                  </a:lnTo>
                  <a:lnTo>
                    <a:pt x="5017" y="89"/>
                  </a:lnTo>
                  <a:lnTo>
                    <a:pt x="4829" y="159"/>
                  </a:lnTo>
                  <a:lnTo>
                    <a:pt x="4651" y="238"/>
                  </a:lnTo>
                  <a:lnTo>
                    <a:pt x="4472" y="337"/>
                  </a:lnTo>
                  <a:lnTo>
                    <a:pt x="4304" y="456"/>
                  </a:lnTo>
                  <a:lnTo>
                    <a:pt x="4135" y="585"/>
                  </a:lnTo>
                  <a:lnTo>
                    <a:pt x="3966" y="724"/>
                  </a:lnTo>
                  <a:lnTo>
                    <a:pt x="3798" y="883"/>
                  </a:lnTo>
                  <a:lnTo>
                    <a:pt x="3639" y="1061"/>
                  </a:lnTo>
                  <a:lnTo>
                    <a:pt x="3481" y="1240"/>
                  </a:lnTo>
                  <a:lnTo>
                    <a:pt x="3332" y="1438"/>
                  </a:lnTo>
                  <a:lnTo>
                    <a:pt x="3183" y="1656"/>
                  </a:lnTo>
                  <a:lnTo>
                    <a:pt x="3034" y="1874"/>
                  </a:lnTo>
                  <a:lnTo>
                    <a:pt x="2886" y="2102"/>
                  </a:lnTo>
                  <a:lnTo>
                    <a:pt x="2747" y="2350"/>
                  </a:lnTo>
                  <a:lnTo>
                    <a:pt x="2608" y="2598"/>
                  </a:lnTo>
                  <a:lnTo>
                    <a:pt x="2479" y="2866"/>
                  </a:lnTo>
                  <a:lnTo>
                    <a:pt x="2350" y="3134"/>
                  </a:lnTo>
                  <a:lnTo>
                    <a:pt x="2221" y="3411"/>
                  </a:lnTo>
                  <a:lnTo>
                    <a:pt x="2102" y="3699"/>
                  </a:lnTo>
                  <a:lnTo>
                    <a:pt x="1864" y="4294"/>
                  </a:lnTo>
                  <a:lnTo>
                    <a:pt x="1646" y="4908"/>
                  </a:lnTo>
                  <a:lnTo>
                    <a:pt x="1428" y="5543"/>
                  </a:lnTo>
                  <a:lnTo>
                    <a:pt x="1240" y="6197"/>
                  </a:lnTo>
                  <a:lnTo>
                    <a:pt x="1061" y="6862"/>
                  </a:lnTo>
                  <a:lnTo>
                    <a:pt x="893" y="7526"/>
                  </a:lnTo>
                  <a:lnTo>
                    <a:pt x="734" y="8200"/>
                  </a:lnTo>
                  <a:lnTo>
                    <a:pt x="605" y="8865"/>
                  </a:lnTo>
                  <a:lnTo>
                    <a:pt x="476" y="9529"/>
                  </a:lnTo>
                  <a:lnTo>
                    <a:pt x="367" y="10184"/>
                  </a:lnTo>
                  <a:lnTo>
                    <a:pt x="268" y="10818"/>
                  </a:lnTo>
                  <a:lnTo>
                    <a:pt x="189" y="11433"/>
                  </a:lnTo>
                  <a:lnTo>
                    <a:pt x="119" y="12028"/>
                  </a:lnTo>
                  <a:lnTo>
                    <a:pt x="70" y="12593"/>
                  </a:lnTo>
                  <a:lnTo>
                    <a:pt x="30" y="13119"/>
                  </a:lnTo>
                  <a:lnTo>
                    <a:pt x="10" y="13614"/>
                  </a:lnTo>
                  <a:lnTo>
                    <a:pt x="0" y="14070"/>
                  </a:lnTo>
                  <a:lnTo>
                    <a:pt x="10" y="14477"/>
                  </a:lnTo>
                  <a:lnTo>
                    <a:pt x="40" y="15102"/>
                  </a:lnTo>
                  <a:lnTo>
                    <a:pt x="79" y="15736"/>
                  </a:lnTo>
                  <a:lnTo>
                    <a:pt x="119" y="16381"/>
                  </a:lnTo>
                  <a:lnTo>
                    <a:pt x="179" y="17035"/>
                  </a:lnTo>
                  <a:lnTo>
                    <a:pt x="248" y="17690"/>
                  </a:lnTo>
                  <a:lnTo>
                    <a:pt x="317" y="18354"/>
                  </a:lnTo>
                  <a:lnTo>
                    <a:pt x="397" y="19028"/>
                  </a:lnTo>
                  <a:lnTo>
                    <a:pt x="486" y="19703"/>
                  </a:lnTo>
                  <a:lnTo>
                    <a:pt x="575" y="20387"/>
                  </a:lnTo>
                  <a:lnTo>
                    <a:pt x="684" y="21071"/>
                  </a:lnTo>
                  <a:lnTo>
                    <a:pt x="902" y="22469"/>
                  </a:lnTo>
                  <a:lnTo>
                    <a:pt x="1150" y="23877"/>
                  </a:lnTo>
                  <a:lnTo>
                    <a:pt x="1418" y="25295"/>
                  </a:lnTo>
                  <a:lnTo>
                    <a:pt x="1706" y="26733"/>
                  </a:lnTo>
                  <a:lnTo>
                    <a:pt x="2003" y="28180"/>
                  </a:lnTo>
                  <a:lnTo>
                    <a:pt x="2320" y="29638"/>
                  </a:lnTo>
                  <a:lnTo>
                    <a:pt x="2638" y="31106"/>
                  </a:lnTo>
                  <a:lnTo>
                    <a:pt x="3312" y="34041"/>
                  </a:lnTo>
                  <a:lnTo>
                    <a:pt x="3996" y="36976"/>
                  </a:lnTo>
                  <a:lnTo>
                    <a:pt x="4670" y="39901"/>
                  </a:lnTo>
                  <a:lnTo>
                    <a:pt x="4998" y="41349"/>
                  </a:lnTo>
                  <a:lnTo>
                    <a:pt x="5315" y="42786"/>
                  </a:lnTo>
                  <a:lnTo>
                    <a:pt x="5622" y="44204"/>
                  </a:lnTo>
                  <a:lnTo>
                    <a:pt x="5910" y="45612"/>
                  </a:lnTo>
                  <a:lnTo>
                    <a:pt x="6178" y="47000"/>
                  </a:lnTo>
                  <a:lnTo>
                    <a:pt x="6435" y="48369"/>
                  </a:lnTo>
                  <a:lnTo>
                    <a:pt x="6663" y="49717"/>
                  </a:lnTo>
                  <a:lnTo>
                    <a:pt x="6862" y="51046"/>
                  </a:lnTo>
                  <a:lnTo>
                    <a:pt x="6951" y="51691"/>
                  </a:lnTo>
                  <a:lnTo>
                    <a:pt x="7040" y="52335"/>
                  </a:lnTo>
                  <a:lnTo>
                    <a:pt x="7120" y="52970"/>
                  </a:lnTo>
                  <a:lnTo>
                    <a:pt x="7179" y="53604"/>
                  </a:lnTo>
                  <a:lnTo>
                    <a:pt x="7239" y="54229"/>
                  </a:lnTo>
                  <a:lnTo>
                    <a:pt x="7298" y="54834"/>
                  </a:lnTo>
                  <a:lnTo>
                    <a:pt x="7338" y="55439"/>
                  </a:lnTo>
                  <a:lnTo>
                    <a:pt x="7367" y="56044"/>
                  </a:lnTo>
                  <a:lnTo>
                    <a:pt x="7397" y="56629"/>
                  </a:lnTo>
                  <a:lnTo>
                    <a:pt x="7407" y="57204"/>
                  </a:lnTo>
                  <a:lnTo>
                    <a:pt x="7407" y="57769"/>
                  </a:lnTo>
                  <a:lnTo>
                    <a:pt x="7407" y="58334"/>
                  </a:lnTo>
                  <a:lnTo>
                    <a:pt x="7278" y="64125"/>
                  </a:lnTo>
                  <a:lnTo>
                    <a:pt x="7169" y="69023"/>
                  </a:lnTo>
                  <a:lnTo>
                    <a:pt x="7080" y="73287"/>
                  </a:lnTo>
                  <a:lnTo>
                    <a:pt x="6991" y="77164"/>
                  </a:lnTo>
                  <a:lnTo>
                    <a:pt x="6892" y="80932"/>
                  </a:lnTo>
                  <a:lnTo>
                    <a:pt x="6763" y="84858"/>
                  </a:lnTo>
                  <a:lnTo>
                    <a:pt x="6614" y="89192"/>
                  </a:lnTo>
                  <a:lnTo>
                    <a:pt x="6416" y="94199"/>
                  </a:lnTo>
                  <a:lnTo>
                    <a:pt x="23342" y="94199"/>
                  </a:lnTo>
                  <a:lnTo>
                    <a:pt x="23490" y="91809"/>
                  </a:lnTo>
                  <a:lnTo>
                    <a:pt x="23619" y="89390"/>
                  </a:lnTo>
                  <a:lnTo>
                    <a:pt x="23748" y="86941"/>
                  </a:lnTo>
                  <a:lnTo>
                    <a:pt x="23857" y="84462"/>
                  </a:lnTo>
                  <a:lnTo>
                    <a:pt x="23966" y="81973"/>
                  </a:lnTo>
                  <a:lnTo>
                    <a:pt x="24056" y="79474"/>
                  </a:lnTo>
                  <a:lnTo>
                    <a:pt x="24145" y="76966"/>
                  </a:lnTo>
                  <a:lnTo>
                    <a:pt x="24224" y="74457"/>
                  </a:lnTo>
                  <a:lnTo>
                    <a:pt x="24284" y="71958"/>
                  </a:lnTo>
                  <a:lnTo>
                    <a:pt x="24353" y="69459"/>
                  </a:lnTo>
                  <a:lnTo>
                    <a:pt x="24403" y="66981"/>
                  </a:lnTo>
                  <a:lnTo>
                    <a:pt x="24452" y="64511"/>
                  </a:lnTo>
                  <a:lnTo>
                    <a:pt x="24522" y="59673"/>
                  </a:lnTo>
                  <a:lnTo>
                    <a:pt x="24581" y="54983"/>
                  </a:lnTo>
                  <a:lnTo>
                    <a:pt x="24581" y="54100"/>
                  </a:lnTo>
                  <a:lnTo>
                    <a:pt x="24581" y="53237"/>
                  </a:lnTo>
                  <a:lnTo>
                    <a:pt x="24571" y="52365"/>
                  </a:lnTo>
                  <a:lnTo>
                    <a:pt x="24551" y="51492"/>
                  </a:lnTo>
                  <a:lnTo>
                    <a:pt x="24522" y="50620"/>
                  </a:lnTo>
                  <a:lnTo>
                    <a:pt x="24492" y="49747"/>
                  </a:lnTo>
                  <a:lnTo>
                    <a:pt x="24442" y="48874"/>
                  </a:lnTo>
                  <a:lnTo>
                    <a:pt x="24393" y="48002"/>
                  </a:lnTo>
                  <a:lnTo>
                    <a:pt x="24333" y="47129"/>
                  </a:lnTo>
                  <a:lnTo>
                    <a:pt x="24274" y="46247"/>
                  </a:lnTo>
                  <a:lnTo>
                    <a:pt x="24194" y="45364"/>
                  </a:lnTo>
                  <a:lnTo>
                    <a:pt x="24115" y="44472"/>
                  </a:lnTo>
                  <a:lnTo>
                    <a:pt x="24036" y="43580"/>
                  </a:lnTo>
                  <a:lnTo>
                    <a:pt x="23937" y="42687"/>
                  </a:lnTo>
                  <a:lnTo>
                    <a:pt x="23738" y="40863"/>
                  </a:lnTo>
                  <a:lnTo>
                    <a:pt x="23510" y="39018"/>
                  </a:lnTo>
                  <a:lnTo>
                    <a:pt x="23252" y="37144"/>
                  </a:lnTo>
                  <a:lnTo>
                    <a:pt x="22975" y="35221"/>
                  </a:lnTo>
                  <a:lnTo>
                    <a:pt x="22677" y="33257"/>
                  </a:lnTo>
                  <a:lnTo>
                    <a:pt x="22360" y="31244"/>
                  </a:lnTo>
                  <a:lnTo>
                    <a:pt x="22023" y="29182"/>
                  </a:lnTo>
                  <a:lnTo>
                    <a:pt x="21666" y="27060"/>
                  </a:lnTo>
                  <a:lnTo>
                    <a:pt x="21299" y="24869"/>
                  </a:lnTo>
                  <a:lnTo>
                    <a:pt x="21220" y="24462"/>
                  </a:lnTo>
                  <a:lnTo>
                    <a:pt x="21130" y="23986"/>
                  </a:lnTo>
                  <a:lnTo>
                    <a:pt x="21021" y="23471"/>
                  </a:lnTo>
                  <a:lnTo>
                    <a:pt x="20883" y="22886"/>
                  </a:lnTo>
                  <a:lnTo>
                    <a:pt x="20734" y="22261"/>
                  </a:lnTo>
                  <a:lnTo>
                    <a:pt x="20555" y="21596"/>
                  </a:lnTo>
                  <a:lnTo>
                    <a:pt x="20367" y="20883"/>
                  </a:lnTo>
                  <a:lnTo>
                    <a:pt x="20149" y="20139"/>
                  </a:lnTo>
                  <a:lnTo>
                    <a:pt x="19911" y="19356"/>
                  </a:lnTo>
                  <a:lnTo>
                    <a:pt x="19643" y="18542"/>
                  </a:lnTo>
                  <a:lnTo>
                    <a:pt x="19356" y="17700"/>
                  </a:lnTo>
                  <a:lnTo>
                    <a:pt x="19048" y="16837"/>
                  </a:lnTo>
                  <a:lnTo>
                    <a:pt x="18711" y="15964"/>
                  </a:lnTo>
                  <a:lnTo>
                    <a:pt x="18344" y="15062"/>
                  </a:lnTo>
                  <a:lnTo>
                    <a:pt x="17957" y="14150"/>
                  </a:lnTo>
                  <a:lnTo>
                    <a:pt x="17541" y="13238"/>
                  </a:lnTo>
                  <a:lnTo>
                    <a:pt x="17333" y="12772"/>
                  </a:lnTo>
                  <a:lnTo>
                    <a:pt x="17105" y="12315"/>
                  </a:lnTo>
                  <a:lnTo>
                    <a:pt x="16877" y="11849"/>
                  </a:lnTo>
                  <a:lnTo>
                    <a:pt x="16639" y="11393"/>
                  </a:lnTo>
                  <a:lnTo>
                    <a:pt x="16391" y="10927"/>
                  </a:lnTo>
                  <a:lnTo>
                    <a:pt x="16133" y="10471"/>
                  </a:lnTo>
                  <a:lnTo>
                    <a:pt x="15875" y="10005"/>
                  </a:lnTo>
                  <a:lnTo>
                    <a:pt x="15607" y="9549"/>
                  </a:lnTo>
                  <a:lnTo>
                    <a:pt x="15330" y="9093"/>
                  </a:lnTo>
                  <a:lnTo>
                    <a:pt x="15052" y="8647"/>
                  </a:lnTo>
                  <a:lnTo>
                    <a:pt x="14765" y="8200"/>
                  </a:lnTo>
                  <a:lnTo>
                    <a:pt x="14467" y="7754"/>
                  </a:lnTo>
                  <a:lnTo>
                    <a:pt x="14160" y="7318"/>
                  </a:lnTo>
                  <a:lnTo>
                    <a:pt x="13852" y="6882"/>
                  </a:lnTo>
                  <a:lnTo>
                    <a:pt x="13525" y="6445"/>
                  </a:lnTo>
                  <a:lnTo>
                    <a:pt x="13198" y="6019"/>
                  </a:lnTo>
                  <a:lnTo>
                    <a:pt x="12861" y="5603"/>
                  </a:lnTo>
                  <a:lnTo>
                    <a:pt x="12514" y="5186"/>
                  </a:lnTo>
                  <a:lnTo>
                    <a:pt x="12167" y="4789"/>
                  </a:lnTo>
                  <a:lnTo>
                    <a:pt x="11800" y="4383"/>
                  </a:lnTo>
                  <a:lnTo>
                    <a:pt x="11433" y="3996"/>
                  </a:lnTo>
                  <a:lnTo>
                    <a:pt x="11056" y="3619"/>
                  </a:lnTo>
                  <a:lnTo>
                    <a:pt x="10669" y="3243"/>
                  </a:lnTo>
                  <a:lnTo>
                    <a:pt x="10283" y="2876"/>
                  </a:lnTo>
                  <a:lnTo>
                    <a:pt x="9876" y="2519"/>
                  </a:lnTo>
                  <a:lnTo>
                    <a:pt x="9460" y="2182"/>
                  </a:lnTo>
                  <a:lnTo>
                    <a:pt x="9043" y="1844"/>
                  </a:lnTo>
                  <a:lnTo>
                    <a:pt x="8617" y="1527"/>
                  </a:lnTo>
                  <a:lnTo>
                    <a:pt x="8181" y="1210"/>
                  </a:lnTo>
                  <a:lnTo>
                    <a:pt x="7734" y="912"/>
                  </a:lnTo>
                  <a:lnTo>
                    <a:pt x="7278" y="625"/>
                  </a:lnTo>
                  <a:lnTo>
                    <a:pt x="6812" y="347"/>
                  </a:lnTo>
                  <a:lnTo>
                    <a:pt x="6594" y="238"/>
                  </a:lnTo>
                  <a:lnTo>
                    <a:pt x="6386" y="149"/>
                  </a:lnTo>
                  <a:lnTo>
                    <a:pt x="6187" y="79"/>
                  </a:lnTo>
                  <a:lnTo>
                    <a:pt x="5979" y="40"/>
                  </a:lnTo>
                  <a:lnTo>
                    <a:pt x="5781" y="10"/>
                  </a:lnTo>
                  <a:lnTo>
                    <a:pt x="5583" y="0"/>
                  </a:lnTo>
                  <a:close/>
                </a:path>
              </a:pathLst>
            </a:custGeom>
            <a:solidFill>
              <a:srgbClr val="4E8E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1619707" y="3069814"/>
              <a:ext cx="448280" cy="885950"/>
            </a:xfrm>
            <a:custGeom>
              <a:rect b="b" l="l" r="r" t="t"/>
              <a:pathLst>
                <a:path extrusionOk="0" h="32396" w="16392">
                  <a:moveTo>
                    <a:pt x="2202" y="1"/>
                  </a:moveTo>
                  <a:lnTo>
                    <a:pt x="1974" y="11"/>
                  </a:lnTo>
                  <a:lnTo>
                    <a:pt x="1756" y="50"/>
                  </a:lnTo>
                  <a:lnTo>
                    <a:pt x="1547" y="100"/>
                  </a:lnTo>
                  <a:lnTo>
                    <a:pt x="1339" y="179"/>
                  </a:lnTo>
                  <a:lnTo>
                    <a:pt x="1151" y="269"/>
                  </a:lnTo>
                  <a:lnTo>
                    <a:pt x="972" y="378"/>
                  </a:lnTo>
                  <a:lnTo>
                    <a:pt x="804" y="507"/>
                  </a:lnTo>
                  <a:lnTo>
                    <a:pt x="645" y="645"/>
                  </a:lnTo>
                  <a:lnTo>
                    <a:pt x="496" y="804"/>
                  </a:lnTo>
                  <a:lnTo>
                    <a:pt x="377" y="973"/>
                  </a:lnTo>
                  <a:lnTo>
                    <a:pt x="258" y="1161"/>
                  </a:lnTo>
                  <a:lnTo>
                    <a:pt x="169" y="1349"/>
                  </a:lnTo>
                  <a:lnTo>
                    <a:pt x="100" y="1558"/>
                  </a:lnTo>
                  <a:lnTo>
                    <a:pt x="40" y="1766"/>
                  </a:lnTo>
                  <a:lnTo>
                    <a:pt x="10" y="1984"/>
                  </a:lnTo>
                  <a:lnTo>
                    <a:pt x="1" y="2212"/>
                  </a:lnTo>
                  <a:lnTo>
                    <a:pt x="1" y="30194"/>
                  </a:lnTo>
                  <a:lnTo>
                    <a:pt x="10" y="30422"/>
                  </a:lnTo>
                  <a:lnTo>
                    <a:pt x="40" y="30640"/>
                  </a:lnTo>
                  <a:lnTo>
                    <a:pt x="100" y="30849"/>
                  </a:lnTo>
                  <a:lnTo>
                    <a:pt x="169" y="31057"/>
                  </a:lnTo>
                  <a:lnTo>
                    <a:pt x="258" y="31245"/>
                  </a:lnTo>
                  <a:lnTo>
                    <a:pt x="377" y="31424"/>
                  </a:lnTo>
                  <a:lnTo>
                    <a:pt x="496" y="31592"/>
                  </a:lnTo>
                  <a:lnTo>
                    <a:pt x="645" y="31751"/>
                  </a:lnTo>
                  <a:lnTo>
                    <a:pt x="804" y="31900"/>
                  </a:lnTo>
                  <a:lnTo>
                    <a:pt x="972" y="32019"/>
                  </a:lnTo>
                  <a:lnTo>
                    <a:pt x="1151" y="32138"/>
                  </a:lnTo>
                  <a:lnTo>
                    <a:pt x="1339" y="32227"/>
                  </a:lnTo>
                  <a:lnTo>
                    <a:pt x="1547" y="32296"/>
                  </a:lnTo>
                  <a:lnTo>
                    <a:pt x="1756" y="32356"/>
                  </a:lnTo>
                  <a:lnTo>
                    <a:pt x="1974" y="32385"/>
                  </a:lnTo>
                  <a:lnTo>
                    <a:pt x="2202" y="32395"/>
                  </a:lnTo>
                  <a:lnTo>
                    <a:pt x="14190" y="32395"/>
                  </a:lnTo>
                  <a:lnTo>
                    <a:pt x="14408" y="32385"/>
                  </a:lnTo>
                  <a:lnTo>
                    <a:pt x="14636" y="32356"/>
                  </a:lnTo>
                  <a:lnTo>
                    <a:pt x="14844" y="32296"/>
                  </a:lnTo>
                  <a:lnTo>
                    <a:pt x="15043" y="32227"/>
                  </a:lnTo>
                  <a:lnTo>
                    <a:pt x="15241" y="32138"/>
                  </a:lnTo>
                  <a:lnTo>
                    <a:pt x="15419" y="32019"/>
                  </a:lnTo>
                  <a:lnTo>
                    <a:pt x="15588" y="31900"/>
                  </a:lnTo>
                  <a:lnTo>
                    <a:pt x="15747" y="31751"/>
                  </a:lnTo>
                  <a:lnTo>
                    <a:pt x="15885" y="31592"/>
                  </a:lnTo>
                  <a:lnTo>
                    <a:pt x="16014" y="31424"/>
                  </a:lnTo>
                  <a:lnTo>
                    <a:pt x="16123" y="31245"/>
                  </a:lnTo>
                  <a:lnTo>
                    <a:pt x="16223" y="31057"/>
                  </a:lnTo>
                  <a:lnTo>
                    <a:pt x="16292" y="30849"/>
                  </a:lnTo>
                  <a:lnTo>
                    <a:pt x="16351" y="30640"/>
                  </a:lnTo>
                  <a:lnTo>
                    <a:pt x="16381" y="30422"/>
                  </a:lnTo>
                  <a:lnTo>
                    <a:pt x="16391" y="30194"/>
                  </a:lnTo>
                  <a:lnTo>
                    <a:pt x="16391" y="2212"/>
                  </a:lnTo>
                  <a:lnTo>
                    <a:pt x="16381" y="1984"/>
                  </a:lnTo>
                  <a:lnTo>
                    <a:pt x="16351" y="1766"/>
                  </a:lnTo>
                  <a:lnTo>
                    <a:pt x="16292" y="1558"/>
                  </a:lnTo>
                  <a:lnTo>
                    <a:pt x="16223" y="1349"/>
                  </a:lnTo>
                  <a:lnTo>
                    <a:pt x="16123" y="1161"/>
                  </a:lnTo>
                  <a:lnTo>
                    <a:pt x="16014" y="973"/>
                  </a:lnTo>
                  <a:lnTo>
                    <a:pt x="15885" y="804"/>
                  </a:lnTo>
                  <a:lnTo>
                    <a:pt x="15747" y="645"/>
                  </a:lnTo>
                  <a:lnTo>
                    <a:pt x="15588" y="507"/>
                  </a:lnTo>
                  <a:lnTo>
                    <a:pt x="15419" y="378"/>
                  </a:lnTo>
                  <a:lnTo>
                    <a:pt x="15241" y="269"/>
                  </a:lnTo>
                  <a:lnTo>
                    <a:pt x="15043" y="179"/>
                  </a:lnTo>
                  <a:lnTo>
                    <a:pt x="14844" y="100"/>
                  </a:lnTo>
                  <a:lnTo>
                    <a:pt x="14636" y="50"/>
                  </a:lnTo>
                  <a:lnTo>
                    <a:pt x="14408" y="11"/>
                  </a:lnTo>
                  <a:lnTo>
                    <a:pt x="14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1903634" y="3136817"/>
              <a:ext cx="80566" cy="80812"/>
            </a:xfrm>
            <a:custGeom>
              <a:rect b="b" l="l" r="r" t="t"/>
              <a:pathLst>
                <a:path extrusionOk="0" h="2955" w="2946">
                  <a:moveTo>
                    <a:pt x="1478" y="0"/>
                  </a:moveTo>
                  <a:lnTo>
                    <a:pt x="1319" y="10"/>
                  </a:lnTo>
                  <a:lnTo>
                    <a:pt x="1180" y="30"/>
                  </a:lnTo>
                  <a:lnTo>
                    <a:pt x="1031" y="69"/>
                  </a:lnTo>
                  <a:lnTo>
                    <a:pt x="903" y="119"/>
                  </a:lnTo>
                  <a:lnTo>
                    <a:pt x="774" y="179"/>
                  </a:lnTo>
                  <a:lnTo>
                    <a:pt x="645" y="248"/>
                  </a:lnTo>
                  <a:lnTo>
                    <a:pt x="536" y="337"/>
                  </a:lnTo>
                  <a:lnTo>
                    <a:pt x="427" y="426"/>
                  </a:lnTo>
                  <a:lnTo>
                    <a:pt x="337" y="536"/>
                  </a:lnTo>
                  <a:lnTo>
                    <a:pt x="248" y="645"/>
                  </a:lnTo>
                  <a:lnTo>
                    <a:pt x="179" y="773"/>
                  </a:lnTo>
                  <a:lnTo>
                    <a:pt x="119" y="902"/>
                  </a:lnTo>
                  <a:lnTo>
                    <a:pt x="70" y="1031"/>
                  </a:lnTo>
                  <a:lnTo>
                    <a:pt x="30" y="1180"/>
                  </a:lnTo>
                  <a:lnTo>
                    <a:pt x="10" y="1319"/>
                  </a:lnTo>
                  <a:lnTo>
                    <a:pt x="0" y="1477"/>
                  </a:lnTo>
                  <a:lnTo>
                    <a:pt x="10" y="1626"/>
                  </a:lnTo>
                  <a:lnTo>
                    <a:pt x="30" y="1775"/>
                  </a:lnTo>
                  <a:lnTo>
                    <a:pt x="70" y="1914"/>
                  </a:lnTo>
                  <a:lnTo>
                    <a:pt x="119" y="2053"/>
                  </a:lnTo>
                  <a:lnTo>
                    <a:pt x="179" y="2182"/>
                  </a:lnTo>
                  <a:lnTo>
                    <a:pt x="248" y="2301"/>
                  </a:lnTo>
                  <a:lnTo>
                    <a:pt x="337" y="2410"/>
                  </a:lnTo>
                  <a:lnTo>
                    <a:pt x="427" y="2519"/>
                  </a:lnTo>
                  <a:lnTo>
                    <a:pt x="536" y="2618"/>
                  </a:lnTo>
                  <a:lnTo>
                    <a:pt x="645" y="2697"/>
                  </a:lnTo>
                  <a:lnTo>
                    <a:pt x="774" y="2776"/>
                  </a:lnTo>
                  <a:lnTo>
                    <a:pt x="903" y="2836"/>
                  </a:lnTo>
                  <a:lnTo>
                    <a:pt x="1031" y="2886"/>
                  </a:lnTo>
                  <a:lnTo>
                    <a:pt x="1180" y="2915"/>
                  </a:lnTo>
                  <a:lnTo>
                    <a:pt x="1319" y="2945"/>
                  </a:lnTo>
                  <a:lnTo>
                    <a:pt x="1478" y="2955"/>
                  </a:lnTo>
                  <a:lnTo>
                    <a:pt x="1626" y="2945"/>
                  </a:lnTo>
                  <a:lnTo>
                    <a:pt x="1775" y="2915"/>
                  </a:lnTo>
                  <a:lnTo>
                    <a:pt x="1914" y="2886"/>
                  </a:lnTo>
                  <a:lnTo>
                    <a:pt x="2053" y="2836"/>
                  </a:lnTo>
                  <a:lnTo>
                    <a:pt x="2182" y="2776"/>
                  </a:lnTo>
                  <a:lnTo>
                    <a:pt x="2301" y="2697"/>
                  </a:lnTo>
                  <a:lnTo>
                    <a:pt x="2410" y="2618"/>
                  </a:lnTo>
                  <a:lnTo>
                    <a:pt x="2519" y="2519"/>
                  </a:lnTo>
                  <a:lnTo>
                    <a:pt x="2618" y="2410"/>
                  </a:lnTo>
                  <a:lnTo>
                    <a:pt x="2697" y="2301"/>
                  </a:lnTo>
                  <a:lnTo>
                    <a:pt x="2777" y="2182"/>
                  </a:lnTo>
                  <a:lnTo>
                    <a:pt x="2836" y="2053"/>
                  </a:lnTo>
                  <a:lnTo>
                    <a:pt x="2886" y="1914"/>
                  </a:lnTo>
                  <a:lnTo>
                    <a:pt x="2915" y="1775"/>
                  </a:lnTo>
                  <a:lnTo>
                    <a:pt x="2945" y="1626"/>
                  </a:lnTo>
                  <a:lnTo>
                    <a:pt x="2945" y="1477"/>
                  </a:lnTo>
                  <a:lnTo>
                    <a:pt x="2945" y="1319"/>
                  </a:lnTo>
                  <a:lnTo>
                    <a:pt x="2915" y="1180"/>
                  </a:lnTo>
                  <a:lnTo>
                    <a:pt x="2886" y="1031"/>
                  </a:lnTo>
                  <a:lnTo>
                    <a:pt x="2836" y="902"/>
                  </a:lnTo>
                  <a:lnTo>
                    <a:pt x="2777" y="773"/>
                  </a:lnTo>
                  <a:lnTo>
                    <a:pt x="2697" y="645"/>
                  </a:lnTo>
                  <a:lnTo>
                    <a:pt x="2618" y="536"/>
                  </a:lnTo>
                  <a:lnTo>
                    <a:pt x="2519" y="426"/>
                  </a:lnTo>
                  <a:lnTo>
                    <a:pt x="2410" y="337"/>
                  </a:lnTo>
                  <a:lnTo>
                    <a:pt x="2301" y="248"/>
                  </a:lnTo>
                  <a:lnTo>
                    <a:pt x="2182" y="179"/>
                  </a:lnTo>
                  <a:lnTo>
                    <a:pt x="2053" y="119"/>
                  </a:lnTo>
                  <a:lnTo>
                    <a:pt x="1914" y="69"/>
                  </a:lnTo>
                  <a:lnTo>
                    <a:pt x="1775" y="30"/>
                  </a:lnTo>
                  <a:lnTo>
                    <a:pt x="1626" y="10"/>
                  </a:lnTo>
                  <a:lnTo>
                    <a:pt x="14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1903634" y="3257749"/>
              <a:ext cx="80566" cy="80839"/>
            </a:xfrm>
            <a:custGeom>
              <a:rect b="b" l="l" r="r" t="t"/>
              <a:pathLst>
                <a:path extrusionOk="0" h="2956" w="2946">
                  <a:moveTo>
                    <a:pt x="1478" y="0"/>
                  </a:moveTo>
                  <a:lnTo>
                    <a:pt x="1319" y="10"/>
                  </a:lnTo>
                  <a:lnTo>
                    <a:pt x="1180" y="30"/>
                  </a:lnTo>
                  <a:lnTo>
                    <a:pt x="1031" y="70"/>
                  </a:lnTo>
                  <a:lnTo>
                    <a:pt x="903" y="119"/>
                  </a:lnTo>
                  <a:lnTo>
                    <a:pt x="774" y="179"/>
                  </a:lnTo>
                  <a:lnTo>
                    <a:pt x="645" y="258"/>
                  </a:lnTo>
                  <a:lnTo>
                    <a:pt x="536" y="338"/>
                  </a:lnTo>
                  <a:lnTo>
                    <a:pt x="427" y="437"/>
                  </a:lnTo>
                  <a:lnTo>
                    <a:pt x="337" y="536"/>
                  </a:lnTo>
                  <a:lnTo>
                    <a:pt x="248" y="655"/>
                  </a:lnTo>
                  <a:lnTo>
                    <a:pt x="179" y="774"/>
                  </a:lnTo>
                  <a:lnTo>
                    <a:pt x="119" y="903"/>
                  </a:lnTo>
                  <a:lnTo>
                    <a:pt x="70" y="1042"/>
                  </a:lnTo>
                  <a:lnTo>
                    <a:pt x="30" y="1180"/>
                  </a:lnTo>
                  <a:lnTo>
                    <a:pt x="10" y="1329"/>
                  </a:lnTo>
                  <a:lnTo>
                    <a:pt x="0" y="1478"/>
                  </a:lnTo>
                  <a:lnTo>
                    <a:pt x="10" y="1627"/>
                  </a:lnTo>
                  <a:lnTo>
                    <a:pt x="30" y="1775"/>
                  </a:lnTo>
                  <a:lnTo>
                    <a:pt x="70" y="1914"/>
                  </a:lnTo>
                  <a:lnTo>
                    <a:pt x="119" y="2053"/>
                  </a:lnTo>
                  <a:lnTo>
                    <a:pt x="179" y="2182"/>
                  </a:lnTo>
                  <a:lnTo>
                    <a:pt x="248" y="2301"/>
                  </a:lnTo>
                  <a:lnTo>
                    <a:pt x="337" y="2420"/>
                  </a:lnTo>
                  <a:lnTo>
                    <a:pt x="427" y="2519"/>
                  </a:lnTo>
                  <a:lnTo>
                    <a:pt x="536" y="2618"/>
                  </a:lnTo>
                  <a:lnTo>
                    <a:pt x="645" y="2707"/>
                  </a:lnTo>
                  <a:lnTo>
                    <a:pt x="774" y="2777"/>
                  </a:lnTo>
                  <a:lnTo>
                    <a:pt x="903" y="2836"/>
                  </a:lnTo>
                  <a:lnTo>
                    <a:pt x="1031" y="2886"/>
                  </a:lnTo>
                  <a:lnTo>
                    <a:pt x="1180" y="2926"/>
                  </a:lnTo>
                  <a:lnTo>
                    <a:pt x="1319" y="2945"/>
                  </a:lnTo>
                  <a:lnTo>
                    <a:pt x="1478" y="2955"/>
                  </a:lnTo>
                  <a:lnTo>
                    <a:pt x="1626" y="2945"/>
                  </a:lnTo>
                  <a:lnTo>
                    <a:pt x="1775" y="2926"/>
                  </a:lnTo>
                  <a:lnTo>
                    <a:pt x="1914" y="2886"/>
                  </a:lnTo>
                  <a:lnTo>
                    <a:pt x="2053" y="2836"/>
                  </a:lnTo>
                  <a:lnTo>
                    <a:pt x="2182" y="2777"/>
                  </a:lnTo>
                  <a:lnTo>
                    <a:pt x="2301" y="2707"/>
                  </a:lnTo>
                  <a:lnTo>
                    <a:pt x="2410" y="2618"/>
                  </a:lnTo>
                  <a:lnTo>
                    <a:pt x="2519" y="2519"/>
                  </a:lnTo>
                  <a:lnTo>
                    <a:pt x="2618" y="2420"/>
                  </a:lnTo>
                  <a:lnTo>
                    <a:pt x="2697" y="2301"/>
                  </a:lnTo>
                  <a:lnTo>
                    <a:pt x="2777" y="2182"/>
                  </a:lnTo>
                  <a:lnTo>
                    <a:pt x="2836" y="2053"/>
                  </a:lnTo>
                  <a:lnTo>
                    <a:pt x="2886" y="1914"/>
                  </a:lnTo>
                  <a:lnTo>
                    <a:pt x="2915" y="1775"/>
                  </a:lnTo>
                  <a:lnTo>
                    <a:pt x="2945" y="1627"/>
                  </a:lnTo>
                  <a:lnTo>
                    <a:pt x="2945" y="1478"/>
                  </a:lnTo>
                  <a:lnTo>
                    <a:pt x="2945" y="1329"/>
                  </a:lnTo>
                  <a:lnTo>
                    <a:pt x="2915" y="1180"/>
                  </a:lnTo>
                  <a:lnTo>
                    <a:pt x="2886" y="1042"/>
                  </a:lnTo>
                  <a:lnTo>
                    <a:pt x="2836" y="903"/>
                  </a:lnTo>
                  <a:lnTo>
                    <a:pt x="2777" y="774"/>
                  </a:lnTo>
                  <a:lnTo>
                    <a:pt x="2697" y="655"/>
                  </a:lnTo>
                  <a:lnTo>
                    <a:pt x="2618" y="536"/>
                  </a:lnTo>
                  <a:lnTo>
                    <a:pt x="2519" y="437"/>
                  </a:lnTo>
                  <a:lnTo>
                    <a:pt x="2410" y="338"/>
                  </a:lnTo>
                  <a:lnTo>
                    <a:pt x="2301" y="258"/>
                  </a:lnTo>
                  <a:lnTo>
                    <a:pt x="2182" y="179"/>
                  </a:lnTo>
                  <a:lnTo>
                    <a:pt x="2053" y="119"/>
                  </a:lnTo>
                  <a:lnTo>
                    <a:pt x="1914" y="70"/>
                  </a:lnTo>
                  <a:lnTo>
                    <a:pt x="1775" y="30"/>
                  </a:lnTo>
                  <a:lnTo>
                    <a:pt x="1626" y="10"/>
                  </a:lnTo>
                  <a:lnTo>
                    <a:pt x="14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309745" y="3372447"/>
              <a:ext cx="798903" cy="691235"/>
            </a:xfrm>
            <a:custGeom>
              <a:rect b="b" l="l" r="r" t="t"/>
              <a:pathLst>
                <a:path extrusionOk="0" h="25276" w="29213">
                  <a:moveTo>
                    <a:pt x="11235" y="1"/>
                  </a:moveTo>
                  <a:lnTo>
                    <a:pt x="11136" y="21"/>
                  </a:lnTo>
                  <a:lnTo>
                    <a:pt x="10997" y="70"/>
                  </a:lnTo>
                  <a:lnTo>
                    <a:pt x="10829" y="150"/>
                  </a:lnTo>
                  <a:lnTo>
                    <a:pt x="10650" y="259"/>
                  </a:lnTo>
                  <a:lnTo>
                    <a:pt x="10462" y="397"/>
                  </a:lnTo>
                  <a:lnTo>
                    <a:pt x="10264" y="566"/>
                  </a:lnTo>
                  <a:lnTo>
                    <a:pt x="10164" y="655"/>
                  </a:lnTo>
                  <a:lnTo>
                    <a:pt x="10075" y="754"/>
                  </a:lnTo>
                  <a:lnTo>
                    <a:pt x="9976" y="873"/>
                  </a:lnTo>
                  <a:lnTo>
                    <a:pt x="9887" y="982"/>
                  </a:lnTo>
                  <a:lnTo>
                    <a:pt x="9798" y="1111"/>
                  </a:lnTo>
                  <a:lnTo>
                    <a:pt x="9708" y="1240"/>
                  </a:lnTo>
                  <a:lnTo>
                    <a:pt x="9629" y="1379"/>
                  </a:lnTo>
                  <a:lnTo>
                    <a:pt x="9560" y="1528"/>
                  </a:lnTo>
                  <a:lnTo>
                    <a:pt x="9490" y="1686"/>
                  </a:lnTo>
                  <a:lnTo>
                    <a:pt x="9441" y="1845"/>
                  </a:lnTo>
                  <a:lnTo>
                    <a:pt x="9391" y="2014"/>
                  </a:lnTo>
                  <a:lnTo>
                    <a:pt x="9351" y="2192"/>
                  </a:lnTo>
                  <a:lnTo>
                    <a:pt x="9312" y="2381"/>
                  </a:lnTo>
                  <a:lnTo>
                    <a:pt x="9292" y="2569"/>
                  </a:lnTo>
                  <a:lnTo>
                    <a:pt x="9292" y="2767"/>
                  </a:lnTo>
                  <a:lnTo>
                    <a:pt x="9292" y="2975"/>
                  </a:lnTo>
                  <a:lnTo>
                    <a:pt x="9361" y="3977"/>
                  </a:lnTo>
                  <a:lnTo>
                    <a:pt x="9391" y="4542"/>
                  </a:lnTo>
                  <a:lnTo>
                    <a:pt x="9421" y="5117"/>
                  </a:lnTo>
                  <a:lnTo>
                    <a:pt x="9431" y="5702"/>
                  </a:lnTo>
                  <a:lnTo>
                    <a:pt x="9431" y="5980"/>
                  </a:lnTo>
                  <a:lnTo>
                    <a:pt x="9421" y="6258"/>
                  </a:lnTo>
                  <a:lnTo>
                    <a:pt x="9401" y="6525"/>
                  </a:lnTo>
                  <a:lnTo>
                    <a:pt x="9371" y="6783"/>
                  </a:lnTo>
                  <a:lnTo>
                    <a:pt x="9341" y="7021"/>
                  </a:lnTo>
                  <a:lnTo>
                    <a:pt x="9292" y="7239"/>
                  </a:lnTo>
                  <a:lnTo>
                    <a:pt x="9123" y="7904"/>
                  </a:lnTo>
                  <a:lnTo>
                    <a:pt x="9034" y="8231"/>
                  </a:lnTo>
                  <a:lnTo>
                    <a:pt x="8935" y="8558"/>
                  </a:lnTo>
                  <a:lnTo>
                    <a:pt x="8826" y="8885"/>
                  </a:lnTo>
                  <a:lnTo>
                    <a:pt x="8707" y="9212"/>
                  </a:lnTo>
                  <a:lnTo>
                    <a:pt x="8588" y="9530"/>
                  </a:lnTo>
                  <a:lnTo>
                    <a:pt x="8449" y="9847"/>
                  </a:lnTo>
                  <a:lnTo>
                    <a:pt x="8300" y="10154"/>
                  </a:lnTo>
                  <a:lnTo>
                    <a:pt x="8142" y="10452"/>
                  </a:lnTo>
                  <a:lnTo>
                    <a:pt x="7973" y="10749"/>
                  </a:lnTo>
                  <a:lnTo>
                    <a:pt x="7795" y="11027"/>
                  </a:lnTo>
                  <a:lnTo>
                    <a:pt x="7596" y="11295"/>
                  </a:lnTo>
                  <a:lnTo>
                    <a:pt x="7378" y="11553"/>
                  </a:lnTo>
                  <a:lnTo>
                    <a:pt x="7150" y="11800"/>
                  </a:lnTo>
                  <a:lnTo>
                    <a:pt x="6912" y="12038"/>
                  </a:lnTo>
                  <a:lnTo>
                    <a:pt x="6763" y="12157"/>
                  </a:lnTo>
                  <a:lnTo>
                    <a:pt x="6605" y="12276"/>
                  </a:lnTo>
                  <a:lnTo>
                    <a:pt x="6446" y="12385"/>
                  </a:lnTo>
                  <a:lnTo>
                    <a:pt x="6287" y="12485"/>
                  </a:lnTo>
                  <a:lnTo>
                    <a:pt x="6119" y="12574"/>
                  </a:lnTo>
                  <a:lnTo>
                    <a:pt x="5950" y="12663"/>
                  </a:lnTo>
                  <a:lnTo>
                    <a:pt x="5782" y="12742"/>
                  </a:lnTo>
                  <a:lnTo>
                    <a:pt x="5603" y="12822"/>
                  </a:lnTo>
                  <a:lnTo>
                    <a:pt x="5246" y="12961"/>
                  </a:lnTo>
                  <a:lnTo>
                    <a:pt x="4879" y="13089"/>
                  </a:lnTo>
                  <a:lnTo>
                    <a:pt x="4513" y="13208"/>
                  </a:lnTo>
                  <a:lnTo>
                    <a:pt x="4136" y="13318"/>
                  </a:lnTo>
                  <a:lnTo>
                    <a:pt x="3759" y="13427"/>
                  </a:lnTo>
                  <a:lnTo>
                    <a:pt x="3392" y="13546"/>
                  </a:lnTo>
                  <a:lnTo>
                    <a:pt x="3025" y="13674"/>
                  </a:lnTo>
                  <a:lnTo>
                    <a:pt x="2668" y="13813"/>
                  </a:lnTo>
                  <a:lnTo>
                    <a:pt x="2490" y="13893"/>
                  </a:lnTo>
                  <a:lnTo>
                    <a:pt x="2311" y="13972"/>
                  </a:lnTo>
                  <a:lnTo>
                    <a:pt x="2143" y="14061"/>
                  </a:lnTo>
                  <a:lnTo>
                    <a:pt x="1984" y="14150"/>
                  </a:lnTo>
                  <a:lnTo>
                    <a:pt x="1815" y="14250"/>
                  </a:lnTo>
                  <a:lnTo>
                    <a:pt x="1657" y="14359"/>
                  </a:lnTo>
                  <a:lnTo>
                    <a:pt x="1508" y="14478"/>
                  </a:lnTo>
                  <a:lnTo>
                    <a:pt x="1359" y="14607"/>
                  </a:lnTo>
                  <a:lnTo>
                    <a:pt x="1151" y="14795"/>
                  </a:lnTo>
                  <a:lnTo>
                    <a:pt x="933" y="14993"/>
                  </a:lnTo>
                  <a:lnTo>
                    <a:pt x="735" y="15192"/>
                  </a:lnTo>
                  <a:lnTo>
                    <a:pt x="546" y="15410"/>
                  </a:lnTo>
                  <a:lnTo>
                    <a:pt x="457" y="15519"/>
                  </a:lnTo>
                  <a:lnTo>
                    <a:pt x="378" y="15638"/>
                  </a:lnTo>
                  <a:lnTo>
                    <a:pt x="298" y="15757"/>
                  </a:lnTo>
                  <a:lnTo>
                    <a:pt x="229" y="15876"/>
                  </a:lnTo>
                  <a:lnTo>
                    <a:pt x="169" y="15995"/>
                  </a:lnTo>
                  <a:lnTo>
                    <a:pt x="120" y="16124"/>
                  </a:lnTo>
                  <a:lnTo>
                    <a:pt x="70" y="16262"/>
                  </a:lnTo>
                  <a:lnTo>
                    <a:pt x="41" y="16401"/>
                  </a:lnTo>
                  <a:lnTo>
                    <a:pt x="21" y="16510"/>
                  </a:lnTo>
                  <a:lnTo>
                    <a:pt x="1" y="16629"/>
                  </a:lnTo>
                  <a:lnTo>
                    <a:pt x="1" y="16748"/>
                  </a:lnTo>
                  <a:lnTo>
                    <a:pt x="1" y="16867"/>
                  </a:lnTo>
                  <a:lnTo>
                    <a:pt x="21" y="17105"/>
                  </a:lnTo>
                  <a:lnTo>
                    <a:pt x="60" y="17343"/>
                  </a:lnTo>
                  <a:lnTo>
                    <a:pt x="110" y="17581"/>
                  </a:lnTo>
                  <a:lnTo>
                    <a:pt x="179" y="17809"/>
                  </a:lnTo>
                  <a:lnTo>
                    <a:pt x="259" y="18047"/>
                  </a:lnTo>
                  <a:lnTo>
                    <a:pt x="348" y="18275"/>
                  </a:lnTo>
                  <a:lnTo>
                    <a:pt x="517" y="18692"/>
                  </a:lnTo>
                  <a:lnTo>
                    <a:pt x="705" y="19118"/>
                  </a:lnTo>
                  <a:lnTo>
                    <a:pt x="893" y="19545"/>
                  </a:lnTo>
                  <a:lnTo>
                    <a:pt x="1092" y="19961"/>
                  </a:lnTo>
                  <a:lnTo>
                    <a:pt x="1310" y="20377"/>
                  </a:lnTo>
                  <a:lnTo>
                    <a:pt x="1538" y="20784"/>
                  </a:lnTo>
                  <a:lnTo>
                    <a:pt x="1766" y="21191"/>
                  </a:lnTo>
                  <a:lnTo>
                    <a:pt x="2014" y="21587"/>
                  </a:lnTo>
                  <a:lnTo>
                    <a:pt x="2272" y="21974"/>
                  </a:lnTo>
                  <a:lnTo>
                    <a:pt x="2529" y="22341"/>
                  </a:lnTo>
                  <a:lnTo>
                    <a:pt x="2807" y="22698"/>
                  </a:lnTo>
                  <a:lnTo>
                    <a:pt x="3095" y="23045"/>
                  </a:lnTo>
                  <a:lnTo>
                    <a:pt x="3382" y="23362"/>
                  </a:lnTo>
                  <a:lnTo>
                    <a:pt x="3690" y="23669"/>
                  </a:lnTo>
                  <a:lnTo>
                    <a:pt x="3997" y="23957"/>
                  </a:lnTo>
                  <a:lnTo>
                    <a:pt x="4156" y="24086"/>
                  </a:lnTo>
                  <a:lnTo>
                    <a:pt x="4314" y="24215"/>
                  </a:lnTo>
                  <a:lnTo>
                    <a:pt x="4483" y="24334"/>
                  </a:lnTo>
                  <a:lnTo>
                    <a:pt x="4651" y="24453"/>
                  </a:lnTo>
                  <a:lnTo>
                    <a:pt x="4820" y="24562"/>
                  </a:lnTo>
                  <a:lnTo>
                    <a:pt x="4988" y="24661"/>
                  </a:lnTo>
                  <a:lnTo>
                    <a:pt x="5157" y="24760"/>
                  </a:lnTo>
                  <a:lnTo>
                    <a:pt x="5336" y="24840"/>
                  </a:lnTo>
                  <a:lnTo>
                    <a:pt x="5514" y="24919"/>
                  </a:lnTo>
                  <a:lnTo>
                    <a:pt x="5692" y="24998"/>
                  </a:lnTo>
                  <a:lnTo>
                    <a:pt x="5871" y="25058"/>
                  </a:lnTo>
                  <a:lnTo>
                    <a:pt x="6059" y="25117"/>
                  </a:lnTo>
                  <a:lnTo>
                    <a:pt x="6238" y="25167"/>
                  </a:lnTo>
                  <a:lnTo>
                    <a:pt x="6426" y="25206"/>
                  </a:lnTo>
                  <a:lnTo>
                    <a:pt x="6615" y="25236"/>
                  </a:lnTo>
                  <a:lnTo>
                    <a:pt x="6813" y="25256"/>
                  </a:lnTo>
                  <a:lnTo>
                    <a:pt x="7001" y="25276"/>
                  </a:lnTo>
                  <a:lnTo>
                    <a:pt x="7398" y="25276"/>
                  </a:lnTo>
                  <a:lnTo>
                    <a:pt x="7596" y="25256"/>
                  </a:lnTo>
                  <a:lnTo>
                    <a:pt x="7795" y="25226"/>
                  </a:lnTo>
                  <a:lnTo>
                    <a:pt x="7993" y="25196"/>
                  </a:lnTo>
                  <a:lnTo>
                    <a:pt x="8201" y="25147"/>
                  </a:lnTo>
                  <a:lnTo>
                    <a:pt x="8409" y="25097"/>
                  </a:lnTo>
                  <a:lnTo>
                    <a:pt x="8618" y="25028"/>
                  </a:lnTo>
                  <a:lnTo>
                    <a:pt x="8826" y="24949"/>
                  </a:lnTo>
                  <a:lnTo>
                    <a:pt x="9034" y="24859"/>
                  </a:lnTo>
                  <a:lnTo>
                    <a:pt x="9252" y="24760"/>
                  </a:lnTo>
                  <a:lnTo>
                    <a:pt x="9470" y="24641"/>
                  </a:lnTo>
                  <a:lnTo>
                    <a:pt x="9689" y="24522"/>
                  </a:lnTo>
                  <a:lnTo>
                    <a:pt x="9907" y="24383"/>
                  </a:lnTo>
                  <a:lnTo>
                    <a:pt x="10125" y="24235"/>
                  </a:lnTo>
                  <a:lnTo>
                    <a:pt x="10353" y="24076"/>
                  </a:lnTo>
                  <a:lnTo>
                    <a:pt x="10571" y="23898"/>
                  </a:lnTo>
                  <a:lnTo>
                    <a:pt x="11027" y="23541"/>
                  </a:lnTo>
                  <a:lnTo>
                    <a:pt x="11473" y="23203"/>
                  </a:lnTo>
                  <a:lnTo>
                    <a:pt x="11910" y="22896"/>
                  </a:lnTo>
                  <a:lnTo>
                    <a:pt x="12336" y="22599"/>
                  </a:lnTo>
                  <a:lnTo>
                    <a:pt x="12762" y="22331"/>
                  </a:lnTo>
                  <a:lnTo>
                    <a:pt x="13169" y="22073"/>
                  </a:lnTo>
                  <a:lnTo>
                    <a:pt x="13575" y="21845"/>
                  </a:lnTo>
                  <a:lnTo>
                    <a:pt x="13982" y="21627"/>
                  </a:lnTo>
                  <a:lnTo>
                    <a:pt x="14379" y="21429"/>
                  </a:lnTo>
                  <a:lnTo>
                    <a:pt x="14775" y="21250"/>
                  </a:lnTo>
                  <a:lnTo>
                    <a:pt x="15172" y="21081"/>
                  </a:lnTo>
                  <a:lnTo>
                    <a:pt x="15569" y="20933"/>
                  </a:lnTo>
                  <a:lnTo>
                    <a:pt x="15965" y="20794"/>
                  </a:lnTo>
                  <a:lnTo>
                    <a:pt x="16352" y="20675"/>
                  </a:lnTo>
                  <a:lnTo>
                    <a:pt x="16748" y="20566"/>
                  </a:lnTo>
                  <a:lnTo>
                    <a:pt x="17155" y="20467"/>
                  </a:lnTo>
                  <a:lnTo>
                    <a:pt x="17552" y="20377"/>
                  </a:lnTo>
                  <a:lnTo>
                    <a:pt x="17958" y="20298"/>
                  </a:lnTo>
                  <a:lnTo>
                    <a:pt x="18375" y="20229"/>
                  </a:lnTo>
                  <a:lnTo>
                    <a:pt x="18791" y="20169"/>
                  </a:lnTo>
                  <a:lnTo>
                    <a:pt x="19217" y="20120"/>
                  </a:lnTo>
                  <a:lnTo>
                    <a:pt x="19654" y="20080"/>
                  </a:lnTo>
                  <a:lnTo>
                    <a:pt x="20100" y="20040"/>
                  </a:lnTo>
                  <a:lnTo>
                    <a:pt x="20556" y="20001"/>
                  </a:lnTo>
                  <a:lnTo>
                    <a:pt x="21498" y="19951"/>
                  </a:lnTo>
                  <a:lnTo>
                    <a:pt x="22490" y="19911"/>
                  </a:lnTo>
                  <a:lnTo>
                    <a:pt x="24661" y="19842"/>
                  </a:lnTo>
                  <a:lnTo>
                    <a:pt x="25068" y="19822"/>
                  </a:lnTo>
                  <a:lnTo>
                    <a:pt x="25445" y="19783"/>
                  </a:lnTo>
                  <a:lnTo>
                    <a:pt x="25801" y="19743"/>
                  </a:lnTo>
                  <a:lnTo>
                    <a:pt x="26139" y="19683"/>
                  </a:lnTo>
                  <a:lnTo>
                    <a:pt x="26466" y="19614"/>
                  </a:lnTo>
                  <a:lnTo>
                    <a:pt x="26763" y="19535"/>
                  </a:lnTo>
                  <a:lnTo>
                    <a:pt x="27051" y="19455"/>
                  </a:lnTo>
                  <a:lnTo>
                    <a:pt x="27319" y="19356"/>
                  </a:lnTo>
                  <a:lnTo>
                    <a:pt x="27566" y="19257"/>
                  </a:lnTo>
                  <a:lnTo>
                    <a:pt x="27795" y="19148"/>
                  </a:lnTo>
                  <a:lnTo>
                    <a:pt x="28003" y="19029"/>
                  </a:lnTo>
                  <a:lnTo>
                    <a:pt x="28201" y="18910"/>
                  </a:lnTo>
                  <a:lnTo>
                    <a:pt x="28370" y="18791"/>
                  </a:lnTo>
                  <a:lnTo>
                    <a:pt x="28528" y="18662"/>
                  </a:lnTo>
                  <a:lnTo>
                    <a:pt x="28657" y="18543"/>
                  </a:lnTo>
                  <a:lnTo>
                    <a:pt x="28776" y="18414"/>
                  </a:lnTo>
                  <a:lnTo>
                    <a:pt x="28875" y="18285"/>
                  </a:lnTo>
                  <a:lnTo>
                    <a:pt x="28955" y="18156"/>
                  </a:lnTo>
                  <a:lnTo>
                    <a:pt x="29014" y="18037"/>
                  </a:lnTo>
                  <a:lnTo>
                    <a:pt x="29054" y="17908"/>
                  </a:lnTo>
                  <a:lnTo>
                    <a:pt x="29074" y="17789"/>
                  </a:lnTo>
                  <a:lnTo>
                    <a:pt x="29074" y="17671"/>
                  </a:lnTo>
                  <a:lnTo>
                    <a:pt x="29054" y="17561"/>
                  </a:lnTo>
                  <a:lnTo>
                    <a:pt x="29024" y="17462"/>
                  </a:lnTo>
                  <a:lnTo>
                    <a:pt x="28965" y="17363"/>
                  </a:lnTo>
                  <a:lnTo>
                    <a:pt x="28895" y="17274"/>
                  </a:lnTo>
                  <a:lnTo>
                    <a:pt x="28806" y="17195"/>
                  </a:lnTo>
                  <a:lnTo>
                    <a:pt x="28687" y="17125"/>
                  </a:lnTo>
                  <a:lnTo>
                    <a:pt x="28558" y="17066"/>
                  </a:lnTo>
                  <a:lnTo>
                    <a:pt x="28409" y="17016"/>
                  </a:lnTo>
                  <a:lnTo>
                    <a:pt x="28241" y="16976"/>
                  </a:lnTo>
                  <a:lnTo>
                    <a:pt x="28052" y="16947"/>
                  </a:lnTo>
                  <a:lnTo>
                    <a:pt x="27636" y="17016"/>
                  </a:lnTo>
                  <a:lnTo>
                    <a:pt x="27229" y="17066"/>
                  </a:lnTo>
                  <a:lnTo>
                    <a:pt x="26853" y="17115"/>
                  </a:lnTo>
                  <a:lnTo>
                    <a:pt x="26476" y="17155"/>
                  </a:lnTo>
                  <a:lnTo>
                    <a:pt x="26129" y="17175"/>
                  </a:lnTo>
                  <a:lnTo>
                    <a:pt x="25792" y="17195"/>
                  </a:lnTo>
                  <a:lnTo>
                    <a:pt x="25474" y="17204"/>
                  </a:lnTo>
                  <a:lnTo>
                    <a:pt x="25177" y="17204"/>
                  </a:lnTo>
                  <a:lnTo>
                    <a:pt x="24909" y="17185"/>
                  </a:lnTo>
                  <a:lnTo>
                    <a:pt x="24661" y="17165"/>
                  </a:lnTo>
                  <a:lnTo>
                    <a:pt x="24433" y="17135"/>
                  </a:lnTo>
                  <a:lnTo>
                    <a:pt x="24225" y="17085"/>
                  </a:lnTo>
                  <a:lnTo>
                    <a:pt x="24056" y="17036"/>
                  </a:lnTo>
                  <a:lnTo>
                    <a:pt x="23908" y="16966"/>
                  </a:lnTo>
                  <a:lnTo>
                    <a:pt x="23838" y="16937"/>
                  </a:lnTo>
                  <a:lnTo>
                    <a:pt x="23789" y="16897"/>
                  </a:lnTo>
                  <a:lnTo>
                    <a:pt x="23739" y="16857"/>
                  </a:lnTo>
                  <a:lnTo>
                    <a:pt x="23689" y="16808"/>
                  </a:lnTo>
                  <a:lnTo>
                    <a:pt x="23699" y="16768"/>
                  </a:lnTo>
                  <a:lnTo>
                    <a:pt x="23709" y="16729"/>
                  </a:lnTo>
                  <a:lnTo>
                    <a:pt x="23739" y="16649"/>
                  </a:lnTo>
                  <a:lnTo>
                    <a:pt x="23808" y="16570"/>
                  </a:lnTo>
                  <a:lnTo>
                    <a:pt x="23888" y="16491"/>
                  </a:lnTo>
                  <a:lnTo>
                    <a:pt x="23997" y="16411"/>
                  </a:lnTo>
                  <a:lnTo>
                    <a:pt x="24116" y="16342"/>
                  </a:lnTo>
                  <a:lnTo>
                    <a:pt x="24255" y="16262"/>
                  </a:lnTo>
                  <a:lnTo>
                    <a:pt x="24413" y="16193"/>
                  </a:lnTo>
                  <a:lnTo>
                    <a:pt x="24770" y="16044"/>
                  </a:lnTo>
                  <a:lnTo>
                    <a:pt x="25167" y="15906"/>
                  </a:lnTo>
                  <a:lnTo>
                    <a:pt x="25603" y="15767"/>
                  </a:lnTo>
                  <a:lnTo>
                    <a:pt x="26049" y="15638"/>
                  </a:lnTo>
                  <a:lnTo>
                    <a:pt x="26962" y="15370"/>
                  </a:lnTo>
                  <a:lnTo>
                    <a:pt x="27398" y="15231"/>
                  </a:lnTo>
                  <a:lnTo>
                    <a:pt x="27804" y="15102"/>
                  </a:lnTo>
                  <a:lnTo>
                    <a:pt x="28161" y="14973"/>
                  </a:lnTo>
                  <a:lnTo>
                    <a:pt x="28330" y="14904"/>
                  </a:lnTo>
                  <a:lnTo>
                    <a:pt x="28479" y="14835"/>
                  </a:lnTo>
                  <a:lnTo>
                    <a:pt x="28608" y="14765"/>
                  </a:lnTo>
                  <a:lnTo>
                    <a:pt x="28717" y="14696"/>
                  </a:lnTo>
                  <a:lnTo>
                    <a:pt x="28806" y="14636"/>
                  </a:lnTo>
                  <a:lnTo>
                    <a:pt x="28875" y="14567"/>
                  </a:lnTo>
                  <a:lnTo>
                    <a:pt x="28945" y="14478"/>
                  </a:lnTo>
                  <a:lnTo>
                    <a:pt x="29004" y="14398"/>
                  </a:lnTo>
                  <a:lnTo>
                    <a:pt x="29054" y="14309"/>
                  </a:lnTo>
                  <a:lnTo>
                    <a:pt x="29093" y="14220"/>
                  </a:lnTo>
                  <a:lnTo>
                    <a:pt x="29133" y="14131"/>
                  </a:lnTo>
                  <a:lnTo>
                    <a:pt x="29163" y="14041"/>
                  </a:lnTo>
                  <a:lnTo>
                    <a:pt x="29183" y="13952"/>
                  </a:lnTo>
                  <a:lnTo>
                    <a:pt x="29203" y="13873"/>
                  </a:lnTo>
                  <a:lnTo>
                    <a:pt x="29212" y="13694"/>
                  </a:lnTo>
                  <a:lnTo>
                    <a:pt x="29212" y="13526"/>
                  </a:lnTo>
                  <a:lnTo>
                    <a:pt x="29183" y="13357"/>
                  </a:lnTo>
                  <a:lnTo>
                    <a:pt x="29143" y="13199"/>
                  </a:lnTo>
                  <a:lnTo>
                    <a:pt x="29084" y="13060"/>
                  </a:lnTo>
                  <a:lnTo>
                    <a:pt x="29014" y="12921"/>
                  </a:lnTo>
                  <a:lnTo>
                    <a:pt x="28925" y="12802"/>
                  </a:lnTo>
                  <a:lnTo>
                    <a:pt x="28836" y="12703"/>
                  </a:lnTo>
                  <a:lnTo>
                    <a:pt x="28727" y="12623"/>
                  </a:lnTo>
                  <a:lnTo>
                    <a:pt x="28618" y="12564"/>
                  </a:lnTo>
                  <a:lnTo>
                    <a:pt x="28558" y="12544"/>
                  </a:lnTo>
                  <a:lnTo>
                    <a:pt x="28499" y="12524"/>
                  </a:lnTo>
                  <a:lnTo>
                    <a:pt x="28380" y="12524"/>
                  </a:lnTo>
                  <a:lnTo>
                    <a:pt x="27517" y="12564"/>
                  </a:lnTo>
                  <a:lnTo>
                    <a:pt x="26803" y="12604"/>
                  </a:lnTo>
                  <a:lnTo>
                    <a:pt x="26208" y="12653"/>
                  </a:lnTo>
                  <a:lnTo>
                    <a:pt x="25663" y="12703"/>
                  </a:lnTo>
                  <a:lnTo>
                    <a:pt x="25117" y="12752"/>
                  </a:lnTo>
                  <a:lnTo>
                    <a:pt x="24522" y="12792"/>
                  </a:lnTo>
                  <a:lnTo>
                    <a:pt x="23808" y="12842"/>
                  </a:lnTo>
                  <a:lnTo>
                    <a:pt x="22946" y="12881"/>
                  </a:lnTo>
                  <a:lnTo>
                    <a:pt x="22926" y="12822"/>
                  </a:lnTo>
                  <a:lnTo>
                    <a:pt x="22916" y="12752"/>
                  </a:lnTo>
                  <a:lnTo>
                    <a:pt x="22916" y="12693"/>
                  </a:lnTo>
                  <a:lnTo>
                    <a:pt x="22926" y="12633"/>
                  </a:lnTo>
                  <a:lnTo>
                    <a:pt x="22936" y="12574"/>
                  </a:lnTo>
                  <a:lnTo>
                    <a:pt x="22956" y="12514"/>
                  </a:lnTo>
                  <a:lnTo>
                    <a:pt x="22985" y="12445"/>
                  </a:lnTo>
                  <a:lnTo>
                    <a:pt x="23025" y="12385"/>
                  </a:lnTo>
                  <a:lnTo>
                    <a:pt x="23124" y="12257"/>
                  </a:lnTo>
                  <a:lnTo>
                    <a:pt x="23243" y="12128"/>
                  </a:lnTo>
                  <a:lnTo>
                    <a:pt x="23392" y="11999"/>
                  </a:lnTo>
                  <a:lnTo>
                    <a:pt x="23551" y="11870"/>
                  </a:lnTo>
                  <a:lnTo>
                    <a:pt x="23739" y="11731"/>
                  </a:lnTo>
                  <a:lnTo>
                    <a:pt x="23947" y="11602"/>
                  </a:lnTo>
                  <a:lnTo>
                    <a:pt x="24165" y="11473"/>
                  </a:lnTo>
                  <a:lnTo>
                    <a:pt x="24403" y="11334"/>
                  </a:lnTo>
                  <a:lnTo>
                    <a:pt x="24899" y="11077"/>
                  </a:lnTo>
                  <a:lnTo>
                    <a:pt x="25435" y="10809"/>
                  </a:lnTo>
                  <a:lnTo>
                    <a:pt x="25980" y="10551"/>
                  </a:lnTo>
                  <a:lnTo>
                    <a:pt x="26535" y="10293"/>
                  </a:lnTo>
                  <a:lnTo>
                    <a:pt x="27071" y="10045"/>
                  </a:lnTo>
                  <a:lnTo>
                    <a:pt x="27566" y="9807"/>
                  </a:lnTo>
                  <a:lnTo>
                    <a:pt x="28023" y="9579"/>
                  </a:lnTo>
                  <a:lnTo>
                    <a:pt x="28231" y="9460"/>
                  </a:lnTo>
                  <a:lnTo>
                    <a:pt x="28419" y="9351"/>
                  </a:lnTo>
                  <a:lnTo>
                    <a:pt x="28588" y="9242"/>
                  </a:lnTo>
                  <a:lnTo>
                    <a:pt x="28737" y="9143"/>
                  </a:lnTo>
                  <a:lnTo>
                    <a:pt x="28856" y="9044"/>
                  </a:lnTo>
                  <a:lnTo>
                    <a:pt x="28955" y="8945"/>
                  </a:lnTo>
                  <a:lnTo>
                    <a:pt x="29004" y="8875"/>
                  </a:lnTo>
                  <a:lnTo>
                    <a:pt x="29054" y="8796"/>
                  </a:lnTo>
                  <a:lnTo>
                    <a:pt x="29103" y="8717"/>
                  </a:lnTo>
                  <a:lnTo>
                    <a:pt x="29133" y="8637"/>
                  </a:lnTo>
                  <a:lnTo>
                    <a:pt x="29163" y="8558"/>
                  </a:lnTo>
                  <a:lnTo>
                    <a:pt x="29173" y="8479"/>
                  </a:lnTo>
                  <a:lnTo>
                    <a:pt x="29183" y="8389"/>
                  </a:lnTo>
                  <a:lnTo>
                    <a:pt x="29193" y="8310"/>
                  </a:lnTo>
                  <a:lnTo>
                    <a:pt x="29193" y="8221"/>
                  </a:lnTo>
                  <a:lnTo>
                    <a:pt x="29183" y="8142"/>
                  </a:lnTo>
                  <a:lnTo>
                    <a:pt x="29163" y="8052"/>
                  </a:lnTo>
                  <a:lnTo>
                    <a:pt x="29143" y="7973"/>
                  </a:lnTo>
                  <a:lnTo>
                    <a:pt x="29084" y="7804"/>
                  </a:lnTo>
                  <a:lnTo>
                    <a:pt x="28994" y="7646"/>
                  </a:lnTo>
                  <a:lnTo>
                    <a:pt x="28885" y="7497"/>
                  </a:lnTo>
                  <a:lnTo>
                    <a:pt x="28766" y="7358"/>
                  </a:lnTo>
                  <a:lnTo>
                    <a:pt x="28627" y="7239"/>
                  </a:lnTo>
                  <a:lnTo>
                    <a:pt x="28548" y="7190"/>
                  </a:lnTo>
                  <a:lnTo>
                    <a:pt x="28469" y="7140"/>
                  </a:lnTo>
                  <a:lnTo>
                    <a:pt x="28389" y="7090"/>
                  </a:lnTo>
                  <a:lnTo>
                    <a:pt x="28300" y="7051"/>
                  </a:lnTo>
                  <a:lnTo>
                    <a:pt x="28211" y="7021"/>
                  </a:lnTo>
                  <a:lnTo>
                    <a:pt x="28122" y="6991"/>
                  </a:lnTo>
                  <a:lnTo>
                    <a:pt x="28023" y="6971"/>
                  </a:lnTo>
                  <a:lnTo>
                    <a:pt x="27923" y="6962"/>
                  </a:lnTo>
                  <a:lnTo>
                    <a:pt x="27824" y="6952"/>
                  </a:lnTo>
                  <a:lnTo>
                    <a:pt x="27725" y="6962"/>
                  </a:lnTo>
                  <a:lnTo>
                    <a:pt x="27438" y="6981"/>
                  </a:lnTo>
                  <a:lnTo>
                    <a:pt x="27150" y="7001"/>
                  </a:lnTo>
                  <a:lnTo>
                    <a:pt x="26862" y="7041"/>
                  </a:lnTo>
                  <a:lnTo>
                    <a:pt x="26595" y="7071"/>
                  </a:lnTo>
                  <a:lnTo>
                    <a:pt x="26049" y="7170"/>
                  </a:lnTo>
                  <a:lnTo>
                    <a:pt x="25534" y="7269"/>
                  </a:lnTo>
                  <a:lnTo>
                    <a:pt x="25038" y="7388"/>
                  </a:lnTo>
                  <a:lnTo>
                    <a:pt x="24562" y="7507"/>
                  </a:lnTo>
                  <a:lnTo>
                    <a:pt x="23689" y="7745"/>
                  </a:lnTo>
                  <a:lnTo>
                    <a:pt x="23283" y="7854"/>
                  </a:lnTo>
                  <a:lnTo>
                    <a:pt x="22906" y="7943"/>
                  </a:lnTo>
                  <a:lnTo>
                    <a:pt x="22559" y="8013"/>
                  </a:lnTo>
                  <a:lnTo>
                    <a:pt x="22232" y="8062"/>
                  </a:lnTo>
                  <a:lnTo>
                    <a:pt x="22083" y="8072"/>
                  </a:lnTo>
                  <a:lnTo>
                    <a:pt x="21944" y="8082"/>
                  </a:lnTo>
                  <a:lnTo>
                    <a:pt x="21805" y="8072"/>
                  </a:lnTo>
                  <a:lnTo>
                    <a:pt x="21677" y="8062"/>
                  </a:lnTo>
                  <a:lnTo>
                    <a:pt x="21548" y="8042"/>
                  </a:lnTo>
                  <a:lnTo>
                    <a:pt x="21439" y="8003"/>
                  </a:lnTo>
                  <a:lnTo>
                    <a:pt x="21330" y="7963"/>
                  </a:lnTo>
                  <a:lnTo>
                    <a:pt x="21230" y="7904"/>
                  </a:lnTo>
                  <a:lnTo>
                    <a:pt x="21220" y="7864"/>
                  </a:lnTo>
                  <a:lnTo>
                    <a:pt x="21230" y="7814"/>
                  </a:lnTo>
                  <a:lnTo>
                    <a:pt x="21240" y="7765"/>
                  </a:lnTo>
                  <a:lnTo>
                    <a:pt x="21270" y="7705"/>
                  </a:lnTo>
                  <a:lnTo>
                    <a:pt x="21300" y="7656"/>
                  </a:lnTo>
                  <a:lnTo>
                    <a:pt x="21339" y="7596"/>
                  </a:lnTo>
                  <a:lnTo>
                    <a:pt x="21449" y="7487"/>
                  </a:lnTo>
                  <a:lnTo>
                    <a:pt x="21587" y="7358"/>
                  </a:lnTo>
                  <a:lnTo>
                    <a:pt x="21756" y="7239"/>
                  </a:lnTo>
                  <a:lnTo>
                    <a:pt x="21954" y="7100"/>
                  </a:lnTo>
                  <a:lnTo>
                    <a:pt x="22182" y="6962"/>
                  </a:lnTo>
                  <a:lnTo>
                    <a:pt x="22420" y="6823"/>
                  </a:lnTo>
                  <a:lnTo>
                    <a:pt x="22688" y="6684"/>
                  </a:lnTo>
                  <a:lnTo>
                    <a:pt x="23263" y="6386"/>
                  </a:lnTo>
                  <a:lnTo>
                    <a:pt x="23888" y="6089"/>
                  </a:lnTo>
                  <a:lnTo>
                    <a:pt x="24532" y="5792"/>
                  </a:lnTo>
                  <a:lnTo>
                    <a:pt x="25197" y="5504"/>
                  </a:lnTo>
                  <a:lnTo>
                    <a:pt x="25841" y="5226"/>
                  </a:lnTo>
                  <a:lnTo>
                    <a:pt x="27011" y="4721"/>
                  </a:lnTo>
                  <a:lnTo>
                    <a:pt x="27507" y="4512"/>
                  </a:lnTo>
                  <a:lnTo>
                    <a:pt x="27904" y="4334"/>
                  </a:lnTo>
                  <a:lnTo>
                    <a:pt x="28191" y="4195"/>
                  </a:lnTo>
                  <a:lnTo>
                    <a:pt x="28280" y="4146"/>
                  </a:lnTo>
                  <a:lnTo>
                    <a:pt x="28340" y="4106"/>
                  </a:lnTo>
                  <a:lnTo>
                    <a:pt x="28459" y="3997"/>
                  </a:lnTo>
                  <a:lnTo>
                    <a:pt x="28578" y="3878"/>
                  </a:lnTo>
                  <a:lnTo>
                    <a:pt x="28677" y="3759"/>
                  </a:lnTo>
                  <a:lnTo>
                    <a:pt x="28766" y="3640"/>
                  </a:lnTo>
                  <a:lnTo>
                    <a:pt x="28846" y="3521"/>
                  </a:lnTo>
                  <a:lnTo>
                    <a:pt x="28915" y="3402"/>
                  </a:lnTo>
                  <a:lnTo>
                    <a:pt x="28965" y="3283"/>
                  </a:lnTo>
                  <a:lnTo>
                    <a:pt x="29014" y="3164"/>
                  </a:lnTo>
                  <a:lnTo>
                    <a:pt x="29054" y="3045"/>
                  </a:lnTo>
                  <a:lnTo>
                    <a:pt x="29093" y="2926"/>
                  </a:lnTo>
                  <a:lnTo>
                    <a:pt x="29113" y="2807"/>
                  </a:lnTo>
                  <a:lnTo>
                    <a:pt x="29123" y="2688"/>
                  </a:lnTo>
                  <a:lnTo>
                    <a:pt x="29133" y="2579"/>
                  </a:lnTo>
                  <a:lnTo>
                    <a:pt x="29133" y="2460"/>
                  </a:lnTo>
                  <a:lnTo>
                    <a:pt x="29123" y="2351"/>
                  </a:lnTo>
                  <a:lnTo>
                    <a:pt x="29113" y="2242"/>
                  </a:lnTo>
                  <a:lnTo>
                    <a:pt x="29084" y="2133"/>
                  </a:lnTo>
                  <a:lnTo>
                    <a:pt x="29054" y="2033"/>
                  </a:lnTo>
                  <a:lnTo>
                    <a:pt x="29024" y="1934"/>
                  </a:lnTo>
                  <a:lnTo>
                    <a:pt x="28984" y="1835"/>
                  </a:lnTo>
                  <a:lnTo>
                    <a:pt x="28935" y="1746"/>
                  </a:lnTo>
                  <a:lnTo>
                    <a:pt x="28885" y="1657"/>
                  </a:lnTo>
                  <a:lnTo>
                    <a:pt x="28836" y="1577"/>
                  </a:lnTo>
                  <a:lnTo>
                    <a:pt x="28776" y="1498"/>
                  </a:lnTo>
                  <a:lnTo>
                    <a:pt x="28707" y="1429"/>
                  </a:lnTo>
                  <a:lnTo>
                    <a:pt x="28647" y="1359"/>
                  </a:lnTo>
                  <a:lnTo>
                    <a:pt x="28578" y="1300"/>
                  </a:lnTo>
                  <a:lnTo>
                    <a:pt x="28499" y="1250"/>
                  </a:lnTo>
                  <a:lnTo>
                    <a:pt x="28419" y="1201"/>
                  </a:lnTo>
                  <a:lnTo>
                    <a:pt x="28340" y="1161"/>
                  </a:lnTo>
                  <a:lnTo>
                    <a:pt x="28261" y="1131"/>
                  </a:lnTo>
                  <a:lnTo>
                    <a:pt x="28181" y="1111"/>
                  </a:lnTo>
                  <a:lnTo>
                    <a:pt x="28132" y="1101"/>
                  </a:lnTo>
                  <a:lnTo>
                    <a:pt x="28062" y="1101"/>
                  </a:lnTo>
                  <a:lnTo>
                    <a:pt x="27874" y="1131"/>
                  </a:lnTo>
                  <a:lnTo>
                    <a:pt x="27626" y="1181"/>
                  </a:lnTo>
                  <a:lnTo>
                    <a:pt x="27319" y="1260"/>
                  </a:lnTo>
                  <a:lnTo>
                    <a:pt x="26962" y="1369"/>
                  </a:lnTo>
                  <a:lnTo>
                    <a:pt x="26555" y="1498"/>
                  </a:lnTo>
                  <a:lnTo>
                    <a:pt x="25613" y="1796"/>
                  </a:lnTo>
                  <a:lnTo>
                    <a:pt x="23313" y="2559"/>
                  </a:lnTo>
                  <a:lnTo>
                    <a:pt x="22034" y="2985"/>
                  </a:lnTo>
                  <a:lnTo>
                    <a:pt x="20705" y="3412"/>
                  </a:lnTo>
                  <a:lnTo>
                    <a:pt x="20040" y="3620"/>
                  </a:lnTo>
                  <a:lnTo>
                    <a:pt x="19366" y="3818"/>
                  </a:lnTo>
                  <a:lnTo>
                    <a:pt x="18712" y="4007"/>
                  </a:lnTo>
                  <a:lnTo>
                    <a:pt x="18057" y="4185"/>
                  </a:lnTo>
                  <a:lnTo>
                    <a:pt x="17423" y="4354"/>
                  </a:lnTo>
                  <a:lnTo>
                    <a:pt x="16808" y="4502"/>
                  </a:lnTo>
                  <a:lnTo>
                    <a:pt x="16223" y="4631"/>
                  </a:lnTo>
                  <a:lnTo>
                    <a:pt x="15658" y="4750"/>
                  </a:lnTo>
                  <a:lnTo>
                    <a:pt x="15122" y="4840"/>
                  </a:lnTo>
                  <a:lnTo>
                    <a:pt x="14627" y="4899"/>
                  </a:lnTo>
                  <a:lnTo>
                    <a:pt x="14398" y="4919"/>
                  </a:lnTo>
                  <a:lnTo>
                    <a:pt x="14170" y="4939"/>
                  </a:lnTo>
                  <a:lnTo>
                    <a:pt x="13764" y="4939"/>
                  </a:lnTo>
                  <a:lnTo>
                    <a:pt x="13575" y="4929"/>
                  </a:lnTo>
                  <a:lnTo>
                    <a:pt x="13407" y="4909"/>
                  </a:lnTo>
                  <a:lnTo>
                    <a:pt x="13238" y="4889"/>
                  </a:lnTo>
                  <a:lnTo>
                    <a:pt x="13100" y="4850"/>
                  </a:lnTo>
                  <a:lnTo>
                    <a:pt x="12961" y="4810"/>
                  </a:lnTo>
                  <a:lnTo>
                    <a:pt x="12842" y="4760"/>
                  </a:lnTo>
                  <a:lnTo>
                    <a:pt x="12743" y="4691"/>
                  </a:lnTo>
                  <a:lnTo>
                    <a:pt x="12653" y="4621"/>
                  </a:lnTo>
                  <a:lnTo>
                    <a:pt x="12544" y="4493"/>
                  </a:lnTo>
                  <a:lnTo>
                    <a:pt x="12425" y="4324"/>
                  </a:lnTo>
                  <a:lnTo>
                    <a:pt x="12316" y="4126"/>
                  </a:lnTo>
                  <a:lnTo>
                    <a:pt x="12197" y="3898"/>
                  </a:lnTo>
                  <a:lnTo>
                    <a:pt x="12088" y="3650"/>
                  </a:lnTo>
                  <a:lnTo>
                    <a:pt x="11979" y="3372"/>
                  </a:lnTo>
                  <a:lnTo>
                    <a:pt x="11870" y="3085"/>
                  </a:lnTo>
                  <a:lnTo>
                    <a:pt x="11771" y="2777"/>
                  </a:lnTo>
                  <a:lnTo>
                    <a:pt x="11682" y="2450"/>
                  </a:lnTo>
                  <a:lnTo>
                    <a:pt x="11592" y="2113"/>
                  </a:lnTo>
                  <a:lnTo>
                    <a:pt x="11513" y="1776"/>
                  </a:lnTo>
                  <a:lnTo>
                    <a:pt x="11454" y="1429"/>
                  </a:lnTo>
                  <a:lnTo>
                    <a:pt x="11404" y="1072"/>
                  </a:lnTo>
                  <a:lnTo>
                    <a:pt x="11364" y="725"/>
                  </a:lnTo>
                  <a:lnTo>
                    <a:pt x="11335" y="378"/>
                  </a:lnTo>
                  <a:lnTo>
                    <a:pt x="11335" y="40"/>
                  </a:lnTo>
                  <a:lnTo>
                    <a:pt x="11325" y="21"/>
                  </a:lnTo>
                  <a:lnTo>
                    <a:pt x="11305" y="1"/>
                  </a:lnTo>
                  <a:close/>
                </a:path>
              </a:pathLst>
            </a:custGeom>
            <a:solidFill>
              <a:srgbClr val="FDBA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457200" y="2662248"/>
              <a:ext cx="866123" cy="1666092"/>
            </a:xfrm>
            <a:custGeom>
              <a:rect b="b" l="l" r="r" t="t"/>
              <a:pathLst>
                <a:path extrusionOk="0" h="60923" w="31671">
                  <a:moveTo>
                    <a:pt x="21755" y="1"/>
                  </a:moveTo>
                  <a:lnTo>
                    <a:pt x="21646" y="11"/>
                  </a:lnTo>
                  <a:lnTo>
                    <a:pt x="21537" y="30"/>
                  </a:lnTo>
                  <a:lnTo>
                    <a:pt x="21428" y="50"/>
                  </a:lnTo>
                  <a:lnTo>
                    <a:pt x="21329" y="80"/>
                  </a:lnTo>
                  <a:lnTo>
                    <a:pt x="21229" y="110"/>
                  </a:lnTo>
                  <a:lnTo>
                    <a:pt x="21130" y="159"/>
                  </a:lnTo>
                  <a:lnTo>
                    <a:pt x="21031" y="209"/>
                  </a:lnTo>
                  <a:lnTo>
                    <a:pt x="20942" y="258"/>
                  </a:lnTo>
                  <a:lnTo>
                    <a:pt x="20714" y="417"/>
                  </a:lnTo>
                  <a:lnTo>
                    <a:pt x="20476" y="596"/>
                  </a:lnTo>
                  <a:lnTo>
                    <a:pt x="20238" y="784"/>
                  </a:lnTo>
                  <a:lnTo>
                    <a:pt x="19990" y="1002"/>
                  </a:lnTo>
                  <a:lnTo>
                    <a:pt x="19732" y="1240"/>
                  </a:lnTo>
                  <a:lnTo>
                    <a:pt x="19474" y="1498"/>
                  </a:lnTo>
                  <a:lnTo>
                    <a:pt x="19197" y="1776"/>
                  </a:lnTo>
                  <a:lnTo>
                    <a:pt x="18919" y="2073"/>
                  </a:lnTo>
                  <a:lnTo>
                    <a:pt x="18641" y="2380"/>
                  </a:lnTo>
                  <a:lnTo>
                    <a:pt x="18354" y="2718"/>
                  </a:lnTo>
                  <a:lnTo>
                    <a:pt x="18056" y="3075"/>
                  </a:lnTo>
                  <a:lnTo>
                    <a:pt x="17759" y="3441"/>
                  </a:lnTo>
                  <a:lnTo>
                    <a:pt x="17462" y="3838"/>
                  </a:lnTo>
                  <a:lnTo>
                    <a:pt x="17154" y="4245"/>
                  </a:lnTo>
                  <a:lnTo>
                    <a:pt x="16847" y="4671"/>
                  </a:lnTo>
                  <a:lnTo>
                    <a:pt x="16529" y="5117"/>
                  </a:lnTo>
                  <a:lnTo>
                    <a:pt x="16212" y="5573"/>
                  </a:lnTo>
                  <a:lnTo>
                    <a:pt x="15895" y="6059"/>
                  </a:lnTo>
                  <a:lnTo>
                    <a:pt x="15568" y="6555"/>
                  </a:lnTo>
                  <a:lnTo>
                    <a:pt x="15240" y="7071"/>
                  </a:lnTo>
                  <a:lnTo>
                    <a:pt x="14913" y="7606"/>
                  </a:lnTo>
                  <a:lnTo>
                    <a:pt x="14586" y="8151"/>
                  </a:lnTo>
                  <a:lnTo>
                    <a:pt x="14259" y="8717"/>
                  </a:lnTo>
                  <a:lnTo>
                    <a:pt x="13932" y="9302"/>
                  </a:lnTo>
                  <a:lnTo>
                    <a:pt x="13594" y="9896"/>
                  </a:lnTo>
                  <a:lnTo>
                    <a:pt x="13267" y="10511"/>
                  </a:lnTo>
                  <a:lnTo>
                    <a:pt x="12930" y="11146"/>
                  </a:lnTo>
                  <a:lnTo>
                    <a:pt x="12603" y="11790"/>
                  </a:lnTo>
                  <a:lnTo>
                    <a:pt x="12276" y="12455"/>
                  </a:lnTo>
                  <a:lnTo>
                    <a:pt x="11948" y="13129"/>
                  </a:lnTo>
                  <a:lnTo>
                    <a:pt x="11621" y="13823"/>
                  </a:lnTo>
                  <a:lnTo>
                    <a:pt x="11294" y="14527"/>
                  </a:lnTo>
                  <a:lnTo>
                    <a:pt x="11046" y="15092"/>
                  </a:lnTo>
                  <a:lnTo>
                    <a:pt x="10759" y="15786"/>
                  </a:lnTo>
                  <a:lnTo>
                    <a:pt x="10441" y="16619"/>
                  </a:lnTo>
                  <a:lnTo>
                    <a:pt x="10084" y="17561"/>
                  </a:lnTo>
                  <a:lnTo>
                    <a:pt x="9707" y="18612"/>
                  </a:lnTo>
                  <a:lnTo>
                    <a:pt x="9301" y="19763"/>
                  </a:lnTo>
                  <a:lnTo>
                    <a:pt x="8865" y="21012"/>
                  </a:lnTo>
                  <a:lnTo>
                    <a:pt x="8418" y="22351"/>
                  </a:lnTo>
                  <a:lnTo>
                    <a:pt x="7952" y="23759"/>
                  </a:lnTo>
                  <a:lnTo>
                    <a:pt x="7467" y="25246"/>
                  </a:lnTo>
                  <a:lnTo>
                    <a:pt x="6981" y="26803"/>
                  </a:lnTo>
                  <a:lnTo>
                    <a:pt x="6485" y="28399"/>
                  </a:lnTo>
                  <a:lnTo>
                    <a:pt x="5979" y="30055"/>
                  </a:lnTo>
                  <a:lnTo>
                    <a:pt x="5483" y="31751"/>
                  </a:lnTo>
                  <a:lnTo>
                    <a:pt x="4988" y="33476"/>
                  </a:lnTo>
                  <a:lnTo>
                    <a:pt x="4492" y="35221"/>
                  </a:lnTo>
                  <a:lnTo>
                    <a:pt x="4006" y="36996"/>
                  </a:lnTo>
                  <a:lnTo>
                    <a:pt x="3540" y="38771"/>
                  </a:lnTo>
                  <a:lnTo>
                    <a:pt x="3084" y="40546"/>
                  </a:lnTo>
                  <a:lnTo>
                    <a:pt x="2647" y="42311"/>
                  </a:lnTo>
                  <a:lnTo>
                    <a:pt x="2231" y="44066"/>
                  </a:lnTo>
                  <a:lnTo>
                    <a:pt x="1844" y="45801"/>
                  </a:lnTo>
                  <a:lnTo>
                    <a:pt x="1477" y="47507"/>
                  </a:lnTo>
                  <a:lnTo>
                    <a:pt x="1309" y="48340"/>
                  </a:lnTo>
                  <a:lnTo>
                    <a:pt x="1150" y="49163"/>
                  </a:lnTo>
                  <a:lnTo>
                    <a:pt x="1001" y="49986"/>
                  </a:lnTo>
                  <a:lnTo>
                    <a:pt x="853" y="50789"/>
                  </a:lnTo>
                  <a:lnTo>
                    <a:pt x="724" y="51572"/>
                  </a:lnTo>
                  <a:lnTo>
                    <a:pt x="605" y="52355"/>
                  </a:lnTo>
                  <a:lnTo>
                    <a:pt x="486" y="53109"/>
                  </a:lnTo>
                  <a:lnTo>
                    <a:pt x="387" y="53853"/>
                  </a:lnTo>
                  <a:lnTo>
                    <a:pt x="297" y="54586"/>
                  </a:lnTo>
                  <a:lnTo>
                    <a:pt x="218" y="55290"/>
                  </a:lnTo>
                  <a:lnTo>
                    <a:pt x="149" y="55975"/>
                  </a:lnTo>
                  <a:lnTo>
                    <a:pt x="89" y="56649"/>
                  </a:lnTo>
                  <a:lnTo>
                    <a:pt x="50" y="57293"/>
                  </a:lnTo>
                  <a:lnTo>
                    <a:pt x="20" y="57918"/>
                  </a:lnTo>
                  <a:lnTo>
                    <a:pt x="0" y="58523"/>
                  </a:lnTo>
                  <a:lnTo>
                    <a:pt x="0" y="59098"/>
                  </a:lnTo>
                  <a:lnTo>
                    <a:pt x="10" y="59653"/>
                  </a:lnTo>
                  <a:lnTo>
                    <a:pt x="40" y="60179"/>
                  </a:lnTo>
                  <a:lnTo>
                    <a:pt x="40" y="60228"/>
                  </a:lnTo>
                  <a:lnTo>
                    <a:pt x="50" y="60268"/>
                  </a:lnTo>
                  <a:lnTo>
                    <a:pt x="99" y="60337"/>
                  </a:lnTo>
                  <a:lnTo>
                    <a:pt x="159" y="60407"/>
                  </a:lnTo>
                  <a:lnTo>
                    <a:pt x="248" y="60476"/>
                  </a:lnTo>
                  <a:lnTo>
                    <a:pt x="357" y="60536"/>
                  </a:lnTo>
                  <a:lnTo>
                    <a:pt x="486" y="60595"/>
                  </a:lnTo>
                  <a:lnTo>
                    <a:pt x="635" y="60645"/>
                  </a:lnTo>
                  <a:lnTo>
                    <a:pt x="793" y="60685"/>
                  </a:lnTo>
                  <a:lnTo>
                    <a:pt x="982" y="60734"/>
                  </a:lnTo>
                  <a:lnTo>
                    <a:pt x="1190" y="60774"/>
                  </a:lnTo>
                  <a:lnTo>
                    <a:pt x="1408" y="60804"/>
                  </a:lnTo>
                  <a:lnTo>
                    <a:pt x="1646" y="60833"/>
                  </a:lnTo>
                  <a:lnTo>
                    <a:pt x="2162" y="60873"/>
                  </a:lnTo>
                  <a:lnTo>
                    <a:pt x="2737" y="60903"/>
                  </a:lnTo>
                  <a:lnTo>
                    <a:pt x="3351" y="60923"/>
                  </a:lnTo>
                  <a:lnTo>
                    <a:pt x="4016" y="60923"/>
                  </a:lnTo>
                  <a:lnTo>
                    <a:pt x="4720" y="60913"/>
                  </a:lnTo>
                  <a:lnTo>
                    <a:pt x="5454" y="60883"/>
                  </a:lnTo>
                  <a:lnTo>
                    <a:pt x="6217" y="60853"/>
                  </a:lnTo>
                  <a:lnTo>
                    <a:pt x="6991" y="60804"/>
                  </a:lnTo>
                  <a:lnTo>
                    <a:pt x="7784" y="60744"/>
                  </a:lnTo>
                  <a:lnTo>
                    <a:pt x="8577" y="60675"/>
                  </a:lnTo>
                  <a:lnTo>
                    <a:pt x="9370" y="60605"/>
                  </a:lnTo>
                  <a:lnTo>
                    <a:pt x="10164" y="60516"/>
                  </a:lnTo>
                  <a:lnTo>
                    <a:pt x="10947" y="60427"/>
                  </a:lnTo>
                  <a:lnTo>
                    <a:pt x="11710" y="60328"/>
                  </a:lnTo>
                  <a:lnTo>
                    <a:pt x="12454" y="60228"/>
                  </a:lnTo>
                  <a:lnTo>
                    <a:pt x="13158" y="60119"/>
                  </a:lnTo>
                  <a:lnTo>
                    <a:pt x="13832" y="60010"/>
                  </a:lnTo>
                  <a:lnTo>
                    <a:pt x="14467" y="59891"/>
                  </a:lnTo>
                  <a:lnTo>
                    <a:pt x="15052" y="59772"/>
                  </a:lnTo>
                  <a:lnTo>
                    <a:pt x="15587" y="59653"/>
                  </a:lnTo>
                  <a:lnTo>
                    <a:pt x="16053" y="59534"/>
                  </a:lnTo>
                  <a:lnTo>
                    <a:pt x="16460" y="59415"/>
                  </a:lnTo>
                  <a:lnTo>
                    <a:pt x="16639" y="59356"/>
                  </a:lnTo>
                  <a:lnTo>
                    <a:pt x="16797" y="59296"/>
                  </a:lnTo>
                  <a:lnTo>
                    <a:pt x="16936" y="59237"/>
                  </a:lnTo>
                  <a:lnTo>
                    <a:pt x="17055" y="59177"/>
                  </a:lnTo>
                  <a:lnTo>
                    <a:pt x="17154" y="59118"/>
                  </a:lnTo>
                  <a:lnTo>
                    <a:pt x="17224" y="59058"/>
                  </a:lnTo>
                  <a:lnTo>
                    <a:pt x="17273" y="58999"/>
                  </a:lnTo>
                  <a:lnTo>
                    <a:pt x="17303" y="58949"/>
                  </a:lnTo>
                  <a:lnTo>
                    <a:pt x="18106" y="56391"/>
                  </a:lnTo>
                  <a:lnTo>
                    <a:pt x="18860" y="54061"/>
                  </a:lnTo>
                  <a:lnTo>
                    <a:pt x="19564" y="51929"/>
                  </a:lnTo>
                  <a:lnTo>
                    <a:pt x="20238" y="49956"/>
                  </a:lnTo>
                  <a:lnTo>
                    <a:pt x="20565" y="49024"/>
                  </a:lnTo>
                  <a:lnTo>
                    <a:pt x="20882" y="48121"/>
                  </a:lnTo>
                  <a:lnTo>
                    <a:pt x="21200" y="47239"/>
                  </a:lnTo>
                  <a:lnTo>
                    <a:pt x="21527" y="46386"/>
                  </a:lnTo>
                  <a:lnTo>
                    <a:pt x="21844" y="45543"/>
                  </a:lnTo>
                  <a:lnTo>
                    <a:pt x="22162" y="44720"/>
                  </a:lnTo>
                  <a:lnTo>
                    <a:pt x="22489" y="43907"/>
                  </a:lnTo>
                  <a:lnTo>
                    <a:pt x="22806" y="43104"/>
                  </a:lnTo>
                  <a:lnTo>
                    <a:pt x="23143" y="42311"/>
                  </a:lnTo>
                  <a:lnTo>
                    <a:pt x="23480" y="41508"/>
                  </a:lnTo>
                  <a:lnTo>
                    <a:pt x="24184" y="39891"/>
                  </a:lnTo>
                  <a:lnTo>
                    <a:pt x="24928" y="38226"/>
                  </a:lnTo>
                  <a:lnTo>
                    <a:pt x="25731" y="36490"/>
                  </a:lnTo>
                  <a:lnTo>
                    <a:pt x="26594" y="34656"/>
                  </a:lnTo>
                  <a:lnTo>
                    <a:pt x="27526" y="32673"/>
                  </a:lnTo>
                  <a:lnTo>
                    <a:pt x="29678" y="28211"/>
                  </a:lnTo>
                  <a:lnTo>
                    <a:pt x="29826" y="27884"/>
                  </a:lnTo>
                  <a:lnTo>
                    <a:pt x="29965" y="27566"/>
                  </a:lnTo>
                  <a:lnTo>
                    <a:pt x="30104" y="27239"/>
                  </a:lnTo>
                  <a:lnTo>
                    <a:pt x="30233" y="26922"/>
                  </a:lnTo>
                  <a:lnTo>
                    <a:pt x="30362" y="26594"/>
                  </a:lnTo>
                  <a:lnTo>
                    <a:pt x="30481" y="26267"/>
                  </a:lnTo>
                  <a:lnTo>
                    <a:pt x="30590" y="25940"/>
                  </a:lnTo>
                  <a:lnTo>
                    <a:pt x="30699" y="25613"/>
                  </a:lnTo>
                  <a:lnTo>
                    <a:pt x="30897" y="24958"/>
                  </a:lnTo>
                  <a:lnTo>
                    <a:pt x="31066" y="24304"/>
                  </a:lnTo>
                  <a:lnTo>
                    <a:pt x="31215" y="23640"/>
                  </a:lnTo>
                  <a:lnTo>
                    <a:pt x="31343" y="22985"/>
                  </a:lnTo>
                  <a:lnTo>
                    <a:pt x="31443" y="22321"/>
                  </a:lnTo>
                  <a:lnTo>
                    <a:pt x="31532" y="21666"/>
                  </a:lnTo>
                  <a:lnTo>
                    <a:pt x="31591" y="21002"/>
                  </a:lnTo>
                  <a:lnTo>
                    <a:pt x="31641" y="20338"/>
                  </a:lnTo>
                  <a:lnTo>
                    <a:pt x="31661" y="19683"/>
                  </a:lnTo>
                  <a:lnTo>
                    <a:pt x="31671" y="19029"/>
                  </a:lnTo>
                  <a:lnTo>
                    <a:pt x="31661" y="18374"/>
                  </a:lnTo>
                  <a:lnTo>
                    <a:pt x="31631" y="17720"/>
                  </a:lnTo>
                  <a:lnTo>
                    <a:pt x="31581" y="17075"/>
                  </a:lnTo>
                  <a:lnTo>
                    <a:pt x="31522" y="16431"/>
                  </a:lnTo>
                  <a:lnTo>
                    <a:pt x="31443" y="15796"/>
                  </a:lnTo>
                  <a:lnTo>
                    <a:pt x="31343" y="15162"/>
                  </a:lnTo>
                  <a:lnTo>
                    <a:pt x="31234" y="14537"/>
                  </a:lnTo>
                  <a:lnTo>
                    <a:pt x="31115" y="13912"/>
                  </a:lnTo>
                  <a:lnTo>
                    <a:pt x="30977" y="13298"/>
                  </a:lnTo>
                  <a:lnTo>
                    <a:pt x="30828" y="12693"/>
                  </a:lnTo>
                  <a:lnTo>
                    <a:pt x="30669" y="12098"/>
                  </a:lnTo>
                  <a:lnTo>
                    <a:pt x="30491" y="11503"/>
                  </a:lnTo>
                  <a:lnTo>
                    <a:pt x="30312" y="10918"/>
                  </a:lnTo>
                  <a:lnTo>
                    <a:pt x="30114" y="10343"/>
                  </a:lnTo>
                  <a:lnTo>
                    <a:pt x="29906" y="9787"/>
                  </a:lnTo>
                  <a:lnTo>
                    <a:pt x="29697" y="9232"/>
                  </a:lnTo>
                  <a:lnTo>
                    <a:pt x="29469" y="8687"/>
                  </a:lnTo>
                  <a:lnTo>
                    <a:pt x="29241" y="8161"/>
                  </a:lnTo>
                  <a:lnTo>
                    <a:pt x="29003" y="7636"/>
                  </a:lnTo>
                  <a:lnTo>
                    <a:pt x="28755" y="7130"/>
                  </a:lnTo>
                  <a:lnTo>
                    <a:pt x="28498" y="6634"/>
                  </a:lnTo>
                  <a:lnTo>
                    <a:pt x="28240" y="6158"/>
                  </a:lnTo>
                  <a:lnTo>
                    <a:pt x="27972" y="5692"/>
                  </a:lnTo>
                  <a:lnTo>
                    <a:pt x="27704" y="5236"/>
                  </a:lnTo>
                  <a:lnTo>
                    <a:pt x="27437" y="4800"/>
                  </a:lnTo>
                  <a:lnTo>
                    <a:pt x="27159" y="4383"/>
                  </a:lnTo>
                  <a:lnTo>
                    <a:pt x="26881" y="3977"/>
                  </a:lnTo>
                  <a:lnTo>
                    <a:pt x="26594" y="3590"/>
                  </a:lnTo>
                  <a:lnTo>
                    <a:pt x="26316" y="3213"/>
                  </a:lnTo>
                  <a:lnTo>
                    <a:pt x="26029" y="2856"/>
                  </a:lnTo>
                  <a:lnTo>
                    <a:pt x="25741" y="2519"/>
                  </a:lnTo>
                  <a:lnTo>
                    <a:pt x="25454" y="2202"/>
                  </a:lnTo>
                  <a:lnTo>
                    <a:pt x="25166" y="1904"/>
                  </a:lnTo>
                  <a:lnTo>
                    <a:pt x="24878" y="1627"/>
                  </a:lnTo>
                  <a:lnTo>
                    <a:pt x="24601" y="1369"/>
                  </a:lnTo>
                  <a:lnTo>
                    <a:pt x="24323" y="1131"/>
                  </a:lnTo>
                  <a:lnTo>
                    <a:pt x="24036" y="913"/>
                  </a:lnTo>
                  <a:lnTo>
                    <a:pt x="23768" y="724"/>
                  </a:lnTo>
                  <a:lnTo>
                    <a:pt x="23490" y="546"/>
                  </a:lnTo>
                  <a:lnTo>
                    <a:pt x="23232" y="397"/>
                  </a:lnTo>
                  <a:lnTo>
                    <a:pt x="22965" y="268"/>
                  </a:lnTo>
                  <a:lnTo>
                    <a:pt x="22707" y="169"/>
                  </a:lnTo>
                  <a:lnTo>
                    <a:pt x="22459" y="90"/>
                  </a:lnTo>
                  <a:lnTo>
                    <a:pt x="22221" y="30"/>
                  </a:lnTo>
                  <a:lnTo>
                    <a:pt x="22102" y="20"/>
                  </a:lnTo>
                  <a:lnTo>
                    <a:pt x="21983" y="11"/>
                  </a:lnTo>
                  <a:lnTo>
                    <a:pt x="21864" y="1"/>
                  </a:lnTo>
                  <a:close/>
                </a:path>
              </a:pathLst>
            </a:custGeom>
            <a:solidFill>
              <a:srgbClr val="4E8E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458267" y="3675626"/>
              <a:ext cx="1266654" cy="845803"/>
            </a:xfrm>
            <a:custGeom>
              <a:rect b="b" l="l" r="r" t="t"/>
              <a:pathLst>
                <a:path extrusionOk="0" h="30928" w="46317">
                  <a:moveTo>
                    <a:pt x="37740" y="1"/>
                  </a:moveTo>
                  <a:lnTo>
                    <a:pt x="37680" y="10"/>
                  </a:lnTo>
                  <a:lnTo>
                    <a:pt x="37631" y="40"/>
                  </a:lnTo>
                  <a:lnTo>
                    <a:pt x="36798" y="546"/>
                  </a:lnTo>
                  <a:lnTo>
                    <a:pt x="35955" y="1042"/>
                  </a:lnTo>
                  <a:lnTo>
                    <a:pt x="35102" y="1518"/>
                  </a:lnTo>
                  <a:lnTo>
                    <a:pt x="34259" y="1984"/>
                  </a:lnTo>
                  <a:lnTo>
                    <a:pt x="33407" y="2440"/>
                  </a:lnTo>
                  <a:lnTo>
                    <a:pt x="32544" y="2886"/>
                  </a:lnTo>
                  <a:lnTo>
                    <a:pt x="31691" y="3322"/>
                  </a:lnTo>
                  <a:lnTo>
                    <a:pt x="30829" y="3749"/>
                  </a:lnTo>
                  <a:lnTo>
                    <a:pt x="29966" y="4165"/>
                  </a:lnTo>
                  <a:lnTo>
                    <a:pt x="29093" y="4572"/>
                  </a:lnTo>
                  <a:lnTo>
                    <a:pt x="28221" y="4968"/>
                  </a:lnTo>
                  <a:lnTo>
                    <a:pt x="27348" y="5355"/>
                  </a:lnTo>
                  <a:lnTo>
                    <a:pt x="26466" y="5732"/>
                  </a:lnTo>
                  <a:lnTo>
                    <a:pt x="25583" y="6099"/>
                  </a:lnTo>
                  <a:lnTo>
                    <a:pt x="24701" y="6466"/>
                  </a:lnTo>
                  <a:lnTo>
                    <a:pt x="23818" y="6822"/>
                  </a:lnTo>
                  <a:lnTo>
                    <a:pt x="22926" y="7170"/>
                  </a:lnTo>
                  <a:lnTo>
                    <a:pt x="22033" y="7507"/>
                  </a:lnTo>
                  <a:lnTo>
                    <a:pt x="21131" y="7844"/>
                  </a:lnTo>
                  <a:lnTo>
                    <a:pt x="20229" y="8171"/>
                  </a:lnTo>
                  <a:lnTo>
                    <a:pt x="19326" y="8498"/>
                  </a:lnTo>
                  <a:lnTo>
                    <a:pt x="18424" y="8816"/>
                  </a:lnTo>
                  <a:lnTo>
                    <a:pt x="16600" y="9440"/>
                  </a:lnTo>
                  <a:lnTo>
                    <a:pt x="14765" y="10045"/>
                  </a:lnTo>
                  <a:lnTo>
                    <a:pt x="12921" y="10630"/>
                  </a:lnTo>
                  <a:lnTo>
                    <a:pt x="11057" y="11215"/>
                  </a:lnTo>
                  <a:lnTo>
                    <a:pt x="9183" y="11790"/>
                  </a:lnTo>
                  <a:lnTo>
                    <a:pt x="8855" y="11889"/>
                  </a:lnTo>
                  <a:lnTo>
                    <a:pt x="8538" y="11998"/>
                  </a:lnTo>
                  <a:lnTo>
                    <a:pt x="8221" y="12108"/>
                  </a:lnTo>
                  <a:lnTo>
                    <a:pt x="7913" y="12227"/>
                  </a:lnTo>
                  <a:lnTo>
                    <a:pt x="7616" y="12346"/>
                  </a:lnTo>
                  <a:lnTo>
                    <a:pt x="7318" y="12464"/>
                  </a:lnTo>
                  <a:lnTo>
                    <a:pt x="7031" y="12593"/>
                  </a:lnTo>
                  <a:lnTo>
                    <a:pt x="6753" y="12732"/>
                  </a:lnTo>
                  <a:lnTo>
                    <a:pt x="6486" y="12871"/>
                  </a:lnTo>
                  <a:lnTo>
                    <a:pt x="6218" y="13010"/>
                  </a:lnTo>
                  <a:lnTo>
                    <a:pt x="5960" y="13149"/>
                  </a:lnTo>
                  <a:lnTo>
                    <a:pt x="5702" y="13297"/>
                  </a:lnTo>
                  <a:lnTo>
                    <a:pt x="5464" y="13446"/>
                  </a:lnTo>
                  <a:lnTo>
                    <a:pt x="5216" y="13605"/>
                  </a:lnTo>
                  <a:lnTo>
                    <a:pt x="4988" y="13763"/>
                  </a:lnTo>
                  <a:lnTo>
                    <a:pt x="4760" y="13922"/>
                  </a:lnTo>
                  <a:lnTo>
                    <a:pt x="4542" y="14081"/>
                  </a:lnTo>
                  <a:lnTo>
                    <a:pt x="4324" y="14249"/>
                  </a:lnTo>
                  <a:lnTo>
                    <a:pt x="3907" y="14586"/>
                  </a:lnTo>
                  <a:lnTo>
                    <a:pt x="3521" y="14943"/>
                  </a:lnTo>
                  <a:lnTo>
                    <a:pt x="3154" y="15300"/>
                  </a:lnTo>
                  <a:lnTo>
                    <a:pt x="2817" y="15667"/>
                  </a:lnTo>
                  <a:lnTo>
                    <a:pt x="2499" y="16044"/>
                  </a:lnTo>
                  <a:lnTo>
                    <a:pt x="2202" y="16421"/>
                  </a:lnTo>
                  <a:lnTo>
                    <a:pt x="1924" y="16817"/>
                  </a:lnTo>
                  <a:lnTo>
                    <a:pt x="1666" y="17204"/>
                  </a:lnTo>
                  <a:lnTo>
                    <a:pt x="1429" y="17601"/>
                  </a:lnTo>
                  <a:lnTo>
                    <a:pt x="1220" y="18007"/>
                  </a:lnTo>
                  <a:lnTo>
                    <a:pt x="1022" y="18404"/>
                  </a:lnTo>
                  <a:lnTo>
                    <a:pt x="843" y="18811"/>
                  </a:lnTo>
                  <a:lnTo>
                    <a:pt x="685" y="19217"/>
                  </a:lnTo>
                  <a:lnTo>
                    <a:pt x="546" y="19624"/>
                  </a:lnTo>
                  <a:lnTo>
                    <a:pt x="417" y="20030"/>
                  </a:lnTo>
                  <a:lnTo>
                    <a:pt x="318" y="20437"/>
                  </a:lnTo>
                  <a:lnTo>
                    <a:pt x="229" y="20833"/>
                  </a:lnTo>
                  <a:lnTo>
                    <a:pt x="149" y="21230"/>
                  </a:lnTo>
                  <a:lnTo>
                    <a:pt x="90" y="21617"/>
                  </a:lnTo>
                  <a:lnTo>
                    <a:pt x="50" y="22003"/>
                  </a:lnTo>
                  <a:lnTo>
                    <a:pt x="20" y="22390"/>
                  </a:lnTo>
                  <a:lnTo>
                    <a:pt x="1" y="22757"/>
                  </a:lnTo>
                  <a:lnTo>
                    <a:pt x="1" y="23124"/>
                  </a:lnTo>
                  <a:lnTo>
                    <a:pt x="11" y="23451"/>
                  </a:lnTo>
                  <a:lnTo>
                    <a:pt x="20" y="23778"/>
                  </a:lnTo>
                  <a:lnTo>
                    <a:pt x="50" y="24096"/>
                  </a:lnTo>
                  <a:lnTo>
                    <a:pt x="90" y="24403"/>
                  </a:lnTo>
                  <a:lnTo>
                    <a:pt x="130" y="24710"/>
                  </a:lnTo>
                  <a:lnTo>
                    <a:pt x="189" y="25018"/>
                  </a:lnTo>
                  <a:lnTo>
                    <a:pt x="258" y="25315"/>
                  </a:lnTo>
                  <a:lnTo>
                    <a:pt x="328" y="25603"/>
                  </a:lnTo>
                  <a:lnTo>
                    <a:pt x="417" y="25890"/>
                  </a:lnTo>
                  <a:lnTo>
                    <a:pt x="506" y="26168"/>
                  </a:lnTo>
                  <a:lnTo>
                    <a:pt x="615" y="26446"/>
                  </a:lnTo>
                  <a:lnTo>
                    <a:pt x="725" y="26703"/>
                  </a:lnTo>
                  <a:lnTo>
                    <a:pt x="843" y="26971"/>
                  </a:lnTo>
                  <a:lnTo>
                    <a:pt x="982" y="27219"/>
                  </a:lnTo>
                  <a:lnTo>
                    <a:pt x="1121" y="27467"/>
                  </a:lnTo>
                  <a:lnTo>
                    <a:pt x="1270" y="27705"/>
                  </a:lnTo>
                  <a:lnTo>
                    <a:pt x="1438" y="27943"/>
                  </a:lnTo>
                  <a:lnTo>
                    <a:pt x="1607" y="28161"/>
                  </a:lnTo>
                  <a:lnTo>
                    <a:pt x="1785" y="28379"/>
                  </a:lnTo>
                  <a:lnTo>
                    <a:pt x="1984" y="28597"/>
                  </a:lnTo>
                  <a:lnTo>
                    <a:pt x="2182" y="28796"/>
                  </a:lnTo>
                  <a:lnTo>
                    <a:pt x="2390" y="28994"/>
                  </a:lnTo>
                  <a:lnTo>
                    <a:pt x="2618" y="29172"/>
                  </a:lnTo>
                  <a:lnTo>
                    <a:pt x="2846" y="29351"/>
                  </a:lnTo>
                  <a:lnTo>
                    <a:pt x="3084" y="29519"/>
                  </a:lnTo>
                  <a:lnTo>
                    <a:pt x="3342" y="29688"/>
                  </a:lnTo>
                  <a:lnTo>
                    <a:pt x="3600" y="29837"/>
                  </a:lnTo>
                  <a:lnTo>
                    <a:pt x="3868" y="29976"/>
                  </a:lnTo>
                  <a:lnTo>
                    <a:pt x="4155" y="30114"/>
                  </a:lnTo>
                  <a:lnTo>
                    <a:pt x="4443" y="30233"/>
                  </a:lnTo>
                  <a:lnTo>
                    <a:pt x="4740" y="30352"/>
                  </a:lnTo>
                  <a:lnTo>
                    <a:pt x="5058" y="30452"/>
                  </a:lnTo>
                  <a:lnTo>
                    <a:pt x="5375" y="30551"/>
                  </a:lnTo>
                  <a:lnTo>
                    <a:pt x="5712" y="30630"/>
                  </a:lnTo>
                  <a:lnTo>
                    <a:pt x="6049" y="30709"/>
                  </a:lnTo>
                  <a:lnTo>
                    <a:pt x="6406" y="30769"/>
                  </a:lnTo>
                  <a:lnTo>
                    <a:pt x="6763" y="30828"/>
                  </a:lnTo>
                  <a:lnTo>
                    <a:pt x="7140" y="30868"/>
                  </a:lnTo>
                  <a:lnTo>
                    <a:pt x="7527" y="30898"/>
                  </a:lnTo>
                  <a:lnTo>
                    <a:pt x="7913" y="30918"/>
                  </a:lnTo>
                  <a:lnTo>
                    <a:pt x="8320" y="30927"/>
                  </a:lnTo>
                  <a:lnTo>
                    <a:pt x="8736" y="30927"/>
                  </a:lnTo>
                  <a:lnTo>
                    <a:pt x="9163" y="30918"/>
                  </a:lnTo>
                  <a:lnTo>
                    <a:pt x="9599" y="30888"/>
                  </a:lnTo>
                  <a:lnTo>
                    <a:pt x="10045" y="30848"/>
                  </a:lnTo>
                  <a:lnTo>
                    <a:pt x="10501" y="30799"/>
                  </a:lnTo>
                  <a:lnTo>
                    <a:pt x="10967" y="30739"/>
                  </a:lnTo>
                  <a:lnTo>
                    <a:pt x="11443" y="30670"/>
                  </a:lnTo>
                  <a:lnTo>
                    <a:pt x="11929" y="30580"/>
                  </a:lnTo>
                  <a:lnTo>
                    <a:pt x="12425" y="30481"/>
                  </a:lnTo>
                  <a:lnTo>
                    <a:pt x="12941" y="30362"/>
                  </a:lnTo>
                  <a:lnTo>
                    <a:pt x="13456" y="30243"/>
                  </a:lnTo>
                  <a:lnTo>
                    <a:pt x="13982" y="30104"/>
                  </a:lnTo>
                  <a:lnTo>
                    <a:pt x="14527" y="29946"/>
                  </a:lnTo>
                  <a:lnTo>
                    <a:pt x="15082" y="29777"/>
                  </a:lnTo>
                  <a:lnTo>
                    <a:pt x="15638" y="29599"/>
                  </a:lnTo>
                  <a:lnTo>
                    <a:pt x="16213" y="29410"/>
                  </a:lnTo>
                  <a:lnTo>
                    <a:pt x="16798" y="29202"/>
                  </a:lnTo>
                  <a:lnTo>
                    <a:pt x="17393" y="28974"/>
                  </a:lnTo>
                  <a:lnTo>
                    <a:pt x="17998" y="28736"/>
                  </a:lnTo>
                  <a:lnTo>
                    <a:pt x="18612" y="28488"/>
                  </a:lnTo>
                  <a:lnTo>
                    <a:pt x="19247" y="28220"/>
                  </a:lnTo>
                  <a:lnTo>
                    <a:pt x="19882" y="27933"/>
                  </a:lnTo>
                  <a:lnTo>
                    <a:pt x="20536" y="27635"/>
                  </a:lnTo>
                  <a:lnTo>
                    <a:pt x="21587" y="27150"/>
                  </a:lnTo>
                  <a:lnTo>
                    <a:pt x="22598" y="26664"/>
                  </a:lnTo>
                  <a:lnTo>
                    <a:pt x="23590" y="26188"/>
                  </a:lnTo>
                  <a:lnTo>
                    <a:pt x="24542" y="25722"/>
                  </a:lnTo>
                  <a:lnTo>
                    <a:pt x="25474" y="25256"/>
                  </a:lnTo>
                  <a:lnTo>
                    <a:pt x="26376" y="24800"/>
                  </a:lnTo>
                  <a:lnTo>
                    <a:pt x="28102" y="23907"/>
                  </a:lnTo>
                  <a:lnTo>
                    <a:pt x="29738" y="23045"/>
                  </a:lnTo>
                  <a:lnTo>
                    <a:pt x="31304" y="22182"/>
                  </a:lnTo>
                  <a:lnTo>
                    <a:pt x="32822" y="21339"/>
                  </a:lnTo>
                  <a:lnTo>
                    <a:pt x="34289" y="20496"/>
                  </a:lnTo>
                  <a:lnTo>
                    <a:pt x="35727" y="19653"/>
                  </a:lnTo>
                  <a:lnTo>
                    <a:pt x="37155" y="18811"/>
                  </a:lnTo>
                  <a:lnTo>
                    <a:pt x="40030" y="17095"/>
                  </a:lnTo>
                  <a:lnTo>
                    <a:pt x="43025" y="15300"/>
                  </a:lnTo>
                  <a:lnTo>
                    <a:pt x="44601" y="14368"/>
                  </a:lnTo>
                  <a:lnTo>
                    <a:pt x="46257" y="13397"/>
                  </a:lnTo>
                  <a:lnTo>
                    <a:pt x="46287" y="13317"/>
                  </a:lnTo>
                  <a:lnTo>
                    <a:pt x="46307" y="13218"/>
                  </a:lnTo>
                  <a:lnTo>
                    <a:pt x="46317" y="13109"/>
                  </a:lnTo>
                  <a:lnTo>
                    <a:pt x="46307" y="12990"/>
                  </a:lnTo>
                  <a:lnTo>
                    <a:pt x="46297" y="12851"/>
                  </a:lnTo>
                  <a:lnTo>
                    <a:pt x="46267" y="12693"/>
                  </a:lnTo>
                  <a:lnTo>
                    <a:pt x="46218" y="12534"/>
                  </a:lnTo>
                  <a:lnTo>
                    <a:pt x="46168" y="12355"/>
                  </a:lnTo>
                  <a:lnTo>
                    <a:pt x="46109" y="12167"/>
                  </a:lnTo>
                  <a:lnTo>
                    <a:pt x="46039" y="11959"/>
                  </a:lnTo>
                  <a:lnTo>
                    <a:pt x="45861" y="11532"/>
                  </a:lnTo>
                  <a:lnTo>
                    <a:pt x="45652" y="11056"/>
                  </a:lnTo>
                  <a:lnTo>
                    <a:pt x="45405" y="10551"/>
                  </a:lnTo>
                  <a:lnTo>
                    <a:pt x="45127" y="10015"/>
                  </a:lnTo>
                  <a:lnTo>
                    <a:pt x="44829" y="9450"/>
                  </a:lnTo>
                  <a:lnTo>
                    <a:pt x="44502" y="8875"/>
                  </a:lnTo>
                  <a:lnTo>
                    <a:pt x="44155" y="8280"/>
                  </a:lnTo>
                  <a:lnTo>
                    <a:pt x="43788" y="7675"/>
                  </a:lnTo>
                  <a:lnTo>
                    <a:pt x="43412" y="7060"/>
                  </a:lnTo>
                  <a:lnTo>
                    <a:pt x="43015" y="6446"/>
                  </a:lnTo>
                  <a:lnTo>
                    <a:pt x="42618" y="5831"/>
                  </a:lnTo>
                  <a:lnTo>
                    <a:pt x="42212" y="5226"/>
                  </a:lnTo>
                  <a:lnTo>
                    <a:pt x="41805" y="4631"/>
                  </a:lnTo>
                  <a:lnTo>
                    <a:pt x="41399" y="4046"/>
                  </a:lnTo>
                  <a:lnTo>
                    <a:pt x="41002" y="3491"/>
                  </a:lnTo>
                  <a:lnTo>
                    <a:pt x="40605" y="2955"/>
                  </a:lnTo>
                  <a:lnTo>
                    <a:pt x="40219" y="2450"/>
                  </a:lnTo>
                  <a:lnTo>
                    <a:pt x="39852" y="1984"/>
                  </a:lnTo>
                  <a:lnTo>
                    <a:pt x="39495" y="1547"/>
                  </a:lnTo>
                  <a:lnTo>
                    <a:pt x="39158" y="1161"/>
                  </a:lnTo>
                  <a:lnTo>
                    <a:pt x="38850" y="824"/>
                  </a:lnTo>
                  <a:lnTo>
                    <a:pt x="38563" y="536"/>
                  </a:lnTo>
                  <a:lnTo>
                    <a:pt x="38305" y="308"/>
                  </a:lnTo>
                  <a:lnTo>
                    <a:pt x="38196" y="209"/>
                  </a:lnTo>
                  <a:lnTo>
                    <a:pt x="38087" y="139"/>
                  </a:lnTo>
                  <a:lnTo>
                    <a:pt x="37988" y="80"/>
                  </a:lnTo>
                  <a:lnTo>
                    <a:pt x="37898" y="30"/>
                  </a:lnTo>
                  <a:lnTo>
                    <a:pt x="37809" y="10"/>
                  </a:lnTo>
                  <a:lnTo>
                    <a:pt x="37740" y="1"/>
                  </a:lnTo>
                  <a:close/>
                </a:path>
              </a:pathLst>
            </a:custGeom>
            <a:solidFill>
              <a:srgbClr val="4E8E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27"/>
          <p:cNvGrpSpPr/>
          <p:nvPr/>
        </p:nvGrpSpPr>
        <p:grpSpPr>
          <a:xfrm>
            <a:off x="457188" y="1112075"/>
            <a:ext cx="2844013" cy="824600"/>
            <a:chOff x="457188" y="999275"/>
            <a:chExt cx="2844013" cy="824600"/>
          </a:xfrm>
        </p:grpSpPr>
        <p:sp>
          <p:nvSpPr>
            <p:cNvPr id="969" name="Google Shape;969;p27"/>
            <p:cNvSpPr txBox="1"/>
            <p:nvPr/>
          </p:nvSpPr>
          <p:spPr>
            <a:xfrm>
              <a:off x="1240200" y="999275"/>
              <a:ext cx="195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0" name="Google Shape;970;p27"/>
            <p:cNvSpPr txBox="1"/>
            <p:nvPr/>
          </p:nvSpPr>
          <p:spPr>
            <a:xfrm>
              <a:off x="1240200" y="1340875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457188" y="1058175"/>
              <a:ext cx="706800" cy="70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72" name="Google Shape;972;p27"/>
          <p:cNvGrpSpPr/>
          <p:nvPr/>
        </p:nvGrpSpPr>
        <p:grpSpPr>
          <a:xfrm>
            <a:off x="5842800" y="1112075"/>
            <a:ext cx="2843988" cy="824600"/>
            <a:chOff x="5842800" y="999275"/>
            <a:chExt cx="2843988" cy="824600"/>
          </a:xfrm>
        </p:grpSpPr>
        <p:sp>
          <p:nvSpPr>
            <p:cNvPr id="973" name="Google Shape;973;p27"/>
            <p:cNvSpPr txBox="1"/>
            <p:nvPr/>
          </p:nvSpPr>
          <p:spPr>
            <a:xfrm>
              <a:off x="5947200" y="999275"/>
              <a:ext cx="195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4" name="Google Shape;974;p27"/>
            <p:cNvSpPr txBox="1"/>
            <p:nvPr/>
          </p:nvSpPr>
          <p:spPr>
            <a:xfrm>
              <a:off x="5842800" y="1340875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7979988" y="1058175"/>
              <a:ext cx="706800" cy="70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76" name="Google Shape;976;p27"/>
          <p:cNvGrpSpPr/>
          <p:nvPr/>
        </p:nvGrpSpPr>
        <p:grpSpPr>
          <a:xfrm>
            <a:off x="457188" y="2509775"/>
            <a:ext cx="2844013" cy="824600"/>
            <a:chOff x="457188" y="2086788"/>
            <a:chExt cx="2844013" cy="824600"/>
          </a:xfrm>
        </p:grpSpPr>
        <p:sp>
          <p:nvSpPr>
            <p:cNvPr id="977" name="Google Shape;977;p27"/>
            <p:cNvSpPr txBox="1"/>
            <p:nvPr/>
          </p:nvSpPr>
          <p:spPr>
            <a:xfrm>
              <a:off x="1240200" y="2086788"/>
              <a:ext cx="195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8" name="Google Shape;978;p27"/>
            <p:cNvSpPr txBox="1"/>
            <p:nvPr/>
          </p:nvSpPr>
          <p:spPr>
            <a:xfrm>
              <a:off x="1240200" y="2428388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457188" y="2145688"/>
              <a:ext cx="706800" cy="706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80" name="Google Shape;980;p27"/>
          <p:cNvGrpSpPr/>
          <p:nvPr/>
        </p:nvGrpSpPr>
        <p:grpSpPr>
          <a:xfrm>
            <a:off x="5842800" y="2509775"/>
            <a:ext cx="2843988" cy="824600"/>
            <a:chOff x="5842800" y="2086788"/>
            <a:chExt cx="2843988" cy="824600"/>
          </a:xfrm>
        </p:grpSpPr>
        <p:sp>
          <p:nvSpPr>
            <p:cNvPr id="981" name="Google Shape;981;p27"/>
            <p:cNvSpPr txBox="1"/>
            <p:nvPr/>
          </p:nvSpPr>
          <p:spPr>
            <a:xfrm>
              <a:off x="5947200" y="2086788"/>
              <a:ext cx="195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2" name="Google Shape;982;p27"/>
            <p:cNvSpPr txBox="1"/>
            <p:nvPr/>
          </p:nvSpPr>
          <p:spPr>
            <a:xfrm>
              <a:off x="5842800" y="2428388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7979988" y="2145688"/>
              <a:ext cx="706800" cy="70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84" name="Google Shape;984;p27"/>
          <p:cNvGrpSpPr/>
          <p:nvPr/>
        </p:nvGrpSpPr>
        <p:grpSpPr>
          <a:xfrm>
            <a:off x="457188" y="3907475"/>
            <a:ext cx="2844013" cy="824600"/>
            <a:chOff x="457188" y="3174300"/>
            <a:chExt cx="2844013" cy="824600"/>
          </a:xfrm>
        </p:grpSpPr>
        <p:sp>
          <p:nvSpPr>
            <p:cNvPr id="985" name="Google Shape;985;p27"/>
            <p:cNvSpPr txBox="1"/>
            <p:nvPr/>
          </p:nvSpPr>
          <p:spPr>
            <a:xfrm>
              <a:off x="1240200" y="3174300"/>
              <a:ext cx="195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6" name="Google Shape;986;p27"/>
            <p:cNvSpPr txBox="1"/>
            <p:nvPr/>
          </p:nvSpPr>
          <p:spPr>
            <a:xfrm>
              <a:off x="1240200" y="3515900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hot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7" name="Google Shape;987;p27"/>
            <p:cNvSpPr/>
            <p:nvPr/>
          </p:nvSpPr>
          <p:spPr>
            <a:xfrm>
              <a:off x="457188" y="3233200"/>
              <a:ext cx="706800" cy="706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88" name="Google Shape;988;p27"/>
          <p:cNvGrpSpPr/>
          <p:nvPr/>
        </p:nvGrpSpPr>
        <p:grpSpPr>
          <a:xfrm>
            <a:off x="5842800" y="3907475"/>
            <a:ext cx="2843988" cy="824600"/>
            <a:chOff x="5842800" y="3174300"/>
            <a:chExt cx="2843988" cy="824600"/>
          </a:xfrm>
        </p:grpSpPr>
        <p:sp>
          <p:nvSpPr>
            <p:cNvPr id="989" name="Google Shape;989;p27"/>
            <p:cNvSpPr txBox="1"/>
            <p:nvPr/>
          </p:nvSpPr>
          <p:spPr>
            <a:xfrm>
              <a:off x="5947200" y="3174300"/>
              <a:ext cx="195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90" name="Google Shape;990;p27"/>
            <p:cNvSpPr txBox="1"/>
            <p:nvPr/>
          </p:nvSpPr>
          <p:spPr>
            <a:xfrm>
              <a:off x="5842800" y="3515900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considered a dwarf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7979988" y="3233200"/>
              <a:ext cx="706800" cy="706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28"/>
          <p:cNvGrpSpPr/>
          <p:nvPr/>
        </p:nvGrpSpPr>
        <p:grpSpPr>
          <a:xfrm>
            <a:off x="750275" y="1212617"/>
            <a:ext cx="944700" cy="1719300"/>
            <a:chOff x="750275" y="1212617"/>
            <a:chExt cx="944700" cy="1719300"/>
          </a:xfrm>
        </p:grpSpPr>
        <p:sp>
          <p:nvSpPr>
            <p:cNvPr id="997" name="Google Shape;997;p28"/>
            <p:cNvSpPr/>
            <p:nvPr/>
          </p:nvSpPr>
          <p:spPr>
            <a:xfrm>
              <a:off x="750275" y="1212617"/>
              <a:ext cx="944700" cy="944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998" name="Google Shape;998;p28"/>
            <p:cNvCxnSpPr>
              <a:stCxn id="997" idx="4"/>
              <a:endCxn id="999" idx="0"/>
            </p:cNvCxnSpPr>
            <p:nvPr/>
          </p:nvCxnSpPr>
          <p:spPr>
            <a:xfrm>
              <a:off x="1222625" y="2157317"/>
              <a:ext cx="0" cy="77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00" name="Google Shape;1000;p28"/>
          <p:cNvGrpSpPr/>
          <p:nvPr/>
        </p:nvGrpSpPr>
        <p:grpSpPr>
          <a:xfrm>
            <a:off x="2983146" y="3084650"/>
            <a:ext cx="944700" cy="1641417"/>
            <a:chOff x="2983146" y="3084650"/>
            <a:chExt cx="944700" cy="1641417"/>
          </a:xfrm>
        </p:grpSpPr>
        <p:sp>
          <p:nvSpPr>
            <p:cNvPr id="1001" name="Google Shape;1001;p28"/>
            <p:cNvSpPr/>
            <p:nvPr/>
          </p:nvSpPr>
          <p:spPr>
            <a:xfrm>
              <a:off x="2983146" y="3781367"/>
              <a:ext cx="944700" cy="944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002" name="Google Shape;1002;p28"/>
            <p:cNvCxnSpPr>
              <a:stCxn id="1003" idx="4"/>
              <a:endCxn id="1001" idx="0"/>
            </p:cNvCxnSpPr>
            <p:nvPr/>
          </p:nvCxnSpPr>
          <p:spPr>
            <a:xfrm>
              <a:off x="3455496" y="3084650"/>
              <a:ext cx="0" cy="696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04" name="Google Shape;1004;p28"/>
          <p:cNvGrpSpPr/>
          <p:nvPr/>
        </p:nvGrpSpPr>
        <p:grpSpPr>
          <a:xfrm>
            <a:off x="5219600" y="1212617"/>
            <a:ext cx="944700" cy="1719300"/>
            <a:chOff x="5219600" y="1212617"/>
            <a:chExt cx="944700" cy="1719300"/>
          </a:xfrm>
        </p:grpSpPr>
        <p:sp>
          <p:nvSpPr>
            <p:cNvPr id="1005" name="Google Shape;1005;p28"/>
            <p:cNvSpPr/>
            <p:nvPr/>
          </p:nvSpPr>
          <p:spPr>
            <a:xfrm>
              <a:off x="5219600" y="1212617"/>
              <a:ext cx="944700" cy="94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006" name="Google Shape;1006;p28"/>
            <p:cNvCxnSpPr>
              <a:stCxn id="1005" idx="4"/>
              <a:endCxn id="1007" idx="0"/>
            </p:cNvCxnSpPr>
            <p:nvPr/>
          </p:nvCxnSpPr>
          <p:spPr>
            <a:xfrm flipH="1">
              <a:off x="5688350" y="2157317"/>
              <a:ext cx="3600" cy="77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08" name="Google Shape;1008;p28"/>
          <p:cNvGrpSpPr/>
          <p:nvPr/>
        </p:nvGrpSpPr>
        <p:grpSpPr>
          <a:xfrm>
            <a:off x="7448875" y="3084650"/>
            <a:ext cx="944700" cy="1641417"/>
            <a:chOff x="7448875" y="3084650"/>
            <a:chExt cx="944700" cy="1641417"/>
          </a:xfrm>
        </p:grpSpPr>
        <p:sp>
          <p:nvSpPr>
            <p:cNvPr id="1009" name="Google Shape;1009;p28"/>
            <p:cNvSpPr/>
            <p:nvPr/>
          </p:nvSpPr>
          <p:spPr>
            <a:xfrm>
              <a:off x="7448875" y="3781367"/>
              <a:ext cx="944700" cy="944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010" name="Google Shape;1010;p28"/>
            <p:cNvCxnSpPr>
              <a:stCxn id="1011" idx="4"/>
              <a:endCxn id="1009" idx="0"/>
            </p:cNvCxnSpPr>
            <p:nvPr/>
          </p:nvCxnSpPr>
          <p:spPr>
            <a:xfrm>
              <a:off x="7921225" y="3084650"/>
              <a:ext cx="0" cy="696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12" name="Google Shape;1012;p28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sp>
        <p:nvSpPr>
          <p:cNvPr id="1013" name="Google Shape;1013;p28"/>
          <p:cNvSpPr/>
          <p:nvPr/>
        </p:nvSpPr>
        <p:spPr>
          <a:xfrm>
            <a:off x="3172394" y="3992698"/>
            <a:ext cx="566204" cy="522121"/>
          </a:xfrm>
          <a:custGeom>
            <a:rect b="b" l="l" r="r" t="t"/>
            <a:pathLst>
              <a:path extrusionOk="0" h="29124" w="31583">
                <a:moveTo>
                  <a:pt x="3134" y="1151"/>
                </a:moveTo>
                <a:lnTo>
                  <a:pt x="3313" y="1191"/>
                </a:lnTo>
                <a:lnTo>
                  <a:pt x="3501" y="1211"/>
                </a:lnTo>
                <a:lnTo>
                  <a:pt x="3759" y="1240"/>
                </a:lnTo>
                <a:lnTo>
                  <a:pt x="4265" y="1330"/>
                </a:lnTo>
                <a:lnTo>
                  <a:pt x="4760" y="1419"/>
                </a:lnTo>
                <a:lnTo>
                  <a:pt x="5078" y="1478"/>
                </a:lnTo>
                <a:lnTo>
                  <a:pt x="5405" y="1548"/>
                </a:lnTo>
                <a:lnTo>
                  <a:pt x="6059" y="1696"/>
                </a:lnTo>
                <a:lnTo>
                  <a:pt x="6396" y="1756"/>
                </a:lnTo>
                <a:lnTo>
                  <a:pt x="6734" y="1815"/>
                </a:lnTo>
                <a:lnTo>
                  <a:pt x="7061" y="1865"/>
                </a:lnTo>
                <a:lnTo>
                  <a:pt x="7398" y="1895"/>
                </a:lnTo>
                <a:lnTo>
                  <a:pt x="6932" y="5246"/>
                </a:lnTo>
                <a:lnTo>
                  <a:pt x="6476" y="8598"/>
                </a:lnTo>
                <a:lnTo>
                  <a:pt x="5573" y="15311"/>
                </a:lnTo>
                <a:lnTo>
                  <a:pt x="5286" y="15330"/>
                </a:lnTo>
                <a:lnTo>
                  <a:pt x="4998" y="15330"/>
                </a:lnTo>
                <a:lnTo>
                  <a:pt x="4711" y="15321"/>
                </a:lnTo>
                <a:lnTo>
                  <a:pt x="4423" y="15291"/>
                </a:lnTo>
                <a:lnTo>
                  <a:pt x="4136" y="15261"/>
                </a:lnTo>
                <a:lnTo>
                  <a:pt x="3848" y="15221"/>
                </a:lnTo>
                <a:lnTo>
                  <a:pt x="3293" y="15142"/>
                </a:lnTo>
                <a:lnTo>
                  <a:pt x="2807" y="15073"/>
                </a:lnTo>
                <a:lnTo>
                  <a:pt x="2509" y="15033"/>
                </a:lnTo>
                <a:lnTo>
                  <a:pt x="2202" y="14983"/>
                </a:lnTo>
                <a:lnTo>
                  <a:pt x="1895" y="14924"/>
                </a:lnTo>
                <a:lnTo>
                  <a:pt x="1746" y="14884"/>
                </a:lnTo>
                <a:lnTo>
                  <a:pt x="1607" y="14845"/>
                </a:lnTo>
                <a:lnTo>
                  <a:pt x="1488" y="14805"/>
                </a:lnTo>
                <a:lnTo>
                  <a:pt x="1369" y="14755"/>
                </a:lnTo>
                <a:lnTo>
                  <a:pt x="1280" y="14696"/>
                </a:lnTo>
                <a:lnTo>
                  <a:pt x="1201" y="14636"/>
                </a:lnTo>
                <a:lnTo>
                  <a:pt x="1191" y="14617"/>
                </a:lnTo>
                <a:lnTo>
                  <a:pt x="1181" y="14567"/>
                </a:lnTo>
                <a:lnTo>
                  <a:pt x="1161" y="14438"/>
                </a:lnTo>
                <a:lnTo>
                  <a:pt x="1161" y="14260"/>
                </a:lnTo>
                <a:lnTo>
                  <a:pt x="1161" y="14041"/>
                </a:lnTo>
                <a:lnTo>
                  <a:pt x="1171" y="13565"/>
                </a:lnTo>
                <a:lnTo>
                  <a:pt x="1201" y="13159"/>
                </a:lnTo>
                <a:lnTo>
                  <a:pt x="1270" y="12306"/>
                </a:lnTo>
                <a:lnTo>
                  <a:pt x="1359" y="11463"/>
                </a:lnTo>
                <a:lnTo>
                  <a:pt x="1468" y="10611"/>
                </a:lnTo>
                <a:lnTo>
                  <a:pt x="1587" y="9768"/>
                </a:lnTo>
                <a:lnTo>
                  <a:pt x="1716" y="8925"/>
                </a:lnTo>
                <a:lnTo>
                  <a:pt x="1855" y="8082"/>
                </a:lnTo>
                <a:lnTo>
                  <a:pt x="2143" y="6396"/>
                </a:lnTo>
                <a:lnTo>
                  <a:pt x="2202" y="6079"/>
                </a:lnTo>
                <a:lnTo>
                  <a:pt x="2262" y="5762"/>
                </a:lnTo>
                <a:lnTo>
                  <a:pt x="2410" y="5107"/>
                </a:lnTo>
                <a:lnTo>
                  <a:pt x="2718" y="3799"/>
                </a:lnTo>
                <a:lnTo>
                  <a:pt x="2857" y="3134"/>
                </a:lnTo>
                <a:lnTo>
                  <a:pt x="2926" y="2797"/>
                </a:lnTo>
                <a:lnTo>
                  <a:pt x="2985" y="2470"/>
                </a:lnTo>
                <a:lnTo>
                  <a:pt x="3035" y="2143"/>
                </a:lnTo>
                <a:lnTo>
                  <a:pt x="3075" y="1815"/>
                </a:lnTo>
                <a:lnTo>
                  <a:pt x="3104" y="1498"/>
                </a:lnTo>
                <a:lnTo>
                  <a:pt x="3124" y="1171"/>
                </a:lnTo>
                <a:lnTo>
                  <a:pt x="3134" y="1151"/>
                </a:lnTo>
                <a:close/>
                <a:moveTo>
                  <a:pt x="21905" y="1300"/>
                </a:moveTo>
                <a:lnTo>
                  <a:pt x="22470" y="1320"/>
                </a:lnTo>
                <a:lnTo>
                  <a:pt x="23025" y="1339"/>
                </a:lnTo>
                <a:lnTo>
                  <a:pt x="23580" y="1379"/>
                </a:lnTo>
                <a:lnTo>
                  <a:pt x="24205" y="1449"/>
                </a:lnTo>
                <a:lnTo>
                  <a:pt x="24512" y="1488"/>
                </a:lnTo>
                <a:lnTo>
                  <a:pt x="24820" y="1538"/>
                </a:lnTo>
                <a:lnTo>
                  <a:pt x="25137" y="1597"/>
                </a:lnTo>
                <a:lnTo>
                  <a:pt x="25435" y="1667"/>
                </a:lnTo>
                <a:lnTo>
                  <a:pt x="25742" y="1746"/>
                </a:lnTo>
                <a:lnTo>
                  <a:pt x="26039" y="1835"/>
                </a:lnTo>
                <a:lnTo>
                  <a:pt x="26258" y="1915"/>
                </a:lnTo>
                <a:lnTo>
                  <a:pt x="26446" y="1994"/>
                </a:lnTo>
                <a:lnTo>
                  <a:pt x="26624" y="2083"/>
                </a:lnTo>
                <a:lnTo>
                  <a:pt x="26783" y="2182"/>
                </a:lnTo>
                <a:lnTo>
                  <a:pt x="26922" y="2291"/>
                </a:lnTo>
                <a:lnTo>
                  <a:pt x="27041" y="2410"/>
                </a:lnTo>
                <a:lnTo>
                  <a:pt x="27150" y="2539"/>
                </a:lnTo>
                <a:lnTo>
                  <a:pt x="27229" y="2668"/>
                </a:lnTo>
                <a:lnTo>
                  <a:pt x="27309" y="2817"/>
                </a:lnTo>
                <a:lnTo>
                  <a:pt x="27358" y="2976"/>
                </a:lnTo>
                <a:lnTo>
                  <a:pt x="27398" y="3144"/>
                </a:lnTo>
                <a:lnTo>
                  <a:pt x="27428" y="3313"/>
                </a:lnTo>
                <a:lnTo>
                  <a:pt x="27437" y="3511"/>
                </a:lnTo>
                <a:lnTo>
                  <a:pt x="27437" y="3709"/>
                </a:lnTo>
                <a:lnTo>
                  <a:pt x="27418" y="3918"/>
                </a:lnTo>
                <a:lnTo>
                  <a:pt x="27398" y="4146"/>
                </a:lnTo>
                <a:lnTo>
                  <a:pt x="27388" y="4205"/>
                </a:lnTo>
                <a:lnTo>
                  <a:pt x="27388" y="4265"/>
                </a:lnTo>
                <a:lnTo>
                  <a:pt x="27408" y="4374"/>
                </a:lnTo>
                <a:lnTo>
                  <a:pt x="27428" y="4483"/>
                </a:lnTo>
                <a:lnTo>
                  <a:pt x="27447" y="4532"/>
                </a:lnTo>
                <a:lnTo>
                  <a:pt x="27477" y="4582"/>
                </a:lnTo>
                <a:lnTo>
                  <a:pt x="27507" y="4631"/>
                </a:lnTo>
                <a:lnTo>
                  <a:pt x="27547" y="4681"/>
                </a:lnTo>
                <a:lnTo>
                  <a:pt x="27596" y="4721"/>
                </a:lnTo>
                <a:lnTo>
                  <a:pt x="27646" y="4760"/>
                </a:lnTo>
                <a:lnTo>
                  <a:pt x="27804" y="4869"/>
                </a:lnTo>
                <a:lnTo>
                  <a:pt x="27963" y="4998"/>
                </a:lnTo>
                <a:lnTo>
                  <a:pt x="28132" y="5127"/>
                </a:lnTo>
                <a:lnTo>
                  <a:pt x="28290" y="5266"/>
                </a:lnTo>
                <a:lnTo>
                  <a:pt x="28439" y="5425"/>
                </a:lnTo>
                <a:lnTo>
                  <a:pt x="28578" y="5573"/>
                </a:lnTo>
                <a:lnTo>
                  <a:pt x="28707" y="5742"/>
                </a:lnTo>
                <a:lnTo>
                  <a:pt x="28816" y="5911"/>
                </a:lnTo>
                <a:lnTo>
                  <a:pt x="28905" y="6089"/>
                </a:lnTo>
                <a:lnTo>
                  <a:pt x="28945" y="6178"/>
                </a:lnTo>
                <a:lnTo>
                  <a:pt x="28974" y="6268"/>
                </a:lnTo>
                <a:lnTo>
                  <a:pt x="29004" y="6357"/>
                </a:lnTo>
                <a:lnTo>
                  <a:pt x="29024" y="6446"/>
                </a:lnTo>
                <a:lnTo>
                  <a:pt x="29034" y="6545"/>
                </a:lnTo>
                <a:lnTo>
                  <a:pt x="29034" y="6634"/>
                </a:lnTo>
                <a:lnTo>
                  <a:pt x="29024" y="6724"/>
                </a:lnTo>
                <a:lnTo>
                  <a:pt x="29004" y="6823"/>
                </a:lnTo>
                <a:lnTo>
                  <a:pt x="28984" y="6912"/>
                </a:lnTo>
                <a:lnTo>
                  <a:pt x="28955" y="7011"/>
                </a:lnTo>
                <a:lnTo>
                  <a:pt x="28905" y="7100"/>
                </a:lnTo>
                <a:lnTo>
                  <a:pt x="28855" y="7200"/>
                </a:lnTo>
                <a:lnTo>
                  <a:pt x="28786" y="7299"/>
                </a:lnTo>
                <a:lnTo>
                  <a:pt x="28707" y="7388"/>
                </a:lnTo>
                <a:lnTo>
                  <a:pt x="28657" y="7457"/>
                </a:lnTo>
                <a:lnTo>
                  <a:pt x="28617" y="7527"/>
                </a:lnTo>
                <a:lnTo>
                  <a:pt x="28598" y="7596"/>
                </a:lnTo>
                <a:lnTo>
                  <a:pt x="28578" y="7666"/>
                </a:lnTo>
                <a:lnTo>
                  <a:pt x="28558" y="7745"/>
                </a:lnTo>
                <a:lnTo>
                  <a:pt x="28558" y="7824"/>
                </a:lnTo>
                <a:lnTo>
                  <a:pt x="28568" y="7904"/>
                </a:lnTo>
                <a:lnTo>
                  <a:pt x="28588" y="7983"/>
                </a:lnTo>
                <a:lnTo>
                  <a:pt x="28627" y="8052"/>
                </a:lnTo>
                <a:lnTo>
                  <a:pt x="28677" y="8132"/>
                </a:lnTo>
                <a:lnTo>
                  <a:pt x="28736" y="8191"/>
                </a:lnTo>
                <a:lnTo>
                  <a:pt x="28816" y="8251"/>
                </a:lnTo>
                <a:lnTo>
                  <a:pt x="29083" y="8399"/>
                </a:lnTo>
                <a:lnTo>
                  <a:pt x="29361" y="8578"/>
                </a:lnTo>
                <a:lnTo>
                  <a:pt x="29639" y="8756"/>
                </a:lnTo>
                <a:lnTo>
                  <a:pt x="29768" y="8865"/>
                </a:lnTo>
                <a:lnTo>
                  <a:pt x="29887" y="8965"/>
                </a:lnTo>
                <a:lnTo>
                  <a:pt x="30006" y="9074"/>
                </a:lnTo>
                <a:lnTo>
                  <a:pt x="30115" y="9193"/>
                </a:lnTo>
                <a:lnTo>
                  <a:pt x="30214" y="9322"/>
                </a:lnTo>
                <a:lnTo>
                  <a:pt x="30303" y="9450"/>
                </a:lnTo>
                <a:lnTo>
                  <a:pt x="30373" y="9589"/>
                </a:lnTo>
                <a:lnTo>
                  <a:pt x="30422" y="9738"/>
                </a:lnTo>
                <a:lnTo>
                  <a:pt x="30452" y="9887"/>
                </a:lnTo>
                <a:lnTo>
                  <a:pt x="30472" y="10055"/>
                </a:lnTo>
                <a:lnTo>
                  <a:pt x="30462" y="10194"/>
                </a:lnTo>
                <a:lnTo>
                  <a:pt x="30452" y="10343"/>
                </a:lnTo>
                <a:lnTo>
                  <a:pt x="30422" y="10492"/>
                </a:lnTo>
                <a:lnTo>
                  <a:pt x="30373" y="10640"/>
                </a:lnTo>
                <a:lnTo>
                  <a:pt x="30323" y="10789"/>
                </a:lnTo>
                <a:lnTo>
                  <a:pt x="30263" y="10938"/>
                </a:lnTo>
                <a:lnTo>
                  <a:pt x="30184" y="11077"/>
                </a:lnTo>
                <a:lnTo>
                  <a:pt x="30105" y="11215"/>
                </a:lnTo>
                <a:lnTo>
                  <a:pt x="30016" y="11344"/>
                </a:lnTo>
                <a:lnTo>
                  <a:pt x="29906" y="11463"/>
                </a:lnTo>
                <a:lnTo>
                  <a:pt x="29797" y="11572"/>
                </a:lnTo>
                <a:lnTo>
                  <a:pt x="29688" y="11672"/>
                </a:lnTo>
                <a:lnTo>
                  <a:pt x="29559" y="11761"/>
                </a:lnTo>
                <a:lnTo>
                  <a:pt x="29431" y="11830"/>
                </a:lnTo>
                <a:lnTo>
                  <a:pt x="29292" y="11890"/>
                </a:lnTo>
                <a:lnTo>
                  <a:pt x="29153" y="11929"/>
                </a:lnTo>
                <a:lnTo>
                  <a:pt x="29093" y="11949"/>
                </a:lnTo>
                <a:lnTo>
                  <a:pt x="28994" y="11979"/>
                </a:lnTo>
                <a:lnTo>
                  <a:pt x="28905" y="12019"/>
                </a:lnTo>
                <a:lnTo>
                  <a:pt x="28845" y="12078"/>
                </a:lnTo>
                <a:lnTo>
                  <a:pt x="28786" y="12148"/>
                </a:lnTo>
                <a:lnTo>
                  <a:pt x="28756" y="12217"/>
                </a:lnTo>
                <a:lnTo>
                  <a:pt x="28727" y="12296"/>
                </a:lnTo>
                <a:lnTo>
                  <a:pt x="28727" y="12386"/>
                </a:lnTo>
                <a:lnTo>
                  <a:pt x="28727" y="12475"/>
                </a:lnTo>
                <a:lnTo>
                  <a:pt x="28727" y="12534"/>
                </a:lnTo>
                <a:lnTo>
                  <a:pt x="28736" y="12604"/>
                </a:lnTo>
                <a:lnTo>
                  <a:pt x="28756" y="12663"/>
                </a:lnTo>
                <a:lnTo>
                  <a:pt x="28776" y="12723"/>
                </a:lnTo>
                <a:lnTo>
                  <a:pt x="28816" y="12782"/>
                </a:lnTo>
                <a:lnTo>
                  <a:pt x="28865" y="12842"/>
                </a:lnTo>
                <a:lnTo>
                  <a:pt x="28915" y="12891"/>
                </a:lnTo>
                <a:lnTo>
                  <a:pt x="28984" y="12941"/>
                </a:lnTo>
                <a:lnTo>
                  <a:pt x="29242" y="13099"/>
                </a:lnTo>
                <a:lnTo>
                  <a:pt x="29470" y="13278"/>
                </a:lnTo>
                <a:lnTo>
                  <a:pt x="29668" y="13447"/>
                </a:lnTo>
                <a:lnTo>
                  <a:pt x="29847" y="13625"/>
                </a:lnTo>
                <a:lnTo>
                  <a:pt x="29996" y="13803"/>
                </a:lnTo>
                <a:lnTo>
                  <a:pt x="30125" y="13982"/>
                </a:lnTo>
                <a:lnTo>
                  <a:pt x="30234" y="14160"/>
                </a:lnTo>
                <a:lnTo>
                  <a:pt x="30313" y="14349"/>
                </a:lnTo>
                <a:lnTo>
                  <a:pt x="30373" y="14527"/>
                </a:lnTo>
                <a:lnTo>
                  <a:pt x="30412" y="14716"/>
                </a:lnTo>
                <a:lnTo>
                  <a:pt x="30432" y="14894"/>
                </a:lnTo>
                <a:lnTo>
                  <a:pt x="30432" y="15073"/>
                </a:lnTo>
                <a:lnTo>
                  <a:pt x="30412" y="15251"/>
                </a:lnTo>
                <a:lnTo>
                  <a:pt x="30373" y="15420"/>
                </a:lnTo>
                <a:lnTo>
                  <a:pt x="30313" y="15588"/>
                </a:lnTo>
                <a:lnTo>
                  <a:pt x="30244" y="15747"/>
                </a:lnTo>
                <a:lnTo>
                  <a:pt x="30154" y="15906"/>
                </a:lnTo>
                <a:lnTo>
                  <a:pt x="30045" y="16064"/>
                </a:lnTo>
                <a:lnTo>
                  <a:pt x="29926" y="16203"/>
                </a:lnTo>
                <a:lnTo>
                  <a:pt x="29787" y="16342"/>
                </a:lnTo>
                <a:lnTo>
                  <a:pt x="29649" y="16471"/>
                </a:lnTo>
                <a:lnTo>
                  <a:pt x="29480" y="16600"/>
                </a:lnTo>
                <a:lnTo>
                  <a:pt x="29312" y="16709"/>
                </a:lnTo>
                <a:lnTo>
                  <a:pt x="29133" y="16808"/>
                </a:lnTo>
                <a:lnTo>
                  <a:pt x="28935" y="16907"/>
                </a:lnTo>
                <a:lnTo>
                  <a:pt x="28736" y="16986"/>
                </a:lnTo>
                <a:lnTo>
                  <a:pt x="28518" y="17056"/>
                </a:lnTo>
                <a:lnTo>
                  <a:pt x="28300" y="17105"/>
                </a:lnTo>
                <a:lnTo>
                  <a:pt x="28072" y="17155"/>
                </a:lnTo>
                <a:lnTo>
                  <a:pt x="27834" y="17185"/>
                </a:lnTo>
                <a:lnTo>
                  <a:pt x="27596" y="17195"/>
                </a:lnTo>
                <a:lnTo>
                  <a:pt x="27348" y="17195"/>
                </a:lnTo>
                <a:lnTo>
                  <a:pt x="25871" y="17135"/>
                </a:lnTo>
                <a:lnTo>
                  <a:pt x="24393" y="17076"/>
                </a:lnTo>
                <a:lnTo>
                  <a:pt x="23650" y="17056"/>
                </a:lnTo>
                <a:lnTo>
                  <a:pt x="22916" y="17036"/>
                </a:lnTo>
                <a:lnTo>
                  <a:pt x="22172" y="17036"/>
                </a:lnTo>
                <a:lnTo>
                  <a:pt x="21438" y="17056"/>
                </a:lnTo>
                <a:lnTo>
                  <a:pt x="21399" y="17056"/>
                </a:lnTo>
                <a:lnTo>
                  <a:pt x="21359" y="17066"/>
                </a:lnTo>
                <a:lnTo>
                  <a:pt x="21290" y="17076"/>
                </a:lnTo>
                <a:lnTo>
                  <a:pt x="21220" y="17105"/>
                </a:lnTo>
                <a:lnTo>
                  <a:pt x="21161" y="17135"/>
                </a:lnTo>
                <a:lnTo>
                  <a:pt x="21111" y="17175"/>
                </a:lnTo>
                <a:lnTo>
                  <a:pt x="21062" y="17214"/>
                </a:lnTo>
                <a:lnTo>
                  <a:pt x="21022" y="17264"/>
                </a:lnTo>
                <a:lnTo>
                  <a:pt x="20982" y="17314"/>
                </a:lnTo>
                <a:lnTo>
                  <a:pt x="20953" y="17373"/>
                </a:lnTo>
                <a:lnTo>
                  <a:pt x="20923" y="17443"/>
                </a:lnTo>
                <a:lnTo>
                  <a:pt x="20903" y="17522"/>
                </a:lnTo>
                <a:lnTo>
                  <a:pt x="20893" y="17601"/>
                </a:lnTo>
                <a:lnTo>
                  <a:pt x="20893" y="17671"/>
                </a:lnTo>
                <a:lnTo>
                  <a:pt x="20903" y="17750"/>
                </a:lnTo>
                <a:lnTo>
                  <a:pt x="20933" y="17829"/>
                </a:lnTo>
                <a:lnTo>
                  <a:pt x="20963" y="17899"/>
                </a:lnTo>
                <a:lnTo>
                  <a:pt x="21022" y="17958"/>
                </a:lnTo>
                <a:lnTo>
                  <a:pt x="21062" y="18008"/>
                </a:lnTo>
                <a:lnTo>
                  <a:pt x="21111" y="18047"/>
                </a:lnTo>
                <a:lnTo>
                  <a:pt x="21161" y="18087"/>
                </a:lnTo>
                <a:lnTo>
                  <a:pt x="21220" y="18117"/>
                </a:lnTo>
                <a:lnTo>
                  <a:pt x="21438" y="18246"/>
                </a:lnTo>
                <a:lnTo>
                  <a:pt x="21637" y="18385"/>
                </a:lnTo>
                <a:lnTo>
                  <a:pt x="21835" y="18533"/>
                </a:lnTo>
                <a:lnTo>
                  <a:pt x="22024" y="18692"/>
                </a:lnTo>
                <a:lnTo>
                  <a:pt x="22202" y="18851"/>
                </a:lnTo>
                <a:lnTo>
                  <a:pt x="22371" y="19029"/>
                </a:lnTo>
                <a:lnTo>
                  <a:pt x="22529" y="19208"/>
                </a:lnTo>
                <a:lnTo>
                  <a:pt x="22688" y="19396"/>
                </a:lnTo>
                <a:lnTo>
                  <a:pt x="22837" y="19594"/>
                </a:lnTo>
                <a:lnTo>
                  <a:pt x="22966" y="19802"/>
                </a:lnTo>
                <a:lnTo>
                  <a:pt x="23094" y="20011"/>
                </a:lnTo>
                <a:lnTo>
                  <a:pt x="23223" y="20219"/>
                </a:lnTo>
                <a:lnTo>
                  <a:pt x="23332" y="20437"/>
                </a:lnTo>
                <a:lnTo>
                  <a:pt x="23432" y="20665"/>
                </a:lnTo>
                <a:lnTo>
                  <a:pt x="23521" y="20893"/>
                </a:lnTo>
                <a:lnTo>
                  <a:pt x="23610" y="21121"/>
                </a:lnTo>
                <a:lnTo>
                  <a:pt x="23679" y="21359"/>
                </a:lnTo>
                <a:lnTo>
                  <a:pt x="23749" y="21597"/>
                </a:lnTo>
                <a:lnTo>
                  <a:pt x="23808" y="21835"/>
                </a:lnTo>
                <a:lnTo>
                  <a:pt x="23848" y="22073"/>
                </a:lnTo>
                <a:lnTo>
                  <a:pt x="23888" y="22321"/>
                </a:lnTo>
                <a:lnTo>
                  <a:pt x="23917" y="22569"/>
                </a:lnTo>
                <a:lnTo>
                  <a:pt x="23937" y="22807"/>
                </a:lnTo>
                <a:lnTo>
                  <a:pt x="23947" y="23055"/>
                </a:lnTo>
                <a:lnTo>
                  <a:pt x="23947" y="23303"/>
                </a:lnTo>
                <a:lnTo>
                  <a:pt x="23937" y="23551"/>
                </a:lnTo>
                <a:lnTo>
                  <a:pt x="23917" y="23789"/>
                </a:lnTo>
                <a:lnTo>
                  <a:pt x="23888" y="24036"/>
                </a:lnTo>
                <a:lnTo>
                  <a:pt x="23848" y="24274"/>
                </a:lnTo>
                <a:lnTo>
                  <a:pt x="23798" y="24512"/>
                </a:lnTo>
                <a:lnTo>
                  <a:pt x="23739" y="24750"/>
                </a:lnTo>
                <a:lnTo>
                  <a:pt x="23670" y="24988"/>
                </a:lnTo>
                <a:lnTo>
                  <a:pt x="23590" y="25206"/>
                </a:lnTo>
                <a:lnTo>
                  <a:pt x="23481" y="25454"/>
                </a:lnTo>
                <a:lnTo>
                  <a:pt x="23362" y="25722"/>
                </a:lnTo>
                <a:lnTo>
                  <a:pt x="23213" y="26000"/>
                </a:lnTo>
                <a:lnTo>
                  <a:pt x="23055" y="26287"/>
                </a:lnTo>
                <a:lnTo>
                  <a:pt x="22866" y="26565"/>
                </a:lnTo>
                <a:lnTo>
                  <a:pt x="22668" y="26852"/>
                </a:lnTo>
                <a:lnTo>
                  <a:pt x="22460" y="27120"/>
                </a:lnTo>
                <a:lnTo>
                  <a:pt x="22341" y="27239"/>
                </a:lnTo>
                <a:lnTo>
                  <a:pt x="22232" y="27368"/>
                </a:lnTo>
                <a:lnTo>
                  <a:pt x="22113" y="27477"/>
                </a:lnTo>
                <a:lnTo>
                  <a:pt x="21984" y="27586"/>
                </a:lnTo>
                <a:lnTo>
                  <a:pt x="21865" y="27685"/>
                </a:lnTo>
                <a:lnTo>
                  <a:pt x="21736" y="27785"/>
                </a:lnTo>
                <a:lnTo>
                  <a:pt x="21607" y="27864"/>
                </a:lnTo>
                <a:lnTo>
                  <a:pt x="21468" y="27933"/>
                </a:lnTo>
                <a:lnTo>
                  <a:pt x="21339" y="27993"/>
                </a:lnTo>
                <a:lnTo>
                  <a:pt x="21201" y="28042"/>
                </a:lnTo>
                <a:lnTo>
                  <a:pt x="21062" y="28082"/>
                </a:lnTo>
                <a:lnTo>
                  <a:pt x="20923" y="28102"/>
                </a:lnTo>
                <a:lnTo>
                  <a:pt x="20774" y="28112"/>
                </a:lnTo>
                <a:lnTo>
                  <a:pt x="20635" y="28102"/>
                </a:lnTo>
                <a:lnTo>
                  <a:pt x="20487" y="28082"/>
                </a:lnTo>
                <a:lnTo>
                  <a:pt x="20338" y="28042"/>
                </a:lnTo>
                <a:lnTo>
                  <a:pt x="20288" y="28122"/>
                </a:lnTo>
                <a:lnTo>
                  <a:pt x="20249" y="28171"/>
                </a:lnTo>
                <a:lnTo>
                  <a:pt x="20219" y="28191"/>
                </a:lnTo>
                <a:lnTo>
                  <a:pt x="20209" y="28191"/>
                </a:lnTo>
                <a:lnTo>
                  <a:pt x="20199" y="28181"/>
                </a:lnTo>
                <a:lnTo>
                  <a:pt x="20189" y="28132"/>
                </a:lnTo>
                <a:lnTo>
                  <a:pt x="20179" y="28052"/>
                </a:lnTo>
                <a:lnTo>
                  <a:pt x="20179" y="27943"/>
                </a:lnTo>
                <a:lnTo>
                  <a:pt x="20189" y="27804"/>
                </a:lnTo>
                <a:lnTo>
                  <a:pt x="20189" y="27438"/>
                </a:lnTo>
                <a:lnTo>
                  <a:pt x="20189" y="27071"/>
                </a:lnTo>
                <a:lnTo>
                  <a:pt x="20209" y="26654"/>
                </a:lnTo>
                <a:lnTo>
                  <a:pt x="20229" y="26238"/>
                </a:lnTo>
                <a:lnTo>
                  <a:pt x="20288" y="25395"/>
                </a:lnTo>
                <a:lnTo>
                  <a:pt x="20308" y="25038"/>
                </a:lnTo>
                <a:lnTo>
                  <a:pt x="20308" y="24691"/>
                </a:lnTo>
                <a:lnTo>
                  <a:pt x="20298" y="24354"/>
                </a:lnTo>
                <a:lnTo>
                  <a:pt x="20268" y="24027"/>
                </a:lnTo>
                <a:lnTo>
                  <a:pt x="20229" y="23699"/>
                </a:lnTo>
                <a:lnTo>
                  <a:pt x="20159" y="23382"/>
                </a:lnTo>
                <a:lnTo>
                  <a:pt x="20080" y="23085"/>
                </a:lnTo>
                <a:lnTo>
                  <a:pt x="20030" y="22936"/>
                </a:lnTo>
                <a:lnTo>
                  <a:pt x="19971" y="22787"/>
                </a:lnTo>
                <a:lnTo>
                  <a:pt x="19911" y="22648"/>
                </a:lnTo>
                <a:lnTo>
                  <a:pt x="19842" y="22509"/>
                </a:lnTo>
                <a:lnTo>
                  <a:pt x="19773" y="22381"/>
                </a:lnTo>
                <a:lnTo>
                  <a:pt x="19693" y="22242"/>
                </a:lnTo>
                <a:lnTo>
                  <a:pt x="19604" y="22113"/>
                </a:lnTo>
                <a:lnTo>
                  <a:pt x="19505" y="21984"/>
                </a:lnTo>
                <a:lnTo>
                  <a:pt x="19406" y="21865"/>
                </a:lnTo>
                <a:lnTo>
                  <a:pt x="19307" y="21746"/>
                </a:lnTo>
                <a:lnTo>
                  <a:pt x="19188" y="21637"/>
                </a:lnTo>
                <a:lnTo>
                  <a:pt x="19069" y="21518"/>
                </a:lnTo>
                <a:lnTo>
                  <a:pt x="18940" y="21409"/>
                </a:lnTo>
                <a:lnTo>
                  <a:pt x="18801" y="21310"/>
                </a:lnTo>
                <a:lnTo>
                  <a:pt x="18652" y="21210"/>
                </a:lnTo>
                <a:lnTo>
                  <a:pt x="18503" y="21111"/>
                </a:lnTo>
                <a:lnTo>
                  <a:pt x="18345" y="21022"/>
                </a:lnTo>
                <a:lnTo>
                  <a:pt x="18176" y="20933"/>
                </a:lnTo>
                <a:lnTo>
                  <a:pt x="17651" y="20685"/>
                </a:lnTo>
                <a:lnTo>
                  <a:pt x="17145" y="20447"/>
                </a:lnTo>
                <a:lnTo>
                  <a:pt x="16649" y="20219"/>
                </a:lnTo>
                <a:lnTo>
                  <a:pt x="16173" y="19991"/>
                </a:lnTo>
                <a:lnTo>
                  <a:pt x="15935" y="19872"/>
                </a:lnTo>
                <a:lnTo>
                  <a:pt x="15697" y="19743"/>
                </a:lnTo>
                <a:lnTo>
                  <a:pt x="15459" y="19604"/>
                </a:lnTo>
                <a:lnTo>
                  <a:pt x="15231" y="19465"/>
                </a:lnTo>
                <a:lnTo>
                  <a:pt x="14993" y="19307"/>
                </a:lnTo>
                <a:lnTo>
                  <a:pt x="14765" y="19138"/>
                </a:lnTo>
                <a:lnTo>
                  <a:pt x="14527" y="18960"/>
                </a:lnTo>
                <a:lnTo>
                  <a:pt x="14289" y="18761"/>
                </a:lnTo>
                <a:lnTo>
                  <a:pt x="13883" y="18414"/>
                </a:lnTo>
                <a:lnTo>
                  <a:pt x="13466" y="18087"/>
                </a:lnTo>
                <a:lnTo>
                  <a:pt x="13050" y="17770"/>
                </a:lnTo>
                <a:lnTo>
                  <a:pt x="12623" y="17452"/>
                </a:lnTo>
                <a:lnTo>
                  <a:pt x="11771" y="16808"/>
                </a:lnTo>
                <a:lnTo>
                  <a:pt x="11354" y="16481"/>
                </a:lnTo>
                <a:lnTo>
                  <a:pt x="10938" y="16144"/>
                </a:lnTo>
                <a:lnTo>
                  <a:pt x="10918" y="16104"/>
                </a:lnTo>
                <a:lnTo>
                  <a:pt x="10888" y="16064"/>
                </a:lnTo>
                <a:lnTo>
                  <a:pt x="10849" y="16034"/>
                </a:lnTo>
                <a:lnTo>
                  <a:pt x="10809" y="16005"/>
                </a:lnTo>
                <a:lnTo>
                  <a:pt x="10769" y="15975"/>
                </a:lnTo>
                <a:lnTo>
                  <a:pt x="10710" y="15955"/>
                </a:lnTo>
                <a:lnTo>
                  <a:pt x="10660" y="15935"/>
                </a:lnTo>
                <a:lnTo>
                  <a:pt x="10591" y="15925"/>
                </a:lnTo>
                <a:lnTo>
                  <a:pt x="6664" y="15350"/>
                </a:lnTo>
                <a:lnTo>
                  <a:pt x="7566" y="8647"/>
                </a:lnTo>
                <a:lnTo>
                  <a:pt x="8023" y="5296"/>
                </a:lnTo>
                <a:lnTo>
                  <a:pt x="8489" y="1944"/>
                </a:lnTo>
                <a:lnTo>
                  <a:pt x="9024" y="2004"/>
                </a:lnTo>
                <a:lnTo>
                  <a:pt x="9550" y="2063"/>
                </a:lnTo>
                <a:lnTo>
                  <a:pt x="10620" y="2153"/>
                </a:lnTo>
                <a:lnTo>
                  <a:pt x="11691" y="2232"/>
                </a:lnTo>
                <a:lnTo>
                  <a:pt x="12762" y="2291"/>
                </a:lnTo>
                <a:lnTo>
                  <a:pt x="12861" y="2311"/>
                </a:lnTo>
                <a:lnTo>
                  <a:pt x="12961" y="2311"/>
                </a:lnTo>
                <a:lnTo>
                  <a:pt x="13070" y="2301"/>
                </a:lnTo>
                <a:lnTo>
                  <a:pt x="13169" y="2281"/>
                </a:lnTo>
                <a:lnTo>
                  <a:pt x="13912" y="2172"/>
                </a:lnTo>
                <a:lnTo>
                  <a:pt x="14656" y="2063"/>
                </a:lnTo>
                <a:lnTo>
                  <a:pt x="16134" y="1825"/>
                </a:lnTo>
                <a:lnTo>
                  <a:pt x="16867" y="1706"/>
                </a:lnTo>
                <a:lnTo>
                  <a:pt x="17611" y="1597"/>
                </a:lnTo>
                <a:lnTo>
                  <a:pt x="18355" y="1498"/>
                </a:lnTo>
                <a:lnTo>
                  <a:pt x="19108" y="1429"/>
                </a:lnTo>
                <a:lnTo>
                  <a:pt x="19664" y="1389"/>
                </a:lnTo>
                <a:lnTo>
                  <a:pt x="20219" y="1349"/>
                </a:lnTo>
                <a:lnTo>
                  <a:pt x="20784" y="1320"/>
                </a:lnTo>
                <a:lnTo>
                  <a:pt x="21349" y="1310"/>
                </a:lnTo>
                <a:lnTo>
                  <a:pt x="21905" y="1300"/>
                </a:lnTo>
                <a:close/>
                <a:moveTo>
                  <a:pt x="3342" y="1"/>
                </a:moveTo>
                <a:lnTo>
                  <a:pt x="3154" y="11"/>
                </a:lnTo>
                <a:lnTo>
                  <a:pt x="2985" y="41"/>
                </a:lnTo>
                <a:lnTo>
                  <a:pt x="2817" y="80"/>
                </a:lnTo>
                <a:lnTo>
                  <a:pt x="2668" y="130"/>
                </a:lnTo>
                <a:lnTo>
                  <a:pt x="2529" y="199"/>
                </a:lnTo>
                <a:lnTo>
                  <a:pt x="2410" y="288"/>
                </a:lnTo>
                <a:lnTo>
                  <a:pt x="2301" y="388"/>
                </a:lnTo>
                <a:lnTo>
                  <a:pt x="2252" y="447"/>
                </a:lnTo>
                <a:lnTo>
                  <a:pt x="2202" y="507"/>
                </a:lnTo>
                <a:lnTo>
                  <a:pt x="2162" y="576"/>
                </a:lnTo>
                <a:lnTo>
                  <a:pt x="2133" y="645"/>
                </a:lnTo>
                <a:lnTo>
                  <a:pt x="2073" y="794"/>
                </a:lnTo>
                <a:lnTo>
                  <a:pt x="2014" y="933"/>
                </a:lnTo>
                <a:lnTo>
                  <a:pt x="1974" y="1092"/>
                </a:lnTo>
                <a:lnTo>
                  <a:pt x="1924" y="1240"/>
                </a:lnTo>
                <a:lnTo>
                  <a:pt x="1855" y="1568"/>
                </a:lnTo>
                <a:lnTo>
                  <a:pt x="1796" y="1895"/>
                </a:lnTo>
                <a:lnTo>
                  <a:pt x="1706" y="2569"/>
                </a:lnTo>
                <a:lnTo>
                  <a:pt x="1657" y="2886"/>
                </a:lnTo>
                <a:lnTo>
                  <a:pt x="1607" y="3184"/>
                </a:lnTo>
                <a:lnTo>
                  <a:pt x="1409" y="4275"/>
                </a:lnTo>
                <a:lnTo>
                  <a:pt x="1220" y="5355"/>
                </a:lnTo>
                <a:lnTo>
                  <a:pt x="1032" y="6436"/>
                </a:lnTo>
                <a:lnTo>
                  <a:pt x="854" y="7527"/>
                </a:lnTo>
                <a:lnTo>
                  <a:pt x="705" y="8370"/>
                </a:lnTo>
                <a:lnTo>
                  <a:pt x="536" y="9232"/>
                </a:lnTo>
                <a:lnTo>
                  <a:pt x="378" y="10125"/>
                </a:lnTo>
                <a:lnTo>
                  <a:pt x="298" y="10571"/>
                </a:lnTo>
                <a:lnTo>
                  <a:pt x="219" y="11027"/>
                </a:lnTo>
                <a:lnTo>
                  <a:pt x="159" y="11483"/>
                </a:lnTo>
                <a:lnTo>
                  <a:pt x="100" y="11929"/>
                </a:lnTo>
                <a:lnTo>
                  <a:pt x="50" y="12376"/>
                </a:lnTo>
                <a:lnTo>
                  <a:pt x="21" y="12822"/>
                </a:lnTo>
                <a:lnTo>
                  <a:pt x="1" y="13268"/>
                </a:lnTo>
                <a:lnTo>
                  <a:pt x="1" y="13704"/>
                </a:lnTo>
                <a:lnTo>
                  <a:pt x="21" y="14131"/>
                </a:lnTo>
                <a:lnTo>
                  <a:pt x="60" y="14557"/>
                </a:lnTo>
                <a:lnTo>
                  <a:pt x="90" y="14706"/>
                </a:lnTo>
                <a:lnTo>
                  <a:pt x="110" y="14835"/>
                </a:lnTo>
                <a:lnTo>
                  <a:pt x="140" y="14954"/>
                </a:lnTo>
                <a:lnTo>
                  <a:pt x="179" y="15063"/>
                </a:lnTo>
                <a:lnTo>
                  <a:pt x="219" y="15162"/>
                </a:lnTo>
                <a:lnTo>
                  <a:pt x="269" y="15241"/>
                </a:lnTo>
                <a:lnTo>
                  <a:pt x="328" y="15321"/>
                </a:lnTo>
                <a:lnTo>
                  <a:pt x="397" y="15390"/>
                </a:lnTo>
                <a:lnTo>
                  <a:pt x="467" y="15459"/>
                </a:lnTo>
                <a:lnTo>
                  <a:pt x="556" y="15519"/>
                </a:lnTo>
                <a:lnTo>
                  <a:pt x="645" y="15568"/>
                </a:lnTo>
                <a:lnTo>
                  <a:pt x="744" y="15618"/>
                </a:lnTo>
                <a:lnTo>
                  <a:pt x="973" y="15707"/>
                </a:lnTo>
                <a:lnTo>
                  <a:pt x="1250" y="15806"/>
                </a:lnTo>
                <a:lnTo>
                  <a:pt x="1538" y="15886"/>
                </a:lnTo>
                <a:lnTo>
                  <a:pt x="1825" y="15965"/>
                </a:lnTo>
                <a:lnTo>
                  <a:pt x="2113" y="16044"/>
                </a:lnTo>
                <a:lnTo>
                  <a:pt x="2410" y="16114"/>
                </a:lnTo>
                <a:lnTo>
                  <a:pt x="2708" y="16173"/>
                </a:lnTo>
                <a:lnTo>
                  <a:pt x="3005" y="16233"/>
                </a:lnTo>
                <a:lnTo>
                  <a:pt x="3313" y="16282"/>
                </a:lnTo>
                <a:lnTo>
                  <a:pt x="3620" y="16322"/>
                </a:lnTo>
                <a:lnTo>
                  <a:pt x="3917" y="16352"/>
                </a:lnTo>
                <a:lnTo>
                  <a:pt x="4225" y="16382"/>
                </a:lnTo>
                <a:lnTo>
                  <a:pt x="4532" y="16401"/>
                </a:lnTo>
                <a:lnTo>
                  <a:pt x="4840" y="16411"/>
                </a:lnTo>
                <a:lnTo>
                  <a:pt x="5137" y="16411"/>
                </a:lnTo>
                <a:lnTo>
                  <a:pt x="5444" y="16401"/>
                </a:lnTo>
                <a:lnTo>
                  <a:pt x="5742" y="16382"/>
                </a:lnTo>
                <a:lnTo>
                  <a:pt x="6030" y="16352"/>
                </a:lnTo>
                <a:lnTo>
                  <a:pt x="10214" y="16967"/>
                </a:lnTo>
                <a:lnTo>
                  <a:pt x="10730" y="17403"/>
                </a:lnTo>
                <a:lnTo>
                  <a:pt x="11255" y="17829"/>
                </a:lnTo>
                <a:lnTo>
                  <a:pt x="11791" y="18256"/>
                </a:lnTo>
                <a:lnTo>
                  <a:pt x="12326" y="18682"/>
                </a:lnTo>
                <a:lnTo>
                  <a:pt x="13407" y="19525"/>
                </a:lnTo>
                <a:lnTo>
                  <a:pt x="14478" y="20358"/>
                </a:lnTo>
                <a:lnTo>
                  <a:pt x="14607" y="20457"/>
                </a:lnTo>
                <a:lnTo>
                  <a:pt x="14755" y="20546"/>
                </a:lnTo>
                <a:lnTo>
                  <a:pt x="14904" y="20635"/>
                </a:lnTo>
                <a:lnTo>
                  <a:pt x="15053" y="20725"/>
                </a:lnTo>
                <a:lnTo>
                  <a:pt x="15380" y="20893"/>
                </a:lnTo>
                <a:lnTo>
                  <a:pt x="15707" y="21042"/>
                </a:lnTo>
                <a:lnTo>
                  <a:pt x="16411" y="21339"/>
                </a:lnTo>
                <a:lnTo>
                  <a:pt x="16758" y="21488"/>
                </a:lnTo>
                <a:lnTo>
                  <a:pt x="17105" y="21647"/>
                </a:lnTo>
                <a:lnTo>
                  <a:pt x="17452" y="21815"/>
                </a:lnTo>
                <a:lnTo>
                  <a:pt x="17770" y="21984"/>
                </a:lnTo>
                <a:lnTo>
                  <a:pt x="17928" y="22083"/>
                </a:lnTo>
                <a:lnTo>
                  <a:pt x="18077" y="22182"/>
                </a:lnTo>
                <a:lnTo>
                  <a:pt x="18216" y="22281"/>
                </a:lnTo>
                <a:lnTo>
                  <a:pt x="18355" y="22390"/>
                </a:lnTo>
                <a:lnTo>
                  <a:pt x="18484" y="22500"/>
                </a:lnTo>
                <a:lnTo>
                  <a:pt x="18613" y="22618"/>
                </a:lnTo>
                <a:lnTo>
                  <a:pt x="18722" y="22747"/>
                </a:lnTo>
                <a:lnTo>
                  <a:pt x="18831" y="22886"/>
                </a:lnTo>
                <a:lnTo>
                  <a:pt x="18920" y="23025"/>
                </a:lnTo>
                <a:lnTo>
                  <a:pt x="19009" y="23174"/>
                </a:lnTo>
                <a:lnTo>
                  <a:pt x="19088" y="23332"/>
                </a:lnTo>
                <a:lnTo>
                  <a:pt x="19148" y="23501"/>
                </a:lnTo>
                <a:lnTo>
                  <a:pt x="19188" y="23660"/>
                </a:lnTo>
                <a:lnTo>
                  <a:pt x="19217" y="23828"/>
                </a:lnTo>
                <a:lnTo>
                  <a:pt x="19237" y="24007"/>
                </a:lnTo>
                <a:lnTo>
                  <a:pt x="19247" y="24205"/>
                </a:lnTo>
                <a:lnTo>
                  <a:pt x="19247" y="24403"/>
                </a:lnTo>
                <a:lnTo>
                  <a:pt x="19237" y="24621"/>
                </a:lnTo>
                <a:lnTo>
                  <a:pt x="19207" y="25068"/>
                </a:lnTo>
                <a:lnTo>
                  <a:pt x="19158" y="25534"/>
                </a:lnTo>
                <a:lnTo>
                  <a:pt x="19098" y="26010"/>
                </a:lnTo>
                <a:lnTo>
                  <a:pt x="19049" y="26496"/>
                </a:lnTo>
                <a:lnTo>
                  <a:pt x="19019" y="26962"/>
                </a:lnTo>
                <a:lnTo>
                  <a:pt x="19009" y="27190"/>
                </a:lnTo>
                <a:lnTo>
                  <a:pt x="19009" y="27408"/>
                </a:lnTo>
                <a:lnTo>
                  <a:pt x="19019" y="27616"/>
                </a:lnTo>
                <a:lnTo>
                  <a:pt x="19039" y="27824"/>
                </a:lnTo>
                <a:lnTo>
                  <a:pt x="19079" y="28013"/>
                </a:lnTo>
                <a:lnTo>
                  <a:pt x="19118" y="28201"/>
                </a:lnTo>
                <a:lnTo>
                  <a:pt x="19178" y="28370"/>
                </a:lnTo>
                <a:lnTo>
                  <a:pt x="19257" y="28528"/>
                </a:lnTo>
                <a:lnTo>
                  <a:pt x="19346" y="28667"/>
                </a:lnTo>
                <a:lnTo>
                  <a:pt x="19396" y="28727"/>
                </a:lnTo>
                <a:lnTo>
                  <a:pt x="19455" y="28786"/>
                </a:lnTo>
                <a:lnTo>
                  <a:pt x="19515" y="28846"/>
                </a:lnTo>
                <a:lnTo>
                  <a:pt x="19584" y="28895"/>
                </a:lnTo>
                <a:lnTo>
                  <a:pt x="19654" y="28945"/>
                </a:lnTo>
                <a:lnTo>
                  <a:pt x="19733" y="28984"/>
                </a:lnTo>
                <a:lnTo>
                  <a:pt x="19822" y="29024"/>
                </a:lnTo>
                <a:lnTo>
                  <a:pt x="19911" y="29054"/>
                </a:lnTo>
                <a:lnTo>
                  <a:pt x="20001" y="29074"/>
                </a:lnTo>
                <a:lnTo>
                  <a:pt x="20100" y="29093"/>
                </a:lnTo>
                <a:lnTo>
                  <a:pt x="20209" y="29113"/>
                </a:lnTo>
                <a:lnTo>
                  <a:pt x="20328" y="29123"/>
                </a:lnTo>
                <a:lnTo>
                  <a:pt x="20566" y="29123"/>
                </a:lnTo>
                <a:lnTo>
                  <a:pt x="20824" y="29103"/>
                </a:lnTo>
                <a:lnTo>
                  <a:pt x="21072" y="29064"/>
                </a:lnTo>
                <a:lnTo>
                  <a:pt x="21310" y="29004"/>
                </a:lnTo>
                <a:lnTo>
                  <a:pt x="21548" y="28945"/>
                </a:lnTo>
                <a:lnTo>
                  <a:pt x="21776" y="28855"/>
                </a:lnTo>
                <a:lnTo>
                  <a:pt x="21994" y="28766"/>
                </a:lnTo>
                <a:lnTo>
                  <a:pt x="22202" y="28657"/>
                </a:lnTo>
                <a:lnTo>
                  <a:pt x="22410" y="28528"/>
                </a:lnTo>
                <a:lnTo>
                  <a:pt x="22609" y="28399"/>
                </a:lnTo>
                <a:lnTo>
                  <a:pt x="22797" y="28251"/>
                </a:lnTo>
                <a:lnTo>
                  <a:pt x="22985" y="28102"/>
                </a:lnTo>
                <a:lnTo>
                  <a:pt x="23164" y="27933"/>
                </a:lnTo>
                <a:lnTo>
                  <a:pt x="23332" y="27765"/>
                </a:lnTo>
                <a:lnTo>
                  <a:pt x="23491" y="27576"/>
                </a:lnTo>
                <a:lnTo>
                  <a:pt x="23650" y="27388"/>
                </a:lnTo>
                <a:lnTo>
                  <a:pt x="23798" y="27190"/>
                </a:lnTo>
                <a:lnTo>
                  <a:pt x="23937" y="26981"/>
                </a:lnTo>
                <a:lnTo>
                  <a:pt x="24066" y="26773"/>
                </a:lnTo>
                <a:lnTo>
                  <a:pt x="24195" y="26555"/>
                </a:lnTo>
                <a:lnTo>
                  <a:pt x="24314" y="26337"/>
                </a:lnTo>
                <a:lnTo>
                  <a:pt x="24423" y="26109"/>
                </a:lnTo>
                <a:lnTo>
                  <a:pt x="24522" y="25881"/>
                </a:lnTo>
                <a:lnTo>
                  <a:pt x="24612" y="25643"/>
                </a:lnTo>
                <a:lnTo>
                  <a:pt x="24701" y="25405"/>
                </a:lnTo>
                <a:lnTo>
                  <a:pt x="24770" y="25167"/>
                </a:lnTo>
                <a:lnTo>
                  <a:pt x="24840" y="24929"/>
                </a:lnTo>
                <a:lnTo>
                  <a:pt x="24899" y="24691"/>
                </a:lnTo>
                <a:lnTo>
                  <a:pt x="24949" y="24453"/>
                </a:lnTo>
                <a:lnTo>
                  <a:pt x="24998" y="24215"/>
                </a:lnTo>
                <a:lnTo>
                  <a:pt x="25028" y="23977"/>
                </a:lnTo>
                <a:lnTo>
                  <a:pt x="25058" y="23739"/>
                </a:lnTo>
                <a:lnTo>
                  <a:pt x="25078" y="23511"/>
                </a:lnTo>
                <a:lnTo>
                  <a:pt x="25087" y="23144"/>
                </a:lnTo>
                <a:lnTo>
                  <a:pt x="25068" y="22787"/>
                </a:lnTo>
                <a:lnTo>
                  <a:pt x="25038" y="22420"/>
                </a:lnTo>
                <a:lnTo>
                  <a:pt x="24988" y="22053"/>
                </a:lnTo>
                <a:lnTo>
                  <a:pt x="24919" y="21696"/>
                </a:lnTo>
                <a:lnTo>
                  <a:pt x="24830" y="21329"/>
                </a:lnTo>
                <a:lnTo>
                  <a:pt x="24730" y="20972"/>
                </a:lnTo>
                <a:lnTo>
                  <a:pt x="24602" y="20625"/>
                </a:lnTo>
                <a:lnTo>
                  <a:pt x="24463" y="20278"/>
                </a:lnTo>
                <a:lnTo>
                  <a:pt x="24304" y="19941"/>
                </a:lnTo>
                <a:lnTo>
                  <a:pt x="24126" y="19614"/>
                </a:lnTo>
                <a:lnTo>
                  <a:pt x="23937" y="19297"/>
                </a:lnTo>
                <a:lnTo>
                  <a:pt x="23729" y="18989"/>
                </a:lnTo>
                <a:lnTo>
                  <a:pt x="23511" y="18692"/>
                </a:lnTo>
                <a:lnTo>
                  <a:pt x="23273" y="18404"/>
                </a:lnTo>
                <a:lnTo>
                  <a:pt x="23015" y="18137"/>
                </a:lnTo>
                <a:lnTo>
                  <a:pt x="23015" y="18137"/>
                </a:lnTo>
                <a:lnTo>
                  <a:pt x="23967" y="18156"/>
                </a:lnTo>
                <a:lnTo>
                  <a:pt x="24909" y="18186"/>
                </a:lnTo>
                <a:lnTo>
                  <a:pt x="26793" y="18266"/>
                </a:lnTo>
                <a:lnTo>
                  <a:pt x="27229" y="18285"/>
                </a:lnTo>
                <a:lnTo>
                  <a:pt x="27646" y="18295"/>
                </a:lnTo>
                <a:lnTo>
                  <a:pt x="28032" y="18285"/>
                </a:lnTo>
                <a:lnTo>
                  <a:pt x="28221" y="18275"/>
                </a:lnTo>
                <a:lnTo>
                  <a:pt x="28409" y="18256"/>
                </a:lnTo>
                <a:lnTo>
                  <a:pt x="28598" y="18226"/>
                </a:lnTo>
                <a:lnTo>
                  <a:pt x="28786" y="18186"/>
                </a:lnTo>
                <a:lnTo>
                  <a:pt x="28964" y="18137"/>
                </a:lnTo>
                <a:lnTo>
                  <a:pt x="29153" y="18067"/>
                </a:lnTo>
                <a:lnTo>
                  <a:pt x="29341" y="17998"/>
                </a:lnTo>
                <a:lnTo>
                  <a:pt x="29530" y="17909"/>
                </a:lnTo>
                <a:lnTo>
                  <a:pt x="29718" y="17799"/>
                </a:lnTo>
                <a:lnTo>
                  <a:pt x="29916" y="17671"/>
                </a:lnTo>
                <a:lnTo>
                  <a:pt x="30115" y="17532"/>
                </a:lnTo>
                <a:lnTo>
                  <a:pt x="30303" y="17393"/>
                </a:lnTo>
                <a:lnTo>
                  <a:pt x="30472" y="17244"/>
                </a:lnTo>
                <a:lnTo>
                  <a:pt x="30630" y="17095"/>
                </a:lnTo>
                <a:lnTo>
                  <a:pt x="30779" y="16947"/>
                </a:lnTo>
                <a:lnTo>
                  <a:pt x="30908" y="16788"/>
                </a:lnTo>
                <a:lnTo>
                  <a:pt x="31037" y="16639"/>
                </a:lnTo>
                <a:lnTo>
                  <a:pt x="31146" y="16471"/>
                </a:lnTo>
                <a:lnTo>
                  <a:pt x="31235" y="16312"/>
                </a:lnTo>
                <a:lnTo>
                  <a:pt x="31324" y="16153"/>
                </a:lnTo>
                <a:lnTo>
                  <a:pt x="31394" y="15985"/>
                </a:lnTo>
                <a:lnTo>
                  <a:pt x="31453" y="15816"/>
                </a:lnTo>
                <a:lnTo>
                  <a:pt x="31503" y="15648"/>
                </a:lnTo>
                <a:lnTo>
                  <a:pt x="31543" y="15479"/>
                </a:lnTo>
                <a:lnTo>
                  <a:pt x="31562" y="15311"/>
                </a:lnTo>
                <a:lnTo>
                  <a:pt x="31582" y="15142"/>
                </a:lnTo>
                <a:lnTo>
                  <a:pt x="31582" y="14974"/>
                </a:lnTo>
                <a:lnTo>
                  <a:pt x="31572" y="14795"/>
                </a:lnTo>
                <a:lnTo>
                  <a:pt x="31552" y="14626"/>
                </a:lnTo>
                <a:lnTo>
                  <a:pt x="31523" y="14458"/>
                </a:lnTo>
                <a:lnTo>
                  <a:pt x="31473" y="14289"/>
                </a:lnTo>
                <a:lnTo>
                  <a:pt x="31424" y="14131"/>
                </a:lnTo>
                <a:lnTo>
                  <a:pt x="31364" y="13962"/>
                </a:lnTo>
                <a:lnTo>
                  <a:pt x="31285" y="13794"/>
                </a:lnTo>
                <a:lnTo>
                  <a:pt x="31205" y="13635"/>
                </a:lnTo>
                <a:lnTo>
                  <a:pt x="31106" y="13476"/>
                </a:lnTo>
                <a:lnTo>
                  <a:pt x="30997" y="13318"/>
                </a:lnTo>
                <a:lnTo>
                  <a:pt x="30888" y="13159"/>
                </a:lnTo>
                <a:lnTo>
                  <a:pt x="30759" y="13010"/>
                </a:lnTo>
                <a:lnTo>
                  <a:pt x="30630" y="12861"/>
                </a:lnTo>
                <a:lnTo>
                  <a:pt x="30482" y="12713"/>
                </a:lnTo>
                <a:lnTo>
                  <a:pt x="30333" y="12574"/>
                </a:lnTo>
                <a:lnTo>
                  <a:pt x="30452" y="12465"/>
                </a:lnTo>
                <a:lnTo>
                  <a:pt x="30581" y="12356"/>
                </a:lnTo>
                <a:lnTo>
                  <a:pt x="30690" y="12237"/>
                </a:lnTo>
                <a:lnTo>
                  <a:pt x="30799" y="12108"/>
                </a:lnTo>
                <a:lnTo>
                  <a:pt x="30898" y="11979"/>
                </a:lnTo>
                <a:lnTo>
                  <a:pt x="30997" y="11840"/>
                </a:lnTo>
                <a:lnTo>
                  <a:pt x="31086" y="11691"/>
                </a:lnTo>
                <a:lnTo>
                  <a:pt x="31166" y="11543"/>
                </a:lnTo>
                <a:lnTo>
                  <a:pt x="31245" y="11394"/>
                </a:lnTo>
                <a:lnTo>
                  <a:pt x="31315" y="11235"/>
                </a:lnTo>
                <a:lnTo>
                  <a:pt x="31374" y="11077"/>
                </a:lnTo>
                <a:lnTo>
                  <a:pt x="31424" y="10928"/>
                </a:lnTo>
                <a:lnTo>
                  <a:pt x="31463" y="10769"/>
                </a:lnTo>
                <a:lnTo>
                  <a:pt x="31503" y="10611"/>
                </a:lnTo>
                <a:lnTo>
                  <a:pt x="31523" y="10452"/>
                </a:lnTo>
                <a:lnTo>
                  <a:pt x="31543" y="10293"/>
                </a:lnTo>
                <a:lnTo>
                  <a:pt x="31552" y="10065"/>
                </a:lnTo>
                <a:lnTo>
                  <a:pt x="31543" y="9847"/>
                </a:lnTo>
                <a:lnTo>
                  <a:pt x="31513" y="9639"/>
                </a:lnTo>
                <a:lnTo>
                  <a:pt x="31463" y="9441"/>
                </a:lnTo>
                <a:lnTo>
                  <a:pt x="31404" y="9242"/>
                </a:lnTo>
                <a:lnTo>
                  <a:pt x="31315" y="9064"/>
                </a:lnTo>
                <a:lnTo>
                  <a:pt x="31215" y="8885"/>
                </a:lnTo>
                <a:lnTo>
                  <a:pt x="31106" y="8717"/>
                </a:lnTo>
                <a:lnTo>
                  <a:pt x="30977" y="8558"/>
                </a:lnTo>
                <a:lnTo>
                  <a:pt x="30848" y="8409"/>
                </a:lnTo>
                <a:lnTo>
                  <a:pt x="30700" y="8261"/>
                </a:lnTo>
                <a:lnTo>
                  <a:pt x="30541" y="8122"/>
                </a:lnTo>
                <a:lnTo>
                  <a:pt x="30382" y="7983"/>
                </a:lnTo>
                <a:lnTo>
                  <a:pt x="30214" y="7854"/>
                </a:lnTo>
                <a:lnTo>
                  <a:pt x="30035" y="7725"/>
                </a:lnTo>
                <a:lnTo>
                  <a:pt x="29857" y="7606"/>
                </a:lnTo>
                <a:lnTo>
                  <a:pt x="29926" y="7487"/>
                </a:lnTo>
                <a:lnTo>
                  <a:pt x="29976" y="7358"/>
                </a:lnTo>
                <a:lnTo>
                  <a:pt x="30016" y="7229"/>
                </a:lnTo>
                <a:lnTo>
                  <a:pt x="30045" y="7110"/>
                </a:lnTo>
                <a:lnTo>
                  <a:pt x="30075" y="6981"/>
                </a:lnTo>
                <a:lnTo>
                  <a:pt x="30095" y="6863"/>
                </a:lnTo>
                <a:lnTo>
                  <a:pt x="30105" y="6744"/>
                </a:lnTo>
                <a:lnTo>
                  <a:pt x="30105" y="6615"/>
                </a:lnTo>
                <a:lnTo>
                  <a:pt x="30095" y="6496"/>
                </a:lnTo>
                <a:lnTo>
                  <a:pt x="30085" y="6377"/>
                </a:lnTo>
                <a:lnTo>
                  <a:pt x="30065" y="6258"/>
                </a:lnTo>
                <a:lnTo>
                  <a:pt x="30045" y="6129"/>
                </a:lnTo>
                <a:lnTo>
                  <a:pt x="30016" y="6010"/>
                </a:lnTo>
                <a:lnTo>
                  <a:pt x="29976" y="5901"/>
                </a:lnTo>
                <a:lnTo>
                  <a:pt x="29877" y="5663"/>
                </a:lnTo>
                <a:lnTo>
                  <a:pt x="29768" y="5435"/>
                </a:lnTo>
                <a:lnTo>
                  <a:pt x="29629" y="5216"/>
                </a:lnTo>
                <a:lnTo>
                  <a:pt x="29470" y="4998"/>
                </a:lnTo>
                <a:lnTo>
                  <a:pt x="29302" y="4790"/>
                </a:lnTo>
                <a:lnTo>
                  <a:pt x="29123" y="4592"/>
                </a:lnTo>
                <a:lnTo>
                  <a:pt x="28925" y="4403"/>
                </a:lnTo>
                <a:lnTo>
                  <a:pt x="28717" y="4215"/>
                </a:lnTo>
                <a:lnTo>
                  <a:pt x="28498" y="4037"/>
                </a:lnTo>
                <a:lnTo>
                  <a:pt x="28528" y="3808"/>
                </a:lnTo>
                <a:lnTo>
                  <a:pt x="28548" y="3570"/>
                </a:lnTo>
                <a:lnTo>
                  <a:pt x="28558" y="3352"/>
                </a:lnTo>
                <a:lnTo>
                  <a:pt x="28558" y="3134"/>
                </a:lnTo>
                <a:lnTo>
                  <a:pt x="28548" y="2926"/>
                </a:lnTo>
                <a:lnTo>
                  <a:pt x="28518" y="2718"/>
                </a:lnTo>
                <a:lnTo>
                  <a:pt x="28479" y="2519"/>
                </a:lnTo>
                <a:lnTo>
                  <a:pt x="28429" y="2331"/>
                </a:lnTo>
                <a:lnTo>
                  <a:pt x="28350" y="2153"/>
                </a:lnTo>
                <a:lnTo>
                  <a:pt x="28260" y="1984"/>
                </a:lnTo>
                <a:lnTo>
                  <a:pt x="28151" y="1815"/>
                </a:lnTo>
                <a:lnTo>
                  <a:pt x="28013" y="1657"/>
                </a:lnTo>
                <a:lnTo>
                  <a:pt x="27854" y="1508"/>
                </a:lnTo>
                <a:lnTo>
                  <a:pt x="27675" y="1369"/>
                </a:lnTo>
                <a:lnTo>
                  <a:pt x="27467" y="1230"/>
                </a:lnTo>
                <a:lnTo>
                  <a:pt x="27229" y="1111"/>
                </a:lnTo>
                <a:lnTo>
                  <a:pt x="26932" y="983"/>
                </a:lnTo>
                <a:lnTo>
                  <a:pt x="26634" y="864"/>
                </a:lnTo>
                <a:lnTo>
                  <a:pt x="26337" y="764"/>
                </a:lnTo>
                <a:lnTo>
                  <a:pt x="26029" y="675"/>
                </a:lnTo>
                <a:lnTo>
                  <a:pt x="25712" y="586"/>
                </a:lnTo>
                <a:lnTo>
                  <a:pt x="25395" y="516"/>
                </a:lnTo>
                <a:lnTo>
                  <a:pt x="25078" y="457"/>
                </a:lnTo>
                <a:lnTo>
                  <a:pt x="24750" y="407"/>
                </a:lnTo>
                <a:lnTo>
                  <a:pt x="24433" y="358"/>
                </a:lnTo>
                <a:lnTo>
                  <a:pt x="24106" y="328"/>
                </a:lnTo>
                <a:lnTo>
                  <a:pt x="23779" y="298"/>
                </a:lnTo>
                <a:lnTo>
                  <a:pt x="23451" y="269"/>
                </a:lnTo>
                <a:lnTo>
                  <a:pt x="22807" y="239"/>
                </a:lnTo>
                <a:lnTo>
                  <a:pt x="22182" y="219"/>
                </a:lnTo>
                <a:lnTo>
                  <a:pt x="21587" y="219"/>
                </a:lnTo>
                <a:lnTo>
                  <a:pt x="21002" y="229"/>
                </a:lnTo>
                <a:lnTo>
                  <a:pt x="20427" y="259"/>
                </a:lnTo>
                <a:lnTo>
                  <a:pt x="19842" y="298"/>
                </a:lnTo>
                <a:lnTo>
                  <a:pt x="19267" y="348"/>
                </a:lnTo>
                <a:lnTo>
                  <a:pt x="18692" y="407"/>
                </a:lnTo>
                <a:lnTo>
                  <a:pt x="18117" y="477"/>
                </a:lnTo>
                <a:lnTo>
                  <a:pt x="17552" y="556"/>
                </a:lnTo>
                <a:lnTo>
                  <a:pt x="16401" y="715"/>
                </a:lnTo>
                <a:lnTo>
                  <a:pt x="15261" y="893"/>
                </a:lnTo>
                <a:lnTo>
                  <a:pt x="14111" y="1062"/>
                </a:lnTo>
                <a:lnTo>
                  <a:pt x="13536" y="1141"/>
                </a:lnTo>
                <a:lnTo>
                  <a:pt x="12961" y="1211"/>
                </a:lnTo>
                <a:lnTo>
                  <a:pt x="11781" y="1141"/>
                </a:lnTo>
                <a:lnTo>
                  <a:pt x="10601" y="1062"/>
                </a:lnTo>
                <a:lnTo>
                  <a:pt x="10016" y="1022"/>
                </a:lnTo>
                <a:lnTo>
                  <a:pt x="9421" y="963"/>
                </a:lnTo>
                <a:lnTo>
                  <a:pt x="8836" y="903"/>
                </a:lnTo>
                <a:lnTo>
                  <a:pt x="8251" y="834"/>
                </a:lnTo>
                <a:lnTo>
                  <a:pt x="8201" y="814"/>
                </a:lnTo>
                <a:lnTo>
                  <a:pt x="8142" y="804"/>
                </a:lnTo>
                <a:lnTo>
                  <a:pt x="7884" y="804"/>
                </a:lnTo>
                <a:lnTo>
                  <a:pt x="7725" y="794"/>
                </a:lnTo>
                <a:lnTo>
                  <a:pt x="7566" y="784"/>
                </a:lnTo>
                <a:lnTo>
                  <a:pt x="7388" y="754"/>
                </a:lnTo>
                <a:lnTo>
                  <a:pt x="7011" y="685"/>
                </a:lnTo>
                <a:lnTo>
                  <a:pt x="6605" y="596"/>
                </a:lnTo>
                <a:lnTo>
                  <a:pt x="5722" y="378"/>
                </a:lnTo>
                <a:lnTo>
                  <a:pt x="5266" y="269"/>
                </a:lnTo>
                <a:lnTo>
                  <a:pt x="4810" y="169"/>
                </a:lnTo>
                <a:lnTo>
                  <a:pt x="4364" y="80"/>
                </a:lnTo>
                <a:lnTo>
                  <a:pt x="4146" y="50"/>
                </a:lnTo>
                <a:lnTo>
                  <a:pt x="3937" y="21"/>
                </a:lnTo>
                <a:lnTo>
                  <a:pt x="37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28"/>
          <p:cNvSpPr/>
          <p:nvPr/>
        </p:nvSpPr>
        <p:spPr>
          <a:xfrm>
            <a:off x="1001450" y="1396700"/>
            <a:ext cx="442329" cy="576535"/>
          </a:xfrm>
          <a:custGeom>
            <a:rect b="b" l="l" r="r" t="t"/>
            <a:pathLst>
              <a:path extrusionOk="0" h="28499" w="21865">
                <a:moveTo>
                  <a:pt x="6733" y="1280"/>
                </a:moveTo>
                <a:lnTo>
                  <a:pt x="7774" y="1428"/>
                </a:lnTo>
                <a:lnTo>
                  <a:pt x="8815" y="1587"/>
                </a:lnTo>
                <a:lnTo>
                  <a:pt x="10897" y="1924"/>
                </a:lnTo>
                <a:lnTo>
                  <a:pt x="11929" y="2083"/>
                </a:lnTo>
                <a:lnTo>
                  <a:pt x="12970" y="2241"/>
                </a:lnTo>
                <a:lnTo>
                  <a:pt x="14011" y="2390"/>
                </a:lnTo>
                <a:lnTo>
                  <a:pt x="15052" y="2529"/>
                </a:lnTo>
                <a:lnTo>
                  <a:pt x="15746" y="3937"/>
                </a:lnTo>
                <a:lnTo>
                  <a:pt x="16430" y="5345"/>
                </a:lnTo>
                <a:lnTo>
                  <a:pt x="17779" y="8161"/>
                </a:lnTo>
                <a:lnTo>
                  <a:pt x="19127" y="10977"/>
                </a:lnTo>
                <a:lnTo>
                  <a:pt x="19812" y="12385"/>
                </a:lnTo>
                <a:lnTo>
                  <a:pt x="20496" y="13793"/>
                </a:lnTo>
                <a:lnTo>
                  <a:pt x="19494" y="13882"/>
                </a:lnTo>
                <a:lnTo>
                  <a:pt x="18503" y="13972"/>
                </a:lnTo>
                <a:lnTo>
                  <a:pt x="17501" y="14051"/>
                </a:lnTo>
                <a:lnTo>
                  <a:pt x="16510" y="14120"/>
                </a:lnTo>
                <a:lnTo>
                  <a:pt x="14507" y="14249"/>
                </a:lnTo>
                <a:lnTo>
                  <a:pt x="12514" y="14358"/>
                </a:lnTo>
                <a:lnTo>
                  <a:pt x="12434" y="14368"/>
                </a:lnTo>
                <a:lnTo>
                  <a:pt x="12365" y="14388"/>
                </a:lnTo>
                <a:lnTo>
                  <a:pt x="12296" y="14408"/>
                </a:lnTo>
                <a:lnTo>
                  <a:pt x="12236" y="14438"/>
                </a:lnTo>
                <a:lnTo>
                  <a:pt x="12177" y="14487"/>
                </a:lnTo>
                <a:lnTo>
                  <a:pt x="12127" y="14527"/>
                </a:lnTo>
                <a:lnTo>
                  <a:pt x="12087" y="14576"/>
                </a:lnTo>
                <a:lnTo>
                  <a:pt x="12048" y="14636"/>
                </a:lnTo>
                <a:lnTo>
                  <a:pt x="12018" y="14695"/>
                </a:lnTo>
                <a:lnTo>
                  <a:pt x="11988" y="14765"/>
                </a:lnTo>
                <a:lnTo>
                  <a:pt x="11978" y="14824"/>
                </a:lnTo>
                <a:lnTo>
                  <a:pt x="11968" y="14894"/>
                </a:lnTo>
                <a:lnTo>
                  <a:pt x="11968" y="14973"/>
                </a:lnTo>
                <a:lnTo>
                  <a:pt x="11988" y="15043"/>
                </a:lnTo>
                <a:lnTo>
                  <a:pt x="12008" y="15112"/>
                </a:lnTo>
                <a:lnTo>
                  <a:pt x="12038" y="15181"/>
                </a:lnTo>
                <a:lnTo>
                  <a:pt x="13535" y="17829"/>
                </a:lnTo>
                <a:lnTo>
                  <a:pt x="15032" y="20476"/>
                </a:lnTo>
                <a:lnTo>
                  <a:pt x="16500" y="23134"/>
                </a:lnTo>
                <a:lnTo>
                  <a:pt x="17967" y="25801"/>
                </a:lnTo>
                <a:lnTo>
                  <a:pt x="16916" y="24919"/>
                </a:lnTo>
                <a:lnTo>
                  <a:pt x="15865" y="24036"/>
                </a:lnTo>
                <a:lnTo>
                  <a:pt x="14824" y="23144"/>
                </a:lnTo>
                <a:lnTo>
                  <a:pt x="13793" y="22241"/>
                </a:lnTo>
                <a:lnTo>
                  <a:pt x="12762" y="21339"/>
                </a:lnTo>
                <a:lnTo>
                  <a:pt x="11730" y="20427"/>
                </a:lnTo>
                <a:lnTo>
                  <a:pt x="10719" y="19505"/>
                </a:lnTo>
                <a:lnTo>
                  <a:pt x="9698" y="18582"/>
                </a:lnTo>
                <a:lnTo>
                  <a:pt x="8686" y="17660"/>
                </a:lnTo>
                <a:lnTo>
                  <a:pt x="7685" y="16728"/>
                </a:lnTo>
                <a:lnTo>
                  <a:pt x="6683" y="15786"/>
                </a:lnTo>
                <a:lnTo>
                  <a:pt x="5682" y="14844"/>
                </a:lnTo>
                <a:lnTo>
                  <a:pt x="3699" y="12950"/>
                </a:lnTo>
                <a:lnTo>
                  <a:pt x="1735" y="11047"/>
                </a:lnTo>
                <a:lnTo>
                  <a:pt x="3114" y="10878"/>
                </a:lnTo>
                <a:lnTo>
                  <a:pt x="4502" y="10709"/>
                </a:lnTo>
                <a:lnTo>
                  <a:pt x="5880" y="10561"/>
                </a:lnTo>
                <a:lnTo>
                  <a:pt x="7268" y="10412"/>
                </a:lnTo>
                <a:lnTo>
                  <a:pt x="8656" y="10283"/>
                </a:lnTo>
                <a:lnTo>
                  <a:pt x="10045" y="10154"/>
                </a:lnTo>
                <a:lnTo>
                  <a:pt x="11433" y="10035"/>
                </a:lnTo>
                <a:lnTo>
                  <a:pt x="12821" y="9916"/>
                </a:lnTo>
                <a:lnTo>
                  <a:pt x="12890" y="9906"/>
                </a:lnTo>
                <a:lnTo>
                  <a:pt x="12960" y="9896"/>
                </a:lnTo>
                <a:lnTo>
                  <a:pt x="13019" y="9867"/>
                </a:lnTo>
                <a:lnTo>
                  <a:pt x="13089" y="9827"/>
                </a:lnTo>
                <a:lnTo>
                  <a:pt x="13148" y="9787"/>
                </a:lnTo>
                <a:lnTo>
                  <a:pt x="13198" y="9748"/>
                </a:lnTo>
                <a:lnTo>
                  <a:pt x="13247" y="9688"/>
                </a:lnTo>
                <a:lnTo>
                  <a:pt x="13297" y="9638"/>
                </a:lnTo>
                <a:lnTo>
                  <a:pt x="13327" y="9579"/>
                </a:lnTo>
                <a:lnTo>
                  <a:pt x="13357" y="9510"/>
                </a:lnTo>
                <a:lnTo>
                  <a:pt x="13376" y="9440"/>
                </a:lnTo>
                <a:lnTo>
                  <a:pt x="13376" y="9381"/>
                </a:lnTo>
                <a:lnTo>
                  <a:pt x="13376" y="9311"/>
                </a:lnTo>
                <a:lnTo>
                  <a:pt x="13366" y="9232"/>
                </a:lnTo>
                <a:lnTo>
                  <a:pt x="13337" y="9163"/>
                </a:lnTo>
                <a:lnTo>
                  <a:pt x="13287" y="9093"/>
                </a:lnTo>
                <a:lnTo>
                  <a:pt x="12910" y="8587"/>
                </a:lnTo>
                <a:lnTo>
                  <a:pt x="12524" y="8082"/>
                </a:lnTo>
                <a:lnTo>
                  <a:pt x="12137" y="7576"/>
                </a:lnTo>
                <a:lnTo>
                  <a:pt x="11740" y="7070"/>
                </a:lnTo>
                <a:lnTo>
                  <a:pt x="10937" y="6079"/>
                </a:lnTo>
                <a:lnTo>
                  <a:pt x="10114" y="5107"/>
                </a:lnTo>
                <a:lnTo>
                  <a:pt x="9291" y="4135"/>
                </a:lnTo>
                <a:lnTo>
                  <a:pt x="8448" y="3173"/>
                </a:lnTo>
                <a:lnTo>
                  <a:pt x="7596" y="2231"/>
                </a:lnTo>
                <a:lnTo>
                  <a:pt x="6733" y="1280"/>
                </a:lnTo>
                <a:close/>
                <a:moveTo>
                  <a:pt x="5236" y="0"/>
                </a:moveTo>
                <a:lnTo>
                  <a:pt x="5156" y="10"/>
                </a:lnTo>
                <a:lnTo>
                  <a:pt x="5077" y="40"/>
                </a:lnTo>
                <a:lnTo>
                  <a:pt x="5008" y="80"/>
                </a:lnTo>
                <a:lnTo>
                  <a:pt x="4958" y="129"/>
                </a:lnTo>
                <a:lnTo>
                  <a:pt x="4908" y="189"/>
                </a:lnTo>
                <a:lnTo>
                  <a:pt x="4869" y="258"/>
                </a:lnTo>
                <a:lnTo>
                  <a:pt x="4839" y="328"/>
                </a:lnTo>
                <a:lnTo>
                  <a:pt x="4809" y="407"/>
                </a:lnTo>
                <a:lnTo>
                  <a:pt x="4799" y="486"/>
                </a:lnTo>
                <a:lnTo>
                  <a:pt x="4799" y="566"/>
                </a:lnTo>
                <a:lnTo>
                  <a:pt x="4809" y="645"/>
                </a:lnTo>
                <a:lnTo>
                  <a:pt x="4819" y="724"/>
                </a:lnTo>
                <a:lnTo>
                  <a:pt x="4849" y="804"/>
                </a:lnTo>
                <a:lnTo>
                  <a:pt x="4889" y="873"/>
                </a:lnTo>
                <a:lnTo>
                  <a:pt x="4938" y="933"/>
                </a:lnTo>
                <a:lnTo>
                  <a:pt x="5831" y="1904"/>
                </a:lnTo>
                <a:lnTo>
                  <a:pt x="6713" y="2876"/>
                </a:lnTo>
                <a:lnTo>
                  <a:pt x="7586" y="3858"/>
                </a:lnTo>
                <a:lnTo>
                  <a:pt x="8458" y="4849"/>
                </a:lnTo>
                <a:lnTo>
                  <a:pt x="9321" y="5841"/>
                </a:lnTo>
                <a:lnTo>
                  <a:pt x="10164" y="6852"/>
                </a:lnTo>
                <a:lnTo>
                  <a:pt x="10570" y="7358"/>
                </a:lnTo>
                <a:lnTo>
                  <a:pt x="10987" y="7874"/>
                </a:lnTo>
                <a:lnTo>
                  <a:pt x="11393" y="8389"/>
                </a:lnTo>
                <a:lnTo>
                  <a:pt x="11790" y="8915"/>
                </a:lnTo>
                <a:lnTo>
                  <a:pt x="10362" y="9034"/>
                </a:lnTo>
                <a:lnTo>
                  <a:pt x="8934" y="9163"/>
                </a:lnTo>
                <a:lnTo>
                  <a:pt x="7506" y="9301"/>
                </a:lnTo>
                <a:lnTo>
                  <a:pt x="6088" y="9440"/>
                </a:lnTo>
                <a:lnTo>
                  <a:pt x="4660" y="9599"/>
                </a:lnTo>
                <a:lnTo>
                  <a:pt x="3243" y="9757"/>
                </a:lnTo>
                <a:lnTo>
                  <a:pt x="1815" y="9936"/>
                </a:lnTo>
                <a:lnTo>
                  <a:pt x="397" y="10124"/>
                </a:lnTo>
                <a:lnTo>
                  <a:pt x="317" y="10144"/>
                </a:lnTo>
                <a:lnTo>
                  <a:pt x="258" y="10164"/>
                </a:lnTo>
                <a:lnTo>
                  <a:pt x="198" y="10204"/>
                </a:lnTo>
                <a:lnTo>
                  <a:pt x="139" y="10253"/>
                </a:lnTo>
                <a:lnTo>
                  <a:pt x="99" y="10313"/>
                </a:lnTo>
                <a:lnTo>
                  <a:pt x="60" y="10372"/>
                </a:lnTo>
                <a:lnTo>
                  <a:pt x="40" y="10432"/>
                </a:lnTo>
                <a:lnTo>
                  <a:pt x="20" y="10501"/>
                </a:lnTo>
                <a:lnTo>
                  <a:pt x="10" y="10580"/>
                </a:lnTo>
                <a:lnTo>
                  <a:pt x="0" y="10650"/>
                </a:lnTo>
                <a:lnTo>
                  <a:pt x="10" y="10719"/>
                </a:lnTo>
                <a:lnTo>
                  <a:pt x="20" y="10789"/>
                </a:lnTo>
                <a:lnTo>
                  <a:pt x="40" y="10858"/>
                </a:lnTo>
                <a:lnTo>
                  <a:pt x="70" y="10928"/>
                </a:lnTo>
                <a:lnTo>
                  <a:pt x="109" y="10987"/>
                </a:lnTo>
                <a:lnTo>
                  <a:pt x="159" y="11037"/>
                </a:lnTo>
                <a:lnTo>
                  <a:pt x="1309" y="12167"/>
                </a:lnTo>
                <a:lnTo>
                  <a:pt x="2469" y="13287"/>
                </a:lnTo>
                <a:lnTo>
                  <a:pt x="3629" y="14408"/>
                </a:lnTo>
                <a:lnTo>
                  <a:pt x="4809" y="15528"/>
                </a:lnTo>
                <a:lnTo>
                  <a:pt x="5979" y="16639"/>
                </a:lnTo>
                <a:lnTo>
                  <a:pt x="7169" y="17740"/>
                </a:lnTo>
                <a:lnTo>
                  <a:pt x="8359" y="18840"/>
                </a:lnTo>
                <a:lnTo>
                  <a:pt x="9549" y="19931"/>
                </a:lnTo>
                <a:lnTo>
                  <a:pt x="10759" y="21022"/>
                </a:lnTo>
                <a:lnTo>
                  <a:pt x="11968" y="22093"/>
                </a:lnTo>
                <a:lnTo>
                  <a:pt x="13178" y="23163"/>
                </a:lnTo>
                <a:lnTo>
                  <a:pt x="14408" y="24224"/>
                </a:lnTo>
                <a:lnTo>
                  <a:pt x="15637" y="25275"/>
                </a:lnTo>
                <a:lnTo>
                  <a:pt x="16877" y="26317"/>
                </a:lnTo>
                <a:lnTo>
                  <a:pt x="18126" y="27338"/>
                </a:lnTo>
                <a:lnTo>
                  <a:pt x="19375" y="28359"/>
                </a:lnTo>
                <a:lnTo>
                  <a:pt x="19465" y="28419"/>
                </a:lnTo>
                <a:lnTo>
                  <a:pt x="19554" y="28458"/>
                </a:lnTo>
                <a:lnTo>
                  <a:pt x="19653" y="28488"/>
                </a:lnTo>
                <a:lnTo>
                  <a:pt x="19752" y="28498"/>
                </a:lnTo>
                <a:lnTo>
                  <a:pt x="19841" y="28488"/>
                </a:lnTo>
                <a:lnTo>
                  <a:pt x="19931" y="28468"/>
                </a:lnTo>
                <a:lnTo>
                  <a:pt x="20020" y="28429"/>
                </a:lnTo>
                <a:lnTo>
                  <a:pt x="20099" y="28389"/>
                </a:lnTo>
                <a:lnTo>
                  <a:pt x="20169" y="28330"/>
                </a:lnTo>
                <a:lnTo>
                  <a:pt x="20218" y="28260"/>
                </a:lnTo>
                <a:lnTo>
                  <a:pt x="20268" y="28181"/>
                </a:lnTo>
                <a:lnTo>
                  <a:pt x="20297" y="28101"/>
                </a:lnTo>
                <a:lnTo>
                  <a:pt x="20307" y="28002"/>
                </a:lnTo>
                <a:lnTo>
                  <a:pt x="20307" y="27903"/>
                </a:lnTo>
                <a:lnTo>
                  <a:pt x="20278" y="27804"/>
                </a:lnTo>
                <a:lnTo>
                  <a:pt x="20238" y="27695"/>
                </a:lnTo>
                <a:lnTo>
                  <a:pt x="19405" y="26148"/>
                </a:lnTo>
                <a:lnTo>
                  <a:pt x="18562" y="24611"/>
                </a:lnTo>
                <a:lnTo>
                  <a:pt x="17719" y="23064"/>
                </a:lnTo>
                <a:lnTo>
                  <a:pt x="16867" y="21527"/>
                </a:lnTo>
                <a:lnTo>
                  <a:pt x="15151" y="18463"/>
                </a:lnTo>
                <a:lnTo>
                  <a:pt x="13426" y="15399"/>
                </a:lnTo>
                <a:lnTo>
                  <a:pt x="15399" y="15290"/>
                </a:lnTo>
                <a:lnTo>
                  <a:pt x="16391" y="15231"/>
                </a:lnTo>
                <a:lnTo>
                  <a:pt x="17382" y="15162"/>
                </a:lnTo>
                <a:lnTo>
                  <a:pt x="18364" y="15082"/>
                </a:lnTo>
                <a:lnTo>
                  <a:pt x="19356" y="14993"/>
                </a:lnTo>
                <a:lnTo>
                  <a:pt x="20337" y="14904"/>
                </a:lnTo>
                <a:lnTo>
                  <a:pt x="21329" y="14805"/>
                </a:lnTo>
                <a:lnTo>
                  <a:pt x="21408" y="14795"/>
                </a:lnTo>
                <a:lnTo>
                  <a:pt x="21477" y="14775"/>
                </a:lnTo>
                <a:lnTo>
                  <a:pt x="21547" y="14745"/>
                </a:lnTo>
                <a:lnTo>
                  <a:pt x="21606" y="14715"/>
                </a:lnTo>
                <a:lnTo>
                  <a:pt x="21666" y="14676"/>
                </a:lnTo>
                <a:lnTo>
                  <a:pt x="21715" y="14636"/>
                </a:lnTo>
                <a:lnTo>
                  <a:pt x="21755" y="14586"/>
                </a:lnTo>
                <a:lnTo>
                  <a:pt x="21795" y="14527"/>
                </a:lnTo>
                <a:lnTo>
                  <a:pt x="21825" y="14467"/>
                </a:lnTo>
                <a:lnTo>
                  <a:pt x="21844" y="14408"/>
                </a:lnTo>
                <a:lnTo>
                  <a:pt x="21864" y="14339"/>
                </a:lnTo>
                <a:lnTo>
                  <a:pt x="21864" y="14279"/>
                </a:lnTo>
                <a:lnTo>
                  <a:pt x="21864" y="14200"/>
                </a:lnTo>
                <a:lnTo>
                  <a:pt x="21854" y="14130"/>
                </a:lnTo>
                <a:lnTo>
                  <a:pt x="21834" y="14061"/>
                </a:lnTo>
                <a:lnTo>
                  <a:pt x="21795" y="13982"/>
                </a:lnTo>
                <a:lnTo>
                  <a:pt x="21051" y="12464"/>
                </a:lnTo>
                <a:lnTo>
                  <a:pt x="20317" y="10928"/>
                </a:lnTo>
                <a:lnTo>
                  <a:pt x="18850" y="7874"/>
                </a:lnTo>
                <a:lnTo>
                  <a:pt x="17382" y="4810"/>
                </a:lnTo>
                <a:lnTo>
                  <a:pt x="16639" y="3283"/>
                </a:lnTo>
                <a:lnTo>
                  <a:pt x="15885" y="1756"/>
                </a:lnTo>
                <a:lnTo>
                  <a:pt x="15845" y="1676"/>
                </a:lnTo>
                <a:lnTo>
                  <a:pt x="15796" y="1617"/>
                </a:lnTo>
                <a:lnTo>
                  <a:pt x="15736" y="1567"/>
                </a:lnTo>
                <a:lnTo>
                  <a:pt x="15677" y="1527"/>
                </a:lnTo>
                <a:lnTo>
                  <a:pt x="15617" y="1498"/>
                </a:lnTo>
                <a:lnTo>
                  <a:pt x="15548" y="1488"/>
                </a:lnTo>
                <a:lnTo>
                  <a:pt x="15478" y="1478"/>
                </a:lnTo>
                <a:lnTo>
                  <a:pt x="15409" y="1488"/>
                </a:lnTo>
                <a:lnTo>
                  <a:pt x="14150" y="1319"/>
                </a:lnTo>
                <a:lnTo>
                  <a:pt x="12881" y="1141"/>
                </a:lnTo>
                <a:lnTo>
                  <a:pt x="11621" y="942"/>
                </a:lnTo>
                <a:lnTo>
                  <a:pt x="10362" y="744"/>
                </a:lnTo>
                <a:lnTo>
                  <a:pt x="9113" y="546"/>
                </a:lnTo>
                <a:lnTo>
                  <a:pt x="7853" y="348"/>
                </a:lnTo>
                <a:lnTo>
                  <a:pt x="6584" y="169"/>
                </a:lnTo>
                <a:lnTo>
                  <a:pt x="532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5" name="Google Shape;1015;p28"/>
          <p:cNvGrpSpPr/>
          <p:nvPr/>
        </p:nvGrpSpPr>
        <p:grpSpPr>
          <a:xfrm>
            <a:off x="5388536" y="1331535"/>
            <a:ext cx="599645" cy="706843"/>
            <a:chOff x="5785450" y="1589900"/>
            <a:chExt cx="801450" cy="944725"/>
          </a:xfrm>
        </p:grpSpPr>
        <p:sp>
          <p:nvSpPr>
            <p:cNvPr id="1016" name="Google Shape;1016;p28"/>
            <p:cNvSpPr/>
            <p:nvPr/>
          </p:nvSpPr>
          <p:spPr>
            <a:xfrm>
              <a:off x="5892775" y="1714325"/>
              <a:ext cx="563975" cy="569950"/>
            </a:xfrm>
            <a:custGeom>
              <a:rect b="b" l="l" r="r" t="t"/>
              <a:pathLst>
                <a:path extrusionOk="0" h="22798" w="22559">
                  <a:moveTo>
                    <a:pt x="11265" y="1092"/>
                  </a:moveTo>
                  <a:lnTo>
                    <a:pt x="11721" y="1111"/>
                  </a:lnTo>
                  <a:lnTo>
                    <a:pt x="12177" y="1151"/>
                  </a:lnTo>
                  <a:lnTo>
                    <a:pt x="12623" y="1201"/>
                  </a:lnTo>
                  <a:lnTo>
                    <a:pt x="13059" y="1270"/>
                  </a:lnTo>
                  <a:lnTo>
                    <a:pt x="13496" y="1349"/>
                  </a:lnTo>
                  <a:lnTo>
                    <a:pt x="13922" y="1449"/>
                  </a:lnTo>
                  <a:lnTo>
                    <a:pt x="14349" y="1568"/>
                  </a:lnTo>
                  <a:lnTo>
                    <a:pt x="14755" y="1706"/>
                  </a:lnTo>
                  <a:lnTo>
                    <a:pt x="15162" y="1855"/>
                  </a:lnTo>
                  <a:lnTo>
                    <a:pt x="15558" y="2024"/>
                  </a:lnTo>
                  <a:lnTo>
                    <a:pt x="15935" y="2202"/>
                  </a:lnTo>
                  <a:lnTo>
                    <a:pt x="16312" y="2400"/>
                  </a:lnTo>
                  <a:lnTo>
                    <a:pt x="16679" y="2619"/>
                  </a:lnTo>
                  <a:lnTo>
                    <a:pt x="17036" y="2847"/>
                  </a:lnTo>
                  <a:lnTo>
                    <a:pt x="17383" y="3085"/>
                  </a:lnTo>
                  <a:lnTo>
                    <a:pt x="17720" y="3352"/>
                  </a:lnTo>
                  <a:lnTo>
                    <a:pt x="18037" y="3620"/>
                  </a:lnTo>
                  <a:lnTo>
                    <a:pt x="18345" y="3918"/>
                  </a:lnTo>
                  <a:lnTo>
                    <a:pt x="18652" y="4215"/>
                  </a:lnTo>
                  <a:lnTo>
                    <a:pt x="18930" y="4532"/>
                  </a:lnTo>
                  <a:lnTo>
                    <a:pt x="19207" y="4869"/>
                  </a:lnTo>
                  <a:lnTo>
                    <a:pt x="19465" y="5217"/>
                  </a:lnTo>
                  <a:lnTo>
                    <a:pt x="19713" y="5574"/>
                  </a:lnTo>
                  <a:lnTo>
                    <a:pt x="19941" y="5950"/>
                  </a:lnTo>
                  <a:lnTo>
                    <a:pt x="20159" y="6337"/>
                  </a:lnTo>
                  <a:lnTo>
                    <a:pt x="20357" y="6744"/>
                  </a:lnTo>
                  <a:lnTo>
                    <a:pt x="20546" y="7160"/>
                  </a:lnTo>
                  <a:lnTo>
                    <a:pt x="20714" y="7586"/>
                  </a:lnTo>
                  <a:lnTo>
                    <a:pt x="20873" y="8033"/>
                  </a:lnTo>
                  <a:lnTo>
                    <a:pt x="21012" y="8489"/>
                  </a:lnTo>
                  <a:lnTo>
                    <a:pt x="21101" y="8806"/>
                  </a:lnTo>
                  <a:lnTo>
                    <a:pt x="21171" y="9123"/>
                  </a:lnTo>
                  <a:lnTo>
                    <a:pt x="21240" y="9451"/>
                  </a:lnTo>
                  <a:lnTo>
                    <a:pt x="21299" y="9768"/>
                  </a:lnTo>
                  <a:lnTo>
                    <a:pt x="21349" y="10085"/>
                  </a:lnTo>
                  <a:lnTo>
                    <a:pt x="21389" y="10402"/>
                  </a:lnTo>
                  <a:lnTo>
                    <a:pt x="21418" y="10720"/>
                  </a:lnTo>
                  <a:lnTo>
                    <a:pt x="21448" y="11037"/>
                  </a:lnTo>
                  <a:lnTo>
                    <a:pt x="21458" y="11354"/>
                  </a:lnTo>
                  <a:lnTo>
                    <a:pt x="21468" y="11672"/>
                  </a:lnTo>
                  <a:lnTo>
                    <a:pt x="21458" y="11989"/>
                  </a:lnTo>
                  <a:lnTo>
                    <a:pt x="21448" y="12306"/>
                  </a:lnTo>
                  <a:lnTo>
                    <a:pt x="21428" y="12614"/>
                  </a:lnTo>
                  <a:lnTo>
                    <a:pt x="21399" y="12931"/>
                  </a:lnTo>
                  <a:lnTo>
                    <a:pt x="21359" y="13238"/>
                  </a:lnTo>
                  <a:lnTo>
                    <a:pt x="21309" y="13546"/>
                  </a:lnTo>
                  <a:lnTo>
                    <a:pt x="21250" y="13853"/>
                  </a:lnTo>
                  <a:lnTo>
                    <a:pt x="21180" y="14160"/>
                  </a:lnTo>
                  <a:lnTo>
                    <a:pt x="21111" y="14468"/>
                  </a:lnTo>
                  <a:lnTo>
                    <a:pt x="21022" y="14765"/>
                  </a:lnTo>
                  <a:lnTo>
                    <a:pt x="20933" y="15063"/>
                  </a:lnTo>
                  <a:lnTo>
                    <a:pt x="20823" y="15360"/>
                  </a:lnTo>
                  <a:lnTo>
                    <a:pt x="20714" y="15658"/>
                  </a:lnTo>
                  <a:lnTo>
                    <a:pt x="20595" y="15955"/>
                  </a:lnTo>
                  <a:lnTo>
                    <a:pt x="20466" y="16243"/>
                  </a:lnTo>
                  <a:lnTo>
                    <a:pt x="20318" y="16530"/>
                  </a:lnTo>
                  <a:lnTo>
                    <a:pt x="20179" y="16818"/>
                  </a:lnTo>
                  <a:lnTo>
                    <a:pt x="20020" y="17096"/>
                  </a:lnTo>
                  <a:lnTo>
                    <a:pt x="19852" y="17373"/>
                  </a:lnTo>
                  <a:lnTo>
                    <a:pt x="19673" y="17651"/>
                  </a:lnTo>
                  <a:lnTo>
                    <a:pt x="19485" y="17928"/>
                  </a:lnTo>
                  <a:lnTo>
                    <a:pt x="19296" y="18196"/>
                  </a:lnTo>
                  <a:lnTo>
                    <a:pt x="19148" y="18385"/>
                  </a:lnTo>
                  <a:lnTo>
                    <a:pt x="18999" y="18563"/>
                  </a:lnTo>
                  <a:lnTo>
                    <a:pt x="18850" y="18742"/>
                  </a:lnTo>
                  <a:lnTo>
                    <a:pt x="18702" y="18910"/>
                  </a:lnTo>
                  <a:lnTo>
                    <a:pt x="18543" y="19079"/>
                  </a:lnTo>
                  <a:lnTo>
                    <a:pt x="18374" y="19237"/>
                  </a:lnTo>
                  <a:lnTo>
                    <a:pt x="18216" y="19396"/>
                  </a:lnTo>
                  <a:lnTo>
                    <a:pt x="18047" y="19545"/>
                  </a:lnTo>
                  <a:lnTo>
                    <a:pt x="17878" y="19684"/>
                  </a:lnTo>
                  <a:lnTo>
                    <a:pt x="17700" y="19822"/>
                  </a:lnTo>
                  <a:lnTo>
                    <a:pt x="17353" y="20090"/>
                  </a:lnTo>
                  <a:lnTo>
                    <a:pt x="16986" y="20328"/>
                  </a:lnTo>
                  <a:lnTo>
                    <a:pt x="16609" y="20546"/>
                  </a:lnTo>
                  <a:lnTo>
                    <a:pt x="16223" y="20754"/>
                  </a:lnTo>
                  <a:lnTo>
                    <a:pt x="15826" y="20933"/>
                  </a:lnTo>
                  <a:lnTo>
                    <a:pt x="15429" y="21092"/>
                  </a:lnTo>
                  <a:lnTo>
                    <a:pt x="15023" y="21230"/>
                  </a:lnTo>
                  <a:lnTo>
                    <a:pt x="14606" y="21349"/>
                  </a:lnTo>
                  <a:lnTo>
                    <a:pt x="14190" y="21448"/>
                  </a:lnTo>
                  <a:lnTo>
                    <a:pt x="13763" y="21528"/>
                  </a:lnTo>
                  <a:lnTo>
                    <a:pt x="13337" y="21597"/>
                  </a:lnTo>
                  <a:lnTo>
                    <a:pt x="12901" y="21637"/>
                  </a:lnTo>
                  <a:lnTo>
                    <a:pt x="12465" y="21667"/>
                  </a:lnTo>
                  <a:lnTo>
                    <a:pt x="12028" y="21677"/>
                  </a:lnTo>
                  <a:lnTo>
                    <a:pt x="11592" y="21667"/>
                  </a:lnTo>
                  <a:lnTo>
                    <a:pt x="11146" y="21637"/>
                  </a:lnTo>
                  <a:lnTo>
                    <a:pt x="10709" y="21587"/>
                  </a:lnTo>
                  <a:lnTo>
                    <a:pt x="10273" y="21528"/>
                  </a:lnTo>
                  <a:lnTo>
                    <a:pt x="9827" y="21448"/>
                  </a:lnTo>
                  <a:lnTo>
                    <a:pt x="9391" y="21349"/>
                  </a:lnTo>
                  <a:lnTo>
                    <a:pt x="8964" y="21240"/>
                  </a:lnTo>
                  <a:lnTo>
                    <a:pt x="8528" y="21111"/>
                  </a:lnTo>
                  <a:lnTo>
                    <a:pt x="8102" y="20963"/>
                  </a:lnTo>
                  <a:lnTo>
                    <a:pt x="7685" y="20804"/>
                  </a:lnTo>
                  <a:lnTo>
                    <a:pt x="7269" y="20625"/>
                  </a:lnTo>
                  <a:lnTo>
                    <a:pt x="6852" y="20437"/>
                  </a:lnTo>
                  <a:lnTo>
                    <a:pt x="6456" y="20229"/>
                  </a:lnTo>
                  <a:lnTo>
                    <a:pt x="6089" y="20021"/>
                  </a:lnTo>
                  <a:lnTo>
                    <a:pt x="5732" y="19802"/>
                  </a:lnTo>
                  <a:lnTo>
                    <a:pt x="5385" y="19574"/>
                  </a:lnTo>
                  <a:lnTo>
                    <a:pt x="5058" y="19336"/>
                  </a:lnTo>
                  <a:lnTo>
                    <a:pt x="4730" y="19079"/>
                  </a:lnTo>
                  <a:lnTo>
                    <a:pt x="4423" y="18821"/>
                  </a:lnTo>
                  <a:lnTo>
                    <a:pt x="4135" y="18543"/>
                  </a:lnTo>
                  <a:lnTo>
                    <a:pt x="3848" y="18266"/>
                  </a:lnTo>
                  <a:lnTo>
                    <a:pt x="3580" y="17968"/>
                  </a:lnTo>
                  <a:lnTo>
                    <a:pt x="3322" y="17671"/>
                  </a:lnTo>
                  <a:lnTo>
                    <a:pt x="3074" y="17363"/>
                  </a:lnTo>
                  <a:lnTo>
                    <a:pt x="2846" y="17046"/>
                  </a:lnTo>
                  <a:lnTo>
                    <a:pt x="2628" y="16719"/>
                  </a:lnTo>
                  <a:lnTo>
                    <a:pt x="2420" y="16382"/>
                  </a:lnTo>
                  <a:lnTo>
                    <a:pt x="2232" y="16035"/>
                  </a:lnTo>
                  <a:lnTo>
                    <a:pt x="2053" y="15687"/>
                  </a:lnTo>
                  <a:lnTo>
                    <a:pt x="1894" y="15331"/>
                  </a:lnTo>
                  <a:lnTo>
                    <a:pt x="1746" y="14974"/>
                  </a:lnTo>
                  <a:lnTo>
                    <a:pt x="1617" y="14607"/>
                  </a:lnTo>
                  <a:lnTo>
                    <a:pt x="1498" y="14230"/>
                  </a:lnTo>
                  <a:lnTo>
                    <a:pt x="1389" y="13853"/>
                  </a:lnTo>
                  <a:lnTo>
                    <a:pt x="1299" y="13466"/>
                  </a:lnTo>
                  <a:lnTo>
                    <a:pt x="1230" y="13080"/>
                  </a:lnTo>
                  <a:lnTo>
                    <a:pt x="1171" y="12693"/>
                  </a:lnTo>
                  <a:lnTo>
                    <a:pt x="1131" y="12296"/>
                  </a:lnTo>
                  <a:lnTo>
                    <a:pt x="1101" y="11900"/>
                  </a:lnTo>
                  <a:lnTo>
                    <a:pt x="1091" y="11493"/>
                  </a:lnTo>
                  <a:lnTo>
                    <a:pt x="1101" y="11087"/>
                  </a:lnTo>
                  <a:lnTo>
                    <a:pt x="1121" y="10680"/>
                  </a:lnTo>
                  <a:lnTo>
                    <a:pt x="1161" y="10274"/>
                  </a:lnTo>
                  <a:lnTo>
                    <a:pt x="1210" y="9857"/>
                  </a:lnTo>
                  <a:lnTo>
                    <a:pt x="1280" y="9441"/>
                  </a:lnTo>
                  <a:lnTo>
                    <a:pt x="1369" y="9034"/>
                  </a:lnTo>
                  <a:lnTo>
                    <a:pt x="1478" y="8637"/>
                  </a:lnTo>
                  <a:lnTo>
                    <a:pt x="1597" y="8241"/>
                  </a:lnTo>
                  <a:lnTo>
                    <a:pt x="1726" y="7844"/>
                  </a:lnTo>
                  <a:lnTo>
                    <a:pt x="1875" y="7457"/>
                  </a:lnTo>
                  <a:lnTo>
                    <a:pt x="2043" y="7081"/>
                  </a:lnTo>
                  <a:lnTo>
                    <a:pt x="2222" y="6704"/>
                  </a:lnTo>
                  <a:lnTo>
                    <a:pt x="2410" y="6337"/>
                  </a:lnTo>
                  <a:lnTo>
                    <a:pt x="2618" y="5980"/>
                  </a:lnTo>
                  <a:lnTo>
                    <a:pt x="2836" y="5633"/>
                  </a:lnTo>
                  <a:lnTo>
                    <a:pt x="3074" y="5286"/>
                  </a:lnTo>
                  <a:lnTo>
                    <a:pt x="3312" y="4959"/>
                  </a:lnTo>
                  <a:lnTo>
                    <a:pt x="3570" y="4641"/>
                  </a:lnTo>
                  <a:lnTo>
                    <a:pt x="3848" y="4324"/>
                  </a:lnTo>
                  <a:lnTo>
                    <a:pt x="4125" y="4027"/>
                  </a:lnTo>
                  <a:lnTo>
                    <a:pt x="4413" y="3739"/>
                  </a:lnTo>
                  <a:lnTo>
                    <a:pt x="4720" y="3461"/>
                  </a:lnTo>
                  <a:lnTo>
                    <a:pt x="5038" y="3204"/>
                  </a:lnTo>
                  <a:lnTo>
                    <a:pt x="5355" y="2946"/>
                  </a:lnTo>
                  <a:lnTo>
                    <a:pt x="5692" y="2708"/>
                  </a:lnTo>
                  <a:lnTo>
                    <a:pt x="6029" y="2490"/>
                  </a:lnTo>
                  <a:lnTo>
                    <a:pt x="6386" y="2282"/>
                  </a:lnTo>
                  <a:lnTo>
                    <a:pt x="6743" y="2083"/>
                  </a:lnTo>
                  <a:lnTo>
                    <a:pt x="7110" y="1915"/>
                  </a:lnTo>
                  <a:lnTo>
                    <a:pt x="7497" y="1746"/>
                  </a:lnTo>
                  <a:lnTo>
                    <a:pt x="7874" y="1607"/>
                  </a:lnTo>
                  <a:lnTo>
                    <a:pt x="8270" y="1478"/>
                  </a:lnTo>
                  <a:lnTo>
                    <a:pt x="8667" y="1369"/>
                  </a:lnTo>
                  <a:lnTo>
                    <a:pt x="9073" y="1270"/>
                  </a:lnTo>
                  <a:lnTo>
                    <a:pt x="9490" y="1201"/>
                  </a:lnTo>
                  <a:lnTo>
                    <a:pt x="9906" y="1151"/>
                  </a:lnTo>
                  <a:lnTo>
                    <a:pt x="10333" y="1111"/>
                  </a:lnTo>
                  <a:lnTo>
                    <a:pt x="10799" y="1092"/>
                  </a:lnTo>
                  <a:close/>
                  <a:moveTo>
                    <a:pt x="10918" y="1"/>
                  </a:moveTo>
                  <a:lnTo>
                    <a:pt x="10630" y="11"/>
                  </a:lnTo>
                  <a:lnTo>
                    <a:pt x="10333" y="21"/>
                  </a:lnTo>
                  <a:lnTo>
                    <a:pt x="9936" y="50"/>
                  </a:lnTo>
                  <a:lnTo>
                    <a:pt x="9549" y="100"/>
                  </a:lnTo>
                  <a:lnTo>
                    <a:pt x="9153" y="160"/>
                  </a:lnTo>
                  <a:lnTo>
                    <a:pt x="8776" y="229"/>
                  </a:lnTo>
                  <a:lnTo>
                    <a:pt x="8389" y="318"/>
                  </a:lnTo>
                  <a:lnTo>
                    <a:pt x="8012" y="427"/>
                  </a:lnTo>
                  <a:lnTo>
                    <a:pt x="7646" y="546"/>
                  </a:lnTo>
                  <a:lnTo>
                    <a:pt x="7279" y="675"/>
                  </a:lnTo>
                  <a:lnTo>
                    <a:pt x="6912" y="824"/>
                  </a:lnTo>
                  <a:lnTo>
                    <a:pt x="6555" y="983"/>
                  </a:lnTo>
                  <a:lnTo>
                    <a:pt x="6208" y="1151"/>
                  </a:lnTo>
                  <a:lnTo>
                    <a:pt x="5861" y="1330"/>
                  </a:lnTo>
                  <a:lnTo>
                    <a:pt x="5524" y="1528"/>
                  </a:lnTo>
                  <a:lnTo>
                    <a:pt x="5196" y="1736"/>
                  </a:lnTo>
                  <a:lnTo>
                    <a:pt x="4879" y="1954"/>
                  </a:lnTo>
                  <a:lnTo>
                    <a:pt x="4562" y="2182"/>
                  </a:lnTo>
                  <a:lnTo>
                    <a:pt x="4254" y="2420"/>
                  </a:lnTo>
                  <a:lnTo>
                    <a:pt x="3957" y="2678"/>
                  </a:lnTo>
                  <a:lnTo>
                    <a:pt x="3669" y="2936"/>
                  </a:lnTo>
                  <a:lnTo>
                    <a:pt x="3382" y="3204"/>
                  </a:lnTo>
                  <a:lnTo>
                    <a:pt x="3114" y="3481"/>
                  </a:lnTo>
                  <a:lnTo>
                    <a:pt x="2846" y="3779"/>
                  </a:lnTo>
                  <a:lnTo>
                    <a:pt x="2598" y="4076"/>
                  </a:lnTo>
                  <a:lnTo>
                    <a:pt x="2351" y="4384"/>
                  </a:lnTo>
                  <a:lnTo>
                    <a:pt x="2122" y="4691"/>
                  </a:lnTo>
                  <a:lnTo>
                    <a:pt x="1904" y="5018"/>
                  </a:lnTo>
                  <a:lnTo>
                    <a:pt x="1696" y="5345"/>
                  </a:lnTo>
                  <a:lnTo>
                    <a:pt x="1498" y="5683"/>
                  </a:lnTo>
                  <a:lnTo>
                    <a:pt x="1309" y="6030"/>
                  </a:lnTo>
                  <a:lnTo>
                    <a:pt x="1131" y="6377"/>
                  </a:lnTo>
                  <a:lnTo>
                    <a:pt x="972" y="6744"/>
                  </a:lnTo>
                  <a:lnTo>
                    <a:pt x="824" y="7101"/>
                  </a:lnTo>
                  <a:lnTo>
                    <a:pt x="665" y="7547"/>
                  </a:lnTo>
                  <a:lnTo>
                    <a:pt x="516" y="7993"/>
                  </a:lnTo>
                  <a:lnTo>
                    <a:pt x="387" y="8439"/>
                  </a:lnTo>
                  <a:lnTo>
                    <a:pt x="278" y="8885"/>
                  </a:lnTo>
                  <a:lnTo>
                    <a:pt x="189" y="9341"/>
                  </a:lnTo>
                  <a:lnTo>
                    <a:pt x="120" y="9788"/>
                  </a:lnTo>
                  <a:lnTo>
                    <a:pt x="60" y="10234"/>
                  </a:lnTo>
                  <a:lnTo>
                    <a:pt x="20" y="10690"/>
                  </a:lnTo>
                  <a:lnTo>
                    <a:pt x="1" y="11136"/>
                  </a:lnTo>
                  <a:lnTo>
                    <a:pt x="1" y="11582"/>
                  </a:lnTo>
                  <a:lnTo>
                    <a:pt x="20" y="12029"/>
                  </a:lnTo>
                  <a:lnTo>
                    <a:pt x="50" y="12465"/>
                  </a:lnTo>
                  <a:lnTo>
                    <a:pt x="100" y="12911"/>
                  </a:lnTo>
                  <a:lnTo>
                    <a:pt x="169" y="13337"/>
                  </a:lnTo>
                  <a:lnTo>
                    <a:pt x="248" y="13774"/>
                  </a:lnTo>
                  <a:lnTo>
                    <a:pt x="348" y="14200"/>
                  </a:lnTo>
                  <a:lnTo>
                    <a:pt x="467" y="14627"/>
                  </a:lnTo>
                  <a:lnTo>
                    <a:pt x="605" y="15043"/>
                  </a:lnTo>
                  <a:lnTo>
                    <a:pt x="754" y="15459"/>
                  </a:lnTo>
                  <a:lnTo>
                    <a:pt x="933" y="15866"/>
                  </a:lnTo>
                  <a:lnTo>
                    <a:pt x="1111" y="16263"/>
                  </a:lnTo>
                  <a:lnTo>
                    <a:pt x="1319" y="16649"/>
                  </a:lnTo>
                  <a:lnTo>
                    <a:pt x="1537" y="17036"/>
                  </a:lnTo>
                  <a:lnTo>
                    <a:pt x="1775" y="17413"/>
                  </a:lnTo>
                  <a:lnTo>
                    <a:pt x="2033" y="17790"/>
                  </a:lnTo>
                  <a:lnTo>
                    <a:pt x="2301" y="18147"/>
                  </a:lnTo>
                  <a:lnTo>
                    <a:pt x="2589" y="18504"/>
                  </a:lnTo>
                  <a:lnTo>
                    <a:pt x="2896" y="18841"/>
                  </a:lnTo>
                  <a:lnTo>
                    <a:pt x="3213" y="19178"/>
                  </a:lnTo>
                  <a:lnTo>
                    <a:pt x="3550" y="19495"/>
                  </a:lnTo>
                  <a:lnTo>
                    <a:pt x="3907" y="19802"/>
                  </a:lnTo>
                  <a:lnTo>
                    <a:pt x="4274" y="20110"/>
                  </a:lnTo>
                  <a:lnTo>
                    <a:pt x="4651" y="20388"/>
                  </a:lnTo>
                  <a:lnTo>
                    <a:pt x="5028" y="20645"/>
                  </a:lnTo>
                  <a:lnTo>
                    <a:pt x="5424" y="20893"/>
                  </a:lnTo>
                  <a:lnTo>
                    <a:pt x="5831" y="21131"/>
                  </a:lnTo>
                  <a:lnTo>
                    <a:pt x="6257" y="21359"/>
                  </a:lnTo>
                  <a:lnTo>
                    <a:pt x="6684" y="21567"/>
                  </a:lnTo>
                  <a:lnTo>
                    <a:pt x="7120" y="21756"/>
                  </a:lnTo>
                  <a:lnTo>
                    <a:pt x="7556" y="21934"/>
                  </a:lnTo>
                  <a:lnTo>
                    <a:pt x="8012" y="22093"/>
                  </a:lnTo>
                  <a:lnTo>
                    <a:pt x="8469" y="22242"/>
                  </a:lnTo>
                  <a:lnTo>
                    <a:pt x="8925" y="22371"/>
                  </a:lnTo>
                  <a:lnTo>
                    <a:pt x="9391" y="22490"/>
                  </a:lnTo>
                  <a:lnTo>
                    <a:pt x="9867" y="22579"/>
                  </a:lnTo>
                  <a:lnTo>
                    <a:pt x="10333" y="22658"/>
                  </a:lnTo>
                  <a:lnTo>
                    <a:pt x="10809" y="22718"/>
                  </a:lnTo>
                  <a:lnTo>
                    <a:pt x="11285" y="22767"/>
                  </a:lnTo>
                  <a:lnTo>
                    <a:pt x="11761" y="22787"/>
                  </a:lnTo>
                  <a:lnTo>
                    <a:pt x="12236" y="22797"/>
                  </a:lnTo>
                  <a:lnTo>
                    <a:pt x="12712" y="22777"/>
                  </a:lnTo>
                  <a:lnTo>
                    <a:pt x="13178" y="22747"/>
                  </a:lnTo>
                  <a:lnTo>
                    <a:pt x="13654" y="22698"/>
                  </a:lnTo>
                  <a:lnTo>
                    <a:pt x="14120" y="22619"/>
                  </a:lnTo>
                  <a:lnTo>
                    <a:pt x="14577" y="22529"/>
                  </a:lnTo>
                  <a:lnTo>
                    <a:pt x="15033" y="22420"/>
                  </a:lnTo>
                  <a:lnTo>
                    <a:pt x="15479" y="22281"/>
                  </a:lnTo>
                  <a:lnTo>
                    <a:pt x="15925" y="22123"/>
                  </a:lnTo>
                  <a:lnTo>
                    <a:pt x="16361" y="21944"/>
                  </a:lnTo>
                  <a:lnTo>
                    <a:pt x="16570" y="21845"/>
                  </a:lnTo>
                  <a:lnTo>
                    <a:pt x="16788" y="21746"/>
                  </a:lnTo>
                  <a:lnTo>
                    <a:pt x="16996" y="21637"/>
                  </a:lnTo>
                  <a:lnTo>
                    <a:pt x="17194" y="21528"/>
                  </a:lnTo>
                  <a:lnTo>
                    <a:pt x="17403" y="21399"/>
                  </a:lnTo>
                  <a:lnTo>
                    <a:pt x="17601" y="21280"/>
                  </a:lnTo>
                  <a:lnTo>
                    <a:pt x="17799" y="21141"/>
                  </a:lnTo>
                  <a:lnTo>
                    <a:pt x="17997" y="21012"/>
                  </a:lnTo>
                  <a:lnTo>
                    <a:pt x="18196" y="20863"/>
                  </a:lnTo>
                  <a:lnTo>
                    <a:pt x="18384" y="20715"/>
                  </a:lnTo>
                  <a:lnTo>
                    <a:pt x="18672" y="20477"/>
                  </a:lnTo>
                  <a:lnTo>
                    <a:pt x="18949" y="20219"/>
                  </a:lnTo>
                  <a:lnTo>
                    <a:pt x="19217" y="19961"/>
                  </a:lnTo>
                  <a:lnTo>
                    <a:pt x="19475" y="19693"/>
                  </a:lnTo>
                  <a:lnTo>
                    <a:pt x="19733" y="19416"/>
                  </a:lnTo>
                  <a:lnTo>
                    <a:pt x="19971" y="19128"/>
                  </a:lnTo>
                  <a:lnTo>
                    <a:pt x="20199" y="18841"/>
                  </a:lnTo>
                  <a:lnTo>
                    <a:pt x="20417" y="18533"/>
                  </a:lnTo>
                  <a:lnTo>
                    <a:pt x="20625" y="18226"/>
                  </a:lnTo>
                  <a:lnTo>
                    <a:pt x="20823" y="17919"/>
                  </a:lnTo>
                  <a:lnTo>
                    <a:pt x="21012" y="17591"/>
                  </a:lnTo>
                  <a:lnTo>
                    <a:pt x="21190" y="17264"/>
                  </a:lnTo>
                  <a:lnTo>
                    <a:pt x="21359" y="16937"/>
                  </a:lnTo>
                  <a:lnTo>
                    <a:pt x="21508" y="16600"/>
                  </a:lnTo>
                  <a:lnTo>
                    <a:pt x="21656" y="16263"/>
                  </a:lnTo>
                  <a:lnTo>
                    <a:pt x="21795" y="15916"/>
                  </a:lnTo>
                  <a:lnTo>
                    <a:pt x="21914" y="15559"/>
                  </a:lnTo>
                  <a:lnTo>
                    <a:pt x="22033" y="15212"/>
                  </a:lnTo>
                  <a:lnTo>
                    <a:pt x="22132" y="14855"/>
                  </a:lnTo>
                  <a:lnTo>
                    <a:pt x="22222" y="14488"/>
                  </a:lnTo>
                  <a:lnTo>
                    <a:pt x="22301" y="14131"/>
                  </a:lnTo>
                  <a:lnTo>
                    <a:pt x="22370" y="13764"/>
                  </a:lnTo>
                  <a:lnTo>
                    <a:pt x="22430" y="13397"/>
                  </a:lnTo>
                  <a:lnTo>
                    <a:pt x="22479" y="13030"/>
                  </a:lnTo>
                  <a:lnTo>
                    <a:pt x="22519" y="12653"/>
                  </a:lnTo>
                  <a:lnTo>
                    <a:pt x="22539" y="12286"/>
                  </a:lnTo>
                  <a:lnTo>
                    <a:pt x="22559" y="11920"/>
                  </a:lnTo>
                  <a:lnTo>
                    <a:pt x="22559" y="11543"/>
                  </a:lnTo>
                  <a:lnTo>
                    <a:pt x="22549" y="11176"/>
                  </a:lnTo>
                  <a:lnTo>
                    <a:pt x="22529" y="10799"/>
                  </a:lnTo>
                  <a:lnTo>
                    <a:pt x="22489" y="10432"/>
                  </a:lnTo>
                  <a:lnTo>
                    <a:pt x="22450" y="10065"/>
                  </a:lnTo>
                  <a:lnTo>
                    <a:pt x="22400" y="9768"/>
                  </a:lnTo>
                  <a:lnTo>
                    <a:pt x="22350" y="9480"/>
                  </a:lnTo>
                  <a:lnTo>
                    <a:pt x="22301" y="9193"/>
                  </a:lnTo>
                  <a:lnTo>
                    <a:pt x="22241" y="8915"/>
                  </a:lnTo>
                  <a:lnTo>
                    <a:pt x="22172" y="8637"/>
                  </a:lnTo>
                  <a:lnTo>
                    <a:pt x="22103" y="8360"/>
                  </a:lnTo>
                  <a:lnTo>
                    <a:pt x="22023" y="8092"/>
                  </a:lnTo>
                  <a:lnTo>
                    <a:pt x="21934" y="7824"/>
                  </a:lnTo>
                  <a:lnTo>
                    <a:pt x="21845" y="7557"/>
                  </a:lnTo>
                  <a:lnTo>
                    <a:pt x="21756" y="7289"/>
                  </a:lnTo>
                  <a:lnTo>
                    <a:pt x="21656" y="7031"/>
                  </a:lnTo>
                  <a:lnTo>
                    <a:pt x="21547" y="6783"/>
                  </a:lnTo>
                  <a:lnTo>
                    <a:pt x="21438" y="6535"/>
                  </a:lnTo>
                  <a:lnTo>
                    <a:pt x="21319" y="6287"/>
                  </a:lnTo>
                  <a:lnTo>
                    <a:pt x="21200" y="6040"/>
                  </a:lnTo>
                  <a:lnTo>
                    <a:pt x="21081" y="5802"/>
                  </a:lnTo>
                  <a:lnTo>
                    <a:pt x="20942" y="5574"/>
                  </a:lnTo>
                  <a:lnTo>
                    <a:pt x="20814" y="5336"/>
                  </a:lnTo>
                  <a:lnTo>
                    <a:pt x="20675" y="5117"/>
                  </a:lnTo>
                  <a:lnTo>
                    <a:pt x="20526" y="4889"/>
                  </a:lnTo>
                  <a:lnTo>
                    <a:pt x="20377" y="4671"/>
                  </a:lnTo>
                  <a:lnTo>
                    <a:pt x="20219" y="4453"/>
                  </a:lnTo>
                  <a:lnTo>
                    <a:pt x="20060" y="4245"/>
                  </a:lnTo>
                  <a:lnTo>
                    <a:pt x="19901" y="4046"/>
                  </a:lnTo>
                  <a:lnTo>
                    <a:pt x="19733" y="3838"/>
                  </a:lnTo>
                  <a:lnTo>
                    <a:pt x="19554" y="3650"/>
                  </a:lnTo>
                  <a:lnTo>
                    <a:pt x="19376" y="3452"/>
                  </a:lnTo>
                  <a:lnTo>
                    <a:pt x="19197" y="3263"/>
                  </a:lnTo>
                  <a:lnTo>
                    <a:pt x="19009" y="3085"/>
                  </a:lnTo>
                  <a:lnTo>
                    <a:pt x="18820" y="2906"/>
                  </a:lnTo>
                  <a:lnTo>
                    <a:pt x="18632" y="2728"/>
                  </a:lnTo>
                  <a:lnTo>
                    <a:pt x="18434" y="2559"/>
                  </a:lnTo>
                  <a:lnTo>
                    <a:pt x="18226" y="2400"/>
                  </a:lnTo>
                  <a:lnTo>
                    <a:pt x="18017" y="2242"/>
                  </a:lnTo>
                  <a:lnTo>
                    <a:pt x="17809" y="2083"/>
                  </a:lnTo>
                  <a:lnTo>
                    <a:pt x="17601" y="1934"/>
                  </a:lnTo>
                  <a:lnTo>
                    <a:pt x="17383" y="1796"/>
                  </a:lnTo>
                  <a:lnTo>
                    <a:pt x="17155" y="1657"/>
                  </a:lnTo>
                  <a:lnTo>
                    <a:pt x="16937" y="1518"/>
                  </a:lnTo>
                  <a:lnTo>
                    <a:pt x="16708" y="1389"/>
                  </a:lnTo>
                  <a:lnTo>
                    <a:pt x="16470" y="1270"/>
                  </a:lnTo>
                  <a:lnTo>
                    <a:pt x="16242" y="1151"/>
                  </a:lnTo>
                  <a:lnTo>
                    <a:pt x="16004" y="1042"/>
                  </a:lnTo>
                  <a:lnTo>
                    <a:pt x="15757" y="933"/>
                  </a:lnTo>
                  <a:lnTo>
                    <a:pt x="15519" y="834"/>
                  </a:lnTo>
                  <a:lnTo>
                    <a:pt x="15271" y="735"/>
                  </a:lnTo>
                  <a:lnTo>
                    <a:pt x="15013" y="645"/>
                  </a:lnTo>
                  <a:lnTo>
                    <a:pt x="14765" y="556"/>
                  </a:lnTo>
                  <a:lnTo>
                    <a:pt x="14507" y="477"/>
                  </a:lnTo>
                  <a:lnTo>
                    <a:pt x="14239" y="407"/>
                  </a:lnTo>
                  <a:lnTo>
                    <a:pt x="13982" y="338"/>
                  </a:lnTo>
                  <a:lnTo>
                    <a:pt x="13714" y="279"/>
                  </a:lnTo>
                  <a:lnTo>
                    <a:pt x="13446" y="219"/>
                  </a:lnTo>
                  <a:lnTo>
                    <a:pt x="13178" y="169"/>
                  </a:lnTo>
                  <a:lnTo>
                    <a:pt x="12901" y="130"/>
                  </a:lnTo>
                  <a:lnTo>
                    <a:pt x="12623" y="90"/>
                  </a:lnTo>
                  <a:lnTo>
                    <a:pt x="12346" y="60"/>
                  </a:lnTo>
                  <a:lnTo>
                    <a:pt x="12068" y="41"/>
                  </a:lnTo>
                  <a:lnTo>
                    <a:pt x="11780" y="21"/>
                  </a:lnTo>
                  <a:lnTo>
                    <a:pt x="11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8"/>
            <p:cNvSpPr/>
            <p:nvPr/>
          </p:nvSpPr>
          <p:spPr>
            <a:xfrm>
              <a:off x="6079200" y="1884150"/>
              <a:ext cx="283600" cy="310375"/>
            </a:xfrm>
            <a:custGeom>
              <a:rect b="b" l="l" r="r" t="t"/>
              <a:pathLst>
                <a:path extrusionOk="0" h="12415" w="11344">
                  <a:moveTo>
                    <a:pt x="9123" y="1398"/>
                  </a:moveTo>
                  <a:lnTo>
                    <a:pt x="9291" y="1646"/>
                  </a:lnTo>
                  <a:lnTo>
                    <a:pt x="9450" y="1884"/>
                  </a:lnTo>
                  <a:lnTo>
                    <a:pt x="9589" y="2132"/>
                  </a:lnTo>
                  <a:lnTo>
                    <a:pt x="9717" y="2380"/>
                  </a:lnTo>
                  <a:lnTo>
                    <a:pt x="9827" y="2638"/>
                  </a:lnTo>
                  <a:lnTo>
                    <a:pt x="9936" y="2886"/>
                  </a:lnTo>
                  <a:lnTo>
                    <a:pt x="10025" y="3143"/>
                  </a:lnTo>
                  <a:lnTo>
                    <a:pt x="10094" y="3391"/>
                  </a:lnTo>
                  <a:lnTo>
                    <a:pt x="10164" y="3649"/>
                  </a:lnTo>
                  <a:lnTo>
                    <a:pt x="10213" y="3907"/>
                  </a:lnTo>
                  <a:lnTo>
                    <a:pt x="10253" y="4165"/>
                  </a:lnTo>
                  <a:lnTo>
                    <a:pt x="10283" y="4423"/>
                  </a:lnTo>
                  <a:lnTo>
                    <a:pt x="10293" y="4680"/>
                  </a:lnTo>
                  <a:lnTo>
                    <a:pt x="10303" y="4928"/>
                  </a:lnTo>
                  <a:lnTo>
                    <a:pt x="10293" y="5186"/>
                  </a:lnTo>
                  <a:lnTo>
                    <a:pt x="10283" y="5434"/>
                  </a:lnTo>
                  <a:lnTo>
                    <a:pt x="10253" y="5692"/>
                  </a:lnTo>
                  <a:lnTo>
                    <a:pt x="10213" y="5940"/>
                  </a:lnTo>
                  <a:lnTo>
                    <a:pt x="10174" y="6188"/>
                  </a:lnTo>
                  <a:lnTo>
                    <a:pt x="10114" y="6435"/>
                  </a:lnTo>
                  <a:lnTo>
                    <a:pt x="10045" y="6673"/>
                  </a:lnTo>
                  <a:lnTo>
                    <a:pt x="9975" y="6911"/>
                  </a:lnTo>
                  <a:lnTo>
                    <a:pt x="9886" y="7149"/>
                  </a:lnTo>
                  <a:lnTo>
                    <a:pt x="9787" y="7387"/>
                  </a:lnTo>
                  <a:lnTo>
                    <a:pt x="9688" y="7615"/>
                  </a:lnTo>
                  <a:lnTo>
                    <a:pt x="9579" y="7834"/>
                  </a:lnTo>
                  <a:lnTo>
                    <a:pt x="9460" y="8062"/>
                  </a:lnTo>
                  <a:lnTo>
                    <a:pt x="9331" y="8270"/>
                  </a:lnTo>
                  <a:lnTo>
                    <a:pt x="9192" y="8478"/>
                  </a:lnTo>
                  <a:lnTo>
                    <a:pt x="9053" y="8686"/>
                  </a:lnTo>
                  <a:lnTo>
                    <a:pt x="8904" y="8885"/>
                  </a:lnTo>
                  <a:lnTo>
                    <a:pt x="8746" y="9083"/>
                  </a:lnTo>
                  <a:lnTo>
                    <a:pt x="8587" y="9271"/>
                  </a:lnTo>
                  <a:lnTo>
                    <a:pt x="8409" y="9450"/>
                  </a:lnTo>
                  <a:lnTo>
                    <a:pt x="8230" y="9618"/>
                  </a:lnTo>
                  <a:lnTo>
                    <a:pt x="8052" y="9787"/>
                  </a:lnTo>
                  <a:lnTo>
                    <a:pt x="7863" y="9946"/>
                  </a:lnTo>
                  <a:lnTo>
                    <a:pt x="7665" y="10104"/>
                  </a:lnTo>
                  <a:lnTo>
                    <a:pt x="7467" y="10243"/>
                  </a:lnTo>
                  <a:lnTo>
                    <a:pt x="7258" y="10382"/>
                  </a:lnTo>
                  <a:lnTo>
                    <a:pt x="7050" y="10511"/>
                  </a:lnTo>
                  <a:lnTo>
                    <a:pt x="6842" y="10630"/>
                  </a:lnTo>
                  <a:lnTo>
                    <a:pt x="6614" y="10739"/>
                  </a:lnTo>
                  <a:lnTo>
                    <a:pt x="6396" y="10838"/>
                  </a:lnTo>
                  <a:lnTo>
                    <a:pt x="6168" y="10927"/>
                  </a:lnTo>
                  <a:lnTo>
                    <a:pt x="5930" y="11007"/>
                  </a:lnTo>
                  <a:lnTo>
                    <a:pt x="5702" y="11076"/>
                  </a:lnTo>
                  <a:lnTo>
                    <a:pt x="5464" y="11135"/>
                  </a:lnTo>
                  <a:lnTo>
                    <a:pt x="5216" y="11185"/>
                  </a:lnTo>
                  <a:lnTo>
                    <a:pt x="4968" y="11225"/>
                  </a:lnTo>
                  <a:lnTo>
                    <a:pt x="4720" y="11254"/>
                  </a:lnTo>
                  <a:lnTo>
                    <a:pt x="4472" y="11264"/>
                  </a:lnTo>
                  <a:lnTo>
                    <a:pt x="4224" y="11264"/>
                  </a:lnTo>
                  <a:lnTo>
                    <a:pt x="3966" y="11254"/>
                  </a:lnTo>
                  <a:lnTo>
                    <a:pt x="3709" y="11235"/>
                  </a:lnTo>
                  <a:lnTo>
                    <a:pt x="3451" y="11205"/>
                  </a:lnTo>
                  <a:lnTo>
                    <a:pt x="3193" y="11155"/>
                  </a:lnTo>
                  <a:lnTo>
                    <a:pt x="2935" y="11086"/>
                  </a:lnTo>
                  <a:lnTo>
                    <a:pt x="2667" y="11016"/>
                  </a:lnTo>
                  <a:lnTo>
                    <a:pt x="2410" y="10927"/>
                  </a:lnTo>
                  <a:lnTo>
                    <a:pt x="2152" y="10818"/>
                  </a:lnTo>
                  <a:lnTo>
                    <a:pt x="1884" y="10699"/>
                  </a:lnTo>
                  <a:lnTo>
                    <a:pt x="1626" y="10570"/>
                  </a:lnTo>
                  <a:lnTo>
                    <a:pt x="1359" y="10422"/>
                  </a:lnTo>
                  <a:lnTo>
                    <a:pt x="1854" y="9866"/>
                  </a:lnTo>
                  <a:lnTo>
                    <a:pt x="2350" y="9311"/>
                  </a:lnTo>
                  <a:lnTo>
                    <a:pt x="3312" y="8181"/>
                  </a:lnTo>
                  <a:lnTo>
                    <a:pt x="4274" y="7040"/>
                  </a:lnTo>
                  <a:lnTo>
                    <a:pt x="5236" y="5900"/>
                  </a:lnTo>
                  <a:lnTo>
                    <a:pt x="6188" y="4770"/>
                  </a:lnTo>
                  <a:lnTo>
                    <a:pt x="7149" y="3629"/>
                  </a:lnTo>
                  <a:lnTo>
                    <a:pt x="8131" y="2509"/>
                  </a:lnTo>
                  <a:lnTo>
                    <a:pt x="8627" y="1954"/>
                  </a:lnTo>
                  <a:lnTo>
                    <a:pt x="9123" y="1398"/>
                  </a:lnTo>
                  <a:close/>
                  <a:moveTo>
                    <a:pt x="9142" y="0"/>
                  </a:moveTo>
                  <a:lnTo>
                    <a:pt x="9083" y="10"/>
                  </a:lnTo>
                  <a:lnTo>
                    <a:pt x="8994" y="20"/>
                  </a:lnTo>
                  <a:lnTo>
                    <a:pt x="8914" y="60"/>
                  </a:lnTo>
                  <a:lnTo>
                    <a:pt x="8835" y="109"/>
                  </a:lnTo>
                  <a:lnTo>
                    <a:pt x="8756" y="179"/>
                  </a:lnTo>
                  <a:lnTo>
                    <a:pt x="8200" y="783"/>
                  </a:lnTo>
                  <a:lnTo>
                    <a:pt x="7655" y="1398"/>
                  </a:lnTo>
                  <a:lnTo>
                    <a:pt x="7110" y="2013"/>
                  </a:lnTo>
                  <a:lnTo>
                    <a:pt x="6574" y="2638"/>
                  </a:lnTo>
                  <a:lnTo>
                    <a:pt x="5503" y="3887"/>
                  </a:lnTo>
                  <a:lnTo>
                    <a:pt x="4442" y="5146"/>
                  </a:lnTo>
                  <a:lnTo>
                    <a:pt x="3381" y="6416"/>
                  </a:lnTo>
                  <a:lnTo>
                    <a:pt x="2320" y="7665"/>
                  </a:lnTo>
                  <a:lnTo>
                    <a:pt x="1785" y="8290"/>
                  </a:lnTo>
                  <a:lnTo>
                    <a:pt x="1240" y="8914"/>
                  </a:lnTo>
                  <a:lnTo>
                    <a:pt x="694" y="9529"/>
                  </a:lnTo>
                  <a:lnTo>
                    <a:pt x="149" y="10144"/>
                  </a:lnTo>
                  <a:lnTo>
                    <a:pt x="79" y="10223"/>
                  </a:lnTo>
                  <a:lnTo>
                    <a:pt x="40" y="10303"/>
                  </a:lnTo>
                  <a:lnTo>
                    <a:pt x="10" y="10382"/>
                  </a:lnTo>
                  <a:lnTo>
                    <a:pt x="0" y="10471"/>
                  </a:lnTo>
                  <a:lnTo>
                    <a:pt x="0" y="10550"/>
                  </a:lnTo>
                  <a:lnTo>
                    <a:pt x="10" y="10630"/>
                  </a:lnTo>
                  <a:lnTo>
                    <a:pt x="40" y="10709"/>
                  </a:lnTo>
                  <a:lnTo>
                    <a:pt x="79" y="10788"/>
                  </a:lnTo>
                  <a:lnTo>
                    <a:pt x="109" y="10848"/>
                  </a:lnTo>
                  <a:lnTo>
                    <a:pt x="149" y="10897"/>
                  </a:lnTo>
                  <a:lnTo>
                    <a:pt x="198" y="10947"/>
                  </a:lnTo>
                  <a:lnTo>
                    <a:pt x="258" y="10997"/>
                  </a:lnTo>
                  <a:lnTo>
                    <a:pt x="585" y="11225"/>
                  </a:lnTo>
                  <a:lnTo>
                    <a:pt x="912" y="11433"/>
                  </a:lnTo>
                  <a:lnTo>
                    <a:pt x="1240" y="11621"/>
                  </a:lnTo>
                  <a:lnTo>
                    <a:pt x="1567" y="11780"/>
                  </a:lnTo>
                  <a:lnTo>
                    <a:pt x="1894" y="11929"/>
                  </a:lnTo>
                  <a:lnTo>
                    <a:pt x="2221" y="12048"/>
                  </a:lnTo>
                  <a:lnTo>
                    <a:pt x="2548" y="12157"/>
                  </a:lnTo>
                  <a:lnTo>
                    <a:pt x="2876" y="12246"/>
                  </a:lnTo>
                  <a:lnTo>
                    <a:pt x="3203" y="12315"/>
                  </a:lnTo>
                  <a:lnTo>
                    <a:pt x="3520" y="12365"/>
                  </a:lnTo>
                  <a:lnTo>
                    <a:pt x="3837" y="12395"/>
                  </a:lnTo>
                  <a:lnTo>
                    <a:pt x="4155" y="12415"/>
                  </a:lnTo>
                  <a:lnTo>
                    <a:pt x="4472" y="12415"/>
                  </a:lnTo>
                  <a:lnTo>
                    <a:pt x="4789" y="12395"/>
                  </a:lnTo>
                  <a:lnTo>
                    <a:pt x="5097" y="12365"/>
                  </a:lnTo>
                  <a:lnTo>
                    <a:pt x="5404" y="12315"/>
                  </a:lnTo>
                  <a:lnTo>
                    <a:pt x="5702" y="12256"/>
                  </a:lnTo>
                  <a:lnTo>
                    <a:pt x="5999" y="12177"/>
                  </a:lnTo>
                  <a:lnTo>
                    <a:pt x="6287" y="12087"/>
                  </a:lnTo>
                  <a:lnTo>
                    <a:pt x="6574" y="11978"/>
                  </a:lnTo>
                  <a:lnTo>
                    <a:pt x="6862" y="11859"/>
                  </a:lnTo>
                  <a:lnTo>
                    <a:pt x="7139" y="11730"/>
                  </a:lnTo>
                  <a:lnTo>
                    <a:pt x="7407" y="11592"/>
                  </a:lnTo>
                  <a:lnTo>
                    <a:pt x="7675" y="11433"/>
                  </a:lnTo>
                  <a:lnTo>
                    <a:pt x="7933" y="11264"/>
                  </a:lnTo>
                  <a:lnTo>
                    <a:pt x="8181" y="11086"/>
                  </a:lnTo>
                  <a:lnTo>
                    <a:pt x="8428" y="10897"/>
                  </a:lnTo>
                  <a:lnTo>
                    <a:pt x="8666" y="10699"/>
                  </a:lnTo>
                  <a:lnTo>
                    <a:pt x="8894" y="10491"/>
                  </a:lnTo>
                  <a:lnTo>
                    <a:pt x="9113" y="10273"/>
                  </a:lnTo>
                  <a:lnTo>
                    <a:pt x="9321" y="10045"/>
                  </a:lnTo>
                  <a:lnTo>
                    <a:pt x="9529" y="9807"/>
                  </a:lnTo>
                  <a:lnTo>
                    <a:pt x="9717" y="9559"/>
                  </a:lnTo>
                  <a:lnTo>
                    <a:pt x="9906" y="9301"/>
                  </a:lnTo>
                  <a:lnTo>
                    <a:pt x="10084" y="9043"/>
                  </a:lnTo>
                  <a:lnTo>
                    <a:pt x="10243" y="8776"/>
                  </a:lnTo>
                  <a:lnTo>
                    <a:pt x="10402" y="8508"/>
                  </a:lnTo>
                  <a:lnTo>
                    <a:pt x="10550" y="8220"/>
                  </a:lnTo>
                  <a:lnTo>
                    <a:pt x="10679" y="7943"/>
                  </a:lnTo>
                  <a:lnTo>
                    <a:pt x="10798" y="7645"/>
                  </a:lnTo>
                  <a:lnTo>
                    <a:pt x="10917" y="7358"/>
                  </a:lnTo>
                  <a:lnTo>
                    <a:pt x="11016" y="7050"/>
                  </a:lnTo>
                  <a:lnTo>
                    <a:pt x="11096" y="6753"/>
                  </a:lnTo>
                  <a:lnTo>
                    <a:pt x="11175" y="6445"/>
                  </a:lnTo>
                  <a:lnTo>
                    <a:pt x="11235" y="6128"/>
                  </a:lnTo>
                  <a:lnTo>
                    <a:pt x="11284" y="5821"/>
                  </a:lnTo>
                  <a:lnTo>
                    <a:pt x="11314" y="5503"/>
                  </a:lnTo>
                  <a:lnTo>
                    <a:pt x="11334" y="5186"/>
                  </a:lnTo>
                  <a:lnTo>
                    <a:pt x="11344" y="4859"/>
                  </a:lnTo>
                  <a:lnTo>
                    <a:pt x="11334" y="4542"/>
                  </a:lnTo>
                  <a:lnTo>
                    <a:pt x="11314" y="4224"/>
                  </a:lnTo>
                  <a:lnTo>
                    <a:pt x="11274" y="3897"/>
                  </a:lnTo>
                  <a:lnTo>
                    <a:pt x="11225" y="3580"/>
                  </a:lnTo>
                  <a:lnTo>
                    <a:pt x="11155" y="3252"/>
                  </a:lnTo>
                  <a:lnTo>
                    <a:pt x="11066" y="2935"/>
                  </a:lnTo>
                  <a:lnTo>
                    <a:pt x="10967" y="2618"/>
                  </a:lnTo>
                  <a:lnTo>
                    <a:pt x="10848" y="2301"/>
                  </a:lnTo>
                  <a:lnTo>
                    <a:pt x="10719" y="1983"/>
                  </a:lnTo>
                  <a:lnTo>
                    <a:pt x="10560" y="1676"/>
                  </a:lnTo>
                  <a:lnTo>
                    <a:pt x="10392" y="1368"/>
                  </a:lnTo>
                  <a:lnTo>
                    <a:pt x="10203" y="1061"/>
                  </a:lnTo>
                  <a:lnTo>
                    <a:pt x="10005" y="764"/>
                  </a:lnTo>
                  <a:lnTo>
                    <a:pt x="9777" y="466"/>
                  </a:lnTo>
                  <a:lnTo>
                    <a:pt x="9529" y="179"/>
                  </a:lnTo>
                  <a:lnTo>
                    <a:pt x="9480" y="119"/>
                  </a:lnTo>
                  <a:lnTo>
                    <a:pt x="9430" y="79"/>
                  </a:lnTo>
                  <a:lnTo>
                    <a:pt x="9370" y="40"/>
                  </a:lnTo>
                  <a:lnTo>
                    <a:pt x="9311" y="20"/>
                  </a:lnTo>
                  <a:lnTo>
                    <a:pt x="9251" y="10"/>
                  </a:lnTo>
                  <a:lnTo>
                    <a:pt x="91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5984750" y="1808050"/>
              <a:ext cx="265500" cy="288075"/>
            </a:xfrm>
            <a:custGeom>
              <a:rect b="b" l="l" r="r" t="t"/>
              <a:pathLst>
                <a:path extrusionOk="0" h="11523" w="10620">
                  <a:moveTo>
                    <a:pt x="7596" y="1101"/>
                  </a:moveTo>
                  <a:lnTo>
                    <a:pt x="7774" y="1111"/>
                  </a:lnTo>
                  <a:lnTo>
                    <a:pt x="7963" y="1130"/>
                  </a:lnTo>
                  <a:lnTo>
                    <a:pt x="8141" y="1150"/>
                  </a:lnTo>
                  <a:lnTo>
                    <a:pt x="8320" y="1180"/>
                  </a:lnTo>
                  <a:lnTo>
                    <a:pt x="8508" y="1210"/>
                  </a:lnTo>
                  <a:lnTo>
                    <a:pt x="8676" y="1259"/>
                  </a:lnTo>
                  <a:lnTo>
                    <a:pt x="8855" y="1309"/>
                  </a:lnTo>
                  <a:lnTo>
                    <a:pt x="9033" y="1358"/>
                  </a:lnTo>
                  <a:lnTo>
                    <a:pt x="9202" y="1428"/>
                  </a:lnTo>
                  <a:lnTo>
                    <a:pt x="8240" y="2489"/>
                  </a:lnTo>
                  <a:lnTo>
                    <a:pt x="7288" y="3550"/>
                  </a:lnTo>
                  <a:lnTo>
                    <a:pt x="6346" y="4621"/>
                  </a:lnTo>
                  <a:lnTo>
                    <a:pt x="5404" y="5692"/>
                  </a:lnTo>
                  <a:lnTo>
                    <a:pt x="3520" y="7843"/>
                  </a:lnTo>
                  <a:lnTo>
                    <a:pt x="2578" y="8914"/>
                  </a:lnTo>
                  <a:lnTo>
                    <a:pt x="1626" y="9975"/>
                  </a:lnTo>
                  <a:lnTo>
                    <a:pt x="1527" y="9717"/>
                  </a:lnTo>
                  <a:lnTo>
                    <a:pt x="1438" y="9460"/>
                  </a:lnTo>
                  <a:lnTo>
                    <a:pt x="1369" y="9202"/>
                  </a:lnTo>
                  <a:lnTo>
                    <a:pt x="1299" y="8934"/>
                  </a:lnTo>
                  <a:lnTo>
                    <a:pt x="1240" y="8676"/>
                  </a:lnTo>
                  <a:lnTo>
                    <a:pt x="1190" y="8409"/>
                  </a:lnTo>
                  <a:lnTo>
                    <a:pt x="1150" y="8141"/>
                  </a:lnTo>
                  <a:lnTo>
                    <a:pt x="1121" y="7873"/>
                  </a:lnTo>
                  <a:lnTo>
                    <a:pt x="1101" y="7605"/>
                  </a:lnTo>
                  <a:lnTo>
                    <a:pt x="1091" y="7348"/>
                  </a:lnTo>
                  <a:lnTo>
                    <a:pt x="1091" y="7080"/>
                  </a:lnTo>
                  <a:lnTo>
                    <a:pt x="1101" y="6812"/>
                  </a:lnTo>
                  <a:lnTo>
                    <a:pt x="1121" y="6554"/>
                  </a:lnTo>
                  <a:lnTo>
                    <a:pt x="1150" y="6296"/>
                  </a:lnTo>
                  <a:lnTo>
                    <a:pt x="1200" y="6039"/>
                  </a:lnTo>
                  <a:lnTo>
                    <a:pt x="1250" y="5781"/>
                  </a:lnTo>
                  <a:lnTo>
                    <a:pt x="1309" y="5523"/>
                  </a:lnTo>
                  <a:lnTo>
                    <a:pt x="1379" y="5275"/>
                  </a:lnTo>
                  <a:lnTo>
                    <a:pt x="1468" y="5027"/>
                  </a:lnTo>
                  <a:lnTo>
                    <a:pt x="1557" y="4789"/>
                  </a:lnTo>
                  <a:lnTo>
                    <a:pt x="1666" y="4551"/>
                  </a:lnTo>
                  <a:lnTo>
                    <a:pt x="1785" y="4323"/>
                  </a:lnTo>
                  <a:lnTo>
                    <a:pt x="1914" y="4095"/>
                  </a:lnTo>
                  <a:lnTo>
                    <a:pt x="2053" y="3867"/>
                  </a:lnTo>
                  <a:lnTo>
                    <a:pt x="2202" y="3649"/>
                  </a:lnTo>
                  <a:lnTo>
                    <a:pt x="2360" y="3441"/>
                  </a:lnTo>
                  <a:lnTo>
                    <a:pt x="2529" y="3242"/>
                  </a:lnTo>
                  <a:lnTo>
                    <a:pt x="2717" y="3044"/>
                  </a:lnTo>
                  <a:lnTo>
                    <a:pt x="2915" y="2856"/>
                  </a:lnTo>
                  <a:lnTo>
                    <a:pt x="3114" y="2677"/>
                  </a:lnTo>
                  <a:lnTo>
                    <a:pt x="3342" y="2499"/>
                  </a:lnTo>
                  <a:lnTo>
                    <a:pt x="3570" y="2330"/>
                  </a:lnTo>
                  <a:lnTo>
                    <a:pt x="3867" y="2142"/>
                  </a:lnTo>
                  <a:lnTo>
                    <a:pt x="4185" y="1963"/>
                  </a:lnTo>
                  <a:lnTo>
                    <a:pt x="4512" y="1795"/>
                  </a:lnTo>
                  <a:lnTo>
                    <a:pt x="4849" y="1646"/>
                  </a:lnTo>
                  <a:lnTo>
                    <a:pt x="5196" y="1507"/>
                  </a:lnTo>
                  <a:lnTo>
                    <a:pt x="5553" y="1388"/>
                  </a:lnTo>
                  <a:lnTo>
                    <a:pt x="5920" y="1289"/>
                  </a:lnTo>
                  <a:lnTo>
                    <a:pt x="6287" y="1210"/>
                  </a:lnTo>
                  <a:lnTo>
                    <a:pt x="6664" y="1150"/>
                  </a:lnTo>
                  <a:lnTo>
                    <a:pt x="7030" y="1111"/>
                  </a:lnTo>
                  <a:lnTo>
                    <a:pt x="7219" y="1101"/>
                  </a:lnTo>
                  <a:close/>
                  <a:moveTo>
                    <a:pt x="7417" y="0"/>
                  </a:moveTo>
                  <a:lnTo>
                    <a:pt x="7159" y="10"/>
                  </a:lnTo>
                  <a:lnTo>
                    <a:pt x="6902" y="20"/>
                  </a:lnTo>
                  <a:lnTo>
                    <a:pt x="6644" y="50"/>
                  </a:lnTo>
                  <a:lnTo>
                    <a:pt x="6386" y="79"/>
                  </a:lnTo>
                  <a:lnTo>
                    <a:pt x="6118" y="129"/>
                  </a:lnTo>
                  <a:lnTo>
                    <a:pt x="5860" y="179"/>
                  </a:lnTo>
                  <a:lnTo>
                    <a:pt x="5613" y="238"/>
                  </a:lnTo>
                  <a:lnTo>
                    <a:pt x="5355" y="307"/>
                  </a:lnTo>
                  <a:lnTo>
                    <a:pt x="5107" y="387"/>
                  </a:lnTo>
                  <a:lnTo>
                    <a:pt x="4849" y="476"/>
                  </a:lnTo>
                  <a:lnTo>
                    <a:pt x="4611" y="565"/>
                  </a:lnTo>
                  <a:lnTo>
                    <a:pt x="4363" y="664"/>
                  </a:lnTo>
                  <a:lnTo>
                    <a:pt x="4125" y="773"/>
                  </a:lnTo>
                  <a:lnTo>
                    <a:pt x="3887" y="883"/>
                  </a:lnTo>
                  <a:lnTo>
                    <a:pt x="3659" y="1011"/>
                  </a:lnTo>
                  <a:lnTo>
                    <a:pt x="3441" y="1130"/>
                  </a:lnTo>
                  <a:lnTo>
                    <a:pt x="3213" y="1269"/>
                  </a:lnTo>
                  <a:lnTo>
                    <a:pt x="3005" y="1398"/>
                  </a:lnTo>
                  <a:lnTo>
                    <a:pt x="2796" y="1547"/>
                  </a:lnTo>
                  <a:lnTo>
                    <a:pt x="2598" y="1696"/>
                  </a:lnTo>
                  <a:lnTo>
                    <a:pt x="2330" y="1914"/>
                  </a:lnTo>
                  <a:lnTo>
                    <a:pt x="2073" y="2142"/>
                  </a:lnTo>
                  <a:lnTo>
                    <a:pt x="1835" y="2370"/>
                  </a:lnTo>
                  <a:lnTo>
                    <a:pt x="1617" y="2618"/>
                  </a:lnTo>
                  <a:lnTo>
                    <a:pt x="1408" y="2876"/>
                  </a:lnTo>
                  <a:lnTo>
                    <a:pt x="1210" y="3143"/>
                  </a:lnTo>
                  <a:lnTo>
                    <a:pt x="1031" y="3411"/>
                  </a:lnTo>
                  <a:lnTo>
                    <a:pt x="873" y="3689"/>
                  </a:lnTo>
                  <a:lnTo>
                    <a:pt x="724" y="3976"/>
                  </a:lnTo>
                  <a:lnTo>
                    <a:pt x="585" y="4264"/>
                  </a:lnTo>
                  <a:lnTo>
                    <a:pt x="466" y="4561"/>
                  </a:lnTo>
                  <a:lnTo>
                    <a:pt x="357" y="4869"/>
                  </a:lnTo>
                  <a:lnTo>
                    <a:pt x="268" y="5176"/>
                  </a:lnTo>
                  <a:lnTo>
                    <a:pt x="189" y="5483"/>
                  </a:lnTo>
                  <a:lnTo>
                    <a:pt x="129" y="5801"/>
                  </a:lnTo>
                  <a:lnTo>
                    <a:pt x="70" y="6118"/>
                  </a:lnTo>
                  <a:lnTo>
                    <a:pt x="40" y="6445"/>
                  </a:lnTo>
                  <a:lnTo>
                    <a:pt x="10" y="6763"/>
                  </a:lnTo>
                  <a:lnTo>
                    <a:pt x="0" y="7090"/>
                  </a:lnTo>
                  <a:lnTo>
                    <a:pt x="0" y="7417"/>
                  </a:lnTo>
                  <a:lnTo>
                    <a:pt x="20" y="7744"/>
                  </a:lnTo>
                  <a:lnTo>
                    <a:pt x="50" y="8071"/>
                  </a:lnTo>
                  <a:lnTo>
                    <a:pt x="89" y="8399"/>
                  </a:lnTo>
                  <a:lnTo>
                    <a:pt x="139" y="8726"/>
                  </a:lnTo>
                  <a:lnTo>
                    <a:pt x="208" y="9053"/>
                  </a:lnTo>
                  <a:lnTo>
                    <a:pt x="288" y="9370"/>
                  </a:lnTo>
                  <a:lnTo>
                    <a:pt x="377" y="9688"/>
                  </a:lnTo>
                  <a:lnTo>
                    <a:pt x="476" y="10005"/>
                  </a:lnTo>
                  <a:lnTo>
                    <a:pt x="585" y="10322"/>
                  </a:lnTo>
                  <a:lnTo>
                    <a:pt x="714" y="10630"/>
                  </a:lnTo>
                  <a:lnTo>
                    <a:pt x="853" y="10937"/>
                  </a:lnTo>
                  <a:lnTo>
                    <a:pt x="1002" y="11244"/>
                  </a:lnTo>
                  <a:lnTo>
                    <a:pt x="1041" y="11314"/>
                  </a:lnTo>
                  <a:lnTo>
                    <a:pt x="1081" y="11363"/>
                  </a:lnTo>
                  <a:lnTo>
                    <a:pt x="1131" y="11413"/>
                  </a:lnTo>
                  <a:lnTo>
                    <a:pt x="1190" y="11453"/>
                  </a:lnTo>
                  <a:lnTo>
                    <a:pt x="1250" y="11482"/>
                  </a:lnTo>
                  <a:lnTo>
                    <a:pt x="1309" y="11502"/>
                  </a:lnTo>
                  <a:lnTo>
                    <a:pt x="1369" y="11512"/>
                  </a:lnTo>
                  <a:lnTo>
                    <a:pt x="1428" y="11512"/>
                  </a:lnTo>
                  <a:lnTo>
                    <a:pt x="1478" y="11522"/>
                  </a:lnTo>
                  <a:lnTo>
                    <a:pt x="1537" y="11522"/>
                  </a:lnTo>
                  <a:lnTo>
                    <a:pt x="1597" y="11512"/>
                  </a:lnTo>
                  <a:lnTo>
                    <a:pt x="1646" y="11492"/>
                  </a:lnTo>
                  <a:lnTo>
                    <a:pt x="1706" y="11472"/>
                  </a:lnTo>
                  <a:lnTo>
                    <a:pt x="1755" y="11443"/>
                  </a:lnTo>
                  <a:lnTo>
                    <a:pt x="1805" y="11403"/>
                  </a:lnTo>
                  <a:lnTo>
                    <a:pt x="1854" y="11353"/>
                  </a:lnTo>
                  <a:lnTo>
                    <a:pt x="2945" y="10154"/>
                  </a:lnTo>
                  <a:lnTo>
                    <a:pt x="4026" y="8934"/>
                  </a:lnTo>
                  <a:lnTo>
                    <a:pt x="5087" y="7714"/>
                  </a:lnTo>
                  <a:lnTo>
                    <a:pt x="6158" y="6495"/>
                  </a:lnTo>
                  <a:lnTo>
                    <a:pt x="7219" y="5265"/>
                  </a:lnTo>
                  <a:lnTo>
                    <a:pt x="8290" y="4056"/>
                  </a:lnTo>
                  <a:lnTo>
                    <a:pt x="9380" y="2846"/>
                  </a:lnTo>
                  <a:lnTo>
                    <a:pt x="9926" y="2241"/>
                  </a:lnTo>
                  <a:lnTo>
                    <a:pt x="10471" y="1646"/>
                  </a:lnTo>
                  <a:lnTo>
                    <a:pt x="10521" y="1596"/>
                  </a:lnTo>
                  <a:lnTo>
                    <a:pt x="10551" y="1537"/>
                  </a:lnTo>
                  <a:lnTo>
                    <a:pt x="10580" y="1487"/>
                  </a:lnTo>
                  <a:lnTo>
                    <a:pt x="10600" y="1428"/>
                  </a:lnTo>
                  <a:lnTo>
                    <a:pt x="10620" y="1368"/>
                  </a:lnTo>
                  <a:lnTo>
                    <a:pt x="10620" y="1309"/>
                  </a:lnTo>
                  <a:lnTo>
                    <a:pt x="10620" y="1259"/>
                  </a:lnTo>
                  <a:lnTo>
                    <a:pt x="10610" y="1200"/>
                  </a:lnTo>
                  <a:lnTo>
                    <a:pt x="10610" y="1140"/>
                  </a:lnTo>
                  <a:lnTo>
                    <a:pt x="10590" y="1091"/>
                  </a:lnTo>
                  <a:lnTo>
                    <a:pt x="10570" y="1031"/>
                  </a:lnTo>
                  <a:lnTo>
                    <a:pt x="10551" y="982"/>
                  </a:lnTo>
                  <a:lnTo>
                    <a:pt x="10511" y="922"/>
                  </a:lnTo>
                  <a:lnTo>
                    <a:pt x="10471" y="883"/>
                  </a:lnTo>
                  <a:lnTo>
                    <a:pt x="10422" y="833"/>
                  </a:lnTo>
                  <a:lnTo>
                    <a:pt x="10362" y="793"/>
                  </a:lnTo>
                  <a:lnTo>
                    <a:pt x="10134" y="654"/>
                  </a:lnTo>
                  <a:lnTo>
                    <a:pt x="9906" y="535"/>
                  </a:lnTo>
                  <a:lnTo>
                    <a:pt x="9678" y="436"/>
                  </a:lnTo>
                  <a:lnTo>
                    <a:pt x="9440" y="337"/>
                  </a:lnTo>
                  <a:lnTo>
                    <a:pt x="9192" y="258"/>
                  </a:lnTo>
                  <a:lnTo>
                    <a:pt x="8954" y="188"/>
                  </a:lnTo>
                  <a:lnTo>
                    <a:pt x="8696" y="129"/>
                  </a:lnTo>
                  <a:lnTo>
                    <a:pt x="8448" y="79"/>
                  </a:lnTo>
                  <a:lnTo>
                    <a:pt x="8191" y="40"/>
                  </a:lnTo>
                  <a:lnTo>
                    <a:pt x="7943" y="20"/>
                  </a:lnTo>
                  <a:lnTo>
                    <a:pt x="7685" y="10"/>
                  </a:lnTo>
                  <a:lnTo>
                    <a:pt x="74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5785450" y="1589900"/>
              <a:ext cx="801450" cy="944725"/>
            </a:xfrm>
            <a:custGeom>
              <a:rect b="b" l="l" r="r" t="t"/>
              <a:pathLst>
                <a:path extrusionOk="0" h="37789" w="32058">
                  <a:moveTo>
                    <a:pt x="16321" y="1071"/>
                  </a:moveTo>
                  <a:lnTo>
                    <a:pt x="16728" y="1081"/>
                  </a:lnTo>
                  <a:lnTo>
                    <a:pt x="17144" y="1091"/>
                  </a:lnTo>
                  <a:lnTo>
                    <a:pt x="17551" y="1111"/>
                  </a:lnTo>
                  <a:lnTo>
                    <a:pt x="17957" y="1150"/>
                  </a:lnTo>
                  <a:lnTo>
                    <a:pt x="18364" y="1200"/>
                  </a:lnTo>
                  <a:lnTo>
                    <a:pt x="18770" y="1250"/>
                  </a:lnTo>
                  <a:lnTo>
                    <a:pt x="19177" y="1319"/>
                  </a:lnTo>
                  <a:lnTo>
                    <a:pt x="19574" y="1398"/>
                  </a:lnTo>
                  <a:lnTo>
                    <a:pt x="19980" y="1488"/>
                  </a:lnTo>
                  <a:lnTo>
                    <a:pt x="20377" y="1597"/>
                  </a:lnTo>
                  <a:lnTo>
                    <a:pt x="20783" y="1706"/>
                  </a:lnTo>
                  <a:lnTo>
                    <a:pt x="21180" y="1835"/>
                  </a:lnTo>
                  <a:lnTo>
                    <a:pt x="21567" y="1973"/>
                  </a:lnTo>
                  <a:lnTo>
                    <a:pt x="21963" y="2122"/>
                  </a:lnTo>
                  <a:lnTo>
                    <a:pt x="22350" y="2281"/>
                  </a:lnTo>
                  <a:lnTo>
                    <a:pt x="22647" y="2430"/>
                  </a:lnTo>
                  <a:lnTo>
                    <a:pt x="22945" y="2578"/>
                  </a:lnTo>
                  <a:lnTo>
                    <a:pt x="23232" y="2747"/>
                  </a:lnTo>
                  <a:lnTo>
                    <a:pt x="23510" y="2906"/>
                  </a:lnTo>
                  <a:lnTo>
                    <a:pt x="23788" y="3074"/>
                  </a:lnTo>
                  <a:lnTo>
                    <a:pt x="24065" y="3253"/>
                  </a:lnTo>
                  <a:lnTo>
                    <a:pt x="24333" y="3431"/>
                  </a:lnTo>
                  <a:lnTo>
                    <a:pt x="24591" y="3610"/>
                  </a:lnTo>
                  <a:lnTo>
                    <a:pt x="24849" y="3798"/>
                  </a:lnTo>
                  <a:lnTo>
                    <a:pt x="25097" y="3996"/>
                  </a:lnTo>
                  <a:lnTo>
                    <a:pt x="25345" y="4195"/>
                  </a:lnTo>
                  <a:lnTo>
                    <a:pt x="25592" y="4393"/>
                  </a:lnTo>
                  <a:lnTo>
                    <a:pt x="25830" y="4601"/>
                  </a:lnTo>
                  <a:lnTo>
                    <a:pt x="26058" y="4809"/>
                  </a:lnTo>
                  <a:lnTo>
                    <a:pt x="26287" y="5027"/>
                  </a:lnTo>
                  <a:lnTo>
                    <a:pt x="26505" y="5246"/>
                  </a:lnTo>
                  <a:lnTo>
                    <a:pt x="26723" y="5464"/>
                  </a:lnTo>
                  <a:lnTo>
                    <a:pt x="26931" y="5692"/>
                  </a:lnTo>
                  <a:lnTo>
                    <a:pt x="27139" y="5920"/>
                  </a:lnTo>
                  <a:lnTo>
                    <a:pt x="27347" y="6158"/>
                  </a:lnTo>
                  <a:lnTo>
                    <a:pt x="27536" y="6396"/>
                  </a:lnTo>
                  <a:lnTo>
                    <a:pt x="27724" y="6634"/>
                  </a:lnTo>
                  <a:lnTo>
                    <a:pt x="27913" y="6882"/>
                  </a:lnTo>
                  <a:lnTo>
                    <a:pt x="28091" y="7130"/>
                  </a:lnTo>
                  <a:lnTo>
                    <a:pt x="28270" y="7377"/>
                  </a:lnTo>
                  <a:lnTo>
                    <a:pt x="28438" y="7635"/>
                  </a:lnTo>
                  <a:lnTo>
                    <a:pt x="28597" y="7893"/>
                  </a:lnTo>
                  <a:lnTo>
                    <a:pt x="28756" y="8151"/>
                  </a:lnTo>
                  <a:lnTo>
                    <a:pt x="28914" y="8419"/>
                  </a:lnTo>
                  <a:lnTo>
                    <a:pt x="29063" y="8686"/>
                  </a:lnTo>
                  <a:lnTo>
                    <a:pt x="29202" y="8954"/>
                  </a:lnTo>
                  <a:lnTo>
                    <a:pt x="29341" y="9232"/>
                  </a:lnTo>
                  <a:lnTo>
                    <a:pt x="29469" y="9509"/>
                  </a:lnTo>
                  <a:lnTo>
                    <a:pt x="29598" y="9787"/>
                  </a:lnTo>
                  <a:lnTo>
                    <a:pt x="29717" y="10065"/>
                  </a:lnTo>
                  <a:lnTo>
                    <a:pt x="29836" y="10352"/>
                  </a:lnTo>
                  <a:lnTo>
                    <a:pt x="29945" y="10640"/>
                  </a:lnTo>
                  <a:lnTo>
                    <a:pt x="30045" y="10927"/>
                  </a:lnTo>
                  <a:lnTo>
                    <a:pt x="30243" y="11512"/>
                  </a:lnTo>
                  <a:lnTo>
                    <a:pt x="30411" y="12097"/>
                  </a:lnTo>
                  <a:lnTo>
                    <a:pt x="30560" y="12702"/>
                  </a:lnTo>
                  <a:lnTo>
                    <a:pt x="30689" y="13307"/>
                  </a:lnTo>
                  <a:lnTo>
                    <a:pt x="30788" y="13922"/>
                  </a:lnTo>
                  <a:lnTo>
                    <a:pt x="30868" y="14537"/>
                  </a:lnTo>
                  <a:lnTo>
                    <a:pt x="30927" y="15171"/>
                  </a:lnTo>
                  <a:lnTo>
                    <a:pt x="30957" y="15796"/>
                  </a:lnTo>
                  <a:lnTo>
                    <a:pt x="30977" y="16430"/>
                  </a:lnTo>
                  <a:lnTo>
                    <a:pt x="30967" y="17065"/>
                  </a:lnTo>
                  <a:lnTo>
                    <a:pt x="30927" y="17710"/>
                  </a:lnTo>
                  <a:lnTo>
                    <a:pt x="30868" y="18354"/>
                  </a:lnTo>
                  <a:lnTo>
                    <a:pt x="30788" y="18999"/>
                  </a:lnTo>
                  <a:lnTo>
                    <a:pt x="30729" y="19366"/>
                  </a:lnTo>
                  <a:lnTo>
                    <a:pt x="30659" y="19742"/>
                  </a:lnTo>
                  <a:lnTo>
                    <a:pt x="30580" y="20109"/>
                  </a:lnTo>
                  <a:lnTo>
                    <a:pt x="30491" y="20476"/>
                  </a:lnTo>
                  <a:lnTo>
                    <a:pt x="30382" y="20843"/>
                  </a:lnTo>
                  <a:lnTo>
                    <a:pt x="30273" y="21200"/>
                  </a:lnTo>
                  <a:lnTo>
                    <a:pt x="30154" y="21557"/>
                  </a:lnTo>
                  <a:lnTo>
                    <a:pt x="30015" y="21914"/>
                  </a:lnTo>
                  <a:lnTo>
                    <a:pt x="29876" y="22271"/>
                  </a:lnTo>
                  <a:lnTo>
                    <a:pt x="29727" y="22618"/>
                  </a:lnTo>
                  <a:lnTo>
                    <a:pt x="29569" y="22965"/>
                  </a:lnTo>
                  <a:lnTo>
                    <a:pt x="29400" y="23302"/>
                  </a:lnTo>
                  <a:lnTo>
                    <a:pt x="29222" y="23639"/>
                  </a:lnTo>
                  <a:lnTo>
                    <a:pt x="29033" y="23976"/>
                  </a:lnTo>
                  <a:lnTo>
                    <a:pt x="28835" y="24304"/>
                  </a:lnTo>
                  <a:lnTo>
                    <a:pt x="28627" y="24631"/>
                  </a:lnTo>
                  <a:lnTo>
                    <a:pt x="28418" y="24948"/>
                  </a:lnTo>
                  <a:lnTo>
                    <a:pt x="28200" y="25255"/>
                  </a:lnTo>
                  <a:lnTo>
                    <a:pt x="27972" y="25573"/>
                  </a:lnTo>
                  <a:lnTo>
                    <a:pt x="27734" y="25870"/>
                  </a:lnTo>
                  <a:lnTo>
                    <a:pt x="27496" y="26178"/>
                  </a:lnTo>
                  <a:lnTo>
                    <a:pt x="27238" y="26465"/>
                  </a:lnTo>
                  <a:lnTo>
                    <a:pt x="26981" y="26753"/>
                  </a:lnTo>
                  <a:lnTo>
                    <a:pt x="26723" y="27040"/>
                  </a:lnTo>
                  <a:lnTo>
                    <a:pt x="26455" y="27308"/>
                  </a:lnTo>
                  <a:lnTo>
                    <a:pt x="26177" y="27586"/>
                  </a:lnTo>
                  <a:lnTo>
                    <a:pt x="25890" y="27843"/>
                  </a:lnTo>
                  <a:lnTo>
                    <a:pt x="25602" y="28101"/>
                  </a:lnTo>
                  <a:lnTo>
                    <a:pt x="25305" y="28349"/>
                  </a:lnTo>
                  <a:lnTo>
                    <a:pt x="25007" y="28597"/>
                  </a:lnTo>
                  <a:lnTo>
                    <a:pt x="24700" y="28835"/>
                  </a:lnTo>
                  <a:lnTo>
                    <a:pt x="24393" y="29063"/>
                  </a:lnTo>
                  <a:lnTo>
                    <a:pt x="24075" y="29281"/>
                  </a:lnTo>
                  <a:lnTo>
                    <a:pt x="23758" y="29489"/>
                  </a:lnTo>
                  <a:lnTo>
                    <a:pt x="23431" y="29698"/>
                  </a:lnTo>
                  <a:lnTo>
                    <a:pt x="23094" y="29896"/>
                  </a:lnTo>
                  <a:lnTo>
                    <a:pt x="22766" y="30084"/>
                  </a:lnTo>
                  <a:lnTo>
                    <a:pt x="22429" y="30273"/>
                  </a:lnTo>
                  <a:lnTo>
                    <a:pt x="22082" y="30441"/>
                  </a:lnTo>
                  <a:lnTo>
                    <a:pt x="21735" y="30610"/>
                  </a:lnTo>
                  <a:lnTo>
                    <a:pt x="21388" y="30759"/>
                  </a:lnTo>
                  <a:lnTo>
                    <a:pt x="21031" y="30907"/>
                  </a:lnTo>
                  <a:lnTo>
                    <a:pt x="20674" y="31046"/>
                  </a:lnTo>
                  <a:lnTo>
                    <a:pt x="20317" y="31175"/>
                  </a:lnTo>
                  <a:lnTo>
                    <a:pt x="19950" y="31294"/>
                  </a:lnTo>
                  <a:lnTo>
                    <a:pt x="19593" y="31403"/>
                  </a:lnTo>
                  <a:lnTo>
                    <a:pt x="19227" y="31502"/>
                  </a:lnTo>
                  <a:lnTo>
                    <a:pt x="18850" y="31592"/>
                  </a:lnTo>
                  <a:lnTo>
                    <a:pt x="18483" y="31671"/>
                  </a:lnTo>
                  <a:lnTo>
                    <a:pt x="18106" y="31740"/>
                  </a:lnTo>
                  <a:lnTo>
                    <a:pt x="17739" y="31800"/>
                  </a:lnTo>
                  <a:lnTo>
                    <a:pt x="17362" y="31849"/>
                  </a:lnTo>
                  <a:lnTo>
                    <a:pt x="16986" y="31889"/>
                  </a:lnTo>
                  <a:lnTo>
                    <a:pt x="16599" y="31909"/>
                  </a:lnTo>
                  <a:lnTo>
                    <a:pt x="16222" y="31929"/>
                  </a:lnTo>
                  <a:lnTo>
                    <a:pt x="15459" y="31929"/>
                  </a:lnTo>
                  <a:lnTo>
                    <a:pt x="15082" y="31909"/>
                  </a:lnTo>
                  <a:lnTo>
                    <a:pt x="14705" y="31869"/>
                  </a:lnTo>
                  <a:lnTo>
                    <a:pt x="14318" y="31830"/>
                  </a:lnTo>
                  <a:lnTo>
                    <a:pt x="13941" y="31770"/>
                  </a:lnTo>
                  <a:lnTo>
                    <a:pt x="13555" y="31711"/>
                  </a:lnTo>
                  <a:lnTo>
                    <a:pt x="13178" y="31631"/>
                  </a:lnTo>
                  <a:lnTo>
                    <a:pt x="12801" y="31532"/>
                  </a:lnTo>
                  <a:lnTo>
                    <a:pt x="12712" y="31522"/>
                  </a:lnTo>
                  <a:lnTo>
                    <a:pt x="12623" y="31522"/>
                  </a:lnTo>
                  <a:lnTo>
                    <a:pt x="12533" y="31532"/>
                  </a:lnTo>
                  <a:lnTo>
                    <a:pt x="12454" y="31552"/>
                  </a:lnTo>
                  <a:lnTo>
                    <a:pt x="12365" y="31592"/>
                  </a:lnTo>
                  <a:lnTo>
                    <a:pt x="12295" y="31651"/>
                  </a:lnTo>
                  <a:lnTo>
                    <a:pt x="12236" y="31711"/>
                  </a:lnTo>
                  <a:lnTo>
                    <a:pt x="12186" y="31790"/>
                  </a:lnTo>
                  <a:lnTo>
                    <a:pt x="12058" y="32018"/>
                  </a:lnTo>
                  <a:lnTo>
                    <a:pt x="11939" y="32236"/>
                  </a:lnTo>
                  <a:lnTo>
                    <a:pt x="11800" y="32444"/>
                  </a:lnTo>
                  <a:lnTo>
                    <a:pt x="11661" y="32653"/>
                  </a:lnTo>
                  <a:lnTo>
                    <a:pt x="11512" y="32851"/>
                  </a:lnTo>
                  <a:lnTo>
                    <a:pt x="11353" y="33039"/>
                  </a:lnTo>
                  <a:lnTo>
                    <a:pt x="11195" y="33228"/>
                  </a:lnTo>
                  <a:lnTo>
                    <a:pt x="11036" y="33406"/>
                  </a:lnTo>
                  <a:lnTo>
                    <a:pt x="10868" y="33575"/>
                  </a:lnTo>
                  <a:lnTo>
                    <a:pt x="10689" y="33743"/>
                  </a:lnTo>
                  <a:lnTo>
                    <a:pt x="10511" y="33912"/>
                  </a:lnTo>
                  <a:lnTo>
                    <a:pt x="10332" y="34061"/>
                  </a:lnTo>
                  <a:lnTo>
                    <a:pt x="10144" y="34209"/>
                  </a:lnTo>
                  <a:lnTo>
                    <a:pt x="9945" y="34358"/>
                  </a:lnTo>
                  <a:lnTo>
                    <a:pt x="9747" y="34497"/>
                  </a:lnTo>
                  <a:lnTo>
                    <a:pt x="9549" y="34636"/>
                  </a:lnTo>
                  <a:lnTo>
                    <a:pt x="9142" y="34893"/>
                  </a:lnTo>
                  <a:lnTo>
                    <a:pt x="8716" y="35131"/>
                  </a:lnTo>
                  <a:lnTo>
                    <a:pt x="8290" y="35360"/>
                  </a:lnTo>
                  <a:lnTo>
                    <a:pt x="7843" y="35578"/>
                  </a:lnTo>
                  <a:lnTo>
                    <a:pt x="7397" y="35786"/>
                  </a:lnTo>
                  <a:lnTo>
                    <a:pt x="6941" y="35984"/>
                  </a:lnTo>
                  <a:lnTo>
                    <a:pt x="6485" y="36173"/>
                  </a:lnTo>
                  <a:lnTo>
                    <a:pt x="6019" y="36361"/>
                  </a:lnTo>
                  <a:lnTo>
                    <a:pt x="6098" y="35915"/>
                  </a:lnTo>
                  <a:lnTo>
                    <a:pt x="6178" y="35469"/>
                  </a:lnTo>
                  <a:lnTo>
                    <a:pt x="6237" y="35022"/>
                  </a:lnTo>
                  <a:lnTo>
                    <a:pt x="6296" y="34566"/>
                  </a:lnTo>
                  <a:lnTo>
                    <a:pt x="6346" y="34120"/>
                  </a:lnTo>
                  <a:lnTo>
                    <a:pt x="6386" y="33674"/>
                  </a:lnTo>
                  <a:lnTo>
                    <a:pt x="6425" y="33218"/>
                  </a:lnTo>
                  <a:lnTo>
                    <a:pt x="6455" y="32772"/>
                  </a:lnTo>
                  <a:lnTo>
                    <a:pt x="6475" y="32315"/>
                  </a:lnTo>
                  <a:lnTo>
                    <a:pt x="6495" y="31869"/>
                  </a:lnTo>
                  <a:lnTo>
                    <a:pt x="6505" y="31413"/>
                  </a:lnTo>
                  <a:lnTo>
                    <a:pt x="6505" y="30957"/>
                  </a:lnTo>
                  <a:lnTo>
                    <a:pt x="6505" y="30511"/>
                  </a:lnTo>
                  <a:lnTo>
                    <a:pt x="6495" y="30055"/>
                  </a:lnTo>
                  <a:lnTo>
                    <a:pt x="6475" y="29608"/>
                  </a:lnTo>
                  <a:lnTo>
                    <a:pt x="6445" y="29152"/>
                  </a:lnTo>
                  <a:lnTo>
                    <a:pt x="6435" y="28994"/>
                  </a:lnTo>
                  <a:lnTo>
                    <a:pt x="6415" y="28845"/>
                  </a:lnTo>
                  <a:lnTo>
                    <a:pt x="6386" y="28706"/>
                  </a:lnTo>
                  <a:lnTo>
                    <a:pt x="6346" y="28567"/>
                  </a:lnTo>
                  <a:lnTo>
                    <a:pt x="6306" y="28438"/>
                  </a:lnTo>
                  <a:lnTo>
                    <a:pt x="6257" y="28309"/>
                  </a:lnTo>
                  <a:lnTo>
                    <a:pt x="6197" y="28190"/>
                  </a:lnTo>
                  <a:lnTo>
                    <a:pt x="6138" y="28071"/>
                  </a:lnTo>
                  <a:lnTo>
                    <a:pt x="6068" y="27953"/>
                  </a:lnTo>
                  <a:lnTo>
                    <a:pt x="5989" y="27843"/>
                  </a:lnTo>
                  <a:lnTo>
                    <a:pt x="5830" y="27635"/>
                  </a:lnTo>
                  <a:lnTo>
                    <a:pt x="5652" y="27427"/>
                  </a:lnTo>
                  <a:lnTo>
                    <a:pt x="5464" y="27239"/>
                  </a:lnTo>
                  <a:lnTo>
                    <a:pt x="5255" y="27050"/>
                  </a:lnTo>
                  <a:lnTo>
                    <a:pt x="5047" y="26862"/>
                  </a:lnTo>
                  <a:lnTo>
                    <a:pt x="4621" y="26475"/>
                  </a:lnTo>
                  <a:lnTo>
                    <a:pt x="4403" y="26277"/>
                  </a:lnTo>
                  <a:lnTo>
                    <a:pt x="4194" y="26059"/>
                  </a:lnTo>
                  <a:lnTo>
                    <a:pt x="3996" y="25840"/>
                  </a:lnTo>
                  <a:lnTo>
                    <a:pt x="3808" y="25593"/>
                  </a:lnTo>
                  <a:lnTo>
                    <a:pt x="3560" y="25246"/>
                  </a:lnTo>
                  <a:lnTo>
                    <a:pt x="3322" y="24879"/>
                  </a:lnTo>
                  <a:lnTo>
                    <a:pt x="3104" y="24512"/>
                  </a:lnTo>
                  <a:lnTo>
                    <a:pt x="2886" y="24135"/>
                  </a:lnTo>
                  <a:lnTo>
                    <a:pt x="2697" y="23758"/>
                  </a:lnTo>
                  <a:lnTo>
                    <a:pt x="2509" y="23371"/>
                  </a:lnTo>
                  <a:lnTo>
                    <a:pt x="2340" y="22975"/>
                  </a:lnTo>
                  <a:lnTo>
                    <a:pt x="2181" y="22568"/>
                  </a:lnTo>
                  <a:lnTo>
                    <a:pt x="2033" y="22162"/>
                  </a:lnTo>
                  <a:lnTo>
                    <a:pt x="1894" y="21745"/>
                  </a:lnTo>
                  <a:lnTo>
                    <a:pt x="1775" y="21329"/>
                  </a:lnTo>
                  <a:lnTo>
                    <a:pt x="1656" y="20912"/>
                  </a:lnTo>
                  <a:lnTo>
                    <a:pt x="1557" y="20486"/>
                  </a:lnTo>
                  <a:lnTo>
                    <a:pt x="1468" y="20060"/>
                  </a:lnTo>
                  <a:lnTo>
                    <a:pt x="1388" y="19623"/>
                  </a:lnTo>
                  <a:lnTo>
                    <a:pt x="1329" y="19197"/>
                  </a:lnTo>
                  <a:lnTo>
                    <a:pt x="1269" y="18761"/>
                  </a:lnTo>
                  <a:lnTo>
                    <a:pt x="1220" y="18324"/>
                  </a:lnTo>
                  <a:lnTo>
                    <a:pt x="1190" y="17878"/>
                  </a:lnTo>
                  <a:lnTo>
                    <a:pt x="1160" y="17442"/>
                  </a:lnTo>
                  <a:lnTo>
                    <a:pt x="1150" y="17006"/>
                  </a:lnTo>
                  <a:lnTo>
                    <a:pt x="1150" y="16569"/>
                  </a:lnTo>
                  <a:lnTo>
                    <a:pt x="1150" y="16133"/>
                  </a:lnTo>
                  <a:lnTo>
                    <a:pt x="1170" y="15687"/>
                  </a:lnTo>
                  <a:lnTo>
                    <a:pt x="1200" y="15251"/>
                  </a:lnTo>
                  <a:lnTo>
                    <a:pt x="1230" y="14824"/>
                  </a:lnTo>
                  <a:lnTo>
                    <a:pt x="1279" y="14388"/>
                  </a:lnTo>
                  <a:lnTo>
                    <a:pt x="1329" y="13961"/>
                  </a:lnTo>
                  <a:lnTo>
                    <a:pt x="1388" y="13535"/>
                  </a:lnTo>
                  <a:lnTo>
                    <a:pt x="1468" y="13109"/>
                  </a:lnTo>
                  <a:lnTo>
                    <a:pt x="1547" y="12692"/>
                  </a:lnTo>
                  <a:lnTo>
                    <a:pt x="1636" y="12286"/>
                  </a:lnTo>
                  <a:lnTo>
                    <a:pt x="1735" y="11869"/>
                  </a:lnTo>
                  <a:lnTo>
                    <a:pt x="1844" y="11453"/>
                  </a:lnTo>
                  <a:lnTo>
                    <a:pt x="1973" y="11056"/>
                  </a:lnTo>
                  <a:lnTo>
                    <a:pt x="2112" y="10650"/>
                  </a:lnTo>
                  <a:lnTo>
                    <a:pt x="2261" y="10263"/>
                  </a:lnTo>
                  <a:lnTo>
                    <a:pt x="2419" y="9876"/>
                  </a:lnTo>
                  <a:lnTo>
                    <a:pt x="2588" y="9509"/>
                  </a:lnTo>
                  <a:lnTo>
                    <a:pt x="2767" y="9133"/>
                  </a:lnTo>
                  <a:lnTo>
                    <a:pt x="2955" y="8776"/>
                  </a:lnTo>
                  <a:lnTo>
                    <a:pt x="3163" y="8419"/>
                  </a:lnTo>
                  <a:lnTo>
                    <a:pt x="3371" y="8072"/>
                  </a:lnTo>
                  <a:lnTo>
                    <a:pt x="3590" y="7725"/>
                  </a:lnTo>
                  <a:lnTo>
                    <a:pt x="3818" y="7397"/>
                  </a:lnTo>
                  <a:lnTo>
                    <a:pt x="4065" y="7070"/>
                  </a:lnTo>
                  <a:lnTo>
                    <a:pt x="4313" y="6753"/>
                  </a:lnTo>
                  <a:lnTo>
                    <a:pt x="4561" y="6445"/>
                  </a:lnTo>
                  <a:lnTo>
                    <a:pt x="4829" y="6138"/>
                  </a:lnTo>
                  <a:lnTo>
                    <a:pt x="5107" y="5841"/>
                  </a:lnTo>
                  <a:lnTo>
                    <a:pt x="5384" y="5553"/>
                  </a:lnTo>
                  <a:lnTo>
                    <a:pt x="5672" y="5275"/>
                  </a:lnTo>
                  <a:lnTo>
                    <a:pt x="5969" y="5008"/>
                  </a:lnTo>
                  <a:lnTo>
                    <a:pt x="6277" y="4740"/>
                  </a:lnTo>
                  <a:lnTo>
                    <a:pt x="6584" y="4492"/>
                  </a:lnTo>
                  <a:lnTo>
                    <a:pt x="6901" y="4244"/>
                  </a:lnTo>
                  <a:lnTo>
                    <a:pt x="7229" y="4006"/>
                  </a:lnTo>
                  <a:lnTo>
                    <a:pt x="7556" y="3778"/>
                  </a:lnTo>
                  <a:lnTo>
                    <a:pt x="7893" y="3560"/>
                  </a:lnTo>
                  <a:lnTo>
                    <a:pt x="8240" y="3342"/>
                  </a:lnTo>
                  <a:lnTo>
                    <a:pt x="8587" y="3144"/>
                  </a:lnTo>
                  <a:lnTo>
                    <a:pt x="8934" y="2955"/>
                  </a:lnTo>
                  <a:lnTo>
                    <a:pt x="9291" y="2767"/>
                  </a:lnTo>
                  <a:lnTo>
                    <a:pt x="9658" y="2588"/>
                  </a:lnTo>
                  <a:lnTo>
                    <a:pt x="10025" y="2420"/>
                  </a:lnTo>
                  <a:lnTo>
                    <a:pt x="10392" y="2271"/>
                  </a:lnTo>
                  <a:lnTo>
                    <a:pt x="10768" y="2122"/>
                  </a:lnTo>
                  <a:lnTo>
                    <a:pt x="11155" y="1983"/>
                  </a:lnTo>
                  <a:lnTo>
                    <a:pt x="11532" y="1854"/>
                  </a:lnTo>
                  <a:lnTo>
                    <a:pt x="11919" y="1735"/>
                  </a:lnTo>
                  <a:lnTo>
                    <a:pt x="12315" y="1616"/>
                  </a:lnTo>
                  <a:lnTo>
                    <a:pt x="12702" y="1517"/>
                  </a:lnTo>
                  <a:lnTo>
                    <a:pt x="13099" y="1428"/>
                  </a:lnTo>
                  <a:lnTo>
                    <a:pt x="13495" y="1349"/>
                  </a:lnTo>
                  <a:lnTo>
                    <a:pt x="13892" y="1279"/>
                  </a:lnTo>
                  <a:lnTo>
                    <a:pt x="14298" y="1220"/>
                  </a:lnTo>
                  <a:lnTo>
                    <a:pt x="14695" y="1170"/>
                  </a:lnTo>
                  <a:lnTo>
                    <a:pt x="15102" y="1131"/>
                  </a:lnTo>
                  <a:lnTo>
                    <a:pt x="15508" y="1101"/>
                  </a:lnTo>
                  <a:lnTo>
                    <a:pt x="15915" y="1081"/>
                  </a:lnTo>
                  <a:lnTo>
                    <a:pt x="16321" y="1071"/>
                  </a:lnTo>
                  <a:close/>
                  <a:moveTo>
                    <a:pt x="16262" y="0"/>
                  </a:moveTo>
                  <a:lnTo>
                    <a:pt x="15637" y="20"/>
                  </a:lnTo>
                  <a:lnTo>
                    <a:pt x="15022" y="50"/>
                  </a:lnTo>
                  <a:lnTo>
                    <a:pt x="14398" y="109"/>
                  </a:lnTo>
                  <a:lnTo>
                    <a:pt x="13783" y="189"/>
                  </a:lnTo>
                  <a:lnTo>
                    <a:pt x="13178" y="288"/>
                  </a:lnTo>
                  <a:lnTo>
                    <a:pt x="12573" y="417"/>
                  </a:lnTo>
                  <a:lnTo>
                    <a:pt x="11968" y="556"/>
                  </a:lnTo>
                  <a:lnTo>
                    <a:pt x="11373" y="724"/>
                  </a:lnTo>
                  <a:lnTo>
                    <a:pt x="10788" y="912"/>
                  </a:lnTo>
                  <a:lnTo>
                    <a:pt x="10203" y="1121"/>
                  </a:lnTo>
                  <a:lnTo>
                    <a:pt x="9628" y="1349"/>
                  </a:lnTo>
                  <a:lnTo>
                    <a:pt x="9063" y="1597"/>
                  </a:lnTo>
                  <a:lnTo>
                    <a:pt x="8508" y="1874"/>
                  </a:lnTo>
                  <a:lnTo>
                    <a:pt x="8240" y="2023"/>
                  </a:lnTo>
                  <a:lnTo>
                    <a:pt x="7972" y="2172"/>
                  </a:lnTo>
                  <a:lnTo>
                    <a:pt x="7705" y="2321"/>
                  </a:lnTo>
                  <a:lnTo>
                    <a:pt x="7437" y="2479"/>
                  </a:lnTo>
                  <a:lnTo>
                    <a:pt x="7179" y="2648"/>
                  </a:lnTo>
                  <a:lnTo>
                    <a:pt x="6911" y="2816"/>
                  </a:lnTo>
                  <a:lnTo>
                    <a:pt x="6663" y="2995"/>
                  </a:lnTo>
                  <a:lnTo>
                    <a:pt x="6406" y="3173"/>
                  </a:lnTo>
                  <a:lnTo>
                    <a:pt x="6158" y="3362"/>
                  </a:lnTo>
                  <a:lnTo>
                    <a:pt x="5920" y="3550"/>
                  </a:lnTo>
                  <a:lnTo>
                    <a:pt x="5682" y="3748"/>
                  </a:lnTo>
                  <a:lnTo>
                    <a:pt x="5444" y="3947"/>
                  </a:lnTo>
                  <a:lnTo>
                    <a:pt x="5206" y="4155"/>
                  </a:lnTo>
                  <a:lnTo>
                    <a:pt x="4978" y="4363"/>
                  </a:lnTo>
                  <a:lnTo>
                    <a:pt x="4750" y="4581"/>
                  </a:lnTo>
                  <a:lnTo>
                    <a:pt x="4532" y="4809"/>
                  </a:lnTo>
                  <a:lnTo>
                    <a:pt x="4303" y="5047"/>
                  </a:lnTo>
                  <a:lnTo>
                    <a:pt x="4075" y="5295"/>
                  </a:lnTo>
                  <a:lnTo>
                    <a:pt x="3857" y="5553"/>
                  </a:lnTo>
                  <a:lnTo>
                    <a:pt x="3639" y="5811"/>
                  </a:lnTo>
                  <a:lnTo>
                    <a:pt x="3431" y="6079"/>
                  </a:lnTo>
                  <a:lnTo>
                    <a:pt x="3233" y="6346"/>
                  </a:lnTo>
                  <a:lnTo>
                    <a:pt x="3034" y="6624"/>
                  </a:lnTo>
                  <a:lnTo>
                    <a:pt x="2846" y="6902"/>
                  </a:lnTo>
                  <a:lnTo>
                    <a:pt x="2657" y="7179"/>
                  </a:lnTo>
                  <a:lnTo>
                    <a:pt x="2479" y="7467"/>
                  </a:lnTo>
                  <a:lnTo>
                    <a:pt x="2310" y="7754"/>
                  </a:lnTo>
                  <a:lnTo>
                    <a:pt x="2142" y="8052"/>
                  </a:lnTo>
                  <a:lnTo>
                    <a:pt x="1983" y="8349"/>
                  </a:lnTo>
                  <a:lnTo>
                    <a:pt x="1834" y="8657"/>
                  </a:lnTo>
                  <a:lnTo>
                    <a:pt x="1686" y="8954"/>
                  </a:lnTo>
                  <a:lnTo>
                    <a:pt x="1547" y="9261"/>
                  </a:lnTo>
                  <a:lnTo>
                    <a:pt x="1408" y="9579"/>
                  </a:lnTo>
                  <a:lnTo>
                    <a:pt x="1279" y="9886"/>
                  </a:lnTo>
                  <a:lnTo>
                    <a:pt x="1160" y="10203"/>
                  </a:lnTo>
                  <a:lnTo>
                    <a:pt x="1041" y="10531"/>
                  </a:lnTo>
                  <a:lnTo>
                    <a:pt x="932" y="10848"/>
                  </a:lnTo>
                  <a:lnTo>
                    <a:pt x="823" y="11175"/>
                  </a:lnTo>
                  <a:lnTo>
                    <a:pt x="724" y="11502"/>
                  </a:lnTo>
                  <a:lnTo>
                    <a:pt x="635" y="11830"/>
                  </a:lnTo>
                  <a:lnTo>
                    <a:pt x="545" y="12167"/>
                  </a:lnTo>
                  <a:lnTo>
                    <a:pt x="466" y="12494"/>
                  </a:lnTo>
                  <a:lnTo>
                    <a:pt x="397" y="12831"/>
                  </a:lnTo>
                  <a:lnTo>
                    <a:pt x="327" y="13168"/>
                  </a:lnTo>
                  <a:lnTo>
                    <a:pt x="268" y="13505"/>
                  </a:lnTo>
                  <a:lnTo>
                    <a:pt x="208" y="13843"/>
                  </a:lnTo>
                  <a:lnTo>
                    <a:pt x="159" y="14180"/>
                  </a:lnTo>
                  <a:lnTo>
                    <a:pt x="119" y="14527"/>
                  </a:lnTo>
                  <a:lnTo>
                    <a:pt x="89" y="14864"/>
                  </a:lnTo>
                  <a:lnTo>
                    <a:pt x="60" y="15201"/>
                  </a:lnTo>
                  <a:lnTo>
                    <a:pt x="30" y="15548"/>
                  </a:lnTo>
                  <a:lnTo>
                    <a:pt x="20" y="15895"/>
                  </a:lnTo>
                  <a:lnTo>
                    <a:pt x="0" y="16232"/>
                  </a:lnTo>
                  <a:lnTo>
                    <a:pt x="0" y="16579"/>
                  </a:lnTo>
                  <a:lnTo>
                    <a:pt x="0" y="16916"/>
                  </a:lnTo>
                  <a:lnTo>
                    <a:pt x="10" y="17263"/>
                  </a:lnTo>
                  <a:lnTo>
                    <a:pt x="30" y="17610"/>
                  </a:lnTo>
                  <a:lnTo>
                    <a:pt x="50" y="17948"/>
                  </a:lnTo>
                  <a:lnTo>
                    <a:pt x="69" y="18295"/>
                  </a:lnTo>
                  <a:lnTo>
                    <a:pt x="109" y="18632"/>
                  </a:lnTo>
                  <a:lnTo>
                    <a:pt x="149" y="18969"/>
                  </a:lnTo>
                  <a:lnTo>
                    <a:pt x="198" y="19306"/>
                  </a:lnTo>
                  <a:lnTo>
                    <a:pt x="248" y="19643"/>
                  </a:lnTo>
                  <a:lnTo>
                    <a:pt x="307" y="19980"/>
                  </a:lnTo>
                  <a:lnTo>
                    <a:pt x="377" y="20317"/>
                  </a:lnTo>
                  <a:lnTo>
                    <a:pt x="446" y="20645"/>
                  </a:lnTo>
                  <a:lnTo>
                    <a:pt x="526" y="20982"/>
                  </a:lnTo>
                  <a:lnTo>
                    <a:pt x="615" y="21309"/>
                  </a:lnTo>
                  <a:lnTo>
                    <a:pt x="704" y="21636"/>
                  </a:lnTo>
                  <a:lnTo>
                    <a:pt x="803" y="21963"/>
                  </a:lnTo>
                  <a:lnTo>
                    <a:pt x="912" y="22281"/>
                  </a:lnTo>
                  <a:lnTo>
                    <a:pt x="1021" y="22598"/>
                  </a:lnTo>
                  <a:lnTo>
                    <a:pt x="1140" y="22915"/>
                  </a:lnTo>
                  <a:lnTo>
                    <a:pt x="1259" y="23233"/>
                  </a:lnTo>
                  <a:lnTo>
                    <a:pt x="1398" y="23540"/>
                  </a:lnTo>
                  <a:lnTo>
                    <a:pt x="1537" y="23847"/>
                  </a:lnTo>
                  <a:lnTo>
                    <a:pt x="1676" y="24155"/>
                  </a:lnTo>
                  <a:lnTo>
                    <a:pt x="1825" y="24462"/>
                  </a:lnTo>
                  <a:lnTo>
                    <a:pt x="1983" y="24760"/>
                  </a:lnTo>
                  <a:lnTo>
                    <a:pt x="2152" y="25047"/>
                  </a:lnTo>
                  <a:lnTo>
                    <a:pt x="2360" y="25394"/>
                  </a:lnTo>
                  <a:lnTo>
                    <a:pt x="2568" y="25731"/>
                  </a:lnTo>
                  <a:lnTo>
                    <a:pt x="2796" y="26059"/>
                  </a:lnTo>
                  <a:lnTo>
                    <a:pt x="3034" y="26386"/>
                  </a:lnTo>
                  <a:lnTo>
                    <a:pt x="3282" y="26703"/>
                  </a:lnTo>
                  <a:lnTo>
                    <a:pt x="3540" y="27001"/>
                  </a:lnTo>
                  <a:lnTo>
                    <a:pt x="3808" y="27298"/>
                  </a:lnTo>
                  <a:lnTo>
                    <a:pt x="4085" y="27586"/>
                  </a:lnTo>
                  <a:lnTo>
                    <a:pt x="4214" y="27705"/>
                  </a:lnTo>
                  <a:lnTo>
                    <a:pt x="4353" y="27824"/>
                  </a:lnTo>
                  <a:lnTo>
                    <a:pt x="4621" y="28042"/>
                  </a:lnTo>
                  <a:lnTo>
                    <a:pt x="4898" y="28270"/>
                  </a:lnTo>
                  <a:lnTo>
                    <a:pt x="5027" y="28389"/>
                  </a:lnTo>
                  <a:lnTo>
                    <a:pt x="5146" y="28508"/>
                  </a:lnTo>
                  <a:lnTo>
                    <a:pt x="5186" y="28538"/>
                  </a:lnTo>
                  <a:lnTo>
                    <a:pt x="5206" y="28547"/>
                  </a:lnTo>
                  <a:lnTo>
                    <a:pt x="5226" y="28528"/>
                  </a:lnTo>
                  <a:lnTo>
                    <a:pt x="5226" y="28518"/>
                  </a:lnTo>
                  <a:lnTo>
                    <a:pt x="5245" y="28528"/>
                  </a:lnTo>
                  <a:lnTo>
                    <a:pt x="5255" y="28557"/>
                  </a:lnTo>
                  <a:lnTo>
                    <a:pt x="5335" y="28766"/>
                  </a:lnTo>
                  <a:lnTo>
                    <a:pt x="5374" y="28924"/>
                  </a:lnTo>
                  <a:lnTo>
                    <a:pt x="5414" y="29103"/>
                  </a:lnTo>
                  <a:lnTo>
                    <a:pt x="5444" y="29281"/>
                  </a:lnTo>
                  <a:lnTo>
                    <a:pt x="5464" y="29460"/>
                  </a:lnTo>
                  <a:lnTo>
                    <a:pt x="5473" y="29658"/>
                  </a:lnTo>
                  <a:lnTo>
                    <a:pt x="5483" y="29856"/>
                  </a:lnTo>
                  <a:lnTo>
                    <a:pt x="5473" y="30253"/>
                  </a:lnTo>
                  <a:lnTo>
                    <a:pt x="5464" y="30650"/>
                  </a:lnTo>
                  <a:lnTo>
                    <a:pt x="5434" y="31036"/>
                  </a:lnTo>
                  <a:lnTo>
                    <a:pt x="5414" y="31413"/>
                  </a:lnTo>
                  <a:lnTo>
                    <a:pt x="5394" y="31760"/>
                  </a:lnTo>
                  <a:lnTo>
                    <a:pt x="5374" y="32434"/>
                  </a:lnTo>
                  <a:lnTo>
                    <a:pt x="5335" y="33099"/>
                  </a:lnTo>
                  <a:lnTo>
                    <a:pt x="5285" y="33773"/>
                  </a:lnTo>
                  <a:lnTo>
                    <a:pt x="5216" y="34437"/>
                  </a:lnTo>
                  <a:lnTo>
                    <a:pt x="5126" y="35102"/>
                  </a:lnTo>
                  <a:lnTo>
                    <a:pt x="5017" y="35766"/>
                  </a:lnTo>
                  <a:lnTo>
                    <a:pt x="4888" y="36430"/>
                  </a:lnTo>
                  <a:lnTo>
                    <a:pt x="4750" y="37085"/>
                  </a:lnTo>
                  <a:lnTo>
                    <a:pt x="4740" y="37154"/>
                  </a:lnTo>
                  <a:lnTo>
                    <a:pt x="4740" y="37234"/>
                  </a:lnTo>
                  <a:lnTo>
                    <a:pt x="4740" y="37303"/>
                  </a:lnTo>
                  <a:lnTo>
                    <a:pt x="4760" y="37372"/>
                  </a:lnTo>
                  <a:lnTo>
                    <a:pt x="4789" y="37442"/>
                  </a:lnTo>
                  <a:lnTo>
                    <a:pt x="4819" y="37501"/>
                  </a:lnTo>
                  <a:lnTo>
                    <a:pt x="4859" y="37571"/>
                  </a:lnTo>
                  <a:lnTo>
                    <a:pt x="4898" y="37620"/>
                  </a:lnTo>
                  <a:lnTo>
                    <a:pt x="4948" y="37670"/>
                  </a:lnTo>
                  <a:lnTo>
                    <a:pt x="5007" y="37719"/>
                  </a:lnTo>
                  <a:lnTo>
                    <a:pt x="5067" y="37749"/>
                  </a:lnTo>
                  <a:lnTo>
                    <a:pt x="5126" y="37779"/>
                  </a:lnTo>
                  <a:lnTo>
                    <a:pt x="5196" y="37789"/>
                  </a:lnTo>
                  <a:lnTo>
                    <a:pt x="5275" y="37789"/>
                  </a:lnTo>
                  <a:lnTo>
                    <a:pt x="5345" y="37779"/>
                  </a:lnTo>
                  <a:lnTo>
                    <a:pt x="5424" y="37759"/>
                  </a:lnTo>
                  <a:lnTo>
                    <a:pt x="6505" y="37333"/>
                  </a:lnTo>
                  <a:lnTo>
                    <a:pt x="7050" y="37115"/>
                  </a:lnTo>
                  <a:lnTo>
                    <a:pt x="7586" y="36887"/>
                  </a:lnTo>
                  <a:lnTo>
                    <a:pt x="8121" y="36649"/>
                  </a:lnTo>
                  <a:lnTo>
                    <a:pt x="8647" y="36391"/>
                  </a:lnTo>
                  <a:lnTo>
                    <a:pt x="9162" y="36123"/>
                  </a:lnTo>
                  <a:lnTo>
                    <a:pt x="9658" y="35845"/>
                  </a:lnTo>
                  <a:lnTo>
                    <a:pt x="9906" y="35697"/>
                  </a:lnTo>
                  <a:lnTo>
                    <a:pt x="10144" y="35538"/>
                  </a:lnTo>
                  <a:lnTo>
                    <a:pt x="10382" y="35379"/>
                  </a:lnTo>
                  <a:lnTo>
                    <a:pt x="10610" y="35221"/>
                  </a:lnTo>
                  <a:lnTo>
                    <a:pt x="10838" y="35042"/>
                  </a:lnTo>
                  <a:lnTo>
                    <a:pt x="11066" y="34864"/>
                  </a:lnTo>
                  <a:lnTo>
                    <a:pt x="11274" y="34685"/>
                  </a:lnTo>
                  <a:lnTo>
                    <a:pt x="11492" y="34497"/>
                  </a:lnTo>
                  <a:lnTo>
                    <a:pt x="11691" y="34299"/>
                  </a:lnTo>
                  <a:lnTo>
                    <a:pt x="11889" y="34090"/>
                  </a:lnTo>
                  <a:lnTo>
                    <a:pt x="12087" y="33872"/>
                  </a:lnTo>
                  <a:lnTo>
                    <a:pt x="12266" y="33654"/>
                  </a:lnTo>
                  <a:lnTo>
                    <a:pt x="12444" y="33426"/>
                  </a:lnTo>
                  <a:lnTo>
                    <a:pt x="12613" y="33188"/>
                  </a:lnTo>
                  <a:lnTo>
                    <a:pt x="12781" y="32940"/>
                  </a:lnTo>
                  <a:lnTo>
                    <a:pt x="12930" y="32682"/>
                  </a:lnTo>
                  <a:lnTo>
                    <a:pt x="13317" y="32762"/>
                  </a:lnTo>
                  <a:lnTo>
                    <a:pt x="13704" y="32831"/>
                  </a:lnTo>
                  <a:lnTo>
                    <a:pt x="14090" y="32891"/>
                  </a:lnTo>
                  <a:lnTo>
                    <a:pt x="14477" y="32940"/>
                  </a:lnTo>
                  <a:lnTo>
                    <a:pt x="14864" y="32970"/>
                  </a:lnTo>
                  <a:lnTo>
                    <a:pt x="15250" y="32990"/>
                  </a:lnTo>
                  <a:lnTo>
                    <a:pt x="15637" y="33009"/>
                  </a:lnTo>
                  <a:lnTo>
                    <a:pt x="16024" y="33009"/>
                  </a:lnTo>
                  <a:lnTo>
                    <a:pt x="16410" y="32990"/>
                  </a:lnTo>
                  <a:lnTo>
                    <a:pt x="16797" y="32970"/>
                  </a:lnTo>
                  <a:lnTo>
                    <a:pt x="17184" y="32940"/>
                  </a:lnTo>
                  <a:lnTo>
                    <a:pt x="17571" y="32900"/>
                  </a:lnTo>
                  <a:lnTo>
                    <a:pt x="17957" y="32841"/>
                  </a:lnTo>
                  <a:lnTo>
                    <a:pt x="18344" y="32781"/>
                  </a:lnTo>
                  <a:lnTo>
                    <a:pt x="18721" y="32712"/>
                  </a:lnTo>
                  <a:lnTo>
                    <a:pt x="19108" y="32623"/>
                  </a:lnTo>
                  <a:lnTo>
                    <a:pt x="19484" y="32534"/>
                  </a:lnTo>
                  <a:lnTo>
                    <a:pt x="19861" y="32434"/>
                  </a:lnTo>
                  <a:lnTo>
                    <a:pt x="20238" y="32315"/>
                  </a:lnTo>
                  <a:lnTo>
                    <a:pt x="20615" y="32196"/>
                  </a:lnTo>
                  <a:lnTo>
                    <a:pt x="20982" y="32068"/>
                  </a:lnTo>
                  <a:lnTo>
                    <a:pt x="21348" y="31929"/>
                  </a:lnTo>
                  <a:lnTo>
                    <a:pt x="21715" y="31780"/>
                  </a:lnTo>
                  <a:lnTo>
                    <a:pt x="22072" y="31621"/>
                  </a:lnTo>
                  <a:lnTo>
                    <a:pt x="22439" y="31463"/>
                  </a:lnTo>
                  <a:lnTo>
                    <a:pt x="22786" y="31284"/>
                  </a:lnTo>
                  <a:lnTo>
                    <a:pt x="23143" y="31106"/>
                  </a:lnTo>
                  <a:lnTo>
                    <a:pt x="23490" y="30917"/>
                  </a:lnTo>
                  <a:lnTo>
                    <a:pt x="23827" y="30719"/>
                  </a:lnTo>
                  <a:lnTo>
                    <a:pt x="24174" y="30511"/>
                  </a:lnTo>
                  <a:lnTo>
                    <a:pt x="24502" y="30293"/>
                  </a:lnTo>
                  <a:lnTo>
                    <a:pt x="24839" y="30074"/>
                  </a:lnTo>
                  <a:lnTo>
                    <a:pt x="25156" y="29846"/>
                  </a:lnTo>
                  <a:lnTo>
                    <a:pt x="25483" y="29608"/>
                  </a:lnTo>
                  <a:lnTo>
                    <a:pt x="25791" y="29370"/>
                  </a:lnTo>
                  <a:lnTo>
                    <a:pt x="26098" y="29123"/>
                  </a:lnTo>
                  <a:lnTo>
                    <a:pt x="26405" y="28865"/>
                  </a:lnTo>
                  <a:lnTo>
                    <a:pt x="26703" y="28607"/>
                  </a:lnTo>
                  <a:lnTo>
                    <a:pt x="26991" y="28339"/>
                  </a:lnTo>
                  <a:lnTo>
                    <a:pt x="27278" y="28062"/>
                  </a:lnTo>
                  <a:lnTo>
                    <a:pt x="27556" y="27784"/>
                  </a:lnTo>
                  <a:lnTo>
                    <a:pt x="27833" y="27496"/>
                  </a:lnTo>
                  <a:lnTo>
                    <a:pt x="28091" y="27199"/>
                  </a:lnTo>
                  <a:lnTo>
                    <a:pt x="28359" y="26901"/>
                  </a:lnTo>
                  <a:lnTo>
                    <a:pt x="28607" y="26594"/>
                  </a:lnTo>
                  <a:lnTo>
                    <a:pt x="28845" y="26287"/>
                  </a:lnTo>
                  <a:lnTo>
                    <a:pt x="29083" y="25969"/>
                  </a:lnTo>
                  <a:lnTo>
                    <a:pt x="29311" y="25652"/>
                  </a:lnTo>
                  <a:lnTo>
                    <a:pt x="29529" y="25335"/>
                  </a:lnTo>
                  <a:lnTo>
                    <a:pt x="29747" y="24998"/>
                  </a:lnTo>
                  <a:lnTo>
                    <a:pt x="29945" y="24670"/>
                  </a:lnTo>
                  <a:lnTo>
                    <a:pt x="30144" y="24333"/>
                  </a:lnTo>
                  <a:lnTo>
                    <a:pt x="30332" y="23986"/>
                  </a:lnTo>
                  <a:lnTo>
                    <a:pt x="30501" y="23639"/>
                  </a:lnTo>
                  <a:lnTo>
                    <a:pt x="30669" y="23292"/>
                  </a:lnTo>
                  <a:lnTo>
                    <a:pt x="30828" y="22935"/>
                  </a:lnTo>
                  <a:lnTo>
                    <a:pt x="30977" y="22578"/>
                  </a:lnTo>
                  <a:lnTo>
                    <a:pt x="31115" y="22211"/>
                  </a:lnTo>
                  <a:lnTo>
                    <a:pt x="31244" y="21844"/>
                  </a:lnTo>
                  <a:lnTo>
                    <a:pt x="31363" y="21478"/>
                  </a:lnTo>
                  <a:lnTo>
                    <a:pt x="31472" y="21111"/>
                  </a:lnTo>
                  <a:lnTo>
                    <a:pt x="31572" y="20734"/>
                  </a:lnTo>
                  <a:lnTo>
                    <a:pt x="31661" y="20357"/>
                  </a:lnTo>
                  <a:lnTo>
                    <a:pt x="31740" y="19980"/>
                  </a:lnTo>
                  <a:lnTo>
                    <a:pt x="31800" y="19623"/>
                  </a:lnTo>
                  <a:lnTo>
                    <a:pt x="31849" y="19266"/>
                  </a:lnTo>
                  <a:lnTo>
                    <a:pt x="31899" y="18919"/>
                  </a:lnTo>
                  <a:lnTo>
                    <a:pt x="31948" y="18562"/>
                  </a:lnTo>
                  <a:lnTo>
                    <a:pt x="31978" y="18205"/>
                  </a:lnTo>
                  <a:lnTo>
                    <a:pt x="32008" y="17858"/>
                  </a:lnTo>
                  <a:lnTo>
                    <a:pt x="32028" y="17501"/>
                  </a:lnTo>
                  <a:lnTo>
                    <a:pt x="32048" y="17154"/>
                  </a:lnTo>
                  <a:lnTo>
                    <a:pt x="32057" y="16797"/>
                  </a:lnTo>
                  <a:lnTo>
                    <a:pt x="32057" y="16450"/>
                  </a:lnTo>
                  <a:lnTo>
                    <a:pt x="32057" y="16103"/>
                  </a:lnTo>
                  <a:lnTo>
                    <a:pt x="32048" y="15756"/>
                  </a:lnTo>
                  <a:lnTo>
                    <a:pt x="32028" y="15409"/>
                  </a:lnTo>
                  <a:lnTo>
                    <a:pt x="32008" y="15062"/>
                  </a:lnTo>
                  <a:lnTo>
                    <a:pt x="31978" y="14715"/>
                  </a:lnTo>
                  <a:lnTo>
                    <a:pt x="31938" y="14368"/>
                  </a:lnTo>
                  <a:lnTo>
                    <a:pt x="31899" y="14031"/>
                  </a:lnTo>
                  <a:lnTo>
                    <a:pt x="31849" y="13684"/>
                  </a:lnTo>
                  <a:lnTo>
                    <a:pt x="31790" y="13347"/>
                  </a:lnTo>
                  <a:lnTo>
                    <a:pt x="31730" y="13010"/>
                  </a:lnTo>
                  <a:lnTo>
                    <a:pt x="31661" y="12672"/>
                  </a:lnTo>
                  <a:lnTo>
                    <a:pt x="31591" y="12335"/>
                  </a:lnTo>
                  <a:lnTo>
                    <a:pt x="31512" y="12008"/>
                  </a:lnTo>
                  <a:lnTo>
                    <a:pt x="31423" y="11681"/>
                  </a:lnTo>
                  <a:lnTo>
                    <a:pt x="31324" y="11354"/>
                  </a:lnTo>
                  <a:lnTo>
                    <a:pt x="31225" y="11026"/>
                  </a:lnTo>
                  <a:lnTo>
                    <a:pt x="31125" y="10699"/>
                  </a:lnTo>
                  <a:lnTo>
                    <a:pt x="31006" y="10382"/>
                  </a:lnTo>
                  <a:lnTo>
                    <a:pt x="30887" y="10065"/>
                  </a:lnTo>
                  <a:lnTo>
                    <a:pt x="30768" y="9747"/>
                  </a:lnTo>
                  <a:lnTo>
                    <a:pt x="30639" y="9440"/>
                  </a:lnTo>
                  <a:lnTo>
                    <a:pt x="30501" y="9123"/>
                  </a:lnTo>
                  <a:lnTo>
                    <a:pt x="30352" y="8815"/>
                  </a:lnTo>
                  <a:lnTo>
                    <a:pt x="30203" y="8518"/>
                  </a:lnTo>
                  <a:lnTo>
                    <a:pt x="30045" y="8210"/>
                  </a:lnTo>
                  <a:lnTo>
                    <a:pt x="29886" y="7923"/>
                  </a:lnTo>
                  <a:lnTo>
                    <a:pt x="29717" y="7625"/>
                  </a:lnTo>
                  <a:lnTo>
                    <a:pt x="29539" y="7338"/>
                  </a:lnTo>
                  <a:lnTo>
                    <a:pt x="29360" y="7050"/>
                  </a:lnTo>
                  <a:lnTo>
                    <a:pt x="29172" y="6763"/>
                  </a:lnTo>
                  <a:lnTo>
                    <a:pt x="28984" y="6485"/>
                  </a:lnTo>
                  <a:lnTo>
                    <a:pt x="28785" y="6207"/>
                  </a:lnTo>
                  <a:lnTo>
                    <a:pt x="28577" y="5940"/>
                  </a:lnTo>
                  <a:lnTo>
                    <a:pt x="28369" y="5672"/>
                  </a:lnTo>
                  <a:lnTo>
                    <a:pt x="28151" y="5404"/>
                  </a:lnTo>
                  <a:lnTo>
                    <a:pt x="27933" y="5146"/>
                  </a:lnTo>
                  <a:lnTo>
                    <a:pt x="27704" y="4899"/>
                  </a:lnTo>
                  <a:lnTo>
                    <a:pt x="27466" y="4651"/>
                  </a:lnTo>
                  <a:lnTo>
                    <a:pt x="27228" y="4403"/>
                  </a:lnTo>
                  <a:lnTo>
                    <a:pt x="26981" y="4165"/>
                  </a:lnTo>
                  <a:lnTo>
                    <a:pt x="26723" y="3927"/>
                  </a:lnTo>
                  <a:lnTo>
                    <a:pt x="26465" y="3689"/>
                  </a:lnTo>
                  <a:lnTo>
                    <a:pt x="26207" y="3471"/>
                  </a:lnTo>
                  <a:lnTo>
                    <a:pt x="25930" y="3243"/>
                  </a:lnTo>
                  <a:lnTo>
                    <a:pt x="25652" y="3034"/>
                  </a:lnTo>
                  <a:lnTo>
                    <a:pt x="25374" y="2816"/>
                  </a:lnTo>
                  <a:lnTo>
                    <a:pt x="25087" y="2618"/>
                  </a:lnTo>
                  <a:lnTo>
                    <a:pt x="24789" y="2410"/>
                  </a:lnTo>
                  <a:lnTo>
                    <a:pt x="24492" y="2221"/>
                  </a:lnTo>
                  <a:lnTo>
                    <a:pt x="24184" y="2033"/>
                  </a:lnTo>
                  <a:lnTo>
                    <a:pt x="23877" y="1845"/>
                  </a:lnTo>
                  <a:lnTo>
                    <a:pt x="23560" y="1666"/>
                  </a:lnTo>
                  <a:lnTo>
                    <a:pt x="23232" y="1498"/>
                  </a:lnTo>
                  <a:lnTo>
                    <a:pt x="22905" y="1339"/>
                  </a:lnTo>
                  <a:lnTo>
                    <a:pt x="22618" y="1210"/>
                  </a:lnTo>
                  <a:lnTo>
                    <a:pt x="22330" y="1101"/>
                  </a:lnTo>
                  <a:lnTo>
                    <a:pt x="22033" y="992"/>
                  </a:lnTo>
                  <a:lnTo>
                    <a:pt x="21745" y="893"/>
                  </a:lnTo>
                  <a:lnTo>
                    <a:pt x="21448" y="793"/>
                  </a:lnTo>
                  <a:lnTo>
                    <a:pt x="21150" y="704"/>
                  </a:lnTo>
                  <a:lnTo>
                    <a:pt x="20555" y="536"/>
                  </a:lnTo>
                  <a:lnTo>
                    <a:pt x="19950" y="387"/>
                  </a:lnTo>
                  <a:lnTo>
                    <a:pt x="19346" y="268"/>
                  </a:lnTo>
                  <a:lnTo>
                    <a:pt x="18731" y="169"/>
                  </a:lnTo>
                  <a:lnTo>
                    <a:pt x="18116" y="99"/>
                  </a:lnTo>
                  <a:lnTo>
                    <a:pt x="17491" y="40"/>
                  </a:lnTo>
                  <a:lnTo>
                    <a:pt x="16877" y="10"/>
                  </a:lnTo>
                  <a:lnTo>
                    <a:pt x="162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0" name="Google Shape;1020;p28"/>
          <p:cNvGrpSpPr/>
          <p:nvPr/>
        </p:nvGrpSpPr>
        <p:grpSpPr>
          <a:xfrm>
            <a:off x="457200" y="2931850"/>
            <a:ext cx="1530900" cy="1794225"/>
            <a:chOff x="457200" y="2931850"/>
            <a:chExt cx="1530900" cy="1794225"/>
          </a:xfrm>
        </p:grpSpPr>
        <p:grpSp>
          <p:nvGrpSpPr>
            <p:cNvPr id="1021" name="Google Shape;1021;p28"/>
            <p:cNvGrpSpPr/>
            <p:nvPr/>
          </p:nvGrpSpPr>
          <p:grpSpPr>
            <a:xfrm>
              <a:off x="457200" y="3638675"/>
              <a:ext cx="1530900" cy="1087400"/>
              <a:chOff x="457200" y="3638675"/>
              <a:chExt cx="1530900" cy="1087400"/>
            </a:xfrm>
          </p:grpSpPr>
          <p:sp>
            <p:nvSpPr>
              <p:cNvPr id="1022" name="Google Shape;1022;p28"/>
              <p:cNvSpPr txBox="1"/>
              <p:nvPr/>
            </p:nvSpPr>
            <p:spPr>
              <a:xfrm>
                <a:off x="457200" y="3638675"/>
                <a:ext cx="1530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23" name="Google Shape;1023;p28"/>
              <p:cNvSpPr txBox="1"/>
              <p:nvPr/>
            </p:nvSpPr>
            <p:spPr>
              <a:xfrm>
                <a:off x="457200" y="3980275"/>
                <a:ext cx="1530900" cy="7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999" name="Google Shape;999;p28"/>
            <p:cNvSpPr/>
            <p:nvPr/>
          </p:nvSpPr>
          <p:spPr>
            <a:xfrm>
              <a:off x="869238" y="2931850"/>
              <a:ext cx="706800" cy="706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24" name="Google Shape;1024;p28"/>
          <p:cNvGrpSpPr/>
          <p:nvPr/>
        </p:nvGrpSpPr>
        <p:grpSpPr>
          <a:xfrm>
            <a:off x="2690046" y="1074613"/>
            <a:ext cx="1530900" cy="1087419"/>
            <a:chOff x="2052325" y="3638663"/>
            <a:chExt cx="1530900" cy="1087419"/>
          </a:xfrm>
        </p:grpSpPr>
        <p:sp>
          <p:nvSpPr>
            <p:cNvPr id="1025" name="Google Shape;1025;p28"/>
            <p:cNvSpPr txBox="1"/>
            <p:nvPr/>
          </p:nvSpPr>
          <p:spPr>
            <a:xfrm>
              <a:off x="2052325" y="3638663"/>
              <a:ext cx="1530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6" name="Google Shape;1026;p28"/>
            <p:cNvSpPr txBox="1"/>
            <p:nvPr/>
          </p:nvSpPr>
          <p:spPr>
            <a:xfrm>
              <a:off x="2052325" y="3980282"/>
              <a:ext cx="1530900" cy="7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03" name="Google Shape;1003;p28"/>
          <p:cNvSpPr/>
          <p:nvPr/>
        </p:nvSpPr>
        <p:spPr>
          <a:xfrm>
            <a:off x="3102096" y="2377850"/>
            <a:ext cx="706800" cy="706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27" name="Google Shape;1027;p28"/>
          <p:cNvGrpSpPr/>
          <p:nvPr/>
        </p:nvGrpSpPr>
        <p:grpSpPr>
          <a:xfrm>
            <a:off x="7155738" y="1074613"/>
            <a:ext cx="1530975" cy="1087400"/>
            <a:chOff x="6372900" y="999275"/>
            <a:chExt cx="1530975" cy="1087400"/>
          </a:xfrm>
        </p:grpSpPr>
        <p:sp>
          <p:nvSpPr>
            <p:cNvPr id="1028" name="Google Shape;1028;p28"/>
            <p:cNvSpPr txBox="1"/>
            <p:nvPr/>
          </p:nvSpPr>
          <p:spPr>
            <a:xfrm>
              <a:off x="6372900" y="999275"/>
              <a:ext cx="1530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9" name="Google Shape;1029;p28"/>
            <p:cNvSpPr txBox="1"/>
            <p:nvPr/>
          </p:nvSpPr>
          <p:spPr>
            <a:xfrm>
              <a:off x="6372975" y="1340875"/>
              <a:ext cx="1530900" cy="7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11" name="Google Shape;1011;p28"/>
          <p:cNvSpPr/>
          <p:nvPr/>
        </p:nvSpPr>
        <p:spPr>
          <a:xfrm>
            <a:off x="7567825" y="2377850"/>
            <a:ext cx="706800" cy="70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30" name="Google Shape;1030;p28"/>
          <p:cNvGrpSpPr/>
          <p:nvPr/>
        </p:nvGrpSpPr>
        <p:grpSpPr>
          <a:xfrm>
            <a:off x="7666155" y="3965512"/>
            <a:ext cx="510373" cy="576535"/>
            <a:chOff x="6815675" y="1512300"/>
            <a:chExt cx="566200" cy="639600"/>
          </a:xfrm>
        </p:grpSpPr>
        <p:sp>
          <p:nvSpPr>
            <p:cNvPr id="1031" name="Google Shape;1031;p28"/>
            <p:cNvSpPr/>
            <p:nvPr/>
          </p:nvSpPr>
          <p:spPr>
            <a:xfrm>
              <a:off x="6892775" y="1719300"/>
              <a:ext cx="168825" cy="183200"/>
            </a:xfrm>
            <a:custGeom>
              <a:rect b="b" l="l" r="r" t="t"/>
              <a:pathLst>
                <a:path extrusionOk="0" h="7328" w="6753">
                  <a:moveTo>
                    <a:pt x="3749" y="4175"/>
                  </a:moveTo>
                  <a:lnTo>
                    <a:pt x="5464" y="5583"/>
                  </a:lnTo>
                  <a:lnTo>
                    <a:pt x="5335" y="5761"/>
                  </a:lnTo>
                  <a:lnTo>
                    <a:pt x="5206" y="5920"/>
                  </a:lnTo>
                  <a:lnTo>
                    <a:pt x="5127" y="5989"/>
                  </a:lnTo>
                  <a:lnTo>
                    <a:pt x="5057" y="6059"/>
                  </a:lnTo>
                  <a:lnTo>
                    <a:pt x="4978" y="6108"/>
                  </a:lnTo>
                  <a:lnTo>
                    <a:pt x="4899" y="6158"/>
                  </a:lnTo>
                  <a:lnTo>
                    <a:pt x="4819" y="6188"/>
                  </a:lnTo>
                  <a:lnTo>
                    <a:pt x="4740" y="6207"/>
                  </a:lnTo>
                  <a:lnTo>
                    <a:pt x="4651" y="6217"/>
                  </a:lnTo>
                  <a:lnTo>
                    <a:pt x="4562" y="6207"/>
                  </a:lnTo>
                  <a:lnTo>
                    <a:pt x="4472" y="6178"/>
                  </a:lnTo>
                  <a:lnTo>
                    <a:pt x="4383" y="6128"/>
                  </a:lnTo>
                  <a:lnTo>
                    <a:pt x="4284" y="6059"/>
                  </a:lnTo>
                  <a:lnTo>
                    <a:pt x="4195" y="5969"/>
                  </a:lnTo>
                  <a:lnTo>
                    <a:pt x="4105" y="5880"/>
                  </a:lnTo>
                  <a:lnTo>
                    <a:pt x="4036" y="5791"/>
                  </a:lnTo>
                  <a:lnTo>
                    <a:pt x="3967" y="5692"/>
                  </a:lnTo>
                  <a:lnTo>
                    <a:pt x="3917" y="5583"/>
                  </a:lnTo>
                  <a:lnTo>
                    <a:pt x="3858" y="5484"/>
                  </a:lnTo>
                  <a:lnTo>
                    <a:pt x="3818" y="5365"/>
                  </a:lnTo>
                  <a:lnTo>
                    <a:pt x="3778" y="5256"/>
                  </a:lnTo>
                  <a:lnTo>
                    <a:pt x="3749" y="5137"/>
                  </a:lnTo>
                  <a:lnTo>
                    <a:pt x="3729" y="5018"/>
                  </a:lnTo>
                  <a:lnTo>
                    <a:pt x="3709" y="4899"/>
                  </a:lnTo>
                  <a:lnTo>
                    <a:pt x="3699" y="4780"/>
                  </a:lnTo>
                  <a:lnTo>
                    <a:pt x="3699" y="4661"/>
                  </a:lnTo>
                  <a:lnTo>
                    <a:pt x="3699" y="4542"/>
                  </a:lnTo>
                  <a:lnTo>
                    <a:pt x="3709" y="4423"/>
                  </a:lnTo>
                  <a:lnTo>
                    <a:pt x="3729" y="4294"/>
                  </a:lnTo>
                  <a:lnTo>
                    <a:pt x="3749" y="4175"/>
                  </a:lnTo>
                  <a:close/>
                  <a:moveTo>
                    <a:pt x="526" y="0"/>
                  </a:moveTo>
                  <a:lnTo>
                    <a:pt x="427" y="10"/>
                  </a:lnTo>
                  <a:lnTo>
                    <a:pt x="338" y="50"/>
                  </a:lnTo>
                  <a:lnTo>
                    <a:pt x="248" y="99"/>
                  </a:lnTo>
                  <a:lnTo>
                    <a:pt x="169" y="169"/>
                  </a:lnTo>
                  <a:lnTo>
                    <a:pt x="109" y="248"/>
                  </a:lnTo>
                  <a:lnTo>
                    <a:pt x="50" y="337"/>
                  </a:lnTo>
                  <a:lnTo>
                    <a:pt x="20" y="427"/>
                  </a:lnTo>
                  <a:lnTo>
                    <a:pt x="0" y="526"/>
                  </a:lnTo>
                  <a:lnTo>
                    <a:pt x="0" y="635"/>
                  </a:lnTo>
                  <a:lnTo>
                    <a:pt x="10" y="684"/>
                  </a:lnTo>
                  <a:lnTo>
                    <a:pt x="20" y="734"/>
                  </a:lnTo>
                  <a:lnTo>
                    <a:pt x="50" y="784"/>
                  </a:lnTo>
                  <a:lnTo>
                    <a:pt x="70" y="833"/>
                  </a:lnTo>
                  <a:lnTo>
                    <a:pt x="109" y="883"/>
                  </a:lnTo>
                  <a:lnTo>
                    <a:pt x="149" y="932"/>
                  </a:lnTo>
                  <a:lnTo>
                    <a:pt x="476" y="1260"/>
                  </a:lnTo>
                  <a:lnTo>
                    <a:pt x="794" y="1587"/>
                  </a:lnTo>
                  <a:lnTo>
                    <a:pt x="1131" y="1894"/>
                  </a:lnTo>
                  <a:lnTo>
                    <a:pt x="1458" y="2211"/>
                  </a:lnTo>
                  <a:lnTo>
                    <a:pt x="2142" y="2816"/>
                  </a:lnTo>
                  <a:lnTo>
                    <a:pt x="2836" y="3421"/>
                  </a:lnTo>
                  <a:lnTo>
                    <a:pt x="2757" y="3649"/>
                  </a:lnTo>
                  <a:lnTo>
                    <a:pt x="2697" y="3877"/>
                  </a:lnTo>
                  <a:lnTo>
                    <a:pt x="2658" y="4115"/>
                  </a:lnTo>
                  <a:lnTo>
                    <a:pt x="2628" y="4353"/>
                  </a:lnTo>
                  <a:lnTo>
                    <a:pt x="2618" y="4601"/>
                  </a:lnTo>
                  <a:lnTo>
                    <a:pt x="2618" y="4839"/>
                  </a:lnTo>
                  <a:lnTo>
                    <a:pt x="2638" y="5077"/>
                  </a:lnTo>
                  <a:lnTo>
                    <a:pt x="2678" y="5315"/>
                  </a:lnTo>
                  <a:lnTo>
                    <a:pt x="2737" y="5553"/>
                  </a:lnTo>
                  <a:lnTo>
                    <a:pt x="2807" y="5781"/>
                  </a:lnTo>
                  <a:lnTo>
                    <a:pt x="2896" y="5999"/>
                  </a:lnTo>
                  <a:lnTo>
                    <a:pt x="3005" y="6207"/>
                  </a:lnTo>
                  <a:lnTo>
                    <a:pt x="3134" y="6416"/>
                  </a:lnTo>
                  <a:lnTo>
                    <a:pt x="3282" y="6604"/>
                  </a:lnTo>
                  <a:lnTo>
                    <a:pt x="3451" y="6773"/>
                  </a:lnTo>
                  <a:lnTo>
                    <a:pt x="3540" y="6862"/>
                  </a:lnTo>
                  <a:lnTo>
                    <a:pt x="3630" y="6941"/>
                  </a:lnTo>
                  <a:lnTo>
                    <a:pt x="3749" y="7030"/>
                  </a:lnTo>
                  <a:lnTo>
                    <a:pt x="3867" y="7100"/>
                  </a:lnTo>
                  <a:lnTo>
                    <a:pt x="3986" y="7169"/>
                  </a:lnTo>
                  <a:lnTo>
                    <a:pt x="4096" y="7219"/>
                  </a:lnTo>
                  <a:lnTo>
                    <a:pt x="4215" y="7258"/>
                  </a:lnTo>
                  <a:lnTo>
                    <a:pt x="4324" y="7288"/>
                  </a:lnTo>
                  <a:lnTo>
                    <a:pt x="4433" y="7318"/>
                  </a:lnTo>
                  <a:lnTo>
                    <a:pt x="4542" y="7328"/>
                  </a:lnTo>
                  <a:lnTo>
                    <a:pt x="4651" y="7328"/>
                  </a:lnTo>
                  <a:lnTo>
                    <a:pt x="4760" y="7318"/>
                  </a:lnTo>
                  <a:lnTo>
                    <a:pt x="4869" y="7308"/>
                  </a:lnTo>
                  <a:lnTo>
                    <a:pt x="4968" y="7288"/>
                  </a:lnTo>
                  <a:lnTo>
                    <a:pt x="5077" y="7258"/>
                  </a:lnTo>
                  <a:lnTo>
                    <a:pt x="5176" y="7219"/>
                  </a:lnTo>
                  <a:lnTo>
                    <a:pt x="5276" y="7169"/>
                  </a:lnTo>
                  <a:lnTo>
                    <a:pt x="5365" y="7120"/>
                  </a:lnTo>
                  <a:lnTo>
                    <a:pt x="5553" y="7001"/>
                  </a:lnTo>
                  <a:lnTo>
                    <a:pt x="5742" y="6862"/>
                  </a:lnTo>
                  <a:lnTo>
                    <a:pt x="5910" y="6703"/>
                  </a:lnTo>
                  <a:lnTo>
                    <a:pt x="6079" y="6525"/>
                  </a:lnTo>
                  <a:lnTo>
                    <a:pt x="6237" y="6336"/>
                  </a:lnTo>
                  <a:lnTo>
                    <a:pt x="6386" y="6148"/>
                  </a:lnTo>
                  <a:lnTo>
                    <a:pt x="6525" y="5950"/>
                  </a:lnTo>
                  <a:lnTo>
                    <a:pt x="6654" y="5751"/>
                  </a:lnTo>
                  <a:lnTo>
                    <a:pt x="6693" y="5682"/>
                  </a:lnTo>
                  <a:lnTo>
                    <a:pt x="6723" y="5612"/>
                  </a:lnTo>
                  <a:lnTo>
                    <a:pt x="6743" y="5553"/>
                  </a:lnTo>
                  <a:lnTo>
                    <a:pt x="6753" y="5484"/>
                  </a:lnTo>
                  <a:lnTo>
                    <a:pt x="6753" y="5414"/>
                  </a:lnTo>
                  <a:lnTo>
                    <a:pt x="6743" y="5345"/>
                  </a:lnTo>
                  <a:lnTo>
                    <a:pt x="6723" y="5275"/>
                  </a:lnTo>
                  <a:lnTo>
                    <a:pt x="6684" y="5216"/>
                  </a:lnTo>
                  <a:lnTo>
                    <a:pt x="6634" y="5146"/>
                  </a:lnTo>
                  <a:lnTo>
                    <a:pt x="6574" y="5087"/>
                  </a:lnTo>
                  <a:lnTo>
                    <a:pt x="5117" y="3897"/>
                  </a:lnTo>
                  <a:lnTo>
                    <a:pt x="4393" y="3302"/>
                  </a:lnTo>
                  <a:lnTo>
                    <a:pt x="3679" y="2707"/>
                  </a:lnTo>
                  <a:lnTo>
                    <a:pt x="2965" y="2092"/>
                  </a:lnTo>
                  <a:lnTo>
                    <a:pt x="2271" y="1468"/>
                  </a:lnTo>
                  <a:lnTo>
                    <a:pt x="1924" y="1150"/>
                  </a:lnTo>
                  <a:lnTo>
                    <a:pt x="1587" y="823"/>
                  </a:lnTo>
                  <a:lnTo>
                    <a:pt x="1250" y="496"/>
                  </a:lnTo>
                  <a:lnTo>
                    <a:pt x="923" y="159"/>
                  </a:lnTo>
                  <a:lnTo>
                    <a:pt x="883" y="119"/>
                  </a:lnTo>
                  <a:lnTo>
                    <a:pt x="833" y="80"/>
                  </a:lnTo>
                  <a:lnTo>
                    <a:pt x="784" y="50"/>
                  </a:lnTo>
                  <a:lnTo>
                    <a:pt x="734" y="30"/>
                  </a:lnTo>
                  <a:lnTo>
                    <a:pt x="685" y="1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7119850" y="1719300"/>
              <a:ext cx="169075" cy="183200"/>
            </a:xfrm>
            <a:custGeom>
              <a:rect b="b" l="l" r="r" t="t"/>
              <a:pathLst>
                <a:path extrusionOk="0" h="7328" w="6763">
                  <a:moveTo>
                    <a:pt x="3015" y="4175"/>
                  </a:moveTo>
                  <a:lnTo>
                    <a:pt x="3034" y="4294"/>
                  </a:lnTo>
                  <a:lnTo>
                    <a:pt x="3044" y="4423"/>
                  </a:lnTo>
                  <a:lnTo>
                    <a:pt x="3054" y="4542"/>
                  </a:lnTo>
                  <a:lnTo>
                    <a:pt x="3054" y="4661"/>
                  </a:lnTo>
                  <a:lnTo>
                    <a:pt x="3054" y="4780"/>
                  </a:lnTo>
                  <a:lnTo>
                    <a:pt x="3044" y="4899"/>
                  </a:lnTo>
                  <a:lnTo>
                    <a:pt x="3024" y="5018"/>
                  </a:lnTo>
                  <a:lnTo>
                    <a:pt x="3005" y="5137"/>
                  </a:lnTo>
                  <a:lnTo>
                    <a:pt x="2975" y="5256"/>
                  </a:lnTo>
                  <a:lnTo>
                    <a:pt x="2935" y="5375"/>
                  </a:lnTo>
                  <a:lnTo>
                    <a:pt x="2896" y="5484"/>
                  </a:lnTo>
                  <a:lnTo>
                    <a:pt x="2846" y="5583"/>
                  </a:lnTo>
                  <a:lnTo>
                    <a:pt x="2786" y="5692"/>
                  </a:lnTo>
                  <a:lnTo>
                    <a:pt x="2717" y="5791"/>
                  </a:lnTo>
                  <a:lnTo>
                    <a:pt x="2648" y="5880"/>
                  </a:lnTo>
                  <a:lnTo>
                    <a:pt x="2568" y="5969"/>
                  </a:lnTo>
                  <a:lnTo>
                    <a:pt x="2469" y="6059"/>
                  </a:lnTo>
                  <a:lnTo>
                    <a:pt x="2380" y="6128"/>
                  </a:lnTo>
                  <a:lnTo>
                    <a:pt x="2281" y="6178"/>
                  </a:lnTo>
                  <a:lnTo>
                    <a:pt x="2192" y="6207"/>
                  </a:lnTo>
                  <a:lnTo>
                    <a:pt x="2102" y="6217"/>
                  </a:lnTo>
                  <a:lnTo>
                    <a:pt x="2023" y="6207"/>
                  </a:lnTo>
                  <a:lnTo>
                    <a:pt x="1934" y="6188"/>
                  </a:lnTo>
                  <a:lnTo>
                    <a:pt x="1854" y="6158"/>
                  </a:lnTo>
                  <a:lnTo>
                    <a:pt x="1775" y="6118"/>
                  </a:lnTo>
                  <a:lnTo>
                    <a:pt x="1706" y="6059"/>
                  </a:lnTo>
                  <a:lnTo>
                    <a:pt x="1626" y="5989"/>
                  </a:lnTo>
                  <a:lnTo>
                    <a:pt x="1557" y="5920"/>
                  </a:lnTo>
                  <a:lnTo>
                    <a:pt x="1418" y="5761"/>
                  </a:lnTo>
                  <a:lnTo>
                    <a:pt x="1289" y="5583"/>
                  </a:lnTo>
                  <a:lnTo>
                    <a:pt x="3015" y="4175"/>
                  </a:lnTo>
                  <a:close/>
                  <a:moveTo>
                    <a:pt x="6128" y="0"/>
                  </a:moveTo>
                  <a:lnTo>
                    <a:pt x="6078" y="10"/>
                  </a:lnTo>
                  <a:lnTo>
                    <a:pt x="6029" y="30"/>
                  </a:lnTo>
                  <a:lnTo>
                    <a:pt x="5979" y="50"/>
                  </a:lnTo>
                  <a:lnTo>
                    <a:pt x="5930" y="80"/>
                  </a:lnTo>
                  <a:lnTo>
                    <a:pt x="5880" y="119"/>
                  </a:lnTo>
                  <a:lnTo>
                    <a:pt x="5831" y="159"/>
                  </a:lnTo>
                  <a:lnTo>
                    <a:pt x="5503" y="496"/>
                  </a:lnTo>
                  <a:lnTo>
                    <a:pt x="5166" y="823"/>
                  </a:lnTo>
                  <a:lnTo>
                    <a:pt x="4829" y="1150"/>
                  </a:lnTo>
                  <a:lnTo>
                    <a:pt x="4492" y="1468"/>
                  </a:lnTo>
                  <a:lnTo>
                    <a:pt x="3788" y="2092"/>
                  </a:lnTo>
                  <a:lnTo>
                    <a:pt x="3084" y="2707"/>
                  </a:lnTo>
                  <a:lnTo>
                    <a:pt x="2360" y="3302"/>
                  </a:lnTo>
                  <a:lnTo>
                    <a:pt x="1636" y="3897"/>
                  </a:lnTo>
                  <a:lnTo>
                    <a:pt x="189" y="5087"/>
                  </a:lnTo>
                  <a:lnTo>
                    <a:pt x="119" y="5146"/>
                  </a:lnTo>
                  <a:lnTo>
                    <a:pt x="70" y="5216"/>
                  </a:lnTo>
                  <a:lnTo>
                    <a:pt x="40" y="5275"/>
                  </a:lnTo>
                  <a:lnTo>
                    <a:pt x="10" y="5345"/>
                  </a:lnTo>
                  <a:lnTo>
                    <a:pt x="0" y="5414"/>
                  </a:lnTo>
                  <a:lnTo>
                    <a:pt x="0" y="5484"/>
                  </a:lnTo>
                  <a:lnTo>
                    <a:pt x="20" y="5553"/>
                  </a:lnTo>
                  <a:lnTo>
                    <a:pt x="40" y="5612"/>
                  </a:lnTo>
                  <a:lnTo>
                    <a:pt x="60" y="5682"/>
                  </a:lnTo>
                  <a:lnTo>
                    <a:pt x="99" y="5751"/>
                  </a:lnTo>
                  <a:lnTo>
                    <a:pt x="228" y="5950"/>
                  </a:lnTo>
                  <a:lnTo>
                    <a:pt x="367" y="6148"/>
                  </a:lnTo>
                  <a:lnTo>
                    <a:pt x="526" y="6336"/>
                  </a:lnTo>
                  <a:lnTo>
                    <a:pt x="674" y="6525"/>
                  </a:lnTo>
                  <a:lnTo>
                    <a:pt x="843" y="6703"/>
                  </a:lnTo>
                  <a:lnTo>
                    <a:pt x="1021" y="6862"/>
                  </a:lnTo>
                  <a:lnTo>
                    <a:pt x="1200" y="7001"/>
                  </a:lnTo>
                  <a:lnTo>
                    <a:pt x="1388" y="7120"/>
                  </a:lnTo>
                  <a:lnTo>
                    <a:pt x="1487" y="7169"/>
                  </a:lnTo>
                  <a:lnTo>
                    <a:pt x="1587" y="7219"/>
                  </a:lnTo>
                  <a:lnTo>
                    <a:pt x="1686" y="7258"/>
                  </a:lnTo>
                  <a:lnTo>
                    <a:pt x="1785" y="7288"/>
                  </a:lnTo>
                  <a:lnTo>
                    <a:pt x="1894" y="7308"/>
                  </a:lnTo>
                  <a:lnTo>
                    <a:pt x="1993" y="7318"/>
                  </a:lnTo>
                  <a:lnTo>
                    <a:pt x="2102" y="7328"/>
                  </a:lnTo>
                  <a:lnTo>
                    <a:pt x="2211" y="7328"/>
                  </a:lnTo>
                  <a:lnTo>
                    <a:pt x="2320" y="7318"/>
                  </a:lnTo>
                  <a:lnTo>
                    <a:pt x="2429" y="7298"/>
                  </a:lnTo>
                  <a:lnTo>
                    <a:pt x="2548" y="7258"/>
                  </a:lnTo>
                  <a:lnTo>
                    <a:pt x="2658" y="7219"/>
                  </a:lnTo>
                  <a:lnTo>
                    <a:pt x="2777" y="7169"/>
                  </a:lnTo>
                  <a:lnTo>
                    <a:pt x="2886" y="7100"/>
                  </a:lnTo>
                  <a:lnTo>
                    <a:pt x="3005" y="7030"/>
                  </a:lnTo>
                  <a:lnTo>
                    <a:pt x="3124" y="6941"/>
                  </a:lnTo>
                  <a:lnTo>
                    <a:pt x="3223" y="6862"/>
                  </a:lnTo>
                  <a:lnTo>
                    <a:pt x="3312" y="6773"/>
                  </a:lnTo>
                  <a:lnTo>
                    <a:pt x="3471" y="6604"/>
                  </a:lnTo>
                  <a:lnTo>
                    <a:pt x="3619" y="6416"/>
                  </a:lnTo>
                  <a:lnTo>
                    <a:pt x="3748" y="6207"/>
                  </a:lnTo>
                  <a:lnTo>
                    <a:pt x="3857" y="5999"/>
                  </a:lnTo>
                  <a:lnTo>
                    <a:pt x="3947" y="5781"/>
                  </a:lnTo>
                  <a:lnTo>
                    <a:pt x="4026" y="5553"/>
                  </a:lnTo>
                  <a:lnTo>
                    <a:pt x="4075" y="5315"/>
                  </a:lnTo>
                  <a:lnTo>
                    <a:pt x="4115" y="5077"/>
                  </a:lnTo>
                  <a:lnTo>
                    <a:pt x="4135" y="4839"/>
                  </a:lnTo>
                  <a:lnTo>
                    <a:pt x="4145" y="4601"/>
                  </a:lnTo>
                  <a:lnTo>
                    <a:pt x="4135" y="4353"/>
                  </a:lnTo>
                  <a:lnTo>
                    <a:pt x="4105" y="4115"/>
                  </a:lnTo>
                  <a:lnTo>
                    <a:pt x="4056" y="3877"/>
                  </a:lnTo>
                  <a:lnTo>
                    <a:pt x="3996" y="3649"/>
                  </a:lnTo>
                  <a:lnTo>
                    <a:pt x="3927" y="3421"/>
                  </a:lnTo>
                  <a:lnTo>
                    <a:pt x="4611" y="2816"/>
                  </a:lnTo>
                  <a:lnTo>
                    <a:pt x="5295" y="2211"/>
                  </a:lnTo>
                  <a:lnTo>
                    <a:pt x="5632" y="1894"/>
                  </a:lnTo>
                  <a:lnTo>
                    <a:pt x="5959" y="1587"/>
                  </a:lnTo>
                  <a:lnTo>
                    <a:pt x="6287" y="1260"/>
                  </a:lnTo>
                  <a:lnTo>
                    <a:pt x="6604" y="932"/>
                  </a:lnTo>
                  <a:lnTo>
                    <a:pt x="6644" y="883"/>
                  </a:lnTo>
                  <a:lnTo>
                    <a:pt x="6683" y="833"/>
                  </a:lnTo>
                  <a:lnTo>
                    <a:pt x="6713" y="784"/>
                  </a:lnTo>
                  <a:lnTo>
                    <a:pt x="6733" y="734"/>
                  </a:lnTo>
                  <a:lnTo>
                    <a:pt x="6753" y="684"/>
                  </a:lnTo>
                  <a:lnTo>
                    <a:pt x="6763" y="635"/>
                  </a:lnTo>
                  <a:lnTo>
                    <a:pt x="6763" y="526"/>
                  </a:lnTo>
                  <a:lnTo>
                    <a:pt x="6743" y="427"/>
                  </a:lnTo>
                  <a:lnTo>
                    <a:pt x="6703" y="337"/>
                  </a:lnTo>
                  <a:lnTo>
                    <a:pt x="6654" y="248"/>
                  </a:lnTo>
                  <a:lnTo>
                    <a:pt x="6584" y="169"/>
                  </a:lnTo>
                  <a:lnTo>
                    <a:pt x="6505" y="99"/>
                  </a:lnTo>
                  <a:lnTo>
                    <a:pt x="6426" y="50"/>
                  </a:lnTo>
                  <a:lnTo>
                    <a:pt x="6326" y="10"/>
                  </a:lnTo>
                  <a:lnTo>
                    <a:pt x="6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815675" y="1512300"/>
              <a:ext cx="566200" cy="639600"/>
            </a:xfrm>
            <a:custGeom>
              <a:rect b="b" l="l" r="r" t="t"/>
              <a:pathLst>
                <a:path extrusionOk="0" h="25584" w="22648">
                  <a:moveTo>
                    <a:pt x="19287" y="1627"/>
                  </a:moveTo>
                  <a:lnTo>
                    <a:pt x="19416" y="1904"/>
                  </a:lnTo>
                  <a:lnTo>
                    <a:pt x="19534" y="2192"/>
                  </a:lnTo>
                  <a:lnTo>
                    <a:pt x="19634" y="2480"/>
                  </a:lnTo>
                  <a:lnTo>
                    <a:pt x="19713" y="2777"/>
                  </a:lnTo>
                  <a:lnTo>
                    <a:pt x="19782" y="3065"/>
                  </a:lnTo>
                  <a:lnTo>
                    <a:pt x="19842" y="3362"/>
                  </a:lnTo>
                  <a:lnTo>
                    <a:pt x="19882" y="3669"/>
                  </a:lnTo>
                  <a:lnTo>
                    <a:pt x="19911" y="3967"/>
                  </a:lnTo>
                  <a:lnTo>
                    <a:pt x="19921" y="4264"/>
                  </a:lnTo>
                  <a:lnTo>
                    <a:pt x="19911" y="4572"/>
                  </a:lnTo>
                  <a:lnTo>
                    <a:pt x="19891" y="4869"/>
                  </a:lnTo>
                  <a:lnTo>
                    <a:pt x="19852" y="5177"/>
                  </a:lnTo>
                  <a:lnTo>
                    <a:pt x="19802" y="5474"/>
                  </a:lnTo>
                  <a:lnTo>
                    <a:pt x="19743" y="5772"/>
                  </a:lnTo>
                  <a:lnTo>
                    <a:pt x="19653" y="6069"/>
                  </a:lnTo>
                  <a:lnTo>
                    <a:pt x="19554" y="6366"/>
                  </a:lnTo>
                  <a:lnTo>
                    <a:pt x="19257" y="6079"/>
                  </a:lnTo>
                  <a:lnTo>
                    <a:pt x="18940" y="5801"/>
                  </a:lnTo>
                  <a:lnTo>
                    <a:pt x="18612" y="5534"/>
                  </a:lnTo>
                  <a:lnTo>
                    <a:pt x="18285" y="5286"/>
                  </a:lnTo>
                  <a:lnTo>
                    <a:pt x="17938" y="5048"/>
                  </a:lnTo>
                  <a:lnTo>
                    <a:pt x="17591" y="4820"/>
                  </a:lnTo>
                  <a:lnTo>
                    <a:pt x="17234" y="4611"/>
                  </a:lnTo>
                  <a:lnTo>
                    <a:pt x="16867" y="4413"/>
                  </a:lnTo>
                  <a:lnTo>
                    <a:pt x="17214" y="4096"/>
                  </a:lnTo>
                  <a:lnTo>
                    <a:pt x="17551" y="3779"/>
                  </a:lnTo>
                  <a:lnTo>
                    <a:pt x="17869" y="3441"/>
                  </a:lnTo>
                  <a:lnTo>
                    <a:pt x="18176" y="3104"/>
                  </a:lnTo>
                  <a:lnTo>
                    <a:pt x="18474" y="2757"/>
                  </a:lnTo>
                  <a:lnTo>
                    <a:pt x="18761" y="2390"/>
                  </a:lnTo>
                  <a:lnTo>
                    <a:pt x="19029" y="2014"/>
                  </a:lnTo>
                  <a:lnTo>
                    <a:pt x="19287" y="1627"/>
                  </a:lnTo>
                  <a:close/>
                  <a:moveTo>
                    <a:pt x="2519" y="1627"/>
                  </a:moveTo>
                  <a:lnTo>
                    <a:pt x="2787" y="2033"/>
                  </a:lnTo>
                  <a:lnTo>
                    <a:pt x="3074" y="2430"/>
                  </a:lnTo>
                  <a:lnTo>
                    <a:pt x="3372" y="2807"/>
                  </a:lnTo>
                  <a:lnTo>
                    <a:pt x="3679" y="3174"/>
                  </a:lnTo>
                  <a:lnTo>
                    <a:pt x="4007" y="3531"/>
                  </a:lnTo>
                  <a:lnTo>
                    <a:pt x="4344" y="3868"/>
                  </a:lnTo>
                  <a:lnTo>
                    <a:pt x="4701" y="4205"/>
                  </a:lnTo>
                  <a:lnTo>
                    <a:pt x="5077" y="4532"/>
                  </a:lnTo>
                  <a:lnTo>
                    <a:pt x="4770" y="4711"/>
                  </a:lnTo>
                  <a:lnTo>
                    <a:pt x="4473" y="4899"/>
                  </a:lnTo>
                  <a:lnTo>
                    <a:pt x="4185" y="5097"/>
                  </a:lnTo>
                  <a:lnTo>
                    <a:pt x="3907" y="5306"/>
                  </a:lnTo>
                  <a:lnTo>
                    <a:pt x="3620" y="5524"/>
                  </a:lnTo>
                  <a:lnTo>
                    <a:pt x="3352" y="5752"/>
                  </a:lnTo>
                  <a:lnTo>
                    <a:pt x="3084" y="5990"/>
                  </a:lnTo>
                  <a:lnTo>
                    <a:pt x="2836" y="6238"/>
                  </a:lnTo>
                  <a:lnTo>
                    <a:pt x="2599" y="6476"/>
                  </a:lnTo>
                  <a:lnTo>
                    <a:pt x="2380" y="6714"/>
                  </a:lnTo>
                  <a:lnTo>
                    <a:pt x="2261" y="6396"/>
                  </a:lnTo>
                  <a:lnTo>
                    <a:pt x="2152" y="6079"/>
                  </a:lnTo>
                  <a:lnTo>
                    <a:pt x="2063" y="5762"/>
                  </a:lnTo>
                  <a:lnTo>
                    <a:pt x="1994" y="5434"/>
                  </a:lnTo>
                  <a:lnTo>
                    <a:pt x="1944" y="5117"/>
                  </a:lnTo>
                  <a:lnTo>
                    <a:pt x="1904" y="4790"/>
                  </a:lnTo>
                  <a:lnTo>
                    <a:pt x="1885" y="4463"/>
                  </a:lnTo>
                  <a:lnTo>
                    <a:pt x="1895" y="4145"/>
                  </a:lnTo>
                  <a:lnTo>
                    <a:pt x="1904" y="3818"/>
                  </a:lnTo>
                  <a:lnTo>
                    <a:pt x="1944" y="3501"/>
                  </a:lnTo>
                  <a:lnTo>
                    <a:pt x="1994" y="3174"/>
                  </a:lnTo>
                  <a:lnTo>
                    <a:pt x="2063" y="2856"/>
                  </a:lnTo>
                  <a:lnTo>
                    <a:pt x="2152" y="2549"/>
                  </a:lnTo>
                  <a:lnTo>
                    <a:pt x="2261" y="2232"/>
                  </a:lnTo>
                  <a:lnTo>
                    <a:pt x="2380" y="1924"/>
                  </a:lnTo>
                  <a:lnTo>
                    <a:pt x="2519" y="1627"/>
                  </a:lnTo>
                  <a:close/>
                  <a:moveTo>
                    <a:pt x="10799" y="4086"/>
                  </a:moveTo>
                  <a:lnTo>
                    <a:pt x="11185" y="4096"/>
                  </a:lnTo>
                  <a:lnTo>
                    <a:pt x="11572" y="4106"/>
                  </a:lnTo>
                  <a:lnTo>
                    <a:pt x="11959" y="4126"/>
                  </a:lnTo>
                  <a:lnTo>
                    <a:pt x="12336" y="4155"/>
                  </a:lnTo>
                  <a:lnTo>
                    <a:pt x="12713" y="4205"/>
                  </a:lnTo>
                  <a:lnTo>
                    <a:pt x="13079" y="4254"/>
                  </a:lnTo>
                  <a:lnTo>
                    <a:pt x="13436" y="4324"/>
                  </a:lnTo>
                  <a:lnTo>
                    <a:pt x="13793" y="4403"/>
                  </a:lnTo>
                  <a:lnTo>
                    <a:pt x="14140" y="4483"/>
                  </a:lnTo>
                  <a:lnTo>
                    <a:pt x="14487" y="4582"/>
                  </a:lnTo>
                  <a:lnTo>
                    <a:pt x="14825" y="4691"/>
                  </a:lnTo>
                  <a:lnTo>
                    <a:pt x="15162" y="4820"/>
                  </a:lnTo>
                  <a:lnTo>
                    <a:pt x="15489" y="4949"/>
                  </a:lnTo>
                  <a:lnTo>
                    <a:pt x="15816" y="5087"/>
                  </a:lnTo>
                  <a:lnTo>
                    <a:pt x="16133" y="5246"/>
                  </a:lnTo>
                  <a:lnTo>
                    <a:pt x="16441" y="5415"/>
                  </a:lnTo>
                  <a:lnTo>
                    <a:pt x="16748" y="5593"/>
                  </a:lnTo>
                  <a:lnTo>
                    <a:pt x="17046" y="5781"/>
                  </a:lnTo>
                  <a:lnTo>
                    <a:pt x="17343" y="5980"/>
                  </a:lnTo>
                  <a:lnTo>
                    <a:pt x="17631" y="6198"/>
                  </a:lnTo>
                  <a:lnTo>
                    <a:pt x="17908" y="6426"/>
                  </a:lnTo>
                  <a:lnTo>
                    <a:pt x="18186" y="6664"/>
                  </a:lnTo>
                  <a:lnTo>
                    <a:pt x="18454" y="6912"/>
                  </a:lnTo>
                  <a:lnTo>
                    <a:pt x="18721" y="7170"/>
                  </a:lnTo>
                  <a:lnTo>
                    <a:pt x="18979" y="7447"/>
                  </a:lnTo>
                  <a:lnTo>
                    <a:pt x="19227" y="7735"/>
                  </a:lnTo>
                  <a:lnTo>
                    <a:pt x="19465" y="8032"/>
                  </a:lnTo>
                  <a:lnTo>
                    <a:pt x="19703" y="8350"/>
                  </a:lnTo>
                  <a:lnTo>
                    <a:pt x="19931" y="8667"/>
                  </a:lnTo>
                  <a:lnTo>
                    <a:pt x="20159" y="9004"/>
                  </a:lnTo>
                  <a:lnTo>
                    <a:pt x="20338" y="9311"/>
                  </a:lnTo>
                  <a:lnTo>
                    <a:pt x="20506" y="9619"/>
                  </a:lnTo>
                  <a:lnTo>
                    <a:pt x="20665" y="9936"/>
                  </a:lnTo>
                  <a:lnTo>
                    <a:pt x="20804" y="10263"/>
                  </a:lnTo>
                  <a:lnTo>
                    <a:pt x="20923" y="10581"/>
                  </a:lnTo>
                  <a:lnTo>
                    <a:pt x="21042" y="10918"/>
                  </a:lnTo>
                  <a:lnTo>
                    <a:pt x="21131" y="11255"/>
                  </a:lnTo>
                  <a:lnTo>
                    <a:pt x="21220" y="11592"/>
                  </a:lnTo>
                  <a:lnTo>
                    <a:pt x="21290" y="11939"/>
                  </a:lnTo>
                  <a:lnTo>
                    <a:pt x="21349" y="12286"/>
                  </a:lnTo>
                  <a:lnTo>
                    <a:pt x="21389" y="12633"/>
                  </a:lnTo>
                  <a:lnTo>
                    <a:pt x="21418" y="12980"/>
                  </a:lnTo>
                  <a:lnTo>
                    <a:pt x="21438" y="13337"/>
                  </a:lnTo>
                  <a:lnTo>
                    <a:pt x="21448" y="13694"/>
                  </a:lnTo>
                  <a:lnTo>
                    <a:pt x="21448" y="14041"/>
                  </a:lnTo>
                  <a:lnTo>
                    <a:pt x="21428" y="14398"/>
                  </a:lnTo>
                  <a:lnTo>
                    <a:pt x="21399" y="14755"/>
                  </a:lnTo>
                  <a:lnTo>
                    <a:pt x="21369" y="15112"/>
                  </a:lnTo>
                  <a:lnTo>
                    <a:pt x="21319" y="15469"/>
                  </a:lnTo>
                  <a:lnTo>
                    <a:pt x="21260" y="15826"/>
                  </a:lnTo>
                  <a:lnTo>
                    <a:pt x="21190" y="16173"/>
                  </a:lnTo>
                  <a:lnTo>
                    <a:pt x="21111" y="16520"/>
                  </a:lnTo>
                  <a:lnTo>
                    <a:pt x="21022" y="16867"/>
                  </a:lnTo>
                  <a:lnTo>
                    <a:pt x="20923" y="17214"/>
                  </a:lnTo>
                  <a:lnTo>
                    <a:pt x="20814" y="17561"/>
                  </a:lnTo>
                  <a:lnTo>
                    <a:pt x="20695" y="17898"/>
                  </a:lnTo>
                  <a:lnTo>
                    <a:pt x="20566" y="18226"/>
                  </a:lnTo>
                  <a:lnTo>
                    <a:pt x="20427" y="18553"/>
                  </a:lnTo>
                  <a:lnTo>
                    <a:pt x="20288" y="18880"/>
                  </a:lnTo>
                  <a:lnTo>
                    <a:pt x="20139" y="19197"/>
                  </a:lnTo>
                  <a:lnTo>
                    <a:pt x="19981" y="19505"/>
                  </a:lnTo>
                  <a:lnTo>
                    <a:pt x="19812" y="19812"/>
                  </a:lnTo>
                  <a:lnTo>
                    <a:pt x="19584" y="20189"/>
                  </a:lnTo>
                  <a:lnTo>
                    <a:pt x="19356" y="20556"/>
                  </a:lnTo>
                  <a:lnTo>
                    <a:pt x="19108" y="20903"/>
                  </a:lnTo>
                  <a:lnTo>
                    <a:pt x="18850" y="21230"/>
                  </a:lnTo>
                  <a:lnTo>
                    <a:pt x="18583" y="21547"/>
                  </a:lnTo>
                  <a:lnTo>
                    <a:pt x="18305" y="21845"/>
                  </a:lnTo>
                  <a:lnTo>
                    <a:pt x="18017" y="22132"/>
                  </a:lnTo>
                  <a:lnTo>
                    <a:pt x="17720" y="22390"/>
                  </a:lnTo>
                  <a:lnTo>
                    <a:pt x="17413" y="22648"/>
                  </a:lnTo>
                  <a:lnTo>
                    <a:pt x="17095" y="22876"/>
                  </a:lnTo>
                  <a:lnTo>
                    <a:pt x="16778" y="23094"/>
                  </a:lnTo>
                  <a:lnTo>
                    <a:pt x="16441" y="23302"/>
                  </a:lnTo>
                  <a:lnTo>
                    <a:pt x="16104" y="23481"/>
                  </a:lnTo>
                  <a:lnTo>
                    <a:pt x="15757" y="23659"/>
                  </a:lnTo>
                  <a:lnTo>
                    <a:pt x="15400" y="23808"/>
                  </a:lnTo>
                  <a:lnTo>
                    <a:pt x="15043" y="23947"/>
                  </a:lnTo>
                  <a:lnTo>
                    <a:pt x="14676" y="24066"/>
                  </a:lnTo>
                  <a:lnTo>
                    <a:pt x="14309" y="24175"/>
                  </a:lnTo>
                  <a:lnTo>
                    <a:pt x="13932" y="24264"/>
                  </a:lnTo>
                  <a:lnTo>
                    <a:pt x="13545" y="24334"/>
                  </a:lnTo>
                  <a:lnTo>
                    <a:pt x="13159" y="24393"/>
                  </a:lnTo>
                  <a:lnTo>
                    <a:pt x="12762" y="24433"/>
                  </a:lnTo>
                  <a:lnTo>
                    <a:pt x="12365" y="24463"/>
                  </a:lnTo>
                  <a:lnTo>
                    <a:pt x="11969" y="24473"/>
                  </a:lnTo>
                  <a:lnTo>
                    <a:pt x="11562" y="24463"/>
                  </a:lnTo>
                  <a:lnTo>
                    <a:pt x="11156" y="24433"/>
                  </a:lnTo>
                  <a:lnTo>
                    <a:pt x="10749" y="24393"/>
                  </a:lnTo>
                  <a:lnTo>
                    <a:pt x="10333" y="24344"/>
                  </a:lnTo>
                  <a:lnTo>
                    <a:pt x="9916" y="24274"/>
                  </a:lnTo>
                  <a:lnTo>
                    <a:pt x="9500" y="24185"/>
                  </a:lnTo>
                  <a:lnTo>
                    <a:pt x="9083" y="24076"/>
                  </a:lnTo>
                  <a:lnTo>
                    <a:pt x="8667" y="23957"/>
                  </a:lnTo>
                  <a:lnTo>
                    <a:pt x="8360" y="23858"/>
                  </a:lnTo>
                  <a:lnTo>
                    <a:pt x="8062" y="23759"/>
                  </a:lnTo>
                  <a:lnTo>
                    <a:pt x="7765" y="23640"/>
                  </a:lnTo>
                  <a:lnTo>
                    <a:pt x="7477" y="23521"/>
                  </a:lnTo>
                  <a:lnTo>
                    <a:pt x="7180" y="23392"/>
                  </a:lnTo>
                  <a:lnTo>
                    <a:pt x="6892" y="23243"/>
                  </a:lnTo>
                  <a:lnTo>
                    <a:pt x="6604" y="23094"/>
                  </a:lnTo>
                  <a:lnTo>
                    <a:pt x="6327" y="22945"/>
                  </a:lnTo>
                  <a:lnTo>
                    <a:pt x="6049" y="22777"/>
                  </a:lnTo>
                  <a:lnTo>
                    <a:pt x="5772" y="22608"/>
                  </a:lnTo>
                  <a:lnTo>
                    <a:pt x="5504" y="22420"/>
                  </a:lnTo>
                  <a:lnTo>
                    <a:pt x="5246" y="22241"/>
                  </a:lnTo>
                  <a:lnTo>
                    <a:pt x="4978" y="22043"/>
                  </a:lnTo>
                  <a:lnTo>
                    <a:pt x="4730" y="21835"/>
                  </a:lnTo>
                  <a:lnTo>
                    <a:pt x="4482" y="21627"/>
                  </a:lnTo>
                  <a:lnTo>
                    <a:pt x="4235" y="21418"/>
                  </a:lnTo>
                  <a:lnTo>
                    <a:pt x="4007" y="21190"/>
                  </a:lnTo>
                  <a:lnTo>
                    <a:pt x="3778" y="20962"/>
                  </a:lnTo>
                  <a:lnTo>
                    <a:pt x="3550" y="20724"/>
                  </a:lnTo>
                  <a:lnTo>
                    <a:pt x="3342" y="20486"/>
                  </a:lnTo>
                  <a:lnTo>
                    <a:pt x="3134" y="20239"/>
                  </a:lnTo>
                  <a:lnTo>
                    <a:pt x="2936" y="19981"/>
                  </a:lnTo>
                  <a:lnTo>
                    <a:pt x="2747" y="19723"/>
                  </a:lnTo>
                  <a:lnTo>
                    <a:pt x="2559" y="19455"/>
                  </a:lnTo>
                  <a:lnTo>
                    <a:pt x="2390" y="19187"/>
                  </a:lnTo>
                  <a:lnTo>
                    <a:pt x="2232" y="18910"/>
                  </a:lnTo>
                  <a:lnTo>
                    <a:pt x="2073" y="18622"/>
                  </a:lnTo>
                  <a:lnTo>
                    <a:pt x="1934" y="18335"/>
                  </a:lnTo>
                  <a:lnTo>
                    <a:pt x="1805" y="18047"/>
                  </a:lnTo>
                  <a:lnTo>
                    <a:pt x="1676" y="17750"/>
                  </a:lnTo>
                  <a:lnTo>
                    <a:pt x="1567" y="17452"/>
                  </a:lnTo>
                  <a:lnTo>
                    <a:pt x="1468" y="17145"/>
                  </a:lnTo>
                  <a:lnTo>
                    <a:pt x="1399" y="16897"/>
                  </a:lnTo>
                  <a:lnTo>
                    <a:pt x="1329" y="16649"/>
                  </a:lnTo>
                  <a:lnTo>
                    <a:pt x="1270" y="16391"/>
                  </a:lnTo>
                  <a:lnTo>
                    <a:pt x="1220" y="16133"/>
                  </a:lnTo>
                  <a:lnTo>
                    <a:pt x="1181" y="15876"/>
                  </a:lnTo>
                  <a:lnTo>
                    <a:pt x="1141" y="15608"/>
                  </a:lnTo>
                  <a:lnTo>
                    <a:pt x="1101" y="15340"/>
                  </a:lnTo>
                  <a:lnTo>
                    <a:pt x="1081" y="15063"/>
                  </a:lnTo>
                  <a:lnTo>
                    <a:pt x="1052" y="14785"/>
                  </a:lnTo>
                  <a:lnTo>
                    <a:pt x="1042" y="14507"/>
                  </a:lnTo>
                  <a:lnTo>
                    <a:pt x="1032" y="14230"/>
                  </a:lnTo>
                  <a:lnTo>
                    <a:pt x="1032" y="13952"/>
                  </a:lnTo>
                  <a:lnTo>
                    <a:pt x="1032" y="13664"/>
                  </a:lnTo>
                  <a:lnTo>
                    <a:pt x="1042" y="13387"/>
                  </a:lnTo>
                  <a:lnTo>
                    <a:pt x="1062" y="13099"/>
                  </a:lnTo>
                  <a:lnTo>
                    <a:pt x="1081" y="12822"/>
                  </a:lnTo>
                  <a:lnTo>
                    <a:pt x="1111" y="12534"/>
                  </a:lnTo>
                  <a:lnTo>
                    <a:pt x="1151" y="12256"/>
                  </a:lnTo>
                  <a:lnTo>
                    <a:pt x="1190" y="11979"/>
                  </a:lnTo>
                  <a:lnTo>
                    <a:pt x="1240" y="11701"/>
                  </a:lnTo>
                  <a:lnTo>
                    <a:pt x="1290" y="11423"/>
                  </a:lnTo>
                  <a:lnTo>
                    <a:pt x="1349" y="11146"/>
                  </a:lnTo>
                  <a:lnTo>
                    <a:pt x="1419" y="10878"/>
                  </a:lnTo>
                  <a:lnTo>
                    <a:pt x="1488" y="10610"/>
                  </a:lnTo>
                  <a:lnTo>
                    <a:pt x="1567" y="10353"/>
                  </a:lnTo>
                  <a:lnTo>
                    <a:pt x="1657" y="10095"/>
                  </a:lnTo>
                  <a:lnTo>
                    <a:pt x="1746" y="9837"/>
                  </a:lnTo>
                  <a:lnTo>
                    <a:pt x="1845" y="9589"/>
                  </a:lnTo>
                  <a:lnTo>
                    <a:pt x="1954" y="9351"/>
                  </a:lnTo>
                  <a:lnTo>
                    <a:pt x="2063" y="9113"/>
                  </a:lnTo>
                  <a:lnTo>
                    <a:pt x="2172" y="8875"/>
                  </a:lnTo>
                  <a:lnTo>
                    <a:pt x="2301" y="8657"/>
                  </a:lnTo>
                  <a:lnTo>
                    <a:pt x="2450" y="8409"/>
                  </a:lnTo>
                  <a:lnTo>
                    <a:pt x="2599" y="8161"/>
                  </a:lnTo>
                  <a:lnTo>
                    <a:pt x="2767" y="7933"/>
                  </a:lnTo>
                  <a:lnTo>
                    <a:pt x="2946" y="7705"/>
                  </a:lnTo>
                  <a:lnTo>
                    <a:pt x="3124" y="7477"/>
                  </a:lnTo>
                  <a:lnTo>
                    <a:pt x="3312" y="7259"/>
                  </a:lnTo>
                  <a:lnTo>
                    <a:pt x="3511" y="7051"/>
                  </a:lnTo>
                  <a:lnTo>
                    <a:pt x="3719" y="6852"/>
                  </a:lnTo>
                  <a:lnTo>
                    <a:pt x="3937" y="6654"/>
                  </a:lnTo>
                  <a:lnTo>
                    <a:pt x="4155" y="6466"/>
                  </a:lnTo>
                  <a:lnTo>
                    <a:pt x="4383" y="6277"/>
                  </a:lnTo>
                  <a:lnTo>
                    <a:pt x="4611" y="6099"/>
                  </a:lnTo>
                  <a:lnTo>
                    <a:pt x="4849" y="5930"/>
                  </a:lnTo>
                  <a:lnTo>
                    <a:pt x="5097" y="5772"/>
                  </a:lnTo>
                  <a:lnTo>
                    <a:pt x="5345" y="5613"/>
                  </a:lnTo>
                  <a:lnTo>
                    <a:pt x="5593" y="5464"/>
                  </a:lnTo>
                  <a:lnTo>
                    <a:pt x="5851" y="5325"/>
                  </a:lnTo>
                  <a:lnTo>
                    <a:pt x="6119" y="5187"/>
                  </a:lnTo>
                  <a:lnTo>
                    <a:pt x="6386" y="5058"/>
                  </a:lnTo>
                  <a:lnTo>
                    <a:pt x="6654" y="4939"/>
                  </a:lnTo>
                  <a:lnTo>
                    <a:pt x="6922" y="4830"/>
                  </a:lnTo>
                  <a:lnTo>
                    <a:pt x="7199" y="4720"/>
                  </a:lnTo>
                  <a:lnTo>
                    <a:pt x="7467" y="4631"/>
                  </a:lnTo>
                  <a:lnTo>
                    <a:pt x="7755" y="4542"/>
                  </a:lnTo>
                  <a:lnTo>
                    <a:pt x="8032" y="4453"/>
                  </a:lnTo>
                  <a:lnTo>
                    <a:pt x="8310" y="4383"/>
                  </a:lnTo>
                  <a:lnTo>
                    <a:pt x="8588" y="4314"/>
                  </a:lnTo>
                  <a:lnTo>
                    <a:pt x="8875" y="4264"/>
                  </a:lnTo>
                  <a:lnTo>
                    <a:pt x="9153" y="4215"/>
                  </a:lnTo>
                  <a:lnTo>
                    <a:pt x="9440" y="4175"/>
                  </a:lnTo>
                  <a:lnTo>
                    <a:pt x="9718" y="4135"/>
                  </a:lnTo>
                  <a:lnTo>
                    <a:pt x="9996" y="4116"/>
                  </a:lnTo>
                  <a:lnTo>
                    <a:pt x="10402" y="4096"/>
                  </a:lnTo>
                  <a:lnTo>
                    <a:pt x="10799" y="4086"/>
                  </a:lnTo>
                  <a:close/>
                  <a:moveTo>
                    <a:pt x="2509" y="1"/>
                  </a:moveTo>
                  <a:lnTo>
                    <a:pt x="2440" y="11"/>
                  </a:lnTo>
                  <a:lnTo>
                    <a:pt x="2370" y="20"/>
                  </a:lnTo>
                  <a:lnTo>
                    <a:pt x="2311" y="40"/>
                  </a:lnTo>
                  <a:lnTo>
                    <a:pt x="2242" y="70"/>
                  </a:lnTo>
                  <a:lnTo>
                    <a:pt x="2182" y="110"/>
                  </a:lnTo>
                  <a:lnTo>
                    <a:pt x="2132" y="159"/>
                  </a:lnTo>
                  <a:lnTo>
                    <a:pt x="2073" y="209"/>
                  </a:lnTo>
                  <a:lnTo>
                    <a:pt x="2033" y="268"/>
                  </a:lnTo>
                  <a:lnTo>
                    <a:pt x="1895" y="477"/>
                  </a:lnTo>
                  <a:lnTo>
                    <a:pt x="1776" y="685"/>
                  </a:lnTo>
                  <a:lnTo>
                    <a:pt x="1657" y="893"/>
                  </a:lnTo>
                  <a:lnTo>
                    <a:pt x="1538" y="1111"/>
                  </a:lnTo>
                  <a:lnTo>
                    <a:pt x="1438" y="1329"/>
                  </a:lnTo>
                  <a:lnTo>
                    <a:pt x="1339" y="1547"/>
                  </a:lnTo>
                  <a:lnTo>
                    <a:pt x="1260" y="1776"/>
                  </a:lnTo>
                  <a:lnTo>
                    <a:pt x="1171" y="1994"/>
                  </a:lnTo>
                  <a:lnTo>
                    <a:pt x="1101" y="2222"/>
                  </a:lnTo>
                  <a:lnTo>
                    <a:pt x="1042" y="2450"/>
                  </a:lnTo>
                  <a:lnTo>
                    <a:pt x="982" y="2678"/>
                  </a:lnTo>
                  <a:lnTo>
                    <a:pt x="933" y="2906"/>
                  </a:lnTo>
                  <a:lnTo>
                    <a:pt x="893" y="3144"/>
                  </a:lnTo>
                  <a:lnTo>
                    <a:pt x="853" y="3372"/>
                  </a:lnTo>
                  <a:lnTo>
                    <a:pt x="834" y="3610"/>
                  </a:lnTo>
                  <a:lnTo>
                    <a:pt x="814" y="3838"/>
                  </a:lnTo>
                  <a:lnTo>
                    <a:pt x="804" y="4076"/>
                  </a:lnTo>
                  <a:lnTo>
                    <a:pt x="804" y="4304"/>
                  </a:lnTo>
                  <a:lnTo>
                    <a:pt x="804" y="4542"/>
                  </a:lnTo>
                  <a:lnTo>
                    <a:pt x="814" y="4780"/>
                  </a:lnTo>
                  <a:lnTo>
                    <a:pt x="834" y="5008"/>
                  </a:lnTo>
                  <a:lnTo>
                    <a:pt x="863" y="5246"/>
                  </a:lnTo>
                  <a:lnTo>
                    <a:pt x="903" y="5484"/>
                  </a:lnTo>
                  <a:lnTo>
                    <a:pt x="943" y="5712"/>
                  </a:lnTo>
                  <a:lnTo>
                    <a:pt x="992" y="5950"/>
                  </a:lnTo>
                  <a:lnTo>
                    <a:pt x="1052" y="6178"/>
                  </a:lnTo>
                  <a:lnTo>
                    <a:pt x="1121" y="6406"/>
                  </a:lnTo>
                  <a:lnTo>
                    <a:pt x="1190" y="6634"/>
                  </a:lnTo>
                  <a:lnTo>
                    <a:pt x="1270" y="6862"/>
                  </a:lnTo>
                  <a:lnTo>
                    <a:pt x="1359" y="7090"/>
                  </a:lnTo>
                  <a:lnTo>
                    <a:pt x="1458" y="7318"/>
                  </a:lnTo>
                  <a:lnTo>
                    <a:pt x="1557" y="7546"/>
                  </a:lnTo>
                  <a:lnTo>
                    <a:pt x="1607" y="7626"/>
                  </a:lnTo>
                  <a:lnTo>
                    <a:pt x="1657" y="7685"/>
                  </a:lnTo>
                  <a:lnTo>
                    <a:pt x="1458" y="8012"/>
                  </a:lnTo>
                  <a:lnTo>
                    <a:pt x="1270" y="8360"/>
                  </a:lnTo>
                  <a:lnTo>
                    <a:pt x="1101" y="8707"/>
                  </a:lnTo>
                  <a:lnTo>
                    <a:pt x="943" y="9054"/>
                  </a:lnTo>
                  <a:lnTo>
                    <a:pt x="794" y="9411"/>
                  </a:lnTo>
                  <a:lnTo>
                    <a:pt x="665" y="9777"/>
                  </a:lnTo>
                  <a:lnTo>
                    <a:pt x="546" y="10154"/>
                  </a:lnTo>
                  <a:lnTo>
                    <a:pt x="447" y="10521"/>
                  </a:lnTo>
                  <a:lnTo>
                    <a:pt x="348" y="10908"/>
                  </a:lnTo>
                  <a:lnTo>
                    <a:pt x="268" y="11285"/>
                  </a:lnTo>
                  <a:lnTo>
                    <a:pt x="199" y="11681"/>
                  </a:lnTo>
                  <a:lnTo>
                    <a:pt x="139" y="12068"/>
                  </a:lnTo>
                  <a:lnTo>
                    <a:pt x="100" y="12465"/>
                  </a:lnTo>
                  <a:lnTo>
                    <a:pt x="60" y="12861"/>
                  </a:lnTo>
                  <a:lnTo>
                    <a:pt x="30" y="13258"/>
                  </a:lnTo>
                  <a:lnTo>
                    <a:pt x="11" y="13655"/>
                  </a:lnTo>
                  <a:lnTo>
                    <a:pt x="1" y="14061"/>
                  </a:lnTo>
                  <a:lnTo>
                    <a:pt x="1" y="14468"/>
                  </a:lnTo>
                  <a:lnTo>
                    <a:pt x="20" y="14864"/>
                  </a:lnTo>
                  <a:lnTo>
                    <a:pt x="60" y="15261"/>
                  </a:lnTo>
                  <a:lnTo>
                    <a:pt x="100" y="15657"/>
                  </a:lnTo>
                  <a:lnTo>
                    <a:pt x="159" y="16044"/>
                  </a:lnTo>
                  <a:lnTo>
                    <a:pt x="239" y="16421"/>
                  </a:lnTo>
                  <a:lnTo>
                    <a:pt x="328" y="16808"/>
                  </a:lnTo>
                  <a:lnTo>
                    <a:pt x="427" y="17175"/>
                  </a:lnTo>
                  <a:lnTo>
                    <a:pt x="536" y="17551"/>
                  </a:lnTo>
                  <a:lnTo>
                    <a:pt x="655" y="17908"/>
                  </a:lnTo>
                  <a:lnTo>
                    <a:pt x="794" y="18275"/>
                  </a:lnTo>
                  <a:lnTo>
                    <a:pt x="943" y="18622"/>
                  </a:lnTo>
                  <a:lnTo>
                    <a:pt x="1111" y="18969"/>
                  </a:lnTo>
                  <a:lnTo>
                    <a:pt x="1280" y="19316"/>
                  </a:lnTo>
                  <a:lnTo>
                    <a:pt x="1468" y="19653"/>
                  </a:lnTo>
                  <a:lnTo>
                    <a:pt x="1666" y="19981"/>
                  </a:lnTo>
                  <a:lnTo>
                    <a:pt x="1875" y="20298"/>
                  </a:lnTo>
                  <a:lnTo>
                    <a:pt x="2093" y="20615"/>
                  </a:lnTo>
                  <a:lnTo>
                    <a:pt x="2321" y="20923"/>
                  </a:lnTo>
                  <a:lnTo>
                    <a:pt x="2559" y="21220"/>
                  </a:lnTo>
                  <a:lnTo>
                    <a:pt x="2817" y="21518"/>
                  </a:lnTo>
                  <a:lnTo>
                    <a:pt x="3084" y="21795"/>
                  </a:lnTo>
                  <a:lnTo>
                    <a:pt x="3352" y="22073"/>
                  </a:lnTo>
                  <a:lnTo>
                    <a:pt x="3640" y="22341"/>
                  </a:lnTo>
                  <a:lnTo>
                    <a:pt x="3937" y="22608"/>
                  </a:lnTo>
                  <a:lnTo>
                    <a:pt x="4235" y="22856"/>
                  </a:lnTo>
                  <a:lnTo>
                    <a:pt x="4552" y="23094"/>
                  </a:lnTo>
                  <a:lnTo>
                    <a:pt x="4879" y="23332"/>
                  </a:lnTo>
                  <a:lnTo>
                    <a:pt x="5206" y="23550"/>
                  </a:lnTo>
                  <a:lnTo>
                    <a:pt x="5553" y="23768"/>
                  </a:lnTo>
                  <a:lnTo>
                    <a:pt x="5900" y="23977"/>
                  </a:lnTo>
                  <a:lnTo>
                    <a:pt x="6317" y="24195"/>
                  </a:lnTo>
                  <a:lnTo>
                    <a:pt x="6733" y="24393"/>
                  </a:lnTo>
                  <a:lnTo>
                    <a:pt x="7150" y="24582"/>
                  </a:lnTo>
                  <a:lnTo>
                    <a:pt x="7586" y="24750"/>
                  </a:lnTo>
                  <a:lnTo>
                    <a:pt x="8012" y="24909"/>
                  </a:lnTo>
                  <a:lnTo>
                    <a:pt x="8459" y="25058"/>
                  </a:lnTo>
                  <a:lnTo>
                    <a:pt x="8905" y="25177"/>
                  </a:lnTo>
                  <a:lnTo>
                    <a:pt x="9351" y="25286"/>
                  </a:lnTo>
                  <a:lnTo>
                    <a:pt x="9797" y="25375"/>
                  </a:lnTo>
                  <a:lnTo>
                    <a:pt x="10253" y="25454"/>
                  </a:lnTo>
                  <a:lnTo>
                    <a:pt x="10710" y="25514"/>
                  </a:lnTo>
                  <a:lnTo>
                    <a:pt x="11166" y="25553"/>
                  </a:lnTo>
                  <a:lnTo>
                    <a:pt x="11622" y="25573"/>
                  </a:lnTo>
                  <a:lnTo>
                    <a:pt x="12078" y="25583"/>
                  </a:lnTo>
                  <a:lnTo>
                    <a:pt x="12524" y="25573"/>
                  </a:lnTo>
                  <a:lnTo>
                    <a:pt x="12980" y="25533"/>
                  </a:lnTo>
                  <a:lnTo>
                    <a:pt x="13426" y="25484"/>
                  </a:lnTo>
                  <a:lnTo>
                    <a:pt x="13873" y="25424"/>
                  </a:lnTo>
                  <a:lnTo>
                    <a:pt x="14309" y="25335"/>
                  </a:lnTo>
                  <a:lnTo>
                    <a:pt x="14745" y="25226"/>
                  </a:lnTo>
                  <a:lnTo>
                    <a:pt x="15182" y="25097"/>
                  </a:lnTo>
                  <a:lnTo>
                    <a:pt x="15608" y="24958"/>
                  </a:lnTo>
                  <a:lnTo>
                    <a:pt x="16024" y="24790"/>
                  </a:lnTo>
                  <a:lnTo>
                    <a:pt x="16431" y="24611"/>
                  </a:lnTo>
                  <a:lnTo>
                    <a:pt x="16828" y="24403"/>
                  </a:lnTo>
                  <a:lnTo>
                    <a:pt x="17224" y="24175"/>
                  </a:lnTo>
                  <a:lnTo>
                    <a:pt x="17611" y="23927"/>
                  </a:lnTo>
                  <a:lnTo>
                    <a:pt x="17978" y="23659"/>
                  </a:lnTo>
                  <a:lnTo>
                    <a:pt x="18156" y="23521"/>
                  </a:lnTo>
                  <a:lnTo>
                    <a:pt x="18335" y="23372"/>
                  </a:lnTo>
                  <a:lnTo>
                    <a:pt x="18513" y="23213"/>
                  </a:lnTo>
                  <a:lnTo>
                    <a:pt x="18692" y="23064"/>
                  </a:lnTo>
                  <a:lnTo>
                    <a:pt x="18860" y="22896"/>
                  </a:lnTo>
                  <a:lnTo>
                    <a:pt x="19019" y="22727"/>
                  </a:lnTo>
                  <a:lnTo>
                    <a:pt x="19187" y="22549"/>
                  </a:lnTo>
                  <a:lnTo>
                    <a:pt x="19346" y="22370"/>
                  </a:lnTo>
                  <a:lnTo>
                    <a:pt x="19594" y="22083"/>
                  </a:lnTo>
                  <a:lnTo>
                    <a:pt x="19822" y="21775"/>
                  </a:lnTo>
                  <a:lnTo>
                    <a:pt x="20060" y="21458"/>
                  </a:lnTo>
                  <a:lnTo>
                    <a:pt x="20278" y="21131"/>
                  </a:lnTo>
                  <a:lnTo>
                    <a:pt x="20496" y="20794"/>
                  </a:lnTo>
                  <a:lnTo>
                    <a:pt x="20705" y="20447"/>
                  </a:lnTo>
                  <a:lnTo>
                    <a:pt x="20903" y="20090"/>
                  </a:lnTo>
                  <a:lnTo>
                    <a:pt x="21091" y="19723"/>
                  </a:lnTo>
                  <a:lnTo>
                    <a:pt x="21280" y="19346"/>
                  </a:lnTo>
                  <a:lnTo>
                    <a:pt x="21448" y="18959"/>
                  </a:lnTo>
                  <a:lnTo>
                    <a:pt x="21607" y="18573"/>
                  </a:lnTo>
                  <a:lnTo>
                    <a:pt x="21766" y="18176"/>
                  </a:lnTo>
                  <a:lnTo>
                    <a:pt x="21904" y="17779"/>
                  </a:lnTo>
                  <a:lnTo>
                    <a:pt x="22033" y="17373"/>
                  </a:lnTo>
                  <a:lnTo>
                    <a:pt x="22152" y="16966"/>
                  </a:lnTo>
                  <a:lnTo>
                    <a:pt x="22261" y="16550"/>
                  </a:lnTo>
                  <a:lnTo>
                    <a:pt x="22360" y="16143"/>
                  </a:lnTo>
                  <a:lnTo>
                    <a:pt x="22440" y="15727"/>
                  </a:lnTo>
                  <a:lnTo>
                    <a:pt x="22509" y="15310"/>
                  </a:lnTo>
                  <a:lnTo>
                    <a:pt x="22559" y="14894"/>
                  </a:lnTo>
                  <a:lnTo>
                    <a:pt x="22608" y="14478"/>
                  </a:lnTo>
                  <a:lnTo>
                    <a:pt x="22628" y="14061"/>
                  </a:lnTo>
                  <a:lnTo>
                    <a:pt x="22648" y="13645"/>
                  </a:lnTo>
                  <a:lnTo>
                    <a:pt x="22648" y="13238"/>
                  </a:lnTo>
                  <a:lnTo>
                    <a:pt x="22628" y="12822"/>
                  </a:lnTo>
                  <a:lnTo>
                    <a:pt x="22589" y="12425"/>
                  </a:lnTo>
                  <a:lnTo>
                    <a:pt x="22539" y="12018"/>
                  </a:lnTo>
                  <a:lnTo>
                    <a:pt x="22479" y="11632"/>
                  </a:lnTo>
                  <a:lnTo>
                    <a:pt x="22390" y="11235"/>
                  </a:lnTo>
                  <a:lnTo>
                    <a:pt x="22291" y="10858"/>
                  </a:lnTo>
                  <a:lnTo>
                    <a:pt x="22172" y="10481"/>
                  </a:lnTo>
                  <a:lnTo>
                    <a:pt x="22033" y="10115"/>
                  </a:lnTo>
                  <a:lnTo>
                    <a:pt x="21865" y="9718"/>
                  </a:lnTo>
                  <a:lnTo>
                    <a:pt x="21686" y="9341"/>
                  </a:lnTo>
                  <a:lnTo>
                    <a:pt x="21488" y="8964"/>
                  </a:lnTo>
                  <a:lnTo>
                    <a:pt x="21290" y="8607"/>
                  </a:lnTo>
                  <a:lnTo>
                    <a:pt x="21071" y="8250"/>
                  </a:lnTo>
                  <a:lnTo>
                    <a:pt x="20843" y="7913"/>
                  </a:lnTo>
                  <a:lnTo>
                    <a:pt x="20615" y="7586"/>
                  </a:lnTo>
                  <a:lnTo>
                    <a:pt x="20367" y="7269"/>
                  </a:lnTo>
                  <a:lnTo>
                    <a:pt x="20457" y="7051"/>
                  </a:lnTo>
                  <a:lnTo>
                    <a:pt x="20536" y="6833"/>
                  </a:lnTo>
                  <a:lnTo>
                    <a:pt x="20615" y="6614"/>
                  </a:lnTo>
                  <a:lnTo>
                    <a:pt x="20685" y="6396"/>
                  </a:lnTo>
                  <a:lnTo>
                    <a:pt x="20754" y="6168"/>
                  </a:lnTo>
                  <a:lnTo>
                    <a:pt x="20804" y="5950"/>
                  </a:lnTo>
                  <a:lnTo>
                    <a:pt x="20853" y="5722"/>
                  </a:lnTo>
                  <a:lnTo>
                    <a:pt x="20903" y="5504"/>
                  </a:lnTo>
                  <a:lnTo>
                    <a:pt x="20933" y="5276"/>
                  </a:lnTo>
                  <a:lnTo>
                    <a:pt x="20962" y="5048"/>
                  </a:lnTo>
                  <a:lnTo>
                    <a:pt x="20982" y="4830"/>
                  </a:lnTo>
                  <a:lnTo>
                    <a:pt x="20992" y="4602"/>
                  </a:lnTo>
                  <a:lnTo>
                    <a:pt x="21002" y="4373"/>
                  </a:lnTo>
                  <a:lnTo>
                    <a:pt x="21002" y="4145"/>
                  </a:lnTo>
                  <a:lnTo>
                    <a:pt x="20992" y="3927"/>
                  </a:lnTo>
                  <a:lnTo>
                    <a:pt x="20982" y="3699"/>
                  </a:lnTo>
                  <a:lnTo>
                    <a:pt x="20962" y="3471"/>
                  </a:lnTo>
                  <a:lnTo>
                    <a:pt x="20933" y="3253"/>
                  </a:lnTo>
                  <a:lnTo>
                    <a:pt x="20893" y="3025"/>
                  </a:lnTo>
                  <a:lnTo>
                    <a:pt x="20853" y="2807"/>
                  </a:lnTo>
                  <a:lnTo>
                    <a:pt x="20804" y="2589"/>
                  </a:lnTo>
                  <a:lnTo>
                    <a:pt x="20744" y="2361"/>
                  </a:lnTo>
                  <a:lnTo>
                    <a:pt x="20675" y="2142"/>
                  </a:lnTo>
                  <a:lnTo>
                    <a:pt x="20605" y="1934"/>
                  </a:lnTo>
                  <a:lnTo>
                    <a:pt x="20526" y="1716"/>
                  </a:lnTo>
                  <a:lnTo>
                    <a:pt x="20437" y="1498"/>
                  </a:lnTo>
                  <a:lnTo>
                    <a:pt x="20348" y="1290"/>
                  </a:lnTo>
                  <a:lnTo>
                    <a:pt x="20248" y="1081"/>
                  </a:lnTo>
                  <a:lnTo>
                    <a:pt x="20139" y="873"/>
                  </a:lnTo>
                  <a:lnTo>
                    <a:pt x="20020" y="665"/>
                  </a:lnTo>
                  <a:lnTo>
                    <a:pt x="19901" y="467"/>
                  </a:lnTo>
                  <a:lnTo>
                    <a:pt x="19772" y="268"/>
                  </a:lnTo>
                  <a:lnTo>
                    <a:pt x="19733" y="209"/>
                  </a:lnTo>
                  <a:lnTo>
                    <a:pt x="19673" y="159"/>
                  </a:lnTo>
                  <a:lnTo>
                    <a:pt x="19624" y="110"/>
                  </a:lnTo>
                  <a:lnTo>
                    <a:pt x="19564" y="70"/>
                  </a:lnTo>
                  <a:lnTo>
                    <a:pt x="19495" y="40"/>
                  </a:lnTo>
                  <a:lnTo>
                    <a:pt x="19435" y="20"/>
                  </a:lnTo>
                  <a:lnTo>
                    <a:pt x="19366" y="11"/>
                  </a:lnTo>
                  <a:lnTo>
                    <a:pt x="19297" y="1"/>
                  </a:lnTo>
                  <a:lnTo>
                    <a:pt x="19227" y="1"/>
                  </a:lnTo>
                  <a:lnTo>
                    <a:pt x="19158" y="11"/>
                  </a:lnTo>
                  <a:lnTo>
                    <a:pt x="19098" y="30"/>
                  </a:lnTo>
                  <a:lnTo>
                    <a:pt x="19029" y="60"/>
                  </a:lnTo>
                  <a:lnTo>
                    <a:pt x="18979" y="100"/>
                  </a:lnTo>
                  <a:lnTo>
                    <a:pt x="18920" y="139"/>
                  </a:lnTo>
                  <a:lnTo>
                    <a:pt x="18870" y="199"/>
                  </a:lnTo>
                  <a:lnTo>
                    <a:pt x="18830" y="268"/>
                  </a:lnTo>
                  <a:lnTo>
                    <a:pt x="18672" y="536"/>
                  </a:lnTo>
                  <a:lnTo>
                    <a:pt x="18513" y="794"/>
                  </a:lnTo>
                  <a:lnTo>
                    <a:pt x="18355" y="1052"/>
                  </a:lnTo>
                  <a:lnTo>
                    <a:pt x="18196" y="1310"/>
                  </a:lnTo>
                  <a:lnTo>
                    <a:pt x="18017" y="1547"/>
                  </a:lnTo>
                  <a:lnTo>
                    <a:pt x="17849" y="1785"/>
                  </a:lnTo>
                  <a:lnTo>
                    <a:pt x="17670" y="2023"/>
                  </a:lnTo>
                  <a:lnTo>
                    <a:pt x="17482" y="2251"/>
                  </a:lnTo>
                  <a:lnTo>
                    <a:pt x="17294" y="2470"/>
                  </a:lnTo>
                  <a:lnTo>
                    <a:pt x="17095" y="2688"/>
                  </a:lnTo>
                  <a:lnTo>
                    <a:pt x="16897" y="2906"/>
                  </a:lnTo>
                  <a:lnTo>
                    <a:pt x="16679" y="3114"/>
                  </a:lnTo>
                  <a:lnTo>
                    <a:pt x="16471" y="3322"/>
                  </a:lnTo>
                  <a:lnTo>
                    <a:pt x="16242" y="3521"/>
                  </a:lnTo>
                  <a:lnTo>
                    <a:pt x="16014" y="3719"/>
                  </a:lnTo>
                  <a:lnTo>
                    <a:pt x="15776" y="3907"/>
                  </a:lnTo>
                  <a:lnTo>
                    <a:pt x="15439" y="3779"/>
                  </a:lnTo>
                  <a:lnTo>
                    <a:pt x="15102" y="3669"/>
                  </a:lnTo>
                  <a:lnTo>
                    <a:pt x="14755" y="3560"/>
                  </a:lnTo>
                  <a:lnTo>
                    <a:pt x="14408" y="3461"/>
                  </a:lnTo>
                  <a:lnTo>
                    <a:pt x="14061" y="3372"/>
                  </a:lnTo>
                  <a:lnTo>
                    <a:pt x="13704" y="3293"/>
                  </a:lnTo>
                  <a:lnTo>
                    <a:pt x="13347" y="3223"/>
                  </a:lnTo>
                  <a:lnTo>
                    <a:pt x="12980" y="3154"/>
                  </a:lnTo>
                  <a:lnTo>
                    <a:pt x="12613" y="3104"/>
                  </a:lnTo>
                  <a:lnTo>
                    <a:pt x="12246" y="3065"/>
                  </a:lnTo>
                  <a:lnTo>
                    <a:pt x="11880" y="3035"/>
                  </a:lnTo>
                  <a:lnTo>
                    <a:pt x="11503" y="3015"/>
                  </a:lnTo>
                  <a:lnTo>
                    <a:pt x="11136" y="3005"/>
                  </a:lnTo>
                  <a:lnTo>
                    <a:pt x="10759" y="2995"/>
                  </a:lnTo>
                  <a:lnTo>
                    <a:pt x="10382" y="3005"/>
                  </a:lnTo>
                  <a:lnTo>
                    <a:pt x="9996" y="3025"/>
                  </a:lnTo>
                  <a:lnTo>
                    <a:pt x="9500" y="3065"/>
                  </a:lnTo>
                  <a:lnTo>
                    <a:pt x="8994" y="3134"/>
                  </a:lnTo>
                  <a:lnTo>
                    <a:pt x="8508" y="3223"/>
                  </a:lnTo>
                  <a:lnTo>
                    <a:pt x="8012" y="3332"/>
                  </a:lnTo>
                  <a:lnTo>
                    <a:pt x="7537" y="3471"/>
                  </a:lnTo>
                  <a:lnTo>
                    <a:pt x="7061" y="3620"/>
                  </a:lnTo>
                  <a:lnTo>
                    <a:pt x="6595" y="3798"/>
                  </a:lnTo>
                  <a:lnTo>
                    <a:pt x="6128" y="3987"/>
                  </a:lnTo>
                  <a:lnTo>
                    <a:pt x="5881" y="3788"/>
                  </a:lnTo>
                  <a:lnTo>
                    <a:pt x="5643" y="3590"/>
                  </a:lnTo>
                  <a:lnTo>
                    <a:pt x="5405" y="3382"/>
                  </a:lnTo>
                  <a:lnTo>
                    <a:pt x="5187" y="3174"/>
                  </a:lnTo>
                  <a:lnTo>
                    <a:pt x="4968" y="2965"/>
                  </a:lnTo>
                  <a:lnTo>
                    <a:pt x="4760" y="2747"/>
                  </a:lnTo>
                  <a:lnTo>
                    <a:pt x="4552" y="2519"/>
                  </a:lnTo>
                  <a:lnTo>
                    <a:pt x="4364" y="2301"/>
                  </a:lnTo>
                  <a:lnTo>
                    <a:pt x="4165" y="2063"/>
                  </a:lnTo>
                  <a:lnTo>
                    <a:pt x="3987" y="1825"/>
                  </a:lnTo>
                  <a:lnTo>
                    <a:pt x="3808" y="1577"/>
                  </a:lnTo>
                  <a:lnTo>
                    <a:pt x="3630" y="1329"/>
                  </a:lnTo>
                  <a:lnTo>
                    <a:pt x="3461" y="1072"/>
                  </a:lnTo>
                  <a:lnTo>
                    <a:pt x="3293" y="814"/>
                  </a:lnTo>
                  <a:lnTo>
                    <a:pt x="3134" y="546"/>
                  </a:lnTo>
                  <a:lnTo>
                    <a:pt x="2975" y="268"/>
                  </a:lnTo>
                  <a:lnTo>
                    <a:pt x="2936" y="199"/>
                  </a:lnTo>
                  <a:lnTo>
                    <a:pt x="2886" y="139"/>
                  </a:lnTo>
                  <a:lnTo>
                    <a:pt x="2827" y="100"/>
                  </a:lnTo>
                  <a:lnTo>
                    <a:pt x="2777" y="60"/>
                  </a:lnTo>
                  <a:lnTo>
                    <a:pt x="2708" y="30"/>
                  </a:lnTo>
                  <a:lnTo>
                    <a:pt x="2648" y="11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75075" y="1959250"/>
              <a:ext cx="248650" cy="116050"/>
            </a:xfrm>
            <a:custGeom>
              <a:rect b="b" l="l" r="r" t="t"/>
              <a:pathLst>
                <a:path extrusionOk="0" h="4642" w="9946">
                  <a:moveTo>
                    <a:pt x="7457" y="1706"/>
                  </a:moveTo>
                  <a:lnTo>
                    <a:pt x="7784" y="1875"/>
                  </a:lnTo>
                  <a:lnTo>
                    <a:pt x="7943" y="1974"/>
                  </a:lnTo>
                  <a:lnTo>
                    <a:pt x="8092" y="2063"/>
                  </a:lnTo>
                  <a:lnTo>
                    <a:pt x="8240" y="2172"/>
                  </a:lnTo>
                  <a:lnTo>
                    <a:pt x="8389" y="2271"/>
                  </a:lnTo>
                  <a:lnTo>
                    <a:pt x="8528" y="2390"/>
                  </a:lnTo>
                  <a:lnTo>
                    <a:pt x="8657" y="2499"/>
                  </a:lnTo>
                  <a:lnTo>
                    <a:pt x="8409" y="2678"/>
                  </a:lnTo>
                  <a:lnTo>
                    <a:pt x="8161" y="2836"/>
                  </a:lnTo>
                  <a:lnTo>
                    <a:pt x="7635" y="3174"/>
                  </a:lnTo>
                  <a:lnTo>
                    <a:pt x="7556" y="2440"/>
                  </a:lnTo>
                  <a:lnTo>
                    <a:pt x="7457" y="1706"/>
                  </a:lnTo>
                  <a:close/>
                  <a:moveTo>
                    <a:pt x="2797" y="1419"/>
                  </a:moveTo>
                  <a:lnTo>
                    <a:pt x="2707" y="1865"/>
                  </a:lnTo>
                  <a:lnTo>
                    <a:pt x="2618" y="2321"/>
                  </a:lnTo>
                  <a:lnTo>
                    <a:pt x="2469" y="3223"/>
                  </a:lnTo>
                  <a:lnTo>
                    <a:pt x="2043" y="2926"/>
                  </a:lnTo>
                  <a:lnTo>
                    <a:pt x="1696" y="2668"/>
                  </a:lnTo>
                  <a:lnTo>
                    <a:pt x="1349" y="2400"/>
                  </a:lnTo>
                  <a:lnTo>
                    <a:pt x="1498" y="2242"/>
                  </a:lnTo>
                  <a:lnTo>
                    <a:pt x="1666" y="2093"/>
                  </a:lnTo>
                  <a:lnTo>
                    <a:pt x="1835" y="1954"/>
                  </a:lnTo>
                  <a:lnTo>
                    <a:pt x="2013" y="1825"/>
                  </a:lnTo>
                  <a:lnTo>
                    <a:pt x="2202" y="1706"/>
                  </a:lnTo>
                  <a:lnTo>
                    <a:pt x="2390" y="1607"/>
                  </a:lnTo>
                  <a:lnTo>
                    <a:pt x="2588" y="1508"/>
                  </a:lnTo>
                  <a:lnTo>
                    <a:pt x="2797" y="1419"/>
                  </a:lnTo>
                  <a:close/>
                  <a:moveTo>
                    <a:pt x="2945" y="3521"/>
                  </a:moveTo>
                  <a:lnTo>
                    <a:pt x="2975" y="3531"/>
                  </a:lnTo>
                  <a:lnTo>
                    <a:pt x="3005" y="3540"/>
                  </a:lnTo>
                  <a:lnTo>
                    <a:pt x="3015" y="3550"/>
                  </a:lnTo>
                  <a:lnTo>
                    <a:pt x="3005" y="3550"/>
                  </a:lnTo>
                  <a:lnTo>
                    <a:pt x="2995" y="3560"/>
                  </a:lnTo>
                  <a:lnTo>
                    <a:pt x="2985" y="3560"/>
                  </a:lnTo>
                  <a:lnTo>
                    <a:pt x="2965" y="3550"/>
                  </a:lnTo>
                  <a:lnTo>
                    <a:pt x="2945" y="3531"/>
                  </a:lnTo>
                  <a:lnTo>
                    <a:pt x="2945" y="3521"/>
                  </a:lnTo>
                  <a:close/>
                  <a:moveTo>
                    <a:pt x="4542" y="1"/>
                  </a:moveTo>
                  <a:lnTo>
                    <a:pt x="4195" y="30"/>
                  </a:lnTo>
                  <a:lnTo>
                    <a:pt x="3848" y="70"/>
                  </a:lnTo>
                  <a:lnTo>
                    <a:pt x="3511" y="120"/>
                  </a:lnTo>
                  <a:lnTo>
                    <a:pt x="3173" y="199"/>
                  </a:lnTo>
                  <a:lnTo>
                    <a:pt x="2846" y="288"/>
                  </a:lnTo>
                  <a:lnTo>
                    <a:pt x="2519" y="397"/>
                  </a:lnTo>
                  <a:lnTo>
                    <a:pt x="2212" y="526"/>
                  </a:lnTo>
                  <a:lnTo>
                    <a:pt x="1904" y="675"/>
                  </a:lnTo>
                  <a:lnTo>
                    <a:pt x="1607" y="833"/>
                  </a:lnTo>
                  <a:lnTo>
                    <a:pt x="1319" y="1012"/>
                  </a:lnTo>
                  <a:lnTo>
                    <a:pt x="1051" y="1210"/>
                  </a:lnTo>
                  <a:lnTo>
                    <a:pt x="794" y="1428"/>
                  </a:lnTo>
                  <a:lnTo>
                    <a:pt x="665" y="1547"/>
                  </a:lnTo>
                  <a:lnTo>
                    <a:pt x="546" y="1666"/>
                  </a:lnTo>
                  <a:lnTo>
                    <a:pt x="427" y="1795"/>
                  </a:lnTo>
                  <a:lnTo>
                    <a:pt x="318" y="1924"/>
                  </a:lnTo>
                  <a:lnTo>
                    <a:pt x="209" y="2063"/>
                  </a:lnTo>
                  <a:lnTo>
                    <a:pt x="100" y="2202"/>
                  </a:lnTo>
                  <a:lnTo>
                    <a:pt x="60" y="2261"/>
                  </a:lnTo>
                  <a:lnTo>
                    <a:pt x="40" y="2321"/>
                  </a:lnTo>
                  <a:lnTo>
                    <a:pt x="20" y="2380"/>
                  </a:lnTo>
                  <a:lnTo>
                    <a:pt x="10" y="2440"/>
                  </a:lnTo>
                  <a:lnTo>
                    <a:pt x="0" y="2499"/>
                  </a:lnTo>
                  <a:lnTo>
                    <a:pt x="10" y="2559"/>
                  </a:lnTo>
                  <a:lnTo>
                    <a:pt x="20" y="2608"/>
                  </a:lnTo>
                  <a:lnTo>
                    <a:pt x="50" y="2668"/>
                  </a:lnTo>
                  <a:lnTo>
                    <a:pt x="50" y="2688"/>
                  </a:lnTo>
                  <a:lnTo>
                    <a:pt x="70" y="2708"/>
                  </a:lnTo>
                  <a:lnTo>
                    <a:pt x="119" y="2787"/>
                  </a:lnTo>
                  <a:lnTo>
                    <a:pt x="189" y="2866"/>
                  </a:lnTo>
                  <a:lnTo>
                    <a:pt x="546" y="3164"/>
                  </a:lnTo>
                  <a:lnTo>
                    <a:pt x="913" y="3451"/>
                  </a:lnTo>
                  <a:lnTo>
                    <a:pt x="1289" y="3729"/>
                  </a:lnTo>
                  <a:lnTo>
                    <a:pt x="1666" y="3997"/>
                  </a:lnTo>
                  <a:lnTo>
                    <a:pt x="1964" y="4215"/>
                  </a:lnTo>
                  <a:lnTo>
                    <a:pt x="2132" y="4334"/>
                  </a:lnTo>
                  <a:lnTo>
                    <a:pt x="2311" y="4443"/>
                  </a:lnTo>
                  <a:lnTo>
                    <a:pt x="2489" y="4532"/>
                  </a:lnTo>
                  <a:lnTo>
                    <a:pt x="2578" y="4572"/>
                  </a:lnTo>
                  <a:lnTo>
                    <a:pt x="2668" y="4601"/>
                  </a:lnTo>
                  <a:lnTo>
                    <a:pt x="2767" y="4621"/>
                  </a:lnTo>
                  <a:lnTo>
                    <a:pt x="2856" y="4631"/>
                  </a:lnTo>
                  <a:lnTo>
                    <a:pt x="2945" y="4621"/>
                  </a:lnTo>
                  <a:lnTo>
                    <a:pt x="3035" y="4611"/>
                  </a:lnTo>
                  <a:lnTo>
                    <a:pt x="3104" y="4592"/>
                  </a:lnTo>
                  <a:lnTo>
                    <a:pt x="3163" y="4552"/>
                  </a:lnTo>
                  <a:lnTo>
                    <a:pt x="3223" y="4512"/>
                  </a:lnTo>
                  <a:lnTo>
                    <a:pt x="3282" y="4473"/>
                  </a:lnTo>
                  <a:lnTo>
                    <a:pt x="3332" y="4413"/>
                  </a:lnTo>
                  <a:lnTo>
                    <a:pt x="3372" y="4354"/>
                  </a:lnTo>
                  <a:lnTo>
                    <a:pt x="3401" y="4294"/>
                  </a:lnTo>
                  <a:lnTo>
                    <a:pt x="3421" y="4225"/>
                  </a:lnTo>
                  <a:lnTo>
                    <a:pt x="3540" y="3451"/>
                  </a:lnTo>
                  <a:lnTo>
                    <a:pt x="3669" y="2668"/>
                  </a:lnTo>
                  <a:lnTo>
                    <a:pt x="3739" y="2281"/>
                  </a:lnTo>
                  <a:lnTo>
                    <a:pt x="3808" y="1894"/>
                  </a:lnTo>
                  <a:lnTo>
                    <a:pt x="3897" y="1508"/>
                  </a:lnTo>
                  <a:lnTo>
                    <a:pt x="3986" y="1131"/>
                  </a:lnTo>
                  <a:lnTo>
                    <a:pt x="4274" y="1101"/>
                  </a:lnTo>
                  <a:lnTo>
                    <a:pt x="4562" y="1081"/>
                  </a:lnTo>
                  <a:lnTo>
                    <a:pt x="4859" y="1081"/>
                  </a:lnTo>
                  <a:lnTo>
                    <a:pt x="5157" y="1091"/>
                  </a:lnTo>
                  <a:lnTo>
                    <a:pt x="5444" y="1121"/>
                  </a:lnTo>
                  <a:lnTo>
                    <a:pt x="5742" y="1161"/>
                  </a:lnTo>
                  <a:lnTo>
                    <a:pt x="6029" y="1220"/>
                  </a:lnTo>
                  <a:lnTo>
                    <a:pt x="6317" y="1290"/>
                  </a:lnTo>
                  <a:lnTo>
                    <a:pt x="6317" y="1379"/>
                  </a:lnTo>
                  <a:lnTo>
                    <a:pt x="6317" y="1468"/>
                  </a:lnTo>
                  <a:lnTo>
                    <a:pt x="6416" y="2123"/>
                  </a:lnTo>
                  <a:lnTo>
                    <a:pt x="6505" y="2777"/>
                  </a:lnTo>
                  <a:lnTo>
                    <a:pt x="6574" y="3431"/>
                  </a:lnTo>
                  <a:lnTo>
                    <a:pt x="6644" y="4086"/>
                  </a:lnTo>
                  <a:lnTo>
                    <a:pt x="6654" y="4155"/>
                  </a:lnTo>
                  <a:lnTo>
                    <a:pt x="6674" y="4225"/>
                  </a:lnTo>
                  <a:lnTo>
                    <a:pt x="6693" y="4294"/>
                  </a:lnTo>
                  <a:lnTo>
                    <a:pt x="6733" y="4354"/>
                  </a:lnTo>
                  <a:lnTo>
                    <a:pt x="6773" y="4413"/>
                  </a:lnTo>
                  <a:lnTo>
                    <a:pt x="6812" y="4473"/>
                  </a:lnTo>
                  <a:lnTo>
                    <a:pt x="6862" y="4522"/>
                  </a:lnTo>
                  <a:lnTo>
                    <a:pt x="6922" y="4562"/>
                  </a:lnTo>
                  <a:lnTo>
                    <a:pt x="6981" y="4592"/>
                  </a:lnTo>
                  <a:lnTo>
                    <a:pt x="7041" y="4621"/>
                  </a:lnTo>
                  <a:lnTo>
                    <a:pt x="7110" y="4631"/>
                  </a:lnTo>
                  <a:lnTo>
                    <a:pt x="7179" y="4641"/>
                  </a:lnTo>
                  <a:lnTo>
                    <a:pt x="7249" y="4641"/>
                  </a:lnTo>
                  <a:lnTo>
                    <a:pt x="7318" y="4621"/>
                  </a:lnTo>
                  <a:lnTo>
                    <a:pt x="7388" y="4601"/>
                  </a:lnTo>
                  <a:lnTo>
                    <a:pt x="7467" y="4562"/>
                  </a:lnTo>
                  <a:lnTo>
                    <a:pt x="8052" y="4195"/>
                  </a:lnTo>
                  <a:lnTo>
                    <a:pt x="8637" y="3828"/>
                  </a:lnTo>
                  <a:lnTo>
                    <a:pt x="8924" y="3640"/>
                  </a:lnTo>
                  <a:lnTo>
                    <a:pt x="9212" y="3441"/>
                  </a:lnTo>
                  <a:lnTo>
                    <a:pt x="9490" y="3243"/>
                  </a:lnTo>
                  <a:lnTo>
                    <a:pt x="9767" y="3025"/>
                  </a:lnTo>
                  <a:lnTo>
                    <a:pt x="9827" y="2965"/>
                  </a:lnTo>
                  <a:lnTo>
                    <a:pt x="9876" y="2906"/>
                  </a:lnTo>
                  <a:lnTo>
                    <a:pt x="9906" y="2846"/>
                  </a:lnTo>
                  <a:lnTo>
                    <a:pt x="9936" y="2777"/>
                  </a:lnTo>
                  <a:lnTo>
                    <a:pt x="9946" y="2717"/>
                  </a:lnTo>
                  <a:lnTo>
                    <a:pt x="9946" y="2648"/>
                  </a:lnTo>
                  <a:lnTo>
                    <a:pt x="9936" y="2589"/>
                  </a:lnTo>
                  <a:lnTo>
                    <a:pt x="9926" y="2519"/>
                  </a:lnTo>
                  <a:lnTo>
                    <a:pt x="9926" y="2410"/>
                  </a:lnTo>
                  <a:lnTo>
                    <a:pt x="9916" y="2361"/>
                  </a:lnTo>
                  <a:lnTo>
                    <a:pt x="9906" y="2301"/>
                  </a:lnTo>
                  <a:lnTo>
                    <a:pt x="9886" y="2251"/>
                  </a:lnTo>
                  <a:lnTo>
                    <a:pt x="9857" y="2192"/>
                  </a:lnTo>
                  <a:lnTo>
                    <a:pt x="9827" y="2142"/>
                  </a:lnTo>
                  <a:lnTo>
                    <a:pt x="9787" y="2093"/>
                  </a:lnTo>
                  <a:lnTo>
                    <a:pt x="9559" y="1845"/>
                  </a:lnTo>
                  <a:lnTo>
                    <a:pt x="9321" y="1617"/>
                  </a:lnTo>
                  <a:lnTo>
                    <a:pt x="9063" y="1399"/>
                  </a:lnTo>
                  <a:lnTo>
                    <a:pt x="8796" y="1200"/>
                  </a:lnTo>
                  <a:lnTo>
                    <a:pt x="8508" y="1012"/>
                  </a:lnTo>
                  <a:lnTo>
                    <a:pt x="8220" y="843"/>
                  </a:lnTo>
                  <a:lnTo>
                    <a:pt x="7913" y="685"/>
                  </a:lnTo>
                  <a:lnTo>
                    <a:pt x="7596" y="546"/>
                  </a:lnTo>
                  <a:lnTo>
                    <a:pt x="7278" y="417"/>
                  </a:lnTo>
                  <a:lnTo>
                    <a:pt x="6951" y="308"/>
                  </a:lnTo>
                  <a:lnTo>
                    <a:pt x="6614" y="219"/>
                  </a:lnTo>
                  <a:lnTo>
                    <a:pt x="6277" y="139"/>
                  </a:lnTo>
                  <a:lnTo>
                    <a:pt x="5930" y="80"/>
                  </a:lnTo>
                  <a:lnTo>
                    <a:pt x="5583" y="40"/>
                  </a:lnTo>
                  <a:lnTo>
                    <a:pt x="5236" y="10"/>
                  </a:lnTo>
                  <a:lnTo>
                    <a:pt x="4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28"/>
          <p:cNvGrpSpPr/>
          <p:nvPr/>
        </p:nvGrpSpPr>
        <p:grpSpPr>
          <a:xfrm>
            <a:off x="4922892" y="2931850"/>
            <a:ext cx="1530900" cy="1794225"/>
            <a:chOff x="3806475" y="2017450"/>
            <a:chExt cx="1530900" cy="1794225"/>
          </a:xfrm>
        </p:grpSpPr>
        <p:grpSp>
          <p:nvGrpSpPr>
            <p:cNvPr id="1036" name="Google Shape;1036;p28"/>
            <p:cNvGrpSpPr/>
            <p:nvPr/>
          </p:nvGrpSpPr>
          <p:grpSpPr>
            <a:xfrm>
              <a:off x="3806475" y="2724275"/>
              <a:ext cx="1530900" cy="1087400"/>
              <a:chOff x="4048825" y="3638675"/>
              <a:chExt cx="1530900" cy="1087400"/>
            </a:xfrm>
          </p:grpSpPr>
          <p:sp>
            <p:nvSpPr>
              <p:cNvPr id="1037" name="Google Shape;1037;p28"/>
              <p:cNvSpPr txBox="1"/>
              <p:nvPr/>
            </p:nvSpPr>
            <p:spPr>
              <a:xfrm>
                <a:off x="4048825" y="3638675"/>
                <a:ext cx="1530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38" name="Google Shape;1038;p28"/>
              <p:cNvSpPr txBox="1"/>
              <p:nvPr/>
            </p:nvSpPr>
            <p:spPr>
              <a:xfrm>
                <a:off x="4048825" y="3980275"/>
                <a:ext cx="1530900" cy="7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</a:t>
                </a: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name, but</a:t>
                </a: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is hot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07" name="Google Shape;1007;p28"/>
            <p:cNvSpPr/>
            <p:nvPr/>
          </p:nvSpPr>
          <p:spPr>
            <a:xfrm>
              <a:off x="4218538" y="2017450"/>
              <a:ext cx="706800" cy="706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39" name="Google Shape;1039;p28"/>
          <p:cNvGrpSpPr/>
          <p:nvPr/>
        </p:nvGrpSpPr>
        <p:grpSpPr>
          <a:xfrm>
            <a:off x="1748196" y="2786150"/>
            <a:ext cx="5633788" cy="327000"/>
            <a:chOff x="1748196" y="2786150"/>
            <a:chExt cx="5633788" cy="327000"/>
          </a:xfrm>
        </p:grpSpPr>
        <p:cxnSp>
          <p:nvCxnSpPr>
            <p:cNvPr id="1040" name="Google Shape;1040;p28"/>
            <p:cNvCxnSpPr/>
            <p:nvPr/>
          </p:nvCxnSpPr>
          <p:spPr>
            <a:xfrm flipH="1" rot="10800000">
              <a:off x="1748196" y="2786150"/>
              <a:ext cx="1150800" cy="327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41" name="Google Shape;1041;p28"/>
            <p:cNvCxnSpPr/>
            <p:nvPr/>
          </p:nvCxnSpPr>
          <p:spPr>
            <a:xfrm flipH="1" rot="10800000">
              <a:off x="6231183" y="2786150"/>
              <a:ext cx="1150800" cy="327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42" name="Google Shape;1042;p28"/>
            <p:cNvCxnSpPr/>
            <p:nvPr/>
          </p:nvCxnSpPr>
          <p:spPr>
            <a:xfrm rot="10800000">
              <a:off x="3996533" y="2786150"/>
              <a:ext cx="1150800" cy="327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29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1048" name="Google Shape;1048;p29"/>
          <p:cNvGrpSpPr/>
          <p:nvPr/>
        </p:nvGrpSpPr>
        <p:grpSpPr>
          <a:xfrm>
            <a:off x="2787222" y="1243677"/>
            <a:ext cx="3569554" cy="4062127"/>
            <a:chOff x="1508250" y="238125"/>
            <a:chExt cx="4603500" cy="5238750"/>
          </a:xfrm>
        </p:grpSpPr>
        <p:sp>
          <p:nvSpPr>
            <p:cNvPr id="1049" name="Google Shape;1049;p29"/>
            <p:cNvSpPr/>
            <p:nvPr/>
          </p:nvSpPr>
          <p:spPr>
            <a:xfrm>
              <a:off x="4634650" y="4073200"/>
              <a:ext cx="368550" cy="385250"/>
            </a:xfrm>
            <a:custGeom>
              <a:rect b="b" l="l" r="r" t="t"/>
              <a:pathLst>
                <a:path extrusionOk="0" h="15410" w="14742">
                  <a:moveTo>
                    <a:pt x="8185" y="1"/>
                  </a:moveTo>
                  <a:lnTo>
                    <a:pt x="7117" y="81"/>
                  </a:lnTo>
                  <a:lnTo>
                    <a:pt x="5996" y="188"/>
                  </a:lnTo>
                  <a:lnTo>
                    <a:pt x="4687" y="321"/>
                  </a:lnTo>
                  <a:lnTo>
                    <a:pt x="3339" y="482"/>
                  </a:lnTo>
                  <a:lnTo>
                    <a:pt x="2684" y="575"/>
                  </a:lnTo>
                  <a:lnTo>
                    <a:pt x="2084" y="668"/>
                  </a:lnTo>
                  <a:lnTo>
                    <a:pt x="1536" y="762"/>
                  </a:lnTo>
                  <a:lnTo>
                    <a:pt x="1082" y="855"/>
                  </a:lnTo>
                  <a:lnTo>
                    <a:pt x="708" y="962"/>
                  </a:lnTo>
                  <a:lnTo>
                    <a:pt x="575" y="1002"/>
                  </a:lnTo>
                  <a:lnTo>
                    <a:pt x="468" y="1056"/>
                  </a:lnTo>
                  <a:lnTo>
                    <a:pt x="388" y="1122"/>
                  </a:lnTo>
                  <a:lnTo>
                    <a:pt x="308" y="1203"/>
                  </a:lnTo>
                  <a:lnTo>
                    <a:pt x="241" y="1296"/>
                  </a:lnTo>
                  <a:lnTo>
                    <a:pt x="188" y="1416"/>
                  </a:lnTo>
                  <a:lnTo>
                    <a:pt x="134" y="1536"/>
                  </a:lnTo>
                  <a:lnTo>
                    <a:pt x="94" y="1683"/>
                  </a:lnTo>
                  <a:lnTo>
                    <a:pt x="67" y="1843"/>
                  </a:lnTo>
                  <a:lnTo>
                    <a:pt x="41" y="2017"/>
                  </a:lnTo>
                  <a:lnTo>
                    <a:pt x="14" y="2391"/>
                  </a:lnTo>
                  <a:lnTo>
                    <a:pt x="1" y="2778"/>
                  </a:lnTo>
                  <a:lnTo>
                    <a:pt x="14" y="3205"/>
                  </a:lnTo>
                  <a:lnTo>
                    <a:pt x="41" y="3619"/>
                  </a:lnTo>
                  <a:lnTo>
                    <a:pt x="81" y="4033"/>
                  </a:lnTo>
                  <a:lnTo>
                    <a:pt x="121" y="4434"/>
                  </a:lnTo>
                  <a:lnTo>
                    <a:pt x="214" y="5115"/>
                  </a:lnTo>
                  <a:lnTo>
                    <a:pt x="294" y="5595"/>
                  </a:lnTo>
                  <a:lnTo>
                    <a:pt x="334" y="5782"/>
                  </a:lnTo>
                  <a:lnTo>
                    <a:pt x="14741" y="15409"/>
                  </a:lnTo>
                  <a:lnTo>
                    <a:pt x="14741" y="15409"/>
                  </a:lnTo>
                  <a:lnTo>
                    <a:pt x="14675" y="14702"/>
                  </a:lnTo>
                  <a:lnTo>
                    <a:pt x="14581" y="13994"/>
                  </a:lnTo>
                  <a:lnTo>
                    <a:pt x="14461" y="13286"/>
                  </a:lnTo>
                  <a:lnTo>
                    <a:pt x="14314" y="12579"/>
                  </a:lnTo>
                  <a:lnTo>
                    <a:pt x="14154" y="11884"/>
                  </a:lnTo>
                  <a:lnTo>
                    <a:pt x="13954" y="11190"/>
                  </a:lnTo>
                  <a:lnTo>
                    <a:pt x="13740" y="10509"/>
                  </a:lnTo>
                  <a:lnTo>
                    <a:pt x="13513" y="9828"/>
                  </a:lnTo>
                  <a:lnTo>
                    <a:pt x="13273" y="9160"/>
                  </a:lnTo>
                  <a:lnTo>
                    <a:pt x="13006" y="8493"/>
                  </a:lnTo>
                  <a:lnTo>
                    <a:pt x="12739" y="7852"/>
                  </a:lnTo>
                  <a:lnTo>
                    <a:pt x="12458" y="7224"/>
                  </a:lnTo>
                  <a:lnTo>
                    <a:pt x="12164" y="6610"/>
                  </a:lnTo>
                  <a:lnTo>
                    <a:pt x="11871" y="6009"/>
                  </a:lnTo>
                  <a:lnTo>
                    <a:pt x="11577" y="5435"/>
                  </a:lnTo>
                  <a:lnTo>
                    <a:pt x="11283" y="4874"/>
                  </a:lnTo>
                  <a:lnTo>
                    <a:pt x="10989" y="4340"/>
                  </a:lnTo>
                  <a:lnTo>
                    <a:pt x="10696" y="3833"/>
                  </a:lnTo>
                  <a:lnTo>
                    <a:pt x="10135" y="2885"/>
                  </a:lnTo>
                  <a:lnTo>
                    <a:pt x="9614" y="2057"/>
                  </a:lnTo>
                  <a:lnTo>
                    <a:pt x="9147" y="1349"/>
                  </a:lnTo>
                  <a:lnTo>
                    <a:pt x="8760" y="775"/>
                  </a:lnTo>
                  <a:lnTo>
                    <a:pt x="8453" y="348"/>
                  </a:lnTo>
                  <a:lnTo>
                    <a:pt x="8185" y="1"/>
                  </a:lnTo>
                  <a:close/>
                </a:path>
              </a:pathLst>
            </a:custGeom>
            <a:solidFill>
              <a:srgbClr val="A66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2869825" y="4112925"/>
              <a:ext cx="425950" cy="553825"/>
            </a:xfrm>
            <a:custGeom>
              <a:rect b="b" l="l" r="r" t="t"/>
              <a:pathLst>
                <a:path extrusionOk="0" h="22153" w="17038">
                  <a:moveTo>
                    <a:pt x="10228" y="1"/>
                  </a:moveTo>
                  <a:lnTo>
                    <a:pt x="9427" y="14"/>
                  </a:lnTo>
                  <a:lnTo>
                    <a:pt x="8573" y="41"/>
                  </a:lnTo>
                  <a:lnTo>
                    <a:pt x="6783" y="108"/>
                  </a:lnTo>
                  <a:lnTo>
                    <a:pt x="5061" y="201"/>
                  </a:lnTo>
                  <a:lnTo>
                    <a:pt x="3579" y="295"/>
                  </a:lnTo>
                  <a:lnTo>
                    <a:pt x="2177" y="401"/>
                  </a:lnTo>
                  <a:lnTo>
                    <a:pt x="2110" y="548"/>
                  </a:lnTo>
                  <a:lnTo>
                    <a:pt x="1950" y="975"/>
                  </a:lnTo>
                  <a:lnTo>
                    <a:pt x="1710" y="1656"/>
                  </a:lnTo>
                  <a:lnTo>
                    <a:pt x="1416" y="2564"/>
                  </a:lnTo>
                  <a:lnTo>
                    <a:pt x="1256" y="3098"/>
                  </a:lnTo>
                  <a:lnTo>
                    <a:pt x="1095" y="3686"/>
                  </a:lnTo>
                  <a:lnTo>
                    <a:pt x="935" y="4314"/>
                  </a:lnTo>
                  <a:lnTo>
                    <a:pt x="775" y="4981"/>
                  </a:lnTo>
                  <a:lnTo>
                    <a:pt x="615" y="5689"/>
                  </a:lnTo>
                  <a:lnTo>
                    <a:pt x="481" y="6423"/>
                  </a:lnTo>
                  <a:lnTo>
                    <a:pt x="348" y="7198"/>
                  </a:lnTo>
                  <a:lnTo>
                    <a:pt x="228" y="7999"/>
                  </a:lnTo>
                  <a:lnTo>
                    <a:pt x="134" y="8827"/>
                  </a:lnTo>
                  <a:lnTo>
                    <a:pt x="54" y="9681"/>
                  </a:lnTo>
                  <a:lnTo>
                    <a:pt x="14" y="10549"/>
                  </a:lnTo>
                  <a:lnTo>
                    <a:pt x="1" y="11430"/>
                  </a:lnTo>
                  <a:lnTo>
                    <a:pt x="1" y="11871"/>
                  </a:lnTo>
                  <a:lnTo>
                    <a:pt x="14" y="12325"/>
                  </a:lnTo>
                  <a:lnTo>
                    <a:pt x="27" y="12779"/>
                  </a:lnTo>
                  <a:lnTo>
                    <a:pt x="54" y="13233"/>
                  </a:lnTo>
                  <a:lnTo>
                    <a:pt x="94" y="13687"/>
                  </a:lnTo>
                  <a:lnTo>
                    <a:pt x="147" y="14154"/>
                  </a:lnTo>
                  <a:lnTo>
                    <a:pt x="201" y="14608"/>
                  </a:lnTo>
                  <a:lnTo>
                    <a:pt x="268" y="15062"/>
                  </a:lnTo>
                  <a:lnTo>
                    <a:pt x="348" y="15529"/>
                  </a:lnTo>
                  <a:lnTo>
                    <a:pt x="441" y="15983"/>
                  </a:lnTo>
                  <a:lnTo>
                    <a:pt x="548" y="16437"/>
                  </a:lnTo>
                  <a:lnTo>
                    <a:pt x="668" y="16905"/>
                  </a:lnTo>
                  <a:lnTo>
                    <a:pt x="802" y="17359"/>
                  </a:lnTo>
                  <a:lnTo>
                    <a:pt x="935" y="17813"/>
                  </a:lnTo>
                  <a:lnTo>
                    <a:pt x="1095" y="18253"/>
                  </a:lnTo>
                  <a:lnTo>
                    <a:pt x="1269" y="18707"/>
                  </a:lnTo>
                  <a:lnTo>
                    <a:pt x="1456" y="19148"/>
                  </a:lnTo>
                  <a:lnTo>
                    <a:pt x="1656" y="19589"/>
                  </a:lnTo>
                  <a:lnTo>
                    <a:pt x="1870" y="20029"/>
                  </a:lnTo>
                  <a:lnTo>
                    <a:pt x="2097" y="20470"/>
                  </a:lnTo>
                  <a:lnTo>
                    <a:pt x="2351" y="20897"/>
                  </a:lnTo>
                  <a:lnTo>
                    <a:pt x="2604" y="21324"/>
                  </a:lnTo>
                  <a:lnTo>
                    <a:pt x="2898" y="21738"/>
                  </a:lnTo>
                  <a:lnTo>
                    <a:pt x="3192" y="22152"/>
                  </a:lnTo>
                  <a:lnTo>
                    <a:pt x="12645" y="14715"/>
                  </a:lnTo>
                  <a:lnTo>
                    <a:pt x="13379" y="13300"/>
                  </a:lnTo>
                  <a:lnTo>
                    <a:pt x="14141" y="11844"/>
                  </a:lnTo>
                  <a:lnTo>
                    <a:pt x="14554" y="11003"/>
                  </a:lnTo>
                  <a:lnTo>
                    <a:pt x="14982" y="10135"/>
                  </a:lnTo>
                  <a:lnTo>
                    <a:pt x="15409" y="9254"/>
                  </a:lnTo>
                  <a:lnTo>
                    <a:pt x="15810" y="8386"/>
                  </a:lnTo>
                  <a:lnTo>
                    <a:pt x="16183" y="7545"/>
                  </a:lnTo>
                  <a:lnTo>
                    <a:pt x="16504" y="6770"/>
                  </a:lnTo>
                  <a:lnTo>
                    <a:pt x="16637" y="6410"/>
                  </a:lnTo>
                  <a:lnTo>
                    <a:pt x="16758" y="6076"/>
                  </a:lnTo>
                  <a:lnTo>
                    <a:pt x="16864" y="5769"/>
                  </a:lnTo>
                  <a:lnTo>
                    <a:pt x="16944" y="5502"/>
                  </a:lnTo>
                  <a:lnTo>
                    <a:pt x="16998" y="5262"/>
                  </a:lnTo>
                  <a:lnTo>
                    <a:pt x="17038" y="5061"/>
                  </a:lnTo>
                  <a:lnTo>
                    <a:pt x="17038" y="4888"/>
                  </a:lnTo>
                  <a:lnTo>
                    <a:pt x="17038" y="4821"/>
                  </a:lnTo>
                  <a:lnTo>
                    <a:pt x="17025" y="4768"/>
                  </a:lnTo>
                  <a:lnTo>
                    <a:pt x="16918" y="4541"/>
                  </a:lnTo>
                  <a:lnTo>
                    <a:pt x="16758" y="4287"/>
                  </a:lnTo>
                  <a:lnTo>
                    <a:pt x="16557" y="3980"/>
                  </a:lnTo>
                  <a:lnTo>
                    <a:pt x="16317" y="3646"/>
                  </a:lnTo>
                  <a:lnTo>
                    <a:pt x="16037" y="3299"/>
                  </a:lnTo>
                  <a:lnTo>
                    <a:pt x="15729" y="2938"/>
                  </a:lnTo>
                  <a:lnTo>
                    <a:pt x="15396" y="2564"/>
                  </a:lnTo>
                  <a:lnTo>
                    <a:pt x="15048" y="2191"/>
                  </a:lnTo>
                  <a:lnTo>
                    <a:pt x="14688" y="1830"/>
                  </a:lnTo>
                  <a:lnTo>
                    <a:pt x="14327" y="1483"/>
                  </a:lnTo>
                  <a:lnTo>
                    <a:pt x="13967" y="1149"/>
                  </a:lnTo>
                  <a:lnTo>
                    <a:pt x="13606" y="855"/>
                  </a:lnTo>
                  <a:lnTo>
                    <a:pt x="13273" y="602"/>
                  </a:lnTo>
                  <a:lnTo>
                    <a:pt x="12939" y="388"/>
                  </a:lnTo>
                  <a:lnTo>
                    <a:pt x="12792" y="295"/>
                  </a:lnTo>
                  <a:lnTo>
                    <a:pt x="12645" y="228"/>
                  </a:lnTo>
                  <a:lnTo>
                    <a:pt x="12512" y="161"/>
                  </a:lnTo>
                  <a:lnTo>
                    <a:pt x="12378" y="121"/>
                  </a:lnTo>
                  <a:lnTo>
                    <a:pt x="12231" y="81"/>
                  </a:lnTo>
                  <a:lnTo>
                    <a:pt x="12044" y="54"/>
                  </a:lnTo>
                  <a:lnTo>
                    <a:pt x="11817" y="41"/>
                  </a:lnTo>
                  <a:lnTo>
                    <a:pt x="11564" y="14"/>
                  </a:lnTo>
                  <a:lnTo>
                    <a:pt x="10949" y="1"/>
                  </a:lnTo>
                  <a:close/>
                </a:path>
              </a:pathLst>
            </a:custGeom>
            <a:solidFill>
              <a:srgbClr val="A66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2840450" y="3298775"/>
              <a:ext cx="2058925" cy="2178100"/>
            </a:xfrm>
            <a:custGeom>
              <a:rect b="b" l="l" r="r" t="t"/>
              <a:pathLst>
                <a:path extrusionOk="0" h="87124" w="82357">
                  <a:moveTo>
                    <a:pt x="42060" y="1"/>
                  </a:moveTo>
                  <a:lnTo>
                    <a:pt x="29335" y="2831"/>
                  </a:lnTo>
                  <a:lnTo>
                    <a:pt x="28881" y="2898"/>
                  </a:lnTo>
                  <a:lnTo>
                    <a:pt x="28347" y="3005"/>
                  </a:lnTo>
                  <a:lnTo>
                    <a:pt x="27626" y="3165"/>
                  </a:lnTo>
                  <a:lnTo>
                    <a:pt x="26745" y="3379"/>
                  </a:lnTo>
                  <a:lnTo>
                    <a:pt x="26251" y="3512"/>
                  </a:lnTo>
                  <a:lnTo>
                    <a:pt x="25717" y="3673"/>
                  </a:lnTo>
                  <a:lnTo>
                    <a:pt x="25156" y="3833"/>
                  </a:lnTo>
                  <a:lnTo>
                    <a:pt x="24569" y="4020"/>
                  </a:lnTo>
                  <a:lnTo>
                    <a:pt x="23968" y="4233"/>
                  </a:lnTo>
                  <a:lnTo>
                    <a:pt x="23327" y="4460"/>
                  </a:lnTo>
                  <a:lnTo>
                    <a:pt x="22673" y="4714"/>
                  </a:lnTo>
                  <a:lnTo>
                    <a:pt x="21992" y="4994"/>
                  </a:lnTo>
                  <a:lnTo>
                    <a:pt x="21311" y="5288"/>
                  </a:lnTo>
                  <a:lnTo>
                    <a:pt x="20603" y="5609"/>
                  </a:lnTo>
                  <a:lnTo>
                    <a:pt x="19882" y="5956"/>
                  </a:lnTo>
                  <a:lnTo>
                    <a:pt x="19161" y="6330"/>
                  </a:lnTo>
                  <a:lnTo>
                    <a:pt x="18440" y="6730"/>
                  </a:lnTo>
                  <a:lnTo>
                    <a:pt x="17706" y="7157"/>
                  </a:lnTo>
                  <a:lnTo>
                    <a:pt x="16971" y="7611"/>
                  </a:lnTo>
                  <a:lnTo>
                    <a:pt x="16237" y="8092"/>
                  </a:lnTo>
                  <a:lnTo>
                    <a:pt x="15516" y="8613"/>
                  </a:lnTo>
                  <a:lnTo>
                    <a:pt x="14795" y="9160"/>
                  </a:lnTo>
                  <a:lnTo>
                    <a:pt x="14074" y="9734"/>
                  </a:lnTo>
                  <a:lnTo>
                    <a:pt x="13727" y="10028"/>
                  </a:lnTo>
                  <a:lnTo>
                    <a:pt x="13379" y="10349"/>
                  </a:lnTo>
                  <a:lnTo>
                    <a:pt x="13032" y="10656"/>
                  </a:lnTo>
                  <a:lnTo>
                    <a:pt x="12685" y="10990"/>
                  </a:lnTo>
                  <a:lnTo>
                    <a:pt x="12351" y="11323"/>
                  </a:lnTo>
                  <a:lnTo>
                    <a:pt x="12018" y="11671"/>
                  </a:lnTo>
                  <a:lnTo>
                    <a:pt x="11684" y="12018"/>
                  </a:lnTo>
                  <a:lnTo>
                    <a:pt x="11363" y="12392"/>
                  </a:lnTo>
                  <a:lnTo>
                    <a:pt x="11043" y="12765"/>
                  </a:lnTo>
                  <a:lnTo>
                    <a:pt x="10722" y="13153"/>
                  </a:lnTo>
                  <a:lnTo>
                    <a:pt x="10402" y="13553"/>
                  </a:lnTo>
                  <a:lnTo>
                    <a:pt x="10081" y="13954"/>
                  </a:lnTo>
                  <a:lnTo>
                    <a:pt x="9467" y="14795"/>
                  </a:lnTo>
                  <a:lnTo>
                    <a:pt x="8866" y="15676"/>
                  </a:lnTo>
                  <a:lnTo>
                    <a:pt x="8279" y="16571"/>
                  </a:lnTo>
                  <a:lnTo>
                    <a:pt x="7705" y="17505"/>
                  </a:lnTo>
                  <a:lnTo>
                    <a:pt x="7157" y="18440"/>
                  </a:lnTo>
                  <a:lnTo>
                    <a:pt x="6623" y="19401"/>
                  </a:lnTo>
                  <a:lnTo>
                    <a:pt x="6103" y="20363"/>
                  </a:lnTo>
                  <a:lnTo>
                    <a:pt x="5595" y="21338"/>
                  </a:lnTo>
                  <a:lnTo>
                    <a:pt x="5101" y="22312"/>
                  </a:lnTo>
                  <a:lnTo>
                    <a:pt x="4634" y="23274"/>
                  </a:lnTo>
                  <a:lnTo>
                    <a:pt x="4193" y="24235"/>
                  </a:lnTo>
                  <a:lnTo>
                    <a:pt x="3766" y="25183"/>
                  </a:lnTo>
                  <a:lnTo>
                    <a:pt x="3352" y="26118"/>
                  </a:lnTo>
                  <a:lnTo>
                    <a:pt x="2965" y="27026"/>
                  </a:lnTo>
                  <a:lnTo>
                    <a:pt x="2604" y="27907"/>
                  </a:lnTo>
                  <a:lnTo>
                    <a:pt x="2257" y="28748"/>
                  </a:lnTo>
                  <a:lnTo>
                    <a:pt x="1937" y="29563"/>
                  </a:lnTo>
                  <a:lnTo>
                    <a:pt x="1363" y="31071"/>
                  </a:lnTo>
                  <a:lnTo>
                    <a:pt x="882" y="32393"/>
                  </a:lnTo>
                  <a:lnTo>
                    <a:pt x="508" y="33475"/>
                  </a:lnTo>
                  <a:lnTo>
                    <a:pt x="228" y="34289"/>
                  </a:lnTo>
                  <a:lnTo>
                    <a:pt x="1" y="34997"/>
                  </a:lnTo>
                  <a:lnTo>
                    <a:pt x="441" y="35144"/>
                  </a:lnTo>
                  <a:lnTo>
                    <a:pt x="1630" y="35544"/>
                  </a:lnTo>
                  <a:lnTo>
                    <a:pt x="2471" y="35825"/>
                  </a:lnTo>
                  <a:lnTo>
                    <a:pt x="3432" y="36132"/>
                  </a:lnTo>
                  <a:lnTo>
                    <a:pt x="4500" y="36466"/>
                  </a:lnTo>
                  <a:lnTo>
                    <a:pt x="5649" y="36799"/>
                  </a:lnTo>
                  <a:lnTo>
                    <a:pt x="6877" y="37147"/>
                  </a:lnTo>
                  <a:lnTo>
                    <a:pt x="8145" y="37494"/>
                  </a:lnTo>
                  <a:lnTo>
                    <a:pt x="9441" y="37828"/>
                  </a:lnTo>
                  <a:lnTo>
                    <a:pt x="10736" y="38121"/>
                  </a:lnTo>
                  <a:lnTo>
                    <a:pt x="11377" y="38268"/>
                  </a:lnTo>
                  <a:lnTo>
                    <a:pt x="12018" y="38388"/>
                  </a:lnTo>
                  <a:lnTo>
                    <a:pt x="12645" y="38509"/>
                  </a:lnTo>
                  <a:lnTo>
                    <a:pt x="13259" y="38615"/>
                  </a:lnTo>
                  <a:lnTo>
                    <a:pt x="13860" y="38709"/>
                  </a:lnTo>
                  <a:lnTo>
                    <a:pt x="14448" y="38776"/>
                  </a:lnTo>
                  <a:lnTo>
                    <a:pt x="15008" y="38842"/>
                  </a:lnTo>
                  <a:lnTo>
                    <a:pt x="15556" y="38882"/>
                  </a:lnTo>
                  <a:lnTo>
                    <a:pt x="14862" y="44063"/>
                  </a:lnTo>
                  <a:lnTo>
                    <a:pt x="14141" y="49524"/>
                  </a:lnTo>
                  <a:lnTo>
                    <a:pt x="13259" y="55973"/>
                  </a:lnTo>
                  <a:lnTo>
                    <a:pt x="12311" y="62743"/>
                  </a:lnTo>
                  <a:lnTo>
                    <a:pt x="11831" y="66041"/>
                  </a:lnTo>
                  <a:lnTo>
                    <a:pt x="11377" y="69152"/>
                  </a:lnTo>
                  <a:lnTo>
                    <a:pt x="10936" y="71996"/>
                  </a:lnTo>
                  <a:lnTo>
                    <a:pt x="10549" y="74493"/>
                  </a:lnTo>
                  <a:lnTo>
                    <a:pt x="10188" y="76562"/>
                  </a:lnTo>
                  <a:lnTo>
                    <a:pt x="10041" y="77404"/>
                  </a:lnTo>
                  <a:lnTo>
                    <a:pt x="9895" y="78111"/>
                  </a:lnTo>
                  <a:lnTo>
                    <a:pt x="10268" y="78312"/>
                  </a:lnTo>
                  <a:lnTo>
                    <a:pt x="10722" y="78539"/>
                  </a:lnTo>
                  <a:lnTo>
                    <a:pt x="11337" y="78846"/>
                  </a:lnTo>
                  <a:lnTo>
                    <a:pt x="12124" y="79219"/>
                  </a:lnTo>
                  <a:lnTo>
                    <a:pt x="13072" y="79647"/>
                  </a:lnTo>
                  <a:lnTo>
                    <a:pt x="14167" y="80127"/>
                  </a:lnTo>
                  <a:lnTo>
                    <a:pt x="15422" y="80648"/>
                  </a:lnTo>
                  <a:lnTo>
                    <a:pt x="16811" y="81209"/>
                  </a:lnTo>
                  <a:lnTo>
                    <a:pt x="18320" y="81783"/>
                  </a:lnTo>
                  <a:lnTo>
                    <a:pt x="19134" y="82077"/>
                  </a:lnTo>
                  <a:lnTo>
                    <a:pt x="19975" y="82371"/>
                  </a:lnTo>
                  <a:lnTo>
                    <a:pt x="20843" y="82664"/>
                  </a:lnTo>
                  <a:lnTo>
                    <a:pt x="21751" y="82958"/>
                  </a:lnTo>
                  <a:lnTo>
                    <a:pt x="22686" y="83252"/>
                  </a:lnTo>
                  <a:lnTo>
                    <a:pt x="23634" y="83546"/>
                  </a:lnTo>
                  <a:lnTo>
                    <a:pt x="24622" y="83839"/>
                  </a:lnTo>
                  <a:lnTo>
                    <a:pt x="25637" y="84120"/>
                  </a:lnTo>
                  <a:lnTo>
                    <a:pt x="26678" y="84400"/>
                  </a:lnTo>
                  <a:lnTo>
                    <a:pt x="27746" y="84667"/>
                  </a:lnTo>
                  <a:lnTo>
                    <a:pt x="28841" y="84934"/>
                  </a:lnTo>
                  <a:lnTo>
                    <a:pt x="29950" y="85188"/>
                  </a:lnTo>
                  <a:lnTo>
                    <a:pt x="31098" y="85428"/>
                  </a:lnTo>
                  <a:lnTo>
                    <a:pt x="32246" y="85655"/>
                  </a:lnTo>
                  <a:lnTo>
                    <a:pt x="33434" y="85882"/>
                  </a:lnTo>
                  <a:lnTo>
                    <a:pt x="34636" y="86083"/>
                  </a:lnTo>
                  <a:lnTo>
                    <a:pt x="35865" y="86269"/>
                  </a:lnTo>
                  <a:lnTo>
                    <a:pt x="37106" y="86443"/>
                  </a:lnTo>
                  <a:lnTo>
                    <a:pt x="38361" y="86603"/>
                  </a:lnTo>
                  <a:lnTo>
                    <a:pt x="39643" y="86737"/>
                  </a:lnTo>
                  <a:lnTo>
                    <a:pt x="40952" y="86857"/>
                  </a:lnTo>
                  <a:lnTo>
                    <a:pt x="42260" y="86964"/>
                  </a:lnTo>
                  <a:lnTo>
                    <a:pt x="43595" y="87044"/>
                  </a:lnTo>
                  <a:lnTo>
                    <a:pt x="44931" y="87097"/>
                  </a:lnTo>
                  <a:lnTo>
                    <a:pt x="46293" y="87124"/>
                  </a:lnTo>
                  <a:lnTo>
                    <a:pt x="47668" y="87124"/>
                  </a:lnTo>
                  <a:lnTo>
                    <a:pt x="49057" y="87111"/>
                  </a:lnTo>
                  <a:lnTo>
                    <a:pt x="50458" y="87057"/>
                  </a:lnTo>
                  <a:lnTo>
                    <a:pt x="51860" y="86977"/>
                  </a:lnTo>
                  <a:lnTo>
                    <a:pt x="53289" y="86870"/>
                  </a:lnTo>
                  <a:lnTo>
                    <a:pt x="54718" y="86737"/>
                  </a:lnTo>
                  <a:lnTo>
                    <a:pt x="56147" y="86577"/>
                  </a:lnTo>
                  <a:lnTo>
                    <a:pt x="56881" y="86470"/>
                  </a:lnTo>
                  <a:lnTo>
                    <a:pt x="57602" y="86363"/>
                  </a:lnTo>
                  <a:lnTo>
                    <a:pt x="58323" y="86256"/>
                  </a:lnTo>
                  <a:lnTo>
                    <a:pt x="59057" y="86136"/>
                  </a:lnTo>
                  <a:lnTo>
                    <a:pt x="59792" y="86002"/>
                  </a:lnTo>
                  <a:lnTo>
                    <a:pt x="60513" y="85869"/>
                  </a:lnTo>
                  <a:lnTo>
                    <a:pt x="61247" y="85709"/>
                  </a:lnTo>
                  <a:lnTo>
                    <a:pt x="61981" y="85548"/>
                  </a:lnTo>
                  <a:lnTo>
                    <a:pt x="62729" y="85388"/>
                  </a:lnTo>
                  <a:lnTo>
                    <a:pt x="63464" y="85215"/>
                  </a:lnTo>
                  <a:lnTo>
                    <a:pt x="64198" y="85028"/>
                  </a:lnTo>
                  <a:lnTo>
                    <a:pt x="64946" y="84827"/>
                  </a:lnTo>
                  <a:lnTo>
                    <a:pt x="65680" y="84614"/>
                  </a:lnTo>
                  <a:lnTo>
                    <a:pt x="66428" y="84400"/>
                  </a:lnTo>
                  <a:lnTo>
                    <a:pt x="67162" y="84173"/>
                  </a:lnTo>
                  <a:lnTo>
                    <a:pt x="67910" y="83933"/>
                  </a:lnTo>
                  <a:lnTo>
                    <a:pt x="68658" y="83692"/>
                  </a:lnTo>
                  <a:lnTo>
                    <a:pt x="69392" y="83425"/>
                  </a:lnTo>
                  <a:lnTo>
                    <a:pt x="70140" y="83158"/>
                  </a:lnTo>
                  <a:lnTo>
                    <a:pt x="70887" y="82878"/>
                  </a:lnTo>
                  <a:lnTo>
                    <a:pt x="71635" y="82584"/>
                  </a:lnTo>
                  <a:lnTo>
                    <a:pt x="72383" y="82290"/>
                  </a:lnTo>
                  <a:lnTo>
                    <a:pt x="73117" y="81970"/>
                  </a:lnTo>
                  <a:lnTo>
                    <a:pt x="73865" y="81650"/>
                  </a:lnTo>
                  <a:lnTo>
                    <a:pt x="73691" y="76669"/>
                  </a:lnTo>
                  <a:lnTo>
                    <a:pt x="73251" y="64639"/>
                  </a:lnTo>
                  <a:lnTo>
                    <a:pt x="72970" y="57335"/>
                  </a:lnTo>
                  <a:lnTo>
                    <a:pt x="72677" y="49885"/>
                  </a:lnTo>
                  <a:lnTo>
                    <a:pt x="72383" y="42848"/>
                  </a:lnTo>
                  <a:lnTo>
                    <a:pt x="72236" y="39657"/>
                  </a:lnTo>
                  <a:lnTo>
                    <a:pt x="72102" y="36759"/>
                  </a:lnTo>
                  <a:lnTo>
                    <a:pt x="72316" y="36719"/>
                  </a:lnTo>
                  <a:lnTo>
                    <a:pt x="72556" y="36666"/>
                  </a:lnTo>
                  <a:lnTo>
                    <a:pt x="72904" y="36586"/>
                  </a:lnTo>
                  <a:lnTo>
                    <a:pt x="73344" y="36479"/>
                  </a:lnTo>
                  <a:lnTo>
                    <a:pt x="73852" y="36332"/>
                  </a:lnTo>
                  <a:lnTo>
                    <a:pt x="74439" y="36145"/>
                  </a:lnTo>
                  <a:lnTo>
                    <a:pt x="75107" y="35918"/>
                  </a:lnTo>
                  <a:lnTo>
                    <a:pt x="75828" y="35651"/>
                  </a:lnTo>
                  <a:lnTo>
                    <a:pt x="76629" y="35331"/>
                  </a:lnTo>
                  <a:lnTo>
                    <a:pt x="77470" y="34957"/>
                  </a:lnTo>
                  <a:lnTo>
                    <a:pt x="77911" y="34743"/>
                  </a:lnTo>
                  <a:lnTo>
                    <a:pt x="78365" y="34530"/>
                  </a:lnTo>
                  <a:lnTo>
                    <a:pt x="78832" y="34289"/>
                  </a:lnTo>
                  <a:lnTo>
                    <a:pt x="79299" y="34036"/>
                  </a:lnTo>
                  <a:lnTo>
                    <a:pt x="79793" y="33768"/>
                  </a:lnTo>
                  <a:lnTo>
                    <a:pt x="80287" y="33475"/>
                  </a:lnTo>
                  <a:lnTo>
                    <a:pt x="80795" y="33181"/>
                  </a:lnTo>
                  <a:lnTo>
                    <a:pt x="81302" y="32861"/>
                  </a:lnTo>
                  <a:lnTo>
                    <a:pt x="81823" y="32527"/>
                  </a:lnTo>
                  <a:lnTo>
                    <a:pt x="82357" y="32166"/>
                  </a:lnTo>
                  <a:lnTo>
                    <a:pt x="82023" y="31392"/>
                  </a:lnTo>
                  <a:lnTo>
                    <a:pt x="81115" y="29322"/>
                  </a:lnTo>
                  <a:lnTo>
                    <a:pt x="80474" y="27893"/>
                  </a:lnTo>
                  <a:lnTo>
                    <a:pt x="79740" y="26278"/>
                  </a:lnTo>
                  <a:lnTo>
                    <a:pt x="78912" y="24502"/>
                  </a:lnTo>
                  <a:lnTo>
                    <a:pt x="78017" y="22619"/>
                  </a:lnTo>
                  <a:lnTo>
                    <a:pt x="77069" y="20670"/>
                  </a:lnTo>
                  <a:lnTo>
                    <a:pt x="76575" y="19695"/>
                  </a:lnTo>
                  <a:lnTo>
                    <a:pt x="76068" y="18707"/>
                  </a:lnTo>
                  <a:lnTo>
                    <a:pt x="75561" y="17719"/>
                  </a:lnTo>
                  <a:lnTo>
                    <a:pt x="75040" y="16758"/>
                  </a:lnTo>
                  <a:lnTo>
                    <a:pt x="74519" y="15796"/>
                  </a:lnTo>
                  <a:lnTo>
                    <a:pt x="73998" y="14875"/>
                  </a:lnTo>
                  <a:lnTo>
                    <a:pt x="73478" y="13967"/>
                  </a:lnTo>
                  <a:lnTo>
                    <a:pt x="72957" y="13086"/>
                  </a:lnTo>
                  <a:lnTo>
                    <a:pt x="72450" y="12258"/>
                  </a:lnTo>
                  <a:lnTo>
                    <a:pt x="71929" y="11470"/>
                  </a:lnTo>
                  <a:lnTo>
                    <a:pt x="71435" y="10723"/>
                  </a:lnTo>
                  <a:lnTo>
                    <a:pt x="70941" y="10028"/>
                  </a:lnTo>
                  <a:lnTo>
                    <a:pt x="70447" y="9401"/>
                  </a:lnTo>
                  <a:lnTo>
                    <a:pt x="70220" y="9107"/>
                  </a:lnTo>
                  <a:lnTo>
                    <a:pt x="69979" y="8840"/>
                  </a:lnTo>
                  <a:lnTo>
                    <a:pt x="69739" y="8573"/>
                  </a:lnTo>
                  <a:lnTo>
                    <a:pt x="69499" y="8319"/>
                  </a:lnTo>
                  <a:lnTo>
                    <a:pt x="69245" y="8079"/>
                  </a:lnTo>
                  <a:lnTo>
                    <a:pt x="68991" y="7838"/>
                  </a:lnTo>
                  <a:lnTo>
                    <a:pt x="68738" y="7598"/>
                  </a:lnTo>
                  <a:lnTo>
                    <a:pt x="68457" y="7371"/>
                  </a:lnTo>
                  <a:lnTo>
                    <a:pt x="68190" y="7157"/>
                  </a:lnTo>
                  <a:lnTo>
                    <a:pt x="67910" y="6944"/>
                  </a:lnTo>
                  <a:lnTo>
                    <a:pt x="67336" y="6530"/>
                  </a:lnTo>
                  <a:lnTo>
                    <a:pt x="66735" y="6156"/>
                  </a:lnTo>
                  <a:lnTo>
                    <a:pt x="66134" y="5796"/>
                  </a:lnTo>
                  <a:lnTo>
                    <a:pt x="65520" y="5462"/>
                  </a:lnTo>
                  <a:lnTo>
                    <a:pt x="64892" y="5141"/>
                  </a:lnTo>
                  <a:lnTo>
                    <a:pt x="64265" y="4861"/>
                  </a:lnTo>
                  <a:lnTo>
                    <a:pt x="63624" y="4594"/>
                  </a:lnTo>
                  <a:lnTo>
                    <a:pt x="62996" y="4340"/>
                  </a:lnTo>
                  <a:lnTo>
                    <a:pt x="62369" y="4113"/>
                  </a:lnTo>
                  <a:lnTo>
                    <a:pt x="61741" y="3900"/>
                  </a:lnTo>
                  <a:lnTo>
                    <a:pt x="61127" y="3713"/>
                  </a:lnTo>
                  <a:lnTo>
                    <a:pt x="60526" y="3539"/>
                  </a:lnTo>
                  <a:lnTo>
                    <a:pt x="59939" y="3379"/>
                  </a:lnTo>
                  <a:lnTo>
                    <a:pt x="59364" y="3232"/>
                  </a:lnTo>
                  <a:lnTo>
                    <a:pt x="58817" y="3112"/>
                  </a:lnTo>
                  <a:lnTo>
                    <a:pt x="58283" y="2992"/>
                  </a:lnTo>
                  <a:lnTo>
                    <a:pt x="57308" y="2818"/>
                  </a:lnTo>
                  <a:lnTo>
                    <a:pt x="56467" y="2671"/>
                  </a:lnTo>
                  <a:lnTo>
                    <a:pt x="55759" y="2578"/>
                  </a:lnTo>
                  <a:lnTo>
                    <a:pt x="55239" y="2511"/>
                  </a:lnTo>
                  <a:lnTo>
                    <a:pt x="54785" y="2471"/>
                  </a:lnTo>
                  <a:lnTo>
                    <a:pt x="420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3573825" y="2927575"/>
              <a:ext cx="636250" cy="537475"/>
            </a:xfrm>
            <a:custGeom>
              <a:rect b="b" l="l" r="r" t="t"/>
              <a:pathLst>
                <a:path extrusionOk="0" h="21499" w="25450">
                  <a:moveTo>
                    <a:pt x="21911" y="1"/>
                  </a:moveTo>
                  <a:lnTo>
                    <a:pt x="1055" y="4247"/>
                  </a:lnTo>
                  <a:lnTo>
                    <a:pt x="0" y="17679"/>
                  </a:lnTo>
                  <a:lnTo>
                    <a:pt x="134" y="17773"/>
                  </a:lnTo>
                  <a:lnTo>
                    <a:pt x="534" y="18040"/>
                  </a:lnTo>
                  <a:lnTo>
                    <a:pt x="815" y="18227"/>
                  </a:lnTo>
                  <a:lnTo>
                    <a:pt x="1162" y="18427"/>
                  </a:lnTo>
                  <a:lnTo>
                    <a:pt x="1576" y="18667"/>
                  </a:lnTo>
                  <a:lnTo>
                    <a:pt x="2043" y="18921"/>
                  </a:lnTo>
                  <a:lnTo>
                    <a:pt x="2551" y="19175"/>
                  </a:lnTo>
                  <a:lnTo>
                    <a:pt x="3125" y="19442"/>
                  </a:lnTo>
                  <a:lnTo>
                    <a:pt x="3752" y="19722"/>
                  </a:lnTo>
                  <a:lnTo>
                    <a:pt x="4420" y="19989"/>
                  </a:lnTo>
                  <a:lnTo>
                    <a:pt x="5141" y="20256"/>
                  </a:lnTo>
                  <a:lnTo>
                    <a:pt x="5902" y="20497"/>
                  </a:lnTo>
                  <a:lnTo>
                    <a:pt x="6703" y="20737"/>
                  </a:lnTo>
                  <a:lnTo>
                    <a:pt x="7130" y="20844"/>
                  </a:lnTo>
                  <a:lnTo>
                    <a:pt x="7558" y="20951"/>
                  </a:lnTo>
                  <a:lnTo>
                    <a:pt x="7998" y="21044"/>
                  </a:lnTo>
                  <a:lnTo>
                    <a:pt x="8439" y="21138"/>
                  </a:lnTo>
                  <a:lnTo>
                    <a:pt x="8906" y="21218"/>
                  </a:lnTo>
                  <a:lnTo>
                    <a:pt x="9374" y="21284"/>
                  </a:lnTo>
                  <a:lnTo>
                    <a:pt x="9854" y="21351"/>
                  </a:lnTo>
                  <a:lnTo>
                    <a:pt x="10335" y="21405"/>
                  </a:lnTo>
                  <a:lnTo>
                    <a:pt x="10829" y="21445"/>
                  </a:lnTo>
                  <a:lnTo>
                    <a:pt x="11336" y="21471"/>
                  </a:lnTo>
                  <a:lnTo>
                    <a:pt x="11857" y="21498"/>
                  </a:lnTo>
                  <a:lnTo>
                    <a:pt x="12899" y="21498"/>
                  </a:lnTo>
                  <a:lnTo>
                    <a:pt x="13433" y="21485"/>
                  </a:lnTo>
                  <a:lnTo>
                    <a:pt x="13980" y="21445"/>
                  </a:lnTo>
                  <a:lnTo>
                    <a:pt x="14528" y="21391"/>
                  </a:lnTo>
                  <a:lnTo>
                    <a:pt x="15088" y="21338"/>
                  </a:lnTo>
                  <a:lnTo>
                    <a:pt x="15662" y="21258"/>
                  </a:lnTo>
                  <a:lnTo>
                    <a:pt x="16223" y="21164"/>
                  </a:lnTo>
                  <a:lnTo>
                    <a:pt x="16811" y="21044"/>
                  </a:lnTo>
                  <a:lnTo>
                    <a:pt x="17385" y="20924"/>
                  </a:lnTo>
                  <a:lnTo>
                    <a:pt x="17986" y="20764"/>
                  </a:lnTo>
                  <a:lnTo>
                    <a:pt x="18573" y="20603"/>
                  </a:lnTo>
                  <a:lnTo>
                    <a:pt x="19174" y="20417"/>
                  </a:lnTo>
                  <a:lnTo>
                    <a:pt x="19788" y="20203"/>
                  </a:lnTo>
                  <a:lnTo>
                    <a:pt x="20402" y="19976"/>
                  </a:lnTo>
                  <a:lnTo>
                    <a:pt x="21017" y="19722"/>
                  </a:lnTo>
                  <a:lnTo>
                    <a:pt x="21631" y="19455"/>
                  </a:lnTo>
                  <a:lnTo>
                    <a:pt x="22258" y="19161"/>
                  </a:lnTo>
                  <a:lnTo>
                    <a:pt x="22886" y="18841"/>
                  </a:lnTo>
                  <a:lnTo>
                    <a:pt x="23527" y="18494"/>
                  </a:lnTo>
                  <a:lnTo>
                    <a:pt x="24168" y="18133"/>
                  </a:lnTo>
                  <a:lnTo>
                    <a:pt x="24809" y="17746"/>
                  </a:lnTo>
                  <a:lnTo>
                    <a:pt x="25450" y="17319"/>
                  </a:lnTo>
                  <a:lnTo>
                    <a:pt x="21911" y="1"/>
                  </a:lnTo>
                  <a:close/>
                </a:path>
              </a:pathLst>
            </a:custGeom>
            <a:solidFill>
              <a:srgbClr val="A66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4190025" y="4009775"/>
              <a:ext cx="815500" cy="656975"/>
            </a:xfrm>
            <a:custGeom>
              <a:rect b="b" l="l" r="r" t="t"/>
              <a:pathLst>
                <a:path extrusionOk="0" h="26279" w="32620">
                  <a:moveTo>
                    <a:pt x="3192" y="1"/>
                  </a:moveTo>
                  <a:lnTo>
                    <a:pt x="0" y="12325"/>
                  </a:lnTo>
                  <a:lnTo>
                    <a:pt x="989" y="12953"/>
                  </a:lnTo>
                  <a:lnTo>
                    <a:pt x="2137" y="13674"/>
                  </a:lnTo>
                  <a:lnTo>
                    <a:pt x="3646" y="14608"/>
                  </a:lnTo>
                  <a:lnTo>
                    <a:pt x="5448" y="15717"/>
                  </a:lnTo>
                  <a:lnTo>
                    <a:pt x="7491" y="16945"/>
                  </a:lnTo>
                  <a:lnTo>
                    <a:pt x="9721" y="18240"/>
                  </a:lnTo>
                  <a:lnTo>
                    <a:pt x="10896" y="18908"/>
                  </a:lnTo>
                  <a:lnTo>
                    <a:pt x="12084" y="19589"/>
                  </a:lnTo>
                  <a:lnTo>
                    <a:pt x="13286" y="20256"/>
                  </a:lnTo>
                  <a:lnTo>
                    <a:pt x="14514" y="20911"/>
                  </a:lnTo>
                  <a:lnTo>
                    <a:pt x="15729" y="21565"/>
                  </a:lnTo>
                  <a:lnTo>
                    <a:pt x="16958" y="22192"/>
                  </a:lnTo>
                  <a:lnTo>
                    <a:pt x="18159" y="22793"/>
                  </a:lnTo>
                  <a:lnTo>
                    <a:pt x="19348" y="23367"/>
                  </a:lnTo>
                  <a:lnTo>
                    <a:pt x="20509" y="23901"/>
                  </a:lnTo>
                  <a:lnTo>
                    <a:pt x="21644" y="24409"/>
                  </a:lnTo>
                  <a:lnTo>
                    <a:pt x="22739" y="24863"/>
                  </a:lnTo>
                  <a:lnTo>
                    <a:pt x="23260" y="25063"/>
                  </a:lnTo>
                  <a:lnTo>
                    <a:pt x="23781" y="25250"/>
                  </a:lnTo>
                  <a:lnTo>
                    <a:pt x="24275" y="25437"/>
                  </a:lnTo>
                  <a:lnTo>
                    <a:pt x="24769" y="25597"/>
                  </a:lnTo>
                  <a:lnTo>
                    <a:pt x="25236" y="25744"/>
                  </a:lnTo>
                  <a:lnTo>
                    <a:pt x="25690" y="25878"/>
                  </a:lnTo>
                  <a:lnTo>
                    <a:pt x="26131" y="25984"/>
                  </a:lnTo>
                  <a:lnTo>
                    <a:pt x="26545" y="26078"/>
                  </a:lnTo>
                  <a:lnTo>
                    <a:pt x="26945" y="26158"/>
                  </a:lnTo>
                  <a:lnTo>
                    <a:pt x="27332" y="26225"/>
                  </a:lnTo>
                  <a:lnTo>
                    <a:pt x="27693" y="26251"/>
                  </a:lnTo>
                  <a:lnTo>
                    <a:pt x="28027" y="26278"/>
                  </a:lnTo>
                  <a:lnTo>
                    <a:pt x="28347" y="26265"/>
                  </a:lnTo>
                  <a:lnTo>
                    <a:pt x="28628" y="26238"/>
                  </a:lnTo>
                  <a:lnTo>
                    <a:pt x="28908" y="26198"/>
                  </a:lnTo>
                  <a:lnTo>
                    <a:pt x="29175" y="26131"/>
                  </a:lnTo>
                  <a:lnTo>
                    <a:pt x="29429" y="26064"/>
                  </a:lnTo>
                  <a:lnTo>
                    <a:pt x="29669" y="25971"/>
                  </a:lnTo>
                  <a:lnTo>
                    <a:pt x="29896" y="25851"/>
                  </a:lnTo>
                  <a:lnTo>
                    <a:pt x="30123" y="25731"/>
                  </a:lnTo>
                  <a:lnTo>
                    <a:pt x="30337" y="25597"/>
                  </a:lnTo>
                  <a:lnTo>
                    <a:pt x="30537" y="25450"/>
                  </a:lnTo>
                  <a:lnTo>
                    <a:pt x="30724" y="25277"/>
                  </a:lnTo>
                  <a:lnTo>
                    <a:pt x="30911" y="25103"/>
                  </a:lnTo>
                  <a:lnTo>
                    <a:pt x="31084" y="24916"/>
                  </a:lnTo>
                  <a:lnTo>
                    <a:pt x="31245" y="24716"/>
                  </a:lnTo>
                  <a:lnTo>
                    <a:pt x="31391" y="24502"/>
                  </a:lnTo>
                  <a:lnTo>
                    <a:pt x="31538" y="24275"/>
                  </a:lnTo>
                  <a:lnTo>
                    <a:pt x="31672" y="24048"/>
                  </a:lnTo>
                  <a:lnTo>
                    <a:pt x="31792" y="23808"/>
                  </a:lnTo>
                  <a:lnTo>
                    <a:pt x="31912" y="23554"/>
                  </a:lnTo>
                  <a:lnTo>
                    <a:pt x="32019" y="23301"/>
                  </a:lnTo>
                  <a:lnTo>
                    <a:pt x="32112" y="23034"/>
                  </a:lnTo>
                  <a:lnTo>
                    <a:pt x="32206" y="22753"/>
                  </a:lnTo>
                  <a:lnTo>
                    <a:pt x="32286" y="22473"/>
                  </a:lnTo>
                  <a:lnTo>
                    <a:pt x="32353" y="22179"/>
                  </a:lnTo>
                  <a:lnTo>
                    <a:pt x="32420" y="21885"/>
                  </a:lnTo>
                  <a:lnTo>
                    <a:pt x="32473" y="21578"/>
                  </a:lnTo>
                  <a:lnTo>
                    <a:pt x="32513" y="21271"/>
                  </a:lnTo>
                  <a:lnTo>
                    <a:pt x="32553" y="20964"/>
                  </a:lnTo>
                  <a:lnTo>
                    <a:pt x="32580" y="20643"/>
                  </a:lnTo>
                  <a:lnTo>
                    <a:pt x="32607" y="20323"/>
                  </a:lnTo>
                  <a:lnTo>
                    <a:pt x="32620" y="20003"/>
                  </a:lnTo>
                  <a:lnTo>
                    <a:pt x="32620" y="19682"/>
                  </a:lnTo>
                  <a:lnTo>
                    <a:pt x="32607" y="19015"/>
                  </a:lnTo>
                  <a:lnTo>
                    <a:pt x="32566" y="18347"/>
                  </a:lnTo>
                  <a:lnTo>
                    <a:pt x="32486" y="17679"/>
                  </a:lnTo>
                  <a:lnTo>
                    <a:pt x="32393" y="17025"/>
                  </a:lnTo>
                  <a:lnTo>
                    <a:pt x="32259" y="16357"/>
                  </a:lnTo>
                  <a:lnTo>
                    <a:pt x="32099" y="15717"/>
                  </a:lnTo>
                  <a:lnTo>
                    <a:pt x="31912" y="15076"/>
                  </a:lnTo>
                  <a:lnTo>
                    <a:pt x="31699" y="14461"/>
                  </a:lnTo>
                  <a:lnTo>
                    <a:pt x="31472" y="13861"/>
                  </a:lnTo>
                  <a:lnTo>
                    <a:pt x="31338" y="13580"/>
                  </a:lnTo>
                  <a:lnTo>
                    <a:pt x="31205" y="13286"/>
                  </a:lnTo>
                  <a:lnTo>
                    <a:pt x="31071" y="13019"/>
                  </a:lnTo>
                  <a:lnTo>
                    <a:pt x="30924" y="12752"/>
                  </a:lnTo>
                  <a:lnTo>
                    <a:pt x="30777" y="12499"/>
                  </a:lnTo>
                  <a:lnTo>
                    <a:pt x="30617" y="12245"/>
                  </a:lnTo>
                  <a:lnTo>
                    <a:pt x="30457" y="12005"/>
                  </a:lnTo>
                  <a:lnTo>
                    <a:pt x="30283" y="11778"/>
                  </a:lnTo>
                  <a:lnTo>
                    <a:pt x="30110" y="11551"/>
                  </a:lnTo>
                  <a:lnTo>
                    <a:pt x="29936" y="11337"/>
                  </a:lnTo>
                  <a:lnTo>
                    <a:pt x="29749" y="11150"/>
                  </a:lnTo>
                  <a:lnTo>
                    <a:pt x="29562" y="10963"/>
                  </a:lnTo>
                  <a:lnTo>
                    <a:pt x="29375" y="10790"/>
                  </a:lnTo>
                  <a:lnTo>
                    <a:pt x="29175" y="10616"/>
                  </a:lnTo>
                  <a:lnTo>
                    <a:pt x="28975" y="10469"/>
                  </a:lnTo>
                  <a:lnTo>
                    <a:pt x="28761" y="10336"/>
                  </a:lnTo>
                  <a:lnTo>
                    <a:pt x="28067" y="9922"/>
                  </a:lnTo>
                  <a:lnTo>
                    <a:pt x="27306" y="9508"/>
                  </a:lnTo>
                  <a:lnTo>
                    <a:pt x="26478" y="9067"/>
                  </a:lnTo>
                  <a:lnTo>
                    <a:pt x="25610" y="8640"/>
                  </a:lnTo>
                  <a:lnTo>
                    <a:pt x="24702" y="8199"/>
                  </a:lnTo>
                  <a:lnTo>
                    <a:pt x="23754" y="7759"/>
                  </a:lnTo>
                  <a:lnTo>
                    <a:pt x="22766" y="7318"/>
                  </a:lnTo>
                  <a:lnTo>
                    <a:pt x="21751" y="6877"/>
                  </a:lnTo>
                  <a:lnTo>
                    <a:pt x="20710" y="6437"/>
                  </a:lnTo>
                  <a:lnTo>
                    <a:pt x="19668" y="6009"/>
                  </a:lnTo>
                  <a:lnTo>
                    <a:pt x="18600" y="5569"/>
                  </a:lnTo>
                  <a:lnTo>
                    <a:pt x="17532" y="5142"/>
                  </a:lnTo>
                  <a:lnTo>
                    <a:pt x="15396" y="4314"/>
                  </a:lnTo>
                  <a:lnTo>
                    <a:pt x="13286" y="3526"/>
                  </a:lnTo>
                  <a:lnTo>
                    <a:pt x="11283" y="2792"/>
                  </a:lnTo>
                  <a:lnTo>
                    <a:pt x="9387" y="2124"/>
                  </a:lnTo>
                  <a:lnTo>
                    <a:pt x="7678" y="1523"/>
                  </a:lnTo>
                  <a:lnTo>
                    <a:pt x="6183" y="1002"/>
                  </a:lnTo>
                  <a:lnTo>
                    <a:pt x="3993" y="26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rgbClr val="A66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137125" y="238125"/>
              <a:ext cx="3202225" cy="2766925"/>
            </a:xfrm>
            <a:custGeom>
              <a:rect b="b" l="l" r="r" t="t"/>
              <a:pathLst>
                <a:path extrusionOk="0" h="110677" w="128089">
                  <a:moveTo>
                    <a:pt x="77710" y="0"/>
                  </a:moveTo>
                  <a:lnTo>
                    <a:pt x="77230" y="27"/>
                  </a:lnTo>
                  <a:lnTo>
                    <a:pt x="76268" y="80"/>
                  </a:lnTo>
                  <a:lnTo>
                    <a:pt x="75334" y="160"/>
                  </a:lnTo>
                  <a:lnTo>
                    <a:pt x="74399" y="280"/>
                  </a:lnTo>
                  <a:lnTo>
                    <a:pt x="73491" y="414"/>
                  </a:lnTo>
                  <a:lnTo>
                    <a:pt x="72596" y="587"/>
                  </a:lnTo>
                  <a:lnTo>
                    <a:pt x="71715" y="774"/>
                  </a:lnTo>
                  <a:lnTo>
                    <a:pt x="70861" y="988"/>
                  </a:lnTo>
                  <a:lnTo>
                    <a:pt x="70019" y="1215"/>
                  </a:lnTo>
                  <a:lnTo>
                    <a:pt x="69192" y="1455"/>
                  </a:lnTo>
                  <a:lnTo>
                    <a:pt x="68390" y="1722"/>
                  </a:lnTo>
                  <a:lnTo>
                    <a:pt x="67603" y="2003"/>
                  </a:lnTo>
                  <a:lnTo>
                    <a:pt x="66828" y="2283"/>
                  </a:lnTo>
                  <a:lnTo>
                    <a:pt x="66094" y="2590"/>
                  </a:lnTo>
                  <a:lnTo>
                    <a:pt x="65359" y="2897"/>
                  </a:lnTo>
                  <a:lnTo>
                    <a:pt x="64665" y="3218"/>
                  </a:lnTo>
                  <a:lnTo>
                    <a:pt x="63984" y="3538"/>
                  </a:lnTo>
                  <a:lnTo>
                    <a:pt x="63330" y="3872"/>
                  </a:lnTo>
                  <a:lnTo>
                    <a:pt x="62702" y="4193"/>
                  </a:lnTo>
                  <a:lnTo>
                    <a:pt x="62088" y="4526"/>
                  </a:lnTo>
                  <a:lnTo>
                    <a:pt x="61514" y="4860"/>
                  </a:lnTo>
                  <a:lnTo>
                    <a:pt x="60953" y="5181"/>
                  </a:lnTo>
                  <a:lnTo>
                    <a:pt x="60433" y="5501"/>
                  </a:lnTo>
                  <a:lnTo>
                    <a:pt x="59925" y="5822"/>
                  </a:lnTo>
                  <a:lnTo>
                    <a:pt x="59458" y="6129"/>
                  </a:lnTo>
                  <a:lnTo>
                    <a:pt x="58590" y="6716"/>
                  </a:lnTo>
                  <a:lnTo>
                    <a:pt x="57856" y="7250"/>
                  </a:lnTo>
                  <a:lnTo>
                    <a:pt x="57228" y="7718"/>
                  </a:lnTo>
                  <a:lnTo>
                    <a:pt x="56747" y="8105"/>
                  </a:lnTo>
                  <a:lnTo>
                    <a:pt x="56387" y="8385"/>
                  </a:lnTo>
                  <a:lnTo>
                    <a:pt x="56093" y="8639"/>
                  </a:lnTo>
                  <a:lnTo>
                    <a:pt x="55559" y="8185"/>
                  </a:lnTo>
                  <a:lnTo>
                    <a:pt x="55038" y="7758"/>
                  </a:lnTo>
                  <a:lnTo>
                    <a:pt x="54518" y="7344"/>
                  </a:lnTo>
                  <a:lnTo>
                    <a:pt x="53997" y="6943"/>
                  </a:lnTo>
                  <a:lnTo>
                    <a:pt x="53476" y="6556"/>
                  </a:lnTo>
                  <a:lnTo>
                    <a:pt x="52969" y="6195"/>
                  </a:lnTo>
                  <a:lnTo>
                    <a:pt x="52461" y="5848"/>
                  </a:lnTo>
                  <a:lnTo>
                    <a:pt x="51954" y="5528"/>
                  </a:lnTo>
                  <a:lnTo>
                    <a:pt x="51447" y="5207"/>
                  </a:lnTo>
                  <a:lnTo>
                    <a:pt x="50952" y="4914"/>
                  </a:lnTo>
                  <a:lnTo>
                    <a:pt x="50458" y="4633"/>
                  </a:lnTo>
                  <a:lnTo>
                    <a:pt x="49964" y="4366"/>
                  </a:lnTo>
                  <a:lnTo>
                    <a:pt x="49470" y="4126"/>
                  </a:lnTo>
                  <a:lnTo>
                    <a:pt x="48990" y="3886"/>
                  </a:lnTo>
                  <a:lnTo>
                    <a:pt x="48509" y="3672"/>
                  </a:lnTo>
                  <a:lnTo>
                    <a:pt x="48028" y="3472"/>
                  </a:lnTo>
                  <a:lnTo>
                    <a:pt x="47548" y="3285"/>
                  </a:lnTo>
                  <a:lnTo>
                    <a:pt x="47080" y="3111"/>
                  </a:lnTo>
                  <a:lnTo>
                    <a:pt x="46613" y="2951"/>
                  </a:lnTo>
                  <a:lnTo>
                    <a:pt x="46146" y="2804"/>
                  </a:lnTo>
                  <a:lnTo>
                    <a:pt x="45692" y="2670"/>
                  </a:lnTo>
                  <a:lnTo>
                    <a:pt x="45224" y="2550"/>
                  </a:lnTo>
                  <a:lnTo>
                    <a:pt x="44784" y="2457"/>
                  </a:lnTo>
                  <a:lnTo>
                    <a:pt x="44330" y="2363"/>
                  </a:lnTo>
                  <a:lnTo>
                    <a:pt x="43876" y="2283"/>
                  </a:lnTo>
                  <a:lnTo>
                    <a:pt x="43435" y="2216"/>
                  </a:lnTo>
                  <a:lnTo>
                    <a:pt x="42995" y="2163"/>
                  </a:lnTo>
                  <a:lnTo>
                    <a:pt x="42567" y="2123"/>
                  </a:lnTo>
                  <a:lnTo>
                    <a:pt x="42140" y="2096"/>
                  </a:lnTo>
                  <a:lnTo>
                    <a:pt x="41713" y="2083"/>
                  </a:lnTo>
                  <a:lnTo>
                    <a:pt x="40858" y="2083"/>
                  </a:lnTo>
                  <a:lnTo>
                    <a:pt x="40444" y="2096"/>
                  </a:lnTo>
                  <a:lnTo>
                    <a:pt x="40030" y="2136"/>
                  </a:lnTo>
                  <a:lnTo>
                    <a:pt x="39630" y="2163"/>
                  </a:lnTo>
                  <a:lnTo>
                    <a:pt x="39216" y="2216"/>
                  </a:lnTo>
                  <a:lnTo>
                    <a:pt x="38815" y="2283"/>
                  </a:lnTo>
                  <a:lnTo>
                    <a:pt x="38428" y="2350"/>
                  </a:lnTo>
                  <a:lnTo>
                    <a:pt x="38028" y="2430"/>
                  </a:lnTo>
                  <a:lnTo>
                    <a:pt x="37640" y="2510"/>
                  </a:lnTo>
                  <a:lnTo>
                    <a:pt x="37253" y="2617"/>
                  </a:lnTo>
                  <a:lnTo>
                    <a:pt x="36866" y="2724"/>
                  </a:lnTo>
                  <a:lnTo>
                    <a:pt x="36492" y="2831"/>
                  </a:lnTo>
                  <a:lnTo>
                    <a:pt x="36118" y="2964"/>
                  </a:lnTo>
                  <a:lnTo>
                    <a:pt x="35744" y="3084"/>
                  </a:lnTo>
                  <a:lnTo>
                    <a:pt x="35384" y="3231"/>
                  </a:lnTo>
                  <a:lnTo>
                    <a:pt x="35023" y="3378"/>
                  </a:lnTo>
                  <a:lnTo>
                    <a:pt x="34663" y="3538"/>
                  </a:lnTo>
                  <a:lnTo>
                    <a:pt x="34302" y="3699"/>
                  </a:lnTo>
                  <a:lnTo>
                    <a:pt x="33955" y="3872"/>
                  </a:lnTo>
                  <a:lnTo>
                    <a:pt x="33261" y="4233"/>
                  </a:lnTo>
                  <a:lnTo>
                    <a:pt x="32593" y="4620"/>
                  </a:lnTo>
                  <a:lnTo>
                    <a:pt x="31939" y="5020"/>
                  </a:lnTo>
                  <a:lnTo>
                    <a:pt x="31298" y="5461"/>
                  </a:lnTo>
                  <a:lnTo>
                    <a:pt x="30670" y="5902"/>
                  </a:lnTo>
                  <a:lnTo>
                    <a:pt x="30056" y="6382"/>
                  </a:lnTo>
                  <a:lnTo>
                    <a:pt x="29469" y="6863"/>
                  </a:lnTo>
                  <a:lnTo>
                    <a:pt x="28895" y="7370"/>
                  </a:lnTo>
                  <a:lnTo>
                    <a:pt x="28334" y="7878"/>
                  </a:lnTo>
                  <a:lnTo>
                    <a:pt x="27800" y="8399"/>
                  </a:lnTo>
                  <a:lnTo>
                    <a:pt x="27266" y="8933"/>
                  </a:lnTo>
                  <a:lnTo>
                    <a:pt x="26758" y="9480"/>
                  </a:lnTo>
                  <a:lnTo>
                    <a:pt x="26264" y="10014"/>
                  </a:lnTo>
                  <a:lnTo>
                    <a:pt x="25797" y="10562"/>
                  </a:lnTo>
                  <a:lnTo>
                    <a:pt x="25343" y="11122"/>
                  </a:lnTo>
                  <a:lnTo>
                    <a:pt x="24902" y="11670"/>
                  </a:lnTo>
                  <a:lnTo>
                    <a:pt x="24475" y="12217"/>
                  </a:lnTo>
                  <a:lnTo>
                    <a:pt x="24075" y="12751"/>
                  </a:lnTo>
                  <a:lnTo>
                    <a:pt x="23687" y="13285"/>
                  </a:lnTo>
                  <a:lnTo>
                    <a:pt x="23327" y="13820"/>
                  </a:lnTo>
                  <a:lnTo>
                    <a:pt x="22980" y="14340"/>
                  </a:lnTo>
                  <a:lnTo>
                    <a:pt x="22646" y="14848"/>
                  </a:lnTo>
                  <a:lnTo>
                    <a:pt x="22325" y="15342"/>
                  </a:lnTo>
                  <a:lnTo>
                    <a:pt x="21751" y="16276"/>
                  </a:lnTo>
                  <a:lnTo>
                    <a:pt x="21257" y="17144"/>
                  </a:lnTo>
                  <a:lnTo>
                    <a:pt x="20830" y="17905"/>
                  </a:lnTo>
                  <a:lnTo>
                    <a:pt x="20483" y="18573"/>
                  </a:lnTo>
                  <a:lnTo>
                    <a:pt x="20202" y="19107"/>
                  </a:lnTo>
                  <a:lnTo>
                    <a:pt x="20015" y="19521"/>
                  </a:lnTo>
                  <a:lnTo>
                    <a:pt x="19855" y="19855"/>
                  </a:lnTo>
                  <a:lnTo>
                    <a:pt x="19268" y="20175"/>
                  </a:lnTo>
                  <a:lnTo>
                    <a:pt x="18707" y="20496"/>
                  </a:lnTo>
                  <a:lnTo>
                    <a:pt x="18146" y="20816"/>
                  </a:lnTo>
                  <a:lnTo>
                    <a:pt x="17612" y="21150"/>
                  </a:lnTo>
                  <a:lnTo>
                    <a:pt x="17078" y="21470"/>
                  </a:lnTo>
                  <a:lnTo>
                    <a:pt x="16557" y="21804"/>
                  </a:lnTo>
                  <a:lnTo>
                    <a:pt x="16050" y="22138"/>
                  </a:lnTo>
                  <a:lnTo>
                    <a:pt x="15556" y="22472"/>
                  </a:lnTo>
                  <a:lnTo>
                    <a:pt x="15075" y="22819"/>
                  </a:lnTo>
                  <a:lnTo>
                    <a:pt x="14608" y="23153"/>
                  </a:lnTo>
                  <a:lnTo>
                    <a:pt x="14154" y="23500"/>
                  </a:lnTo>
                  <a:lnTo>
                    <a:pt x="13700" y="23847"/>
                  </a:lnTo>
                  <a:lnTo>
                    <a:pt x="13273" y="24194"/>
                  </a:lnTo>
                  <a:lnTo>
                    <a:pt x="12845" y="24555"/>
                  </a:lnTo>
                  <a:lnTo>
                    <a:pt x="12431" y="24902"/>
                  </a:lnTo>
                  <a:lnTo>
                    <a:pt x="12031" y="25262"/>
                  </a:lnTo>
                  <a:lnTo>
                    <a:pt x="11644" y="25610"/>
                  </a:lnTo>
                  <a:lnTo>
                    <a:pt x="11256" y="25970"/>
                  </a:lnTo>
                  <a:lnTo>
                    <a:pt x="10896" y="26331"/>
                  </a:lnTo>
                  <a:lnTo>
                    <a:pt x="10535" y="26691"/>
                  </a:lnTo>
                  <a:lnTo>
                    <a:pt x="10188" y="27052"/>
                  </a:lnTo>
                  <a:lnTo>
                    <a:pt x="9841" y="27425"/>
                  </a:lnTo>
                  <a:lnTo>
                    <a:pt x="9521" y="27786"/>
                  </a:lnTo>
                  <a:lnTo>
                    <a:pt x="9200" y="28160"/>
                  </a:lnTo>
                  <a:lnTo>
                    <a:pt x="8893" y="28520"/>
                  </a:lnTo>
                  <a:lnTo>
                    <a:pt x="8599" y="28894"/>
                  </a:lnTo>
                  <a:lnTo>
                    <a:pt x="8306" y="29268"/>
                  </a:lnTo>
                  <a:lnTo>
                    <a:pt x="8025" y="29629"/>
                  </a:lnTo>
                  <a:lnTo>
                    <a:pt x="7491" y="30376"/>
                  </a:lnTo>
                  <a:lnTo>
                    <a:pt x="6997" y="31124"/>
                  </a:lnTo>
                  <a:lnTo>
                    <a:pt x="6543" y="31872"/>
                  </a:lnTo>
                  <a:lnTo>
                    <a:pt x="6116" y="32620"/>
                  </a:lnTo>
                  <a:lnTo>
                    <a:pt x="5715" y="33367"/>
                  </a:lnTo>
                  <a:lnTo>
                    <a:pt x="5355" y="34115"/>
                  </a:lnTo>
                  <a:lnTo>
                    <a:pt x="5034" y="34863"/>
                  </a:lnTo>
                  <a:lnTo>
                    <a:pt x="4727" y="35610"/>
                  </a:lnTo>
                  <a:lnTo>
                    <a:pt x="4460" y="36358"/>
                  </a:lnTo>
                  <a:lnTo>
                    <a:pt x="4220" y="37093"/>
                  </a:lnTo>
                  <a:lnTo>
                    <a:pt x="4006" y="37827"/>
                  </a:lnTo>
                  <a:lnTo>
                    <a:pt x="3806" y="38561"/>
                  </a:lnTo>
                  <a:lnTo>
                    <a:pt x="3646" y="39282"/>
                  </a:lnTo>
                  <a:lnTo>
                    <a:pt x="3499" y="40003"/>
                  </a:lnTo>
                  <a:lnTo>
                    <a:pt x="3379" y="40711"/>
                  </a:lnTo>
                  <a:lnTo>
                    <a:pt x="3285" y="41419"/>
                  </a:lnTo>
                  <a:lnTo>
                    <a:pt x="3205" y="42113"/>
                  </a:lnTo>
                  <a:lnTo>
                    <a:pt x="3152" y="42807"/>
                  </a:lnTo>
                  <a:lnTo>
                    <a:pt x="3112" y="43475"/>
                  </a:lnTo>
                  <a:lnTo>
                    <a:pt x="3085" y="44142"/>
                  </a:lnTo>
                  <a:lnTo>
                    <a:pt x="3085" y="44797"/>
                  </a:lnTo>
                  <a:lnTo>
                    <a:pt x="3085" y="45438"/>
                  </a:lnTo>
                  <a:lnTo>
                    <a:pt x="3112" y="46079"/>
                  </a:lnTo>
                  <a:lnTo>
                    <a:pt x="3152" y="46693"/>
                  </a:lnTo>
                  <a:lnTo>
                    <a:pt x="3192" y="47294"/>
                  </a:lnTo>
                  <a:lnTo>
                    <a:pt x="3258" y="47881"/>
                  </a:lnTo>
                  <a:lnTo>
                    <a:pt x="3325" y="48455"/>
                  </a:lnTo>
                  <a:lnTo>
                    <a:pt x="3405" y="49003"/>
                  </a:lnTo>
                  <a:lnTo>
                    <a:pt x="3485" y="49550"/>
                  </a:lnTo>
                  <a:lnTo>
                    <a:pt x="3579" y="50071"/>
                  </a:lnTo>
                  <a:lnTo>
                    <a:pt x="3672" y="50565"/>
                  </a:lnTo>
                  <a:lnTo>
                    <a:pt x="3779" y="51059"/>
                  </a:lnTo>
                  <a:lnTo>
                    <a:pt x="3993" y="51954"/>
                  </a:lnTo>
                  <a:lnTo>
                    <a:pt x="4220" y="52781"/>
                  </a:lnTo>
                  <a:lnTo>
                    <a:pt x="4433" y="53516"/>
                  </a:lnTo>
                  <a:lnTo>
                    <a:pt x="4647" y="54143"/>
                  </a:lnTo>
                  <a:lnTo>
                    <a:pt x="4834" y="54677"/>
                  </a:lnTo>
                  <a:lnTo>
                    <a:pt x="4994" y="55105"/>
                  </a:lnTo>
                  <a:lnTo>
                    <a:pt x="5128" y="55412"/>
                  </a:lnTo>
                  <a:lnTo>
                    <a:pt x="5235" y="55665"/>
                  </a:lnTo>
                  <a:lnTo>
                    <a:pt x="4901" y="56280"/>
                  </a:lnTo>
                  <a:lnTo>
                    <a:pt x="4580" y="56881"/>
                  </a:lnTo>
                  <a:lnTo>
                    <a:pt x="4260" y="57481"/>
                  </a:lnTo>
                  <a:lnTo>
                    <a:pt x="3966" y="58069"/>
                  </a:lnTo>
                  <a:lnTo>
                    <a:pt x="3686" y="58656"/>
                  </a:lnTo>
                  <a:lnTo>
                    <a:pt x="3405" y="59231"/>
                  </a:lnTo>
                  <a:lnTo>
                    <a:pt x="3138" y="59805"/>
                  </a:lnTo>
                  <a:lnTo>
                    <a:pt x="2898" y="60365"/>
                  </a:lnTo>
                  <a:lnTo>
                    <a:pt x="2658" y="60926"/>
                  </a:lnTo>
                  <a:lnTo>
                    <a:pt x="2431" y="61487"/>
                  </a:lnTo>
                  <a:lnTo>
                    <a:pt x="2204" y="62034"/>
                  </a:lnTo>
                  <a:lnTo>
                    <a:pt x="2003" y="62569"/>
                  </a:lnTo>
                  <a:lnTo>
                    <a:pt x="1816" y="63103"/>
                  </a:lnTo>
                  <a:lnTo>
                    <a:pt x="1629" y="63623"/>
                  </a:lnTo>
                  <a:lnTo>
                    <a:pt x="1456" y="64144"/>
                  </a:lnTo>
                  <a:lnTo>
                    <a:pt x="1296" y="64665"/>
                  </a:lnTo>
                  <a:lnTo>
                    <a:pt x="1149" y="65172"/>
                  </a:lnTo>
                  <a:lnTo>
                    <a:pt x="1002" y="65666"/>
                  </a:lnTo>
                  <a:lnTo>
                    <a:pt x="868" y="66174"/>
                  </a:lnTo>
                  <a:lnTo>
                    <a:pt x="748" y="66654"/>
                  </a:lnTo>
                  <a:lnTo>
                    <a:pt x="641" y="67135"/>
                  </a:lnTo>
                  <a:lnTo>
                    <a:pt x="535" y="67616"/>
                  </a:lnTo>
                  <a:lnTo>
                    <a:pt x="441" y="68083"/>
                  </a:lnTo>
                  <a:lnTo>
                    <a:pt x="361" y="68550"/>
                  </a:lnTo>
                  <a:lnTo>
                    <a:pt x="214" y="69472"/>
                  </a:lnTo>
                  <a:lnTo>
                    <a:pt x="121" y="70353"/>
                  </a:lnTo>
                  <a:lnTo>
                    <a:pt x="41" y="71221"/>
                  </a:lnTo>
                  <a:lnTo>
                    <a:pt x="1" y="72062"/>
                  </a:lnTo>
                  <a:lnTo>
                    <a:pt x="1" y="72877"/>
                  </a:lnTo>
                  <a:lnTo>
                    <a:pt x="27" y="73678"/>
                  </a:lnTo>
                  <a:lnTo>
                    <a:pt x="81" y="74452"/>
                  </a:lnTo>
                  <a:lnTo>
                    <a:pt x="161" y="75200"/>
                  </a:lnTo>
                  <a:lnTo>
                    <a:pt x="254" y="75921"/>
                  </a:lnTo>
                  <a:lnTo>
                    <a:pt x="388" y="76628"/>
                  </a:lnTo>
                  <a:lnTo>
                    <a:pt x="548" y="77323"/>
                  </a:lnTo>
                  <a:lnTo>
                    <a:pt x="722" y="77977"/>
                  </a:lnTo>
                  <a:lnTo>
                    <a:pt x="922" y="78631"/>
                  </a:lnTo>
                  <a:lnTo>
                    <a:pt x="1135" y="79246"/>
                  </a:lnTo>
                  <a:lnTo>
                    <a:pt x="1362" y="79846"/>
                  </a:lnTo>
                  <a:lnTo>
                    <a:pt x="1616" y="80434"/>
                  </a:lnTo>
                  <a:lnTo>
                    <a:pt x="1883" y="80995"/>
                  </a:lnTo>
                  <a:lnTo>
                    <a:pt x="2177" y="81529"/>
                  </a:lnTo>
                  <a:lnTo>
                    <a:pt x="2471" y="82049"/>
                  </a:lnTo>
                  <a:lnTo>
                    <a:pt x="2778" y="82557"/>
                  </a:lnTo>
                  <a:lnTo>
                    <a:pt x="3098" y="83038"/>
                  </a:lnTo>
                  <a:lnTo>
                    <a:pt x="3419" y="83492"/>
                  </a:lnTo>
                  <a:lnTo>
                    <a:pt x="3752" y="83946"/>
                  </a:lnTo>
                  <a:lnTo>
                    <a:pt x="4100" y="84373"/>
                  </a:lnTo>
                  <a:lnTo>
                    <a:pt x="4447" y="84773"/>
                  </a:lnTo>
                  <a:lnTo>
                    <a:pt x="4807" y="85161"/>
                  </a:lnTo>
                  <a:lnTo>
                    <a:pt x="5154" y="85534"/>
                  </a:lnTo>
                  <a:lnTo>
                    <a:pt x="5515" y="85895"/>
                  </a:lnTo>
                  <a:lnTo>
                    <a:pt x="5875" y="86229"/>
                  </a:lnTo>
                  <a:lnTo>
                    <a:pt x="6236" y="86549"/>
                  </a:lnTo>
                  <a:lnTo>
                    <a:pt x="6583" y="86856"/>
                  </a:lnTo>
                  <a:lnTo>
                    <a:pt x="6944" y="87137"/>
                  </a:lnTo>
                  <a:lnTo>
                    <a:pt x="7291" y="87404"/>
                  </a:lnTo>
                  <a:lnTo>
                    <a:pt x="7625" y="87657"/>
                  </a:lnTo>
                  <a:lnTo>
                    <a:pt x="7958" y="87898"/>
                  </a:lnTo>
                  <a:lnTo>
                    <a:pt x="8292" y="88125"/>
                  </a:lnTo>
                  <a:lnTo>
                    <a:pt x="8906" y="88525"/>
                  </a:lnTo>
                  <a:lnTo>
                    <a:pt x="9481" y="88859"/>
                  </a:lnTo>
                  <a:lnTo>
                    <a:pt x="9988" y="89153"/>
                  </a:lnTo>
                  <a:lnTo>
                    <a:pt x="10429" y="89380"/>
                  </a:lnTo>
                  <a:lnTo>
                    <a:pt x="10789" y="89553"/>
                  </a:lnTo>
                  <a:lnTo>
                    <a:pt x="11069" y="89674"/>
                  </a:lnTo>
                  <a:lnTo>
                    <a:pt x="11296" y="89767"/>
                  </a:lnTo>
                  <a:lnTo>
                    <a:pt x="11216" y="90461"/>
                  </a:lnTo>
                  <a:lnTo>
                    <a:pt x="11150" y="91156"/>
                  </a:lnTo>
                  <a:lnTo>
                    <a:pt x="11110" y="91823"/>
                  </a:lnTo>
                  <a:lnTo>
                    <a:pt x="11083" y="92478"/>
                  </a:lnTo>
                  <a:lnTo>
                    <a:pt x="11056" y="93119"/>
                  </a:lnTo>
                  <a:lnTo>
                    <a:pt x="11056" y="93746"/>
                  </a:lnTo>
                  <a:lnTo>
                    <a:pt x="11069" y="94360"/>
                  </a:lnTo>
                  <a:lnTo>
                    <a:pt x="11096" y="94948"/>
                  </a:lnTo>
                  <a:lnTo>
                    <a:pt x="11136" y="95535"/>
                  </a:lnTo>
                  <a:lnTo>
                    <a:pt x="11190" y="96109"/>
                  </a:lnTo>
                  <a:lnTo>
                    <a:pt x="11243" y="96670"/>
                  </a:lnTo>
                  <a:lnTo>
                    <a:pt x="11323" y="97204"/>
                  </a:lnTo>
                  <a:lnTo>
                    <a:pt x="11417" y="97738"/>
                  </a:lnTo>
                  <a:lnTo>
                    <a:pt x="11523" y="98259"/>
                  </a:lnTo>
                  <a:lnTo>
                    <a:pt x="11630" y="98753"/>
                  </a:lnTo>
                  <a:lnTo>
                    <a:pt x="11764" y="99247"/>
                  </a:lnTo>
                  <a:lnTo>
                    <a:pt x="11897" y="99728"/>
                  </a:lnTo>
                  <a:lnTo>
                    <a:pt x="12044" y="100182"/>
                  </a:lnTo>
                  <a:lnTo>
                    <a:pt x="12204" y="100636"/>
                  </a:lnTo>
                  <a:lnTo>
                    <a:pt x="12378" y="101076"/>
                  </a:lnTo>
                  <a:lnTo>
                    <a:pt x="12565" y="101504"/>
                  </a:lnTo>
                  <a:lnTo>
                    <a:pt x="12752" y="101918"/>
                  </a:lnTo>
                  <a:lnTo>
                    <a:pt x="12965" y="102332"/>
                  </a:lnTo>
                  <a:lnTo>
                    <a:pt x="13179" y="102719"/>
                  </a:lnTo>
                  <a:lnTo>
                    <a:pt x="13393" y="103093"/>
                  </a:lnTo>
                  <a:lnTo>
                    <a:pt x="13633" y="103466"/>
                  </a:lnTo>
                  <a:lnTo>
                    <a:pt x="13873" y="103827"/>
                  </a:lnTo>
                  <a:lnTo>
                    <a:pt x="14127" y="104174"/>
                  </a:lnTo>
                  <a:lnTo>
                    <a:pt x="14381" y="104508"/>
                  </a:lnTo>
                  <a:lnTo>
                    <a:pt x="14648" y="104828"/>
                  </a:lnTo>
                  <a:lnTo>
                    <a:pt x="14928" y="105149"/>
                  </a:lnTo>
                  <a:lnTo>
                    <a:pt x="15222" y="105443"/>
                  </a:lnTo>
                  <a:lnTo>
                    <a:pt x="15516" y="105736"/>
                  </a:lnTo>
                  <a:lnTo>
                    <a:pt x="15810" y="106017"/>
                  </a:lnTo>
                  <a:lnTo>
                    <a:pt x="16117" y="106297"/>
                  </a:lnTo>
                  <a:lnTo>
                    <a:pt x="16437" y="106564"/>
                  </a:lnTo>
                  <a:lnTo>
                    <a:pt x="16758" y="106818"/>
                  </a:lnTo>
                  <a:lnTo>
                    <a:pt x="17091" y="107058"/>
                  </a:lnTo>
                  <a:lnTo>
                    <a:pt x="17425" y="107285"/>
                  </a:lnTo>
                  <a:lnTo>
                    <a:pt x="17772" y="107512"/>
                  </a:lnTo>
                  <a:lnTo>
                    <a:pt x="18119" y="107726"/>
                  </a:lnTo>
                  <a:lnTo>
                    <a:pt x="18480" y="107939"/>
                  </a:lnTo>
                  <a:lnTo>
                    <a:pt x="18840" y="108126"/>
                  </a:lnTo>
                  <a:lnTo>
                    <a:pt x="19214" y="108313"/>
                  </a:lnTo>
                  <a:lnTo>
                    <a:pt x="19575" y="108500"/>
                  </a:lnTo>
                  <a:lnTo>
                    <a:pt x="19962" y="108674"/>
                  </a:lnTo>
                  <a:lnTo>
                    <a:pt x="20336" y="108834"/>
                  </a:lnTo>
                  <a:lnTo>
                    <a:pt x="20723" y="108994"/>
                  </a:lnTo>
                  <a:lnTo>
                    <a:pt x="21124" y="109141"/>
                  </a:lnTo>
                  <a:lnTo>
                    <a:pt x="21511" y="109275"/>
                  </a:lnTo>
                  <a:lnTo>
                    <a:pt x="21911" y="109408"/>
                  </a:lnTo>
                  <a:lnTo>
                    <a:pt x="22312" y="109528"/>
                  </a:lnTo>
                  <a:lnTo>
                    <a:pt x="23127" y="109755"/>
                  </a:lnTo>
                  <a:lnTo>
                    <a:pt x="23954" y="109956"/>
                  </a:lnTo>
                  <a:lnTo>
                    <a:pt x="24796" y="110129"/>
                  </a:lnTo>
                  <a:lnTo>
                    <a:pt x="25637" y="110276"/>
                  </a:lnTo>
                  <a:lnTo>
                    <a:pt x="26491" y="110396"/>
                  </a:lnTo>
                  <a:lnTo>
                    <a:pt x="27346" y="110490"/>
                  </a:lnTo>
                  <a:lnTo>
                    <a:pt x="28200" y="110570"/>
                  </a:lnTo>
                  <a:lnTo>
                    <a:pt x="29068" y="110623"/>
                  </a:lnTo>
                  <a:lnTo>
                    <a:pt x="29923" y="110663"/>
                  </a:lnTo>
                  <a:lnTo>
                    <a:pt x="30777" y="110677"/>
                  </a:lnTo>
                  <a:lnTo>
                    <a:pt x="31632" y="110677"/>
                  </a:lnTo>
                  <a:lnTo>
                    <a:pt x="32473" y="110663"/>
                  </a:lnTo>
                  <a:lnTo>
                    <a:pt x="33314" y="110623"/>
                  </a:lnTo>
                  <a:lnTo>
                    <a:pt x="34129" y="110583"/>
                  </a:lnTo>
                  <a:lnTo>
                    <a:pt x="34943" y="110516"/>
                  </a:lnTo>
                  <a:lnTo>
                    <a:pt x="35744" y="110450"/>
                  </a:lnTo>
                  <a:lnTo>
                    <a:pt x="36532" y="110370"/>
                  </a:lnTo>
                  <a:lnTo>
                    <a:pt x="37293" y="110289"/>
                  </a:lnTo>
                  <a:lnTo>
                    <a:pt x="38041" y="110196"/>
                  </a:lnTo>
                  <a:lnTo>
                    <a:pt x="38762" y="110089"/>
                  </a:lnTo>
                  <a:lnTo>
                    <a:pt x="39470" y="109982"/>
                  </a:lnTo>
                  <a:lnTo>
                    <a:pt x="40151" y="109876"/>
                  </a:lnTo>
                  <a:lnTo>
                    <a:pt x="41419" y="109649"/>
                  </a:lnTo>
                  <a:lnTo>
                    <a:pt x="42567" y="109422"/>
                  </a:lnTo>
                  <a:lnTo>
                    <a:pt x="43582" y="109195"/>
                  </a:lnTo>
                  <a:lnTo>
                    <a:pt x="44450" y="108994"/>
                  </a:lnTo>
                  <a:lnTo>
                    <a:pt x="45144" y="108821"/>
                  </a:lnTo>
                  <a:lnTo>
                    <a:pt x="45652" y="108687"/>
                  </a:lnTo>
                  <a:lnTo>
                    <a:pt x="46092" y="108567"/>
                  </a:lnTo>
                  <a:lnTo>
                    <a:pt x="48269" y="107152"/>
                  </a:lnTo>
                  <a:lnTo>
                    <a:pt x="50552" y="105683"/>
                  </a:lnTo>
                  <a:lnTo>
                    <a:pt x="53236" y="103974"/>
                  </a:lnTo>
                  <a:lnTo>
                    <a:pt x="56026" y="102238"/>
                  </a:lnTo>
                  <a:lnTo>
                    <a:pt x="57362" y="101410"/>
                  </a:lnTo>
                  <a:lnTo>
                    <a:pt x="58617" y="100636"/>
                  </a:lnTo>
                  <a:lnTo>
                    <a:pt x="59752" y="99968"/>
                  </a:lnTo>
                  <a:lnTo>
                    <a:pt x="60713" y="99407"/>
                  </a:lnTo>
                  <a:lnTo>
                    <a:pt x="61487" y="98980"/>
                  </a:lnTo>
                  <a:lnTo>
                    <a:pt x="61794" y="98833"/>
                  </a:lnTo>
                  <a:lnTo>
                    <a:pt x="62035" y="98726"/>
                  </a:lnTo>
                  <a:lnTo>
                    <a:pt x="62262" y="98633"/>
                  </a:lnTo>
                  <a:lnTo>
                    <a:pt x="62542" y="98540"/>
                  </a:lnTo>
                  <a:lnTo>
                    <a:pt x="62889" y="98459"/>
                  </a:lnTo>
                  <a:lnTo>
                    <a:pt x="63277" y="98366"/>
                  </a:lnTo>
                  <a:lnTo>
                    <a:pt x="63717" y="98272"/>
                  </a:lnTo>
                  <a:lnTo>
                    <a:pt x="64225" y="98179"/>
                  </a:lnTo>
                  <a:lnTo>
                    <a:pt x="64785" y="98086"/>
                  </a:lnTo>
                  <a:lnTo>
                    <a:pt x="65400" y="97992"/>
                  </a:lnTo>
                  <a:lnTo>
                    <a:pt x="66067" y="97899"/>
                  </a:lnTo>
                  <a:lnTo>
                    <a:pt x="66788" y="97805"/>
                  </a:lnTo>
                  <a:lnTo>
                    <a:pt x="67576" y="97712"/>
                  </a:lnTo>
                  <a:lnTo>
                    <a:pt x="68430" y="97632"/>
                  </a:lnTo>
                  <a:lnTo>
                    <a:pt x="70300" y="97458"/>
                  </a:lnTo>
                  <a:lnTo>
                    <a:pt x="72409" y="97298"/>
                  </a:lnTo>
                  <a:lnTo>
                    <a:pt x="74773" y="97151"/>
                  </a:lnTo>
                  <a:lnTo>
                    <a:pt x="77390" y="97017"/>
                  </a:lnTo>
                  <a:lnTo>
                    <a:pt x="80261" y="96911"/>
                  </a:lnTo>
                  <a:lnTo>
                    <a:pt x="83398" y="96817"/>
                  </a:lnTo>
                  <a:lnTo>
                    <a:pt x="85067" y="96777"/>
                  </a:lnTo>
                  <a:lnTo>
                    <a:pt x="86803" y="96750"/>
                  </a:lnTo>
                  <a:lnTo>
                    <a:pt x="88606" y="96737"/>
                  </a:lnTo>
                  <a:lnTo>
                    <a:pt x="90475" y="96710"/>
                  </a:lnTo>
                  <a:lnTo>
                    <a:pt x="94427" y="96710"/>
                  </a:lnTo>
                  <a:lnTo>
                    <a:pt x="96523" y="96724"/>
                  </a:lnTo>
                  <a:lnTo>
                    <a:pt x="98673" y="96737"/>
                  </a:lnTo>
                  <a:lnTo>
                    <a:pt x="99755" y="96737"/>
                  </a:lnTo>
                  <a:lnTo>
                    <a:pt x="100783" y="96710"/>
                  </a:lnTo>
                  <a:lnTo>
                    <a:pt x="101798" y="96643"/>
                  </a:lnTo>
                  <a:lnTo>
                    <a:pt x="102759" y="96550"/>
                  </a:lnTo>
                  <a:lnTo>
                    <a:pt x="103694" y="96430"/>
                  </a:lnTo>
                  <a:lnTo>
                    <a:pt x="104588" y="96283"/>
                  </a:lnTo>
                  <a:lnTo>
                    <a:pt x="105456" y="96109"/>
                  </a:lnTo>
                  <a:lnTo>
                    <a:pt x="106284" y="95909"/>
                  </a:lnTo>
                  <a:lnTo>
                    <a:pt x="107085" y="95682"/>
                  </a:lnTo>
                  <a:lnTo>
                    <a:pt x="107846" y="95442"/>
                  </a:lnTo>
                  <a:lnTo>
                    <a:pt x="108581" y="95175"/>
                  </a:lnTo>
                  <a:lnTo>
                    <a:pt x="109288" y="94881"/>
                  </a:lnTo>
                  <a:lnTo>
                    <a:pt x="109969" y="94574"/>
                  </a:lnTo>
                  <a:lnTo>
                    <a:pt x="110610" y="94253"/>
                  </a:lnTo>
                  <a:lnTo>
                    <a:pt x="111224" y="93906"/>
                  </a:lnTo>
                  <a:lnTo>
                    <a:pt x="111812" y="93546"/>
                  </a:lnTo>
                  <a:lnTo>
                    <a:pt x="112373" y="93172"/>
                  </a:lnTo>
                  <a:lnTo>
                    <a:pt x="112907" y="92771"/>
                  </a:lnTo>
                  <a:lnTo>
                    <a:pt x="113414" y="92371"/>
                  </a:lnTo>
                  <a:lnTo>
                    <a:pt x="113895" y="91944"/>
                  </a:lnTo>
                  <a:lnTo>
                    <a:pt x="114362" y="91516"/>
                  </a:lnTo>
                  <a:lnTo>
                    <a:pt x="114789" y="91076"/>
                  </a:lnTo>
                  <a:lnTo>
                    <a:pt x="115203" y="90622"/>
                  </a:lnTo>
                  <a:lnTo>
                    <a:pt x="115590" y="90154"/>
                  </a:lnTo>
                  <a:lnTo>
                    <a:pt x="115951" y="89687"/>
                  </a:lnTo>
                  <a:lnTo>
                    <a:pt x="116298" y="89206"/>
                  </a:lnTo>
                  <a:lnTo>
                    <a:pt x="116619" y="88726"/>
                  </a:lnTo>
                  <a:lnTo>
                    <a:pt x="116926" y="88245"/>
                  </a:lnTo>
                  <a:lnTo>
                    <a:pt x="117206" y="87751"/>
                  </a:lnTo>
                  <a:lnTo>
                    <a:pt x="117473" y="87257"/>
                  </a:lnTo>
                  <a:lnTo>
                    <a:pt x="117713" y="86749"/>
                  </a:lnTo>
                  <a:lnTo>
                    <a:pt x="117940" y="86255"/>
                  </a:lnTo>
                  <a:lnTo>
                    <a:pt x="118154" y="85761"/>
                  </a:lnTo>
                  <a:lnTo>
                    <a:pt x="118341" y="85254"/>
                  </a:lnTo>
                  <a:lnTo>
                    <a:pt x="118515" y="84760"/>
                  </a:lnTo>
                  <a:lnTo>
                    <a:pt x="118688" y="84266"/>
                  </a:lnTo>
                  <a:lnTo>
                    <a:pt x="118835" y="83772"/>
                  </a:lnTo>
                  <a:lnTo>
                    <a:pt x="118969" y="83291"/>
                  </a:lnTo>
                  <a:lnTo>
                    <a:pt x="119089" y="82811"/>
                  </a:lnTo>
                  <a:lnTo>
                    <a:pt x="119195" y="82343"/>
                  </a:lnTo>
                  <a:lnTo>
                    <a:pt x="119289" y="81876"/>
                  </a:lnTo>
                  <a:lnTo>
                    <a:pt x="119382" y="81422"/>
                  </a:lnTo>
                  <a:lnTo>
                    <a:pt x="119449" y="80968"/>
                  </a:lnTo>
                  <a:lnTo>
                    <a:pt x="119516" y="80541"/>
                  </a:lnTo>
                  <a:lnTo>
                    <a:pt x="119609" y="79700"/>
                  </a:lnTo>
                  <a:lnTo>
                    <a:pt x="119690" y="78912"/>
                  </a:lnTo>
                  <a:lnTo>
                    <a:pt x="119730" y="78204"/>
                  </a:lnTo>
                  <a:lnTo>
                    <a:pt x="119743" y="77550"/>
                  </a:lnTo>
                  <a:lnTo>
                    <a:pt x="119743" y="76976"/>
                  </a:lnTo>
                  <a:lnTo>
                    <a:pt x="119743" y="76495"/>
                  </a:lnTo>
                  <a:lnTo>
                    <a:pt x="119716" y="76108"/>
                  </a:lnTo>
                  <a:lnTo>
                    <a:pt x="119703" y="75814"/>
                  </a:lnTo>
                  <a:lnTo>
                    <a:pt x="119676" y="75574"/>
                  </a:lnTo>
                  <a:lnTo>
                    <a:pt x="120237" y="75120"/>
                  </a:lnTo>
                  <a:lnTo>
                    <a:pt x="120744" y="74652"/>
                  </a:lnTo>
                  <a:lnTo>
                    <a:pt x="121238" y="74198"/>
                  </a:lnTo>
                  <a:lnTo>
                    <a:pt x="121706" y="73731"/>
                  </a:lnTo>
                  <a:lnTo>
                    <a:pt x="122146" y="73277"/>
                  </a:lnTo>
                  <a:lnTo>
                    <a:pt x="122547" y="72810"/>
                  </a:lnTo>
                  <a:lnTo>
                    <a:pt x="122934" y="72356"/>
                  </a:lnTo>
                  <a:lnTo>
                    <a:pt x="123295" y="71902"/>
                  </a:lnTo>
                  <a:lnTo>
                    <a:pt x="123628" y="71434"/>
                  </a:lnTo>
                  <a:lnTo>
                    <a:pt x="123936" y="70980"/>
                  </a:lnTo>
                  <a:lnTo>
                    <a:pt x="124216" y="70527"/>
                  </a:lnTo>
                  <a:lnTo>
                    <a:pt x="124483" y="70073"/>
                  </a:lnTo>
                  <a:lnTo>
                    <a:pt x="124723" y="69619"/>
                  </a:lnTo>
                  <a:lnTo>
                    <a:pt x="124937" y="69178"/>
                  </a:lnTo>
                  <a:lnTo>
                    <a:pt x="125137" y="68724"/>
                  </a:lnTo>
                  <a:lnTo>
                    <a:pt x="125324" y="68283"/>
                  </a:lnTo>
                  <a:lnTo>
                    <a:pt x="125484" y="67843"/>
                  </a:lnTo>
                  <a:lnTo>
                    <a:pt x="125618" y="67402"/>
                  </a:lnTo>
                  <a:lnTo>
                    <a:pt x="125738" y="66975"/>
                  </a:lnTo>
                  <a:lnTo>
                    <a:pt x="125845" y="66534"/>
                  </a:lnTo>
                  <a:lnTo>
                    <a:pt x="125938" y="66107"/>
                  </a:lnTo>
                  <a:lnTo>
                    <a:pt x="126005" y="65693"/>
                  </a:lnTo>
                  <a:lnTo>
                    <a:pt x="126059" y="65266"/>
                  </a:lnTo>
                  <a:lnTo>
                    <a:pt x="126112" y="64865"/>
                  </a:lnTo>
                  <a:lnTo>
                    <a:pt x="126139" y="64451"/>
                  </a:lnTo>
                  <a:lnTo>
                    <a:pt x="126152" y="64051"/>
                  </a:lnTo>
                  <a:lnTo>
                    <a:pt x="126152" y="63650"/>
                  </a:lnTo>
                  <a:lnTo>
                    <a:pt x="126139" y="63263"/>
                  </a:lnTo>
                  <a:lnTo>
                    <a:pt x="126112" y="62876"/>
                  </a:lnTo>
                  <a:lnTo>
                    <a:pt x="126085" y="62502"/>
                  </a:lnTo>
                  <a:lnTo>
                    <a:pt x="126045" y="62128"/>
                  </a:lnTo>
                  <a:lnTo>
                    <a:pt x="125992" y="61767"/>
                  </a:lnTo>
                  <a:lnTo>
                    <a:pt x="125925" y="61407"/>
                  </a:lnTo>
                  <a:lnTo>
                    <a:pt x="125858" y="61060"/>
                  </a:lnTo>
                  <a:lnTo>
                    <a:pt x="125778" y="60713"/>
                  </a:lnTo>
                  <a:lnTo>
                    <a:pt x="125698" y="60379"/>
                  </a:lnTo>
                  <a:lnTo>
                    <a:pt x="125511" y="59738"/>
                  </a:lnTo>
                  <a:lnTo>
                    <a:pt x="125311" y="59124"/>
                  </a:lnTo>
                  <a:lnTo>
                    <a:pt x="125084" y="58550"/>
                  </a:lnTo>
                  <a:lnTo>
                    <a:pt x="124857" y="58015"/>
                  </a:lnTo>
                  <a:lnTo>
                    <a:pt x="124630" y="57521"/>
                  </a:lnTo>
                  <a:lnTo>
                    <a:pt x="124403" y="57081"/>
                  </a:lnTo>
                  <a:lnTo>
                    <a:pt x="124176" y="56667"/>
                  </a:lnTo>
                  <a:lnTo>
                    <a:pt x="123962" y="56320"/>
                  </a:lnTo>
                  <a:lnTo>
                    <a:pt x="123775" y="55999"/>
                  </a:lnTo>
                  <a:lnTo>
                    <a:pt x="123602" y="55746"/>
                  </a:lnTo>
                  <a:lnTo>
                    <a:pt x="123361" y="55398"/>
                  </a:lnTo>
                  <a:lnTo>
                    <a:pt x="123268" y="55278"/>
                  </a:lnTo>
                  <a:lnTo>
                    <a:pt x="123855" y="54223"/>
                  </a:lnTo>
                  <a:lnTo>
                    <a:pt x="124389" y="53169"/>
                  </a:lnTo>
                  <a:lnTo>
                    <a:pt x="124897" y="52140"/>
                  </a:lnTo>
                  <a:lnTo>
                    <a:pt x="125351" y="51139"/>
                  </a:lnTo>
                  <a:lnTo>
                    <a:pt x="125778" y="50151"/>
                  </a:lnTo>
                  <a:lnTo>
                    <a:pt x="126152" y="49163"/>
                  </a:lnTo>
                  <a:lnTo>
                    <a:pt x="126499" y="48215"/>
                  </a:lnTo>
                  <a:lnTo>
                    <a:pt x="126806" y="47267"/>
                  </a:lnTo>
                  <a:lnTo>
                    <a:pt x="127073" y="46346"/>
                  </a:lnTo>
                  <a:lnTo>
                    <a:pt x="127314" y="45438"/>
                  </a:lnTo>
                  <a:lnTo>
                    <a:pt x="127514" y="44543"/>
                  </a:lnTo>
                  <a:lnTo>
                    <a:pt x="127687" y="43675"/>
                  </a:lnTo>
                  <a:lnTo>
                    <a:pt x="127821" y="42821"/>
                  </a:lnTo>
                  <a:lnTo>
                    <a:pt x="127941" y="41979"/>
                  </a:lnTo>
                  <a:lnTo>
                    <a:pt x="128021" y="41152"/>
                  </a:lnTo>
                  <a:lnTo>
                    <a:pt x="128061" y="40350"/>
                  </a:lnTo>
                  <a:lnTo>
                    <a:pt x="128088" y="39563"/>
                  </a:lnTo>
                  <a:lnTo>
                    <a:pt x="128088" y="38788"/>
                  </a:lnTo>
                  <a:lnTo>
                    <a:pt x="128061" y="38027"/>
                  </a:lnTo>
                  <a:lnTo>
                    <a:pt x="128021" y="37293"/>
                  </a:lnTo>
                  <a:lnTo>
                    <a:pt x="127941" y="36572"/>
                  </a:lnTo>
                  <a:lnTo>
                    <a:pt x="127848" y="35864"/>
                  </a:lnTo>
                  <a:lnTo>
                    <a:pt x="127741" y="35170"/>
                  </a:lnTo>
                  <a:lnTo>
                    <a:pt x="127607" y="34502"/>
                  </a:lnTo>
                  <a:lnTo>
                    <a:pt x="127460" y="33848"/>
                  </a:lnTo>
                  <a:lnTo>
                    <a:pt x="127287" y="33207"/>
                  </a:lnTo>
                  <a:lnTo>
                    <a:pt x="127100" y="32593"/>
                  </a:lnTo>
                  <a:lnTo>
                    <a:pt x="126900" y="31992"/>
                  </a:lnTo>
                  <a:lnTo>
                    <a:pt x="126699" y="31404"/>
                  </a:lnTo>
                  <a:lnTo>
                    <a:pt x="126472" y="30830"/>
                  </a:lnTo>
                  <a:lnTo>
                    <a:pt x="126232" y="30270"/>
                  </a:lnTo>
                  <a:lnTo>
                    <a:pt x="125978" y="29735"/>
                  </a:lnTo>
                  <a:lnTo>
                    <a:pt x="125725" y="29215"/>
                  </a:lnTo>
                  <a:lnTo>
                    <a:pt x="125458" y="28707"/>
                  </a:lnTo>
                  <a:lnTo>
                    <a:pt x="125191" y="28227"/>
                  </a:lnTo>
                  <a:lnTo>
                    <a:pt x="124910" y="27759"/>
                  </a:lnTo>
                  <a:lnTo>
                    <a:pt x="124616" y="27305"/>
                  </a:lnTo>
                  <a:lnTo>
                    <a:pt x="124336" y="26865"/>
                  </a:lnTo>
                  <a:lnTo>
                    <a:pt x="124042" y="26437"/>
                  </a:lnTo>
                  <a:lnTo>
                    <a:pt x="123749" y="26037"/>
                  </a:lnTo>
                  <a:lnTo>
                    <a:pt x="123455" y="25650"/>
                  </a:lnTo>
                  <a:lnTo>
                    <a:pt x="123161" y="25276"/>
                  </a:lnTo>
                  <a:lnTo>
                    <a:pt x="122867" y="24929"/>
                  </a:lnTo>
                  <a:lnTo>
                    <a:pt x="122574" y="24595"/>
                  </a:lnTo>
                  <a:lnTo>
                    <a:pt x="122013" y="23967"/>
                  </a:lnTo>
                  <a:lnTo>
                    <a:pt x="121465" y="23406"/>
                  </a:lnTo>
                  <a:lnTo>
                    <a:pt x="120958" y="22912"/>
                  </a:lnTo>
                  <a:lnTo>
                    <a:pt x="120477" y="22485"/>
                  </a:lnTo>
                  <a:lnTo>
                    <a:pt x="120050" y="22125"/>
                  </a:lnTo>
                  <a:lnTo>
                    <a:pt x="119690" y="21831"/>
                  </a:lnTo>
                  <a:lnTo>
                    <a:pt x="119382" y="21604"/>
                  </a:lnTo>
                  <a:lnTo>
                    <a:pt x="119155" y="21430"/>
                  </a:lnTo>
                  <a:lnTo>
                    <a:pt x="118969" y="21310"/>
                  </a:lnTo>
                  <a:lnTo>
                    <a:pt x="118755" y="20776"/>
                  </a:lnTo>
                  <a:lnTo>
                    <a:pt x="118541" y="20255"/>
                  </a:lnTo>
                  <a:lnTo>
                    <a:pt x="118314" y="19775"/>
                  </a:lnTo>
                  <a:lnTo>
                    <a:pt x="118074" y="19307"/>
                  </a:lnTo>
                  <a:lnTo>
                    <a:pt x="117834" y="18867"/>
                  </a:lnTo>
                  <a:lnTo>
                    <a:pt x="117593" y="18453"/>
                  </a:lnTo>
                  <a:lnTo>
                    <a:pt x="117340" y="18052"/>
                  </a:lnTo>
                  <a:lnTo>
                    <a:pt x="117086" y="17665"/>
                  </a:lnTo>
                  <a:lnTo>
                    <a:pt x="116819" y="17318"/>
                  </a:lnTo>
                  <a:lnTo>
                    <a:pt x="116552" y="16971"/>
                  </a:lnTo>
                  <a:lnTo>
                    <a:pt x="116285" y="16664"/>
                  </a:lnTo>
                  <a:lnTo>
                    <a:pt x="116004" y="16356"/>
                  </a:lnTo>
                  <a:lnTo>
                    <a:pt x="115737" y="16076"/>
                  </a:lnTo>
                  <a:lnTo>
                    <a:pt x="115457" y="15822"/>
                  </a:lnTo>
                  <a:lnTo>
                    <a:pt x="115176" y="15569"/>
                  </a:lnTo>
                  <a:lnTo>
                    <a:pt x="114883" y="15342"/>
                  </a:lnTo>
                  <a:lnTo>
                    <a:pt x="114602" y="15128"/>
                  </a:lnTo>
                  <a:lnTo>
                    <a:pt x="114309" y="14941"/>
                  </a:lnTo>
                  <a:lnTo>
                    <a:pt x="114015" y="14754"/>
                  </a:lnTo>
                  <a:lnTo>
                    <a:pt x="113721" y="14594"/>
                  </a:lnTo>
                  <a:lnTo>
                    <a:pt x="113441" y="14434"/>
                  </a:lnTo>
                  <a:lnTo>
                    <a:pt x="113147" y="14300"/>
                  </a:lnTo>
                  <a:lnTo>
                    <a:pt x="112853" y="14180"/>
                  </a:lnTo>
                  <a:lnTo>
                    <a:pt x="112559" y="14073"/>
                  </a:lnTo>
                  <a:lnTo>
                    <a:pt x="112266" y="13966"/>
                  </a:lnTo>
                  <a:lnTo>
                    <a:pt x="111972" y="13886"/>
                  </a:lnTo>
                  <a:lnTo>
                    <a:pt x="111678" y="13806"/>
                  </a:lnTo>
                  <a:lnTo>
                    <a:pt x="111398" y="13753"/>
                  </a:lnTo>
                  <a:lnTo>
                    <a:pt x="111104" y="13699"/>
                  </a:lnTo>
                  <a:lnTo>
                    <a:pt x="110824" y="13646"/>
                  </a:lnTo>
                  <a:lnTo>
                    <a:pt x="110543" y="13619"/>
                  </a:lnTo>
                  <a:lnTo>
                    <a:pt x="110263" y="13593"/>
                  </a:lnTo>
                  <a:lnTo>
                    <a:pt x="109996" y="13579"/>
                  </a:lnTo>
                  <a:lnTo>
                    <a:pt x="109715" y="13566"/>
                  </a:lnTo>
                  <a:lnTo>
                    <a:pt x="109195" y="13579"/>
                  </a:lnTo>
                  <a:lnTo>
                    <a:pt x="108674" y="13606"/>
                  </a:lnTo>
                  <a:lnTo>
                    <a:pt x="108180" y="13659"/>
                  </a:lnTo>
                  <a:lnTo>
                    <a:pt x="107713" y="13739"/>
                  </a:lnTo>
                  <a:lnTo>
                    <a:pt x="107272" y="13833"/>
                  </a:lnTo>
                  <a:lnTo>
                    <a:pt x="106871" y="13926"/>
                  </a:lnTo>
                  <a:lnTo>
                    <a:pt x="106484" y="14033"/>
                  </a:lnTo>
                  <a:lnTo>
                    <a:pt x="106137" y="14140"/>
                  </a:lnTo>
                  <a:lnTo>
                    <a:pt x="105830" y="14247"/>
                  </a:lnTo>
                  <a:lnTo>
                    <a:pt x="105336" y="14434"/>
                  </a:lnTo>
                  <a:lnTo>
                    <a:pt x="105029" y="14581"/>
                  </a:lnTo>
                  <a:lnTo>
                    <a:pt x="104922" y="14634"/>
                  </a:lnTo>
                  <a:lnTo>
                    <a:pt x="104375" y="13953"/>
                  </a:lnTo>
                  <a:lnTo>
                    <a:pt x="103827" y="13312"/>
                  </a:lnTo>
                  <a:lnTo>
                    <a:pt x="103266" y="12671"/>
                  </a:lnTo>
                  <a:lnTo>
                    <a:pt x="102719" y="12057"/>
                  </a:lnTo>
                  <a:lnTo>
                    <a:pt x="102171" y="11470"/>
                  </a:lnTo>
                  <a:lnTo>
                    <a:pt x="101611" y="10895"/>
                  </a:lnTo>
                  <a:lnTo>
                    <a:pt x="101063" y="10335"/>
                  </a:lnTo>
                  <a:lnTo>
                    <a:pt x="100516" y="9787"/>
                  </a:lnTo>
                  <a:lnTo>
                    <a:pt x="99955" y="9266"/>
                  </a:lnTo>
                  <a:lnTo>
                    <a:pt x="99408" y="8759"/>
                  </a:lnTo>
                  <a:lnTo>
                    <a:pt x="98847" y="8265"/>
                  </a:lnTo>
                  <a:lnTo>
                    <a:pt x="98299" y="7784"/>
                  </a:lnTo>
                  <a:lnTo>
                    <a:pt x="97752" y="7330"/>
                  </a:lnTo>
                  <a:lnTo>
                    <a:pt x="97191" y="6890"/>
                  </a:lnTo>
                  <a:lnTo>
                    <a:pt x="96644" y="6462"/>
                  </a:lnTo>
                  <a:lnTo>
                    <a:pt x="96096" y="6049"/>
                  </a:lnTo>
                  <a:lnTo>
                    <a:pt x="95549" y="5661"/>
                  </a:lnTo>
                  <a:lnTo>
                    <a:pt x="94988" y="5274"/>
                  </a:lnTo>
                  <a:lnTo>
                    <a:pt x="94441" y="4914"/>
                  </a:lnTo>
                  <a:lnTo>
                    <a:pt x="93893" y="4566"/>
                  </a:lnTo>
                  <a:lnTo>
                    <a:pt x="93346" y="4233"/>
                  </a:lnTo>
                  <a:lnTo>
                    <a:pt x="92798" y="3912"/>
                  </a:lnTo>
                  <a:lnTo>
                    <a:pt x="92251" y="3605"/>
                  </a:lnTo>
                  <a:lnTo>
                    <a:pt x="91717" y="3325"/>
                  </a:lnTo>
                  <a:lnTo>
                    <a:pt x="91169" y="3044"/>
                  </a:lnTo>
                  <a:lnTo>
                    <a:pt x="90622" y="2777"/>
                  </a:lnTo>
                  <a:lnTo>
                    <a:pt x="90088" y="2524"/>
                  </a:lnTo>
                  <a:lnTo>
                    <a:pt x="89554" y="2297"/>
                  </a:lnTo>
                  <a:lnTo>
                    <a:pt x="89006" y="2070"/>
                  </a:lnTo>
                  <a:lnTo>
                    <a:pt x="88472" y="1856"/>
                  </a:lnTo>
                  <a:lnTo>
                    <a:pt x="87938" y="1656"/>
                  </a:lnTo>
                  <a:lnTo>
                    <a:pt x="87404" y="1469"/>
                  </a:lnTo>
                  <a:lnTo>
                    <a:pt x="86870" y="1295"/>
                  </a:lnTo>
                  <a:lnTo>
                    <a:pt x="86349" y="1135"/>
                  </a:lnTo>
                  <a:lnTo>
                    <a:pt x="85815" y="988"/>
                  </a:lnTo>
                  <a:lnTo>
                    <a:pt x="85294" y="841"/>
                  </a:lnTo>
                  <a:lnTo>
                    <a:pt x="84774" y="721"/>
                  </a:lnTo>
                  <a:lnTo>
                    <a:pt x="84253" y="601"/>
                  </a:lnTo>
                  <a:lnTo>
                    <a:pt x="83732" y="494"/>
                  </a:lnTo>
                  <a:lnTo>
                    <a:pt x="83211" y="401"/>
                  </a:lnTo>
                  <a:lnTo>
                    <a:pt x="82704" y="320"/>
                  </a:lnTo>
                  <a:lnTo>
                    <a:pt x="82183" y="240"/>
                  </a:lnTo>
                  <a:lnTo>
                    <a:pt x="81676" y="187"/>
                  </a:lnTo>
                  <a:lnTo>
                    <a:pt x="81168" y="134"/>
                  </a:lnTo>
                  <a:lnTo>
                    <a:pt x="80661" y="80"/>
                  </a:lnTo>
                  <a:lnTo>
                    <a:pt x="80167" y="53"/>
                  </a:lnTo>
                  <a:lnTo>
                    <a:pt x="79673" y="27"/>
                  </a:lnTo>
                  <a:lnTo>
                    <a:pt x="79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850550" y="3814175"/>
              <a:ext cx="439650" cy="802825"/>
            </a:xfrm>
            <a:custGeom>
              <a:rect b="b" l="l" r="r" t="t"/>
              <a:pathLst>
                <a:path extrusionOk="0" h="32113" w="17586">
                  <a:moveTo>
                    <a:pt x="3258" y="1"/>
                  </a:moveTo>
                  <a:lnTo>
                    <a:pt x="3018" y="14"/>
                  </a:lnTo>
                  <a:lnTo>
                    <a:pt x="2791" y="41"/>
                  </a:lnTo>
                  <a:lnTo>
                    <a:pt x="2577" y="94"/>
                  </a:lnTo>
                  <a:lnTo>
                    <a:pt x="2364" y="174"/>
                  </a:lnTo>
                  <a:lnTo>
                    <a:pt x="2163" y="268"/>
                  </a:lnTo>
                  <a:lnTo>
                    <a:pt x="1976" y="374"/>
                  </a:lnTo>
                  <a:lnTo>
                    <a:pt x="1789" y="508"/>
                  </a:lnTo>
                  <a:lnTo>
                    <a:pt x="1629" y="655"/>
                  </a:lnTo>
                  <a:lnTo>
                    <a:pt x="1482" y="815"/>
                  </a:lnTo>
                  <a:lnTo>
                    <a:pt x="1349" y="989"/>
                  </a:lnTo>
                  <a:lnTo>
                    <a:pt x="1229" y="1176"/>
                  </a:lnTo>
                  <a:lnTo>
                    <a:pt x="1122" y="1376"/>
                  </a:lnTo>
                  <a:lnTo>
                    <a:pt x="1042" y="1576"/>
                  </a:lnTo>
                  <a:lnTo>
                    <a:pt x="975" y="1803"/>
                  </a:lnTo>
                  <a:lnTo>
                    <a:pt x="935" y="2030"/>
                  </a:lnTo>
                  <a:lnTo>
                    <a:pt x="922" y="2257"/>
                  </a:lnTo>
                  <a:lnTo>
                    <a:pt x="0" y="29696"/>
                  </a:lnTo>
                  <a:lnTo>
                    <a:pt x="14" y="29950"/>
                  </a:lnTo>
                  <a:lnTo>
                    <a:pt x="40" y="30177"/>
                  </a:lnTo>
                  <a:lnTo>
                    <a:pt x="94" y="30417"/>
                  </a:lnTo>
                  <a:lnTo>
                    <a:pt x="161" y="30631"/>
                  </a:lnTo>
                  <a:lnTo>
                    <a:pt x="267" y="30844"/>
                  </a:lnTo>
                  <a:lnTo>
                    <a:pt x="374" y="31044"/>
                  </a:lnTo>
                  <a:lnTo>
                    <a:pt x="508" y="31231"/>
                  </a:lnTo>
                  <a:lnTo>
                    <a:pt x="668" y="31405"/>
                  </a:lnTo>
                  <a:lnTo>
                    <a:pt x="828" y="31552"/>
                  </a:lnTo>
                  <a:lnTo>
                    <a:pt x="1015" y="31699"/>
                  </a:lnTo>
                  <a:lnTo>
                    <a:pt x="1202" y="31819"/>
                  </a:lnTo>
                  <a:lnTo>
                    <a:pt x="1416" y="31926"/>
                  </a:lnTo>
                  <a:lnTo>
                    <a:pt x="1629" y="32006"/>
                  </a:lnTo>
                  <a:lnTo>
                    <a:pt x="1856" y="32059"/>
                  </a:lnTo>
                  <a:lnTo>
                    <a:pt x="2097" y="32099"/>
                  </a:lnTo>
                  <a:lnTo>
                    <a:pt x="2337" y="32113"/>
                  </a:lnTo>
                  <a:lnTo>
                    <a:pt x="12631" y="32113"/>
                  </a:lnTo>
                  <a:lnTo>
                    <a:pt x="12858" y="32099"/>
                  </a:lnTo>
                  <a:lnTo>
                    <a:pt x="13072" y="32073"/>
                  </a:lnTo>
                  <a:lnTo>
                    <a:pt x="13286" y="32019"/>
                  </a:lnTo>
                  <a:lnTo>
                    <a:pt x="13486" y="31952"/>
                  </a:lnTo>
                  <a:lnTo>
                    <a:pt x="13686" y="31859"/>
                  </a:lnTo>
                  <a:lnTo>
                    <a:pt x="13873" y="31765"/>
                  </a:lnTo>
                  <a:lnTo>
                    <a:pt x="14047" y="31645"/>
                  </a:lnTo>
                  <a:lnTo>
                    <a:pt x="14207" y="31512"/>
                  </a:lnTo>
                  <a:lnTo>
                    <a:pt x="14354" y="31352"/>
                  </a:lnTo>
                  <a:lnTo>
                    <a:pt x="14487" y="31191"/>
                  </a:lnTo>
                  <a:lnTo>
                    <a:pt x="14608" y="31018"/>
                  </a:lnTo>
                  <a:lnTo>
                    <a:pt x="14714" y="30831"/>
                  </a:lnTo>
                  <a:lnTo>
                    <a:pt x="14808" y="30644"/>
                  </a:lnTo>
                  <a:lnTo>
                    <a:pt x="14875" y="30430"/>
                  </a:lnTo>
                  <a:lnTo>
                    <a:pt x="14928" y="30217"/>
                  </a:lnTo>
                  <a:lnTo>
                    <a:pt x="14955" y="30003"/>
                  </a:lnTo>
                  <a:lnTo>
                    <a:pt x="17572" y="2551"/>
                  </a:lnTo>
                  <a:lnTo>
                    <a:pt x="17585" y="2297"/>
                  </a:lnTo>
                  <a:lnTo>
                    <a:pt x="17572" y="2057"/>
                  </a:lnTo>
                  <a:lnTo>
                    <a:pt x="17532" y="1816"/>
                  </a:lnTo>
                  <a:lnTo>
                    <a:pt x="17465" y="1576"/>
                  </a:lnTo>
                  <a:lnTo>
                    <a:pt x="17371" y="1349"/>
                  </a:lnTo>
                  <a:lnTo>
                    <a:pt x="17265" y="1149"/>
                  </a:lnTo>
                  <a:lnTo>
                    <a:pt x="17131" y="949"/>
                  </a:lnTo>
                  <a:lnTo>
                    <a:pt x="16971" y="762"/>
                  </a:lnTo>
                  <a:lnTo>
                    <a:pt x="16811" y="601"/>
                  </a:lnTo>
                  <a:lnTo>
                    <a:pt x="16624" y="441"/>
                  </a:lnTo>
                  <a:lnTo>
                    <a:pt x="16423" y="321"/>
                  </a:lnTo>
                  <a:lnTo>
                    <a:pt x="16210" y="201"/>
                  </a:lnTo>
                  <a:lnTo>
                    <a:pt x="15983" y="121"/>
                  </a:lnTo>
                  <a:lnTo>
                    <a:pt x="15756" y="54"/>
                  </a:lnTo>
                  <a:lnTo>
                    <a:pt x="15502" y="14"/>
                  </a:lnTo>
                  <a:lnTo>
                    <a:pt x="15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2906875" y="4122275"/>
              <a:ext cx="1266475" cy="595550"/>
            </a:xfrm>
            <a:custGeom>
              <a:rect b="b" l="l" r="r" t="t"/>
              <a:pathLst>
                <a:path extrusionOk="0" h="23822" w="50659">
                  <a:moveTo>
                    <a:pt x="48135" y="1"/>
                  </a:moveTo>
                  <a:lnTo>
                    <a:pt x="48002" y="27"/>
                  </a:lnTo>
                  <a:lnTo>
                    <a:pt x="47628" y="94"/>
                  </a:lnTo>
                  <a:lnTo>
                    <a:pt x="47107" y="214"/>
                  </a:lnTo>
                  <a:lnTo>
                    <a:pt x="45665" y="575"/>
                  </a:lnTo>
                  <a:lnTo>
                    <a:pt x="43836" y="1055"/>
                  </a:lnTo>
                  <a:lnTo>
                    <a:pt x="41806" y="1616"/>
                  </a:lnTo>
                  <a:lnTo>
                    <a:pt x="39723" y="2190"/>
                  </a:lnTo>
                  <a:lnTo>
                    <a:pt x="37774" y="2738"/>
                  </a:lnTo>
                  <a:lnTo>
                    <a:pt x="36132" y="3232"/>
                  </a:lnTo>
                  <a:lnTo>
                    <a:pt x="35477" y="3432"/>
                  </a:lnTo>
                  <a:lnTo>
                    <a:pt x="34957" y="3606"/>
                  </a:lnTo>
                  <a:lnTo>
                    <a:pt x="34837" y="3632"/>
                  </a:lnTo>
                  <a:lnTo>
                    <a:pt x="34676" y="3672"/>
                  </a:lnTo>
                  <a:lnTo>
                    <a:pt x="34289" y="3739"/>
                  </a:lnTo>
                  <a:lnTo>
                    <a:pt x="33782" y="3819"/>
                  </a:lnTo>
                  <a:lnTo>
                    <a:pt x="33181" y="3886"/>
                  </a:lnTo>
                  <a:lnTo>
                    <a:pt x="32487" y="3953"/>
                  </a:lnTo>
                  <a:lnTo>
                    <a:pt x="31699" y="4020"/>
                  </a:lnTo>
                  <a:lnTo>
                    <a:pt x="29896" y="4167"/>
                  </a:lnTo>
                  <a:lnTo>
                    <a:pt x="25557" y="4487"/>
                  </a:lnTo>
                  <a:lnTo>
                    <a:pt x="23127" y="4674"/>
                  </a:lnTo>
                  <a:lnTo>
                    <a:pt x="20603" y="4888"/>
                  </a:lnTo>
                  <a:lnTo>
                    <a:pt x="18026" y="5128"/>
                  </a:lnTo>
                  <a:lnTo>
                    <a:pt x="16744" y="5248"/>
                  </a:lnTo>
                  <a:lnTo>
                    <a:pt x="15462" y="5395"/>
                  </a:lnTo>
                  <a:lnTo>
                    <a:pt x="14207" y="5542"/>
                  </a:lnTo>
                  <a:lnTo>
                    <a:pt x="12979" y="5689"/>
                  </a:lnTo>
                  <a:lnTo>
                    <a:pt x="11777" y="5862"/>
                  </a:lnTo>
                  <a:lnTo>
                    <a:pt x="10602" y="6036"/>
                  </a:lnTo>
                  <a:lnTo>
                    <a:pt x="9481" y="6236"/>
                  </a:lnTo>
                  <a:lnTo>
                    <a:pt x="8413" y="6436"/>
                  </a:lnTo>
                  <a:lnTo>
                    <a:pt x="7411" y="6650"/>
                  </a:lnTo>
                  <a:lnTo>
                    <a:pt x="6463" y="6877"/>
                  </a:lnTo>
                  <a:lnTo>
                    <a:pt x="6009" y="6997"/>
                  </a:lnTo>
                  <a:lnTo>
                    <a:pt x="5582" y="7117"/>
                  </a:lnTo>
                  <a:lnTo>
                    <a:pt x="5181" y="7238"/>
                  </a:lnTo>
                  <a:lnTo>
                    <a:pt x="4794" y="7371"/>
                  </a:lnTo>
                  <a:lnTo>
                    <a:pt x="4434" y="7505"/>
                  </a:lnTo>
                  <a:lnTo>
                    <a:pt x="4086" y="7638"/>
                  </a:lnTo>
                  <a:lnTo>
                    <a:pt x="3766" y="7785"/>
                  </a:lnTo>
                  <a:lnTo>
                    <a:pt x="3472" y="7932"/>
                  </a:lnTo>
                  <a:lnTo>
                    <a:pt x="3285" y="8039"/>
                  </a:lnTo>
                  <a:lnTo>
                    <a:pt x="3098" y="8159"/>
                  </a:lnTo>
                  <a:lnTo>
                    <a:pt x="2911" y="8292"/>
                  </a:lnTo>
                  <a:lnTo>
                    <a:pt x="2738" y="8439"/>
                  </a:lnTo>
                  <a:lnTo>
                    <a:pt x="2564" y="8586"/>
                  </a:lnTo>
                  <a:lnTo>
                    <a:pt x="2391" y="8760"/>
                  </a:lnTo>
                  <a:lnTo>
                    <a:pt x="2230" y="8933"/>
                  </a:lnTo>
                  <a:lnTo>
                    <a:pt x="2070" y="9120"/>
                  </a:lnTo>
                  <a:lnTo>
                    <a:pt x="1923" y="9320"/>
                  </a:lnTo>
                  <a:lnTo>
                    <a:pt x="1777" y="9534"/>
                  </a:lnTo>
                  <a:lnTo>
                    <a:pt x="1630" y="9748"/>
                  </a:lnTo>
                  <a:lnTo>
                    <a:pt x="1496" y="9975"/>
                  </a:lnTo>
                  <a:lnTo>
                    <a:pt x="1363" y="10215"/>
                  </a:lnTo>
                  <a:lnTo>
                    <a:pt x="1242" y="10455"/>
                  </a:lnTo>
                  <a:lnTo>
                    <a:pt x="1122" y="10709"/>
                  </a:lnTo>
                  <a:lnTo>
                    <a:pt x="1002" y="10963"/>
                  </a:lnTo>
                  <a:lnTo>
                    <a:pt x="788" y="11497"/>
                  </a:lnTo>
                  <a:lnTo>
                    <a:pt x="602" y="12058"/>
                  </a:lnTo>
                  <a:lnTo>
                    <a:pt x="441" y="12632"/>
                  </a:lnTo>
                  <a:lnTo>
                    <a:pt x="294" y="13233"/>
                  </a:lnTo>
                  <a:lnTo>
                    <a:pt x="188" y="13834"/>
                  </a:lnTo>
                  <a:lnTo>
                    <a:pt x="94" y="14461"/>
                  </a:lnTo>
                  <a:lnTo>
                    <a:pt x="41" y="15089"/>
                  </a:lnTo>
                  <a:lnTo>
                    <a:pt x="1" y="15716"/>
                  </a:lnTo>
                  <a:lnTo>
                    <a:pt x="1" y="16344"/>
                  </a:lnTo>
                  <a:lnTo>
                    <a:pt x="27" y="16971"/>
                  </a:lnTo>
                  <a:lnTo>
                    <a:pt x="81" y="17586"/>
                  </a:lnTo>
                  <a:lnTo>
                    <a:pt x="121" y="17893"/>
                  </a:lnTo>
                  <a:lnTo>
                    <a:pt x="161" y="18186"/>
                  </a:lnTo>
                  <a:lnTo>
                    <a:pt x="214" y="18493"/>
                  </a:lnTo>
                  <a:lnTo>
                    <a:pt x="281" y="18787"/>
                  </a:lnTo>
                  <a:lnTo>
                    <a:pt x="348" y="19081"/>
                  </a:lnTo>
                  <a:lnTo>
                    <a:pt x="428" y="19361"/>
                  </a:lnTo>
                  <a:lnTo>
                    <a:pt x="508" y="19642"/>
                  </a:lnTo>
                  <a:lnTo>
                    <a:pt x="602" y="19922"/>
                  </a:lnTo>
                  <a:lnTo>
                    <a:pt x="708" y="20189"/>
                  </a:lnTo>
                  <a:lnTo>
                    <a:pt x="815" y="20456"/>
                  </a:lnTo>
                  <a:lnTo>
                    <a:pt x="935" y="20710"/>
                  </a:lnTo>
                  <a:lnTo>
                    <a:pt x="1069" y="20964"/>
                  </a:lnTo>
                  <a:lnTo>
                    <a:pt x="1202" y="21204"/>
                  </a:lnTo>
                  <a:lnTo>
                    <a:pt x="1349" y="21444"/>
                  </a:lnTo>
                  <a:lnTo>
                    <a:pt x="1496" y="21671"/>
                  </a:lnTo>
                  <a:lnTo>
                    <a:pt x="1670" y="21885"/>
                  </a:lnTo>
                  <a:lnTo>
                    <a:pt x="1830" y="22099"/>
                  </a:lnTo>
                  <a:lnTo>
                    <a:pt x="2017" y="22286"/>
                  </a:lnTo>
                  <a:lnTo>
                    <a:pt x="2204" y="22486"/>
                  </a:lnTo>
                  <a:lnTo>
                    <a:pt x="2404" y="22659"/>
                  </a:lnTo>
                  <a:lnTo>
                    <a:pt x="2618" y="22820"/>
                  </a:lnTo>
                  <a:lnTo>
                    <a:pt x="2831" y="22980"/>
                  </a:lnTo>
                  <a:lnTo>
                    <a:pt x="3058" y="23127"/>
                  </a:lnTo>
                  <a:lnTo>
                    <a:pt x="3299" y="23260"/>
                  </a:lnTo>
                  <a:lnTo>
                    <a:pt x="3539" y="23380"/>
                  </a:lnTo>
                  <a:lnTo>
                    <a:pt x="3806" y="23487"/>
                  </a:lnTo>
                  <a:lnTo>
                    <a:pt x="4073" y="23567"/>
                  </a:lnTo>
                  <a:lnTo>
                    <a:pt x="4380" y="23647"/>
                  </a:lnTo>
                  <a:lnTo>
                    <a:pt x="4714" y="23714"/>
                  </a:lnTo>
                  <a:lnTo>
                    <a:pt x="5061" y="23754"/>
                  </a:lnTo>
                  <a:lnTo>
                    <a:pt x="5448" y="23794"/>
                  </a:lnTo>
                  <a:lnTo>
                    <a:pt x="5849" y="23808"/>
                  </a:lnTo>
                  <a:lnTo>
                    <a:pt x="6276" y="23821"/>
                  </a:lnTo>
                  <a:lnTo>
                    <a:pt x="6730" y="23808"/>
                  </a:lnTo>
                  <a:lnTo>
                    <a:pt x="7197" y="23794"/>
                  </a:lnTo>
                  <a:lnTo>
                    <a:pt x="7692" y="23768"/>
                  </a:lnTo>
                  <a:lnTo>
                    <a:pt x="8199" y="23728"/>
                  </a:lnTo>
                  <a:lnTo>
                    <a:pt x="8733" y="23674"/>
                  </a:lnTo>
                  <a:lnTo>
                    <a:pt x="9280" y="23607"/>
                  </a:lnTo>
                  <a:lnTo>
                    <a:pt x="9841" y="23541"/>
                  </a:lnTo>
                  <a:lnTo>
                    <a:pt x="11003" y="23367"/>
                  </a:lnTo>
                  <a:lnTo>
                    <a:pt x="12231" y="23153"/>
                  </a:lnTo>
                  <a:lnTo>
                    <a:pt x="13486" y="22913"/>
                  </a:lnTo>
                  <a:lnTo>
                    <a:pt x="14795" y="22646"/>
                  </a:lnTo>
                  <a:lnTo>
                    <a:pt x="16130" y="22339"/>
                  </a:lnTo>
                  <a:lnTo>
                    <a:pt x="17479" y="22018"/>
                  </a:lnTo>
                  <a:lnTo>
                    <a:pt x="18854" y="21685"/>
                  </a:lnTo>
                  <a:lnTo>
                    <a:pt x="20216" y="21324"/>
                  </a:lnTo>
                  <a:lnTo>
                    <a:pt x="21591" y="20964"/>
                  </a:lnTo>
                  <a:lnTo>
                    <a:pt x="22953" y="20590"/>
                  </a:lnTo>
                  <a:lnTo>
                    <a:pt x="24302" y="20203"/>
                  </a:lnTo>
                  <a:lnTo>
                    <a:pt x="25624" y="19815"/>
                  </a:lnTo>
                  <a:lnTo>
                    <a:pt x="26905" y="19428"/>
                  </a:lnTo>
                  <a:lnTo>
                    <a:pt x="29349" y="18680"/>
                  </a:lnTo>
                  <a:lnTo>
                    <a:pt x="31565" y="17959"/>
                  </a:lnTo>
                  <a:lnTo>
                    <a:pt x="33501" y="17318"/>
                  </a:lnTo>
                  <a:lnTo>
                    <a:pt x="35077" y="16771"/>
                  </a:lnTo>
                  <a:lnTo>
                    <a:pt x="36239" y="16344"/>
                  </a:lnTo>
                  <a:lnTo>
                    <a:pt x="36639" y="16184"/>
                  </a:lnTo>
                  <a:lnTo>
                    <a:pt x="36933" y="16063"/>
                  </a:lnTo>
                  <a:lnTo>
                    <a:pt x="37160" y="15970"/>
                  </a:lnTo>
                  <a:lnTo>
                    <a:pt x="37400" y="15876"/>
                  </a:lnTo>
                  <a:lnTo>
                    <a:pt x="37681" y="15796"/>
                  </a:lnTo>
                  <a:lnTo>
                    <a:pt x="37974" y="15730"/>
                  </a:lnTo>
                  <a:lnTo>
                    <a:pt x="38295" y="15663"/>
                  </a:lnTo>
                  <a:lnTo>
                    <a:pt x="38629" y="15596"/>
                  </a:lnTo>
                  <a:lnTo>
                    <a:pt x="39350" y="15489"/>
                  </a:lnTo>
                  <a:lnTo>
                    <a:pt x="40124" y="15396"/>
                  </a:lnTo>
                  <a:lnTo>
                    <a:pt x="40938" y="15316"/>
                  </a:lnTo>
                  <a:lnTo>
                    <a:pt x="42688" y="15142"/>
                  </a:lnTo>
                  <a:lnTo>
                    <a:pt x="43596" y="15035"/>
                  </a:lnTo>
                  <a:lnTo>
                    <a:pt x="44490" y="14928"/>
                  </a:lnTo>
                  <a:lnTo>
                    <a:pt x="45385" y="14795"/>
                  </a:lnTo>
                  <a:lnTo>
                    <a:pt x="45839" y="14715"/>
                  </a:lnTo>
                  <a:lnTo>
                    <a:pt x="46266" y="14621"/>
                  </a:lnTo>
                  <a:lnTo>
                    <a:pt x="46693" y="14528"/>
                  </a:lnTo>
                  <a:lnTo>
                    <a:pt x="47121" y="14434"/>
                  </a:lnTo>
                  <a:lnTo>
                    <a:pt x="47534" y="14314"/>
                  </a:lnTo>
                  <a:lnTo>
                    <a:pt x="47935" y="14194"/>
                  </a:lnTo>
                  <a:lnTo>
                    <a:pt x="48322" y="14061"/>
                  </a:lnTo>
                  <a:lnTo>
                    <a:pt x="48696" y="13914"/>
                  </a:lnTo>
                  <a:lnTo>
                    <a:pt x="49043" y="13753"/>
                  </a:lnTo>
                  <a:lnTo>
                    <a:pt x="49390" y="13580"/>
                  </a:lnTo>
                  <a:lnTo>
                    <a:pt x="49537" y="13500"/>
                  </a:lnTo>
                  <a:lnTo>
                    <a:pt x="49671" y="13406"/>
                  </a:lnTo>
                  <a:lnTo>
                    <a:pt x="49791" y="13299"/>
                  </a:lnTo>
                  <a:lnTo>
                    <a:pt x="49898" y="13193"/>
                  </a:lnTo>
                  <a:lnTo>
                    <a:pt x="50005" y="13086"/>
                  </a:lnTo>
                  <a:lnTo>
                    <a:pt x="50085" y="12966"/>
                  </a:lnTo>
                  <a:lnTo>
                    <a:pt x="50165" y="12845"/>
                  </a:lnTo>
                  <a:lnTo>
                    <a:pt x="50232" y="12725"/>
                  </a:lnTo>
                  <a:lnTo>
                    <a:pt x="50285" y="12605"/>
                  </a:lnTo>
                  <a:lnTo>
                    <a:pt x="50338" y="12472"/>
                  </a:lnTo>
                  <a:lnTo>
                    <a:pt x="50405" y="12218"/>
                  </a:lnTo>
                  <a:lnTo>
                    <a:pt x="50459" y="11964"/>
                  </a:lnTo>
                  <a:lnTo>
                    <a:pt x="50472" y="11711"/>
                  </a:lnTo>
                  <a:lnTo>
                    <a:pt x="50485" y="11470"/>
                  </a:lnTo>
                  <a:lnTo>
                    <a:pt x="50472" y="11243"/>
                  </a:lnTo>
                  <a:lnTo>
                    <a:pt x="50445" y="11030"/>
                  </a:lnTo>
                  <a:lnTo>
                    <a:pt x="50419" y="10856"/>
                  </a:lnTo>
                  <a:lnTo>
                    <a:pt x="50365" y="10589"/>
                  </a:lnTo>
                  <a:lnTo>
                    <a:pt x="50338" y="10495"/>
                  </a:lnTo>
                  <a:lnTo>
                    <a:pt x="50405" y="10375"/>
                  </a:lnTo>
                  <a:lnTo>
                    <a:pt x="50472" y="10255"/>
                  </a:lnTo>
                  <a:lnTo>
                    <a:pt x="50525" y="10135"/>
                  </a:lnTo>
                  <a:lnTo>
                    <a:pt x="50565" y="10001"/>
                  </a:lnTo>
                  <a:lnTo>
                    <a:pt x="50605" y="9868"/>
                  </a:lnTo>
                  <a:lnTo>
                    <a:pt x="50632" y="9734"/>
                  </a:lnTo>
                  <a:lnTo>
                    <a:pt x="50659" y="9454"/>
                  </a:lnTo>
                  <a:lnTo>
                    <a:pt x="50659" y="9160"/>
                  </a:lnTo>
                  <a:lnTo>
                    <a:pt x="50632" y="8880"/>
                  </a:lnTo>
                  <a:lnTo>
                    <a:pt x="50592" y="8599"/>
                  </a:lnTo>
                  <a:lnTo>
                    <a:pt x="50539" y="8319"/>
                  </a:lnTo>
                  <a:lnTo>
                    <a:pt x="50472" y="8065"/>
                  </a:lnTo>
                  <a:lnTo>
                    <a:pt x="50392" y="7825"/>
                  </a:lnTo>
                  <a:lnTo>
                    <a:pt x="50245" y="7411"/>
                  </a:lnTo>
                  <a:lnTo>
                    <a:pt x="50138" y="7144"/>
                  </a:lnTo>
                  <a:lnTo>
                    <a:pt x="50085" y="7051"/>
                  </a:lnTo>
                  <a:lnTo>
                    <a:pt x="50178" y="6890"/>
                  </a:lnTo>
                  <a:lnTo>
                    <a:pt x="50258" y="6717"/>
                  </a:lnTo>
                  <a:lnTo>
                    <a:pt x="50325" y="6557"/>
                  </a:lnTo>
                  <a:lnTo>
                    <a:pt x="50365" y="6396"/>
                  </a:lnTo>
                  <a:lnTo>
                    <a:pt x="50405" y="6249"/>
                  </a:lnTo>
                  <a:lnTo>
                    <a:pt x="50419" y="6089"/>
                  </a:lnTo>
                  <a:lnTo>
                    <a:pt x="50419" y="5929"/>
                  </a:lnTo>
                  <a:lnTo>
                    <a:pt x="50419" y="5782"/>
                  </a:lnTo>
                  <a:lnTo>
                    <a:pt x="50405" y="5635"/>
                  </a:lnTo>
                  <a:lnTo>
                    <a:pt x="50378" y="5488"/>
                  </a:lnTo>
                  <a:lnTo>
                    <a:pt x="50338" y="5342"/>
                  </a:lnTo>
                  <a:lnTo>
                    <a:pt x="50298" y="5195"/>
                  </a:lnTo>
                  <a:lnTo>
                    <a:pt x="50192" y="4928"/>
                  </a:lnTo>
                  <a:lnTo>
                    <a:pt x="50071" y="4674"/>
                  </a:lnTo>
                  <a:lnTo>
                    <a:pt x="49938" y="4447"/>
                  </a:lnTo>
                  <a:lnTo>
                    <a:pt x="49791" y="4233"/>
                  </a:lnTo>
                  <a:lnTo>
                    <a:pt x="49644" y="4046"/>
                  </a:lnTo>
                  <a:lnTo>
                    <a:pt x="49511" y="3899"/>
                  </a:lnTo>
                  <a:lnTo>
                    <a:pt x="49310" y="3672"/>
                  </a:lnTo>
                  <a:lnTo>
                    <a:pt x="49230" y="3606"/>
                  </a:lnTo>
                  <a:lnTo>
                    <a:pt x="49297" y="3486"/>
                  </a:lnTo>
                  <a:lnTo>
                    <a:pt x="49377" y="3365"/>
                  </a:lnTo>
                  <a:lnTo>
                    <a:pt x="49430" y="3232"/>
                  </a:lnTo>
                  <a:lnTo>
                    <a:pt x="49484" y="3098"/>
                  </a:lnTo>
                  <a:lnTo>
                    <a:pt x="49524" y="2951"/>
                  </a:lnTo>
                  <a:lnTo>
                    <a:pt x="49564" y="2805"/>
                  </a:lnTo>
                  <a:lnTo>
                    <a:pt x="49591" y="2658"/>
                  </a:lnTo>
                  <a:lnTo>
                    <a:pt x="49604" y="2498"/>
                  </a:lnTo>
                  <a:lnTo>
                    <a:pt x="49617" y="2190"/>
                  </a:lnTo>
                  <a:lnTo>
                    <a:pt x="49604" y="1870"/>
                  </a:lnTo>
                  <a:lnTo>
                    <a:pt x="49564" y="1563"/>
                  </a:lnTo>
                  <a:lnTo>
                    <a:pt x="49484" y="1269"/>
                  </a:lnTo>
                  <a:lnTo>
                    <a:pt x="49444" y="1122"/>
                  </a:lnTo>
                  <a:lnTo>
                    <a:pt x="49390" y="975"/>
                  </a:lnTo>
                  <a:lnTo>
                    <a:pt x="49324" y="842"/>
                  </a:lnTo>
                  <a:lnTo>
                    <a:pt x="49257" y="722"/>
                  </a:lnTo>
                  <a:lnTo>
                    <a:pt x="49190" y="601"/>
                  </a:lnTo>
                  <a:lnTo>
                    <a:pt x="49110" y="495"/>
                  </a:lnTo>
                  <a:lnTo>
                    <a:pt x="49030" y="388"/>
                  </a:lnTo>
                  <a:lnTo>
                    <a:pt x="48936" y="294"/>
                  </a:lnTo>
                  <a:lnTo>
                    <a:pt x="48830" y="214"/>
                  </a:lnTo>
                  <a:lnTo>
                    <a:pt x="48736" y="148"/>
                  </a:lnTo>
                  <a:lnTo>
                    <a:pt x="48629" y="94"/>
                  </a:lnTo>
                  <a:lnTo>
                    <a:pt x="48509" y="54"/>
                  </a:lnTo>
                  <a:lnTo>
                    <a:pt x="48389" y="14"/>
                  </a:lnTo>
                  <a:lnTo>
                    <a:pt x="48269" y="1"/>
                  </a:lnTo>
                  <a:close/>
                </a:path>
              </a:pathLst>
            </a:custGeom>
            <a:solidFill>
              <a:srgbClr val="A66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4848275" y="2631825"/>
              <a:ext cx="1263475" cy="1311900"/>
            </a:xfrm>
            <a:custGeom>
              <a:rect b="b" l="l" r="r" t="t"/>
              <a:pathLst>
                <a:path extrusionOk="0" h="52476" w="50539">
                  <a:moveTo>
                    <a:pt x="24622" y="1"/>
                  </a:moveTo>
                  <a:lnTo>
                    <a:pt x="23968" y="28"/>
                  </a:lnTo>
                  <a:lnTo>
                    <a:pt x="23327" y="68"/>
                  </a:lnTo>
                  <a:lnTo>
                    <a:pt x="22686" y="121"/>
                  </a:lnTo>
                  <a:lnTo>
                    <a:pt x="22045" y="201"/>
                  </a:lnTo>
                  <a:lnTo>
                    <a:pt x="21418" y="281"/>
                  </a:lnTo>
                  <a:lnTo>
                    <a:pt x="20790" y="388"/>
                  </a:lnTo>
                  <a:lnTo>
                    <a:pt x="20176" y="508"/>
                  </a:lnTo>
                  <a:lnTo>
                    <a:pt x="19562" y="642"/>
                  </a:lnTo>
                  <a:lnTo>
                    <a:pt x="18961" y="789"/>
                  </a:lnTo>
                  <a:lnTo>
                    <a:pt x="18347" y="949"/>
                  </a:lnTo>
                  <a:lnTo>
                    <a:pt x="17759" y="1136"/>
                  </a:lnTo>
                  <a:lnTo>
                    <a:pt x="17172" y="1323"/>
                  </a:lnTo>
                  <a:lnTo>
                    <a:pt x="16584" y="1523"/>
                  </a:lnTo>
                  <a:lnTo>
                    <a:pt x="16010" y="1750"/>
                  </a:lnTo>
                  <a:lnTo>
                    <a:pt x="15436" y="1977"/>
                  </a:lnTo>
                  <a:lnTo>
                    <a:pt x="14875" y="2231"/>
                  </a:lnTo>
                  <a:lnTo>
                    <a:pt x="14315" y="2484"/>
                  </a:lnTo>
                  <a:lnTo>
                    <a:pt x="13767" y="2765"/>
                  </a:lnTo>
                  <a:lnTo>
                    <a:pt x="13220" y="3045"/>
                  </a:lnTo>
                  <a:lnTo>
                    <a:pt x="12686" y="3339"/>
                  </a:lnTo>
                  <a:lnTo>
                    <a:pt x="12165" y="3659"/>
                  </a:lnTo>
                  <a:lnTo>
                    <a:pt x="11644" y="3980"/>
                  </a:lnTo>
                  <a:lnTo>
                    <a:pt x="11137" y="4314"/>
                  </a:lnTo>
                  <a:lnTo>
                    <a:pt x="10643" y="4661"/>
                  </a:lnTo>
                  <a:lnTo>
                    <a:pt x="10149" y="5021"/>
                  </a:lnTo>
                  <a:lnTo>
                    <a:pt x="9668" y="5382"/>
                  </a:lnTo>
                  <a:lnTo>
                    <a:pt x="9201" y="5769"/>
                  </a:lnTo>
                  <a:lnTo>
                    <a:pt x="8733" y="6156"/>
                  </a:lnTo>
                  <a:lnTo>
                    <a:pt x="8279" y="6557"/>
                  </a:lnTo>
                  <a:lnTo>
                    <a:pt x="7839" y="6971"/>
                  </a:lnTo>
                  <a:lnTo>
                    <a:pt x="7398" y="7398"/>
                  </a:lnTo>
                  <a:lnTo>
                    <a:pt x="6971" y="7825"/>
                  </a:lnTo>
                  <a:lnTo>
                    <a:pt x="6570" y="8279"/>
                  </a:lnTo>
                  <a:lnTo>
                    <a:pt x="6156" y="8733"/>
                  </a:lnTo>
                  <a:lnTo>
                    <a:pt x="5769" y="9187"/>
                  </a:lnTo>
                  <a:lnTo>
                    <a:pt x="5395" y="9668"/>
                  </a:lnTo>
                  <a:lnTo>
                    <a:pt x="5021" y="10149"/>
                  </a:lnTo>
                  <a:lnTo>
                    <a:pt x="4661" y="10643"/>
                  </a:lnTo>
                  <a:lnTo>
                    <a:pt x="4314" y="11137"/>
                  </a:lnTo>
                  <a:lnTo>
                    <a:pt x="3980" y="11644"/>
                  </a:lnTo>
                  <a:lnTo>
                    <a:pt x="3659" y="12165"/>
                  </a:lnTo>
                  <a:lnTo>
                    <a:pt x="3352" y="12686"/>
                  </a:lnTo>
                  <a:lnTo>
                    <a:pt x="3045" y="13220"/>
                  </a:lnTo>
                  <a:lnTo>
                    <a:pt x="2765" y="13767"/>
                  </a:lnTo>
                  <a:lnTo>
                    <a:pt x="2498" y="14314"/>
                  </a:lnTo>
                  <a:lnTo>
                    <a:pt x="2231" y="14862"/>
                  </a:lnTo>
                  <a:lnTo>
                    <a:pt x="1990" y="15436"/>
                  </a:lnTo>
                  <a:lnTo>
                    <a:pt x="1750" y="15997"/>
                  </a:lnTo>
                  <a:lnTo>
                    <a:pt x="1536" y="16571"/>
                  </a:lnTo>
                  <a:lnTo>
                    <a:pt x="1323" y="17159"/>
                  </a:lnTo>
                  <a:lnTo>
                    <a:pt x="1136" y="17746"/>
                  </a:lnTo>
                  <a:lnTo>
                    <a:pt x="962" y="18347"/>
                  </a:lnTo>
                  <a:lnTo>
                    <a:pt x="789" y="18948"/>
                  </a:lnTo>
                  <a:lnTo>
                    <a:pt x="642" y="19562"/>
                  </a:lnTo>
                  <a:lnTo>
                    <a:pt x="508" y="20176"/>
                  </a:lnTo>
                  <a:lnTo>
                    <a:pt x="388" y="20790"/>
                  </a:lnTo>
                  <a:lnTo>
                    <a:pt x="295" y="21418"/>
                  </a:lnTo>
                  <a:lnTo>
                    <a:pt x="201" y="22045"/>
                  </a:lnTo>
                  <a:lnTo>
                    <a:pt x="135" y="22686"/>
                  </a:lnTo>
                  <a:lnTo>
                    <a:pt x="68" y="23327"/>
                  </a:lnTo>
                  <a:lnTo>
                    <a:pt x="28" y="23968"/>
                  </a:lnTo>
                  <a:lnTo>
                    <a:pt x="1" y="24609"/>
                  </a:lnTo>
                  <a:lnTo>
                    <a:pt x="1" y="25263"/>
                  </a:lnTo>
                  <a:lnTo>
                    <a:pt x="1" y="25891"/>
                  </a:lnTo>
                  <a:lnTo>
                    <a:pt x="28" y="26518"/>
                  </a:lnTo>
                  <a:lnTo>
                    <a:pt x="68" y="27146"/>
                  </a:lnTo>
                  <a:lnTo>
                    <a:pt x="121" y="27760"/>
                  </a:lnTo>
                  <a:lnTo>
                    <a:pt x="188" y="28374"/>
                  </a:lnTo>
                  <a:lnTo>
                    <a:pt x="268" y="28989"/>
                  </a:lnTo>
                  <a:lnTo>
                    <a:pt x="375" y="29589"/>
                  </a:lnTo>
                  <a:lnTo>
                    <a:pt x="482" y="30190"/>
                  </a:lnTo>
                  <a:lnTo>
                    <a:pt x="602" y="30791"/>
                  </a:lnTo>
                  <a:lnTo>
                    <a:pt x="749" y="31379"/>
                  </a:lnTo>
                  <a:lnTo>
                    <a:pt x="896" y="31966"/>
                  </a:lnTo>
                  <a:lnTo>
                    <a:pt x="1069" y="32540"/>
                  </a:lnTo>
                  <a:lnTo>
                    <a:pt x="1243" y="33114"/>
                  </a:lnTo>
                  <a:lnTo>
                    <a:pt x="1430" y="33689"/>
                  </a:lnTo>
                  <a:lnTo>
                    <a:pt x="1643" y="34249"/>
                  </a:lnTo>
                  <a:lnTo>
                    <a:pt x="1857" y="34797"/>
                  </a:lnTo>
                  <a:lnTo>
                    <a:pt x="2097" y="35344"/>
                  </a:lnTo>
                  <a:lnTo>
                    <a:pt x="2338" y="35892"/>
                  </a:lnTo>
                  <a:lnTo>
                    <a:pt x="2591" y="36426"/>
                  </a:lnTo>
                  <a:lnTo>
                    <a:pt x="2858" y="36960"/>
                  </a:lnTo>
                  <a:lnTo>
                    <a:pt x="3139" y="37481"/>
                  </a:lnTo>
                  <a:lnTo>
                    <a:pt x="3432" y="37988"/>
                  </a:lnTo>
                  <a:lnTo>
                    <a:pt x="3740" y="38495"/>
                  </a:lnTo>
                  <a:lnTo>
                    <a:pt x="4047" y="38989"/>
                  </a:lnTo>
                  <a:lnTo>
                    <a:pt x="4381" y="39483"/>
                  </a:lnTo>
                  <a:lnTo>
                    <a:pt x="4714" y="39964"/>
                  </a:lnTo>
                  <a:lnTo>
                    <a:pt x="5061" y="40431"/>
                  </a:lnTo>
                  <a:lnTo>
                    <a:pt x="5422" y="40899"/>
                  </a:lnTo>
                  <a:lnTo>
                    <a:pt x="5782" y="41353"/>
                  </a:lnTo>
                  <a:lnTo>
                    <a:pt x="6170" y="41807"/>
                  </a:lnTo>
                  <a:lnTo>
                    <a:pt x="6557" y="42247"/>
                  </a:lnTo>
                  <a:lnTo>
                    <a:pt x="6957" y="42675"/>
                  </a:lnTo>
                  <a:lnTo>
                    <a:pt x="5649" y="52475"/>
                  </a:lnTo>
                  <a:lnTo>
                    <a:pt x="8346" y="50779"/>
                  </a:lnTo>
                  <a:lnTo>
                    <a:pt x="10843" y="49177"/>
                  </a:lnTo>
                  <a:lnTo>
                    <a:pt x="12125" y="48349"/>
                  </a:lnTo>
                  <a:lnTo>
                    <a:pt x="13340" y="47548"/>
                  </a:lnTo>
                  <a:lnTo>
                    <a:pt x="14021" y="47895"/>
                  </a:lnTo>
                  <a:lnTo>
                    <a:pt x="14702" y="48229"/>
                  </a:lnTo>
                  <a:lnTo>
                    <a:pt x="15396" y="48536"/>
                  </a:lnTo>
                  <a:lnTo>
                    <a:pt x="16104" y="48817"/>
                  </a:lnTo>
                  <a:lnTo>
                    <a:pt x="16811" y="49084"/>
                  </a:lnTo>
                  <a:lnTo>
                    <a:pt x="17546" y="49337"/>
                  </a:lnTo>
                  <a:lnTo>
                    <a:pt x="18280" y="49551"/>
                  </a:lnTo>
                  <a:lnTo>
                    <a:pt x="19028" y="49765"/>
                  </a:lnTo>
                  <a:lnTo>
                    <a:pt x="19776" y="49938"/>
                  </a:lnTo>
                  <a:lnTo>
                    <a:pt x="20537" y="50098"/>
                  </a:lnTo>
                  <a:lnTo>
                    <a:pt x="21311" y="50232"/>
                  </a:lnTo>
                  <a:lnTo>
                    <a:pt x="22085" y="50339"/>
                  </a:lnTo>
                  <a:lnTo>
                    <a:pt x="22873" y="50419"/>
                  </a:lnTo>
                  <a:lnTo>
                    <a:pt x="23661" y="50486"/>
                  </a:lnTo>
                  <a:lnTo>
                    <a:pt x="24462" y="50526"/>
                  </a:lnTo>
                  <a:lnTo>
                    <a:pt x="25277" y="50539"/>
                  </a:lnTo>
                  <a:lnTo>
                    <a:pt x="25918" y="50526"/>
                  </a:lnTo>
                  <a:lnTo>
                    <a:pt x="26572" y="50499"/>
                  </a:lnTo>
                  <a:lnTo>
                    <a:pt x="27213" y="50459"/>
                  </a:lnTo>
                  <a:lnTo>
                    <a:pt x="27854" y="50406"/>
                  </a:lnTo>
                  <a:lnTo>
                    <a:pt x="28495" y="50339"/>
                  </a:lnTo>
                  <a:lnTo>
                    <a:pt x="29122" y="50245"/>
                  </a:lnTo>
                  <a:lnTo>
                    <a:pt x="29750" y="50139"/>
                  </a:lnTo>
                  <a:lnTo>
                    <a:pt x="30364" y="50018"/>
                  </a:lnTo>
                  <a:lnTo>
                    <a:pt x="30978" y="49885"/>
                  </a:lnTo>
                  <a:lnTo>
                    <a:pt x="31592" y="49738"/>
                  </a:lnTo>
                  <a:lnTo>
                    <a:pt x="32193" y="49578"/>
                  </a:lnTo>
                  <a:lnTo>
                    <a:pt x="32781" y="49404"/>
                  </a:lnTo>
                  <a:lnTo>
                    <a:pt x="33381" y="49204"/>
                  </a:lnTo>
                  <a:lnTo>
                    <a:pt x="33956" y="49004"/>
                  </a:lnTo>
                  <a:lnTo>
                    <a:pt x="34543" y="48790"/>
                  </a:lnTo>
                  <a:lnTo>
                    <a:pt x="35104" y="48550"/>
                  </a:lnTo>
                  <a:lnTo>
                    <a:pt x="35665" y="48309"/>
                  </a:lnTo>
                  <a:lnTo>
                    <a:pt x="36225" y="48042"/>
                  </a:lnTo>
                  <a:lnTo>
                    <a:pt x="36773" y="47775"/>
                  </a:lnTo>
                  <a:lnTo>
                    <a:pt x="37320" y="47481"/>
                  </a:lnTo>
                  <a:lnTo>
                    <a:pt x="37854" y="47188"/>
                  </a:lnTo>
                  <a:lnTo>
                    <a:pt x="38375" y="46881"/>
                  </a:lnTo>
                  <a:lnTo>
                    <a:pt x="38896" y="46560"/>
                  </a:lnTo>
                  <a:lnTo>
                    <a:pt x="39403" y="46226"/>
                  </a:lnTo>
                  <a:lnTo>
                    <a:pt x="39897" y="45879"/>
                  </a:lnTo>
                  <a:lnTo>
                    <a:pt x="40391" y="45519"/>
                  </a:lnTo>
                  <a:lnTo>
                    <a:pt x="40872" y="45145"/>
                  </a:lnTo>
                  <a:lnTo>
                    <a:pt x="41339" y="44771"/>
                  </a:lnTo>
                  <a:lnTo>
                    <a:pt x="41807" y="44370"/>
                  </a:lnTo>
                  <a:lnTo>
                    <a:pt x="42261" y="43970"/>
                  </a:lnTo>
                  <a:lnTo>
                    <a:pt x="42701" y="43556"/>
                  </a:lnTo>
                  <a:lnTo>
                    <a:pt x="43142" y="43142"/>
                  </a:lnTo>
                  <a:lnTo>
                    <a:pt x="43569" y="42701"/>
                  </a:lnTo>
                  <a:lnTo>
                    <a:pt x="43983" y="42261"/>
                  </a:lnTo>
                  <a:lnTo>
                    <a:pt x="44384" y="41807"/>
                  </a:lnTo>
                  <a:lnTo>
                    <a:pt x="44771" y="41339"/>
                  </a:lnTo>
                  <a:lnTo>
                    <a:pt x="45158" y="40872"/>
                  </a:lnTo>
                  <a:lnTo>
                    <a:pt x="45519" y="40391"/>
                  </a:lnTo>
                  <a:lnTo>
                    <a:pt x="45879" y="39897"/>
                  </a:lnTo>
                  <a:lnTo>
                    <a:pt x="46226" y="39390"/>
                  </a:lnTo>
                  <a:lnTo>
                    <a:pt x="46560" y="38883"/>
                  </a:lnTo>
                  <a:lnTo>
                    <a:pt x="46881" y="38375"/>
                  </a:lnTo>
                  <a:lnTo>
                    <a:pt x="47188" y="37841"/>
                  </a:lnTo>
                  <a:lnTo>
                    <a:pt x="47495" y="37307"/>
                  </a:lnTo>
                  <a:lnTo>
                    <a:pt x="47775" y="36773"/>
                  </a:lnTo>
                  <a:lnTo>
                    <a:pt x="48056" y="36226"/>
                  </a:lnTo>
                  <a:lnTo>
                    <a:pt x="48309" y="35665"/>
                  </a:lnTo>
                  <a:lnTo>
                    <a:pt x="48550" y="35104"/>
                  </a:lnTo>
                  <a:lnTo>
                    <a:pt x="48790" y="34530"/>
                  </a:lnTo>
                  <a:lnTo>
                    <a:pt x="49004" y="33956"/>
                  </a:lnTo>
                  <a:lnTo>
                    <a:pt x="49217" y="33368"/>
                  </a:lnTo>
                  <a:lnTo>
                    <a:pt x="49404" y="32781"/>
                  </a:lnTo>
                  <a:lnTo>
                    <a:pt x="49578" y="32180"/>
                  </a:lnTo>
                  <a:lnTo>
                    <a:pt x="49751" y="31579"/>
                  </a:lnTo>
                  <a:lnTo>
                    <a:pt x="49898" y="30978"/>
                  </a:lnTo>
                  <a:lnTo>
                    <a:pt x="50032" y="30364"/>
                  </a:lnTo>
                  <a:lnTo>
                    <a:pt x="50152" y="29736"/>
                  </a:lnTo>
                  <a:lnTo>
                    <a:pt x="50245" y="29109"/>
                  </a:lnTo>
                  <a:lnTo>
                    <a:pt x="50339" y="28481"/>
                  </a:lnTo>
                  <a:lnTo>
                    <a:pt x="50405" y="27854"/>
                  </a:lnTo>
                  <a:lnTo>
                    <a:pt x="50472" y="27213"/>
                  </a:lnTo>
                  <a:lnTo>
                    <a:pt x="50512" y="26572"/>
                  </a:lnTo>
                  <a:lnTo>
                    <a:pt x="50539" y="25918"/>
                  </a:lnTo>
                  <a:lnTo>
                    <a:pt x="50539" y="25263"/>
                  </a:lnTo>
                  <a:lnTo>
                    <a:pt x="50539" y="24609"/>
                  </a:lnTo>
                  <a:lnTo>
                    <a:pt x="50512" y="23968"/>
                  </a:lnTo>
                  <a:lnTo>
                    <a:pt x="50472" y="23327"/>
                  </a:lnTo>
                  <a:lnTo>
                    <a:pt x="50405" y="22686"/>
                  </a:lnTo>
                  <a:lnTo>
                    <a:pt x="50339" y="22045"/>
                  </a:lnTo>
                  <a:lnTo>
                    <a:pt x="50245" y="21418"/>
                  </a:lnTo>
                  <a:lnTo>
                    <a:pt x="50152" y="20790"/>
                  </a:lnTo>
                  <a:lnTo>
                    <a:pt x="50032" y="20176"/>
                  </a:lnTo>
                  <a:lnTo>
                    <a:pt x="49898" y="19562"/>
                  </a:lnTo>
                  <a:lnTo>
                    <a:pt x="49751" y="18948"/>
                  </a:lnTo>
                  <a:lnTo>
                    <a:pt x="49578" y="18347"/>
                  </a:lnTo>
                  <a:lnTo>
                    <a:pt x="49404" y="17746"/>
                  </a:lnTo>
                  <a:lnTo>
                    <a:pt x="49217" y="17159"/>
                  </a:lnTo>
                  <a:lnTo>
                    <a:pt x="49004" y="16571"/>
                  </a:lnTo>
                  <a:lnTo>
                    <a:pt x="48790" y="15997"/>
                  </a:lnTo>
                  <a:lnTo>
                    <a:pt x="48550" y="15436"/>
                  </a:lnTo>
                  <a:lnTo>
                    <a:pt x="48309" y="14862"/>
                  </a:lnTo>
                  <a:lnTo>
                    <a:pt x="48056" y="14314"/>
                  </a:lnTo>
                  <a:lnTo>
                    <a:pt x="47775" y="13767"/>
                  </a:lnTo>
                  <a:lnTo>
                    <a:pt x="47495" y="13220"/>
                  </a:lnTo>
                  <a:lnTo>
                    <a:pt x="47188" y="12686"/>
                  </a:lnTo>
                  <a:lnTo>
                    <a:pt x="46881" y="12165"/>
                  </a:lnTo>
                  <a:lnTo>
                    <a:pt x="46560" y="11644"/>
                  </a:lnTo>
                  <a:lnTo>
                    <a:pt x="46226" y="11137"/>
                  </a:lnTo>
                  <a:lnTo>
                    <a:pt x="45879" y="10643"/>
                  </a:lnTo>
                  <a:lnTo>
                    <a:pt x="45519" y="10149"/>
                  </a:lnTo>
                  <a:lnTo>
                    <a:pt x="45158" y="9668"/>
                  </a:lnTo>
                  <a:lnTo>
                    <a:pt x="44771" y="9187"/>
                  </a:lnTo>
                  <a:lnTo>
                    <a:pt x="44384" y="8733"/>
                  </a:lnTo>
                  <a:lnTo>
                    <a:pt x="43983" y="8279"/>
                  </a:lnTo>
                  <a:lnTo>
                    <a:pt x="43569" y="7825"/>
                  </a:lnTo>
                  <a:lnTo>
                    <a:pt x="43142" y="7398"/>
                  </a:lnTo>
                  <a:lnTo>
                    <a:pt x="42701" y="6971"/>
                  </a:lnTo>
                  <a:lnTo>
                    <a:pt x="42261" y="6557"/>
                  </a:lnTo>
                  <a:lnTo>
                    <a:pt x="41807" y="6156"/>
                  </a:lnTo>
                  <a:lnTo>
                    <a:pt x="41339" y="5769"/>
                  </a:lnTo>
                  <a:lnTo>
                    <a:pt x="40872" y="5382"/>
                  </a:lnTo>
                  <a:lnTo>
                    <a:pt x="40391" y="5021"/>
                  </a:lnTo>
                  <a:lnTo>
                    <a:pt x="39897" y="4661"/>
                  </a:lnTo>
                  <a:lnTo>
                    <a:pt x="39403" y="4314"/>
                  </a:lnTo>
                  <a:lnTo>
                    <a:pt x="38896" y="3980"/>
                  </a:lnTo>
                  <a:lnTo>
                    <a:pt x="38375" y="3659"/>
                  </a:lnTo>
                  <a:lnTo>
                    <a:pt x="37854" y="3339"/>
                  </a:lnTo>
                  <a:lnTo>
                    <a:pt x="37320" y="3045"/>
                  </a:lnTo>
                  <a:lnTo>
                    <a:pt x="36773" y="2765"/>
                  </a:lnTo>
                  <a:lnTo>
                    <a:pt x="36225" y="2484"/>
                  </a:lnTo>
                  <a:lnTo>
                    <a:pt x="35665" y="2231"/>
                  </a:lnTo>
                  <a:lnTo>
                    <a:pt x="35104" y="1977"/>
                  </a:lnTo>
                  <a:lnTo>
                    <a:pt x="34543" y="1750"/>
                  </a:lnTo>
                  <a:lnTo>
                    <a:pt x="33956" y="1523"/>
                  </a:lnTo>
                  <a:lnTo>
                    <a:pt x="33381" y="1323"/>
                  </a:lnTo>
                  <a:lnTo>
                    <a:pt x="32781" y="1136"/>
                  </a:lnTo>
                  <a:lnTo>
                    <a:pt x="32193" y="949"/>
                  </a:lnTo>
                  <a:lnTo>
                    <a:pt x="31592" y="789"/>
                  </a:lnTo>
                  <a:lnTo>
                    <a:pt x="30978" y="642"/>
                  </a:lnTo>
                  <a:lnTo>
                    <a:pt x="30364" y="508"/>
                  </a:lnTo>
                  <a:lnTo>
                    <a:pt x="29750" y="388"/>
                  </a:lnTo>
                  <a:lnTo>
                    <a:pt x="29122" y="281"/>
                  </a:lnTo>
                  <a:lnTo>
                    <a:pt x="28495" y="201"/>
                  </a:lnTo>
                  <a:lnTo>
                    <a:pt x="27854" y="121"/>
                  </a:lnTo>
                  <a:lnTo>
                    <a:pt x="27213" y="68"/>
                  </a:lnTo>
                  <a:lnTo>
                    <a:pt x="26572" y="28"/>
                  </a:lnTo>
                  <a:lnTo>
                    <a:pt x="259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08250" y="3038075"/>
              <a:ext cx="1283500" cy="1263825"/>
            </a:xfrm>
            <a:custGeom>
              <a:rect b="b" l="l" r="r" t="t"/>
              <a:pathLst>
                <a:path extrusionOk="0" h="50553" w="51340">
                  <a:moveTo>
                    <a:pt x="25276" y="1"/>
                  </a:moveTo>
                  <a:lnTo>
                    <a:pt x="24621" y="14"/>
                  </a:lnTo>
                  <a:lnTo>
                    <a:pt x="23967" y="41"/>
                  </a:lnTo>
                  <a:lnTo>
                    <a:pt x="23326" y="81"/>
                  </a:lnTo>
                  <a:lnTo>
                    <a:pt x="22685" y="134"/>
                  </a:lnTo>
                  <a:lnTo>
                    <a:pt x="22058" y="201"/>
                  </a:lnTo>
                  <a:lnTo>
                    <a:pt x="21417" y="294"/>
                  </a:lnTo>
                  <a:lnTo>
                    <a:pt x="20803" y="401"/>
                  </a:lnTo>
                  <a:lnTo>
                    <a:pt x="20175" y="521"/>
                  </a:lnTo>
                  <a:lnTo>
                    <a:pt x="19561" y="655"/>
                  </a:lnTo>
                  <a:lnTo>
                    <a:pt x="18960" y="802"/>
                  </a:lnTo>
                  <a:lnTo>
                    <a:pt x="18346" y="962"/>
                  </a:lnTo>
                  <a:lnTo>
                    <a:pt x="17758" y="1136"/>
                  </a:lnTo>
                  <a:lnTo>
                    <a:pt x="17171" y="1336"/>
                  </a:lnTo>
                  <a:lnTo>
                    <a:pt x="16583" y="1536"/>
                  </a:lnTo>
                  <a:lnTo>
                    <a:pt x="16009" y="1750"/>
                  </a:lnTo>
                  <a:lnTo>
                    <a:pt x="15435" y="1990"/>
                  </a:lnTo>
                  <a:lnTo>
                    <a:pt x="14874" y="2230"/>
                  </a:lnTo>
                  <a:lnTo>
                    <a:pt x="14314" y="2497"/>
                  </a:lnTo>
                  <a:lnTo>
                    <a:pt x="13766" y="2764"/>
                  </a:lnTo>
                  <a:lnTo>
                    <a:pt x="13219" y="3058"/>
                  </a:lnTo>
                  <a:lnTo>
                    <a:pt x="12685" y="3352"/>
                  </a:lnTo>
                  <a:lnTo>
                    <a:pt x="12164" y="3659"/>
                  </a:lnTo>
                  <a:lnTo>
                    <a:pt x="11643" y="3980"/>
                  </a:lnTo>
                  <a:lnTo>
                    <a:pt x="11136" y="4313"/>
                  </a:lnTo>
                  <a:lnTo>
                    <a:pt x="10642" y="4660"/>
                  </a:lnTo>
                  <a:lnTo>
                    <a:pt x="10148" y="5021"/>
                  </a:lnTo>
                  <a:lnTo>
                    <a:pt x="9667" y="5395"/>
                  </a:lnTo>
                  <a:lnTo>
                    <a:pt x="9200" y="5769"/>
                  </a:lnTo>
                  <a:lnTo>
                    <a:pt x="8732" y="6169"/>
                  </a:lnTo>
                  <a:lnTo>
                    <a:pt x="8278" y="6570"/>
                  </a:lnTo>
                  <a:lnTo>
                    <a:pt x="7838" y="6984"/>
                  </a:lnTo>
                  <a:lnTo>
                    <a:pt x="7397" y="7411"/>
                  </a:lnTo>
                  <a:lnTo>
                    <a:pt x="6983" y="7838"/>
                  </a:lnTo>
                  <a:lnTo>
                    <a:pt x="6569" y="8279"/>
                  </a:lnTo>
                  <a:lnTo>
                    <a:pt x="6155" y="8733"/>
                  </a:lnTo>
                  <a:lnTo>
                    <a:pt x="5768" y="9200"/>
                  </a:lnTo>
                  <a:lnTo>
                    <a:pt x="5394" y="9668"/>
                  </a:lnTo>
                  <a:lnTo>
                    <a:pt x="5020" y="10148"/>
                  </a:lnTo>
                  <a:lnTo>
                    <a:pt x="4660" y="10642"/>
                  </a:lnTo>
                  <a:lnTo>
                    <a:pt x="4313" y="11150"/>
                  </a:lnTo>
                  <a:lnTo>
                    <a:pt x="3979" y="11657"/>
                  </a:lnTo>
                  <a:lnTo>
                    <a:pt x="3659" y="12164"/>
                  </a:lnTo>
                  <a:lnTo>
                    <a:pt x="3351" y="12699"/>
                  </a:lnTo>
                  <a:lnTo>
                    <a:pt x="3044" y="13233"/>
                  </a:lnTo>
                  <a:lnTo>
                    <a:pt x="2764" y="13767"/>
                  </a:lnTo>
                  <a:lnTo>
                    <a:pt x="2497" y="14314"/>
                  </a:lnTo>
                  <a:lnTo>
                    <a:pt x="2230" y="14875"/>
                  </a:lnTo>
                  <a:lnTo>
                    <a:pt x="1989" y="15436"/>
                  </a:lnTo>
                  <a:lnTo>
                    <a:pt x="1749" y="16010"/>
                  </a:lnTo>
                  <a:lnTo>
                    <a:pt x="1536" y="16584"/>
                  </a:lnTo>
                  <a:lnTo>
                    <a:pt x="1322" y="17172"/>
                  </a:lnTo>
                  <a:lnTo>
                    <a:pt x="1135" y="17759"/>
                  </a:lnTo>
                  <a:lnTo>
                    <a:pt x="961" y="18360"/>
                  </a:lnTo>
                  <a:lnTo>
                    <a:pt x="788" y="18961"/>
                  </a:lnTo>
                  <a:lnTo>
                    <a:pt x="641" y="19562"/>
                  </a:lnTo>
                  <a:lnTo>
                    <a:pt x="507" y="20176"/>
                  </a:lnTo>
                  <a:lnTo>
                    <a:pt x="387" y="20803"/>
                  </a:lnTo>
                  <a:lnTo>
                    <a:pt x="294" y="21431"/>
                  </a:lnTo>
                  <a:lnTo>
                    <a:pt x="200" y="22058"/>
                  </a:lnTo>
                  <a:lnTo>
                    <a:pt x="134" y="22686"/>
                  </a:lnTo>
                  <a:lnTo>
                    <a:pt x="67" y="23327"/>
                  </a:lnTo>
                  <a:lnTo>
                    <a:pt x="27" y="23968"/>
                  </a:lnTo>
                  <a:lnTo>
                    <a:pt x="13" y="24622"/>
                  </a:lnTo>
                  <a:lnTo>
                    <a:pt x="0" y="25276"/>
                  </a:lnTo>
                  <a:lnTo>
                    <a:pt x="13" y="25931"/>
                  </a:lnTo>
                  <a:lnTo>
                    <a:pt x="27" y="26572"/>
                  </a:lnTo>
                  <a:lnTo>
                    <a:pt x="67" y="27212"/>
                  </a:lnTo>
                  <a:lnTo>
                    <a:pt x="134" y="27853"/>
                  </a:lnTo>
                  <a:lnTo>
                    <a:pt x="200" y="28494"/>
                  </a:lnTo>
                  <a:lnTo>
                    <a:pt x="294" y="29122"/>
                  </a:lnTo>
                  <a:lnTo>
                    <a:pt x="387" y="29749"/>
                  </a:lnTo>
                  <a:lnTo>
                    <a:pt x="507" y="30364"/>
                  </a:lnTo>
                  <a:lnTo>
                    <a:pt x="641" y="30978"/>
                  </a:lnTo>
                  <a:lnTo>
                    <a:pt x="788" y="31592"/>
                  </a:lnTo>
                  <a:lnTo>
                    <a:pt x="961" y="32193"/>
                  </a:lnTo>
                  <a:lnTo>
                    <a:pt x="1135" y="32794"/>
                  </a:lnTo>
                  <a:lnTo>
                    <a:pt x="1322" y="33381"/>
                  </a:lnTo>
                  <a:lnTo>
                    <a:pt x="1536" y="33969"/>
                  </a:lnTo>
                  <a:lnTo>
                    <a:pt x="1749" y="34543"/>
                  </a:lnTo>
                  <a:lnTo>
                    <a:pt x="1989" y="35117"/>
                  </a:lnTo>
                  <a:lnTo>
                    <a:pt x="2230" y="35678"/>
                  </a:lnTo>
                  <a:lnTo>
                    <a:pt x="2497" y="36225"/>
                  </a:lnTo>
                  <a:lnTo>
                    <a:pt x="2764" y="36786"/>
                  </a:lnTo>
                  <a:lnTo>
                    <a:pt x="3044" y="37320"/>
                  </a:lnTo>
                  <a:lnTo>
                    <a:pt x="3351" y="37854"/>
                  </a:lnTo>
                  <a:lnTo>
                    <a:pt x="3659" y="38375"/>
                  </a:lnTo>
                  <a:lnTo>
                    <a:pt x="3979" y="38896"/>
                  </a:lnTo>
                  <a:lnTo>
                    <a:pt x="4313" y="39403"/>
                  </a:lnTo>
                  <a:lnTo>
                    <a:pt x="4660" y="39910"/>
                  </a:lnTo>
                  <a:lnTo>
                    <a:pt x="5020" y="40391"/>
                  </a:lnTo>
                  <a:lnTo>
                    <a:pt x="5394" y="40872"/>
                  </a:lnTo>
                  <a:lnTo>
                    <a:pt x="5768" y="41352"/>
                  </a:lnTo>
                  <a:lnTo>
                    <a:pt x="6155" y="41806"/>
                  </a:lnTo>
                  <a:lnTo>
                    <a:pt x="6569" y="42260"/>
                  </a:lnTo>
                  <a:lnTo>
                    <a:pt x="6983" y="42714"/>
                  </a:lnTo>
                  <a:lnTo>
                    <a:pt x="7397" y="43142"/>
                  </a:lnTo>
                  <a:lnTo>
                    <a:pt x="7838" y="43569"/>
                  </a:lnTo>
                  <a:lnTo>
                    <a:pt x="8278" y="43983"/>
                  </a:lnTo>
                  <a:lnTo>
                    <a:pt x="8732" y="44383"/>
                  </a:lnTo>
                  <a:lnTo>
                    <a:pt x="9200" y="44771"/>
                  </a:lnTo>
                  <a:lnTo>
                    <a:pt x="9667" y="45158"/>
                  </a:lnTo>
                  <a:lnTo>
                    <a:pt x="10148" y="45532"/>
                  </a:lnTo>
                  <a:lnTo>
                    <a:pt x="10642" y="45879"/>
                  </a:lnTo>
                  <a:lnTo>
                    <a:pt x="11136" y="46226"/>
                  </a:lnTo>
                  <a:lnTo>
                    <a:pt x="11643" y="46560"/>
                  </a:lnTo>
                  <a:lnTo>
                    <a:pt x="12164" y="46894"/>
                  </a:lnTo>
                  <a:lnTo>
                    <a:pt x="12685" y="47201"/>
                  </a:lnTo>
                  <a:lnTo>
                    <a:pt x="13219" y="47494"/>
                  </a:lnTo>
                  <a:lnTo>
                    <a:pt x="13766" y="47775"/>
                  </a:lnTo>
                  <a:lnTo>
                    <a:pt x="14314" y="48055"/>
                  </a:lnTo>
                  <a:lnTo>
                    <a:pt x="14874" y="48309"/>
                  </a:lnTo>
                  <a:lnTo>
                    <a:pt x="15435" y="48563"/>
                  </a:lnTo>
                  <a:lnTo>
                    <a:pt x="16009" y="48790"/>
                  </a:lnTo>
                  <a:lnTo>
                    <a:pt x="16583" y="49017"/>
                  </a:lnTo>
                  <a:lnTo>
                    <a:pt x="17171" y="49217"/>
                  </a:lnTo>
                  <a:lnTo>
                    <a:pt x="17758" y="49404"/>
                  </a:lnTo>
                  <a:lnTo>
                    <a:pt x="18346" y="49591"/>
                  </a:lnTo>
                  <a:lnTo>
                    <a:pt x="18960" y="49751"/>
                  </a:lnTo>
                  <a:lnTo>
                    <a:pt x="19561" y="49898"/>
                  </a:lnTo>
                  <a:lnTo>
                    <a:pt x="20175" y="50031"/>
                  </a:lnTo>
                  <a:lnTo>
                    <a:pt x="20803" y="50152"/>
                  </a:lnTo>
                  <a:lnTo>
                    <a:pt x="21417" y="50258"/>
                  </a:lnTo>
                  <a:lnTo>
                    <a:pt x="22058" y="50338"/>
                  </a:lnTo>
                  <a:lnTo>
                    <a:pt x="22685" y="50419"/>
                  </a:lnTo>
                  <a:lnTo>
                    <a:pt x="23326" y="50472"/>
                  </a:lnTo>
                  <a:lnTo>
                    <a:pt x="23967" y="50512"/>
                  </a:lnTo>
                  <a:lnTo>
                    <a:pt x="24621" y="50539"/>
                  </a:lnTo>
                  <a:lnTo>
                    <a:pt x="25276" y="50552"/>
                  </a:lnTo>
                  <a:lnTo>
                    <a:pt x="25783" y="50539"/>
                  </a:lnTo>
                  <a:lnTo>
                    <a:pt x="26304" y="50525"/>
                  </a:lnTo>
                  <a:lnTo>
                    <a:pt x="26811" y="50499"/>
                  </a:lnTo>
                  <a:lnTo>
                    <a:pt x="27319" y="50459"/>
                  </a:lnTo>
                  <a:lnTo>
                    <a:pt x="27813" y="50419"/>
                  </a:lnTo>
                  <a:lnTo>
                    <a:pt x="28320" y="50365"/>
                  </a:lnTo>
                  <a:lnTo>
                    <a:pt x="28814" y="50298"/>
                  </a:lnTo>
                  <a:lnTo>
                    <a:pt x="29308" y="50218"/>
                  </a:lnTo>
                  <a:lnTo>
                    <a:pt x="29802" y="50138"/>
                  </a:lnTo>
                  <a:lnTo>
                    <a:pt x="30296" y="50045"/>
                  </a:lnTo>
                  <a:lnTo>
                    <a:pt x="30777" y="49938"/>
                  </a:lnTo>
                  <a:lnTo>
                    <a:pt x="31257" y="49831"/>
                  </a:lnTo>
                  <a:lnTo>
                    <a:pt x="31738" y="49711"/>
                  </a:lnTo>
                  <a:lnTo>
                    <a:pt x="32219" y="49577"/>
                  </a:lnTo>
                  <a:lnTo>
                    <a:pt x="32686" y="49444"/>
                  </a:lnTo>
                  <a:lnTo>
                    <a:pt x="33153" y="49297"/>
                  </a:lnTo>
                  <a:lnTo>
                    <a:pt x="33621" y="49137"/>
                  </a:lnTo>
                  <a:lnTo>
                    <a:pt x="34075" y="48963"/>
                  </a:lnTo>
                  <a:lnTo>
                    <a:pt x="34529" y="48790"/>
                  </a:lnTo>
                  <a:lnTo>
                    <a:pt x="34983" y="48616"/>
                  </a:lnTo>
                  <a:lnTo>
                    <a:pt x="35423" y="48416"/>
                  </a:lnTo>
                  <a:lnTo>
                    <a:pt x="35864" y="48229"/>
                  </a:lnTo>
                  <a:lnTo>
                    <a:pt x="36305" y="48015"/>
                  </a:lnTo>
                  <a:lnTo>
                    <a:pt x="36745" y="47802"/>
                  </a:lnTo>
                  <a:lnTo>
                    <a:pt x="37172" y="47575"/>
                  </a:lnTo>
                  <a:lnTo>
                    <a:pt x="37586" y="47348"/>
                  </a:lnTo>
                  <a:lnTo>
                    <a:pt x="38014" y="47107"/>
                  </a:lnTo>
                  <a:lnTo>
                    <a:pt x="38414" y="46854"/>
                  </a:lnTo>
                  <a:lnTo>
                    <a:pt x="38828" y="46600"/>
                  </a:lnTo>
                  <a:lnTo>
                    <a:pt x="39229" y="46346"/>
                  </a:lnTo>
                  <a:lnTo>
                    <a:pt x="39629" y="46079"/>
                  </a:lnTo>
                  <a:lnTo>
                    <a:pt x="40017" y="45799"/>
                  </a:lnTo>
                  <a:lnTo>
                    <a:pt x="41472" y="46239"/>
                  </a:lnTo>
                  <a:lnTo>
                    <a:pt x="43141" y="46747"/>
                  </a:lnTo>
                  <a:lnTo>
                    <a:pt x="46639" y="47855"/>
                  </a:lnTo>
                  <a:lnTo>
                    <a:pt x="48268" y="48376"/>
                  </a:lnTo>
                  <a:lnTo>
                    <a:pt x="49657" y="48830"/>
                  </a:lnTo>
                  <a:lnTo>
                    <a:pt x="50725" y="49190"/>
                  </a:lnTo>
                  <a:lnTo>
                    <a:pt x="51085" y="49324"/>
                  </a:lnTo>
                  <a:lnTo>
                    <a:pt x="51339" y="49417"/>
                  </a:lnTo>
                  <a:lnTo>
                    <a:pt x="51272" y="49350"/>
                  </a:lnTo>
                  <a:lnTo>
                    <a:pt x="51192" y="49244"/>
                  </a:lnTo>
                  <a:lnTo>
                    <a:pt x="50992" y="48937"/>
                  </a:lnTo>
                  <a:lnTo>
                    <a:pt x="50765" y="48549"/>
                  </a:lnTo>
                  <a:lnTo>
                    <a:pt x="50498" y="48055"/>
                  </a:lnTo>
                  <a:lnTo>
                    <a:pt x="49870" y="46867"/>
                  </a:lnTo>
                  <a:lnTo>
                    <a:pt x="49149" y="45452"/>
                  </a:lnTo>
                  <a:lnTo>
                    <a:pt x="48388" y="43916"/>
                  </a:lnTo>
                  <a:lnTo>
                    <a:pt x="47614" y="42327"/>
                  </a:lnTo>
                  <a:lnTo>
                    <a:pt x="46225" y="39403"/>
                  </a:lnTo>
                  <a:lnTo>
                    <a:pt x="46479" y="39029"/>
                  </a:lnTo>
                  <a:lnTo>
                    <a:pt x="46719" y="38642"/>
                  </a:lnTo>
                  <a:lnTo>
                    <a:pt x="46960" y="38255"/>
                  </a:lnTo>
                  <a:lnTo>
                    <a:pt x="47187" y="37854"/>
                  </a:lnTo>
                  <a:lnTo>
                    <a:pt x="47414" y="37454"/>
                  </a:lnTo>
                  <a:lnTo>
                    <a:pt x="47627" y="37053"/>
                  </a:lnTo>
                  <a:lnTo>
                    <a:pt x="47841" y="36652"/>
                  </a:lnTo>
                  <a:lnTo>
                    <a:pt x="48041" y="36239"/>
                  </a:lnTo>
                  <a:lnTo>
                    <a:pt x="48241" y="35811"/>
                  </a:lnTo>
                  <a:lnTo>
                    <a:pt x="48428" y="35397"/>
                  </a:lnTo>
                  <a:lnTo>
                    <a:pt x="48615" y="34970"/>
                  </a:lnTo>
                  <a:lnTo>
                    <a:pt x="48789" y="34543"/>
                  </a:lnTo>
                  <a:lnTo>
                    <a:pt x="48949" y="34116"/>
                  </a:lnTo>
                  <a:lnTo>
                    <a:pt x="49109" y="33675"/>
                  </a:lnTo>
                  <a:lnTo>
                    <a:pt x="49256" y="33234"/>
                  </a:lnTo>
                  <a:lnTo>
                    <a:pt x="49403" y="32794"/>
                  </a:lnTo>
                  <a:lnTo>
                    <a:pt x="49537" y="32340"/>
                  </a:lnTo>
                  <a:lnTo>
                    <a:pt x="49670" y="31899"/>
                  </a:lnTo>
                  <a:lnTo>
                    <a:pt x="49777" y="31445"/>
                  </a:lnTo>
                  <a:lnTo>
                    <a:pt x="49897" y="30978"/>
                  </a:lnTo>
                  <a:lnTo>
                    <a:pt x="49991" y="30524"/>
                  </a:lnTo>
                  <a:lnTo>
                    <a:pt x="50084" y="30056"/>
                  </a:lnTo>
                  <a:lnTo>
                    <a:pt x="50178" y="29589"/>
                  </a:lnTo>
                  <a:lnTo>
                    <a:pt x="50244" y="29122"/>
                  </a:lnTo>
                  <a:lnTo>
                    <a:pt x="50311" y="28654"/>
                  </a:lnTo>
                  <a:lnTo>
                    <a:pt x="50378" y="28174"/>
                  </a:lnTo>
                  <a:lnTo>
                    <a:pt x="50431" y="27693"/>
                  </a:lnTo>
                  <a:lnTo>
                    <a:pt x="50471" y="27226"/>
                  </a:lnTo>
                  <a:lnTo>
                    <a:pt x="50498" y="26732"/>
                  </a:lnTo>
                  <a:lnTo>
                    <a:pt x="50525" y="26251"/>
                  </a:lnTo>
                  <a:lnTo>
                    <a:pt x="50538" y="25770"/>
                  </a:lnTo>
                  <a:lnTo>
                    <a:pt x="50538" y="25276"/>
                  </a:lnTo>
                  <a:lnTo>
                    <a:pt x="50538" y="24622"/>
                  </a:lnTo>
                  <a:lnTo>
                    <a:pt x="50511" y="23968"/>
                  </a:lnTo>
                  <a:lnTo>
                    <a:pt x="50471" y="23327"/>
                  </a:lnTo>
                  <a:lnTo>
                    <a:pt x="50405" y="22686"/>
                  </a:lnTo>
                  <a:lnTo>
                    <a:pt x="50338" y="22058"/>
                  </a:lnTo>
                  <a:lnTo>
                    <a:pt x="50244" y="21431"/>
                  </a:lnTo>
                  <a:lnTo>
                    <a:pt x="50151" y="20803"/>
                  </a:lnTo>
                  <a:lnTo>
                    <a:pt x="50031" y="20176"/>
                  </a:lnTo>
                  <a:lnTo>
                    <a:pt x="49897" y="19562"/>
                  </a:lnTo>
                  <a:lnTo>
                    <a:pt x="49750" y="18961"/>
                  </a:lnTo>
                  <a:lnTo>
                    <a:pt x="49577" y="18360"/>
                  </a:lnTo>
                  <a:lnTo>
                    <a:pt x="49403" y="17759"/>
                  </a:lnTo>
                  <a:lnTo>
                    <a:pt x="49216" y="17172"/>
                  </a:lnTo>
                  <a:lnTo>
                    <a:pt x="49003" y="16584"/>
                  </a:lnTo>
                  <a:lnTo>
                    <a:pt x="48789" y="16010"/>
                  </a:lnTo>
                  <a:lnTo>
                    <a:pt x="48562" y="15436"/>
                  </a:lnTo>
                  <a:lnTo>
                    <a:pt x="48308" y="14875"/>
                  </a:lnTo>
                  <a:lnTo>
                    <a:pt x="48055" y="14314"/>
                  </a:lnTo>
                  <a:lnTo>
                    <a:pt x="47774" y="13767"/>
                  </a:lnTo>
                  <a:lnTo>
                    <a:pt x="47494" y="13233"/>
                  </a:lnTo>
                  <a:lnTo>
                    <a:pt x="47187" y="12699"/>
                  </a:lnTo>
                  <a:lnTo>
                    <a:pt x="46880" y="12164"/>
                  </a:lnTo>
                  <a:lnTo>
                    <a:pt x="46559" y="11657"/>
                  </a:lnTo>
                  <a:lnTo>
                    <a:pt x="46225" y="11150"/>
                  </a:lnTo>
                  <a:lnTo>
                    <a:pt x="45878" y="10642"/>
                  </a:lnTo>
                  <a:lnTo>
                    <a:pt x="45518" y="10148"/>
                  </a:lnTo>
                  <a:lnTo>
                    <a:pt x="45157" y="9668"/>
                  </a:lnTo>
                  <a:lnTo>
                    <a:pt x="44770" y="9200"/>
                  </a:lnTo>
                  <a:lnTo>
                    <a:pt x="44383" y="8733"/>
                  </a:lnTo>
                  <a:lnTo>
                    <a:pt x="43982" y="8279"/>
                  </a:lnTo>
                  <a:lnTo>
                    <a:pt x="43568" y="7838"/>
                  </a:lnTo>
                  <a:lnTo>
                    <a:pt x="43141" y="7411"/>
                  </a:lnTo>
                  <a:lnTo>
                    <a:pt x="42700" y="6984"/>
                  </a:lnTo>
                  <a:lnTo>
                    <a:pt x="42260" y="6570"/>
                  </a:lnTo>
                  <a:lnTo>
                    <a:pt x="41806" y="6169"/>
                  </a:lnTo>
                  <a:lnTo>
                    <a:pt x="41338" y="5769"/>
                  </a:lnTo>
                  <a:lnTo>
                    <a:pt x="40871" y="5395"/>
                  </a:lnTo>
                  <a:lnTo>
                    <a:pt x="40390" y="5021"/>
                  </a:lnTo>
                  <a:lnTo>
                    <a:pt x="39896" y="4660"/>
                  </a:lnTo>
                  <a:lnTo>
                    <a:pt x="39402" y="4313"/>
                  </a:lnTo>
                  <a:lnTo>
                    <a:pt x="38895" y="3980"/>
                  </a:lnTo>
                  <a:lnTo>
                    <a:pt x="38374" y="3659"/>
                  </a:lnTo>
                  <a:lnTo>
                    <a:pt x="37853" y="3352"/>
                  </a:lnTo>
                  <a:lnTo>
                    <a:pt x="37319" y="3058"/>
                  </a:lnTo>
                  <a:lnTo>
                    <a:pt x="36772" y="2764"/>
                  </a:lnTo>
                  <a:lnTo>
                    <a:pt x="36224" y="2497"/>
                  </a:lnTo>
                  <a:lnTo>
                    <a:pt x="35664" y="2230"/>
                  </a:lnTo>
                  <a:lnTo>
                    <a:pt x="35103" y="1990"/>
                  </a:lnTo>
                  <a:lnTo>
                    <a:pt x="34542" y="1750"/>
                  </a:lnTo>
                  <a:lnTo>
                    <a:pt x="33955" y="1536"/>
                  </a:lnTo>
                  <a:lnTo>
                    <a:pt x="33380" y="1336"/>
                  </a:lnTo>
                  <a:lnTo>
                    <a:pt x="32780" y="1136"/>
                  </a:lnTo>
                  <a:lnTo>
                    <a:pt x="32192" y="962"/>
                  </a:lnTo>
                  <a:lnTo>
                    <a:pt x="31591" y="802"/>
                  </a:lnTo>
                  <a:lnTo>
                    <a:pt x="30977" y="655"/>
                  </a:lnTo>
                  <a:lnTo>
                    <a:pt x="30363" y="521"/>
                  </a:lnTo>
                  <a:lnTo>
                    <a:pt x="29749" y="401"/>
                  </a:lnTo>
                  <a:lnTo>
                    <a:pt x="29121" y="294"/>
                  </a:lnTo>
                  <a:lnTo>
                    <a:pt x="28494" y="201"/>
                  </a:lnTo>
                  <a:lnTo>
                    <a:pt x="27853" y="134"/>
                  </a:lnTo>
                  <a:lnTo>
                    <a:pt x="27212" y="81"/>
                  </a:lnTo>
                  <a:lnTo>
                    <a:pt x="26571" y="41"/>
                  </a:lnTo>
                  <a:lnTo>
                    <a:pt x="25917" y="14"/>
                  </a:lnTo>
                  <a:lnTo>
                    <a:pt x="252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2791725" y="4273500"/>
              <a:ext cx="2675" cy="1675"/>
            </a:xfrm>
            <a:custGeom>
              <a:rect b="b" l="l" r="r" t="t"/>
              <a:pathLst>
                <a:path extrusionOk="0" h="67" w="107">
                  <a:moveTo>
                    <a:pt x="0" y="0"/>
                  </a:moveTo>
                  <a:lnTo>
                    <a:pt x="40" y="54"/>
                  </a:lnTo>
                  <a:lnTo>
                    <a:pt x="80" y="67"/>
                  </a:lnTo>
                  <a:lnTo>
                    <a:pt x="107" y="67"/>
                  </a:lnTo>
                  <a:lnTo>
                    <a:pt x="94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1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3576825" y="2946950"/>
              <a:ext cx="599200" cy="396925"/>
            </a:xfrm>
            <a:custGeom>
              <a:rect b="b" l="l" r="r" t="t"/>
              <a:pathLst>
                <a:path extrusionOk="0" h="15877" w="23968">
                  <a:moveTo>
                    <a:pt x="17986" y="0"/>
                  </a:moveTo>
                  <a:lnTo>
                    <a:pt x="935" y="3472"/>
                  </a:lnTo>
                  <a:lnTo>
                    <a:pt x="1" y="15355"/>
                  </a:lnTo>
                  <a:lnTo>
                    <a:pt x="441" y="15449"/>
                  </a:lnTo>
                  <a:lnTo>
                    <a:pt x="895" y="15542"/>
                  </a:lnTo>
                  <a:lnTo>
                    <a:pt x="1349" y="15623"/>
                  </a:lnTo>
                  <a:lnTo>
                    <a:pt x="1790" y="15676"/>
                  </a:lnTo>
                  <a:lnTo>
                    <a:pt x="2244" y="15743"/>
                  </a:lnTo>
                  <a:lnTo>
                    <a:pt x="2698" y="15783"/>
                  </a:lnTo>
                  <a:lnTo>
                    <a:pt x="3152" y="15823"/>
                  </a:lnTo>
                  <a:lnTo>
                    <a:pt x="3606" y="15850"/>
                  </a:lnTo>
                  <a:lnTo>
                    <a:pt x="4060" y="15863"/>
                  </a:lnTo>
                  <a:lnTo>
                    <a:pt x="4500" y="15876"/>
                  </a:lnTo>
                  <a:lnTo>
                    <a:pt x="4941" y="15876"/>
                  </a:lnTo>
                  <a:lnTo>
                    <a:pt x="5381" y="15863"/>
                  </a:lnTo>
                  <a:lnTo>
                    <a:pt x="6249" y="15823"/>
                  </a:lnTo>
                  <a:lnTo>
                    <a:pt x="7091" y="15756"/>
                  </a:lnTo>
                  <a:lnTo>
                    <a:pt x="7838" y="15689"/>
                  </a:lnTo>
                  <a:lnTo>
                    <a:pt x="8599" y="15596"/>
                  </a:lnTo>
                  <a:lnTo>
                    <a:pt x="9374" y="15489"/>
                  </a:lnTo>
                  <a:lnTo>
                    <a:pt x="10148" y="15382"/>
                  </a:lnTo>
                  <a:lnTo>
                    <a:pt x="10923" y="15262"/>
                  </a:lnTo>
                  <a:lnTo>
                    <a:pt x="11697" y="15128"/>
                  </a:lnTo>
                  <a:lnTo>
                    <a:pt x="12485" y="14982"/>
                  </a:lnTo>
                  <a:lnTo>
                    <a:pt x="13259" y="14821"/>
                  </a:lnTo>
                  <a:lnTo>
                    <a:pt x="14034" y="14648"/>
                  </a:lnTo>
                  <a:lnTo>
                    <a:pt x="14795" y="14461"/>
                  </a:lnTo>
                  <a:lnTo>
                    <a:pt x="15569" y="14261"/>
                  </a:lnTo>
                  <a:lnTo>
                    <a:pt x="16317" y="14047"/>
                  </a:lnTo>
                  <a:lnTo>
                    <a:pt x="17065" y="13820"/>
                  </a:lnTo>
                  <a:lnTo>
                    <a:pt x="17799" y="13580"/>
                  </a:lnTo>
                  <a:lnTo>
                    <a:pt x="18533" y="13313"/>
                  </a:lnTo>
                  <a:lnTo>
                    <a:pt x="19241" y="13032"/>
                  </a:lnTo>
                  <a:lnTo>
                    <a:pt x="19602" y="12885"/>
                  </a:lnTo>
                  <a:lnTo>
                    <a:pt x="19935" y="12725"/>
                  </a:lnTo>
                  <a:lnTo>
                    <a:pt x="20269" y="12565"/>
                  </a:lnTo>
                  <a:lnTo>
                    <a:pt x="20603" y="12391"/>
                  </a:lnTo>
                  <a:lnTo>
                    <a:pt x="20910" y="12204"/>
                  </a:lnTo>
                  <a:lnTo>
                    <a:pt x="21217" y="12017"/>
                  </a:lnTo>
                  <a:lnTo>
                    <a:pt x="21524" y="11830"/>
                  </a:lnTo>
                  <a:lnTo>
                    <a:pt x="21805" y="11630"/>
                  </a:lnTo>
                  <a:lnTo>
                    <a:pt x="22379" y="11216"/>
                  </a:lnTo>
                  <a:lnTo>
                    <a:pt x="22913" y="10789"/>
                  </a:lnTo>
                  <a:lnTo>
                    <a:pt x="23447" y="10348"/>
                  </a:lnTo>
                  <a:lnTo>
                    <a:pt x="23968" y="9908"/>
                  </a:lnTo>
                  <a:lnTo>
                    <a:pt x="22779" y="4046"/>
                  </a:lnTo>
                  <a:lnTo>
                    <a:pt x="17986" y="0"/>
                  </a:lnTo>
                  <a:close/>
                </a:path>
              </a:pathLst>
            </a:custGeom>
            <a:solidFill>
              <a:srgbClr val="8444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2730300" y="1386075"/>
              <a:ext cx="2072625" cy="1831275"/>
            </a:xfrm>
            <a:custGeom>
              <a:rect b="b" l="l" r="r" t="t"/>
              <a:pathLst>
                <a:path extrusionOk="0" h="73251" w="82905">
                  <a:moveTo>
                    <a:pt x="67963" y="0"/>
                  </a:moveTo>
                  <a:lnTo>
                    <a:pt x="67602" y="508"/>
                  </a:lnTo>
                  <a:lnTo>
                    <a:pt x="67242" y="988"/>
                  </a:lnTo>
                  <a:lnTo>
                    <a:pt x="66868" y="1442"/>
                  </a:lnTo>
                  <a:lnTo>
                    <a:pt x="66481" y="1870"/>
                  </a:lnTo>
                  <a:lnTo>
                    <a:pt x="66094" y="2270"/>
                  </a:lnTo>
                  <a:lnTo>
                    <a:pt x="65706" y="2644"/>
                  </a:lnTo>
                  <a:lnTo>
                    <a:pt x="65293" y="3005"/>
                  </a:lnTo>
                  <a:lnTo>
                    <a:pt x="64892" y="3338"/>
                  </a:lnTo>
                  <a:lnTo>
                    <a:pt x="64478" y="3646"/>
                  </a:lnTo>
                  <a:lnTo>
                    <a:pt x="64064" y="3926"/>
                  </a:lnTo>
                  <a:lnTo>
                    <a:pt x="63637" y="4193"/>
                  </a:lnTo>
                  <a:lnTo>
                    <a:pt x="63210" y="4447"/>
                  </a:lnTo>
                  <a:lnTo>
                    <a:pt x="62782" y="4660"/>
                  </a:lnTo>
                  <a:lnTo>
                    <a:pt x="62355" y="4874"/>
                  </a:lnTo>
                  <a:lnTo>
                    <a:pt x="61914" y="5061"/>
                  </a:lnTo>
                  <a:lnTo>
                    <a:pt x="61474" y="5221"/>
                  </a:lnTo>
                  <a:lnTo>
                    <a:pt x="61047" y="5368"/>
                  </a:lnTo>
                  <a:lnTo>
                    <a:pt x="60606" y="5501"/>
                  </a:lnTo>
                  <a:lnTo>
                    <a:pt x="60165" y="5622"/>
                  </a:lnTo>
                  <a:lnTo>
                    <a:pt x="59725" y="5728"/>
                  </a:lnTo>
                  <a:lnTo>
                    <a:pt x="59284" y="5809"/>
                  </a:lnTo>
                  <a:lnTo>
                    <a:pt x="58843" y="5875"/>
                  </a:lnTo>
                  <a:lnTo>
                    <a:pt x="58403" y="5942"/>
                  </a:lnTo>
                  <a:lnTo>
                    <a:pt x="57962" y="5982"/>
                  </a:lnTo>
                  <a:lnTo>
                    <a:pt x="57522" y="6009"/>
                  </a:lnTo>
                  <a:lnTo>
                    <a:pt x="57094" y="6036"/>
                  </a:lnTo>
                  <a:lnTo>
                    <a:pt x="56226" y="6036"/>
                  </a:lnTo>
                  <a:lnTo>
                    <a:pt x="55812" y="6022"/>
                  </a:lnTo>
                  <a:lnTo>
                    <a:pt x="55385" y="5995"/>
                  </a:lnTo>
                  <a:lnTo>
                    <a:pt x="54971" y="5955"/>
                  </a:lnTo>
                  <a:lnTo>
                    <a:pt x="54557" y="5915"/>
                  </a:lnTo>
                  <a:lnTo>
                    <a:pt x="54157" y="5862"/>
                  </a:lnTo>
                  <a:lnTo>
                    <a:pt x="53756" y="5809"/>
                  </a:lnTo>
                  <a:lnTo>
                    <a:pt x="52982" y="5662"/>
                  </a:lnTo>
                  <a:lnTo>
                    <a:pt x="52234" y="5501"/>
                  </a:lnTo>
                  <a:lnTo>
                    <a:pt x="51513" y="5328"/>
                  </a:lnTo>
                  <a:lnTo>
                    <a:pt x="50832" y="5128"/>
                  </a:lnTo>
                  <a:lnTo>
                    <a:pt x="50191" y="4927"/>
                  </a:lnTo>
                  <a:lnTo>
                    <a:pt x="49604" y="4727"/>
                  </a:lnTo>
                  <a:lnTo>
                    <a:pt x="49056" y="4527"/>
                  </a:lnTo>
                  <a:lnTo>
                    <a:pt x="48549" y="4326"/>
                  </a:lnTo>
                  <a:lnTo>
                    <a:pt x="48108" y="4140"/>
                  </a:lnTo>
                  <a:lnTo>
                    <a:pt x="47721" y="3966"/>
                  </a:lnTo>
                  <a:lnTo>
                    <a:pt x="47401" y="3819"/>
                  </a:lnTo>
                  <a:lnTo>
                    <a:pt x="46960" y="3605"/>
                  </a:lnTo>
                  <a:lnTo>
                    <a:pt x="46800" y="3512"/>
                  </a:lnTo>
                  <a:lnTo>
                    <a:pt x="46533" y="4260"/>
                  </a:lnTo>
                  <a:lnTo>
                    <a:pt x="46239" y="4981"/>
                  </a:lnTo>
                  <a:lnTo>
                    <a:pt x="45945" y="5662"/>
                  </a:lnTo>
                  <a:lnTo>
                    <a:pt x="45625" y="6316"/>
                  </a:lnTo>
                  <a:lnTo>
                    <a:pt x="45304" y="6944"/>
                  </a:lnTo>
                  <a:lnTo>
                    <a:pt x="44984" y="7531"/>
                  </a:lnTo>
                  <a:lnTo>
                    <a:pt x="44637" y="8105"/>
                  </a:lnTo>
                  <a:lnTo>
                    <a:pt x="44290" y="8653"/>
                  </a:lnTo>
                  <a:lnTo>
                    <a:pt x="43929" y="9160"/>
                  </a:lnTo>
                  <a:lnTo>
                    <a:pt x="43569" y="9654"/>
                  </a:lnTo>
                  <a:lnTo>
                    <a:pt x="43195" y="10108"/>
                  </a:lnTo>
                  <a:lnTo>
                    <a:pt x="42821" y="10549"/>
                  </a:lnTo>
                  <a:lnTo>
                    <a:pt x="42434" y="10963"/>
                  </a:lnTo>
                  <a:lnTo>
                    <a:pt x="42046" y="11363"/>
                  </a:lnTo>
                  <a:lnTo>
                    <a:pt x="41659" y="11724"/>
                  </a:lnTo>
                  <a:lnTo>
                    <a:pt x="41259" y="12071"/>
                  </a:lnTo>
                  <a:lnTo>
                    <a:pt x="40858" y="12405"/>
                  </a:lnTo>
                  <a:lnTo>
                    <a:pt x="40444" y="12698"/>
                  </a:lnTo>
                  <a:lnTo>
                    <a:pt x="40044" y="12979"/>
                  </a:lnTo>
                  <a:lnTo>
                    <a:pt x="39630" y="13246"/>
                  </a:lnTo>
                  <a:lnTo>
                    <a:pt x="39216" y="13486"/>
                  </a:lnTo>
                  <a:lnTo>
                    <a:pt x="38802" y="13713"/>
                  </a:lnTo>
                  <a:lnTo>
                    <a:pt x="38375" y="13927"/>
                  </a:lnTo>
                  <a:lnTo>
                    <a:pt x="37961" y="14114"/>
                  </a:lnTo>
                  <a:lnTo>
                    <a:pt x="37547" y="14287"/>
                  </a:lnTo>
                  <a:lnTo>
                    <a:pt x="37133" y="14447"/>
                  </a:lnTo>
                  <a:lnTo>
                    <a:pt x="36719" y="14581"/>
                  </a:lnTo>
                  <a:lnTo>
                    <a:pt x="36305" y="14715"/>
                  </a:lnTo>
                  <a:lnTo>
                    <a:pt x="35891" y="14821"/>
                  </a:lnTo>
                  <a:lnTo>
                    <a:pt x="35490" y="14915"/>
                  </a:lnTo>
                  <a:lnTo>
                    <a:pt x="35077" y="15008"/>
                  </a:lnTo>
                  <a:lnTo>
                    <a:pt x="34676" y="15075"/>
                  </a:lnTo>
                  <a:lnTo>
                    <a:pt x="34275" y="15142"/>
                  </a:lnTo>
                  <a:lnTo>
                    <a:pt x="33888" y="15195"/>
                  </a:lnTo>
                  <a:lnTo>
                    <a:pt x="33501" y="15222"/>
                  </a:lnTo>
                  <a:lnTo>
                    <a:pt x="33127" y="15262"/>
                  </a:lnTo>
                  <a:lnTo>
                    <a:pt x="32740" y="15275"/>
                  </a:lnTo>
                  <a:lnTo>
                    <a:pt x="32379" y="15289"/>
                  </a:lnTo>
                  <a:lnTo>
                    <a:pt x="31658" y="15289"/>
                  </a:lnTo>
                  <a:lnTo>
                    <a:pt x="30977" y="15249"/>
                  </a:lnTo>
                  <a:lnTo>
                    <a:pt x="30337" y="15195"/>
                  </a:lnTo>
                  <a:lnTo>
                    <a:pt x="29736" y="15128"/>
                  </a:lnTo>
                  <a:lnTo>
                    <a:pt x="29188" y="15035"/>
                  </a:lnTo>
                  <a:lnTo>
                    <a:pt x="28681" y="14941"/>
                  </a:lnTo>
                  <a:lnTo>
                    <a:pt x="28227" y="14848"/>
                  </a:lnTo>
                  <a:lnTo>
                    <a:pt x="27826" y="14755"/>
                  </a:lnTo>
                  <a:lnTo>
                    <a:pt x="27506" y="14661"/>
                  </a:lnTo>
                  <a:lnTo>
                    <a:pt x="27039" y="14528"/>
                  </a:lnTo>
                  <a:lnTo>
                    <a:pt x="26878" y="14474"/>
                  </a:lnTo>
                  <a:lnTo>
                    <a:pt x="26585" y="15128"/>
                  </a:lnTo>
                  <a:lnTo>
                    <a:pt x="26277" y="15756"/>
                  </a:lnTo>
                  <a:lnTo>
                    <a:pt x="25970" y="16370"/>
                  </a:lnTo>
                  <a:lnTo>
                    <a:pt x="25663" y="16958"/>
                  </a:lnTo>
                  <a:lnTo>
                    <a:pt x="25356" y="17532"/>
                  </a:lnTo>
                  <a:lnTo>
                    <a:pt x="25049" y="18066"/>
                  </a:lnTo>
                  <a:lnTo>
                    <a:pt x="24729" y="18600"/>
                  </a:lnTo>
                  <a:lnTo>
                    <a:pt x="24408" y="19094"/>
                  </a:lnTo>
                  <a:lnTo>
                    <a:pt x="24101" y="19575"/>
                  </a:lnTo>
                  <a:lnTo>
                    <a:pt x="23781" y="20042"/>
                  </a:lnTo>
                  <a:lnTo>
                    <a:pt x="23460" y="20483"/>
                  </a:lnTo>
                  <a:lnTo>
                    <a:pt x="23140" y="20910"/>
                  </a:lnTo>
                  <a:lnTo>
                    <a:pt x="22819" y="21324"/>
                  </a:lnTo>
                  <a:lnTo>
                    <a:pt x="22499" y="21711"/>
                  </a:lnTo>
                  <a:lnTo>
                    <a:pt x="22178" y="22072"/>
                  </a:lnTo>
                  <a:lnTo>
                    <a:pt x="21858" y="22432"/>
                  </a:lnTo>
                  <a:lnTo>
                    <a:pt x="21537" y="22766"/>
                  </a:lnTo>
                  <a:lnTo>
                    <a:pt x="21217" y="23086"/>
                  </a:lnTo>
                  <a:lnTo>
                    <a:pt x="20897" y="23393"/>
                  </a:lnTo>
                  <a:lnTo>
                    <a:pt x="20576" y="23674"/>
                  </a:lnTo>
                  <a:lnTo>
                    <a:pt x="20269" y="23941"/>
                  </a:lnTo>
                  <a:lnTo>
                    <a:pt x="19949" y="24208"/>
                  </a:lnTo>
                  <a:lnTo>
                    <a:pt x="19641" y="24448"/>
                  </a:lnTo>
                  <a:lnTo>
                    <a:pt x="19334" y="24675"/>
                  </a:lnTo>
                  <a:lnTo>
                    <a:pt x="19027" y="24889"/>
                  </a:lnTo>
                  <a:lnTo>
                    <a:pt x="18720" y="25089"/>
                  </a:lnTo>
                  <a:lnTo>
                    <a:pt x="18413" y="25276"/>
                  </a:lnTo>
                  <a:lnTo>
                    <a:pt x="18119" y="25463"/>
                  </a:lnTo>
                  <a:lnTo>
                    <a:pt x="17826" y="25623"/>
                  </a:lnTo>
                  <a:lnTo>
                    <a:pt x="17532" y="25770"/>
                  </a:lnTo>
                  <a:lnTo>
                    <a:pt x="17251" y="25917"/>
                  </a:lnTo>
                  <a:lnTo>
                    <a:pt x="16971" y="26051"/>
                  </a:lnTo>
                  <a:lnTo>
                    <a:pt x="16424" y="26278"/>
                  </a:lnTo>
                  <a:lnTo>
                    <a:pt x="15889" y="26464"/>
                  </a:lnTo>
                  <a:lnTo>
                    <a:pt x="15395" y="26625"/>
                  </a:lnTo>
                  <a:lnTo>
                    <a:pt x="14915" y="26745"/>
                  </a:lnTo>
                  <a:lnTo>
                    <a:pt x="14461" y="26838"/>
                  </a:lnTo>
                  <a:lnTo>
                    <a:pt x="14034" y="26918"/>
                  </a:lnTo>
                  <a:lnTo>
                    <a:pt x="13633" y="26959"/>
                  </a:lnTo>
                  <a:lnTo>
                    <a:pt x="13272" y="26985"/>
                  </a:lnTo>
                  <a:lnTo>
                    <a:pt x="12952" y="26999"/>
                  </a:lnTo>
                  <a:lnTo>
                    <a:pt x="12405" y="26999"/>
                  </a:lnTo>
                  <a:lnTo>
                    <a:pt x="12204" y="26985"/>
                  </a:lnTo>
                  <a:lnTo>
                    <a:pt x="11911" y="26945"/>
                  </a:lnTo>
                  <a:lnTo>
                    <a:pt x="11817" y="26932"/>
                  </a:lnTo>
                  <a:lnTo>
                    <a:pt x="11684" y="26945"/>
                  </a:lnTo>
                  <a:lnTo>
                    <a:pt x="11310" y="26999"/>
                  </a:lnTo>
                  <a:lnTo>
                    <a:pt x="10722" y="27092"/>
                  </a:lnTo>
                  <a:lnTo>
                    <a:pt x="10375" y="27159"/>
                  </a:lnTo>
                  <a:lnTo>
                    <a:pt x="9974" y="27239"/>
                  </a:lnTo>
                  <a:lnTo>
                    <a:pt x="9547" y="27346"/>
                  </a:lnTo>
                  <a:lnTo>
                    <a:pt x="9080" y="27479"/>
                  </a:lnTo>
                  <a:lnTo>
                    <a:pt x="8599" y="27626"/>
                  </a:lnTo>
                  <a:lnTo>
                    <a:pt x="8092" y="27786"/>
                  </a:lnTo>
                  <a:lnTo>
                    <a:pt x="7558" y="27987"/>
                  </a:lnTo>
                  <a:lnTo>
                    <a:pt x="7024" y="28200"/>
                  </a:lnTo>
                  <a:lnTo>
                    <a:pt x="6476" y="28454"/>
                  </a:lnTo>
                  <a:lnTo>
                    <a:pt x="5929" y="28721"/>
                  </a:lnTo>
                  <a:lnTo>
                    <a:pt x="5368" y="29041"/>
                  </a:lnTo>
                  <a:lnTo>
                    <a:pt x="5101" y="29202"/>
                  </a:lnTo>
                  <a:lnTo>
                    <a:pt x="4820" y="29375"/>
                  </a:lnTo>
                  <a:lnTo>
                    <a:pt x="4553" y="29562"/>
                  </a:lnTo>
                  <a:lnTo>
                    <a:pt x="4286" y="29749"/>
                  </a:lnTo>
                  <a:lnTo>
                    <a:pt x="4019" y="29949"/>
                  </a:lnTo>
                  <a:lnTo>
                    <a:pt x="3752" y="30163"/>
                  </a:lnTo>
                  <a:lnTo>
                    <a:pt x="3499" y="30377"/>
                  </a:lnTo>
                  <a:lnTo>
                    <a:pt x="3245" y="30617"/>
                  </a:lnTo>
                  <a:lnTo>
                    <a:pt x="3005" y="30844"/>
                  </a:lnTo>
                  <a:lnTo>
                    <a:pt x="2764" y="31098"/>
                  </a:lnTo>
                  <a:lnTo>
                    <a:pt x="2524" y="31351"/>
                  </a:lnTo>
                  <a:lnTo>
                    <a:pt x="2297" y="31632"/>
                  </a:lnTo>
                  <a:lnTo>
                    <a:pt x="2070" y="31899"/>
                  </a:lnTo>
                  <a:lnTo>
                    <a:pt x="1870" y="32193"/>
                  </a:lnTo>
                  <a:lnTo>
                    <a:pt x="1656" y="32500"/>
                  </a:lnTo>
                  <a:lnTo>
                    <a:pt x="1469" y="32807"/>
                  </a:lnTo>
                  <a:lnTo>
                    <a:pt x="1282" y="33127"/>
                  </a:lnTo>
                  <a:lnTo>
                    <a:pt x="1109" y="33474"/>
                  </a:lnTo>
                  <a:lnTo>
                    <a:pt x="948" y="33822"/>
                  </a:lnTo>
                  <a:lnTo>
                    <a:pt x="788" y="34169"/>
                  </a:lnTo>
                  <a:lnTo>
                    <a:pt x="655" y="34543"/>
                  </a:lnTo>
                  <a:lnTo>
                    <a:pt x="521" y="34930"/>
                  </a:lnTo>
                  <a:lnTo>
                    <a:pt x="401" y="35330"/>
                  </a:lnTo>
                  <a:lnTo>
                    <a:pt x="307" y="35731"/>
                  </a:lnTo>
                  <a:lnTo>
                    <a:pt x="214" y="36158"/>
                  </a:lnTo>
                  <a:lnTo>
                    <a:pt x="134" y="36585"/>
                  </a:lnTo>
                  <a:lnTo>
                    <a:pt x="80" y="37039"/>
                  </a:lnTo>
                  <a:lnTo>
                    <a:pt x="40" y="37507"/>
                  </a:lnTo>
                  <a:lnTo>
                    <a:pt x="14" y="37974"/>
                  </a:lnTo>
                  <a:lnTo>
                    <a:pt x="0" y="38468"/>
                  </a:lnTo>
                  <a:lnTo>
                    <a:pt x="14" y="38949"/>
                  </a:lnTo>
                  <a:lnTo>
                    <a:pt x="27" y="39416"/>
                  </a:lnTo>
                  <a:lnTo>
                    <a:pt x="80" y="39870"/>
                  </a:lnTo>
                  <a:lnTo>
                    <a:pt x="134" y="40297"/>
                  </a:lnTo>
                  <a:lnTo>
                    <a:pt x="214" y="40725"/>
                  </a:lnTo>
                  <a:lnTo>
                    <a:pt x="307" y="41139"/>
                  </a:lnTo>
                  <a:lnTo>
                    <a:pt x="414" y="41526"/>
                  </a:lnTo>
                  <a:lnTo>
                    <a:pt x="534" y="41900"/>
                  </a:lnTo>
                  <a:lnTo>
                    <a:pt x="668" y="42274"/>
                  </a:lnTo>
                  <a:lnTo>
                    <a:pt x="828" y="42621"/>
                  </a:lnTo>
                  <a:lnTo>
                    <a:pt x="988" y="42954"/>
                  </a:lnTo>
                  <a:lnTo>
                    <a:pt x="1162" y="43288"/>
                  </a:lnTo>
                  <a:lnTo>
                    <a:pt x="1349" y="43595"/>
                  </a:lnTo>
                  <a:lnTo>
                    <a:pt x="1549" y="43902"/>
                  </a:lnTo>
                  <a:lnTo>
                    <a:pt x="1749" y="44196"/>
                  </a:lnTo>
                  <a:lnTo>
                    <a:pt x="1976" y="44463"/>
                  </a:lnTo>
                  <a:lnTo>
                    <a:pt x="2203" y="44730"/>
                  </a:lnTo>
                  <a:lnTo>
                    <a:pt x="2444" y="44984"/>
                  </a:lnTo>
                  <a:lnTo>
                    <a:pt x="2684" y="45224"/>
                  </a:lnTo>
                  <a:lnTo>
                    <a:pt x="2938" y="45465"/>
                  </a:lnTo>
                  <a:lnTo>
                    <a:pt x="3192" y="45678"/>
                  </a:lnTo>
                  <a:lnTo>
                    <a:pt x="3459" y="45892"/>
                  </a:lnTo>
                  <a:lnTo>
                    <a:pt x="3739" y="46092"/>
                  </a:lnTo>
                  <a:lnTo>
                    <a:pt x="4006" y="46279"/>
                  </a:lnTo>
                  <a:lnTo>
                    <a:pt x="4300" y="46466"/>
                  </a:lnTo>
                  <a:lnTo>
                    <a:pt x="4580" y="46640"/>
                  </a:lnTo>
                  <a:lnTo>
                    <a:pt x="4874" y="46800"/>
                  </a:lnTo>
                  <a:lnTo>
                    <a:pt x="5168" y="46960"/>
                  </a:lnTo>
                  <a:lnTo>
                    <a:pt x="5461" y="47094"/>
                  </a:lnTo>
                  <a:lnTo>
                    <a:pt x="5755" y="47241"/>
                  </a:lnTo>
                  <a:lnTo>
                    <a:pt x="6356" y="47481"/>
                  </a:lnTo>
                  <a:lnTo>
                    <a:pt x="6943" y="47708"/>
                  </a:lnTo>
                  <a:lnTo>
                    <a:pt x="7544" y="47895"/>
                  </a:lnTo>
                  <a:lnTo>
                    <a:pt x="8118" y="48055"/>
                  </a:lnTo>
                  <a:lnTo>
                    <a:pt x="8693" y="48189"/>
                  </a:lnTo>
                  <a:lnTo>
                    <a:pt x="9240" y="48309"/>
                  </a:lnTo>
                  <a:lnTo>
                    <a:pt x="9774" y="48402"/>
                  </a:lnTo>
                  <a:lnTo>
                    <a:pt x="10268" y="48482"/>
                  </a:lnTo>
                  <a:lnTo>
                    <a:pt x="10736" y="48549"/>
                  </a:lnTo>
                  <a:lnTo>
                    <a:pt x="11163" y="48589"/>
                  </a:lnTo>
                  <a:lnTo>
                    <a:pt x="11550" y="48616"/>
                  </a:lnTo>
                  <a:lnTo>
                    <a:pt x="12191" y="48656"/>
                  </a:lnTo>
                  <a:lnTo>
                    <a:pt x="12591" y="48669"/>
                  </a:lnTo>
                  <a:lnTo>
                    <a:pt x="12738" y="48669"/>
                  </a:lnTo>
                  <a:lnTo>
                    <a:pt x="12805" y="48976"/>
                  </a:lnTo>
                  <a:lnTo>
                    <a:pt x="12912" y="49337"/>
                  </a:lnTo>
                  <a:lnTo>
                    <a:pt x="13045" y="49831"/>
                  </a:lnTo>
                  <a:lnTo>
                    <a:pt x="13246" y="50432"/>
                  </a:lnTo>
                  <a:lnTo>
                    <a:pt x="13486" y="51153"/>
                  </a:lnTo>
                  <a:lnTo>
                    <a:pt x="13793" y="51967"/>
                  </a:lnTo>
                  <a:lnTo>
                    <a:pt x="14154" y="52862"/>
                  </a:lnTo>
                  <a:lnTo>
                    <a:pt x="14367" y="53343"/>
                  </a:lnTo>
                  <a:lnTo>
                    <a:pt x="14581" y="53837"/>
                  </a:lnTo>
                  <a:lnTo>
                    <a:pt x="14821" y="54344"/>
                  </a:lnTo>
                  <a:lnTo>
                    <a:pt x="15088" y="54878"/>
                  </a:lnTo>
                  <a:lnTo>
                    <a:pt x="15355" y="55412"/>
                  </a:lnTo>
                  <a:lnTo>
                    <a:pt x="15649" y="55973"/>
                  </a:lnTo>
                  <a:lnTo>
                    <a:pt x="15956" y="56534"/>
                  </a:lnTo>
                  <a:lnTo>
                    <a:pt x="16290" y="57108"/>
                  </a:lnTo>
                  <a:lnTo>
                    <a:pt x="16637" y="57682"/>
                  </a:lnTo>
                  <a:lnTo>
                    <a:pt x="17011" y="58270"/>
                  </a:lnTo>
                  <a:lnTo>
                    <a:pt x="17412" y="58870"/>
                  </a:lnTo>
                  <a:lnTo>
                    <a:pt x="17826" y="59471"/>
                  </a:lnTo>
                  <a:lnTo>
                    <a:pt x="18253" y="60072"/>
                  </a:lnTo>
                  <a:lnTo>
                    <a:pt x="18707" y="60673"/>
                  </a:lnTo>
                  <a:lnTo>
                    <a:pt x="19187" y="61287"/>
                  </a:lnTo>
                  <a:lnTo>
                    <a:pt x="19695" y="61888"/>
                  </a:lnTo>
                  <a:lnTo>
                    <a:pt x="20216" y="62489"/>
                  </a:lnTo>
                  <a:lnTo>
                    <a:pt x="20763" y="63090"/>
                  </a:lnTo>
                  <a:lnTo>
                    <a:pt x="21337" y="63677"/>
                  </a:lnTo>
                  <a:lnTo>
                    <a:pt x="21938" y="64265"/>
                  </a:lnTo>
                  <a:lnTo>
                    <a:pt x="22566" y="64852"/>
                  </a:lnTo>
                  <a:lnTo>
                    <a:pt x="23220" y="65426"/>
                  </a:lnTo>
                  <a:lnTo>
                    <a:pt x="23887" y="65987"/>
                  </a:lnTo>
                  <a:lnTo>
                    <a:pt x="24595" y="66535"/>
                  </a:lnTo>
                  <a:lnTo>
                    <a:pt x="25329" y="67082"/>
                  </a:lnTo>
                  <a:lnTo>
                    <a:pt x="26077" y="67603"/>
                  </a:lnTo>
                  <a:lnTo>
                    <a:pt x="26865" y="68110"/>
                  </a:lnTo>
                  <a:lnTo>
                    <a:pt x="27679" y="68604"/>
                  </a:lnTo>
                  <a:lnTo>
                    <a:pt x="28521" y="69085"/>
                  </a:lnTo>
                  <a:lnTo>
                    <a:pt x="29402" y="69539"/>
                  </a:lnTo>
                  <a:lnTo>
                    <a:pt x="29842" y="69766"/>
                  </a:lnTo>
                  <a:lnTo>
                    <a:pt x="30296" y="69979"/>
                  </a:lnTo>
                  <a:lnTo>
                    <a:pt x="30764" y="70193"/>
                  </a:lnTo>
                  <a:lnTo>
                    <a:pt x="31231" y="70393"/>
                  </a:lnTo>
                  <a:lnTo>
                    <a:pt x="31712" y="70594"/>
                  </a:lnTo>
                  <a:lnTo>
                    <a:pt x="32192" y="70794"/>
                  </a:lnTo>
                  <a:lnTo>
                    <a:pt x="32687" y="70981"/>
                  </a:lnTo>
                  <a:lnTo>
                    <a:pt x="33194" y="71154"/>
                  </a:lnTo>
                  <a:lnTo>
                    <a:pt x="33701" y="71341"/>
                  </a:lnTo>
                  <a:lnTo>
                    <a:pt x="34222" y="71502"/>
                  </a:lnTo>
                  <a:lnTo>
                    <a:pt x="34743" y="71662"/>
                  </a:lnTo>
                  <a:lnTo>
                    <a:pt x="35277" y="71822"/>
                  </a:lnTo>
                  <a:lnTo>
                    <a:pt x="35824" y="71969"/>
                  </a:lnTo>
                  <a:lnTo>
                    <a:pt x="36372" y="72102"/>
                  </a:lnTo>
                  <a:lnTo>
                    <a:pt x="36933" y="72236"/>
                  </a:lnTo>
                  <a:lnTo>
                    <a:pt x="37493" y="72369"/>
                  </a:lnTo>
                  <a:lnTo>
                    <a:pt x="38067" y="72490"/>
                  </a:lnTo>
                  <a:lnTo>
                    <a:pt x="38655" y="72596"/>
                  </a:lnTo>
                  <a:lnTo>
                    <a:pt x="39242" y="72703"/>
                  </a:lnTo>
                  <a:lnTo>
                    <a:pt x="39843" y="72797"/>
                  </a:lnTo>
                  <a:lnTo>
                    <a:pt x="40457" y="72877"/>
                  </a:lnTo>
                  <a:lnTo>
                    <a:pt x="41072" y="72957"/>
                  </a:lnTo>
                  <a:lnTo>
                    <a:pt x="41699" y="73024"/>
                  </a:lnTo>
                  <a:lnTo>
                    <a:pt x="42340" y="73090"/>
                  </a:lnTo>
                  <a:lnTo>
                    <a:pt x="42981" y="73144"/>
                  </a:lnTo>
                  <a:lnTo>
                    <a:pt x="43635" y="73184"/>
                  </a:lnTo>
                  <a:lnTo>
                    <a:pt x="44290" y="73211"/>
                  </a:lnTo>
                  <a:lnTo>
                    <a:pt x="44971" y="73237"/>
                  </a:lnTo>
                  <a:lnTo>
                    <a:pt x="45651" y="73251"/>
                  </a:lnTo>
                  <a:lnTo>
                    <a:pt x="47040" y="73251"/>
                  </a:lnTo>
                  <a:lnTo>
                    <a:pt x="47748" y="73224"/>
                  </a:lnTo>
                  <a:lnTo>
                    <a:pt x="48455" y="73197"/>
                  </a:lnTo>
                  <a:lnTo>
                    <a:pt x="49190" y="73171"/>
                  </a:lnTo>
                  <a:lnTo>
                    <a:pt x="49924" y="73117"/>
                  </a:lnTo>
                  <a:lnTo>
                    <a:pt x="50672" y="73064"/>
                  </a:lnTo>
                  <a:lnTo>
                    <a:pt x="51446" y="72984"/>
                  </a:lnTo>
                  <a:lnTo>
                    <a:pt x="52207" y="72904"/>
                  </a:lnTo>
                  <a:lnTo>
                    <a:pt x="52955" y="72797"/>
                  </a:lnTo>
                  <a:lnTo>
                    <a:pt x="53690" y="72677"/>
                  </a:lnTo>
                  <a:lnTo>
                    <a:pt x="54411" y="72556"/>
                  </a:lnTo>
                  <a:lnTo>
                    <a:pt x="55132" y="72410"/>
                  </a:lnTo>
                  <a:lnTo>
                    <a:pt x="55826" y="72249"/>
                  </a:lnTo>
                  <a:lnTo>
                    <a:pt x="56520" y="72076"/>
                  </a:lnTo>
                  <a:lnTo>
                    <a:pt x="57201" y="71889"/>
                  </a:lnTo>
                  <a:lnTo>
                    <a:pt x="57882" y="71689"/>
                  </a:lnTo>
                  <a:lnTo>
                    <a:pt x="58536" y="71488"/>
                  </a:lnTo>
                  <a:lnTo>
                    <a:pt x="59191" y="71261"/>
                  </a:lnTo>
                  <a:lnTo>
                    <a:pt x="59832" y="71021"/>
                  </a:lnTo>
                  <a:lnTo>
                    <a:pt x="60459" y="70781"/>
                  </a:lnTo>
                  <a:lnTo>
                    <a:pt x="61073" y="70514"/>
                  </a:lnTo>
                  <a:lnTo>
                    <a:pt x="61674" y="70246"/>
                  </a:lnTo>
                  <a:lnTo>
                    <a:pt x="62275" y="69966"/>
                  </a:lnTo>
                  <a:lnTo>
                    <a:pt x="62862" y="69659"/>
                  </a:lnTo>
                  <a:lnTo>
                    <a:pt x="63437" y="69352"/>
                  </a:lnTo>
                  <a:lnTo>
                    <a:pt x="63997" y="69045"/>
                  </a:lnTo>
                  <a:lnTo>
                    <a:pt x="64558" y="68711"/>
                  </a:lnTo>
                  <a:lnTo>
                    <a:pt x="65106" y="68364"/>
                  </a:lnTo>
                  <a:lnTo>
                    <a:pt x="65640" y="68017"/>
                  </a:lnTo>
                  <a:lnTo>
                    <a:pt x="66174" y="67656"/>
                  </a:lnTo>
                  <a:lnTo>
                    <a:pt x="66681" y="67282"/>
                  </a:lnTo>
                  <a:lnTo>
                    <a:pt x="67189" y="66908"/>
                  </a:lnTo>
                  <a:lnTo>
                    <a:pt x="67683" y="66508"/>
                  </a:lnTo>
                  <a:lnTo>
                    <a:pt x="68177" y="66107"/>
                  </a:lnTo>
                  <a:lnTo>
                    <a:pt x="68657" y="65693"/>
                  </a:lnTo>
                  <a:lnTo>
                    <a:pt x="69125" y="65279"/>
                  </a:lnTo>
                  <a:lnTo>
                    <a:pt x="69579" y="64852"/>
                  </a:lnTo>
                  <a:lnTo>
                    <a:pt x="70033" y="64412"/>
                  </a:lnTo>
                  <a:lnTo>
                    <a:pt x="70473" y="63958"/>
                  </a:lnTo>
                  <a:lnTo>
                    <a:pt x="70900" y="63504"/>
                  </a:lnTo>
                  <a:lnTo>
                    <a:pt x="71328" y="63036"/>
                  </a:lnTo>
                  <a:lnTo>
                    <a:pt x="71742" y="62569"/>
                  </a:lnTo>
                  <a:lnTo>
                    <a:pt x="72142" y="62088"/>
                  </a:lnTo>
                  <a:lnTo>
                    <a:pt x="72543" y="61594"/>
                  </a:lnTo>
                  <a:lnTo>
                    <a:pt x="72930" y="61100"/>
                  </a:lnTo>
                  <a:lnTo>
                    <a:pt x="73304" y="60593"/>
                  </a:lnTo>
                  <a:lnTo>
                    <a:pt x="73678" y="60085"/>
                  </a:lnTo>
                  <a:lnTo>
                    <a:pt x="74038" y="59565"/>
                  </a:lnTo>
                  <a:lnTo>
                    <a:pt x="74399" y="59044"/>
                  </a:lnTo>
                  <a:lnTo>
                    <a:pt x="74733" y="58510"/>
                  </a:lnTo>
                  <a:lnTo>
                    <a:pt x="75080" y="57976"/>
                  </a:lnTo>
                  <a:lnTo>
                    <a:pt x="75400" y="57428"/>
                  </a:lnTo>
                  <a:lnTo>
                    <a:pt x="75721" y="56868"/>
                  </a:lnTo>
                  <a:lnTo>
                    <a:pt x="76028" y="56320"/>
                  </a:lnTo>
                  <a:lnTo>
                    <a:pt x="76335" y="55746"/>
                  </a:lnTo>
                  <a:lnTo>
                    <a:pt x="76629" y="55185"/>
                  </a:lnTo>
                  <a:lnTo>
                    <a:pt x="76922" y="54611"/>
                  </a:lnTo>
                  <a:lnTo>
                    <a:pt x="77203" y="54023"/>
                  </a:lnTo>
                  <a:lnTo>
                    <a:pt x="77470" y="53436"/>
                  </a:lnTo>
                  <a:lnTo>
                    <a:pt x="77737" y="52848"/>
                  </a:lnTo>
                  <a:lnTo>
                    <a:pt x="77990" y="52248"/>
                  </a:lnTo>
                  <a:lnTo>
                    <a:pt x="78244" y="51647"/>
                  </a:lnTo>
                  <a:lnTo>
                    <a:pt x="78485" y="51046"/>
                  </a:lnTo>
                  <a:lnTo>
                    <a:pt x="78725" y="50445"/>
                  </a:lnTo>
                  <a:lnTo>
                    <a:pt x="78952" y="49831"/>
                  </a:lnTo>
                  <a:lnTo>
                    <a:pt x="79165" y="49217"/>
                  </a:lnTo>
                  <a:lnTo>
                    <a:pt x="79593" y="47962"/>
                  </a:lnTo>
                  <a:lnTo>
                    <a:pt x="79980" y="46706"/>
                  </a:lnTo>
                  <a:lnTo>
                    <a:pt x="80340" y="45438"/>
                  </a:lnTo>
                  <a:lnTo>
                    <a:pt x="80674" y="44156"/>
                  </a:lnTo>
                  <a:lnTo>
                    <a:pt x="80995" y="42874"/>
                  </a:lnTo>
                  <a:lnTo>
                    <a:pt x="81275" y="41579"/>
                  </a:lnTo>
                  <a:lnTo>
                    <a:pt x="81529" y="40271"/>
                  </a:lnTo>
                  <a:lnTo>
                    <a:pt x="81769" y="38976"/>
                  </a:lnTo>
                  <a:lnTo>
                    <a:pt x="81983" y="37667"/>
                  </a:lnTo>
                  <a:lnTo>
                    <a:pt x="82170" y="36345"/>
                  </a:lnTo>
                  <a:lnTo>
                    <a:pt x="82330" y="35037"/>
                  </a:lnTo>
                  <a:lnTo>
                    <a:pt x="82477" y="33728"/>
                  </a:lnTo>
                  <a:lnTo>
                    <a:pt x="82597" y="32433"/>
                  </a:lnTo>
                  <a:lnTo>
                    <a:pt x="82704" y="31124"/>
                  </a:lnTo>
                  <a:lnTo>
                    <a:pt x="82784" y="29829"/>
                  </a:lnTo>
                  <a:lnTo>
                    <a:pt x="82837" y="28547"/>
                  </a:lnTo>
                  <a:lnTo>
                    <a:pt x="82877" y="27266"/>
                  </a:lnTo>
                  <a:lnTo>
                    <a:pt x="82904" y="25997"/>
                  </a:lnTo>
                  <a:lnTo>
                    <a:pt x="82904" y="24742"/>
                  </a:lnTo>
                  <a:lnTo>
                    <a:pt x="82891" y="23500"/>
                  </a:lnTo>
                  <a:lnTo>
                    <a:pt x="82864" y="22272"/>
                  </a:lnTo>
                  <a:lnTo>
                    <a:pt x="82811" y="21057"/>
                  </a:lnTo>
                  <a:lnTo>
                    <a:pt x="82744" y="19855"/>
                  </a:lnTo>
                  <a:lnTo>
                    <a:pt x="82677" y="18680"/>
                  </a:lnTo>
                  <a:lnTo>
                    <a:pt x="82584" y="17532"/>
                  </a:lnTo>
                  <a:lnTo>
                    <a:pt x="82477" y="16397"/>
                  </a:lnTo>
                  <a:lnTo>
                    <a:pt x="82357" y="15289"/>
                  </a:lnTo>
                  <a:lnTo>
                    <a:pt x="82223" y="14207"/>
                  </a:lnTo>
                  <a:lnTo>
                    <a:pt x="82076" y="13139"/>
                  </a:lnTo>
                  <a:lnTo>
                    <a:pt x="81916" y="12111"/>
                  </a:lnTo>
                  <a:lnTo>
                    <a:pt x="81756" y="11109"/>
                  </a:lnTo>
                  <a:lnTo>
                    <a:pt x="81569" y="10148"/>
                  </a:lnTo>
                  <a:lnTo>
                    <a:pt x="81382" y="9213"/>
                  </a:lnTo>
                  <a:lnTo>
                    <a:pt x="81182" y="8305"/>
                  </a:lnTo>
                  <a:lnTo>
                    <a:pt x="80728" y="8265"/>
                  </a:lnTo>
                  <a:lnTo>
                    <a:pt x="80274" y="8225"/>
                  </a:lnTo>
                  <a:lnTo>
                    <a:pt x="79846" y="8159"/>
                  </a:lnTo>
                  <a:lnTo>
                    <a:pt x="79406" y="8092"/>
                  </a:lnTo>
                  <a:lnTo>
                    <a:pt x="78992" y="8025"/>
                  </a:lnTo>
                  <a:lnTo>
                    <a:pt x="78578" y="7945"/>
                  </a:lnTo>
                  <a:lnTo>
                    <a:pt x="78177" y="7851"/>
                  </a:lnTo>
                  <a:lnTo>
                    <a:pt x="77790" y="7745"/>
                  </a:lnTo>
                  <a:lnTo>
                    <a:pt x="77403" y="7638"/>
                  </a:lnTo>
                  <a:lnTo>
                    <a:pt x="77029" y="7531"/>
                  </a:lnTo>
                  <a:lnTo>
                    <a:pt x="76655" y="7411"/>
                  </a:lnTo>
                  <a:lnTo>
                    <a:pt x="76295" y="7277"/>
                  </a:lnTo>
                  <a:lnTo>
                    <a:pt x="75948" y="7144"/>
                  </a:lnTo>
                  <a:lnTo>
                    <a:pt x="75614" y="7010"/>
                  </a:lnTo>
                  <a:lnTo>
                    <a:pt x="75280" y="6863"/>
                  </a:lnTo>
                  <a:lnTo>
                    <a:pt x="74960" y="6717"/>
                  </a:lnTo>
                  <a:lnTo>
                    <a:pt x="74332" y="6396"/>
                  </a:lnTo>
                  <a:lnTo>
                    <a:pt x="73744" y="6062"/>
                  </a:lnTo>
                  <a:lnTo>
                    <a:pt x="73184" y="5728"/>
                  </a:lnTo>
                  <a:lnTo>
                    <a:pt x="72663" y="5368"/>
                  </a:lnTo>
                  <a:lnTo>
                    <a:pt x="72169" y="5007"/>
                  </a:lnTo>
                  <a:lnTo>
                    <a:pt x="71702" y="4634"/>
                  </a:lnTo>
                  <a:lnTo>
                    <a:pt x="71274" y="4260"/>
                  </a:lnTo>
                  <a:lnTo>
                    <a:pt x="70874" y="3886"/>
                  </a:lnTo>
                  <a:lnTo>
                    <a:pt x="70500" y="3525"/>
                  </a:lnTo>
                  <a:lnTo>
                    <a:pt x="70153" y="3151"/>
                  </a:lnTo>
                  <a:lnTo>
                    <a:pt x="69832" y="2791"/>
                  </a:lnTo>
                  <a:lnTo>
                    <a:pt x="69539" y="2444"/>
                  </a:lnTo>
                  <a:lnTo>
                    <a:pt x="69285" y="2110"/>
                  </a:lnTo>
                  <a:lnTo>
                    <a:pt x="69045" y="1790"/>
                  </a:lnTo>
                  <a:lnTo>
                    <a:pt x="68831" y="1482"/>
                  </a:lnTo>
                  <a:lnTo>
                    <a:pt x="68644" y="1202"/>
                  </a:lnTo>
                  <a:lnTo>
                    <a:pt x="68337" y="708"/>
                  </a:lnTo>
                  <a:lnTo>
                    <a:pt x="68123" y="334"/>
                  </a:lnTo>
                  <a:lnTo>
                    <a:pt x="68003" y="94"/>
                  </a:lnTo>
                  <a:lnTo>
                    <a:pt x="67963" y="0"/>
                  </a:lnTo>
                  <a:close/>
                </a:path>
              </a:pathLst>
            </a:custGeom>
            <a:solidFill>
              <a:srgbClr val="A66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3904625" y="4213400"/>
              <a:ext cx="221675" cy="62125"/>
            </a:xfrm>
            <a:custGeom>
              <a:rect b="b" l="l" r="r" t="t"/>
              <a:pathLst>
                <a:path extrusionOk="0" h="2485" w="8867">
                  <a:moveTo>
                    <a:pt x="7918" y="1"/>
                  </a:moveTo>
                  <a:lnTo>
                    <a:pt x="7638" y="27"/>
                  </a:lnTo>
                  <a:lnTo>
                    <a:pt x="7344" y="68"/>
                  </a:lnTo>
                  <a:lnTo>
                    <a:pt x="7050" y="121"/>
                  </a:lnTo>
                  <a:lnTo>
                    <a:pt x="6556" y="228"/>
                  </a:lnTo>
                  <a:lnTo>
                    <a:pt x="5395" y="468"/>
                  </a:lnTo>
                  <a:lnTo>
                    <a:pt x="4246" y="722"/>
                  </a:lnTo>
                  <a:lnTo>
                    <a:pt x="3686" y="842"/>
                  </a:lnTo>
                  <a:lnTo>
                    <a:pt x="3138" y="989"/>
                  </a:lnTo>
                  <a:lnTo>
                    <a:pt x="2043" y="1283"/>
                  </a:lnTo>
                  <a:lnTo>
                    <a:pt x="1776" y="1349"/>
                  </a:lnTo>
                  <a:lnTo>
                    <a:pt x="1509" y="1443"/>
                  </a:lnTo>
                  <a:lnTo>
                    <a:pt x="1255" y="1536"/>
                  </a:lnTo>
                  <a:lnTo>
                    <a:pt x="1002" y="1643"/>
                  </a:lnTo>
                  <a:lnTo>
                    <a:pt x="788" y="1750"/>
                  </a:lnTo>
                  <a:lnTo>
                    <a:pt x="574" y="1870"/>
                  </a:lnTo>
                  <a:lnTo>
                    <a:pt x="441" y="1977"/>
                  </a:lnTo>
                  <a:lnTo>
                    <a:pt x="307" y="2097"/>
                  </a:lnTo>
                  <a:lnTo>
                    <a:pt x="174" y="2217"/>
                  </a:lnTo>
                  <a:lnTo>
                    <a:pt x="107" y="2257"/>
                  </a:lnTo>
                  <a:lnTo>
                    <a:pt x="40" y="2297"/>
                  </a:lnTo>
                  <a:lnTo>
                    <a:pt x="14" y="2311"/>
                  </a:lnTo>
                  <a:lnTo>
                    <a:pt x="0" y="2351"/>
                  </a:lnTo>
                  <a:lnTo>
                    <a:pt x="14" y="2377"/>
                  </a:lnTo>
                  <a:lnTo>
                    <a:pt x="321" y="2377"/>
                  </a:lnTo>
                  <a:lnTo>
                    <a:pt x="601" y="2431"/>
                  </a:lnTo>
                  <a:lnTo>
                    <a:pt x="882" y="2471"/>
                  </a:lnTo>
                  <a:lnTo>
                    <a:pt x="1015" y="2484"/>
                  </a:lnTo>
                  <a:lnTo>
                    <a:pt x="1149" y="2484"/>
                  </a:lnTo>
                  <a:lnTo>
                    <a:pt x="1429" y="2471"/>
                  </a:lnTo>
                  <a:lnTo>
                    <a:pt x="1696" y="2431"/>
                  </a:lnTo>
                  <a:lnTo>
                    <a:pt x="1976" y="2391"/>
                  </a:lnTo>
                  <a:lnTo>
                    <a:pt x="2244" y="2337"/>
                  </a:lnTo>
                  <a:lnTo>
                    <a:pt x="3405" y="2110"/>
                  </a:lnTo>
                  <a:lnTo>
                    <a:pt x="4567" y="1870"/>
                  </a:lnTo>
                  <a:lnTo>
                    <a:pt x="5675" y="1656"/>
                  </a:lnTo>
                  <a:lnTo>
                    <a:pt x="6797" y="1443"/>
                  </a:lnTo>
                  <a:lnTo>
                    <a:pt x="7331" y="1349"/>
                  </a:lnTo>
                  <a:lnTo>
                    <a:pt x="7611" y="1296"/>
                  </a:lnTo>
                  <a:lnTo>
                    <a:pt x="7891" y="1229"/>
                  </a:lnTo>
                  <a:lnTo>
                    <a:pt x="8159" y="1149"/>
                  </a:lnTo>
                  <a:lnTo>
                    <a:pt x="8292" y="1096"/>
                  </a:lnTo>
                  <a:lnTo>
                    <a:pt x="8412" y="1042"/>
                  </a:lnTo>
                  <a:lnTo>
                    <a:pt x="8532" y="962"/>
                  </a:lnTo>
                  <a:lnTo>
                    <a:pt x="8626" y="895"/>
                  </a:lnTo>
                  <a:lnTo>
                    <a:pt x="8733" y="802"/>
                  </a:lnTo>
                  <a:lnTo>
                    <a:pt x="8813" y="695"/>
                  </a:lnTo>
                  <a:lnTo>
                    <a:pt x="8853" y="628"/>
                  </a:lnTo>
                  <a:lnTo>
                    <a:pt x="8866" y="562"/>
                  </a:lnTo>
                  <a:lnTo>
                    <a:pt x="8866" y="481"/>
                  </a:lnTo>
                  <a:lnTo>
                    <a:pt x="8853" y="415"/>
                  </a:lnTo>
                  <a:lnTo>
                    <a:pt x="8813" y="348"/>
                  </a:lnTo>
                  <a:lnTo>
                    <a:pt x="8773" y="281"/>
                  </a:lnTo>
                  <a:lnTo>
                    <a:pt x="8733" y="228"/>
                  </a:lnTo>
                  <a:lnTo>
                    <a:pt x="8679" y="174"/>
                  </a:lnTo>
                  <a:lnTo>
                    <a:pt x="8572" y="121"/>
                  </a:lnTo>
                  <a:lnTo>
                    <a:pt x="8452" y="68"/>
                  </a:lnTo>
                  <a:lnTo>
                    <a:pt x="8332" y="41"/>
                  </a:lnTo>
                  <a:lnTo>
                    <a:pt x="8199" y="14"/>
                  </a:lnTo>
                  <a:lnTo>
                    <a:pt x="8065" y="1"/>
                  </a:lnTo>
                  <a:close/>
                </a:path>
              </a:pathLst>
            </a:custGeom>
            <a:solidFill>
              <a:srgbClr val="8444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3990075" y="4307875"/>
              <a:ext cx="172925" cy="48750"/>
            </a:xfrm>
            <a:custGeom>
              <a:rect b="b" l="l" r="r" t="t"/>
              <a:pathLst>
                <a:path extrusionOk="0" h="1950" w="6917">
                  <a:moveTo>
                    <a:pt x="5408" y="0"/>
                  </a:moveTo>
                  <a:lnTo>
                    <a:pt x="5181" y="14"/>
                  </a:lnTo>
                  <a:lnTo>
                    <a:pt x="4727" y="67"/>
                  </a:lnTo>
                  <a:lnTo>
                    <a:pt x="4260" y="121"/>
                  </a:lnTo>
                  <a:lnTo>
                    <a:pt x="3806" y="201"/>
                  </a:lnTo>
                  <a:lnTo>
                    <a:pt x="3352" y="294"/>
                  </a:lnTo>
                  <a:lnTo>
                    <a:pt x="2911" y="388"/>
                  </a:lnTo>
                  <a:lnTo>
                    <a:pt x="2484" y="495"/>
                  </a:lnTo>
                  <a:lnTo>
                    <a:pt x="2043" y="615"/>
                  </a:lnTo>
                  <a:lnTo>
                    <a:pt x="1616" y="748"/>
                  </a:lnTo>
                  <a:lnTo>
                    <a:pt x="1202" y="895"/>
                  </a:lnTo>
                  <a:lnTo>
                    <a:pt x="1002" y="975"/>
                  </a:lnTo>
                  <a:lnTo>
                    <a:pt x="815" y="1069"/>
                  </a:lnTo>
                  <a:lnTo>
                    <a:pt x="601" y="1189"/>
                  </a:lnTo>
                  <a:lnTo>
                    <a:pt x="401" y="1322"/>
                  </a:lnTo>
                  <a:lnTo>
                    <a:pt x="308" y="1402"/>
                  </a:lnTo>
                  <a:lnTo>
                    <a:pt x="214" y="1509"/>
                  </a:lnTo>
                  <a:lnTo>
                    <a:pt x="121" y="1616"/>
                  </a:lnTo>
                  <a:lnTo>
                    <a:pt x="41" y="1683"/>
                  </a:lnTo>
                  <a:lnTo>
                    <a:pt x="14" y="1696"/>
                  </a:lnTo>
                  <a:lnTo>
                    <a:pt x="1" y="1723"/>
                  </a:lnTo>
                  <a:lnTo>
                    <a:pt x="1" y="1750"/>
                  </a:lnTo>
                  <a:lnTo>
                    <a:pt x="14" y="1776"/>
                  </a:lnTo>
                  <a:lnTo>
                    <a:pt x="27" y="1803"/>
                  </a:lnTo>
                  <a:lnTo>
                    <a:pt x="54" y="1830"/>
                  </a:lnTo>
                  <a:lnTo>
                    <a:pt x="107" y="1830"/>
                  </a:lnTo>
                  <a:lnTo>
                    <a:pt x="201" y="1843"/>
                  </a:lnTo>
                  <a:lnTo>
                    <a:pt x="321" y="1883"/>
                  </a:lnTo>
                  <a:lnTo>
                    <a:pt x="468" y="1923"/>
                  </a:lnTo>
                  <a:lnTo>
                    <a:pt x="561" y="1937"/>
                  </a:lnTo>
                  <a:lnTo>
                    <a:pt x="748" y="1950"/>
                  </a:lnTo>
                  <a:lnTo>
                    <a:pt x="922" y="1937"/>
                  </a:lnTo>
                  <a:lnTo>
                    <a:pt x="1135" y="1923"/>
                  </a:lnTo>
                  <a:lnTo>
                    <a:pt x="1349" y="1896"/>
                  </a:lnTo>
                  <a:lnTo>
                    <a:pt x="1790" y="1830"/>
                  </a:lnTo>
                  <a:lnTo>
                    <a:pt x="2671" y="1683"/>
                  </a:lnTo>
                  <a:lnTo>
                    <a:pt x="3566" y="1536"/>
                  </a:lnTo>
                  <a:lnTo>
                    <a:pt x="4407" y="1416"/>
                  </a:lnTo>
                  <a:lnTo>
                    <a:pt x="5248" y="1309"/>
                  </a:lnTo>
                  <a:lnTo>
                    <a:pt x="5675" y="1242"/>
                  </a:lnTo>
                  <a:lnTo>
                    <a:pt x="5889" y="1202"/>
                  </a:lnTo>
                  <a:lnTo>
                    <a:pt x="6102" y="1149"/>
                  </a:lnTo>
                  <a:lnTo>
                    <a:pt x="6303" y="1082"/>
                  </a:lnTo>
                  <a:lnTo>
                    <a:pt x="6490" y="989"/>
                  </a:lnTo>
                  <a:lnTo>
                    <a:pt x="6677" y="868"/>
                  </a:lnTo>
                  <a:lnTo>
                    <a:pt x="6757" y="802"/>
                  </a:lnTo>
                  <a:lnTo>
                    <a:pt x="6837" y="721"/>
                  </a:lnTo>
                  <a:lnTo>
                    <a:pt x="6877" y="681"/>
                  </a:lnTo>
                  <a:lnTo>
                    <a:pt x="6890" y="641"/>
                  </a:lnTo>
                  <a:lnTo>
                    <a:pt x="6904" y="588"/>
                  </a:lnTo>
                  <a:lnTo>
                    <a:pt x="6917" y="548"/>
                  </a:lnTo>
                  <a:lnTo>
                    <a:pt x="6917" y="495"/>
                  </a:lnTo>
                  <a:lnTo>
                    <a:pt x="6904" y="454"/>
                  </a:lnTo>
                  <a:lnTo>
                    <a:pt x="6877" y="414"/>
                  </a:lnTo>
                  <a:lnTo>
                    <a:pt x="6837" y="374"/>
                  </a:lnTo>
                  <a:lnTo>
                    <a:pt x="6757" y="308"/>
                  </a:lnTo>
                  <a:lnTo>
                    <a:pt x="6663" y="241"/>
                  </a:lnTo>
                  <a:lnTo>
                    <a:pt x="6463" y="147"/>
                  </a:lnTo>
                  <a:lnTo>
                    <a:pt x="6263" y="81"/>
                  </a:lnTo>
                  <a:lnTo>
                    <a:pt x="6062" y="27"/>
                  </a:lnTo>
                  <a:lnTo>
                    <a:pt x="5849" y="0"/>
                  </a:lnTo>
                  <a:close/>
                </a:path>
              </a:pathLst>
            </a:custGeom>
            <a:solidFill>
              <a:srgbClr val="8444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4002425" y="4393675"/>
              <a:ext cx="148575" cy="45400"/>
            </a:xfrm>
            <a:custGeom>
              <a:rect b="b" l="l" r="r" t="t"/>
              <a:pathLst>
                <a:path extrusionOk="0" h="1816" w="5943">
                  <a:moveTo>
                    <a:pt x="5208" y="0"/>
                  </a:moveTo>
                  <a:lnTo>
                    <a:pt x="5034" y="27"/>
                  </a:lnTo>
                  <a:lnTo>
                    <a:pt x="4674" y="93"/>
                  </a:lnTo>
                  <a:lnTo>
                    <a:pt x="4313" y="187"/>
                  </a:lnTo>
                  <a:lnTo>
                    <a:pt x="3953" y="280"/>
                  </a:lnTo>
                  <a:lnTo>
                    <a:pt x="3592" y="387"/>
                  </a:lnTo>
                  <a:lnTo>
                    <a:pt x="2871" y="614"/>
                  </a:lnTo>
                  <a:lnTo>
                    <a:pt x="2177" y="828"/>
                  </a:lnTo>
                  <a:lnTo>
                    <a:pt x="1483" y="1055"/>
                  </a:lnTo>
                  <a:lnTo>
                    <a:pt x="1122" y="1175"/>
                  </a:lnTo>
                  <a:lnTo>
                    <a:pt x="775" y="1295"/>
                  </a:lnTo>
                  <a:lnTo>
                    <a:pt x="414" y="1415"/>
                  </a:lnTo>
                  <a:lnTo>
                    <a:pt x="241" y="1469"/>
                  </a:lnTo>
                  <a:lnTo>
                    <a:pt x="54" y="1509"/>
                  </a:lnTo>
                  <a:lnTo>
                    <a:pt x="27" y="1522"/>
                  </a:lnTo>
                  <a:lnTo>
                    <a:pt x="14" y="1549"/>
                  </a:lnTo>
                  <a:lnTo>
                    <a:pt x="1" y="1562"/>
                  </a:lnTo>
                  <a:lnTo>
                    <a:pt x="1" y="1589"/>
                  </a:lnTo>
                  <a:lnTo>
                    <a:pt x="14" y="1616"/>
                  </a:lnTo>
                  <a:lnTo>
                    <a:pt x="27" y="1642"/>
                  </a:lnTo>
                  <a:lnTo>
                    <a:pt x="54" y="1656"/>
                  </a:lnTo>
                  <a:lnTo>
                    <a:pt x="81" y="1669"/>
                  </a:lnTo>
                  <a:lnTo>
                    <a:pt x="468" y="1709"/>
                  </a:lnTo>
                  <a:lnTo>
                    <a:pt x="855" y="1749"/>
                  </a:lnTo>
                  <a:lnTo>
                    <a:pt x="1242" y="1803"/>
                  </a:lnTo>
                  <a:lnTo>
                    <a:pt x="1443" y="1816"/>
                  </a:lnTo>
                  <a:lnTo>
                    <a:pt x="1630" y="1816"/>
                  </a:lnTo>
                  <a:lnTo>
                    <a:pt x="2017" y="1803"/>
                  </a:lnTo>
                  <a:lnTo>
                    <a:pt x="2404" y="1776"/>
                  </a:lnTo>
                  <a:lnTo>
                    <a:pt x="2778" y="1722"/>
                  </a:lnTo>
                  <a:lnTo>
                    <a:pt x="3165" y="1669"/>
                  </a:lnTo>
                  <a:lnTo>
                    <a:pt x="3539" y="1602"/>
                  </a:lnTo>
                  <a:lnTo>
                    <a:pt x="3913" y="1495"/>
                  </a:lnTo>
                  <a:lnTo>
                    <a:pt x="4287" y="1375"/>
                  </a:lnTo>
                  <a:lnTo>
                    <a:pt x="4647" y="1242"/>
                  </a:lnTo>
                  <a:lnTo>
                    <a:pt x="4981" y="1082"/>
                  </a:lnTo>
                  <a:lnTo>
                    <a:pt x="5288" y="908"/>
                  </a:lnTo>
                  <a:lnTo>
                    <a:pt x="5448" y="801"/>
                  </a:lnTo>
                  <a:lnTo>
                    <a:pt x="5608" y="668"/>
                  </a:lnTo>
                  <a:lnTo>
                    <a:pt x="5889" y="374"/>
                  </a:lnTo>
                  <a:lnTo>
                    <a:pt x="5929" y="320"/>
                  </a:lnTo>
                  <a:lnTo>
                    <a:pt x="5942" y="267"/>
                  </a:lnTo>
                  <a:lnTo>
                    <a:pt x="5942" y="200"/>
                  </a:lnTo>
                  <a:lnTo>
                    <a:pt x="5929" y="134"/>
                  </a:lnTo>
                  <a:lnTo>
                    <a:pt x="5902" y="80"/>
                  </a:lnTo>
                  <a:lnTo>
                    <a:pt x="5849" y="40"/>
                  </a:lnTo>
                  <a:lnTo>
                    <a:pt x="5795" y="13"/>
                  </a:lnTo>
                  <a:lnTo>
                    <a:pt x="5729" y="0"/>
                  </a:lnTo>
                  <a:close/>
                </a:path>
              </a:pathLst>
            </a:custGeom>
            <a:solidFill>
              <a:srgbClr val="8444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3283400" y="3909650"/>
              <a:ext cx="92500" cy="334500"/>
            </a:xfrm>
            <a:custGeom>
              <a:rect b="b" l="l" r="r" t="t"/>
              <a:pathLst>
                <a:path extrusionOk="0" h="13380" w="3700">
                  <a:moveTo>
                    <a:pt x="3125" y="0"/>
                  </a:moveTo>
                  <a:lnTo>
                    <a:pt x="3032" y="14"/>
                  </a:lnTo>
                  <a:lnTo>
                    <a:pt x="2952" y="40"/>
                  </a:lnTo>
                  <a:lnTo>
                    <a:pt x="2872" y="67"/>
                  </a:lnTo>
                  <a:lnTo>
                    <a:pt x="2805" y="120"/>
                  </a:lnTo>
                  <a:lnTo>
                    <a:pt x="2738" y="187"/>
                  </a:lnTo>
                  <a:lnTo>
                    <a:pt x="2685" y="267"/>
                  </a:lnTo>
                  <a:lnTo>
                    <a:pt x="2591" y="454"/>
                  </a:lnTo>
                  <a:lnTo>
                    <a:pt x="2498" y="628"/>
                  </a:lnTo>
                  <a:lnTo>
                    <a:pt x="2338" y="1015"/>
                  </a:lnTo>
                  <a:lnTo>
                    <a:pt x="2204" y="1416"/>
                  </a:lnTo>
                  <a:lnTo>
                    <a:pt x="2084" y="1816"/>
                  </a:lnTo>
                  <a:lnTo>
                    <a:pt x="1977" y="2230"/>
                  </a:lnTo>
                  <a:lnTo>
                    <a:pt x="1870" y="2644"/>
                  </a:lnTo>
                  <a:lnTo>
                    <a:pt x="1683" y="3445"/>
                  </a:lnTo>
                  <a:lnTo>
                    <a:pt x="1470" y="4300"/>
                  </a:lnTo>
                  <a:lnTo>
                    <a:pt x="1269" y="5168"/>
                  </a:lnTo>
                  <a:lnTo>
                    <a:pt x="1082" y="6035"/>
                  </a:lnTo>
                  <a:lnTo>
                    <a:pt x="896" y="6903"/>
                  </a:lnTo>
                  <a:lnTo>
                    <a:pt x="722" y="7745"/>
                  </a:lnTo>
                  <a:lnTo>
                    <a:pt x="562" y="8586"/>
                  </a:lnTo>
                  <a:lnTo>
                    <a:pt x="415" y="9427"/>
                  </a:lnTo>
                  <a:lnTo>
                    <a:pt x="268" y="10268"/>
                  </a:lnTo>
                  <a:lnTo>
                    <a:pt x="201" y="10629"/>
                  </a:lnTo>
                  <a:lnTo>
                    <a:pt x="134" y="11016"/>
                  </a:lnTo>
                  <a:lnTo>
                    <a:pt x="68" y="11416"/>
                  </a:lnTo>
                  <a:lnTo>
                    <a:pt x="41" y="11617"/>
                  </a:lnTo>
                  <a:lnTo>
                    <a:pt x="14" y="11817"/>
                  </a:lnTo>
                  <a:lnTo>
                    <a:pt x="1" y="12017"/>
                  </a:lnTo>
                  <a:lnTo>
                    <a:pt x="14" y="12218"/>
                  </a:lnTo>
                  <a:lnTo>
                    <a:pt x="28" y="12418"/>
                  </a:lnTo>
                  <a:lnTo>
                    <a:pt x="54" y="12605"/>
                  </a:lnTo>
                  <a:lnTo>
                    <a:pt x="108" y="12778"/>
                  </a:lnTo>
                  <a:lnTo>
                    <a:pt x="175" y="12952"/>
                  </a:lnTo>
                  <a:lnTo>
                    <a:pt x="268" y="13126"/>
                  </a:lnTo>
                  <a:lnTo>
                    <a:pt x="388" y="13272"/>
                  </a:lnTo>
                  <a:lnTo>
                    <a:pt x="428" y="13312"/>
                  </a:lnTo>
                  <a:lnTo>
                    <a:pt x="482" y="13339"/>
                  </a:lnTo>
                  <a:lnTo>
                    <a:pt x="535" y="13366"/>
                  </a:lnTo>
                  <a:lnTo>
                    <a:pt x="602" y="13366"/>
                  </a:lnTo>
                  <a:lnTo>
                    <a:pt x="655" y="13379"/>
                  </a:lnTo>
                  <a:lnTo>
                    <a:pt x="722" y="13366"/>
                  </a:lnTo>
                  <a:lnTo>
                    <a:pt x="775" y="13352"/>
                  </a:lnTo>
                  <a:lnTo>
                    <a:pt x="829" y="13326"/>
                  </a:lnTo>
                  <a:lnTo>
                    <a:pt x="976" y="13219"/>
                  </a:lnTo>
                  <a:lnTo>
                    <a:pt x="1109" y="13085"/>
                  </a:lnTo>
                  <a:lnTo>
                    <a:pt x="1216" y="12952"/>
                  </a:lnTo>
                  <a:lnTo>
                    <a:pt x="1323" y="12792"/>
                  </a:lnTo>
                  <a:lnTo>
                    <a:pt x="1403" y="12631"/>
                  </a:lnTo>
                  <a:lnTo>
                    <a:pt x="1470" y="12458"/>
                  </a:lnTo>
                  <a:lnTo>
                    <a:pt x="1536" y="12271"/>
                  </a:lnTo>
                  <a:lnTo>
                    <a:pt x="1590" y="12084"/>
                  </a:lnTo>
                  <a:lnTo>
                    <a:pt x="1657" y="11697"/>
                  </a:lnTo>
                  <a:lnTo>
                    <a:pt x="1710" y="11296"/>
                  </a:lnTo>
                  <a:lnTo>
                    <a:pt x="1763" y="10922"/>
                  </a:lnTo>
                  <a:lnTo>
                    <a:pt x="1817" y="10562"/>
                  </a:lnTo>
                  <a:lnTo>
                    <a:pt x="2097" y="8879"/>
                  </a:lnTo>
                  <a:lnTo>
                    <a:pt x="2418" y="7184"/>
                  </a:lnTo>
                  <a:lnTo>
                    <a:pt x="2738" y="5501"/>
                  </a:lnTo>
                  <a:lnTo>
                    <a:pt x="3099" y="3832"/>
                  </a:lnTo>
                  <a:lnTo>
                    <a:pt x="3179" y="3432"/>
                  </a:lnTo>
                  <a:lnTo>
                    <a:pt x="3286" y="3018"/>
                  </a:lnTo>
                  <a:lnTo>
                    <a:pt x="3486" y="2203"/>
                  </a:lnTo>
                  <a:lnTo>
                    <a:pt x="3566" y="1776"/>
                  </a:lnTo>
                  <a:lnTo>
                    <a:pt x="3633" y="1362"/>
                  </a:lnTo>
                  <a:lnTo>
                    <a:pt x="3686" y="948"/>
                  </a:lnTo>
                  <a:lnTo>
                    <a:pt x="3699" y="748"/>
                  </a:lnTo>
                  <a:lnTo>
                    <a:pt x="3699" y="548"/>
                  </a:lnTo>
                  <a:lnTo>
                    <a:pt x="3686" y="454"/>
                  </a:lnTo>
                  <a:lnTo>
                    <a:pt x="3659" y="361"/>
                  </a:lnTo>
                  <a:lnTo>
                    <a:pt x="3633" y="281"/>
                  </a:lnTo>
                  <a:lnTo>
                    <a:pt x="3579" y="214"/>
                  </a:lnTo>
                  <a:lnTo>
                    <a:pt x="3513" y="147"/>
                  </a:lnTo>
                  <a:lnTo>
                    <a:pt x="3446" y="94"/>
                  </a:lnTo>
                  <a:lnTo>
                    <a:pt x="3366" y="54"/>
                  </a:lnTo>
                  <a:lnTo>
                    <a:pt x="3286" y="27"/>
                  </a:lnTo>
                  <a:lnTo>
                    <a:pt x="3205" y="14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4496125" y="3815500"/>
              <a:ext cx="175950" cy="336500"/>
            </a:xfrm>
            <a:custGeom>
              <a:rect b="b" l="l" r="r" t="t"/>
              <a:pathLst>
                <a:path extrusionOk="0" h="13460" w="7038">
                  <a:moveTo>
                    <a:pt x="214" y="1"/>
                  </a:moveTo>
                  <a:lnTo>
                    <a:pt x="134" y="28"/>
                  </a:lnTo>
                  <a:lnTo>
                    <a:pt x="81" y="68"/>
                  </a:lnTo>
                  <a:lnTo>
                    <a:pt x="27" y="121"/>
                  </a:lnTo>
                  <a:lnTo>
                    <a:pt x="0" y="201"/>
                  </a:lnTo>
                  <a:lnTo>
                    <a:pt x="0" y="281"/>
                  </a:lnTo>
                  <a:lnTo>
                    <a:pt x="40" y="361"/>
                  </a:lnTo>
                  <a:lnTo>
                    <a:pt x="267" y="749"/>
                  </a:lnTo>
                  <a:lnTo>
                    <a:pt x="521" y="1123"/>
                  </a:lnTo>
                  <a:lnTo>
                    <a:pt x="788" y="1470"/>
                  </a:lnTo>
                  <a:lnTo>
                    <a:pt x="1069" y="1830"/>
                  </a:lnTo>
                  <a:lnTo>
                    <a:pt x="1643" y="2524"/>
                  </a:lnTo>
                  <a:lnTo>
                    <a:pt x="1923" y="2885"/>
                  </a:lnTo>
                  <a:lnTo>
                    <a:pt x="2177" y="3246"/>
                  </a:lnTo>
                  <a:lnTo>
                    <a:pt x="2684" y="4007"/>
                  </a:lnTo>
                  <a:lnTo>
                    <a:pt x="2938" y="4380"/>
                  </a:lnTo>
                  <a:lnTo>
                    <a:pt x="3178" y="4768"/>
                  </a:lnTo>
                  <a:lnTo>
                    <a:pt x="3405" y="5168"/>
                  </a:lnTo>
                  <a:lnTo>
                    <a:pt x="3632" y="5555"/>
                  </a:lnTo>
                  <a:lnTo>
                    <a:pt x="3846" y="5969"/>
                  </a:lnTo>
                  <a:lnTo>
                    <a:pt x="4046" y="6370"/>
                  </a:lnTo>
                  <a:lnTo>
                    <a:pt x="4233" y="6784"/>
                  </a:lnTo>
                  <a:lnTo>
                    <a:pt x="4420" y="7184"/>
                  </a:lnTo>
                  <a:lnTo>
                    <a:pt x="4594" y="7598"/>
                  </a:lnTo>
                  <a:lnTo>
                    <a:pt x="4754" y="8026"/>
                  </a:lnTo>
                  <a:lnTo>
                    <a:pt x="4901" y="8440"/>
                  </a:lnTo>
                  <a:lnTo>
                    <a:pt x="5048" y="8867"/>
                  </a:lnTo>
                  <a:lnTo>
                    <a:pt x="5181" y="9294"/>
                  </a:lnTo>
                  <a:lnTo>
                    <a:pt x="5301" y="9721"/>
                  </a:lnTo>
                  <a:lnTo>
                    <a:pt x="5421" y="10175"/>
                  </a:lnTo>
                  <a:lnTo>
                    <a:pt x="5528" y="10629"/>
                  </a:lnTo>
                  <a:lnTo>
                    <a:pt x="5729" y="11551"/>
                  </a:lnTo>
                  <a:lnTo>
                    <a:pt x="5795" y="11791"/>
                  </a:lnTo>
                  <a:lnTo>
                    <a:pt x="5862" y="12018"/>
                  </a:lnTo>
                  <a:lnTo>
                    <a:pt x="5929" y="12232"/>
                  </a:lnTo>
                  <a:lnTo>
                    <a:pt x="6009" y="12445"/>
                  </a:lnTo>
                  <a:lnTo>
                    <a:pt x="6182" y="12859"/>
                  </a:lnTo>
                  <a:lnTo>
                    <a:pt x="6369" y="13300"/>
                  </a:lnTo>
                  <a:lnTo>
                    <a:pt x="6409" y="13367"/>
                  </a:lnTo>
                  <a:lnTo>
                    <a:pt x="6463" y="13407"/>
                  </a:lnTo>
                  <a:lnTo>
                    <a:pt x="6530" y="13447"/>
                  </a:lnTo>
                  <a:lnTo>
                    <a:pt x="6596" y="13460"/>
                  </a:lnTo>
                  <a:lnTo>
                    <a:pt x="6663" y="13460"/>
                  </a:lnTo>
                  <a:lnTo>
                    <a:pt x="6717" y="13433"/>
                  </a:lnTo>
                  <a:lnTo>
                    <a:pt x="6770" y="13380"/>
                  </a:lnTo>
                  <a:lnTo>
                    <a:pt x="6797" y="13300"/>
                  </a:lnTo>
                  <a:lnTo>
                    <a:pt x="6904" y="12832"/>
                  </a:lnTo>
                  <a:lnTo>
                    <a:pt x="6957" y="12619"/>
                  </a:lnTo>
                  <a:lnTo>
                    <a:pt x="6997" y="12405"/>
                  </a:lnTo>
                  <a:lnTo>
                    <a:pt x="7024" y="12192"/>
                  </a:lnTo>
                  <a:lnTo>
                    <a:pt x="7037" y="11965"/>
                  </a:lnTo>
                  <a:lnTo>
                    <a:pt x="7037" y="11738"/>
                  </a:lnTo>
                  <a:lnTo>
                    <a:pt x="7010" y="11484"/>
                  </a:lnTo>
                  <a:lnTo>
                    <a:pt x="6944" y="11003"/>
                  </a:lnTo>
                  <a:lnTo>
                    <a:pt x="6850" y="10522"/>
                  </a:lnTo>
                  <a:lnTo>
                    <a:pt x="6757" y="10055"/>
                  </a:lnTo>
                  <a:lnTo>
                    <a:pt x="6636" y="9574"/>
                  </a:lnTo>
                  <a:lnTo>
                    <a:pt x="6503" y="9107"/>
                  </a:lnTo>
                  <a:lnTo>
                    <a:pt x="6356" y="8640"/>
                  </a:lnTo>
                  <a:lnTo>
                    <a:pt x="6196" y="8172"/>
                  </a:lnTo>
                  <a:lnTo>
                    <a:pt x="6036" y="7705"/>
                  </a:lnTo>
                  <a:lnTo>
                    <a:pt x="5862" y="7251"/>
                  </a:lnTo>
                  <a:lnTo>
                    <a:pt x="5662" y="6797"/>
                  </a:lnTo>
                  <a:lnTo>
                    <a:pt x="5461" y="6357"/>
                  </a:lnTo>
                  <a:lnTo>
                    <a:pt x="5261" y="5903"/>
                  </a:lnTo>
                  <a:lnTo>
                    <a:pt x="5048" y="5489"/>
                  </a:lnTo>
                  <a:lnTo>
                    <a:pt x="4821" y="5061"/>
                  </a:lnTo>
                  <a:lnTo>
                    <a:pt x="4594" y="4648"/>
                  </a:lnTo>
                  <a:lnTo>
                    <a:pt x="4340" y="4234"/>
                  </a:lnTo>
                  <a:lnTo>
                    <a:pt x="4086" y="3833"/>
                  </a:lnTo>
                  <a:lnTo>
                    <a:pt x="3819" y="3432"/>
                  </a:lnTo>
                  <a:lnTo>
                    <a:pt x="3552" y="3045"/>
                  </a:lnTo>
                  <a:lnTo>
                    <a:pt x="3258" y="2671"/>
                  </a:lnTo>
                  <a:lnTo>
                    <a:pt x="2965" y="2298"/>
                  </a:lnTo>
                  <a:lnTo>
                    <a:pt x="2644" y="1910"/>
                  </a:lnTo>
                  <a:lnTo>
                    <a:pt x="2310" y="1536"/>
                  </a:lnTo>
                  <a:lnTo>
                    <a:pt x="1963" y="1176"/>
                  </a:lnTo>
                  <a:lnTo>
                    <a:pt x="1790" y="1002"/>
                  </a:lnTo>
                  <a:lnTo>
                    <a:pt x="1603" y="829"/>
                  </a:lnTo>
                  <a:lnTo>
                    <a:pt x="1416" y="669"/>
                  </a:lnTo>
                  <a:lnTo>
                    <a:pt x="1215" y="522"/>
                  </a:lnTo>
                  <a:lnTo>
                    <a:pt x="1015" y="375"/>
                  </a:lnTo>
                  <a:lnTo>
                    <a:pt x="815" y="241"/>
                  </a:lnTo>
                  <a:lnTo>
                    <a:pt x="601" y="121"/>
                  </a:lnTo>
                  <a:lnTo>
                    <a:pt x="388" y="14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3568150" y="1942850"/>
              <a:ext cx="4700" cy="3050"/>
            </a:xfrm>
            <a:custGeom>
              <a:rect b="b" l="l" r="r" t="t"/>
              <a:pathLst>
                <a:path extrusionOk="0" h="122" w="188">
                  <a:moveTo>
                    <a:pt x="187" y="1"/>
                  </a:moveTo>
                  <a:lnTo>
                    <a:pt x="27" y="94"/>
                  </a:lnTo>
                  <a:lnTo>
                    <a:pt x="0" y="108"/>
                  </a:lnTo>
                  <a:lnTo>
                    <a:pt x="14" y="121"/>
                  </a:lnTo>
                  <a:lnTo>
                    <a:pt x="80" y="81"/>
                  </a:lnTo>
                  <a:lnTo>
                    <a:pt x="174" y="14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462F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3482025" y="1867750"/>
              <a:ext cx="226675" cy="172950"/>
            </a:xfrm>
            <a:custGeom>
              <a:rect b="b" l="l" r="r" t="t"/>
              <a:pathLst>
                <a:path extrusionOk="0" h="6918" w="9067">
                  <a:moveTo>
                    <a:pt x="7571" y="1"/>
                  </a:moveTo>
                  <a:lnTo>
                    <a:pt x="7464" y="14"/>
                  </a:lnTo>
                  <a:lnTo>
                    <a:pt x="7344" y="41"/>
                  </a:lnTo>
                  <a:lnTo>
                    <a:pt x="7224" y="81"/>
                  </a:lnTo>
                  <a:lnTo>
                    <a:pt x="7117" y="134"/>
                  </a:lnTo>
                  <a:lnTo>
                    <a:pt x="6877" y="174"/>
                  </a:lnTo>
                  <a:lnTo>
                    <a:pt x="6650" y="228"/>
                  </a:lnTo>
                  <a:lnTo>
                    <a:pt x="6436" y="321"/>
                  </a:lnTo>
                  <a:lnTo>
                    <a:pt x="6236" y="441"/>
                  </a:lnTo>
                  <a:lnTo>
                    <a:pt x="6036" y="561"/>
                  </a:lnTo>
                  <a:lnTo>
                    <a:pt x="5849" y="722"/>
                  </a:lnTo>
                  <a:lnTo>
                    <a:pt x="5675" y="882"/>
                  </a:lnTo>
                  <a:lnTo>
                    <a:pt x="5502" y="1055"/>
                  </a:lnTo>
                  <a:lnTo>
                    <a:pt x="5368" y="1216"/>
                  </a:lnTo>
                  <a:lnTo>
                    <a:pt x="5248" y="1376"/>
                  </a:lnTo>
                  <a:lnTo>
                    <a:pt x="5114" y="1549"/>
                  </a:lnTo>
                  <a:lnTo>
                    <a:pt x="5008" y="1723"/>
                  </a:lnTo>
                  <a:lnTo>
                    <a:pt x="4861" y="1883"/>
                  </a:lnTo>
                  <a:lnTo>
                    <a:pt x="4660" y="2097"/>
                  </a:lnTo>
                  <a:lnTo>
                    <a:pt x="4447" y="2297"/>
                  </a:lnTo>
                  <a:lnTo>
                    <a:pt x="4233" y="2484"/>
                  </a:lnTo>
                  <a:lnTo>
                    <a:pt x="4038" y="2667"/>
                  </a:lnTo>
                  <a:lnTo>
                    <a:pt x="4033" y="2671"/>
                  </a:lnTo>
                  <a:lnTo>
                    <a:pt x="3819" y="2845"/>
                  </a:lnTo>
                  <a:lnTo>
                    <a:pt x="3632" y="3005"/>
                  </a:lnTo>
                  <a:lnTo>
                    <a:pt x="3686" y="2978"/>
                  </a:lnTo>
                  <a:lnTo>
                    <a:pt x="3579" y="3045"/>
                  </a:lnTo>
                  <a:lnTo>
                    <a:pt x="3472" y="3125"/>
                  </a:lnTo>
                  <a:lnTo>
                    <a:pt x="2991" y="3445"/>
                  </a:lnTo>
                  <a:lnTo>
                    <a:pt x="2524" y="3766"/>
                  </a:lnTo>
                  <a:lnTo>
                    <a:pt x="2043" y="4086"/>
                  </a:lnTo>
                  <a:lnTo>
                    <a:pt x="1589" y="4420"/>
                  </a:lnTo>
                  <a:lnTo>
                    <a:pt x="1322" y="4647"/>
                  </a:lnTo>
                  <a:lnTo>
                    <a:pt x="1296" y="4661"/>
                  </a:lnTo>
                  <a:lnTo>
                    <a:pt x="1256" y="4687"/>
                  </a:lnTo>
                  <a:lnTo>
                    <a:pt x="1095" y="4807"/>
                  </a:lnTo>
                  <a:lnTo>
                    <a:pt x="962" y="4888"/>
                  </a:lnTo>
                  <a:lnTo>
                    <a:pt x="681" y="5021"/>
                  </a:lnTo>
                  <a:lnTo>
                    <a:pt x="561" y="5088"/>
                  </a:lnTo>
                  <a:lnTo>
                    <a:pt x="428" y="5181"/>
                  </a:lnTo>
                  <a:lnTo>
                    <a:pt x="241" y="5301"/>
                  </a:lnTo>
                  <a:lnTo>
                    <a:pt x="54" y="5408"/>
                  </a:lnTo>
                  <a:lnTo>
                    <a:pt x="14" y="5448"/>
                  </a:lnTo>
                  <a:lnTo>
                    <a:pt x="0" y="5502"/>
                  </a:lnTo>
                  <a:lnTo>
                    <a:pt x="0" y="5542"/>
                  </a:lnTo>
                  <a:lnTo>
                    <a:pt x="27" y="5595"/>
                  </a:lnTo>
                  <a:lnTo>
                    <a:pt x="241" y="5809"/>
                  </a:lnTo>
                  <a:lnTo>
                    <a:pt x="454" y="6009"/>
                  </a:lnTo>
                  <a:lnTo>
                    <a:pt x="561" y="6103"/>
                  </a:lnTo>
                  <a:lnTo>
                    <a:pt x="681" y="6183"/>
                  </a:lnTo>
                  <a:lnTo>
                    <a:pt x="815" y="6249"/>
                  </a:lnTo>
                  <a:lnTo>
                    <a:pt x="962" y="6316"/>
                  </a:lnTo>
                  <a:lnTo>
                    <a:pt x="1189" y="6423"/>
                  </a:lnTo>
                  <a:lnTo>
                    <a:pt x="1469" y="6557"/>
                  </a:lnTo>
                  <a:lnTo>
                    <a:pt x="1750" y="6690"/>
                  </a:lnTo>
                  <a:lnTo>
                    <a:pt x="1896" y="6744"/>
                  </a:lnTo>
                  <a:lnTo>
                    <a:pt x="2043" y="6784"/>
                  </a:lnTo>
                  <a:lnTo>
                    <a:pt x="2244" y="6837"/>
                  </a:lnTo>
                  <a:lnTo>
                    <a:pt x="2431" y="6877"/>
                  </a:lnTo>
                  <a:lnTo>
                    <a:pt x="2631" y="6904"/>
                  </a:lnTo>
                  <a:lnTo>
                    <a:pt x="2831" y="6917"/>
                  </a:lnTo>
                  <a:lnTo>
                    <a:pt x="3245" y="6917"/>
                  </a:lnTo>
                  <a:lnTo>
                    <a:pt x="3445" y="6904"/>
                  </a:lnTo>
                  <a:lnTo>
                    <a:pt x="3646" y="6877"/>
                  </a:lnTo>
                  <a:lnTo>
                    <a:pt x="4046" y="6810"/>
                  </a:lnTo>
                  <a:lnTo>
                    <a:pt x="4447" y="6717"/>
                  </a:lnTo>
                  <a:lnTo>
                    <a:pt x="4821" y="6597"/>
                  </a:lnTo>
                  <a:lnTo>
                    <a:pt x="5194" y="6450"/>
                  </a:lnTo>
                  <a:lnTo>
                    <a:pt x="5542" y="6290"/>
                  </a:lnTo>
                  <a:lnTo>
                    <a:pt x="5889" y="6116"/>
                  </a:lnTo>
                  <a:lnTo>
                    <a:pt x="6223" y="5929"/>
                  </a:lnTo>
                  <a:lnTo>
                    <a:pt x="6530" y="5715"/>
                  </a:lnTo>
                  <a:lnTo>
                    <a:pt x="6837" y="5502"/>
                  </a:lnTo>
                  <a:lnTo>
                    <a:pt x="7144" y="5248"/>
                  </a:lnTo>
                  <a:lnTo>
                    <a:pt x="7424" y="4994"/>
                  </a:lnTo>
                  <a:lnTo>
                    <a:pt x="7691" y="4714"/>
                  </a:lnTo>
                  <a:lnTo>
                    <a:pt x="7972" y="4407"/>
                  </a:lnTo>
                  <a:lnTo>
                    <a:pt x="8252" y="4086"/>
                  </a:lnTo>
                  <a:lnTo>
                    <a:pt x="8372" y="3926"/>
                  </a:lnTo>
                  <a:lnTo>
                    <a:pt x="8492" y="3753"/>
                  </a:lnTo>
                  <a:lnTo>
                    <a:pt x="8599" y="3579"/>
                  </a:lnTo>
                  <a:lnTo>
                    <a:pt x="8706" y="3392"/>
                  </a:lnTo>
                  <a:lnTo>
                    <a:pt x="8773" y="3232"/>
                  </a:lnTo>
                  <a:lnTo>
                    <a:pt x="8853" y="3072"/>
                  </a:lnTo>
                  <a:lnTo>
                    <a:pt x="8906" y="2898"/>
                  </a:lnTo>
                  <a:lnTo>
                    <a:pt x="8960" y="2724"/>
                  </a:lnTo>
                  <a:lnTo>
                    <a:pt x="9000" y="2551"/>
                  </a:lnTo>
                  <a:lnTo>
                    <a:pt x="9027" y="2377"/>
                  </a:lnTo>
                  <a:lnTo>
                    <a:pt x="9053" y="2204"/>
                  </a:lnTo>
                  <a:lnTo>
                    <a:pt x="9067" y="2017"/>
                  </a:lnTo>
                  <a:lnTo>
                    <a:pt x="9053" y="1843"/>
                  </a:lnTo>
                  <a:lnTo>
                    <a:pt x="9040" y="1670"/>
                  </a:lnTo>
                  <a:lnTo>
                    <a:pt x="9013" y="1496"/>
                  </a:lnTo>
                  <a:lnTo>
                    <a:pt x="8960" y="1336"/>
                  </a:lnTo>
                  <a:lnTo>
                    <a:pt x="8906" y="1176"/>
                  </a:lnTo>
                  <a:lnTo>
                    <a:pt x="8826" y="1015"/>
                  </a:lnTo>
                  <a:lnTo>
                    <a:pt x="8733" y="869"/>
                  </a:lnTo>
                  <a:lnTo>
                    <a:pt x="8626" y="722"/>
                  </a:lnTo>
                  <a:lnTo>
                    <a:pt x="8573" y="615"/>
                  </a:lnTo>
                  <a:lnTo>
                    <a:pt x="8506" y="508"/>
                  </a:lnTo>
                  <a:lnTo>
                    <a:pt x="8439" y="415"/>
                  </a:lnTo>
                  <a:lnTo>
                    <a:pt x="8359" y="334"/>
                  </a:lnTo>
                  <a:lnTo>
                    <a:pt x="8279" y="254"/>
                  </a:lnTo>
                  <a:lnTo>
                    <a:pt x="8185" y="188"/>
                  </a:lnTo>
                  <a:lnTo>
                    <a:pt x="8092" y="134"/>
                  </a:lnTo>
                  <a:lnTo>
                    <a:pt x="7998" y="81"/>
                  </a:lnTo>
                  <a:lnTo>
                    <a:pt x="7892" y="41"/>
                  </a:lnTo>
                  <a:lnTo>
                    <a:pt x="7798" y="14"/>
                  </a:lnTo>
                  <a:lnTo>
                    <a:pt x="76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4236425" y="1841725"/>
              <a:ext cx="229675" cy="156225"/>
            </a:xfrm>
            <a:custGeom>
              <a:rect b="b" l="l" r="r" t="t"/>
              <a:pathLst>
                <a:path extrusionOk="0" h="6249" w="9187">
                  <a:moveTo>
                    <a:pt x="641" y="0"/>
                  </a:moveTo>
                  <a:lnTo>
                    <a:pt x="535" y="27"/>
                  </a:lnTo>
                  <a:lnTo>
                    <a:pt x="441" y="80"/>
                  </a:lnTo>
                  <a:lnTo>
                    <a:pt x="348" y="160"/>
                  </a:lnTo>
                  <a:lnTo>
                    <a:pt x="281" y="254"/>
                  </a:lnTo>
                  <a:lnTo>
                    <a:pt x="241" y="374"/>
                  </a:lnTo>
                  <a:lnTo>
                    <a:pt x="214" y="454"/>
                  </a:lnTo>
                  <a:lnTo>
                    <a:pt x="134" y="614"/>
                  </a:lnTo>
                  <a:lnTo>
                    <a:pt x="67" y="788"/>
                  </a:lnTo>
                  <a:lnTo>
                    <a:pt x="27" y="948"/>
                  </a:lnTo>
                  <a:lnTo>
                    <a:pt x="0" y="1122"/>
                  </a:lnTo>
                  <a:lnTo>
                    <a:pt x="0" y="1295"/>
                  </a:lnTo>
                  <a:lnTo>
                    <a:pt x="0" y="1482"/>
                  </a:lnTo>
                  <a:lnTo>
                    <a:pt x="27" y="1656"/>
                  </a:lnTo>
                  <a:lnTo>
                    <a:pt x="54" y="1829"/>
                  </a:lnTo>
                  <a:lnTo>
                    <a:pt x="94" y="2016"/>
                  </a:lnTo>
                  <a:lnTo>
                    <a:pt x="147" y="2190"/>
                  </a:lnTo>
                  <a:lnTo>
                    <a:pt x="267" y="2537"/>
                  </a:lnTo>
                  <a:lnTo>
                    <a:pt x="401" y="2871"/>
                  </a:lnTo>
                  <a:lnTo>
                    <a:pt x="535" y="3191"/>
                  </a:lnTo>
                  <a:lnTo>
                    <a:pt x="628" y="3365"/>
                  </a:lnTo>
                  <a:lnTo>
                    <a:pt x="721" y="3538"/>
                  </a:lnTo>
                  <a:lnTo>
                    <a:pt x="828" y="3712"/>
                  </a:lnTo>
                  <a:lnTo>
                    <a:pt x="948" y="3886"/>
                  </a:lnTo>
                  <a:lnTo>
                    <a:pt x="1082" y="4046"/>
                  </a:lnTo>
                  <a:lnTo>
                    <a:pt x="1202" y="4206"/>
                  </a:lnTo>
                  <a:lnTo>
                    <a:pt x="1349" y="4353"/>
                  </a:lnTo>
                  <a:lnTo>
                    <a:pt x="1496" y="4500"/>
                  </a:lnTo>
                  <a:lnTo>
                    <a:pt x="1643" y="4647"/>
                  </a:lnTo>
                  <a:lnTo>
                    <a:pt x="1803" y="4780"/>
                  </a:lnTo>
                  <a:lnTo>
                    <a:pt x="1963" y="4900"/>
                  </a:lnTo>
                  <a:lnTo>
                    <a:pt x="2137" y="5021"/>
                  </a:lnTo>
                  <a:lnTo>
                    <a:pt x="2310" y="5141"/>
                  </a:lnTo>
                  <a:lnTo>
                    <a:pt x="2484" y="5234"/>
                  </a:lnTo>
                  <a:lnTo>
                    <a:pt x="2658" y="5341"/>
                  </a:lnTo>
                  <a:lnTo>
                    <a:pt x="2844" y="5421"/>
                  </a:lnTo>
                  <a:lnTo>
                    <a:pt x="3232" y="5595"/>
                  </a:lnTo>
                  <a:lnTo>
                    <a:pt x="3646" y="5755"/>
                  </a:lnTo>
                  <a:lnTo>
                    <a:pt x="4059" y="5902"/>
                  </a:lnTo>
                  <a:lnTo>
                    <a:pt x="4473" y="6022"/>
                  </a:lnTo>
                  <a:lnTo>
                    <a:pt x="4901" y="6129"/>
                  </a:lnTo>
                  <a:lnTo>
                    <a:pt x="5341" y="6196"/>
                  </a:lnTo>
                  <a:lnTo>
                    <a:pt x="5555" y="6222"/>
                  </a:lnTo>
                  <a:lnTo>
                    <a:pt x="5769" y="6249"/>
                  </a:lnTo>
                  <a:lnTo>
                    <a:pt x="6196" y="6249"/>
                  </a:lnTo>
                  <a:lnTo>
                    <a:pt x="6530" y="6222"/>
                  </a:lnTo>
                  <a:lnTo>
                    <a:pt x="6850" y="6156"/>
                  </a:lnTo>
                  <a:lnTo>
                    <a:pt x="7184" y="6062"/>
                  </a:lnTo>
                  <a:lnTo>
                    <a:pt x="7344" y="6009"/>
                  </a:lnTo>
                  <a:lnTo>
                    <a:pt x="7504" y="5942"/>
                  </a:lnTo>
                  <a:lnTo>
                    <a:pt x="7651" y="5875"/>
                  </a:lnTo>
                  <a:lnTo>
                    <a:pt x="7798" y="5795"/>
                  </a:lnTo>
                  <a:lnTo>
                    <a:pt x="7945" y="5702"/>
                  </a:lnTo>
                  <a:lnTo>
                    <a:pt x="8078" y="5608"/>
                  </a:lnTo>
                  <a:lnTo>
                    <a:pt x="8212" y="5501"/>
                  </a:lnTo>
                  <a:lnTo>
                    <a:pt x="8332" y="5394"/>
                  </a:lnTo>
                  <a:lnTo>
                    <a:pt x="8452" y="5274"/>
                  </a:lnTo>
                  <a:lnTo>
                    <a:pt x="8559" y="5154"/>
                  </a:lnTo>
                  <a:lnTo>
                    <a:pt x="8679" y="4994"/>
                  </a:lnTo>
                  <a:lnTo>
                    <a:pt x="8573" y="5141"/>
                  </a:lnTo>
                  <a:lnTo>
                    <a:pt x="8519" y="5221"/>
                  </a:lnTo>
                  <a:lnTo>
                    <a:pt x="8519" y="5221"/>
                  </a:lnTo>
                  <a:lnTo>
                    <a:pt x="8613" y="5141"/>
                  </a:lnTo>
                  <a:lnTo>
                    <a:pt x="8746" y="5007"/>
                  </a:lnTo>
                  <a:lnTo>
                    <a:pt x="8866" y="4860"/>
                  </a:lnTo>
                  <a:lnTo>
                    <a:pt x="8960" y="4700"/>
                  </a:lnTo>
                  <a:lnTo>
                    <a:pt x="9040" y="4540"/>
                  </a:lnTo>
                  <a:lnTo>
                    <a:pt x="9093" y="4380"/>
                  </a:lnTo>
                  <a:lnTo>
                    <a:pt x="9147" y="4219"/>
                  </a:lnTo>
                  <a:lnTo>
                    <a:pt x="9173" y="4046"/>
                  </a:lnTo>
                  <a:lnTo>
                    <a:pt x="9187" y="3872"/>
                  </a:lnTo>
                  <a:lnTo>
                    <a:pt x="9173" y="3712"/>
                  </a:lnTo>
                  <a:lnTo>
                    <a:pt x="9147" y="3538"/>
                  </a:lnTo>
                  <a:lnTo>
                    <a:pt x="9107" y="3378"/>
                  </a:lnTo>
                  <a:lnTo>
                    <a:pt x="9027" y="3218"/>
                  </a:lnTo>
                  <a:lnTo>
                    <a:pt x="8960" y="3111"/>
                  </a:lnTo>
                  <a:lnTo>
                    <a:pt x="8893" y="3004"/>
                  </a:lnTo>
                  <a:lnTo>
                    <a:pt x="8719" y="2817"/>
                  </a:lnTo>
                  <a:lnTo>
                    <a:pt x="8586" y="2684"/>
                  </a:lnTo>
                  <a:lnTo>
                    <a:pt x="8399" y="2550"/>
                  </a:lnTo>
                  <a:lnTo>
                    <a:pt x="8292" y="2484"/>
                  </a:lnTo>
                  <a:lnTo>
                    <a:pt x="8185" y="2430"/>
                  </a:lnTo>
                  <a:lnTo>
                    <a:pt x="8078" y="2390"/>
                  </a:lnTo>
                  <a:lnTo>
                    <a:pt x="7985" y="2363"/>
                  </a:lnTo>
                  <a:lnTo>
                    <a:pt x="7972" y="2363"/>
                  </a:lnTo>
                  <a:lnTo>
                    <a:pt x="7798" y="2283"/>
                  </a:lnTo>
                  <a:lnTo>
                    <a:pt x="7638" y="2217"/>
                  </a:lnTo>
                  <a:lnTo>
                    <a:pt x="7291" y="2096"/>
                  </a:lnTo>
                  <a:lnTo>
                    <a:pt x="7104" y="2043"/>
                  </a:lnTo>
                  <a:lnTo>
                    <a:pt x="6904" y="1990"/>
                  </a:lnTo>
                  <a:lnTo>
                    <a:pt x="6717" y="1963"/>
                  </a:lnTo>
                  <a:lnTo>
                    <a:pt x="6530" y="1923"/>
                  </a:lnTo>
                  <a:lnTo>
                    <a:pt x="6156" y="1883"/>
                  </a:lnTo>
                  <a:lnTo>
                    <a:pt x="5769" y="1856"/>
                  </a:lnTo>
                  <a:lnTo>
                    <a:pt x="5461" y="1803"/>
                  </a:lnTo>
                  <a:lnTo>
                    <a:pt x="5154" y="1723"/>
                  </a:lnTo>
                  <a:lnTo>
                    <a:pt x="4847" y="1642"/>
                  </a:lnTo>
                  <a:lnTo>
                    <a:pt x="4540" y="1536"/>
                  </a:lnTo>
                  <a:lnTo>
                    <a:pt x="4180" y="1389"/>
                  </a:lnTo>
                  <a:lnTo>
                    <a:pt x="3819" y="1242"/>
                  </a:lnTo>
                  <a:lnTo>
                    <a:pt x="3819" y="1242"/>
                  </a:lnTo>
                  <a:lnTo>
                    <a:pt x="3766" y="1215"/>
                  </a:lnTo>
                  <a:lnTo>
                    <a:pt x="3619" y="1148"/>
                  </a:lnTo>
                  <a:lnTo>
                    <a:pt x="3565" y="1122"/>
                  </a:lnTo>
                  <a:lnTo>
                    <a:pt x="3325" y="1015"/>
                  </a:lnTo>
                  <a:lnTo>
                    <a:pt x="3098" y="935"/>
                  </a:lnTo>
                  <a:lnTo>
                    <a:pt x="2617" y="761"/>
                  </a:lnTo>
                  <a:lnTo>
                    <a:pt x="2551" y="735"/>
                  </a:lnTo>
                  <a:lnTo>
                    <a:pt x="2217" y="561"/>
                  </a:lnTo>
                  <a:lnTo>
                    <a:pt x="1856" y="334"/>
                  </a:lnTo>
                  <a:lnTo>
                    <a:pt x="1669" y="240"/>
                  </a:lnTo>
                  <a:lnTo>
                    <a:pt x="1576" y="200"/>
                  </a:lnTo>
                  <a:lnTo>
                    <a:pt x="1469" y="174"/>
                  </a:lnTo>
                  <a:lnTo>
                    <a:pt x="1189" y="107"/>
                  </a:lnTo>
                  <a:lnTo>
                    <a:pt x="1055" y="67"/>
                  </a:lnTo>
                  <a:lnTo>
                    <a:pt x="988" y="54"/>
                  </a:lnTo>
                  <a:lnTo>
                    <a:pt x="868" y="14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4326225" y="1870100"/>
              <a:ext cx="5700" cy="2675"/>
            </a:xfrm>
            <a:custGeom>
              <a:rect b="b" l="l" r="r" t="t"/>
              <a:pathLst>
                <a:path extrusionOk="0" h="107" w="228">
                  <a:moveTo>
                    <a:pt x="0" y="0"/>
                  </a:moveTo>
                  <a:lnTo>
                    <a:pt x="27" y="13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4" y="0"/>
                  </a:lnTo>
                  <a:close/>
                  <a:moveTo>
                    <a:pt x="174" y="80"/>
                  </a:moveTo>
                  <a:lnTo>
                    <a:pt x="227" y="107"/>
                  </a:lnTo>
                  <a:lnTo>
                    <a:pt x="214" y="94"/>
                  </a:lnTo>
                  <a:lnTo>
                    <a:pt x="174" y="80"/>
                  </a:lnTo>
                  <a:lnTo>
                    <a:pt x="174" y="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3526075" y="2269325"/>
              <a:ext cx="154925" cy="226350"/>
            </a:xfrm>
            <a:custGeom>
              <a:rect b="b" l="l" r="r" t="t"/>
              <a:pathLst>
                <a:path extrusionOk="0" h="9054" w="6197">
                  <a:moveTo>
                    <a:pt x="3326" y="0"/>
                  </a:moveTo>
                  <a:lnTo>
                    <a:pt x="3059" y="14"/>
                  </a:lnTo>
                  <a:lnTo>
                    <a:pt x="2778" y="67"/>
                  </a:lnTo>
                  <a:lnTo>
                    <a:pt x="2498" y="121"/>
                  </a:lnTo>
                  <a:lnTo>
                    <a:pt x="2244" y="214"/>
                  </a:lnTo>
                  <a:lnTo>
                    <a:pt x="1977" y="334"/>
                  </a:lnTo>
                  <a:lnTo>
                    <a:pt x="1737" y="468"/>
                  </a:lnTo>
                  <a:lnTo>
                    <a:pt x="1630" y="548"/>
                  </a:lnTo>
                  <a:lnTo>
                    <a:pt x="1523" y="641"/>
                  </a:lnTo>
                  <a:lnTo>
                    <a:pt x="1416" y="735"/>
                  </a:lnTo>
                  <a:lnTo>
                    <a:pt x="1309" y="828"/>
                  </a:lnTo>
                  <a:lnTo>
                    <a:pt x="1149" y="1015"/>
                  </a:lnTo>
                  <a:lnTo>
                    <a:pt x="1002" y="1215"/>
                  </a:lnTo>
                  <a:lnTo>
                    <a:pt x="882" y="1429"/>
                  </a:lnTo>
                  <a:lnTo>
                    <a:pt x="762" y="1643"/>
                  </a:lnTo>
                  <a:lnTo>
                    <a:pt x="669" y="1870"/>
                  </a:lnTo>
                  <a:lnTo>
                    <a:pt x="602" y="2097"/>
                  </a:lnTo>
                  <a:lnTo>
                    <a:pt x="535" y="2337"/>
                  </a:lnTo>
                  <a:lnTo>
                    <a:pt x="508" y="2577"/>
                  </a:lnTo>
                  <a:lnTo>
                    <a:pt x="428" y="2724"/>
                  </a:lnTo>
                  <a:lnTo>
                    <a:pt x="361" y="2871"/>
                  </a:lnTo>
                  <a:lnTo>
                    <a:pt x="308" y="3018"/>
                  </a:lnTo>
                  <a:lnTo>
                    <a:pt x="255" y="3178"/>
                  </a:lnTo>
                  <a:lnTo>
                    <a:pt x="175" y="3512"/>
                  </a:lnTo>
                  <a:lnTo>
                    <a:pt x="108" y="3832"/>
                  </a:lnTo>
                  <a:lnTo>
                    <a:pt x="54" y="4166"/>
                  </a:lnTo>
                  <a:lnTo>
                    <a:pt x="41" y="4500"/>
                  </a:lnTo>
                  <a:lnTo>
                    <a:pt x="1" y="5955"/>
                  </a:lnTo>
                  <a:lnTo>
                    <a:pt x="108" y="6676"/>
                  </a:lnTo>
                  <a:lnTo>
                    <a:pt x="134" y="6810"/>
                  </a:lnTo>
                  <a:lnTo>
                    <a:pt x="175" y="6944"/>
                  </a:lnTo>
                  <a:lnTo>
                    <a:pt x="228" y="7064"/>
                  </a:lnTo>
                  <a:lnTo>
                    <a:pt x="281" y="7184"/>
                  </a:lnTo>
                  <a:lnTo>
                    <a:pt x="348" y="7291"/>
                  </a:lnTo>
                  <a:lnTo>
                    <a:pt x="428" y="7398"/>
                  </a:lnTo>
                  <a:lnTo>
                    <a:pt x="508" y="7504"/>
                  </a:lnTo>
                  <a:lnTo>
                    <a:pt x="588" y="7611"/>
                  </a:lnTo>
                  <a:lnTo>
                    <a:pt x="695" y="7731"/>
                  </a:lnTo>
                  <a:lnTo>
                    <a:pt x="802" y="7851"/>
                  </a:lnTo>
                  <a:lnTo>
                    <a:pt x="909" y="7958"/>
                  </a:lnTo>
                  <a:lnTo>
                    <a:pt x="1029" y="8065"/>
                  </a:lnTo>
                  <a:lnTo>
                    <a:pt x="1163" y="8172"/>
                  </a:lnTo>
                  <a:lnTo>
                    <a:pt x="1296" y="8265"/>
                  </a:lnTo>
                  <a:lnTo>
                    <a:pt x="1430" y="8346"/>
                  </a:lnTo>
                  <a:lnTo>
                    <a:pt x="1577" y="8426"/>
                  </a:lnTo>
                  <a:lnTo>
                    <a:pt x="1750" y="8559"/>
                  </a:lnTo>
                  <a:lnTo>
                    <a:pt x="1937" y="8679"/>
                  </a:lnTo>
                  <a:lnTo>
                    <a:pt x="2137" y="8799"/>
                  </a:lnTo>
                  <a:lnTo>
                    <a:pt x="2351" y="8893"/>
                  </a:lnTo>
                  <a:lnTo>
                    <a:pt x="2565" y="8960"/>
                  </a:lnTo>
                  <a:lnTo>
                    <a:pt x="2778" y="9013"/>
                  </a:lnTo>
                  <a:lnTo>
                    <a:pt x="3005" y="9053"/>
                  </a:lnTo>
                  <a:lnTo>
                    <a:pt x="3232" y="9053"/>
                  </a:lnTo>
                  <a:lnTo>
                    <a:pt x="3927" y="8960"/>
                  </a:lnTo>
                  <a:lnTo>
                    <a:pt x="4087" y="8906"/>
                  </a:lnTo>
                  <a:lnTo>
                    <a:pt x="4247" y="8853"/>
                  </a:lnTo>
                  <a:lnTo>
                    <a:pt x="4394" y="8773"/>
                  </a:lnTo>
                  <a:lnTo>
                    <a:pt x="4541" y="8706"/>
                  </a:lnTo>
                  <a:lnTo>
                    <a:pt x="4674" y="8613"/>
                  </a:lnTo>
                  <a:lnTo>
                    <a:pt x="4808" y="8519"/>
                  </a:lnTo>
                  <a:lnTo>
                    <a:pt x="4941" y="8412"/>
                  </a:lnTo>
                  <a:lnTo>
                    <a:pt x="5061" y="8292"/>
                  </a:lnTo>
                  <a:lnTo>
                    <a:pt x="5208" y="8172"/>
                  </a:lnTo>
                  <a:lnTo>
                    <a:pt x="5328" y="8038"/>
                  </a:lnTo>
                  <a:lnTo>
                    <a:pt x="5449" y="7892"/>
                  </a:lnTo>
                  <a:lnTo>
                    <a:pt x="5555" y="7731"/>
                  </a:lnTo>
                  <a:lnTo>
                    <a:pt x="5662" y="7571"/>
                  </a:lnTo>
                  <a:lnTo>
                    <a:pt x="5756" y="7398"/>
                  </a:lnTo>
                  <a:lnTo>
                    <a:pt x="5836" y="7224"/>
                  </a:lnTo>
                  <a:lnTo>
                    <a:pt x="5916" y="7050"/>
                  </a:lnTo>
                  <a:lnTo>
                    <a:pt x="5969" y="6877"/>
                  </a:lnTo>
                  <a:lnTo>
                    <a:pt x="6036" y="6596"/>
                  </a:lnTo>
                  <a:lnTo>
                    <a:pt x="6090" y="6316"/>
                  </a:lnTo>
                  <a:lnTo>
                    <a:pt x="6130" y="6022"/>
                  </a:lnTo>
                  <a:lnTo>
                    <a:pt x="6143" y="5742"/>
                  </a:lnTo>
                  <a:lnTo>
                    <a:pt x="6183" y="4780"/>
                  </a:lnTo>
                  <a:lnTo>
                    <a:pt x="6196" y="4300"/>
                  </a:lnTo>
                  <a:lnTo>
                    <a:pt x="6196" y="3819"/>
                  </a:lnTo>
                  <a:lnTo>
                    <a:pt x="6183" y="2844"/>
                  </a:lnTo>
                  <a:lnTo>
                    <a:pt x="6170" y="2577"/>
                  </a:lnTo>
                  <a:lnTo>
                    <a:pt x="6130" y="2297"/>
                  </a:lnTo>
                  <a:lnTo>
                    <a:pt x="6050" y="2030"/>
                  </a:lnTo>
                  <a:lnTo>
                    <a:pt x="5956" y="1763"/>
                  </a:lnTo>
                  <a:lnTo>
                    <a:pt x="5836" y="1509"/>
                  </a:lnTo>
                  <a:lnTo>
                    <a:pt x="5702" y="1269"/>
                  </a:lnTo>
                  <a:lnTo>
                    <a:pt x="5529" y="1042"/>
                  </a:lnTo>
                  <a:lnTo>
                    <a:pt x="5355" y="828"/>
                  </a:lnTo>
                  <a:lnTo>
                    <a:pt x="5155" y="655"/>
                  </a:lnTo>
                  <a:lnTo>
                    <a:pt x="4928" y="494"/>
                  </a:lnTo>
                  <a:lnTo>
                    <a:pt x="4674" y="348"/>
                  </a:lnTo>
                  <a:lnTo>
                    <a:pt x="4421" y="214"/>
                  </a:lnTo>
                  <a:lnTo>
                    <a:pt x="4154" y="121"/>
                  </a:lnTo>
                  <a:lnTo>
                    <a:pt x="3873" y="40"/>
                  </a:lnTo>
                  <a:lnTo>
                    <a:pt x="3740" y="14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4235425" y="2269325"/>
              <a:ext cx="154575" cy="226350"/>
            </a:xfrm>
            <a:custGeom>
              <a:rect b="b" l="l" r="r" t="t"/>
              <a:pathLst>
                <a:path extrusionOk="0" h="9054" w="6183">
                  <a:moveTo>
                    <a:pt x="3325" y="0"/>
                  </a:moveTo>
                  <a:lnTo>
                    <a:pt x="3045" y="14"/>
                  </a:lnTo>
                  <a:lnTo>
                    <a:pt x="2764" y="67"/>
                  </a:lnTo>
                  <a:lnTo>
                    <a:pt x="2497" y="121"/>
                  </a:lnTo>
                  <a:lnTo>
                    <a:pt x="2230" y="214"/>
                  </a:lnTo>
                  <a:lnTo>
                    <a:pt x="1976" y="334"/>
                  </a:lnTo>
                  <a:lnTo>
                    <a:pt x="1736" y="468"/>
                  </a:lnTo>
                  <a:lnTo>
                    <a:pt x="1616" y="548"/>
                  </a:lnTo>
                  <a:lnTo>
                    <a:pt x="1509" y="641"/>
                  </a:lnTo>
                  <a:lnTo>
                    <a:pt x="1402" y="735"/>
                  </a:lnTo>
                  <a:lnTo>
                    <a:pt x="1309" y="828"/>
                  </a:lnTo>
                  <a:lnTo>
                    <a:pt x="1135" y="1015"/>
                  </a:lnTo>
                  <a:lnTo>
                    <a:pt x="1002" y="1215"/>
                  </a:lnTo>
                  <a:lnTo>
                    <a:pt x="868" y="1429"/>
                  </a:lnTo>
                  <a:lnTo>
                    <a:pt x="748" y="1643"/>
                  </a:lnTo>
                  <a:lnTo>
                    <a:pt x="655" y="1870"/>
                  </a:lnTo>
                  <a:lnTo>
                    <a:pt x="588" y="2097"/>
                  </a:lnTo>
                  <a:lnTo>
                    <a:pt x="534" y="2337"/>
                  </a:lnTo>
                  <a:lnTo>
                    <a:pt x="494" y="2577"/>
                  </a:lnTo>
                  <a:lnTo>
                    <a:pt x="428" y="2724"/>
                  </a:lnTo>
                  <a:lnTo>
                    <a:pt x="361" y="2871"/>
                  </a:lnTo>
                  <a:lnTo>
                    <a:pt x="294" y="3018"/>
                  </a:lnTo>
                  <a:lnTo>
                    <a:pt x="241" y="3178"/>
                  </a:lnTo>
                  <a:lnTo>
                    <a:pt x="161" y="3512"/>
                  </a:lnTo>
                  <a:lnTo>
                    <a:pt x="94" y="3832"/>
                  </a:lnTo>
                  <a:lnTo>
                    <a:pt x="54" y="4166"/>
                  </a:lnTo>
                  <a:lnTo>
                    <a:pt x="27" y="4500"/>
                  </a:lnTo>
                  <a:lnTo>
                    <a:pt x="0" y="5955"/>
                  </a:lnTo>
                  <a:lnTo>
                    <a:pt x="94" y="6676"/>
                  </a:lnTo>
                  <a:lnTo>
                    <a:pt x="134" y="6810"/>
                  </a:lnTo>
                  <a:lnTo>
                    <a:pt x="174" y="6944"/>
                  </a:lnTo>
                  <a:lnTo>
                    <a:pt x="214" y="7064"/>
                  </a:lnTo>
                  <a:lnTo>
                    <a:pt x="281" y="7184"/>
                  </a:lnTo>
                  <a:lnTo>
                    <a:pt x="348" y="7291"/>
                  </a:lnTo>
                  <a:lnTo>
                    <a:pt x="414" y="7398"/>
                  </a:lnTo>
                  <a:lnTo>
                    <a:pt x="494" y="7504"/>
                  </a:lnTo>
                  <a:lnTo>
                    <a:pt x="575" y="7611"/>
                  </a:lnTo>
                  <a:lnTo>
                    <a:pt x="681" y="7731"/>
                  </a:lnTo>
                  <a:lnTo>
                    <a:pt x="788" y="7851"/>
                  </a:lnTo>
                  <a:lnTo>
                    <a:pt x="895" y="7958"/>
                  </a:lnTo>
                  <a:lnTo>
                    <a:pt x="1015" y="8065"/>
                  </a:lnTo>
                  <a:lnTo>
                    <a:pt x="1149" y="8172"/>
                  </a:lnTo>
                  <a:lnTo>
                    <a:pt x="1282" y="8265"/>
                  </a:lnTo>
                  <a:lnTo>
                    <a:pt x="1416" y="8346"/>
                  </a:lnTo>
                  <a:lnTo>
                    <a:pt x="1563" y="8426"/>
                  </a:lnTo>
                  <a:lnTo>
                    <a:pt x="1736" y="8559"/>
                  </a:lnTo>
                  <a:lnTo>
                    <a:pt x="1936" y="8679"/>
                  </a:lnTo>
                  <a:lnTo>
                    <a:pt x="2137" y="8799"/>
                  </a:lnTo>
                  <a:lnTo>
                    <a:pt x="2337" y="8893"/>
                  </a:lnTo>
                  <a:lnTo>
                    <a:pt x="2551" y="8960"/>
                  </a:lnTo>
                  <a:lnTo>
                    <a:pt x="2778" y="9013"/>
                  </a:lnTo>
                  <a:lnTo>
                    <a:pt x="2991" y="9053"/>
                  </a:lnTo>
                  <a:lnTo>
                    <a:pt x="3218" y="9053"/>
                  </a:lnTo>
                  <a:lnTo>
                    <a:pt x="3913" y="8960"/>
                  </a:lnTo>
                  <a:lnTo>
                    <a:pt x="4073" y="8906"/>
                  </a:lnTo>
                  <a:lnTo>
                    <a:pt x="4233" y="8853"/>
                  </a:lnTo>
                  <a:lnTo>
                    <a:pt x="4380" y="8773"/>
                  </a:lnTo>
                  <a:lnTo>
                    <a:pt x="4527" y="8706"/>
                  </a:lnTo>
                  <a:lnTo>
                    <a:pt x="4674" y="8613"/>
                  </a:lnTo>
                  <a:lnTo>
                    <a:pt x="4807" y="8519"/>
                  </a:lnTo>
                  <a:lnTo>
                    <a:pt x="4927" y="8412"/>
                  </a:lnTo>
                  <a:lnTo>
                    <a:pt x="5061" y="8292"/>
                  </a:lnTo>
                  <a:lnTo>
                    <a:pt x="5194" y="8172"/>
                  </a:lnTo>
                  <a:lnTo>
                    <a:pt x="5315" y="8038"/>
                  </a:lnTo>
                  <a:lnTo>
                    <a:pt x="5435" y="7892"/>
                  </a:lnTo>
                  <a:lnTo>
                    <a:pt x="5555" y="7731"/>
                  </a:lnTo>
                  <a:lnTo>
                    <a:pt x="5648" y="7571"/>
                  </a:lnTo>
                  <a:lnTo>
                    <a:pt x="5742" y="7398"/>
                  </a:lnTo>
                  <a:lnTo>
                    <a:pt x="5835" y="7224"/>
                  </a:lnTo>
                  <a:lnTo>
                    <a:pt x="5902" y="7050"/>
                  </a:lnTo>
                  <a:lnTo>
                    <a:pt x="5955" y="6877"/>
                  </a:lnTo>
                  <a:lnTo>
                    <a:pt x="6022" y="6596"/>
                  </a:lnTo>
                  <a:lnTo>
                    <a:pt x="6076" y="6316"/>
                  </a:lnTo>
                  <a:lnTo>
                    <a:pt x="6116" y="6022"/>
                  </a:lnTo>
                  <a:lnTo>
                    <a:pt x="6129" y="5742"/>
                  </a:lnTo>
                  <a:lnTo>
                    <a:pt x="6169" y="4780"/>
                  </a:lnTo>
                  <a:lnTo>
                    <a:pt x="6182" y="4300"/>
                  </a:lnTo>
                  <a:lnTo>
                    <a:pt x="6182" y="3819"/>
                  </a:lnTo>
                  <a:lnTo>
                    <a:pt x="6169" y="2844"/>
                  </a:lnTo>
                  <a:lnTo>
                    <a:pt x="6156" y="2577"/>
                  </a:lnTo>
                  <a:lnTo>
                    <a:pt x="6116" y="2297"/>
                  </a:lnTo>
                  <a:lnTo>
                    <a:pt x="6049" y="2030"/>
                  </a:lnTo>
                  <a:lnTo>
                    <a:pt x="5955" y="1763"/>
                  </a:lnTo>
                  <a:lnTo>
                    <a:pt x="5835" y="1509"/>
                  </a:lnTo>
                  <a:lnTo>
                    <a:pt x="5688" y="1269"/>
                  </a:lnTo>
                  <a:lnTo>
                    <a:pt x="5528" y="1042"/>
                  </a:lnTo>
                  <a:lnTo>
                    <a:pt x="5341" y="828"/>
                  </a:lnTo>
                  <a:lnTo>
                    <a:pt x="5141" y="655"/>
                  </a:lnTo>
                  <a:lnTo>
                    <a:pt x="4914" y="494"/>
                  </a:lnTo>
                  <a:lnTo>
                    <a:pt x="4674" y="348"/>
                  </a:lnTo>
                  <a:lnTo>
                    <a:pt x="4407" y="214"/>
                  </a:lnTo>
                  <a:lnTo>
                    <a:pt x="4140" y="121"/>
                  </a:lnTo>
                  <a:lnTo>
                    <a:pt x="3873" y="40"/>
                  </a:lnTo>
                  <a:lnTo>
                    <a:pt x="3726" y="14"/>
                  </a:lnTo>
                  <a:lnTo>
                    <a:pt x="3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3877925" y="2561400"/>
              <a:ext cx="192625" cy="85475"/>
            </a:xfrm>
            <a:custGeom>
              <a:rect b="b" l="l" r="r" t="t"/>
              <a:pathLst>
                <a:path extrusionOk="0" h="3419" w="7705">
                  <a:moveTo>
                    <a:pt x="6115" y="1"/>
                  </a:moveTo>
                  <a:lnTo>
                    <a:pt x="5902" y="14"/>
                  </a:lnTo>
                  <a:lnTo>
                    <a:pt x="5688" y="41"/>
                  </a:lnTo>
                  <a:lnTo>
                    <a:pt x="5702" y="41"/>
                  </a:lnTo>
                  <a:lnTo>
                    <a:pt x="5528" y="54"/>
                  </a:lnTo>
                  <a:lnTo>
                    <a:pt x="4954" y="121"/>
                  </a:lnTo>
                  <a:lnTo>
                    <a:pt x="4673" y="161"/>
                  </a:lnTo>
                  <a:lnTo>
                    <a:pt x="4393" y="214"/>
                  </a:lnTo>
                  <a:lnTo>
                    <a:pt x="4193" y="241"/>
                  </a:lnTo>
                  <a:lnTo>
                    <a:pt x="4153" y="254"/>
                  </a:lnTo>
                  <a:lnTo>
                    <a:pt x="3912" y="268"/>
                  </a:lnTo>
                  <a:lnTo>
                    <a:pt x="3525" y="268"/>
                  </a:lnTo>
                  <a:lnTo>
                    <a:pt x="3138" y="254"/>
                  </a:lnTo>
                  <a:lnTo>
                    <a:pt x="3018" y="241"/>
                  </a:lnTo>
                  <a:lnTo>
                    <a:pt x="2684" y="174"/>
                  </a:lnTo>
                  <a:lnTo>
                    <a:pt x="2510" y="161"/>
                  </a:lnTo>
                  <a:lnTo>
                    <a:pt x="2337" y="147"/>
                  </a:lnTo>
                  <a:lnTo>
                    <a:pt x="2137" y="134"/>
                  </a:lnTo>
                  <a:lnTo>
                    <a:pt x="1936" y="134"/>
                  </a:lnTo>
                  <a:lnTo>
                    <a:pt x="1843" y="121"/>
                  </a:lnTo>
                  <a:lnTo>
                    <a:pt x="1789" y="107"/>
                  </a:lnTo>
                  <a:lnTo>
                    <a:pt x="1749" y="107"/>
                  </a:lnTo>
                  <a:lnTo>
                    <a:pt x="1910" y="134"/>
                  </a:lnTo>
                  <a:lnTo>
                    <a:pt x="1576" y="94"/>
                  </a:lnTo>
                  <a:lnTo>
                    <a:pt x="1389" y="94"/>
                  </a:lnTo>
                  <a:lnTo>
                    <a:pt x="1189" y="107"/>
                  </a:lnTo>
                  <a:lnTo>
                    <a:pt x="815" y="121"/>
                  </a:lnTo>
                  <a:lnTo>
                    <a:pt x="694" y="134"/>
                  </a:lnTo>
                  <a:lnTo>
                    <a:pt x="574" y="161"/>
                  </a:lnTo>
                  <a:lnTo>
                    <a:pt x="468" y="201"/>
                  </a:lnTo>
                  <a:lnTo>
                    <a:pt x="374" y="254"/>
                  </a:lnTo>
                  <a:lnTo>
                    <a:pt x="294" y="308"/>
                  </a:lnTo>
                  <a:lnTo>
                    <a:pt x="214" y="388"/>
                  </a:lnTo>
                  <a:lnTo>
                    <a:pt x="147" y="455"/>
                  </a:lnTo>
                  <a:lnTo>
                    <a:pt x="94" y="548"/>
                  </a:lnTo>
                  <a:lnTo>
                    <a:pt x="54" y="641"/>
                  </a:lnTo>
                  <a:lnTo>
                    <a:pt x="27" y="735"/>
                  </a:lnTo>
                  <a:lnTo>
                    <a:pt x="14" y="842"/>
                  </a:lnTo>
                  <a:lnTo>
                    <a:pt x="0" y="949"/>
                  </a:lnTo>
                  <a:lnTo>
                    <a:pt x="0" y="1055"/>
                  </a:lnTo>
                  <a:lnTo>
                    <a:pt x="27" y="1162"/>
                  </a:lnTo>
                  <a:lnTo>
                    <a:pt x="54" y="1269"/>
                  </a:lnTo>
                  <a:lnTo>
                    <a:pt x="94" y="1389"/>
                  </a:lnTo>
                  <a:lnTo>
                    <a:pt x="214" y="1630"/>
                  </a:lnTo>
                  <a:lnTo>
                    <a:pt x="361" y="1857"/>
                  </a:lnTo>
                  <a:lnTo>
                    <a:pt x="521" y="2070"/>
                  </a:lnTo>
                  <a:lnTo>
                    <a:pt x="694" y="2257"/>
                  </a:lnTo>
                  <a:lnTo>
                    <a:pt x="881" y="2444"/>
                  </a:lnTo>
                  <a:lnTo>
                    <a:pt x="1095" y="2604"/>
                  </a:lnTo>
                  <a:lnTo>
                    <a:pt x="1309" y="2764"/>
                  </a:lnTo>
                  <a:lnTo>
                    <a:pt x="1549" y="2911"/>
                  </a:lnTo>
                  <a:lnTo>
                    <a:pt x="1683" y="2978"/>
                  </a:lnTo>
                  <a:lnTo>
                    <a:pt x="1816" y="3045"/>
                  </a:lnTo>
                  <a:lnTo>
                    <a:pt x="2096" y="3152"/>
                  </a:lnTo>
                  <a:lnTo>
                    <a:pt x="2390" y="3232"/>
                  </a:lnTo>
                  <a:lnTo>
                    <a:pt x="2697" y="3299"/>
                  </a:lnTo>
                  <a:lnTo>
                    <a:pt x="3004" y="3339"/>
                  </a:lnTo>
                  <a:lnTo>
                    <a:pt x="3312" y="3379"/>
                  </a:lnTo>
                  <a:lnTo>
                    <a:pt x="3619" y="3405"/>
                  </a:lnTo>
                  <a:lnTo>
                    <a:pt x="3912" y="3419"/>
                  </a:lnTo>
                  <a:lnTo>
                    <a:pt x="4340" y="3419"/>
                  </a:lnTo>
                  <a:lnTo>
                    <a:pt x="4780" y="3379"/>
                  </a:lnTo>
                  <a:lnTo>
                    <a:pt x="5181" y="3339"/>
                  </a:lnTo>
                  <a:lnTo>
                    <a:pt x="5381" y="3312"/>
                  </a:lnTo>
                  <a:lnTo>
                    <a:pt x="5581" y="3272"/>
                  </a:lnTo>
                  <a:lnTo>
                    <a:pt x="5755" y="3205"/>
                  </a:lnTo>
                  <a:lnTo>
                    <a:pt x="5929" y="3125"/>
                  </a:lnTo>
                  <a:lnTo>
                    <a:pt x="6262" y="2965"/>
                  </a:lnTo>
                  <a:lnTo>
                    <a:pt x="6569" y="2791"/>
                  </a:lnTo>
                  <a:lnTo>
                    <a:pt x="6730" y="2698"/>
                  </a:lnTo>
                  <a:lnTo>
                    <a:pt x="6877" y="2591"/>
                  </a:lnTo>
                  <a:lnTo>
                    <a:pt x="7010" y="2484"/>
                  </a:lnTo>
                  <a:lnTo>
                    <a:pt x="7144" y="2364"/>
                  </a:lnTo>
                  <a:lnTo>
                    <a:pt x="7250" y="2230"/>
                  </a:lnTo>
                  <a:lnTo>
                    <a:pt x="7357" y="2084"/>
                  </a:lnTo>
                  <a:lnTo>
                    <a:pt x="7464" y="1857"/>
                  </a:lnTo>
                  <a:lnTo>
                    <a:pt x="7558" y="1616"/>
                  </a:lnTo>
                  <a:lnTo>
                    <a:pt x="7598" y="1496"/>
                  </a:lnTo>
                  <a:lnTo>
                    <a:pt x="7611" y="1376"/>
                  </a:lnTo>
                  <a:lnTo>
                    <a:pt x="7638" y="1256"/>
                  </a:lnTo>
                  <a:lnTo>
                    <a:pt x="7638" y="1136"/>
                  </a:lnTo>
                  <a:lnTo>
                    <a:pt x="7678" y="962"/>
                  </a:lnTo>
                  <a:lnTo>
                    <a:pt x="7704" y="828"/>
                  </a:lnTo>
                  <a:lnTo>
                    <a:pt x="7691" y="708"/>
                  </a:lnTo>
                  <a:lnTo>
                    <a:pt x="7651" y="588"/>
                  </a:lnTo>
                  <a:lnTo>
                    <a:pt x="7584" y="495"/>
                  </a:lnTo>
                  <a:lnTo>
                    <a:pt x="7504" y="414"/>
                  </a:lnTo>
                  <a:lnTo>
                    <a:pt x="7411" y="348"/>
                  </a:lnTo>
                  <a:lnTo>
                    <a:pt x="7290" y="308"/>
                  </a:lnTo>
                  <a:lnTo>
                    <a:pt x="7157" y="281"/>
                  </a:lnTo>
                  <a:lnTo>
                    <a:pt x="7090" y="268"/>
                  </a:lnTo>
                  <a:lnTo>
                    <a:pt x="6970" y="201"/>
                  </a:lnTo>
                  <a:lnTo>
                    <a:pt x="6836" y="147"/>
                  </a:lnTo>
                  <a:lnTo>
                    <a:pt x="6703" y="94"/>
                  </a:lnTo>
                  <a:lnTo>
                    <a:pt x="6556" y="54"/>
                  </a:lnTo>
                  <a:lnTo>
                    <a:pt x="6329" y="14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8444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4015775" y="2562400"/>
              <a:ext cx="4375" cy="350"/>
            </a:xfrm>
            <a:custGeom>
              <a:rect b="b" l="l" r="r" t="t"/>
              <a:pathLst>
                <a:path extrusionOk="0" h="14" w="175">
                  <a:moveTo>
                    <a:pt x="121" y="1"/>
                  </a:moveTo>
                  <a:lnTo>
                    <a:pt x="75" y="8"/>
                  </a:lnTo>
                  <a:lnTo>
                    <a:pt x="75" y="8"/>
                  </a:lnTo>
                  <a:lnTo>
                    <a:pt x="174" y="1"/>
                  </a:lnTo>
                  <a:close/>
                  <a:moveTo>
                    <a:pt x="75" y="8"/>
                  </a:moveTo>
                  <a:lnTo>
                    <a:pt x="1" y="14"/>
                  </a:lnTo>
                  <a:lnTo>
                    <a:pt x="41" y="14"/>
                  </a:lnTo>
                  <a:lnTo>
                    <a:pt x="75" y="8"/>
                  </a:lnTo>
                  <a:close/>
                </a:path>
              </a:pathLst>
            </a:custGeom>
            <a:solidFill>
              <a:srgbClr val="8444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3887600" y="2827450"/>
              <a:ext cx="215650" cy="102825"/>
            </a:xfrm>
            <a:custGeom>
              <a:rect b="b" l="l" r="r" t="t"/>
              <a:pathLst>
                <a:path extrusionOk="0" h="4113" w="8626">
                  <a:moveTo>
                    <a:pt x="4433" y="0"/>
                  </a:moveTo>
                  <a:lnTo>
                    <a:pt x="4100" y="27"/>
                  </a:lnTo>
                  <a:lnTo>
                    <a:pt x="3766" y="67"/>
                  </a:lnTo>
                  <a:lnTo>
                    <a:pt x="3432" y="134"/>
                  </a:lnTo>
                  <a:lnTo>
                    <a:pt x="3138" y="214"/>
                  </a:lnTo>
                  <a:lnTo>
                    <a:pt x="2844" y="307"/>
                  </a:lnTo>
                  <a:lnTo>
                    <a:pt x="2551" y="414"/>
                  </a:lnTo>
                  <a:lnTo>
                    <a:pt x="2270" y="534"/>
                  </a:lnTo>
                  <a:lnTo>
                    <a:pt x="1990" y="681"/>
                  </a:lnTo>
                  <a:lnTo>
                    <a:pt x="1709" y="841"/>
                  </a:lnTo>
                  <a:lnTo>
                    <a:pt x="1442" y="1015"/>
                  </a:lnTo>
                  <a:lnTo>
                    <a:pt x="1202" y="1215"/>
                  </a:lnTo>
                  <a:lnTo>
                    <a:pt x="962" y="1416"/>
                  </a:lnTo>
                  <a:lnTo>
                    <a:pt x="748" y="1643"/>
                  </a:lnTo>
                  <a:lnTo>
                    <a:pt x="561" y="1883"/>
                  </a:lnTo>
                  <a:lnTo>
                    <a:pt x="388" y="2137"/>
                  </a:lnTo>
                  <a:lnTo>
                    <a:pt x="307" y="2270"/>
                  </a:lnTo>
                  <a:lnTo>
                    <a:pt x="241" y="2404"/>
                  </a:lnTo>
                  <a:lnTo>
                    <a:pt x="187" y="2551"/>
                  </a:lnTo>
                  <a:lnTo>
                    <a:pt x="134" y="2697"/>
                  </a:lnTo>
                  <a:lnTo>
                    <a:pt x="94" y="2844"/>
                  </a:lnTo>
                  <a:lnTo>
                    <a:pt x="54" y="2991"/>
                  </a:lnTo>
                  <a:lnTo>
                    <a:pt x="27" y="3151"/>
                  </a:lnTo>
                  <a:lnTo>
                    <a:pt x="14" y="3312"/>
                  </a:lnTo>
                  <a:lnTo>
                    <a:pt x="0" y="3405"/>
                  </a:lnTo>
                  <a:lnTo>
                    <a:pt x="14" y="3499"/>
                  </a:lnTo>
                  <a:lnTo>
                    <a:pt x="40" y="3592"/>
                  </a:lnTo>
                  <a:lnTo>
                    <a:pt x="81" y="3672"/>
                  </a:lnTo>
                  <a:lnTo>
                    <a:pt x="134" y="3752"/>
                  </a:lnTo>
                  <a:lnTo>
                    <a:pt x="187" y="3832"/>
                  </a:lnTo>
                  <a:lnTo>
                    <a:pt x="254" y="3899"/>
                  </a:lnTo>
                  <a:lnTo>
                    <a:pt x="321" y="3953"/>
                  </a:lnTo>
                  <a:lnTo>
                    <a:pt x="401" y="4006"/>
                  </a:lnTo>
                  <a:lnTo>
                    <a:pt x="494" y="4046"/>
                  </a:lnTo>
                  <a:lnTo>
                    <a:pt x="575" y="4073"/>
                  </a:lnTo>
                  <a:lnTo>
                    <a:pt x="668" y="4099"/>
                  </a:lnTo>
                  <a:lnTo>
                    <a:pt x="761" y="4113"/>
                  </a:lnTo>
                  <a:lnTo>
                    <a:pt x="948" y="4113"/>
                  </a:lnTo>
                  <a:lnTo>
                    <a:pt x="1042" y="4099"/>
                  </a:lnTo>
                  <a:lnTo>
                    <a:pt x="1309" y="4006"/>
                  </a:lnTo>
                  <a:lnTo>
                    <a:pt x="1563" y="3899"/>
                  </a:lnTo>
                  <a:lnTo>
                    <a:pt x="1603" y="3886"/>
                  </a:lnTo>
                  <a:lnTo>
                    <a:pt x="1736" y="3832"/>
                  </a:lnTo>
                  <a:lnTo>
                    <a:pt x="1936" y="3766"/>
                  </a:lnTo>
                  <a:lnTo>
                    <a:pt x="2150" y="3712"/>
                  </a:lnTo>
                  <a:lnTo>
                    <a:pt x="2350" y="3659"/>
                  </a:lnTo>
                  <a:lnTo>
                    <a:pt x="2684" y="3512"/>
                  </a:lnTo>
                  <a:lnTo>
                    <a:pt x="2684" y="3512"/>
                  </a:lnTo>
                  <a:lnTo>
                    <a:pt x="2511" y="3592"/>
                  </a:lnTo>
                  <a:lnTo>
                    <a:pt x="2511" y="3592"/>
                  </a:lnTo>
                  <a:lnTo>
                    <a:pt x="2551" y="3579"/>
                  </a:lnTo>
                  <a:lnTo>
                    <a:pt x="2644" y="3565"/>
                  </a:lnTo>
                  <a:lnTo>
                    <a:pt x="2925" y="3472"/>
                  </a:lnTo>
                  <a:lnTo>
                    <a:pt x="3378" y="3338"/>
                  </a:lnTo>
                  <a:lnTo>
                    <a:pt x="3485" y="3312"/>
                  </a:lnTo>
                  <a:lnTo>
                    <a:pt x="3699" y="3312"/>
                  </a:lnTo>
                  <a:lnTo>
                    <a:pt x="3899" y="3298"/>
                  </a:lnTo>
                  <a:lnTo>
                    <a:pt x="4340" y="3272"/>
                  </a:lnTo>
                  <a:lnTo>
                    <a:pt x="4767" y="3272"/>
                  </a:lnTo>
                  <a:lnTo>
                    <a:pt x="5074" y="3298"/>
                  </a:lnTo>
                  <a:lnTo>
                    <a:pt x="5275" y="3338"/>
                  </a:lnTo>
                  <a:lnTo>
                    <a:pt x="5475" y="3392"/>
                  </a:lnTo>
                  <a:lnTo>
                    <a:pt x="5662" y="3445"/>
                  </a:lnTo>
                  <a:lnTo>
                    <a:pt x="5875" y="3525"/>
                  </a:lnTo>
                  <a:lnTo>
                    <a:pt x="5915" y="3525"/>
                  </a:lnTo>
                  <a:lnTo>
                    <a:pt x="6209" y="3645"/>
                  </a:lnTo>
                  <a:lnTo>
                    <a:pt x="6356" y="3699"/>
                  </a:lnTo>
                  <a:lnTo>
                    <a:pt x="6516" y="3739"/>
                  </a:lnTo>
                  <a:lnTo>
                    <a:pt x="6743" y="3779"/>
                  </a:lnTo>
                  <a:lnTo>
                    <a:pt x="6957" y="3792"/>
                  </a:lnTo>
                  <a:lnTo>
                    <a:pt x="7171" y="3779"/>
                  </a:lnTo>
                  <a:lnTo>
                    <a:pt x="7384" y="3739"/>
                  </a:lnTo>
                  <a:lnTo>
                    <a:pt x="7398" y="3739"/>
                  </a:lnTo>
                  <a:lnTo>
                    <a:pt x="7558" y="3726"/>
                  </a:lnTo>
                  <a:lnTo>
                    <a:pt x="7718" y="3699"/>
                  </a:lnTo>
                  <a:lnTo>
                    <a:pt x="7865" y="3645"/>
                  </a:lnTo>
                  <a:lnTo>
                    <a:pt x="8012" y="3565"/>
                  </a:lnTo>
                  <a:lnTo>
                    <a:pt x="8145" y="3472"/>
                  </a:lnTo>
                  <a:lnTo>
                    <a:pt x="8265" y="3365"/>
                  </a:lnTo>
                  <a:lnTo>
                    <a:pt x="8372" y="3245"/>
                  </a:lnTo>
                  <a:lnTo>
                    <a:pt x="8466" y="3125"/>
                  </a:lnTo>
                  <a:lnTo>
                    <a:pt x="8532" y="2978"/>
                  </a:lnTo>
                  <a:lnTo>
                    <a:pt x="8586" y="2818"/>
                  </a:lnTo>
                  <a:lnTo>
                    <a:pt x="8613" y="2671"/>
                  </a:lnTo>
                  <a:lnTo>
                    <a:pt x="8626" y="2524"/>
                  </a:lnTo>
                  <a:lnTo>
                    <a:pt x="8613" y="2377"/>
                  </a:lnTo>
                  <a:lnTo>
                    <a:pt x="8586" y="2230"/>
                  </a:lnTo>
                  <a:lnTo>
                    <a:pt x="8546" y="2083"/>
                  </a:lnTo>
                  <a:lnTo>
                    <a:pt x="8492" y="1936"/>
                  </a:lnTo>
                  <a:lnTo>
                    <a:pt x="8452" y="1803"/>
                  </a:lnTo>
                  <a:lnTo>
                    <a:pt x="8399" y="1683"/>
                  </a:lnTo>
                  <a:lnTo>
                    <a:pt x="8346" y="1563"/>
                  </a:lnTo>
                  <a:lnTo>
                    <a:pt x="8292" y="1442"/>
                  </a:lnTo>
                  <a:lnTo>
                    <a:pt x="8212" y="1336"/>
                  </a:lnTo>
                  <a:lnTo>
                    <a:pt x="8145" y="1229"/>
                  </a:lnTo>
                  <a:lnTo>
                    <a:pt x="8052" y="1135"/>
                  </a:lnTo>
                  <a:lnTo>
                    <a:pt x="7972" y="1042"/>
                  </a:lnTo>
                  <a:lnTo>
                    <a:pt x="7771" y="868"/>
                  </a:lnTo>
                  <a:lnTo>
                    <a:pt x="7544" y="708"/>
                  </a:lnTo>
                  <a:lnTo>
                    <a:pt x="7304" y="574"/>
                  </a:lnTo>
                  <a:lnTo>
                    <a:pt x="7050" y="454"/>
                  </a:lnTo>
                  <a:lnTo>
                    <a:pt x="6823" y="374"/>
                  </a:lnTo>
                  <a:lnTo>
                    <a:pt x="6583" y="294"/>
                  </a:lnTo>
                  <a:lnTo>
                    <a:pt x="6343" y="227"/>
                  </a:lnTo>
                  <a:lnTo>
                    <a:pt x="6102" y="161"/>
                  </a:lnTo>
                  <a:lnTo>
                    <a:pt x="5769" y="107"/>
                  </a:lnTo>
                  <a:lnTo>
                    <a:pt x="5448" y="54"/>
                  </a:lnTo>
                  <a:lnTo>
                    <a:pt x="5101" y="27"/>
                  </a:lnTo>
                  <a:lnTo>
                    <a:pt x="4767" y="0"/>
                  </a:lnTo>
                  <a:close/>
                </a:path>
              </a:pathLst>
            </a:custGeom>
            <a:solidFill>
              <a:srgbClr val="8444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3914975" y="3863250"/>
              <a:ext cx="46425" cy="46075"/>
            </a:xfrm>
            <a:custGeom>
              <a:rect b="b" l="l" r="r" t="t"/>
              <a:pathLst>
                <a:path extrusionOk="0" h="1843" w="1857">
                  <a:moveTo>
                    <a:pt x="828" y="0"/>
                  </a:moveTo>
                  <a:lnTo>
                    <a:pt x="748" y="14"/>
                  </a:lnTo>
                  <a:lnTo>
                    <a:pt x="655" y="40"/>
                  </a:lnTo>
                  <a:lnTo>
                    <a:pt x="574" y="80"/>
                  </a:lnTo>
                  <a:lnTo>
                    <a:pt x="494" y="107"/>
                  </a:lnTo>
                  <a:lnTo>
                    <a:pt x="414" y="161"/>
                  </a:lnTo>
                  <a:lnTo>
                    <a:pt x="334" y="214"/>
                  </a:lnTo>
                  <a:lnTo>
                    <a:pt x="267" y="267"/>
                  </a:lnTo>
                  <a:lnTo>
                    <a:pt x="214" y="334"/>
                  </a:lnTo>
                  <a:lnTo>
                    <a:pt x="160" y="414"/>
                  </a:lnTo>
                  <a:lnTo>
                    <a:pt x="120" y="481"/>
                  </a:lnTo>
                  <a:lnTo>
                    <a:pt x="80" y="574"/>
                  </a:lnTo>
                  <a:lnTo>
                    <a:pt x="40" y="655"/>
                  </a:lnTo>
                  <a:lnTo>
                    <a:pt x="14" y="735"/>
                  </a:lnTo>
                  <a:lnTo>
                    <a:pt x="0" y="828"/>
                  </a:lnTo>
                  <a:lnTo>
                    <a:pt x="0" y="922"/>
                  </a:lnTo>
                  <a:lnTo>
                    <a:pt x="40" y="1175"/>
                  </a:lnTo>
                  <a:lnTo>
                    <a:pt x="80" y="1282"/>
                  </a:lnTo>
                  <a:lnTo>
                    <a:pt x="134" y="1389"/>
                  </a:lnTo>
                  <a:lnTo>
                    <a:pt x="201" y="1482"/>
                  </a:lnTo>
                  <a:lnTo>
                    <a:pt x="267" y="1576"/>
                  </a:lnTo>
                  <a:lnTo>
                    <a:pt x="454" y="1723"/>
                  </a:lnTo>
                  <a:lnTo>
                    <a:pt x="574" y="1776"/>
                  </a:lnTo>
                  <a:lnTo>
                    <a:pt x="681" y="1816"/>
                  </a:lnTo>
                  <a:lnTo>
                    <a:pt x="801" y="1843"/>
                  </a:lnTo>
                  <a:lnTo>
                    <a:pt x="1015" y="1843"/>
                  </a:lnTo>
                  <a:lnTo>
                    <a:pt x="1109" y="1830"/>
                  </a:lnTo>
                  <a:lnTo>
                    <a:pt x="1202" y="1803"/>
                  </a:lnTo>
                  <a:lnTo>
                    <a:pt x="1282" y="1763"/>
                  </a:lnTo>
                  <a:lnTo>
                    <a:pt x="1362" y="1736"/>
                  </a:lnTo>
                  <a:lnTo>
                    <a:pt x="1442" y="1696"/>
                  </a:lnTo>
                  <a:lnTo>
                    <a:pt x="1509" y="1643"/>
                  </a:lnTo>
                  <a:lnTo>
                    <a:pt x="1576" y="1576"/>
                  </a:lnTo>
                  <a:lnTo>
                    <a:pt x="1643" y="1509"/>
                  </a:lnTo>
                  <a:lnTo>
                    <a:pt x="1696" y="1442"/>
                  </a:lnTo>
                  <a:lnTo>
                    <a:pt x="1736" y="1362"/>
                  </a:lnTo>
                  <a:lnTo>
                    <a:pt x="1776" y="1282"/>
                  </a:lnTo>
                  <a:lnTo>
                    <a:pt x="1803" y="1202"/>
                  </a:lnTo>
                  <a:lnTo>
                    <a:pt x="1830" y="1109"/>
                  </a:lnTo>
                  <a:lnTo>
                    <a:pt x="1843" y="1015"/>
                  </a:lnTo>
                  <a:lnTo>
                    <a:pt x="1856" y="922"/>
                  </a:lnTo>
                  <a:lnTo>
                    <a:pt x="1816" y="681"/>
                  </a:lnTo>
                  <a:lnTo>
                    <a:pt x="1776" y="561"/>
                  </a:lnTo>
                  <a:lnTo>
                    <a:pt x="1723" y="454"/>
                  </a:lnTo>
                  <a:lnTo>
                    <a:pt x="1656" y="361"/>
                  </a:lnTo>
                  <a:lnTo>
                    <a:pt x="1576" y="267"/>
                  </a:lnTo>
                  <a:lnTo>
                    <a:pt x="1389" y="120"/>
                  </a:lnTo>
                  <a:lnTo>
                    <a:pt x="1282" y="67"/>
                  </a:lnTo>
                  <a:lnTo>
                    <a:pt x="1162" y="27"/>
                  </a:lnTo>
                  <a:lnTo>
                    <a:pt x="1055" y="14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3914975" y="3949375"/>
              <a:ext cx="46425" cy="46075"/>
            </a:xfrm>
            <a:custGeom>
              <a:rect b="b" l="l" r="r" t="t"/>
              <a:pathLst>
                <a:path extrusionOk="0" h="1843" w="1857">
                  <a:moveTo>
                    <a:pt x="828" y="0"/>
                  </a:moveTo>
                  <a:lnTo>
                    <a:pt x="748" y="14"/>
                  </a:lnTo>
                  <a:lnTo>
                    <a:pt x="655" y="40"/>
                  </a:lnTo>
                  <a:lnTo>
                    <a:pt x="574" y="80"/>
                  </a:lnTo>
                  <a:lnTo>
                    <a:pt x="494" y="120"/>
                  </a:lnTo>
                  <a:lnTo>
                    <a:pt x="414" y="160"/>
                  </a:lnTo>
                  <a:lnTo>
                    <a:pt x="334" y="214"/>
                  </a:lnTo>
                  <a:lnTo>
                    <a:pt x="267" y="267"/>
                  </a:lnTo>
                  <a:lnTo>
                    <a:pt x="214" y="334"/>
                  </a:lnTo>
                  <a:lnTo>
                    <a:pt x="160" y="414"/>
                  </a:lnTo>
                  <a:lnTo>
                    <a:pt x="120" y="481"/>
                  </a:lnTo>
                  <a:lnTo>
                    <a:pt x="80" y="574"/>
                  </a:lnTo>
                  <a:lnTo>
                    <a:pt x="40" y="654"/>
                  </a:lnTo>
                  <a:lnTo>
                    <a:pt x="14" y="748"/>
                  </a:lnTo>
                  <a:lnTo>
                    <a:pt x="0" y="828"/>
                  </a:lnTo>
                  <a:lnTo>
                    <a:pt x="0" y="921"/>
                  </a:lnTo>
                  <a:lnTo>
                    <a:pt x="40" y="1175"/>
                  </a:lnTo>
                  <a:lnTo>
                    <a:pt x="80" y="1282"/>
                  </a:lnTo>
                  <a:lnTo>
                    <a:pt x="134" y="1389"/>
                  </a:lnTo>
                  <a:lnTo>
                    <a:pt x="201" y="1482"/>
                  </a:lnTo>
                  <a:lnTo>
                    <a:pt x="267" y="1576"/>
                  </a:lnTo>
                  <a:lnTo>
                    <a:pt x="454" y="1723"/>
                  </a:lnTo>
                  <a:lnTo>
                    <a:pt x="574" y="1776"/>
                  </a:lnTo>
                  <a:lnTo>
                    <a:pt x="681" y="1816"/>
                  </a:lnTo>
                  <a:lnTo>
                    <a:pt x="801" y="1843"/>
                  </a:lnTo>
                  <a:lnTo>
                    <a:pt x="1015" y="1843"/>
                  </a:lnTo>
                  <a:lnTo>
                    <a:pt x="1109" y="1829"/>
                  </a:lnTo>
                  <a:lnTo>
                    <a:pt x="1202" y="1803"/>
                  </a:lnTo>
                  <a:lnTo>
                    <a:pt x="1282" y="1776"/>
                  </a:lnTo>
                  <a:lnTo>
                    <a:pt x="1362" y="1736"/>
                  </a:lnTo>
                  <a:lnTo>
                    <a:pt x="1442" y="1696"/>
                  </a:lnTo>
                  <a:lnTo>
                    <a:pt x="1509" y="1642"/>
                  </a:lnTo>
                  <a:lnTo>
                    <a:pt x="1576" y="1576"/>
                  </a:lnTo>
                  <a:lnTo>
                    <a:pt x="1643" y="1509"/>
                  </a:lnTo>
                  <a:lnTo>
                    <a:pt x="1696" y="1442"/>
                  </a:lnTo>
                  <a:lnTo>
                    <a:pt x="1736" y="1362"/>
                  </a:lnTo>
                  <a:lnTo>
                    <a:pt x="1776" y="1282"/>
                  </a:lnTo>
                  <a:lnTo>
                    <a:pt x="1803" y="1202"/>
                  </a:lnTo>
                  <a:lnTo>
                    <a:pt x="1830" y="1108"/>
                  </a:lnTo>
                  <a:lnTo>
                    <a:pt x="1843" y="1015"/>
                  </a:lnTo>
                  <a:lnTo>
                    <a:pt x="1856" y="921"/>
                  </a:lnTo>
                  <a:lnTo>
                    <a:pt x="1816" y="681"/>
                  </a:lnTo>
                  <a:lnTo>
                    <a:pt x="1776" y="561"/>
                  </a:lnTo>
                  <a:lnTo>
                    <a:pt x="1723" y="468"/>
                  </a:lnTo>
                  <a:lnTo>
                    <a:pt x="1656" y="361"/>
                  </a:lnTo>
                  <a:lnTo>
                    <a:pt x="1576" y="267"/>
                  </a:lnTo>
                  <a:lnTo>
                    <a:pt x="1389" y="134"/>
                  </a:lnTo>
                  <a:lnTo>
                    <a:pt x="1282" y="67"/>
                  </a:lnTo>
                  <a:lnTo>
                    <a:pt x="1162" y="40"/>
                  </a:lnTo>
                  <a:lnTo>
                    <a:pt x="1055" y="14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3976725" y="3902975"/>
              <a:ext cx="46425" cy="46425"/>
            </a:xfrm>
            <a:custGeom>
              <a:rect b="b" l="l" r="r" t="t"/>
              <a:pathLst>
                <a:path extrusionOk="0" h="1857" w="1857">
                  <a:moveTo>
                    <a:pt x="842" y="0"/>
                  </a:moveTo>
                  <a:lnTo>
                    <a:pt x="748" y="14"/>
                  </a:lnTo>
                  <a:lnTo>
                    <a:pt x="655" y="40"/>
                  </a:lnTo>
                  <a:lnTo>
                    <a:pt x="575" y="80"/>
                  </a:lnTo>
                  <a:lnTo>
                    <a:pt x="494" y="120"/>
                  </a:lnTo>
                  <a:lnTo>
                    <a:pt x="414" y="160"/>
                  </a:lnTo>
                  <a:lnTo>
                    <a:pt x="348" y="214"/>
                  </a:lnTo>
                  <a:lnTo>
                    <a:pt x="281" y="267"/>
                  </a:lnTo>
                  <a:lnTo>
                    <a:pt x="214" y="334"/>
                  </a:lnTo>
                  <a:lnTo>
                    <a:pt x="161" y="414"/>
                  </a:lnTo>
                  <a:lnTo>
                    <a:pt x="121" y="481"/>
                  </a:lnTo>
                  <a:lnTo>
                    <a:pt x="81" y="574"/>
                  </a:lnTo>
                  <a:lnTo>
                    <a:pt x="54" y="654"/>
                  </a:lnTo>
                  <a:lnTo>
                    <a:pt x="27" y="748"/>
                  </a:lnTo>
                  <a:lnTo>
                    <a:pt x="14" y="828"/>
                  </a:lnTo>
                  <a:lnTo>
                    <a:pt x="0" y="922"/>
                  </a:lnTo>
                  <a:lnTo>
                    <a:pt x="40" y="1175"/>
                  </a:lnTo>
                  <a:lnTo>
                    <a:pt x="81" y="1282"/>
                  </a:lnTo>
                  <a:lnTo>
                    <a:pt x="134" y="1389"/>
                  </a:lnTo>
                  <a:lnTo>
                    <a:pt x="201" y="1496"/>
                  </a:lnTo>
                  <a:lnTo>
                    <a:pt x="281" y="1576"/>
                  </a:lnTo>
                  <a:lnTo>
                    <a:pt x="468" y="1723"/>
                  </a:lnTo>
                  <a:lnTo>
                    <a:pt x="575" y="1776"/>
                  </a:lnTo>
                  <a:lnTo>
                    <a:pt x="695" y="1816"/>
                  </a:lnTo>
                  <a:lnTo>
                    <a:pt x="802" y="1843"/>
                  </a:lnTo>
                  <a:lnTo>
                    <a:pt x="935" y="1856"/>
                  </a:lnTo>
                  <a:lnTo>
                    <a:pt x="1029" y="1843"/>
                  </a:lnTo>
                  <a:lnTo>
                    <a:pt x="1109" y="1829"/>
                  </a:lnTo>
                  <a:lnTo>
                    <a:pt x="1202" y="1803"/>
                  </a:lnTo>
                  <a:lnTo>
                    <a:pt x="1282" y="1776"/>
                  </a:lnTo>
                  <a:lnTo>
                    <a:pt x="1376" y="1736"/>
                  </a:lnTo>
                  <a:lnTo>
                    <a:pt x="1442" y="1696"/>
                  </a:lnTo>
                  <a:lnTo>
                    <a:pt x="1523" y="1643"/>
                  </a:lnTo>
                  <a:lnTo>
                    <a:pt x="1589" y="1576"/>
                  </a:lnTo>
                  <a:lnTo>
                    <a:pt x="1643" y="1509"/>
                  </a:lnTo>
                  <a:lnTo>
                    <a:pt x="1696" y="1442"/>
                  </a:lnTo>
                  <a:lnTo>
                    <a:pt x="1736" y="1362"/>
                  </a:lnTo>
                  <a:lnTo>
                    <a:pt x="1776" y="1282"/>
                  </a:lnTo>
                  <a:lnTo>
                    <a:pt x="1816" y="1202"/>
                  </a:lnTo>
                  <a:lnTo>
                    <a:pt x="1843" y="1108"/>
                  </a:lnTo>
                  <a:lnTo>
                    <a:pt x="1856" y="1015"/>
                  </a:lnTo>
                  <a:lnTo>
                    <a:pt x="1856" y="922"/>
                  </a:lnTo>
                  <a:lnTo>
                    <a:pt x="1816" y="681"/>
                  </a:lnTo>
                  <a:lnTo>
                    <a:pt x="1776" y="561"/>
                  </a:lnTo>
                  <a:lnTo>
                    <a:pt x="1723" y="468"/>
                  </a:lnTo>
                  <a:lnTo>
                    <a:pt x="1669" y="361"/>
                  </a:lnTo>
                  <a:lnTo>
                    <a:pt x="1589" y="267"/>
                  </a:lnTo>
                  <a:lnTo>
                    <a:pt x="1402" y="134"/>
                  </a:lnTo>
                  <a:lnTo>
                    <a:pt x="1282" y="67"/>
                  </a:lnTo>
                  <a:lnTo>
                    <a:pt x="1175" y="40"/>
                  </a:lnTo>
                  <a:lnTo>
                    <a:pt x="1055" y="14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5473500" y="3030725"/>
              <a:ext cx="81150" cy="85150"/>
            </a:xfrm>
            <a:custGeom>
              <a:rect b="b" l="l" r="r" t="t"/>
              <a:pathLst>
                <a:path extrusionOk="0" h="3406" w="3246">
                  <a:moveTo>
                    <a:pt x="1723" y="1"/>
                  </a:moveTo>
                  <a:lnTo>
                    <a:pt x="1590" y="14"/>
                  </a:lnTo>
                  <a:lnTo>
                    <a:pt x="1456" y="28"/>
                  </a:lnTo>
                  <a:lnTo>
                    <a:pt x="1322" y="68"/>
                  </a:lnTo>
                  <a:lnTo>
                    <a:pt x="1189" y="108"/>
                  </a:lnTo>
                  <a:lnTo>
                    <a:pt x="1069" y="174"/>
                  </a:lnTo>
                  <a:lnTo>
                    <a:pt x="935" y="241"/>
                  </a:lnTo>
                  <a:lnTo>
                    <a:pt x="828" y="321"/>
                  </a:lnTo>
                  <a:lnTo>
                    <a:pt x="708" y="415"/>
                  </a:lnTo>
                  <a:lnTo>
                    <a:pt x="615" y="522"/>
                  </a:lnTo>
                  <a:lnTo>
                    <a:pt x="521" y="642"/>
                  </a:lnTo>
                  <a:lnTo>
                    <a:pt x="441" y="762"/>
                  </a:lnTo>
                  <a:lnTo>
                    <a:pt x="388" y="895"/>
                  </a:lnTo>
                  <a:lnTo>
                    <a:pt x="348" y="1029"/>
                  </a:lnTo>
                  <a:lnTo>
                    <a:pt x="334" y="1122"/>
                  </a:lnTo>
                  <a:lnTo>
                    <a:pt x="334" y="1216"/>
                  </a:lnTo>
                  <a:lnTo>
                    <a:pt x="254" y="1309"/>
                  </a:lnTo>
                  <a:lnTo>
                    <a:pt x="174" y="1416"/>
                  </a:lnTo>
                  <a:lnTo>
                    <a:pt x="107" y="1576"/>
                  </a:lnTo>
                  <a:lnTo>
                    <a:pt x="41" y="1763"/>
                  </a:lnTo>
                  <a:lnTo>
                    <a:pt x="14" y="1950"/>
                  </a:lnTo>
                  <a:lnTo>
                    <a:pt x="1" y="2124"/>
                  </a:lnTo>
                  <a:lnTo>
                    <a:pt x="14" y="2311"/>
                  </a:lnTo>
                  <a:lnTo>
                    <a:pt x="54" y="2498"/>
                  </a:lnTo>
                  <a:lnTo>
                    <a:pt x="121" y="2671"/>
                  </a:lnTo>
                  <a:lnTo>
                    <a:pt x="161" y="2751"/>
                  </a:lnTo>
                  <a:lnTo>
                    <a:pt x="214" y="2818"/>
                  </a:lnTo>
                  <a:lnTo>
                    <a:pt x="281" y="2925"/>
                  </a:lnTo>
                  <a:lnTo>
                    <a:pt x="361" y="3005"/>
                  </a:lnTo>
                  <a:lnTo>
                    <a:pt x="441" y="3085"/>
                  </a:lnTo>
                  <a:lnTo>
                    <a:pt x="535" y="3165"/>
                  </a:lnTo>
                  <a:lnTo>
                    <a:pt x="642" y="3219"/>
                  </a:lnTo>
                  <a:lnTo>
                    <a:pt x="748" y="3285"/>
                  </a:lnTo>
                  <a:lnTo>
                    <a:pt x="855" y="3326"/>
                  </a:lnTo>
                  <a:lnTo>
                    <a:pt x="975" y="3352"/>
                  </a:lnTo>
                  <a:lnTo>
                    <a:pt x="1122" y="3392"/>
                  </a:lnTo>
                  <a:lnTo>
                    <a:pt x="1256" y="3406"/>
                  </a:lnTo>
                  <a:lnTo>
                    <a:pt x="1403" y="3406"/>
                  </a:lnTo>
                  <a:lnTo>
                    <a:pt x="1549" y="3392"/>
                  </a:lnTo>
                  <a:lnTo>
                    <a:pt x="1696" y="3379"/>
                  </a:lnTo>
                  <a:lnTo>
                    <a:pt x="1830" y="3352"/>
                  </a:lnTo>
                  <a:lnTo>
                    <a:pt x="1963" y="3312"/>
                  </a:lnTo>
                  <a:lnTo>
                    <a:pt x="2097" y="3259"/>
                  </a:lnTo>
                  <a:lnTo>
                    <a:pt x="2230" y="3192"/>
                  </a:lnTo>
                  <a:lnTo>
                    <a:pt x="2351" y="3125"/>
                  </a:lnTo>
                  <a:lnTo>
                    <a:pt x="2471" y="3045"/>
                  </a:lnTo>
                  <a:lnTo>
                    <a:pt x="2578" y="2965"/>
                  </a:lnTo>
                  <a:lnTo>
                    <a:pt x="2684" y="2858"/>
                  </a:lnTo>
                  <a:lnTo>
                    <a:pt x="2791" y="2765"/>
                  </a:lnTo>
                  <a:lnTo>
                    <a:pt x="2885" y="2645"/>
                  </a:lnTo>
                  <a:lnTo>
                    <a:pt x="2978" y="2538"/>
                  </a:lnTo>
                  <a:lnTo>
                    <a:pt x="3032" y="2431"/>
                  </a:lnTo>
                  <a:lnTo>
                    <a:pt x="3085" y="2324"/>
                  </a:lnTo>
                  <a:lnTo>
                    <a:pt x="3138" y="2204"/>
                  </a:lnTo>
                  <a:lnTo>
                    <a:pt x="3178" y="2084"/>
                  </a:lnTo>
                  <a:lnTo>
                    <a:pt x="3205" y="1964"/>
                  </a:lnTo>
                  <a:lnTo>
                    <a:pt x="3232" y="1843"/>
                  </a:lnTo>
                  <a:lnTo>
                    <a:pt x="3245" y="1710"/>
                  </a:lnTo>
                  <a:lnTo>
                    <a:pt x="3245" y="1590"/>
                  </a:lnTo>
                  <a:lnTo>
                    <a:pt x="3245" y="1483"/>
                  </a:lnTo>
                  <a:lnTo>
                    <a:pt x="3232" y="1363"/>
                  </a:lnTo>
                  <a:lnTo>
                    <a:pt x="3205" y="1243"/>
                  </a:lnTo>
                  <a:lnTo>
                    <a:pt x="3178" y="1122"/>
                  </a:lnTo>
                  <a:lnTo>
                    <a:pt x="3138" y="1002"/>
                  </a:lnTo>
                  <a:lnTo>
                    <a:pt x="3098" y="895"/>
                  </a:lnTo>
                  <a:lnTo>
                    <a:pt x="3032" y="789"/>
                  </a:lnTo>
                  <a:lnTo>
                    <a:pt x="2978" y="695"/>
                  </a:lnTo>
                  <a:lnTo>
                    <a:pt x="2885" y="575"/>
                  </a:lnTo>
                  <a:lnTo>
                    <a:pt x="2805" y="481"/>
                  </a:lnTo>
                  <a:lnTo>
                    <a:pt x="2711" y="388"/>
                  </a:lnTo>
                  <a:lnTo>
                    <a:pt x="2604" y="295"/>
                  </a:lnTo>
                  <a:lnTo>
                    <a:pt x="2497" y="214"/>
                  </a:lnTo>
                  <a:lnTo>
                    <a:pt x="2377" y="148"/>
                  </a:lnTo>
                  <a:lnTo>
                    <a:pt x="2257" y="94"/>
                  </a:lnTo>
                  <a:lnTo>
                    <a:pt x="2124" y="54"/>
                  </a:lnTo>
                  <a:lnTo>
                    <a:pt x="1990" y="14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5339325" y="3149900"/>
              <a:ext cx="328150" cy="226025"/>
            </a:xfrm>
            <a:custGeom>
              <a:rect b="b" l="l" r="r" t="t"/>
              <a:pathLst>
                <a:path extrusionOk="0" h="9041" w="13126">
                  <a:moveTo>
                    <a:pt x="12605" y="1"/>
                  </a:moveTo>
                  <a:lnTo>
                    <a:pt x="12524" y="27"/>
                  </a:lnTo>
                  <a:lnTo>
                    <a:pt x="12458" y="54"/>
                  </a:lnTo>
                  <a:lnTo>
                    <a:pt x="12404" y="107"/>
                  </a:lnTo>
                  <a:lnTo>
                    <a:pt x="12364" y="147"/>
                  </a:lnTo>
                  <a:lnTo>
                    <a:pt x="12337" y="201"/>
                  </a:lnTo>
                  <a:lnTo>
                    <a:pt x="12204" y="254"/>
                  </a:lnTo>
                  <a:lnTo>
                    <a:pt x="12030" y="321"/>
                  </a:lnTo>
                  <a:lnTo>
                    <a:pt x="11790" y="401"/>
                  </a:lnTo>
                  <a:lnTo>
                    <a:pt x="11389" y="588"/>
                  </a:lnTo>
                  <a:lnTo>
                    <a:pt x="11016" y="788"/>
                  </a:lnTo>
                  <a:lnTo>
                    <a:pt x="10188" y="1242"/>
                  </a:lnTo>
                  <a:lnTo>
                    <a:pt x="9373" y="1710"/>
                  </a:lnTo>
                  <a:lnTo>
                    <a:pt x="8612" y="2150"/>
                  </a:lnTo>
                  <a:lnTo>
                    <a:pt x="7864" y="2604"/>
                  </a:lnTo>
                  <a:lnTo>
                    <a:pt x="6356" y="3512"/>
                  </a:lnTo>
                  <a:lnTo>
                    <a:pt x="4860" y="4434"/>
                  </a:lnTo>
                  <a:lnTo>
                    <a:pt x="3365" y="5368"/>
                  </a:lnTo>
                  <a:lnTo>
                    <a:pt x="3004" y="5595"/>
                  </a:lnTo>
                  <a:lnTo>
                    <a:pt x="2617" y="5822"/>
                  </a:lnTo>
                  <a:lnTo>
                    <a:pt x="1843" y="6276"/>
                  </a:lnTo>
                  <a:lnTo>
                    <a:pt x="1469" y="6516"/>
                  </a:lnTo>
                  <a:lnTo>
                    <a:pt x="1095" y="6757"/>
                  </a:lnTo>
                  <a:lnTo>
                    <a:pt x="734" y="7024"/>
                  </a:lnTo>
                  <a:lnTo>
                    <a:pt x="401" y="7291"/>
                  </a:lnTo>
                  <a:lnTo>
                    <a:pt x="321" y="7344"/>
                  </a:lnTo>
                  <a:lnTo>
                    <a:pt x="254" y="7398"/>
                  </a:lnTo>
                  <a:lnTo>
                    <a:pt x="200" y="7451"/>
                  </a:lnTo>
                  <a:lnTo>
                    <a:pt x="147" y="7518"/>
                  </a:lnTo>
                  <a:lnTo>
                    <a:pt x="107" y="7585"/>
                  </a:lnTo>
                  <a:lnTo>
                    <a:pt x="67" y="7651"/>
                  </a:lnTo>
                  <a:lnTo>
                    <a:pt x="27" y="7798"/>
                  </a:lnTo>
                  <a:lnTo>
                    <a:pt x="0" y="7958"/>
                  </a:lnTo>
                  <a:lnTo>
                    <a:pt x="0" y="8132"/>
                  </a:lnTo>
                  <a:lnTo>
                    <a:pt x="27" y="8292"/>
                  </a:lnTo>
                  <a:lnTo>
                    <a:pt x="80" y="8453"/>
                  </a:lnTo>
                  <a:lnTo>
                    <a:pt x="147" y="8599"/>
                  </a:lnTo>
                  <a:lnTo>
                    <a:pt x="240" y="8746"/>
                  </a:lnTo>
                  <a:lnTo>
                    <a:pt x="347" y="8853"/>
                  </a:lnTo>
                  <a:lnTo>
                    <a:pt x="481" y="8947"/>
                  </a:lnTo>
                  <a:lnTo>
                    <a:pt x="547" y="8987"/>
                  </a:lnTo>
                  <a:lnTo>
                    <a:pt x="614" y="9013"/>
                  </a:lnTo>
                  <a:lnTo>
                    <a:pt x="694" y="9027"/>
                  </a:lnTo>
                  <a:lnTo>
                    <a:pt x="774" y="9040"/>
                  </a:lnTo>
                  <a:lnTo>
                    <a:pt x="868" y="9040"/>
                  </a:lnTo>
                  <a:lnTo>
                    <a:pt x="948" y="9027"/>
                  </a:lnTo>
                  <a:lnTo>
                    <a:pt x="1042" y="9000"/>
                  </a:lnTo>
                  <a:lnTo>
                    <a:pt x="1135" y="8973"/>
                  </a:lnTo>
                  <a:lnTo>
                    <a:pt x="1362" y="8866"/>
                  </a:lnTo>
                  <a:lnTo>
                    <a:pt x="1589" y="8760"/>
                  </a:lnTo>
                  <a:lnTo>
                    <a:pt x="2043" y="8519"/>
                  </a:lnTo>
                  <a:lnTo>
                    <a:pt x="2484" y="8266"/>
                  </a:lnTo>
                  <a:lnTo>
                    <a:pt x="2924" y="7985"/>
                  </a:lnTo>
                  <a:lnTo>
                    <a:pt x="3779" y="7398"/>
                  </a:lnTo>
                  <a:lnTo>
                    <a:pt x="4206" y="7104"/>
                  </a:lnTo>
                  <a:lnTo>
                    <a:pt x="4633" y="6824"/>
                  </a:lnTo>
                  <a:lnTo>
                    <a:pt x="6342" y="5702"/>
                  </a:lnTo>
                  <a:lnTo>
                    <a:pt x="8065" y="4567"/>
                  </a:lnTo>
                  <a:lnTo>
                    <a:pt x="8893" y="4006"/>
                  </a:lnTo>
                  <a:lnTo>
                    <a:pt x="9707" y="3445"/>
                  </a:lnTo>
                  <a:lnTo>
                    <a:pt x="10522" y="2858"/>
                  </a:lnTo>
                  <a:lnTo>
                    <a:pt x="11336" y="2270"/>
                  </a:lnTo>
                  <a:lnTo>
                    <a:pt x="11883" y="1897"/>
                  </a:lnTo>
                  <a:lnTo>
                    <a:pt x="12244" y="1630"/>
                  </a:lnTo>
                  <a:lnTo>
                    <a:pt x="12431" y="1496"/>
                  </a:lnTo>
                  <a:lnTo>
                    <a:pt x="12591" y="1336"/>
                  </a:lnTo>
                  <a:lnTo>
                    <a:pt x="12751" y="1189"/>
                  </a:lnTo>
                  <a:lnTo>
                    <a:pt x="12885" y="1029"/>
                  </a:lnTo>
                  <a:lnTo>
                    <a:pt x="13005" y="868"/>
                  </a:lnTo>
                  <a:lnTo>
                    <a:pt x="13045" y="788"/>
                  </a:lnTo>
                  <a:lnTo>
                    <a:pt x="13072" y="708"/>
                  </a:lnTo>
                  <a:lnTo>
                    <a:pt x="13099" y="628"/>
                  </a:lnTo>
                  <a:lnTo>
                    <a:pt x="13112" y="548"/>
                  </a:lnTo>
                  <a:lnTo>
                    <a:pt x="13125" y="481"/>
                  </a:lnTo>
                  <a:lnTo>
                    <a:pt x="13112" y="401"/>
                  </a:lnTo>
                  <a:lnTo>
                    <a:pt x="13085" y="321"/>
                  </a:lnTo>
                  <a:lnTo>
                    <a:pt x="13058" y="254"/>
                  </a:lnTo>
                  <a:lnTo>
                    <a:pt x="13005" y="174"/>
                  </a:lnTo>
                  <a:lnTo>
                    <a:pt x="12938" y="107"/>
                  </a:lnTo>
                  <a:lnTo>
                    <a:pt x="12885" y="54"/>
                  </a:lnTo>
                  <a:lnTo>
                    <a:pt x="12818" y="27"/>
                  </a:lnTo>
                  <a:lnTo>
                    <a:pt x="127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5475850" y="3376550"/>
              <a:ext cx="91800" cy="88150"/>
            </a:xfrm>
            <a:custGeom>
              <a:rect b="b" l="l" r="r" t="t"/>
              <a:pathLst>
                <a:path extrusionOk="0" h="3526" w="3672">
                  <a:moveTo>
                    <a:pt x="1723" y="1"/>
                  </a:moveTo>
                  <a:lnTo>
                    <a:pt x="1562" y="27"/>
                  </a:lnTo>
                  <a:lnTo>
                    <a:pt x="1415" y="54"/>
                  </a:lnTo>
                  <a:lnTo>
                    <a:pt x="1269" y="94"/>
                  </a:lnTo>
                  <a:lnTo>
                    <a:pt x="1122" y="148"/>
                  </a:lnTo>
                  <a:lnTo>
                    <a:pt x="975" y="214"/>
                  </a:lnTo>
                  <a:lnTo>
                    <a:pt x="841" y="281"/>
                  </a:lnTo>
                  <a:lnTo>
                    <a:pt x="721" y="375"/>
                  </a:lnTo>
                  <a:lnTo>
                    <a:pt x="614" y="455"/>
                  </a:lnTo>
                  <a:lnTo>
                    <a:pt x="521" y="535"/>
                  </a:lnTo>
                  <a:lnTo>
                    <a:pt x="427" y="628"/>
                  </a:lnTo>
                  <a:lnTo>
                    <a:pt x="347" y="735"/>
                  </a:lnTo>
                  <a:lnTo>
                    <a:pt x="307" y="815"/>
                  </a:lnTo>
                  <a:lnTo>
                    <a:pt x="267" y="922"/>
                  </a:lnTo>
                  <a:lnTo>
                    <a:pt x="254" y="1029"/>
                  </a:lnTo>
                  <a:lnTo>
                    <a:pt x="240" y="1122"/>
                  </a:lnTo>
                  <a:lnTo>
                    <a:pt x="254" y="1189"/>
                  </a:lnTo>
                  <a:lnTo>
                    <a:pt x="254" y="1202"/>
                  </a:lnTo>
                  <a:lnTo>
                    <a:pt x="254" y="1216"/>
                  </a:lnTo>
                  <a:lnTo>
                    <a:pt x="227" y="1242"/>
                  </a:lnTo>
                  <a:lnTo>
                    <a:pt x="200" y="1269"/>
                  </a:lnTo>
                  <a:lnTo>
                    <a:pt x="107" y="1443"/>
                  </a:lnTo>
                  <a:lnTo>
                    <a:pt x="54" y="1630"/>
                  </a:lnTo>
                  <a:lnTo>
                    <a:pt x="13" y="1830"/>
                  </a:lnTo>
                  <a:lnTo>
                    <a:pt x="0" y="2017"/>
                  </a:lnTo>
                  <a:lnTo>
                    <a:pt x="13" y="2217"/>
                  </a:lnTo>
                  <a:lnTo>
                    <a:pt x="54" y="2404"/>
                  </a:lnTo>
                  <a:lnTo>
                    <a:pt x="120" y="2591"/>
                  </a:lnTo>
                  <a:lnTo>
                    <a:pt x="174" y="2671"/>
                  </a:lnTo>
                  <a:lnTo>
                    <a:pt x="214" y="2765"/>
                  </a:lnTo>
                  <a:lnTo>
                    <a:pt x="321" y="2912"/>
                  </a:lnTo>
                  <a:lnTo>
                    <a:pt x="441" y="3045"/>
                  </a:lnTo>
                  <a:lnTo>
                    <a:pt x="574" y="3165"/>
                  </a:lnTo>
                  <a:lnTo>
                    <a:pt x="721" y="3259"/>
                  </a:lnTo>
                  <a:lnTo>
                    <a:pt x="881" y="3352"/>
                  </a:lnTo>
                  <a:lnTo>
                    <a:pt x="1042" y="3419"/>
                  </a:lnTo>
                  <a:lnTo>
                    <a:pt x="1215" y="3472"/>
                  </a:lnTo>
                  <a:lnTo>
                    <a:pt x="1402" y="3512"/>
                  </a:lnTo>
                  <a:lnTo>
                    <a:pt x="1562" y="3526"/>
                  </a:lnTo>
                  <a:lnTo>
                    <a:pt x="1723" y="3526"/>
                  </a:lnTo>
                  <a:lnTo>
                    <a:pt x="1883" y="3512"/>
                  </a:lnTo>
                  <a:lnTo>
                    <a:pt x="2043" y="3472"/>
                  </a:lnTo>
                  <a:lnTo>
                    <a:pt x="2203" y="3432"/>
                  </a:lnTo>
                  <a:lnTo>
                    <a:pt x="2363" y="3365"/>
                  </a:lnTo>
                  <a:lnTo>
                    <a:pt x="2510" y="3299"/>
                  </a:lnTo>
                  <a:lnTo>
                    <a:pt x="2644" y="3205"/>
                  </a:lnTo>
                  <a:lnTo>
                    <a:pt x="2804" y="3072"/>
                  </a:lnTo>
                  <a:lnTo>
                    <a:pt x="2884" y="3005"/>
                  </a:lnTo>
                  <a:lnTo>
                    <a:pt x="2964" y="2938"/>
                  </a:lnTo>
                  <a:lnTo>
                    <a:pt x="3098" y="2778"/>
                  </a:lnTo>
                  <a:lnTo>
                    <a:pt x="3218" y="2618"/>
                  </a:lnTo>
                  <a:lnTo>
                    <a:pt x="3325" y="2444"/>
                  </a:lnTo>
                  <a:lnTo>
                    <a:pt x="3432" y="2257"/>
                  </a:lnTo>
                  <a:lnTo>
                    <a:pt x="3512" y="2070"/>
                  </a:lnTo>
                  <a:lnTo>
                    <a:pt x="3592" y="1897"/>
                  </a:lnTo>
                  <a:lnTo>
                    <a:pt x="3619" y="1790"/>
                  </a:lnTo>
                  <a:lnTo>
                    <a:pt x="3645" y="1696"/>
                  </a:lnTo>
                  <a:lnTo>
                    <a:pt x="3672" y="1510"/>
                  </a:lnTo>
                  <a:lnTo>
                    <a:pt x="3672" y="1416"/>
                  </a:lnTo>
                  <a:lnTo>
                    <a:pt x="3672" y="1323"/>
                  </a:lnTo>
                  <a:lnTo>
                    <a:pt x="3632" y="1136"/>
                  </a:lnTo>
                  <a:lnTo>
                    <a:pt x="3578" y="962"/>
                  </a:lnTo>
                  <a:lnTo>
                    <a:pt x="3498" y="802"/>
                  </a:lnTo>
                  <a:lnTo>
                    <a:pt x="3418" y="668"/>
                  </a:lnTo>
                  <a:lnTo>
                    <a:pt x="3325" y="548"/>
                  </a:lnTo>
                  <a:lnTo>
                    <a:pt x="3205" y="428"/>
                  </a:lnTo>
                  <a:lnTo>
                    <a:pt x="3071" y="335"/>
                  </a:lnTo>
                  <a:lnTo>
                    <a:pt x="2938" y="241"/>
                  </a:lnTo>
                  <a:lnTo>
                    <a:pt x="2791" y="174"/>
                  </a:lnTo>
                  <a:lnTo>
                    <a:pt x="2644" y="108"/>
                  </a:lnTo>
                  <a:lnTo>
                    <a:pt x="2497" y="67"/>
                  </a:lnTo>
                  <a:lnTo>
                    <a:pt x="2350" y="27"/>
                  </a:lnTo>
                  <a:lnTo>
                    <a:pt x="2190" y="14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4974475" y="2900225"/>
              <a:ext cx="378225" cy="434300"/>
            </a:xfrm>
            <a:custGeom>
              <a:rect b="b" l="l" r="r" t="t"/>
              <a:pathLst>
                <a:path extrusionOk="0" h="17372" w="15129">
                  <a:moveTo>
                    <a:pt x="8025" y="5875"/>
                  </a:moveTo>
                  <a:lnTo>
                    <a:pt x="8212" y="5888"/>
                  </a:lnTo>
                  <a:lnTo>
                    <a:pt x="8572" y="5928"/>
                  </a:lnTo>
                  <a:lnTo>
                    <a:pt x="8933" y="5995"/>
                  </a:lnTo>
                  <a:lnTo>
                    <a:pt x="9640" y="6142"/>
                  </a:lnTo>
                  <a:lnTo>
                    <a:pt x="9494" y="6276"/>
                  </a:lnTo>
                  <a:lnTo>
                    <a:pt x="9347" y="6423"/>
                  </a:lnTo>
                  <a:lnTo>
                    <a:pt x="9226" y="6583"/>
                  </a:lnTo>
                  <a:lnTo>
                    <a:pt x="9133" y="6770"/>
                  </a:lnTo>
                  <a:lnTo>
                    <a:pt x="9053" y="6943"/>
                  </a:lnTo>
                  <a:lnTo>
                    <a:pt x="8999" y="7117"/>
                  </a:lnTo>
                  <a:lnTo>
                    <a:pt x="8933" y="7290"/>
                  </a:lnTo>
                  <a:lnTo>
                    <a:pt x="8893" y="7491"/>
                  </a:lnTo>
                  <a:lnTo>
                    <a:pt x="8853" y="7678"/>
                  </a:lnTo>
                  <a:lnTo>
                    <a:pt x="8813" y="7891"/>
                  </a:lnTo>
                  <a:lnTo>
                    <a:pt x="8759" y="8292"/>
                  </a:lnTo>
                  <a:lnTo>
                    <a:pt x="8492" y="8679"/>
                  </a:lnTo>
                  <a:lnTo>
                    <a:pt x="8212" y="9066"/>
                  </a:lnTo>
                  <a:lnTo>
                    <a:pt x="7905" y="9427"/>
                  </a:lnTo>
                  <a:lnTo>
                    <a:pt x="7598" y="9787"/>
                  </a:lnTo>
                  <a:lnTo>
                    <a:pt x="7344" y="10068"/>
                  </a:lnTo>
                  <a:lnTo>
                    <a:pt x="7197" y="10241"/>
                  </a:lnTo>
                  <a:lnTo>
                    <a:pt x="7023" y="10401"/>
                  </a:lnTo>
                  <a:lnTo>
                    <a:pt x="6943" y="10468"/>
                  </a:lnTo>
                  <a:lnTo>
                    <a:pt x="6850" y="10522"/>
                  </a:lnTo>
                  <a:lnTo>
                    <a:pt x="6770" y="10575"/>
                  </a:lnTo>
                  <a:lnTo>
                    <a:pt x="6690" y="10602"/>
                  </a:lnTo>
                  <a:lnTo>
                    <a:pt x="6596" y="10615"/>
                  </a:lnTo>
                  <a:lnTo>
                    <a:pt x="6529" y="10602"/>
                  </a:lnTo>
                  <a:lnTo>
                    <a:pt x="6449" y="10562"/>
                  </a:lnTo>
                  <a:lnTo>
                    <a:pt x="6382" y="10495"/>
                  </a:lnTo>
                  <a:lnTo>
                    <a:pt x="6329" y="10428"/>
                  </a:lnTo>
                  <a:lnTo>
                    <a:pt x="6276" y="10361"/>
                  </a:lnTo>
                  <a:lnTo>
                    <a:pt x="6196" y="10174"/>
                  </a:lnTo>
                  <a:lnTo>
                    <a:pt x="6142" y="9988"/>
                  </a:lnTo>
                  <a:lnTo>
                    <a:pt x="6102" y="9774"/>
                  </a:lnTo>
                  <a:lnTo>
                    <a:pt x="6062" y="9560"/>
                  </a:lnTo>
                  <a:lnTo>
                    <a:pt x="6049" y="9347"/>
                  </a:lnTo>
                  <a:lnTo>
                    <a:pt x="6009" y="8973"/>
                  </a:lnTo>
                  <a:lnTo>
                    <a:pt x="5969" y="8599"/>
                  </a:lnTo>
                  <a:lnTo>
                    <a:pt x="5942" y="8185"/>
                  </a:lnTo>
                  <a:lnTo>
                    <a:pt x="5942" y="7985"/>
                  </a:lnTo>
                  <a:lnTo>
                    <a:pt x="5955" y="7784"/>
                  </a:lnTo>
                  <a:lnTo>
                    <a:pt x="5969" y="7571"/>
                  </a:lnTo>
                  <a:lnTo>
                    <a:pt x="6009" y="7371"/>
                  </a:lnTo>
                  <a:lnTo>
                    <a:pt x="6049" y="7184"/>
                  </a:lnTo>
                  <a:lnTo>
                    <a:pt x="6102" y="6997"/>
                  </a:lnTo>
                  <a:lnTo>
                    <a:pt x="6182" y="6810"/>
                  </a:lnTo>
                  <a:lnTo>
                    <a:pt x="6276" y="6650"/>
                  </a:lnTo>
                  <a:lnTo>
                    <a:pt x="6382" y="6489"/>
                  </a:lnTo>
                  <a:lnTo>
                    <a:pt x="6516" y="6342"/>
                  </a:lnTo>
                  <a:lnTo>
                    <a:pt x="6676" y="6222"/>
                  </a:lnTo>
                  <a:lnTo>
                    <a:pt x="6850" y="6102"/>
                  </a:lnTo>
                  <a:lnTo>
                    <a:pt x="7010" y="6035"/>
                  </a:lnTo>
                  <a:lnTo>
                    <a:pt x="7170" y="5969"/>
                  </a:lnTo>
                  <a:lnTo>
                    <a:pt x="7330" y="5928"/>
                  </a:lnTo>
                  <a:lnTo>
                    <a:pt x="7504" y="5902"/>
                  </a:lnTo>
                  <a:lnTo>
                    <a:pt x="7678" y="5875"/>
                  </a:lnTo>
                  <a:close/>
                  <a:moveTo>
                    <a:pt x="7744" y="0"/>
                  </a:moveTo>
                  <a:lnTo>
                    <a:pt x="7371" y="13"/>
                  </a:lnTo>
                  <a:lnTo>
                    <a:pt x="6983" y="53"/>
                  </a:lnTo>
                  <a:lnTo>
                    <a:pt x="6609" y="120"/>
                  </a:lnTo>
                  <a:lnTo>
                    <a:pt x="6236" y="214"/>
                  </a:lnTo>
                  <a:lnTo>
                    <a:pt x="5862" y="334"/>
                  </a:lnTo>
                  <a:lnTo>
                    <a:pt x="5488" y="467"/>
                  </a:lnTo>
                  <a:lnTo>
                    <a:pt x="5127" y="641"/>
                  </a:lnTo>
                  <a:lnTo>
                    <a:pt x="4767" y="828"/>
                  </a:lnTo>
                  <a:lnTo>
                    <a:pt x="4420" y="1042"/>
                  </a:lnTo>
                  <a:lnTo>
                    <a:pt x="4059" y="1282"/>
                  </a:lnTo>
                  <a:lnTo>
                    <a:pt x="3779" y="1496"/>
                  </a:lnTo>
                  <a:lnTo>
                    <a:pt x="3498" y="1723"/>
                  </a:lnTo>
                  <a:lnTo>
                    <a:pt x="3231" y="1963"/>
                  </a:lnTo>
                  <a:lnTo>
                    <a:pt x="2978" y="2203"/>
                  </a:lnTo>
                  <a:lnTo>
                    <a:pt x="2724" y="2457"/>
                  </a:lnTo>
                  <a:lnTo>
                    <a:pt x="2484" y="2711"/>
                  </a:lnTo>
                  <a:lnTo>
                    <a:pt x="2257" y="2978"/>
                  </a:lnTo>
                  <a:lnTo>
                    <a:pt x="2030" y="3258"/>
                  </a:lnTo>
                  <a:lnTo>
                    <a:pt x="1829" y="3538"/>
                  </a:lnTo>
                  <a:lnTo>
                    <a:pt x="1629" y="3832"/>
                  </a:lnTo>
                  <a:lnTo>
                    <a:pt x="1429" y="4139"/>
                  </a:lnTo>
                  <a:lnTo>
                    <a:pt x="1255" y="4446"/>
                  </a:lnTo>
                  <a:lnTo>
                    <a:pt x="1082" y="4753"/>
                  </a:lnTo>
                  <a:lnTo>
                    <a:pt x="921" y="5074"/>
                  </a:lnTo>
                  <a:lnTo>
                    <a:pt x="775" y="5394"/>
                  </a:lnTo>
                  <a:lnTo>
                    <a:pt x="641" y="5728"/>
                  </a:lnTo>
                  <a:lnTo>
                    <a:pt x="507" y="6075"/>
                  </a:lnTo>
                  <a:lnTo>
                    <a:pt x="401" y="6423"/>
                  </a:lnTo>
                  <a:lnTo>
                    <a:pt x="294" y="6783"/>
                  </a:lnTo>
                  <a:lnTo>
                    <a:pt x="214" y="7130"/>
                  </a:lnTo>
                  <a:lnTo>
                    <a:pt x="134" y="7491"/>
                  </a:lnTo>
                  <a:lnTo>
                    <a:pt x="80" y="7851"/>
                  </a:lnTo>
                  <a:lnTo>
                    <a:pt x="40" y="8212"/>
                  </a:lnTo>
                  <a:lnTo>
                    <a:pt x="13" y="8586"/>
                  </a:lnTo>
                  <a:lnTo>
                    <a:pt x="0" y="8946"/>
                  </a:lnTo>
                  <a:lnTo>
                    <a:pt x="0" y="9307"/>
                  </a:lnTo>
                  <a:lnTo>
                    <a:pt x="13" y="9667"/>
                  </a:lnTo>
                  <a:lnTo>
                    <a:pt x="40" y="10041"/>
                  </a:lnTo>
                  <a:lnTo>
                    <a:pt x="80" y="10401"/>
                  </a:lnTo>
                  <a:lnTo>
                    <a:pt x="134" y="10749"/>
                  </a:lnTo>
                  <a:lnTo>
                    <a:pt x="200" y="11109"/>
                  </a:lnTo>
                  <a:lnTo>
                    <a:pt x="294" y="11456"/>
                  </a:lnTo>
                  <a:lnTo>
                    <a:pt x="387" y="11817"/>
                  </a:lnTo>
                  <a:lnTo>
                    <a:pt x="507" y="12151"/>
                  </a:lnTo>
                  <a:lnTo>
                    <a:pt x="628" y="12498"/>
                  </a:lnTo>
                  <a:lnTo>
                    <a:pt x="761" y="12832"/>
                  </a:lnTo>
                  <a:lnTo>
                    <a:pt x="921" y="13152"/>
                  </a:lnTo>
                  <a:lnTo>
                    <a:pt x="1082" y="13472"/>
                  </a:lnTo>
                  <a:lnTo>
                    <a:pt x="1269" y="13780"/>
                  </a:lnTo>
                  <a:lnTo>
                    <a:pt x="1469" y="14087"/>
                  </a:lnTo>
                  <a:lnTo>
                    <a:pt x="1669" y="14380"/>
                  </a:lnTo>
                  <a:lnTo>
                    <a:pt x="1896" y="14674"/>
                  </a:lnTo>
                  <a:lnTo>
                    <a:pt x="2123" y="14955"/>
                  </a:lnTo>
                  <a:lnTo>
                    <a:pt x="2377" y="15222"/>
                  </a:lnTo>
                  <a:lnTo>
                    <a:pt x="2644" y="15475"/>
                  </a:lnTo>
                  <a:lnTo>
                    <a:pt x="2911" y="15716"/>
                  </a:lnTo>
                  <a:lnTo>
                    <a:pt x="3205" y="15956"/>
                  </a:lnTo>
                  <a:lnTo>
                    <a:pt x="3512" y="16170"/>
                  </a:lnTo>
                  <a:lnTo>
                    <a:pt x="3872" y="16410"/>
                  </a:lnTo>
                  <a:lnTo>
                    <a:pt x="4246" y="16610"/>
                  </a:lnTo>
                  <a:lnTo>
                    <a:pt x="4647" y="16797"/>
                  </a:lnTo>
                  <a:lnTo>
                    <a:pt x="5047" y="16957"/>
                  </a:lnTo>
                  <a:lnTo>
                    <a:pt x="5448" y="17091"/>
                  </a:lnTo>
                  <a:lnTo>
                    <a:pt x="5862" y="17198"/>
                  </a:lnTo>
                  <a:lnTo>
                    <a:pt x="6289" y="17278"/>
                  </a:lnTo>
                  <a:lnTo>
                    <a:pt x="6716" y="17331"/>
                  </a:lnTo>
                  <a:lnTo>
                    <a:pt x="7144" y="17358"/>
                  </a:lnTo>
                  <a:lnTo>
                    <a:pt x="7571" y="17371"/>
                  </a:lnTo>
                  <a:lnTo>
                    <a:pt x="8011" y="17345"/>
                  </a:lnTo>
                  <a:lnTo>
                    <a:pt x="8425" y="17278"/>
                  </a:lnTo>
                  <a:lnTo>
                    <a:pt x="8853" y="17198"/>
                  </a:lnTo>
                  <a:lnTo>
                    <a:pt x="9267" y="17091"/>
                  </a:lnTo>
                  <a:lnTo>
                    <a:pt x="9680" y="16944"/>
                  </a:lnTo>
                  <a:lnTo>
                    <a:pt x="10068" y="16771"/>
                  </a:lnTo>
                  <a:lnTo>
                    <a:pt x="10428" y="16597"/>
                  </a:lnTo>
                  <a:lnTo>
                    <a:pt x="10775" y="16383"/>
                  </a:lnTo>
                  <a:lnTo>
                    <a:pt x="11096" y="16143"/>
                  </a:lnTo>
                  <a:lnTo>
                    <a:pt x="11416" y="15876"/>
                  </a:lnTo>
                  <a:lnTo>
                    <a:pt x="11697" y="15596"/>
                  </a:lnTo>
                  <a:lnTo>
                    <a:pt x="11977" y="15302"/>
                  </a:lnTo>
                  <a:lnTo>
                    <a:pt x="12231" y="14981"/>
                  </a:lnTo>
                  <a:lnTo>
                    <a:pt x="12458" y="14661"/>
                  </a:lnTo>
                  <a:lnTo>
                    <a:pt x="12565" y="14474"/>
                  </a:lnTo>
                  <a:lnTo>
                    <a:pt x="12671" y="14287"/>
                  </a:lnTo>
                  <a:lnTo>
                    <a:pt x="12751" y="14100"/>
                  </a:lnTo>
                  <a:lnTo>
                    <a:pt x="12818" y="13913"/>
                  </a:lnTo>
                  <a:lnTo>
                    <a:pt x="12872" y="13726"/>
                  </a:lnTo>
                  <a:lnTo>
                    <a:pt x="12925" y="13539"/>
                  </a:lnTo>
                  <a:lnTo>
                    <a:pt x="12952" y="13352"/>
                  </a:lnTo>
                  <a:lnTo>
                    <a:pt x="12978" y="13165"/>
                  </a:lnTo>
                  <a:lnTo>
                    <a:pt x="12992" y="12965"/>
                  </a:lnTo>
                  <a:lnTo>
                    <a:pt x="12992" y="12765"/>
                  </a:lnTo>
                  <a:lnTo>
                    <a:pt x="12992" y="12578"/>
                  </a:lnTo>
                  <a:lnTo>
                    <a:pt x="12978" y="12378"/>
                  </a:lnTo>
                  <a:lnTo>
                    <a:pt x="12925" y="11977"/>
                  </a:lnTo>
                  <a:lnTo>
                    <a:pt x="12858" y="11563"/>
                  </a:lnTo>
                  <a:lnTo>
                    <a:pt x="12832" y="11483"/>
                  </a:lnTo>
                  <a:lnTo>
                    <a:pt x="12778" y="11403"/>
                  </a:lnTo>
                  <a:lnTo>
                    <a:pt x="12725" y="11336"/>
                  </a:lnTo>
                  <a:lnTo>
                    <a:pt x="12671" y="11283"/>
                  </a:lnTo>
                  <a:lnTo>
                    <a:pt x="12591" y="11243"/>
                  </a:lnTo>
                  <a:lnTo>
                    <a:pt x="12524" y="11216"/>
                  </a:lnTo>
                  <a:lnTo>
                    <a:pt x="12431" y="11203"/>
                  </a:lnTo>
                  <a:lnTo>
                    <a:pt x="12351" y="11189"/>
                  </a:lnTo>
                  <a:lnTo>
                    <a:pt x="12271" y="11203"/>
                  </a:lnTo>
                  <a:lnTo>
                    <a:pt x="12191" y="11216"/>
                  </a:lnTo>
                  <a:lnTo>
                    <a:pt x="12111" y="11243"/>
                  </a:lnTo>
                  <a:lnTo>
                    <a:pt x="12030" y="11283"/>
                  </a:lnTo>
                  <a:lnTo>
                    <a:pt x="11977" y="11336"/>
                  </a:lnTo>
                  <a:lnTo>
                    <a:pt x="11910" y="11403"/>
                  </a:lnTo>
                  <a:lnTo>
                    <a:pt x="11870" y="11483"/>
                  </a:lnTo>
                  <a:lnTo>
                    <a:pt x="11843" y="11563"/>
                  </a:lnTo>
                  <a:lnTo>
                    <a:pt x="11777" y="11790"/>
                  </a:lnTo>
                  <a:lnTo>
                    <a:pt x="11697" y="12004"/>
                  </a:lnTo>
                  <a:lnTo>
                    <a:pt x="11590" y="12217"/>
                  </a:lnTo>
                  <a:lnTo>
                    <a:pt x="11483" y="12418"/>
                  </a:lnTo>
                  <a:lnTo>
                    <a:pt x="11243" y="12805"/>
                  </a:lnTo>
                  <a:lnTo>
                    <a:pt x="11002" y="13192"/>
                  </a:lnTo>
                  <a:lnTo>
                    <a:pt x="10749" y="13606"/>
                  </a:lnTo>
                  <a:lnTo>
                    <a:pt x="10615" y="13793"/>
                  </a:lnTo>
                  <a:lnTo>
                    <a:pt x="10468" y="13980"/>
                  </a:lnTo>
                  <a:lnTo>
                    <a:pt x="10321" y="14153"/>
                  </a:lnTo>
                  <a:lnTo>
                    <a:pt x="10161" y="14327"/>
                  </a:lnTo>
                  <a:lnTo>
                    <a:pt x="9974" y="14487"/>
                  </a:lnTo>
                  <a:lnTo>
                    <a:pt x="9787" y="14634"/>
                  </a:lnTo>
                  <a:lnTo>
                    <a:pt x="9587" y="14768"/>
                  </a:lnTo>
                  <a:lnTo>
                    <a:pt x="9373" y="14888"/>
                  </a:lnTo>
                  <a:lnTo>
                    <a:pt x="9160" y="14995"/>
                  </a:lnTo>
                  <a:lnTo>
                    <a:pt x="8946" y="15101"/>
                  </a:lnTo>
                  <a:lnTo>
                    <a:pt x="8719" y="15182"/>
                  </a:lnTo>
                  <a:lnTo>
                    <a:pt x="8492" y="15248"/>
                  </a:lnTo>
                  <a:lnTo>
                    <a:pt x="8252" y="15288"/>
                  </a:lnTo>
                  <a:lnTo>
                    <a:pt x="8025" y="15328"/>
                  </a:lnTo>
                  <a:lnTo>
                    <a:pt x="7784" y="15355"/>
                  </a:lnTo>
                  <a:lnTo>
                    <a:pt x="7544" y="15382"/>
                  </a:lnTo>
                  <a:lnTo>
                    <a:pt x="7304" y="15382"/>
                  </a:lnTo>
                  <a:lnTo>
                    <a:pt x="7063" y="15369"/>
                  </a:lnTo>
                  <a:lnTo>
                    <a:pt x="6823" y="15342"/>
                  </a:lnTo>
                  <a:lnTo>
                    <a:pt x="6596" y="15302"/>
                  </a:lnTo>
                  <a:lnTo>
                    <a:pt x="6356" y="15262"/>
                  </a:lnTo>
                  <a:lnTo>
                    <a:pt x="6115" y="15208"/>
                  </a:lnTo>
                  <a:lnTo>
                    <a:pt x="5875" y="15128"/>
                  </a:lnTo>
                  <a:lnTo>
                    <a:pt x="5635" y="15048"/>
                  </a:lnTo>
                  <a:lnTo>
                    <a:pt x="5408" y="14941"/>
                  </a:lnTo>
                  <a:lnTo>
                    <a:pt x="5181" y="14834"/>
                  </a:lnTo>
                  <a:lnTo>
                    <a:pt x="4967" y="14728"/>
                  </a:lnTo>
                  <a:lnTo>
                    <a:pt x="4753" y="14594"/>
                  </a:lnTo>
                  <a:lnTo>
                    <a:pt x="4540" y="14461"/>
                  </a:lnTo>
                  <a:lnTo>
                    <a:pt x="4353" y="14314"/>
                  </a:lnTo>
                  <a:lnTo>
                    <a:pt x="4166" y="14153"/>
                  </a:lnTo>
                  <a:lnTo>
                    <a:pt x="3979" y="13993"/>
                  </a:lnTo>
                  <a:lnTo>
                    <a:pt x="3805" y="13820"/>
                  </a:lnTo>
                  <a:lnTo>
                    <a:pt x="3632" y="13646"/>
                  </a:lnTo>
                  <a:lnTo>
                    <a:pt x="3472" y="13459"/>
                  </a:lnTo>
                  <a:lnTo>
                    <a:pt x="3325" y="13259"/>
                  </a:lnTo>
                  <a:lnTo>
                    <a:pt x="3178" y="13072"/>
                  </a:lnTo>
                  <a:lnTo>
                    <a:pt x="3044" y="12858"/>
                  </a:lnTo>
                  <a:lnTo>
                    <a:pt x="2911" y="12645"/>
                  </a:lnTo>
                  <a:lnTo>
                    <a:pt x="2791" y="12431"/>
                  </a:lnTo>
                  <a:lnTo>
                    <a:pt x="2684" y="12217"/>
                  </a:lnTo>
                  <a:lnTo>
                    <a:pt x="2577" y="11990"/>
                  </a:lnTo>
                  <a:lnTo>
                    <a:pt x="2484" y="11763"/>
                  </a:lnTo>
                  <a:lnTo>
                    <a:pt x="2390" y="11523"/>
                  </a:lnTo>
                  <a:lnTo>
                    <a:pt x="2310" y="11296"/>
                  </a:lnTo>
                  <a:lnTo>
                    <a:pt x="2243" y="11056"/>
                  </a:lnTo>
                  <a:lnTo>
                    <a:pt x="2177" y="10815"/>
                  </a:lnTo>
                  <a:lnTo>
                    <a:pt x="2123" y="10575"/>
                  </a:lnTo>
                  <a:lnTo>
                    <a:pt x="2070" y="10321"/>
                  </a:lnTo>
                  <a:lnTo>
                    <a:pt x="2043" y="10081"/>
                  </a:lnTo>
                  <a:lnTo>
                    <a:pt x="2003" y="9841"/>
                  </a:lnTo>
                  <a:lnTo>
                    <a:pt x="1990" y="9587"/>
                  </a:lnTo>
                  <a:lnTo>
                    <a:pt x="1976" y="9347"/>
                  </a:lnTo>
                  <a:lnTo>
                    <a:pt x="1976" y="9093"/>
                  </a:lnTo>
                  <a:lnTo>
                    <a:pt x="2003" y="8639"/>
                  </a:lnTo>
                  <a:lnTo>
                    <a:pt x="2043" y="8198"/>
                  </a:lnTo>
                  <a:lnTo>
                    <a:pt x="2123" y="7744"/>
                  </a:lnTo>
                  <a:lnTo>
                    <a:pt x="2217" y="7304"/>
                  </a:lnTo>
                  <a:lnTo>
                    <a:pt x="2350" y="6863"/>
                  </a:lnTo>
                  <a:lnTo>
                    <a:pt x="2497" y="6436"/>
                  </a:lnTo>
                  <a:lnTo>
                    <a:pt x="2671" y="6022"/>
                  </a:lnTo>
                  <a:lnTo>
                    <a:pt x="2871" y="5608"/>
                  </a:lnTo>
                  <a:lnTo>
                    <a:pt x="3098" y="5207"/>
                  </a:lnTo>
                  <a:lnTo>
                    <a:pt x="3338" y="4820"/>
                  </a:lnTo>
                  <a:lnTo>
                    <a:pt x="3605" y="4446"/>
                  </a:lnTo>
                  <a:lnTo>
                    <a:pt x="3899" y="4099"/>
                  </a:lnTo>
                  <a:lnTo>
                    <a:pt x="4206" y="3765"/>
                  </a:lnTo>
                  <a:lnTo>
                    <a:pt x="4540" y="3458"/>
                  </a:lnTo>
                  <a:lnTo>
                    <a:pt x="4874" y="3165"/>
                  </a:lnTo>
                  <a:lnTo>
                    <a:pt x="5248" y="2898"/>
                  </a:lnTo>
                  <a:lnTo>
                    <a:pt x="5488" y="2737"/>
                  </a:lnTo>
                  <a:lnTo>
                    <a:pt x="5728" y="2590"/>
                  </a:lnTo>
                  <a:lnTo>
                    <a:pt x="5969" y="2457"/>
                  </a:lnTo>
                  <a:lnTo>
                    <a:pt x="6209" y="2350"/>
                  </a:lnTo>
                  <a:lnTo>
                    <a:pt x="6449" y="2243"/>
                  </a:lnTo>
                  <a:lnTo>
                    <a:pt x="6690" y="2163"/>
                  </a:lnTo>
                  <a:lnTo>
                    <a:pt x="6930" y="2096"/>
                  </a:lnTo>
                  <a:lnTo>
                    <a:pt x="7184" y="2056"/>
                  </a:lnTo>
                  <a:lnTo>
                    <a:pt x="7424" y="2016"/>
                  </a:lnTo>
                  <a:lnTo>
                    <a:pt x="7678" y="2003"/>
                  </a:lnTo>
                  <a:lnTo>
                    <a:pt x="7931" y="2003"/>
                  </a:lnTo>
                  <a:lnTo>
                    <a:pt x="8185" y="2030"/>
                  </a:lnTo>
                  <a:lnTo>
                    <a:pt x="8452" y="2070"/>
                  </a:lnTo>
                  <a:lnTo>
                    <a:pt x="8719" y="2123"/>
                  </a:lnTo>
                  <a:lnTo>
                    <a:pt x="8986" y="2203"/>
                  </a:lnTo>
                  <a:lnTo>
                    <a:pt x="9267" y="2297"/>
                  </a:lnTo>
                  <a:lnTo>
                    <a:pt x="9494" y="2390"/>
                  </a:lnTo>
                  <a:lnTo>
                    <a:pt x="9734" y="2497"/>
                  </a:lnTo>
                  <a:lnTo>
                    <a:pt x="9947" y="2604"/>
                  </a:lnTo>
                  <a:lnTo>
                    <a:pt x="10174" y="2724"/>
                  </a:lnTo>
                  <a:lnTo>
                    <a:pt x="10388" y="2857"/>
                  </a:lnTo>
                  <a:lnTo>
                    <a:pt x="10602" y="2991"/>
                  </a:lnTo>
                  <a:lnTo>
                    <a:pt x="10815" y="3138"/>
                  </a:lnTo>
                  <a:lnTo>
                    <a:pt x="11016" y="3285"/>
                  </a:lnTo>
                  <a:lnTo>
                    <a:pt x="11216" y="3445"/>
                  </a:lnTo>
                  <a:lnTo>
                    <a:pt x="11403" y="3605"/>
                  </a:lnTo>
                  <a:lnTo>
                    <a:pt x="11590" y="3779"/>
                  </a:lnTo>
                  <a:lnTo>
                    <a:pt x="11777" y="3966"/>
                  </a:lnTo>
                  <a:lnTo>
                    <a:pt x="11950" y="4139"/>
                  </a:lnTo>
                  <a:lnTo>
                    <a:pt x="12111" y="4340"/>
                  </a:lnTo>
                  <a:lnTo>
                    <a:pt x="12271" y="4526"/>
                  </a:lnTo>
                  <a:lnTo>
                    <a:pt x="12418" y="4727"/>
                  </a:lnTo>
                  <a:lnTo>
                    <a:pt x="12578" y="4954"/>
                  </a:lnTo>
                  <a:lnTo>
                    <a:pt x="12725" y="5181"/>
                  </a:lnTo>
                  <a:lnTo>
                    <a:pt x="12872" y="5434"/>
                  </a:lnTo>
                  <a:lnTo>
                    <a:pt x="12992" y="5688"/>
                  </a:lnTo>
                  <a:lnTo>
                    <a:pt x="13099" y="5955"/>
                  </a:lnTo>
                  <a:lnTo>
                    <a:pt x="13139" y="6089"/>
                  </a:lnTo>
                  <a:lnTo>
                    <a:pt x="13179" y="6222"/>
                  </a:lnTo>
                  <a:lnTo>
                    <a:pt x="13192" y="6356"/>
                  </a:lnTo>
                  <a:lnTo>
                    <a:pt x="13205" y="6503"/>
                  </a:lnTo>
                  <a:lnTo>
                    <a:pt x="13219" y="6636"/>
                  </a:lnTo>
                  <a:lnTo>
                    <a:pt x="13205" y="6770"/>
                  </a:lnTo>
                  <a:lnTo>
                    <a:pt x="13179" y="6917"/>
                  </a:lnTo>
                  <a:lnTo>
                    <a:pt x="13152" y="7050"/>
                  </a:lnTo>
                  <a:lnTo>
                    <a:pt x="13112" y="7197"/>
                  </a:lnTo>
                  <a:lnTo>
                    <a:pt x="13059" y="7330"/>
                  </a:lnTo>
                  <a:lnTo>
                    <a:pt x="12938" y="7598"/>
                  </a:lnTo>
                  <a:lnTo>
                    <a:pt x="12792" y="7851"/>
                  </a:lnTo>
                  <a:lnTo>
                    <a:pt x="12631" y="8105"/>
                  </a:lnTo>
                  <a:lnTo>
                    <a:pt x="12458" y="8345"/>
                  </a:lnTo>
                  <a:lnTo>
                    <a:pt x="12111" y="8799"/>
                  </a:lnTo>
                  <a:lnTo>
                    <a:pt x="11817" y="9146"/>
                  </a:lnTo>
                  <a:lnTo>
                    <a:pt x="11630" y="9360"/>
                  </a:lnTo>
                  <a:lnTo>
                    <a:pt x="11403" y="9574"/>
                  </a:lnTo>
                  <a:lnTo>
                    <a:pt x="11296" y="9667"/>
                  </a:lnTo>
                  <a:lnTo>
                    <a:pt x="11176" y="9747"/>
                  </a:lnTo>
                  <a:lnTo>
                    <a:pt x="11069" y="9814"/>
                  </a:lnTo>
                  <a:lnTo>
                    <a:pt x="10949" y="9854"/>
                  </a:lnTo>
                  <a:lnTo>
                    <a:pt x="10842" y="9881"/>
                  </a:lnTo>
                  <a:lnTo>
                    <a:pt x="10735" y="9881"/>
                  </a:lnTo>
                  <a:lnTo>
                    <a:pt x="10628" y="9854"/>
                  </a:lnTo>
                  <a:lnTo>
                    <a:pt x="10575" y="9827"/>
                  </a:lnTo>
                  <a:lnTo>
                    <a:pt x="10522" y="9787"/>
                  </a:lnTo>
                  <a:lnTo>
                    <a:pt x="10495" y="9747"/>
                  </a:lnTo>
                  <a:lnTo>
                    <a:pt x="10468" y="9707"/>
                  </a:lnTo>
                  <a:lnTo>
                    <a:pt x="10415" y="9587"/>
                  </a:lnTo>
                  <a:lnTo>
                    <a:pt x="10388" y="9453"/>
                  </a:lnTo>
                  <a:lnTo>
                    <a:pt x="10375" y="9293"/>
                  </a:lnTo>
                  <a:lnTo>
                    <a:pt x="10361" y="9133"/>
                  </a:lnTo>
                  <a:lnTo>
                    <a:pt x="10361" y="8959"/>
                  </a:lnTo>
                  <a:lnTo>
                    <a:pt x="10375" y="8652"/>
                  </a:lnTo>
                  <a:lnTo>
                    <a:pt x="10602" y="8278"/>
                  </a:lnTo>
                  <a:lnTo>
                    <a:pt x="10829" y="7905"/>
                  </a:lnTo>
                  <a:lnTo>
                    <a:pt x="11029" y="7517"/>
                  </a:lnTo>
                  <a:lnTo>
                    <a:pt x="11229" y="7130"/>
                  </a:lnTo>
                  <a:lnTo>
                    <a:pt x="11269" y="7023"/>
                  </a:lnTo>
                  <a:lnTo>
                    <a:pt x="11309" y="6903"/>
                  </a:lnTo>
                  <a:lnTo>
                    <a:pt x="11323" y="6770"/>
                  </a:lnTo>
                  <a:lnTo>
                    <a:pt x="11323" y="6636"/>
                  </a:lnTo>
                  <a:lnTo>
                    <a:pt x="11296" y="6516"/>
                  </a:lnTo>
                  <a:lnTo>
                    <a:pt x="11256" y="6396"/>
                  </a:lnTo>
                  <a:lnTo>
                    <a:pt x="11189" y="6289"/>
                  </a:lnTo>
                  <a:lnTo>
                    <a:pt x="11109" y="6196"/>
                  </a:lnTo>
                  <a:lnTo>
                    <a:pt x="11016" y="6129"/>
                  </a:lnTo>
                  <a:lnTo>
                    <a:pt x="10922" y="6075"/>
                  </a:lnTo>
                  <a:lnTo>
                    <a:pt x="10989" y="5969"/>
                  </a:lnTo>
                  <a:lnTo>
                    <a:pt x="11056" y="5862"/>
                  </a:lnTo>
                  <a:lnTo>
                    <a:pt x="11082" y="5742"/>
                  </a:lnTo>
                  <a:lnTo>
                    <a:pt x="11082" y="5621"/>
                  </a:lnTo>
                  <a:lnTo>
                    <a:pt x="11069" y="5501"/>
                  </a:lnTo>
                  <a:lnTo>
                    <a:pt x="11042" y="5448"/>
                  </a:lnTo>
                  <a:lnTo>
                    <a:pt x="11002" y="5394"/>
                  </a:lnTo>
                  <a:lnTo>
                    <a:pt x="10962" y="5341"/>
                  </a:lnTo>
                  <a:lnTo>
                    <a:pt x="10922" y="5288"/>
                  </a:lnTo>
                  <a:lnTo>
                    <a:pt x="10855" y="5234"/>
                  </a:lnTo>
                  <a:lnTo>
                    <a:pt x="10789" y="5194"/>
                  </a:lnTo>
                  <a:lnTo>
                    <a:pt x="10522" y="5034"/>
                  </a:lnTo>
                  <a:lnTo>
                    <a:pt x="10241" y="4900"/>
                  </a:lnTo>
                  <a:lnTo>
                    <a:pt x="9947" y="4780"/>
                  </a:lnTo>
                  <a:lnTo>
                    <a:pt x="9654" y="4660"/>
                  </a:lnTo>
                  <a:lnTo>
                    <a:pt x="9333" y="4567"/>
                  </a:lnTo>
                  <a:lnTo>
                    <a:pt x="9026" y="4486"/>
                  </a:lnTo>
                  <a:lnTo>
                    <a:pt x="8692" y="4420"/>
                  </a:lnTo>
                  <a:lnTo>
                    <a:pt x="8372" y="4380"/>
                  </a:lnTo>
                  <a:lnTo>
                    <a:pt x="8051" y="4366"/>
                  </a:lnTo>
                  <a:lnTo>
                    <a:pt x="7718" y="4366"/>
                  </a:lnTo>
                  <a:lnTo>
                    <a:pt x="7397" y="4380"/>
                  </a:lnTo>
                  <a:lnTo>
                    <a:pt x="7090" y="4433"/>
                  </a:lnTo>
                  <a:lnTo>
                    <a:pt x="6770" y="4500"/>
                  </a:lnTo>
                  <a:lnTo>
                    <a:pt x="6476" y="4607"/>
                  </a:lnTo>
                  <a:lnTo>
                    <a:pt x="6182" y="4727"/>
                  </a:lnTo>
                  <a:lnTo>
                    <a:pt x="6049" y="4807"/>
                  </a:lnTo>
                  <a:lnTo>
                    <a:pt x="5915" y="4887"/>
                  </a:lnTo>
                  <a:lnTo>
                    <a:pt x="5768" y="4980"/>
                  </a:lnTo>
                  <a:lnTo>
                    <a:pt x="5635" y="5087"/>
                  </a:lnTo>
                  <a:lnTo>
                    <a:pt x="5515" y="5194"/>
                  </a:lnTo>
                  <a:lnTo>
                    <a:pt x="5394" y="5301"/>
                  </a:lnTo>
                  <a:lnTo>
                    <a:pt x="5288" y="5421"/>
                  </a:lnTo>
                  <a:lnTo>
                    <a:pt x="5181" y="5541"/>
                  </a:lnTo>
                  <a:lnTo>
                    <a:pt x="5087" y="5661"/>
                  </a:lnTo>
                  <a:lnTo>
                    <a:pt x="5007" y="5795"/>
                  </a:lnTo>
                  <a:lnTo>
                    <a:pt x="4847" y="6062"/>
                  </a:lnTo>
                  <a:lnTo>
                    <a:pt x="4727" y="6342"/>
                  </a:lnTo>
                  <a:lnTo>
                    <a:pt x="4620" y="6636"/>
                  </a:lnTo>
                  <a:lnTo>
                    <a:pt x="4553" y="6943"/>
                  </a:lnTo>
                  <a:lnTo>
                    <a:pt x="4486" y="7250"/>
                  </a:lnTo>
                  <a:lnTo>
                    <a:pt x="4460" y="7571"/>
                  </a:lnTo>
                  <a:lnTo>
                    <a:pt x="4433" y="7891"/>
                  </a:lnTo>
                  <a:lnTo>
                    <a:pt x="4433" y="8212"/>
                  </a:lnTo>
                  <a:lnTo>
                    <a:pt x="4446" y="8546"/>
                  </a:lnTo>
                  <a:lnTo>
                    <a:pt x="4460" y="8866"/>
                  </a:lnTo>
                  <a:lnTo>
                    <a:pt x="4500" y="9173"/>
                  </a:lnTo>
                  <a:lnTo>
                    <a:pt x="4540" y="9494"/>
                  </a:lnTo>
                  <a:lnTo>
                    <a:pt x="4620" y="10054"/>
                  </a:lnTo>
                  <a:lnTo>
                    <a:pt x="4687" y="10348"/>
                  </a:lnTo>
                  <a:lnTo>
                    <a:pt x="4767" y="10628"/>
                  </a:lnTo>
                  <a:lnTo>
                    <a:pt x="4860" y="10909"/>
                  </a:lnTo>
                  <a:lnTo>
                    <a:pt x="4980" y="11163"/>
                  </a:lnTo>
                  <a:lnTo>
                    <a:pt x="5047" y="11296"/>
                  </a:lnTo>
                  <a:lnTo>
                    <a:pt x="5127" y="11416"/>
                  </a:lnTo>
                  <a:lnTo>
                    <a:pt x="5221" y="11523"/>
                  </a:lnTo>
                  <a:lnTo>
                    <a:pt x="5314" y="11643"/>
                  </a:lnTo>
                  <a:lnTo>
                    <a:pt x="5421" y="11750"/>
                  </a:lnTo>
                  <a:lnTo>
                    <a:pt x="5541" y="11844"/>
                  </a:lnTo>
                  <a:lnTo>
                    <a:pt x="5675" y="11937"/>
                  </a:lnTo>
                  <a:lnTo>
                    <a:pt x="5795" y="12004"/>
                  </a:lnTo>
                  <a:lnTo>
                    <a:pt x="5928" y="12071"/>
                  </a:lnTo>
                  <a:lnTo>
                    <a:pt x="6075" y="12111"/>
                  </a:lnTo>
                  <a:lnTo>
                    <a:pt x="6209" y="12151"/>
                  </a:lnTo>
                  <a:lnTo>
                    <a:pt x="6356" y="12177"/>
                  </a:lnTo>
                  <a:lnTo>
                    <a:pt x="6636" y="12177"/>
                  </a:lnTo>
                  <a:lnTo>
                    <a:pt x="6783" y="12164"/>
                  </a:lnTo>
                  <a:lnTo>
                    <a:pt x="6930" y="12137"/>
                  </a:lnTo>
                  <a:lnTo>
                    <a:pt x="7077" y="12111"/>
                  </a:lnTo>
                  <a:lnTo>
                    <a:pt x="7224" y="12057"/>
                  </a:lnTo>
                  <a:lnTo>
                    <a:pt x="7357" y="12004"/>
                  </a:lnTo>
                  <a:lnTo>
                    <a:pt x="7504" y="11924"/>
                  </a:lnTo>
                  <a:lnTo>
                    <a:pt x="7718" y="11790"/>
                  </a:lnTo>
                  <a:lnTo>
                    <a:pt x="7945" y="11630"/>
                  </a:lnTo>
                  <a:lnTo>
                    <a:pt x="8145" y="11456"/>
                  </a:lnTo>
                  <a:lnTo>
                    <a:pt x="8345" y="11283"/>
                  </a:lnTo>
                  <a:lnTo>
                    <a:pt x="8532" y="11082"/>
                  </a:lnTo>
                  <a:lnTo>
                    <a:pt x="8719" y="10882"/>
                  </a:lnTo>
                  <a:lnTo>
                    <a:pt x="9066" y="10455"/>
                  </a:lnTo>
                  <a:lnTo>
                    <a:pt x="9133" y="10575"/>
                  </a:lnTo>
                  <a:lnTo>
                    <a:pt x="9213" y="10695"/>
                  </a:lnTo>
                  <a:lnTo>
                    <a:pt x="9293" y="10802"/>
                  </a:lnTo>
                  <a:lnTo>
                    <a:pt x="9373" y="10896"/>
                  </a:lnTo>
                  <a:lnTo>
                    <a:pt x="9467" y="10989"/>
                  </a:lnTo>
                  <a:lnTo>
                    <a:pt x="9574" y="11082"/>
                  </a:lnTo>
                  <a:lnTo>
                    <a:pt x="9667" y="11163"/>
                  </a:lnTo>
                  <a:lnTo>
                    <a:pt x="9787" y="11229"/>
                  </a:lnTo>
                  <a:lnTo>
                    <a:pt x="9894" y="11296"/>
                  </a:lnTo>
                  <a:lnTo>
                    <a:pt x="10014" y="11349"/>
                  </a:lnTo>
                  <a:lnTo>
                    <a:pt x="10134" y="11403"/>
                  </a:lnTo>
                  <a:lnTo>
                    <a:pt x="10268" y="11443"/>
                  </a:lnTo>
                  <a:lnTo>
                    <a:pt x="10401" y="11470"/>
                  </a:lnTo>
                  <a:lnTo>
                    <a:pt x="10535" y="11496"/>
                  </a:lnTo>
                  <a:lnTo>
                    <a:pt x="10669" y="11510"/>
                  </a:lnTo>
                  <a:lnTo>
                    <a:pt x="10815" y="11510"/>
                  </a:lnTo>
                  <a:lnTo>
                    <a:pt x="11002" y="11496"/>
                  </a:lnTo>
                  <a:lnTo>
                    <a:pt x="11189" y="11470"/>
                  </a:lnTo>
                  <a:lnTo>
                    <a:pt x="11363" y="11416"/>
                  </a:lnTo>
                  <a:lnTo>
                    <a:pt x="11523" y="11363"/>
                  </a:lnTo>
                  <a:lnTo>
                    <a:pt x="11697" y="11296"/>
                  </a:lnTo>
                  <a:lnTo>
                    <a:pt x="11857" y="11229"/>
                  </a:lnTo>
                  <a:lnTo>
                    <a:pt x="12004" y="11136"/>
                  </a:lnTo>
                  <a:lnTo>
                    <a:pt x="12151" y="11042"/>
                  </a:lnTo>
                  <a:lnTo>
                    <a:pt x="12297" y="10936"/>
                  </a:lnTo>
                  <a:lnTo>
                    <a:pt x="12431" y="10815"/>
                  </a:lnTo>
                  <a:lnTo>
                    <a:pt x="12698" y="10575"/>
                  </a:lnTo>
                  <a:lnTo>
                    <a:pt x="12965" y="10321"/>
                  </a:lnTo>
                  <a:lnTo>
                    <a:pt x="13205" y="10068"/>
                  </a:lnTo>
                  <a:lnTo>
                    <a:pt x="13472" y="9774"/>
                  </a:lnTo>
                  <a:lnTo>
                    <a:pt x="13740" y="9480"/>
                  </a:lnTo>
                  <a:lnTo>
                    <a:pt x="13993" y="9173"/>
                  </a:lnTo>
                  <a:lnTo>
                    <a:pt x="14234" y="8853"/>
                  </a:lnTo>
                  <a:lnTo>
                    <a:pt x="14447" y="8532"/>
                  </a:lnTo>
                  <a:lnTo>
                    <a:pt x="14647" y="8185"/>
                  </a:lnTo>
                  <a:lnTo>
                    <a:pt x="14741" y="8011"/>
                  </a:lnTo>
                  <a:lnTo>
                    <a:pt x="14821" y="7838"/>
                  </a:lnTo>
                  <a:lnTo>
                    <a:pt x="14901" y="7651"/>
                  </a:lnTo>
                  <a:lnTo>
                    <a:pt x="14968" y="7464"/>
                  </a:lnTo>
                  <a:lnTo>
                    <a:pt x="15021" y="7277"/>
                  </a:lnTo>
                  <a:lnTo>
                    <a:pt x="15061" y="7077"/>
                  </a:lnTo>
                  <a:lnTo>
                    <a:pt x="15088" y="6890"/>
                  </a:lnTo>
                  <a:lnTo>
                    <a:pt x="15115" y="6703"/>
                  </a:lnTo>
                  <a:lnTo>
                    <a:pt x="15128" y="6516"/>
                  </a:lnTo>
                  <a:lnTo>
                    <a:pt x="15115" y="6316"/>
                  </a:lnTo>
                  <a:lnTo>
                    <a:pt x="15101" y="6129"/>
                  </a:lnTo>
                  <a:lnTo>
                    <a:pt x="15088" y="5942"/>
                  </a:lnTo>
                  <a:lnTo>
                    <a:pt x="15048" y="5755"/>
                  </a:lnTo>
                  <a:lnTo>
                    <a:pt x="15008" y="5581"/>
                  </a:lnTo>
                  <a:lnTo>
                    <a:pt x="14968" y="5394"/>
                  </a:lnTo>
                  <a:lnTo>
                    <a:pt x="14901" y="5207"/>
                  </a:lnTo>
                  <a:lnTo>
                    <a:pt x="14768" y="4847"/>
                  </a:lnTo>
                  <a:lnTo>
                    <a:pt x="14607" y="4500"/>
                  </a:lnTo>
                  <a:lnTo>
                    <a:pt x="14420" y="4166"/>
                  </a:lnTo>
                  <a:lnTo>
                    <a:pt x="14220" y="3832"/>
                  </a:lnTo>
                  <a:lnTo>
                    <a:pt x="14007" y="3512"/>
                  </a:lnTo>
                  <a:lnTo>
                    <a:pt x="13766" y="3205"/>
                  </a:lnTo>
                  <a:lnTo>
                    <a:pt x="13526" y="2911"/>
                  </a:lnTo>
                  <a:lnTo>
                    <a:pt x="13272" y="2630"/>
                  </a:lnTo>
                  <a:lnTo>
                    <a:pt x="12992" y="2363"/>
                  </a:lnTo>
                  <a:lnTo>
                    <a:pt x="12711" y="2096"/>
                  </a:lnTo>
                  <a:lnTo>
                    <a:pt x="12418" y="1843"/>
                  </a:lnTo>
                  <a:lnTo>
                    <a:pt x="12111" y="1616"/>
                  </a:lnTo>
                  <a:lnTo>
                    <a:pt x="11803" y="1389"/>
                  </a:lnTo>
                  <a:lnTo>
                    <a:pt x="11470" y="1188"/>
                  </a:lnTo>
                  <a:lnTo>
                    <a:pt x="11149" y="988"/>
                  </a:lnTo>
                  <a:lnTo>
                    <a:pt x="10802" y="801"/>
                  </a:lnTo>
                  <a:lnTo>
                    <a:pt x="10468" y="641"/>
                  </a:lnTo>
                  <a:lnTo>
                    <a:pt x="10108" y="494"/>
                  </a:lnTo>
                  <a:lnTo>
                    <a:pt x="9707" y="334"/>
                  </a:lnTo>
                  <a:lnTo>
                    <a:pt x="9320" y="214"/>
                  </a:lnTo>
                  <a:lnTo>
                    <a:pt x="8919" y="120"/>
                  </a:lnTo>
                  <a:lnTo>
                    <a:pt x="8532" y="53"/>
                  </a:lnTo>
                  <a:lnTo>
                    <a:pt x="8132" y="13"/>
                  </a:lnTo>
                  <a:lnTo>
                    <a:pt x="77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5637075" y="3243700"/>
              <a:ext cx="387575" cy="343850"/>
            </a:xfrm>
            <a:custGeom>
              <a:rect b="b" l="l" r="r" t="t"/>
              <a:pathLst>
                <a:path extrusionOk="0" h="13754" w="15503">
                  <a:moveTo>
                    <a:pt x="6730" y="4500"/>
                  </a:moveTo>
                  <a:lnTo>
                    <a:pt x="8012" y="5568"/>
                  </a:lnTo>
                  <a:lnTo>
                    <a:pt x="9013" y="6410"/>
                  </a:lnTo>
                  <a:lnTo>
                    <a:pt x="10014" y="7251"/>
                  </a:lnTo>
                  <a:lnTo>
                    <a:pt x="9707" y="7531"/>
                  </a:lnTo>
                  <a:lnTo>
                    <a:pt x="8265" y="8826"/>
                  </a:lnTo>
                  <a:lnTo>
                    <a:pt x="7464" y="8479"/>
                  </a:lnTo>
                  <a:lnTo>
                    <a:pt x="6650" y="8145"/>
                  </a:lnTo>
                  <a:lnTo>
                    <a:pt x="6009" y="7865"/>
                  </a:lnTo>
                  <a:lnTo>
                    <a:pt x="5368" y="7571"/>
                  </a:lnTo>
                  <a:lnTo>
                    <a:pt x="4740" y="7278"/>
                  </a:lnTo>
                  <a:lnTo>
                    <a:pt x="4099" y="6970"/>
                  </a:lnTo>
                  <a:lnTo>
                    <a:pt x="4954" y="6143"/>
                  </a:lnTo>
                  <a:lnTo>
                    <a:pt x="5822" y="5341"/>
                  </a:lnTo>
                  <a:lnTo>
                    <a:pt x="6730" y="4500"/>
                  </a:lnTo>
                  <a:close/>
                  <a:moveTo>
                    <a:pt x="9534" y="1"/>
                  </a:moveTo>
                  <a:lnTo>
                    <a:pt x="9454" y="14"/>
                  </a:lnTo>
                  <a:lnTo>
                    <a:pt x="9267" y="67"/>
                  </a:lnTo>
                  <a:lnTo>
                    <a:pt x="9080" y="134"/>
                  </a:lnTo>
                  <a:lnTo>
                    <a:pt x="8906" y="228"/>
                  </a:lnTo>
                  <a:lnTo>
                    <a:pt x="8746" y="334"/>
                  </a:lnTo>
                  <a:lnTo>
                    <a:pt x="8586" y="455"/>
                  </a:lnTo>
                  <a:lnTo>
                    <a:pt x="8425" y="575"/>
                  </a:lnTo>
                  <a:lnTo>
                    <a:pt x="8118" y="828"/>
                  </a:lnTo>
                  <a:lnTo>
                    <a:pt x="7491" y="1362"/>
                  </a:lnTo>
                  <a:lnTo>
                    <a:pt x="6863" y="1897"/>
                  </a:lnTo>
                  <a:lnTo>
                    <a:pt x="6476" y="2230"/>
                  </a:lnTo>
                  <a:lnTo>
                    <a:pt x="5742" y="1736"/>
                  </a:lnTo>
                  <a:lnTo>
                    <a:pt x="5381" y="1496"/>
                  </a:lnTo>
                  <a:lnTo>
                    <a:pt x="5007" y="1256"/>
                  </a:lnTo>
                  <a:lnTo>
                    <a:pt x="4487" y="935"/>
                  </a:lnTo>
                  <a:lnTo>
                    <a:pt x="4219" y="775"/>
                  </a:lnTo>
                  <a:lnTo>
                    <a:pt x="3952" y="628"/>
                  </a:lnTo>
                  <a:lnTo>
                    <a:pt x="3725" y="495"/>
                  </a:lnTo>
                  <a:lnTo>
                    <a:pt x="3605" y="441"/>
                  </a:lnTo>
                  <a:lnTo>
                    <a:pt x="3485" y="388"/>
                  </a:lnTo>
                  <a:lnTo>
                    <a:pt x="3365" y="348"/>
                  </a:lnTo>
                  <a:lnTo>
                    <a:pt x="3245" y="321"/>
                  </a:lnTo>
                  <a:lnTo>
                    <a:pt x="3125" y="308"/>
                  </a:lnTo>
                  <a:lnTo>
                    <a:pt x="3004" y="321"/>
                  </a:lnTo>
                  <a:lnTo>
                    <a:pt x="2951" y="334"/>
                  </a:lnTo>
                  <a:lnTo>
                    <a:pt x="2898" y="334"/>
                  </a:lnTo>
                  <a:lnTo>
                    <a:pt x="2898" y="348"/>
                  </a:lnTo>
                  <a:lnTo>
                    <a:pt x="2818" y="388"/>
                  </a:lnTo>
                  <a:lnTo>
                    <a:pt x="2737" y="468"/>
                  </a:lnTo>
                  <a:lnTo>
                    <a:pt x="2697" y="508"/>
                  </a:lnTo>
                  <a:lnTo>
                    <a:pt x="2684" y="548"/>
                  </a:lnTo>
                  <a:lnTo>
                    <a:pt x="2671" y="601"/>
                  </a:lnTo>
                  <a:lnTo>
                    <a:pt x="2657" y="655"/>
                  </a:lnTo>
                  <a:lnTo>
                    <a:pt x="2671" y="748"/>
                  </a:lnTo>
                  <a:lnTo>
                    <a:pt x="2684" y="842"/>
                  </a:lnTo>
                  <a:lnTo>
                    <a:pt x="2711" y="935"/>
                  </a:lnTo>
                  <a:lnTo>
                    <a:pt x="2751" y="1029"/>
                  </a:lnTo>
                  <a:lnTo>
                    <a:pt x="2804" y="1109"/>
                  </a:lnTo>
                  <a:lnTo>
                    <a:pt x="2858" y="1202"/>
                  </a:lnTo>
                  <a:lnTo>
                    <a:pt x="2991" y="1349"/>
                  </a:lnTo>
                  <a:lnTo>
                    <a:pt x="3151" y="1496"/>
                  </a:lnTo>
                  <a:lnTo>
                    <a:pt x="3312" y="1643"/>
                  </a:lnTo>
                  <a:lnTo>
                    <a:pt x="3619" y="1883"/>
                  </a:lnTo>
                  <a:lnTo>
                    <a:pt x="5007" y="3085"/>
                  </a:lnTo>
                  <a:lnTo>
                    <a:pt x="5248" y="3272"/>
                  </a:lnTo>
                  <a:lnTo>
                    <a:pt x="4794" y="3659"/>
                  </a:lnTo>
                  <a:lnTo>
                    <a:pt x="4326" y="4060"/>
                  </a:lnTo>
                  <a:lnTo>
                    <a:pt x="3792" y="4540"/>
                  </a:lnTo>
                  <a:lnTo>
                    <a:pt x="3258" y="5034"/>
                  </a:lnTo>
                  <a:lnTo>
                    <a:pt x="2724" y="5528"/>
                  </a:lnTo>
                  <a:lnTo>
                    <a:pt x="2217" y="6049"/>
                  </a:lnTo>
                  <a:lnTo>
                    <a:pt x="1576" y="5755"/>
                  </a:lnTo>
                  <a:lnTo>
                    <a:pt x="1255" y="5608"/>
                  </a:lnTo>
                  <a:lnTo>
                    <a:pt x="921" y="5488"/>
                  </a:lnTo>
                  <a:lnTo>
                    <a:pt x="855" y="5475"/>
                  </a:lnTo>
                  <a:lnTo>
                    <a:pt x="735" y="5475"/>
                  </a:lnTo>
                  <a:lnTo>
                    <a:pt x="681" y="5488"/>
                  </a:lnTo>
                  <a:lnTo>
                    <a:pt x="628" y="5515"/>
                  </a:lnTo>
                  <a:lnTo>
                    <a:pt x="588" y="5555"/>
                  </a:lnTo>
                  <a:lnTo>
                    <a:pt x="561" y="5595"/>
                  </a:lnTo>
                  <a:lnTo>
                    <a:pt x="534" y="5649"/>
                  </a:lnTo>
                  <a:lnTo>
                    <a:pt x="494" y="5755"/>
                  </a:lnTo>
                  <a:lnTo>
                    <a:pt x="481" y="5876"/>
                  </a:lnTo>
                  <a:lnTo>
                    <a:pt x="494" y="5929"/>
                  </a:lnTo>
                  <a:lnTo>
                    <a:pt x="508" y="5996"/>
                  </a:lnTo>
                  <a:lnTo>
                    <a:pt x="534" y="6049"/>
                  </a:lnTo>
                  <a:lnTo>
                    <a:pt x="574" y="6089"/>
                  </a:lnTo>
                  <a:lnTo>
                    <a:pt x="761" y="6316"/>
                  </a:lnTo>
                  <a:lnTo>
                    <a:pt x="962" y="6530"/>
                  </a:lnTo>
                  <a:lnTo>
                    <a:pt x="1175" y="6743"/>
                  </a:lnTo>
                  <a:lnTo>
                    <a:pt x="1389" y="6944"/>
                  </a:lnTo>
                  <a:lnTo>
                    <a:pt x="1148" y="7224"/>
                  </a:lnTo>
                  <a:lnTo>
                    <a:pt x="908" y="7505"/>
                  </a:lnTo>
                  <a:lnTo>
                    <a:pt x="588" y="7905"/>
                  </a:lnTo>
                  <a:lnTo>
                    <a:pt x="441" y="8105"/>
                  </a:lnTo>
                  <a:lnTo>
                    <a:pt x="294" y="8319"/>
                  </a:lnTo>
                  <a:lnTo>
                    <a:pt x="174" y="8546"/>
                  </a:lnTo>
                  <a:lnTo>
                    <a:pt x="120" y="8653"/>
                  </a:lnTo>
                  <a:lnTo>
                    <a:pt x="80" y="8773"/>
                  </a:lnTo>
                  <a:lnTo>
                    <a:pt x="40" y="8893"/>
                  </a:lnTo>
                  <a:lnTo>
                    <a:pt x="14" y="9013"/>
                  </a:lnTo>
                  <a:lnTo>
                    <a:pt x="0" y="9133"/>
                  </a:lnTo>
                  <a:lnTo>
                    <a:pt x="0" y="9267"/>
                  </a:lnTo>
                  <a:lnTo>
                    <a:pt x="14" y="9387"/>
                  </a:lnTo>
                  <a:lnTo>
                    <a:pt x="40" y="9494"/>
                  </a:lnTo>
                  <a:lnTo>
                    <a:pt x="80" y="9587"/>
                  </a:lnTo>
                  <a:lnTo>
                    <a:pt x="120" y="9681"/>
                  </a:lnTo>
                  <a:lnTo>
                    <a:pt x="174" y="9761"/>
                  </a:lnTo>
                  <a:lnTo>
                    <a:pt x="241" y="9828"/>
                  </a:lnTo>
                  <a:lnTo>
                    <a:pt x="307" y="9895"/>
                  </a:lnTo>
                  <a:lnTo>
                    <a:pt x="387" y="9948"/>
                  </a:lnTo>
                  <a:lnTo>
                    <a:pt x="468" y="9988"/>
                  </a:lnTo>
                  <a:lnTo>
                    <a:pt x="548" y="10015"/>
                  </a:lnTo>
                  <a:lnTo>
                    <a:pt x="628" y="10041"/>
                  </a:lnTo>
                  <a:lnTo>
                    <a:pt x="721" y="10055"/>
                  </a:lnTo>
                  <a:lnTo>
                    <a:pt x="815" y="10068"/>
                  </a:lnTo>
                  <a:lnTo>
                    <a:pt x="908" y="10055"/>
                  </a:lnTo>
                  <a:lnTo>
                    <a:pt x="988" y="10041"/>
                  </a:lnTo>
                  <a:lnTo>
                    <a:pt x="1082" y="10028"/>
                  </a:lnTo>
                  <a:lnTo>
                    <a:pt x="1082" y="10081"/>
                  </a:lnTo>
                  <a:lnTo>
                    <a:pt x="1189" y="10041"/>
                  </a:lnTo>
                  <a:lnTo>
                    <a:pt x="1295" y="9988"/>
                  </a:lnTo>
                  <a:lnTo>
                    <a:pt x="1482" y="9868"/>
                  </a:lnTo>
                  <a:lnTo>
                    <a:pt x="1656" y="9721"/>
                  </a:lnTo>
                  <a:lnTo>
                    <a:pt x="1803" y="9574"/>
                  </a:lnTo>
                  <a:lnTo>
                    <a:pt x="1950" y="9401"/>
                  </a:lnTo>
                  <a:lnTo>
                    <a:pt x="2083" y="9227"/>
                  </a:lnTo>
                  <a:lnTo>
                    <a:pt x="2364" y="8866"/>
                  </a:lnTo>
                  <a:lnTo>
                    <a:pt x="2671" y="8519"/>
                  </a:lnTo>
                  <a:lnTo>
                    <a:pt x="2964" y="8172"/>
                  </a:lnTo>
                  <a:lnTo>
                    <a:pt x="3298" y="8386"/>
                  </a:lnTo>
                  <a:lnTo>
                    <a:pt x="3632" y="8586"/>
                  </a:lnTo>
                  <a:lnTo>
                    <a:pt x="4300" y="8973"/>
                  </a:lnTo>
                  <a:lnTo>
                    <a:pt x="4967" y="9320"/>
                  </a:lnTo>
                  <a:lnTo>
                    <a:pt x="5621" y="9668"/>
                  </a:lnTo>
                  <a:lnTo>
                    <a:pt x="6182" y="9935"/>
                  </a:lnTo>
                  <a:lnTo>
                    <a:pt x="6756" y="10188"/>
                  </a:lnTo>
                  <a:lnTo>
                    <a:pt x="5635" y="11203"/>
                  </a:lnTo>
                  <a:lnTo>
                    <a:pt x="5288" y="11510"/>
                  </a:lnTo>
                  <a:lnTo>
                    <a:pt x="5114" y="11670"/>
                  </a:lnTo>
                  <a:lnTo>
                    <a:pt x="4941" y="11831"/>
                  </a:lnTo>
                  <a:lnTo>
                    <a:pt x="4807" y="11978"/>
                  </a:lnTo>
                  <a:lnTo>
                    <a:pt x="4673" y="12138"/>
                  </a:lnTo>
                  <a:lnTo>
                    <a:pt x="4687" y="12111"/>
                  </a:lnTo>
                  <a:lnTo>
                    <a:pt x="4687" y="12111"/>
                  </a:lnTo>
                  <a:lnTo>
                    <a:pt x="4633" y="12178"/>
                  </a:lnTo>
                  <a:lnTo>
                    <a:pt x="4553" y="12285"/>
                  </a:lnTo>
                  <a:lnTo>
                    <a:pt x="4527" y="12325"/>
                  </a:lnTo>
                  <a:lnTo>
                    <a:pt x="4527" y="12338"/>
                  </a:lnTo>
                  <a:lnTo>
                    <a:pt x="4460" y="12391"/>
                  </a:lnTo>
                  <a:lnTo>
                    <a:pt x="4393" y="12458"/>
                  </a:lnTo>
                  <a:lnTo>
                    <a:pt x="4353" y="12525"/>
                  </a:lnTo>
                  <a:lnTo>
                    <a:pt x="4313" y="12618"/>
                  </a:lnTo>
                  <a:lnTo>
                    <a:pt x="4313" y="12578"/>
                  </a:lnTo>
                  <a:lnTo>
                    <a:pt x="4260" y="12685"/>
                  </a:lnTo>
                  <a:lnTo>
                    <a:pt x="4219" y="12792"/>
                  </a:lnTo>
                  <a:lnTo>
                    <a:pt x="4206" y="12912"/>
                  </a:lnTo>
                  <a:lnTo>
                    <a:pt x="4219" y="13046"/>
                  </a:lnTo>
                  <a:lnTo>
                    <a:pt x="4246" y="13166"/>
                  </a:lnTo>
                  <a:lnTo>
                    <a:pt x="4286" y="13273"/>
                  </a:lnTo>
                  <a:lnTo>
                    <a:pt x="4353" y="13379"/>
                  </a:lnTo>
                  <a:lnTo>
                    <a:pt x="4420" y="13460"/>
                  </a:lnTo>
                  <a:lnTo>
                    <a:pt x="4527" y="13553"/>
                  </a:lnTo>
                  <a:lnTo>
                    <a:pt x="4633" y="13620"/>
                  </a:lnTo>
                  <a:lnTo>
                    <a:pt x="4727" y="13673"/>
                  </a:lnTo>
                  <a:lnTo>
                    <a:pt x="4834" y="13713"/>
                  </a:lnTo>
                  <a:lnTo>
                    <a:pt x="4941" y="13740"/>
                  </a:lnTo>
                  <a:lnTo>
                    <a:pt x="5047" y="13753"/>
                  </a:lnTo>
                  <a:lnTo>
                    <a:pt x="5154" y="13753"/>
                  </a:lnTo>
                  <a:lnTo>
                    <a:pt x="5261" y="13740"/>
                  </a:lnTo>
                  <a:lnTo>
                    <a:pt x="5381" y="13713"/>
                  </a:lnTo>
                  <a:lnTo>
                    <a:pt x="5488" y="13687"/>
                  </a:lnTo>
                  <a:lnTo>
                    <a:pt x="5702" y="13606"/>
                  </a:lnTo>
                  <a:lnTo>
                    <a:pt x="5915" y="13486"/>
                  </a:lnTo>
                  <a:lnTo>
                    <a:pt x="6129" y="13339"/>
                  </a:lnTo>
                  <a:lnTo>
                    <a:pt x="6342" y="13179"/>
                  </a:lnTo>
                  <a:lnTo>
                    <a:pt x="6556" y="13006"/>
                  </a:lnTo>
                  <a:lnTo>
                    <a:pt x="6756" y="12819"/>
                  </a:lnTo>
                  <a:lnTo>
                    <a:pt x="6943" y="12645"/>
                  </a:lnTo>
                  <a:lnTo>
                    <a:pt x="7290" y="12285"/>
                  </a:lnTo>
                  <a:lnTo>
                    <a:pt x="7584" y="11991"/>
                  </a:lnTo>
                  <a:lnTo>
                    <a:pt x="8559" y="11083"/>
                  </a:lnTo>
                  <a:lnTo>
                    <a:pt x="9120" y="11403"/>
                  </a:lnTo>
                  <a:lnTo>
                    <a:pt x="9694" y="11737"/>
                  </a:lnTo>
                  <a:lnTo>
                    <a:pt x="9974" y="11884"/>
                  </a:lnTo>
                  <a:lnTo>
                    <a:pt x="10268" y="12018"/>
                  </a:lnTo>
                  <a:lnTo>
                    <a:pt x="10575" y="12138"/>
                  </a:lnTo>
                  <a:lnTo>
                    <a:pt x="10882" y="12231"/>
                  </a:lnTo>
                  <a:lnTo>
                    <a:pt x="10976" y="12258"/>
                  </a:lnTo>
                  <a:lnTo>
                    <a:pt x="11163" y="12258"/>
                  </a:lnTo>
                  <a:lnTo>
                    <a:pt x="11243" y="12231"/>
                  </a:lnTo>
                  <a:lnTo>
                    <a:pt x="11323" y="12204"/>
                  </a:lnTo>
                  <a:lnTo>
                    <a:pt x="11390" y="12164"/>
                  </a:lnTo>
                  <a:lnTo>
                    <a:pt x="11456" y="12124"/>
                  </a:lnTo>
                  <a:lnTo>
                    <a:pt x="11523" y="12058"/>
                  </a:lnTo>
                  <a:lnTo>
                    <a:pt x="11577" y="12004"/>
                  </a:lnTo>
                  <a:lnTo>
                    <a:pt x="11617" y="11924"/>
                  </a:lnTo>
                  <a:lnTo>
                    <a:pt x="11657" y="11857"/>
                  </a:lnTo>
                  <a:lnTo>
                    <a:pt x="11683" y="11777"/>
                  </a:lnTo>
                  <a:lnTo>
                    <a:pt x="11710" y="11684"/>
                  </a:lnTo>
                  <a:lnTo>
                    <a:pt x="11710" y="11604"/>
                  </a:lnTo>
                  <a:lnTo>
                    <a:pt x="11710" y="11510"/>
                  </a:lnTo>
                  <a:lnTo>
                    <a:pt x="11697" y="11417"/>
                  </a:lnTo>
                  <a:lnTo>
                    <a:pt x="11657" y="11283"/>
                  </a:lnTo>
                  <a:lnTo>
                    <a:pt x="11603" y="11136"/>
                  </a:lnTo>
                  <a:lnTo>
                    <a:pt x="11536" y="11003"/>
                  </a:lnTo>
                  <a:lnTo>
                    <a:pt x="11470" y="10883"/>
                  </a:lnTo>
                  <a:lnTo>
                    <a:pt x="11390" y="10749"/>
                  </a:lnTo>
                  <a:lnTo>
                    <a:pt x="11296" y="10629"/>
                  </a:lnTo>
                  <a:lnTo>
                    <a:pt x="11189" y="10522"/>
                  </a:lnTo>
                  <a:lnTo>
                    <a:pt x="11083" y="10415"/>
                  </a:lnTo>
                  <a:lnTo>
                    <a:pt x="10842" y="10215"/>
                  </a:lnTo>
                  <a:lnTo>
                    <a:pt x="10588" y="10015"/>
                  </a:lnTo>
                  <a:lnTo>
                    <a:pt x="10321" y="9854"/>
                  </a:lnTo>
                  <a:lnTo>
                    <a:pt x="10054" y="9694"/>
                  </a:lnTo>
                  <a:lnTo>
                    <a:pt x="10548" y="9240"/>
                  </a:lnTo>
                  <a:lnTo>
                    <a:pt x="11403" y="8426"/>
                  </a:lnTo>
                  <a:lnTo>
                    <a:pt x="12258" y="9160"/>
                  </a:lnTo>
                  <a:lnTo>
                    <a:pt x="12217" y="9214"/>
                  </a:lnTo>
                  <a:lnTo>
                    <a:pt x="12204" y="9267"/>
                  </a:lnTo>
                  <a:lnTo>
                    <a:pt x="12204" y="9334"/>
                  </a:lnTo>
                  <a:lnTo>
                    <a:pt x="12231" y="9414"/>
                  </a:lnTo>
                  <a:lnTo>
                    <a:pt x="12378" y="9601"/>
                  </a:lnTo>
                  <a:lnTo>
                    <a:pt x="12511" y="9761"/>
                  </a:lnTo>
                  <a:lnTo>
                    <a:pt x="12671" y="9895"/>
                  </a:lnTo>
                  <a:lnTo>
                    <a:pt x="12845" y="10041"/>
                  </a:lnTo>
                  <a:lnTo>
                    <a:pt x="12938" y="10122"/>
                  </a:lnTo>
                  <a:lnTo>
                    <a:pt x="13019" y="10228"/>
                  </a:lnTo>
                  <a:lnTo>
                    <a:pt x="13179" y="10429"/>
                  </a:lnTo>
                  <a:lnTo>
                    <a:pt x="13259" y="10522"/>
                  </a:lnTo>
                  <a:lnTo>
                    <a:pt x="13352" y="10616"/>
                  </a:lnTo>
                  <a:lnTo>
                    <a:pt x="13473" y="10682"/>
                  </a:lnTo>
                  <a:lnTo>
                    <a:pt x="13606" y="10736"/>
                  </a:lnTo>
                  <a:lnTo>
                    <a:pt x="13766" y="10776"/>
                  </a:lnTo>
                  <a:lnTo>
                    <a:pt x="13927" y="10776"/>
                  </a:lnTo>
                  <a:lnTo>
                    <a:pt x="14073" y="10762"/>
                  </a:lnTo>
                  <a:lnTo>
                    <a:pt x="14207" y="10722"/>
                  </a:lnTo>
                  <a:lnTo>
                    <a:pt x="14340" y="10656"/>
                  </a:lnTo>
                  <a:lnTo>
                    <a:pt x="14447" y="10576"/>
                  </a:lnTo>
                  <a:lnTo>
                    <a:pt x="14554" y="10482"/>
                  </a:lnTo>
                  <a:lnTo>
                    <a:pt x="14648" y="10362"/>
                  </a:lnTo>
                  <a:lnTo>
                    <a:pt x="14728" y="10242"/>
                  </a:lnTo>
                  <a:lnTo>
                    <a:pt x="14794" y="10108"/>
                  </a:lnTo>
                  <a:lnTo>
                    <a:pt x="14834" y="9975"/>
                  </a:lnTo>
                  <a:lnTo>
                    <a:pt x="14875" y="9828"/>
                  </a:lnTo>
                  <a:lnTo>
                    <a:pt x="14888" y="9668"/>
                  </a:lnTo>
                  <a:lnTo>
                    <a:pt x="14901" y="9521"/>
                  </a:lnTo>
                  <a:lnTo>
                    <a:pt x="14888" y="9374"/>
                  </a:lnTo>
                  <a:lnTo>
                    <a:pt x="14861" y="9227"/>
                  </a:lnTo>
                  <a:lnTo>
                    <a:pt x="14808" y="9080"/>
                  </a:lnTo>
                  <a:lnTo>
                    <a:pt x="14754" y="8947"/>
                  </a:lnTo>
                  <a:lnTo>
                    <a:pt x="14688" y="8800"/>
                  </a:lnTo>
                  <a:lnTo>
                    <a:pt x="14594" y="8679"/>
                  </a:lnTo>
                  <a:lnTo>
                    <a:pt x="14514" y="8559"/>
                  </a:lnTo>
                  <a:lnTo>
                    <a:pt x="14407" y="8439"/>
                  </a:lnTo>
                  <a:lnTo>
                    <a:pt x="14194" y="8212"/>
                  </a:lnTo>
                  <a:lnTo>
                    <a:pt x="13967" y="7999"/>
                  </a:lnTo>
                  <a:lnTo>
                    <a:pt x="13726" y="7798"/>
                  </a:lnTo>
                  <a:lnTo>
                    <a:pt x="13246" y="7411"/>
                  </a:lnTo>
                  <a:lnTo>
                    <a:pt x="12832" y="7064"/>
                  </a:lnTo>
                  <a:lnTo>
                    <a:pt x="13112" y="6810"/>
                  </a:lnTo>
                  <a:lnTo>
                    <a:pt x="13406" y="6530"/>
                  </a:lnTo>
                  <a:lnTo>
                    <a:pt x="13766" y="6169"/>
                  </a:lnTo>
                  <a:lnTo>
                    <a:pt x="14113" y="5782"/>
                  </a:lnTo>
                  <a:lnTo>
                    <a:pt x="14461" y="5395"/>
                  </a:lnTo>
                  <a:lnTo>
                    <a:pt x="14794" y="5008"/>
                  </a:lnTo>
                  <a:lnTo>
                    <a:pt x="15061" y="4674"/>
                  </a:lnTo>
                  <a:lnTo>
                    <a:pt x="15182" y="4514"/>
                  </a:lnTo>
                  <a:lnTo>
                    <a:pt x="15288" y="4340"/>
                  </a:lnTo>
                  <a:lnTo>
                    <a:pt x="15382" y="4153"/>
                  </a:lnTo>
                  <a:lnTo>
                    <a:pt x="15449" y="3966"/>
                  </a:lnTo>
                  <a:lnTo>
                    <a:pt x="15489" y="3766"/>
                  </a:lnTo>
                  <a:lnTo>
                    <a:pt x="15502" y="3659"/>
                  </a:lnTo>
                  <a:lnTo>
                    <a:pt x="15502" y="3552"/>
                  </a:lnTo>
                  <a:lnTo>
                    <a:pt x="15489" y="3512"/>
                  </a:lnTo>
                  <a:lnTo>
                    <a:pt x="15462" y="3485"/>
                  </a:lnTo>
                  <a:lnTo>
                    <a:pt x="15435" y="3459"/>
                  </a:lnTo>
                  <a:lnTo>
                    <a:pt x="15395" y="3459"/>
                  </a:lnTo>
                  <a:lnTo>
                    <a:pt x="15195" y="3445"/>
                  </a:lnTo>
                  <a:lnTo>
                    <a:pt x="15008" y="3472"/>
                  </a:lnTo>
                  <a:lnTo>
                    <a:pt x="14821" y="3512"/>
                  </a:lnTo>
                  <a:lnTo>
                    <a:pt x="14648" y="3579"/>
                  </a:lnTo>
                  <a:lnTo>
                    <a:pt x="14487" y="3659"/>
                  </a:lnTo>
                  <a:lnTo>
                    <a:pt x="14327" y="3753"/>
                  </a:lnTo>
                  <a:lnTo>
                    <a:pt x="13993" y="3966"/>
                  </a:lnTo>
                  <a:lnTo>
                    <a:pt x="13606" y="4220"/>
                  </a:lnTo>
                  <a:lnTo>
                    <a:pt x="13246" y="4500"/>
                  </a:lnTo>
                  <a:lnTo>
                    <a:pt x="12525" y="5074"/>
                  </a:lnTo>
                  <a:lnTo>
                    <a:pt x="11990" y="5502"/>
                  </a:lnTo>
                  <a:lnTo>
                    <a:pt x="11470" y="5956"/>
                  </a:lnTo>
                  <a:lnTo>
                    <a:pt x="11256" y="5782"/>
                  </a:lnTo>
                  <a:lnTo>
                    <a:pt x="10442" y="5141"/>
                  </a:lnTo>
                  <a:lnTo>
                    <a:pt x="9614" y="4514"/>
                  </a:lnTo>
                  <a:lnTo>
                    <a:pt x="8786" y="3899"/>
                  </a:lnTo>
                  <a:lnTo>
                    <a:pt x="7958" y="3285"/>
                  </a:lnTo>
                  <a:lnTo>
                    <a:pt x="8198" y="3045"/>
                  </a:lnTo>
                  <a:lnTo>
                    <a:pt x="8733" y="2457"/>
                  </a:lnTo>
                  <a:lnTo>
                    <a:pt x="9013" y="2137"/>
                  </a:lnTo>
                  <a:lnTo>
                    <a:pt x="9267" y="1803"/>
                  </a:lnTo>
                  <a:lnTo>
                    <a:pt x="9387" y="1630"/>
                  </a:lnTo>
                  <a:lnTo>
                    <a:pt x="9507" y="1443"/>
                  </a:lnTo>
                  <a:lnTo>
                    <a:pt x="9600" y="1269"/>
                  </a:lnTo>
                  <a:lnTo>
                    <a:pt x="9681" y="1082"/>
                  </a:lnTo>
                  <a:lnTo>
                    <a:pt x="9761" y="895"/>
                  </a:lnTo>
                  <a:lnTo>
                    <a:pt x="9814" y="708"/>
                  </a:lnTo>
                  <a:lnTo>
                    <a:pt x="9841" y="508"/>
                  </a:lnTo>
                  <a:lnTo>
                    <a:pt x="9854" y="321"/>
                  </a:lnTo>
                  <a:lnTo>
                    <a:pt x="9854" y="241"/>
                  </a:lnTo>
                  <a:lnTo>
                    <a:pt x="9827" y="174"/>
                  </a:lnTo>
                  <a:lnTo>
                    <a:pt x="9787" y="107"/>
                  </a:lnTo>
                  <a:lnTo>
                    <a:pt x="9734" y="67"/>
                  </a:lnTo>
                  <a:lnTo>
                    <a:pt x="9667" y="27"/>
                  </a:lnTo>
                  <a:lnTo>
                    <a:pt x="9600" y="14"/>
                  </a:lnTo>
                  <a:lnTo>
                    <a:pt x="95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42375" y="3346175"/>
              <a:ext cx="649600" cy="742750"/>
            </a:xfrm>
            <a:custGeom>
              <a:rect b="b" l="l" r="r" t="t"/>
              <a:pathLst>
                <a:path extrusionOk="0" h="29710" w="25984">
                  <a:moveTo>
                    <a:pt x="6516" y="1469"/>
                  </a:moveTo>
                  <a:lnTo>
                    <a:pt x="6717" y="1496"/>
                  </a:lnTo>
                  <a:lnTo>
                    <a:pt x="7091" y="1563"/>
                  </a:lnTo>
                  <a:lnTo>
                    <a:pt x="7384" y="1630"/>
                  </a:lnTo>
                  <a:lnTo>
                    <a:pt x="7691" y="1696"/>
                  </a:lnTo>
                  <a:lnTo>
                    <a:pt x="7985" y="1777"/>
                  </a:lnTo>
                  <a:lnTo>
                    <a:pt x="8279" y="1870"/>
                  </a:lnTo>
                  <a:lnTo>
                    <a:pt x="8559" y="1963"/>
                  </a:lnTo>
                  <a:lnTo>
                    <a:pt x="8853" y="2084"/>
                  </a:lnTo>
                  <a:lnTo>
                    <a:pt x="9133" y="2204"/>
                  </a:lnTo>
                  <a:lnTo>
                    <a:pt x="9414" y="2337"/>
                  </a:lnTo>
                  <a:lnTo>
                    <a:pt x="9681" y="2471"/>
                  </a:lnTo>
                  <a:lnTo>
                    <a:pt x="9948" y="2631"/>
                  </a:lnTo>
                  <a:lnTo>
                    <a:pt x="10215" y="2791"/>
                  </a:lnTo>
                  <a:lnTo>
                    <a:pt x="10469" y="2952"/>
                  </a:lnTo>
                  <a:lnTo>
                    <a:pt x="10709" y="3138"/>
                  </a:lnTo>
                  <a:lnTo>
                    <a:pt x="10963" y="3325"/>
                  </a:lnTo>
                  <a:lnTo>
                    <a:pt x="11190" y="3512"/>
                  </a:lnTo>
                  <a:lnTo>
                    <a:pt x="11430" y="3726"/>
                  </a:lnTo>
                  <a:lnTo>
                    <a:pt x="11590" y="3886"/>
                  </a:lnTo>
                  <a:lnTo>
                    <a:pt x="11750" y="4073"/>
                  </a:lnTo>
                  <a:lnTo>
                    <a:pt x="12071" y="4474"/>
                  </a:lnTo>
                  <a:lnTo>
                    <a:pt x="12244" y="4674"/>
                  </a:lnTo>
                  <a:lnTo>
                    <a:pt x="12405" y="4874"/>
                  </a:lnTo>
                  <a:lnTo>
                    <a:pt x="12592" y="5048"/>
                  </a:lnTo>
                  <a:lnTo>
                    <a:pt x="12779" y="5208"/>
                  </a:lnTo>
                  <a:lnTo>
                    <a:pt x="12418" y="5368"/>
                  </a:lnTo>
                  <a:lnTo>
                    <a:pt x="12071" y="5542"/>
                  </a:lnTo>
                  <a:lnTo>
                    <a:pt x="11897" y="5635"/>
                  </a:lnTo>
                  <a:lnTo>
                    <a:pt x="11737" y="5742"/>
                  </a:lnTo>
                  <a:lnTo>
                    <a:pt x="11590" y="5862"/>
                  </a:lnTo>
                  <a:lnTo>
                    <a:pt x="11430" y="5982"/>
                  </a:lnTo>
                  <a:lnTo>
                    <a:pt x="11296" y="6103"/>
                  </a:lnTo>
                  <a:lnTo>
                    <a:pt x="11163" y="6236"/>
                  </a:lnTo>
                  <a:lnTo>
                    <a:pt x="11029" y="6370"/>
                  </a:lnTo>
                  <a:lnTo>
                    <a:pt x="10923" y="6517"/>
                  </a:lnTo>
                  <a:lnTo>
                    <a:pt x="10816" y="6663"/>
                  </a:lnTo>
                  <a:lnTo>
                    <a:pt x="10722" y="6824"/>
                  </a:lnTo>
                  <a:lnTo>
                    <a:pt x="10642" y="6984"/>
                  </a:lnTo>
                  <a:lnTo>
                    <a:pt x="10562" y="7144"/>
                  </a:lnTo>
                  <a:lnTo>
                    <a:pt x="10549" y="7198"/>
                  </a:lnTo>
                  <a:lnTo>
                    <a:pt x="10549" y="7238"/>
                  </a:lnTo>
                  <a:lnTo>
                    <a:pt x="10562" y="7331"/>
                  </a:lnTo>
                  <a:lnTo>
                    <a:pt x="10602" y="7411"/>
                  </a:lnTo>
                  <a:lnTo>
                    <a:pt x="10656" y="7478"/>
                  </a:lnTo>
                  <a:lnTo>
                    <a:pt x="10722" y="7531"/>
                  </a:lnTo>
                  <a:lnTo>
                    <a:pt x="10816" y="7571"/>
                  </a:lnTo>
                  <a:lnTo>
                    <a:pt x="10896" y="7585"/>
                  </a:lnTo>
                  <a:lnTo>
                    <a:pt x="10989" y="7571"/>
                  </a:lnTo>
                  <a:lnTo>
                    <a:pt x="11203" y="7505"/>
                  </a:lnTo>
                  <a:lnTo>
                    <a:pt x="11417" y="7411"/>
                  </a:lnTo>
                  <a:lnTo>
                    <a:pt x="11630" y="7304"/>
                  </a:lnTo>
                  <a:lnTo>
                    <a:pt x="11831" y="7198"/>
                  </a:lnTo>
                  <a:lnTo>
                    <a:pt x="12231" y="6957"/>
                  </a:lnTo>
                  <a:lnTo>
                    <a:pt x="12431" y="6850"/>
                  </a:lnTo>
                  <a:lnTo>
                    <a:pt x="12632" y="6744"/>
                  </a:lnTo>
                  <a:lnTo>
                    <a:pt x="12859" y="6637"/>
                  </a:lnTo>
                  <a:lnTo>
                    <a:pt x="13086" y="6557"/>
                  </a:lnTo>
                  <a:lnTo>
                    <a:pt x="13326" y="6490"/>
                  </a:lnTo>
                  <a:lnTo>
                    <a:pt x="13553" y="6423"/>
                  </a:lnTo>
                  <a:lnTo>
                    <a:pt x="13793" y="6396"/>
                  </a:lnTo>
                  <a:lnTo>
                    <a:pt x="14034" y="6370"/>
                  </a:lnTo>
                  <a:lnTo>
                    <a:pt x="14287" y="6370"/>
                  </a:lnTo>
                  <a:lnTo>
                    <a:pt x="14528" y="6396"/>
                  </a:lnTo>
                  <a:lnTo>
                    <a:pt x="14768" y="6436"/>
                  </a:lnTo>
                  <a:lnTo>
                    <a:pt x="15008" y="6503"/>
                  </a:lnTo>
                  <a:lnTo>
                    <a:pt x="15235" y="6570"/>
                  </a:lnTo>
                  <a:lnTo>
                    <a:pt x="15462" y="6663"/>
                  </a:lnTo>
                  <a:lnTo>
                    <a:pt x="15689" y="6770"/>
                  </a:lnTo>
                  <a:lnTo>
                    <a:pt x="15916" y="6877"/>
                  </a:lnTo>
                  <a:lnTo>
                    <a:pt x="16130" y="7011"/>
                  </a:lnTo>
                  <a:lnTo>
                    <a:pt x="16344" y="7144"/>
                  </a:lnTo>
                  <a:lnTo>
                    <a:pt x="16758" y="7425"/>
                  </a:lnTo>
                  <a:lnTo>
                    <a:pt x="17158" y="7732"/>
                  </a:lnTo>
                  <a:lnTo>
                    <a:pt x="17545" y="8039"/>
                  </a:lnTo>
                  <a:lnTo>
                    <a:pt x="17919" y="8346"/>
                  </a:lnTo>
                  <a:lnTo>
                    <a:pt x="18266" y="8653"/>
                  </a:lnTo>
                  <a:lnTo>
                    <a:pt x="18613" y="8960"/>
                  </a:lnTo>
                  <a:lnTo>
                    <a:pt x="18961" y="9294"/>
                  </a:lnTo>
                  <a:lnTo>
                    <a:pt x="19281" y="9628"/>
                  </a:lnTo>
                  <a:lnTo>
                    <a:pt x="19602" y="9961"/>
                  </a:lnTo>
                  <a:lnTo>
                    <a:pt x="19909" y="10322"/>
                  </a:lnTo>
                  <a:lnTo>
                    <a:pt x="20216" y="10682"/>
                  </a:lnTo>
                  <a:lnTo>
                    <a:pt x="20483" y="11056"/>
                  </a:lnTo>
                  <a:lnTo>
                    <a:pt x="20763" y="11457"/>
                  </a:lnTo>
                  <a:lnTo>
                    <a:pt x="21017" y="11857"/>
                  </a:lnTo>
                  <a:lnTo>
                    <a:pt x="21257" y="12271"/>
                  </a:lnTo>
                  <a:lnTo>
                    <a:pt x="21471" y="12699"/>
                  </a:lnTo>
                  <a:lnTo>
                    <a:pt x="21538" y="12859"/>
                  </a:lnTo>
                  <a:lnTo>
                    <a:pt x="21604" y="13032"/>
                  </a:lnTo>
                  <a:lnTo>
                    <a:pt x="21217" y="13006"/>
                  </a:lnTo>
                  <a:lnTo>
                    <a:pt x="20830" y="13006"/>
                  </a:lnTo>
                  <a:lnTo>
                    <a:pt x="20403" y="13019"/>
                  </a:lnTo>
                  <a:lnTo>
                    <a:pt x="20189" y="13046"/>
                  </a:lnTo>
                  <a:lnTo>
                    <a:pt x="19975" y="13073"/>
                  </a:lnTo>
                  <a:lnTo>
                    <a:pt x="19762" y="13099"/>
                  </a:lnTo>
                  <a:lnTo>
                    <a:pt x="19561" y="13153"/>
                  </a:lnTo>
                  <a:lnTo>
                    <a:pt x="19361" y="13206"/>
                  </a:lnTo>
                  <a:lnTo>
                    <a:pt x="19161" y="13286"/>
                  </a:lnTo>
                  <a:lnTo>
                    <a:pt x="18974" y="13366"/>
                  </a:lnTo>
                  <a:lnTo>
                    <a:pt x="18787" y="13460"/>
                  </a:lnTo>
                  <a:lnTo>
                    <a:pt x="18427" y="13660"/>
                  </a:lnTo>
                  <a:lnTo>
                    <a:pt x="18066" y="13874"/>
                  </a:lnTo>
                  <a:lnTo>
                    <a:pt x="17706" y="14074"/>
                  </a:lnTo>
                  <a:lnTo>
                    <a:pt x="17652" y="14114"/>
                  </a:lnTo>
                  <a:lnTo>
                    <a:pt x="17612" y="14154"/>
                  </a:lnTo>
                  <a:lnTo>
                    <a:pt x="17585" y="14194"/>
                  </a:lnTo>
                  <a:lnTo>
                    <a:pt x="17559" y="14234"/>
                  </a:lnTo>
                  <a:lnTo>
                    <a:pt x="17545" y="14288"/>
                  </a:lnTo>
                  <a:lnTo>
                    <a:pt x="17545" y="14341"/>
                  </a:lnTo>
                  <a:lnTo>
                    <a:pt x="17559" y="14434"/>
                  </a:lnTo>
                  <a:lnTo>
                    <a:pt x="17599" y="14528"/>
                  </a:lnTo>
                  <a:lnTo>
                    <a:pt x="17665" y="14608"/>
                  </a:lnTo>
                  <a:lnTo>
                    <a:pt x="17719" y="14635"/>
                  </a:lnTo>
                  <a:lnTo>
                    <a:pt x="17759" y="14661"/>
                  </a:lnTo>
                  <a:lnTo>
                    <a:pt x="17812" y="14675"/>
                  </a:lnTo>
                  <a:lnTo>
                    <a:pt x="17866" y="14688"/>
                  </a:lnTo>
                  <a:lnTo>
                    <a:pt x="18480" y="14715"/>
                  </a:lnTo>
                  <a:lnTo>
                    <a:pt x="19094" y="14768"/>
                  </a:lnTo>
                  <a:lnTo>
                    <a:pt x="19708" y="14795"/>
                  </a:lnTo>
                  <a:lnTo>
                    <a:pt x="20015" y="14808"/>
                  </a:lnTo>
                  <a:lnTo>
                    <a:pt x="20323" y="14795"/>
                  </a:lnTo>
                  <a:lnTo>
                    <a:pt x="20870" y="14782"/>
                  </a:lnTo>
                  <a:lnTo>
                    <a:pt x="21137" y="14795"/>
                  </a:lnTo>
                  <a:lnTo>
                    <a:pt x="21391" y="14808"/>
                  </a:lnTo>
                  <a:lnTo>
                    <a:pt x="21658" y="14835"/>
                  </a:lnTo>
                  <a:lnTo>
                    <a:pt x="21925" y="14888"/>
                  </a:lnTo>
                  <a:lnTo>
                    <a:pt x="22179" y="14955"/>
                  </a:lnTo>
                  <a:lnTo>
                    <a:pt x="22432" y="15035"/>
                  </a:lnTo>
                  <a:lnTo>
                    <a:pt x="22673" y="15129"/>
                  </a:lnTo>
                  <a:lnTo>
                    <a:pt x="22886" y="15249"/>
                  </a:lnTo>
                  <a:lnTo>
                    <a:pt x="23073" y="15369"/>
                  </a:lnTo>
                  <a:lnTo>
                    <a:pt x="23247" y="15503"/>
                  </a:lnTo>
                  <a:lnTo>
                    <a:pt x="23407" y="15650"/>
                  </a:lnTo>
                  <a:lnTo>
                    <a:pt x="23554" y="15810"/>
                  </a:lnTo>
                  <a:lnTo>
                    <a:pt x="23687" y="15970"/>
                  </a:lnTo>
                  <a:lnTo>
                    <a:pt x="23794" y="16157"/>
                  </a:lnTo>
                  <a:lnTo>
                    <a:pt x="23888" y="16344"/>
                  </a:lnTo>
                  <a:lnTo>
                    <a:pt x="23968" y="16544"/>
                  </a:lnTo>
                  <a:lnTo>
                    <a:pt x="24034" y="16744"/>
                  </a:lnTo>
                  <a:lnTo>
                    <a:pt x="24101" y="16958"/>
                  </a:lnTo>
                  <a:lnTo>
                    <a:pt x="24141" y="17185"/>
                  </a:lnTo>
                  <a:lnTo>
                    <a:pt x="24168" y="17412"/>
                  </a:lnTo>
                  <a:lnTo>
                    <a:pt x="24181" y="17652"/>
                  </a:lnTo>
                  <a:lnTo>
                    <a:pt x="24181" y="17893"/>
                  </a:lnTo>
                  <a:lnTo>
                    <a:pt x="24181" y="18160"/>
                  </a:lnTo>
                  <a:lnTo>
                    <a:pt x="24168" y="18440"/>
                  </a:lnTo>
                  <a:lnTo>
                    <a:pt x="24128" y="18707"/>
                  </a:lnTo>
                  <a:lnTo>
                    <a:pt x="24088" y="18961"/>
                  </a:lnTo>
                  <a:lnTo>
                    <a:pt x="24034" y="19228"/>
                  </a:lnTo>
                  <a:lnTo>
                    <a:pt x="23981" y="19482"/>
                  </a:lnTo>
                  <a:lnTo>
                    <a:pt x="23901" y="19735"/>
                  </a:lnTo>
                  <a:lnTo>
                    <a:pt x="23821" y="19976"/>
                  </a:lnTo>
                  <a:lnTo>
                    <a:pt x="23727" y="20229"/>
                  </a:lnTo>
                  <a:lnTo>
                    <a:pt x="23634" y="20470"/>
                  </a:lnTo>
                  <a:lnTo>
                    <a:pt x="23514" y="20710"/>
                  </a:lnTo>
                  <a:lnTo>
                    <a:pt x="23394" y="20937"/>
                  </a:lnTo>
                  <a:lnTo>
                    <a:pt x="23273" y="21177"/>
                  </a:lnTo>
                  <a:lnTo>
                    <a:pt x="23140" y="21404"/>
                  </a:lnTo>
                  <a:lnTo>
                    <a:pt x="22993" y="21618"/>
                  </a:lnTo>
                  <a:lnTo>
                    <a:pt x="22846" y="21845"/>
                  </a:lnTo>
                  <a:lnTo>
                    <a:pt x="22526" y="22259"/>
                  </a:lnTo>
                  <a:lnTo>
                    <a:pt x="22192" y="22673"/>
                  </a:lnTo>
                  <a:lnTo>
                    <a:pt x="21818" y="23060"/>
                  </a:lnTo>
                  <a:lnTo>
                    <a:pt x="21431" y="23434"/>
                  </a:lnTo>
                  <a:lnTo>
                    <a:pt x="21030" y="23781"/>
                  </a:lnTo>
                  <a:lnTo>
                    <a:pt x="20616" y="24115"/>
                  </a:lnTo>
                  <a:lnTo>
                    <a:pt x="20202" y="24435"/>
                  </a:lnTo>
                  <a:lnTo>
                    <a:pt x="19762" y="24729"/>
                  </a:lnTo>
                  <a:lnTo>
                    <a:pt x="19294" y="25023"/>
                  </a:lnTo>
                  <a:lnTo>
                    <a:pt x="18827" y="25303"/>
                  </a:lnTo>
                  <a:lnTo>
                    <a:pt x="18333" y="25584"/>
                  </a:lnTo>
                  <a:lnTo>
                    <a:pt x="17839" y="25864"/>
                  </a:lnTo>
                  <a:lnTo>
                    <a:pt x="17318" y="26118"/>
                  </a:lnTo>
                  <a:lnTo>
                    <a:pt x="16811" y="26371"/>
                  </a:lnTo>
                  <a:lnTo>
                    <a:pt x="16277" y="26598"/>
                  </a:lnTo>
                  <a:lnTo>
                    <a:pt x="15756" y="26825"/>
                  </a:lnTo>
                  <a:lnTo>
                    <a:pt x="15222" y="27026"/>
                  </a:lnTo>
                  <a:lnTo>
                    <a:pt x="14675" y="27226"/>
                  </a:lnTo>
                  <a:lnTo>
                    <a:pt x="14127" y="27399"/>
                  </a:lnTo>
                  <a:lnTo>
                    <a:pt x="13580" y="27546"/>
                  </a:lnTo>
                  <a:lnTo>
                    <a:pt x="13032" y="27680"/>
                  </a:lnTo>
                  <a:lnTo>
                    <a:pt x="12485" y="27787"/>
                  </a:lnTo>
                  <a:lnTo>
                    <a:pt x="11937" y="27880"/>
                  </a:lnTo>
                  <a:lnTo>
                    <a:pt x="11377" y="27947"/>
                  </a:lnTo>
                  <a:lnTo>
                    <a:pt x="10909" y="27974"/>
                  </a:lnTo>
                  <a:lnTo>
                    <a:pt x="10429" y="27987"/>
                  </a:lnTo>
                  <a:lnTo>
                    <a:pt x="9935" y="27974"/>
                  </a:lnTo>
                  <a:lnTo>
                    <a:pt x="9441" y="27947"/>
                  </a:lnTo>
                  <a:lnTo>
                    <a:pt x="8960" y="27880"/>
                  </a:lnTo>
                  <a:lnTo>
                    <a:pt x="8479" y="27800"/>
                  </a:lnTo>
                  <a:lnTo>
                    <a:pt x="7999" y="27693"/>
                  </a:lnTo>
                  <a:lnTo>
                    <a:pt x="7531" y="27546"/>
                  </a:lnTo>
                  <a:lnTo>
                    <a:pt x="7304" y="27466"/>
                  </a:lnTo>
                  <a:lnTo>
                    <a:pt x="7077" y="27386"/>
                  </a:lnTo>
                  <a:lnTo>
                    <a:pt x="6850" y="27279"/>
                  </a:lnTo>
                  <a:lnTo>
                    <a:pt x="6637" y="27186"/>
                  </a:lnTo>
                  <a:lnTo>
                    <a:pt x="6423" y="27066"/>
                  </a:lnTo>
                  <a:lnTo>
                    <a:pt x="6209" y="26945"/>
                  </a:lnTo>
                  <a:lnTo>
                    <a:pt x="5996" y="26825"/>
                  </a:lnTo>
                  <a:lnTo>
                    <a:pt x="5809" y="26692"/>
                  </a:lnTo>
                  <a:lnTo>
                    <a:pt x="5608" y="26545"/>
                  </a:lnTo>
                  <a:lnTo>
                    <a:pt x="5422" y="26398"/>
                  </a:lnTo>
                  <a:lnTo>
                    <a:pt x="5235" y="26238"/>
                  </a:lnTo>
                  <a:lnTo>
                    <a:pt x="5061" y="26064"/>
                  </a:lnTo>
                  <a:lnTo>
                    <a:pt x="4901" y="25891"/>
                  </a:lnTo>
                  <a:lnTo>
                    <a:pt x="4741" y="25704"/>
                  </a:lnTo>
                  <a:lnTo>
                    <a:pt x="4580" y="25517"/>
                  </a:lnTo>
                  <a:lnTo>
                    <a:pt x="4433" y="25303"/>
                  </a:lnTo>
                  <a:lnTo>
                    <a:pt x="4313" y="25103"/>
                  </a:lnTo>
                  <a:lnTo>
                    <a:pt x="4193" y="24889"/>
                  </a:lnTo>
                  <a:lnTo>
                    <a:pt x="4086" y="24689"/>
                  </a:lnTo>
                  <a:lnTo>
                    <a:pt x="3993" y="24475"/>
                  </a:lnTo>
                  <a:lnTo>
                    <a:pt x="3913" y="24262"/>
                  </a:lnTo>
                  <a:lnTo>
                    <a:pt x="3833" y="24035"/>
                  </a:lnTo>
                  <a:lnTo>
                    <a:pt x="3779" y="23821"/>
                  </a:lnTo>
                  <a:lnTo>
                    <a:pt x="3739" y="23607"/>
                  </a:lnTo>
                  <a:lnTo>
                    <a:pt x="3699" y="23380"/>
                  </a:lnTo>
                  <a:lnTo>
                    <a:pt x="3672" y="23167"/>
                  </a:lnTo>
                  <a:lnTo>
                    <a:pt x="3659" y="22940"/>
                  </a:lnTo>
                  <a:lnTo>
                    <a:pt x="3659" y="22726"/>
                  </a:lnTo>
                  <a:lnTo>
                    <a:pt x="3659" y="22499"/>
                  </a:lnTo>
                  <a:lnTo>
                    <a:pt x="3686" y="22286"/>
                  </a:lnTo>
                  <a:lnTo>
                    <a:pt x="3712" y="22072"/>
                  </a:lnTo>
                  <a:lnTo>
                    <a:pt x="3753" y="21845"/>
                  </a:lnTo>
                  <a:lnTo>
                    <a:pt x="3793" y="21631"/>
                  </a:lnTo>
                  <a:lnTo>
                    <a:pt x="3859" y="21418"/>
                  </a:lnTo>
                  <a:lnTo>
                    <a:pt x="3926" y="21217"/>
                  </a:lnTo>
                  <a:lnTo>
                    <a:pt x="4006" y="21004"/>
                  </a:lnTo>
                  <a:lnTo>
                    <a:pt x="4086" y="20803"/>
                  </a:lnTo>
                  <a:lnTo>
                    <a:pt x="4180" y="20590"/>
                  </a:lnTo>
                  <a:lnTo>
                    <a:pt x="4287" y="20390"/>
                  </a:lnTo>
                  <a:lnTo>
                    <a:pt x="4393" y="20203"/>
                  </a:lnTo>
                  <a:lnTo>
                    <a:pt x="4514" y="20002"/>
                  </a:lnTo>
                  <a:lnTo>
                    <a:pt x="4647" y="19815"/>
                  </a:lnTo>
                  <a:lnTo>
                    <a:pt x="4781" y="19642"/>
                  </a:lnTo>
                  <a:lnTo>
                    <a:pt x="4927" y="19455"/>
                  </a:lnTo>
                  <a:lnTo>
                    <a:pt x="5088" y="19281"/>
                  </a:lnTo>
                  <a:lnTo>
                    <a:pt x="5248" y="19121"/>
                  </a:lnTo>
                  <a:lnTo>
                    <a:pt x="5422" y="18961"/>
                  </a:lnTo>
                  <a:lnTo>
                    <a:pt x="5595" y="18801"/>
                  </a:lnTo>
                  <a:lnTo>
                    <a:pt x="5649" y="18747"/>
                  </a:lnTo>
                  <a:lnTo>
                    <a:pt x="5675" y="18694"/>
                  </a:lnTo>
                  <a:lnTo>
                    <a:pt x="5702" y="18640"/>
                  </a:lnTo>
                  <a:lnTo>
                    <a:pt x="5715" y="18574"/>
                  </a:lnTo>
                  <a:lnTo>
                    <a:pt x="5715" y="18520"/>
                  </a:lnTo>
                  <a:lnTo>
                    <a:pt x="5702" y="18453"/>
                  </a:lnTo>
                  <a:lnTo>
                    <a:pt x="5689" y="18400"/>
                  </a:lnTo>
                  <a:lnTo>
                    <a:pt x="5649" y="18347"/>
                  </a:lnTo>
                  <a:lnTo>
                    <a:pt x="5622" y="18293"/>
                  </a:lnTo>
                  <a:lnTo>
                    <a:pt x="5568" y="18240"/>
                  </a:lnTo>
                  <a:lnTo>
                    <a:pt x="5515" y="18200"/>
                  </a:lnTo>
                  <a:lnTo>
                    <a:pt x="5462" y="18173"/>
                  </a:lnTo>
                  <a:lnTo>
                    <a:pt x="5408" y="18146"/>
                  </a:lnTo>
                  <a:lnTo>
                    <a:pt x="5341" y="18133"/>
                  </a:lnTo>
                  <a:lnTo>
                    <a:pt x="5275" y="18133"/>
                  </a:lnTo>
                  <a:lnTo>
                    <a:pt x="5208" y="18146"/>
                  </a:lnTo>
                  <a:lnTo>
                    <a:pt x="4954" y="18226"/>
                  </a:lnTo>
                  <a:lnTo>
                    <a:pt x="4701" y="18320"/>
                  </a:lnTo>
                  <a:lnTo>
                    <a:pt x="4474" y="18427"/>
                  </a:lnTo>
                  <a:lnTo>
                    <a:pt x="4247" y="18547"/>
                  </a:lnTo>
                  <a:lnTo>
                    <a:pt x="4046" y="18694"/>
                  </a:lnTo>
                  <a:lnTo>
                    <a:pt x="3846" y="18841"/>
                  </a:lnTo>
                  <a:lnTo>
                    <a:pt x="3659" y="19001"/>
                  </a:lnTo>
                  <a:lnTo>
                    <a:pt x="3485" y="19188"/>
                  </a:lnTo>
                  <a:lnTo>
                    <a:pt x="3312" y="19375"/>
                  </a:lnTo>
                  <a:lnTo>
                    <a:pt x="3165" y="19575"/>
                  </a:lnTo>
                  <a:lnTo>
                    <a:pt x="3018" y="19789"/>
                  </a:lnTo>
                  <a:lnTo>
                    <a:pt x="2898" y="20002"/>
                  </a:lnTo>
                  <a:lnTo>
                    <a:pt x="2778" y="20229"/>
                  </a:lnTo>
                  <a:lnTo>
                    <a:pt x="2671" y="20470"/>
                  </a:lnTo>
                  <a:lnTo>
                    <a:pt x="2578" y="20710"/>
                  </a:lnTo>
                  <a:lnTo>
                    <a:pt x="2484" y="20950"/>
                  </a:lnTo>
                  <a:lnTo>
                    <a:pt x="2337" y="20777"/>
                  </a:lnTo>
                  <a:lnTo>
                    <a:pt x="2190" y="20590"/>
                  </a:lnTo>
                  <a:lnTo>
                    <a:pt x="2070" y="20390"/>
                  </a:lnTo>
                  <a:lnTo>
                    <a:pt x="1963" y="20189"/>
                  </a:lnTo>
                  <a:lnTo>
                    <a:pt x="1870" y="19962"/>
                  </a:lnTo>
                  <a:lnTo>
                    <a:pt x="1803" y="19735"/>
                  </a:lnTo>
                  <a:lnTo>
                    <a:pt x="1750" y="19482"/>
                  </a:lnTo>
                  <a:lnTo>
                    <a:pt x="1723" y="19201"/>
                  </a:lnTo>
                  <a:lnTo>
                    <a:pt x="1696" y="18854"/>
                  </a:lnTo>
                  <a:lnTo>
                    <a:pt x="1683" y="18480"/>
                  </a:lnTo>
                  <a:lnTo>
                    <a:pt x="1670" y="18120"/>
                  </a:lnTo>
                  <a:lnTo>
                    <a:pt x="1670" y="17746"/>
                  </a:lnTo>
                  <a:lnTo>
                    <a:pt x="1696" y="17385"/>
                  </a:lnTo>
                  <a:lnTo>
                    <a:pt x="1723" y="17025"/>
                  </a:lnTo>
                  <a:lnTo>
                    <a:pt x="1763" y="16664"/>
                  </a:lnTo>
                  <a:lnTo>
                    <a:pt x="1816" y="16304"/>
                  </a:lnTo>
                  <a:lnTo>
                    <a:pt x="1883" y="15970"/>
                  </a:lnTo>
                  <a:lnTo>
                    <a:pt x="1977" y="15650"/>
                  </a:lnTo>
                  <a:lnTo>
                    <a:pt x="2070" y="15316"/>
                  </a:lnTo>
                  <a:lnTo>
                    <a:pt x="2190" y="15009"/>
                  </a:lnTo>
                  <a:lnTo>
                    <a:pt x="2324" y="14701"/>
                  </a:lnTo>
                  <a:lnTo>
                    <a:pt x="2497" y="14394"/>
                  </a:lnTo>
                  <a:lnTo>
                    <a:pt x="2684" y="14114"/>
                  </a:lnTo>
                  <a:lnTo>
                    <a:pt x="2791" y="13980"/>
                  </a:lnTo>
                  <a:lnTo>
                    <a:pt x="2898" y="13860"/>
                  </a:lnTo>
                  <a:lnTo>
                    <a:pt x="3018" y="13727"/>
                  </a:lnTo>
                  <a:lnTo>
                    <a:pt x="3152" y="13607"/>
                  </a:lnTo>
                  <a:lnTo>
                    <a:pt x="3432" y="13380"/>
                  </a:lnTo>
                  <a:lnTo>
                    <a:pt x="3739" y="13166"/>
                  </a:lnTo>
                  <a:lnTo>
                    <a:pt x="4033" y="12952"/>
                  </a:lnTo>
                  <a:lnTo>
                    <a:pt x="4327" y="12739"/>
                  </a:lnTo>
                  <a:lnTo>
                    <a:pt x="4607" y="12512"/>
                  </a:lnTo>
                  <a:lnTo>
                    <a:pt x="4741" y="12392"/>
                  </a:lnTo>
                  <a:lnTo>
                    <a:pt x="4874" y="12258"/>
                  </a:lnTo>
                  <a:lnTo>
                    <a:pt x="4994" y="12125"/>
                  </a:lnTo>
                  <a:lnTo>
                    <a:pt x="5101" y="11978"/>
                  </a:lnTo>
                  <a:lnTo>
                    <a:pt x="5181" y="11831"/>
                  </a:lnTo>
                  <a:lnTo>
                    <a:pt x="5248" y="11684"/>
                  </a:lnTo>
                  <a:lnTo>
                    <a:pt x="5301" y="11537"/>
                  </a:lnTo>
                  <a:lnTo>
                    <a:pt x="5301" y="11444"/>
                  </a:lnTo>
                  <a:lnTo>
                    <a:pt x="5301" y="11363"/>
                  </a:lnTo>
                  <a:lnTo>
                    <a:pt x="5301" y="11270"/>
                  </a:lnTo>
                  <a:lnTo>
                    <a:pt x="5275" y="11203"/>
                  </a:lnTo>
                  <a:lnTo>
                    <a:pt x="5221" y="11043"/>
                  </a:lnTo>
                  <a:lnTo>
                    <a:pt x="5195" y="11016"/>
                  </a:lnTo>
                  <a:lnTo>
                    <a:pt x="5195" y="10990"/>
                  </a:lnTo>
                  <a:lnTo>
                    <a:pt x="5101" y="10883"/>
                  </a:lnTo>
                  <a:lnTo>
                    <a:pt x="5008" y="10803"/>
                  </a:lnTo>
                  <a:lnTo>
                    <a:pt x="4968" y="10776"/>
                  </a:lnTo>
                  <a:lnTo>
                    <a:pt x="4927" y="10776"/>
                  </a:lnTo>
                  <a:lnTo>
                    <a:pt x="4861" y="10763"/>
                  </a:lnTo>
                  <a:lnTo>
                    <a:pt x="4861" y="10763"/>
                  </a:lnTo>
                  <a:lnTo>
                    <a:pt x="4968" y="10803"/>
                  </a:lnTo>
                  <a:lnTo>
                    <a:pt x="4901" y="10789"/>
                  </a:lnTo>
                  <a:lnTo>
                    <a:pt x="4781" y="10749"/>
                  </a:lnTo>
                  <a:lnTo>
                    <a:pt x="4660" y="10723"/>
                  </a:lnTo>
                  <a:lnTo>
                    <a:pt x="4500" y="10736"/>
                  </a:lnTo>
                  <a:lnTo>
                    <a:pt x="4353" y="10776"/>
                  </a:lnTo>
                  <a:lnTo>
                    <a:pt x="4206" y="10829"/>
                  </a:lnTo>
                  <a:lnTo>
                    <a:pt x="4060" y="10909"/>
                  </a:lnTo>
                  <a:lnTo>
                    <a:pt x="3779" y="11083"/>
                  </a:lnTo>
                  <a:lnTo>
                    <a:pt x="3526" y="11270"/>
                  </a:lnTo>
                  <a:lnTo>
                    <a:pt x="3245" y="11444"/>
                  </a:lnTo>
                  <a:lnTo>
                    <a:pt x="2978" y="11630"/>
                  </a:lnTo>
                  <a:lnTo>
                    <a:pt x="2471" y="12004"/>
                  </a:lnTo>
                  <a:lnTo>
                    <a:pt x="2484" y="11550"/>
                  </a:lnTo>
                  <a:lnTo>
                    <a:pt x="2524" y="11096"/>
                  </a:lnTo>
                  <a:lnTo>
                    <a:pt x="2564" y="10869"/>
                  </a:lnTo>
                  <a:lnTo>
                    <a:pt x="2604" y="10642"/>
                  </a:lnTo>
                  <a:lnTo>
                    <a:pt x="2658" y="10429"/>
                  </a:lnTo>
                  <a:lnTo>
                    <a:pt x="2738" y="10202"/>
                  </a:lnTo>
                  <a:lnTo>
                    <a:pt x="2845" y="9895"/>
                  </a:lnTo>
                  <a:lnTo>
                    <a:pt x="2991" y="9588"/>
                  </a:lnTo>
                  <a:lnTo>
                    <a:pt x="3152" y="9307"/>
                  </a:lnTo>
                  <a:lnTo>
                    <a:pt x="3312" y="9027"/>
                  </a:lnTo>
                  <a:lnTo>
                    <a:pt x="3499" y="8746"/>
                  </a:lnTo>
                  <a:lnTo>
                    <a:pt x="3699" y="8479"/>
                  </a:lnTo>
                  <a:lnTo>
                    <a:pt x="4100" y="7959"/>
                  </a:lnTo>
                  <a:lnTo>
                    <a:pt x="4487" y="7465"/>
                  </a:lnTo>
                  <a:lnTo>
                    <a:pt x="4874" y="6957"/>
                  </a:lnTo>
                  <a:lnTo>
                    <a:pt x="5061" y="6704"/>
                  </a:lnTo>
                  <a:lnTo>
                    <a:pt x="5235" y="6436"/>
                  </a:lnTo>
                  <a:lnTo>
                    <a:pt x="5395" y="6169"/>
                  </a:lnTo>
                  <a:lnTo>
                    <a:pt x="5542" y="5889"/>
                  </a:lnTo>
                  <a:lnTo>
                    <a:pt x="5689" y="5555"/>
                  </a:lnTo>
                  <a:lnTo>
                    <a:pt x="5822" y="5221"/>
                  </a:lnTo>
                  <a:lnTo>
                    <a:pt x="5929" y="4888"/>
                  </a:lnTo>
                  <a:lnTo>
                    <a:pt x="6022" y="4540"/>
                  </a:lnTo>
                  <a:lnTo>
                    <a:pt x="6089" y="4193"/>
                  </a:lnTo>
                  <a:lnTo>
                    <a:pt x="6156" y="3846"/>
                  </a:lnTo>
                  <a:lnTo>
                    <a:pt x="6196" y="3486"/>
                  </a:lnTo>
                  <a:lnTo>
                    <a:pt x="6223" y="3125"/>
                  </a:lnTo>
                  <a:lnTo>
                    <a:pt x="6223" y="2952"/>
                  </a:lnTo>
                  <a:lnTo>
                    <a:pt x="6223" y="2778"/>
                  </a:lnTo>
                  <a:lnTo>
                    <a:pt x="6196" y="2404"/>
                  </a:lnTo>
                  <a:lnTo>
                    <a:pt x="6196" y="2030"/>
                  </a:lnTo>
                  <a:lnTo>
                    <a:pt x="6196" y="1857"/>
                  </a:lnTo>
                  <a:lnTo>
                    <a:pt x="6223" y="1683"/>
                  </a:lnTo>
                  <a:lnTo>
                    <a:pt x="6236" y="1590"/>
                  </a:lnTo>
                  <a:lnTo>
                    <a:pt x="6236" y="1536"/>
                  </a:lnTo>
                  <a:lnTo>
                    <a:pt x="6223" y="1496"/>
                  </a:lnTo>
                  <a:lnTo>
                    <a:pt x="6249" y="1509"/>
                  </a:lnTo>
                  <a:lnTo>
                    <a:pt x="6289" y="1496"/>
                  </a:lnTo>
                  <a:lnTo>
                    <a:pt x="6356" y="1483"/>
                  </a:lnTo>
                  <a:lnTo>
                    <a:pt x="6436" y="1469"/>
                  </a:lnTo>
                  <a:close/>
                  <a:moveTo>
                    <a:pt x="6303" y="1"/>
                  </a:moveTo>
                  <a:lnTo>
                    <a:pt x="6116" y="14"/>
                  </a:lnTo>
                  <a:lnTo>
                    <a:pt x="5929" y="41"/>
                  </a:lnTo>
                  <a:lnTo>
                    <a:pt x="5755" y="81"/>
                  </a:lnTo>
                  <a:lnTo>
                    <a:pt x="5595" y="134"/>
                  </a:lnTo>
                  <a:lnTo>
                    <a:pt x="5448" y="201"/>
                  </a:lnTo>
                  <a:lnTo>
                    <a:pt x="5301" y="281"/>
                  </a:lnTo>
                  <a:lnTo>
                    <a:pt x="5181" y="375"/>
                  </a:lnTo>
                  <a:lnTo>
                    <a:pt x="5074" y="495"/>
                  </a:lnTo>
                  <a:lnTo>
                    <a:pt x="4968" y="628"/>
                  </a:lnTo>
                  <a:lnTo>
                    <a:pt x="4887" y="775"/>
                  </a:lnTo>
                  <a:lnTo>
                    <a:pt x="4821" y="935"/>
                  </a:lnTo>
                  <a:lnTo>
                    <a:pt x="4781" y="1136"/>
                  </a:lnTo>
                  <a:lnTo>
                    <a:pt x="4754" y="1336"/>
                  </a:lnTo>
                  <a:lnTo>
                    <a:pt x="4727" y="1777"/>
                  </a:lnTo>
                  <a:lnTo>
                    <a:pt x="4727" y="2217"/>
                  </a:lnTo>
                  <a:lnTo>
                    <a:pt x="4741" y="3072"/>
                  </a:lnTo>
                  <a:lnTo>
                    <a:pt x="4727" y="3499"/>
                  </a:lnTo>
                  <a:lnTo>
                    <a:pt x="4714" y="3713"/>
                  </a:lnTo>
                  <a:lnTo>
                    <a:pt x="4687" y="3926"/>
                  </a:lnTo>
                  <a:lnTo>
                    <a:pt x="4660" y="4140"/>
                  </a:lnTo>
                  <a:lnTo>
                    <a:pt x="4620" y="4354"/>
                  </a:lnTo>
                  <a:lnTo>
                    <a:pt x="4554" y="4567"/>
                  </a:lnTo>
                  <a:lnTo>
                    <a:pt x="4487" y="4781"/>
                  </a:lnTo>
                  <a:lnTo>
                    <a:pt x="4420" y="4968"/>
                  </a:lnTo>
                  <a:lnTo>
                    <a:pt x="4340" y="5141"/>
                  </a:lnTo>
                  <a:lnTo>
                    <a:pt x="4153" y="5502"/>
                  </a:lnTo>
                  <a:lnTo>
                    <a:pt x="3953" y="5836"/>
                  </a:lnTo>
                  <a:lnTo>
                    <a:pt x="3726" y="6169"/>
                  </a:lnTo>
                  <a:lnTo>
                    <a:pt x="3485" y="6490"/>
                  </a:lnTo>
                  <a:lnTo>
                    <a:pt x="3245" y="6797"/>
                  </a:lnTo>
                  <a:lnTo>
                    <a:pt x="2751" y="7425"/>
                  </a:lnTo>
                  <a:lnTo>
                    <a:pt x="2537" y="7718"/>
                  </a:lnTo>
                  <a:lnTo>
                    <a:pt x="2324" y="8025"/>
                  </a:lnTo>
                  <a:lnTo>
                    <a:pt x="2124" y="8346"/>
                  </a:lnTo>
                  <a:lnTo>
                    <a:pt x="1937" y="8680"/>
                  </a:lnTo>
                  <a:lnTo>
                    <a:pt x="1763" y="9013"/>
                  </a:lnTo>
                  <a:lnTo>
                    <a:pt x="1616" y="9374"/>
                  </a:lnTo>
                  <a:lnTo>
                    <a:pt x="1469" y="9721"/>
                  </a:lnTo>
                  <a:lnTo>
                    <a:pt x="1349" y="10082"/>
                  </a:lnTo>
                  <a:lnTo>
                    <a:pt x="1256" y="10455"/>
                  </a:lnTo>
                  <a:lnTo>
                    <a:pt x="1189" y="10816"/>
                  </a:lnTo>
                  <a:lnTo>
                    <a:pt x="1149" y="11190"/>
                  </a:lnTo>
                  <a:lnTo>
                    <a:pt x="1135" y="11550"/>
                  </a:lnTo>
                  <a:lnTo>
                    <a:pt x="1149" y="11737"/>
                  </a:lnTo>
                  <a:lnTo>
                    <a:pt x="1162" y="11924"/>
                  </a:lnTo>
                  <a:lnTo>
                    <a:pt x="1176" y="12111"/>
                  </a:lnTo>
                  <a:lnTo>
                    <a:pt x="1216" y="12298"/>
                  </a:lnTo>
                  <a:lnTo>
                    <a:pt x="1256" y="12472"/>
                  </a:lnTo>
                  <a:lnTo>
                    <a:pt x="1296" y="12659"/>
                  </a:lnTo>
                  <a:lnTo>
                    <a:pt x="1362" y="12832"/>
                  </a:lnTo>
                  <a:lnTo>
                    <a:pt x="1429" y="13019"/>
                  </a:lnTo>
                  <a:lnTo>
                    <a:pt x="1256" y="13246"/>
                  </a:lnTo>
                  <a:lnTo>
                    <a:pt x="1095" y="13500"/>
                  </a:lnTo>
                  <a:lnTo>
                    <a:pt x="949" y="13753"/>
                  </a:lnTo>
                  <a:lnTo>
                    <a:pt x="815" y="14007"/>
                  </a:lnTo>
                  <a:lnTo>
                    <a:pt x="682" y="14274"/>
                  </a:lnTo>
                  <a:lnTo>
                    <a:pt x="575" y="14555"/>
                  </a:lnTo>
                  <a:lnTo>
                    <a:pt x="481" y="14835"/>
                  </a:lnTo>
                  <a:lnTo>
                    <a:pt x="388" y="15115"/>
                  </a:lnTo>
                  <a:lnTo>
                    <a:pt x="308" y="15396"/>
                  </a:lnTo>
                  <a:lnTo>
                    <a:pt x="241" y="15690"/>
                  </a:lnTo>
                  <a:lnTo>
                    <a:pt x="174" y="15983"/>
                  </a:lnTo>
                  <a:lnTo>
                    <a:pt x="134" y="16277"/>
                  </a:lnTo>
                  <a:lnTo>
                    <a:pt x="94" y="16571"/>
                  </a:lnTo>
                  <a:lnTo>
                    <a:pt x="54" y="16865"/>
                  </a:lnTo>
                  <a:lnTo>
                    <a:pt x="14" y="17452"/>
                  </a:lnTo>
                  <a:lnTo>
                    <a:pt x="1" y="17893"/>
                  </a:lnTo>
                  <a:lnTo>
                    <a:pt x="14" y="18333"/>
                  </a:lnTo>
                  <a:lnTo>
                    <a:pt x="27" y="18774"/>
                  </a:lnTo>
                  <a:lnTo>
                    <a:pt x="81" y="19228"/>
                  </a:lnTo>
                  <a:lnTo>
                    <a:pt x="147" y="19669"/>
                  </a:lnTo>
                  <a:lnTo>
                    <a:pt x="187" y="19882"/>
                  </a:lnTo>
                  <a:lnTo>
                    <a:pt x="241" y="20096"/>
                  </a:lnTo>
                  <a:lnTo>
                    <a:pt x="308" y="20309"/>
                  </a:lnTo>
                  <a:lnTo>
                    <a:pt x="374" y="20510"/>
                  </a:lnTo>
                  <a:lnTo>
                    <a:pt x="455" y="20723"/>
                  </a:lnTo>
                  <a:lnTo>
                    <a:pt x="548" y="20924"/>
                  </a:lnTo>
                  <a:lnTo>
                    <a:pt x="682" y="21164"/>
                  </a:lnTo>
                  <a:lnTo>
                    <a:pt x="842" y="21404"/>
                  </a:lnTo>
                  <a:lnTo>
                    <a:pt x="1029" y="21618"/>
                  </a:lnTo>
                  <a:lnTo>
                    <a:pt x="1242" y="21818"/>
                  </a:lnTo>
                  <a:lnTo>
                    <a:pt x="1349" y="21912"/>
                  </a:lnTo>
                  <a:lnTo>
                    <a:pt x="1456" y="21992"/>
                  </a:lnTo>
                  <a:lnTo>
                    <a:pt x="1576" y="22059"/>
                  </a:lnTo>
                  <a:lnTo>
                    <a:pt x="1710" y="22125"/>
                  </a:lnTo>
                  <a:lnTo>
                    <a:pt x="1830" y="22192"/>
                  </a:lnTo>
                  <a:lnTo>
                    <a:pt x="1963" y="22232"/>
                  </a:lnTo>
                  <a:lnTo>
                    <a:pt x="2083" y="22272"/>
                  </a:lnTo>
                  <a:lnTo>
                    <a:pt x="2217" y="22299"/>
                  </a:lnTo>
                  <a:lnTo>
                    <a:pt x="2204" y="22633"/>
                  </a:lnTo>
                  <a:lnTo>
                    <a:pt x="2204" y="22967"/>
                  </a:lnTo>
                  <a:lnTo>
                    <a:pt x="2217" y="23300"/>
                  </a:lnTo>
                  <a:lnTo>
                    <a:pt x="2244" y="23621"/>
                  </a:lnTo>
                  <a:lnTo>
                    <a:pt x="2297" y="23941"/>
                  </a:lnTo>
                  <a:lnTo>
                    <a:pt x="2364" y="24262"/>
                  </a:lnTo>
                  <a:lnTo>
                    <a:pt x="2444" y="24569"/>
                  </a:lnTo>
                  <a:lnTo>
                    <a:pt x="2537" y="24863"/>
                  </a:lnTo>
                  <a:lnTo>
                    <a:pt x="2644" y="25130"/>
                  </a:lnTo>
                  <a:lnTo>
                    <a:pt x="2764" y="25383"/>
                  </a:lnTo>
                  <a:lnTo>
                    <a:pt x="2898" y="25637"/>
                  </a:lnTo>
                  <a:lnTo>
                    <a:pt x="3031" y="25891"/>
                  </a:lnTo>
                  <a:lnTo>
                    <a:pt x="3192" y="26131"/>
                  </a:lnTo>
                  <a:lnTo>
                    <a:pt x="3352" y="26358"/>
                  </a:lnTo>
                  <a:lnTo>
                    <a:pt x="3526" y="26585"/>
                  </a:lnTo>
                  <a:lnTo>
                    <a:pt x="3699" y="26812"/>
                  </a:lnTo>
                  <a:lnTo>
                    <a:pt x="3886" y="27012"/>
                  </a:lnTo>
                  <a:lnTo>
                    <a:pt x="4086" y="27226"/>
                  </a:lnTo>
                  <a:lnTo>
                    <a:pt x="4287" y="27413"/>
                  </a:lnTo>
                  <a:lnTo>
                    <a:pt x="4500" y="27600"/>
                  </a:lnTo>
                  <a:lnTo>
                    <a:pt x="4727" y="27787"/>
                  </a:lnTo>
                  <a:lnTo>
                    <a:pt x="4954" y="27960"/>
                  </a:lnTo>
                  <a:lnTo>
                    <a:pt x="5181" y="28120"/>
                  </a:lnTo>
                  <a:lnTo>
                    <a:pt x="5422" y="28281"/>
                  </a:lnTo>
                  <a:lnTo>
                    <a:pt x="5662" y="28428"/>
                  </a:lnTo>
                  <a:lnTo>
                    <a:pt x="5916" y="28561"/>
                  </a:lnTo>
                  <a:lnTo>
                    <a:pt x="6169" y="28695"/>
                  </a:lnTo>
                  <a:lnTo>
                    <a:pt x="6436" y="28828"/>
                  </a:lnTo>
                  <a:lnTo>
                    <a:pt x="6690" y="28935"/>
                  </a:lnTo>
                  <a:lnTo>
                    <a:pt x="6957" y="29055"/>
                  </a:lnTo>
                  <a:lnTo>
                    <a:pt x="7224" y="29149"/>
                  </a:lnTo>
                  <a:lnTo>
                    <a:pt x="7504" y="29242"/>
                  </a:lnTo>
                  <a:lnTo>
                    <a:pt x="7772" y="29322"/>
                  </a:lnTo>
                  <a:lnTo>
                    <a:pt x="8052" y="29402"/>
                  </a:lnTo>
                  <a:lnTo>
                    <a:pt x="8332" y="29469"/>
                  </a:lnTo>
                  <a:lnTo>
                    <a:pt x="8613" y="29536"/>
                  </a:lnTo>
                  <a:lnTo>
                    <a:pt x="8880" y="29576"/>
                  </a:lnTo>
                  <a:lnTo>
                    <a:pt x="9160" y="29629"/>
                  </a:lnTo>
                  <a:lnTo>
                    <a:pt x="9441" y="29656"/>
                  </a:lnTo>
                  <a:lnTo>
                    <a:pt x="9721" y="29683"/>
                  </a:lnTo>
                  <a:lnTo>
                    <a:pt x="10081" y="29696"/>
                  </a:lnTo>
                  <a:lnTo>
                    <a:pt x="10429" y="29709"/>
                  </a:lnTo>
                  <a:lnTo>
                    <a:pt x="10789" y="29709"/>
                  </a:lnTo>
                  <a:lnTo>
                    <a:pt x="11150" y="29696"/>
                  </a:lnTo>
                  <a:lnTo>
                    <a:pt x="11497" y="29669"/>
                  </a:lnTo>
                  <a:lnTo>
                    <a:pt x="11857" y="29629"/>
                  </a:lnTo>
                  <a:lnTo>
                    <a:pt x="12204" y="29576"/>
                  </a:lnTo>
                  <a:lnTo>
                    <a:pt x="12565" y="29522"/>
                  </a:lnTo>
                  <a:lnTo>
                    <a:pt x="12912" y="29456"/>
                  </a:lnTo>
                  <a:lnTo>
                    <a:pt x="13259" y="29389"/>
                  </a:lnTo>
                  <a:lnTo>
                    <a:pt x="13967" y="29215"/>
                  </a:lnTo>
                  <a:lnTo>
                    <a:pt x="14648" y="29028"/>
                  </a:lnTo>
                  <a:lnTo>
                    <a:pt x="15315" y="28801"/>
                  </a:lnTo>
                  <a:lnTo>
                    <a:pt x="15956" y="28574"/>
                  </a:lnTo>
                  <a:lnTo>
                    <a:pt x="16597" y="28321"/>
                  </a:lnTo>
                  <a:lnTo>
                    <a:pt x="17238" y="28067"/>
                  </a:lnTo>
                  <a:lnTo>
                    <a:pt x="17866" y="27787"/>
                  </a:lnTo>
                  <a:lnTo>
                    <a:pt x="18493" y="27493"/>
                  </a:lnTo>
                  <a:lnTo>
                    <a:pt x="19108" y="27186"/>
                  </a:lnTo>
                  <a:lnTo>
                    <a:pt x="19708" y="26852"/>
                  </a:lnTo>
                  <a:lnTo>
                    <a:pt x="20296" y="26505"/>
                  </a:lnTo>
                  <a:lnTo>
                    <a:pt x="20843" y="26158"/>
                  </a:lnTo>
                  <a:lnTo>
                    <a:pt x="21377" y="25784"/>
                  </a:lnTo>
                  <a:lnTo>
                    <a:pt x="21898" y="25383"/>
                  </a:lnTo>
                  <a:lnTo>
                    <a:pt x="22406" y="24956"/>
                  </a:lnTo>
                  <a:lnTo>
                    <a:pt x="22646" y="24729"/>
                  </a:lnTo>
                  <a:lnTo>
                    <a:pt x="22886" y="24502"/>
                  </a:lnTo>
                  <a:lnTo>
                    <a:pt x="23113" y="24275"/>
                  </a:lnTo>
                  <a:lnTo>
                    <a:pt x="23340" y="24035"/>
                  </a:lnTo>
                  <a:lnTo>
                    <a:pt x="23567" y="23794"/>
                  </a:lnTo>
                  <a:lnTo>
                    <a:pt x="23767" y="23554"/>
                  </a:lnTo>
                  <a:lnTo>
                    <a:pt x="23981" y="23300"/>
                  </a:lnTo>
                  <a:lnTo>
                    <a:pt x="24168" y="23033"/>
                  </a:lnTo>
                  <a:lnTo>
                    <a:pt x="24355" y="22766"/>
                  </a:lnTo>
                  <a:lnTo>
                    <a:pt x="24542" y="22499"/>
                  </a:lnTo>
                  <a:lnTo>
                    <a:pt x="24715" y="22232"/>
                  </a:lnTo>
                  <a:lnTo>
                    <a:pt x="24876" y="21952"/>
                  </a:lnTo>
                  <a:lnTo>
                    <a:pt x="25023" y="21658"/>
                  </a:lnTo>
                  <a:lnTo>
                    <a:pt x="25169" y="21378"/>
                  </a:lnTo>
                  <a:lnTo>
                    <a:pt x="25303" y="21084"/>
                  </a:lnTo>
                  <a:lnTo>
                    <a:pt x="25423" y="20777"/>
                  </a:lnTo>
                  <a:lnTo>
                    <a:pt x="25530" y="20470"/>
                  </a:lnTo>
                  <a:lnTo>
                    <a:pt x="25637" y="20163"/>
                  </a:lnTo>
                  <a:lnTo>
                    <a:pt x="25717" y="19855"/>
                  </a:lnTo>
                  <a:lnTo>
                    <a:pt x="25797" y="19535"/>
                  </a:lnTo>
                  <a:lnTo>
                    <a:pt x="25864" y="19215"/>
                  </a:lnTo>
                  <a:lnTo>
                    <a:pt x="25904" y="18881"/>
                  </a:lnTo>
                  <a:lnTo>
                    <a:pt x="25944" y="18547"/>
                  </a:lnTo>
                  <a:lnTo>
                    <a:pt x="25971" y="18213"/>
                  </a:lnTo>
                  <a:lnTo>
                    <a:pt x="25984" y="17866"/>
                  </a:lnTo>
                  <a:lnTo>
                    <a:pt x="25971" y="17519"/>
                  </a:lnTo>
                  <a:lnTo>
                    <a:pt x="25944" y="17172"/>
                  </a:lnTo>
                  <a:lnTo>
                    <a:pt x="25890" y="16825"/>
                  </a:lnTo>
                  <a:lnTo>
                    <a:pt x="25824" y="16491"/>
                  </a:lnTo>
                  <a:lnTo>
                    <a:pt x="25744" y="16170"/>
                  </a:lnTo>
                  <a:lnTo>
                    <a:pt x="25637" y="15850"/>
                  </a:lnTo>
                  <a:lnTo>
                    <a:pt x="25503" y="15543"/>
                  </a:lnTo>
                  <a:lnTo>
                    <a:pt x="25356" y="15249"/>
                  </a:lnTo>
                  <a:lnTo>
                    <a:pt x="25183" y="14969"/>
                  </a:lnTo>
                  <a:lnTo>
                    <a:pt x="24982" y="14701"/>
                  </a:lnTo>
                  <a:lnTo>
                    <a:pt x="24769" y="14448"/>
                  </a:lnTo>
                  <a:lnTo>
                    <a:pt x="24515" y="14207"/>
                  </a:lnTo>
                  <a:lnTo>
                    <a:pt x="24248" y="13994"/>
                  </a:lnTo>
                  <a:lnTo>
                    <a:pt x="23968" y="13794"/>
                  </a:lnTo>
                  <a:lnTo>
                    <a:pt x="23647" y="13620"/>
                  </a:lnTo>
                  <a:lnTo>
                    <a:pt x="23607" y="13393"/>
                  </a:lnTo>
                  <a:lnTo>
                    <a:pt x="23554" y="13166"/>
                  </a:lnTo>
                  <a:lnTo>
                    <a:pt x="23487" y="12952"/>
                  </a:lnTo>
                  <a:lnTo>
                    <a:pt x="23407" y="12739"/>
                  </a:lnTo>
                  <a:lnTo>
                    <a:pt x="23233" y="12311"/>
                  </a:lnTo>
                  <a:lnTo>
                    <a:pt x="23033" y="11898"/>
                  </a:lnTo>
                  <a:lnTo>
                    <a:pt x="22900" y="11630"/>
                  </a:lnTo>
                  <a:lnTo>
                    <a:pt x="22766" y="11377"/>
                  </a:lnTo>
                  <a:lnTo>
                    <a:pt x="22486" y="10883"/>
                  </a:lnTo>
                  <a:lnTo>
                    <a:pt x="22165" y="10402"/>
                  </a:lnTo>
                  <a:lnTo>
                    <a:pt x="21831" y="9935"/>
                  </a:lnTo>
                  <a:lnTo>
                    <a:pt x="21471" y="9481"/>
                  </a:lnTo>
                  <a:lnTo>
                    <a:pt x="21084" y="9027"/>
                  </a:lnTo>
                  <a:lnTo>
                    <a:pt x="20683" y="8600"/>
                  </a:lnTo>
                  <a:lnTo>
                    <a:pt x="20269" y="8186"/>
                  </a:lnTo>
                  <a:lnTo>
                    <a:pt x="19842" y="7785"/>
                  </a:lnTo>
                  <a:lnTo>
                    <a:pt x="19401" y="7384"/>
                  </a:lnTo>
                  <a:lnTo>
                    <a:pt x="18961" y="7011"/>
                  </a:lnTo>
                  <a:lnTo>
                    <a:pt x="18493" y="6650"/>
                  </a:lnTo>
                  <a:lnTo>
                    <a:pt x="18013" y="6303"/>
                  </a:lnTo>
                  <a:lnTo>
                    <a:pt x="17519" y="5969"/>
                  </a:lnTo>
                  <a:lnTo>
                    <a:pt x="17265" y="5809"/>
                  </a:lnTo>
                  <a:lnTo>
                    <a:pt x="16998" y="5662"/>
                  </a:lnTo>
                  <a:lnTo>
                    <a:pt x="16731" y="5529"/>
                  </a:lnTo>
                  <a:lnTo>
                    <a:pt x="16464" y="5395"/>
                  </a:lnTo>
                  <a:lnTo>
                    <a:pt x="16183" y="5275"/>
                  </a:lnTo>
                  <a:lnTo>
                    <a:pt x="15903" y="5168"/>
                  </a:lnTo>
                  <a:lnTo>
                    <a:pt x="15609" y="5088"/>
                  </a:lnTo>
                  <a:lnTo>
                    <a:pt x="15329" y="5008"/>
                  </a:lnTo>
                  <a:lnTo>
                    <a:pt x="15035" y="4954"/>
                  </a:lnTo>
                  <a:lnTo>
                    <a:pt x="14741" y="4914"/>
                  </a:lnTo>
                  <a:lnTo>
                    <a:pt x="14448" y="4901"/>
                  </a:lnTo>
                  <a:lnTo>
                    <a:pt x="14141" y="4901"/>
                  </a:lnTo>
                  <a:lnTo>
                    <a:pt x="14007" y="4928"/>
                  </a:lnTo>
                  <a:lnTo>
                    <a:pt x="14007" y="4914"/>
                  </a:lnTo>
                  <a:lnTo>
                    <a:pt x="14020" y="4741"/>
                  </a:lnTo>
                  <a:lnTo>
                    <a:pt x="13994" y="4580"/>
                  </a:lnTo>
                  <a:lnTo>
                    <a:pt x="13954" y="4407"/>
                  </a:lnTo>
                  <a:lnTo>
                    <a:pt x="13887" y="4233"/>
                  </a:lnTo>
                  <a:lnTo>
                    <a:pt x="13793" y="4073"/>
                  </a:lnTo>
                  <a:lnTo>
                    <a:pt x="13687" y="3900"/>
                  </a:lnTo>
                  <a:lnTo>
                    <a:pt x="13580" y="3739"/>
                  </a:lnTo>
                  <a:lnTo>
                    <a:pt x="13446" y="3579"/>
                  </a:lnTo>
                  <a:lnTo>
                    <a:pt x="13313" y="3432"/>
                  </a:lnTo>
                  <a:lnTo>
                    <a:pt x="13179" y="3272"/>
                  </a:lnTo>
                  <a:lnTo>
                    <a:pt x="12885" y="2992"/>
                  </a:lnTo>
                  <a:lnTo>
                    <a:pt x="12605" y="2738"/>
                  </a:lnTo>
                  <a:lnTo>
                    <a:pt x="12365" y="2524"/>
                  </a:lnTo>
                  <a:lnTo>
                    <a:pt x="12071" y="2271"/>
                  </a:lnTo>
                  <a:lnTo>
                    <a:pt x="11777" y="2044"/>
                  </a:lnTo>
                  <a:lnTo>
                    <a:pt x="11470" y="1817"/>
                  </a:lnTo>
                  <a:lnTo>
                    <a:pt x="11150" y="1603"/>
                  </a:lnTo>
                  <a:lnTo>
                    <a:pt x="10829" y="1403"/>
                  </a:lnTo>
                  <a:lnTo>
                    <a:pt x="10509" y="1216"/>
                  </a:lnTo>
                  <a:lnTo>
                    <a:pt x="10162" y="1042"/>
                  </a:lnTo>
                  <a:lnTo>
                    <a:pt x="9828" y="869"/>
                  </a:lnTo>
                  <a:lnTo>
                    <a:pt x="9561" y="762"/>
                  </a:lnTo>
                  <a:lnTo>
                    <a:pt x="9254" y="642"/>
                  </a:lnTo>
                  <a:lnTo>
                    <a:pt x="8920" y="508"/>
                  </a:lnTo>
                  <a:lnTo>
                    <a:pt x="8533" y="388"/>
                  </a:lnTo>
                  <a:lnTo>
                    <a:pt x="8132" y="268"/>
                  </a:lnTo>
                  <a:lnTo>
                    <a:pt x="7731" y="161"/>
                  </a:lnTo>
                  <a:lnTo>
                    <a:pt x="7304" y="67"/>
                  </a:lnTo>
                  <a:lnTo>
                    <a:pt x="6890" y="14"/>
                  </a:lnTo>
                  <a:lnTo>
                    <a:pt x="6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727875" y="3625900"/>
              <a:ext cx="83825" cy="173950"/>
            </a:xfrm>
            <a:custGeom>
              <a:rect b="b" l="l" r="r" t="t"/>
              <a:pathLst>
                <a:path extrusionOk="0" h="6958" w="3353">
                  <a:moveTo>
                    <a:pt x="2110" y="1"/>
                  </a:moveTo>
                  <a:lnTo>
                    <a:pt x="1950" y="28"/>
                  </a:lnTo>
                  <a:lnTo>
                    <a:pt x="1817" y="81"/>
                  </a:lnTo>
                  <a:lnTo>
                    <a:pt x="1683" y="134"/>
                  </a:lnTo>
                  <a:lnTo>
                    <a:pt x="1550" y="188"/>
                  </a:lnTo>
                  <a:lnTo>
                    <a:pt x="1443" y="268"/>
                  </a:lnTo>
                  <a:lnTo>
                    <a:pt x="1336" y="348"/>
                  </a:lnTo>
                  <a:lnTo>
                    <a:pt x="1229" y="441"/>
                  </a:lnTo>
                  <a:lnTo>
                    <a:pt x="1136" y="535"/>
                  </a:lnTo>
                  <a:lnTo>
                    <a:pt x="1042" y="642"/>
                  </a:lnTo>
                  <a:lnTo>
                    <a:pt x="962" y="749"/>
                  </a:lnTo>
                  <a:lnTo>
                    <a:pt x="815" y="989"/>
                  </a:lnTo>
                  <a:lnTo>
                    <a:pt x="682" y="1256"/>
                  </a:lnTo>
                  <a:lnTo>
                    <a:pt x="562" y="1523"/>
                  </a:lnTo>
                  <a:lnTo>
                    <a:pt x="441" y="1843"/>
                  </a:lnTo>
                  <a:lnTo>
                    <a:pt x="321" y="2177"/>
                  </a:lnTo>
                  <a:lnTo>
                    <a:pt x="214" y="2524"/>
                  </a:lnTo>
                  <a:lnTo>
                    <a:pt x="134" y="2858"/>
                  </a:lnTo>
                  <a:lnTo>
                    <a:pt x="68" y="3219"/>
                  </a:lnTo>
                  <a:lnTo>
                    <a:pt x="14" y="3566"/>
                  </a:lnTo>
                  <a:lnTo>
                    <a:pt x="14" y="3739"/>
                  </a:lnTo>
                  <a:lnTo>
                    <a:pt x="1" y="3913"/>
                  </a:lnTo>
                  <a:lnTo>
                    <a:pt x="14" y="4087"/>
                  </a:lnTo>
                  <a:lnTo>
                    <a:pt x="27" y="4260"/>
                  </a:lnTo>
                  <a:lnTo>
                    <a:pt x="54" y="4420"/>
                  </a:lnTo>
                  <a:lnTo>
                    <a:pt x="81" y="4581"/>
                  </a:lnTo>
                  <a:lnTo>
                    <a:pt x="121" y="4741"/>
                  </a:lnTo>
                  <a:lnTo>
                    <a:pt x="174" y="4888"/>
                  </a:lnTo>
                  <a:lnTo>
                    <a:pt x="228" y="5035"/>
                  </a:lnTo>
                  <a:lnTo>
                    <a:pt x="294" y="5168"/>
                  </a:lnTo>
                  <a:lnTo>
                    <a:pt x="361" y="5302"/>
                  </a:lnTo>
                  <a:lnTo>
                    <a:pt x="455" y="5435"/>
                  </a:lnTo>
                  <a:lnTo>
                    <a:pt x="535" y="5555"/>
                  </a:lnTo>
                  <a:lnTo>
                    <a:pt x="628" y="5689"/>
                  </a:lnTo>
                  <a:lnTo>
                    <a:pt x="735" y="5796"/>
                  </a:lnTo>
                  <a:lnTo>
                    <a:pt x="842" y="5916"/>
                  </a:lnTo>
                  <a:lnTo>
                    <a:pt x="1082" y="6116"/>
                  </a:lnTo>
                  <a:lnTo>
                    <a:pt x="1336" y="6303"/>
                  </a:lnTo>
                  <a:lnTo>
                    <a:pt x="1603" y="6463"/>
                  </a:lnTo>
                  <a:lnTo>
                    <a:pt x="1883" y="6610"/>
                  </a:lnTo>
                  <a:lnTo>
                    <a:pt x="2164" y="6730"/>
                  </a:lnTo>
                  <a:lnTo>
                    <a:pt x="2458" y="6824"/>
                  </a:lnTo>
                  <a:lnTo>
                    <a:pt x="2725" y="6917"/>
                  </a:lnTo>
                  <a:lnTo>
                    <a:pt x="2858" y="6944"/>
                  </a:lnTo>
                  <a:lnTo>
                    <a:pt x="2925" y="6957"/>
                  </a:lnTo>
                  <a:lnTo>
                    <a:pt x="2992" y="6944"/>
                  </a:lnTo>
                  <a:lnTo>
                    <a:pt x="3098" y="6931"/>
                  </a:lnTo>
                  <a:lnTo>
                    <a:pt x="3152" y="6891"/>
                  </a:lnTo>
                  <a:lnTo>
                    <a:pt x="3205" y="6851"/>
                  </a:lnTo>
                  <a:lnTo>
                    <a:pt x="3232" y="6784"/>
                  </a:lnTo>
                  <a:lnTo>
                    <a:pt x="3272" y="6650"/>
                  </a:lnTo>
                  <a:lnTo>
                    <a:pt x="3312" y="6584"/>
                  </a:lnTo>
                  <a:lnTo>
                    <a:pt x="3352" y="6503"/>
                  </a:lnTo>
                  <a:lnTo>
                    <a:pt x="3352" y="6490"/>
                  </a:lnTo>
                  <a:lnTo>
                    <a:pt x="3352" y="6477"/>
                  </a:lnTo>
                  <a:lnTo>
                    <a:pt x="3339" y="6477"/>
                  </a:lnTo>
                  <a:lnTo>
                    <a:pt x="3152" y="6530"/>
                  </a:lnTo>
                  <a:lnTo>
                    <a:pt x="3098" y="6477"/>
                  </a:lnTo>
                  <a:lnTo>
                    <a:pt x="3045" y="6437"/>
                  </a:lnTo>
                  <a:lnTo>
                    <a:pt x="2898" y="6370"/>
                  </a:lnTo>
                  <a:lnTo>
                    <a:pt x="2604" y="6236"/>
                  </a:lnTo>
                  <a:lnTo>
                    <a:pt x="2150" y="6023"/>
                  </a:lnTo>
                  <a:lnTo>
                    <a:pt x="1937" y="5889"/>
                  </a:lnTo>
                  <a:lnTo>
                    <a:pt x="1710" y="5769"/>
                  </a:lnTo>
                  <a:lnTo>
                    <a:pt x="1496" y="5609"/>
                  </a:lnTo>
                  <a:lnTo>
                    <a:pt x="1309" y="5435"/>
                  </a:lnTo>
                  <a:lnTo>
                    <a:pt x="1136" y="5235"/>
                  </a:lnTo>
                  <a:lnTo>
                    <a:pt x="989" y="5035"/>
                  </a:lnTo>
                  <a:lnTo>
                    <a:pt x="935" y="4914"/>
                  </a:lnTo>
                  <a:lnTo>
                    <a:pt x="869" y="4808"/>
                  </a:lnTo>
                  <a:lnTo>
                    <a:pt x="829" y="4687"/>
                  </a:lnTo>
                  <a:lnTo>
                    <a:pt x="789" y="4567"/>
                  </a:lnTo>
                  <a:lnTo>
                    <a:pt x="748" y="4434"/>
                  </a:lnTo>
                  <a:lnTo>
                    <a:pt x="735" y="4314"/>
                  </a:lnTo>
                  <a:lnTo>
                    <a:pt x="708" y="4180"/>
                  </a:lnTo>
                  <a:lnTo>
                    <a:pt x="708" y="4047"/>
                  </a:lnTo>
                  <a:lnTo>
                    <a:pt x="708" y="3766"/>
                  </a:lnTo>
                  <a:lnTo>
                    <a:pt x="735" y="3486"/>
                  </a:lnTo>
                  <a:lnTo>
                    <a:pt x="775" y="3219"/>
                  </a:lnTo>
                  <a:lnTo>
                    <a:pt x="829" y="2938"/>
                  </a:lnTo>
                  <a:lnTo>
                    <a:pt x="895" y="2671"/>
                  </a:lnTo>
                  <a:lnTo>
                    <a:pt x="989" y="2404"/>
                  </a:lnTo>
                  <a:lnTo>
                    <a:pt x="1162" y="1884"/>
                  </a:lnTo>
                  <a:lnTo>
                    <a:pt x="1256" y="1657"/>
                  </a:lnTo>
                  <a:lnTo>
                    <a:pt x="1349" y="1443"/>
                  </a:lnTo>
                  <a:lnTo>
                    <a:pt x="1456" y="1203"/>
                  </a:lnTo>
                  <a:lnTo>
                    <a:pt x="1576" y="989"/>
                  </a:lnTo>
                  <a:lnTo>
                    <a:pt x="1710" y="762"/>
                  </a:lnTo>
                  <a:lnTo>
                    <a:pt x="1857" y="575"/>
                  </a:lnTo>
                  <a:lnTo>
                    <a:pt x="2030" y="388"/>
                  </a:lnTo>
                  <a:lnTo>
                    <a:pt x="2110" y="308"/>
                  </a:lnTo>
                  <a:lnTo>
                    <a:pt x="2204" y="241"/>
                  </a:lnTo>
                  <a:lnTo>
                    <a:pt x="2244" y="201"/>
                  </a:lnTo>
                  <a:lnTo>
                    <a:pt x="2271" y="161"/>
                  </a:lnTo>
                  <a:lnTo>
                    <a:pt x="2271" y="121"/>
                  </a:lnTo>
                  <a:lnTo>
                    <a:pt x="2257" y="81"/>
                  </a:lnTo>
                  <a:lnTo>
                    <a:pt x="2231" y="41"/>
                  </a:lnTo>
                  <a:lnTo>
                    <a:pt x="2204" y="14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793650" y="3583175"/>
              <a:ext cx="27725" cy="27725"/>
            </a:xfrm>
            <a:custGeom>
              <a:rect b="b" l="l" r="r" t="t"/>
              <a:pathLst>
                <a:path extrusionOk="0" h="1109" w="1109">
                  <a:moveTo>
                    <a:pt x="13" y="428"/>
                  </a:moveTo>
                  <a:lnTo>
                    <a:pt x="2" y="528"/>
                  </a:lnTo>
                  <a:lnTo>
                    <a:pt x="8" y="512"/>
                  </a:lnTo>
                  <a:lnTo>
                    <a:pt x="8" y="512"/>
                  </a:lnTo>
                  <a:lnTo>
                    <a:pt x="13" y="455"/>
                  </a:lnTo>
                  <a:lnTo>
                    <a:pt x="13" y="441"/>
                  </a:lnTo>
                  <a:lnTo>
                    <a:pt x="13" y="428"/>
                  </a:lnTo>
                  <a:close/>
                  <a:moveTo>
                    <a:pt x="2" y="528"/>
                  </a:moveTo>
                  <a:lnTo>
                    <a:pt x="0" y="535"/>
                  </a:lnTo>
                  <a:lnTo>
                    <a:pt x="0" y="548"/>
                  </a:lnTo>
                  <a:lnTo>
                    <a:pt x="2" y="528"/>
                  </a:lnTo>
                  <a:close/>
                  <a:moveTo>
                    <a:pt x="481" y="1"/>
                  </a:moveTo>
                  <a:lnTo>
                    <a:pt x="414" y="14"/>
                  </a:lnTo>
                  <a:lnTo>
                    <a:pt x="347" y="41"/>
                  </a:lnTo>
                  <a:lnTo>
                    <a:pt x="281" y="81"/>
                  </a:lnTo>
                  <a:lnTo>
                    <a:pt x="267" y="81"/>
                  </a:lnTo>
                  <a:lnTo>
                    <a:pt x="214" y="121"/>
                  </a:lnTo>
                  <a:lnTo>
                    <a:pt x="160" y="161"/>
                  </a:lnTo>
                  <a:lnTo>
                    <a:pt x="120" y="214"/>
                  </a:lnTo>
                  <a:lnTo>
                    <a:pt x="80" y="281"/>
                  </a:lnTo>
                  <a:lnTo>
                    <a:pt x="54" y="321"/>
                  </a:lnTo>
                  <a:lnTo>
                    <a:pt x="40" y="361"/>
                  </a:lnTo>
                  <a:lnTo>
                    <a:pt x="27" y="441"/>
                  </a:lnTo>
                  <a:lnTo>
                    <a:pt x="13" y="495"/>
                  </a:lnTo>
                  <a:lnTo>
                    <a:pt x="8" y="512"/>
                  </a:lnTo>
                  <a:lnTo>
                    <a:pt x="8" y="512"/>
                  </a:lnTo>
                  <a:lnTo>
                    <a:pt x="0" y="588"/>
                  </a:lnTo>
                  <a:lnTo>
                    <a:pt x="0" y="602"/>
                  </a:lnTo>
                  <a:lnTo>
                    <a:pt x="0" y="615"/>
                  </a:lnTo>
                  <a:lnTo>
                    <a:pt x="0" y="655"/>
                  </a:lnTo>
                  <a:lnTo>
                    <a:pt x="13" y="695"/>
                  </a:lnTo>
                  <a:lnTo>
                    <a:pt x="13" y="735"/>
                  </a:lnTo>
                  <a:lnTo>
                    <a:pt x="27" y="762"/>
                  </a:lnTo>
                  <a:lnTo>
                    <a:pt x="40" y="802"/>
                  </a:lnTo>
                  <a:lnTo>
                    <a:pt x="54" y="855"/>
                  </a:lnTo>
                  <a:lnTo>
                    <a:pt x="94" y="909"/>
                  </a:lnTo>
                  <a:lnTo>
                    <a:pt x="120" y="935"/>
                  </a:lnTo>
                  <a:lnTo>
                    <a:pt x="147" y="949"/>
                  </a:lnTo>
                  <a:lnTo>
                    <a:pt x="147" y="962"/>
                  </a:lnTo>
                  <a:lnTo>
                    <a:pt x="187" y="989"/>
                  </a:lnTo>
                  <a:lnTo>
                    <a:pt x="227" y="1029"/>
                  </a:lnTo>
                  <a:lnTo>
                    <a:pt x="281" y="1056"/>
                  </a:lnTo>
                  <a:lnTo>
                    <a:pt x="294" y="1056"/>
                  </a:lnTo>
                  <a:lnTo>
                    <a:pt x="321" y="1069"/>
                  </a:lnTo>
                  <a:lnTo>
                    <a:pt x="414" y="1109"/>
                  </a:lnTo>
                  <a:lnTo>
                    <a:pt x="601" y="1109"/>
                  </a:lnTo>
                  <a:lnTo>
                    <a:pt x="668" y="1096"/>
                  </a:lnTo>
                  <a:lnTo>
                    <a:pt x="694" y="1082"/>
                  </a:lnTo>
                  <a:lnTo>
                    <a:pt x="828" y="1029"/>
                  </a:lnTo>
                  <a:lnTo>
                    <a:pt x="921" y="975"/>
                  </a:lnTo>
                  <a:lnTo>
                    <a:pt x="988" y="895"/>
                  </a:lnTo>
                  <a:lnTo>
                    <a:pt x="1028" y="829"/>
                  </a:lnTo>
                  <a:lnTo>
                    <a:pt x="1055" y="762"/>
                  </a:lnTo>
                  <a:lnTo>
                    <a:pt x="1095" y="668"/>
                  </a:lnTo>
                  <a:lnTo>
                    <a:pt x="1108" y="548"/>
                  </a:lnTo>
                  <a:lnTo>
                    <a:pt x="1095" y="481"/>
                  </a:lnTo>
                  <a:lnTo>
                    <a:pt x="1082" y="401"/>
                  </a:lnTo>
                  <a:lnTo>
                    <a:pt x="1068" y="335"/>
                  </a:lnTo>
                  <a:lnTo>
                    <a:pt x="1028" y="268"/>
                  </a:lnTo>
                  <a:lnTo>
                    <a:pt x="988" y="214"/>
                  </a:lnTo>
                  <a:lnTo>
                    <a:pt x="948" y="161"/>
                  </a:lnTo>
                  <a:lnTo>
                    <a:pt x="895" y="121"/>
                  </a:lnTo>
                  <a:lnTo>
                    <a:pt x="828" y="81"/>
                  </a:lnTo>
                  <a:lnTo>
                    <a:pt x="761" y="41"/>
                  </a:lnTo>
                  <a:lnTo>
                    <a:pt x="694" y="14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2437875" y="3432975"/>
              <a:ext cx="77800" cy="174600"/>
            </a:xfrm>
            <a:custGeom>
              <a:rect b="b" l="l" r="r" t="t"/>
              <a:pathLst>
                <a:path extrusionOk="0" h="6984" w="3112">
                  <a:moveTo>
                    <a:pt x="482" y="0"/>
                  </a:moveTo>
                  <a:lnTo>
                    <a:pt x="401" y="14"/>
                  </a:lnTo>
                  <a:lnTo>
                    <a:pt x="321" y="40"/>
                  </a:lnTo>
                  <a:lnTo>
                    <a:pt x="241" y="67"/>
                  </a:lnTo>
                  <a:lnTo>
                    <a:pt x="174" y="120"/>
                  </a:lnTo>
                  <a:lnTo>
                    <a:pt x="108" y="187"/>
                  </a:lnTo>
                  <a:lnTo>
                    <a:pt x="81" y="227"/>
                  </a:lnTo>
                  <a:lnTo>
                    <a:pt x="54" y="281"/>
                  </a:lnTo>
                  <a:lnTo>
                    <a:pt x="54" y="321"/>
                  </a:lnTo>
                  <a:lnTo>
                    <a:pt x="54" y="374"/>
                  </a:lnTo>
                  <a:lnTo>
                    <a:pt x="68" y="428"/>
                  </a:lnTo>
                  <a:lnTo>
                    <a:pt x="81" y="481"/>
                  </a:lnTo>
                  <a:lnTo>
                    <a:pt x="161" y="588"/>
                  </a:lnTo>
                  <a:lnTo>
                    <a:pt x="241" y="668"/>
                  </a:lnTo>
                  <a:lnTo>
                    <a:pt x="348" y="748"/>
                  </a:lnTo>
                  <a:lnTo>
                    <a:pt x="468" y="815"/>
                  </a:lnTo>
                  <a:lnTo>
                    <a:pt x="722" y="922"/>
                  </a:lnTo>
                  <a:lnTo>
                    <a:pt x="962" y="1015"/>
                  </a:lnTo>
                  <a:lnTo>
                    <a:pt x="1203" y="1122"/>
                  </a:lnTo>
                  <a:lnTo>
                    <a:pt x="1430" y="1255"/>
                  </a:lnTo>
                  <a:lnTo>
                    <a:pt x="1536" y="1335"/>
                  </a:lnTo>
                  <a:lnTo>
                    <a:pt x="1630" y="1429"/>
                  </a:lnTo>
                  <a:lnTo>
                    <a:pt x="1723" y="1522"/>
                  </a:lnTo>
                  <a:lnTo>
                    <a:pt x="1817" y="1616"/>
                  </a:lnTo>
                  <a:lnTo>
                    <a:pt x="1897" y="1723"/>
                  </a:lnTo>
                  <a:lnTo>
                    <a:pt x="1977" y="1843"/>
                  </a:lnTo>
                  <a:lnTo>
                    <a:pt x="2044" y="1963"/>
                  </a:lnTo>
                  <a:lnTo>
                    <a:pt x="2097" y="2083"/>
                  </a:lnTo>
                  <a:lnTo>
                    <a:pt x="2137" y="2217"/>
                  </a:lnTo>
                  <a:lnTo>
                    <a:pt x="2177" y="2350"/>
                  </a:lnTo>
                  <a:lnTo>
                    <a:pt x="2204" y="2484"/>
                  </a:lnTo>
                  <a:lnTo>
                    <a:pt x="2231" y="2617"/>
                  </a:lnTo>
                  <a:lnTo>
                    <a:pt x="2244" y="2898"/>
                  </a:lnTo>
                  <a:lnTo>
                    <a:pt x="2244" y="3165"/>
                  </a:lnTo>
                  <a:lnTo>
                    <a:pt x="2204" y="3445"/>
                  </a:lnTo>
                  <a:lnTo>
                    <a:pt x="2151" y="3712"/>
                  </a:lnTo>
                  <a:lnTo>
                    <a:pt x="2084" y="3979"/>
                  </a:lnTo>
                  <a:lnTo>
                    <a:pt x="1990" y="4246"/>
                  </a:lnTo>
                  <a:lnTo>
                    <a:pt x="1884" y="4513"/>
                  </a:lnTo>
                  <a:lnTo>
                    <a:pt x="1763" y="4780"/>
                  </a:lnTo>
                  <a:lnTo>
                    <a:pt x="1630" y="5047"/>
                  </a:lnTo>
                  <a:lnTo>
                    <a:pt x="1483" y="5288"/>
                  </a:lnTo>
                  <a:lnTo>
                    <a:pt x="1336" y="5528"/>
                  </a:lnTo>
                  <a:lnTo>
                    <a:pt x="1162" y="5742"/>
                  </a:lnTo>
                  <a:lnTo>
                    <a:pt x="989" y="5942"/>
                  </a:lnTo>
                  <a:lnTo>
                    <a:pt x="802" y="6102"/>
                  </a:lnTo>
                  <a:lnTo>
                    <a:pt x="602" y="6262"/>
                  </a:lnTo>
                  <a:lnTo>
                    <a:pt x="388" y="6409"/>
                  </a:lnTo>
                  <a:lnTo>
                    <a:pt x="281" y="6476"/>
                  </a:lnTo>
                  <a:lnTo>
                    <a:pt x="134" y="6570"/>
                  </a:lnTo>
                  <a:lnTo>
                    <a:pt x="68" y="6623"/>
                  </a:lnTo>
                  <a:lnTo>
                    <a:pt x="28" y="6690"/>
                  </a:lnTo>
                  <a:lnTo>
                    <a:pt x="14" y="6716"/>
                  </a:lnTo>
                  <a:lnTo>
                    <a:pt x="1" y="6743"/>
                  </a:lnTo>
                  <a:lnTo>
                    <a:pt x="14" y="6783"/>
                  </a:lnTo>
                  <a:lnTo>
                    <a:pt x="28" y="6810"/>
                  </a:lnTo>
                  <a:lnTo>
                    <a:pt x="54" y="6850"/>
                  </a:lnTo>
                  <a:lnTo>
                    <a:pt x="108" y="6890"/>
                  </a:lnTo>
                  <a:lnTo>
                    <a:pt x="201" y="6943"/>
                  </a:lnTo>
                  <a:lnTo>
                    <a:pt x="308" y="6983"/>
                  </a:lnTo>
                  <a:lnTo>
                    <a:pt x="548" y="6983"/>
                  </a:lnTo>
                  <a:lnTo>
                    <a:pt x="668" y="6957"/>
                  </a:lnTo>
                  <a:lnTo>
                    <a:pt x="775" y="6930"/>
                  </a:lnTo>
                  <a:lnTo>
                    <a:pt x="882" y="6890"/>
                  </a:lnTo>
                  <a:lnTo>
                    <a:pt x="1016" y="6837"/>
                  </a:lnTo>
                  <a:lnTo>
                    <a:pt x="1149" y="6756"/>
                  </a:lnTo>
                  <a:lnTo>
                    <a:pt x="1269" y="6663"/>
                  </a:lnTo>
                  <a:lnTo>
                    <a:pt x="1389" y="6570"/>
                  </a:lnTo>
                  <a:lnTo>
                    <a:pt x="1510" y="6476"/>
                  </a:lnTo>
                  <a:lnTo>
                    <a:pt x="1616" y="6356"/>
                  </a:lnTo>
                  <a:lnTo>
                    <a:pt x="1817" y="6129"/>
                  </a:lnTo>
                  <a:lnTo>
                    <a:pt x="2030" y="5862"/>
                  </a:lnTo>
                  <a:lnTo>
                    <a:pt x="2217" y="5568"/>
                  </a:lnTo>
                  <a:lnTo>
                    <a:pt x="2404" y="5261"/>
                  </a:lnTo>
                  <a:lnTo>
                    <a:pt x="2578" y="4941"/>
                  </a:lnTo>
                  <a:lnTo>
                    <a:pt x="2725" y="4607"/>
                  </a:lnTo>
                  <a:lnTo>
                    <a:pt x="2845" y="4273"/>
                  </a:lnTo>
                  <a:lnTo>
                    <a:pt x="2952" y="3939"/>
                  </a:lnTo>
                  <a:lnTo>
                    <a:pt x="3032" y="3605"/>
                  </a:lnTo>
                  <a:lnTo>
                    <a:pt x="3085" y="3258"/>
                  </a:lnTo>
                  <a:lnTo>
                    <a:pt x="3112" y="2924"/>
                  </a:lnTo>
                  <a:lnTo>
                    <a:pt x="3099" y="2751"/>
                  </a:lnTo>
                  <a:lnTo>
                    <a:pt x="3099" y="2577"/>
                  </a:lnTo>
                  <a:lnTo>
                    <a:pt x="3085" y="2404"/>
                  </a:lnTo>
                  <a:lnTo>
                    <a:pt x="3058" y="2243"/>
                  </a:lnTo>
                  <a:lnTo>
                    <a:pt x="3018" y="2070"/>
                  </a:lnTo>
                  <a:lnTo>
                    <a:pt x="2978" y="1910"/>
                  </a:lnTo>
                  <a:lnTo>
                    <a:pt x="2925" y="1749"/>
                  </a:lnTo>
                  <a:lnTo>
                    <a:pt x="2858" y="1589"/>
                  </a:lnTo>
                  <a:lnTo>
                    <a:pt x="2778" y="1442"/>
                  </a:lnTo>
                  <a:lnTo>
                    <a:pt x="2698" y="1282"/>
                  </a:lnTo>
                  <a:lnTo>
                    <a:pt x="2605" y="1149"/>
                  </a:lnTo>
                  <a:lnTo>
                    <a:pt x="2498" y="1002"/>
                  </a:lnTo>
                  <a:lnTo>
                    <a:pt x="2391" y="882"/>
                  </a:lnTo>
                  <a:lnTo>
                    <a:pt x="2271" y="775"/>
                  </a:lnTo>
                  <a:lnTo>
                    <a:pt x="2151" y="668"/>
                  </a:lnTo>
                  <a:lnTo>
                    <a:pt x="2017" y="561"/>
                  </a:lnTo>
                  <a:lnTo>
                    <a:pt x="1884" y="468"/>
                  </a:lnTo>
                  <a:lnTo>
                    <a:pt x="1737" y="387"/>
                  </a:lnTo>
                  <a:lnTo>
                    <a:pt x="1456" y="241"/>
                  </a:lnTo>
                  <a:lnTo>
                    <a:pt x="1149" y="120"/>
                  </a:lnTo>
                  <a:lnTo>
                    <a:pt x="989" y="67"/>
                  </a:lnTo>
                  <a:lnTo>
                    <a:pt x="815" y="14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2399150" y="3426625"/>
              <a:ext cx="21725" cy="21725"/>
            </a:xfrm>
            <a:custGeom>
              <a:rect b="b" l="l" r="r" t="t"/>
              <a:pathLst>
                <a:path extrusionOk="0" h="869" w="869">
                  <a:moveTo>
                    <a:pt x="442" y="1"/>
                  </a:moveTo>
                  <a:lnTo>
                    <a:pt x="348" y="14"/>
                  </a:lnTo>
                  <a:lnTo>
                    <a:pt x="268" y="41"/>
                  </a:lnTo>
                  <a:lnTo>
                    <a:pt x="201" y="81"/>
                  </a:lnTo>
                  <a:lnTo>
                    <a:pt x="135" y="134"/>
                  </a:lnTo>
                  <a:lnTo>
                    <a:pt x="81" y="188"/>
                  </a:lnTo>
                  <a:lnTo>
                    <a:pt x="41" y="268"/>
                  </a:lnTo>
                  <a:lnTo>
                    <a:pt x="14" y="348"/>
                  </a:lnTo>
                  <a:lnTo>
                    <a:pt x="1" y="428"/>
                  </a:lnTo>
                  <a:lnTo>
                    <a:pt x="14" y="548"/>
                  </a:lnTo>
                  <a:lnTo>
                    <a:pt x="68" y="655"/>
                  </a:lnTo>
                  <a:lnTo>
                    <a:pt x="135" y="735"/>
                  </a:lnTo>
                  <a:lnTo>
                    <a:pt x="215" y="815"/>
                  </a:lnTo>
                  <a:lnTo>
                    <a:pt x="321" y="855"/>
                  </a:lnTo>
                  <a:lnTo>
                    <a:pt x="442" y="868"/>
                  </a:lnTo>
                  <a:lnTo>
                    <a:pt x="522" y="855"/>
                  </a:lnTo>
                  <a:lnTo>
                    <a:pt x="602" y="828"/>
                  </a:lnTo>
                  <a:lnTo>
                    <a:pt x="682" y="788"/>
                  </a:lnTo>
                  <a:lnTo>
                    <a:pt x="749" y="735"/>
                  </a:lnTo>
                  <a:lnTo>
                    <a:pt x="802" y="682"/>
                  </a:lnTo>
                  <a:lnTo>
                    <a:pt x="829" y="601"/>
                  </a:lnTo>
                  <a:lnTo>
                    <a:pt x="869" y="521"/>
                  </a:lnTo>
                  <a:lnTo>
                    <a:pt x="869" y="428"/>
                  </a:lnTo>
                  <a:lnTo>
                    <a:pt x="856" y="321"/>
                  </a:lnTo>
                  <a:lnTo>
                    <a:pt x="815" y="214"/>
                  </a:lnTo>
                  <a:lnTo>
                    <a:pt x="749" y="134"/>
                  </a:lnTo>
                  <a:lnTo>
                    <a:pt x="655" y="54"/>
                  </a:lnTo>
                  <a:lnTo>
                    <a:pt x="548" y="14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949850" y="3248050"/>
              <a:ext cx="191300" cy="113175"/>
            </a:xfrm>
            <a:custGeom>
              <a:rect b="b" l="l" r="r" t="t"/>
              <a:pathLst>
                <a:path extrusionOk="0" h="4527" w="7652">
                  <a:moveTo>
                    <a:pt x="4140" y="0"/>
                  </a:moveTo>
                  <a:lnTo>
                    <a:pt x="3953" y="13"/>
                  </a:lnTo>
                  <a:lnTo>
                    <a:pt x="3766" y="40"/>
                  </a:lnTo>
                  <a:lnTo>
                    <a:pt x="3579" y="67"/>
                  </a:lnTo>
                  <a:lnTo>
                    <a:pt x="3205" y="160"/>
                  </a:lnTo>
                  <a:lnTo>
                    <a:pt x="2845" y="267"/>
                  </a:lnTo>
                  <a:lnTo>
                    <a:pt x="2484" y="414"/>
                  </a:lnTo>
                  <a:lnTo>
                    <a:pt x="2137" y="574"/>
                  </a:lnTo>
                  <a:lnTo>
                    <a:pt x="1470" y="908"/>
                  </a:lnTo>
                  <a:lnTo>
                    <a:pt x="749" y="1282"/>
                  </a:lnTo>
                  <a:lnTo>
                    <a:pt x="402" y="1482"/>
                  </a:lnTo>
                  <a:lnTo>
                    <a:pt x="54" y="1683"/>
                  </a:lnTo>
                  <a:lnTo>
                    <a:pt x="28" y="1709"/>
                  </a:lnTo>
                  <a:lnTo>
                    <a:pt x="14" y="1736"/>
                  </a:lnTo>
                  <a:lnTo>
                    <a:pt x="1" y="1763"/>
                  </a:lnTo>
                  <a:lnTo>
                    <a:pt x="1" y="1789"/>
                  </a:lnTo>
                  <a:lnTo>
                    <a:pt x="14" y="1829"/>
                  </a:lnTo>
                  <a:lnTo>
                    <a:pt x="28" y="1856"/>
                  </a:lnTo>
                  <a:lnTo>
                    <a:pt x="54" y="1869"/>
                  </a:lnTo>
                  <a:lnTo>
                    <a:pt x="81" y="1896"/>
                  </a:lnTo>
                  <a:lnTo>
                    <a:pt x="241" y="1923"/>
                  </a:lnTo>
                  <a:lnTo>
                    <a:pt x="388" y="1936"/>
                  </a:lnTo>
                  <a:lnTo>
                    <a:pt x="535" y="1936"/>
                  </a:lnTo>
                  <a:lnTo>
                    <a:pt x="682" y="1923"/>
                  </a:lnTo>
                  <a:lnTo>
                    <a:pt x="829" y="1909"/>
                  </a:lnTo>
                  <a:lnTo>
                    <a:pt x="976" y="1869"/>
                  </a:lnTo>
                  <a:lnTo>
                    <a:pt x="1269" y="1789"/>
                  </a:lnTo>
                  <a:lnTo>
                    <a:pt x="1550" y="1669"/>
                  </a:lnTo>
                  <a:lnTo>
                    <a:pt x="1830" y="1549"/>
                  </a:lnTo>
                  <a:lnTo>
                    <a:pt x="2364" y="1282"/>
                  </a:lnTo>
                  <a:lnTo>
                    <a:pt x="2671" y="1135"/>
                  </a:lnTo>
                  <a:lnTo>
                    <a:pt x="2978" y="1002"/>
                  </a:lnTo>
                  <a:lnTo>
                    <a:pt x="3312" y="895"/>
                  </a:lnTo>
                  <a:lnTo>
                    <a:pt x="3633" y="815"/>
                  </a:lnTo>
                  <a:lnTo>
                    <a:pt x="3967" y="761"/>
                  </a:lnTo>
                  <a:lnTo>
                    <a:pt x="4140" y="734"/>
                  </a:lnTo>
                  <a:lnTo>
                    <a:pt x="4648" y="734"/>
                  </a:lnTo>
                  <a:lnTo>
                    <a:pt x="4808" y="748"/>
                  </a:lnTo>
                  <a:lnTo>
                    <a:pt x="4981" y="788"/>
                  </a:lnTo>
                  <a:lnTo>
                    <a:pt x="5262" y="855"/>
                  </a:lnTo>
                  <a:lnTo>
                    <a:pt x="5529" y="948"/>
                  </a:lnTo>
                  <a:lnTo>
                    <a:pt x="5782" y="1068"/>
                  </a:lnTo>
                  <a:lnTo>
                    <a:pt x="6023" y="1215"/>
                  </a:lnTo>
                  <a:lnTo>
                    <a:pt x="6130" y="1309"/>
                  </a:lnTo>
                  <a:lnTo>
                    <a:pt x="6250" y="1402"/>
                  </a:lnTo>
                  <a:lnTo>
                    <a:pt x="6343" y="1496"/>
                  </a:lnTo>
                  <a:lnTo>
                    <a:pt x="6437" y="1602"/>
                  </a:lnTo>
                  <a:lnTo>
                    <a:pt x="6530" y="1709"/>
                  </a:lnTo>
                  <a:lnTo>
                    <a:pt x="6610" y="1829"/>
                  </a:lnTo>
                  <a:lnTo>
                    <a:pt x="6690" y="1950"/>
                  </a:lnTo>
                  <a:lnTo>
                    <a:pt x="6757" y="2070"/>
                  </a:lnTo>
                  <a:lnTo>
                    <a:pt x="6811" y="2203"/>
                  </a:lnTo>
                  <a:lnTo>
                    <a:pt x="6851" y="2337"/>
                  </a:lnTo>
                  <a:lnTo>
                    <a:pt x="6877" y="2470"/>
                  </a:lnTo>
                  <a:lnTo>
                    <a:pt x="6904" y="2604"/>
                  </a:lnTo>
                  <a:lnTo>
                    <a:pt x="6917" y="2724"/>
                  </a:lnTo>
                  <a:lnTo>
                    <a:pt x="6917" y="2858"/>
                  </a:lnTo>
                  <a:lnTo>
                    <a:pt x="6904" y="2991"/>
                  </a:lnTo>
                  <a:lnTo>
                    <a:pt x="6877" y="3111"/>
                  </a:lnTo>
                  <a:lnTo>
                    <a:pt x="6824" y="3378"/>
                  </a:lnTo>
                  <a:lnTo>
                    <a:pt x="6730" y="3619"/>
                  </a:lnTo>
                  <a:lnTo>
                    <a:pt x="6624" y="3872"/>
                  </a:lnTo>
                  <a:lnTo>
                    <a:pt x="6490" y="4113"/>
                  </a:lnTo>
                  <a:lnTo>
                    <a:pt x="6463" y="4153"/>
                  </a:lnTo>
                  <a:lnTo>
                    <a:pt x="6450" y="4193"/>
                  </a:lnTo>
                  <a:lnTo>
                    <a:pt x="6450" y="4246"/>
                  </a:lnTo>
                  <a:lnTo>
                    <a:pt x="6463" y="4286"/>
                  </a:lnTo>
                  <a:lnTo>
                    <a:pt x="6490" y="4366"/>
                  </a:lnTo>
                  <a:lnTo>
                    <a:pt x="6544" y="4446"/>
                  </a:lnTo>
                  <a:lnTo>
                    <a:pt x="6610" y="4500"/>
                  </a:lnTo>
                  <a:lnTo>
                    <a:pt x="6690" y="4527"/>
                  </a:lnTo>
                  <a:lnTo>
                    <a:pt x="6784" y="4527"/>
                  </a:lnTo>
                  <a:lnTo>
                    <a:pt x="6824" y="4513"/>
                  </a:lnTo>
                  <a:lnTo>
                    <a:pt x="6864" y="4486"/>
                  </a:lnTo>
                  <a:lnTo>
                    <a:pt x="6997" y="4393"/>
                  </a:lnTo>
                  <a:lnTo>
                    <a:pt x="7118" y="4273"/>
                  </a:lnTo>
                  <a:lnTo>
                    <a:pt x="7224" y="4166"/>
                  </a:lnTo>
                  <a:lnTo>
                    <a:pt x="7318" y="4032"/>
                  </a:lnTo>
                  <a:lnTo>
                    <a:pt x="7398" y="3899"/>
                  </a:lnTo>
                  <a:lnTo>
                    <a:pt x="7465" y="3752"/>
                  </a:lnTo>
                  <a:lnTo>
                    <a:pt x="7532" y="3605"/>
                  </a:lnTo>
                  <a:lnTo>
                    <a:pt x="7572" y="3445"/>
                  </a:lnTo>
                  <a:lnTo>
                    <a:pt x="7612" y="3285"/>
                  </a:lnTo>
                  <a:lnTo>
                    <a:pt x="7638" y="3125"/>
                  </a:lnTo>
                  <a:lnTo>
                    <a:pt x="7652" y="2964"/>
                  </a:lnTo>
                  <a:lnTo>
                    <a:pt x="7652" y="2804"/>
                  </a:lnTo>
                  <a:lnTo>
                    <a:pt x="7652" y="2631"/>
                  </a:lnTo>
                  <a:lnTo>
                    <a:pt x="7625" y="2470"/>
                  </a:lnTo>
                  <a:lnTo>
                    <a:pt x="7598" y="2310"/>
                  </a:lnTo>
                  <a:lnTo>
                    <a:pt x="7572" y="2163"/>
                  </a:lnTo>
                  <a:lnTo>
                    <a:pt x="7518" y="2003"/>
                  </a:lnTo>
                  <a:lnTo>
                    <a:pt x="7451" y="1843"/>
                  </a:lnTo>
                  <a:lnTo>
                    <a:pt x="7385" y="1696"/>
                  </a:lnTo>
                  <a:lnTo>
                    <a:pt x="7305" y="1549"/>
                  </a:lnTo>
                  <a:lnTo>
                    <a:pt x="7224" y="1402"/>
                  </a:lnTo>
                  <a:lnTo>
                    <a:pt x="7131" y="1269"/>
                  </a:lnTo>
                  <a:lnTo>
                    <a:pt x="7024" y="1135"/>
                  </a:lnTo>
                  <a:lnTo>
                    <a:pt x="6917" y="1015"/>
                  </a:lnTo>
                  <a:lnTo>
                    <a:pt x="6797" y="895"/>
                  </a:lnTo>
                  <a:lnTo>
                    <a:pt x="6677" y="788"/>
                  </a:lnTo>
                  <a:lnTo>
                    <a:pt x="6544" y="681"/>
                  </a:lnTo>
                  <a:lnTo>
                    <a:pt x="6410" y="588"/>
                  </a:lnTo>
                  <a:lnTo>
                    <a:pt x="6263" y="494"/>
                  </a:lnTo>
                  <a:lnTo>
                    <a:pt x="6130" y="414"/>
                  </a:lnTo>
                  <a:lnTo>
                    <a:pt x="5983" y="334"/>
                  </a:lnTo>
                  <a:lnTo>
                    <a:pt x="5822" y="267"/>
                  </a:lnTo>
                  <a:lnTo>
                    <a:pt x="5649" y="200"/>
                  </a:lnTo>
                  <a:lnTo>
                    <a:pt x="5462" y="147"/>
                  </a:lnTo>
                  <a:lnTo>
                    <a:pt x="5275" y="94"/>
                  </a:lnTo>
                  <a:lnTo>
                    <a:pt x="5088" y="54"/>
                  </a:lnTo>
                  <a:lnTo>
                    <a:pt x="4901" y="27"/>
                  </a:lnTo>
                  <a:lnTo>
                    <a:pt x="4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911150" y="3305450"/>
              <a:ext cx="350" cy="25"/>
            </a:xfrm>
            <a:custGeom>
              <a:rect b="b" l="l" r="r" t="t"/>
              <a:pathLst>
                <a:path extrusionOk="0" h="1" w="14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894125" y="3303775"/>
              <a:ext cx="26375" cy="23725"/>
            </a:xfrm>
            <a:custGeom>
              <a:rect b="b" l="l" r="r" t="t"/>
              <a:pathLst>
                <a:path extrusionOk="0" h="949" w="1055">
                  <a:moveTo>
                    <a:pt x="841" y="1"/>
                  </a:moveTo>
                  <a:lnTo>
                    <a:pt x="788" y="28"/>
                  </a:lnTo>
                  <a:lnTo>
                    <a:pt x="748" y="68"/>
                  </a:lnTo>
                  <a:lnTo>
                    <a:pt x="681" y="68"/>
                  </a:lnTo>
                  <a:lnTo>
                    <a:pt x="708" y="81"/>
                  </a:lnTo>
                  <a:lnTo>
                    <a:pt x="641" y="81"/>
                  </a:lnTo>
                  <a:lnTo>
                    <a:pt x="681" y="68"/>
                  </a:lnTo>
                  <a:lnTo>
                    <a:pt x="641" y="68"/>
                  </a:lnTo>
                  <a:lnTo>
                    <a:pt x="628" y="81"/>
                  </a:lnTo>
                  <a:lnTo>
                    <a:pt x="548" y="81"/>
                  </a:lnTo>
                  <a:lnTo>
                    <a:pt x="494" y="94"/>
                  </a:lnTo>
                  <a:lnTo>
                    <a:pt x="361" y="121"/>
                  </a:lnTo>
                  <a:lnTo>
                    <a:pt x="481" y="108"/>
                  </a:lnTo>
                  <a:lnTo>
                    <a:pt x="414" y="121"/>
                  </a:lnTo>
                  <a:lnTo>
                    <a:pt x="347" y="134"/>
                  </a:lnTo>
                  <a:lnTo>
                    <a:pt x="334" y="134"/>
                  </a:lnTo>
                  <a:lnTo>
                    <a:pt x="294" y="148"/>
                  </a:lnTo>
                  <a:lnTo>
                    <a:pt x="187" y="201"/>
                  </a:lnTo>
                  <a:lnTo>
                    <a:pt x="134" y="241"/>
                  </a:lnTo>
                  <a:lnTo>
                    <a:pt x="80" y="295"/>
                  </a:lnTo>
                  <a:lnTo>
                    <a:pt x="54" y="335"/>
                  </a:lnTo>
                  <a:lnTo>
                    <a:pt x="27" y="388"/>
                  </a:lnTo>
                  <a:lnTo>
                    <a:pt x="0" y="468"/>
                  </a:lnTo>
                  <a:lnTo>
                    <a:pt x="0" y="548"/>
                  </a:lnTo>
                  <a:lnTo>
                    <a:pt x="13" y="642"/>
                  </a:lnTo>
                  <a:lnTo>
                    <a:pt x="54" y="749"/>
                  </a:lnTo>
                  <a:lnTo>
                    <a:pt x="94" y="802"/>
                  </a:lnTo>
                  <a:lnTo>
                    <a:pt x="147" y="855"/>
                  </a:lnTo>
                  <a:lnTo>
                    <a:pt x="214" y="909"/>
                  </a:lnTo>
                  <a:lnTo>
                    <a:pt x="294" y="936"/>
                  </a:lnTo>
                  <a:lnTo>
                    <a:pt x="441" y="949"/>
                  </a:lnTo>
                  <a:lnTo>
                    <a:pt x="508" y="949"/>
                  </a:lnTo>
                  <a:lnTo>
                    <a:pt x="588" y="936"/>
                  </a:lnTo>
                  <a:lnTo>
                    <a:pt x="681" y="896"/>
                  </a:lnTo>
                  <a:lnTo>
                    <a:pt x="761" y="855"/>
                  </a:lnTo>
                  <a:lnTo>
                    <a:pt x="841" y="802"/>
                  </a:lnTo>
                  <a:lnTo>
                    <a:pt x="908" y="749"/>
                  </a:lnTo>
                  <a:lnTo>
                    <a:pt x="975" y="655"/>
                  </a:lnTo>
                  <a:lnTo>
                    <a:pt x="1015" y="602"/>
                  </a:lnTo>
                  <a:lnTo>
                    <a:pt x="1028" y="548"/>
                  </a:lnTo>
                  <a:lnTo>
                    <a:pt x="1042" y="495"/>
                  </a:lnTo>
                  <a:lnTo>
                    <a:pt x="1042" y="482"/>
                  </a:lnTo>
                  <a:lnTo>
                    <a:pt x="1055" y="428"/>
                  </a:lnTo>
                  <a:lnTo>
                    <a:pt x="1055" y="361"/>
                  </a:lnTo>
                  <a:lnTo>
                    <a:pt x="1042" y="308"/>
                  </a:lnTo>
                  <a:lnTo>
                    <a:pt x="1028" y="255"/>
                  </a:lnTo>
                  <a:lnTo>
                    <a:pt x="1028" y="241"/>
                  </a:lnTo>
                  <a:lnTo>
                    <a:pt x="1015" y="228"/>
                  </a:lnTo>
                  <a:lnTo>
                    <a:pt x="1015" y="134"/>
                  </a:lnTo>
                  <a:lnTo>
                    <a:pt x="1002" y="94"/>
                  </a:lnTo>
                  <a:lnTo>
                    <a:pt x="988" y="54"/>
                  </a:lnTo>
                  <a:lnTo>
                    <a:pt x="948" y="14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911150" y="33054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3" name="Google Shape;1093;p29"/>
          <p:cNvGrpSpPr/>
          <p:nvPr/>
        </p:nvGrpSpPr>
        <p:grpSpPr>
          <a:xfrm>
            <a:off x="634725" y="2712073"/>
            <a:ext cx="1175832" cy="1175825"/>
            <a:chOff x="553037" y="2885300"/>
            <a:chExt cx="1675213" cy="1675203"/>
          </a:xfrm>
        </p:grpSpPr>
        <p:sp>
          <p:nvSpPr>
            <p:cNvPr id="1094" name="Google Shape;1094;p29"/>
            <p:cNvSpPr/>
            <p:nvPr/>
          </p:nvSpPr>
          <p:spPr>
            <a:xfrm>
              <a:off x="553050" y="2885300"/>
              <a:ext cx="1675200" cy="16752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9"/>
            <p:cNvSpPr/>
            <p:nvPr/>
          </p:nvSpPr>
          <p:spPr>
            <a:xfrm>
              <a:off x="553037" y="2885303"/>
              <a:ext cx="1675200" cy="1675200"/>
            </a:xfrm>
            <a:prstGeom prst="pie">
              <a:avLst>
                <a:gd fmla="val 9426341" name="adj1"/>
                <a:gd fmla="val 1620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29"/>
          <p:cNvGrpSpPr/>
          <p:nvPr/>
        </p:nvGrpSpPr>
        <p:grpSpPr>
          <a:xfrm>
            <a:off x="7333434" y="2712073"/>
            <a:ext cx="1175823" cy="1175823"/>
            <a:chOff x="553050" y="2885300"/>
            <a:chExt cx="1675200" cy="1675200"/>
          </a:xfrm>
        </p:grpSpPr>
        <p:sp>
          <p:nvSpPr>
            <p:cNvPr id="1097" name="Google Shape;1097;p29"/>
            <p:cNvSpPr/>
            <p:nvPr/>
          </p:nvSpPr>
          <p:spPr>
            <a:xfrm>
              <a:off x="553050" y="2885300"/>
              <a:ext cx="1675200" cy="16752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9"/>
            <p:cNvSpPr/>
            <p:nvPr/>
          </p:nvSpPr>
          <p:spPr>
            <a:xfrm>
              <a:off x="553050" y="2885300"/>
              <a:ext cx="1675200" cy="1675200"/>
            </a:xfrm>
            <a:prstGeom prst="pie">
              <a:avLst>
                <a:gd fmla="val 1107380" name="adj1"/>
                <a:gd fmla="val 1620000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9" name="Google Shape;1099;p29"/>
          <p:cNvGrpSpPr/>
          <p:nvPr/>
        </p:nvGrpSpPr>
        <p:grpSpPr>
          <a:xfrm>
            <a:off x="457200" y="1243675"/>
            <a:ext cx="1530900" cy="3236425"/>
            <a:chOff x="761325" y="1243675"/>
            <a:chExt cx="1530900" cy="3236425"/>
          </a:xfrm>
        </p:grpSpPr>
        <p:sp>
          <p:nvSpPr>
            <p:cNvPr id="1100" name="Google Shape;1100;p29"/>
            <p:cNvSpPr txBox="1"/>
            <p:nvPr/>
          </p:nvSpPr>
          <p:spPr>
            <a:xfrm>
              <a:off x="891375" y="3887900"/>
              <a:ext cx="1270800" cy="59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30 %</a:t>
              </a:r>
              <a:endParaRPr b="1" sz="40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01" name="Google Shape;1101;p29"/>
            <p:cNvGrpSpPr/>
            <p:nvPr/>
          </p:nvGrpSpPr>
          <p:grpSpPr>
            <a:xfrm>
              <a:off x="761325" y="1243675"/>
              <a:ext cx="1530900" cy="1087400"/>
              <a:chOff x="457200" y="3638675"/>
              <a:chExt cx="1530900" cy="1087400"/>
            </a:xfrm>
          </p:grpSpPr>
          <p:sp>
            <p:nvSpPr>
              <p:cNvPr id="1102" name="Google Shape;1102;p29"/>
              <p:cNvSpPr txBox="1"/>
              <p:nvPr/>
            </p:nvSpPr>
            <p:spPr>
              <a:xfrm>
                <a:off x="457200" y="3638675"/>
                <a:ext cx="1530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03" name="Google Shape;1103;p29"/>
              <p:cNvSpPr txBox="1"/>
              <p:nvPr/>
            </p:nvSpPr>
            <p:spPr>
              <a:xfrm>
                <a:off x="457200" y="3980275"/>
                <a:ext cx="1530900" cy="7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04" name="Google Shape;1104;p29"/>
          <p:cNvGrpSpPr/>
          <p:nvPr/>
        </p:nvGrpSpPr>
        <p:grpSpPr>
          <a:xfrm>
            <a:off x="7155900" y="1243675"/>
            <a:ext cx="1530900" cy="3236425"/>
            <a:chOff x="6851775" y="1243675"/>
            <a:chExt cx="1530900" cy="3236425"/>
          </a:xfrm>
        </p:grpSpPr>
        <p:sp>
          <p:nvSpPr>
            <p:cNvPr id="1105" name="Google Shape;1105;p29"/>
            <p:cNvSpPr txBox="1"/>
            <p:nvPr/>
          </p:nvSpPr>
          <p:spPr>
            <a:xfrm>
              <a:off x="6981825" y="3887900"/>
              <a:ext cx="1270800" cy="59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70 %</a:t>
              </a:r>
              <a:endParaRPr b="1" sz="4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06" name="Google Shape;1106;p29"/>
            <p:cNvGrpSpPr/>
            <p:nvPr/>
          </p:nvGrpSpPr>
          <p:grpSpPr>
            <a:xfrm>
              <a:off x="6851775" y="1243675"/>
              <a:ext cx="1530900" cy="1087400"/>
              <a:chOff x="4048825" y="3638675"/>
              <a:chExt cx="1530900" cy="1087400"/>
            </a:xfrm>
          </p:grpSpPr>
          <p:sp>
            <p:nvSpPr>
              <p:cNvPr id="1107" name="Google Shape;1107;p29"/>
              <p:cNvSpPr txBox="1"/>
              <p:nvPr/>
            </p:nvSpPr>
            <p:spPr>
              <a:xfrm>
                <a:off x="4048825" y="3638675"/>
                <a:ext cx="1530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08" name="Google Shape;1108;p29"/>
              <p:cNvSpPr txBox="1"/>
              <p:nvPr/>
            </p:nvSpPr>
            <p:spPr>
              <a:xfrm>
                <a:off x="4048825" y="3980275"/>
                <a:ext cx="1530900" cy="7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</a:t>
                </a: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name, but</a:t>
                </a: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is hot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0"/>
          <p:cNvGrpSpPr/>
          <p:nvPr/>
        </p:nvGrpSpPr>
        <p:grpSpPr>
          <a:xfrm>
            <a:off x="3792127" y="2957954"/>
            <a:ext cx="1559734" cy="1761679"/>
            <a:chOff x="3990275" y="3405704"/>
            <a:chExt cx="1163460" cy="1314097"/>
          </a:xfrm>
        </p:grpSpPr>
        <p:sp>
          <p:nvSpPr>
            <p:cNvPr id="1114" name="Google Shape;1114;p30"/>
            <p:cNvSpPr/>
            <p:nvPr/>
          </p:nvSpPr>
          <p:spPr>
            <a:xfrm>
              <a:off x="3990275" y="3484326"/>
              <a:ext cx="1163460" cy="1235476"/>
            </a:xfrm>
            <a:custGeom>
              <a:rect b="b" l="l" r="r" t="t"/>
              <a:pathLst>
                <a:path extrusionOk="0" h="71830" w="67643">
                  <a:moveTo>
                    <a:pt x="38305" y="0"/>
                  </a:moveTo>
                  <a:lnTo>
                    <a:pt x="38009" y="11"/>
                  </a:lnTo>
                  <a:lnTo>
                    <a:pt x="37714" y="44"/>
                  </a:lnTo>
                  <a:lnTo>
                    <a:pt x="37419" y="88"/>
                  </a:lnTo>
                  <a:lnTo>
                    <a:pt x="37124" y="143"/>
                  </a:lnTo>
                  <a:lnTo>
                    <a:pt x="36839" y="219"/>
                  </a:lnTo>
                  <a:lnTo>
                    <a:pt x="36544" y="307"/>
                  </a:lnTo>
                  <a:lnTo>
                    <a:pt x="36249" y="416"/>
                  </a:lnTo>
                  <a:lnTo>
                    <a:pt x="35965" y="536"/>
                  </a:lnTo>
                  <a:lnTo>
                    <a:pt x="14544" y="10180"/>
                  </a:lnTo>
                  <a:lnTo>
                    <a:pt x="14413" y="10082"/>
                  </a:lnTo>
                  <a:lnTo>
                    <a:pt x="14260" y="9984"/>
                  </a:lnTo>
                  <a:lnTo>
                    <a:pt x="14107" y="9896"/>
                  </a:lnTo>
                  <a:lnTo>
                    <a:pt x="13953" y="9798"/>
                  </a:lnTo>
                  <a:lnTo>
                    <a:pt x="13789" y="9721"/>
                  </a:lnTo>
                  <a:lnTo>
                    <a:pt x="13615" y="9634"/>
                  </a:lnTo>
                  <a:lnTo>
                    <a:pt x="13440" y="9568"/>
                  </a:lnTo>
                  <a:lnTo>
                    <a:pt x="13254" y="9492"/>
                  </a:lnTo>
                  <a:lnTo>
                    <a:pt x="13057" y="9426"/>
                  </a:lnTo>
                  <a:lnTo>
                    <a:pt x="12860" y="9371"/>
                  </a:lnTo>
                  <a:lnTo>
                    <a:pt x="12652" y="9317"/>
                  </a:lnTo>
                  <a:lnTo>
                    <a:pt x="12434" y="9273"/>
                  </a:lnTo>
                  <a:lnTo>
                    <a:pt x="12215" y="9229"/>
                  </a:lnTo>
                  <a:lnTo>
                    <a:pt x="11985" y="9196"/>
                  </a:lnTo>
                  <a:lnTo>
                    <a:pt x="11745" y="9174"/>
                  </a:lnTo>
                  <a:lnTo>
                    <a:pt x="11504" y="9153"/>
                  </a:lnTo>
                  <a:lnTo>
                    <a:pt x="11242" y="9142"/>
                  </a:lnTo>
                  <a:lnTo>
                    <a:pt x="10979" y="9142"/>
                  </a:lnTo>
                  <a:lnTo>
                    <a:pt x="10706" y="9153"/>
                  </a:lnTo>
                  <a:lnTo>
                    <a:pt x="10433" y="9164"/>
                  </a:lnTo>
                  <a:lnTo>
                    <a:pt x="10137" y="9185"/>
                  </a:lnTo>
                  <a:lnTo>
                    <a:pt x="9842" y="9218"/>
                  </a:lnTo>
                  <a:lnTo>
                    <a:pt x="9536" y="9251"/>
                  </a:lnTo>
                  <a:lnTo>
                    <a:pt x="9219" y="9306"/>
                  </a:lnTo>
                  <a:lnTo>
                    <a:pt x="8891" y="9360"/>
                  </a:lnTo>
                  <a:lnTo>
                    <a:pt x="8563" y="9426"/>
                  </a:lnTo>
                  <a:lnTo>
                    <a:pt x="8213" y="9513"/>
                  </a:lnTo>
                  <a:lnTo>
                    <a:pt x="7863" y="9601"/>
                  </a:lnTo>
                  <a:lnTo>
                    <a:pt x="7502" y="9699"/>
                  </a:lnTo>
                  <a:lnTo>
                    <a:pt x="7119" y="9809"/>
                  </a:lnTo>
                  <a:lnTo>
                    <a:pt x="6737" y="9929"/>
                  </a:lnTo>
                  <a:lnTo>
                    <a:pt x="6343" y="10060"/>
                  </a:lnTo>
                  <a:lnTo>
                    <a:pt x="5873" y="10235"/>
                  </a:lnTo>
                  <a:lnTo>
                    <a:pt x="5414" y="10410"/>
                  </a:lnTo>
                  <a:lnTo>
                    <a:pt x="4987" y="10596"/>
                  </a:lnTo>
                  <a:lnTo>
                    <a:pt x="4583" y="10793"/>
                  </a:lnTo>
                  <a:lnTo>
                    <a:pt x="4189" y="10990"/>
                  </a:lnTo>
                  <a:lnTo>
                    <a:pt x="3828" y="11186"/>
                  </a:lnTo>
                  <a:lnTo>
                    <a:pt x="3478" y="11394"/>
                  </a:lnTo>
                  <a:lnTo>
                    <a:pt x="3150" y="11613"/>
                  </a:lnTo>
                  <a:lnTo>
                    <a:pt x="2844" y="11832"/>
                  </a:lnTo>
                  <a:lnTo>
                    <a:pt x="2560" y="12050"/>
                  </a:lnTo>
                  <a:lnTo>
                    <a:pt x="2286" y="12280"/>
                  </a:lnTo>
                  <a:lnTo>
                    <a:pt x="2035" y="12510"/>
                  </a:lnTo>
                  <a:lnTo>
                    <a:pt x="1805" y="12739"/>
                  </a:lnTo>
                  <a:lnTo>
                    <a:pt x="1587" y="12980"/>
                  </a:lnTo>
                  <a:lnTo>
                    <a:pt x="1379" y="13220"/>
                  </a:lnTo>
                  <a:lnTo>
                    <a:pt x="1204" y="13461"/>
                  </a:lnTo>
                  <a:lnTo>
                    <a:pt x="1029" y="13712"/>
                  </a:lnTo>
                  <a:lnTo>
                    <a:pt x="876" y="13953"/>
                  </a:lnTo>
                  <a:lnTo>
                    <a:pt x="734" y="14204"/>
                  </a:lnTo>
                  <a:lnTo>
                    <a:pt x="613" y="14456"/>
                  </a:lnTo>
                  <a:lnTo>
                    <a:pt x="493" y="14707"/>
                  </a:lnTo>
                  <a:lnTo>
                    <a:pt x="395" y="14959"/>
                  </a:lnTo>
                  <a:lnTo>
                    <a:pt x="307" y="15210"/>
                  </a:lnTo>
                  <a:lnTo>
                    <a:pt x="231" y="15462"/>
                  </a:lnTo>
                  <a:lnTo>
                    <a:pt x="176" y="15713"/>
                  </a:lnTo>
                  <a:lnTo>
                    <a:pt x="121" y="15965"/>
                  </a:lnTo>
                  <a:lnTo>
                    <a:pt x="78" y="16216"/>
                  </a:lnTo>
                  <a:lnTo>
                    <a:pt x="45" y="16468"/>
                  </a:lnTo>
                  <a:lnTo>
                    <a:pt x="23" y="16719"/>
                  </a:lnTo>
                  <a:lnTo>
                    <a:pt x="12" y="16960"/>
                  </a:lnTo>
                  <a:lnTo>
                    <a:pt x="1" y="17211"/>
                  </a:lnTo>
                  <a:lnTo>
                    <a:pt x="12" y="17452"/>
                  </a:lnTo>
                  <a:lnTo>
                    <a:pt x="23" y="17693"/>
                  </a:lnTo>
                  <a:lnTo>
                    <a:pt x="34" y="17922"/>
                  </a:lnTo>
                  <a:lnTo>
                    <a:pt x="67" y="18163"/>
                  </a:lnTo>
                  <a:lnTo>
                    <a:pt x="88" y="18392"/>
                  </a:lnTo>
                  <a:lnTo>
                    <a:pt x="176" y="18841"/>
                  </a:lnTo>
                  <a:lnTo>
                    <a:pt x="263" y="19267"/>
                  </a:lnTo>
                  <a:lnTo>
                    <a:pt x="384" y="19683"/>
                  </a:lnTo>
                  <a:lnTo>
                    <a:pt x="504" y="20065"/>
                  </a:lnTo>
                  <a:lnTo>
                    <a:pt x="635" y="20426"/>
                  </a:lnTo>
                  <a:lnTo>
                    <a:pt x="766" y="20765"/>
                  </a:lnTo>
                  <a:lnTo>
                    <a:pt x="898" y="21060"/>
                  </a:lnTo>
                  <a:lnTo>
                    <a:pt x="1029" y="21334"/>
                  </a:lnTo>
                  <a:lnTo>
                    <a:pt x="1138" y="21574"/>
                  </a:lnTo>
                  <a:lnTo>
                    <a:pt x="1248" y="21771"/>
                  </a:lnTo>
                  <a:lnTo>
                    <a:pt x="1401" y="22044"/>
                  </a:lnTo>
                  <a:lnTo>
                    <a:pt x="1466" y="22143"/>
                  </a:lnTo>
                  <a:lnTo>
                    <a:pt x="1554" y="22383"/>
                  </a:lnTo>
                  <a:lnTo>
                    <a:pt x="1652" y="22613"/>
                  </a:lnTo>
                  <a:lnTo>
                    <a:pt x="22220" y="68265"/>
                  </a:lnTo>
                  <a:lnTo>
                    <a:pt x="22362" y="68549"/>
                  </a:lnTo>
                  <a:lnTo>
                    <a:pt x="22504" y="68823"/>
                  </a:lnTo>
                  <a:lnTo>
                    <a:pt x="22668" y="69074"/>
                  </a:lnTo>
                  <a:lnTo>
                    <a:pt x="22832" y="69326"/>
                  </a:lnTo>
                  <a:lnTo>
                    <a:pt x="23018" y="69566"/>
                  </a:lnTo>
                  <a:lnTo>
                    <a:pt x="23204" y="69796"/>
                  </a:lnTo>
                  <a:lnTo>
                    <a:pt x="23412" y="70014"/>
                  </a:lnTo>
                  <a:lnTo>
                    <a:pt x="23620" y="70211"/>
                  </a:lnTo>
                  <a:lnTo>
                    <a:pt x="23838" y="70408"/>
                  </a:lnTo>
                  <a:lnTo>
                    <a:pt x="24068" y="70594"/>
                  </a:lnTo>
                  <a:lnTo>
                    <a:pt x="24308" y="70769"/>
                  </a:lnTo>
                  <a:lnTo>
                    <a:pt x="24549" y="70922"/>
                  </a:lnTo>
                  <a:lnTo>
                    <a:pt x="24801" y="71064"/>
                  </a:lnTo>
                  <a:lnTo>
                    <a:pt x="25052" y="71206"/>
                  </a:lnTo>
                  <a:lnTo>
                    <a:pt x="25314" y="71327"/>
                  </a:lnTo>
                  <a:lnTo>
                    <a:pt x="25588" y="71436"/>
                  </a:lnTo>
                  <a:lnTo>
                    <a:pt x="25861" y="71534"/>
                  </a:lnTo>
                  <a:lnTo>
                    <a:pt x="26135" y="71611"/>
                  </a:lnTo>
                  <a:lnTo>
                    <a:pt x="26419" y="71687"/>
                  </a:lnTo>
                  <a:lnTo>
                    <a:pt x="26703" y="71742"/>
                  </a:lnTo>
                  <a:lnTo>
                    <a:pt x="26998" y="71786"/>
                  </a:lnTo>
                  <a:lnTo>
                    <a:pt x="27283" y="71808"/>
                  </a:lnTo>
                  <a:lnTo>
                    <a:pt x="27578" y="71830"/>
                  </a:lnTo>
                  <a:lnTo>
                    <a:pt x="27873" y="71830"/>
                  </a:lnTo>
                  <a:lnTo>
                    <a:pt x="28157" y="71808"/>
                  </a:lnTo>
                  <a:lnTo>
                    <a:pt x="28453" y="71786"/>
                  </a:lnTo>
                  <a:lnTo>
                    <a:pt x="28748" y="71742"/>
                  </a:lnTo>
                  <a:lnTo>
                    <a:pt x="29043" y="71676"/>
                  </a:lnTo>
                  <a:lnTo>
                    <a:pt x="29338" y="71611"/>
                  </a:lnTo>
                  <a:lnTo>
                    <a:pt x="29634" y="71512"/>
                  </a:lnTo>
                  <a:lnTo>
                    <a:pt x="29918" y="71414"/>
                  </a:lnTo>
                  <a:lnTo>
                    <a:pt x="30202" y="71294"/>
                  </a:lnTo>
                  <a:lnTo>
                    <a:pt x="61038" y="57396"/>
                  </a:lnTo>
                  <a:lnTo>
                    <a:pt x="61049" y="57418"/>
                  </a:lnTo>
                  <a:lnTo>
                    <a:pt x="63443" y="56335"/>
                  </a:lnTo>
                  <a:lnTo>
                    <a:pt x="63695" y="56171"/>
                  </a:lnTo>
                  <a:lnTo>
                    <a:pt x="63957" y="55996"/>
                  </a:lnTo>
                  <a:lnTo>
                    <a:pt x="64220" y="55810"/>
                  </a:lnTo>
                  <a:lnTo>
                    <a:pt x="64471" y="55614"/>
                  </a:lnTo>
                  <a:lnTo>
                    <a:pt x="64734" y="55406"/>
                  </a:lnTo>
                  <a:lnTo>
                    <a:pt x="64985" y="55176"/>
                  </a:lnTo>
                  <a:lnTo>
                    <a:pt x="65247" y="54947"/>
                  </a:lnTo>
                  <a:lnTo>
                    <a:pt x="65488" y="54695"/>
                  </a:lnTo>
                  <a:lnTo>
                    <a:pt x="65729" y="54433"/>
                  </a:lnTo>
                  <a:lnTo>
                    <a:pt x="65969" y="54159"/>
                  </a:lnTo>
                  <a:lnTo>
                    <a:pt x="66188" y="53875"/>
                  </a:lnTo>
                  <a:lnTo>
                    <a:pt x="66407" y="53580"/>
                  </a:lnTo>
                  <a:lnTo>
                    <a:pt x="66603" y="53274"/>
                  </a:lnTo>
                  <a:lnTo>
                    <a:pt x="66800" y="52946"/>
                  </a:lnTo>
                  <a:lnTo>
                    <a:pt x="66964" y="52607"/>
                  </a:lnTo>
                  <a:lnTo>
                    <a:pt x="67128" y="52257"/>
                  </a:lnTo>
                  <a:lnTo>
                    <a:pt x="67259" y="51885"/>
                  </a:lnTo>
                  <a:lnTo>
                    <a:pt x="67380" y="51502"/>
                  </a:lnTo>
                  <a:lnTo>
                    <a:pt x="67478" y="51109"/>
                  </a:lnTo>
                  <a:lnTo>
                    <a:pt x="67555" y="50704"/>
                  </a:lnTo>
                  <a:lnTo>
                    <a:pt x="67587" y="50496"/>
                  </a:lnTo>
                  <a:lnTo>
                    <a:pt x="67609" y="50278"/>
                  </a:lnTo>
                  <a:lnTo>
                    <a:pt x="67620" y="50059"/>
                  </a:lnTo>
                  <a:lnTo>
                    <a:pt x="67631" y="49840"/>
                  </a:lnTo>
                  <a:lnTo>
                    <a:pt x="67642" y="49621"/>
                  </a:lnTo>
                  <a:lnTo>
                    <a:pt x="67631" y="49392"/>
                  </a:lnTo>
                  <a:lnTo>
                    <a:pt x="67620" y="49162"/>
                  </a:lnTo>
                  <a:lnTo>
                    <a:pt x="67609" y="48922"/>
                  </a:lnTo>
                  <a:lnTo>
                    <a:pt x="67587" y="48681"/>
                  </a:lnTo>
                  <a:lnTo>
                    <a:pt x="67555" y="48441"/>
                  </a:lnTo>
                  <a:lnTo>
                    <a:pt x="67511" y="48200"/>
                  </a:lnTo>
                  <a:lnTo>
                    <a:pt x="67456" y="47948"/>
                  </a:lnTo>
                  <a:lnTo>
                    <a:pt x="67402" y="47686"/>
                  </a:lnTo>
                  <a:lnTo>
                    <a:pt x="67336" y="47435"/>
                  </a:lnTo>
                  <a:lnTo>
                    <a:pt x="67270" y="47172"/>
                  </a:lnTo>
                  <a:lnTo>
                    <a:pt x="67183" y="46910"/>
                  </a:lnTo>
                  <a:lnTo>
                    <a:pt x="67095" y="46636"/>
                  </a:lnTo>
                  <a:lnTo>
                    <a:pt x="66997" y="46363"/>
                  </a:lnTo>
                  <a:lnTo>
                    <a:pt x="66888" y="46079"/>
                  </a:lnTo>
                  <a:lnTo>
                    <a:pt x="66767" y="45805"/>
                  </a:lnTo>
                  <a:lnTo>
                    <a:pt x="66636" y="45521"/>
                  </a:lnTo>
                  <a:lnTo>
                    <a:pt x="66494" y="45226"/>
                  </a:lnTo>
                  <a:lnTo>
                    <a:pt x="66352" y="44931"/>
                  </a:lnTo>
                  <a:lnTo>
                    <a:pt x="66199" y="44635"/>
                  </a:lnTo>
                  <a:lnTo>
                    <a:pt x="66024" y="44329"/>
                  </a:lnTo>
                  <a:lnTo>
                    <a:pt x="65849" y="44023"/>
                  </a:lnTo>
                  <a:lnTo>
                    <a:pt x="65477" y="43443"/>
                  </a:lnTo>
                  <a:lnTo>
                    <a:pt x="65105" y="42875"/>
                  </a:lnTo>
                  <a:lnTo>
                    <a:pt x="64712" y="42339"/>
                  </a:lnTo>
                  <a:lnTo>
                    <a:pt x="64296" y="41814"/>
                  </a:lnTo>
                  <a:lnTo>
                    <a:pt x="63881" y="41322"/>
                  </a:lnTo>
                  <a:lnTo>
                    <a:pt x="63454" y="40841"/>
                  </a:lnTo>
                  <a:lnTo>
                    <a:pt x="63006" y="40382"/>
                  </a:lnTo>
                  <a:lnTo>
                    <a:pt x="62558" y="39944"/>
                  </a:lnTo>
                  <a:lnTo>
                    <a:pt x="62098" y="39529"/>
                  </a:lnTo>
                  <a:lnTo>
                    <a:pt x="61628" y="39135"/>
                  </a:lnTo>
                  <a:lnTo>
                    <a:pt x="61158" y="38763"/>
                  </a:lnTo>
                  <a:lnTo>
                    <a:pt x="60677" y="38403"/>
                  </a:lnTo>
                  <a:lnTo>
                    <a:pt x="60185" y="38053"/>
                  </a:lnTo>
                  <a:lnTo>
                    <a:pt x="59704" y="37736"/>
                  </a:lnTo>
                  <a:lnTo>
                    <a:pt x="59212" y="37429"/>
                  </a:lnTo>
                  <a:lnTo>
                    <a:pt x="43947" y="3554"/>
                  </a:lnTo>
                  <a:lnTo>
                    <a:pt x="43816" y="3270"/>
                  </a:lnTo>
                  <a:lnTo>
                    <a:pt x="43663" y="3007"/>
                  </a:lnTo>
                  <a:lnTo>
                    <a:pt x="43510" y="2745"/>
                  </a:lnTo>
                  <a:lnTo>
                    <a:pt x="43335" y="2493"/>
                  </a:lnTo>
                  <a:lnTo>
                    <a:pt x="43160" y="2253"/>
                  </a:lnTo>
                  <a:lnTo>
                    <a:pt x="42963" y="2034"/>
                  </a:lnTo>
                  <a:lnTo>
                    <a:pt x="42766" y="1816"/>
                  </a:lnTo>
                  <a:lnTo>
                    <a:pt x="42547" y="1608"/>
                  </a:lnTo>
                  <a:lnTo>
                    <a:pt x="42329" y="1411"/>
                  </a:lnTo>
                  <a:lnTo>
                    <a:pt x="42099" y="1236"/>
                  </a:lnTo>
                  <a:lnTo>
                    <a:pt x="41869" y="1061"/>
                  </a:lnTo>
                  <a:lnTo>
                    <a:pt x="41629" y="897"/>
                  </a:lnTo>
                  <a:lnTo>
                    <a:pt x="41377" y="755"/>
                  </a:lnTo>
                  <a:lnTo>
                    <a:pt x="41115" y="624"/>
                  </a:lnTo>
                  <a:lnTo>
                    <a:pt x="40852" y="503"/>
                  </a:lnTo>
                  <a:lnTo>
                    <a:pt x="40590" y="394"/>
                  </a:lnTo>
                  <a:lnTo>
                    <a:pt x="40317" y="296"/>
                  </a:lnTo>
                  <a:lnTo>
                    <a:pt x="40032" y="208"/>
                  </a:lnTo>
                  <a:lnTo>
                    <a:pt x="39748" y="143"/>
                  </a:lnTo>
                  <a:lnTo>
                    <a:pt x="39464" y="88"/>
                  </a:lnTo>
                  <a:lnTo>
                    <a:pt x="39179" y="44"/>
                  </a:lnTo>
                  <a:lnTo>
                    <a:pt x="38895" y="11"/>
                  </a:lnTo>
                  <a:lnTo>
                    <a:pt x="38600" y="0"/>
                  </a:lnTo>
                  <a:close/>
                </a:path>
              </a:pathLst>
            </a:custGeom>
            <a:solidFill>
              <a:srgbClr val="918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>
              <a:off x="4038246" y="3405704"/>
              <a:ext cx="1099682" cy="1235287"/>
            </a:xfrm>
            <a:custGeom>
              <a:rect b="b" l="l" r="r" t="t"/>
              <a:pathLst>
                <a:path extrusionOk="0" h="71819" w="63935">
                  <a:moveTo>
                    <a:pt x="37189" y="1"/>
                  </a:moveTo>
                  <a:lnTo>
                    <a:pt x="36893" y="12"/>
                  </a:lnTo>
                  <a:lnTo>
                    <a:pt x="36598" y="44"/>
                  </a:lnTo>
                  <a:lnTo>
                    <a:pt x="36303" y="88"/>
                  </a:lnTo>
                  <a:lnTo>
                    <a:pt x="36008" y="143"/>
                  </a:lnTo>
                  <a:lnTo>
                    <a:pt x="35713" y="219"/>
                  </a:lnTo>
                  <a:lnTo>
                    <a:pt x="35428" y="307"/>
                  </a:lnTo>
                  <a:lnTo>
                    <a:pt x="35133" y="405"/>
                  </a:lnTo>
                  <a:lnTo>
                    <a:pt x="34849" y="526"/>
                  </a:lnTo>
                  <a:lnTo>
                    <a:pt x="3554" y="14631"/>
                  </a:lnTo>
                  <a:lnTo>
                    <a:pt x="3281" y="14762"/>
                  </a:lnTo>
                  <a:lnTo>
                    <a:pt x="3007" y="14915"/>
                  </a:lnTo>
                  <a:lnTo>
                    <a:pt x="2745" y="15069"/>
                  </a:lnTo>
                  <a:lnTo>
                    <a:pt x="2493" y="15244"/>
                  </a:lnTo>
                  <a:lnTo>
                    <a:pt x="2264" y="15418"/>
                  </a:lnTo>
                  <a:lnTo>
                    <a:pt x="2034" y="15615"/>
                  </a:lnTo>
                  <a:lnTo>
                    <a:pt x="1815" y="15812"/>
                  </a:lnTo>
                  <a:lnTo>
                    <a:pt x="1608" y="16031"/>
                  </a:lnTo>
                  <a:lnTo>
                    <a:pt x="1411" y="16250"/>
                  </a:lnTo>
                  <a:lnTo>
                    <a:pt x="1236" y="16479"/>
                  </a:lnTo>
                  <a:lnTo>
                    <a:pt x="1061" y="16709"/>
                  </a:lnTo>
                  <a:lnTo>
                    <a:pt x="908" y="16960"/>
                  </a:lnTo>
                  <a:lnTo>
                    <a:pt x="755" y="17212"/>
                  </a:lnTo>
                  <a:lnTo>
                    <a:pt x="624" y="17463"/>
                  </a:lnTo>
                  <a:lnTo>
                    <a:pt x="503" y="17726"/>
                  </a:lnTo>
                  <a:lnTo>
                    <a:pt x="394" y="17999"/>
                  </a:lnTo>
                  <a:lnTo>
                    <a:pt x="296" y="18272"/>
                  </a:lnTo>
                  <a:lnTo>
                    <a:pt x="219" y="18546"/>
                  </a:lnTo>
                  <a:lnTo>
                    <a:pt x="142" y="18830"/>
                  </a:lnTo>
                  <a:lnTo>
                    <a:pt x="88" y="19114"/>
                  </a:lnTo>
                  <a:lnTo>
                    <a:pt x="44" y="19399"/>
                  </a:lnTo>
                  <a:lnTo>
                    <a:pt x="11" y="19694"/>
                  </a:lnTo>
                  <a:lnTo>
                    <a:pt x="0" y="19978"/>
                  </a:lnTo>
                  <a:lnTo>
                    <a:pt x="0" y="20273"/>
                  </a:lnTo>
                  <a:lnTo>
                    <a:pt x="11" y="20569"/>
                  </a:lnTo>
                  <a:lnTo>
                    <a:pt x="44" y="20864"/>
                  </a:lnTo>
                  <a:lnTo>
                    <a:pt x="88" y="21159"/>
                  </a:lnTo>
                  <a:lnTo>
                    <a:pt x="142" y="21454"/>
                  </a:lnTo>
                  <a:lnTo>
                    <a:pt x="219" y="21750"/>
                  </a:lnTo>
                  <a:lnTo>
                    <a:pt x="306" y="22034"/>
                  </a:lnTo>
                  <a:lnTo>
                    <a:pt x="416" y="22329"/>
                  </a:lnTo>
                  <a:lnTo>
                    <a:pt x="536" y="22613"/>
                  </a:lnTo>
                  <a:lnTo>
                    <a:pt x="21104" y="68265"/>
                  </a:lnTo>
                  <a:lnTo>
                    <a:pt x="21246" y="68550"/>
                  </a:lnTo>
                  <a:lnTo>
                    <a:pt x="21388" y="68812"/>
                  </a:lnTo>
                  <a:lnTo>
                    <a:pt x="21552" y="69074"/>
                  </a:lnTo>
                  <a:lnTo>
                    <a:pt x="21716" y="69326"/>
                  </a:lnTo>
                  <a:lnTo>
                    <a:pt x="21902" y="69566"/>
                  </a:lnTo>
                  <a:lnTo>
                    <a:pt x="22088" y="69796"/>
                  </a:lnTo>
                  <a:lnTo>
                    <a:pt x="22296" y="70004"/>
                  </a:lnTo>
                  <a:lnTo>
                    <a:pt x="22504" y="70212"/>
                  </a:lnTo>
                  <a:lnTo>
                    <a:pt x="22722" y="70408"/>
                  </a:lnTo>
                  <a:lnTo>
                    <a:pt x="22952" y="70594"/>
                  </a:lnTo>
                  <a:lnTo>
                    <a:pt x="23192" y="70758"/>
                  </a:lnTo>
                  <a:lnTo>
                    <a:pt x="23433" y="70922"/>
                  </a:lnTo>
                  <a:lnTo>
                    <a:pt x="23685" y="71064"/>
                  </a:lnTo>
                  <a:lnTo>
                    <a:pt x="23936" y="71196"/>
                  </a:lnTo>
                  <a:lnTo>
                    <a:pt x="24198" y="71327"/>
                  </a:lnTo>
                  <a:lnTo>
                    <a:pt x="24472" y="71436"/>
                  </a:lnTo>
                  <a:lnTo>
                    <a:pt x="24745" y="71524"/>
                  </a:lnTo>
                  <a:lnTo>
                    <a:pt x="25019" y="71611"/>
                  </a:lnTo>
                  <a:lnTo>
                    <a:pt x="25303" y="71677"/>
                  </a:lnTo>
                  <a:lnTo>
                    <a:pt x="25587" y="71731"/>
                  </a:lnTo>
                  <a:lnTo>
                    <a:pt x="25871" y="71775"/>
                  </a:lnTo>
                  <a:lnTo>
                    <a:pt x="26167" y="71808"/>
                  </a:lnTo>
                  <a:lnTo>
                    <a:pt x="26462" y="71819"/>
                  </a:lnTo>
                  <a:lnTo>
                    <a:pt x="26746" y="71819"/>
                  </a:lnTo>
                  <a:lnTo>
                    <a:pt x="27041" y="71808"/>
                  </a:lnTo>
                  <a:lnTo>
                    <a:pt x="27337" y="71775"/>
                  </a:lnTo>
                  <a:lnTo>
                    <a:pt x="27632" y="71731"/>
                  </a:lnTo>
                  <a:lnTo>
                    <a:pt x="27927" y="71677"/>
                  </a:lnTo>
                  <a:lnTo>
                    <a:pt x="28222" y="71600"/>
                  </a:lnTo>
                  <a:lnTo>
                    <a:pt x="28518" y="71513"/>
                  </a:lnTo>
                  <a:lnTo>
                    <a:pt x="28802" y="71414"/>
                  </a:lnTo>
                  <a:lnTo>
                    <a:pt x="29086" y="71294"/>
                  </a:lnTo>
                  <a:lnTo>
                    <a:pt x="60381" y="57189"/>
                  </a:lnTo>
                  <a:lnTo>
                    <a:pt x="60665" y="57057"/>
                  </a:lnTo>
                  <a:lnTo>
                    <a:pt x="60928" y="56904"/>
                  </a:lnTo>
                  <a:lnTo>
                    <a:pt x="61190" y="56751"/>
                  </a:lnTo>
                  <a:lnTo>
                    <a:pt x="61442" y="56576"/>
                  </a:lnTo>
                  <a:lnTo>
                    <a:pt x="61682" y="56401"/>
                  </a:lnTo>
                  <a:lnTo>
                    <a:pt x="61901" y="56204"/>
                  </a:lnTo>
                  <a:lnTo>
                    <a:pt x="62119" y="56008"/>
                  </a:lnTo>
                  <a:lnTo>
                    <a:pt x="62327" y="55789"/>
                  </a:lnTo>
                  <a:lnTo>
                    <a:pt x="62524" y="55570"/>
                  </a:lnTo>
                  <a:lnTo>
                    <a:pt x="62710" y="55341"/>
                  </a:lnTo>
                  <a:lnTo>
                    <a:pt x="62874" y="55111"/>
                  </a:lnTo>
                  <a:lnTo>
                    <a:pt x="63038" y="54859"/>
                  </a:lnTo>
                  <a:lnTo>
                    <a:pt x="63180" y="54608"/>
                  </a:lnTo>
                  <a:lnTo>
                    <a:pt x="63311" y="54356"/>
                  </a:lnTo>
                  <a:lnTo>
                    <a:pt x="63432" y="54094"/>
                  </a:lnTo>
                  <a:lnTo>
                    <a:pt x="63541" y="53821"/>
                  </a:lnTo>
                  <a:lnTo>
                    <a:pt x="63639" y="53547"/>
                  </a:lnTo>
                  <a:lnTo>
                    <a:pt x="63727" y="53274"/>
                  </a:lnTo>
                  <a:lnTo>
                    <a:pt x="63792" y="52990"/>
                  </a:lnTo>
                  <a:lnTo>
                    <a:pt x="63847" y="52705"/>
                  </a:lnTo>
                  <a:lnTo>
                    <a:pt x="63891" y="52421"/>
                  </a:lnTo>
                  <a:lnTo>
                    <a:pt x="63924" y="52126"/>
                  </a:lnTo>
                  <a:lnTo>
                    <a:pt x="63935" y="51842"/>
                  </a:lnTo>
                  <a:lnTo>
                    <a:pt x="63935" y="51546"/>
                  </a:lnTo>
                  <a:lnTo>
                    <a:pt x="63924" y="51251"/>
                  </a:lnTo>
                  <a:lnTo>
                    <a:pt x="63891" y="50956"/>
                  </a:lnTo>
                  <a:lnTo>
                    <a:pt x="63847" y="50661"/>
                  </a:lnTo>
                  <a:lnTo>
                    <a:pt x="63792" y="50365"/>
                  </a:lnTo>
                  <a:lnTo>
                    <a:pt x="63716" y="50070"/>
                  </a:lnTo>
                  <a:lnTo>
                    <a:pt x="63628" y="49786"/>
                  </a:lnTo>
                  <a:lnTo>
                    <a:pt x="63530" y="49491"/>
                  </a:lnTo>
                  <a:lnTo>
                    <a:pt x="63410" y="49206"/>
                  </a:lnTo>
                  <a:lnTo>
                    <a:pt x="42831" y="3554"/>
                  </a:lnTo>
                  <a:lnTo>
                    <a:pt x="42700" y="3270"/>
                  </a:lnTo>
                  <a:lnTo>
                    <a:pt x="42547" y="3008"/>
                  </a:lnTo>
                  <a:lnTo>
                    <a:pt x="42394" y="2745"/>
                  </a:lnTo>
                  <a:lnTo>
                    <a:pt x="42219" y="2494"/>
                  </a:lnTo>
                  <a:lnTo>
                    <a:pt x="42044" y="2253"/>
                  </a:lnTo>
                  <a:lnTo>
                    <a:pt x="41847" y="2024"/>
                  </a:lnTo>
                  <a:lnTo>
                    <a:pt x="41650" y="1816"/>
                  </a:lnTo>
                  <a:lnTo>
                    <a:pt x="41431" y="1608"/>
                  </a:lnTo>
                  <a:lnTo>
                    <a:pt x="41213" y="1411"/>
                  </a:lnTo>
                  <a:lnTo>
                    <a:pt x="40983" y="1225"/>
                  </a:lnTo>
                  <a:lnTo>
                    <a:pt x="40753" y="1061"/>
                  </a:lnTo>
                  <a:lnTo>
                    <a:pt x="40502" y="897"/>
                  </a:lnTo>
                  <a:lnTo>
                    <a:pt x="40261" y="755"/>
                  </a:lnTo>
                  <a:lnTo>
                    <a:pt x="39999" y="624"/>
                  </a:lnTo>
                  <a:lnTo>
                    <a:pt x="39736" y="493"/>
                  </a:lnTo>
                  <a:lnTo>
                    <a:pt x="39463" y="383"/>
                  </a:lnTo>
                  <a:lnTo>
                    <a:pt x="39190" y="296"/>
                  </a:lnTo>
                  <a:lnTo>
                    <a:pt x="38916" y="209"/>
                  </a:lnTo>
                  <a:lnTo>
                    <a:pt x="38632" y="143"/>
                  </a:lnTo>
                  <a:lnTo>
                    <a:pt x="38348" y="88"/>
                  </a:lnTo>
                  <a:lnTo>
                    <a:pt x="38063" y="44"/>
                  </a:lnTo>
                  <a:lnTo>
                    <a:pt x="37768" y="12"/>
                  </a:lnTo>
                  <a:lnTo>
                    <a:pt x="37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0"/>
            <p:cNvSpPr/>
            <p:nvPr/>
          </p:nvSpPr>
          <p:spPr>
            <a:xfrm>
              <a:off x="4755555" y="4432218"/>
              <a:ext cx="61335" cy="61335"/>
            </a:xfrm>
            <a:custGeom>
              <a:rect b="b" l="l" r="r" t="t"/>
              <a:pathLst>
                <a:path extrusionOk="0" h="3566" w="3566">
                  <a:moveTo>
                    <a:pt x="1739" y="1"/>
                  </a:moveTo>
                  <a:lnTo>
                    <a:pt x="1564" y="12"/>
                  </a:lnTo>
                  <a:lnTo>
                    <a:pt x="1389" y="44"/>
                  </a:lnTo>
                  <a:lnTo>
                    <a:pt x="1214" y="88"/>
                  </a:lnTo>
                  <a:lnTo>
                    <a:pt x="1050" y="154"/>
                  </a:lnTo>
                  <a:lnTo>
                    <a:pt x="886" y="241"/>
                  </a:lnTo>
                  <a:lnTo>
                    <a:pt x="733" y="340"/>
                  </a:lnTo>
                  <a:lnTo>
                    <a:pt x="602" y="449"/>
                  </a:lnTo>
                  <a:lnTo>
                    <a:pt x="471" y="569"/>
                  </a:lnTo>
                  <a:lnTo>
                    <a:pt x="362" y="700"/>
                  </a:lnTo>
                  <a:lnTo>
                    <a:pt x="263" y="843"/>
                  </a:lnTo>
                  <a:lnTo>
                    <a:pt x="176" y="996"/>
                  </a:lnTo>
                  <a:lnTo>
                    <a:pt x="110" y="1149"/>
                  </a:lnTo>
                  <a:lnTo>
                    <a:pt x="55" y="1313"/>
                  </a:lnTo>
                  <a:lnTo>
                    <a:pt x="23" y="1477"/>
                  </a:lnTo>
                  <a:lnTo>
                    <a:pt x="1" y="1652"/>
                  </a:lnTo>
                  <a:lnTo>
                    <a:pt x="1" y="1827"/>
                  </a:lnTo>
                  <a:lnTo>
                    <a:pt x="12" y="2002"/>
                  </a:lnTo>
                  <a:lnTo>
                    <a:pt x="44" y="2177"/>
                  </a:lnTo>
                  <a:lnTo>
                    <a:pt x="88" y="2341"/>
                  </a:lnTo>
                  <a:lnTo>
                    <a:pt x="154" y="2516"/>
                  </a:lnTo>
                  <a:lnTo>
                    <a:pt x="241" y="2680"/>
                  </a:lnTo>
                  <a:lnTo>
                    <a:pt x="340" y="2822"/>
                  </a:lnTo>
                  <a:lnTo>
                    <a:pt x="449" y="2964"/>
                  </a:lnTo>
                  <a:lnTo>
                    <a:pt x="569" y="3084"/>
                  </a:lnTo>
                  <a:lnTo>
                    <a:pt x="700" y="3204"/>
                  </a:lnTo>
                  <a:lnTo>
                    <a:pt x="843" y="3303"/>
                  </a:lnTo>
                  <a:lnTo>
                    <a:pt x="996" y="3379"/>
                  </a:lnTo>
                  <a:lnTo>
                    <a:pt x="1149" y="3445"/>
                  </a:lnTo>
                  <a:lnTo>
                    <a:pt x="1313" y="3500"/>
                  </a:lnTo>
                  <a:lnTo>
                    <a:pt x="1477" y="3543"/>
                  </a:lnTo>
                  <a:lnTo>
                    <a:pt x="1652" y="3565"/>
                  </a:lnTo>
                  <a:lnTo>
                    <a:pt x="1827" y="3565"/>
                  </a:lnTo>
                  <a:lnTo>
                    <a:pt x="1991" y="3554"/>
                  </a:lnTo>
                  <a:lnTo>
                    <a:pt x="2166" y="3522"/>
                  </a:lnTo>
                  <a:lnTo>
                    <a:pt x="2341" y="3478"/>
                  </a:lnTo>
                  <a:lnTo>
                    <a:pt x="2516" y="3412"/>
                  </a:lnTo>
                  <a:lnTo>
                    <a:pt x="2669" y="3325"/>
                  </a:lnTo>
                  <a:lnTo>
                    <a:pt x="2822" y="3226"/>
                  </a:lnTo>
                  <a:lnTo>
                    <a:pt x="2964" y="3117"/>
                  </a:lnTo>
                  <a:lnTo>
                    <a:pt x="3084" y="2997"/>
                  </a:lnTo>
                  <a:lnTo>
                    <a:pt x="3194" y="2865"/>
                  </a:lnTo>
                  <a:lnTo>
                    <a:pt x="3292" y="2723"/>
                  </a:lnTo>
                  <a:lnTo>
                    <a:pt x="3379" y="2570"/>
                  </a:lnTo>
                  <a:lnTo>
                    <a:pt x="3445" y="2417"/>
                  </a:lnTo>
                  <a:lnTo>
                    <a:pt x="3500" y="2253"/>
                  </a:lnTo>
                  <a:lnTo>
                    <a:pt x="3533" y="2078"/>
                  </a:lnTo>
                  <a:lnTo>
                    <a:pt x="3554" y="1914"/>
                  </a:lnTo>
                  <a:lnTo>
                    <a:pt x="3565" y="1739"/>
                  </a:lnTo>
                  <a:lnTo>
                    <a:pt x="3554" y="1564"/>
                  </a:lnTo>
                  <a:lnTo>
                    <a:pt x="3522" y="1389"/>
                  </a:lnTo>
                  <a:lnTo>
                    <a:pt x="3467" y="1214"/>
                  </a:lnTo>
                  <a:lnTo>
                    <a:pt x="3401" y="1050"/>
                  </a:lnTo>
                  <a:lnTo>
                    <a:pt x="3325" y="886"/>
                  </a:lnTo>
                  <a:lnTo>
                    <a:pt x="3226" y="733"/>
                  </a:lnTo>
                  <a:lnTo>
                    <a:pt x="3117" y="602"/>
                  </a:lnTo>
                  <a:lnTo>
                    <a:pt x="2997" y="471"/>
                  </a:lnTo>
                  <a:lnTo>
                    <a:pt x="2855" y="361"/>
                  </a:lnTo>
                  <a:lnTo>
                    <a:pt x="2712" y="263"/>
                  </a:lnTo>
                  <a:lnTo>
                    <a:pt x="2570" y="186"/>
                  </a:lnTo>
                  <a:lnTo>
                    <a:pt x="2406" y="110"/>
                  </a:lnTo>
                  <a:lnTo>
                    <a:pt x="2253" y="66"/>
                  </a:lnTo>
                  <a:lnTo>
                    <a:pt x="2078" y="22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918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4089020" y="3456496"/>
              <a:ext cx="977442" cy="1094797"/>
            </a:xfrm>
            <a:custGeom>
              <a:rect b="b" l="l" r="r" t="t"/>
              <a:pathLst>
                <a:path extrusionOk="0" h="63651" w="56828">
                  <a:moveTo>
                    <a:pt x="34073" y="0"/>
                  </a:moveTo>
                  <a:lnTo>
                    <a:pt x="33931" y="22"/>
                  </a:lnTo>
                  <a:lnTo>
                    <a:pt x="33799" y="33"/>
                  </a:lnTo>
                  <a:lnTo>
                    <a:pt x="33668" y="66"/>
                  </a:lnTo>
                  <a:lnTo>
                    <a:pt x="33537" y="98"/>
                  </a:lnTo>
                  <a:lnTo>
                    <a:pt x="33406" y="142"/>
                  </a:lnTo>
                  <a:lnTo>
                    <a:pt x="33274" y="186"/>
                  </a:lnTo>
                  <a:lnTo>
                    <a:pt x="33143" y="241"/>
                  </a:lnTo>
                  <a:lnTo>
                    <a:pt x="1619" y="14445"/>
                  </a:lnTo>
                  <a:lnTo>
                    <a:pt x="1488" y="14510"/>
                  </a:lnTo>
                  <a:lnTo>
                    <a:pt x="1367" y="14576"/>
                  </a:lnTo>
                  <a:lnTo>
                    <a:pt x="1247" y="14641"/>
                  </a:lnTo>
                  <a:lnTo>
                    <a:pt x="1138" y="14718"/>
                  </a:lnTo>
                  <a:lnTo>
                    <a:pt x="1028" y="14805"/>
                  </a:lnTo>
                  <a:lnTo>
                    <a:pt x="930" y="14893"/>
                  </a:lnTo>
                  <a:lnTo>
                    <a:pt x="832" y="14980"/>
                  </a:lnTo>
                  <a:lnTo>
                    <a:pt x="733" y="15079"/>
                  </a:lnTo>
                  <a:lnTo>
                    <a:pt x="558" y="15287"/>
                  </a:lnTo>
                  <a:lnTo>
                    <a:pt x="416" y="15505"/>
                  </a:lnTo>
                  <a:lnTo>
                    <a:pt x="285" y="15735"/>
                  </a:lnTo>
                  <a:lnTo>
                    <a:pt x="176" y="15975"/>
                  </a:lnTo>
                  <a:lnTo>
                    <a:pt x="99" y="16227"/>
                  </a:lnTo>
                  <a:lnTo>
                    <a:pt x="44" y="16478"/>
                  </a:lnTo>
                  <a:lnTo>
                    <a:pt x="12" y="16741"/>
                  </a:lnTo>
                  <a:lnTo>
                    <a:pt x="1" y="17014"/>
                  </a:lnTo>
                  <a:lnTo>
                    <a:pt x="12" y="17145"/>
                  </a:lnTo>
                  <a:lnTo>
                    <a:pt x="23" y="17277"/>
                  </a:lnTo>
                  <a:lnTo>
                    <a:pt x="44" y="17419"/>
                  </a:lnTo>
                  <a:lnTo>
                    <a:pt x="66" y="17550"/>
                  </a:lnTo>
                  <a:lnTo>
                    <a:pt x="99" y="17681"/>
                  </a:lnTo>
                  <a:lnTo>
                    <a:pt x="143" y="17812"/>
                  </a:lnTo>
                  <a:lnTo>
                    <a:pt x="187" y="17944"/>
                  </a:lnTo>
                  <a:lnTo>
                    <a:pt x="241" y="18075"/>
                  </a:lnTo>
                  <a:lnTo>
                    <a:pt x="20055" y="62032"/>
                  </a:lnTo>
                  <a:lnTo>
                    <a:pt x="20109" y="62163"/>
                  </a:lnTo>
                  <a:lnTo>
                    <a:pt x="20175" y="62283"/>
                  </a:lnTo>
                  <a:lnTo>
                    <a:pt x="20251" y="62404"/>
                  </a:lnTo>
                  <a:lnTo>
                    <a:pt x="20328" y="62513"/>
                  </a:lnTo>
                  <a:lnTo>
                    <a:pt x="20415" y="62622"/>
                  </a:lnTo>
                  <a:lnTo>
                    <a:pt x="20503" y="62732"/>
                  </a:lnTo>
                  <a:lnTo>
                    <a:pt x="20590" y="62830"/>
                  </a:lnTo>
                  <a:lnTo>
                    <a:pt x="20689" y="62918"/>
                  </a:lnTo>
                  <a:lnTo>
                    <a:pt x="20897" y="63093"/>
                  </a:lnTo>
                  <a:lnTo>
                    <a:pt x="21104" y="63246"/>
                  </a:lnTo>
                  <a:lnTo>
                    <a:pt x="21345" y="63366"/>
                  </a:lnTo>
                  <a:lnTo>
                    <a:pt x="21585" y="63475"/>
                  </a:lnTo>
                  <a:lnTo>
                    <a:pt x="21837" y="63552"/>
                  </a:lnTo>
                  <a:lnTo>
                    <a:pt x="22088" y="63617"/>
                  </a:lnTo>
                  <a:lnTo>
                    <a:pt x="22351" y="63650"/>
                  </a:lnTo>
                  <a:lnTo>
                    <a:pt x="22755" y="63650"/>
                  </a:lnTo>
                  <a:lnTo>
                    <a:pt x="22887" y="63628"/>
                  </a:lnTo>
                  <a:lnTo>
                    <a:pt x="23018" y="63617"/>
                  </a:lnTo>
                  <a:lnTo>
                    <a:pt x="23160" y="63585"/>
                  </a:lnTo>
                  <a:lnTo>
                    <a:pt x="23291" y="63552"/>
                  </a:lnTo>
                  <a:lnTo>
                    <a:pt x="23422" y="63508"/>
                  </a:lnTo>
                  <a:lnTo>
                    <a:pt x="23554" y="63464"/>
                  </a:lnTo>
                  <a:lnTo>
                    <a:pt x="23685" y="63410"/>
                  </a:lnTo>
                  <a:lnTo>
                    <a:pt x="55209" y="49206"/>
                  </a:lnTo>
                  <a:lnTo>
                    <a:pt x="55329" y="49151"/>
                  </a:lnTo>
                  <a:lnTo>
                    <a:pt x="55450" y="49074"/>
                  </a:lnTo>
                  <a:lnTo>
                    <a:pt x="55570" y="49009"/>
                  </a:lnTo>
                  <a:lnTo>
                    <a:pt x="55690" y="48932"/>
                  </a:lnTo>
                  <a:lnTo>
                    <a:pt x="55800" y="48845"/>
                  </a:lnTo>
                  <a:lnTo>
                    <a:pt x="55898" y="48757"/>
                  </a:lnTo>
                  <a:lnTo>
                    <a:pt x="55996" y="48670"/>
                  </a:lnTo>
                  <a:lnTo>
                    <a:pt x="56095" y="48571"/>
                  </a:lnTo>
                  <a:lnTo>
                    <a:pt x="56259" y="48364"/>
                  </a:lnTo>
                  <a:lnTo>
                    <a:pt x="56412" y="48145"/>
                  </a:lnTo>
                  <a:lnTo>
                    <a:pt x="56543" y="47915"/>
                  </a:lnTo>
                  <a:lnTo>
                    <a:pt x="56642" y="47675"/>
                  </a:lnTo>
                  <a:lnTo>
                    <a:pt x="56729" y="47423"/>
                  </a:lnTo>
                  <a:lnTo>
                    <a:pt x="56784" y="47172"/>
                  </a:lnTo>
                  <a:lnTo>
                    <a:pt x="56817" y="46909"/>
                  </a:lnTo>
                  <a:lnTo>
                    <a:pt x="56827" y="46636"/>
                  </a:lnTo>
                  <a:lnTo>
                    <a:pt x="56817" y="46505"/>
                  </a:lnTo>
                  <a:lnTo>
                    <a:pt x="56806" y="46374"/>
                  </a:lnTo>
                  <a:lnTo>
                    <a:pt x="56784" y="46231"/>
                  </a:lnTo>
                  <a:lnTo>
                    <a:pt x="56751" y="46100"/>
                  </a:lnTo>
                  <a:lnTo>
                    <a:pt x="56718" y="45969"/>
                  </a:lnTo>
                  <a:lnTo>
                    <a:pt x="56685" y="45838"/>
                  </a:lnTo>
                  <a:lnTo>
                    <a:pt x="56631" y="45707"/>
                  </a:lnTo>
                  <a:lnTo>
                    <a:pt x="56576" y="45575"/>
                  </a:lnTo>
                  <a:lnTo>
                    <a:pt x="36774" y="1618"/>
                  </a:lnTo>
                  <a:lnTo>
                    <a:pt x="36708" y="1487"/>
                  </a:lnTo>
                  <a:lnTo>
                    <a:pt x="36642" y="1367"/>
                  </a:lnTo>
                  <a:lnTo>
                    <a:pt x="36566" y="1247"/>
                  </a:lnTo>
                  <a:lnTo>
                    <a:pt x="36489" y="1137"/>
                  </a:lnTo>
                  <a:lnTo>
                    <a:pt x="36413" y="1028"/>
                  </a:lnTo>
                  <a:lnTo>
                    <a:pt x="36325" y="919"/>
                  </a:lnTo>
                  <a:lnTo>
                    <a:pt x="36227" y="820"/>
                  </a:lnTo>
                  <a:lnTo>
                    <a:pt x="36139" y="733"/>
                  </a:lnTo>
                  <a:lnTo>
                    <a:pt x="35932" y="558"/>
                  </a:lnTo>
                  <a:lnTo>
                    <a:pt x="35713" y="405"/>
                  </a:lnTo>
                  <a:lnTo>
                    <a:pt x="35483" y="284"/>
                  </a:lnTo>
                  <a:lnTo>
                    <a:pt x="35243" y="175"/>
                  </a:lnTo>
                  <a:lnTo>
                    <a:pt x="34991" y="98"/>
                  </a:lnTo>
                  <a:lnTo>
                    <a:pt x="34729" y="33"/>
                  </a:lnTo>
                  <a:lnTo>
                    <a:pt x="34466" y="0"/>
                  </a:lnTo>
                  <a:close/>
                </a:path>
              </a:pathLst>
            </a:custGeom>
            <a:solidFill>
              <a:srgbClr val="DCE4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8" name="Google Shape;1118;p30"/>
          <p:cNvSpPr/>
          <p:nvPr/>
        </p:nvSpPr>
        <p:spPr>
          <a:xfrm flipH="1" rot="-5400000">
            <a:off x="3095100" y="848450"/>
            <a:ext cx="1218300" cy="1735500"/>
          </a:xfrm>
          <a:prstGeom prst="wedgeRoundRectCallout">
            <a:avLst>
              <a:gd fmla="val 174846" name="adj1"/>
              <a:gd fmla="val 51083" name="adj2"/>
              <a:gd fmla="val 0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30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1120" name="Google Shape;1120;p30"/>
          <p:cNvGrpSpPr/>
          <p:nvPr/>
        </p:nvGrpSpPr>
        <p:grpSpPr>
          <a:xfrm>
            <a:off x="3347375" y="1356000"/>
            <a:ext cx="713725" cy="720400"/>
            <a:chOff x="6535800" y="2423800"/>
            <a:chExt cx="713725" cy="720400"/>
          </a:xfrm>
        </p:grpSpPr>
        <p:sp>
          <p:nvSpPr>
            <p:cNvPr id="1121" name="Google Shape;1121;p30"/>
            <p:cNvSpPr/>
            <p:nvPr/>
          </p:nvSpPr>
          <p:spPr>
            <a:xfrm>
              <a:off x="6698425" y="2756475"/>
              <a:ext cx="346825" cy="271700"/>
            </a:xfrm>
            <a:custGeom>
              <a:rect b="b" l="l" r="r" t="t"/>
              <a:pathLst>
                <a:path extrusionOk="0" h="10868" w="13873">
                  <a:moveTo>
                    <a:pt x="1329" y="1517"/>
                  </a:moveTo>
                  <a:lnTo>
                    <a:pt x="1418" y="1587"/>
                  </a:lnTo>
                  <a:lnTo>
                    <a:pt x="1518" y="1646"/>
                  </a:lnTo>
                  <a:lnTo>
                    <a:pt x="1726" y="1765"/>
                  </a:lnTo>
                  <a:lnTo>
                    <a:pt x="2152" y="1964"/>
                  </a:lnTo>
                  <a:lnTo>
                    <a:pt x="2638" y="2202"/>
                  </a:lnTo>
                  <a:lnTo>
                    <a:pt x="3124" y="2420"/>
                  </a:lnTo>
                  <a:lnTo>
                    <a:pt x="3620" y="2628"/>
                  </a:lnTo>
                  <a:lnTo>
                    <a:pt x="4125" y="2826"/>
                  </a:lnTo>
                  <a:lnTo>
                    <a:pt x="4631" y="3015"/>
                  </a:lnTo>
                  <a:lnTo>
                    <a:pt x="5137" y="3203"/>
                  </a:lnTo>
                  <a:lnTo>
                    <a:pt x="5652" y="3382"/>
                  </a:lnTo>
                  <a:lnTo>
                    <a:pt x="6168" y="3550"/>
                  </a:lnTo>
                  <a:lnTo>
                    <a:pt x="6694" y="3719"/>
                  </a:lnTo>
                  <a:lnTo>
                    <a:pt x="7219" y="3877"/>
                  </a:lnTo>
                  <a:lnTo>
                    <a:pt x="7745" y="4026"/>
                  </a:lnTo>
                  <a:lnTo>
                    <a:pt x="8270" y="4165"/>
                  </a:lnTo>
                  <a:lnTo>
                    <a:pt x="8806" y="4294"/>
                  </a:lnTo>
                  <a:lnTo>
                    <a:pt x="9341" y="4423"/>
                  </a:lnTo>
                  <a:lnTo>
                    <a:pt x="9877" y="4532"/>
                  </a:lnTo>
                  <a:lnTo>
                    <a:pt x="10412" y="4641"/>
                  </a:lnTo>
                  <a:lnTo>
                    <a:pt x="10957" y="4740"/>
                  </a:lnTo>
                  <a:lnTo>
                    <a:pt x="11493" y="4819"/>
                  </a:lnTo>
                  <a:lnTo>
                    <a:pt x="12028" y="4899"/>
                  </a:lnTo>
                  <a:lnTo>
                    <a:pt x="12574" y="4958"/>
                  </a:lnTo>
                  <a:lnTo>
                    <a:pt x="12455" y="5236"/>
                  </a:lnTo>
                  <a:lnTo>
                    <a:pt x="12316" y="5513"/>
                  </a:lnTo>
                  <a:lnTo>
                    <a:pt x="12177" y="5781"/>
                  </a:lnTo>
                  <a:lnTo>
                    <a:pt x="12018" y="6049"/>
                  </a:lnTo>
                  <a:lnTo>
                    <a:pt x="11860" y="6317"/>
                  </a:lnTo>
                  <a:lnTo>
                    <a:pt x="11681" y="6574"/>
                  </a:lnTo>
                  <a:lnTo>
                    <a:pt x="11493" y="6832"/>
                  </a:lnTo>
                  <a:lnTo>
                    <a:pt x="11294" y="7090"/>
                  </a:lnTo>
                  <a:lnTo>
                    <a:pt x="11086" y="7328"/>
                  </a:lnTo>
                  <a:lnTo>
                    <a:pt x="10878" y="7566"/>
                  </a:lnTo>
                  <a:lnTo>
                    <a:pt x="10650" y="7804"/>
                  </a:lnTo>
                  <a:lnTo>
                    <a:pt x="10422" y="8022"/>
                  </a:lnTo>
                  <a:lnTo>
                    <a:pt x="10184" y="8230"/>
                  </a:lnTo>
                  <a:lnTo>
                    <a:pt x="9936" y="8439"/>
                  </a:lnTo>
                  <a:lnTo>
                    <a:pt x="9688" y="8627"/>
                  </a:lnTo>
                  <a:lnTo>
                    <a:pt x="9430" y="8805"/>
                  </a:lnTo>
                  <a:lnTo>
                    <a:pt x="9371" y="8548"/>
                  </a:lnTo>
                  <a:lnTo>
                    <a:pt x="9291" y="8290"/>
                  </a:lnTo>
                  <a:lnTo>
                    <a:pt x="9202" y="8032"/>
                  </a:lnTo>
                  <a:lnTo>
                    <a:pt x="9093" y="7764"/>
                  </a:lnTo>
                  <a:lnTo>
                    <a:pt x="8964" y="7507"/>
                  </a:lnTo>
                  <a:lnTo>
                    <a:pt x="8825" y="7259"/>
                  </a:lnTo>
                  <a:lnTo>
                    <a:pt x="8667" y="7011"/>
                  </a:lnTo>
                  <a:lnTo>
                    <a:pt x="8498" y="6773"/>
                  </a:lnTo>
                  <a:lnTo>
                    <a:pt x="8320" y="6545"/>
                  </a:lnTo>
                  <a:lnTo>
                    <a:pt x="8131" y="6327"/>
                  </a:lnTo>
                  <a:lnTo>
                    <a:pt x="7943" y="6128"/>
                  </a:lnTo>
                  <a:lnTo>
                    <a:pt x="7735" y="5950"/>
                  </a:lnTo>
                  <a:lnTo>
                    <a:pt x="7526" y="5781"/>
                  </a:lnTo>
                  <a:lnTo>
                    <a:pt x="7318" y="5642"/>
                  </a:lnTo>
                  <a:lnTo>
                    <a:pt x="7100" y="5513"/>
                  </a:lnTo>
                  <a:lnTo>
                    <a:pt x="6991" y="5464"/>
                  </a:lnTo>
                  <a:lnTo>
                    <a:pt x="6882" y="5424"/>
                  </a:lnTo>
                  <a:lnTo>
                    <a:pt x="6743" y="5375"/>
                  </a:lnTo>
                  <a:lnTo>
                    <a:pt x="6594" y="5325"/>
                  </a:lnTo>
                  <a:lnTo>
                    <a:pt x="6446" y="5295"/>
                  </a:lnTo>
                  <a:lnTo>
                    <a:pt x="6287" y="5266"/>
                  </a:lnTo>
                  <a:lnTo>
                    <a:pt x="6128" y="5236"/>
                  </a:lnTo>
                  <a:lnTo>
                    <a:pt x="5970" y="5226"/>
                  </a:lnTo>
                  <a:lnTo>
                    <a:pt x="5801" y="5216"/>
                  </a:lnTo>
                  <a:lnTo>
                    <a:pt x="5643" y="5206"/>
                  </a:lnTo>
                  <a:lnTo>
                    <a:pt x="5295" y="5216"/>
                  </a:lnTo>
                  <a:lnTo>
                    <a:pt x="4948" y="5236"/>
                  </a:lnTo>
                  <a:lnTo>
                    <a:pt x="4601" y="5285"/>
                  </a:lnTo>
                  <a:lnTo>
                    <a:pt x="4254" y="5365"/>
                  </a:lnTo>
                  <a:lnTo>
                    <a:pt x="3907" y="5454"/>
                  </a:lnTo>
                  <a:lnTo>
                    <a:pt x="3570" y="5563"/>
                  </a:lnTo>
                  <a:lnTo>
                    <a:pt x="3243" y="5692"/>
                  </a:lnTo>
                  <a:lnTo>
                    <a:pt x="2936" y="5831"/>
                  </a:lnTo>
                  <a:lnTo>
                    <a:pt x="2787" y="5910"/>
                  </a:lnTo>
                  <a:lnTo>
                    <a:pt x="2638" y="5999"/>
                  </a:lnTo>
                  <a:lnTo>
                    <a:pt x="2499" y="6089"/>
                  </a:lnTo>
                  <a:lnTo>
                    <a:pt x="2370" y="6178"/>
                  </a:lnTo>
                  <a:lnTo>
                    <a:pt x="2241" y="6277"/>
                  </a:lnTo>
                  <a:lnTo>
                    <a:pt x="2113" y="6376"/>
                  </a:lnTo>
                  <a:lnTo>
                    <a:pt x="2003" y="6475"/>
                  </a:lnTo>
                  <a:lnTo>
                    <a:pt x="1894" y="6584"/>
                  </a:lnTo>
                  <a:lnTo>
                    <a:pt x="1815" y="6386"/>
                  </a:lnTo>
                  <a:lnTo>
                    <a:pt x="1736" y="6178"/>
                  </a:lnTo>
                  <a:lnTo>
                    <a:pt x="1597" y="5771"/>
                  </a:lnTo>
                  <a:lnTo>
                    <a:pt x="1468" y="5345"/>
                  </a:lnTo>
                  <a:lnTo>
                    <a:pt x="1369" y="4909"/>
                  </a:lnTo>
                  <a:lnTo>
                    <a:pt x="1290" y="4472"/>
                  </a:lnTo>
                  <a:lnTo>
                    <a:pt x="1230" y="4036"/>
                  </a:lnTo>
                  <a:lnTo>
                    <a:pt x="1190" y="3600"/>
                  </a:lnTo>
                  <a:lnTo>
                    <a:pt x="1161" y="3154"/>
                  </a:lnTo>
                  <a:lnTo>
                    <a:pt x="1161" y="2965"/>
                  </a:lnTo>
                  <a:lnTo>
                    <a:pt x="1180" y="2767"/>
                  </a:lnTo>
                  <a:lnTo>
                    <a:pt x="1190" y="2559"/>
                  </a:lnTo>
                  <a:lnTo>
                    <a:pt x="1220" y="2350"/>
                  </a:lnTo>
                  <a:lnTo>
                    <a:pt x="1280" y="1934"/>
                  </a:lnTo>
                  <a:lnTo>
                    <a:pt x="1329" y="1517"/>
                  </a:lnTo>
                  <a:close/>
                  <a:moveTo>
                    <a:pt x="5643" y="6297"/>
                  </a:moveTo>
                  <a:lnTo>
                    <a:pt x="5900" y="6317"/>
                  </a:lnTo>
                  <a:lnTo>
                    <a:pt x="6138" y="6346"/>
                  </a:lnTo>
                  <a:lnTo>
                    <a:pt x="6356" y="6406"/>
                  </a:lnTo>
                  <a:lnTo>
                    <a:pt x="6456" y="6436"/>
                  </a:lnTo>
                  <a:lnTo>
                    <a:pt x="6545" y="6475"/>
                  </a:lnTo>
                  <a:lnTo>
                    <a:pt x="6634" y="6515"/>
                  </a:lnTo>
                  <a:lnTo>
                    <a:pt x="6733" y="6565"/>
                  </a:lnTo>
                  <a:lnTo>
                    <a:pt x="6912" y="6693"/>
                  </a:lnTo>
                  <a:lnTo>
                    <a:pt x="7090" y="6842"/>
                  </a:lnTo>
                  <a:lnTo>
                    <a:pt x="7269" y="7011"/>
                  </a:lnTo>
                  <a:lnTo>
                    <a:pt x="7437" y="7199"/>
                  </a:lnTo>
                  <a:lnTo>
                    <a:pt x="7596" y="7397"/>
                  </a:lnTo>
                  <a:lnTo>
                    <a:pt x="7745" y="7606"/>
                  </a:lnTo>
                  <a:lnTo>
                    <a:pt x="7883" y="7834"/>
                  </a:lnTo>
                  <a:lnTo>
                    <a:pt x="8012" y="8062"/>
                  </a:lnTo>
                  <a:lnTo>
                    <a:pt x="8121" y="8290"/>
                  </a:lnTo>
                  <a:lnTo>
                    <a:pt x="8211" y="8518"/>
                  </a:lnTo>
                  <a:lnTo>
                    <a:pt x="8280" y="8746"/>
                  </a:lnTo>
                  <a:lnTo>
                    <a:pt x="8340" y="8964"/>
                  </a:lnTo>
                  <a:lnTo>
                    <a:pt x="8369" y="9172"/>
                  </a:lnTo>
                  <a:lnTo>
                    <a:pt x="8379" y="9272"/>
                  </a:lnTo>
                  <a:lnTo>
                    <a:pt x="8379" y="9371"/>
                  </a:lnTo>
                  <a:lnTo>
                    <a:pt x="8181" y="9450"/>
                  </a:lnTo>
                  <a:lnTo>
                    <a:pt x="7983" y="9519"/>
                  </a:lnTo>
                  <a:lnTo>
                    <a:pt x="7774" y="9579"/>
                  </a:lnTo>
                  <a:lnTo>
                    <a:pt x="7576" y="9638"/>
                  </a:lnTo>
                  <a:lnTo>
                    <a:pt x="7368" y="9678"/>
                  </a:lnTo>
                  <a:lnTo>
                    <a:pt x="7160" y="9718"/>
                  </a:lnTo>
                  <a:lnTo>
                    <a:pt x="6951" y="9747"/>
                  </a:lnTo>
                  <a:lnTo>
                    <a:pt x="6743" y="9757"/>
                  </a:lnTo>
                  <a:lnTo>
                    <a:pt x="6376" y="9767"/>
                  </a:lnTo>
                  <a:lnTo>
                    <a:pt x="6019" y="9757"/>
                  </a:lnTo>
                  <a:lnTo>
                    <a:pt x="5682" y="9718"/>
                  </a:lnTo>
                  <a:lnTo>
                    <a:pt x="5355" y="9658"/>
                  </a:lnTo>
                  <a:lnTo>
                    <a:pt x="5048" y="9579"/>
                  </a:lnTo>
                  <a:lnTo>
                    <a:pt x="4740" y="9480"/>
                  </a:lnTo>
                  <a:lnTo>
                    <a:pt x="4453" y="9361"/>
                  </a:lnTo>
                  <a:lnTo>
                    <a:pt x="4185" y="9232"/>
                  </a:lnTo>
                  <a:lnTo>
                    <a:pt x="3917" y="9073"/>
                  </a:lnTo>
                  <a:lnTo>
                    <a:pt x="3669" y="8905"/>
                  </a:lnTo>
                  <a:lnTo>
                    <a:pt x="3431" y="8716"/>
                  </a:lnTo>
                  <a:lnTo>
                    <a:pt x="3213" y="8518"/>
                  </a:lnTo>
                  <a:lnTo>
                    <a:pt x="3005" y="8310"/>
                  </a:lnTo>
                  <a:lnTo>
                    <a:pt x="2807" y="8082"/>
                  </a:lnTo>
                  <a:lnTo>
                    <a:pt x="2618" y="7844"/>
                  </a:lnTo>
                  <a:lnTo>
                    <a:pt x="2440" y="7586"/>
                  </a:lnTo>
                  <a:lnTo>
                    <a:pt x="2489" y="7546"/>
                  </a:lnTo>
                  <a:lnTo>
                    <a:pt x="2539" y="7497"/>
                  </a:lnTo>
                  <a:lnTo>
                    <a:pt x="2618" y="7407"/>
                  </a:lnTo>
                  <a:lnTo>
                    <a:pt x="2698" y="7328"/>
                  </a:lnTo>
                  <a:lnTo>
                    <a:pt x="2876" y="7169"/>
                  </a:lnTo>
                  <a:lnTo>
                    <a:pt x="3074" y="7031"/>
                  </a:lnTo>
                  <a:lnTo>
                    <a:pt x="3292" y="6892"/>
                  </a:lnTo>
                  <a:lnTo>
                    <a:pt x="3530" y="6773"/>
                  </a:lnTo>
                  <a:lnTo>
                    <a:pt x="3778" y="6664"/>
                  </a:lnTo>
                  <a:lnTo>
                    <a:pt x="4036" y="6565"/>
                  </a:lnTo>
                  <a:lnTo>
                    <a:pt x="4304" y="6485"/>
                  </a:lnTo>
                  <a:lnTo>
                    <a:pt x="4572" y="6416"/>
                  </a:lnTo>
                  <a:lnTo>
                    <a:pt x="4849" y="6356"/>
                  </a:lnTo>
                  <a:lnTo>
                    <a:pt x="5117" y="6327"/>
                  </a:lnTo>
                  <a:lnTo>
                    <a:pt x="5385" y="6307"/>
                  </a:lnTo>
                  <a:lnTo>
                    <a:pt x="5643" y="6297"/>
                  </a:lnTo>
                  <a:close/>
                  <a:moveTo>
                    <a:pt x="863" y="0"/>
                  </a:moveTo>
                  <a:lnTo>
                    <a:pt x="794" y="10"/>
                  </a:lnTo>
                  <a:lnTo>
                    <a:pt x="734" y="30"/>
                  </a:lnTo>
                  <a:lnTo>
                    <a:pt x="675" y="50"/>
                  </a:lnTo>
                  <a:lnTo>
                    <a:pt x="615" y="80"/>
                  </a:lnTo>
                  <a:lnTo>
                    <a:pt x="556" y="119"/>
                  </a:lnTo>
                  <a:lnTo>
                    <a:pt x="506" y="159"/>
                  </a:lnTo>
                  <a:lnTo>
                    <a:pt x="417" y="258"/>
                  </a:lnTo>
                  <a:lnTo>
                    <a:pt x="328" y="377"/>
                  </a:lnTo>
                  <a:lnTo>
                    <a:pt x="258" y="516"/>
                  </a:lnTo>
                  <a:lnTo>
                    <a:pt x="199" y="665"/>
                  </a:lnTo>
                  <a:lnTo>
                    <a:pt x="139" y="843"/>
                  </a:lnTo>
                  <a:lnTo>
                    <a:pt x="100" y="1022"/>
                  </a:lnTo>
                  <a:lnTo>
                    <a:pt x="60" y="1220"/>
                  </a:lnTo>
                  <a:lnTo>
                    <a:pt x="40" y="1428"/>
                  </a:lnTo>
                  <a:lnTo>
                    <a:pt x="20" y="1646"/>
                  </a:lnTo>
                  <a:lnTo>
                    <a:pt x="0" y="1865"/>
                  </a:lnTo>
                  <a:lnTo>
                    <a:pt x="0" y="2093"/>
                  </a:lnTo>
                  <a:lnTo>
                    <a:pt x="0" y="2331"/>
                  </a:lnTo>
                  <a:lnTo>
                    <a:pt x="10" y="2807"/>
                  </a:lnTo>
                  <a:lnTo>
                    <a:pt x="40" y="3273"/>
                  </a:lnTo>
                  <a:lnTo>
                    <a:pt x="80" y="3729"/>
                  </a:lnTo>
                  <a:lnTo>
                    <a:pt x="129" y="4165"/>
                  </a:lnTo>
                  <a:lnTo>
                    <a:pt x="189" y="4552"/>
                  </a:lnTo>
                  <a:lnTo>
                    <a:pt x="238" y="4879"/>
                  </a:lnTo>
                  <a:lnTo>
                    <a:pt x="318" y="5335"/>
                  </a:lnTo>
                  <a:lnTo>
                    <a:pt x="387" y="5642"/>
                  </a:lnTo>
                  <a:lnTo>
                    <a:pt x="467" y="5950"/>
                  </a:lnTo>
                  <a:lnTo>
                    <a:pt x="566" y="6257"/>
                  </a:lnTo>
                  <a:lnTo>
                    <a:pt x="665" y="6545"/>
                  </a:lnTo>
                  <a:lnTo>
                    <a:pt x="784" y="6842"/>
                  </a:lnTo>
                  <a:lnTo>
                    <a:pt x="913" y="7120"/>
                  </a:lnTo>
                  <a:lnTo>
                    <a:pt x="1042" y="7397"/>
                  </a:lnTo>
                  <a:lnTo>
                    <a:pt x="1190" y="7665"/>
                  </a:lnTo>
                  <a:lnTo>
                    <a:pt x="1349" y="7933"/>
                  </a:lnTo>
                  <a:lnTo>
                    <a:pt x="1518" y="8191"/>
                  </a:lnTo>
                  <a:lnTo>
                    <a:pt x="1696" y="8429"/>
                  </a:lnTo>
                  <a:lnTo>
                    <a:pt x="1884" y="8667"/>
                  </a:lnTo>
                  <a:lnTo>
                    <a:pt x="2073" y="8895"/>
                  </a:lnTo>
                  <a:lnTo>
                    <a:pt x="2281" y="9113"/>
                  </a:lnTo>
                  <a:lnTo>
                    <a:pt x="2499" y="9321"/>
                  </a:lnTo>
                  <a:lnTo>
                    <a:pt x="2717" y="9519"/>
                  </a:lnTo>
                  <a:lnTo>
                    <a:pt x="2945" y="9698"/>
                  </a:lnTo>
                  <a:lnTo>
                    <a:pt x="3193" y="9876"/>
                  </a:lnTo>
                  <a:lnTo>
                    <a:pt x="3441" y="10035"/>
                  </a:lnTo>
                  <a:lnTo>
                    <a:pt x="3689" y="10184"/>
                  </a:lnTo>
                  <a:lnTo>
                    <a:pt x="3957" y="10323"/>
                  </a:lnTo>
                  <a:lnTo>
                    <a:pt x="4225" y="10442"/>
                  </a:lnTo>
                  <a:lnTo>
                    <a:pt x="4502" y="10551"/>
                  </a:lnTo>
                  <a:lnTo>
                    <a:pt x="4790" y="10640"/>
                  </a:lnTo>
                  <a:lnTo>
                    <a:pt x="5087" y="10719"/>
                  </a:lnTo>
                  <a:lnTo>
                    <a:pt x="5385" y="10779"/>
                  </a:lnTo>
                  <a:lnTo>
                    <a:pt x="5692" y="10828"/>
                  </a:lnTo>
                  <a:lnTo>
                    <a:pt x="5999" y="10848"/>
                  </a:lnTo>
                  <a:lnTo>
                    <a:pt x="6317" y="10868"/>
                  </a:lnTo>
                  <a:lnTo>
                    <a:pt x="6644" y="10858"/>
                  </a:lnTo>
                  <a:lnTo>
                    <a:pt x="6971" y="10838"/>
                  </a:lnTo>
                  <a:lnTo>
                    <a:pt x="7308" y="10799"/>
                  </a:lnTo>
                  <a:lnTo>
                    <a:pt x="7586" y="10749"/>
                  </a:lnTo>
                  <a:lnTo>
                    <a:pt x="7864" y="10680"/>
                  </a:lnTo>
                  <a:lnTo>
                    <a:pt x="8141" y="10610"/>
                  </a:lnTo>
                  <a:lnTo>
                    <a:pt x="8419" y="10521"/>
                  </a:lnTo>
                  <a:lnTo>
                    <a:pt x="8687" y="10412"/>
                  </a:lnTo>
                  <a:lnTo>
                    <a:pt x="8954" y="10303"/>
                  </a:lnTo>
                  <a:lnTo>
                    <a:pt x="9222" y="10174"/>
                  </a:lnTo>
                  <a:lnTo>
                    <a:pt x="9480" y="10045"/>
                  </a:lnTo>
                  <a:lnTo>
                    <a:pt x="9728" y="9896"/>
                  </a:lnTo>
                  <a:lnTo>
                    <a:pt x="9986" y="9738"/>
                  </a:lnTo>
                  <a:lnTo>
                    <a:pt x="10233" y="9569"/>
                  </a:lnTo>
                  <a:lnTo>
                    <a:pt x="10471" y="9400"/>
                  </a:lnTo>
                  <a:lnTo>
                    <a:pt x="10709" y="9212"/>
                  </a:lnTo>
                  <a:lnTo>
                    <a:pt x="10937" y="9024"/>
                  </a:lnTo>
                  <a:lnTo>
                    <a:pt x="11166" y="8815"/>
                  </a:lnTo>
                  <a:lnTo>
                    <a:pt x="11384" y="8607"/>
                  </a:lnTo>
                  <a:lnTo>
                    <a:pt x="11592" y="8399"/>
                  </a:lnTo>
                  <a:lnTo>
                    <a:pt x="11800" y="8171"/>
                  </a:lnTo>
                  <a:lnTo>
                    <a:pt x="11998" y="7943"/>
                  </a:lnTo>
                  <a:lnTo>
                    <a:pt x="12197" y="7715"/>
                  </a:lnTo>
                  <a:lnTo>
                    <a:pt x="12375" y="7477"/>
                  </a:lnTo>
                  <a:lnTo>
                    <a:pt x="12554" y="7229"/>
                  </a:lnTo>
                  <a:lnTo>
                    <a:pt x="12722" y="6981"/>
                  </a:lnTo>
                  <a:lnTo>
                    <a:pt x="12891" y="6733"/>
                  </a:lnTo>
                  <a:lnTo>
                    <a:pt x="13040" y="6475"/>
                  </a:lnTo>
                  <a:lnTo>
                    <a:pt x="13188" y="6217"/>
                  </a:lnTo>
                  <a:lnTo>
                    <a:pt x="13317" y="5960"/>
                  </a:lnTo>
                  <a:lnTo>
                    <a:pt x="13446" y="5702"/>
                  </a:lnTo>
                  <a:lnTo>
                    <a:pt x="13565" y="5434"/>
                  </a:lnTo>
                  <a:lnTo>
                    <a:pt x="13664" y="5166"/>
                  </a:lnTo>
                  <a:lnTo>
                    <a:pt x="13763" y="4899"/>
                  </a:lnTo>
                  <a:lnTo>
                    <a:pt x="13853" y="4641"/>
                  </a:lnTo>
                  <a:lnTo>
                    <a:pt x="13873" y="4532"/>
                  </a:lnTo>
                  <a:lnTo>
                    <a:pt x="13873" y="4433"/>
                  </a:lnTo>
                  <a:lnTo>
                    <a:pt x="13853" y="4334"/>
                  </a:lnTo>
                  <a:lnTo>
                    <a:pt x="13823" y="4254"/>
                  </a:lnTo>
                  <a:lnTo>
                    <a:pt x="13773" y="4175"/>
                  </a:lnTo>
                  <a:lnTo>
                    <a:pt x="13714" y="4115"/>
                  </a:lnTo>
                  <a:lnTo>
                    <a:pt x="13644" y="4056"/>
                  </a:lnTo>
                  <a:lnTo>
                    <a:pt x="13565" y="4016"/>
                  </a:lnTo>
                  <a:lnTo>
                    <a:pt x="13506" y="3996"/>
                  </a:lnTo>
                  <a:lnTo>
                    <a:pt x="13456" y="3967"/>
                  </a:lnTo>
                  <a:lnTo>
                    <a:pt x="13387" y="3957"/>
                  </a:lnTo>
                  <a:lnTo>
                    <a:pt x="13327" y="3947"/>
                  </a:lnTo>
                  <a:lnTo>
                    <a:pt x="12891" y="3907"/>
                  </a:lnTo>
                  <a:lnTo>
                    <a:pt x="12455" y="3858"/>
                  </a:lnTo>
                  <a:lnTo>
                    <a:pt x="12028" y="3798"/>
                  </a:lnTo>
                  <a:lnTo>
                    <a:pt x="11592" y="3739"/>
                  </a:lnTo>
                  <a:lnTo>
                    <a:pt x="11166" y="3669"/>
                  </a:lnTo>
                  <a:lnTo>
                    <a:pt x="10729" y="3590"/>
                  </a:lnTo>
                  <a:lnTo>
                    <a:pt x="10303" y="3501"/>
                  </a:lnTo>
                  <a:lnTo>
                    <a:pt x="9877" y="3411"/>
                  </a:lnTo>
                  <a:lnTo>
                    <a:pt x="9024" y="3203"/>
                  </a:lnTo>
                  <a:lnTo>
                    <a:pt x="8171" y="2985"/>
                  </a:lnTo>
                  <a:lnTo>
                    <a:pt x="7338" y="2747"/>
                  </a:lnTo>
                  <a:lnTo>
                    <a:pt x="6505" y="2499"/>
                  </a:lnTo>
                  <a:lnTo>
                    <a:pt x="5633" y="2212"/>
                  </a:lnTo>
                  <a:lnTo>
                    <a:pt x="5196" y="2063"/>
                  </a:lnTo>
                  <a:lnTo>
                    <a:pt x="4770" y="1914"/>
                  </a:lnTo>
                  <a:lnTo>
                    <a:pt x="4344" y="1746"/>
                  </a:lnTo>
                  <a:lnTo>
                    <a:pt x="3917" y="1577"/>
                  </a:lnTo>
                  <a:lnTo>
                    <a:pt x="3501" y="1398"/>
                  </a:lnTo>
                  <a:lnTo>
                    <a:pt x="3084" y="1200"/>
                  </a:lnTo>
                  <a:lnTo>
                    <a:pt x="2975" y="1151"/>
                  </a:lnTo>
                  <a:lnTo>
                    <a:pt x="2866" y="1081"/>
                  </a:lnTo>
                  <a:lnTo>
                    <a:pt x="2618" y="923"/>
                  </a:lnTo>
                  <a:lnTo>
                    <a:pt x="2043" y="526"/>
                  </a:lnTo>
                  <a:lnTo>
                    <a:pt x="1756" y="338"/>
                  </a:lnTo>
                  <a:lnTo>
                    <a:pt x="1478" y="169"/>
                  </a:lnTo>
                  <a:lnTo>
                    <a:pt x="1349" y="109"/>
                  </a:lnTo>
                  <a:lnTo>
                    <a:pt x="1220" y="60"/>
                  </a:lnTo>
                  <a:lnTo>
                    <a:pt x="1111" y="20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6535800" y="2423800"/>
              <a:ext cx="713725" cy="720400"/>
            </a:xfrm>
            <a:custGeom>
              <a:rect b="b" l="l" r="r" t="t"/>
              <a:pathLst>
                <a:path extrusionOk="0" h="28816" w="28549">
                  <a:moveTo>
                    <a:pt x="13546" y="1091"/>
                  </a:moveTo>
                  <a:lnTo>
                    <a:pt x="13873" y="1101"/>
                  </a:lnTo>
                  <a:lnTo>
                    <a:pt x="14210" y="1121"/>
                  </a:lnTo>
                  <a:lnTo>
                    <a:pt x="14537" y="1141"/>
                  </a:lnTo>
                  <a:lnTo>
                    <a:pt x="14864" y="1171"/>
                  </a:lnTo>
                  <a:lnTo>
                    <a:pt x="15192" y="1210"/>
                  </a:lnTo>
                  <a:lnTo>
                    <a:pt x="15519" y="1260"/>
                  </a:lnTo>
                  <a:lnTo>
                    <a:pt x="15846" y="1319"/>
                  </a:lnTo>
                  <a:lnTo>
                    <a:pt x="16163" y="1389"/>
                  </a:lnTo>
                  <a:lnTo>
                    <a:pt x="16491" y="1468"/>
                  </a:lnTo>
                  <a:lnTo>
                    <a:pt x="16986" y="1597"/>
                  </a:lnTo>
                  <a:lnTo>
                    <a:pt x="17472" y="1736"/>
                  </a:lnTo>
                  <a:lnTo>
                    <a:pt x="17938" y="1885"/>
                  </a:lnTo>
                  <a:lnTo>
                    <a:pt x="18404" y="2053"/>
                  </a:lnTo>
                  <a:lnTo>
                    <a:pt x="18860" y="2222"/>
                  </a:lnTo>
                  <a:lnTo>
                    <a:pt x="19307" y="2410"/>
                  </a:lnTo>
                  <a:lnTo>
                    <a:pt x="19743" y="2608"/>
                  </a:lnTo>
                  <a:lnTo>
                    <a:pt x="20169" y="2817"/>
                  </a:lnTo>
                  <a:lnTo>
                    <a:pt x="20586" y="3035"/>
                  </a:lnTo>
                  <a:lnTo>
                    <a:pt x="20982" y="3263"/>
                  </a:lnTo>
                  <a:lnTo>
                    <a:pt x="21379" y="3501"/>
                  </a:lnTo>
                  <a:lnTo>
                    <a:pt x="21756" y="3749"/>
                  </a:lnTo>
                  <a:lnTo>
                    <a:pt x="22133" y="4016"/>
                  </a:lnTo>
                  <a:lnTo>
                    <a:pt x="22490" y="4294"/>
                  </a:lnTo>
                  <a:lnTo>
                    <a:pt x="22837" y="4582"/>
                  </a:lnTo>
                  <a:lnTo>
                    <a:pt x="23174" y="4879"/>
                  </a:lnTo>
                  <a:lnTo>
                    <a:pt x="23501" y="5186"/>
                  </a:lnTo>
                  <a:lnTo>
                    <a:pt x="23818" y="5514"/>
                  </a:lnTo>
                  <a:lnTo>
                    <a:pt x="24126" y="5841"/>
                  </a:lnTo>
                  <a:lnTo>
                    <a:pt x="24413" y="6188"/>
                  </a:lnTo>
                  <a:lnTo>
                    <a:pt x="24691" y="6545"/>
                  </a:lnTo>
                  <a:lnTo>
                    <a:pt x="24959" y="6922"/>
                  </a:lnTo>
                  <a:lnTo>
                    <a:pt x="25216" y="7298"/>
                  </a:lnTo>
                  <a:lnTo>
                    <a:pt x="25454" y="7695"/>
                  </a:lnTo>
                  <a:lnTo>
                    <a:pt x="25692" y="8102"/>
                  </a:lnTo>
                  <a:lnTo>
                    <a:pt x="25910" y="8518"/>
                  </a:lnTo>
                  <a:lnTo>
                    <a:pt x="26119" y="8954"/>
                  </a:lnTo>
                  <a:lnTo>
                    <a:pt x="26307" y="9391"/>
                  </a:lnTo>
                  <a:lnTo>
                    <a:pt x="26486" y="9847"/>
                  </a:lnTo>
                  <a:lnTo>
                    <a:pt x="26654" y="10323"/>
                  </a:lnTo>
                  <a:lnTo>
                    <a:pt x="26813" y="10799"/>
                  </a:lnTo>
                  <a:lnTo>
                    <a:pt x="26952" y="11294"/>
                  </a:lnTo>
                  <a:lnTo>
                    <a:pt x="27071" y="11751"/>
                  </a:lnTo>
                  <a:lnTo>
                    <a:pt x="27160" y="12217"/>
                  </a:lnTo>
                  <a:lnTo>
                    <a:pt x="27229" y="12683"/>
                  </a:lnTo>
                  <a:lnTo>
                    <a:pt x="27269" y="13139"/>
                  </a:lnTo>
                  <a:lnTo>
                    <a:pt x="27299" y="13605"/>
                  </a:lnTo>
                  <a:lnTo>
                    <a:pt x="27309" y="14071"/>
                  </a:lnTo>
                  <a:lnTo>
                    <a:pt x="27289" y="14537"/>
                  </a:lnTo>
                  <a:lnTo>
                    <a:pt x="27259" y="15003"/>
                  </a:lnTo>
                  <a:lnTo>
                    <a:pt x="27209" y="15469"/>
                  </a:lnTo>
                  <a:lnTo>
                    <a:pt x="27140" y="15925"/>
                  </a:lnTo>
                  <a:lnTo>
                    <a:pt x="27051" y="16391"/>
                  </a:lnTo>
                  <a:lnTo>
                    <a:pt x="26952" y="16847"/>
                  </a:lnTo>
                  <a:lnTo>
                    <a:pt x="26833" y="17303"/>
                  </a:lnTo>
                  <a:lnTo>
                    <a:pt x="26694" y="17750"/>
                  </a:lnTo>
                  <a:lnTo>
                    <a:pt x="26535" y="18196"/>
                  </a:lnTo>
                  <a:lnTo>
                    <a:pt x="26367" y="18642"/>
                  </a:lnTo>
                  <a:lnTo>
                    <a:pt x="26188" y="19078"/>
                  </a:lnTo>
                  <a:lnTo>
                    <a:pt x="25990" y="19515"/>
                  </a:lnTo>
                  <a:lnTo>
                    <a:pt x="25782" y="19941"/>
                  </a:lnTo>
                  <a:lnTo>
                    <a:pt x="25554" y="20357"/>
                  </a:lnTo>
                  <a:lnTo>
                    <a:pt x="25316" y="20774"/>
                  </a:lnTo>
                  <a:lnTo>
                    <a:pt x="25068" y="21180"/>
                  </a:lnTo>
                  <a:lnTo>
                    <a:pt x="24810" y="21577"/>
                  </a:lnTo>
                  <a:lnTo>
                    <a:pt x="24532" y="21974"/>
                  </a:lnTo>
                  <a:lnTo>
                    <a:pt x="24255" y="22350"/>
                  </a:lnTo>
                  <a:lnTo>
                    <a:pt x="23957" y="22727"/>
                  </a:lnTo>
                  <a:lnTo>
                    <a:pt x="23660" y="23094"/>
                  </a:lnTo>
                  <a:lnTo>
                    <a:pt x="23342" y="23451"/>
                  </a:lnTo>
                  <a:lnTo>
                    <a:pt x="23025" y="23788"/>
                  </a:lnTo>
                  <a:lnTo>
                    <a:pt x="22698" y="24125"/>
                  </a:lnTo>
                  <a:lnTo>
                    <a:pt x="22361" y="24453"/>
                  </a:lnTo>
                  <a:lnTo>
                    <a:pt x="22014" y="24760"/>
                  </a:lnTo>
                  <a:lnTo>
                    <a:pt x="21786" y="24958"/>
                  </a:lnTo>
                  <a:lnTo>
                    <a:pt x="21548" y="25147"/>
                  </a:lnTo>
                  <a:lnTo>
                    <a:pt x="21310" y="25335"/>
                  </a:lnTo>
                  <a:lnTo>
                    <a:pt x="21072" y="25514"/>
                  </a:lnTo>
                  <a:lnTo>
                    <a:pt x="20834" y="25682"/>
                  </a:lnTo>
                  <a:lnTo>
                    <a:pt x="20586" y="25841"/>
                  </a:lnTo>
                  <a:lnTo>
                    <a:pt x="20338" y="25999"/>
                  </a:lnTo>
                  <a:lnTo>
                    <a:pt x="20090" y="26148"/>
                  </a:lnTo>
                  <a:lnTo>
                    <a:pt x="19842" y="26287"/>
                  </a:lnTo>
                  <a:lnTo>
                    <a:pt x="19594" y="26416"/>
                  </a:lnTo>
                  <a:lnTo>
                    <a:pt x="19336" y="26545"/>
                  </a:lnTo>
                  <a:lnTo>
                    <a:pt x="19079" y="26664"/>
                  </a:lnTo>
                  <a:lnTo>
                    <a:pt x="18821" y="26773"/>
                  </a:lnTo>
                  <a:lnTo>
                    <a:pt x="18563" y="26882"/>
                  </a:lnTo>
                  <a:lnTo>
                    <a:pt x="18305" y="26981"/>
                  </a:lnTo>
                  <a:lnTo>
                    <a:pt x="18047" y="27070"/>
                  </a:lnTo>
                  <a:lnTo>
                    <a:pt x="17780" y="27160"/>
                  </a:lnTo>
                  <a:lnTo>
                    <a:pt x="17522" y="27239"/>
                  </a:lnTo>
                  <a:lnTo>
                    <a:pt x="17254" y="27308"/>
                  </a:lnTo>
                  <a:lnTo>
                    <a:pt x="16986" y="27368"/>
                  </a:lnTo>
                  <a:lnTo>
                    <a:pt x="16719" y="27427"/>
                  </a:lnTo>
                  <a:lnTo>
                    <a:pt x="16461" y="27477"/>
                  </a:lnTo>
                  <a:lnTo>
                    <a:pt x="16193" y="27517"/>
                  </a:lnTo>
                  <a:lnTo>
                    <a:pt x="15925" y="27556"/>
                  </a:lnTo>
                  <a:lnTo>
                    <a:pt x="15648" y="27586"/>
                  </a:lnTo>
                  <a:lnTo>
                    <a:pt x="15380" y="27616"/>
                  </a:lnTo>
                  <a:lnTo>
                    <a:pt x="15112" y="27626"/>
                  </a:lnTo>
                  <a:lnTo>
                    <a:pt x="14845" y="27645"/>
                  </a:lnTo>
                  <a:lnTo>
                    <a:pt x="14299" y="27645"/>
                  </a:lnTo>
                  <a:lnTo>
                    <a:pt x="14031" y="27636"/>
                  </a:lnTo>
                  <a:lnTo>
                    <a:pt x="13764" y="27626"/>
                  </a:lnTo>
                  <a:lnTo>
                    <a:pt x="13496" y="27596"/>
                  </a:lnTo>
                  <a:lnTo>
                    <a:pt x="13218" y="27576"/>
                  </a:lnTo>
                  <a:lnTo>
                    <a:pt x="12951" y="27536"/>
                  </a:lnTo>
                  <a:lnTo>
                    <a:pt x="12683" y="27497"/>
                  </a:lnTo>
                  <a:lnTo>
                    <a:pt x="12415" y="27457"/>
                  </a:lnTo>
                  <a:lnTo>
                    <a:pt x="12148" y="27398"/>
                  </a:lnTo>
                  <a:lnTo>
                    <a:pt x="11880" y="27348"/>
                  </a:lnTo>
                  <a:lnTo>
                    <a:pt x="11612" y="27279"/>
                  </a:lnTo>
                  <a:lnTo>
                    <a:pt x="11344" y="27209"/>
                  </a:lnTo>
                  <a:lnTo>
                    <a:pt x="11077" y="27130"/>
                  </a:lnTo>
                  <a:lnTo>
                    <a:pt x="10551" y="26961"/>
                  </a:lnTo>
                  <a:lnTo>
                    <a:pt x="10035" y="26773"/>
                  </a:lnTo>
                  <a:lnTo>
                    <a:pt x="9510" y="26555"/>
                  </a:lnTo>
                  <a:lnTo>
                    <a:pt x="9004" y="26317"/>
                  </a:lnTo>
                  <a:lnTo>
                    <a:pt x="8499" y="26059"/>
                  </a:lnTo>
                  <a:lnTo>
                    <a:pt x="8003" y="25771"/>
                  </a:lnTo>
                  <a:lnTo>
                    <a:pt x="7507" y="25464"/>
                  </a:lnTo>
                  <a:lnTo>
                    <a:pt x="7031" y="25137"/>
                  </a:lnTo>
                  <a:lnTo>
                    <a:pt x="6555" y="24790"/>
                  </a:lnTo>
                  <a:lnTo>
                    <a:pt x="6099" y="24423"/>
                  </a:lnTo>
                  <a:lnTo>
                    <a:pt x="5643" y="24026"/>
                  </a:lnTo>
                  <a:lnTo>
                    <a:pt x="5375" y="23778"/>
                  </a:lnTo>
                  <a:lnTo>
                    <a:pt x="5107" y="23521"/>
                  </a:lnTo>
                  <a:lnTo>
                    <a:pt x="4840" y="23253"/>
                  </a:lnTo>
                  <a:lnTo>
                    <a:pt x="4592" y="22975"/>
                  </a:lnTo>
                  <a:lnTo>
                    <a:pt x="4344" y="22688"/>
                  </a:lnTo>
                  <a:lnTo>
                    <a:pt x="4096" y="22400"/>
                  </a:lnTo>
                  <a:lnTo>
                    <a:pt x="3858" y="22103"/>
                  </a:lnTo>
                  <a:lnTo>
                    <a:pt x="3630" y="21795"/>
                  </a:lnTo>
                  <a:lnTo>
                    <a:pt x="3412" y="21478"/>
                  </a:lnTo>
                  <a:lnTo>
                    <a:pt x="3194" y="21161"/>
                  </a:lnTo>
                  <a:lnTo>
                    <a:pt x="2985" y="20843"/>
                  </a:lnTo>
                  <a:lnTo>
                    <a:pt x="2787" y="20506"/>
                  </a:lnTo>
                  <a:lnTo>
                    <a:pt x="2599" y="20169"/>
                  </a:lnTo>
                  <a:lnTo>
                    <a:pt x="2420" y="19832"/>
                  </a:lnTo>
                  <a:lnTo>
                    <a:pt x="2252" y="19485"/>
                  </a:lnTo>
                  <a:lnTo>
                    <a:pt x="2083" y="19138"/>
                  </a:lnTo>
                  <a:lnTo>
                    <a:pt x="1934" y="18791"/>
                  </a:lnTo>
                  <a:lnTo>
                    <a:pt x="1796" y="18434"/>
                  </a:lnTo>
                  <a:lnTo>
                    <a:pt x="1657" y="18067"/>
                  </a:lnTo>
                  <a:lnTo>
                    <a:pt x="1538" y="17710"/>
                  </a:lnTo>
                  <a:lnTo>
                    <a:pt x="1429" y="17343"/>
                  </a:lnTo>
                  <a:lnTo>
                    <a:pt x="1330" y="16966"/>
                  </a:lnTo>
                  <a:lnTo>
                    <a:pt x="1240" y="16599"/>
                  </a:lnTo>
                  <a:lnTo>
                    <a:pt x="1171" y="16223"/>
                  </a:lnTo>
                  <a:lnTo>
                    <a:pt x="1101" y="15856"/>
                  </a:lnTo>
                  <a:lnTo>
                    <a:pt x="1052" y="15479"/>
                  </a:lnTo>
                  <a:lnTo>
                    <a:pt x="1012" y="15102"/>
                  </a:lnTo>
                  <a:lnTo>
                    <a:pt x="992" y="14725"/>
                  </a:lnTo>
                  <a:lnTo>
                    <a:pt x="982" y="14349"/>
                  </a:lnTo>
                  <a:lnTo>
                    <a:pt x="982" y="13972"/>
                  </a:lnTo>
                  <a:lnTo>
                    <a:pt x="992" y="13595"/>
                  </a:lnTo>
                  <a:lnTo>
                    <a:pt x="1032" y="13218"/>
                  </a:lnTo>
                  <a:lnTo>
                    <a:pt x="1062" y="12871"/>
                  </a:lnTo>
                  <a:lnTo>
                    <a:pt x="1111" y="12534"/>
                  </a:lnTo>
                  <a:lnTo>
                    <a:pt x="1171" y="12187"/>
                  </a:lnTo>
                  <a:lnTo>
                    <a:pt x="1230" y="11840"/>
                  </a:lnTo>
                  <a:lnTo>
                    <a:pt x="1310" y="11483"/>
                  </a:lnTo>
                  <a:lnTo>
                    <a:pt x="1389" y="11136"/>
                  </a:lnTo>
                  <a:lnTo>
                    <a:pt x="1478" y="10779"/>
                  </a:lnTo>
                  <a:lnTo>
                    <a:pt x="1577" y="10422"/>
                  </a:lnTo>
                  <a:lnTo>
                    <a:pt x="1677" y="10075"/>
                  </a:lnTo>
                  <a:lnTo>
                    <a:pt x="1796" y="9718"/>
                  </a:lnTo>
                  <a:lnTo>
                    <a:pt x="1915" y="9361"/>
                  </a:lnTo>
                  <a:lnTo>
                    <a:pt x="2053" y="9014"/>
                  </a:lnTo>
                  <a:lnTo>
                    <a:pt x="2192" y="8667"/>
                  </a:lnTo>
                  <a:lnTo>
                    <a:pt x="2331" y="8320"/>
                  </a:lnTo>
                  <a:lnTo>
                    <a:pt x="2490" y="7983"/>
                  </a:lnTo>
                  <a:lnTo>
                    <a:pt x="2658" y="7646"/>
                  </a:lnTo>
                  <a:lnTo>
                    <a:pt x="2827" y="7308"/>
                  </a:lnTo>
                  <a:lnTo>
                    <a:pt x="3005" y="6981"/>
                  </a:lnTo>
                  <a:lnTo>
                    <a:pt x="3194" y="6654"/>
                  </a:lnTo>
                  <a:lnTo>
                    <a:pt x="3392" y="6337"/>
                  </a:lnTo>
                  <a:lnTo>
                    <a:pt x="3590" y="6029"/>
                  </a:lnTo>
                  <a:lnTo>
                    <a:pt x="3799" y="5722"/>
                  </a:lnTo>
                  <a:lnTo>
                    <a:pt x="4017" y="5434"/>
                  </a:lnTo>
                  <a:lnTo>
                    <a:pt x="4245" y="5147"/>
                  </a:lnTo>
                  <a:lnTo>
                    <a:pt x="4483" y="4869"/>
                  </a:lnTo>
                  <a:lnTo>
                    <a:pt x="4721" y="4601"/>
                  </a:lnTo>
                  <a:lnTo>
                    <a:pt x="4969" y="4334"/>
                  </a:lnTo>
                  <a:lnTo>
                    <a:pt x="5226" y="4086"/>
                  </a:lnTo>
                  <a:lnTo>
                    <a:pt x="5494" y="3848"/>
                  </a:lnTo>
                  <a:lnTo>
                    <a:pt x="5762" y="3630"/>
                  </a:lnTo>
                  <a:lnTo>
                    <a:pt x="6039" y="3412"/>
                  </a:lnTo>
                  <a:lnTo>
                    <a:pt x="6327" y="3213"/>
                  </a:lnTo>
                  <a:lnTo>
                    <a:pt x="6605" y="3035"/>
                  </a:lnTo>
                  <a:lnTo>
                    <a:pt x="6882" y="2856"/>
                  </a:lnTo>
                  <a:lnTo>
                    <a:pt x="7170" y="2698"/>
                  </a:lnTo>
                  <a:lnTo>
                    <a:pt x="7467" y="2539"/>
                  </a:lnTo>
                  <a:lnTo>
                    <a:pt x="7755" y="2390"/>
                  </a:lnTo>
                  <a:lnTo>
                    <a:pt x="8062" y="2241"/>
                  </a:lnTo>
                  <a:lnTo>
                    <a:pt x="8360" y="2113"/>
                  </a:lnTo>
                  <a:lnTo>
                    <a:pt x="8667" y="1984"/>
                  </a:lnTo>
                  <a:lnTo>
                    <a:pt x="8984" y="1875"/>
                  </a:lnTo>
                  <a:lnTo>
                    <a:pt x="9292" y="1766"/>
                  </a:lnTo>
                  <a:lnTo>
                    <a:pt x="9609" y="1666"/>
                  </a:lnTo>
                  <a:lnTo>
                    <a:pt x="9926" y="1567"/>
                  </a:lnTo>
                  <a:lnTo>
                    <a:pt x="10254" y="1488"/>
                  </a:lnTo>
                  <a:lnTo>
                    <a:pt x="10571" y="1409"/>
                  </a:lnTo>
                  <a:lnTo>
                    <a:pt x="10898" y="1339"/>
                  </a:lnTo>
                  <a:lnTo>
                    <a:pt x="11225" y="1280"/>
                  </a:lnTo>
                  <a:lnTo>
                    <a:pt x="11553" y="1230"/>
                  </a:lnTo>
                  <a:lnTo>
                    <a:pt x="11890" y="1181"/>
                  </a:lnTo>
                  <a:lnTo>
                    <a:pt x="12217" y="1151"/>
                  </a:lnTo>
                  <a:lnTo>
                    <a:pt x="12544" y="1121"/>
                  </a:lnTo>
                  <a:lnTo>
                    <a:pt x="12881" y="1101"/>
                  </a:lnTo>
                  <a:lnTo>
                    <a:pt x="13208" y="1091"/>
                  </a:lnTo>
                  <a:close/>
                  <a:moveTo>
                    <a:pt x="13546" y="1"/>
                  </a:moveTo>
                  <a:lnTo>
                    <a:pt x="13248" y="10"/>
                  </a:lnTo>
                  <a:lnTo>
                    <a:pt x="12951" y="10"/>
                  </a:lnTo>
                  <a:lnTo>
                    <a:pt x="12653" y="30"/>
                  </a:lnTo>
                  <a:lnTo>
                    <a:pt x="12356" y="50"/>
                  </a:lnTo>
                  <a:lnTo>
                    <a:pt x="12058" y="70"/>
                  </a:lnTo>
                  <a:lnTo>
                    <a:pt x="11761" y="110"/>
                  </a:lnTo>
                  <a:lnTo>
                    <a:pt x="11473" y="149"/>
                  </a:lnTo>
                  <a:lnTo>
                    <a:pt x="11176" y="189"/>
                  </a:lnTo>
                  <a:lnTo>
                    <a:pt x="10888" y="239"/>
                  </a:lnTo>
                  <a:lnTo>
                    <a:pt x="10591" y="298"/>
                  </a:lnTo>
                  <a:lnTo>
                    <a:pt x="10303" y="358"/>
                  </a:lnTo>
                  <a:lnTo>
                    <a:pt x="10016" y="427"/>
                  </a:lnTo>
                  <a:lnTo>
                    <a:pt x="9728" y="506"/>
                  </a:lnTo>
                  <a:lnTo>
                    <a:pt x="9441" y="586"/>
                  </a:lnTo>
                  <a:lnTo>
                    <a:pt x="9153" y="675"/>
                  </a:lnTo>
                  <a:lnTo>
                    <a:pt x="8875" y="764"/>
                  </a:lnTo>
                  <a:lnTo>
                    <a:pt x="8588" y="863"/>
                  </a:lnTo>
                  <a:lnTo>
                    <a:pt x="8310" y="972"/>
                  </a:lnTo>
                  <a:lnTo>
                    <a:pt x="8033" y="1081"/>
                  </a:lnTo>
                  <a:lnTo>
                    <a:pt x="7765" y="1190"/>
                  </a:lnTo>
                  <a:lnTo>
                    <a:pt x="7487" y="1319"/>
                  </a:lnTo>
                  <a:lnTo>
                    <a:pt x="7200" y="1458"/>
                  </a:lnTo>
                  <a:lnTo>
                    <a:pt x="6912" y="1597"/>
                  </a:lnTo>
                  <a:lnTo>
                    <a:pt x="6644" y="1746"/>
                  </a:lnTo>
                  <a:lnTo>
                    <a:pt x="6377" y="1904"/>
                  </a:lnTo>
                  <a:lnTo>
                    <a:pt x="6109" y="2073"/>
                  </a:lnTo>
                  <a:lnTo>
                    <a:pt x="5861" y="2241"/>
                  </a:lnTo>
                  <a:lnTo>
                    <a:pt x="5613" y="2410"/>
                  </a:lnTo>
                  <a:lnTo>
                    <a:pt x="5365" y="2598"/>
                  </a:lnTo>
                  <a:lnTo>
                    <a:pt x="5137" y="2787"/>
                  </a:lnTo>
                  <a:lnTo>
                    <a:pt x="4899" y="2975"/>
                  </a:lnTo>
                  <a:lnTo>
                    <a:pt x="4681" y="3174"/>
                  </a:lnTo>
                  <a:lnTo>
                    <a:pt x="4463" y="3382"/>
                  </a:lnTo>
                  <a:lnTo>
                    <a:pt x="4255" y="3590"/>
                  </a:lnTo>
                  <a:lnTo>
                    <a:pt x="4046" y="3798"/>
                  </a:lnTo>
                  <a:lnTo>
                    <a:pt x="3848" y="4016"/>
                  </a:lnTo>
                  <a:lnTo>
                    <a:pt x="3650" y="4244"/>
                  </a:lnTo>
                  <a:lnTo>
                    <a:pt x="3461" y="4473"/>
                  </a:lnTo>
                  <a:lnTo>
                    <a:pt x="3283" y="4710"/>
                  </a:lnTo>
                  <a:lnTo>
                    <a:pt x="3104" y="4948"/>
                  </a:lnTo>
                  <a:lnTo>
                    <a:pt x="2926" y="5186"/>
                  </a:lnTo>
                  <a:lnTo>
                    <a:pt x="2757" y="5434"/>
                  </a:lnTo>
                  <a:lnTo>
                    <a:pt x="2599" y="5692"/>
                  </a:lnTo>
                  <a:lnTo>
                    <a:pt x="2440" y="5950"/>
                  </a:lnTo>
                  <a:lnTo>
                    <a:pt x="2281" y="6208"/>
                  </a:lnTo>
                  <a:lnTo>
                    <a:pt x="1984" y="6743"/>
                  </a:lnTo>
                  <a:lnTo>
                    <a:pt x="1706" y="7298"/>
                  </a:lnTo>
                  <a:lnTo>
                    <a:pt x="1439" y="7864"/>
                  </a:lnTo>
                  <a:lnTo>
                    <a:pt x="1191" y="8439"/>
                  </a:lnTo>
                  <a:lnTo>
                    <a:pt x="1002" y="8915"/>
                  </a:lnTo>
                  <a:lnTo>
                    <a:pt x="834" y="9381"/>
                  </a:lnTo>
                  <a:lnTo>
                    <a:pt x="675" y="9857"/>
                  </a:lnTo>
                  <a:lnTo>
                    <a:pt x="536" y="10323"/>
                  </a:lnTo>
                  <a:lnTo>
                    <a:pt x="417" y="10799"/>
                  </a:lnTo>
                  <a:lnTo>
                    <a:pt x="308" y="11265"/>
                  </a:lnTo>
                  <a:lnTo>
                    <a:pt x="219" y="11741"/>
                  </a:lnTo>
                  <a:lnTo>
                    <a:pt x="140" y="12217"/>
                  </a:lnTo>
                  <a:lnTo>
                    <a:pt x="80" y="12683"/>
                  </a:lnTo>
                  <a:lnTo>
                    <a:pt x="40" y="13159"/>
                  </a:lnTo>
                  <a:lnTo>
                    <a:pt x="11" y="13625"/>
                  </a:lnTo>
                  <a:lnTo>
                    <a:pt x="1" y="14091"/>
                  </a:lnTo>
                  <a:lnTo>
                    <a:pt x="1" y="14557"/>
                  </a:lnTo>
                  <a:lnTo>
                    <a:pt x="21" y="15023"/>
                  </a:lnTo>
                  <a:lnTo>
                    <a:pt x="60" y="15489"/>
                  </a:lnTo>
                  <a:lnTo>
                    <a:pt x="110" y="15945"/>
                  </a:lnTo>
                  <a:lnTo>
                    <a:pt x="179" y="16411"/>
                  </a:lnTo>
                  <a:lnTo>
                    <a:pt x="259" y="16867"/>
                  </a:lnTo>
                  <a:lnTo>
                    <a:pt x="358" y="17323"/>
                  </a:lnTo>
                  <a:lnTo>
                    <a:pt x="477" y="17769"/>
                  </a:lnTo>
                  <a:lnTo>
                    <a:pt x="606" y="18226"/>
                  </a:lnTo>
                  <a:lnTo>
                    <a:pt x="754" y="18672"/>
                  </a:lnTo>
                  <a:lnTo>
                    <a:pt x="923" y="19108"/>
                  </a:lnTo>
                  <a:lnTo>
                    <a:pt x="1101" y="19554"/>
                  </a:lnTo>
                  <a:lnTo>
                    <a:pt x="1300" y="19981"/>
                  </a:lnTo>
                  <a:lnTo>
                    <a:pt x="1508" y="20417"/>
                  </a:lnTo>
                  <a:lnTo>
                    <a:pt x="1736" y="20843"/>
                  </a:lnTo>
                  <a:lnTo>
                    <a:pt x="1974" y="21270"/>
                  </a:lnTo>
                  <a:lnTo>
                    <a:pt x="2242" y="21686"/>
                  </a:lnTo>
                  <a:lnTo>
                    <a:pt x="2509" y="22103"/>
                  </a:lnTo>
                  <a:lnTo>
                    <a:pt x="2807" y="22509"/>
                  </a:lnTo>
                  <a:lnTo>
                    <a:pt x="3114" y="22916"/>
                  </a:lnTo>
                  <a:lnTo>
                    <a:pt x="3481" y="23372"/>
                  </a:lnTo>
                  <a:lnTo>
                    <a:pt x="3878" y="23818"/>
                  </a:lnTo>
                  <a:lnTo>
                    <a:pt x="4284" y="24244"/>
                  </a:lnTo>
                  <a:lnTo>
                    <a:pt x="4711" y="24651"/>
                  </a:lnTo>
                  <a:lnTo>
                    <a:pt x="5147" y="25057"/>
                  </a:lnTo>
                  <a:lnTo>
                    <a:pt x="5603" y="25434"/>
                  </a:lnTo>
                  <a:lnTo>
                    <a:pt x="6079" y="25801"/>
                  </a:lnTo>
                  <a:lnTo>
                    <a:pt x="6555" y="26148"/>
                  </a:lnTo>
                  <a:lnTo>
                    <a:pt x="7051" y="26475"/>
                  </a:lnTo>
                  <a:lnTo>
                    <a:pt x="7557" y="26783"/>
                  </a:lnTo>
                  <a:lnTo>
                    <a:pt x="8082" y="27080"/>
                  </a:lnTo>
                  <a:lnTo>
                    <a:pt x="8608" y="27348"/>
                  </a:lnTo>
                  <a:lnTo>
                    <a:pt x="9143" y="27596"/>
                  </a:lnTo>
                  <a:lnTo>
                    <a:pt x="9688" y="27824"/>
                  </a:lnTo>
                  <a:lnTo>
                    <a:pt x="10244" y="28032"/>
                  </a:lnTo>
                  <a:lnTo>
                    <a:pt x="10521" y="28131"/>
                  </a:lnTo>
                  <a:lnTo>
                    <a:pt x="10799" y="28221"/>
                  </a:lnTo>
                  <a:lnTo>
                    <a:pt x="11077" y="28300"/>
                  </a:lnTo>
                  <a:lnTo>
                    <a:pt x="11364" y="28379"/>
                  </a:lnTo>
                  <a:lnTo>
                    <a:pt x="11652" y="28449"/>
                  </a:lnTo>
                  <a:lnTo>
                    <a:pt x="11929" y="28518"/>
                  </a:lnTo>
                  <a:lnTo>
                    <a:pt x="12217" y="28568"/>
                  </a:lnTo>
                  <a:lnTo>
                    <a:pt x="12504" y="28627"/>
                  </a:lnTo>
                  <a:lnTo>
                    <a:pt x="12792" y="28667"/>
                  </a:lnTo>
                  <a:lnTo>
                    <a:pt x="13080" y="28716"/>
                  </a:lnTo>
                  <a:lnTo>
                    <a:pt x="13377" y="28746"/>
                  </a:lnTo>
                  <a:lnTo>
                    <a:pt x="13665" y="28776"/>
                  </a:lnTo>
                  <a:lnTo>
                    <a:pt x="13952" y="28796"/>
                  </a:lnTo>
                  <a:lnTo>
                    <a:pt x="14240" y="28806"/>
                  </a:lnTo>
                  <a:lnTo>
                    <a:pt x="14537" y="28815"/>
                  </a:lnTo>
                  <a:lnTo>
                    <a:pt x="14825" y="28815"/>
                  </a:lnTo>
                  <a:lnTo>
                    <a:pt x="15112" y="28806"/>
                  </a:lnTo>
                  <a:lnTo>
                    <a:pt x="15410" y="28786"/>
                  </a:lnTo>
                  <a:lnTo>
                    <a:pt x="15697" y="28766"/>
                  </a:lnTo>
                  <a:lnTo>
                    <a:pt x="15985" y="28736"/>
                  </a:lnTo>
                  <a:lnTo>
                    <a:pt x="16272" y="28706"/>
                  </a:lnTo>
                  <a:lnTo>
                    <a:pt x="16560" y="28657"/>
                  </a:lnTo>
                  <a:lnTo>
                    <a:pt x="16848" y="28607"/>
                  </a:lnTo>
                  <a:lnTo>
                    <a:pt x="17135" y="28548"/>
                  </a:lnTo>
                  <a:lnTo>
                    <a:pt x="17423" y="28478"/>
                  </a:lnTo>
                  <a:lnTo>
                    <a:pt x="17710" y="28409"/>
                  </a:lnTo>
                  <a:lnTo>
                    <a:pt x="17998" y="28330"/>
                  </a:lnTo>
                  <a:lnTo>
                    <a:pt x="18275" y="28240"/>
                  </a:lnTo>
                  <a:lnTo>
                    <a:pt x="18553" y="28141"/>
                  </a:lnTo>
                  <a:lnTo>
                    <a:pt x="18841" y="28032"/>
                  </a:lnTo>
                  <a:lnTo>
                    <a:pt x="19118" y="27923"/>
                  </a:lnTo>
                  <a:lnTo>
                    <a:pt x="19396" y="27794"/>
                  </a:lnTo>
                  <a:lnTo>
                    <a:pt x="19664" y="27665"/>
                  </a:lnTo>
                  <a:lnTo>
                    <a:pt x="19941" y="27526"/>
                  </a:lnTo>
                  <a:lnTo>
                    <a:pt x="20387" y="27279"/>
                  </a:lnTo>
                  <a:lnTo>
                    <a:pt x="20834" y="27021"/>
                  </a:lnTo>
                  <a:lnTo>
                    <a:pt x="21260" y="26733"/>
                  </a:lnTo>
                  <a:lnTo>
                    <a:pt x="21686" y="26436"/>
                  </a:lnTo>
                  <a:lnTo>
                    <a:pt x="22093" y="26128"/>
                  </a:lnTo>
                  <a:lnTo>
                    <a:pt x="22499" y="25801"/>
                  </a:lnTo>
                  <a:lnTo>
                    <a:pt x="22886" y="25464"/>
                  </a:lnTo>
                  <a:lnTo>
                    <a:pt x="23263" y="25117"/>
                  </a:lnTo>
                  <a:lnTo>
                    <a:pt x="23640" y="24750"/>
                  </a:lnTo>
                  <a:lnTo>
                    <a:pt x="23997" y="24373"/>
                  </a:lnTo>
                  <a:lnTo>
                    <a:pt x="24344" y="23987"/>
                  </a:lnTo>
                  <a:lnTo>
                    <a:pt x="24671" y="23590"/>
                  </a:lnTo>
                  <a:lnTo>
                    <a:pt x="24988" y="23193"/>
                  </a:lnTo>
                  <a:lnTo>
                    <a:pt x="25296" y="22777"/>
                  </a:lnTo>
                  <a:lnTo>
                    <a:pt x="25593" y="22350"/>
                  </a:lnTo>
                  <a:lnTo>
                    <a:pt x="25871" y="21924"/>
                  </a:lnTo>
                  <a:lnTo>
                    <a:pt x="26158" y="21458"/>
                  </a:lnTo>
                  <a:lnTo>
                    <a:pt x="26446" y="20962"/>
                  </a:lnTo>
                  <a:lnTo>
                    <a:pt x="26724" y="20457"/>
                  </a:lnTo>
                  <a:lnTo>
                    <a:pt x="26991" y="19931"/>
                  </a:lnTo>
                  <a:lnTo>
                    <a:pt x="27239" y="19386"/>
                  </a:lnTo>
                  <a:lnTo>
                    <a:pt x="27487" y="18830"/>
                  </a:lnTo>
                  <a:lnTo>
                    <a:pt x="27705" y="18265"/>
                  </a:lnTo>
                  <a:lnTo>
                    <a:pt x="27913" y="17690"/>
                  </a:lnTo>
                  <a:lnTo>
                    <a:pt x="28003" y="17393"/>
                  </a:lnTo>
                  <a:lnTo>
                    <a:pt x="28092" y="17105"/>
                  </a:lnTo>
                  <a:lnTo>
                    <a:pt x="28171" y="16818"/>
                  </a:lnTo>
                  <a:lnTo>
                    <a:pt x="28251" y="16520"/>
                  </a:lnTo>
                  <a:lnTo>
                    <a:pt x="28310" y="16232"/>
                  </a:lnTo>
                  <a:lnTo>
                    <a:pt x="28370" y="15935"/>
                  </a:lnTo>
                  <a:lnTo>
                    <a:pt x="28419" y="15647"/>
                  </a:lnTo>
                  <a:lnTo>
                    <a:pt x="28469" y="15350"/>
                  </a:lnTo>
                  <a:lnTo>
                    <a:pt x="28498" y="15062"/>
                  </a:lnTo>
                  <a:lnTo>
                    <a:pt x="28528" y="14765"/>
                  </a:lnTo>
                  <a:lnTo>
                    <a:pt x="28548" y="14477"/>
                  </a:lnTo>
                  <a:lnTo>
                    <a:pt x="28548" y="14190"/>
                  </a:lnTo>
                  <a:lnTo>
                    <a:pt x="28548" y="13912"/>
                  </a:lnTo>
                  <a:lnTo>
                    <a:pt x="28538" y="13625"/>
                  </a:lnTo>
                  <a:lnTo>
                    <a:pt x="28508" y="13347"/>
                  </a:lnTo>
                  <a:lnTo>
                    <a:pt x="28479" y="13069"/>
                  </a:lnTo>
                  <a:lnTo>
                    <a:pt x="28379" y="12455"/>
                  </a:lnTo>
                  <a:lnTo>
                    <a:pt x="28260" y="11860"/>
                  </a:lnTo>
                  <a:lnTo>
                    <a:pt x="28122" y="11275"/>
                  </a:lnTo>
                  <a:lnTo>
                    <a:pt x="27963" y="10700"/>
                  </a:lnTo>
                  <a:lnTo>
                    <a:pt x="27785" y="10134"/>
                  </a:lnTo>
                  <a:lnTo>
                    <a:pt x="27596" y="9589"/>
                  </a:lnTo>
                  <a:lnTo>
                    <a:pt x="27378" y="9054"/>
                  </a:lnTo>
                  <a:lnTo>
                    <a:pt x="27150" y="8528"/>
                  </a:lnTo>
                  <a:lnTo>
                    <a:pt x="26902" y="8022"/>
                  </a:lnTo>
                  <a:lnTo>
                    <a:pt x="26634" y="7527"/>
                  </a:lnTo>
                  <a:lnTo>
                    <a:pt x="26347" y="7051"/>
                  </a:lnTo>
                  <a:lnTo>
                    <a:pt x="26049" y="6585"/>
                  </a:lnTo>
                  <a:lnTo>
                    <a:pt x="25732" y="6128"/>
                  </a:lnTo>
                  <a:lnTo>
                    <a:pt x="25395" y="5692"/>
                  </a:lnTo>
                  <a:lnTo>
                    <a:pt x="25048" y="5276"/>
                  </a:lnTo>
                  <a:lnTo>
                    <a:pt x="24681" y="4859"/>
                  </a:lnTo>
                  <a:lnTo>
                    <a:pt x="24294" y="4473"/>
                  </a:lnTo>
                  <a:lnTo>
                    <a:pt x="23898" y="4096"/>
                  </a:lnTo>
                  <a:lnTo>
                    <a:pt x="23481" y="3729"/>
                  </a:lnTo>
                  <a:lnTo>
                    <a:pt x="23045" y="3382"/>
                  </a:lnTo>
                  <a:lnTo>
                    <a:pt x="22609" y="3045"/>
                  </a:lnTo>
                  <a:lnTo>
                    <a:pt x="22143" y="2727"/>
                  </a:lnTo>
                  <a:lnTo>
                    <a:pt x="21667" y="2420"/>
                  </a:lnTo>
                  <a:lnTo>
                    <a:pt x="21181" y="2132"/>
                  </a:lnTo>
                  <a:lnTo>
                    <a:pt x="20675" y="1865"/>
                  </a:lnTo>
                  <a:lnTo>
                    <a:pt x="20159" y="1607"/>
                  </a:lnTo>
                  <a:lnTo>
                    <a:pt x="19634" y="1369"/>
                  </a:lnTo>
                  <a:lnTo>
                    <a:pt x="19088" y="1141"/>
                  </a:lnTo>
                  <a:lnTo>
                    <a:pt x="18523" y="933"/>
                  </a:lnTo>
                  <a:lnTo>
                    <a:pt x="17958" y="744"/>
                  </a:lnTo>
                  <a:lnTo>
                    <a:pt x="17373" y="566"/>
                  </a:lnTo>
                  <a:lnTo>
                    <a:pt x="16778" y="407"/>
                  </a:lnTo>
                  <a:lnTo>
                    <a:pt x="16491" y="338"/>
                  </a:lnTo>
                  <a:lnTo>
                    <a:pt x="16193" y="278"/>
                  </a:lnTo>
                  <a:lnTo>
                    <a:pt x="15906" y="219"/>
                  </a:lnTo>
                  <a:lnTo>
                    <a:pt x="15608" y="169"/>
                  </a:lnTo>
                  <a:lnTo>
                    <a:pt x="15321" y="129"/>
                  </a:lnTo>
                  <a:lnTo>
                    <a:pt x="15023" y="90"/>
                  </a:lnTo>
                  <a:lnTo>
                    <a:pt x="14726" y="60"/>
                  </a:lnTo>
                  <a:lnTo>
                    <a:pt x="14428" y="40"/>
                  </a:lnTo>
                  <a:lnTo>
                    <a:pt x="14131" y="20"/>
                  </a:lnTo>
                  <a:lnTo>
                    <a:pt x="13833" y="10"/>
                  </a:lnTo>
                  <a:lnTo>
                    <a:pt x="13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6724950" y="2533875"/>
              <a:ext cx="407050" cy="281875"/>
            </a:xfrm>
            <a:custGeom>
              <a:rect b="b" l="l" r="r" t="t"/>
              <a:pathLst>
                <a:path extrusionOk="0" h="11275" w="16282">
                  <a:moveTo>
                    <a:pt x="3154" y="0"/>
                  </a:moveTo>
                  <a:lnTo>
                    <a:pt x="3045" y="10"/>
                  </a:lnTo>
                  <a:lnTo>
                    <a:pt x="2955" y="50"/>
                  </a:lnTo>
                  <a:lnTo>
                    <a:pt x="2866" y="99"/>
                  </a:lnTo>
                  <a:lnTo>
                    <a:pt x="2787" y="169"/>
                  </a:lnTo>
                  <a:lnTo>
                    <a:pt x="2727" y="248"/>
                  </a:lnTo>
                  <a:lnTo>
                    <a:pt x="2668" y="337"/>
                  </a:lnTo>
                  <a:lnTo>
                    <a:pt x="2638" y="426"/>
                  </a:lnTo>
                  <a:lnTo>
                    <a:pt x="2618" y="526"/>
                  </a:lnTo>
                  <a:lnTo>
                    <a:pt x="2618" y="625"/>
                  </a:lnTo>
                  <a:lnTo>
                    <a:pt x="2628" y="684"/>
                  </a:lnTo>
                  <a:lnTo>
                    <a:pt x="2648" y="734"/>
                  </a:lnTo>
                  <a:lnTo>
                    <a:pt x="2668" y="783"/>
                  </a:lnTo>
                  <a:lnTo>
                    <a:pt x="2698" y="833"/>
                  </a:lnTo>
                  <a:lnTo>
                    <a:pt x="2737" y="883"/>
                  </a:lnTo>
                  <a:lnTo>
                    <a:pt x="2777" y="932"/>
                  </a:lnTo>
                  <a:lnTo>
                    <a:pt x="6991" y="5146"/>
                  </a:lnTo>
                  <a:lnTo>
                    <a:pt x="5375" y="5404"/>
                  </a:lnTo>
                  <a:lnTo>
                    <a:pt x="3759" y="5672"/>
                  </a:lnTo>
                  <a:lnTo>
                    <a:pt x="2142" y="5920"/>
                  </a:lnTo>
                  <a:lnTo>
                    <a:pt x="1339" y="6039"/>
                  </a:lnTo>
                  <a:lnTo>
                    <a:pt x="526" y="6148"/>
                  </a:lnTo>
                  <a:lnTo>
                    <a:pt x="457" y="6158"/>
                  </a:lnTo>
                  <a:lnTo>
                    <a:pt x="397" y="6178"/>
                  </a:lnTo>
                  <a:lnTo>
                    <a:pt x="348" y="6197"/>
                  </a:lnTo>
                  <a:lnTo>
                    <a:pt x="298" y="6227"/>
                  </a:lnTo>
                  <a:lnTo>
                    <a:pt x="209" y="6297"/>
                  </a:lnTo>
                  <a:lnTo>
                    <a:pt x="139" y="6376"/>
                  </a:lnTo>
                  <a:lnTo>
                    <a:pt x="80" y="6465"/>
                  </a:lnTo>
                  <a:lnTo>
                    <a:pt x="40" y="6564"/>
                  </a:lnTo>
                  <a:lnTo>
                    <a:pt x="10" y="6663"/>
                  </a:lnTo>
                  <a:lnTo>
                    <a:pt x="0" y="6763"/>
                  </a:lnTo>
                  <a:lnTo>
                    <a:pt x="10" y="6872"/>
                  </a:lnTo>
                  <a:lnTo>
                    <a:pt x="40" y="6961"/>
                  </a:lnTo>
                  <a:lnTo>
                    <a:pt x="80" y="7050"/>
                  </a:lnTo>
                  <a:lnTo>
                    <a:pt x="129" y="7129"/>
                  </a:lnTo>
                  <a:lnTo>
                    <a:pt x="209" y="7189"/>
                  </a:lnTo>
                  <a:lnTo>
                    <a:pt x="248" y="7209"/>
                  </a:lnTo>
                  <a:lnTo>
                    <a:pt x="298" y="7229"/>
                  </a:lnTo>
                  <a:lnTo>
                    <a:pt x="348" y="7239"/>
                  </a:lnTo>
                  <a:lnTo>
                    <a:pt x="397" y="7248"/>
                  </a:lnTo>
                  <a:lnTo>
                    <a:pt x="526" y="7248"/>
                  </a:lnTo>
                  <a:lnTo>
                    <a:pt x="1448" y="7120"/>
                  </a:lnTo>
                  <a:lnTo>
                    <a:pt x="2380" y="6981"/>
                  </a:lnTo>
                  <a:lnTo>
                    <a:pt x="4234" y="6693"/>
                  </a:lnTo>
                  <a:lnTo>
                    <a:pt x="7933" y="6078"/>
                  </a:lnTo>
                  <a:lnTo>
                    <a:pt x="12970" y="11116"/>
                  </a:lnTo>
                  <a:lnTo>
                    <a:pt x="13020" y="11155"/>
                  </a:lnTo>
                  <a:lnTo>
                    <a:pt x="13059" y="11195"/>
                  </a:lnTo>
                  <a:lnTo>
                    <a:pt x="13119" y="11225"/>
                  </a:lnTo>
                  <a:lnTo>
                    <a:pt x="13168" y="11244"/>
                  </a:lnTo>
                  <a:lnTo>
                    <a:pt x="13218" y="11254"/>
                  </a:lnTo>
                  <a:lnTo>
                    <a:pt x="13268" y="11264"/>
                  </a:lnTo>
                  <a:lnTo>
                    <a:pt x="13367" y="11274"/>
                  </a:lnTo>
                  <a:lnTo>
                    <a:pt x="13466" y="11254"/>
                  </a:lnTo>
                  <a:lnTo>
                    <a:pt x="13565" y="11215"/>
                  </a:lnTo>
                  <a:lnTo>
                    <a:pt x="13654" y="11165"/>
                  </a:lnTo>
                  <a:lnTo>
                    <a:pt x="13734" y="11096"/>
                  </a:lnTo>
                  <a:lnTo>
                    <a:pt x="13793" y="11016"/>
                  </a:lnTo>
                  <a:lnTo>
                    <a:pt x="13843" y="10937"/>
                  </a:lnTo>
                  <a:lnTo>
                    <a:pt x="13882" y="10838"/>
                  </a:lnTo>
                  <a:lnTo>
                    <a:pt x="13902" y="10739"/>
                  </a:lnTo>
                  <a:lnTo>
                    <a:pt x="13902" y="10640"/>
                  </a:lnTo>
                  <a:lnTo>
                    <a:pt x="13892" y="10590"/>
                  </a:lnTo>
                  <a:lnTo>
                    <a:pt x="13873" y="10531"/>
                  </a:lnTo>
                  <a:lnTo>
                    <a:pt x="13853" y="10481"/>
                  </a:lnTo>
                  <a:lnTo>
                    <a:pt x="13823" y="10431"/>
                  </a:lnTo>
                  <a:lnTo>
                    <a:pt x="13783" y="10382"/>
                  </a:lnTo>
                  <a:lnTo>
                    <a:pt x="13744" y="10342"/>
                  </a:lnTo>
                  <a:lnTo>
                    <a:pt x="9272" y="5870"/>
                  </a:lnTo>
                  <a:lnTo>
                    <a:pt x="10888" y="5632"/>
                  </a:lnTo>
                  <a:lnTo>
                    <a:pt x="11701" y="5513"/>
                  </a:lnTo>
                  <a:lnTo>
                    <a:pt x="12504" y="5414"/>
                  </a:lnTo>
                  <a:lnTo>
                    <a:pt x="13317" y="5315"/>
                  </a:lnTo>
                  <a:lnTo>
                    <a:pt x="14130" y="5226"/>
                  </a:lnTo>
                  <a:lnTo>
                    <a:pt x="14943" y="5146"/>
                  </a:lnTo>
                  <a:lnTo>
                    <a:pt x="15756" y="5077"/>
                  </a:lnTo>
                  <a:lnTo>
                    <a:pt x="15826" y="5067"/>
                  </a:lnTo>
                  <a:lnTo>
                    <a:pt x="15885" y="5057"/>
                  </a:lnTo>
                  <a:lnTo>
                    <a:pt x="15935" y="5037"/>
                  </a:lnTo>
                  <a:lnTo>
                    <a:pt x="15994" y="5017"/>
                  </a:lnTo>
                  <a:lnTo>
                    <a:pt x="16084" y="4958"/>
                  </a:lnTo>
                  <a:lnTo>
                    <a:pt x="16153" y="4879"/>
                  </a:lnTo>
                  <a:lnTo>
                    <a:pt x="16213" y="4789"/>
                  </a:lnTo>
                  <a:lnTo>
                    <a:pt x="16252" y="4700"/>
                  </a:lnTo>
                  <a:lnTo>
                    <a:pt x="16282" y="4591"/>
                  </a:lnTo>
                  <a:lnTo>
                    <a:pt x="16282" y="4492"/>
                  </a:lnTo>
                  <a:lnTo>
                    <a:pt x="16282" y="4393"/>
                  </a:lnTo>
                  <a:lnTo>
                    <a:pt x="16252" y="4294"/>
                  </a:lnTo>
                  <a:lnTo>
                    <a:pt x="16213" y="4204"/>
                  </a:lnTo>
                  <a:lnTo>
                    <a:pt x="16153" y="4125"/>
                  </a:lnTo>
                  <a:lnTo>
                    <a:pt x="16084" y="4066"/>
                  </a:lnTo>
                  <a:lnTo>
                    <a:pt x="16044" y="4036"/>
                  </a:lnTo>
                  <a:lnTo>
                    <a:pt x="15994" y="4016"/>
                  </a:lnTo>
                  <a:lnTo>
                    <a:pt x="15945" y="3996"/>
                  </a:lnTo>
                  <a:lnTo>
                    <a:pt x="15885" y="3986"/>
                  </a:lnTo>
                  <a:lnTo>
                    <a:pt x="15756" y="3986"/>
                  </a:lnTo>
                  <a:lnTo>
                    <a:pt x="14824" y="4066"/>
                  </a:lnTo>
                  <a:lnTo>
                    <a:pt x="13892" y="4155"/>
                  </a:lnTo>
                  <a:lnTo>
                    <a:pt x="12960" y="4264"/>
                  </a:lnTo>
                  <a:lnTo>
                    <a:pt x="12028" y="4373"/>
                  </a:lnTo>
                  <a:lnTo>
                    <a:pt x="11106" y="4502"/>
                  </a:lnTo>
                  <a:lnTo>
                    <a:pt x="10174" y="4641"/>
                  </a:lnTo>
                  <a:lnTo>
                    <a:pt x="8330" y="4928"/>
                  </a:lnTo>
                  <a:lnTo>
                    <a:pt x="3550" y="159"/>
                  </a:lnTo>
                  <a:lnTo>
                    <a:pt x="3501" y="109"/>
                  </a:lnTo>
                  <a:lnTo>
                    <a:pt x="3451" y="79"/>
                  </a:lnTo>
                  <a:lnTo>
                    <a:pt x="3402" y="50"/>
                  </a:lnTo>
                  <a:lnTo>
                    <a:pt x="3352" y="20"/>
                  </a:lnTo>
                  <a:lnTo>
                    <a:pt x="3302" y="10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4" name="Google Shape;1124;p30"/>
          <p:cNvSpPr/>
          <p:nvPr/>
        </p:nvSpPr>
        <p:spPr>
          <a:xfrm>
            <a:off x="457200" y="2544238"/>
            <a:ext cx="1735500" cy="1218300"/>
          </a:xfrm>
          <a:prstGeom prst="wedgeRoundRectCallout">
            <a:avLst>
              <a:gd fmla="val 181030" name="adj1"/>
              <a:gd fmla="val 58730" name="adj2"/>
              <a:gd fmla="val 0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5" name="Google Shape;1125;p30"/>
          <p:cNvGrpSpPr/>
          <p:nvPr/>
        </p:nvGrpSpPr>
        <p:grpSpPr>
          <a:xfrm>
            <a:off x="992138" y="2822950"/>
            <a:ext cx="665625" cy="660900"/>
            <a:chOff x="3072750" y="4254225"/>
            <a:chExt cx="665625" cy="660900"/>
          </a:xfrm>
        </p:grpSpPr>
        <p:sp>
          <p:nvSpPr>
            <p:cNvPr id="1126" name="Google Shape;1126;p30"/>
            <p:cNvSpPr/>
            <p:nvPr/>
          </p:nvSpPr>
          <p:spPr>
            <a:xfrm>
              <a:off x="3404200" y="4418825"/>
              <a:ext cx="161875" cy="134650"/>
            </a:xfrm>
            <a:custGeom>
              <a:rect b="b" l="l" r="r" t="t"/>
              <a:pathLst>
                <a:path extrusionOk="0" h="5386" w="6475">
                  <a:moveTo>
                    <a:pt x="3044" y="1101"/>
                  </a:moveTo>
                  <a:lnTo>
                    <a:pt x="3213" y="1111"/>
                  </a:lnTo>
                  <a:lnTo>
                    <a:pt x="3361" y="1131"/>
                  </a:lnTo>
                  <a:lnTo>
                    <a:pt x="3520" y="1161"/>
                  </a:lnTo>
                  <a:lnTo>
                    <a:pt x="3669" y="1211"/>
                  </a:lnTo>
                  <a:lnTo>
                    <a:pt x="3808" y="1260"/>
                  </a:lnTo>
                  <a:lnTo>
                    <a:pt x="3946" y="1320"/>
                  </a:lnTo>
                  <a:lnTo>
                    <a:pt x="4075" y="1399"/>
                  </a:lnTo>
                  <a:lnTo>
                    <a:pt x="4204" y="1478"/>
                  </a:lnTo>
                  <a:lnTo>
                    <a:pt x="4323" y="1568"/>
                  </a:lnTo>
                  <a:lnTo>
                    <a:pt x="4442" y="1657"/>
                  </a:lnTo>
                  <a:lnTo>
                    <a:pt x="4551" y="1756"/>
                  </a:lnTo>
                  <a:lnTo>
                    <a:pt x="4650" y="1875"/>
                  </a:lnTo>
                  <a:lnTo>
                    <a:pt x="4750" y="1984"/>
                  </a:lnTo>
                  <a:lnTo>
                    <a:pt x="4839" y="2103"/>
                  </a:lnTo>
                  <a:lnTo>
                    <a:pt x="4670" y="2053"/>
                  </a:lnTo>
                  <a:lnTo>
                    <a:pt x="4492" y="2004"/>
                  </a:lnTo>
                  <a:lnTo>
                    <a:pt x="4323" y="1964"/>
                  </a:lnTo>
                  <a:lnTo>
                    <a:pt x="4145" y="1934"/>
                  </a:lnTo>
                  <a:lnTo>
                    <a:pt x="3966" y="1905"/>
                  </a:lnTo>
                  <a:lnTo>
                    <a:pt x="3788" y="1885"/>
                  </a:lnTo>
                  <a:lnTo>
                    <a:pt x="3441" y="1885"/>
                  </a:lnTo>
                  <a:lnTo>
                    <a:pt x="3242" y="1895"/>
                  </a:lnTo>
                  <a:lnTo>
                    <a:pt x="3054" y="1924"/>
                  </a:lnTo>
                  <a:lnTo>
                    <a:pt x="2866" y="1964"/>
                  </a:lnTo>
                  <a:lnTo>
                    <a:pt x="2687" y="2014"/>
                  </a:lnTo>
                  <a:lnTo>
                    <a:pt x="2519" y="2083"/>
                  </a:lnTo>
                  <a:lnTo>
                    <a:pt x="2360" y="2153"/>
                  </a:lnTo>
                  <a:lnTo>
                    <a:pt x="2211" y="2242"/>
                  </a:lnTo>
                  <a:lnTo>
                    <a:pt x="2063" y="2331"/>
                  </a:lnTo>
                  <a:lnTo>
                    <a:pt x="1924" y="2440"/>
                  </a:lnTo>
                  <a:lnTo>
                    <a:pt x="1795" y="2549"/>
                  </a:lnTo>
                  <a:lnTo>
                    <a:pt x="1666" y="2668"/>
                  </a:lnTo>
                  <a:lnTo>
                    <a:pt x="1547" y="2797"/>
                  </a:lnTo>
                  <a:lnTo>
                    <a:pt x="1438" y="2936"/>
                  </a:lnTo>
                  <a:lnTo>
                    <a:pt x="1339" y="3075"/>
                  </a:lnTo>
                  <a:lnTo>
                    <a:pt x="1240" y="3223"/>
                  </a:lnTo>
                  <a:lnTo>
                    <a:pt x="1140" y="3382"/>
                  </a:lnTo>
                  <a:lnTo>
                    <a:pt x="1121" y="3184"/>
                  </a:lnTo>
                  <a:lnTo>
                    <a:pt x="1111" y="2985"/>
                  </a:lnTo>
                  <a:lnTo>
                    <a:pt x="1111" y="2797"/>
                  </a:lnTo>
                  <a:lnTo>
                    <a:pt x="1130" y="2599"/>
                  </a:lnTo>
                  <a:lnTo>
                    <a:pt x="1170" y="2410"/>
                  </a:lnTo>
                  <a:lnTo>
                    <a:pt x="1220" y="2232"/>
                  </a:lnTo>
                  <a:lnTo>
                    <a:pt x="1289" y="2063"/>
                  </a:lnTo>
                  <a:lnTo>
                    <a:pt x="1378" y="1895"/>
                  </a:lnTo>
                  <a:lnTo>
                    <a:pt x="1477" y="1746"/>
                  </a:lnTo>
                  <a:lnTo>
                    <a:pt x="1596" y="1607"/>
                  </a:lnTo>
                  <a:lnTo>
                    <a:pt x="1735" y="1478"/>
                  </a:lnTo>
                  <a:lnTo>
                    <a:pt x="1815" y="1419"/>
                  </a:lnTo>
                  <a:lnTo>
                    <a:pt x="1894" y="1369"/>
                  </a:lnTo>
                  <a:lnTo>
                    <a:pt x="1973" y="1320"/>
                  </a:lnTo>
                  <a:lnTo>
                    <a:pt x="2063" y="1280"/>
                  </a:lnTo>
                  <a:lnTo>
                    <a:pt x="2162" y="1240"/>
                  </a:lnTo>
                  <a:lnTo>
                    <a:pt x="2261" y="1201"/>
                  </a:lnTo>
                  <a:lnTo>
                    <a:pt x="2360" y="1171"/>
                  </a:lnTo>
                  <a:lnTo>
                    <a:pt x="2469" y="1141"/>
                  </a:lnTo>
                  <a:lnTo>
                    <a:pt x="2588" y="1121"/>
                  </a:lnTo>
                  <a:lnTo>
                    <a:pt x="2707" y="1111"/>
                  </a:lnTo>
                  <a:lnTo>
                    <a:pt x="2876" y="1101"/>
                  </a:lnTo>
                  <a:close/>
                  <a:moveTo>
                    <a:pt x="2767" y="1"/>
                  </a:moveTo>
                  <a:lnTo>
                    <a:pt x="2578" y="21"/>
                  </a:lnTo>
                  <a:lnTo>
                    <a:pt x="2380" y="50"/>
                  </a:lnTo>
                  <a:lnTo>
                    <a:pt x="2181" y="90"/>
                  </a:lnTo>
                  <a:lnTo>
                    <a:pt x="1973" y="140"/>
                  </a:lnTo>
                  <a:lnTo>
                    <a:pt x="1775" y="209"/>
                  </a:lnTo>
                  <a:lnTo>
                    <a:pt x="1587" y="298"/>
                  </a:lnTo>
                  <a:lnTo>
                    <a:pt x="1408" y="388"/>
                  </a:lnTo>
                  <a:lnTo>
                    <a:pt x="1240" y="487"/>
                  </a:lnTo>
                  <a:lnTo>
                    <a:pt x="1081" y="606"/>
                  </a:lnTo>
                  <a:lnTo>
                    <a:pt x="932" y="725"/>
                  </a:lnTo>
                  <a:lnTo>
                    <a:pt x="803" y="864"/>
                  </a:lnTo>
                  <a:lnTo>
                    <a:pt x="674" y="1002"/>
                  </a:lnTo>
                  <a:lnTo>
                    <a:pt x="565" y="1151"/>
                  </a:lnTo>
                  <a:lnTo>
                    <a:pt x="456" y="1300"/>
                  </a:lnTo>
                  <a:lnTo>
                    <a:pt x="367" y="1468"/>
                  </a:lnTo>
                  <a:lnTo>
                    <a:pt x="288" y="1637"/>
                  </a:lnTo>
                  <a:lnTo>
                    <a:pt x="208" y="1805"/>
                  </a:lnTo>
                  <a:lnTo>
                    <a:pt x="149" y="1984"/>
                  </a:lnTo>
                  <a:lnTo>
                    <a:pt x="99" y="2172"/>
                  </a:lnTo>
                  <a:lnTo>
                    <a:pt x="60" y="2351"/>
                  </a:lnTo>
                  <a:lnTo>
                    <a:pt x="30" y="2539"/>
                  </a:lnTo>
                  <a:lnTo>
                    <a:pt x="10" y="2738"/>
                  </a:lnTo>
                  <a:lnTo>
                    <a:pt x="0" y="2926"/>
                  </a:lnTo>
                  <a:lnTo>
                    <a:pt x="0" y="3114"/>
                  </a:lnTo>
                  <a:lnTo>
                    <a:pt x="20" y="3313"/>
                  </a:lnTo>
                  <a:lnTo>
                    <a:pt x="40" y="3501"/>
                  </a:lnTo>
                  <a:lnTo>
                    <a:pt x="69" y="3699"/>
                  </a:lnTo>
                  <a:lnTo>
                    <a:pt x="109" y="3888"/>
                  </a:lnTo>
                  <a:lnTo>
                    <a:pt x="169" y="4076"/>
                  </a:lnTo>
                  <a:lnTo>
                    <a:pt x="228" y="4265"/>
                  </a:lnTo>
                  <a:lnTo>
                    <a:pt x="298" y="4443"/>
                  </a:lnTo>
                  <a:lnTo>
                    <a:pt x="387" y="4622"/>
                  </a:lnTo>
                  <a:lnTo>
                    <a:pt x="476" y="4800"/>
                  </a:lnTo>
                  <a:lnTo>
                    <a:pt x="585" y="4969"/>
                  </a:lnTo>
                  <a:lnTo>
                    <a:pt x="694" y="5127"/>
                  </a:lnTo>
                  <a:lnTo>
                    <a:pt x="764" y="5207"/>
                  </a:lnTo>
                  <a:lnTo>
                    <a:pt x="843" y="5266"/>
                  </a:lnTo>
                  <a:lnTo>
                    <a:pt x="873" y="5286"/>
                  </a:lnTo>
                  <a:lnTo>
                    <a:pt x="883" y="5296"/>
                  </a:lnTo>
                  <a:lnTo>
                    <a:pt x="972" y="5345"/>
                  </a:lnTo>
                  <a:lnTo>
                    <a:pt x="1081" y="5375"/>
                  </a:lnTo>
                  <a:lnTo>
                    <a:pt x="1180" y="5385"/>
                  </a:lnTo>
                  <a:lnTo>
                    <a:pt x="1289" y="5385"/>
                  </a:lnTo>
                  <a:lnTo>
                    <a:pt x="1388" y="5355"/>
                  </a:lnTo>
                  <a:lnTo>
                    <a:pt x="1438" y="5335"/>
                  </a:lnTo>
                  <a:lnTo>
                    <a:pt x="1487" y="5306"/>
                  </a:lnTo>
                  <a:lnTo>
                    <a:pt x="1527" y="5276"/>
                  </a:lnTo>
                  <a:lnTo>
                    <a:pt x="1567" y="5246"/>
                  </a:lnTo>
                  <a:lnTo>
                    <a:pt x="1606" y="5197"/>
                  </a:lnTo>
                  <a:lnTo>
                    <a:pt x="1636" y="5147"/>
                  </a:lnTo>
                  <a:lnTo>
                    <a:pt x="1686" y="5078"/>
                  </a:lnTo>
                  <a:lnTo>
                    <a:pt x="1725" y="4998"/>
                  </a:lnTo>
                  <a:lnTo>
                    <a:pt x="1745" y="4909"/>
                  </a:lnTo>
                  <a:lnTo>
                    <a:pt x="1745" y="4820"/>
                  </a:lnTo>
                  <a:lnTo>
                    <a:pt x="1795" y="4631"/>
                  </a:lnTo>
                  <a:lnTo>
                    <a:pt x="1854" y="4453"/>
                  </a:lnTo>
                  <a:lnTo>
                    <a:pt x="1924" y="4265"/>
                  </a:lnTo>
                  <a:lnTo>
                    <a:pt x="2003" y="4096"/>
                  </a:lnTo>
                  <a:lnTo>
                    <a:pt x="2082" y="3927"/>
                  </a:lnTo>
                  <a:lnTo>
                    <a:pt x="2181" y="3769"/>
                  </a:lnTo>
                  <a:lnTo>
                    <a:pt x="2281" y="3620"/>
                  </a:lnTo>
                  <a:lnTo>
                    <a:pt x="2400" y="3491"/>
                  </a:lnTo>
                  <a:lnTo>
                    <a:pt x="2519" y="3362"/>
                  </a:lnTo>
                  <a:lnTo>
                    <a:pt x="2657" y="3253"/>
                  </a:lnTo>
                  <a:lnTo>
                    <a:pt x="2806" y="3164"/>
                  </a:lnTo>
                  <a:lnTo>
                    <a:pt x="2965" y="3085"/>
                  </a:lnTo>
                  <a:lnTo>
                    <a:pt x="3143" y="3035"/>
                  </a:lnTo>
                  <a:lnTo>
                    <a:pt x="3322" y="2995"/>
                  </a:lnTo>
                  <a:lnTo>
                    <a:pt x="3530" y="2976"/>
                  </a:lnTo>
                  <a:lnTo>
                    <a:pt x="3738" y="2985"/>
                  </a:lnTo>
                  <a:lnTo>
                    <a:pt x="3976" y="3015"/>
                  </a:lnTo>
                  <a:lnTo>
                    <a:pt x="4224" y="3055"/>
                  </a:lnTo>
                  <a:lnTo>
                    <a:pt x="4462" y="3124"/>
                  </a:lnTo>
                  <a:lnTo>
                    <a:pt x="4700" y="3214"/>
                  </a:lnTo>
                  <a:lnTo>
                    <a:pt x="4928" y="3323"/>
                  </a:lnTo>
                  <a:lnTo>
                    <a:pt x="5156" y="3442"/>
                  </a:lnTo>
                  <a:lnTo>
                    <a:pt x="5355" y="3570"/>
                  </a:lnTo>
                  <a:lnTo>
                    <a:pt x="5543" y="3719"/>
                  </a:lnTo>
                  <a:lnTo>
                    <a:pt x="5632" y="3789"/>
                  </a:lnTo>
                  <a:lnTo>
                    <a:pt x="5711" y="3828"/>
                  </a:lnTo>
                  <a:lnTo>
                    <a:pt x="5801" y="3858"/>
                  </a:lnTo>
                  <a:lnTo>
                    <a:pt x="5880" y="3878"/>
                  </a:lnTo>
                  <a:lnTo>
                    <a:pt x="5969" y="3878"/>
                  </a:lnTo>
                  <a:lnTo>
                    <a:pt x="6049" y="3858"/>
                  </a:lnTo>
                  <a:lnTo>
                    <a:pt x="6128" y="3838"/>
                  </a:lnTo>
                  <a:lnTo>
                    <a:pt x="6197" y="3799"/>
                  </a:lnTo>
                  <a:lnTo>
                    <a:pt x="6267" y="3749"/>
                  </a:lnTo>
                  <a:lnTo>
                    <a:pt x="6326" y="3699"/>
                  </a:lnTo>
                  <a:lnTo>
                    <a:pt x="6376" y="3630"/>
                  </a:lnTo>
                  <a:lnTo>
                    <a:pt x="6415" y="3551"/>
                  </a:lnTo>
                  <a:lnTo>
                    <a:pt x="6455" y="3471"/>
                  </a:lnTo>
                  <a:lnTo>
                    <a:pt x="6465" y="3382"/>
                  </a:lnTo>
                  <a:lnTo>
                    <a:pt x="6475" y="3293"/>
                  </a:lnTo>
                  <a:lnTo>
                    <a:pt x="6465" y="3194"/>
                  </a:lnTo>
                  <a:lnTo>
                    <a:pt x="6425" y="3005"/>
                  </a:lnTo>
                  <a:lnTo>
                    <a:pt x="6376" y="2817"/>
                  </a:lnTo>
                  <a:lnTo>
                    <a:pt x="6316" y="2638"/>
                  </a:lnTo>
                  <a:lnTo>
                    <a:pt x="6257" y="2460"/>
                  </a:lnTo>
                  <a:lnTo>
                    <a:pt x="6187" y="2281"/>
                  </a:lnTo>
                  <a:lnTo>
                    <a:pt x="6108" y="2113"/>
                  </a:lnTo>
                  <a:lnTo>
                    <a:pt x="6029" y="1954"/>
                  </a:lnTo>
                  <a:lnTo>
                    <a:pt x="5940" y="1786"/>
                  </a:lnTo>
                  <a:lnTo>
                    <a:pt x="5840" y="1637"/>
                  </a:lnTo>
                  <a:lnTo>
                    <a:pt x="5731" y="1478"/>
                  </a:lnTo>
                  <a:lnTo>
                    <a:pt x="5622" y="1339"/>
                  </a:lnTo>
                  <a:lnTo>
                    <a:pt x="5503" y="1201"/>
                  </a:lnTo>
                  <a:lnTo>
                    <a:pt x="5384" y="1062"/>
                  </a:lnTo>
                  <a:lnTo>
                    <a:pt x="5255" y="933"/>
                  </a:lnTo>
                  <a:lnTo>
                    <a:pt x="5117" y="814"/>
                  </a:lnTo>
                  <a:lnTo>
                    <a:pt x="4978" y="705"/>
                  </a:lnTo>
                  <a:lnTo>
                    <a:pt x="4829" y="596"/>
                  </a:lnTo>
                  <a:lnTo>
                    <a:pt x="4680" y="497"/>
                  </a:lnTo>
                  <a:lnTo>
                    <a:pt x="4532" y="407"/>
                  </a:lnTo>
                  <a:lnTo>
                    <a:pt x="4373" y="328"/>
                  </a:lnTo>
                  <a:lnTo>
                    <a:pt x="4204" y="249"/>
                  </a:lnTo>
                  <a:lnTo>
                    <a:pt x="4036" y="189"/>
                  </a:lnTo>
                  <a:lnTo>
                    <a:pt x="3867" y="130"/>
                  </a:lnTo>
                  <a:lnTo>
                    <a:pt x="3689" y="80"/>
                  </a:lnTo>
                  <a:lnTo>
                    <a:pt x="3510" y="50"/>
                  </a:lnTo>
                  <a:lnTo>
                    <a:pt x="3332" y="21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05375" y="4477825"/>
              <a:ext cx="160175" cy="138850"/>
            </a:xfrm>
            <a:custGeom>
              <a:rect b="b" l="l" r="r" t="t"/>
              <a:pathLst>
                <a:path extrusionOk="0" h="5554" w="6407">
                  <a:moveTo>
                    <a:pt x="3471" y="1101"/>
                  </a:moveTo>
                  <a:lnTo>
                    <a:pt x="3630" y="1131"/>
                  </a:lnTo>
                  <a:lnTo>
                    <a:pt x="3779" y="1161"/>
                  </a:lnTo>
                  <a:lnTo>
                    <a:pt x="3917" y="1201"/>
                  </a:lnTo>
                  <a:lnTo>
                    <a:pt x="4056" y="1250"/>
                  </a:lnTo>
                  <a:lnTo>
                    <a:pt x="4185" y="1320"/>
                  </a:lnTo>
                  <a:lnTo>
                    <a:pt x="4304" y="1389"/>
                  </a:lnTo>
                  <a:lnTo>
                    <a:pt x="4413" y="1468"/>
                  </a:lnTo>
                  <a:lnTo>
                    <a:pt x="4522" y="1558"/>
                  </a:lnTo>
                  <a:lnTo>
                    <a:pt x="4621" y="1647"/>
                  </a:lnTo>
                  <a:lnTo>
                    <a:pt x="4721" y="1746"/>
                  </a:lnTo>
                  <a:lnTo>
                    <a:pt x="4810" y="1855"/>
                  </a:lnTo>
                  <a:lnTo>
                    <a:pt x="4889" y="1974"/>
                  </a:lnTo>
                  <a:lnTo>
                    <a:pt x="4959" y="2093"/>
                  </a:lnTo>
                  <a:lnTo>
                    <a:pt x="5028" y="2222"/>
                  </a:lnTo>
                  <a:lnTo>
                    <a:pt x="5087" y="2351"/>
                  </a:lnTo>
                  <a:lnTo>
                    <a:pt x="4919" y="2271"/>
                  </a:lnTo>
                  <a:lnTo>
                    <a:pt x="4760" y="2202"/>
                  </a:lnTo>
                  <a:lnTo>
                    <a:pt x="4592" y="2133"/>
                  </a:lnTo>
                  <a:lnTo>
                    <a:pt x="4423" y="2083"/>
                  </a:lnTo>
                  <a:lnTo>
                    <a:pt x="4254" y="2043"/>
                  </a:lnTo>
                  <a:lnTo>
                    <a:pt x="4086" y="2004"/>
                  </a:lnTo>
                  <a:lnTo>
                    <a:pt x="3907" y="1984"/>
                  </a:lnTo>
                  <a:lnTo>
                    <a:pt x="3739" y="1974"/>
                  </a:lnTo>
                  <a:lnTo>
                    <a:pt x="3560" y="1974"/>
                  </a:lnTo>
                  <a:lnTo>
                    <a:pt x="3392" y="1984"/>
                  </a:lnTo>
                  <a:lnTo>
                    <a:pt x="3213" y="2014"/>
                  </a:lnTo>
                  <a:lnTo>
                    <a:pt x="3035" y="2053"/>
                  </a:lnTo>
                  <a:lnTo>
                    <a:pt x="2866" y="2113"/>
                  </a:lnTo>
                  <a:lnTo>
                    <a:pt x="2688" y="2172"/>
                  </a:lnTo>
                  <a:lnTo>
                    <a:pt x="2509" y="2262"/>
                  </a:lnTo>
                  <a:lnTo>
                    <a:pt x="2341" y="2361"/>
                  </a:lnTo>
                  <a:lnTo>
                    <a:pt x="2162" y="2480"/>
                  </a:lnTo>
                  <a:lnTo>
                    <a:pt x="1994" y="2609"/>
                  </a:lnTo>
                  <a:lnTo>
                    <a:pt x="1825" y="2747"/>
                  </a:lnTo>
                  <a:lnTo>
                    <a:pt x="1666" y="2896"/>
                  </a:lnTo>
                  <a:lnTo>
                    <a:pt x="1518" y="3055"/>
                  </a:lnTo>
                  <a:lnTo>
                    <a:pt x="1379" y="3223"/>
                  </a:lnTo>
                  <a:lnTo>
                    <a:pt x="1240" y="3402"/>
                  </a:lnTo>
                  <a:lnTo>
                    <a:pt x="1111" y="3590"/>
                  </a:lnTo>
                  <a:lnTo>
                    <a:pt x="1101" y="3382"/>
                  </a:lnTo>
                  <a:lnTo>
                    <a:pt x="1111" y="3174"/>
                  </a:lnTo>
                  <a:lnTo>
                    <a:pt x="1141" y="2966"/>
                  </a:lnTo>
                  <a:lnTo>
                    <a:pt x="1191" y="2767"/>
                  </a:lnTo>
                  <a:lnTo>
                    <a:pt x="1270" y="2569"/>
                  </a:lnTo>
                  <a:lnTo>
                    <a:pt x="1369" y="2371"/>
                  </a:lnTo>
                  <a:lnTo>
                    <a:pt x="1488" y="2172"/>
                  </a:lnTo>
                  <a:lnTo>
                    <a:pt x="1637" y="1984"/>
                  </a:lnTo>
                  <a:lnTo>
                    <a:pt x="1795" y="1805"/>
                  </a:lnTo>
                  <a:lnTo>
                    <a:pt x="1984" y="1637"/>
                  </a:lnTo>
                  <a:lnTo>
                    <a:pt x="2172" y="1488"/>
                  </a:lnTo>
                  <a:lnTo>
                    <a:pt x="2281" y="1419"/>
                  </a:lnTo>
                  <a:lnTo>
                    <a:pt x="2380" y="1349"/>
                  </a:lnTo>
                  <a:lnTo>
                    <a:pt x="2490" y="1300"/>
                  </a:lnTo>
                  <a:lnTo>
                    <a:pt x="2608" y="1240"/>
                  </a:lnTo>
                  <a:lnTo>
                    <a:pt x="2718" y="1201"/>
                  </a:lnTo>
                  <a:lnTo>
                    <a:pt x="2837" y="1161"/>
                  </a:lnTo>
                  <a:lnTo>
                    <a:pt x="2956" y="1131"/>
                  </a:lnTo>
                  <a:lnTo>
                    <a:pt x="3075" y="1111"/>
                  </a:lnTo>
                  <a:lnTo>
                    <a:pt x="3194" y="1101"/>
                  </a:lnTo>
                  <a:close/>
                  <a:moveTo>
                    <a:pt x="3203" y="1"/>
                  </a:moveTo>
                  <a:lnTo>
                    <a:pt x="3015" y="11"/>
                  </a:lnTo>
                  <a:lnTo>
                    <a:pt x="2827" y="40"/>
                  </a:lnTo>
                  <a:lnTo>
                    <a:pt x="2628" y="80"/>
                  </a:lnTo>
                  <a:lnTo>
                    <a:pt x="2440" y="130"/>
                  </a:lnTo>
                  <a:lnTo>
                    <a:pt x="2252" y="199"/>
                  </a:lnTo>
                  <a:lnTo>
                    <a:pt x="2073" y="278"/>
                  </a:lnTo>
                  <a:lnTo>
                    <a:pt x="1895" y="378"/>
                  </a:lnTo>
                  <a:lnTo>
                    <a:pt x="1716" y="477"/>
                  </a:lnTo>
                  <a:lnTo>
                    <a:pt x="1548" y="586"/>
                  </a:lnTo>
                  <a:lnTo>
                    <a:pt x="1389" y="715"/>
                  </a:lnTo>
                  <a:lnTo>
                    <a:pt x="1230" y="844"/>
                  </a:lnTo>
                  <a:lnTo>
                    <a:pt x="1081" y="982"/>
                  </a:lnTo>
                  <a:lnTo>
                    <a:pt x="943" y="1121"/>
                  </a:lnTo>
                  <a:lnTo>
                    <a:pt x="804" y="1270"/>
                  </a:lnTo>
                  <a:lnTo>
                    <a:pt x="685" y="1429"/>
                  </a:lnTo>
                  <a:lnTo>
                    <a:pt x="566" y="1587"/>
                  </a:lnTo>
                  <a:lnTo>
                    <a:pt x="457" y="1746"/>
                  </a:lnTo>
                  <a:lnTo>
                    <a:pt x="338" y="1964"/>
                  </a:lnTo>
                  <a:lnTo>
                    <a:pt x="239" y="2182"/>
                  </a:lnTo>
                  <a:lnTo>
                    <a:pt x="149" y="2400"/>
                  </a:lnTo>
                  <a:lnTo>
                    <a:pt x="90" y="2628"/>
                  </a:lnTo>
                  <a:lnTo>
                    <a:pt x="40" y="2856"/>
                  </a:lnTo>
                  <a:lnTo>
                    <a:pt x="11" y="3085"/>
                  </a:lnTo>
                  <a:lnTo>
                    <a:pt x="1" y="3313"/>
                  </a:lnTo>
                  <a:lnTo>
                    <a:pt x="1" y="3531"/>
                  </a:lnTo>
                  <a:lnTo>
                    <a:pt x="20" y="3759"/>
                  </a:lnTo>
                  <a:lnTo>
                    <a:pt x="60" y="3987"/>
                  </a:lnTo>
                  <a:lnTo>
                    <a:pt x="110" y="4215"/>
                  </a:lnTo>
                  <a:lnTo>
                    <a:pt x="179" y="4433"/>
                  </a:lnTo>
                  <a:lnTo>
                    <a:pt x="268" y="4651"/>
                  </a:lnTo>
                  <a:lnTo>
                    <a:pt x="358" y="4869"/>
                  </a:lnTo>
                  <a:lnTo>
                    <a:pt x="477" y="5088"/>
                  </a:lnTo>
                  <a:lnTo>
                    <a:pt x="596" y="5296"/>
                  </a:lnTo>
                  <a:lnTo>
                    <a:pt x="645" y="5365"/>
                  </a:lnTo>
                  <a:lnTo>
                    <a:pt x="705" y="5415"/>
                  </a:lnTo>
                  <a:lnTo>
                    <a:pt x="764" y="5464"/>
                  </a:lnTo>
                  <a:lnTo>
                    <a:pt x="843" y="5504"/>
                  </a:lnTo>
                  <a:lnTo>
                    <a:pt x="913" y="5534"/>
                  </a:lnTo>
                  <a:lnTo>
                    <a:pt x="992" y="5544"/>
                  </a:lnTo>
                  <a:lnTo>
                    <a:pt x="1062" y="5554"/>
                  </a:lnTo>
                  <a:lnTo>
                    <a:pt x="1141" y="5554"/>
                  </a:lnTo>
                  <a:lnTo>
                    <a:pt x="1220" y="5534"/>
                  </a:lnTo>
                  <a:lnTo>
                    <a:pt x="1290" y="5514"/>
                  </a:lnTo>
                  <a:lnTo>
                    <a:pt x="1359" y="5484"/>
                  </a:lnTo>
                  <a:lnTo>
                    <a:pt x="1429" y="5435"/>
                  </a:lnTo>
                  <a:lnTo>
                    <a:pt x="1478" y="5385"/>
                  </a:lnTo>
                  <a:lnTo>
                    <a:pt x="1528" y="5316"/>
                  </a:lnTo>
                  <a:lnTo>
                    <a:pt x="1567" y="5246"/>
                  </a:lnTo>
                  <a:lnTo>
                    <a:pt x="1597" y="5167"/>
                  </a:lnTo>
                  <a:lnTo>
                    <a:pt x="1666" y="4939"/>
                  </a:lnTo>
                  <a:lnTo>
                    <a:pt x="1746" y="4711"/>
                  </a:lnTo>
                  <a:lnTo>
                    <a:pt x="1855" y="4493"/>
                  </a:lnTo>
                  <a:lnTo>
                    <a:pt x="1974" y="4284"/>
                  </a:lnTo>
                  <a:lnTo>
                    <a:pt x="2103" y="4076"/>
                  </a:lnTo>
                  <a:lnTo>
                    <a:pt x="2252" y="3888"/>
                  </a:lnTo>
                  <a:lnTo>
                    <a:pt x="2410" y="3709"/>
                  </a:lnTo>
                  <a:lnTo>
                    <a:pt x="2579" y="3541"/>
                  </a:lnTo>
                  <a:lnTo>
                    <a:pt x="2757" y="3402"/>
                  </a:lnTo>
                  <a:lnTo>
                    <a:pt x="2846" y="3342"/>
                  </a:lnTo>
                  <a:lnTo>
                    <a:pt x="2936" y="3283"/>
                  </a:lnTo>
                  <a:lnTo>
                    <a:pt x="3025" y="3233"/>
                  </a:lnTo>
                  <a:lnTo>
                    <a:pt x="3114" y="3194"/>
                  </a:lnTo>
                  <a:lnTo>
                    <a:pt x="3203" y="3164"/>
                  </a:lnTo>
                  <a:lnTo>
                    <a:pt x="3303" y="3134"/>
                  </a:lnTo>
                  <a:lnTo>
                    <a:pt x="3481" y="3094"/>
                  </a:lnTo>
                  <a:lnTo>
                    <a:pt x="3660" y="3085"/>
                  </a:lnTo>
                  <a:lnTo>
                    <a:pt x="3838" y="3085"/>
                  </a:lnTo>
                  <a:lnTo>
                    <a:pt x="4017" y="3114"/>
                  </a:lnTo>
                  <a:lnTo>
                    <a:pt x="4205" y="3154"/>
                  </a:lnTo>
                  <a:lnTo>
                    <a:pt x="4383" y="3213"/>
                  </a:lnTo>
                  <a:lnTo>
                    <a:pt x="4552" y="3293"/>
                  </a:lnTo>
                  <a:lnTo>
                    <a:pt x="4730" y="3382"/>
                  </a:lnTo>
                  <a:lnTo>
                    <a:pt x="4899" y="3491"/>
                  </a:lnTo>
                  <a:lnTo>
                    <a:pt x="5068" y="3610"/>
                  </a:lnTo>
                  <a:lnTo>
                    <a:pt x="5236" y="3729"/>
                  </a:lnTo>
                  <a:lnTo>
                    <a:pt x="5395" y="3868"/>
                  </a:lnTo>
                  <a:lnTo>
                    <a:pt x="5454" y="3917"/>
                  </a:lnTo>
                  <a:lnTo>
                    <a:pt x="5514" y="3967"/>
                  </a:lnTo>
                  <a:lnTo>
                    <a:pt x="5583" y="4007"/>
                  </a:lnTo>
                  <a:lnTo>
                    <a:pt x="5653" y="4027"/>
                  </a:lnTo>
                  <a:lnTo>
                    <a:pt x="5692" y="4036"/>
                  </a:lnTo>
                  <a:lnTo>
                    <a:pt x="5732" y="4046"/>
                  </a:lnTo>
                  <a:lnTo>
                    <a:pt x="5821" y="4056"/>
                  </a:lnTo>
                  <a:lnTo>
                    <a:pt x="5910" y="4046"/>
                  </a:lnTo>
                  <a:lnTo>
                    <a:pt x="5960" y="4036"/>
                  </a:lnTo>
                  <a:lnTo>
                    <a:pt x="5980" y="4036"/>
                  </a:lnTo>
                  <a:lnTo>
                    <a:pt x="6089" y="3997"/>
                  </a:lnTo>
                  <a:lnTo>
                    <a:pt x="6138" y="3967"/>
                  </a:lnTo>
                  <a:lnTo>
                    <a:pt x="6188" y="3927"/>
                  </a:lnTo>
                  <a:lnTo>
                    <a:pt x="6238" y="3888"/>
                  </a:lnTo>
                  <a:lnTo>
                    <a:pt x="6277" y="3848"/>
                  </a:lnTo>
                  <a:lnTo>
                    <a:pt x="6307" y="3798"/>
                  </a:lnTo>
                  <a:lnTo>
                    <a:pt x="6337" y="3739"/>
                  </a:lnTo>
                  <a:lnTo>
                    <a:pt x="6376" y="3660"/>
                  </a:lnTo>
                  <a:lnTo>
                    <a:pt x="6396" y="3570"/>
                  </a:lnTo>
                  <a:lnTo>
                    <a:pt x="6406" y="3481"/>
                  </a:lnTo>
                  <a:lnTo>
                    <a:pt x="6386" y="3392"/>
                  </a:lnTo>
                  <a:lnTo>
                    <a:pt x="6386" y="3213"/>
                  </a:lnTo>
                  <a:lnTo>
                    <a:pt x="6376" y="3045"/>
                  </a:lnTo>
                  <a:lnTo>
                    <a:pt x="6357" y="2876"/>
                  </a:lnTo>
                  <a:lnTo>
                    <a:pt x="6327" y="2708"/>
                  </a:lnTo>
                  <a:lnTo>
                    <a:pt x="6287" y="2539"/>
                  </a:lnTo>
                  <a:lnTo>
                    <a:pt x="6248" y="2381"/>
                  </a:lnTo>
                  <a:lnTo>
                    <a:pt x="6198" y="2212"/>
                  </a:lnTo>
                  <a:lnTo>
                    <a:pt x="6138" y="2063"/>
                  </a:lnTo>
                  <a:lnTo>
                    <a:pt x="6079" y="1905"/>
                  </a:lnTo>
                  <a:lnTo>
                    <a:pt x="6010" y="1756"/>
                  </a:lnTo>
                  <a:lnTo>
                    <a:pt x="5930" y="1607"/>
                  </a:lnTo>
                  <a:lnTo>
                    <a:pt x="5841" y="1468"/>
                  </a:lnTo>
                  <a:lnTo>
                    <a:pt x="5752" y="1329"/>
                  </a:lnTo>
                  <a:lnTo>
                    <a:pt x="5653" y="1191"/>
                  </a:lnTo>
                  <a:lnTo>
                    <a:pt x="5553" y="1062"/>
                  </a:lnTo>
                  <a:lnTo>
                    <a:pt x="5444" y="943"/>
                  </a:lnTo>
                  <a:lnTo>
                    <a:pt x="5335" y="824"/>
                  </a:lnTo>
                  <a:lnTo>
                    <a:pt x="5206" y="715"/>
                  </a:lnTo>
                  <a:lnTo>
                    <a:pt x="5087" y="616"/>
                  </a:lnTo>
                  <a:lnTo>
                    <a:pt x="4949" y="516"/>
                  </a:lnTo>
                  <a:lnTo>
                    <a:pt x="4820" y="427"/>
                  </a:lnTo>
                  <a:lnTo>
                    <a:pt x="4671" y="348"/>
                  </a:lnTo>
                  <a:lnTo>
                    <a:pt x="4532" y="268"/>
                  </a:lnTo>
                  <a:lnTo>
                    <a:pt x="4373" y="209"/>
                  </a:lnTo>
                  <a:lnTo>
                    <a:pt x="4225" y="150"/>
                  </a:lnTo>
                  <a:lnTo>
                    <a:pt x="4066" y="100"/>
                  </a:lnTo>
                  <a:lnTo>
                    <a:pt x="3898" y="60"/>
                  </a:lnTo>
                  <a:lnTo>
                    <a:pt x="3729" y="31"/>
                  </a:lnTo>
                  <a:lnTo>
                    <a:pt x="3560" y="1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44800" y="4584425"/>
              <a:ext cx="377800" cy="217425"/>
            </a:xfrm>
            <a:custGeom>
              <a:rect b="b" l="l" r="r" t="t"/>
              <a:pathLst>
                <a:path extrusionOk="0" h="8697" w="15112">
                  <a:moveTo>
                    <a:pt x="13971" y="1974"/>
                  </a:moveTo>
                  <a:lnTo>
                    <a:pt x="13912" y="2311"/>
                  </a:lnTo>
                  <a:lnTo>
                    <a:pt x="13882" y="2479"/>
                  </a:lnTo>
                  <a:lnTo>
                    <a:pt x="13833" y="2638"/>
                  </a:lnTo>
                  <a:lnTo>
                    <a:pt x="13783" y="2807"/>
                  </a:lnTo>
                  <a:lnTo>
                    <a:pt x="13733" y="2955"/>
                  </a:lnTo>
                  <a:lnTo>
                    <a:pt x="13674" y="3104"/>
                  </a:lnTo>
                  <a:lnTo>
                    <a:pt x="13605" y="3253"/>
                  </a:lnTo>
                  <a:lnTo>
                    <a:pt x="13535" y="3382"/>
                  </a:lnTo>
                  <a:lnTo>
                    <a:pt x="13456" y="3511"/>
                  </a:lnTo>
                  <a:lnTo>
                    <a:pt x="13377" y="3620"/>
                  </a:lnTo>
                  <a:lnTo>
                    <a:pt x="13287" y="3729"/>
                  </a:lnTo>
                  <a:lnTo>
                    <a:pt x="13198" y="3808"/>
                  </a:lnTo>
                  <a:lnTo>
                    <a:pt x="13089" y="3887"/>
                  </a:lnTo>
                  <a:lnTo>
                    <a:pt x="12990" y="3947"/>
                  </a:lnTo>
                  <a:lnTo>
                    <a:pt x="12871" y="3987"/>
                  </a:lnTo>
                  <a:lnTo>
                    <a:pt x="12782" y="3997"/>
                  </a:lnTo>
                  <a:lnTo>
                    <a:pt x="12682" y="4006"/>
                  </a:lnTo>
                  <a:lnTo>
                    <a:pt x="12573" y="3997"/>
                  </a:lnTo>
                  <a:lnTo>
                    <a:pt x="12464" y="3977"/>
                  </a:lnTo>
                  <a:lnTo>
                    <a:pt x="12345" y="3947"/>
                  </a:lnTo>
                  <a:lnTo>
                    <a:pt x="12226" y="3907"/>
                  </a:lnTo>
                  <a:lnTo>
                    <a:pt x="11978" y="3828"/>
                  </a:lnTo>
                  <a:lnTo>
                    <a:pt x="11731" y="3739"/>
                  </a:lnTo>
                  <a:lnTo>
                    <a:pt x="11493" y="3649"/>
                  </a:lnTo>
                  <a:lnTo>
                    <a:pt x="11264" y="3580"/>
                  </a:lnTo>
                  <a:lnTo>
                    <a:pt x="11155" y="3560"/>
                  </a:lnTo>
                  <a:lnTo>
                    <a:pt x="11046" y="3550"/>
                  </a:lnTo>
                  <a:lnTo>
                    <a:pt x="10779" y="3550"/>
                  </a:lnTo>
                  <a:lnTo>
                    <a:pt x="10650" y="3560"/>
                  </a:lnTo>
                  <a:lnTo>
                    <a:pt x="10541" y="3580"/>
                  </a:lnTo>
                  <a:lnTo>
                    <a:pt x="10441" y="3600"/>
                  </a:lnTo>
                  <a:lnTo>
                    <a:pt x="10342" y="3630"/>
                  </a:lnTo>
                  <a:lnTo>
                    <a:pt x="10253" y="3669"/>
                  </a:lnTo>
                  <a:lnTo>
                    <a:pt x="10174" y="3709"/>
                  </a:lnTo>
                  <a:lnTo>
                    <a:pt x="10094" y="3759"/>
                  </a:lnTo>
                  <a:lnTo>
                    <a:pt x="10025" y="3808"/>
                  </a:lnTo>
                  <a:lnTo>
                    <a:pt x="9966" y="3868"/>
                  </a:lnTo>
                  <a:lnTo>
                    <a:pt x="9906" y="3927"/>
                  </a:lnTo>
                  <a:lnTo>
                    <a:pt x="9797" y="4066"/>
                  </a:lnTo>
                  <a:lnTo>
                    <a:pt x="9708" y="4215"/>
                  </a:lnTo>
                  <a:lnTo>
                    <a:pt x="9618" y="4373"/>
                  </a:lnTo>
                  <a:lnTo>
                    <a:pt x="9549" y="4542"/>
                  </a:lnTo>
                  <a:lnTo>
                    <a:pt x="9380" y="4909"/>
                  </a:lnTo>
                  <a:lnTo>
                    <a:pt x="9291" y="5087"/>
                  </a:lnTo>
                  <a:lnTo>
                    <a:pt x="9192" y="5276"/>
                  </a:lnTo>
                  <a:lnTo>
                    <a:pt x="9073" y="5464"/>
                  </a:lnTo>
                  <a:lnTo>
                    <a:pt x="8924" y="5643"/>
                  </a:lnTo>
                  <a:lnTo>
                    <a:pt x="8825" y="5752"/>
                  </a:lnTo>
                  <a:lnTo>
                    <a:pt x="8716" y="5841"/>
                  </a:lnTo>
                  <a:lnTo>
                    <a:pt x="8607" y="5910"/>
                  </a:lnTo>
                  <a:lnTo>
                    <a:pt x="8498" y="5970"/>
                  </a:lnTo>
                  <a:lnTo>
                    <a:pt x="8389" y="6019"/>
                  </a:lnTo>
                  <a:lnTo>
                    <a:pt x="8280" y="6049"/>
                  </a:lnTo>
                  <a:lnTo>
                    <a:pt x="8171" y="6069"/>
                  </a:lnTo>
                  <a:lnTo>
                    <a:pt x="8052" y="6079"/>
                  </a:lnTo>
                  <a:lnTo>
                    <a:pt x="7943" y="6069"/>
                  </a:lnTo>
                  <a:lnTo>
                    <a:pt x="7824" y="6059"/>
                  </a:lnTo>
                  <a:lnTo>
                    <a:pt x="7715" y="6039"/>
                  </a:lnTo>
                  <a:lnTo>
                    <a:pt x="7596" y="6009"/>
                  </a:lnTo>
                  <a:lnTo>
                    <a:pt x="7358" y="5940"/>
                  </a:lnTo>
                  <a:lnTo>
                    <a:pt x="7130" y="5861"/>
                  </a:lnTo>
                  <a:lnTo>
                    <a:pt x="6654" y="5682"/>
                  </a:lnTo>
                  <a:lnTo>
                    <a:pt x="6416" y="5603"/>
                  </a:lnTo>
                  <a:lnTo>
                    <a:pt x="6297" y="5573"/>
                  </a:lnTo>
                  <a:lnTo>
                    <a:pt x="6188" y="5543"/>
                  </a:lnTo>
                  <a:lnTo>
                    <a:pt x="6069" y="5524"/>
                  </a:lnTo>
                  <a:lnTo>
                    <a:pt x="5950" y="5514"/>
                  </a:lnTo>
                  <a:lnTo>
                    <a:pt x="5722" y="5514"/>
                  </a:lnTo>
                  <a:lnTo>
                    <a:pt x="5603" y="5533"/>
                  </a:lnTo>
                  <a:lnTo>
                    <a:pt x="5494" y="5573"/>
                  </a:lnTo>
                  <a:lnTo>
                    <a:pt x="5384" y="5613"/>
                  </a:lnTo>
                  <a:lnTo>
                    <a:pt x="5265" y="5672"/>
                  </a:lnTo>
                  <a:lnTo>
                    <a:pt x="5186" y="5732"/>
                  </a:lnTo>
                  <a:lnTo>
                    <a:pt x="5107" y="5801"/>
                  </a:lnTo>
                  <a:lnTo>
                    <a:pt x="5037" y="5871"/>
                  </a:lnTo>
                  <a:lnTo>
                    <a:pt x="4968" y="5950"/>
                  </a:lnTo>
                  <a:lnTo>
                    <a:pt x="4909" y="6029"/>
                  </a:lnTo>
                  <a:lnTo>
                    <a:pt x="4859" y="6118"/>
                  </a:lnTo>
                  <a:lnTo>
                    <a:pt x="4760" y="6297"/>
                  </a:lnTo>
                  <a:lnTo>
                    <a:pt x="4571" y="6664"/>
                  </a:lnTo>
                  <a:lnTo>
                    <a:pt x="4462" y="6842"/>
                  </a:lnTo>
                  <a:lnTo>
                    <a:pt x="4403" y="6922"/>
                  </a:lnTo>
                  <a:lnTo>
                    <a:pt x="4343" y="6991"/>
                  </a:lnTo>
                  <a:lnTo>
                    <a:pt x="4274" y="7070"/>
                  </a:lnTo>
                  <a:lnTo>
                    <a:pt x="4195" y="7140"/>
                  </a:lnTo>
                  <a:lnTo>
                    <a:pt x="4115" y="7199"/>
                  </a:lnTo>
                  <a:lnTo>
                    <a:pt x="4036" y="7249"/>
                  </a:lnTo>
                  <a:lnTo>
                    <a:pt x="3957" y="7289"/>
                  </a:lnTo>
                  <a:lnTo>
                    <a:pt x="3877" y="7328"/>
                  </a:lnTo>
                  <a:lnTo>
                    <a:pt x="3788" y="7358"/>
                  </a:lnTo>
                  <a:lnTo>
                    <a:pt x="3709" y="7378"/>
                  </a:lnTo>
                  <a:lnTo>
                    <a:pt x="3619" y="7388"/>
                  </a:lnTo>
                  <a:lnTo>
                    <a:pt x="3530" y="7398"/>
                  </a:lnTo>
                  <a:lnTo>
                    <a:pt x="3441" y="7398"/>
                  </a:lnTo>
                  <a:lnTo>
                    <a:pt x="3352" y="7388"/>
                  </a:lnTo>
                  <a:lnTo>
                    <a:pt x="3173" y="7358"/>
                  </a:lnTo>
                  <a:lnTo>
                    <a:pt x="2995" y="7308"/>
                  </a:lnTo>
                  <a:lnTo>
                    <a:pt x="2816" y="7239"/>
                  </a:lnTo>
                  <a:lnTo>
                    <a:pt x="2638" y="7150"/>
                  </a:lnTo>
                  <a:lnTo>
                    <a:pt x="2469" y="7041"/>
                  </a:lnTo>
                  <a:lnTo>
                    <a:pt x="2301" y="6922"/>
                  </a:lnTo>
                  <a:lnTo>
                    <a:pt x="2132" y="6783"/>
                  </a:lnTo>
                  <a:lnTo>
                    <a:pt x="1973" y="6644"/>
                  </a:lnTo>
                  <a:lnTo>
                    <a:pt x="1825" y="6485"/>
                  </a:lnTo>
                  <a:lnTo>
                    <a:pt x="1686" y="6327"/>
                  </a:lnTo>
                  <a:lnTo>
                    <a:pt x="1854" y="6347"/>
                  </a:lnTo>
                  <a:lnTo>
                    <a:pt x="2033" y="6356"/>
                  </a:lnTo>
                  <a:lnTo>
                    <a:pt x="2211" y="6366"/>
                  </a:lnTo>
                  <a:lnTo>
                    <a:pt x="2390" y="6366"/>
                  </a:lnTo>
                  <a:lnTo>
                    <a:pt x="2559" y="6356"/>
                  </a:lnTo>
                  <a:lnTo>
                    <a:pt x="2737" y="6347"/>
                  </a:lnTo>
                  <a:lnTo>
                    <a:pt x="2915" y="6327"/>
                  </a:lnTo>
                  <a:lnTo>
                    <a:pt x="3084" y="6297"/>
                  </a:lnTo>
                  <a:lnTo>
                    <a:pt x="3243" y="6267"/>
                  </a:lnTo>
                  <a:lnTo>
                    <a:pt x="3411" y="6228"/>
                  </a:lnTo>
                  <a:lnTo>
                    <a:pt x="3570" y="6178"/>
                  </a:lnTo>
                  <a:lnTo>
                    <a:pt x="3719" y="6118"/>
                  </a:lnTo>
                  <a:lnTo>
                    <a:pt x="3867" y="6059"/>
                  </a:lnTo>
                  <a:lnTo>
                    <a:pt x="4006" y="5990"/>
                  </a:lnTo>
                  <a:lnTo>
                    <a:pt x="4135" y="5910"/>
                  </a:lnTo>
                  <a:lnTo>
                    <a:pt x="4254" y="5821"/>
                  </a:lnTo>
                  <a:lnTo>
                    <a:pt x="4343" y="5742"/>
                  </a:lnTo>
                  <a:lnTo>
                    <a:pt x="4433" y="5662"/>
                  </a:lnTo>
                  <a:lnTo>
                    <a:pt x="4502" y="5583"/>
                  </a:lnTo>
                  <a:lnTo>
                    <a:pt x="4571" y="5494"/>
                  </a:lnTo>
                  <a:lnTo>
                    <a:pt x="4631" y="5405"/>
                  </a:lnTo>
                  <a:lnTo>
                    <a:pt x="4680" y="5315"/>
                  </a:lnTo>
                  <a:lnTo>
                    <a:pt x="4770" y="5137"/>
                  </a:lnTo>
                  <a:lnTo>
                    <a:pt x="4849" y="4948"/>
                  </a:lnTo>
                  <a:lnTo>
                    <a:pt x="4918" y="4770"/>
                  </a:lnTo>
                  <a:lnTo>
                    <a:pt x="4988" y="4591"/>
                  </a:lnTo>
                  <a:lnTo>
                    <a:pt x="5067" y="4433"/>
                  </a:lnTo>
                  <a:lnTo>
                    <a:pt x="5107" y="4363"/>
                  </a:lnTo>
                  <a:lnTo>
                    <a:pt x="5146" y="4294"/>
                  </a:lnTo>
                  <a:lnTo>
                    <a:pt x="5196" y="4234"/>
                  </a:lnTo>
                  <a:lnTo>
                    <a:pt x="5256" y="4175"/>
                  </a:lnTo>
                  <a:lnTo>
                    <a:pt x="5315" y="4125"/>
                  </a:lnTo>
                  <a:lnTo>
                    <a:pt x="5384" y="4086"/>
                  </a:lnTo>
                  <a:lnTo>
                    <a:pt x="5454" y="4056"/>
                  </a:lnTo>
                  <a:lnTo>
                    <a:pt x="5543" y="4026"/>
                  </a:lnTo>
                  <a:lnTo>
                    <a:pt x="5632" y="4016"/>
                  </a:lnTo>
                  <a:lnTo>
                    <a:pt x="5741" y="4006"/>
                  </a:lnTo>
                  <a:lnTo>
                    <a:pt x="5851" y="4016"/>
                  </a:lnTo>
                  <a:lnTo>
                    <a:pt x="5979" y="4026"/>
                  </a:lnTo>
                  <a:lnTo>
                    <a:pt x="6108" y="4056"/>
                  </a:lnTo>
                  <a:lnTo>
                    <a:pt x="6267" y="4096"/>
                  </a:lnTo>
                  <a:lnTo>
                    <a:pt x="6426" y="4145"/>
                  </a:lnTo>
                  <a:lnTo>
                    <a:pt x="6604" y="4215"/>
                  </a:lnTo>
                  <a:lnTo>
                    <a:pt x="6693" y="4254"/>
                  </a:lnTo>
                  <a:lnTo>
                    <a:pt x="6783" y="4304"/>
                  </a:lnTo>
                  <a:lnTo>
                    <a:pt x="6872" y="4353"/>
                  </a:lnTo>
                  <a:lnTo>
                    <a:pt x="6951" y="4413"/>
                  </a:lnTo>
                  <a:lnTo>
                    <a:pt x="7259" y="4671"/>
                  </a:lnTo>
                  <a:lnTo>
                    <a:pt x="7417" y="4790"/>
                  </a:lnTo>
                  <a:lnTo>
                    <a:pt x="7506" y="4839"/>
                  </a:lnTo>
                  <a:lnTo>
                    <a:pt x="7596" y="4879"/>
                  </a:lnTo>
                  <a:lnTo>
                    <a:pt x="7685" y="4919"/>
                  </a:lnTo>
                  <a:lnTo>
                    <a:pt x="7784" y="4939"/>
                  </a:lnTo>
                  <a:lnTo>
                    <a:pt x="7893" y="4948"/>
                  </a:lnTo>
                  <a:lnTo>
                    <a:pt x="8012" y="4939"/>
                  </a:lnTo>
                  <a:lnTo>
                    <a:pt x="8131" y="4919"/>
                  </a:lnTo>
                  <a:lnTo>
                    <a:pt x="8250" y="4889"/>
                  </a:lnTo>
                  <a:lnTo>
                    <a:pt x="8359" y="4849"/>
                  </a:lnTo>
                  <a:lnTo>
                    <a:pt x="8458" y="4800"/>
                  </a:lnTo>
                  <a:lnTo>
                    <a:pt x="8557" y="4740"/>
                  </a:lnTo>
                  <a:lnTo>
                    <a:pt x="8637" y="4681"/>
                  </a:lnTo>
                  <a:lnTo>
                    <a:pt x="8716" y="4611"/>
                  </a:lnTo>
                  <a:lnTo>
                    <a:pt x="8795" y="4532"/>
                  </a:lnTo>
                  <a:lnTo>
                    <a:pt x="8855" y="4443"/>
                  </a:lnTo>
                  <a:lnTo>
                    <a:pt x="8924" y="4353"/>
                  </a:lnTo>
                  <a:lnTo>
                    <a:pt x="8984" y="4264"/>
                  </a:lnTo>
                  <a:lnTo>
                    <a:pt x="9033" y="4165"/>
                  </a:lnTo>
                  <a:lnTo>
                    <a:pt x="9133" y="3957"/>
                  </a:lnTo>
                  <a:lnTo>
                    <a:pt x="9212" y="3739"/>
                  </a:lnTo>
                  <a:lnTo>
                    <a:pt x="9371" y="3293"/>
                  </a:lnTo>
                  <a:lnTo>
                    <a:pt x="9450" y="3064"/>
                  </a:lnTo>
                  <a:lnTo>
                    <a:pt x="9529" y="2856"/>
                  </a:lnTo>
                  <a:lnTo>
                    <a:pt x="9628" y="2658"/>
                  </a:lnTo>
                  <a:lnTo>
                    <a:pt x="9728" y="2470"/>
                  </a:lnTo>
                  <a:lnTo>
                    <a:pt x="9787" y="2390"/>
                  </a:lnTo>
                  <a:lnTo>
                    <a:pt x="9856" y="2311"/>
                  </a:lnTo>
                  <a:lnTo>
                    <a:pt x="9926" y="2241"/>
                  </a:lnTo>
                  <a:lnTo>
                    <a:pt x="9995" y="2172"/>
                  </a:lnTo>
                  <a:lnTo>
                    <a:pt x="10065" y="2122"/>
                  </a:lnTo>
                  <a:lnTo>
                    <a:pt x="10134" y="2083"/>
                  </a:lnTo>
                  <a:lnTo>
                    <a:pt x="10203" y="2053"/>
                  </a:lnTo>
                  <a:lnTo>
                    <a:pt x="10283" y="2033"/>
                  </a:lnTo>
                  <a:lnTo>
                    <a:pt x="10352" y="2023"/>
                  </a:lnTo>
                  <a:lnTo>
                    <a:pt x="10432" y="2013"/>
                  </a:lnTo>
                  <a:lnTo>
                    <a:pt x="10590" y="2013"/>
                  </a:lnTo>
                  <a:lnTo>
                    <a:pt x="10749" y="2043"/>
                  </a:lnTo>
                  <a:lnTo>
                    <a:pt x="10917" y="2083"/>
                  </a:lnTo>
                  <a:lnTo>
                    <a:pt x="11086" y="2142"/>
                  </a:lnTo>
                  <a:lnTo>
                    <a:pt x="11255" y="2202"/>
                  </a:lnTo>
                  <a:lnTo>
                    <a:pt x="11602" y="2351"/>
                  </a:lnTo>
                  <a:lnTo>
                    <a:pt x="11939" y="2499"/>
                  </a:lnTo>
                  <a:lnTo>
                    <a:pt x="12097" y="2559"/>
                  </a:lnTo>
                  <a:lnTo>
                    <a:pt x="12266" y="2598"/>
                  </a:lnTo>
                  <a:lnTo>
                    <a:pt x="12425" y="2628"/>
                  </a:lnTo>
                  <a:lnTo>
                    <a:pt x="12573" y="2638"/>
                  </a:lnTo>
                  <a:lnTo>
                    <a:pt x="12672" y="2628"/>
                  </a:lnTo>
                  <a:lnTo>
                    <a:pt x="12772" y="2618"/>
                  </a:lnTo>
                  <a:lnTo>
                    <a:pt x="12970" y="2579"/>
                  </a:lnTo>
                  <a:lnTo>
                    <a:pt x="13148" y="2519"/>
                  </a:lnTo>
                  <a:lnTo>
                    <a:pt x="13327" y="2440"/>
                  </a:lnTo>
                  <a:lnTo>
                    <a:pt x="13496" y="2341"/>
                  </a:lnTo>
                  <a:lnTo>
                    <a:pt x="13664" y="2232"/>
                  </a:lnTo>
                  <a:lnTo>
                    <a:pt x="13823" y="2113"/>
                  </a:lnTo>
                  <a:lnTo>
                    <a:pt x="13971" y="1974"/>
                  </a:lnTo>
                  <a:close/>
                  <a:moveTo>
                    <a:pt x="14398" y="1"/>
                  </a:moveTo>
                  <a:lnTo>
                    <a:pt x="14328" y="30"/>
                  </a:lnTo>
                  <a:lnTo>
                    <a:pt x="14249" y="60"/>
                  </a:lnTo>
                  <a:lnTo>
                    <a:pt x="14190" y="110"/>
                  </a:lnTo>
                  <a:lnTo>
                    <a:pt x="14120" y="179"/>
                  </a:lnTo>
                  <a:lnTo>
                    <a:pt x="13724" y="665"/>
                  </a:lnTo>
                  <a:lnTo>
                    <a:pt x="13525" y="883"/>
                  </a:lnTo>
                  <a:lnTo>
                    <a:pt x="13416" y="982"/>
                  </a:lnTo>
                  <a:lnTo>
                    <a:pt x="13307" y="1081"/>
                  </a:lnTo>
                  <a:lnTo>
                    <a:pt x="13188" y="1171"/>
                  </a:lnTo>
                  <a:lnTo>
                    <a:pt x="13069" y="1250"/>
                  </a:lnTo>
                  <a:lnTo>
                    <a:pt x="12940" y="1309"/>
                  </a:lnTo>
                  <a:lnTo>
                    <a:pt x="12801" y="1369"/>
                  </a:lnTo>
                  <a:lnTo>
                    <a:pt x="12653" y="1409"/>
                  </a:lnTo>
                  <a:lnTo>
                    <a:pt x="12484" y="1438"/>
                  </a:lnTo>
                  <a:lnTo>
                    <a:pt x="12316" y="1448"/>
                  </a:lnTo>
                  <a:lnTo>
                    <a:pt x="12127" y="1438"/>
                  </a:lnTo>
                  <a:lnTo>
                    <a:pt x="12058" y="1418"/>
                  </a:lnTo>
                  <a:lnTo>
                    <a:pt x="11949" y="1379"/>
                  </a:lnTo>
                  <a:lnTo>
                    <a:pt x="11651" y="1240"/>
                  </a:lnTo>
                  <a:lnTo>
                    <a:pt x="11364" y="1111"/>
                  </a:lnTo>
                  <a:lnTo>
                    <a:pt x="11185" y="1032"/>
                  </a:lnTo>
                  <a:lnTo>
                    <a:pt x="10977" y="982"/>
                  </a:lnTo>
                  <a:lnTo>
                    <a:pt x="10769" y="942"/>
                  </a:lnTo>
                  <a:lnTo>
                    <a:pt x="10551" y="913"/>
                  </a:lnTo>
                  <a:lnTo>
                    <a:pt x="10332" y="903"/>
                  </a:lnTo>
                  <a:lnTo>
                    <a:pt x="10223" y="903"/>
                  </a:lnTo>
                  <a:lnTo>
                    <a:pt x="10114" y="913"/>
                  </a:lnTo>
                  <a:lnTo>
                    <a:pt x="10005" y="923"/>
                  </a:lnTo>
                  <a:lnTo>
                    <a:pt x="9896" y="952"/>
                  </a:lnTo>
                  <a:lnTo>
                    <a:pt x="9797" y="982"/>
                  </a:lnTo>
                  <a:lnTo>
                    <a:pt x="9698" y="1022"/>
                  </a:lnTo>
                  <a:lnTo>
                    <a:pt x="9599" y="1071"/>
                  </a:lnTo>
                  <a:lnTo>
                    <a:pt x="9499" y="1121"/>
                  </a:lnTo>
                  <a:lnTo>
                    <a:pt x="9430" y="1180"/>
                  </a:lnTo>
                  <a:lnTo>
                    <a:pt x="9371" y="1230"/>
                  </a:lnTo>
                  <a:lnTo>
                    <a:pt x="9311" y="1299"/>
                  </a:lnTo>
                  <a:lnTo>
                    <a:pt x="9252" y="1369"/>
                  </a:lnTo>
                  <a:lnTo>
                    <a:pt x="9152" y="1537"/>
                  </a:lnTo>
                  <a:lnTo>
                    <a:pt x="9053" y="1726"/>
                  </a:lnTo>
                  <a:lnTo>
                    <a:pt x="8964" y="1924"/>
                  </a:lnTo>
                  <a:lnTo>
                    <a:pt x="8885" y="2132"/>
                  </a:lnTo>
                  <a:lnTo>
                    <a:pt x="8726" y="2569"/>
                  </a:lnTo>
                  <a:lnTo>
                    <a:pt x="8647" y="2787"/>
                  </a:lnTo>
                  <a:lnTo>
                    <a:pt x="8567" y="2985"/>
                  </a:lnTo>
                  <a:lnTo>
                    <a:pt x="8488" y="3183"/>
                  </a:lnTo>
                  <a:lnTo>
                    <a:pt x="8399" y="3362"/>
                  </a:lnTo>
                  <a:lnTo>
                    <a:pt x="8300" y="3521"/>
                  </a:lnTo>
                  <a:lnTo>
                    <a:pt x="8240" y="3580"/>
                  </a:lnTo>
                  <a:lnTo>
                    <a:pt x="8191" y="3649"/>
                  </a:lnTo>
                  <a:lnTo>
                    <a:pt x="8131" y="3699"/>
                  </a:lnTo>
                  <a:lnTo>
                    <a:pt x="8062" y="3739"/>
                  </a:lnTo>
                  <a:lnTo>
                    <a:pt x="8002" y="3778"/>
                  </a:lnTo>
                  <a:lnTo>
                    <a:pt x="7933" y="3808"/>
                  </a:lnTo>
                  <a:lnTo>
                    <a:pt x="7863" y="3808"/>
                  </a:lnTo>
                  <a:lnTo>
                    <a:pt x="7794" y="3788"/>
                  </a:lnTo>
                  <a:lnTo>
                    <a:pt x="7705" y="3739"/>
                  </a:lnTo>
                  <a:lnTo>
                    <a:pt x="7596" y="3679"/>
                  </a:lnTo>
                  <a:lnTo>
                    <a:pt x="7487" y="3610"/>
                  </a:lnTo>
                  <a:lnTo>
                    <a:pt x="7378" y="3521"/>
                  </a:lnTo>
                  <a:lnTo>
                    <a:pt x="7130" y="3322"/>
                  </a:lnTo>
                  <a:lnTo>
                    <a:pt x="6882" y="3114"/>
                  </a:lnTo>
                  <a:lnTo>
                    <a:pt x="6634" y="2916"/>
                  </a:lnTo>
                  <a:lnTo>
                    <a:pt x="6525" y="2836"/>
                  </a:lnTo>
                  <a:lnTo>
                    <a:pt x="6416" y="2767"/>
                  </a:lnTo>
                  <a:lnTo>
                    <a:pt x="6326" y="2707"/>
                  </a:lnTo>
                  <a:lnTo>
                    <a:pt x="6237" y="2678"/>
                  </a:lnTo>
                  <a:lnTo>
                    <a:pt x="6069" y="2628"/>
                  </a:lnTo>
                  <a:lnTo>
                    <a:pt x="5890" y="2598"/>
                  </a:lnTo>
                  <a:lnTo>
                    <a:pt x="5722" y="2588"/>
                  </a:lnTo>
                  <a:lnTo>
                    <a:pt x="5553" y="2588"/>
                  </a:lnTo>
                  <a:lnTo>
                    <a:pt x="5384" y="2618"/>
                  </a:lnTo>
                  <a:lnTo>
                    <a:pt x="5216" y="2658"/>
                  </a:lnTo>
                  <a:lnTo>
                    <a:pt x="5057" y="2727"/>
                  </a:lnTo>
                  <a:lnTo>
                    <a:pt x="4899" y="2817"/>
                  </a:lnTo>
                  <a:lnTo>
                    <a:pt x="4809" y="2876"/>
                  </a:lnTo>
                  <a:lnTo>
                    <a:pt x="4730" y="2936"/>
                  </a:lnTo>
                  <a:lnTo>
                    <a:pt x="4661" y="3005"/>
                  </a:lnTo>
                  <a:lnTo>
                    <a:pt x="4601" y="3074"/>
                  </a:lnTo>
                  <a:lnTo>
                    <a:pt x="4542" y="3144"/>
                  </a:lnTo>
                  <a:lnTo>
                    <a:pt x="4492" y="3223"/>
                  </a:lnTo>
                  <a:lnTo>
                    <a:pt x="4393" y="3392"/>
                  </a:lnTo>
                  <a:lnTo>
                    <a:pt x="4314" y="3560"/>
                  </a:lnTo>
                  <a:lnTo>
                    <a:pt x="4224" y="3729"/>
                  </a:lnTo>
                  <a:lnTo>
                    <a:pt x="4145" y="3907"/>
                  </a:lnTo>
                  <a:lnTo>
                    <a:pt x="4046" y="4076"/>
                  </a:lnTo>
                  <a:lnTo>
                    <a:pt x="3887" y="4334"/>
                  </a:lnTo>
                  <a:lnTo>
                    <a:pt x="3738" y="4552"/>
                  </a:lnTo>
                  <a:lnTo>
                    <a:pt x="3669" y="4641"/>
                  </a:lnTo>
                  <a:lnTo>
                    <a:pt x="3590" y="4730"/>
                  </a:lnTo>
                  <a:lnTo>
                    <a:pt x="3520" y="4800"/>
                  </a:lnTo>
                  <a:lnTo>
                    <a:pt x="3431" y="4879"/>
                  </a:lnTo>
                  <a:lnTo>
                    <a:pt x="3342" y="4939"/>
                  </a:lnTo>
                  <a:lnTo>
                    <a:pt x="3253" y="4988"/>
                  </a:lnTo>
                  <a:lnTo>
                    <a:pt x="3144" y="5038"/>
                  </a:lnTo>
                  <a:lnTo>
                    <a:pt x="3025" y="5087"/>
                  </a:lnTo>
                  <a:lnTo>
                    <a:pt x="2896" y="5127"/>
                  </a:lnTo>
                  <a:lnTo>
                    <a:pt x="2757" y="5157"/>
                  </a:lnTo>
                  <a:lnTo>
                    <a:pt x="2598" y="5186"/>
                  </a:lnTo>
                  <a:lnTo>
                    <a:pt x="2430" y="5216"/>
                  </a:lnTo>
                  <a:lnTo>
                    <a:pt x="2221" y="5236"/>
                  </a:lnTo>
                  <a:lnTo>
                    <a:pt x="1815" y="5236"/>
                  </a:lnTo>
                  <a:lnTo>
                    <a:pt x="1607" y="5216"/>
                  </a:lnTo>
                  <a:lnTo>
                    <a:pt x="1408" y="5176"/>
                  </a:lnTo>
                  <a:lnTo>
                    <a:pt x="1210" y="5127"/>
                  </a:lnTo>
                  <a:lnTo>
                    <a:pt x="1012" y="5067"/>
                  </a:lnTo>
                  <a:lnTo>
                    <a:pt x="833" y="4978"/>
                  </a:lnTo>
                  <a:lnTo>
                    <a:pt x="764" y="4948"/>
                  </a:lnTo>
                  <a:lnTo>
                    <a:pt x="704" y="4929"/>
                  </a:lnTo>
                  <a:lnTo>
                    <a:pt x="635" y="4919"/>
                  </a:lnTo>
                  <a:lnTo>
                    <a:pt x="516" y="4919"/>
                  </a:lnTo>
                  <a:lnTo>
                    <a:pt x="456" y="4929"/>
                  </a:lnTo>
                  <a:lnTo>
                    <a:pt x="407" y="4948"/>
                  </a:lnTo>
                  <a:lnTo>
                    <a:pt x="347" y="4968"/>
                  </a:lnTo>
                  <a:lnTo>
                    <a:pt x="268" y="4998"/>
                  </a:lnTo>
                  <a:lnTo>
                    <a:pt x="199" y="5048"/>
                  </a:lnTo>
                  <a:lnTo>
                    <a:pt x="139" y="5097"/>
                  </a:lnTo>
                  <a:lnTo>
                    <a:pt x="80" y="5157"/>
                  </a:lnTo>
                  <a:lnTo>
                    <a:pt x="40" y="5236"/>
                  </a:lnTo>
                  <a:lnTo>
                    <a:pt x="10" y="5315"/>
                  </a:lnTo>
                  <a:lnTo>
                    <a:pt x="0" y="5405"/>
                  </a:lnTo>
                  <a:lnTo>
                    <a:pt x="0" y="5494"/>
                  </a:lnTo>
                  <a:lnTo>
                    <a:pt x="10" y="5573"/>
                  </a:lnTo>
                  <a:lnTo>
                    <a:pt x="20" y="5643"/>
                  </a:lnTo>
                  <a:lnTo>
                    <a:pt x="50" y="5712"/>
                  </a:lnTo>
                  <a:lnTo>
                    <a:pt x="99" y="5781"/>
                  </a:lnTo>
                  <a:lnTo>
                    <a:pt x="159" y="5920"/>
                  </a:lnTo>
                  <a:lnTo>
                    <a:pt x="228" y="6059"/>
                  </a:lnTo>
                  <a:lnTo>
                    <a:pt x="308" y="6198"/>
                  </a:lnTo>
                  <a:lnTo>
                    <a:pt x="387" y="6347"/>
                  </a:lnTo>
                  <a:lnTo>
                    <a:pt x="585" y="6644"/>
                  </a:lnTo>
                  <a:lnTo>
                    <a:pt x="813" y="6941"/>
                  </a:lnTo>
                  <a:lnTo>
                    <a:pt x="1061" y="7229"/>
                  </a:lnTo>
                  <a:lnTo>
                    <a:pt x="1190" y="7368"/>
                  </a:lnTo>
                  <a:lnTo>
                    <a:pt x="1329" y="7507"/>
                  </a:lnTo>
                  <a:lnTo>
                    <a:pt x="1468" y="7636"/>
                  </a:lnTo>
                  <a:lnTo>
                    <a:pt x="1617" y="7764"/>
                  </a:lnTo>
                  <a:lnTo>
                    <a:pt x="1765" y="7893"/>
                  </a:lnTo>
                  <a:lnTo>
                    <a:pt x="1924" y="8012"/>
                  </a:lnTo>
                  <a:lnTo>
                    <a:pt x="2083" y="8121"/>
                  </a:lnTo>
                  <a:lnTo>
                    <a:pt x="2241" y="8221"/>
                  </a:lnTo>
                  <a:lnTo>
                    <a:pt x="2400" y="8320"/>
                  </a:lnTo>
                  <a:lnTo>
                    <a:pt x="2568" y="8399"/>
                  </a:lnTo>
                  <a:lnTo>
                    <a:pt x="2737" y="8478"/>
                  </a:lnTo>
                  <a:lnTo>
                    <a:pt x="2896" y="8548"/>
                  </a:lnTo>
                  <a:lnTo>
                    <a:pt x="3064" y="8597"/>
                  </a:lnTo>
                  <a:lnTo>
                    <a:pt x="3233" y="8637"/>
                  </a:lnTo>
                  <a:lnTo>
                    <a:pt x="3401" y="8667"/>
                  </a:lnTo>
                  <a:lnTo>
                    <a:pt x="3570" y="8687"/>
                  </a:lnTo>
                  <a:lnTo>
                    <a:pt x="3729" y="8697"/>
                  </a:lnTo>
                  <a:lnTo>
                    <a:pt x="3897" y="8677"/>
                  </a:lnTo>
                  <a:lnTo>
                    <a:pt x="4056" y="8657"/>
                  </a:lnTo>
                  <a:lnTo>
                    <a:pt x="4214" y="8617"/>
                  </a:lnTo>
                  <a:lnTo>
                    <a:pt x="4373" y="8558"/>
                  </a:lnTo>
                  <a:lnTo>
                    <a:pt x="4532" y="8478"/>
                  </a:lnTo>
                  <a:lnTo>
                    <a:pt x="4641" y="8409"/>
                  </a:lnTo>
                  <a:lnTo>
                    <a:pt x="4730" y="8330"/>
                  </a:lnTo>
                  <a:lnTo>
                    <a:pt x="4819" y="8231"/>
                  </a:lnTo>
                  <a:lnTo>
                    <a:pt x="4909" y="8131"/>
                  </a:lnTo>
                  <a:lnTo>
                    <a:pt x="5057" y="7913"/>
                  </a:lnTo>
                  <a:lnTo>
                    <a:pt x="5196" y="7695"/>
                  </a:lnTo>
                  <a:lnTo>
                    <a:pt x="5335" y="7487"/>
                  </a:lnTo>
                  <a:lnTo>
                    <a:pt x="5434" y="7298"/>
                  </a:lnTo>
                  <a:lnTo>
                    <a:pt x="5523" y="7130"/>
                  </a:lnTo>
                  <a:lnTo>
                    <a:pt x="5613" y="6991"/>
                  </a:lnTo>
                  <a:lnTo>
                    <a:pt x="5652" y="6932"/>
                  </a:lnTo>
                  <a:lnTo>
                    <a:pt x="5702" y="6882"/>
                  </a:lnTo>
                  <a:lnTo>
                    <a:pt x="5761" y="6832"/>
                  </a:lnTo>
                  <a:lnTo>
                    <a:pt x="5821" y="6793"/>
                  </a:lnTo>
                  <a:lnTo>
                    <a:pt x="5890" y="6763"/>
                  </a:lnTo>
                  <a:lnTo>
                    <a:pt x="5979" y="6733"/>
                  </a:lnTo>
                  <a:lnTo>
                    <a:pt x="6069" y="6723"/>
                  </a:lnTo>
                  <a:lnTo>
                    <a:pt x="6178" y="6713"/>
                  </a:lnTo>
                  <a:lnTo>
                    <a:pt x="6366" y="6713"/>
                  </a:lnTo>
                  <a:lnTo>
                    <a:pt x="6545" y="6733"/>
                  </a:lnTo>
                  <a:lnTo>
                    <a:pt x="6713" y="6773"/>
                  </a:lnTo>
                  <a:lnTo>
                    <a:pt x="6892" y="6813"/>
                  </a:lnTo>
                  <a:lnTo>
                    <a:pt x="7239" y="6922"/>
                  </a:lnTo>
                  <a:lnTo>
                    <a:pt x="7586" y="7031"/>
                  </a:lnTo>
                  <a:lnTo>
                    <a:pt x="7754" y="7080"/>
                  </a:lnTo>
                  <a:lnTo>
                    <a:pt x="7923" y="7120"/>
                  </a:lnTo>
                  <a:lnTo>
                    <a:pt x="8101" y="7150"/>
                  </a:lnTo>
                  <a:lnTo>
                    <a:pt x="8280" y="7160"/>
                  </a:lnTo>
                  <a:lnTo>
                    <a:pt x="8458" y="7160"/>
                  </a:lnTo>
                  <a:lnTo>
                    <a:pt x="8647" y="7130"/>
                  </a:lnTo>
                  <a:lnTo>
                    <a:pt x="8736" y="7110"/>
                  </a:lnTo>
                  <a:lnTo>
                    <a:pt x="8835" y="7080"/>
                  </a:lnTo>
                  <a:lnTo>
                    <a:pt x="8934" y="7051"/>
                  </a:lnTo>
                  <a:lnTo>
                    <a:pt x="9033" y="7011"/>
                  </a:lnTo>
                  <a:lnTo>
                    <a:pt x="9123" y="6961"/>
                  </a:lnTo>
                  <a:lnTo>
                    <a:pt x="9202" y="6912"/>
                  </a:lnTo>
                  <a:lnTo>
                    <a:pt x="9281" y="6852"/>
                  </a:lnTo>
                  <a:lnTo>
                    <a:pt x="9351" y="6793"/>
                  </a:lnTo>
                  <a:lnTo>
                    <a:pt x="9420" y="6733"/>
                  </a:lnTo>
                  <a:lnTo>
                    <a:pt x="9480" y="6664"/>
                  </a:lnTo>
                  <a:lnTo>
                    <a:pt x="9589" y="6525"/>
                  </a:lnTo>
                  <a:lnTo>
                    <a:pt x="9688" y="6366"/>
                  </a:lnTo>
                  <a:lnTo>
                    <a:pt x="9767" y="6208"/>
                  </a:lnTo>
                  <a:lnTo>
                    <a:pt x="9847" y="6049"/>
                  </a:lnTo>
                  <a:lnTo>
                    <a:pt x="9916" y="5880"/>
                  </a:lnTo>
                  <a:lnTo>
                    <a:pt x="10045" y="5543"/>
                  </a:lnTo>
                  <a:lnTo>
                    <a:pt x="10114" y="5375"/>
                  </a:lnTo>
                  <a:lnTo>
                    <a:pt x="10194" y="5216"/>
                  </a:lnTo>
                  <a:lnTo>
                    <a:pt x="10283" y="5067"/>
                  </a:lnTo>
                  <a:lnTo>
                    <a:pt x="10392" y="4939"/>
                  </a:lnTo>
                  <a:lnTo>
                    <a:pt x="10441" y="4869"/>
                  </a:lnTo>
                  <a:lnTo>
                    <a:pt x="10511" y="4810"/>
                  </a:lnTo>
                  <a:lnTo>
                    <a:pt x="10570" y="4760"/>
                  </a:lnTo>
                  <a:lnTo>
                    <a:pt x="10650" y="4710"/>
                  </a:lnTo>
                  <a:lnTo>
                    <a:pt x="10699" y="4671"/>
                  </a:lnTo>
                  <a:lnTo>
                    <a:pt x="10759" y="4651"/>
                  </a:lnTo>
                  <a:lnTo>
                    <a:pt x="10828" y="4631"/>
                  </a:lnTo>
                  <a:lnTo>
                    <a:pt x="10888" y="4621"/>
                  </a:lnTo>
                  <a:lnTo>
                    <a:pt x="11026" y="4611"/>
                  </a:lnTo>
                  <a:lnTo>
                    <a:pt x="11175" y="4621"/>
                  </a:lnTo>
                  <a:lnTo>
                    <a:pt x="11324" y="4651"/>
                  </a:lnTo>
                  <a:lnTo>
                    <a:pt x="11483" y="4691"/>
                  </a:lnTo>
                  <a:lnTo>
                    <a:pt x="11641" y="4740"/>
                  </a:lnTo>
                  <a:lnTo>
                    <a:pt x="11810" y="4800"/>
                  </a:lnTo>
                  <a:lnTo>
                    <a:pt x="12147" y="4919"/>
                  </a:lnTo>
                  <a:lnTo>
                    <a:pt x="12316" y="4978"/>
                  </a:lnTo>
                  <a:lnTo>
                    <a:pt x="12474" y="5028"/>
                  </a:lnTo>
                  <a:lnTo>
                    <a:pt x="12633" y="5077"/>
                  </a:lnTo>
                  <a:lnTo>
                    <a:pt x="12791" y="5107"/>
                  </a:lnTo>
                  <a:lnTo>
                    <a:pt x="12940" y="5117"/>
                  </a:lnTo>
                  <a:lnTo>
                    <a:pt x="13079" y="5117"/>
                  </a:lnTo>
                  <a:lnTo>
                    <a:pt x="13248" y="5087"/>
                  </a:lnTo>
                  <a:lnTo>
                    <a:pt x="13396" y="5048"/>
                  </a:lnTo>
                  <a:lnTo>
                    <a:pt x="13545" y="4988"/>
                  </a:lnTo>
                  <a:lnTo>
                    <a:pt x="13684" y="4909"/>
                  </a:lnTo>
                  <a:lnTo>
                    <a:pt x="13823" y="4820"/>
                  </a:lnTo>
                  <a:lnTo>
                    <a:pt x="13942" y="4720"/>
                  </a:lnTo>
                  <a:lnTo>
                    <a:pt x="14061" y="4611"/>
                  </a:lnTo>
                  <a:lnTo>
                    <a:pt x="14170" y="4482"/>
                  </a:lnTo>
                  <a:lnTo>
                    <a:pt x="14279" y="4353"/>
                  </a:lnTo>
                  <a:lnTo>
                    <a:pt x="14378" y="4205"/>
                  </a:lnTo>
                  <a:lnTo>
                    <a:pt x="14467" y="4056"/>
                  </a:lnTo>
                  <a:lnTo>
                    <a:pt x="14556" y="3887"/>
                  </a:lnTo>
                  <a:lnTo>
                    <a:pt x="14626" y="3729"/>
                  </a:lnTo>
                  <a:lnTo>
                    <a:pt x="14705" y="3550"/>
                  </a:lnTo>
                  <a:lnTo>
                    <a:pt x="14765" y="3372"/>
                  </a:lnTo>
                  <a:lnTo>
                    <a:pt x="14824" y="3193"/>
                  </a:lnTo>
                  <a:lnTo>
                    <a:pt x="14884" y="3005"/>
                  </a:lnTo>
                  <a:lnTo>
                    <a:pt x="14933" y="2817"/>
                  </a:lnTo>
                  <a:lnTo>
                    <a:pt x="15013" y="2440"/>
                  </a:lnTo>
                  <a:lnTo>
                    <a:pt x="15062" y="2053"/>
                  </a:lnTo>
                  <a:lnTo>
                    <a:pt x="15102" y="1686"/>
                  </a:lnTo>
                  <a:lnTo>
                    <a:pt x="15112" y="1329"/>
                  </a:lnTo>
                  <a:lnTo>
                    <a:pt x="15102" y="992"/>
                  </a:lnTo>
                  <a:lnTo>
                    <a:pt x="15082" y="685"/>
                  </a:lnTo>
                  <a:lnTo>
                    <a:pt x="15062" y="546"/>
                  </a:lnTo>
                  <a:lnTo>
                    <a:pt x="15032" y="417"/>
                  </a:lnTo>
                  <a:lnTo>
                    <a:pt x="15013" y="338"/>
                  </a:lnTo>
                  <a:lnTo>
                    <a:pt x="14983" y="268"/>
                  </a:lnTo>
                  <a:lnTo>
                    <a:pt x="14943" y="209"/>
                  </a:lnTo>
                  <a:lnTo>
                    <a:pt x="14904" y="159"/>
                  </a:lnTo>
                  <a:lnTo>
                    <a:pt x="14854" y="119"/>
                  </a:lnTo>
                  <a:lnTo>
                    <a:pt x="14794" y="80"/>
                  </a:lnTo>
                  <a:lnTo>
                    <a:pt x="14735" y="60"/>
                  </a:lnTo>
                  <a:lnTo>
                    <a:pt x="14675" y="40"/>
                  </a:lnTo>
                  <a:lnTo>
                    <a:pt x="14606" y="10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072750" y="4254225"/>
              <a:ext cx="665625" cy="660900"/>
            </a:xfrm>
            <a:custGeom>
              <a:rect b="b" l="l" r="r" t="t"/>
              <a:pathLst>
                <a:path extrusionOk="0" h="26436" w="26625">
                  <a:moveTo>
                    <a:pt x="13982" y="1191"/>
                  </a:moveTo>
                  <a:lnTo>
                    <a:pt x="14428" y="1211"/>
                  </a:lnTo>
                  <a:lnTo>
                    <a:pt x="14864" y="1240"/>
                  </a:lnTo>
                  <a:lnTo>
                    <a:pt x="15301" y="1290"/>
                  </a:lnTo>
                  <a:lnTo>
                    <a:pt x="15737" y="1359"/>
                  </a:lnTo>
                  <a:lnTo>
                    <a:pt x="16173" y="1439"/>
                  </a:lnTo>
                  <a:lnTo>
                    <a:pt x="16600" y="1538"/>
                  </a:lnTo>
                  <a:lnTo>
                    <a:pt x="17026" y="1657"/>
                  </a:lnTo>
                  <a:lnTo>
                    <a:pt x="17452" y="1786"/>
                  </a:lnTo>
                  <a:lnTo>
                    <a:pt x="17879" y="1934"/>
                  </a:lnTo>
                  <a:lnTo>
                    <a:pt x="18295" y="2103"/>
                  </a:lnTo>
                  <a:lnTo>
                    <a:pt x="18712" y="2291"/>
                  </a:lnTo>
                  <a:lnTo>
                    <a:pt x="19118" y="2490"/>
                  </a:lnTo>
                  <a:lnTo>
                    <a:pt x="19525" y="2708"/>
                  </a:lnTo>
                  <a:lnTo>
                    <a:pt x="19931" y="2936"/>
                  </a:lnTo>
                  <a:lnTo>
                    <a:pt x="20338" y="3194"/>
                  </a:lnTo>
                  <a:lnTo>
                    <a:pt x="20734" y="3461"/>
                  </a:lnTo>
                  <a:lnTo>
                    <a:pt x="21131" y="3739"/>
                  </a:lnTo>
                  <a:lnTo>
                    <a:pt x="21528" y="4046"/>
                  </a:lnTo>
                  <a:lnTo>
                    <a:pt x="21914" y="4364"/>
                  </a:lnTo>
                  <a:lnTo>
                    <a:pt x="22301" y="4701"/>
                  </a:lnTo>
                  <a:lnTo>
                    <a:pt x="22589" y="4969"/>
                  </a:lnTo>
                  <a:lnTo>
                    <a:pt x="22856" y="5246"/>
                  </a:lnTo>
                  <a:lnTo>
                    <a:pt x="23114" y="5544"/>
                  </a:lnTo>
                  <a:lnTo>
                    <a:pt x="23352" y="5851"/>
                  </a:lnTo>
                  <a:lnTo>
                    <a:pt x="23580" y="6178"/>
                  </a:lnTo>
                  <a:lnTo>
                    <a:pt x="23798" y="6506"/>
                  </a:lnTo>
                  <a:lnTo>
                    <a:pt x="23997" y="6853"/>
                  </a:lnTo>
                  <a:lnTo>
                    <a:pt x="24185" y="7200"/>
                  </a:lnTo>
                  <a:lnTo>
                    <a:pt x="24354" y="7566"/>
                  </a:lnTo>
                  <a:lnTo>
                    <a:pt x="24522" y="7933"/>
                  </a:lnTo>
                  <a:lnTo>
                    <a:pt x="24671" y="8310"/>
                  </a:lnTo>
                  <a:lnTo>
                    <a:pt x="24800" y="8697"/>
                  </a:lnTo>
                  <a:lnTo>
                    <a:pt x="24929" y="9084"/>
                  </a:lnTo>
                  <a:lnTo>
                    <a:pt x="25038" y="9480"/>
                  </a:lnTo>
                  <a:lnTo>
                    <a:pt x="25137" y="9887"/>
                  </a:lnTo>
                  <a:lnTo>
                    <a:pt x="25226" y="10293"/>
                  </a:lnTo>
                  <a:lnTo>
                    <a:pt x="25296" y="10700"/>
                  </a:lnTo>
                  <a:lnTo>
                    <a:pt x="25365" y="11116"/>
                  </a:lnTo>
                  <a:lnTo>
                    <a:pt x="25415" y="11523"/>
                  </a:lnTo>
                  <a:lnTo>
                    <a:pt x="25454" y="11939"/>
                  </a:lnTo>
                  <a:lnTo>
                    <a:pt x="25494" y="12356"/>
                  </a:lnTo>
                  <a:lnTo>
                    <a:pt x="25514" y="12772"/>
                  </a:lnTo>
                  <a:lnTo>
                    <a:pt x="25524" y="13189"/>
                  </a:lnTo>
                  <a:lnTo>
                    <a:pt x="25514" y="13595"/>
                  </a:lnTo>
                  <a:lnTo>
                    <a:pt x="25504" y="14012"/>
                  </a:lnTo>
                  <a:lnTo>
                    <a:pt x="25484" y="14418"/>
                  </a:lnTo>
                  <a:lnTo>
                    <a:pt x="25454" y="14815"/>
                  </a:lnTo>
                  <a:lnTo>
                    <a:pt x="25415" y="15211"/>
                  </a:lnTo>
                  <a:lnTo>
                    <a:pt x="25365" y="15608"/>
                  </a:lnTo>
                  <a:lnTo>
                    <a:pt x="25306" y="15995"/>
                  </a:lnTo>
                  <a:lnTo>
                    <a:pt x="25236" y="16372"/>
                  </a:lnTo>
                  <a:lnTo>
                    <a:pt x="25157" y="16748"/>
                  </a:lnTo>
                  <a:lnTo>
                    <a:pt x="25038" y="17254"/>
                  </a:lnTo>
                  <a:lnTo>
                    <a:pt x="24889" y="17750"/>
                  </a:lnTo>
                  <a:lnTo>
                    <a:pt x="24730" y="18226"/>
                  </a:lnTo>
                  <a:lnTo>
                    <a:pt x="24552" y="18692"/>
                  </a:lnTo>
                  <a:lnTo>
                    <a:pt x="24354" y="19138"/>
                  </a:lnTo>
                  <a:lnTo>
                    <a:pt x="24145" y="19574"/>
                  </a:lnTo>
                  <a:lnTo>
                    <a:pt x="23917" y="19991"/>
                  </a:lnTo>
                  <a:lnTo>
                    <a:pt x="23670" y="20397"/>
                  </a:lnTo>
                  <a:lnTo>
                    <a:pt x="23412" y="20784"/>
                  </a:lnTo>
                  <a:lnTo>
                    <a:pt x="23134" y="21161"/>
                  </a:lnTo>
                  <a:lnTo>
                    <a:pt x="22847" y="21518"/>
                  </a:lnTo>
                  <a:lnTo>
                    <a:pt x="22539" y="21855"/>
                  </a:lnTo>
                  <a:lnTo>
                    <a:pt x="22222" y="22192"/>
                  </a:lnTo>
                  <a:lnTo>
                    <a:pt x="21885" y="22499"/>
                  </a:lnTo>
                  <a:lnTo>
                    <a:pt x="21538" y="22797"/>
                  </a:lnTo>
                  <a:lnTo>
                    <a:pt x="21181" y="23075"/>
                  </a:lnTo>
                  <a:lnTo>
                    <a:pt x="20804" y="23342"/>
                  </a:lnTo>
                  <a:lnTo>
                    <a:pt x="20417" y="23590"/>
                  </a:lnTo>
                  <a:lnTo>
                    <a:pt x="20021" y="23818"/>
                  </a:lnTo>
                  <a:lnTo>
                    <a:pt x="19614" y="24036"/>
                  </a:lnTo>
                  <a:lnTo>
                    <a:pt x="19198" y="24235"/>
                  </a:lnTo>
                  <a:lnTo>
                    <a:pt x="18761" y="24423"/>
                  </a:lnTo>
                  <a:lnTo>
                    <a:pt x="18325" y="24592"/>
                  </a:lnTo>
                  <a:lnTo>
                    <a:pt x="17869" y="24740"/>
                  </a:lnTo>
                  <a:lnTo>
                    <a:pt x="17413" y="24869"/>
                  </a:lnTo>
                  <a:lnTo>
                    <a:pt x="16937" y="24988"/>
                  </a:lnTo>
                  <a:lnTo>
                    <a:pt x="16461" y="25087"/>
                  </a:lnTo>
                  <a:lnTo>
                    <a:pt x="15975" y="25167"/>
                  </a:lnTo>
                  <a:lnTo>
                    <a:pt x="15479" y="25236"/>
                  </a:lnTo>
                  <a:lnTo>
                    <a:pt x="14973" y="25286"/>
                  </a:lnTo>
                  <a:lnTo>
                    <a:pt x="14468" y="25316"/>
                  </a:lnTo>
                  <a:lnTo>
                    <a:pt x="13942" y="25325"/>
                  </a:lnTo>
                  <a:lnTo>
                    <a:pt x="13536" y="25325"/>
                  </a:lnTo>
                  <a:lnTo>
                    <a:pt x="13129" y="25306"/>
                  </a:lnTo>
                  <a:lnTo>
                    <a:pt x="12723" y="25276"/>
                  </a:lnTo>
                  <a:lnTo>
                    <a:pt x="12316" y="25236"/>
                  </a:lnTo>
                  <a:lnTo>
                    <a:pt x="11910" y="25187"/>
                  </a:lnTo>
                  <a:lnTo>
                    <a:pt x="11503" y="25117"/>
                  </a:lnTo>
                  <a:lnTo>
                    <a:pt x="11087" y="25038"/>
                  </a:lnTo>
                  <a:lnTo>
                    <a:pt x="10680" y="24949"/>
                  </a:lnTo>
                  <a:lnTo>
                    <a:pt x="10283" y="24840"/>
                  </a:lnTo>
                  <a:lnTo>
                    <a:pt x="9877" y="24731"/>
                  </a:lnTo>
                  <a:lnTo>
                    <a:pt x="9480" y="24602"/>
                  </a:lnTo>
                  <a:lnTo>
                    <a:pt x="9084" y="24453"/>
                  </a:lnTo>
                  <a:lnTo>
                    <a:pt x="8697" y="24304"/>
                  </a:lnTo>
                  <a:lnTo>
                    <a:pt x="8310" y="24136"/>
                  </a:lnTo>
                  <a:lnTo>
                    <a:pt x="7923" y="23967"/>
                  </a:lnTo>
                  <a:lnTo>
                    <a:pt x="7557" y="23779"/>
                  </a:lnTo>
                  <a:lnTo>
                    <a:pt x="7190" y="23580"/>
                  </a:lnTo>
                  <a:lnTo>
                    <a:pt x="6823" y="23362"/>
                  </a:lnTo>
                  <a:lnTo>
                    <a:pt x="6466" y="23144"/>
                  </a:lnTo>
                  <a:lnTo>
                    <a:pt x="6129" y="22916"/>
                  </a:lnTo>
                  <a:lnTo>
                    <a:pt x="5792" y="22668"/>
                  </a:lnTo>
                  <a:lnTo>
                    <a:pt x="5464" y="22410"/>
                  </a:lnTo>
                  <a:lnTo>
                    <a:pt x="5147" y="22143"/>
                  </a:lnTo>
                  <a:lnTo>
                    <a:pt x="4840" y="21865"/>
                  </a:lnTo>
                  <a:lnTo>
                    <a:pt x="4542" y="21577"/>
                  </a:lnTo>
                  <a:lnTo>
                    <a:pt x="4255" y="21280"/>
                  </a:lnTo>
                  <a:lnTo>
                    <a:pt x="3987" y="20972"/>
                  </a:lnTo>
                  <a:lnTo>
                    <a:pt x="3719" y="20645"/>
                  </a:lnTo>
                  <a:lnTo>
                    <a:pt x="3481" y="20318"/>
                  </a:lnTo>
                  <a:lnTo>
                    <a:pt x="3243" y="19981"/>
                  </a:lnTo>
                  <a:lnTo>
                    <a:pt x="3025" y="19624"/>
                  </a:lnTo>
                  <a:lnTo>
                    <a:pt x="2817" y="19267"/>
                  </a:lnTo>
                  <a:lnTo>
                    <a:pt x="2688" y="18999"/>
                  </a:lnTo>
                  <a:lnTo>
                    <a:pt x="2549" y="18732"/>
                  </a:lnTo>
                  <a:lnTo>
                    <a:pt x="2420" y="18464"/>
                  </a:lnTo>
                  <a:lnTo>
                    <a:pt x="2301" y="18176"/>
                  </a:lnTo>
                  <a:lnTo>
                    <a:pt x="2172" y="17889"/>
                  </a:lnTo>
                  <a:lnTo>
                    <a:pt x="2063" y="17601"/>
                  </a:lnTo>
                  <a:lnTo>
                    <a:pt x="1954" y="17304"/>
                  </a:lnTo>
                  <a:lnTo>
                    <a:pt x="1845" y="17006"/>
                  </a:lnTo>
                  <a:lnTo>
                    <a:pt x="1746" y="16709"/>
                  </a:lnTo>
                  <a:lnTo>
                    <a:pt x="1647" y="16401"/>
                  </a:lnTo>
                  <a:lnTo>
                    <a:pt x="1558" y="16084"/>
                  </a:lnTo>
                  <a:lnTo>
                    <a:pt x="1478" y="15777"/>
                  </a:lnTo>
                  <a:lnTo>
                    <a:pt x="1399" y="15459"/>
                  </a:lnTo>
                  <a:lnTo>
                    <a:pt x="1329" y="15142"/>
                  </a:lnTo>
                  <a:lnTo>
                    <a:pt x="1270" y="14825"/>
                  </a:lnTo>
                  <a:lnTo>
                    <a:pt x="1210" y="14507"/>
                  </a:lnTo>
                  <a:lnTo>
                    <a:pt x="1161" y="14190"/>
                  </a:lnTo>
                  <a:lnTo>
                    <a:pt x="1121" y="13863"/>
                  </a:lnTo>
                  <a:lnTo>
                    <a:pt x="1082" y="13546"/>
                  </a:lnTo>
                  <a:lnTo>
                    <a:pt x="1062" y="13218"/>
                  </a:lnTo>
                  <a:lnTo>
                    <a:pt x="1042" y="12901"/>
                  </a:lnTo>
                  <a:lnTo>
                    <a:pt x="1032" y="12584"/>
                  </a:lnTo>
                  <a:lnTo>
                    <a:pt x="1032" y="12267"/>
                  </a:lnTo>
                  <a:lnTo>
                    <a:pt x="1032" y="11949"/>
                  </a:lnTo>
                  <a:lnTo>
                    <a:pt x="1052" y="11632"/>
                  </a:lnTo>
                  <a:lnTo>
                    <a:pt x="1072" y="11325"/>
                  </a:lnTo>
                  <a:lnTo>
                    <a:pt x="1111" y="11017"/>
                  </a:lnTo>
                  <a:lnTo>
                    <a:pt x="1151" y="10710"/>
                  </a:lnTo>
                  <a:lnTo>
                    <a:pt x="1210" y="10412"/>
                  </a:lnTo>
                  <a:lnTo>
                    <a:pt x="1270" y="10105"/>
                  </a:lnTo>
                  <a:lnTo>
                    <a:pt x="1349" y="9817"/>
                  </a:lnTo>
                  <a:lnTo>
                    <a:pt x="1429" y="9530"/>
                  </a:lnTo>
                  <a:lnTo>
                    <a:pt x="1528" y="9222"/>
                  </a:lnTo>
                  <a:lnTo>
                    <a:pt x="1637" y="8915"/>
                  </a:lnTo>
                  <a:lnTo>
                    <a:pt x="1766" y="8618"/>
                  </a:lnTo>
                  <a:lnTo>
                    <a:pt x="1895" y="8320"/>
                  </a:lnTo>
                  <a:lnTo>
                    <a:pt x="2033" y="8033"/>
                  </a:lnTo>
                  <a:lnTo>
                    <a:pt x="2182" y="7745"/>
                  </a:lnTo>
                  <a:lnTo>
                    <a:pt x="2341" y="7457"/>
                  </a:lnTo>
                  <a:lnTo>
                    <a:pt x="2500" y="7180"/>
                  </a:lnTo>
                  <a:lnTo>
                    <a:pt x="2678" y="6912"/>
                  </a:lnTo>
                  <a:lnTo>
                    <a:pt x="2856" y="6634"/>
                  </a:lnTo>
                  <a:lnTo>
                    <a:pt x="3045" y="6377"/>
                  </a:lnTo>
                  <a:lnTo>
                    <a:pt x="3243" y="6109"/>
                  </a:lnTo>
                  <a:lnTo>
                    <a:pt x="3442" y="5861"/>
                  </a:lnTo>
                  <a:lnTo>
                    <a:pt x="3660" y="5603"/>
                  </a:lnTo>
                  <a:lnTo>
                    <a:pt x="3878" y="5365"/>
                  </a:lnTo>
                  <a:lnTo>
                    <a:pt x="4096" y="5127"/>
                  </a:lnTo>
                  <a:lnTo>
                    <a:pt x="4324" y="4889"/>
                  </a:lnTo>
                  <a:lnTo>
                    <a:pt x="4562" y="4661"/>
                  </a:lnTo>
                  <a:lnTo>
                    <a:pt x="4810" y="4443"/>
                  </a:lnTo>
                  <a:lnTo>
                    <a:pt x="5058" y="4235"/>
                  </a:lnTo>
                  <a:lnTo>
                    <a:pt x="5306" y="4027"/>
                  </a:lnTo>
                  <a:lnTo>
                    <a:pt x="5563" y="3828"/>
                  </a:lnTo>
                  <a:lnTo>
                    <a:pt x="5831" y="3640"/>
                  </a:lnTo>
                  <a:lnTo>
                    <a:pt x="6099" y="3451"/>
                  </a:lnTo>
                  <a:lnTo>
                    <a:pt x="6367" y="3273"/>
                  </a:lnTo>
                  <a:lnTo>
                    <a:pt x="6644" y="3104"/>
                  </a:lnTo>
                  <a:lnTo>
                    <a:pt x="6922" y="2946"/>
                  </a:lnTo>
                  <a:lnTo>
                    <a:pt x="7209" y="2787"/>
                  </a:lnTo>
                  <a:lnTo>
                    <a:pt x="7497" y="2638"/>
                  </a:lnTo>
                  <a:lnTo>
                    <a:pt x="7785" y="2509"/>
                  </a:lnTo>
                  <a:lnTo>
                    <a:pt x="8082" y="2381"/>
                  </a:lnTo>
                  <a:lnTo>
                    <a:pt x="8380" y="2262"/>
                  </a:lnTo>
                  <a:lnTo>
                    <a:pt x="8865" y="2083"/>
                  </a:lnTo>
                  <a:lnTo>
                    <a:pt x="9341" y="1915"/>
                  </a:lnTo>
                  <a:lnTo>
                    <a:pt x="9817" y="1776"/>
                  </a:lnTo>
                  <a:lnTo>
                    <a:pt x="10293" y="1647"/>
                  </a:lnTo>
                  <a:lnTo>
                    <a:pt x="10769" y="1528"/>
                  </a:lnTo>
                  <a:lnTo>
                    <a:pt x="11235" y="1429"/>
                  </a:lnTo>
                  <a:lnTo>
                    <a:pt x="11701" y="1349"/>
                  </a:lnTo>
                  <a:lnTo>
                    <a:pt x="12167" y="1290"/>
                  </a:lnTo>
                  <a:lnTo>
                    <a:pt x="12623" y="1240"/>
                  </a:lnTo>
                  <a:lnTo>
                    <a:pt x="13080" y="1201"/>
                  </a:lnTo>
                  <a:lnTo>
                    <a:pt x="13526" y="1191"/>
                  </a:lnTo>
                  <a:close/>
                  <a:moveTo>
                    <a:pt x="13615" y="1"/>
                  </a:moveTo>
                  <a:lnTo>
                    <a:pt x="13288" y="21"/>
                  </a:lnTo>
                  <a:lnTo>
                    <a:pt x="12961" y="40"/>
                  </a:lnTo>
                  <a:lnTo>
                    <a:pt x="12623" y="70"/>
                  </a:lnTo>
                  <a:lnTo>
                    <a:pt x="12296" y="110"/>
                  </a:lnTo>
                  <a:lnTo>
                    <a:pt x="11969" y="150"/>
                  </a:lnTo>
                  <a:lnTo>
                    <a:pt x="11642" y="209"/>
                  </a:lnTo>
                  <a:lnTo>
                    <a:pt x="11315" y="269"/>
                  </a:lnTo>
                  <a:lnTo>
                    <a:pt x="10987" y="328"/>
                  </a:lnTo>
                  <a:lnTo>
                    <a:pt x="10660" y="407"/>
                  </a:lnTo>
                  <a:lnTo>
                    <a:pt x="10333" y="487"/>
                  </a:lnTo>
                  <a:lnTo>
                    <a:pt x="10016" y="566"/>
                  </a:lnTo>
                  <a:lnTo>
                    <a:pt x="9361" y="754"/>
                  </a:lnTo>
                  <a:lnTo>
                    <a:pt x="8727" y="973"/>
                  </a:lnTo>
                  <a:lnTo>
                    <a:pt x="8082" y="1201"/>
                  </a:lnTo>
                  <a:lnTo>
                    <a:pt x="7814" y="1310"/>
                  </a:lnTo>
                  <a:lnTo>
                    <a:pt x="7547" y="1429"/>
                  </a:lnTo>
                  <a:lnTo>
                    <a:pt x="7279" y="1548"/>
                  </a:lnTo>
                  <a:lnTo>
                    <a:pt x="7011" y="1677"/>
                  </a:lnTo>
                  <a:lnTo>
                    <a:pt x="6753" y="1805"/>
                  </a:lnTo>
                  <a:lnTo>
                    <a:pt x="6496" y="1944"/>
                  </a:lnTo>
                  <a:lnTo>
                    <a:pt x="6248" y="2083"/>
                  </a:lnTo>
                  <a:lnTo>
                    <a:pt x="5990" y="2232"/>
                  </a:lnTo>
                  <a:lnTo>
                    <a:pt x="5742" y="2391"/>
                  </a:lnTo>
                  <a:lnTo>
                    <a:pt x="5504" y="2549"/>
                  </a:lnTo>
                  <a:lnTo>
                    <a:pt x="5256" y="2718"/>
                  </a:lnTo>
                  <a:lnTo>
                    <a:pt x="5028" y="2886"/>
                  </a:lnTo>
                  <a:lnTo>
                    <a:pt x="4790" y="3055"/>
                  </a:lnTo>
                  <a:lnTo>
                    <a:pt x="4562" y="3243"/>
                  </a:lnTo>
                  <a:lnTo>
                    <a:pt x="4334" y="3422"/>
                  </a:lnTo>
                  <a:lnTo>
                    <a:pt x="4116" y="3610"/>
                  </a:lnTo>
                  <a:lnTo>
                    <a:pt x="3898" y="3808"/>
                  </a:lnTo>
                  <a:lnTo>
                    <a:pt x="3689" y="4007"/>
                  </a:lnTo>
                  <a:lnTo>
                    <a:pt x="3481" y="4215"/>
                  </a:lnTo>
                  <a:lnTo>
                    <a:pt x="3273" y="4423"/>
                  </a:lnTo>
                  <a:lnTo>
                    <a:pt x="3075" y="4631"/>
                  </a:lnTo>
                  <a:lnTo>
                    <a:pt x="2886" y="4850"/>
                  </a:lnTo>
                  <a:lnTo>
                    <a:pt x="2698" y="5078"/>
                  </a:lnTo>
                  <a:lnTo>
                    <a:pt x="2509" y="5296"/>
                  </a:lnTo>
                  <a:lnTo>
                    <a:pt x="2331" y="5534"/>
                  </a:lnTo>
                  <a:lnTo>
                    <a:pt x="2152" y="5762"/>
                  </a:lnTo>
                  <a:lnTo>
                    <a:pt x="1984" y="6000"/>
                  </a:lnTo>
                  <a:lnTo>
                    <a:pt x="1825" y="6248"/>
                  </a:lnTo>
                  <a:lnTo>
                    <a:pt x="1667" y="6496"/>
                  </a:lnTo>
                  <a:lnTo>
                    <a:pt x="1508" y="6743"/>
                  </a:lnTo>
                  <a:lnTo>
                    <a:pt x="1359" y="6991"/>
                  </a:lnTo>
                  <a:lnTo>
                    <a:pt x="1220" y="7249"/>
                  </a:lnTo>
                  <a:lnTo>
                    <a:pt x="1092" y="7507"/>
                  </a:lnTo>
                  <a:lnTo>
                    <a:pt x="963" y="7755"/>
                  </a:lnTo>
                  <a:lnTo>
                    <a:pt x="854" y="8013"/>
                  </a:lnTo>
                  <a:lnTo>
                    <a:pt x="744" y="8271"/>
                  </a:lnTo>
                  <a:lnTo>
                    <a:pt x="645" y="8518"/>
                  </a:lnTo>
                  <a:lnTo>
                    <a:pt x="556" y="8776"/>
                  </a:lnTo>
                  <a:lnTo>
                    <a:pt x="467" y="9034"/>
                  </a:lnTo>
                  <a:lnTo>
                    <a:pt x="397" y="9292"/>
                  </a:lnTo>
                  <a:lnTo>
                    <a:pt x="328" y="9560"/>
                  </a:lnTo>
                  <a:lnTo>
                    <a:pt x="269" y="9817"/>
                  </a:lnTo>
                  <a:lnTo>
                    <a:pt x="209" y="10075"/>
                  </a:lnTo>
                  <a:lnTo>
                    <a:pt x="159" y="10343"/>
                  </a:lnTo>
                  <a:lnTo>
                    <a:pt x="120" y="10601"/>
                  </a:lnTo>
                  <a:lnTo>
                    <a:pt x="80" y="10868"/>
                  </a:lnTo>
                  <a:lnTo>
                    <a:pt x="60" y="11126"/>
                  </a:lnTo>
                  <a:lnTo>
                    <a:pt x="31" y="11394"/>
                  </a:lnTo>
                  <a:lnTo>
                    <a:pt x="21" y="11662"/>
                  </a:lnTo>
                  <a:lnTo>
                    <a:pt x="11" y="11929"/>
                  </a:lnTo>
                  <a:lnTo>
                    <a:pt x="1" y="12465"/>
                  </a:lnTo>
                  <a:lnTo>
                    <a:pt x="21" y="13000"/>
                  </a:lnTo>
                  <a:lnTo>
                    <a:pt x="60" y="13546"/>
                  </a:lnTo>
                  <a:lnTo>
                    <a:pt x="120" y="14081"/>
                  </a:lnTo>
                  <a:lnTo>
                    <a:pt x="199" y="14626"/>
                  </a:lnTo>
                  <a:lnTo>
                    <a:pt x="298" y="15172"/>
                  </a:lnTo>
                  <a:lnTo>
                    <a:pt x="407" y="15717"/>
                  </a:lnTo>
                  <a:lnTo>
                    <a:pt x="526" y="16213"/>
                  </a:lnTo>
                  <a:lnTo>
                    <a:pt x="655" y="16699"/>
                  </a:lnTo>
                  <a:lnTo>
                    <a:pt x="804" y="17175"/>
                  </a:lnTo>
                  <a:lnTo>
                    <a:pt x="963" y="17641"/>
                  </a:lnTo>
                  <a:lnTo>
                    <a:pt x="1141" y="18097"/>
                  </a:lnTo>
                  <a:lnTo>
                    <a:pt x="1329" y="18543"/>
                  </a:lnTo>
                  <a:lnTo>
                    <a:pt x="1538" y="18989"/>
                  </a:lnTo>
                  <a:lnTo>
                    <a:pt x="1756" y="19416"/>
                  </a:lnTo>
                  <a:lnTo>
                    <a:pt x="1994" y="19832"/>
                  </a:lnTo>
                  <a:lnTo>
                    <a:pt x="2242" y="20239"/>
                  </a:lnTo>
                  <a:lnTo>
                    <a:pt x="2500" y="20635"/>
                  </a:lnTo>
                  <a:lnTo>
                    <a:pt x="2767" y="21022"/>
                  </a:lnTo>
                  <a:lnTo>
                    <a:pt x="3055" y="21399"/>
                  </a:lnTo>
                  <a:lnTo>
                    <a:pt x="3352" y="21766"/>
                  </a:lnTo>
                  <a:lnTo>
                    <a:pt x="3670" y="22113"/>
                  </a:lnTo>
                  <a:lnTo>
                    <a:pt x="3987" y="22450"/>
                  </a:lnTo>
                  <a:lnTo>
                    <a:pt x="4324" y="22787"/>
                  </a:lnTo>
                  <a:lnTo>
                    <a:pt x="4681" y="23094"/>
                  </a:lnTo>
                  <a:lnTo>
                    <a:pt x="5038" y="23402"/>
                  </a:lnTo>
                  <a:lnTo>
                    <a:pt x="5405" y="23689"/>
                  </a:lnTo>
                  <a:lnTo>
                    <a:pt x="5792" y="23967"/>
                  </a:lnTo>
                  <a:lnTo>
                    <a:pt x="6188" y="24235"/>
                  </a:lnTo>
                  <a:lnTo>
                    <a:pt x="6595" y="24483"/>
                  </a:lnTo>
                  <a:lnTo>
                    <a:pt x="7011" y="24721"/>
                  </a:lnTo>
                  <a:lnTo>
                    <a:pt x="7438" y="24939"/>
                  </a:lnTo>
                  <a:lnTo>
                    <a:pt x="7874" y="25147"/>
                  </a:lnTo>
                  <a:lnTo>
                    <a:pt x="8330" y="25345"/>
                  </a:lnTo>
                  <a:lnTo>
                    <a:pt x="8786" y="25524"/>
                  </a:lnTo>
                  <a:lnTo>
                    <a:pt x="9252" y="25682"/>
                  </a:lnTo>
                  <a:lnTo>
                    <a:pt x="9728" y="25831"/>
                  </a:lnTo>
                  <a:lnTo>
                    <a:pt x="10224" y="25970"/>
                  </a:lnTo>
                  <a:lnTo>
                    <a:pt x="10720" y="26089"/>
                  </a:lnTo>
                  <a:lnTo>
                    <a:pt x="11255" y="26198"/>
                  </a:lnTo>
                  <a:lnTo>
                    <a:pt x="11791" y="26277"/>
                  </a:lnTo>
                  <a:lnTo>
                    <a:pt x="12336" y="26347"/>
                  </a:lnTo>
                  <a:lnTo>
                    <a:pt x="12871" y="26396"/>
                  </a:lnTo>
                  <a:lnTo>
                    <a:pt x="13417" y="26426"/>
                  </a:lnTo>
                  <a:lnTo>
                    <a:pt x="13962" y="26436"/>
                  </a:lnTo>
                  <a:lnTo>
                    <a:pt x="14507" y="26426"/>
                  </a:lnTo>
                  <a:lnTo>
                    <a:pt x="15053" y="26396"/>
                  </a:lnTo>
                  <a:lnTo>
                    <a:pt x="15588" y="26347"/>
                  </a:lnTo>
                  <a:lnTo>
                    <a:pt x="16124" y="26277"/>
                  </a:lnTo>
                  <a:lnTo>
                    <a:pt x="16659" y="26188"/>
                  </a:lnTo>
                  <a:lnTo>
                    <a:pt x="17185" y="26079"/>
                  </a:lnTo>
                  <a:lnTo>
                    <a:pt x="17700" y="25950"/>
                  </a:lnTo>
                  <a:lnTo>
                    <a:pt x="18216" y="25801"/>
                  </a:lnTo>
                  <a:lnTo>
                    <a:pt x="18722" y="25633"/>
                  </a:lnTo>
                  <a:lnTo>
                    <a:pt x="19227" y="25444"/>
                  </a:lnTo>
                  <a:lnTo>
                    <a:pt x="19713" y="25236"/>
                  </a:lnTo>
                  <a:lnTo>
                    <a:pt x="20189" y="25008"/>
                  </a:lnTo>
                  <a:lnTo>
                    <a:pt x="20655" y="24760"/>
                  </a:lnTo>
                  <a:lnTo>
                    <a:pt x="21111" y="24493"/>
                  </a:lnTo>
                  <a:lnTo>
                    <a:pt x="21339" y="24354"/>
                  </a:lnTo>
                  <a:lnTo>
                    <a:pt x="21557" y="24205"/>
                  </a:lnTo>
                  <a:lnTo>
                    <a:pt x="21776" y="24056"/>
                  </a:lnTo>
                  <a:lnTo>
                    <a:pt x="21984" y="23898"/>
                  </a:lnTo>
                  <a:lnTo>
                    <a:pt x="22192" y="23739"/>
                  </a:lnTo>
                  <a:lnTo>
                    <a:pt x="22400" y="23570"/>
                  </a:lnTo>
                  <a:lnTo>
                    <a:pt x="22599" y="23402"/>
                  </a:lnTo>
                  <a:lnTo>
                    <a:pt x="22797" y="23223"/>
                  </a:lnTo>
                  <a:lnTo>
                    <a:pt x="22995" y="23045"/>
                  </a:lnTo>
                  <a:lnTo>
                    <a:pt x="23184" y="22856"/>
                  </a:lnTo>
                  <a:lnTo>
                    <a:pt x="23362" y="22668"/>
                  </a:lnTo>
                  <a:lnTo>
                    <a:pt x="23551" y="22470"/>
                  </a:lnTo>
                  <a:lnTo>
                    <a:pt x="23719" y="22271"/>
                  </a:lnTo>
                  <a:lnTo>
                    <a:pt x="23898" y="22063"/>
                  </a:lnTo>
                  <a:lnTo>
                    <a:pt x="24056" y="21845"/>
                  </a:lnTo>
                  <a:lnTo>
                    <a:pt x="24225" y="21637"/>
                  </a:lnTo>
                  <a:lnTo>
                    <a:pt x="24374" y="21409"/>
                  </a:lnTo>
                  <a:lnTo>
                    <a:pt x="24532" y="21181"/>
                  </a:lnTo>
                  <a:lnTo>
                    <a:pt x="24681" y="20953"/>
                  </a:lnTo>
                  <a:lnTo>
                    <a:pt x="24820" y="20715"/>
                  </a:lnTo>
                  <a:lnTo>
                    <a:pt x="24949" y="20477"/>
                  </a:lnTo>
                  <a:lnTo>
                    <a:pt x="25087" y="20229"/>
                  </a:lnTo>
                  <a:lnTo>
                    <a:pt x="25206" y="19981"/>
                  </a:lnTo>
                  <a:lnTo>
                    <a:pt x="25325" y="19723"/>
                  </a:lnTo>
                  <a:lnTo>
                    <a:pt x="25504" y="19317"/>
                  </a:lnTo>
                  <a:lnTo>
                    <a:pt x="25663" y="18900"/>
                  </a:lnTo>
                  <a:lnTo>
                    <a:pt x="25811" y="18474"/>
                  </a:lnTo>
                  <a:lnTo>
                    <a:pt x="25950" y="18047"/>
                  </a:lnTo>
                  <a:lnTo>
                    <a:pt x="26069" y="17611"/>
                  </a:lnTo>
                  <a:lnTo>
                    <a:pt x="26188" y="17165"/>
                  </a:lnTo>
                  <a:lnTo>
                    <a:pt x="26287" y="16719"/>
                  </a:lnTo>
                  <a:lnTo>
                    <a:pt x="26367" y="16272"/>
                  </a:lnTo>
                  <a:lnTo>
                    <a:pt x="26446" y="15816"/>
                  </a:lnTo>
                  <a:lnTo>
                    <a:pt x="26505" y="15350"/>
                  </a:lnTo>
                  <a:lnTo>
                    <a:pt x="26555" y="14894"/>
                  </a:lnTo>
                  <a:lnTo>
                    <a:pt x="26585" y="14428"/>
                  </a:lnTo>
                  <a:lnTo>
                    <a:pt x="26614" y="13962"/>
                  </a:lnTo>
                  <a:lnTo>
                    <a:pt x="26624" y="13496"/>
                  </a:lnTo>
                  <a:lnTo>
                    <a:pt x="26614" y="13020"/>
                  </a:lnTo>
                  <a:lnTo>
                    <a:pt x="26605" y="12554"/>
                  </a:lnTo>
                  <a:lnTo>
                    <a:pt x="26575" y="12088"/>
                  </a:lnTo>
                  <a:lnTo>
                    <a:pt x="26535" y="11622"/>
                  </a:lnTo>
                  <a:lnTo>
                    <a:pt x="26476" y="11156"/>
                  </a:lnTo>
                  <a:lnTo>
                    <a:pt x="26406" y="10700"/>
                  </a:lnTo>
                  <a:lnTo>
                    <a:pt x="26327" y="10234"/>
                  </a:lnTo>
                  <a:lnTo>
                    <a:pt x="26238" y="9788"/>
                  </a:lnTo>
                  <a:lnTo>
                    <a:pt x="26129" y="9331"/>
                  </a:lnTo>
                  <a:lnTo>
                    <a:pt x="26010" y="8885"/>
                  </a:lnTo>
                  <a:lnTo>
                    <a:pt x="25871" y="8449"/>
                  </a:lnTo>
                  <a:lnTo>
                    <a:pt x="25722" y="8013"/>
                  </a:lnTo>
                  <a:lnTo>
                    <a:pt x="25563" y="7586"/>
                  </a:lnTo>
                  <a:lnTo>
                    <a:pt x="25395" y="7170"/>
                  </a:lnTo>
                  <a:lnTo>
                    <a:pt x="25206" y="6763"/>
                  </a:lnTo>
                  <a:lnTo>
                    <a:pt x="24998" y="6357"/>
                  </a:lnTo>
                  <a:lnTo>
                    <a:pt x="24790" y="5970"/>
                  </a:lnTo>
                  <a:lnTo>
                    <a:pt x="24562" y="5583"/>
                  </a:lnTo>
                  <a:lnTo>
                    <a:pt x="24433" y="5395"/>
                  </a:lnTo>
                  <a:lnTo>
                    <a:pt x="24304" y="5207"/>
                  </a:lnTo>
                  <a:lnTo>
                    <a:pt x="24165" y="5018"/>
                  </a:lnTo>
                  <a:lnTo>
                    <a:pt x="24026" y="4830"/>
                  </a:lnTo>
                  <a:lnTo>
                    <a:pt x="23868" y="4651"/>
                  </a:lnTo>
                  <a:lnTo>
                    <a:pt x="23709" y="4463"/>
                  </a:lnTo>
                  <a:lnTo>
                    <a:pt x="23382" y="4116"/>
                  </a:lnTo>
                  <a:lnTo>
                    <a:pt x="23035" y="3769"/>
                  </a:lnTo>
                  <a:lnTo>
                    <a:pt x="22658" y="3432"/>
                  </a:lnTo>
                  <a:lnTo>
                    <a:pt x="22271" y="3114"/>
                  </a:lnTo>
                  <a:lnTo>
                    <a:pt x="21875" y="2807"/>
                  </a:lnTo>
                  <a:lnTo>
                    <a:pt x="21468" y="2509"/>
                  </a:lnTo>
                  <a:lnTo>
                    <a:pt x="21052" y="2232"/>
                  </a:lnTo>
                  <a:lnTo>
                    <a:pt x="20625" y="1964"/>
                  </a:lnTo>
                  <a:lnTo>
                    <a:pt x="20199" y="1716"/>
                  </a:lnTo>
                  <a:lnTo>
                    <a:pt x="19773" y="1478"/>
                  </a:lnTo>
                  <a:lnTo>
                    <a:pt x="19346" y="1260"/>
                  </a:lnTo>
                  <a:lnTo>
                    <a:pt x="18920" y="1062"/>
                  </a:lnTo>
                  <a:lnTo>
                    <a:pt x="18513" y="883"/>
                  </a:lnTo>
                  <a:lnTo>
                    <a:pt x="18186" y="754"/>
                  </a:lnTo>
                  <a:lnTo>
                    <a:pt x="17869" y="635"/>
                  </a:lnTo>
                  <a:lnTo>
                    <a:pt x="17542" y="526"/>
                  </a:lnTo>
                  <a:lnTo>
                    <a:pt x="17214" y="427"/>
                  </a:lnTo>
                  <a:lnTo>
                    <a:pt x="16897" y="338"/>
                  </a:lnTo>
                  <a:lnTo>
                    <a:pt x="16570" y="269"/>
                  </a:lnTo>
                  <a:lnTo>
                    <a:pt x="16243" y="199"/>
                  </a:lnTo>
                  <a:lnTo>
                    <a:pt x="15915" y="140"/>
                  </a:lnTo>
                  <a:lnTo>
                    <a:pt x="15588" y="90"/>
                  </a:lnTo>
                  <a:lnTo>
                    <a:pt x="15261" y="60"/>
                  </a:lnTo>
                  <a:lnTo>
                    <a:pt x="14934" y="31"/>
                  </a:lnTo>
                  <a:lnTo>
                    <a:pt x="14597" y="11"/>
                  </a:lnTo>
                  <a:lnTo>
                    <a:pt x="14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0" name="Google Shape;1130;p30"/>
          <p:cNvSpPr/>
          <p:nvPr/>
        </p:nvSpPr>
        <p:spPr>
          <a:xfrm flipH="1">
            <a:off x="7468500" y="2027038"/>
            <a:ext cx="1218300" cy="1735500"/>
          </a:xfrm>
          <a:prstGeom prst="wedgeRoundRectCallout">
            <a:avLst>
              <a:gd fmla="val 276947" name="adj1"/>
              <a:gd fmla="val 56129" name="adj2"/>
              <a:gd fmla="val 0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1" name="Google Shape;1131;p30"/>
          <p:cNvGrpSpPr/>
          <p:nvPr/>
        </p:nvGrpSpPr>
        <p:grpSpPr>
          <a:xfrm>
            <a:off x="7764300" y="2238750"/>
            <a:ext cx="626700" cy="1312100"/>
            <a:chOff x="6656775" y="3406700"/>
            <a:chExt cx="626700" cy="1312100"/>
          </a:xfrm>
        </p:grpSpPr>
        <p:sp>
          <p:nvSpPr>
            <p:cNvPr id="1132" name="Google Shape;1132;p30"/>
            <p:cNvSpPr/>
            <p:nvPr/>
          </p:nvSpPr>
          <p:spPr>
            <a:xfrm>
              <a:off x="6656775" y="3406700"/>
              <a:ext cx="626700" cy="1312100"/>
            </a:xfrm>
            <a:custGeom>
              <a:rect b="b" l="l" r="r" t="t"/>
              <a:pathLst>
                <a:path extrusionOk="0" h="52484" w="25068">
                  <a:moveTo>
                    <a:pt x="17928" y="1914"/>
                  </a:moveTo>
                  <a:lnTo>
                    <a:pt x="18097" y="2320"/>
                  </a:lnTo>
                  <a:lnTo>
                    <a:pt x="18255" y="2727"/>
                  </a:lnTo>
                  <a:lnTo>
                    <a:pt x="18404" y="3143"/>
                  </a:lnTo>
                  <a:lnTo>
                    <a:pt x="18533" y="3560"/>
                  </a:lnTo>
                  <a:lnTo>
                    <a:pt x="18652" y="3986"/>
                  </a:lnTo>
                  <a:lnTo>
                    <a:pt x="18702" y="4204"/>
                  </a:lnTo>
                  <a:lnTo>
                    <a:pt x="18741" y="4423"/>
                  </a:lnTo>
                  <a:lnTo>
                    <a:pt x="18781" y="4641"/>
                  </a:lnTo>
                  <a:lnTo>
                    <a:pt x="18811" y="4869"/>
                  </a:lnTo>
                  <a:lnTo>
                    <a:pt x="18831" y="5097"/>
                  </a:lnTo>
                  <a:lnTo>
                    <a:pt x="18850" y="5335"/>
                  </a:lnTo>
                  <a:lnTo>
                    <a:pt x="18860" y="5424"/>
                  </a:lnTo>
                  <a:lnTo>
                    <a:pt x="18900" y="5503"/>
                  </a:lnTo>
                  <a:lnTo>
                    <a:pt x="18950" y="5573"/>
                  </a:lnTo>
                  <a:lnTo>
                    <a:pt x="19009" y="5642"/>
                  </a:lnTo>
                  <a:lnTo>
                    <a:pt x="19078" y="5702"/>
                  </a:lnTo>
                  <a:lnTo>
                    <a:pt x="19158" y="5751"/>
                  </a:lnTo>
                  <a:lnTo>
                    <a:pt x="19237" y="5781"/>
                  </a:lnTo>
                  <a:lnTo>
                    <a:pt x="19326" y="5801"/>
                  </a:lnTo>
                  <a:lnTo>
                    <a:pt x="19723" y="5840"/>
                  </a:lnTo>
                  <a:lnTo>
                    <a:pt x="20120" y="5890"/>
                  </a:lnTo>
                  <a:lnTo>
                    <a:pt x="20506" y="5950"/>
                  </a:lnTo>
                  <a:lnTo>
                    <a:pt x="20893" y="6019"/>
                  </a:lnTo>
                  <a:lnTo>
                    <a:pt x="21270" y="6108"/>
                  </a:lnTo>
                  <a:lnTo>
                    <a:pt x="21647" y="6207"/>
                  </a:lnTo>
                  <a:lnTo>
                    <a:pt x="22023" y="6307"/>
                  </a:lnTo>
                  <a:lnTo>
                    <a:pt x="22400" y="6426"/>
                  </a:lnTo>
                  <a:lnTo>
                    <a:pt x="22113" y="6634"/>
                  </a:lnTo>
                  <a:lnTo>
                    <a:pt x="21805" y="6822"/>
                  </a:lnTo>
                  <a:lnTo>
                    <a:pt x="21488" y="7001"/>
                  </a:lnTo>
                  <a:lnTo>
                    <a:pt x="21171" y="7159"/>
                  </a:lnTo>
                  <a:lnTo>
                    <a:pt x="20843" y="7318"/>
                  </a:lnTo>
                  <a:lnTo>
                    <a:pt x="20516" y="7467"/>
                  </a:lnTo>
                  <a:lnTo>
                    <a:pt x="19882" y="7744"/>
                  </a:lnTo>
                  <a:lnTo>
                    <a:pt x="19812" y="7784"/>
                  </a:lnTo>
                  <a:lnTo>
                    <a:pt x="19743" y="7843"/>
                  </a:lnTo>
                  <a:lnTo>
                    <a:pt x="19683" y="7903"/>
                  </a:lnTo>
                  <a:lnTo>
                    <a:pt x="19624" y="7982"/>
                  </a:lnTo>
                  <a:lnTo>
                    <a:pt x="19584" y="8062"/>
                  </a:lnTo>
                  <a:lnTo>
                    <a:pt x="19554" y="8151"/>
                  </a:lnTo>
                  <a:lnTo>
                    <a:pt x="19544" y="8240"/>
                  </a:lnTo>
                  <a:lnTo>
                    <a:pt x="19564" y="8329"/>
                  </a:lnTo>
                  <a:lnTo>
                    <a:pt x="19683" y="8835"/>
                  </a:lnTo>
                  <a:lnTo>
                    <a:pt x="19802" y="9361"/>
                  </a:lnTo>
                  <a:lnTo>
                    <a:pt x="19901" y="9876"/>
                  </a:lnTo>
                  <a:lnTo>
                    <a:pt x="19991" y="10402"/>
                  </a:lnTo>
                  <a:lnTo>
                    <a:pt x="20060" y="10927"/>
                  </a:lnTo>
                  <a:lnTo>
                    <a:pt x="20120" y="11453"/>
                  </a:lnTo>
                  <a:lnTo>
                    <a:pt x="20169" y="11978"/>
                  </a:lnTo>
                  <a:lnTo>
                    <a:pt x="20209" y="12514"/>
                  </a:lnTo>
                  <a:lnTo>
                    <a:pt x="18404" y="10471"/>
                  </a:lnTo>
                  <a:lnTo>
                    <a:pt x="18236" y="10273"/>
                  </a:lnTo>
                  <a:lnTo>
                    <a:pt x="18077" y="10074"/>
                  </a:lnTo>
                  <a:lnTo>
                    <a:pt x="17918" y="9896"/>
                  </a:lnTo>
                  <a:lnTo>
                    <a:pt x="17760" y="9737"/>
                  </a:lnTo>
                  <a:lnTo>
                    <a:pt x="17670" y="9658"/>
                  </a:lnTo>
                  <a:lnTo>
                    <a:pt x="17581" y="9599"/>
                  </a:lnTo>
                  <a:lnTo>
                    <a:pt x="17492" y="9539"/>
                  </a:lnTo>
                  <a:lnTo>
                    <a:pt x="17393" y="9489"/>
                  </a:lnTo>
                  <a:lnTo>
                    <a:pt x="17284" y="9450"/>
                  </a:lnTo>
                  <a:lnTo>
                    <a:pt x="17165" y="9420"/>
                  </a:lnTo>
                  <a:lnTo>
                    <a:pt x="17046" y="9400"/>
                  </a:lnTo>
                  <a:lnTo>
                    <a:pt x="16917" y="9390"/>
                  </a:lnTo>
                  <a:lnTo>
                    <a:pt x="16699" y="9390"/>
                  </a:lnTo>
                  <a:lnTo>
                    <a:pt x="16471" y="9410"/>
                  </a:lnTo>
                  <a:lnTo>
                    <a:pt x="16252" y="9450"/>
                  </a:lnTo>
                  <a:lnTo>
                    <a:pt x="16024" y="9499"/>
                  </a:lnTo>
                  <a:lnTo>
                    <a:pt x="15796" y="9559"/>
                  </a:lnTo>
                  <a:lnTo>
                    <a:pt x="15558" y="9628"/>
                  </a:lnTo>
                  <a:lnTo>
                    <a:pt x="15330" y="9708"/>
                  </a:lnTo>
                  <a:lnTo>
                    <a:pt x="15092" y="9797"/>
                  </a:lnTo>
                  <a:lnTo>
                    <a:pt x="14864" y="9896"/>
                  </a:lnTo>
                  <a:lnTo>
                    <a:pt x="14626" y="9995"/>
                  </a:lnTo>
                  <a:lnTo>
                    <a:pt x="14160" y="10223"/>
                  </a:lnTo>
                  <a:lnTo>
                    <a:pt x="13694" y="10451"/>
                  </a:lnTo>
                  <a:lnTo>
                    <a:pt x="13248" y="10689"/>
                  </a:lnTo>
                  <a:lnTo>
                    <a:pt x="13704" y="9618"/>
                  </a:lnTo>
                  <a:lnTo>
                    <a:pt x="13813" y="9380"/>
                  </a:lnTo>
                  <a:lnTo>
                    <a:pt x="13952" y="9132"/>
                  </a:lnTo>
                  <a:lnTo>
                    <a:pt x="14091" y="8885"/>
                  </a:lnTo>
                  <a:lnTo>
                    <a:pt x="14230" y="8637"/>
                  </a:lnTo>
                  <a:lnTo>
                    <a:pt x="14349" y="8379"/>
                  </a:lnTo>
                  <a:lnTo>
                    <a:pt x="14398" y="8250"/>
                  </a:lnTo>
                  <a:lnTo>
                    <a:pt x="14438" y="8121"/>
                  </a:lnTo>
                  <a:lnTo>
                    <a:pt x="14468" y="7992"/>
                  </a:lnTo>
                  <a:lnTo>
                    <a:pt x="14487" y="7863"/>
                  </a:lnTo>
                  <a:lnTo>
                    <a:pt x="14497" y="7734"/>
                  </a:lnTo>
                  <a:lnTo>
                    <a:pt x="14497" y="7596"/>
                  </a:lnTo>
                  <a:lnTo>
                    <a:pt x="14468" y="7407"/>
                  </a:lnTo>
                  <a:lnTo>
                    <a:pt x="14428" y="7209"/>
                  </a:lnTo>
                  <a:lnTo>
                    <a:pt x="14368" y="7001"/>
                  </a:lnTo>
                  <a:lnTo>
                    <a:pt x="14309" y="6802"/>
                  </a:lnTo>
                  <a:lnTo>
                    <a:pt x="14220" y="6604"/>
                  </a:lnTo>
                  <a:lnTo>
                    <a:pt x="14130" y="6406"/>
                  </a:lnTo>
                  <a:lnTo>
                    <a:pt x="14031" y="6197"/>
                  </a:lnTo>
                  <a:lnTo>
                    <a:pt x="13932" y="5999"/>
                  </a:lnTo>
                  <a:lnTo>
                    <a:pt x="13694" y="5593"/>
                  </a:lnTo>
                  <a:lnTo>
                    <a:pt x="13446" y="5196"/>
                  </a:lnTo>
                  <a:lnTo>
                    <a:pt x="12951" y="4423"/>
                  </a:lnTo>
                  <a:lnTo>
                    <a:pt x="13317" y="4522"/>
                  </a:lnTo>
                  <a:lnTo>
                    <a:pt x="13684" y="4641"/>
                  </a:lnTo>
                  <a:lnTo>
                    <a:pt x="14418" y="4879"/>
                  </a:lnTo>
                  <a:lnTo>
                    <a:pt x="14785" y="4988"/>
                  </a:lnTo>
                  <a:lnTo>
                    <a:pt x="15152" y="5087"/>
                  </a:lnTo>
                  <a:lnTo>
                    <a:pt x="15340" y="5127"/>
                  </a:lnTo>
                  <a:lnTo>
                    <a:pt x="15529" y="5156"/>
                  </a:lnTo>
                  <a:lnTo>
                    <a:pt x="15717" y="5186"/>
                  </a:lnTo>
                  <a:lnTo>
                    <a:pt x="15915" y="5196"/>
                  </a:lnTo>
                  <a:lnTo>
                    <a:pt x="15975" y="5196"/>
                  </a:lnTo>
                  <a:lnTo>
                    <a:pt x="16054" y="5206"/>
                  </a:lnTo>
                  <a:lnTo>
                    <a:pt x="16133" y="5196"/>
                  </a:lnTo>
                  <a:lnTo>
                    <a:pt x="16203" y="5176"/>
                  </a:lnTo>
                  <a:lnTo>
                    <a:pt x="16282" y="5146"/>
                  </a:lnTo>
                  <a:lnTo>
                    <a:pt x="16342" y="5097"/>
                  </a:lnTo>
                  <a:lnTo>
                    <a:pt x="16401" y="5037"/>
                  </a:lnTo>
                  <a:lnTo>
                    <a:pt x="16451" y="4958"/>
                  </a:lnTo>
                  <a:lnTo>
                    <a:pt x="16490" y="4869"/>
                  </a:lnTo>
                  <a:lnTo>
                    <a:pt x="16550" y="4670"/>
                  </a:lnTo>
                  <a:lnTo>
                    <a:pt x="16629" y="4472"/>
                  </a:lnTo>
                  <a:lnTo>
                    <a:pt x="16788" y="4095"/>
                  </a:lnTo>
                  <a:lnTo>
                    <a:pt x="16956" y="3728"/>
                  </a:lnTo>
                  <a:lnTo>
                    <a:pt x="17145" y="3362"/>
                  </a:lnTo>
                  <a:lnTo>
                    <a:pt x="17541" y="2638"/>
                  </a:lnTo>
                  <a:lnTo>
                    <a:pt x="17740" y="2271"/>
                  </a:lnTo>
                  <a:lnTo>
                    <a:pt x="17928" y="1914"/>
                  </a:lnTo>
                  <a:close/>
                  <a:moveTo>
                    <a:pt x="18781" y="26049"/>
                  </a:moveTo>
                  <a:lnTo>
                    <a:pt x="18950" y="26059"/>
                  </a:lnTo>
                  <a:lnTo>
                    <a:pt x="19128" y="26078"/>
                  </a:lnTo>
                  <a:lnTo>
                    <a:pt x="19297" y="26108"/>
                  </a:lnTo>
                  <a:lnTo>
                    <a:pt x="19475" y="26158"/>
                  </a:lnTo>
                  <a:lnTo>
                    <a:pt x="19654" y="26207"/>
                  </a:lnTo>
                  <a:lnTo>
                    <a:pt x="19822" y="26267"/>
                  </a:lnTo>
                  <a:lnTo>
                    <a:pt x="20139" y="26386"/>
                  </a:lnTo>
                  <a:lnTo>
                    <a:pt x="20486" y="26534"/>
                  </a:lnTo>
                  <a:lnTo>
                    <a:pt x="20665" y="26614"/>
                  </a:lnTo>
                  <a:lnTo>
                    <a:pt x="20843" y="26713"/>
                  </a:lnTo>
                  <a:lnTo>
                    <a:pt x="21022" y="26822"/>
                  </a:lnTo>
                  <a:lnTo>
                    <a:pt x="21181" y="26941"/>
                  </a:lnTo>
                  <a:lnTo>
                    <a:pt x="21250" y="27001"/>
                  </a:lnTo>
                  <a:lnTo>
                    <a:pt x="21309" y="27070"/>
                  </a:lnTo>
                  <a:lnTo>
                    <a:pt x="21369" y="27149"/>
                  </a:lnTo>
                  <a:lnTo>
                    <a:pt x="21419" y="27219"/>
                  </a:lnTo>
                  <a:lnTo>
                    <a:pt x="21468" y="27338"/>
                  </a:lnTo>
                  <a:lnTo>
                    <a:pt x="21518" y="27457"/>
                  </a:lnTo>
                  <a:lnTo>
                    <a:pt x="21538" y="27556"/>
                  </a:lnTo>
                  <a:lnTo>
                    <a:pt x="21557" y="27665"/>
                  </a:lnTo>
                  <a:lnTo>
                    <a:pt x="21557" y="27764"/>
                  </a:lnTo>
                  <a:lnTo>
                    <a:pt x="21547" y="27853"/>
                  </a:lnTo>
                  <a:lnTo>
                    <a:pt x="21518" y="27952"/>
                  </a:lnTo>
                  <a:lnTo>
                    <a:pt x="21488" y="28042"/>
                  </a:lnTo>
                  <a:lnTo>
                    <a:pt x="21448" y="28141"/>
                  </a:lnTo>
                  <a:lnTo>
                    <a:pt x="21409" y="28230"/>
                  </a:lnTo>
                  <a:lnTo>
                    <a:pt x="21300" y="28428"/>
                  </a:lnTo>
                  <a:lnTo>
                    <a:pt x="21171" y="28637"/>
                  </a:lnTo>
                  <a:lnTo>
                    <a:pt x="21042" y="28865"/>
                  </a:lnTo>
                  <a:lnTo>
                    <a:pt x="20576" y="29767"/>
                  </a:lnTo>
                  <a:lnTo>
                    <a:pt x="20090" y="30659"/>
                  </a:lnTo>
                  <a:lnTo>
                    <a:pt x="19594" y="31542"/>
                  </a:lnTo>
                  <a:lnTo>
                    <a:pt x="19088" y="32424"/>
                  </a:lnTo>
                  <a:lnTo>
                    <a:pt x="18801" y="32434"/>
                  </a:lnTo>
                  <a:lnTo>
                    <a:pt x="18523" y="32434"/>
                  </a:lnTo>
                  <a:lnTo>
                    <a:pt x="18246" y="32405"/>
                  </a:lnTo>
                  <a:lnTo>
                    <a:pt x="17988" y="32355"/>
                  </a:lnTo>
                  <a:lnTo>
                    <a:pt x="17740" y="32286"/>
                  </a:lnTo>
                  <a:lnTo>
                    <a:pt x="17621" y="32246"/>
                  </a:lnTo>
                  <a:lnTo>
                    <a:pt x="17512" y="32196"/>
                  </a:lnTo>
                  <a:lnTo>
                    <a:pt x="17393" y="32147"/>
                  </a:lnTo>
                  <a:lnTo>
                    <a:pt x="17284" y="32087"/>
                  </a:lnTo>
                  <a:lnTo>
                    <a:pt x="17185" y="32018"/>
                  </a:lnTo>
                  <a:lnTo>
                    <a:pt x="17075" y="31958"/>
                  </a:lnTo>
                  <a:lnTo>
                    <a:pt x="16976" y="31879"/>
                  </a:lnTo>
                  <a:lnTo>
                    <a:pt x="16887" y="31800"/>
                  </a:lnTo>
                  <a:lnTo>
                    <a:pt x="16788" y="31720"/>
                  </a:lnTo>
                  <a:lnTo>
                    <a:pt x="16709" y="31631"/>
                  </a:lnTo>
                  <a:lnTo>
                    <a:pt x="16619" y="31532"/>
                  </a:lnTo>
                  <a:lnTo>
                    <a:pt x="16540" y="31433"/>
                  </a:lnTo>
                  <a:lnTo>
                    <a:pt x="16461" y="31334"/>
                  </a:lnTo>
                  <a:lnTo>
                    <a:pt x="16391" y="31225"/>
                  </a:lnTo>
                  <a:lnTo>
                    <a:pt x="16322" y="31116"/>
                  </a:lnTo>
                  <a:lnTo>
                    <a:pt x="16262" y="30997"/>
                  </a:lnTo>
                  <a:lnTo>
                    <a:pt x="16143" y="30749"/>
                  </a:lnTo>
                  <a:lnTo>
                    <a:pt x="16044" y="30481"/>
                  </a:lnTo>
                  <a:lnTo>
                    <a:pt x="15965" y="30193"/>
                  </a:lnTo>
                  <a:lnTo>
                    <a:pt x="17710" y="27020"/>
                  </a:lnTo>
                  <a:lnTo>
                    <a:pt x="17819" y="26802"/>
                  </a:lnTo>
                  <a:lnTo>
                    <a:pt x="17908" y="26614"/>
                  </a:lnTo>
                  <a:lnTo>
                    <a:pt x="18008" y="26455"/>
                  </a:lnTo>
                  <a:lnTo>
                    <a:pt x="18047" y="26376"/>
                  </a:lnTo>
                  <a:lnTo>
                    <a:pt x="18107" y="26306"/>
                  </a:lnTo>
                  <a:lnTo>
                    <a:pt x="18156" y="26247"/>
                  </a:lnTo>
                  <a:lnTo>
                    <a:pt x="18216" y="26197"/>
                  </a:lnTo>
                  <a:lnTo>
                    <a:pt x="18285" y="26158"/>
                  </a:lnTo>
                  <a:lnTo>
                    <a:pt x="18364" y="26118"/>
                  </a:lnTo>
                  <a:lnTo>
                    <a:pt x="18454" y="26088"/>
                  </a:lnTo>
                  <a:lnTo>
                    <a:pt x="18553" y="26068"/>
                  </a:lnTo>
                  <a:lnTo>
                    <a:pt x="18662" y="26049"/>
                  </a:lnTo>
                  <a:close/>
                  <a:moveTo>
                    <a:pt x="11146" y="28726"/>
                  </a:moveTo>
                  <a:lnTo>
                    <a:pt x="11453" y="28736"/>
                  </a:lnTo>
                  <a:lnTo>
                    <a:pt x="11761" y="28746"/>
                  </a:lnTo>
                  <a:lnTo>
                    <a:pt x="12068" y="28775"/>
                  </a:lnTo>
                  <a:lnTo>
                    <a:pt x="12375" y="28805"/>
                  </a:lnTo>
                  <a:lnTo>
                    <a:pt x="12683" y="28855"/>
                  </a:lnTo>
                  <a:lnTo>
                    <a:pt x="12980" y="28904"/>
                  </a:lnTo>
                  <a:lnTo>
                    <a:pt x="13288" y="28964"/>
                  </a:lnTo>
                  <a:lnTo>
                    <a:pt x="13595" y="29033"/>
                  </a:lnTo>
                  <a:lnTo>
                    <a:pt x="13902" y="29113"/>
                  </a:lnTo>
                  <a:lnTo>
                    <a:pt x="14200" y="29202"/>
                  </a:lnTo>
                  <a:lnTo>
                    <a:pt x="14507" y="29301"/>
                  </a:lnTo>
                  <a:lnTo>
                    <a:pt x="14805" y="29400"/>
                  </a:lnTo>
                  <a:lnTo>
                    <a:pt x="15102" y="29509"/>
                  </a:lnTo>
                  <a:lnTo>
                    <a:pt x="14963" y="29757"/>
                  </a:lnTo>
                  <a:lnTo>
                    <a:pt x="14924" y="29807"/>
                  </a:lnTo>
                  <a:lnTo>
                    <a:pt x="14894" y="29866"/>
                  </a:lnTo>
                  <a:lnTo>
                    <a:pt x="14864" y="29926"/>
                  </a:lnTo>
                  <a:lnTo>
                    <a:pt x="14844" y="29995"/>
                  </a:lnTo>
                  <a:lnTo>
                    <a:pt x="14835" y="30055"/>
                  </a:lnTo>
                  <a:lnTo>
                    <a:pt x="14825" y="30104"/>
                  </a:lnTo>
                  <a:lnTo>
                    <a:pt x="14825" y="30164"/>
                  </a:lnTo>
                  <a:lnTo>
                    <a:pt x="14825" y="30213"/>
                  </a:lnTo>
                  <a:lnTo>
                    <a:pt x="14835" y="30263"/>
                  </a:lnTo>
                  <a:lnTo>
                    <a:pt x="14854" y="30302"/>
                  </a:lnTo>
                  <a:lnTo>
                    <a:pt x="14894" y="30392"/>
                  </a:lnTo>
                  <a:lnTo>
                    <a:pt x="14944" y="30590"/>
                  </a:lnTo>
                  <a:lnTo>
                    <a:pt x="15003" y="30788"/>
                  </a:lnTo>
                  <a:lnTo>
                    <a:pt x="15072" y="30977"/>
                  </a:lnTo>
                  <a:lnTo>
                    <a:pt x="15142" y="31165"/>
                  </a:lnTo>
                  <a:lnTo>
                    <a:pt x="15221" y="31334"/>
                  </a:lnTo>
                  <a:lnTo>
                    <a:pt x="15310" y="31512"/>
                  </a:lnTo>
                  <a:lnTo>
                    <a:pt x="15400" y="31671"/>
                  </a:lnTo>
                  <a:lnTo>
                    <a:pt x="15499" y="31839"/>
                  </a:lnTo>
                  <a:lnTo>
                    <a:pt x="15598" y="31988"/>
                  </a:lnTo>
                  <a:lnTo>
                    <a:pt x="15707" y="32137"/>
                  </a:lnTo>
                  <a:lnTo>
                    <a:pt x="15826" y="32276"/>
                  </a:lnTo>
                  <a:lnTo>
                    <a:pt x="15945" y="32405"/>
                  </a:lnTo>
                  <a:lnTo>
                    <a:pt x="16074" y="32533"/>
                  </a:lnTo>
                  <a:lnTo>
                    <a:pt x="16203" y="32652"/>
                  </a:lnTo>
                  <a:lnTo>
                    <a:pt x="16342" y="32762"/>
                  </a:lnTo>
                  <a:lnTo>
                    <a:pt x="16490" y="32871"/>
                  </a:lnTo>
                  <a:lnTo>
                    <a:pt x="16629" y="32960"/>
                  </a:lnTo>
                  <a:lnTo>
                    <a:pt x="16788" y="33059"/>
                  </a:lnTo>
                  <a:lnTo>
                    <a:pt x="16947" y="33138"/>
                  </a:lnTo>
                  <a:lnTo>
                    <a:pt x="17105" y="33208"/>
                  </a:lnTo>
                  <a:lnTo>
                    <a:pt x="17274" y="33277"/>
                  </a:lnTo>
                  <a:lnTo>
                    <a:pt x="17442" y="33337"/>
                  </a:lnTo>
                  <a:lnTo>
                    <a:pt x="17621" y="33396"/>
                  </a:lnTo>
                  <a:lnTo>
                    <a:pt x="17799" y="33436"/>
                  </a:lnTo>
                  <a:lnTo>
                    <a:pt x="17988" y="33475"/>
                  </a:lnTo>
                  <a:lnTo>
                    <a:pt x="18176" y="33495"/>
                  </a:lnTo>
                  <a:lnTo>
                    <a:pt x="18364" y="33515"/>
                  </a:lnTo>
                  <a:lnTo>
                    <a:pt x="18563" y="33535"/>
                  </a:lnTo>
                  <a:lnTo>
                    <a:pt x="18761" y="33535"/>
                  </a:lnTo>
                  <a:lnTo>
                    <a:pt x="18959" y="33525"/>
                  </a:lnTo>
                  <a:lnTo>
                    <a:pt x="19168" y="33515"/>
                  </a:lnTo>
                  <a:lnTo>
                    <a:pt x="19376" y="33485"/>
                  </a:lnTo>
                  <a:lnTo>
                    <a:pt x="19445" y="33505"/>
                  </a:lnTo>
                  <a:lnTo>
                    <a:pt x="19505" y="33505"/>
                  </a:lnTo>
                  <a:lnTo>
                    <a:pt x="19574" y="33495"/>
                  </a:lnTo>
                  <a:lnTo>
                    <a:pt x="19634" y="33475"/>
                  </a:lnTo>
                  <a:lnTo>
                    <a:pt x="19693" y="33446"/>
                  </a:lnTo>
                  <a:lnTo>
                    <a:pt x="19753" y="33396"/>
                  </a:lnTo>
                  <a:lnTo>
                    <a:pt x="19812" y="33337"/>
                  </a:lnTo>
                  <a:lnTo>
                    <a:pt x="19862" y="33267"/>
                  </a:lnTo>
                  <a:lnTo>
                    <a:pt x="20367" y="32375"/>
                  </a:lnTo>
                  <a:lnTo>
                    <a:pt x="20546" y="32494"/>
                  </a:lnTo>
                  <a:lnTo>
                    <a:pt x="20724" y="32613"/>
                  </a:lnTo>
                  <a:lnTo>
                    <a:pt x="20893" y="32742"/>
                  </a:lnTo>
                  <a:lnTo>
                    <a:pt x="21052" y="32881"/>
                  </a:lnTo>
                  <a:lnTo>
                    <a:pt x="21210" y="33019"/>
                  </a:lnTo>
                  <a:lnTo>
                    <a:pt x="21369" y="33158"/>
                  </a:lnTo>
                  <a:lnTo>
                    <a:pt x="21518" y="33307"/>
                  </a:lnTo>
                  <a:lnTo>
                    <a:pt x="21656" y="33456"/>
                  </a:lnTo>
                  <a:lnTo>
                    <a:pt x="21934" y="33763"/>
                  </a:lnTo>
                  <a:lnTo>
                    <a:pt x="22192" y="34080"/>
                  </a:lnTo>
                  <a:lnTo>
                    <a:pt x="22430" y="34417"/>
                  </a:lnTo>
                  <a:lnTo>
                    <a:pt x="22648" y="34764"/>
                  </a:lnTo>
                  <a:lnTo>
                    <a:pt x="22846" y="35121"/>
                  </a:lnTo>
                  <a:lnTo>
                    <a:pt x="23035" y="35488"/>
                  </a:lnTo>
                  <a:lnTo>
                    <a:pt x="23203" y="35865"/>
                  </a:lnTo>
                  <a:lnTo>
                    <a:pt x="23352" y="36242"/>
                  </a:lnTo>
                  <a:lnTo>
                    <a:pt x="23481" y="36639"/>
                  </a:lnTo>
                  <a:lnTo>
                    <a:pt x="23600" y="37035"/>
                  </a:lnTo>
                  <a:lnTo>
                    <a:pt x="23689" y="37442"/>
                  </a:lnTo>
                  <a:lnTo>
                    <a:pt x="23778" y="37848"/>
                  </a:lnTo>
                  <a:lnTo>
                    <a:pt x="23838" y="38265"/>
                  </a:lnTo>
                  <a:lnTo>
                    <a:pt x="23888" y="38681"/>
                  </a:lnTo>
                  <a:lnTo>
                    <a:pt x="23917" y="39098"/>
                  </a:lnTo>
                  <a:lnTo>
                    <a:pt x="23937" y="39514"/>
                  </a:lnTo>
                  <a:lnTo>
                    <a:pt x="23937" y="39940"/>
                  </a:lnTo>
                  <a:lnTo>
                    <a:pt x="23917" y="40357"/>
                  </a:lnTo>
                  <a:lnTo>
                    <a:pt x="23888" y="40773"/>
                  </a:lnTo>
                  <a:lnTo>
                    <a:pt x="23848" y="41190"/>
                  </a:lnTo>
                  <a:lnTo>
                    <a:pt x="23788" y="41606"/>
                  </a:lnTo>
                  <a:lnTo>
                    <a:pt x="23709" y="42023"/>
                  </a:lnTo>
                  <a:lnTo>
                    <a:pt x="23620" y="42429"/>
                  </a:lnTo>
                  <a:lnTo>
                    <a:pt x="23511" y="42826"/>
                  </a:lnTo>
                  <a:lnTo>
                    <a:pt x="23392" y="43223"/>
                  </a:lnTo>
                  <a:lnTo>
                    <a:pt x="23263" y="43609"/>
                  </a:lnTo>
                  <a:lnTo>
                    <a:pt x="23114" y="43986"/>
                  </a:lnTo>
                  <a:lnTo>
                    <a:pt x="22955" y="44363"/>
                  </a:lnTo>
                  <a:lnTo>
                    <a:pt x="22747" y="44809"/>
                  </a:lnTo>
                  <a:lnTo>
                    <a:pt x="22509" y="45245"/>
                  </a:lnTo>
                  <a:lnTo>
                    <a:pt x="22271" y="45672"/>
                  </a:lnTo>
                  <a:lnTo>
                    <a:pt x="22013" y="46078"/>
                  </a:lnTo>
                  <a:lnTo>
                    <a:pt x="21746" y="46475"/>
                  </a:lnTo>
                  <a:lnTo>
                    <a:pt x="21458" y="46862"/>
                  </a:lnTo>
                  <a:lnTo>
                    <a:pt x="21161" y="47238"/>
                  </a:lnTo>
                  <a:lnTo>
                    <a:pt x="20853" y="47595"/>
                  </a:lnTo>
                  <a:lnTo>
                    <a:pt x="20526" y="47942"/>
                  </a:lnTo>
                  <a:lnTo>
                    <a:pt x="20189" y="48270"/>
                  </a:lnTo>
                  <a:lnTo>
                    <a:pt x="19842" y="48587"/>
                  </a:lnTo>
                  <a:lnTo>
                    <a:pt x="19485" y="48884"/>
                  </a:lnTo>
                  <a:lnTo>
                    <a:pt x="19118" y="49172"/>
                  </a:lnTo>
                  <a:lnTo>
                    <a:pt x="18741" y="49440"/>
                  </a:lnTo>
                  <a:lnTo>
                    <a:pt x="18355" y="49697"/>
                  </a:lnTo>
                  <a:lnTo>
                    <a:pt x="17958" y="49935"/>
                  </a:lnTo>
                  <a:lnTo>
                    <a:pt x="17551" y="50154"/>
                  </a:lnTo>
                  <a:lnTo>
                    <a:pt x="17135" y="50362"/>
                  </a:lnTo>
                  <a:lnTo>
                    <a:pt x="16709" y="50550"/>
                  </a:lnTo>
                  <a:lnTo>
                    <a:pt x="16282" y="50719"/>
                  </a:lnTo>
                  <a:lnTo>
                    <a:pt x="15836" y="50868"/>
                  </a:lnTo>
                  <a:lnTo>
                    <a:pt x="15390" y="50996"/>
                  </a:lnTo>
                  <a:lnTo>
                    <a:pt x="14944" y="51115"/>
                  </a:lnTo>
                  <a:lnTo>
                    <a:pt x="14478" y="51205"/>
                  </a:lnTo>
                  <a:lnTo>
                    <a:pt x="14012" y="51284"/>
                  </a:lnTo>
                  <a:lnTo>
                    <a:pt x="13545" y="51343"/>
                  </a:lnTo>
                  <a:lnTo>
                    <a:pt x="13070" y="51373"/>
                  </a:lnTo>
                  <a:lnTo>
                    <a:pt x="12584" y="51393"/>
                  </a:lnTo>
                  <a:lnTo>
                    <a:pt x="12098" y="51383"/>
                  </a:lnTo>
                  <a:lnTo>
                    <a:pt x="11612" y="51363"/>
                  </a:lnTo>
                  <a:lnTo>
                    <a:pt x="11116" y="51314"/>
                  </a:lnTo>
                  <a:lnTo>
                    <a:pt x="10620" y="51244"/>
                  </a:lnTo>
                  <a:lnTo>
                    <a:pt x="10263" y="51175"/>
                  </a:lnTo>
                  <a:lnTo>
                    <a:pt x="9916" y="51106"/>
                  </a:lnTo>
                  <a:lnTo>
                    <a:pt x="9569" y="51016"/>
                  </a:lnTo>
                  <a:lnTo>
                    <a:pt x="9222" y="50917"/>
                  </a:lnTo>
                  <a:lnTo>
                    <a:pt x="8885" y="50808"/>
                  </a:lnTo>
                  <a:lnTo>
                    <a:pt x="8558" y="50689"/>
                  </a:lnTo>
                  <a:lnTo>
                    <a:pt x="8231" y="50550"/>
                  </a:lnTo>
                  <a:lnTo>
                    <a:pt x="7913" y="50411"/>
                  </a:lnTo>
                  <a:lnTo>
                    <a:pt x="7606" y="50263"/>
                  </a:lnTo>
                  <a:lnTo>
                    <a:pt x="7289" y="50104"/>
                  </a:lnTo>
                  <a:lnTo>
                    <a:pt x="6991" y="49926"/>
                  </a:lnTo>
                  <a:lnTo>
                    <a:pt x="6694" y="49747"/>
                  </a:lnTo>
                  <a:lnTo>
                    <a:pt x="6406" y="49559"/>
                  </a:lnTo>
                  <a:lnTo>
                    <a:pt x="6119" y="49360"/>
                  </a:lnTo>
                  <a:lnTo>
                    <a:pt x="5841" y="49152"/>
                  </a:lnTo>
                  <a:lnTo>
                    <a:pt x="5573" y="48934"/>
                  </a:lnTo>
                  <a:lnTo>
                    <a:pt x="5306" y="48716"/>
                  </a:lnTo>
                  <a:lnTo>
                    <a:pt x="5048" y="48478"/>
                  </a:lnTo>
                  <a:lnTo>
                    <a:pt x="4790" y="48240"/>
                  </a:lnTo>
                  <a:lnTo>
                    <a:pt x="4542" y="47992"/>
                  </a:lnTo>
                  <a:lnTo>
                    <a:pt x="4304" y="47744"/>
                  </a:lnTo>
                  <a:lnTo>
                    <a:pt x="4076" y="47476"/>
                  </a:lnTo>
                  <a:lnTo>
                    <a:pt x="3848" y="47209"/>
                  </a:lnTo>
                  <a:lnTo>
                    <a:pt x="3630" y="46931"/>
                  </a:lnTo>
                  <a:lnTo>
                    <a:pt x="3422" y="46653"/>
                  </a:lnTo>
                  <a:lnTo>
                    <a:pt x="3213" y="46366"/>
                  </a:lnTo>
                  <a:lnTo>
                    <a:pt x="3015" y="46068"/>
                  </a:lnTo>
                  <a:lnTo>
                    <a:pt x="2827" y="45771"/>
                  </a:lnTo>
                  <a:lnTo>
                    <a:pt x="2648" y="45464"/>
                  </a:lnTo>
                  <a:lnTo>
                    <a:pt x="2470" y="45156"/>
                  </a:lnTo>
                  <a:lnTo>
                    <a:pt x="2301" y="44839"/>
                  </a:lnTo>
                  <a:lnTo>
                    <a:pt x="2142" y="44522"/>
                  </a:lnTo>
                  <a:lnTo>
                    <a:pt x="2033" y="44293"/>
                  </a:lnTo>
                  <a:lnTo>
                    <a:pt x="1934" y="44065"/>
                  </a:lnTo>
                  <a:lnTo>
                    <a:pt x="1756" y="43609"/>
                  </a:lnTo>
                  <a:lnTo>
                    <a:pt x="1597" y="43143"/>
                  </a:lnTo>
                  <a:lnTo>
                    <a:pt x="1458" y="42677"/>
                  </a:lnTo>
                  <a:lnTo>
                    <a:pt x="1349" y="42201"/>
                  </a:lnTo>
                  <a:lnTo>
                    <a:pt x="1260" y="41725"/>
                  </a:lnTo>
                  <a:lnTo>
                    <a:pt x="1191" y="41249"/>
                  </a:lnTo>
                  <a:lnTo>
                    <a:pt x="1141" y="40773"/>
                  </a:lnTo>
                  <a:lnTo>
                    <a:pt x="1111" y="40297"/>
                  </a:lnTo>
                  <a:lnTo>
                    <a:pt x="1111" y="39821"/>
                  </a:lnTo>
                  <a:lnTo>
                    <a:pt x="1121" y="39346"/>
                  </a:lnTo>
                  <a:lnTo>
                    <a:pt x="1161" y="38870"/>
                  </a:lnTo>
                  <a:lnTo>
                    <a:pt x="1210" y="38394"/>
                  </a:lnTo>
                  <a:lnTo>
                    <a:pt x="1290" y="37918"/>
                  </a:lnTo>
                  <a:lnTo>
                    <a:pt x="1389" y="37452"/>
                  </a:lnTo>
                  <a:lnTo>
                    <a:pt x="1498" y="36986"/>
                  </a:lnTo>
                  <a:lnTo>
                    <a:pt x="1637" y="36529"/>
                  </a:lnTo>
                  <a:lnTo>
                    <a:pt x="1785" y="36073"/>
                  </a:lnTo>
                  <a:lnTo>
                    <a:pt x="1954" y="35627"/>
                  </a:lnTo>
                  <a:lnTo>
                    <a:pt x="2142" y="35181"/>
                  </a:lnTo>
                  <a:lnTo>
                    <a:pt x="2351" y="34745"/>
                  </a:lnTo>
                  <a:lnTo>
                    <a:pt x="2569" y="34318"/>
                  </a:lnTo>
                  <a:lnTo>
                    <a:pt x="2817" y="33902"/>
                  </a:lnTo>
                  <a:lnTo>
                    <a:pt x="3065" y="33485"/>
                  </a:lnTo>
                  <a:lnTo>
                    <a:pt x="3342" y="33089"/>
                  </a:lnTo>
                  <a:lnTo>
                    <a:pt x="3630" y="32692"/>
                  </a:lnTo>
                  <a:lnTo>
                    <a:pt x="3937" y="32315"/>
                  </a:lnTo>
                  <a:lnTo>
                    <a:pt x="4254" y="31948"/>
                  </a:lnTo>
                  <a:lnTo>
                    <a:pt x="4592" y="31591"/>
                  </a:lnTo>
                  <a:lnTo>
                    <a:pt x="4949" y="31244"/>
                  </a:lnTo>
                  <a:lnTo>
                    <a:pt x="5306" y="30907"/>
                  </a:lnTo>
                  <a:lnTo>
                    <a:pt x="5692" y="30590"/>
                  </a:lnTo>
                  <a:lnTo>
                    <a:pt x="5950" y="30392"/>
                  </a:lnTo>
                  <a:lnTo>
                    <a:pt x="6218" y="30203"/>
                  </a:lnTo>
                  <a:lnTo>
                    <a:pt x="6486" y="30025"/>
                  </a:lnTo>
                  <a:lnTo>
                    <a:pt x="6753" y="29866"/>
                  </a:lnTo>
                  <a:lnTo>
                    <a:pt x="7031" y="29708"/>
                  </a:lnTo>
                  <a:lnTo>
                    <a:pt x="7309" y="29569"/>
                  </a:lnTo>
                  <a:lnTo>
                    <a:pt x="7586" y="29440"/>
                  </a:lnTo>
                  <a:lnTo>
                    <a:pt x="7874" y="29321"/>
                  </a:lnTo>
                  <a:lnTo>
                    <a:pt x="8161" y="29212"/>
                  </a:lnTo>
                  <a:lnTo>
                    <a:pt x="8449" y="29122"/>
                  </a:lnTo>
                  <a:lnTo>
                    <a:pt x="8746" y="29033"/>
                  </a:lnTo>
                  <a:lnTo>
                    <a:pt x="9044" y="28954"/>
                  </a:lnTo>
                  <a:lnTo>
                    <a:pt x="9341" y="28894"/>
                  </a:lnTo>
                  <a:lnTo>
                    <a:pt x="9639" y="28845"/>
                  </a:lnTo>
                  <a:lnTo>
                    <a:pt x="9936" y="28795"/>
                  </a:lnTo>
                  <a:lnTo>
                    <a:pt x="10234" y="28766"/>
                  </a:lnTo>
                  <a:lnTo>
                    <a:pt x="10541" y="28746"/>
                  </a:lnTo>
                  <a:lnTo>
                    <a:pt x="10848" y="28726"/>
                  </a:lnTo>
                  <a:close/>
                  <a:moveTo>
                    <a:pt x="17809" y="0"/>
                  </a:moveTo>
                  <a:lnTo>
                    <a:pt x="17740" y="20"/>
                  </a:lnTo>
                  <a:lnTo>
                    <a:pt x="17660" y="40"/>
                  </a:lnTo>
                  <a:lnTo>
                    <a:pt x="17591" y="70"/>
                  </a:lnTo>
                  <a:lnTo>
                    <a:pt x="17532" y="119"/>
                  </a:lnTo>
                  <a:lnTo>
                    <a:pt x="17482" y="179"/>
                  </a:lnTo>
                  <a:lnTo>
                    <a:pt x="17432" y="248"/>
                  </a:lnTo>
                  <a:lnTo>
                    <a:pt x="17403" y="327"/>
                  </a:lnTo>
                  <a:lnTo>
                    <a:pt x="17313" y="575"/>
                  </a:lnTo>
                  <a:lnTo>
                    <a:pt x="17224" y="813"/>
                  </a:lnTo>
                  <a:lnTo>
                    <a:pt x="17125" y="1051"/>
                  </a:lnTo>
                  <a:lnTo>
                    <a:pt x="17016" y="1289"/>
                  </a:lnTo>
                  <a:lnTo>
                    <a:pt x="16778" y="1755"/>
                  </a:lnTo>
                  <a:lnTo>
                    <a:pt x="16540" y="2211"/>
                  </a:lnTo>
                  <a:lnTo>
                    <a:pt x="16292" y="2658"/>
                  </a:lnTo>
                  <a:lnTo>
                    <a:pt x="16044" y="3124"/>
                  </a:lnTo>
                  <a:lnTo>
                    <a:pt x="15826" y="3580"/>
                  </a:lnTo>
                  <a:lnTo>
                    <a:pt x="15717" y="3818"/>
                  </a:lnTo>
                  <a:lnTo>
                    <a:pt x="15618" y="4056"/>
                  </a:lnTo>
                  <a:lnTo>
                    <a:pt x="15390" y="4016"/>
                  </a:lnTo>
                  <a:lnTo>
                    <a:pt x="15162" y="3966"/>
                  </a:lnTo>
                  <a:lnTo>
                    <a:pt x="14934" y="3907"/>
                  </a:lnTo>
                  <a:lnTo>
                    <a:pt x="14706" y="3838"/>
                  </a:lnTo>
                  <a:lnTo>
                    <a:pt x="14259" y="3699"/>
                  </a:lnTo>
                  <a:lnTo>
                    <a:pt x="13813" y="3550"/>
                  </a:lnTo>
                  <a:lnTo>
                    <a:pt x="13357" y="3411"/>
                  </a:lnTo>
                  <a:lnTo>
                    <a:pt x="13139" y="3342"/>
                  </a:lnTo>
                  <a:lnTo>
                    <a:pt x="12911" y="3282"/>
                  </a:lnTo>
                  <a:lnTo>
                    <a:pt x="12683" y="3233"/>
                  </a:lnTo>
                  <a:lnTo>
                    <a:pt x="12445" y="3183"/>
                  </a:lnTo>
                  <a:lnTo>
                    <a:pt x="12217" y="3153"/>
                  </a:lnTo>
                  <a:lnTo>
                    <a:pt x="11979" y="3124"/>
                  </a:lnTo>
                  <a:lnTo>
                    <a:pt x="11899" y="3124"/>
                  </a:lnTo>
                  <a:lnTo>
                    <a:pt x="11830" y="3134"/>
                  </a:lnTo>
                  <a:lnTo>
                    <a:pt x="11761" y="3153"/>
                  </a:lnTo>
                  <a:lnTo>
                    <a:pt x="11691" y="3173"/>
                  </a:lnTo>
                  <a:lnTo>
                    <a:pt x="11632" y="3213"/>
                  </a:lnTo>
                  <a:lnTo>
                    <a:pt x="11572" y="3253"/>
                  </a:lnTo>
                  <a:lnTo>
                    <a:pt x="11523" y="3292"/>
                  </a:lnTo>
                  <a:lnTo>
                    <a:pt x="11473" y="3342"/>
                  </a:lnTo>
                  <a:lnTo>
                    <a:pt x="11433" y="3401"/>
                  </a:lnTo>
                  <a:lnTo>
                    <a:pt x="11404" y="3461"/>
                  </a:lnTo>
                  <a:lnTo>
                    <a:pt x="11374" y="3530"/>
                  </a:lnTo>
                  <a:lnTo>
                    <a:pt x="11364" y="3590"/>
                  </a:lnTo>
                  <a:lnTo>
                    <a:pt x="11354" y="3669"/>
                  </a:lnTo>
                  <a:lnTo>
                    <a:pt x="11364" y="3738"/>
                  </a:lnTo>
                  <a:lnTo>
                    <a:pt x="11374" y="3808"/>
                  </a:lnTo>
                  <a:lnTo>
                    <a:pt x="11404" y="3887"/>
                  </a:lnTo>
                  <a:lnTo>
                    <a:pt x="11503" y="4085"/>
                  </a:lnTo>
                  <a:lnTo>
                    <a:pt x="11622" y="4294"/>
                  </a:lnTo>
                  <a:lnTo>
                    <a:pt x="11741" y="4502"/>
                  </a:lnTo>
                  <a:lnTo>
                    <a:pt x="11870" y="4710"/>
                  </a:lnTo>
                  <a:lnTo>
                    <a:pt x="12435" y="5573"/>
                  </a:lnTo>
                  <a:lnTo>
                    <a:pt x="12574" y="5791"/>
                  </a:lnTo>
                  <a:lnTo>
                    <a:pt x="12703" y="6019"/>
                  </a:lnTo>
                  <a:lnTo>
                    <a:pt x="12832" y="6237"/>
                  </a:lnTo>
                  <a:lnTo>
                    <a:pt x="12941" y="6455"/>
                  </a:lnTo>
                  <a:lnTo>
                    <a:pt x="13040" y="6673"/>
                  </a:lnTo>
                  <a:lnTo>
                    <a:pt x="13129" y="6892"/>
                  </a:lnTo>
                  <a:lnTo>
                    <a:pt x="13189" y="7110"/>
                  </a:lnTo>
                  <a:lnTo>
                    <a:pt x="13238" y="7328"/>
                  </a:lnTo>
                  <a:lnTo>
                    <a:pt x="13258" y="7437"/>
                  </a:lnTo>
                  <a:lnTo>
                    <a:pt x="13258" y="7556"/>
                  </a:lnTo>
                  <a:lnTo>
                    <a:pt x="13258" y="7675"/>
                  </a:lnTo>
                  <a:lnTo>
                    <a:pt x="13248" y="7804"/>
                  </a:lnTo>
                  <a:lnTo>
                    <a:pt x="13208" y="8062"/>
                  </a:lnTo>
                  <a:lnTo>
                    <a:pt x="13149" y="8329"/>
                  </a:lnTo>
                  <a:lnTo>
                    <a:pt x="13070" y="8617"/>
                  </a:lnTo>
                  <a:lnTo>
                    <a:pt x="12970" y="8904"/>
                  </a:lnTo>
                  <a:lnTo>
                    <a:pt x="12851" y="9202"/>
                  </a:lnTo>
                  <a:lnTo>
                    <a:pt x="12722" y="9499"/>
                  </a:lnTo>
                  <a:lnTo>
                    <a:pt x="12594" y="9787"/>
                  </a:lnTo>
                  <a:lnTo>
                    <a:pt x="12445" y="10084"/>
                  </a:lnTo>
                  <a:lnTo>
                    <a:pt x="12147" y="10630"/>
                  </a:lnTo>
                  <a:lnTo>
                    <a:pt x="11860" y="11135"/>
                  </a:lnTo>
                  <a:lnTo>
                    <a:pt x="11612" y="11562"/>
                  </a:lnTo>
                  <a:lnTo>
                    <a:pt x="11562" y="11651"/>
                  </a:lnTo>
                  <a:lnTo>
                    <a:pt x="11543" y="11740"/>
                  </a:lnTo>
                  <a:lnTo>
                    <a:pt x="11523" y="11830"/>
                  </a:lnTo>
                  <a:lnTo>
                    <a:pt x="11523" y="11909"/>
                  </a:lnTo>
                  <a:lnTo>
                    <a:pt x="11533" y="11998"/>
                  </a:lnTo>
                  <a:lnTo>
                    <a:pt x="11552" y="12087"/>
                  </a:lnTo>
                  <a:lnTo>
                    <a:pt x="11582" y="12167"/>
                  </a:lnTo>
                  <a:lnTo>
                    <a:pt x="11632" y="12236"/>
                  </a:lnTo>
                  <a:lnTo>
                    <a:pt x="11681" y="12296"/>
                  </a:lnTo>
                  <a:lnTo>
                    <a:pt x="11741" y="12355"/>
                  </a:lnTo>
                  <a:lnTo>
                    <a:pt x="11810" y="12395"/>
                  </a:lnTo>
                  <a:lnTo>
                    <a:pt x="11890" y="12425"/>
                  </a:lnTo>
                  <a:lnTo>
                    <a:pt x="11979" y="12444"/>
                  </a:lnTo>
                  <a:lnTo>
                    <a:pt x="12068" y="12444"/>
                  </a:lnTo>
                  <a:lnTo>
                    <a:pt x="12157" y="12434"/>
                  </a:lnTo>
                  <a:lnTo>
                    <a:pt x="12256" y="12395"/>
                  </a:lnTo>
                  <a:lnTo>
                    <a:pt x="12703" y="12196"/>
                  </a:lnTo>
                  <a:lnTo>
                    <a:pt x="13159" y="11978"/>
                  </a:lnTo>
                  <a:lnTo>
                    <a:pt x="14081" y="11532"/>
                  </a:lnTo>
                  <a:lnTo>
                    <a:pt x="14547" y="11314"/>
                  </a:lnTo>
                  <a:lnTo>
                    <a:pt x="15013" y="11106"/>
                  </a:lnTo>
                  <a:lnTo>
                    <a:pt x="15241" y="11007"/>
                  </a:lnTo>
                  <a:lnTo>
                    <a:pt x="15479" y="10917"/>
                  </a:lnTo>
                  <a:lnTo>
                    <a:pt x="15717" y="10838"/>
                  </a:lnTo>
                  <a:lnTo>
                    <a:pt x="15955" y="10769"/>
                  </a:lnTo>
                  <a:lnTo>
                    <a:pt x="15796" y="10987"/>
                  </a:lnTo>
                  <a:lnTo>
                    <a:pt x="15648" y="11225"/>
                  </a:lnTo>
                  <a:lnTo>
                    <a:pt x="15509" y="11463"/>
                  </a:lnTo>
                  <a:lnTo>
                    <a:pt x="15370" y="11711"/>
                  </a:lnTo>
                  <a:lnTo>
                    <a:pt x="15251" y="11968"/>
                  </a:lnTo>
                  <a:lnTo>
                    <a:pt x="15142" y="12226"/>
                  </a:lnTo>
                  <a:lnTo>
                    <a:pt x="15043" y="12504"/>
                  </a:lnTo>
                  <a:lnTo>
                    <a:pt x="14954" y="12772"/>
                  </a:lnTo>
                  <a:lnTo>
                    <a:pt x="14874" y="13049"/>
                  </a:lnTo>
                  <a:lnTo>
                    <a:pt x="14805" y="13327"/>
                  </a:lnTo>
                  <a:lnTo>
                    <a:pt x="14745" y="13614"/>
                  </a:lnTo>
                  <a:lnTo>
                    <a:pt x="14706" y="13892"/>
                  </a:lnTo>
                  <a:lnTo>
                    <a:pt x="14676" y="14170"/>
                  </a:lnTo>
                  <a:lnTo>
                    <a:pt x="14666" y="14447"/>
                  </a:lnTo>
                  <a:lnTo>
                    <a:pt x="14666" y="14725"/>
                  </a:lnTo>
                  <a:lnTo>
                    <a:pt x="14676" y="14993"/>
                  </a:lnTo>
                  <a:lnTo>
                    <a:pt x="14706" y="15260"/>
                  </a:lnTo>
                  <a:lnTo>
                    <a:pt x="14755" y="15518"/>
                  </a:lnTo>
                  <a:lnTo>
                    <a:pt x="14815" y="15766"/>
                  </a:lnTo>
                  <a:lnTo>
                    <a:pt x="14894" y="16014"/>
                  </a:lnTo>
                  <a:lnTo>
                    <a:pt x="14983" y="16242"/>
                  </a:lnTo>
                  <a:lnTo>
                    <a:pt x="15092" y="16470"/>
                  </a:lnTo>
                  <a:lnTo>
                    <a:pt x="15221" y="16678"/>
                  </a:lnTo>
                  <a:lnTo>
                    <a:pt x="15370" y="16877"/>
                  </a:lnTo>
                  <a:lnTo>
                    <a:pt x="15449" y="16976"/>
                  </a:lnTo>
                  <a:lnTo>
                    <a:pt x="15539" y="17065"/>
                  </a:lnTo>
                  <a:lnTo>
                    <a:pt x="15628" y="17144"/>
                  </a:lnTo>
                  <a:lnTo>
                    <a:pt x="15727" y="17234"/>
                  </a:lnTo>
                  <a:lnTo>
                    <a:pt x="15826" y="17313"/>
                  </a:lnTo>
                  <a:lnTo>
                    <a:pt x="15925" y="17382"/>
                  </a:lnTo>
                  <a:lnTo>
                    <a:pt x="16044" y="17452"/>
                  </a:lnTo>
                  <a:lnTo>
                    <a:pt x="16153" y="17521"/>
                  </a:lnTo>
                  <a:lnTo>
                    <a:pt x="16272" y="17581"/>
                  </a:lnTo>
                  <a:lnTo>
                    <a:pt x="16401" y="17640"/>
                  </a:lnTo>
                  <a:lnTo>
                    <a:pt x="16530" y="17690"/>
                  </a:lnTo>
                  <a:lnTo>
                    <a:pt x="16669" y="17739"/>
                  </a:lnTo>
                  <a:lnTo>
                    <a:pt x="16808" y="17789"/>
                  </a:lnTo>
                  <a:lnTo>
                    <a:pt x="16956" y="17819"/>
                  </a:lnTo>
                  <a:lnTo>
                    <a:pt x="17105" y="17848"/>
                  </a:lnTo>
                  <a:lnTo>
                    <a:pt x="17264" y="17878"/>
                  </a:lnTo>
                  <a:lnTo>
                    <a:pt x="17432" y="17898"/>
                  </a:lnTo>
                  <a:lnTo>
                    <a:pt x="17601" y="17918"/>
                  </a:lnTo>
                  <a:lnTo>
                    <a:pt x="17938" y="17918"/>
                  </a:lnTo>
                  <a:lnTo>
                    <a:pt x="18275" y="17898"/>
                  </a:lnTo>
                  <a:lnTo>
                    <a:pt x="18612" y="17868"/>
                  </a:lnTo>
                  <a:lnTo>
                    <a:pt x="19287" y="17789"/>
                  </a:lnTo>
                  <a:lnTo>
                    <a:pt x="19624" y="17749"/>
                  </a:lnTo>
                  <a:lnTo>
                    <a:pt x="19961" y="17719"/>
                  </a:lnTo>
                  <a:lnTo>
                    <a:pt x="20248" y="17710"/>
                  </a:lnTo>
                  <a:lnTo>
                    <a:pt x="20546" y="17719"/>
                  </a:lnTo>
                  <a:lnTo>
                    <a:pt x="20863" y="17749"/>
                  </a:lnTo>
                  <a:lnTo>
                    <a:pt x="21181" y="17799"/>
                  </a:lnTo>
                  <a:lnTo>
                    <a:pt x="21508" y="17868"/>
                  </a:lnTo>
                  <a:lnTo>
                    <a:pt x="21825" y="17967"/>
                  </a:lnTo>
                  <a:lnTo>
                    <a:pt x="22132" y="18076"/>
                  </a:lnTo>
                  <a:lnTo>
                    <a:pt x="22291" y="18136"/>
                  </a:lnTo>
                  <a:lnTo>
                    <a:pt x="22440" y="18205"/>
                  </a:lnTo>
                  <a:lnTo>
                    <a:pt x="22589" y="18285"/>
                  </a:lnTo>
                  <a:lnTo>
                    <a:pt x="22727" y="18364"/>
                  </a:lnTo>
                  <a:lnTo>
                    <a:pt x="22866" y="18453"/>
                  </a:lnTo>
                  <a:lnTo>
                    <a:pt x="22995" y="18542"/>
                  </a:lnTo>
                  <a:lnTo>
                    <a:pt x="23124" y="18642"/>
                  </a:lnTo>
                  <a:lnTo>
                    <a:pt x="23243" y="18741"/>
                  </a:lnTo>
                  <a:lnTo>
                    <a:pt x="23352" y="18850"/>
                  </a:lnTo>
                  <a:lnTo>
                    <a:pt x="23461" y="18969"/>
                  </a:lnTo>
                  <a:lnTo>
                    <a:pt x="23560" y="19088"/>
                  </a:lnTo>
                  <a:lnTo>
                    <a:pt x="23650" y="19217"/>
                  </a:lnTo>
                  <a:lnTo>
                    <a:pt x="23729" y="19356"/>
                  </a:lnTo>
                  <a:lnTo>
                    <a:pt x="23798" y="19494"/>
                  </a:lnTo>
                  <a:lnTo>
                    <a:pt x="23858" y="19633"/>
                  </a:lnTo>
                  <a:lnTo>
                    <a:pt x="23907" y="19792"/>
                  </a:lnTo>
                  <a:lnTo>
                    <a:pt x="23957" y="19950"/>
                  </a:lnTo>
                  <a:lnTo>
                    <a:pt x="23977" y="20109"/>
                  </a:lnTo>
                  <a:lnTo>
                    <a:pt x="23997" y="20228"/>
                  </a:lnTo>
                  <a:lnTo>
                    <a:pt x="23997" y="20347"/>
                  </a:lnTo>
                  <a:lnTo>
                    <a:pt x="23987" y="20466"/>
                  </a:lnTo>
                  <a:lnTo>
                    <a:pt x="23967" y="20585"/>
                  </a:lnTo>
                  <a:lnTo>
                    <a:pt x="23937" y="20694"/>
                  </a:lnTo>
                  <a:lnTo>
                    <a:pt x="23907" y="20803"/>
                  </a:lnTo>
                  <a:lnTo>
                    <a:pt x="23868" y="20922"/>
                  </a:lnTo>
                  <a:lnTo>
                    <a:pt x="23818" y="21031"/>
                  </a:lnTo>
                  <a:lnTo>
                    <a:pt x="23759" y="21140"/>
                  </a:lnTo>
                  <a:lnTo>
                    <a:pt x="23699" y="21240"/>
                  </a:lnTo>
                  <a:lnTo>
                    <a:pt x="23550" y="21458"/>
                  </a:lnTo>
                  <a:lnTo>
                    <a:pt x="23392" y="21656"/>
                  </a:lnTo>
                  <a:lnTo>
                    <a:pt x="23223" y="21854"/>
                  </a:lnTo>
                  <a:lnTo>
                    <a:pt x="23035" y="22043"/>
                  </a:lnTo>
                  <a:lnTo>
                    <a:pt x="22836" y="22231"/>
                  </a:lnTo>
                  <a:lnTo>
                    <a:pt x="22440" y="22588"/>
                  </a:lnTo>
                  <a:lnTo>
                    <a:pt x="22063" y="22915"/>
                  </a:lnTo>
                  <a:lnTo>
                    <a:pt x="21894" y="23064"/>
                  </a:lnTo>
                  <a:lnTo>
                    <a:pt x="21736" y="23213"/>
                  </a:lnTo>
                  <a:lnTo>
                    <a:pt x="21508" y="23451"/>
                  </a:lnTo>
                  <a:lnTo>
                    <a:pt x="21290" y="23679"/>
                  </a:lnTo>
                  <a:lnTo>
                    <a:pt x="21071" y="23917"/>
                  </a:lnTo>
                  <a:lnTo>
                    <a:pt x="20873" y="24165"/>
                  </a:lnTo>
                  <a:lnTo>
                    <a:pt x="20685" y="24422"/>
                  </a:lnTo>
                  <a:lnTo>
                    <a:pt x="20506" y="24680"/>
                  </a:lnTo>
                  <a:lnTo>
                    <a:pt x="20338" y="24948"/>
                  </a:lnTo>
                  <a:lnTo>
                    <a:pt x="20189" y="25226"/>
                  </a:lnTo>
                  <a:lnTo>
                    <a:pt x="19892" y="25146"/>
                  </a:lnTo>
                  <a:lnTo>
                    <a:pt x="19594" y="25077"/>
                  </a:lnTo>
                  <a:lnTo>
                    <a:pt x="19297" y="25027"/>
                  </a:lnTo>
                  <a:lnTo>
                    <a:pt x="19009" y="24988"/>
                  </a:lnTo>
                  <a:lnTo>
                    <a:pt x="18712" y="24948"/>
                  </a:lnTo>
                  <a:lnTo>
                    <a:pt x="18424" y="24928"/>
                  </a:lnTo>
                  <a:lnTo>
                    <a:pt x="18136" y="24918"/>
                  </a:lnTo>
                  <a:lnTo>
                    <a:pt x="17859" y="24918"/>
                  </a:lnTo>
                  <a:lnTo>
                    <a:pt x="17789" y="24928"/>
                  </a:lnTo>
                  <a:lnTo>
                    <a:pt x="17720" y="24958"/>
                  </a:lnTo>
                  <a:lnTo>
                    <a:pt x="17660" y="24988"/>
                  </a:lnTo>
                  <a:lnTo>
                    <a:pt x="17601" y="25027"/>
                  </a:lnTo>
                  <a:lnTo>
                    <a:pt x="17551" y="25087"/>
                  </a:lnTo>
                  <a:lnTo>
                    <a:pt x="17502" y="25136"/>
                  </a:lnTo>
                  <a:lnTo>
                    <a:pt x="17432" y="25255"/>
                  </a:lnTo>
                  <a:lnTo>
                    <a:pt x="15628" y="28547"/>
                  </a:lnTo>
                  <a:lnTo>
                    <a:pt x="15330" y="28428"/>
                  </a:lnTo>
                  <a:lnTo>
                    <a:pt x="15023" y="28319"/>
                  </a:lnTo>
                  <a:lnTo>
                    <a:pt x="14716" y="28220"/>
                  </a:lnTo>
                  <a:lnTo>
                    <a:pt x="14408" y="28121"/>
                  </a:lnTo>
                  <a:lnTo>
                    <a:pt x="14101" y="28032"/>
                  </a:lnTo>
                  <a:lnTo>
                    <a:pt x="13793" y="27952"/>
                  </a:lnTo>
                  <a:lnTo>
                    <a:pt x="13476" y="27883"/>
                  </a:lnTo>
                  <a:lnTo>
                    <a:pt x="13169" y="27824"/>
                  </a:lnTo>
                  <a:lnTo>
                    <a:pt x="12851" y="27764"/>
                  </a:lnTo>
                  <a:lnTo>
                    <a:pt x="12534" y="27724"/>
                  </a:lnTo>
                  <a:lnTo>
                    <a:pt x="12227" y="27685"/>
                  </a:lnTo>
                  <a:lnTo>
                    <a:pt x="11909" y="27655"/>
                  </a:lnTo>
                  <a:lnTo>
                    <a:pt x="11592" y="27635"/>
                  </a:lnTo>
                  <a:lnTo>
                    <a:pt x="11275" y="27625"/>
                  </a:lnTo>
                  <a:lnTo>
                    <a:pt x="10967" y="27625"/>
                  </a:lnTo>
                  <a:lnTo>
                    <a:pt x="10650" y="27635"/>
                  </a:lnTo>
                  <a:lnTo>
                    <a:pt x="10333" y="27645"/>
                  </a:lnTo>
                  <a:lnTo>
                    <a:pt x="10025" y="27675"/>
                  </a:lnTo>
                  <a:lnTo>
                    <a:pt x="9708" y="27714"/>
                  </a:lnTo>
                  <a:lnTo>
                    <a:pt x="9401" y="27754"/>
                  </a:lnTo>
                  <a:lnTo>
                    <a:pt x="9093" y="27814"/>
                  </a:lnTo>
                  <a:lnTo>
                    <a:pt x="8786" y="27883"/>
                  </a:lnTo>
                  <a:lnTo>
                    <a:pt x="8479" y="27962"/>
                  </a:lnTo>
                  <a:lnTo>
                    <a:pt x="8181" y="28042"/>
                  </a:lnTo>
                  <a:lnTo>
                    <a:pt x="7874" y="28141"/>
                  </a:lnTo>
                  <a:lnTo>
                    <a:pt x="7576" y="28250"/>
                  </a:lnTo>
                  <a:lnTo>
                    <a:pt x="7279" y="28369"/>
                  </a:lnTo>
                  <a:lnTo>
                    <a:pt x="6991" y="28498"/>
                  </a:lnTo>
                  <a:lnTo>
                    <a:pt x="6694" y="28647"/>
                  </a:lnTo>
                  <a:lnTo>
                    <a:pt x="6406" y="28795"/>
                  </a:lnTo>
                  <a:lnTo>
                    <a:pt x="6119" y="28964"/>
                  </a:lnTo>
                  <a:lnTo>
                    <a:pt x="5841" y="29132"/>
                  </a:lnTo>
                  <a:lnTo>
                    <a:pt x="5415" y="29430"/>
                  </a:lnTo>
                  <a:lnTo>
                    <a:pt x="4988" y="29747"/>
                  </a:lnTo>
                  <a:lnTo>
                    <a:pt x="4592" y="30074"/>
                  </a:lnTo>
                  <a:lnTo>
                    <a:pt x="4195" y="30421"/>
                  </a:lnTo>
                  <a:lnTo>
                    <a:pt x="3818" y="30788"/>
                  </a:lnTo>
                  <a:lnTo>
                    <a:pt x="3461" y="31165"/>
                  </a:lnTo>
                  <a:lnTo>
                    <a:pt x="3114" y="31562"/>
                  </a:lnTo>
                  <a:lnTo>
                    <a:pt x="2787" y="31968"/>
                  </a:lnTo>
                  <a:lnTo>
                    <a:pt x="2480" y="32385"/>
                  </a:lnTo>
                  <a:lnTo>
                    <a:pt x="2182" y="32821"/>
                  </a:lnTo>
                  <a:lnTo>
                    <a:pt x="1904" y="33267"/>
                  </a:lnTo>
                  <a:lnTo>
                    <a:pt x="1637" y="33713"/>
                  </a:lnTo>
                  <a:lnTo>
                    <a:pt x="1399" y="34179"/>
                  </a:lnTo>
                  <a:lnTo>
                    <a:pt x="1171" y="34655"/>
                  </a:lnTo>
                  <a:lnTo>
                    <a:pt x="962" y="35131"/>
                  </a:lnTo>
                  <a:lnTo>
                    <a:pt x="774" y="35627"/>
                  </a:lnTo>
                  <a:lnTo>
                    <a:pt x="606" y="36123"/>
                  </a:lnTo>
                  <a:lnTo>
                    <a:pt x="457" y="36619"/>
                  </a:lnTo>
                  <a:lnTo>
                    <a:pt x="328" y="37124"/>
                  </a:lnTo>
                  <a:lnTo>
                    <a:pt x="219" y="37630"/>
                  </a:lnTo>
                  <a:lnTo>
                    <a:pt x="139" y="38146"/>
                  </a:lnTo>
                  <a:lnTo>
                    <a:pt x="70" y="38661"/>
                  </a:lnTo>
                  <a:lnTo>
                    <a:pt x="20" y="39177"/>
                  </a:lnTo>
                  <a:lnTo>
                    <a:pt x="1" y="39703"/>
                  </a:lnTo>
                  <a:lnTo>
                    <a:pt x="1" y="40218"/>
                  </a:lnTo>
                  <a:lnTo>
                    <a:pt x="20" y="40734"/>
                  </a:lnTo>
                  <a:lnTo>
                    <a:pt x="70" y="41249"/>
                  </a:lnTo>
                  <a:lnTo>
                    <a:pt x="130" y="41765"/>
                  </a:lnTo>
                  <a:lnTo>
                    <a:pt x="179" y="42023"/>
                  </a:lnTo>
                  <a:lnTo>
                    <a:pt x="229" y="42281"/>
                  </a:lnTo>
                  <a:lnTo>
                    <a:pt x="278" y="42538"/>
                  </a:lnTo>
                  <a:lnTo>
                    <a:pt x="338" y="42786"/>
                  </a:lnTo>
                  <a:lnTo>
                    <a:pt x="407" y="43044"/>
                  </a:lnTo>
                  <a:lnTo>
                    <a:pt x="487" y="43292"/>
                  </a:lnTo>
                  <a:lnTo>
                    <a:pt x="566" y="43540"/>
                  </a:lnTo>
                  <a:lnTo>
                    <a:pt x="645" y="43788"/>
                  </a:lnTo>
                  <a:lnTo>
                    <a:pt x="794" y="44174"/>
                  </a:lnTo>
                  <a:lnTo>
                    <a:pt x="953" y="44551"/>
                  </a:lnTo>
                  <a:lnTo>
                    <a:pt x="1111" y="44918"/>
                  </a:lnTo>
                  <a:lnTo>
                    <a:pt x="1290" y="45285"/>
                  </a:lnTo>
                  <a:lnTo>
                    <a:pt x="1478" y="45652"/>
                  </a:lnTo>
                  <a:lnTo>
                    <a:pt x="1676" y="46009"/>
                  </a:lnTo>
                  <a:lnTo>
                    <a:pt x="1885" y="46356"/>
                  </a:lnTo>
                  <a:lnTo>
                    <a:pt x="2103" y="46703"/>
                  </a:lnTo>
                  <a:lnTo>
                    <a:pt x="2331" y="47040"/>
                  </a:lnTo>
                  <a:lnTo>
                    <a:pt x="2569" y="47367"/>
                  </a:lnTo>
                  <a:lnTo>
                    <a:pt x="2817" y="47695"/>
                  </a:lnTo>
                  <a:lnTo>
                    <a:pt x="3075" y="48012"/>
                  </a:lnTo>
                  <a:lnTo>
                    <a:pt x="3342" y="48319"/>
                  </a:lnTo>
                  <a:lnTo>
                    <a:pt x="3620" y="48617"/>
                  </a:lnTo>
                  <a:lnTo>
                    <a:pt x="3898" y="48914"/>
                  </a:lnTo>
                  <a:lnTo>
                    <a:pt x="4195" y="49192"/>
                  </a:lnTo>
                  <a:lnTo>
                    <a:pt x="4492" y="49469"/>
                  </a:lnTo>
                  <a:lnTo>
                    <a:pt x="4800" y="49727"/>
                  </a:lnTo>
                  <a:lnTo>
                    <a:pt x="5117" y="49985"/>
                  </a:lnTo>
                  <a:lnTo>
                    <a:pt x="5444" y="50223"/>
                  </a:lnTo>
                  <a:lnTo>
                    <a:pt x="5772" y="50451"/>
                  </a:lnTo>
                  <a:lnTo>
                    <a:pt x="6119" y="50679"/>
                  </a:lnTo>
                  <a:lnTo>
                    <a:pt x="6456" y="50887"/>
                  </a:lnTo>
                  <a:lnTo>
                    <a:pt x="6813" y="51086"/>
                  </a:lnTo>
                  <a:lnTo>
                    <a:pt x="7170" y="51274"/>
                  </a:lnTo>
                  <a:lnTo>
                    <a:pt x="7537" y="51443"/>
                  </a:lnTo>
                  <a:lnTo>
                    <a:pt x="7913" y="51601"/>
                  </a:lnTo>
                  <a:lnTo>
                    <a:pt x="8290" y="51750"/>
                  </a:lnTo>
                  <a:lnTo>
                    <a:pt x="8677" y="51889"/>
                  </a:lnTo>
                  <a:lnTo>
                    <a:pt x="9064" y="52008"/>
                  </a:lnTo>
                  <a:lnTo>
                    <a:pt x="9460" y="52117"/>
                  </a:lnTo>
                  <a:lnTo>
                    <a:pt x="9857" y="52216"/>
                  </a:lnTo>
                  <a:lnTo>
                    <a:pt x="10372" y="52305"/>
                  </a:lnTo>
                  <a:lnTo>
                    <a:pt x="10878" y="52385"/>
                  </a:lnTo>
                  <a:lnTo>
                    <a:pt x="11394" y="52444"/>
                  </a:lnTo>
                  <a:lnTo>
                    <a:pt x="11899" y="52474"/>
                  </a:lnTo>
                  <a:lnTo>
                    <a:pt x="12405" y="52484"/>
                  </a:lnTo>
                  <a:lnTo>
                    <a:pt x="12911" y="52474"/>
                  </a:lnTo>
                  <a:lnTo>
                    <a:pt x="13407" y="52454"/>
                  </a:lnTo>
                  <a:lnTo>
                    <a:pt x="13902" y="52404"/>
                  </a:lnTo>
                  <a:lnTo>
                    <a:pt x="14388" y="52335"/>
                  </a:lnTo>
                  <a:lnTo>
                    <a:pt x="14884" y="52246"/>
                  </a:lnTo>
                  <a:lnTo>
                    <a:pt x="15360" y="52137"/>
                  </a:lnTo>
                  <a:lnTo>
                    <a:pt x="15836" y="52008"/>
                  </a:lnTo>
                  <a:lnTo>
                    <a:pt x="16302" y="51869"/>
                  </a:lnTo>
                  <a:lnTo>
                    <a:pt x="16768" y="51700"/>
                  </a:lnTo>
                  <a:lnTo>
                    <a:pt x="17224" y="51522"/>
                  </a:lnTo>
                  <a:lnTo>
                    <a:pt x="17670" y="51324"/>
                  </a:lnTo>
                  <a:lnTo>
                    <a:pt x="18107" y="51106"/>
                  </a:lnTo>
                  <a:lnTo>
                    <a:pt x="18543" y="50868"/>
                  </a:lnTo>
                  <a:lnTo>
                    <a:pt x="18959" y="50620"/>
                  </a:lnTo>
                  <a:lnTo>
                    <a:pt x="19376" y="50352"/>
                  </a:lnTo>
                  <a:lnTo>
                    <a:pt x="19782" y="50064"/>
                  </a:lnTo>
                  <a:lnTo>
                    <a:pt x="20169" y="49757"/>
                  </a:lnTo>
                  <a:lnTo>
                    <a:pt x="20546" y="49440"/>
                  </a:lnTo>
                  <a:lnTo>
                    <a:pt x="20923" y="49112"/>
                  </a:lnTo>
                  <a:lnTo>
                    <a:pt x="21280" y="48765"/>
                  </a:lnTo>
                  <a:lnTo>
                    <a:pt x="21617" y="48399"/>
                  </a:lnTo>
                  <a:lnTo>
                    <a:pt x="21954" y="48022"/>
                  </a:lnTo>
                  <a:lnTo>
                    <a:pt x="22271" y="47625"/>
                  </a:lnTo>
                  <a:lnTo>
                    <a:pt x="22569" y="47219"/>
                  </a:lnTo>
                  <a:lnTo>
                    <a:pt x="22866" y="46802"/>
                  </a:lnTo>
                  <a:lnTo>
                    <a:pt x="23134" y="46366"/>
                  </a:lnTo>
                  <a:lnTo>
                    <a:pt x="23392" y="45920"/>
                  </a:lnTo>
                  <a:lnTo>
                    <a:pt x="23630" y="45473"/>
                  </a:lnTo>
                  <a:lnTo>
                    <a:pt x="23848" y="45017"/>
                  </a:lnTo>
                  <a:lnTo>
                    <a:pt x="24046" y="44551"/>
                  </a:lnTo>
                  <a:lnTo>
                    <a:pt x="24225" y="44075"/>
                  </a:lnTo>
                  <a:lnTo>
                    <a:pt x="24383" y="43599"/>
                  </a:lnTo>
                  <a:lnTo>
                    <a:pt x="24532" y="43113"/>
                  </a:lnTo>
                  <a:lnTo>
                    <a:pt x="24661" y="42618"/>
                  </a:lnTo>
                  <a:lnTo>
                    <a:pt x="24760" y="42122"/>
                  </a:lnTo>
                  <a:lnTo>
                    <a:pt x="24849" y="41616"/>
                  </a:lnTo>
                  <a:lnTo>
                    <a:pt x="24919" y="41111"/>
                  </a:lnTo>
                  <a:lnTo>
                    <a:pt x="24968" y="40605"/>
                  </a:lnTo>
                  <a:lnTo>
                    <a:pt x="24998" y="40099"/>
                  </a:lnTo>
                  <a:lnTo>
                    <a:pt x="24998" y="39593"/>
                  </a:lnTo>
                  <a:lnTo>
                    <a:pt x="24988" y="39098"/>
                  </a:lnTo>
                  <a:lnTo>
                    <a:pt x="24949" y="38592"/>
                  </a:lnTo>
                  <a:lnTo>
                    <a:pt x="24899" y="38096"/>
                  </a:lnTo>
                  <a:lnTo>
                    <a:pt x="24820" y="37600"/>
                  </a:lnTo>
                  <a:lnTo>
                    <a:pt x="24720" y="37115"/>
                  </a:lnTo>
                  <a:lnTo>
                    <a:pt x="24601" y="36639"/>
                  </a:lnTo>
                  <a:lnTo>
                    <a:pt x="24532" y="36401"/>
                  </a:lnTo>
                  <a:lnTo>
                    <a:pt x="24463" y="36163"/>
                  </a:lnTo>
                  <a:lnTo>
                    <a:pt x="24383" y="35925"/>
                  </a:lnTo>
                  <a:lnTo>
                    <a:pt x="24294" y="35697"/>
                  </a:lnTo>
                  <a:lnTo>
                    <a:pt x="24205" y="35469"/>
                  </a:lnTo>
                  <a:lnTo>
                    <a:pt x="24106" y="35240"/>
                  </a:lnTo>
                  <a:lnTo>
                    <a:pt x="24007" y="35012"/>
                  </a:lnTo>
                  <a:lnTo>
                    <a:pt x="23897" y="34794"/>
                  </a:lnTo>
                  <a:lnTo>
                    <a:pt x="23778" y="34576"/>
                  </a:lnTo>
                  <a:lnTo>
                    <a:pt x="23659" y="34358"/>
                  </a:lnTo>
                  <a:lnTo>
                    <a:pt x="23531" y="34150"/>
                  </a:lnTo>
                  <a:lnTo>
                    <a:pt x="23402" y="33941"/>
                  </a:lnTo>
                  <a:lnTo>
                    <a:pt x="23263" y="33733"/>
                  </a:lnTo>
                  <a:lnTo>
                    <a:pt x="23114" y="33535"/>
                  </a:lnTo>
                  <a:lnTo>
                    <a:pt x="22965" y="33337"/>
                  </a:lnTo>
                  <a:lnTo>
                    <a:pt x="22807" y="33138"/>
                  </a:lnTo>
                  <a:lnTo>
                    <a:pt x="22648" y="32950"/>
                  </a:lnTo>
                  <a:lnTo>
                    <a:pt x="22479" y="32762"/>
                  </a:lnTo>
                  <a:lnTo>
                    <a:pt x="22301" y="32583"/>
                  </a:lnTo>
                  <a:lnTo>
                    <a:pt x="22123" y="32405"/>
                  </a:lnTo>
                  <a:lnTo>
                    <a:pt x="21934" y="32226"/>
                  </a:lnTo>
                  <a:lnTo>
                    <a:pt x="21746" y="32058"/>
                  </a:lnTo>
                  <a:lnTo>
                    <a:pt x="21538" y="31899"/>
                  </a:lnTo>
                  <a:lnTo>
                    <a:pt x="21339" y="31740"/>
                  </a:lnTo>
                  <a:lnTo>
                    <a:pt x="21121" y="31582"/>
                  </a:lnTo>
                  <a:lnTo>
                    <a:pt x="20903" y="31433"/>
                  </a:lnTo>
                  <a:lnTo>
                    <a:pt x="21369" y="30570"/>
                  </a:lnTo>
                  <a:lnTo>
                    <a:pt x="21835" y="29717"/>
                  </a:lnTo>
                  <a:lnTo>
                    <a:pt x="22033" y="29351"/>
                  </a:lnTo>
                  <a:lnTo>
                    <a:pt x="22242" y="29003"/>
                  </a:lnTo>
                  <a:lnTo>
                    <a:pt x="22430" y="28666"/>
                  </a:lnTo>
                  <a:lnTo>
                    <a:pt x="22519" y="28488"/>
                  </a:lnTo>
                  <a:lnTo>
                    <a:pt x="22589" y="28319"/>
                  </a:lnTo>
                  <a:lnTo>
                    <a:pt x="22648" y="28141"/>
                  </a:lnTo>
                  <a:lnTo>
                    <a:pt x="22698" y="27972"/>
                  </a:lnTo>
                  <a:lnTo>
                    <a:pt x="22717" y="27794"/>
                  </a:lnTo>
                  <a:lnTo>
                    <a:pt x="22727" y="27615"/>
                  </a:lnTo>
                  <a:lnTo>
                    <a:pt x="22717" y="27526"/>
                  </a:lnTo>
                  <a:lnTo>
                    <a:pt x="22708" y="27427"/>
                  </a:lnTo>
                  <a:lnTo>
                    <a:pt x="22688" y="27338"/>
                  </a:lnTo>
                  <a:lnTo>
                    <a:pt x="22668" y="27248"/>
                  </a:lnTo>
                  <a:lnTo>
                    <a:pt x="22628" y="27149"/>
                  </a:lnTo>
                  <a:lnTo>
                    <a:pt x="22589" y="27060"/>
                  </a:lnTo>
                  <a:lnTo>
                    <a:pt x="22549" y="26961"/>
                  </a:lnTo>
                  <a:lnTo>
                    <a:pt x="22489" y="26862"/>
                  </a:lnTo>
                  <a:lnTo>
                    <a:pt x="22370" y="26673"/>
                  </a:lnTo>
                  <a:lnTo>
                    <a:pt x="22232" y="26495"/>
                  </a:lnTo>
                  <a:lnTo>
                    <a:pt x="22083" y="26326"/>
                  </a:lnTo>
                  <a:lnTo>
                    <a:pt x="21924" y="26178"/>
                  </a:lnTo>
                  <a:lnTo>
                    <a:pt x="21756" y="26029"/>
                  </a:lnTo>
                  <a:lnTo>
                    <a:pt x="21587" y="25900"/>
                  </a:lnTo>
                  <a:lnTo>
                    <a:pt x="21399" y="25771"/>
                  </a:lnTo>
                  <a:lnTo>
                    <a:pt x="21200" y="25662"/>
                  </a:lnTo>
                  <a:lnTo>
                    <a:pt x="21290" y="25503"/>
                  </a:lnTo>
                  <a:lnTo>
                    <a:pt x="21389" y="25345"/>
                  </a:lnTo>
                  <a:lnTo>
                    <a:pt x="21488" y="25196"/>
                  </a:lnTo>
                  <a:lnTo>
                    <a:pt x="21597" y="25057"/>
                  </a:lnTo>
                  <a:lnTo>
                    <a:pt x="21825" y="24779"/>
                  </a:lnTo>
                  <a:lnTo>
                    <a:pt x="22073" y="24512"/>
                  </a:lnTo>
                  <a:lnTo>
                    <a:pt x="22321" y="24254"/>
                  </a:lnTo>
                  <a:lnTo>
                    <a:pt x="22589" y="24006"/>
                  </a:lnTo>
                  <a:lnTo>
                    <a:pt x="23124" y="23510"/>
                  </a:lnTo>
                  <a:lnTo>
                    <a:pt x="23382" y="23262"/>
                  </a:lnTo>
                  <a:lnTo>
                    <a:pt x="23650" y="23014"/>
                  </a:lnTo>
                  <a:lnTo>
                    <a:pt x="23897" y="22757"/>
                  </a:lnTo>
                  <a:lnTo>
                    <a:pt x="24135" y="22489"/>
                  </a:lnTo>
                  <a:lnTo>
                    <a:pt x="24354" y="22211"/>
                  </a:lnTo>
                  <a:lnTo>
                    <a:pt x="24463" y="22072"/>
                  </a:lnTo>
                  <a:lnTo>
                    <a:pt x="24562" y="21924"/>
                  </a:lnTo>
                  <a:lnTo>
                    <a:pt x="24651" y="21765"/>
                  </a:lnTo>
                  <a:lnTo>
                    <a:pt x="24740" y="21616"/>
                  </a:lnTo>
                  <a:lnTo>
                    <a:pt x="24820" y="21448"/>
                  </a:lnTo>
                  <a:lnTo>
                    <a:pt x="24889" y="21289"/>
                  </a:lnTo>
                  <a:lnTo>
                    <a:pt x="24949" y="21130"/>
                  </a:lnTo>
                  <a:lnTo>
                    <a:pt x="24988" y="20972"/>
                  </a:lnTo>
                  <a:lnTo>
                    <a:pt x="25028" y="20823"/>
                  </a:lnTo>
                  <a:lnTo>
                    <a:pt x="25048" y="20664"/>
                  </a:lnTo>
                  <a:lnTo>
                    <a:pt x="25067" y="20516"/>
                  </a:lnTo>
                  <a:lnTo>
                    <a:pt x="25067" y="20367"/>
                  </a:lnTo>
                  <a:lnTo>
                    <a:pt x="25067" y="20208"/>
                  </a:lnTo>
                  <a:lnTo>
                    <a:pt x="25058" y="20060"/>
                  </a:lnTo>
                  <a:lnTo>
                    <a:pt x="25028" y="19911"/>
                  </a:lnTo>
                  <a:lnTo>
                    <a:pt x="24998" y="19772"/>
                  </a:lnTo>
                  <a:lnTo>
                    <a:pt x="24958" y="19623"/>
                  </a:lnTo>
                  <a:lnTo>
                    <a:pt x="24919" y="19475"/>
                  </a:lnTo>
                  <a:lnTo>
                    <a:pt x="24859" y="19336"/>
                  </a:lnTo>
                  <a:lnTo>
                    <a:pt x="24800" y="19197"/>
                  </a:lnTo>
                  <a:lnTo>
                    <a:pt x="24730" y="19058"/>
                  </a:lnTo>
                  <a:lnTo>
                    <a:pt x="24651" y="18919"/>
                  </a:lnTo>
                  <a:lnTo>
                    <a:pt x="24572" y="18790"/>
                  </a:lnTo>
                  <a:lnTo>
                    <a:pt x="24492" y="18661"/>
                  </a:lnTo>
                  <a:lnTo>
                    <a:pt x="24304" y="18404"/>
                  </a:lnTo>
                  <a:lnTo>
                    <a:pt x="24096" y="18166"/>
                  </a:lnTo>
                  <a:lnTo>
                    <a:pt x="23868" y="17938"/>
                  </a:lnTo>
                  <a:lnTo>
                    <a:pt x="23640" y="17729"/>
                  </a:lnTo>
                  <a:lnTo>
                    <a:pt x="23392" y="17531"/>
                  </a:lnTo>
                  <a:lnTo>
                    <a:pt x="23134" y="17353"/>
                  </a:lnTo>
                  <a:lnTo>
                    <a:pt x="22876" y="17194"/>
                  </a:lnTo>
                  <a:lnTo>
                    <a:pt x="22708" y="17105"/>
                  </a:lnTo>
                  <a:lnTo>
                    <a:pt x="22529" y="17015"/>
                  </a:lnTo>
                  <a:lnTo>
                    <a:pt x="22361" y="16946"/>
                  </a:lnTo>
                  <a:lnTo>
                    <a:pt x="22192" y="16887"/>
                  </a:lnTo>
                  <a:lnTo>
                    <a:pt x="22013" y="16837"/>
                  </a:lnTo>
                  <a:lnTo>
                    <a:pt x="21845" y="16797"/>
                  </a:lnTo>
                  <a:lnTo>
                    <a:pt x="21676" y="16758"/>
                  </a:lnTo>
                  <a:lnTo>
                    <a:pt x="21508" y="16738"/>
                  </a:lnTo>
                  <a:lnTo>
                    <a:pt x="21339" y="16718"/>
                  </a:lnTo>
                  <a:lnTo>
                    <a:pt x="21171" y="16708"/>
                  </a:lnTo>
                  <a:lnTo>
                    <a:pt x="20833" y="16698"/>
                  </a:lnTo>
                  <a:lnTo>
                    <a:pt x="20496" y="16708"/>
                  </a:lnTo>
                  <a:lnTo>
                    <a:pt x="20159" y="16738"/>
                  </a:lnTo>
                  <a:lnTo>
                    <a:pt x="19485" y="16807"/>
                  </a:lnTo>
                  <a:lnTo>
                    <a:pt x="19138" y="16837"/>
                  </a:lnTo>
                  <a:lnTo>
                    <a:pt x="18801" y="16867"/>
                  </a:lnTo>
                  <a:lnTo>
                    <a:pt x="18454" y="16877"/>
                  </a:lnTo>
                  <a:lnTo>
                    <a:pt x="18107" y="16877"/>
                  </a:lnTo>
                  <a:lnTo>
                    <a:pt x="17928" y="16867"/>
                  </a:lnTo>
                  <a:lnTo>
                    <a:pt x="17760" y="16847"/>
                  </a:lnTo>
                  <a:lnTo>
                    <a:pt x="17581" y="16827"/>
                  </a:lnTo>
                  <a:lnTo>
                    <a:pt x="17403" y="16797"/>
                  </a:lnTo>
                  <a:lnTo>
                    <a:pt x="17274" y="16768"/>
                  </a:lnTo>
                  <a:lnTo>
                    <a:pt x="17155" y="16728"/>
                  </a:lnTo>
                  <a:lnTo>
                    <a:pt x="17036" y="16698"/>
                  </a:lnTo>
                  <a:lnTo>
                    <a:pt x="16927" y="16649"/>
                  </a:lnTo>
                  <a:lnTo>
                    <a:pt x="16818" y="16609"/>
                  </a:lnTo>
                  <a:lnTo>
                    <a:pt x="16718" y="16559"/>
                  </a:lnTo>
                  <a:lnTo>
                    <a:pt x="16619" y="16500"/>
                  </a:lnTo>
                  <a:lnTo>
                    <a:pt x="16530" y="16440"/>
                  </a:lnTo>
                  <a:lnTo>
                    <a:pt x="16451" y="16381"/>
                  </a:lnTo>
                  <a:lnTo>
                    <a:pt x="16371" y="16311"/>
                  </a:lnTo>
                  <a:lnTo>
                    <a:pt x="16292" y="16242"/>
                  </a:lnTo>
                  <a:lnTo>
                    <a:pt x="16223" y="16163"/>
                  </a:lnTo>
                  <a:lnTo>
                    <a:pt x="16104" y="16004"/>
                  </a:lnTo>
                  <a:lnTo>
                    <a:pt x="15995" y="15835"/>
                  </a:lnTo>
                  <a:lnTo>
                    <a:pt x="15915" y="15657"/>
                  </a:lnTo>
                  <a:lnTo>
                    <a:pt x="15836" y="15469"/>
                  </a:lnTo>
                  <a:lnTo>
                    <a:pt x="15786" y="15260"/>
                  </a:lnTo>
                  <a:lnTo>
                    <a:pt x="15747" y="15052"/>
                  </a:lnTo>
                  <a:lnTo>
                    <a:pt x="15727" y="14844"/>
                  </a:lnTo>
                  <a:lnTo>
                    <a:pt x="15717" y="14616"/>
                  </a:lnTo>
                  <a:lnTo>
                    <a:pt x="15727" y="14388"/>
                  </a:lnTo>
                  <a:lnTo>
                    <a:pt x="15747" y="14160"/>
                  </a:lnTo>
                  <a:lnTo>
                    <a:pt x="15777" y="13932"/>
                  </a:lnTo>
                  <a:lnTo>
                    <a:pt x="15826" y="13694"/>
                  </a:lnTo>
                  <a:lnTo>
                    <a:pt x="15886" y="13466"/>
                  </a:lnTo>
                  <a:lnTo>
                    <a:pt x="15945" y="13228"/>
                  </a:lnTo>
                  <a:lnTo>
                    <a:pt x="16024" y="13000"/>
                  </a:lnTo>
                  <a:lnTo>
                    <a:pt x="16114" y="12772"/>
                  </a:lnTo>
                  <a:lnTo>
                    <a:pt x="16203" y="12543"/>
                  </a:lnTo>
                  <a:lnTo>
                    <a:pt x="16312" y="12325"/>
                  </a:lnTo>
                  <a:lnTo>
                    <a:pt x="16421" y="12117"/>
                  </a:lnTo>
                  <a:lnTo>
                    <a:pt x="16540" y="11909"/>
                  </a:lnTo>
                  <a:lnTo>
                    <a:pt x="16659" y="11711"/>
                  </a:lnTo>
                  <a:lnTo>
                    <a:pt x="16788" y="11522"/>
                  </a:lnTo>
                  <a:lnTo>
                    <a:pt x="16917" y="11344"/>
                  </a:lnTo>
                  <a:lnTo>
                    <a:pt x="17056" y="11185"/>
                  </a:lnTo>
                  <a:lnTo>
                    <a:pt x="17194" y="11026"/>
                  </a:lnTo>
                  <a:lnTo>
                    <a:pt x="17343" y="10888"/>
                  </a:lnTo>
                  <a:lnTo>
                    <a:pt x="17452" y="10987"/>
                  </a:lnTo>
                  <a:lnTo>
                    <a:pt x="17551" y="11096"/>
                  </a:lnTo>
                  <a:lnTo>
                    <a:pt x="17760" y="11344"/>
                  </a:lnTo>
                  <a:lnTo>
                    <a:pt x="17978" y="11621"/>
                  </a:lnTo>
                  <a:lnTo>
                    <a:pt x="18226" y="11909"/>
                  </a:lnTo>
                  <a:lnTo>
                    <a:pt x="19287" y="13119"/>
                  </a:lnTo>
                  <a:lnTo>
                    <a:pt x="20358" y="14318"/>
                  </a:lnTo>
                  <a:lnTo>
                    <a:pt x="20417" y="14378"/>
                  </a:lnTo>
                  <a:lnTo>
                    <a:pt x="20477" y="14418"/>
                  </a:lnTo>
                  <a:lnTo>
                    <a:pt x="20556" y="14457"/>
                  </a:lnTo>
                  <a:lnTo>
                    <a:pt x="20625" y="14487"/>
                  </a:lnTo>
                  <a:lnTo>
                    <a:pt x="20705" y="14497"/>
                  </a:lnTo>
                  <a:lnTo>
                    <a:pt x="20794" y="14507"/>
                  </a:lnTo>
                  <a:lnTo>
                    <a:pt x="20873" y="14507"/>
                  </a:lnTo>
                  <a:lnTo>
                    <a:pt x="20952" y="14497"/>
                  </a:lnTo>
                  <a:lnTo>
                    <a:pt x="21022" y="14477"/>
                  </a:lnTo>
                  <a:lnTo>
                    <a:pt x="21101" y="14447"/>
                  </a:lnTo>
                  <a:lnTo>
                    <a:pt x="21161" y="14408"/>
                  </a:lnTo>
                  <a:lnTo>
                    <a:pt x="21220" y="14358"/>
                  </a:lnTo>
                  <a:lnTo>
                    <a:pt x="21270" y="14299"/>
                  </a:lnTo>
                  <a:lnTo>
                    <a:pt x="21300" y="14229"/>
                  </a:lnTo>
                  <a:lnTo>
                    <a:pt x="21329" y="14150"/>
                  </a:lnTo>
                  <a:lnTo>
                    <a:pt x="21329" y="14051"/>
                  </a:lnTo>
                  <a:lnTo>
                    <a:pt x="21329" y="13366"/>
                  </a:lnTo>
                  <a:lnTo>
                    <a:pt x="21300" y="12672"/>
                  </a:lnTo>
                  <a:lnTo>
                    <a:pt x="21260" y="11978"/>
                  </a:lnTo>
                  <a:lnTo>
                    <a:pt x="21200" y="11294"/>
                  </a:lnTo>
                  <a:lnTo>
                    <a:pt x="21111" y="10600"/>
                  </a:lnTo>
                  <a:lnTo>
                    <a:pt x="21012" y="9916"/>
                  </a:lnTo>
                  <a:lnTo>
                    <a:pt x="20883" y="9242"/>
                  </a:lnTo>
                  <a:lnTo>
                    <a:pt x="20814" y="8895"/>
                  </a:lnTo>
                  <a:lnTo>
                    <a:pt x="20734" y="8557"/>
                  </a:lnTo>
                  <a:lnTo>
                    <a:pt x="21161" y="8369"/>
                  </a:lnTo>
                  <a:lnTo>
                    <a:pt x="21587" y="8161"/>
                  </a:lnTo>
                  <a:lnTo>
                    <a:pt x="22013" y="7943"/>
                  </a:lnTo>
                  <a:lnTo>
                    <a:pt x="22420" y="7705"/>
                  </a:lnTo>
                  <a:lnTo>
                    <a:pt x="22628" y="7586"/>
                  </a:lnTo>
                  <a:lnTo>
                    <a:pt x="22827" y="7457"/>
                  </a:lnTo>
                  <a:lnTo>
                    <a:pt x="23015" y="7318"/>
                  </a:lnTo>
                  <a:lnTo>
                    <a:pt x="23203" y="7179"/>
                  </a:lnTo>
                  <a:lnTo>
                    <a:pt x="23382" y="7030"/>
                  </a:lnTo>
                  <a:lnTo>
                    <a:pt x="23550" y="6882"/>
                  </a:lnTo>
                  <a:lnTo>
                    <a:pt x="23709" y="6713"/>
                  </a:lnTo>
                  <a:lnTo>
                    <a:pt x="23868" y="6554"/>
                  </a:lnTo>
                  <a:lnTo>
                    <a:pt x="23907" y="6495"/>
                  </a:lnTo>
                  <a:lnTo>
                    <a:pt x="23937" y="6445"/>
                  </a:lnTo>
                  <a:lnTo>
                    <a:pt x="23957" y="6386"/>
                  </a:lnTo>
                  <a:lnTo>
                    <a:pt x="23977" y="6326"/>
                  </a:lnTo>
                  <a:lnTo>
                    <a:pt x="23977" y="6267"/>
                  </a:lnTo>
                  <a:lnTo>
                    <a:pt x="23977" y="6197"/>
                  </a:lnTo>
                  <a:lnTo>
                    <a:pt x="23977" y="6138"/>
                  </a:lnTo>
                  <a:lnTo>
                    <a:pt x="23957" y="6078"/>
                  </a:lnTo>
                  <a:lnTo>
                    <a:pt x="23937" y="6019"/>
                  </a:lnTo>
                  <a:lnTo>
                    <a:pt x="23917" y="5959"/>
                  </a:lnTo>
                  <a:lnTo>
                    <a:pt x="23878" y="5910"/>
                  </a:lnTo>
                  <a:lnTo>
                    <a:pt x="23838" y="5860"/>
                  </a:lnTo>
                  <a:lnTo>
                    <a:pt x="23798" y="5811"/>
                  </a:lnTo>
                  <a:lnTo>
                    <a:pt x="23749" y="5771"/>
                  </a:lnTo>
                  <a:lnTo>
                    <a:pt x="23699" y="5741"/>
                  </a:lnTo>
                  <a:lnTo>
                    <a:pt x="23640" y="5712"/>
                  </a:lnTo>
                  <a:lnTo>
                    <a:pt x="23184" y="5543"/>
                  </a:lnTo>
                  <a:lnTo>
                    <a:pt x="22717" y="5384"/>
                  </a:lnTo>
                  <a:lnTo>
                    <a:pt x="22261" y="5236"/>
                  </a:lnTo>
                  <a:lnTo>
                    <a:pt x="21795" y="5107"/>
                  </a:lnTo>
                  <a:lnTo>
                    <a:pt x="21329" y="4998"/>
                  </a:lnTo>
                  <a:lnTo>
                    <a:pt x="20853" y="4899"/>
                  </a:lnTo>
                  <a:lnTo>
                    <a:pt x="20377" y="4819"/>
                  </a:lnTo>
                  <a:lnTo>
                    <a:pt x="19892" y="4760"/>
                  </a:lnTo>
                  <a:lnTo>
                    <a:pt x="19852" y="4462"/>
                  </a:lnTo>
                  <a:lnTo>
                    <a:pt x="19802" y="4165"/>
                  </a:lnTo>
                  <a:lnTo>
                    <a:pt x="19743" y="3877"/>
                  </a:lnTo>
                  <a:lnTo>
                    <a:pt x="19683" y="3600"/>
                  </a:lnTo>
                  <a:lnTo>
                    <a:pt x="19604" y="3322"/>
                  </a:lnTo>
                  <a:lnTo>
                    <a:pt x="19525" y="3044"/>
                  </a:lnTo>
                  <a:lnTo>
                    <a:pt x="19435" y="2767"/>
                  </a:lnTo>
                  <a:lnTo>
                    <a:pt x="19336" y="2499"/>
                  </a:lnTo>
                  <a:lnTo>
                    <a:pt x="19128" y="1954"/>
                  </a:lnTo>
                  <a:lnTo>
                    <a:pt x="18900" y="1418"/>
                  </a:lnTo>
                  <a:lnTo>
                    <a:pt x="18662" y="873"/>
                  </a:lnTo>
                  <a:lnTo>
                    <a:pt x="18404" y="327"/>
                  </a:lnTo>
                  <a:lnTo>
                    <a:pt x="18364" y="248"/>
                  </a:lnTo>
                  <a:lnTo>
                    <a:pt x="18315" y="189"/>
                  </a:lnTo>
                  <a:lnTo>
                    <a:pt x="18255" y="139"/>
                  </a:lnTo>
                  <a:lnTo>
                    <a:pt x="18196" y="89"/>
                  </a:lnTo>
                  <a:lnTo>
                    <a:pt x="18127" y="50"/>
                  </a:lnTo>
                  <a:lnTo>
                    <a:pt x="18047" y="30"/>
                  </a:lnTo>
                  <a:lnTo>
                    <a:pt x="17968" y="10"/>
                  </a:lnTo>
                  <a:lnTo>
                    <a:pt x="17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>
              <a:off x="7134225" y="4290175"/>
              <a:ext cx="50350" cy="156200"/>
            </a:xfrm>
            <a:custGeom>
              <a:rect b="b" l="l" r="r" t="t"/>
              <a:pathLst>
                <a:path extrusionOk="0" h="6248" w="2014">
                  <a:moveTo>
                    <a:pt x="496" y="1"/>
                  </a:moveTo>
                  <a:lnTo>
                    <a:pt x="397" y="30"/>
                  </a:lnTo>
                  <a:lnTo>
                    <a:pt x="308" y="70"/>
                  </a:lnTo>
                  <a:lnTo>
                    <a:pt x="218" y="130"/>
                  </a:lnTo>
                  <a:lnTo>
                    <a:pt x="139" y="199"/>
                  </a:lnTo>
                  <a:lnTo>
                    <a:pt x="80" y="278"/>
                  </a:lnTo>
                  <a:lnTo>
                    <a:pt x="30" y="367"/>
                  </a:lnTo>
                  <a:lnTo>
                    <a:pt x="10" y="457"/>
                  </a:lnTo>
                  <a:lnTo>
                    <a:pt x="0" y="556"/>
                  </a:lnTo>
                  <a:lnTo>
                    <a:pt x="0" y="605"/>
                  </a:lnTo>
                  <a:lnTo>
                    <a:pt x="10" y="665"/>
                  </a:lnTo>
                  <a:lnTo>
                    <a:pt x="30" y="715"/>
                  </a:lnTo>
                  <a:lnTo>
                    <a:pt x="60" y="764"/>
                  </a:lnTo>
                  <a:lnTo>
                    <a:pt x="89" y="814"/>
                  </a:lnTo>
                  <a:lnTo>
                    <a:pt x="129" y="863"/>
                  </a:lnTo>
                  <a:lnTo>
                    <a:pt x="228" y="992"/>
                  </a:lnTo>
                  <a:lnTo>
                    <a:pt x="318" y="1121"/>
                  </a:lnTo>
                  <a:lnTo>
                    <a:pt x="407" y="1250"/>
                  </a:lnTo>
                  <a:lnTo>
                    <a:pt x="486" y="1389"/>
                  </a:lnTo>
                  <a:lnTo>
                    <a:pt x="556" y="1518"/>
                  </a:lnTo>
                  <a:lnTo>
                    <a:pt x="625" y="1657"/>
                  </a:lnTo>
                  <a:lnTo>
                    <a:pt x="675" y="1795"/>
                  </a:lnTo>
                  <a:lnTo>
                    <a:pt x="734" y="1934"/>
                  </a:lnTo>
                  <a:lnTo>
                    <a:pt x="774" y="2073"/>
                  </a:lnTo>
                  <a:lnTo>
                    <a:pt x="813" y="2212"/>
                  </a:lnTo>
                  <a:lnTo>
                    <a:pt x="873" y="2499"/>
                  </a:lnTo>
                  <a:lnTo>
                    <a:pt x="912" y="2797"/>
                  </a:lnTo>
                  <a:lnTo>
                    <a:pt x="932" y="3094"/>
                  </a:lnTo>
                  <a:lnTo>
                    <a:pt x="932" y="3392"/>
                  </a:lnTo>
                  <a:lnTo>
                    <a:pt x="912" y="3689"/>
                  </a:lnTo>
                  <a:lnTo>
                    <a:pt x="883" y="3987"/>
                  </a:lnTo>
                  <a:lnTo>
                    <a:pt x="833" y="4294"/>
                  </a:lnTo>
                  <a:lnTo>
                    <a:pt x="784" y="4592"/>
                  </a:lnTo>
                  <a:lnTo>
                    <a:pt x="714" y="4889"/>
                  </a:lnTo>
                  <a:lnTo>
                    <a:pt x="635" y="5187"/>
                  </a:lnTo>
                  <a:lnTo>
                    <a:pt x="556" y="5484"/>
                  </a:lnTo>
                  <a:lnTo>
                    <a:pt x="546" y="5543"/>
                  </a:lnTo>
                  <a:lnTo>
                    <a:pt x="536" y="5603"/>
                  </a:lnTo>
                  <a:lnTo>
                    <a:pt x="536" y="5662"/>
                  </a:lnTo>
                  <a:lnTo>
                    <a:pt x="536" y="5722"/>
                  </a:lnTo>
                  <a:lnTo>
                    <a:pt x="565" y="5831"/>
                  </a:lnTo>
                  <a:lnTo>
                    <a:pt x="605" y="5930"/>
                  </a:lnTo>
                  <a:lnTo>
                    <a:pt x="665" y="6019"/>
                  </a:lnTo>
                  <a:lnTo>
                    <a:pt x="744" y="6089"/>
                  </a:lnTo>
                  <a:lnTo>
                    <a:pt x="823" y="6148"/>
                  </a:lnTo>
                  <a:lnTo>
                    <a:pt x="922" y="6198"/>
                  </a:lnTo>
                  <a:lnTo>
                    <a:pt x="1012" y="6228"/>
                  </a:lnTo>
                  <a:lnTo>
                    <a:pt x="1111" y="6247"/>
                  </a:lnTo>
                  <a:lnTo>
                    <a:pt x="1210" y="6238"/>
                  </a:lnTo>
                  <a:lnTo>
                    <a:pt x="1299" y="6218"/>
                  </a:lnTo>
                  <a:lnTo>
                    <a:pt x="1388" y="6178"/>
                  </a:lnTo>
                  <a:lnTo>
                    <a:pt x="1428" y="6148"/>
                  </a:lnTo>
                  <a:lnTo>
                    <a:pt x="1458" y="6109"/>
                  </a:lnTo>
                  <a:lnTo>
                    <a:pt x="1498" y="6069"/>
                  </a:lnTo>
                  <a:lnTo>
                    <a:pt x="1527" y="6019"/>
                  </a:lnTo>
                  <a:lnTo>
                    <a:pt x="1547" y="5960"/>
                  </a:lnTo>
                  <a:lnTo>
                    <a:pt x="1567" y="5900"/>
                  </a:lnTo>
                  <a:lnTo>
                    <a:pt x="1666" y="5534"/>
                  </a:lnTo>
                  <a:lnTo>
                    <a:pt x="1755" y="5167"/>
                  </a:lnTo>
                  <a:lnTo>
                    <a:pt x="1845" y="4800"/>
                  </a:lnTo>
                  <a:lnTo>
                    <a:pt x="1904" y="4423"/>
                  </a:lnTo>
                  <a:lnTo>
                    <a:pt x="1964" y="4056"/>
                  </a:lnTo>
                  <a:lnTo>
                    <a:pt x="1993" y="3679"/>
                  </a:lnTo>
                  <a:lnTo>
                    <a:pt x="2013" y="3312"/>
                  </a:lnTo>
                  <a:lnTo>
                    <a:pt x="2003" y="2946"/>
                  </a:lnTo>
                  <a:lnTo>
                    <a:pt x="1993" y="2757"/>
                  </a:lnTo>
                  <a:lnTo>
                    <a:pt x="1983" y="2579"/>
                  </a:lnTo>
                  <a:lnTo>
                    <a:pt x="1964" y="2400"/>
                  </a:lnTo>
                  <a:lnTo>
                    <a:pt x="1934" y="2222"/>
                  </a:lnTo>
                  <a:lnTo>
                    <a:pt x="1894" y="2043"/>
                  </a:lnTo>
                  <a:lnTo>
                    <a:pt x="1854" y="1865"/>
                  </a:lnTo>
                  <a:lnTo>
                    <a:pt x="1805" y="1686"/>
                  </a:lnTo>
                  <a:lnTo>
                    <a:pt x="1745" y="1518"/>
                  </a:lnTo>
                  <a:lnTo>
                    <a:pt x="1676" y="1339"/>
                  </a:lnTo>
                  <a:lnTo>
                    <a:pt x="1607" y="1171"/>
                  </a:lnTo>
                  <a:lnTo>
                    <a:pt x="1527" y="1002"/>
                  </a:lnTo>
                  <a:lnTo>
                    <a:pt x="1438" y="834"/>
                  </a:lnTo>
                  <a:lnTo>
                    <a:pt x="1339" y="675"/>
                  </a:lnTo>
                  <a:lnTo>
                    <a:pt x="1230" y="516"/>
                  </a:lnTo>
                  <a:lnTo>
                    <a:pt x="1111" y="348"/>
                  </a:lnTo>
                  <a:lnTo>
                    <a:pt x="992" y="199"/>
                  </a:lnTo>
                  <a:lnTo>
                    <a:pt x="942" y="149"/>
                  </a:lnTo>
                  <a:lnTo>
                    <a:pt x="903" y="110"/>
                  </a:lnTo>
                  <a:lnTo>
                    <a:pt x="853" y="80"/>
                  </a:lnTo>
                  <a:lnTo>
                    <a:pt x="803" y="50"/>
                  </a:lnTo>
                  <a:lnTo>
                    <a:pt x="704" y="11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7114375" y="4491225"/>
              <a:ext cx="26550" cy="27525"/>
            </a:xfrm>
            <a:custGeom>
              <a:rect b="b" l="l" r="r" t="t"/>
              <a:pathLst>
                <a:path extrusionOk="0" h="1101" w="1062">
                  <a:moveTo>
                    <a:pt x="536" y="0"/>
                  </a:moveTo>
                  <a:lnTo>
                    <a:pt x="477" y="10"/>
                  </a:lnTo>
                  <a:lnTo>
                    <a:pt x="417" y="10"/>
                  </a:lnTo>
                  <a:lnTo>
                    <a:pt x="368" y="30"/>
                  </a:lnTo>
                  <a:lnTo>
                    <a:pt x="308" y="50"/>
                  </a:lnTo>
                  <a:lnTo>
                    <a:pt x="269" y="70"/>
                  </a:lnTo>
                  <a:lnTo>
                    <a:pt x="179" y="129"/>
                  </a:lnTo>
                  <a:lnTo>
                    <a:pt x="120" y="208"/>
                  </a:lnTo>
                  <a:lnTo>
                    <a:pt x="60" y="288"/>
                  </a:lnTo>
                  <a:lnTo>
                    <a:pt x="31" y="387"/>
                  </a:lnTo>
                  <a:lnTo>
                    <a:pt x="11" y="486"/>
                  </a:lnTo>
                  <a:lnTo>
                    <a:pt x="1" y="585"/>
                  </a:lnTo>
                  <a:lnTo>
                    <a:pt x="11" y="694"/>
                  </a:lnTo>
                  <a:lnTo>
                    <a:pt x="41" y="784"/>
                  </a:lnTo>
                  <a:lnTo>
                    <a:pt x="90" y="873"/>
                  </a:lnTo>
                  <a:lnTo>
                    <a:pt x="160" y="952"/>
                  </a:lnTo>
                  <a:lnTo>
                    <a:pt x="199" y="992"/>
                  </a:lnTo>
                  <a:lnTo>
                    <a:pt x="239" y="1022"/>
                  </a:lnTo>
                  <a:lnTo>
                    <a:pt x="289" y="1041"/>
                  </a:lnTo>
                  <a:lnTo>
                    <a:pt x="338" y="1071"/>
                  </a:lnTo>
                  <a:lnTo>
                    <a:pt x="398" y="1081"/>
                  </a:lnTo>
                  <a:lnTo>
                    <a:pt x="467" y="1091"/>
                  </a:lnTo>
                  <a:lnTo>
                    <a:pt x="527" y="1101"/>
                  </a:lnTo>
                  <a:lnTo>
                    <a:pt x="586" y="1101"/>
                  </a:lnTo>
                  <a:lnTo>
                    <a:pt x="646" y="1091"/>
                  </a:lnTo>
                  <a:lnTo>
                    <a:pt x="695" y="1081"/>
                  </a:lnTo>
                  <a:lnTo>
                    <a:pt x="745" y="1061"/>
                  </a:lnTo>
                  <a:lnTo>
                    <a:pt x="794" y="1031"/>
                  </a:lnTo>
                  <a:lnTo>
                    <a:pt x="874" y="972"/>
                  </a:lnTo>
                  <a:lnTo>
                    <a:pt x="943" y="903"/>
                  </a:lnTo>
                  <a:lnTo>
                    <a:pt x="993" y="813"/>
                  </a:lnTo>
                  <a:lnTo>
                    <a:pt x="1032" y="714"/>
                  </a:lnTo>
                  <a:lnTo>
                    <a:pt x="1052" y="615"/>
                  </a:lnTo>
                  <a:lnTo>
                    <a:pt x="1062" y="516"/>
                  </a:lnTo>
                  <a:lnTo>
                    <a:pt x="1052" y="417"/>
                  </a:lnTo>
                  <a:lnTo>
                    <a:pt x="1022" y="318"/>
                  </a:lnTo>
                  <a:lnTo>
                    <a:pt x="973" y="228"/>
                  </a:lnTo>
                  <a:lnTo>
                    <a:pt x="903" y="149"/>
                  </a:lnTo>
                  <a:lnTo>
                    <a:pt x="864" y="119"/>
                  </a:lnTo>
                  <a:lnTo>
                    <a:pt x="824" y="89"/>
                  </a:lnTo>
                  <a:lnTo>
                    <a:pt x="774" y="60"/>
                  </a:lnTo>
                  <a:lnTo>
                    <a:pt x="715" y="40"/>
                  </a:lnTo>
                  <a:lnTo>
                    <a:pt x="665" y="20"/>
                  </a:lnTo>
                  <a:lnTo>
                    <a:pt x="596" y="1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>
              <a:off x="7051175" y="4550700"/>
              <a:ext cx="26300" cy="27300"/>
            </a:xfrm>
            <a:custGeom>
              <a:rect b="b" l="l" r="r" t="t"/>
              <a:pathLst>
                <a:path extrusionOk="0" h="1092" w="1052">
                  <a:moveTo>
                    <a:pt x="467" y="1"/>
                  </a:moveTo>
                  <a:lnTo>
                    <a:pt x="417" y="11"/>
                  </a:lnTo>
                  <a:lnTo>
                    <a:pt x="357" y="21"/>
                  </a:lnTo>
                  <a:lnTo>
                    <a:pt x="308" y="41"/>
                  </a:lnTo>
                  <a:lnTo>
                    <a:pt x="258" y="60"/>
                  </a:lnTo>
                  <a:lnTo>
                    <a:pt x="179" y="120"/>
                  </a:lnTo>
                  <a:lnTo>
                    <a:pt x="110" y="199"/>
                  </a:lnTo>
                  <a:lnTo>
                    <a:pt x="60" y="289"/>
                  </a:lnTo>
                  <a:lnTo>
                    <a:pt x="20" y="378"/>
                  </a:lnTo>
                  <a:lnTo>
                    <a:pt x="1" y="477"/>
                  </a:lnTo>
                  <a:lnTo>
                    <a:pt x="1" y="586"/>
                  </a:lnTo>
                  <a:lnTo>
                    <a:pt x="10" y="685"/>
                  </a:lnTo>
                  <a:lnTo>
                    <a:pt x="40" y="784"/>
                  </a:lnTo>
                  <a:lnTo>
                    <a:pt x="90" y="874"/>
                  </a:lnTo>
                  <a:lnTo>
                    <a:pt x="149" y="943"/>
                  </a:lnTo>
                  <a:lnTo>
                    <a:pt x="189" y="983"/>
                  </a:lnTo>
                  <a:lnTo>
                    <a:pt x="238" y="1012"/>
                  </a:lnTo>
                  <a:lnTo>
                    <a:pt x="288" y="1042"/>
                  </a:lnTo>
                  <a:lnTo>
                    <a:pt x="338" y="1062"/>
                  </a:lnTo>
                  <a:lnTo>
                    <a:pt x="397" y="1082"/>
                  </a:lnTo>
                  <a:lnTo>
                    <a:pt x="457" y="1092"/>
                  </a:lnTo>
                  <a:lnTo>
                    <a:pt x="586" y="1092"/>
                  </a:lnTo>
                  <a:lnTo>
                    <a:pt x="645" y="1082"/>
                  </a:lnTo>
                  <a:lnTo>
                    <a:pt x="695" y="1072"/>
                  </a:lnTo>
                  <a:lnTo>
                    <a:pt x="744" y="1052"/>
                  </a:lnTo>
                  <a:lnTo>
                    <a:pt x="794" y="1032"/>
                  </a:lnTo>
                  <a:lnTo>
                    <a:pt x="873" y="963"/>
                  </a:lnTo>
                  <a:lnTo>
                    <a:pt x="942" y="893"/>
                  </a:lnTo>
                  <a:lnTo>
                    <a:pt x="992" y="804"/>
                  </a:lnTo>
                  <a:lnTo>
                    <a:pt x="1032" y="715"/>
                  </a:lnTo>
                  <a:lnTo>
                    <a:pt x="1052" y="606"/>
                  </a:lnTo>
                  <a:lnTo>
                    <a:pt x="1052" y="507"/>
                  </a:lnTo>
                  <a:lnTo>
                    <a:pt x="1042" y="408"/>
                  </a:lnTo>
                  <a:lnTo>
                    <a:pt x="1012" y="308"/>
                  </a:lnTo>
                  <a:lnTo>
                    <a:pt x="972" y="219"/>
                  </a:lnTo>
                  <a:lnTo>
                    <a:pt x="903" y="140"/>
                  </a:lnTo>
                  <a:lnTo>
                    <a:pt x="863" y="110"/>
                  </a:lnTo>
                  <a:lnTo>
                    <a:pt x="824" y="80"/>
                  </a:lnTo>
                  <a:lnTo>
                    <a:pt x="774" y="51"/>
                  </a:lnTo>
                  <a:lnTo>
                    <a:pt x="714" y="31"/>
                  </a:lnTo>
                  <a:lnTo>
                    <a:pt x="655" y="11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>
              <a:off x="6759650" y="4306775"/>
              <a:ext cx="108100" cy="270475"/>
            </a:xfrm>
            <a:custGeom>
              <a:rect b="b" l="l" r="r" t="t"/>
              <a:pathLst>
                <a:path extrusionOk="0" h="10819" w="4324">
                  <a:moveTo>
                    <a:pt x="1042" y="1"/>
                  </a:moveTo>
                  <a:lnTo>
                    <a:pt x="943" y="11"/>
                  </a:lnTo>
                  <a:lnTo>
                    <a:pt x="843" y="31"/>
                  </a:lnTo>
                  <a:lnTo>
                    <a:pt x="754" y="70"/>
                  </a:lnTo>
                  <a:lnTo>
                    <a:pt x="715" y="100"/>
                  </a:lnTo>
                  <a:lnTo>
                    <a:pt x="675" y="140"/>
                  </a:lnTo>
                  <a:lnTo>
                    <a:pt x="635" y="179"/>
                  </a:lnTo>
                  <a:lnTo>
                    <a:pt x="606" y="229"/>
                  </a:lnTo>
                  <a:lnTo>
                    <a:pt x="576" y="279"/>
                  </a:lnTo>
                  <a:lnTo>
                    <a:pt x="556" y="338"/>
                  </a:lnTo>
                  <a:lnTo>
                    <a:pt x="437" y="695"/>
                  </a:lnTo>
                  <a:lnTo>
                    <a:pt x="338" y="1062"/>
                  </a:lnTo>
                  <a:lnTo>
                    <a:pt x="249" y="1419"/>
                  </a:lnTo>
                  <a:lnTo>
                    <a:pt x="169" y="1776"/>
                  </a:lnTo>
                  <a:lnTo>
                    <a:pt x="110" y="2133"/>
                  </a:lnTo>
                  <a:lnTo>
                    <a:pt x="60" y="2500"/>
                  </a:lnTo>
                  <a:lnTo>
                    <a:pt x="30" y="2857"/>
                  </a:lnTo>
                  <a:lnTo>
                    <a:pt x="11" y="3214"/>
                  </a:lnTo>
                  <a:lnTo>
                    <a:pt x="1" y="3561"/>
                  </a:lnTo>
                  <a:lnTo>
                    <a:pt x="11" y="3918"/>
                  </a:lnTo>
                  <a:lnTo>
                    <a:pt x="30" y="4275"/>
                  </a:lnTo>
                  <a:lnTo>
                    <a:pt x="60" y="4622"/>
                  </a:lnTo>
                  <a:lnTo>
                    <a:pt x="110" y="4969"/>
                  </a:lnTo>
                  <a:lnTo>
                    <a:pt x="169" y="5306"/>
                  </a:lnTo>
                  <a:lnTo>
                    <a:pt x="239" y="5653"/>
                  </a:lnTo>
                  <a:lnTo>
                    <a:pt x="328" y="5990"/>
                  </a:lnTo>
                  <a:lnTo>
                    <a:pt x="427" y="6317"/>
                  </a:lnTo>
                  <a:lnTo>
                    <a:pt x="546" y="6654"/>
                  </a:lnTo>
                  <a:lnTo>
                    <a:pt x="665" y="6972"/>
                  </a:lnTo>
                  <a:lnTo>
                    <a:pt x="804" y="7299"/>
                  </a:lnTo>
                  <a:lnTo>
                    <a:pt x="962" y="7616"/>
                  </a:lnTo>
                  <a:lnTo>
                    <a:pt x="1121" y="7924"/>
                  </a:lnTo>
                  <a:lnTo>
                    <a:pt x="1300" y="8231"/>
                  </a:lnTo>
                  <a:lnTo>
                    <a:pt x="1488" y="8528"/>
                  </a:lnTo>
                  <a:lnTo>
                    <a:pt x="1696" y="8826"/>
                  </a:lnTo>
                  <a:lnTo>
                    <a:pt x="1904" y="9113"/>
                  </a:lnTo>
                  <a:lnTo>
                    <a:pt x="2133" y="9391"/>
                  </a:lnTo>
                  <a:lnTo>
                    <a:pt x="2371" y="9669"/>
                  </a:lnTo>
                  <a:lnTo>
                    <a:pt x="2628" y="9936"/>
                  </a:lnTo>
                  <a:lnTo>
                    <a:pt x="2886" y="10194"/>
                  </a:lnTo>
                  <a:lnTo>
                    <a:pt x="3164" y="10452"/>
                  </a:lnTo>
                  <a:lnTo>
                    <a:pt x="3451" y="10690"/>
                  </a:lnTo>
                  <a:lnTo>
                    <a:pt x="3501" y="10730"/>
                  </a:lnTo>
                  <a:lnTo>
                    <a:pt x="3560" y="10759"/>
                  </a:lnTo>
                  <a:lnTo>
                    <a:pt x="3610" y="10789"/>
                  </a:lnTo>
                  <a:lnTo>
                    <a:pt x="3660" y="10799"/>
                  </a:lnTo>
                  <a:lnTo>
                    <a:pt x="3709" y="10809"/>
                  </a:lnTo>
                  <a:lnTo>
                    <a:pt x="3769" y="10819"/>
                  </a:lnTo>
                  <a:lnTo>
                    <a:pt x="3868" y="10809"/>
                  </a:lnTo>
                  <a:lnTo>
                    <a:pt x="3957" y="10779"/>
                  </a:lnTo>
                  <a:lnTo>
                    <a:pt x="4046" y="10730"/>
                  </a:lnTo>
                  <a:lnTo>
                    <a:pt x="4126" y="10670"/>
                  </a:lnTo>
                  <a:lnTo>
                    <a:pt x="4195" y="10591"/>
                  </a:lnTo>
                  <a:lnTo>
                    <a:pt x="4254" y="10512"/>
                  </a:lnTo>
                  <a:lnTo>
                    <a:pt x="4294" y="10412"/>
                  </a:lnTo>
                  <a:lnTo>
                    <a:pt x="4314" y="10313"/>
                  </a:lnTo>
                  <a:lnTo>
                    <a:pt x="4324" y="10214"/>
                  </a:lnTo>
                  <a:lnTo>
                    <a:pt x="4304" y="10105"/>
                  </a:lnTo>
                  <a:lnTo>
                    <a:pt x="4264" y="10006"/>
                  </a:lnTo>
                  <a:lnTo>
                    <a:pt x="4245" y="9956"/>
                  </a:lnTo>
                  <a:lnTo>
                    <a:pt x="4205" y="9917"/>
                  </a:lnTo>
                  <a:lnTo>
                    <a:pt x="4165" y="9867"/>
                  </a:lnTo>
                  <a:lnTo>
                    <a:pt x="4116" y="9827"/>
                  </a:lnTo>
                  <a:lnTo>
                    <a:pt x="3868" y="9609"/>
                  </a:lnTo>
                  <a:lnTo>
                    <a:pt x="3620" y="9391"/>
                  </a:lnTo>
                  <a:lnTo>
                    <a:pt x="3392" y="9163"/>
                  </a:lnTo>
                  <a:lnTo>
                    <a:pt x="3174" y="8925"/>
                  </a:lnTo>
                  <a:lnTo>
                    <a:pt x="2965" y="8687"/>
                  </a:lnTo>
                  <a:lnTo>
                    <a:pt x="2767" y="8439"/>
                  </a:lnTo>
                  <a:lnTo>
                    <a:pt x="2579" y="8191"/>
                  </a:lnTo>
                  <a:lnTo>
                    <a:pt x="2400" y="7933"/>
                  </a:lnTo>
                  <a:lnTo>
                    <a:pt x="2232" y="7666"/>
                  </a:lnTo>
                  <a:lnTo>
                    <a:pt x="2073" y="7398"/>
                  </a:lnTo>
                  <a:lnTo>
                    <a:pt x="1924" y="7130"/>
                  </a:lnTo>
                  <a:lnTo>
                    <a:pt x="1795" y="6853"/>
                  </a:lnTo>
                  <a:lnTo>
                    <a:pt x="1676" y="6575"/>
                  </a:lnTo>
                  <a:lnTo>
                    <a:pt x="1557" y="6287"/>
                  </a:lnTo>
                  <a:lnTo>
                    <a:pt x="1458" y="6000"/>
                  </a:lnTo>
                  <a:lnTo>
                    <a:pt x="1369" y="5712"/>
                  </a:lnTo>
                  <a:lnTo>
                    <a:pt x="1300" y="5415"/>
                  </a:lnTo>
                  <a:lnTo>
                    <a:pt x="1230" y="5117"/>
                  </a:lnTo>
                  <a:lnTo>
                    <a:pt x="1181" y="4820"/>
                  </a:lnTo>
                  <a:lnTo>
                    <a:pt x="1141" y="4513"/>
                  </a:lnTo>
                  <a:lnTo>
                    <a:pt x="1101" y="4205"/>
                  </a:lnTo>
                  <a:lnTo>
                    <a:pt x="1091" y="3898"/>
                  </a:lnTo>
                  <a:lnTo>
                    <a:pt x="1081" y="3590"/>
                  </a:lnTo>
                  <a:lnTo>
                    <a:pt x="1081" y="3283"/>
                  </a:lnTo>
                  <a:lnTo>
                    <a:pt x="1101" y="2966"/>
                  </a:lnTo>
                  <a:lnTo>
                    <a:pt x="1131" y="2648"/>
                  </a:lnTo>
                  <a:lnTo>
                    <a:pt x="1171" y="2341"/>
                  </a:lnTo>
                  <a:lnTo>
                    <a:pt x="1230" y="2024"/>
                  </a:lnTo>
                  <a:lnTo>
                    <a:pt x="1290" y="1706"/>
                  </a:lnTo>
                  <a:lnTo>
                    <a:pt x="1369" y="1389"/>
                  </a:lnTo>
                  <a:lnTo>
                    <a:pt x="1458" y="1072"/>
                  </a:lnTo>
                  <a:lnTo>
                    <a:pt x="1567" y="755"/>
                  </a:lnTo>
                  <a:lnTo>
                    <a:pt x="1587" y="695"/>
                  </a:lnTo>
                  <a:lnTo>
                    <a:pt x="1597" y="636"/>
                  </a:lnTo>
                  <a:lnTo>
                    <a:pt x="1597" y="576"/>
                  </a:lnTo>
                  <a:lnTo>
                    <a:pt x="1597" y="526"/>
                  </a:lnTo>
                  <a:lnTo>
                    <a:pt x="1577" y="417"/>
                  </a:lnTo>
                  <a:lnTo>
                    <a:pt x="1538" y="318"/>
                  </a:lnTo>
                  <a:lnTo>
                    <a:pt x="1478" y="229"/>
                  </a:lnTo>
                  <a:lnTo>
                    <a:pt x="1409" y="160"/>
                  </a:lnTo>
                  <a:lnTo>
                    <a:pt x="1329" y="100"/>
                  </a:lnTo>
                  <a:lnTo>
                    <a:pt x="1230" y="51"/>
                  </a:lnTo>
                  <a:lnTo>
                    <a:pt x="1141" y="21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30"/>
          <p:cNvGrpSpPr/>
          <p:nvPr/>
        </p:nvGrpSpPr>
        <p:grpSpPr>
          <a:xfrm>
            <a:off x="4648200" y="1303900"/>
            <a:ext cx="2061000" cy="824600"/>
            <a:chOff x="4648200" y="1303900"/>
            <a:chExt cx="2061000" cy="824600"/>
          </a:xfrm>
        </p:grpSpPr>
        <p:sp>
          <p:nvSpPr>
            <p:cNvPr id="1138" name="Google Shape;1138;p30"/>
            <p:cNvSpPr txBox="1"/>
            <p:nvPr/>
          </p:nvSpPr>
          <p:spPr>
            <a:xfrm>
              <a:off x="4648200" y="1303900"/>
              <a:ext cx="195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9" name="Google Shape;1139;p30"/>
            <p:cNvSpPr txBox="1"/>
            <p:nvPr/>
          </p:nvSpPr>
          <p:spPr>
            <a:xfrm>
              <a:off x="4648200" y="1645500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0" name="Google Shape;1140;p30"/>
          <p:cNvGrpSpPr/>
          <p:nvPr/>
        </p:nvGrpSpPr>
        <p:grpSpPr>
          <a:xfrm>
            <a:off x="6625800" y="3838750"/>
            <a:ext cx="2061000" cy="824600"/>
            <a:chOff x="6625800" y="3838750"/>
            <a:chExt cx="2061000" cy="824600"/>
          </a:xfrm>
        </p:grpSpPr>
        <p:sp>
          <p:nvSpPr>
            <p:cNvPr id="1141" name="Google Shape;1141;p30"/>
            <p:cNvSpPr txBox="1"/>
            <p:nvPr/>
          </p:nvSpPr>
          <p:spPr>
            <a:xfrm>
              <a:off x="6625800" y="3838750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2" name="Google Shape;1142;p30"/>
            <p:cNvSpPr txBox="1"/>
            <p:nvPr/>
          </p:nvSpPr>
          <p:spPr>
            <a:xfrm>
              <a:off x="6625800" y="4180350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3" name="Google Shape;1143;p30"/>
          <p:cNvGrpSpPr/>
          <p:nvPr/>
        </p:nvGrpSpPr>
        <p:grpSpPr>
          <a:xfrm>
            <a:off x="457200" y="3838750"/>
            <a:ext cx="2061000" cy="824600"/>
            <a:chOff x="457200" y="3838750"/>
            <a:chExt cx="2061000" cy="824600"/>
          </a:xfrm>
        </p:grpSpPr>
        <p:sp>
          <p:nvSpPr>
            <p:cNvPr id="1144" name="Google Shape;1144;p30"/>
            <p:cNvSpPr txBox="1"/>
            <p:nvPr/>
          </p:nvSpPr>
          <p:spPr>
            <a:xfrm>
              <a:off x="457200" y="3838750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5" name="Google Shape;1145;p30"/>
            <p:cNvSpPr txBox="1"/>
            <p:nvPr/>
          </p:nvSpPr>
          <p:spPr>
            <a:xfrm>
              <a:off x="457200" y="4180350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hot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3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1151" name="Google Shape;1151;p31"/>
          <p:cNvGrpSpPr/>
          <p:nvPr/>
        </p:nvGrpSpPr>
        <p:grpSpPr>
          <a:xfrm>
            <a:off x="5679022" y="1129373"/>
            <a:ext cx="2683863" cy="3604406"/>
            <a:chOff x="6076950" y="1228716"/>
            <a:chExt cx="2610000" cy="3505209"/>
          </a:xfrm>
        </p:grpSpPr>
        <p:grpSp>
          <p:nvGrpSpPr>
            <p:cNvPr id="1152" name="Google Shape;1152;p31"/>
            <p:cNvGrpSpPr/>
            <p:nvPr/>
          </p:nvGrpSpPr>
          <p:grpSpPr>
            <a:xfrm>
              <a:off x="6653152" y="1228716"/>
              <a:ext cx="2023904" cy="3503152"/>
              <a:chOff x="7693277" y="1228716"/>
              <a:chExt cx="2023904" cy="3503152"/>
            </a:xfrm>
          </p:grpSpPr>
          <p:sp>
            <p:nvSpPr>
              <p:cNvPr id="1153" name="Google Shape;1153;p31"/>
              <p:cNvSpPr/>
              <p:nvPr/>
            </p:nvSpPr>
            <p:spPr>
              <a:xfrm>
                <a:off x="7773069" y="1228716"/>
                <a:ext cx="1944112" cy="3503152"/>
              </a:xfrm>
              <a:custGeom>
                <a:rect b="b" l="l" r="r" t="t"/>
                <a:pathLst>
                  <a:path extrusionOk="0" h="209550" w="116292">
                    <a:moveTo>
                      <a:pt x="14535" y="0"/>
                    </a:moveTo>
                    <a:lnTo>
                      <a:pt x="101757" y="0"/>
                    </a:lnTo>
                    <a:lnTo>
                      <a:pt x="101757" y="0"/>
                    </a:lnTo>
                    <a:lnTo>
                      <a:pt x="102127" y="0"/>
                    </a:lnTo>
                    <a:lnTo>
                      <a:pt x="102497" y="15"/>
                    </a:lnTo>
                    <a:lnTo>
                      <a:pt x="102866" y="46"/>
                    </a:lnTo>
                    <a:lnTo>
                      <a:pt x="103236" y="77"/>
                    </a:lnTo>
                    <a:lnTo>
                      <a:pt x="103605" y="108"/>
                    </a:lnTo>
                    <a:lnTo>
                      <a:pt x="103959" y="169"/>
                    </a:lnTo>
                    <a:lnTo>
                      <a:pt x="104667" y="293"/>
                    </a:lnTo>
                    <a:lnTo>
                      <a:pt x="105376" y="462"/>
                    </a:lnTo>
                    <a:lnTo>
                      <a:pt x="106069" y="647"/>
                    </a:lnTo>
                    <a:lnTo>
                      <a:pt x="106731" y="878"/>
                    </a:lnTo>
                    <a:lnTo>
                      <a:pt x="107393" y="1139"/>
                    </a:lnTo>
                    <a:lnTo>
                      <a:pt x="108039" y="1432"/>
                    </a:lnTo>
                    <a:lnTo>
                      <a:pt x="108671" y="1755"/>
                    </a:lnTo>
                    <a:lnTo>
                      <a:pt x="109271" y="2109"/>
                    </a:lnTo>
                    <a:lnTo>
                      <a:pt x="109872" y="2494"/>
                    </a:lnTo>
                    <a:lnTo>
                      <a:pt x="110441" y="2895"/>
                    </a:lnTo>
                    <a:lnTo>
                      <a:pt x="110980" y="3326"/>
                    </a:lnTo>
                    <a:lnTo>
                      <a:pt x="111519" y="3788"/>
                    </a:lnTo>
                    <a:lnTo>
                      <a:pt x="112012" y="4265"/>
                    </a:lnTo>
                    <a:lnTo>
                      <a:pt x="112504" y="4773"/>
                    </a:lnTo>
                    <a:lnTo>
                      <a:pt x="112951" y="5296"/>
                    </a:lnTo>
                    <a:lnTo>
                      <a:pt x="113397" y="5851"/>
                    </a:lnTo>
                    <a:lnTo>
                      <a:pt x="113798" y="6420"/>
                    </a:lnTo>
                    <a:lnTo>
                      <a:pt x="114183" y="7006"/>
                    </a:lnTo>
                    <a:lnTo>
                      <a:pt x="114521" y="7621"/>
                    </a:lnTo>
                    <a:lnTo>
                      <a:pt x="114845" y="8237"/>
                    </a:lnTo>
                    <a:lnTo>
                      <a:pt x="115137" y="8884"/>
                    </a:lnTo>
                    <a:lnTo>
                      <a:pt x="115399" y="9546"/>
                    </a:lnTo>
                    <a:lnTo>
                      <a:pt x="115630" y="10223"/>
                    </a:lnTo>
                    <a:lnTo>
                      <a:pt x="115830" y="10916"/>
                    </a:lnTo>
                    <a:lnTo>
                      <a:pt x="115984" y="11609"/>
                    </a:lnTo>
                    <a:lnTo>
                      <a:pt x="116123" y="12333"/>
                    </a:lnTo>
                    <a:lnTo>
                      <a:pt x="116169" y="12687"/>
                    </a:lnTo>
                    <a:lnTo>
                      <a:pt x="116215" y="13056"/>
                    </a:lnTo>
                    <a:lnTo>
                      <a:pt x="116246" y="13411"/>
                    </a:lnTo>
                    <a:lnTo>
                      <a:pt x="116277" y="13780"/>
                    </a:lnTo>
                    <a:lnTo>
                      <a:pt x="116277" y="14165"/>
                    </a:lnTo>
                    <a:lnTo>
                      <a:pt x="116292" y="14535"/>
                    </a:lnTo>
                    <a:lnTo>
                      <a:pt x="116292" y="195015"/>
                    </a:lnTo>
                    <a:lnTo>
                      <a:pt x="116292" y="195015"/>
                    </a:lnTo>
                    <a:lnTo>
                      <a:pt x="116277" y="195385"/>
                    </a:lnTo>
                    <a:lnTo>
                      <a:pt x="116277" y="195755"/>
                    </a:lnTo>
                    <a:lnTo>
                      <a:pt x="116246" y="196124"/>
                    </a:lnTo>
                    <a:lnTo>
                      <a:pt x="116215" y="196494"/>
                    </a:lnTo>
                    <a:lnTo>
                      <a:pt x="116169" y="196863"/>
                    </a:lnTo>
                    <a:lnTo>
                      <a:pt x="116123" y="197217"/>
                    </a:lnTo>
                    <a:lnTo>
                      <a:pt x="115984" y="197941"/>
                    </a:lnTo>
                    <a:lnTo>
                      <a:pt x="115830" y="198634"/>
                    </a:lnTo>
                    <a:lnTo>
                      <a:pt x="115630" y="199327"/>
                    </a:lnTo>
                    <a:lnTo>
                      <a:pt x="115399" y="200004"/>
                    </a:lnTo>
                    <a:lnTo>
                      <a:pt x="115137" y="200651"/>
                    </a:lnTo>
                    <a:lnTo>
                      <a:pt x="114845" y="201297"/>
                    </a:lnTo>
                    <a:lnTo>
                      <a:pt x="114521" y="201929"/>
                    </a:lnTo>
                    <a:lnTo>
                      <a:pt x="114183" y="202529"/>
                    </a:lnTo>
                    <a:lnTo>
                      <a:pt x="113798" y="203130"/>
                    </a:lnTo>
                    <a:lnTo>
                      <a:pt x="113397" y="203699"/>
                    </a:lnTo>
                    <a:lnTo>
                      <a:pt x="112951" y="204254"/>
                    </a:lnTo>
                    <a:lnTo>
                      <a:pt x="112504" y="204777"/>
                    </a:lnTo>
                    <a:lnTo>
                      <a:pt x="112012" y="205285"/>
                    </a:lnTo>
                    <a:lnTo>
                      <a:pt x="111519" y="205762"/>
                    </a:lnTo>
                    <a:lnTo>
                      <a:pt x="110980" y="206224"/>
                    </a:lnTo>
                    <a:lnTo>
                      <a:pt x="110441" y="206655"/>
                    </a:lnTo>
                    <a:lnTo>
                      <a:pt x="109872" y="207056"/>
                    </a:lnTo>
                    <a:lnTo>
                      <a:pt x="109271" y="207441"/>
                    </a:lnTo>
                    <a:lnTo>
                      <a:pt x="108671" y="207795"/>
                    </a:lnTo>
                    <a:lnTo>
                      <a:pt x="108039" y="208103"/>
                    </a:lnTo>
                    <a:lnTo>
                      <a:pt x="107393" y="208395"/>
                    </a:lnTo>
                    <a:lnTo>
                      <a:pt x="106731" y="208657"/>
                    </a:lnTo>
                    <a:lnTo>
                      <a:pt x="106069" y="208888"/>
                    </a:lnTo>
                    <a:lnTo>
                      <a:pt x="105376" y="209088"/>
                    </a:lnTo>
                    <a:lnTo>
                      <a:pt x="104667" y="209257"/>
                    </a:lnTo>
                    <a:lnTo>
                      <a:pt x="103959" y="209381"/>
                    </a:lnTo>
                    <a:lnTo>
                      <a:pt x="103605" y="209427"/>
                    </a:lnTo>
                    <a:lnTo>
                      <a:pt x="103236" y="209473"/>
                    </a:lnTo>
                    <a:lnTo>
                      <a:pt x="102866" y="209504"/>
                    </a:lnTo>
                    <a:lnTo>
                      <a:pt x="102497" y="209535"/>
                    </a:lnTo>
                    <a:lnTo>
                      <a:pt x="102127" y="209550"/>
                    </a:lnTo>
                    <a:lnTo>
                      <a:pt x="101757" y="209550"/>
                    </a:lnTo>
                    <a:lnTo>
                      <a:pt x="14535" y="209550"/>
                    </a:lnTo>
                    <a:lnTo>
                      <a:pt x="14535" y="209550"/>
                    </a:lnTo>
                    <a:lnTo>
                      <a:pt x="14165" y="209550"/>
                    </a:lnTo>
                    <a:lnTo>
                      <a:pt x="13796" y="209535"/>
                    </a:lnTo>
                    <a:lnTo>
                      <a:pt x="13426" y="209504"/>
                    </a:lnTo>
                    <a:lnTo>
                      <a:pt x="13057" y="209473"/>
                    </a:lnTo>
                    <a:lnTo>
                      <a:pt x="12703" y="209427"/>
                    </a:lnTo>
                    <a:lnTo>
                      <a:pt x="12333" y="209381"/>
                    </a:lnTo>
                    <a:lnTo>
                      <a:pt x="11625" y="209257"/>
                    </a:lnTo>
                    <a:lnTo>
                      <a:pt x="10917" y="209088"/>
                    </a:lnTo>
                    <a:lnTo>
                      <a:pt x="10224" y="208888"/>
                    </a:lnTo>
                    <a:lnTo>
                      <a:pt x="9562" y="208657"/>
                    </a:lnTo>
                    <a:lnTo>
                      <a:pt x="8900" y="208395"/>
                    </a:lnTo>
                    <a:lnTo>
                      <a:pt x="8253" y="208103"/>
                    </a:lnTo>
                    <a:lnTo>
                      <a:pt x="7622" y="207795"/>
                    </a:lnTo>
                    <a:lnTo>
                      <a:pt x="7021" y="207441"/>
                    </a:lnTo>
                    <a:lnTo>
                      <a:pt x="6421" y="207056"/>
                    </a:lnTo>
                    <a:lnTo>
                      <a:pt x="5851" y="206655"/>
                    </a:lnTo>
                    <a:lnTo>
                      <a:pt x="5312" y="206224"/>
                    </a:lnTo>
                    <a:lnTo>
                      <a:pt x="4773" y="205762"/>
                    </a:lnTo>
                    <a:lnTo>
                      <a:pt x="4281" y="205285"/>
                    </a:lnTo>
                    <a:lnTo>
                      <a:pt x="3788" y="204777"/>
                    </a:lnTo>
                    <a:lnTo>
                      <a:pt x="3342" y="204254"/>
                    </a:lnTo>
                    <a:lnTo>
                      <a:pt x="2895" y="203699"/>
                    </a:lnTo>
                    <a:lnTo>
                      <a:pt x="2495" y="203130"/>
                    </a:lnTo>
                    <a:lnTo>
                      <a:pt x="2110" y="202529"/>
                    </a:lnTo>
                    <a:lnTo>
                      <a:pt x="1771" y="201929"/>
                    </a:lnTo>
                    <a:lnTo>
                      <a:pt x="1448" y="201297"/>
                    </a:lnTo>
                    <a:lnTo>
                      <a:pt x="1155" y="200651"/>
                    </a:lnTo>
                    <a:lnTo>
                      <a:pt x="893" y="200004"/>
                    </a:lnTo>
                    <a:lnTo>
                      <a:pt x="662" y="199327"/>
                    </a:lnTo>
                    <a:lnTo>
                      <a:pt x="462" y="198634"/>
                    </a:lnTo>
                    <a:lnTo>
                      <a:pt x="308" y="197941"/>
                    </a:lnTo>
                    <a:lnTo>
                      <a:pt x="170" y="197217"/>
                    </a:lnTo>
                    <a:lnTo>
                      <a:pt x="124" y="196863"/>
                    </a:lnTo>
                    <a:lnTo>
                      <a:pt x="77" y="196494"/>
                    </a:lnTo>
                    <a:lnTo>
                      <a:pt x="47" y="196124"/>
                    </a:lnTo>
                    <a:lnTo>
                      <a:pt x="31" y="195755"/>
                    </a:lnTo>
                    <a:lnTo>
                      <a:pt x="16" y="195385"/>
                    </a:lnTo>
                    <a:lnTo>
                      <a:pt x="0" y="195015"/>
                    </a:lnTo>
                    <a:lnTo>
                      <a:pt x="0" y="14535"/>
                    </a:lnTo>
                    <a:lnTo>
                      <a:pt x="0" y="14535"/>
                    </a:lnTo>
                    <a:lnTo>
                      <a:pt x="16" y="14165"/>
                    </a:lnTo>
                    <a:lnTo>
                      <a:pt x="31" y="13780"/>
                    </a:lnTo>
                    <a:lnTo>
                      <a:pt x="47" y="13411"/>
                    </a:lnTo>
                    <a:lnTo>
                      <a:pt x="77" y="13056"/>
                    </a:lnTo>
                    <a:lnTo>
                      <a:pt x="124" y="12687"/>
                    </a:lnTo>
                    <a:lnTo>
                      <a:pt x="170" y="12333"/>
                    </a:lnTo>
                    <a:lnTo>
                      <a:pt x="308" y="11609"/>
                    </a:lnTo>
                    <a:lnTo>
                      <a:pt x="462" y="10916"/>
                    </a:lnTo>
                    <a:lnTo>
                      <a:pt x="662" y="10223"/>
                    </a:lnTo>
                    <a:lnTo>
                      <a:pt x="893" y="9546"/>
                    </a:lnTo>
                    <a:lnTo>
                      <a:pt x="1155" y="8884"/>
                    </a:lnTo>
                    <a:lnTo>
                      <a:pt x="1448" y="8237"/>
                    </a:lnTo>
                    <a:lnTo>
                      <a:pt x="1771" y="7621"/>
                    </a:lnTo>
                    <a:lnTo>
                      <a:pt x="2110" y="7006"/>
                    </a:lnTo>
                    <a:lnTo>
                      <a:pt x="2495" y="6420"/>
                    </a:lnTo>
                    <a:lnTo>
                      <a:pt x="2895" y="5851"/>
                    </a:lnTo>
                    <a:lnTo>
                      <a:pt x="3342" y="5296"/>
                    </a:lnTo>
                    <a:lnTo>
                      <a:pt x="3788" y="4773"/>
                    </a:lnTo>
                    <a:lnTo>
                      <a:pt x="4281" y="4265"/>
                    </a:lnTo>
                    <a:lnTo>
                      <a:pt x="4773" y="3788"/>
                    </a:lnTo>
                    <a:lnTo>
                      <a:pt x="5312" y="3326"/>
                    </a:lnTo>
                    <a:lnTo>
                      <a:pt x="5851" y="2895"/>
                    </a:lnTo>
                    <a:lnTo>
                      <a:pt x="6421" y="2494"/>
                    </a:lnTo>
                    <a:lnTo>
                      <a:pt x="7021" y="2109"/>
                    </a:lnTo>
                    <a:lnTo>
                      <a:pt x="7622" y="1755"/>
                    </a:lnTo>
                    <a:lnTo>
                      <a:pt x="8253" y="1432"/>
                    </a:lnTo>
                    <a:lnTo>
                      <a:pt x="8900" y="1139"/>
                    </a:lnTo>
                    <a:lnTo>
                      <a:pt x="9562" y="878"/>
                    </a:lnTo>
                    <a:lnTo>
                      <a:pt x="10224" y="647"/>
                    </a:lnTo>
                    <a:lnTo>
                      <a:pt x="10917" y="462"/>
                    </a:lnTo>
                    <a:lnTo>
                      <a:pt x="11625" y="293"/>
                    </a:lnTo>
                    <a:lnTo>
                      <a:pt x="12333" y="169"/>
                    </a:lnTo>
                    <a:lnTo>
                      <a:pt x="12703" y="108"/>
                    </a:lnTo>
                    <a:lnTo>
                      <a:pt x="13057" y="77"/>
                    </a:lnTo>
                    <a:lnTo>
                      <a:pt x="13426" y="46"/>
                    </a:lnTo>
                    <a:lnTo>
                      <a:pt x="13796" y="15"/>
                    </a:lnTo>
                    <a:lnTo>
                      <a:pt x="14165" y="0"/>
                    </a:lnTo>
                    <a:lnTo>
                      <a:pt x="14535" y="0"/>
                    </a:lnTo>
                    <a:lnTo>
                      <a:pt x="145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31"/>
              <p:cNvSpPr/>
              <p:nvPr/>
            </p:nvSpPr>
            <p:spPr>
              <a:xfrm>
                <a:off x="7693277" y="1228716"/>
                <a:ext cx="1943861" cy="3503152"/>
              </a:xfrm>
              <a:custGeom>
                <a:rect b="b" l="l" r="r" t="t"/>
                <a:pathLst>
                  <a:path extrusionOk="0" h="209550" w="116277">
                    <a:moveTo>
                      <a:pt x="14535" y="0"/>
                    </a:moveTo>
                    <a:lnTo>
                      <a:pt x="101742" y="0"/>
                    </a:lnTo>
                    <a:lnTo>
                      <a:pt x="101742" y="0"/>
                    </a:lnTo>
                    <a:lnTo>
                      <a:pt x="102112" y="0"/>
                    </a:lnTo>
                    <a:lnTo>
                      <a:pt x="102497" y="15"/>
                    </a:lnTo>
                    <a:lnTo>
                      <a:pt x="102866" y="46"/>
                    </a:lnTo>
                    <a:lnTo>
                      <a:pt x="103220" y="77"/>
                    </a:lnTo>
                    <a:lnTo>
                      <a:pt x="103590" y="108"/>
                    </a:lnTo>
                    <a:lnTo>
                      <a:pt x="103944" y="169"/>
                    </a:lnTo>
                    <a:lnTo>
                      <a:pt x="104667" y="293"/>
                    </a:lnTo>
                    <a:lnTo>
                      <a:pt x="105360" y="462"/>
                    </a:lnTo>
                    <a:lnTo>
                      <a:pt x="106053" y="647"/>
                    </a:lnTo>
                    <a:lnTo>
                      <a:pt x="106731" y="878"/>
                    </a:lnTo>
                    <a:lnTo>
                      <a:pt x="107393" y="1139"/>
                    </a:lnTo>
                    <a:lnTo>
                      <a:pt x="108039" y="1432"/>
                    </a:lnTo>
                    <a:lnTo>
                      <a:pt x="108655" y="1755"/>
                    </a:lnTo>
                    <a:lnTo>
                      <a:pt x="109271" y="2109"/>
                    </a:lnTo>
                    <a:lnTo>
                      <a:pt x="109856" y="2494"/>
                    </a:lnTo>
                    <a:lnTo>
                      <a:pt x="110426" y="2895"/>
                    </a:lnTo>
                    <a:lnTo>
                      <a:pt x="110980" y="3326"/>
                    </a:lnTo>
                    <a:lnTo>
                      <a:pt x="111504" y="3788"/>
                    </a:lnTo>
                    <a:lnTo>
                      <a:pt x="112012" y="4265"/>
                    </a:lnTo>
                    <a:lnTo>
                      <a:pt x="112489" y="4773"/>
                    </a:lnTo>
                    <a:lnTo>
                      <a:pt x="112951" y="5296"/>
                    </a:lnTo>
                    <a:lnTo>
                      <a:pt x="113382" y="5851"/>
                    </a:lnTo>
                    <a:lnTo>
                      <a:pt x="113782" y="6420"/>
                    </a:lnTo>
                    <a:lnTo>
                      <a:pt x="114167" y="7006"/>
                    </a:lnTo>
                    <a:lnTo>
                      <a:pt x="114521" y="7621"/>
                    </a:lnTo>
                    <a:lnTo>
                      <a:pt x="114845" y="8237"/>
                    </a:lnTo>
                    <a:lnTo>
                      <a:pt x="115137" y="8884"/>
                    </a:lnTo>
                    <a:lnTo>
                      <a:pt x="115399" y="9546"/>
                    </a:lnTo>
                    <a:lnTo>
                      <a:pt x="115630" y="10223"/>
                    </a:lnTo>
                    <a:lnTo>
                      <a:pt x="115815" y="10916"/>
                    </a:lnTo>
                    <a:lnTo>
                      <a:pt x="115984" y="11609"/>
                    </a:lnTo>
                    <a:lnTo>
                      <a:pt x="116107" y="12333"/>
                    </a:lnTo>
                    <a:lnTo>
                      <a:pt x="116169" y="12687"/>
                    </a:lnTo>
                    <a:lnTo>
                      <a:pt x="116200" y="13056"/>
                    </a:lnTo>
                    <a:lnTo>
                      <a:pt x="116230" y="13411"/>
                    </a:lnTo>
                    <a:lnTo>
                      <a:pt x="116261" y="13780"/>
                    </a:lnTo>
                    <a:lnTo>
                      <a:pt x="116277" y="14165"/>
                    </a:lnTo>
                    <a:lnTo>
                      <a:pt x="116277" y="14535"/>
                    </a:lnTo>
                    <a:lnTo>
                      <a:pt x="116277" y="195015"/>
                    </a:lnTo>
                    <a:lnTo>
                      <a:pt x="116277" y="195015"/>
                    </a:lnTo>
                    <a:lnTo>
                      <a:pt x="116277" y="195385"/>
                    </a:lnTo>
                    <a:lnTo>
                      <a:pt x="116261" y="195755"/>
                    </a:lnTo>
                    <a:lnTo>
                      <a:pt x="116230" y="196124"/>
                    </a:lnTo>
                    <a:lnTo>
                      <a:pt x="116200" y="196494"/>
                    </a:lnTo>
                    <a:lnTo>
                      <a:pt x="116169" y="196863"/>
                    </a:lnTo>
                    <a:lnTo>
                      <a:pt x="116107" y="197217"/>
                    </a:lnTo>
                    <a:lnTo>
                      <a:pt x="115984" y="197941"/>
                    </a:lnTo>
                    <a:lnTo>
                      <a:pt x="115815" y="198634"/>
                    </a:lnTo>
                    <a:lnTo>
                      <a:pt x="115630" y="199327"/>
                    </a:lnTo>
                    <a:lnTo>
                      <a:pt x="115399" y="200004"/>
                    </a:lnTo>
                    <a:lnTo>
                      <a:pt x="115137" y="200651"/>
                    </a:lnTo>
                    <a:lnTo>
                      <a:pt x="114845" y="201297"/>
                    </a:lnTo>
                    <a:lnTo>
                      <a:pt x="114521" y="201929"/>
                    </a:lnTo>
                    <a:lnTo>
                      <a:pt x="114167" y="202529"/>
                    </a:lnTo>
                    <a:lnTo>
                      <a:pt x="113782" y="203130"/>
                    </a:lnTo>
                    <a:lnTo>
                      <a:pt x="113382" y="203699"/>
                    </a:lnTo>
                    <a:lnTo>
                      <a:pt x="112951" y="204254"/>
                    </a:lnTo>
                    <a:lnTo>
                      <a:pt x="112489" y="204777"/>
                    </a:lnTo>
                    <a:lnTo>
                      <a:pt x="112012" y="205285"/>
                    </a:lnTo>
                    <a:lnTo>
                      <a:pt x="111504" y="205762"/>
                    </a:lnTo>
                    <a:lnTo>
                      <a:pt x="110980" y="206224"/>
                    </a:lnTo>
                    <a:lnTo>
                      <a:pt x="110426" y="206655"/>
                    </a:lnTo>
                    <a:lnTo>
                      <a:pt x="109856" y="207056"/>
                    </a:lnTo>
                    <a:lnTo>
                      <a:pt x="109271" y="207441"/>
                    </a:lnTo>
                    <a:lnTo>
                      <a:pt x="108655" y="207795"/>
                    </a:lnTo>
                    <a:lnTo>
                      <a:pt x="108039" y="208103"/>
                    </a:lnTo>
                    <a:lnTo>
                      <a:pt x="107393" y="208395"/>
                    </a:lnTo>
                    <a:lnTo>
                      <a:pt x="106731" y="208657"/>
                    </a:lnTo>
                    <a:lnTo>
                      <a:pt x="106053" y="208888"/>
                    </a:lnTo>
                    <a:lnTo>
                      <a:pt x="105360" y="209088"/>
                    </a:lnTo>
                    <a:lnTo>
                      <a:pt x="104667" y="209257"/>
                    </a:lnTo>
                    <a:lnTo>
                      <a:pt x="103944" y="209381"/>
                    </a:lnTo>
                    <a:lnTo>
                      <a:pt x="103590" y="209427"/>
                    </a:lnTo>
                    <a:lnTo>
                      <a:pt x="103220" y="209473"/>
                    </a:lnTo>
                    <a:lnTo>
                      <a:pt x="102866" y="209504"/>
                    </a:lnTo>
                    <a:lnTo>
                      <a:pt x="102497" y="209535"/>
                    </a:lnTo>
                    <a:lnTo>
                      <a:pt x="102112" y="209550"/>
                    </a:lnTo>
                    <a:lnTo>
                      <a:pt x="101742" y="209550"/>
                    </a:lnTo>
                    <a:lnTo>
                      <a:pt x="14535" y="209550"/>
                    </a:lnTo>
                    <a:lnTo>
                      <a:pt x="14535" y="209550"/>
                    </a:lnTo>
                    <a:lnTo>
                      <a:pt x="14165" y="209550"/>
                    </a:lnTo>
                    <a:lnTo>
                      <a:pt x="13781" y="209535"/>
                    </a:lnTo>
                    <a:lnTo>
                      <a:pt x="13411" y="209504"/>
                    </a:lnTo>
                    <a:lnTo>
                      <a:pt x="13057" y="209473"/>
                    </a:lnTo>
                    <a:lnTo>
                      <a:pt x="12687" y="209427"/>
                    </a:lnTo>
                    <a:lnTo>
                      <a:pt x="12333" y="209381"/>
                    </a:lnTo>
                    <a:lnTo>
                      <a:pt x="11610" y="209257"/>
                    </a:lnTo>
                    <a:lnTo>
                      <a:pt x="10917" y="209088"/>
                    </a:lnTo>
                    <a:lnTo>
                      <a:pt x="10224" y="208888"/>
                    </a:lnTo>
                    <a:lnTo>
                      <a:pt x="9546" y="208657"/>
                    </a:lnTo>
                    <a:lnTo>
                      <a:pt x="8884" y="208395"/>
                    </a:lnTo>
                    <a:lnTo>
                      <a:pt x="8238" y="208103"/>
                    </a:lnTo>
                    <a:lnTo>
                      <a:pt x="7622" y="207795"/>
                    </a:lnTo>
                    <a:lnTo>
                      <a:pt x="7006" y="207441"/>
                    </a:lnTo>
                    <a:lnTo>
                      <a:pt x="6421" y="207056"/>
                    </a:lnTo>
                    <a:lnTo>
                      <a:pt x="5851" y="206655"/>
                    </a:lnTo>
                    <a:lnTo>
                      <a:pt x="5297" y="206224"/>
                    </a:lnTo>
                    <a:lnTo>
                      <a:pt x="4773" y="205762"/>
                    </a:lnTo>
                    <a:lnTo>
                      <a:pt x="4265" y="205285"/>
                    </a:lnTo>
                    <a:lnTo>
                      <a:pt x="3788" y="204777"/>
                    </a:lnTo>
                    <a:lnTo>
                      <a:pt x="3326" y="204254"/>
                    </a:lnTo>
                    <a:lnTo>
                      <a:pt x="2895" y="203699"/>
                    </a:lnTo>
                    <a:lnTo>
                      <a:pt x="2495" y="203130"/>
                    </a:lnTo>
                    <a:lnTo>
                      <a:pt x="2110" y="202529"/>
                    </a:lnTo>
                    <a:lnTo>
                      <a:pt x="1756" y="201929"/>
                    </a:lnTo>
                    <a:lnTo>
                      <a:pt x="1432" y="201297"/>
                    </a:lnTo>
                    <a:lnTo>
                      <a:pt x="1140" y="200651"/>
                    </a:lnTo>
                    <a:lnTo>
                      <a:pt x="878" y="200004"/>
                    </a:lnTo>
                    <a:lnTo>
                      <a:pt x="647" y="199327"/>
                    </a:lnTo>
                    <a:lnTo>
                      <a:pt x="462" y="198634"/>
                    </a:lnTo>
                    <a:lnTo>
                      <a:pt x="293" y="197941"/>
                    </a:lnTo>
                    <a:lnTo>
                      <a:pt x="170" y="197217"/>
                    </a:lnTo>
                    <a:lnTo>
                      <a:pt x="108" y="196863"/>
                    </a:lnTo>
                    <a:lnTo>
                      <a:pt x="77" y="196494"/>
                    </a:lnTo>
                    <a:lnTo>
                      <a:pt x="47" y="196124"/>
                    </a:lnTo>
                    <a:lnTo>
                      <a:pt x="16" y="195755"/>
                    </a:lnTo>
                    <a:lnTo>
                      <a:pt x="0" y="195385"/>
                    </a:lnTo>
                    <a:lnTo>
                      <a:pt x="0" y="195015"/>
                    </a:lnTo>
                    <a:lnTo>
                      <a:pt x="0" y="14535"/>
                    </a:lnTo>
                    <a:lnTo>
                      <a:pt x="0" y="14535"/>
                    </a:lnTo>
                    <a:lnTo>
                      <a:pt x="0" y="14165"/>
                    </a:lnTo>
                    <a:lnTo>
                      <a:pt x="16" y="13780"/>
                    </a:lnTo>
                    <a:lnTo>
                      <a:pt x="47" y="13411"/>
                    </a:lnTo>
                    <a:lnTo>
                      <a:pt x="77" y="13056"/>
                    </a:lnTo>
                    <a:lnTo>
                      <a:pt x="108" y="12687"/>
                    </a:lnTo>
                    <a:lnTo>
                      <a:pt x="170" y="12333"/>
                    </a:lnTo>
                    <a:lnTo>
                      <a:pt x="293" y="11609"/>
                    </a:lnTo>
                    <a:lnTo>
                      <a:pt x="462" y="10916"/>
                    </a:lnTo>
                    <a:lnTo>
                      <a:pt x="647" y="10223"/>
                    </a:lnTo>
                    <a:lnTo>
                      <a:pt x="878" y="9546"/>
                    </a:lnTo>
                    <a:lnTo>
                      <a:pt x="1140" y="8884"/>
                    </a:lnTo>
                    <a:lnTo>
                      <a:pt x="1432" y="8237"/>
                    </a:lnTo>
                    <a:lnTo>
                      <a:pt x="1756" y="7621"/>
                    </a:lnTo>
                    <a:lnTo>
                      <a:pt x="2110" y="7006"/>
                    </a:lnTo>
                    <a:lnTo>
                      <a:pt x="2495" y="6420"/>
                    </a:lnTo>
                    <a:lnTo>
                      <a:pt x="2895" y="5851"/>
                    </a:lnTo>
                    <a:lnTo>
                      <a:pt x="3326" y="5296"/>
                    </a:lnTo>
                    <a:lnTo>
                      <a:pt x="3788" y="4773"/>
                    </a:lnTo>
                    <a:lnTo>
                      <a:pt x="4265" y="4265"/>
                    </a:lnTo>
                    <a:lnTo>
                      <a:pt x="4773" y="3788"/>
                    </a:lnTo>
                    <a:lnTo>
                      <a:pt x="5297" y="3326"/>
                    </a:lnTo>
                    <a:lnTo>
                      <a:pt x="5851" y="2895"/>
                    </a:lnTo>
                    <a:lnTo>
                      <a:pt x="6421" y="2494"/>
                    </a:lnTo>
                    <a:lnTo>
                      <a:pt x="7006" y="2109"/>
                    </a:lnTo>
                    <a:lnTo>
                      <a:pt x="7622" y="1755"/>
                    </a:lnTo>
                    <a:lnTo>
                      <a:pt x="8238" y="1432"/>
                    </a:lnTo>
                    <a:lnTo>
                      <a:pt x="8884" y="1139"/>
                    </a:lnTo>
                    <a:lnTo>
                      <a:pt x="9546" y="878"/>
                    </a:lnTo>
                    <a:lnTo>
                      <a:pt x="10224" y="647"/>
                    </a:lnTo>
                    <a:lnTo>
                      <a:pt x="10917" y="462"/>
                    </a:lnTo>
                    <a:lnTo>
                      <a:pt x="11610" y="293"/>
                    </a:lnTo>
                    <a:lnTo>
                      <a:pt x="12333" y="169"/>
                    </a:lnTo>
                    <a:lnTo>
                      <a:pt x="12687" y="108"/>
                    </a:lnTo>
                    <a:lnTo>
                      <a:pt x="13057" y="77"/>
                    </a:lnTo>
                    <a:lnTo>
                      <a:pt x="13411" y="46"/>
                    </a:lnTo>
                    <a:lnTo>
                      <a:pt x="13781" y="15"/>
                    </a:lnTo>
                    <a:lnTo>
                      <a:pt x="14165" y="0"/>
                    </a:lnTo>
                    <a:lnTo>
                      <a:pt x="14535" y="0"/>
                    </a:lnTo>
                    <a:lnTo>
                      <a:pt x="145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31"/>
              <p:cNvSpPr/>
              <p:nvPr/>
            </p:nvSpPr>
            <p:spPr>
              <a:xfrm>
                <a:off x="7731877" y="1267317"/>
                <a:ext cx="1866659" cy="3425951"/>
              </a:xfrm>
              <a:custGeom>
                <a:rect b="b" l="l" r="r" t="t"/>
                <a:pathLst>
                  <a:path extrusionOk="0" h="204932" w="111659">
                    <a:moveTo>
                      <a:pt x="12226" y="1"/>
                    </a:moveTo>
                    <a:lnTo>
                      <a:pt x="12226" y="1"/>
                    </a:lnTo>
                    <a:lnTo>
                      <a:pt x="11595" y="16"/>
                    </a:lnTo>
                    <a:lnTo>
                      <a:pt x="10979" y="62"/>
                    </a:lnTo>
                    <a:lnTo>
                      <a:pt x="10363" y="139"/>
                    </a:lnTo>
                    <a:lnTo>
                      <a:pt x="9762" y="247"/>
                    </a:lnTo>
                    <a:lnTo>
                      <a:pt x="9177" y="385"/>
                    </a:lnTo>
                    <a:lnTo>
                      <a:pt x="8608" y="555"/>
                    </a:lnTo>
                    <a:lnTo>
                      <a:pt x="8038" y="740"/>
                    </a:lnTo>
                    <a:lnTo>
                      <a:pt x="7484" y="955"/>
                    </a:lnTo>
                    <a:lnTo>
                      <a:pt x="6945" y="1201"/>
                    </a:lnTo>
                    <a:lnTo>
                      <a:pt x="6406" y="1479"/>
                    </a:lnTo>
                    <a:lnTo>
                      <a:pt x="5898" y="1771"/>
                    </a:lnTo>
                    <a:lnTo>
                      <a:pt x="5405" y="2094"/>
                    </a:lnTo>
                    <a:lnTo>
                      <a:pt x="4928" y="2433"/>
                    </a:lnTo>
                    <a:lnTo>
                      <a:pt x="4466" y="2803"/>
                    </a:lnTo>
                    <a:lnTo>
                      <a:pt x="4020" y="3188"/>
                    </a:lnTo>
                    <a:lnTo>
                      <a:pt x="3588" y="3588"/>
                    </a:lnTo>
                    <a:lnTo>
                      <a:pt x="3188" y="4019"/>
                    </a:lnTo>
                    <a:lnTo>
                      <a:pt x="2803" y="4466"/>
                    </a:lnTo>
                    <a:lnTo>
                      <a:pt x="2434" y="4927"/>
                    </a:lnTo>
                    <a:lnTo>
                      <a:pt x="2095" y="5405"/>
                    </a:lnTo>
                    <a:lnTo>
                      <a:pt x="1772" y="5897"/>
                    </a:lnTo>
                    <a:lnTo>
                      <a:pt x="1479" y="6406"/>
                    </a:lnTo>
                    <a:lnTo>
                      <a:pt x="1217" y="6929"/>
                    </a:lnTo>
                    <a:lnTo>
                      <a:pt x="971" y="7483"/>
                    </a:lnTo>
                    <a:lnTo>
                      <a:pt x="740" y="8038"/>
                    </a:lnTo>
                    <a:lnTo>
                      <a:pt x="555" y="8592"/>
                    </a:lnTo>
                    <a:lnTo>
                      <a:pt x="386" y="9177"/>
                    </a:lnTo>
                    <a:lnTo>
                      <a:pt x="247" y="9762"/>
                    </a:lnTo>
                    <a:lnTo>
                      <a:pt x="140" y="10363"/>
                    </a:lnTo>
                    <a:lnTo>
                      <a:pt x="63" y="10978"/>
                    </a:lnTo>
                    <a:lnTo>
                      <a:pt x="16" y="11594"/>
                    </a:lnTo>
                    <a:lnTo>
                      <a:pt x="1" y="12226"/>
                    </a:lnTo>
                    <a:lnTo>
                      <a:pt x="1" y="192706"/>
                    </a:lnTo>
                    <a:lnTo>
                      <a:pt x="1" y="192706"/>
                    </a:lnTo>
                    <a:lnTo>
                      <a:pt x="16" y="193338"/>
                    </a:lnTo>
                    <a:lnTo>
                      <a:pt x="63" y="193954"/>
                    </a:lnTo>
                    <a:lnTo>
                      <a:pt x="140" y="194554"/>
                    </a:lnTo>
                    <a:lnTo>
                      <a:pt x="247" y="195155"/>
                    </a:lnTo>
                    <a:lnTo>
                      <a:pt x="386" y="195755"/>
                    </a:lnTo>
                    <a:lnTo>
                      <a:pt x="555" y="196325"/>
                    </a:lnTo>
                    <a:lnTo>
                      <a:pt x="740" y="196894"/>
                    </a:lnTo>
                    <a:lnTo>
                      <a:pt x="971" y="197449"/>
                    </a:lnTo>
                    <a:lnTo>
                      <a:pt x="1217" y="197988"/>
                    </a:lnTo>
                    <a:lnTo>
                      <a:pt x="1479" y="198511"/>
                    </a:lnTo>
                    <a:lnTo>
                      <a:pt x="1772" y="199035"/>
                    </a:lnTo>
                    <a:lnTo>
                      <a:pt x="2095" y="199527"/>
                    </a:lnTo>
                    <a:lnTo>
                      <a:pt x="2434" y="200005"/>
                    </a:lnTo>
                    <a:lnTo>
                      <a:pt x="2803" y="200466"/>
                    </a:lnTo>
                    <a:lnTo>
                      <a:pt x="3188" y="200913"/>
                    </a:lnTo>
                    <a:lnTo>
                      <a:pt x="3588" y="201344"/>
                    </a:lnTo>
                    <a:lnTo>
                      <a:pt x="4020" y="201744"/>
                    </a:lnTo>
                    <a:lnTo>
                      <a:pt x="4466" y="202129"/>
                    </a:lnTo>
                    <a:lnTo>
                      <a:pt x="4928" y="202499"/>
                    </a:lnTo>
                    <a:lnTo>
                      <a:pt x="5405" y="202838"/>
                    </a:lnTo>
                    <a:lnTo>
                      <a:pt x="5898" y="203145"/>
                    </a:lnTo>
                    <a:lnTo>
                      <a:pt x="6406" y="203453"/>
                    </a:lnTo>
                    <a:lnTo>
                      <a:pt x="6945" y="203715"/>
                    </a:lnTo>
                    <a:lnTo>
                      <a:pt x="7484" y="203961"/>
                    </a:lnTo>
                    <a:lnTo>
                      <a:pt x="8038" y="204177"/>
                    </a:lnTo>
                    <a:lnTo>
                      <a:pt x="8608" y="204377"/>
                    </a:lnTo>
                    <a:lnTo>
                      <a:pt x="9177" y="204547"/>
                    </a:lnTo>
                    <a:lnTo>
                      <a:pt x="9762" y="204685"/>
                    </a:lnTo>
                    <a:lnTo>
                      <a:pt x="10363" y="204793"/>
                    </a:lnTo>
                    <a:lnTo>
                      <a:pt x="10979" y="204870"/>
                    </a:lnTo>
                    <a:lnTo>
                      <a:pt x="11595" y="204916"/>
                    </a:lnTo>
                    <a:lnTo>
                      <a:pt x="12226" y="204931"/>
                    </a:lnTo>
                    <a:lnTo>
                      <a:pt x="99433" y="204931"/>
                    </a:lnTo>
                    <a:lnTo>
                      <a:pt x="99433" y="204931"/>
                    </a:lnTo>
                    <a:lnTo>
                      <a:pt x="100064" y="204916"/>
                    </a:lnTo>
                    <a:lnTo>
                      <a:pt x="100680" y="204870"/>
                    </a:lnTo>
                    <a:lnTo>
                      <a:pt x="101296" y="204793"/>
                    </a:lnTo>
                    <a:lnTo>
                      <a:pt x="101897" y="204685"/>
                    </a:lnTo>
                    <a:lnTo>
                      <a:pt x="102482" y="204547"/>
                    </a:lnTo>
                    <a:lnTo>
                      <a:pt x="103067" y="204377"/>
                    </a:lnTo>
                    <a:lnTo>
                      <a:pt x="103621" y="204177"/>
                    </a:lnTo>
                    <a:lnTo>
                      <a:pt x="104175" y="203961"/>
                    </a:lnTo>
                    <a:lnTo>
                      <a:pt x="104730" y="203715"/>
                    </a:lnTo>
                    <a:lnTo>
                      <a:pt x="105253" y="203453"/>
                    </a:lnTo>
                    <a:lnTo>
                      <a:pt x="105761" y="203145"/>
                    </a:lnTo>
                    <a:lnTo>
                      <a:pt x="106254" y="202838"/>
                    </a:lnTo>
                    <a:lnTo>
                      <a:pt x="106731" y="202499"/>
                    </a:lnTo>
                    <a:lnTo>
                      <a:pt x="107193" y="202129"/>
                    </a:lnTo>
                    <a:lnTo>
                      <a:pt x="107640" y="201744"/>
                    </a:lnTo>
                    <a:lnTo>
                      <a:pt x="108071" y="201344"/>
                    </a:lnTo>
                    <a:lnTo>
                      <a:pt x="108471" y="200913"/>
                    </a:lnTo>
                    <a:lnTo>
                      <a:pt x="108856" y="200466"/>
                    </a:lnTo>
                    <a:lnTo>
                      <a:pt x="109225" y="200005"/>
                    </a:lnTo>
                    <a:lnTo>
                      <a:pt x="109564" y="199527"/>
                    </a:lnTo>
                    <a:lnTo>
                      <a:pt x="109887" y="199035"/>
                    </a:lnTo>
                    <a:lnTo>
                      <a:pt x="110180" y="198511"/>
                    </a:lnTo>
                    <a:lnTo>
                      <a:pt x="110457" y="197988"/>
                    </a:lnTo>
                    <a:lnTo>
                      <a:pt x="110704" y="197449"/>
                    </a:lnTo>
                    <a:lnTo>
                      <a:pt x="110919" y="196894"/>
                    </a:lnTo>
                    <a:lnTo>
                      <a:pt x="111104" y="196325"/>
                    </a:lnTo>
                    <a:lnTo>
                      <a:pt x="111273" y="195755"/>
                    </a:lnTo>
                    <a:lnTo>
                      <a:pt x="111412" y="195155"/>
                    </a:lnTo>
                    <a:lnTo>
                      <a:pt x="111520" y="194554"/>
                    </a:lnTo>
                    <a:lnTo>
                      <a:pt x="111597" y="193954"/>
                    </a:lnTo>
                    <a:lnTo>
                      <a:pt x="111643" y="193338"/>
                    </a:lnTo>
                    <a:lnTo>
                      <a:pt x="111658" y="192706"/>
                    </a:lnTo>
                    <a:lnTo>
                      <a:pt x="111658" y="12226"/>
                    </a:lnTo>
                    <a:lnTo>
                      <a:pt x="111658" y="12226"/>
                    </a:lnTo>
                    <a:lnTo>
                      <a:pt x="111643" y="11594"/>
                    </a:lnTo>
                    <a:lnTo>
                      <a:pt x="111597" y="10978"/>
                    </a:lnTo>
                    <a:lnTo>
                      <a:pt x="111520" y="10363"/>
                    </a:lnTo>
                    <a:lnTo>
                      <a:pt x="111412" y="9762"/>
                    </a:lnTo>
                    <a:lnTo>
                      <a:pt x="111273" y="9177"/>
                    </a:lnTo>
                    <a:lnTo>
                      <a:pt x="111104" y="8592"/>
                    </a:lnTo>
                    <a:lnTo>
                      <a:pt x="110919" y="8038"/>
                    </a:lnTo>
                    <a:lnTo>
                      <a:pt x="110704" y="7483"/>
                    </a:lnTo>
                    <a:lnTo>
                      <a:pt x="110457" y="6929"/>
                    </a:lnTo>
                    <a:lnTo>
                      <a:pt x="110180" y="6406"/>
                    </a:lnTo>
                    <a:lnTo>
                      <a:pt x="109887" y="5897"/>
                    </a:lnTo>
                    <a:lnTo>
                      <a:pt x="109564" y="5405"/>
                    </a:lnTo>
                    <a:lnTo>
                      <a:pt x="109225" y="4927"/>
                    </a:lnTo>
                    <a:lnTo>
                      <a:pt x="108856" y="4466"/>
                    </a:lnTo>
                    <a:lnTo>
                      <a:pt x="108471" y="4019"/>
                    </a:lnTo>
                    <a:lnTo>
                      <a:pt x="108071" y="3588"/>
                    </a:lnTo>
                    <a:lnTo>
                      <a:pt x="107640" y="3188"/>
                    </a:lnTo>
                    <a:lnTo>
                      <a:pt x="107193" y="2803"/>
                    </a:lnTo>
                    <a:lnTo>
                      <a:pt x="106731" y="2433"/>
                    </a:lnTo>
                    <a:lnTo>
                      <a:pt x="106254" y="2094"/>
                    </a:lnTo>
                    <a:lnTo>
                      <a:pt x="105761" y="1771"/>
                    </a:lnTo>
                    <a:lnTo>
                      <a:pt x="105253" y="1479"/>
                    </a:lnTo>
                    <a:lnTo>
                      <a:pt x="104730" y="1201"/>
                    </a:lnTo>
                    <a:lnTo>
                      <a:pt x="104175" y="955"/>
                    </a:lnTo>
                    <a:lnTo>
                      <a:pt x="103621" y="740"/>
                    </a:lnTo>
                    <a:lnTo>
                      <a:pt x="103067" y="555"/>
                    </a:lnTo>
                    <a:lnTo>
                      <a:pt x="102482" y="385"/>
                    </a:lnTo>
                    <a:lnTo>
                      <a:pt x="101897" y="247"/>
                    </a:lnTo>
                    <a:lnTo>
                      <a:pt x="101296" y="139"/>
                    </a:lnTo>
                    <a:lnTo>
                      <a:pt x="100680" y="62"/>
                    </a:lnTo>
                    <a:lnTo>
                      <a:pt x="100064" y="16"/>
                    </a:lnTo>
                    <a:lnTo>
                      <a:pt x="99433" y="1"/>
                    </a:lnTo>
                    <a:lnTo>
                      <a:pt x="12226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31"/>
              <p:cNvSpPr/>
              <p:nvPr/>
            </p:nvSpPr>
            <p:spPr>
              <a:xfrm>
                <a:off x="7809096" y="1344535"/>
                <a:ext cx="1712223" cy="3271514"/>
              </a:xfrm>
              <a:custGeom>
                <a:rect b="b" l="l" r="r" t="t"/>
                <a:pathLst>
                  <a:path extrusionOk="0" h="195694" w="102421">
                    <a:moveTo>
                      <a:pt x="7607" y="1"/>
                    </a:moveTo>
                    <a:lnTo>
                      <a:pt x="7607" y="1"/>
                    </a:lnTo>
                    <a:lnTo>
                      <a:pt x="7222" y="16"/>
                    </a:lnTo>
                    <a:lnTo>
                      <a:pt x="6837" y="31"/>
                    </a:lnTo>
                    <a:lnTo>
                      <a:pt x="6452" y="93"/>
                    </a:lnTo>
                    <a:lnTo>
                      <a:pt x="6083" y="155"/>
                    </a:lnTo>
                    <a:lnTo>
                      <a:pt x="5713" y="247"/>
                    </a:lnTo>
                    <a:lnTo>
                      <a:pt x="5359" y="339"/>
                    </a:lnTo>
                    <a:lnTo>
                      <a:pt x="5005" y="462"/>
                    </a:lnTo>
                    <a:lnTo>
                      <a:pt x="4651" y="601"/>
                    </a:lnTo>
                    <a:lnTo>
                      <a:pt x="4327" y="755"/>
                    </a:lnTo>
                    <a:lnTo>
                      <a:pt x="3989" y="924"/>
                    </a:lnTo>
                    <a:lnTo>
                      <a:pt x="3681" y="1109"/>
                    </a:lnTo>
                    <a:lnTo>
                      <a:pt x="3373" y="1309"/>
                    </a:lnTo>
                    <a:lnTo>
                      <a:pt x="3065" y="1525"/>
                    </a:lnTo>
                    <a:lnTo>
                      <a:pt x="2788" y="1740"/>
                    </a:lnTo>
                    <a:lnTo>
                      <a:pt x="2511" y="1987"/>
                    </a:lnTo>
                    <a:lnTo>
                      <a:pt x="2234" y="2233"/>
                    </a:lnTo>
                    <a:lnTo>
                      <a:pt x="1987" y="2510"/>
                    </a:lnTo>
                    <a:lnTo>
                      <a:pt x="1741" y="2772"/>
                    </a:lnTo>
                    <a:lnTo>
                      <a:pt x="1525" y="3065"/>
                    </a:lnTo>
                    <a:lnTo>
                      <a:pt x="1310" y="3372"/>
                    </a:lnTo>
                    <a:lnTo>
                      <a:pt x="1110" y="3680"/>
                    </a:lnTo>
                    <a:lnTo>
                      <a:pt x="925" y="3988"/>
                    </a:lnTo>
                    <a:lnTo>
                      <a:pt x="755" y="4327"/>
                    </a:lnTo>
                    <a:lnTo>
                      <a:pt x="601" y="4650"/>
                    </a:lnTo>
                    <a:lnTo>
                      <a:pt x="463" y="5004"/>
                    </a:lnTo>
                    <a:lnTo>
                      <a:pt x="340" y="5359"/>
                    </a:lnTo>
                    <a:lnTo>
                      <a:pt x="247" y="5713"/>
                    </a:lnTo>
                    <a:lnTo>
                      <a:pt x="155" y="6082"/>
                    </a:lnTo>
                    <a:lnTo>
                      <a:pt x="93" y="6452"/>
                    </a:lnTo>
                    <a:lnTo>
                      <a:pt x="47" y="6837"/>
                    </a:lnTo>
                    <a:lnTo>
                      <a:pt x="16" y="7222"/>
                    </a:lnTo>
                    <a:lnTo>
                      <a:pt x="1" y="7607"/>
                    </a:lnTo>
                    <a:lnTo>
                      <a:pt x="1" y="188087"/>
                    </a:lnTo>
                    <a:lnTo>
                      <a:pt x="1" y="188087"/>
                    </a:lnTo>
                    <a:lnTo>
                      <a:pt x="16" y="188472"/>
                    </a:lnTo>
                    <a:lnTo>
                      <a:pt x="47" y="188857"/>
                    </a:lnTo>
                    <a:lnTo>
                      <a:pt x="93" y="189242"/>
                    </a:lnTo>
                    <a:lnTo>
                      <a:pt x="155" y="189612"/>
                    </a:lnTo>
                    <a:lnTo>
                      <a:pt x="247" y="189981"/>
                    </a:lnTo>
                    <a:lnTo>
                      <a:pt x="340" y="190335"/>
                    </a:lnTo>
                    <a:lnTo>
                      <a:pt x="463" y="190690"/>
                    </a:lnTo>
                    <a:lnTo>
                      <a:pt x="601" y="191028"/>
                    </a:lnTo>
                    <a:lnTo>
                      <a:pt x="755" y="191367"/>
                    </a:lnTo>
                    <a:lnTo>
                      <a:pt x="925" y="191690"/>
                    </a:lnTo>
                    <a:lnTo>
                      <a:pt x="1110" y="192014"/>
                    </a:lnTo>
                    <a:lnTo>
                      <a:pt x="1310" y="192322"/>
                    </a:lnTo>
                    <a:lnTo>
                      <a:pt x="1525" y="192630"/>
                    </a:lnTo>
                    <a:lnTo>
                      <a:pt x="1741" y="192907"/>
                    </a:lnTo>
                    <a:lnTo>
                      <a:pt x="1987" y="193184"/>
                    </a:lnTo>
                    <a:lnTo>
                      <a:pt x="2234" y="193446"/>
                    </a:lnTo>
                    <a:lnTo>
                      <a:pt x="2511" y="193707"/>
                    </a:lnTo>
                    <a:lnTo>
                      <a:pt x="2788" y="193938"/>
                    </a:lnTo>
                    <a:lnTo>
                      <a:pt x="3065" y="194169"/>
                    </a:lnTo>
                    <a:lnTo>
                      <a:pt x="3373" y="194385"/>
                    </a:lnTo>
                    <a:lnTo>
                      <a:pt x="3681" y="194585"/>
                    </a:lnTo>
                    <a:lnTo>
                      <a:pt x="3989" y="194770"/>
                    </a:lnTo>
                    <a:lnTo>
                      <a:pt x="4327" y="194939"/>
                    </a:lnTo>
                    <a:lnTo>
                      <a:pt x="4651" y="195093"/>
                    </a:lnTo>
                    <a:lnTo>
                      <a:pt x="5005" y="195232"/>
                    </a:lnTo>
                    <a:lnTo>
                      <a:pt x="5359" y="195339"/>
                    </a:lnTo>
                    <a:lnTo>
                      <a:pt x="5713" y="195447"/>
                    </a:lnTo>
                    <a:lnTo>
                      <a:pt x="6083" y="195539"/>
                    </a:lnTo>
                    <a:lnTo>
                      <a:pt x="6452" y="195601"/>
                    </a:lnTo>
                    <a:lnTo>
                      <a:pt x="6837" y="195647"/>
                    </a:lnTo>
                    <a:lnTo>
                      <a:pt x="7222" y="195678"/>
                    </a:lnTo>
                    <a:lnTo>
                      <a:pt x="7607" y="195693"/>
                    </a:lnTo>
                    <a:lnTo>
                      <a:pt x="94814" y="195693"/>
                    </a:lnTo>
                    <a:lnTo>
                      <a:pt x="94814" y="195693"/>
                    </a:lnTo>
                    <a:lnTo>
                      <a:pt x="95199" y="195678"/>
                    </a:lnTo>
                    <a:lnTo>
                      <a:pt x="95584" y="195647"/>
                    </a:lnTo>
                    <a:lnTo>
                      <a:pt x="95969" y="195601"/>
                    </a:lnTo>
                    <a:lnTo>
                      <a:pt x="96338" y="195539"/>
                    </a:lnTo>
                    <a:lnTo>
                      <a:pt x="96708" y="195447"/>
                    </a:lnTo>
                    <a:lnTo>
                      <a:pt x="97062" y="195339"/>
                    </a:lnTo>
                    <a:lnTo>
                      <a:pt x="97416" y="195232"/>
                    </a:lnTo>
                    <a:lnTo>
                      <a:pt x="97770" y="195093"/>
                    </a:lnTo>
                    <a:lnTo>
                      <a:pt x="98094" y="194939"/>
                    </a:lnTo>
                    <a:lnTo>
                      <a:pt x="98432" y="194770"/>
                    </a:lnTo>
                    <a:lnTo>
                      <a:pt x="98740" y="194585"/>
                    </a:lnTo>
                    <a:lnTo>
                      <a:pt x="99048" y="194385"/>
                    </a:lnTo>
                    <a:lnTo>
                      <a:pt x="99356" y="194169"/>
                    </a:lnTo>
                    <a:lnTo>
                      <a:pt x="99649" y="193938"/>
                    </a:lnTo>
                    <a:lnTo>
                      <a:pt x="99910" y="193707"/>
                    </a:lnTo>
                    <a:lnTo>
                      <a:pt x="100188" y="193446"/>
                    </a:lnTo>
                    <a:lnTo>
                      <a:pt x="100434" y="193184"/>
                    </a:lnTo>
                    <a:lnTo>
                      <a:pt x="100680" y="192907"/>
                    </a:lnTo>
                    <a:lnTo>
                      <a:pt x="100896" y="192630"/>
                    </a:lnTo>
                    <a:lnTo>
                      <a:pt x="101111" y="192322"/>
                    </a:lnTo>
                    <a:lnTo>
                      <a:pt x="101312" y="192014"/>
                    </a:lnTo>
                    <a:lnTo>
                      <a:pt x="101496" y="191690"/>
                    </a:lnTo>
                    <a:lnTo>
                      <a:pt x="101666" y="191367"/>
                    </a:lnTo>
                    <a:lnTo>
                      <a:pt x="101820" y="191028"/>
                    </a:lnTo>
                    <a:lnTo>
                      <a:pt x="101958" y="190690"/>
                    </a:lnTo>
                    <a:lnTo>
                      <a:pt x="102081" y="190335"/>
                    </a:lnTo>
                    <a:lnTo>
                      <a:pt x="102174" y="189981"/>
                    </a:lnTo>
                    <a:lnTo>
                      <a:pt x="102266" y="189612"/>
                    </a:lnTo>
                    <a:lnTo>
                      <a:pt x="102328" y="189242"/>
                    </a:lnTo>
                    <a:lnTo>
                      <a:pt x="102389" y="188857"/>
                    </a:lnTo>
                    <a:lnTo>
                      <a:pt x="102405" y="188472"/>
                    </a:lnTo>
                    <a:lnTo>
                      <a:pt x="102420" y="188087"/>
                    </a:lnTo>
                    <a:lnTo>
                      <a:pt x="102420" y="7607"/>
                    </a:lnTo>
                    <a:lnTo>
                      <a:pt x="102420" y="7607"/>
                    </a:lnTo>
                    <a:lnTo>
                      <a:pt x="102405" y="7222"/>
                    </a:lnTo>
                    <a:lnTo>
                      <a:pt x="102389" y="6837"/>
                    </a:lnTo>
                    <a:lnTo>
                      <a:pt x="102328" y="6452"/>
                    </a:lnTo>
                    <a:lnTo>
                      <a:pt x="102266" y="6082"/>
                    </a:lnTo>
                    <a:lnTo>
                      <a:pt x="102174" y="5713"/>
                    </a:lnTo>
                    <a:lnTo>
                      <a:pt x="102081" y="5359"/>
                    </a:lnTo>
                    <a:lnTo>
                      <a:pt x="101958" y="5004"/>
                    </a:lnTo>
                    <a:lnTo>
                      <a:pt x="101820" y="4650"/>
                    </a:lnTo>
                    <a:lnTo>
                      <a:pt x="101666" y="4327"/>
                    </a:lnTo>
                    <a:lnTo>
                      <a:pt x="101496" y="3988"/>
                    </a:lnTo>
                    <a:lnTo>
                      <a:pt x="101312" y="3680"/>
                    </a:lnTo>
                    <a:lnTo>
                      <a:pt x="101111" y="3372"/>
                    </a:lnTo>
                    <a:lnTo>
                      <a:pt x="100896" y="3065"/>
                    </a:lnTo>
                    <a:lnTo>
                      <a:pt x="100680" y="2772"/>
                    </a:lnTo>
                    <a:lnTo>
                      <a:pt x="100434" y="2510"/>
                    </a:lnTo>
                    <a:lnTo>
                      <a:pt x="100188" y="2233"/>
                    </a:lnTo>
                    <a:lnTo>
                      <a:pt x="99910" y="1987"/>
                    </a:lnTo>
                    <a:lnTo>
                      <a:pt x="99649" y="1740"/>
                    </a:lnTo>
                    <a:lnTo>
                      <a:pt x="99356" y="1525"/>
                    </a:lnTo>
                    <a:lnTo>
                      <a:pt x="99048" y="1309"/>
                    </a:lnTo>
                    <a:lnTo>
                      <a:pt x="98740" y="1109"/>
                    </a:lnTo>
                    <a:lnTo>
                      <a:pt x="98432" y="924"/>
                    </a:lnTo>
                    <a:lnTo>
                      <a:pt x="98094" y="755"/>
                    </a:lnTo>
                    <a:lnTo>
                      <a:pt x="97770" y="601"/>
                    </a:lnTo>
                    <a:lnTo>
                      <a:pt x="97416" y="462"/>
                    </a:lnTo>
                    <a:lnTo>
                      <a:pt x="97062" y="339"/>
                    </a:lnTo>
                    <a:lnTo>
                      <a:pt x="96708" y="247"/>
                    </a:lnTo>
                    <a:lnTo>
                      <a:pt x="96338" y="155"/>
                    </a:lnTo>
                    <a:lnTo>
                      <a:pt x="95969" y="93"/>
                    </a:lnTo>
                    <a:lnTo>
                      <a:pt x="95584" y="31"/>
                    </a:lnTo>
                    <a:lnTo>
                      <a:pt x="95199" y="16"/>
                    </a:lnTo>
                    <a:lnTo>
                      <a:pt x="94814" y="1"/>
                    </a:lnTo>
                    <a:lnTo>
                      <a:pt x="76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31"/>
              <p:cNvSpPr/>
              <p:nvPr/>
            </p:nvSpPr>
            <p:spPr>
              <a:xfrm>
                <a:off x="7854918" y="1344535"/>
                <a:ext cx="1666400" cy="3271514"/>
              </a:xfrm>
              <a:custGeom>
                <a:rect b="b" l="l" r="r" t="t"/>
                <a:pathLst>
                  <a:path extrusionOk="0" h="195694" w="99680">
                    <a:moveTo>
                      <a:pt x="7607" y="195693"/>
                    </a:moveTo>
                    <a:lnTo>
                      <a:pt x="92073" y="195693"/>
                    </a:lnTo>
                    <a:lnTo>
                      <a:pt x="92073" y="195693"/>
                    </a:lnTo>
                    <a:lnTo>
                      <a:pt x="92458" y="195678"/>
                    </a:lnTo>
                    <a:lnTo>
                      <a:pt x="92843" y="195647"/>
                    </a:lnTo>
                    <a:lnTo>
                      <a:pt x="93228" y="195601"/>
                    </a:lnTo>
                    <a:lnTo>
                      <a:pt x="93597" y="195539"/>
                    </a:lnTo>
                    <a:lnTo>
                      <a:pt x="93967" y="195447"/>
                    </a:lnTo>
                    <a:lnTo>
                      <a:pt x="94321" y="195339"/>
                    </a:lnTo>
                    <a:lnTo>
                      <a:pt x="94675" y="195232"/>
                    </a:lnTo>
                    <a:lnTo>
                      <a:pt x="95029" y="195093"/>
                    </a:lnTo>
                    <a:lnTo>
                      <a:pt x="95353" y="194939"/>
                    </a:lnTo>
                    <a:lnTo>
                      <a:pt x="95691" y="194770"/>
                    </a:lnTo>
                    <a:lnTo>
                      <a:pt x="95999" y="194585"/>
                    </a:lnTo>
                    <a:lnTo>
                      <a:pt x="96307" y="194385"/>
                    </a:lnTo>
                    <a:lnTo>
                      <a:pt x="96615" y="194169"/>
                    </a:lnTo>
                    <a:lnTo>
                      <a:pt x="96908" y="193938"/>
                    </a:lnTo>
                    <a:lnTo>
                      <a:pt x="97169" y="193707"/>
                    </a:lnTo>
                    <a:lnTo>
                      <a:pt x="97447" y="193446"/>
                    </a:lnTo>
                    <a:lnTo>
                      <a:pt x="97693" y="193184"/>
                    </a:lnTo>
                    <a:lnTo>
                      <a:pt x="97939" y="192907"/>
                    </a:lnTo>
                    <a:lnTo>
                      <a:pt x="98155" y="192630"/>
                    </a:lnTo>
                    <a:lnTo>
                      <a:pt x="98370" y="192322"/>
                    </a:lnTo>
                    <a:lnTo>
                      <a:pt x="98571" y="192014"/>
                    </a:lnTo>
                    <a:lnTo>
                      <a:pt x="98755" y="191690"/>
                    </a:lnTo>
                    <a:lnTo>
                      <a:pt x="98925" y="191367"/>
                    </a:lnTo>
                    <a:lnTo>
                      <a:pt x="99079" y="191028"/>
                    </a:lnTo>
                    <a:lnTo>
                      <a:pt x="99217" y="190690"/>
                    </a:lnTo>
                    <a:lnTo>
                      <a:pt x="99340" y="190335"/>
                    </a:lnTo>
                    <a:lnTo>
                      <a:pt x="99433" y="189981"/>
                    </a:lnTo>
                    <a:lnTo>
                      <a:pt x="99525" y="189612"/>
                    </a:lnTo>
                    <a:lnTo>
                      <a:pt x="99587" y="189242"/>
                    </a:lnTo>
                    <a:lnTo>
                      <a:pt x="99648" y="188857"/>
                    </a:lnTo>
                    <a:lnTo>
                      <a:pt x="99664" y="188472"/>
                    </a:lnTo>
                    <a:lnTo>
                      <a:pt x="99679" y="188087"/>
                    </a:lnTo>
                    <a:lnTo>
                      <a:pt x="99679" y="7607"/>
                    </a:lnTo>
                    <a:lnTo>
                      <a:pt x="99679" y="7607"/>
                    </a:lnTo>
                    <a:lnTo>
                      <a:pt x="99664" y="7222"/>
                    </a:lnTo>
                    <a:lnTo>
                      <a:pt x="99648" y="6837"/>
                    </a:lnTo>
                    <a:lnTo>
                      <a:pt x="99587" y="6452"/>
                    </a:lnTo>
                    <a:lnTo>
                      <a:pt x="99525" y="6082"/>
                    </a:lnTo>
                    <a:lnTo>
                      <a:pt x="99433" y="5713"/>
                    </a:lnTo>
                    <a:lnTo>
                      <a:pt x="99340" y="5359"/>
                    </a:lnTo>
                    <a:lnTo>
                      <a:pt x="99217" y="5004"/>
                    </a:lnTo>
                    <a:lnTo>
                      <a:pt x="99079" y="4650"/>
                    </a:lnTo>
                    <a:lnTo>
                      <a:pt x="98925" y="4327"/>
                    </a:lnTo>
                    <a:lnTo>
                      <a:pt x="98755" y="3988"/>
                    </a:lnTo>
                    <a:lnTo>
                      <a:pt x="98571" y="3680"/>
                    </a:lnTo>
                    <a:lnTo>
                      <a:pt x="98370" y="3372"/>
                    </a:lnTo>
                    <a:lnTo>
                      <a:pt x="98155" y="3065"/>
                    </a:lnTo>
                    <a:lnTo>
                      <a:pt x="97939" y="2772"/>
                    </a:lnTo>
                    <a:lnTo>
                      <a:pt x="97693" y="2510"/>
                    </a:lnTo>
                    <a:lnTo>
                      <a:pt x="97447" y="2233"/>
                    </a:lnTo>
                    <a:lnTo>
                      <a:pt x="97169" y="1987"/>
                    </a:lnTo>
                    <a:lnTo>
                      <a:pt x="96908" y="1740"/>
                    </a:lnTo>
                    <a:lnTo>
                      <a:pt x="96615" y="1525"/>
                    </a:lnTo>
                    <a:lnTo>
                      <a:pt x="96307" y="1309"/>
                    </a:lnTo>
                    <a:lnTo>
                      <a:pt x="95999" y="1109"/>
                    </a:lnTo>
                    <a:lnTo>
                      <a:pt x="95691" y="924"/>
                    </a:lnTo>
                    <a:lnTo>
                      <a:pt x="95353" y="755"/>
                    </a:lnTo>
                    <a:lnTo>
                      <a:pt x="95029" y="601"/>
                    </a:lnTo>
                    <a:lnTo>
                      <a:pt x="94675" y="462"/>
                    </a:lnTo>
                    <a:lnTo>
                      <a:pt x="94321" y="339"/>
                    </a:lnTo>
                    <a:lnTo>
                      <a:pt x="93967" y="247"/>
                    </a:lnTo>
                    <a:lnTo>
                      <a:pt x="93597" y="155"/>
                    </a:lnTo>
                    <a:lnTo>
                      <a:pt x="93228" y="93"/>
                    </a:lnTo>
                    <a:lnTo>
                      <a:pt x="92843" y="31"/>
                    </a:lnTo>
                    <a:lnTo>
                      <a:pt x="92458" y="16"/>
                    </a:lnTo>
                    <a:lnTo>
                      <a:pt x="92073" y="1"/>
                    </a:lnTo>
                    <a:lnTo>
                      <a:pt x="7607" y="1"/>
                    </a:lnTo>
                    <a:lnTo>
                      <a:pt x="7607" y="1"/>
                    </a:lnTo>
                    <a:lnTo>
                      <a:pt x="7222" y="16"/>
                    </a:lnTo>
                    <a:lnTo>
                      <a:pt x="6837" y="31"/>
                    </a:lnTo>
                    <a:lnTo>
                      <a:pt x="6452" y="93"/>
                    </a:lnTo>
                    <a:lnTo>
                      <a:pt x="6082" y="155"/>
                    </a:lnTo>
                    <a:lnTo>
                      <a:pt x="5713" y="247"/>
                    </a:lnTo>
                    <a:lnTo>
                      <a:pt x="5359" y="339"/>
                    </a:lnTo>
                    <a:lnTo>
                      <a:pt x="5005" y="462"/>
                    </a:lnTo>
                    <a:lnTo>
                      <a:pt x="4666" y="601"/>
                    </a:lnTo>
                    <a:lnTo>
                      <a:pt x="4327" y="755"/>
                    </a:lnTo>
                    <a:lnTo>
                      <a:pt x="4004" y="924"/>
                    </a:lnTo>
                    <a:lnTo>
                      <a:pt x="3680" y="1109"/>
                    </a:lnTo>
                    <a:lnTo>
                      <a:pt x="3372" y="1309"/>
                    </a:lnTo>
                    <a:lnTo>
                      <a:pt x="3065" y="1525"/>
                    </a:lnTo>
                    <a:lnTo>
                      <a:pt x="2787" y="1740"/>
                    </a:lnTo>
                    <a:lnTo>
                      <a:pt x="2510" y="1987"/>
                    </a:lnTo>
                    <a:lnTo>
                      <a:pt x="2249" y="2233"/>
                    </a:lnTo>
                    <a:lnTo>
                      <a:pt x="1987" y="2510"/>
                    </a:lnTo>
                    <a:lnTo>
                      <a:pt x="1756" y="2772"/>
                    </a:lnTo>
                    <a:lnTo>
                      <a:pt x="1525" y="3065"/>
                    </a:lnTo>
                    <a:lnTo>
                      <a:pt x="1309" y="3372"/>
                    </a:lnTo>
                    <a:lnTo>
                      <a:pt x="1109" y="3680"/>
                    </a:lnTo>
                    <a:lnTo>
                      <a:pt x="924" y="3988"/>
                    </a:lnTo>
                    <a:lnTo>
                      <a:pt x="755" y="4327"/>
                    </a:lnTo>
                    <a:lnTo>
                      <a:pt x="601" y="4650"/>
                    </a:lnTo>
                    <a:lnTo>
                      <a:pt x="463" y="5004"/>
                    </a:lnTo>
                    <a:lnTo>
                      <a:pt x="355" y="5359"/>
                    </a:lnTo>
                    <a:lnTo>
                      <a:pt x="247" y="5713"/>
                    </a:lnTo>
                    <a:lnTo>
                      <a:pt x="155" y="6082"/>
                    </a:lnTo>
                    <a:lnTo>
                      <a:pt x="93" y="6452"/>
                    </a:lnTo>
                    <a:lnTo>
                      <a:pt x="47" y="6837"/>
                    </a:lnTo>
                    <a:lnTo>
                      <a:pt x="16" y="7222"/>
                    </a:lnTo>
                    <a:lnTo>
                      <a:pt x="1" y="7607"/>
                    </a:lnTo>
                    <a:lnTo>
                      <a:pt x="1" y="188087"/>
                    </a:lnTo>
                    <a:lnTo>
                      <a:pt x="1" y="188087"/>
                    </a:lnTo>
                    <a:lnTo>
                      <a:pt x="16" y="188472"/>
                    </a:lnTo>
                    <a:lnTo>
                      <a:pt x="47" y="188857"/>
                    </a:lnTo>
                    <a:lnTo>
                      <a:pt x="93" y="189242"/>
                    </a:lnTo>
                    <a:lnTo>
                      <a:pt x="155" y="189612"/>
                    </a:lnTo>
                    <a:lnTo>
                      <a:pt x="247" y="189981"/>
                    </a:lnTo>
                    <a:lnTo>
                      <a:pt x="355" y="190335"/>
                    </a:lnTo>
                    <a:lnTo>
                      <a:pt x="463" y="190690"/>
                    </a:lnTo>
                    <a:lnTo>
                      <a:pt x="601" y="191028"/>
                    </a:lnTo>
                    <a:lnTo>
                      <a:pt x="755" y="191367"/>
                    </a:lnTo>
                    <a:lnTo>
                      <a:pt x="924" y="191690"/>
                    </a:lnTo>
                    <a:lnTo>
                      <a:pt x="1109" y="192014"/>
                    </a:lnTo>
                    <a:lnTo>
                      <a:pt x="1309" y="192322"/>
                    </a:lnTo>
                    <a:lnTo>
                      <a:pt x="1525" y="192630"/>
                    </a:lnTo>
                    <a:lnTo>
                      <a:pt x="1756" y="192907"/>
                    </a:lnTo>
                    <a:lnTo>
                      <a:pt x="1987" y="193184"/>
                    </a:lnTo>
                    <a:lnTo>
                      <a:pt x="2249" y="193446"/>
                    </a:lnTo>
                    <a:lnTo>
                      <a:pt x="2510" y="193707"/>
                    </a:lnTo>
                    <a:lnTo>
                      <a:pt x="2787" y="193938"/>
                    </a:lnTo>
                    <a:lnTo>
                      <a:pt x="3065" y="194169"/>
                    </a:lnTo>
                    <a:lnTo>
                      <a:pt x="3372" y="194385"/>
                    </a:lnTo>
                    <a:lnTo>
                      <a:pt x="3680" y="194585"/>
                    </a:lnTo>
                    <a:lnTo>
                      <a:pt x="4004" y="194770"/>
                    </a:lnTo>
                    <a:lnTo>
                      <a:pt x="4327" y="194939"/>
                    </a:lnTo>
                    <a:lnTo>
                      <a:pt x="4666" y="195093"/>
                    </a:lnTo>
                    <a:lnTo>
                      <a:pt x="5005" y="195232"/>
                    </a:lnTo>
                    <a:lnTo>
                      <a:pt x="5359" y="195339"/>
                    </a:lnTo>
                    <a:lnTo>
                      <a:pt x="5713" y="195447"/>
                    </a:lnTo>
                    <a:lnTo>
                      <a:pt x="6082" y="195539"/>
                    </a:lnTo>
                    <a:lnTo>
                      <a:pt x="6452" y="195601"/>
                    </a:lnTo>
                    <a:lnTo>
                      <a:pt x="6837" y="195647"/>
                    </a:lnTo>
                    <a:lnTo>
                      <a:pt x="7222" y="195678"/>
                    </a:lnTo>
                    <a:lnTo>
                      <a:pt x="7607" y="195693"/>
                    </a:lnTo>
                    <a:lnTo>
                      <a:pt x="7607" y="195693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31"/>
              <p:cNvSpPr/>
              <p:nvPr/>
            </p:nvSpPr>
            <p:spPr>
              <a:xfrm>
                <a:off x="8120559" y="1304898"/>
                <a:ext cx="1089563" cy="155489"/>
              </a:xfrm>
              <a:custGeom>
                <a:rect b="b" l="l" r="r" t="t"/>
                <a:pathLst>
                  <a:path extrusionOk="0" h="9301" w="65175">
                    <a:moveTo>
                      <a:pt x="32580" y="9300"/>
                    </a:moveTo>
                    <a:lnTo>
                      <a:pt x="6513" y="9300"/>
                    </a:lnTo>
                    <a:lnTo>
                      <a:pt x="6513" y="9300"/>
                    </a:lnTo>
                    <a:lnTo>
                      <a:pt x="6174" y="9285"/>
                    </a:lnTo>
                    <a:lnTo>
                      <a:pt x="5835" y="9239"/>
                    </a:lnTo>
                    <a:lnTo>
                      <a:pt x="5512" y="9146"/>
                    </a:lnTo>
                    <a:lnTo>
                      <a:pt x="5220" y="9038"/>
                    </a:lnTo>
                    <a:lnTo>
                      <a:pt x="4927" y="8900"/>
                    </a:lnTo>
                    <a:lnTo>
                      <a:pt x="4650" y="8730"/>
                    </a:lnTo>
                    <a:lnTo>
                      <a:pt x="4388" y="8530"/>
                    </a:lnTo>
                    <a:lnTo>
                      <a:pt x="4157" y="8315"/>
                    </a:lnTo>
                    <a:lnTo>
                      <a:pt x="3942" y="8084"/>
                    </a:lnTo>
                    <a:lnTo>
                      <a:pt x="3741" y="7822"/>
                    </a:lnTo>
                    <a:lnTo>
                      <a:pt x="3572" y="7545"/>
                    </a:lnTo>
                    <a:lnTo>
                      <a:pt x="3434" y="7252"/>
                    </a:lnTo>
                    <a:lnTo>
                      <a:pt x="3326" y="6960"/>
                    </a:lnTo>
                    <a:lnTo>
                      <a:pt x="3233" y="6636"/>
                    </a:lnTo>
                    <a:lnTo>
                      <a:pt x="3187" y="6298"/>
                    </a:lnTo>
                    <a:lnTo>
                      <a:pt x="3172" y="5959"/>
                    </a:lnTo>
                    <a:lnTo>
                      <a:pt x="3172" y="4681"/>
                    </a:lnTo>
                    <a:lnTo>
                      <a:pt x="3172" y="4681"/>
                    </a:lnTo>
                    <a:lnTo>
                      <a:pt x="3079" y="4435"/>
                    </a:lnTo>
                    <a:lnTo>
                      <a:pt x="2972" y="4204"/>
                    </a:lnTo>
                    <a:lnTo>
                      <a:pt x="2848" y="3973"/>
                    </a:lnTo>
                    <a:lnTo>
                      <a:pt x="2694" y="3757"/>
                    </a:lnTo>
                    <a:lnTo>
                      <a:pt x="2540" y="3557"/>
                    </a:lnTo>
                    <a:lnTo>
                      <a:pt x="2356" y="3357"/>
                    </a:lnTo>
                    <a:lnTo>
                      <a:pt x="2171" y="3188"/>
                    </a:lnTo>
                    <a:lnTo>
                      <a:pt x="1971" y="3018"/>
                    </a:lnTo>
                    <a:lnTo>
                      <a:pt x="1755" y="2880"/>
                    </a:lnTo>
                    <a:lnTo>
                      <a:pt x="1540" y="2741"/>
                    </a:lnTo>
                    <a:lnTo>
                      <a:pt x="1293" y="2633"/>
                    </a:lnTo>
                    <a:lnTo>
                      <a:pt x="1047" y="2541"/>
                    </a:lnTo>
                    <a:lnTo>
                      <a:pt x="801" y="2464"/>
                    </a:lnTo>
                    <a:lnTo>
                      <a:pt x="539" y="2418"/>
                    </a:lnTo>
                    <a:lnTo>
                      <a:pt x="262" y="2387"/>
                    </a:lnTo>
                    <a:lnTo>
                      <a:pt x="0" y="2372"/>
                    </a:lnTo>
                    <a:lnTo>
                      <a:pt x="3172" y="1217"/>
                    </a:lnTo>
                    <a:lnTo>
                      <a:pt x="3172" y="0"/>
                    </a:lnTo>
                    <a:lnTo>
                      <a:pt x="32580" y="0"/>
                    </a:lnTo>
                    <a:lnTo>
                      <a:pt x="61987" y="0"/>
                    </a:lnTo>
                    <a:lnTo>
                      <a:pt x="61987" y="1217"/>
                    </a:lnTo>
                    <a:lnTo>
                      <a:pt x="65174" y="2372"/>
                    </a:lnTo>
                    <a:lnTo>
                      <a:pt x="65174" y="2372"/>
                    </a:lnTo>
                    <a:lnTo>
                      <a:pt x="64897" y="2387"/>
                    </a:lnTo>
                    <a:lnTo>
                      <a:pt x="64620" y="2418"/>
                    </a:lnTo>
                    <a:lnTo>
                      <a:pt x="64358" y="2464"/>
                    </a:lnTo>
                    <a:lnTo>
                      <a:pt x="64112" y="2541"/>
                    </a:lnTo>
                    <a:lnTo>
                      <a:pt x="63866" y="2633"/>
                    </a:lnTo>
                    <a:lnTo>
                      <a:pt x="63635" y="2741"/>
                    </a:lnTo>
                    <a:lnTo>
                      <a:pt x="63404" y="2880"/>
                    </a:lnTo>
                    <a:lnTo>
                      <a:pt x="63188" y="3018"/>
                    </a:lnTo>
                    <a:lnTo>
                      <a:pt x="62988" y="3188"/>
                    </a:lnTo>
                    <a:lnTo>
                      <a:pt x="62803" y="3357"/>
                    </a:lnTo>
                    <a:lnTo>
                      <a:pt x="62619" y="3557"/>
                    </a:lnTo>
                    <a:lnTo>
                      <a:pt x="62465" y="3757"/>
                    </a:lnTo>
                    <a:lnTo>
                      <a:pt x="62326" y="3973"/>
                    </a:lnTo>
                    <a:lnTo>
                      <a:pt x="62187" y="4204"/>
                    </a:lnTo>
                    <a:lnTo>
                      <a:pt x="62080" y="4435"/>
                    </a:lnTo>
                    <a:lnTo>
                      <a:pt x="61987" y="4681"/>
                    </a:lnTo>
                    <a:lnTo>
                      <a:pt x="61987" y="5959"/>
                    </a:lnTo>
                    <a:lnTo>
                      <a:pt x="61987" y="5959"/>
                    </a:lnTo>
                    <a:lnTo>
                      <a:pt x="61972" y="6298"/>
                    </a:lnTo>
                    <a:lnTo>
                      <a:pt x="61926" y="6636"/>
                    </a:lnTo>
                    <a:lnTo>
                      <a:pt x="61833" y="6960"/>
                    </a:lnTo>
                    <a:lnTo>
                      <a:pt x="61726" y="7252"/>
                    </a:lnTo>
                    <a:lnTo>
                      <a:pt x="61587" y="7545"/>
                    </a:lnTo>
                    <a:lnTo>
                      <a:pt x="61418" y="7822"/>
                    </a:lnTo>
                    <a:lnTo>
                      <a:pt x="61233" y="8084"/>
                    </a:lnTo>
                    <a:lnTo>
                      <a:pt x="61017" y="8315"/>
                    </a:lnTo>
                    <a:lnTo>
                      <a:pt x="60771" y="8530"/>
                    </a:lnTo>
                    <a:lnTo>
                      <a:pt x="60509" y="8730"/>
                    </a:lnTo>
                    <a:lnTo>
                      <a:pt x="60232" y="8900"/>
                    </a:lnTo>
                    <a:lnTo>
                      <a:pt x="59955" y="9038"/>
                    </a:lnTo>
                    <a:lnTo>
                      <a:pt x="59647" y="9146"/>
                    </a:lnTo>
                    <a:lnTo>
                      <a:pt x="59324" y="9239"/>
                    </a:lnTo>
                    <a:lnTo>
                      <a:pt x="58985" y="9285"/>
                    </a:lnTo>
                    <a:lnTo>
                      <a:pt x="58646" y="9300"/>
                    </a:lnTo>
                    <a:lnTo>
                      <a:pt x="32580" y="930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31"/>
              <p:cNvSpPr/>
              <p:nvPr/>
            </p:nvSpPr>
            <p:spPr>
              <a:xfrm>
                <a:off x="8475756" y="1353027"/>
                <a:ext cx="378902" cy="30643"/>
              </a:xfrm>
              <a:custGeom>
                <a:rect b="b" l="l" r="r" t="t"/>
                <a:pathLst>
                  <a:path extrusionOk="0" h="1833" w="22665">
                    <a:moveTo>
                      <a:pt x="4758" y="1833"/>
                    </a:moveTo>
                    <a:lnTo>
                      <a:pt x="4758" y="1833"/>
                    </a:lnTo>
                    <a:lnTo>
                      <a:pt x="4666" y="1833"/>
                    </a:lnTo>
                    <a:lnTo>
                      <a:pt x="4573" y="1817"/>
                    </a:lnTo>
                    <a:lnTo>
                      <a:pt x="4404" y="1756"/>
                    </a:lnTo>
                    <a:lnTo>
                      <a:pt x="4250" y="1679"/>
                    </a:lnTo>
                    <a:lnTo>
                      <a:pt x="4111" y="1571"/>
                    </a:lnTo>
                    <a:lnTo>
                      <a:pt x="4004" y="1433"/>
                    </a:lnTo>
                    <a:lnTo>
                      <a:pt x="3927" y="1279"/>
                    </a:lnTo>
                    <a:lnTo>
                      <a:pt x="3865" y="1094"/>
                    </a:lnTo>
                    <a:lnTo>
                      <a:pt x="3850" y="1017"/>
                    </a:lnTo>
                    <a:lnTo>
                      <a:pt x="3850" y="909"/>
                    </a:lnTo>
                    <a:lnTo>
                      <a:pt x="3850" y="909"/>
                    </a:lnTo>
                    <a:lnTo>
                      <a:pt x="3850" y="817"/>
                    </a:lnTo>
                    <a:lnTo>
                      <a:pt x="3865" y="724"/>
                    </a:lnTo>
                    <a:lnTo>
                      <a:pt x="3927" y="555"/>
                    </a:lnTo>
                    <a:lnTo>
                      <a:pt x="4004" y="401"/>
                    </a:lnTo>
                    <a:lnTo>
                      <a:pt x="4111" y="262"/>
                    </a:lnTo>
                    <a:lnTo>
                      <a:pt x="4250" y="155"/>
                    </a:lnTo>
                    <a:lnTo>
                      <a:pt x="4404" y="78"/>
                    </a:lnTo>
                    <a:lnTo>
                      <a:pt x="4573" y="16"/>
                    </a:lnTo>
                    <a:lnTo>
                      <a:pt x="4666" y="1"/>
                    </a:lnTo>
                    <a:lnTo>
                      <a:pt x="4758" y="1"/>
                    </a:lnTo>
                    <a:lnTo>
                      <a:pt x="21741" y="1"/>
                    </a:lnTo>
                    <a:lnTo>
                      <a:pt x="21741" y="1"/>
                    </a:lnTo>
                    <a:lnTo>
                      <a:pt x="21833" y="1"/>
                    </a:lnTo>
                    <a:lnTo>
                      <a:pt x="21925" y="16"/>
                    </a:lnTo>
                    <a:lnTo>
                      <a:pt x="22095" y="78"/>
                    </a:lnTo>
                    <a:lnTo>
                      <a:pt x="22249" y="155"/>
                    </a:lnTo>
                    <a:lnTo>
                      <a:pt x="22387" y="262"/>
                    </a:lnTo>
                    <a:lnTo>
                      <a:pt x="22495" y="401"/>
                    </a:lnTo>
                    <a:lnTo>
                      <a:pt x="22588" y="555"/>
                    </a:lnTo>
                    <a:lnTo>
                      <a:pt x="22634" y="724"/>
                    </a:lnTo>
                    <a:lnTo>
                      <a:pt x="22649" y="817"/>
                    </a:lnTo>
                    <a:lnTo>
                      <a:pt x="22665" y="909"/>
                    </a:lnTo>
                    <a:lnTo>
                      <a:pt x="22665" y="909"/>
                    </a:lnTo>
                    <a:lnTo>
                      <a:pt x="22649" y="1017"/>
                    </a:lnTo>
                    <a:lnTo>
                      <a:pt x="22634" y="1094"/>
                    </a:lnTo>
                    <a:lnTo>
                      <a:pt x="22588" y="1279"/>
                    </a:lnTo>
                    <a:lnTo>
                      <a:pt x="22495" y="1433"/>
                    </a:lnTo>
                    <a:lnTo>
                      <a:pt x="22387" y="1571"/>
                    </a:lnTo>
                    <a:lnTo>
                      <a:pt x="22249" y="1679"/>
                    </a:lnTo>
                    <a:lnTo>
                      <a:pt x="22095" y="1756"/>
                    </a:lnTo>
                    <a:lnTo>
                      <a:pt x="21925" y="1817"/>
                    </a:lnTo>
                    <a:lnTo>
                      <a:pt x="21833" y="1833"/>
                    </a:lnTo>
                    <a:lnTo>
                      <a:pt x="21741" y="1833"/>
                    </a:lnTo>
                    <a:lnTo>
                      <a:pt x="4758" y="1833"/>
                    </a:lnTo>
                    <a:lnTo>
                      <a:pt x="4758" y="1833"/>
                    </a:lnTo>
                    <a:close/>
                    <a:moveTo>
                      <a:pt x="1710" y="1"/>
                    </a:moveTo>
                    <a:lnTo>
                      <a:pt x="1710" y="1"/>
                    </a:lnTo>
                    <a:lnTo>
                      <a:pt x="1802" y="1"/>
                    </a:lnTo>
                    <a:lnTo>
                      <a:pt x="1894" y="16"/>
                    </a:lnTo>
                    <a:lnTo>
                      <a:pt x="2064" y="78"/>
                    </a:lnTo>
                    <a:lnTo>
                      <a:pt x="2218" y="155"/>
                    </a:lnTo>
                    <a:lnTo>
                      <a:pt x="2356" y="262"/>
                    </a:lnTo>
                    <a:lnTo>
                      <a:pt x="2464" y="401"/>
                    </a:lnTo>
                    <a:lnTo>
                      <a:pt x="2556" y="555"/>
                    </a:lnTo>
                    <a:lnTo>
                      <a:pt x="2603" y="724"/>
                    </a:lnTo>
                    <a:lnTo>
                      <a:pt x="2618" y="817"/>
                    </a:lnTo>
                    <a:lnTo>
                      <a:pt x="2618" y="909"/>
                    </a:lnTo>
                    <a:lnTo>
                      <a:pt x="2618" y="909"/>
                    </a:lnTo>
                    <a:lnTo>
                      <a:pt x="2618" y="1017"/>
                    </a:lnTo>
                    <a:lnTo>
                      <a:pt x="2603" y="1094"/>
                    </a:lnTo>
                    <a:lnTo>
                      <a:pt x="2556" y="1279"/>
                    </a:lnTo>
                    <a:lnTo>
                      <a:pt x="2464" y="1433"/>
                    </a:lnTo>
                    <a:lnTo>
                      <a:pt x="2356" y="1571"/>
                    </a:lnTo>
                    <a:lnTo>
                      <a:pt x="2218" y="1679"/>
                    </a:lnTo>
                    <a:lnTo>
                      <a:pt x="2064" y="1756"/>
                    </a:lnTo>
                    <a:lnTo>
                      <a:pt x="1894" y="1817"/>
                    </a:lnTo>
                    <a:lnTo>
                      <a:pt x="1802" y="1833"/>
                    </a:lnTo>
                    <a:lnTo>
                      <a:pt x="1710" y="1833"/>
                    </a:lnTo>
                    <a:lnTo>
                      <a:pt x="924" y="1833"/>
                    </a:lnTo>
                    <a:lnTo>
                      <a:pt x="924" y="1833"/>
                    </a:lnTo>
                    <a:lnTo>
                      <a:pt x="832" y="1833"/>
                    </a:lnTo>
                    <a:lnTo>
                      <a:pt x="740" y="1817"/>
                    </a:lnTo>
                    <a:lnTo>
                      <a:pt x="570" y="1756"/>
                    </a:lnTo>
                    <a:lnTo>
                      <a:pt x="416" y="1679"/>
                    </a:lnTo>
                    <a:lnTo>
                      <a:pt x="278" y="1571"/>
                    </a:lnTo>
                    <a:lnTo>
                      <a:pt x="170" y="1433"/>
                    </a:lnTo>
                    <a:lnTo>
                      <a:pt x="78" y="1279"/>
                    </a:lnTo>
                    <a:lnTo>
                      <a:pt x="31" y="1094"/>
                    </a:lnTo>
                    <a:lnTo>
                      <a:pt x="16" y="1017"/>
                    </a:lnTo>
                    <a:lnTo>
                      <a:pt x="1" y="909"/>
                    </a:lnTo>
                    <a:lnTo>
                      <a:pt x="1" y="909"/>
                    </a:lnTo>
                    <a:lnTo>
                      <a:pt x="16" y="817"/>
                    </a:lnTo>
                    <a:lnTo>
                      <a:pt x="31" y="724"/>
                    </a:lnTo>
                    <a:lnTo>
                      <a:pt x="78" y="555"/>
                    </a:lnTo>
                    <a:lnTo>
                      <a:pt x="170" y="401"/>
                    </a:lnTo>
                    <a:lnTo>
                      <a:pt x="278" y="262"/>
                    </a:lnTo>
                    <a:lnTo>
                      <a:pt x="416" y="155"/>
                    </a:lnTo>
                    <a:lnTo>
                      <a:pt x="570" y="78"/>
                    </a:lnTo>
                    <a:lnTo>
                      <a:pt x="740" y="16"/>
                    </a:lnTo>
                    <a:lnTo>
                      <a:pt x="832" y="1"/>
                    </a:lnTo>
                    <a:lnTo>
                      <a:pt x="924" y="1"/>
                    </a:lnTo>
                    <a:lnTo>
                      <a:pt x="17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0" name="Google Shape;1160;p31"/>
            <p:cNvGrpSpPr/>
            <p:nvPr/>
          </p:nvGrpSpPr>
          <p:grpSpPr>
            <a:xfrm>
              <a:off x="6299791" y="2170812"/>
              <a:ext cx="2111038" cy="2561227"/>
              <a:chOff x="5556646" y="2498694"/>
              <a:chExt cx="1840647" cy="2233174"/>
            </a:xfrm>
          </p:grpSpPr>
          <p:sp>
            <p:nvSpPr>
              <p:cNvPr id="1161" name="Google Shape;1161;p31"/>
              <p:cNvSpPr/>
              <p:nvPr/>
            </p:nvSpPr>
            <p:spPr>
              <a:xfrm>
                <a:off x="6788793" y="4445631"/>
                <a:ext cx="608500" cy="286237"/>
              </a:xfrm>
              <a:custGeom>
                <a:rect b="b" l="l" r="r" t="t"/>
                <a:pathLst>
                  <a:path extrusionOk="0" h="17122" w="36399">
                    <a:moveTo>
                      <a:pt x="0" y="3450"/>
                    </a:moveTo>
                    <a:lnTo>
                      <a:pt x="0" y="3450"/>
                    </a:lnTo>
                    <a:lnTo>
                      <a:pt x="7745" y="12180"/>
                    </a:lnTo>
                    <a:lnTo>
                      <a:pt x="7745" y="12180"/>
                    </a:lnTo>
                    <a:lnTo>
                      <a:pt x="7699" y="12334"/>
                    </a:lnTo>
                    <a:lnTo>
                      <a:pt x="7576" y="12765"/>
                    </a:lnTo>
                    <a:lnTo>
                      <a:pt x="7422" y="13381"/>
                    </a:lnTo>
                    <a:lnTo>
                      <a:pt x="7360" y="13750"/>
                    </a:lnTo>
                    <a:lnTo>
                      <a:pt x="7283" y="14135"/>
                    </a:lnTo>
                    <a:lnTo>
                      <a:pt x="7221" y="14551"/>
                    </a:lnTo>
                    <a:lnTo>
                      <a:pt x="7175" y="14966"/>
                    </a:lnTo>
                    <a:lnTo>
                      <a:pt x="7160" y="15367"/>
                    </a:lnTo>
                    <a:lnTo>
                      <a:pt x="7160" y="15782"/>
                    </a:lnTo>
                    <a:lnTo>
                      <a:pt x="7191" y="16167"/>
                    </a:lnTo>
                    <a:lnTo>
                      <a:pt x="7221" y="16337"/>
                    </a:lnTo>
                    <a:lnTo>
                      <a:pt x="7252" y="16522"/>
                    </a:lnTo>
                    <a:lnTo>
                      <a:pt x="7298" y="16691"/>
                    </a:lnTo>
                    <a:lnTo>
                      <a:pt x="7360" y="16845"/>
                    </a:lnTo>
                    <a:lnTo>
                      <a:pt x="7422" y="16983"/>
                    </a:lnTo>
                    <a:lnTo>
                      <a:pt x="7499" y="17122"/>
                    </a:lnTo>
                    <a:lnTo>
                      <a:pt x="35967" y="17122"/>
                    </a:lnTo>
                    <a:lnTo>
                      <a:pt x="35967" y="17122"/>
                    </a:lnTo>
                    <a:lnTo>
                      <a:pt x="36059" y="16983"/>
                    </a:lnTo>
                    <a:lnTo>
                      <a:pt x="36136" y="16845"/>
                    </a:lnTo>
                    <a:lnTo>
                      <a:pt x="36198" y="16691"/>
                    </a:lnTo>
                    <a:lnTo>
                      <a:pt x="36260" y="16522"/>
                    </a:lnTo>
                    <a:lnTo>
                      <a:pt x="36306" y="16368"/>
                    </a:lnTo>
                    <a:lnTo>
                      <a:pt x="36337" y="16198"/>
                    </a:lnTo>
                    <a:lnTo>
                      <a:pt x="36367" y="16029"/>
                    </a:lnTo>
                    <a:lnTo>
                      <a:pt x="36383" y="15859"/>
                    </a:lnTo>
                    <a:lnTo>
                      <a:pt x="36398" y="15706"/>
                    </a:lnTo>
                    <a:lnTo>
                      <a:pt x="36383" y="15552"/>
                    </a:lnTo>
                    <a:lnTo>
                      <a:pt x="36367" y="15398"/>
                    </a:lnTo>
                    <a:lnTo>
                      <a:pt x="36352" y="15274"/>
                    </a:lnTo>
                    <a:lnTo>
                      <a:pt x="36321" y="15151"/>
                    </a:lnTo>
                    <a:lnTo>
                      <a:pt x="36275" y="15043"/>
                    </a:lnTo>
                    <a:lnTo>
                      <a:pt x="36213" y="14951"/>
                    </a:lnTo>
                    <a:lnTo>
                      <a:pt x="36152" y="14874"/>
                    </a:lnTo>
                    <a:lnTo>
                      <a:pt x="36152" y="14874"/>
                    </a:lnTo>
                    <a:lnTo>
                      <a:pt x="36106" y="14843"/>
                    </a:lnTo>
                    <a:lnTo>
                      <a:pt x="35998" y="14828"/>
                    </a:lnTo>
                    <a:lnTo>
                      <a:pt x="35690" y="14812"/>
                    </a:lnTo>
                    <a:lnTo>
                      <a:pt x="35274" y="14812"/>
                    </a:lnTo>
                    <a:lnTo>
                      <a:pt x="34766" y="14812"/>
                    </a:lnTo>
                    <a:lnTo>
                      <a:pt x="34212" y="14828"/>
                    </a:lnTo>
                    <a:lnTo>
                      <a:pt x="33658" y="14812"/>
                    </a:lnTo>
                    <a:lnTo>
                      <a:pt x="33119" y="14782"/>
                    </a:lnTo>
                    <a:lnTo>
                      <a:pt x="32857" y="14751"/>
                    </a:lnTo>
                    <a:lnTo>
                      <a:pt x="32626" y="14705"/>
                    </a:lnTo>
                    <a:lnTo>
                      <a:pt x="32626" y="14705"/>
                    </a:lnTo>
                    <a:lnTo>
                      <a:pt x="31702" y="14520"/>
                    </a:lnTo>
                    <a:lnTo>
                      <a:pt x="30748" y="14289"/>
                    </a:lnTo>
                    <a:lnTo>
                      <a:pt x="29762" y="14027"/>
                    </a:lnTo>
                    <a:lnTo>
                      <a:pt x="28746" y="13750"/>
                    </a:lnTo>
                    <a:lnTo>
                      <a:pt x="27714" y="13442"/>
                    </a:lnTo>
                    <a:lnTo>
                      <a:pt x="26652" y="13119"/>
                    </a:lnTo>
                    <a:lnTo>
                      <a:pt x="24527" y="12441"/>
                    </a:lnTo>
                    <a:lnTo>
                      <a:pt x="22403" y="11749"/>
                    </a:lnTo>
                    <a:lnTo>
                      <a:pt x="20309" y="11056"/>
                    </a:lnTo>
                    <a:lnTo>
                      <a:pt x="18307" y="10394"/>
                    </a:lnTo>
                    <a:lnTo>
                      <a:pt x="17352" y="10086"/>
                    </a:lnTo>
                    <a:lnTo>
                      <a:pt x="16429" y="9809"/>
                    </a:lnTo>
                    <a:lnTo>
                      <a:pt x="9716" y="1"/>
                    </a:lnTo>
                    <a:lnTo>
                      <a:pt x="0" y="3450"/>
                    </a:lnTo>
                    <a:close/>
                  </a:path>
                </a:pathLst>
              </a:custGeom>
              <a:solidFill>
                <a:srgbClr val="D680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31"/>
              <p:cNvSpPr/>
              <p:nvPr/>
            </p:nvSpPr>
            <p:spPr>
              <a:xfrm>
                <a:off x="6057536" y="2671403"/>
                <a:ext cx="785071" cy="1207973"/>
              </a:xfrm>
              <a:custGeom>
                <a:rect b="b" l="l" r="r" t="t"/>
                <a:pathLst>
                  <a:path extrusionOk="0" h="72258" w="46961">
                    <a:moveTo>
                      <a:pt x="33904" y="1"/>
                    </a:moveTo>
                    <a:lnTo>
                      <a:pt x="33904" y="1"/>
                    </a:lnTo>
                    <a:lnTo>
                      <a:pt x="33580" y="1510"/>
                    </a:lnTo>
                    <a:lnTo>
                      <a:pt x="33303" y="2957"/>
                    </a:lnTo>
                    <a:lnTo>
                      <a:pt x="33057" y="4358"/>
                    </a:lnTo>
                    <a:lnTo>
                      <a:pt x="32949" y="5020"/>
                    </a:lnTo>
                    <a:lnTo>
                      <a:pt x="32857" y="5682"/>
                    </a:lnTo>
                    <a:lnTo>
                      <a:pt x="32780" y="6344"/>
                    </a:lnTo>
                    <a:lnTo>
                      <a:pt x="32718" y="6976"/>
                    </a:lnTo>
                    <a:lnTo>
                      <a:pt x="32657" y="7607"/>
                    </a:lnTo>
                    <a:lnTo>
                      <a:pt x="32610" y="8238"/>
                    </a:lnTo>
                    <a:lnTo>
                      <a:pt x="32580" y="8839"/>
                    </a:lnTo>
                    <a:lnTo>
                      <a:pt x="32564" y="9454"/>
                    </a:lnTo>
                    <a:lnTo>
                      <a:pt x="32564" y="10055"/>
                    </a:lnTo>
                    <a:lnTo>
                      <a:pt x="32564" y="10655"/>
                    </a:lnTo>
                    <a:lnTo>
                      <a:pt x="32595" y="11241"/>
                    </a:lnTo>
                    <a:lnTo>
                      <a:pt x="32641" y="11841"/>
                    </a:lnTo>
                    <a:lnTo>
                      <a:pt x="32687" y="12426"/>
                    </a:lnTo>
                    <a:lnTo>
                      <a:pt x="32764" y="13011"/>
                    </a:lnTo>
                    <a:lnTo>
                      <a:pt x="32841" y="13596"/>
                    </a:lnTo>
                    <a:lnTo>
                      <a:pt x="32949" y="14181"/>
                    </a:lnTo>
                    <a:lnTo>
                      <a:pt x="33057" y="14766"/>
                    </a:lnTo>
                    <a:lnTo>
                      <a:pt x="33196" y="15367"/>
                    </a:lnTo>
                    <a:lnTo>
                      <a:pt x="33334" y="15952"/>
                    </a:lnTo>
                    <a:lnTo>
                      <a:pt x="33503" y="16552"/>
                    </a:lnTo>
                    <a:lnTo>
                      <a:pt x="33688" y="17153"/>
                    </a:lnTo>
                    <a:lnTo>
                      <a:pt x="33888" y="17769"/>
                    </a:lnTo>
                    <a:lnTo>
                      <a:pt x="34104" y="18369"/>
                    </a:lnTo>
                    <a:lnTo>
                      <a:pt x="34335" y="19000"/>
                    </a:lnTo>
                    <a:lnTo>
                      <a:pt x="34597" y="19632"/>
                    </a:lnTo>
                    <a:lnTo>
                      <a:pt x="34874" y="20278"/>
                    </a:lnTo>
                    <a:lnTo>
                      <a:pt x="34874" y="20278"/>
                    </a:lnTo>
                    <a:lnTo>
                      <a:pt x="35166" y="20910"/>
                    </a:lnTo>
                    <a:lnTo>
                      <a:pt x="35490" y="21541"/>
                    </a:lnTo>
                    <a:lnTo>
                      <a:pt x="35844" y="22157"/>
                    </a:lnTo>
                    <a:lnTo>
                      <a:pt x="36213" y="22773"/>
                    </a:lnTo>
                    <a:lnTo>
                      <a:pt x="36598" y="23373"/>
                    </a:lnTo>
                    <a:lnTo>
                      <a:pt x="37014" y="23974"/>
                    </a:lnTo>
                    <a:lnTo>
                      <a:pt x="37845" y="25159"/>
                    </a:lnTo>
                    <a:lnTo>
                      <a:pt x="38708" y="26345"/>
                    </a:lnTo>
                    <a:lnTo>
                      <a:pt x="39554" y="27530"/>
                    </a:lnTo>
                    <a:lnTo>
                      <a:pt x="39970" y="28146"/>
                    </a:lnTo>
                    <a:lnTo>
                      <a:pt x="40370" y="28747"/>
                    </a:lnTo>
                    <a:lnTo>
                      <a:pt x="40755" y="29363"/>
                    </a:lnTo>
                    <a:lnTo>
                      <a:pt x="41125" y="29978"/>
                    </a:lnTo>
                    <a:lnTo>
                      <a:pt x="41479" y="30625"/>
                    </a:lnTo>
                    <a:lnTo>
                      <a:pt x="41802" y="31272"/>
                    </a:lnTo>
                    <a:lnTo>
                      <a:pt x="42095" y="31918"/>
                    </a:lnTo>
                    <a:lnTo>
                      <a:pt x="42218" y="32257"/>
                    </a:lnTo>
                    <a:lnTo>
                      <a:pt x="42341" y="32596"/>
                    </a:lnTo>
                    <a:lnTo>
                      <a:pt x="42464" y="32935"/>
                    </a:lnTo>
                    <a:lnTo>
                      <a:pt x="42572" y="33289"/>
                    </a:lnTo>
                    <a:lnTo>
                      <a:pt x="42665" y="33643"/>
                    </a:lnTo>
                    <a:lnTo>
                      <a:pt x="42757" y="33997"/>
                    </a:lnTo>
                    <a:lnTo>
                      <a:pt x="42834" y="34351"/>
                    </a:lnTo>
                    <a:lnTo>
                      <a:pt x="42895" y="34721"/>
                    </a:lnTo>
                    <a:lnTo>
                      <a:pt x="42957" y="35090"/>
                    </a:lnTo>
                    <a:lnTo>
                      <a:pt x="42988" y="35460"/>
                    </a:lnTo>
                    <a:lnTo>
                      <a:pt x="43019" y="35845"/>
                    </a:lnTo>
                    <a:lnTo>
                      <a:pt x="43034" y="36229"/>
                    </a:lnTo>
                    <a:lnTo>
                      <a:pt x="43049" y="36614"/>
                    </a:lnTo>
                    <a:lnTo>
                      <a:pt x="43034" y="37015"/>
                    </a:lnTo>
                    <a:lnTo>
                      <a:pt x="43003" y="37415"/>
                    </a:lnTo>
                    <a:lnTo>
                      <a:pt x="42972" y="37831"/>
                    </a:lnTo>
                    <a:lnTo>
                      <a:pt x="42926" y="38246"/>
                    </a:lnTo>
                    <a:lnTo>
                      <a:pt x="42849" y="38678"/>
                    </a:lnTo>
                    <a:lnTo>
                      <a:pt x="42772" y="39109"/>
                    </a:lnTo>
                    <a:lnTo>
                      <a:pt x="42665" y="39540"/>
                    </a:lnTo>
                    <a:lnTo>
                      <a:pt x="42557" y="39986"/>
                    </a:lnTo>
                    <a:lnTo>
                      <a:pt x="42418" y="40433"/>
                    </a:lnTo>
                    <a:lnTo>
                      <a:pt x="42264" y="40895"/>
                    </a:lnTo>
                    <a:lnTo>
                      <a:pt x="42095" y="41357"/>
                    </a:lnTo>
                    <a:lnTo>
                      <a:pt x="41910" y="41834"/>
                    </a:lnTo>
                    <a:lnTo>
                      <a:pt x="41710" y="42311"/>
                    </a:lnTo>
                    <a:lnTo>
                      <a:pt x="41710" y="42311"/>
                    </a:lnTo>
                    <a:lnTo>
                      <a:pt x="41510" y="42804"/>
                    </a:lnTo>
                    <a:lnTo>
                      <a:pt x="41325" y="43266"/>
                    </a:lnTo>
                    <a:lnTo>
                      <a:pt x="41171" y="43712"/>
                    </a:lnTo>
                    <a:lnTo>
                      <a:pt x="41032" y="44143"/>
                    </a:lnTo>
                    <a:lnTo>
                      <a:pt x="40909" y="44559"/>
                    </a:lnTo>
                    <a:lnTo>
                      <a:pt x="40802" y="44975"/>
                    </a:lnTo>
                    <a:lnTo>
                      <a:pt x="40725" y="45360"/>
                    </a:lnTo>
                    <a:lnTo>
                      <a:pt x="40663" y="45745"/>
                    </a:lnTo>
                    <a:lnTo>
                      <a:pt x="40617" y="46114"/>
                    </a:lnTo>
                    <a:lnTo>
                      <a:pt x="40601" y="46468"/>
                    </a:lnTo>
                    <a:lnTo>
                      <a:pt x="40586" y="46807"/>
                    </a:lnTo>
                    <a:lnTo>
                      <a:pt x="40586" y="47146"/>
                    </a:lnTo>
                    <a:lnTo>
                      <a:pt x="40617" y="47469"/>
                    </a:lnTo>
                    <a:lnTo>
                      <a:pt x="40648" y="47777"/>
                    </a:lnTo>
                    <a:lnTo>
                      <a:pt x="40694" y="48085"/>
                    </a:lnTo>
                    <a:lnTo>
                      <a:pt x="40755" y="48378"/>
                    </a:lnTo>
                    <a:lnTo>
                      <a:pt x="40832" y="48655"/>
                    </a:lnTo>
                    <a:lnTo>
                      <a:pt x="40925" y="48932"/>
                    </a:lnTo>
                    <a:lnTo>
                      <a:pt x="41017" y="49209"/>
                    </a:lnTo>
                    <a:lnTo>
                      <a:pt x="41125" y="49455"/>
                    </a:lnTo>
                    <a:lnTo>
                      <a:pt x="41248" y="49717"/>
                    </a:lnTo>
                    <a:lnTo>
                      <a:pt x="41371" y="49963"/>
                    </a:lnTo>
                    <a:lnTo>
                      <a:pt x="41510" y="50194"/>
                    </a:lnTo>
                    <a:lnTo>
                      <a:pt x="41648" y="50425"/>
                    </a:lnTo>
                    <a:lnTo>
                      <a:pt x="41956" y="50872"/>
                    </a:lnTo>
                    <a:lnTo>
                      <a:pt x="42295" y="51303"/>
                    </a:lnTo>
                    <a:lnTo>
                      <a:pt x="42665" y="51703"/>
                    </a:lnTo>
                    <a:lnTo>
                      <a:pt x="43034" y="52104"/>
                    </a:lnTo>
                    <a:lnTo>
                      <a:pt x="43404" y="52488"/>
                    </a:lnTo>
                    <a:lnTo>
                      <a:pt x="43804" y="52858"/>
                    </a:lnTo>
                    <a:lnTo>
                      <a:pt x="44558" y="53612"/>
                    </a:lnTo>
                    <a:lnTo>
                      <a:pt x="44928" y="53997"/>
                    </a:lnTo>
                    <a:lnTo>
                      <a:pt x="45282" y="54382"/>
                    </a:lnTo>
                    <a:lnTo>
                      <a:pt x="45621" y="54767"/>
                    </a:lnTo>
                    <a:lnTo>
                      <a:pt x="45929" y="55183"/>
                    </a:lnTo>
                    <a:lnTo>
                      <a:pt x="46083" y="55383"/>
                    </a:lnTo>
                    <a:lnTo>
                      <a:pt x="46206" y="55599"/>
                    </a:lnTo>
                    <a:lnTo>
                      <a:pt x="46329" y="55814"/>
                    </a:lnTo>
                    <a:lnTo>
                      <a:pt x="46452" y="56045"/>
                    </a:lnTo>
                    <a:lnTo>
                      <a:pt x="46560" y="56276"/>
                    </a:lnTo>
                    <a:lnTo>
                      <a:pt x="46652" y="56507"/>
                    </a:lnTo>
                    <a:lnTo>
                      <a:pt x="46745" y="56753"/>
                    </a:lnTo>
                    <a:lnTo>
                      <a:pt x="46806" y="57000"/>
                    </a:lnTo>
                    <a:lnTo>
                      <a:pt x="46868" y="57261"/>
                    </a:lnTo>
                    <a:lnTo>
                      <a:pt x="46914" y="57523"/>
                    </a:lnTo>
                    <a:lnTo>
                      <a:pt x="46945" y="57800"/>
                    </a:lnTo>
                    <a:lnTo>
                      <a:pt x="46960" y="58077"/>
                    </a:lnTo>
                    <a:lnTo>
                      <a:pt x="46960" y="58370"/>
                    </a:lnTo>
                    <a:lnTo>
                      <a:pt x="46945" y="58663"/>
                    </a:lnTo>
                    <a:lnTo>
                      <a:pt x="46914" y="58971"/>
                    </a:lnTo>
                    <a:lnTo>
                      <a:pt x="46868" y="59294"/>
                    </a:lnTo>
                    <a:lnTo>
                      <a:pt x="46868" y="59294"/>
                    </a:lnTo>
                    <a:lnTo>
                      <a:pt x="46775" y="59802"/>
                    </a:lnTo>
                    <a:lnTo>
                      <a:pt x="46621" y="60310"/>
                    </a:lnTo>
                    <a:lnTo>
                      <a:pt x="46452" y="60864"/>
                    </a:lnTo>
                    <a:lnTo>
                      <a:pt x="46237" y="61419"/>
                    </a:lnTo>
                    <a:lnTo>
                      <a:pt x="45975" y="61988"/>
                    </a:lnTo>
                    <a:lnTo>
                      <a:pt x="45682" y="62573"/>
                    </a:lnTo>
                    <a:lnTo>
                      <a:pt x="45359" y="63158"/>
                    </a:lnTo>
                    <a:lnTo>
                      <a:pt x="45005" y="63744"/>
                    </a:lnTo>
                    <a:lnTo>
                      <a:pt x="44620" y="64344"/>
                    </a:lnTo>
                    <a:lnTo>
                      <a:pt x="44189" y="64944"/>
                    </a:lnTo>
                    <a:lnTo>
                      <a:pt x="43727" y="65530"/>
                    </a:lnTo>
                    <a:lnTo>
                      <a:pt x="43234" y="66115"/>
                    </a:lnTo>
                    <a:lnTo>
                      <a:pt x="42711" y="66684"/>
                    </a:lnTo>
                    <a:lnTo>
                      <a:pt x="42156" y="67254"/>
                    </a:lnTo>
                    <a:lnTo>
                      <a:pt x="41556" y="67793"/>
                    </a:lnTo>
                    <a:lnTo>
                      <a:pt x="40940" y="68316"/>
                    </a:lnTo>
                    <a:lnTo>
                      <a:pt x="40293" y="68824"/>
                    </a:lnTo>
                    <a:lnTo>
                      <a:pt x="39955" y="69071"/>
                    </a:lnTo>
                    <a:lnTo>
                      <a:pt x="39616" y="69317"/>
                    </a:lnTo>
                    <a:lnTo>
                      <a:pt x="39262" y="69548"/>
                    </a:lnTo>
                    <a:lnTo>
                      <a:pt x="38908" y="69779"/>
                    </a:lnTo>
                    <a:lnTo>
                      <a:pt x="38538" y="69995"/>
                    </a:lnTo>
                    <a:lnTo>
                      <a:pt x="38169" y="70195"/>
                    </a:lnTo>
                    <a:lnTo>
                      <a:pt x="37784" y="70410"/>
                    </a:lnTo>
                    <a:lnTo>
                      <a:pt x="37399" y="70595"/>
                    </a:lnTo>
                    <a:lnTo>
                      <a:pt x="36999" y="70780"/>
                    </a:lnTo>
                    <a:lnTo>
                      <a:pt x="36598" y="70965"/>
                    </a:lnTo>
                    <a:lnTo>
                      <a:pt x="36198" y="71119"/>
                    </a:lnTo>
                    <a:lnTo>
                      <a:pt x="35782" y="71273"/>
                    </a:lnTo>
                    <a:lnTo>
                      <a:pt x="35351" y="71426"/>
                    </a:lnTo>
                    <a:lnTo>
                      <a:pt x="34920" y="71565"/>
                    </a:lnTo>
                    <a:lnTo>
                      <a:pt x="34489" y="71688"/>
                    </a:lnTo>
                    <a:lnTo>
                      <a:pt x="34042" y="71796"/>
                    </a:lnTo>
                    <a:lnTo>
                      <a:pt x="33596" y="71904"/>
                    </a:lnTo>
                    <a:lnTo>
                      <a:pt x="33149" y="71996"/>
                    </a:lnTo>
                    <a:lnTo>
                      <a:pt x="32687" y="72073"/>
                    </a:lnTo>
                    <a:lnTo>
                      <a:pt x="32210" y="72135"/>
                    </a:lnTo>
                    <a:lnTo>
                      <a:pt x="31748" y="72181"/>
                    </a:lnTo>
                    <a:lnTo>
                      <a:pt x="31256" y="72227"/>
                    </a:lnTo>
                    <a:lnTo>
                      <a:pt x="30778" y="72258"/>
                    </a:lnTo>
                    <a:lnTo>
                      <a:pt x="30286" y="72258"/>
                    </a:lnTo>
                    <a:lnTo>
                      <a:pt x="29793" y="72258"/>
                    </a:lnTo>
                    <a:lnTo>
                      <a:pt x="29285" y="72243"/>
                    </a:lnTo>
                    <a:lnTo>
                      <a:pt x="28777" y="72212"/>
                    </a:lnTo>
                    <a:lnTo>
                      <a:pt x="28253" y="72150"/>
                    </a:lnTo>
                    <a:lnTo>
                      <a:pt x="27730" y="72089"/>
                    </a:lnTo>
                    <a:lnTo>
                      <a:pt x="27206" y="72012"/>
                    </a:lnTo>
                    <a:lnTo>
                      <a:pt x="27206" y="72012"/>
                    </a:lnTo>
                    <a:lnTo>
                      <a:pt x="26867" y="71935"/>
                    </a:lnTo>
                    <a:lnTo>
                      <a:pt x="26529" y="71858"/>
                    </a:lnTo>
                    <a:lnTo>
                      <a:pt x="26205" y="71750"/>
                    </a:lnTo>
                    <a:lnTo>
                      <a:pt x="25882" y="71627"/>
                    </a:lnTo>
                    <a:lnTo>
                      <a:pt x="25574" y="71473"/>
                    </a:lnTo>
                    <a:lnTo>
                      <a:pt x="25282" y="71319"/>
                    </a:lnTo>
                    <a:lnTo>
                      <a:pt x="24989" y="71149"/>
                    </a:lnTo>
                    <a:lnTo>
                      <a:pt x="24697" y="70949"/>
                    </a:lnTo>
                    <a:lnTo>
                      <a:pt x="24419" y="70749"/>
                    </a:lnTo>
                    <a:lnTo>
                      <a:pt x="24127" y="70533"/>
                    </a:lnTo>
                    <a:lnTo>
                      <a:pt x="23850" y="70318"/>
                    </a:lnTo>
                    <a:lnTo>
                      <a:pt x="23573" y="70072"/>
                    </a:lnTo>
                    <a:lnTo>
                      <a:pt x="23003" y="69579"/>
                    </a:lnTo>
                    <a:lnTo>
                      <a:pt x="22433" y="69040"/>
                    </a:lnTo>
                    <a:lnTo>
                      <a:pt x="21232" y="67885"/>
                    </a:lnTo>
                    <a:lnTo>
                      <a:pt x="20570" y="67285"/>
                    </a:lnTo>
                    <a:lnTo>
                      <a:pt x="19877" y="66684"/>
                    </a:lnTo>
                    <a:lnTo>
                      <a:pt x="19508" y="66376"/>
                    </a:lnTo>
                    <a:lnTo>
                      <a:pt x="19138" y="66068"/>
                    </a:lnTo>
                    <a:lnTo>
                      <a:pt x="18738" y="65776"/>
                    </a:lnTo>
                    <a:lnTo>
                      <a:pt x="18322" y="65468"/>
                    </a:lnTo>
                    <a:lnTo>
                      <a:pt x="17891" y="65175"/>
                    </a:lnTo>
                    <a:lnTo>
                      <a:pt x="17445" y="64883"/>
                    </a:lnTo>
                    <a:lnTo>
                      <a:pt x="16967" y="64606"/>
                    </a:lnTo>
                    <a:lnTo>
                      <a:pt x="16490" y="64329"/>
                    </a:lnTo>
                    <a:lnTo>
                      <a:pt x="16490" y="64329"/>
                    </a:lnTo>
                    <a:lnTo>
                      <a:pt x="15505" y="63759"/>
                    </a:lnTo>
                    <a:lnTo>
                      <a:pt x="14550" y="63189"/>
                    </a:lnTo>
                    <a:lnTo>
                      <a:pt x="13642" y="62604"/>
                    </a:lnTo>
                    <a:lnTo>
                      <a:pt x="12764" y="62019"/>
                    </a:lnTo>
                    <a:lnTo>
                      <a:pt x="11917" y="61419"/>
                    </a:lnTo>
                    <a:lnTo>
                      <a:pt x="11117" y="60803"/>
                    </a:lnTo>
                    <a:lnTo>
                      <a:pt x="10347" y="60187"/>
                    </a:lnTo>
                    <a:lnTo>
                      <a:pt x="9608" y="59556"/>
                    </a:lnTo>
                    <a:lnTo>
                      <a:pt x="8915" y="58924"/>
                    </a:lnTo>
                    <a:lnTo>
                      <a:pt x="8237" y="58278"/>
                    </a:lnTo>
                    <a:lnTo>
                      <a:pt x="7591" y="57631"/>
                    </a:lnTo>
                    <a:lnTo>
                      <a:pt x="6990" y="56969"/>
                    </a:lnTo>
                    <a:lnTo>
                      <a:pt x="6405" y="56307"/>
                    </a:lnTo>
                    <a:lnTo>
                      <a:pt x="5866" y="55645"/>
                    </a:lnTo>
                    <a:lnTo>
                      <a:pt x="5343" y="54967"/>
                    </a:lnTo>
                    <a:lnTo>
                      <a:pt x="4850" y="54290"/>
                    </a:lnTo>
                    <a:lnTo>
                      <a:pt x="4388" y="53612"/>
                    </a:lnTo>
                    <a:lnTo>
                      <a:pt x="3957" y="52920"/>
                    </a:lnTo>
                    <a:lnTo>
                      <a:pt x="3541" y="52227"/>
                    </a:lnTo>
                    <a:lnTo>
                      <a:pt x="3157" y="51534"/>
                    </a:lnTo>
                    <a:lnTo>
                      <a:pt x="2802" y="50826"/>
                    </a:lnTo>
                    <a:lnTo>
                      <a:pt x="2479" y="50133"/>
                    </a:lnTo>
                    <a:lnTo>
                      <a:pt x="2156" y="49425"/>
                    </a:lnTo>
                    <a:lnTo>
                      <a:pt x="1879" y="48716"/>
                    </a:lnTo>
                    <a:lnTo>
                      <a:pt x="1617" y="48008"/>
                    </a:lnTo>
                    <a:lnTo>
                      <a:pt x="1370" y="47300"/>
                    </a:lnTo>
                    <a:lnTo>
                      <a:pt x="1155" y="46592"/>
                    </a:lnTo>
                    <a:lnTo>
                      <a:pt x="955" y="45883"/>
                    </a:lnTo>
                    <a:lnTo>
                      <a:pt x="785" y="45175"/>
                    </a:lnTo>
                    <a:lnTo>
                      <a:pt x="631" y="44451"/>
                    </a:lnTo>
                    <a:lnTo>
                      <a:pt x="493" y="43743"/>
                    </a:lnTo>
                    <a:lnTo>
                      <a:pt x="370" y="43035"/>
                    </a:lnTo>
                    <a:lnTo>
                      <a:pt x="262" y="42327"/>
                    </a:lnTo>
                    <a:lnTo>
                      <a:pt x="185" y="41634"/>
                    </a:lnTo>
                    <a:lnTo>
                      <a:pt x="108" y="40925"/>
                    </a:lnTo>
                    <a:lnTo>
                      <a:pt x="62" y="40233"/>
                    </a:lnTo>
                    <a:lnTo>
                      <a:pt x="31" y="39524"/>
                    </a:lnTo>
                    <a:lnTo>
                      <a:pt x="0" y="38847"/>
                    </a:lnTo>
                    <a:lnTo>
                      <a:pt x="0" y="38154"/>
                    </a:lnTo>
                    <a:lnTo>
                      <a:pt x="0" y="37461"/>
                    </a:lnTo>
                    <a:lnTo>
                      <a:pt x="16" y="36784"/>
                    </a:lnTo>
                    <a:lnTo>
                      <a:pt x="46" y="36106"/>
                    </a:lnTo>
                    <a:lnTo>
                      <a:pt x="93" y="35444"/>
                    </a:lnTo>
                    <a:lnTo>
                      <a:pt x="139" y="34782"/>
                    </a:lnTo>
                    <a:lnTo>
                      <a:pt x="200" y="34120"/>
                    </a:lnTo>
                    <a:lnTo>
                      <a:pt x="277" y="33473"/>
                    </a:lnTo>
                    <a:lnTo>
                      <a:pt x="354" y="32827"/>
                    </a:lnTo>
                    <a:lnTo>
                      <a:pt x="447" y="32196"/>
                    </a:lnTo>
                    <a:lnTo>
                      <a:pt x="647" y="30948"/>
                    </a:lnTo>
                    <a:lnTo>
                      <a:pt x="878" y="29747"/>
                    </a:lnTo>
                    <a:lnTo>
                      <a:pt x="1124" y="28562"/>
                    </a:lnTo>
                    <a:lnTo>
                      <a:pt x="1401" y="27438"/>
                    </a:lnTo>
                    <a:lnTo>
                      <a:pt x="1678" y="26345"/>
                    </a:lnTo>
                    <a:lnTo>
                      <a:pt x="1956" y="25313"/>
                    </a:lnTo>
                    <a:lnTo>
                      <a:pt x="2233" y="24328"/>
                    </a:lnTo>
                    <a:lnTo>
                      <a:pt x="2510" y="23389"/>
                    </a:lnTo>
                    <a:lnTo>
                      <a:pt x="2510" y="23389"/>
                    </a:lnTo>
                    <a:lnTo>
                      <a:pt x="2664" y="22927"/>
                    </a:lnTo>
                    <a:lnTo>
                      <a:pt x="2864" y="22465"/>
                    </a:lnTo>
                    <a:lnTo>
                      <a:pt x="3080" y="22003"/>
                    </a:lnTo>
                    <a:lnTo>
                      <a:pt x="3341" y="21526"/>
                    </a:lnTo>
                    <a:lnTo>
                      <a:pt x="3634" y="21064"/>
                    </a:lnTo>
                    <a:lnTo>
                      <a:pt x="3957" y="20571"/>
                    </a:lnTo>
                    <a:lnTo>
                      <a:pt x="4311" y="20094"/>
                    </a:lnTo>
                    <a:lnTo>
                      <a:pt x="4696" y="19601"/>
                    </a:lnTo>
                    <a:lnTo>
                      <a:pt x="5112" y="19124"/>
                    </a:lnTo>
                    <a:lnTo>
                      <a:pt x="5543" y="18631"/>
                    </a:lnTo>
                    <a:lnTo>
                      <a:pt x="6005" y="18138"/>
                    </a:lnTo>
                    <a:lnTo>
                      <a:pt x="6498" y="17646"/>
                    </a:lnTo>
                    <a:lnTo>
                      <a:pt x="7006" y="17137"/>
                    </a:lnTo>
                    <a:lnTo>
                      <a:pt x="7529" y="16645"/>
                    </a:lnTo>
                    <a:lnTo>
                      <a:pt x="8083" y="16152"/>
                    </a:lnTo>
                    <a:lnTo>
                      <a:pt x="8653" y="15659"/>
                    </a:lnTo>
                    <a:lnTo>
                      <a:pt x="9238" y="15167"/>
                    </a:lnTo>
                    <a:lnTo>
                      <a:pt x="9839" y="14659"/>
                    </a:lnTo>
                    <a:lnTo>
                      <a:pt x="10455" y="14166"/>
                    </a:lnTo>
                    <a:lnTo>
                      <a:pt x="11086" y="13673"/>
                    </a:lnTo>
                    <a:lnTo>
                      <a:pt x="12379" y="12703"/>
                    </a:lnTo>
                    <a:lnTo>
                      <a:pt x="13734" y="11733"/>
                    </a:lnTo>
                    <a:lnTo>
                      <a:pt x="15104" y="10794"/>
                    </a:lnTo>
                    <a:lnTo>
                      <a:pt x="16490" y="9855"/>
                    </a:lnTo>
                    <a:lnTo>
                      <a:pt x="17891" y="8946"/>
                    </a:lnTo>
                    <a:lnTo>
                      <a:pt x="19308" y="8069"/>
                    </a:lnTo>
                    <a:lnTo>
                      <a:pt x="20693" y="7207"/>
                    </a:lnTo>
                    <a:lnTo>
                      <a:pt x="22079" y="6391"/>
                    </a:lnTo>
                    <a:lnTo>
                      <a:pt x="23434" y="5605"/>
                    </a:lnTo>
                    <a:lnTo>
                      <a:pt x="24743" y="4851"/>
                    </a:lnTo>
                    <a:lnTo>
                      <a:pt x="26005" y="4143"/>
                    </a:lnTo>
                    <a:lnTo>
                      <a:pt x="27206" y="3481"/>
                    </a:lnTo>
                    <a:lnTo>
                      <a:pt x="29408" y="2295"/>
                    </a:lnTo>
                    <a:lnTo>
                      <a:pt x="31256" y="1325"/>
                    </a:lnTo>
                    <a:lnTo>
                      <a:pt x="32672" y="601"/>
                    </a:lnTo>
                    <a:lnTo>
                      <a:pt x="33904" y="1"/>
                    </a:lnTo>
                    <a:lnTo>
                      <a:pt x="339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31"/>
              <p:cNvSpPr/>
              <p:nvPr/>
            </p:nvSpPr>
            <p:spPr>
              <a:xfrm>
                <a:off x="5782634" y="3781044"/>
                <a:ext cx="1253528" cy="950825"/>
              </a:xfrm>
              <a:custGeom>
                <a:rect b="b" l="l" r="r" t="t"/>
                <a:pathLst>
                  <a:path extrusionOk="0" h="56876" w="74983">
                    <a:moveTo>
                      <a:pt x="19601" y="56876"/>
                    </a:moveTo>
                    <a:lnTo>
                      <a:pt x="19601" y="56876"/>
                    </a:lnTo>
                    <a:lnTo>
                      <a:pt x="20093" y="56784"/>
                    </a:lnTo>
                    <a:lnTo>
                      <a:pt x="20586" y="56676"/>
                    </a:lnTo>
                    <a:lnTo>
                      <a:pt x="21079" y="56553"/>
                    </a:lnTo>
                    <a:lnTo>
                      <a:pt x="21556" y="56430"/>
                    </a:lnTo>
                    <a:lnTo>
                      <a:pt x="22033" y="56291"/>
                    </a:lnTo>
                    <a:lnTo>
                      <a:pt x="22510" y="56137"/>
                    </a:lnTo>
                    <a:lnTo>
                      <a:pt x="22972" y="55983"/>
                    </a:lnTo>
                    <a:lnTo>
                      <a:pt x="23434" y="55814"/>
                    </a:lnTo>
                    <a:lnTo>
                      <a:pt x="23896" y="55629"/>
                    </a:lnTo>
                    <a:lnTo>
                      <a:pt x="24343" y="55444"/>
                    </a:lnTo>
                    <a:lnTo>
                      <a:pt x="24789" y="55244"/>
                    </a:lnTo>
                    <a:lnTo>
                      <a:pt x="25220" y="55044"/>
                    </a:lnTo>
                    <a:lnTo>
                      <a:pt x="25651" y="54828"/>
                    </a:lnTo>
                    <a:lnTo>
                      <a:pt x="26083" y="54597"/>
                    </a:lnTo>
                    <a:lnTo>
                      <a:pt x="26514" y="54366"/>
                    </a:lnTo>
                    <a:lnTo>
                      <a:pt x="26929" y="54135"/>
                    </a:lnTo>
                    <a:lnTo>
                      <a:pt x="27345" y="53889"/>
                    </a:lnTo>
                    <a:lnTo>
                      <a:pt x="27745" y="53627"/>
                    </a:lnTo>
                    <a:lnTo>
                      <a:pt x="28561" y="53088"/>
                    </a:lnTo>
                    <a:lnTo>
                      <a:pt x="29331" y="52519"/>
                    </a:lnTo>
                    <a:lnTo>
                      <a:pt x="30101" y="51934"/>
                    </a:lnTo>
                    <a:lnTo>
                      <a:pt x="30840" y="51318"/>
                    </a:lnTo>
                    <a:lnTo>
                      <a:pt x="31564" y="50671"/>
                    </a:lnTo>
                    <a:lnTo>
                      <a:pt x="32257" y="49994"/>
                    </a:lnTo>
                    <a:lnTo>
                      <a:pt x="32949" y="49301"/>
                    </a:lnTo>
                    <a:lnTo>
                      <a:pt x="33612" y="48593"/>
                    </a:lnTo>
                    <a:lnTo>
                      <a:pt x="34258" y="47854"/>
                    </a:lnTo>
                    <a:lnTo>
                      <a:pt x="34889" y="47114"/>
                    </a:lnTo>
                    <a:lnTo>
                      <a:pt x="35490" y="46345"/>
                    </a:lnTo>
                    <a:lnTo>
                      <a:pt x="36090" y="45559"/>
                    </a:lnTo>
                    <a:lnTo>
                      <a:pt x="36660" y="44774"/>
                    </a:lnTo>
                    <a:lnTo>
                      <a:pt x="37214" y="43958"/>
                    </a:lnTo>
                    <a:lnTo>
                      <a:pt x="37753" y="43142"/>
                    </a:lnTo>
                    <a:lnTo>
                      <a:pt x="38277" y="42326"/>
                    </a:lnTo>
                    <a:lnTo>
                      <a:pt x="38785" y="41495"/>
                    </a:lnTo>
                    <a:lnTo>
                      <a:pt x="39262" y="40648"/>
                    </a:lnTo>
                    <a:lnTo>
                      <a:pt x="39739" y="39801"/>
                    </a:lnTo>
                    <a:lnTo>
                      <a:pt x="40186" y="38954"/>
                    </a:lnTo>
                    <a:lnTo>
                      <a:pt x="40632" y="38107"/>
                    </a:lnTo>
                    <a:lnTo>
                      <a:pt x="41048" y="37261"/>
                    </a:lnTo>
                    <a:lnTo>
                      <a:pt x="41448" y="36414"/>
                    </a:lnTo>
                    <a:lnTo>
                      <a:pt x="41849" y="35567"/>
                    </a:lnTo>
                    <a:lnTo>
                      <a:pt x="42218" y="34735"/>
                    </a:lnTo>
                    <a:lnTo>
                      <a:pt x="42572" y="33904"/>
                    </a:lnTo>
                    <a:lnTo>
                      <a:pt x="42927" y="33073"/>
                    </a:lnTo>
                    <a:lnTo>
                      <a:pt x="43250" y="32257"/>
                    </a:lnTo>
                    <a:lnTo>
                      <a:pt x="43573" y="31441"/>
                    </a:lnTo>
                    <a:lnTo>
                      <a:pt x="44158" y="29870"/>
                    </a:lnTo>
                    <a:lnTo>
                      <a:pt x="44682" y="28346"/>
                    </a:lnTo>
                    <a:lnTo>
                      <a:pt x="45159" y="26899"/>
                    </a:lnTo>
                    <a:lnTo>
                      <a:pt x="45575" y="25528"/>
                    </a:lnTo>
                    <a:lnTo>
                      <a:pt x="45944" y="24250"/>
                    </a:lnTo>
                    <a:lnTo>
                      <a:pt x="46268" y="23080"/>
                    </a:lnTo>
                    <a:lnTo>
                      <a:pt x="46545" y="22033"/>
                    </a:lnTo>
                    <a:lnTo>
                      <a:pt x="46776" y="21109"/>
                    </a:lnTo>
                    <a:lnTo>
                      <a:pt x="46961" y="20339"/>
                    </a:lnTo>
                    <a:lnTo>
                      <a:pt x="47191" y="19246"/>
                    </a:lnTo>
                    <a:lnTo>
                      <a:pt x="47268" y="18861"/>
                    </a:lnTo>
                    <a:lnTo>
                      <a:pt x="67500" y="48700"/>
                    </a:lnTo>
                    <a:lnTo>
                      <a:pt x="67500" y="48700"/>
                    </a:lnTo>
                    <a:lnTo>
                      <a:pt x="67608" y="48700"/>
                    </a:lnTo>
                    <a:lnTo>
                      <a:pt x="67762" y="48716"/>
                    </a:lnTo>
                    <a:lnTo>
                      <a:pt x="68131" y="48700"/>
                    </a:lnTo>
                    <a:lnTo>
                      <a:pt x="68593" y="48654"/>
                    </a:lnTo>
                    <a:lnTo>
                      <a:pt x="69132" y="48593"/>
                    </a:lnTo>
                    <a:lnTo>
                      <a:pt x="69732" y="48516"/>
                    </a:lnTo>
                    <a:lnTo>
                      <a:pt x="70364" y="48408"/>
                    </a:lnTo>
                    <a:lnTo>
                      <a:pt x="71026" y="48285"/>
                    </a:lnTo>
                    <a:lnTo>
                      <a:pt x="71688" y="48161"/>
                    </a:lnTo>
                    <a:lnTo>
                      <a:pt x="72319" y="48007"/>
                    </a:lnTo>
                    <a:lnTo>
                      <a:pt x="72935" y="47869"/>
                    </a:lnTo>
                    <a:lnTo>
                      <a:pt x="73504" y="47715"/>
                    </a:lnTo>
                    <a:lnTo>
                      <a:pt x="73997" y="47561"/>
                    </a:lnTo>
                    <a:lnTo>
                      <a:pt x="74413" y="47407"/>
                    </a:lnTo>
                    <a:lnTo>
                      <a:pt x="74582" y="47330"/>
                    </a:lnTo>
                    <a:lnTo>
                      <a:pt x="74736" y="47253"/>
                    </a:lnTo>
                    <a:lnTo>
                      <a:pt x="74844" y="47176"/>
                    </a:lnTo>
                    <a:lnTo>
                      <a:pt x="74921" y="47114"/>
                    </a:lnTo>
                    <a:lnTo>
                      <a:pt x="74967" y="47037"/>
                    </a:lnTo>
                    <a:lnTo>
                      <a:pt x="74983" y="47007"/>
                    </a:lnTo>
                    <a:lnTo>
                      <a:pt x="74983" y="46976"/>
                    </a:lnTo>
                    <a:lnTo>
                      <a:pt x="74983" y="46976"/>
                    </a:lnTo>
                    <a:lnTo>
                      <a:pt x="74782" y="45790"/>
                    </a:lnTo>
                    <a:lnTo>
                      <a:pt x="74567" y="44512"/>
                    </a:lnTo>
                    <a:lnTo>
                      <a:pt x="74321" y="43173"/>
                    </a:lnTo>
                    <a:lnTo>
                      <a:pt x="74059" y="41772"/>
                    </a:lnTo>
                    <a:lnTo>
                      <a:pt x="73782" y="40294"/>
                    </a:lnTo>
                    <a:lnTo>
                      <a:pt x="73474" y="38769"/>
                    </a:lnTo>
                    <a:lnTo>
                      <a:pt x="72796" y="35598"/>
                    </a:lnTo>
                    <a:lnTo>
                      <a:pt x="72073" y="32287"/>
                    </a:lnTo>
                    <a:lnTo>
                      <a:pt x="71287" y="28900"/>
                    </a:lnTo>
                    <a:lnTo>
                      <a:pt x="70456" y="25497"/>
                    </a:lnTo>
                    <a:lnTo>
                      <a:pt x="70025" y="23804"/>
                    </a:lnTo>
                    <a:lnTo>
                      <a:pt x="69594" y="22141"/>
                    </a:lnTo>
                    <a:lnTo>
                      <a:pt x="69163" y="20478"/>
                    </a:lnTo>
                    <a:lnTo>
                      <a:pt x="68731" y="18861"/>
                    </a:lnTo>
                    <a:lnTo>
                      <a:pt x="68285" y="17276"/>
                    </a:lnTo>
                    <a:lnTo>
                      <a:pt x="67854" y="15736"/>
                    </a:lnTo>
                    <a:lnTo>
                      <a:pt x="67407" y="14258"/>
                    </a:lnTo>
                    <a:lnTo>
                      <a:pt x="66976" y="12826"/>
                    </a:lnTo>
                    <a:lnTo>
                      <a:pt x="66545" y="11456"/>
                    </a:lnTo>
                    <a:lnTo>
                      <a:pt x="66114" y="10162"/>
                    </a:lnTo>
                    <a:lnTo>
                      <a:pt x="65698" y="8961"/>
                    </a:lnTo>
                    <a:lnTo>
                      <a:pt x="65298" y="7822"/>
                    </a:lnTo>
                    <a:lnTo>
                      <a:pt x="64898" y="6790"/>
                    </a:lnTo>
                    <a:lnTo>
                      <a:pt x="64513" y="5867"/>
                    </a:lnTo>
                    <a:lnTo>
                      <a:pt x="64128" y="5035"/>
                    </a:lnTo>
                    <a:lnTo>
                      <a:pt x="63959" y="4666"/>
                    </a:lnTo>
                    <a:lnTo>
                      <a:pt x="63774" y="4327"/>
                    </a:lnTo>
                    <a:lnTo>
                      <a:pt x="63604" y="4019"/>
                    </a:lnTo>
                    <a:lnTo>
                      <a:pt x="63435" y="3726"/>
                    </a:lnTo>
                    <a:lnTo>
                      <a:pt x="63266" y="3480"/>
                    </a:lnTo>
                    <a:lnTo>
                      <a:pt x="63112" y="3264"/>
                    </a:lnTo>
                    <a:lnTo>
                      <a:pt x="63112" y="3264"/>
                    </a:lnTo>
                    <a:lnTo>
                      <a:pt x="62896" y="3018"/>
                    </a:lnTo>
                    <a:lnTo>
                      <a:pt x="62681" y="2772"/>
                    </a:lnTo>
                    <a:lnTo>
                      <a:pt x="62465" y="2541"/>
                    </a:lnTo>
                    <a:lnTo>
                      <a:pt x="62249" y="2310"/>
                    </a:lnTo>
                    <a:lnTo>
                      <a:pt x="62019" y="2094"/>
                    </a:lnTo>
                    <a:lnTo>
                      <a:pt x="61803" y="1894"/>
                    </a:lnTo>
                    <a:lnTo>
                      <a:pt x="61572" y="1709"/>
                    </a:lnTo>
                    <a:lnTo>
                      <a:pt x="61341" y="1525"/>
                    </a:lnTo>
                    <a:lnTo>
                      <a:pt x="61110" y="1355"/>
                    </a:lnTo>
                    <a:lnTo>
                      <a:pt x="60879" y="1201"/>
                    </a:lnTo>
                    <a:lnTo>
                      <a:pt x="60633" y="1063"/>
                    </a:lnTo>
                    <a:lnTo>
                      <a:pt x="60402" y="924"/>
                    </a:lnTo>
                    <a:lnTo>
                      <a:pt x="60156" y="786"/>
                    </a:lnTo>
                    <a:lnTo>
                      <a:pt x="59909" y="678"/>
                    </a:lnTo>
                    <a:lnTo>
                      <a:pt x="59663" y="570"/>
                    </a:lnTo>
                    <a:lnTo>
                      <a:pt x="59416" y="462"/>
                    </a:lnTo>
                    <a:lnTo>
                      <a:pt x="59155" y="385"/>
                    </a:lnTo>
                    <a:lnTo>
                      <a:pt x="58908" y="308"/>
                    </a:lnTo>
                    <a:lnTo>
                      <a:pt x="58647" y="231"/>
                    </a:lnTo>
                    <a:lnTo>
                      <a:pt x="58385" y="170"/>
                    </a:lnTo>
                    <a:lnTo>
                      <a:pt x="58123" y="124"/>
                    </a:lnTo>
                    <a:lnTo>
                      <a:pt x="57861" y="77"/>
                    </a:lnTo>
                    <a:lnTo>
                      <a:pt x="57338" y="16"/>
                    </a:lnTo>
                    <a:lnTo>
                      <a:pt x="56799" y="0"/>
                    </a:lnTo>
                    <a:lnTo>
                      <a:pt x="56245" y="16"/>
                    </a:lnTo>
                    <a:lnTo>
                      <a:pt x="55690" y="47"/>
                    </a:lnTo>
                    <a:lnTo>
                      <a:pt x="55121" y="124"/>
                    </a:lnTo>
                    <a:lnTo>
                      <a:pt x="54551" y="231"/>
                    </a:lnTo>
                    <a:lnTo>
                      <a:pt x="53966" y="370"/>
                    </a:lnTo>
                    <a:lnTo>
                      <a:pt x="53381" y="524"/>
                    </a:lnTo>
                    <a:lnTo>
                      <a:pt x="52796" y="724"/>
                    </a:lnTo>
                    <a:lnTo>
                      <a:pt x="52195" y="940"/>
                    </a:lnTo>
                    <a:lnTo>
                      <a:pt x="51595" y="1186"/>
                    </a:lnTo>
                    <a:lnTo>
                      <a:pt x="50979" y="1448"/>
                    </a:lnTo>
                    <a:lnTo>
                      <a:pt x="50363" y="1740"/>
                    </a:lnTo>
                    <a:lnTo>
                      <a:pt x="49747" y="2064"/>
                    </a:lnTo>
                    <a:lnTo>
                      <a:pt x="49131" y="2387"/>
                    </a:lnTo>
                    <a:lnTo>
                      <a:pt x="48500" y="2756"/>
                    </a:lnTo>
                    <a:lnTo>
                      <a:pt x="47869" y="3126"/>
                    </a:lnTo>
                    <a:lnTo>
                      <a:pt x="47222" y="3526"/>
                    </a:lnTo>
                    <a:lnTo>
                      <a:pt x="46591" y="3942"/>
                    </a:lnTo>
                    <a:lnTo>
                      <a:pt x="45944" y="4373"/>
                    </a:lnTo>
                    <a:lnTo>
                      <a:pt x="45298" y="4820"/>
                    </a:lnTo>
                    <a:lnTo>
                      <a:pt x="44651" y="5281"/>
                    </a:lnTo>
                    <a:lnTo>
                      <a:pt x="43989" y="5759"/>
                    </a:lnTo>
                    <a:lnTo>
                      <a:pt x="42680" y="6744"/>
                    </a:lnTo>
                    <a:lnTo>
                      <a:pt x="41371" y="7776"/>
                    </a:lnTo>
                    <a:lnTo>
                      <a:pt x="40047" y="8853"/>
                    </a:lnTo>
                    <a:lnTo>
                      <a:pt x="38723" y="9947"/>
                    </a:lnTo>
                    <a:lnTo>
                      <a:pt x="37399" y="11071"/>
                    </a:lnTo>
                    <a:lnTo>
                      <a:pt x="34751" y="13349"/>
                    </a:lnTo>
                    <a:lnTo>
                      <a:pt x="32149" y="15613"/>
                    </a:lnTo>
                    <a:lnTo>
                      <a:pt x="30856" y="16721"/>
                    </a:lnTo>
                    <a:lnTo>
                      <a:pt x="29578" y="17814"/>
                    </a:lnTo>
                    <a:lnTo>
                      <a:pt x="28315" y="18861"/>
                    </a:lnTo>
                    <a:lnTo>
                      <a:pt x="27068" y="19862"/>
                    </a:lnTo>
                    <a:lnTo>
                      <a:pt x="25836" y="20832"/>
                    </a:lnTo>
                    <a:lnTo>
                      <a:pt x="24635" y="21725"/>
                    </a:lnTo>
                    <a:lnTo>
                      <a:pt x="24635" y="21725"/>
                    </a:lnTo>
                    <a:lnTo>
                      <a:pt x="23157" y="22818"/>
                    </a:lnTo>
                    <a:lnTo>
                      <a:pt x="21648" y="23942"/>
                    </a:lnTo>
                    <a:lnTo>
                      <a:pt x="20124" y="25128"/>
                    </a:lnTo>
                    <a:lnTo>
                      <a:pt x="18569" y="26329"/>
                    </a:lnTo>
                    <a:lnTo>
                      <a:pt x="17029" y="27576"/>
                    </a:lnTo>
                    <a:lnTo>
                      <a:pt x="15474" y="28854"/>
                    </a:lnTo>
                    <a:lnTo>
                      <a:pt x="13950" y="30147"/>
                    </a:lnTo>
                    <a:lnTo>
                      <a:pt x="12441" y="31456"/>
                    </a:lnTo>
                    <a:lnTo>
                      <a:pt x="11702" y="32118"/>
                    </a:lnTo>
                    <a:lnTo>
                      <a:pt x="10978" y="32780"/>
                    </a:lnTo>
                    <a:lnTo>
                      <a:pt x="10270" y="33458"/>
                    </a:lnTo>
                    <a:lnTo>
                      <a:pt x="9562" y="34120"/>
                    </a:lnTo>
                    <a:lnTo>
                      <a:pt x="8869" y="34797"/>
                    </a:lnTo>
                    <a:lnTo>
                      <a:pt x="8207" y="35459"/>
                    </a:lnTo>
                    <a:lnTo>
                      <a:pt x="7545" y="36137"/>
                    </a:lnTo>
                    <a:lnTo>
                      <a:pt x="6914" y="36814"/>
                    </a:lnTo>
                    <a:lnTo>
                      <a:pt x="6298" y="37476"/>
                    </a:lnTo>
                    <a:lnTo>
                      <a:pt x="5697" y="38154"/>
                    </a:lnTo>
                    <a:lnTo>
                      <a:pt x="5112" y="38816"/>
                    </a:lnTo>
                    <a:lnTo>
                      <a:pt x="4573" y="39478"/>
                    </a:lnTo>
                    <a:lnTo>
                      <a:pt x="4050" y="40140"/>
                    </a:lnTo>
                    <a:lnTo>
                      <a:pt x="3542" y="40802"/>
                    </a:lnTo>
                    <a:lnTo>
                      <a:pt x="3064" y="41448"/>
                    </a:lnTo>
                    <a:lnTo>
                      <a:pt x="2633" y="42095"/>
                    </a:lnTo>
                    <a:lnTo>
                      <a:pt x="2218" y="42742"/>
                    </a:lnTo>
                    <a:lnTo>
                      <a:pt x="1833" y="43373"/>
                    </a:lnTo>
                    <a:lnTo>
                      <a:pt x="1479" y="44004"/>
                    </a:lnTo>
                    <a:lnTo>
                      <a:pt x="1171" y="44636"/>
                    </a:lnTo>
                    <a:lnTo>
                      <a:pt x="878" y="45251"/>
                    </a:lnTo>
                    <a:lnTo>
                      <a:pt x="632" y="45852"/>
                    </a:lnTo>
                    <a:lnTo>
                      <a:pt x="432" y="46452"/>
                    </a:lnTo>
                    <a:lnTo>
                      <a:pt x="262" y="47037"/>
                    </a:lnTo>
                    <a:lnTo>
                      <a:pt x="201" y="47330"/>
                    </a:lnTo>
                    <a:lnTo>
                      <a:pt x="139" y="47623"/>
                    </a:lnTo>
                    <a:lnTo>
                      <a:pt x="93" y="47900"/>
                    </a:lnTo>
                    <a:lnTo>
                      <a:pt x="47" y="48192"/>
                    </a:lnTo>
                    <a:lnTo>
                      <a:pt x="31" y="48469"/>
                    </a:lnTo>
                    <a:lnTo>
                      <a:pt x="16" y="48747"/>
                    </a:lnTo>
                    <a:lnTo>
                      <a:pt x="0" y="49024"/>
                    </a:lnTo>
                    <a:lnTo>
                      <a:pt x="16" y="49285"/>
                    </a:lnTo>
                    <a:lnTo>
                      <a:pt x="31" y="49563"/>
                    </a:lnTo>
                    <a:lnTo>
                      <a:pt x="62" y="49824"/>
                    </a:lnTo>
                    <a:lnTo>
                      <a:pt x="93" y="50086"/>
                    </a:lnTo>
                    <a:lnTo>
                      <a:pt x="154" y="50348"/>
                    </a:lnTo>
                    <a:lnTo>
                      <a:pt x="216" y="50594"/>
                    </a:lnTo>
                    <a:lnTo>
                      <a:pt x="293" y="50856"/>
                    </a:lnTo>
                    <a:lnTo>
                      <a:pt x="385" y="51102"/>
                    </a:lnTo>
                    <a:lnTo>
                      <a:pt x="493" y="51349"/>
                    </a:lnTo>
                    <a:lnTo>
                      <a:pt x="601" y="51580"/>
                    </a:lnTo>
                    <a:lnTo>
                      <a:pt x="724" y="51826"/>
                    </a:lnTo>
                    <a:lnTo>
                      <a:pt x="878" y="52057"/>
                    </a:lnTo>
                    <a:lnTo>
                      <a:pt x="1032" y="52288"/>
                    </a:lnTo>
                    <a:lnTo>
                      <a:pt x="1186" y="52519"/>
                    </a:lnTo>
                    <a:lnTo>
                      <a:pt x="1371" y="52734"/>
                    </a:lnTo>
                    <a:lnTo>
                      <a:pt x="1571" y="52950"/>
                    </a:lnTo>
                    <a:lnTo>
                      <a:pt x="1771" y="53165"/>
                    </a:lnTo>
                    <a:lnTo>
                      <a:pt x="2002" y="53381"/>
                    </a:lnTo>
                    <a:lnTo>
                      <a:pt x="2233" y="53581"/>
                    </a:lnTo>
                    <a:lnTo>
                      <a:pt x="2479" y="53781"/>
                    </a:lnTo>
                    <a:lnTo>
                      <a:pt x="2756" y="53981"/>
                    </a:lnTo>
                    <a:lnTo>
                      <a:pt x="3034" y="54166"/>
                    </a:lnTo>
                    <a:lnTo>
                      <a:pt x="3326" y="54366"/>
                    </a:lnTo>
                    <a:lnTo>
                      <a:pt x="3634" y="54536"/>
                    </a:lnTo>
                    <a:lnTo>
                      <a:pt x="3957" y="54720"/>
                    </a:lnTo>
                    <a:lnTo>
                      <a:pt x="4296" y="54890"/>
                    </a:lnTo>
                    <a:lnTo>
                      <a:pt x="4650" y="55059"/>
                    </a:lnTo>
                    <a:lnTo>
                      <a:pt x="5020" y="55229"/>
                    </a:lnTo>
                    <a:lnTo>
                      <a:pt x="5420" y="55383"/>
                    </a:lnTo>
                    <a:lnTo>
                      <a:pt x="5820" y="55536"/>
                    </a:lnTo>
                    <a:lnTo>
                      <a:pt x="6236" y="55690"/>
                    </a:lnTo>
                    <a:lnTo>
                      <a:pt x="6667" y="55829"/>
                    </a:lnTo>
                    <a:lnTo>
                      <a:pt x="7129" y="55968"/>
                    </a:lnTo>
                    <a:lnTo>
                      <a:pt x="7591" y="56106"/>
                    </a:lnTo>
                    <a:lnTo>
                      <a:pt x="8068" y="56229"/>
                    </a:lnTo>
                    <a:lnTo>
                      <a:pt x="8576" y="56353"/>
                    </a:lnTo>
                    <a:lnTo>
                      <a:pt x="9100" y="56460"/>
                    </a:lnTo>
                    <a:lnTo>
                      <a:pt x="10193" y="56676"/>
                    </a:lnTo>
                    <a:lnTo>
                      <a:pt x="11348" y="56876"/>
                    </a:lnTo>
                    <a:lnTo>
                      <a:pt x="19601" y="56876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31"/>
              <p:cNvSpPr/>
              <p:nvPr/>
            </p:nvSpPr>
            <p:spPr>
              <a:xfrm>
                <a:off x="5567195" y="2715169"/>
                <a:ext cx="928189" cy="1105779"/>
              </a:xfrm>
              <a:custGeom>
                <a:rect b="b" l="l" r="r" t="t"/>
                <a:pathLst>
                  <a:path extrusionOk="0" h="66145" w="55522">
                    <a:moveTo>
                      <a:pt x="36214" y="0"/>
                    </a:moveTo>
                    <a:lnTo>
                      <a:pt x="36214" y="0"/>
                    </a:lnTo>
                    <a:lnTo>
                      <a:pt x="35890" y="1525"/>
                    </a:lnTo>
                    <a:lnTo>
                      <a:pt x="35567" y="2957"/>
                    </a:lnTo>
                    <a:lnTo>
                      <a:pt x="35228" y="4327"/>
                    </a:lnTo>
                    <a:lnTo>
                      <a:pt x="35059" y="4989"/>
                    </a:lnTo>
                    <a:lnTo>
                      <a:pt x="34874" y="5636"/>
                    </a:lnTo>
                    <a:lnTo>
                      <a:pt x="34674" y="6267"/>
                    </a:lnTo>
                    <a:lnTo>
                      <a:pt x="34489" y="6867"/>
                    </a:lnTo>
                    <a:lnTo>
                      <a:pt x="34274" y="7468"/>
                    </a:lnTo>
                    <a:lnTo>
                      <a:pt x="34073" y="8053"/>
                    </a:lnTo>
                    <a:lnTo>
                      <a:pt x="33842" y="8638"/>
                    </a:lnTo>
                    <a:lnTo>
                      <a:pt x="33611" y="9192"/>
                    </a:lnTo>
                    <a:lnTo>
                      <a:pt x="33381" y="9746"/>
                    </a:lnTo>
                    <a:lnTo>
                      <a:pt x="33134" y="10285"/>
                    </a:lnTo>
                    <a:lnTo>
                      <a:pt x="32857" y="10824"/>
                    </a:lnTo>
                    <a:lnTo>
                      <a:pt x="32595" y="11348"/>
                    </a:lnTo>
                    <a:lnTo>
                      <a:pt x="32303" y="11856"/>
                    </a:lnTo>
                    <a:lnTo>
                      <a:pt x="32010" y="12364"/>
                    </a:lnTo>
                    <a:lnTo>
                      <a:pt x="31687" y="12872"/>
                    </a:lnTo>
                    <a:lnTo>
                      <a:pt x="31364" y="13365"/>
                    </a:lnTo>
                    <a:lnTo>
                      <a:pt x="31025" y="13857"/>
                    </a:lnTo>
                    <a:lnTo>
                      <a:pt x="30655" y="14350"/>
                    </a:lnTo>
                    <a:lnTo>
                      <a:pt x="30286" y="14827"/>
                    </a:lnTo>
                    <a:lnTo>
                      <a:pt x="29885" y="15305"/>
                    </a:lnTo>
                    <a:lnTo>
                      <a:pt x="29485" y="15782"/>
                    </a:lnTo>
                    <a:lnTo>
                      <a:pt x="29054" y="16259"/>
                    </a:lnTo>
                    <a:lnTo>
                      <a:pt x="28608" y="16737"/>
                    </a:lnTo>
                    <a:lnTo>
                      <a:pt x="28130" y="17214"/>
                    </a:lnTo>
                    <a:lnTo>
                      <a:pt x="27653" y="17691"/>
                    </a:lnTo>
                    <a:lnTo>
                      <a:pt x="27145" y="18169"/>
                    </a:lnTo>
                    <a:lnTo>
                      <a:pt x="27145" y="18169"/>
                    </a:lnTo>
                    <a:lnTo>
                      <a:pt x="26606" y="18630"/>
                    </a:lnTo>
                    <a:lnTo>
                      <a:pt x="26052" y="19077"/>
                    </a:lnTo>
                    <a:lnTo>
                      <a:pt x="25482" y="19493"/>
                    </a:lnTo>
                    <a:lnTo>
                      <a:pt x="24897" y="19908"/>
                    </a:lnTo>
                    <a:lnTo>
                      <a:pt x="24296" y="20293"/>
                    </a:lnTo>
                    <a:lnTo>
                      <a:pt x="23681" y="20678"/>
                    </a:lnTo>
                    <a:lnTo>
                      <a:pt x="23065" y="21063"/>
                    </a:lnTo>
                    <a:lnTo>
                      <a:pt x="22433" y="21433"/>
                    </a:lnTo>
                    <a:lnTo>
                      <a:pt x="21171" y="22172"/>
                    </a:lnTo>
                    <a:lnTo>
                      <a:pt x="19908" y="22911"/>
                    </a:lnTo>
                    <a:lnTo>
                      <a:pt x="19292" y="23296"/>
                    </a:lnTo>
                    <a:lnTo>
                      <a:pt x="18677" y="23681"/>
                    </a:lnTo>
                    <a:lnTo>
                      <a:pt x="18076" y="24096"/>
                    </a:lnTo>
                    <a:lnTo>
                      <a:pt x="17491" y="24512"/>
                    </a:lnTo>
                    <a:lnTo>
                      <a:pt x="16906" y="24958"/>
                    </a:lnTo>
                    <a:lnTo>
                      <a:pt x="16352" y="25420"/>
                    </a:lnTo>
                    <a:lnTo>
                      <a:pt x="15828" y="25898"/>
                    </a:lnTo>
                    <a:lnTo>
                      <a:pt x="15566" y="26144"/>
                    </a:lnTo>
                    <a:lnTo>
                      <a:pt x="15320" y="26406"/>
                    </a:lnTo>
                    <a:lnTo>
                      <a:pt x="15074" y="26683"/>
                    </a:lnTo>
                    <a:lnTo>
                      <a:pt x="14827" y="26945"/>
                    </a:lnTo>
                    <a:lnTo>
                      <a:pt x="14596" y="27237"/>
                    </a:lnTo>
                    <a:lnTo>
                      <a:pt x="14381" y="27514"/>
                    </a:lnTo>
                    <a:lnTo>
                      <a:pt x="14165" y="27822"/>
                    </a:lnTo>
                    <a:lnTo>
                      <a:pt x="13950" y="28130"/>
                    </a:lnTo>
                    <a:lnTo>
                      <a:pt x="13765" y="28438"/>
                    </a:lnTo>
                    <a:lnTo>
                      <a:pt x="13565" y="28777"/>
                    </a:lnTo>
                    <a:lnTo>
                      <a:pt x="13380" y="29100"/>
                    </a:lnTo>
                    <a:lnTo>
                      <a:pt x="13211" y="29454"/>
                    </a:lnTo>
                    <a:lnTo>
                      <a:pt x="13057" y="29808"/>
                    </a:lnTo>
                    <a:lnTo>
                      <a:pt x="12903" y="30178"/>
                    </a:lnTo>
                    <a:lnTo>
                      <a:pt x="12764" y="30563"/>
                    </a:lnTo>
                    <a:lnTo>
                      <a:pt x="12626" y="30948"/>
                    </a:lnTo>
                    <a:lnTo>
                      <a:pt x="12503" y="31348"/>
                    </a:lnTo>
                    <a:lnTo>
                      <a:pt x="12395" y="31764"/>
                    </a:lnTo>
                    <a:lnTo>
                      <a:pt x="12302" y="32195"/>
                    </a:lnTo>
                    <a:lnTo>
                      <a:pt x="12210" y="32626"/>
                    </a:lnTo>
                    <a:lnTo>
                      <a:pt x="12148" y="33088"/>
                    </a:lnTo>
                    <a:lnTo>
                      <a:pt x="12087" y="33550"/>
                    </a:lnTo>
                    <a:lnTo>
                      <a:pt x="12041" y="34027"/>
                    </a:lnTo>
                    <a:lnTo>
                      <a:pt x="11994" y="34520"/>
                    </a:lnTo>
                    <a:lnTo>
                      <a:pt x="11979" y="35043"/>
                    </a:lnTo>
                    <a:lnTo>
                      <a:pt x="11964" y="35567"/>
                    </a:lnTo>
                    <a:lnTo>
                      <a:pt x="11964" y="35567"/>
                    </a:lnTo>
                    <a:lnTo>
                      <a:pt x="11964" y="36075"/>
                    </a:lnTo>
                    <a:lnTo>
                      <a:pt x="11933" y="36583"/>
                    </a:lnTo>
                    <a:lnTo>
                      <a:pt x="11902" y="37060"/>
                    </a:lnTo>
                    <a:lnTo>
                      <a:pt x="11856" y="37507"/>
                    </a:lnTo>
                    <a:lnTo>
                      <a:pt x="11794" y="37938"/>
                    </a:lnTo>
                    <a:lnTo>
                      <a:pt x="11717" y="38354"/>
                    </a:lnTo>
                    <a:lnTo>
                      <a:pt x="11640" y="38739"/>
                    </a:lnTo>
                    <a:lnTo>
                      <a:pt x="11533" y="39124"/>
                    </a:lnTo>
                    <a:lnTo>
                      <a:pt x="11425" y="39478"/>
                    </a:lnTo>
                    <a:lnTo>
                      <a:pt x="11317" y="39801"/>
                    </a:lnTo>
                    <a:lnTo>
                      <a:pt x="11178" y="40124"/>
                    </a:lnTo>
                    <a:lnTo>
                      <a:pt x="11040" y="40432"/>
                    </a:lnTo>
                    <a:lnTo>
                      <a:pt x="10886" y="40709"/>
                    </a:lnTo>
                    <a:lnTo>
                      <a:pt x="10732" y="40987"/>
                    </a:lnTo>
                    <a:lnTo>
                      <a:pt x="10563" y="41248"/>
                    </a:lnTo>
                    <a:lnTo>
                      <a:pt x="10393" y="41495"/>
                    </a:lnTo>
                    <a:lnTo>
                      <a:pt x="10208" y="41710"/>
                    </a:lnTo>
                    <a:lnTo>
                      <a:pt x="10024" y="41926"/>
                    </a:lnTo>
                    <a:lnTo>
                      <a:pt x="9824" y="42141"/>
                    </a:lnTo>
                    <a:lnTo>
                      <a:pt x="9623" y="42326"/>
                    </a:lnTo>
                    <a:lnTo>
                      <a:pt x="9408" y="42511"/>
                    </a:lnTo>
                    <a:lnTo>
                      <a:pt x="9192" y="42680"/>
                    </a:lnTo>
                    <a:lnTo>
                      <a:pt x="8977" y="42850"/>
                    </a:lnTo>
                    <a:lnTo>
                      <a:pt x="8746" y="43004"/>
                    </a:lnTo>
                    <a:lnTo>
                      <a:pt x="8284" y="43281"/>
                    </a:lnTo>
                    <a:lnTo>
                      <a:pt x="7807" y="43527"/>
                    </a:lnTo>
                    <a:lnTo>
                      <a:pt x="7314" y="43758"/>
                    </a:lnTo>
                    <a:lnTo>
                      <a:pt x="6806" y="43974"/>
                    </a:lnTo>
                    <a:lnTo>
                      <a:pt x="6298" y="44174"/>
                    </a:lnTo>
                    <a:lnTo>
                      <a:pt x="5805" y="44358"/>
                    </a:lnTo>
                    <a:lnTo>
                      <a:pt x="4789" y="44743"/>
                    </a:lnTo>
                    <a:lnTo>
                      <a:pt x="4296" y="44928"/>
                    </a:lnTo>
                    <a:lnTo>
                      <a:pt x="3819" y="45144"/>
                    </a:lnTo>
                    <a:lnTo>
                      <a:pt x="3357" y="45359"/>
                    </a:lnTo>
                    <a:lnTo>
                      <a:pt x="2910" y="45621"/>
                    </a:lnTo>
                    <a:lnTo>
                      <a:pt x="2695" y="45744"/>
                    </a:lnTo>
                    <a:lnTo>
                      <a:pt x="2479" y="45883"/>
                    </a:lnTo>
                    <a:lnTo>
                      <a:pt x="2279" y="46037"/>
                    </a:lnTo>
                    <a:lnTo>
                      <a:pt x="2079" y="46191"/>
                    </a:lnTo>
                    <a:lnTo>
                      <a:pt x="1894" y="46360"/>
                    </a:lnTo>
                    <a:lnTo>
                      <a:pt x="1709" y="46545"/>
                    </a:lnTo>
                    <a:lnTo>
                      <a:pt x="1540" y="46730"/>
                    </a:lnTo>
                    <a:lnTo>
                      <a:pt x="1371" y="46930"/>
                    </a:lnTo>
                    <a:lnTo>
                      <a:pt x="1217" y="47145"/>
                    </a:lnTo>
                    <a:lnTo>
                      <a:pt x="1063" y="47361"/>
                    </a:lnTo>
                    <a:lnTo>
                      <a:pt x="924" y="47592"/>
                    </a:lnTo>
                    <a:lnTo>
                      <a:pt x="801" y="47853"/>
                    </a:lnTo>
                    <a:lnTo>
                      <a:pt x="678" y="48115"/>
                    </a:lnTo>
                    <a:lnTo>
                      <a:pt x="570" y="48392"/>
                    </a:lnTo>
                    <a:lnTo>
                      <a:pt x="478" y="48685"/>
                    </a:lnTo>
                    <a:lnTo>
                      <a:pt x="385" y="49008"/>
                    </a:lnTo>
                    <a:lnTo>
                      <a:pt x="385" y="49008"/>
                    </a:lnTo>
                    <a:lnTo>
                      <a:pt x="247" y="49655"/>
                    </a:lnTo>
                    <a:lnTo>
                      <a:pt x="124" y="50348"/>
                    </a:lnTo>
                    <a:lnTo>
                      <a:pt x="77" y="50686"/>
                    </a:lnTo>
                    <a:lnTo>
                      <a:pt x="47" y="51056"/>
                    </a:lnTo>
                    <a:lnTo>
                      <a:pt x="16" y="51410"/>
                    </a:lnTo>
                    <a:lnTo>
                      <a:pt x="0" y="51780"/>
                    </a:lnTo>
                    <a:lnTo>
                      <a:pt x="0" y="52149"/>
                    </a:lnTo>
                    <a:lnTo>
                      <a:pt x="0" y="52519"/>
                    </a:lnTo>
                    <a:lnTo>
                      <a:pt x="16" y="52904"/>
                    </a:lnTo>
                    <a:lnTo>
                      <a:pt x="47" y="53289"/>
                    </a:lnTo>
                    <a:lnTo>
                      <a:pt x="77" y="53673"/>
                    </a:lnTo>
                    <a:lnTo>
                      <a:pt x="124" y="54058"/>
                    </a:lnTo>
                    <a:lnTo>
                      <a:pt x="185" y="54443"/>
                    </a:lnTo>
                    <a:lnTo>
                      <a:pt x="262" y="54828"/>
                    </a:lnTo>
                    <a:lnTo>
                      <a:pt x="355" y="55213"/>
                    </a:lnTo>
                    <a:lnTo>
                      <a:pt x="447" y="55613"/>
                    </a:lnTo>
                    <a:lnTo>
                      <a:pt x="570" y="55998"/>
                    </a:lnTo>
                    <a:lnTo>
                      <a:pt x="693" y="56383"/>
                    </a:lnTo>
                    <a:lnTo>
                      <a:pt x="847" y="56768"/>
                    </a:lnTo>
                    <a:lnTo>
                      <a:pt x="1001" y="57153"/>
                    </a:lnTo>
                    <a:lnTo>
                      <a:pt x="1171" y="57538"/>
                    </a:lnTo>
                    <a:lnTo>
                      <a:pt x="1355" y="57923"/>
                    </a:lnTo>
                    <a:lnTo>
                      <a:pt x="1571" y="58292"/>
                    </a:lnTo>
                    <a:lnTo>
                      <a:pt x="1786" y="58677"/>
                    </a:lnTo>
                    <a:lnTo>
                      <a:pt x="2033" y="59047"/>
                    </a:lnTo>
                    <a:lnTo>
                      <a:pt x="2279" y="59401"/>
                    </a:lnTo>
                    <a:lnTo>
                      <a:pt x="2556" y="59771"/>
                    </a:lnTo>
                    <a:lnTo>
                      <a:pt x="2849" y="60125"/>
                    </a:lnTo>
                    <a:lnTo>
                      <a:pt x="3157" y="60479"/>
                    </a:lnTo>
                    <a:lnTo>
                      <a:pt x="3480" y="60818"/>
                    </a:lnTo>
                    <a:lnTo>
                      <a:pt x="3834" y="61156"/>
                    </a:lnTo>
                    <a:lnTo>
                      <a:pt x="4204" y="61495"/>
                    </a:lnTo>
                    <a:lnTo>
                      <a:pt x="4589" y="61818"/>
                    </a:lnTo>
                    <a:lnTo>
                      <a:pt x="4989" y="62126"/>
                    </a:lnTo>
                    <a:lnTo>
                      <a:pt x="5420" y="62434"/>
                    </a:lnTo>
                    <a:lnTo>
                      <a:pt x="5867" y="62727"/>
                    </a:lnTo>
                    <a:lnTo>
                      <a:pt x="6344" y="63019"/>
                    </a:lnTo>
                    <a:lnTo>
                      <a:pt x="6837" y="63296"/>
                    </a:lnTo>
                    <a:lnTo>
                      <a:pt x="7345" y="63574"/>
                    </a:lnTo>
                    <a:lnTo>
                      <a:pt x="7884" y="63820"/>
                    </a:lnTo>
                    <a:lnTo>
                      <a:pt x="8438" y="64066"/>
                    </a:lnTo>
                    <a:lnTo>
                      <a:pt x="9023" y="64313"/>
                    </a:lnTo>
                    <a:lnTo>
                      <a:pt x="9639" y="64528"/>
                    </a:lnTo>
                    <a:lnTo>
                      <a:pt x="10270" y="64744"/>
                    </a:lnTo>
                    <a:lnTo>
                      <a:pt x="10917" y="64944"/>
                    </a:lnTo>
                    <a:lnTo>
                      <a:pt x="11594" y="65129"/>
                    </a:lnTo>
                    <a:lnTo>
                      <a:pt x="12302" y="65298"/>
                    </a:lnTo>
                    <a:lnTo>
                      <a:pt x="13026" y="65452"/>
                    </a:lnTo>
                    <a:lnTo>
                      <a:pt x="13796" y="65591"/>
                    </a:lnTo>
                    <a:lnTo>
                      <a:pt x="14566" y="65714"/>
                    </a:lnTo>
                    <a:lnTo>
                      <a:pt x="15382" y="65822"/>
                    </a:lnTo>
                    <a:lnTo>
                      <a:pt x="16213" y="65929"/>
                    </a:lnTo>
                    <a:lnTo>
                      <a:pt x="17075" y="66006"/>
                    </a:lnTo>
                    <a:lnTo>
                      <a:pt x="17968" y="66068"/>
                    </a:lnTo>
                    <a:lnTo>
                      <a:pt x="18892" y="66114"/>
                    </a:lnTo>
                    <a:lnTo>
                      <a:pt x="19831" y="66129"/>
                    </a:lnTo>
                    <a:lnTo>
                      <a:pt x="20817" y="66145"/>
                    </a:lnTo>
                    <a:lnTo>
                      <a:pt x="21818" y="66129"/>
                    </a:lnTo>
                    <a:lnTo>
                      <a:pt x="22865" y="66099"/>
                    </a:lnTo>
                    <a:lnTo>
                      <a:pt x="23927" y="66052"/>
                    </a:lnTo>
                    <a:lnTo>
                      <a:pt x="25020" y="65975"/>
                    </a:lnTo>
                    <a:lnTo>
                      <a:pt x="26144" y="65883"/>
                    </a:lnTo>
                    <a:lnTo>
                      <a:pt x="26144" y="65883"/>
                    </a:lnTo>
                    <a:lnTo>
                      <a:pt x="27283" y="65775"/>
                    </a:lnTo>
                    <a:lnTo>
                      <a:pt x="28377" y="65637"/>
                    </a:lnTo>
                    <a:lnTo>
                      <a:pt x="29439" y="65467"/>
                    </a:lnTo>
                    <a:lnTo>
                      <a:pt x="30486" y="65283"/>
                    </a:lnTo>
                    <a:lnTo>
                      <a:pt x="31487" y="65067"/>
                    </a:lnTo>
                    <a:lnTo>
                      <a:pt x="32472" y="64836"/>
                    </a:lnTo>
                    <a:lnTo>
                      <a:pt x="33427" y="64574"/>
                    </a:lnTo>
                    <a:lnTo>
                      <a:pt x="34366" y="64313"/>
                    </a:lnTo>
                    <a:lnTo>
                      <a:pt x="35259" y="64005"/>
                    </a:lnTo>
                    <a:lnTo>
                      <a:pt x="36137" y="63697"/>
                    </a:lnTo>
                    <a:lnTo>
                      <a:pt x="36983" y="63358"/>
                    </a:lnTo>
                    <a:lnTo>
                      <a:pt x="37799" y="63004"/>
                    </a:lnTo>
                    <a:lnTo>
                      <a:pt x="38600" y="62634"/>
                    </a:lnTo>
                    <a:lnTo>
                      <a:pt x="39370" y="62234"/>
                    </a:lnTo>
                    <a:lnTo>
                      <a:pt x="40124" y="61834"/>
                    </a:lnTo>
                    <a:lnTo>
                      <a:pt x="40848" y="61403"/>
                    </a:lnTo>
                    <a:lnTo>
                      <a:pt x="41541" y="60972"/>
                    </a:lnTo>
                    <a:lnTo>
                      <a:pt x="42218" y="60510"/>
                    </a:lnTo>
                    <a:lnTo>
                      <a:pt x="42880" y="60048"/>
                    </a:lnTo>
                    <a:lnTo>
                      <a:pt x="43512" y="59570"/>
                    </a:lnTo>
                    <a:lnTo>
                      <a:pt x="44112" y="59078"/>
                    </a:lnTo>
                    <a:lnTo>
                      <a:pt x="44697" y="58570"/>
                    </a:lnTo>
                    <a:lnTo>
                      <a:pt x="45267" y="58046"/>
                    </a:lnTo>
                    <a:lnTo>
                      <a:pt x="45821" y="57507"/>
                    </a:lnTo>
                    <a:lnTo>
                      <a:pt x="46345" y="56968"/>
                    </a:lnTo>
                    <a:lnTo>
                      <a:pt x="46853" y="56414"/>
                    </a:lnTo>
                    <a:lnTo>
                      <a:pt x="47330" y="55860"/>
                    </a:lnTo>
                    <a:lnTo>
                      <a:pt x="47807" y="55290"/>
                    </a:lnTo>
                    <a:lnTo>
                      <a:pt x="48254" y="54705"/>
                    </a:lnTo>
                    <a:lnTo>
                      <a:pt x="48685" y="54120"/>
                    </a:lnTo>
                    <a:lnTo>
                      <a:pt x="49101" y="53535"/>
                    </a:lnTo>
                    <a:lnTo>
                      <a:pt x="49486" y="52934"/>
                    </a:lnTo>
                    <a:lnTo>
                      <a:pt x="49870" y="52319"/>
                    </a:lnTo>
                    <a:lnTo>
                      <a:pt x="50225" y="51718"/>
                    </a:lnTo>
                    <a:lnTo>
                      <a:pt x="50579" y="51102"/>
                    </a:lnTo>
                    <a:lnTo>
                      <a:pt x="50902" y="50486"/>
                    </a:lnTo>
                    <a:lnTo>
                      <a:pt x="51225" y="49855"/>
                    </a:lnTo>
                    <a:lnTo>
                      <a:pt x="51518" y="49239"/>
                    </a:lnTo>
                    <a:lnTo>
                      <a:pt x="51810" y="48608"/>
                    </a:lnTo>
                    <a:lnTo>
                      <a:pt x="52072" y="47977"/>
                    </a:lnTo>
                    <a:lnTo>
                      <a:pt x="52334" y="47345"/>
                    </a:lnTo>
                    <a:lnTo>
                      <a:pt x="52580" y="46730"/>
                    </a:lnTo>
                    <a:lnTo>
                      <a:pt x="52811" y="46098"/>
                    </a:lnTo>
                    <a:lnTo>
                      <a:pt x="53042" y="45467"/>
                    </a:lnTo>
                    <a:lnTo>
                      <a:pt x="53242" y="44836"/>
                    </a:lnTo>
                    <a:lnTo>
                      <a:pt x="53442" y="44220"/>
                    </a:lnTo>
                    <a:lnTo>
                      <a:pt x="53627" y="43604"/>
                    </a:lnTo>
                    <a:lnTo>
                      <a:pt x="53797" y="42973"/>
                    </a:lnTo>
                    <a:lnTo>
                      <a:pt x="54120" y="41756"/>
                    </a:lnTo>
                    <a:lnTo>
                      <a:pt x="54397" y="40555"/>
                    </a:lnTo>
                    <a:lnTo>
                      <a:pt x="54643" y="39385"/>
                    </a:lnTo>
                    <a:lnTo>
                      <a:pt x="54859" y="38246"/>
                    </a:lnTo>
                    <a:lnTo>
                      <a:pt x="55044" y="37137"/>
                    </a:lnTo>
                    <a:lnTo>
                      <a:pt x="55213" y="36075"/>
                    </a:lnTo>
                    <a:lnTo>
                      <a:pt x="55352" y="35059"/>
                    </a:lnTo>
                    <a:lnTo>
                      <a:pt x="55475" y="34089"/>
                    </a:lnTo>
                    <a:lnTo>
                      <a:pt x="55475" y="34089"/>
                    </a:lnTo>
                    <a:lnTo>
                      <a:pt x="55521" y="33611"/>
                    </a:lnTo>
                    <a:lnTo>
                      <a:pt x="55521" y="33103"/>
                    </a:lnTo>
                    <a:lnTo>
                      <a:pt x="55506" y="32595"/>
                    </a:lnTo>
                    <a:lnTo>
                      <a:pt x="55459" y="32056"/>
                    </a:lnTo>
                    <a:lnTo>
                      <a:pt x="55382" y="31502"/>
                    </a:lnTo>
                    <a:lnTo>
                      <a:pt x="55290" y="30932"/>
                    </a:lnTo>
                    <a:lnTo>
                      <a:pt x="55152" y="30347"/>
                    </a:lnTo>
                    <a:lnTo>
                      <a:pt x="54998" y="29747"/>
                    </a:lnTo>
                    <a:lnTo>
                      <a:pt x="54828" y="29131"/>
                    </a:lnTo>
                    <a:lnTo>
                      <a:pt x="54628" y="28515"/>
                    </a:lnTo>
                    <a:lnTo>
                      <a:pt x="54397" y="27868"/>
                    </a:lnTo>
                    <a:lnTo>
                      <a:pt x="54151" y="27222"/>
                    </a:lnTo>
                    <a:lnTo>
                      <a:pt x="53889" y="26560"/>
                    </a:lnTo>
                    <a:lnTo>
                      <a:pt x="53612" y="25898"/>
                    </a:lnTo>
                    <a:lnTo>
                      <a:pt x="53304" y="25220"/>
                    </a:lnTo>
                    <a:lnTo>
                      <a:pt x="52981" y="24543"/>
                    </a:lnTo>
                    <a:lnTo>
                      <a:pt x="52657" y="23850"/>
                    </a:lnTo>
                    <a:lnTo>
                      <a:pt x="52303" y="23157"/>
                    </a:lnTo>
                    <a:lnTo>
                      <a:pt x="51934" y="22449"/>
                    </a:lnTo>
                    <a:lnTo>
                      <a:pt x="51549" y="21741"/>
                    </a:lnTo>
                    <a:lnTo>
                      <a:pt x="50763" y="20324"/>
                    </a:lnTo>
                    <a:lnTo>
                      <a:pt x="49917" y="18908"/>
                    </a:lnTo>
                    <a:lnTo>
                      <a:pt x="49054" y="17476"/>
                    </a:lnTo>
                    <a:lnTo>
                      <a:pt x="48146" y="16059"/>
                    </a:lnTo>
                    <a:lnTo>
                      <a:pt x="47238" y="14673"/>
                    </a:lnTo>
                    <a:lnTo>
                      <a:pt x="46314" y="13288"/>
                    </a:lnTo>
                    <a:lnTo>
                      <a:pt x="45375" y="11948"/>
                    </a:lnTo>
                    <a:lnTo>
                      <a:pt x="44451" y="10639"/>
                    </a:lnTo>
                    <a:lnTo>
                      <a:pt x="43527" y="9362"/>
                    </a:lnTo>
                    <a:lnTo>
                      <a:pt x="42634" y="8145"/>
                    </a:lnTo>
                    <a:lnTo>
                      <a:pt x="41756" y="6990"/>
                    </a:lnTo>
                    <a:lnTo>
                      <a:pt x="40925" y="5897"/>
                    </a:lnTo>
                    <a:lnTo>
                      <a:pt x="39401" y="3927"/>
                    </a:lnTo>
                    <a:lnTo>
                      <a:pt x="38092" y="2294"/>
                    </a:lnTo>
                    <a:lnTo>
                      <a:pt x="37091" y="1063"/>
                    </a:lnTo>
                    <a:lnTo>
                      <a:pt x="36214" y="0"/>
                    </a:lnTo>
                    <a:lnTo>
                      <a:pt x="362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31"/>
              <p:cNvSpPr/>
              <p:nvPr/>
            </p:nvSpPr>
            <p:spPr>
              <a:xfrm>
                <a:off x="5556646" y="3161226"/>
                <a:ext cx="1311956" cy="1404120"/>
              </a:xfrm>
              <a:custGeom>
                <a:rect b="b" l="l" r="r" t="t"/>
                <a:pathLst>
                  <a:path extrusionOk="0" h="83991" w="78478">
                    <a:moveTo>
                      <a:pt x="17953" y="15998"/>
                    </a:moveTo>
                    <a:lnTo>
                      <a:pt x="17953" y="15998"/>
                    </a:lnTo>
                    <a:lnTo>
                      <a:pt x="17306" y="18831"/>
                    </a:lnTo>
                    <a:lnTo>
                      <a:pt x="16644" y="21803"/>
                    </a:lnTo>
                    <a:lnTo>
                      <a:pt x="15967" y="24867"/>
                    </a:lnTo>
                    <a:lnTo>
                      <a:pt x="15258" y="28023"/>
                    </a:lnTo>
                    <a:lnTo>
                      <a:pt x="14504" y="31241"/>
                    </a:lnTo>
                    <a:lnTo>
                      <a:pt x="13719" y="34505"/>
                    </a:lnTo>
                    <a:lnTo>
                      <a:pt x="13318" y="36137"/>
                    </a:lnTo>
                    <a:lnTo>
                      <a:pt x="12903" y="37785"/>
                    </a:lnTo>
                    <a:lnTo>
                      <a:pt x="12471" y="39417"/>
                    </a:lnTo>
                    <a:lnTo>
                      <a:pt x="12025" y="41049"/>
                    </a:lnTo>
                    <a:lnTo>
                      <a:pt x="11578" y="42681"/>
                    </a:lnTo>
                    <a:lnTo>
                      <a:pt x="11101" y="44297"/>
                    </a:lnTo>
                    <a:lnTo>
                      <a:pt x="10624" y="45899"/>
                    </a:lnTo>
                    <a:lnTo>
                      <a:pt x="10116" y="47485"/>
                    </a:lnTo>
                    <a:lnTo>
                      <a:pt x="9608" y="49055"/>
                    </a:lnTo>
                    <a:lnTo>
                      <a:pt x="9069" y="50610"/>
                    </a:lnTo>
                    <a:lnTo>
                      <a:pt x="8530" y="52134"/>
                    </a:lnTo>
                    <a:lnTo>
                      <a:pt x="7960" y="53628"/>
                    </a:lnTo>
                    <a:lnTo>
                      <a:pt x="7375" y="55106"/>
                    </a:lnTo>
                    <a:lnTo>
                      <a:pt x="6775" y="56538"/>
                    </a:lnTo>
                    <a:lnTo>
                      <a:pt x="6159" y="57939"/>
                    </a:lnTo>
                    <a:lnTo>
                      <a:pt x="5512" y="59309"/>
                    </a:lnTo>
                    <a:lnTo>
                      <a:pt x="5189" y="59971"/>
                    </a:lnTo>
                    <a:lnTo>
                      <a:pt x="4850" y="60633"/>
                    </a:lnTo>
                    <a:lnTo>
                      <a:pt x="4511" y="61280"/>
                    </a:lnTo>
                    <a:lnTo>
                      <a:pt x="4173" y="61911"/>
                    </a:lnTo>
                    <a:lnTo>
                      <a:pt x="3819" y="62543"/>
                    </a:lnTo>
                    <a:lnTo>
                      <a:pt x="3464" y="63143"/>
                    </a:lnTo>
                    <a:lnTo>
                      <a:pt x="3095" y="63744"/>
                    </a:lnTo>
                    <a:lnTo>
                      <a:pt x="2741" y="64329"/>
                    </a:lnTo>
                    <a:lnTo>
                      <a:pt x="2741" y="64329"/>
                    </a:lnTo>
                    <a:lnTo>
                      <a:pt x="2263" y="65083"/>
                    </a:lnTo>
                    <a:lnTo>
                      <a:pt x="1771" y="65914"/>
                    </a:lnTo>
                    <a:lnTo>
                      <a:pt x="1540" y="66346"/>
                    </a:lnTo>
                    <a:lnTo>
                      <a:pt x="1293" y="66792"/>
                    </a:lnTo>
                    <a:lnTo>
                      <a:pt x="1062" y="67239"/>
                    </a:lnTo>
                    <a:lnTo>
                      <a:pt x="847" y="67716"/>
                    </a:lnTo>
                    <a:lnTo>
                      <a:pt x="647" y="68178"/>
                    </a:lnTo>
                    <a:lnTo>
                      <a:pt x="477" y="68640"/>
                    </a:lnTo>
                    <a:lnTo>
                      <a:pt x="323" y="69117"/>
                    </a:lnTo>
                    <a:lnTo>
                      <a:pt x="185" y="69579"/>
                    </a:lnTo>
                    <a:lnTo>
                      <a:pt x="92" y="70041"/>
                    </a:lnTo>
                    <a:lnTo>
                      <a:pt x="31" y="70503"/>
                    </a:lnTo>
                    <a:lnTo>
                      <a:pt x="16" y="70734"/>
                    </a:lnTo>
                    <a:lnTo>
                      <a:pt x="0" y="70949"/>
                    </a:lnTo>
                    <a:lnTo>
                      <a:pt x="0" y="71165"/>
                    </a:lnTo>
                    <a:lnTo>
                      <a:pt x="16" y="71380"/>
                    </a:lnTo>
                    <a:lnTo>
                      <a:pt x="16" y="71380"/>
                    </a:lnTo>
                    <a:lnTo>
                      <a:pt x="92" y="71981"/>
                    </a:lnTo>
                    <a:lnTo>
                      <a:pt x="185" y="72581"/>
                    </a:lnTo>
                    <a:lnTo>
                      <a:pt x="308" y="73182"/>
                    </a:lnTo>
                    <a:lnTo>
                      <a:pt x="462" y="73782"/>
                    </a:lnTo>
                    <a:lnTo>
                      <a:pt x="647" y="74367"/>
                    </a:lnTo>
                    <a:lnTo>
                      <a:pt x="847" y="74937"/>
                    </a:lnTo>
                    <a:lnTo>
                      <a:pt x="1062" y="75522"/>
                    </a:lnTo>
                    <a:lnTo>
                      <a:pt x="1293" y="76076"/>
                    </a:lnTo>
                    <a:lnTo>
                      <a:pt x="1555" y="76631"/>
                    </a:lnTo>
                    <a:lnTo>
                      <a:pt x="1817" y="77170"/>
                    </a:lnTo>
                    <a:lnTo>
                      <a:pt x="2094" y="77693"/>
                    </a:lnTo>
                    <a:lnTo>
                      <a:pt x="2371" y="78201"/>
                    </a:lnTo>
                    <a:lnTo>
                      <a:pt x="2664" y="78709"/>
                    </a:lnTo>
                    <a:lnTo>
                      <a:pt x="2956" y="79187"/>
                    </a:lnTo>
                    <a:lnTo>
                      <a:pt x="3264" y="79664"/>
                    </a:lnTo>
                    <a:lnTo>
                      <a:pt x="3557" y="80110"/>
                    </a:lnTo>
                    <a:lnTo>
                      <a:pt x="4142" y="80942"/>
                    </a:lnTo>
                    <a:lnTo>
                      <a:pt x="4712" y="81696"/>
                    </a:lnTo>
                    <a:lnTo>
                      <a:pt x="5235" y="82358"/>
                    </a:lnTo>
                    <a:lnTo>
                      <a:pt x="5712" y="82928"/>
                    </a:lnTo>
                    <a:lnTo>
                      <a:pt x="6097" y="83374"/>
                    </a:lnTo>
                    <a:lnTo>
                      <a:pt x="6405" y="83713"/>
                    </a:lnTo>
                    <a:lnTo>
                      <a:pt x="6667" y="83990"/>
                    </a:lnTo>
                    <a:lnTo>
                      <a:pt x="6667" y="83990"/>
                    </a:lnTo>
                    <a:lnTo>
                      <a:pt x="8715" y="82558"/>
                    </a:lnTo>
                    <a:lnTo>
                      <a:pt x="13903" y="78894"/>
                    </a:lnTo>
                    <a:lnTo>
                      <a:pt x="17244" y="76538"/>
                    </a:lnTo>
                    <a:lnTo>
                      <a:pt x="20832" y="73998"/>
                    </a:lnTo>
                    <a:lnTo>
                      <a:pt x="24496" y="71380"/>
                    </a:lnTo>
                    <a:lnTo>
                      <a:pt x="28053" y="68809"/>
                    </a:lnTo>
                    <a:lnTo>
                      <a:pt x="28053" y="68809"/>
                    </a:lnTo>
                    <a:lnTo>
                      <a:pt x="28653" y="69040"/>
                    </a:lnTo>
                    <a:lnTo>
                      <a:pt x="29239" y="69256"/>
                    </a:lnTo>
                    <a:lnTo>
                      <a:pt x="29839" y="69471"/>
                    </a:lnTo>
                    <a:lnTo>
                      <a:pt x="30455" y="69656"/>
                    </a:lnTo>
                    <a:lnTo>
                      <a:pt x="31055" y="69841"/>
                    </a:lnTo>
                    <a:lnTo>
                      <a:pt x="31656" y="70025"/>
                    </a:lnTo>
                    <a:lnTo>
                      <a:pt x="32272" y="70195"/>
                    </a:lnTo>
                    <a:lnTo>
                      <a:pt x="32872" y="70349"/>
                    </a:lnTo>
                    <a:lnTo>
                      <a:pt x="33488" y="70487"/>
                    </a:lnTo>
                    <a:lnTo>
                      <a:pt x="34088" y="70611"/>
                    </a:lnTo>
                    <a:lnTo>
                      <a:pt x="34689" y="70734"/>
                    </a:lnTo>
                    <a:lnTo>
                      <a:pt x="35305" y="70841"/>
                    </a:lnTo>
                    <a:lnTo>
                      <a:pt x="35905" y="70934"/>
                    </a:lnTo>
                    <a:lnTo>
                      <a:pt x="36506" y="71011"/>
                    </a:lnTo>
                    <a:lnTo>
                      <a:pt x="37106" y="71072"/>
                    </a:lnTo>
                    <a:lnTo>
                      <a:pt x="37707" y="71119"/>
                    </a:lnTo>
                    <a:lnTo>
                      <a:pt x="37707" y="71119"/>
                    </a:lnTo>
                    <a:lnTo>
                      <a:pt x="37938" y="71134"/>
                    </a:lnTo>
                    <a:lnTo>
                      <a:pt x="38153" y="71134"/>
                    </a:lnTo>
                    <a:lnTo>
                      <a:pt x="38369" y="71103"/>
                    </a:lnTo>
                    <a:lnTo>
                      <a:pt x="38584" y="71072"/>
                    </a:lnTo>
                    <a:lnTo>
                      <a:pt x="38769" y="71026"/>
                    </a:lnTo>
                    <a:lnTo>
                      <a:pt x="38969" y="70965"/>
                    </a:lnTo>
                    <a:lnTo>
                      <a:pt x="39139" y="70888"/>
                    </a:lnTo>
                    <a:lnTo>
                      <a:pt x="39308" y="70795"/>
                    </a:lnTo>
                    <a:lnTo>
                      <a:pt x="39477" y="70687"/>
                    </a:lnTo>
                    <a:lnTo>
                      <a:pt x="39631" y="70580"/>
                    </a:lnTo>
                    <a:lnTo>
                      <a:pt x="39785" y="70457"/>
                    </a:lnTo>
                    <a:lnTo>
                      <a:pt x="39924" y="70318"/>
                    </a:lnTo>
                    <a:lnTo>
                      <a:pt x="40047" y="70164"/>
                    </a:lnTo>
                    <a:lnTo>
                      <a:pt x="40186" y="70010"/>
                    </a:lnTo>
                    <a:lnTo>
                      <a:pt x="40309" y="69841"/>
                    </a:lnTo>
                    <a:lnTo>
                      <a:pt x="40417" y="69671"/>
                    </a:lnTo>
                    <a:lnTo>
                      <a:pt x="40632" y="69286"/>
                    </a:lnTo>
                    <a:lnTo>
                      <a:pt x="40832" y="68886"/>
                    </a:lnTo>
                    <a:lnTo>
                      <a:pt x="41002" y="68440"/>
                    </a:lnTo>
                    <a:lnTo>
                      <a:pt x="41156" y="67978"/>
                    </a:lnTo>
                    <a:lnTo>
                      <a:pt x="41310" y="67500"/>
                    </a:lnTo>
                    <a:lnTo>
                      <a:pt x="41448" y="67008"/>
                    </a:lnTo>
                    <a:lnTo>
                      <a:pt x="41571" y="66500"/>
                    </a:lnTo>
                    <a:lnTo>
                      <a:pt x="41679" y="65976"/>
                    </a:lnTo>
                    <a:lnTo>
                      <a:pt x="42141" y="63898"/>
                    </a:lnTo>
                    <a:lnTo>
                      <a:pt x="42249" y="63389"/>
                    </a:lnTo>
                    <a:lnTo>
                      <a:pt x="42372" y="62897"/>
                    </a:lnTo>
                    <a:lnTo>
                      <a:pt x="42511" y="62419"/>
                    </a:lnTo>
                    <a:lnTo>
                      <a:pt x="42649" y="61973"/>
                    </a:lnTo>
                    <a:lnTo>
                      <a:pt x="42803" y="61542"/>
                    </a:lnTo>
                    <a:lnTo>
                      <a:pt x="42972" y="61141"/>
                    </a:lnTo>
                    <a:lnTo>
                      <a:pt x="43173" y="60787"/>
                    </a:lnTo>
                    <a:lnTo>
                      <a:pt x="43265" y="60618"/>
                    </a:lnTo>
                    <a:lnTo>
                      <a:pt x="43373" y="60449"/>
                    </a:lnTo>
                    <a:lnTo>
                      <a:pt x="43481" y="60295"/>
                    </a:lnTo>
                    <a:lnTo>
                      <a:pt x="43604" y="60156"/>
                    </a:lnTo>
                    <a:lnTo>
                      <a:pt x="43727" y="60033"/>
                    </a:lnTo>
                    <a:lnTo>
                      <a:pt x="43865" y="59910"/>
                    </a:lnTo>
                    <a:lnTo>
                      <a:pt x="44004" y="59802"/>
                    </a:lnTo>
                    <a:lnTo>
                      <a:pt x="44143" y="59710"/>
                    </a:lnTo>
                    <a:lnTo>
                      <a:pt x="44297" y="59633"/>
                    </a:lnTo>
                    <a:lnTo>
                      <a:pt x="44451" y="59571"/>
                    </a:lnTo>
                    <a:lnTo>
                      <a:pt x="44451" y="59571"/>
                    </a:lnTo>
                    <a:lnTo>
                      <a:pt x="44651" y="59494"/>
                    </a:lnTo>
                    <a:lnTo>
                      <a:pt x="44851" y="59432"/>
                    </a:lnTo>
                    <a:lnTo>
                      <a:pt x="45282" y="59340"/>
                    </a:lnTo>
                    <a:lnTo>
                      <a:pt x="45759" y="59278"/>
                    </a:lnTo>
                    <a:lnTo>
                      <a:pt x="46252" y="59232"/>
                    </a:lnTo>
                    <a:lnTo>
                      <a:pt x="46791" y="59202"/>
                    </a:lnTo>
                    <a:lnTo>
                      <a:pt x="47345" y="59202"/>
                    </a:lnTo>
                    <a:lnTo>
                      <a:pt x="47930" y="59202"/>
                    </a:lnTo>
                    <a:lnTo>
                      <a:pt x="48531" y="59232"/>
                    </a:lnTo>
                    <a:lnTo>
                      <a:pt x="49131" y="59278"/>
                    </a:lnTo>
                    <a:lnTo>
                      <a:pt x="49762" y="59325"/>
                    </a:lnTo>
                    <a:lnTo>
                      <a:pt x="51025" y="59463"/>
                    </a:lnTo>
                    <a:lnTo>
                      <a:pt x="52287" y="59602"/>
                    </a:lnTo>
                    <a:lnTo>
                      <a:pt x="53535" y="59756"/>
                    </a:lnTo>
                    <a:lnTo>
                      <a:pt x="54705" y="59894"/>
                    </a:lnTo>
                    <a:lnTo>
                      <a:pt x="55798" y="60002"/>
                    </a:lnTo>
                    <a:lnTo>
                      <a:pt x="56306" y="60033"/>
                    </a:lnTo>
                    <a:lnTo>
                      <a:pt x="56783" y="60048"/>
                    </a:lnTo>
                    <a:lnTo>
                      <a:pt x="57230" y="60048"/>
                    </a:lnTo>
                    <a:lnTo>
                      <a:pt x="57630" y="60033"/>
                    </a:lnTo>
                    <a:lnTo>
                      <a:pt x="57984" y="60002"/>
                    </a:lnTo>
                    <a:lnTo>
                      <a:pt x="58308" y="59941"/>
                    </a:lnTo>
                    <a:lnTo>
                      <a:pt x="58446" y="59910"/>
                    </a:lnTo>
                    <a:lnTo>
                      <a:pt x="58569" y="59864"/>
                    </a:lnTo>
                    <a:lnTo>
                      <a:pt x="58677" y="59802"/>
                    </a:lnTo>
                    <a:lnTo>
                      <a:pt x="58785" y="59740"/>
                    </a:lnTo>
                    <a:lnTo>
                      <a:pt x="58862" y="59679"/>
                    </a:lnTo>
                    <a:lnTo>
                      <a:pt x="58939" y="59602"/>
                    </a:lnTo>
                    <a:lnTo>
                      <a:pt x="58985" y="59525"/>
                    </a:lnTo>
                    <a:lnTo>
                      <a:pt x="59031" y="59432"/>
                    </a:lnTo>
                    <a:lnTo>
                      <a:pt x="59047" y="59325"/>
                    </a:lnTo>
                    <a:lnTo>
                      <a:pt x="59062" y="59217"/>
                    </a:lnTo>
                    <a:lnTo>
                      <a:pt x="59047" y="59109"/>
                    </a:lnTo>
                    <a:lnTo>
                      <a:pt x="59016" y="58986"/>
                    </a:lnTo>
                    <a:lnTo>
                      <a:pt x="59016" y="58986"/>
                    </a:lnTo>
                    <a:lnTo>
                      <a:pt x="58677" y="57708"/>
                    </a:lnTo>
                    <a:lnTo>
                      <a:pt x="58385" y="56492"/>
                    </a:lnTo>
                    <a:lnTo>
                      <a:pt x="58138" y="55337"/>
                    </a:lnTo>
                    <a:lnTo>
                      <a:pt x="57938" y="54244"/>
                    </a:lnTo>
                    <a:lnTo>
                      <a:pt x="57769" y="53197"/>
                    </a:lnTo>
                    <a:lnTo>
                      <a:pt x="57646" y="52211"/>
                    </a:lnTo>
                    <a:lnTo>
                      <a:pt x="57553" y="51257"/>
                    </a:lnTo>
                    <a:lnTo>
                      <a:pt x="57492" y="50348"/>
                    </a:lnTo>
                    <a:lnTo>
                      <a:pt x="57461" y="49486"/>
                    </a:lnTo>
                    <a:lnTo>
                      <a:pt x="57476" y="48670"/>
                    </a:lnTo>
                    <a:lnTo>
                      <a:pt x="57507" y="47885"/>
                    </a:lnTo>
                    <a:lnTo>
                      <a:pt x="57569" y="47130"/>
                    </a:lnTo>
                    <a:lnTo>
                      <a:pt x="57646" y="46407"/>
                    </a:lnTo>
                    <a:lnTo>
                      <a:pt x="57753" y="45714"/>
                    </a:lnTo>
                    <a:lnTo>
                      <a:pt x="57876" y="45052"/>
                    </a:lnTo>
                    <a:lnTo>
                      <a:pt x="58015" y="44405"/>
                    </a:lnTo>
                    <a:lnTo>
                      <a:pt x="58169" y="43774"/>
                    </a:lnTo>
                    <a:lnTo>
                      <a:pt x="58338" y="43173"/>
                    </a:lnTo>
                    <a:lnTo>
                      <a:pt x="58508" y="42573"/>
                    </a:lnTo>
                    <a:lnTo>
                      <a:pt x="58692" y="41988"/>
                    </a:lnTo>
                    <a:lnTo>
                      <a:pt x="59093" y="40849"/>
                    </a:lnTo>
                    <a:lnTo>
                      <a:pt x="59493" y="39725"/>
                    </a:lnTo>
                    <a:lnTo>
                      <a:pt x="59893" y="38585"/>
                    </a:lnTo>
                    <a:lnTo>
                      <a:pt x="60078" y="38016"/>
                    </a:lnTo>
                    <a:lnTo>
                      <a:pt x="60263" y="37430"/>
                    </a:lnTo>
                    <a:lnTo>
                      <a:pt x="60432" y="36830"/>
                    </a:lnTo>
                    <a:lnTo>
                      <a:pt x="60586" y="36214"/>
                    </a:lnTo>
                    <a:lnTo>
                      <a:pt x="60740" y="35583"/>
                    </a:lnTo>
                    <a:lnTo>
                      <a:pt x="60863" y="34921"/>
                    </a:lnTo>
                    <a:lnTo>
                      <a:pt x="60863" y="34921"/>
                    </a:lnTo>
                    <a:lnTo>
                      <a:pt x="60925" y="34520"/>
                    </a:lnTo>
                    <a:lnTo>
                      <a:pt x="60971" y="34074"/>
                    </a:lnTo>
                    <a:lnTo>
                      <a:pt x="60987" y="33627"/>
                    </a:lnTo>
                    <a:lnTo>
                      <a:pt x="61002" y="33135"/>
                    </a:lnTo>
                    <a:lnTo>
                      <a:pt x="61002" y="32627"/>
                    </a:lnTo>
                    <a:lnTo>
                      <a:pt x="60971" y="32119"/>
                    </a:lnTo>
                    <a:lnTo>
                      <a:pt x="60940" y="31580"/>
                    </a:lnTo>
                    <a:lnTo>
                      <a:pt x="60910" y="31025"/>
                    </a:lnTo>
                    <a:lnTo>
                      <a:pt x="60802" y="29901"/>
                    </a:lnTo>
                    <a:lnTo>
                      <a:pt x="60679" y="28747"/>
                    </a:lnTo>
                    <a:lnTo>
                      <a:pt x="60402" y="26468"/>
                    </a:lnTo>
                    <a:lnTo>
                      <a:pt x="60402" y="26468"/>
                    </a:lnTo>
                    <a:lnTo>
                      <a:pt x="60402" y="26391"/>
                    </a:lnTo>
                    <a:lnTo>
                      <a:pt x="60417" y="26345"/>
                    </a:lnTo>
                    <a:lnTo>
                      <a:pt x="60448" y="26299"/>
                    </a:lnTo>
                    <a:lnTo>
                      <a:pt x="60494" y="26268"/>
                    </a:lnTo>
                    <a:lnTo>
                      <a:pt x="60555" y="26268"/>
                    </a:lnTo>
                    <a:lnTo>
                      <a:pt x="60617" y="26268"/>
                    </a:lnTo>
                    <a:lnTo>
                      <a:pt x="60709" y="26283"/>
                    </a:lnTo>
                    <a:lnTo>
                      <a:pt x="60802" y="26329"/>
                    </a:lnTo>
                    <a:lnTo>
                      <a:pt x="61033" y="26422"/>
                    </a:lnTo>
                    <a:lnTo>
                      <a:pt x="61310" y="26591"/>
                    </a:lnTo>
                    <a:lnTo>
                      <a:pt x="61633" y="26791"/>
                    </a:lnTo>
                    <a:lnTo>
                      <a:pt x="61987" y="27022"/>
                    </a:lnTo>
                    <a:lnTo>
                      <a:pt x="62803" y="27623"/>
                    </a:lnTo>
                    <a:lnTo>
                      <a:pt x="63743" y="28331"/>
                    </a:lnTo>
                    <a:lnTo>
                      <a:pt x="64759" y="29132"/>
                    </a:lnTo>
                    <a:lnTo>
                      <a:pt x="65821" y="29978"/>
                    </a:lnTo>
                    <a:lnTo>
                      <a:pt x="68023" y="31734"/>
                    </a:lnTo>
                    <a:lnTo>
                      <a:pt x="69085" y="32580"/>
                    </a:lnTo>
                    <a:lnTo>
                      <a:pt x="70086" y="33350"/>
                    </a:lnTo>
                    <a:lnTo>
                      <a:pt x="71010" y="34028"/>
                    </a:lnTo>
                    <a:lnTo>
                      <a:pt x="71441" y="34320"/>
                    </a:lnTo>
                    <a:lnTo>
                      <a:pt x="71826" y="34582"/>
                    </a:lnTo>
                    <a:lnTo>
                      <a:pt x="72180" y="34798"/>
                    </a:lnTo>
                    <a:lnTo>
                      <a:pt x="72488" y="34967"/>
                    </a:lnTo>
                    <a:lnTo>
                      <a:pt x="72765" y="35106"/>
                    </a:lnTo>
                    <a:lnTo>
                      <a:pt x="72981" y="35183"/>
                    </a:lnTo>
                    <a:lnTo>
                      <a:pt x="72981" y="35183"/>
                    </a:lnTo>
                    <a:lnTo>
                      <a:pt x="73135" y="35213"/>
                    </a:lnTo>
                    <a:lnTo>
                      <a:pt x="73273" y="35229"/>
                    </a:lnTo>
                    <a:lnTo>
                      <a:pt x="73412" y="35244"/>
                    </a:lnTo>
                    <a:lnTo>
                      <a:pt x="73550" y="35244"/>
                    </a:lnTo>
                    <a:lnTo>
                      <a:pt x="73689" y="35229"/>
                    </a:lnTo>
                    <a:lnTo>
                      <a:pt x="73827" y="35213"/>
                    </a:lnTo>
                    <a:lnTo>
                      <a:pt x="74074" y="35152"/>
                    </a:lnTo>
                    <a:lnTo>
                      <a:pt x="74320" y="35059"/>
                    </a:lnTo>
                    <a:lnTo>
                      <a:pt x="74551" y="34936"/>
                    </a:lnTo>
                    <a:lnTo>
                      <a:pt x="74767" y="34782"/>
                    </a:lnTo>
                    <a:lnTo>
                      <a:pt x="74982" y="34597"/>
                    </a:lnTo>
                    <a:lnTo>
                      <a:pt x="75182" y="34397"/>
                    </a:lnTo>
                    <a:lnTo>
                      <a:pt x="75367" y="34166"/>
                    </a:lnTo>
                    <a:lnTo>
                      <a:pt x="75552" y="33920"/>
                    </a:lnTo>
                    <a:lnTo>
                      <a:pt x="75737" y="33658"/>
                    </a:lnTo>
                    <a:lnTo>
                      <a:pt x="75891" y="33366"/>
                    </a:lnTo>
                    <a:lnTo>
                      <a:pt x="76060" y="33073"/>
                    </a:lnTo>
                    <a:lnTo>
                      <a:pt x="76199" y="32765"/>
                    </a:lnTo>
                    <a:lnTo>
                      <a:pt x="76353" y="32442"/>
                    </a:lnTo>
                    <a:lnTo>
                      <a:pt x="76630" y="31780"/>
                    </a:lnTo>
                    <a:lnTo>
                      <a:pt x="76876" y="31102"/>
                    </a:lnTo>
                    <a:lnTo>
                      <a:pt x="77353" y="29778"/>
                    </a:lnTo>
                    <a:lnTo>
                      <a:pt x="77569" y="29162"/>
                    </a:lnTo>
                    <a:lnTo>
                      <a:pt x="77784" y="28608"/>
                    </a:lnTo>
                    <a:lnTo>
                      <a:pt x="78000" y="28115"/>
                    </a:lnTo>
                    <a:lnTo>
                      <a:pt x="78123" y="27900"/>
                    </a:lnTo>
                    <a:lnTo>
                      <a:pt x="78231" y="27715"/>
                    </a:lnTo>
                    <a:lnTo>
                      <a:pt x="78231" y="27715"/>
                    </a:lnTo>
                    <a:lnTo>
                      <a:pt x="78323" y="27530"/>
                    </a:lnTo>
                    <a:lnTo>
                      <a:pt x="78400" y="27330"/>
                    </a:lnTo>
                    <a:lnTo>
                      <a:pt x="78447" y="27115"/>
                    </a:lnTo>
                    <a:lnTo>
                      <a:pt x="78477" y="26868"/>
                    </a:lnTo>
                    <a:lnTo>
                      <a:pt x="78477" y="26607"/>
                    </a:lnTo>
                    <a:lnTo>
                      <a:pt x="78462" y="26329"/>
                    </a:lnTo>
                    <a:lnTo>
                      <a:pt x="78431" y="26037"/>
                    </a:lnTo>
                    <a:lnTo>
                      <a:pt x="78370" y="25729"/>
                    </a:lnTo>
                    <a:lnTo>
                      <a:pt x="78293" y="25406"/>
                    </a:lnTo>
                    <a:lnTo>
                      <a:pt x="78200" y="25051"/>
                    </a:lnTo>
                    <a:lnTo>
                      <a:pt x="78092" y="24697"/>
                    </a:lnTo>
                    <a:lnTo>
                      <a:pt x="77954" y="24328"/>
                    </a:lnTo>
                    <a:lnTo>
                      <a:pt x="77815" y="23943"/>
                    </a:lnTo>
                    <a:lnTo>
                      <a:pt x="77646" y="23543"/>
                    </a:lnTo>
                    <a:lnTo>
                      <a:pt x="77461" y="23127"/>
                    </a:lnTo>
                    <a:lnTo>
                      <a:pt x="77261" y="22711"/>
                    </a:lnTo>
                    <a:lnTo>
                      <a:pt x="76814" y="21834"/>
                    </a:lnTo>
                    <a:lnTo>
                      <a:pt x="76306" y="20925"/>
                    </a:lnTo>
                    <a:lnTo>
                      <a:pt x="75752" y="19986"/>
                    </a:lnTo>
                    <a:lnTo>
                      <a:pt x="75136" y="19031"/>
                    </a:lnTo>
                    <a:lnTo>
                      <a:pt x="74490" y="18046"/>
                    </a:lnTo>
                    <a:lnTo>
                      <a:pt x="73797" y="17045"/>
                    </a:lnTo>
                    <a:lnTo>
                      <a:pt x="73058" y="16044"/>
                    </a:lnTo>
                    <a:lnTo>
                      <a:pt x="72288" y="15028"/>
                    </a:lnTo>
                    <a:lnTo>
                      <a:pt x="71487" y="14027"/>
                    </a:lnTo>
                    <a:lnTo>
                      <a:pt x="70671" y="13027"/>
                    </a:lnTo>
                    <a:lnTo>
                      <a:pt x="69824" y="12041"/>
                    </a:lnTo>
                    <a:lnTo>
                      <a:pt x="68962" y="11071"/>
                    </a:lnTo>
                    <a:lnTo>
                      <a:pt x="68084" y="10132"/>
                    </a:lnTo>
                    <a:lnTo>
                      <a:pt x="67207" y="9224"/>
                    </a:lnTo>
                    <a:lnTo>
                      <a:pt x="66314" y="8346"/>
                    </a:lnTo>
                    <a:lnTo>
                      <a:pt x="65421" y="7515"/>
                    </a:lnTo>
                    <a:lnTo>
                      <a:pt x="64543" y="6729"/>
                    </a:lnTo>
                    <a:lnTo>
                      <a:pt x="64097" y="6360"/>
                    </a:lnTo>
                    <a:lnTo>
                      <a:pt x="63650" y="6006"/>
                    </a:lnTo>
                    <a:lnTo>
                      <a:pt x="63219" y="5667"/>
                    </a:lnTo>
                    <a:lnTo>
                      <a:pt x="62788" y="5328"/>
                    </a:lnTo>
                    <a:lnTo>
                      <a:pt x="62357" y="5020"/>
                    </a:lnTo>
                    <a:lnTo>
                      <a:pt x="61941" y="4728"/>
                    </a:lnTo>
                    <a:lnTo>
                      <a:pt x="61510" y="4451"/>
                    </a:lnTo>
                    <a:lnTo>
                      <a:pt x="61094" y="4189"/>
                    </a:lnTo>
                    <a:lnTo>
                      <a:pt x="60694" y="3943"/>
                    </a:lnTo>
                    <a:lnTo>
                      <a:pt x="60294" y="3727"/>
                    </a:lnTo>
                    <a:lnTo>
                      <a:pt x="59893" y="3527"/>
                    </a:lnTo>
                    <a:lnTo>
                      <a:pt x="59509" y="3342"/>
                    </a:lnTo>
                    <a:lnTo>
                      <a:pt x="59124" y="3188"/>
                    </a:lnTo>
                    <a:lnTo>
                      <a:pt x="58754" y="3049"/>
                    </a:lnTo>
                    <a:lnTo>
                      <a:pt x="58754" y="3049"/>
                    </a:lnTo>
                    <a:lnTo>
                      <a:pt x="58030" y="2819"/>
                    </a:lnTo>
                    <a:lnTo>
                      <a:pt x="57307" y="2588"/>
                    </a:lnTo>
                    <a:lnTo>
                      <a:pt x="56552" y="2372"/>
                    </a:lnTo>
                    <a:lnTo>
                      <a:pt x="55798" y="2172"/>
                    </a:lnTo>
                    <a:lnTo>
                      <a:pt x="55013" y="1972"/>
                    </a:lnTo>
                    <a:lnTo>
                      <a:pt x="54227" y="1787"/>
                    </a:lnTo>
                    <a:lnTo>
                      <a:pt x="53442" y="1602"/>
                    </a:lnTo>
                    <a:lnTo>
                      <a:pt x="52626" y="1433"/>
                    </a:lnTo>
                    <a:lnTo>
                      <a:pt x="50963" y="1109"/>
                    </a:lnTo>
                    <a:lnTo>
                      <a:pt x="49270" y="802"/>
                    </a:lnTo>
                    <a:lnTo>
                      <a:pt x="47514" y="524"/>
                    </a:lnTo>
                    <a:lnTo>
                      <a:pt x="45728" y="263"/>
                    </a:lnTo>
                    <a:lnTo>
                      <a:pt x="45728" y="263"/>
                    </a:lnTo>
                    <a:lnTo>
                      <a:pt x="45066" y="170"/>
                    </a:lnTo>
                    <a:lnTo>
                      <a:pt x="44466" y="93"/>
                    </a:lnTo>
                    <a:lnTo>
                      <a:pt x="43912" y="47"/>
                    </a:lnTo>
                    <a:lnTo>
                      <a:pt x="43388" y="16"/>
                    </a:lnTo>
                    <a:lnTo>
                      <a:pt x="42865" y="1"/>
                    </a:lnTo>
                    <a:lnTo>
                      <a:pt x="42310" y="16"/>
                    </a:lnTo>
                    <a:lnTo>
                      <a:pt x="41710" y="32"/>
                    </a:lnTo>
                    <a:lnTo>
                      <a:pt x="41032" y="78"/>
                    </a:lnTo>
                    <a:lnTo>
                      <a:pt x="41032" y="78"/>
                    </a:lnTo>
                    <a:lnTo>
                      <a:pt x="40062" y="170"/>
                    </a:lnTo>
                    <a:lnTo>
                      <a:pt x="39092" y="293"/>
                    </a:lnTo>
                    <a:lnTo>
                      <a:pt x="38138" y="447"/>
                    </a:lnTo>
                    <a:lnTo>
                      <a:pt x="37168" y="632"/>
                    </a:lnTo>
                    <a:lnTo>
                      <a:pt x="36198" y="848"/>
                    </a:lnTo>
                    <a:lnTo>
                      <a:pt x="35243" y="1094"/>
                    </a:lnTo>
                    <a:lnTo>
                      <a:pt x="34304" y="1371"/>
                    </a:lnTo>
                    <a:lnTo>
                      <a:pt x="33365" y="1679"/>
                    </a:lnTo>
                    <a:lnTo>
                      <a:pt x="32426" y="2003"/>
                    </a:lnTo>
                    <a:lnTo>
                      <a:pt x="31517" y="2372"/>
                    </a:lnTo>
                    <a:lnTo>
                      <a:pt x="30609" y="2757"/>
                    </a:lnTo>
                    <a:lnTo>
                      <a:pt x="29731" y="3173"/>
                    </a:lnTo>
                    <a:lnTo>
                      <a:pt x="28854" y="3604"/>
                    </a:lnTo>
                    <a:lnTo>
                      <a:pt x="28007" y="4081"/>
                    </a:lnTo>
                    <a:lnTo>
                      <a:pt x="27175" y="4558"/>
                    </a:lnTo>
                    <a:lnTo>
                      <a:pt x="26375" y="5082"/>
                    </a:lnTo>
                    <a:lnTo>
                      <a:pt x="25589" y="5621"/>
                    </a:lnTo>
                    <a:lnTo>
                      <a:pt x="24835" y="6175"/>
                    </a:lnTo>
                    <a:lnTo>
                      <a:pt x="24111" y="6760"/>
                    </a:lnTo>
                    <a:lnTo>
                      <a:pt x="23403" y="7361"/>
                    </a:lnTo>
                    <a:lnTo>
                      <a:pt x="22741" y="7976"/>
                    </a:lnTo>
                    <a:lnTo>
                      <a:pt x="22418" y="8300"/>
                    </a:lnTo>
                    <a:lnTo>
                      <a:pt x="22110" y="8623"/>
                    </a:lnTo>
                    <a:lnTo>
                      <a:pt x="21802" y="8946"/>
                    </a:lnTo>
                    <a:lnTo>
                      <a:pt x="21509" y="9285"/>
                    </a:lnTo>
                    <a:lnTo>
                      <a:pt x="21217" y="9624"/>
                    </a:lnTo>
                    <a:lnTo>
                      <a:pt x="20940" y="9963"/>
                    </a:lnTo>
                    <a:lnTo>
                      <a:pt x="20678" y="10317"/>
                    </a:lnTo>
                    <a:lnTo>
                      <a:pt x="20416" y="10671"/>
                    </a:lnTo>
                    <a:lnTo>
                      <a:pt x="20170" y="11025"/>
                    </a:lnTo>
                    <a:lnTo>
                      <a:pt x="19939" y="11379"/>
                    </a:lnTo>
                    <a:lnTo>
                      <a:pt x="19708" y="11749"/>
                    </a:lnTo>
                    <a:lnTo>
                      <a:pt x="19492" y="12118"/>
                    </a:lnTo>
                    <a:lnTo>
                      <a:pt x="19292" y="12488"/>
                    </a:lnTo>
                    <a:lnTo>
                      <a:pt x="19092" y="12857"/>
                    </a:lnTo>
                    <a:lnTo>
                      <a:pt x="18907" y="13242"/>
                    </a:lnTo>
                    <a:lnTo>
                      <a:pt x="18738" y="13627"/>
                    </a:lnTo>
                    <a:lnTo>
                      <a:pt x="18569" y="14012"/>
                    </a:lnTo>
                    <a:lnTo>
                      <a:pt x="18430" y="14397"/>
                    </a:lnTo>
                    <a:lnTo>
                      <a:pt x="18291" y="14797"/>
                    </a:lnTo>
                    <a:lnTo>
                      <a:pt x="18168" y="15198"/>
                    </a:lnTo>
                    <a:lnTo>
                      <a:pt x="18045" y="15598"/>
                    </a:lnTo>
                    <a:lnTo>
                      <a:pt x="17953" y="15998"/>
                    </a:lnTo>
                    <a:lnTo>
                      <a:pt x="17953" y="1599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31"/>
              <p:cNvSpPr/>
              <p:nvPr/>
            </p:nvSpPr>
            <p:spPr>
              <a:xfrm>
                <a:off x="6160750" y="3007575"/>
                <a:ext cx="354194" cy="473874"/>
              </a:xfrm>
              <a:custGeom>
                <a:rect b="b" l="l" r="r" t="t"/>
                <a:pathLst>
                  <a:path extrusionOk="0" h="28346" w="21187">
                    <a:moveTo>
                      <a:pt x="4943" y="0"/>
                    </a:moveTo>
                    <a:lnTo>
                      <a:pt x="4943" y="0"/>
                    </a:lnTo>
                    <a:lnTo>
                      <a:pt x="4650" y="9361"/>
                    </a:lnTo>
                    <a:lnTo>
                      <a:pt x="0" y="10254"/>
                    </a:lnTo>
                    <a:lnTo>
                      <a:pt x="0" y="10254"/>
                    </a:lnTo>
                    <a:lnTo>
                      <a:pt x="216" y="10747"/>
                    </a:lnTo>
                    <a:lnTo>
                      <a:pt x="478" y="11332"/>
                    </a:lnTo>
                    <a:lnTo>
                      <a:pt x="847" y="12117"/>
                    </a:lnTo>
                    <a:lnTo>
                      <a:pt x="1309" y="13072"/>
                    </a:lnTo>
                    <a:lnTo>
                      <a:pt x="1879" y="14165"/>
                    </a:lnTo>
                    <a:lnTo>
                      <a:pt x="2541" y="15366"/>
                    </a:lnTo>
                    <a:lnTo>
                      <a:pt x="2910" y="15997"/>
                    </a:lnTo>
                    <a:lnTo>
                      <a:pt x="3295" y="16659"/>
                    </a:lnTo>
                    <a:lnTo>
                      <a:pt x="3711" y="17337"/>
                    </a:lnTo>
                    <a:lnTo>
                      <a:pt x="4142" y="18014"/>
                    </a:lnTo>
                    <a:lnTo>
                      <a:pt x="4604" y="18723"/>
                    </a:lnTo>
                    <a:lnTo>
                      <a:pt x="5081" y="19415"/>
                    </a:lnTo>
                    <a:lnTo>
                      <a:pt x="5589" y="20124"/>
                    </a:lnTo>
                    <a:lnTo>
                      <a:pt x="6113" y="20832"/>
                    </a:lnTo>
                    <a:lnTo>
                      <a:pt x="6652" y="21540"/>
                    </a:lnTo>
                    <a:lnTo>
                      <a:pt x="7221" y="22233"/>
                    </a:lnTo>
                    <a:lnTo>
                      <a:pt x="7806" y="22926"/>
                    </a:lnTo>
                    <a:lnTo>
                      <a:pt x="8422" y="23603"/>
                    </a:lnTo>
                    <a:lnTo>
                      <a:pt x="9054" y="24265"/>
                    </a:lnTo>
                    <a:lnTo>
                      <a:pt x="9700" y="24912"/>
                    </a:lnTo>
                    <a:lnTo>
                      <a:pt x="10362" y="25528"/>
                    </a:lnTo>
                    <a:lnTo>
                      <a:pt x="11055" y="26128"/>
                    </a:lnTo>
                    <a:lnTo>
                      <a:pt x="11763" y="26698"/>
                    </a:lnTo>
                    <a:lnTo>
                      <a:pt x="12117" y="26975"/>
                    </a:lnTo>
                    <a:lnTo>
                      <a:pt x="12487" y="27237"/>
                    </a:lnTo>
                    <a:lnTo>
                      <a:pt x="12487" y="27237"/>
                    </a:lnTo>
                    <a:lnTo>
                      <a:pt x="12841" y="27483"/>
                    </a:lnTo>
                    <a:lnTo>
                      <a:pt x="13195" y="27683"/>
                    </a:lnTo>
                    <a:lnTo>
                      <a:pt x="13534" y="27868"/>
                    </a:lnTo>
                    <a:lnTo>
                      <a:pt x="13873" y="28022"/>
                    </a:lnTo>
                    <a:lnTo>
                      <a:pt x="14181" y="28145"/>
                    </a:lnTo>
                    <a:lnTo>
                      <a:pt x="14489" y="28238"/>
                    </a:lnTo>
                    <a:lnTo>
                      <a:pt x="14797" y="28299"/>
                    </a:lnTo>
                    <a:lnTo>
                      <a:pt x="15074" y="28346"/>
                    </a:lnTo>
                    <a:lnTo>
                      <a:pt x="15351" y="28346"/>
                    </a:lnTo>
                    <a:lnTo>
                      <a:pt x="15628" y="28346"/>
                    </a:lnTo>
                    <a:lnTo>
                      <a:pt x="15890" y="28299"/>
                    </a:lnTo>
                    <a:lnTo>
                      <a:pt x="16136" y="28238"/>
                    </a:lnTo>
                    <a:lnTo>
                      <a:pt x="16382" y="28161"/>
                    </a:lnTo>
                    <a:lnTo>
                      <a:pt x="16613" y="28053"/>
                    </a:lnTo>
                    <a:lnTo>
                      <a:pt x="16829" y="27930"/>
                    </a:lnTo>
                    <a:lnTo>
                      <a:pt x="17044" y="27791"/>
                    </a:lnTo>
                    <a:lnTo>
                      <a:pt x="17260" y="27622"/>
                    </a:lnTo>
                    <a:lnTo>
                      <a:pt x="17460" y="27437"/>
                    </a:lnTo>
                    <a:lnTo>
                      <a:pt x="17645" y="27252"/>
                    </a:lnTo>
                    <a:lnTo>
                      <a:pt x="17830" y="27037"/>
                    </a:lnTo>
                    <a:lnTo>
                      <a:pt x="18014" y="26806"/>
                    </a:lnTo>
                    <a:lnTo>
                      <a:pt x="18184" y="26559"/>
                    </a:lnTo>
                    <a:lnTo>
                      <a:pt x="18338" y="26298"/>
                    </a:lnTo>
                    <a:lnTo>
                      <a:pt x="18492" y="26021"/>
                    </a:lnTo>
                    <a:lnTo>
                      <a:pt x="18646" y="25743"/>
                    </a:lnTo>
                    <a:lnTo>
                      <a:pt x="18784" y="25451"/>
                    </a:lnTo>
                    <a:lnTo>
                      <a:pt x="18923" y="25143"/>
                    </a:lnTo>
                    <a:lnTo>
                      <a:pt x="19046" y="24835"/>
                    </a:lnTo>
                    <a:lnTo>
                      <a:pt x="19292" y="24188"/>
                    </a:lnTo>
                    <a:lnTo>
                      <a:pt x="19508" y="23496"/>
                    </a:lnTo>
                    <a:lnTo>
                      <a:pt x="19708" y="22803"/>
                    </a:lnTo>
                    <a:lnTo>
                      <a:pt x="19877" y="22094"/>
                    </a:lnTo>
                    <a:lnTo>
                      <a:pt x="20047" y="21371"/>
                    </a:lnTo>
                    <a:lnTo>
                      <a:pt x="20185" y="20663"/>
                    </a:lnTo>
                    <a:lnTo>
                      <a:pt x="20309" y="19954"/>
                    </a:lnTo>
                    <a:lnTo>
                      <a:pt x="20432" y="19261"/>
                    </a:lnTo>
                    <a:lnTo>
                      <a:pt x="20616" y="17953"/>
                    </a:lnTo>
                    <a:lnTo>
                      <a:pt x="20786" y="16783"/>
                    </a:lnTo>
                    <a:lnTo>
                      <a:pt x="20909" y="15813"/>
                    </a:lnTo>
                    <a:lnTo>
                      <a:pt x="20971" y="15428"/>
                    </a:lnTo>
                    <a:lnTo>
                      <a:pt x="21032" y="15104"/>
                    </a:lnTo>
                    <a:lnTo>
                      <a:pt x="21094" y="14858"/>
                    </a:lnTo>
                    <a:lnTo>
                      <a:pt x="21155" y="14704"/>
                    </a:lnTo>
                    <a:lnTo>
                      <a:pt x="21155" y="14704"/>
                    </a:lnTo>
                    <a:lnTo>
                      <a:pt x="21186" y="14642"/>
                    </a:lnTo>
                    <a:lnTo>
                      <a:pt x="21171" y="14565"/>
                    </a:lnTo>
                    <a:lnTo>
                      <a:pt x="21140" y="14458"/>
                    </a:lnTo>
                    <a:lnTo>
                      <a:pt x="21094" y="14350"/>
                    </a:lnTo>
                    <a:lnTo>
                      <a:pt x="21017" y="14211"/>
                    </a:lnTo>
                    <a:lnTo>
                      <a:pt x="20924" y="14073"/>
                    </a:lnTo>
                    <a:lnTo>
                      <a:pt x="20663" y="13734"/>
                    </a:lnTo>
                    <a:lnTo>
                      <a:pt x="20324" y="13349"/>
                    </a:lnTo>
                    <a:lnTo>
                      <a:pt x="19924" y="12903"/>
                    </a:lnTo>
                    <a:lnTo>
                      <a:pt x="19446" y="12425"/>
                    </a:lnTo>
                    <a:lnTo>
                      <a:pt x="18923" y="11902"/>
                    </a:lnTo>
                    <a:lnTo>
                      <a:pt x="18338" y="11347"/>
                    </a:lnTo>
                    <a:lnTo>
                      <a:pt x="17707" y="10762"/>
                    </a:lnTo>
                    <a:lnTo>
                      <a:pt x="16336" y="9531"/>
                    </a:lnTo>
                    <a:lnTo>
                      <a:pt x="14843" y="8237"/>
                    </a:lnTo>
                    <a:lnTo>
                      <a:pt x="13303" y="6913"/>
                    </a:lnTo>
                    <a:lnTo>
                      <a:pt x="11763" y="5604"/>
                    </a:lnTo>
                    <a:lnTo>
                      <a:pt x="10254" y="4342"/>
                    </a:lnTo>
                    <a:lnTo>
                      <a:pt x="7575" y="2140"/>
                    </a:lnTo>
                    <a:lnTo>
                      <a:pt x="5666" y="585"/>
                    </a:lnTo>
                    <a:lnTo>
                      <a:pt x="4943" y="0"/>
                    </a:lnTo>
                    <a:lnTo>
                      <a:pt x="4943" y="0"/>
                    </a:lnTo>
                    <a:close/>
                  </a:path>
                </a:pathLst>
              </a:custGeom>
              <a:solidFill>
                <a:srgbClr val="D680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31"/>
              <p:cNvSpPr/>
              <p:nvPr/>
            </p:nvSpPr>
            <p:spPr>
              <a:xfrm>
                <a:off x="6241061" y="2588016"/>
                <a:ext cx="509131" cy="680820"/>
              </a:xfrm>
              <a:custGeom>
                <a:rect b="b" l="l" r="r" t="t"/>
                <a:pathLst>
                  <a:path extrusionOk="0" h="40725" w="30455">
                    <a:moveTo>
                      <a:pt x="30178" y="14781"/>
                    </a:moveTo>
                    <a:lnTo>
                      <a:pt x="30178" y="14781"/>
                    </a:lnTo>
                    <a:lnTo>
                      <a:pt x="30255" y="14366"/>
                    </a:lnTo>
                    <a:lnTo>
                      <a:pt x="30316" y="13950"/>
                    </a:lnTo>
                    <a:lnTo>
                      <a:pt x="30378" y="13549"/>
                    </a:lnTo>
                    <a:lnTo>
                      <a:pt x="30409" y="13149"/>
                    </a:lnTo>
                    <a:lnTo>
                      <a:pt x="30439" y="12764"/>
                    </a:lnTo>
                    <a:lnTo>
                      <a:pt x="30455" y="12379"/>
                    </a:lnTo>
                    <a:lnTo>
                      <a:pt x="30455" y="12010"/>
                    </a:lnTo>
                    <a:lnTo>
                      <a:pt x="30439" y="11640"/>
                    </a:lnTo>
                    <a:lnTo>
                      <a:pt x="30424" y="11271"/>
                    </a:lnTo>
                    <a:lnTo>
                      <a:pt x="30378" y="10917"/>
                    </a:lnTo>
                    <a:lnTo>
                      <a:pt x="30332" y="10578"/>
                    </a:lnTo>
                    <a:lnTo>
                      <a:pt x="30270" y="10224"/>
                    </a:lnTo>
                    <a:lnTo>
                      <a:pt x="30208" y="9900"/>
                    </a:lnTo>
                    <a:lnTo>
                      <a:pt x="30116" y="9562"/>
                    </a:lnTo>
                    <a:lnTo>
                      <a:pt x="30024" y="9238"/>
                    </a:lnTo>
                    <a:lnTo>
                      <a:pt x="29916" y="8930"/>
                    </a:lnTo>
                    <a:lnTo>
                      <a:pt x="29808" y="8607"/>
                    </a:lnTo>
                    <a:lnTo>
                      <a:pt x="29685" y="8315"/>
                    </a:lnTo>
                    <a:lnTo>
                      <a:pt x="29546" y="8007"/>
                    </a:lnTo>
                    <a:lnTo>
                      <a:pt x="29392" y="7714"/>
                    </a:lnTo>
                    <a:lnTo>
                      <a:pt x="29238" y="7437"/>
                    </a:lnTo>
                    <a:lnTo>
                      <a:pt x="29084" y="7160"/>
                    </a:lnTo>
                    <a:lnTo>
                      <a:pt x="28900" y="6883"/>
                    </a:lnTo>
                    <a:lnTo>
                      <a:pt x="28715" y="6606"/>
                    </a:lnTo>
                    <a:lnTo>
                      <a:pt x="28530" y="6344"/>
                    </a:lnTo>
                    <a:lnTo>
                      <a:pt x="28330" y="6097"/>
                    </a:lnTo>
                    <a:lnTo>
                      <a:pt x="28114" y="5851"/>
                    </a:lnTo>
                    <a:lnTo>
                      <a:pt x="27899" y="5605"/>
                    </a:lnTo>
                    <a:lnTo>
                      <a:pt x="27668" y="5358"/>
                    </a:lnTo>
                    <a:lnTo>
                      <a:pt x="27437" y="5127"/>
                    </a:lnTo>
                    <a:lnTo>
                      <a:pt x="26944" y="4681"/>
                    </a:lnTo>
                    <a:lnTo>
                      <a:pt x="26436" y="4250"/>
                    </a:lnTo>
                    <a:lnTo>
                      <a:pt x="25882" y="3850"/>
                    </a:lnTo>
                    <a:lnTo>
                      <a:pt x="25312" y="3465"/>
                    </a:lnTo>
                    <a:lnTo>
                      <a:pt x="24712" y="3095"/>
                    </a:lnTo>
                    <a:lnTo>
                      <a:pt x="24096" y="2756"/>
                    </a:lnTo>
                    <a:lnTo>
                      <a:pt x="23465" y="2433"/>
                    </a:lnTo>
                    <a:lnTo>
                      <a:pt x="22803" y="2125"/>
                    </a:lnTo>
                    <a:lnTo>
                      <a:pt x="22125" y="1848"/>
                    </a:lnTo>
                    <a:lnTo>
                      <a:pt x="21448" y="1586"/>
                    </a:lnTo>
                    <a:lnTo>
                      <a:pt x="20739" y="1340"/>
                    </a:lnTo>
                    <a:lnTo>
                      <a:pt x="20031" y="1109"/>
                    </a:lnTo>
                    <a:lnTo>
                      <a:pt x="19308" y="909"/>
                    </a:lnTo>
                    <a:lnTo>
                      <a:pt x="18569" y="709"/>
                    </a:lnTo>
                    <a:lnTo>
                      <a:pt x="17829" y="539"/>
                    </a:lnTo>
                    <a:lnTo>
                      <a:pt x="17090" y="385"/>
                    </a:lnTo>
                    <a:lnTo>
                      <a:pt x="16336" y="247"/>
                    </a:lnTo>
                    <a:lnTo>
                      <a:pt x="16336" y="247"/>
                    </a:lnTo>
                    <a:lnTo>
                      <a:pt x="15674" y="139"/>
                    </a:lnTo>
                    <a:lnTo>
                      <a:pt x="15012" y="62"/>
                    </a:lnTo>
                    <a:lnTo>
                      <a:pt x="14381" y="16"/>
                    </a:lnTo>
                    <a:lnTo>
                      <a:pt x="13749" y="0"/>
                    </a:lnTo>
                    <a:lnTo>
                      <a:pt x="13149" y="16"/>
                    </a:lnTo>
                    <a:lnTo>
                      <a:pt x="12564" y="62"/>
                    </a:lnTo>
                    <a:lnTo>
                      <a:pt x="11994" y="139"/>
                    </a:lnTo>
                    <a:lnTo>
                      <a:pt x="11440" y="231"/>
                    </a:lnTo>
                    <a:lnTo>
                      <a:pt x="10901" y="354"/>
                    </a:lnTo>
                    <a:lnTo>
                      <a:pt x="10377" y="508"/>
                    </a:lnTo>
                    <a:lnTo>
                      <a:pt x="9869" y="678"/>
                    </a:lnTo>
                    <a:lnTo>
                      <a:pt x="9377" y="878"/>
                    </a:lnTo>
                    <a:lnTo>
                      <a:pt x="8899" y="1094"/>
                    </a:lnTo>
                    <a:lnTo>
                      <a:pt x="8437" y="1340"/>
                    </a:lnTo>
                    <a:lnTo>
                      <a:pt x="7991" y="1602"/>
                    </a:lnTo>
                    <a:lnTo>
                      <a:pt x="7544" y="1894"/>
                    </a:lnTo>
                    <a:lnTo>
                      <a:pt x="7129" y="2202"/>
                    </a:lnTo>
                    <a:lnTo>
                      <a:pt x="6728" y="2541"/>
                    </a:lnTo>
                    <a:lnTo>
                      <a:pt x="6344" y="2880"/>
                    </a:lnTo>
                    <a:lnTo>
                      <a:pt x="5959" y="3249"/>
                    </a:lnTo>
                    <a:lnTo>
                      <a:pt x="5589" y="3634"/>
                    </a:lnTo>
                    <a:lnTo>
                      <a:pt x="5250" y="4050"/>
                    </a:lnTo>
                    <a:lnTo>
                      <a:pt x="4912" y="4465"/>
                    </a:lnTo>
                    <a:lnTo>
                      <a:pt x="4588" y="4897"/>
                    </a:lnTo>
                    <a:lnTo>
                      <a:pt x="4280" y="5358"/>
                    </a:lnTo>
                    <a:lnTo>
                      <a:pt x="3972" y="5820"/>
                    </a:lnTo>
                    <a:lnTo>
                      <a:pt x="3695" y="6313"/>
                    </a:lnTo>
                    <a:lnTo>
                      <a:pt x="3418" y="6806"/>
                    </a:lnTo>
                    <a:lnTo>
                      <a:pt x="3156" y="7314"/>
                    </a:lnTo>
                    <a:lnTo>
                      <a:pt x="2910" y="7837"/>
                    </a:lnTo>
                    <a:lnTo>
                      <a:pt x="2664" y="8376"/>
                    </a:lnTo>
                    <a:lnTo>
                      <a:pt x="2448" y="8915"/>
                    </a:lnTo>
                    <a:lnTo>
                      <a:pt x="2233" y="9485"/>
                    </a:lnTo>
                    <a:lnTo>
                      <a:pt x="2017" y="10039"/>
                    </a:lnTo>
                    <a:lnTo>
                      <a:pt x="1832" y="10624"/>
                    </a:lnTo>
                    <a:lnTo>
                      <a:pt x="1647" y="11209"/>
                    </a:lnTo>
                    <a:lnTo>
                      <a:pt x="1478" y="11794"/>
                    </a:lnTo>
                    <a:lnTo>
                      <a:pt x="1324" y="12395"/>
                    </a:lnTo>
                    <a:lnTo>
                      <a:pt x="1170" y="12995"/>
                    </a:lnTo>
                    <a:lnTo>
                      <a:pt x="1032" y="13611"/>
                    </a:lnTo>
                    <a:lnTo>
                      <a:pt x="893" y="14227"/>
                    </a:lnTo>
                    <a:lnTo>
                      <a:pt x="770" y="14858"/>
                    </a:lnTo>
                    <a:lnTo>
                      <a:pt x="662" y="15474"/>
                    </a:lnTo>
                    <a:lnTo>
                      <a:pt x="554" y="16105"/>
                    </a:lnTo>
                    <a:lnTo>
                      <a:pt x="385" y="17368"/>
                    </a:lnTo>
                    <a:lnTo>
                      <a:pt x="246" y="18646"/>
                    </a:lnTo>
                    <a:lnTo>
                      <a:pt x="139" y="19924"/>
                    </a:lnTo>
                    <a:lnTo>
                      <a:pt x="62" y="21186"/>
                    </a:lnTo>
                    <a:lnTo>
                      <a:pt x="15" y="22433"/>
                    </a:lnTo>
                    <a:lnTo>
                      <a:pt x="0" y="23681"/>
                    </a:lnTo>
                    <a:lnTo>
                      <a:pt x="0" y="24897"/>
                    </a:lnTo>
                    <a:lnTo>
                      <a:pt x="46" y="26098"/>
                    </a:lnTo>
                    <a:lnTo>
                      <a:pt x="108" y="27268"/>
                    </a:lnTo>
                    <a:lnTo>
                      <a:pt x="185" y="28392"/>
                    </a:lnTo>
                    <a:lnTo>
                      <a:pt x="185" y="28392"/>
                    </a:lnTo>
                    <a:lnTo>
                      <a:pt x="246" y="28885"/>
                    </a:lnTo>
                    <a:lnTo>
                      <a:pt x="339" y="29393"/>
                    </a:lnTo>
                    <a:lnTo>
                      <a:pt x="462" y="29901"/>
                    </a:lnTo>
                    <a:lnTo>
                      <a:pt x="616" y="30440"/>
                    </a:lnTo>
                    <a:lnTo>
                      <a:pt x="801" y="30963"/>
                    </a:lnTo>
                    <a:lnTo>
                      <a:pt x="1016" y="31502"/>
                    </a:lnTo>
                    <a:lnTo>
                      <a:pt x="1263" y="32026"/>
                    </a:lnTo>
                    <a:lnTo>
                      <a:pt x="1524" y="32564"/>
                    </a:lnTo>
                    <a:lnTo>
                      <a:pt x="1832" y="33103"/>
                    </a:lnTo>
                    <a:lnTo>
                      <a:pt x="2156" y="33642"/>
                    </a:lnTo>
                    <a:lnTo>
                      <a:pt x="2494" y="34166"/>
                    </a:lnTo>
                    <a:lnTo>
                      <a:pt x="2864" y="34674"/>
                    </a:lnTo>
                    <a:lnTo>
                      <a:pt x="3264" y="35182"/>
                    </a:lnTo>
                    <a:lnTo>
                      <a:pt x="3680" y="35690"/>
                    </a:lnTo>
                    <a:lnTo>
                      <a:pt x="4111" y="36167"/>
                    </a:lnTo>
                    <a:lnTo>
                      <a:pt x="4557" y="36645"/>
                    </a:lnTo>
                    <a:lnTo>
                      <a:pt x="5035" y="37107"/>
                    </a:lnTo>
                    <a:lnTo>
                      <a:pt x="5527" y="37538"/>
                    </a:lnTo>
                    <a:lnTo>
                      <a:pt x="6036" y="37953"/>
                    </a:lnTo>
                    <a:lnTo>
                      <a:pt x="6559" y="38354"/>
                    </a:lnTo>
                    <a:lnTo>
                      <a:pt x="7098" y="38723"/>
                    </a:lnTo>
                    <a:lnTo>
                      <a:pt x="7652" y="39062"/>
                    </a:lnTo>
                    <a:lnTo>
                      <a:pt x="8222" y="39385"/>
                    </a:lnTo>
                    <a:lnTo>
                      <a:pt x="8807" y="39678"/>
                    </a:lnTo>
                    <a:lnTo>
                      <a:pt x="9392" y="39940"/>
                    </a:lnTo>
                    <a:lnTo>
                      <a:pt x="9993" y="40155"/>
                    </a:lnTo>
                    <a:lnTo>
                      <a:pt x="10300" y="40263"/>
                    </a:lnTo>
                    <a:lnTo>
                      <a:pt x="10593" y="40355"/>
                    </a:lnTo>
                    <a:lnTo>
                      <a:pt x="10901" y="40432"/>
                    </a:lnTo>
                    <a:lnTo>
                      <a:pt x="11224" y="40509"/>
                    </a:lnTo>
                    <a:lnTo>
                      <a:pt x="11532" y="40571"/>
                    </a:lnTo>
                    <a:lnTo>
                      <a:pt x="11840" y="40617"/>
                    </a:lnTo>
                    <a:lnTo>
                      <a:pt x="12163" y="40663"/>
                    </a:lnTo>
                    <a:lnTo>
                      <a:pt x="12471" y="40694"/>
                    </a:lnTo>
                    <a:lnTo>
                      <a:pt x="12795" y="40709"/>
                    </a:lnTo>
                    <a:lnTo>
                      <a:pt x="13118" y="40725"/>
                    </a:lnTo>
                    <a:lnTo>
                      <a:pt x="13441" y="40725"/>
                    </a:lnTo>
                    <a:lnTo>
                      <a:pt x="13749" y="40709"/>
                    </a:lnTo>
                    <a:lnTo>
                      <a:pt x="13749" y="40709"/>
                    </a:lnTo>
                    <a:lnTo>
                      <a:pt x="14304" y="40663"/>
                    </a:lnTo>
                    <a:lnTo>
                      <a:pt x="14858" y="40586"/>
                    </a:lnTo>
                    <a:lnTo>
                      <a:pt x="15428" y="40478"/>
                    </a:lnTo>
                    <a:lnTo>
                      <a:pt x="15997" y="40324"/>
                    </a:lnTo>
                    <a:lnTo>
                      <a:pt x="16582" y="40140"/>
                    </a:lnTo>
                    <a:lnTo>
                      <a:pt x="17167" y="39924"/>
                    </a:lnTo>
                    <a:lnTo>
                      <a:pt x="17752" y="39662"/>
                    </a:lnTo>
                    <a:lnTo>
                      <a:pt x="18030" y="39524"/>
                    </a:lnTo>
                    <a:lnTo>
                      <a:pt x="18322" y="39370"/>
                    </a:lnTo>
                    <a:lnTo>
                      <a:pt x="18615" y="39200"/>
                    </a:lnTo>
                    <a:lnTo>
                      <a:pt x="18892" y="39016"/>
                    </a:lnTo>
                    <a:lnTo>
                      <a:pt x="19184" y="38831"/>
                    </a:lnTo>
                    <a:lnTo>
                      <a:pt x="19462" y="38646"/>
                    </a:lnTo>
                    <a:lnTo>
                      <a:pt x="19739" y="38431"/>
                    </a:lnTo>
                    <a:lnTo>
                      <a:pt x="20016" y="38215"/>
                    </a:lnTo>
                    <a:lnTo>
                      <a:pt x="20293" y="37984"/>
                    </a:lnTo>
                    <a:lnTo>
                      <a:pt x="20555" y="37753"/>
                    </a:lnTo>
                    <a:lnTo>
                      <a:pt x="20816" y="37491"/>
                    </a:lnTo>
                    <a:lnTo>
                      <a:pt x="21078" y="37230"/>
                    </a:lnTo>
                    <a:lnTo>
                      <a:pt x="21340" y="36953"/>
                    </a:lnTo>
                    <a:lnTo>
                      <a:pt x="21586" y="36675"/>
                    </a:lnTo>
                    <a:lnTo>
                      <a:pt x="21833" y="36367"/>
                    </a:lnTo>
                    <a:lnTo>
                      <a:pt x="22064" y="36060"/>
                    </a:lnTo>
                    <a:lnTo>
                      <a:pt x="22295" y="35736"/>
                    </a:lnTo>
                    <a:lnTo>
                      <a:pt x="22525" y="35413"/>
                    </a:lnTo>
                    <a:lnTo>
                      <a:pt x="22525" y="35413"/>
                    </a:lnTo>
                    <a:lnTo>
                      <a:pt x="22895" y="34828"/>
                    </a:lnTo>
                    <a:lnTo>
                      <a:pt x="23265" y="34227"/>
                    </a:lnTo>
                    <a:lnTo>
                      <a:pt x="23619" y="33611"/>
                    </a:lnTo>
                    <a:lnTo>
                      <a:pt x="23957" y="32980"/>
                    </a:lnTo>
                    <a:lnTo>
                      <a:pt x="24296" y="32334"/>
                    </a:lnTo>
                    <a:lnTo>
                      <a:pt x="24619" y="31671"/>
                    </a:lnTo>
                    <a:lnTo>
                      <a:pt x="24943" y="30994"/>
                    </a:lnTo>
                    <a:lnTo>
                      <a:pt x="25266" y="30301"/>
                    </a:lnTo>
                    <a:lnTo>
                      <a:pt x="25574" y="29608"/>
                    </a:lnTo>
                    <a:lnTo>
                      <a:pt x="25867" y="28915"/>
                    </a:lnTo>
                    <a:lnTo>
                      <a:pt x="26159" y="28207"/>
                    </a:lnTo>
                    <a:lnTo>
                      <a:pt x="26436" y="27484"/>
                    </a:lnTo>
                    <a:lnTo>
                      <a:pt x="26975" y="26052"/>
                    </a:lnTo>
                    <a:lnTo>
                      <a:pt x="27468" y="24635"/>
                    </a:lnTo>
                    <a:lnTo>
                      <a:pt x="27930" y="23219"/>
                    </a:lnTo>
                    <a:lnTo>
                      <a:pt x="28361" y="21833"/>
                    </a:lnTo>
                    <a:lnTo>
                      <a:pt x="28761" y="20478"/>
                    </a:lnTo>
                    <a:lnTo>
                      <a:pt x="29115" y="19185"/>
                    </a:lnTo>
                    <a:lnTo>
                      <a:pt x="29439" y="17953"/>
                    </a:lnTo>
                    <a:lnTo>
                      <a:pt x="29731" y="16798"/>
                    </a:lnTo>
                    <a:lnTo>
                      <a:pt x="29977" y="15736"/>
                    </a:lnTo>
                    <a:lnTo>
                      <a:pt x="30178" y="14781"/>
                    </a:lnTo>
                    <a:lnTo>
                      <a:pt x="30178" y="14781"/>
                    </a:lnTo>
                    <a:close/>
                  </a:path>
                </a:pathLst>
              </a:custGeom>
              <a:solidFill>
                <a:srgbClr val="E3AB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31"/>
              <p:cNvSpPr/>
              <p:nvPr/>
            </p:nvSpPr>
            <p:spPr>
              <a:xfrm>
                <a:off x="6282487" y="2716456"/>
                <a:ext cx="456639" cy="298591"/>
              </a:xfrm>
              <a:custGeom>
                <a:rect b="b" l="l" r="r" t="t"/>
                <a:pathLst>
                  <a:path extrusionOk="0" h="17861" w="27315">
                    <a:moveTo>
                      <a:pt x="26791" y="10947"/>
                    </a:moveTo>
                    <a:lnTo>
                      <a:pt x="26791" y="10947"/>
                    </a:lnTo>
                    <a:lnTo>
                      <a:pt x="27068" y="9854"/>
                    </a:lnTo>
                    <a:lnTo>
                      <a:pt x="27315" y="8823"/>
                    </a:lnTo>
                    <a:lnTo>
                      <a:pt x="27315" y="8823"/>
                    </a:lnTo>
                    <a:lnTo>
                      <a:pt x="26376" y="8037"/>
                    </a:lnTo>
                    <a:lnTo>
                      <a:pt x="25359" y="7221"/>
                    </a:lnTo>
                    <a:lnTo>
                      <a:pt x="24820" y="6821"/>
                    </a:lnTo>
                    <a:lnTo>
                      <a:pt x="24266" y="6405"/>
                    </a:lnTo>
                    <a:lnTo>
                      <a:pt x="23712" y="6005"/>
                    </a:lnTo>
                    <a:lnTo>
                      <a:pt x="23127" y="5605"/>
                    </a:lnTo>
                    <a:lnTo>
                      <a:pt x="22557" y="5220"/>
                    </a:lnTo>
                    <a:lnTo>
                      <a:pt x="21972" y="4850"/>
                    </a:lnTo>
                    <a:lnTo>
                      <a:pt x="21372" y="4496"/>
                    </a:lnTo>
                    <a:lnTo>
                      <a:pt x="20787" y="4157"/>
                    </a:lnTo>
                    <a:lnTo>
                      <a:pt x="20201" y="3865"/>
                    </a:lnTo>
                    <a:lnTo>
                      <a:pt x="19616" y="3588"/>
                    </a:lnTo>
                    <a:lnTo>
                      <a:pt x="19031" y="3341"/>
                    </a:lnTo>
                    <a:lnTo>
                      <a:pt x="18462" y="3126"/>
                    </a:lnTo>
                    <a:lnTo>
                      <a:pt x="18462" y="3126"/>
                    </a:lnTo>
                    <a:lnTo>
                      <a:pt x="17507" y="2787"/>
                    </a:lnTo>
                    <a:lnTo>
                      <a:pt x="16537" y="2448"/>
                    </a:lnTo>
                    <a:lnTo>
                      <a:pt x="14628" y="1740"/>
                    </a:lnTo>
                    <a:lnTo>
                      <a:pt x="13704" y="1401"/>
                    </a:lnTo>
                    <a:lnTo>
                      <a:pt x="12796" y="1093"/>
                    </a:lnTo>
                    <a:lnTo>
                      <a:pt x="11903" y="801"/>
                    </a:lnTo>
                    <a:lnTo>
                      <a:pt x="11056" y="539"/>
                    </a:lnTo>
                    <a:lnTo>
                      <a:pt x="10240" y="324"/>
                    </a:lnTo>
                    <a:lnTo>
                      <a:pt x="9855" y="231"/>
                    </a:lnTo>
                    <a:lnTo>
                      <a:pt x="9470" y="154"/>
                    </a:lnTo>
                    <a:lnTo>
                      <a:pt x="9100" y="93"/>
                    </a:lnTo>
                    <a:lnTo>
                      <a:pt x="8746" y="47"/>
                    </a:lnTo>
                    <a:lnTo>
                      <a:pt x="8408" y="16"/>
                    </a:lnTo>
                    <a:lnTo>
                      <a:pt x="8069" y="0"/>
                    </a:lnTo>
                    <a:lnTo>
                      <a:pt x="7761" y="0"/>
                    </a:lnTo>
                    <a:lnTo>
                      <a:pt x="7468" y="31"/>
                    </a:lnTo>
                    <a:lnTo>
                      <a:pt x="7176" y="77"/>
                    </a:lnTo>
                    <a:lnTo>
                      <a:pt x="6914" y="139"/>
                    </a:lnTo>
                    <a:lnTo>
                      <a:pt x="6668" y="216"/>
                    </a:lnTo>
                    <a:lnTo>
                      <a:pt x="6437" y="324"/>
                    </a:lnTo>
                    <a:lnTo>
                      <a:pt x="6221" y="462"/>
                    </a:lnTo>
                    <a:lnTo>
                      <a:pt x="6021" y="616"/>
                    </a:lnTo>
                    <a:lnTo>
                      <a:pt x="6021" y="616"/>
                    </a:lnTo>
                    <a:lnTo>
                      <a:pt x="5605" y="1001"/>
                    </a:lnTo>
                    <a:lnTo>
                      <a:pt x="5082" y="1478"/>
                    </a:lnTo>
                    <a:lnTo>
                      <a:pt x="4497" y="2063"/>
                    </a:lnTo>
                    <a:lnTo>
                      <a:pt x="4173" y="2387"/>
                    </a:lnTo>
                    <a:lnTo>
                      <a:pt x="3850" y="2726"/>
                    </a:lnTo>
                    <a:lnTo>
                      <a:pt x="3527" y="3095"/>
                    </a:lnTo>
                    <a:lnTo>
                      <a:pt x="3203" y="3495"/>
                    </a:lnTo>
                    <a:lnTo>
                      <a:pt x="2865" y="3911"/>
                    </a:lnTo>
                    <a:lnTo>
                      <a:pt x="2541" y="4342"/>
                    </a:lnTo>
                    <a:lnTo>
                      <a:pt x="2218" y="4804"/>
                    </a:lnTo>
                    <a:lnTo>
                      <a:pt x="1910" y="5297"/>
                    </a:lnTo>
                    <a:lnTo>
                      <a:pt x="1618" y="5805"/>
                    </a:lnTo>
                    <a:lnTo>
                      <a:pt x="1340" y="6328"/>
                    </a:lnTo>
                    <a:lnTo>
                      <a:pt x="1079" y="6883"/>
                    </a:lnTo>
                    <a:lnTo>
                      <a:pt x="832" y="7468"/>
                    </a:lnTo>
                    <a:lnTo>
                      <a:pt x="617" y="8068"/>
                    </a:lnTo>
                    <a:lnTo>
                      <a:pt x="432" y="8684"/>
                    </a:lnTo>
                    <a:lnTo>
                      <a:pt x="340" y="9007"/>
                    </a:lnTo>
                    <a:lnTo>
                      <a:pt x="263" y="9331"/>
                    </a:lnTo>
                    <a:lnTo>
                      <a:pt x="201" y="9654"/>
                    </a:lnTo>
                    <a:lnTo>
                      <a:pt x="139" y="9993"/>
                    </a:lnTo>
                    <a:lnTo>
                      <a:pt x="93" y="10332"/>
                    </a:lnTo>
                    <a:lnTo>
                      <a:pt x="63" y="10686"/>
                    </a:lnTo>
                    <a:lnTo>
                      <a:pt x="32" y="11040"/>
                    </a:lnTo>
                    <a:lnTo>
                      <a:pt x="16" y="11394"/>
                    </a:lnTo>
                    <a:lnTo>
                      <a:pt x="1" y="11763"/>
                    </a:lnTo>
                    <a:lnTo>
                      <a:pt x="1" y="12133"/>
                    </a:lnTo>
                    <a:lnTo>
                      <a:pt x="16" y="12502"/>
                    </a:lnTo>
                    <a:lnTo>
                      <a:pt x="47" y="12887"/>
                    </a:lnTo>
                    <a:lnTo>
                      <a:pt x="93" y="13272"/>
                    </a:lnTo>
                    <a:lnTo>
                      <a:pt x="139" y="13657"/>
                    </a:lnTo>
                    <a:lnTo>
                      <a:pt x="201" y="14058"/>
                    </a:lnTo>
                    <a:lnTo>
                      <a:pt x="278" y="14458"/>
                    </a:lnTo>
                    <a:lnTo>
                      <a:pt x="370" y="14858"/>
                    </a:lnTo>
                    <a:lnTo>
                      <a:pt x="478" y="15274"/>
                    </a:lnTo>
                    <a:lnTo>
                      <a:pt x="601" y="15690"/>
                    </a:lnTo>
                    <a:lnTo>
                      <a:pt x="740" y="16121"/>
                    </a:lnTo>
                    <a:lnTo>
                      <a:pt x="894" y="16552"/>
                    </a:lnTo>
                    <a:lnTo>
                      <a:pt x="1063" y="16983"/>
                    </a:lnTo>
                    <a:lnTo>
                      <a:pt x="1233" y="17414"/>
                    </a:lnTo>
                    <a:lnTo>
                      <a:pt x="1433" y="17861"/>
                    </a:lnTo>
                    <a:lnTo>
                      <a:pt x="1433" y="17861"/>
                    </a:lnTo>
                    <a:lnTo>
                      <a:pt x="2480" y="15921"/>
                    </a:lnTo>
                    <a:lnTo>
                      <a:pt x="3296" y="14412"/>
                    </a:lnTo>
                    <a:lnTo>
                      <a:pt x="3912" y="13257"/>
                    </a:lnTo>
                    <a:lnTo>
                      <a:pt x="4173" y="12795"/>
                    </a:lnTo>
                    <a:lnTo>
                      <a:pt x="4404" y="12410"/>
                    </a:lnTo>
                    <a:lnTo>
                      <a:pt x="4620" y="12087"/>
                    </a:lnTo>
                    <a:lnTo>
                      <a:pt x="4805" y="11810"/>
                    </a:lnTo>
                    <a:lnTo>
                      <a:pt x="4989" y="11594"/>
                    </a:lnTo>
                    <a:lnTo>
                      <a:pt x="5174" y="11409"/>
                    </a:lnTo>
                    <a:lnTo>
                      <a:pt x="5359" y="11255"/>
                    </a:lnTo>
                    <a:lnTo>
                      <a:pt x="5559" y="11132"/>
                    </a:lnTo>
                    <a:lnTo>
                      <a:pt x="5775" y="11024"/>
                    </a:lnTo>
                    <a:lnTo>
                      <a:pt x="6021" y="10932"/>
                    </a:lnTo>
                    <a:lnTo>
                      <a:pt x="6021" y="10932"/>
                    </a:lnTo>
                    <a:lnTo>
                      <a:pt x="6267" y="10840"/>
                    </a:lnTo>
                    <a:lnTo>
                      <a:pt x="6483" y="10732"/>
                    </a:lnTo>
                    <a:lnTo>
                      <a:pt x="6668" y="10639"/>
                    </a:lnTo>
                    <a:lnTo>
                      <a:pt x="6852" y="10532"/>
                    </a:lnTo>
                    <a:lnTo>
                      <a:pt x="6991" y="10439"/>
                    </a:lnTo>
                    <a:lnTo>
                      <a:pt x="7130" y="10332"/>
                    </a:lnTo>
                    <a:lnTo>
                      <a:pt x="7237" y="10239"/>
                    </a:lnTo>
                    <a:lnTo>
                      <a:pt x="7330" y="10147"/>
                    </a:lnTo>
                    <a:lnTo>
                      <a:pt x="7468" y="9977"/>
                    </a:lnTo>
                    <a:lnTo>
                      <a:pt x="7545" y="9854"/>
                    </a:lnTo>
                    <a:lnTo>
                      <a:pt x="7592" y="9762"/>
                    </a:lnTo>
                    <a:lnTo>
                      <a:pt x="7607" y="9731"/>
                    </a:lnTo>
                    <a:lnTo>
                      <a:pt x="7607" y="9731"/>
                    </a:lnTo>
                    <a:lnTo>
                      <a:pt x="7684" y="9839"/>
                    </a:lnTo>
                    <a:lnTo>
                      <a:pt x="7792" y="9962"/>
                    </a:lnTo>
                    <a:lnTo>
                      <a:pt x="7961" y="10085"/>
                    </a:lnTo>
                    <a:lnTo>
                      <a:pt x="8161" y="10224"/>
                    </a:lnTo>
                    <a:lnTo>
                      <a:pt x="8284" y="10270"/>
                    </a:lnTo>
                    <a:lnTo>
                      <a:pt x="8408" y="10332"/>
                    </a:lnTo>
                    <a:lnTo>
                      <a:pt x="8562" y="10378"/>
                    </a:lnTo>
                    <a:lnTo>
                      <a:pt x="8715" y="10409"/>
                    </a:lnTo>
                    <a:lnTo>
                      <a:pt x="8885" y="10439"/>
                    </a:lnTo>
                    <a:lnTo>
                      <a:pt x="9085" y="10439"/>
                    </a:lnTo>
                    <a:lnTo>
                      <a:pt x="9085" y="10439"/>
                    </a:lnTo>
                    <a:lnTo>
                      <a:pt x="9177" y="10424"/>
                    </a:lnTo>
                    <a:lnTo>
                      <a:pt x="9254" y="10393"/>
                    </a:lnTo>
                    <a:lnTo>
                      <a:pt x="9347" y="10347"/>
                    </a:lnTo>
                    <a:lnTo>
                      <a:pt x="9408" y="10270"/>
                    </a:lnTo>
                    <a:lnTo>
                      <a:pt x="9485" y="10178"/>
                    </a:lnTo>
                    <a:lnTo>
                      <a:pt x="9547" y="10085"/>
                    </a:lnTo>
                    <a:lnTo>
                      <a:pt x="9608" y="9962"/>
                    </a:lnTo>
                    <a:lnTo>
                      <a:pt x="9655" y="9823"/>
                    </a:lnTo>
                    <a:lnTo>
                      <a:pt x="9747" y="9531"/>
                    </a:lnTo>
                    <a:lnTo>
                      <a:pt x="9809" y="9192"/>
                    </a:lnTo>
                    <a:lnTo>
                      <a:pt x="9870" y="8838"/>
                    </a:lnTo>
                    <a:lnTo>
                      <a:pt x="9901" y="8469"/>
                    </a:lnTo>
                    <a:lnTo>
                      <a:pt x="9932" y="8114"/>
                    </a:lnTo>
                    <a:lnTo>
                      <a:pt x="9947" y="7760"/>
                    </a:lnTo>
                    <a:lnTo>
                      <a:pt x="9963" y="7129"/>
                    </a:lnTo>
                    <a:lnTo>
                      <a:pt x="9963" y="6683"/>
                    </a:lnTo>
                    <a:lnTo>
                      <a:pt x="9947" y="6513"/>
                    </a:lnTo>
                    <a:lnTo>
                      <a:pt x="9947" y="6513"/>
                    </a:lnTo>
                    <a:lnTo>
                      <a:pt x="10101" y="6590"/>
                    </a:lnTo>
                    <a:lnTo>
                      <a:pt x="10501" y="6821"/>
                    </a:lnTo>
                    <a:lnTo>
                      <a:pt x="11102" y="7129"/>
                    </a:lnTo>
                    <a:lnTo>
                      <a:pt x="11456" y="7298"/>
                    </a:lnTo>
                    <a:lnTo>
                      <a:pt x="11856" y="7483"/>
                    </a:lnTo>
                    <a:lnTo>
                      <a:pt x="12272" y="7668"/>
                    </a:lnTo>
                    <a:lnTo>
                      <a:pt x="12703" y="7837"/>
                    </a:lnTo>
                    <a:lnTo>
                      <a:pt x="13150" y="8007"/>
                    </a:lnTo>
                    <a:lnTo>
                      <a:pt x="13596" y="8145"/>
                    </a:lnTo>
                    <a:lnTo>
                      <a:pt x="14043" y="8268"/>
                    </a:lnTo>
                    <a:lnTo>
                      <a:pt x="14474" y="8361"/>
                    </a:lnTo>
                    <a:lnTo>
                      <a:pt x="14905" y="8407"/>
                    </a:lnTo>
                    <a:lnTo>
                      <a:pt x="15105" y="8422"/>
                    </a:lnTo>
                    <a:lnTo>
                      <a:pt x="15305" y="8422"/>
                    </a:lnTo>
                    <a:lnTo>
                      <a:pt x="15305" y="8422"/>
                    </a:lnTo>
                    <a:lnTo>
                      <a:pt x="15659" y="8407"/>
                    </a:lnTo>
                    <a:lnTo>
                      <a:pt x="15967" y="8361"/>
                    </a:lnTo>
                    <a:lnTo>
                      <a:pt x="16214" y="8299"/>
                    </a:lnTo>
                    <a:lnTo>
                      <a:pt x="16414" y="8222"/>
                    </a:lnTo>
                    <a:lnTo>
                      <a:pt x="16583" y="8145"/>
                    </a:lnTo>
                    <a:lnTo>
                      <a:pt x="16691" y="8053"/>
                    </a:lnTo>
                    <a:lnTo>
                      <a:pt x="16783" y="7960"/>
                    </a:lnTo>
                    <a:lnTo>
                      <a:pt x="16845" y="7853"/>
                    </a:lnTo>
                    <a:lnTo>
                      <a:pt x="16876" y="7760"/>
                    </a:lnTo>
                    <a:lnTo>
                      <a:pt x="16891" y="7668"/>
                    </a:lnTo>
                    <a:lnTo>
                      <a:pt x="16891" y="7576"/>
                    </a:lnTo>
                    <a:lnTo>
                      <a:pt x="16876" y="7499"/>
                    </a:lnTo>
                    <a:lnTo>
                      <a:pt x="16845" y="7375"/>
                    </a:lnTo>
                    <a:lnTo>
                      <a:pt x="16830" y="7329"/>
                    </a:lnTo>
                    <a:lnTo>
                      <a:pt x="16830" y="7329"/>
                    </a:lnTo>
                    <a:lnTo>
                      <a:pt x="16968" y="7437"/>
                    </a:lnTo>
                    <a:lnTo>
                      <a:pt x="17384" y="7729"/>
                    </a:lnTo>
                    <a:lnTo>
                      <a:pt x="17692" y="7930"/>
                    </a:lnTo>
                    <a:lnTo>
                      <a:pt x="18061" y="8161"/>
                    </a:lnTo>
                    <a:lnTo>
                      <a:pt x="18492" y="8422"/>
                    </a:lnTo>
                    <a:lnTo>
                      <a:pt x="18970" y="8684"/>
                    </a:lnTo>
                    <a:lnTo>
                      <a:pt x="19509" y="8961"/>
                    </a:lnTo>
                    <a:lnTo>
                      <a:pt x="20109" y="9238"/>
                    </a:lnTo>
                    <a:lnTo>
                      <a:pt x="20740" y="9500"/>
                    </a:lnTo>
                    <a:lnTo>
                      <a:pt x="21433" y="9777"/>
                    </a:lnTo>
                    <a:lnTo>
                      <a:pt x="22172" y="10024"/>
                    </a:lnTo>
                    <a:lnTo>
                      <a:pt x="22557" y="10131"/>
                    </a:lnTo>
                    <a:lnTo>
                      <a:pt x="22957" y="10239"/>
                    </a:lnTo>
                    <a:lnTo>
                      <a:pt x="23358" y="10347"/>
                    </a:lnTo>
                    <a:lnTo>
                      <a:pt x="23773" y="10439"/>
                    </a:lnTo>
                    <a:lnTo>
                      <a:pt x="24205" y="10532"/>
                    </a:lnTo>
                    <a:lnTo>
                      <a:pt x="24636" y="10609"/>
                    </a:lnTo>
                    <a:lnTo>
                      <a:pt x="24636" y="10609"/>
                    </a:lnTo>
                    <a:lnTo>
                      <a:pt x="26791" y="10947"/>
                    </a:lnTo>
                    <a:lnTo>
                      <a:pt x="26791" y="10947"/>
                    </a:lnTo>
                    <a:close/>
                  </a:path>
                </a:pathLst>
              </a:custGeom>
              <a:solidFill>
                <a:srgbClr val="D680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31"/>
              <p:cNvSpPr/>
              <p:nvPr/>
            </p:nvSpPr>
            <p:spPr>
              <a:xfrm>
                <a:off x="6177484" y="2917986"/>
                <a:ext cx="105287" cy="142366"/>
              </a:xfrm>
              <a:custGeom>
                <a:rect b="b" l="l" r="r" t="t"/>
                <a:pathLst>
                  <a:path extrusionOk="0" h="8516" w="6298">
                    <a:moveTo>
                      <a:pt x="2879" y="1"/>
                    </a:moveTo>
                    <a:lnTo>
                      <a:pt x="2879" y="1"/>
                    </a:lnTo>
                    <a:lnTo>
                      <a:pt x="3172" y="16"/>
                    </a:lnTo>
                    <a:lnTo>
                      <a:pt x="3464" y="78"/>
                    </a:lnTo>
                    <a:lnTo>
                      <a:pt x="3741" y="155"/>
                    </a:lnTo>
                    <a:lnTo>
                      <a:pt x="4019" y="278"/>
                    </a:lnTo>
                    <a:lnTo>
                      <a:pt x="4265" y="432"/>
                    </a:lnTo>
                    <a:lnTo>
                      <a:pt x="4511" y="617"/>
                    </a:lnTo>
                    <a:lnTo>
                      <a:pt x="4742" y="832"/>
                    </a:lnTo>
                    <a:lnTo>
                      <a:pt x="4958" y="1079"/>
                    </a:lnTo>
                    <a:lnTo>
                      <a:pt x="5173" y="1341"/>
                    </a:lnTo>
                    <a:lnTo>
                      <a:pt x="5358" y="1648"/>
                    </a:lnTo>
                    <a:lnTo>
                      <a:pt x="5527" y="1972"/>
                    </a:lnTo>
                    <a:lnTo>
                      <a:pt x="5697" y="2326"/>
                    </a:lnTo>
                    <a:lnTo>
                      <a:pt x="5835" y="2711"/>
                    </a:lnTo>
                    <a:lnTo>
                      <a:pt x="5974" y="3127"/>
                    </a:lnTo>
                    <a:lnTo>
                      <a:pt x="6082" y="3558"/>
                    </a:lnTo>
                    <a:lnTo>
                      <a:pt x="6174" y="4004"/>
                    </a:lnTo>
                    <a:lnTo>
                      <a:pt x="6174" y="4004"/>
                    </a:lnTo>
                    <a:lnTo>
                      <a:pt x="6251" y="4481"/>
                    </a:lnTo>
                    <a:lnTo>
                      <a:pt x="6297" y="4928"/>
                    </a:lnTo>
                    <a:lnTo>
                      <a:pt x="6297" y="5359"/>
                    </a:lnTo>
                    <a:lnTo>
                      <a:pt x="6282" y="5775"/>
                    </a:lnTo>
                    <a:lnTo>
                      <a:pt x="6236" y="6160"/>
                    </a:lnTo>
                    <a:lnTo>
                      <a:pt x="6159" y="6545"/>
                    </a:lnTo>
                    <a:lnTo>
                      <a:pt x="6051" y="6883"/>
                    </a:lnTo>
                    <a:lnTo>
                      <a:pt x="5928" y="7207"/>
                    </a:lnTo>
                    <a:lnTo>
                      <a:pt x="5774" y="7499"/>
                    </a:lnTo>
                    <a:lnTo>
                      <a:pt x="5681" y="7638"/>
                    </a:lnTo>
                    <a:lnTo>
                      <a:pt x="5589" y="7761"/>
                    </a:lnTo>
                    <a:lnTo>
                      <a:pt x="5497" y="7869"/>
                    </a:lnTo>
                    <a:lnTo>
                      <a:pt x="5389" y="7977"/>
                    </a:lnTo>
                    <a:lnTo>
                      <a:pt x="5281" y="8084"/>
                    </a:lnTo>
                    <a:lnTo>
                      <a:pt x="5173" y="8177"/>
                    </a:lnTo>
                    <a:lnTo>
                      <a:pt x="5050" y="8254"/>
                    </a:lnTo>
                    <a:lnTo>
                      <a:pt x="4927" y="8315"/>
                    </a:lnTo>
                    <a:lnTo>
                      <a:pt x="4804" y="8377"/>
                    </a:lnTo>
                    <a:lnTo>
                      <a:pt x="4665" y="8423"/>
                    </a:lnTo>
                    <a:lnTo>
                      <a:pt x="4527" y="8469"/>
                    </a:lnTo>
                    <a:lnTo>
                      <a:pt x="4388" y="8500"/>
                    </a:lnTo>
                    <a:lnTo>
                      <a:pt x="4250" y="8515"/>
                    </a:lnTo>
                    <a:lnTo>
                      <a:pt x="4096" y="8515"/>
                    </a:lnTo>
                    <a:lnTo>
                      <a:pt x="4096" y="8515"/>
                    </a:lnTo>
                    <a:lnTo>
                      <a:pt x="3942" y="8515"/>
                    </a:lnTo>
                    <a:lnTo>
                      <a:pt x="3788" y="8485"/>
                    </a:lnTo>
                    <a:lnTo>
                      <a:pt x="3634" y="8469"/>
                    </a:lnTo>
                    <a:lnTo>
                      <a:pt x="3480" y="8423"/>
                    </a:lnTo>
                    <a:lnTo>
                      <a:pt x="3156" y="8331"/>
                    </a:lnTo>
                    <a:lnTo>
                      <a:pt x="2848" y="8177"/>
                    </a:lnTo>
                    <a:lnTo>
                      <a:pt x="2541" y="8007"/>
                    </a:lnTo>
                    <a:lnTo>
                      <a:pt x="2233" y="7792"/>
                    </a:lnTo>
                    <a:lnTo>
                      <a:pt x="1940" y="7545"/>
                    </a:lnTo>
                    <a:lnTo>
                      <a:pt x="1648" y="7284"/>
                    </a:lnTo>
                    <a:lnTo>
                      <a:pt x="1386" y="6976"/>
                    </a:lnTo>
                    <a:lnTo>
                      <a:pt x="1124" y="6652"/>
                    </a:lnTo>
                    <a:lnTo>
                      <a:pt x="893" y="6283"/>
                    </a:lnTo>
                    <a:lnTo>
                      <a:pt x="678" y="5913"/>
                    </a:lnTo>
                    <a:lnTo>
                      <a:pt x="477" y="5498"/>
                    </a:lnTo>
                    <a:lnTo>
                      <a:pt x="323" y="5082"/>
                    </a:lnTo>
                    <a:lnTo>
                      <a:pt x="185" y="4635"/>
                    </a:lnTo>
                    <a:lnTo>
                      <a:pt x="77" y="4174"/>
                    </a:lnTo>
                    <a:lnTo>
                      <a:pt x="77" y="4174"/>
                    </a:lnTo>
                    <a:lnTo>
                      <a:pt x="31" y="3943"/>
                    </a:lnTo>
                    <a:lnTo>
                      <a:pt x="15" y="3712"/>
                    </a:lnTo>
                    <a:lnTo>
                      <a:pt x="0" y="3496"/>
                    </a:lnTo>
                    <a:lnTo>
                      <a:pt x="0" y="3280"/>
                    </a:lnTo>
                    <a:lnTo>
                      <a:pt x="0" y="3065"/>
                    </a:lnTo>
                    <a:lnTo>
                      <a:pt x="15" y="2865"/>
                    </a:lnTo>
                    <a:lnTo>
                      <a:pt x="46" y="2665"/>
                    </a:lnTo>
                    <a:lnTo>
                      <a:pt x="92" y="2464"/>
                    </a:lnTo>
                    <a:lnTo>
                      <a:pt x="139" y="2280"/>
                    </a:lnTo>
                    <a:lnTo>
                      <a:pt x="185" y="2095"/>
                    </a:lnTo>
                    <a:lnTo>
                      <a:pt x="246" y="1926"/>
                    </a:lnTo>
                    <a:lnTo>
                      <a:pt x="323" y="1756"/>
                    </a:lnTo>
                    <a:lnTo>
                      <a:pt x="400" y="1587"/>
                    </a:lnTo>
                    <a:lnTo>
                      <a:pt x="493" y="1433"/>
                    </a:lnTo>
                    <a:lnTo>
                      <a:pt x="585" y="1279"/>
                    </a:lnTo>
                    <a:lnTo>
                      <a:pt x="693" y="1140"/>
                    </a:lnTo>
                    <a:lnTo>
                      <a:pt x="801" y="1017"/>
                    </a:lnTo>
                    <a:lnTo>
                      <a:pt x="908" y="879"/>
                    </a:lnTo>
                    <a:lnTo>
                      <a:pt x="1155" y="663"/>
                    </a:lnTo>
                    <a:lnTo>
                      <a:pt x="1417" y="463"/>
                    </a:lnTo>
                    <a:lnTo>
                      <a:pt x="1694" y="294"/>
                    </a:lnTo>
                    <a:lnTo>
                      <a:pt x="1971" y="170"/>
                    </a:lnTo>
                    <a:lnTo>
                      <a:pt x="2125" y="109"/>
                    </a:lnTo>
                    <a:lnTo>
                      <a:pt x="2263" y="78"/>
                    </a:lnTo>
                    <a:lnTo>
                      <a:pt x="2417" y="47"/>
                    </a:lnTo>
                    <a:lnTo>
                      <a:pt x="2571" y="16"/>
                    </a:lnTo>
                    <a:lnTo>
                      <a:pt x="2725" y="1"/>
                    </a:lnTo>
                    <a:lnTo>
                      <a:pt x="2879" y="1"/>
                    </a:lnTo>
                    <a:lnTo>
                      <a:pt x="2879" y="1"/>
                    </a:lnTo>
                    <a:close/>
                  </a:path>
                </a:pathLst>
              </a:custGeom>
              <a:solidFill>
                <a:srgbClr val="D680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31"/>
              <p:cNvSpPr/>
              <p:nvPr/>
            </p:nvSpPr>
            <p:spPr>
              <a:xfrm>
                <a:off x="5858314" y="3240517"/>
                <a:ext cx="288043" cy="666928"/>
              </a:xfrm>
              <a:custGeom>
                <a:rect b="b" l="l" r="r" t="t"/>
                <a:pathLst>
                  <a:path extrusionOk="0" h="39894" w="17230">
                    <a:moveTo>
                      <a:pt x="12225" y="39893"/>
                    </a:moveTo>
                    <a:lnTo>
                      <a:pt x="17229" y="23203"/>
                    </a:lnTo>
                    <a:lnTo>
                      <a:pt x="17229" y="23203"/>
                    </a:lnTo>
                    <a:lnTo>
                      <a:pt x="17229" y="22618"/>
                    </a:lnTo>
                    <a:lnTo>
                      <a:pt x="17229" y="21941"/>
                    </a:lnTo>
                    <a:lnTo>
                      <a:pt x="17214" y="21032"/>
                    </a:lnTo>
                    <a:lnTo>
                      <a:pt x="17183" y="19939"/>
                    </a:lnTo>
                    <a:lnTo>
                      <a:pt x="17137" y="18676"/>
                    </a:lnTo>
                    <a:lnTo>
                      <a:pt x="17075" y="17291"/>
                    </a:lnTo>
                    <a:lnTo>
                      <a:pt x="16967" y="15782"/>
                    </a:lnTo>
                    <a:lnTo>
                      <a:pt x="16829" y="14211"/>
                    </a:lnTo>
                    <a:lnTo>
                      <a:pt x="16752" y="13411"/>
                    </a:lnTo>
                    <a:lnTo>
                      <a:pt x="16659" y="12595"/>
                    </a:lnTo>
                    <a:lnTo>
                      <a:pt x="16552" y="11779"/>
                    </a:lnTo>
                    <a:lnTo>
                      <a:pt x="16444" y="10963"/>
                    </a:lnTo>
                    <a:lnTo>
                      <a:pt x="16305" y="10147"/>
                    </a:lnTo>
                    <a:lnTo>
                      <a:pt x="16167" y="9346"/>
                    </a:lnTo>
                    <a:lnTo>
                      <a:pt x="16013" y="8545"/>
                    </a:lnTo>
                    <a:lnTo>
                      <a:pt x="15843" y="7776"/>
                    </a:lnTo>
                    <a:lnTo>
                      <a:pt x="15659" y="7006"/>
                    </a:lnTo>
                    <a:lnTo>
                      <a:pt x="15458" y="6267"/>
                    </a:lnTo>
                    <a:lnTo>
                      <a:pt x="15243" y="5543"/>
                    </a:lnTo>
                    <a:lnTo>
                      <a:pt x="15012" y="4866"/>
                    </a:lnTo>
                    <a:lnTo>
                      <a:pt x="14750" y="4203"/>
                    </a:lnTo>
                    <a:lnTo>
                      <a:pt x="14488" y="3588"/>
                    </a:lnTo>
                    <a:lnTo>
                      <a:pt x="14488" y="3588"/>
                    </a:lnTo>
                    <a:lnTo>
                      <a:pt x="14288" y="3187"/>
                    </a:lnTo>
                    <a:lnTo>
                      <a:pt x="14088" y="2818"/>
                    </a:lnTo>
                    <a:lnTo>
                      <a:pt x="13873" y="2479"/>
                    </a:lnTo>
                    <a:lnTo>
                      <a:pt x="13657" y="2156"/>
                    </a:lnTo>
                    <a:lnTo>
                      <a:pt x="13426" y="1848"/>
                    </a:lnTo>
                    <a:lnTo>
                      <a:pt x="13180" y="1571"/>
                    </a:lnTo>
                    <a:lnTo>
                      <a:pt x="12933" y="1324"/>
                    </a:lnTo>
                    <a:lnTo>
                      <a:pt x="12687" y="1093"/>
                    </a:lnTo>
                    <a:lnTo>
                      <a:pt x="12425" y="878"/>
                    </a:lnTo>
                    <a:lnTo>
                      <a:pt x="12164" y="693"/>
                    </a:lnTo>
                    <a:lnTo>
                      <a:pt x="11886" y="539"/>
                    </a:lnTo>
                    <a:lnTo>
                      <a:pt x="11625" y="400"/>
                    </a:lnTo>
                    <a:lnTo>
                      <a:pt x="11332" y="277"/>
                    </a:lnTo>
                    <a:lnTo>
                      <a:pt x="11055" y="169"/>
                    </a:lnTo>
                    <a:lnTo>
                      <a:pt x="10762" y="93"/>
                    </a:lnTo>
                    <a:lnTo>
                      <a:pt x="10470" y="46"/>
                    </a:lnTo>
                    <a:lnTo>
                      <a:pt x="10177" y="16"/>
                    </a:lnTo>
                    <a:lnTo>
                      <a:pt x="9869" y="0"/>
                    </a:lnTo>
                    <a:lnTo>
                      <a:pt x="9577" y="0"/>
                    </a:lnTo>
                    <a:lnTo>
                      <a:pt x="9269" y="31"/>
                    </a:lnTo>
                    <a:lnTo>
                      <a:pt x="8961" y="62"/>
                    </a:lnTo>
                    <a:lnTo>
                      <a:pt x="8653" y="139"/>
                    </a:lnTo>
                    <a:lnTo>
                      <a:pt x="8345" y="216"/>
                    </a:lnTo>
                    <a:lnTo>
                      <a:pt x="8037" y="323"/>
                    </a:lnTo>
                    <a:lnTo>
                      <a:pt x="7729" y="431"/>
                    </a:lnTo>
                    <a:lnTo>
                      <a:pt x="7421" y="585"/>
                    </a:lnTo>
                    <a:lnTo>
                      <a:pt x="7113" y="739"/>
                    </a:lnTo>
                    <a:lnTo>
                      <a:pt x="6805" y="909"/>
                    </a:lnTo>
                    <a:lnTo>
                      <a:pt x="6498" y="1109"/>
                    </a:lnTo>
                    <a:lnTo>
                      <a:pt x="6205" y="1309"/>
                    </a:lnTo>
                    <a:lnTo>
                      <a:pt x="5897" y="1540"/>
                    </a:lnTo>
                    <a:lnTo>
                      <a:pt x="5605" y="1786"/>
                    </a:lnTo>
                    <a:lnTo>
                      <a:pt x="5312" y="2048"/>
                    </a:lnTo>
                    <a:lnTo>
                      <a:pt x="5019" y="2325"/>
                    </a:lnTo>
                    <a:lnTo>
                      <a:pt x="4727" y="2618"/>
                    </a:lnTo>
                    <a:lnTo>
                      <a:pt x="4450" y="2926"/>
                    </a:lnTo>
                    <a:lnTo>
                      <a:pt x="4173" y="3249"/>
                    </a:lnTo>
                    <a:lnTo>
                      <a:pt x="3895" y="3588"/>
                    </a:lnTo>
                    <a:lnTo>
                      <a:pt x="3634" y="3942"/>
                    </a:lnTo>
                    <a:lnTo>
                      <a:pt x="3372" y="4311"/>
                    </a:lnTo>
                    <a:lnTo>
                      <a:pt x="3126" y="4696"/>
                    </a:lnTo>
                    <a:lnTo>
                      <a:pt x="2879" y="5096"/>
                    </a:lnTo>
                    <a:lnTo>
                      <a:pt x="2633" y="5512"/>
                    </a:lnTo>
                    <a:lnTo>
                      <a:pt x="2402" y="5943"/>
                    </a:lnTo>
                    <a:lnTo>
                      <a:pt x="2186" y="6374"/>
                    </a:lnTo>
                    <a:lnTo>
                      <a:pt x="1971" y="6836"/>
                    </a:lnTo>
                    <a:lnTo>
                      <a:pt x="1755" y="7298"/>
                    </a:lnTo>
                    <a:lnTo>
                      <a:pt x="1555" y="7776"/>
                    </a:lnTo>
                    <a:lnTo>
                      <a:pt x="1370" y="8268"/>
                    </a:lnTo>
                    <a:lnTo>
                      <a:pt x="1201" y="8776"/>
                    </a:lnTo>
                    <a:lnTo>
                      <a:pt x="1032" y="9284"/>
                    </a:lnTo>
                    <a:lnTo>
                      <a:pt x="878" y="9823"/>
                    </a:lnTo>
                    <a:lnTo>
                      <a:pt x="724" y="10362"/>
                    </a:lnTo>
                    <a:lnTo>
                      <a:pt x="601" y="10916"/>
                    </a:lnTo>
                    <a:lnTo>
                      <a:pt x="477" y="11471"/>
                    </a:lnTo>
                    <a:lnTo>
                      <a:pt x="370" y="12040"/>
                    </a:lnTo>
                    <a:lnTo>
                      <a:pt x="277" y="12625"/>
                    </a:lnTo>
                    <a:lnTo>
                      <a:pt x="185" y="13226"/>
                    </a:lnTo>
                    <a:lnTo>
                      <a:pt x="123" y="13826"/>
                    </a:lnTo>
                    <a:lnTo>
                      <a:pt x="77" y="14442"/>
                    </a:lnTo>
                    <a:lnTo>
                      <a:pt x="31" y="15058"/>
                    </a:lnTo>
                    <a:lnTo>
                      <a:pt x="0" y="15705"/>
                    </a:lnTo>
                    <a:lnTo>
                      <a:pt x="0" y="16336"/>
                    </a:lnTo>
                    <a:lnTo>
                      <a:pt x="0" y="16998"/>
                    </a:lnTo>
                    <a:lnTo>
                      <a:pt x="0" y="16998"/>
                    </a:lnTo>
                    <a:lnTo>
                      <a:pt x="31" y="17537"/>
                    </a:lnTo>
                    <a:lnTo>
                      <a:pt x="108" y="18138"/>
                    </a:lnTo>
                    <a:lnTo>
                      <a:pt x="216" y="18784"/>
                    </a:lnTo>
                    <a:lnTo>
                      <a:pt x="354" y="19477"/>
                    </a:lnTo>
                    <a:lnTo>
                      <a:pt x="539" y="20216"/>
                    </a:lnTo>
                    <a:lnTo>
                      <a:pt x="739" y="20986"/>
                    </a:lnTo>
                    <a:lnTo>
                      <a:pt x="985" y="21771"/>
                    </a:lnTo>
                    <a:lnTo>
                      <a:pt x="1263" y="22603"/>
                    </a:lnTo>
                    <a:lnTo>
                      <a:pt x="1555" y="23449"/>
                    </a:lnTo>
                    <a:lnTo>
                      <a:pt x="1878" y="24327"/>
                    </a:lnTo>
                    <a:lnTo>
                      <a:pt x="2217" y="25220"/>
                    </a:lnTo>
                    <a:lnTo>
                      <a:pt x="2587" y="26113"/>
                    </a:lnTo>
                    <a:lnTo>
                      <a:pt x="2987" y="27006"/>
                    </a:lnTo>
                    <a:lnTo>
                      <a:pt x="3387" y="27914"/>
                    </a:lnTo>
                    <a:lnTo>
                      <a:pt x="3818" y="28823"/>
                    </a:lnTo>
                    <a:lnTo>
                      <a:pt x="4265" y="29716"/>
                    </a:lnTo>
                    <a:lnTo>
                      <a:pt x="4727" y="30609"/>
                    </a:lnTo>
                    <a:lnTo>
                      <a:pt x="5189" y="31487"/>
                    </a:lnTo>
                    <a:lnTo>
                      <a:pt x="5666" y="32333"/>
                    </a:lnTo>
                    <a:lnTo>
                      <a:pt x="6159" y="33165"/>
                    </a:lnTo>
                    <a:lnTo>
                      <a:pt x="6667" y="33981"/>
                    </a:lnTo>
                    <a:lnTo>
                      <a:pt x="7175" y="34751"/>
                    </a:lnTo>
                    <a:lnTo>
                      <a:pt x="7683" y="35490"/>
                    </a:lnTo>
                    <a:lnTo>
                      <a:pt x="8191" y="36198"/>
                    </a:lnTo>
                    <a:lnTo>
                      <a:pt x="8715" y="36845"/>
                    </a:lnTo>
                    <a:lnTo>
                      <a:pt x="9223" y="37460"/>
                    </a:lnTo>
                    <a:lnTo>
                      <a:pt x="9746" y="38015"/>
                    </a:lnTo>
                    <a:lnTo>
                      <a:pt x="9993" y="38277"/>
                    </a:lnTo>
                    <a:lnTo>
                      <a:pt x="10254" y="38523"/>
                    </a:lnTo>
                    <a:lnTo>
                      <a:pt x="10501" y="38754"/>
                    </a:lnTo>
                    <a:lnTo>
                      <a:pt x="10762" y="38969"/>
                    </a:lnTo>
                    <a:lnTo>
                      <a:pt x="11009" y="39154"/>
                    </a:lnTo>
                    <a:lnTo>
                      <a:pt x="11255" y="39339"/>
                    </a:lnTo>
                    <a:lnTo>
                      <a:pt x="11501" y="39508"/>
                    </a:lnTo>
                    <a:lnTo>
                      <a:pt x="11748" y="39647"/>
                    </a:lnTo>
                    <a:lnTo>
                      <a:pt x="11994" y="39770"/>
                    </a:lnTo>
                    <a:lnTo>
                      <a:pt x="12225" y="39893"/>
                    </a:lnTo>
                    <a:lnTo>
                      <a:pt x="12225" y="39893"/>
                    </a:lnTo>
                    <a:close/>
                  </a:path>
                </a:pathLst>
              </a:custGeom>
              <a:solidFill>
                <a:srgbClr val="A9A1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31"/>
              <p:cNvSpPr/>
              <p:nvPr/>
            </p:nvSpPr>
            <p:spPr>
              <a:xfrm>
                <a:off x="6136042" y="2498694"/>
                <a:ext cx="648639" cy="682375"/>
              </a:xfrm>
              <a:custGeom>
                <a:rect b="b" l="l" r="r" t="t"/>
                <a:pathLst>
                  <a:path extrusionOk="0" h="40818" w="38800">
                    <a:moveTo>
                      <a:pt x="16321" y="20463"/>
                    </a:moveTo>
                    <a:lnTo>
                      <a:pt x="16321" y="20463"/>
                    </a:lnTo>
                    <a:lnTo>
                      <a:pt x="16182" y="20909"/>
                    </a:lnTo>
                    <a:lnTo>
                      <a:pt x="16013" y="21325"/>
                    </a:lnTo>
                    <a:lnTo>
                      <a:pt x="15920" y="21525"/>
                    </a:lnTo>
                    <a:lnTo>
                      <a:pt x="15828" y="21710"/>
                    </a:lnTo>
                    <a:lnTo>
                      <a:pt x="15720" y="21879"/>
                    </a:lnTo>
                    <a:lnTo>
                      <a:pt x="15612" y="22049"/>
                    </a:lnTo>
                    <a:lnTo>
                      <a:pt x="15489" y="22203"/>
                    </a:lnTo>
                    <a:lnTo>
                      <a:pt x="15366" y="22341"/>
                    </a:lnTo>
                    <a:lnTo>
                      <a:pt x="15228" y="22480"/>
                    </a:lnTo>
                    <a:lnTo>
                      <a:pt x="15089" y="22603"/>
                    </a:lnTo>
                    <a:lnTo>
                      <a:pt x="14935" y="22711"/>
                    </a:lnTo>
                    <a:lnTo>
                      <a:pt x="14781" y="22803"/>
                    </a:lnTo>
                    <a:lnTo>
                      <a:pt x="14612" y="22880"/>
                    </a:lnTo>
                    <a:lnTo>
                      <a:pt x="14442" y="22942"/>
                    </a:lnTo>
                    <a:lnTo>
                      <a:pt x="14442" y="22942"/>
                    </a:lnTo>
                    <a:lnTo>
                      <a:pt x="14319" y="22988"/>
                    </a:lnTo>
                    <a:lnTo>
                      <a:pt x="14196" y="23050"/>
                    </a:lnTo>
                    <a:lnTo>
                      <a:pt x="14088" y="23127"/>
                    </a:lnTo>
                    <a:lnTo>
                      <a:pt x="13980" y="23219"/>
                    </a:lnTo>
                    <a:lnTo>
                      <a:pt x="13888" y="23311"/>
                    </a:lnTo>
                    <a:lnTo>
                      <a:pt x="13796" y="23419"/>
                    </a:lnTo>
                    <a:lnTo>
                      <a:pt x="13611" y="23665"/>
                    </a:lnTo>
                    <a:lnTo>
                      <a:pt x="13442" y="23958"/>
                    </a:lnTo>
                    <a:lnTo>
                      <a:pt x="13288" y="24266"/>
                    </a:lnTo>
                    <a:lnTo>
                      <a:pt x="13134" y="24620"/>
                    </a:lnTo>
                    <a:lnTo>
                      <a:pt x="12980" y="24990"/>
                    </a:lnTo>
                    <a:lnTo>
                      <a:pt x="12687" y="25790"/>
                    </a:lnTo>
                    <a:lnTo>
                      <a:pt x="12379" y="26622"/>
                    </a:lnTo>
                    <a:lnTo>
                      <a:pt x="12194" y="27037"/>
                    </a:lnTo>
                    <a:lnTo>
                      <a:pt x="12010" y="27468"/>
                    </a:lnTo>
                    <a:lnTo>
                      <a:pt x="11809" y="27869"/>
                    </a:lnTo>
                    <a:lnTo>
                      <a:pt x="11594" y="28269"/>
                    </a:lnTo>
                    <a:lnTo>
                      <a:pt x="11594" y="28269"/>
                    </a:lnTo>
                    <a:lnTo>
                      <a:pt x="11486" y="28469"/>
                    </a:lnTo>
                    <a:lnTo>
                      <a:pt x="11363" y="28716"/>
                    </a:lnTo>
                    <a:lnTo>
                      <a:pt x="11101" y="29331"/>
                    </a:lnTo>
                    <a:lnTo>
                      <a:pt x="10793" y="30117"/>
                    </a:lnTo>
                    <a:lnTo>
                      <a:pt x="10455" y="31025"/>
                    </a:lnTo>
                    <a:lnTo>
                      <a:pt x="9700" y="33104"/>
                    </a:lnTo>
                    <a:lnTo>
                      <a:pt x="9284" y="34197"/>
                    </a:lnTo>
                    <a:lnTo>
                      <a:pt x="8869" y="35305"/>
                    </a:lnTo>
                    <a:lnTo>
                      <a:pt x="8422" y="36399"/>
                    </a:lnTo>
                    <a:lnTo>
                      <a:pt x="7976" y="37430"/>
                    </a:lnTo>
                    <a:lnTo>
                      <a:pt x="7760" y="37907"/>
                    </a:lnTo>
                    <a:lnTo>
                      <a:pt x="7529" y="38369"/>
                    </a:lnTo>
                    <a:lnTo>
                      <a:pt x="7298" y="38816"/>
                    </a:lnTo>
                    <a:lnTo>
                      <a:pt x="7083" y="39216"/>
                    </a:lnTo>
                    <a:lnTo>
                      <a:pt x="6852" y="39570"/>
                    </a:lnTo>
                    <a:lnTo>
                      <a:pt x="6636" y="39894"/>
                    </a:lnTo>
                    <a:lnTo>
                      <a:pt x="6405" y="40186"/>
                    </a:lnTo>
                    <a:lnTo>
                      <a:pt x="6190" y="40417"/>
                    </a:lnTo>
                    <a:lnTo>
                      <a:pt x="6082" y="40510"/>
                    </a:lnTo>
                    <a:lnTo>
                      <a:pt x="5974" y="40602"/>
                    </a:lnTo>
                    <a:lnTo>
                      <a:pt x="5866" y="40679"/>
                    </a:lnTo>
                    <a:lnTo>
                      <a:pt x="5774" y="40725"/>
                    </a:lnTo>
                    <a:lnTo>
                      <a:pt x="5666" y="40771"/>
                    </a:lnTo>
                    <a:lnTo>
                      <a:pt x="5558" y="40802"/>
                    </a:lnTo>
                    <a:lnTo>
                      <a:pt x="5466" y="40817"/>
                    </a:lnTo>
                    <a:lnTo>
                      <a:pt x="5358" y="40817"/>
                    </a:lnTo>
                    <a:lnTo>
                      <a:pt x="5358" y="40817"/>
                    </a:lnTo>
                    <a:lnTo>
                      <a:pt x="5497" y="40001"/>
                    </a:lnTo>
                    <a:lnTo>
                      <a:pt x="5651" y="39093"/>
                    </a:lnTo>
                    <a:lnTo>
                      <a:pt x="5836" y="37923"/>
                    </a:lnTo>
                    <a:lnTo>
                      <a:pt x="6020" y="36568"/>
                    </a:lnTo>
                    <a:lnTo>
                      <a:pt x="6190" y="35105"/>
                    </a:lnTo>
                    <a:lnTo>
                      <a:pt x="6267" y="34351"/>
                    </a:lnTo>
                    <a:lnTo>
                      <a:pt x="6328" y="33596"/>
                    </a:lnTo>
                    <a:lnTo>
                      <a:pt x="6374" y="32842"/>
                    </a:lnTo>
                    <a:lnTo>
                      <a:pt x="6405" y="32088"/>
                    </a:lnTo>
                    <a:lnTo>
                      <a:pt x="6405" y="32088"/>
                    </a:lnTo>
                    <a:lnTo>
                      <a:pt x="6421" y="31302"/>
                    </a:lnTo>
                    <a:lnTo>
                      <a:pt x="6405" y="30579"/>
                    </a:lnTo>
                    <a:lnTo>
                      <a:pt x="6359" y="29917"/>
                    </a:lnTo>
                    <a:lnTo>
                      <a:pt x="6282" y="29316"/>
                    </a:lnTo>
                    <a:lnTo>
                      <a:pt x="6190" y="28777"/>
                    </a:lnTo>
                    <a:lnTo>
                      <a:pt x="6066" y="28300"/>
                    </a:lnTo>
                    <a:lnTo>
                      <a:pt x="5928" y="27884"/>
                    </a:lnTo>
                    <a:lnTo>
                      <a:pt x="5851" y="27699"/>
                    </a:lnTo>
                    <a:lnTo>
                      <a:pt x="5759" y="27515"/>
                    </a:lnTo>
                    <a:lnTo>
                      <a:pt x="5682" y="27361"/>
                    </a:lnTo>
                    <a:lnTo>
                      <a:pt x="5589" y="27207"/>
                    </a:lnTo>
                    <a:lnTo>
                      <a:pt x="5497" y="27068"/>
                    </a:lnTo>
                    <a:lnTo>
                      <a:pt x="5404" y="26945"/>
                    </a:lnTo>
                    <a:lnTo>
                      <a:pt x="5297" y="26837"/>
                    </a:lnTo>
                    <a:lnTo>
                      <a:pt x="5204" y="26745"/>
                    </a:lnTo>
                    <a:lnTo>
                      <a:pt x="5096" y="26652"/>
                    </a:lnTo>
                    <a:lnTo>
                      <a:pt x="4989" y="26575"/>
                    </a:lnTo>
                    <a:lnTo>
                      <a:pt x="4881" y="26514"/>
                    </a:lnTo>
                    <a:lnTo>
                      <a:pt x="4773" y="26452"/>
                    </a:lnTo>
                    <a:lnTo>
                      <a:pt x="4665" y="26406"/>
                    </a:lnTo>
                    <a:lnTo>
                      <a:pt x="4542" y="26375"/>
                    </a:lnTo>
                    <a:lnTo>
                      <a:pt x="4434" y="26360"/>
                    </a:lnTo>
                    <a:lnTo>
                      <a:pt x="4327" y="26345"/>
                    </a:lnTo>
                    <a:lnTo>
                      <a:pt x="4203" y="26329"/>
                    </a:lnTo>
                    <a:lnTo>
                      <a:pt x="4096" y="26345"/>
                    </a:lnTo>
                    <a:lnTo>
                      <a:pt x="3880" y="26375"/>
                    </a:lnTo>
                    <a:lnTo>
                      <a:pt x="3649" y="26437"/>
                    </a:lnTo>
                    <a:lnTo>
                      <a:pt x="3449" y="26545"/>
                    </a:lnTo>
                    <a:lnTo>
                      <a:pt x="3249" y="26668"/>
                    </a:lnTo>
                    <a:lnTo>
                      <a:pt x="3049" y="26837"/>
                    </a:lnTo>
                    <a:lnTo>
                      <a:pt x="2879" y="27007"/>
                    </a:lnTo>
                    <a:lnTo>
                      <a:pt x="2710" y="27222"/>
                    </a:lnTo>
                    <a:lnTo>
                      <a:pt x="2571" y="27438"/>
                    </a:lnTo>
                    <a:lnTo>
                      <a:pt x="2448" y="27684"/>
                    </a:lnTo>
                    <a:lnTo>
                      <a:pt x="2340" y="27946"/>
                    </a:lnTo>
                    <a:lnTo>
                      <a:pt x="2263" y="28223"/>
                    </a:lnTo>
                    <a:lnTo>
                      <a:pt x="2217" y="28515"/>
                    </a:lnTo>
                    <a:lnTo>
                      <a:pt x="2187" y="28808"/>
                    </a:lnTo>
                    <a:lnTo>
                      <a:pt x="2202" y="29116"/>
                    </a:lnTo>
                    <a:lnTo>
                      <a:pt x="2248" y="29424"/>
                    </a:lnTo>
                    <a:lnTo>
                      <a:pt x="2325" y="29747"/>
                    </a:lnTo>
                    <a:lnTo>
                      <a:pt x="2325" y="29747"/>
                    </a:lnTo>
                    <a:lnTo>
                      <a:pt x="2356" y="29855"/>
                    </a:lnTo>
                    <a:lnTo>
                      <a:pt x="2356" y="29886"/>
                    </a:lnTo>
                    <a:lnTo>
                      <a:pt x="2325" y="29840"/>
                    </a:lnTo>
                    <a:lnTo>
                      <a:pt x="2263" y="29747"/>
                    </a:lnTo>
                    <a:lnTo>
                      <a:pt x="2079" y="29331"/>
                    </a:lnTo>
                    <a:lnTo>
                      <a:pt x="1832" y="28700"/>
                    </a:lnTo>
                    <a:lnTo>
                      <a:pt x="1540" y="27838"/>
                    </a:lnTo>
                    <a:lnTo>
                      <a:pt x="1370" y="27345"/>
                    </a:lnTo>
                    <a:lnTo>
                      <a:pt x="1217" y="26791"/>
                    </a:lnTo>
                    <a:lnTo>
                      <a:pt x="1047" y="26221"/>
                    </a:lnTo>
                    <a:lnTo>
                      <a:pt x="893" y="25590"/>
                    </a:lnTo>
                    <a:lnTo>
                      <a:pt x="724" y="24943"/>
                    </a:lnTo>
                    <a:lnTo>
                      <a:pt x="585" y="24251"/>
                    </a:lnTo>
                    <a:lnTo>
                      <a:pt x="447" y="23527"/>
                    </a:lnTo>
                    <a:lnTo>
                      <a:pt x="324" y="22788"/>
                    </a:lnTo>
                    <a:lnTo>
                      <a:pt x="216" y="22018"/>
                    </a:lnTo>
                    <a:lnTo>
                      <a:pt x="123" y="21233"/>
                    </a:lnTo>
                    <a:lnTo>
                      <a:pt x="62" y="20432"/>
                    </a:lnTo>
                    <a:lnTo>
                      <a:pt x="16" y="19616"/>
                    </a:lnTo>
                    <a:lnTo>
                      <a:pt x="0" y="18785"/>
                    </a:lnTo>
                    <a:lnTo>
                      <a:pt x="16" y="17953"/>
                    </a:lnTo>
                    <a:lnTo>
                      <a:pt x="62" y="17122"/>
                    </a:lnTo>
                    <a:lnTo>
                      <a:pt x="108" y="16706"/>
                    </a:lnTo>
                    <a:lnTo>
                      <a:pt x="154" y="16275"/>
                    </a:lnTo>
                    <a:lnTo>
                      <a:pt x="216" y="15859"/>
                    </a:lnTo>
                    <a:lnTo>
                      <a:pt x="277" y="15444"/>
                    </a:lnTo>
                    <a:lnTo>
                      <a:pt x="354" y="15028"/>
                    </a:lnTo>
                    <a:lnTo>
                      <a:pt x="447" y="14612"/>
                    </a:lnTo>
                    <a:lnTo>
                      <a:pt x="539" y="14196"/>
                    </a:lnTo>
                    <a:lnTo>
                      <a:pt x="662" y="13781"/>
                    </a:lnTo>
                    <a:lnTo>
                      <a:pt x="785" y="13365"/>
                    </a:lnTo>
                    <a:lnTo>
                      <a:pt x="909" y="12965"/>
                    </a:lnTo>
                    <a:lnTo>
                      <a:pt x="1063" y="12564"/>
                    </a:lnTo>
                    <a:lnTo>
                      <a:pt x="1232" y="12164"/>
                    </a:lnTo>
                    <a:lnTo>
                      <a:pt x="1401" y="11764"/>
                    </a:lnTo>
                    <a:lnTo>
                      <a:pt x="1586" y="11379"/>
                    </a:lnTo>
                    <a:lnTo>
                      <a:pt x="1586" y="11379"/>
                    </a:lnTo>
                    <a:lnTo>
                      <a:pt x="1971" y="10640"/>
                    </a:lnTo>
                    <a:lnTo>
                      <a:pt x="2387" y="9916"/>
                    </a:lnTo>
                    <a:lnTo>
                      <a:pt x="2818" y="9208"/>
                    </a:lnTo>
                    <a:lnTo>
                      <a:pt x="3264" y="8530"/>
                    </a:lnTo>
                    <a:lnTo>
                      <a:pt x="3742" y="7884"/>
                    </a:lnTo>
                    <a:lnTo>
                      <a:pt x="3988" y="7576"/>
                    </a:lnTo>
                    <a:lnTo>
                      <a:pt x="4234" y="7283"/>
                    </a:lnTo>
                    <a:lnTo>
                      <a:pt x="4481" y="6991"/>
                    </a:lnTo>
                    <a:lnTo>
                      <a:pt x="4742" y="6714"/>
                    </a:lnTo>
                    <a:lnTo>
                      <a:pt x="4989" y="6437"/>
                    </a:lnTo>
                    <a:lnTo>
                      <a:pt x="5266" y="6175"/>
                    </a:lnTo>
                    <a:lnTo>
                      <a:pt x="5528" y="5928"/>
                    </a:lnTo>
                    <a:lnTo>
                      <a:pt x="5789" y="5697"/>
                    </a:lnTo>
                    <a:lnTo>
                      <a:pt x="6066" y="5482"/>
                    </a:lnTo>
                    <a:lnTo>
                      <a:pt x="6344" y="5282"/>
                    </a:lnTo>
                    <a:lnTo>
                      <a:pt x="6621" y="5082"/>
                    </a:lnTo>
                    <a:lnTo>
                      <a:pt x="6913" y="4912"/>
                    </a:lnTo>
                    <a:lnTo>
                      <a:pt x="7190" y="4743"/>
                    </a:lnTo>
                    <a:lnTo>
                      <a:pt x="7483" y="4604"/>
                    </a:lnTo>
                    <a:lnTo>
                      <a:pt x="7760" y="4466"/>
                    </a:lnTo>
                    <a:lnTo>
                      <a:pt x="8053" y="4358"/>
                    </a:lnTo>
                    <a:lnTo>
                      <a:pt x="8345" y="4266"/>
                    </a:lnTo>
                    <a:lnTo>
                      <a:pt x="8653" y="4189"/>
                    </a:lnTo>
                    <a:lnTo>
                      <a:pt x="8946" y="4127"/>
                    </a:lnTo>
                    <a:lnTo>
                      <a:pt x="9238" y="4096"/>
                    </a:lnTo>
                    <a:lnTo>
                      <a:pt x="9546" y="4081"/>
                    </a:lnTo>
                    <a:lnTo>
                      <a:pt x="9839" y="4081"/>
                    </a:lnTo>
                    <a:lnTo>
                      <a:pt x="9839" y="4081"/>
                    </a:lnTo>
                    <a:lnTo>
                      <a:pt x="9608" y="3958"/>
                    </a:lnTo>
                    <a:lnTo>
                      <a:pt x="9392" y="3819"/>
                    </a:lnTo>
                    <a:lnTo>
                      <a:pt x="9392" y="3819"/>
                    </a:lnTo>
                    <a:lnTo>
                      <a:pt x="8946" y="3496"/>
                    </a:lnTo>
                    <a:lnTo>
                      <a:pt x="8576" y="3203"/>
                    </a:lnTo>
                    <a:lnTo>
                      <a:pt x="8422" y="3080"/>
                    </a:lnTo>
                    <a:lnTo>
                      <a:pt x="8299" y="2941"/>
                    </a:lnTo>
                    <a:lnTo>
                      <a:pt x="8191" y="2834"/>
                    </a:lnTo>
                    <a:lnTo>
                      <a:pt x="8099" y="2710"/>
                    </a:lnTo>
                    <a:lnTo>
                      <a:pt x="8037" y="2603"/>
                    </a:lnTo>
                    <a:lnTo>
                      <a:pt x="7976" y="2510"/>
                    </a:lnTo>
                    <a:lnTo>
                      <a:pt x="7945" y="2418"/>
                    </a:lnTo>
                    <a:lnTo>
                      <a:pt x="7945" y="2341"/>
                    </a:lnTo>
                    <a:lnTo>
                      <a:pt x="7945" y="2264"/>
                    </a:lnTo>
                    <a:lnTo>
                      <a:pt x="7960" y="2187"/>
                    </a:lnTo>
                    <a:lnTo>
                      <a:pt x="7991" y="2125"/>
                    </a:lnTo>
                    <a:lnTo>
                      <a:pt x="8053" y="2064"/>
                    </a:lnTo>
                    <a:lnTo>
                      <a:pt x="8114" y="2018"/>
                    </a:lnTo>
                    <a:lnTo>
                      <a:pt x="8207" y="1987"/>
                    </a:lnTo>
                    <a:lnTo>
                      <a:pt x="8299" y="1956"/>
                    </a:lnTo>
                    <a:lnTo>
                      <a:pt x="8407" y="1925"/>
                    </a:lnTo>
                    <a:lnTo>
                      <a:pt x="8669" y="1894"/>
                    </a:lnTo>
                    <a:lnTo>
                      <a:pt x="8976" y="1894"/>
                    </a:lnTo>
                    <a:lnTo>
                      <a:pt x="9331" y="1925"/>
                    </a:lnTo>
                    <a:lnTo>
                      <a:pt x="9716" y="1987"/>
                    </a:lnTo>
                    <a:lnTo>
                      <a:pt x="10147" y="2079"/>
                    </a:lnTo>
                    <a:lnTo>
                      <a:pt x="10609" y="2202"/>
                    </a:lnTo>
                    <a:lnTo>
                      <a:pt x="10609" y="2202"/>
                    </a:lnTo>
                    <a:lnTo>
                      <a:pt x="11070" y="2433"/>
                    </a:lnTo>
                    <a:lnTo>
                      <a:pt x="11070" y="2433"/>
                    </a:lnTo>
                    <a:lnTo>
                      <a:pt x="10916" y="1971"/>
                    </a:lnTo>
                    <a:lnTo>
                      <a:pt x="10824" y="1571"/>
                    </a:lnTo>
                    <a:lnTo>
                      <a:pt x="10809" y="1402"/>
                    </a:lnTo>
                    <a:lnTo>
                      <a:pt x="10793" y="1248"/>
                    </a:lnTo>
                    <a:lnTo>
                      <a:pt x="10778" y="1109"/>
                    </a:lnTo>
                    <a:lnTo>
                      <a:pt x="10793" y="971"/>
                    </a:lnTo>
                    <a:lnTo>
                      <a:pt x="10809" y="863"/>
                    </a:lnTo>
                    <a:lnTo>
                      <a:pt x="10824" y="770"/>
                    </a:lnTo>
                    <a:lnTo>
                      <a:pt x="10870" y="694"/>
                    </a:lnTo>
                    <a:lnTo>
                      <a:pt x="10901" y="632"/>
                    </a:lnTo>
                    <a:lnTo>
                      <a:pt x="10963" y="586"/>
                    </a:lnTo>
                    <a:lnTo>
                      <a:pt x="11024" y="555"/>
                    </a:lnTo>
                    <a:lnTo>
                      <a:pt x="11086" y="540"/>
                    </a:lnTo>
                    <a:lnTo>
                      <a:pt x="11163" y="540"/>
                    </a:lnTo>
                    <a:lnTo>
                      <a:pt x="11255" y="540"/>
                    </a:lnTo>
                    <a:lnTo>
                      <a:pt x="11348" y="570"/>
                    </a:lnTo>
                    <a:lnTo>
                      <a:pt x="11440" y="601"/>
                    </a:lnTo>
                    <a:lnTo>
                      <a:pt x="11548" y="647"/>
                    </a:lnTo>
                    <a:lnTo>
                      <a:pt x="11763" y="786"/>
                    </a:lnTo>
                    <a:lnTo>
                      <a:pt x="12010" y="971"/>
                    </a:lnTo>
                    <a:lnTo>
                      <a:pt x="12256" y="1202"/>
                    </a:lnTo>
                    <a:lnTo>
                      <a:pt x="12533" y="1479"/>
                    </a:lnTo>
                    <a:lnTo>
                      <a:pt x="12810" y="1802"/>
                    </a:lnTo>
                    <a:lnTo>
                      <a:pt x="13103" y="2156"/>
                    </a:lnTo>
                    <a:lnTo>
                      <a:pt x="13103" y="2156"/>
                    </a:lnTo>
                    <a:lnTo>
                      <a:pt x="13288" y="2510"/>
                    </a:lnTo>
                    <a:lnTo>
                      <a:pt x="13288" y="2510"/>
                    </a:lnTo>
                    <a:lnTo>
                      <a:pt x="13488" y="2264"/>
                    </a:lnTo>
                    <a:lnTo>
                      <a:pt x="13719" y="2048"/>
                    </a:lnTo>
                    <a:lnTo>
                      <a:pt x="13965" y="1833"/>
                    </a:lnTo>
                    <a:lnTo>
                      <a:pt x="14227" y="1617"/>
                    </a:lnTo>
                    <a:lnTo>
                      <a:pt x="14504" y="1433"/>
                    </a:lnTo>
                    <a:lnTo>
                      <a:pt x="14812" y="1248"/>
                    </a:lnTo>
                    <a:lnTo>
                      <a:pt x="15120" y="1078"/>
                    </a:lnTo>
                    <a:lnTo>
                      <a:pt x="15443" y="924"/>
                    </a:lnTo>
                    <a:lnTo>
                      <a:pt x="15797" y="786"/>
                    </a:lnTo>
                    <a:lnTo>
                      <a:pt x="16151" y="647"/>
                    </a:lnTo>
                    <a:lnTo>
                      <a:pt x="16521" y="524"/>
                    </a:lnTo>
                    <a:lnTo>
                      <a:pt x="16906" y="416"/>
                    </a:lnTo>
                    <a:lnTo>
                      <a:pt x="17306" y="324"/>
                    </a:lnTo>
                    <a:lnTo>
                      <a:pt x="17722" y="247"/>
                    </a:lnTo>
                    <a:lnTo>
                      <a:pt x="18138" y="170"/>
                    </a:lnTo>
                    <a:lnTo>
                      <a:pt x="18569" y="108"/>
                    </a:lnTo>
                    <a:lnTo>
                      <a:pt x="19000" y="62"/>
                    </a:lnTo>
                    <a:lnTo>
                      <a:pt x="19446" y="31"/>
                    </a:lnTo>
                    <a:lnTo>
                      <a:pt x="19908" y="16"/>
                    </a:lnTo>
                    <a:lnTo>
                      <a:pt x="20370" y="1"/>
                    </a:lnTo>
                    <a:lnTo>
                      <a:pt x="20832" y="1"/>
                    </a:lnTo>
                    <a:lnTo>
                      <a:pt x="21309" y="16"/>
                    </a:lnTo>
                    <a:lnTo>
                      <a:pt x="21802" y="47"/>
                    </a:lnTo>
                    <a:lnTo>
                      <a:pt x="22279" y="93"/>
                    </a:lnTo>
                    <a:lnTo>
                      <a:pt x="22772" y="139"/>
                    </a:lnTo>
                    <a:lnTo>
                      <a:pt x="23265" y="201"/>
                    </a:lnTo>
                    <a:lnTo>
                      <a:pt x="23773" y="293"/>
                    </a:lnTo>
                    <a:lnTo>
                      <a:pt x="24265" y="370"/>
                    </a:lnTo>
                    <a:lnTo>
                      <a:pt x="24774" y="478"/>
                    </a:lnTo>
                    <a:lnTo>
                      <a:pt x="25266" y="601"/>
                    </a:lnTo>
                    <a:lnTo>
                      <a:pt x="25774" y="724"/>
                    </a:lnTo>
                    <a:lnTo>
                      <a:pt x="26267" y="863"/>
                    </a:lnTo>
                    <a:lnTo>
                      <a:pt x="26775" y="1017"/>
                    </a:lnTo>
                    <a:lnTo>
                      <a:pt x="27268" y="1186"/>
                    </a:lnTo>
                    <a:lnTo>
                      <a:pt x="27776" y="1356"/>
                    </a:lnTo>
                    <a:lnTo>
                      <a:pt x="28269" y="1556"/>
                    </a:lnTo>
                    <a:lnTo>
                      <a:pt x="28761" y="1756"/>
                    </a:lnTo>
                    <a:lnTo>
                      <a:pt x="29239" y="1971"/>
                    </a:lnTo>
                    <a:lnTo>
                      <a:pt x="29716" y="2202"/>
                    </a:lnTo>
                    <a:lnTo>
                      <a:pt x="30193" y="2449"/>
                    </a:lnTo>
                    <a:lnTo>
                      <a:pt x="30670" y="2695"/>
                    </a:lnTo>
                    <a:lnTo>
                      <a:pt x="31132" y="2972"/>
                    </a:lnTo>
                    <a:lnTo>
                      <a:pt x="31579" y="3249"/>
                    </a:lnTo>
                    <a:lnTo>
                      <a:pt x="32025" y="3542"/>
                    </a:lnTo>
                    <a:lnTo>
                      <a:pt x="32457" y="3850"/>
                    </a:lnTo>
                    <a:lnTo>
                      <a:pt x="32888" y="4158"/>
                    </a:lnTo>
                    <a:lnTo>
                      <a:pt x="33303" y="4497"/>
                    </a:lnTo>
                    <a:lnTo>
                      <a:pt x="33719" y="4835"/>
                    </a:lnTo>
                    <a:lnTo>
                      <a:pt x="34104" y="5205"/>
                    </a:lnTo>
                    <a:lnTo>
                      <a:pt x="34489" y="5574"/>
                    </a:lnTo>
                    <a:lnTo>
                      <a:pt x="34858" y="5959"/>
                    </a:lnTo>
                    <a:lnTo>
                      <a:pt x="35213" y="6360"/>
                    </a:lnTo>
                    <a:lnTo>
                      <a:pt x="35551" y="6760"/>
                    </a:lnTo>
                    <a:lnTo>
                      <a:pt x="35875" y="7191"/>
                    </a:lnTo>
                    <a:lnTo>
                      <a:pt x="36198" y="7622"/>
                    </a:lnTo>
                    <a:lnTo>
                      <a:pt x="36490" y="8069"/>
                    </a:lnTo>
                    <a:lnTo>
                      <a:pt x="36768" y="8530"/>
                    </a:lnTo>
                    <a:lnTo>
                      <a:pt x="37029" y="9008"/>
                    </a:lnTo>
                    <a:lnTo>
                      <a:pt x="37276" y="9500"/>
                    </a:lnTo>
                    <a:lnTo>
                      <a:pt x="37491" y="10009"/>
                    </a:lnTo>
                    <a:lnTo>
                      <a:pt x="37691" y="10517"/>
                    </a:lnTo>
                    <a:lnTo>
                      <a:pt x="37876" y="11056"/>
                    </a:lnTo>
                    <a:lnTo>
                      <a:pt x="38046" y="11594"/>
                    </a:lnTo>
                    <a:lnTo>
                      <a:pt x="38184" y="12149"/>
                    </a:lnTo>
                    <a:lnTo>
                      <a:pt x="38184" y="12149"/>
                    </a:lnTo>
                    <a:lnTo>
                      <a:pt x="38307" y="12734"/>
                    </a:lnTo>
                    <a:lnTo>
                      <a:pt x="38430" y="13303"/>
                    </a:lnTo>
                    <a:lnTo>
                      <a:pt x="38523" y="13873"/>
                    </a:lnTo>
                    <a:lnTo>
                      <a:pt x="38600" y="14427"/>
                    </a:lnTo>
                    <a:lnTo>
                      <a:pt x="38661" y="14982"/>
                    </a:lnTo>
                    <a:lnTo>
                      <a:pt x="38723" y="15521"/>
                    </a:lnTo>
                    <a:lnTo>
                      <a:pt x="38769" y="16059"/>
                    </a:lnTo>
                    <a:lnTo>
                      <a:pt x="38785" y="16583"/>
                    </a:lnTo>
                    <a:lnTo>
                      <a:pt x="38800" y="17106"/>
                    </a:lnTo>
                    <a:lnTo>
                      <a:pt x="38800" y="17615"/>
                    </a:lnTo>
                    <a:lnTo>
                      <a:pt x="38800" y="18123"/>
                    </a:lnTo>
                    <a:lnTo>
                      <a:pt x="38769" y="18615"/>
                    </a:lnTo>
                    <a:lnTo>
                      <a:pt x="38738" y="19108"/>
                    </a:lnTo>
                    <a:lnTo>
                      <a:pt x="38708" y="19585"/>
                    </a:lnTo>
                    <a:lnTo>
                      <a:pt x="38646" y="20047"/>
                    </a:lnTo>
                    <a:lnTo>
                      <a:pt x="38584" y="20509"/>
                    </a:lnTo>
                    <a:lnTo>
                      <a:pt x="38507" y="20956"/>
                    </a:lnTo>
                    <a:lnTo>
                      <a:pt x="38430" y="21402"/>
                    </a:lnTo>
                    <a:lnTo>
                      <a:pt x="38353" y="21849"/>
                    </a:lnTo>
                    <a:lnTo>
                      <a:pt x="38246" y="22264"/>
                    </a:lnTo>
                    <a:lnTo>
                      <a:pt x="38030" y="23096"/>
                    </a:lnTo>
                    <a:lnTo>
                      <a:pt x="37799" y="23881"/>
                    </a:lnTo>
                    <a:lnTo>
                      <a:pt x="37537" y="24635"/>
                    </a:lnTo>
                    <a:lnTo>
                      <a:pt x="37260" y="25359"/>
                    </a:lnTo>
                    <a:lnTo>
                      <a:pt x="36952" y="26052"/>
                    </a:lnTo>
                    <a:lnTo>
                      <a:pt x="36644" y="26699"/>
                    </a:lnTo>
                    <a:lnTo>
                      <a:pt x="36336" y="27299"/>
                    </a:lnTo>
                    <a:lnTo>
                      <a:pt x="36013" y="27884"/>
                    </a:lnTo>
                    <a:lnTo>
                      <a:pt x="35690" y="28408"/>
                    </a:lnTo>
                    <a:lnTo>
                      <a:pt x="35366" y="28916"/>
                    </a:lnTo>
                    <a:lnTo>
                      <a:pt x="35059" y="29362"/>
                    </a:lnTo>
                    <a:lnTo>
                      <a:pt x="34751" y="29793"/>
                    </a:lnTo>
                    <a:lnTo>
                      <a:pt x="34458" y="30163"/>
                    </a:lnTo>
                    <a:lnTo>
                      <a:pt x="34181" y="30502"/>
                    </a:lnTo>
                    <a:lnTo>
                      <a:pt x="33919" y="30810"/>
                    </a:lnTo>
                    <a:lnTo>
                      <a:pt x="33688" y="31071"/>
                    </a:lnTo>
                    <a:lnTo>
                      <a:pt x="33303" y="31472"/>
                    </a:lnTo>
                    <a:lnTo>
                      <a:pt x="33042" y="31703"/>
                    </a:lnTo>
                    <a:lnTo>
                      <a:pt x="32980" y="31749"/>
                    </a:lnTo>
                    <a:lnTo>
                      <a:pt x="32965" y="31749"/>
                    </a:lnTo>
                    <a:lnTo>
                      <a:pt x="34396" y="23019"/>
                    </a:lnTo>
                    <a:lnTo>
                      <a:pt x="34396" y="23019"/>
                    </a:lnTo>
                    <a:lnTo>
                      <a:pt x="34181" y="22973"/>
                    </a:lnTo>
                    <a:lnTo>
                      <a:pt x="33596" y="22803"/>
                    </a:lnTo>
                    <a:lnTo>
                      <a:pt x="32657" y="22511"/>
                    </a:lnTo>
                    <a:lnTo>
                      <a:pt x="32056" y="22311"/>
                    </a:lnTo>
                    <a:lnTo>
                      <a:pt x="31410" y="22080"/>
                    </a:lnTo>
                    <a:lnTo>
                      <a:pt x="30670" y="21802"/>
                    </a:lnTo>
                    <a:lnTo>
                      <a:pt x="29885" y="21495"/>
                    </a:lnTo>
                    <a:lnTo>
                      <a:pt x="29038" y="21156"/>
                    </a:lnTo>
                    <a:lnTo>
                      <a:pt x="28130" y="20755"/>
                    </a:lnTo>
                    <a:lnTo>
                      <a:pt x="27191" y="20324"/>
                    </a:lnTo>
                    <a:lnTo>
                      <a:pt x="26190" y="19847"/>
                    </a:lnTo>
                    <a:lnTo>
                      <a:pt x="25158" y="19324"/>
                    </a:lnTo>
                    <a:lnTo>
                      <a:pt x="24096" y="18754"/>
                    </a:lnTo>
                    <a:lnTo>
                      <a:pt x="24096" y="18754"/>
                    </a:lnTo>
                    <a:lnTo>
                      <a:pt x="24265" y="18954"/>
                    </a:lnTo>
                    <a:lnTo>
                      <a:pt x="24389" y="19154"/>
                    </a:lnTo>
                    <a:lnTo>
                      <a:pt x="24512" y="19324"/>
                    </a:lnTo>
                    <a:lnTo>
                      <a:pt x="24604" y="19508"/>
                    </a:lnTo>
                    <a:lnTo>
                      <a:pt x="24681" y="19662"/>
                    </a:lnTo>
                    <a:lnTo>
                      <a:pt x="24727" y="19816"/>
                    </a:lnTo>
                    <a:lnTo>
                      <a:pt x="24743" y="19955"/>
                    </a:lnTo>
                    <a:lnTo>
                      <a:pt x="24743" y="20093"/>
                    </a:lnTo>
                    <a:lnTo>
                      <a:pt x="24712" y="20201"/>
                    </a:lnTo>
                    <a:lnTo>
                      <a:pt x="24650" y="20309"/>
                    </a:lnTo>
                    <a:lnTo>
                      <a:pt x="24558" y="20386"/>
                    </a:lnTo>
                    <a:lnTo>
                      <a:pt x="24435" y="20463"/>
                    </a:lnTo>
                    <a:lnTo>
                      <a:pt x="24281" y="20509"/>
                    </a:lnTo>
                    <a:lnTo>
                      <a:pt x="24096" y="20540"/>
                    </a:lnTo>
                    <a:lnTo>
                      <a:pt x="23881" y="20571"/>
                    </a:lnTo>
                    <a:lnTo>
                      <a:pt x="23634" y="20571"/>
                    </a:lnTo>
                    <a:lnTo>
                      <a:pt x="23634" y="20571"/>
                    </a:lnTo>
                    <a:lnTo>
                      <a:pt x="23357" y="20540"/>
                    </a:lnTo>
                    <a:lnTo>
                      <a:pt x="23080" y="20509"/>
                    </a:lnTo>
                    <a:lnTo>
                      <a:pt x="22818" y="20463"/>
                    </a:lnTo>
                    <a:lnTo>
                      <a:pt x="22556" y="20401"/>
                    </a:lnTo>
                    <a:lnTo>
                      <a:pt x="22295" y="20340"/>
                    </a:lnTo>
                    <a:lnTo>
                      <a:pt x="22033" y="20247"/>
                    </a:lnTo>
                    <a:lnTo>
                      <a:pt x="21787" y="20155"/>
                    </a:lnTo>
                    <a:lnTo>
                      <a:pt x="21540" y="20063"/>
                    </a:lnTo>
                    <a:lnTo>
                      <a:pt x="21063" y="19832"/>
                    </a:lnTo>
                    <a:lnTo>
                      <a:pt x="20616" y="19585"/>
                    </a:lnTo>
                    <a:lnTo>
                      <a:pt x="20201" y="19308"/>
                    </a:lnTo>
                    <a:lnTo>
                      <a:pt x="19800" y="19046"/>
                    </a:lnTo>
                    <a:lnTo>
                      <a:pt x="19446" y="18769"/>
                    </a:lnTo>
                    <a:lnTo>
                      <a:pt x="19138" y="18508"/>
                    </a:lnTo>
                    <a:lnTo>
                      <a:pt x="18861" y="18277"/>
                    </a:lnTo>
                    <a:lnTo>
                      <a:pt x="18615" y="18046"/>
                    </a:lnTo>
                    <a:lnTo>
                      <a:pt x="18292" y="17722"/>
                    </a:lnTo>
                    <a:lnTo>
                      <a:pt x="18184" y="17599"/>
                    </a:lnTo>
                    <a:lnTo>
                      <a:pt x="18184" y="17599"/>
                    </a:lnTo>
                    <a:lnTo>
                      <a:pt x="18245" y="18277"/>
                    </a:lnTo>
                    <a:lnTo>
                      <a:pt x="18307" y="18985"/>
                    </a:lnTo>
                    <a:lnTo>
                      <a:pt x="18353" y="19816"/>
                    </a:lnTo>
                    <a:lnTo>
                      <a:pt x="18368" y="20247"/>
                    </a:lnTo>
                    <a:lnTo>
                      <a:pt x="18368" y="20694"/>
                    </a:lnTo>
                    <a:lnTo>
                      <a:pt x="18368" y="21110"/>
                    </a:lnTo>
                    <a:lnTo>
                      <a:pt x="18353" y="21510"/>
                    </a:lnTo>
                    <a:lnTo>
                      <a:pt x="18322" y="21879"/>
                    </a:lnTo>
                    <a:lnTo>
                      <a:pt x="18261" y="22203"/>
                    </a:lnTo>
                    <a:lnTo>
                      <a:pt x="18199" y="22480"/>
                    </a:lnTo>
                    <a:lnTo>
                      <a:pt x="18153" y="22588"/>
                    </a:lnTo>
                    <a:lnTo>
                      <a:pt x="18107" y="22680"/>
                    </a:lnTo>
                    <a:lnTo>
                      <a:pt x="18107" y="22680"/>
                    </a:lnTo>
                    <a:lnTo>
                      <a:pt x="18014" y="22803"/>
                    </a:lnTo>
                    <a:lnTo>
                      <a:pt x="17922" y="22911"/>
                    </a:lnTo>
                    <a:lnTo>
                      <a:pt x="17830" y="23003"/>
                    </a:lnTo>
                    <a:lnTo>
                      <a:pt x="17722" y="23065"/>
                    </a:lnTo>
                    <a:lnTo>
                      <a:pt x="17599" y="23111"/>
                    </a:lnTo>
                    <a:lnTo>
                      <a:pt x="17491" y="23111"/>
                    </a:lnTo>
                    <a:lnTo>
                      <a:pt x="17429" y="23111"/>
                    </a:lnTo>
                    <a:lnTo>
                      <a:pt x="17368" y="23096"/>
                    </a:lnTo>
                    <a:lnTo>
                      <a:pt x="17306" y="23065"/>
                    </a:lnTo>
                    <a:lnTo>
                      <a:pt x="17245" y="23019"/>
                    </a:lnTo>
                    <a:lnTo>
                      <a:pt x="17121" y="22911"/>
                    </a:lnTo>
                    <a:lnTo>
                      <a:pt x="16983" y="22742"/>
                    </a:lnTo>
                    <a:lnTo>
                      <a:pt x="16875" y="22526"/>
                    </a:lnTo>
                    <a:lnTo>
                      <a:pt x="16752" y="22249"/>
                    </a:lnTo>
                    <a:lnTo>
                      <a:pt x="16629" y="21910"/>
                    </a:lnTo>
                    <a:lnTo>
                      <a:pt x="16521" y="21510"/>
                    </a:lnTo>
                    <a:lnTo>
                      <a:pt x="16428" y="21033"/>
                    </a:lnTo>
                    <a:lnTo>
                      <a:pt x="16321" y="20463"/>
                    </a:lnTo>
                    <a:lnTo>
                      <a:pt x="16321" y="204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31"/>
              <p:cNvSpPr/>
              <p:nvPr/>
            </p:nvSpPr>
            <p:spPr>
              <a:xfrm>
                <a:off x="6520577" y="2978219"/>
                <a:ext cx="439654" cy="844802"/>
              </a:xfrm>
              <a:custGeom>
                <a:rect b="b" l="l" r="r" t="t"/>
                <a:pathLst>
                  <a:path extrusionOk="0" h="50534" w="26299">
                    <a:moveTo>
                      <a:pt x="6052" y="4235"/>
                    </a:moveTo>
                    <a:lnTo>
                      <a:pt x="6052" y="4235"/>
                    </a:lnTo>
                    <a:lnTo>
                      <a:pt x="5929" y="4466"/>
                    </a:lnTo>
                    <a:lnTo>
                      <a:pt x="5821" y="4666"/>
                    </a:lnTo>
                    <a:lnTo>
                      <a:pt x="5744" y="4866"/>
                    </a:lnTo>
                    <a:lnTo>
                      <a:pt x="5682" y="5066"/>
                    </a:lnTo>
                    <a:lnTo>
                      <a:pt x="5636" y="5251"/>
                    </a:lnTo>
                    <a:lnTo>
                      <a:pt x="5621" y="5436"/>
                    </a:lnTo>
                    <a:lnTo>
                      <a:pt x="5605" y="5636"/>
                    </a:lnTo>
                    <a:lnTo>
                      <a:pt x="5605" y="5821"/>
                    </a:lnTo>
                    <a:lnTo>
                      <a:pt x="5636" y="6206"/>
                    </a:lnTo>
                    <a:lnTo>
                      <a:pt x="5698" y="6621"/>
                    </a:lnTo>
                    <a:lnTo>
                      <a:pt x="5775" y="7083"/>
                    </a:lnTo>
                    <a:lnTo>
                      <a:pt x="5852" y="7607"/>
                    </a:lnTo>
                    <a:lnTo>
                      <a:pt x="5852" y="7607"/>
                    </a:lnTo>
                    <a:lnTo>
                      <a:pt x="5898" y="8115"/>
                    </a:lnTo>
                    <a:lnTo>
                      <a:pt x="5929" y="8546"/>
                    </a:lnTo>
                    <a:lnTo>
                      <a:pt x="5944" y="8900"/>
                    </a:lnTo>
                    <a:lnTo>
                      <a:pt x="5929" y="9193"/>
                    </a:lnTo>
                    <a:lnTo>
                      <a:pt x="5913" y="9547"/>
                    </a:lnTo>
                    <a:lnTo>
                      <a:pt x="5898" y="9670"/>
                    </a:lnTo>
                    <a:lnTo>
                      <a:pt x="5898" y="9670"/>
                    </a:lnTo>
                    <a:lnTo>
                      <a:pt x="5051" y="10594"/>
                    </a:lnTo>
                    <a:lnTo>
                      <a:pt x="4189" y="11548"/>
                    </a:lnTo>
                    <a:lnTo>
                      <a:pt x="3173" y="12703"/>
                    </a:lnTo>
                    <a:lnTo>
                      <a:pt x="2126" y="13889"/>
                    </a:lnTo>
                    <a:lnTo>
                      <a:pt x="1186" y="15013"/>
                    </a:lnTo>
                    <a:lnTo>
                      <a:pt x="771" y="15505"/>
                    </a:lnTo>
                    <a:lnTo>
                      <a:pt x="447" y="15936"/>
                    </a:lnTo>
                    <a:lnTo>
                      <a:pt x="186" y="16291"/>
                    </a:lnTo>
                    <a:lnTo>
                      <a:pt x="93" y="16445"/>
                    </a:lnTo>
                    <a:lnTo>
                      <a:pt x="32" y="16552"/>
                    </a:lnTo>
                    <a:lnTo>
                      <a:pt x="32" y="16552"/>
                    </a:lnTo>
                    <a:lnTo>
                      <a:pt x="1" y="16645"/>
                    </a:lnTo>
                    <a:lnTo>
                      <a:pt x="1" y="16783"/>
                    </a:lnTo>
                    <a:lnTo>
                      <a:pt x="1" y="16953"/>
                    </a:lnTo>
                    <a:lnTo>
                      <a:pt x="32" y="17153"/>
                    </a:lnTo>
                    <a:lnTo>
                      <a:pt x="78" y="17384"/>
                    </a:lnTo>
                    <a:lnTo>
                      <a:pt x="155" y="17646"/>
                    </a:lnTo>
                    <a:lnTo>
                      <a:pt x="340" y="18277"/>
                    </a:lnTo>
                    <a:lnTo>
                      <a:pt x="586" y="19000"/>
                    </a:lnTo>
                    <a:lnTo>
                      <a:pt x="894" y="19832"/>
                    </a:lnTo>
                    <a:lnTo>
                      <a:pt x="1248" y="20771"/>
                    </a:lnTo>
                    <a:lnTo>
                      <a:pt x="1664" y="21787"/>
                    </a:lnTo>
                    <a:lnTo>
                      <a:pt x="2126" y="22880"/>
                    </a:lnTo>
                    <a:lnTo>
                      <a:pt x="2634" y="24035"/>
                    </a:lnTo>
                    <a:lnTo>
                      <a:pt x="3188" y="25252"/>
                    </a:lnTo>
                    <a:lnTo>
                      <a:pt x="3758" y="26514"/>
                    </a:lnTo>
                    <a:lnTo>
                      <a:pt x="4374" y="27823"/>
                    </a:lnTo>
                    <a:lnTo>
                      <a:pt x="5005" y="29162"/>
                    </a:lnTo>
                    <a:lnTo>
                      <a:pt x="5667" y="30517"/>
                    </a:lnTo>
                    <a:lnTo>
                      <a:pt x="6329" y="31888"/>
                    </a:lnTo>
                    <a:lnTo>
                      <a:pt x="7022" y="33258"/>
                    </a:lnTo>
                    <a:lnTo>
                      <a:pt x="7715" y="34628"/>
                    </a:lnTo>
                    <a:lnTo>
                      <a:pt x="8408" y="35968"/>
                    </a:lnTo>
                    <a:lnTo>
                      <a:pt x="9116" y="37292"/>
                    </a:lnTo>
                    <a:lnTo>
                      <a:pt x="9809" y="38585"/>
                    </a:lnTo>
                    <a:lnTo>
                      <a:pt x="10486" y="39832"/>
                    </a:lnTo>
                    <a:lnTo>
                      <a:pt x="11164" y="41033"/>
                    </a:lnTo>
                    <a:lnTo>
                      <a:pt x="11810" y="42173"/>
                    </a:lnTo>
                    <a:lnTo>
                      <a:pt x="12441" y="43235"/>
                    </a:lnTo>
                    <a:lnTo>
                      <a:pt x="13042" y="44220"/>
                    </a:lnTo>
                    <a:lnTo>
                      <a:pt x="13627" y="45113"/>
                    </a:lnTo>
                    <a:lnTo>
                      <a:pt x="14166" y="45914"/>
                    </a:lnTo>
                    <a:lnTo>
                      <a:pt x="14659" y="46607"/>
                    </a:lnTo>
                    <a:lnTo>
                      <a:pt x="14890" y="46899"/>
                    </a:lnTo>
                    <a:lnTo>
                      <a:pt x="15121" y="47177"/>
                    </a:lnTo>
                    <a:lnTo>
                      <a:pt x="15321" y="47423"/>
                    </a:lnTo>
                    <a:lnTo>
                      <a:pt x="15521" y="47623"/>
                    </a:lnTo>
                    <a:lnTo>
                      <a:pt x="15706" y="47808"/>
                    </a:lnTo>
                    <a:lnTo>
                      <a:pt x="15875" y="47946"/>
                    </a:lnTo>
                    <a:lnTo>
                      <a:pt x="15875" y="47946"/>
                    </a:lnTo>
                    <a:lnTo>
                      <a:pt x="16445" y="48347"/>
                    </a:lnTo>
                    <a:lnTo>
                      <a:pt x="16999" y="48716"/>
                    </a:lnTo>
                    <a:lnTo>
                      <a:pt x="17538" y="49055"/>
                    </a:lnTo>
                    <a:lnTo>
                      <a:pt x="18046" y="49347"/>
                    </a:lnTo>
                    <a:lnTo>
                      <a:pt x="18554" y="49609"/>
                    </a:lnTo>
                    <a:lnTo>
                      <a:pt x="19031" y="49825"/>
                    </a:lnTo>
                    <a:lnTo>
                      <a:pt x="19493" y="50025"/>
                    </a:lnTo>
                    <a:lnTo>
                      <a:pt x="19940" y="50179"/>
                    </a:lnTo>
                    <a:lnTo>
                      <a:pt x="20371" y="50302"/>
                    </a:lnTo>
                    <a:lnTo>
                      <a:pt x="20787" y="50410"/>
                    </a:lnTo>
                    <a:lnTo>
                      <a:pt x="21187" y="50471"/>
                    </a:lnTo>
                    <a:lnTo>
                      <a:pt x="21572" y="50518"/>
                    </a:lnTo>
                    <a:lnTo>
                      <a:pt x="21926" y="50533"/>
                    </a:lnTo>
                    <a:lnTo>
                      <a:pt x="22280" y="50533"/>
                    </a:lnTo>
                    <a:lnTo>
                      <a:pt x="22603" y="50502"/>
                    </a:lnTo>
                    <a:lnTo>
                      <a:pt x="22927" y="50456"/>
                    </a:lnTo>
                    <a:lnTo>
                      <a:pt x="23219" y="50379"/>
                    </a:lnTo>
                    <a:lnTo>
                      <a:pt x="23512" y="50302"/>
                    </a:lnTo>
                    <a:lnTo>
                      <a:pt x="23773" y="50194"/>
                    </a:lnTo>
                    <a:lnTo>
                      <a:pt x="24035" y="50071"/>
                    </a:lnTo>
                    <a:lnTo>
                      <a:pt x="24266" y="49933"/>
                    </a:lnTo>
                    <a:lnTo>
                      <a:pt x="24482" y="49794"/>
                    </a:lnTo>
                    <a:lnTo>
                      <a:pt x="24697" y="49625"/>
                    </a:lnTo>
                    <a:lnTo>
                      <a:pt x="24882" y="49455"/>
                    </a:lnTo>
                    <a:lnTo>
                      <a:pt x="25067" y="49270"/>
                    </a:lnTo>
                    <a:lnTo>
                      <a:pt x="25221" y="49086"/>
                    </a:lnTo>
                    <a:lnTo>
                      <a:pt x="25375" y="48901"/>
                    </a:lnTo>
                    <a:lnTo>
                      <a:pt x="25498" y="48701"/>
                    </a:lnTo>
                    <a:lnTo>
                      <a:pt x="25621" y="48485"/>
                    </a:lnTo>
                    <a:lnTo>
                      <a:pt x="25713" y="48285"/>
                    </a:lnTo>
                    <a:lnTo>
                      <a:pt x="25806" y="48085"/>
                    </a:lnTo>
                    <a:lnTo>
                      <a:pt x="25883" y="47869"/>
                    </a:lnTo>
                    <a:lnTo>
                      <a:pt x="25883" y="47869"/>
                    </a:lnTo>
                    <a:lnTo>
                      <a:pt x="26006" y="47438"/>
                    </a:lnTo>
                    <a:lnTo>
                      <a:pt x="26114" y="46946"/>
                    </a:lnTo>
                    <a:lnTo>
                      <a:pt x="26191" y="46422"/>
                    </a:lnTo>
                    <a:lnTo>
                      <a:pt x="26252" y="45852"/>
                    </a:lnTo>
                    <a:lnTo>
                      <a:pt x="26283" y="45252"/>
                    </a:lnTo>
                    <a:lnTo>
                      <a:pt x="26299" y="44636"/>
                    </a:lnTo>
                    <a:lnTo>
                      <a:pt x="26299" y="44005"/>
                    </a:lnTo>
                    <a:lnTo>
                      <a:pt x="26268" y="43374"/>
                    </a:lnTo>
                    <a:lnTo>
                      <a:pt x="26222" y="42742"/>
                    </a:lnTo>
                    <a:lnTo>
                      <a:pt x="26145" y="42111"/>
                    </a:lnTo>
                    <a:lnTo>
                      <a:pt x="26052" y="41511"/>
                    </a:lnTo>
                    <a:lnTo>
                      <a:pt x="25944" y="40925"/>
                    </a:lnTo>
                    <a:lnTo>
                      <a:pt x="25806" y="40387"/>
                    </a:lnTo>
                    <a:lnTo>
                      <a:pt x="25652" y="39878"/>
                    </a:lnTo>
                    <a:lnTo>
                      <a:pt x="25575" y="39648"/>
                    </a:lnTo>
                    <a:lnTo>
                      <a:pt x="25483" y="39417"/>
                    </a:lnTo>
                    <a:lnTo>
                      <a:pt x="25390" y="39216"/>
                    </a:lnTo>
                    <a:lnTo>
                      <a:pt x="25282" y="39016"/>
                    </a:lnTo>
                    <a:lnTo>
                      <a:pt x="25282" y="39016"/>
                    </a:lnTo>
                    <a:lnTo>
                      <a:pt x="25144" y="38801"/>
                    </a:lnTo>
                    <a:lnTo>
                      <a:pt x="24913" y="38508"/>
                    </a:lnTo>
                    <a:lnTo>
                      <a:pt x="24605" y="38154"/>
                    </a:lnTo>
                    <a:lnTo>
                      <a:pt x="24220" y="37738"/>
                    </a:lnTo>
                    <a:lnTo>
                      <a:pt x="23265" y="36753"/>
                    </a:lnTo>
                    <a:lnTo>
                      <a:pt x="22095" y="35583"/>
                    </a:lnTo>
                    <a:lnTo>
                      <a:pt x="20740" y="34274"/>
                    </a:lnTo>
                    <a:lnTo>
                      <a:pt x="19247" y="32827"/>
                    </a:lnTo>
                    <a:lnTo>
                      <a:pt x="17676" y="31302"/>
                    </a:lnTo>
                    <a:lnTo>
                      <a:pt x="16075" y="29732"/>
                    </a:lnTo>
                    <a:lnTo>
                      <a:pt x="14458" y="28146"/>
                    </a:lnTo>
                    <a:lnTo>
                      <a:pt x="12903" y="26560"/>
                    </a:lnTo>
                    <a:lnTo>
                      <a:pt x="12149" y="25790"/>
                    </a:lnTo>
                    <a:lnTo>
                      <a:pt x="11425" y="25051"/>
                    </a:lnTo>
                    <a:lnTo>
                      <a:pt x="10748" y="24312"/>
                    </a:lnTo>
                    <a:lnTo>
                      <a:pt x="10101" y="23604"/>
                    </a:lnTo>
                    <a:lnTo>
                      <a:pt x="9501" y="22927"/>
                    </a:lnTo>
                    <a:lnTo>
                      <a:pt x="8962" y="22280"/>
                    </a:lnTo>
                    <a:lnTo>
                      <a:pt x="8469" y="21679"/>
                    </a:lnTo>
                    <a:lnTo>
                      <a:pt x="8038" y="21125"/>
                    </a:lnTo>
                    <a:lnTo>
                      <a:pt x="7684" y="20602"/>
                    </a:lnTo>
                    <a:lnTo>
                      <a:pt x="7530" y="20355"/>
                    </a:lnTo>
                    <a:lnTo>
                      <a:pt x="7391" y="20140"/>
                    </a:lnTo>
                    <a:lnTo>
                      <a:pt x="7284" y="19924"/>
                    </a:lnTo>
                    <a:lnTo>
                      <a:pt x="7191" y="19724"/>
                    </a:lnTo>
                    <a:lnTo>
                      <a:pt x="7114" y="19539"/>
                    </a:lnTo>
                    <a:lnTo>
                      <a:pt x="7068" y="19370"/>
                    </a:lnTo>
                    <a:lnTo>
                      <a:pt x="7068" y="19370"/>
                    </a:lnTo>
                    <a:lnTo>
                      <a:pt x="7006" y="19047"/>
                    </a:lnTo>
                    <a:lnTo>
                      <a:pt x="6945" y="18739"/>
                    </a:lnTo>
                    <a:lnTo>
                      <a:pt x="6914" y="18431"/>
                    </a:lnTo>
                    <a:lnTo>
                      <a:pt x="6899" y="18123"/>
                    </a:lnTo>
                    <a:lnTo>
                      <a:pt x="6883" y="17815"/>
                    </a:lnTo>
                    <a:lnTo>
                      <a:pt x="6899" y="17507"/>
                    </a:lnTo>
                    <a:lnTo>
                      <a:pt x="6914" y="17214"/>
                    </a:lnTo>
                    <a:lnTo>
                      <a:pt x="6945" y="16922"/>
                    </a:lnTo>
                    <a:lnTo>
                      <a:pt x="7006" y="16629"/>
                    </a:lnTo>
                    <a:lnTo>
                      <a:pt x="7068" y="16337"/>
                    </a:lnTo>
                    <a:lnTo>
                      <a:pt x="7130" y="16060"/>
                    </a:lnTo>
                    <a:lnTo>
                      <a:pt x="7222" y="15767"/>
                    </a:lnTo>
                    <a:lnTo>
                      <a:pt x="7314" y="15490"/>
                    </a:lnTo>
                    <a:lnTo>
                      <a:pt x="7438" y="15197"/>
                    </a:lnTo>
                    <a:lnTo>
                      <a:pt x="7545" y="14920"/>
                    </a:lnTo>
                    <a:lnTo>
                      <a:pt x="7684" y="14643"/>
                    </a:lnTo>
                    <a:lnTo>
                      <a:pt x="7822" y="14366"/>
                    </a:lnTo>
                    <a:lnTo>
                      <a:pt x="7976" y="14089"/>
                    </a:lnTo>
                    <a:lnTo>
                      <a:pt x="8315" y="13535"/>
                    </a:lnTo>
                    <a:lnTo>
                      <a:pt x="8685" y="12980"/>
                    </a:lnTo>
                    <a:lnTo>
                      <a:pt x="9085" y="12426"/>
                    </a:lnTo>
                    <a:lnTo>
                      <a:pt x="9516" y="11872"/>
                    </a:lnTo>
                    <a:lnTo>
                      <a:pt x="9978" y="11317"/>
                    </a:lnTo>
                    <a:lnTo>
                      <a:pt x="10471" y="10748"/>
                    </a:lnTo>
                    <a:lnTo>
                      <a:pt x="10979" y="10178"/>
                    </a:lnTo>
                    <a:lnTo>
                      <a:pt x="10979" y="10178"/>
                    </a:lnTo>
                    <a:lnTo>
                      <a:pt x="11872" y="9162"/>
                    </a:lnTo>
                    <a:lnTo>
                      <a:pt x="12534" y="8407"/>
                    </a:lnTo>
                    <a:lnTo>
                      <a:pt x="12780" y="8100"/>
                    </a:lnTo>
                    <a:lnTo>
                      <a:pt x="12980" y="7838"/>
                    </a:lnTo>
                    <a:lnTo>
                      <a:pt x="13150" y="7622"/>
                    </a:lnTo>
                    <a:lnTo>
                      <a:pt x="13273" y="7422"/>
                    </a:lnTo>
                    <a:lnTo>
                      <a:pt x="13350" y="7253"/>
                    </a:lnTo>
                    <a:lnTo>
                      <a:pt x="13411" y="7099"/>
                    </a:lnTo>
                    <a:lnTo>
                      <a:pt x="13458" y="6960"/>
                    </a:lnTo>
                    <a:lnTo>
                      <a:pt x="13473" y="6822"/>
                    </a:lnTo>
                    <a:lnTo>
                      <a:pt x="13458" y="6668"/>
                    </a:lnTo>
                    <a:lnTo>
                      <a:pt x="13458" y="6514"/>
                    </a:lnTo>
                    <a:lnTo>
                      <a:pt x="13411" y="6144"/>
                    </a:lnTo>
                    <a:lnTo>
                      <a:pt x="13411" y="6144"/>
                    </a:lnTo>
                    <a:lnTo>
                      <a:pt x="13350" y="5574"/>
                    </a:lnTo>
                    <a:lnTo>
                      <a:pt x="13227" y="4774"/>
                    </a:lnTo>
                    <a:lnTo>
                      <a:pt x="13057" y="3835"/>
                    </a:lnTo>
                    <a:lnTo>
                      <a:pt x="12842" y="2849"/>
                    </a:lnTo>
                    <a:lnTo>
                      <a:pt x="12719" y="2357"/>
                    </a:lnTo>
                    <a:lnTo>
                      <a:pt x="12611" y="1879"/>
                    </a:lnTo>
                    <a:lnTo>
                      <a:pt x="12472" y="1448"/>
                    </a:lnTo>
                    <a:lnTo>
                      <a:pt x="12349" y="1048"/>
                    </a:lnTo>
                    <a:lnTo>
                      <a:pt x="12226" y="694"/>
                    </a:lnTo>
                    <a:lnTo>
                      <a:pt x="12087" y="417"/>
                    </a:lnTo>
                    <a:lnTo>
                      <a:pt x="12026" y="309"/>
                    </a:lnTo>
                    <a:lnTo>
                      <a:pt x="11964" y="216"/>
                    </a:lnTo>
                    <a:lnTo>
                      <a:pt x="11903" y="139"/>
                    </a:lnTo>
                    <a:lnTo>
                      <a:pt x="11841" y="93"/>
                    </a:lnTo>
                    <a:lnTo>
                      <a:pt x="11841" y="93"/>
                    </a:lnTo>
                    <a:lnTo>
                      <a:pt x="11718" y="32"/>
                    </a:lnTo>
                    <a:lnTo>
                      <a:pt x="11595" y="1"/>
                    </a:lnTo>
                    <a:lnTo>
                      <a:pt x="11471" y="1"/>
                    </a:lnTo>
                    <a:lnTo>
                      <a:pt x="11348" y="32"/>
                    </a:lnTo>
                    <a:lnTo>
                      <a:pt x="11225" y="93"/>
                    </a:lnTo>
                    <a:lnTo>
                      <a:pt x="11117" y="170"/>
                    </a:lnTo>
                    <a:lnTo>
                      <a:pt x="11010" y="263"/>
                    </a:lnTo>
                    <a:lnTo>
                      <a:pt x="10917" y="370"/>
                    </a:lnTo>
                    <a:lnTo>
                      <a:pt x="10825" y="494"/>
                    </a:lnTo>
                    <a:lnTo>
                      <a:pt x="10748" y="632"/>
                    </a:lnTo>
                    <a:lnTo>
                      <a:pt x="10671" y="771"/>
                    </a:lnTo>
                    <a:lnTo>
                      <a:pt x="10625" y="925"/>
                    </a:lnTo>
                    <a:lnTo>
                      <a:pt x="10578" y="1079"/>
                    </a:lnTo>
                    <a:lnTo>
                      <a:pt x="10548" y="1217"/>
                    </a:lnTo>
                    <a:lnTo>
                      <a:pt x="10532" y="1371"/>
                    </a:lnTo>
                    <a:lnTo>
                      <a:pt x="10532" y="1494"/>
                    </a:lnTo>
                    <a:lnTo>
                      <a:pt x="10532" y="1494"/>
                    </a:lnTo>
                    <a:lnTo>
                      <a:pt x="10609" y="2926"/>
                    </a:lnTo>
                    <a:lnTo>
                      <a:pt x="10609" y="2926"/>
                    </a:lnTo>
                    <a:lnTo>
                      <a:pt x="10486" y="2695"/>
                    </a:lnTo>
                    <a:lnTo>
                      <a:pt x="10147" y="2187"/>
                    </a:lnTo>
                    <a:lnTo>
                      <a:pt x="9947" y="1895"/>
                    </a:lnTo>
                    <a:lnTo>
                      <a:pt x="9732" y="1617"/>
                    </a:lnTo>
                    <a:lnTo>
                      <a:pt x="9516" y="1387"/>
                    </a:lnTo>
                    <a:lnTo>
                      <a:pt x="9408" y="1294"/>
                    </a:lnTo>
                    <a:lnTo>
                      <a:pt x="9316" y="1233"/>
                    </a:lnTo>
                    <a:lnTo>
                      <a:pt x="9316" y="1233"/>
                    </a:lnTo>
                    <a:lnTo>
                      <a:pt x="9224" y="1202"/>
                    </a:lnTo>
                    <a:lnTo>
                      <a:pt x="9116" y="1186"/>
                    </a:lnTo>
                    <a:lnTo>
                      <a:pt x="9008" y="1202"/>
                    </a:lnTo>
                    <a:lnTo>
                      <a:pt x="8900" y="1248"/>
                    </a:lnTo>
                    <a:lnTo>
                      <a:pt x="8777" y="1310"/>
                    </a:lnTo>
                    <a:lnTo>
                      <a:pt x="8654" y="1402"/>
                    </a:lnTo>
                    <a:lnTo>
                      <a:pt x="8546" y="1510"/>
                    </a:lnTo>
                    <a:lnTo>
                      <a:pt x="8438" y="1633"/>
                    </a:lnTo>
                    <a:lnTo>
                      <a:pt x="8331" y="1771"/>
                    </a:lnTo>
                    <a:lnTo>
                      <a:pt x="8238" y="1910"/>
                    </a:lnTo>
                    <a:lnTo>
                      <a:pt x="8146" y="2064"/>
                    </a:lnTo>
                    <a:lnTo>
                      <a:pt x="8084" y="2233"/>
                    </a:lnTo>
                    <a:lnTo>
                      <a:pt x="8023" y="2418"/>
                    </a:lnTo>
                    <a:lnTo>
                      <a:pt x="7992" y="2587"/>
                    </a:lnTo>
                    <a:lnTo>
                      <a:pt x="7961" y="2772"/>
                    </a:lnTo>
                    <a:lnTo>
                      <a:pt x="7976" y="2942"/>
                    </a:lnTo>
                    <a:lnTo>
                      <a:pt x="7976" y="2942"/>
                    </a:lnTo>
                    <a:lnTo>
                      <a:pt x="8007" y="3157"/>
                    </a:lnTo>
                    <a:lnTo>
                      <a:pt x="8053" y="3404"/>
                    </a:lnTo>
                    <a:lnTo>
                      <a:pt x="8192" y="4019"/>
                    </a:lnTo>
                    <a:lnTo>
                      <a:pt x="8577" y="5497"/>
                    </a:lnTo>
                    <a:lnTo>
                      <a:pt x="8777" y="6252"/>
                    </a:lnTo>
                    <a:lnTo>
                      <a:pt x="8931" y="6929"/>
                    </a:lnTo>
                    <a:lnTo>
                      <a:pt x="8993" y="7207"/>
                    </a:lnTo>
                    <a:lnTo>
                      <a:pt x="9039" y="7453"/>
                    </a:lnTo>
                    <a:lnTo>
                      <a:pt x="9054" y="7653"/>
                    </a:lnTo>
                    <a:lnTo>
                      <a:pt x="9054" y="7807"/>
                    </a:lnTo>
                    <a:lnTo>
                      <a:pt x="9054" y="7807"/>
                    </a:lnTo>
                    <a:lnTo>
                      <a:pt x="8993" y="8023"/>
                    </a:lnTo>
                    <a:lnTo>
                      <a:pt x="8916" y="8223"/>
                    </a:lnTo>
                    <a:lnTo>
                      <a:pt x="8823" y="8392"/>
                    </a:lnTo>
                    <a:lnTo>
                      <a:pt x="8715" y="8546"/>
                    </a:lnTo>
                    <a:lnTo>
                      <a:pt x="8623" y="8669"/>
                    </a:lnTo>
                    <a:lnTo>
                      <a:pt x="8546" y="8762"/>
                    </a:lnTo>
                    <a:lnTo>
                      <a:pt x="8469" y="8823"/>
                    </a:lnTo>
                    <a:lnTo>
                      <a:pt x="8469" y="8823"/>
                    </a:lnTo>
                    <a:lnTo>
                      <a:pt x="8408" y="8608"/>
                    </a:lnTo>
                    <a:lnTo>
                      <a:pt x="8254" y="8007"/>
                    </a:lnTo>
                    <a:lnTo>
                      <a:pt x="8007" y="7191"/>
                    </a:lnTo>
                    <a:lnTo>
                      <a:pt x="7853" y="6729"/>
                    </a:lnTo>
                    <a:lnTo>
                      <a:pt x="7699" y="6267"/>
                    </a:lnTo>
                    <a:lnTo>
                      <a:pt x="7515" y="5805"/>
                    </a:lnTo>
                    <a:lnTo>
                      <a:pt x="7330" y="5374"/>
                    </a:lnTo>
                    <a:lnTo>
                      <a:pt x="7130" y="4989"/>
                    </a:lnTo>
                    <a:lnTo>
                      <a:pt x="7022" y="4805"/>
                    </a:lnTo>
                    <a:lnTo>
                      <a:pt x="6914" y="4651"/>
                    </a:lnTo>
                    <a:lnTo>
                      <a:pt x="6806" y="4512"/>
                    </a:lnTo>
                    <a:lnTo>
                      <a:pt x="6698" y="4389"/>
                    </a:lnTo>
                    <a:lnTo>
                      <a:pt x="6606" y="4297"/>
                    </a:lnTo>
                    <a:lnTo>
                      <a:pt x="6483" y="4235"/>
                    </a:lnTo>
                    <a:lnTo>
                      <a:pt x="6375" y="4189"/>
                    </a:lnTo>
                    <a:lnTo>
                      <a:pt x="6267" y="4173"/>
                    </a:lnTo>
                    <a:lnTo>
                      <a:pt x="6160" y="4189"/>
                    </a:lnTo>
                    <a:lnTo>
                      <a:pt x="6052" y="4235"/>
                    </a:lnTo>
                    <a:lnTo>
                      <a:pt x="6052" y="4235"/>
                    </a:lnTo>
                    <a:close/>
                  </a:path>
                </a:pathLst>
              </a:custGeom>
              <a:solidFill>
                <a:srgbClr val="E3AB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31"/>
              <p:cNvSpPr/>
              <p:nvPr/>
            </p:nvSpPr>
            <p:spPr>
              <a:xfrm>
                <a:off x="5896914" y="3477053"/>
                <a:ext cx="140042" cy="388431"/>
              </a:xfrm>
              <a:custGeom>
                <a:rect b="b" l="l" r="r" t="t"/>
                <a:pathLst>
                  <a:path extrusionOk="0" h="23235" w="8377">
                    <a:moveTo>
                      <a:pt x="8346" y="22834"/>
                    </a:moveTo>
                    <a:lnTo>
                      <a:pt x="8346" y="22834"/>
                    </a:lnTo>
                    <a:lnTo>
                      <a:pt x="8361" y="22880"/>
                    </a:lnTo>
                    <a:lnTo>
                      <a:pt x="8376" y="22927"/>
                    </a:lnTo>
                    <a:lnTo>
                      <a:pt x="8376" y="22988"/>
                    </a:lnTo>
                    <a:lnTo>
                      <a:pt x="8376" y="23034"/>
                    </a:lnTo>
                    <a:lnTo>
                      <a:pt x="8361" y="23081"/>
                    </a:lnTo>
                    <a:lnTo>
                      <a:pt x="8330" y="23127"/>
                    </a:lnTo>
                    <a:lnTo>
                      <a:pt x="8299" y="23158"/>
                    </a:lnTo>
                    <a:lnTo>
                      <a:pt x="8253" y="23188"/>
                    </a:lnTo>
                    <a:lnTo>
                      <a:pt x="8253" y="23188"/>
                    </a:lnTo>
                    <a:lnTo>
                      <a:pt x="8207" y="23219"/>
                    </a:lnTo>
                    <a:lnTo>
                      <a:pt x="8161" y="23219"/>
                    </a:lnTo>
                    <a:lnTo>
                      <a:pt x="8115" y="23234"/>
                    </a:lnTo>
                    <a:lnTo>
                      <a:pt x="8068" y="23219"/>
                    </a:lnTo>
                    <a:lnTo>
                      <a:pt x="8022" y="23204"/>
                    </a:lnTo>
                    <a:lnTo>
                      <a:pt x="7976" y="23173"/>
                    </a:lnTo>
                    <a:lnTo>
                      <a:pt x="7930" y="23142"/>
                    </a:lnTo>
                    <a:lnTo>
                      <a:pt x="7899" y="23111"/>
                    </a:lnTo>
                    <a:lnTo>
                      <a:pt x="7899" y="23111"/>
                    </a:lnTo>
                    <a:lnTo>
                      <a:pt x="7622" y="22634"/>
                    </a:lnTo>
                    <a:lnTo>
                      <a:pt x="7314" y="22111"/>
                    </a:lnTo>
                    <a:lnTo>
                      <a:pt x="6652" y="20894"/>
                    </a:lnTo>
                    <a:lnTo>
                      <a:pt x="6298" y="20217"/>
                    </a:lnTo>
                    <a:lnTo>
                      <a:pt x="5928" y="19493"/>
                    </a:lnTo>
                    <a:lnTo>
                      <a:pt x="5543" y="18723"/>
                    </a:lnTo>
                    <a:lnTo>
                      <a:pt x="5159" y="17923"/>
                    </a:lnTo>
                    <a:lnTo>
                      <a:pt x="4758" y="17091"/>
                    </a:lnTo>
                    <a:lnTo>
                      <a:pt x="4373" y="16229"/>
                    </a:lnTo>
                    <a:lnTo>
                      <a:pt x="3973" y="15336"/>
                    </a:lnTo>
                    <a:lnTo>
                      <a:pt x="3588" y="14428"/>
                    </a:lnTo>
                    <a:lnTo>
                      <a:pt x="3203" y="13488"/>
                    </a:lnTo>
                    <a:lnTo>
                      <a:pt x="2834" y="12534"/>
                    </a:lnTo>
                    <a:lnTo>
                      <a:pt x="2479" y="11579"/>
                    </a:lnTo>
                    <a:lnTo>
                      <a:pt x="2125" y="10594"/>
                    </a:lnTo>
                    <a:lnTo>
                      <a:pt x="2125" y="10594"/>
                    </a:lnTo>
                    <a:lnTo>
                      <a:pt x="1679" y="9270"/>
                    </a:lnTo>
                    <a:lnTo>
                      <a:pt x="1479" y="8592"/>
                    </a:lnTo>
                    <a:lnTo>
                      <a:pt x="1279" y="7930"/>
                    </a:lnTo>
                    <a:lnTo>
                      <a:pt x="1094" y="7253"/>
                    </a:lnTo>
                    <a:lnTo>
                      <a:pt x="924" y="6591"/>
                    </a:lnTo>
                    <a:lnTo>
                      <a:pt x="755" y="5929"/>
                    </a:lnTo>
                    <a:lnTo>
                      <a:pt x="601" y="5266"/>
                    </a:lnTo>
                    <a:lnTo>
                      <a:pt x="478" y="4620"/>
                    </a:lnTo>
                    <a:lnTo>
                      <a:pt x="355" y="3973"/>
                    </a:lnTo>
                    <a:lnTo>
                      <a:pt x="247" y="3326"/>
                    </a:lnTo>
                    <a:lnTo>
                      <a:pt x="170" y="2695"/>
                    </a:lnTo>
                    <a:lnTo>
                      <a:pt x="93" y="2064"/>
                    </a:lnTo>
                    <a:lnTo>
                      <a:pt x="47" y="1448"/>
                    </a:lnTo>
                    <a:lnTo>
                      <a:pt x="16" y="848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6" y="216"/>
                    </a:lnTo>
                    <a:lnTo>
                      <a:pt x="31" y="155"/>
                    </a:lnTo>
                    <a:lnTo>
                      <a:pt x="47" y="124"/>
                    </a:lnTo>
                    <a:lnTo>
                      <a:pt x="78" y="78"/>
                    </a:lnTo>
                    <a:lnTo>
                      <a:pt x="124" y="47"/>
                    </a:lnTo>
                    <a:lnTo>
                      <a:pt x="170" y="32"/>
                    </a:lnTo>
                    <a:lnTo>
                      <a:pt x="216" y="16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324" y="16"/>
                    </a:lnTo>
                    <a:lnTo>
                      <a:pt x="370" y="32"/>
                    </a:lnTo>
                    <a:lnTo>
                      <a:pt x="416" y="47"/>
                    </a:lnTo>
                    <a:lnTo>
                      <a:pt x="447" y="78"/>
                    </a:lnTo>
                    <a:lnTo>
                      <a:pt x="478" y="124"/>
                    </a:lnTo>
                    <a:lnTo>
                      <a:pt x="509" y="155"/>
                    </a:lnTo>
                    <a:lnTo>
                      <a:pt x="524" y="216"/>
                    </a:lnTo>
                    <a:lnTo>
                      <a:pt x="524" y="263"/>
                    </a:lnTo>
                    <a:lnTo>
                      <a:pt x="524" y="263"/>
                    </a:lnTo>
                    <a:lnTo>
                      <a:pt x="539" y="848"/>
                    </a:lnTo>
                    <a:lnTo>
                      <a:pt x="570" y="1433"/>
                    </a:lnTo>
                    <a:lnTo>
                      <a:pt x="616" y="2033"/>
                    </a:lnTo>
                    <a:lnTo>
                      <a:pt x="678" y="2649"/>
                    </a:lnTo>
                    <a:lnTo>
                      <a:pt x="770" y="3265"/>
                    </a:lnTo>
                    <a:lnTo>
                      <a:pt x="863" y="3896"/>
                    </a:lnTo>
                    <a:lnTo>
                      <a:pt x="986" y="4543"/>
                    </a:lnTo>
                    <a:lnTo>
                      <a:pt x="1109" y="5174"/>
                    </a:lnTo>
                    <a:lnTo>
                      <a:pt x="1263" y="5836"/>
                    </a:lnTo>
                    <a:lnTo>
                      <a:pt x="1417" y="6483"/>
                    </a:lnTo>
                    <a:lnTo>
                      <a:pt x="1586" y="7145"/>
                    </a:lnTo>
                    <a:lnTo>
                      <a:pt x="1771" y="7792"/>
                    </a:lnTo>
                    <a:lnTo>
                      <a:pt x="1971" y="8454"/>
                    </a:lnTo>
                    <a:lnTo>
                      <a:pt x="2172" y="9116"/>
                    </a:lnTo>
                    <a:lnTo>
                      <a:pt x="2618" y="10424"/>
                    </a:lnTo>
                    <a:lnTo>
                      <a:pt x="2618" y="10424"/>
                    </a:lnTo>
                    <a:lnTo>
                      <a:pt x="2957" y="11394"/>
                    </a:lnTo>
                    <a:lnTo>
                      <a:pt x="3311" y="12349"/>
                    </a:lnTo>
                    <a:lnTo>
                      <a:pt x="3680" y="13304"/>
                    </a:lnTo>
                    <a:lnTo>
                      <a:pt x="4065" y="14227"/>
                    </a:lnTo>
                    <a:lnTo>
                      <a:pt x="4450" y="15136"/>
                    </a:lnTo>
                    <a:lnTo>
                      <a:pt x="4835" y="16013"/>
                    </a:lnTo>
                    <a:lnTo>
                      <a:pt x="5235" y="16876"/>
                    </a:lnTo>
                    <a:lnTo>
                      <a:pt x="5620" y="17707"/>
                    </a:lnTo>
                    <a:lnTo>
                      <a:pt x="6005" y="18492"/>
                    </a:lnTo>
                    <a:lnTo>
                      <a:pt x="6375" y="19247"/>
                    </a:lnTo>
                    <a:lnTo>
                      <a:pt x="6744" y="19970"/>
                    </a:lnTo>
                    <a:lnTo>
                      <a:pt x="7099" y="20648"/>
                    </a:lnTo>
                    <a:lnTo>
                      <a:pt x="7761" y="21849"/>
                    </a:lnTo>
                    <a:lnTo>
                      <a:pt x="8346" y="22834"/>
                    </a:lnTo>
                    <a:lnTo>
                      <a:pt x="8346" y="22834"/>
                    </a:lnTo>
                    <a:close/>
                  </a:path>
                </a:pathLst>
              </a:custGeom>
              <a:solidFill>
                <a:srgbClr val="1C3E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31"/>
              <p:cNvSpPr/>
              <p:nvPr/>
            </p:nvSpPr>
            <p:spPr>
              <a:xfrm>
                <a:off x="6675532" y="4445631"/>
                <a:ext cx="608500" cy="286237"/>
              </a:xfrm>
              <a:custGeom>
                <a:rect b="b" l="l" r="r" t="t"/>
                <a:pathLst>
                  <a:path extrusionOk="0" h="17122" w="36399">
                    <a:moveTo>
                      <a:pt x="1" y="3450"/>
                    </a:moveTo>
                    <a:lnTo>
                      <a:pt x="1" y="3450"/>
                    </a:lnTo>
                    <a:lnTo>
                      <a:pt x="7745" y="12180"/>
                    </a:lnTo>
                    <a:lnTo>
                      <a:pt x="7745" y="12180"/>
                    </a:lnTo>
                    <a:lnTo>
                      <a:pt x="7699" y="12334"/>
                    </a:lnTo>
                    <a:lnTo>
                      <a:pt x="7591" y="12765"/>
                    </a:lnTo>
                    <a:lnTo>
                      <a:pt x="7437" y="13381"/>
                    </a:lnTo>
                    <a:lnTo>
                      <a:pt x="7360" y="13750"/>
                    </a:lnTo>
                    <a:lnTo>
                      <a:pt x="7283" y="14135"/>
                    </a:lnTo>
                    <a:lnTo>
                      <a:pt x="7237" y="14551"/>
                    </a:lnTo>
                    <a:lnTo>
                      <a:pt x="7191" y="14966"/>
                    </a:lnTo>
                    <a:lnTo>
                      <a:pt x="7160" y="15367"/>
                    </a:lnTo>
                    <a:lnTo>
                      <a:pt x="7160" y="15782"/>
                    </a:lnTo>
                    <a:lnTo>
                      <a:pt x="7191" y="16167"/>
                    </a:lnTo>
                    <a:lnTo>
                      <a:pt x="7222" y="16337"/>
                    </a:lnTo>
                    <a:lnTo>
                      <a:pt x="7253" y="16522"/>
                    </a:lnTo>
                    <a:lnTo>
                      <a:pt x="7299" y="16691"/>
                    </a:lnTo>
                    <a:lnTo>
                      <a:pt x="7360" y="16845"/>
                    </a:lnTo>
                    <a:lnTo>
                      <a:pt x="7422" y="16983"/>
                    </a:lnTo>
                    <a:lnTo>
                      <a:pt x="7499" y="17122"/>
                    </a:lnTo>
                    <a:lnTo>
                      <a:pt x="35968" y="17122"/>
                    </a:lnTo>
                    <a:lnTo>
                      <a:pt x="35968" y="17122"/>
                    </a:lnTo>
                    <a:lnTo>
                      <a:pt x="36060" y="16983"/>
                    </a:lnTo>
                    <a:lnTo>
                      <a:pt x="36137" y="16845"/>
                    </a:lnTo>
                    <a:lnTo>
                      <a:pt x="36198" y="16691"/>
                    </a:lnTo>
                    <a:lnTo>
                      <a:pt x="36260" y="16522"/>
                    </a:lnTo>
                    <a:lnTo>
                      <a:pt x="36306" y="16368"/>
                    </a:lnTo>
                    <a:lnTo>
                      <a:pt x="36352" y="16198"/>
                    </a:lnTo>
                    <a:lnTo>
                      <a:pt x="36368" y="16029"/>
                    </a:lnTo>
                    <a:lnTo>
                      <a:pt x="36383" y="15859"/>
                    </a:lnTo>
                    <a:lnTo>
                      <a:pt x="36399" y="15706"/>
                    </a:lnTo>
                    <a:lnTo>
                      <a:pt x="36399" y="15552"/>
                    </a:lnTo>
                    <a:lnTo>
                      <a:pt x="36383" y="15398"/>
                    </a:lnTo>
                    <a:lnTo>
                      <a:pt x="36352" y="15274"/>
                    </a:lnTo>
                    <a:lnTo>
                      <a:pt x="36322" y="15151"/>
                    </a:lnTo>
                    <a:lnTo>
                      <a:pt x="36275" y="15043"/>
                    </a:lnTo>
                    <a:lnTo>
                      <a:pt x="36229" y="14951"/>
                    </a:lnTo>
                    <a:lnTo>
                      <a:pt x="36168" y="14874"/>
                    </a:lnTo>
                    <a:lnTo>
                      <a:pt x="36168" y="14874"/>
                    </a:lnTo>
                    <a:lnTo>
                      <a:pt x="36106" y="14843"/>
                    </a:lnTo>
                    <a:lnTo>
                      <a:pt x="35998" y="14828"/>
                    </a:lnTo>
                    <a:lnTo>
                      <a:pt x="35690" y="14812"/>
                    </a:lnTo>
                    <a:lnTo>
                      <a:pt x="35275" y="14812"/>
                    </a:lnTo>
                    <a:lnTo>
                      <a:pt x="34767" y="14812"/>
                    </a:lnTo>
                    <a:lnTo>
                      <a:pt x="34228" y="14828"/>
                    </a:lnTo>
                    <a:lnTo>
                      <a:pt x="33658" y="14812"/>
                    </a:lnTo>
                    <a:lnTo>
                      <a:pt x="33119" y="14782"/>
                    </a:lnTo>
                    <a:lnTo>
                      <a:pt x="32873" y="14751"/>
                    </a:lnTo>
                    <a:lnTo>
                      <a:pt x="32626" y="14705"/>
                    </a:lnTo>
                    <a:lnTo>
                      <a:pt x="32626" y="14705"/>
                    </a:lnTo>
                    <a:lnTo>
                      <a:pt x="31703" y="14520"/>
                    </a:lnTo>
                    <a:lnTo>
                      <a:pt x="30748" y="14289"/>
                    </a:lnTo>
                    <a:lnTo>
                      <a:pt x="29763" y="14027"/>
                    </a:lnTo>
                    <a:lnTo>
                      <a:pt x="28746" y="13750"/>
                    </a:lnTo>
                    <a:lnTo>
                      <a:pt x="27715" y="13442"/>
                    </a:lnTo>
                    <a:lnTo>
                      <a:pt x="26668" y="13119"/>
                    </a:lnTo>
                    <a:lnTo>
                      <a:pt x="24543" y="12441"/>
                    </a:lnTo>
                    <a:lnTo>
                      <a:pt x="22403" y="11749"/>
                    </a:lnTo>
                    <a:lnTo>
                      <a:pt x="20324" y="11056"/>
                    </a:lnTo>
                    <a:lnTo>
                      <a:pt x="18323" y="10394"/>
                    </a:lnTo>
                    <a:lnTo>
                      <a:pt x="17353" y="10086"/>
                    </a:lnTo>
                    <a:lnTo>
                      <a:pt x="16429" y="9809"/>
                    </a:lnTo>
                    <a:lnTo>
                      <a:pt x="9716" y="1"/>
                    </a:lnTo>
                    <a:lnTo>
                      <a:pt x="1" y="3450"/>
                    </a:lnTo>
                    <a:close/>
                  </a:path>
                </a:pathLst>
              </a:custGeom>
              <a:solidFill>
                <a:srgbClr val="E3AB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31"/>
              <p:cNvSpPr/>
              <p:nvPr/>
            </p:nvSpPr>
            <p:spPr>
              <a:xfrm>
                <a:off x="5603489" y="3768940"/>
                <a:ext cx="1333070" cy="962928"/>
              </a:xfrm>
              <a:custGeom>
                <a:rect b="b" l="l" r="r" t="t"/>
                <a:pathLst>
                  <a:path extrusionOk="0" h="57600" w="79741">
                    <a:moveTo>
                      <a:pt x="25005" y="57600"/>
                    </a:moveTo>
                    <a:lnTo>
                      <a:pt x="25005" y="57600"/>
                    </a:lnTo>
                    <a:lnTo>
                      <a:pt x="25667" y="57307"/>
                    </a:lnTo>
                    <a:lnTo>
                      <a:pt x="26313" y="57000"/>
                    </a:lnTo>
                    <a:lnTo>
                      <a:pt x="26945" y="56645"/>
                    </a:lnTo>
                    <a:lnTo>
                      <a:pt x="27576" y="56276"/>
                    </a:lnTo>
                    <a:lnTo>
                      <a:pt x="28192" y="55876"/>
                    </a:lnTo>
                    <a:lnTo>
                      <a:pt x="28792" y="55444"/>
                    </a:lnTo>
                    <a:lnTo>
                      <a:pt x="29393" y="54998"/>
                    </a:lnTo>
                    <a:lnTo>
                      <a:pt x="29962" y="54521"/>
                    </a:lnTo>
                    <a:lnTo>
                      <a:pt x="30532" y="54013"/>
                    </a:lnTo>
                    <a:lnTo>
                      <a:pt x="31102" y="53504"/>
                    </a:lnTo>
                    <a:lnTo>
                      <a:pt x="31656" y="52966"/>
                    </a:lnTo>
                    <a:lnTo>
                      <a:pt x="32180" y="52396"/>
                    </a:lnTo>
                    <a:lnTo>
                      <a:pt x="32718" y="51826"/>
                    </a:lnTo>
                    <a:lnTo>
                      <a:pt x="33226" y="51226"/>
                    </a:lnTo>
                    <a:lnTo>
                      <a:pt x="33735" y="50625"/>
                    </a:lnTo>
                    <a:lnTo>
                      <a:pt x="34227" y="49994"/>
                    </a:lnTo>
                    <a:lnTo>
                      <a:pt x="34720" y="49363"/>
                    </a:lnTo>
                    <a:lnTo>
                      <a:pt x="35197" y="48716"/>
                    </a:lnTo>
                    <a:lnTo>
                      <a:pt x="35659" y="48054"/>
                    </a:lnTo>
                    <a:lnTo>
                      <a:pt x="36106" y="47377"/>
                    </a:lnTo>
                    <a:lnTo>
                      <a:pt x="36552" y="46699"/>
                    </a:lnTo>
                    <a:lnTo>
                      <a:pt x="36983" y="46006"/>
                    </a:lnTo>
                    <a:lnTo>
                      <a:pt x="37399" y="45313"/>
                    </a:lnTo>
                    <a:lnTo>
                      <a:pt x="37815" y="44621"/>
                    </a:lnTo>
                    <a:lnTo>
                      <a:pt x="38200" y="43912"/>
                    </a:lnTo>
                    <a:lnTo>
                      <a:pt x="38600" y="43204"/>
                    </a:lnTo>
                    <a:lnTo>
                      <a:pt x="38969" y="42480"/>
                    </a:lnTo>
                    <a:lnTo>
                      <a:pt x="39339" y="41772"/>
                    </a:lnTo>
                    <a:lnTo>
                      <a:pt x="40047" y="40340"/>
                    </a:lnTo>
                    <a:lnTo>
                      <a:pt x="40709" y="38924"/>
                    </a:lnTo>
                    <a:lnTo>
                      <a:pt x="41325" y="37523"/>
                    </a:lnTo>
                    <a:lnTo>
                      <a:pt x="41910" y="36152"/>
                    </a:lnTo>
                    <a:lnTo>
                      <a:pt x="42449" y="34813"/>
                    </a:lnTo>
                    <a:lnTo>
                      <a:pt x="42942" y="33519"/>
                    </a:lnTo>
                    <a:lnTo>
                      <a:pt x="43404" y="32272"/>
                    </a:lnTo>
                    <a:lnTo>
                      <a:pt x="43819" y="31087"/>
                    </a:lnTo>
                    <a:lnTo>
                      <a:pt x="44189" y="29978"/>
                    </a:lnTo>
                    <a:lnTo>
                      <a:pt x="44528" y="28947"/>
                    </a:lnTo>
                    <a:lnTo>
                      <a:pt x="44820" y="27992"/>
                    </a:lnTo>
                    <a:lnTo>
                      <a:pt x="45067" y="27145"/>
                    </a:lnTo>
                    <a:lnTo>
                      <a:pt x="45467" y="25790"/>
                    </a:lnTo>
                    <a:lnTo>
                      <a:pt x="45698" y="24913"/>
                    </a:lnTo>
                    <a:lnTo>
                      <a:pt x="45775" y="24605"/>
                    </a:lnTo>
                    <a:lnTo>
                      <a:pt x="45775" y="24605"/>
                    </a:lnTo>
                    <a:lnTo>
                      <a:pt x="46529" y="25806"/>
                    </a:lnTo>
                    <a:lnTo>
                      <a:pt x="47268" y="26976"/>
                    </a:lnTo>
                    <a:lnTo>
                      <a:pt x="48007" y="28100"/>
                    </a:lnTo>
                    <a:lnTo>
                      <a:pt x="48731" y="29178"/>
                    </a:lnTo>
                    <a:lnTo>
                      <a:pt x="49455" y="30225"/>
                    </a:lnTo>
                    <a:lnTo>
                      <a:pt x="50178" y="31225"/>
                    </a:lnTo>
                    <a:lnTo>
                      <a:pt x="50887" y="32211"/>
                    </a:lnTo>
                    <a:lnTo>
                      <a:pt x="51595" y="33150"/>
                    </a:lnTo>
                    <a:lnTo>
                      <a:pt x="52303" y="34058"/>
                    </a:lnTo>
                    <a:lnTo>
                      <a:pt x="53011" y="34951"/>
                    </a:lnTo>
                    <a:lnTo>
                      <a:pt x="53720" y="35814"/>
                    </a:lnTo>
                    <a:lnTo>
                      <a:pt x="54443" y="36645"/>
                    </a:lnTo>
                    <a:lnTo>
                      <a:pt x="55151" y="37461"/>
                    </a:lnTo>
                    <a:lnTo>
                      <a:pt x="55875" y="38262"/>
                    </a:lnTo>
                    <a:lnTo>
                      <a:pt x="56614" y="39047"/>
                    </a:lnTo>
                    <a:lnTo>
                      <a:pt x="57338" y="39817"/>
                    </a:lnTo>
                    <a:lnTo>
                      <a:pt x="58092" y="40571"/>
                    </a:lnTo>
                    <a:lnTo>
                      <a:pt x="58847" y="41326"/>
                    </a:lnTo>
                    <a:lnTo>
                      <a:pt x="59632" y="42080"/>
                    </a:lnTo>
                    <a:lnTo>
                      <a:pt x="60417" y="42819"/>
                    </a:lnTo>
                    <a:lnTo>
                      <a:pt x="61202" y="43543"/>
                    </a:lnTo>
                    <a:lnTo>
                      <a:pt x="62034" y="44282"/>
                    </a:lnTo>
                    <a:lnTo>
                      <a:pt x="62865" y="45021"/>
                    </a:lnTo>
                    <a:lnTo>
                      <a:pt x="63712" y="45775"/>
                    </a:lnTo>
                    <a:lnTo>
                      <a:pt x="65483" y="47284"/>
                    </a:lnTo>
                    <a:lnTo>
                      <a:pt x="67346" y="48839"/>
                    </a:lnTo>
                    <a:lnTo>
                      <a:pt x="69316" y="50456"/>
                    </a:lnTo>
                    <a:lnTo>
                      <a:pt x="71395" y="52150"/>
                    </a:lnTo>
                    <a:lnTo>
                      <a:pt x="71395" y="52150"/>
                    </a:lnTo>
                    <a:lnTo>
                      <a:pt x="71765" y="52134"/>
                    </a:lnTo>
                    <a:lnTo>
                      <a:pt x="72273" y="52088"/>
                    </a:lnTo>
                    <a:lnTo>
                      <a:pt x="72873" y="51996"/>
                    </a:lnTo>
                    <a:lnTo>
                      <a:pt x="73551" y="51872"/>
                    </a:lnTo>
                    <a:lnTo>
                      <a:pt x="74290" y="51703"/>
                    </a:lnTo>
                    <a:lnTo>
                      <a:pt x="75044" y="51518"/>
                    </a:lnTo>
                    <a:lnTo>
                      <a:pt x="75829" y="51287"/>
                    </a:lnTo>
                    <a:lnTo>
                      <a:pt x="76214" y="51164"/>
                    </a:lnTo>
                    <a:lnTo>
                      <a:pt x="76584" y="51026"/>
                    </a:lnTo>
                    <a:lnTo>
                      <a:pt x="76953" y="50872"/>
                    </a:lnTo>
                    <a:lnTo>
                      <a:pt x="77323" y="50733"/>
                    </a:lnTo>
                    <a:lnTo>
                      <a:pt x="77661" y="50564"/>
                    </a:lnTo>
                    <a:lnTo>
                      <a:pt x="77985" y="50394"/>
                    </a:lnTo>
                    <a:lnTo>
                      <a:pt x="78293" y="50225"/>
                    </a:lnTo>
                    <a:lnTo>
                      <a:pt x="78585" y="50040"/>
                    </a:lnTo>
                    <a:lnTo>
                      <a:pt x="78847" y="49855"/>
                    </a:lnTo>
                    <a:lnTo>
                      <a:pt x="79078" y="49655"/>
                    </a:lnTo>
                    <a:lnTo>
                      <a:pt x="79278" y="49440"/>
                    </a:lnTo>
                    <a:lnTo>
                      <a:pt x="79447" y="49240"/>
                    </a:lnTo>
                    <a:lnTo>
                      <a:pt x="79586" y="49009"/>
                    </a:lnTo>
                    <a:lnTo>
                      <a:pt x="79632" y="48901"/>
                    </a:lnTo>
                    <a:lnTo>
                      <a:pt x="79678" y="48778"/>
                    </a:lnTo>
                    <a:lnTo>
                      <a:pt x="79709" y="48670"/>
                    </a:lnTo>
                    <a:lnTo>
                      <a:pt x="79725" y="48547"/>
                    </a:lnTo>
                    <a:lnTo>
                      <a:pt x="79740" y="48424"/>
                    </a:lnTo>
                    <a:lnTo>
                      <a:pt x="79725" y="48316"/>
                    </a:lnTo>
                    <a:lnTo>
                      <a:pt x="79725" y="48177"/>
                    </a:lnTo>
                    <a:lnTo>
                      <a:pt x="79694" y="48054"/>
                    </a:lnTo>
                    <a:lnTo>
                      <a:pt x="79648" y="47931"/>
                    </a:lnTo>
                    <a:lnTo>
                      <a:pt x="79601" y="47808"/>
                    </a:lnTo>
                    <a:lnTo>
                      <a:pt x="79601" y="47808"/>
                    </a:lnTo>
                    <a:lnTo>
                      <a:pt x="78493" y="45375"/>
                    </a:lnTo>
                    <a:lnTo>
                      <a:pt x="77200" y="42588"/>
                    </a:lnTo>
                    <a:lnTo>
                      <a:pt x="75737" y="39478"/>
                    </a:lnTo>
                    <a:lnTo>
                      <a:pt x="74151" y="36152"/>
                    </a:lnTo>
                    <a:lnTo>
                      <a:pt x="72442" y="32626"/>
                    </a:lnTo>
                    <a:lnTo>
                      <a:pt x="71549" y="30825"/>
                    </a:lnTo>
                    <a:lnTo>
                      <a:pt x="70641" y="29008"/>
                    </a:lnTo>
                    <a:lnTo>
                      <a:pt x="69717" y="27176"/>
                    </a:lnTo>
                    <a:lnTo>
                      <a:pt x="68778" y="25344"/>
                    </a:lnTo>
                    <a:lnTo>
                      <a:pt x="67838" y="23512"/>
                    </a:lnTo>
                    <a:lnTo>
                      <a:pt x="66884" y="21695"/>
                    </a:lnTo>
                    <a:lnTo>
                      <a:pt x="65914" y="19909"/>
                    </a:lnTo>
                    <a:lnTo>
                      <a:pt x="64959" y="18153"/>
                    </a:lnTo>
                    <a:lnTo>
                      <a:pt x="63989" y="16429"/>
                    </a:lnTo>
                    <a:lnTo>
                      <a:pt x="63035" y="14751"/>
                    </a:lnTo>
                    <a:lnTo>
                      <a:pt x="62095" y="13134"/>
                    </a:lnTo>
                    <a:lnTo>
                      <a:pt x="61156" y="11579"/>
                    </a:lnTo>
                    <a:lnTo>
                      <a:pt x="60232" y="10101"/>
                    </a:lnTo>
                    <a:lnTo>
                      <a:pt x="59324" y="8700"/>
                    </a:lnTo>
                    <a:lnTo>
                      <a:pt x="58446" y="7391"/>
                    </a:lnTo>
                    <a:lnTo>
                      <a:pt x="58000" y="6760"/>
                    </a:lnTo>
                    <a:lnTo>
                      <a:pt x="57569" y="6175"/>
                    </a:lnTo>
                    <a:lnTo>
                      <a:pt x="57153" y="5605"/>
                    </a:lnTo>
                    <a:lnTo>
                      <a:pt x="56737" y="5066"/>
                    </a:lnTo>
                    <a:lnTo>
                      <a:pt x="56337" y="4543"/>
                    </a:lnTo>
                    <a:lnTo>
                      <a:pt x="55937" y="4065"/>
                    </a:lnTo>
                    <a:lnTo>
                      <a:pt x="55536" y="3604"/>
                    </a:lnTo>
                    <a:lnTo>
                      <a:pt x="55151" y="3188"/>
                    </a:lnTo>
                    <a:lnTo>
                      <a:pt x="54782" y="2803"/>
                    </a:lnTo>
                    <a:lnTo>
                      <a:pt x="54412" y="2449"/>
                    </a:lnTo>
                    <a:lnTo>
                      <a:pt x="54058" y="2125"/>
                    </a:lnTo>
                    <a:lnTo>
                      <a:pt x="53704" y="1833"/>
                    </a:lnTo>
                    <a:lnTo>
                      <a:pt x="53365" y="1587"/>
                    </a:lnTo>
                    <a:lnTo>
                      <a:pt x="53042" y="1371"/>
                    </a:lnTo>
                    <a:lnTo>
                      <a:pt x="53042" y="1371"/>
                    </a:lnTo>
                    <a:lnTo>
                      <a:pt x="52703" y="1186"/>
                    </a:lnTo>
                    <a:lnTo>
                      <a:pt x="52365" y="1001"/>
                    </a:lnTo>
                    <a:lnTo>
                      <a:pt x="52026" y="848"/>
                    </a:lnTo>
                    <a:lnTo>
                      <a:pt x="51687" y="694"/>
                    </a:lnTo>
                    <a:lnTo>
                      <a:pt x="51333" y="570"/>
                    </a:lnTo>
                    <a:lnTo>
                      <a:pt x="50979" y="447"/>
                    </a:lnTo>
                    <a:lnTo>
                      <a:pt x="50625" y="339"/>
                    </a:lnTo>
                    <a:lnTo>
                      <a:pt x="50255" y="247"/>
                    </a:lnTo>
                    <a:lnTo>
                      <a:pt x="49901" y="170"/>
                    </a:lnTo>
                    <a:lnTo>
                      <a:pt x="49532" y="108"/>
                    </a:lnTo>
                    <a:lnTo>
                      <a:pt x="49147" y="62"/>
                    </a:lnTo>
                    <a:lnTo>
                      <a:pt x="48777" y="31"/>
                    </a:lnTo>
                    <a:lnTo>
                      <a:pt x="48408" y="1"/>
                    </a:lnTo>
                    <a:lnTo>
                      <a:pt x="48023" y="1"/>
                    </a:lnTo>
                    <a:lnTo>
                      <a:pt x="47638" y="1"/>
                    </a:lnTo>
                    <a:lnTo>
                      <a:pt x="47253" y="16"/>
                    </a:lnTo>
                    <a:lnTo>
                      <a:pt x="46853" y="31"/>
                    </a:lnTo>
                    <a:lnTo>
                      <a:pt x="46468" y="78"/>
                    </a:lnTo>
                    <a:lnTo>
                      <a:pt x="46067" y="124"/>
                    </a:lnTo>
                    <a:lnTo>
                      <a:pt x="45667" y="185"/>
                    </a:lnTo>
                    <a:lnTo>
                      <a:pt x="45267" y="262"/>
                    </a:lnTo>
                    <a:lnTo>
                      <a:pt x="44851" y="339"/>
                    </a:lnTo>
                    <a:lnTo>
                      <a:pt x="44451" y="432"/>
                    </a:lnTo>
                    <a:lnTo>
                      <a:pt x="44035" y="540"/>
                    </a:lnTo>
                    <a:lnTo>
                      <a:pt x="43204" y="786"/>
                    </a:lnTo>
                    <a:lnTo>
                      <a:pt x="42372" y="1063"/>
                    </a:lnTo>
                    <a:lnTo>
                      <a:pt x="41525" y="1371"/>
                    </a:lnTo>
                    <a:lnTo>
                      <a:pt x="40663" y="1725"/>
                    </a:lnTo>
                    <a:lnTo>
                      <a:pt x="39801" y="2110"/>
                    </a:lnTo>
                    <a:lnTo>
                      <a:pt x="38939" y="2541"/>
                    </a:lnTo>
                    <a:lnTo>
                      <a:pt x="38061" y="2988"/>
                    </a:lnTo>
                    <a:lnTo>
                      <a:pt x="37168" y="3465"/>
                    </a:lnTo>
                    <a:lnTo>
                      <a:pt x="36275" y="3973"/>
                    </a:lnTo>
                    <a:lnTo>
                      <a:pt x="35382" y="4512"/>
                    </a:lnTo>
                    <a:lnTo>
                      <a:pt x="34489" y="5066"/>
                    </a:lnTo>
                    <a:lnTo>
                      <a:pt x="33581" y="5636"/>
                    </a:lnTo>
                    <a:lnTo>
                      <a:pt x="32672" y="6236"/>
                    </a:lnTo>
                    <a:lnTo>
                      <a:pt x="31764" y="6868"/>
                    </a:lnTo>
                    <a:lnTo>
                      <a:pt x="30855" y="7499"/>
                    </a:lnTo>
                    <a:lnTo>
                      <a:pt x="29932" y="8146"/>
                    </a:lnTo>
                    <a:lnTo>
                      <a:pt x="29023" y="8823"/>
                    </a:lnTo>
                    <a:lnTo>
                      <a:pt x="28099" y="9501"/>
                    </a:lnTo>
                    <a:lnTo>
                      <a:pt x="26267" y="10886"/>
                    </a:lnTo>
                    <a:lnTo>
                      <a:pt x="26267" y="10886"/>
                    </a:lnTo>
                    <a:lnTo>
                      <a:pt x="25836" y="11210"/>
                    </a:lnTo>
                    <a:lnTo>
                      <a:pt x="25390" y="11594"/>
                    </a:lnTo>
                    <a:lnTo>
                      <a:pt x="24928" y="12010"/>
                    </a:lnTo>
                    <a:lnTo>
                      <a:pt x="24450" y="12457"/>
                    </a:lnTo>
                    <a:lnTo>
                      <a:pt x="23942" y="12934"/>
                    </a:lnTo>
                    <a:lnTo>
                      <a:pt x="23434" y="13457"/>
                    </a:lnTo>
                    <a:lnTo>
                      <a:pt x="22895" y="13996"/>
                    </a:lnTo>
                    <a:lnTo>
                      <a:pt x="22356" y="14566"/>
                    </a:lnTo>
                    <a:lnTo>
                      <a:pt x="21248" y="15767"/>
                    </a:lnTo>
                    <a:lnTo>
                      <a:pt x="20108" y="17045"/>
                    </a:lnTo>
                    <a:lnTo>
                      <a:pt x="18938" y="18369"/>
                    </a:lnTo>
                    <a:lnTo>
                      <a:pt x="17768" y="19739"/>
                    </a:lnTo>
                    <a:lnTo>
                      <a:pt x="16613" y="21125"/>
                    </a:lnTo>
                    <a:lnTo>
                      <a:pt x="15489" y="22511"/>
                    </a:lnTo>
                    <a:lnTo>
                      <a:pt x="14381" y="23881"/>
                    </a:lnTo>
                    <a:lnTo>
                      <a:pt x="13334" y="25205"/>
                    </a:lnTo>
                    <a:lnTo>
                      <a:pt x="11409" y="27653"/>
                    </a:lnTo>
                    <a:lnTo>
                      <a:pt x="9839" y="29701"/>
                    </a:lnTo>
                    <a:lnTo>
                      <a:pt x="9839" y="29701"/>
                    </a:lnTo>
                    <a:lnTo>
                      <a:pt x="9577" y="30040"/>
                    </a:lnTo>
                    <a:lnTo>
                      <a:pt x="9285" y="30332"/>
                    </a:lnTo>
                    <a:lnTo>
                      <a:pt x="8977" y="30594"/>
                    </a:lnTo>
                    <a:lnTo>
                      <a:pt x="8669" y="30840"/>
                    </a:lnTo>
                    <a:lnTo>
                      <a:pt x="8330" y="31056"/>
                    </a:lnTo>
                    <a:lnTo>
                      <a:pt x="7991" y="31256"/>
                    </a:lnTo>
                    <a:lnTo>
                      <a:pt x="7653" y="31426"/>
                    </a:lnTo>
                    <a:lnTo>
                      <a:pt x="7283" y="31595"/>
                    </a:lnTo>
                    <a:lnTo>
                      <a:pt x="6929" y="31749"/>
                    </a:lnTo>
                    <a:lnTo>
                      <a:pt x="6559" y="31887"/>
                    </a:lnTo>
                    <a:lnTo>
                      <a:pt x="5805" y="32180"/>
                    </a:lnTo>
                    <a:lnTo>
                      <a:pt x="5066" y="32457"/>
                    </a:lnTo>
                    <a:lnTo>
                      <a:pt x="4681" y="32611"/>
                    </a:lnTo>
                    <a:lnTo>
                      <a:pt x="4311" y="32765"/>
                    </a:lnTo>
                    <a:lnTo>
                      <a:pt x="3957" y="32950"/>
                    </a:lnTo>
                    <a:lnTo>
                      <a:pt x="3603" y="33135"/>
                    </a:lnTo>
                    <a:lnTo>
                      <a:pt x="3249" y="33350"/>
                    </a:lnTo>
                    <a:lnTo>
                      <a:pt x="2910" y="33581"/>
                    </a:lnTo>
                    <a:lnTo>
                      <a:pt x="2587" y="33843"/>
                    </a:lnTo>
                    <a:lnTo>
                      <a:pt x="2264" y="34120"/>
                    </a:lnTo>
                    <a:lnTo>
                      <a:pt x="1971" y="34443"/>
                    </a:lnTo>
                    <a:lnTo>
                      <a:pt x="1679" y="34797"/>
                    </a:lnTo>
                    <a:lnTo>
                      <a:pt x="1555" y="34998"/>
                    </a:lnTo>
                    <a:lnTo>
                      <a:pt x="1417" y="35198"/>
                    </a:lnTo>
                    <a:lnTo>
                      <a:pt x="1294" y="35398"/>
                    </a:lnTo>
                    <a:lnTo>
                      <a:pt x="1170" y="35629"/>
                    </a:lnTo>
                    <a:lnTo>
                      <a:pt x="1047" y="35860"/>
                    </a:lnTo>
                    <a:lnTo>
                      <a:pt x="940" y="36106"/>
                    </a:lnTo>
                    <a:lnTo>
                      <a:pt x="832" y="36352"/>
                    </a:lnTo>
                    <a:lnTo>
                      <a:pt x="724" y="36630"/>
                    </a:lnTo>
                    <a:lnTo>
                      <a:pt x="632" y="36907"/>
                    </a:lnTo>
                    <a:lnTo>
                      <a:pt x="539" y="37199"/>
                    </a:lnTo>
                    <a:lnTo>
                      <a:pt x="462" y="37507"/>
                    </a:lnTo>
                    <a:lnTo>
                      <a:pt x="385" y="37831"/>
                    </a:lnTo>
                    <a:lnTo>
                      <a:pt x="308" y="38154"/>
                    </a:lnTo>
                    <a:lnTo>
                      <a:pt x="247" y="38508"/>
                    </a:lnTo>
                    <a:lnTo>
                      <a:pt x="139" y="39247"/>
                    </a:lnTo>
                    <a:lnTo>
                      <a:pt x="139" y="39247"/>
                    </a:lnTo>
                    <a:lnTo>
                      <a:pt x="62" y="40002"/>
                    </a:lnTo>
                    <a:lnTo>
                      <a:pt x="16" y="40741"/>
                    </a:lnTo>
                    <a:lnTo>
                      <a:pt x="0" y="41480"/>
                    </a:lnTo>
                    <a:lnTo>
                      <a:pt x="16" y="42203"/>
                    </a:lnTo>
                    <a:lnTo>
                      <a:pt x="62" y="42927"/>
                    </a:lnTo>
                    <a:lnTo>
                      <a:pt x="139" y="43651"/>
                    </a:lnTo>
                    <a:lnTo>
                      <a:pt x="247" y="44374"/>
                    </a:lnTo>
                    <a:lnTo>
                      <a:pt x="385" y="45067"/>
                    </a:lnTo>
                    <a:lnTo>
                      <a:pt x="539" y="45775"/>
                    </a:lnTo>
                    <a:lnTo>
                      <a:pt x="739" y="46453"/>
                    </a:lnTo>
                    <a:lnTo>
                      <a:pt x="970" y="47130"/>
                    </a:lnTo>
                    <a:lnTo>
                      <a:pt x="1232" y="47808"/>
                    </a:lnTo>
                    <a:lnTo>
                      <a:pt x="1509" y="48454"/>
                    </a:lnTo>
                    <a:lnTo>
                      <a:pt x="1833" y="49101"/>
                    </a:lnTo>
                    <a:lnTo>
                      <a:pt x="2187" y="49732"/>
                    </a:lnTo>
                    <a:lnTo>
                      <a:pt x="2556" y="50348"/>
                    </a:lnTo>
                    <a:lnTo>
                      <a:pt x="2972" y="50949"/>
                    </a:lnTo>
                    <a:lnTo>
                      <a:pt x="3418" y="51534"/>
                    </a:lnTo>
                    <a:lnTo>
                      <a:pt x="3880" y="52103"/>
                    </a:lnTo>
                    <a:lnTo>
                      <a:pt x="4388" y="52642"/>
                    </a:lnTo>
                    <a:lnTo>
                      <a:pt x="4912" y="53181"/>
                    </a:lnTo>
                    <a:lnTo>
                      <a:pt x="5482" y="53689"/>
                    </a:lnTo>
                    <a:lnTo>
                      <a:pt x="6082" y="54182"/>
                    </a:lnTo>
                    <a:lnTo>
                      <a:pt x="6698" y="54659"/>
                    </a:lnTo>
                    <a:lnTo>
                      <a:pt x="7360" y="55106"/>
                    </a:lnTo>
                    <a:lnTo>
                      <a:pt x="8053" y="55537"/>
                    </a:lnTo>
                    <a:lnTo>
                      <a:pt x="8761" y="55953"/>
                    </a:lnTo>
                    <a:lnTo>
                      <a:pt x="9516" y="56322"/>
                    </a:lnTo>
                    <a:lnTo>
                      <a:pt x="10301" y="56692"/>
                    </a:lnTo>
                    <a:lnTo>
                      <a:pt x="11117" y="57015"/>
                    </a:lnTo>
                    <a:lnTo>
                      <a:pt x="11948" y="57323"/>
                    </a:lnTo>
                    <a:lnTo>
                      <a:pt x="12826" y="57600"/>
                    </a:lnTo>
                    <a:lnTo>
                      <a:pt x="25005" y="576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31"/>
              <p:cNvSpPr/>
              <p:nvPr/>
            </p:nvSpPr>
            <p:spPr>
              <a:xfrm>
                <a:off x="6001683" y="2971281"/>
                <a:ext cx="619049" cy="938470"/>
              </a:xfrm>
              <a:custGeom>
                <a:rect b="b" l="l" r="r" t="t"/>
                <a:pathLst>
                  <a:path extrusionOk="0" h="56137" w="37030">
                    <a:moveTo>
                      <a:pt x="22679" y="4342"/>
                    </a:moveTo>
                    <a:lnTo>
                      <a:pt x="22679" y="4342"/>
                    </a:lnTo>
                    <a:lnTo>
                      <a:pt x="22618" y="4450"/>
                    </a:lnTo>
                    <a:lnTo>
                      <a:pt x="22526" y="4573"/>
                    </a:lnTo>
                    <a:lnTo>
                      <a:pt x="22402" y="4712"/>
                    </a:lnTo>
                    <a:lnTo>
                      <a:pt x="22279" y="4850"/>
                    </a:lnTo>
                    <a:lnTo>
                      <a:pt x="21956" y="5143"/>
                    </a:lnTo>
                    <a:lnTo>
                      <a:pt x="21602" y="5420"/>
                    </a:lnTo>
                    <a:lnTo>
                      <a:pt x="21248" y="5697"/>
                    </a:lnTo>
                    <a:lnTo>
                      <a:pt x="20924" y="5928"/>
                    </a:lnTo>
                    <a:lnTo>
                      <a:pt x="20478" y="6220"/>
                    </a:lnTo>
                    <a:lnTo>
                      <a:pt x="20478" y="6220"/>
                    </a:lnTo>
                    <a:lnTo>
                      <a:pt x="20416" y="6282"/>
                    </a:lnTo>
                    <a:lnTo>
                      <a:pt x="20324" y="6421"/>
                    </a:lnTo>
                    <a:lnTo>
                      <a:pt x="20216" y="6621"/>
                    </a:lnTo>
                    <a:lnTo>
                      <a:pt x="20093" y="6867"/>
                    </a:lnTo>
                    <a:lnTo>
                      <a:pt x="19831" y="7498"/>
                    </a:lnTo>
                    <a:lnTo>
                      <a:pt x="19539" y="8253"/>
                    </a:lnTo>
                    <a:lnTo>
                      <a:pt x="19261" y="9069"/>
                    </a:lnTo>
                    <a:lnTo>
                      <a:pt x="19138" y="9485"/>
                    </a:lnTo>
                    <a:lnTo>
                      <a:pt x="19030" y="9900"/>
                    </a:lnTo>
                    <a:lnTo>
                      <a:pt x="18938" y="10301"/>
                    </a:lnTo>
                    <a:lnTo>
                      <a:pt x="18861" y="10685"/>
                    </a:lnTo>
                    <a:lnTo>
                      <a:pt x="18799" y="11040"/>
                    </a:lnTo>
                    <a:lnTo>
                      <a:pt x="18784" y="11363"/>
                    </a:lnTo>
                    <a:lnTo>
                      <a:pt x="18784" y="11363"/>
                    </a:lnTo>
                    <a:lnTo>
                      <a:pt x="18784" y="11671"/>
                    </a:lnTo>
                    <a:lnTo>
                      <a:pt x="18815" y="12010"/>
                    </a:lnTo>
                    <a:lnTo>
                      <a:pt x="18892" y="12348"/>
                    </a:lnTo>
                    <a:lnTo>
                      <a:pt x="18969" y="12702"/>
                    </a:lnTo>
                    <a:lnTo>
                      <a:pt x="19077" y="13041"/>
                    </a:lnTo>
                    <a:lnTo>
                      <a:pt x="19200" y="13395"/>
                    </a:lnTo>
                    <a:lnTo>
                      <a:pt x="19338" y="13734"/>
                    </a:lnTo>
                    <a:lnTo>
                      <a:pt x="19477" y="14057"/>
                    </a:lnTo>
                    <a:lnTo>
                      <a:pt x="19754" y="14658"/>
                    </a:lnTo>
                    <a:lnTo>
                      <a:pt x="20016" y="15151"/>
                    </a:lnTo>
                    <a:lnTo>
                      <a:pt x="20185" y="15505"/>
                    </a:lnTo>
                    <a:lnTo>
                      <a:pt x="20278" y="15674"/>
                    </a:lnTo>
                    <a:lnTo>
                      <a:pt x="20278" y="15674"/>
                    </a:lnTo>
                    <a:lnTo>
                      <a:pt x="20293" y="15843"/>
                    </a:lnTo>
                    <a:lnTo>
                      <a:pt x="20293" y="16044"/>
                    </a:lnTo>
                    <a:lnTo>
                      <a:pt x="20262" y="16274"/>
                    </a:lnTo>
                    <a:lnTo>
                      <a:pt x="20216" y="16521"/>
                    </a:lnTo>
                    <a:lnTo>
                      <a:pt x="20124" y="16783"/>
                    </a:lnTo>
                    <a:lnTo>
                      <a:pt x="20016" y="17075"/>
                    </a:lnTo>
                    <a:lnTo>
                      <a:pt x="19893" y="17398"/>
                    </a:lnTo>
                    <a:lnTo>
                      <a:pt x="19739" y="17737"/>
                    </a:lnTo>
                    <a:lnTo>
                      <a:pt x="19554" y="18091"/>
                    </a:lnTo>
                    <a:lnTo>
                      <a:pt x="19354" y="18461"/>
                    </a:lnTo>
                    <a:lnTo>
                      <a:pt x="18907" y="19277"/>
                    </a:lnTo>
                    <a:lnTo>
                      <a:pt x="18368" y="20154"/>
                    </a:lnTo>
                    <a:lnTo>
                      <a:pt x="17768" y="21094"/>
                    </a:lnTo>
                    <a:lnTo>
                      <a:pt x="17106" y="22094"/>
                    </a:lnTo>
                    <a:lnTo>
                      <a:pt x="16382" y="23126"/>
                    </a:lnTo>
                    <a:lnTo>
                      <a:pt x="15612" y="24219"/>
                    </a:lnTo>
                    <a:lnTo>
                      <a:pt x="14812" y="25343"/>
                    </a:lnTo>
                    <a:lnTo>
                      <a:pt x="13965" y="26483"/>
                    </a:lnTo>
                    <a:lnTo>
                      <a:pt x="13087" y="27653"/>
                    </a:lnTo>
                    <a:lnTo>
                      <a:pt x="11301" y="30039"/>
                    </a:lnTo>
                    <a:lnTo>
                      <a:pt x="9469" y="32426"/>
                    </a:lnTo>
                    <a:lnTo>
                      <a:pt x="7668" y="34781"/>
                    </a:lnTo>
                    <a:lnTo>
                      <a:pt x="5943" y="37029"/>
                    </a:lnTo>
                    <a:lnTo>
                      <a:pt x="4357" y="39123"/>
                    </a:lnTo>
                    <a:lnTo>
                      <a:pt x="3618" y="40109"/>
                    </a:lnTo>
                    <a:lnTo>
                      <a:pt x="2956" y="41017"/>
                    </a:lnTo>
                    <a:lnTo>
                      <a:pt x="2340" y="41879"/>
                    </a:lnTo>
                    <a:lnTo>
                      <a:pt x="1801" y="42665"/>
                    </a:lnTo>
                    <a:lnTo>
                      <a:pt x="1324" y="43373"/>
                    </a:lnTo>
                    <a:lnTo>
                      <a:pt x="939" y="43989"/>
                    </a:lnTo>
                    <a:lnTo>
                      <a:pt x="631" y="44528"/>
                    </a:lnTo>
                    <a:lnTo>
                      <a:pt x="524" y="44759"/>
                    </a:lnTo>
                    <a:lnTo>
                      <a:pt x="431" y="44959"/>
                    </a:lnTo>
                    <a:lnTo>
                      <a:pt x="431" y="44959"/>
                    </a:lnTo>
                    <a:lnTo>
                      <a:pt x="308" y="45297"/>
                    </a:lnTo>
                    <a:lnTo>
                      <a:pt x="200" y="45652"/>
                    </a:lnTo>
                    <a:lnTo>
                      <a:pt x="123" y="46006"/>
                    </a:lnTo>
                    <a:lnTo>
                      <a:pt x="62" y="46375"/>
                    </a:lnTo>
                    <a:lnTo>
                      <a:pt x="15" y="46760"/>
                    </a:lnTo>
                    <a:lnTo>
                      <a:pt x="0" y="47145"/>
                    </a:lnTo>
                    <a:lnTo>
                      <a:pt x="0" y="47530"/>
                    </a:lnTo>
                    <a:lnTo>
                      <a:pt x="15" y="47930"/>
                    </a:lnTo>
                    <a:lnTo>
                      <a:pt x="31" y="48331"/>
                    </a:lnTo>
                    <a:lnTo>
                      <a:pt x="77" y="48731"/>
                    </a:lnTo>
                    <a:lnTo>
                      <a:pt x="139" y="49131"/>
                    </a:lnTo>
                    <a:lnTo>
                      <a:pt x="200" y="49532"/>
                    </a:lnTo>
                    <a:lnTo>
                      <a:pt x="293" y="49932"/>
                    </a:lnTo>
                    <a:lnTo>
                      <a:pt x="385" y="50332"/>
                    </a:lnTo>
                    <a:lnTo>
                      <a:pt x="493" y="50732"/>
                    </a:lnTo>
                    <a:lnTo>
                      <a:pt x="601" y="51133"/>
                    </a:lnTo>
                    <a:lnTo>
                      <a:pt x="724" y="51518"/>
                    </a:lnTo>
                    <a:lnTo>
                      <a:pt x="847" y="51903"/>
                    </a:lnTo>
                    <a:lnTo>
                      <a:pt x="1139" y="52626"/>
                    </a:lnTo>
                    <a:lnTo>
                      <a:pt x="1432" y="53319"/>
                    </a:lnTo>
                    <a:lnTo>
                      <a:pt x="1755" y="53966"/>
                    </a:lnTo>
                    <a:lnTo>
                      <a:pt x="2079" y="54551"/>
                    </a:lnTo>
                    <a:lnTo>
                      <a:pt x="2402" y="55074"/>
                    </a:lnTo>
                    <a:lnTo>
                      <a:pt x="2556" y="55305"/>
                    </a:lnTo>
                    <a:lnTo>
                      <a:pt x="2710" y="55505"/>
                    </a:lnTo>
                    <a:lnTo>
                      <a:pt x="2864" y="55690"/>
                    </a:lnTo>
                    <a:lnTo>
                      <a:pt x="3018" y="55860"/>
                    </a:lnTo>
                    <a:lnTo>
                      <a:pt x="3018" y="55860"/>
                    </a:lnTo>
                    <a:lnTo>
                      <a:pt x="3110" y="55937"/>
                    </a:lnTo>
                    <a:lnTo>
                      <a:pt x="3218" y="55998"/>
                    </a:lnTo>
                    <a:lnTo>
                      <a:pt x="3357" y="56060"/>
                    </a:lnTo>
                    <a:lnTo>
                      <a:pt x="3511" y="56091"/>
                    </a:lnTo>
                    <a:lnTo>
                      <a:pt x="3695" y="56121"/>
                    </a:lnTo>
                    <a:lnTo>
                      <a:pt x="3880" y="56137"/>
                    </a:lnTo>
                    <a:lnTo>
                      <a:pt x="4096" y="56137"/>
                    </a:lnTo>
                    <a:lnTo>
                      <a:pt x="4311" y="56121"/>
                    </a:lnTo>
                    <a:lnTo>
                      <a:pt x="4558" y="56106"/>
                    </a:lnTo>
                    <a:lnTo>
                      <a:pt x="4804" y="56060"/>
                    </a:lnTo>
                    <a:lnTo>
                      <a:pt x="5343" y="55967"/>
                    </a:lnTo>
                    <a:lnTo>
                      <a:pt x="5928" y="55829"/>
                    </a:lnTo>
                    <a:lnTo>
                      <a:pt x="6544" y="55659"/>
                    </a:lnTo>
                    <a:lnTo>
                      <a:pt x="7160" y="55459"/>
                    </a:lnTo>
                    <a:lnTo>
                      <a:pt x="7806" y="55213"/>
                    </a:lnTo>
                    <a:lnTo>
                      <a:pt x="8453" y="54951"/>
                    </a:lnTo>
                    <a:lnTo>
                      <a:pt x="9084" y="54659"/>
                    </a:lnTo>
                    <a:lnTo>
                      <a:pt x="9700" y="54351"/>
                    </a:lnTo>
                    <a:lnTo>
                      <a:pt x="10285" y="54012"/>
                    </a:lnTo>
                    <a:lnTo>
                      <a:pt x="10839" y="53658"/>
                    </a:lnTo>
                    <a:lnTo>
                      <a:pt x="11101" y="53473"/>
                    </a:lnTo>
                    <a:lnTo>
                      <a:pt x="11347" y="53288"/>
                    </a:lnTo>
                    <a:lnTo>
                      <a:pt x="11347" y="53288"/>
                    </a:lnTo>
                    <a:lnTo>
                      <a:pt x="11732" y="52980"/>
                    </a:lnTo>
                    <a:lnTo>
                      <a:pt x="12071" y="52672"/>
                    </a:lnTo>
                    <a:lnTo>
                      <a:pt x="12410" y="52334"/>
                    </a:lnTo>
                    <a:lnTo>
                      <a:pt x="12718" y="51980"/>
                    </a:lnTo>
                    <a:lnTo>
                      <a:pt x="12995" y="51625"/>
                    </a:lnTo>
                    <a:lnTo>
                      <a:pt x="13272" y="51271"/>
                    </a:lnTo>
                    <a:lnTo>
                      <a:pt x="13534" y="50902"/>
                    </a:lnTo>
                    <a:lnTo>
                      <a:pt x="13780" y="50517"/>
                    </a:lnTo>
                    <a:lnTo>
                      <a:pt x="14257" y="49762"/>
                    </a:lnTo>
                    <a:lnTo>
                      <a:pt x="14704" y="49023"/>
                    </a:lnTo>
                    <a:lnTo>
                      <a:pt x="15150" y="48284"/>
                    </a:lnTo>
                    <a:lnTo>
                      <a:pt x="15381" y="47930"/>
                    </a:lnTo>
                    <a:lnTo>
                      <a:pt x="15612" y="47592"/>
                    </a:lnTo>
                    <a:lnTo>
                      <a:pt x="15612" y="47592"/>
                    </a:lnTo>
                    <a:lnTo>
                      <a:pt x="15736" y="47391"/>
                    </a:lnTo>
                    <a:lnTo>
                      <a:pt x="15874" y="47160"/>
                    </a:lnTo>
                    <a:lnTo>
                      <a:pt x="16182" y="46606"/>
                    </a:lnTo>
                    <a:lnTo>
                      <a:pt x="16505" y="45975"/>
                    </a:lnTo>
                    <a:lnTo>
                      <a:pt x="16844" y="45236"/>
                    </a:lnTo>
                    <a:lnTo>
                      <a:pt x="17198" y="44435"/>
                    </a:lnTo>
                    <a:lnTo>
                      <a:pt x="17583" y="43542"/>
                    </a:lnTo>
                    <a:lnTo>
                      <a:pt x="17968" y="42588"/>
                    </a:lnTo>
                    <a:lnTo>
                      <a:pt x="18368" y="41571"/>
                    </a:lnTo>
                    <a:lnTo>
                      <a:pt x="19215" y="39385"/>
                    </a:lnTo>
                    <a:lnTo>
                      <a:pt x="20077" y="37060"/>
                    </a:lnTo>
                    <a:lnTo>
                      <a:pt x="20970" y="34627"/>
                    </a:lnTo>
                    <a:lnTo>
                      <a:pt x="21848" y="32179"/>
                    </a:lnTo>
                    <a:lnTo>
                      <a:pt x="23557" y="27422"/>
                    </a:lnTo>
                    <a:lnTo>
                      <a:pt x="24358" y="25235"/>
                    </a:lnTo>
                    <a:lnTo>
                      <a:pt x="25097" y="23265"/>
                    </a:lnTo>
                    <a:lnTo>
                      <a:pt x="25759" y="21556"/>
                    </a:lnTo>
                    <a:lnTo>
                      <a:pt x="26067" y="20817"/>
                    </a:lnTo>
                    <a:lnTo>
                      <a:pt x="26344" y="20185"/>
                    </a:lnTo>
                    <a:lnTo>
                      <a:pt x="26590" y="19631"/>
                    </a:lnTo>
                    <a:lnTo>
                      <a:pt x="26806" y="19200"/>
                    </a:lnTo>
                    <a:lnTo>
                      <a:pt x="27006" y="18861"/>
                    </a:lnTo>
                    <a:lnTo>
                      <a:pt x="27098" y="18753"/>
                    </a:lnTo>
                    <a:lnTo>
                      <a:pt x="27175" y="18661"/>
                    </a:lnTo>
                    <a:lnTo>
                      <a:pt x="27175" y="18661"/>
                    </a:lnTo>
                    <a:lnTo>
                      <a:pt x="27499" y="18353"/>
                    </a:lnTo>
                    <a:lnTo>
                      <a:pt x="27868" y="17999"/>
                    </a:lnTo>
                    <a:lnTo>
                      <a:pt x="28746" y="17214"/>
                    </a:lnTo>
                    <a:lnTo>
                      <a:pt x="29762" y="16336"/>
                    </a:lnTo>
                    <a:lnTo>
                      <a:pt x="30840" y="15351"/>
                    </a:lnTo>
                    <a:lnTo>
                      <a:pt x="31379" y="14843"/>
                    </a:lnTo>
                    <a:lnTo>
                      <a:pt x="31918" y="14335"/>
                    </a:lnTo>
                    <a:lnTo>
                      <a:pt x="32441" y="13796"/>
                    </a:lnTo>
                    <a:lnTo>
                      <a:pt x="32934" y="13257"/>
                    </a:lnTo>
                    <a:lnTo>
                      <a:pt x="33411" y="12718"/>
                    </a:lnTo>
                    <a:lnTo>
                      <a:pt x="33842" y="12194"/>
                    </a:lnTo>
                    <a:lnTo>
                      <a:pt x="34242" y="11655"/>
                    </a:lnTo>
                    <a:lnTo>
                      <a:pt x="34412" y="11394"/>
                    </a:lnTo>
                    <a:lnTo>
                      <a:pt x="34581" y="11132"/>
                    </a:lnTo>
                    <a:lnTo>
                      <a:pt x="34581" y="11132"/>
                    </a:lnTo>
                    <a:lnTo>
                      <a:pt x="35151" y="10177"/>
                    </a:lnTo>
                    <a:lnTo>
                      <a:pt x="35597" y="9392"/>
                    </a:lnTo>
                    <a:lnTo>
                      <a:pt x="35951" y="8761"/>
                    </a:lnTo>
                    <a:lnTo>
                      <a:pt x="36198" y="8268"/>
                    </a:lnTo>
                    <a:lnTo>
                      <a:pt x="36352" y="7899"/>
                    </a:lnTo>
                    <a:lnTo>
                      <a:pt x="36398" y="7745"/>
                    </a:lnTo>
                    <a:lnTo>
                      <a:pt x="36429" y="7622"/>
                    </a:lnTo>
                    <a:lnTo>
                      <a:pt x="36444" y="7529"/>
                    </a:lnTo>
                    <a:lnTo>
                      <a:pt x="36429" y="7452"/>
                    </a:lnTo>
                    <a:lnTo>
                      <a:pt x="36413" y="7375"/>
                    </a:lnTo>
                    <a:lnTo>
                      <a:pt x="36367" y="7329"/>
                    </a:lnTo>
                    <a:lnTo>
                      <a:pt x="36367" y="7329"/>
                    </a:lnTo>
                    <a:lnTo>
                      <a:pt x="36275" y="7267"/>
                    </a:lnTo>
                    <a:lnTo>
                      <a:pt x="36182" y="7206"/>
                    </a:lnTo>
                    <a:lnTo>
                      <a:pt x="36075" y="7175"/>
                    </a:lnTo>
                    <a:lnTo>
                      <a:pt x="35982" y="7144"/>
                    </a:lnTo>
                    <a:lnTo>
                      <a:pt x="35828" y="7129"/>
                    </a:lnTo>
                    <a:lnTo>
                      <a:pt x="35767" y="7129"/>
                    </a:lnTo>
                    <a:lnTo>
                      <a:pt x="35767" y="7129"/>
                    </a:lnTo>
                    <a:lnTo>
                      <a:pt x="36013" y="6667"/>
                    </a:lnTo>
                    <a:lnTo>
                      <a:pt x="36259" y="6190"/>
                    </a:lnTo>
                    <a:lnTo>
                      <a:pt x="36521" y="5620"/>
                    </a:lnTo>
                    <a:lnTo>
                      <a:pt x="36767" y="5035"/>
                    </a:lnTo>
                    <a:lnTo>
                      <a:pt x="36860" y="4758"/>
                    </a:lnTo>
                    <a:lnTo>
                      <a:pt x="36952" y="4496"/>
                    </a:lnTo>
                    <a:lnTo>
                      <a:pt x="36998" y="4265"/>
                    </a:lnTo>
                    <a:lnTo>
                      <a:pt x="37029" y="4080"/>
                    </a:lnTo>
                    <a:lnTo>
                      <a:pt x="37029" y="3988"/>
                    </a:lnTo>
                    <a:lnTo>
                      <a:pt x="37014" y="3926"/>
                    </a:lnTo>
                    <a:lnTo>
                      <a:pt x="36998" y="3865"/>
                    </a:lnTo>
                    <a:lnTo>
                      <a:pt x="36968" y="3819"/>
                    </a:lnTo>
                    <a:lnTo>
                      <a:pt x="36968" y="3819"/>
                    </a:lnTo>
                    <a:lnTo>
                      <a:pt x="36891" y="3772"/>
                    </a:lnTo>
                    <a:lnTo>
                      <a:pt x="36783" y="3726"/>
                    </a:lnTo>
                    <a:lnTo>
                      <a:pt x="36660" y="3726"/>
                    </a:lnTo>
                    <a:lnTo>
                      <a:pt x="36521" y="3742"/>
                    </a:lnTo>
                    <a:lnTo>
                      <a:pt x="36367" y="3772"/>
                    </a:lnTo>
                    <a:lnTo>
                      <a:pt x="36198" y="3819"/>
                    </a:lnTo>
                    <a:lnTo>
                      <a:pt x="36044" y="3895"/>
                    </a:lnTo>
                    <a:lnTo>
                      <a:pt x="35859" y="3988"/>
                    </a:lnTo>
                    <a:lnTo>
                      <a:pt x="35690" y="4080"/>
                    </a:lnTo>
                    <a:lnTo>
                      <a:pt x="35520" y="4203"/>
                    </a:lnTo>
                    <a:lnTo>
                      <a:pt x="35351" y="4327"/>
                    </a:lnTo>
                    <a:lnTo>
                      <a:pt x="35182" y="4481"/>
                    </a:lnTo>
                    <a:lnTo>
                      <a:pt x="35028" y="4619"/>
                    </a:lnTo>
                    <a:lnTo>
                      <a:pt x="34889" y="4789"/>
                    </a:lnTo>
                    <a:lnTo>
                      <a:pt x="34751" y="4942"/>
                    </a:lnTo>
                    <a:lnTo>
                      <a:pt x="34643" y="5112"/>
                    </a:lnTo>
                    <a:lnTo>
                      <a:pt x="34643" y="5112"/>
                    </a:lnTo>
                    <a:lnTo>
                      <a:pt x="34396" y="5528"/>
                    </a:lnTo>
                    <a:lnTo>
                      <a:pt x="34058" y="6036"/>
                    </a:lnTo>
                    <a:lnTo>
                      <a:pt x="33657" y="6621"/>
                    </a:lnTo>
                    <a:lnTo>
                      <a:pt x="33211" y="7252"/>
                    </a:lnTo>
                    <a:lnTo>
                      <a:pt x="32734" y="7868"/>
                    </a:lnTo>
                    <a:lnTo>
                      <a:pt x="32472" y="8176"/>
                    </a:lnTo>
                    <a:lnTo>
                      <a:pt x="32225" y="8468"/>
                    </a:lnTo>
                    <a:lnTo>
                      <a:pt x="31979" y="8745"/>
                    </a:lnTo>
                    <a:lnTo>
                      <a:pt x="31717" y="8992"/>
                    </a:lnTo>
                    <a:lnTo>
                      <a:pt x="31471" y="9223"/>
                    </a:lnTo>
                    <a:lnTo>
                      <a:pt x="31240" y="9423"/>
                    </a:lnTo>
                    <a:lnTo>
                      <a:pt x="31240" y="9423"/>
                    </a:lnTo>
                    <a:lnTo>
                      <a:pt x="30024" y="10331"/>
                    </a:lnTo>
                    <a:lnTo>
                      <a:pt x="29777" y="10516"/>
                    </a:lnTo>
                    <a:lnTo>
                      <a:pt x="29777" y="10516"/>
                    </a:lnTo>
                    <a:lnTo>
                      <a:pt x="30178" y="10100"/>
                    </a:lnTo>
                    <a:lnTo>
                      <a:pt x="30624" y="9654"/>
                    </a:lnTo>
                    <a:lnTo>
                      <a:pt x="31148" y="9069"/>
                    </a:lnTo>
                    <a:lnTo>
                      <a:pt x="31733" y="8376"/>
                    </a:lnTo>
                    <a:lnTo>
                      <a:pt x="32025" y="8006"/>
                    </a:lnTo>
                    <a:lnTo>
                      <a:pt x="32318" y="7622"/>
                    </a:lnTo>
                    <a:lnTo>
                      <a:pt x="32595" y="7237"/>
                    </a:lnTo>
                    <a:lnTo>
                      <a:pt x="32857" y="6836"/>
                    </a:lnTo>
                    <a:lnTo>
                      <a:pt x="33103" y="6436"/>
                    </a:lnTo>
                    <a:lnTo>
                      <a:pt x="33319" y="6036"/>
                    </a:lnTo>
                    <a:lnTo>
                      <a:pt x="33319" y="6036"/>
                    </a:lnTo>
                    <a:lnTo>
                      <a:pt x="33688" y="5297"/>
                    </a:lnTo>
                    <a:lnTo>
                      <a:pt x="34027" y="4681"/>
                    </a:lnTo>
                    <a:lnTo>
                      <a:pt x="34335" y="4157"/>
                    </a:lnTo>
                    <a:lnTo>
                      <a:pt x="34612" y="3726"/>
                    </a:lnTo>
                    <a:lnTo>
                      <a:pt x="35043" y="3049"/>
                    </a:lnTo>
                    <a:lnTo>
                      <a:pt x="35197" y="2787"/>
                    </a:lnTo>
                    <a:lnTo>
                      <a:pt x="35320" y="2556"/>
                    </a:lnTo>
                    <a:lnTo>
                      <a:pt x="35320" y="2556"/>
                    </a:lnTo>
                    <a:lnTo>
                      <a:pt x="35351" y="2448"/>
                    </a:lnTo>
                    <a:lnTo>
                      <a:pt x="35351" y="2310"/>
                    </a:lnTo>
                    <a:lnTo>
                      <a:pt x="35336" y="2171"/>
                    </a:lnTo>
                    <a:lnTo>
                      <a:pt x="35289" y="2017"/>
                    </a:lnTo>
                    <a:lnTo>
                      <a:pt x="35212" y="1879"/>
                    </a:lnTo>
                    <a:lnTo>
                      <a:pt x="35120" y="1725"/>
                    </a:lnTo>
                    <a:lnTo>
                      <a:pt x="35012" y="1601"/>
                    </a:lnTo>
                    <a:lnTo>
                      <a:pt x="34889" y="1478"/>
                    </a:lnTo>
                    <a:lnTo>
                      <a:pt x="34751" y="1370"/>
                    </a:lnTo>
                    <a:lnTo>
                      <a:pt x="34581" y="1309"/>
                    </a:lnTo>
                    <a:lnTo>
                      <a:pt x="34412" y="1263"/>
                    </a:lnTo>
                    <a:lnTo>
                      <a:pt x="34335" y="1247"/>
                    </a:lnTo>
                    <a:lnTo>
                      <a:pt x="34242" y="1247"/>
                    </a:lnTo>
                    <a:lnTo>
                      <a:pt x="34150" y="1247"/>
                    </a:lnTo>
                    <a:lnTo>
                      <a:pt x="34042" y="1263"/>
                    </a:lnTo>
                    <a:lnTo>
                      <a:pt x="33950" y="1293"/>
                    </a:lnTo>
                    <a:lnTo>
                      <a:pt x="33842" y="1340"/>
                    </a:lnTo>
                    <a:lnTo>
                      <a:pt x="33750" y="1386"/>
                    </a:lnTo>
                    <a:lnTo>
                      <a:pt x="33642" y="1463"/>
                    </a:lnTo>
                    <a:lnTo>
                      <a:pt x="33534" y="1540"/>
                    </a:lnTo>
                    <a:lnTo>
                      <a:pt x="33442" y="1632"/>
                    </a:lnTo>
                    <a:lnTo>
                      <a:pt x="33442" y="1632"/>
                    </a:lnTo>
                    <a:lnTo>
                      <a:pt x="33226" y="1848"/>
                    </a:lnTo>
                    <a:lnTo>
                      <a:pt x="32995" y="2109"/>
                    </a:lnTo>
                    <a:lnTo>
                      <a:pt x="32764" y="2402"/>
                    </a:lnTo>
                    <a:lnTo>
                      <a:pt x="32518" y="2725"/>
                    </a:lnTo>
                    <a:lnTo>
                      <a:pt x="32041" y="3434"/>
                    </a:lnTo>
                    <a:lnTo>
                      <a:pt x="31563" y="4173"/>
                    </a:lnTo>
                    <a:lnTo>
                      <a:pt x="30701" y="5543"/>
                    </a:lnTo>
                    <a:lnTo>
                      <a:pt x="30347" y="6082"/>
                    </a:lnTo>
                    <a:lnTo>
                      <a:pt x="30208" y="6282"/>
                    </a:lnTo>
                    <a:lnTo>
                      <a:pt x="30085" y="6436"/>
                    </a:lnTo>
                    <a:lnTo>
                      <a:pt x="30085" y="6436"/>
                    </a:lnTo>
                    <a:lnTo>
                      <a:pt x="29947" y="6590"/>
                    </a:lnTo>
                    <a:lnTo>
                      <a:pt x="29777" y="6759"/>
                    </a:lnTo>
                    <a:lnTo>
                      <a:pt x="29315" y="7190"/>
                    </a:lnTo>
                    <a:lnTo>
                      <a:pt x="28761" y="7683"/>
                    </a:lnTo>
                    <a:lnTo>
                      <a:pt x="28192" y="8191"/>
                    </a:lnTo>
                    <a:lnTo>
                      <a:pt x="27175" y="9053"/>
                    </a:lnTo>
                    <a:lnTo>
                      <a:pt x="26729" y="9423"/>
                    </a:lnTo>
                    <a:lnTo>
                      <a:pt x="26729" y="9423"/>
                    </a:lnTo>
                    <a:lnTo>
                      <a:pt x="27160" y="8884"/>
                    </a:lnTo>
                    <a:lnTo>
                      <a:pt x="28176" y="7575"/>
                    </a:lnTo>
                    <a:lnTo>
                      <a:pt x="28792" y="6759"/>
                    </a:lnTo>
                    <a:lnTo>
                      <a:pt x="29408" y="5943"/>
                    </a:lnTo>
                    <a:lnTo>
                      <a:pt x="29962" y="5143"/>
                    </a:lnTo>
                    <a:lnTo>
                      <a:pt x="30439" y="4450"/>
                    </a:lnTo>
                    <a:lnTo>
                      <a:pt x="30439" y="4450"/>
                    </a:lnTo>
                    <a:lnTo>
                      <a:pt x="31209" y="3233"/>
                    </a:lnTo>
                    <a:lnTo>
                      <a:pt x="31887" y="2171"/>
                    </a:lnTo>
                    <a:lnTo>
                      <a:pt x="32148" y="1725"/>
                    </a:lnTo>
                    <a:lnTo>
                      <a:pt x="32379" y="1340"/>
                    </a:lnTo>
                    <a:lnTo>
                      <a:pt x="32549" y="1032"/>
                    </a:lnTo>
                    <a:lnTo>
                      <a:pt x="32641" y="816"/>
                    </a:lnTo>
                    <a:lnTo>
                      <a:pt x="32641" y="816"/>
                    </a:lnTo>
                    <a:lnTo>
                      <a:pt x="32641" y="770"/>
                    </a:lnTo>
                    <a:lnTo>
                      <a:pt x="32657" y="708"/>
                    </a:lnTo>
                    <a:lnTo>
                      <a:pt x="32626" y="601"/>
                    </a:lnTo>
                    <a:lnTo>
                      <a:pt x="32564" y="493"/>
                    </a:lnTo>
                    <a:lnTo>
                      <a:pt x="32472" y="370"/>
                    </a:lnTo>
                    <a:lnTo>
                      <a:pt x="32349" y="262"/>
                    </a:lnTo>
                    <a:lnTo>
                      <a:pt x="32210" y="169"/>
                    </a:lnTo>
                    <a:lnTo>
                      <a:pt x="32041" y="77"/>
                    </a:lnTo>
                    <a:lnTo>
                      <a:pt x="31841" y="31"/>
                    </a:lnTo>
                    <a:lnTo>
                      <a:pt x="31640" y="0"/>
                    </a:lnTo>
                    <a:lnTo>
                      <a:pt x="31533" y="0"/>
                    </a:lnTo>
                    <a:lnTo>
                      <a:pt x="31409" y="0"/>
                    </a:lnTo>
                    <a:lnTo>
                      <a:pt x="31302" y="16"/>
                    </a:lnTo>
                    <a:lnTo>
                      <a:pt x="31178" y="46"/>
                    </a:lnTo>
                    <a:lnTo>
                      <a:pt x="31055" y="92"/>
                    </a:lnTo>
                    <a:lnTo>
                      <a:pt x="30932" y="139"/>
                    </a:lnTo>
                    <a:lnTo>
                      <a:pt x="30809" y="200"/>
                    </a:lnTo>
                    <a:lnTo>
                      <a:pt x="30686" y="277"/>
                    </a:lnTo>
                    <a:lnTo>
                      <a:pt x="30563" y="385"/>
                    </a:lnTo>
                    <a:lnTo>
                      <a:pt x="30439" y="493"/>
                    </a:lnTo>
                    <a:lnTo>
                      <a:pt x="30301" y="616"/>
                    </a:lnTo>
                    <a:lnTo>
                      <a:pt x="30178" y="755"/>
                    </a:lnTo>
                    <a:lnTo>
                      <a:pt x="30055" y="909"/>
                    </a:lnTo>
                    <a:lnTo>
                      <a:pt x="29931" y="1093"/>
                    </a:lnTo>
                    <a:lnTo>
                      <a:pt x="29931" y="1093"/>
                    </a:lnTo>
                    <a:lnTo>
                      <a:pt x="29377" y="1879"/>
                    </a:lnTo>
                    <a:lnTo>
                      <a:pt x="28761" y="2725"/>
                    </a:lnTo>
                    <a:lnTo>
                      <a:pt x="28099" y="3572"/>
                    </a:lnTo>
                    <a:lnTo>
                      <a:pt x="27468" y="4388"/>
                    </a:lnTo>
                    <a:lnTo>
                      <a:pt x="26852" y="5127"/>
                    </a:lnTo>
                    <a:lnTo>
                      <a:pt x="26329" y="5759"/>
                    </a:lnTo>
                    <a:lnTo>
                      <a:pt x="25913" y="6236"/>
                    </a:lnTo>
                    <a:lnTo>
                      <a:pt x="25666" y="6513"/>
                    </a:lnTo>
                    <a:lnTo>
                      <a:pt x="25666" y="6513"/>
                    </a:lnTo>
                    <a:lnTo>
                      <a:pt x="25389" y="6744"/>
                    </a:lnTo>
                    <a:lnTo>
                      <a:pt x="24974" y="7098"/>
                    </a:lnTo>
                    <a:lnTo>
                      <a:pt x="23911" y="7976"/>
                    </a:lnTo>
                    <a:lnTo>
                      <a:pt x="22526" y="9115"/>
                    </a:lnTo>
                    <a:lnTo>
                      <a:pt x="22526" y="9115"/>
                    </a:lnTo>
                    <a:lnTo>
                      <a:pt x="22510" y="8961"/>
                    </a:lnTo>
                    <a:lnTo>
                      <a:pt x="22510" y="8561"/>
                    </a:lnTo>
                    <a:lnTo>
                      <a:pt x="22541" y="8099"/>
                    </a:lnTo>
                    <a:lnTo>
                      <a:pt x="22556" y="7899"/>
                    </a:lnTo>
                    <a:lnTo>
                      <a:pt x="22602" y="7729"/>
                    </a:lnTo>
                    <a:lnTo>
                      <a:pt x="22602" y="7729"/>
                    </a:lnTo>
                    <a:lnTo>
                      <a:pt x="22633" y="7637"/>
                    </a:lnTo>
                    <a:lnTo>
                      <a:pt x="22695" y="7545"/>
                    </a:lnTo>
                    <a:lnTo>
                      <a:pt x="22864" y="7283"/>
                    </a:lnTo>
                    <a:lnTo>
                      <a:pt x="23342" y="6621"/>
                    </a:lnTo>
                    <a:lnTo>
                      <a:pt x="23619" y="6220"/>
                    </a:lnTo>
                    <a:lnTo>
                      <a:pt x="23865" y="5805"/>
                    </a:lnTo>
                    <a:lnTo>
                      <a:pt x="23988" y="5605"/>
                    </a:lnTo>
                    <a:lnTo>
                      <a:pt x="24081" y="5389"/>
                    </a:lnTo>
                    <a:lnTo>
                      <a:pt x="24173" y="5189"/>
                    </a:lnTo>
                    <a:lnTo>
                      <a:pt x="24235" y="4989"/>
                    </a:lnTo>
                    <a:lnTo>
                      <a:pt x="24235" y="4989"/>
                    </a:lnTo>
                    <a:lnTo>
                      <a:pt x="24265" y="4789"/>
                    </a:lnTo>
                    <a:lnTo>
                      <a:pt x="24281" y="4619"/>
                    </a:lnTo>
                    <a:lnTo>
                      <a:pt x="24250" y="4450"/>
                    </a:lnTo>
                    <a:lnTo>
                      <a:pt x="24204" y="4311"/>
                    </a:lnTo>
                    <a:lnTo>
                      <a:pt x="24127" y="4203"/>
                    </a:lnTo>
                    <a:lnTo>
                      <a:pt x="24034" y="4096"/>
                    </a:lnTo>
                    <a:lnTo>
                      <a:pt x="23911" y="4019"/>
                    </a:lnTo>
                    <a:lnTo>
                      <a:pt x="23788" y="3957"/>
                    </a:lnTo>
                    <a:lnTo>
                      <a:pt x="23649" y="3926"/>
                    </a:lnTo>
                    <a:lnTo>
                      <a:pt x="23511" y="3911"/>
                    </a:lnTo>
                    <a:lnTo>
                      <a:pt x="23372" y="3926"/>
                    </a:lnTo>
                    <a:lnTo>
                      <a:pt x="23218" y="3957"/>
                    </a:lnTo>
                    <a:lnTo>
                      <a:pt x="23064" y="4019"/>
                    </a:lnTo>
                    <a:lnTo>
                      <a:pt x="22926" y="4096"/>
                    </a:lnTo>
                    <a:lnTo>
                      <a:pt x="22803" y="4203"/>
                    </a:lnTo>
                    <a:lnTo>
                      <a:pt x="22679" y="4342"/>
                    </a:lnTo>
                    <a:lnTo>
                      <a:pt x="22679" y="4342"/>
                    </a:lnTo>
                    <a:close/>
                  </a:path>
                </a:pathLst>
              </a:custGeom>
              <a:solidFill>
                <a:srgbClr val="E3AB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31"/>
              <p:cNvSpPr/>
              <p:nvPr/>
            </p:nvSpPr>
            <p:spPr>
              <a:xfrm>
                <a:off x="6311325" y="2966901"/>
                <a:ext cx="313269" cy="321762"/>
              </a:xfrm>
              <a:custGeom>
                <a:rect b="b" l="l" r="r" t="t"/>
                <a:pathLst>
                  <a:path extrusionOk="0" h="19247" w="18739">
                    <a:moveTo>
                      <a:pt x="8915" y="19169"/>
                    </a:moveTo>
                    <a:lnTo>
                      <a:pt x="8915" y="19169"/>
                    </a:lnTo>
                    <a:lnTo>
                      <a:pt x="8869" y="19200"/>
                    </a:lnTo>
                    <a:lnTo>
                      <a:pt x="8823" y="19231"/>
                    </a:lnTo>
                    <a:lnTo>
                      <a:pt x="8776" y="19246"/>
                    </a:lnTo>
                    <a:lnTo>
                      <a:pt x="8730" y="19246"/>
                    </a:lnTo>
                    <a:lnTo>
                      <a:pt x="8684" y="19246"/>
                    </a:lnTo>
                    <a:lnTo>
                      <a:pt x="8638" y="19231"/>
                    </a:lnTo>
                    <a:lnTo>
                      <a:pt x="8592" y="19200"/>
                    </a:lnTo>
                    <a:lnTo>
                      <a:pt x="8546" y="19169"/>
                    </a:lnTo>
                    <a:lnTo>
                      <a:pt x="8546" y="19169"/>
                    </a:lnTo>
                    <a:lnTo>
                      <a:pt x="8515" y="19123"/>
                    </a:lnTo>
                    <a:lnTo>
                      <a:pt x="8484" y="19077"/>
                    </a:lnTo>
                    <a:lnTo>
                      <a:pt x="8484" y="19031"/>
                    </a:lnTo>
                    <a:lnTo>
                      <a:pt x="8469" y="18985"/>
                    </a:lnTo>
                    <a:lnTo>
                      <a:pt x="8484" y="18938"/>
                    </a:lnTo>
                    <a:lnTo>
                      <a:pt x="8484" y="18892"/>
                    </a:lnTo>
                    <a:lnTo>
                      <a:pt x="8515" y="18846"/>
                    </a:lnTo>
                    <a:lnTo>
                      <a:pt x="8546" y="18800"/>
                    </a:lnTo>
                    <a:lnTo>
                      <a:pt x="8546" y="18800"/>
                    </a:lnTo>
                    <a:lnTo>
                      <a:pt x="8884" y="18461"/>
                    </a:lnTo>
                    <a:lnTo>
                      <a:pt x="9254" y="18061"/>
                    </a:lnTo>
                    <a:lnTo>
                      <a:pt x="9685" y="17630"/>
                    </a:lnTo>
                    <a:lnTo>
                      <a:pt x="10178" y="17183"/>
                    </a:lnTo>
                    <a:lnTo>
                      <a:pt x="10178" y="17183"/>
                    </a:lnTo>
                    <a:lnTo>
                      <a:pt x="10917" y="16536"/>
                    </a:lnTo>
                    <a:lnTo>
                      <a:pt x="11686" y="15844"/>
                    </a:lnTo>
                    <a:lnTo>
                      <a:pt x="12487" y="15105"/>
                    </a:lnTo>
                    <a:lnTo>
                      <a:pt x="13272" y="14350"/>
                    </a:lnTo>
                    <a:lnTo>
                      <a:pt x="13642" y="13965"/>
                    </a:lnTo>
                    <a:lnTo>
                      <a:pt x="14011" y="13580"/>
                    </a:lnTo>
                    <a:lnTo>
                      <a:pt x="14366" y="13195"/>
                    </a:lnTo>
                    <a:lnTo>
                      <a:pt x="14704" y="12795"/>
                    </a:lnTo>
                    <a:lnTo>
                      <a:pt x="15028" y="12410"/>
                    </a:lnTo>
                    <a:lnTo>
                      <a:pt x="15320" y="12025"/>
                    </a:lnTo>
                    <a:lnTo>
                      <a:pt x="15597" y="11640"/>
                    </a:lnTo>
                    <a:lnTo>
                      <a:pt x="15844" y="11255"/>
                    </a:lnTo>
                    <a:lnTo>
                      <a:pt x="15844" y="11255"/>
                    </a:lnTo>
                    <a:lnTo>
                      <a:pt x="16398" y="10316"/>
                    </a:lnTo>
                    <a:lnTo>
                      <a:pt x="16860" y="9531"/>
                    </a:lnTo>
                    <a:lnTo>
                      <a:pt x="17199" y="8915"/>
                    </a:lnTo>
                    <a:lnTo>
                      <a:pt x="17445" y="8422"/>
                    </a:lnTo>
                    <a:lnTo>
                      <a:pt x="17445" y="8422"/>
                    </a:lnTo>
                    <a:lnTo>
                      <a:pt x="17568" y="8145"/>
                    </a:lnTo>
                    <a:lnTo>
                      <a:pt x="17645" y="7945"/>
                    </a:lnTo>
                    <a:lnTo>
                      <a:pt x="17676" y="7837"/>
                    </a:lnTo>
                    <a:lnTo>
                      <a:pt x="17676" y="7807"/>
                    </a:lnTo>
                    <a:lnTo>
                      <a:pt x="17676" y="7776"/>
                    </a:lnTo>
                    <a:lnTo>
                      <a:pt x="17676" y="7776"/>
                    </a:lnTo>
                    <a:lnTo>
                      <a:pt x="17614" y="7730"/>
                    </a:lnTo>
                    <a:lnTo>
                      <a:pt x="17553" y="7699"/>
                    </a:lnTo>
                    <a:lnTo>
                      <a:pt x="17414" y="7668"/>
                    </a:lnTo>
                    <a:lnTo>
                      <a:pt x="17306" y="7653"/>
                    </a:lnTo>
                    <a:lnTo>
                      <a:pt x="17275" y="7653"/>
                    </a:lnTo>
                    <a:lnTo>
                      <a:pt x="17275" y="7653"/>
                    </a:lnTo>
                    <a:lnTo>
                      <a:pt x="17214" y="7653"/>
                    </a:lnTo>
                    <a:lnTo>
                      <a:pt x="17168" y="7637"/>
                    </a:lnTo>
                    <a:lnTo>
                      <a:pt x="17122" y="7622"/>
                    </a:lnTo>
                    <a:lnTo>
                      <a:pt x="17091" y="7591"/>
                    </a:lnTo>
                    <a:lnTo>
                      <a:pt x="17045" y="7560"/>
                    </a:lnTo>
                    <a:lnTo>
                      <a:pt x="17029" y="7514"/>
                    </a:lnTo>
                    <a:lnTo>
                      <a:pt x="16998" y="7468"/>
                    </a:lnTo>
                    <a:lnTo>
                      <a:pt x="16998" y="7422"/>
                    </a:lnTo>
                    <a:lnTo>
                      <a:pt x="16998" y="7422"/>
                    </a:lnTo>
                    <a:lnTo>
                      <a:pt x="16998" y="7345"/>
                    </a:lnTo>
                    <a:lnTo>
                      <a:pt x="17029" y="7268"/>
                    </a:lnTo>
                    <a:lnTo>
                      <a:pt x="17029" y="7268"/>
                    </a:lnTo>
                    <a:lnTo>
                      <a:pt x="17291" y="6760"/>
                    </a:lnTo>
                    <a:lnTo>
                      <a:pt x="17522" y="6313"/>
                    </a:lnTo>
                    <a:lnTo>
                      <a:pt x="17768" y="5790"/>
                    </a:lnTo>
                    <a:lnTo>
                      <a:pt x="18015" y="5281"/>
                    </a:lnTo>
                    <a:lnTo>
                      <a:pt x="18184" y="4820"/>
                    </a:lnTo>
                    <a:lnTo>
                      <a:pt x="18245" y="4619"/>
                    </a:lnTo>
                    <a:lnTo>
                      <a:pt x="18292" y="4465"/>
                    </a:lnTo>
                    <a:lnTo>
                      <a:pt x="18292" y="4342"/>
                    </a:lnTo>
                    <a:lnTo>
                      <a:pt x="18292" y="4296"/>
                    </a:lnTo>
                    <a:lnTo>
                      <a:pt x="18261" y="4265"/>
                    </a:lnTo>
                    <a:lnTo>
                      <a:pt x="18261" y="4265"/>
                    </a:lnTo>
                    <a:lnTo>
                      <a:pt x="18261" y="4265"/>
                    </a:lnTo>
                    <a:lnTo>
                      <a:pt x="18261" y="4265"/>
                    </a:lnTo>
                    <a:lnTo>
                      <a:pt x="18215" y="4250"/>
                    </a:lnTo>
                    <a:lnTo>
                      <a:pt x="18153" y="4234"/>
                    </a:lnTo>
                    <a:lnTo>
                      <a:pt x="18015" y="4250"/>
                    </a:lnTo>
                    <a:lnTo>
                      <a:pt x="17845" y="4296"/>
                    </a:lnTo>
                    <a:lnTo>
                      <a:pt x="17645" y="4373"/>
                    </a:lnTo>
                    <a:lnTo>
                      <a:pt x="17630" y="4388"/>
                    </a:lnTo>
                    <a:lnTo>
                      <a:pt x="17630" y="4388"/>
                    </a:lnTo>
                    <a:lnTo>
                      <a:pt x="17399" y="4512"/>
                    </a:lnTo>
                    <a:lnTo>
                      <a:pt x="17152" y="4666"/>
                    </a:lnTo>
                    <a:lnTo>
                      <a:pt x="16906" y="4850"/>
                    </a:lnTo>
                    <a:lnTo>
                      <a:pt x="16690" y="5066"/>
                    </a:lnTo>
                    <a:lnTo>
                      <a:pt x="16690" y="5066"/>
                    </a:lnTo>
                    <a:lnTo>
                      <a:pt x="16506" y="5281"/>
                    </a:lnTo>
                    <a:lnTo>
                      <a:pt x="16336" y="5512"/>
                    </a:lnTo>
                    <a:lnTo>
                      <a:pt x="16336" y="5512"/>
                    </a:lnTo>
                    <a:lnTo>
                      <a:pt x="16028" y="6021"/>
                    </a:lnTo>
                    <a:lnTo>
                      <a:pt x="15597" y="6683"/>
                    </a:lnTo>
                    <a:lnTo>
                      <a:pt x="15074" y="7422"/>
                    </a:lnTo>
                    <a:lnTo>
                      <a:pt x="14797" y="7791"/>
                    </a:lnTo>
                    <a:lnTo>
                      <a:pt x="14504" y="8176"/>
                    </a:lnTo>
                    <a:lnTo>
                      <a:pt x="14504" y="8176"/>
                    </a:lnTo>
                    <a:lnTo>
                      <a:pt x="14088" y="8669"/>
                    </a:lnTo>
                    <a:lnTo>
                      <a:pt x="13688" y="9131"/>
                    </a:lnTo>
                    <a:lnTo>
                      <a:pt x="13473" y="9346"/>
                    </a:lnTo>
                    <a:lnTo>
                      <a:pt x="13272" y="9546"/>
                    </a:lnTo>
                    <a:lnTo>
                      <a:pt x="13072" y="9716"/>
                    </a:lnTo>
                    <a:lnTo>
                      <a:pt x="12872" y="9885"/>
                    </a:lnTo>
                    <a:lnTo>
                      <a:pt x="12872" y="9885"/>
                    </a:lnTo>
                    <a:lnTo>
                      <a:pt x="11656" y="10809"/>
                    </a:lnTo>
                    <a:lnTo>
                      <a:pt x="11394" y="10994"/>
                    </a:lnTo>
                    <a:lnTo>
                      <a:pt x="11394" y="10994"/>
                    </a:lnTo>
                    <a:lnTo>
                      <a:pt x="11348" y="11009"/>
                    </a:lnTo>
                    <a:lnTo>
                      <a:pt x="11302" y="11024"/>
                    </a:lnTo>
                    <a:lnTo>
                      <a:pt x="11255" y="11024"/>
                    </a:lnTo>
                    <a:lnTo>
                      <a:pt x="11194" y="11024"/>
                    </a:lnTo>
                    <a:lnTo>
                      <a:pt x="11148" y="11009"/>
                    </a:lnTo>
                    <a:lnTo>
                      <a:pt x="11117" y="10978"/>
                    </a:lnTo>
                    <a:lnTo>
                      <a:pt x="11071" y="10947"/>
                    </a:lnTo>
                    <a:lnTo>
                      <a:pt x="11040" y="10917"/>
                    </a:lnTo>
                    <a:lnTo>
                      <a:pt x="11040" y="10917"/>
                    </a:lnTo>
                    <a:lnTo>
                      <a:pt x="11009" y="10824"/>
                    </a:lnTo>
                    <a:lnTo>
                      <a:pt x="11009" y="10732"/>
                    </a:lnTo>
                    <a:lnTo>
                      <a:pt x="11024" y="10655"/>
                    </a:lnTo>
                    <a:lnTo>
                      <a:pt x="11086" y="10578"/>
                    </a:lnTo>
                    <a:lnTo>
                      <a:pt x="11086" y="10578"/>
                    </a:lnTo>
                    <a:lnTo>
                      <a:pt x="11563" y="10101"/>
                    </a:lnTo>
                    <a:lnTo>
                      <a:pt x="11994" y="9639"/>
                    </a:lnTo>
                    <a:lnTo>
                      <a:pt x="12518" y="9069"/>
                    </a:lnTo>
                    <a:lnTo>
                      <a:pt x="13072" y="8407"/>
                    </a:lnTo>
                    <a:lnTo>
                      <a:pt x="13349" y="8053"/>
                    </a:lnTo>
                    <a:lnTo>
                      <a:pt x="13626" y="7683"/>
                    </a:lnTo>
                    <a:lnTo>
                      <a:pt x="13888" y="7314"/>
                    </a:lnTo>
                    <a:lnTo>
                      <a:pt x="14135" y="6944"/>
                    </a:lnTo>
                    <a:lnTo>
                      <a:pt x="14366" y="6559"/>
                    </a:lnTo>
                    <a:lnTo>
                      <a:pt x="14566" y="6190"/>
                    </a:lnTo>
                    <a:lnTo>
                      <a:pt x="14566" y="6190"/>
                    </a:lnTo>
                    <a:lnTo>
                      <a:pt x="14797" y="5713"/>
                    </a:lnTo>
                    <a:lnTo>
                      <a:pt x="15012" y="5297"/>
                    </a:lnTo>
                    <a:lnTo>
                      <a:pt x="15428" y="4573"/>
                    </a:lnTo>
                    <a:lnTo>
                      <a:pt x="15782" y="3988"/>
                    </a:lnTo>
                    <a:lnTo>
                      <a:pt x="16090" y="3526"/>
                    </a:lnTo>
                    <a:lnTo>
                      <a:pt x="16090" y="3526"/>
                    </a:lnTo>
                    <a:lnTo>
                      <a:pt x="16367" y="3064"/>
                    </a:lnTo>
                    <a:lnTo>
                      <a:pt x="16475" y="2880"/>
                    </a:lnTo>
                    <a:lnTo>
                      <a:pt x="16552" y="2726"/>
                    </a:lnTo>
                    <a:lnTo>
                      <a:pt x="16552" y="2726"/>
                    </a:lnTo>
                    <a:lnTo>
                      <a:pt x="16583" y="2633"/>
                    </a:lnTo>
                    <a:lnTo>
                      <a:pt x="16567" y="2510"/>
                    </a:lnTo>
                    <a:lnTo>
                      <a:pt x="16521" y="2387"/>
                    </a:lnTo>
                    <a:lnTo>
                      <a:pt x="16459" y="2248"/>
                    </a:lnTo>
                    <a:lnTo>
                      <a:pt x="16459" y="2248"/>
                    </a:lnTo>
                    <a:lnTo>
                      <a:pt x="16398" y="2156"/>
                    </a:lnTo>
                    <a:lnTo>
                      <a:pt x="16336" y="2064"/>
                    </a:lnTo>
                    <a:lnTo>
                      <a:pt x="16259" y="1987"/>
                    </a:lnTo>
                    <a:lnTo>
                      <a:pt x="16167" y="1910"/>
                    </a:lnTo>
                    <a:lnTo>
                      <a:pt x="16167" y="1910"/>
                    </a:lnTo>
                    <a:lnTo>
                      <a:pt x="16090" y="1863"/>
                    </a:lnTo>
                    <a:lnTo>
                      <a:pt x="15982" y="1817"/>
                    </a:lnTo>
                    <a:lnTo>
                      <a:pt x="15890" y="1786"/>
                    </a:lnTo>
                    <a:lnTo>
                      <a:pt x="15782" y="1771"/>
                    </a:lnTo>
                    <a:lnTo>
                      <a:pt x="15782" y="1771"/>
                    </a:lnTo>
                    <a:lnTo>
                      <a:pt x="15705" y="1756"/>
                    </a:lnTo>
                    <a:lnTo>
                      <a:pt x="15628" y="1771"/>
                    </a:lnTo>
                    <a:lnTo>
                      <a:pt x="15551" y="1786"/>
                    </a:lnTo>
                    <a:lnTo>
                      <a:pt x="15459" y="1817"/>
                    </a:lnTo>
                    <a:lnTo>
                      <a:pt x="15366" y="1863"/>
                    </a:lnTo>
                    <a:lnTo>
                      <a:pt x="15274" y="1925"/>
                    </a:lnTo>
                    <a:lnTo>
                      <a:pt x="15182" y="1987"/>
                    </a:lnTo>
                    <a:lnTo>
                      <a:pt x="15089" y="2079"/>
                    </a:lnTo>
                    <a:lnTo>
                      <a:pt x="15089" y="2079"/>
                    </a:lnTo>
                    <a:lnTo>
                      <a:pt x="14827" y="2356"/>
                    </a:lnTo>
                    <a:lnTo>
                      <a:pt x="14535" y="2695"/>
                    </a:lnTo>
                    <a:lnTo>
                      <a:pt x="14242" y="3095"/>
                    </a:lnTo>
                    <a:lnTo>
                      <a:pt x="13950" y="3526"/>
                    </a:lnTo>
                    <a:lnTo>
                      <a:pt x="13642" y="3973"/>
                    </a:lnTo>
                    <a:lnTo>
                      <a:pt x="13334" y="4435"/>
                    </a:lnTo>
                    <a:lnTo>
                      <a:pt x="12764" y="5358"/>
                    </a:lnTo>
                    <a:lnTo>
                      <a:pt x="12764" y="5358"/>
                    </a:lnTo>
                    <a:lnTo>
                      <a:pt x="12179" y="6267"/>
                    </a:lnTo>
                    <a:lnTo>
                      <a:pt x="11948" y="6621"/>
                    </a:lnTo>
                    <a:lnTo>
                      <a:pt x="11763" y="6867"/>
                    </a:lnTo>
                    <a:lnTo>
                      <a:pt x="11763" y="6867"/>
                    </a:lnTo>
                    <a:lnTo>
                      <a:pt x="11748" y="6883"/>
                    </a:lnTo>
                    <a:lnTo>
                      <a:pt x="11748" y="6883"/>
                    </a:lnTo>
                    <a:lnTo>
                      <a:pt x="11609" y="7037"/>
                    </a:lnTo>
                    <a:lnTo>
                      <a:pt x="11425" y="7221"/>
                    </a:lnTo>
                    <a:lnTo>
                      <a:pt x="10947" y="7653"/>
                    </a:lnTo>
                    <a:lnTo>
                      <a:pt x="10409" y="8145"/>
                    </a:lnTo>
                    <a:lnTo>
                      <a:pt x="9823" y="8653"/>
                    </a:lnTo>
                    <a:lnTo>
                      <a:pt x="8823" y="9516"/>
                    </a:lnTo>
                    <a:lnTo>
                      <a:pt x="8376" y="9885"/>
                    </a:lnTo>
                    <a:lnTo>
                      <a:pt x="8376" y="9885"/>
                    </a:lnTo>
                    <a:lnTo>
                      <a:pt x="8330" y="9900"/>
                    </a:lnTo>
                    <a:lnTo>
                      <a:pt x="8284" y="9931"/>
                    </a:lnTo>
                    <a:lnTo>
                      <a:pt x="8238" y="9931"/>
                    </a:lnTo>
                    <a:lnTo>
                      <a:pt x="8191" y="9931"/>
                    </a:lnTo>
                    <a:lnTo>
                      <a:pt x="8145" y="9931"/>
                    </a:lnTo>
                    <a:lnTo>
                      <a:pt x="8099" y="9900"/>
                    </a:lnTo>
                    <a:lnTo>
                      <a:pt x="8053" y="9885"/>
                    </a:lnTo>
                    <a:lnTo>
                      <a:pt x="8007" y="9839"/>
                    </a:lnTo>
                    <a:lnTo>
                      <a:pt x="8007" y="9839"/>
                    </a:lnTo>
                    <a:lnTo>
                      <a:pt x="7960" y="9762"/>
                    </a:lnTo>
                    <a:lnTo>
                      <a:pt x="7960" y="9670"/>
                    </a:lnTo>
                    <a:lnTo>
                      <a:pt x="7976" y="9593"/>
                    </a:lnTo>
                    <a:lnTo>
                      <a:pt x="8022" y="9516"/>
                    </a:lnTo>
                    <a:lnTo>
                      <a:pt x="8022" y="9516"/>
                    </a:lnTo>
                    <a:lnTo>
                      <a:pt x="8515" y="8884"/>
                    </a:lnTo>
                    <a:lnTo>
                      <a:pt x="9531" y="7576"/>
                    </a:lnTo>
                    <a:lnTo>
                      <a:pt x="10116" y="6806"/>
                    </a:lnTo>
                    <a:lnTo>
                      <a:pt x="10701" y="6005"/>
                    </a:lnTo>
                    <a:lnTo>
                      <a:pt x="11240" y="5251"/>
                    </a:lnTo>
                    <a:lnTo>
                      <a:pt x="11702" y="4573"/>
                    </a:lnTo>
                    <a:lnTo>
                      <a:pt x="11702" y="4573"/>
                    </a:lnTo>
                    <a:lnTo>
                      <a:pt x="12164" y="3834"/>
                    </a:lnTo>
                    <a:lnTo>
                      <a:pt x="12164" y="3834"/>
                    </a:lnTo>
                    <a:lnTo>
                      <a:pt x="12780" y="2864"/>
                    </a:lnTo>
                    <a:lnTo>
                      <a:pt x="13303" y="2033"/>
                    </a:lnTo>
                    <a:lnTo>
                      <a:pt x="13673" y="1401"/>
                    </a:lnTo>
                    <a:lnTo>
                      <a:pt x="13796" y="1155"/>
                    </a:lnTo>
                    <a:lnTo>
                      <a:pt x="13873" y="986"/>
                    </a:lnTo>
                    <a:lnTo>
                      <a:pt x="13873" y="986"/>
                    </a:lnTo>
                    <a:lnTo>
                      <a:pt x="13873" y="955"/>
                    </a:lnTo>
                    <a:lnTo>
                      <a:pt x="13857" y="924"/>
                    </a:lnTo>
                    <a:lnTo>
                      <a:pt x="13765" y="816"/>
                    </a:lnTo>
                    <a:lnTo>
                      <a:pt x="13765" y="816"/>
                    </a:lnTo>
                    <a:lnTo>
                      <a:pt x="13703" y="755"/>
                    </a:lnTo>
                    <a:lnTo>
                      <a:pt x="13626" y="693"/>
                    </a:lnTo>
                    <a:lnTo>
                      <a:pt x="13534" y="647"/>
                    </a:lnTo>
                    <a:lnTo>
                      <a:pt x="13442" y="601"/>
                    </a:lnTo>
                    <a:lnTo>
                      <a:pt x="13442" y="601"/>
                    </a:lnTo>
                    <a:lnTo>
                      <a:pt x="13334" y="555"/>
                    </a:lnTo>
                    <a:lnTo>
                      <a:pt x="13226" y="524"/>
                    </a:lnTo>
                    <a:lnTo>
                      <a:pt x="13103" y="508"/>
                    </a:lnTo>
                    <a:lnTo>
                      <a:pt x="12980" y="508"/>
                    </a:lnTo>
                    <a:lnTo>
                      <a:pt x="12980" y="508"/>
                    </a:lnTo>
                    <a:lnTo>
                      <a:pt x="12826" y="539"/>
                    </a:lnTo>
                    <a:lnTo>
                      <a:pt x="12656" y="585"/>
                    </a:lnTo>
                    <a:lnTo>
                      <a:pt x="12487" y="647"/>
                    </a:lnTo>
                    <a:lnTo>
                      <a:pt x="12318" y="755"/>
                    </a:lnTo>
                    <a:lnTo>
                      <a:pt x="12148" y="878"/>
                    </a:lnTo>
                    <a:lnTo>
                      <a:pt x="11964" y="1047"/>
                    </a:lnTo>
                    <a:lnTo>
                      <a:pt x="11794" y="1248"/>
                    </a:lnTo>
                    <a:lnTo>
                      <a:pt x="11609" y="1494"/>
                    </a:lnTo>
                    <a:lnTo>
                      <a:pt x="11609" y="1494"/>
                    </a:lnTo>
                    <a:lnTo>
                      <a:pt x="11148" y="2156"/>
                    </a:lnTo>
                    <a:lnTo>
                      <a:pt x="10640" y="2864"/>
                    </a:lnTo>
                    <a:lnTo>
                      <a:pt x="10101" y="3588"/>
                    </a:lnTo>
                    <a:lnTo>
                      <a:pt x="9546" y="4296"/>
                    </a:lnTo>
                    <a:lnTo>
                      <a:pt x="9546" y="4296"/>
                    </a:lnTo>
                    <a:lnTo>
                      <a:pt x="8807" y="5204"/>
                    </a:lnTo>
                    <a:lnTo>
                      <a:pt x="8161" y="6005"/>
                    </a:lnTo>
                    <a:lnTo>
                      <a:pt x="7637" y="6606"/>
                    </a:lnTo>
                    <a:lnTo>
                      <a:pt x="7314" y="6960"/>
                    </a:lnTo>
                    <a:lnTo>
                      <a:pt x="7314" y="6960"/>
                    </a:lnTo>
                    <a:lnTo>
                      <a:pt x="7052" y="7191"/>
                    </a:lnTo>
                    <a:lnTo>
                      <a:pt x="6621" y="7560"/>
                    </a:lnTo>
                    <a:lnTo>
                      <a:pt x="5559" y="8438"/>
                    </a:lnTo>
                    <a:lnTo>
                      <a:pt x="4157" y="9577"/>
                    </a:lnTo>
                    <a:lnTo>
                      <a:pt x="4157" y="9577"/>
                    </a:lnTo>
                    <a:lnTo>
                      <a:pt x="4111" y="9608"/>
                    </a:lnTo>
                    <a:lnTo>
                      <a:pt x="4065" y="9623"/>
                    </a:lnTo>
                    <a:lnTo>
                      <a:pt x="4019" y="9639"/>
                    </a:lnTo>
                    <a:lnTo>
                      <a:pt x="3973" y="9639"/>
                    </a:lnTo>
                    <a:lnTo>
                      <a:pt x="3927" y="9623"/>
                    </a:lnTo>
                    <a:lnTo>
                      <a:pt x="3880" y="9608"/>
                    </a:lnTo>
                    <a:lnTo>
                      <a:pt x="3834" y="9577"/>
                    </a:lnTo>
                    <a:lnTo>
                      <a:pt x="3803" y="9546"/>
                    </a:lnTo>
                    <a:lnTo>
                      <a:pt x="3803" y="9546"/>
                    </a:lnTo>
                    <a:lnTo>
                      <a:pt x="3757" y="9469"/>
                    </a:lnTo>
                    <a:lnTo>
                      <a:pt x="3742" y="9377"/>
                    </a:lnTo>
                    <a:lnTo>
                      <a:pt x="3742" y="9377"/>
                    </a:lnTo>
                    <a:lnTo>
                      <a:pt x="3742" y="9177"/>
                    </a:lnTo>
                    <a:lnTo>
                      <a:pt x="3742" y="8777"/>
                    </a:lnTo>
                    <a:lnTo>
                      <a:pt x="3757" y="8299"/>
                    </a:lnTo>
                    <a:lnTo>
                      <a:pt x="3788" y="8099"/>
                    </a:lnTo>
                    <a:lnTo>
                      <a:pt x="3834" y="7914"/>
                    </a:lnTo>
                    <a:lnTo>
                      <a:pt x="3834" y="7914"/>
                    </a:lnTo>
                    <a:lnTo>
                      <a:pt x="3896" y="7760"/>
                    </a:lnTo>
                    <a:lnTo>
                      <a:pt x="4004" y="7576"/>
                    </a:lnTo>
                    <a:lnTo>
                      <a:pt x="4342" y="7098"/>
                    </a:lnTo>
                    <a:lnTo>
                      <a:pt x="4342" y="7098"/>
                    </a:lnTo>
                    <a:lnTo>
                      <a:pt x="4666" y="6667"/>
                    </a:lnTo>
                    <a:lnTo>
                      <a:pt x="4835" y="6421"/>
                    </a:lnTo>
                    <a:lnTo>
                      <a:pt x="4989" y="6174"/>
                    </a:lnTo>
                    <a:lnTo>
                      <a:pt x="5143" y="5928"/>
                    </a:lnTo>
                    <a:lnTo>
                      <a:pt x="5266" y="5666"/>
                    </a:lnTo>
                    <a:lnTo>
                      <a:pt x="5389" y="5420"/>
                    </a:lnTo>
                    <a:lnTo>
                      <a:pt x="5466" y="5174"/>
                    </a:lnTo>
                    <a:lnTo>
                      <a:pt x="5466" y="5174"/>
                    </a:lnTo>
                    <a:lnTo>
                      <a:pt x="5497" y="5020"/>
                    </a:lnTo>
                    <a:lnTo>
                      <a:pt x="5497" y="4881"/>
                    </a:lnTo>
                    <a:lnTo>
                      <a:pt x="5466" y="4758"/>
                    </a:lnTo>
                    <a:lnTo>
                      <a:pt x="5420" y="4650"/>
                    </a:lnTo>
                    <a:lnTo>
                      <a:pt x="5420" y="4650"/>
                    </a:lnTo>
                    <a:lnTo>
                      <a:pt x="5389" y="4604"/>
                    </a:lnTo>
                    <a:lnTo>
                      <a:pt x="5343" y="4558"/>
                    </a:lnTo>
                    <a:lnTo>
                      <a:pt x="5281" y="4512"/>
                    </a:lnTo>
                    <a:lnTo>
                      <a:pt x="5220" y="4481"/>
                    </a:lnTo>
                    <a:lnTo>
                      <a:pt x="5220" y="4481"/>
                    </a:lnTo>
                    <a:lnTo>
                      <a:pt x="5158" y="4465"/>
                    </a:lnTo>
                    <a:lnTo>
                      <a:pt x="5081" y="4450"/>
                    </a:lnTo>
                    <a:lnTo>
                      <a:pt x="5004" y="4435"/>
                    </a:lnTo>
                    <a:lnTo>
                      <a:pt x="4927" y="4435"/>
                    </a:lnTo>
                    <a:lnTo>
                      <a:pt x="4927" y="4435"/>
                    </a:lnTo>
                    <a:lnTo>
                      <a:pt x="4773" y="4465"/>
                    </a:lnTo>
                    <a:lnTo>
                      <a:pt x="4635" y="4527"/>
                    </a:lnTo>
                    <a:lnTo>
                      <a:pt x="4496" y="4619"/>
                    </a:lnTo>
                    <a:lnTo>
                      <a:pt x="4373" y="4743"/>
                    </a:lnTo>
                    <a:lnTo>
                      <a:pt x="4373" y="4743"/>
                    </a:lnTo>
                    <a:lnTo>
                      <a:pt x="4327" y="4835"/>
                    </a:lnTo>
                    <a:lnTo>
                      <a:pt x="4250" y="4927"/>
                    </a:lnTo>
                    <a:lnTo>
                      <a:pt x="4080" y="5143"/>
                    </a:lnTo>
                    <a:lnTo>
                      <a:pt x="3865" y="5358"/>
                    </a:lnTo>
                    <a:lnTo>
                      <a:pt x="3619" y="5574"/>
                    </a:lnTo>
                    <a:lnTo>
                      <a:pt x="3619" y="5574"/>
                    </a:lnTo>
                    <a:lnTo>
                      <a:pt x="3157" y="5944"/>
                    </a:lnTo>
                    <a:lnTo>
                      <a:pt x="2710" y="6282"/>
                    </a:lnTo>
                    <a:lnTo>
                      <a:pt x="2341" y="6544"/>
                    </a:lnTo>
                    <a:lnTo>
                      <a:pt x="2094" y="6698"/>
                    </a:lnTo>
                    <a:lnTo>
                      <a:pt x="2094" y="6698"/>
                    </a:lnTo>
                    <a:lnTo>
                      <a:pt x="2033" y="6775"/>
                    </a:lnTo>
                    <a:lnTo>
                      <a:pt x="1940" y="6929"/>
                    </a:lnTo>
                    <a:lnTo>
                      <a:pt x="1833" y="7160"/>
                    </a:lnTo>
                    <a:lnTo>
                      <a:pt x="1694" y="7468"/>
                    </a:lnTo>
                    <a:lnTo>
                      <a:pt x="1401" y="8207"/>
                    </a:lnTo>
                    <a:lnTo>
                      <a:pt x="1094" y="9069"/>
                    </a:lnTo>
                    <a:lnTo>
                      <a:pt x="1094" y="9069"/>
                    </a:lnTo>
                    <a:lnTo>
                      <a:pt x="878" y="9762"/>
                    </a:lnTo>
                    <a:lnTo>
                      <a:pt x="709" y="10455"/>
                    </a:lnTo>
                    <a:lnTo>
                      <a:pt x="632" y="10778"/>
                    </a:lnTo>
                    <a:lnTo>
                      <a:pt x="570" y="11086"/>
                    </a:lnTo>
                    <a:lnTo>
                      <a:pt x="539" y="11379"/>
                    </a:lnTo>
                    <a:lnTo>
                      <a:pt x="508" y="11640"/>
                    </a:lnTo>
                    <a:lnTo>
                      <a:pt x="508" y="11640"/>
                    </a:lnTo>
                    <a:lnTo>
                      <a:pt x="508" y="11871"/>
                    </a:lnTo>
                    <a:lnTo>
                      <a:pt x="539" y="12133"/>
                    </a:lnTo>
                    <a:lnTo>
                      <a:pt x="585" y="12395"/>
                    </a:lnTo>
                    <a:lnTo>
                      <a:pt x="632" y="12657"/>
                    </a:lnTo>
                    <a:lnTo>
                      <a:pt x="709" y="12934"/>
                    </a:lnTo>
                    <a:lnTo>
                      <a:pt x="801" y="13211"/>
                    </a:lnTo>
                    <a:lnTo>
                      <a:pt x="1001" y="13750"/>
                    </a:lnTo>
                    <a:lnTo>
                      <a:pt x="1217" y="14273"/>
                    </a:lnTo>
                    <a:lnTo>
                      <a:pt x="1432" y="14750"/>
                    </a:lnTo>
                    <a:lnTo>
                      <a:pt x="1817" y="15490"/>
                    </a:lnTo>
                    <a:lnTo>
                      <a:pt x="1817" y="15490"/>
                    </a:lnTo>
                    <a:lnTo>
                      <a:pt x="1940" y="15736"/>
                    </a:lnTo>
                    <a:lnTo>
                      <a:pt x="2002" y="15874"/>
                    </a:lnTo>
                    <a:lnTo>
                      <a:pt x="2002" y="15874"/>
                    </a:lnTo>
                    <a:lnTo>
                      <a:pt x="2002" y="15936"/>
                    </a:lnTo>
                    <a:lnTo>
                      <a:pt x="2002" y="15982"/>
                    </a:lnTo>
                    <a:lnTo>
                      <a:pt x="1987" y="16028"/>
                    </a:lnTo>
                    <a:lnTo>
                      <a:pt x="1971" y="16075"/>
                    </a:lnTo>
                    <a:lnTo>
                      <a:pt x="1940" y="16121"/>
                    </a:lnTo>
                    <a:lnTo>
                      <a:pt x="1910" y="16152"/>
                    </a:lnTo>
                    <a:lnTo>
                      <a:pt x="1863" y="16167"/>
                    </a:lnTo>
                    <a:lnTo>
                      <a:pt x="1817" y="16198"/>
                    </a:lnTo>
                    <a:lnTo>
                      <a:pt x="1817" y="16198"/>
                    </a:lnTo>
                    <a:lnTo>
                      <a:pt x="1756" y="16198"/>
                    </a:lnTo>
                    <a:lnTo>
                      <a:pt x="1709" y="16198"/>
                    </a:lnTo>
                    <a:lnTo>
                      <a:pt x="1663" y="16182"/>
                    </a:lnTo>
                    <a:lnTo>
                      <a:pt x="1617" y="16167"/>
                    </a:lnTo>
                    <a:lnTo>
                      <a:pt x="1586" y="16136"/>
                    </a:lnTo>
                    <a:lnTo>
                      <a:pt x="1540" y="16090"/>
                    </a:lnTo>
                    <a:lnTo>
                      <a:pt x="1525" y="16059"/>
                    </a:lnTo>
                    <a:lnTo>
                      <a:pt x="1494" y="15998"/>
                    </a:lnTo>
                    <a:lnTo>
                      <a:pt x="1494" y="15998"/>
                    </a:lnTo>
                    <a:lnTo>
                      <a:pt x="1355" y="15720"/>
                    </a:lnTo>
                    <a:lnTo>
                      <a:pt x="1355" y="15720"/>
                    </a:lnTo>
                    <a:lnTo>
                      <a:pt x="1186" y="15382"/>
                    </a:lnTo>
                    <a:lnTo>
                      <a:pt x="970" y="14951"/>
                    </a:lnTo>
                    <a:lnTo>
                      <a:pt x="739" y="14443"/>
                    </a:lnTo>
                    <a:lnTo>
                      <a:pt x="508" y="13888"/>
                    </a:lnTo>
                    <a:lnTo>
                      <a:pt x="401" y="13611"/>
                    </a:lnTo>
                    <a:lnTo>
                      <a:pt x="293" y="13319"/>
                    </a:lnTo>
                    <a:lnTo>
                      <a:pt x="201" y="13026"/>
                    </a:lnTo>
                    <a:lnTo>
                      <a:pt x="124" y="12733"/>
                    </a:lnTo>
                    <a:lnTo>
                      <a:pt x="62" y="12441"/>
                    </a:lnTo>
                    <a:lnTo>
                      <a:pt x="16" y="12164"/>
                    </a:lnTo>
                    <a:lnTo>
                      <a:pt x="0" y="11887"/>
                    </a:lnTo>
                    <a:lnTo>
                      <a:pt x="0" y="11610"/>
                    </a:lnTo>
                    <a:lnTo>
                      <a:pt x="0" y="11610"/>
                    </a:lnTo>
                    <a:lnTo>
                      <a:pt x="16" y="11332"/>
                    </a:lnTo>
                    <a:lnTo>
                      <a:pt x="62" y="11024"/>
                    </a:lnTo>
                    <a:lnTo>
                      <a:pt x="124" y="10701"/>
                    </a:lnTo>
                    <a:lnTo>
                      <a:pt x="201" y="10347"/>
                    </a:lnTo>
                    <a:lnTo>
                      <a:pt x="293" y="9993"/>
                    </a:lnTo>
                    <a:lnTo>
                      <a:pt x="385" y="9639"/>
                    </a:lnTo>
                    <a:lnTo>
                      <a:pt x="616" y="8915"/>
                    </a:lnTo>
                    <a:lnTo>
                      <a:pt x="616" y="8915"/>
                    </a:lnTo>
                    <a:lnTo>
                      <a:pt x="786" y="8422"/>
                    </a:lnTo>
                    <a:lnTo>
                      <a:pt x="955" y="7961"/>
                    </a:lnTo>
                    <a:lnTo>
                      <a:pt x="1124" y="7529"/>
                    </a:lnTo>
                    <a:lnTo>
                      <a:pt x="1294" y="7144"/>
                    </a:lnTo>
                    <a:lnTo>
                      <a:pt x="1463" y="6806"/>
                    </a:lnTo>
                    <a:lnTo>
                      <a:pt x="1602" y="6544"/>
                    </a:lnTo>
                    <a:lnTo>
                      <a:pt x="1725" y="6359"/>
                    </a:lnTo>
                    <a:lnTo>
                      <a:pt x="1786" y="6298"/>
                    </a:lnTo>
                    <a:lnTo>
                      <a:pt x="1833" y="6251"/>
                    </a:lnTo>
                    <a:lnTo>
                      <a:pt x="1833" y="6251"/>
                    </a:lnTo>
                    <a:lnTo>
                      <a:pt x="2064" y="6113"/>
                    </a:lnTo>
                    <a:lnTo>
                      <a:pt x="2418" y="5851"/>
                    </a:lnTo>
                    <a:lnTo>
                      <a:pt x="2849" y="5543"/>
                    </a:lnTo>
                    <a:lnTo>
                      <a:pt x="3280" y="5189"/>
                    </a:lnTo>
                    <a:lnTo>
                      <a:pt x="3280" y="5189"/>
                    </a:lnTo>
                    <a:lnTo>
                      <a:pt x="3495" y="5004"/>
                    </a:lnTo>
                    <a:lnTo>
                      <a:pt x="3680" y="4820"/>
                    </a:lnTo>
                    <a:lnTo>
                      <a:pt x="3819" y="4650"/>
                    </a:lnTo>
                    <a:lnTo>
                      <a:pt x="3880" y="4573"/>
                    </a:lnTo>
                    <a:lnTo>
                      <a:pt x="3911" y="4512"/>
                    </a:lnTo>
                    <a:lnTo>
                      <a:pt x="3911" y="4512"/>
                    </a:lnTo>
                    <a:lnTo>
                      <a:pt x="3957" y="4450"/>
                    </a:lnTo>
                    <a:lnTo>
                      <a:pt x="3957" y="4450"/>
                    </a:lnTo>
                    <a:lnTo>
                      <a:pt x="4050" y="4327"/>
                    </a:lnTo>
                    <a:lnTo>
                      <a:pt x="4157" y="4234"/>
                    </a:lnTo>
                    <a:lnTo>
                      <a:pt x="4265" y="4142"/>
                    </a:lnTo>
                    <a:lnTo>
                      <a:pt x="4388" y="4065"/>
                    </a:lnTo>
                    <a:lnTo>
                      <a:pt x="4512" y="4019"/>
                    </a:lnTo>
                    <a:lnTo>
                      <a:pt x="4635" y="3973"/>
                    </a:lnTo>
                    <a:lnTo>
                      <a:pt x="4758" y="3942"/>
                    </a:lnTo>
                    <a:lnTo>
                      <a:pt x="4881" y="3927"/>
                    </a:lnTo>
                    <a:lnTo>
                      <a:pt x="4881" y="3927"/>
                    </a:lnTo>
                    <a:lnTo>
                      <a:pt x="5035" y="3927"/>
                    </a:lnTo>
                    <a:lnTo>
                      <a:pt x="5174" y="3942"/>
                    </a:lnTo>
                    <a:lnTo>
                      <a:pt x="5312" y="3973"/>
                    </a:lnTo>
                    <a:lnTo>
                      <a:pt x="5435" y="4019"/>
                    </a:lnTo>
                    <a:lnTo>
                      <a:pt x="5435" y="4019"/>
                    </a:lnTo>
                    <a:lnTo>
                      <a:pt x="5559" y="4081"/>
                    </a:lnTo>
                    <a:lnTo>
                      <a:pt x="5666" y="4173"/>
                    </a:lnTo>
                    <a:lnTo>
                      <a:pt x="5774" y="4265"/>
                    </a:lnTo>
                    <a:lnTo>
                      <a:pt x="5851" y="4388"/>
                    </a:lnTo>
                    <a:lnTo>
                      <a:pt x="5851" y="4388"/>
                    </a:lnTo>
                    <a:lnTo>
                      <a:pt x="5913" y="4481"/>
                    </a:lnTo>
                    <a:lnTo>
                      <a:pt x="5959" y="4573"/>
                    </a:lnTo>
                    <a:lnTo>
                      <a:pt x="5990" y="4681"/>
                    </a:lnTo>
                    <a:lnTo>
                      <a:pt x="6005" y="4789"/>
                    </a:lnTo>
                    <a:lnTo>
                      <a:pt x="6005" y="4912"/>
                    </a:lnTo>
                    <a:lnTo>
                      <a:pt x="6005" y="5035"/>
                    </a:lnTo>
                    <a:lnTo>
                      <a:pt x="5990" y="5174"/>
                    </a:lnTo>
                    <a:lnTo>
                      <a:pt x="5959" y="5312"/>
                    </a:lnTo>
                    <a:lnTo>
                      <a:pt x="5959" y="5312"/>
                    </a:lnTo>
                    <a:lnTo>
                      <a:pt x="5867" y="5589"/>
                    </a:lnTo>
                    <a:lnTo>
                      <a:pt x="5743" y="5867"/>
                    </a:lnTo>
                    <a:lnTo>
                      <a:pt x="5605" y="6144"/>
                    </a:lnTo>
                    <a:lnTo>
                      <a:pt x="5451" y="6421"/>
                    </a:lnTo>
                    <a:lnTo>
                      <a:pt x="5281" y="6683"/>
                    </a:lnTo>
                    <a:lnTo>
                      <a:pt x="5097" y="6944"/>
                    </a:lnTo>
                    <a:lnTo>
                      <a:pt x="4758" y="7406"/>
                    </a:lnTo>
                    <a:lnTo>
                      <a:pt x="4758" y="7406"/>
                    </a:lnTo>
                    <a:lnTo>
                      <a:pt x="4465" y="7822"/>
                    </a:lnTo>
                    <a:lnTo>
                      <a:pt x="4373" y="7961"/>
                    </a:lnTo>
                    <a:lnTo>
                      <a:pt x="4327" y="8053"/>
                    </a:lnTo>
                    <a:lnTo>
                      <a:pt x="4327" y="8053"/>
                    </a:lnTo>
                    <a:lnTo>
                      <a:pt x="4296" y="8207"/>
                    </a:lnTo>
                    <a:lnTo>
                      <a:pt x="4265" y="8407"/>
                    </a:lnTo>
                    <a:lnTo>
                      <a:pt x="4250" y="8838"/>
                    </a:lnTo>
                    <a:lnTo>
                      <a:pt x="4250" y="8838"/>
                    </a:lnTo>
                    <a:lnTo>
                      <a:pt x="5774" y="7591"/>
                    </a:lnTo>
                    <a:lnTo>
                      <a:pt x="6498" y="6975"/>
                    </a:lnTo>
                    <a:lnTo>
                      <a:pt x="6960" y="6575"/>
                    </a:lnTo>
                    <a:lnTo>
                      <a:pt x="6960" y="6575"/>
                    </a:lnTo>
                    <a:lnTo>
                      <a:pt x="7268" y="6251"/>
                    </a:lnTo>
                    <a:lnTo>
                      <a:pt x="7776" y="5666"/>
                    </a:lnTo>
                    <a:lnTo>
                      <a:pt x="8422" y="4881"/>
                    </a:lnTo>
                    <a:lnTo>
                      <a:pt x="9146" y="3973"/>
                    </a:lnTo>
                    <a:lnTo>
                      <a:pt x="9146" y="3973"/>
                    </a:lnTo>
                    <a:lnTo>
                      <a:pt x="9685" y="3264"/>
                    </a:lnTo>
                    <a:lnTo>
                      <a:pt x="10224" y="2556"/>
                    </a:lnTo>
                    <a:lnTo>
                      <a:pt x="10732" y="1863"/>
                    </a:lnTo>
                    <a:lnTo>
                      <a:pt x="11194" y="1217"/>
                    </a:lnTo>
                    <a:lnTo>
                      <a:pt x="11194" y="1217"/>
                    </a:lnTo>
                    <a:lnTo>
                      <a:pt x="11409" y="909"/>
                    </a:lnTo>
                    <a:lnTo>
                      <a:pt x="11625" y="662"/>
                    </a:lnTo>
                    <a:lnTo>
                      <a:pt x="11856" y="462"/>
                    </a:lnTo>
                    <a:lnTo>
                      <a:pt x="12087" y="293"/>
                    </a:lnTo>
                    <a:lnTo>
                      <a:pt x="12302" y="170"/>
                    </a:lnTo>
                    <a:lnTo>
                      <a:pt x="12518" y="77"/>
                    </a:lnTo>
                    <a:lnTo>
                      <a:pt x="12733" y="31"/>
                    </a:lnTo>
                    <a:lnTo>
                      <a:pt x="12949" y="0"/>
                    </a:lnTo>
                    <a:lnTo>
                      <a:pt x="12949" y="0"/>
                    </a:lnTo>
                    <a:lnTo>
                      <a:pt x="13134" y="0"/>
                    </a:lnTo>
                    <a:lnTo>
                      <a:pt x="13319" y="16"/>
                    </a:lnTo>
                    <a:lnTo>
                      <a:pt x="13488" y="62"/>
                    </a:lnTo>
                    <a:lnTo>
                      <a:pt x="13642" y="124"/>
                    </a:lnTo>
                    <a:lnTo>
                      <a:pt x="13642" y="124"/>
                    </a:lnTo>
                    <a:lnTo>
                      <a:pt x="13796" y="185"/>
                    </a:lnTo>
                    <a:lnTo>
                      <a:pt x="13919" y="278"/>
                    </a:lnTo>
                    <a:lnTo>
                      <a:pt x="14042" y="370"/>
                    </a:lnTo>
                    <a:lnTo>
                      <a:pt x="14135" y="462"/>
                    </a:lnTo>
                    <a:lnTo>
                      <a:pt x="14135" y="462"/>
                    </a:lnTo>
                    <a:lnTo>
                      <a:pt x="14212" y="555"/>
                    </a:lnTo>
                    <a:lnTo>
                      <a:pt x="14273" y="632"/>
                    </a:lnTo>
                    <a:lnTo>
                      <a:pt x="14319" y="724"/>
                    </a:lnTo>
                    <a:lnTo>
                      <a:pt x="14350" y="816"/>
                    </a:lnTo>
                    <a:lnTo>
                      <a:pt x="14381" y="909"/>
                    </a:lnTo>
                    <a:lnTo>
                      <a:pt x="14381" y="986"/>
                    </a:lnTo>
                    <a:lnTo>
                      <a:pt x="14381" y="1078"/>
                    </a:lnTo>
                    <a:lnTo>
                      <a:pt x="14366" y="1155"/>
                    </a:lnTo>
                    <a:lnTo>
                      <a:pt x="14366" y="1155"/>
                    </a:lnTo>
                    <a:lnTo>
                      <a:pt x="14273" y="1355"/>
                    </a:lnTo>
                    <a:lnTo>
                      <a:pt x="14150" y="1602"/>
                    </a:lnTo>
                    <a:lnTo>
                      <a:pt x="13965" y="1910"/>
                    </a:lnTo>
                    <a:lnTo>
                      <a:pt x="13750" y="2279"/>
                    </a:lnTo>
                    <a:lnTo>
                      <a:pt x="13226" y="3126"/>
                    </a:lnTo>
                    <a:lnTo>
                      <a:pt x="12595" y="4111"/>
                    </a:lnTo>
                    <a:lnTo>
                      <a:pt x="12133" y="4850"/>
                    </a:lnTo>
                    <a:lnTo>
                      <a:pt x="12133" y="4850"/>
                    </a:lnTo>
                    <a:lnTo>
                      <a:pt x="11686" y="5512"/>
                    </a:lnTo>
                    <a:lnTo>
                      <a:pt x="11148" y="6282"/>
                    </a:lnTo>
                    <a:lnTo>
                      <a:pt x="10563" y="7067"/>
                    </a:lnTo>
                    <a:lnTo>
                      <a:pt x="9962" y="7853"/>
                    </a:lnTo>
                    <a:lnTo>
                      <a:pt x="9962" y="7853"/>
                    </a:lnTo>
                    <a:lnTo>
                      <a:pt x="10793" y="7098"/>
                    </a:lnTo>
                    <a:lnTo>
                      <a:pt x="11117" y="6790"/>
                    </a:lnTo>
                    <a:lnTo>
                      <a:pt x="11348" y="6544"/>
                    </a:lnTo>
                    <a:lnTo>
                      <a:pt x="11363" y="6544"/>
                    </a:lnTo>
                    <a:lnTo>
                      <a:pt x="11363" y="6544"/>
                    </a:lnTo>
                    <a:lnTo>
                      <a:pt x="11533" y="6298"/>
                    </a:lnTo>
                    <a:lnTo>
                      <a:pt x="11763" y="5974"/>
                    </a:lnTo>
                    <a:lnTo>
                      <a:pt x="12333" y="5081"/>
                    </a:lnTo>
                    <a:lnTo>
                      <a:pt x="12333" y="5081"/>
                    </a:lnTo>
                    <a:lnTo>
                      <a:pt x="12918" y="4157"/>
                    </a:lnTo>
                    <a:lnTo>
                      <a:pt x="13226" y="3680"/>
                    </a:lnTo>
                    <a:lnTo>
                      <a:pt x="13534" y="3203"/>
                    </a:lnTo>
                    <a:lnTo>
                      <a:pt x="13842" y="2772"/>
                    </a:lnTo>
                    <a:lnTo>
                      <a:pt x="14150" y="2356"/>
                    </a:lnTo>
                    <a:lnTo>
                      <a:pt x="14458" y="2002"/>
                    </a:lnTo>
                    <a:lnTo>
                      <a:pt x="14735" y="1694"/>
                    </a:lnTo>
                    <a:lnTo>
                      <a:pt x="14735" y="1694"/>
                    </a:lnTo>
                    <a:lnTo>
                      <a:pt x="14874" y="1586"/>
                    </a:lnTo>
                    <a:lnTo>
                      <a:pt x="15012" y="1478"/>
                    </a:lnTo>
                    <a:lnTo>
                      <a:pt x="15151" y="1401"/>
                    </a:lnTo>
                    <a:lnTo>
                      <a:pt x="15289" y="1340"/>
                    </a:lnTo>
                    <a:lnTo>
                      <a:pt x="15428" y="1294"/>
                    </a:lnTo>
                    <a:lnTo>
                      <a:pt x="15566" y="1263"/>
                    </a:lnTo>
                    <a:lnTo>
                      <a:pt x="15690" y="1248"/>
                    </a:lnTo>
                    <a:lnTo>
                      <a:pt x="15813" y="1248"/>
                    </a:lnTo>
                    <a:lnTo>
                      <a:pt x="15813" y="1248"/>
                    </a:lnTo>
                    <a:lnTo>
                      <a:pt x="15998" y="1278"/>
                    </a:lnTo>
                    <a:lnTo>
                      <a:pt x="16167" y="1324"/>
                    </a:lnTo>
                    <a:lnTo>
                      <a:pt x="16336" y="1401"/>
                    </a:lnTo>
                    <a:lnTo>
                      <a:pt x="16475" y="1494"/>
                    </a:lnTo>
                    <a:lnTo>
                      <a:pt x="16475" y="1494"/>
                    </a:lnTo>
                    <a:lnTo>
                      <a:pt x="16613" y="1602"/>
                    </a:lnTo>
                    <a:lnTo>
                      <a:pt x="16721" y="1725"/>
                    </a:lnTo>
                    <a:lnTo>
                      <a:pt x="16829" y="1863"/>
                    </a:lnTo>
                    <a:lnTo>
                      <a:pt x="16906" y="2002"/>
                    </a:lnTo>
                    <a:lnTo>
                      <a:pt x="16906" y="2002"/>
                    </a:lnTo>
                    <a:lnTo>
                      <a:pt x="16968" y="2110"/>
                    </a:lnTo>
                    <a:lnTo>
                      <a:pt x="17014" y="2233"/>
                    </a:lnTo>
                    <a:lnTo>
                      <a:pt x="17060" y="2356"/>
                    </a:lnTo>
                    <a:lnTo>
                      <a:pt x="17075" y="2479"/>
                    </a:lnTo>
                    <a:lnTo>
                      <a:pt x="17091" y="2602"/>
                    </a:lnTo>
                    <a:lnTo>
                      <a:pt x="17075" y="2710"/>
                    </a:lnTo>
                    <a:lnTo>
                      <a:pt x="17060" y="2818"/>
                    </a:lnTo>
                    <a:lnTo>
                      <a:pt x="17029" y="2926"/>
                    </a:lnTo>
                    <a:lnTo>
                      <a:pt x="17029" y="2926"/>
                    </a:lnTo>
                    <a:lnTo>
                      <a:pt x="16937" y="3111"/>
                    </a:lnTo>
                    <a:lnTo>
                      <a:pt x="16829" y="3311"/>
                    </a:lnTo>
                    <a:lnTo>
                      <a:pt x="16521" y="3803"/>
                    </a:lnTo>
                    <a:lnTo>
                      <a:pt x="16521" y="3803"/>
                    </a:lnTo>
                    <a:lnTo>
                      <a:pt x="16229" y="4265"/>
                    </a:lnTo>
                    <a:lnTo>
                      <a:pt x="15874" y="4835"/>
                    </a:lnTo>
                    <a:lnTo>
                      <a:pt x="15474" y="5543"/>
                    </a:lnTo>
                    <a:lnTo>
                      <a:pt x="15259" y="5959"/>
                    </a:lnTo>
                    <a:lnTo>
                      <a:pt x="15028" y="6405"/>
                    </a:lnTo>
                    <a:lnTo>
                      <a:pt x="15028" y="6405"/>
                    </a:lnTo>
                    <a:lnTo>
                      <a:pt x="14889" y="6667"/>
                    </a:lnTo>
                    <a:lnTo>
                      <a:pt x="14735" y="6929"/>
                    </a:lnTo>
                    <a:lnTo>
                      <a:pt x="14412" y="7437"/>
                    </a:lnTo>
                    <a:lnTo>
                      <a:pt x="14412" y="7437"/>
                    </a:lnTo>
                    <a:lnTo>
                      <a:pt x="14889" y="6806"/>
                    </a:lnTo>
                    <a:lnTo>
                      <a:pt x="15289" y="6205"/>
                    </a:lnTo>
                    <a:lnTo>
                      <a:pt x="15643" y="5666"/>
                    </a:lnTo>
                    <a:lnTo>
                      <a:pt x="15905" y="5251"/>
                    </a:lnTo>
                    <a:lnTo>
                      <a:pt x="15905" y="5251"/>
                    </a:lnTo>
                    <a:lnTo>
                      <a:pt x="15998" y="5112"/>
                    </a:lnTo>
                    <a:lnTo>
                      <a:pt x="16090" y="4974"/>
                    </a:lnTo>
                    <a:lnTo>
                      <a:pt x="16198" y="4835"/>
                    </a:lnTo>
                    <a:lnTo>
                      <a:pt x="16321" y="4712"/>
                    </a:lnTo>
                    <a:lnTo>
                      <a:pt x="16321" y="4712"/>
                    </a:lnTo>
                    <a:lnTo>
                      <a:pt x="16583" y="4465"/>
                    </a:lnTo>
                    <a:lnTo>
                      <a:pt x="16860" y="4250"/>
                    </a:lnTo>
                    <a:lnTo>
                      <a:pt x="17137" y="4065"/>
                    </a:lnTo>
                    <a:lnTo>
                      <a:pt x="17414" y="3911"/>
                    </a:lnTo>
                    <a:lnTo>
                      <a:pt x="17429" y="3911"/>
                    </a:lnTo>
                    <a:lnTo>
                      <a:pt x="17429" y="3911"/>
                    </a:lnTo>
                    <a:lnTo>
                      <a:pt x="17583" y="3850"/>
                    </a:lnTo>
                    <a:lnTo>
                      <a:pt x="17737" y="3788"/>
                    </a:lnTo>
                    <a:lnTo>
                      <a:pt x="17891" y="3757"/>
                    </a:lnTo>
                    <a:lnTo>
                      <a:pt x="18030" y="3742"/>
                    </a:lnTo>
                    <a:lnTo>
                      <a:pt x="18169" y="3726"/>
                    </a:lnTo>
                    <a:lnTo>
                      <a:pt x="18307" y="3742"/>
                    </a:lnTo>
                    <a:lnTo>
                      <a:pt x="18415" y="3773"/>
                    </a:lnTo>
                    <a:lnTo>
                      <a:pt x="18523" y="3819"/>
                    </a:lnTo>
                    <a:lnTo>
                      <a:pt x="18523" y="3819"/>
                    </a:lnTo>
                    <a:lnTo>
                      <a:pt x="18630" y="3896"/>
                    </a:lnTo>
                    <a:lnTo>
                      <a:pt x="18630" y="3896"/>
                    </a:lnTo>
                    <a:lnTo>
                      <a:pt x="18661" y="3942"/>
                    </a:lnTo>
                    <a:lnTo>
                      <a:pt x="18692" y="4004"/>
                    </a:lnTo>
                    <a:lnTo>
                      <a:pt x="18723" y="4127"/>
                    </a:lnTo>
                    <a:lnTo>
                      <a:pt x="18738" y="4296"/>
                    </a:lnTo>
                    <a:lnTo>
                      <a:pt x="18707" y="4481"/>
                    </a:lnTo>
                    <a:lnTo>
                      <a:pt x="18677" y="4681"/>
                    </a:lnTo>
                    <a:lnTo>
                      <a:pt x="18615" y="4912"/>
                    </a:lnTo>
                    <a:lnTo>
                      <a:pt x="18538" y="5158"/>
                    </a:lnTo>
                    <a:lnTo>
                      <a:pt x="18461" y="5405"/>
                    </a:lnTo>
                    <a:lnTo>
                      <a:pt x="18261" y="5913"/>
                    </a:lnTo>
                    <a:lnTo>
                      <a:pt x="18030" y="6390"/>
                    </a:lnTo>
                    <a:lnTo>
                      <a:pt x="17830" y="6837"/>
                    </a:lnTo>
                    <a:lnTo>
                      <a:pt x="17645" y="7191"/>
                    </a:lnTo>
                    <a:lnTo>
                      <a:pt x="17645" y="7191"/>
                    </a:lnTo>
                    <a:lnTo>
                      <a:pt x="17753" y="7221"/>
                    </a:lnTo>
                    <a:lnTo>
                      <a:pt x="17845" y="7268"/>
                    </a:lnTo>
                    <a:lnTo>
                      <a:pt x="17938" y="7329"/>
                    </a:lnTo>
                    <a:lnTo>
                      <a:pt x="18030" y="7406"/>
                    </a:lnTo>
                    <a:lnTo>
                      <a:pt x="18030" y="7406"/>
                    </a:lnTo>
                    <a:lnTo>
                      <a:pt x="18092" y="7483"/>
                    </a:lnTo>
                    <a:lnTo>
                      <a:pt x="18138" y="7591"/>
                    </a:lnTo>
                    <a:lnTo>
                      <a:pt x="18169" y="7699"/>
                    </a:lnTo>
                    <a:lnTo>
                      <a:pt x="18169" y="7837"/>
                    </a:lnTo>
                    <a:lnTo>
                      <a:pt x="18138" y="7991"/>
                    </a:lnTo>
                    <a:lnTo>
                      <a:pt x="18092" y="8176"/>
                    </a:lnTo>
                    <a:lnTo>
                      <a:pt x="18015" y="8392"/>
                    </a:lnTo>
                    <a:lnTo>
                      <a:pt x="17907" y="8638"/>
                    </a:lnTo>
                    <a:lnTo>
                      <a:pt x="17907" y="8638"/>
                    </a:lnTo>
                    <a:lnTo>
                      <a:pt x="17660" y="9146"/>
                    </a:lnTo>
                    <a:lnTo>
                      <a:pt x="17306" y="9777"/>
                    </a:lnTo>
                    <a:lnTo>
                      <a:pt x="16844" y="10563"/>
                    </a:lnTo>
                    <a:lnTo>
                      <a:pt x="16275" y="11517"/>
                    </a:lnTo>
                    <a:lnTo>
                      <a:pt x="16275" y="11517"/>
                    </a:lnTo>
                    <a:lnTo>
                      <a:pt x="16028" y="11917"/>
                    </a:lnTo>
                    <a:lnTo>
                      <a:pt x="15751" y="12318"/>
                    </a:lnTo>
                    <a:lnTo>
                      <a:pt x="15443" y="12703"/>
                    </a:lnTo>
                    <a:lnTo>
                      <a:pt x="15120" y="13103"/>
                    </a:lnTo>
                    <a:lnTo>
                      <a:pt x="14781" y="13503"/>
                    </a:lnTo>
                    <a:lnTo>
                      <a:pt x="14412" y="13904"/>
                    </a:lnTo>
                    <a:lnTo>
                      <a:pt x="14042" y="14304"/>
                    </a:lnTo>
                    <a:lnTo>
                      <a:pt x="13642" y="14704"/>
                    </a:lnTo>
                    <a:lnTo>
                      <a:pt x="12857" y="15474"/>
                    </a:lnTo>
                    <a:lnTo>
                      <a:pt x="12056" y="16213"/>
                    </a:lnTo>
                    <a:lnTo>
                      <a:pt x="11271" y="16921"/>
                    </a:lnTo>
                    <a:lnTo>
                      <a:pt x="10516" y="17568"/>
                    </a:lnTo>
                    <a:lnTo>
                      <a:pt x="10516" y="17568"/>
                    </a:lnTo>
                    <a:lnTo>
                      <a:pt x="10039" y="18015"/>
                    </a:lnTo>
                    <a:lnTo>
                      <a:pt x="9608" y="18446"/>
                    </a:lnTo>
                    <a:lnTo>
                      <a:pt x="9238" y="18831"/>
                    </a:lnTo>
                    <a:lnTo>
                      <a:pt x="8915" y="19169"/>
                    </a:lnTo>
                    <a:lnTo>
                      <a:pt x="8915" y="19169"/>
                    </a:lnTo>
                    <a:close/>
                    <a:moveTo>
                      <a:pt x="8022" y="9516"/>
                    </a:moveTo>
                    <a:lnTo>
                      <a:pt x="8053" y="9485"/>
                    </a:lnTo>
                    <a:lnTo>
                      <a:pt x="8053" y="9485"/>
                    </a:lnTo>
                    <a:lnTo>
                      <a:pt x="8022" y="9516"/>
                    </a:lnTo>
                    <a:lnTo>
                      <a:pt x="8022" y="9516"/>
                    </a:lnTo>
                    <a:close/>
                  </a:path>
                </a:pathLst>
              </a:custGeom>
              <a:solidFill>
                <a:srgbClr val="D680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31"/>
              <p:cNvSpPr/>
              <p:nvPr/>
            </p:nvSpPr>
            <p:spPr>
              <a:xfrm>
                <a:off x="6516716" y="2973856"/>
                <a:ext cx="206194" cy="285468"/>
              </a:xfrm>
              <a:custGeom>
                <a:rect b="b" l="l" r="r" t="t"/>
                <a:pathLst>
                  <a:path extrusionOk="0" h="17076" w="12334">
                    <a:moveTo>
                      <a:pt x="12211" y="123"/>
                    </a:moveTo>
                    <a:lnTo>
                      <a:pt x="12211" y="123"/>
                    </a:lnTo>
                    <a:lnTo>
                      <a:pt x="12241" y="154"/>
                    </a:lnTo>
                    <a:lnTo>
                      <a:pt x="12272" y="200"/>
                    </a:lnTo>
                    <a:lnTo>
                      <a:pt x="12303" y="246"/>
                    </a:lnTo>
                    <a:lnTo>
                      <a:pt x="12318" y="293"/>
                    </a:lnTo>
                    <a:lnTo>
                      <a:pt x="12334" y="339"/>
                    </a:lnTo>
                    <a:lnTo>
                      <a:pt x="12318" y="385"/>
                    </a:lnTo>
                    <a:lnTo>
                      <a:pt x="12303" y="431"/>
                    </a:lnTo>
                    <a:lnTo>
                      <a:pt x="12288" y="477"/>
                    </a:lnTo>
                    <a:lnTo>
                      <a:pt x="12288" y="477"/>
                    </a:lnTo>
                    <a:lnTo>
                      <a:pt x="12257" y="524"/>
                    </a:lnTo>
                    <a:lnTo>
                      <a:pt x="12211" y="554"/>
                    </a:lnTo>
                    <a:lnTo>
                      <a:pt x="12180" y="585"/>
                    </a:lnTo>
                    <a:lnTo>
                      <a:pt x="12134" y="601"/>
                    </a:lnTo>
                    <a:lnTo>
                      <a:pt x="12072" y="601"/>
                    </a:lnTo>
                    <a:lnTo>
                      <a:pt x="12026" y="601"/>
                    </a:lnTo>
                    <a:lnTo>
                      <a:pt x="11980" y="585"/>
                    </a:lnTo>
                    <a:lnTo>
                      <a:pt x="11933" y="570"/>
                    </a:lnTo>
                    <a:lnTo>
                      <a:pt x="11933" y="570"/>
                    </a:lnTo>
                    <a:lnTo>
                      <a:pt x="11841" y="524"/>
                    </a:lnTo>
                    <a:lnTo>
                      <a:pt x="11749" y="508"/>
                    </a:lnTo>
                    <a:lnTo>
                      <a:pt x="11749" y="508"/>
                    </a:lnTo>
                    <a:lnTo>
                      <a:pt x="11702" y="524"/>
                    </a:lnTo>
                    <a:lnTo>
                      <a:pt x="11641" y="554"/>
                    </a:lnTo>
                    <a:lnTo>
                      <a:pt x="11518" y="616"/>
                    </a:lnTo>
                    <a:lnTo>
                      <a:pt x="11518" y="616"/>
                    </a:lnTo>
                    <a:lnTo>
                      <a:pt x="11441" y="678"/>
                    </a:lnTo>
                    <a:lnTo>
                      <a:pt x="11379" y="755"/>
                    </a:lnTo>
                    <a:lnTo>
                      <a:pt x="11256" y="924"/>
                    </a:lnTo>
                    <a:lnTo>
                      <a:pt x="11256" y="924"/>
                    </a:lnTo>
                    <a:lnTo>
                      <a:pt x="11148" y="1124"/>
                    </a:lnTo>
                    <a:lnTo>
                      <a:pt x="11071" y="1340"/>
                    </a:lnTo>
                    <a:lnTo>
                      <a:pt x="11025" y="1555"/>
                    </a:lnTo>
                    <a:lnTo>
                      <a:pt x="11010" y="1648"/>
                    </a:lnTo>
                    <a:lnTo>
                      <a:pt x="11010" y="1740"/>
                    </a:lnTo>
                    <a:lnTo>
                      <a:pt x="11102" y="3172"/>
                    </a:lnTo>
                    <a:lnTo>
                      <a:pt x="11102" y="3172"/>
                    </a:lnTo>
                    <a:lnTo>
                      <a:pt x="11102" y="3218"/>
                    </a:lnTo>
                    <a:lnTo>
                      <a:pt x="11087" y="3264"/>
                    </a:lnTo>
                    <a:lnTo>
                      <a:pt x="11071" y="3310"/>
                    </a:lnTo>
                    <a:lnTo>
                      <a:pt x="11040" y="3357"/>
                    </a:lnTo>
                    <a:lnTo>
                      <a:pt x="10994" y="3387"/>
                    </a:lnTo>
                    <a:lnTo>
                      <a:pt x="10963" y="3403"/>
                    </a:lnTo>
                    <a:lnTo>
                      <a:pt x="10917" y="3434"/>
                    </a:lnTo>
                    <a:lnTo>
                      <a:pt x="10856" y="3434"/>
                    </a:lnTo>
                    <a:lnTo>
                      <a:pt x="10856" y="3434"/>
                    </a:lnTo>
                    <a:lnTo>
                      <a:pt x="10779" y="3434"/>
                    </a:lnTo>
                    <a:lnTo>
                      <a:pt x="10717" y="3403"/>
                    </a:lnTo>
                    <a:lnTo>
                      <a:pt x="10655" y="3357"/>
                    </a:lnTo>
                    <a:lnTo>
                      <a:pt x="10625" y="3310"/>
                    </a:lnTo>
                    <a:lnTo>
                      <a:pt x="10625" y="3310"/>
                    </a:lnTo>
                    <a:lnTo>
                      <a:pt x="10471" y="3049"/>
                    </a:lnTo>
                    <a:lnTo>
                      <a:pt x="10147" y="2571"/>
                    </a:lnTo>
                    <a:lnTo>
                      <a:pt x="9963" y="2294"/>
                    </a:lnTo>
                    <a:lnTo>
                      <a:pt x="9778" y="2048"/>
                    </a:lnTo>
                    <a:lnTo>
                      <a:pt x="9593" y="1848"/>
                    </a:lnTo>
                    <a:lnTo>
                      <a:pt x="9501" y="1771"/>
                    </a:lnTo>
                    <a:lnTo>
                      <a:pt x="9424" y="1725"/>
                    </a:lnTo>
                    <a:lnTo>
                      <a:pt x="9424" y="1725"/>
                    </a:lnTo>
                    <a:lnTo>
                      <a:pt x="9393" y="1709"/>
                    </a:lnTo>
                    <a:lnTo>
                      <a:pt x="9362" y="1709"/>
                    </a:lnTo>
                    <a:lnTo>
                      <a:pt x="9362" y="1709"/>
                    </a:lnTo>
                    <a:lnTo>
                      <a:pt x="9285" y="1725"/>
                    </a:lnTo>
                    <a:lnTo>
                      <a:pt x="9208" y="1755"/>
                    </a:lnTo>
                    <a:lnTo>
                      <a:pt x="9131" y="1802"/>
                    </a:lnTo>
                    <a:lnTo>
                      <a:pt x="9054" y="1863"/>
                    </a:lnTo>
                    <a:lnTo>
                      <a:pt x="9054" y="1863"/>
                    </a:lnTo>
                    <a:lnTo>
                      <a:pt x="8946" y="1955"/>
                    </a:lnTo>
                    <a:lnTo>
                      <a:pt x="8854" y="2063"/>
                    </a:lnTo>
                    <a:lnTo>
                      <a:pt x="8777" y="2171"/>
                    </a:lnTo>
                    <a:lnTo>
                      <a:pt x="8685" y="2294"/>
                    </a:lnTo>
                    <a:lnTo>
                      <a:pt x="8685" y="2294"/>
                    </a:lnTo>
                    <a:lnTo>
                      <a:pt x="8577" y="2510"/>
                    </a:lnTo>
                    <a:lnTo>
                      <a:pt x="8500" y="2725"/>
                    </a:lnTo>
                    <a:lnTo>
                      <a:pt x="8485" y="2848"/>
                    </a:lnTo>
                    <a:lnTo>
                      <a:pt x="8469" y="2956"/>
                    </a:lnTo>
                    <a:lnTo>
                      <a:pt x="8454" y="3064"/>
                    </a:lnTo>
                    <a:lnTo>
                      <a:pt x="8454" y="3187"/>
                    </a:lnTo>
                    <a:lnTo>
                      <a:pt x="8454" y="3187"/>
                    </a:lnTo>
                    <a:lnTo>
                      <a:pt x="8485" y="3357"/>
                    </a:lnTo>
                    <a:lnTo>
                      <a:pt x="8515" y="3557"/>
                    </a:lnTo>
                    <a:lnTo>
                      <a:pt x="8639" y="4080"/>
                    </a:lnTo>
                    <a:lnTo>
                      <a:pt x="8962" y="5343"/>
                    </a:lnTo>
                    <a:lnTo>
                      <a:pt x="8962" y="5343"/>
                    </a:lnTo>
                    <a:lnTo>
                      <a:pt x="9193" y="6205"/>
                    </a:lnTo>
                    <a:lnTo>
                      <a:pt x="9393" y="7021"/>
                    </a:lnTo>
                    <a:lnTo>
                      <a:pt x="9470" y="7360"/>
                    </a:lnTo>
                    <a:lnTo>
                      <a:pt x="9516" y="7668"/>
                    </a:lnTo>
                    <a:lnTo>
                      <a:pt x="9547" y="7929"/>
                    </a:lnTo>
                    <a:lnTo>
                      <a:pt x="9547" y="8022"/>
                    </a:lnTo>
                    <a:lnTo>
                      <a:pt x="9532" y="8114"/>
                    </a:lnTo>
                    <a:lnTo>
                      <a:pt x="9532" y="8114"/>
                    </a:lnTo>
                    <a:lnTo>
                      <a:pt x="9501" y="8237"/>
                    </a:lnTo>
                    <a:lnTo>
                      <a:pt x="9470" y="8361"/>
                    </a:lnTo>
                    <a:lnTo>
                      <a:pt x="9378" y="8591"/>
                    </a:lnTo>
                    <a:lnTo>
                      <a:pt x="9270" y="8792"/>
                    </a:lnTo>
                    <a:lnTo>
                      <a:pt x="9162" y="8961"/>
                    </a:lnTo>
                    <a:lnTo>
                      <a:pt x="9054" y="9100"/>
                    </a:lnTo>
                    <a:lnTo>
                      <a:pt x="8962" y="9207"/>
                    </a:lnTo>
                    <a:lnTo>
                      <a:pt x="8869" y="9284"/>
                    </a:lnTo>
                    <a:lnTo>
                      <a:pt x="8869" y="9284"/>
                    </a:lnTo>
                    <a:lnTo>
                      <a:pt x="8823" y="9315"/>
                    </a:lnTo>
                    <a:lnTo>
                      <a:pt x="8777" y="9331"/>
                    </a:lnTo>
                    <a:lnTo>
                      <a:pt x="8731" y="9346"/>
                    </a:lnTo>
                    <a:lnTo>
                      <a:pt x="8685" y="9346"/>
                    </a:lnTo>
                    <a:lnTo>
                      <a:pt x="8639" y="9346"/>
                    </a:lnTo>
                    <a:lnTo>
                      <a:pt x="8592" y="9331"/>
                    </a:lnTo>
                    <a:lnTo>
                      <a:pt x="8546" y="9300"/>
                    </a:lnTo>
                    <a:lnTo>
                      <a:pt x="8500" y="9254"/>
                    </a:lnTo>
                    <a:lnTo>
                      <a:pt x="8500" y="9254"/>
                    </a:lnTo>
                    <a:lnTo>
                      <a:pt x="8469" y="9192"/>
                    </a:lnTo>
                    <a:lnTo>
                      <a:pt x="8438" y="9130"/>
                    </a:lnTo>
                    <a:lnTo>
                      <a:pt x="8438" y="9130"/>
                    </a:lnTo>
                    <a:lnTo>
                      <a:pt x="8361" y="8822"/>
                    </a:lnTo>
                    <a:lnTo>
                      <a:pt x="8207" y="8253"/>
                    </a:lnTo>
                    <a:lnTo>
                      <a:pt x="7992" y="7498"/>
                    </a:lnTo>
                    <a:lnTo>
                      <a:pt x="7730" y="6667"/>
                    </a:lnTo>
                    <a:lnTo>
                      <a:pt x="7576" y="6251"/>
                    </a:lnTo>
                    <a:lnTo>
                      <a:pt x="7422" y="5866"/>
                    </a:lnTo>
                    <a:lnTo>
                      <a:pt x="7268" y="5512"/>
                    </a:lnTo>
                    <a:lnTo>
                      <a:pt x="7114" y="5204"/>
                    </a:lnTo>
                    <a:lnTo>
                      <a:pt x="7022" y="5066"/>
                    </a:lnTo>
                    <a:lnTo>
                      <a:pt x="6945" y="4958"/>
                    </a:lnTo>
                    <a:lnTo>
                      <a:pt x="6868" y="4865"/>
                    </a:lnTo>
                    <a:lnTo>
                      <a:pt x="6791" y="4773"/>
                    </a:lnTo>
                    <a:lnTo>
                      <a:pt x="6699" y="4727"/>
                    </a:lnTo>
                    <a:lnTo>
                      <a:pt x="6622" y="4696"/>
                    </a:lnTo>
                    <a:lnTo>
                      <a:pt x="6545" y="4681"/>
                    </a:lnTo>
                    <a:lnTo>
                      <a:pt x="6468" y="4696"/>
                    </a:lnTo>
                    <a:lnTo>
                      <a:pt x="6468" y="4696"/>
                    </a:lnTo>
                    <a:lnTo>
                      <a:pt x="6391" y="4850"/>
                    </a:lnTo>
                    <a:lnTo>
                      <a:pt x="6314" y="4989"/>
                    </a:lnTo>
                    <a:lnTo>
                      <a:pt x="6252" y="5143"/>
                    </a:lnTo>
                    <a:lnTo>
                      <a:pt x="6206" y="5281"/>
                    </a:lnTo>
                    <a:lnTo>
                      <a:pt x="6160" y="5420"/>
                    </a:lnTo>
                    <a:lnTo>
                      <a:pt x="6129" y="5543"/>
                    </a:lnTo>
                    <a:lnTo>
                      <a:pt x="6098" y="5820"/>
                    </a:lnTo>
                    <a:lnTo>
                      <a:pt x="6098" y="6082"/>
                    </a:lnTo>
                    <a:lnTo>
                      <a:pt x="6113" y="6359"/>
                    </a:lnTo>
                    <a:lnTo>
                      <a:pt x="6160" y="6651"/>
                    </a:lnTo>
                    <a:lnTo>
                      <a:pt x="6206" y="6959"/>
                    </a:lnTo>
                    <a:lnTo>
                      <a:pt x="6206" y="6959"/>
                    </a:lnTo>
                    <a:lnTo>
                      <a:pt x="6267" y="7375"/>
                    </a:lnTo>
                    <a:lnTo>
                      <a:pt x="6329" y="7837"/>
                    </a:lnTo>
                    <a:lnTo>
                      <a:pt x="6329" y="7837"/>
                    </a:lnTo>
                    <a:lnTo>
                      <a:pt x="6391" y="8361"/>
                    </a:lnTo>
                    <a:lnTo>
                      <a:pt x="6421" y="8807"/>
                    </a:lnTo>
                    <a:lnTo>
                      <a:pt x="6421" y="9177"/>
                    </a:lnTo>
                    <a:lnTo>
                      <a:pt x="6421" y="9469"/>
                    </a:lnTo>
                    <a:lnTo>
                      <a:pt x="6391" y="9854"/>
                    </a:lnTo>
                    <a:lnTo>
                      <a:pt x="6375" y="9977"/>
                    </a:lnTo>
                    <a:lnTo>
                      <a:pt x="6375" y="9977"/>
                    </a:lnTo>
                    <a:lnTo>
                      <a:pt x="6360" y="10039"/>
                    </a:lnTo>
                    <a:lnTo>
                      <a:pt x="6314" y="10100"/>
                    </a:lnTo>
                    <a:lnTo>
                      <a:pt x="6314" y="10100"/>
                    </a:lnTo>
                    <a:lnTo>
                      <a:pt x="5405" y="11101"/>
                    </a:lnTo>
                    <a:lnTo>
                      <a:pt x="4543" y="12056"/>
                    </a:lnTo>
                    <a:lnTo>
                      <a:pt x="3542" y="13180"/>
                    </a:lnTo>
                    <a:lnTo>
                      <a:pt x="2526" y="14350"/>
                    </a:lnTo>
                    <a:lnTo>
                      <a:pt x="1602" y="15443"/>
                    </a:lnTo>
                    <a:lnTo>
                      <a:pt x="1217" y="15920"/>
                    </a:lnTo>
                    <a:lnTo>
                      <a:pt x="894" y="16336"/>
                    </a:lnTo>
                    <a:lnTo>
                      <a:pt x="648" y="16675"/>
                    </a:lnTo>
                    <a:lnTo>
                      <a:pt x="494" y="16937"/>
                    </a:lnTo>
                    <a:lnTo>
                      <a:pt x="494" y="16937"/>
                    </a:lnTo>
                    <a:lnTo>
                      <a:pt x="463" y="16983"/>
                    </a:lnTo>
                    <a:lnTo>
                      <a:pt x="432" y="17014"/>
                    </a:lnTo>
                    <a:lnTo>
                      <a:pt x="386" y="17044"/>
                    </a:lnTo>
                    <a:lnTo>
                      <a:pt x="340" y="17060"/>
                    </a:lnTo>
                    <a:lnTo>
                      <a:pt x="293" y="17075"/>
                    </a:lnTo>
                    <a:lnTo>
                      <a:pt x="247" y="17075"/>
                    </a:lnTo>
                    <a:lnTo>
                      <a:pt x="201" y="17060"/>
                    </a:lnTo>
                    <a:lnTo>
                      <a:pt x="155" y="17044"/>
                    </a:lnTo>
                    <a:lnTo>
                      <a:pt x="155" y="17044"/>
                    </a:lnTo>
                    <a:lnTo>
                      <a:pt x="109" y="17014"/>
                    </a:lnTo>
                    <a:lnTo>
                      <a:pt x="63" y="16983"/>
                    </a:lnTo>
                    <a:lnTo>
                      <a:pt x="32" y="16937"/>
                    </a:lnTo>
                    <a:lnTo>
                      <a:pt x="16" y="16890"/>
                    </a:lnTo>
                    <a:lnTo>
                      <a:pt x="1" y="16844"/>
                    </a:lnTo>
                    <a:lnTo>
                      <a:pt x="1" y="16798"/>
                    </a:lnTo>
                    <a:lnTo>
                      <a:pt x="16" y="16752"/>
                    </a:lnTo>
                    <a:lnTo>
                      <a:pt x="32" y="16706"/>
                    </a:lnTo>
                    <a:lnTo>
                      <a:pt x="32" y="16706"/>
                    </a:lnTo>
                    <a:lnTo>
                      <a:pt x="186" y="16459"/>
                    </a:lnTo>
                    <a:lnTo>
                      <a:pt x="417" y="16120"/>
                    </a:lnTo>
                    <a:lnTo>
                      <a:pt x="725" y="15720"/>
                    </a:lnTo>
                    <a:lnTo>
                      <a:pt x="1094" y="15258"/>
                    </a:lnTo>
                    <a:lnTo>
                      <a:pt x="1972" y="14211"/>
                    </a:lnTo>
                    <a:lnTo>
                      <a:pt x="2957" y="13087"/>
                    </a:lnTo>
                    <a:lnTo>
                      <a:pt x="3927" y="11979"/>
                    </a:lnTo>
                    <a:lnTo>
                      <a:pt x="4805" y="10993"/>
                    </a:lnTo>
                    <a:lnTo>
                      <a:pt x="5883" y="9808"/>
                    </a:lnTo>
                    <a:lnTo>
                      <a:pt x="5883" y="9808"/>
                    </a:lnTo>
                    <a:lnTo>
                      <a:pt x="5898" y="9592"/>
                    </a:lnTo>
                    <a:lnTo>
                      <a:pt x="5913" y="9223"/>
                    </a:lnTo>
                    <a:lnTo>
                      <a:pt x="5883" y="8653"/>
                    </a:lnTo>
                    <a:lnTo>
                      <a:pt x="5867" y="8299"/>
                    </a:lnTo>
                    <a:lnTo>
                      <a:pt x="5821" y="7899"/>
                    </a:lnTo>
                    <a:lnTo>
                      <a:pt x="5821" y="7899"/>
                    </a:lnTo>
                    <a:lnTo>
                      <a:pt x="5759" y="7437"/>
                    </a:lnTo>
                    <a:lnTo>
                      <a:pt x="5698" y="7036"/>
                    </a:lnTo>
                    <a:lnTo>
                      <a:pt x="5698" y="7036"/>
                    </a:lnTo>
                    <a:lnTo>
                      <a:pt x="5636" y="6682"/>
                    </a:lnTo>
                    <a:lnTo>
                      <a:pt x="5590" y="6344"/>
                    </a:lnTo>
                    <a:lnTo>
                      <a:pt x="5575" y="6020"/>
                    </a:lnTo>
                    <a:lnTo>
                      <a:pt x="5575" y="5712"/>
                    </a:lnTo>
                    <a:lnTo>
                      <a:pt x="5605" y="5558"/>
                    </a:lnTo>
                    <a:lnTo>
                      <a:pt x="5621" y="5404"/>
                    </a:lnTo>
                    <a:lnTo>
                      <a:pt x="5667" y="5235"/>
                    </a:lnTo>
                    <a:lnTo>
                      <a:pt x="5713" y="5081"/>
                    </a:lnTo>
                    <a:lnTo>
                      <a:pt x="5775" y="4912"/>
                    </a:lnTo>
                    <a:lnTo>
                      <a:pt x="5867" y="4742"/>
                    </a:lnTo>
                    <a:lnTo>
                      <a:pt x="5959" y="4558"/>
                    </a:lnTo>
                    <a:lnTo>
                      <a:pt x="6067" y="4373"/>
                    </a:lnTo>
                    <a:lnTo>
                      <a:pt x="6067" y="4373"/>
                    </a:lnTo>
                    <a:lnTo>
                      <a:pt x="6098" y="4327"/>
                    </a:lnTo>
                    <a:lnTo>
                      <a:pt x="6144" y="4280"/>
                    </a:lnTo>
                    <a:lnTo>
                      <a:pt x="6144" y="4280"/>
                    </a:lnTo>
                    <a:lnTo>
                      <a:pt x="6267" y="4219"/>
                    </a:lnTo>
                    <a:lnTo>
                      <a:pt x="6375" y="4188"/>
                    </a:lnTo>
                    <a:lnTo>
                      <a:pt x="6483" y="4188"/>
                    </a:lnTo>
                    <a:lnTo>
                      <a:pt x="6591" y="4188"/>
                    </a:lnTo>
                    <a:lnTo>
                      <a:pt x="6699" y="4234"/>
                    </a:lnTo>
                    <a:lnTo>
                      <a:pt x="6806" y="4280"/>
                    </a:lnTo>
                    <a:lnTo>
                      <a:pt x="6914" y="4357"/>
                    </a:lnTo>
                    <a:lnTo>
                      <a:pt x="7022" y="4434"/>
                    </a:lnTo>
                    <a:lnTo>
                      <a:pt x="7130" y="4542"/>
                    </a:lnTo>
                    <a:lnTo>
                      <a:pt x="7222" y="4665"/>
                    </a:lnTo>
                    <a:lnTo>
                      <a:pt x="7422" y="4942"/>
                    </a:lnTo>
                    <a:lnTo>
                      <a:pt x="7607" y="5266"/>
                    </a:lnTo>
                    <a:lnTo>
                      <a:pt x="7792" y="5620"/>
                    </a:lnTo>
                    <a:lnTo>
                      <a:pt x="7976" y="6005"/>
                    </a:lnTo>
                    <a:lnTo>
                      <a:pt x="8130" y="6405"/>
                    </a:lnTo>
                    <a:lnTo>
                      <a:pt x="8284" y="6805"/>
                    </a:lnTo>
                    <a:lnTo>
                      <a:pt x="8423" y="7206"/>
                    </a:lnTo>
                    <a:lnTo>
                      <a:pt x="8654" y="7945"/>
                    </a:lnTo>
                    <a:lnTo>
                      <a:pt x="8823" y="8545"/>
                    </a:lnTo>
                    <a:lnTo>
                      <a:pt x="8823" y="8545"/>
                    </a:lnTo>
                    <a:lnTo>
                      <a:pt x="8885" y="8422"/>
                    </a:lnTo>
                    <a:lnTo>
                      <a:pt x="8946" y="8299"/>
                    </a:lnTo>
                    <a:lnTo>
                      <a:pt x="8993" y="8176"/>
                    </a:lnTo>
                    <a:lnTo>
                      <a:pt x="9023" y="8022"/>
                    </a:lnTo>
                    <a:lnTo>
                      <a:pt x="9023" y="8022"/>
                    </a:lnTo>
                    <a:lnTo>
                      <a:pt x="9023" y="7883"/>
                    </a:lnTo>
                    <a:lnTo>
                      <a:pt x="8993" y="7668"/>
                    </a:lnTo>
                    <a:lnTo>
                      <a:pt x="8946" y="7391"/>
                    </a:lnTo>
                    <a:lnTo>
                      <a:pt x="8869" y="7067"/>
                    </a:lnTo>
                    <a:lnTo>
                      <a:pt x="8685" y="6297"/>
                    </a:lnTo>
                    <a:lnTo>
                      <a:pt x="8469" y="5481"/>
                    </a:lnTo>
                    <a:lnTo>
                      <a:pt x="8469" y="5481"/>
                    </a:lnTo>
                    <a:lnTo>
                      <a:pt x="8284" y="4804"/>
                    </a:lnTo>
                    <a:lnTo>
                      <a:pt x="8130" y="4173"/>
                    </a:lnTo>
                    <a:lnTo>
                      <a:pt x="8007" y="3634"/>
                    </a:lnTo>
                    <a:lnTo>
                      <a:pt x="7976" y="3418"/>
                    </a:lnTo>
                    <a:lnTo>
                      <a:pt x="7946" y="3233"/>
                    </a:lnTo>
                    <a:lnTo>
                      <a:pt x="7946" y="3233"/>
                    </a:lnTo>
                    <a:lnTo>
                      <a:pt x="7946" y="3079"/>
                    </a:lnTo>
                    <a:lnTo>
                      <a:pt x="7946" y="2910"/>
                    </a:lnTo>
                    <a:lnTo>
                      <a:pt x="7976" y="2756"/>
                    </a:lnTo>
                    <a:lnTo>
                      <a:pt x="8007" y="2602"/>
                    </a:lnTo>
                    <a:lnTo>
                      <a:pt x="8053" y="2464"/>
                    </a:lnTo>
                    <a:lnTo>
                      <a:pt x="8115" y="2310"/>
                    </a:lnTo>
                    <a:lnTo>
                      <a:pt x="8177" y="2171"/>
                    </a:lnTo>
                    <a:lnTo>
                      <a:pt x="8254" y="2032"/>
                    </a:lnTo>
                    <a:lnTo>
                      <a:pt x="8254" y="2032"/>
                    </a:lnTo>
                    <a:lnTo>
                      <a:pt x="8346" y="1878"/>
                    </a:lnTo>
                    <a:lnTo>
                      <a:pt x="8469" y="1725"/>
                    </a:lnTo>
                    <a:lnTo>
                      <a:pt x="8592" y="1586"/>
                    </a:lnTo>
                    <a:lnTo>
                      <a:pt x="8716" y="1478"/>
                    </a:lnTo>
                    <a:lnTo>
                      <a:pt x="8716" y="1478"/>
                    </a:lnTo>
                    <a:lnTo>
                      <a:pt x="8869" y="1370"/>
                    </a:lnTo>
                    <a:lnTo>
                      <a:pt x="9008" y="1278"/>
                    </a:lnTo>
                    <a:lnTo>
                      <a:pt x="9162" y="1216"/>
                    </a:lnTo>
                    <a:lnTo>
                      <a:pt x="9316" y="1201"/>
                    </a:lnTo>
                    <a:lnTo>
                      <a:pt x="9316" y="1201"/>
                    </a:lnTo>
                    <a:lnTo>
                      <a:pt x="9408" y="1186"/>
                    </a:lnTo>
                    <a:lnTo>
                      <a:pt x="9501" y="1201"/>
                    </a:lnTo>
                    <a:lnTo>
                      <a:pt x="9593" y="1232"/>
                    </a:lnTo>
                    <a:lnTo>
                      <a:pt x="9686" y="1278"/>
                    </a:lnTo>
                    <a:lnTo>
                      <a:pt x="9686" y="1278"/>
                    </a:lnTo>
                    <a:lnTo>
                      <a:pt x="9778" y="1340"/>
                    </a:lnTo>
                    <a:lnTo>
                      <a:pt x="9886" y="1432"/>
                    </a:lnTo>
                    <a:lnTo>
                      <a:pt x="10101" y="1648"/>
                    </a:lnTo>
                    <a:lnTo>
                      <a:pt x="10317" y="1925"/>
                    </a:lnTo>
                    <a:lnTo>
                      <a:pt x="10532" y="2217"/>
                    </a:lnTo>
                    <a:lnTo>
                      <a:pt x="10502" y="1771"/>
                    </a:lnTo>
                    <a:lnTo>
                      <a:pt x="10502" y="1771"/>
                    </a:lnTo>
                    <a:lnTo>
                      <a:pt x="10502" y="1648"/>
                    </a:lnTo>
                    <a:lnTo>
                      <a:pt x="10517" y="1509"/>
                    </a:lnTo>
                    <a:lnTo>
                      <a:pt x="10532" y="1355"/>
                    </a:lnTo>
                    <a:lnTo>
                      <a:pt x="10579" y="1216"/>
                    </a:lnTo>
                    <a:lnTo>
                      <a:pt x="10625" y="1062"/>
                    </a:lnTo>
                    <a:lnTo>
                      <a:pt x="10671" y="924"/>
                    </a:lnTo>
                    <a:lnTo>
                      <a:pt x="10748" y="785"/>
                    </a:lnTo>
                    <a:lnTo>
                      <a:pt x="10825" y="647"/>
                    </a:lnTo>
                    <a:lnTo>
                      <a:pt x="10825" y="647"/>
                    </a:lnTo>
                    <a:lnTo>
                      <a:pt x="10902" y="524"/>
                    </a:lnTo>
                    <a:lnTo>
                      <a:pt x="10994" y="416"/>
                    </a:lnTo>
                    <a:lnTo>
                      <a:pt x="11087" y="308"/>
                    </a:lnTo>
                    <a:lnTo>
                      <a:pt x="11194" y="216"/>
                    </a:lnTo>
                    <a:lnTo>
                      <a:pt x="11194" y="216"/>
                    </a:lnTo>
                    <a:lnTo>
                      <a:pt x="11318" y="139"/>
                    </a:lnTo>
                    <a:lnTo>
                      <a:pt x="11456" y="62"/>
                    </a:lnTo>
                    <a:lnTo>
                      <a:pt x="11579" y="31"/>
                    </a:lnTo>
                    <a:lnTo>
                      <a:pt x="11733" y="0"/>
                    </a:lnTo>
                    <a:lnTo>
                      <a:pt x="11733" y="0"/>
                    </a:lnTo>
                    <a:lnTo>
                      <a:pt x="11841" y="0"/>
                    </a:lnTo>
                    <a:lnTo>
                      <a:pt x="11964" y="31"/>
                    </a:lnTo>
                    <a:lnTo>
                      <a:pt x="12087" y="62"/>
                    </a:lnTo>
                    <a:lnTo>
                      <a:pt x="12211" y="123"/>
                    </a:lnTo>
                    <a:lnTo>
                      <a:pt x="12211" y="123"/>
                    </a:lnTo>
                    <a:close/>
                  </a:path>
                </a:pathLst>
              </a:custGeom>
              <a:solidFill>
                <a:srgbClr val="D680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31"/>
              <p:cNvSpPr/>
              <p:nvPr/>
            </p:nvSpPr>
            <p:spPr>
              <a:xfrm>
                <a:off x="6689942" y="3016318"/>
                <a:ext cx="29105" cy="70280"/>
              </a:xfrm>
              <a:custGeom>
                <a:rect b="b" l="l" r="r" t="t"/>
                <a:pathLst>
                  <a:path extrusionOk="0" h="4204" w="1741">
                    <a:moveTo>
                      <a:pt x="16" y="339"/>
                    </a:moveTo>
                    <a:lnTo>
                      <a:pt x="16" y="339"/>
                    </a:lnTo>
                    <a:lnTo>
                      <a:pt x="16" y="293"/>
                    </a:lnTo>
                    <a:lnTo>
                      <a:pt x="1" y="232"/>
                    </a:lnTo>
                    <a:lnTo>
                      <a:pt x="16" y="185"/>
                    </a:lnTo>
                    <a:lnTo>
                      <a:pt x="32" y="139"/>
                    </a:lnTo>
                    <a:lnTo>
                      <a:pt x="63" y="108"/>
                    </a:lnTo>
                    <a:lnTo>
                      <a:pt x="93" y="62"/>
                    </a:lnTo>
                    <a:lnTo>
                      <a:pt x="140" y="31"/>
                    </a:lnTo>
                    <a:lnTo>
                      <a:pt x="186" y="16"/>
                    </a:lnTo>
                    <a:lnTo>
                      <a:pt x="186" y="16"/>
                    </a:lnTo>
                    <a:lnTo>
                      <a:pt x="232" y="1"/>
                    </a:lnTo>
                    <a:lnTo>
                      <a:pt x="278" y="1"/>
                    </a:lnTo>
                    <a:lnTo>
                      <a:pt x="324" y="1"/>
                    </a:lnTo>
                    <a:lnTo>
                      <a:pt x="370" y="31"/>
                    </a:lnTo>
                    <a:lnTo>
                      <a:pt x="417" y="47"/>
                    </a:lnTo>
                    <a:lnTo>
                      <a:pt x="447" y="78"/>
                    </a:lnTo>
                    <a:lnTo>
                      <a:pt x="478" y="124"/>
                    </a:lnTo>
                    <a:lnTo>
                      <a:pt x="509" y="170"/>
                    </a:lnTo>
                    <a:lnTo>
                      <a:pt x="509" y="170"/>
                    </a:lnTo>
                    <a:lnTo>
                      <a:pt x="1217" y="2264"/>
                    </a:lnTo>
                    <a:lnTo>
                      <a:pt x="1587" y="3388"/>
                    </a:lnTo>
                    <a:lnTo>
                      <a:pt x="1725" y="3850"/>
                    </a:lnTo>
                    <a:lnTo>
                      <a:pt x="1741" y="3927"/>
                    </a:lnTo>
                    <a:lnTo>
                      <a:pt x="1741" y="3927"/>
                    </a:lnTo>
                    <a:lnTo>
                      <a:pt x="1741" y="3973"/>
                    </a:lnTo>
                    <a:lnTo>
                      <a:pt x="1741" y="4035"/>
                    </a:lnTo>
                    <a:lnTo>
                      <a:pt x="1710" y="4065"/>
                    </a:lnTo>
                    <a:lnTo>
                      <a:pt x="1679" y="4111"/>
                    </a:lnTo>
                    <a:lnTo>
                      <a:pt x="1648" y="4142"/>
                    </a:lnTo>
                    <a:lnTo>
                      <a:pt x="1602" y="4173"/>
                    </a:lnTo>
                    <a:lnTo>
                      <a:pt x="1556" y="4188"/>
                    </a:lnTo>
                    <a:lnTo>
                      <a:pt x="1510" y="4204"/>
                    </a:lnTo>
                    <a:lnTo>
                      <a:pt x="1510" y="4204"/>
                    </a:lnTo>
                    <a:lnTo>
                      <a:pt x="1448" y="4188"/>
                    </a:lnTo>
                    <a:lnTo>
                      <a:pt x="1402" y="4188"/>
                    </a:lnTo>
                    <a:lnTo>
                      <a:pt x="1356" y="4158"/>
                    </a:lnTo>
                    <a:lnTo>
                      <a:pt x="1325" y="4127"/>
                    </a:lnTo>
                    <a:lnTo>
                      <a:pt x="1279" y="4096"/>
                    </a:lnTo>
                    <a:lnTo>
                      <a:pt x="1263" y="4050"/>
                    </a:lnTo>
                    <a:lnTo>
                      <a:pt x="1248" y="4004"/>
                    </a:lnTo>
                    <a:lnTo>
                      <a:pt x="1233" y="3958"/>
                    </a:lnTo>
                    <a:lnTo>
                      <a:pt x="1233" y="3958"/>
                    </a:lnTo>
                    <a:lnTo>
                      <a:pt x="1217" y="3881"/>
                    </a:lnTo>
                    <a:lnTo>
                      <a:pt x="1079" y="3465"/>
                    </a:lnTo>
                    <a:lnTo>
                      <a:pt x="725" y="2387"/>
                    </a:lnTo>
                    <a:lnTo>
                      <a:pt x="16" y="339"/>
                    </a:lnTo>
                    <a:lnTo>
                      <a:pt x="16" y="339"/>
                    </a:lnTo>
                    <a:close/>
                  </a:path>
                </a:pathLst>
              </a:custGeom>
              <a:solidFill>
                <a:srgbClr val="D680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31"/>
              <p:cNvSpPr/>
              <p:nvPr/>
            </p:nvSpPr>
            <p:spPr>
              <a:xfrm>
                <a:off x="6550702" y="3079644"/>
                <a:ext cx="56388" cy="77235"/>
              </a:xfrm>
              <a:custGeom>
                <a:rect b="b" l="l" r="r" t="t"/>
                <a:pathLst>
                  <a:path extrusionOk="0" h="4620" w="3373">
                    <a:moveTo>
                      <a:pt x="2910" y="108"/>
                    </a:moveTo>
                    <a:lnTo>
                      <a:pt x="2910" y="108"/>
                    </a:lnTo>
                    <a:lnTo>
                      <a:pt x="2941" y="77"/>
                    </a:lnTo>
                    <a:lnTo>
                      <a:pt x="2972" y="31"/>
                    </a:lnTo>
                    <a:lnTo>
                      <a:pt x="3018" y="16"/>
                    </a:lnTo>
                    <a:lnTo>
                      <a:pt x="3064" y="0"/>
                    </a:lnTo>
                    <a:lnTo>
                      <a:pt x="3126" y="0"/>
                    </a:lnTo>
                    <a:lnTo>
                      <a:pt x="3172" y="0"/>
                    </a:lnTo>
                    <a:lnTo>
                      <a:pt x="3218" y="16"/>
                    </a:lnTo>
                    <a:lnTo>
                      <a:pt x="3264" y="31"/>
                    </a:lnTo>
                    <a:lnTo>
                      <a:pt x="3264" y="31"/>
                    </a:lnTo>
                    <a:lnTo>
                      <a:pt x="3311" y="77"/>
                    </a:lnTo>
                    <a:lnTo>
                      <a:pt x="3341" y="108"/>
                    </a:lnTo>
                    <a:lnTo>
                      <a:pt x="3357" y="154"/>
                    </a:lnTo>
                    <a:lnTo>
                      <a:pt x="3372" y="200"/>
                    </a:lnTo>
                    <a:lnTo>
                      <a:pt x="3372" y="247"/>
                    </a:lnTo>
                    <a:lnTo>
                      <a:pt x="3372" y="293"/>
                    </a:lnTo>
                    <a:lnTo>
                      <a:pt x="3357" y="354"/>
                    </a:lnTo>
                    <a:lnTo>
                      <a:pt x="3341" y="400"/>
                    </a:lnTo>
                    <a:lnTo>
                      <a:pt x="3341" y="400"/>
                    </a:lnTo>
                    <a:lnTo>
                      <a:pt x="2618" y="1478"/>
                    </a:lnTo>
                    <a:lnTo>
                      <a:pt x="2002" y="2371"/>
                    </a:lnTo>
                    <a:lnTo>
                      <a:pt x="1109" y="3634"/>
                    </a:lnTo>
                    <a:lnTo>
                      <a:pt x="616" y="4327"/>
                    </a:lnTo>
                    <a:lnTo>
                      <a:pt x="462" y="4527"/>
                    </a:lnTo>
                    <a:lnTo>
                      <a:pt x="462" y="4527"/>
                    </a:lnTo>
                    <a:lnTo>
                      <a:pt x="416" y="4558"/>
                    </a:lnTo>
                    <a:lnTo>
                      <a:pt x="370" y="4588"/>
                    </a:lnTo>
                    <a:lnTo>
                      <a:pt x="324" y="4604"/>
                    </a:lnTo>
                    <a:lnTo>
                      <a:pt x="277" y="4619"/>
                    </a:lnTo>
                    <a:lnTo>
                      <a:pt x="231" y="4619"/>
                    </a:lnTo>
                    <a:lnTo>
                      <a:pt x="185" y="4619"/>
                    </a:lnTo>
                    <a:lnTo>
                      <a:pt x="139" y="4588"/>
                    </a:lnTo>
                    <a:lnTo>
                      <a:pt x="93" y="4573"/>
                    </a:lnTo>
                    <a:lnTo>
                      <a:pt x="93" y="4573"/>
                    </a:lnTo>
                    <a:lnTo>
                      <a:pt x="62" y="4527"/>
                    </a:lnTo>
                    <a:lnTo>
                      <a:pt x="31" y="4481"/>
                    </a:lnTo>
                    <a:lnTo>
                      <a:pt x="0" y="4434"/>
                    </a:lnTo>
                    <a:lnTo>
                      <a:pt x="0" y="4388"/>
                    </a:lnTo>
                    <a:lnTo>
                      <a:pt x="0" y="4342"/>
                    </a:lnTo>
                    <a:lnTo>
                      <a:pt x="0" y="4296"/>
                    </a:lnTo>
                    <a:lnTo>
                      <a:pt x="31" y="4250"/>
                    </a:lnTo>
                    <a:lnTo>
                      <a:pt x="47" y="4203"/>
                    </a:lnTo>
                    <a:lnTo>
                      <a:pt x="47" y="4203"/>
                    </a:lnTo>
                    <a:lnTo>
                      <a:pt x="200" y="4003"/>
                    </a:lnTo>
                    <a:lnTo>
                      <a:pt x="709" y="3326"/>
                    </a:lnTo>
                    <a:lnTo>
                      <a:pt x="1586" y="2063"/>
                    </a:lnTo>
                    <a:lnTo>
                      <a:pt x="2187" y="1186"/>
                    </a:lnTo>
                    <a:lnTo>
                      <a:pt x="2910" y="108"/>
                    </a:lnTo>
                    <a:lnTo>
                      <a:pt x="2910" y="108"/>
                    </a:lnTo>
                    <a:close/>
                  </a:path>
                </a:pathLst>
              </a:custGeom>
              <a:solidFill>
                <a:srgbClr val="D680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31"/>
              <p:cNvSpPr/>
              <p:nvPr/>
            </p:nvSpPr>
            <p:spPr>
              <a:xfrm>
                <a:off x="6094081" y="3309242"/>
                <a:ext cx="89071" cy="175818"/>
              </a:xfrm>
              <a:custGeom>
                <a:rect b="b" l="l" r="r" t="t"/>
                <a:pathLst>
                  <a:path extrusionOk="0" h="10517" w="5328">
                    <a:moveTo>
                      <a:pt x="5297" y="10147"/>
                    </a:moveTo>
                    <a:lnTo>
                      <a:pt x="5297" y="10147"/>
                    </a:lnTo>
                    <a:lnTo>
                      <a:pt x="5312" y="10208"/>
                    </a:lnTo>
                    <a:lnTo>
                      <a:pt x="5328" y="10254"/>
                    </a:lnTo>
                    <a:lnTo>
                      <a:pt x="5312" y="10301"/>
                    </a:lnTo>
                    <a:lnTo>
                      <a:pt x="5312" y="10347"/>
                    </a:lnTo>
                    <a:lnTo>
                      <a:pt x="5282" y="10393"/>
                    </a:lnTo>
                    <a:lnTo>
                      <a:pt x="5251" y="10439"/>
                    </a:lnTo>
                    <a:lnTo>
                      <a:pt x="5220" y="10470"/>
                    </a:lnTo>
                    <a:lnTo>
                      <a:pt x="5174" y="10485"/>
                    </a:lnTo>
                    <a:lnTo>
                      <a:pt x="5174" y="10485"/>
                    </a:lnTo>
                    <a:lnTo>
                      <a:pt x="5112" y="10501"/>
                    </a:lnTo>
                    <a:lnTo>
                      <a:pt x="5066" y="10516"/>
                    </a:lnTo>
                    <a:lnTo>
                      <a:pt x="5020" y="10501"/>
                    </a:lnTo>
                    <a:lnTo>
                      <a:pt x="4974" y="10485"/>
                    </a:lnTo>
                    <a:lnTo>
                      <a:pt x="4927" y="10470"/>
                    </a:lnTo>
                    <a:lnTo>
                      <a:pt x="4881" y="10439"/>
                    </a:lnTo>
                    <a:lnTo>
                      <a:pt x="4850" y="10393"/>
                    </a:lnTo>
                    <a:lnTo>
                      <a:pt x="4835" y="10347"/>
                    </a:lnTo>
                    <a:lnTo>
                      <a:pt x="4835" y="10347"/>
                    </a:lnTo>
                    <a:lnTo>
                      <a:pt x="4265" y="9053"/>
                    </a:lnTo>
                    <a:lnTo>
                      <a:pt x="3680" y="7729"/>
                    </a:lnTo>
                    <a:lnTo>
                      <a:pt x="3064" y="6405"/>
                    </a:lnTo>
                    <a:lnTo>
                      <a:pt x="2449" y="5096"/>
                    </a:lnTo>
                    <a:lnTo>
                      <a:pt x="2449" y="5096"/>
                    </a:lnTo>
                    <a:lnTo>
                      <a:pt x="1817" y="3818"/>
                    </a:lnTo>
                    <a:lnTo>
                      <a:pt x="1201" y="2587"/>
                    </a:lnTo>
                    <a:lnTo>
                      <a:pt x="601" y="1432"/>
                    </a:lnTo>
                    <a:lnTo>
                      <a:pt x="31" y="385"/>
                    </a:lnTo>
                    <a:lnTo>
                      <a:pt x="31" y="385"/>
                    </a:lnTo>
                    <a:lnTo>
                      <a:pt x="16" y="339"/>
                    </a:lnTo>
                    <a:lnTo>
                      <a:pt x="1" y="277"/>
                    </a:lnTo>
                    <a:lnTo>
                      <a:pt x="1" y="231"/>
                    </a:lnTo>
                    <a:lnTo>
                      <a:pt x="16" y="185"/>
                    </a:lnTo>
                    <a:lnTo>
                      <a:pt x="31" y="139"/>
                    </a:lnTo>
                    <a:lnTo>
                      <a:pt x="62" y="92"/>
                    </a:lnTo>
                    <a:lnTo>
                      <a:pt x="93" y="62"/>
                    </a:lnTo>
                    <a:lnTo>
                      <a:pt x="139" y="31"/>
                    </a:lnTo>
                    <a:lnTo>
                      <a:pt x="139" y="31"/>
                    </a:lnTo>
                    <a:lnTo>
                      <a:pt x="185" y="15"/>
                    </a:lnTo>
                    <a:lnTo>
                      <a:pt x="231" y="0"/>
                    </a:lnTo>
                    <a:lnTo>
                      <a:pt x="278" y="0"/>
                    </a:lnTo>
                    <a:lnTo>
                      <a:pt x="339" y="15"/>
                    </a:lnTo>
                    <a:lnTo>
                      <a:pt x="385" y="31"/>
                    </a:lnTo>
                    <a:lnTo>
                      <a:pt x="416" y="46"/>
                    </a:lnTo>
                    <a:lnTo>
                      <a:pt x="462" y="92"/>
                    </a:lnTo>
                    <a:lnTo>
                      <a:pt x="493" y="139"/>
                    </a:lnTo>
                    <a:lnTo>
                      <a:pt x="493" y="139"/>
                    </a:lnTo>
                    <a:lnTo>
                      <a:pt x="1047" y="1186"/>
                    </a:lnTo>
                    <a:lnTo>
                      <a:pt x="1648" y="2340"/>
                    </a:lnTo>
                    <a:lnTo>
                      <a:pt x="2279" y="3572"/>
                    </a:lnTo>
                    <a:lnTo>
                      <a:pt x="2910" y="4881"/>
                    </a:lnTo>
                    <a:lnTo>
                      <a:pt x="2910" y="4881"/>
                    </a:lnTo>
                    <a:lnTo>
                      <a:pt x="3542" y="6205"/>
                    </a:lnTo>
                    <a:lnTo>
                      <a:pt x="4142" y="7529"/>
                    </a:lnTo>
                    <a:lnTo>
                      <a:pt x="4743" y="8853"/>
                    </a:lnTo>
                    <a:lnTo>
                      <a:pt x="5297" y="10147"/>
                    </a:lnTo>
                    <a:lnTo>
                      <a:pt x="5297" y="10147"/>
                    </a:lnTo>
                    <a:close/>
                  </a:path>
                </a:pathLst>
              </a:custGeom>
              <a:solidFill>
                <a:srgbClr val="1C3E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2" name="Google Shape;1182;p31"/>
            <p:cNvGrpSpPr/>
            <p:nvPr/>
          </p:nvGrpSpPr>
          <p:grpSpPr>
            <a:xfrm flipH="1">
              <a:off x="7697118" y="1657955"/>
              <a:ext cx="603853" cy="682375"/>
              <a:chOff x="5281493" y="2219930"/>
              <a:chExt cx="603853" cy="682375"/>
            </a:xfrm>
          </p:grpSpPr>
          <p:sp>
            <p:nvSpPr>
              <p:cNvPr id="1183" name="Google Shape;1183;p31"/>
              <p:cNvSpPr/>
              <p:nvPr/>
            </p:nvSpPr>
            <p:spPr>
              <a:xfrm>
                <a:off x="5281493" y="2219930"/>
                <a:ext cx="603853" cy="682375"/>
              </a:xfrm>
              <a:custGeom>
                <a:rect b="b" l="l" r="r" t="t"/>
                <a:pathLst>
                  <a:path extrusionOk="0" h="40818" w="36121">
                    <a:moveTo>
                      <a:pt x="18060" y="1"/>
                    </a:moveTo>
                    <a:lnTo>
                      <a:pt x="18060" y="1"/>
                    </a:lnTo>
                    <a:lnTo>
                      <a:pt x="18522" y="1"/>
                    </a:lnTo>
                    <a:lnTo>
                      <a:pt x="18984" y="32"/>
                    </a:lnTo>
                    <a:lnTo>
                      <a:pt x="19446" y="47"/>
                    </a:lnTo>
                    <a:lnTo>
                      <a:pt x="19908" y="93"/>
                    </a:lnTo>
                    <a:lnTo>
                      <a:pt x="20354" y="140"/>
                    </a:lnTo>
                    <a:lnTo>
                      <a:pt x="20816" y="217"/>
                    </a:lnTo>
                    <a:lnTo>
                      <a:pt x="21263" y="278"/>
                    </a:lnTo>
                    <a:lnTo>
                      <a:pt x="21694" y="370"/>
                    </a:lnTo>
                    <a:lnTo>
                      <a:pt x="22141" y="463"/>
                    </a:lnTo>
                    <a:lnTo>
                      <a:pt x="22572" y="571"/>
                    </a:lnTo>
                    <a:lnTo>
                      <a:pt x="23003" y="678"/>
                    </a:lnTo>
                    <a:lnTo>
                      <a:pt x="23434" y="817"/>
                    </a:lnTo>
                    <a:lnTo>
                      <a:pt x="23850" y="956"/>
                    </a:lnTo>
                    <a:lnTo>
                      <a:pt x="24265" y="1094"/>
                    </a:lnTo>
                    <a:lnTo>
                      <a:pt x="24681" y="1248"/>
                    </a:lnTo>
                    <a:lnTo>
                      <a:pt x="25097" y="1417"/>
                    </a:lnTo>
                    <a:lnTo>
                      <a:pt x="25497" y="1602"/>
                    </a:lnTo>
                    <a:lnTo>
                      <a:pt x="25897" y="1787"/>
                    </a:lnTo>
                    <a:lnTo>
                      <a:pt x="26282" y="1972"/>
                    </a:lnTo>
                    <a:lnTo>
                      <a:pt x="26667" y="2187"/>
                    </a:lnTo>
                    <a:lnTo>
                      <a:pt x="27052" y="2387"/>
                    </a:lnTo>
                    <a:lnTo>
                      <a:pt x="27422" y="2618"/>
                    </a:lnTo>
                    <a:lnTo>
                      <a:pt x="27791" y="2849"/>
                    </a:lnTo>
                    <a:lnTo>
                      <a:pt x="28161" y="3080"/>
                    </a:lnTo>
                    <a:lnTo>
                      <a:pt x="28515" y="3327"/>
                    </a:lnTo>
                    <a:lnTo>
                      <a:pt x="28869" y="3588"/>
                    </a:lnTo>
                    <a:lnTo>
                      <a:pt x="29208" y="3850"/>
                    </a:lnTo>
                    <a:lnTo>
                      <a:pt x="29546" y="4127"/>
                    </a:lnTo>
                    <a:lnTo>
                      <a:pt x="29885" y="4404"/>
                    </a:lnTo>
                    <a:lnTo>
                      <a:pt x="30208" y="4697"/>
                    </a:lnTo>
                    <a:lnTo>
                      <a:pt x="30532" y="4990"/>
                    </a:lnTo>
                    <a:lnTo>
                      <a:pt x="30840" y="5297"/>
                    </a:lnTo>
                    <a:lnTo>
                      <a:pt x="31132" y="5605"/>
                    </a:lnTo>
                    <a:lnTo>
                      <a:pt x="31440" y="5913"/>
                    </a:lnTo>
                    <a:lnTo>
                      <a:pt x="31717" y="6237"/>
                    </a:lnTo>
                    <a:lnTo>
                      <a:pt x="31994" y="6575"/>
                    </a:lnTo>
                    <a:lnTo>
                      <a:pt x="32272" y="6914"/>
                    </a:lnTo>
                    <a:lnTo>
                      <a:pt x="32533" y="7253"/>
                    </a:lnTo>
                    <a:lnTo>
                      <a:pt x="32795" y="7607"/>
                    </a:lnTo>
                    <a:lnTo>
                      <a:pt x="33041" y="7961"/>
                    </a:lnTo>
                    <a:lnTo>
                      <a:pt x="33272" y="8331"/>
                    </a:lnTo>
                    <a:lnTo>
                      <a:pt x="33503" y="8700"/>
                    </a:lnTo>
                    <a:lnTo>
                      <a:pt x="33734" y="9070"/>
                    </a:lnTo>
                    <a:lnTo>
                      <a:pt x="33950" y="9455"/>
                    </a:lnTo>
                    <a:lnTo>
                      <a:pt x="34150" y="9839"/>
                    </a:lnTo>
                    <a:lnTo>
                      <a:pt x="34350" y="10240"/>
                    </a:lnTo>
                    <a:lnTo>
                      <a:pt x="34535" y="10625"/>
                    </a:lnTo>
                    <a:lnTo>
                      <a:pt x="34704" y="11040"/>
                    </a:lnTo>
                    <a:lnTo>
                      <a:pt x="34874" y="11441"/>
                    </a:lnTo>
                    <a:lnTo>
                      <a:pt x="35028" y="11856"/>
                    </a:lnTo>
                    <a:lnTo>
                      <a:pt x="35182" y="12272"/>
                    </a:lnTo>
                    <a:lnTo>
                      <a:pt x="35320" y="12688"/>
                    </a:lnTo>
                    <a:lnTo>
                      <a:pt x="35443" y="13119"/>
                    </a:lnTo>
                    <a:lnTo>
                      <a:pt x="35551" y="13550"/>
                    </a:lnTo>
                    <a:lnTo>
                      <a:pt x="35659" y="13981"/>
                    </a:lnTo>
                    <a:lnTo>
                      <a:pt x="35751" y="14428"/>
                    </a:lnTo>
                    <a:lnTo>
                      <a:pt x="35844" y="14874"/>
                    </a:lnTo>
                    <a:lnTo>
                      <a:pt x="35921" y="15321"/>
                    </a:lnTo>
                    <a:lnTo>
                      <a:pt x="35982" y="15767"/>
                    </a:lnTo>
                    <a:lnTo>
                      <a:pt x="36028" y="16214"/>
                    </a:lnTo>
                    <a:lnTo>
                      <a:pt x="36075" y="16676"/>
                    </a:lnTo>
                    <a:lnTo>
                      <a:pt x="36105" y="17138"/>
                    </a:lnTo>
                    <a:lnTo>
                      <a:pt x="36121" y="17599"/>
                    </a:lnTo>
                    <a:lnTo>
                      <a:pt x="36121" y="18061"/>
                    </a:lnTo>
                    <a:lnTo>
                      <a:pt x="36121" y="18061"/>
                    </a:lnTo>
                    <a:lnTo>
                      <a:pt x="36105" y="18847"/>
                    </a:lnTo>
                    <a:lnTo>
                      <a:pt x="36059" y="19632"/>
                    </a:lnTo>
                    <a:lnTo>
                      <a:pt x="35982" y="20386"/>
                    </a:lnTo>
                    <a:lnTo>
                      <a:pt x="35859" y="21156"/>
                    </a:lnTo>
                    <a:lnTo>
                      <a:pt x="35720" y="21895"/>
                    </a:lnTo>
                    <a:lnTo>
                      <a:pt x="35551" y="22634"/>
                    </a:lnTo>
                    <a:lnTo>
                      <a:pt x="35336" y="23358"/>
                    </a:lnTo>
                    <a:lnTo>
                      <a:pt x="35105" y="24066"/>
                    </a:lnTo>
                    <a:lnTo>
                      <a:pt x="34843" y="24759"/>
                    </a:lnTo>
                    <a:lnTo>
                      <a:pt x="34550" y="25436"/>
                    </a:lnTo>
                    <a:lnTo>
                      <a:pt x="34242" y="26114"/>
                    </a:lnTo>
                    <a:lnTo>
                      <a:pt x="33904" y="26761"/>
                    </a:lnTo>
                    <a:lnTo>
                      <a:pt x="33534" y="27407"/>
                    </a:lnTo>
                    <a:lnTo>
                      <a:pt x="33134" y="28023"/>
                    </a:lnTo>
                    <a:lnTo>
                      <a:pt x="32718" y="28624"/>
                    </a:lnTo>
                    <a:lnTo>
                      <a:pt x="32287" y="29209"/>
                    </a:lnTo>
                    <a:lnTo>
                      <a:pt x="31810" y="29778"/>
                    </a:lnTo>
                    <a:lnTo>
                      <a:pt x="31332" y="30317"/>
                    </a:lnTo>
                    <a:lnTo>
                      <a:pt x="30824" y="30856"/>
                    </a:lnTo>
                    <a:lnTo>
                      <a:pt x="30301" y="31349"/>
                    </a:lnTo>
                    <a:lnTo>
                      <a:pt x="29747" y="31841"/>
                    </a:lnTo>
                    <a:lnTo>
                      <a:pt x="29177" y="32303"/>
                    </a:lnTo>
                    <a:lnTo>
                      <a:pt x="28592" y="32734"/>
                    </a:lnTo>
                    <a:lnTo>
                      <a:pt x="27991" y="33150"/>
                    </a:lnTo>
                    <a:lnTo>
                      <a:pt x="27375" y="33551"/>
                    </a:lnTo>
                    <a:lnTo>
                      <a:pt x="26729" y="33920"/>
                    </a:lnTo>
                    <a:lnTo>
                      <a:pt x="26082" y="34259"/>
                    </a:lnTo>
                    <a:lnTo>
                      <a:pt x="25420" y="34567"/>
                    </a:lnTo>
                    <a:lnTo>
                      <a:pt x="24727" y="34859"/>
                    </a:lnTo>
                    <a:lnTo>
                      <a:pt x="24034" y="35121"/>
                    </a:lnTo>
                    <a:lnTo>
                      <a:pt x="23326" y="35352"/>
                    </a:lnTo>
                    <a:lnTo>
                      <a:pt x="22602" y="35552"/>
                    </a:lnTo>
                    <a:lnTo>
                      <a:pt x="24004" y="40818"/>
                    </a:lnTo>
                    <a:lnTo>
                      <a:pt x="24004" y="40818"/>
                    </a:lnTo>
                    <a:lnTo>
                      <a:pt x="22772" y="40248"/>
                    </a:lnTo>
                    <a:lnTo>
                      <a:pt x="19692" y="38832"/>
                    </a:lnTo>
                    <a:lnTo>
                      <a:pt x="17783" y="37923"/>
                    </a:lnTo>
                    <a:lnTo>
                      <a:pt x="15797" y="36969"/>
                    </a:lnTo>
                    <a:lnTo>
                      <a:pt x="13842" y="36014"/>
                    </a:lnTo>
                    <a:lnTo>
                      <a:pt x="12040" y="35106"/>
                    </a:lnTo>
                    <a:lnTo>
                      <a:pt x="12040" y="35106"/>
                    </a:lnTo>
                    <a:lnTo>
                      <a:pt x="11394" y="34859"/>
                    </a:lnTo>
                    <a:lnTo>
                      <a:pt x="10762" y="34597"/>
                    </a:lnTo>
                    <a:lnTo>
                      <a:pt x="10131" y="34305"/>
                    </a:lnTo>
                    <a:lnTo>
                      <a:pt x="9515" y="33982"/>
                    </a:lnTo>
                    <a:lnTo>
                      <a:pt x="8915" y="33643"/>
                    </a:lnTo>
                    <a:lnTo>
                      <a:pt x="8330" y="33289"/>
                    </a:lnTo>
                    <a:lnTo>
                      <a:pt x="7760" y="32904"/>
                    </a:lnTo>
                    <a:lnTo>
                      <a:pt x="7206" y="32504"/>
                    </a:lnTo>
                    <a:lnTo>
                      <a:pt x="6667" y="32088"/>
                    </a:lnTo>
                    <a:lnTo>
                      <a:pt x="6143" y="31641"/>
                    </a:lnTo>
                    <a:lnTo>
                      <a:pt x="5635" y="31179"/>
                    </a:lnTo>
                    <a:lnTo>
                      <a:pt x="5143" y="30702"/>
                    </a:lnTo>
                    <a:lnTo>
                      <a:pt x="4681" y="30194"/>
                    </a:lnTo>
                    <a:lnTo>
                      <a:pt x="4234" y="29686"/>
                    </a:lnTo>
                    <a:lnTo>
                      <a:pt x="3803" y="29147"/>
                    </a:lnTo>
                    <a:lnTo>
                      <a:pt x="3387" y="28608"/>
                    </a:lnTo>
                    <a:lnTo>
                      <a:pt x="3002" y="28038"/>
                    </a:lnTo>
                    <a:lnTo>
                      <a:pt x="2633" y="27469"/>
                    </a:lnTo>
                    <a:lnTo>
                      <a:pt x="2279" y="26868"/>
                    </a:lnTo>
                    <a:lnTo>
                      <a:pt x="1955" y="26268"/>
                    </a:lnTo>
                    <a:lnTo>
                      <a:pt x="1663" y="25637"/>
                    </a:lnTo>
                    <a:lnTo>
                      <a:pt x="1370" y="25005"/>
                    </a:lnTo>
                    <a:lnTo>
                      <a:pt x="1124" y="24359"/>
                    </a:lnTo>
                    <a:lnTo>
                      <a:pt x="893" y="23697"/>
                    </a:lnTo>
                    <a:lnTo>
                      <a:pt x="693" y="23035"/>
                    </a:lnTo>
                    <a:lnTo>
                      <a:pt x="508" y="22342"/>
                    </a:lnTo>
                    <a:lnTo>
                      <a:pt x="354" y="21649"/>
                    </a:lnTo>
                    <a:lnTo>
                      <a:pt x="231" y="20956"/>
                    </a:lnTo>
                    <a:lnTo>
                      <a:pt x="123" y="20248"/>
                    </a:lnTo>
                    <a:lnTo>
                      <a:pt x="62" y="19524"/>
                    </a:lnTo>
                    <a:lnTo>
                      <a:pt x="15" y="18800"/>
                    </a:lnTo>
                    <a:lnTo>
                      <a:pt x="0" y="18061"/>
                    </a:lnTo>
                    <a:lnTo>
                      <a:pt x="0" y="18061"/>
                    </a:lnTo>
                    <a:lnTo>
                      <a:pt x="0" y="17599"/>
                    </a:lnTo>
                    <a:lnTo>
                      <a:pt x="15" y="17138"/>
                    </a:lnTo>
                    <a:lnTo>
                      <a:pt x="46" y="16676"/>
                    </a:lnTo>
                    <a:lnTo>
                      <a:pt x="92" y="16214"/>
                    </a:lnTo>
                    <a:lnTo>
                      <a:pt x="139" y="15767"/>
                    </a:lnTo>
                    <a:lnTo>
                      <a:pt x="200" y="15321"/>
                    </a:lnTo>
                    <a:lnTo>
                      <a:pt x="277" y="14874"/>
                    </a:lnTo>
                    <a:lnTo>
                      <a:pt x="370" y="14428"/>
                    </a:lnTo>
                    <a:lnTo>
                      <a:pt x="462" y="13981"/>
                    </a:lnTo>
                    <a:lnTo>
                      <a:pt x="570" y="13550"/>
                    </a:lnTo>
                    <a:lnTo>
                      <a:pt x="677" y="13119"/>
                    </a:lnTo>
                    <a:lnTo>
                      <a:pt x="816" y="12688"/>
                    </a:lnTo>
                    <a:lnTo>
                      <a:pt x="939" y="12272"/>
                    </a:lnTo>
                    <a:lnTo>
                      <a:pt x="1093" y="11856"/>
                    </a:lnTo>
                    <a:lnTo>
                      <a:pt x="1247" y="11441"/>
                    </a:lnTo>
                    <a:lnTo>
                      <a:pt x="1417" y="11040"/>
                    </a:lnTo>
                    <a:lnTo>
                      <a:pt x="1586" y="10625"/>
                    </a:lnTo>
                    <a:lnTo>
                      <a:pt x="1771" y="10240"/>
                    </a:lnTo>
                    <a:lnTo>
                      <a:pt x="1971" y="9839"/>
                    </a:lnTo>
                    <a:lnTo>
                      <a:pt x="2171" y="9455"/>
                    </a:lnTo>
                    <a:lnTo>
                      <a:pt x="2386" y="9070"/>
                    </a:lnTo>
                    <a:lnTo>
                      <a:pt x="2617" y="8700"/>
                    </a:lnTo>
                    <a:lnTo>
                      <a:pt x="2848" y="8331"/>
                    </a:lnTo>
                    <a:lnTo>
                      <a:pt x="3079" y="7961"/>
                    </a:lnTo>
                    <a:lnTo>
                      <a:pt x="3326" y="7607"/>
                    </a:lnTo>
                    <a:lnTo>
                      <a:pt x="3587" y="7253"/>
                    </a:lnTo>
                    <a:lnTo>
                      <a:pt x="3849" y="6914"/>
                    </a:lnTo>
                    <a:lnTo>
                      <a:pt x="4126" y="6575"/>
                    </a:lnTo>
                    <a:lnTo>
                      <a:pt x="4403" y="6237"/>
                    </a:lnTo>
                    <a:lnTo>
                      <a:pt x="4696" y="5913"/>
                    </a:lnTo>
                    <a:lnTo>
                      <a:pt x="4989" y="5605"/>
                    </a:lnTo>
                    <a:lnTo>
                      <a:pt x="5281" y="5297"/>
                    </a:lnTo>
                    <a:lnTo>
                      <a:pt x="5604" y="4990"/>
                    </a:lnTo>
                    <a:lnTo>
                      <a:pt x="5912" y="4697"/>
                    </a:lnTo>
                    <a:lnTo>
                      <a:pt x="6236" y="4404"/>
                    </a:lnTo>
                    <a:lnTo>
                      <a:pt x="6574" y="4127"/>
                    </a:lnTo>
                    <a:lnTo>
                      <a:pt x="6913" y="3850"/>
                    </a:lnTo>
                    <a:lnTo>
                      <a:pt x="7252" y="3588"/>
                    </a:lnTo>
                    <a:lnTo>
                      <a:pt x="7606" y="3327"/>
                    </a:lnTo>
                    <a:lnTo>
                      <a:pt x="7960" y="3080"/>
                    </a:lnTo>
                    <a:lnTo>
                      <a:pt x="8330" y="2849"/>
                    </a:lnTo>
                    <a:lnTo>
                      <a:pt x="8699" y="2618"/>
                    </a:lnTo>
                    <a:lnTo>
                      <a:pt x="9069" y="2387"/>
                    </a:lnTo>
                    <a:lnTo>
                      <a:pt x="9454" y="2187"/>
                    </a:lnTo>
                    <a:lnTo>
                      <a:pt x="9839" y="1972"/>
                    </a:lnTo>
                    <a:lnTo>
                      <a:pt x="10223" y="1787"/>
                    </a:lnTo>
                    <a:lnTo>
                      <a:pt x="10624" y="1602"/>
                    </a:lnTo>
                    <a:lnTo>
                      <a:pt x="11024" y="1417"/>
                    </a:lnTo>
                    <a:lnTo>
                      <a:pt x="11440" y="1248"/>
                    </a:lnTo>
                    <a:lnTo>
                      <a:pt x="11855" y="1094"/>
                    </a:lnTo>
                    <a:lnTo>
                      <a:pt x="12271" y="956"/>
                    </a:lnTo>
                    <a:lnTo>
                      <a:pt x="12687" y="817"/>
                    </a:lnTo>
                    <a:lnTo>
                      <a:pt x="13118" y="678"/>
                    </a:lnTo>
                    <a:lnTo>
                      <a:pt x="13549" y="571"/>
                    </a:lnTo>
                    <a:lnTo>
                      <a:pt x="13980" y="463"/>
                    </a:lnTo>
                    <a:lnTo>
                      <a:pt x="14427" y="370"/>
                    </a:lnTo>
                    <a:lnTo>
                      <a:pt x="14858" y="278"/>
                    </a:lnTo>
                    <a:lnTo>
                      <a:pt x="15304" y="217"/>
                    </a:lnTo>
                    <a:lnTo>
                      <a:pt x="15766" y="140"/>
                    </a:lnTo>
                    <a:lnTo>
                      <a:pt x="16213" y="93"/>
                    </a:lnTo>
                    <a:lnTo>
                      <a:pt x="16675" y="47"/>
                    </a:lnTo>
                    <a:lnTo>
                      <a:pt x="17137" y="32"/>
                    </a:lnTo>
                    <a:lnTo>
                      <a:pt x="17598" y="1"/>
                    </a:lnTo>
                    <a:lnTo>
                      <a:pt x="18060" y="1"/>
                    </a:lnTo>
                    <a:lnTo>
                      <a:pt x="180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31"/>
              <p:cNvSpPr/>
              <p:nvPr/>
            </p:nvSpPr>
            <p:spPr>
              <a:xfrm>
                <a:off x="5445709" y="2422245"/>
                <a:ext cx="275421" cy="185865"/>
              </a:xfrm>
              <a:custGeom>
                <a:rect b="b" l="l" r="r" t="t"/>
                <a:pathLst>
                  <a:path extrusionOk="0" h="11118" w="16475">
                    <a:moveTo>
                      <a:pt x="13010" y="1"/>
                    </a:moveTo>
                    <a:lnTo>
                      <a:pt x="13010" y="1"/>
                    </a:lnTo>
                    <a:lnTo>
                      <a:pt x="12810" y="1"/>
                    </a:lnTo>
                    <a:lnTo>
                      <a:pt x="12610" y="32"/>
                    </a:lnTo>
                    <a:lnTo>
                      <a:pt x="12425" y="78"/>
                    </a:lnTo>
                    <a:lnTo>
                      <a:pt x="12241" y="155"/>
                    </a:lnTo>
                    <a:lnTo>
                      <a:pt x="12071" y="232"/>
                    </a:lnTo>
                    <a:lnTo>
                      <a:pt x="11917" y="324"/>
                    </a:lnTo>
                    <a:lnTo>
                      <a:pt x="11763" y="447"/>
                    </a:lnTo>
                    <a:lnTo>
                      <a:pt x="11625" y="570"/>
                    </a:lnTo>
                    <a:lnTo>
                      <a:pt x="11501" y="709"/>
                    </a:lnTo>
                    <a:lnTo>
                      <a:pt x="11378" y="863"/>
                    </a:lnTo>
                    <a:lnTo>
                      <a:pt x="11286" y="1017"/>
                    </a:lnTo>
                    <a:lnTo>
                      <a:pt x="11209" y="1186"/>
                    </a:lnTo>
                    <a:lnTo>
                      <a:pt x="11147" y="1371"/>
                    </a:lnTo>
                    <a:lnTo>
                      <a:pt x="11086" y="1556"/>
                    </a:lnTo>
                    <a:lnTo>
                      <a:pt x="11055" y="1756"/>
                    </a:lnTo>
                    <a:lnTo>
                      <a:pt x="11055" y="1956"/>
                    </a:lnTo>
                    <a:lnTo>
                      <a:pt x="11055" y="1956"/>
                    </a:lnTo>
                    <a:lnTo>
                      <a:pt x="11055" y="2156"/>
                    </a:lnTo>
                    <a:lnTo>
                      <a:pt x="11086" y="2341"/>
                    </a:lnTo>
                    <a:lnTo>
                      <a:pt x="11147" y="2526"/>
                    </a:lnTo>
                    <a:lnTo>
                      <a:pt x="11209" y="2711"/>
                    </a:lnTo>
                    <a:lnTo>
                      <a:pt x="11286" y="2880"/>
                    </a:lnTo>
                    <a:lnTo>
                      <a:pt x="11378" y="3049"/>
                    </a:lnTo>
                    <a:lnTo>
                      <a:pt x="11501" y="3203"/>
                    </a:lnTo>
                    <a:lnTo>
                      <a:pt x="11625" y="3342"/>
                    </a:lnTo>
                    <a:lnTo>
                      <a:pt x="11763" y="3465"/>
                    </a:lnTo>
                    <a:lnTo>
                      <a:pt x="11917" y="3573"/>
                    </a:lnTo>
                    <a:lnTo>
                      <a:pt x="12071" y="3665"/>
                    </a:lnTo>
                    <a:lnTo>
                      <a:pt x="12241" y="3758"/>
                    </a:lnTo>
                    <a:lnTo>
                      <a:pt x="12425" y="3819"/>
                    </a:lnTo>
                    <a:lnTo>
                      <a:pt x="12610" y="3865"/>
                    </a:lnTo>
                    <a:lnTo>
                      <a:pt x="12810" y="3896"/>
                    </a:lnTo>
                    <a:lnTo>
                      <a:pt x="13010" y="3912"/>
                    </a:lnTo>
                    <a:lnTo>
                      <a:pt x="13010" y="3912"/>
                    </a:lnTo>
                    <a:lnTo>
                      <a:pt x="13211" y="3896"/>
                    </a:lnTo>
                    <a:lnTo>
                      <a:pt x="13395" y="3865"/>
                    </a:lnTo>
                    <a:lnTo>
                      <a:pt x="13595" y="3819"/>
                    </a:lnTo>
                    <a:lnTo>
                      <a:pt x="13765" y="3758"/>
                    </a:lnTo>
                    <a:lnTo>
                      <a:pt x="13934" y="3665"/>
                    </a:lnTo>
                    <a:lnTo>
                      <a:pt x="14104" y="3573"/>
                    </a:lnTo>
                    <a:lnTo>
                      <a:pt x="14258" y="3465"/>
                    </a:lnTo>
                    <a:lnTo>
                      <a:pt x="14396" y="3342"/>
                    </a:lnTo>
                    <a:lnTo>
                      <a:pt x="14519" y="3203"/>
                    </a:lnTo>
                    <a:lnTo>
                      <a:pt x="14627" y="3049"/>
                    </a:lnTo>
                    <a:lnTo>
                      <a:pt x="14719" y="2880"/>
                    </a:lnTo>
                    <a:lnTo>
                      <a:pt x="14812" y="2711"/>
                    </a:lnTo>
                    <a:lnTo>
                      <a:pt x="14873" y="2526"/>
                    </a:lnTo>
                    <a:lnTo>
                      <a:pt x="14920" y="2341"/>
                    </a:lnTo>
                    <a:lnTo>
                      <a:pt x="14950" y="2156"/>
                    </a:lnTo>
                    <a:lnTo>
                      <a:pt x="14966" y="1956"/>
                    </a:lnTo>
                    <a:lnTo>
                      <a:pt x="14966" y="1956"/>
                    </a:lnTo>
                    <a:lnTo>
                      <a:pt x="14950" y="1756"/>
                    </a:lnTo>
                    <a:lnTo>
                      <a:pt x="14920" y="1556"/>
                    </a:lnTo>
                    <a:lnTo>
                      <a:pt x="14873" y="1371"/>
                    </a:lnTo>
                    <a:lnTo>
                      <a:pt x="14812" y="1186"/>
                    </a:lnTo>
                    <a:lnTo>
                      <a:pt x="14719" y="1017"/>
                    </a:lnTo>
                    <a:lnTo>
                      <a:pt x="14627" y="863"/>
                    </a:lnTo>
                    <a:lnTo>
                      <a:pt x="14519" y="709"/>
                    </a:lnTo>
                    <a:lnTo>
                      <a:pt x="14396" y="570"/>
                    </a:lnTo>
                    <a:lnTo>
                      <a:pt x="14258" y="447"/>
                    </a:lnTo>
                    <a:lnTo>
                      <a:pt x="14104" y="324"/>
                    </a:lnTo>
                    <a:lnTo>
                      <a:pt x="13934" y="232"/>
                    </a:lnTo>
                    <a:lnTo>
                      <a:pt x="13765" y="155"/>
                    </a:lnTo>
                    <a:lnTo>
                      <a:pt x="13595" y="78"/>
                    </a:lnTo>
                    <a:lnTo>
                      <a:pt x="13395" y="32"/>
                    </a:lnTo>
                    <a:lnTo>
                      <a:pt x="13211" y="1"/>
                    </a:lnTo>
                    <a:lnTo>
                      <a:pt x="13010" y="1"/>
                    </a:lnTo>
                    <a:lnTo>
                      <a:pt x="13010" y="1"/>
                    </a:lnTo>
                    <a:close/>
                    <a:moveTo>
                      <a:pt x="3464" y="1"/>
                    </a:moveTo>
                    <a:lnTo>
                      <a:pt x="3464" y="1"/>
                    </a:lnTo>
                    <a:lnTo>
                      <a:pt x="3264" y="1"/>
                    </a:lnTo>
                    <a:lnTo>
                      <a:pt x="3079" y="32"/>
                    </a:lnTo>
                    <a:lnTo>
                      <a:pt x="2895" y="78"/>
                    </a:lnTo>
                    <a:lnTo>
                      <a:pt x="2710" y="155"/>
                    </a:lnTo>
                    <a:lnTo>
                      <a:pt x="2541" y="232"/>
                    </a:lnTo>
                    <a:lnTo>
                      <a:pt x="2371" y="324"/>
                    </a:lnTo>
                    <a:lnTo>
                      <a:pt x="2233" y="447"/>
                    </a:lnTo>
                    <a:lnTo>
                      <a:pt x="2094" y="570"/>
                    </a:lnTo>
                    <a:lnTo>
                      <a:pt x="1956" y="709"/>
                    </a:lnTo>
                    <a:lnTo>
                      <a:pt x="1848" y="863"/>
                    </a:lnTo>
                    <a:lnTo>
                      <a:pt x="1755" y="1017"/>
                    </a:lnTo>
                    <a:lnTo>
                      <a:pt x="1663" y="1186"/>
                    </a:lnTo>
                    <a:lnTo>
                      <a:pt x="1601" y="1371"/>
                    </a:lnTo>
                    <a:lnTo>
                      <a:pt x="1555" y="1556"/>
                    </a:lnTo>
                    <a:lnTo>
                      <a:pt x="1524" y="1756"/>
                    </a:lnTo>
                    <a:lnTo>
                      <a:pt x="1509" y="1956"/>
                    </a:lnTo>
                    <a:lnTo>
                      <a:pt x="1509" y="1956"/>
                    </a:lnTo>
                    <a:lnTo>
                      <a:pt x="1524" y="2156"/>
                    </a:lnTo>
                    <a:lnTo>
                      <a:pt x="1555" y="2341"/>
                    </a:lnTo>
                    <a:lnTo>
                      <a:pt x="1601" y="2526"/>
                    </a:lnTo>
                    <a:lnTo>
                      <a:pt x="1663" y="2711"/>
                    </a:lnTo>
                    <a:lnTo>
                      <a:pt x="1755" y="2880"/>
                    </a:lnTo>
                    <a:lnTo>
                      <a:pt x="1848" y="3049"/>
                    </a:lnTo>
                    <a:lnTo>
                      <a:pt x="1956" y="3203"/>
                    </a:lnTo>
                    <a:lnTo>
                      <a:pt x="2094" y="3342"/>
                    </a:lnTo>
                    <a:lnTo>
                      <a:pt x="2233" y="3465"/>
                    </a:lnTo>
                    <a:lnTo>
                      <a:pt x="2371" y="3573"/>
                    </a:lnTo>
                    <a:lnTo>
                      <a:pt x="2541" y="3665"/>
                    </a:lnTo>
                    <a:lnTo>
                      <a:pt x="2710" y="3758"/>
                    </a:lnTo>
                    <a:lnTo>
                      <a:pt x="2895" y="3819"/>
                    </a:lnTo>
                    <a:lnTo>
                      <a:pt x="3079" y="3865"/>
                    </a:lnTo>
                    <a:lnTo>
                      <a:pt x="3264" y="3896"/>
                    </a:lnTo>
                    <a:lnTo>
                      <a:pt x="3464" y="3912"/>
                    </a:lnTo>
                    <a:lnTo>
                      <a:pt x="3464" y="3912"/>
                    </a:lnTo>
                    <a:lnTo>
                      <a:pt x="3665" y="3896"/>
                    </a:lnTo>
                    <a:lnTo>
                      <a:pt x="3865" y="3865"/>
                    </a:lnTo>
                    <a:lnTo>
                      <a:pt x="4049" y="3819"/>
                    </a:lnTo>
                    <a:lnTo>
                      <a:pt x="4234" y="3758"/>
                    </a:lnTo>
                    <a:lnTo>
                      <a:pt x="4404" y="3665"/>
                    </a:lnTo>
                    <a:lnTo>
                      <a:pt x="4558" y="3573"/>
                    </a:lnTo>
                    <a:lnTo>
                      <a:pt x="4712" y="3465"/>
                    </a:lnTo>
                    <a:lnTo>
                      <a:pt x="4850" y="3342"/>
                    </a:lnTo>
                    <a:lnTo>
                      <a:pt x="4973" y="3203"/>
                    </a:lnTo>
                    <a:lnTo>
                      <a:pt x="5096" y="3049"/>
                    </a:lnTo>
                    <a:lnTo>
                      <a:pt x="5189" y="2880"/>
                    </a:lnTo>
                    <a:lnTo>
                      <a:pt x="5266" y="2711"/>
                    </a:lnTo>
                    <a:lnTo>
                      <a:pt x="5343" y="2526"/>
                    </a:lnTo>
                    <a:lnTo>
                      <a:pt x="5389" y="2341"/>
                    </a:lnTo>
                    <a:lnTo>
                      <a:pt x="5420" y="2156"/>
                    </a:lnTo>
                    <a:lnTo>
                      <a:pt x="5420" y="1956"/>
                    </a:lnTo>
                    <a:lnTo>
                      <a:pt x="5420" y="1956"/>
                    </a:lnTo>
                    <a:lnTo>
                      <a:pt x="5420" y="1756"/>
                    </a:lnTo>
                    <a:lnTo>
                      <a:pt x="5389" y="1556"/>
                    </a:lnTo>
                    <a:lnTo>
                      <a:pt x="5343" y="1371"/>
                    </a:lnTo>
                    <a:lnTo>
                      <a:pt x="5266" y="1186"/>
                    </a:lnTo>
                    <a:lnTo>
                      <a:pt x="5189" y="1017"/>
                    </a:lnTo>
                    <a:lnTo>
                      <a:pt x="5096" y="863"/>
                    </a:lnTo>
                    <a:lnTo>
                      <a:pt x="4973" y="709"/>
                    </a:lnTo>
                    <a:lnTo>
                      <a:pt x="4850" y="570"/>
                    </a:lnTo>
                    <a:lnTo>
                      <a:pt x="4712" y="447"/>
                    </a:lnTo>
                    <a:lnTo>
                      <a:pt x="4558" y="324"/>
                    </a:lnTo>
                    <a:lnTo>
                      <a:pt x="4404" y="232"/>
                    </a:lnTo>
                    <a:lnTo>
                      <a:pt x="4234" y="155"/>
                    </a:lnTo>
                    <a:lnTo>
                      <a:pt x="4049" y="78"/>
                    </a:lnTo>
                    <a:lnTo>
                      <a:pt x="3865" y="32"/>
                    </a:lnTo>
                    <a:lnTo>
                      <a:pt x="3665" y="1"/>
                    </a:lnTo>
                    <a:lnTo>
                      <a:pt x="3464" y="1"/>
                    </a:lnTo>
                    <a:lnTo>
                      <a:pt x="3464" y="1"/>
                    </a:lnTo>
                    <a:close/>
                    <a:moveTo>
                      <a:pt x="14642" y="10748"/>
                    </a:moveTo>
                    <a:lnTo>
                      <a:pt x="14642" y="10748"/>
                    </a:lnTo>
                    <a:lnTo>
                      <a:pt x="14719" y="10825"/>
                    </a:lnTo>
                    <a:lnTo>
                      <a:pt x="14796" y="10886"/>
                    </a:lnTo>
                    <a:lnTo>
                      <a:pt x="14873" y="10948"/>
                    </a:lnTo>
                    <a:lnTo>
                      <a:pt x="14966" y="10994"/>
                    </a:lnTo>
                    <a:lnTo>
                      <a:pt x="15058" y="11040"/>
                    </a:lnTo>
                    <a:lnTo>
                      <a:pt x="15151" y="11071"/>
                    </a:lnTo>
                    <a:lnTo>
                      <a:pt x="15258" y="11102"/>
                    </a:lnTo>
                    <a:lnTo>
                      <a:pt x="15351" y="11102"/>
                    </a:lnTo>
                    <a:lnTo>
                      <a:pt x="15458" y="11117"/>
                    </a:lnTo>
                    <a:lnTo>
                      <a:pt x="15551" y="11102"/>
                    </a:lnTo>
                    <a:lnTo>
                      <a:pt x="15659" y="11086"/>
                    </a:lnTo>
                    <a:lnTo>
                      <a:pt x="15751" y="11056"/>
                    </a:lnTo>
                    <a:lnTo>
                      <a:pt x="15843" y="11025"/>
                    </a:lnTo>
                    <a:lnTo>
                      <a:pt x="15936" y="10979"/>
                    </a:lnTo>
                    <a:lnTo>
                      <a:pt x="16028" y="10933"/>
                    </a:lnTo>
                    <a:lnTo>
                      <a:pt x="16105" y="10856"/>
                    </a:lnTo>
                    <a:lnTo>
                      <a:pt x="16105" y="10856"/>
                    </a:lnTo>
                    <a:lnTo>
                      <a:pt x="16182" y="10794"/>
                    </a:lnTo>
                    <a:lnTo>
                      <a:pt x="16259" y="10702"/>
                    </a:lnTo>
                    <a:lnTo>
                      <a:pt x="16321" y="10625"/>
                    </a:lnTo>
                    <a:lnTo>
                      <a:pt x="16367" y="10532"/>
                    </a:lnTo>
                    <a:lnTo>
                      <a:pt x="16398" y="10440"/>
                    </a:lnTo>
                    <a:lnTo>
                      <a:pt x="16444" y="10347"/>
                    </a:lnTo>
                    <a:lnTo>
                      <a:pt x="16459" y="10255"/>
                    </a:lnTo>
                    <a:lnTo>
                      <a:pt x="16475" y="10147"/>
                    </a:lnTo>
                    <a:lnTo>
                      <a:pt x="16475" y="10055"/>
                    </a:lnTo>
                    <a:lnTo>
                      <a:pt x="16475" y="9947"/>
                    </a:lnTo>
                    <a:lnTo>
                      <a:pt x="16444" y="9855"/>
                    </a:lnTo>
                    <a:lnTo>
                      <a:pt x="16428" y="9747"/>
                    </a:lnTo>
                    <a:lnTo>
                      <a:pt x="16382" y="9655"/>
                    </a:lnTo>
                    <a:lnTo>
                      <a:pt x="16351" y="9562"/>
                    </a:lnTo>
                    <a:lnTo>
                      <a:pt x="16290" y="9470"/>
                    </a:lnTo>
                    <a:lnTo>
                      <a:pt x="16228" y="9393"/>
                    </a:lnTo>
                    <a:lnTo>
                      <a:pt x="16228" y="9393"/>
                    </a:lnTo>
                    <a:lnTo>
                      <a:pt x="16044" y="9193"/>
                    </a:lnTo>
                    <a:lnTo>
                      <a:pt x="15874" y="9008"/>
                    </a:lnTo>
                    <a:lnTo>
                      <a:pt x="15674" y="8823"/>
                    </a:lnTo>
                    <a:lnTo>
                      <a:pt x="15489" y="8654"/>
                    </a:lnTo>
                    <a:lnTo>
                      <a:pt x="15074" y="8315"/>
                    </a:lnTo>
                    <a:lnTo>
                      <a:pt x="14642" y="8007"/>
                    </a:lnTo>
                    <a:lnTo>
                      <a:pt x="14196" y="7730"/>
                    </a:lnTo>
                    <a:lnTo>
                      <a:pt x="13734" y="7484"/>
                    </a:lnTo>
                    <a:lnTo>
                      <a:pt x="13257" y="7253"/>
                    </a:lnTo>
                    <a:lnTo>
                      <a:pt x="12764" y="7053"/>
                    </a:lnTo>
                    <a:lnTo>
                      <a:pt x="12764" y="7053"/>
                    </a:lnTo>
                    <a:lnTo>
                      <a:pt x="12225" y="6868"/>
                    </a:lnTo>
                    <a:lnTo>
                      <a:pt x="11671" y="6698"/>
                    </a:lnTo>
                    <a:lnTo>
                      <a:pt x="11101" y="6560"/>
                    </a:lnTo>
                    <a:lnTo>
                      <a:pt x="10547" y="6437"/>
                    </a:lnTo>
                    <a:lnTo>
                      <a:pt x="9962" y="6360"/>
                    </a:lnTo>
                    <a:lnTo>
                      <a:pt x="9392" y="6298"/>
                    </a:lnTo>
                    <a:lnTo>
                      <a:pt x="8807" y="6252"/>
                    </a:lnTo>
                    <a:lnTo>
                      <a:pt x="8237" y="6252"/>
                    </a:lnTo>
                    <a:lnTo>
                      <a:pt x="8237" y="6252"/>
                    </a:lnTo>
                    <a:lnTo>
                      <a:pt x="7668" y="6252"/>
                    </a:lnTo>
                    <a:lnTo>
                      <a:pt x="7083" y="6298"/>
                    </a:lnTo>
                    <a:lnTo>
                      <a:pt x="6513" y="6360"/>
                    </a:lnTo>
                    <a:lnTo>
                      <a:pt x="5928" y="6437"/>
                    </a:lnTo>
                    <a:lnTo>
                      <a:pt x="5374" y="6560"/>
                    </a:lnTo>
                    <a:lnTo>
                      <a:pt x="4804" y="6698"/>
                    </a:lnTo>
                    <a:lnTo>
                      <a:pt x="4250" y="6868"/>
                    </a:lnTo>
                    <a:lnTo>
                      <a:pt x="3711" y="7053"/>
                    </a:lnTo>
                    <a:lnTo>
                      <a:pt x="3711" y="7053"/>
                    </a:lnTo>
                    <a:lnTo>
                      <a:pt x="3218" y="7253"/>
                    </a:lnTo>
                    <a:lnTo>
                      <a:pt x="2756" y="7484"/>
                    </a:lnTo>
                    <a:lnTo>
                      <a:pt x="2279" y="7730"/>
                    </a:lnTo>
                    <a:lnTo>
                      <a:pt x="1832" y="8007"/>
                    </a:lnTo>
                    <a:lnTo>
                      <a:pt x="1401" y="8315"/>
                    </a:lnTo>
                    <a:lnTo>
                      <a:pt x="1001" y="8654"/>
                    </a:lnTo>
                    <a:lnTo>
                      <a:pt x="801" y="8823"/>
                    </a:lnTo>
                    <a:lnTo>
                      <a:pt x="601" y="9008"/>
                    </a:lnTo>
                    <a:lnTo>
                      <a:pt x="431" y="9193"/>
                    </a:lnTo>
                    <a:lnTo>
                      <a:pt x="246" y="9393"/>
                    </a:lnTo>
                    <a:lnTo>
                      <a:pt x="246" y="9393"/>
                    </a:lnTo>
                    <a:lnTo>
                      <a:pt x="185" y="9470"/>
                    </a:lnTo>
                    <a:lnTo>
                      <a:pt x="139" y="9562"/>
                    </a:lnTo>
                    <a:lnTo>
                      <a:pt x="93" y="9655"/>
                    </a:lnTo>
                    <a:lnTo>
                      <a:pt x="46" y="9747"/>
                    </a:lnTo>
                    <a:lnTo>
                      <a:pt x="31" y="9855"/>
                    </a:lnTo>
                    <a:lnTo>
                      <a:pt x="16" y="9947"/>
                    </a:lnTo>
                    <a:lnTo>
                      <a:pt x="0" y="10055"/>
                    </a:lnTo>
                    <a:lnTo>
                      <a:pt x="0" y="10147"/>
                    </a:lnTo>
                    <a:lnTo>
                      <a:pt x="16" y="10255"/>
                    </a:lnTo>
                    <a:lnTo>
                      <a:pt x="46" y="10347"/>
                    </a:lnTo>
                    <a:lnTo>
                      <a:pt x="77" y="10440"/>
                    </a:lnTo>
                    <a:lnTo>
                      <a:pt x="108" y="10532"/>
                    </a:lnTo>
                    <a:lnTo>
                      <a:pt x="154" y="10625"/>
                    </a:lnTo>
                    <a:lnTo>
                      <a:pt x="216" y="10702"/>
                    </a:lnTo>
                    <a:lnTo>
                      <a:pt x="293" y="10794"/>
                    </a:lnTo>
                    <a:lnTo>
                      <a:pt x="370" y="10856"/>
                    </a:lnTo>
                    <a:lnTo>
                      <a:pt x="370" y="10856"/>
                    </a:lnTo>
                    <a:lnTo>
                      <a:pt x="447" y="10933"/>
                    </a:lnTo>
                    <a:lnTo>
                      <a:pt x="539" y="10979"/>
                    </a:lnTo>
                    <a:lnTo>
                      <a:pt x="631" y="11025"/>
                    </a:lnTo>
                    <a:lnTo>
                      <a:pt x="724" y="11056"/>
                    </a:lnTo>
                    <a:lnTo>
                      <a:pt x="832" y="11086"/>
                    </a:lnTo>
                    <a:lnTo>
                      <a:pt x="924" y="11102"/>
                    </a:lnTo>
                    <a:lnTo>
                      <a:pt x="1032" y="11117"/>
                    </a:lnTo>
                    <a:lnTo>
                      <a:pt x="1124" y="11102"/>
                    </a:lnTo>
                    <a:lnTo>
                      <a:pt x="1216" y="11102"/>
                    </a:lnTo>
                    <a:lnTo>
                      <a:pt x="1324" y="11071"/>
                    </a:lnTo>
                    <a:lnTo>
                      <a:pt x="1417" y="11040"/>
                    </a:lnTo>
                    <a:lnTo>
                      <a:pt x="1509" y="10994"/>
                    </a:lnTo>
                    <a:lnTo>
                      <a:pt x="1601" y="10948"/>
                    </a:lnTo>
                    <a:lnTo>
                      <a:pt x="1678" y="10886"/>
                    </a:lnTo>
                    <a:lnTo>
                      <a:pt x="1755" y="10825"/>
                    </a:lnTo>
                    <a:lnTo>
                      <a:pt x="1832" y="10748"/>
                    </a:lnTo>
                    <a:lnTo>
                      <a:pt x="1832" y="10748"/>
                    </a:lnTo>
                    <a:lnTo>
                      <a:pt x="2109" y="10455"/>
                    </a:lnTo>
                    <a:lnTo>
                      <a:pt x="2402" y="10193"/>
                    </a:lnTo>
                    <a:lnTo>
                      <a:pt x="2710" y="9947"/>
                    </a:lnTo>
                    <a:lnTo>
                      <a:pt x="3033" y="9716"/>
                    </a:lnTo>
                    <a:lnTo>
                      <a:pt x="3387" y="9516"/>
                    </a:lnTo>
                    <a:lnTo>
                      <a:pt x="3742" y="9316"/>
                    </a:lnTo>
                    <a:lnTo>
                      <a:pt x="4096" y="9146"/>
                    </a:lnTo>
                    <a:lnTo>
                      <a:pt x="4465" y="9008"/>
                    </a:lnTo>
                    <a:lnTo>
                      <a:pt x="4465" y="9008"/>
                    </a:lnTo>
                    <a:lnTo>
                      <a:pt x="4912" y="8839"/>
                    </a:lnTo>
                    <a:lnTo>
                      <a:pt x="5374" y="8700"/>
                    </a:lnTo>
                    <a:lnTo>
                      <a:pt x="5851" y="8592"/>
                    </a:lnTo>
                    <a:lnTo>
                      <a:pt x="6313" y="8500"/>
                    </a:lnTo>
                    <a:lnTo>
                      <a:pt x="6790" y="8423"/>
                    </a:lnTo>
                    <a:lnTo>
                      <a:pt x="7283" y="8377"/>
                    </a:lnTo>
                    <a:lnTo>
                      <a:pt x="7760" y="8346"/>
                    </a:lnTo>
                    <a:lnTo>
                      <a:pt x="8237" y="8330"/>
                    </a:lnTo>
                    <a:lnTo>
                      <a:pt x="8237" y="8330"/>
                    </a:lnTo>
                    <a:lnTo>
                      <a:pt x="8715" y="8346"/>
                    </a:lnTo>
                    <a:lnTo>
                      <a:pt x="9192" y="8377"/>
                    </a:lnTo>
                    <a:lnTo>
                      <a:pt x="9685" y="8423"/>
                    </a:lnTo>
                    <a:lnTo>
                      <a:pt x="10162" y="8500"/>
                    </a:lnTo>
                    <a:lnTo>
                      <a:pt x="10639" y="8592"/>
                    </a:lnTo>
                    <a:lnTo>
                      <a:pt x="11101" y="8700"/>
                    </a:lnTo>
                    <a:lnTo>
                      <a:pt x="11563" y="8839"/>
                    </a:lnTo>
                    <a:lnTo>
                      <a:pt x="12010" y="9008"/>
                    </a:lnTo>
                    <a:lnTo>
                      <a:pt x="12010" y="9008"/>
                    </a:lnTo>
                    <a:lnTo>
                      <a:pt x="12379" y="9146"/>
                    </a:lnTo>
                    <a:lnTo>
                      <a:pt x="12733" y="9316"/>
                    </a:lnTo>
                    <a:lnTo>
                      <a:pt x="13087" y="9516"/>
                    </a:lnTo>
                    <a:lnTo>
                      <a:pt x="13441" y="9716"/>
                    </a:lnTo>
                    <a:lnTo>
                      <a:pt x="13765" y="9947"/>
                    </a:lnTo>
                    <a:lnTo>
                      <a:pt x="14073" y="10193"/>
                    </a:lnTo>
                    <a:lnTo>
                      <a:pt x="14365" y="10455"/>
                    </a:lnTo>
                    <a:lnTo>
                      <a:pt x="14642" y="10748"/>
                    </a:lnTo>
                    <a:lnTo>
                      <a:pt x="14642" y="107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185" name="Google Shape;1185;p31"/>
            <p:cNvCxnSpPr/>
            <p:nvPr/>
          </p:nvCxnSpPr>
          <p:spPr>
            <a:xfrm>
              <a:off x="6076950" y="4733925"/>
              <a:ext cx="261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86" name="Google Shape;1186;p31"/>
          <p:cNvGrpSpPr/>
          <p:nvPr/>
        </p:nvGrpSpPr>
        <p:grpSpPr>
          <a:xfrm>
            <a:off x="781120" y="3169153"/>
            <a:ext cx="365782" cy="365765"/>
            <a:chOff x="4848900" y="324500"/>
            <a:chExt cx="548975" cy="548950"/>
          </a:xfrm>
        </p:grpSpPr>
        <p:sp>
          <p:nvSpPr>
            <p:cNvPr id="1187" name="Google Shape;1187;p31"/>
            <p:cNvSpPr/>
            <p:nvPr/>
          </p:nvSpPr>
          <p:spPr>
            <a:xfrm>
              <a:off x="5142800" y="721375"/>
              <a:ext cx="21400" cy="21600"/>
            </a:xfrm>
            <a:custGeom>
              <a:rect b="b" l="l" r="r" t="t"/>
              <a:pathLst>
                <a:path extrusionOk="0" h="864" w="856">
                  <a:moveTo>
                    <a:pt x="428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37"/>
                  </a:lnTo>
                  <a:lnTo>
                    <a:pt x="10" y="518"/>
                  </a:lnTo>
                  <a:lnTo>
                    <a:pt x="37" y="600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28" y="864"/>
                  </a:lnTo>
                  <a:lnTo>
                    <a:pt x="519" y="855"/>
                  </a:lnTo>
                  <a:lnTo>
                    <a:pt x="601" y="828"/>
                  </a:lnTo>
                  <a:lnTo>
                    <a:pt x="673" y="791"/>
                  </a:lnTo>
                  <a:lnTo>
                    <a:pt x="737" y="737"/>
                  </a:lnTo>
                  <a:lnTo>
                    <a:pt x="782" y="673"/>
                  </a:lnTo>
                  <a:lnTo>
                    <a:pt x="828" y="600"/>
                  </a:lnTo>
                  <a:lnTo>
                    <a:pt x="846" y="518"/>
                  </a:lnTo>
                  <a:lnTo>
                    <a:pt x="855" y="437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8" y="264"/>
                  </a:lnTo>
                  <a:lnTo>
                    <a:pt x="782" y="191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1" y="37"/>
                  </a:lnTo>
                  <a:lnTo>
                    <a:pt x="519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1"/>
            <p:cNvSpPr/>
            <p:nvPr/>
          </p:nvSpPr>
          <p:spPr>
            <a:xfrm>
              <a:off x="5215775" y="721375"/>
              <a:ext cx="21600" cy="21600"/>
            </a:xfrm>
            <a:custGeom>
              <a:rect b="b" l="l" r="r" t="t"/>
              <a:pathLst>
                <a:path extrusionOk="0" h="864" w="864">
                  <a:moveTo>
                    <a:pt x="428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8"/>
                  </a:lnTo>
                  <a:lnTo>
                    <a:pt x="37" y="600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28" y="864"/>
                  </a:lnTo>
                  <a:lnTo>
                    <a:pt x="518" y="855"/>
                  </a:lnTo>
                  <a:lnTo>
                    <a:pt x="600" y="828"/>
                  </a:lnTo>
                  <a:lnTo>
                    <a:pt x="673" y="791"/>
                  </a:lnTo>
                  <a:lnTo>
                    <a:pt x="737" y="737"/>
                  </a:lnTo>
                  <a:lnTo>
                    <a:pt x="791" y="673"/>
                  </a:lnTo>
                  <a:lnTo>
                    <a:pt x="828" y="600"/>
                  </a:lnTo>
                  <a:lnTo>
                    <a:pt x="855" y="518"/>
                  </a:lnTo>
                  <a:lnTo>
                    <a:pt x="864" y="437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1" y="191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0" y="37"/>
                  </a:lnTo>
                  <a:lnTo>
                    <a:pt x="518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1"/>
            <p:cNvSpPr/>
            <p:nvPr/>
          </p:nvSpPr>
          <p:spPr>
            <a:xfrm>
              <a:off x="5288725" y="721375"/>
              <a:ext cx="21625" cy="21600"/>
            </a:xfrm>
            <a:custGeom>
              <a:rect b="b" l="l" r="r" t="t"/>
              <a:pathLst>
                <a:path extrusionOk="0" h="864" w="865">
                  <a:moveTo>
                    <a:pt x="437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4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37"/>
                  </a:lnTo>
                  <a:lnTo>
                    <a:pt x="10" y="518"/>
                  </a:lnTo>
                  <a:lnTo>
                    <a:pt x="37" y="600"/>
                  </a:lnTo>
                  <a:lnTo>
                    <a:pt x="74" y="673"/>
                  </a:lnTo>
                  <a:lnTo>
                    <a:pt x="128" y="737"/>
                  </a:lnTo>
                  <a:lnTo>
                    <a:pt x="192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519" y="855"/>
                  </a:lnTo>
                  <a:lnTo>
                    <a:pt x="601" y="828"/>
                  </a:lnTo>
                  <a:lnTo>
                    <a:pt x="674" y="791"/>
                  </a:lnTo>
                  <a:lnTo>
                    <a:pt x="737" y="737"/>
                  </a:lnTo>
                  <a:lnTo>
                    <a:pt x="792" y="673"/>
                  </a:lnTo>
                  <a:lnTo>
                    <a:pt x="828" y="600"/>
                  </a:lnTo>
                  <a:lnTo>
                    <a:pt x="855" y="518"/>
                  </a:lnTo>
                  <a:lnTo>
                    <a:pt x="865" y="437"/>
                  </a:lnTo>
                  <a:lnTo>
                    <a:pt x="865" y="428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2" y="191"/>
                  </a:lnTo>
                  <a:lnTo>
                    <a:pt x="737" y="128"/>
                  </a:lnTo>
                  <a:lnTo>
                    <a:pt x="674" y="73"/>
                  </a:lnTo>
                  <a:lnTo>
                    <a:pt x="601" y="37"/>
                  </a:lnTo>
                  <a:lnTo>
                    <a:pt x="519" y="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1"/>
            <p:cNvSpPr/>
            <p:nvPr/>
          </p:nvSpPr>
          <p:spPr>
            <a:xfrm>
              <a:off x="4848900" y="324500"/>
              <a:ext cx="548975" cy="548950"/>
            </a:xfrm>
            <a:custGeom>
              <a:rect b="b" l="l" r="r" t="t"/>
              <a:pathLst>
                <a:path extrusionOk="0" h="21958" w="21959">
                  <a:moveTo>
                    <a:pt x="15103" y="12429"/>
                  </a:moveTo>
                  <a:lnTo>
                    <a:pt x="15412" y="12438"/>
                  </a:lnTo>
                  <a:lnTo>
                    <a:pt x="15712" y="12447"/>
                  </a:lnTo>
                  <a:lnTo>
                    <a:pt x="16012" y="12475"/>
                  </a:lnTo>
                  <a:lnTo>
                    <a:pt x="16303" y="12511"/>
                  </a:lnTo>
                  <a:lnTo>
                    <a:pt x="16594" y="12557"/>
                  </a:lnTo>
                  <a:lnTo>
                    <a:pt x="16885" y="12602"/>
                  </a:lnTo>
                  <a:lnTo>
                    <a:pt x="17166" y="12666"/>
                  </a:lnTo>
                  <a:lnTo>
                    <a:pt x="17439" y="12738"/>
                  </a:lnTo>
                  <a:lnTo>
                    <a:pt x="17712" y="12820"/>
                  </a:lnTo>
                  <a:lnTo>
                    <a:pt x="17976" y="12911"/>
                  </a:lnTo>
                  <a:lnTo>
                    <a:pt x="18230" y="13011"/>
                  </a:lnTo>
                  <a:lnTo>
                    <a:pt x="18485" y="13120"/>
                  </a:lnTo>
                  <a:lnTo>
                    <a:pt x="18721" y="13229"/>
                  </a:lnTo>
                  <a:lnTo>
                    <a:pt x="18958" y="13357"/>
                  </a:lnTo>
                  <a:lnTo>
                    <a:pt x="19185" y="13493"/>
                  </a:lnTo>
                  <a:lnTo>
                    <a:pt x="19403" y="13629"/>
                  </a:lnTo>
                  <a:lnTo>
                    <a:pt x="19603" y="13775"/>
                  </a:lnTo>
                  <a:lnTo>
                    <a:pt x="19794" y="13920"/>
                  </a:lnTo>
                  <a:lnTo>
                    <a:pt x="19967" y="14075"/>
                  </a:lnTo>
                  <a:lnTo>
                    <a:pt x="20131" y="14230"/>
                  </a:lnTo>
                  <a:lnTo>
                    <a:pt x="20285" y="14384"/>
                  </a:lnTo>
                  <a:lnTo>
                    <a:pt x="20421" y="14548"/>
                  </a:lnTo>
                  <a:lnTo>
                    <a:pt x="20549" y="14720"/>
                  </a:lnTo>
                  <a:lnTo>
                    <a:pt x="20667" y="14893"/>
                  </a:lnTo>
                  <a:lnTo>
                    <a:pt x="20767" y="15066"/>
                  </a:lnTo>
                  <a:lnTo>
                    <a:pt x="20849" y="15239"/>
                  </a:lnTo>
                  <a:lnTo>
                    <a:pt x="20931" y="15421"/>
                  </a:lnTo>
                  <a:lnTo>
                    <a:pt x="20985" y="15602"/>
                  </a:lnTo>
                  <a:lnTo>
                    <a:pt x="21040" y="15793"/>
                  </a:lnTo>
                  <a:lnTo>
                    <a:pt x="21076" y="15975"/>
                  </a:lnTo>
                  <a:lnTo>
                    <a:pt x="21094" y="16166"/>
                  </a:lnTo>
                  <a:lnTo>
                    <a:pt x="21103" y="16357"/>
                  </a:lnTo>
                  <a:lnTo>
                    <a:pt x="21094" y="16512"/>
                  </a:lnTo>
                  <a:lnTo>
                    <a:pt x="21085" y="16657"/>
                  </a:lnTo>
                  <a:lnTo>
                    <a:pt x="21058" y="16812"/>
                  </a:lnTo>
                  <a:lnTo>
                    <a:pt x="21031" y="16957"/>
                  </a:lnTo>
                  <a:lnTo>
                    <a:pt x="20985" y="17103"/>
                  </a:lnTo>
                  <a:lnTo>
                    <a:pt x="20940" y="17257"/>
                  </a:lnTo>
                  <a:lnTo>
                    <a:pt x="20885" y="17403"/>
                  </a:lnTo>
                  <a:lnTo>
                    <a:pt x="20822" y="17539"/>
                  </a:lnTo>
                  <a:lnTo>
                    <a:pt x="20740" y="17685"/>
                  </a:lnTo>
                  <a:lnTo>
                    <a:pt x="20658" y="17821"/>
                  </a:lnTo>
                  <a:lnTo>
                    <a:pt x="20567" y="17966"/>
                  </a:lnTo>
                  <a:lnTo>
                    <a:pt x="20467" y="18103"/>
                  </a:lnTo>
                  <a:lnTo>
                    <a:pt x="20367" y="18230"/>
                  </a:lnTo>
                  <a:lnTo>
                    <a:pt x="20249" y="18366"/>
                  </a:lnTo>
                  <a:lnTo>
                    <a:pt x="20121" y="18494"/>
                  </a:lnTo>
                  <a:lnTo>
                    <a:pt x="19994" y="18621"/>
                  </a:lnTo>
                  <a:lnTo>
                    <a:pt x="19940" y="18676"/>
                  </a:lnTo>
                  <a:lnTo>
                    <a:pt x="19903" y="18730"/>
                  </a:lnTo>
                  <a:lnTo>
                    <a:pt x="19876" y="18794"/>
                  </a:lnTo>
                  <a:lnTo>
                    <a:pt x="19858" y="18857"/>
                  </a:lnTo>
                  <a:lnTo>
                    <a:pt x="19849" y="18921"/>
                  </a:lnTo>
                  <a:lnTo>
                    <a:pt x="19858" y="18994"/>
                  </a:lnTo>
                  <a:lnTo>
                    <a:pt x="19867" y="19058"/>
                  </a:lnTo>
                  <a:lnTo>
                    <a:pt x="19894" y="19121"/>
                  </a:lnTo>
                  <a:lnTo>
                    <a:pt x="20631" y="20649"/>
                  </a:lnTo>
                  <a:lnTo>
                    <a:pt x="18576" y="19703"/>
                  </a:lnTo>
                  <a:lnTo>
                    <a:pt x="18494" y="19676"/>
                  </a:lnTo>
                  <a:lnTo>
                    <a:pt x="18412" y="19667"/>
                  </a:lnTo>
                  <a:lnTo>
                    <a:pt x="18321" y="19676"/>
                  </a:lnTo>
                  <a:lnTo>
                    <a:pt x="18239" y="19703"/>
                  </a:lnTo>
                  <a:lnTo>
                    <a:pt x="17876" y="19830"/>
                  </a:lnTo>
                  <a:lnTo>
                    <a:pt x="17503" y="19949"/>
                  </a:lnTo>
                  <a:lnTo>
                    <a:pt x="17121" y="20049"/>
                  </a:lnTo>
                  <a:lnTo>
                    <a:pt x="16730" y="20139"/>
                  </a:lnTo>
                  <a:lnTo>
                    <a:pt x="16339" y="20203"/>
                  </a:lnTo>
                  <a:lnTo>
                    <a:pt x="15930" y="20249"/>
                  </a:lnTo>
                  <a:lnTo>
                    <a:pt x="15521" y="20276"/>
                  </a:lnTo>
                  <a:lnTo>
                    <a:pt x="15103" y="20285"/>
                  </a:lnTo>
                  <a:lnTo>
                    <a:pt x="14802" y="20276"/>
                  </a:lnTo>
                  <a:lnTo>
                    <a:pt x="14502" y="20267"/>
                  </a:lnTo>
                  <a:lnTo>
                    <a:pt x="14202" y="20240"/>
                  </a:lnTo>
                  <a:lnTo>
                    <a:pt x="13911" y="20203"/>
                  </a:lnTo>
                  <a:lnTo>
                    <a:pt x="13620" y="20158"/>
                  </a:lnTo>
                  <a:lnTo>
                    <a:pt x="13330" y="20112"/>
                  </a:lnTo>
                  <a:lnTo>
                    <a:pt x="13048" y="20049"/>
                  </a:lnTo>
                  <a:lnTo>
                    <a:pt x="12775" y="19976"/>
                  </a:lnTo>
                  <a:lnTo>
                    <a:pt x="12502" y="19894"/>
                  </a:lnTo>
                  <a:lnTo>
                    <a:pt x="12238" y="19803"/>
                  </a:lnTo>
                  <a:lnTo>
                    <a:pt x="11984" y="19703"/>
                  </a:lnTo>
                  <a:lnTo>
                    <a:pt x="11729" y="19594"/>
                  </a:lnTo>
                  <a:lnTo>
                    <a:pt x="11484" y="19485"/>
                  </a:lnTo>
                  <a:lnTo>
                    <a:pt x="11247" y="19358"/>
                  </a:lnTo>
                  <a:lnTo>
                    <a:pt x="11020" y="19221"/>
                  </a:lnTo>
                  <a:lnTo>
                    <a:pt x="10802" y="19085"/>
                  </a:lnTo>
                  <a:lnTo>
                    <a:pt x="10611" y="18939"/>
                  </a:lnTo>
                  <a:lnTo>
                    <a:pt x="10420" y="18794"/>
                  </a:lnTo>
                  <a:lnTo>
                    <a:pt x="10247" y="18639"/>
                  </a:lnTo>
                  <a:lnTo>
                    <a:pt x="10084" y="18485"/>
                  </a:lnTo>
                  <a:lnTo>
                    <a:pt x="9929" y="18330"/>
                  </a:lnTo>
                  <a:lnTo>
                    <a:pt x="9793" y="18166"/>
                  </a:lnTo>
                  <a:lnTo>
                    <a:pt x="9665" y="17994"/>
                  </a:lnTo>
                  <a:lnTo>
                    <a:pt x="9547" y="17821"/>
                  </a:lnTo>
                  <a:lnTo>
                    <a:pt x="9447" y="17648"/>
                  </a:lnTo>
                  <a:lnTo>
                    <a:pt x="9365" y="17466"/>
                  </a:lnTo>
                  <a:lnTo>
                    <a:pt x="9283" y="17294"/>
                  </a:lnTo>
                  <a:lnTo>
                    <a:pt x="9220" y="17112"/>
                  </a:lnTo>
                  <a:lnTo>
                    <a:pt x="9174" y="16921"/>
                  </a:lnTo>
                  <a:lnTo>
                    <a:pt x="9138" y="16739"/>
                  </a:lnTo>
                  <a:lnTo>
                    <a:pt x="9120" y="16548"/>
                  </a:lnTo>
                  <a:lnTo>
                    <a:pt x="9111" y="16357"/>
                  </a:lnTo>
                  <a:lnTo>
                    <a:pt x="9120" y="16157"/>
                  </a:lnTo>
                  <a:lnTo>
                    <a:pt x="9147" y="15966"/>
                  </a:lnTo>
                  <a:lnTo>
                    <a:pt x="9183" y="15775"/>
                  </a:lnTo>
                  <a:lnTo>
                    <a:pt x="9229" y="15584"/>
                  </a:lnTo>
                  <a:lnTo>
                    <a:pt x="9293" y="15575"/>
                  </a:lnTo>
                  <a:lnTo>
                    <a:pt x="9674" y="15493"/>
                  </a:lnTo>
                  <a:lnTo>
                    <a:pt x="10047" y="15393"/>
                  </a:lnTo>
                  <a:lnTo>
                    <a:pt x="10411" y="15284"/>
                  </a:lnTo>
                  <a:lnTo>
                    <a:pt x="10765" y="15148"/>
                  </a:lnTo>
                  <a:lnTo>
                    <a:pt x="11111" y="15002"/>
                  </a:lnTo>
                  <a:lnTo>
                    <a:pt x="11447" y="14839"/>
                  </a:lnTo>
                  <a:lnTo>
                    <a:pt x="11775" y="14657"/>
                  </a:lnTo>
                  <a:lnTo>
                    <a:pt x="12084" y="14466"/>
                  </a:lnTo>
                  <a:lnTo>
                    <a:pt x="12393" y="14266"/>
                  </a:lnTo>
                  <a:lnTo>
                    <a:pt x="12684" y="14048"/>
                  </a:lnTo>
                  <a:lnTo>
                    <a:pt x="12966" y="13811"/>
                  </a:lnTo>
                  <a:lnTo>
                    <a:pt x="13239" y="13566"/>
                  </a:lnTo>
                  <a:lnTo>
                    <a:pt x="13502" y="13311"/>
                  </a:lnTo>
                  <a:lnTo>
                    <a:pt x="13748" y="13048"/>
                  </a:lnTo>
                  <a:lnTo>
                    <a:pt x="13975" y="12766"/>
                  </a:lnTo>
                  <a:lnTo>
                    <a:pt x="14202" y="12475"/>
                  </a:lnTo>
                  <a:lnTo>
                    <a:pt x="14421" y="12457"/>
                  </a:lnTo>
                  <a:lnTo>
                    <a:pt x="14648" y="12438"/>
                  </a:lnTo>
                  <a:lnTo>
                    <a:pt x="14875" y="12429"/>
                  </a:lnTo>
                  <a:close/>
                  <a:moveTo>
                    <a:pt x="7801" y="0"/>
                  </a:moveTo>
                  <a:lnTo>
                    <a:pt x="7456" y="9"/>
                  </a:lnTo>
                  <a:lnTo>
                    <a:pt x="7110" y="36"/>
                  </a:lnTo>
                  <a:lnTo>
                    <a:pt x="6765" y="82"/>
                  </a:lnTo>
                  <a:lnTo>
                    <a:pt x="6419" y="136"/>
                  </a:lnTo>
                  <a:lnTo>
                    <a:pt x="6028" y="218"/>
                  </a:lnTo>
                  <a:lnTo>
                    <a:pt x="5637" y="318"/>
                  </a:lnTo>
                  <a:lnTo>
                    <a:pt x="5265" y="446"/>
                  </a:lnTo>
                  <a:lnTo>
                    <a:pt x="4892" y="582"/>
                  </a:lnTo>
                  <a:lnTo>
                    <a:pt x="4537" y="737"/>
                  </a:lnTo>
                  <a:lnTo>
                    <a:pt x="4192" y="909"/>
                  </a:lnTo>
                  <a:lnTo>
                    <a:pt x="3855" y="1100"/>
                  </a:lnTo>
                  <a:lnTo>
                    <a:pt x="3528" y="1300"/>
                  </a:lnTo>
                  <a:lnTo>
                    <a:pt x="3219" y="1518"/>
                  </a:lnTo>
                  <a:lnTo>
                    <a:pt x="2919" y="1755"/>
                  </a:lnTo>
                  <a:lnTo>
                    <a:pt x="2628" y="2000"/>
                  </a:lnTo>
                  <a:lnTo>
                    <a:pt x="2355" y="2255"/>
                  </a:lnTo>
                  <a:lnTo>
                    <a:pt x="2091" y="2528"/>
                  </a:lnTo>
                  <a:lnTo>
                    <a:pt x="1837" y="2819"/>
                  </a:lnTo>
                  <a:lnTo>
                    <a:pt x="1610" y="3110"/>
                  </a:lnTo>
                  <a:lnTo>
                    <a:pt x="1382" y="3419"/>
                  </a:lnTo>
                  <a:lnTo>
                    <a:pt x="1182" y="3728"/>
                  </a:lnTo>
                  <a:lnTo>
                    <a:pt x="991" y="4055"/>
                  </a:lnTo>
                  <a:lnTo>
                    <a:pt x="819" y="4392"/>
                  </a:lnTo>
                  <a:lnTo>
                    <a:pt x="655" y="4737"/>
                  </a:lnTo>
                  <a:lnTo>
                    <a:pt x="509" y="5083"/>
                  </a:lnTo>
                  <a:lnTo>
                    <a:pt x="391" y="5446"/>
                  </a:lnTo>
                  <a:lnTo>
                    <a:pt x="282" y="5810"/>
                  </a:lnTo>
                  <a:lnTo>
                    <a:pt x="191" y="6174"/>
                  </a:lnTo>
                  <a:lnTo>
                    <a:pt x="109" y="6556"/>
                  </a:lnTo>
                  <a:lnTo>
                    <a:pt x="55" y="6937"/>
                  </a:lnTo>
                  <a:lnTo>
                    <a:pt x="18" y="7319"/>
                  </a:lnTo>
                  <a:lnTo>
                    <a:pt x="9" y="7710"/>
                  </a:lnTo>
                  <a:lnTo>
                    <a:pt x="9" y="8101"/>
                  </a:lnTo>
                  <a:lnTo>
                    <a:pt x="28" y="8492"/>
                  </a:lnTo>
                  <a:lnTo>
                    <a:pt x="73" y="8892"/>
                  </a:lnTo>
                  <a:lnTo>
                    <a:pt x="137" y="9292"/>
                  </a:lnTo>
                  <a:lnTo>
                    <a:pt x="209" y="9647"/>
                  </a:lnTo>
                  <a:lnTo>
                    <a:pt x="300" y="9992"/>
                  </a:lnTo>
                  <a:lnTo>
                    <a:pt x="409" y="10338"/>
                  </a:lnTo>
                  <a:lnTo>
                    <a:pt x="528" y="10674"/>
                  </a:lnTo>
                  <a:lnTo>
                    <a:pt x="664" y="11002"/>
                  </a:lnTo>
                  <a:lnTo>
                    <a:pt x="809" y="11320"/>
                  </a:lnTo>
                  <a:lnTo>
                    <a:pt x="973" y="11638"/>
                  </a:lnTo>
                  <a:lnTo>
                    <a:pt x="1155" y="11947"/>
                  </a:lnTo>
                  <a:lnTo>
                    <a:pt x="1109" y="12356"/>
                  </a:lnTo>
                  <a:lnTo>
                    <a:pt x="1037" y="12766"/>
                  </a:lnTo>
                  <a:lnTo>
                    <a:pt x="1000" y="12966"/>
                  </a:lnTo>
                  <a:lnTo>
                    <a:pt x="955" y="13166"/>
                  </a:lnTo>
                  <a:lnTo>
                    <a:pt x="900" y="13375"/>
                  </a:lnTo>
                  <a:lnTo>
                    <a:pt x="846" y="13575"/>
                  </a:lnTo>
                  <a:lnTo>
                    <a:pt x="773" y="13784"/>
                  </a:lnTo>
                  <a:lnTo>
                    <a:pt x="700" y="13993"/>
                  </a:lnTo>
                  <a:lnTo>
                    <a:pt x="619" y="14202"/>
                  </a:lnTo>
                  <a:lnTo>
                    <a:pt x="528" y="14420"/>
                  </a:lnTo>
                  <a:lnTo>
                    <a:pt x="428" y="14639"/>
                  </a:lnTo>
                  <a:lnTo>
                    <a:pt x="318" y="14866"/>
                  </a:lnTo>
                  <a:lnTo>
                    <a:pt x="191" y="15093"/>
                  </a:lnTo>
                  <a:lnTo>
                    <a:pt x="64" y="15321"/>
                  </a:lnTo>
                  <a:lnTo>
                    <a:pt x="37" y="15375"/>
                  </a:lnTo>
                  <a:lnTo>
                    <a:pt x="18" y="15421"/>
                  </a:lnTo>
                  <a:lnTo>
                    <a:pt x="9" y="15466"/>
                  </a:lnTo>
                  <a:lnTo>
                    <a:pt x="0" y="15521"/>
                  </a:lnTo>
                  <a:lnTo>
                    <a:pt x="9" y="15575"/>
                  </a:lnTo>
                  <a:lnTo>
                    <a:pt x="9" y="15621"/>
                  </a:lnTo>
                  <a:lnTo>
                    <a:pt x="28" y="15675"/>
                  </a:lnTo>
                  <a:lnTo>
                    <a:pt x="46" y="15721"/>
                  </a:lnTo>
                  <a:lnTo>
                    <a:pt x="64" y="15766"/>
                  </a:lnTo>
                  <a:lnTo>
                    <a:pt x="100" y="15812"/>
                  </a:lnTo>
                  <a:lnTo>
                    <a:pt x="137" y="15848"/>
                  </a:lnTo>
                  <a:lnTo>
                    <a:pt x="173" y="15884"/>
                  </a:lnTo>
                  <a:lnTo>
                    <a:pt x="209" y="15912"/>
                  </a:lnTo>
                  <a:lnTo>
                    <a:pt x="255" y="15930"/>
                  </a:lnTo>
                  <a:lnTo>
                    <a:pt x="309" y="15948"/>
                  </a:lnTo>
                  <a:lnTo>
                    <a:pt x="355" y="15966"/>
                  </a:lnTo>
                  <a:lnTo>
                    <a:pt x="637" y="16003"/>
                  </a:lnTo>
                  <a:lnTo>
                    <a:pt x="919" y="16039"/>
                  </a:lnTo>
                  <a:lnTo>
                    <a:pt x="1210" y="16057"/>
                  </a:lnTo>
                  <a:lnTo>
                    <a:pt x="1755" y="16057"/>
                  </a:lnTo>
                  <a:lnTo>
                    <a:pt x="1991" y="16048"/>
                  </a:lnTo>
                  <a:lnTo>
                    <a:pt x="2228" y="16030"/>
                  </a:lnTo>
                  <a:lnTo>
                    <a:pt x="2473" y="16003"/>
                  </a:lnTo>
                  <a:lnTo>
                    <a:pt x="2710" y="15975"/>
                  </a:lnTo>
                  <a:lnTo>
                    <a:pt x="2955" y="15939"/>
                  </a:lnTo>
                  <a:lnTo>
                    <a:pt x="3192" y="15902"/>
                  </a:lnTo>
                  <a:lnTo>
                    <a:pt x="3437" y="15848"/>
                  </a:lnTo>
                  <a:lnTo>
                    <a:pt x="3674" y="15793"/>
                  </a:lnTo>
                  <a:lnTo>
                    <a:pt x="3910" y="15739"/>
                  </a:lnTo>
                  <a:lnTo>
                    <a:pt x="4146" y="15666"/>
                  </a:lnTo>
                  <a:lnTo>
                    <a:pt x="4374" y="15602"/>
                  </a:lnTo>
                  <a:lnTo>
                    <a:pt x="4601" y="15521"/>
                  </a:lnTo>
                  <a:lnTo>
                    <a:pt x="4819" y="15439"/>
                  </a:lnTo>
                  <a:lnTo>
                    <a:pt x="5028" y="15348"/>
                  </a:lnTo>
                  <a:lnTo>
                    <a:pt x="5237" y="15257"/>
                  </a:lnTo>
                  <a:lnTo>
                    <a:pt x="5610" y="15375"/>
                  </a:lnTo>
                  <a:lnTo>
                    <a:pt x="5992" y="15484"/>
                  </a:lnTo>
                  <a:lnTo>
                    <a:pt x="6374" y="15566"/>
                  </a:lnTo>
                  <a:lnTo>
                    <a:pt x="6756" y="15630"/>
                  </a:lnTo>
                  <a:lnTo>
                    <a:pt x="7147" y="15675"/>
                  </a:lnTo>
                  <a:lnTo>
                    <a:pt x="7538" y="15702"/>
                  </a:lnTo>
                  <a:lnTo>
                    <a:pt x="7929" y="15702"/>
                  </a:lnTo>
                  <a:lnTo>
                    <a:pt x="8320" y="15693"/>
                  </a:lnTo>
                  <a:lnTo>
                    <a:pt x="8292" y="15857"/>
                  </a:lnTo>
                  <a:lnTo>
                    <a:pt x="8274" y="16021"/>
                  </a:lnTo>
                  <a:lnTo>
                    <a:pt x="8256" y="16193"/>
                  </a:lnTo>
                  <a:lnTo>
                    <a:pt x="8256" y="16357"/>
                  </a:lnTo>
                  <a:lnTo>
                    <a:pt x="8265" y="16603"/>
                  </a:lnTo>
                  <a:lnTo>
                    <a:pt x="8292" y="16839"/>
                  </a:lnTo>
                  <a:lnTo>
                    <a:pt x="8329" y="17084"/>
                  </a:lnTo>
                  <a:lnTo>
                    <a:pt x="8392" y="17321"/>
                  </a:lnTo>
                  <a:lnTo>
                    <a:pt x="8465" y="17548"/>
                  </a:lnTo>
                  <a:lnTo>
                    <a:pt x="8556" y="17785"/>
                  </a:lnTo>
                  <a:lnTo>
                    <a:pt x="8665" y="18003"/>
                  </a:lnTo>
                  <a:lnTo>
                    <a:pt x="8792" y="18230"/>
                  </a:lnTo>
                  <a:lnTo>
                    <a:pt x="8929" y="18439"/>
                  </a:lnTo>
                  <a:lnTo>
                    <a:pt x="9083" y="18648"/>
                  </a:lnTo>
                  <a:lnTo>
                    <a:pt x="9256" y="18857"/>
                  </a:lnTo>
                  <a:lnTo>
                    <a:pt x="9438" y="19058"/>
                  </a:lnTo>
                  <a:lnTo>
                    <a:pt x="9638" y="19248"/>
                  </a:lnTo>
                  <a:lnTo>
                    <a:pt x="9856" y="19439"/>
                  </a:lnTo>
                  <a:lnTo>
                    <a:pt x="10084" y="19621"/>
                  </a:lnTo>
                  <a:lnTo>
                    <a:pt x="10320" y="19794"/>
                  </a:lnTo>
                  <a:lnTo>
                    <a:pt x="10565" y="19949"/>
                  </a:lnTo>
                  <a:lnTo>
                    <a:pt x="10820" y="20103"/>
                  </a:lnTo>
                  <a:lnTo>
                    <a:pt x="11084" y="20240"/>
                  </a:lnTo>
                  <a:lnTo>
                    <a:pt x="11356" y="20367"/>
                  </a:lnTo>
                  <a:lnTo>
                    <a:pt x="11638" y="20494"/>
                  </a:lnTo>
                  <a:lnTo>
                    <a:pt x="11929" y="20603"/>
                  </a:lnTo>
                  <a:lnTo>
                    <a:pt x="12220" y="20703"/>
                  </a:lnTo>
                  <a:lnTo>
                    <a:pt x="12520" y="20794"/>
                  </a:lnTo>
                  <a:lnTo>
                    <a:pt x="12829" y="20876"/>
                  </a:lnTo>
                  <a:lnTo>
                    <a:pt x="13139" y="20940"/>
                  </a:lnTo>
                  <a:lnTo>
                    <a:pt x="13457" y="21003"/>
                  </a:lnTo>
                  <a:lnTo>
                    <a:pt x="13784" y="21049"/>
                  </a:lnTo>
                  <a:lnTo>
                    <a:pt x="14102" y="21094"/>
                  </a:lnTo>
                  <a:lnTo>
                    <a:pt x="14439" y="21121"/>
                  </a:lnTo>
                  <a:lnTo>
                    <a:pt x="14766" y="21140"/>
                  </a:lnTo>
                  <a:lnTo>
                    <a:pt x="15103" y="21140"/>
                  </a:lnTo>
                  <a:lnTo>
                    <a:pt x="15539" y="21131"/>
                  </a:lnTo>
                  <a:lnTo>
                    <a:pt x="15966" y="21103"/>
                  </a:lnTo>
                  <a:lnTo>
                    <a:pt x="16385" y="21058"/>
                  </a:lnTo>
                  <a:lnTo>
                    <a:pt x="16803" y="20994"/>
                  </a:lnTo>
                  <a:lnTo>
                    <a:pt x="17212" y="20912"/>
                  </a:lnTo>
                  <a:lnTo>
                    <a:pt x="17612" y="20812"/>
                  </a:lnTo>
                  <a:lnTo>
                    <a:pt x="18003" y="20694"/>
                  </a:lnTo>
                  <a:lnTo>
                    <a:pt x="18385" y="20567"/>
                  </a:lnTo>
                  <a:lnTo>
                    <a:pt x="21349" y="21922"/>
                  </a:lnTo>
                  <a:lnTo>
                    <a:pt x="21440" y="21949"/>
                  </a:lnTo>
                  <a:lnTo>
                    <a:pt x="21531" y="21958"/>
                  </a:lnTo>
                  <a:lnTo>
                    <a:pt x="21613" y="21949"/>
                  </a:lnTo>
                  <a:lnTo>
                    <a:pt x="21694" y="21922"/>
                  </a:lnTo>
                  <a:lnTo>
                    <a:pt x="21767" y="21885"/>
                  </a:lnTo>
                  <a:lnTo>
                    <a:pt x="21831" y="21831"/>
                  </a:lnTo>
                  <a:lnTo>
                    <a:pt x="21876" y="21776"/>
                  </a:lnTo>
                  <a:lnTo>
                    <a:pt x="21913" y="21722"/>
                  </a:lnTo>
                  <a:lnTo>
                    <a:pt x="21940" y="21658"/>
                  </a:lnTo>
                  <a:lnTo>
                    <a:pt x="21949" y="21594"/>
                  </a:lnTo>
                  <a:lnTo>
                    <a:pt x="21958" y="21531"/>
                  </a:lnTo>
                  <a:lnTo>
                    <a:pt x="21949" y="21467"/>
                  </a:lnTo>
                  <a:lnTo>
                    <a:pt x="21940" y="21403"/>
                  </a:lnTo>
                  <a:lnTo>
                    <a:pt x="21913" y="21340"/>
                  </a:lnTo>
                  <a:lnTo>
                    <a:pt x="20803" y="19030"/>
                  </a:lnTo>
                  <a:lnTo>
                    <a:pt x="20940" y="18876"/>
                  </a:lnTo>
                  <a:lnTo>
                    <a:pt x="21067" y="18730"/>
                  </a:lnTo>
                  <a:lnTo>
                    <a:pt x="21185" y="18567"/>
                  </a:lnTo>
                  <a:lnTo>
                    <a:pt x="21303" y="18412"/>
                  </a:lnTo>
                  <a:lnTo>
                    <a:pt x="21403" y="18248"/>
                  </a:lnTo>
                  <a:lnTo>
                    <a:pt x="21503" y="18094"/>
                  </a:lnTo>
                  <a:lnTo>
                    <a:pt x="21585" y="17921"/>
                  </a:lnTo>
                  <a:lnTo>
                    <a:pt x="21667" y="17757"/>
                  </a:lnTo>
                  <a:lnTo>
                    <a:pt x="21731" y="17585"/>
                  </a:lnTo>
                  <a:lnTo>
                    <a:pt x="21794" y="17421"/>
                  </a:lnTo>
                  <a:lnTo>
                    <a:pt x="21840" y="17248"/>
                  </a:lnTo>
                  <a:lnTo>
                    <a:pt x="21885" y="17066"/>
                  </a:lnTo>
                  <a:lnTo>
                    <a:pt x="21913" y="16894"/>
                  </a:lnTo>
                  <a:lnTo>
                    <a:pt x="21940" y="16712"/>
                  </a:lnTo>
                  <a:lnTo>
                    <a:pt x="21949" y="16539"/>
                  </a:lnTo>
                  <a:lnTo>
                    <a:pt x="21958" y="16357"/>
                  </a:lnTo>
                  <a:lnTo>
                    <a:pt x="21949" y="16112"/>
                  </a:lnTo>
                  <a:lnTo>
                    <a:pt x="21922" y="15866"/>
                  </a:lnTo>
                  <a:lnTo>
                    <a:pt x="21885" y="15630"/>
                  </a:lnTo>
                  <a:lnTo>
                    <a:pt x="21822" y="15393"/>
                  </a:lnTo>
                  <a:lnTo>
                    <a:pt x="21749" y="15166"/>
                  </a:lnTo>
                  <a:lnTo>
                    <a:pt x="21658" y="14930"/>
                  </a:lnTo>
                  <a:lnTo>
                    <a:pt x="21549" y="14711"/>
                  </a:lnTo>
                  <a:lnTo>
                    <a:pt x="21422" y="14484"/>
                  </a:lnTo>
                  <a:lnTo>
                    <a:pt x="21285" y="14275"/>
                  </a:lnTo>
                  <a:lnTo>
                    <a:pt x="21131" y="14057"/>
                  </a:lnTo>
                  <a:lnTo>
                    <a:pt x="20958" y="13857"/>
                  </a:lnTo>
                  <a:lnTo>
                    <a:pt x="20776" y="13657"/>
                  </a:lnTo>
                  <a:lnTo>
                    <a:pt x="20576" y="13466"/>
                  </a:lnTo>
                  <a:lnTo>
                    <a:pt x="20358" y="13275"/>
                  </a:lnTo>
                  <a:lnTo>
                    <a:pt x="20131" y="13093"/>
                  </a:lnTo>
                  <a:lnTo>
                    <a:pt x="19885" y="12920"/>
                  </a:lnTo>
                  <a:lnTo>
                    <a:pt x="19640" y="12766"/>
                  </a:lnTo>
                  <a:lnTo>
                    <a:pt x="19385" y="12611"/>
                  </a:lnTo>
                  <a:lnTo>
                    <a:pt x="19121" y="12475"/>
                  </a:lnTo>
                  <a:lnTo>
                    <a:pt x="18849" y="12347"/>
                  </a:lnTo>
                  <a:lnTo>
                    <a:pt x="18576" y="12220"/>
                  </a:lnTo>
                  <a:lnTo>
                    <a:pt x="18285" y="12111"/>
                  </a:lnTo>
                  <a:lnTo>
                    <a:pt x="17994" y="12011"/>
                  </a:lnTo>
                  <a:lnTo>
                    <a:pt x="17694" y="11920"/>
                  </a:lnTo>
                  <a:lnTo>
                    <a:pt x="17385" y="11838"/>
                  </a:lnTo>
                  <a:lnTo>
                    <a:pt x="17076" y="11775"/>
                  </a:lnTo>
                  <a:lnTo>
                    <a:pt x="16757" y="11711"/>
                  </a:lnTo>
                  <a:lnTo>
                    <a:pt x="16430" y="11665"/>
                  </a:lnTo>
                  <a:lnTo>
                    <a:pt x="16103" y="11620"/>
                  </a:lnTo>
                  <a:lnTo>
                    <a:pt x="15775" y="11593"/>
                  </a:lnTo>
                  <a:lnTo>
                    <a:pt x="15439" y="11575"/>
                  </a:lnTo>
                  <a:lnTo>
                    <a:pt x="14766" y="11575"/>
                  </a:lnTo>
                  <a:lnTo>
                    <a:pt x="14912" y="11293"/>
                  </a:lnTo>
                  <a:lnTo>
                    <a:pt x="15048" y="10993"/>
                  </a:lnTo>
                  <a:lnTo>
                    <a:pt x="15175" y="10693"/>
                  </a:lnTo>
                  <a:lnTo>
                    <a:pt x="15284" y="10383"/>
                  </a:lnTo>
                  <a:lnTo>
                    <a:pt x="15384" y="10074"/>
                  </a:lnTo>
                  <a:lnTo>
                    <a:pt x="15475" y="9756"/>
                  </a:lnTo>
                  <a:lnTo>
                    <a:pt x="15548" y="9438"/>
                  </a:lnTo>
                  <a:lnTo>
                    <a:pt x="15603" y="9111"/>
                  </a:lnTo>
                  <a:lnTo>
                    <a:pt x="15657" y="8783"/>
                  </a:lnTo>
                  <a:lnTo>
                    <a:pt x="15684" y="8456"/>
                  </a:lnTo>
                  <a:lnTo>
                    <a:pt x="15703" y="8119"/>
                  </a:lnTo>
                  <a:lnTo>
                    <a:pt x="15712" y="7783"/>
                  </a:lnTo>
                  <a:lnTo>
                    <a:pt x="15694" y="7447"/>
                  </a:lnTo>
                  <a:lnTo>
                    <a:pt x="15675" y="7101"/>
                  </a:lnTo>
                  <a:lnTo>
                    <a:pt x="15630" y="6756"/>
                  </a:lnTo>
                  <a:lnTo>
                    <a:pt x="15575" y="6419"/>
                  </a:lnTo>
                  <a:lnTo>
                    <a:pt x="15503" y="6083"/>
                  </a:lnTo>
                  <a:lnTo>
                    <a:pt x="15421" y="5746"/>
                  </a:lnTo>
                  <a:lnTo>
                    <a:pt x="15321" y="5428"/>
                  </a:lnTo>
                  <a:lnTo>
                    <a:pt x="15212" y="5101"/>
                  </a:lnTo>
                  <a:lnTo>
                    <a:pt x="15084" y="4792"/>
                  </a:lnTo>
                  <a:lnTo>
                    <a:pt x="14948" y="4483"/>
                  </a:lnTo>
                  <a:lnTo>
                    <a:pt x="14793" y="4173"/>
                  </a:lnTo>
                  <a:lnTo>
                    <a:pt x="14630" y="3882"/>
                  </a:lnTo>
                  <a:lnTo>
                    <a:pt x="14575" y="3810"/>
                  </a:lnTo>
                  <a:lnTo>
                    <a:pt x="14512" y="3755"/>
                  </a:lnTo>
                  <a:lnTo>
                    <a:pt x="14439" y="3710"/>
                  </a:lnTo>
                  <a:lnTo>
                    <a:pt x="14366" y="3682"/>
                  </a:lnTo>
                  <a:lnTo>
                    <a:pt x="14284" y="3664"/>
                  </a:lnTo>
                  <a:lnTo>
                    <a:pt x="14202" y="3673"/>
                  </a:lnTo>
                  <a:lnTo>
                    <a:pt x="14121" y="3692"/>
                  </a:lnTo>
                  <a:lnTo>
                    <a:pt x="14039" y="3728"/>
                  </a:lnTo>
                  <a:lnTo>
                    <a:pt x="13975" y="3773"/>
                  </a:lnTo>
                  <a:lnTo>
                    <a:pt x="13911" y="3837"/>
                  </a:lnTo>
                  <a:lnTo>
                    <a:pt x="13875" y="3910"/>
                  </a:lnTo>
                  <a:lnTo>
                    <a:pt x="13839" y="3992"/>
                  </a:lnTo>
                  <a:lnTo>
                    <a:pt x="13830" y="4064"/>
                  </a:lnTo>
                  <a:lnTo>
                    <a:pt x="13830" y="4155"/>
                  </a:lnTo>
                  <a:lnTo>
                    <a:pt x="13848" y="4237"/>
                  </a:lnTo>
                  <a:lnTo>
                    <a:pt x="13884" y="4310"/>
                  </a:lnTo>
                  <a:lnTo>
                    <a:pt x="14039" y="4573"/>
                  </a:lnTo>
                  <a:lnTo>
                    <a:pt x="14175" y="4846"/>
                  </a:lnTo>
                  <a:lnTo>
                    <a:pt x="14293" y="5119"/>
                  </a:lnTo>
                  <a:lnTo>
                    <a:pt x="14411" y="5401"/>
                  </a:lnTo>
                  <a:lnTo>
                    <a:pt x="14512" y="5692"/>
                  </a:lnTo>
                  <a:lnTo>
                    <a:pt x="14593" y="5983"/>
                  </a:lnTo>
                  <a:lnTo>
                    <a:pt x="14666" y="6274"/>
                  </a:lnTo>
                  <a:lnTo>
                    <a:pt x="14730" y="6574"/>
                  </a:lnTo>
                  <a:lnTo>
                    <a:pt x="14793" y="6928"/>
                  </a:lnTo>
                  <a:lnTo>
                    <a:pt x="14830" y="7283"/>
                  </a:lnTo>
                  <a:lnTo>
                    <a:pt x="14848" y="7638"/>
                  </a:lnTo>
                  <a:lnTo>
                    <a:pt x="14848" y="7983"/>
                  </a:lnTo>
                  <a:lnTo>
                    <a:pt x="14839" y="8329"/>
                  </a:lnTo>
                  <a:lnTo>
                    <a:pt x="14802" y="8674"/>
                  </a:lnTo>
                  <a:lnTo>
                    <a:pt x="14757" y="9011"/>
                  </a:lnTo>
                  <a:lnTo>
                    <a:pt x="14684" y="9347"/>
                  </a:lnTo>
                  <a:lnTo>
                    <a:pt x="14612" y="9674"/>
                  </a:lnTo>
                  <a:lnTo>
                    <a:pt x="14512" y="10002"/>
                  </a:lnTo>
                  <a:lnTo>
                    <a:pt x="14402" y="10320"/>
                  </a:lnTo>
                  <a:lnTo>
                    <a:pt x="14275" y="10638"/>
                  </a:lnTo>
                  <a:lnTo>
                    <a:pt x="14130" y="10938"/>
                  </a:lnTo>
                  <a:lnTo>
                    <a:pt x="13975" y="11238"/>
                  </a:lnTo>
                  <a:lnTo>
                    <a:pt x="13802" y="11529"/>
                  </a:lnTo>
                  <a:lnTo>
                    <a:pt x="13620" y="11811"/>
                  </a:lnTo>
                  <a:lnTo>
                    <a:pt x="13420" y="12084"/>
                  </a:lnTo>
                  <a:lnTo>
                    <a:pt x="13211" y="12347"/>
                  </a:lnTo>
                  <a:lnTo>
                    <a:pt x="12993" y="12593"/>
                  </a:lnTo>
                  <a:lnTo>
                    <a:pt x="12757" y="12838"/>
                  </a:lnTo>
                  <a:lnTo>
                    <a:pt x="12511" y="13066"/>
                  </a:lnTo>
                  <a:lnTo>
                    <a:pt x="12257" y="13293"/>
                  </a:lnTo>
                  <a:lnTo>
                    <a:pt x="11984" y="13493"/>
                  </a:lnTo>
                  <a:lnTo>
                    <a:pt x="11711" y="13693"/>
                  </a:lnTo>
                  <a:lnTo>
                    <a:pt x="11420" y="13875"/>
                  </a:lnTo>
                  <a:lnTo>
                    <a:pt x="11120" y="14039"/>
                  </a:lnTo>
                  <a:lnTo>
                    <a:pt x="10811" y="14193"/>
                  </a:lnTo>
                  <a:lnTo>
                    <a:pt x="10493" y="14330"/>
                  </a:lnTo>
                  <a:lnTo>
                    <a:pt x="10165" y="14457"/>
                  </a:lnTo>
                  <a:lnTo>
                    <a:pt x="9829" y="14566"/>
                  </a:lnTo>
                  <a:lnTo>
                    <a:pt x="9493" y="14657"/>
                  </a:lnTo>
                  <a:lnTo>
                    <a:pt x="9138" y="14730"/>
                  </a:lnTo>
                  <a:lnTo>
                    <a:pt x="8902" y="14766"/>
                  </a:lnTo>
                  <a:lnTo>
                    <a:pt x="8665" y="14802"/>
                  </a:lnTo>
                  <a:lnTo>
                    <a:pt x="8420" y="14830"/>
                  </a:lnTo>
                  <a:lnTo>
                    <a:pt x="8183" y="14839"/>
                  </a:lnTo>
                  <a:lnTo>
                    <a:pt x="7947" y="14848"/>
                  </a:lnTo>
                  <a:lnTo>
                    <a:pt x="7701" y="14848"/>
                  </a:lnTo>
                  <a:lnTo>
                    <a:pt x="7465" y="14839"/>
                  </a:lnTo>
                  <a:lnTo>
                    <a:pt x="7229" y="14821"/>
                  </a:lnTo>
                  <a:lnTo>
                    <a:pt x="6992" y="14793"/>
                  </a:lnTo>
                  <a:lnTo>
                    <a:pt x="6756" y="14766"/>
                  </a:lnTo>
                  <a:lnTo>
                    <a:pt x="6519" y="14720"/>
                  </a:lnTo>
                  <a:lnTo>
                    <a:pt x="6283" y="14675"/>
                  </a:lnTo>
                  <a:lnTo>
                    <a:pt x="6056" y="14611"/>
                  </a:lnTo>
                  <a:lnTo>
                    <a:pt x="5819" y="14548"/>
                  </a:lnTo>
                  <a:lnTo>
                    <a:pt x="5592" y="14475"/>
                  </a:lnTo>
                  <a:lnTo>
                    <a:pt x="5365" y="14393"/>
                  </a:lnTo>
                  <a:lnTo>
                    <a:pt x="5283" y="14366"/>
                  </a:lnTo>
                  <a:lnTo>
                    <a:pt x="5192" y="14366"/>
                  </a:lnTo>
                  <a:lnTo>
                    <a:pt x="5110" y="14375"/>
                  </a:lnTo>
                  <a:lnTo>
                    <a:pt x="5019" y="14411"/>
                  </a:lnTo>
                  <a:lnTo>
                    <a:pt x="4810" y="14511"/>
                  </a:lnTo>
                  <a:lnTo>
                    <a:pt x="4592" y="14602"/>
                  </a:lnTo>
                  <a:lnTo>
                    <a:pt x="4355" y="14693"/>
                  </a:lnTo>
                  <a:lnTo>
                    <a:pt x="4119" y="14775"/>
                  </a:lnTo>
                  <a:lnTo>
                    <a:pt x="3883" y="14857"/>
                  </a:lnTo>
                  <a:lnTo>
                    <a:pt x="3628" y="14921"/>
                  </a:lnTo>
                  <a:lnTo>
                    <a:pt x="3383" y="14984"/>
                  </a:lnTo>
                  <a:lnTo>
                    <a:pt x="3128" y="15039"/>
                  </a:lnTo>
                  <a:lnTo>
                    <a:pt x="2864" y="15084"/>
                  </a:lnTo>
                  <a:lnTo>
                    <a:pt x="2610" y="15121"/>
                  </a:lnTo>
                  <a:lnTo>
                    <a:pt x="2355" y="15157"/>
                  </a:lnTo>
                  <a:lnTo>
                    <a:pt x="2101" y="15175"/>
                  </a:lnTo>
                  <a:lnTo>
                    <a:pt x="1846" y="15193"/>
                  </a:lnTo>
                  <a:lnTo>
                    <a:pt x="1591" y="15202"/>
                  </a:lnTo>
                  <a:lnTo>
                    <a:pt x="1346" y="15202"/>
                  </a:lnTo>
                  <a:lnTo>
                    <a:pt x="1109" y="15193"/>
                  </a:lnTo>
                  <a:lnTo>
                    <a:pt x="1228" y="14948"/>
                  </a:lnTo>
                  <a:lnTo>
                    <a:pt x="1328" y="14720"/>
                  </a:lnTo>
                  <a:lnTo>
                    <a:pt x="1428" y="14493"/>
                  </a:lnTo>
                  <a:lnTo>
                    <a:pt x="1510" y="14266"/>
                  </a:lnTo>
                  <a:lnTo>
                    <a:pt x="1591" y="14048"/>
                  </a:lnTo>
                  <a:lnTo>
                    <a:pt x="1655" y="13839"/>
                  </a:lnTo>
                  <a:lnTo>
                    <a:pt x="1719" y="13629"/>
                  </a:lnTo>
                  <a:lnTo>
                    <a:pt x="1773" y="13420"/>
                  </a:lnTo>
                  <a:lnTo>
                    <a:pt x="1864" y="13020"/>
                  </a:lnTo>
                  <a:lnTo>
                    <a:pt x="1937" y="12629"/>
                  </a:lnTo>
                  <a:lnTo>
                    <a:pt x="1982" y="12256"/>
                  </a:lnTo>
                  <a:lnTo>
                    <a:pt x="2028" y="11884"/>
                  </a:lnTo>
                  <a:lnTo>
                    <a:pt x="2028" y="11820"/>
                  </a:lnTo>
                  <a:lnTo>
                    <a:pt x="2010" y="11747"/>
                  </a:lnTo>
                  <a:lnTo>
                    <a:pt x="1991" y="11684"/>
                  </a:lnTo>
                  <a:lnTo>
                    <a:pt x="1955" y="11620"/>
                  </a:lnTo>
                  <a:lnTo>
                    <a:pt x="1782" y="11329"/>
                  </a:lnTo>
                  <a:lnTo>
                    <a:pt x="1628" y="11038"/>
                  </a:lnTo>
                  <a:lnTo>
                    <a:pt x="1482" y="10738"/>
                  </a:lnTo>
                  <a:lnTo>
                    <a:pt x="1355" y="10429"/>
                  </a:lnTo>
                  <a:lnTo>
                    <a:pt x="1237" y="10111"/>
                  </a:lnTo>
                  <a:lnTo>
                    <a:pt x="1137" y="9792"/>
                  </a:lnTo>
                  <a:lnTo>
                    <a:pt x="1055" y="9465"/>
                  </a:lnTo>
                  <a:lnTo>
                    <a:pt x="982" y="9138"/>
                  </a:lnTo>
                  <a:lnTo>
                    <a:pt x="928" y="8783"/>
                  </a:lnTo>
                  <a:lnTo>
                    <a:pt x="882" y="8429"/>
                  </a:lnTo>
                  <a:lnTo>
                    <a:pt x="864" y="8074"/>
                  </a:lnTo>
                  <a:lnTo>
                    <a:pt x="864" y="7729"/>
                  </a:lnTo>
                  <a:lnTo>
                    <a:pt x="882" y="7374"/>
                  </a:lnTo>
                  <a:lnTo>
                    <a:pt x="909" y="7038"/>
                  </a:lnTo>
                  <a:lnTo>
                    <a:pt x="955" y="6692"/>
                  </a:lnTo>
                  <a:lnTo>
                    <a:pt x="1028" y="6365"/>
                  </a:lnTo>
                  <a:lnTo>
                    <a:pt x="1109" y="6028"/>
                  </a:lnTo>
                  <a:lnTo>
                    <a:pt x="1200" y="5710"/>
                  </a:lnTo>
                  <a:lnTo>
                    <a:pt x="1319" y="5383"/>
                  </a:lnTo>
                  <a:lnTo>
                    <a:pt x="1446" y="5074"/>
                  </a:lnTo>
                  <a:lnTo>
                    <a:pt x="1582" y="4774"/>
                  </a:lnTo>
                  <a:lnTo>
                    <a:pt x="1737" y="4473"/>
                  </a:lnTo>
                  <a:lnTo>
                    <a:pt x="1910" y="4183"/>
                  </a:lnTo>
                  <a:lnTo>
                    <a:pt x="2091" y="3901"/>
                  </a:lnTo>
                  <a:lnTo>
                    <a:pt x="2291" y="3628"/>
                  </a:lnTo>
                  <a:lnTo>
                    <a:pt x="2501" y="3364"/>
                  </a:lnTo>
                  <a:lnTo>
                    <a:pt x="2719" y="3110"/>
                  </a:lnTo>
                  <a:lnTo>
                    <a:pt x="2955" y="2873"/>
                  </a:lnTo>
                  <a:lnTo>
                    <a:pt x="3201" y="2637"/>
                  </a:lnTo>
                  <a:lnTo>
                    <a:pt x="3455" y="2419"/>
                  </a:lnTo>
                  <a:lnTo>
                    <a:pt x="3728" y="2209"/>
                  </a:lnTo>
                  <a:lnTo>
                    <a:pt x="4001" y="2019"/>
                  </a:lnTo>
                  <a:lnTo>
                    <a:pt x="4292" y="1837"/>
                  </a:lnTo>
                  <a:lnTo>
                    <a:pt x="4592" y="1673"/>
                  </a:lnTo>
                  <a:lnTo>
                    <a:pt x="4901" y="1518"/>
                  </a:lnTo>
                  <a:lnTo>
                    <a:pt x="5219" y="1373"/>
                  </a:lnTo>
                  <a:lnTo>
                    <a:pt x="5547" y="1255"/>
                  </a:lnTo>
                  <a:lnTo>
                    <a:pt x="5883" y="1146"/>
                  </a:lnTo>
                  <a:lnTo>
                    <a:pt x="6228" y="1055"/>
                  </a:lnTo>
                  <a:lnTo>
                    <a:pt x="6574" y="982"/>
                  </a:lnTo>
                  <a:lnTo>
                    <a:pt x="6883" y="927"/>
                  </a:lnTo>
                  <a:lnTo>
                    <a:pt x="7192" y="891"/>
                  </a:lnTo>
                  <a:lnTo>
                    <a:pt x="7501" y="873"/>
                  </a:lnTo>
                  <a:lnTo>
                    <a:pt x="7811" y="864"/>
                  </a:lnTo>
                  <a:lnTo>
                    <a:pt x="8111" y="864"/>
                  </a:lnTo>
                  <a:lnTo>
                    <a:pt x="8420" y="882"/>
                  </a:lnTo>
                  <a:lnTo>
                    <a:pt x="8729" y="918"/>
                  </a:lnTo>
                  <a:lnTo>
                    <a:pt x="9029" y="964"/>
                  </a:lnTo>
                  <a:lnTo>
                    <a:pt x="9329" y="1018"/>
                  </a:lnTo>
                  <a:lnTo>
                    <a:pt x="9629" y="1091"/>
                  </a:lnTo>
                  <a:lnTo>
                    <a:pt x="9929" y="1173"/>
                  </a:lnTo>
                  <a:lnTo>
                    <a:pt x="10220" y="1273"/>
                  </a:lnTo>
                  <a:lnTo>
                    <a:pt x="10502" y="1382"/>
                  </a:lnTo>
                  <a:lnTo>
                    <a:pt x="10784" y="1500"/>
                  </a:lnTo>
                  <a:lnTo>
                    <a:pt x="11066" y="1637"/>
                  </a:lnTo>
                  <a:lnTo>
                    <a:pt x="11338" y="1791"/>
                  </a:lnTo>
                  <a:lnTo>
                    <a:pt x="11420" y="1828"/>
                  </a:lnTo>
                  <a:lnTo>
                    <a:pt x="11502" y="1846"/>
                  </a:lnTo>
                  <a:lnTo>
                    <a:pt x="11584" y="1846"/>
                  </a:lnTo>
                  <a:lnTo>
                    <a:pt x="11666" y="1828"/>
                  </a:lnTo>
                  <a:lnTo>
                    <a:pt x="11738" y="1800"/>
                  </a:lnTo>
                  <a:lnTo>
                    <a:pt x="11811" y="1755"/>
                  </a:lnTo>
                  <a:lnTo>
                    <a:pt x="11875" y="1700"/>
                  </a:lnTo>
                  <a:lnTo>
                    <a:pt x="11920" y="1628"/>
                  </a:lnTo>
                  <a:lnTo>
                    <a:pt x="11957" y="1555"/>
                  </a:lnTo>
                  <a:lnTo>
                    <a:pt x="11975" y="1473"/>
                  </a:lnTo>
                  <a:lnTo>
                    <a:pt x="11975" y="1382"/>
                  </a:lnTo>
                  <a:lnTo>
                    <a:pt x="11966" y="1300"/>
                  </a:lnTo>
                  <a:lnTo>
                    <a:pt x="11938" y="1228"/>
                  </a:lnTo>
                  <a:lnTo>
                    <a:pt x="11893" y="1155"/>
                  </a:lnTo>
                  <a:lnTo>
                    <a:pt x="11838" y="1091"/>
                  </a:lnTo>
                  <a:lnTo>
                    <a:pt x="11766" y="1046"/>
                  </a:lnTo>
                  <a:lnTo>
                    <a:pt x="11457" y="882"/>
                  </a:lnTo>
                  <a:lnTo>
                    <a:pt x="11147" y="727"/>
                  </a:lnTo>
                  <a:lnTo>
                    <a:pt x="10829" y="591"/>
                  </a:lnTo>
                  <a:lnTo>
                    <a:pt x="10502" y="464"/>
                  </a:lnTo>
                  <a:lnTo>
                    <a:pt x="10184" y="355"/>
                  </a:lnTo>
                  <a:lnTo>
                    <a:pt x="9847" y="264"/>
                  </a:lnTo>
                  <a:lnTo>
                    <a:pt x="9511" y="182"/>
                  </a:lnTo>
                  <a:lnTo>
                    <a:pt x="9174" y="118"/>
                  </a:lnTo>
                  <a:lnTo>
                    <a:pt x="8838" y="64"/>
                  </a:lnTo>
                  <a:lnTo>
                    <a:pt x="8492" y="27"/>
                  </a:lnTo>
                  <a:lnTo>
                    <a:pt x="8147" y="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1"/>
            <p:cNvSpPr/>
            <p:nvPr/>
          </p:nvSpPr>
          <p:spPr>
            <a:xfrm>
              <a:off x="5164625" y="377675"/>
              <a:ext cx="21400" cy="21625"/>
            </a:xfrm>
            <a:custGeom>
              <a:rect b="b" l="l" r="r" t="t"/>
              <a:pathLst>
                <a:path extrusionOk="0" h="865" w="856">
                  <a:moveTo>
                    <a:pt x="428" y="1"/>
                  </a:moveTo>
                  <a:lnTo>
                    <a:pt x="346" y="10"/>
                  </a:lnTo>
                  <a:lnTo>
                    <a:pt x="273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201"/>
                  </a:lnTo>
                  <a:lnTo>
                    <a:pt x="37" y="273"/>
                  </a:lnTo>
                  <a:lnTo>
                    <a:pt x="10" y="355"/>
                  </a:lnTo>
                  <a:lnTo>
                    <a:pt x="0" y="437"/>
                  </a:lnTo>
                  <a:lnTo>
                    <a:pt x="10" y="519"/>
                  </a:lnTo>
                  <a:lnTo>
                    <a:pt x="37" y="592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1" y="792"/>
                  </a:lnTo>
                  <a:lnTo>
                    <a:pt x="273" y="828"/>
                  </a:lnTo>
                  <a:lnTo>
                    <a:pt x="346" y="855"/>
                  </a:lnTo>
                  <a:lnTo>
                    <a:pt x="428" y="864"/>
                  </a:lnTo>
                  <a:lnTo>
                    <a:pt x="510" y="855"/>
                  </a:lnTo>
                  <a:lnTo>
                    <a:pt x="591" y="828"/>
                  </a:lnTo>
                  <a:lnTo>
                    <a:pt x="664" y="792"/>
                  </a:lnTo>
                  <a:lnTo>
                    <a:pt x="737" y="737"/>
                  </a:lnTo>
                  <a:lnTo>
                    <a:pt x="791" y="673"/>
                  </a:lnTo>
                  <a:lnTo>
                    <a:pt x="828" y="592"/>
                  </a:lnTo>
                  <a:lnTo>
                    <a:pt x="855" y="519"/>
                  </a:lnTo>
                  <a:lnTo>
                    <a:pt x="855" y="437"/>
                  </a:lnTo>
                  <a:lnTo>
                    <a:pt x="855" y="355"/>
                  </a:lnTo>
                  <a:lnTo>
                    <a:pt x="828" y="273"/>
                  </a:lnTo>
                  <a:lnTo>
                    <a:pt x="791" y="201"/>
                  </a:lnTo>
                  <a:lnTo>
                    <a:pt x="737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1"/>
            <p:cNvSpPr/>
            <p:nvPr/>
          </p:nvSpPr>
          <p:spPr>
            <a:xfrm>
              <a:off x="4933225" y="433375"/>
              <a:ext cx="230050" cy="210950"/>
            </a:xfrm>
            <a:custGeom>
              <a:rect b="b" l="l" r="r" t="t"/>
              <a:pathLst>
                <a:path extrusionOk="0" h="8438" w="9202">
                  <a:moveTo>
                    <a:pt x="2464" y="855"/>
                  </a:moveTo>
                  <a:lnTo>
                    <a:pt x="2483" y="864"/>
                  </a:lnTo>
                  <a:lnTo>
                    <a:pt x="2492" y="873"/>
                  </a:lnTo>
                  <a:lnTo>
                    <a:pt x="2501" y="882"/>
                  </a:lnTo>
                  <a:lnTo>
                    <a:pt x="2501" y="900"/>
                  </a:lnTo>
                  <a:lnTo>
                    <a:pt x="2501" y="5365"/>
                  </a:lnTo>
                  <a:lnTo>
                    <a:pt x="2501" y="5374"/>
                  </a:lnTo>
                  <a:lnTo>
                    <a:pt x="2492" y="5392"/>
                  </a:lnTo>
                  <a:lnTo>
                    <a:pt x="2483" y="5401"/>
                  </a:lnTo>
                  <a:lnTo>
                    <a:pt x="882" y="5401"/>
                  </a:lnTo>
                  <a:lnTo>
                    <a:pt x="864" y="5392"/>
                  </a:lnTo>
                  <a:lnTo>
                    <a:pt x="855" y="5374"/>
                  </a:lnTo>
                  <a:lnTo>
                    <a:pt x="855" y="5365"/>
                  </a:lnTo>
                  <a:lnTo>
                    <a:pt x="855" y="900"/>
                  </a:lnTo>
                  <a:lnTo>
                    <a:pt x="855" y="882"/>
                  </a:lnTo>
                  <a:lnTo>
                    <a:pt x="864" y="873"/>
                  </a:lnTo>
                  <a:lnTo>
                    <a:pt x="882" y="864"/>
                  </a:lnTo>
                  <a:lnTo>
                    <a:pt x="892" y="855"/>
                  </a:lnTo>
                  <a:close/>
                  <a:moveTo>
                    <a:pt x="6720" y="1010"/>
                  </a:moveTo>
                  <a:lnTo>
                    <a:pt x="6883" y="1019"/>
                  </a:lnTo>
                  <a:lnTo>
                    <a:pt x="7047" y="1046"/>
                  </a:lnTo>
                  <a:lnTo>
                    <a:pt x="7202" y="1082"/>
                  </a:lnTo>
                  <a:lnTo>
                    <a:pt x="7347" y="1137"/>
                  </a:lnTo>
                  <a:lnTo>
                    <a:pt x="7493" y="1210"/>
                  </a:lnTo>
                  <a:lnTo>
                    <a:pt x="7620" y="1291"/>
                  </a:lnTo>
                  <a:lnTo>
                    <a:pt x="7747" y="1382"/>
                  </a:lnTo>
                  <a:lnTo>
                    <a:pt x="7865" y="1482"/>
                  </a:lnTo>
                  <a:lnTo>
                    <a:pt x="7965" y="1601"/>
                  </a:lnTo>
                  <a:lnTo>
                    <a:pt x="8065" y="1728"/>
                  </a:lnTo>
                  <a:lnTo>
                    <a:pt x="8147" y="1864"/>
                  </a:lnTo>
                  <a:lnTo>
                    <a:pt x="8211" y="2001"/>
                  </a:lnTo>
                  <a:lnTo>
                    <a:pt x="8265" y="2155"/>
                  </a:lnTo>
                  <a:lnTo>
                    <a:pt x="8311" y="2310"/>
                  </a:lnTo>
                  <a:lnTo>
                    <a:pt x="8329" y="2464"/>
                  </a:lnTo>
                  <a:lnTo>
                    <a:pt x="8338" y="2637"/>
                  </a:lnTo>
                  <a:lnTo>
                    <a:pt x="8338" y="4074"/>
                  </a:lnTo>
                  <a:lnTo>
                    <a:pt x="8338" y="4165"/>
                  </a:lnTo>
                  <a:lnTo>
                    <a:pt x="8320" y="4255"/>
                  </a:lnTo>
                  <a:lnTo>
                    <a:pt x="8302" y="4337"/>
                  </a:lnTo>
                  <a:lnTo>
                    <a:pt x="8274" y="4419"/>
                  </a:lnTo>
                  <a:lnTo>
                    <a:pt x="8229" y="4501"/>
                  </a:lnTo>
                  <a:lnTo>
                    <a:pt x="8184" y="4574"/>
                  </a:lnTo>
                  <a:lnTo>
                    <a:pt x="8138" y="4637"/>
                  </a:lnTo>
                  <a:lnTo>
                    <a:pt x="8084" y="4701"/>
                  </a:lnTo>
                  <a:lnTo>
                    <a:pt x="8020" y="4756"/>
                  </a:lnTo>
                  <a:lnTo>
                    <a:pt x="7947" y="4810"/>
                  </a:lnTo>
                  <a:lnTo>
                    <a:pt x="7874" y="4856"/>
                  </a:lnTo>
                  <a:lnTo>
                    <a:pt x="7793" y="4892"/>
                  </a:lnTo>
                  <a:lnTo>
                    <a:pt x="7711" y="4919"/>
                  </a:lnTo>
                  <a:lnTo>
                    <a:pt x="7629" y="4946"/>
                  </a:lnTo>
                  <a:lnTo>
                    <a:pt x="7538" y="4956"/>
                  </a:lnTo>
                  <a:lnTo>
                    <a:pt x="7447" y="4965"/>
                  </a:lnTo>
                  <a:lnTo>
                    <a:pt x="6365" y="4965"/>
                  </a:lnTo>
                  <a:lnTo>
                    <a:pt x="6274" y="4974"/>
                  </a:lnTo>
                  <a:lnTo>
                    <a:pt x="6201" y="5001"/>
                  </a:lnTo>
                  <a:lnTo>
                    <a:pt x="6120" y="5037"/>
                  </a:lnTo>
                  <a:lnTo>
                    <a:pt x="6065" y="5092"/>
                  </a:lnTo>
                  <a:lnTo>
                    <a:pt x="6010" y="5156"/>
                  </a:lnTo>
                  <a:lnTo>
                    <a:pt x="5965" y="5228"/>
                  </a:lnTo>
                  <a:lnTo>
                    <a:pt x="5947" y="5301"/>
                  </a:lnTo>
                  <a:lnTo>
                    <a:pt x="5938" y="5392"/>
                  </a:lnTo>
                  <a:lnTo>
                    <a:pt x="5938" y="7156"/>
                  </a:lnTo>
                  <a:lnTo>
                    <a:pt x="5929" y="7247"/>
                  </a:lnTo>
                  <a:lnTo>
                    <a:pt x="5901" y="7320"/>
                  </a:lnTo>
                  <a:lnTo>
                    <a:pt x="5865" y="7392"/>
                  </a:lnTo>
                  <a:lnTo>
                    <a:pt x="5810" y="7456"/>
                  </a:lnTo>
                  <a:lnTo>
                    <a:pt x="5747" y="7511"/>
                  </a:lnTo>
                  <a:lnTo>
                    <a:pt x="5674" y="7547"/>
                  </a:lnTo>
                  <a:lnTo>
                    <a:pt x="5601" y="7574"/>
                  </a:lnTo>
                  <a:lnTo>
                    <a:pt x="5510" y="7583"/>
                  </a:lnTo>
                  <a:lnTo>
                    <a:pt x="5465" y="7574"/>
                  </a:lnTo>
                  <a:lnTo>
                    <a:pt x="5419" y="7565"/>
                  </a:lnTo>
                  <a:lnTo>
                    <a:pt x="5374" y="7538"/>
                  </a:lnTo>
                  <a:lnTo>
                    <a:pt x="5319" y="7492"/>
                  </a:lnTo>
                  <a:lnTo>
                    <a:pt x="5265" y="7420"/>
                  </a:lnTo>
                  <a:lnTo>
                    <a:pt x="5201" y="7320"/>
                  </a:lnTo>
                  <a:lnTo>
                    <a:pt x="5138" y="7183"/>
                  </a:lnTo>
                  <a:lnTo>
                    <a:pt x="5065" y="7010"/>
                  </a:lnTo>
                  <a:lnTo>
                    <a:pt x="4574" y="5728"/>
                  </a:lnTo>
                  <a:lnTo>
                    <a:pt x="4519" y="5583"/>
                  </a:lnTo>
                  <a:lnTo>
                    <a:pt x="4456" y="5447"/>
                  </a:lnTo>
                  <a:lnTo>
                    <a:pt x="4383" y="5337"/>
                  </a:lnTo>
                  <a:lnTo>
                    <a:pt x="4310" y="5228"/>
                  </a:lnTo>
                  <a:lnTo>
                    <a:pt x="4237" y="5137"/>
                  </a:lnTo>
                  <a:lnTo>
                    <a:pt x="4165" y="5046"/>
                  </a:lnTo>
                  <a:lnTo>
                    <a:pt x="4092" y="4974"/>
                  </a:lnTo>
                  <a:lnTo>
                    <a:pt x="4010" y="4910"/>
                  </a:lnTo>
                  <a:lnTo>
                    <a:pt x="3928" y="4856"/>
                  </a:lnTo>
                  <a:lnTo>
                    <a:pt x="3847" y="4810"/>
                  </a:lnTo>
                  <a:lnTo>
                    <a:pt x="3765" y="4774"/>
                  </a:lnTo>
                  <a:lnTo>
                    <a:pt x="3683" y="4737"/>
                  </a:lnTo>
                  <a:lnTo>
                    <a:pt x="3519" y="4692"/>
                  </a:lnTo>
                  <a:lnTo>
                    <a:pt x="3365" y="4665"/>
                  </a:lnTo>
                  <a:lnTo>
                    <a:pt x="3365" y="1373"/>
                  </a:lnTo>
                  <a:lnTo>
                    <a:pt x="3465" y="1310"/>
                  </a:lnTo>
                  <a:lnTo>
                    <a:pt x="3601" y="1246"/>
                  </a:lnTo>
                  <a:lnTo>
                    <a:pt x="3756" y="1182"/>
                  </a:lnTo>
                  <a:lnTo>
                    <a:pt x="3919" y="1128"/>
                  </a:lnTo>
                  <a:lnTo>
                    <a:pt x="4110" y="1082"/>
                  </a:lnTo>
                  <a:lnTo>
                    <a:pt x="4310" y="1046"/>
                  </a:lnTo>
                  <a:lnTo>
                    <a:pt x="4519" y="1019"/>
                  </a:lnTo>
                  <a:lnTo>
                    <a:pt x="4738" y="1010"/>
                  </a:lnTo>
                  <a:close/>
                  <a:moveTo>
                    <a:pt x="892" y="0"/>
                  </a:moveTo>
                  <a:lnTo>
                    <a:pt x="801" y="9"/>
                  </a:lnTo>
                  <a:lnTo>
                    <a:pt x="719" y="18"/>
                  </a:lnTo>
                  <a:lnTo>
                    <a:pt x="628" y="37"/>
                  </a:lnTo>
                  <a:lnTo>
                    <a:pt x="546" y="73"/>
                  </a:lnTo>
                  <a:lnTo>
                    <a:pt x="464" y="109"/>
                  </a:lnTo>
                  <a:lnTo>
                    <a:pt x="391" y="155"/>
                  </a:lnTo>
                  <a:lnTo>
                    <a:pt x="328" y="209"/>
                  </a:lnTo>
                  <a:lnTo>
                    <a:pt x="264" y="264"/>
                  </a:lnTo>
                  <a:lnTo>
                    <a:pt x="201" y="328"/>
                  </a:lnTo>
                  <a:lnTo>
                    <a:pt x="155" y="391"/>
                  </a:lnTo>
                  <a:lnTo>
                    <a:pt x="110" y="473"/>
                  </a:lnTo>
                  <a:lnTo>
                    <a:pt x="73" y="546"/>
                  </a:lnTo>
                  <a:lnTo>
                    <a:pt x="37" y="628"/>
                  </a:lnTo>
                  <a:lnTo>
                    <a:pt x="19" y="719"/>
                  </a:lnTo>
                  <a:lnTo>
                    <a:pt x="0" y="800"/>
                  </a:lnTo>
                  <a:lnTo>
                    <a:pt x="0" y="900"/>
                  </a:lnTo>
                  <a:lnTo>
                    <a:pt x="0" y="5365"/>
                  </a:lnTo>
                  <a:lnTo>
                    <a:pt x="0" y="5456"/>
                  </a:lnTo>
                  <a:lnTo>
                    <a:pt x="19" y="5547"/>
                  </a:lnTo>
                  <a:lnTo>
                    <a:pt x="37" y="5628"/>
                  </a:lnTo>
                  <a:lnTo>
                    <a:pt x="73" y="5710"/>
                  </a:lnTo>
                  <a:lnTo>
                    <a:pt x="110" y="5792"/>
                  </a:lnTo>
                  <a:lnTo>
                    <a:pt x="155" y="5865"/>
                  </a:lnTo>
                  <a:lnTo>
                    <a:pt x="201" y="5928"/>
                  </a:lnTo>
                  <a:lnTo>
                    <a:pt x="264" y="5992"/>
                  </a:lnTo>
                  <a:lnTo>
                    <a:pt x="328" y="6056"/>
                  </a:lnTo>
                  <a:lnTo>
                    <a:pt x="391" y="6101"/>
                  </a:lnTo>
                  <a:lnTo>
                    <a:pt x="464" y="6147"/>
                  </a:lnTo>
                  <a:lnTo>
                    <a:pt x="546" y="6192"/>
                  </a:lnTo>
                  <a:lnTo>
                    <a:pt x="628" y="6219"/>
                  </a:lnTo>
                  <a:lnTo>
                    <a:pt x="719" y="6238"/>
                  </a:lnTo>
                  <a:lnTo>
                    <a:pt x="801" y="6256"/>
                  </a:lnTo>
                  <a:lnTo>
                    <a:pt x="2546" y="6256"/>
                  </a:lnTo>
                  <a:lnTo>
                    <a:pt x="2628" y="6247"/>
                  </a:lnTo>
                  <a:lnTo>
                    <a:pt x="2701" y="6228"/>
                  </a:lnTo>
                  <a:lnTo>
                    <a:pt x="2774" y="6201"/>
                  </a:lnTo>
                  <a:lnTo>
                    <a:pt x="2846" y="6174"/>
                  </a:lnTo>
                  <a:lnTo>
                    <a:pt x="2919" y="6138"/>
                  </a:lnTo>
                  <a:lnTo>
                    <a:pt x="2983" y="6092"/>
                  </a:lnTo>
                  <a:lnTo>
                    <a:pt x="3037" y="6047"/>
                  </a:lnTo>
                  <a:lnTo>
                    <a:pt x="3092" y="6001"/>
                  </a:lnTo>
                  <a:lnTo>
                    <a:pt x="3146" y="5947"/>
                  </a:lnTo>
                  <a:lnTo>
                    <a:pt x="3192" y="5883"/>
                  </a:lnTo>
                  <a:lnTo>
                    <a:pt x="3237" y="5819"/>
                  </a:lnTo>
                  <a:lnTo>
                    <a:pt x="3274" y="5756"/>
                  </a:lnTo>
                  <a:lnTo>
                    <a:pt x="3301" y="5683"/>
                  </a:lnTo>
                  <a:lnTo>
                    <a:pt x="3328" y="5610"/>
                  </a:lnTo>
                  <a:lnTo>
                    <a:pt x="3346" y="5528"/>
                  </a:lnTo>
                  <a:lnTo>
                    <a:pt x="3410" y="5556"/>
                  </a:lnTo>
                  <a:lnTo>
                    <a:pt x="3465" y="5583"/>
                  </a:lnTo>
                  <a:lnTo>
                    <a:pt x="3519" y="5619"/>
                  </a:lnTo>
                  <a:lnTo>
                    <a:pt x="3574" y="5674"/>
                  </a:lnTo>
                  <a:lnTo>
                    <a:pt x="3628" y="5738"/>
                  </a:lnTo>
                  <a:lnTo>
                    <a:pt x="3674" y="5819"/>
                  </a:lnTo>
                  <a:lnTo>
                    <a:pt x="3728" y="5919"/>
                  </a:lnTo>
                  <a:lnTo>
                    <a:pt x="3774" y="6028"/>
                  </a:lnTo>
                  <a:lnTo>
                    <a:pt x="4265" y="7310"/>
                  </a:lnTo>
                  <a:lnTo>
                    <a:pt x="4319" y="7456"/>
                  </a:lnTo>
                  <a:lnTo>
                    <a:pt x="4392" y="7629"/>
                  </a:lnTo>
                  <a:lnTo>
                    <a:pt x="4447" y="7720"/>
                  </a:lnTo>
                  <a:lnTo>
                    <a:pt x="4501" y="7820"/>
                  </a:lnTo>
                  <a:lnTo>
                    <a:pt x="4556" y="7911"/>
                  </a:lnTo>
                  <a:lnTo>
                    <a:pt x="4628" y="8001"/>
                  </a:lnTo>
                  <a:lnTo>
                    <a:pt x="4701" y="8092"/>
                  </a:lnTo>
                  <a:lnTo>
                    <a:pt x="4792" y="8174"/>
                  </a:lnTo>
                  <a:lnTo>
                    <a:pt x="4883" y="8247"/>
                  </a:lnTo>
                  <a:lnTo>
                    <a:pt x="4992" y="8311"/>
                  </a:lnTo>
                  <a:lnTo>
                    <a:pt x="5101" y="8365"/>
                  </a:lnTo>
                  <a:lnTo>
                    <a:pt x="5229" y="8402"/>
                  </a:lnTo>
                  <a:lnTo>
                    <a:pt x="5365" y="8429"/>
                  </a:lnTo>
                  <a:lnTo>
                    <a:pt x="5510" y="8438"/>
                  </a:lnTo>
                  <a:lnTo>
                    <a:pt x="5647" y="8429"/>
                  </a:lnTo>
                  <a:lnTo>
                    <a:pt x="5774" y="8411"/>
                  </a:lnTo>
                  <a:lnTo>
                    <a:pt x="5892" y="8383"/>
                  </a:lnTo>
                  <a:lnTo>
                    <a:pt x="6010" y="8338"/>
                  </a:lnTo>
                  <a:lnTo>
                    <a:pt x="6120" y="8283"/>
                  </a:lnTo>
                  <a:lnTo>
                    <a:pt x="6229" y="8220"/>
                  </a:lnTo>
                  <a:lnTo>
                    <a:pt x="6329" y="8147"/>
                  </a:lnTo>
                  <a:lnTo>
                    <a:pt x="6420" y="8065"/>
                  </a:lnTo>
                  <a:lnTo>
                    <a:pt x="6501" y="7974"/>
                  </a:lnTo>
                  <a:lnTo>
                    <a:pt x="6574" y="7874"/>
                  </a:lnTo>
                  <a:lnTo>
                    <a:pt x="6638" y="7765"/>
                  </a:lnTo>
                  <a:lnTo>
                    <a:pt x="6692" y="7656"/>
                  </a:lnTo>
                  <a:lnTo>
                    <a:pt x="6738" y="7538"/>
                  </a:lnTo>
                  <a:lnTo>
                    <a:pt x="6765" y="7420"/>
                  </a:lnTo>
                  <a:lnTo>
                    <a:pt x="6783" y="7292"/>
                  </a:lnTo>
                  <a:lnTo>
                    <a:pt x="6792" y="7156"/>
                  </a:lnTo>
                  <a:lnTo>
                    <a:pt x="6792" y="5819"/>
                  </a:lnTo>
                  <a:lnTo>
                    <a:pt x="7447" y="5819"/>
                  </a:lnTo>
                  <a:lnTo>
                    <a:pt x="7629" y="5810"/>
                  </a:lnTo>
                  <a:lnTo>
                    <a:pt x="7802" y="5783"/>
                  </a:lnTo>
                  <a:lnTo>
                    <a:pt x="7965" y="5738"/>
                  </a:lnTo>
                  <a:lnTo>
                    <a:pt x="8129" y="5683"/>
                  </a:lnTo>
                  <a:lnTo>
                    <a:pt x="8284" y="5610"/>
                  </a:lnTo>
                  <a:lnTo>
                    <a:pt x="8429" y="5519"/>
                  </a:lnTo>
                  <a:lnTo>
                    <a:pt x="8556" y="5419"/>
                  </a:lnTo>
                  <a:lnTo>
                    <a:pt x="8684" y="5310"/>
                  </a:lnTo>
                  <a:lnTo>
                    <a:pt x="8802" y="5183"/>
                  </a:lnTo>
                  <a:lnTo>
                    <a:pt x="8902" y="5046"/>
                  </a:lnTo>
                  <a:lnTo>
                    <a:pt x="8984" y="4901"/>
                  </a:lnTo>
                  <a:lnTo>
                    <a:pt x="9056" y="4756"/>
                  </a:lnTo>
                  <a:lnTo>
                    <a:pt x="9120" y="4592"/>
                  </a:lnTo>
                  <a:lnTo>
                    <a:pt x="9165" y="4428"/>
                  </a:lnTo>
                  <a:lnTo>
                    <a:pt x="9193" y="4246"/>
                  </a:lnTo>
                  <a:lnTo>
                    <a:pt x="9202" y="4074"/>
                  </a:lnTo>
                  <a:lnTo>
                    <a:pt x="9202" y="2637"/>
                  </a:lnTo>
                  <a:lnTo>
                    <a:pt x="9193" y="2510"/>
                  </a:lnTo>
                  <a:lnTo>
                    <a:pt x="9184" y="2382"/>
                  </a:lnTo>
                  <a:lnTo>
                    <a:pt x="9165" y="2255"/>
                  </a:lnTo>
                  <a:lnTo>
                    <a:pt x="9147" y="2137"/>
                  </a:lnTo>
                  <a:lnTo>
                    <a:pt x="9120" y="2019"/>
                  </a:lnTo>
                  <a:lnTo>
                    <a:pt x="9084" y="1901"/>
                  </a:lnTo>
                  <a:lnTo>
                    <a:pt x="9047" y="1782"/>
                  </a:lnTo>
                  <a:lnTo>
                    <a:pt x="9002" y="1673"/>
                  </a:lnTo>
                  <a:lnTo>
                    <a:pt x="8956" y="1555"/>
                  </a:lnTo>
                  <a:lnTo>
                    <a:pt x="8902" y="1455"/>
                  </a:lnTo>
                  <a:lnTo>
                    <a:pt x="8838" y="1346"/>
                  </a:lnTo>
                  <a:lnTo>
                    <a:pt x="8775" y="1246"/>
                  </a:lnTo>
                  <a:lnTo>
                    <a:pt x="8702" y="1146"/>
                  </a:lnTo>
                  <a:lnTo>
                    <a:pt x="8629" y="1055"/>
                  </a:lnTo>
                  <a:lnTo>
                    <a:pt x="8556" y="964"/>
                  </a:lnTo>
                  <a:lnTo>
                    <a:pt x="8474" y="882"/>
                  </a:lnTo>
                  <a:lnTo>
                    <a:pt x="8384" y="800"/>
                  </a:lnTo>
                  <a:lnTo>
                    <a:pt x="8293" y="719"/>
                  </a:lnTo>
                  <a:lnTo>
                    <a:pt x="8202" y="646"/>
                  </a:lnTo>
                  <a:lnTo>
                    <a:pt x="8102" y="573"/>
                  </a:lnTo>
                  <a:lnTo>
                    <a:pt x="8002" y="509"/>
                  </a:lnTo>
                  <a:lnTo>
                    <a:pt x="7902" y="455"/>
                  </a:lnTo>
                  <a:lnTo>
                    <a:pt x="7793" y="400"/>
                  </a:lnTo>
                  <a:lnTo>
                    <a:pt x="7683" y="346"/>
                  </a:lnTo>
                  <a:lnTo>
                    <a:pt x="7565" y="300"/>
                  </a:lnTo>
                  <a:lnTo>
                    <a:pt x="7456" y="264"/>
                  </a:lnTo>
                  <a:lnTo>
                    <a:pt x="7338" y="228"/>
                  </a:lnTo>
                  <a:lnTo>
                    <a:pt x="7220" y="200"/>
                  </a:lnTo>
                  <a:lnTo>
                    <a:pt x="7092" y="182"/>
                  </a:lnTo>
                  <a:lnTo>
                    <a:pt x="6965" y="164"/>
                  </a:lnTo>
                  <a:lnTo>
                    <a:pt x="6847" y="155"/>
                  </a:lnTo>
                  <a:lnTo>
                    <a:pt x="4538" y="155"/>
                  </a:lnTo>
                  <a:lnTo>
                    <a:pt x="4347" y="173"/>
                  </a:lnTo>
                  <a:lnTo>
                    <a:pt x="4147" y="200"/>
                  </a:lnTo>
                  <a:lnTo>
                    <a:pt x="3956" y="237"/>
                  </a:lnTo>
                  <a:lnTo>
                    <a:pt x="3774" y="282"/>
                  </a:lnTo>
                  <a:lnTo>
                    <a:pt x="3592" y="337"/>
                  </a:lnTo>
                  <a:lnTo>
                    <a:pt x="3410" y="391"/>
                  </a:lnTo>
                  <a:lnTo>
                    <a:pt x="3246" y="464"/>
                  </a:lnTo>
                  <a:lnTo>
                    <a:pt x="3183" y="364"/>
                  </a:lnTo>
                  <a:lnTo>
                    <a:pt x="3110" y="273"/>
                  </a:lnTo>
                  <a:lnTo>
                    <a:pt x="3019" y="200"/>
                  </a:lnTo>
                  <a:lnTo>
                    <a:pt x="2928" y="128"/>
                  </a:lnTo>
                  <a:lnTo>
                    <a:pt x="2819" y="73"/>
                  </a:lnTo>
                  <a:lnTo>
                    <a:pt x="2710" y="37"/>
                  </a:lnTo>
                  <a:lnTo>
                    <a:pt x="2592" y="9"/>
                  </a:lnTo>
                  <a:lnTo>
                    <a:pt x="2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3" name="Google Shape;1193;p31"/>
          <p:cNvGrpSpPr/>
          <p:nvPr/>
        </p:nvGrpSpPr>
        <p:grpSpPr>
          <a:xfrm>
            <a:off x="3281147" y="3172196"/>
            <a:ext cx="365742" cy="359675"/>
            <a:chOff x="5773575" y="1585825"/>
            <a:chExt cx="548750" cy="538275"/>
          </a:xfrm>
        </p:grpSpPr>
        <p:sp>
          <p:nvSpPr>
            <p:cNvPr id="1194" name="Google Shape;1194;p31"/>
            <p:cNvSpPr/>
            <p:nvPr/>
          </p:nvSpPr>
          <p:spPr>
            <a:xfrm>
              <a:off x="6073400" y="1651275"/>
              <a:ext cx="194600" cy="203475"/>
            </a:xfrm>
            <a:custGeom>
              <a:rect b="b" l="l" r="r" t="t"/>
              <a:pathLst>
                <a:path extrusionOk="0" h="8139" w="7784">
                  <a:moveTo>
                    <a:pt x="1546" y="855"/>
                  </a:moveTo>
                  <a:lnTo>
                    <a:pt x="1619" y="865"/>
                  </a:lnTo>
                  <a:lnTo>
                    <a:pt x="1691" y="874"/>
                  </a:lnTo>
                  <a:lnTo>
                    <a:pt x="1755" y="892"/>
                  </a:lnTo>
                  <a:lnTo>
                    <a:pt x="1819" y="910"/>
                  </a:lnTo>
                  <a:lnTo>
                    <a:pt x="1882" y="946"/>
                  </a:lnTo>
                  <a:lnTo>
                    <a:pt x="1937" y="983"/>
                  </a:lnTo>
                  <a:lnTo>
                    <a:pt x="1992" y="1019"/>
                  </a:lnTo>
                  <a:lnTo>
                    <a:pt x="2037" y="1065"/>
                  </a:lnTo>
                  <a:lnTo>
                    <a:pt x="2082" y="1110"/>
                  </a:lnTo>
                  <a:lnTo>
                    <a:pt x="2128" y="1165"/>
                  </a:lnTo>
                  <a:lnTo>
                    <a:pt x="2164" y="1219"/>
                  </a:lnTo>
                  <a:lnTo>
                    <a:pt x="2192" y="1283"/>
                  </a:lnTo>
                  <a:lnTo>
                    <a:pt x="2210" y="1346"/>
                  </a:lnTo>
                  <a:lnTo>
                    <a:pt x="2228" y="1410"/>
                  </a:lnTo>
                  <a:lnTo>
                    <a:pt x="2237" y="1483"/>
                  </a:lnTo>
                  <a:lnTo>
                    <a:pt x="2246" y="1556"/>
                  </a:lnTo>
                  <a:lnTo>
                    <a:pt x="2237" y="1628"/>
                  </a:lnTo>
                  <a:lnTo>
                    <a:pt x="2228" y="1692"/>
                  </a:lnTo>
                  <a:lnTo>
                    <a:pt x="2210" y="1756"/>
                  </a:lnTo>
                  <a:lnTo>
                    <a:pt x="2192" y="1819"/>
                  </a:lnTo>
                  <a:lnTo>
                    <a:pt x="2164" y="1883"/>
                  </a:lnTo>
                  <a:lnTo>
                    <a:pt x="2128" y="1937"/>
                  </a:lnTo>
                  <a:lnTo>
                    <a:pt x="2082" y="1992"/>
                  </a:lnTo>
                  <a:lnTo>
                    <a:pt x="2037" y="2047"/>
                  </a:lnTo>
                  <a:lnTo>
                    <a:pt x="1992" y="2092"/>
                  </a:lnTo>
                  <a:lnTo>
                    <a:pt x="1937" y="2128"/>
                  </a:lnTo>
                  <a:lnTo>
                    <a:pt x="1882" y="2165"/>
                  </a:lnTo>
                  <a:lnTo>
                    <a:pt x="1819" y="2192"/>
                  </a:lnTo>
                  <a:lnTo>
                    <a:pt x="1755" y="2219"/>
                  </a:lnTo>
                  <a:lnTo>
                    <a:pt x="1691" y="2237"/>
                  </a:lnTo>
                  <a:lnTo>
                    <a:pt x="1619" y="2247"/>
                  </a:lnTo>
                  <a:lnTo>
                    <a:pt x="1482" y="2247"/>
                  </a:lnTo>
                  <a:lnTo>
                    <a:pt x="1410" y="2237"/>
                  </a:lnTo>
                  <a:lnTo>
                    <a:pt x="1346" y="2219"/>
                  </a:lnTo>
                  <a:lnTo>
                    <a:pt x="1282" y="2192"/>
                  </a:lnTo>
                  <a:lnTo>
                    <a:pt x="1219" y="2165"/>
                  </a:lnTo>
                  <a:lnTo>
                    <a:pt x="1164" y="2128"/>
                  </a:lnTo>
                  <a:lnTo>
                    <a:pt x="1110" y="2092"/>
                  </a:lnTo>
                  <a:lnTo>
                    <a:pt x="1055" y="2047"/>
                  </a:lnTo>
                  <a:lnTo>
                    <a:pt x="1019" y="1992"/>
                  </a:lnTo>
                  <a:lnTo>
                    <a:pt x="973" y="1937"/>
                  </a:lnTo>
                  <a:lnTo>
                    <a:pt x="937" y="1883"/>
                  </a:lnTo>
                  <a:lnTo>
                    <a:pt x="910" y="1819"/>
                  </a:lnTo>
                  <a:lnTo>
                    <a:pt x="891" y="1756"/>
                  </a:lnTo>
                  <a:lnTo>
                    <a:pt x="873" y="1692"/>
                  </a:lnTo>
                  <a:lnTo>
                    <a:pt x="864" y="1628"/>
                  </a:lnTo>
                  <a:lnTo>
                    <a:pt x="855" y="1556"/>
                  </a:lnTo>
                  <a:lnTo>
                    <a:pt x="864" y="1483"/>
                  </a:lnTo>
                  <a:lnTo>
                    <a:pt x="873" y="1410"/>
                  </a:lnTo>
                  <a:lnTo>
                    <a:pt x="891" y="1346"/>
                  </a:lnTo>
                  <a:lnTo>
                    <a:pt x="910" y="1283"/>
                  </a:lnTo>
                  <a:lnTo>
                    <a:pt x="937" y="1219"/>
                  </a:lnTo>
                  <a:lnTo>
                    <a:pt x="973" y="1165"/>
                  </a:lnTo>
                  <a:lnTo>
                    <a:pt x="1019" y="1110"/>
                  </a:lnTo>
                  <a:lnTo>
                    <a:pt x="1055" y="1065"/>
                  </a:lnTo>
                  <a:lnTo>
                    <a:pt x="1110" y="1019"/>
                  </a:lnTo>
                  <a:lnTo>
                    <a:pt x="1164" y="983"/>
                  </a:lnTo>
                  <a:lnTo>
                    <a:pt x="1219" y="946"/>
                  </a:lnTo>
                  <a:lnTo>
                    <a:pt x="1282" y="910"/>
                  </a:lnTo>
                  <a:lnTo>
                    <a:pt x="1346" y="892"/>
                  </a:lnTo>
                  <a:lnTo>
                    <a:pt x="1410" y="874"/>
                  </a:lnTo>
                  <a:lnTo>
                    <a:pt x="1482" y="865"/>
                  </a:lnTo>
                  <a:lnTo>
                    <a:pt x="1546" y="855"/>
                  </a:lnTo>
                  <a:close/>
                  <a:moveTo>
                    <a:pt x="6301" y="3383"/>
                  </a:moveTo>
                  <a:lnTo>
                    <a:pt x="6374" y="3392"/>
                  </a:lnTo>
                  <a:lnTo>
                    <a:pt x="6438" y="3410"/>
                  </a:lnTo>
                  <a:lnTo>
                    <a:pt x="6501" y="3438"/>
                  </a:lnTo>
                  <a:lnTo>
                    <a:pt x="6565" y="3465"/>
                  </a:lnTo>
                  <a:lnTo>
                    <a:pt x="6619" y="3501"/>
                  </a:lnTo>
                  <a:lnTo>
                    <a:pt x="6674" y="3538"/>
                  </a:lnTo>
                  <a:lnTo>
                    <a:pt x="6720" y="3583"/>
                  </a:lnTo>
                  <a:lnTo>
                    <a:pt x="6765" y="3629"/>
                  </a:lnTo>
                  <a:lnTo>
                    <a:pt x="6801" y="3683"/>
                  </a:lnTo>
                  <a:lnTo>
                    <a:pt x="6838" y="3738"/>
                  </a:lnTo>
                  <a:lnTo>
                    <a:pt x="6865" y="3801"/>
                  </a:lnTo>
                  <a:lnTo>
                    <a:pt x="6892" y="3865"/>
                  </a:lnTo>
                  <a:lnTo>
                    <a:pt x="6910" y="3929"/>
                  </a:lnTo>
                  <a:lnTo>
                    <a:pt x="6920" y="4001"/>
                  </a:lnTo>
                  <a:lnTo>
                    <a:pt x="6920" y="4074"/>
                  </a:lnTo>
                  <a:lnTo>
                    <a:pt x="6920" y="4147"/>
                  </a:lnTo>
                  <a:lnTo>
                    <a:pt x="6910" y="4210"/>
                  </a:lnTo>
                  <a:lnTo>
                    <a:pt x="6892" y="4274"/>
                  </a:lnTo>
                  <a:lnTo>
                    <a:pt x="6865" y="4338"/>
                  </a:lnTo>
                  <a:lnTo>
                    <a:pt x="6838" y="4401"/>
                  </a:lnTo>
                  <a:lnTo>
                    <a:pt x="6801" y="4456"/>
                  </a:lnTo>
                  <a:lnTo>
                    <a:pt x="6765" y="4511"/>
                  </a:lnTo>
                  <a:lnTo>
                    <a:pt x="6720" y="4565"/>
                  </a:lnTo>
                  <a:lnTo>
                    <a:pt x="6674" y="4611"/>
                  </a:lnTo>
                  <a:lnTo>
                    <a:pt x="6619" y="4647"/>
                  </a:lnTo>
                  <a:lnTo>
                    <a:pt x="6565" y="4683"/>
                  </a:lnTo>
                  <a:lnTo>
                    <a:pt x="6501" y="4711"/>
                  </a:lnTo>
                  <a:lnTo>
                    <a:pt x="6438" y="4738"/>
                  </a:lnTo>
                  <a:lnTo>
                    <a:pt x="6374" y="4756"/>
                  </a:lnTo>
                  <a:lnTo>
                    <a:pt x="6301" y="4765"/>
                  </a:lnTo>
                  <a:lnTo>
                    <a:pt x="6156" y="4765"/>
                  </a:lnTo>
                  <a:lnTo>
                    <a:pt x="6092" y="4756"/>
                  </a:lnTo>
                  <a:lnTo>
                    <a:pt x="6028" y="4738"/>
                  </a:lnTo>
                  <a:lnTo>
                    <a:pt x="5965" y="4711"/>
                  </a:lnTo>
                  <a:lnTo>
                    <a:pt x="5901" y="4683"/>
                  </a:lnTo>
                  <a:lnTo>
                    <a:pt x="5847" y="4647"/>
                  </a:lnTo>
                  <a:lnTo>
                    <a:pt x="5792" y="4611"/>
                  </a:lnTo>
                  <a:lnTo>
                    <a:pt x="5738" y="4565"/>
                  </a:lnTo>
                  <a:lnTo>
                    <a:pt x="5692" y="4511"/>
                  </a:lnTo>
                  <a:lnTo>
                    <a:pt x="5656" y="4456"/>
                  </a:lnTo>
                  <a:lnTo>
                    <a:pt x="5619" y="4401"/>
                  </a:lnTo>
                  <a:lnTo>
                    <a:pt x="5592" y="4338"/>
                  </a:lnTo>
                  <a:lnTo>
                    <a:pt x="5565" y="4274"/>
                  </a:lnTo>
                  <a:lnTo>
                    <a:pt x="5556" y="4210"/>
                  </a:lnTo>
                  <a:lnTo>
                    <a:pt x="5538" y="4147"/>
                  </a:lnTo>
                  <a:lnTo>
                    <a:pt x="5538" y="4074"/>
                  </a:lnTo>
                  <a:lnTo>
                    <a:pt x="5538" y="4001"/>
                  </a:lnTo>
                  <a:lnTo>
                    <a:pt x="5556" y="3929"/>
                  </a:lnTo>
                  <a:lnTo>
                    <a:pt x="5565" y="3865"/>
                  </a:lnTo>
                  <a:lnTo>
                    <a:pt x="5592" y="3801"/>
                  </a:lnTo>
                  <a:lnTo>
                    <a:pt x="5619" y="3738"/>
                  </a:lnTo>
                  <a:lnTo>
                    <a:pt x="5656" y="3683"/>
                  </a:lnTo>
                  <a:lnTo>
                    <a:pt x="5692" y="3629"/>
                  </a:lnTo>
                  <a:lnTo>
                    <a:pt x="5738" y="3583"/>
                  </a:lnTo>
                  <a:lnTo>
                    <a:pt x="5792" y="3538"/>
                  </a:lnTo>
                  <a:lnTo>
                    <a:pt x="5847" y="3501"/>
                  </a:lnTo>
                  <a:lnTo>
                    <a:pt x="5901" y="3465"/>
                  </a:lnTo>
                  <a:lnTo>
                    <a:pt x="5965" y="3438"/>
                  </a:lnTo>
                  <a:lnTo>
                    <a:pt x="6028" y="3410"/>
                  </a:lnTo>
                  <a:lnTo>
                    <a:pt x="6092" y="3392"/>
                  </a:lnTo>
                  <a:lnTo>
                    <a:pt x="6156" y="3383"/>
                  </a:lnTo>
                  <a:close/>
                  <a:moveTo>
                    <a:pt x="1619" y="5902"/>
                  </a:moveTo>
                  <a:lnTo>
                    <a:pt x="1691" y="5911"/>
                  </a:lnTo>
                  <a:lnTo>
                    <a:pt x="1755" y="5929"/>
                  </a:lnTo>
                  <a:lnTo>
                    <a:pt x="1819" y="5956"/>
                  </a:lnTo>
                  <a:lnTo>
                    <a:pt x="1882" y="5983"/>
                  </a:lnTo>
                  <a:lnTo>
                    <a:pt x="1937" y="6020"/>
                  </a:lnTo>
                  <a:lnTo>
                    <a:pt x="1992" y="6056"/>
                  </a:lnTo>
                  <a:lnTo>
                    <a:pt x="2037" y="6102"/>
                  </a:lnTo>
                  <a:lnTo>
                    <a:pt x="2082" y="6147"/>
                  </a:lnTo>
                  <a:lnTo>
                    <a:pt x="2128" y="6202"/>
                  </a:lnTo>
                  <a:lnTo>
                    <a:pt x="2164" y="6265"/>
                  </a:lnTo>
                  <a:lnTo>
                    <a:pt x="2192" y="6320"/>
                  </a:lnTo>
                  <a:lnTo>
                    <a:pt x="2210" y="6384"/>
                  </a:lnTo>
                  <a:lnTo>
                    <a:pt x="2228" y="6456"/>
                  </a:lnTo>
                  <a:lnTo>
                    <a:pt x="2237" y="6520"/>
                  </a:lnTo>
                  <a:lnTo>
                    <a:pt x="2246" y="6593"/>
                  </a:lnTo>
                  <a:lnTo>
                    <a:pt x="2237" y="6665"/>
                  </a:lnTo>
                  <a:lnTo>
                    <a:pt x="2228" y="6729"/>
                  </a:lnTo>
                  <a:lnTo>
                    <a:pt x="2210" y="6802"/>
                  </a:lnTo>
                  <a:lnTo>
                    <a:pt x="2192" y="6865"/>
                  </a:lnTo>
                  <a:lnTo>
                    <a:pt x="2164" y="6920"/>
                  </a:lnTo>
                  <a:lnTo>
                    <a:pt x="2128" y="6984"/>
                  </a:lnTo>
                  <a:lnTo>
                    <a:pt x="2082" y="7029"/>
                  </a:lnTo>
                  <a:lnTo>
                    <a:pt x="2037" y="7084"/>
                  </a:lnTo>
                  <a:lnTo>
                    <a:pt x="1992" y="7129"/>
                  </a:lnTo>
                  <a:lnTo>
                    <a:pt x="1937" y="7165"/>
                  </a:lnTo>
                  <a:lnTo>
                    <a:pt x="1882" y="7202"/>
                  </a:lnTo>
                  <a:lnTo>
                    <a:pt x="1819" y="7229"/>
                  </a:lnTo>
                  <a:lnTo>
                    <a:pt x="1755" y="7256"/>
                  </a:lnTo>
                  <a:lnTo>
                    <a:pt x="1691" y="7275"/>
                  </a:lnTo>
                  <a:lnTo>
                    <a:pt x="1619" y="7284"/>
                  </a:lnTo>
                  <a:lnTo>
                    <a:pt x="1482" y="7284"/>
                  </a:lnTo>
                  <a:lnTo>
                    <a:pt x="1410" y="7275"/>
                  </a:lnTo>
                  <a:lnTo>
                    <a:pt x="1346" y="7256"/>
                  </a:lnTo>
                  <a:lnTo>
                    <a:pt x="1282" y="7229"/>
                  </a:lnTo>
                  <a:lnTo>
                    <a:pt x="1219" y="7202"/>
                  </a:lnTo>
                  <a:lnTo>
                    <a:pt x="1164" y="7165"/>
                  </a:lnTo>
                  <a:lnTo>
                    <a:pt x="1110" y="7129"/>
                  </a:lnTo>
                  <a:lnTo>
                    <a:pt x="1055" y="7084"/>
                  </a:lnTo>
                  <a:lnTo>
                    <a:pt x="1019" y="7029"/>
                  </a:lnTo>
                  <a:lnTo>
                    <a:pt x="973" y="6984"/>
                  </a:lnTo>
                  <a:lnTo>
                    <a:pt x="937" y="6920"/>
                  </a:lnTo>
                  <a:lnTo>
                    <a:pt x="910" y="6865"/>
                  </a:lnTo>
                  <a:lnTo>
                    <a:pt x="891" y="6802"/>
                  </a:lnTo>
                  <a:lnTo>
                    <a:pt x="873" y="6729"/>
                  </a:lnTo>
                  <a:lnTo>
                    <a:pt x="864" y="6665"/>
                  </a:lnTo>
                  <a:lnTo>
                    <a:pt x="855" y="6593"/>
                  </a:lnTo>
                  <a:lnTo>
                    <a:pt x="864" y="6520"/>
                  </a:lnTo>
                  <a:lnTo>
                    <a:pt x="873" y="6456"/>
                  </a:lnTo>
                  <a:lnTo>
                    <a:pt x="891" y="6384"/>
                  </a:lnTo>
                  <a:lnTo>
                    <a:pt x="910" y="6320"/>
                  </a:lnTo>
                  <a:lnTo>
                    <a:pt x="937" y="6265"/>
                  </a:lnTo>
                  <a:lnTo>
                    <a:pt x="973" y="6202"/>
                  </a:lnTo>
                  <a:lnTo>
                    <a:pt x="1019" y="6147"/>
                  </a:lnTo>
                  <a:lnTo>
                    <a:pt x="1055" y="6102"/>
                  </a:lnTo>
                  <a:lnTo>
                    <a:pt x="1110" y="6056"/>
                  </a:lnTo>
                  <a:lnTo>
                    <a:pt x="1164" y="6020"/>
                  </a:lnTo>
                  <a:lnTo>
                    <a:pt x="1219" y="5983"/>
                  </a:lnTo>
                  <a:lnTo>
                    <a:pt x="1282" y="5956"/>
                  </a:lnTo>
                  <a:lnTo>
                    <a:pt x="1346" y="5929"/>
                  </a:lnTo>
                  <a:lnTo>
                    <a:pt x="1410" y="5911"/>
                  </a:lnTo>
                  <a:lnTo>
                    <a:pt x="1482" y="5902"/>
                  </a:lnTo>
                  <a:close/>
                  <a:moveTo>
                    <a:pt x="1546" y="1"/>
                  </a:moveTo>
                  <a:lnTo>
                    <a:pt x="1391" y="10"/>
                  </a:lnTo>
                  <a:lnTo>
                    <a:pt x="1237" y="37"/>
                  </a:lnTo>
                  <a:lnTo>
                    <a:pt x="1091" y="74"/>
                  </a:lnTo>
                  <a:lnTo>
                    <a:pt x="946" y="128"/>
                  </a:lnTo>
                  <a:lnTo>
                    <a:pt x="810" y="192"/>
                  </a:lnTo>
                  <a:lnTo>
                    <a:pt x="682" y="264"/>
                  </a:lnTo>
                  <a:lnTo>
                    <a:pt x="564" y="355"/>
                  </a:lnTo>
                  <a:lnTo>
                    <a:pt x="455" y="455"/>
                  </a:lnTo>
                  <a:lnTo>
                    <a:pt x="355" y="564"/>
                  </a:lnTo>
                  <a:lnTo>
                    <a:pt x="264" y="683"/>
                  </a:lnTo>
                  <a:lnTo>
                    <a:pt x="182" y="810"/>
                  </a:lnTo>
                  <a:lnTo>
                    <a:pt x="119" y="946"/>
                  </a:lnTo>
                  <a:lnTo>
                    <a:pt x="64" y="1092"/>
                  </a:lnTo>
                  <a:lnTo>
                    <a:pt x="28" y="1237"/>
                  </a:lnTo>
                  <a:lnTo>
                    <a:pt x="9" y="1392"/>
                  </a:lnTo>
                  <a:lnTo>
                    <a:pt x="0" y="1556"/>
                  </a:lnTo>
                  <a:lnTo>
                    <a:pt x="9" y="1710"/>
                  </a:lnTo>
                  <a:lnTo>
                    <a:pt x="28" y="1865"/>
                  </a:lnTo>
                  <a:lnTo>
                    <a:pt x="64" y="2010"/>
                  </a:lnTo>
                  <a:lnTo>
                    <a:pt x="119" y="2156"/>
                  </a:lnTo>
                  <a:lnTo>
                    <a:pt x="182" y="2292"/>
                  </a:lnTo>
                  <a:lnTo>
                    <a:pt x="264" y="2419"/>
                  </a:lnTo>
                  <a:lnTo>
                    <a:pt x="355" y="2538"/>
                  </a:lnTo>
                  <a:lnTo>
                    <a:pt x="455" y="2647"/>
                  </a:lnTo>
                  <a:lnTo>
                    <a:pt x="564" y="2747"/>
                  </a:lnTo>
                  <a:lnTo>
                    <a:pt x="682" y="2838"/>
                  </a:lnTo>
                  <a:lnTo>
                    <a:pt x="810" y="2919"/>
                  </a:lnTo>
                  <a:lnTo>
                    <a:pt x="946" y="2983"/>
                  </a:lnTo>
                  <a:lnTo>
                    <a:pt x="1091" y="3038"/>
                  </a:lnTo>
                  <a:lnTo>
                    <a:pt x="1237" y="3074"/>
                  </a:lnTo>
                  <a:lnTo>
                    <a:pt x="1391" y="3101"/>
                  </a:lnTo>
                  <a:lnTo>
                    <a:pt x="1710" y="3101"/>
                  </a:lnTo>
                  <a:lnTo>
                    <a:pt x="1864" y="3074"/>
                  </a:lnTo>
                  <a:lnTo>
                    <a:pt x="2019" y="3038"/>
                  </a:lnTo>
                  <a:lnTo>
                    <a:pt x="2164" y="2983"/>
                  </a:lnTo>
                  <a:lnTo>
                    <a:pt x="2301" y="2910"/>
                  </a:lnTo>
                  <a:lnTo>
                    <a:pt x="2428" y="2828"/>
                  </a:lnTo>
                  <a:lnTo>
                    <a:pt x="2546" y="2738"/>
                  </a:lnTo>
                  <a:lnTo>
                    <a:pt x="2655" y="2638"/>
                  </a:lnTo>
                  <a:lnTo>
                    <a:pt x="4719" y="3747"/>
                  </a:lnTo>
                  <a:lnTo>
                    <a:pt x="4692" y="3901"/>
                  </a:lnTo>
                  <a:lnTo>
                    <a:pt x="4683" y="4074"/>
                  </a:lnTo>
                  <a:lnTo>
                    <a:pt x="4692" y="4238"/>
                  </a:lnTo>
                  <a:lnTo>
                    <a:pt x="4719" y="4401"/>
                  </a:lnTo>
                  <a:lnTo>
                    <a:pt x="2655" y="5511"/>
                  </a:lnTo>
                  <a:lnTo>
                    <a:pt x="2546" y="5402"/>
                  </a:lnTo>
                  <a:lnTo>
                    <a:pt x="2428" y="5311"/>
                  </a:lnTo>
                  <a:lnTo>
                    <a:pt x="2301" y="5229"/>
                  </a:lnTo>
                  <a:lnTo>
                    <a:pt x="2164" y="5165"/>
                  </a:lnTo>
                  <a:lnTo>
                    <a:pt x="2019" y="5111"/>
                  </a:lnTo>
                  <a:lnTo>
                    <a:pt x="1864" y="5074"/>
                  </a:lnTo>
                  <a:lnTo>
                    <a:pt x="1710" y="5047"/>
                  </a:lnTo>
                  <a:lnTo>
                    <a:pt x="1546" y="5038"/>
                  </a:lnTo>
                  <a:lnTo>
                    <a:pt x="1391" y="5047"/>
                  </a:lnTo>
                  <a:lnTo>
                    <a:pt x="1237" y="5074"/>
                  </a:lnTo>
                  <a:lnTo>
                    <a:pt x="1091" y="5111"/>
                  </a:lnTo>
                  <a:lnTo>
                    <a:pt x="946" y="5165"/>
                  </a:lnTo>
                  <a:lnTo>
                    <a:pt x="810" y="5229"/>
                  </a:lnTo>
                  <a:lnTo>
                    <a:pt x="682" y="5302"/>
                  </a:lnTo>
                  <a:lnTo>
                    <a:pt x="564" y="5392"/>
                  </a:lnTo>
                  <a:lnTo>
                    <a:pt x="455" y="5493"/>
                  </a:lnTo>
                  <a:lnTo>
                    <a:pt x="355" y="5602"/>
                  </a:lnTo>
                  <a:lnTo>
                    <a:pt x="264" y="5729"/>
                  </a:lnTo>
                  <a:lnTo>
                    <a:pt x="182" y="5856"/>
                  </a:lnTo>
                  <a:lnTo>
                    <a:pt x="119" y="5993"/>
                  </a:lnTo>
                  <a:lnTo>
                    <a:pt x="64" y="6129"/>
                  </a:lnTo>
                  <a:lnTo>
                    <a:pt x="28" y="6284"/>
                  </a:lnTo>
                  <a:lnTo>
                    <a:pt x="9" y="6429"/>
                  </a:lnTo>
                  <a:lnTo>
                    <a:pt x="0" y="6593"/>
                  </a:lnTo>
                  <a:lnTo>
                    <a:pt x="9" y="6747"/>
                  </a:lnTo>
                  <a:lnTo>
                    <a:pt x="28" y="6902"/>
                  </a:lnTo>
                  <a:lnTo>
                    <a:pt x="64" y="7056"/>
                  </a:lnTo>
                  <a:lnTo>
                    <a:pt x="119" y="7193"/>
                  </a:lnTo>
                  <a:lnTo>
                    <a:pt x="182" y="7329"/>
                  </a:lnTo>
                  <a:lnTo>
                    <a:pt x="264" y="7456"/>
                  </a:lnTo>
                  <a:lnTo>
                    <a:pt x="355" y="7575"/>
                  </a:lnTo>
                  <a:lnTo>
                    <a:pt x="455" y="7684"/>
                  </a:lnTo>
                  <a:lnTo>
                    <a:pt x="564" y="7784"/>
                  </a:lnTo>
                  <a:lnTo>
                    <a:pt x="682" y="7875"/>
                  </a:lnTo>
                  <a:lnTo>
                    <a:pt x="810" y="7957"/>
                  </a:lnTo>
                  <a:lnTo>
                    <a:pt x="946" y="8020"/>
                  </a:lnTo>
                  <a:lnTo>
                    <a:pt x="1091" y="8075"/>
                  </a:lnTo>
                  <a:lnTo>
                    <a:pt x="1237" y="8111"/>
                  </a:lnTo>
                  <a:lnTo>
                    <a:pt x="1391" y="8138"/>
                  </a:lnTo>
                  <a:lnTo>
                    <a:pt x="1710" y="8138"/>
                  </a:lnTo>
                  <a:lnTo>
                    <a:pt x="1864" y="8111"/>
                  </a:lnTo>
                  <a:lnTo>
                    <a:pt x="2010" y="8075"/>
                  </a:lnTo>
                  <a:lnTo>
                    <a:pt x="2155" y="8020"/>
                  </a:lnTo>
                  <a:lnTo>
                    <a:pt x="2292" y="7957"/>
                  </a:lnTo>
                  <a:lnTo>
                    <a:pt x="2419" y="7875"/>
                  </a:lnTo>
                  <a:lnTo>
                    <a:pt x="2537" y="7784"/>
                  </a:lnTo>
                  <a:lnTo>
                    <a:pt x="2646" y="7684"/>
                  </a:lnTo>
                  <a:lnTo>
                    <a:pt x="2746" y="7575"/>
                  </a:lnTo>
                  <a:lnTo>
                    <a:pt x="2837" y="7456"/>
                  </a:lnTo>
                  <a:lnTo>
                    <a:pt x="2910" y="7329"/>
                  </a:lnTo>
                  <a:lnTo>
                    <a:pt x="2983" y="7193"/>
                  </a:lnTo>
                  <a:lnTo>
                    <a:pt x="3028" y="7056"/>
                  </a:lnTo>
                  <a:lnTo>
                    <a:pt x="3074" y="6902"/>
                  </a:lnTo>
                  <a:lnTo>
                    <a:pt x="3092" y="6747"/>
                  </a:lnTo>
                  <a:lnTo>
                    <a:pt x="3101" y="6593"/>
                  </a:lnTo>
                  <a:lnTo>
                    <a:pt x="3092" y="6420"/>
                  </a:lnTo>
                  <a:lnTo>
                    <a:pt x="3064" y="6265"/>
                  </a:lnTo>
                  <a:lnTo>
                    <a:pt x="5119" y="5156"/>
                  </a:lnTo>
                  <a:lnTo>
                    <a:pt x="5237" y="5256"/>
                  </a:lnTo>
                  <a:lnTo>
                    <a:pt x="5356" y="5347"/>
                  </a:lnTo>
                  <a:lnTo>
                    <a:pt x="5483" y="5429"/>
                  </a:lnTo>
                  <a:lnTo>
                    <a:pt x="5619" y="5502"/>
                  </a:lnTo>
                  <a:lnTo>
                    <a:pt x="5765" y="5556"/>
                  </a:lnTo>
                  <a:lnTo>
                    <a:pt x="5910" y="5593"/>
                  </a:lnTo>
                  <a:lnTo>
                    <a:pt x="6074" y="5620"/>
                  </a:lnTo>
                  <a:lnTo>
                    <a:pt x="6392" y="5620"/>
                  </a:lnTo>
                  <a:lnTo>
                    <a:pt x="6547" y="5593"/>
                  </a:lnTo>
                  <a:lnTo>
                    <a:pt x="6692" y="5556"/>
                  </a:lnTo>
                  <a:lnTo>
                    <a:pt x="6838" y="5502"/>
                  </a:lnTo>
                  <a:lnTo>
                    <a:pt x="6965" y="5438"/>
                  </a:lnTo>
                  <a:lnTo>
                    <a:pt x="7101" y="5356"/>
                  </a:lnTo>
                  <a:lnTo>
                    <a:pt x="7220" y="5265"/>
                  </a:lnTo>
                  <a:lnTo>
                    <a:pt x="7329" y="5165"/>
                  </a:lnTo>
                  <a:lnTo>
                    <a:pt x="7429" y="5056"/>
                  </a:lnTo>
                  <a:lnTo>
                    <a:pt x="7520" y="4938"/>
                  </a:lnTo>
                  <a:lnTo>
                    <a:pt x="7592" y="4811"/>
                  </a:lnTo>
                  <a:lnTo>
                    <a:pt x="7656" y="4674"/>
                  </a:lnTo>
                  <a:lnTo>
                    <a:pt x="7711" y="4529"/>
                  </a:lnTo>
                  <a:lnTo>
                    <a:pt x="7747" y="4383"/>
                  </a:lnTo>
                  <a:lnTo>
                    <a:pt x="7774" y="4229"/>
                  </a:lnTo>
                  <a:lnTo>
                    <a:pt x="7783" y="4074"/>
                  </a:lnTo>
                  <a:lnTo>
                    <a:pt x="7774" y="3910"/>
                  </a:lnTo>
                  <a:lnTo>
                    <a:pt x="7747" y="3756"/>
                  </a:lnTo>
                  <a:lnTo>
                    <a:pt x="7711" y="3610"/>
                  </a:lnTo>
                  <a:lnTo>
                    <a:pt x="7656" y="3465"/>
                  </a:lnTo>
                  <a:lnTo>
                    <a:pt x="7592" y="3338"/>
                  </a:lnTo>
                  <a:lnTo>
                    <a:pt x="7520" y="3201"/>
                  </a:lnTo>
                  <a:lnTo>
                    <a:pt x="7429" y="3083"/>
                  </a:lnTo>
                  <a:lnTo>
                    <a:pt x="7329" y="2974"/>
                  </a:lnTo>
                  <a:lnTo>
                    <a:pt x="7220" y="2874"/>
                  </a:lnTo>
                  <a:lnTo>
                    <a:pt x="7101" y="2783"/>
                  </a:lnTo>
                  <a:lnTo>
                    <a:pt x="6965" y="2710"/>
                  </a:lnTo>
                  <a:lnTo>
                    <a:pt x="6838" y="2647"/>
                  </a:lnTo>
                  <a:lnTo>
                    <a:pt x="6692" y="2592"/>
                  </a:lnTo>
                  <a:lnTo>
                    <a:pt x="6547" y="2556"/>
                  </a:lnTo>
                  <a:lnTo>
                    <a:pt x="6392" y="2528"/>
                  </a:lnTo>
                  <a:lnTo>
                    <a:pt x="6229" y="2519"/>
                  </a:lnTo>
                  <a:lnTo>
                    <a:pt x="6074" y="2528"/>
                  </a:lnTo>
                  <a:lnTo>
                    <a:pt x="5910" y="2556"/>
                  </a:lnTo>
                  <a:lnTo>
                    <a:pt x="5765" y="2592"/>
                  </a:lnTo>
                  <a:lnTo>
                    <a:pt x="5619" y="2647"/>
                  </a:lnTo>
                  <a:lnTo>
                    <a:pt x="5483" y="2710"/>
                  </a:lnTo>
                  <a:lnTo>
                    <a:pt x="5356" y="2792"/>
                  </a:lnTo>
                  <a:lnTo>
                    <a:pt x="5228" y="2883"/>
                  </a:lnTo>
                  <a:lnTo>
                    <a:pt x="5119" y="2992"/>
                  </a:lnTo>
                  <a:lnTo>
                    <a:pt x="3064" y="1883"/>
                  </a:lnTo>
                  <a:lnTo>
                    <a:pt x="3092" y="1719"/>
                  </a:lnTo>
                  <a:lnTo>
                    <a:pt x="3101" y="1556"/>
                  </a:lnTo>
                  <a:lnTo>
                    <a:pt x="3092" y="1392"/>
                  </a:lnTo>
                  <a:lnTo>
                    <a:pt x="3074" y="1237"/>
                  </a:lnTo>
                  <a:lnTo>
                    <a:pt x="3028" y="1092"/>
                  </a:lnTo>
                  <a:lnTo>
                    <a:pt x="2983" y="946"/>
                  </a:lnTo>
                  <a:lnTo>
                    <a:pt x="2910" y="810"/>
                  </a:lnTo>
                  <a:lnTo>
                    <a:pt x="2837" y="683"/>
                  </a:lnTo>
                  <a:lnTo>
                    <a:pt x="2746" y="564"/>
                  </a:lnTo>
                  <a:lnTo>
                    <a:pt x="2646" y="455"/>
                  </a:lnTo>
                  <a:lnTo>
                    <a:pt x="2537" y="355"/>
                  </a:lnTo>
                  <a:lnTo>
                    <a:pt x="2419" y="264"/>
                  </a:lnTo>
                  <a:lnTo>
                    <a:pt x="2292" y="192"/>
                  </a:lnTo>
                  <a:lnTo>
                    <a:pt x="2155" y="128"/>
                  </a:lnTo>
                  <a:lnTo>
                    <a:pt x="2010" y="74"/>
                  </a:lnTo>
                  <a:lnTo>
                    <a:pt x="1864" y="37"/>
                  </a:lnTo>
                  <a:lnTo>
                    <a:pt x="1710" y="10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1"/>
            <p:cNvSpPr/>
            <p:nvPr/>
          </p:nvSpPr>
          <p:spPr>
            <a:xfrm>
              <a:off x="6033850" y="1631725"/>
              <a:ext cx="21625" cy="21400"/>
            </a:xfrm>
            <a:custGeom>
              <a:rect b="b" l="l" r="r" t="t"/>
              <a:pathLst>
                <a:path extrusionOk="0" h="856" w="865">
                  <a:moveTo>
                    <a:pt x="437" y="1"/>
                  </a:moveTo>
                  <a:lnTo>
                    <a:pt x="355" y="10"/>
                  </a:lnTo>
                  <a:lnTo>
                    <a:pt x="273" y="28"/>
                  </a:lnTo>
                  <a:lnTo>
                    <a:pt x="200" y="74"/>
                  </a:lnTo>
                  <a:lnTo>
                    <a:pt x="128" y="128"/>
                  </a:lnTo>
                  <a:lnTo>
                    <a:pt x="73" y="192"/>
                  </a:lnTo>
                  <a:lnTo>
                    <a:pt x="37" y="265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0"/>
                  </a:lnTo>
                  <a:lnTo>
                    <a:pt x="37" y="592"/>
                  </a:lnTo>
                  <a:lnTo>
                    <a:pt x="73" y="665"/>
                  </a:lnTo>
                  <a:lnTo>
                    <a:pt x="128" y="728"/>
                  </a:lnTo>
                  <a:lnTo>
                    <a:pt x="200" y="783"/>
                  </a:lnTo>
                  <a:lnTo>
                    <a:pt x="273" y="828"/>
                  </a:lnTo>
                  <a:lnTo>
                    <a:pt x="355" y="846"/>
                  </a:lnTo>
                  <a:lnTo>
                    <a:pt x="437" y="856"/>
                  </a:lnTo>
                  <a:lnTo>
                    <a:pt x="519" y="846"/>
                  </a:lnTo>
                  <a:lnTo>
                    <a:pt x="591" y="828"/>
                  </a:lnTo>
                  <a:lnTo>
                    <a:pt x="673" y="783"/>
                  </a:lnTo>
                  <a:lnTo>
                    <a:pt x="737" y="728"/>
                  </a:lnTo>
                  <a:lnTo>
                    <a:pt x="791" y="665"/>
                  </a:lnTo>
                  <a:lnTo>
                    <a:pt x="828" y="592"/>
                  </a:lnTo>
                  <a:lnTo>
                    <a:pt x="855" y="510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8" y="265"/>
                  </a:lnTo>
                  <a:lnTo>
                    <a:pt x="791" y="192"/>
                  </a:lnTo>
                  <a:lnTo>
                    <a:pt x="737" y="128"/>
                  </a:lnTo>
                  <a:lnTo>
                    <a:pt x="673" y="74"/>
                  </a:lnTo>
                  <a:lnTo>
                    <a:pt x="591" y="28"/>
                  </a:lnTo>
                  <a:lnTo>
                    <a:pt x="519" y="1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1"/>
            <p:cNvSpPr/>
            <p:nvPr/>
          </p:nvSpPr>
          <p:spPr>
            <a:xfrm>
              <a:off x="5937925" y="1878350"/>
              <a:ext cx="73675" cy="21400"/>
            </a:xfrm>
            <a:custGeom>
              <a:rect b="b" l="l" r="r" t="t"/>
              <a:pathLst>
                <a:path extrusionOk="0" h="856" w="2947">
                  <a:moveTo>
                    <a:pt x="437" y="1"/>
                  </a:moveTo>
                  <a:lnTo>
                    <a:pt x="346" y="10"/>
                  </a:lnTo>
                  <a:lnTo>
                    <a:pt x="264" y="28"/>
                  </a:lnTo>
                  <a:lnTo>
                    <a:pt x="191" y="74"/>
                  </a:lnTo>
                  <a:lnTo>
                    <a:pt x="128" y="119"/>
                  </a:lnTo>
                  <a:lnTo>
                    <a:pt x="73" y="183"/>
                  </a:lnTo>
                  <a:lnTo>
                    <a:pt x="37" y="256"/>
                  </a:lnTo>
                  <a:lnTo>
                    <a:pt x="9" y="337"/>
                  </a:lnTo>
                  <a:lnTo>
                    <a:pt x="0" y="428"/>
                  </a:lnTo>
                  <a:lnTo>
                    <a:pt x="9" y="510"/>
                  </a:lnTo>
                  <a:lnTo>
                    <a:pt x="37" y="592"/>
                  </a:lnTo>
                  <a:lnTo>
                    <a:pt x="73" y="665"/>
                  </a:lnTo>
                  <a:lnTo>
                    <a:pt x="128" y="728"/>
                  </a:lnTo>
                  <a:lnTo>
                    <a:pt x="191" y="783"/>
                  </a:lnTo>
                  <a:lnTo>
                    <a:pt x="264" y="819"/>
                  </a:lnTo>
                  <a:lnTo>
                    <a:pt x="346" y="847"/>
                  </a:lnTo>
                  <a:lnTo>
                    <a:pt x="437" y="856"/>
                  </a:lnTo>
                  <a:lnTo>
                    <a:pt x="2519" y="856"/>
                  </a:lnTo>
                  <a:lnTo>
                    <a:pt x="2601" y="847"/>
                  </a:lnTo>
                  <a:lnTo>
                    <a:pt x="2683" y="819"/>
                  </a:lnTo>
                  <a:lnTo>
                    <a:pt x="2755" y="783"/>
                  </a:lnTo>
                  <a:lnTo>
                    <a:pt x="2819" y="728"/>
                  </a:lnTo>
                  <a:lnTo>
                    <a:pt x="2873" y="665"/>
                  </a:lnTo>
                  <a:lnTo>
                    <a:pt x="2910" y="592"/>
                  </a:lnTo>
                  <a:lnTo>
                    <a:pt x="2937" y="510"/>
                  </a:lnTo>
                  <a:lnTo>
                    <a:pt x="2946" y="428"/>
                  </a:lnTo>
                  <a:lnTo>
                    <a:pt x="2937" y="337"/>
                  </a:lnTo>
                  <a:lnTo>
                    <a:pt x="2910" y="256"/>
                  </a:lnTo>
                  <a:lnTo>
                    <a:pt x="2873" y="183"/>
                  </a:lnTo>
                  <a:lnTo>
                    <a:pt x="2819" y="119"/>
                  </a:lnTo>
                  <a:lnTo>
                    <a:pt x="2755" y="74"/>
                  </a:lnTo>
                  <a:lnTo>
                    <a:pt x="2683" y="28"/>
                  </a:lnTo>
                  <a:lnTo>
                    <a:pt x="2601" y="10"/>
                  </a:lnTo>
                  <a:lnTo>
                    <a:pt x="2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1"/>
            <p:cNvSpPr/>
            <p:nvPr/>
          </p:nvSpPr>
          <p:spPr>
            <a:xfrm>
              <a:off x="5858600" y="1878350"/>
              <a:ext cx="47300" cy="21400"/>
            </a:xfrm>
            <a:custGeom>
              <a:rect b="b" l="l" r="r" t="t"/>
              <a:pathLst>
                <a:path extrusionOk="0" h="856" w="1892">
                  <a:moveTo>
                    <a:pt x="437" y="1"/>
                  </a:moveTo>
                  <a:lnTo>
                    <a:pt x="346" y="10"/>
                  </a:lnTo>
                  <a:lnTo>
                    <a:pt x="264" y="28"/>
                  </a:lnTo>
                  <a:lnTo>
                    <a:pt x="191" y="74"/>
                  </a:lnTo>
                  <a:lnTo>
                    <a:pt x="127" y="119"/>
                  </a:lnTo>
                  <a:lnTo>
                    <a:pt x="73" y="183"/>
                  </a:lnTo>
                  <a:lnTo>
                    <a:pt x="36" y="256"/>
                  </a:lnTo>
                  <a:lnTo>
                    <a:pt x="9" y="337"/>
                  </a:lnTo>
                  <a:lnTo>
                    <a:pt x="0" y="428"/>
                  </a:lnTo>
                  <a:lnTo>
                    <a:pt x="9" y="510"/>
                  </a:lnTo>
                  <a:lnTo>
                    <a:pt x="36" y="592"/>
                  </a:lnTo>
                  <a:lnTo>
                    <a:pt x="73" y="665"/>
                  </a:lnTo>
                  <a:lnTo>
                    <a:pt x="127" y="728"/>
                  </a:lnTo>
                  <a:lnTo>
                    <a:pt x="191" y="783"/>
                  </a:lnTo>
                  <a:lnTo>
                    <a:pt x="264" y="819"/>
                  </a:lnTo>
                  <a:lnTo>
                    <a:pt x="346" y="847"/>
                  </a:lnTo>
                  <a:lnTo>
                    <a:pt x="437" y="856"/>
                  </a:lnTo>
                  <a:lnTo>
                    <a:pt x="1464" y="856"/>
                  </a:lnTo>
                  <a:lnTo>
                    <a:pt x="1546" y="847"/>
                  </a:lnTo>
                  <a:lnTo>
                    <a:pt x="1628" y="819"/>
                  </a:lnTo>
                  <a:lnTo>
                    <a:pt x="1700" y="783"/>
                  </a:lnTo>
                  <a:lnTo>
                    <a:pt x="1764" y="728"/>
                  </a:lnTo>
                  <a:lnTo>
                    <a:pt x="1819" y="665"/>
                  </a:lnTo>
                  <a:lnTo>
                    <a:pt x="1855" y="592"/>
                  </a:lnTo>
                  <a:lnTo>
                    <a:pt x="1882" y="510"/>
                  </a:lnTo>
                  <a:lnTo>
                    <a:pt x="1891" y="428"/>
                  </a:lnTo>
                  <a:lnTo>
                    <a:pt x="1882" y="337"/>
                  </a:lnTo>
                  <a:lnTo>
                    <a:pt x="1855" y="256"/>
                  </a:lnTo>
                  <a:lnTo>
                    <a:pt x="1819" y="183"/>
                  </a:lnTo>
                  <a:lnTo>
                    <a:pt x="1764" y="119"/>
                  </a:lnTo>
                  <a:lnTo>
                    <a:pt x="1700" y="74"/>
                  </a:lnTo>
                  <a:lnTo>
                    <a:pt x="1628" y="28"/>
                  </a:lnTo>
                  <a:lnTo>
                    <a:pt x="1546" y="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1"/>
            <p:cNvSpPr/>
            <p:nvPr/>
          </p:nvSpPr>
          <p:spPr>
            <a:xfrm>
              <a:off x="6032925" y="1990200"/>
              <a:ext cx="118000" cy="21625"/>
            </a:xfrm>
            <a:custGeom>
              <a:rect b="b" l="l" r="r" t="t"/>
              <a:pathLst>
                <a:path extrusionOk="0" h="865" w="4720">
                  <a:moveTo>
                    <a:pt x="428" y="0"/>
                  </a:moveTo>
                  <a:lnTo>
                    <a:pt x="337" y="9"/>
                  </a:lnTo>
                  <a:lnTo>
                    <a:pt x="265" y="37"/>
                  </a:lnTo>
                  <a:lnTo>
                    <a:pt x="183" y="73"/>
                  </a:lnTo>
                  <a:lnTo>
                    <a:pt x="128" y="128"/>
                  </a:lnTo>
                  <a:lnTo>
                    <a:pt x="74" y="191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28" y="600"/>
                  </a:lnTo>
                  <a:lnTo>
                    <a:pt x="74" y="673"/>
                  </a:lnTo>
                  <a:lnTo>
                    <a:pt x="128" y="737"/>
                  </a:lnTo>
                  <a:lnTo>
                    <a:pt x="183" y="791"/>
                  </a:lnTo>
                  <a:lnTo>
                    <a:pt x="265" y="828"/>
                  </a:lnTo>
                  <a:lnTo>
                    <a:pt x="337" y="855"/>
                  </a:lnTo>
                  <a:lnTo>
                    <a:pt x="428" y="864"/>
                  </a:lnTo>
                  <a:lnTo>
                    <a:pt x="4283" y="864"/>
                  </a:lnTo>
                  <a:lnTo>
                    <a:pt x="4374" y="855"/>
                  </a:lnTo>
                  <a:lnTo>
                    <a:pt x="4456" y="828"/>
                  </a:lnTo>
                  <a:lnTo>
                    <a:pt x="4529" y="791"/>
                  </a:lnTo>
                  <a:lnTo>
                    <a:pt x="4592" y="737"/>
                  </a:lnTo>
                  <a:lnTo>
                    <a:pt x="4638" y="673"/>
                  </a:lnTo>
                  <a:lnTo>
                    <a:pt x="4683" y="600"/>
                  </a:lnTo>
                  <a:lnTo>
                    <a:pt x="4711" y="519"/>
                  </a:lnTo>
                  <a:lnTo>
                    <a:pt x="4720" y="428"/>
                  </a:lnTo>
                  <a:lnTo>
                    <a:pt x="4711" y="346"/>
                  </a:lnTo>
                  <a:lnTo>
                    <a:pt x="4683" y="264"/>
                  </a:lnTo>
                  <a:lnTo>
                    <a:pt x="4638" y="191"/>
                  </a:lnTo>
                  <a:lnTo>
                    <a:pt x="4592" y="128"/>
                  </a:lnTo>
                  <a:lnTo>
                    <a:pt x="4529" y="73"/>
                  </a:lnTo>
                  <a:lnTo>
                    <a:pt x="4456" y="37"/>
                  </a:lnTo>
                  <a:lnTo>
                    <a:pt x="4374" y="9"/>
                  </a:lnTo>
                  <a:lnTo>
                    <a:pt x="4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1"/>
            <p:cNvSpPr/>
            <p:nvPr/>
          </p:nvSpPr>
          <p:spPr>
            <a:xfrm>
              <a:off x="5858600" y="1990200"/>
              <a:ext cx="131400" cy="21625"/>
            </a:xfrm>
            <a:custGeom>
              <a:rect b="b" l="l" r="r" t="t"/>
              <a:pathLst>
                <a:path extrusionOk="0" h="865" w="5256">
                  <a:moveTo>
                    <a:pt x="437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600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4828" y="864"/>
                  </a:lnTo>
                  <a:lnTo>
                    <a:pt x="4910" y="855"/>
                  </a:lnTo>
                  <a:lnTo>
                    <a:pt x="4992" y="828"/>
                  </a:lnTo>
                  <a:lnTo>
                    <a:pt x="5065" y="791"/>
                  </a:lnTo>
                  <a:lnTo>
                    <a:pt x="5128" y="737"/>
                  </a:lnTo>
                  <a:lnTo>
                    <a:pt x="5183" y="673"/>
                  </a:lnTo>
                  <a:lnTo>
                    <a:pt x="5219" y="600"/>
                  </a:lnTo>
                  <a:lnTo>
                    <a:pt x="5246" y="519"/>
                  </a:lnTo>
                  <a:lnTo>
                    <a:pt x="5255" y="428"/>
                  </a:lnTo>
                  <a:lnTo>
                    <a:pt x="5246" y="346"/>
                  </a:lnTo>
                  <a:lnTo>
                    <a:pt x="5219" y="264"/>
                  </a:lnTo>
                  <a:lnTo>
                    <a:pt x="5183" y="191"/>
                  </a:lnTo>
                  <a:lnTo>
                    <a:pt x="5128" y="128"/>
                  </a:lnTo>
                  <a:lnTo>
                    <a:pt x="5065" y="73"/>
                  </a:lnTo>
                  <a:lnTo>
                    <a:pt x="4992" y="37"/>
                  </a:lnTo>
                  <a:lnTo>
                    <a:pt x="4910" y="9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1"/>
            <p:cNvSpPr/>
            <p:nvPr/>
          </p:nvSpPr>
          <p:spPr>
            <a:xfrm>
              <a:off x="5773575" y="1585825"/>
              <a:ext cx="548750" cy="538275"/>
            </a:xfrm>
            <a:custGeom>
              <a:rect b="b" l="l" r="r" t="t"/>
              <a:pathLst>
                <a:path extrusionOk="0" h="21531" w="21950">
                  <a:moveTo>
                    <a:pt x="9648" y="10320"/>
                  </a:moveTo>
                  <a:lnTo>
                    <a:pt x="9848" y="10611"/>
                  </a:lnTo>
                  <a:lnTo>
                    <a:pt x="10066" y="10884"/>
                  </a:lnTo>
                  <a:lnTo>
                    <a:pt x="10293" y="11156"/>
                  </a:lnTo>
                  <a:lnTo>
                    <a:pt x="10539" y="11420"/>
                  </a:lnTo>
                  <a:lnTo>
                    <a:pt x="10784" y="11647"/>
                  </a:lnTo>
                  <a:lnTo>
                    <a:pt x="11030" y="11866"/>
                  </a:lnTo>
                  <a:lnTo>
                    <a:pt x="11293" y="12066"/>
                  </a:lnTo>
                  <a:lnTo>
                    <a:pt x="11557" y="12257"/>
                  </a:lnTo>
                  <a:lnTo>
                    <a:pt x="11839" y="12429"/>
                  </a:lnTo>
                  <a:lnTo>
                    <a:pt x="12121" y="12593"/>
                  </a:lnTo>
                  <a:lnTo>
                    <a:pt x="12412" y="12738"/>
                  </a:lnTo>
                  <a:lnTo>
                    <a:pt x="12712" y="12875"/>
                  </a:lnTo>
                  <a:lnTo>
                    <a:pt x="13012" y="12984"/>
                  </a:lnTo>
                  <a:lnTo>
                    <a:pt x="13321" y="13093"/>
                  </a:lnTo>
                  <a:lnTo>
                    <a:pt x="13639" y="13175"/>
                  </a:lnTo>
                  <a:lnTo>
                    <a:pt x="13957" y="13248"/>
                  </a:lnTo>
                  <a:lnTo>
                    <a:pt x="14275" y="13302"/>
                  </a:lnTo>
                  <a:lnTo>
                    <a:pt x="14603" y="13348"/>
                  </a:lnTo>
                  <a:lnTo>
                    <a:pt x="14939" y="13366"/>
                  </a:lnTo>
                  <a:lnTo>
                    <a:pt x="15267" y="13375"/>
                  </a:lnTo>
                  <a:lnTo>
                    <a:pt x="15548" y="13375"/>
                  </a:lnTo>
                  <a:lnTo>
                    <a:pt x="15821" y="13357"/>
                  </a:lnTo>
                  <a:lnTo>
                    <a:pt x="16094" y="13329"/>
                  </a:lnTo>
                  <a:lnTo>
                    <a:pt x="16358" y="13293"/>
                  </a:lnTo>
                  <a:lnTo>
                    <a:pt x="16630" y="13239"/>
                  </a:lnTo>
                  <a:lnTo>
                    <a:pt x="16894" y="13184"/>
                  </a:lnTo>
                  <a:lnTo>
                    <a:pt x="17149" y="13111"/>
                  </a:lnTo>
                  <a:lnTo>
                    <a:pt x="17412" y="13029"/>
                  </a:lnTo>
                  <a:lnTo>
                    <a:pt x="17467" y="13193"/>
                  </a:lnTo>
                  <a:lnTo>
                    <a:pt x="17512" y="13357"/>
                  </a:lnTo>
                  <a:lnTo>
                    <a:pt x="17549" y="13520"/>
                  </a:lnTo>
                  <a:lnTo>
                    <a:pt x="17585" y="13684"/>
                  </a:lnTo>
                  <a:lnTo>
                    <a:pt x="17603" y="13857"/>
                  </a:lnTo>
                  <a:lnTo>
                    <a:pt x="17621" y="14021"/>
                  </a:lnTo>
                  <a:lnTo>
                    <a:pt x="17631" y="14193"/>
                  </a:lnTo>
                  <a:lnTo>
                    <a:pt x="17640" y="14366"/>
                  </a:lnTo>
                  <a:lnTo>
                    <a:pt x="17631" y="14575"/>
                  </a:lnTo>
                  <a:lnTo>
                    <a:pt x="17621" y="14784"/>
                  </a:lnTo>
                  <a:lnTo>
                    <a:pt x="17594" y="14984"/>
                  </a:lnTo>
                  <a:lnTo>
                    <a:pt x="17558" y="15184"/>
                  </a:lnTo>
                  <a:lnTo>
                    <a:pt x="17512" y="15375"/>
                  </a:lnTo>
                  <a:lnTo>
                    <a:pt x="17458" y="15575"/>
                  </a:lnTo>
                  <a:lnTo>
                    <a:pt x="17394" y="15757"/>
                  </a:lnTo>
                  <a:lnTo>
                    <a:pt x="17321" y="15939"/>
                  </a:lnTo>
                  <a:lnTo>
                    <a:pt x="17240" y="16121"/>
                  </a:lnTo>
                  <a:lnTo>
                    <a:pt x="17149" y="16294"/>
                  </a:lnTo>
                  <a:lnTo>
                    <a:pt x="17049" y="16466"/>
                  </a:lnTo>
                  <a:lnTo>
                    <a:pt x="16949" y="16630"/>
                  </a:lnTo>
                  <a:lnTo>
                    <a:pt x="16830" y="16794"/>
                  </a:lnTo>
                  <a:lnTo>
                    <a:pt x="16712" y="16939"/>
                  </a:lnTo>
                  <a:lnTo>
                    <a:pt x="16585" y="17094"/>
                  </a:lnTo>
                  <a:lnTo>
                    <a:pt x="16449" y="17230"/>
                  </a:lnTo>
                  <a:lnTo>
                    <a:pt x="16312" y="17366"/>
                  </a:lnTo>
                  <a:lnTo>
                    <a:pt x="16167" y="17494"/>
                  </a:lnTo>
                  <a:lnTo>
                    <a:pt x="16012" y="17612"/>
                  </a:lnTo>
                  <a:lnTo>
                    <a:pt x="15848" y="17730"/>
                  </a:lnTo>
                  <a:lnTo>
                    <a:pt x="15685" y="17830"/>
                  </a:lnTo>
                  <a:lnTo>
                    <a:pt x="15521" y="17930"/>
                  </a:lnTo>
                  <a:lnTo>
                    <a:pt x="15339" y="18021"/>
                  </a:lnTo>
                  <a:lnTo>
                    <a:pt x="15167" y="18103"/>
                  </a:lnTo>
                  <a:lnTo>
                    <a:pt x="14976" y="18176"/>
                  </a:lnTo>
                  <a:lnTo>
                    <a:pt x="14794" y="18239"/>
                  </a:lnTo>
                  <a:lnTo>
                    <a:pt x="14603" y="18294"/>
                  </a:lnTo>
                  <a:lnTo>
                    <a:pt x="14403" y="18339"/>
                  </a:lnTo>
                  <a:lnTo>
                    <a:pt x="14203" y="18376"/>
                  </a:lnTo>
                  <a:lnTo>
                    <a:pt x="14003" y="18394"/>
                  </a:lnTo>
                  <a:lnTo>
                    <a:pt x="13794" y="18412"/>
                  </a:lnTo>
                  <a:lnTo>
                    <a:pt x="13584" y="18421"/>
                  </a:lnTo>
                  <a:lnTo>
                    <a:pt x="7938" y="18421"/>
                  </a:lnTo>
                  <a:lnTo>
                    <a:pt x="7884" y="18439"/>
                  </a:lnTo>
                  <a:lnTo>
                    <a:pt x="7820" y="18458"/>
                  </a:lnTo>
                  <a:lnTo>
                    <a:pt x="7765" y="18485"/>
                  </a:lnTo>
                  <a:lnTo>
                    <a:pt x="4947" y="20312"/>
                  </a:lnTo>
                  <a:lnTo>
                    <a:pt x="4947" y="18830"/>
                  </a:lnTo>
                  <a:lnTo>
                    <a:pt x="4938" y="18748"/>
                  </a:lnTo>
                  <a:lnTo>
                    <a:pt x="4910" y="18676"/>
                  </a:lnTo>
                  <a:lnTo>
                    <a:pt x="4874" y="18603"/>
                  </a:lnTo>
                  <a:lnTo>
                    <a:pt x="4829" y="18539"/>
                  </a:lnTo>
                  <a:lnTo>
                    <a:pt x="4774" y="18485"/>
                  </a:lnTo>
                  <a:lnTo>
                    <a:pt x="4710" y="18448"/>
                  </a:lnTo>
                  <a:lnTo>
                    <a:pt x="4629" y="18421"/>
                  </a:lnTo>
                  <a:lnTo>
                    <a:pt x="4556" y="18403"/>
                  </a:lnTo>
                  <a:lnTo>
                    <a:pt x="4356" y="18385"/>
                  </a:lnTo>
                  <a:lnTo>
                    <a:pt x="4174" y="18348"/>
                  </a:lnTo>
                  <a:lnTo>
                    <a:pt x="3983" y="18312"/>
                  </a:lnTo>
                  <a:lnTo>
                    <a:pt x="3801" y="18267"/>
                  </a:lnTo>
                  <a:lnTo>
                    <a:pt x="3619" y="18203"/>
                  </a:lnTo>
                  <a:lnTo>
                    <a:pt x="3437" y="18139"/>
                  </a:lnTo>
                  <a:lnTo>
                    <a:pt x="3265" y="18067"/>
                  </a:lnTo>
                  <a:lnTo>
                    <a:pt x="3101" y="17985"/>
                  </a:lnTo>
                  <a:lnTo>
                    <a:pt x="2937" y="17903"/>
                  </a:lnTo>
                  <a:lnTo>
                    <a:pt x="2774" y="17803"/>
                  </a:lnTo>
                  <a:lnTo>
                    <a:pt x="2619" y="17703"/>
                  </a:lnTo>
                  <a:lnTo>
                    <a:pt x="2474" y="17594"/>
                  </a:lnTo>
                  <a:lnTo>
                    <a:pt x="2328" y="17476"/>
                  </a:lnTo>
                  <a:lnTo>
                    <a:pt x="2192" y="17357"/>
                  </a:lnTo>
                  <a:lnTo>
                    <a:pt x="2055" y="17230"/>
                  </a:lnTo>
                  <a:lnTo>
                    <a:pt x="1928" y="17094"/>
                  </a:lnTo>
                  <a:lnTo>
                    <a:pt x="1801" y="16957"/>
                  </a:lnTo>
                  <a:lnTo>
                    <a:pt x="1692" y="16812"/>
                  </a:lnTo>
                  <a:lnTo>
                    <a:pt x="1583" y="16666"/>
                  </a:lnTo>
                  <a:lnTo>
                    <a:pt x="1483" y="16512"/>
                  </a:lnTo>
                  <a:lnTo>
                    <a:pt x="1383" y="16348"/>
                  </a:lnTo>
                  <a:lnTo>
                    <a:pt x="1292" y="16194"/>
                  </a:lnTo>
                  <a:lnTo>
                    <a:pt x="1219" y="16021"/>
                  </a:lnTo>
                  <a:lnTo>
                    <a:pt x="1146" y="15848"/>
                  </a:lnTo>
                  <a:lnTo>
                    <a:pt x="1073" y="15675"/>
                  </a:lnTo>
                  <a:lnTo>
                    <a:pt x="1019" y="15493"/>
                  </a:lnTo>
                  <a:lnTo>
                    <a:pt x="973" y="15312"/>
                  </a:lnTo>
                  <a:lnTo>
                    <a:pt x="928" y="15130"/>
                  </a:lnTo>
                  <a:lnTo>
                    <a:pt x="901" y="14948"/>
                  </a:lnTo>
                  <a:lnTo>
                    <a:pt x="873" y="14757"/>
                  </a:lnTo>
                  <a:lnTo>
                    <a:pt x="864" y="14566"/>
                  </a:lnTo>
                  <a:lnTo>
                    <a:pt x="855" y="14366"/>
                  </a:lnTo>
                  <a:lnTo>
                    <a:pt x="864" y="14157"/>
                  </a:lnTo>
                  <a:lnTo>
                    <a:pt x="873" y="13957"/>
                  </a:lnTo>
                  <a:lnTo>
                    <a:pt x="901" y="13748"/>
                  </a:lnTo>
                  <a:lnTo>
                    <a:pt x="937" y="13557"/>
                  </a:lnTo>
                  <a:lnTo>
                    <a:pt x="983" y="13357"/>
                  </a:lnTo>
                  <a:lnTo>
                    <a:pt x="1037" y="13166"/>
                  </a:lnTo>
                  <a:lnTo>
                    <a:pt x="1101" y="12975"/>
                  </a:lnTo>
                  <a:lnTo>
                    <a:pt x="1174" y="12793"/>
                  </a:lnTo>
                  <a:lnTo>
                    <a:pt x="1255" y="12611"/>
                  </a:lnTo>
                  <a:lnTo>
                    <a:pt x="1346" y="12438"/>
                  </a:lnTo>
                  <a:lnTo>
                    <a:pt x="1446" y="12266"/>
                  </a:lnTo>
                  <a:lnTo>
                    <a:pt x="1546" y="12102"/>
                  </a:lnTo>
                  <a:lnTo>
                    <a:pt x="1664" y="11947"/>
                  </a:lnTo>
                  <a:lnTo>
                    <a:pt x="1783" y="11793"/>
                  </a:lnTo>
                  <a:lnTo>
                    <a:pt x="1910" y="11647"/>
                  </a:lnTo>
                  <a:lnTo>
                    <a:pt x="2046" y="11502"/>
                  </a:lnTo>
                  <a:lnTo>
                    <a:pt x="2183" y="11375"/>
                  </a:lnTo>
                  <a:lnTo>
                    <a:pt x="2328" y="11247"/>
                  </a:lnTo>
                  <a:lnTo>
                    <a:pt x="2483" y="11120"/>
                  </a:lnTo>
                  <a:lnTo>
                    <a:pt x="2646" y="11011"/>
                  </a:lnTo>
                  <a:lnTo>
                    <a:pt x="2810" y="10902"/>
                  </a:lnTo>
                  <a:lnTo>
                    <a:pt x="2974" y="10811"/>
                  </a:lnTo>
                  <a:lnTo>
                    <a:pt x="3156" y="10720"/>
                  </a:lnTo>
                  <a:lnTo>
                    <a:pt x="3328" y="10638"/>
                  </a:lnTo>
                  <a:lnTo>
                    <a:pt x="3519" y="10565"/>
                  </a:lnTo>
                  <a:lnTo>
                    <a:pt x="3701" y="10502"/>
                  </a:lnTo>
                  <a:lnTo>
                    <a:pt x="3892" y="10447"/>
                  </a:lnTo>
                  <a:lnTo>
                    <a:pt x="4092" y="10402"/>
                  </a:lnTo>
                  <a:lnTo>
                    <a:pt x="4292" y="10365"/>
                  </a:lnTo>
                  <a:lnTo>
                    <a:pt x="4492" y="10338"/>
                  </a:lnTo>
                  <a:lnTo>
                    <a:pt x="4701" y="10320"/>
                  </a:lnTo>
                  <a:close/>
                  <a:moveTo>
                    <a:pt x="15221" y="0"/>
                  </a:moveTo>
                  <a:lnTo>
                    <a:pt x="14957" y="9"/>
                  </a:lnTo>
                  <a:lnTo>
                    <a:pt x="14703" y="27"/>
                  </a:lnTo>
                  <a:lnTo>
                    <a:pt x="14448" y="55"/>
                  </a:lnTo>
                  <a:lnTo>
                    <a:pt x="14194" y="91"/>
                  </a:lnTo>
                  <a:lnTo>
                    <a:pt x="13939" y="137"/>
                  </a:lnTo>
                  <a:lnTo>
                    <a:pt x="13684" y="191"/>
                  </a:lnTo>
                  <a:lnTo>
                    <a:pt x="13430" y="255"/>
                  </a:lnTo>
                  <a:lnTo>
                    <a:pt x="13184" y="337"/>
                  </a:lnTo>
                  <a:lnTo>
                    <a:pt x="12939" y="418"/>
                  </a:lnTo>
                  <a:lnTo>
                    <a:pt x="12703" y="518"/>
                  </a:lnTo>
                  <a:lnTo>
                    <a:pt x="12457" y="618"/>
                  </a:lnTo>
                  <a:lnTo>
                    <a:pt x="12221" y="737"/>
                  </a:lnTo>
                  <a:lnTo>
                    <a:pt x="12148" y="782"/>
                  </a:lnTo>
                  <a:lnTo>
                    <a:pt x="12093" y="846"/>
                  </a:lnTo>
                  <a:lnTo>
                    <a:pt x="12048" y="909"/>
                  </a:lnTo>
                  <a:lnTo>
                    <a:pt x="12012" y="982"/>
                  </a:lnTo>
                  <a:lnTo>
                    <a:pt x="11993" y="1064"/>
                  </a:lnTo>
                  <a:lnTo>
                    <a:pt x="11993" y="1146"/>
                  </a:lnTo>
                  <a:lnTo>
                    <a:pt x="12002" y="1228"/>
                  </a:lnTo>
                  <a:lnTo>
                    <a:pt x="12039" y="1309"/>
                  </a:lnTo>
                  <a:lnTo>
                    <a:pt x="12084" y="1382"/>
                  </a:lnTo>
                  <a:lnTo>
                    <a:pt x="12148" y="1446"/>
                  </a:lnTo>
                  <a:lnTo>
                    <a:pt x="12212" y="1491"/>
                  </a:lnTo>
                  <a:lnTo>
                    <a:pt x="12284" y="1528"/>
                  </a:lnTo>
                  <a:lnTo>
                    <a:pt x="12366" y="1546"/>
                  </a:lnTo>
                  <a:lnTo>
                    <a:pt x="12448" y="1546"/>
                  </a:lnTo>
                  <a:lnTo>
                    <a:pt x="12530" y="1528"/>
                  </a:lnTo>
                  <a:lnTo>
                    <a:pt x="12612" y="1500"/>
                  </a:lnTo>
                  <a:lnTo>
                    <a:pt x="12830" y="1391"/>
                  </a:lnTo>
                  <a:lnTo>
                    <a:pt x="13039" y="1300"/>
                  </a:lnTo>
                  <a:lnTo>
                    <a:pt x="13257" y="1219"/>
                  </a:lnTo>
                  <a:lnTo>
                    <a:pt x="13484" y="1137"/>
                  </a:lnTo>
                  <a:lnTo>
                    <a:pt x="13703" y="1073"/>
                  </a:lnTo>
                  <a:lnTo>
                    <a:pt x="13921" y="1019"/>
                  </a:lnTo>
                  <a:lnTo>
                    <a:pt x="14148" y="964"/>
                  </a:lnTo>
                  <a:lnTo>
                    <a:pt x="14375" y="928"/>
                  </a:lnTo>
                  <a:lnTo>
                    <a:pt x="14603" y="891"/>
                  </a:lnTo>
                  <a:lnTo>
                    <a:pt x="14821" y="873"/>
                  </a:lnTo>
                  <a:lnTo>
                    <a:pt x="15048" y="864"/>
                  </a:lnTo>
                  <a:lnTo>
                    <a:pt x="15276" y="855"/>
                  </a:lnTo>
                  <a:lnTo>
                    <a:pt x="15503" y="864"/>
                  </a:lnTo>
                  <a:lnTo>
                    <a:pt x="15730" y="873"/>
                  </a:lnTo>
                  <a:lnTo>
                    <a:pt x="15948" y="900"/>
                  </a:lnTo>
                  <a:lnTo>
                    <a:pt x="16176" y="928"/>
                  </a:lnTo>
                  <a:lnTo>
                    <a:pt x="16394" y="964"/>
                  </a:lnTo>
                  <a:lnTo>
                    <a:pt x="16621" y="1019"/>
                  </a:lnTo>
                  <a:lnTo>
                    <a:pt x="16839" y="1073"/>
                  </a:lnTo>
                  <a:lnTo>
                    <a:pt x="17049" y="1137"/>
                  </a:lnTo>
                  <a:lnTo>
                    <a:pt x="17267" y="1209"/>
                  </a:lnTo>
                  <a:lnTo>
                    <a:pt x="17476" y="1291"/>
                  </a:lnTo>
                  <a:lnTo>
                    <a:pt x="17685" y="1382"/>
                  </a:lnTo>
                  <a:lnTo>
                    <a:pt x="17894" y="1482"/>
                  </a:lnTo>
                  <a:lnTo>
                    <a:pt x="18094" y="1591"/>
                  </a:lnTo>
                  <a:lnTo>
                    <a:pt x="18294" y="1700"/>
                  </a:lnTo>
                  <a:lnTo>
                    <a:pt x="18485" y="1828"/>
                  </a:lnTo>
                  <a:lnTo>
                    <a:pt x="18676" y="1955"/>
                  </a:lnTo>
                  <a:lnTo>
                    <a:pt x="18858" y="2101"/>
                  </a:lnTo>
                  <a:lnTo>
                    <a:pt x="19040" y="2246"/>
                  </a:lnTo>
                  <a:lnTo>
                    <a:pt x="19222" y="2401"/>
                  </a:lnTo>
                  <a:lnTo>
                    <a:pt x="19394" y="2564"/>
                  </a:lnTo>
                  <a:lnTo>
                    <a:pt x="19594" y="2782"/>
                  </a:lnTo>
                  <a:lnTo>
                    <a:pt x="19785" y="3010"/>
                  </a:lnTo>
                  <a:lnTo>
                    <a:pt x="19967" y="3246"/>
                  </a:lnTo>
                  <a:lnTo>
                    <a:pt x="20140" y="3483"/>
                  </a:lnTo>
                  <a:lnTo>
                    <a:pt x="20285" y="3728"/>
                  </a:lnTo>
                  <a:lnTo>
                    <a:pt x="20431" y="3983"/>
                  </a:lnTo>
                  <a:lnTo>
                    <a:pt x="20558" y="4237"/>
                  </a:lnTo>
                  <a:lnTo>
                    <a:pt x="20667" y="4492"/>
                  </a:lnTo>
                  <a:lnTo>
                    <a:pt x="20767" y="4765"/>
                  </a:lnTo>
                  <a:lnTo>
                    <a:pt x="20858" y="5028"/>
                  </a:lnTo>
                  <a:lnTo>
                    <a:pt x="20931" y="5301"/>
                  </a:lnTo>
                  <a:lnTo>
                    <a:pt x="20986" y="5574"/>
                  </a:lnTo>
                  <a:lnTo>
                    <a:pt x="21031" y="5856"/>
                  </a:lnTo>
                  <a:lnTo>
                    <a:pt x="21067" y="6128"/>
                  </a:lnTo>
                  <a:lnTo>
                    <a:pt x="21086" y="6410"/>
                  </a:lnTo>
                  <a:lnTo>
                    <a:pt x="21095" y="6692"/>
                  </a:lnTo>
                  <a:lnTo>
                    <a:pt x="21086" y="6974"/>
                  </a:lnTo>
                  <a:lnTo>
                    <a:pt x="21067" y="7247"/>
                  </a:lnTo>
                  <a:lnTo>
                    <a:pt x="21031" y="7529"/>
                  </a:lnTo>
                  <a:lnTo>
                    <a:pt x="20986" y="7801"/>
                  </a:lnTo>
                  <a:lnTo>
                    <a:pt x="20931" y="8074"/>
                  </a:lnTo>
                  <a:lnTo>
                    <a:pt x="20858" y="8347"/>
                  </a:lnTo>
                  <a:lnTo>
                    <a:pt x="20767" y="8620"/>
                  </a:lnTo>
                  <a:lnTo>
                    <a:pt x="20667" y="8883"/>
                  </a:lnTo>
                  <a:lnTo>
                    <a:pt x="20558" y="9147"/>
                  </a:lnTo>
                  <a:lnTo>
                    <a:pt x="20431" y="9402"/>
                  </a:lnTo>
                  <a:lnTo>
                    <a:pt x="20285" y="9656"/>
                  </a:lnTo>
                  <a:lnTo>
                    <a:pt x="20140" y="9902"/>
                  </a:lnTo>
                  <a:lnTo>
                    <a:pt x="19967" y="10138"/>
                  </a:lnTo>
                  <a:lnTo>
                    <a:pt x="19785" y="10365"/>
                  </a:lnTo>
                  <a:lnTo>
                    <a:pt x="19594" y="10593"/>
                  </a:lnTo>
                  <a:lnTo>
                    <a:pt x="19394" y="10811"/>
                  </a:lnTo>
                  <a:lnTo>
                    <a:pt x="19176" y="11011"/>
                  </a:lnTo>
                  <a:lnTo>
                    <a:pt x="18958" y="11202"/>
                  </a:lnTo>
                  <a:lnTo>
                    <a:pt x="18731" y="11375"/>
                  </a:lnTo>
                  <a:lnTo>
                    <a:pt x="18503" y="11547"/>
                  </a:lnTo>
                  <a:lnTo>
                    <a:pt x="18258" y="11693"/>
                  </a:lnTo>
                  <a:lnTo>
                    <a:pt x="18012" y="11838"/>
                  </a:lnTo>
                  <a:lnTo>
                    <a:pt x="17758" y="11966"/>
                  </a:lnTo>
                  <a:lnTo>
                    <a:pt x="17503" y="12075"/>
                  </a:lnTo>
                  <a:lnTo>
                    <a:pt x="17240" y="12184"/>
                  </a:lnTo>
                  <a:lnTo>
                    <a:pt x="16967" y="12266"/>
                  </a:lnTo>
                  <a:lnTo>
                    <a:pt x="16694" y="12348"/>
                  </a:lnTo>
                  <a:lnTo>
                    <a:pt x="16412" y="12411"/>
                  </a:lnTo>
                  <a:lnTo>
                    <a:pt x="16130" y="12457"/>
                  </a:lnTo>
                  <a:lnTo>
                    <a:pt x="15848" y="12493"/>
                  </a:lnTo>
                  <a:lnTo>
                    <a:pt x="15557" y="12511"/>
                  </a:lnTo>
                  <a:lnTo>
                    <a:pt x="15267" y="12520"/>
                  </a:lnTo>
                  <a:lnTo>
                    <a:pt x="14976" y="12511"/>
                  </a:lnTo>
                  <a:lnTo>
                    <a:pt x="14694" y="12493"/>
                  </a:lnTo>
                  <a:lnTo>
                    <a:pt x="14403" y="12457"/>
                  </a:lnTo>
                  <a:lnTo>
                    <a:pt x="14121" y="12411"/>
                  </a:lnTo>
                  <a:lnTo>
                    <a:pt x="13848" y="12348"/>
                  </a:lnTo>
                  <a:lnTo>
                    <a:pt x="13566" y="12266"/>
                  </a:lnTo>
                  <a:lnTo>
                    <a:pt x="13303" y="12184"/>
                  </a:lnTo>
                  <a:lnTo>
                    <a:pt x="13039" y="12075"/>
                  </a:lnTo>
                  <a:lnTo>
                    <a:pt x="12775" y="11966"/>
                  </a:lnTo>
                  <a:lnTo>
                    <a:pt x="12521" y="11838"/>
                  </a:lnTo>
                  <a:lnTo>
                    <a:pt x="12275" y="11693"/>
                  </a:lnTo>
                  <a:lnTo>
                    <a:pt x="12039" y="11547"/>
                  </a:lnTo>
                  <a:lnTo>
                    <a:pt x="11802" y="11375"/>
                  </a:lnTo>
                  <a:lnTo>
                    <a:pt x="11575" y="11202"/>
                  </a:lnTo>
                  <a:lnTo>
                    <a:pt x="11357" y="11011"/>
                  </a:lnTo>
                  <a:lnTo>
                    <a:pt x="11148" y="10811"/>
                  </a:lnTo>
                  <a:lnTo>
                    <a:pt x="10984" y="10638"/>
                  </a:lnTo>
                  <a:lnTo>
                    <a:pt x="10830" y="10465"/>
                  </a:lnTo>
                  <a:lnTo>
                    <a:pt x="10675" y="10284"/>
                  </a:lnTo>
                  <a:lnTo>
                    <a:pt x="10539" y="10102"/>
                  </a:lnTo>
                  <a:lnTo>
                    <a:pt x="10402" y="9911"/>
                  </a:lnTo>
                  <a:lnTo>
                    <a:pt x="10284" y="9711"/>
                  </a:lnTo>
                  <a:lnTo>
                    <a:pt x="10166" y="9511"/>
                  </a:lnTo>
                  <a:lnTo>
                    <a:pt x="10057" y="9311"/>
                  </a:lnTo>
                  <a:lnTo>
                    <a:pt x="9966" y="9111"/>
                  </a:lnTo>
                  <a:lnTo>
                    <a:pt x="9875" y="8902"/>
                  </a:lnTo>
                  <a:lnTo>
                    <a:pt x="9793" y="8692"/>
                  </a:lnTo>
                  <a:lnTo>
                    <a:pt x="9711" y="8474"/>
                  </a:lnTo>
                  <a:lnTo>
                    <a:pt x="9648" y="8256"/>
                  </a:lnTo>
                  <a:lnTo>
                    <a:pt x="9593" y="8038"/>
                  </a:lnTo>
                  <a:lnTo>
                    <a:pt x="9547" y="7820"/>
                  </a:lnTo>
                  <a:lnTo>
                    <a:pt x="9502" y="7601"/>
                  </a:lnTo>
                  <a:lnTo>
                    <a:pt x="9475" y="7374"/>
                  </a:lnTo>
                  <a:lnTo>
                    <a:pt x="9457" y="7147"/>
                  </a:lnTo>
                  <a:lnTo>
                    <a:pt x="9438" y="6929"/>
                  </a:lnTo>
                  <a:lnTo>
                    <a:pt x="9438" y="6701"/>
                  </a:lnTo>
                  <a:lnTo>
                    <a:pt x="9438" y="6474"/>
                  </a:lnTo>
                  <a:lnTo>
                    <a:pt x="9457" y="6247"/>
                  </a:lnTo>
                  <a:lnTo>
                    <a:pt x="9475" y="6019"/>
                  </a:lnTo>
                  <a:lnTo>
                    <a:pt x="9502" y="5792"/>
                  </a:lnTo>
                  <a:lnTo>
                    <a:pt x="9547" y="5574"/>
                  </a:lnTo>
                  <a:lnTo>
                    <a:pt x="9593" y="5346"/>
                  </a:lnTo>
                  <a:lnTo>
                    <a:pt x="9648" y="5119"/>
                  </a:lnTo>
                  <a:lnTo>
                    <a:pt x="9720" y="4901"/>
                  </a:lnTo>
                  <a:lnTo>
                    <a:pt x="9793" y="4683"/>
                  </a:lnTo>
                  <a:lnTo>
                    <a:pt x="9884" y="4465"/>
                  </a:lnTo>
                  <a:lnTo>
                    <a:pt x="9975" y="4246"/>
                  </a:lnTo>
                  <a:lnTo>
                    <a:pt x="10075" y="4037"/>
                  </a:lnTo>
                  <a:lnTo>
                    <a:pt x="10111" y="3955"/>
                  </a:lnTo>
                  <a:lnTo>
                    <a:pt x="10120" y="3874"/>
                  </a:lnTo>
                  <a:lnTo>
                    <a:pt x="10120" y="3792"/>
                  </a:lnTo>
                  <a:lnTo>
                    <a:pt x="10102" y="3710"/>
                  </a:lnTo>
                  <a:lnTo>
                    <a:pt x="10075" y="3637"/>
                  </a:lnTo>
                  <a:lnTo>
                    <a:pt x="10020" y="3564"/>
                  </a:lnTo>
                  <a:lnTo>
                    <a:pt x="9966" y="3510"/>
                  </a:lnTo>
                  <a:lnTo>
                    <a:pt x="9893" y="3455"/>
                  </a:lnTo>
                  <a:lnTo>
                    <a:pt x="9811" y="3428"/>
                  </a:lnTo>
                  <a:lnTo>
                    <a:pt x="9729" y="3410"/>
                  </a:lnTo>
                  <a:lnTo>
                    <a:pt x="9648" y="3419"/>
                  </a:lnTo>
                  <a:lnTo>
                    <a:pt x="9566" y="3428"/>
                  </a:lnTo>
                  <a:lnTo>
                    <a:pt x="9493" y="3464"/>
                  </a:lnTo>
                  <a:lnTo>
                    <a:pt x="9420" y="3510"/>
                  </a:lnTo>
                  <a:lnTo>
                    <a:pt x="9366" y="3573"/>
                  </a:lnTo>
                  <a:lnTo>
                    <a:pt x="9311" y="3646"/>
                  </a:lnTo>
                  <a:lnTo>
                    <a:pt x="9202" y="3883"/>
                  </a:lnTo>
                  <a:lnTo>
                    <a:pt x="9093" y="4119"/>
                  </a:lnTo>
                  <a:lnTo>
                    <a:pt x="9002" y="4364"/>
                  </a:lnTo>
                  <a:lnTo>
                    <a:pt x="8911" y="4610"/>
                  </a:lnTo>
                  <a:lnTo>
                    <a:pt x="8838" y="4855"/>
                  </a:lnTo>
                  <a:lnTo>
                    <a:pt x="8775" y="5101"/>
                  </a:lnTo>
                  <a:lnTo>
                    <a:pt x="8711" y="5356"/>
                  </a:lnTo>
                  <a:lnTo>
                    <a:pt x="8666" y="5610"/>
                  </a:lnTo>
                  <a:lnTo>
                    <a:pt x="8629" y="5865"/>
                  </a:lnTo>
                  <a:lnTo>
                    <a:pt x="8602" y="6119"/>
                  </a:lnTo>
                  <a:lnTo>
                    <a:pt x="8584" y="6383"/>
                  </a:lnTo>
                  <a:lnTo>
                    <a:pt x="8584" y="6638"/>
                  </a:lnTo>
                  <a:lnTo>
                    <a:pt x="8584" y="6901"/>
                  </a:lnTo>
                  <a:lnTo>
                    <a:pt x="8602" y="7165"/>
                  </a:lnTo>
                  <a:lnTo>
                    <a:pt x="8620" y="7419"/>
                  </a:lnTo>
                  <a:lnTo>
                    <a:pt x="8656" y="7683"/>
                  </a:lnTo>
                  <a:lnTo>
                    <a:pt x="8693" y="7920"/>
                  </a:lnTo>
                  <a:lnTo>
                    <a:pt x="8738" y="8147"/>
                  </a:lnTo>
                  <a:lnTo>
                    <a:pt x="8793" y="8374"/>
                  </a:lnTo>
                  <a:lnTo>
                    <a:pt x="8856" y="8592"/>
                  </a:lnTo>
                  <a:lnTo>
                    <a:pt x="8929" y="8820"/>
                  </a:lnTo>
                  <a:lnTo>
                    <a:pt x="9002" y="9038"/>
                  </a:lnTo>
                  <a:lnTo>
                    <a:pt x="9084" y="9247"/>
                  </a:lnTo>
                  <a:lnTo>
                    <a:pt x="9184" y="9456"/>
                  </a:lnTo>
                  <a:lnTo>
                    <a:pt x="4910" y="9456"/>
                  </a:lnTo>
                  <a:lnTo>
                    <a:pt x="4656" y="9465"/>
                  </a:lnTo>
                  <a:lnTo>
                    <a:pt x="4401" y="9483"/>
                  </a:lnTo>
                  <a:lnTo>
                    <a:pt x="4156" y="9520"/>
                  </a:lnTo>
                  <a:lnTo>
                    <a:pt x="3919" y="9556"/>
                  </a:lnTo>
                  <a:lnTo>
                    <a:pt x="3683" y="9611"/>
                  </a:lnTo>
                  <a:lnTo>
                    <a:pt x="3447" y="9683"/>
                  </a:lnTo>
                  <a:lnTo>
                    <a:pt x="3219" y="9756"/>
                  </a:lnTo>
                  <a:lnTo>
                    <a:pt x="3001" y="9847"/>
                  </a:lnTo>
                  <a:lnTo>
                    <a:pt x="2783" y="9947"/>
                  </a:lnTo>
                  <a:lnTo>
                    <a:pt x="2565" y="10056"/>
                  </a:lnTo>
                  <a:lnTo>
                    <a:pt x="2365" y="10174"/>
                  </a:lnTo>
                  <a:lnTo>
                    <a:pt x="2165" y="10302"/>
                  </a:lnTo>
                  <a:lnTo>
                    <a:pt x="1974" y="10438"/>
                  </a:lnTo>
                  <a:lnTo>
                    <a:pt x="1783" y="10584"/>
                  </a:lnTo>
                  <a:lnTo>
                    <a:pt x="1610" y="10738"/>
                  </a:lnTo>
                  <a:lnTo>
                    <a:pt x="1437" y="10902"/>
                  </a:lnTo>
                  <a:lnTo>
                    <a:pt x="1274" y="11066"/>
                  </a:lnTo>
                  <a:lnTo>
                    <a:pt x="1119" y="11247"/>
                  </a:lnTo>
                  <a:lnTo>
                    <a:pt x="973" y="11429"/>
                  </a:lnTo>
                  <a:lnTo>
                    <a:pt x="837" y="11629"/>
                  </a:lnTo>
                  <a:lnTo>
                    <a:pt x="710" y="11820"/>
                  </a:lnTo>
                  <a:lnTo>
                    <a:pt x="592" y="12029"/>
                  </a:lnTo>
                  <a:lnTo>
                    <a:pt x="482" y="12238"/>
                  </a:lnTo>
                  <a:lnTo>
                    <a:pt x="382" y="12457"/>
                  </a:lnTo>
                  <a:lnTo>
                    <a:pt x="301" y="12684"/>
                  </a:lnTo>
                  <a:lnTo>
                    <a:pt x="219" y="12911"/>
                  </a:lnTo>
                  <a:lnTo>
                    <a:pt x="155" y="13139"/>
                  </a:lnTo>
                  <a:lnTo>
                    <a:pt x="101" y="13384"/>
                  </a:lnTo>
                  <a:lnTo>
                    <a:pt x="55" y="13620"/>
                  </a:lnTo>
                  <a:lnTo>
                    <a:pt x="28" y="13866"/>
                  </a:lnTo>
                  <a:lnTo>
                    <a:pt x="1" y="14111"/>
                  </a:lnTo>
                  <a:lnTo>
                    <a:pt x="1" y="14366"/>
                  </a:lnTo>
                  <a:lnTo>
                    <a:pt x="1" y="14602"/>
                  </a:lnTo>
                  <a:lnTo>
                    <a:pt x="19" y="14830"/>
                  </a:lnTo>
                  <a:lnTo>
                    <a:pt x="46" y="15057"/>
                  </a:lnTo>
                  <a:lnTo>
                    <a:pt x="82" y="15275"/>
                  </a:lnTo>
                  <a:lnTo>
                    <a:pt x="128" y="15503"/>
                  </a:lnTo>
                  <a:lnTo>
                    <a:pt x="192" y="15721"/>
                  </a:lnTo>
                  <a:lnTo>
                    <a:pt x="255" y="15939"/>
                  </a:lnTo>
                  <a:lnTo>
                    <a:pt x="337" y="16148"/>
                  </a:lnTo>
                  <a:lnTo>
                    <a:pt x="419" y="16357"/>
                  </a:lnTo>
                  <a:lnTo>
                    <a:pt x="519" y="16566"/>
                  </a:lnTo>
                  <a:lnTo>
                    <a:pt x="628" y="16766"/>
                  </a:lnTo>
                  <a:lnTo>
                    <a:pt x="746" y="16957"/>
                  </a:lnTo>
                  <a:lnTo>
                    <a:pt x="864" y="17148"/>
                  </a:lnTo>
                  <a:lnTo>
                    <a:pt x="1001" y="17339"/>
                  </a:lnTo>
                  <a:lnTo>
                    <a:pt x="1146" y="17512"/>
                  </a:lnTo>
                  <a:lnTo>
                    <a:pt x="1301" y="17685"/>
                  </a:lnTo>
                  <a:lnTo>
                    <a:pt x="1446" y="17839"/>
                  </a:lnTo>
                  <a:lnTo>
                    <a:pt x="1592" y="17976"/>
                  </a:lnTo>
                  <a:lnTo>
                    <a:pt x="1746" y="18112"/>
                  </a:lnTo>
                  <a:lnTo>
                    <a:pt x="1901" y="18239"/>
                  </a:lnTo>
                  <a:lnTo>
                    <a:pt x="2065" y="18367"/>
                  </a:lnTo>
                  <a:lnTo>
                    <a:pt x="2228" y="18476"/>
                  </a:lnTo>
                  <a:lnTo>
                    <a:pt x="2401" y="18585"/>
                  </a:lnTo>
                  <a:lnTo>
                    <a:pt x="2574" y="18685"/>
                  </a:lnTo>
                  <a:lnTo>
                    <a:pt x="2746" y="18776"/>
                  </a:lnTo>
                  <a:lnTo>
                    <a:pt x="2928" y="18858"/>
                  </a:lnTo>
                  <a:lnTo>
                    <a:pt x="3119" y="18939"/>
                  </a:lnTo>
                  <a:lnTo>
                    <a:pt x="3310" y="19003"/>
                  </a:lnTo>
                  <a:lnTo>
                    <a:pt x="3501" y="19067"/>
                  </a:lnTo>
                  <a:lnTo>
                    <a:pt x="3692" y="19121"/>
                  </a:lnTo>
                  <a:lnTo>
                    <a:pt x="3892" y="19167"/>
                  </a:lnTo>
                  <a:lnTo>
                    <a:pt x="4083" y="19203"/>
                  </a:lnTo>
                  <a:lnTo>
                    <a:pt x="4083" y="21103"/>
                  </a:lnTo>
                  <a:lnTo>
                    <a:pt x="4092" y="21158"/>
                  </a:lnTo>
                  <a:lnTo>
                    <a:pt x="4101" y="21222"/>
                  </a:lnTo>
                  <a:lnTo>
                    <a:pt x="4119" y="21276"/>
                  </a:lnTo>
                  <a:lnTo>
                    <a:pt x="4147" y="21322"/>
                  </a:lnTo>
                  <a:lnTo>
                    <a:pt x="4183" y="21367"/>
                  </a:lnTo>
                  <a:lnTo>
                    <a:pt x="4219" y="21413"/>
                  </a:lnTo>
                  <a:lnTo>
                    <a:pt x="4265" y="21449"/>
                  </a:lnTo>
                  <a:lnTo>
                    <a:pt x="4310" y="21476"/>
                  </a:lnTo>
                  <a:lnTo>
                    <a:pt x="4356" y="21503"/>
                  </a:lnTo>
                  <a:lnTo>
                    <a:pt x="4410" y="21522"/>
                  </a:lnTo>
                  <a:lnTo>
                    <a:pt x="4465" y="21531"/>
                  </a:lnTo>
                  <a:lnTo>
                    <a:pt x="4574" y="21531"/>
                  </a:lnTo>
                  <a:lnTo>
                    <a:pt x="4638" y="21513"/>
                  </a:lnTo>
                  <a:lnTo>
                    <a:pt x="4692" y="21494"/>
                  </a:lnTo>
                  <a:lnTo>
                    <a:pt x="4747" y="21467"/>
                  </a:lnTo>
                  <a:lnTo>
                    <a:pt x="8129" y="19276"/>
                  </a:lnTo>
                  <a:lnTo>
                    <a:pt x="13584" y="19276"/>
                  </a:lnTo>
                  <a:lnTo>
                    <a:pt x="13839" y="19267"/>
                  </a:lnTo>
                  <a:lnTo>
                    <a:pt x="14085" y="19249"/>
                  </a:lnTo>
                  <a:lnTo>
                    <a:pt x="14330" y="19221"/>
                  </a:lnTo>
                  <a:lnTo>
                    <a:pt x="14576" y="19176"/>
                  </a:lnTo>
                  <a:lnTo>
                    <a:pt x="14812" y="19121"/>
                  </a:lnTo>
                  <a:lnTo>
                    <a:pt x="15048" y="19058"/>
                  </a:lnTo>
                  <a:lnTo>
                    <a:pt x="15276" y="18976"/>
                  </a:lnTo>
                  <a:lnTo>
                    <a:pt x="15494" y="18894"/>
                  </a:lnTo>
                  <a:lnTo>
                    <a:pt x="15712" y="18794"/>
                  </a:lnTo>
                  <a:lnTo>
                    <a:pt x="15921" y="18685"/>
                  </a:lnTo>
                  <a:lnTo>
                    <a:pt x="16130" y="18567"/>
                  </a:lnTo>
                  <a:lnTo>
                    <a:pt x="16330" y="18439"/>
                  </a:lnTo>
                  <a:lnTo>
                    <a:pt x="16521" y="18303"/>
                  </a:lnTo>
                  <a:lnTo>
                    <a:pt x="16712" y="18157"/>
                  </a:lnTo>
                  <a:lnTo>
                    <a:pt x="16885" y="18003"/>
                  </a:lnTo>
                  <a:lnTo>
                    <a:pt x="17058" y="17839"/>
                  </a:lnTo>
                  <a:lnTo>
                    <a:pt x="17221" y="17667"/>
                  </a:lnTo>
                  <a:lnTo>
                    <a:pt x="17376" y="17485"/>
                  </a:lnTo>
                  <a:lnTo>
                    <a:pt x="17521" y="17303"/>
                  </a:lnTo>
                  <a:lnTo>
                    <a:pt x="17658" y="17112"/>
                  </a:lnTo>
                  <a:lnTo>
                    <a:pt x="17785" y="16912"/>
                  </a:lnTo>
                  <a:lnTo>
                    <a:pt x="17903" y="16703"/>
                  </a:lnTo>
                  <a:lnTo>
                    <a:pt x="18012" y="16494"/>
                  </a:lnTo>
                  <a:lnTo>
                    <a:pt x="18112" y="16275"/>
                  </a:lnTo>
                  <a:lnTo>
                    <a:pt x="18194" y="16057"/>
                  </a:lnTo>
                  <a:lnTo>
                    <a:pt x="18276" y="15830"/>
                  </a:lnTo>
                  <a:lnTo>
                    <a:pt x="18340" y="15593"/>
                  </a:lnTo>
                  <a:lnTo>
                    <a:pt x="18394" y="15357"/>
                  </a:lnTo>
                  <a:lnTo>
                    <a:pt x="18440" y="15112"/>
                  </a:lnTo>
                  <a:lnTo>
                    <a:pt x="18467" y="14866"/>
                  </a:lnTo>
                  <a:lnTo>
                    <a:pt x="18485" y="14621"/>
                  </a:lnTo>
                  <a:lnTo>
                    <a:pt x="18494" y="14366"/>
                  </a:lnTo>
                  <a:lnTo>
                    <a:pt x="18494" y="14157"/>
                  </a:lnTo>
                  <a:lnTo>
                    <a:pt x="18476" y="13939"/>
                  </a:lnTo>
                  <a:lnTo>
                    <a:pt x="18458" y="13730"/>
                  </a:lnTo>
                  <a:lnTo>
                    <a:pt x="18422" y="13520"/>
                  </a:lnTo>
                  <a:lnTo>
                    <a:pt x="18385" y="13311"/>
                  </a:lnTo>
                  <a:lnTo>
                    <a:pt x="18331" y="13102"/>
                  </a:lnTo>
                  <a:lnTo>
                    <a:pt x="18276" y="12902"/>
                  </a:lnTo>
                  <a:lnTo>
                    <a:pt x="18203" y="12702"/>
                  </a:lnTo>
                  <a:lnTo>
                    <a:pt x="18449" y="12575"/>
                  </a:lnTo>
                  <a:lnTo>
                    <a:pt x="18685" y="12438"/>
                  </a:lnTo>
                  <a:lnTo>
                    <a:pt x="18922" y="12293"/>
                  </a:lnTo>
                  <a:lnTo>
                    <a:pt x="19149" y="12138"/>
                  </a:lnTo>
                  <a:lnTo>
                    <a:pt x="19367" y="11975"/>
                  </a:lnTo>
                  <a:lnTo>
                    <a:pt x="19585" y="11802"/>
                  </a:lnTo>
                  <a:lnTo>
                    <a:pt x="19794" y="11611"/>
                  </a:lnTo>
                  <a:lnTo>
                    <a:pt x="19995" y="11420"/>
                  </a:lnTo>
                  <a:lnTo>
                    <a:pt x="20231" y="11166"/>
                  </a:lnTo>
                  <a:lnTo>
                    <a:pt x="20458" y="10911"/>
                  </a:lnTo>
                  <a:lnTo>
                    <a:pt x="20658" y="10647"/>
                  </a:lnTo>
                  <a:lnTo>
                    <a:pt x="20849" y="10374"/>
                  </a:lnTo>
                  <a:lnTo>
                    <a:pt x="21031" y="10093"/>
                  </a:lnTo>
                  <a:lnTo>
                    <a:pt x="21186" y="9802"/>
                  </a:lnTo>
                  <a:lnTo>
                    <a:pt x="21331" y="9511"/>
                  </a:lnTo>
                  <a:lnTo>
                    <a:pt x="21458" y="9211"/>
                  </a:lnTo>
                  <a:lnTo>
                    <a:pt x="21577" y="8902"/>
                  </a:lnTo>
                  <a:lnTo>
                    <a:pt x="21677" y="8592"/>
                  </a:lnTo>
                  <a:lnTo>
                    <a:pt x="21758" y="8283"/>
                  </a:lnTo>
                  <a:lnTo>
                    <a:pt x="21831" y="7965"/>
                  </a:lnTo>
                  <a:lnTo>
                    <a:pt x="21886" y="7647"/>
                  </a:lnTo>
                  <a:lnTo>
                    <a:pt x="21922" y="7329"/>
                  </a:lnTo>
                  <a:lnTo>
                    <a:pt x="21940" y="7010"/>
                  </a:lnTo>
                  <a:lnTo>
                    <a:pt x="21949" y="6692"/>
                  </a:lnTo>
                  <a:lnTo>
                    <a:pt x="21940" y="6365"/>
                  </a:lnTo>
                  <a:lnTo>
                    <a:pt x="21922" y="6047"/>
                  </a:lnTo>
                  <a:lnTo>
                    <a:pt x="21886" y="5728"/>
                  </a:lnTo>
                  <a:lnTo>
                    <a:pt x="21831" y="5410"/>
                  </a:lnTo>
                  <a:lnTo>
                    <a:pt x="21758" y="5101"/>
                  </a:lnTo>
                  <a:lnTo>
                    <a:pt x="21677" y="4783"/>
                  </a:lnTo>
                  <a:lnTo>
                    <a:pt x="21577" y="4474"/>
                  </a:lnTo>
                  <a:lnTo>
                    <a:pt x="21458" y="4174"/>
                  </a:lnTo>
                  <a:lnTo>
                    <a:pt x="21331" y="3874"/>
                  </a:lnTo>
                  <a:lnTo>
                    <a:pt x="21186" y="3583"/>
                  </a:lnTo>
                  <a:lnTo>
                    <a:pt x="21031" y="3292"/>
                  </a:lnTo>
                  <a:lnTo>
                    <a:pt x="20849" y="3010"/>
                  </a:lnTo>
                  <a:lnTo>
                    <a:pt x="20658" y="2737"/>
                  </a:lnTo>
                  <a:lnTo>
                    <a:pt x="20458" y="2473"/>
                  </a:lnTo>
                  <a:lnTo>
                    <a:pt x="20231" y="2210"/>
                  </a:lnTo>
                  <a:lnTo>
                    <a:pt x="19995" y="1964"/>
                  </a:lnTo>
                  <a:lnTo>
                    <a:pt x="19804" y="1773"/>
                  </a:lnTo>
                  <a:lnTo>
                    <a:pt x="19604" y="1600"/>
                  </a:lnTo>
                  <a:lnTo>
                    <a:pt x="19394" y="1428"/>
                  </a:lnTo>
                  <a:lnTo>
                    <a:pt x="19185" y="1264"/>
                  </a:lnTo>
                  <a:lnTo>
                    <a:pt x="18967" y="1119"/>
                  </a:lnTo>
                  <a:lnTo>
                    <a:pt x="18740" y="973"/>
                  </a:lnTo>
                  <a:lnTo>
                    <a:pt x="18512" y="837"/>
                  </a:lnTo>
                  <a:lnTo>
                    <a:pt x="18285" y="718"/>
                  </a:lnTo>
                  <a:lnTo>
                    <a:pt x="18040" y="600"/>
                  </a:lnTo>
                  <a:lnTo>
                    <a:pt x="17803" y="500"/>
                  </a:lnTo>
                  <a:lnTo>
                    <a:pt x="17558" y="400"/>
                  </a:lnTo>
                  <a:lnTo>
                    <a:pt x="17303" y="318"/>
                  </a:lnTo>
                  <a:lnTo>
                    <a:pt x="17049" y="246"/>
                  </a:lnTo>
                  <a:lnTo>
                    <a:pt x="16794" y="182"/>
                  </a:lnTo>
                  <a:lnTo>
                    <a:pt x="16530" y="118"/>
                  </a:lnTo>
                  <a:lnTo>
                    <a:pt x="16267" y="82"/>
                  </a:lnTo>
                  <a:lnTo>
                    <a:pt x="16003" y="46"/>
                  </a:lnTo>
                  <a:lnTo>
                    <a:pt x="15739" y="18"/>
                  </a:lnTo>
                  <a:lnTo>
                    <a:pt x="15485" y="9"/>
                  </a:lnTo>
                  <a:lnTo>
                    <a:pt x="152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1"/>
            <p:cNvSpPr/>
            <p:nvPr/>
          </p:nvSpPr>
          <p:spPr>
            <a:xfrm>
              <a:off x="5858600" y="1934275"/>
              <a:ext cx="238675" cy="21400"/>
            </a:xfrm>
            <a:custGeom>
              <a:rect b="b" l="l" r="r" t="t"/>
              <a:pathLst>
                <a:path extrusionOk="0" h="856" w="9547">
                  <a:moveTo>
                    <a:pt x="43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2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601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83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37" y="855"/>
                  </a:lnTo>
                  <a:lnTo>
                    <a:pt x="9120" y="855"/>
                  </a:lnTo>
                  <a:lnTo>
                    <a:pt x="9201" y="846"/>
                  </a:lnTo>
                  <a:lnTo>
                    <a:pt x="9283" y="828"/>
                  </a:lnTo>
                  <a:lnTo>
                    <a:pt x="9356" y="783"/>
                  </a:lnTo>
                  <a:lnTo>
                    <a:pt x="9420" y="737"/>
                  </a:lnTo>
                  <a:lnTo>
                    <a:pt x="9474" y="673"/>
                  </a:lnTo>
                  <a:lnTo>
                    <a:pt x="9511" y="601"/>
                  </a:lnTo>
                  <a:lnTo>
                    <a:pt x="9538" y="519"/>
                  </a:lnTo>
                  <a:lnTo>
                    <a:pt x="9547" y="428"/>
                  </a:lnTo>
                  <a:lnTo>
                    <a:pt x="9538" y="346"/>
                  </a:lnTo>
                  <a:lnTo>
                    <a:pt x="9511" y="264"/>
                  </a:lnTo>
                  <a:lnTo>
                    <a:pt x="9474" y="192"/>
                  </a:lnTo>
                  <a:lnTo>
                    <a:pt x="9420" y="128"/>
                  </a:lnTo>
                  <a:lnTo>
                    <a:pt x="9356" y="73"/>
                  </a:lnTo>
                  <a:lnTo>
                    <a:pt x="9283" y="37"/>
                  </a:lnTo>
                  <a:lnTo>
                    <a:pt x="9201" y="10"/>
                  </a:lnTo>
                  <a:lnTo>
                    <a:pt x="9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2" name="Google Shape;1202;p31"/>
          <p:cNvGrpSpPr/>
          <p:nvPr/>
        </p:nvGrpSpPr>
        <p:grpSpPr>
          <a:xfrm>
            <a:off x="3281119" y="1206287"/>
            <a:ext cx="365782" cy="329196"/>
            <a:chOff x="3588700" y="1500800"/>
            <a:chExt cx="548975" cy="491925"/>
          </a:xfrm>
        </p:grpSpPr>
        <p:sp>
          <p:nvSpPr>
            <p:cNvPr id="1203" name="Google Shape;1203;p31"/>
            <p:cNvSpPr/>
            <p:nvPr/>
          </p:nvSpPr>
          <p:spPr>
            <a:xfrm>
              <a:off x="3588700" y="1500800"/>
              <a:ext cx="548975" cy="491925"/>
            </a:xfrm>
            <a:custGeom>
              <a:rect b="b" l="l" r="r" t="t"/>
              <a:pathLst>
                <a:path extrusionOk="0" h="19677" w="21959">
                  <a:moveTo>
                    <a:pt x="18131" y="3292"/>
                  </a:moveTo>
                  <a:lnTo>
                    <a:pt x="18185" y="3301"/>
                  </a:lnTo>
                  <a:lnTo>
                    <a:pt x="18249" y="3319"/>
                  </a:lnTo>
                  <a:lnTo>
                    <a:pt x="18303" y="3338"/>
                  </a:lnTo>
                  <a:lnTo>
                    <a:pt x="18349" y="3365"/>
                  </a:lnTo>
                  <a:lnTo>
                    <a:pt x="18403" y="3392"/>
                  </a:lnTo>
                  <a:lnTo>
                    <a:pt x="18485" y="3465"/>
                  </a:lnTo>
                  <a:lnTo>
                    <a:pt x="18558" y="3556"/>
                  </a:lnTo>
                  <a:lnTo>
                    <a:pt x="18585" y="3601"/>
                  </a:lnTo>
                  <a:lnTo>
                    <a:pt x="18613" y="3656"/>
                  </a:lnTo>
                  <a:lnTo>
                    <a:pt x="18631" y="3710"/>
                  </a:lnTo>
                  <a:lnTo>
                    <a:pt x="18649" y="3765"/>
                  </a:lnTo>
                  <a:lnTo>
                    <a:pt x="18658" y="3829"/>
                  </a:lnTo>
                  <a:lnTo>
                    <a:pt x="18658" y="3883"/>
                  </a:lnTo>
                  <a:lnTo>
                    <a:pt x="18658" y="15303"/>
                  </a:lnTo>
                  <a:lnTo>
                    <a:pt x="18658" y="15367"/>
                  </a:lnTo>
                  <a:lnTo>
                    <a:pt x="18649" y="15421"/>
                  </a:lnTo>
                  <a:lnTo>
                    <a:pt x="18631" y="15476"/>
                  </a:lnTo>
                  <a:lnTo>
                    <a:pt x="18613" y="15530"/>
                  </a:lnTo>
                  <a:lnTo>
                    <a:pt x="18585" y="15585"/>
                  </a:lnTo>
                  <a:lnTo>
                    <a:pt x="18558" y="15630"/>
                  </a:lnTo>
                  <a:lnTo>
                    <a:pt x="18485" y="15721"/>
                  </a:lnTo>
                  <a:lnTo>
                    <a:pt x="18403" y="15794"/>
                  </a:lnTo>
                  <a:lnTo>
                    <a:pt x="18349" y="15821"/>
                  </a:lnTo>
                  <a:lnTo>
                    <a:pt x="18303" y="15849"/>
                  </a:lnTo>
                  <a:lnTo>
                    <a:pt x="18249" y="15867"/>
                  </a:lnTo>
                  <a:lnTo>
                    <a:pt x="18185" y="15885"/>
                  </a:lnTo>
                  <a:lnTo>
                    <a:pt x="18131" y="15894"/>
                  </a:lnTo>
                  <a:lnTo>
                    <a:pt x="8657" y="15894"/>
                  </a:lnTo>
                  <a:lnTo>
                    <a:pt x="8602" y="15903"/>
                  </a:lnTo>
                  <a:lnTo>
                    <a:pt x="8547" y="15912"/>
                  </a:lnTo>
                  <a:lnTo>
                    <a:pt x="8502" y="15921"/>
                  </a:lnTo>
                  <a:lnTo>
                    <a:pt x="8447" y="15949"/>
                  </a:lnTo>
                  <a:lnTo>
                    <a:pt x="3729" y="18531"/>
                  </a:lnTo>
                  <a:lnTo>
                    <a:pt x="3729" y="16321"/>
                  </a:lnTo>
                  <a:lnTo>
                    <a:pt x="3719" y="16240"/>
                  </a:lnTo>
                  <a:lnTo>
                    <a:pt x="3692" y="16158"/>
                  </a:lnTo>
                  <a:lnTo>
                    <a:pt x="3656" y="16085"/>
                  </a:lnTo>
                  <a:lnTo>
                    <a:pt x="3601" y="16021"/>
                  </a:lnTo>
                  <a:lnTo>
                    <a:pt x="3538" y="15967"/>
                  </a:lnTo>
                  <a:lnTo>
                    <a:pt x="3465" y="15930"/>
                  </a:lnTo>
                  <a:lnTo>
                    <a:pt x="3383" y="15903"/>
                  </a:lnTo>
                  <a:lnTo>
                    <a:pt x="3292" y="15894"/>
                  </a:lnTo>
                  <a:lnTo>
                    <a:pt x="1392" y="15894"/>
                  </a:lnTo>
                  <a:lnTo>
                    <a:pt x="1337" y="15885"/>
                  </a:lnTo>
                  <a:lnTo>
                    <a:pt x="1274" y="15867"/>
                  </a:lnTo>
                  <a:lnTo>
                    <a:pt x="1219" y="15849"/>
                  </a:lnTo>
                  <a:lnTo>
                    <a:pt x="1174" y="15821"/>
                  </a:lnTo>
                  <a:lnTo>
                    <a:pt x="1119" y="15794"/>
                  </a:lnTo>
                  <a:lnTo>
                    <a:pt x="1037" y="15721"/>
                  </a:lnTo>
                  <a:lnTo>
                    <a:pt x="964" y="15630"/>
                  </a:lnTo>
                  <a:lnTo>
                    <a:pt x="928" y="15585"/>
                  </a:lnTo>
                  <a:lnTo>
                    <a:pt x="910" y="15530"/>
                  </a:lnTo>
                  <a:lnTo>
                    <a:pt x="883" y="15476"/>
                  </a:lnTo>
                  <a:lnTo>
                    <a:pt x="874" y="15421"/>
                  </a:lnTo>
                  <a:lnTo>
                    <a:pt x="864" y="15367"/>
                  </a:lnTo>
                  <a:lnTo>
                    <a:pt x="855" y="15303"/>
                  </a:lnTo>
                  <a:lnTo>
                    <a:pt x="855" y="3883"/>
                  </a:lnTo>
                  <a:lnTo>
                    <a:pt x="864" y="3829"/>
                  </a:lnTo>
                  <a:lnTo>
                    <a:pt x="874" y="3765"/>
                  </a:lnTo>
                  <a:lnTo>
                    <a:pt x="883" y="3710"/>
                  </a:lnTo>
                  <a:lnTo>
                    <a:pt x="910" y="3656"/>
                  </a:lnTo>
                  <a:lnTo>
                    <a:pt x="928" y="3601"/>
                  </a:lnTo>
                  <a:lnTo>
                    <a:pt x="964" y="3556"/>
                  </a:lnTo>
                  <a:lnTo>
                    <a:pt x="1037" y="3465"/>
                  </a:lnTo>
                  <a:lnTo>
                    <a:pt x="1119" y="3392"/>
                  </a:lnTo>
                  <a:lnTo>
                    <a:pt x="1174" y="3365"/>
                  </a:lnTo>
                  <a:lnTo>
                    <a:pt x="1219" y="3338"/>
                  </a:lnTo>
                  <a:lnTo>
                    <a:pt x="1274" y="3319"/>
                  </a:lnTo>
                  <a:lnTo>
                    <a:pt x="1337" y="3301"/>
                  </a:lnTo>
                  <a:lnTo>
                    <a:pt x="1392" y="3292"/>
                  </a:lnTo>
                  <a:close/>
                  <a:moveTo>
                    <a:pt x="3883" y="1"/>
                  </a:moveTo>
                  <a:lnTo>
                    <a:pt x="3738" y="10"/>
                  </a:lnTo>
                  <a:lnTo>
                    <a:pt x="3592" y="28"/>
                  </a:lnTo>
                  <a:lnTo>
                    <a:pt x="3456" y="64"/>
                  </a:lnTo>
                  <a:lnTo>
                    <a:pt x="3319" y="119"/>
                  </a:lnTo>
                  <a:lnTo>
                    <a:pt x="3192" y="173"/>
                  </a:lnTo>
                  <a:lnTo>
                    <a:pt x="3074" y="246"/>
                  </a:lnTo>
                  <a:lnTo>
                    <a:pt x="2965" y="337"/>
                  </a:lnTo>
                  <a:lnTo>
                    <a:pt x="2865" y="428"/>
                  </a:lnTo>
                  <a:lnTo>
                    <a:pt x="2765" y="528"/>
                  </a:lnTo>
                  <a:lnTo>
                    <a:pt x="2683" y="637"/>
                  </a:lnTo>
                  <a:lnTo>
                    <a:pt x="2610" y="764"/>
                  </a:lnTo>
                  <a:lnTo>
                    <a:pt x="2547" y="892"/>
                  </a:lnTo>
                  <a:lnTo>
                    <a:pt x="2501" y="1019"/>
                  </a:lnTo>
                  <a:lnTo>
                    <a:pt x="2465" y="1164"/>
                  </a:lnTo>
                  <a:lnTo>
                    <a:pt x="2447" y="1301"/>
                  </a:lnTo>
                  <a:lnTo>
                    <a:pt x="2437" y="1455"/>
                  </a:lnTo>
                  <a:lnTo>
                    <a:pt x="2437" y="2437"/>
                  </a:lnTo>
                  <a:lnTo>
                    <a:pt x="1455" y="2437"/>
                  </a:lnTo>
                  <a:lnTo>
                    <a:pt x="1301" y="2446"/>
                  </a:lnTo>
                  <a:lnTo>
                    <a:pt x="1164" y="2465"/>
                  </a:lnTo>
                  <a:lnTo>
                    <a:pt x="1019" y="2501"/>
                  </a:lnTo>
                  <a:lnTo>
                    <a:pt x="892" y="2547"/>
                  </a:lnTo>
                  <a:lnTo>
                    <a:pt x="764" y="2610"/>
                  </a:lnTo>
                  <a:lnTo>
                    <a:pt x="646" y="2683"/>
                  </a:lnTo>
                  <a:lnTo>
                    <a:pt x="528" y="2765"/>
                  </a:lnTo>
                  <a:lnTo>
                    <a:pt x="428" y="2865"/>
                  </a:lnTo>
                  <a:lnTo>
                    <a:pt x="337" y="2965"/>
                  </a:lnTo>
                  <a:lnTo>
                    <a:pt x="246" y="3074"/>
                  </a:lnTo>
                  <a:lnTo>
                    <a:pt x="173" y="3192"/>
                  </a:lnTo>
                  <a:lnTo>
                    <a:pt x="119" y="3319"/>
                  </a:lnTo>
                  <a:lnTo>
                    <a:pt x="64" y="3456"/>
                  </a:lnTo>
                  <a:lnTo>
                    <a:pt x="28" y="3592"/>
                  </a:lnTo>
                  <a:lnTo>
                    <a:pt x="10" y="3738"/>
                  </a:lnTo>
                  <a:lnTo>
                    <a:pt x="1" y="3883"/>
                  </a:lnTo>
                  <a:lnTo>
                    <a:pt x="1" y="15303"/>
                  </a:lnTo>
                  <a:lnTo>
                    <a:pt x="10" y="15448"/>
                  </a:lnTo>
                  <a:lnTo>
                    <a:pt x="28" y="15594"/>
                  </a:lnTo>
                  <a:lnTo>
                    <a:pt x="64" y="15730"/>
                  </a:lnTo>
                  <a:lnTo>
                    <a:pt x="119" y="15867"/>
                  </a:lnTo>
                  <a:lnTo>
                    <a:pt x="173" y="15994"/>
                  </a:lnTo>
                  <a:lnTo>
                    <a:pt x="246" y="16112"/>
                  </a:lnTo>
                  <a:lnTo>
                    <a:pt x="337" y="16221"/>
                  </a:lnTo>
                  <a:lnTo>
                    <a:pt x="428" y="16330"/>
                  </a:lnTo>
                  <a:lnTo>
                    <a:pt x="528" y="16421"/>
                  </a:lnTo>
                  <a:lnTo>
                    <a:pt x="646" y="16503"/>
                  </a:lnTo>
                  <a:lnTo>
                    <a:pt x="764" y="16576"/>
                  </a:lnTo>
                  <a:lnTo>
                    <a:pt x="892" y="16640"/>
                  </a:lnTo>
                  <a:lnTo>
                    <a:pt x="1019" y="16685"/>
                  </a:lnTo>
                  <a:lnTo>
                    <a:pt x="1164" y="16721"/>
                  </a:lnTo>
                  <a:lnTo>
                    <a:pt x="1301" y="16749"/>
                  </a:lnTo>
                  <a:lnTo>
                    <a:pt x="2865" y="16749"/>
                  </a:lnTo>
                  <a:lnTo>
                    <a:pt x="2865" y="19249"/>
                  </a:lnTo>
                  <a:lnTo>
                    <a:pt x="2874" y="19304"/>
                  </a:lnTo>
                  <a:lnTo>
                    <a:pt x="2883" y="19358"/>
                  </a:lnTo>
                  <a:lnTo>
                    <a:pt x="2901" y="19413"/>
                  </a:lnTo>
                  <a:lnTo>
                    <a:pt x="2919" y="19458"/>
                  </a:lnTo>
                  <a:lnTo>
                    <a:pt x="2956" y="19504"/>
                  </a:lnTo>
                  <a:lnTo>
                    <a:pt x="2992" y="19549"/>
                  </a:lnTo>
                  <a:lnTo>
                    <a:pt x="3028" y="19585"/>
                  </a:lnTo>
                  <a:lnTo>
                    <a:pt x="3074" y="19622"/>
                  </a:lnTo>
                  <a:lnTo>
                    <a:pt x="3128" y="19649"/>
                  </a:lnTo>
                  <a:lnTo>
                    <a:pt x="3183" y="19667"/>
                  </a:lnTo>
                  <a:lnTo>
                    <a:pt x="3238" y="19676"/>
                  </a:lnTo>
                  <a:lnTo>
                    <a:pt x="3347" y="19676"/>
                  </a:lnTo>
                  <a:lnTo>
                    <a:pt x="3401" y="19667"/>
                  </a:lnTo>
                  <a:lnTo>
                    <a:pt x="3456" y="19649"/>
                  </a:lnTo>
                  <a:lnTo>
                    <a:pt x="3501" y="19622"/>
                  </a:lnTo>
                  <a:lnTo>
                    <a:pt x="8766" y="16749"/>
                  </a:lnTo>
                  <a:lnTo>
                    <a:pt x="18213" y="16749"/>
                  </a:lnTo>
                  <a:lnTo>
                    <a:pt x="18358" y="16721"/>
                  </a:lnTo>
                  <a:lnTo>
                    <a:pt x="18503" y="16685"/>
                  </a:lnTo>
                  <a:lnTo>
                    <a:pt x="18631" y="16640"/>
                  </a:lnTo>
                  <a:lnTo>
                    <a:pt x="18758" y="16576"/>
                  </a:lnTo>
                  <a:lnTo>
                    <a:pt x="18876" y="16503"/>
                  </a:lnTo>
                  <a:lnTo>
                    <a:pt x="18994" y="16421"/>
                  </a:lnTo>
                  <a:lnTo>
                    <a:pt x="19094" y="16330"/>
                  </a:lnTo>
                  <a:lnTo>
                    <a:pt x="19185" y="16221"/>
                  </a:lnTo>
                  <a:lnTo>
                    <a:pt x="19267" y="16112"/>
                  </a:lnTo>
                  <a:lnTo>
                    <a:pt x="19340" y="15994"/>
                  </a:lnTo>
                  <a:lnTo>
                    <a:pt x="19404" y="15867"/>
                  </a:lnTo>
                  <a:lnTo>
                    <a:pt x="19458" y="15730"/>
                  </a:lnTo>
                  <a:lnTo>
                    <a:pt x="19485" y="15594"/>
                  </a:lnTo>
                  <a:lnTo>
                    <a:pt x="19513" y="15448"/>
                  </a:lnTo>
                  <a:lnTo>
                    <a:pt x="19522" y="15303"/>
                  </a:lnTo>
                  <a:lnTo>
                    <a:pt x="19522" y="14321"/>
                  </a:lnTo>
                  <a:lnTo>
                    <a:pt x="20504" y="14321"/>
                  </a:lnTo>
                  <a:lnTo>
                    <a:pt x="20649" y="14312"/>
                  </a:lnTo>
                  <a:lnTo>
                    <a:pt x="20795" y="14285"/>
                  </a:lnTo>
                  <a:lnTo>
                    <a:pt x="20931" y="14257"/>
                  </a:lnTo>
                  <a:lnTo>
                    <a:pt x="21067" y="14203"/>
                  </a:lnTo>
                  <a:lnTo>
                    <a:pt x="21195" y="14139"/>
                  </a:lnTo>
                  <a:lnTo>
                    <a:pt x="21313" y="14066"/>
                  </a:lnTo>
                  <a:lnTo>
                    <a:pt x="21422" y="13985"/>
                  </a:lnTo>
                  <a:lnTo>
                    <a:pt x="21531" y="13894"/>
                  </a:lnTo>
                  <a:lnTo>
                    <a:pt x="21622" y="13794"/>
                  </a:lnTo>
                  <a:lnTo>
                    <a:pt x="21704" y="13675"/>
                  </a:lnTo>
                  <a:lnTo>
                    <a:pt x="21777" y="13557"/>
                  </a:lnTo>
                  <a:lnTo>
                    <a:pt x="21840" y="13430"/>
                  </a:lnTo>
                  <a:lnTo>
                    <a:pt x="21886" y="13303"/>
                  </a:lnTo>
                  <a:lnTo>
                    <a:pt x="21922" y="13157"/>
                  </a:lnTo>
                  <a:lnTo>
                    <a:pt x="21949" y="13012"/>
                  </a:lnTo>
                  <a:lnTo>
                    <a:pt x="21959" y="12866"/>
                  </a:lnTo>
                  <a:lnTo>
                    <a:pt x="21959" y="1455"/>
                  </a:lnTo>
                  <a:lnTo>
                    <a:pt x="21949" y="1301"/>
                  </a:lnTo>
                  <a:lnTo>
                    <a:pt x="21922" y="1164"/>
                  </a:lnTo>
                  <a:lnTo>
                    <a:pt x="21886" y="1019"/>
                  </a:lnTo>
                  <a:lnTo>
                    <a:pt x="21840" y="892"/>
                  </a:lnTo>
                  <a:lnTo>
                    <a:pt x="21777" y="764"/>
                  </a:lnTo>
                  <a:lnTo>
                    <a:pt x="21704" y="637"/>
                  </a:lnTo>
                  <a:lnTo>
                    <a:pt x="21622" y="528"/>
                  </a:lnTo>
                  <a:lnTo>
                    <a:pt x="21531" y="428"/>
                  </a:lnTo>
                  <a:lnTo>
                    <a:pt x="21422" y="337"/>
                  </a:lnTo>
                  <a:lnTo>
                    <a:pt x="21313" y="246"/>
                  </a:lnTo>
                  <a:lnTo>
                    <a:pt x="21195" y="173"/>
                  </a:lnTo>
                  <a:lnTo>
                    <a:pt x="21067" y="119"/>
                  </a:lnTo>
                  <a:lnTo>
                    <a:pt x="20931" y="64"/>
                  </a:lnTo>
                  <a:lnTo>
                    <a:pt x="20795" y="28"/>
                  </a:lnTo>
                  <a:lnTo>
                    <a:pt x="20649" y="10"/>
                  </a:lnTo>
                  <a:lnTo>
                    <a:pt x="20504" y="1"/>
                  </a:lnTo>
                  <a:lnTo>
                    <a:pt x="14121" y="1"/>
                  </a:lnTo>
                  <a:lnTo>
                    <a:pt x="14030" y="10"/>
                  </a:lnTo>
                  <a:lnTo>
                    <a:pt x="13957" y="37"/>
                  </a:lnTo>
                  <a:lnTo>
                    <a:pt x="13885" y="73"/>
                  </a:lnTo>
                  <a:lnTo>
                    <a:pt x="13821" y="128"/>
                  </a:lnTo>
                  <a:lnTo>
                    <a:pt x="13766" y="192"/>
                  </a:lnTo>
                  <a:lnTo>
                    <a:pt x="13721" y="264"/>
                  </a:lnTo>
                  <a:lnTo>
                    <a:pt x="13703" y="346"/>
                  </a:lnTo>
                  <a:lnTo>
                    <a:pt x="13694" y="428"/>
                  </a:lnTo>
                  <a:lnTo>
                    <a:pt x="13703" y="519"/>
                  </a:lnTo>
                  <a:lnTo>
                    <a:pt x="13721" y="601"/>
                  </a:lnTo>
                  <a:lnTo>
                    <a:pt x="13766" y="674"/>
                  </a:lnTo>
                  <a:lnTo>
                    <a:pt x="13821" y="737"/>
                  </a:lnTo>
                  <a:lnTo>
                    <a:pt x="13885" y="783"/>
                  </a:lnTo>
                  <a:lnTo>
                    <a:pt x="13957" y="828"/>
                  </a:lnTo>
                  <a:lnTo>
                    <a:pt x="14030" y="846"/>
                  </a:lnTo>
                  <a:lnTo>
                    <a:pt x="14121" y="855"/>
                  </a:lnTo>
                  <a:lnTo>
                    <a:pt x="20504" y="855"/>
                  </a:lnTo>
                  <a:lnTo>
                    <a:pt x="20567" y="864"/>
                  </a:lnTo>
                  <a:lnTo>
                    <a:pt x="20622" y="874"/>
                  </a:lnTo>
                  <a:lnTo>
                    <a:pt x="20677" y="883"/>
                  </a:lnTo>
                  <a:lnTo>
                    <a:pt x="20731" y="910"/>
                  </a:lnTo>
                  <a:lnTo>
                    <a:pt x="20786" y="928"/>
                  </a:lnTo>
                  <a:lnTo>
                    <a:pt x="20831" y="964"/>
                  </a:lnTo>
                  <a:lnTo>
                    <a:pt x="20922" y="1037"/>
                  </a:lnTo>
                  <a:lnTo>
                    <a:pt x="20995" y="1119"/>
                  </a:lnTo>
                  <a:lnTo>
                    <a:pt x="21022" y="1174"/>
                  </a:lnTo>
                  <a:lnTo>
                    <a:pt x="21049" y="1228"/>
                  </a:lnTo>
                  <a:lnTo>
                    <a:pt x="21067" y="1274"/>
                  </a:lnTo>
                  <a:lnTo>
                    <a:pt x="21086" y="1337"/>
                  </a:lnTo>
                  <a:lnTo>
                    <a:pt x="21095" y="1392"/>
                  </a:lnTo>
                  <a:lnTo>
                    <a:pt x="21095" y="1455"/>
                  </a:lnTo>
                  <a:lnTo>
                    <a:pt x="21095" y="12866"/>
                  </a:lnTo>
                  <a:lnTo>
                    <a:pt x="21095" y="12930"/>
                  </a:lnTo>
                  <a:lnTo>
                    <a:pt x="21086" y="12984"/>
                  </a:lnTo>
                  <a:lnTo>
                    <a:pt x="21067" y="13039"/>
                  </a:lnTo>
                  <a:lnTo>
                    <a:pt x="21049" y="13094"/>
                  </a:lnTo>
                  <a:lnTo>
                    <a:pt x="21022" y="13148"/>
                  </a:lnTo>
                  <a:lnTo>
                    <a:pt x="20995" y="13194"/>
                  </a:lnTo>
                  <a:lnTo>
                    <a:pt x="20922" y="13285"/>
                  </a:lnTo>
                  <a:lnTo>
                    <a:pt x="20831" y="13357"/>
                  </a:lnTo>
                  <a:lnTo>
                    <a:pt x="20786" y="13385"/>
                  </a:lnTo>
                  <a:lnTo>
                    <a:pt x="20731" y="13412"/>
                  </a:lnTo>
                  <a:lnTo>
                    <a:pt x="20677" y="13430"/>
                  </a:lnTo>
                  <a:lnTo>
                    <a:pt x="20622" y="13448"/>
                  </a:lnTo>
                  <a:lnTo>
                    <a:pt x="20567" y="13457"/>
                  </a:lnTo>
                  <a:lnTo>
                    <a:pt x="19522" y="13457"/>
                  </a:lnTo>
                  <a:lnTo>
                    <a:pt x="19522" y="3883"/>
                  </a:lnTo>
                  <a:lnTo>
                    <a:pt x="19513" y="3738"/>
                  </a:lnTo>
                  <a:lnTo>
                    <a:pt x="19485" y="3592"/>
                  </a:lnTo>
                  <a:lnTo>
                    <a:pt x="19458" y="3456"/>
                  </a:lnTo>
                  <a:lnTo>
                    <a:pt x="19404" y="3319"/>
                  </a:lnTo>
                  <a:lnTo>
                    <a:pt x="19340" y="3192"/>
                  </a:lnTo>
                  <a:lnTo>
                    <a:pt x="19267" y="3074"/>
                  </a:lnTo>
                  <a:lnTo>
                    <a:pt x="19185" y="2965"/>
                  </a:lnTo>
                  <a:lnTo>
                    <a:pt x="19094" y="2865"/>
                  </a:lnTo>
                  <a:lnTo>
                    <a:pt x="18994" y="2765"/>
                  </a:lnTo>
                  <a:lnTo>
                    <a:pt x="18876" y="2683"/>
                  </a:lnTo>
                  <a:lnTo>
                    <a:pt x="18758" y="2610"/>
                  </a:lnTo>
                  <a:lnTo>
                    <a:pt x="18631" y="2547"/>
                  </a:lnTo>
                  <a:lnTo>
                    <a:pt x="18503" y="2501"/>
                  </a:lnTo>
                  <a:lnTo>
                    <a:pt x="18358" y="2465"/>
                  </a:lnTo>
                  <a:lnTo>
                    <a:pt x="18213" y="2446"/>
                  </a:lnTo>
                  <a:lnTo>
                    <a:pt x="18067" y="2437"/>
                  </a:lnTo>
                  <a:lnTo>
                    <a:pt x="3292" y="2437"/>
                  </a:lnTo>
                  <a:lnTo>
                    <a:pt x="3292" y="1455"/>
                  </a:lnTo>
                  <a:lnTo>
                    <a:pt x="3292" y="1392"/>
                  </a:lnTo>
                  <a:lnTo>
                    <a:pt x="3301" y="1328"/>
                  </a:lnTo>
                  <a:lnTo>
                    <a:pt x="3319" y="1274"/>
                  </a:lnTo>
                  <a:lnTo>
                    <a:pt x="3338" y="1219"/>
                  </a:lnTo>
                  <a:lnTo>
                    <a:pt x="3365" y="1174"/>
                  </a:lnTo>
                  <a:lnTo>
                    <a:pt x="3392" y="1119"/>
                  </a:lnTo>
                  <a:lnTo>
                    <a:pt x="3465" y="1037"/>
                  </a:lnTo>
                  <a:lnTo>
                    <a:pt x="3556" y="964"/>
                  </a:lnTo>
                  <a:lnTo>
                    <a:pt x="3601" y="928"/>
                  </a:lnTo>
                  <a:lnTo>
                    <a:pt x="3656" y="910"/>
                  </a:lnTo>
                  <a:lnTo>
                    <a:pt x="3710" y="883"/>
                  </a:lnTo>
                  <a:lnTo>
                    <a:pt x="3765" y="874"/>
                  </a:lnTo>
                  <a:lnTo>
                    <a:pt x="3829" y="864"/>
                  </a:lnTo>
                  <a:lnTo>
                    <a:pt x="3883" y="855"/>
                  </a:lnTo>
                  <a:lnTo>
                    <a:pt x="10266" y="855"/>
                  </a:lnTo>
                  <a:lnTo>
                    <a:pt x="10357" y="846"/>
                  </a:lnTo>
                  <a:lnTo>
                    <a:pt x="10439" y="828"/>
                  </a:lnTo>
                  <a:lnTo>
                    <a:pt x="10511" y="783"/>
                  </a:lnTo>
                  <a:lnTo>
                    <a:pt x="10575" y="737"/>
                  </a:lnTo>
                  <a:lnTo>
                    <a:pt x="10630" y="674"/>
                  </a:lnTo>
                  <a:lnTo>
                    <a:pt x="10666" y="601"/>
                  </a:lnTo>
                  <a:lnTo>
                    <a:pt x="10693" y="519"/>
                  </a:lnTo>
                  <a:lnTo>
                    <a:pt x="10702" y="428"/>
                  </a:lnTo>
                  <a:lnTo>
                    <a:pt x="10693" y="346"/>
                  </a:lnTo>
                  <a:lnTo>
                    <a:pt x="10666" y="264"/>
                  </a:lnTo>
                  <a:lnTo>
                    <a:pt x="10630" y="192"/>
                  </a:lnTo>
                  <a:lnTo>
                    <a:pt x="10575" y="128"/>
                  </a:lnTo>
                  <a:lnTo>
                    <a:pt x="10511" y="73"/>
                  </a:lnTo>
                  <a:lnTo>
                    <a:pt x="10439" y="37"/>
                  </a:lnTo>
                  <a:lnTo>
                    <a:pt x="10357" y="10"/>
                  </a:lnTo>
                  <a:lnTo>
                    <a:pt x="10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1"/>
            <p:cNvSpPr/>
            <p:nvPr/>
          </p:nvSpPr>
          <p:spPr>
            <a:xfrm>
              <a:off x="3730550" y="1603325"/>
              <a:ext cx="204150" cy="261200"/>
            </a:xfrm>
            <a:custGeom>
              <a:rect b="b" l="l" r="r" t="t"/>
              <a:pathLst>
                <a:path extrusionOk="0" h="10448" w="8166">
                  <a:moveTo>
                    <a:pt x="4083" y="864"/>
                  </a:moveTo>
                  <a:lnTo>
                    <a:pt x="4255" y="873"/>
                  </a:lnTo>
                  <a:lnTo>
                    <a:pt x="4419" y="900"/>
                  </a:lnTo>
                  <a:lnTo>
                    <a:pt x="4583" y="937"/>
                  </a:lnTo>
                  <a:lnTo>
                    <a:pt x="4728" y="991"/>
                  </a:lnTo>
                  <a:lnTo>
                    <a:pt x="4874" y="1064"/>
                  </a:lnTo>
                  <a:lnTo>
                    <a:pt x="5010" y="1146"/>
                  </a:lnTo>
                  <a:lnTo>
                    <a:pt x="5137" y="1246"/>
                  </a:lnTo>
                  <a:lnTo>
                    <a:pt x="5256" y="1346"/>
                  </a:lnTo>
                  <a:lnTo>
                    <a:pt x="5365" y="1464"/>
                  </a:lnTo>
                  <a:lnTo>
                    <a:pt x="5465" y="1591"/>
                  </a:lnTo>
                  <a:lnTo>
                    <a:pt x="5547" y="1728"/>
                  </a:lnTo>
                  <a:lnTo>
                    <a:pt x="5610" y="1873"/>
                  </a:lnTo>
                  <a:lnTo>
                    <a:pt x="5674" y="2028"/>
                  </a:lnTo>
                  <a:lnTo>
                    <a:pt x="5710" y="2192"/>
                  </a:lnTo>
                  <a:lnTo>
                    <a:pt x="5737" y="2355"/>
                  </a:lnTo>
                  <a:lnTo>
                    <a:pt x="5747" y="2519"/>
                  </a:lnTo>
                  <a:lnTo>
                    <a:pt x="5747" y="3555"/>
                  </a:lnTo>
                  <a:lnTo>
                    <a:pt x="2428" y="3555"/>
                  </a:lnTo>
                  <a:lnTo>
                    <a:pt x="2428" y="2519"/>
                  </a:lnTo>
                  <a:lnTo>
                    <a:pt x="2437" y="2355"/>
                  </a:lnTo>
                  <a:lnTo>
                    <a:pt x="2464" y="2192"/>
                  </a:lnTo>
                  <a:lnTo>
                    <a:pt x="2501" y="2028"/>
                  </a:lnTo>
                  <a:lnTo>
                    <a:pt x="2555" y="1873"/>
                  </a:lnTo>
                  <a:lnTo>
                    <a:pt x="2628" y="1728"/>
                  </a:lnTo>
                  <a:lnTo>
                    <a:pt x="2710" y="1591"/>
                  </a:lnTo>
                  <a:lnTo>
                    <a:pt x="2810" y="1464"/>
                  </a:lnTo>
                  <a:lnTo>
                    <a:pt x="2910" y="1346"/>
                  </a:lnTo>
                  <a:lnTo>
                    <a:pt x="3028" y="1246"/>
                  </a:lnTo>
                  <a:lnTo>
                    <a:pt x="3155" y="1146"/>
                  </a:lnTo>
                  <a:lnTo>
                    <a:pt x="3301" y="1064"/>
                  </a:lnTo>
                  <a:lnTo>
                    <a:pt x="3437" y="991"/>
                  </a:lnTo>
                  <a:lnTo>
                    <a:pt x="3592" y="937"/>
                  </a:lnTo>
                  <a:lnTo>
                    <a:pt x="3755" y="900"/>
                  </a:lnTo>
                  <a:lnTo>
                    <a:pt x="3919" y="873"/>
                  </a:lnTo>
                  <a:lnTo>
                    <a:pt x="4083" y="864"/>
                  </a:lnTo>
                  <a:close/>
                  <a:moveTo>
                    <a:pt x="6910" y="4410"/>
                  </a:moveTo>
                  <a:lnTo>
                    <a:pt x="6992" y="4419"/>
                  </a:lnTo>
                  <a:lnTo>
                    <a:pt x="7065" y="4446"/>
                  </a:lnTo>
                  <a:lnTo>
                    <a:pt x="7138" y="4483"/>
                  </a:lnTo>
                  <a:lnTo>
                    <a:pt x="7192" y="4528"/>
                  </a:lnTo>
                  <a:lnTo>
                    <a:pt x="7238" y="4592"/>
                  </a:lnTo>
                  <a:lnTo>
                    <a:pt x="7283" y="4656"/>
                  </a:lnTo>
                  <a:lnTo>
                    <a:pt x="7301" y="4737"/>
                  </a:lnTo>
                  <a:lnTo>
                    <a:pt x="7310" y="4819"/>
                  </a:lnTo>
                  <a:lnTo>
                    <a:pt x="7310" y="9184"/>
                  </a:lnTo>
                  <a:lnTo>
                    <a:pt x="7301" y="9265"/>
                  </a:lnTo>
                  <a:lnTo>
                    <a:pt x="7283" y="9347"/>
                  </a:lnTo>
                  <a:lnTo>
                    <a:pt x="7238" y="9411"/>
                  </a:lnTo>
                  <a:lnTo>
                    <a:pt x="7192" y="9474"/>
                  </a:lnTo>
                  <a:lnTo>
                    <a:pt x="7138" y="9520"/>
                  </a:lnTo>
                  <a:lnTo>
                    <a:pt x="7065" y="9556"/>
                  </a:lnTo>
                  <a:lnTo>
                    <a:pt x="6992" y="9584"/>
                  </a:lnTo>
                  <a:lnTo>
                    <a:pt x="6910" y="9593"/>
                  </a:lnTo>
                  <a:lnTo>
                    <a:pt x="1264" y="9593"/>
                  </a:lnTo>
                  <a:lnTo>
                    <a:pt x="1182" y="9584"/>
                  </a:lnTo>
                  <a:lnTo>
                    <a:pt x="1110" y="9556"/>
                  </a:lnTo>
                  <a:lnTo>
                    <a:pt x="1037" y="9520"/>
                  </a:lnTo>
                  <a:lnTo>
                    <a:pt x="982" y="9474"/>
                  </a:lnTo>
                  <a:lnTo>
                    <a:pt x="928" y="9411"/>
                  </a:lnTo>
                  <a:lnTo>
                    <a:pt x="891" y="9347"/>
                  </a:lnTo>
                  <a:lnTo>
                    <a:pt x="873" y="9265"/>
                  </a:lnTo>
                  <a:lnTo>
                    <a:pt x="864" y="9184"/>
                  </a:lnTo>
                  <a:lnTo>
                    <a:pt x="864" y="4819"/>
                  </a:lnTo>
                  <a:lnTo>
                    <a:pt x="873" y="4737"/>
                  </a:lnTo>
                  <a:lnTo>
                    <a:pt x="891" y="4656"/>
                  </a:lnTo>
                  <a:lnTo>
                    <a:pt x="928" y="4592"/>
                  </a:lnTo>
                  <a:lnTo>
                    <a:pt x="982" y="4528"/>
                  </a:lnTo>
                  <a:lnTo>
                    <a:pt x="1037" y="4483"/>
                  </a:lnTo>
                  <a:lnTo>
                    <a:pt x="1110" y="4446"/>
                  </a:lnTo>
                  <a:lnTo>
                    <a:pt x="1182" y="4419"/>
                  </a:lnTo>
                  <a:lnTo>
                    <a:pt x="1264" y="4410"/>
                  </a:lnTo>
                  <a:close/>
                  <a:moveTo>
                    <a:pt x="4083" y="0"/>
                  </a:moveTo>
                  <a:lnTo>
                    <a:pt x="3955" y="9"/>
                  </a:lnTo>
                  <a:lnTo>
                    <a:pt x="3828" y="18"/>
                  </a:lnTo>
                  <a:lnTo>
                    <a:pt x="3701" y="37"/>
                  </a:lnTo>
                  <a:lnTo>
                    <a:pt x="3583" y="55"/>
                  </a:lnTo>
                  <a:lnTo>
                    <a:pt x="3455" y="82"/>
                  </a:lnTo>
                  <a:lnTo>
                    <a:pt x="3337" y="118"/>
                  </a:lnTo>
                  <a:lnTo>
                    <a:pt x="3219" y="155"/>
                  </a:lnTo>
                  <a:lnTo>
                    <a:pt x="3110" y="200"/>
                  </a:lnTo>
                  <a:lnTo>
                    <a:pt x="3001" y="255"/>
                  </a:lnTo>
                  <a:lnTo>
                    <a:pt x="2892" y="309"/>
                  </a:lnTo>
                  <a:lnTo>
                    <a:pt x="2782" y="373"/>
                  </a:lnTo>
                  <a:lnTo>
                    <a:pt x="2682" y="437"/>
                  </a:lnTo>
                  <a:lnTo>
                    <a:pt x="2582" y="509"/>
                  </a:lnTo>
                  <a:lnTo>
                    <a:pt x="2482" y="582"/>
                  </a:lnTo>
                  <a:lnTo>
                    <a:pt x="2392" y="655"/>
                  </a:lnTo>
                  <a:lnTo>
                    <a:pt x="2310" y="746"/>
                  </a:lnTo>
                  <a:lnTo>
                    <a:pt x="2228" y="828"/>
                  </a:lnTo>
                  <a:lnTo>
                    <a:pt x="2146" y="919"/>
                  </a:lnTo>
                  <a:lnTo>
                    <a:pt x="2073" y="1019"/>
                  </a:lnTo>
                  <a:lnTo>
                    <a:pt x="2001" y="1119"/>
                  </a:lnTo>
                  <a:lnTo>
                    <a:pt x="1937" y="1219"/>
                  </a:lnTo>
                  <a:lnTo>
                    <a:pt x="1873" y="1319"/>
                  </a:lnTo>
                  <a:lnTo>
                    <a:pt x="1819" y="1428"/>
                  </a:lnTo>
                  <a:lnTo>
                    <a:pt x="1764" y="1546"/>
                  </a:lnTo>
                  <a:lnTo>
                    <a:pt x="1719" y="1655"/>
                  </a:lnTo>
                  <a:lnTo>
                    <a:pt x="1682" y="1773"/>
                  </a:lnTo>
                  <a:lnTo>
                    <a:pt x="1646" y="1891"/>
                  </a:lnTo>
                  <a:lnTo>
                    <a:pt x="1619" y="2019"/>
                  </a:lnTo>
                  <a:lnTo>
                    <a:pt x="1600" y="2137"/>
                  </a:lnTo>
                  <a:lnTo>
                    <a:pt x="1582" y="2264"/>
                  </a:lnTo>
                  <a:lnTo>
                    <a:pt x="1573" y="2392"/>
                  </a:lnTo>
                  <a:lnTo>
                    <a:pt x="1573" y="2519"/>
                  </a:lnTo>
                  <a:lnTo>
                    <a:pt x="1573" y="3555"/>
                  </a:lnTo>
                  <a:lnTo>
                    <a:pt x="1264" y="3555"/>
                  </a:lnTo>
                  <a:lnTo>
                    <a:pt x="1137" y="3564"/>
                  </a:lnTo>
                  <a:lnTo>
                    <a:pt x="1010" y="3583"/>
                  </a:lnTo>
                  <a:lnTo>
                    <a:pt x="891" y="3610"/>
                  </a:lnTo>
                  <a:lnTo>
                    <a:pt x="773" y="3655"/>
                  </a:lnTo>
                  <a:lnTo>
                    <a:pt x="664" y="3710"/>
                  </a:lnTo>
                  <a:lnTo>
                    <a:pt x="564" y="3774"/>
                  </a:lnTo>
                  <a:lnTo>
                    <a:pt x="464" y="3846"/>
                  </a:lnTo>
                  <a:lnTo>
                    <a:pt x="373" y="3928"/>
                  </a:lnTo>
                  <a:lnTo>
                    <a:pt x="291" y="4019"/>
                  </a:lnTo>
                  <a:lnTo>
                    <a:pt x="218" y="4110"/>
                  </a:lnTo>
                  <a:lnTo>
                    <a:pt x="155" y="4219"/>
                  </a:lnTo>
                  <a:lnTo>
                    <a:pt x="100" y="4328"/>
                  </a:lnTo>
                  <a:lnTo>
                    <a:pt x="64" y="4437"/>
                  </a:lnTo>
                  <a:lnTo>
                    <a:pt x="28" y="4565"/>
                  </a:lnTo>
                  <a:lnTo>
                    <a:pt x="9" y="4683"/>
                  </a:lnTo>
                  <a:lnTo>
                    <a:pt x="0" y="4819"/>
                  </a:lnTo>
                  <a:lnTo>
                    <a:pt x="0" y="9184"/>
                  </a:lnTo>
                  <a:lnTo>
                    <a:pt x="9" y="9320"/>
                  </a:lnTo>
                  <a:lnTo>
                    <a:pt x="28" y="9438"/>
                  </a:lnTo>
                  <a:lnTo>
                    <a:pt x="64" y="9565"/>
                  </a:lnTo>
                  <a:lnTo>
                    <a:pt x="100" y="9674"/>
                  </a:lnTo>
                  <a:lnTo>
                    <a:pt x="155" y="9784"/>
                  </a:lnTo>
                  <a:lnTo>
                    <a:pt x="218" y="9893"/>
                  </a:lnTo>
                  <a:lnTo>
                    <a:pt x="291" y="9984"/>
                  </a:lnTo>
                  <a:lnTo>
                    <a:pt x="373" y="10075"/>
                  </a:lnTo>
                  <a:lnTo>
                    <a:pt x="464" y="10156"/>
                  </a:lnTo>
                  <a:lnTo>
                    <a:pt x="564" y="10229"/>
                  </a:lnTo>
                  <a:lnTo>
                    <a:pt x="664" y="10293"/>
                  </a:lnTo>
                  <a:lnTo>
                    <a:pt x="773" y="10347"/>
                  </a:lnTo>
                  <a:lnTo>
                    <a:pt x="891" y="10393"/>
                  </a:lnTo>
                  <a:lnTo>
                    <a:pt x="1010" y="10420"/>
                  </a:lnTo>
                  <a:lnTo>
                    <a:pt x="1137" y="10438"/>
                  </a:lnTo>
                  <a:lnTo>
                    <a:pt x="1264" y="10447"/>
                  </a:lnTo>
                  <a:lnTo>
                    <a:pt x="6910" y="10447"/>
                  </a:lnTo>
                  <a:lnTo>
                    <a:pt x="7038" y="10438"/>
                  </a:lnTo>
                  <a:lnTo>
                    <a:pt x="7165" y="10420"/>
                  </a:lnTo>
                  <a:lnTo>
                    <a:pt x="7283" y="10393"/>
                  </a:lnTo>
                  <a:lnTo>
                    <a:pt x="7401" y="10347"/>
                  </a:lnTo>
                  <a:lnTo>
                    <a:pt x="7510" y="10293"/>
                  </a:lnTo>
                  <a:lnTo>
                    <a:pt x="7610" y="10229"/>
                  </a:lnTo>
                  <a:lnTo>
                    <a:pt x="7711" y="10156"/>
                  </a:lnTo>
                  <a:lnTo>
                    <a:pt x="7801" y="10075"/>
                  </a:lnTo>
                  <a:lnTo>
                    <a:pt x="7883" y="9984"/>
                  </a:lnTo>
                  <a:lnTo>
                    <a:pt x="7956" y="9893"/>
                  </a:lnTo>
                  <a:lnTo>
                    <a:pt x="8020" y="9784"/>
                  </a:lnTo>
                  <a:lnTo>
                    <a:pt x="8065" y="9674"/>
                  </a:lnTo>
                  <a:lnTo>
                    <a:pt x="8111" y="9565"/>
                  </a:lnTo>
                  <a:lnTo>
                    <a:pt x="8138" y="9438"/>
                  </a:lnTo>
                  <a:lnTo>
                    <a:pt x="8165" y="9320"/>
                  </a:lnTo>
                  <a:lnTo>
                    <a:pt x="8165" y="9184"/>
                  </a:lnTo>
                  <a:lnTo>
                    <a:pt x="8165" y="4819"/>
                  </a:lnTo>
                  <a:lnTo>
                    <a:pt x="8165" y="4683"/>
                  </a:lnTo>
                  <a:lnTo>
                    <a:pt x="8138" y="4565"/>
                  </a:lnTo>
                  <a:lnTo>
                    <a:pt x="8111" y="4437"/>
                  </a:lnTo>
                  <a:lnTo>
                    <a:pt x="8065" y="4328"/>
                  </a:lnTo>
                  <a:lnTo>
                    <a:pt x="8020" y="4219"/>
                  </a:lnTo>
                  <a:lnTo>
                    <a:pt x="7956" y="4110"/>
                  </a:lnTo>
                  <a:lnTo>
                    <a:pt x="7883" y="4019"/>
                  </a:lnTo>
                  <a:lnTo>
                    <a:pt x="7801" y="3928"/>
                  </a:lnTo>
                  <a:lnTo>
                    <a:pt x="7711" y="3846"/>
                  </a:lnTo>
                  <a:lnTo>
                    <a:pt x="7610" y="3774"/>
                  </a:lnTo>
                  <a:lnTo>
                    <a:pt x="7510" y="3710"/>
                  </a:lnTo>
                  <a:lnTo>
                    <a:pt x="7401" y="3655"/>
                  </a:lnTo>
                  <a:lnTo>
                    <a:pt x="7283" y="3610"/>
                  </a:lnTo>
                  <a:lnTo>
                    <a:pt x="7165" y="3583"/>
                  </a:lnTo>
                  <a:lnTo>
                    <a:pt x="7038" y="3564"/>
                  </a:lnTo>
                  <a:lnTo>
                    <a:pt x="6910" y="3555"/>
                  </a:lnTo>
                  <a:lnTo>
                    <a:pt x="6601" y="3555"/>
                  </a:lnTo>
                  <a:lnTo>
                    <a:pt x="6601" y="2519"/>
                  </a:lnTo>
                  <a:lnTo>
                    <a:pt x="6601" y="2392"/>
                  </a:lnTo>
                  <a:lnTo>
                    <a:pt x="6592" y="2264"/>
                  </a:lnTo>
                  <a:lnTo>
                    <a:pt x="6574" y="2137"/>
                  </a:lnTo>
                  <a:lnTo>
                    <a:pt x="6556" y="2019"/>
                  </a:lnTo>
                  <a:lnTo>
                    <a:pt x="6519" y="1891"/>
                  </a:lnTo>
                  <a:lnTo>
                    <a:pt x="6492" y="1773"/>
                  </a:lnTo>
                  <a:lnTo>
                    <a:pt x="6447" y="1655"/>
                  </a:lnTo>
                  <a:lnTo>
                    <a:pt x="6401" y="1546"/>
                  </a:lnTo>
                  <a:lnTo>
                    <a:pt x="6356" y="1428"/>
                  </a:lnTo>
                  <a:lnTo>
                    <a:pt x="6301" y="1319"/>
                  </a:lnTo>
                  <a:lnTo>
                    <a:pt x="6238" y="1219"/>
                  </a:lnTo>
                  <a:lnTo>
                    <a:pt x="6174" y="1119"/>
                  </a:lnTo>
                  <a:lnTo>
                    <a:pt x="6101" y="1019"/>
                  </a:lnTo>
                  <a:lnTo>
                    <a:pt x="6028" y="919"/>
                  </a:lnTo>
                  <a:lnTo>
                    <a:pt x="5947" y="828"/>
                  </a:lnTo>
                  <a:lnTo>
                    <a:pt x="5865" y="746"/>
                  </a:lnTo>
                  <a:lnTo>
                    <a:pt x="5774" y="655"/>
                  </a:lnTo>
                  <a:lnTo>
                    <a:pt x="5683" y="582"/>
                  </a:lnTo>
                  <a:lnTo>
                    <a:pt x="5592" y="509"/>
                  </a:lnTo>
                  <a:lnTo>
                    <a:pt x="5492" y="437"/>
                  </a:lnTo>
                  <a:lnTo>
                    <a:pt x="5392" y="373"/>
                  </a:lnTo>
                  <a:lnTo>
                    <a:pt x="5283" y="309"/>
                  </a:lnTo>
                  <a:lnTo>
                    <a:pt x="5174" y="255"/>
                  </a:lnTo>
                  <a:lnTo>
                    <a:pt x="5065" y="200"/>
                  </a:lnTo>
                  <a:lnTo>
                    <a:pt x="4956" y="155"/>
                  </a:lnTo>
                  <a:lnTo>
                    <a:pt x="4837" y="118"/>
                  </a:lnTo>
                  <a:lnTo>
                    <a:pt x="4719" y="82"/>
                  </a:lnTo>
                  <a:lnTo>
                    <a:pt x="4592" y="55"/>
                  </a:lnTo>
                  <a:lnTo>
                    <a:pt x="4474" y="37"/>
                  </a:lnTo>
                  <a:lnTo>
                    <a:pt x="4346" y="18"/>
                  </a:lnTo>
                  <a:lnTo>
                    <a:pt x="4219" y="9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1"/>
            <p:cNvSpPr/>
            <p:nvPr/>
          </p:nvSpPr>
          <p:spPr>
            <a:xfrm>
              <a:off x="3821925" y="1755625"/>
              <a:ext cx="21625" cy="45475"/>
            </a:xfrm>
            <a:custGeom>
              <a:rect b="b" l="l" r="r" t="t"/>
              <a:pathLst>
                <a:path extrusionOk="0" h="1819" w="865">
                  <a:moveTo>
                    <a:pt x="428" y="0"/>
                  </a:moveTo>
                  <a:lnTo>
                    <a:pt x="346" y="9"/>
                  </a:lnTo>
                  <a:lnTo>
                    <a:pt x="264" y="36"/>
                  </a:lnTo>
                  <a:lnTo>
                    <a:pt x="191" y="73"/>
                  </a:lnTo>
                  <a:lnTo>
                    <a:pt x="128" y="127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27"/>
                  </a:lnTo>
                  <a:lnTo>
                    <a:pt x="0" y="1391"/>
                  </a:lnTo>
                  <a:lnTo>
                    <a:pt x="9" y="1473"/>
                  </a:lnTo>
                  <a:lnTo>
                    <a:pt x="37" y="1555"/>
                  </a:lnTo>
                  <a:lnTo>
                    <a:pt x="73" y="1628"/>
                  </a:lnTo>
                  <a:lnTo>
                    <a:pt x="128" y="1691"/>
                  </a:lnTo>
                  <a:lnTo>
                    <a:pt x="191" y="1746"/>
                  </a:lnTo>
                  <a:lnTo>
                    <a:pt x="264" y="1782"/>
                  </a:lnTo>
                  <a:lnTo>
                    <a:pt x="346" y="1809"/>
                  </a:lnTo>
                  <a:lnTo>
                    <a:pt x="428" y="1819"/>
                  </a:lnTo>
                  <a:lnTo>
                    <a:pt x="519" y="1809"/>
                  </a:lnTo>
                  <a:lnTo>
                    <a:pt x="600" y="1782"/>
                  </a:lnTo>
                  <a:lnTo>
                    <a:pt x="673" y="1746"/>
                  </a:lnTo>
                  <a:lnTo>
                    <a:pt x="737" y="1691"/>
                  </a:lnTo>
                  <a:lnTo>
                    <a:pt x="791" y="1628"/>
                  </a:lnTo>
                  <a:lnTo>
                    <a:pt x="828" y="1555"/>
                  </a:lnTo>
                  <a:lnTo>
                    <a:pt x="855" y="1473"/>
                  </a:lnTo>
                  <a:lnTo>
                    <a:pt x="864" y="1391"/>
                  </a:lnTo>
                  <a:lnTo>
                    <a:pt x="864" y="427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1" y="191"/>
                  </a:lnTo>
                  <a:lnTo>
                    <a:pt x="737" y="127"/>
                  </a:lnTo>
                  <a:lnTo>
                    <a:pt x="673" y="73"/>
                  </a:lnTo>
                  <a:lnTo>
                    <a:pt x="600" y="36"/>
                  </a:lnTo>
                  <a:lnTo>
                    <a:pt x="519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1"/>
            <p:cNvSpPr/>
            <p:nvPr/>
          </p:nvSpPr>
          <p:spPr>
            <a:xfrm>
              <a:off x="3882850" y="1500800"/>
              <a:ext cx="21600" cy="21400"/>
            </a:xfrm>
            <a:custGeom>
              <a:rect b="b" l="l" r="r" t="t"/>
              <a:pathLst>
                <a:path extrusionOk="0" h="856" w="864">
                  <a:moveTo>
                    <a:pt x="42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2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601"/>
                  </a:lnTo>
                  <a:lnTo>
                    <a:pt x="73" y="674"/>
                  </a:lnTo>
                  <a:lnTo>
                    <a:pt x="127" y="737"/>
                  </a:lnTo>
                  <a:lnTo>
                    <a:pt x="191" y="783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7" y="855"/>
                  </a:lnTo>
                  <a:lnTo>
                    <a:pt x="518" y="846"/>
                  </a:lnTo>
                  <a:lnTo>
                    <a:pt x="600" y="828"/>
                  </a:lnTo>
                  <a:lnTo>
                    <a:pt x="673" y="783"/>
                  </a:lnTo>
                  <a:lnTo>
                    <a:pt x="737" y="737"/>
                  </a:lnTo>
                  <a:lnTo>
                    <a:pt x="782" y="674"/>
                  </a:lnTo>
                  <a:lnTo>
                    <a:pt x="827" y="601"/>
                  </a:lnTo>
                  <a:lnTo>
                    <a:pt x="855" y="519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7" y="264"/>
                  </a:lnTo>
                  <a:lnTo>
                    <a:pt x="782" y="192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0" y="37"/>
                  </a:lnTo>
                  <a:lnTo>
                    <a:pt x="518" y="10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7" name="Google Shape;1207;p31"/>
          <p:cNvGrpSpPr/>
          <p:nvPr/>
        </p:nvGrpSpPr>
        <p:grpSpPr>
          <a:xfrm>
            <a:off x="781140" y="1188000"/>
            <a:ext cx="365737" cy="365782"/>
            <a:chOff x="2582875" y="1549675"/>
            <a:chExt cx="545550" cy="548975"/>
          </a:xfrm>
        </p:grpSpPr>
        <p:sp>
          <p:nvSpPr>
            <p:cNvPr id="1208" name="Google Shape;1208;p31"/>
            <p:cNvSpPr/>
            <p:nvPr/>
          </p:nvSpPr>
          <p:spPr>
            <a:xfrm>
              <a:off x="2862675" y="1652875"/>
              <a:ext cx="122775" cy="134125"/>
            </a:xfrm>
            <a:custGeom>
              <a:rect b="b" l="l" r="r" t="t"/>
              <a:pathLst>
                <a:path extrusionOk="0" h="5365" w="4911">
                  <a:moveTo>
                    <a:pt x="2456" y="855"/>
                  </a:moveTo>
                  <a:lnTo>
                    <a:pt x="2547" y="864"/>
                  </a:lnTo>
                  <a:lnTo>
                    <a:pt x="2629" y="873"/>
                  </a:lnTo>
                  <a:lnTo>
                    <a:pt x="2710" y="891"/>
                  </a:lnTo>
                  <a:lnTo>
                    <a:pt x="2783" y="919"/>
                  </a:lnTo>
                  <a:lnTo>
                    <a:pt x="2856" y="955"/>
                  </a:lnTo>
                  <a:lnTo>
                    <a:pt x="2929" y="1001"/>
                  </a:lnTo>
                  <a:lnTo>
                    <a:pt x="2992" y="1046"/>
                  </a:lnTo>
                  <a:lnTo>
                    <a:pt x="3056" y="1101"/>
                  </a:lnTo>
                  <a:lnTo>
                    <a:pt x="3111" y="1164"/>
                  </a:lnTo>
                  <a:lnTo>
                    <a:pt x="3156" y="1228"/>
                  </a:lnTo>
                  <a:lnTo>
                    <a:pt x="3192" y="1292"/>
                  </a:lnTo>
                  <a:lnTo>
                    <a:pt x="3229" y="1364"/>
                  </a:lnTo>
                  <a:lnTo>
                    <a:pt x="3256" y="1446"/>
                  </a:lnTo>
                  <a:lnTo>
                    <a:pt x="3283" y="1528"/>
                  </a:lnTo>
                  <a:lnTo>
                    <a:pt x="3292" y="1610"/>
                  </a:lnTo>
                  <a:lnTo>
                    <a:pt x="3301" y="1692"/>
                  </a:lnTo>
                  <a:lnTo>
                    <a:pt x="3292" y="1783"/>
                  </a:lnTo>
                  <a:lnTo>
                    <a:pt x="3283" y="1864"/>
                  </a:lnTo>
                  <a:lnTo>
                    <a:pt x="3256" y="1946"/>
                  </a:lnTo>
                  <a:lnTo>
                    <a:pt x="3229" y="2019"/>
                  </a:lnTo>
                  <a:lnTo>
                    <a:pt x="3192" y="2092"/>
                  </a:lnTo>
                  <a:lnTo>
                    <a:pt x="3156" y="2164"/>
                  </a:lnTo>
                  <a:lnTo>
                    <a:pt x="3111" y="2228"/>
                  </a:lnTo>
                  <a:lnTo>
                    <a:pt x="3056" y="2292"/>
                  </a:lnTo>
                  <a:lnTo>
                    <a:pt x="2992" y="2346"/>
                  </a:lnTo>
                  <a:lnTo>
                    <a:pt x="2929" y="2392"/>
                  </a:lnTo>
                  <a:lnTo>
                    <a:pt x="2856" y="2437"/>
                  </a:lnTo>
                  <a:lnTo>
                    <a:pt x="2783" y="2464"/>
                  </a:lnTo>
                  <a:lnTo>
                    <a:pt x="2710" y="2501"/>
                  </a:lnTo>
                  <a:lnTo>
                    <a:pt x="2629" y="2519"/>
                  </a:lnTo>
                  <a:lnTo>
                    <a:pt x="2547" y="2528"/>
                  </a:lnTo>
                  <a:lnTo>
                    <a:pt x="2456" y="2537"/>
                  </a:lnTo>
                  <a:lnTo>
                    <a:pt x="2374" y="2528"/>
                  </a:lnTo>
                  <a:lnTo>
                    <a:pt x="2292" y="2519"/>
                  </a:lnTo>
                  <a:lnTo>
                    <a:pt x="2210" y="2501"/>
                  </a:lnTo>
                  <a:lnTo>
                    <a:pt x="2129" y="2464"/>
                  </a:lnTo>
                  <a:lnTo>
                    <a:pt x="2056" y="2437"/>
                  </a:lnTo>
                  <a:lnTo>
                    <a:pt x="1992" y="2392"/>
                  </a:lnTo>
                  <a:lnTo>
                    <a:pt x="1929" y="2346"/>
                  </a:lnTo>
                  <a:lnTo>
                    <a:pt x="1865" y="2292"/>
                  </a:lnTo>
                  <a:lnTo>
                    <a:pt x="1810" y="2228"/>
                  </a:lnTo>
                  <a:lnTo>
                    <a:pt x="1765" y="2164"/>
                  </a:lnTo>
                  <a:lnTo>
                    <a:pt x="1719" y="2092"/>
                  </a:lnTo>
                  <a:lnTo>
                    <a:pt x="1683" y="2019"/>
                  </a:lnTo>
                  <a:lnTo>
                    <a:pt x="1656" y="1946"/>
                  </a:lnTo>
                  <a:lnTo>
                    <a:pt x="1638" y="1864"/>
                  </a:lnTo>
                  <a:lnTo>
                    <a:pt x="1619" y="1783"/>
                  </a:lnTo>
                  <a:lnTo>
                    <a:pt x="1619" y="1692"/>
                  </a:lnTo>
                  <a:lnTo>
                    <a:pt x="1619" y="1610"/>
                  </a:lnTo>
                  <a:lnTo>
                    <a:pt x="1638" y="1528"/>
                  </a:lnTo>
                  <a:lnTo>
                    <a:pt x="1656" y="1446"/>
                  </a:lnTo>
                  <a:lnTo>
                    <a:pt x="1683" y="1364"/>
                  </a:lnTo>
                  <a:lnTo>
                    <a:pt x="1719" y="1292"/>
                  </a:lnTo>
                  <a:lnTo>
                    <a:pt x="1765" y="1228"/>
                  </a:lnTo>
                  <a:lnTo>
                    <a:pt x="1810" y="1164"/>
                  </a:lnTo>
                  <a:lnTo>
                    <a:pt x="1865" y="1101"/>
                  </a:lnTo>
                  <a:lnTo>
                    <a:pt x="1929" y="1046"/>
                  </a:lnTo>
                  <a:lnTo>
                    <a:pt x="1992" y="1001"/>
                  </a:lnTo>
                  <a:lnTo>
                    <a:pt x="2056" y="955"/>
                  </a:lnTo>
                  <a:lnTo>
                    <a:pt x="2129" y="919"/>
                  </a:lnTo>
                  <a:lnTo>
                    <a:pt x="2210" y="891"/>
                  </a:lnTo>
                  <a:lnTo>
                    <a:pt x="2292" y="873"/>
                  </a:lnTo>
                  <a:lnTo>
                    <a:pt x="2374" y="864"/>
                  </a:lnTo>
                  <a:lnTo>
                    <a:pt x="2456" y="855"/>
                  </a:lnTo>
                  <a:close/>
                  <a:moveTo>
                    <a:pt x="3401" y="3101"/>
                  </a:moveTo>
                  <a:lnTo>
                    <a:pt x="3474" y="3128"/>
                  </a:lnTo>
                  <a:lnTo>
                    <a:pt x="3538" y="3165"/>
                  </a:lnTo>
                  <a:lnTo>
                    <a:pt x="3601" y="3201"/>
                  </a:lnTo>
                  <a:lnTo>
                    <a:pt x="3665" y="3246"/>
                  </a:lnTo>
                  <a:lnTo>
                    <a:pt x="3720" y="3292"/>
                  </a:lnTo>
                  <a:lnTo>
                    <a:pt x="3774" y="3337"/>
                  </a:lnTo>
                  <a:lnTo>
                    <a:pt x="3829" y="3392"/>
                  </a:lnTo>
                  <a:lnTo>
                    <a:pt x="3874" y="3455"/>
                  </a:lnTo>
                  <a:lnTo>
                    <a:pt x="3911" y="3519"/>
                  </a:lnTo>
                  <a:lnTo>
                    <a:pt x="3947" y="3583"/>
                  </a:lnTo>
                  <a:lnTo>
                    <a:pt x="3983" y="3646"/>
                  </a:lnTo>
                  <a:lnTo>
                    <a:pt x="4011" y="3719"/>
                  </a:lnTo>
                  <a:lnTo>
                    <a:pt x="4029" y="3792"/>
                  </a:lnTo>
                  <a:lnTo>
                    <a:pt x="4047" y="3865"/>
                  </a:lnTo>
                  <a:lnTo>
                    <a:pt x="4056" y="3937"/>
                  </a:lnTo>
                  <a:lnTo>
                    <a:pt x="4056" y="4019"/>
                  </a:lnTo>
                  <a:lnTo>
                    <a:pt x="4056" y="4510"/>
                  </a:lnTo>
                  <a:lnTo>
                    <a:pt x="856" y="4510"/>
                  </a:lnTo>
                  <a:lnTo>
                    <a:pt x="856" y="4019"/>
                  </a:lnTo>
                  <a:lnTo>
                    <a:pt x="865" y="3937"/>
                  </a:lnTo>
                  <a:lnTo>
                    <a:pt x="874" y="3865"/>
                  </a:lnTo>
                  <a:lnTo>
                    <a:pt x="883" y="3792"/>
                  </a:lnTo>
                  <a:lnTo>
                    <a:pt x="910" y="3719"/>
                  </a:lnTo>
                  <a:lnTo>
                    <a:pt x="937" y="3646"/>
                  </a:lnTo>
                  <a:lnTo>
                    <a:pt x="965" y="3583"/>
                  </a:lnTo>
                  <a:lnTo>
                    <a:pt x="1001" y="3519"/>
                  </a:lnTo>
                  <a:lnTo>
                    <a:pt x="1047" y="3455"/>
                  </a:lnTo>
                  <a:lnTo>
                    <a:pt x="1092" y="3392"/>
                  </a:lnTo>
                  <a:lnTo>
                    <a:pt x="1137" y="3337"/>
                  </a:lnTo>
                  <a:lnTo>
                    <a:pt x="1192" y="3292"/>
                  </a:lnTo>
                  <a:lnTo>
                    <a:pt x="1247" y="3246"/>
                  </a:lnTo>
                  <a:lnTo>
                    <a:pt x="1310" y="3201"/>
                  </a:lnTo>
                  <a:lnTo>
                    <a:pt x="1374" y="3165"/>
                  </a:lnTo>
                  <a:lnTo>
                    <a:pt x="1447" y="3128"/>
                  </a:lnTo>
                  <a:lnTo>
                    <a:pt x="1519" y="3101"/>
                  </a:lnTo>
                  <a:lnTo>
                    <a:pt x="1619" y="3174"/>
                  </a:lnTo>
                  <a:lnTo>
                    <a:pt x="1728" y="3228"/>
                  </a:lnTo>
                  <a:lnTo>
                    <a:pt x="1838" y="3274"/>
                  </a:lnTo>
                  <a:lnTo>
                    <a:pt x="1956" y="3319"/>
                  </a:lnTo>
                  <a:lnTo>
                    <a:pt x="2074" y="3346"/>
                  </a:lnTo>
                  <a:lnTo>
                    <a:pt x="2201" y="3374"/>
                  </a:lnTo>
                  <a:lnTo>
                    <a:pt x="2329" y="3392"/>
                  </a:lnTo>
                  <a:lnTo>
                    <a:pt x="2592" y="3392"/>
                  </a:lnTo>
                  <a:lnTo>
                    <a:pt x="2710" y="3374"/>
                  </a:lnTo>
                  <a:lnTo>
                    <a:pt x="2838" y="3346"/>
                  </a:lnTo>
                  <a:lnTo>
                    <a:pt x="2956" y="3319"/>
                  </a:lnTo>
                  <a:lnTo>
                    <a:pt x="3074" y="3274"/>
                  </a:lnTo>
                  <a:lnTo>
                    <a:pt x="3192" y="3228"/>
                  </a:lnTo>
                  <a:lnTo>
                    <a:pt x="3301" y="3174"/>
                  </a:lnTo>
                  <a:lnTo>
                    <a:pt x="3401" y="3101"/>
                  </a:lnTo>
                  <a:close/>
                  <a:moveTo>
                    <a:pt x="2456" y="0"/>
                  </a:moveTo>
                  <a:lnTo>
                    <a:pt x="2283" y="10"/>
                  </a:lnTo>
                  <a:lnTo>
                    <a:pt x="2119" y="37"/>
                  </a:lnTo>
                  <a:lnTo>
                    <a:pt x="1956" y="73"/>
                  </a:lnTo>
                  <a:lnTo>
                    <a:pt x="1801" y="128"/>
                  </a:lnTo>
                  <a:lnTo>
                    <a:pt x="1647" y="200"/>
                  </a:lnTo>
                  <a:lnTo>
                    <a:pt x="1510" y="291"/>
                  </a:lnTo>
                  <a:lnTo>
                    <a:pt x="1383" y="382"/>
                  </a:lnTo>
                  <a:lnTo>
                    <a:pt x="1256" y="491"/>
                  </a:lnTo>
                  <a:lnTo>
                    <a:pt x="1147" y="619"/>
                  </a:lnTo>
                  <a:lnTo>
                    <a:pt x="1056" y="746"/>
                  </a:lnTo>
                  <a:lnTo>
                    <a:pt x="965" y="882"/>
                  </a:lnTo>
                  <a:lnTo>
                    <a:pt x="892" y="1037"/>
                  </a:lnTo>
                  <a:lnTo>
                    <a:pt x="837" y="1192"/>
                  </a:lnTo>
                  <a:lnTo>
                    <a:pt x="792" y="1355"/>
                  </a:lnTo>
                  <a:lnTo>
                    <a:pt x="774" y="1519"/>
                  </a:lnTo>
                  <a:lnTo>
                    <a:pt x="765" y="1692"/>
                  </a:lnTo>
                  <a:lnTo>
                    <a:pt x="765" y="1792"/>
                  </a:lnTo>
                  <a:lnTo>
                    <a:pt x="774" y="1892"/>
                  </a:lnTo>
                  <a:lnTo>
                    <a:pt x="783" y="1983"/>
                  </a:lnTo>
                  <a:lnTo>
                    <a:pt x="810" y="2083"/>
                  </a:lnTo>
                  <a:lnTo>
                    <a:pt x="856" y="2264"/>
                  </a:lnTo>
                  <a:lnTo>
                    <a:pt x="928" y="2428"/>
                  </a:lnTo>
                  <a:lnTo>
                    <a:pt x="828" y="2492"/>
                  </a:lnTo>
                  <a:lnTo>
                    <a:pt x="728" y="2564"/>
                  </a:lnTo>
                  <a:lnTo>
                    <a:pt x="637" y="2637"/>
                  </a:lnTo>
                  <a:lnTo>
                    <a:pt x="546" y="2719"/>
                  </a:lnTo>
                  <a:lnTo>
                    <a:pt x="465" y="2810"/>
                  </a:lnTo>
                  <a:lnTo>
                    <a:pt x="392" y="2901"/>
                  </a:lnTo>
                  <a:lnTo>
                    <a:pt x="319" y="2992"/>
                  </a:lnTo>
                  <a:lnTo>
                    <a:pt x="256" y="3092"/>
                  </a:lnTo>
                  <a:lnTo>
                    <a:pt x="201" y="3201"/>
                  </a:lnTo>
                  <a:lnTo>
                    <a:pt x="146" y="3310"/>
                  </a:lnTo>
                  <a:lnTo>
                    <a:pt x="101" y="3419"/>
                  </a:lnTo>
                  <a:lnTo>
                    <a:pt x="65" y="3528"/>
                  </a:lnTo>
                  <a:lnTo>
                    <a:pt x="37" y="3646"/>
                  </a:lnTo>
                  <a:lnTo>
                    <a:pt x="19" y="3774"/>
                  </a:lnTo>
                  <a:lnTo>
                    <a:pt x="1" y="3892"/>
                  </a:lnTo>
                  <a:lnTo>
                    <a:pt x="1" y="4019"/>
                  </a:lnTo>
                  <a:lnTo>
                    <a:pt x="1" y="4938"/>
                  </a:lnTo>
                  <a:lnTo>
                    <a:pt x="10" y="5019"/>
                  </a:lnTo>
                  <a:lnTo>
                    <a:pt x="37" y="5101"/>
                  </a:lnTo>
                  <a:lnTo>
                    <a:pt x="74" y="5174"/>
                  </a:lnTo>
                  <a:lnTo>
                    <a:pt x="128" y="5238"/>
                  </a:lnTo>
                  <a:lnTo>
                    <a:pt x="192" y="5292"/>
                  </a:lnTo>
                  <a:lnTo>
                    <a:pt x="265" y="5328"/>
                  </a:lnTo>
                  <a:lnTo>
                    <a:pt x="346" y="5356"/>
                  </a:lnTo>
                  <a:lnTo>
                    <a:pt x="428" y="5365"/>
                  </a:lnTo>
                  <a:lnTo>
                    <a:pt x="4483" y="5365"/>
                  </a:lnTo>
                  <a:lnTo>
                    <a:pt x="4574" y="5356"/>
                  </a:lnTo>
                  <a:lnTo>
                    <a:pt x="4656" y="5328"/>
                  </a:lnTo>
                  <a:lnTo>
                    <a:pt x="4729" y="5292"/>
                  </a:lnTo>
                  <a:lnTo>
                    <a:pt x="4793" y="5238"/>
                  </a:lnTo>
                  <a:lnTo>
                    <a:pt x="4838" y="5174"/>
                  </a:lnTo>
                  <a:lnTo>
                    <a:pt x="4884" y="5101"/>
                  </a:lnTo>
                  <a:lnTo>
                    <a:pt x="4911" y="5019"/>
                  </a:lnTo>
                  <a:lnTo>
                    <a:pt x="4911" y="4938"/>
                  </a:lnTo>
                  <a:lnTo>
                    <a:pt x="4911" y="4019"/>
                  </a:lnTo>
                  <a:lnTo>
                    <a:pt x="4911" y="3892"/>
                  </a:lnTo>
                  <a:lnTo>
                    <a:pt x="4902" y="3774"/>
                  </a:lnTo>
                  <a:lnTo>
                    <a:pt x="4874" y="3646"/>
                  </a:lnTo>
                  <a:lnTo>
                    <a:pt x="4847" y="3528"/>
                  </a:lnTo>
                  <a:lnTo>
                    <a:pt x="4811" y="3419"/>
                  </a:lnTo>
                  <a:lnTo>
                    <a:pt x="4765" y="3310"/>
                  </a:lnTo>
                  <a:lnTo>
                    <a:pt x="4720" y="3201"/>
                  </a:lnTo>
                  <a:lnTo>
                    <a:pt x="4656" y="3092"/>
                  </a:lnTo>
                  <a:lnTo>
                    <a:pt x="4593" y="2992"/>
                  </a:lnTo>
                  <a:lnTo>
                    <a:pt x="4529" y="2901"/>
                  </a:lnTo>
                  <a:lnTo>
                    <a:pt x="4447" y="2810"/>
                  </a:lnTo>
                  <a:lnTo>
                    <a:pt x="4365" y="2719"/>
                  </a:lnTo>
                  <a:lnTo>
                    <a:pt x="4283" y="2637"/>
                  </a:lnTo>
                  <a:lnTo>
                    <a:pt x="4183" y="2564"/>
                  </a:lnTo>
                  <a:lnTo>
                    <a:pt x="4092" y="2492"/>
                  </a:lnTo>
                  <a:lnTo>
                    <a:pt x="3983" y="2437"/>
                  </a:lnTo>
                  <a:lnTo>
                    <a:pt x="4056" y="2264"/>
                  </a:lnTo>
                  <a:lnTo>
                    <a:pt x="4111" y="2083"/>
                  </a:lnTo>
                  <a:lnTo>
                    <a:pt x="4129" y="1983"/>
                  </a:lnTo>
                  <a:lnTo>
                    <a:pt x="4147" y="1892"/>
                  </a:lnTo>
                  <a:lnTo>
                    <a:pt x="4156" y="1792"/>
                  </a:lnTo>
                  <a:lnTo>
                    <a:pt x="4156" y="1692"/>
                  </a:lnTo>
                  <a:lnTo>
                    <a:pt x="4147" y="1519"/>
                  </a:lnTo>
                  <a:lnTo>
                    <a:pt x="4120" y="1355"/>
                  </a:lnTo>
                  <a:lnTo>
                    <a:pt x="4083" y="1192"/>
                  </a:lnTo>
                  <a:lnTo>
                    <a:pt x="4020" y="1037"/>
                  </a:lnTo>
                  <a:lnTo>
                    <a:pt x="3947" y="882"/>
                  </a:lnTo>
                  <a:lnTo>
                    <a:pt x="3865" y="746"/>
                  </a:lnTo>
                  <a:lnTo>
                    <a:pt x="3765" y="619"/>
                  </a:lnTo>
                  <a:lnTo>
                    <a:pt x="3656" y="491"/>
                  </a:lnTo>
                  <a:lnTo>
                    <a:pt x="3538" y="382"/>
                  </a:lnTo>
                  <a:lnTo>
                    <a:pt x="3411" y="291"/>
                  </a:lnTo>
                  <a:lnTo>
                    <a:pt x="3265" y="200"/>
                  </a:lnTo>
                  <a:lnTo>
                    <a:pt x="3120" y="128"/>
                  </a:lnTo>
                  <a:lnTo>
                    <a:pt x="2965" y="73"/>
                  </a:lnTo>
                  <a:lnTo>
                    <a:pt x="2801" y="37"/>
                  </a:lnTo>
                  <a:lnTo>
                    <a:pt x="2629" y="10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1"/>
            <p:cNvSpPr/>
            <p:nvPr/>
          </p:nvSpPr>
          <p:spPr>
            <a:xfrm>
              <a:off x="2582875" y="1549675"/>
              <a:ext cx="545550" cy="548975"/>
            </a:xfrm>
            <a:custGeom>
              <a:rect b="b" l="l" r="r" t="t"/>
              <a:pathLst>
                <a:path extrusionOk="0" h="21959" w="21822">
                  <a:moveTo>
                    <a:pt x="13848" y="855"/>
                  </a:moveTo>
                  <a:lnTo>
                    <a:pt x="13848" y="1537"/>
                  </a:lnTo>
                  <a:lnTo>
                    <a:pt x="13839" y="1610"/>
                  </a:lnTo>
                  <a:lnTo>
                    <a:pt x="13830" y="1673"/>
                  </a:lnTo>
                  <a:lnTo>
                    <a:pt x="13812" y="1737"/>
                  </a:lnTo>
                  <a:lnTo>
                    <a:pt x="13793" y="1801"/>
                  </a:lnTo>
                  <a:lnTo>
                    <a:pt x="13766" y="1864"/>
                  </a:lnTo>
                  <a:lnTo>
                    <a:pt x="13730" y="1919"/>
                  </a:lnTo>
                  <a:lnTo>
                    <a:pt x="13684" y="1974"/>
                  </a:lnTo>
                  <a:lnTo>
                    <a:pt x="13648" y="2019"/>
                  </a:lnTo>
                  <a:lnTo>
                    <a:pt x="13593" y="2064"/>
                  </a:lnTo>
                  <a:lnTo>
                    <a:pt x="13548" y="2101"/>
                  </a:lnTo>
                  <a:lnTo>
                    <a:pt x="13484" y="2137"/>
                  </a:lnTo>
                  <a:lnTo>
                    <a:pt x="13430" y="2164"/>
                  </a:lnTo>
                  <a:lnTo>
                    <a:pt x="13366" y="2192"/>
                  </a:lnTo>
                  <a:lnTo>
                    <a:pt x="13302" y="2201"/>
                  </a:lnTo>
                  <a:lnTo>
                    <a:pt x="13230" y="2219"/>
                  </a:lnTo>
                  <a:lnTo>
                    <a:pt x="8683" y="2219"/>
                  </a:lnTo>
                  <a:lnTo>
                    <a:pt x="8620" y="2201"/>
                  </a:lnTo>
                  <a:lnTo>
                    <a:pt x="8556" y="2192"/>
                  </a:lnTo>
                  <a:lnTo>
                    <a:pt x="8493" y="2164"/>
                  </a:lnTo>
                  <a:lnTo>
                    <a:pt x="8429" y="2137"/>
                  </a:lnTo>
                  <a:lnTo>
                    <a:pt x="8374" y="2101"/>
                  </a:lnTo>
                  <a:lnTo>
                    <a:pt x="8320" y="2064"/>
                  </a:lnTo>
                  <a:lnTo>
                    <a:pt x="8274" y="2019"/>
                  </a:lnTo>
                  <a:lnTo>
                    <a:pt x="8229" y="1974"/>
                  </a:lnTo>
                  <a:lnTo>
                    <a:pt x="8193" y="1919"/>
                  </a:lnTo>
                  <a:lnTo>
                    <a:pt x="8156" y="1864"/>
                  </a:lnTo>
                  <a:lnTo>
                    <a:pt x="8129" y="1801"/>
                  </a:lnTo>
                  <a:lnTo>
                    <a:pt x="8111" y="1737"/>
                  </a:lnTo>
                  <a:lnTo>
                    <a:pt x="8092" y="1673"/>
                  </a:lnTo>
                  <a:lnTo>
                    <a:pt x="8083" y="1610"/>
                  </a:lnTo>
                  <a:lnTo>
                    <a:pt x="8074" y="1537"/>
                  </a:lnTo>
                  <a:lnTo>
                    <a:pt x="8074" y="855"/>
                  </a:lnTo>
                  <a:close/>
                  <a:moveTo>
                    <a:pt x="8038" y="4983"/>
                  </a:moveTo>
                  <a:lnTo>
                    <a:pt x="8074" y="4992"/>
                  </a:lnTo>
                  <a:lnTo>
                    <a:pt x="8111" y="5001"/>
                  </a:lnTo>
                  <a:lnTo>
                    <a:pt x="8147" y="5019"/>
                  </a:lnTo>
                  <a:lnTo>
                    <a:pt x="8174" y="5038"/>
                  </a:lnTo>
                  <a:lnTo>
                    <a:pt x="8193" y="5065"/>
                  </a:lnTo>
                  <a:lnTo>
                    <a:pt x="8211" y="5101"/>
                  </a:lnTo>
                  <a:lnTo>
                    <a:pt x="8229" y="5138"/>
                  </a:lnTo>
                  <a:lnTo>
                    <a:pt x="8229" y="5174"/>
                  </a:lnTo>
                  <a:lnTo>
                    <a:pt x="8229" y="5765"/>
                  </a:lnTo>
                  <a:lnTo>
                    <a:pt x="8229" y="5820"/>
                  </a:lnTo>
                  <a:lnTo>
                    <a:pt x="8247" y="5874"/>
                  </a:lnTo>
                  <a:lnTo>
                    <a:pt x="8256" y="5920"/>
                  </a:lnTo>
                  <a:lnTo>
                    <a:pt x="8283" y="5965"/>
                  </a:lnTo>
                  <a:lnTo>
                    <a:pt x="8311" y="6011"/>
                  </a:lnTo>
                  <a:lnTo>
                    <a:pt x="8338" y="6056"/>
                  </a:lnTo>
                  <a:lnTo>
                    <a:pt x="8383" y="6092"/>
                  </a:lnTo>
                  <a:lnTo>
                    <a:pt x="8420" y="6120"/>
                  </a:lnTo>
                  <a:lnTo>
                    <a:pt x="9456" y="6811"/>
                  </a:lnTo>
                  <a:lnTo>
                    <a:pt x="8420" y="7493"/>
                  </a:lnTo>
                  <a:lnTo>
                    <a:pt x="8383" y="7529"/>
                  </a:lnTo>
                  <a:lnTo>
                    <a:pt x="8338" y="7565"/>
                  </a:lnTo>
                  <a:lnTo>
                    <a:pt x="8311" y="7602"/>
                  </a:lnTo>
                  <a:lnTo>
                    <a:pt x="8283" y="7647"/>
                  </a:lnTo>
                  <a:lnTo>
                    <a:pt x="8256" y="7693"/>
                  </a:lnTo>
                  <a:lnTo>
                    <a:pt x="8247" y="7747"/>
                  </a:lnTo>
                  <a:lnTo>
                    <a:pt x="8229" y="7802"/>
                  </a:lnTo>
                  <a:lnTo>
                    <a:pt x="8229" y="7856"/>
                  </a:lnTo>
                  <a:lnTo>
                    <a:pt x="8229" y="8447"/>
                  </a:lnTo>
                  <a:lnTo>
                    <a:pt x="8229" y="8484"/>
                  </a:lnTo>
                  <a:lnTo>
                    <a:pt x="8211" y="8520"/>
                  </a:lnTo>
                  <a:lnTo>
                    <a:pt x="8193" y="8547"/>
                  </a:lnTo>
                  <a:lnTo>
                    <a:pt x="8174" y="8575"/>
                  </a:lnTo>
                  <a:lnTo>
                    <a:pt x="8147" y="8602"/>
                  </a:lnTo>
                  <a:lnTo>
                    <a:pt x="8111" y="8620"/>
                  </a:lnTo>
                  <a:lnTo>
                    <a:pt x="8074" y="8629"/>
                  </a:lnTo>
                  <a:lnTo>
                    <a:pt x="8038" y="8638"/>
                  </a:lnTo>
                  <a:lnTo>
                    <a:pt x="1046" y="8638"/>
                  </a:lnTo>
                  <a:lnTo>
                    <a:pt x="1010" y="8629"/>
                  </a:lnTo>
                  <a:lnTo>
                    <a:pt x="973" y="8620"/>
                  </a:lnTo>
                  <a:lnTo>
                    <a:pt x="937" y="8602"/>
                  </a:lnTo>
                  <a:lnTo>
                    <a:pt x="910" y="8575"/>
                  </a:lnTo>
                  <a:lnTo>
                    <a:pt x="891" y="8547"/>
                  </a:lnTo>
                  <a:lnTo>
                    <a:pt x="873" y="8520"/>
                  </a:lnTo>
                  <a:lnTo>
                    <a:pt x="855" y="8484"/>
                  </a:lnTo>
                  <a:lnTo>
                    <a:pt x="855" y="8447"/>
                  </a:lnTo>
                  <a:lnTo>
                    <a:pt x="855" y="5174"/>
                  </a:lnTo>
                  <a:lnTo>
                    <a:pt x="855" y="5138"/>
                  </a:lnTo>
                  <a:lnTo>
                    <a:pt x="873" y="5101"/>
                  </a:lnTo>
                  <a:lnTo>
                    <a:pt x="891" y="5065"/>
                  </a:lnTo>
                  <a:lnTo>
                    <a:pt x="910" y="5038"/>
                  </a:lnTo>
                  <a:lnTo>
                    <a:pt x="937" y="5019"/>
                  </a:lnTo>
                  <a:lnTo>
                    <a:pt x="973" y="5001"/>
                  </a:lnTo>
                  <a:lnTo>
                    <a:pt x="1010" y="4992"/>
                  </a:lnTo>
                  <a:lnTo>
                    <a:pt x="1046" y="4983"/>
                  </a:lnTo>
                  <a:close/>
                  <a:moveTo>
                    <a:pt x="20767" y="11411"/>
                  </a:moveTo>
                  <a:lnTo>
                    <a:pt x="20803" y="11420"/>
                  </a:lnTo>
                  <a:lnTo>
                    <a:pt x="20840" y="11430"/>
                  </a:lnTo>
                  <a:lnTo>
                    <a:pt x="20876" y="11448"/>
                  </a:lnTo>
                  <a:lnTo>
                    <a:pt x="20904" y="11475"/>
                  </a:lnTo>
                  <a:lnTo>
                    <a:pt x="20931" y="11502"/>
                  </a:lnTo>
                  <a:lnTo>
                    <a:pt x="20949" y="11530"/>
                  </a:lnTo>
                  <a:lnTo>
                    <a:pt x="20958" y="11566"/>
                  </a:lnTo>
                  <a:lnTo>
                    <a:pt x="20958" y="11602"/>
                  </a:lnTo>
                  <a:lnTo>
                    <a:pt x="20958" y="14876"/>
                  </a:lnTo>
                  <a:lnTo>
                    <a:pt x="20958" y="14912"/>
                  </a:lnTo>
                  <a:lnTo>
                    <a:pt x="20949" y="14948"/>
                  </a:lnTo>
                  <a:lnTo>
                    <a:pt x="20931" y="14985"/>
                  </a:lnTo>
                  <a:lnTo>
                    <a:pt x="20904" y="15012"/>
                  </a:lnTo>
                  <a:lnTo>
                    <a:pt x="20876" y="15030"/>
                  </a:lnTo>
                  <a:lnTo>
                    <a:pt x="20840" y="15048"/>
                  </a:lnTo>
                  <a:lnTo>
                    <a:pt x="20803" y="15066"/>
                  </a:lnTo>
                  <a:lnTo>
                    <a:pt x="13739" y="15066"/>
                  </a:lnTo>
                  <a:lnTo>
                    <a:pt x="13702" y="15048"/>
                  </a:lnTo>
                  <a:lnTo>
                    <a:pt x="13666" y="15030"/>
                  </a:lnTo>
                  <a:lnTo>
                    <a:pt x="13639" y="15012"/>
                  </a:lnTo>
                  <a:lnTo>
                    <a:pt x="13621" y="14985"/>
                  </a:lnTo>
                  <a:lnTo>
                    <a:pt x="13602" y="14948"/>
                  </a:lnTo>
                  <a:lnTo>
                    <a:pt x="13593" y="14912"/>
                  </a:lnTo>
                  <a:lnTo>
                    <a:pt x="13584" y="14876"/>
                  </a:lnTo>
                  <a:lnTo>
                    <a:pt x="13584" y="14285"/>
                  </a:lnTo>
                  <a:lnTo>
                    <a:pt x="13584" y="14230"/>
                  </a:lnTo>
                  <a:lnTo>
                    <a:pt x="13575" y="14175"/>
                  </a:lnTo>
                  <a:lnTo>
                    <a:pt x="13557" y="14130"/>
                  </a:lnTo>
                  <a:lnTo>
                    <a:pt x="13539" y="14084"/>
                  </a:lnTo>
                  <a:lnTo>
                    <a:pt x="13511" y="14039"/>
                  </a:lnTo>
                  <a:lnTo>
                    <a:pt x="13475" y="13994"/>
                  </a:lnTo>
                  <a:lnTo>
                    <a:pt x="13439" y="13957"/>
                  </a:lnTo>
                  <a:lnTo>
                    <a:pt x="13393" y="13930"/>
                  </a:lnTo>
                  <a:lnTo>
                    <a:pt x="12357" y="13239"/>
                  </a:lnTo>
                  <a:lnTo>
                    <a:pt x="13393" y="12557"/>
                  </a:lnTo>
                  <a:lnTo>
                    <a:pt x="13439" y="12521"/>
                  </a:lnTo>
                  <a:lnTo>
                    <a:pt x="13475" y="12484"/>
                  </a:lnTo>
                  <a:lnTo>
                    <a:pt x="13511" y="12448"/>
                  </a:lnTo>
                  <a:lnTo>
                    <a:pt x="13539" y="12402"/>
                  </a:lnTo>
                  <a:lnTo>
                    <a:pt x="13557" y="12357"/>
                  </a:lnTo>
                  <a:lnTo>
                    <a:pt x="13575" y="12302"/>
                  </a:lnTo>
                  <a:lnTo>
                    <a:pt x="13584" y="12248"/>
                  </a:lnTo>
                  <a:lnTo>
                    <a:pt x="13584" y="12193"/>
                  </a:lnTo>
                  <a:lnTo>
                    <a:pt x="13584" y="11602"/>
                  </a:lnTo>
                  <a:lnTo>
                    <a:pt x="13593" y="11566"/>
                  </a:lnTo>
                  <a:lnTo>
                    <a:pt x="13602" y="11530"/>
                  </a:lnTo>
                  <a:lnTo>
                    <a:pt x="13621" y="11502"/>
                  </a:lnTo>
                  <a:lnTo>
                    <a:pt x="13639" y="11475"/>
                  </a:lnTo>
                  <a:lnTo>
                    <a:pt x="13666" y="11448"/>
                  </a:lnTo>
                  <a:lnTo>
                    <a:pt x="13702" y="11430"/>
                  </a:lnTo>
                  <a:lnTo>
                    <a:pt x="13739" y="11420"/>
                  </a:lnTo>
                  <a:lnTo>
                    <a:pt x="13775" y="11411"/>
                  </a:lnTo>
                  <a:close/>
                  <a:moveTo>
                    <a:pt x="16994" y="855"/>
                  </a:moveTo>
                  <a:lnTo>
                    <a:pt x="17085" y="864"/>
                  </a:lnTo>
                  <a:lnTo>
                    <a:pt x="17176" y="901"/>
                  </a:lnTo>
                  <a:lnTo>
                    <a:pt x="17258" y="946"/>
                  </a:lnTo>
                  <a:lnTo>
                    <a:pt x="17330" y="1001"/>
                  </a:lnTo>
                  <a:lnTo>
                    <a:pt x="17394" y="1073"/>
                  </a:lnTo>
                  <a:lnTo>
                    <a:pt x="17439" y="1155"/>
                  </a:lnTo>
                  <a:lnTo>
                    <a:pt x="17467" y="1246"/>
                  </a:lnTo>
                  <a:lnTo>
                    <a:pt x="17476" y="1346"/>
                  </a:lnTo>
                  <a:lnTo>
                    <a:pt x="17476" y="10557"/>
                  </a:lnTo>
                  <a:lnTo>
                    <a:pt x="13775" y="10557"/>
                  </a:lnTo>
                  <a:lnTo>
                    <a:pt x="13666" y="10566"/>
                  </a:lnTo>
                  <a:lnTo>
                    <a:pt x="13566" y="10575"/>
                  </a:lnTo>
                  <a:lnTo>
                    <a:pt x="13466" y="10602"/>
                  </a:lnTo>
                  <a:lnTo>
                    <a:pt x="13366" y="10638"/>
                  </a:lnTo>
                  <a:lnTo>
                    <a:pt x="13275" y="10684"/>
                  </a:lnTo>
                  <a:lnTo>
                    <a:pt x="13193" y="10739"/>
                  </a:lnTo>
                  <a:lnTo>
                    <a:pt x="13111" y="10793"/>
                  </a:lnTo>
                  <a:lnTo>
                    <a:pt x="13039" y="10866"/>
                  </a:lnTo>
                  <a:lnTo>
                    <a:pt x="12966" y="10939"/>
                  </a:lnTo>
                  <a:lnTo>
                    <a:pt x="12911" y="11020"/>
                  </a:lnTo>
                  <a:lnTo>
                    <a:pt x="12857" y="11102"/>
                  </a:lnTo>
                  <a:lnTo>
                    <a:pt x="12811" y="11202"/>
                  </a:lnTo>
                  <a:lnTo>
                    <a:pt x="12775" y="11293"/>
                  </a:lnTo>
                  <a:lnTo>
                    <a:pt x="12748" y="11393"/>
                  </a:lnTo>
                  <a:lnTo>
                    <a:pt x="12730" y="11502"/>
                  </a:lnTo>
                  <a:lnTo>
                    <a:pt x="12730" y="11602"/>
                  </a:lnTo>
                  <a:lnTo>
                    <a:pt x="12730" y="11966"/>
                  </a:lnTo>
                  <a:lnTo>
                    <a:pt x="11348" y="12884"/>
                  </a:lnTo>
                  <a:lnTo>
                    <a:pt x="11302" y="12912"/>
                  </a:lnTo>
                  <a:lnTo>
                    <a:pt x="11266" y="12948"/>
                  </a:lnTo>
                  <a:lnTo>
                    <a:pt x="11229" y="12993"/>
                  </a:lnTo>
                  <a:lnTo>
                    <a:pt x="11202" y="13039"/>
                  </a:lnTo>
                  <a:lnTo>
                    <a:pt x="11184" y="13084"/>
                  </a:lnTo>
                  <a:lnTo>
                    <a:pt x="11166" y="13139"/>
                  </a:lnTo>
                  <a:lnTo>
                    <a:pt x="11157" y="13184"/>
                  </a:lnTo>
                  <a:lnTo>
                    <a:pt x="11157" y="13239"/>
                  </a:lnTo>
                  <a:lnTo>
                    <a:pt x="11157" y="13293"/>
                  </a:lnTo>
                  <a:lnTo>
                    <a:pt x="11166" y="13348"/>
                  </a:lnTo>
                  <a:lnTo>
                    <a:pt x="11184" y="13393"/>
                  </a:lnTo>
                  <a:lnTo>
                    <a:pt x="11202" y="13439"/>
                  </a:lnTo>
                  <a:lnTo>
                    <a:pt x="11229" y="13484"/>
                  </a:lnTo>
                  <a:lnTo>
                    <a:pt x="11266" y="13530"/>
                  </a:lnTo>
                  <a:lnTo>
                    <a:pt x="11302" y="13566"/>
                  </a:lnTo>
                  <a:lnTo>
                    <a:pt x="11348" y="13593"/>
                  </a:lnTo>
                  <a:lnTo>
                    <a:pt x="12730" y="14512"/>
                  </a:lnTo>
                  <a:lnTo>
                    <a:pt x="12730" y="14876"/>
                  </a:lnTo>
                  <a:lnTo>
                    <a:pt x="12730" y="14985"/>
                  </a:lnTo>
                  <a:lnTo>
                    <a:pt x="12748" y="15085"/>
                  </a:lnTo>
                  <a:lnTo>
                    <a:pt x="12775" y="15185"/>
                  </a:lnTo>
                  <a:lnTo>
                    <a:pt x="12811" y="15285"/>
                  </a:lnTo>
                  <a:lnTo>
                    <a:pt x="12857" y="15376"/>
                  </a:lnTo>
                  <a:lnTo>
                    <a:pt x="12911" y="15457"/>
                  </a:lnTo>
                  <a:lnTo>
                    <a:pt x="12966" y="15539"/>
                  </a:lnTo>
                  <a:lnTo>
                    <a:pt x="13039" y="15612"/>
                  </a:lnTo>
                  <a:lnTo>
                    <a:pt x="13111" y="15685"/>
                  </a:lnTo>
                  <a:lnTo>
                    <a:pt x="13193" y="15748"/>
                  </a:lnTo>
                  <a:lnTo>
                    <a:pt x="13275" y="15794"/>
                  </a:lnTo>
                  <a:lnTo>
                    <a:pt x="13366" y="15839"/>
                  </a:lnTo>
                  <a:lnTo>
                    <a:pt x="13466" y="15876"/>
                  </a:lnTo>
                  <a:lnTo>
                    <a:pt x="13566" y="15903"/>
                  </a:lnTo>
                  <a:lnTo>
                    <a:pt x="13666" y="15921"/>
                  </a:lnTo>
                  <a:lnTo>
                    <a:pt x="17476" y="15921"/>
                  </a:lnTo>
                  <a:lnTo>
                    <a:pt x="17476" y="18822"/>
                  </a:lnTo>
                  <a:lnTo>
                    <a:pt x="12993" y="18822"/>
                  </a:lnTo>
                  <a:lnTo>
                    <a:pt x="12911" y="18831"/>
                  </a:lnTo>
                  <a:lnTo>
                    <a:pt x="12830" y="18858"/>
                  </a:lnTo>
                  <a:lnTo>
                    <a:pt x="12757" y="18894"/>
                  </a:lnTo>
                  <a:lnTo>
                    <a:pt x="12693" y="18949"/>
                  </a:lnTo>
                  <a:lnTo>
                    <a:pt x="12639" y="19012"/>
                  </a:lnTo>
                  <a:lnTo>
                    <a:pt x="12602" y="19085"/>
                  </a:lnTo>
                  <a:lnTo>
                    <a:pt x="12575" y="19167"/>
                  </a:lnTo>
                  <a:lnTo>
                    <a:pt x="12566" y="19258"/>
                  </a:lnTo>
                  <a:lnTo>
                    <a:pt x="12575" y="19340"/>
                  </a:lnTo>
                  <a:lnTo>
                    <a:pt x="12602" y="19422"/>
                  </a:lnTo>
                  <a:lnTo>
                    <a:pt x="12639" y="19494"/>
                  </a:lnTo>
                  <a:lnTo>
                    <a:pt x="12693" y="19558"/>
                  </a:lnTo>
                  <a:lnTo>
                    <a:pt x="12757" y="19613"/>
                  </a:lnTo>
                  <a:lnTo>
                    <a:pt x="12830" y="19649"/>
                  </a:lnTo>
                  <a:lnTo>
                    <a:pt x="12911" y="19676"/>
                  </a:lnTo>
                  <a:lnTo>
                    <a:pt x="12993" y="19685"/>
                  </a:lnTo>
                  <a:lnTo>
                    <a:pt x="17476" y="19685"/>
                  </a:lnTo>
                  <a:lnTo>
                    <a:pt x="17476" y="20613"/>
                  </a:lnTo>
                  <a:lnTo>
                    <a:pt x="17467" y="20713"/>
                  </a:lnTo>
                  <a:lnTo>
                    <a:pt x="17439" y="20804"/>
                  </a:lnTo>
                  <a:lnTo>
                    <a:pt x="17394" y="20886"/>
                  </a:lnTo>
                  <a:lnTo>
                    <a:pt x="17330" y="20958"/>
                  </a:lnTo>
                  <a:lnTo>
                    <a:pt x="17258" y="21013"/>
                  </a:lnTo>
                  <a:lnTo>
                    <a:pt x="17176" y="21058"/>
                  </a:lnTo>
                  <a:lnTo>
                    <a:pt x="17085" y="21086"/>
                  </a:lnTo>
                  <a:lnTo>
                    <a:pt x="16994" y="21095"/>
                  </a:lnTo>
                  <a:lnTo>
                    <a:pt x="5156" y="21095"/>
                  </a:lnTo>
                  <a:lnTo>
                    <a:pt x="5056" y="21086"/>
                  </a:lnTo>
                  <a:lnTo>
                    <a:pt x="4965" y="21058"/>
                  </a:lnTo>
                  <a:lnTo>
                    <a:pt x="4883" y="21013"/>
                  </a:lnTo>
                  <a:lnTo>
                    <a:pt x="4810" y="20958"/>
                  </a:lnTo>
                  <a:lnTo>
                    <a:pt x="4747" y="20886"/>
                  </a:lnTo>
                  <a:lnTo>
                    <a:pt x="4701" y="20804"/>
                  </a:lnTo>
                  <a:lnTo>
                    <a:pt x="4674" y="20713"/>
                  </a:lnTo>
                  <a:lnTo>
                    <a:pt x="4665" y="20613"/>
                  </a:lnTo>
                  <a:lnTo>
                    <a:pt x="4665" y="19685"/>
                  </a:lnTo>
                  <a:lnTo>
                    <a:pt x="9147" y="19685"/>
                  </a:lnTo>
                  <a:lnTo>
                    <a:pt x="9238" y="19676"/>
                  </a:lnTo>
                  <a:lnTo>
                    <a:pt x="9311" y="19649"/>
                  </a:lnTo>
                  <a:lnTo>
                    <a:pt x="9384" y="19613"/>
                  </a:lnTo>
                  <a:lnTo>
                    <a:pt x="9447" y="19558"/>
                  </a:lnTo>
                  <a:lnTo>
                    <a:pt x="9502" y="19494"/>
                  </a:lnTo>
                  <a:lnTo>
                    <a:pt x="9538" y="19422"/>
                  </a:lnTo>
                  <a:lnTo>
                    <a:pt x="9565" y="19340"/>
                  </a:lnTo>
                  <a:lnTo>
                    <a:pt x="9575" y="19258"/>
                  </a:lnTo>
                  <a:lnTo>
                    <a:pt x="9565" y="19167"/>
                  </a:lnTo>
                  <a:lnTo>
                    <a:pt x="9538" y="19085"/>
                  </a:lnTo>
                  <a:lnTo>
                    <a:pt x="9502" y="19012"/>
                  </a:lnTo>
                  <a:lnTo>
                    <a:pt x="9447" y="18949"/>
                  </a:lnTo>
                  <a:lnTo>
                    <a:pt x="9384" y="18894"/>
                  </a:lnTo>
                  <a:lnTo>
                    <a:pt x="9311" y="18858"/>
                  </a:lnTo>
                  <a:lnTo>
                    <a:pt x="9238" y="18831"/>
                  </a:lnTo>
                  <a:lnTo>
                    <a:pt x="9147" y="18822"/>
                  </a:lnTo>
                  <a:lnTo>
                    <a:pt x="4665" y="18822"/>
                  </a:lnTo>
                  <a:lnTo>
                    <a:pt x="4665" y="9493"/>
                  </a:lnTo>
                  <a:lnTo>
                    <a:pt x="8038" y="9493"/>
                  </a:lnTo>
                  <a:lnTo>
                    <a:pt x="8147" y="9484"/>
                  </a:lnTo>
                  <a:lnTo>
                    <a:pt x="8247" y="9475"/>
                  </a:lnTo>
                  <a:lnTo>
                    <a:pt x="8347" y="9447"/>
                  </a:lnTo>
                  <a:lnTo>
                    <a:pt x="8447" y="9411"/>
                  </a:lnTo>
                  <a:lnTo>
                    <a:pt x="8538" y="9366"/>
                  </a:lnTo>
                  <a:lnTo>
                    <a:pt x="8629" y="9311"/>
                  </a:lnTo>
                  <a:lnTo>
                    <a:pt x="8702" y="9247"/>
                  </a:lnTo>
                  <a:lnTo>
                    <a:pt x="8784" y="9184"/>
                  </a:lnTo>
                  <a:lnTo>
                    <a:pt x="8847" y="9111"/>
                  </a:lnTo>
                  <a:lnTo>
                    <a:pt x="8911" y="9029"/>
                  </a:lnTo>
                  <a:lnTo>
                    <a:pt x="8965" y="8938"/>
                  </a:lnTo>
                  <a:lnTo>
                    <a:pt x="9002" y="8847"/>
                  </a:lnTo>
                  <a:lnTo>
                    <a:pt x="9038" y="8756"/>
                  </a:lnTo>
                  <a:lnTo>
                    <a:pt x="9065" y="8656"/>
                  </a:lnTo>
                  <a:lnTo>
                    <a:pt x="9084" y="8547"/>
                  </a:lnTo>
                  <a:lnTo>
                    <a:pt x="9084" y="8447"/>
                  </a:lnTo>
                  <a:lnTo>
                    <a:pt x="9084" y="8084"/>
                  </a:lnTo>
                  <a:lnTo>
                    <a:pt x="10466" y="7165"/>
                  </a:lnTo>
                  <a:lnTo>
                    <a:pt x="10511" y="7138"/>
                  </a:lnTo>
                  <a:lnTo>
                    <a:pt x="10547" y="7093"/>
                  </a:lnTo>
                  <a:lnTo>
                    <a:pt x="10584" y="7056"/>
                  </a:lnTo>
                  <a:lnTo>
                    <a:pt x="10611" y="7011"/>
                  </a:lnTo>
                  <a:lnTo>
                    <a:pt x="10629" y="6965"/>
                  </a:lnTo>
                  <a:lnTo>
                    <a:pt x="10647" y="6911"/>
                  </a:lnTo>
                  <a:lnTo>
                    <a:pt x="10657" y="6865"/>
                  </a:lnTo>
                  <a:lnTo>
                    <a:pt x="10666" y="6811"/>
                  </a:lnTo>
                  <a:lnTo>
                    <a:pt x="10657" y="6756"/>
                  </a:lnTo>
                  <a:lnTo>
                    <a:pt x="10647" y="6702"/>
                  </a:lnTo>
                  <a:lnTo>
                    <a:pt x="10629" y="6656"/>
                  </a:lnTo>
                  <a:lnTo>
                    <a:pt x="10611" y="6602"/>
                  </a:lnTo>
                  <a:lnTo>
                    <a:pt x="10584" y="6565"/>
                  </a:lnTo>
                  <a:lnTo>
                    <a:pt x="10547" y="6520"/>
                  </a:lnTo>
                  <a:lnTo>
                    <a:pt x="10511" y="6483"/>
                  </a:lnTo>
                  <a:lnTo>
                    <a:pt x="10466" y="6447"/>
                  </a:lnTo>
                  <a:lnTo>
                    <a:pt x="9084" y="5538"/>
                  </a:lnTo>
                  <a:lnTo>
                    <a:pt x="9084" y="5174"/>
                  </a:lnTo>
                  <a:lnTo>
                    <a:pt x="9084" y="5065"/>
                  </a:lnTo>
                  <a:lnTo>
                    <a:pt x="9065" y="4965"/>
                  </a:lnTo>
                  <a:lnTo>
                    <a:pt x="9038" y="4865"/>
                  </a:lnTo>
                  <a:lnTo>
                    <a:pt x="9002" y="4765"/>
                  </a:lnTo>
                  <a:lnTo>
                    <a:pt x="8965" y="4674"/>
                  </a:lnTo>
                  <a:lnTo>
                    <a:pt x="8911" y="4592"/>
                  </a:lnTo>
                  <a:lnTo>
                    <a:pt x="8847" y="4510"/>
                  </a:lnTo>
                  <a:lnTo>
                    <a:pt x="8784" y="4438"/>
                  </a:lnTo>
                  <a:lnTo>
                    <a:pt x="8702" y="4365"/>
                  </a:lnTo>
                  <a:lnTo>
                    <a:pt x="8629" y="4301"/>
                  </a:lnTo>
                  <a:lnTo>
                    <a:pt x="8538" y="4256"/>
                  </a:lnTo>
                  <a:lnTo>
                    <a:pt x="8447" y="4210"/>
                  </a:lnTo>
                  <a:lnTo>
                    <a:pt x="8347" y="4174"/>
                  </a:lnTo>
                  <a:lnTo>
                    <a:pt x="8247" y="4147"/>
                  </a:lnTo>
                  <a:lnTo>
                    <a:pt x="8147" y="4128"/>
                  </a:lnTo>
                  <a:lnTo>
                    <a:pt x="4665" y="4128"/>
                  </a:lnTo>
                  <a:lnTo>
                    <a:pt x="4665" y="1346"/>
                  </a:lnTo>
                  <a:lnTo>
                    <a:pt x="4674" y="1246"/>
                  </a:lnTo>
                  <a:lnTo>
                    <a:pt x="4701" y="1155"/>
                  </a:lnTo>
                  <a:lnTo>
                    <a:pt x="4747" y="1073"/>
                  </a:lnTo>
                  <a:lnTo>
                    <a:pt x="4810" y="1001"/>
                  </a:lnTo>
                  <a:lnTo>
                    <a:pt x="4883" y="946"/>
                  </a:lnTo>
                  <a:lnTo>
                    <a:pt x="4965" y="901"/>
                  </a:lnTo>
                  <a:lnTo>
                    <a:pt x="5056" y="864"/>
                  </a:lnTo>
                  <a:lnTo>
                    <a:pt x="5156" y="855"/>
                  </a:lnTo>
                  <a:lnTo>
                    <a:pt x="7220" y="855"/>
                  </a:lnTo>
                  <a:lnTo>
                    <a:pt x="7220" y="1537"/>
                  </a:lnTo>
                  <a:lnTo>
                    <a:pt x="7229" y="1692"/>
                  </a:lnTo>
                  <a:lnTo>
                    <a:pt x="7247" y="1846"/>
                  </a:lnTo>
                  <a:lnTo>
                    <a:pt x="7292" y="1992"/>
                  </a:lnTo>
                  <a:lnTo>
                    <a:pt x="7338" y="2137"/>
                  </a:lnTo>
                  <a:lnTo>
                    <a:pt x="7401" y="2274"/>
                  </a:lnTo>
                  <a:lnTo>
                    <a:pt x="7483" y="2401"/>
                  </a:lnTo>
                  <a:lnTo>
                    <a:pt x="7574" y="2519"/>
                  </a:lnTo>
                  <a:lnTo>
                    <a:pt x="7665" y="2628"/>
                  </a:lnTo>
                  <a:lnTo>
                    <a:pt x="7774" y="2728"/>
                  </a:lnTo>
                  <a:lnTo>
                    <a:pt x="7902" y="2810"/>
                  </a:lnTo>
                  <a:lnTo>
                    <a:pt x="8020" y="2892"/>
                  </a:lnTo>
                  <a:lnTo>
                    <a:pt x="8156" y="2956"/>
                  </a:lnTo>
                  <a:lnTo>
                    <a:pt x="8302" y="3010"/>
                  </a:lnTo>
                  <a:lnTo>
                    <a:pt x="8447" y="3046"/>
                  </a:lnTo>
                  <a:lnTo>
                    <a:pt x="8602" y="3065"/>
                  </a:lnTo>
                  <a:lnTo>
                    <a:pt x="8756" y="3074"/>
                  </a:lnTo>
                  <a:lnTo>
                    <a:pt x="13166" y="3074"/>
                  </a:lnTo>
                  <a:lnTo>
                    <a:pt x="13321" y="3065"/>
                  </a:lnTo>
                  <a:lnTo>
                    <a:pt x="13475" y="3046"/>
                  </a:lnTo>
                  <a:lnTo>
                    <a:pt x="13621" y="3010"/>
                  </a:lnTo>
                  <a:lnTo>
                    <a:pt x="13766" y="2956"/>
                  </a:lnTo>
                  <a:lnTo>
                    <a:pt x="13893" y="2892"/>
                  </a:lnTo>
                  <a:lnTo>
                    <a:pt x="14021" y="2810"/>
                  </a:lnTo>
                  <a:lnTo>
                    <a:pt x="14139" y="2728"/>
                  </a:lnTo>
                  <a:lnTo>
                    <a:pt x="14248" y="2628"/>
                  </a:lnTo>
                  <a:lnTo>
                    <a:pt x="14348" y="2519"/>
                  </a:lnTo>
                  <a:lnTo>
                    <a:pt x="14439" y="2401"/>
                  </a:lnTo>
                  <a:lnTo>
                    <a:pt x="14512" y="2274"/>
                  </a:lnTo>
                  <a:lnTo>
                    <a:pt x="14584" y="2137"/>
                  </a:lnTo>
                  <a:lnTo>
                    <a:pt x="14630" y="1992"/>
                  </a:lnTo>
                  <a:lnTo>
                    <a:pt x="14666" y="1846"/>
                  </a:lnTo>
                  <a:lnTo>
                    <a:pt x="14693" y="1692"/>
                  </a:lnTo>
                  <a:lnTo>
                    <a:pt x="14703" y="1537"/>
                  </a:lnTo>
                  <a:lnTo>
                    <a:pt x="14703" y="855"/>
                  </a:lnTo>
                  <a:close/>
                  <a:moveTo>
                    <a:pt x="5156" y="1"/>
                  </a:moveTo>
                  <a:lnTo>
                    <a:pt x="5019" y="10"/>
                  </a:lnTo>
                  <a:lnTo>
                    <a:pt x="4883" y="28"/>
                  </a:lnTo>
                  <a:lnTo>
                    <a:pt x="4756" y="64"/>
                  </a:lnTo>
                  <a:lnTo>
                    <a:pt x="4628" y="110"/>
                  </a:lnTo>
                  <a:lnTo>
                    <a:pt x="4510" y="164"/>
                  </a:lnTo>
                  <a:lnTo>
                    <a:pt x="4401" y="228"/>
                  </a:lnTo>
                  <a:lnTo>
                    <a:pt x="4301" y="310"/>
                  </a:lnTo>
                  <a:lnTo>
                    <a:pt x="4201" y="391"/>
                  </a:lnTo>
                  <a:lnTo>
                    <a:pt x="4119" y="491"/>
                  </a:lnTo>
                  <a:lnTo>
                    <a:pt x="4037" y="592"/>
                  </a:lnTo>
                  <a:lnTo>
                    <a:pt x="3974" y="701"/>
                  </a:lnTo>
                  <a:lnTo>
                    <a:pt x="3919" y="819"/>
                  </a:lnTo>
                  <a:lnTo>
                    <a:pt x="3874" y="946"/>
                  </a:lnTo>
                  <a:lnTo>
                    <a:pt x="3837" y="1073"/>
                  </a:lnTo>
                  <a:lnTo>
                    <a:pt x="3819" y="1210"/>
                  </a:lnTo>
                  <a:lnTo>
                    <a:pt x="3810" y="1346"/>
                  </a:lnTo>
                  <a:lnTo>
                    <a:pt x="3810" y="4128"/>
                  </a:lnTo>
                  <a:lnTo>
                    <a:pt x="937" y="4128"/>
                  </a:lnTo>
                  <a:lnTo>
                    <a:pt x="837" y="4147"/>
                  </a:lnTo>
                  <a:lnTo>
                    <a:pt x="737" y="4174"/>
                  </a:lnTo>
                  <a:lnTo>
                    <a:pt x="637" y="4210"/>
                  </a:lnTo>
                  <a:lnTo>
                    <a:pt x="546" y="4256"/>
                  </a:lnTo>
                  <a:lnTo>
                    <a:pt x="464" y="4301"/>
                  </a:lnTo>
                  <a:lnTo>
                    <a:pt x="382" y="4365"/>
                  </a:lnTo>
                  <a:lnTo>
                    <a:pt x="310" y="4438"/>
                  </a:lnTo>
                  <a:lnTo>
                    <a:pt x="237" y="4510"/>
                  </a:lnTo>
                  <a:lnTo>
                    <a:pt x="173" y="4592"/>
                  </a:lnTo>
                  <a:lnTo>
                    <a:pt x="128" y="4674"/>
                  </a:lnTo>
                  <a:lnTo>
                    <a:pt x="82" y="4765"/>
                  </a:lnTo>
                  <a:lnTo>
                    <a:pt x="46" y="4865"/>
                  </a:lnTo>
                  <a:lnTo>
                    <a:pt x="19" y="4965"/>
                  </a:lnTo>
                  <a:lnTo>
                    <a:pt x="0" y="5065"/>
                  </a:lnTo>
                  <a:lnTo>
                    <a:pt x="0" y="5174"/>
                  </a:lnTo>
                  <a:lnTo>
                    <a:pt x="0" y="8447"/>
                  </a:lnTo>
                  <a:lnTo>
                    <a:pt x="0" y="8547"/>
                  </a:lnTo>
                  <a:lnTo>
                    <a:pt x="19" y="8656"/>
                  </a:lnTo>
                  <a:lnTo>
                    <a:pt x="46" y="8756"/>
                  </a:lnTo>
                  <a:lnTo>
                    <a:pt x="82" y="8847"/>
                  </a:lnTo>
                  <a:lnTo>
                    <a:pt x="128" y="8938"/>
                  </a:lnTo>
                  <a:lnTo>
                    <a:pt x="173" y="9029"/>
                  </a:lnTo>
                  <a:lnTo>
                    <a:pt x="237" y="9111"/>
                  </a:lnTo>
                  <a:lnTo>
                    <a:pt x="310" y="9184"/>
                  </a:lnTo>
                  <a:lnTo>
                    <a:pt x="382" y="9247"/>
                  </a:lnTo>
                  <a:lnTo>
                    <a:pt x="464" y="9311"/>
                  </a:lnTo>
                  <a:lnTo>
                    <a:pt x="546" y="9366"/>
                  </a:lnTo>
                  <a:lnTo>
                    <a:pt x="637" y="9411"/>
                  </a:lnTo>
                  <a:lnTo>
                    <a:pt x="737" y="9447"/>
                  </a:lnTo>
                  <a:lnTo>
                    <a:pt x="837" y="9475"/>
                  </a:lnTo>
                  <a:lnTo>
                    <a:pt x="937" y="9484"/>
                  </a:lnTo>
                  <a:lnTo>
                    <a:pt x="1046" y="9493"/>
                  </a:lnTo>
                  <a:lnTo>
                    <a:pt x="3810" y="9493"/>
                  </a:lnTo>
                  <a:lnTo>
                    <a:pt x="3810" y="20613"/>
                  </a:lnTo>
                  <a:lnTo>
                    <a:pt x="3819" y="20749"/>
                  </a:lnTo>
                  <a:lnTo>
                    <a:pt x="3837" y="20886"/>
                  </a:lnTo>
                  <a:lnTo>
                    <a:pt x="3874" y="21013"/>
                  </a:lnTo>
                  <a:lnTo>
                    <a:pt x="3919" y="21131"/>
                  </a:lnTo>
                  <a:lnTo>
                    <a:pt x="3974" y="21249"/>
                  </a:lnTo>
                  <a:lnTo>
                    <a:pt x="4037" y="21358"/>
                  </a:lnTo>
                  <a:lnTo>
                    <a:pt x="4119" y="21467"/>
                  </a:lnTo>
                  <a:lnTo>
                    <a:pt x="4201" y="21558"/>
                  </a:lnTo>
                  <a:lnTo>
                    <a:pt x="4301" y="21649"/>
                  </a:lnTo>
                  <a:lnTo>
                    <a:pt x="4401" y="21722"/>
                  </a:lnTo>
                  <a:lnTo>
                    <a:pt x="4510" y="21795"/>
                  </a:lnTo>
                  <a:lnTo>
                    <a:pt x="4628" y="21849"/>
                  </a:lnTo>
                  <a:lnTo>
                    <a:pt x="4756" y="21895"/>
                  </a:lnTo>
                  <a:lnTo>
                    <a:pt x="4883" y="21931"/>
                  </a:lnTo>
                  <a:lnTo>
                    <a:pt x="5019" y="21949"/>
                  </a:lnTo>
                  <a:lnTo>
                    <a:pt x="5156" y="21958"/>
                  </a:lnTo>
                  <a:lnTo>
                    <a:pt x="16994" y="21958"/>
                  </a:lnTo>
                  <a:lnTo>
                    <a:pt x="17130" y="21949"/>
                  </a:lnTo>
                  <a:lnTo>
                    <a:pt x="17258" y="21931"/>
                  </a:lnTo>
                  <a:lnTo>
                    <a:pt x="17385" y="21895"/>
                  </a:lnTo>
                  <a:lnTo>
                    <a:pt x="17512" y="21849"/>
                  </a:lnTo>
                  <a:lnTo>
                    <a:pt x="17630" y="21795"/>
                  </a:lnTo>
                  <a:lnTo>
                    <a:pt x="17739" y="21722"/>
                  </a:lnTo>
                  <a:lnTo>
                    <a:pt x="17848" y="21649"/>
                  </a:lnTo>
                  <a:lnTo>
                    <a:pt x="17939" y="21558"/>
                  </a:lnTo>
                  <a:lnTo>
                    <a:pt x="18030" y="21467"/>
                  </a:lnTo>
                  <a:lnTo>
                    <a:pt x="18103" y="21358"/>
                  </a:lnTo>
                  <a:lnTo>
                    <a:pt x="18176" y="21249"/>
                  </a:lnTo>
                  <a:lnTo>
                    <a:pt x="18230" y="21131"/>
                  </a:lnTo>
                  <a:lnTo>
                    <a:pt x="18276" y="21013"/>
                  </a:lnTo>
                  <a:lnTo>
                    <a:pt x="18303" y="20886"/>
                  </a:lnTo>
                  <a:lnTo>
                    <a:pt x="18330" y="20749"/>
                  </a:lnTo>
                  <a:lnTo>
                    <a:pt x="18330" y="20613"/>
                  </a:lnTo>
                  <a:lnTo>
                    <a:pt x="18330" y="15921"/>
                  </a:lnTo>
                  <a:lnTo>
                    <a:pt x="20876" y="15921"/>
                  </a:lnTo>
                  <a:lnTo>
                    <a:pt x="20985" y="15903"/>
                  </a:lnTo>
                  <a:lnTo>
                    <a:pt x="21085" y="15876"/>
                  </a:lnTo>
                  <a:lnTo>
                    <a:pt x="21176" y="15839"/>
                  </a:lnTo>
                  <a:lnTo>
                    <a:pt x="21267" y="15794"/>
                  </a:lnTo>
                  <a:lnTo>
                    <a:pt x="21358" y="15748"/>
                  </a:lnTo>
                  <a:lnTo>
                    <a:pt x="21440" y="15685"/>
                  </a:lnTo>
                  <a:lnTo>
                    <a:pt x="21513" y="15612"/>
                  </a:lnTo>
                  <a:lnTo>
                    <a:pt x="21576" y="15539"/>
                  </a:lnTo>
                  <a:lnTo>
                    <a:pt x="21640" y="15457"/>
                  </a:lnTo>
                  <a:lnTo>
                    <a:pt x="21695" y="15376"/>
                  </a:lnTo>
                  <a:lnTo>
                    <a:pt x="21731" y="15285"/>
                  </a:lnTo>
                  <a:lnTo>
                    <a:pt x="21767" y="15185"/>
                  </a:lnTo>
                  <a:lnTo>
                    <a:pt x="21795" y="15085"/>
                  </a:lnTo>
                  <a:lnTo>
                    <a:pt x="21813" y="14985"/>
                  </a:lnTo>
                  <a:lnTo>
                    <a:pt x="21822" y="14876"/>
                  </a:lnTo>
                  <a:lnTo>
                    <a:pt x="21822" y="11602"/>
                  </a:lnTo>
                  <a:lnTo>
                    <a:pt x="21813" y="11502"/>
                  </a:lnTo>
                  <a:lnTo>
                    <a:pt x="21795" y="11393"/>
                  </a:lnTo>
                  <a:lnTo>
                    <a:pt x="21767" y="11293"/>
                  </a:lnTo>
                  <a:lnTo>
                    <a:pt x="21731" y="11202"/>
                  </a:lnTo>
                  <a:lnTo>
                    <a:pt x="21695" y="11102"/>
                  </a:lnTo>
                  <a:lnTo>
                    <a:pt x="21640" y="11020"/>
                  </a:lnTo>
                  <a:lnTo>
                    <a:pt x="21576" y="10939"/>
                  </a:lnTo>
                  <a:lnTo>
                    <a:pt x="21513" y="10866"/>
                  </a:lnTo>
                  <a:lnTo>
                    <a:pt x="21440" y="10793"/>
                  </a:lnTo>
                  <a:lnTo>
                    <a:pt x="21358" y="10739"/>
                  </a:lnTo>
                  <a:lnTo>
                    <a:pt x="21267" y="10684"/>
                  </a:lnTo>
                  <a:lnTo>
                    <a:pt x="21176" y="10638"/>
                  </a:lnTo>
                  <a:lnTo>
                    <a:pt x="21085" y="10602"/>
                  </a:lnTo>
                  <a:lnTo>
                    <a:pt x="20976" y="10575"/>
                  </a:lnTo>
                  <a:lnTo>
                    <a:pt x="20876" y="10566"/>
                  </a:lnTo>
                  <a:lnTo>
                    <a:pt x="20767" y="10557"/>
                  </a:lnTo>
                  <a:lnTo>
                    <a:pt x="18330" y="10557"/>
                  </a:lnTo>
                  <a:lnTo>
                    <a:pt x="18330" y="1346"/>
                  </a:lnTo>
                  <a:lnTo>
                    <a:pt x="18330" y="1210"/>
                  </a:lnTo>
                  <a:lnTo>
                    <a:pt x="18303" y="1073"/>
                  </a:lnTo>
                  <a:lnTo>
                    <a:pt x="18276" y="946"/>
                  </a:lnTo>
                  <a:lnTo>
                    <a:pt x="18230" y="819"/>
                  </a:lnTo>
                  <a:lnTo>
                    <a:pt x="18176" y="701"/>
                  </a:lnTo>
                  <a:lnTo>
                    <a:pt x="18103" y="592"/>
                  </a:lnTo>
                  <a:lnTo>
                    <a:pt x="18030" y="491"/>
                  </a:lnTo>
                  <a:lnTo>
                    <a:pt x="17939" y="391"/>
                  </a:lnTo>
                  <a:lnTo>
                    <a:pt x="17848" y="310"/>
                  </a:lnTo>
                  <a:lnTo>
                    <a:pt x="17739" y="228"/>
                  </a:lnTo>
                  <a:lnTo>
                    <a:pt x="17630" y="164"/>
                  </a:lnTo>
                  <a:lnTo>
                    <a:pt x="17512" y="110"/>
                  </a:lnTo>
                  <a:lnTo>
                    <a:pt x="17385" y="64"/>
                  </a:lnTo>
                  <a:lnTo>
                    <a:pt x="17258" y="28"/>
                  </a:lnTo>
                  <a:lnTo>
                    <a:pt x="17130" y="10"/>
                  </a:lnTo>
                  <a:lnTo>
                    <a:pt x="169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1"/>
            <p:cNvSpPr/>
            <p:nvPr/>
          </p:nvSpPr>
          <p:spPr>
            <a:xfrm>
              <a:off x="2725625" y="1813575"/>
              <a:ext cx="122775" cy="134150"/>
            </a:xfrm>
            <a:custGeom>
              <a:rect b="b" l="l" r="r" t="t"/>
              <a:pathLst>
                <a:path extrusionOk="0" h="5366" w="4911">
                  <a:moveTo>
                    <a:pt x="2455" y="855"/>
                  </a:moveTo>
                  <a:lnTo>
                    <a:pt x="2537" y="864"/>
                  </a:lnTo>
                  <a:lnTo>
                    <a:pt x="2628" y="874"/>
                  </a:lnTo>
                  <a:lnTo>
                    <a:pt x="2701" y="901"/>
                  </a:lnTo>
                  <a:lnTo>
                    <a:pt x="2783" y="928"/>
                  </a:lnTo>
                  <a:lnTo>
                    <a:pt x="2855" y="964"/>
                  </a:lnTo>
                  <a:lnTo>
                    <a:pt x="2928" y="1001"/>
                  </a:lnTo>
                  <a:lnTo>
                    <a:pt x="2992" y="1046"/>
                  </a:lnTo>
                  <a:lnTo>
                    <a:pt x="3046" y="1101"/>
                  </a:lnTo>
                  <a:lnTo>
                    <a:pt x="3101" y="1164"/>
                  </a:lnTo>
                  <a:lnTo>
                    <a:pt x="3146" y="1228"/>
                  </a:lnTo>
                  <a:lnTo>
                    <a:pt x="3192" y="1301"/>
                  </a:lnTo>
                  <a:lnTo>
                    <a:pt x="3228" y="1374"/>
                  </a:lnTo>
                  <a:lnTo>
                    <a:pt x="3255" y="1446"/>
                  </a:lnTo>
                  <a:lnTo>
                    <a:pt x="3274" y="1528"/>
                  </a:lnTo>
                  <a:lnTo>
                    <a:pt x="3292" y="1610"/>
                  </a:lnTo>
                  <a:lnTo>
                    <a:pt x="3292" y="1701"/>
                  </a:lnTo>
                  <a:lnTo>
                    <a:pt x="3292" y="1783"/>
                  </a:lnTo>
                  <a:lnTo>
                    <a:pt x="3274" y="1865"/>
                  </a:lnTo>
                  <a:lnTo>
                    <a:pt x="3255" y="1946"/>
                  </a:lnTo>
                  <a:lnTo>
                    <a:pt x="3228" y="2028"/>
                  </a:lnTo>
                  <a:lnTo>
                    <a:pt x="3192" y="2101"/>
                  </a:lnTo>
                  <a:lnTo>
                    <a:pt x="3146" y="2165"/>
                  </a:lnTo>
                  <a:lnTo>
                    <a:pt x="3101" y="2228"/>
                  </a:lnTo>
                  <a:lnTo>
                    <a:pt x="3046" y="2292"/>
                  </a:lnTo>
                  <a:lnTo>
                    <a:pt x="2992" y="2346"/>
                  </a:lnTo>
                  <a:lnTo>
                    <a:pt x="2928" y="2392"/>
                  </a:lnTo>
                  <a:lnTo>
                    <a:pt x="2855" y="2437"/>
                  </a:lnTo>
                  <a:lnTo>
                    <a:pt x="2783" y="2474"/>
                  </a:lnTo>
                  <a:lnTo>
                    <a:pt x="2701" y="2501"/>
                  </a:lnTo>
                  <a:lnTo>
                    <a:pt x="2628" y="2519"/>
                  </a:lnTo>
                  <a:lnTo>
                    <a:pt x="2537" y="2537"/>
                  </a:lnTo>
                  <a:lnTo>
                    <a:pt x="2373" y="2537"/>
                  </a:lnTo>
                  <a:lnTo>
                    <a:pt x="2282" y="2519"/>
                  </a:lnTo>
                  <a:lnTo>
                    <a:pt x="2210" y="2501"/>
                  </a:lnTo>
                  <a:lnTo>
                    <a:pt x="2128" y="2474"/>
                  </a:lnTo>
                  <a:lnTo>
                    <a:pt x="2055" y="2437"/>
                  </a:lnTo>
                  <a:lnTo>
                    <a:pt x="1982" y="2392"/>
                  </a:lnTo>
                  <a:lnTo>
                    <a:pt x="1919" y="2346"/>
                  </a:lnTo>
                  <a:lnTo>
                    <a:pt x="1864" y="2292"/>
                  </a:lnTo>
                  <a:lnTo>
                    <a:pt x="1810" y="2228"/>
                  </a:lnTo>
                  <a:lnTo>
                    <a:pt x="1755" y="2165"/>
                  </a:lnTo>
                  <a:lnTo>
                    <a:pt x="1719" y="2101"/>
                  </a:lnTo>
                  <a:lnTo>
                    <a:pt x="1682" y="2028"/>
                  </a:lnTo>
                  <a:lnTo>
                    <a:pt x="1655" y="1946"/>
                  </a:lnTo>
                  <a:lnTo>
                    <a:pt x="1628" y="1865"/>
                  </a:lnTo>
                  <a:lnTo>
                    <a:pt x="1619" y="1783"/>
                  </a:lnTo>
                  <a:lnTo>
                    <a:pt x="1619" y="1701"/>
                  </a:lnTo>
                  <a:lnTo>
                    <a:pt x="1619" y="1610"/>
                  </a:lnTo>
                  <a:lnTo>
                    <a:pt x="1628" y="1528"/>
                  </a:lnTo>
                  <a:lnTo>
                    <a:pt x="1655" y="1446"/>
                  </a:lnTo>
                  <a:lnTo>
                    <a:pt x="1682" y="1374"/>
                  </a:lnTo>
                  <a:lnTo>
                    <a:pt x="1719" y="1301"/>
                  </a:lnTo>
                  <a:lnTo>
                    <a:pt x="1755" y="1228"/>
                  </a:lnTo>
                  <a:lnTo>
                    <a:pt x="1810" y="1164"/>
                  </a:lnTo>
                  <a:lnTo>
                    <a:pt x="1864" y="1101"/>
                  </a:lnTo>
                  <a:lnTo>
                    <a:pt x="1919" y="1046"/>
                  </a:lnTo>
                  <a:lnTo>
                    <a:pt x="1982" y="1001"/>
                  </a:lnTo>
                  <a:lnTo>
                    <a:pt x="2055" y="964"/>
                  </a:lnTo>
                  <a:lnTo>
                    <a:pt x="2128" y="928"/>
                  </a:lnTo>
                  <a:lnTo>
                    <a:pt x="2210" y="901"/>
                  </a:lnTo>
                  <a:lnTo>
                    <a:pt x="2282" y="874"/>
                  </a:lnTo>
                  <a:lnTo>
                    <a:pt x="2373" y="864"/>
                  </a:lnTo>
                  <a:lnTo>
                    <a:pt x="2455" y="855"/>
                  </a:lnTo>
                  <a:close/>
                  <a:moveTo>
                    <a:pt x="3401" y="3110"/>
                  </a:moveTo>
                  <a:lnTo>
                    <a:pt x="3464" y="3138"/>
                  </a:lnTo>
                  <a:lnTo>
                    <a:pt x="3537" y="3165"/>
                  </a:lnTo>
                  <a:lnTo>
                    <a:pt x="3601" y="3201"/>
                  </a:lnTo>
                  <a:lnTo>
                    <a:pt x="3665" y="3247"/>
                  </a:lnTo>
                  <a:lnTo>
                    <a:pt x="3719" y="3292"/>
                  </a:lnTo>
                  <a:lnTo>
                    <a:pt x="3774" y="3347"/>
                  </a:lnTo>
                  <a:lnTo>
                    <a:pt x="3828" y="3401"/>
                  </a:lnTo>
                  <a:lnTo>
                    <a:pt x="3874" y="3456"/>
                  </a:lnTo>
                  <a:lnTo>
                    <a:pt x="3910" y="3519"/>
                  </a:lnTo>
                  <a:lnTo>
                    <a:pt x="3946" y="3583"/>
                  </a:lnTo>
                  <a:lnTo>
                    <a:pt x="3983" y="3656"/>
                  </a:lnTo>
                  <a:lnTo>
                    <a:pt x="4010" y="3719"/>
                  </a:lnTo>
                  <a:lnTo>
                    <a:pt x="4028" y="3792"/>
                  </a:lnTo>
                  <a:lnTo>
                    <a:pt x="4046" y="3865"/>
                  </a:lnTo>
                  <a:lnTo>
                    <a:pt x="4055" y="3947"/>
                  </a:lnTo>
                  <a:lnTo>
                    <a:pt x="4055" y="4019"/>
                  </a:lnTo>
                  <a:lnTo>
                    <a:pt x="4055" y="4510"/>
                  </a:lnTo>
                  <a:lnTo>
                    <a:pt x="855" y="4510"/>
                  </a:lnTo>
                  <a:lnTo>
                    <a:pt x="855" y="4019"/>
                  </a:lnTo>
                  <a:lnTo>
                    <a:pt x="855" y="3947"/>
                  </a:lnTo>
                  <a:lnTo>
                    <a:pt x="864" y="3865"/>
                  </a:lnTo>
                  <a:lnTo>
                    <a:pt x="882" y="3792"/>
                  </a:lnTo>
                  <a:lnTo>
                    <a:pt x="900" y="3719"/>
                  </a:lnTo>
                  <a:lnTo>
                    <a:pt x="928" y="3656"/>
                  </a:lnTo>
                  <a:lnTo>
                    <a:pt x="964" y="3583"/>
                  </a:lnTo>
                  <a:lnTo>
                    <a:pt x="1000" y="3519"/>
                  </a:lnTo>
                  <a:lnTo>
                    <a:pt x="1037" y="3456"/>
                  </a:lnTo>
                  <a:lnTo>
                    <a:pt x="1082" y="3401"/>
                  </a:lnTo>
                  <a:lnTo>
                    <a:pt x="1137" y="3347"/>
                  </a:lnTo>
                  <a:lnTo>
                    <a:pt x="1191" y="3292"/>
                  </a:lnTo>
                  <a:lnTo>
                    <a:pt x="1246" y="3247"/>
                  </a:lnTo>
                  <a:lnTo>
                    <a:pt x="1310" y="3201"/>
                  </a:lnTo>
                  <a:lnTo>
                    <a:pt x="1373" y="3165"/>
                  </a:lnTo>
                  <a:lnTo>
                    <a:pt x="1437" y="3138"/>
                  </a:lnTo>
                  <a:lnTo>
                    <a:pt x="1510" y="3110"/>
                  </a:lnTo>
                  <a:lnTo>
                    <a:pt x="1619" y="3174"/>
                  </a:lnTo>
                  <a:lnTo>
                    <a:pt x="1728" y="3228"/>
                  </a:lnTo>
                  <a:lnTo>
                    <a:pt x="1837" y="3283"/>
                  </a:lnTo>
                  <a:lnTo>
                    <a:pt x="1955" y="3319"/>
                  </a:lnTo>
                  <a:lnTo>
                    <a:pt x="2073" y="3356"/>
                  </a:lnTo>
                  <a:lnTo>
                    <a:pt x="2201" y="3374"/>
                  </a:lnTo>
                  <a:lnTo>
                    <a:pt x="2328" y="3392"/>
                  </a:lnTo>
                  <a:lnTo>
                    <a:pt x="2583" y="3392"/>
                  </a:lnTo>
                  <a:lnTo>
                    <a:pt x="2710" y="3374"/>
                  </a:lnTo>
                  <a:lnTo>
                    <a:pt x="2837" y="3356"/>
                  </a:lnTo>
                  <a:lnTo>
                    <a:pt x="2955" y="3319"/>
                  </a:lnTo>
                  <a:lnTo>
                    <a:pt x="3074" y="3283"/>
                  </a:lnTo>
                  <a:lnTo>
                    <a:pt x="3183" y="3228"/>
                  </a:lnTo>
                  <a:lnTo>
                    <a:pt x="3292" y="3174"/>
                  </a:lnTo>
                  <a:lnTo>
                    <a:pt x="3401" y="3110"/>
                  </a:lnTo>
                  <a:close/>
                  <a:moveTo>
                    <a:pt x="2455" y="1"/>
                  </a:moveTo>
                  <a:lnTo>
                    <a:pt x="2282" y="10"/>
                  </a:lnTo>
                  <a:lnTo>
                    <a:pt x="2110" y="37"/>
                  </a:lnTo>
                  <a:lnTo>
                    <a:pt x="1955" y="73"/>
                  </a:lnTo>
                  <a:lnTo>
                    <a:pt x="1791" y="137"/>
                  </a:lnTo>
                  <a:lnTo>
                    <a:pt x="1646" y="210"/>
                  </a:lnTo>
                  <a:lnTo>
                    <a:pt x="1510" y="292"/>
                  </a:lnTo>
                  <a:lnTo>
                    <a:pt x="1373" y="392"/>
                  </a:lnTo>
                  <a:lnTo>
                    <a:pt x="1255" y="501"/>
                  </a:lnTo>
                  <a:lnTo>
                    <a:pt x="1146" y="619"/>
                  </a:lnTo>
                  <a:lnTo>
                    <a:pt x="1046" y="746"/>
                  </a:lnTo>
                  <a:lnTo>
                    <a:pt x="964" y="892"/>
                  </a:lnTo>
                  <a:lnTo>
                    <a:pt x="891" y="1037"/>
                  </a:lnTo>
                  <a:lnTo>
                    <a:pt x="837" y="1192"/>
                  </a:lnTo>
                  <a:lnTo>
                    <a:pt x="791" y="1355"/>
                  </a:lnTo>
                  <a:lnTo>
                    <a:pt x="764" y="1528"/>
                  </a:lnTo>
                  <a:lnTo>
                    <a:pt x="755" y="1701"/>
                  </a:lnTo>
                  <a:lnTo>
                    <a:pt x="764" y="1801"/>
                  </a:lnTo>
                  <a:lnTo>
                    <a:pt x="773" y="1892"/>
                  </a:lnTo>
                  <a:lnTo>
                    <a:pt x="782" y="1992"/>
                  </a:lnTo>
                  <a:lnTo>
                    <a:pt x="800" y="2083"/>
                  </a:lnTo>
                  <a:lnTo>
                    <a:pt x="855" y="2265"/>
                  </a:lnTo>
                  <a:lnTo>
                    <a:pt x="928" y="2437"/>
                  </a:lnTo>
                  <a:lnTo>
                    <a:pt x="828" y="2501"/>
                  </a:lnTo>
                  <a:lnTo>
                    <a:pt x="728" y="2565"/>
                  </a:lnTo>
                  <a:lnTo>
                    <a:pt x="637" y="2647"/>
                  </a:lnTo>
                  <a:lnTo>
                    <a:pt x="546" y="2728"/>
                  </a:lnTo>
                  <a:lnTo>
                    <a:pt x="464" y="2810"/>
                  </a:lnTo>
                  <a:lnTo>
                    <a:pt x="391" y="2901"/>
                  </a:lnTo>
                  <a:lnTo>
                    <a:pt x="319" y="3001"/>
                  </a:lnTo>
                  <a:lnTo>
                    <a:pt x="255" y="3101"/>
                  </a:lnTo>
                  <a:lnTo>
                    <a:pt x="200" y="3201"/>
                  </a:lnTo>
                  <a:lnTo>
                    <a:pt x="146" y="3310"/>
                  </a:lnTo>
                  <a:lnTo>
                    <a:pt x="100" y="3419"/>
                  </a:lnTo>
                  <a:lnTo>
                    <a:pt x="64" y="3538"/>
                  </a:lnTo>
                  <a:lnTo>
                    <a:pt x="37" y="3656"/>
                  </a:lnTo>
                  <a:lnTo>
                    <a:pt x="19" y="3774"/>
                  </a:lnTo>
                  <a:lnTo>
                    <a:pt x="0" y="3901"/>
                  </a:lnTo>
                  <a:lnTo>
                    <a:pt x="0" y="4019"/>
                  </a:lnTo>
                  <a:lnTo>
                    <a:pt x="0" y="4938"/>
                  </a:lnTo>
                  <a:lnTo>
                    <a:pt x="9" y="5029"/>
                  </a:lnTo>
                  <a:lnTo>
                    <a:pt x="28" y="5101"/>
                  </a:lnTo>
                  <a:lnTo>
                    <a:pt x="73" y="5174"/>
                  </a:lnTo>
                  <a:lnTo>
                    <a:pt x="128" y="5238"/>
                  </a:lnTo>
                  <a:lnTo>
                    <a:pt x="191" y="5292"/>
                  </a:lnTo>
                  <a:lnTo>
                    <a:pt x="264" y="5338"/>
                  </a:lnTo>
                  <a:lnTo>
                    <a:pt x="337" y="5356"/>
                  </a:lnTo>
                  <a:lnTo>
                    <a:pt x="428" y="5365"/>
                  </a:lnTo>
                  <a:lnTo>
                    <a:pt x="4483" y="5365"/>
                  </a:lnTo>
                  <a:lnTo>
                    <a:pt x="4574" y="5356"/>
                  </a:lnTo>
                  <a:lnTo>
                    <a:pt x="4646" y="5338"/>
                  </a:lnTo>
                  <a:lnTo>
                    <a:pt x="4719" y="5292"/>
                  </a:lnTo>
                  <a:lnTo>
                    <a:pt x="4783" y="5238"/>
                  </a:lnTo>
                  <a:lnTo>
                    <a:pt x="4837" y="5174"/>
                  </a:lnTo>
                  <a:lnTo>
                    <a:pt x="4883" y="5101"/>
                  </a:lnTo>
                  <a:lnTo>
                    <a:pt x="4901" y="5029"/>
                  </a:lnTo>
                  <a:lnTo>
                    <a:pt x="4910" y="4938"/>
                  </a:lnTo>
                  <a:lnTo>
                    <a:pt x="4910" y="4019"/>
                  </a:lnTo>
                  <a:lnTo>
                    <a:pt x="4910" y="3901"/>
                  </a:lnTo>
                  <a:lnTo>
                    <a:pt x="4892" y="3774"/>
                  </a:lnTo>
                  <a:lnTo>
                    <a:pt x="4874" y="3656"/>
                  </a:lnTo>
                  <a:lnTo>
                    <a:pt x="4846" y="3538"/>
                  </a:lnTo>
                  <a:lnTo>
                    <a:pt x="4810" y="3419"/>
                  </a:lnTo>
                  <a:lnTo>
                    <a:pt x="4765" y="3310"/>
                  </a:lnTo>
                  <a:lnTo>
                    <a:pt x="4710" y="3201"/>
                  </a:lnTo>
                  <a:lnTo>
                    <a:pt x="4656" y="3101"/>
                  </a:lnTo>
                  <a:lnTo>
                    <a:pt x="4592" y="3001"/>
                  </a:lnTo>
                  <a:lnTo>
                    <a:pt x="4519" y="2901"/>
                  </a:lnTo>
                  <a:lnTo>
                    <a:pt x="4446" y="2810"/>
                  </a:lnTo>
                  <a:lnTo>
                    <a:pt x="4365" y="2719"/>
                  </a:lnTo>
                  <a:lnTo>
                    <a:pt x="4274" y="2647"/>
                  </a:lnTo>
                  <a:lnTo>
                    <a:pt x="4183" y="2565"/>
                  </a:lnTo>
                  <a:lnTo>
                    <a:pt x="4083" y="2501"/>
                  </a:lnTo>
                  <a:lnTo>
                    <a:pt x="3983" y="2437"/>
                  </a:lnTo>
                  <a:lnTo>
                    <a:pt x="4055" y="2265"/>
                  </a:lnTo>
                  <a:lnTo>
                    <a:pt x="4110" y="2083"/>
                  </a:lnTo>
                  <a:lnTo>
                    <a:pt x="4128" y="1992"/>
                  </a:lnTo>
                  <a:lnTo>
                    <a:pt x="4137" y="1892"/>
                  </a:lnTo>
                  <a:lnTo>
                    <a:pt x="4146" y="1801"/>
                  </a:lnTo>
                  <a:lnTo>
                    <a:pt x="4155" y="1701"/>
                  </a:lnTo>
                  <a:lnTo>
                    <a:pt x="4146" y="1528"/>
                  </a:lnTo>
                  <a:lnTo>
                    <a:pt x="4119" y="1355"/>
                  </a:lnTo>
                  <a:lnTo>
                    <a:pt x="4074" y="1192"/>
                  </a:lnTo>
                  <a:lnTo>
                    <a:pt x="4019" y="1037"/>
                  </a:lnTo>
                  <a:lnTo>
                    <a:pt x="3946" y="892"/>
                  </a:lnTo>
                  <a:lnTo>
                    <a:pt x="3865" y="746"/>
                  </a:lnTo>
                  <a:lnTo>
                    <a:pt x="3765" y="619"/>
                  </a:lnTo>
                  <a:lnTo>
                    <a:pt x="3655" y="501"/>
                  </a:lnTo>
                  <a:lnTo>
                    <a:pt x="3537" y="392"/>
                  </a:lnTo>
                  <a:lnTo>
                    <a:pt x="3401" y="292"/>
                  </a:lnTo>
                  <a:lnTo>
                    <a:pt x="3264" y="210"/>
                  </a:lnTo>
                  <a:lnTo>
                    <a:pt x="3119" y="137"/>
                  </a:lnTo>
                  <a:lnTo>
                    <a:pt x="2955" y="73"/>
                  </a:lnTo>
                  <a:lnTo>
                    <a:pt x="2801" y="37"/>
                  </a:lnTo>
                  <a:lnTo>
                    <a:pt x="2628" y="10"/>
                  </a:lnTo>
                  <a:lnTo>
                    <a:pt x="2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1"/>
            <p:cNvSpPr/>
            <p:nvPr/>
          </p:nvSpPr>
          <p:spPr>
            <a:xfrm>
              <a:off x="2950650" y="1869950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37" y="601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2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519" y="846"/>
                  </a:lnTo>
                  <a:lnTo>
                    <a:pt x="592" y="828"/>
                  </a:lnTo>
                  <a:lnTo>
                    <a:pt x="673" y="782"/>
                  </a:lnTo>
                  <a:lnTo>
                    <a:pt x="728" y="737"/>
                  </a:lnTo>
                  <a:lnTo>
                    <a:pt x="783" y="673"/>
                  </a:lnTo>
                  <a:lnTo>
                    <a:pt x="828" y="601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8" y="264"/>
                  </a:lnTo>
                  <a:lnTo>
                    <a:pt x="783" y="191"/>
                  </a:lnTo>
                  <a:lnTo>
                    <a:pt x="728" y="128"/>
                  </a:lnTo>
                  <a:lnTo>
                    <a:pt x="673" y="73"/>
                  </a:lnTo>
                  <a:lnTo>
                    <a:pt x="592" y="37"/>
                  </a:lnTo>
                  <a:lnTo>
                    <a:pt x="519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3004300" y="1869950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1"/>
                  </a:moveTo>
                  <a:lnTo>
                    <a:pt x="337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0" y="428"/>
                  </a:lnTo>
                  <a:lnTo>
                    <a:pt x="10" y="519"/>
                  </a:lnTo>
                  <a:lnTo>
                    <a:pt x="28" y="601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1" y="782"/>
                  </a:lnTo>
                  <a:lnTo>
                    <a:pt x="264" y="828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0" y="846"/>
                  </a:lnTo>
                  <a:lnTo>
                    <a:pt x="591" y="828"/>
                  </a:lnTo>
                  <a:lnTo>
                    <a:pt x="664" y="782"/>
                  </a:lnTo>
                  <a:lnTo>
                    <a:pt x="728" y="737"/>
                  </a:lnTo>
                  <a:lnTo>
                    <a:pt x="782" y="673"/>
                  </a:lnTo>
                  <a:lnTo>
                    <a:pt x="819" y="601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19" y="264"/>
                  </a:lnTo>
                  <a:lnTo>
                    <a:pt x="782" y="191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3057725" y="1869950"/>
              <a:ext cx="21600" cy="21400"/>
            </a:xfrm>
            <a:custGeom>
              <a:rect b="b" l="l" r="r" t="t"/>
              <a:pathLst>
                <a:path extrusionOk="0" h="856" w="864">
                  <a:moveTo>
                    <a:pt x="43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601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37" y="855"/>
                  </a:lnTo>
                  <a:lnTo>
                    <a:pt x="518" y="846"/>
                  </a:lnTo>
                  <a:lnTo>
                    <a:pt x="600" y="828"/>
                  </a:lnTo>
                  <a:lnTo>
                    <a:pt x="673" y="782"/>
                  </a:lnTo>
                  <a:lnTo>
                    <a:pt x="737" y="737"/>
                  </a:lnTo>
                  <a:lnTo>
                    <a:pt x="791" y="673"/>
                  </a:lnTo>
                  <a:lnTo>
                    <a:pt x="828" y="601"/>
                  </a:lnTo>
                  <a:lnTo>
                    <a:pt x="855" y="519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1" y="191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0" y="37"/>
                  </a:lnTo>
                  <a:lnTo>
                    <a:pt x="518" y="1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632200" y="1709250"/>
              <a:ext cx="21400" cy="21375"/>
            </a:xfrm>
            <a:custGeom>
              <a:rect b="b" l="l" r="r" t="t"/>
              <a:pathLst>
                <a:path extrusionOk="0" h="855" w="856">
                  <a:moveTo>
                    <a:pt x="428" y="0"/>
                  </a:moveTo>
                  <a:lnTo>
                    <a:pt x="337" y="9"/>
                  </a:lnTo>
                  <a:lnTo>
                    <a:pt x="264" y="28"/>
                  </a:lnTo>
                  <a:lnTo>
                    <a:pt x="182" y="73"/>
                  </a:lnTo>
                  <a:lnTo>
                    <a:pt x="128" y="119"/>
                  </a:lnTo>
                  <a:lnTo>
                    <a:pt x="73" y="182"/>
                  </a:lnTo>
                  <a:lnTo>
                    <a:pt x="28" y="264"/>
                  </a:lnTo>
                  <a:lnTo>
                    <a:pt x="9" y="337"/>
                  </a:lnTo>
                  <a:lnTo>
                    <a:pt x="0" y="428"/>
                  </a:lnTo>
                  <a:lnTo>
                    <a:pt x="9" y="509"/>
                  </a:lnTo>
                  <a:lnTo>
                    <a:pt x="28" y="591"/>
                  </a:lnTo>
                  <a:lnTo>
                    <a:pt x="73" y="664"/>
                  </a:lnTo>
                  <a:lnTo>
                    <a:pt x="128" y="728"/>
                  </a:lnTo>
                  <a:lnTo>
                    <a:pt x="182" y="782"/>
                  </a:lnTo>
                  <a:lnTo>
                    <a:pt x="264" y="819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0" y="846"/>
                  </a:lnTo>
                  <a:lnTo>
                    <a:pt x="591" y="819"/>
                  </a:lnTo>
                  <a:lnTo>
                    <a:pt x="664" y="782"/>
                  </a:lnTo>
                  <a:lnTo>
                    <a:pt x="728" y="728"/>
                  </a:lnTo>
                  <a:lnTo>
                    <a:pt x="782" y="664"/>
                  </a:lnTo>
                  <a:lnTo>
                    <a:pt x="819" y="591"/>
                  </a:lnTo>
                  <a:lnTo>
                    <a:pt x="846" y="509"/>
                  </a:lnTo>
                  <a:lnTo>
                    <a:pt x="855" y="428"/>
                  </a:lnTo>
                  <a:lnTo>
                    <a:pt x="846" y="337"/>
                  </a:lnTo>
                  <a:lnTo>
                    <a:pt x="819" y="255"/>
                  </a:lnTo>
                  <a:lnTo>
                    <a:pt x="782" y="182"/>
                  </a:lnTo>
                  <a:lnTo>
                    <a:pt x="728" y="119"/>
                  </a:lnTo>
                  <a:lnTo>
                    <a:pt x="664" y="73"/>
                  </a:lnTo>
                  <a:lnTo>
                    <a:pt x="591" y="28"/>
                  </a:lnTo>
                  <a:lnTo>
                    <a:pt x="510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685625" y="1709250"/>
              <a:ext cx="21600" cy="21375"/>
            </a:xfrm>
            <a:custGeom>
              <a:rect b="b" l="l" r="r" t="t"/>
              <a:pathLst>
                <a:path extrusionOk="0" h="855" w="864">
                  <a:moveTo>
                    <a:pt x="437" y="0"/>
                  </a:moveTo>
                  <a:lnTo>
                    <a:pt x="346" y="9"/>
                  </a:lnTo>
                  <a:lnTo>
                    <a:pt x="264" y="28"/>
                  </a:lnTo>
                  <a:lnTo>
                    <a:pt x="191" y="73"/>
                  </a:lnTo>
                  <a:lnTo>
                    <a:pt x="127" y="119"/>
                  </a:lnTo>
                  <a:lnTo>
                    <a:pt x="82" y="182"/>
                  </a:lnTo>
                  <a:lnTo>
                    <a:pt x="36" y="264"/>
                  </a:lnTo>
                  <a:lnTo>
                    <a:pt x="9" y="337"/>
                  </a:lnTo>
                  <a:lnTo>
                    <a:pt x="0" y="428"/>
                  </a:lnTo>
                  <a:lnTo>
                    <a:pt x="9" y="509"/>
                  </a:lnTo>
                  <a:lnTo>
                    <a:pt x="36" y="591"/>
                  </a:lnTo>
                  <a:lnTo>
                    <a:pt x="82" y="664"/>
                  </a:lnTo>
                  <a:lnTo>
                    <a:pt x="127" y="728"/>
                  </a:lnTo>
                  <a:lnTo>
                    <a:pt x="191" y="782"/>
                  </a:lnTo>
                  <a:lnTo>
                    <a:pt x="264" y="819"/>
                  </a:lnTo>
                  <a:lnTo>
                    <a:pt x="346" y="846"/>
                  </a:lnTo>
                  <a:lnTo>
                    <a:pt x="437" y="855"/>
                  </a:lnTo>
                  <a:lnTo>
                    <a:pt x="518" y="846"/>
                  </a:lnTo>
                  <a:lnTo>
                    <a:pt x="600" y="819"/>
                  </a:lnTo>
                  <a:lnTo>
                    <a:pt x="673" y="782"/>
                  </a:lnTo>
                  <a:lnTo>
                    <a:pt x="737" y="728"/>
                  </a:lnTo>
                  <a:lnTo>
                    <a:pt x="791" y="664"/>
                  </a:lnTo>
                  <a:lnTo>
                    <a:pt x="827" y="591"/>
                  </a:lnTo>
                  <a:lnTo>
                    <a:pt x="855" y="509"/>
                  </a:lnTo>
                  <a:lnTo>
                    <a:pt x="864" y="428"/>
                  </a:lnTo>
                  <a:lnTo>
                    <a:pt x="855" y="337"/>
                  </a:lnTo>
                  <a:lnTo>
                    <a:pt x="827" y="255"/>
                  </a:lnTo>
                  <a:lnTo>
                    <a:pt x="791" y="182"/>
                  </a:lnTo>
                  <a:lnTo>
                    <a:pt x="737" y="119"/>
                  </a:lnTo>
                  <a:lnTo>
                    <a:pt x="673" y="73"/>
                  </a:lnTo>
                  <a:lnTo>
                    <a:pt x="600" y="28"/>
                  </a:lnTo>
                  <a:lnTo>
                    <a:pt x="518" y="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739250" y="1709250"/>
              <a:ext cx="21625" cy="21375"/>
            </a:xfrm>
            <a:custGeom>
              <a:rect b="b" l="l" r="r" t="t"/>
              <a:pathLst>
                <a:path extrusionOk="0" h="855" w="865">
                  <a:moveTo>
                    <a:pt x="428" y="0"/>
                  </a:moveTo>
                  <a:lnTo>
                    <a:pt x="346" y="9"/>
                  </a:lnTo>
                  <a:lnTo>
                    <a:pt x="265" y="28"/>
                  </a:lnTo>
                  <a:lnTo>
                    <a:pt x="192" y="73"/>
                  </a:lnTo>
                  <a:lnTo>
                    <a:pt x="128" y="119"/>
                  </a:lnTo>
                  <a:lnTo>
                    <a:pt x="74" y="182"/>
                  </a:lnTo>
                  <a:lnTo>
                    <a:pt x="37" y="264"/>
                  </a:lnTo>
                  <a:lnTo>
                    <a:pt x="10" y="337"/>
                  </a:lnTo>
                  <a:lnTo>
                    <a:pt x="1" y="428"/>
                  </a:lnTo>
                  <a:lnTo>
                    <a:pt x="10" y="509"/>
                  </a:lnTo>
                  <a:lnTo>
                    <a:pt x="37" y="591"/>
                  </a:lnTo>
                  <a:lnTo>
                    <a:pt x="74" y="664"/>
                  </a:lnTo>
                  <a:lnTo>
                    <a:pt x="128" y="728"/>
                  </a:lnTo>
                  <a:lnTo>
                    <a:pt x="192" y="782"/>
                  </a:lnTo>
                  <a:lnTo>
                    <a:pt x="265" y="819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519" y="846"/>
                  </a:lnTo>
                  <a:lnTo>
                    <a:pt x="601" y="819"/>
                  </a:lnTo>
                  <a:lnTo>
                    <a:pt x="674" y="782"/>
                  </a:lnTo>
                  <a:lnTo>
                    <a:pt x="737" y="728"/>
                  </a:lnTo>
                  <a:lnTo>
                    <a:pt x="792" y="664"/>
                  </a:lnTo>
                  <a:lnTo>
                    <a:pt x="828" y="591"/>
                  </a:lnTo>
                  <a:lnTo>
                    <a:pt x="856" y="509"/>
                  </a:lnTo>
                  <a:lnTo>
                    <a:pt x="865" y="428"/>
                  </a:lnTo>
                  <a:lnTo>
                    <a:pt x="856" y="337"/>
                  </a:lnTo>
                  <a:lnTo>
                    <a:pt x="828" y="255"/>
                  </a:lnTo>
                  <a:lnTo>
                    <a:pt x="792" y="182"/>
                  </a:lnTo>
                  <a:lnTo>
                    <a:pt x="737" y="119"/>
                  </a:lnTo>
                  <a:lnTo>
                    <a:pt x="674" y="73"/>
                  </a:lnTo>
                  <a:lnTo>
                    <a:pt x="601" y="28"/>
                  </a:lnTo>
                  <a:lnTo>
                    <a:pt x="519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849050" y="2020200"/>
              <a:ext cx="21400" cy="21625"/>
            </a:xfrm>
            <a:custGeom>
              <a:rect b="b" l="l" r="r" t="t"/>
              <a:pathLst>
                <a:path extrusionOk="0" h="865" w="856">
                  <a:moveTo>
                    <a:pt x="428" y="1"/>
                  </a:moveTo>
                  <a:lnTo>
                    <a:pt x="337" y="10"/>
                  </a:lnTo>
                  <a:lnTo>
                    <a:pt x="255" y="37"/>
                  </a:lnTo>
                  <a:lnTo>
                    <a:pt x="182" y="73"/>
                  </a:lnTo>
                  <a:lnTo>
                    <a:pt x="119" y="128"/>
                  </a:lnTo>
                  <a:lnTo>
                    <a:pt x="73" y="191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0" y="437"/>
                  </a:lnTo>
                  <a:lnTo>
                    <a:pt x="10" y="519"/>
                  </a:lnTo>
                  <a:lnTo>
                    <a:pt x="28" y="601"/>
                  </a:lnTo>
                  <a:lnTo>
                    <a:pt x="73" y="673"/>
                  </a:lnTo>
                  <a:lnTo>
                    <a:pt x="119" y="737"/>
                  </a:lnTo>
                  <a:lnTo>
                    <a:pt x="182" y="792"/>
                  </a:lnTo>
                  <a:lnTo>
                    <a:pt x="255" y="828"/>
                  </a:lnTo>
                  <a:lnTo>
                    <a:pt x="337" y="855"/>
                  </a:lnTo>
                  <a:lnTo>
                    <a:pt x="428" y="864"/>
                  </a:lnTo>
                  <a:lnTo>
                    <a:pt x="519" y="855"/>
                  </a:lnTo>
                  <a:lnTo>
                    <a:pt x="591" y="828"/>
                  </a:lnTo>
                  <a:lnTo>
                    <a:pt x="664" y="792"/>
                  </a:lnTo>
                  <a:lnTo>
                    <a:pt x="728" y="737"/>
                  </a:lnTo>
                  <a:lnTo>
                    <a:pt x="782" y="673"/>
                  </a:lnTo>
                  <a:lnTo>
                    <a:pt x="819" y="601"/>
                  </a:lnTo>
                  <a:lnTo>
                    <a:pt x="846" y="519"/>
                  </a:lnTo>
                  <a:lnTo>
                    <a:pt x="855" y="437"/>
                  </a:lnTo>
                  <a:lnTo>
                    <a:pt x="846" y="346"/>
                  </a:lnTo>
                  <a:lnTo>
                    <a:pt x="819" y="264"/>
                  </a:lnTo>
                  <a:lnTo>
                    <a:pt x="782" y="191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8" name="Google Shape;1218;p31"/>
          <p:cNvGrpSpPr/>
          <p:nvPr/>
        </p:nvGrpSpPr>
        <p:grpSpPr>
          <a:xfrm>
            <a:off x="1223075" y="1120675"/>
            <a:ext cx="1485900" cy="1636075"/>
            <a:chOff x="2485950" y="1286675"/>
            <a:chExt cx="1485900" cy="1636075"/>
          </a:xfrm>
        </p:grpSpPr>
        <p:sp>
          <p:nvSpPr>
            <p:cNvPr id="1219" name="Google Shape;1219;p31"/>
            <p:cNvSpPr txBox="1"/>
            <p:nvPr/>
          </p:nvSpPr>
          <p:spPr>
            <a:xfrm>
              <a:off x="2485950" y="1286675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20" name="Google Shape;1220;p31"/>
            <p:cNvSpPr txBox="1"/>
            <p:nvPr/>
          </p:nvSpPr>
          <p:spPr>
            <a:xfrm>
              <a:off x="2485950" y="1628275"/>
              <a:ext cx="14859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1" name="Google Shape;1221;p31"/>
            <p:cNvSpPr txBox="1"/>
            <p:nvPr/>
          </p:nvSpPr>
          <p:spPr>
            <a:xfrm>
              <a:off x="2956400" y="2590950"/>
              <a:ext cx="705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50 %</a:t>
              </a:r>
              <a:endParaRPr b="1" sz="18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22" name="Google Shape;1222;p31"/>
          <p:cNvGrpSpPr/>
          <p:nvPr/>
        </p:nvGrpSpPr>
        <p:grpSpPr>
          <a:xfrm>
            <a:off x="1326925" y="2224750"/>
            <a:ext cx="1382100" cy="180900"/>
            <a:chOff x="561000" y="2224750"/>
            <a:chExt cx="1382100" cy="180900"/>
          </a:xfrm>
        </p:grpSpPr>
        <p:sp>
          <p:nvSpPr>
            <p:cNvPr id="1223" name="Google Shape;1223;p31"/>
            <p:cNvSpPr/>
            <p:nvPr/>
          </p:nvSpPr>
          <p:spPr>
            <a:xfrm>
              <a:off x="561000" y="2277725"/>
              <a:ext cx="1382100" cy="75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561000" y="2224750"/>
              <a:ext cx="677700" cy="180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5" name="Google Shape;1225;p31"/>
          <p:cNvGrpSpPr/>
          <p:nvPr/>
        </p:nvGrpSpPr>
        <p:grpSpPr>
          <a:xfrm>
            <a:off x="1223125" y="3096000"/>
            <a:ext cx="1542350" cy="1636075"/>
            <a:chOff x="2485950" y="3096000"/>
            <a:chExt cx="1542350" cy="1636075"/>
          </a:xfrm>
        </p:grpSpPr>
        <p:grpSp>
          <p:nvGrpSpPr>
            <p:cNvPr id="1226" name="Google Shape;1226;p31"/>
            <p:cNvGrpSpPr/>
            <p:nvPr/>
          </p:nvGrpSpPr>
          <p:grpSpPr>
            <a:xfrm>
              <a:off x="2485950" y="3096000"/>
              <a:ext cx="1485900" cy="968900"/>
              <a:chOff x="2485950" y="3096000"/>
              <a:chExt cx="1485900" cy="968900"/>
            </a:xfrm>
          </p:grpSpPr>
          <p:sp>
            <p:nvSpPr>
              <p:cNvPr id="1227" name="Google Shape;1227;p31"/>
              <p:cNvSpPr txBox="1"/>
              <p:nvPr/>
            </p:nvSpPr>
            <p:spPr>
              <a:xfrm>
                <a:off x="2485950" y="3096000"/>
                <a:ext cx="10860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Neptune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28" name="Google Shape;1228;p31"/>
              <p:cNvSpPr txBox="1"/>
              <p:nvPr/>
            </p:nvSpPr>
            <p:spPr>
              <a:xfrm>
                <a:off x="2485950" y="3437600"/>
                <a:ext cx="1485900" cy="62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 from the Sun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29" name="Google Shape;1229;p31"/>
            <p:cNvSpPr txBox="1"/>
            <p:nvPr/>
          </p:nvSpPr>
          <p:spPr>
            <a:xfrm>
              <a:off x="3323000" y="4400275"/>
              <a:ext cx="705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75 %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30" name="Google Shape;1230;p31"/>
          <p:cNvGrpSpPr/>
          <p:nvPr/>
        </p:nvGrpSpPr>
        <p:grpSpPr>
          <a:xfrm>
            <a:off x="1326975" y="4200075"/>
            <a:ext cx="1382100" cy="180900"/>
            <a:chOff x="561050" y="4200075"/>
            <a:chExt cx="1382100" cy="180900"/>
          </a:xfrm>
        </p:grpSpPr>
        <p:sp>
          <p:nvSpPr>
            <p:cNvPr id="1231" name="Google Shape;1231;p31"/>
            <p:cNvSpPr/>
            <p:nvPr/>
          </p:nvSpPr>
          <p:spPr>
            <a:xfrm>
              <a:off x="561050" y="4253025"/>
              <a:ext cx="1382100" cy="75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561050" y="4200075"/>
              <a:ext cx="1043400" cy="18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3" name="Google Shape;1233;p31"/>
          <p:cNvGrpSpPr/>
          <p:nvPr/>
        </p:nvGrpSpPr>
        <p:grpSpPr>
          <a:xfrm>
            <a:off x="3723050" y="1120675"/>
            <a:ext cx="1485900" cy="1636075"/>
            <a:chOff x="2880975" y="1286675"/>
            <a:chExt cx="1485900" cy="1636075"/>
          </a:xfrm>
        </p:grpSpPr>
        <p:sp>
          <p:nvSpPr>
            <p:cNvPr id="1234" name="Google Shape;1234;p31"/>
            <p:cNvSpPr txBox="1"/>
            <p:nvPr/>
          </p:nvSpPr>
          <p:spPr>
            <a:xfrm>
              <a:off x="2880975" y="1286675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5" name="Google Shape;1235;p31"/>
            <p:cNvSpPr txBox="1"/>
            <p:nvPr/>
          </p:nvSpPr>
          <p:spPr>
            <a:xfrm>
              <a:off x="2880975" y="1628275"/>
              <a:ext cx="14859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is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6" name="Google Shape;1236;p31"/>
            <p:cNvSpPr txBox="1"/>
            <p:nvPr/>
          </p:nvSpPr>
          <p:spPr>
            <a:xfrm>
              <a:off x="2984825" y="2590950"/>
              <a:ext cx="705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37" name="Google Shape;1237;p31"/>
          <p:cNvGrpSpPr/>
          <p:nvPr/>
        </p:nvGrpSpPr>
        <p:grpSpPr>
          <a:xfrm>
            <a:off x="3826900" y="2224750"/>
            <a:ext cx="1382100" cy="180900"/>
            <a:chOff x="2984775" y="2224750"/>
            <a:chExt cx="1382100" cy="180900"/>
          </a:xfrm>
        </p:grpSpPr>
        <p:sp>
          <p:nvSpPr>
            <p:cNvPr id="1238" name="Google Shape;1238;p31"/>
            <p:cNvSpPr/>
            <p:nvPr/>
          </p:nvSpPr>
          <p:spPr>
            <a:xfrm>
              <a:off x="2984775" y="2277725"/>
              <a:ext cx="1382100" cy="75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1"/>
            <p:cNvSpPr/>
            <p:nvPr/>
          </p:nvSpPr>
          <p:spPr>
            <a:xfrm>
              <a:off x="2984775" y="2224750"/>
              <a:ext cx="342600" cy="180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0" name="Google Shape;1240;p31"/>
          <p:cNvGrpSpPr/>
          <p:nvPr/>
        </p:nvGrpSpPr>
        <p:grpSpPr>
          <a:xfrm>
            <a:off x="3723100" y="3096000"/>
            <a:ext cx="1485900" cy="1636075"/>
            <a:chOff x="2880975" y="3096000"/>
            <a:chExt cx="1485900" cy="1636075"/>
          </a:xfrm>
        </p:grpSpPr>
        <p:sp>
          <p:nvSpPr>
            <p:cNvPr id="1241" name="Google Shape;1241;p31"/>
            <p:cNvSpPr txBox="1"/>
            <p:nvPr/>
          </p:nvSpPr>
          <p:spPr>
            <a:xfrm>
              <a:off x="2880975" y="3096000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42" name="Google Shape;1242;p31"/>
            <p:cNvSpPr txBox="1"/>
            <p:nvPr/>
          </p:nvSpPr>
          <p:spPr>
            <a:xfrm>
              <a:off x="2880975" y="3437600"/>
              <a:ext cx="14859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Pluto is now considered a dwarf planet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3" name="Google Shape;1243;p31"/>
            <p:cNvSpPr txBox="1"/>
            <p:nvPr/>
          </p:nvSpPr>
          <p:spPr>
            <a:xfrm>
              <a:off x="3323225" y="4400275"/>
              <a:ext cx="705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50 %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44" name="Google Shape;1244;p31"/>
          <p:cNvGrpSpPr/>
          <p:nvPr/>
        </p:nvGrpSpPr>
        <p:grpSpPr>
          <a:xfrm>
            <a:off x="3826950" y="4200075"/>
            <a:ext cx="1382100" cy="180900"/>
            <a:chOff x="2984825" y="4200075"/>
            <a:chExt cx="1382100" cy="180900"/>
          </a:xfrm>
        </p:grpSpPr>
        <p:sp>
          <p:nvSpPr>
            <p:cNvPr id="1245" name="Google Shape;1245;p31"/>
            <p:cNvSpPr/>
            <p:nvPr/>
          </p:nvSpPr>
          <p:spPr>
            <a:xfrm>
              <a:off x="2984825" y="4253025"/>
              <a:ext cx="1382100" cy="75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984825" y="4200075"/>
              <a:ext cx="677700" cy="180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2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1252" name="Google Shape;1252;p32"/>
          <p:cNvGrpSpPr/>
          <p:nvPr/>
        </p:nvGrpSpPr>
        <p:grpSpPr>
          <a:xfrm>
            <a:off x="2345657" y="1178248"/>
            <a:ext cx="4452672" cy="3965210"/>
            <a:chOff x="868600" y="238125"/>
            <a:chExt cx="5882775" cy="5238750"/>
          </a:xfrm>
        </p:grpSpPr>
        <p:sp>
          <p:nvSpPr>
            <p:cNvPr id="1253" name="Google Shape;1253;p32"/>
            <p:cNvSpPr/>
            <p:nvPr/>
          </p:nvSpPr>
          <p:spPr>
            <a:xfrm>
              <a:off x="2929675" y="2748725"/>
              <a:ext cx="1839625" cy="2728150"/>
            </a:xfrm>
            <a:custGeom>
              <a:rect b="b" l="l" r="r" t="t"/>
              <a:pathLst>
                <a:path extrusionOk="0" h="109126" w="73585">
                  <a:moveTo>
                    <a:pt x="25702" y="1"/>
                  </a:moveTo>
                  <a:lnTo>
                    <a:pt x="22422" y="1681"/>
                  </a:lnTo>
                  <a:lnTo>
                    <a:pt x="4401" y="10961"/>
                  </a:lnTo>
                  <a:lnTo>
                    <a:pt x="4321" y="25842"/>
                  </a:lnTo>
                  <a:lnTo>
                    <a:pt x="4281" y="38563"/>
                  </a:lnTo>
                  <a:lnTo>
                    <a:pt x="4261" y="44523"/>
                  </a:lnTo>
                  <a:lnTo>
                    <a:pt x="4261" y="49563"/>
                  </a:lnTo>
                  <a:lnTo>
                    <a:pt x="4281" y="52083"/>
                  </a:lnTo>
                  <a:lnTo>
                    <a:pt x="4301" y="53883"/>
                  </a:lnTo>
                  <a:lnTo>
                    <a:pt x="4681" y="73184"/>
                  </a:lnTo>
                  <a:lnTo>
                    <a:pt x="4961" y="87385"/>
                  </a:lnTo>
                  <a:lnTo>
                    <a:pt x="1" y="109126"/>
                  </a:lnTo>
                  <a:lnTo>
                    <a:pt x="72644" y="109126"/>
                  </a:lnTo>
                  <a:lnTo>
                    <a:pt x="69464" y="86785"/>
                  </a:lnTo>
                  <a:lnTo>
                    <a:pt x="70084" y="81685"/>
                  </a:lnTo>
                  <a:lnTo>
                    <a:pt x="73064" y="56343"/>
                  </a:lnTo>
                  <a:lnTo>
                    <a:pt x="73584" y="51983"/>
                  </a:lnTo>
                  <a:lnTo>
                    <a:pt x="71544" y="41043"/>
                  </a:lnTo>
                  <a:lnTo>
                    <a:pt x="65484" y="8621"/>
                  </a:lnTo>
                  <a:lnTo>
                    <a:pt x="65244" y="7301"/>
                  </a:lnTo>
                  <a:lnTo>
                    <a:pt x="54403" y="3841"/>
                  </a:lnTo>
                  <a:lnTo>
                    <a:pt x="49043" y="2101"/>
                  </a:lnTo>
                  <a:lnTo>
                    <a:pt x="44643" y="701"/>
                  </a:lnTo>
                  <a:lnTo>
                    <a:pt x="35663" y="361"/>
                  </a:lnTo>
                  <a:lnTo>
                    <a:pt x="25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3490200" y="2748725"/>
              <a:ext cx="802575" cy="338550"/>
            </a:xfrm>
            <a:custGeom>
              <a:rect b="b" l="l" r="r" t="t"/>
              <a:pathLst>
                <a:path extrusionOk="0" h="13542" w="32103">
                  <a:moveTo>
                    <a:pt x="3281" y="1"/>
                  </a:moveTo>
                  <a:lnTo>
                    <a:pt x="1" y="1681"/>
                  </a:lnTo>
                  <a:lnTo>
                    <a:pt x="301" y="2281"/>
                  </a:lnTo>
                  <a:lnTo>
                    <a:pt x="721" y="3021"/>
                  </a:lnTo>
                  <a:lnTo>
                    <a:pt x="981" y="3441"/>
                  </a:lnTo>
                  <a:lnTo>
                    <a:pt x="1261" y="3881"/>
                  </a:lnTo>
                  <a:lnTo>
                    <a:pt x="1561" y="4341"/>
                  </a:lnTo>
                  <a:lnTo>
                    <a:pt x="1901" y="4821"/>
                  </a:lnTo>
                  <a:lnTo>
                    <a:pt x="2281" y="5301"/>
                  </a:lnTo>
                  <a:lnTo>
                    <a:pt x="2681" y="5821"/>
                  </a:lnTo>
                  <a:lnTo>
                    <a:pt x="3121" y="6321"/>
                  </a:lnTo>
                  <a:lnTo>
                    <a:pt x="3581" y="6841"/>
                  </a:lnTo>
                  <a:lnTo>
                    <a:pt x="4101" y="7361"/>
                  </a:lnTo>
                  <a:lnTo>
                    <a:pt x="4621" y="7881"/>
                  </a:lnTo>
                  <a:lnTo>
                    <a:pt x="5201" y="8401"/>
                  </a:lnTo>
                  <a:lnTo>
                    <a:pt x="5801" y="8921"/>
                  </a:lnTo>
                  <a:lnTo>
                    <a:pt x="6441" y="9421"/>
                  </a:lnTo>
                  <a:lnTo>
                    <a:pt x="7121" y="9901"/>
                  </a:lnTo>
                  <a:lnTo>
                    <a:pt x="7841" y="10361"/>
                  </a:lnTo>
                  <a:lnTo>
                    <a:pt x="8601" y="10821"/>
                  </a:lnTo>
                  <a:lnTo>
                    <a:pt x="9381" y="11241"/>
                  </a:lnTo>
                  <a:lnTo>
                    <a:pt x="10221" y="11641"/>
                  </a:lnTo>
                  <a:lnTo>
                    <a:pt x="11081" y="12021"/>
                  </a:lnTo>
                  <a:lnTo>
                    <a:pt x="12001" y="12361"/>
                  </a:lnTo>
                  <a:lnTo>
                    <a:pt x="12461" y="12521"/>
                  </a:lnTo>
                  <a:lnTo>
                    <a:pt x="12942" y="12661"/>
                  </a:lnTo>
                  <a:lnTo>
                    <a:pt x="13442" y="12801"/>
                  </a:lnTo>
                  <a:lnTo>
                    <a:pt x="13942" y="12921"/>
                  </a:lnTo>
                  <a:lnTo>
                    <a:pt x="14462" y="13041"/>
                  </a:lnTo>
                  <a:lnTo>
                    <a:pt x="14982" y="13141"/>
                  </a:lnTo>
                  <a:lnTo>
                    <a:pt x="15502" y="13241"/>
                  </a:lnTo>
                  <a:lnTo>
                    <a:pt x="16062" y="13321"/>
                  </a:lnTo>
                  <a:lnTo>
                    <a:pt x="16602" y="13381"/>
                  </a:lnTo>
                  <a:lnTo>
                    <a:pt x="17182" y="13441"/>
                  </a:lnTo>
                  <a:lnTo>
                    <a:pt x="17742" y="13501"/>
                  </a:lnTo>
                  <a:lnTo>
                    <a:pt x="18342" y="13521"/>
                  </a:lnTo>
                  <a:lnTo>
                    <a:pt x="18942" y="13541"/>
                  </a:lnTo>
                  <a:lnTo>
                    <a:pt x="20162" y="13541"/>
                  </a:lnTo>
                  <a:lnTo>
                    <a:pt x="20802" y="13501"/>
                  </a:lnTo>
                  <a:lnTo>
                    <a:pt x="21782" y="13441"/>
                  </a:lnTo>
                  <a:lnTo>
                    <a:pt x="22702" y="13341"/>
                  </a:lnTo>
                  <a:lnTo>
                    <a:pt x="23582" y="13221"/>
                  </a:lnTo>
                  <a:lnTo>
                    <a:pt x="24402" y="13081"/>
                  </a:lnTo>
                  <a:lnTo>
                    <a:pt x="25162" y="12901"/>
                  </a:lnTo>
                  <a:lnTo>
                    <a:pt x="25882" y="12701"/>
                  </a:lnTo>
                  <a:lnTo>
                    <a:pt x="26542" y="12481"/>
                  </a:lnTo>
                  <a:lnTo>
                    <a:pt x="27162" y="12261"/>
                  </a:lnTo>
                  <a:lnTo>
                    <a:pt x="27742" y="12001"/>
                  </a:lnTo>
                  <a:lnTo>
                    <a:pt x="28262" y="11721"/>
                  </a:lnTo>
                  <a:lnTo>
                    <a:pt x="28762" y="11441"/>
                  </a:lnTo>
                  <a:lnTo>
                    <a:pt x="29202" y="11121"/>
                  </a:lnTo>
                  <a:lnTo>
                    <a:pt x="29622" y="10801"/>
                  </a:lnTo>
                  <a:lnTo>
                    <a:pt x="29982" y="10481"/>
                  </a:lnTo>
                  <a:lnTo>
                    <a:pt x="30322" y="10141"/>
                  </a:lnTo>
                  <a:lnTo>
                    <a:pt x="30622" y="9781"/>
                  </a:lnTo>
                  <a:lnTo>
                    <a:pt x="30902" y="9421"/>
                  </a:lnTo>
                  <a:lnTo>
                    <a:pt x="31122" y="9041"/>
                  </a:lnTo>
                  <a:lnTo>
                    <a:pt x="31342" y="8681"/>
                  </a:lnTo>
                  <a:lnTo>
                    <a:pt x="31522" y="8301"/>
                  </a:lnTo>
                  <a:lnTo>
                    <a:pt x="31662" y="7901"/>
                  </a:lnTo>
                  <a:lnTo>
                    <a:pt x="31782" y="7521"/>
                  </a:lnTo>
                  <a:lnTo>
                    <a:pt x="31902" y="7141"/>
                  </a:lnTo>
                  <a:lnTo>
                    <a:pt x="31982" y="6761"/>
                  </a:lnTo>
                  <a:lnTo>
                    <a:pt x="32022" y="6361"/>
                  </a:lnTo>
                  <a:lnTo>
                    <a:pt x="32062" y="5981"/>
                  </a:lnTo>
                  <a:lnTo>
                    <a:pt x="32082" y="5601"/>
                  </a:lnTo>
                  <a:lnTo>
                    <a:pt x="32102" y="5241"/>
                  </a:lnTo>
                  <a:lnTo>
                    <a:pt x="32082" y="4881"/>
                  </a:lnTo>
                  <a:lnTo>
                    <a:pt x="32062" y="4521"/>
                  </a:lnTo>
                  <a:lnTo>
                    <a:pt x="31982" y="3841"/>
                  </a:lnTo>
                  <a:lnTo>
                    <a:pt x="26622" y="2101"/>
                  </a:lnTo>
                  <a:lnTo>
                    <a:pt x="22222" y="701"/>
                  </a:lnTo>
                  <a:lnTo>
                    <a:pt x="13242" y="361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3821225" y="2757725"/>
              <a:ext cx="471550" cy="187550"/>
            </a:xfrm>
            <a:custGeom>
              <a:rect b="b" l="l" r="r" t="t"/>
              <a:pathLst>
                <a:path extrusionOk="0" h="7502" w="18862">
                  <a:moveTo>
                    <a:pt x="1" y="1"/>
                  </a:moveTo>
                  <a:lnTo>
                    <a:pt x="821" y="741"/>
                  </a:lnTo>
                  <a:lnTo>
                    <a:pt x="1681" y="1441"/>
                  </a:lnTo>
                  <a:lnTo>
                    <a:pt x="2581" y="2121"/>
                  </a:lnTo>
                  <a:lnTo>
                    <a:pt x="3501" y="2781"/>
                  </a:lnTo>
                  <a:lnTo>
                    <a:pt x="3981" y="3081"/>
                  </a:lnTo>
                  <a:lnTo>
                    <a:pt x="4461" y="3381"/>
                  </a:lnTo>
                  <a:lnTo>
                    <a:pt x="4961" y="3681"/>
                  </a:lnTo>
                  <a:lnTo>
                    <a:pt x="5461" y="3961"/>
                  </a:lnTo>
                  <a:lnTo>
                    <a:pt x="5961" y="4221"/>
                  </a:lnTo>
                  <a:lnTo>
                    <a:pt x="6481" y="4481"/>
                  </a:lnTo>
                  <a:lnTo>
                    <a:pt x="7001" y="4721"/>
                  </a:lnTo>
                  <a:lnTo>
                    <a:pt x="7541" y="4941"/>
                  </a:lnTo>
                  <a:lnTo>
                    <a:pt x="8321" y="5241"/>
                  </a:lnTo>
                  <a:lnTo>
                    <a:pt x="9101" y="5521"/>
                  </a:lnTo>
                  <a:lnTo>
                    <a:pt x="9921" y="5761"/>
                  </a:lnTo>
                  <a:lnTo>
                    <a:pt x="10741" y="5961"/>
                  </a:lnTo>
                  <a:lnTo>
                    <a:pt x="12781" y="6401"/>
                  </a:lnTo>
                  <a:lnTo>
                    <a:pt x="14741" y="6801"/>
                  </a:lnTo>
                  <a:lnTo>
                    <a:pt x="16621" y="7181"/>
                  </a:lnTo>
                  <a:lnTo>
                    <a:pt x="18441" y="7501"/>
                  </a:lnTo>
                  <a:lnTo>
                    <a:pt x="18601" y="6981"/>
                  </a:lnTo>
                  <a:lnTo>
                    <a:pt x="18721" y="6461"/>
                  </a:lnTo>
                  <a:lnTo>
                    <a:pt x="18801" y="5921"/>
                  </a:lnTo>
                  <a:lnTo>
                    <a:pt x="18841" y="5421"/>
                  </a:lnTo>
                  <a:lnTo>
                    <a:pt x="18861" y="4901"/>
                  </a:lnTo>
                  <a:lnTo>
                    <a:pt x="18841" y="4401"/>
                  </a:lnTo>
                  <a:lnTo>
                    <a:pt x="18801" y="3941"/>
                  </a:lnTo>
                  <a:lnTo>
                    <a:pt x="18741" y="3481"/>
                  </a:lnTo>
                  <a:lnTo>
                    <a:pt x="13381" y="1741"/>
                  </a:lnTo>
                  <a:lnTo>
                    <a:pt x="8981" y="3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2450150" y="4072800"/>
              <a:ext cx="556550" cy="952575"/>
            </a:xfrm>
            <a:custGeom>
              <a:rect b="b" l="l" r="r" t="t"/>
              <a:pathLst>
                <a:path extrusionOk="0" h="38103" w="22262">
                  <a:moveTo>
                    <a:pt x="3061" y="0"/>
                  </a:moveTo>
                  <a:lnTo>
                    <a:pt x="3001" y="480"/>
                  </a:lnTo>
                  <a:lnTo>
                    <a:pt x="2821" y="1580"/>
                  </a:lnTo>
                  <a:lnTo>
                    <a:pt x="2241" y="5161"/>
                  </a:lnTo>
                  <a:lnTo>
                    <a:pt x="1261" y="11081"/>
                  </a:lnTo>
                  <a:lnTo>
                    <a:pt x="821" y="13861"/>
                  </a:lnTo>
                  <a:lnTo>
                    <a:pt x="501" y="16121"/>
                  </a:lnTo>
                  <a:lnTo>
                    <a:pt x="381" y="16981"/>
                  </a:lnTo>
                  <a:lnTo>
                    <a:pt x="301" y="17941"/>
                  </a:lnTo>
                  <a:lnTo>
                    <a:pt x="201" y="18941"/>
                  </a:lnTo>
                  <a:lnTo>
                    <a:pt x="141" y="20001"/>
                  </a:lnTo>
                  <a:lnTo>
                    <a:pt x="81" y="21101"/>
                  </a:lnTo>
                  <a:lnTo>
                    <a:pt x="41" y="22221"/>
                  </a:lnTo>
                  <a:lnTo>
                    <a:pt x="21" y="23341"/>
                  </a:lnTo>
                  <a:lnTo>
                    <a:pt x="1" y="24461"/>
                  </a:lnTo>
                  <a:lnTo>
                    <a:pt x="21" y="25562"/>
                  </a:lnTo>
                  <a:lnTo>
                    <a:pt x="41" y="26602"/>
                  </a:lnTo>
                  <a:lnTo>
                    <a:pt x="81" y="27602"/>
                  </a:lnTo>
                  <a:lnTo>
                    <a:pt x="161" y="28522"/>
                  </a:lnTo>
                  <a:lnTo>
                    <a:pt x="241" y="29382"/>
                  </a:lnTo>
                  <a:lnTo>
                    <a:pt x="341" y="30122"/>
                  </a:lnTo>
                  <a:lnTo>
                    <a:pt x="481" y="30762"/>
                  </a:lnTo>
                  <a:lnTo>
                    <a:pt x="541" y="31022"/>
                  </a:lnTo>
                  <a:lnTo>
                    <a:pt x="621" y="31262"/>
                  </a:lnTo>
                  <a:lnTo>
                    <a:pt x="721" y="31482"/>
                  </a:lnTo>
                  <a:lnTo>
                    <a:pt x="821" y="31722"/>
                  </a:lnTo>
                  <a:lnTo>
                    <a:pt x="961" y="31962"/>
                  </a:lnTo>
                  <a:lnTo>
                    <a:pt x="1121" y="32202"/>
                  </a:lnTo>
                  <a:lnTo>
                    <a:pt x="1461" y="32742"/>
                  </a:lnTo>
                  <a:lnTo>
                    <a:pt x="1881" y="33282"/>
                  </a:lnTo>
                  <a:lnTo>
                    <a:pt x="2361" y="33842"/>
                  </a:lnTo>
                  <a:lnTo>
                    <a:pt x="2861" y="34402"/>
                  </a:lnTo>
                  <a:lnTo>
                    <a:pt x="3401" y="34962"/>
                  </a:lnTo>
                  <a:lnTo>
                    <a:pt x="3941" y="35502"/>
                  </a:lnTo>
                  <a:lnTo>
                    <a:pt x="4521" y="36002"/>
                  </a:lnTo>
                  <a:lnTo>
                    <a:pt x="5081" y="36482"/>
                  </a:lnTo>
                  <a:lnTo>
                    <a:pt x="5621" y="36922"/>
                  </a:lnTo>
                  <a:lnTo>
                    <a:pt x="6141" y="37302"/>
                  </a:lnTo>
                  <a:lnTo>
                    <a:pt x="6641" y="37622"/>
                  </a:lnTo>
                  <a:lnTo>
                    <a:pt x="7101" y="37862"/>
                  </a:lnTo>
                  <a:lnTo>
                    <a:pt x="7301" y="37942"/>
                  </a:lnTo>
                  <a:lnTo>
                    <a:pt x="7501" y="38022"/>
                  </a:lnTo>
                  <a:lnTo>
                    <a:pt x="7661" y="38062"/>
                  </a:lnTo>
                  <a:lnTo>
                    <a:pt x="7821" y="38102"/>
                  </a:lnTo>
                  <a:lnTo>
                    <a:pt x="7921" y="38082"/>
                  </a:lnTo>
                  <a:lnTo>
                    <a:pt x="8001" y="38082"/>
                  </a:lnTo>
                  <a:lnTo>
                    <a:pt x="8221" y="37982"/>
                  </a:lnTo>
                  <a:lnTo>
                    <a:pt x="8241" y="37982"/>
                  </a:lnTo>
                  <a:lnTo>
                    <a:pt x="8461" y="37862"/>
                  </a:lnTo>
                  <a:lnTo>
                    <a:pt x="8701" y="37702"/>
                  </a:lnTo>
                  <a:lnTo>
                    <a:pt x="8941" y="37502"/>
                  </a:lnTo>
                  <a:lnTo>
                    <a:pt x="9221" y="37262"/>
                  </a:lnTo>
                  <a:lnTo>
                    <a:pt x="9521" y="37002"/>
                  </a:lnTo>
                  <a:lnTo>
                    <a:pt x="9821" y="36682"/>
                  </a:lnTo>
                  <a:lnTo>
                    <a:pt x="10481" y="35982"/>
                  </a:lnTo>
                  <a:lnTo>
                    <a:pt x="11201" y="35182"/>
                  </a:lnTo>
                  <a:lnTo>
                    <a:pt x="11942" y="34262"/>
                  </a:lnTo>
                  <a:lnTo>
                    <a:pt x="12722" y="33262"/>
                  </a:lnTo>
                  <a:lnTo>
                    <a:pt x="13482" y="32202"/>
                  </a:lnTo>
                  <a:lnTo>
                    <a:pt x="14262" y="31082"/>
                  </a:lnTo>
                  <a:lnTo>
                    <a:pt x="15022" y="29922"/>
                  </a:lnTo>
                  <a:lnTo>
                    <a:pt x="15762" y="28742"/>
                  </a:lnTo>
                  <a:lnTo>
                    <a:pt x="16442" y="27542"/>
                  </a:lnTo>
                  <a:lnTo>
                    <a:pt x="17082" y="26362"/>
                  </a:lnTo>
                  <a:lnTo>
                    <a:pt x="17382" y="25762"/>
                  </a:lnTo>
                  <a:lnTo>
                    <a:pt x="17662" y="25182"/>
                  </a:lnTo>
                  <a:lnTo>
                    <a:pt x="17922" y="24602"/>
                  </a:lnTo>
                  <a:lnTo>
                    <a:pt x="18162" y="24041"/>
                  </a:lnTo>
                  <a:lnTo>
                    <a:pt x="18382" y="23501"/>
                  </a:lnTo>
                  <a:lnTo>
                    <a:pt x="18562" y="22961"/>
                  </a:lnTo>
                  <a:lnTo>
                    <a:pt x="18942" y="21821"/>
                  </a:lnTo>
                  <a:lnTo>
                    <a:pt x="19302" y="20641"/>
                  </a:lnTo>
                  <a:lnTo>
                    <a:pt x="19642" y="19441"/>
                  </a:lnTo>
                  <a:lnTo>
                    <a:pt x="19982" y="18221"/>
                  </a:lnTo>
                  <a:lnTo>
                    <a:pt x="20302" y="17021"/>
                  </a:lnTo>
                  <a:lnTo>
                    <a:pt x="20582" y="15821"/>
                  </a:lnTo>
                  <a:lnTo>
                    <a:pt x="21122" y="13561"/>
                  </a:lnTo>
                  <a:lnTo>
                    <a:pt x="21602" y="11421"/>
                  </a:lnTo>
                  <a:lnTo>
                    <a:pt x="21962" y="9701"/>
                  </a:lnTo>
                  <a:lnTo>
                    <a:pt x="22262" y="8161"/>
                  </a:lnTo>
                  <a:lnTo>
                    <a:pt x="17642" y="6201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2506175" y="4072800"/>
              <a:ext cx="500525" cy="540050"/>
            </a:xfrm>
            <a:custGeom>
              <a:rect b="b" l="l" r="r" t="t"/>
              <a:pathLst>
                <a:path extrusionOk="0" h="21602" w="20021">
                  <a:moveTo>
                    <a:pt x="820" y="0"/>
                  </a:moveTo>
                  <a:lnTo>
                    <a:pt x="760" y="480"/>
                  </a:lnTo>
                  <a:lnTo>
                    <a:pt x="580" y="1580"/>
                  </a:lnTo>
                  <a:lnTo>
                    <a:pt x="0" y="5161"/>
                  </a:lnTo>
                  <a:lnTo>
                    <a:pt x="600" y="5341"/>
                  </a:lnTo>
                  <a:lnTo>
                    <a:pt x="1220" y="5561"/>
                  </a:lnTo>
                  <a:lnTo>
                    <a:pt x="1860" y="5781"/>
                  </a:lnTo>
                  <a:lnTo>
                    <a:pt x="2500" y="6021"/>
                  </a:lnTo>
                  <a:lnTo>
                    <a:pt x="3740" y="6521"/>
                  </a:lnTo>
                  <a:lnTo>
                    <a:pt x="4900" y="7021"/>
                  </a:lnTo>
                  <a:lnTo>
                    <a:pt x="5900" y="7461"/>
                  </a:lnTo>
                  <a:lnTo>
                    <a:pt x="6700" y="7841"/>
                  </a:lnTo>
                  <a:lnTo>
                    <a:pt x="7420" y="8181"/>
                  </a:lnTo>
                  <a:lnTo>
                    <a:pt x="3380" y="20381"/>
                  </a:lnTo>
                  <a:lnTo>
                    <a:pt x="10841" y="21601"/>
                  </a:lnTo>
                  <a:lnTo>
                    <a:pt x="18881" y="13561"/>
                  </a:lnTo>
                  <a:lnTo>
                    <a:pt x="19361" y="11421"/>
                  </a:lnTo>
                  <a:lnTo>
                    <a:pt x="19721" y="9701"/>
                  </a:lnTo>
                  <a:lnTo>
                    <a:pt x="20021" y="8161"/>
                  </a:lnTo>
                  <a:lnTo>
                    <a:pt x="15401" y="6201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2435150" y="3022750"/>
              <a:ext cx="761075" cy="1346575"/>
            </a:xfrm>
            <a:custGeom>
              <a:rect b="b" l="l" r="r" t="t"/>
              <a:pathLst>
                <a:path extrusionOk="0" h="53863" w="30443">
                  <a:moveTo>
                    <a:pt x="24182" y="0"/>
                  </a:moveTo>
                  <a:lnTo>
                    <a:pt x="23882" y="100"/>
                  </a:lnTo>
                  <a:lnTo>
                    <a:pt x="23522" y="260"/>
                  </a:lnTo>
                  <a:lnTo>
                    <a:pt x="23042" y="500"/>
                  </a:lnTo>
                  <a:lnTo>
                    <a:pt x="22442" y="840"/>
                  </a:lnTo>
                  <a:lnTo>
                    <a:pt x="22102" y="1060"/>
                  </a:lnTo>
                  <a:lnTo>
                    <a:pt x="21742" y="1320"/>
                  </a:lnTo>
                  <a:lnTo>
                    <a:pt x="21362" y="1600"/>
                  </a:lnTo>
                  <a:lnTo>
                    <a:pt x="20942" y="1920"/>
                  </a:lnTo>
                  <a:lnTo>
                    <a:pt x="20502" y="2260"/>
                  </a:lnTo>
                  <a:lnTo>
                    <a:pt x="20062" y="2660"/>
                  </a:lnTo>
                  <a:lnTo>
                    <a:pt x="19582" y="3080"/>
                  </a:lnTo>
                  <a:lnTo>
                    <a:pt x="19082" y="3560"/>
                  </a:lnTo>
                  <a:lnTo>
                    <a:pt x="18582" y="4081"/>
                  </a:lnTo>
                  <a:lnTo>
                    <a:pt x="18062" y="4641"/>
                  </a:lnTo>
                  <a:lnTo>
                    <a:pt x="17522" y="5261"/>
                  </a:lnTo>
                  <a:lnTo>
                    <a:pt x="16962" y="5921"/>
                  </a:lnTo>
                  <a:lnTo>
                    <a:pt x="16402" y="6641"/>
                  </a:lnTo>
                  <a:lnTo>
                    <a:pt x="15822" y="7421"/>
                  </a:lnTo>
                  <a:lnTo>
                    <a:pt x="15242" y="8241"/>
                  </a:lnTo>
                  <a:lnTo>
                    <a:pt x="14662" y="9121"/>
                  </a:lnTo>
                  <a:lnTo>
                    <a:pt x="14062" y="10081"/>
                  </a:lnTo>
                  <a:lnTo>
                    <a:pt x="13442" y="11081"/>
                  </a:lnTo>
                  <a:lnTo>
                    <a:pt x="12842" y="12141"/>
                  </a:lnTo>
                  <a:lnTo>
                    <a:pt x="12222" y="13281"/>
                  </a:lnTo>
                  <a:lnTo>
                    <a:pt x="11601" y="14481"/>
                  </a:lnTo>
                  <a:lnTo>
                    <a:pt x="10981" y="15741"/>
                  </a:lnTo>
                  <a:lnTo>
                    <a:pt x="10381" y="17061"/>
                  </a:lnTo>
                  <a:lnTo>
                    <a:pt x="9781" y="18381"/>
                  </a:lnTo>
                  <a:lnTo>
                    <a:pt x="9201" y="19721"/>
                  </a:lnTo>
                  <a:lnTo>
                    <a:pt x="8621" y="21061"/>
                  </a:lnTo>
                  <a:lnTo>
                    <a:pt x="8061" y="22381"/>
                  </a:lnTo>
                  <a:lnTo>
                    <a:pt x="7521" y="23721"/>
                  </a:lnTo>
                  <a:lnTo>
                    <a:pt x="6481" y="26382"/>
                  </a:lnTo>
                  <a:lnTo>
                    <a:pt x="5521" y="28962"/>
                  </a:lnTo>
                  <a:lnTo>
                    <a:pt x="4621" y="31482"/>
                  </a:lnTo>
                  <a:lnTo>
                    <a:pt x="3781" y="33902"/>
                  </a:lnTo>
                  <a:lnTo>
                    <a:pt x="3021" y="36162"/>
                  </a:lnTo>
                  <a:lnTo>
                    <a:pt x="2341" y="38282"/>
                  </a:lnTo>
                  <a:lnTo>
                    <a:pt x="1741" y="40202"/>
                  </a:lnTo>
                  <a:lnTo>
                    <a:pt x="1221" y="41902"/>
                  </a:lnTo>
                  <a:lnTo>
                    <a:pt x="781" y="43362"/>
                  </a:lnTo>
                  <a:lnTo>
                    <a:pt x="201" y="45422"/>
                  </a:lnTo>
                  <a:lnTo>
                    <a:pt x="1" y="46143"/>
                  </a:lnTo>
                  <a:lnTo>
                    <a:pt x="601" y="46223"/>
                  </a:lnTo>
                  <a:lnTo>
                    <a:pt x="1301" y="46303"/>
                  </a:lnTo>
                  <a:lnTo>
                    <a:pt x="2241" y="46443"/>
                  </a:lnTo>
                  <a:lnTo>
                    <a:pt x="3401" y="46643"/>
                  </a:lnTo>
                  <a:lnTo>
                    <a:pt x="4761" y="46883"/>
                  </a:lnTo>
                  <a:lnTo>
                    <a:pt x="6261" y="47203"/>
                  </a:lnTo>
                  <a:lnTo>
                    <a:pt x="7921" y="47583"/>
                  </a:lnTo>
                  <a:lnTo>
                    <a:pt x="8781" y="47803"/>
                  </a:lnTo>
                  <a:lnTo>
                    <a:pt x="9681" y="48043"/>
                  </a:lnTo>
                  <a:lnTo>
                    <a:pt x="10601" y="48303"/>
                  </a:lnTo>
                  <a:lnTo>
                    <a:pt x="11541" y="48583"/>
                  </a:lnTo>
                  <a:lnTo>
                    <a:pt x="12482" y="48883"/>
                  </a:lnTo>
                  <a:lnTo>
                    <a:pt x="13442" y="49203"/>
                  </a:lnTo>
                  <a:lnTo>
                    <a:pt x="14422" y="49563"/>
                  </a:lnTo>
                  <a:lnTo>
                    <a:pt x="15402" y="49923"/>
                  </a:lnTo>
                  <a:lnTo>
                    <a:pt x="16382" y="50323"/>
                  </a:lnTo>
                  <a:lnTo>
                    <a:pt x="17362" y="50743"/>
                  </a:lnTo>
                  <a:lnTo>
                    <a:pt x="18342" y="51203"/>
                  </a:lnTo>
                  <a:lnTo>
                    <a:pt x="19322" y="51683"/>
                  </a:lnTo>
                  <a:lnTo>
                    <a:pt x="20282" y="52183"/>
                  </a:lnTo>
                  <a:lnTo>
                    <a:pt x="21222" y="52703"/>
                  </a:lnTo>
                  <a:lnTo>
                    <a:pt x="22162" y="53263"/>
                  </a:lnTo>
                  <a:lnTo>
                    <a:pt x="23082" y="53863"/>
                  </a:lnTo>
                  <a:lnTo>
                    <a:pt x="23502" y="52183"/>
                  </a:lnTo>
                  <a:lnTo>
                    <a:pt x="24562" y="47803"/>
                  </a:lnTo>
                  <a:lnTo>
                    <a:pt x="25242" y="44882"/>
                  </a:lnTo>
                  <a:lnTo>
                    <a:pt x="26002" y="41582"/>
                  </a:lnTo>
                  <a:lnTo>
                    <a:pt x="26782" y="38062"/>
                  </a:lnTo>
                  <a:lnTo>
                    <a:pt x="27582" y="34382"/>
                  </a:lnTo>
                  <a:lnTo>
                    <a:pt x="28322" y="30662"/>
                  </a:lnTo>
                  <a:lnTo>
                    <a:pt x="28682" y="28822"/>
                  </a:lnTo>
                  <a:lnTo>
                    <a:pt x="29002" y="27022"/>
                  </a:lnTo>
                  <a:lnTo>
                    <a:pt x="29022" y="27002"/>
                  </a:lnTo>
                  <a:lnTo>
                    <a:pt x="29362" y="25042"/>
                  </a:lnTo>
                  <a:lnTo>
                    <a:pt x="29662" y="23141"/>
                  </a:lnTo>
                  <a:lnTo>
                    <a:pt x="29922" y="21361"/>
                  </a:lnTo>
                  <a:lnTo>
                    <a:pt x="30142" y="19661"/>
                  </a:lnTo>
                  <a:lnTo>
                    <a:pt x="30302" y="18121"/>
                  </a:lnTo>
                  <a:lnTo>
                    <a:pt x="30362" y="17381"/>
                  </a:lnTo>
                  <a:lnTo>
                    <a:pt x="30402" y="16701"/>
                  </a:lnTo>
                  <a:lnTo>
                    <a:pt x="30422" y="16061"/>
                  </a:lnTo>
                  <a:lnTo>
                    <a:pt x="30442" y="15461"/>
                  </a:lnTo>
                  <a:lnTo>
                    <a:pt x="30422" y="14901"/>
                  </a:lnTo>
                  <a:lnTo>
                    <a:pt x="30402" y="14401"/>
                  </a:lnTo>
                  <a:lnTo>
                    <a:pt x="30342" y="13641"/>
                  </a:lnTo>
                  <a:lnTo>
                    <a:pt x="30262" y="12901"/>
                  </a:lnTo>
                  <a:lnTo>
                    <a:pt x="30182" y="12161"/>
                  </a:lnTo>
                  <a:lnTo>
                    <a:pt x="30082" y="11461"/>
                  </a:lnTo>
                  <a:lnTo>
                    <a:pt x="29962" y="10781"/>
                  </a:lnTo>
                  <a:lnTo>
                    <a:pt x="29842" y="10121"/>
                  </a:lnTo>
                  <a:lnTo>
                    <a:pt x="29702" y="9481"/>
                  </a:lnTo>
                  <a:lnTo>
                    <a:pt x="29562" y="8861"/>
                  </a:lnTo>
                  <a:lnTo>
                    <a:pt x="29422" y="8261"/>
                  </a:lnTo>
                  <a:lnTo>
                    <a:pt x="29262" y="7681"/>
                  </a:lnTo>
                  <a:lnTo>
                    <a:pt x="29082" y="7121"/>
                  </a:lnTo>
                  <a:lnTo>
                    <a:pt x="28902" y="6581"/>
                  </a:lnTo>
                  <a:lnTo>
                    <a:pt x="28722" y="6061"/>
                  </a:lnTo>
                  <a:lnTo>
                    <a:pt x="28522" y="5581"/>
                  </a:lnTo>
                  <a:lnTo>
                    <a:pt x="28322" y="5101"/>
                  </a:lnTo>
                  <a:lnTo>
                    <a:pt x="28122" y="4641"/>
                  </a:lnTo>
                  <a:lnTo>
                    <a:pt x="27902" y="4201"/>
                  </a:lnTo>
                  <a:lnTo>
                    <a:pt x="27682" y="3780"/>
                  </a:lnTo>
                  <a:lnTo>
                    <a:pt x="27442" y="3400"/>
                  </a:lnTo>
                  <a:lnTo>
                    <a:pt x="27222" y="3020"/>
                  </a:lnTo>
                  <a:lnTo>
                    <a:pt x="26982" y="2660"/>
                  </a:lnTo>
                  <a:lnTo>
                    <a:pt x="26742" y="2320"/>
                  </a:lnTo>
                  <a:lnTo>
                    <a:pt x="26502" y="2000"/>
                  </a:lnTo>
                  <a:lnTo>
                    <a:pt x="26242" y="1700"/>
                  </a:lnTo>
                  <a:lnTo>
                    <a:pt x="26002" y="1420"/>
                  </a:lnTo>
                  <a:lnTo>
                    <a:pt x="25742" y="1160"/>
                  </a:lnTo>
                  <a:lnTo>
                    <a:pt x="25482" y="920"/>
                  </a:lnTo>
                  <a:lnTo>
                    <a:pt x="25222" y="700"/>
                  </a:lnTo>
                  <a:lnTo>
                    <a:pt x="24962" y="500"/>
                  </a:lnTo>
                  <a:lnTo>
                    <a:pt x="24702" y="320"/>
                  </a:lnTo>
                  <a:lnTo>
                    <a:pt x="24442" y="140"/>
                  </a:lnTo>
                  <a:lnTo>
                    <a:pt x="241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2461650" y="3837775"/>
              <a:ext cx="1069575" cy="1187600"/>
            </a:xfrm>
            <a:custGeom>
              <a:rect b="b" l="l" r="r" t="t"/>
              <a:pathLst>
                <a:path extrusionOk="0" h="47504" w="42783">
                  <a:moveTo>
                    <a:pt x="34723" y="1"/>
                  </a:moveTo>
                  <a:lnTo>
                    <a:pt x="30962" y="3261"/>
                  </a:lnTo>
                  <a:lnTo>
                    <a:pt x="26622" y="7101"/>
                  </a:lnTo>
                  <a:lnTo>
                    <a:pt x="21942" y="11281"/>
                  </a:lnTo>
                  <a:lnTo>
                    <a:pt x="17182" y="15602"/>
                  </a:lnTo>
                  <a:lnTo>
                    <a:pt x="14262" y="18282"/>
                  </a:lnTo>
                  <a:lnTo>
                    <a:pt x="11462" y="20862"/>
                  </a:lnTo>
                  <a:lnTo>
                    <a:pt x="8881" y="23322"/>
                  </a:lnTo>
                  <a:lnTo>
                    <a:pt x="6541" y="25562"/>
                  </a:lnTo>
                  <a:lnTo>
                    <a:pt x="5501" y="26602"/>
                  </a:lnTo>
                  <a:lnTo>
                    <a:pt x="4541" y="27562"/>
                  </a:lnTo>
                  <a:lnTo>
                    <a:pt x="3681" y="28442"/>
                  </a:lnTo>
                  <a:lnTo>
                    <a:pt x="2941" y="29262"/>
                  </a:lnTo>
                  <a:lnTo>
                    <a:pt x="2301" y="29962"/>
                  </a:lnTo>
                  <a:lnTo>
                    <a:pt x="1781" y="30582"/>
                  </a:lnTo>
                  <a:lnTo>
                    <a:pt x="1381" y="31102"/>
                  </a:lnTo>
                  <a:lnTo>
                    <a:pt x="1241" y="31322"/>
                  </a:lnTo>
                  <a:lnTo>
                    <a:pt x="1141" y="31502"/>
                  </a:lnTo>
                  <a:lnTo>
                    <a:pt x="981" y="31822"/>
                  </a:lnTo>
                  <a:lnTo>
                    <a:pt x="841" y="32142"/>
                  </a:lnTo>
                  <a:lnTo>
                    <a:pt x="721" y="32482"/>
                  </a:lnTo>
                  <a:lnTo>
                    <a:pt x="601" y="32842"/>
                  </a:lnTo>
                  <a:lnTo>
                    <a:pt x="501" y="33202"/>
                  </a:lnTo>
                  <a:lnTo>
                    <a:pt x="421" y="33562"/>
                  </a:lnTo>
                  <a:lnTo>
                    <a:pt x="261" y="34323"/>
                  </a:lnTo>
                  <a:lnTo>
                    <a:pt x="161" y="35083"/>
                  </a:lnTo>
                  <a:lnTo>
                    <a:pt x="81" y="35843"/>
                  </a:lnTo>
                  <a:lnTo>
                    <a:pt x="21" y="36603"/>
                  </a:lnTo>
                  <a:lnTo>
                    <a:pt x="1" y="37323"/>
                  </a:lnTo>
                  <a:lnTo>
                    <a:pt x="1" y="38003"/>
                  </a:lnTo>
                  <a:lnTo>
                    <a:pt x="21" y="38623"/>
                  </a:lnTo>
                  <a:lnTo>
                    <a:pt x="81" y="39683"/>
                  </a:lnTo>
                  <a:lnTo>
                    <a:pt x="141" y="40403"/>
                  </a:lnTo>
                  <a:lnTo>
                    <a:pt x="161" y="40663"/>
                  </a:lnTo>
                  <a:lnTo>
                    <a:pt x="261" y="40903"/>
                  </a:lnTo>
                  <a:lnTo>
                    <a:pt x="401" y="41183"/>
                  </a:lnTo>
                  <a:lnTo>
                    <a:pt x="561" y="41463"/>
                  </a:lnTo>
                  <a:lnTo>
                    <a:pt x="741" y="41743"/>
                  </a:lnTo>
                  <a:lnTo>
                    <a:pt x="941" y="42043"/>
                  </a:lnTo>
                  <a:lnTo>
                    <a:pt x="1161" y="42363"/>
                  </a:lnTo>
                  <a:lnTo>
                    <a:pt x="1661" y="42983"/>
                  </a:lnTo>
                  <a:lnTo>
                    <a:pt x="2221" y="43623"/>
                  </a:lnTo>
                  <a:lnTo>
                    <a:pt x="2821" y="44243"/>
                  </a:lnTo>
                  <a:lnTo>
                    <a:pt x="3441" y="44863"/>
                  </a:lnTo>
                  <a:lnTo>
                    <a:pt x="4081" y="45443"/>
                  </a:lnTo>
                  <a:lnTo>
                    <a:pt x="4661" y="45923"/>
                  </a:lnTo>
                  <a:lnTo>
                    <a:pt x="5221" y="46363"/>
                  </a:lnTo>
                  <a:lnTo>
                    <a:pt x="5861" y="46803"/>
                  </a:lnTo>
                  <a:lnTo>
                    <a:pt x="6161" y="47003"/>
                  </a:lnTo>
                  <a:lnTo>
                    <a:pt x="6441" y="47163"/>
                  </a:lnTo>
                  <a:lnTo>
                    <a:pt x="6701" y="47283"/>
                  </a:lnTo>
                  <a:lnTo>
                    <a:pt x="6941" y="47403"/>
                  </a:lnTo>
                  <a:lnTo>
                    <a:pt x="7161" y="47463"/>
                  </a:lnTo>
                  <a:lnTo>
                    <a:pt x="7361" y="47503"/>
                  </a:lnTo>
                  <a:lnTo>
                    <a:pt x="7761" y="47383"/>
                  </a:lnTo>
                  <a:lnTo>
                    <a:pt x="7781" y="47383"/>
                  </a:lnTo>
                  <a:lnTo>
                    <a:pt x="8161" y="47263"/>
                  </a:lnTo>
                  <a:lnTo>
                    <a:pt x="8521" y="47123"/>
                  </a:lnTo>
                  <a:lnTo>
                    <a:pt x="8901" y="46963"/>
                  </a:lnTo>
                  <a:lnTo>
                    <a:pt x="9281" y="46783"/>
                  </a:lnTo>
                  <a:lnTo>
                    <a:pt x="9661" y="46603"/>
                  </a:lnTo>
                  <a:lnTo>
                    <a:pt x="10021" y="46403"/>
                  </a:lnTo>
                  <a:lnTo>
                    <a:pt x="10401" y="46183"/>
                  </a:lnTo>
                  <a:lnTo>
                    <a:pt x="10781" y="45943"/>
                  </a:lnTo>
                  <a:lnTo>
                    <a:pt x="11522" y="45423"/>
                  </a:lnTo>
                  <a:lnTo>
                    <a:pt x="12282" y="44863"/>
                  </a:lnTo>
                  <a:lnTo>
                    <a:pt x="13022" y="44243"/>
                  </a:lnTo>
                  <a:lnTo>
                    <a:pt x="13762" y="43563"/>
                  </a:lnTo>
                  <a:lnTo>
                    <a:pt x="14502" y="42863"/>
                  </a:lnTo>
                  <a:lnTo>
                    <a:pt x="15242" y="42103"/>
                  </a:lnTo>
                  <a:lnTo>
                    <a:pt x="15962" y="41323"/>
                  </a:lnTo>
                  <a:lnTo>
                    <a:pt x="16682" y="40523"/>
                  </a:lnTo>
                  <a:lnTo>
                    <a:pt x="17382" y="39683"/>
                  </a:lnTo>
                  <a:lnTo>
                    <a:pt x="18082" y="38823"/>
                  </a:lnTo>
                  <a:lnTo>
                    <a:pt x="18782" y="37963"/>
                  </a:lnTo>
                  <a:lnTo>
                    <a:pt x="19462" y="37063"/>
                  </a:lnTo>
                  <a:lnTo>
                    <a:pt x="20122" y="36163"/>
                  </a:lnTo>
                  <a:lnTo>
                    <a:pt x="20782" y="35263"/>
                  </a:lnTo>
                  <a:lnTo>
                    <a:pt x="22022" y="33462"/>
                  </a:lnTo>
                  <a:lnTo>
                    <a:pt x="23222" y="31682"/>
                  </a:lnTo>
                  <a:lnTo>
                    <a:pt x="24342" y="29942"/>
                  </a:lnTo>
                  <a:lnTo>
                    <a:pt x="25362" y="28322"/>
                  </a:lnTo>
                  <a:lnTo>
                    <a:pt x="26302" y="26802"/>
                  </a:lnTo>
                  <a:lnTo>
                    <a:pt x="27882" y="24302"/>
                  </a:lnTo>
                  <a:lnTo>
                    <a:pt x="28462" y="23422"/>
                  </a:lnTo>
                  <a:lnTo>
                    <a:pt x="29122" y="22442"/>
                  </a:lnTo>
                  <a:lnTo>
                    <a:pt x="29862" y="21402"/>
                  </a:lnTo>
                  <a:lnTo>
                    <a:pt x="30682" y="20302"/>
                  </a:lnTo>
                  <a:lnTo>
                    <a:pt x="30702" y="20262"/>
                  </a:lnTo>
                  <a:lnTo>
                    <a:pt x="31622" y="19042"/>
                  </a:lnTo>
                  <a:lnTo>
                    <a:pt x="32583" y="17782"/>
                  </a:lnTo>
                  <a:lnTo>
                    <a:pt x="34603" y="15202"/>
                  </a:lnTo>
                  <a:lnTo>
                    <a:pt x="36603" y="12661"/>
                  </a:lnTo>
                  <a:lnTo>
                    <a:pt x="38523" y="10301"/>
                  </a:lnTo>
                  <a:lnTo>
                    <a:pt x="40203" y="8241"/>
                  </a:lnTo>
                  <a:lnTo>
                    <a:pt x="41563" y="6601"/>
                  </a:lnTo>
                  <a:lnTo>
                    <a:pt x="42783" y="5121"/>
                  </a:lnTo>
                  <a:lnTo>
                    <a:pt x="34723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3402700" y="3364750"/>
              <a:ext cx="157050" cy="259050"/>
            </a:xfrm>
            <a:custGeom>
              <a:rect b="b" l="l" r="r" t="t"/>
              <a:pathLst>
                <a:path extrusionOk="0" h="10362" w="6282">
                  <a:moveTo>
                    <a:pt x="6281" y="1"/>
                  </a:moveTo>
                  <a:lnTo>
                    <a:pt x="6021" y="201"/>
                  </a:lnTo>
                  <a:lnTo>
                    <a:pt x="5721" y="441"/>
                  </a:lnTo>
                  <a:lnTo>
                    <a:pt x="5361" y="781"/>
                  </a:lnTo>
                  <a:lnTo>
                    <a:pt x="4921" y="1221"/>
                  </a:lnTo>
                  <a:lnTo>
                    <a:pt x="4441" y="1741"/>
                  </a:lnTo>
                  <a:lnTo>
                    <a:pt x="4201" y="2041"/>
                  </a:lnTo>
                  <a:lnTo>
                    <a:pt x="3941" y="2361"/>
                  </a:lnTo>
                  <a:lnTo>
                    <a:pt x="3701" y="2681"/>
                  </a:lnTo>
                  <a:lnTo>
                    <a:pt x="3461" y="3041"/>
                  </a:lnTo>
                  <a:lnTo>
                    <a:pt x="3221" y="3441"/>
                  </a:lnTo>
                  <a:lnTo>
                    <a:pt x="2941" y="3921"/>
                  </a:lnTo>
                  <a:lnTo>
                    <a:pt x="2681" y="4441"/>
                  </a:lnTo>
                  <a:lnTo>
                    <a:pt x="2381" y="5001"/>
                  </a:lnTo>
                  <a:lnTo>
                    <a:pt x="1821" y="6221"/>
                  </a:lnTo>
                  <a:lnTo>
                    <a:pt x="1261" y="7441"/>
                  </a:lnTo>
                  <a:lnTo>
                    <a:pt x="761" y="8561"/>
                  </a:lnTo>
                  <a:lnTo>
                    <a:pt x="361" y="9501"/>
                  </a:lnTo>
                  <a:lnTo>
                    <a:pt x="1" y="10361"/>
                  </a:lnTo>
                  <a:lnTo>
                    <a:pt x="1521" y="9561"/>
                  </a:lnTo>
                  <a:lnTo>
                    <a:pt x="5861" y="7221"/>
                  </a:lnTo>
                  <a:lnTo>
                    <a:pt x="6181" y="1881"/>
                  </a:lnTo>
                  <a:lnTo>
                    <a:pt x="628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3440700" y="3411775"/>
              <a:ext cx="116550" cy="192025"/>
            </a:xfrm>
            <a:custGeom>
              <a:rect b="b" l="l" r="r" t="t"/>
              <a:pathLst>
                <a:path extrusionOk="0" h="7681" w="4662">
                  <a:moveTo>
                    <a:pt x="4661" y="0"/>
                  </a:moveTo>
                  <a:lnTo>
                    <a:pt x="4361" y="280"/>
                  </a:lnTo>
                  <a:lnTo>
                    <a:pt x="4101" y="580"/>
                  </a:lnTo>
                  <a:lnTo>
                    <a:pt x="3841" y="860"/>
                  </a:lnTo>
                  <a:lnTo>
                    <a:pt x="3621" y="1160"/>
                  </a:lnTo>
                  <a:lnTo>
                    <a:pt x="3441" y="1420"/>
                  </a:lnTo>
                  <a:lnTo>
                    <a:pt x="3221" y="1760"/>
                  </a:lnTo>
                  <a:lnTo>
                    <a:pt x="2721" y="2660"/>
                  </a:lnTo>
                  <a:lnTo>
                    <a:pt x="2121" y="3720"/>
                  </a:lnTo>
                  <a:lnTo>
                    <a:pt x="1521" y="4840"/>
                  </a:lnTo>
                  <a:lnTo>
                    <a:pt x="461" y="6820"/>
                  </a:lnTo>
                  <a:lnTo>
                    <a:pt x="1" y="7680"/>
                  </a:lnTo>
                  <a:lnTo>
                    <a:pt x="4341" y="5340"/>
                  </a:lnTo>
                  <a:lnTo>
                    <a:pt x="4661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3536200" y="2974750"/>
              <a:ext cx="619075" cy="1053575"/>
            </a:xfrm>
            <a:custGeom>
              <a:rect b="b" l="l" r="r" t="t"/>
              <a:pathLst>
                <a:path extrusionOk="0" h="42143" w="24763">
                  <a:moveTo>
                    <a:pt x="1161" y="0"/>
                  </a:moveTo>
                  <a:lnTo>
                    <a:pt x="1041" y="20"/>
                  </a:lnTo>
                  <a:lnTo>
                    <a:pt x="921" y="60"/>
                  </a:lnTo>
                  <a:lnTo>
                    <a:pt x="801" y="100"/>
                  </a:lnTo>
                  <a:lnTo>
                    <a:pt x="681" y="160"/>
                  </a:lnTo>
                  <a:lnTo>
                    <a:pt x="581" y="220"/>
                  </a:lnTo>
                  <a:lnTo>
                    <a:pt x="381" y="380"/>
                  </a:lnTo>
                  <a:lnTo>
                    <a:pt x="221" y="560"/>
                  </a:lnTo>
                  <a:lnTo>
                    <a:pt x="161" y="680"/>
                  </a:lnTo>
                  <a:lnTo>
                    <a:pt x="101" y="780"/>
                  </a:lnTo>
                  <a:lnTo>
                    <a:pt x="61" y="900"/>
                  </a:lnTo>
                  <a:lnTo>
                    <a:pt x="21" y="1040"/>
                  </a:lnTo>
                  <a:lnTo>
                    <a:pt x="1" y="1160"/>
                  </a:lnTo>
                  <a:lnTo>
                    <a:pt x="1" y="1300"/>
                  </a:lnTo>
                  <a:lnTo>
                    <a:pt x="1" y="40862"/>
                  </a:lnTo>
                  <a:lnTo>
                    <a:pt x="1" y="40982"/>
                  </a:lnTo>
                  <a:lnTo>
                    <a:pt x="21" y="41122"/>
                  </a:lnTo>
                  <a:lnTo>
                    <a:pt x="61" y="41242"/>
                  </a:lnTo>
                  <a:lnTo>
                    <a:pt x="101" y="41362"/>
                  </a:lnTo>
                  <a:lnTo>
                    <a:pt x="161" y="41482"/>
                  </a:lnTo>
                  <a:lnTo>
                    <a:pt x="221" y="41582"/>
                  </a:lnTo>
                  <a:lnTo>
                    <a:pt x="381" y="41762"/>
                  </a:lnTo>
                  <a:lnTo>
                    <a:pt x="581" y="41922"/>
                  </a:lnTo>
                  <a:lnTo>
                    <a:pt x="681" y="42002"/>
                  </a:lnTo>
                  <a:lnTo>
                    <a:pt x="801" y="42042"/>
                  </a:lnTo>
                  <a:lnTo>
                    <a:pt x="921" y="42082"/>
                  </a:lnTo>
                  <a:lnTo>
                    <a:pt x="1041" y="42122"/>
                  </a:lnTo>
                  <a:lnTo>
                    <a:pt x="1161" y="42142"/>
                  </a:lnTo>
                  <a:lnTo>
                    <a:pt x="23602" y="42142"/>
                  </a:lnTo>
                  <a:lnTo>
                    <a:pt x="23722" y="42122"/>
                  </a:lnTo>
                  <a:lnTo>
                    <a:pt x="23842" y="42082"/>
                  </a:lnTo>
                  <a:lnTo>
                    <a:pt x="23962" y="42042"/>
                  </a:lnTo>
                  <a:lnTo>
                    <a:pt x="24082" y="42002"/>
                  </a:lnTo>
                  <a:lnTo>
                    <a:pt x="24182" y="41922"/>
                  </a:lnTo>
                  <a:lnTo>
                    <a:pt x="24382" y="41762"/>
                  </a:lnTo>
                  <a:lnTo>
                    <a:pt x="24542" y="41582"/>
                  </a:lnTo>
                  <a:lnTo>
                    <a:pt x="24602" y="41482"/>
                  </a:lnTo>
                  <a:lnTo>
                    <a:pt x="24662" y="41362"/>
                  </a:lnTo>
                  <a:lnTo>
                    <a:pt x="24702" y="41242"/>
                  </a:lnTo>
                  <a:lnTo>
                    <a:pt x="24742" y="41122"/>
                  </a:lnTo>
                  <a:lnTo>
                    <a:pt x="24762" y="40982"/>
                  </a:lnTo>
                  <a:lnTo>
                    <a:pt x="24762" y="40862"/>
                  </a:lnTo>
                  <a:lnTo>
                    <a:pt x="24762" y="1300"/>
                  </a:lnTo>
                  <a:lnTo>
                    <a:pt x="24762" y="1160"/>
                  </a:lnTo>
                  <a:lnTo>
                    <a:pt x="24742" y="1040"/>
                  </a:lnTo>
                  <a:lnTo>
                    <a:pt x="24702" y="900"/>
                  </a:lnTo>
                  <a:lnTo>
                    <a:pt x="24662" y="780"/>
                  </a:lnTo>
                  <a:lnTo>
                    <a:pt x="24602" y="680"/>
                  </a:lnTo>
                  <a:lnTo>
                    <a:pt x="24542" y="560"/>
                  </a:lnTo>
                  <a:lnTo>
                    <a:pt x="24382" y="380"/>
                  </a:lnTo>
                  <a:lnTo>
                    <a:pt x="24182" y="220"/>
                  </a:lnTo>
                  <a:lnTo>
                    <a:pt x="24082" y="160"/>
                  </a:lnTo>
                  <a:lnTo>
                    <a:pt x="23962" y="100"/>
                  </a:lnTo>
                  <a:lnTo>
                    <a:pt x="23842" y="60"/>
                  </a:lnTo>
                  <a:lnTo>
                    <a:pt x="23722" y="20"/>
                  </a:lnTo>
                  <a:lnTo>
                    <a:pt x="2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3536200" y="3178750"/>
              <a:ext cx="619075" cy="849575"/>
            </a:xfrm>
            <a:custGeom>
              <a:rect b="b" l="l" r="r" t="t"/>
              <a:pathLst>
                <a:path extrusionOk="0" h="33983" w="24763">
                  <a:moveTo>
                    <a:pt x="1" y="1"/>
                  </a:moveTo>
                  <a:lnTo>
                    <a:pt x="1" y="32702"/>
                  </a:lnTo>
                  <a:lnTo>
                    <a:pt x="1" y="32822"/>
                  </a:lnTo>
                  <a:lnTo>
                    <a:pt x="21" y="32962"/>
                  </a:lnTo>
                  <a:lnTo>
                    <a:pt x="61" y="33082"/>
                  </a:lnTo>
                  <a:lnTo>
                    <a:pt x="101" y="33202"/>
                  </a:lnTo>
                  <a:lnTo>
                    <a:pt x="161" y="33322"/>
                  </a:lnTo>
                  <a:lnTo>
                    <a:pt x="221" y="33422"/>
                  </a:lnTo>
                  <a:lnTo>
                    <a:pt x="381" y="33602"/>
                  </a:lnTo>
                  <a:lnTo>
                    <a:pt x="581" y="33762"/>
                  </a:lnTo>
                  <a:lnTo>
                    <a:pt x="681" y="33842"/>
                  </a:lnTo>
                  <a:lnTo>
                    <a:pt x="801" y="33882"/>
                  </a:lnTo>
                  <a:lnTo>
                    <a:pt x="921" y="33922"/>
                  </a:lnTo>
                  <a:lnTo>
                    <a:pt x="1041" y="33962"/>
                  </a:lnTo>
                  <a:lnTo>
                    <a:pt x="1161" y="33982"/>
                  </a:lnTo>
                  <a:lnTo>
                    <a:pt x="23602" y="33982"/>
                  </a:lnTo>
                  <a:lnTo>
                    <a:pt x="23722" y="33962"/>
                  </a:lnTo>
                  <a:lnTo>
                    <a:pt x="23842" y="33922"/>
                  </a:lnTo>
                  <a:lnTo>
                    <a:pt x="23962" y="33882"/>
                  </a:lnTo>
                  <a:lnTo>
                    <a:pt x="24082" y="33842"/>
                  </a:lnTo>
                  <a:lnTo>
                    <a:pt x="24182" y="33762"/>
                  </a:lnTo>
                  <a:lnTo>
                    <a:pt x="24382" y="33602"/>
                  </a:lnTo>
                  <a:lnTo>
                    <a:pt x="24542" y="33422"/>
                  </a:lnTo>
                  <a:lnTo>
                    <a:pt x="24602" y="33322"/>
                  </a:lnTo>
                  <a:lnTo>
                    <a:pt x="24662" y="33202"/>
                  </a:lnTo>
                  <a:lnTo>
                    <a:pt x="24702" y="33082"/>
                  </a:lnTo>
                  <a:lnTo>
                    <a:pt x="24742" y="32962"/>
                  </a:lnTo>
                  <a:lnTo>
                    <a:pt x="24762" y="32822"/>
                  </a:lnTo>
                  <a:lnTo>
                    <a:pt x="24762" y="32702"/>
                  </a:lnTo>
                  <a:lnTo>
                    <a:pt x="24762" y="1"/>
                  </a:lnTo>
                  <a:close/>
                </a:path>
              </a:pathLst>
            </a:custGeom>
            <a:solidFill>
              <a:srgbClr val="D9D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3329700" y="3410275"/>
              <a:ext cx="594050" cy="555550"/>
            </a:xfrm>
            <a:custGeom>
              <a:rect b="b" l="l" r="r" t="t"/>
              <a:pathLst>
                <a:path extrusionOk="0" h="22222" w="23762">
                  <a:moveTo>
                    <a:pt x="16241" y="0"/>
                  </a:moveTo>
                  <a:lnTo>
                    <a:pt x="16121" y="20"/>
                  </a:lnTo>
                  <a:lnTo>
                    <a:pt x="15961" y="60"/>
                  </a:lnTo>
                  <a:lnTo>
                    <a:pt x="15521" y="200"/>
                  </a:lnTo>
                  <a:lnTo>
                    <a:pt x="14921" y="440"/>
                  </a:lnTo>
                  <a:lnTo>
                    <a:pt x="14161" y="740"/>
                  </a:lnTo>
                  <a:lnTo>
                    <a:pt x="13301" y="1100"/>
                  </a:lnTo>
                  <a:lnTo>
                    <a:pt x="12361" y="1540"/>
                  </a:lnTo>
                  <a:lnTo>
                    <a:pt x="11361" y="2020"/>
                  </a:lnTo>
                  <a:lnTo>
                    <a:pt x="10321" y="2520"/>
                  </a:lnTo>
                  <a:lnTo>
                    <a:pt x="9281" y="3080"/>
                  </a:lnTo>
                  <a:lnTo>
                    <a:pt x="8241" y="3640"/>
                  </a:lnTo>
                  <a:lnTo>
                    <a:pt x="7261" y="4220"/>
                  </a:lnTo>
                  <a:lnTo>
                    <a:pt x="6321" y="4800"/>
                  </a:lnTo>
                  <a:lnTo>
                    <a:pt x="5901" y="5080"/>
                  </a:lnTo>
                  <a:lnTo>
                    <a:pt x="5481" y="5380"/>
                  </a:lnTo>
                  <a:lnTo>
                    <a:pt x="5121" y="5660"/>
                  </a:lnTo>
                  <a:lnTo>
                    <a:pt x="4761" y="5940"/>
                  </a:lnTo>
                  <a:lnTo>
                    <a:pt x="4461" y="6200"/>
                  </a:lnTo>
                  <a:lnTo>
                    <a:pt x="4181" y="6460"/>
                  </a:lnTo>
                  <a:lnTo>
                    <a:pt x="3961" y="6720"/>
                  </a:lnTo>
                  <a:lnTo>
                    <a:pt x="3781" y="6960"/>
                  </a:lnTo>
                  <a:lnTo>
                    <a:pt x="3621" y="7220"/>
                  </a:lnTo>
                  <a:lnTo>
                    <a:pt x="3461" y="7500"/>
                  </a:lnTo>
                  <a:lnTo>
                    <a:pt x="3121" y="8140"/>
                  </a:lnTo>
                  <a:lnTo>
                    <a:pt x="2801" y="8860"/>
                  </a:lnTo>
                  <a:lnTo>
                    <a:pt x="2461" y="9621"/>
                  </a:lnTo>
                  <a:lnTo>
                    <a:pt x="2141" y="10461"/>
                  </a:lnTo>
                  <a:lnTo>
                    <a:pt x="1821" y="11301"/>
                  </a:lnTo>
                  <a:lnTo>
                    <a:pt x="1521" y="12161"/>
                  </a:lnTo>
                  <a:lnTo>
                    <a:pt x="1241" y="13001"/>
                  </a:lnTo>
                  <a:lnTo>
                    <a:pt x="741" y="14561"/>
                  </a:lnTo>
                  <a:lnTo>
                    <a:pt x="341" y="15881"/>
                  </a:lnTo>
                  <a:lnTo>
                    <a:pt x="1" y="17101"/>
                  </a:lnTo>
                  <a:lnTo>
                    <a:pt x="1581" y="21381"/>
                  </a:lnTo>
                  <a:lnTo>
                    <a:pt x="8061" y="22221"/>
                  </a:lnTo>
                  <a:lnTo>
                    <a:pt x="8101" y="22221"/>
                  </a:lnTo>
                  <a:lnTo>
                    <a:pt x="10801" y="21481"/>
                  </a:lnTo>
                  <a:lnTo>
                    <a:pt x="13221" y="20801"/>
                  </a:lnTo>
                  <a:lnTo>
                    <a:pt x="15941" y="20021"/>
                  </a:lnTo>
                  <a:lnTo>
                    <a:pt x="17301" y="19601"/>
                  </a:lnTo>
                  <a:lnTo>
                    <a:pt x="18641" y="19181"/>
                  </a:lnTo>
                  <a:lnTo>
                    <a:pt x="19882" y="18761"/>
                  </a:lnTo>
                  <a:lnTo>
                    <a:pt x="21022" y="18361"/>
                  </a:lnTo>
                  <a:lnTo>
                    <a:pt x="21982" y="18001"/>
                  </a:lnTo>
                  <a:lnTo>
                    <a:pt x="22402" y="17821"/>
                  </a:lnTo>
                  <a:lnTo>
                    <a:pt x="22762" y="17641"/>
                  </a:lnTo>
                  <a:lnTo>
                    <a:pt x="23062" y="17501"/>
                  </a:lnTo>
                  <a:lnTo>
                    <a:pt x="23302" y="17341"/>
                  </a:lnTo>
                  <a:lnTo>
                    <a:pt x="23462" y="17221"/>
                  </a:lnTo>
                  <a:lnTo>
                    <a:pt x="23522" y="17161"/>
                  </a:lnTo>
                  <a:lnTo>
                    <a:pt x="23562" y="17101"/>
                  </a:lnTo>
                  <a:lnTo>
                    <a:pt x="23602" y="16961"/>
                  </a:lnTo>
                  <a:lnTo>
                    <a:pt x="23662" y="16761"/>
                  </a:lnTo>
                  <a:lnTo>
                    <a:pt x="23682" y="16521"/>
                  </a:lnTo>
                  <a:lnTo>
                    <a:pt x="23722" y="16241"/>
                  </a:lnTo>
                  <a:lnTo>
                    <a:pt x="23742" y="15541"/>
                  </a:lnTo>
                  <a:lnTo>
                    <a:pt x="23762" y="14741"/>
                  </a:lnTo>
                  <a:lnTo>
                    <a:pt x="23742" y="13781"/>
                  </a:lnTo>
                  <a:lnTo>
                    <a:pt x="23702" y="12761"/>
                  </a:lnTo>
                  <a:lnTo>
                    <a:pt x="23562" y="10581"/>
                  </a:lnTo>
                  <a:lnTo>
                    <a:pt x="23422" y="8440"/>
                  </a:lnTo>
                  <a:lnTo>
                    <a:pt x="23262" y="6520"/>
                  </a:lnTo>
                  <a:lnTo>
                    <a:pt x="23082" y="4600"/>
                  </a:lnTo>
                  <a:lnTo>
                    <a:pt x="23062" y="4520"/>
                  </a:lnTo>
                  <a:lnTo>
                    <a:pt x="23042" y="4400"/>
                  </a:lnTo>
                  <a:lnTo>
                    <a:pt x="22982" y="4260"/>
                  </a:lnTo>
                  <a:lnTo>
                    <a:pt x="22902" y="4100"/>
                  </a:lnTo>
                  <a:lnTo>
                    <a:pt x="22782" y="3940"/>
                  </a:lnTo>
                  <a:lnTo>
                    <a:pt x="22642" y="3780"/>
                  </a:lnTo>
                  <a:lnTo>
                    <a:pt x="22462" y="3600"/>
                  </a:lnTo>
                  <a:lnTo>
                    <a:pt x="22062" y="3260"/>
                  </a:lnTo>
                  <a:lnTo>
                    <a:pt x="21602" y="2880"/>
                  </a:lnTo>
                  <a:lnTo>
                    <a:pt x="21082" y="2500"/>
                  </a:lnTo>
                  <a:lnTo>
                    <a:pt x="20522" y="2120"/>
                  </a:lnTo>
                  <a:lnTo>
                    <a:pt x="19922" y="1760"/>
                  </a:lnTo>
                  <a:lnTo>
                    <a:pt x="19322" y="1420"/>
                  </a:lnTo>
                  <a:lnTo>
                    <a:pt x="18741" y="1080"/>
                  </a:lnTo>
                  <a:lnTo>
                    <a:pt x="18181" y="780"/>
                  </a:lnTo>
                  <a:lnTo>
                    <a:pt x="17641" y="520"/>
                  </a:lnTo>
                  <a:lnTo>
                    <a:pt x="17161" y="320"/>
                  </a:lnTo>
                  <a:lnTo>
                    <a:pt x="16761" y="140"/>
                  </a:lnTo>
                  <a:lnTo>
                    <a:pt x="16441" y="40"/>
                  </a:lnTo>
                  <a:lnTo>
                    <a:pt x="16321" y="20"/>
                  </a:lnTo>
                  <a:lnTo>
                    <a:pt x="1624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3819725" y="3053250"/>
              <a:ext cx="52025" cy="52025"/>
            </a:xfrm>
            <a:custGeom>
              <a:rect b="b" l="l" r="r" t="t"/>
              <a:pathLst>
                <a:path extrusionOk="0" h="2081" w="2081">
                  <a:moveTo>
                    <a:pt x="1041" y="0"/>
                  </a:moveTo>
                  <a:lnTo>
                    <a:pt x="821" y="20"/>
                  </a:lnTo>
                  <a:lnTo>
                    <a:pt x="641" y="80"/>
                  </a:lnTo>
                  <a:lnTo>
                    <a:pt x="461" y="180"/>
                  </a:lnTo>
                  <a:lnTo>
                    <a:pt x="301" y="300"/>
                  </a:lnTo>
                  <a:lnTo>
                    <a:pt x="181" y="460"/>
                  </a:lnTo>
                  <a:lnTo>
                    <a:pt x="81" y="640"/>
                  </a:lnTo>
                  <a:lnTo>
                    <a:pt x="21" y="840"/>
                  </a:lnTo>
                  <a:lnTo>
                    <a:pt x="1" y="1040"/>
                  </a:lnTo>
                  <a:lnTo>
                    <a:pt x="21" y="1260"/>
                  </a:lnTo>
                  <a:lnTo>
                    <a:pt x="81" y="1440"/>
                  </a:lnTo>
                  <a:lnTo>
                    <a:pt x="181" y="1620"/>
                  </a:lnTo>
                  <a:lnTo>
                    <a:pt x="301" y="1780"/>
                  </a:lnTo>
                  <a:lnTo>
                    <a:pt x="461" y="1900"/>
                  </a:lnTo>
                  <a:lnTo>
                    <a:pt x="641" y="2000"/>
                  </a:lnTo>
                  <a:lnTo>
                    <a:pt x="821" y="2060"/>
                  </a:lnTo>
                  <a:lnTo>
                    <a:pt x="1041" y="2080"/>
                  </a:lnTo>
                  <a:lnTo>
                    <a:pt x="1241" y="2060"/>
                  </a:lnTo>
                  <a:lnTo>
                    <a:pt x="1441" y="2000"/>
                  </a:lnTo>
                  <a:lnTo>
                    <a:pt x="1621" y="1900"/>
                  </a:lnTo>
                  <a:lnTo>
                    <a:pt x="1781" y="1780"/>
                  </a:lnTo>
                  <a:lnTo>
                    <a:pt x="1901" y="1620"/>
                  </a:lnTo>
                  <a:lnTo>
                    <a:pt x="2001" y="1440"/>
                  </a:lnTo>
                  <a:lnTo>
                    <a:pt x="2061" y="1260"/>
                  </a:lnTo>
                  <a:lnTo>
                    <a:pt x="2081" y="1040"/>
                  </a:lnTo>
                  <a:lnTo>
                    <a:pt x="2061" y="840"/>
                  </a:lnTo>
                  <a:lnTo>
                    <a:pt x="2001" y="640"/>
                  </a:lnTo>
                  <a:lnTo>
                    <a:pt x="1901" y="460"/>
                  </a:lnTo>
                  <a:lnTo>
                    <a:pt x="1781" y="300"/>
                  </a:lnTo>
                  <a:lnTo>
                    <a:pt x="1621" y="180"/>
                  </a:lnTo>
                  <a:lnTo>
                    <a:pt x="1441" y="80"/>
                  </a:lnTo>
                  <a:lnTo>
                    <a:pt x="1241" y="2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5A60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3832225" y="3066250"/>
              <a:ext cx="26525" cy="26525"/>
            </a:xfrm>
            <a:custGeom>
              <a:rect b="b" l="l" r="r" t="t"/>
              <a:pathLst>
                <a:path extrusionOk="0" h="1061" w="1061">
                  <a:moveTo>
                    <a:pt x="441" y="0"/>
                  </a:moveTo>
                  <a:lnTo>
                    <a:pt x="341" y="40"/>
                  </a:lnTo>
                  <a:lnTo>
                    <a:pt x="241" y="80"/>
                  </a:lnTo>
                  <a:lnTo>
                    <a:pt x="161" y="140"/>
                  </a:lnTo>
                  <a:lnTo>
                    <a:pt x="101" y="220"/>
                  </a:lnTo>
                  <a:lnTo>
                    <a:pt x="61" y="320"/>
                  </a:lnTo>
                  <a:lnTo>
                    <a:pt x="21" y="420"/>
                  </a:lnTo>
                  <a:lnTo>
                    <a:pt x="1" y="520"/>
                  </a:lnTo>
                  <a:lnTo>
                    <a:pt x="21" y="620"/>
                  </a:lnTo>
                  <a:lnTo>
                    <a:pt x="61" y="720"/>
                  </a:lnTo>
                  <a:lnTo>
                    <a:pt x="101" y="820"/>
                  </a:lnTo>
                  <a:lnTo>
                    <a:pt x="161" y="900"/>
                  </a:lnTo>
                  <a:lnTo>
                    <a:pt x="241" y="960"/>
                  </a:lnTo>
                  <a:lnTo>
                    <a:pt x="341" y="1000"/>
                  </a:lnTo>
                  <a:lnTo>
                    <a:pt x="441" y="1040"/>
                  </a:lnTo>
                  <a:lnTo>
                    <a:pt x="541" y="1060"/>
                  </a:lnTo>
                  <a:lnTo>
                    <a:pt x="641" y="1040"/>
                  </a:lnTo>
                  <a:lnTo>
                    <a:pt x="741" y="1000"/>
                  </a:lnTo>
                  <a:lnTo>
                    <a:pt x="841" y="960"/>
                  </a:lnTo>
                  <a:lnTo>
                    <a:pt x="921" y="900"/>
                  </a:lnTo>
                  <a:lnTo>
                    <a:pt x="981" y="820"/>
                  </a:lnTo>
                  <a:lnTo>
                    <a:pt x="1021" y="720"/>
                  </a:lnTo>
                  <a:lnTo>
                    <a:pt x="1061" y="620"/>
                  </a:lnTo>
                  <a:lnTo>
                    <a:pt x="1061" y="520"/>
                  </a:lnTo>
                  <a:lnTo>
                    <a:pt x="1061" y="420"/>
                  </a:lnTo>
                  <a:lnTo>
                    <a:pt x="1021" y="320"/>
                  </a:lnTo>
                  <a:lnTo>
                    <a:pt x="981" y="220"/>
                  </a:lnTo>
                  <a:lnTo>
                    <a:pt x="921" y="140"/>
                  </a:lnTo>
                  <a:lnTo>
                    <a:pt x="841" y="80"/>
                  </a:lnTo>
                  <a:lnTo>
                    <a:pt x="741" y="4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rgbClr val="090B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2548675" y="4039300"/>
              <a:ext cx="854050" cy="986075"/>
            </a:xfrm>
            <a:custGeom>
              <a:rect b="b" l="l" r="r" t="t"/>
              <a:pathLst>
                <a:path extrusionOk="0" h="39443" w="34162">
                  <a:moveTo>
                    <a:pt x="34162" y="0"/>
                  </a:moveTo>
                  <a:lnTo>
                    <a:pt x="32042" y="2300"/>
                  </a:lnTo>
                  <a:lnTo>
                    <a:pt x="29922" y="4580"/>
                  </a:lnTo>
                  <a:lnTo>
                    <a:pt x="27461" y="7261"/>
                  </a:lnTo>
                  <a:lnTo>
                    <a:pt x="24881" y="10081"/>
                  </a:lnTo>
                  <a:lnTo>
                    <a:pt x="22481" y="12781"/>
                  </a:lnTo>
                  <a:lnTo>
                    <a:pt x="21401" y="14001"/>
                  </a:lnTo>
                  <a:lnTo>
                    <a:pt x="20481" y="15081"/>
                  </a:lnTo>
                  <a:lnTo>
                    <a:pt x="19721" y="16001"/>
                  </a:lnTo>
                  <a:lnTo>
                    <a:pt x="19141" y="16721"/>
                  </a:lnTo>
                  <a:lnTo>
                    <a:pt x="18881" y="17061"/>
                  </a:lnTo>
                  <a:lnTo>
                    <a:pt x="18561" y="17421"/>
                  </a:lnTo>
                  <a:lnTo>
                    <a:pt x="18161" y="17841"/>
                  </a:lnTo>
                  <a:lnTo>
                    <a:pt x="17721" y="18281"/>
                  </a:lnTo>
                  <a:lnTo>
                    <a:pt x="16681" y="19261"/>
                  </a:lnTo>
                  <a:lnTo>
                    <a:pt x="15481" y="20361"/>
                  </a:lnTo>
                  <a:lnTo>
                    <a:pt x="14121" y="21541"/>
                  </a:lnTo>
                  <a:lnTo>
                    <a:pt x="12681" y="22781"/>
                  </a:lnTo>
                  <a:lnTo>
                    <a:pt x="9641" y="25361"/>
                  </a:lnTo>
                  <a:lnTo>
                    <a:pt x="6620" y="27942"/>
                  </a:lnTo>
                  <a:lnTo>
                    <a:pt x="5220" y="29162"/>
                  </a:lnTo>
                  <a:lnTo>
                    <a:pt x="3920" y="30322"/>
                  </a:lnTo>
                  <a:lnTo>
                    <a:pt x="2780" y="31382"/>
                  </a:lnTo>
                  <a:lnTo>
                    <a:pt x="2260" y="31882"/>
                  </a:lnTo>
                  <a:lnTo>
                    <a:pt x="1820" y="32342"/>
                  </a:lnTo>
                  <a:lnTo>
                    <a:pt x="1420" y="32762"/>
                  </a:lnTo>
                  <a:lnTo>
                    <a:pt x="1080" y="33162"/>
                  </a:lnTo>
                  <a:lnTo>
                    <a:pt x="800" y="33502"/>
                  </a:lnTo>
                  <a:lnTo>
                    <a:pt x="580" y="33822"/>
                  </a:lnTo>
                  <a:lnTo>
                    <a:pt x="420" y="34122"/>
                  </a:lnTo>
                  <a:lnTo>
                    <a:pt x="280" y="34422"/>
                  </a:lnTo>
                  <a:lnTo>
                    <a:pt x="180" y="34702"/>
                  </a:lnTo>
                  <a:lnTo>
                    <a:pt x="100" y="34962"/>
                  </a:lnTo>
                  <a:lnTo>
                    <a:pt x="40" y="35222"/>
                  </a:lnTo>
                  <a:lnTo>
                    <a:pt x="0" y="35482"/>
                  </a:lnTo>
                  <a:lnTo>
                    <a:pt x="0" y="35722"/>
                  </a:lnTo>
                  <a:lnTo>
                    <a:pt x="0" y="35942"/>
                  </a:lnTo>
                  <a:lnTo>
                    <a:pt x="40" y="36162"/>
                  </a:lnTo>
                  <a:lnTo>
                    <a:pt x="80" y="36362"/>
                  </a:lnTo>
                  <a:lnTo>
                    <a:pt x="140" y="36562"/>
                  </a:lnTo>
                  <a:lnTo>
                    <a:pt x="220" y="36742"/>
                  </a:lnTo>
                  <a:lnTo>
                    <a:pt x="300" y="36922"/>
                  </a:lnTo>
                  <a:lnTo>
                    <a:pt x="400" y="37082"/>
                  </a:lnTo>
                  <a:lnTo>
                    <a:pt x="600" y="37382"/>
                  </a:lnTo>
                  <a:lnTo>
                    <a:pt x="780" y="37582"/>
                  </a:lnTo>
                  <a:lnTo>
                    <a:pt x="980" y="37762"/>
                  </a:lnTo>
                  <a:lnTo>
                    <a:pt x="1160" y="37922"/>
                  </a:lnTo>
                  <a:lnTo>
                    <a:pt x="1320" y="38042"/>
                  </a:lnTo>
                  <a:lnTo>
                    <a:pt x="1600" y="38222"/>
                  </a:lnTo>
                  <a:lnTo>
                    <a:pt x="1740" y="38302"/>
                  </a:lnTo>
                  <a:lnTo>
                    <a:pt x="2380" y="38742"/>
                  </a:lnTo>
                  <a:lnTo>
                    <a:pt x="2680" y="38942"/>
                  </a:lnTo>
                  <a:lnTo>
                    <a:pt x="2960" y="39102"/>
                  </a:lnTo>
                  <a:lnTo>
                    <a:pt x="3220" y="39222"/>
                  </a:lnTo>
                  <a:lnTo>
                    <a:pt x="3460" y="39342"/>
                  </a:lnTo>
                  <a:lnTo>
                    <a:pt x="3680" y="39402"/>
                  </a:lnTo>
                  <a:lnTo>
                    <a:pt x="3880" y="39442"/>
                  </a:lnTo>
                  <a:lnTo>
                    <a:pt x="4280" y="39322"/>
                  </a:lnTo>
                  <a:lnTo>
                    <a:pt x="4300" y="39322"/>
                  </a:lnTo>
                  <a:lnTo>
                    <a:pt x="4680" y="39202"/>
                  </a:lnTo>
                  <a:lnTo>
                    <a:pt x="5040" y="39062"/>
                  </a:lnTo>
                  <a:lnTo>
                    <a:pt x="5420" y="38902"/>
                  </a:lnTo>
                  <a:lnTo>
                    <a:pt x="5800" y="38722"/>
                  </a:lnTo>
                  <a:lnTo>
                    <a:pt x="6180" y="38542"/>
                  </a:lnTo>
                  <a:lnTo>
                    <a:pt x="6540" y="38342"/>
                  </a:lnTo>
                  <a:lnTo>
                    <a:pt x="6920" y="38122"/>
                  </a:lnTo>
                  <a:lnTo>
                    <a:pt x="7300" y="37882"/>
                  </a:lnTo>
                  <a:lnTo>
                    <a:pt x="8041" y="37362"/>
                  </a:lnTo>
                  <a:lnTo>
                    <a:pt x="8801" y="36802"/>
                  </a:lnTo>
                  <a:lnTo>
                    <a:pt x="9541" y="36182"/>
                  </a:lnTo>
                  <a:lnTo>
                    <a:pt x="10281" y="35502"/>
                  </a:lnTo>
                  <a:lnTo>
                    <a:pt x="11021" y="34802"/>
                  </a:lnTo>
                  <a:lnTo>
                    <a:pt x="11761" y="34042"/>
                  </a:lnTo>
                  <a:lnTo>
                    <a:pt x="12481" y="33262"/>
                  </a:lnTo>
                  <a:lnTo>
                    <a:pt x="13201" y="32462"/>
                  </a:lnTo>
                  <a:lnTo>
                    <a:pt x="13901" y="31622"/>
                  </a:lnTo>
                  <a:lnTo>
                    <a:pt x="14601" y="30762"/>
                  </a:lnTo>
                  <a:lnTo>
                    <a:pt x="15301" y="29902"/>
                  </a:lnTo>
                  <a:lnTo>
                    <a:pt x="15981" y="29002"/>
                  </a:lnTo>
                  <a:lnTo>
                    <a:pt x="16641" y="28102"/>
                  </a:lnTo>
                  <a:lnTo>
                    <a:pt x="17301" y="27202"/>
                  </a:lnTo>
                  <a:lnTo>
                    <a:pt x="18541" y="25401"/>
                  </a:lnTo>
                  <a:lnTo>
                    <a:pt x="19741" y="23621"/>
                  </a:lnTo>
                  <a:lnTo>
                    <a:pt x="20861" y="21881"/>
                  </a:lnTo>
                  <a:lnTo>
                    <a:pt x="21881" y="20261"/>
                  </a:lnTo>
                  <a:lnTo>
                    <a:pt x="22821" y="18741"/>
                  </a:lnTo>
                  <a:lnTo>
                    <a:pt x="24401" y="16241"/>
                  </a:lnTo>
                  <a:lnTo>
                    <a:pt x="24981" y="15361"/>
                  </a:lnTo>
                  <a:lnTo>
                    <a:pt x="25641" y="14381"/>
                  </a:lnTo>
                  <a:lnTo>
                    <a:pt x="26381" y="13341"/>
                  </a:lnTo>
                  <a:lnTo>
                    <a:pt x="27201" y="12241"/>
                  </a:lnTo>
                  <a:lnTo>
                    <a:pt x="27221" y="12201"/>
                  </a:lnTo>
                  <a:lnTo>
                    <a:pt x="29862" y="7601"/>
                  </a:lnTo>
                  <a:lnTo>
                    <a:pt x="32042" y="3760"/>
                  </a:lnTo>
                  <a:lnTo>
                    <a:pt x="34162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3530700" y="3778775"/>
              <a:ext cx="393050" cy="187050"/>
            </a:xfrm>
            <a:custGeom>
              <a:rect b="b" l="l" r="r" t="t"/>
              <a:pathLst>
                <a:path extrusionOk="0" h="7482" w="15722">
                  <a:moveTo>
                    <a:pt x="15722" y="1"/>
                  </a:moveTo>
                  <a:lnTo>
                    <a:pt x="14122" y="381"/>
                  </a:lnTo>
                  <a:lnTo>
                    <a:pt x="12302" y="861"/>
                  </a:lnTo>
                  <a:lnTo>
                    <a:pt x="10381" y="1381"/>
                  </a:lnTo>
                  <a:lnTo>
                    <a:pt x="8421" y="1941"/>
                  </a:lnTo>
                  <a:lnTo>
                    <a:pt x="7461" y="2241"/>
                  </a:lnTo>
                  <a:lnTo>
                    <a:pt x="6541" y="2521"/>
                  </a:lnTo>
                  <a:lnTo>
                    <a:pt x="5661" y="2821"/>
                  </a:lnTo>
                  <a:lnTo>
                    <a:pt x="4841" y="3101"/>
                  </a:lnTo>
                  <a:lnTo>
                    <a:pt x="4101" y="3381"/>
                  </a:lnTo>
                  <a:lnTo>
                    <a:pt x="3461" y="3661"/>
                  </a:lnTo>
                  <a:lnTo>
                    <a:pt x="2901" y="3941"/>
                  </a:lnTo>
                  <a:lnTo>
                    <a:pt x="2661" y="4061"/>
                  </a:lnTo>
                  <a:lnTo>
                    <a:pt x="2461" y="4201"/>
                  </a:lnTo>
                  <a:lnTo>
                    <a:pt x="1961" y="4541"/>
                  </a:lnTo>
                  <a:lnTo>
                    <a:pt x="1541" y="4861"/>
                  </a:lnTo>
                  <a:lnTo>
                    <a:pt x="1181" y="5181"/>
                  </a:lnTo>
                  <a:lnTo>
                    <a:pt x="881" y="5481"/>
                  </a:lnTo>
                  <a:lnTo>
                    <a:pt x="641" y="5761"/>
                  </a:lnTo>
                  <a:lnTo>
                    <a:pt x="441" y="6041"/>
                  </a:lnTo>
                  <a:lnTo>
                    <a:pt x="301" y="6301"/>
                  </a:lnTo>
                  <a:lnTo>
                    <a:pt x="181" y="6521"/>
                  </a:lnTo>
                  <a:lnTo>
                    <a:pt x="101" y="6741"/>
                  </a:lnTo>
                  <a:lnTo>
                    <a:pt x="41" y="6921"/>
                  </a:lnTo>
                  <a:lnTo>
                    <a:pt x="21" y="7101"/>
                  </a:lnTo>
                  <a:lnTo>
                    <a:pt x="1" y="7221"/>
                  </a:lnTo>
                  <a:lnTo>
                    <a:pt x="1" y="7421"/>
                  </a:lnTo>
                  <a:lnTo>
                    <a:pt x="21" y="7481"/>
                  </a:lnTo>
                  <a:lnTo>
                    <a:pt x="61" y="7481"/>
                  </a:lnTo>
                  <a:lnTo>
                    <a:pt x="2761" y="6741"/>
                  </a:lnTo>
                  <a:lnTo>
                    <a:pt x="5181" y="6061"/>
                  </a:lnTo>
                  <a:lnTo>
                    <a:pt x="7901" y="5281"/>
                  </a:lnTo>
                  <a:lnTo>
                    <a:pt x="9261" y="4861"/>
                  </a:lnTo>
                  <a:lnTo>
                    <a:pt x="10601" y="4441"/>
                  </a:lnTo>
                  <a:lnTo>
                    <a:pt x="11842" y="4021"/>
                  </a:lnTo>
                  <a:lnTo>
                    <a:pt x="12982" y="3621"/>
                  </a:lnTo>
                  <a:lnTo>
                    <a:pt x="13942" y="3261"/>
                  </a:lnTo>
                  <a:lnTo>
                    <a:pt x="14362" y="3081"/>
                  </a:lnTo>
                  <a:lnTo>
                    <a:pt x="14722" y="2901"/>
                  </a:lnTo>
                  <a:lnTo>
                    <a:pt x="15022" y="2761"/>
                  </a:lnTo>
                  <a:lnTo>
                    <a:pt x="15262" y="2601"/>
                  </a:lnTo>
                  <a:lnTo>
                    <a:pt x="15422" y="2481"/>
                  </a:lnTo>
                  <a:lnTo>
                    <a:pt x="15482" y="2421"/>
                  </a:lnTo>
                  <a:lnTo>
                    <a:pt x="15522" y="2361"/>
                  </a:lnTo>
                  <a:lnTo>
                    <a:pt x="15562" y="2221"/>
                  </a:lnTo>
                  <a:lnTo>
                    <a:pt x="15622" y="2021"/>
                  </a:lnTo>
                  <a:lnTo>
                    <a:pt x="15642" y="1781"/>
                  </a:lnTo>
                  <a:lnTo>
                    <a:pt x="15682" y="1501"/>
                  </a:lnTo>
                  <a:lnTo>
                    <a:pt x="15702" y="801"/>
                  </a:lnTo>
                  <a:lnTo>
                    <a:pt x="15722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3744725" y="3525275"/>
              <a:ext cx="166525" cy="117025"/>
            </a:xfrm>
            <a:custGeom>
              <a:rect b="b" l="l" r="r" t="t"/>
              <a:pathLst>
                <a:path extrusionOk="0" h="4681" w="6661">
                  <a:moveTo>
                    <a:pt x="6481" y="0"/>
                  </a:moveTo>
                  <a:lnTo>
                    <a:pt x="0" y="4681"/>
                  </a:lnTo>
                  <a:lnTo>
                    <a:pt x="6661" y="1920"/>
                  </a:lnTo>
                  <a:lnTo>
                    <a:pt x="6481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2926675" y="3147250"/>
              <a:ext cx="74525" cy="63525"/>
            </a:xfrm>
            <a:custGeom>
              <a:rect b="b" l="l" r="r" t="t"/>
              <a:pathLst>
                <a:path extrusionOk="0" h="2541" w="2981">
                  <a:moveTo>
                    <a:pt x="1801" y="1"/>
                  </a:moveTo>
                  <a:lnTo>
                    <a:pt x="1501" y="41"/>
                  </a:lnTo>
                  <a:lnTo>
                    <a:pt x="1221" y="121"/>
                  </a:lnTo>
                  <a:lnTo>
                    <a:pt x="921" y="261"/>
                  </a:lnTo>
                  <a:lnTo>
                    <a:pt x="661" y="441"/>
                  </a:lnTo>
                  <a:lnTo>
                    <a:pt x="421" y="641"/>
                  </a:lnTo>
                  <a:lnTo>
                    <a:pt x="241" y="861"/>
                  </a:lnTo>
                  <a:lnTo>
                    <a:pt x="101" y="1101"/>
                  </a:lnTo>
                  <a:lnTo>
                    <a:pt x="61" y="1221"/>
                  </a:lnTo>
                  <a:lnTo>
                    <a:pt x="21" y="1341"/>
                  </a:lnTo>
                  <a:lnTo>
                    <a:pt x="1" y="1481"/>
                  </a:lnTo>
                  <a:lnTo>
                    <a:pt x="1" y="1601"/>
                  </a:lnTo>
                  <a:lnTo>
                    <a:pt x="1" y="1701"/>
                  </a:lnTo>
                  <a:lnTo>
                    <a:pt x="21" y="1821"/>
                  </a:lnTo>
                  <a:lnTo>
                    <a:pt x="61" y="1941"/>
                  </a:lnTo>
                  <a:lnTo>
                    <a:pt x="101" y="2041"/>
                  </a:lnTo>
                  <a:lnTo>
                    <a:pt x="161" y="2141"/>
                  </a:lnTo>
                  <a:lnTo>
                    <a:pt x="241" y="2221"/>
                  </a:lnTo>
                  <a:lnTo>
                    <a:pt x="341" y="2301"/>
                  </a:lnTo>
                  <a:lnTo>
                    <a:pt x="421" y="2381"/>
                  </a:lnTo>
                  <a:lnTo>
                    <a:pt x="541" y="2421"/>
                  </a:lnTo>
                  <a:lnTo>
                    <a:pt x="661" y="2481"/>
                  </a:lnTo>
                  <a:lnTo>
                    <a:pt x="781" y="2501"/>
                  </a:lnTo>
                  <a:lnTo>
                    <a:pt x="901" y="2521"/>
                  </a:lnTo>
                  <a:lnTo>
                    <a:pt x="1181" y="2541"/>
                  </a:lnTo>
                  <a:lnTo>
                    <a:pt x="1461" y="2501"/>
                  </a:lnTo>
                  <a:lnTo>
                    <a:pt x="1761" y="2401"/>
                  </a:lnTo>
                  <a:lnTo>
                    <a:pt x="2041" y="2261"/>
                  </a:lnTo>
                  <a:lnTo>
                    <a:pt x="2321" y="2101"/>
                  </a:lnTo>
                  <a:lnTo>
                    <a:pt x="2541" y="1881"/>
                  </a:lnTo>
                  <a:lnTo>
                    <a:pt x="2721" y="1661"/>
                  </a:lnTo>
                  <a:lnTo>
                    <a:pt x="2861" y="1421"/>
                  </a:lnTo>
                  <a:lnTo>
                    <a:pt x="2921" y="1301"/>
                  </a:lnTo>
                  <a:lnTo>
                    <a:pt x="2941" y="1181"/>
                  </a:lnTo>
                  <a:lnTo>
                    <a:pt x="2981" y="1061"/>
                  </a:lnTo>
                  <a:lnTo>
                    <a:pt x="2981" y="941"/>
                  </a:lnTo>
                  <a:lnTo>
                    <a:pt x="2981" y="821"/>
                  </a:lnTo>
                  <a:lnTo>
                    <a:pt x="2961" y="701"/>
                  </a:lnTo>
                  <a:lnTo>
                    <a:pt x="2921" y="601"/>
                  </a:lnTo>
                  <a:lnTo>
                    <a:pt x="2861" y="481"/>
                  </a:lnTo>
                  <a:lnTo>
                    <a:pt x="2801" y="381"/>
                  </a:lnTo>
                  <a:lnTo>
                    <a:pt x="2721" y="301"/>
                  </a:lnTo>
                  <a:lnTo>
                    <a:pt x="2641" y="221"/>
                  </a:lnTo>
                  <a:lnTo>
                    <a:pt x="2541" y="161"/>
                  </a:lnTo>
                  <a:lnTo>
                    <a:pt x="2441" y="101"/>
                  </a:lnTo>
                  <a:lnTo>
                    <a:pt x="2321" y="61"/>
                  </a:lnTo>
                  <a:lnTo>
                    <a:pt x="2201" y="21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2919675" y="3264250"/>
              <a:ext cx="31025" cy="26025"/>
            </a:xfrm>
            <a:custGeom>
              <a:rect b="b" l="l" r="r" t="t"/>
              <a:pathLst>
                <a:path extrusionOk="0" h="1041" w="1241">
                  <a:moveTo>
                    <a:pt x="741" y="1"/>
                  </a:moveTo>
                  <a:lnTo>
                    <a:pt x="621" y="21"/>
                  </a:lnTo>
                  <a:lnTo>
                    <a:pt x="501" y="61"/>
                  </a:lnTo>
                  <a:lnTo>
                    <a:pt x="381" y="121"/>
                  </a:lnTo>
                  <a:lnTo>
                    <a:pt x="261" y="181"/>
                  </a:lnTo>
                  <a:lnTo>
                    <a:pt x="181" y="261"/>
                  </a:lnTo>
                  <a:lnTo>
                    <a:pt x="101" y="361"/>
                  </a:lnTo>
                  <a:lnTo>
                    <a:pt x="41" y="461"/>
                  </a:lnTo>
                  <a:lnTo>
                    <a:pt x="1" y="561"/>
                  </a:lnTo>
                  <a:lnTo>
                    <a:pt x="1" y="661"/>
                  </a:lnTo>
                  <a:lnTo>
                    <a:pt x="1" y="761"/>
                  </a:lnTo>
                  <a:lnTo>
                    <a:pt x="41" y="841"/>
                  </a:lnTo>
                  <a:lnTo>
                    <a:pt x="101" y="921"/>
                  </a:lnTo>
                  <a:lnTo>
                    <a:pt x="181" y="981"/>
                  </a:lnTo>
                  <a:lnTo>
                    <a:pt x="261" y="1021"/>
                  </a:lnTo>
                  <a:lnTo>
                    <a:pt x="381" y="1041"/>
                  </a:lnTo>
                  <a:lnTo>
                    <a:pt x="601" y="1041"/>
                  </a:lnTo>
                  <a:lnTo>
                    <a:pt x="721" y="1001"/>
                  </a:lnTo>
                  <a:lnTo>
                    <a:pt x="841" y="941"/>
                  </a:lnTo>
                  <a:lnTo>
                    <a:pt x="961" y="861"/>
                  </a:lnTo>
                  <a:lnTo>
                    <a:pt x="1061" y="781"/>
                  </a:lnTo>
                  <a:lnTo>
                    <a:pt x="1121" y="681"/>
                  </a:lnTo>
                  <a:lnTo>
                    <a:pt x="1181" y="601"/>
                  </a:lnTo>
                  <a:lnTo>
                    <a:pt x="1221" y="501"/>
                  </a:lnTo>
                  <a:lnTo>
                    <a:pt x="1241" y="401"/>
                  </a:lnTo>
                  <a:lnTo>
                    <a:pt x="1221" y="301"/>
                  </a:lnTo>
                  <a:lnTo>
                    <a:pt x="1181" y="201"/>
                  </a:lnTo>
                  <a:lnTo>
                    <a:pt x="1121" y="121"/>
                  </a:lnTo>
                  <a:lnTo>
                    <a:pt x="1041" y="61"/>
                  </a:lnTo>
                  <a:lnTo>
                    <a:pt x="961" y="21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2960175" y="714125"/>
              <a:ext cx="1178100" cy="1918125"/>
            </a:xfrm>
            <a:custGeom>
              <a:rect b="b" l="l" r="r" t="t"/>
              <a:pathLst>
                <a:path extrusionOk="0" h="76725" w="47124">
                  <a:moveTo>
                    <a:pt x="30422" y="1"/>
                  </a:moveTo>
                  <a:lnTo>
                    <a:pt x="29322" y="21"/>
                  </a:lnTo>
                  <a:lnTo>
                    <a:pt x="28222" y="81"/>
                  </a:lnTo>
                  <a:lnTo>
                    <a:pt x="27082" y="201"/>
                  </a:lnTo>
                  <a:lnTo>
                    <a:pt x="25922" y="361"/>
                  </a:lnTo>
                  <a:lnTo>
                    <a:pt x="25342" y="461"/>
                  </a:lnTo>
                  <a:lnTo>
                    <a:pt x="24762" y="561"/>
                  </a:lnTo>
                  <a:lnTo>
                    <a:pt x="23722" y="801"/>
                  </a:lnTo>
                  <a:lnTo>
                    <a:pt x="22662" y="1061"/>
                  </a:lnTo>
                  <a:lnTo>
                    <a:pt x="21582" y="1381"/>
                  </a:lnTo>
                  <a:lnTo>
                    <a:pt x="20502" y="1761"/>
                  </a:lnTo>
                  <a:lnTo>
                    <a:pt x="19842" y="2001"/>
                  </a:lnTo>
                  <a:lnTo>
                    <a:pt x="19182" y="2281"/>
                  </a:lnTo>
                  <a:lnTo>
                    <a:pt x="18562" y="2581"/>
                  </a:lnTo>
                  <a:lnTo>
                    <a:pt x="17942" y="2881"/>
                  </a:lnTo>
                  <a:lnTo>
                    <a:pt x="17362" y="3221"/>
                  </a:lnTo>
                  <a:lnTo>
                    <a:pt x="16782" y="3561"/>
                  </a:lnTo>
                  <a:lnTo>
                    <a:pt x="16222" y="3921"/>
                  </a:lnTo>
                  <a:lnTo>
                    <a:pt x="15682" y="4301"/>
                  </a:lnTo>
                  <a:lnTo>
                    <a:pt x="15182" y="4681"/>
                  </a:lnTo>
                  <a:lnTo>
                    <a:pt x="14682" y="5081"/>
                  </a:lnTo>
                  <a:lnTo>
                    <a:pt x="14182" y="5501"/>
                  </a:lnTo>
                  <a:lnTo>
                    <a:pt x="13722" y="5941"/>
                  </a:lnTo>
                  <a:lnTo>
                    <a:pt x="13282" y="6381"/>
                  </a:lnTo>
                  <a:lnTo>
                    <a:pt x="12842" y="6841"/>
                  </a:lnTo>
                  <a:lnTo>
                    <a:pt x="12421" y="7301"/>
                  </a:lnTo>
                  <a:lnTo>
                    <a:pt x="12021" y="7801"/>
                  </a:lnTo>
                  <a:lnTo>
                    <a:pt x="11641" y="8281"/>
                  </a:lnTo>
                  <a:lnTo>
                    <a:pt x="11281" y="8781"/>
                  </a:lnTo>
                  <a:lnTo>
                    <a:pt x="10921" y="9301"/>
                  </a:lnTo>
                  <a:lnTo>
                    <a:pt x="10581" y="9821"/>
                  </a:lnTo>
                  <a:lnTo>
                    <a:pt x="10261" y="10341"/>
                  </a:lnTo>
                  <a:lnTo>
                    <a:pt x="9961" y="10881"/>
                  </a:lnTo>
                  <a:lnTo>
                    <a:pt x="9661" y="11421"/>
                  </a:lnTo>
                  <a:lnTo>
                    <a:pt x="9381" y="11981"/>
                  </a:lnTo>
                  <a:lnTo>
                    <a:pt x="9121" y="12542"/>
                  </a:lnTo>
                  <a:lnTo>
                    <a:pt x="8861" y="13102"/>
                  </a:lnTo>
                  <a:lnTo>
                    <a:pt x="8621" y="13682"/>
                  </a:lnTo>
                  <a:lnTo>
                    <a:pt x="8381" y="14242"/>
                  </a:lnTo>
                  <a:lnTo>
                    <a:pt x="8181" y="14822"/>
                  </a:lnTo>
                  <a:lnTo>
                    <a:pt x="7981" y="15422"/>
                  </a:lnTo>
                  <a:lnTo>
                    <a:pt x="7601" y="16582"/>
                  </a:lnTo>
                  <a:lnTo>
                    <a:pt x="7281" y="17782"/>
                  </a:lnTo>
                  <a:lnTo>
                    <a:pt x="6981" y="18962"/>
                  </a:lnTo>
                  <a:lnTo>
                    <a:pt x="6741" y="20142"/>
                  </a:lnTo>
                  <a:lnTo>
                    <a:pt x="6541" y="21342"/>
                  </a:lnTo>
                  <a:lnTo>
                    <a:pt x="6361" y="22522"/>
                  </a:lnTo>
                  <a:lnTo>
                    <a:pt x="6241" y="23682"/>
                  </a:lnTo>
                  <a:lnTo>
                    <a:pt x="6121" y="24822"/>
                  </a:lnTo>
                  <a:lnTo>
                    <a:pt x="6061" y="25962"/>
                  </a:lnTo>
                  <a:lnTo>
                    <a:pt x="6001" y="27062"/>
                  </a:lnTo>
                  <a:lnTo>
                    <a:pt x="5981" y="28142"/>
                  </a:lnTo>
                  <a:lnTo>
                    <a:pt x="5981" y="29182"/>
                  </a:lnTo>
                  <a:lnTo>
                    <a:pt x="6001" y="30182"/>
                  </a:lnTo>
                  <a:lnTo>
                    <a:pt x="6041" y="31142"/>
                  </a:lnTo>
                  <a:lnTo>
                    <a:pt x="6081" y="32062"/>
                  </a:lnTo>
                  <a:lnTo>
                    <a:pt x="6161" y="32922"/>
                  </a:lnTo>
                  <a:lnTo>
                    <a:pt x="6221" y="33723"/>
                  </a:lnTo>
                  <a:lnTo>
                    <a:pt x="6281" y="34563"/>
                  </a:lnTo>
                  <a:lnTo>
                    <a:pt x="6321" y="35483"/>
                  </a:lnTo>
                  <a:lnTo>
                    <a:pt x="6321" y="36503"/>
                  </a:lnTo>
                  <a:lnTo>
                    <a:pt x="6281" y="37603"/>
                  </a:lnTo>
                  <a:lnTo>
                    <a:pt x="6221" y="38783"/>
                  </a:lnTo>
                  <a:lnTo>
                    <a:pt x="6121" y="40023"/>
                  </a:lnTo>
                  <a:lnTo>
                    <a:pt x="6021" y="41343"/>
                  </a:lnTo>
                  <a:lnTo>
                    <a:pt x="5881" y="42683"/>
                  </a:lnTo>
                  <a:lnTo>
                    <a:pt x="5721" y="44083"/>
                  </a:lnTo>
                  <a:lnTo>
                    <a:pt x="5541" y="45523"/>
                  </a:lnTo>
                  <a:lnTo>
                    <a:pt x="5341" y="46983"/>
                  </a:lnTo>
                  <a:lnTo>
                    <a:pt x="5121" y="48483"/>
                  </a:lnTo>
                  <a:lnTo>
                    <a:pt x="4881" y="49963"/>
                  </a:lnTo>
                  <a:lnTo>
                    <a:pt x="4641" y="51483"/>
                  </a:lnTo>
                  <a:lnTo>
                    <a:pt x="4121" y="54464"/>
                  </a:lnTo>
                  <a:lnTo>
                    <a:pt x="3561" y="57384"/>
                  </a:lnTo>
                  <a:lnTo>
                    <a:pt x="3001" y="60164"/>
                  </a:lnTo>
                  <a:lnTo>
                    <a:pt x="2421" y="62744"/>
                  </a:lnTo>
                  <a:lnTo>
                    <a:pt x="2141" y="63944"/>
                  </a:lnTo>
                  <a:lnTo>
                    <a:pt x="1861" y="65064"/>
                  </a:lnTo>
                  <a:lnTo>
                    <a:pt x="1601" y="66104"/>
                  </a:lnTo>
                  <a:lnTo>
                    <a:pt x="1321" y="67064"/>
                  </a:lnTo>
                  <a:lnTo>
                    <a:pt x="1081" y="67924"/>
                  </a:lnTo>
                  <a:lnTo>
                    <a:pt x="821" y="68684"/>
                  </a:lnTo>
                  <a:lnTo>
                    <a:pt x="601" y="69324"/>
                  </a:lnTo>
                  <a:lnTo>
                    <a:pt x="381" y="69844"/>
                  </a:lnTo>
                  <a:lnTo>
                    <a:pt x="181" y="70244"/>
                  </a:lnTo>
                  <a:lnTo>
                    <a:pt x="81" y="70384"/>
                  </a:lnTo>
                  <a:lnTo>
                    <a:pt x="1" y="70504"/>
                  </a:lnTo>
                  <a:lnTo>
                    <a:pt x="401" y="70744"/>
                  </a:lnTo>
                  <a:lnTo>
                    <a:pt x="1461" y="71404"/>
                  </a:lnTo>
                  <a:lnTo>
                    <a:pt x="2181" y="71844"/>
                  </a:lnTo>
                  <a:lnTo>
                    <a:pt x="3021" y="72324"/>
                  </a:lnTo>
                  <a:lnTo>
                    <a:pt x="3961" y="72824"/>
                  </a:lnTo>
                  <a:lnTo>
                    <a:pt x="4961" y="73364"/>
                  </a:lnTo>
                  <a:lnTo>
                    <a:pt x="6001" y="73904"/>
                  </a:lnTo>
                  <a:lnTo>
                    <a:pt x="7081" y="74424"/>
                  </a:lnTo>
                  <a:lnTo>
                    <a:pt x="8181" y="74904"/>
                  </a:lnTo>
                  <a:lnTo>
                    <a:pt x="8721" y="75124"/>
                  </a:lnTo>
                  <a:lnTo>
                    <a:pt x="9241" y="75325"/>
                  </a:lnTo>
                  <a:lnTo>
                    <a:pt x="9761" y="75525"/>
                  </a:lnTo>
                  <a:lnTo>
                    <a:pt x="10281" y="75685"/>
                  </a:lnTo>
                  <a:lnTo>
                    <a:pt x="10781" y="75825"/>
                  </a:lnTo>
                  <a:lnTo>
                    <a:pt x="11261" y="75945"/>
                  </a:lnTo>
                  <a:lnTo>
                    <a:pt x="11721" y="76045"/>
                  </a:lnTo>
                  <a:lnTo>
                    <a:pt x="12161" y="76105"/>
                  </a:lnTo>
                  <a:lnTo>
                    <a:pt x="12582" y="76145"/>
                  </a:lnTo>
                  <a:lnTo>
                    <a:pt x="12982" y="76145"/>
                  </a:lnTo>
                  <a:lnTo>
                    <a:pt x="16002" y="74584"/>
                  </a:lnTo>
                  <a:lnTo>
                    <a:pt x="16482" y="76725"/>
                  </a:lnTo>
                  <a:lnTo>
                    <a:pt x="18002" y="76725"/>
                  </a:lnTo>
                  <a:lnTo>
                    <a:pt x="19662" y="76705"/>
                  </a:lnTo>
                  <a:lnTo>
                    <a:pt x="21682" y="76685"/>
                  </a:lnTo>
                  <a:lnTo>
                    <a:pt x="23882" y="76625"/>
                  </a:lnTo>
                  <a:lnTo>
                    <a:pt x="25002" y="76565"/>
                  </a:lnTo>
                  <a:lnTo>
                    <a:pt x="26122" y="76525"/>
                  </a:lnTo>
                  <a:lnTo>
                    <a:pt x="27182" y="76445"/>
                  </a:lnTo>
                  <a:lnTo>
                    <a:pt x="28202" y="76365"/>
                  </a:lnTo>
                  <a:lnTo>
                    <a:pt x="29142" y="76265"/>
                  </a:lnTo>
                  <a:lnTo>
                    <a:pt x="29962" y="76145"/>
                  </a:lnTo>
                  <a:lnTo>
                    <a:pt x="30062" y="76125"/>
                  </a:lnTo>
                  <a:lnTo>
                    <a:pt x="30162" y="76065"/>
                  </a:lnTo>
                  <a:lnTo>
                    <a:pt x="30262" y="75985"/>
                  </a:lnTo>
                  <a:lnTo>
                    <a:pt x="30382" y="75885"/>
                  </a:lnTo>
                  <a:lnTo>
                    <a:pt x="30482" y="75765"/>
                  </a:lnTo>
                  <a:lnTo>
                    <a:pt x="30602" y="75605"/>
                  </a:lnTo>
                  <a:lnTo>
                    <a:pt x="30842" y="75225"/>
                  </a:lnTo>
                  <a:lnTo>
                    <a:pt x="31082" y="74764"/>
                  </a:lnTo>
                  <a:lnTo>
                    <a:pt x="31342" y="74224"/>
                  </a:lnTo>
                  <a:lnTo>
                    <a:pt x="31602" y="73604"/>
                  </a:lnTo>
                  <a:lnTo>
                    <a:pt x="31882" y="72884"/>
                  </a:lnTo>
                  <a:lnTo>
                    <a:pt x="32182" y="72104"/>
                  </a:lnTo>
                  <a:lnTo>
                    <a:pt x="32462" y="71244"/>
                  </a:lnTo>
                  <a:lnTo>
                    <a:pt x="32762" y="70304"/>
                  </a:lnTo>
                  <a:lnTo>
                    <a:pt x="33082" y="69304"/>
                  </a:lnTo>
                  <a:lnTo>
                    <a:pt x="33722" y="67124"/>
                  </a:lnTo>
                  <a:lnTo>
                    <a:pt x="34383" y="64704"/>
                  </a:lnTo>
                  <a:lnTo>
                    <a:pt x="35083" y="62084"/>
                  </a:lnTo>
                  <a:lnTo>
                    <a:pt x="35783" y="59284"/>
                  </a:lnTo>
                  <a:lnTo>
                    <a:pt x="36483" y="56324"/>
                  </a:lnTo>
                  <a:lnTo>
                    <a:pt x="37203" y="53243"/>
                  </a:lnTo>
                  <a:lnTo>
                    <a:pt x="37943" y="50063"/>
                  </a:lnTo>
                  <a:lnTo>
                    <a:pt x="38663" y="46803"/>
                  </a:lnTo>
                  <a:lnTo>
                    <a:pt x="39383" y="43503"/>
                  </a:lnTo>
                  <a:lnTo>
                    <a:pt x="40103" y="40163"/>
                  </a:lnTo>
                  <a:lnTo>
                    <a:pt x="41483" y="33543"/>
                  </a:lnTo>
                  <a:lnTo>
                    <a:pt x="42783" y="27122"/>
                  </a:lnTo>
                  <a:lnTo>
                    <a:pt x="43983" y="21122"/>
                  </a:lnTo>
                  <a:lnTo>
                    <a:pt x="45023" y="15762"/>
                  </a:lnTo>
                  <a:lnTo>
                    <a:pt x="45903" y="11221"/>
                  </a:lnTo>
                  <a:lnTo>
                    <a:pt x="46563" y="7721"/>
                  </a:lnTo>
                  <a:lnTo>
                    <a:pt x="47123" y="4681"/>
                  </a:lnTo>
                  <a:lnTo>
                    <a:pt x="46683" y="4401"/>
                  </a:lnTo>
                  <a:lnTo>
                    <a:pt x="46143" y="4081"/>
                  </a:lnTo>
                  <a:lnTo>
                    <a:pt x="45403" y="3681"/>
                  </a:lnTo>
                  <a:lnTo>
                    <a:pt x="44463" y="3221"/>
                  </a:lnTo>
                  <a:lnTo>
                    <a:pt x="43943" y="2961"/>
                  </a:lnTo>
                  <a:lnTo>
                    <a:pt x="43363" y="2721"/>
                  </a:lnTo>
                  <a:lnTo>
                    <a:pt x="42743" y="2461"/>
                  </a:lnTo>
                  <a:lnTo>
                    <a:pt x="42083" y="2201"/>
                  </a:lnTo>
                  <a:lnTo>
                    <a:pt x="41383" y="1941"/>
                  </a:lnTo>
                  <a:lnTo>
                    <a:pt x="40663" y="1681"/>
                  </a:lnTo>
                  <a:lnTo>
                    <a:pt x="39883" y="1441"/>
                  </a:lnTo>
                  <a:lnTo>
                    <a:pt x="39083" y="1201"/>
                  </a:lnTo>
                  <a:lnTo>
                    <a:pt x="38243" y="961"/>
                  </a:lnTo>
                  <a:lnTo>
                    <a:pt x="37363" y="761"/>
                  </a:lnTo>
                  <a:lnTo>
                    <a:pt x="36463" y="581"/>
                  </a:lnTo>
                  <a:lnTo>
                    <a:pt x="35523" y="401"/>
                  </a:lnTo>
                  <a:lnTo>
                    <a:pt x="34543" y="261"/>
                  </a:lnTo>
                  <a:lnTo>
                    <a:pt x="33562" y="141"/>
                  </a:lnTo>
                  <a:lnTo>
                    <a:pt x="32542" y="61"/>
                  </a:lnTo>
                  <a:lnTo>
                    <a:pt x="31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391750" y="1087650"/>
              <a:ext cx="357050" cy="939075"/>
            </a:xfrm>
            <a:custGeom>
              <a:rect b="b" l="l" r="r" t="t"/>
              <a:pathLst>
                <a:path extrusionOk="0" h="37563" w="14282">
                  <a:moveTo>
                    <a:pt x="3541" y="1"/>
                  </a:moveTo>
                  <a:lnTo>
                    <a:pt x="1" y="7081"/>
                  </a:lnTo>
                  <a:lnTo>
                    <a:pt x="5621" y="37562"/>
                  </a:lnTo>
                  <a:lnTo>
                    <a:pt x="5821" y="37522"/>
                  </a:lnTo>
                  <a:lnTo>
                    <a:pt x="6041" y="37442"/>
                  </a:lnTo>
                  <a:lnTo>
                    <a:pt x="6261" y="37362"/>
                  </a:lnTo>
                  <a:lnTo>
                    <a:pt x="6461" y="37242"/>
                  </a:lnTo>
                  <a:lnTo>
                    <a:pt x="6681" y="37102"/>
                  </a:lnTo>
                  <a:lnTo>
                    <a:pt x="6901" y="36962"/>
                  </a:lnTo>
                  <a:lnTo>
                    <a:pt x="7101" y="36782"/>
                  </a:lnTo>
                  <a:lnTo>
                    <a:pt x="7321" y="36602"/>
                  </a:lnTo>
                  <a:lnTo>
                    <a:pt x="7541" y="36382"/>
                  </a:lnTo>
                  <a:lnTo>
                    <a:pt x="7741" y="36162"/>
                  </a:lnTo>
                  <a:lnTo>
                    <a:pt x="8161" y="35662"/>
                  </a:lnTo>
                  <a:lnTo>
                    <a:pt x="8581" y="35102"/>
                  </a:lnTo>
                  <a:lnTo>
                    <a:pt x="9001" y="34482"/>
                  </a:lnTo>
                  <a:lnTo>
                    <a:pt x="9401" y="33802"/>
                  </a:lnTo>
                  <a:lnTo>
                    <a:pt x="9801" y="33082"/>
                  </a:lnTo>
                  <a:lnTo>
                    <a:pt x="10181" y="32302"/>
                  </a:lnTo>
                  <a:lnTo>
                    <a:pt x="10561" y="31502"/>
                  </a:lnTo>
                  <a:lnTo>
                    <a:pt x="10921" y="30642"/>
                  </a:lnTo>
                  <a:lnTo>
                    <a:pt x="11281" y="29742"/>
                  </a:lnTo>
                  <a:lnTo>
                    <a:pt x="11621" y="28822"/>
                  </a:lnTo>
                  <a:lnTo>
                    <a:pt x="11941" y="27862"/>
                  </a:lnTo>
                  <a:lnTo>
                    <a:pt x="12261" y="26902"/>
                  </a:lnTo>
                  <a:lnTo>
                    <a:pt x="12561" y="25902"/>
                  </a:lnTo>
                  <a:lnTo>
                    <a:pt x="12821" y="24882"/>
                  </a:lnTo>
                  <a:lnTo>
                    <a:pt x="13081" y="23862"/>
                  </a:lnTo>
                  <a:lnTo>
                    <a:pt x="13321" y="22822"/>
                  </a:lnTo>
                  <a:lnTo>
                    <a:pt x="13521" y="21782"/>
                  </a:lnTo>
                  <a:lnTo>
                    <a:pt x="13721" y="20742"/>
                  </a:lnTo>
                  <a:lnTo>
                    <a:pt x="13881" y="19702"/>
                  </a:lnTo>
                  <a:lnTo>
                    <a:pt x="14021" y="18662"/>
                  </a:lnTo>
                  <a:lnTo>
                    <a:pt x="14121" y="17641"/>
                  </a:lnTo>
                  <a:lnTo>
                    <a:pt x="14201" y="16641"/>
                  </a:lnTo>
                  <a:lnTo>
                    <a:pt x="14261" y="15661"/>
                  </a:lnTo>
                  <a:lnTo>
                    <a:pt x="14281" y="14681"/>
                  </a:lnTo>
                  <a:lnTo>
                    <a:pt x="14281" y="13741"/>
                  </a:lnTo>
                  <a:lnTo>
                    <a:pt x="14241" y="12841"/>
                  </a:lnTo>
                  <a:lnTo>
                    <a:pt x="14161" y="11961"/>
                  </a:lnTo>
                  <a:lnTo>
                    <a:pt x="14101" y="11541"/>
                  </a:lnTo>
                  <a:lnTo>
                    <a:pt x="14041" y="11121"/>
                  </a:lnTo>
                  <a:lnTo>
                    <a:pt x="13961" y="10721"/>
                  </a:lnTo>
                  <a:lnTo>
                    <a:pt x="13881" y="10321"/>
                  </a:lnTo>
                  <a:lnTo>
                    <a:pt x="13781" y="9921"/>
                  </a:lnTo>
                  <a:lnTo>
                    <a:pt x="13681" y="9541"/>
                  </a:lnTo>
                  <a:lnTo>
                    <a:pt x="13561" y="9181"/>
                  </a:lnTo>
                  <a:lnTo>
                    <a:pt x="13421" y="8821"/>
                  </a:lnTo>
                  <a:lnTo>
                    <a:pt x="13141" y="8121"/>
                  </a:lnTo>
                  <a:lnTo>
                    <a:pt x="12821" y="7461"/>
                  </a:lnTo>
                  <a:lnTo>
                    <a:pt x="12461" y="6821"/>
                  </a:lnTo>
                  <a:lnTo>
                    <a:pt x="12101" y="6221"/>
                  </a:lnTo>
                  <a:lnTo>
                    <a:pt x="11681" y="5661"/>
                  </a:lnTo>
                  <a:lnTo>
                    <a:pt x="11261" y="5121"/>
                  </a:lnTo>
                  <a:lnTo>
                    <a:pt x="10821" y="4621"/>
                  </a:lnTo>
                  <a:lnTo>
                    <a:pt x="10381" y="4161"/>
                  </a:lnTo>
                  <a:lnTo>
                    <a:pt x="9901" y="3701"/>
                  </a:lnTo>
                  <a:lnTo>
                    <a:pt x="9441" y="3301"/>
                  </a:lnTo>
                  <a:lnTo>
                    <a:pt x="8961" y="2901"/>
                  </a:lnTo>
                  <a:lnTo>
                    <a:pt x="8481" y="2541"/>
                  </a:lnTo>
                  <a:lnTo>
                    <a:pt x="8021" y="2221"/>
                  </a:lnTo>
                  <a:lnTo>
                    <a:pt x="7541" y="1901"/>
                  </a:lnTo>
                  <a:lnTo>
                    <a:pt x="7081" y="1621"/>
                  </a:lnTo>
                  <a:lnTo>
                    <a:pt x="6641" y="1361"/>
                  </a:lnTo>
                  <a:lnTo>
                    <a:pt x="6221" y="1141"/>
                  </a:lnTo>
                  <a:lnTo>
                    <a:pt x="5801" y="921"/>
                  </a:lnTo>
                  <a:lnTo>
                    <a:pt x="5061" y="581"/>
                  </a:lnTo>
                  <a:lnTo>
                    <a:pt x="4441" y="321"/>
                  </a:lnTo>
                  <a:lnTo>
                    <a:pt x="3961" y="141"/>
                  </a:lnTo>
                  <a:lnTo>
                    <a:pt x="3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3559725" y="2422725"/>
              <a:ext cx="625550" cy="469050"/>
            </a:xfrm>
            <a:custGeom>
              <a:rect b="b" l="l" r="r" t="t"/>
              <a:pathLst>
                <a:path extrusionOk="0" h="18762" w="25022">
                  <a:moveTo>
                    <a:pt x="3480" y="0"/>
                  </a:moveTo>
                  <a:lnTo>
                    <a:pt x="3360" y="600"/>
                  </a:lnTo>
                  <a:lnTo>
                    <a:pt x="2720" y="3780"/>
                  </a:lnTo>
                  <a:lnTo>
                    <a:pt x="2720" y="3820"/>
                  </a:lnTo>
                  <a:lnTo>
                    <a:pt x="2180" y="6320"/>
                  </a:lnTo>
                  <a:lnTo>
                    <a:pt x="1600" y="8881"/>
                  </a:lnTo>
                  <a:lnTo>
                    <a:pt x="1300" y="10121"/>
                  </a:lnTo>
                  <a:lnTo>
                    <a:pt x="1020" y="11241"/>
                  </a:lnTo>
                  <a:lnTo>
                    <a:pt x="760" y="12221"/>
                  </a:lnTo>
                  <a:lnTo>
                    <a:pt x="500" y="13041"/>
                  </a:lnTo>
                  <a:lnTo>
                    <a:pt x="380" y="13381"/>
                  </a:lnTo>
                  <a:lnTo>
                    <a:pt x="260" y="13661"/>
                  </a:lnTo>
                  <a:lnTo>
                    <a:pt x="160" y="13861"/>
                  </a:lnTo>
                  <a:lnTo>
                    <a:pt x="80" y="13981"/>
                  </a:lnTo>
                  <a:lnTo>
                    <a:pt x="40" y="14041"/>
                  </a:lnTo>
                  <a:lnTo>
                    <a:pt x="20" y="14081"/>
                  </a:lnTo>
                  <a:lnTo>
                    <a:pt x="0" y="14181"/>
                  </a:lnTo>
                  <a:lnTo>
                    <a:pt x="40" y="14301"/>
                  </a:lnTo>
                  <a:lnTo>
                    <a:pt x="120" y="14441"/>
                  </a:lnTo>
                  <a:lnTo>
                    <a:pt x="240" y="14581"/>
                  </a:lnTo>
                  <a:lnTo>
                    <a:pt x="400" y="14741"/>
                  </a:lnTo>
                  <a:lnTo>
                    <a:pt x="580" y="14901"/>
                  </a:lnTo>
                  <a:lnTo>
                    <a:pt x="820" y="15081"/>
                  </a:lnTo>
                  <a:lnTo>
                    <a:pt x="1080" y="15261"/>
                  </a:lnTo>
                  <a:lnTo>
                    <a:pt x="1380" y="15441"/>
                  </a:lnTo>
                  <a:lnTo>
                    <a:pt x="2040" y="15841"/>
                  </a:lnTo>
                  <a:lnTo>
                    <a:pt x="2820" y="16241"/>
                  </a:lnTo>
                  <a:lnTo>
                    <a:pt x="3680" y="16641"/>
                  </a:lnTo>
                  <a:lnTo>
                    <a:pt x="4600" y="17041"/>
                  </a:lnTo>
                  <a:lnTo>
                    <a:pt x="5580" y="17421"/>
                  </a:lnTo>
                  <a:lnTo>
                    <a:pt x="6580" y="17761"/>
                  </a:lnTo>
                  <a:lnTo>
                    <a:pt x="7620" y="18081"/>
                  </a:lnTo>
                  <a:lnTo>
                    <a:pt x="8140" y="18221"/>
                  </a:lnTo>
                  <a:lnTo>
                    <a:pt x="8660" y="18341"/>
                  </a:lnTo>
                  <a:lnTo>
                    <a:pt x="9180" y="18441"/>
                  </a:lnTo>
                  <a:lnTo>
                    <a:pt x="9700" y="18541"/>
                  </a:lnTo>
                  <a:lnTo>
                    <a:pt x="10201" y="18621"/>
                  </a:lnTo>
                  <a:lnTo>
                    <a:pt x="10701" y="18681"/>
                  </a:lnTo>
                  <a:lnTo>
                    <a:pt x="11201" y="18721"/>
                  </a:lnTo>
                  <a:lnTo>
                    <a:pt x="11661" y="18741"/>
                  </a:lnTo>
                  <a:lnTo>
                    <a:pt x="12421" y="18761"/>
                  </a:lnTo>
                  <a:lnTo>
                    <a:pt x="13201" y="18741"/>
                  </a:lnTo>
                  <a:lnTo>
                    <a:pt x="14001" y="18701"/>
                  </a:lnTo>
                  <a:lnTo>
                    <a:pt x="14801" y="18661"/>
                  </a:lnTo>
                  <a:lnTo>
                    <a:pt x="15621" y="18601"/>
                  </a:lnTo>
                  <a:lnTo>
                    <a:pt x="16421" y="18521"/>
                  </a:lnTo>
                  <a:lnTo>
                    <a:pt x="18001" y="18341"/>
                  </a:lnTo>
                  <a:lnTo>
                    <a:pt x="19161" y="18181"/>
                  </a:lnTo>
                  <a:lnTo>
                    <a:pt x="20241" y="18021"/>
                  </a:lnTo>
                  <a:lnTo>
                    <a:pt x="22061" y="17721"/>
                  </a:lnTo>
                  <a:lnTo>
                    <a:pt x="23301" y="17501"/>
                  </a:lnTo>
                  <a:lnTo>
                    <a:pt x="23761" y="17401"/>
                  </a:lnTo>
                  <a:lnTo>
                    <a:pt x="23781" y="16781"/>
                  </a:lnTo>
                  <a:lnTo>
                    <a:pt x="23841" y="15141"/>
                  </a:lnTo>
                  <a:lnTo>
                    <a:pt x="23901" y="13921"/>
                  </a:lnTo>
                  <a:lnTo>
                    <a:pt x="23981" y="12561"/>
                  </a:lnTo>
                  <a:lnTo>
                    <a:pt x="24061" y="11701"/>
                  </a:lnTo>
                  <a:lnTo>
                    <a:pt x="24141" y="10841"/>
                  </a:lnTo>
                  <a:lnTo>
                    <a:pt x="24241" y="9961"/>
                  </a:lnTo>
                  <a:lnTo>
                    <a:pt x="24361" y="9121"/>
                  </a:lnTo>
                  <a:lnTo>
                    <a:pt x="24481" y="8301"/>
                  </a:lnTo>
                  <a:lnTo>
                    <a:pt x="24621" y="7541"/>
                  </a:lnTo>
                  <a:lnTo>
                    <a:pt x="24801" y="6841"/>
                  </a:lnTo>
                  <a:lnTo>
                    <a:pt x="24981" y="6240"/>
                  </a:lnTo>
                  <a:lnTo>
                    <a:pt x="25001" y="6100"/>
                  </a:lnTo>
                  <a:lnTo>
                    <a:pt x="25021" y="5960"/>
                  </a:lnTo>
                  <a:lnTo>
                    <a:pt x="25001" y="5820"/>
                  </a:lnTo>
                  <a:lnTo>
                    <a:pt x="24941" y="5680"/>
                  </a:lnTo>
                  <a:lnTo>
                    <a:pt x="24861" y="5540"/>
                  </a:lnTo>
                  <a:lnTo>
                    <a:pt x="24761" y="5400"/>
                  </a:lnTo>
                  <a:lnTo>
                    <a:pt x="24641" y="5260"/>
                  </a:lnTo>
                  <a:lnTo>
                    <a:pt x="24481" y="5140"/>
                  </a:lnTo>
                  <a:lnTo>
                    <a:pt x="24321" y="5000"/>
                  </a:lnTo>
                  <a:lnTo>
                    <a:pt x="24121" y="4860"/>
                  </a:lnTo>
                  <a:lnTo>
                    <a:pt x="23681" y="4600"/>
                  </a:lnTo>
                  <a:lnTo>
                    <a:pt x="23141" y="4340"/>
                  </a:lnTo>
                  <a:lnTo>
                    <a:pt x="22541" y="4080"/>
                  </a:lnTo>
                  <a:lnTo>
                    <a:pt x="21881" y="3820"/>
                  </a:lnTo>
                  <a:lnTo>
                    <a:pt x="21161" y="3580"/>
                  </a:lnTo>
                  <a:lnTo>
                    <a:pt x="20401" y="3320"/>
                  </a:lnTo>
                  <a:lnTo>
                    <a:pt x="19581" y="3080"/>
                  </a:lnTo>
                  <a:lnTo>
                    <a:pt x="18721" y="2860"/>
                  </a:lnTo>
                  <a:lnTo>
                    <a:pt x="17841" y="2620"/>
                  </a:lnTo>
                  <a:lnTo>
                    <a:pt x="16001" y="2200"/>
                  </a:lnTo>
                  <a:lnTo>
                    <a:pt x="14101" y="1800"/>
                  </a:lnTo>
                  <a:lnTo>
                    <a:pt x="12221" y="1420"/>
                  </a:lnTo>
                  <a:lnTo>
                    <a:pt x="10381" y="1080"/>
                  </a:lnTo>
                  <a:lnTo>
                    <a:pt x="8660" y="780"/>
                  </a:lnTo>
                  <a:lnTo>
                    <a:pt x="7100" y="540"/>
                  </a:lnTo>
                  <a:lnTo>
                    <a:pt x="5760" y="320"/>
                  </a:lnTo>
                  <a:lnTo>
                    <a:pt x="3920" y="60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3627725" y="2424225"/>
              <a:ext cx="557550" cy="457050"/>
            </a:xfrm>
            <a:custGeom>
              <a:rect b="b" l="l" r="r" t="t"/>
              <a:pathLst>
                <a:path extrusionOk="0" h="18282" w="22302">
                  <a:moveTo>
                    <a:pt x="1200" y="0"/>
                  </a:moveTo>
                  <a:lnTo>
                    <a:pt x="640" y="540"/>
                  </a:lnTo>
                  <a:lnTo>
                    <a:pt x="0" y="3720"/>
                  </a:lnTo>
                  <a:lnTo>
                    <a:pt x="0" y="3760"/>
                  </a:lnTo>
                  <a:lnTo>
                    <a:pt x="540" y="4660"/>
                  </a:lnTo>
                  <a:lnTo>
                    <a:pt x="1220" y="5700"/>
                  </a:lnTo>
                  <a:lnTo>
                    <a:pt x="2020" y="6861"/>
                  </a:lnTo>
                  <a:lnTo>
                    <a:pt x="2460" y="7461"/>
                  </a:lnTo>
                  <a:lnTo>
                    <a:pt x="2940" y="8081"/>
                  </a:lnTo>
                  <a:lnTo>
                    <a:pt x="3440" y="8721"/>
                  </a:lnTo>
                  <a:lnTo>
                    <a:pt x="3980" y="9381"/>
                  </a:lnTo>
                  <a:lnTo>
                    <a:pt x="4540" y="10041"/>
                  </a:lnTo>
                  <a:lnTo>
                    <a:pt x="5120" y="10701"/>
                  </a:lnTo>
                  <a:lnTo>
                    <a:pt x="5740" y="11381"/>
                  </a:lnTo>
                  <a:lnTo>
                    <a:pt x="6380" y="12041"/>
                  </a:lnTo>
                  <a:lnTo>
                    <a:pt x="7040" y="12701"/>
                  </a:lnTo>
                  <a:lnTo>
                    <a:pt x="7741" y="13341"/>
                  </a:lnTo>
                  <a:lnTo>
                    <a:pt x="8561" y="14081"/>
                  </a:lnTo>
                  <a:lnTo>
                    <a:pt x="9421" y="14781"/>
                  </a:lnTo>
                  <a:lnTo>
                    <a:pt x="10321" y="15461"/>
                  </a:lnTo>
                  <a:lnTo>
                    <a:pt x="11241" y="16121"/>
                  </a:lnTo>
                  <a:lnTo>
                    <a:pt x="11721" y="16421"/>
                  </a:lnTo>
                  <a:lnTo>
                    <a:pt x="12201" y="16721"/>
                  </a:lnTo>
                  <a:lnTo>
                    <a:pt x="12701" y="17021"/>
                  </a:lnTo>
                  <a:lnTo>
                    <a:pt x="13201" y="17301"/>
                  </a:lnTo>
                  <a:lnTo>
                    <a:pt x="13701" y="17561"/>
                  </a:lnTo>
                  <a:lnTo>
                    <a:pt x="14221" y="17821"/>
                  </a:lnTo>
                  <a:lnTo>
                    <a:pt x="14741" y="18061"/>
                  </a:lnTo>
                  <a:lnTo>
                    <a:pt x="15281" y="18281"/>
                  </a:lnTo>
                  <a:lnTo>
                    <a:pt x="16441" y="18121"/>
                  </a:lnTo>
                  <a:lnTo>
                    <a:pt x="17521" y="17961"/>
                  </a:lnTo>
                  <a:lnTo>
                    <a:pt x="19341" y="17661"/>
                  </a:lnTo>
                  <a:lnTo>
                    <a:pt x="20581" y="17441"/>
                  </a:lnTo>
                  <a:lnTo>
                    <a:pt x="21041" y="17341"/>
                  </a:lnTo>
                  <a:lnTo>
                    <a:pt x="21061" y="16721"/>
                  </a:lnTo>
                  <a:lnTo>
                    <a:pt x="21121" y="15081"/>
                  </a:lnTo>
                  <a:lnTo>
                    <a:pt x="21181" y="13861"/>
                  </a:lnTo>
                  <a:lnTo>
                    <a:pt x="21261" y="12501"/>
                  </a:lnTo>
                  <a:lnTo>
                    <a:pt x="21341" y="11641"/>
                  </a:lnTo>
                  <a:lnTo>
                    <a:pt x="21421" y="10781"/>
                  </a:lnTo>
                  <a:lnTo>
                    <a:pt x="21521" y="9901"/>
                  </a:lnTo>
                  <a:lnTo>
                    <a:pt x="21641" y="9061"/>
                  </a:lnTo>
                  <a:lnTo>
                    <a:pt x="21761" y="8241"/>
                  </a:lnTo>
                  <a:lnTo>
                    <a:pt x="21901" y="7481"/>
                  </a:lnTo>
                  <a:lnTo>
                    <a:pt x="22081" y="6781"/>
                  </a:lnTo>
                  <a:lnTo>
                    <a:pt x="22261" y="6180"/>
                  </a:lnTo>
                  <a:lnTo>
                    <a:pt x="22281" y="6040"/>
                  </a:lnTo>
                  <a:lnTo>
                    <a:pt x="22301" y="5900"/>
                  </a:lnTo>
                  <a:lnTo>
                    <a:pt x="22281" y="5760"/>
                  </a:lnTo>
                  <a:lnTo>
                    <a:pt x="22221" y="5620"/>
                  </a:lnTo>
                  <a:lnTo>
                    <a:pt x="22141" y="5480"/>
                  </a:lnTo>
                  <a:lnTo>
                    <a:pt x="22041" y="5340"/>
                  </a:lnTo>
                  <a:lnTo>
                    <a:pt x="21921" y="5200"/>
                  </a:lnTo>
                  <a:lnTo>
                    <a:pt x="21761" y="5080"/>
                  </a:lnTo>
                  <a:lnTo>
                    <a:pt x="21601" y="4940"/>
                  </a:lnTo>
                  <a:lnTo>
                    <a:pt x="21401" y="4800"/>
                  </a:lnTo>
                  <a:lnTo>
                    <a:pt x="20961" y="4540"/>
                  </a:lnTo>
                  <a:lnTo>
                    <a:pt x="20421" y="4280"/>
                  </a:lnTo>
                  <a:lnTo>
                    <a:pt x="19821" y="4020"/>
                  </a:lnTo>
                  <a:lnTo>
                    <a:pt x="19161" y="3760"/>
                  </a:lnTo>
                  <a:lnTo>
                    <a:pt x="18441" y="3520"/>
                  </a:lnTo>
                  <a:lnTo>
                    <a:pt x="17681" y="3260"/>
                  </a:lnTo>
                  <a:lnTo>
                    <a:pt x="16861" y="3020"/>
                  </a:lnTo>
                  <a:lnTo>
                    <a:pt x="16001" y="2800"/>
                  </a:lnTo>
                  <a:lnTo>
                    <a:pt x="15121" y="2560"/>
                  </a:lnTo>
                  <a:lnTo>
                    <a:pt x="13281" y="2140"/>
                  </a:lnTo>
                  <a:lnTo>
                    <a:pt x="11381" y="1740"/>
                  </a:lnTo>
                  <a:lnTo>
                    <a:pt x="9501" y="1360"/>
                  </a:lnTo>
                  <a:lnTo>
                    <a:pt x="7661" y="1020"/>
                  </a:lnTo>
                  <a:lnTo>
                    <a:pt x="5940" y="720"/>
                  </a:lnTo>
                  <a:lnTo>
                    <a:pt x="4380" y="480"/>
                  </a:lnTo>
                  <a:lnTo>
                    <a:pt x="3040" y="260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3489200" y="1140150"/>
              <a:ext cx="1113075" cy="1580100"/>
            </a:xfrm>
            <a:custGeom>
              <a:rect b="b" l="l" r="r" t="t"/>
              <a:pathLst>
                <a:path extrusionOk="0" h="63204" w="44523">
                  <a:moveTo>
                    <a:pt x="23102" y="1"/>
                  </a:moveTo>
                  <a:lnTo>
                    <a:pt x="22062" y="41"/>
                  </a:lnTo>
                  <a:lnTo>
                    <a:pt x="21022" y="101"/>
                  </a:lnTo>
                  <a:lnTo>
                    <a:pt x="19982" y="201"/>
                  </a:lnTo>
                  <a:lnTo>
                    <a:pt x="18962" y="321"/>
                  </a:lnTo>
                  <a:lnTo>
                    <a:pt x="17942" y="461"/>
                  </a:lnTo>
                  <a:lnTo>
                    <a:pt x="16942" y="641"/>
                  </a:lnTo>
                  <a:lnTo>
                    <a:pt x="15962" y="841"/>
                  </a:lnTo>
                  <a:lnTo>
                    <a:pt x="15002" y="1081"/>
                  </a:lnTo>
                  <a:lnTo>
                    <a:pt x="14062" y="1341"/>
                  </a:lnTo>
                  <a:lnTo>
                    <a:pt x="13142" y="1641"/>
                  </a:lnTo>
                  <a:lnTo>
                    <a:pt x="12261" y="1981"/>
                  </a:lnTo>
                  <a:lnTo>
                    <a:pt x="11821" y="2161"/>
                  </a:lnTo>
                  <a:lnTo>
                    <a:pt x="11381" y="2361"/>
                  </a:lnTo>
                  <a:lnTo>
                    <a:pt x="10961" y="2561"/>
                  </a:lnTo>
                  <a:lnTo>
                    <a:pt x="10541" y="2781"/>
                  </a:lnTo>
                  <a:lnTo>
                    <a:pt x="10141" y="3021"/>
                  </a:lnTo>
                  <a:lnTo>
                    <a:pt x="9721" y="3261"/>
                  </a:lnTo>
                  <a:lnTo>
                    <a:pt x="9341" y="3501"/>
                  </a:lnTo>
                  <a:lnTo>
                    <a:pt x="8941" y="3781"/>
                  </a:lnTo>
                  <a:lnTo>
                    <a:pt x="8561" y="4041"/>
                  </a:lnTo>
                  <a:lnTo>
                    <a:pt x="8181" y="4341"/>
                  </a:lnTo>
                  <a:lnTo>
                    <a:pt x="7821" y="4621"/>
                  </a:lnTo>
                  <a:lnTo>
                    <a:pt x="7461" y="4941"/>
                  </a:lnTo>
                  <a:lnTo>
                    <a:pt x="7101" y="5261"/>
                  </a:lnTo>
                  <a:lnTo>
                    <a:pt x="6761" y="5581"/>
                  </a:lnTo>
                  <a:lnTo>
                    <a:pt x="6421" y="5941"/>
                  </a:lnTo>
                  <a:lnTo>
                    <a:pt x="6081" y="6281"/>
                  </a:lnTo>
                  <a:lnTo>
                    <a:pt x="5761" y="6661"/>
                  </a:lnTo>
                  <a:lnTo>
                    <a:pt x="5441" y="7041"/>
                  </a:lnTo>
                  <a:lnTo>
                    <a:pt x="5141" y="7421"/>
                  </a:lnTo>
                  <a:lnTo>
                    <a:pt x="4841" y="7841"/>
                  </a:lnTo>
                  <a:lnTo>
                    <a:pt x="4541" y="8241"/>
                  </a:lnTo>
                  <a:lnTo>
                    <a:pt x="4261" y="8681"/>
                  </a:lnTo>
                  <a:lnTo>
                    <a:pt x="3981" y="9121"/>
                  </a:lnTo>
                  <a:lnTo>
                    <a:pt x="3721" y="9581"/>
                  </a:lnTo>
                  <a:lnTo>
                    <a:pt x="3461" y="10041"/>
                  </a:lnTo>
                  <a:lnTo>
                    <a:pt x="3201" y="10521"/>
                  </a:lnTo>
                  <a:lnTo>
                    <a:pt x="2961" y="11021"/>
                  </a:lnTo>
                  <a:lnTo>
                    <a:pt x="2741" y="11521"/>
                  </a:lnTo>
                  <a:lnTo>
                    <a:pt x="2501" y="12041"/>
                  </a:lnTo>
                  <a:lnTo>
                    <a:pt x="2301" y="12581"/>
                  </a:lnTo>
                  <a:lnTo>
                    <a:pt x="2081" y="13121"/>
                  </a:lnTo>
                  <a:lnTo>
                    <a:pt x="1901" y="13681"/>
                  </a:lnTo>
                  <a:lnTo>
                    <a:pt x="1701" y="14261"/>
                  </a:lnTo>
                  <a:lnTo>
                    <a:pt x="1521" y="14841"/>
                  </a:lnTo>
                  <a:lnTo>
                    <a:pt x="1361" y="15441"/>
                  </a:lnTo>
                  <a:lnTo>
                    <a:pt x="1201" y="16061"/>
                  </a:lnTo>
                  <a:lnTo>
                    <a:pt x="1041" y="16702"/>
                  </a:lnTo>
                  <a:lnTo>
                    <a:pt x="901" y="17342"/>
                  </a:lnTo>
                  <a:lnTo>
                    <a:pt x="781" y="18002"/>
                  </a:lnTo>
                  <a:lnTo>
                    <a:pt x="661" y="18662"/>
                  </a:lnTo>
                  <a:lnTo>
                    <a:pt x="541" y="19362"/>
                  </a:lnTo>
                  <a:lnTo>
                    <a:pt x="441" y="20062"/>
                  </a:lnTo>
                  <a:lnTo>
                    <a:pt x="281" y="21502"/>
                  </a:lnTo>
                  <a:lnTo>
                    <a:pt x="141" y="23002"/>
                  </a:lnTo>
                  <a:lnTo>
                    <a:pt x="61" y="24562"/>
                  </a:lnTo>
                  <a:lnTo>
                    <a:pt x="1" y="26182"/>
                  </a:lnTo>
                  <a:lnTo>
                    <a:pt x="1" y="27882"/>
                  </a:lnTo>
                  <a:lnTo>
                    <a:pt x="41" y="29622"/>
                  </a:lnTo>
                  <a:lnTo>
                    <a:pt x="141" y="31422"/>
                  </a:lnTo>
                  <a:lnTo>
                    <a:pt x="261" y="33302"/>
                  </a:lnTo>
                  <a:lnTo>
                    <a:pt x="301" y="33822"/>
                  </a:lnTo>
                  <a:lnTo>
                    <a:pt x="441" y="35202"/>
                  </a:lnTo>
                  <a:lnTo>
                    <a:pt x="641" y="37223"/>
                  </a:lnTo>
                  <a:lnTo>
                    <a:pt x="921" y="39663"/>
                  </a:lnTo>
                  <a:lnTo>
                    <a:pt x="1101" y="40983"/>
                  </a:lnTo>
                  <a:lnTo>
                    <a:pt x="1301" y="42303"/>
                  </a:lnTo>
                  <a:lnTo>
                    <a:pt x="1501" y="43623"/>
                  </a:lnTo>
                  <a:lnTo>
                    <a:pt x="1741" y="44903"/>
                  </a:lnTo>
                  <a:lnTo>
                    <a:pt x="1981" y="46103"/>
                  </a:lnTo>
                  <a:lnTo>
                    <a:pt x="2241" y="47223"/>
                  </a:lnTo>
                  <a:lnTo>
                    <a:pt x="2381" y="47743"/>
                  </a:lnTo>
                  <a:lnTo>
                    <a:pt x="2541" y="48223"/>
                  </a:lnTo>
                  <a:lnTo>
                    <a:pt x="2681" y="48663"/>
                  </a:lnTo>
                  <a:lnTo>
                    <a:pt x="2841" y="49063"/>
                  </a:lnTo>
                  <a:lnTo>
                    <a:pt x="2921" y="49243"/>
                  </a:lnTo>
                  <a:lnTo>
                    <a:pt x="3021" y="49443"/>
                  </a:lnTo>
                  <a:lnTo>
                    <a:pt x="3281" y="49863"/>
                  </a:lnTo>
                  <a:lnTo>
                    <a:pt x="3581" y="50303"/>
                  </a:lnTo>
                  <a:lnTo>
                    <a:pt x="3961" y="50783"/>
                  </a:lnTo>
                  <a:lnTo>
                    <a:pt x="4381" y="51263"/>
                  </a:lnTo>
                  <a:lnTo>
                    <a:pt x="4841" y="51783"/>
                  </a:lnTo>
                  <a:lnTo>
                    <a:pt x="5361" y="52303"/>
                  </a:lnTo>
                  <a:lnTo>
                    <a:pt x="5921" y="52823"/>
                  </a:lnTo>
                  <a:lnTo>
                    <a:pt x="6501" y="53363"/>
                  </a:lnTo>
                  <a:lnTo>
                    <a:pt x="7141" y="53923"/>
                  </a:lnTo>
                  <a:lnTo>
                    <a:pt x="7781" y="54483"/>
                  </a:lnTo>
                  <a:lnTo>
                    <a:pt x="8461" y="55043"/>
                  </a:lnTo>
                  <a:lnTo>
                    <a:pt x="9861" y="56163"/>
                  </a:lnTo>
                  <a:lnTo>
                    <a:pt x="11321" y="57263"/>
                  </a:lnTo>
                  <a:lnTo>
                    <a:pt x="12802" y="58344"/>
                  </a:lnTo>
                  <a:lnTo>
                    <a:pt x="14242" y="59364"/>
                  </a:lnTo>
                  <a:lnTo>
                    <a:pt x="15642" y="60284"/>
                  </a:lnTo>
                  <a:lnTo>
                    <a:pt x="16962" y="61124"/>
                  </a:lnTo>
                  <a:lnTo>
                    <a:pt x="18182" y="61864"/>
                  </a:lnTo>
                  <a:lnTo>
                    <a:pt x="19242" y="62444"/>
                  </a:lnTo>
                  <a:lnTo>
                    <a:pt x="19702" y="62684"/>
                  </a:lnTo>
                  <a:lnTo>
                    <a:pt x="20102" y="62884"/>
                  </a:lnTo>
                  <a:lnTo>
                    <a:pt x="20482" y="63044"/>
                  </a:lnTo>
                  <a:lnTo>
                    <a:pt x="20782" y="63164"/>
                  </a:lnTo>
                  <a:lnTo>
                    <a:pt x="20922" y="63184"/>
                  </a:lnTo>
                  <a:lnTo>
                    <a:pt x="21082" y="63204"/>
                  </a:lnTo>
                  <a:lnTo>
                    <a:pt x="21462" y="63204"/>
                  </a:lnTo>
                  <a:lnTo>
                    <a:pt x="21662" y="63164"/>
                  </a:lnTo>
                  <a:lnTo>
                    <a:pt x="21902" y="63124"/>
                  </a:lnTo>
                  <a:lnTo>
                    <a:pt x="22382" y="62984"/>
                  </a:lnTo>
                  <a:lnTo>
                    <a:pt x="22922" y="62804"/>
                  </a:lnTo>
                  <a:lnTo>
                    <a:pt x="23522" y="62564"/>
                  </a:lnTo>
                  <a:lnTo>
                    <a:pt x="24162" y="62284"/>
                  </a:lnTo>
                  <a:lnTo>
                    <a:pt x="24822" y="61964"/>
                  </a:lnTo>
                  <a:lnTo>
                    <a:pt x="25522" y="61584"/>
                  </a:lnTo>
                  <a:lnTo>
                    <a:pt x="26262" y="61184"/>
                  </a:lnTo>
                  <a:lnTo>
                    <a:pt x="27022" y="60724"/>
                  </a:lnTo>
                  <a:lnTo>
                    <a:pt x="27802" y="60264"/>
                  </a:lnTo>
                  <a:lnTo>
                    <a:pt x="28602" y="59744"/>
                  </a:lnTo>
                  <a:lnTo>
                    <a:pt x="29402" y="59224"/>
                  </a:lnTo>
                  <a:lnTo>
                    <a:pt x="30222" y="58664"/>
                  </a:lnTo>
                  <a:lnTo>
                    <a:pt x="31042" y="58103"/>
                  </a:lnTo>
                  <a:lnTo>
                    <a:pt x="31842" y="57503"/>
                  </a:lnTo>
                  <a:lnTo>
                    <a:pt x="32662" y="56903"/>
                  </a:lnTo>
                  <a:lnTo>
                    <a:pt x="33442" y="56303"/>
                  </a:lnTo>
                  <a:lnTo>
                    <a:pt x="34243" y="55683"/>
                  </a:lnTo>
                  <a:lnTo>
                    <a:pt x="35003" y="55083"/>
                  </a:lnTo>
                  <a:lnTo>
                    <a:pt x="35723" y="54463"/>
                  </a:lnTo>
                  <a:lnTo>
                    <a:pt x="36443" y="53843"/>
                  </a:lnTo>
                  <a:lnTo>
                    <a:pt x="37103" y="53243"/>
                  </a:lnTo>
                  <a:lnTo>
                    <a:pt x="37743" y="52643"/>
                  </a:lnTo>
                  <a:lnTo>
                    <a:pt x="38343" y="52063"/>
                  </a:lnTo>
                  <a:lnTo>
                    <a:pt x="38883" y="51503"/>
                  </a:lnTo>
                  <a:lnTo>
                    <a:pt x="39383" y="50963"/>
                  </a:lnTo>
                  <a:lnTo>
                    <a:pt x="39803" y="50443"/>
                  </a:lnTo>
                  <a:lnTo>
                    <a:pt x="40183" y="49943"/>
                  </a:lnTo>
                  <a:lnTo>
                    <a:pt x="40503" y="49483"/>
                  </a:lnTo>
                  <a:lnTo>
                    <a:pt x="40743" y="49063"/>
                  </a:lnTo>
                  <a:lnTo>
                    <a:pt x="40983" y="48523"/>
                  </a:lnTo>
                  <a:lnTo>
                    <a:pt x="41203" y="47943"/>
                  </a:lnTo>
                  <a:lnTo>
                    <a:pt x="41403" y="47323"/>
                  </a:lnTo>
                  <a:lnTo>
                    <a:pt x="41603" y="46683"/>
                  </a:lnTo>
                  <a:lnTo>
                    <a:pt x="41803" y="45803"/>
                  </a:lnTo>
                  <a:lnTo>
                    <a:pt x="41983" y="44863"/>
                  </a:lnTo>
                  <a:lnTo>
                    <a:pt x="42143" y="43903"/>
                  </a:lnTo>
                  <a:lnTo>
                    <a:pt x="42283" y="42903"/>
                  </a:lnTo>
                  <a:lnTo>
                    <a:pt x="42383" y="42063"/>
                  </a:lnTo>
                  <a:lnTo>
                    <a:pt x="42463" y="41223"/>
                  </a:lnTo>
                  <a:lnTo>
                    <a:pt x="42623" y="39523"/>
                  </a:lnTo>
                  <a:lnTo>
                    <a:pt x="42763" y="37803"/>
                  </a:lnTo>
                  <a:lnTo>
                    <a:pt x="42883" y="36102"/>
                  </a:lnTo>
                  <a:lnTo>
                    <a:pt x="43003" y="34442"/>
                  </a:lnTo>
                  <a:lnTo>
                    <a:pt x="43123" y="32862"/>
                  </a:lnTo>
                  <a:lnTo>
                    <a:pt x="43283" y="31362"/>
                  </a:lnTo>
                  <a:lnTo>
                    <a:pt x="43383" y="30662"/>
                  </a:lnTo>
                  <a:lnTo>
                    <a:pt x="43483" y="30002"/>
                  </a:lnTo>
                  <a:lnTo>
                    <a:pt x="43843" y="27922"/>
                  </a:lnTo>
                  <a:lnTo>
                    <a:pt x="44003" y="26822"/>
                  </a:lnTo>
                  <a:lnTo>
                    <a:pt x="44163" y="25682"/>
                  </a:lnTo>
                  <a:lnTo>
                    <a:pt x="44303" y="24502"/>
                  </a:lnTo>
                  <a:lnTo>
                    <a:pt x="44403" y="23282"/>
                  </a:lnTo>
                  <a:lnTo>
                    <a:pt x="44483" y="22022"/>
                  </a:lnTo>
                  <a:lnTo>
                    <a:pt x="44523" y="20722"/>
                  </a:lnTo>
                  <a:lnTo>
                    <a:pt x="44523" y="20042"/>
                  </a:lnTo>
                  <a:lnTo>
                    <a:pt x="44503" y="19362"/>
                  </a:lnTo>
                  <a:lnTo>
                    <a:pt x="44463" y="18682"/>
                  </a:lnTo>
                  <a:lnTo>
                    <a:pt x="44423" y="18002"/>
                  </a:lnTo>
                  <a:lnTo>
                    <a:pt x="44363" y="17282"/>
                  </a:lnTo>
                  <a:lnTo>
                    <a:pt x="44283" y="16582"/>
                  </a:lnTo>
                  <a:lnTo>
                    <a:pt x="44203" y="15861"/>
                  </a:lnTo>
                  <a:lnTo>
                    <a:pt x="44083" y="15121"/>
                  </a:lnTo>
                  <a:lnTo>
                    <a:pt x="43943" y="14381"/>
                  </a:lnTo>
                  <a:lnTo>
                    <a:pt x="43803" y="13621"/>
                  </a:lnTo>
                  <a:lnTo>
                    <a:pt x="43623" y="12881"/>
                  </a:lnTo>
                  <a:lnTo>
                    <a:pt x="43423" y="12101"/>
                  </a:lnTo>
                  <a:lnTo>
                    <a:pt x="43203" y="11321"/>
                  </a:lnTo>
                  <a:lnTo>
                    <a:pt x="42963" y="10541"/>
                  </a:lnTo>
                  <a:lnTo>
                    <a:pt x="42683" y="9741"/>
                  </a:lnTo>
                  <a:lnTo>
                    <a:pt x="42383" y="8941"/>
                  </a:lnTo>
                  <a:lnTo>
                    <a:pt x="42223" y="8541"/>
                  </a:lnTo>
                  <a:lnTo>
                    <a:pt x="42043" y="8161"/>
                  </a:lnTo>
                  <a:lnTo>
                    <a:pt x="41863" y="7781"/>
                  </a:lnTo>
                  <a:lnTo>
                    <a:pt x="41643" y="7401"/>
                  </a:lnTo>
                  <a:lnTo>
                    <a:pt x="41423" y="7041"/>
                  </a:lnTo>
                  <a:lnTo>
                    <a:pt x="41203" y="6701"/>
                  </a:lnTo>
                  <a:lnTo>
                    <a:pt x="40943" y="6361"/>
                  </a:lnTo>
                  <a:lnTo>
                    <a:pt x="40683" y="6021"/>
                  </a:lnTo>
                  <a:lnTo>
                    <a:pt x="40403" y="5701"/>
                  </a:lnTo>
                  <a:lnTo>
                    <a:pt x="40123" y="5401"/>
                  </a:lnTo>
                  <a:lnTo>
                    <a:pt x="39823" y="5101"/>
                  </a:lnTo>
                  <a:lnTo>
                    <a:pt x="39503" y="4801"/>
                  </a:lnTo>
                  <a:lnTo>
                    <a:pt x="39183" y="4521"/>
                  </a:lnTo>
                  <a:lnTo>
                    <a:pt x="38843" y="4241"/>
                  </a:lnTo>
                  <a:lnTo>
                    <a:pt x="38503" y="3981"/>
                  </a:lnTo>
                  <a:lnTo>
                    <a:pt x="38143" y="3721"/>
                  </a:lnTo>
                  <a:lnTo>
                    <a:pt x="37783" y="3481"/>
                  </a:lnTo>
                  <a:lnTo>
                    <a:pt x="37403" y="3241"/>
                  </a:lnTo>
                  <a:lnTo>
                    <a:pt x="37023" y="3001"/>
                  </a:lnTo>
                  <a:lnTo>
                    <a:pt x="36623" y="2781"/>
                  </a:lnTo>
                  <a:lnTo>
                    <a:pt x="35803" y="2381"/>
                  </a:lnTo>
                  <a:lnTo>
                    <a:pt x="34943" y="2001"/>
                  </a:lnTo>
                  <a:lnTo>
                    <a:pt x="34063" y="1641"/>
                  </a:lnTo>
                  <a:lnTo>
                    <a:pt x="33162" y="1341"/>
                  </a:lnTo>
                  <a:lnTo>
                    <a:pt x="32222" y="1061"/>
                  </a:lnTo>
                  <a:lnTo>
                    <a:pt x="31262" y="821"/>
                  </a:lnTo>
                  <a:lnTo>
                    <a:pt x="30282" y="601"/>
                  </a:lnTo>
                  <a:lnTo>
                    <a:pt x="29282" y="421"/>
                  </a:lnTo>
                  <a:lnTo>
                    <a:pt x="28282" y="281"/>
                  </a:lnTo>
                  <a:lnTo>
                    <a:pt x="27262" y="161"/>
                  </a:lnTo>
                  <a:lnTo>
                    <a:pt x="26222" y="81"/>
                  </a:lnTo>
                  <a:lnTo>
                    <a:pt x="25182" y="21"/>
                  </a:lnTo>
                  <a:lnTo>
                    <a:pt x="24142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347250" y="2180200"/>
              <a:ext cx="199025" cy="127025"/>
            </a:xfrm>
            <a:custGeom>
              <a:rect b="b" l="l" r="r" t="t"/>
              <a:pathLst>
                <a:path extrusionOk="0" h="5081" w="7961">
                  <a:moveTo>
                    <a:pt x="1" y="1"/>
                  </a:moveTo>
                  <a:lnTo>
                    <a:pt x="261" y="361"/>
                  </a:lnTo>
                  <a:lnTo>
                    <a:pt x="561" y="741"/>
                  </a:lnTo>
                  <a:lnTo>
                    <a:pt x="941" y="1201"/>
                  </a:lnTo>
                  <a:lnTo>
                    <a:pt x="1361" y="1681"/>
                  </a:lnTo>
                  <a:lnTo>
                    <a:pt x="1601" y="1921"/>
                  </a:lnTo>
                  <a:lnTo>
                    <a:pt x="1841" y="2141"/>
                  </a:lnTo>
                  <a:lnTo>
                    <a:pt x="2081" y="2341"/>
                  </a:lnTo>
                  <a:lnTo>
                    <a:pt x="2321" y="2521"/>
                  </a:lnTo>
                  <a:lnTo>
                    <a:pt x="2561" y="2661"/>
                  </a:lnTo>
                  <a:lnTo>
                    <a:pt x="2801" y="2781"/>
                  </a:lnTo>
                  <a:lnTo>
                    <a:pt x="3121" y="2921"/>
                  </a:lnTo>
                  <a:lnTo>
                    <a:pt x="3541" y="3121"/>
                  </a:lnTo>
                  <a:lnTo>
                    <a:pt x="4641" y="3681"/>
                  </a:lnTo>
                  <a:lnTo>
                    <a:pt x="5941" y="4361"/>
                  </a:lnTo>
                  <a:lnTo>
                    <a:pt x="7281" y="5081"/>
                  </a:lnTo>
                  <a:lnTo>
                    <a:pt x="7481" y="4201"/>
                  </a:lnTo>
                  <a:lnTo>
                    <a:pt x="7661" y="3261"/>
                  </a:lnTo>
                  <a:lnTo>
                    <a:pt x="7821" y="2301"/>
                  </a:lnTo>
                  <a:lnTo>
                    <a:pt x="7961" y="130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3284700" y="786150"/>
              <a:ext cx="1232075" cy="1092075"/>
            </a:xfrm>
            <a:custGeom>
              <a:rect b="b" l="l" r="r" t="t"/>
              <a:pathLst>
                <a:path extrusionOk="0" h="43683" w="49283">
                  <a:moveTo>
                    <a:pt x="29522" y="0"/>
                  </a:moveTo>
                  <a:lnTo>
                    <a:pt x="28662" y="40"/>
                  </a:lnTo>
                  <a:lnTo>
                    <a:pt x="27802" y="80"/>
                  </a:lnTo>
                  <a:lnTo>
                    <a:pt x="26942" y="140"/>
                  </a:lnTo>
                  <a:lnTo>
                    <a:pt x="26082" y="220"/>
                  </a:lnTo>
                  <a:lnTo>
                    <a:pt x="25242" y="320"/>
                  </a:lnTo>
                  <a:lnTo>
                    <a:pt x="24402" y="460"/>
                  </a:lnTo>
                  <a:lnTo>
                    <a:pt x="23562" y="600"/>
                  </a:lnTo>
                  <a:lnTo>
                    <a:pt x="22742" y="760"/>
                  </a:lnTo>
                  <a:lnTo>
                    <a:pt x="21922" y="920"/>
                  </a:lnTo>
                  <a:lnTo>
                    <a:pt x="21122" y="1120"/>
                  </a:lnTo>
                  <a:lnTo>
                    <a:pt x="20321" y="1340"/>
                  </a:lnTo>
                  <a:lnTo>
                    <a:pt x="19561" y="1560"/>
                  </a:lnTo>
                  <a:lnTo>
                    <a:pt x="18781" y="1800"/>
                  </a:lnTo>
                  <a:lnTo>
                    <a:pt x="18041" y="2060"/>
                  </a:lnTo>
                  <a:lnTo>
                    <a:pt x="17321" y="2320"/>
                  </a:lnTo>
                  <a:lnTo>
                    <a:pt x="16601" y="2620"/>
                  </a:lnTo>
                  <a:lnTo>
                    <a:pt x="15921" y="2900"/>
                  </a:lnTo>
                  <a:lnTo>
                    <a:pt x="15261" y="3220"/>
                  </a:lnTo>
                  <a:lnTo>
                    <a:pt x="14621" y="3540"/>
                  </a:lnTo>
                  <a:lnTo>
                    <a:pt x="14001" y="3880"/>
                  </a:lnTo>
                  <a:lnTo>
                    <a:pt x="13121" y="4400"/>
                  </a:lnTo>
                  <a:lnTo>
                    <a:pt x="12261" y="4960"/>
                  </a:lnTo>
                  <a:lnTo>
                    <a:pt x="11401" y="5580"/>
                  </a:lnTo>
                  <a:lnTo>
                    <a:pt x="10581" y="6240"/>
                  </a:lnTo>
                  <a:lnTo>
                    <a:pt x="9781" y="6920"/>
                  </a:lnTo>
                  <a:lnTo>
                    <a:pt x="9001" y="7660"/>
                  </a:lnTo>
                  <a:lnTo>
                    <a:pt x="8241" y="8420"/>
                  </a:lnTo>
                  <a:lnTo>
                    <a:pt x="7501" y="9220"/>
                  </a:lnTo>
                  <a:lnTo>
                    <a:pt x="6801" y="10061"/>
                  </a:lnTo>
                  <a:lnTo>
                    <a:pt x="6101" y="10921"/>
                  </a:lnTo>
                  <a:lnTo>
                    <a:pt x="5461" y="11821"/>
                  </a:lnTo>
                  <a:lnTo>
                    <a:pt x="4841" y="12761"/>
                  </a:lnTo>
                  <a:lnTo>
                    <a:pt x="4241" y="13721"/>
                  </a:lnTo>
                  <a:lnTo>
                    <a:pt x="3681" y="14701"/>
                  </a:lnTo>
                  <a:lnTo>
                    <a:pt x="3161" y="15721"/>
                  </a:lnTo>
                  <a:lnTo>
                    <a:pt x="2681" y="16741"/>
                  </a:lnTo>
                  <a:lnTo>
                    <a:pt x="2221" y="17801"/>
                  </a:lnTo>
                  <a:lnTo>
                    <a:pt x="1801" y="18881"/>
                  </a:lnTo>
                  <a:lnTo>
                    <a:pt x="1421" y="19981"/>
                  </a:lnTo>
                  <a:lnTo>
                    <a:pt x="1101" y="21101"/>
                  </a:lnTo>
                  <a:lnTo>
                    <a:pt x="801" y="22241"/>
                  </a:lnTo>
                  <a:lnTo>
                    <a:pt x="561" y="23401"/>
                  </a:lnTo>
                  <a:lnTo>
                    <a:pt x="341" y="24561"/>
                  </a:lnTo>
                  <a:lnTo>
                    <a:pt x="181" y="25741"/>
                  </a:lnTo>
                  <a:lnTo>
                    <a:pt x="121" y="26341"/>
                  </a:lnTo>
                  <a:lnTo>
                    <a:pt x="81" y="26921"/>
                  </a:lnTo>
                  <a:lnTo>
                    <a:pt x="41" y="27521"/>
                  </a:lnTo>
                  <a:lnTo>
                    <a:pt x="21" y="28121"/>
                  </a:lnTo>
                  <a:lnTo>
                    <a:pt x="1" y="28741"/>
                  </a:lnTo>
                  <a:lnTo>
                    <a:pt x="1" y="29341"/>
                  </a:lnTo>
                  <a:lnTo>
                    <a:pt x="1" y="29941"/>
                  </a:lnTo>
                  <a:lnTo>
                    <a:pt x="41" y="30562"/>
                  </a:lnTo>
                  <a:lnTo>
                    <a:pt x="81" y="31162"/>
                  </a:lnTo>
                  <a:lnTo>
                    <a:pt x="121" y="31782"/>
                  </a:lnTo>
                  <a:lnTo>
                    <a:pt x="181" y="32382"/>
                  </a:lnTo>
                  <a:lnTo>
                    <a:pt x="261" y="33002"/>
                  </a:lnTo>
                  <a:lnTo>
                    <a:pt x="361" y="33622"/>
                  </a:lnTo>
                  <a:lnTo>
                    <a:pt x="461" y="34242"/>
                  </a:lnTo>
                  <a:lnTo>
                    <a:pt x="581" y="34842"/>
                  </a:lnTo>
                  <a:lnTo>
                    <a:pt x="721" y="35462"/>
                  </a:lnTo>
                  <a:lnTo>
                    <a:pt x="721" y="35482"/>
                  </a:lnTo>
                  <a:lnTo>
                    <a:pt x="981" y="36502"/>
                  </a:lnTo>
                  <a:lnTo>
                    <a:pt x="1281" y="37542"/>
                  </a:lnTo>
                  <a:lnTo>
                    <a:pt x="1621" y="38582"/>
                  </a:lnTo>
                  <a:lnTo>
                    <a:pt x="2001" y="39602"/>
                  </a:lnTo>
                  <a:lnTo>
                    <a:pt x="2441" y="40622"/>
                  </a:lnTo>
                  <a:lnTo>
                    <a:pt x="2901" y="41662"/>
                  </a:lnTo>
                  <a:lnTo>
                    <a:pt x="3421" y="42662"/>
                  </a:lnTo>
                  <a:lnTo>
                    <a:pt x="4001" y="43682"/>
                  </a:lnTo>
                  <a:lnTo>
                    <a:pt x="9861" y="43062"/>
                  </a:lnTo>
                  <a:lnTo>
                    <a:pt x="10281" y="43042"/>
                  </a:lnTo>
                  <a:lnTo>
                    <a:pt x="11461" y="42922"/>
                  </a:lnTo>
                  <a:lnTo>
                    <a:pt x="12301" y="42822"/>
                  </a:lnTo>
                  <a:lnTo>
                    <a:pt x="13301" y="42682"/>
                  </a:lnTo>
                  <a:lnTo>
                    <a:pt x="14441" y="42522"/>
                  </a:lnTo>
                  <a:lnTo>
                    <a:pt x="15701" y="42322"/>
                  </a:lnTo>
                  <a:lnTo>
                    <a:pt x="17081" y="42102"/>
                  </a:lnTo>
                  <a:lnTo>
                    <a:pt x="18561" y="41802"/>
                  </a:lnTo>
                  <a:lnTo>
                    <a:pt x="20121" y="41482"/>
                  </a:lnTo>
                  <a:lnTo>
                    <a:pt x="21742" y="41122"/>
                  </a:lnTo>
                  <a:lnTo>
                    <a:pt x="23442" y="40682"/>
                  </a:lnTo>
                  <a:lnTo>
                    <a:pt x="25182" y="40202"/>
                  </a:lnTo>
                  <a:lnTo>
                    <a:pt x="26062" y="39942"/>
                  </a:lnTo>
                  <a:lnTo>
                    <a:pt x="26942" y="39662"/>
                  </a:lnTo>
                  <a:lnTo>
                    <a:pt x="27842" y="39382"/>
                  </a:lnTo>
                  <a:lnTo>
                    <a:pt x="28722" y="39062"/>
                  </a:lnTo>
                  <a:lnTo>
                    <a:pt x="29622" y="38742"/>
                  </a:lnTo>
                  <a:lnTo>
                    <a:pt x="30522" y="38402"/>
                  </a:lnTo>
                  <a:lnTo>
                    <a:pt x="31422" y="38062"/>
                  </a:lnTo>
                  <a:lnTo>
                    <a:pt x="32322" y="37682"/>
                  </a:lnTo>
                  <a:lnTo>
                    <a:pt x="33202" y="37282"/>
                  </a:lnTo>
                  <a:lnTo>
                    <a:pt x="34082" y="36882"/>
                  </a:lnTo>
                  <a:lnTo>
                    <a:pt x="34962" y="36462"/>
                  </a:lnTo>
                  <a:lnTo>
                    <a:pt x="35822" y="36002"/>
                  </a:lnTo>
                  <a:lnTo>
                    <a:pt x="36662" y="35542"/>
                  </a:lnTo>
                  <a:lnTo>
                    <a:pt x="37502" y="35062"/>
                  </a:lnTo>
                  <a:lnTo>
                    <a:pt x="38322" y="34562"/>
                  </a:lnTo>
                  <a:lnTo>
                    <a:pt x="39122" y="34042"/>
                  </a:lnTo>
                  <a:lnTo>
                    <a:pt x="39922" y="33502"/>
                  </a:lnTo>
                  <a:lnTo>
                    <a:pt x="40682" y="32922"/>
                  </a:lnTo>
                  <a:lnTo>
                    <a:pt x="41422" y="32342"/>
                  </a:lnTo>
                  <a:lnTo>
                    <a:pt x="42142" y="31742"/>
                  </a:lnTo>
                  <a:lnTo>
                    <a:pt x="42843" y="31102"/>
                  </a:lnTo>
                  <a:lnTo>
                    <a:pt x="43523" y="30462"/>
                  </a:lnTo>
                  <a:lnTo>
                    <a:pt x="44163" y="29781"/>
                  </a:lnTo>
                  <a:lnTo>
                    <a:pt x="44763" y="29081"/>
                  </a:lnTo>
                  <a:lnTo>
                    <a:pt x="45343" y="28361"/>
                  </a:lnTo>
                  <a:lnTo>
                    <a:pt x="45903" y="27621"/>
                  </a:lnTo>
                  <a:lnTo>
                    <a:pt x="46403" y="26841"/>
                  </a:lnTo>
                  <a:lnTo>
                    <a:pt x="46883" y="26061"/>
                  </a:lnTo>
                  <a:lnTo>
                    <a:pt x="47323" y="25241"/>
                  </a:lnTo>
                  <a:lnTo>
                    <a:pt x="47523" y="24821"/>
                  </a:lnTo>
                  <a:lnTo>
                    <a:pt x="47723" y="24401"/>
                  </a:lnTo>
                  <a:lnTo>
                    <a:pt x="47903" y="23961"/>
                  </a:lnTo>
                  <a:lnTo>
                    <a:pt x="48063" y="23521"/>
                  </a:lnTo>
                  <a:lnTo>
                    <a:pt x="48223" y="23081"/>
                  </a:lnTo>
                  <a:lnTo>
                    <a:pt x="48383" y="22621"/>
                  </a:lnTo>
                  <a:lnTo>
                    <a:pt x="48523" y="22161"/>
                  </a:lnTo>
                  <a:lnTo>
                    <a:pt x="48643" y="21701"/>
                  </a:lnTo>
                  <a:lnTo>
                    <a:pt x="48763" y="21221"/>
                  </a:lnTo>
                  <a:lnTo>
                    <a:pt x="48863" y="20761"/>
                  </a:lnTo>
                  <a:lnTo>
                    <a:pt x="48963" y="20261"/>
                  </a:lnTo>
                  <a:lnTo>
                    <a:pt x="49043" y="19781"/>
                  </a:lnTo>
                  <a:lnTo>
                    <a:pt x="49103" y="19281"/>
                  </a:lnTo>
                  <a:lnTo>
                    <a:pt x="49163" y="18761"/>
                  </a:lnTo>
                  <a:lnTo>
                    <a:pt x="49243" y="17881"/>
                  </a:lnTo>
                  <a:lnTo>
                    <a:pt x="49283" y="17021"/>
                  </a:lnTo>
                  <a:lnTo>
                    <a:pt x="49283" y="16201"/>
                  </a:lnTo>
                  <a:lnTo>
                    <a:pt x="49263" y="15381"/>
                  </a:lnTo>
                  <a:lnTo>
                    <a:pt x="49203" y="14601"/>
                  </a:lnTo>
                  <a:lnTo>
                    <a:pt x="49143" y="13841"/>
                  </a:lnTo>
                  <a:lnTo>
                    <a:pt x="49023" y="13101"/>
                  </a:lnTo>
                  <a:lnTo>
                    <a:pt x="48903" y="12381"/>
                  </a:lnTo>
                  <a:lnTo>
                    <a:pt x="48743" y="11701"/>
                  </a:lnTo>
                  <a:lnTo>
                    <a:pt x="48563" y="11021"/>
                  </a:lnTo>
                  <a:lnTo>
                    <a:pt x="48343" y="10381"/>
                  </a:lnTo>
                  <a:lnTo>
                    <a:pt x="48103" y="9761"/>
                  </a:lnTo>
                  <a:lnTo>
                    <a:pt x="47863" y="9160"/>
                  </a:lnTo>
                  <a:lnTo>
                    <a:pt x="47583" y="8580"/>
                  </a:lnTo>
                  <a:lnTo>
                    <a:pt x="47263" y="8020"/>
                  </a:lnTo>
                  <a:lnTo>
                    <a:pt x="46943" y="7480"/>
                  </a:lnTo>
                  <a:lnTo>
                    <a:pt x="46603" y="6960"/>
                  </a:lnTo>
                  <a:lnTo>
                    <a:pt x="46243" y="6460"/>
                  </a:lnTo>
                  <a:lnTo>
                    <a:pt x="45843" y="5980"/>
                  </a:lnTo>
                  <a:lnTo>
                    <a:pt x="45443" y="5540"/>
                  </a:lnTo>
                  <a:lnTo>
                    <a:pt x="45023" y="5100"/>
                  </a:lnTo>
                  <a:lnTo>
                    <a:pt x="44583" y="4680"/>
                  </a:lnTo>
                  <a:lnTo>
                    <a:pt x="44123" y="4280"/>
                  </a:lnTo>
                  <a:lnTo>
                    <a:pt x="43643" y="3920"/>
                  </a:lnTo>
                  <a:lnTo>
                    <a:pt x="43163" y="3560"/>
                  </a:lnTo>
                  <a:lnTo>
                    <a:pt x="42663" y="3220"/>
                  </a:lnTo>
                  <a:lnTo>
                    <a:pt x="42142" y="2900"/>
                  </a:lnTo>
                  <a:lnTo>
                    <a:pt x="41602" y="2600"/>
                  </a:lnTo>
                  <a:lnTo>
                    <a:pt x="41062" y="2300"/>
                  </a:lnTo>
                  <a:lnTo>
                    <a:pt x="40502" y="2040"/>
                  </a:lnTo>
                  <a:lnTo>
                    <a:pt x="39922" y="1800"/>
                  </a:lnTo>
                  <a:lnTo>
                    <a:pt x="39342" y="1560"/>
                  </a:lnTo>
                  <a:lnTo>
                    <a:pt x="38582" y="1300"/>
                  </a:lnTo>
                  <a:lnTo>
                    <a:pt x="37822" y="1060"/>
                  </a:lnTo>
                  <a:lnTo>
                    <a:pt x="37022" y="840"/>
                  </a:lnTo>
                  <a:lnTo>
                    <a:pt x="36222" y="640"/>
                  </a:lnTo>
                  <a:lnTo>
                    <a:pt x="35422" y="480"/>
                  </a:lnTo>
                  <a:lnTo>
                    <a:pt x="34602" y="340"/>
                  </a:lnTo>
                  <a:lnTo>
                    <a:pt x="33762" y="220"/>
                  </a:lnTo>
                  <a:lnTo>
                    <a:pt x="32922" y="140"/>
                  </a:lnTo>
                  <a:lnTo>
                    <a:pt x="32082" y="80"/>
                  </a:lnTo>
                  <a:lnTo>
                    <a:pt x="31222" y="20"/>
                  </a:lnTo>
                  <a:lnTo>
                    <a:pt x="303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3327700" y="1815700"/>
              <a:ext cx="218525" cy="422525"/>
            </a:xfrm>
            <a:custGeom>
              <a:rect b="b" l="l" r="r" t="t"/>
              <a:pathLst>
                <a:path extrusionOk="0" h="16901" w="8741">
                  <a:moveTo>
                    <a:pt x="2881" y="0"/>
                  </a:moveTo>
                  <a:lnTo>
                    <a:pt x="2641" y="40"/>
                  </a:lnTo>
                  <a:lnTo>
                    <a:pt x="2401" y="80"/>
                  </a:lnTo>
                  <a:lnTo>
                    <a:pt x="2181" y="140"/>
                  </a:lnTo>
                  <a:lnTo>
                    <a:pt x="1961" y="220"/>
                  </a:lnTo>
                  <a:lnTo>
                    <a:pt x="1741" y="320"/>
                  </a:lnTo>
                  <a:lnTo>
                    <a:pt x="1541" y="440"/>
                  </a:lnTo>
                  <a:lnTo>
                    <a:pt x="1341" y="580"/>
                  </a:lnTo>
                  <a:lnTo>
                    <a:pt x="1161" y="740"/>
                  </a:lnTo>
                  <a:lnTo>
                    <a:pt x="981" y="940"/>
                  </a:lnTo>
                  <a:lnTo>
                    <a:pt x="821" y="1160"/>
                  </a:lnTo>
                  <a:lnTo>
                    <a:pt x="681" y="1400"/>
                  </a:lnTo>
                  <a:lnTo>
                    <a:pt x="581" y="1600"/>
                  </a:lnTo>
                  <a:lnTo>
                    <a:pt x="481" y="1820"/>
                  </a:lnTo>
                  <a:lnTo>
                    <a:pt x="401" y="2060"/>
                  </a:lnTo>
                  <a:lnTo>
                    <a:pt x="321" y="2320"/>
                  </a:lnTo>
                  <a:lnTo>
                    <a:pt x="181" y="2860"/>
                  </a:lnTo>
                  <a:lnTo>
                    <a:pt x="81" y="3440"/>
                  </a:lnTo>
                  <a:lnTo>
                    <a:pt x="21" y="4080"/>
                  </a:lnTo>
                  <a:lnTo>
                    <a:pt x="1" y="4740"/>
                  </a:lnTo>
                  <a:lnTo>
                    <a:pt x="21" y="5440"/>
                  </a:lnTo>
                  <a:lnTo>
                    <a:pt x="61" y="6160"/>
                  </a:lnTo>
                  <a:lnTo>
                    <a:pt x="161" y="6900"/>
                  </a:lnTo>
                  <a:lnTo>
                    <a:pt x="301" y="7660"/>
                  </a:lnTo>
                  <a:lnTo>
                    <a:pt x="481" y="8420"/>
                  </a:lnTo>
                  <a:lnTo>
                    <a:pt x="701" y="9180"/>
                  </a:lnTo>
                  <a:lnTo>
                    <a:pt x="961" y="9940"/>
                  </a:lnTo>
                  <a:lnTo>
                    <a:pt x="1121" y="10321"/>
                  </a:lnTo>
                  <a:lnTo>
                    <a:pt x="1281" y="10681"/>
                  </a:lnTo>
                  <a:lnTo>
                    <a:pt x="1461" y="11061"/>
                  </a:lnTo>
                  <a:lnTo>
                    <a:pt x="1641" y="11421"/>
                  </a:lnTo>
                  <a:lnTo>
                    <a:pt x="1841" y="11781"/>
                  </a:lnTo>
                  <a:lnTo>
                    <a:pt x="2061" y="12141"/>
                  </a:lnTo>
                  <a:lnTo>
                    <a:pt x="2321" y="12561"/>
                  </a:lnTo>
                  <a:lnTo>
                    <a:pt x="2621" y="12961"/>
                  </a:lnTo>
                  <a:lnTo>
                    <a:pt x="2921" y="13361"/>
                  </a:lnTo>
                  <a:lnTo>
                    <a:pt x="3261" y="13741"/>
                  </a:lnTo>
                  <a:lnTo>
                    <a:pt x="3601" y="14121"/>
                  </a:lnTo>
                  <a:lnTo>
                    <a:pt x="3961" y="14481"/>
                  </a:lnTo>
                  <a:lnTo>
                    <a:pt x="4341" y="14801"/>
                  </a:lnTo>
                  <a:lnTo>
                    <a:pt x="4761" y="15121"/>
                  </a:lnTo>
                  <a:lnTo>
                    <a:pt x="5181" y="15441"/>
                  </a:lnTo>
                  <a:lnTo>
                    <a:pt x="5621" y="15721"/>
                  </a:lnTo>
                  <a:lnTo>
                    <a:pt x="6101" y="15981"/>
                  </a:lnTo>
                  <a:lnTo>
                    <a:pt x="6581" y="16201"/>
                  </a:lnTo>
                  <a:lnTo>
                    <a:pt x="7081" y="16421"/>
                  </a:lnTo>
                  <a:lnTo>
                    <a:pt x="7621" y="16601"/>
                  </a:lnTo>
                  <a:lnTo>
                    <a:pt x="8161" y="16781"/>
                  </a:lnTo>
                  <a:lnTo>
                    <a:pt x="8741" y="16901"/>
                  </a:lnTo>
                  <a:lnTo>
                    <a:pt x="8141" y="1880"/>
                  </a:lnTo>
                  <a:lnTo>
                    <a:pt x="7781" y="1660"/>
                  </a:lnTo>
                  <a:lnTo>
                    <a:pt x="7401" y="1420"/>
                  </a:lnTo>
                  <a:lnTo>
                    <a:pt x="6881" y="1140"/>
                  </a:lnTo>
                  <a:lnTo>
                    <a:pt x="6281" y="840"/>
                  </a:lnTo>
                  <a:lnTo>
                    <a:pt x="5601" y="540"/>
                  </a:lnTo>
                  <a:lnTo>
                    <a:pt x="5241" y="420"/>
                  </a:lnTo>
                  <a:lnTo>
                    <a:pt x="4861" y="280"/>
                  </a:lnTo>
                  <a:lnTo>
                    <a:pt x="4501" y="180"/>
                  </a:lnTo>
                  <a:lnTo>
                    <a:pt x="4121" y="100"/>
                  </a:lnTo>
                  <a:lnTo>
                    <a:pt x="3621" y="20"/>
                  </a:lnTo>
                  <a:lnTo>
                    <a:pt x="336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3408700" y="1930200"/>
              <a:ext cx="133025" cy="169525"/>
            </a:xfrm>
            <a:custGeom>
              <a:rect b="b" l="l" r="r" t="t"/>
              <a:pathLst>
                <a:path extrusionOk="0" h="6781" w="5321">
                  <a:moveTo>
                    <a:pt x="1" y="0"/>
                  </a:moveTo>
                  <a:lnTo>
                    <a:pt x="321" y="200"/>
                  </a:lnTo>
                  <a:lnTo>
                    <a:pt x="641" y="400"/>
                  </a:lnTo>
                  <a:lnTo>
                    <a:pt x="941" y="620"/>
                  </a:lnTo>
                  <a:lnTo>
                    <a:pt x="1221" y="860"/>
                  </a:lnTo>
                  <a:lnTo>
                    <a:pt x="1501" y="1100"/>
                  </a:lnTo>
                  <a:lnTo>
                    <a:pt x="1761" y="1360"/>
                  </a:lnTo>
                  <a:lnTo>
                    <a:pt x="2021" y="1620"/>
                  </a:lnTo>
                  <a:lnTo>
                    <a:pt x="2281" y="1900"/>
                  </a:lnTo>
                  <a:lnTo>
                    <a:pt x="2721" y="2440"/>
                  </a:lnTo>
                  <a:lnTo>
                    <a:pt x="3141" y="3020"/>
                  </a:lnTo>
                  <a:lnTo>
                    <a:pt x="3521" y="3580"/>
                  </a:lnTo>
                  <a:lnTo>
                    <a:pt x="3861" y="4140"/>
                  </a:lnTo>
                  <a:lnTo>
                    <a:pt x="4161" y="4660"/>
                  </a:lnTo>
                  <a:lnTo>
                    <a:pt x="4401" y="5160"/>
                  </a:lnTo>
                  <a:lnTo>
                    <a:pt x="4621" y="5601"/>
                  </a:lnTo>
                  <a:lnTo>
                    <a:pt x="4801" y="6001"/>
                  </a:lnTo>
                  <a:lnTo>
                    <a:pt x="5021" y="6581"/>
                  </a:lnTo>
                  <a:lnTo>
                    <a:pt x="5101" y="6781"/>
                  </a:lnTo>
                  <a:lnTo>
                    <a:pt x="5141" y="6701"/>
                  </a:lnTo>
                  <a:lnTo>
                    <a:pt x="5201" y="6481"/>
                  </a:lnTo>
                  <a:lnTo>
                    <a:pt x="5241" y="6321"/>
                  </a:lnTo>
                  <a:lnTo>
                    <a:pt x="5281" y="6121"/>
                  </a:lnTo>
                  <a:lnTo>
                    <a:pt x="5301" y="5881"/>
                  </a:lnTo>
                  <a:lnTo>
                    <a:pt x="5321" y="5621"/>
                  </a:lnTo>
                  <a:lnTo>
                    <a:pt x="5301" y="5320"/>
                  </a:lnTo>
                  <a:lnTo>
                    <a:pt x="5261" y="5000"/>
                  </a:lnTo>
                  <a:lnTo>
                    <a:pt x="5201" y="4640"/>
                  </a:lnTo>
                  <a:lnTo>
                    <a:pt x="5101" y="4260"/>
                  </a:lnTo>
                  <a:lnTo>
                    <a:pt x="4961" y="3860"/>
                  </a:lnTo>
                  <a:lnTo>
                    <a:pt x="4761" y="3440"/>
                  </a:lnTo>
                  <a:lnTo>
                    <a:pt x="4521" y="2980"/>
                  </a:lnTo>
                  <a:lnTo>
                    <a:pt x="4221" y="2500"/>
                  </a:lnTo>
                  <a:lnTo>
                    <a:pt x="4061" y="2260"/>
                  </a:lnTo>
                  <a:lnTo>
                    <a:pt x="3881" y="2040"/>
                  </a:lnTo>
                  <a:lnTo>
                    <a:pt x="3541" y="1640"/>
                  </a:lnTo>
                  <a:lnTo>
                    <a:pt x="3181" y="1300"/>
                  </a:lnTo>
                  <a:lnTo>
                    <a:pt x="2821" y="1020"/>
                  </a:lnTo>
                  <a:lnTo>
                    <a:pt x="2461" y="760"/>
                  </a:lnTo>
                  <a:lnTo>
                    <a:pt x="2121" y="560"/>
                  </a:lnTo>
                  <a:lnTo>
                    <a:pt x="1781" y="400"/>
                  </a:lnTo>
                  <a:lnTo>
                    <a:pt x="1461" y="280"/>
                  </a:lnTo>
                  <a:lnTo>
                    <a:pt x="1161" y="180"/>
                  </a:lnTo>
                  <a:lnTo>
                    <a:pt x="881" y="100"/>
                  </a:lnTo>
                  <a:lnTo>
                    <a:pt x="621" y="60"/>
                  </a:lnTo>
                  <a:lnTo>
                    <a:pt x="42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3490700" y="1798675"/>
              <a:ext cx="98050" cy="528050"/>
            </a:xfrm>
            <a:custGeom>
              <a:rect b="b" l="l" r="r" t="t"/>
              <a:pathLst>
                <a:path extrusionOk="0" h="21122" w="3922">
                  <a:moveTo>
                    <a:pt x="261" y="1"/>
                  </a:moveTo>
                  <a:lnTo>
                    <a:pt x="161" y="741"/>
                  </a:lnTo>
                  <a:lnTo>
                    <a:pt x="81" y="1501"/>
                  </a:lnTo>
                  <a:lnTo>
                    <a:pt x="21" y="2301"/>
                  </a:lnTo>
                  <a:lnTo>
                    <a:pt x="1" y="3121"/>
                  </a:lnTo>
                  <a:lnTo>
                    <a:pt x="21" y="3961"/>
                  </a:lnTo>
                  <a:lnTo>
                    <a:pt x="41" y="4801"/>
                  </a:lnTo>
                  <a:lnTo>
                    <a:pt x="81" y="5681"/>
                  </a:lnTo>
                  <a:lnTo>
                    <a:pt x="161" y="6541"/>
                  </a:lnTo>
                  <a:lnTo>
                    <a:pt x="241" y="7421"/>
                  </a:lnTo>
                  <a:lnTo>
                    <a:pt x="361" y="8301"/>
                  </a:lnTo>
                  <a:lnTo>
                    <a:pt x="481" y="9201"/>
                  </a:lnTo>
                  <a:lnTo>
                    <a:pt x="601" y="10061"/>
                  </a:lnTo>
                  <a:lnTo>
                    <a:pt x="901" y="11782"/>
                  </a:lnTo>
                  <a:lnTo>
                    <a:pt x="1221" y="13442"/>
                  </a:lnTo>
                  <a:lnTo>
                    <a:pt x="1581" y="15022"/>
                  </a:lnTo>
                  <a:lnTo>
                    <a:pt x="1921" y="16462"/>
                  </a:lnTo>
                  <a:lnTo>
                    <a:pt x="2241" y="17782"/>
                  </a:lnTo>
                  <a:lnTo>
                    <a:pt x="2561" y="18902"/>
                  </a:lnTo>
                  <a:lnTo>
                    <a:pt x="3021" y="20542"/>
                  </a:lnTo>
                  <a:lnTo>
                    <a:pt x="3201" y="21122"/>
                  </a:lnTo>
                  <a:lnTo>
                    <a:pt x="3041" y="20222"/>
                  </a:lnTo>
                  <a:lnTo>
                    <a:pt x="2921" y="19342"/>
                  </a:lnTo>
                  <a:lnTo>
                    <a:pt x="2821" y="18442"/>
                  </a:lnTo>
                  <a:lnTo>
                    <a:pt x="2741" y="17542"/>
                  </a:lnTo>
                  <a:lnTo>
                    <a:pt x="2681" y="16642"/>
                  </a:lnTo>
                  <a:lnTo>
                    <a:pt x="2621" y="15762"/>
                  </a:lnTo>
                  <a:lnTo>
                    <a:pt x="2601" y="14862"/>
                  </a:lnTo>
                  <a:lnTo>
                    <a:pt x="2601" y="14002"/>
                  </a:lnTo>
                  <a:lnTo>
                    <a:pt x="2601" y="13142"/>
                  </a:lnTo>
                  <a:lnTo>
                    <a:pt x="2601" y="12282"/>
                  </a:lnTo>
                  <a:lnTo>
                    <a:pt x="2641" y="11462"/>
                  </a:lnTo>
                  <a:lnTo>
                    <a:pt x="2681" y="10641"/>
                  </a:lnTo>
                  <a:lnTo>
                    <a:pt x="2781" y="9081"/>
                  </a:lnTo>
                  <a:lnTo>
                    <a:pt x="2921" y="7601"/>
                  </a:lnTo>
                  <a:lnTo>
                    <a:pt x="3081" y="6241"/>
                  </a:lnTo>
                  <a:lnTo>
                    <a:pt x="3241" y="5001"/>
                  </a:lnTo>
                  <a:lnTo>
                    <a:pt x="3421" y="3921"/>
                  </a:lnTo>
                  <a:lnTo>
                    <a:pt x="3581" y="3001"/>
                  </a:lnTo>
                  <a:lnTo>
                    <a:pt x="3821" y="1681"/>
                  </a:lnTo>
                  <a:lnTo>
                    <a:pt x="3921" y="122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3864225" y="1267650"/>
              <a:ext cx="657550" cy="510550"/>
            </a:xfrm>
            <a:custGeom>
              <a:rect b="b" l="l" r="r" t="t"/>
              <a:pathLst>
                <a:path extrusionOk="0" h="20422" w="26302">
                  <a:moveTo>
                    <a:pt x="25922" y="1"/>
                  </a:moveTo>
                  <a:lnTo>
                    <a:pt x="23422" y="1841"/>
                  </a:lnTo>
                  <a:lnTo>
                    <a:pt x="23442" y="2041"/>
                  </a:lnTo>
                  <a:lnTo>
                    <a:pt x="23442" y="2661"/>
                  </a:lnTo>
                  <a:lnTo>
                    <a:pt x="23422" y="3081"/>
                  </a:lnTo>
                  <a:lnTo>
                    <a:pt x="23402" y="3581"/>
                  </a:lnTo>
                  <a:lnTo>
                    <a:pt x="23362" y="4161"/>
                  </a:lnTo>
                  <a:lnTo>
                    <a:pt x="23302" y="4801"/>
                  </a:lnTo>
                  <a:lnTo>
                    <a:pt x="23202" y="5481"/>
                  </a:lnTo>
                  <a:lnTo>
                    <a:pt x="23062" y="6221"/>
                  </a:lnTo>
                  <a:lnTo>
                    <a:pt x="22882" y="7001"/>
                  </a:lnTo>
                  <a:lnTo>
                    <a:pt x="22662" y="7801"/>
                  </a:lnTo>
                  <a:lnTo>
                    <a:pt x="22402" y="8641"/>
                  </a:lnTo>
                  <a:lnTo>
                    <a:pt x="22242" y="9061"/>
                  </a:lnTo>
                  <a:lnTo>
                    <a:pt x="22082" y="9501"/>
                  </a:lnTo>
                  <a:lnTo>
                    <a:pt x="21902" y="9921"/>
                  </a:lnTo>
                  <a:lnTo>
                    <a:pt x="21702" y="10341"/>
                  </a:lnTo>
                  <a:lnTo>
                    <a:pt x="21482" y="10781"/>
                  </a:lnTo>
                  <a:lnTo>
                    <a:pt x="21242" y="11222"/>
                  </a:lnTo>
                  <a:lnTo>
                    <a:pt x="21002" y="11642"/>
                  </a:lnTo>
                  <a:lnTo>
                    <a:pt x="20742" y="12062"/>
                  </a:lnTo>
                  <a:lnTo>
                    <a:pt x="20462" y="12502"/>
                  </a:lnTo>
                  <a:lnTo>
                    <a:pt x="20142" y="12922"/>
                  </a:lnTo>
                  <a:lnTo>
                    <a:pt x="19822" y="13342"/>
                  </a:lnTo>
                  <a:lnTo>
                    <a:pt x="19482" y="13742"/>
                  </a:lnTo>
                  <a:lnTo>
                    <a:pt x="19122" y="14142"/>
                  </a:lnTo>
                  <a:lnTo>
                    <a:pt x="18741" y="14542"/>
                  </a:lnTo>
                  <a:lnTo>
                    <a:pt x="18321" y="14922"/>
                  </a:lnTo>
                  <a:lnTo>
                    <a:pt x="17901" y="15302"/>
                  </a:lnTo>
                  <a:lnTo>
                    <a:pt x="17441" y="15682"/>
                  </a:lnTo>
                  <a:lnTo>
                    <a:pt x="16961" y="16042"/>
                  </a:lnTo>
                  <a:lnTo>
                    <a:pt x="16461" y="16382"/>
                  </a:lnTo>
                  <a:lnTo>
                    <a:pt x="15941" y="16702"/>
                  </a:lnTo>
                  <a:lnTo>
                    <a:pt x="15381" y="17022"/>
                  </a:lnTo>
                  <a:lnTo>
                    <a:pt x="14801" y="17322"/>
                  </a:lnTo>
                  <a:lnTo>
                    <a:pt x="14201" y="17622"/>
                  </a:lnTo>
                  <a:lnTo>
                    <a:pt x="13561" y="17882"/>
                  </a:lnTo>
                  <a:lnTo>
                    <a:pt x="12901" y="18142"/>
                  </a:lnTo>
                  <a:lnTo>
                    <a:pt x="12201" y="18382"/>
                  </a:lnTo>
                  <a:lnTo>
                    <a:pt x="11481" y="18582"/>
                  </a:lnTo>
                  <a:lnTo>
                    <a:pt x="10741" y="18782"/>
                  </a:lnTo>
                  <a:lnTo>
                    <a:pt x="9961" y="18962"/>
                  </a:lnTo>
                  <a:lnTo>
                    <a:pt x="9141" y="19102"/>
                  </a:lnTo>
                  <a:lnTo>
                    <a:pt x="8301" y="19242"/>
                  </a:lnTo>
                  <a:lnTo>
                    <a:pt x="7421" y="19342"/>
                  </a:lnTo>
                  <a:lnTo>
                    <a:pt x="6521" y="19422"/>
                  </a:lnTo>
                  <a:lnTo>
                    <a:pt x="5581" y="19482"/>
                  </a:lnTo>
                  <a:lnTo>
                    <a:pt x="4601" y="19502"/>
                  </a:lnTo>
                  <a:lnTo>
                    <a:pt x="3581" y="19502"/>
                  </a:lnTo>
                  <a:lnTo>
                    <a:pt x="2541" y="19482"/>
                  </a:lnTo>
                  <a:lnTo>
                    <a:pt x="1461" y="19422"/>
                  </a:lnTo>
                  <a:lnTo>
                    <a:pt x="1" y="20142"/>
                  </a:lnTo>
                  <a:lnTo>
                    <a:pt x="341" y="20182"/>
                  </a:lnTo>
                  <a:lnTo>
                    <a:pt x="1281" y="20282"/>
                  </a:lnTo>
                  <a:lnTo>
                    <a:pt x="1961" y="20322"/>
                  </a:lnTo>
                  <a:lnTo>
                    <a:pt x="2741" y="20362"/>
                  </a:lnTo>
                  <a:lnTo>
                    <a:pt x="3641" y="20402"/>
                  </a:lnTo>
                  <a:lnTo>
                    <a:pt x="4621" y="20422"/>
                  </a:lnTo>
                  <a:lnTo>
                    <a:pt x="5701" y="20402"/>
                  </a:lnTo>
                  <a:lnTo>
                    <a:pt x="6841" y="20362"/>
                  </a:lnTo>
                  <a:lnTo>
                    <a:pt x="8041" y="20302"/>
                  </a:lnTo>
                  <a:lnTo>
                    <a:pt x="9281" y="20182"/>
                  </a:lnTo>
                  <a:lnTo>
                    <a:pt x="10561" y="20022"/>
                  </a:lnTo>
                  <a:lnTo>
                    <a:pt x="11221" y="19922"/>
                  </a:lnTo>
                  <a:lnTo>
                    <a:pt x="11861" y="19802"/>
                  </a:lnTo>
                  <a:lnTo>
                    <a:pt x="12521" y="19682"/>
                  </a:lnTo>
                  <a:lnTo>
                    <a:pt x="13181" y="19522"/>
                  </a:lnTo>
                  <a:lnTo>
                    <a:pt x="13841" y="19362"/>
                  </a:lnTo>
                  <a:lnTo>
                    <a:pt x="14501" y="19182"/>
                  </a:lnTo>
                  <a:lnTo>
                    <a:pt x="15141" y="19002"/>
                  </a:lnTo>
                  <a:lnTo>
                    <a:pt x="15801" y="18782"/>
                  </a:lnTo>
                  <a:lnTo>
                    <a:pt x="16441" y="18542"/>
                  </a:lnTo>
                  <a:lnTo>
                    <a:pt x="17081" y="18282"/>
                  </a:lnTo>
                  <a:lnTo>
                    <a:pt x="17701" y="18022"/>
                  </a:lnTo>
                  <a:lnTo>
                    <a:pt x="18321" y="17722"/>
                  </a:lnTo>
                  <a:lnTo>
                    <a:pt x="18921" y="17402"/>
                  </a:lnTo>
                  <a:lnTo>
                    <a:pt x="19522" y="17062"/>
                  </a:lnTo>
                  <a:lnTo>
                    <a:pt x="20102" y="16702"/>
                  </a:lnTo>
                  <a:lnTo>
                    <a:pt x="20662" y="16302"/>
                  </a:lnTo>
                  <a:lnTo>
                    <a:pt x="21202" y="15882"/>
                  </a:lnTo>
                  <a:lnTo>
                    <a:pt x="21722" y="15442"/>
                  </a:lnTo>
                  <a:lnTo>
                    <a:pt x="22222" y="14982"/>
                  </a:lnTo>
                  <a:lnTo>
                    <a:pt x="22702" y="14482"/>
                  </a:lnTo>
                  <a:lnTo>
                    <a:pt x="23162" y="13962"/>
                  </a:lnTo>
                  <a:lnTo>
                    <a:pt x="23602" y="13402"/>
                  </a:lnTo>
                  <a:lnTo>
                    <a:pt x="24002" y="12822"/>
                  </a:lnTo>
                  <a:lnTo>
                    <a:pt x="24382" y="12222"/>
                  </a:lnTo>
                  <a:lnTo>
                    <a:pt x="24742" y="11562"/>
                  </a:lnTo>
                  <a:lnTo>
                    <a:pt x="25042" y="10881"/>
                  </a:lnTo>
                  <a:lnTo>
                    <a:pt x="25342" y="10181"/>
                  </a:lnTo>
                  <a:lnTo>
                    <a:pt x="25582" y="9441"/>
                  </a:lnTo>
                  <a:lnTo>
                    <a:pt x="25802" y="8661"/>
                  </a:lnTo>
                  <a:lnTo>
                    <a:pt x="25982" y="7841"/>
                  </a:lnTo>
                  <a:lnTo>
                    <a:pt x="26122" y="7001"/>
                  </a:lnTo>
                  <a:lnTo>
                    <a:pt x="26222" y="6121"/>
                  </a:lnTo>
                  <a:lnTo>
                    <a:pt x="26282" y="5201"/>
                  </a:lnTo>
                  <a:lnTo>
                    <a:pt x="26302" y="4241"/>
                  </a:lnTo>
                  <a:lnTo>
                    <a:pt x="26282" y="3241"/>
                  </a:lnTo>
                  <a:lnTo>
                    <a:pt x="26202" y="2201"/>
                  </a:lnTo>
                  <a:lnTo>
                    <a:pt x="26082" y="1121"/>
                  </a:lnTo>
                  <a:lnTo>
                    <a:pt x="259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3986225" y="2398725"/>
              <a:ext cx="207050" cy="48025"/>
            </a:xfrm>
            <a:custGeom>
              <a:rect b="b" l="l" r="r" t="t"/>
              <a:pathLst>
                <a:path extrusionOk="0" h="1921" w="8282">
                  <a:moveTo>
                    <a:pt x="3001" y="0"/>
                  </a:moveTo>
                  <a:lnTo>
                    <a:pt x="2761" y="20"/>
                  </a:lnTo>
                  <a:lnTo>
                    <a:pt x="2521" y="40"/>
                  </a:lnTo>
                  <a:lnTo>
                    <a:pt x="2261" y="120"/>
                  </a:lnTo>
                  <a:lnTo>
                    <a:pt x="2021" y="220"/>
                  </a:lnTo>
                  <a:lnTo>
                    <a:pt x="1541" y="460"/>
                  </a:lnTo>
                  <a:lnTo>
                    <a:pt x="1221" y="600"/>
                  </a:lnTo>
                  <a:lnTo>
                    <a:pt x="1041" y="660"/>
                  </a:lnTo>
                  <a:lnTo>
                    <a:pt x="881" y="680"/>
                  </a:lnTo>
                  <a:lnTo>
                    <a:pt x="701" y="680"/>
                  </a:lnTo>
                  <a:lnTo>
                    <a:pt x="541" y="660"/>
                  </a:lnTo>
                  <a:lnTo>
                    <a:pt x="221" y="600"/>
                  </a:lnTo>
                  <a:lnTo>
                    <a:pt x="121" y="600"/>
                  </a:lnTo>
                  <a:lnTo>
                    <a:pt x="61" y="640"/>
                  </a:lnTo>
                  <a:lnTo>
                    <a:pt x="21" y="700"/>
                  </a:lnTo>
                  <a:lnTo>
                    <a:pt x="1" y="780"/>
                  </a:lnTo>
                  <a:lnTo>
                    <a:pt x="1" y="860"/>
                  </a:lnTo>
                  <a:lnTo>
                    <a:pt x="41" y="920"/>
                  </a:lnTo>
                  <a:lnTo>
                    <a:pt x="81" y="980"/>
                  </a:lnTo>
                  <a:lnTo>
                    <a:pt x="161" y="1020"/>
                  </a:lnTo>
                  <a:lnTo>
                    <a:pt x="441" y="1100"/>
                  </a:lnTo>
                  <a:lnTo>
                    <a:pt x="721" y="1120"/>
                  </a:lnTo>
                  <a:lnTo>
                    <a:pt x="861" y="1140"/>
                  </a:lnTo>
                  <a:lnTo>
                    <a:pt x="1001" y="1120"/>
                  </a:lnTo>
                  <a:lnTo>
                    <a:pt x="1141" y="1100"/>
                  </a:lnTo>
                  <a:lnTo>
                    <a:pt x="1281" y="1060"/>
                  </a:lnTo>
                  <a:lnTo>
                    <a:pt x="1561" y="940"/>
                  </a:lnTo>
                  <a:lnTo>
                    <a:pt x="1841" y="820"/>
                  </a:lnTo>
                  <a:lnTo>
                    <a:pt x="2101" y="680"/>
                  </a:lnTo>
                  <a:lnTo>
                    <a:pt x="2381" y="560"/>
                  </a:lnTo>
                  <a:lnTo>
                    <a:pt x="2621" y="480"/>
                  </a:lnTo>
                  <a:lnTo>
                    <a:pt x="2761" y="460"/>
                  </a:lnTo>
                  <a:lnTo>
                    <a:pt x="3021" y="460"/>
                  </a:lnTo>
                  <a:lnTo>
                    <a:pt x="3161" y="480"/>
                  </a:lnTo>
                  <a:lnTo>
                    <a:pt x="3281" y="520"/>
                  </a:lnTo>
                  <a:lnTo>
                    <a:pt x="3381" y="560"/>
                  </a:lnTo>
                  <a:lnTo>
                    <a:pt x="3601" y="700"/>
                  </a:lnTo>
                  <a:lnTo>
                    <a:pt x="3801" y="880"/>
                  </a:lnTo>
                  <a:lnTo>
                    <a:pt x="4001" y="1040"/>
                  </a:lnTo>
                  <a:lnTo>
                    <a:pt x="4221" y="1180"/>
                  </a:lnTo>
                  <a:lnTo>
                    <a:pt x="4321" y="1240"/>
                  </a:lnTo>
                  <a:lnTo>
                    <a:pt x="4441" y="1280"/>
                  </a:lnTo>
                  <a:lnTo>
                    <a:pt x="4681" y="1320"/>
                  </a:lnTo>
                  <a:lnTo>
                    <a:pt x="4941" y="1340"/>
                  </a:lnTo>
                  <a:lnTo>
                    <a:pt x="5181" y="1340"/>
                  </a:lnTo>
                  <a:lnTo>
                    <a:pt x="5321" y="1320"/>
                  </a:lnTo>
                  <a:lnTo>
                    <a:pt x="5441" y="1280"/>
                  </a:lnTo>
                  <a:lnTo>
                    <a:pt x="5681" y="1200"/>
                  </a:lnTo>
                  <a:lnTo>
                    <a:pt x="5921" y="1100"/>
                  </a:lnTo>
                  <a:lnTo>
                    <a:pt x="6041" y="1060"/>
                  </a:lnTo>
                  <a:lnTo>
                    <a:pt x="6161" y="1040"/>
                  </a:lnTo>
                  <a:lnTo>
                    <a:pt x="6441" y="1040"/>
                  </a:lnTo>
                  <a:lnTo>
                    <a:pt x="6721" y="1080"/>
                  </a:lnTo>
                  <a:lnTo>
                    <a:pt x="6861" y="1100"/>
                  </a:lnTo>
                  <a:lnTo>
                    <a:pt x="6981" y="1140"/>
                  </a:lnTo>
                  <a:lnTo>
                    <a:pt x="7121" y="1200"/>
                  </a:lnTo>
                  <a:lnTo>
                    <a:pt x="7241" y="1260"/>
                  </a:lnTo>
                  <a:lnTo>
                    <a:pt x="7341" y="1340"/>
                  </a:lnTo>
                  <a:lnTo>
                    <a:pt x="7421" y="1440"/>
                  </a:lnTo>
                  <a:lnTo>
                    <a:pt x="7621" y="1640"/>
                  </a:lnTo>
                  <a:lnTo>
                    <a:pt x="7721" y="1740"/>
                  </a:lnTo>
                  <a:lnTo>
                    <a:pt x="7821" y="1820"/>
                  </a:lnTo>
                  <a:lnTo>
                    <a:pt x="7921" y="1880"/>
                  </a:lnTo>
                  <a:lnTo>
                    <a:pt x="8041" y="1920"/>
                  </a:lnTo>
                  <a:lnTo>
                    <a:pt x="8121" y="1920"/>
                  </a:lnTo>
                  <a:lnTo>
                    <a:pt x="8181" y="1900"/>
                  </a:lnTo>
                  <a:lnTo>
                    <a:pt x="8221" y="1860"/>
                  </a:lnTo>
                  <a:lnTo>
                    <a:pt x="8261" y="1800"/>
                  </a:lnTo>
                  <a:lnTo>
                    <a:pt x="8281" y="1740"/>
                  </a:lnTo>
                  <a:lnTo>
                    <a:pt x="8261" y="1680"/>
                  </a:lnTo>
                  <a:lnTo>
                    <a:pt x="8241" y="1620"/>
                  </a:lnTo>
                  <a:lnTo>
                    <a:pt x="8181" y="1580"/>
                  </a:lnTo>
                  <a:lnTo>
                    <a:pt x="8081" y="1480"/>
                  </a:lnTo>
                  <a:lnTo>
                    <a:pt x="8001" y="1380"/>
                  </a:lnTo>
                  <a:lnTo>
                    <a:pt x="7921" y="1260"/>
                  </a:lnTo>
                  <a:lnTo>
                    <a:pt x="7821" y="1160"/>
                  </a:lnTo>
                  <a:lnTo>
                    <a:pt x="7621" y="980"/>
                  </a:lnTo>
                  <a:lnTo>
                    <a:pt x="7381" y="820"/>
                  </a:lnTo>
                  <a:lnTo>
                    <a:pt x="7161" y="720"/>
                  </a:lnTo>
                  <a:lnTo>
                    <a:pt x="6941" y="640"/>
                  </a:lnTo>
                  <a:lnTo>
                    <a:pt x="6701" y="600"/>
                  </a:lnTo>
                  <a:lnTo>
                    <a:pt x="6441" y="580"/>
                  </a:lnTo>
                  <a:lnTo>
                    <a:pt x="6161" y="600"/>
                  </a:lnTo>
                  <a:lnTo>
                    <a:pt x="5921" y="640"/>
                  </a:lnTo>
                  <a:lnTo>
                    <a:pt x="5681" y="720"/>
                  </a:lnTo>
                  <a:lnTo>
                    <a:pt x="5421" y="820"/>
                  </a:lnTo>
                  <a:lnTo>
                    <a:pt x="5281" y="860"/>
                  </a:lnTo>
                  <a:lnTo>
                    <a:pt x="5141" y="880"/>
                  </a:lnTo>
                  <a:lnTo>
                    <a:pt x="5001" y="900"/>
                  </a:lnTo>
                  <a:lnTo>
                    <a:pt x="4841" y="880"/>
                  </a:lnTo>
                  <a:lnTo>
                    <a:pt x="4701" y="860"/>
                  </a:lnTo>
                  <a:lnTo>
                    <a:pt x="4561" y="820"/>
                  </a:lnTo>
                  <a:lnTo>
                    <a:pt x="4421" y="760"/>
                  </a:lnTo>
                  <a:lnTo>
                    <a:pt x="4301" y="700"/>
                  </a:lnTo>
                  <a:lnTo>
                    <a:pt x="4101" y="540"/>
                  </a:lnTo>
                  <a:lnTo>
                    <a:pt x="3901" y="380"/>
                  </a:lnTo>
                  <a:lnTo>
                    <a:pt x="3701" y="220"/>
                  </a:lnTo>
                  <a:lnTo>
                    <a:pt x="3581" y="160"/>
                  </a:lnTo>
                  <a:lnTo>
                    <a:pt x="3481" y="100"/>
                  </a:lnTo>
                  <a:lnTo>
                    <a:pt x="3361" y="60"/>
                  </a:lnTo>
                  <a:lnTo>
                    <a:pt x="3241" y="40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153750" y="2119200"/>
              <a:ext cx="30525" cy="122025"/>
            </a:xfrm>
            <a:custGeom>
              <a:rect b="b" l="l" r="r" t="t"/>
              <a:pathLst>
                <a:path extrusionOk="0" h="4881" w="1221">
                  <a:moveTo>
                    <a:pt x="0" y="1"/>
                  </a:moveTo>
                  <a:lnTo>
                    <a:pt x="0" y="4761"/>
                  </a:lnTo>
                  <a:lnTo>
                    <a:pt x="80" y="4801"/>
                  </a:lnTo>
                  <a:lnTo>
                    <a:pt x="180" y="4821"/>
                  </a:lnTo>
                  <a:lnTo>
                    <a:pt x="340" y="4861"/>
                  </a:lnTo>
                  <a:lnTo>
                    <a:pt x="500" y="4881"/>
                  </a:lnTo>
                  <a:lnTo>
                    <a:pt x="720" y="4861"/>
                  </a:lnTo>
                  <a:lnTo>
                    <a:pt x="960" y="4841"/>
                  </a:lnTo>
                  <a:lnTo>
                    <a:pt x="1220" y="47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3802225" y="1934700"/>
              <a:ext cx="168025" cy="31525"/>
            </a:xfrm>
            <a:custGeom>
              <a:rect b="b" l="l" r="r" t="t"/>
              <a:pathLst>
                <a:path extrusionOk="0" h="1261" w="6721">
                  <a:moveTo>
                    <a:pt x="6441" y="0"/>
                  </a:moveTo>
                  <a:lnTo>
                    <a:pt x="6361" y="40"/>
                  </a:lnTo>
                  <a:lnTo>
                    <a:pt x="6201" y="140"/>
                  </a:lnTo>
                  <a:lnTo>
                    <a:pt x="6041" y="240"/>
                  </a:lnTo>
                  <a:lnTo>
                    <a:pt x="5681" y="400"/>
                  </a:lnTo>
                  <a:lnTo>
                    <a:pt x="5301" y="540"/>
                  </a:lnTo>
                  <a:lnTo>
                    <a:pt x="4921" y="660"/>
                  </a:lnTo>
                  <a:lnTo>
                    <a:pt x="4701" y="700"/>
                  </a:lnTo>
                  <a:lnTo>
                    <a:pt x="4481" y="740"/>
                  </a:lnTo>
                  <a:lnTo>
                    <a:pt x="4041" y="780"/>
                  </a:lnTo>
                  <a:lnTo>
                    <a:pt x="3601" y="800"/>
                  </a:lnTo>
                  <a:lnTo>
                    <a:pt x="2281" y="800"/>
                  </a:lnTo>
                  <a:lnTo>
                    <a:pt x="2061" y="780"/>
                  </a:lnTo>
                  <a:lnTo>
                    <a:pt x="1841" y="760"/>
                  </a:lnTo>
                  <a:lnTo>
                    <a:pt x="1381" y="660"/>
                  </a:lnTo>
                  <a:lnTo>
                    <a:pt x="1061" y="580"/>
                  </a:lnTo>
                  <a:lnTo>
                    <a:pt x="761" y="500"/>
                  </a:lnTo>
                  <a:lnTo>
                    <a:pt x="581" y="460"/>
                  </a:lnTo>
                  <a:lnTo>
                    <a:pt x="381" y="440"/>
                  </a:lnTo>
                  <a:lnTo>
                    <a:pt x="201" y="400"/>
                  </a:lnTo>
                  <a:lnTo>
                    <a:pt x="120" y="380"/>
                  </a:lnTo>
                  <a:lnTo>
                    <a:pt x="20" y="340"/>
                  </a:lnTo>
                  <a:lnTo>
                    <a:pt x="0" y="340"/>
                  </a:lnTo>
                  <a:lnTo>
                    <a:pt x="0" y="360"/>
                  </a:lnTo>
                  <a:lnTo>
                    <a:pt x="0" y="380"/>
                  </a:lnTo>
                  <a:lnTo>
                    <a:pt x="120" y="500"/>
                  </a:lnTo>
                  <a:lnTo>
                    <a:pt x="261" y="580"/>
                  </a:lnTo>
                  <a:lnTo>
                    <a:pt x="401" y="660"/>
                  </a:lnTo>
                  <a:lnTo>
                    <a:pt x="561" y="740"/>
                  </a:lnTo>
                  <a:lnTo>
                    <a:pt x="881" y="840"/>
                  </a:lnTo>
                  <a:lnTo>
                    <a:pt x="1201" y="940"/>
                  </a:lnTo>
                  <a:lnTo>
                    <a:pt x="1661" y="1120"/>
                  </a:lnTo>
                  <a:lnTo>
                    <a:pt x="1881" y="1180"/>
                  </a:lnTo>
                  <a:lnTo>
                    <a:pt x="2121" y="1240"/>
                  </a:lnTo>
                  <a:lnTo>
                    <a:pt x="2381" y="1260"/>
                  </a:lnTo>
                  <a:lnTo>
                    <a:pt x="4121" y="1260"/>
                  </a:lnTo>
                  <a:lnTo>
                    <a:pt x="4581" y="1220"/>
                  </a:lnTo>
                  <a:lnTo>
                    <a:pt x="4821" y="1180"/>
                  </a:lnTo>
                  <a:lnTo>
                    <a:pt x="5061" y="1120"/>
                  </a:lnTo>
                  <a:lnTo>
                    <a:pt x="5481" y="1000"/>
                  </a:lnTo>
                  <a:lnTo>
                    <a:pt x="5901" y="860"/>
                  </a:lnTo>
                  <a:lnTo>
                    <a:pt x="6101" y="760"/>
                  </a:lnTo>
                  <a:lnTo>
                    <a:pt x="6301" y="660"/>
                  </a:lnTo>
                  <a:lnTo>
                    <a:pt x="6481" y="540"/>
                  </a:lnTo>
                  <a:lnTo>
                    <a:pt x="6661" y="400"/>
                  </a:lnTo>
                  <a:lnTo>
                    <a:pt x="6721" y="340"/>
                  </a:lnTo>
                  <a:lnTo>
                    <a:pt x="6721" y="260"/>
                  </a:lnTo>
                  <a:lnTo>
                    <a:pt x="6721" y="160"/>
                  </a:lnTo>
                  <a:lnTo>
                    <a:pt x="6661" y="100"/>
                  </a:lnTo>
                  <a:lnTo>
                    <a:pt x="6601" y="40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369750" y="1992700"/>
              <a:ext cx="38025" cy="107025"/>
            </a:xfrm>
            <a:custGeom>
              <a:rect b="b" l="l" r="r" t="t"/>
              <a:pathLst>
                <a:path extrusionOk="0" h="4281" w="1521">
                  <a:moveTo>
                    <a:pt x="1521" y="0"/>
                  </a:moveTo>
                  <a:lnTo>
                    <a:pt x="541" y="20"/>
                  </a:lnTo>
                  <a:lnTo>
                    <a:pt x="401" y="600"/>
                  </a:lnTo>
                  <a:lnTo>
                    <a:pt x="281" y="1200"/>
                  </a:lnTo>
                  <a:lnTo>
                    <a:pt x="161" y="1900"/>
                  </a:lnTo>
                  <a:lnTo>
                    <a:pt x="61" y="2640"/>
                  </a:lnTo>
                  <a:lnTo>
                    <a:pt x="21" y="2980"/>
                  </a:lnTo>
                  <a:lnTo>
                    <a:pt x="1" y="3301"/>
                  </a:lnTo>
                  <a:lnTo>
                    <a:pt x="21" y="3601"/>
                  </a:lnTo>
                  <a:lnTo>
                    <a:pt x="61" y="3841"/>
                  </a:lnTo>
                  <a:lnTo>
                    <a:pt x="81" y="3941"/>
                  </a:lnTo>
                  <a:lnTo>
                    <a:pt x="121" y="4021"/>
                  </a:lnTo>
                  <a:lnTo>
                    <a:pt x="161" y="4101"/>
                  </a:lnTo>
                  <a:lnTo>
                    <a:pt x="201" y="4141"/>
                  </a:lnTo>
                  <a:lnTo>
                    <a:pt x="321" y="4221"/>
                  </a:lnTo>
                  <a:lnTo>
                    <a:pt x="421" y="4261"/>
                  </a:lnTo>
                  <a:lnTo>
                    <a:pt x="521" y="4281"/>
                  </a:lnTo>
                  <a:lnTo>
                    <a:pt x="621" y="4281"/>
                  </a:lnTo>
                  <a:lnTo>
                    <a:pt x="721" y="4261"/>
                  </a:lnTo>
                  <a:lnTo>
                    <a:pt x="801" y="4201"/>
                  </a:lnTo>
                  <a:lnTo>
                    <a:pt x="881" y="4141"/>
                  </a:lnTo>
                  <a:lnTo>
                    <a:pt x="961" y="4061"/>
                  </a:lnTo>
                  <a:lnTo>
                    <a:pt x="1021" y="3941"/>
                  </a:lnTo>
                  <a:lnTo>
                    <a:pt x="1081" y="3821"/>
                  </a:lnTo>
                  <a:lnTo>
                    <a:pt x="1141" y="3681"/>
                  </a:lnTo>
                  <a:lnTo>
                    <a:pt x="1181" y="3541"/>
                  </a:lnTo>
                  <a:lnTo>
                    <a:pt x="1241" y="3201"/>
                  </a:lnTo>
                  <a:lnTo>
                    <a:pt x="1261" y="2800"/>
                  </a:lnTo>
                  <a:lnTo>
                    <a:pt x="1281" y="2380"/>
                  </a:lnTo>
                  <a:lnTo>
                    <a:pt x="1301" y="1900"/>
                  </a:lnTo>
                  <a:lnTo>
                    <a:pt x="1381" y="1000"/>
                  </a:lnTo>
                  <a:lnTo>
                    <a:pt x="1481" y="280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290750" y="1963200"/>
              <a:ext cx="157525" cy="30025"/>
            </a:xfrm>
            <a:custGeom>
              <a:rect b="b" l="l" r="r" t="t"/>
              <a:pathLst>
                <a:path extrusionOk="0" h="1201" w="6301">
                  <a:moveTo>
                    <a:pt x="8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20" y="160"/>
                  </a:lnTo>
                  <a:lnTo>
                    <a:pt x="40" y="180"/>
                  </a:lnTo>
                  <a:lnTo>
                    <a:pt x="60" y="200"/>
                  </a:lnTo>
                  <a:lnTo>
                    <a:pt x="220" y="400"/>
                  </a:lnTo>
                  <a:lnTo>
                    <a:pt x="300" y="480"/>
                  </a:lnTo>
                  <a:lnTo>
                    <a:pt x="400" y="580"/>
                  </a:lnTo>
                  <a:lnTo>
                    <a:pt x="560" y="680"/>
                  </a:lnTo>
                  <a:lnTo>
                    <a:pt x="760" y="760"/>
                  </a:lnTo>
                  <a:lnTo>
                    <a:pt x="1120" y="900"/>
                  </a:lnTo>
                  <a:lnTo>
                    <a:pt x="1320" y="980"/>
                  </a:lnTo>
                  <a:lnTo>
                    <a:pt x="1520" y="1060"/>
                  </a:lnTo>
                  <a:lnTo>
                    <a:pt x="1720" y="1100"/>
                  </a:lnTo>
                  <a:lnTo>
                    <a:pt x="1940" y="1140"/>
                  </a:lnTo>
                  <a:lnTo>
                    <a:pt x="2341" y="1140"/>
                  </a:lnTo>
                  <a:lnTo>
                    <a:pt x="2521" y="1180"/>
                  </a:lnTo>
                  <a:lnTo>
                    <a:pt x="2701" y="1200"/>
                  </a:lnTo>
                  <a:lnTo>
                    <a:pt x="4441" y="1200"/>
                  </a:lnTo>
                  <a:lnTo>
                    <a:pt x="4681" y="1180"/>
                  </a:lnTo>
                  <a:lnTo>
                    <a:pt x="5061" y="1140"/>
                  </a:lnTo>
                  <a:lnTo>
                    <a:pt x="5441" y="1120"/>
                  </a:lnTo>
                  <a:lnTo>
                    <a:pt x="5641" y="1080"/>
                  </a:lnTo>
                  <a:lnTo>
                    <a:pt x="5841" y="1040"/>
                  </a:lnTo>
                  <a:lnTo>
                    <a:pt x="6021" y="980"/>
                  </a:lnTo>
                  <a:lnTo>
                    <a:pt x="6181" y="900"/>
                  </a:lnTo>
                  <a:lnTo>
                    <a:pt x="6241" y="860"/>
                  </a:lnTo>
                  <a:lnTo>
                    <a:pt x="6261" y="820"/>
                  </a:lnTo>
                  <a:lnTo>
                    <a:pt x="6301" y="740"/>
                  </a:lnTo>
                  <a:lnTo>
                    <a:pt x="6301" y="640"/>
                  </a:lnTo>
                  <a:lnTo>
                    <a:pt x="6261" y="540"/>
                  </a:lnTo>
                  <a:lnTo>
                    <a:pt x="6201" y="480"/>
                  </a:lnTo>
                  <a:lnTo>
                    <a:pt x="6121" y="420"/>
                  </a:lnTo>
                  <a:lnTo>
                    <a:pt x="5981" y="420"/>
                  </a:lnTo>
                  <a:lnTo>
                    <a:pt x="5921" y="460"/>
                  </a:lnTo>
                  <a:lnTo>
                    <a:pt x="5781" y="520"/>
                  </a:lnTo>
                  <a:lnTo>
                    <a:pt x="5621" y="560"/>
                  </a:lnTo>
                  <a:lnTo>
                    <a:pt x="5281" y="600"/>
                  </a:lnTo>
                  <a:lnTo>
                    <a:pt x="4921" y="640"/>
                  </a:lnTo>
                  <a:lnTo>
                    <a:pt x="4561" y="660"/>
                  </a:lnTo>
                  <a:lnTo>
                    <a:pt x="4101" y="680"/>
                  </a:lnTo>
                  <a:lnTo>
                    <a:pt x="3641" y="660"/>
                  </a:lnTo>
                  <a:lnTo>
                    <a:pt x="3181" y="680"/>
                  </a:lnTo>
                  <a:lnTo>
                    <a:pt x="2941" y="680"/>
                  </a:lnTo>
                  <a:lnTo>
                    <a:pt x="2701" y="660"/>
                  </a:lnTo>
                  <a:lnTo>
                    <a:pt x="2361" y="640"/>
                  </a:lnTo>
                  <a:lnTo>
                    <a:pt x="2021" y="620"/>
                  </a:lnTo>
                  <a:lnTo>
                    <a:pt x="1820" y="580"/>
                  </a:lnTo>
                  <a:lnTo>
                    <a:pt x="1620" y="540"/>
                  </a:lnTo>
                  <a:lnTo>
                    <a:pt x="1220" y="400"/>
                  </a:lnTo>
                  <a:lnTo>
                    <a:pt x="1040" y="360"/>
                  </a:lnTo>
                  <a:lnTo>
                    <a:pt x="860" y="320"/>
                  </a:lnTo>
                  <a:lnTo>
                    <a:pt x="680" y="260"/>
                  </a:lnTo>
                  <a:lnTo>
                    <a:pt x="520" y="200"/>
                  </a:lnTo>
                  <a:lnTo>
                    <a:pt x="320" y="60"/>
                  </a:lnTo>
                  <a:lnTo>
                    <a:pt x="200" y="2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308250" y="1726675"/>
              <a:ext cx="202525" cy="79525"/>
            </a:xfrm>
            <a:custGeom>
              <a:rect b="b" l="l" r="r" t="t"/>
              <a:pathLst>
                <a:path extrusionOk="0" h="3181" w="8101">
                  <a:moveTo>
                    <a:pt x="160" y="1"/>
                  </a:moveTo>
                  <a:lnTo>
                    <a:pt x="100" y="21"/>
                  </a:lnTo>
                  <a:lnTo>
                    <a:pt x="60" y="61"/>
                  </a:lnTo>
                  <a:lnTo>
                    <a:pt x="40" y="101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61"/>
                  </a:lnTo>
                  <a:lnTo>
                    <a:pt x="40" y="361"/>
                  </a:lnTo>
                  <a:lnTo>
                    <a:pt x="100" y="481"/>
                  </a:lnTo>
                  <a:lnTo>
                    <a:pt x="160" y="581"/>
                  </a:lnTo>
                  <a:lnTo>
                    <a:pt x="240" y="701"/>
                  </a:lnTo>
                  <a:lnTo>
                    <a:pt x="420" y="881"/>
                  </a:lnTo>
                  <a:lnTo>
                    <a:pt x="620" y="1061"/>
                  </a:lnTo>
                  <a:lnTo>
                    <a:pt x="860" y="1221"/>
                  </a:lnTo>
                  <a:lnTo>
                    <a:pt x="1080" y="1381"/>
                  </a:lnTo>
                  <a:lnTo>
                    <a:pt x="1521" y="1621"/>
                  </a:lnTo>
                  <a:lnTo>
                    <a:pt x="2001" y="1861"/>
                  </a:lnTo>
                  <a:lnTo>
                    <a:pt x="2501" y="2081"/>
                  </a:lnTo>
                  <a:lnTo>
                    <a:pt x="3001" y="2281"/>
                  </a:lnTo>
                  <a:lnTo>
                    <a:pt x="3521" y="2421"/>
                  </a:lnTo>
                  <a:lnTo>
                    <a:pt x="4581" y="2701"/>
                  </a:lnTo>
                  <a:lnTo>
                    <a:pt x="5121" y="2821"/>
                  </a:lnTo>
                  <a:lnTo>
                    <a:pt x="5661" y="2941"/>
                  </a:lnTo>
                  <a:lnTo>
                    <a:pt x="6221" y="3061"/>
                  </a:lnTo>
                  <a:lnTo>
                    <a:pt x="6521" y="3121"/>
                  </a:lnTo>
                  <a:lnTo>
                    <a:pt x="6841" y="3161"/>
                  </a:lnTo>
                  <a:lnTo>
                    <a:pt x="7141" y="3181"/>
                  </a:lnTo>
                  <a:lnTo>
                    <a:pt x="7441" y="3181"/>
                  </a:lnTo>
                  <a:lnTo>
                    <a:pt x="7721" y="3161"/>
                  </a:lnTo>
                  <a:lnTo>
                    <a:pt x="8021" y="3101"/>
                  </a:lnTo>
                  <a:lnTo>
                    <a:pt x="8041" y="3081"/>
                  </a:lnTo>
                  <a:lnTo>
                    <a:pt x="8081" y="3061"/>
                  </a:lnTo>
                  <a:lnTo>
                    <a:pt x="8101" y="2981"/>
                  </a:lnTo>
                  <a:lnTo>
                    <a:pt x="8081" y="2921"/>
                  </a:lnTo>
                  <a:lnTo>
                    <a:pt x="8041" y="2901"/>
                  </a:lnTo>
                  <a:lnTo>
                    <a:pt x="8021" y="2881"/>
                  </a:lnTo>
                  <a:lnTo>
                    <a:pt x="6901" y="2581"/>
                  </a:lnTo>
                  <a:lnTo>
                    <a:pt x="5781" y="2301"/>
                  </a:lnTo>
                  <a:lnTo>
                    <a:pt x="4781" y="2081"/>
                  </a:lnTo>
                  <a:lnTo>
                    <a:pt x="4281" y="1941"/>
                  </a:lnTo>
                  <a:lnTo>
                    <a:pt x="3801" y="1761"/>
                  </a:lnTo>
                  <a:lnTo>
                    <a:pt x="2901" y="1401"/>
                  </a:lnTo>
                  <a:lnTo>
                    <a:pt x="2441" y="1221"/>
                  </a:lnTo>
                  <a:lnTo>
                    <a:pt x="2001" y="1001"/>
                  </a:lnTo>
                  <a:lnTo>
                    <a:pt x="1561" y="741"/>
                  </a:lnTo>
                  <a:lnTo>
                    <a:pt x="1120" y="461"/>
                  </a:lnTo>
                  <a:lnTo>
                    <a:pt x="920" y="321"/>
                  </a:lnTo>
                  <a:lnTo>
                    <a:pt x="720" y="181"/>
                  </a:lnTo>
                  <a:lnTo>
                    <a:pt x="500" y="61"/>
                  </a:lnTo>
                  <a:lnTo>
                    <a:pt x="380" y="21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2960175" y="728125"/>
              <a:ext cx="619075" cy="1820125"/>
            </a:xfrm>
            <a:custGeom>
              <a:rect b="b" l="l" r="r" t="t"/>
              <a:pathLst>
                <a:path extrusionOk="0" h="72805" w="24763">
                  <a:moveTo>
                    <a:pt x="24762" y="1"/>
                  </a:moveTo>
                  <a:lnTo>
                    <a:pt x="23722" y="241"/>
                  </a:lnTo>
                  <a:lnTo>
                    <a:pt x="22662" y="501"/>
                  </a:lnTo>
                  <a:lnTo>
                    <a:pt x="21582" y="821"/>
                  </a:lnTo>
                  <a:lnTo>
                    <a:pt x="20502" y="1201"/>
                  </a:lnTo>
                  <a:lnTo>
                    <a:pt x="19842" y="1441"/>
                  </a:lnTo>
                  <a:lnTo>
                    <a:pt x="19182" y="1721"/>
                  </a:lnTo>
                  <a:lnTo>
                    <a:pt x="18562" y="2021"/>
                  </a:lnTo>
                  <a:lnTo>
                    <a:pt x="17942" y="2321"/>
                  </a:lnTo>
                  <a:lnTo>
                    <a:pt x="17362" y="2661"/>
                  </a:lnTo>
                  <a:lnTo>
                    <a:pt x="16782" y="3001"/>
                  </a:lnTo>
                  <a:lnTo>
                    <a:pt x="16222" y="3361"/>
                  </a:lnTo>
                  <a:lnTo>
                    <a:pt x="15682" y="3741"/>
                  </a:lnTo>
                  <a:lnTo>
                    <a:pt x="15182" y="4121"/>
                  </a:lnTo>
                  <a:lnTo>
                    <a:pt x="14682" y="4521"/>
                  </a:lnTo>
                  <a:lnTo>
                    <a:pt x="14182" y="4941"/>
                  </a:lnTo>
                  <a:lnTo>
                    <a:pt x="13722" y="5381"/>
                  </a:lnTo>
                  <a:lnTo>
                    <a:pt x="13282" y="5821"/>
                  </a:lnTo>
                  <a:lnTo>
                    <a:pt x="12842" y="6281"/>
                  </a:lnTo>
                  <a:lnTo>
                    <a:pt x="12421" y="6741"/>
                  </a:lnTo>
                  <a:lnTo>
                    <a:pt x="12021" y="7241"/>
                  </a:lnTo>
                  <a:lnTo>
                    <a:pt x="11641" y="7721"/>
                  </a:lnTo>
                  <a:lnTo>
                    <a:pt x="11281" y="8221"/>
                  </a:lnTo>
                  <a:lnTo>
                    <a:pt x="10921" y="8741"/>
                  </a:lnTo>
                  <a:lnTo>
                    <a:pt x="10581" y="9261"/>
                  </a:lnTo>
                  <a:lnTo>
                    <a:pt x="10261" y="9781"/>
                  </a:lnTo>
                  <a:lnTo>
                    <a:pt x="9961" y="10321"/>
                  </a:lnTo>
                  <a:lnTo>
                    <a:pt x="9661" y="10861"/>
                  </a:lnTo>
                  <a:lnTo>
                    <a:pt x="9381" y="11421"/>
                  </a:lnTo>
                  <a:lnTo>
                    <a:pt x="9121" y="11982"/>
                  </a:lnTo>
                  <a:lnTo>
                    <a:pt x="8861" y="12542"/>
                  </a:lnTo>
                  <a:lnTo>
                    <a:pt x="8621" y="13122"/>
                  </a:lnTo>
                  <a:lnTo>
                    <a:pt x="8381" y="13682"/>
                  </a:lnTo>
                  <a:lnTo>
                    <a:pt x="8181" y="14262"/>
                  </a:lnTo>
                  <a:lnTo>
                    <a:pt x="7981" y="14862"/>
                  </a:lnTo>
                  <a:lnTo>
                    <a:pt x="7601" y="16022"/>
                  </a:lnTo>
                  <a:lnTo>
                    <a:pt x="7281" y="17222"/>
                  </a:lnTo>
                  <a:lnTo>
                    <a:pt x="6981" y="18402"/>
                  </a:lnTo>
                  <a:lnTo>
                    <a:pt x="6741" y="19582"/>
                  </a:lnTo>
                  <a:lnTo>
                    <a:pt x="6541" y="20782"/>
                  </a:lnTo>
                  <a:lnTo>
                    <a:pt x="6361" y="21962"/>
                  </a:lnTo>
                  <a:lnTo>
                    <a:pt x="6241" y="23122"/>
                  </a:lnTo>
                  <a:lnTo>
                    <a:pt x="6121" y="24262"/>
                  </a:lnTo>
                  <a:lnTo>
                    <a:pt x="6061" y="25402"/>
                  </a:lnTo>
                  <a:lnTo>
                    <a:pt x="6001" y="26502"/>
                  </a:lnTo>
                  <a:lnTo>
                    <a:pt x="5981" y="27582"/>
                  </a:lnTo>
                  <a:lnTo>
                    <a:pt x="5981" y="28622"/>
                  </a:lnTo>
                  <a:lnTo>
                    <a:pt x="6001" y="29622"/>
                  </a:lnTo>
                  <a:lnTo>
                    <a:pt x="6041" y="30582"/>
                  </a:lnTo>
                  <a:lnTo>
                    <a:pt x="6081" y="31502"/>
                  </a:lnTo>
                  <a:lnTo>
                    <a:pt x="6161" y="32362"/>
                  </a:lnTo>
                  <a:lnTo>
                    <a:pt x="6221" y="33163"/>
                  </a:lnTo>
                  <a:lnTo>
                    <a:pt x="6281" y="34003"/>
                  </a:lnTo>
                  <a:lnTo>
                    <a:pt x="6321" y="34923"/>
                  </a:lnTo>
                  <a:lnTo>
                    <a:pt x="6321" y="35943"/>
                  </a:lnTo>
                  <a:lnTo>
                    <a:pt x="6281" y="37043"/>
                  </a:lnTo>
                  <a:lnTo>
                    <a:pt x="6221" y="38223"/>
                  </a:lnTo>
                  <a:lnTo>
                    <a:pt x="6121" y="39463"/>
                  </a:lnTo>
                  <a:lnTo>
                    <a:pt x="6021" y="40783"/>
                  </a:lnTo>
                  <a:lnTo>
                    <a:pt x="5881" y="42123"/>
                  </a:lnTo>
                  <a:lnTo>
                    <a:pt x="5721" y="43523"/>
                  </a:lnTo>
                  <a:lnTo>
                    <a:pt x="5541" y="44963"/>
                  </a:lnTo>
                  <a:lnTo>
                    <a:pt x="5341" y="46423"/>
                  </a:lnTo>
                  <a:lnTo>
                    <a:pt x="5121" y="47923"/>
                  </a:lnTo>
                  <a:lnTo>
                    <a:pt x="4881" y="49403"/>
                  </a:lnTo>
                  <a:lnTo>
                    <a:pt x="4641" y="50923"/>
                  </a:lnTo>
                  <a:lnTo>
                    <a:pt x="4121" y="53904"/>
                  </a:lnTo>
                  <a:lnTo>
                    <a:pt x="3561" y="56824"/>
                  </a:lnTo>
                  <a:lnTo>
                    <a:pt x="3001" y="59604"/>
                  </a:lnTo>
                  <a:lnTo>
                    <a:pt x="2421" y="62184"/>
                  </a:lnTo>
                  <a:lnTo>
                    <a:pt x="2141" y="63384"/>
                  </a:lnTo>
                  <a:lnTo>
                    <a:pt x="1861" y="64504"/>
                  </a:lnTo>
                  <a:lnTo>
                    <a:pt x="1601" y="65544"/>
                  </a:lnTo>
                  <a:lnTo>
                    <a:pt x="1321" y="66504"/>
                  </a:lnTo>
                  <a:lnTo>
                    <a:pt x="1081" y="67364"/>
                  </a:lnTo>
                  <a:lnTo>
                    <a:pt x="821" y="68124"/>
                  </a:lnTo>
                  <a:lnTo>
                    <a:pt x="601" y="68764"/>
                  </a:lnTo>
                  <a:lnTo>
                    <a:pt x="381" y="69284"/>
                  </a:lnTo>
                  <a:lnTo>
                    <a:pt x="181" y="69684"/>
                  </a:lnTo>
                  <a:lnTo>
                    <a:pt x="81" y="69824"/>
                  </a:lnTo>
                  <a:lnTo>
                    <a:pt x="1" y="69944"/>
                  </a:lnTo>
                  <a:lnTo>
                    <a:pt x="401" y="70184"/>
                  </a:lnTo>
                  <a:lnTo>
                    <a:pt x="1461" y="70844"/>
                  </a:lnTo>
                  <a:lnTo>
                    <a:pt x="2181" y="71284"/>
                  </a:lnTo>
                  <a:lnTo>
                    <a:pt x="3021" y="71764"/>
                  </a:lnTo>
                  <a:lnTo>
                    <a:pt x="3961" y="72264"/>
                  </a:lnTo>
                  <a:lnTo>
                    <a:pt x="4961" y="72804"/>
                  </a:lnTo>
                  <a:lnTo>
                    <a:pt x="5781" y="69704"/>
                  </a:lnTo>
                  <a:lnTo>
                    <a:pt x="6721" y="66104"/>
                  </a:lnTo>
                  <a:lnTo>
                    <a:pt x="7701" y="62244"/>
                  </a:lnTo>
                  <a:lnTo>
                    <a:pt x="8181" y="60264"/>
                  </a:lnTo>
                  <a:lnTo>
                    <a:pt x="8641" y="58304"/>
                  </a:lnTo>
                  <a:lnTo>
                    <a:pt x="9081" y="56384"/>
                  </a:lnTo>
                  <a:lnTo>
                    <a:pt x="9481" y="54504"/>
                  </a:lnTo>
                  <a:lnTo>
                    <a:pt x="9841" y="52723"/>
                  </a:lnTo>
                  <a:lnTo>
                    <a:pt x="10161" y="51063"/>
                  </a:lnTo>
                  <a:lnTo>
                    <a:pt x="10421" y="49523"/>
                  </a:lnTo>
                  <a:lnTo>
                    <a:pt x="10601" y="48143"/>
                  </a:lnTo>
                  <a:lnTo>
                    <a:pt x="10661" y="47523"/>
                  </a:lnTo>
                  <a:lnTo>
                    <a:pt x="10721" y="46963"/>
                  </a:lnTo>
                  <a:lnTo>
                    <a:pt x="10741" y="46463"/>
                  </a:lnTo>
                  <a:lnTo>
                    <a:pt x="10741" y="46003"/>
                  </a:lnTo>
                  <a:lnTo>
                    <a:pt x="10721" y="44663"/>
                  </a:lnTo>
                  <a:lnTo>
                    <a:pt x="10721" y="42943"/>
                  </a:lnTo>
                  <a:lnTo>
                    <a:pt x="10721" y="40923"/>
                  </a:lnTo>
                  <a:lnTo>
                    <a:pt x="10761" y="38643"/>
                  </a:lnTo>
                  <a:lnTo>
                    <a:pt x="10801" y="36163"/>
                  </a:lnTo>
                  <a:lnTo>
                    <a:pt x="10901" y="33503"/>
                  </a:lnTo>
                  <a:lnTo>
                    <a:pt x="11021" y="30762"/>
                  </a:lnTo>
                  <a:lnTo>
                    <a:pt x="11181" y="27942"/>
                  </a:lnTo>
                  <a:lnTo>
                    <a:pt x="11281" y="26542"/>
                  </a:lnTo>
                  <a:lnTo>
                    <a:pt x="11401" y="25122"/>
                  </a:lnTo>
                  <a:lnTo>
                    <a:pt x="11521" y="23742"/>
                  </a:lnTo>
                  <a:lnTo>
                    <a:pt x="11661" y="22362"/>
                  </a:lnTo>
                  <a:lnTo>
                    <a:pt x="11821" y="21002"/>
                  </a:lnTo>
                  <a:lnTo>
                    <a:pt x="12001" y="19682"/>
                  </a:lnTo>
                  <a:lnTo>
                    <a:pt x="12181" y="18402"/>
                  </a:lnTo>
                  <a:lnTo>
                    <a:pt x="12381" y="17162"/>
                  </a:lnTo>
                  <a:lnTo>
                    <a:pt x="12602" y="15982"/>
                  </a:lnTo>
                  <a:lnTo>
                    <a:pt x="12842" y="14862"/>
                  </a:lnTo>
                  <a:lnTo>
                    <a:pt x="13102" y="13782"/>
                  </a:lnTo>
                  <a:lnTo>
                    <a:pt x="13382" y="12782"/>
                  </a:lnTo>
                  <a:lnTo>
                    <a:pt x="13682" y="11862"/>
                  </a:lnTo>
                  <a:lnTo>
                    <a:pt x="13842" y="11421"/>
                  </a:lnTo>
                  <a:lnTo>
                    <a:pt x="14002" y="11021"/>
                  </a:lnTo>
                  <a:lnTo>
                    <a:pt x="14162" y="10641"/>
                  </a:lnTo>
                  <a:lnTo>
                    <a:pt x="14342" y="10261"/>
                  </a:lnTo>
                  <a:lnTo>
                    <a:pt x="14522" y="9921"/>
                  </a:lnTo>
                  <a:lnTo>
                    <a:pt x="14702" y="9621"/>
                  </a:lnTo>
                  <a:lnTo>
                    <a:pt x="15122" y="8961"/>
                  </a:lnTo>
                  <a:lnTo>
                    <a:pt x="15562" y="8321"/>
                  </a:lnTo>
                  <a:lnTo>
                    <a:pt x="16042" y="7681"/>
                  </a:lnTo>
                  <a:lnTo>
                    <a:pt x="16562" y="7041"/>
                  </a:lnTo>
                  <a:lnTo>
                    <a:pt x="17102" y="6401"/>
                  </a:lnTo>
                  <a:lnTo>
                    <a:pt x="17682" y="5761"/>
                  </a:lnTo>
                  <a:lnTo>
                    <a:pt x="18282" y="5121"/>
                  </a:lnTo>
                  <a:lnTo>
                    <a:pt x="18922" y="4501"/>
                  </a:lnTo>
                  <a:lnTo>
                    <a:pt x="19562" y="3901"/>
                  </a:lnTo>
                  <a:lnTo>
                    <a:pt x="20242" y="3301"/>
                  </a:lnTo>
                  <a:lnTo>
                    <a:pt x="20942" y="2701"/>
                  </a:lnTo>
                  <a:lnTo>
                    <a:pt x="21682" y="2121"/>
                  </a:lnTo>
                  <a:lnTo>
                    <a:pt x="22422" y="1561"/>
                  </a:lnTo>
                  <a:lnTo>
                    <a:pt x="23182" y="1021"/>
                  </a:lnTo>
                  <a:lnTo>
                    <a:pt x="23962" y="501"/>
                  </a:lnTo>
                  <a:lnTo>
                    <a:pt x="247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4560750" y="2931250"/>
              <a:ext cx="432550" cy="1306575"/>
            </a:xfrm>
            <a:custGeom>
              <a:rect b="b" l="l" r="r" t="t"/>
              <a:pathLst>
                <a:path extrusionOk="0" h="52263" w="17302">
                  <a:moveTo>
                    <a:pt x="1" y="0"/>
                  </a:moveTo>
                  <a:lnTo>
                    <a:pt x="201" y="1320"/>
                  </a:lnTo>
                  <a:lnTo>
                    <a:pt x="981" y="6200"/>
                  </a:lnTo>
                  <a:lnTo>
                    <a:pt x="7821" y="49042"/>
                  </a:lnTo>
                  <a:lnTo>
                    <a:pt x="8261" y="51823"/>
                  </a:lnTo>
                  <a:lnTo>
                    <a:pt x="8341" y="52263"/>
                  </a:lnTo>
                  <a:lnTo>
                    <a:pt x="17302" y="46582"/>
                  </a:lnTo>
                  <a:lnTo>
                    <a:pt x="16462" y="42102"/>
                  </a:lnTo>
                  <a:lnTo>
                    <a:pt x="15542" y="37362"/>
                  </a:lnTo>
                  <a:lnTo>
                    <a:pt x="14442" y="31682"/>
                  </a:lnTo>
                  <a:lnTo>
                    <a:pt x="13842" y="28682"/>
                  </a:lnTo>
                  <a:lnTo>
                    <a:pt x="13222" y="25661"/>
                  </a:lnTo>
                  <a:lnTo>
                    <a:pt x="12602" y="22701"/>
                  </a:lnTo>
                  <a:lnTo>
                    <a:pt x="12001" y="19861"/>
                  </a:lnTo>
                  <a:lnTo>
                    <a:pt x="11401" y="17221"/>
                  </a:lnTo>
                  <a:lnTo>
                    <a:pt x="10841" y="14841"/>
                  </a:lnTo>
                  <a:lnTo>
                    <a:pt x="10321" y="12801"/>
                  </a:lnTo>
                  <a:lnTo>
                    <a:pt x="10081" y="11921"/>
                  </a:lnTo>
                  <a:lnTo>
                    <a:pt x="9861" y="11161"/>
                  </a:lnTo>
                  <a:lnTo>
                    <a:pt x="9701" y="10661"/>
                  </a:lnTo>
                  <a:lnTo>
                    <a:pt x="9521" y="10201"/>
                  </a:lnTo>
                  <a:lnTo>
                    <a:pt x="9341" y="9721"/>
                  </a:lnTo>
                  <a:lnTo>
                    <a:pt x="9141" y="9281"/>
                  </a:lnTo>
                  <a:lnTo>
                    <a:pt x="8941" y="8841"/>
                  </a:lnTo>
                  <a:lnTo>
                    <a:pt x="8721" y="8401"/>
                  </a:lnTo>
                  <a:lnTo>
                    <a:pt x="8481" y="7981"/>
                  </a:lnTo>
                  <a:lnTo>
                    <a:pt x="8241" y="7581"/>
                  </a:lnTo>
                  <a:lnTo>
                    <a:pt x="8001" y="7180"/>
                  </a:lnTo>
                  <a:lnTo>
                    <a:pt x="7741" y="6800"/>
                  </a:lnTo>
                  <a:lnTo>
                    <a:pt x="7201" y="6040"/>
                  </a:lnTo>
                  <a:lnTo>
                    <a:pt x="6641" y="5360"/>
                  </a:lnTo>
                  <a:lnTo>
                    <a:pt x="6081" y="4700"/>
                  </a:lnTo>
                  <a:lnTo>
                    <a:pt x="5501" y="4080"/>
                  </a:lnTo>
                  <a:lnTo>
                    <a:pt x="4921" y="3520"/>
                  </a:lnTo>
                  <a:lnTo>
                    <a:pt x="4341" y="3000"/>
                  </a:lnTo>
                  <a:lnTo>
                    <a:pt x="3761" y="2520"/>
                  </a:lnTo>
                  <a:lnTo>
                    <a:pt x="3221" y="2080"/>
                  </a:lnTo>
                  <a:lnTo>
                    <a:pt x="2681" y="1680"/>
                  </a:lnTo>
                  <a:lnTo>
                    <a:pt x="2181" y="1320"/>
                  </a:lnTo>
                  <a:lnTo>
                    <a:pt x="1721" y="1020"/>
                  </a:lnTo>
                  <a:lnTo>
                    <a:pt x="1021" y="560"/>
                  </a:lnTo>
                  <a:lnTo>
                    <a:pt x="461" y="2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342250" y="2139700"/>
              <a:ext cx="359550" cy="150025"/>
            </a:xfrm>
            <a:custGeom>
              <a:rect b="b" l="l" r="r" t="t"/>
              <a:pathLst>
                <a:path extrusionOk="0" h="6001" w="14382">
                  <a:moveTo>
                    <a:pt x="1761" y="1"/>
                  </a:moveTo>
                  <a:lnTo>
                    <a:pt x="1521" y="21"/>
                  </a:lnTo>
                  <a:lnTo>
                    <a:pt x="1301" y="61"/>
                  </a:lnTo>
                  <a:lnTo>
                    <a:pt x="961" y="161"/>
                  </a:lnTo>
                  <a:lnTo>
                    <a:pt x="661" y="281"/>
                  </a:lnTo>
                  <a:lnTo>
                    <a:pt x="421" y="421"/>
                  </a:lnTo>
                  <a:lnTo>
                    <a:pt x="241" y="561"/>
                  </a:lnTo>
                  <a:lnTo>
                    <a:pt x="161" y="661"/>
                  </a:lnTo>
                  <a:lnTo>
                    <a:pt x="101" y="741"/>
                  </a:lnTo>
                  <a:lnTo>
                    <a:pt x="61" y="821"/>
                  </a:lnTo>
                  <a:lnTo>
                    <a:pt x="21" y="921"/>
                  </a:lnTo>
                  <a:lnTo>
                    <a:pt x="1" y="1001"/>
                  </a:lnTo>
                  <a:lnTo>
                    <a:pt x="1" y="1101"/>
                  </a:lnTo>
                  <a:lnTo>
                    <a:pt x="1" y="1201"/>
                  </a:lnTo>
                  <a:lnTo>
                    <a:pt x="21" y="1281"/>
                  </a:lnTo>
                  <a:lnTo>
                    <a:pt x="101" y="1481"/>
                  </a:lnTo>
                  <a:lnTo>
                    <a:pt x="221" y="1661"/>
                  </a:lnTo>
                  <a:lnTo>
                    <a:pt x="401" y="1841"/>
                  </a:lnTo>
                  <a:lnTo>
                    <a:pt x="621" y="2001"/>
                  </a:lnTo>
                  <a:lnTo>
                    <a:pt x="901" y="2161"/>
                  </a:lnTo>
                  <a:lnTo>
                    <a:pt x="1221" y="2301"/>
                  </a:lnTo>
                  <a:lnTo>
                    <a:pt x="1601" y="2421"/>
                  </a:lnTo>
                  <a:lnTo>
                    <a:pt x="2021" y="2521"/>
                  </a:lnTo>
                  <a:lnTo>
                    <a:pt x="2481" y="2641"/>
                  </a:lnTo>
                  <a:lnTo>
                    <a:pt x="3041" y="2801"/>
                  </a:lnTo>
                  <a:lnTo>
                    <a:pt x="3621" y="3021"/>
                  </a:lnTo>
                  <a:lnTo>
                    <a:pt x="4261" y="3261"/>
                  </a:lnTo>
                  <a:lnTo>
                    <a:pt x="4921" y="3541"/>
                  </a:lnTo>
                  <a:lnTo>
                    <a:pt x="5581" y="3821"/>
                  </a:lnTo>
                  <a:lnTo>
                    <a:pt x="6901" y="4441"/>
                  </a:lnTo>
                  <a:lnTo>
                    <a:pt x="8121" y="5021"/>
                  </a:lnTo>
                  <a:lnTo>
                    <a:pt x="9121" y="5521"/>
                  </a:lnTo>
                  <a:lnTo>
                    <a:pt x="10041" y="6001"/>
                  </a:lnTo>
                  <a:lnTo>
                    <a:pt x="10301" y="5921"/>
                  </a:lnTo>
                  <a:lnTo>
                    <a:pt x="10981" y="5681"/>
                  </a:lnTo>
                  <a:lnTo>
                    <a:pt x="11901" y="5321"/>
                  </a:lnTo>
                  <a:lnTo>
                    <a:pt x="12381" y="5101"/>
                  </a:lnTo>
                  <a:lnTo>
                    <a:pt x="12861" y="4881"/>
                  </a:lnTo>
                  <a:lnTo>
                    <a:pt x="13321" y="4641"/>
                  </a:lnTo>
                  <a:lnTo>
                    <a:pt x="13701" y="4401"/>
                  </a:lnTo>
                  <a:lnTo>
                    <a:pt x="13881" y="4261"/>
                  </a:lnTo>
                  <a:lnTo>
                    <a:pt x="14041" y="4141"/>
                  </a:lnTo>
                  <a:lnTo>
                    <a:pt x="14161" y="4021"/>
                  </a:lnTo>
                  <a:lnTo>
                    <a:pt x="14261" y="3901"/>
                  </a:lnTo>
                  <a:lnTo>
                    <a:pt x="14341" y="3781"/>
                  </a:lnTo>
                  <a:lnTo>
                    <a:pt x="14361" y="3661"/>
                  </a:lnTo>
                  <a:lnTo>
                    <a:pt x="14381" y="3541"/>
                  </a:lnTo>
                  <a:lnTo>
                    <a:pt x="14341" y="3441"/>
                  </a:lnTo>
                  <a:lnTo>
                    <a:pt x="14261" y="3321"/>
                  </a:lnTo>
                  <a:lnTo>
                    <a:pt x="14141" y="3221"/>
                  </a:lnTo>
                  <a:lnTo>
                    <a:pt x="13981" y="3121"/>
                  </a:lnTo>
                  <a:lnTo>
                    <a:pt x="13761" y="3021"/>
                  </a:lnTo>
                  <a:lnTo>
                    <a:pt x="12581" y="2601"/>
                  </a:lnTo>
                  <a:lnTo>
                    <a:pt x="11021" y="2101"/>
                  </a:lnTo>
                  <a:lnTo>
                    <a:pt x="9221" y="1541"/>
                  </a:lnTo>
                  <a:lnTo>
                    <a:pt x="8281" y="1281"/>
                  </a:lnTo>
                  <a:lnTo>
                    <a:pt x="7321" y="1001"/>
                  </a:lnTo>
                  <a:lnTo>
                    <a:pt x="6381" y="761"/>
                  </a:lnTo>
                  <a:lnTo>
                    <a:pt x="5461" y="541"/>
                  </a:lnTo>
                  <a:lnTo>
                    <a:pt x="4581" y="341"/>
                  </a:lnTo>
                  <a:lnTo>
                    <a:pt x="3741" y="181"/>
                  </a:lnTo>
                  <a:lnTo>
                    <a:pt x="2981" y="81"/>
                  </a:lnTo>
                  <a:lnTo>
                    <a:pt x="232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492250" y="2229200"/>
              <a:ext cx="178050" cy="53525"/>
            </a:xfrm>
            <a:custGeom>
              <a:rect b="b" l="l" r="r" t="t"/>
              <a:pathLst>
                <a:path extrusionOk="0" h="2141" w="7122">
                  <a:moveTo>
                    <a:pt x="1" y="1"/>
                  </a:moveTo>
                  <a:lnTo>
                    <a:pt x="4661" y="2141"/>
                  </a:lnTo>
                  <a:lnTo>
                    <a:pt x="7121" y="10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4649275" y="2476725"/>
              <a:ext cx="458025" cy="1928100"/>
            </a:xfrm>
            <a:custGeom>
              <a:rect b="b" l="l" r="r" t="t"/>
              <a:pathLst>
                <a:path extrusionOk="0" h="77124" w="18321">
                  <a:moveTo>
                    <a:pt x="14941" y="0"/>
                  </a:moveTo>
                  <a:lnTo>
                    <a:pt x="8260" y="2420"/>
                  </a:lnTo>
                  <a:lnTo>
                    <a:pt x="8000" y="3080"/>
                  </a:lnTo>
                  <a:lnTo>
                    <a:pt x="6420" y="7221"/>
                  </a:lnTo>
                  <a:lnTo>
                    <a:pt x="6480" y="7741"/>
                  </a:lnTo>
                  <a:lnTo>
                    <a:pt x="6600" y="9241"/>
                  </a:lnTo>
                  <a:lnTo>
                    <a:pt x="6680" y="10301"/>
                  </a:lnTo>
                  <a:lnTo>
                    <a:pt x="6760" y="11561"/>
                  </a:lnTo>
                  <a:lnTo>
                    <a:pt x="6820" y="12961"/>
                  </a:lnTo>
                  <a:lnTo>
                    <a:pt x="6880" y="14521"/>
                  </a:lnTo>
                  <a:lnTo>
                    <a:pt x="6920" y="16201"/>
                  </a:lnTo>
                  <a:lnTo>
                    <a:pt x="6940" y="18001"/>
                  </a:lnTo>
                  <a:lnTo>
                    <a:pt x="6940" y="19881"/>
                  </a:lnTo>
                  <a:lnTo>
                    <a:pt x="6880" y="21821"/>
                  </a:lnTo>
                  <a:lnTo>
                    <a:pt x="6800" y="23821"/>
                  </a:lnTo>
                  <a:lnTo>
                    <a:pt x="6740" y="24841"/>
                  </a:lnTo>
                  <a:lnTo>
                    <a:pt x="6680" y="25862"/>
                  </a:lnTo>
                  <a:lnTo>
                    <a:pt x="6580" y="26882"/>
                  </a:lnTo>
                  <a:lnTo>
                    <a:pt x="6480" y="27902"/>
                  </a:lnTo>
                  <a:lnTo>
                    <a:pt x="6380" y="28922"/>
                  </a:lnTo>
                  <a:lnTo>
                    <a:pt x="6240" y="29942"/>
                  </a:lnTo>
                  <a:lnTo>
                    <a:pt x="6040" y="31342"/>
                  </a:lnTo>
                  <a:lnTo>
                    <a:pt x="5820" y="32902"/>
                  </a:lnTo>
                  <a:lnTo>
                    <a:pt x="5260" y="36362"/>
                  </a:lnTo>
                  <a:lnTo>
                    <a:pt x="4440" y="41222"/>
                  </a:lnTo>
                  <a:lnTo>
                    <a:pt x="3540" y="46402"/>
                  </a:lnTo>
                  <a:lnTo>
                    <a:pt x="2640" y="51643"/>
                  </a:lnTo>
                  <a:lnTo>
                    <a:pt x="1760" y="56643"/>
                  </a:lnTo>
                  <a:lnTo>
                    <a:pt x="1000" y="61143"/>
                  </a:lnTo>
                  <a:lnTo>
                    <a:pt x="680" y="63123"/>
                  </a:lnTo>
                  <a:lnTo>
                    <a:pt x="420" y="64883"/>
                  </a:lnTo>
                  <a:lnTo>
                    <a:pt x="220" y="66383"/>
                  </a:lnTo>
                  <a:lnTo>
                    <a:pt x="80" y="67604"/>
                  </a:lnTo>
                  <a:lnTo>
                    <a:pt x="20" y="68104"/>
                  </a:lnTo>
                  <a:lnTo>
                    <a:pt x="0" y="68504"/>
                  </a:lnTo>
                  <a:lnTo>
                    <a:pt x="0" y="68804"/>
                  </a:lnTo>
                  <a:lnTo>
                    <a:pt x="20" y="69024"/>
                  </a:lnTo>
                  <a:lnTo>
                    <a:pt x="60" y="69244"/>
                  </a:lnTo>
                  <a:lnTo>
                    <a:pt x="140" y="69484"/>
                  </a:lnTo>
                  <a:lnTo>
                    <a:pt x="240" y="69724"/>
                  </a:lnTo>
                  <a:lnTo>
                    <a:pt x="380" y="69984"/>
                  </a:lnTo>
                  <a:lnTo>
                    <a:pt x="540" y="70264"/>
                  </a:lnTo>
                  <a:lnTo>
                    <a:pt x="720" y="70544"/>
                  </a:lnTo>
                  <a:lnTo>
                    <a:pt x="1120" y="71144"/>
                  </a:lnTo>
                  <a:lnTo>
                    <a:pt x="1620" y="71764"/>
                  </a:lnTo>
                  <a:lnTo>
                    <a:pt x="2180" y="72404"/>
                  </a:lnTo>
                  <a:lnTo>
                    <a:pt x="2780" y="73044"/>
                  </a:lnTo>
                  <a:lnTo>
                    <a:pt x="3420" y="73684"/>
                  </a:lnTo>
                  <a:lnTo>
                    <a:pt x="4100" y="74304"/>
                  </a:lnTo>
                  <a:lnTo>
                    <a:pt x="4780" y="74884"/>
                  </a:lnTo>
                  <a:lnTo>
                    <a:pt x="5480" y="75424"/>
                  </a:lnTo>
                  <a:lnTo>
                    <a:pt x="6180" y="75904"/>
                  </a:lnTo>
                  <a:lnTo>
                    <a:pt x="6840" y="76324"/>
                  </a:lnTo>
                  <a:lnTo>
                    <a:pt x="7160" y="76524"/>
                  </a:lnTo>
                  <a:lnTo>
                    <a:pt x="7480" y="76684"/>
                  </a:lnTo>
                  <a:lnTo>
                    <a:pt x="7780" y="76824"/>
                  </a:lnTo>
                  <a:lnTo>
                    <a:pt x="8080" y="76944"/>
                  </a:lnTo>
                  <a:lnTo>
                    <a:pt x="8360" y="77024"/>
                  </a:lnTo>
                  <a:lnTo>
                    <a:pt x="8620" y="77084"/>
                  </a:lnTo>
                  <a:lnTo>
                    <a:pt x="8860" y="77124"/>
                  </a:lnTo>
                  <a:lnTo>
                    <a:pt x="9141" y="77124"/>
                  </a:lnTo>
                  <a:lnTo>
                    <a:pt x="9401" y="77084"/>
                  </a:lnTo>
                  <a:lnTo>
                    <a:pt x="9701" y="77004"/>
                  </a:lnTo>
                  <a:lnTo>
                    <a:pt x="10001" y="76904"/>
                  </a:lnTo>
                  <a:lnTo>
                    <a:pt x="10301" y="76764"/>
                  </a:lnTo>
                  <a:lnTo>
                    <a:pt x="10621" y="76604"/>
                  </a:lnTo>
                  <a:lnTo>
                    <a:pt x="10961" y="76424"/>
                  </a:lnTo>
                  <a:lnTo>
                    <a:pt x="11401" y="76144"/>
                  </a:lnTo>
                  <a:lnTo>
                    <a:pt x="11861" y="75824"/>
                  </a:lnTo>
                  <a:lnTo>
                    <a:pt x="12321" y="75464"/>
                  </a:lnTo>
                  <a:lnTo>
                    <a:pt x="12801" y="75084"/>
                  </a:lnTo>
                  <a:lnTo>
                    <a:pt x="13261" y="74684"/>
                  </a:lnTo>
                  <a:lnTo>
                    <a:pt x="13701" y="74244"/>
                  </a:lnTo>
                  <a:lnTo>
                    <a:pt x="14161" y="73804"/>
                  </a:lnTo>
                  <a:lnTo>
                    <a:pt x="14581" y="73344"/>
                  </a:lnTo>
                  <a:lnTo>
                    <a:pt x="15001" y="72884"/>
                  </a:lnTo>
                  <a:lnTo>
                    <a:pt x="15401" y="72404"/>
                  </a:lnTo>
                  <a:lnTo>
                    <a:pt x="15781" y="71944"/>
                  </a:lnTo>
                  <a:lnTo>
                    <a:pt x="16141" y="71484"/>
                  </a:lnTo>
                  <a:lnTo>
                    <a:pt x="16461" y="71024"/>
                  </a:lnTo>
                  <a:lnTo>
                    <a:pt x="16741" y="70584"/>
                  </a:lnTo>
                  <a:lnTo>
                    <a:pt x="17001" y="70164"/>
                  </a:lnTo>
                  <a:lnTo>
                    <a:pt x="17201" y="69764"/>
                  </a:lnTo>
                  <a:lnTo>
                    <a:pt x="17221" y="69724"/>
                  </a:lnTo>
                  <a:lnTo>
                    <a:pt x="17301" y="69564"/>
                  </a:lnTo>
                  <a:lnTo>
                    <a:pt x="17401" y="69324"/>
                  </a:lnTo>
                  <a:lnTo>
                    <a:pt x="17421" y="69284"/>
                  </a:lnTo>
                  <a:lnTo>
                    <a:pt x="17501" y="69064"/>
                  </a:lnTo>
                  <a:lnTo>
                    <a:pt x="17561" y="68844"/>
                  </a:lnTo>
                  <a:lnTo>
                    <a:pt x="17581" y="68664"/>
                  </a:lnTo>
                  <a:lnTo>
                    <a:pt x="17601" y="68484"/>
                  </a:lnTo>
                  <a:lnTo>
                    <a:pt x="17601" y="67964"/>
                  </a:lnTo>
                  <a:lnTo>
                    <a:pt x="17601" y="67944"/>
                  </a:lnTo>
                  <a:lnTo>
                    <a:pt x="17661" y="65423"/>
                  </a:lnTo>
                  <a:lnTo>
                    <a:pt x="17661" y="65343"/>
                  </a:lnTo>
                  <a:lnTo>
                    <a:pt x="17801" y="60023"/>
                  </a:lnTo>
                  <a:lnTo>
                    <a:pt x="17961" y="52923"/>
                  </a:lnTo>
                  <a:lnTo>
                    <a:pt x="18121" y="44722"/>
                  </a:lnTo>
                  <a:lnTo>
                    <a:pt x="18201" y="40422"/>
                  </a:lnTo>
                  <a:lnTo>
                    <a:pt x="18261" y="36102"/>
                  </a:lnTo>
                  <a:lnTo>
                    <a:pt x="18301" y="31842"/>
                  </a:lnTo>
                  <a:lnTo>
                    <a:pt x="18321" y="27722"/>
                  </a:lnTo>
                  <a:lnTo>
                    <a:pt x="18321" y="23841"/>
                  </a:lnTo>
                  <a:lnTo>
                    <a:pt x="18281" y="20261"/>
                  </a:lnTo>
                  <a:lnTo>
                    <a:pt x="18221" y="17081"/>
                  </a:lnTo>
                  <a:lnTo>
                    <a:pt x="18181" y="15681"/>
                  </a:lnTo>
                  <a:lnTo>
                    <a:pt x="18121" y="14401"/>
                  </a:lnTo>
                  <a:lnTo>
                    <a:pt x="18061" y="13261"/>
                  </a:lnTo>
                  <a:lnTo>
                    <a:pt x="17981" y="12261"/>
                  </a:lnTo>
                  <a:lnTo>
                    <a:pt x="17901" y="11441"/>
                  </a:lnTo>
                  <a:lnTo>
                    <a:pt x="17801" y="10801"/>
                  </a:lnTo>
                  <a:lnTo>
                    <a:pt x="17561" y="9541"/>
                  </a:lnTo>
                  <a:lnTo>
                    <a:pt x="17321" y="8341"/>
                  </a:lnTo>
                  <a:lnTo>
                    <a:pt x="17061" y="7241"/>
                  </a:lnTo>
                  <a:lnTo>
                    <a:pt x="16821" y="6201"/>
                  </a:lnTo>
                  <a:lnTo>
                    <a:pt x="16561" y="5221"/>
                  </a:lnTo>
                  <a:lnTo>
                    <a:pt x="16341" y="4340"/>
                  </a:lnTo>
                  <a:lnTo>
                    <a:pt x="15881" y="2800"/>
                  </a:lnTo>
                  <a:lnTo>
                    <a:pt x="15501" y="1600"/>
                  </a:lnTo>
                  <a:lnTo>
                    <a:pt x="15201" y="720"/>
                  </a:lnTo>
                  <a:lnTo>
                    <a:pt x="1494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4874275" y="3914300"/>
              <a:ext cx="216525" cy="473025"/>
            </a:xfrm>
            <a:custGeom>
              <a:rect b="b" l="l" r="r" t="t"/>
              <a:pathLst>
                <a:path extrusionOk="0" h="18921" w="8661">
                  <a:moveTo>
                    <a:pt x="8321" y="0"/>
                  </a:moveTo>
                  <a:lnTo>
                    <a:pt x="7781" y="3100"/>
                  </a:lnTo>
                  <a:lnTo>
                    <a:pt x="6641" y="5020"/>
                  </a:lnTo>
                  <a:lnTo>
                    <a:pt x="4761" y="8240"/>
                  </a:lnTo>
                  <a:lnTo>
                    <a:pt x="4341" y="8900"/>
                  </a:lnTo>
                  <a:lnTo>
                    <a:pt x="3861" y="9600"/>
                  </a:lnTo>
                  <a:lnTo>
                    <a:pt x="3341" y="10321"/>
                  </a:lnTo>
                  <a:lnTo>
                    <a:pt x="2801" y="11041"/>
                  </a:lnTo>
                  <a:lnTo>
                    <a:pt x="1721" y="12521"/>
                  </a:lnTo>
                  <a:lnTo>
                    <a:pt x="1201" y="13241"/>
                  </a:lnTo>
                  <a:lnTo>
                    <a:pt x="721" y="13961"/>
                  </a:lnTo>
                  <a:lnTo>
                    <a:pt x="521" y="14341"/>
                  </a:lnTo>
                  <a:lnTo>
                    <a:pt x="361" y="14721"/>
                  </a:lnTo>
                  <a:lnTo>
                    <a:pt x="221" y="15101"/>
                  </a:lnTo>
                  <a:lnTo>
                    <a:pt x="141" y="15501"/>
                  </a:lnTo>
                  <a:lnTo>
                    <a:pt x="61" y="15901"/>
                  </a:lnTo>
                  <a:lnTo>
                    <a:pt x="20" y="16281"/>
                  </a:lnTo>
                  <a:lnTo>
                    <a:pt x="0" y="16661"/>
                  </a:lnTo>
                  <a:lnTo>
                    <a:pt x="0" y="17021"/>
                  </a:lnTo>
                  <a:lnTo>
                    <a:pt x="0" y="17361"/>
                  </a:lnTo>
                  <a:lnTo>
                    <a:pt x="20" y="17681"/>
                  </a:lnTo>
                  <a:lnTo>
                    <a:pt x="81" y="18201"/>
                  </a:lnTo>
                  <a:lnTo>
                    <a:pt x="141" y="18541"/>
                  </a:lnTo>
                  <a:lnTo>
                    <a:pt x="161" y="18681"/>
                  </a:lnTo>
                  <a:lnTo>
                    <a:pt x="281" y="18701"/>
                  </a:lnTo>
                  <a:lnTo>
                    <a:pt x="661" y="18781"/>
                  </a:lnTo>
                  <a:lnTo>
                    <a:pt x="1221" y="18881"/>
                  </a:lnTo>
                  <a:lnTo>
                    <a:pt x="1561" y="18901"/>
                  </a:lnTo>
                  <a:lnTo>
                    <a:pt x="1961" y="18921"/>
                  </a:lnTo>
                  <a:lnTo>
                    <a:pt x="2401" y="18641"/>
                  </a:lnTo>
                  <a:lnTo>
                    <a:pt x="2861" y="18321"/>
                  </a:lnTo>
                  <a:lnTo>
                    <a:pt x="3321" y="17961"/>
                  </a:lnTo>
                  <a:lnTo>
                    <a:pt x="3801" y="17581"/>
                  </a:lnTo>
                  <a:lnTo>
                    <a:pt x="4261" y="17181"/>
                  </a:lnTo>
                  <a:lnTo>
                    <a:pt x="4701" y="16741"/>
                  </a:lnTo>
                  <a:lnTo>
                    <a:pt x="5161" y="16301"/>
                  </a:lnTo>
                  <a:lnTo>
                    <a:pt x="5581" y="15841"/>
                  </a:lnTo>
                  <a:lnTo>
                    <a:pt x="6001" y="15381"/>
                  </a:lnTo>
                  <a:lnTo>
                    <a:pt x="6401" y="14901"/>
                  </a:lnTo>
                  <a:lnTo>
                    <a:pt x="6781" y="14441"/>
                  </a:lnTo>
                  <a:lnTo>
                    <a:pt x="7141" y="13981"/>
                  </a:lnTo>
                  <a:lnTo>
                    <a:pt x="7461" y="13521"/>
                  </a:lnTo>
                  <a:lnTo>
                    <a:pt x="7741" y="13081"/>
                  </a:lnTo>
                  <a:lnTo>
                    <a:pt x="8001" y="12661"/>
                  </a:lnTo>
                  <a:lnTo>
                    <a:pt x="8201" y="12261"/>
                  </a:lnTo>
                  <a:lnTo>
                    <a:pt x="8221" y="12221"/>
                  </a:lnTo>
                  <a:lnTo>
                    <a:pt x="8301" y="12061"/>
                  </a:lnTo>
                  <a:lnTo>
                    <a:pt x="8321" y="12001"/>
                  </a:lnTo>
                  <a:lnTo>
                    <a:pt x="8401" y="11821"/>
                  </a:lnTo>
                  <a:lnTo>
                    <a:pt x="8421" y="11781"/>
                  </a:lnTo>
                  <a:lnTo>
                    <a:pt x="8481" y="11521"/>
                  </a:lnTo>
                  <a:lnTo>
                    <a:pt x="8541" y="11221"/>
                  </a:lnTo>
                  <a:lnTo>
                    <a:pt x="8581" y="10861"/>
                  </a:lnTo>
                  <a:lnTo>
                    <a:pt x="8601" y="10461"/>
                  </a:lnTo>
                  <a:lnTo>
                    <a:pt x="8601" y="10441"/>
                  </a:lnTo>
                  <a:lnTo>
                    <a:pt x="8641" y="9880"/>
                  </a:lnTo>
                  <a:lnTo>
                    <a:pt x="8661" y="9260"/>
                  </a:lnTo>
                  <a:lnTo>
                    <a:pt x="8661" y="7920"/>
                  </a:lnTo>
                  <a:lnTo>
                    <a:pt x="8661" y="7840"/>
                  </a:lnTo>
                  <a:lnTo>
                    <a:pt x="8641" y="6500"/>
                  </a:lnTo>
                  <a:lnTo>
                    <a:pt x="8601" y="5140"/>
                  </a:lnTo>
                  <a:lnTo>
                    <a:pt x="8541" y="3820"/>
                  </a:lnTo>
                  <a:lnTo>
                    <a:pt x="8481" y="2620"/>
                  </a:lnTo>
                  <a:lnTo>
                    <a:pt x="8381" y="740"/>
                  </a:lnTo>
                  <a:lnTo>
                    <a:pt x="8321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4731275" y="2553725"/>
              <a:ext cx="283025" cy="1284075"/>
            </a:xfrm>
            <a:custGeom>
              <a:rect b="b" l="l" r="r" t="t"/>
              <a:pathLst>
                <a:path extrusionOk="0" h="51363" w="11321">
                  <a:moveTo>
                    <a:pt x="4720" y="0"/>
                  </a:moveTo>
                  <a:lnTo>
                    <a:pt x="3140" y="4141"/>
                  </a:lnTo>
                  <a:lnTo>
                    <a:pt x="3200" y="4661"/>
                  </a:lnTo>
                  <a:lnTo>
                    <a:pt x="3320" y="6161"/>
                  </a:lnTo>
                  <a:lnTo>
                    <a:pt x="3400" y="7221"/>
                  </a:lnTo>
                  <a:lnTo>
                    <a:pt x="3480" y="8481"/>
                  </a:lnTo>
                  <a:lnTo>
                    <a:pt x="3540" y="9881"/>
                  </a:lnTo>
                  <a:lnTo>
                    <a:pt x="3600" y="11441"/>
                  </a:lnTo>
                  <a:lnTo>
                    <a:pt x="3640" y="13121"/>
                  </a:lnTo>
                  <a:lnTo>
                    <a:pt x="3660" y="14921"/>
                  </a:lnTo>
                  <a:lnTo>
                    <a:pt x="3660" y="16801"/>
                  </a:lnTo>
                  <a:lnTo>
                    <a:pt x="3600" y="18741"/>
                  </a:lnTo>
                  <a:lnTo>
                    <a:pt x="3520" y="20741"/>
                  </a:lnTo>
                  <a:lnTo>
                    <a:pt x="3460" y="21761"/>
                  </a:lnTo>
                  <a:lnTo>
                    <a:pt x="3400" y="22782"/>
                  </a:lnTo>
                  <a:lnTo>
                    <a:pt x="3300" y="23802"/>
                  </a:lnTo>
                  <a:lnTo>
                    <a:pt x="3200" y="24822"/>
                  </a:lnTo>
                  <a:lnTo>
                    <a:pt x="3100" y="25842"/>
                  </a:lnTo>
                  <a:lnTo>
                    <a:pt x="2960" y="26862"/>
                  </a:lnTo>
                  <a:lnTo>
                    <a:pt x="2760" y="28262"/>
                  </a:lnTo>
                  <a:lnTo>
                    <a:pt x="2540" y="29822"/>
                  </a:lnTo>
                  <a:lnTo>
                    <a:pt x="1980" y="33282"/>
                  </a:lnTo>
                  <a:lnTo>
                    <a:pt x="1900" y="34802"/>
                  </a:lnTo>
                  <a:lnTo>
                    <a:pt x="1780" y="36362"/>
                  </a:lnTo>
                  <a:lnTo>
                    <a:pt x="1640" y="37942"/>
                  </a:lnTo>
                  <a:lnTo>
                    <a:pt x="1500" y="39502"/>
                  </a:lnTo>
                  <a:lnTo>
                    <a:pt x="1340" y="41042"/>
                  </a:lnTo>
                  <a:lnTo>
                    <a:pt x="1180" y="42542"/>
                  </a:lnTo>
                  <a:lnTo>
                    <a:pt x="840" y="45343"/>
                  </a:lnTo>
                  <a:lnTo>
                    <a:pt x="520" y="47763"/>
                  </a:lnTo>
                  <a:lnTo>
                    <a:pt x="240" y="49663"/>
                  </a:lnTo>
                  <a:lnTo>
                    <a:pt x="0" y="51363"/>
                  </a:lnTo>
                  <a:lnTo>
                    <a:pt x="520" y="49343"/>
                  </a:lnTo>
                  <a:lnTo>
                    <a:pt x="1100" y="47103"/>
                  </a:lnTo>
                  <a:lnTo>
                    <a:pt x="1800" y="44303"/>
                  </a:lnTo>
                  <a:lnTo>
                    <a:pt x="2580" y="41142"/>
                  </a:lnTo>
                  <a:lnTo>
                    <a:pt x="3360" y="37782"/>
                  </a:lnTo>
                  <a:lnTo>
                    <a:pt x="3720" y="36102"/>
                  </a:lnTo>
                  <a:lnTo>
                    <a:pt x="4080" y="34462"/>
                  </a:lnTo>
                  <a:lnTo>
                    <a:pt x="4420" y="32862"/>
                  </a:lnTo>
                  <a:lnTo>
                    <a:pt x="4700" y="31342"/>
                  </a:lnTo>
                  <a:lnTo>
                    <a:pt x="4840" y="30582"/>
                  </a:lnTo>
                  <a:lnTo>
                    <a:pt x="4960" y="29782"/>
                  </a:lnTo>
                  <a:lnTo>
                    <a:pt x="5200" y="28102"/>
                  </a:lnTo>
                  <a:lnTo>
                    <a:pt x="5400" y="26342"/>
                  </a:lnTo>
                  <a:lnTo>
                    <a:pt x="5560" y="24502"/>
                  </a:lnTo>
                  <a:lnTo>
                    <a:pt x="5720" y="22622"/>
                  </a:lnTo>
                  <a:lnTo>
                    <a:pt x="5841" y="20741"/>
                  </a:lnTo>
                  <a:lnTo>
                    <a:pt x="5941" y="18901"/>
                  </a:lnTo>
                  <a:lnTo>
                    <a:pt x="6041" y="17121"/>
                  </a:lnTo>
                  <a:lnTo>
                    <a:pt x="6161" y="13861"/>
                  </a:lnTo>
                  <a:lnTo>
                    <a:pt x="6221" y="11221"/>
                  </a:lnTo>
                  <a:lnTo>
                    <a:pt x="6261" y="9461"/>
                  </a:lnTo>
                  <a:lnTo>
                    <a:pt x="6261" y="8821"/>
                  </a:lnTo>
                  <a:lnTo>
                    <a:pt x="6361" y="8821"/>
                  </a:lnTo>
                  <a:lnTo>
                    <a:pt x="6601" y="8801"/>
                  </a:lnTo>
                  <a:lnTo>
                    <a:pt x="6781" y="8781"/>
                  </a:lnTo>
                  <a:lnTo>
                    <a:pt x="6981" y="8741"/>
                  </a:lnTo>
                  <a:lnTo>
                    <a:pt x="7221" y="8701"/>
                  </a:lnTo>
                  <a:lnTo>
                    <a:pt x="7481" y="8621"/>
                  </a:lnTo>
                  <a:lnTo>
                    <a:pt x="7761" y="8501"/>
                  </a:lnTo>
                  <a:lnTo>
                    <a:pt x="8061" y="8361"/>
                  </a:lnTo>
                  <a:lnTo>
                    <a:pt x="8381" y="8201"/>
                  </a:lnTo>
                  <a:lnTo>
                    <a:pt x="8701" y="7981"/>
                  </a:lnTo>
                  <a:lnTo>
                    <a:pt x="9021" y="7721"/>
                  </a:lnTo>
                  <a:lnTo>
                    <a:pt x="9361" y="7421"/>
                  </a:lnTo>
                  <a:lnTo>
                    <a:pt x="9681" y="7081"/>
                  </a:lnTo>
                  <a:lnTo>
                    <a:pt x="10021" y="6661"/>
                  </a:lnTo>
                  <a:lnTo>
                    <a:pt x="10161" y="6441"/>
                  </a:lnTo>
                  <a:lnTo>
                    <a:pt x="10321" y="6221"/>
                  </a:lnTo>
                  <a:lnTo>
                    <a:pt x="10441" y="5981"/>
                  </a:lnTo>
                  <a:lnTo>
                    <a:pt x="10561" y="5721"/>
                  </a:lnTo>
                  <a:lnTo>
                    <a:pt x="10781" y="5221"/>
                  </a:lnTo>
                  <a:lnTo>
                    <a:pt x="10941" y="4701"/>
                  </a:lnTo>
                  <a:lnTo>
                    <a:pt x="11081" y="4181"/>
                  </a:lnTo>
                  <a:lnTo>
                    <a:pt x="11181" y="3641"/>
                  </a:lnTo>
                  <a:lnTo>
                    <a:pt x="11241" y="3141"/>
                  </a:lnTo>
                  <a:lnTo>
                    <a:pt x="11281" y="2641"/>
                  </a:lnTo>
                  <a:lnTo>
                    <a:pt x="11321" y="2161"/>
                  </a:lnTo>
                  <a:lnTo>
                    <a:pt x="11321" y="1741"/>
                  </a:lnTo>
                  <a:lnTo>
                    <a:pt x="11301" y="1020"/>
                  </a:lnTo>
                  <a:lnTo>
                    <a:pt x="11281" y="520"/>
                  </a:lnTo>
                  <a:lnTo>
                    <a:pt x="11261" y="360"/>
                  </a:lnTo>
                  <a:lnTo>
                    <a:pt x="4720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4439750" y="2219200"/>
              <a:ext cx="583050" cy="474550"/>
            </a:xfrm>
            <a:custGeom>
              <a:rect b="b" l="l" r="r" t="t"/>
              <a:pathLst>
                <a:path extrusionOk="0" h="18982" w="23322">
                  <a:moveTo>
                    <a:pt x="9861" y="1"/>
                  </a:moveTo>
                  <a:lnTo>
                    <a:pt x="9701" y="21"/>
                  </a:lnTo>
                  <a:lnTo>
                    <a:pt x="9561" y="41"/>
                  </a:lnTo>
                  <a:lnTo>
                    <a:pt x="9261" y="141"/>
                  </a:lnTo>
                  <a:lnTo>
                    <a:pt x="8961" y="261"/>
                  </a:lnTo>
                  <a:lnTo>
                    <a:pt x="8641" y="421"/>
                  </a:lnTo>
                  <a:lnTo>
                    <a:pt x="8301" y="601"/>
                  </a:lnTo>
                  <a:lnTo>
                    <a:pt x="7961" y="801"/>
                  </a:lnTo>
                  <a:lnTo>
                    <a:pt x="7621" y="1021"/>
                  </a:lnTo>
                  <a:lnTo>
                    <a:pt x="7261" y="1281"/>
                  </a:lnTo>
                  <a:lnTo>
                    <a:pt x="6901" y="1541"/>
                  </a:lnTo>
                  <a:lnTo>
                    <a:pt x="6161" y="2121"/>
                  </a:lnTo>
                  <a:lnTo>
                    <a:pt x="5421" y="2761"/>
                  </a:lnTo>
                  <a:lnTo>
                    <a:pt x="4681" y="3421"/>
                  </a:lnTo>
                  <a:lnTo>
                    <a:pt x="3941" y="4141"/>
                  </a:lnTo>
                  <a:lnTo>
                    <a:pt x="3261" y="4861"/>
                  </a:lnTo>
                  <a:lnTo>
                    <a:pt x="2601" y="5561"/>
                  </a:lnTo>
                  <a:lnTo>
                    <a:pt x="2001" y="6281"/>
                  </a:lnTo>
                  <a:lnTo>
                    <a:pt x="1461" y="6961"/>
                  </a:lnTo>
                  <a:lnTo>
                    <a:pt x="981" y="7581"/>
                  </a:lnTo>
                  <a:lnTo>
                    <a:pt x="601" y="8161"/>
                  </a:lnTo>
                  <a:lnTo>
                    <a:pt x="441" y="8421"/>
                  </a:lnTo>
                  <a:lnTo>
                    <a:pt x="301" y="8681"/>
                  </a:lnTo>
                  <a:lnTo>
                    <a:pt x="201" y="8901"/>
                  </a:lnTo>
                  <a:lnTo>
                    <a:pt x="121" y="9101"/>
                  </a:lnTo>
                  <a:lnTo>
                    <a:pt x="41" y="9401"/>
                  </a:lnTo>
                  <a:lnTo>
                    <a:pt x="1" y="9721"/>
                  </a:lnTo>
                  <a:lnTo>
                    <a:pt x="1" y="10081"/>
                  </a:lnTo>
                  <a:lnTo>
                    <a:pt x="21" y="10421"/>
                  </a:lnTo>
                  <a:lnTo>
                    <a:pt x="81" y="10801"/>
                  </a:lnTo>
                  <a:lnTo>
                    <a:pt x="161" y="11161"/>
                  </a:lnTo>
                  <a:lnTo>
                    <a:pt x="261" y="11541"/>
                  </a:lnTo>
                  <a:lnTo>
                    <a:pt x="381" y="11921"/>
                  </a:lnTo>
                  <a:lnTo>
                    <a:pt x="521" y="12281"/>
                  </a:lnTo>
                  <a:lnTo>
                    <a:pt x="661" y="12641"/>
                  </a:lnTo>
                  <a:lnTo>
                    <a:pt x="961" y="13321"/>
                  </a:lnTo>
                  <a:lnTo>
                    <a:pt x="1261" y="13901"/>
                  </a:lnTo>
                  <a:lnTo>
                    <a:pt x="1521" y="14381"/>
                  </a:lnTo>
                  <a:lnTo>
                    <a:pt x="1721" y="14801"/>
                  </a:lnTo>
                  <a:lnTo>
                    <a:pt x="1901" y="15122"/>
                  </a:lnTo>
                  <a:lnTo>
                    <a:pt x="2021" y="15282"/>
                  </a:lnTo>
                  <a:lnTo>
                    <a:pt x="2141" y="15462"/>
                  </a:lnTo>
                  <a:lnTo>
                    <a:pt x="2301" y="15622"/>
                  </a:lnTo>
                  <a:lnTo>
                    <a:pt x="2481" y="15802"/>
                  </a:lnTo>
                  <a:lnTo>
                    <a:pt x="2681" y="15962"/>
                  </a:lnTo>
                  <a:lnTo>
                    <a:pt x="2901" y="16102"/>
                  </a:lnTo>
                  <a:lnTo>
                    <a:pt x="3161" y="16242"/>
                  </a:lnTo>
                  <a:lnTo>
                    <a:pt x="3441" y="16362"/>
                  </a:lnTo>
                  <a:lnTo>
                    <a:pt x="3741" y="16462"/>
                  </a:lnTo>
                  <a:lnTo>
                    <a:pt x="4101" y="16522"/>
                  </a:lnTo>
                  <a:lnTo>
                    <a:pt x="5101" y="16702"/>
                  </a:lnTo>
                  <a:lnTo>
                    <a:pt x="6781" y="17022"/>
                  </a:lnTo>
                  <a:lnTo>
                    <a:pt x="9901" y="17622"/>
                  </a:lnTo>
                  <a:lnTo>
                    <a:pt x="13081" y="18282"/>
                  </a:lnTo>
                  <a:lnTo>
                    <a:pt x="16541" y="18982"/>
                  </a:lnTo>
                  <a:lnTo>
                    <a:pt x="16741" y="18962"/>
                  </a:lnTo>
                  <a:lnTo>
                    <a:pt x="17281" y="18862"/>
                  </a:lnTo>
                  <a:lnTo>
                    <a:pt x="18082" y="18682"/>
                  </a:lnTo>
                  <a:lnTo>
                    <a:pt x="18522" y="18582"/>
                  </a:lnTo>
                  <a:lnTo>
                    <a:pt x="19002" y="18442"/>
                  </a:lnTo>
                  <a:lnTo>
                    <a:pt x="19482" y="18282"/>
                  </a:lnTo>
                  <a:lnTo>
                    <a:pt x="19962" y="18102"/>
                  </a:lnTo>
                  <a:lnTo>
                    <a:pt x="20422" y="17902"/>
                  </a:lnTo>
                  <a:lnTo>
                    <a:pt x="20882" y="17682"/>
                  </a:lnTo>
                  <a:lnTo>
                    <a:pt x="21282" y="17422"/>
                  </a:lnTo>
                  <a:lnTo>
                    <a:pt x="21462" y="17302"/>
                  </a:lnTo>
                  <a:lnTo>
                    <a:pt x="21622" y="17142"/>
                  </a:lnTo>
                  <a:lnTo>
                    <a:pt x="21782" y="17002"/>
                  </a:lnTo>
                  <a:lnTo>
                    <a:pt x="21922" y="16842"/>
                  </a:lnTo>
                  <a:lnTo>
                    <a:pt x="22042" y="16682"/>
                  </a:lnTo>
                  <a:lnTo>
                    <a:pt x="22142" y="16522"/>
                  </a:lnTo>
                  <a:lnTo>
                    <a:pt x="22302" y="16142"/>
                  </a:lnTo>
                  <a:lnTo>
                    <a:pt x="22442" y="15722"/>
                  </a:lnTo>
                  <a:lnTo>
                    <a:pt x="22582" y="15262"/>
                  </a:lnTo>
                  <a:lnTo>
                    <a:pt x="22702" y="14781"/>
                  </a:lnTo>
                  <a:lnTo>
                    <a:pt x="22822" y="14261"/>
                  </a:lnTo>
                  <a:lnTo>
                    <a:pt x="22902" y="13741"/>
                  </a:lnTo>
                  <a:lnTo>
                    <a:pt x="23062" y="12721"/>
                  </a:lnTo>
                  <a:lnTo>
                    <a:pt x="23182" y="11781"/>
                  </a:lnTo>
                  <a:lnTo>
                    <a:pt x="23262" y="11021"/>
                  </a:lnTo>
                  <a:lnTo>
                    <a:pt x="23322" y="10301"/>
                  </a:lnTo>
                  <a:lnTo>
                    <a:pt x="22982" y="9921"/>
                  </a:lnTo>
                  <a:lnTo>
                    <a:pt x="22462" y="9381"/>
                  </a:lnTo>
                  <a:lnTo>
                    <a:pt x="21802" y="8721"/>
                  </a:lnTo>
                  <a:lnTo>
                    <a:pt x="21022" y="7941"/>
                  </a:lnTo>
                  <a:lnTo>
                    <a:pt x="20142" y="7081"/>
                  </a:lnTo>
                  <a:lnTo>
                    <a:pt x="19162" y="6161"/>
                  </a:lnTo>
                  <a:lnTo>
                    <a:pt x="18142" y="5221"/>
                  </a:lnTo>
                  <a:lnTo>
                    <a:pt x="17061" y="4281"/>
                  </a:lnTo>
                  <a:lnTo>
                    <a:pt x="15981" y="3381"/>
                  </a:lnTo>
                  <a:lnTo>
                    <a:pt x="14901" y="2521"/>
                  </a:lnTo>
                  <a:lnTo>
                    <a:pt x="14361" y="2121"/>
                  </a:lnTo>
                  <a:lnTo>
                    <a:pt x="13821" y="1741"/>
                  </a:lnTo>
                  <a:lnTo>
                    <a:pt x="13301" y="1401"/>
                  </a:lnTo>
                  <a:lnTo>
                    <a:pt x="12801" y="1081"/>
                  </a:lnTo>
                  <a:lnTo>
                    <a:pt x="12321" y="801"/>
                  </a:lnTo>
                  <a:lnTo>
                    <a:pt x="11841" y="561"/>
                  </a:lnTo>
                  <a:lnTo>
                    <a:pt x="11401" y="341"/>
                  </a:lnTo>
                  <a:lnTo>
                    <a:pt x="10981" y="181"/>
                  </a:lnTo>
                  <a:lnTo>
                    <a:pt x="10581" y="81"/>
                  </a:lnTo>
                  <a:lnTo>
                    <a:pt x="1020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4560750" y="2398725"/>
              <a:ext cx="170550" cy="246025"/>
            </a:xfrm>
            <a:custGeom>
              <a:rect b="b" l="l" r="r" t="t"/>
              <a:pathLst>
                <a:path extrusionOk="0" h="9841" w="6822">
                  <a:moveTo>
                    <a:pt x="6821" y="0"/>
                  </a:moveTo>
                  <a:lnTo>
                    <a:pt x="6441" y="280"/>
                  </a:lnTo>
                  <a:lnTo>
                    <a:pt x="5621" y="920"/>
                  </a:lnTo>
                  <a:lnTo>
                    <a:pt x="5121" y="1320"/>
                  </a:lnTo>
                  <a:lnTo>
                    <a:pt x="4601" y="1780"/>
                  </a:lnTo>
                  <a:lnTo>
                    <a:pt x="4061" y="2260"/>
                  </a:lnTo>
                  <a:lnTo>
                    <a:pt x="3541" y="2740"/>
                  </a:lnTo>
                  <a:lnTo>
                    <a:pt x="1421" y="4840"/>
                  </a:lnTo>
                  <a:lnTo>
                    <a:pt x="561" y="5700"/>
                  </a:lnTo>
                  <a:lnTo>
                    <a:pt x="81" y="6200"/>
                  </a:lnTo>
                  <a:lnTo>
                    <a:pt x="41" y="6280"/>
                  </a:lnTo>
                  <a:lnTo>
                    <a:pt x="21" y="6380"/>
                  </a:lnTo>
                  <a:lnTo>
                    <a:pt x="1" y="6660"/>
                  </a:lnTo>
                  <a:lnTo>
                    <a:pt x="1" y="7060"/>
                  </a:lnTo>
                  <a:lnTo>
                    <a:pt x="21" y="7520"/>
                  </a:lnTo>
                  <a:lnTo>
                    <a:pt x="141" y="8561"/>
                  </a:lnTo>
                  <a:lnTo>
                    <a:pt x="261" y="9521"/>
                  </a:lnTo>
                  <a:lnTo>
                    <a:pt x="1941" y="9841"/>
                  </a:lnTo>
                  <a:lnTo>
                    <a:pt x="1821" y="9001"/>
                  </a:lnTo>
                  <a:lnTo>
                    <a:pt x="1701" y="8001"/>
                  </a:lnTo>
                  <a:lnTo>
                    <a:pt x="1641" y="7500"/>
                  </a:lnTo>
                  <a:lnTo>
                    <a:pt x="1621" y="7020"/>
                  </a:lnTo>
                  <a:lnTo>
                    <a:pt x="1621" y="6580"/>
                  </a:lnTo>
                  <a:lnTo>
                    <a:pt x="1661" y="6200"/>
                  </a:lnTo>
                  <a:lnTo>
                    <a:pt x="1681" y="6080"/>
                  </a:lnTo>
                  <a:lnTo>
                    <a:pt x="1741" y="5940"/>
                  </a:lnTo>
                  <a:lnTo>
                    <a:pt x="1921" y="5620"/>
                  </a:lnTo>
                  <a:lnTo>
                    <a:pt x="2181" y="5220"/>
                  </a:lnTo>
                  <a:lnTo>
                    <a:pt x="2501" y="4780"/>
                  </a:lnTo>
                  <a:lnTo>
                    <a:pt x="2881" y="4300"/>
                  </a:lnTo>
                  <a:lnTo>
                    <a:pt x="3321" y="3800"/>
                  </a:lnTo>
                  <a:lnTo>
                    <a:pt x="4221" y="2760"/>
                  </a:lnTo>
                  <a:lnTo>
                    <a:pt x="5141" y="1760"/>
                  </a:lnTo>
                  <a:lnTo>
                    <a:pt x="5941" y="900"/>
                  </a:lnTo>
                  <a:lnTo>
                    <a:pt x="6821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2461650" y="1673175"/>
              <a:ext cx="1057575" cy="1084575"/>
            </a:xfrm>
            <a:custGeom>
              <a:rect b="b" l="l" r="r" t="t"/>
              <a:pathLst>
                <a:path extrusionOk="0" h="43383" w="42303">
                  <a:moveTo>
                    <a:pt x="9881" y="1"/>
                  </a:moveTo>
                  <a:lnTo>
                    <a:pt x="1" y="7221"/>
                  </a:lnTo>
                  <a:lnTo>
                    <a:pt x="17282" y="24382"/>
                  </a:lnTo>
                  <a:lnTo>
                    <a:pt x="27102" y="22242"/>
                  </a:lnTo>
                  <a:lnTo>
                    <a:pt x="42303" y="43383"/>
                  </a:lnTo>
                  <a:lnTo>
                    <a:pt x="29022" y="15581"/>
                  </a:lnTo>
                  <a:lnTo>
                    <a:pt x="18682" y="17842"/>
                  </a:lnTo>
                  <a:lnTo>
                    <a:pt x="98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255100" y="238125"/>
              <a:ext cx="1789125" cy="1789100"/>
            </a:xfrm>
            <a:custGeom>
              <a:rect b="b" l="l" r="r" t="t"/>
              <a:pathLst>
                <a:path extrusionOk="0" h="71564" w="71565">
                  <a:moveTo>
                    <a:pt x="35782" y="0"/>
                  </a:moveTo>
                  <a:lnTo>
                    <a:pt x="34862" y="20"/>
                  </a:lnTo>
                  <a:lnTo>
                    <a:pt x="33942" y="40"/>
                  </a:lnTo>
                  <a:lnTo>
                    <a:pt x="33022" y="100"/>
                  </a:lnTo>
                  <a:lnTo>
                    <a:pt x="32122" y="180"/>
                  </a:lnTo>
                  <a:lnTo>
                    <a:pt x="31222" y="280"/>
                  </a:lnTo>
                  <a:lnTo>
                    <a:pt x="30342" y="420"/>
                  </a:lnTo>
                  <a:lnTo>
                    <a:pt x="29442" y="560"/>
                  </a:lnTo>
                  <a:lnTo>
                    <a:pt x="28582" y="720"/>
                  </a:lnTo>
                  <a:lnTo>
                    <a:pt x="27702" y="920"/>
                  </a:lnTo>
                  <a:lnTo>
                    <a:pt x="26842" y="1120"/>
                  </a:lnTo>
                  <a:lnTo>
                    <a:pt x="25982" y="1360"/>
                  </a:lnTo>
                  <a:lnTo>
                    <a:pt x="25142" y="1600"/>
                  </a:lnTo>
                  <a:lnTo>
                    <a:pt x="24302" y="1880"/>
                  </a:lnTo>
                  <a:lnTo>
                    <a:pt x="23482" y="2160"/>
                  </a:lnTo>
                  <a:lnTo>
                    <a:pt x="22662" y="2480"/>
                  </a:lnTo>
                  <a:lnTo>
                    <a:pt x="21862" y="2820"/>
                  </a:lnTo>
                  <a:lnTo>
                    <a:pt x="21062" y="3160"/>
                  </a:lnTo>
                  <a:lnTo>
                    <a:pt x="20282" y="3520"/>
                  </a:lnTo>
                  <a:lnTo>
                    <a:pt x="19502" y="3920"/>
                  </a:lnTo>
                  <a:lnTo>
                    <a:pt x="18722" y="4320"/>
                  </a:lnTo>
                  <a:lnTo>
                    <a:pt x="17982" y="4740"/>
                  </a:lnTo>
                  <a:lnTo>
                    <a:pt x="17242" y="5180"/>
                  </a:lnTo>
                  <a:lnTo>
                    <a:pt x="16501" y="5640"/>
                  </a:lnTo>
                  <a:lnTo>
                    <a:pt x="15781" y="6100"/>
                  </a:lnTo>
                  <a:lnTo>
                    <a:pt x="15081" y="6600"/>
                  </a:lnTo>
                  <a:lnTo>
                    <a:pt x="14381" y="7100"/>
                  </a:lnTo>
                  <a:lnTo>
                    <a:pt x="13701" y="7620"/>
                  </a:lnTo>
                  <a:lnTo>
                    <a:pt x="13021" y="8160"/>
                  </a:lnTo>
                  <a:lnTo>
                    <a:pt x="12361" y="8720"/>
                  </a:lnTo>
                  <a:lnTo>
                    <a:pt x="11721" y="9300"/>
                  </a:lnTo>
                  <a:lnTo>
                    <a:pt x="11101" y="9880"/>
                  </a:lnTo>
                  <a:lnTo>
                    <a:pt x="10481" y="10481"/>
                  </a:lnTo>
                  <a:lnTo>
                    <a:pt x="9881" y="11101"/>
                  </a:lnTo>
                  <a:lnTo>
                    <a:pt x="9301" y="11721"/>
                  </a:lnTo>
                  <a:lnTo>
                    <a:pt x="8741" y="12361"/>
                  </a:lnTo>
                  <a:lnTo>
                    <a:pt x="8181" y="13021"/>
                  </a:lnTo>
                  <a:lnTo>
                    <a:pt x="7641" y="13681"/>
                  </a:lnTo>
                  <a:lnTo>
                    <a:pt x="7121" y="14361"/>
                  </a:lnTo>
                  <a:lnTo>
                    <a:pt x="6601" y="15061"/>
                  </a:lnTo>
                  <a:lnTo>
                    <a:pt x="6121" y="15781"/>
                  </a:lnTo>
                  <a:lnTo>
                    <a:pt x="5641" y="16501"/>
                  </a:lnTo>
                  <a:lnTo>
                    <a:pt x="5181" y="17221"/>
                  </a:lnTo>
                  <a:lnTo>
                    <a:pt x="4741" y="17961"/>
                  </a:lnTo>
                  <a:lnTo>
                    <a:pt x="4321" y="18721"/>
                  </a:lnTo>
                  <a:lnTo>
                    <a:pt x="3921" y="19481"/>
                  </a:lnTo>
                  <a:lnTo>
                    <a:pt x="3541" y="20261"/>
                  </a:lnTo>
                  <a:lnTo>
                    <a:pt x="3161" y="21061"/>
                  </a:lnTo>
                  <a:lnTo>
                    <a:pt x="2821" y="21841"/>
                  </a:lnTo>
                  <a:lnTo>
                    <a:pt x="2481" y="22661"/>
                  </a:lnTo>
                  <a:lnTo>
                    <a:pt x="2181" y="23481"/>
                  </a:lnTo>
                  <a:lnTo>
                    <a:pt x="1881" y="24301"/>
                  </a:lnTo>
                  <a:lnTo>
                    <a:pt x="1621" y="25141"/>
                  </a:lnTo>
                  <a:lnTo>
                    <a:pt x="1361" y="25981"/>
                  </a:lnTo>
                  <a:lnTo>
                    <a:pt x="1141" y="26841"/>
                  </a:lnTo>
                  <a:lnTo>
                    <a:pt x="921" y="27701"/>
                  </a:lnTo>
                  <a:lnTo>
                    <a:pt x="741" y="28561"/>
                  </a:lnTo>
                  <a:lnTo>
                    <a:pt x="561" y="29441"/>
                  </a:lnTo>
                  <a:lnTo>
                    <a:pt x="421" y="30321"/>
                  </a:lnTo>
                  <a:lnTo>
                    <a:pt x="301" y="31221"/>
                  </a:lnTo>
                  <a:lnTo>
                    <a:pt x="201" y="32122"/>
                  </a:lnTo>
                  <a:lnTo>
                    <a:pt x="121" y="33022"/>
                  </a:lnTo>
                  <a:lnTo>
                    <a:pt x="61" y="33942"/>
                  </a:lnTo>
                  <a:lnTo>
                    <a:pt x="21" y="34862"/>
                  </a:lnTo>
                  <a:lnTo>
                    <a:pt x="1" y="35782"/>
                  </a:lnTo>
                  <a:lnTo>
                    <a:pt x="21" y="36702"/>
                  </a:lnTo>
                  <a:lnTo>
                    <a:pt x="61" y="37622"/>
                  </a:lnTo>
                  <a:lnTo>
                    <a:pt x="121" y="38522"/>
                  </a:lnTo>
                  <a:lnTo>
                    <a:pt x="201" y="39442"/>
                  </a:lnTo>
                  <a:lnTo>
                    <a:pt x="301" y="40342"/>
                  </a:lnTo>
                  <a:lnTo>
                    <a:pt x="421" y="41222"/>
                  </a:lnTo>
                  <a:lnTo>
                    <a:pt x="561" y="42102"/>
                  </a:lnTo>
                  <a:lnTo>
                    <a:pt x="741" y="42982"/>
                  </a:lnTo>
                  <a:lnTo>
                    <a:pt x="921" y="43862"/>
                  </a:lnTo>
                  <a:lnTo>
                    <a:pt x="1141" y="44722"/>
                  </a:lnTo>
                  <a:lnTo>
                    <a:pt x="1361" y="45562"/>
                  </a:lnTo>
                  <a:lnTo>
                    <a:pt x="1621" y="46422"/>
                  </a:lnTo>
                  <a:lnTo>
                    <a:pt x="1881" y="47242"/>
                  </a:lnTo>
                  <a:lnTo>
                    <a:pt x="2181" y="48082"/>
                  </a:lnTo>
                  <a:lnTo>
                    <a:pt x="2481" y="48902"/>
                  </a:lnTo>
                  <a:lnTo>
                    <a:pt x="2821" y="49702"/>
                  </a:lnTo>
                  <a:lnTo>
                    <a:pt x="3161" y="50502"/>
                  </a:lnTo>
                  <a:lnTo>
                    <a:pt x="3541" y="51282"/>
                  </a:lnTo>
                  <a:lnTo>
                    <a:pt x="3921" y="52062"/>
                  </a:lnTo>
                  <a:lnTo>
                    <a:pt x="4321" y="52823"/>
                  </a:lnTo>
                  <a:lnTo>
                    <a:pt x="4741" y="53583"/>
                  </a:lnTo>
                  <a:lnTo>
                    <a:pt x="5181" y="54323"/>
                  </a:lnTo>
                  <a:lnTo>
                    <a:pt x="5641" y="55063"/>
                  </a:lnTo>
                  <a:lnTo>
                    <a:pt x="6121" y="55783"/>
                  </a:lnTo>
                  <a:lnTo>
                    <a:pt x="6601" y="56483"/>
                  </a:lnTo>
                  <a:lnTo>
                    <a:pt x="7121" y="57183"/>
                  </a:lnTo>
                  <a:lnTo>
                    <a:pt x="7641" y="57863"/>
                  </a:lnTo>
                  <a:lnTo>
                    <a:pt x="8181" y="58543"/>
                  </a:lnTo>
                  <a:lnTo>
                    <a:pt x="8741" y="59183"/>
                  </a:lnTo>
                  <a:lnTo>
                    <a:pt x="9301" y="59823"/>
                  </a:lnTo>
                  <a:lnTo>
                    <a:pt x="9881" y="60463"/>
                  </a:lnTo>
                  <a:lnTo>
                    <a:pt x="10481" y="61083"/>
                  </a:lnTo>
                  <a:lnTo>
                    <a:pt x="11101" y="61683"/>
                  </a:lnTo>
                  <a:lnTo>
                    <a:pt x="11721" y="62263"/>
                  </a:lnTo>
                  <a:lnTo>
                    <a:pt x="12361" y="62823"/>
                  </a:lnTo>
                  <a:lnTo>
                    <a:pt x="13021" y="63383"/>
                  </a:lnTo>
                  <a:lnTo>
                    <a:pt x="13701" y="63923"/>
                  </a:lnTo>
                  <a:lnTo>
                    <a:pt x="14381" y="64443"/>
                  </a:lnTo>
                  <a:lnTo>
                    <a:pt x="15081" y="64963"/>
                  </a:lnTo>
                  <a:lnTo>
                    <a:pt x="15781" y="65443"/>
                  </a:lnTo>
                  <a:lnTo>
                    <a:pt x="16501" y="65923"/>
                  </a:lnTo>
                  <a:lnTo>
                    <a:pt x="17242" y="66383"/>
                  </a:lnTo>
                  <a:lnTo>
                    <a:pt x="17982" y="66823"/>
                  </a:lnTo>
                  <a:lnTo>
                    <a:pt x="18722" y="67243"/>
                  </a:lnTo>
                  <a:lnTo>
                    <a:pt x="19502" y="67643"/>
                  </a:lnTo>
                  <a:lnTo>
                    <a:pt x="20282" y="68023"/>
                  </a:lnTo>
                  <a:lnTo>
                    <a:pt x="21062" y="68403"/>
                  </a:lnTo>
                  <a:lnTo>
                    <a:pt x="21862" y="68743"/>
                  </a:lnTo>
                  <a:lnTo>
                    <a:pt x="22662" y="69063"/>
                  </a:lnTo>
                  <a:lnTo>
                    <a:pt x="23482" y="69383"/>
                  </a:lnTo>
                  <a:lnTo>
                    <a:pt x="24302" y="69683"/>
                  </a:lnTo>
                  <a:lnTo>
                    <a:pt x="25142" y="69943"/>
                  </a:lnTo>
                  <a:lnTo>
                    <a:pt x="25982" y="70203"/>
                  </a:lnTo>
                  <a:lnTo>
                    <a:pt x="26842" y="70423"/>
                  </a:lnTo>
                  <a:lnTo>
                    <a:pt x="27702" y="70643"/>
                  </a:lnTo>
                  <a:lnTo>
                    <a:pt x="28582" y="70823"/>
                  </a:lnTo>
                  <a:lnTo>
                    <a:pt x="29442" y="71003"/>
                  </a:lnTo>
                  <a:lnTo>
                    <a:pt x="30342" y="71143"/>
                  </a:lnTo>
                  <a:lnTo>
                    <a:pt x="31222" y="71263"/>
                  </a:lnTo>
                  <a:lnTo>
                    <a:pt x="32122" y="71363"/>
                  </a:lnTo>
                  <a:lnTo>
                    <a:pt x="33022" y="71443"/>
                  </a:lnTo>
                  <a:lnTo>
                    <a:pt x="33942" y="71503"/>
                  </a:lnTo>
                  <a:lnTo>
                    <a:pt x="34862" y="71543"/>
                  </a:lnTo>
                  <a:lnTo>
                    <a:pt x="35782" y="71563"/>
                  </a:lnTo>
                  <a:lnTo>
                    <a:pt x="36702" y="71543"/>
                  </a:lnTo>
                  <a:lnTo>
                    <a:pt x="37622" y="71503"/>
                  </a:lnTo>
                  <a:lnTo>
                    <a:pt x="38543" y="71443"/>
                  </a:lnTo>
                  <a:lnTo>
                    <a:pt x="39443" y="71363"/>
                  </a:lnTo>
                  <a:lnTo>
                    <a:pt x="40343" y="71263"/>
                  </a:lnTo>
                  <a:lnTo>
                    <a:pt x="41243" y="71143"/>
                  </a:lnTo>
                  <a:lnTo>
                    <a:pt x="42123" y="71003"/>
                  </a:lnTo>
                  <a:lnTo>
                    <a:pt x="43003" y="70823"/>
                  </a:lnTo>
                  <a:lnTo>
                    <a:pt x="43863" y="70643"/>
                  </a:lnTo>
                  <a:lnTo>
                    <a:pt x="44723" y="70423"/>
                  </a:lnTo>
                  <a:lnTo>
                    <a:pt x="45583" y="70203"/>
                  </a:lnTo>
                  <a:lnTo>
                    <a:pt x="46423" y="69943"/>
                  </a:lnTo>
                  <a:lnTo>
                    <a:pt x="47263" y="69683"/>
                  </a:lnTo>
                  <a:lnTo>
                    <a:pt x="48083" y="69383"/>
                  </a:lnTo>
                  <a:lnTo>
                    <a:pt x="48903" y="69063"/>
                  </a:lnTo>
                  <a:lnTo>
                    <a:pt x="49703" y="68743"/>
                  </a:lnTo>
                  <a:lnTo>
                    <a:pt x="50503" y="68403"/>
                  </a:lnTo>
                  <a:lnTo>
                    <a:pt x="51303" y="68023"/>
                  </a:lnTo>
                  <a:lnTo>
                    <a:pt x="52063" y="67643"/>
                  </a:lnTo>
                  <a:lnTo>
                    <a:pt x="52843" y="67243"/>
                  </a:lnTo>
                  <a:lnTo>
                    <a:pt x="53603" y="66823"/>
                  </a:lnTo>
                  <a:lnTo>
                    <a:pt x="54343" y="66383"/>
                  </a:lnTo>
                  <a:lnTo>
                    <a:pt x="55063" y="65923"/>
                  </a:lnTo>
                  <a:lnTo>
                    <a:pt x="55783" y="65443"/>
                  </a:lnTo>
                  <a:lnTo>
                    <a:pt x="56503" y="64963"/>
                  </a:lnTo>
                  <a:lnTo>
                    <a:pt x="57183" y="64443"/>
                  </a:lnTo>
                  <a:lnTo>
                    <a:pt x="57883" y="63923"/>
                  </a:lnTo>
                  <a:lnTo>
                    <a:pt x="58543" y="63383"/>
                  </a:lnTo>
                  <a:lnTo>
                    <a:pt x="59203" y="62823"/>
                  </a:lnTo>
                  <a:lnTo>
                    <a:pt x="59844" y="62263"/>
                  </a:lnTo>
                  <a:lnTo>
                    <a:pt x="60464" y="61683"/>
                  </a:lnTo>
                  <a:lnTo>
                    <a:pt x="61084" y="61083"/>
                  </a:lnTo>
                  <a:lnTo>
                    <a:pt x="61684" y="60463"/>
                  </a:lnTo>
                  <a:lnTo>
                    <a:pt x="62264" y="59823"/>
                  </a:lnTo>
                  <a:lnTo>
                    <a:pt x="62844" y="59183"/>
                  </a:lnTo>
                  <a:lnTo>
                    <a:pt x="63384" y="58543"/>
                  </a:lnTo>
                  <a:lnTo>
                    <a:pt x="63924" y="57863"/>
                  </a:lnTo>
                  <a:lnTo>
                    <a:pt x="64464" y="57183"/>
                  </a:lnTo>
                  <a:lnTo>
                    <a:pt x="64964" y="56483"/>
                  </a:lnTo>
                  <a:lnTo>
                    <a:pt x="65444" y="55783"/>
                  </a:lnTo>
                  <a:lnTo>
                    <a:pt x="65924" y="55063"/>
                  </a:lnTo>
                  <a:lnTo>
                    <a:pt x="66384" y="54323"/>
                  </a:lnTo>
                  <a:lnTo>
                    <a:pt x="66824" y="53583"/>
                  </a:lnTo>
                  <a:lnTo>
                    <a:pt x="67244" y="52823"/>
                  </a:lnTo>
                  <a:lnTo>
                    <a:pt x="67644" y="52062"/>
                  </a:lnTo>
                  <a:lnTo>
                    <a:pt x="68044" y="51282"/>
                  </a:lnTo>
                  <a:lnTo>
                    <a:pt x="68404" y="50502"/>
                  </a:lnTo>
                  <a:lnTo>
                    <a:pt x="68744" y="49702"/>
                  </a:lnTo>
                  <a:lnTo>
                    <a:pt x="69084" y="48902"/>
                  </a:lnTo>
                  <a:lnTo>
                    <a:pt x="69384" y="48082"/>
                  </a:lnTo>
                  <a:lnTo>
                    <a:pt x="69684" y="47242"/>
                  </a:lnTo>
                  <a:lnTo>
                    <a:pt x="69964" y="46422"/>
                  </a:lnTo>
                  <a:lnTo>
                    <a:pt x="70204" y="45562"/>
                  </a:lnTo>
                  <a:lnTo>
                    <a:pt x="70444" y="44722"/>
                  </a:lnTo>
                  <a:lnTo>
                    <a:pt x="70644" y="43862"/>
                  </a:lnTo>
                  <a:lnTo>
                    <a:pt x="70844" y="42982"/>
                  </a:lnTo>
                  <a:lnTo>
                    <a:pt x="71004" y="42102"/>
                  </a:lnTo>
                  <a:lnTo>
                    <a:pt x="71144" y="41222"/>
                  </a:lnTo>
                  <a:lnTo>
                    <a:pt x="71284" y="40342"/>
                  </a:lnTo>
                  <a:lnTo>
                    <a:pt x="71384" y="39442"/>
                  </a:lnTo>
                  <a:lnTo>
                    <a:pt x="71464" y="38522"/>
                  </a:lnTo>
                  <a:lnTo>
                    <a:pt x="71524" y="37622"/>
                  </a:lnTo>
                  <a:lnTo>
                    <a:pt x="71544" y="36702"/>
                  </a:lnTo>
                  <a:lnTo>
                    <a:pt x="71564" y="35782"/>
                  </a:lnTo>
                  <a:lnTo>
                    <a:pt x="71544" y="34862"/>
                  </a:lnTo>
                  <a:lnTo>
                    <a:pt x="71524" y="33942"/>
                  </a:lnTo>
                  <a:lnTo>
                    <a:pt x="71464" y="33022"/>
                  </a:lnTo>
                  <a:lnTo>
                    <a:pt x="71384" y="32122"/>
                  </a:lnTo>
                  <a:lnTo>
                    <a:pt x="71284" y="31221"/>
                  </a:lnTo>
                  <a:lnTo>
                    <a:pt x="71144" y="30321"/>
                  </a:lnTo>
                  <a:lnTo>
                    <a:pt x="71004" y="29441"/>
                  </a:lnTo>
                  <a:lnTo>
                    <a:pt x="70844" y="28561"/>
                  </a:lnTo>
                  <a:lnTo>
                    <a:pt x="70644" y="27701"/>
                  </a:lnTo>
                  <a:lnTo>
                    <a:pt x="70444" y="26841"/>
                  </a:lnTo>
                  <a:lnTo>
                    <a:pt x="70204" y="25981"/>
                  </a:lnTo>
                  <a:lnTo>
                    <a:pt x="69964" y="25141"/>
                  </a:lnTo>
                  <a:lnTo>
                    <a:pt x="69684" y="24301"/>
                  </a:lnTo>
                  <a:lnTo>
                    <a:pt x="69384" y="23481"/>
                  </a:lnTo>
                  <a:lnTo>
                    <a:pt x="69084" y="22661"/>
                  </a:lnTo>
                  <a:lnTo>
                    <a:pt x="68744" y="21841"/>
                  </a:lnTo>
                  <a:lnTo>
                    <a:pt x="68404" y="21061"/>
                  </a:lnTo>
                  <a:lnTo>
                    <a:pt x="68044" y="20261"/>
                  </a:lnTo>
                  <a:lnTo>
                    <a:pt x="67644" y="19481"/>
                  </a:lnTo>
                  <a:lnTo>
                    <a:pt x="67244" y="18721"/>
                  </a:lnTo>
                  <a:lnTo>
                    <a:pt x="66824" y="17961"/>
                  </a:lnTo>
                  <a:lnTo>
                    <a:pt x="66384" y="17221"/>
                  </a:lnTo>
                  <a:lnTo>
                    <a:pt x="65924" y="16501"/>
                  </a:lnTo>
                  <a:lnTo>
                    <a:pt x="65444" y="15781"/>
                  </a:lnTo>
                  <a:lnTo>
                    <a:pt x="64964" y="15061"/>
                  </a:lnTo>
                  <a:lnTo>
                    <a:pt x="64464" y="14361"/>
                  </a:lnTo>
                  <a:lnTo>
                    <a:pt x="63924" y="13681"/>
                  </a:lnTo>
                  <a:lnTo>
                    <a:pt x="63384" y="13021"/>
                  </a:lnTo>
                  <a:lnTo>
                    <a:pt x="62844" y="12361"/>
                  </a:lnTo>
                  <a:lnTo>
                    <a:pt x="62264" y="11721"/>
                  </a:lnTo>
                  <a:lnTo>
                    <a:pt x="61684" y="11101"/>
                  </a:lnTo>
                  <a:lnTo>
                    <a:pt x="61084" y="10481"/>
                  </a:lnTo>
                  <a:lnTo>
                    <a:pt x="60464" y="9880"/>
                  </a:lnTo>
                  <a:lnTo>
                    <a:pt x="59844" y="9300"/>
                  </a:lnTo>
                  <a:lnTo>
                    <a:pt x="59203" y="8720"/>
                  </a:lnTo>
                  <a:lnTo>
                    <a:pt x="58543" y="8160"/>
                  </a:lnTo>
                  <a:lnTo>
                    <a:pt x="57883" y="7620"/>
                  </a:lnTo>
                  <a:lnTo>
                    <a:pt x="57183" y="7100"/>
                  </a:lnTo>
                  <a:lnTo>
                    <a:pt x="56503" y="6600"/>
                  </a:lnTo>
                  <a:lnTo>
                    <a:pt x="55783" y="6100"/>
                  </a:lnTo>
                  <a:lnTo>
                    <a:pt x="55063" y="5640"/>
                  </a:lnTo>
                  <a:lnTo>
                    <a:pt x="54343" y="5180"/>
                  </a:lnTo>
                  <a:lnTo>
                    <a:pt x="53603" y="4740"/>
                  </a:lnTo>
                  <a:lnTo>
                    <a:pt x="52843" y="4320"/>
                  </a:lnTo>
                  <a:lnTo>
                    <a:pt x="52063" y="3920"/>
                  </a:lnTo>
                  <a:lnTo>
                    <a:pt x="51303" y="3520"/>
                  </a:lnTo>
                  <a:lnTo>
                    <a:pt x="50503" y="3160"/>
                  </a:lnTo>
                  <a:lnTo>
                    <a:pt x="49703" y="2820"/>
                  </a:lnTo>
                  <a:lnTo>
                    <a:pt x="48903" y="2480"/>
                  </a:lnTo>
                  <a:lnTo>
                    <a:pt x="48083" y="2160"/>
                  </a:lnTo>
                  <a:lnTo>
                    <a:pt x="47263" y="1880"/>
                  </a:lnTo>
                  <a:lnTo>
                    <a:pt x="46423" y="1600"/>
                  </a:lnTo>
                  <a:lnTo>
                    <a:pt x="45583" y="1360"/>
                  </a:lnTo>
                  <a:lnTo>
                    <a:pt x="44723" y="1120"/>
                  </a:lnTo>
                  <a:lnTo>
                    <a:pt x="43863" y="920"/>
                  </a:lnTo>
                  <a:lnTo>
                    <a:pt x="43003" y="720"/>
                  </a:lnTo>
                  <a:lnTo>
                    <a:pt x="42123" y="560"/>
                  </a:lnTo>
                  <a:lnTo>
                    <a:pt x="41243" y="420"/>
                  </a:lnTo>
                  <a:lnTo>
                    <a:pt x="40343" y="280"/>
                  </a:lnTo>
                  <a:lnTo>
                    <a:pt x="39443" y="180"/>
                  </a:lnTo>
                  <a:lnTo>
                    <a:pt x="38543" y="100"/>
                  </a:lnTo>
                  <a:lnTo>
                    <a:pt x="37622" y="40"/>
                  </a:lnTo>
                  <a:lnTo>
                    <a:pt x="36702" y="20"/>
                  </a:lnTo>
                  <a:lnTo>
                    <a:pt x="35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677125" y="651625"/>
              <a:ext cx="926075" cy="1091575"/>
            </a:xfrm>
            <a:custGeom>
              <a:rect b="b" l="l" r="r" t="t"/>
              <a:pathLst>
                <a:path extrusionOk="0" h="43663" w="37043">
                  <a:moveTo>
                    <a:pt x="4081" y="1"/>
                  </a:moveTo>
                  <a:lnTo>
                    <a:pt x="2561" y="5921"/>
                  </a:lnTo>
                  <a:lnTo>
                    <a:pt x="781" y="12761"/>
                  </a:lnTo>
                  <a:lnTo>
                    <a:pt x="1841" y="13101"/>
                  </a:lnTo>
                  <a:lnTo>
                    <a:pt x="2221" y="13241"/>
                  </a:lnTo>
                  <a:lnTo>
                    <a:pt x="2641" y="13441"/>
                  </a:lnTo>
                  <a:lnTo>
                    <a:pt x="3121" y="13661"/>
                  </a:lnTo>
                  <a:lnTo>
                    <a:pt x="3601" y="13921"/>
                  </a:lnTo>
                  <a:lnTo>
                    <a:pt x="4621" y="14501"/>
                  </a:lnTo>
                  <a:lnTo>
                    <a:pt x="5621" y="15102"/>
                  </a:lnTo>
                  <a:lnTo>
                    <a:pt x="6521" y="15682"/>
                  </a:lnTo>
                  <a:lnTo>
                    <a:pt x="7261" y="16162"/>
                  </a:lnTo>
                  <a:lnTo>
                    <a:pt x="7961" y="16622"/>
                  </a:lnTo>
                  <a:lnTo>
                    <a:pt x="121" y="15262"/>
                  </a:lnTo>
                  <a:lnTo>
                    <a:pt x="1" y="15702"/>
                  </a:lnTo>
                  <a:lnTo>
                    <a:pt x="5401" y="16942"/>
                  </a:lnTo>
                  <a:lnTo>
                    <a:pt x="7681" y="17482"/>
                  </a:lnTo>
                  <a:lnTo>
                    <a:pt x="7701" y="17522"/>
                  </a:lnTo>
                  <a:lnTo>
                    <a:pt x="7761" y="17602"/>
                  </a:lnTo>
                  <a:lnTo>
                    <a:pt x="7921" y="17922"/>
                  </a:lnTo>
                  <a:lnTo>
                    <a:pt x="8421" y="19062"/>
                  </a:lnTo>
                  <a:lnTo>
                    <a:pt x="9101" y="20722"/>
                  </a:lnTo>
                  <a:lnTo>
                    <a:pt x="9901" y="22702"/>
                  </a:lnTo>
                  <a:lnTo>
                    <a:pt x="11561" y="26942"/>
                  </a:lnTo>
                  <a:lnTo>
                    <a:pt x="12861" y="30322"/>
                  </a:lnTo>
                  <a:lnTo>
                    <a:pt x="13041" y="30802"/>
                  </a:lnTo>
                  <a:lnTo>
                    <a:pt x="13221" y="31322"/>
                  </a:lnTo>
                  <a:lnTo>
                    <a:pt x="13581" y="32502"/>
                  </a:lnTo>
                  <a:lnTo>
                    <a:pt x="13921" y="33802"/>
                  </a:lnTo>
                  <a:lnTo>
                    <a:pt x="14261" y="35182"/>
                  </a:lnTo>
                  <a:lnTo>
                    <a:pt x="14621" y="35782"/>
                  </a:lnTo>
                  <a:lnTo>
                    <a:pt x="14981" y="36423"/>
                  </a:lnTo>
                  <a:lnTo>
                    <a:pt x="15381" y="37223"/>
                  </a:lnTo>
                  <a:lnTo>
                    <a:pt x="15581" y="37643"/>
                  </a:lnTo>
                  <a:lnTo>
                    <a:pt x="15781" y="38083"/>
                  </a:lnTo>
                  <a:lnTo>
                    <a:pt x="15961" y="38543"/>
                  </a:lnTo>
                  <a:lnTo>
                    <a:pt x="16121" y="38983"/>
                  </a:lnTo>
                  <a:lnTo>
                    <a:pt x="16241" y="39423"/>
                  </a:lnTo>
                  <a:lnTo>
                    <a:pt x="16341" y="39863"/>
                  </a:lnTo>
                  <a:lnTo>
                    <a:pt x="16381" y="40243"/>
                  </a:lnTo>
                  <a:lnTo>
                    <a:pt x="16381" y="40443"/>
                  </a:lnTo>
                  <a:lnTo>
                    <a:pt x="16361" y="40603"/>
                  </a:lnTo>
                  <a:lnTo>
                    <a:pt x="16321" y="40943"/>
                  </a:lnTo>
                  <a:lnTo>
                    <a:pt x="16261" y="41263"/>
                  </a:lnTo>
                  <a:lnTo>
                    <a:pt x="16201" y="41583"/>
                  </a:lnTo>
                  <a:lnTo>
                    <a:pt x="16121" y="41863"/>
                  </a:lnTo>
                  <a:lnTo>
                    <a:pt x="15961" y="42383"/>
                  </a:lnTo>
                  <a:lnTo>
                    <a:pt x="15781" y="42823"/>
                  </a:lnTo>
                  <a:lnTo>
                    <a:pt x="15601" y="43183"/>
                  </a:lnTo>
                  <a:lnTo>
                    <a:pt x="15461" y="43443"/>
                  </a:lnTo>
                  <a:lnTo>
                    <a:pt x="15321" y="43663"/>
                  </a:lnTo>
                  <a:lnTo>
                    <a:pt x="15561" y="43603"/>
                  </a:lnTo>
                  <a:lnTo>
                    <a:pt x="15821" y="43523"/>
                  </a:lnTo>
                  <a:lnTo>
                    <a:pt x="16161" y="43403"/>
                  </a:lnTo>
                  <a:lnTo>
                    <a:pt x="16561" y="43223"/>
                  </a:lnTo>
                  <a:lnTo>
                    <a:pt x="17021" y="43003"/>
                  </a:lnTo>
                  <a:lnTo>
                    <a:pt x="17481" y="42723"/>
                  </a:lnTo>
                  <a:lnTo>
                    <a:pt x="17721" y="42563"/>
                  </a:lnTo>
                  <a:lnTo>
                    <a:pt x="17961" y="42383"/>
                  </a:lnTo>
                  <a:lnTo>
                    <a:pt x="18201" y="42183"/>
                  </a:lnTo>
                  <a:lnTo>
                    <a:pt x="18441" y="41983"/>
                  </a:lnTo>
                  <a:lnTo>
                    <a:pt x="18661" y="41743"/>
                  </a:lnTo>
                  <a:lnTo>
                    <a:pt x="18881" y="41503"/>
                  </a:lnTo>
                  <a:lnTo>
                    <a:pt x="19101" y="41223"/>
                  </a:lnTo>
                  <a:lnTo>
                    <a:pt x="19281" y="40943"/>
                  </a:lnTo>
                  <a:lnTo>
                    <a:pt x="19461" y="40623"/>
                  </a:lnTo>
                  <a:lnTo>
                    <a:pt x="19621" y="40283"/>
                  </a:lnTo>
                  <a:lnTo>
                    <a:pt x="19781" y="39943"/>
                  </a:lnTo>
                  <a:lnTo>
                    <a:pt x="19901" y="39563"/>
                  </a:lnTo>
                  <a:lnTo>
                    <a:pt x="20001" y="39163"/>
                  </a:lnTo>
                  <a:lnTo>
                    <a:pt x="20061" y="38743"/>
                  </a:lnTo>
                  <a:lnTo>
                    <a:pt x="20121" y="38303"/>
                  </a:lnTo>
                  <a:lnTo>
                    <a:pt x="20141" y="37823"/>
                  </a:lnTo>
                  <a:lnTo>
                    <a:pt x="20121" y="37323"/>
                  </a:lnTo>
                  <a:lnTo>
                    <a:pt x="20061" y="36803"/>
                  </a:lnTo>
                  <a:lnTo>
                    <a:pt x="19941" y="35742"/>
                  </a:lnTo>
                  <a:lnTo>
                    <a:pt x="19841" y="34762"/>
                  </a:lnTo>
                  <a:lnTo>
                    <a:pt x="19761" y="33842"/>
                  </a:lnTo>
                  <a:lnTo>
                    <a:pt x="19701" y="32982"/>
                  </a:lnTo>
                  <a:lnTo>
                    <a:pt x="19661" y="32182"/>
                  </a:lnTo>
                  <a:lnTo>
                    <a:pt x="19621" y="31442"/>
                  </a:lnTo>
                  <a:lnTo>
                    <a:pt x="19601" y="30182"/>
                  </a:lnTo>
                  <a:lnTo>
                    <a:pt x="19621" y="29182"/>
                  </a:lnTo>
                  <a:lnTo>
                    <a:pt x="19661" y="28462"/>
                  </a:lnTo>
                  <a:lnTo>
                    <a:pt x="19701" y="27862"/>
                  </a:lnTo>
                  <a:lnTo>
                    <a:pt x="19781" y="27802"/>
                  </a:lnTo>
                  <a:lnTo>
                    <a:pt x="20001" y="27642"/>
                  </a:lnTo>
                  <a:lnTo>
                    <a:pt x="20341" y="27422"/>
                  </a:lnTo>
                  <a:lnTo>
                    <a:pt x="20541" y="27302"/>
                  </a:lnTo>
                  <a:lnTo>
                    <a:pt x="20781" y="27182"/>
                  </a:lnTo>
                  <a:lnTo>
                    <a:pt x="21041" y="27062"/>
                  </a:lnTo>
                  <a:lnTo>
                    <a:pt x="21302" y="26962"/>
                  </a:lnTo>
                  <a:lnTo>
                    <a:pt x="21602" y="26882"/>
                  </a:lnTo>
                  <a:lnTo>
                    <a:pt x="21882" y="26822"/>
                  </a:lnTo>
                  <a:lnTo>
                    <a:pt x="22202" y="26782"/>
                  </a:lnTo>
                  <a:lnTo>
                    <a:pt x="22522" y="26762"/>
                  </a:lnTo>
                  <a:lnTo>
                    <a:pt x="22842" y="26782"/>
                  </a:lnTo>
                  <a:lnTo>
                    <a:pt x="23162" y="26862"/>
                  </a:lnTo>
                  <a:lnTo>
                    <a:pt x="23882" y="27082"/>
                  </a:lnTo>
                  <a:lnTo>
                    <a:pt x="24922" y="27422"/>
                  </a:lnTo>
                  <a:lnTo>
                    <a:pt x="27622" y="28342"/>
                  </a:lnTo>
                  <a:lnTo>
                    <a:pt x="32662" y="30102"/>
                  </a:lnTo>
                  <a:lnTo>
                    <a:pt x="32822" y="29922"/>
                  </a:lnTo>
                  <a:lnTo>
                    <a:pt x="32942" y="29722"/>
                  </a:lnTo>
                  <a:lnTo>
                    <a:pt x="33042" y="29522"/>
                  </a:lnTo>
                  <a:lnTo>
                    <a:pt x="33082" y="29322"/>
                  </a:lnTo>
                  <a:lnTo>
                    <a:pt x="33182" y="28822"/>
                  </a:lnTo>
                  <a:lnTo>
                    <a:pt x="33242" y="28342"/>
                  </a:lnTo>
                  <a:lnTo>
                    <a:pt x="33262" y="27922"/>
                  </a:lnTo>
                  <a:lnTo>
                    <a:pt x="33282" y="27542"/>
                  </a:lnTo>
                  <a:lnTo>
                    <a:pt x="33282" y="27002"/>
                  </a:lnTo>
                  <a:lnTo>
                    <a:pt x="33282" y="26802"/>
                  </a:lnTo>
                  <a:lnTo>
                    <a:pt x="26582" y="23542"/>
                  </a:lnTo>
                  <a:lnTo>
                    <a:pt x="26582" y="23542"/>
                  </a:lnTo>
                  <a:lnTo>
                    <a:pt x="27742" y="23682"/>
                  </a:lnTo>
                  <a:lnTo>
                    <a:pt x="28942" y="23822"/>
                  </a:lnTo>
                  <a:lnTo>
                    <a:pt x="30322" y="24002"/>
                  </a:lnTo>
                  <a:lnTo>
                    <a:pt x="31722" y="24242"/>
                  </a:lnTo>
                  <a:lnTo>
                    <a:pt x="32382" y="24362"/>
                  </a:lnTo>
                  <a:lnTo>
                    <a:pt x="32982" y="24482"/>
                  </a:lnTo>
                  <a:lnTo>
                    <a:pt x="33482" y="24622"/>
                  </a:lnTo>
                  <a:lnTo>
                    <a:pt x="33902" y="24762"/>
                  </a:lnTo>
                  <a:lnTo>
                    <a:pt x="34062" y="24822"/>
                  </a:lnTo>
                  <a:lnTo>
                    <a:pt x="34202" y="24902"/>
                  </a:lnTo>
                  <a:lnTo>
                    <a:pt x="34282" y="24962"/>
                  </a:lnTo>
                  <a:lnTo>
                    <a:pt x="34342" y="25042"/>
                  </a:lnTo>
                  <a:lnTo>
                    <a:pt x="34402" y="25182"/>
                  </a:lnTo>
                  <a:lnTo>
                    <a:pt x="34402" y="25322"/>
                  </a:lnTo>
                  <a:lnTo>
                    <a:pt x="34382" y="25462"/>
                  </a:lnTo>
                  <a:lnTo>
                    <a:pt x="34342" y="25622"/>
                  </a:lnTo>
                  <a:lnTo>
                    <a:pt x="34282" y="25762"/>
                  </a:lnTo>
                  <a:lnTo>
                    <a:pt x="34182" y="25902"/>
                  </a:lnTo>
                  <a:lnTo>
                    <a:pt x="34082" y="26042"/>
                  </a:lnTo>
                  <a:lnTo>
                    <a:pt x="33982" y="26162"/>
                  </a:lnTo>
                  <a:lnTo>
                    <a:pt x="33742" y="26402"/>
                  </a:lnTo>
                  <a:lnTo>
                    <a:pt x="33542" y="26602"/>
                  </a:lnTo>
                  <a:lnTo>
                    <a:pt x="33282" y="26782"/>
                  </a:lnTo>
                  <a:lnTo>
                    <a:pt x="33302" y="26782"/>
                  </a:lnTo>
                  <a:lnTo>
                    <a:pt x="33622" y="26602"/>
                  </a:lnTo>
                  <a:lnTo>
                    <a:pt x="33902" y="26442"/>
                  </a:lnTo>
                  <a:lnTo>
                    <a:pt x="34222" y="26242"/>
                  </a:lnTo>
                  <a:lnTo>
                    <a:pt x="34522" y="25982"/>
                  </a:lnTo>
                  <a:lnTo>
                    <a:pt x="34682" y="25842"/>
                  </a:lnTo>
                  <a:lnTo>
                    <a:pt x="34802" y="25702"/>
                  </a:lnTo>
                  <a:lnTo>
                    <a:pt x="34942" y="25542"/>
                  </a:lnTo>
                  <a:lnTo>
                    <a:pt x="35042" y="25382"/>
                  </a:lnTo>
                  <a:lnTo>
                    <a:pt x="35122" y="25222"/>
                  </a:lnTo>
                  <a:lnTo>
                    <a:pt x="35182" y="25042"/>
                  </a:lnTo>
                  <a:lnTo>
                    <a:pt x="35242" y="24822"/>
                  </a:lnTo>
                  <a:lnTo>
                    <a:pt x="35262" y="24582"/>
                  </a:lnTo>
                  <a:lnTo>
                    <a:pt x="35262" y="24302"/>
                  </a:lnTo>
                  <a:lnTo>
                    <a:pt x="35262" y="23982"/>
                  </a:lnTo>
                  <a:lnTo>
                    <a:pt x="35222" y="23342"/>
                  </a:lnTo>
                  <a:lnTo>
                    <a:pt x="35162" y="22662"/>
                  </a:lnTo>
                  <a:lnTo>
                    <a:pt x="35082" y="22042"/>
                  </a:lnTo>
                  <a:lnTo>
                    <a:pt x="35002" y="21522"/>
                  </a:lnTo>
                  <a:lnTo>
                    <a:pt x="34922" y="21042"/>
                  </a:lnTo>
                  <a:lnTo>
                    <a:pt x="29462" y="18062"/>
                  </a:lnTo>
                  <a:lnTo>
                    <a:pt x="30322" y="18162"/>
                  </a:lnTo>
                  <a:lnTo>
                    <a:pt x="32362" y="18462"/>
                  </a:lnTo>
                  <a:lnTo>
                    <a:pt x="33582" y="18642"/>
                  </a:lnTo>
                  <a:lnTo>
                    <a:pt x="34822" y="18862"/>
                  </a:lnTo>
                  <a:lnTo>
                    <a:pt x="35982" y="19102"/>
                  </a:lnTo>
                  <a:lnTo>
                    <a:pt x="36522" y="19222"/>
                  </a:lnTo>
                  <a:lnTo>
                    <a:pt x="36982" y="19322"/>
                  </a:lnTo>
                  <a:lnTo>
                    <a:pt x="37022" y="19202"/>
                  </a:lnTo>
                  <a:lnTo>
                    <a:pt x="37042" y="19082"/>
                  </a:lnTo>
                  <a:lnTo>
                    <a:pt x="37042" y="18962"/>
                  </a:lnTo>
                  <a:lnTo>
                    <a:pt x="37042" y="18842"/>
                  </a:lnTo>
                  <a:lnTo>
                    <a:pt x="36982" y="18602"/>
                  </a:lnTo>
                  <a:lnTo>
                    <a:pt x="36882" y="18302"/>
                  </a:lnTo>
                  <a:lnTo>
                    <a:pt x="36642" y="17542"/>
                  </a:lnTo>
                  <a:lnTo>
                    <a:pt x="36302" y="16662"/>
                  </a:lnTo>
                  <a:lnTo>
                    <a:pt x="35942" y="15742"/>
                  </a:lnTo>
                  <a:lnTo>
                    <a:pt x="35302" y="14161"/>
                  </a:lnTo>
                  <a:lnTo>
                    <a:pt x="35002" y="13481"/>
                  </a:lnTo>
                  <a:lnTo>
                    <a:pt x="26582" y="11861"/>
                  </a:lnTo>
                  <a:lnTo>
                    <a:pt x="27562" y="11701"/>
                  </a:lnTo>
                  <a:lnTo>
                    <a:pt x="28582" y="11541"/>
                  </a:lnTo>
                  <a:lnTo>
                    <a:pt x="29802" y="11381"/>
                  </a:lnTo>
                  <a:lnTo>
                    <a:pt x="30422" y="11301"/>
                  </a:lnTo>
                  <a:lnTo>
                    <a:pt x="31042" y="11261"/>
                  </a:lnTo>
                  <a:lnTo>
                    <a:pt x="31642" y="11221"/>
                  </a:lnTo>
                  <a:lnTo>
                    <a:pt x="32222" y="11201"/>
                  </a:lnTo>
                  <a:lnTo>
                    <a:pt x="32722" y="11221"/>
                  </a:lnTo>
                  <a:lnTo>
                    <a:pt x="33162" y="11261"/>
                  </a:lnTo>
                  <a:lnTo>
                    <a:pt x="33362" y="11301"/>
                  </a:lnTo>
                  <a:lnTo>
                    <a:pt x="33522" y="11341"/>
                  </a:lnTo>
                  <a:lnTo>
                    <a:pt x="33662" y="11401"/>
                  </a:lnTo>
                  <a:lnTo>
                    <a:pt x="33782" y="11461"/>
                  </a:lnTo>
                  <a:lnTo>
                    <a:pt x="33962" y="11621"/>
                  </a:lnTo>
                  <a:lnTo>
                    <a:pt x="34122" y="11761"/>
                  </a:lnTo>
                  <a:lnTo>
                    <a:pt x="34282" y="11941"/>
                  </a:lnTo>
                  <a:lnTo>
                    <a:pt x="34402" y="12101"/>
                  </a:lnTo>
                  <a:lnTo>
                    <a:pt x="34522" y="12261"/>
                  </a:lnTo>
                  <a:lnTo>
                    <a:pt x="34622" y="12441"/>
                  </a:lnTo>
                  <a:lnTo>
                    <a:pt x="34782" y="12761"/>
                  </a:lnTo>
                  <a:lnTo>
                    <a:pt x="34902" y="13041"/>
                  </a:lnTo>
                  <a:lnTo>
                    <a:pt x="34962" y="13261"/>
                  </a:lnTo>
                  <a:lnTo>
                    <a:pt x="35002" y="13481"/>
                  </a:lnTo>
                  <a:lnTo>
                    <a:pt x="35102" y="13221"/>
                  </a:lnTo>
                  <a:lnTo>
                    <a:pt x="35202" y="12961"/>
                  </a:lnTo>
                  <a:lnTo>
                    <a:pt x="35322" y="12601"/>
                  </a:lnTo>
                  <a:lnTo>
                    <a:pt x="35442" y="12201"/>
                  </a:lnTo>
                  <a:lnTo>
                    <a:pt x="35542" y="11781"/>
                  </a:lnTo>
                  <a:lnTo>
                    <a:pt x="35622" y="11341"/>
                  </a:lnTo>
                  <a:lnTo>
                    <a:pt x="35642" y="11121"/>
                  </a:lnTo>
                  <a:lnTo>
                    <a:pt x="35642" y="10921"/>
                  </a:lnTo>
                  <a:lnTo>
                    <a:pt x="35642" y="10801"/>
                  </a:lnTo>
                  <a:lnTo>
                    <a:pt x="35602" y="10681"/>
                  </a:lnTo>
                  <a:lnTo>
                    <a:pt x="35482" y="10361"/>
                  </a:lnTo>
                  <a:lnTo>
                    <a:pt x="35302" y="9981"/>
                  </a:lnTo>
                  <a:lnTo>
                    <a:pt x="35042" y="9541"/>
                  </a:lnTo>
                  <a:lnTo>
                    <a:pt x="34762" y="9081"/>
                  </a:lnTo>
                  <a:lnTo>
                    <a:pt x="34442" y="8581"/>
                  </a:lnTo>
                  <a:lnTo>
                    <a:pt x="33722" y="7581"/>
                  </a:lnTo>
                  <a:lnTo>
                    <a:pt x="33022" y="6621"/>
                  </a:lnTo>
                  <a:lnTo>
                    <a:pt x="32422" y="5821"/>
                  </a:lnTo>
                  <a:lnTo>
                    <a:pt x="31822" y="5061"/>
                  </a:lnTo>
                  <a:lnTo>
                    <a:pt x="9581" y="1801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680125" y="970650"/>
              <a:ext cx="196025" cy="96525"/>
            </a:xfrm>
            <a:custGeom>
              <a:rect b="b" l="l" r="r" t="t"/>
              <a:pathLst>
                <a:path extrusionOk="0" h="3861" w="7841">
                  <a:moveTo>
                    <a:pt x="661" y="0"/>
                  </a:moveTo>
                  <a:lnTo>
                    <a:pt x="1" y="2501"/>
                  </a:lnTo>
                  <a:lnTo>
                    <a:pt x="7841" y="3861"/>
                  </a:lnTo>
                  <a:lnTo>
                    <a:pt x="7141" y="3401"/>
                  </a:lnTo>
                  <a:lnTo>
                    <a:pt x="6401" y="2921"/>
                  </a:lnTo>
                  <a:lnTo>
                    <a:pt x="5501" y="2341"/>
                  </a:lnTo>
                  <a:lnTo>
                    <a:pt x="4501" y="1740"/>
                  </a:lnTo>
                  <a:lnTo>
                    <a:pt x="3481" y="1160"/>
                  </a:lnTo>
                  <a:lnTo>
                    <a:pt x="3001" y="900"/>
                  </a:lnTo>
                  <a:lnTo>
                    <a:pt x="2521" y="680"/>
                  </a:lnTo>
                  <a:lnTo>
                    <a:pt x="2101" y="480"/>
                  </a:lnTo>
                  <a:lnTo>
                    <a:pt x="1721" y="340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2169650" y="1320675"/>
              <a:ext cx="324050" cy="132525"/>
            </a:xfrm>
            <a:custGeom>
              <a:rect b="b" l="l" r="r" t="t"/>
              <a:pathLst>
                <a:path extrusionOk="0" h="5301" w="12962">
                  <a:moveTo>
                    <a:pt x="2821" y="0"/>
                  </a:moveTo>
                  <a:lnTo>
                    <a:pt x="2501" y="20"/>
                  </a:lnTo>
                  <a:lnTo>
                    <a:pt x="2181" y="60"/>
                  </a:lnTo>
                  <a:lnTo>
                    <a:pt x="1901" y="120"/>
                  </a:lnTo>
                  <a:lnTo>
                    <a:pt x="1601" y="200"/>
                  </a:lnTo>
                  <a:lnTo>
                    <a:pt x="1340" y="300"/>
                  </a:lnTo>
                  <a:lnTo>
                    <a:pt x="1080" y="420"/>
                  </a:lnTo>
                  <a:lnTo>
                    <a:pt x="840" y="540"/>
                  </a:lnTo>
                  <a:lnTo>
                    <a:pt x="640" y="660"/>
                  </a:lnTo>
                  <a:lnTo>
                    <a:pt x="300" y="880"/>
                  </a:lnTo>
                  <a:lnTo>
                    <a:pt x="80" y="1040"/>
                  </a:lnTo>
                  <a:lnTo>
                    <a:pt x="0" y="1100"/>
                  </a:lnTo>
                  <a:lnTo>
                    <a:pt x="1541" y="1820"/>
                  </a:lnTo>
                  <a:lnTo>
                    <a:pt x="4641" y="3220"/>
                  </a:lnTo>
                  <a:lnTo>
                    <a:pt x="6301" y="3980"/>
                  </a:lnTo>
                  <a:lnTo>
                    <a:pt x="7781" y="4620"/>
                  </a:lnTo>
                  <a:lnTo>
                    <a:pt x="8901" y="5100"/>
                  </a:lnTo>
                  <a:lnTo>
                    <a:pt x="9261" y="5240"/>
                  </a:lnTo>
                  <a:lnTo>
                    <a:pt x="9481" y="5300"/>
                  </a:lnTo>
                  <a:lnTo>
                    <a:pt x="9581" y="5300"/>
                  </a:lnTo>
                  <a:lnTo>
                    <a:pt x="9741" y="5280"/>
                  </a:lnTo>
                  <a:lnTo>
                    <a:pt x="9901" y="5240"/>
                  </a:lnTo>
                  <a:lnTo>
                    <a:pt x="10101" y="5180"/>
                  </a:lnTo>
                  <a:lnTo>
                    <a:pt x="10561" y="5000"/>
                  </a:lnTo>
                  <a:lnTo>
                    <a:pt x="11061" y="4760"/>
                  </a:lnTo>
                  <a:lnTo>
                    <a:pt x="11601" y="4460"/>
                  </a:lnTo>
                  <a:lnTo>
                    <a:pt x="11861" y="4300"/>
                  </a:lnTo>
                  <a:lnTo>
                    <a:pt x="12101" y="4120"/>
                  </a:lnTo>
                  <a:lnTo>
                    <a:pt x="12361" y="3940"/>
                  </a:lnTo>
                  <a:lnTo>
                    <a:pt x="12581" y="3740"/>
                  </a:lnTo>
                  <a:lnTo>
                    <a:pt x="12781" y="3540"/>
                  </a:lnTo>
                  <a:lnTo>
                    <a:pt x="12961" y="3340"/>
                  </a:lnTo>
                  <a:lnTo>
                    <a:pt x="7921" y="1580"/>
                  </a:lnTo>
                  <a:lnTo>
                    <a:pt x="5221" y="660"/>
                  </a:lnTo>
                  <a:lnTo>
                    <a:pt x="4181" y="320"/>
                  </a:lnTo>
                  <a:lnTo>
                    <a:pt x="3461" y="100"/>
                  </a:lnTo>
                  <a:lnTo>
                    <a:pt x="3141" y="20"/>
                  </a:lnTo>
                  <a:lnTo>
                    <a:pt x="2821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2033650" y="1531175"/>
              <a:ext cx="53025" cy="212025"/>
            </a:xfrm>
            <a:custGeom>
              <a:rect b="b" l="l" r="r" t="t"/>
              <a:pathLst>
                <a:path extrusionOk="0" h="8481" w="2121">
                  <a:moveTo>
                    <a:pt x="0" y="0"/>
                  </a:moveTo>
                  <a:lnTo>
                    <a:pt x="260" y="1221"/>
                  </a:lnTo>
                  <a:lnTo>
                    <a:pt x="500" y="2441"/>
                  </a:lnTo>
                  <a:lnTo>
                    <a:pt x="700" y="3661"/>
                  </a:lnTo>
                  <a:lnTo>
                    <a:pt x="860" y="4821"/>
                  </a:lnTo>
                  <a:lnTo>
                    <a:pt x="1000" y="5901"/>
                  </a:lnTo>
                  <a:lnTo>
                    <a:pt x="1080" y="6901"/>
                  </a:lnTo>
                  <a:lnTo>
                    <a:pt x="1100" y="7341"/>
                  </a:lnTo>
                  <a:lnTo>
                    <a:pt x="1100" y="7761"/>
                  </a:lnTo>
                  <a:lnTo>
                    <a:pt x="1080" y="8141"/>
                  </a:lnTo>
                  <a:lnTo>
                    <a:pt x="1060" y="8481"/>
                  </a:lnTo>
                  <a:lnTo>
                    <a:pt x="1200" y="8261"/>
                  </a:lnTo>
                  <a:lnTo>
                    <a:pt x="1340" y="8001"/>
                  </a:lnTo>
                  <a:lnTo>
                    <a:pt x="1520" y="7641"/>
                  </a:lnTo>
                  <a:lnTo>
                    <a:pt x="1700" y="7201"/>
                  </a:lnTo>
                  <a:lnTo>
                    <a:pt x="1860" y="6681"/>
                  </a:lnTo>
                  <a:lnTo>
                    <a:pt x="1940" y="6401"/>
                  </a:lnTo>
                  <a:lnTo>
                    <a:pt x="2000" y="6081"/>
                  </a:lnTo>
                  <a:lnTo>
                    <a:pt x="2060" y="5761"/>
                  </a:lnTo>
                  <a:lnTo>
                    <a:pt x="2100" y="5421"/>
                  </a:lnTo>
                  <a:lnTo>
                    <a:pt x="2120" y="5261"/>
                  </a:lnTo>
                  <a:lnTo>
                    <a:pt x="2120" y="5061"/>
                  </a:lnTo>
                  <a:lnTo>
                    <a:pt x="2080" y="4681"/>
                  </a:lnTo>
                  <a:lnTo>
                    <a:pt x="1980" y="4241"/>
                  </a:lnTo>
                  <a:lnTo>
                    <a:pt x="1860" y="3801"/>
                  </a:lnTo>
                  <a:lnTo>
                    <a:pt x="1700" y="3361"/>
                  </a:lnTo>
                  <a:lnTo>
                    <a:pt x="1520" y="2901"/>
                  </a:lnTo>
                  <a:lnTo>
                    <a:pt x="1320" y="2461"/>
                  </a:lnTo>
                  <a:lnTo>
                    <a:pt x="1120" y="2041"/>
                  </a:lnTo>
                  <a:lnTo>
                    <a:pt x="720" y="1241"/>
                  </a:lnTo>
                  <a:lnTo>
                    <a:pt x="360" y="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2341650" y="1240150"/>
              <a:ext cx="195550" cy="81550"/>
            </a:xfrm>
            <a:custGeom>
              <a:rect b="b" l="l" r="r" t="t"/>
              <a:pathLst>
                <a:path extrusionOk="0" h="3262" w="7822">
                  <a:moveTo>
                    <a:pt x="1" y="1"/>
                  </a:moveTo>
                  <a:lnTo>
                    <a:pt x="6701" y="3261"/>
                  </a:lnTo>
                  <a:lnTo>
                    <a:pt x="6701" y="3241"/>
                  </a:lnTo>
                  <a:lnTo>
                    <a:pt x="6961" y="3061"/>
                  </a:lnTo>
                  <a:lnTo>
                    <a:pt x="7161" y="2861"/>
                  </a:lnTo>
                  <a:lnTo>
                    <a:pt x="7401" y="2621"/>
                  </a:lnTo>
                  <a:lnTo>
                    <a:pt x="7501" y="2501"/>
                  </a:lnTo>
                  <a:lnTo>
                    <a:pt x="7601" y="2361"/>
                  </a:lnTo>
                  <a:lnTo>
                    <a:pt x="7701" y="2221"/>
                  </a:lnTo>
                  <a:lnTo>
                    <a:pt x="7761" y="2081"/>
                  </a:lnTo>
                  <a:lnTo>
                    <a:pt x="7801" y="1921"/>
                  </a:lnTo>
                  <a:lnTo>
                    <a:pt x="7821" y="1781"/>
                  </a:lnTo>
                  <a:lnTo>
                    <a:pt x="7821" y="1641"/>
                  </a:lnTo>
                  <a:lnTo>
                    <a:pt x="7761" y="1501"/>
                  </a:lnTo>
                  <a:lnTo>
                    <a:pt x="7701" y="1421"/>
                  </a:lnTo>
                  <a:lnTo>
                    <a:pt x="7621" y="1361"/>
                  </a:lnTo>
                  <a:lnTo>
                    <a:pt x="7481" y="1281"/>
                  </a:lnTo>
                  <a:lnTo>
                    <a:pt x="7321" y="1221"/>
                  </a:lnTo>
                  <a:lnTo>
                    <a:pt x="6901" y="1081"/>
                  </a:lnTo>
                  <a:lnTo>
                    <a:pt x="6401" y="941"/>
                  </a:lnTo>
                  <a:lnTo>
                    <a:pt x="5801" y="821"/>
                  </a:lnTo>
                  <a:lnTo>
                    <a:pt x="5141" y="701"/>
                  </a:lnTo>
                  <a:lnTo>
                    <a:pt x="3741" y="461"/>
                  </a:lnTo>
                  <a:lnTo>
                    <a:pt x="2361" y="281"/>
                  </a:lnTo>
                  <a:lnTo>
                    <a:pt x="1161" y="1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2413650" y="1103150"/>
              <a:ext cx="188050" cy="74525"/>
            </a:xfrm>
            <a:custGeom>
              <a:rect b="b" l="l" r="r" t="t"/>
              <a:pathLst>
                <a:path extrusionOk="0" h="2981" w="7522">
                  <a:moveTo>
                    <a:pt x="1" y="1"/>
                  </a:moveTo>
                  <a:lnTo>
                    <a:pt x="5461" y="2981"/>
                  </a:lnTo>
                  <a:lnTo>
                    <a:pt x="5721" y="2841"/>
                  </a:lnTo>
                  <a:lnTo>
                    <a:pt x="6001" y="2681"/>
                  </a:lnTo>
                  <a:lnTo>
                    <a:pt x="6341" y="2461"/>
                  </a:lnTo>
                  <a:lnTo>
                    <a:pt x="6701" y="2201"/>
                  </a:lnTo>
                  <a:lnTo>
                    <a:pt x="6881" y="2061"/>
                  </a:lnTo>
                  <a:lnTo>
                    <a:pt x="7041" y="1921"/>
                  </a:lnTo>
                  <a:lnTo>
                    <a:pt x="7181" y="1761"/>
                  </a:lnTo>
                  <a:lnTo>
                    <a:pt x="7321" y="1601"/>
                  </a:lnTo>
                  <a:lnTo>
                    <a:pt x="7441" y="1441"/>
                  </a:lnTo>
                  <a:lnTo>
                    <a:pt x="7521" y="1261"/>
                  </a:lnTo>
                  <a:lnTo>
                    <a:pt x="7061" y="1161"/>
                  </a:lnTo>
                  <a:lnTo>
                    <a:pt x="6521" y="1041"/>
                  </a:lnTo>
                  <a:lnTo>
                    <a:pt x="5361" y="801"/>
                  </a:lnTo>
                  <a:lnTo>
                    <a:pt x="4121" y="581"/>
                  </a:lnTo>
                  <a:lnTo>
                    <a:pt x="2901" y="401"/>
                  </a:lnTo>
                  <a:lnTo>
                    <a:pt x="86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2341650" y="931650"/>
              <a:ext cx="210550" cy="57025"/>
            </a:xfrm>
            <a:custGeom>
              <a:rect b="b" l="l" r="r" t="t"/>
              <a:pathLst>
                <a:path extrusionOk="0" h="2281" w="8422">
                  <a:moveTo>
                    <a:pt x="5641" y="0"/>
                  </a:moveTo>
                  <a:lnTo>
                    <a:pt x="5061" y="20"/>
                  </a:lnTo>
                  <a:lnTo>
                    <a:pt x="4461" y="60"/>
                  </a:lnTo>
                  <a:lnTo>
                    <a:pt x="3841" y="100"/>
                  </a:lnTo>
                  <a:lnTo>
                    <a:pt x="3221" y="180"/>
                  </a:lnTo>
                  <a:lnTo>
                    <a:pt x="2001" y="340"/>
                  </a:lnTo>
                  <a:lnTo>
                    <a:pt x="981" y="500"/>
                  </a:lnTo>
                  <a:lnTo>
                    <a:pt x="1" y="660"/>
                  </a:lnTo>
                  <a:lnTo>
                    <a:pt x="8421" y="2280"/>
                  </a:lnTo>
                  <a:lnTo>
                    <a:pt x="8381" y="2060"/>
                  </a:lnTo>
                  <a:lnTo>
                    <a:pt x="8321" y="1840"/>
                  </a:lnTo>
                  <a:lnTo>
                    <a:pt x="8201" y="1560"/>
                  </a:lnTo>
                  <a:lnTo>
                    <a:pt x="8041" y="1240"/>
                  </a:lnTo>
                  <a:lnTo>
                    <a:pt x="7941" y="1060"/>
                  </a:lnTo>
                  <a:lnTo>
                    <a:pt x="7821" y="900"/>
                  </a:lnTo>
                  <a:lnTo>
                    <a:pt x="7701" y="740"/>
                  </a:lnTo>
                  <a:lnTo>
                    <a:pt x="7541" y="560"/>
                  </a:lnTo>
                  <a:lnTo>
                    <a:pt x="7381" y="420"/>
                  </a:lnTo>
                  <a:lnTo>
                    <a:pt x="7201" y="260"/>
                  </a:lnTo>
                  <a:lnTo>
                    <a:pt x="7081" y="200"/>
                  </a:lnTo>
                  <a:lnTo>
                    <a:pt x="6941" y="140"/>
                  </a:lnTo>
                  <a:lnTo>
                    <a:pt x="6781" y="100"/>
                  </a:lnTo>
                  <a:lnTo>
                    <a:pt x="6581" y="60"/>
                  </a:lnTo>
                  <a:lnTo>
                    <a:pt x="6141" y="20"/>
                  </a:lnTo>
                  <a:lnTo>
                    <a:pt x="5641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73600" y="532125"/>
              <a:ext cx="518550" cy="573550"/>
            </a:xfrm>
            <a:custGeom>
              <a:rect b="b" l="l" r="r" t="t"/>
              <a:pathLst>
                <a:path extrusionOk="0" h="22942" w="20742">
                  <a:moveTo>
                    <a:pt x="10521" y="1"/>
                  </a:moveTo>
                  <a:lnTo>
                    <a:pt x="10341" y="41"/>
                  </a:lnTo>
                  <a:lnTo>
                    <a:pt x="10201" y="101"/>
                  </a:lnTo>
                  <a:lnTo>
                    <a:pt x="10141" y="141"/>
                  </a:lnTo>
                  <a:lnTo>
                    <a:pt x="10101" y="181"/>
                  </a:lnTo>
                  <a:lnTo>
                    <a:pt x="10021" y="321"/>
                  </a:lnTo>
                  <a:lnTo>
                    <a:pt x="9921" y="561"/>
                  </a:lnTo>
                  <a:lnTo>
                    <a:pt x="9641" y="1281"/>
                  </a:lnTo>
                  <a:lnTo>
                    <a:pt x="7901" y="721"/>
                  </a:lnTo>
                  <a:lnTo>
                    <a:pt x="7341" y="1381"/>
                  </a:lnTo>
                  <a:lnTo>
                    <a:pt x="6781" y="2061"/>
                  </a:lnTo>
                  <a:lnTo>
                    <a:pt x="6261" y="2761"/>
                  </a:lnTo>
                  <a:lnTo>
                    <a:pt x="5741" y="3481"/>
                  </a:lnTo>
                  <a:lnTo>
                    <a:pt x="5261" y="4201"/>
                  </a:lnTo>
                  <a:lnTo>
                    <a:pt x="4781" y="4941"/>
                  </a:lnTo>
                  <a:lnTo>
                    <a:pt x="4321" y="5681"/>
                  </a:lnTo>
                  <a:lnTo>
                    <a:pt x="3881" y="6441"/>
                  </a:lnTo>
                  <a:lnTo>
                    <a:pt x="3441" y="7221"/>
                  </a:lnTo>
                  <a:lnTo>
                    <a:pt x="3041" y="8001"/>
                  </a:lnTo>
                  <a:lnTo>
                    <a:pt x="2661" y="8801"/>
                  </a:lnTo>
                  <a:lnTo>
                    <a:pt x="2281" y="9601"/>
                  </a:lnTo>
                  <a:lnTo>
                    <a:pt x="1941" y="10421"/>
                  </a:lnTo>
                  <a:lnTo>
                    <a:pt x="1621" y="11241"/>
                  </a:lnTo>
                  <a:lnTo>
                    <a:pt x="1301" y="12081"/>
                  </a:lnTo>
                  <a:lnTo>
                    <a:pt x="1021" y="12921"/>
                  </a:lnTo>
                  <a:lnTo>
                    <a:pt x="721" y="13881"/>
                  </a:lnTo>
                  <a:lnTo>
                    <a:pt x="461" y="14841"/>
                  </a:lnTo>
                  <a:lnTo>
                    <a:pt x="221" y="15821"/>
                  </a:lnTo>
                  <a:lnTo>
                    <a:pt x="1" y="16801"/>
                  </a:lnTo>
                  <a:lnTo>
                    <a:pt x="2741" y="17421"/>
                  </a:lnTo>
                  <a:lnTo>
                    <a:pt x="4481" y="17821"/>
                  </a:lnTo>
                  <a:lnTo>
                    <a:pt x="4301" y="18521"/>
                  </a:lnTo>
                  <a:lnTo>
                    <a:pt x="4181" y="19061"/>
                  </a:lnTo>
                  <a:lnTo>
                    <a:pt x="4101" y="19421"/>
                  </a:lnTo>
                  <a:lnTo>
                    <a:pt x="4101" y="19541"/>
                  </a:lnTo>
                  <a:lnTo>
                    <a:pt x="4121" y="19581"/>
                  </a:lnTo>
                  <a:lnTo>
                    <a:pt x="4161" y="19621"/>
                  </a:lnTo>
                  <a:lnTo>
                    <a:pt x="4361" y="19722"/>
                  </a:lnTo>
                  <a:lnTo>
                    <a:pt x="4681" y="19882"/>
                  </a:lnTo>
                  <a:lnTo>
                    <a:pt x="5701" y="20262"/>
                  </a:lnTo>
                  <a:lnTo>
                    <a:pt x="7061" y="20742"/>
                  </a:lnTo>
                  <a:lnTo>
                    <a:pt x="8641" y="21282"/>
                  </a:lnTo>
                  <a:lnTo>
                    <a:pt x="10301" y="21802"/>
                  </a:lnTo>
                  <a:lnTo>
                    <a:pt x="11941" y="22282"/>
                  </a:lnTo>
                  <a:lnTo>
                    <a:pt x="12701" y="22482"/>
                  </a:lnTo>
                  <a:lnTo>
                    <a:pt x="13401" y="22662"/>
                  </a:lnTo>
                  <a:lnTo>
                    <a:pt x="14021" y="22802"/>
                  </a:lnTo>
                  <a:lnTo>
                    <a:pt x="14561" y="22882"/>
                  </a:lnTo>
                  <a:lnTo>
                    <a:pt x="14921" y="22942"/>
                  </a:lnTo>
                  <a:lnTo>
                    <a:pt x="15321" y="22942"/>
                  </a:lnTo>
                  <a:lnTo>
                    <a:pt x="15401" y="22922"/>
                  </a:lnTo>
                  <a:lnTo>
                    <a:pt x="15461" y="22882"/>
                  </a:lnTo>
                  <a:lnTo>
                    <a:pt x="15501" y="22842"/>
                  </a:lnTo>
                  <a:lnTo>
                    <a:pt x="15701" y="22102"/>
                  </a:lnTo>
                  <a:lnTo>
                    <a:pt x="16142" y="20482"/>
                  </a:lnTo>
                  <a:lnTo>
                    <a:pt x="16262" y="20042"/>
                  </a:lnTo>
                  <a:lnTo>
                    <a:pt x="16922" y="17541"/>
                  </a:lnTo>
                  <a:lnTo>
                    <a:pt x="18702" y="10701"/>
                  </a:lnTo>
                  <a:lnTo>
                    <a:pt x="20222" y="4781"/>
                  </a:lnTo>
                  <a:lnTo>
                    <a:pt x="20742" y="2761"/>
                  </a:lnTo>
                  <a:lnTo>
                    <a:pt x="19182" y="2221"/>
                  </a:lnTo>
                  <a:lnTo>
                    <a:pt x="17562" y="1681"/>
                  </a:lnTo>
                  <a:lnTo>
                    <a:pt x="15681" y="1081"/>
                  </a:lnTo>
                  <a:lnTo>
                    <a:pt x="14721" y="801"/>
                  </a:lnTo>
                  <a:lnTo>
                    <a:pt x="13781" y="541"/>
                  </a:lnTo>
                  <a:lnTo>
                    <a:pt x="12881" y="321"/>
                  </a:lnTo>
                  <a:lnTo>
                    <a:pt x="12061" y="141"/>
                  </a:lnTo>
                  <a:lnTo>
                    <a:pt x="11681" y="81"/>
                  </a:lnTo>
                  <a:lnTo>
                    <a:pt x="11341" y="41"/>
                  </a:lnTo>
                  <a:lnTo>
                    <a:pt x="11021" y="1"/>
                  </a:lnTo>
                  <a:close/>
                </a:path>
              </a:pathLst>
            </a:custGeom>
            <a:solidFill>
              <a:srgbClr val="090B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4831275" y="1490675"/>
              <a:ext cx="796050" cy="837550"/>
            </a:xfrm>
            <a:custGeom>
              <a:rect b="b" l="l" r="r" t="t"/>
              <a:pathLst>
                <a:path extrusionOk="0" h="33502" w="31842">
                  <a:moveTo>
                    <a:pt x="21241" y="0"/>
                  </a:moveTo>
                  <a:lnTo>
                    <a:pt x="5401" y="17361"/>
                  </a:lnTo>
                  <a:lnTo>
                    <a:pt x="11061" y="23582"/>
                  </a:lnTo>
                  <a:lnTo>
                    <a:pt x="0" y="33502"/>
                  </a:lnTo>
                  <a:lnTo>
                    <a:pt x="21241" y="25722"/>
                  </a:lnTo>
                  <a:lnTo>
                    <a:pt x="15921" y="17361"/>
                  </a:lnTo>
                  <a:lnTo>
                    <a:pt x="31842" y="7281"/>
                  </a:lnTo>
                  <a:lnTo>
                    <a:pt x="212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4985275" y="361625"/>
              <a:ext cx="1654100" cy="1654600"/>
            </a:xfrm>
            <a:custGeom>
              <a:rect b="b" l="l" r="r" t="t"/>
              <a:pathLst>
                <a:path extrusionOk="0" h="66184" w="66164">
                  <a:moveTo>
                    <a:pt x="33082" y="0"/>
                  </a:moveTo>
                  <a:lnTo>
                    <a:pt x="32222" y="20"/>
                  </a:lnTo>
                  <a:lnTo>
                    <a:pt x="31382" y="60"/>
                  </a:lnTo>
                  <a:lnTo>
                    <a:pt x="30542" y="100"/>
                  </a:lnTo>
                  <a:lnTo>
                    <a:pt x="29702" y="180"/>
                  </a:lnTo>
                  <a:lnTo>
                    <a:pt x="28862" y="280"/>
                  </a:lnTo>
                  <a:lnTo>
                    <a:pt x="28042" y="400"/>
                  </a:lnTo>
                  <a:lnTo>
                    <a:pt x="27222" y="520"/>
                  </a:lnTo>
                  <a:lnTo>
                    <a:pt x="26422" y="680"/>
                  </a:lnTo>
                  <a:lnTo>
                    <a:pt x="25602" y="860"/>
                  </a:lnTo>
                  <a:lnTo>
                    <a:pt x="24822" y="1060"/>
                  </a:lnTo>
                  <a:lnTo>
                    <a:pt x="24022" y="1260"/>
                  </a:lnTo>
                  <a:lnTo>
                    <a:pt x="23242" y="1500"/>
                  </a:lnTo>
                  <a:lnTo>
                    <a:pt x="22462" y="1740"/>
                  </a:lnTo>
                  <a:lnTo>
                    <a:pt x="21702" y="2020"/>
                  </a:lnTo>
                  <a:lnTo>
                    <a:pt x="20942" y="2300"/>
                  </a:lnTo>
                  <a:lnTo>
                    <a:pt x="20202" y="2600"/>
                  </a:lnTo>
                  <a:lnTo>
                    <a:pt x="19462" y="2940"/>
                  </a:lnTo>
                  <a:lnTo>
                    <a:pt x="18742" y="3280"/>
                  </a:lnTo>
                  <a:lnTo>
                    <a:pt x="18022" y="3620"/>
                  </a:lnTo>
                  <a:lnTo>
                    <a:pt x="17322" y="4000"/>
                  </a:lnTo>
                  <a:lnTo>
                    <a:pt x="16621" y="4400"/>
                  </a:lnTo>
                  <a:lnTo>
                    <a:pt x="15921" y="4800"/>
                  </a:lnTo>
                  <a:lnTo>
                    <a:pt x="15241" y="5220"/>
                  </a:lnTo>
                  <a:lnTo>
                    <a:pt x="14581" y="5661"/>
                  </a:lnTo>
                  <a:lnTo>
                    <a:pt x="13921" y="6121"/>
                  </a:lnTo>
                  <a:lnTo>
                    <a:pt x="13281" y="6581"/>
                  </a:lnTo>
                  <a:lnTo>
                    <a:pt x="12661" y="7061"/>
                  </a:lnTo>
                  <a:lnTo>
                    <a:pt x="12041" y="7561"/>
                  </a:lnTo>
                  <a:lnTo>
                    <a:pt x="11421" y="8081"/>
                  </a:lnTo>
                  <a:lnTo>
                    <a:pt x="10841" y="8601"/>
                  </a:lnTo>
                  <a:lnTo>
                    <a:pt x="10261" y="9141"/>
                  </a:lnTo>
                  <a:lnTo>
                    <a:pt x="9681" y="9701"/>
                  </a:lnTo>
                  <a:lnTo>
                    <a:pt x="9141" y="10261"/>
                  </a:lnTo>
                  <a:lnTo>
                    <a:pt x="8601" y="10841"/>
                  </a:lnTo>
                  <a:lnTo>
                    <a:pt x="8061" y="11441"/>
                  </a:lnTo>
                  <a:lnTo>
                    <a:pt x="7561" y="12041"/>
                  </a:lnTo>
                  <a:lnTo>
                    <a:pt x="7061" y="12661"/>
                  </a:lnTo>
                  <a:lnTo>
                    <a:pt x="6561" y="13301"/>
                  </a:lnTo>
                  <a:lnTo>
                    <a:pt x="6101" y="13941"/>
                  </a:lnTo>
                  <a:lnTo>
                    <a:pt x="5641" y="14601"/>
                  </a:lnTo>
                  <a:lnTo>
                    <a:pt x="5201" y="15261"/>
                  </a:lnTo>
                  <a:lnTo>
                    <a:pt x="4781" y="15941"/>
                  </a:lnTo>
                  <a:lnTo>
                    <a:pt x="4381" y="16621"/>
                  </a:lnTo>
                  <a:lnTo>
                    <a:pt x="3981" y="17321"/>
                  </a:lnTo>
                  <a:lnTo>
                    <a:pt x="3621" y="18041"/>
                  </a:lnTo>
                  <a:lnTo>
                    <a:pt x="3261" y="18741"/>
                  </a:lnTo>
                  <a:lnTo>
                    <a:pt x="2921" y="19481"/>
                  </a:lnTo>
                  <a:lnTo>
                    <a:pt x="2601" y="20221"/>
                  </a:lnTo>
                  <a:lnTo>
                    <a:pt x="2301" y="20961"/>
                  </a:lnTo>
                  <a:lnTo>
                    <a:pt x="2001" y="21721"/>
                  </a:lnTo>
                  <a:lnTo>
                    <a:pt x="1741" y="22481"/>
                  </a:lnTo>
                  <a:lnTo>
                    <a:pt x="1481" y="23261"/>
                  </a:lnTo>
                  <a:lnTo>
                    <a:pt x="1261" y="24041"/>
                  </a:lnTo>
                  <a:lnTo>
                    <a:pt x="1041" y="24821"/>
                  </a:lnTo>
                  <a:lnTo>
                    <a:pt x="841" y="25621"/>
                  </a:lnTo>
                  <a:lnTo>
                    <a:pt x="661" y="26421"/>
                  </a:lnTo>
                  <a:lnTo>
                    <a:pt x="521" y="27242"/>
                  </a:lnTo>
                  <a:lnTo>
                    <a:pt x="381" y="28062"/>
                  </a:lnTo>
                  <a:lnTo>
                    <a:pt x="261" y="28882"/>
                  </a:lnTo>
                  <a:lnTo>
                    <a:pt x="161" y="29722"/>
                  </a:lnTo>
                  <a:lnTo>
                    <a:pt x="101" y="30542"/>
                  </a:lnTo>
                  <a:lnTo>
                    <a:pt x="41" y="31402"/>
                  </a:lnTo>
                  <a:lnTo>
                    <a:pt x="1" y="32242"/>
                  </a:lnTo>
                  <a:lnTo>
                    <a:pt x="1" y="33102"/>
                  </a:lnTo>
                  <a:lnTo>
                    <a:pt x="1" y="33942"/>
                  </a:lnTo>
                  <a:lnTo>
                    <a:pt x="41" y="34802"/>
                  </a:lnTo>
                  <a:lnTo>
                    <a:pt x="101" y="35642"/>
                  </a:lnTo>
                  <a:lnTo>
                    <a:pt x="161" y="36482"/>
                  </a:lnTo>
                  <a:lnTo>
                    <a:pt x="261" y="37302"/>
                  </a:lnTo>
                  <a:lnTo>
                    <a:pt x="381" y="38142"/>
                  </a:lnTo>
                  <a:lnTo>
                    <a:pt x="521" y="38942"/>
                  </a:lnTo>
                  <a:lnTo>
                    <a:pt x="661" y="39762"/>
                  </a:lnTo>
                  <a:lnTo>
                    <a:pt x="841" y="40562"/>
                  </a:lnTo>
                  <a:lnTo>
                    <a:pt x="1041" y="41362"/>
                  </a:lnTo>
                  <a:lnTo>
                    <a:pt x="1261" y="42142"/>
                  </a:lnTo>
                  <a:lnTo>
                    <a:pt x="1481" y="42942"/>
                  </a:lnTo>
                  <a:lnTo>
                    <a:pt x="1741" y="43702"/>
                  </a:lnTo>
                  <a:lnTo>
                    <a:pt x="2001" y="44462"/>
                  </a:lnTo>
                  <a:lnTo>
                    <a:pt x="2301" y="45222"/>
                  </a:lnTo>
                  <a:lnTo>
                    <a:pt x="2601" y="45982"/>
                  </a:lnTo>
                  <a:lnTo>
                    <a:pt x="2921" y="46702"/>
                  </a:lnTo>
                  <a:lnTo>
                    <a:pt x="3261" y="47443"/>
                  </a:lnTo>
                  <a:lnTo>
                    <a:pt x="3621" y="48163"/>
                  </a:lnTo>
                  <a:lnTo>
                    <a:pt x="3981" y="48863"/>
                  </a:lnTo>
                  <a:lnTo>
                    <a:pt x="4381" y="49563"/>
                  </a:lnTo>
                  <a:lnTo>
                    <a:pt x="4781" y="50243"/>
                  </a:lnTo>
                  <a:lnTo>
                    <a:pt x="5201" y="50923"/>
                  </a:lnTo>
                  <a:lnTo>
                    <a:pt x="5641" y="51603"/>
                  </a:lnTo>
                  <a:lnTo>
                    <a:pt x="6101" y="52243"/>
                  </a:lnTo>
                  <a:lnTo>
                    <a:pt x="6561" y="52883"/>
                  </a:lnTo>
                  <a:lnTo>
                    <a:pt x="7061" y="53523"/>
                  </a:lnTo>
                  <a:lnTo>
                    <a:pt x="7561" y="54143"/>
                  </a:lnTo>
                  <a:lnTo>
                    <a:pt x="8061" y="54743"/>
                  </a:lnTo>
                  <a:lnTo>
                    <a:pt x="8601" y="55343"/>
                  </a:lnTo>
                  <a:lnTo>
                    <a:pt x="9141" y="55923"/>
                  </a:lnTo>
                  <a:lnTo>
                    <a:pt x="9681" y="56483"/>
                  </a:lnTo>
                  <a:lnTo>
                    <a:pt x="10261" y="57043"/>
                  </a:lnTo>
                  <a:lnTo>
                    <a:pt x="10841" y="57583"/>
                  </a:lnTo>
                  <a:lnTo>
                    <a:pt x="11421" y="58103"/>
                  </a:lnTo>
                  <a:lnTo>
                    <a:pt x="12041" y="58623"/>
                  </a:lnTo>
                  <a:lnTo>
                    <a:pt x="12661" y="59123"/>
                  </a:lnTo>
                  <a:lnTo>
                    <a:pt x="13281" y="59603"/>
                  </a:lnTo>
                  <a:lnTo>
                    <a:pt x="13921" y="60083"/>
                  </a:lnTo>
                  <a:lnTo>
                    <a:pt x="14581" y="60523"/>
                  </a:lnTo>
                  <a:lnTo>
                    <a:pt x="15241" y="60963"/>
                  </a:lnTo>
                  <a:lnTo>
                    <a:pt x="15921" y="61383"/>
                  </a:lnTo>
                  <a:lnTo>
                    <a:pt x="16621" y="61803"/>
                  </a:lnTo>
                  <a:lnTo>
                    <a:pt x="17322" y="62183"/>
                  </a:lnTo>
                  <a:lnTo>
                    <a:pt x="18022" y="62563"/>
                  </a:lnTo>
                  <a:lnTo>
                    <a:pt x="18742" y="62923"/>
                  </a:lnTo>
                  <a:lnTo>
                    <a:pt x="19462" y="63263"/>
                  </a:lnTo>
                  <a:lnTo>
                    <a:pt x="20202" y="63583"/>
                  </a:lnTo>
                  <a:lnTo>
                    <a:pt x="20942" y="63883"/>
                  </a:lnTo>
                  <a:lnTo>
                    <a:pt x="21702" y="64163"/>
                  </a:lnTo>
                  <a:lnTo>
                    <a:pt x="22462" y="64443"/>
                  </a:lnTo>
                  <a:lnTo>
                    <a:pt x="23242" y="64683"/>
                  </a:lnTo>
                  <a:lnTo>
                    <a:pt x="24022" y="64923"/>
                  </a:lnTo>
                  <a:lnTo>
                    <a:pt x="24822" y="65143"/>
                  </a:lnTo>
                  <a:lnTo>
                    <a:pt x="25602" y="65323"/>
                  </a:lnTo>
                  <a:lnTo>
                    <a:pt x="26422" y="65503"/>
                  </a:lnTo>
                  <a:lnTo>
                    <a:pt x="27222" y="65663"/>
                  </a:lnTo>
                  <a:lnTo>
                    <a:pt x="28042" y="65803"/>
                  </a:lnTo>
                  <a:lnTo>
                    <a:pt x="28862" y="65923"/>
                  </a:lnTo>
                  <a:lnTo>
                    <a:pt x="29702" y="66003"/>
                  </a:lnTo>
                  <a:lnTo>
                    <a:pt x="30542" y="66083"/>
                  </a:lnTo>
                  <a:lnTo>
                    <a:pt x="31382" y="66143"/>
                  </a:lnTo>
                  <a:lnTo>
                    <a:pt x="32222" y="66163"/>
                  </a:lnTo>
                  <a:lnTo>
                    <a:pt x="33082" y="66183"/>
                  </a:lnTo>
                  <a:lnTo>
                    <a:pt x="33942" y="66163"/>
                  </a:lnTo>
                  <a:lnTo>
                    <a:pt x="34782" y="66143"/>
                  </a:lnTo>
                  <a:lnTo>
                    <a:pt x="35622" y="66083"/>
                  </a:lnTo>
                  <a:lnTo>
                    <a:pt x="36462" y="66003"/>
                  </a:lnTo>
                  <a:lnTo>
                    <a:pt x="37302" y="65923"/>
                  </a:lnTo>
                  <a:lnTo>
                    <a:pt x="38122" y="65803"/>
                  </a:lnTo>
                  <a:lnTo>
                    <a:pt x="38943" y="65663"/>
                  </a:lnTo>
                  <a:lnTo>
                    <a:pt x="39743" y="65503"/>
                  </a:lnTo>
                  <a:lnTo>
                    <a:pt x="40563" y="65323"/>
                  </a:lnTo>
                  <a:lnTo>
                    <a:pt x="41343" y="65143"/>
                  </a:lnTo>
                  <a:lnTo>
                    <a:pt x="42143" y="64923"/>
                  </a:lnTo>
                  <a:lnTo>
                    <a:pt x="42923" y="64683"/>
                  </a:lnTo>
                  <a:lnTo>
                    <a:pt x="43703" y="64443"/>
                  </a:lnTo>
                  <a:lnTo>
                    <a:pt x="44463" y="64163"/>
                  </a:lnTo>
                  <a:lnTo>
                    <a:pt x="45223" y="63883"/>
                  </a:lnTo>
                  <a:lnTo>
                    <a:pt x="45963" y="63583"/>
                  </a:lnTo>
                  <a:lnTo>
                    <a:pt x="46703" y="63263"/>
                  </a:lnTo>
                  <a:lnTo>
                    <a:pt x="47423" y="62923"/>
                  </a:lnTo>
                  <a:lnTo>
                    <a:pt x="48143" y="62563"/>
                  </a:lnTo>
                  <a:lnTo>
                    <a:pt x="48843" y="62183"/>
                  </a:lnTo>
                  <a:lnTo>
                    <a:pt x="49543" y="61803"/>
                  </a:lnTo>
                  <a:lnTo>
                    <a:pt x="50243" y="61383"/>
                  </a:lnTo>
                  <a:lnTo>
                    <a:pt x="50923" y="60963"/>
                  </a:lnTo>
                  <a:lnTo>
                    <a:pt x="51583" y="60523"/>
                  </a:lnTo>
                  <a:lnTo>
                    <a:pt x="52243" y="60083"/>
                  </a:lnTo>
                  <a:lnTo>
                    <a:pt x="52883" y="59603"/>
                  </a:lnTo>
                  <a:lnTo>
                    <a:pt x="53503" y="59123"/>
                  </a:lnTo>
                  <a:lnTo>
                    <a:pt x="54123" y="58623"/>
                  </a:lnTo>
                  <a:lnTo>
                    <a:pt x="54743" y="58103"/>
                  </a:lnTo>
                  <a:lnTo>
                    <a:pt x="55323" y="57583"/>
                  </a:lnTo>
                  <a:lnTo>
                    <a:pt x="55903" y="57043"/>
                  </a:lnTo>
                  <a:lnTo>
                    <a:pt x="56483" y="56483"/>
                  </a:lnTo>
                  <a:lnTo>
                    <a:pt x="57023" y="55923"/>
                  </a:lnTo>
                  <a:lnTo>
                    <a:pt x="57563" y="55343"/>
                  </a:lnTo>
                  <a:lnTo>
                    <a:pt x="58103" y="54743"/>
                  </a:lnTo>
                  <a:lnTo>
                    <a:pt x="58603" y="54143"/>
                  </a:lnTo>
                  <a:lnTo>
                    <a:pt x="59103" y="53523"/>
                  </a:lnTo>
                  <a:lnTo>
                    <a:pt x="59603" y="52883"/>
                  </a:lnTo>
                  <a:lnTo>
                    <a:pt x="60064" y="52243"/>
                  </a:lnTo>
                  <a:lnTo>
                    <a:pt x="60524" y="51603"/>
                  </a:lnTo>
                  <a:lnTo>
                    <a:pt x="60964" y="50923"/>
                  </a:lnTo>
                  <a:lnTo>
                    <a:pt x="61384" y="50243"/>
                  </a:lnTo>
                  <a:lnTo>
                    <a:pt x="61784" y="49563"/>
                  </a:lnTo>
                  <a:lnTo>
                    <a:pt x="62184" y="48863"/>
                  </a:lnTo>
                  <a:lnTo>
                    <a:pt x="62544" y="48163"/>
                  </a:lnTo>
                  <a:lnTo>
                    <a:pt x="62904" y="47443"/>
                  </a:lnTo>
                  <a:lnTo>
                    <a:pt x="63244" y="46702"/>
                  </a:lnTo>
                  <a:lnTo>
                    <a:pt x="63564" y="45982"/>
                  </a:lnTo>
                  <a:lnTo>
                    <a:pt x="63864" y="45222"/>
                  </a:lnTo>
                  <a:lnTo>
                    <a:pt x="64164" y="44462"/>
                  </a:lnTo>
                  <a:lnTo>
                    <a:pt x="64424" y="43702"/>
                  </a:lnTo>
                  <a:lnTo>
                    <a:pt x="64684" y="42942"/>
                  </a:lnTo>
                  <a:lnTo>
                    <a:pt x="64904" y="42142"/>
                  </a:lnTo>
                  <a:lnTo>
                    <a:pt x="65124" y="41362"/>
                  </a:lnTo>
                  <a:lnTo>
                    <a:pt x="65324" y="40562"/>
                  </a:lnTo>
                  <a:lnTo>
                    <a:pt x="65504" y="39762"/>
                  </a:lnTo>
                  <a:lnTo>
                    <a:pt x="65644" y="38942"/>
                  </a:lnTo>
                  <a:lnTo>
                    <a:pt x="65784" y="38142"/>
                  </a:lnTo>
                  <a:lnTo>
                    <a:pt x="65904" y="37302"/>
                  </a:lnTo>
                  <a:lnTo>
                    <a:pt x="66004" y="36482"/>
                  </a:lnTo>
                  <a:lnTo>
                    <a:pt x="66064" y="35642"/>
                  </a:lnTo>
                  <a:lnTo>
                    <a:pt x="66124" y="34802"/>
                  </a:lnTo>
                  <a:lnTo>
                    <a:pt x="66164" y="33942"/>
                  </a:lnTo>
                  <a:lnTo>
                    <a:pt x="66164" y="33102"/>
                  </a:lnTo>
                  <a:lnTo>
                    <a:pt x="66164" y="32242"/>
                  </a:lnTo>
                  <a:lnTo>
                    <a:pt x="66124" y="31402"/>
                  </a:lnTo>
                  <a:lnTo>
                    <a:pt x="66064" y="30542"/>
                  </a:lnTo>
                  <a:lnTo>
                    <a:pt x="66004" y="29722"/>
                  </a:lnTo>
                  <a:lnTo>
                    <a:pt x="65904" y="28882"/>
                  </a:lnTo>
                  <a:lnTo>
                    <a:pt x="65784" y="28062"/>
                  </a:lnTo>
                  <a:lnTo>
                    <a:pt x="65644" y="27242"/>
                  </a:lnTo>
                  <a:lnTo>
                    <a:pt x="65504" y="26421"/>
                  </a:lnTo>
                  <a:lnTo>
                    <a:pt x="65324" y="25621"/>
                  </a:lnTo>
                  <a:lnTo>
                    <a:pt x="65124" y="24821"/>
                  </a:lnTo>
                  <a:lnTo>
                    <a:pt x="64904" y="24041"/>
                  </a:lnTo>
                  <a:lnTo>
                    <a:pt x="64684" y="23261"/>
                  </a:lnTo>
                  <a:lnTo>
                    <a:pt x="64424" y="22481"/>
                  </a:lnTo>
                  <a:lnTo>
                    <a:pt x="64164" y="21721"/>
                  </a:lnTo>
                  <a:lnTo>
                    <a:pt x="63864" y="20961"/>
                  </a:lnTo>
                  <a:lnTo>
                    <a:pt x="63564" y="20221"/>
                  </a:lnTo>
                  <a:lnTo>
                    <a:pt x="63244" y="19481"/>
                  </a:lnTo>
                  <a:lnTo>
                    <a:pt x="62904" y="18741"/>
                  </a:lnTo>
                  <a:lnTo>
                    <a:pt x="62544" y="18041"/>
                  </a:lnTo>
                  <a:lnTo>
                    <a:pt x="62184" y="17321"/>
                  </a:lnTo>
                  <a:lnTo>
                    <a:pt x="61784" y="16621"/>
                  </a:lnTo>
                  <a:lnTo>
                    <a:pt x="61384" y="15941"/>
                  </a:lnTo>
                  <a:lnTo>
                    <a:pt x="60964" y="15261"/>
                  </a:lnTo>
                  <a:lnTo>
                    <a:pt x="60524" y="14601"/>
                  </a:lnTo>
                  <a:lnTo>
                    <a:pt x="60064" y="13941"/>
                  </a:lnTo>
                  <a:lnTo>
                    <a:pt x="59603" y="13301"/>
                  </a:lnTo>
                  <a:lnTo>
                    <a:pt x="59103" y="12661"/>
                  </a:lnTo>
                  <a:lnTo>
                    <a:pt x="58603" y="12041"/>
                  </a:lnTo>
                  <a:lnTo>
                    <a:pt x="58103" y="11441"/>
                  </a:lnTo>
                  <a:lnTo>
                    <a:pt x="57563" y="10841"/>
                  </a:lnTo>
                  <a:lnTo>
                    <a:pt x="57023" y="10261"/>
                  </a:lnTo>
                  <a:lnTo>
                    <a:pt x="56483" y="9701"/>
                  </a:lnTo>
                  <a:lnTo>
                    <a:pt x="55903" y="9141"/>
                  </a:lnTo>
                  <a:lnTo>
                    <a:pt x="55323" y="8601"/>
                  </a:lnTo>
                  <a:lnTo>
                    <a:pt x="54743" y="8081"/>
                  </a:lnTo>
                  <a:lnTo>
                    <a:pt x="54123" y="7561"/>
                  </a:lnTo>
                  <a:lnTo>
                    <a:pt x="53503" y="7061"/>
                  </a:lnTo>
                  <a:lnTo>
                    <a:pt x="52883" y="6581"/>
                  </a:lnTo>
                  <a:lnTo>
                    <a:pt x="52243" y="6121"/>
                  </a:lnTo>
                  <a:lnTo>
                    <a:pt x="51583" y="5661"/>
                  </a:lnTo>
                  <a:lnTo>
                    <a:pt x="50923" y="5220"/>
                  </a:lnTo>
                  <a:lnTo>
                    <a:pt x="50243" y="4800"/>
                  </a:lnTo>
                  <a:lnTo>
                    <a:pt x="49543" y="4400"/>
                  </a:lnTo>
                  <a:lnTo>
                    <a:pt x="48843" y="4000"/>
                  </a:lnTo>
                  <a:lnTo>
                    <a:pt x="48143" y="3620"/>
                  </a:lnTo>
                  <a:lnTo>
                    <a:pt x="47423" y="3280"/>
                  </a:lnTo>
                  <a:lnTo>
                    <a:pt x="46703" y="2940"/>
                  </a:lnTo>
                  <a:lnTo>
                    <a:pt x="45963" y="2600"/>
                  </a:lnTo>
                  <a:lnTo>
                    <a:pt x="45223" y="2300"/>
                  </a:lnTo>
                  <a:lnTo>
                    <a:pt x="44463" y="2020"/>
                  </a:lnTo>
                  <a:lnTo>
                    <a:pt x="43703" y="1740"/>
                  </a:lnTo>
                  <a:lnTo>
                    <a:pt x="42923" y="1500"/>
                  </a:lnTo>
                  <a:lnTo>
                    <a:pt x="42143" y="1260"/>
                  </a:lnTo>
                  <a:lnTo>
                    <a:pt x="41343" y="1060"/>
                  </a:lnTo>
                  <a:lnTo>
                    <a:pt x="40563" y="860"/>
                  </a:lnTo>
                  <a:lnTo>
                    <a:pt x="39743" y="680"/>
                  </a:lnTo>
                  <a:lnTo>
                    <a:pt x="38943" y="520"/>
                  </a:lnTo>
                  <a:lnTo>
                    <a:pt x="38122" y="400"/>
                  </a:lnTo>
                  <a:lnTo>
                    <a:pt x="37302" y="280"/>
                  </a:lnTo>
                  <a:lnTo>
                    <a:pt x="36462" y="180"/>
                  </a:lnTo>
                  <a:lnTo>
                    <a:pt x="35622" y="100"/>
                  </a:lnTo>
                  <a:lnTo>
                    <a:pt x="34782" y="60"/>
                  </a:lnTo>
                  <a:lnTo>
                    <a:pt x="33942" y="20"/>
                  </a:lnTo>
                  <a:lnTo>
                    <a:pt x="330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12800" y="1221650"/>
              <a:ext cx="610550" cy="500050"/>
            </a:xfrm>
            <a:custGeom>
              <a:rect b="b" l="l" r="r" t="t"/>
              <a:pathLst>
                <a:path extrusionOk="0" h="20002" w="24422">
                  <a:moveTo>
                    <a:pt x="6261" y="1"/>
                  </a:moveTo>
                  <a:lnTo>
                    <a:pt x="1" y="15782"/>
                  </a:lnTo>
                  <a:lnTo>
                    <a:pt x="261" y="15942"/>
                  </a:lnTo>
                  <a:lnTo>
                    <a:pt x="561" y="16102"/>
                  </a:lnTo>
                  <a:lnTo>
                    <a:pt x="1181" y="16422"/>
                  </a:lnTo>
                  <a:lnTo>
                    <a:pt x="1881" y="16722"/>
                  </a:lnTo>
                  <a:lnTo>
                    <a:pt x="2621" y="17002"/>
                  </a:lnTo>
                  <a:lnTo>
                    <a:pt x="3581" y="17322"/>
                  </a:lnTo>
                  <a:lnTo>
                    <a:pt x="4581" y="17622"/>
                  </a:lnTo>
                  <a:lnTo>
                    <a:pt x="5601" y="17882"/>
                  </a:lnTo>
                  <a:lnTo>
                    <a:pt x="6621" y="18142"/>
                  </a:lnTo>
                  <a:lnTo>
                    <a:pt x="7921" y="18422"/>
                  </a:lnTo>
                  <a:lnTo>
                    <a:pt x="9121" y="18642"/>
                  </a:lnTo>
                  <a:lnTo>
                    <a:pt x="10281" y="18862"/>
                  </a:lnTo>
                  <a:lnTo>
                    <a:pt x="11181" y="19002"/>
                  </a:lnTo>
                  <a:lnTo>
                    <a:pt x="11981" y="19122"/>
                  </a:lnTo>
                  <a:lnTo>
                    <a:pt x="12781" y="19262"/>
                  </a:lnTo>
                  <a:lnTo>
                    <a:pt x="13701" y="19402"/>
                  </a:lnTo>
                  <a:lnTo>
                    <a:pt x="14861" y="19562"/>
                  </a:lnTo>
                  <a:lnTo>
                    <a:pt x="16081" y="19702"/>
                  </a:lnTo>
                  <a:lnTo>
                    <a:pt x="17401" y="19842"/>
                  </a:lnTo>
                  <a:lnTo>
                    <a:pt x="18441" y="19922"/>
                  </a:lnTo>
                  <a:lnTo>
                    <a:pt x="19481" y="19982"/>
                  </a:lnTo>
                  <a:lnTo>
                    <a:pt x="20541" y="20002"/>
                  </a:lnTo>
                  <a:lnTo>
                    <a:pt x="21562" y="20002"/>
                  </a:lnTo>
                  <a:lnTo>
                    <a:pt x="22342" y="19962"/>
                  </a:lnTo>
                  <a:lnTo>
                    <a:pt x="23082" y="19902"/>
                  </a:lnTo>
                  <a:lnTo>
                    <a:pt x="23782" y="19802"/>
                  </a:lnTo>
                  <a:lnTo>
                    <a:pt x="24122" y="19722"/>
                  </a:lnTo>
                  <a:lnTo>
                    <a:pt x="24422" y="19662"/>
                  </a:lnTo>
                  <a:lnTo>
                    <a:pt x="23342" y="2721"/>
                  </a:lnTo>
                  <a:lnTo>
                    <a:pt x="14481" y="3341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340300" y="656125"/>
              <a:ext cx="944075" cy="828575"/>
            </a:xfrm>
            <a:custGeom>
              <a:rect b="b" l="l" r="r" t="t"/>
              <a:pathLst>
                <a:path extrusionOk="0" h="33143" w="37763">
                  <a:moveTo>
                    <a:pt x="17641" y="1"/>
                  </a:moveTo>
                  <a:lnTo>
                    <a:pt x="16701" y="41"/>
                  </a:lnTo>
                  <a:lnTo>
                    <a:pt x="15781" y="121"/>
                  </a:lnTo>
                  <a:lnTo>
                    <a:pt x="14881" y="241"/>
                  </a:lnTo>
                  <a:lnTo>
                    <a:pt x="13981" y="401"/>
                  </a:lnTo>
                  <a:lnTo>
                    <a:pt x="13101" y="581"/>
                  </a:lnTo>
                  <a:lnTo>
                    <a:pt x="12241" y="821"/>
                  </a:lnTo>
                  <a:lnTo>
                    <a:pt x="11401" y="1081"/>
                  </a:lnTo>
                  <a:lnTo>
                    <a:pt x="10561" y="1401"/>
                  </a:lnTo>
                  <a:lnTo>
                    <a:pt x="9761" y="1721"/>
                  </a:lnTo>
                  <a:lnTo>
                    <a:pt x="8981" y="2101"/>
                  </a:lnTo>
                  <a:lnTo>
                    <a:pt x="8221" y="2501"/>
                  </a:lnTo>
                  <a:lnTo>
                    <a:pt x="7481" y="2941"/>
                  </a:lnTo>
                  <a:lnTo>
                    <a:pt x="6781" y="3421"/>
                  </a:lnTo>
                  <a:lnTo>
                    <a:pt x="6101" y="3901"/>
                  </a:lnTo>
                  <a:lnTo>
                    <a:pt x="5441" y="4441"/>
                  </a:lnTo>
                  <a:lnTo>
                    <a:pt x="4821" y="5001"/>
                  </a:lnTo>
                  <a:lnTo>
                    <a:pt x="4221" y="5581"/>
                  </a:lnTo>
                  <a:lnTo>
                    <a:pt x="3661" y="6181"/>
                  </a:lnTo>
                  <a:lnTo>
                    <a:pt x="3141" y="6821"/>
                  </a:lnTo>
                  <a:lnTo>
                    <a:pt x="2660" y="7481"/>
                  </a:lnTo>
                  <a:lnTo>
                    <a:pt x="2200" y="8181"/>
                  </a:lnTo>
                  <a:lnTo>
                    <a:pt x="1780" y="8881"/>
                  </a:lnTo>
                  <a:lnTo>
                    <a:pt x="1420" y="9621"/>
                  </a:lnTo>
                  <a:lnTo>
                    <a:pt x="1080" y="10381"/>
                  </a:lnTo>
                  <a:lnTo>
                    <a:pt x="780" y="11161"/>
                  </a:lnTo>
                  <a:lnTo>
                    <a:pt x="660" y="11541"/>
                  </a:lnTo>
                  <a:lnTo>
                    <a:pt x="540" y="11941"/>
                  </a:lnTo>
                  <a:lnTo>
                    <a:pt x="440" y="12361"/>
                  </a:lnTo>
                  <a:lnTo>
                    <a:pt x="340" y="12761"/>
                  </a:lnTo>
                  <a:lnTo>
                    <a:pt x="260" y="13181"/>
                  </a:lnTo>
                  <a:lnTo>
                    <a:pt x="180" y="13601"/>
                  </a:lnTo>
                  <a:lnTo>
                    <a:pt x="120" y="14021"/>
                  </a:lnTo>
                  <a:lnTo>
                    <a:pt x="60" y="14441"/>
                  </a:lnTo>
                  <a:lnTo>
                    <a:pt x="40" y="14862"/>
                  </a:lnTo>
                  <a:lnTo>
                    <a:pt x="20" y="15282"/>
                  </a:lnTo>
                  <a:lnTo>
                    <a:pt x="0" y="15702"/>
                  </a:lnTo>
                  <a:lnTo>
                    <a:pt x="0" y="16122"/>
                  </a:lnTo>
                  <a:lnTo>
                    <a:pt x="40" y="16942"/>
                  </a:lnTo>
                  <a:lnTo>
                    <a:pt x="120" y="17762"/>
                  </a:lnTo>
                  <a:lnTo>
                    <a:pt x="260" y="18582"/>
                  </a:lnTo>
                  <a:lnTo>
                    <a:pt x="420" y="19382"/>
                  </a:lnTo>
                  <a:lnTo>
                    <a:pt x="640" y="20182"/>
                  </a:lnTo>
                  <a:lnTo>
                    <a:pt x="900" y="20962"/>
                  </a:lnTo>
                  <a:lnTo>
                    <a:pt x="1200" y="21722"/>
                  </a:lnTo>
                  <a:lnTo>
                    <a:pt x="1540" y="22482"/>
                  </a:lnTo>
                  <a:lnTo>
                    <a:pt x="1920" y="23222"/>
                  </a:lnTo>
                  <a:lnTo>
                    <a:pt x="2340" y="23942"/>
                  </a:lnTo>
                  <a:lnTo>
                    <a:pt x="2801" y="24642"/>
                  </a:lnTo>
                  <a:lnTo>
                    <a:pt x="3301" y="25322"/>
                  </a:lnTo>
                  <a:lnTo>
                    <a:pt x="3821" y="26002"/>
                  </a:lnTo>
                  <a:lnTo>
                    <a:pt x="4401" y="26642"/>
                  </a:lnTo>
                  <a:lnTo>
                    <a:pt x="4981" y="27262"/>
                  </a:lnTo>
                  <a:lnTo>
                    <a:pt x="5621" y="27862"/>
                  </a:lnTo>
                  <a:lnTo>
                    <a:pt x="6281" y="28422"/>
                  </a:lnTo>
                  <a:lnTo>
                    <a:pt x="6981" y="28962"/>
                  </a:lnTo>
                  <a:lnTo>
                    <a:pt x="7701" y="29482"/>
                  </a:lnTo>
                  <a:lnTo>
                    <a:pt x="8441" y="29982"/>
                  </a:lnTo>
                  <a:lnTo>
                    <a:pt x="9221" y="30422"/>
                  </a:lnTo>
                  <a:lnTo>
                    <a:pt x="10021" y="30862"/>
                  </a:lnTo>
                  <a:lnTo>
                    <a:pt x="10841" y="31242"/>
                  </a:lnTo>
                  <a:lnTo>
                    <a:pt x="11701" y="31602"/>
                  </a:lnTo>
                  <a:lnTo>
                    <a:pt x="12581" y="31942"/>
                  </a:lnTo>
                  <a:lnTo>
                    <a:pt x="13481" y="32222"/>
                  </a:lnTo>
                  <a:lnTo>
                    <a:pt x="14401" y="32482"/>
                  </a:lnTo>
                  <a:lnTo>
                    <a:pt x="15341" y="32682"/>
                  </a:lnTo>
                  <a:lnTo>
                    <a:pt x="16301" y="32862"/>
                  </a:lnTo>
                  <a:lnTo>
                    <a:pt x="17261" y="33002"/>
                  </a:lnTo>
                  <a:lnTo>
                    <a:pt x="18221" y="33082"/>
                  </a:lnTo>
                  <a:lnTo>
                    <a:pt x="19181" y="33122"/>
                  </a:lnTo>
                  <a:lnTo>
                    <a:pt x="20121" y="33142"/>
                  </a:lnTo>
                  <a:lnTo>
                    <a:pt x="21061" y="33102"/>
                  </a:lnTo>
                  <a:lnTo>
                    <a:pt x="21981" y="33022"/>
                  </a:lnTo>
                  <a:lnTo>
                    <a:pt x="22881" y="32902"/>
                  </a:lnTo>
                  <a:lnTo>
                    <a:pt x="23781" y="32742"/>
                  </a:lnTo>
                  <a:lnTo>
                    <a:pt x="24662" y="32542"/>
                  </a:lnTo>
                  <a:lnTo>
                    <a:pt x="25522" y="32322"/>
                  </a:lnTo>
                  <a:lnTo>
                    <a:pt x="26362" y="32042"/>
                  </a:lnTo>
                  <a:lnTo>
                    <a:pt x="27202" y="31742"/>
                  </a:lnTo>
                  <a:lnTo>
                    <a:pt x="28002" y="31402"/>
                  </a:lnTo>
                  <a:lnTo>
                    <a:pt x="28782" y="31022"/>
                  </a:lnTo>
                  <a:lnTo>
                    <a:pt x="29542" y="30622"/>
                  </a:lnTo>
                  <a:lnTo>
                    <a:pt x="30282" y="30182"/>
                  </a:lnTo>
                  <a:lnTo>
                    <a:pt x="30982" y="29722"/>
                  </a:lnTo>
                  <a:lnTo>
                    <a:pt x="31662" y="29222"/>
                  </a:lnTo>
                  <a:lnTo>
                    <a:pt x="32322" y="28702"/>
                  </a:lnTo>
                  <a:lnTo>
                    <a:pt x="32942" y="28142"/>
                  </a:lnTo>
                  <a:lnTo>
                    <a:pt x="33542" y="27562"/>
                  </a:lnTo>
                  <a:lnTo>
                    <a:pt x="34102" y="26942"/>
                  </a:lnTo>
                  <a:lnTo>
                    <a:pt x="34622" y="26302"/>
                  </a:lnTo>
                  <a:lnTo>
                    <a:pt x="35102" y="25642"/>
                  </a:lnTo>
                  <a:lnTo>
                    <a:pt x="35562" y="24962"/>
                  </a:lnTo>
                  <a:lnTo>
                    <a:pt x="35982" y="24242"/>
                  </a:lnTo>
                  <a:lnTo>
                    <a:pt x="36342" y="23522"/>
                  </a:lnTo>
                  <a:lnTo>
                    <a:pt x="36682" y="22762"/>
                  </a:lnTo>
                  <a:lnTo>
                    <a:pt x="36982" y="21982"/>
                  </a:lnTo>
                  <a:lnTo>
                    <a:pt x="37102" y="21582"/>
                  </a:lnTo>
                  <a:lnTo>
                    <a:pt x="37222" y="21182"/>
                  </a:lnTo>
                  <a:lnTo>
                    <a:pt x="37322" y="20782"/>
                  </a:lnTo>
                  <a:lnTo>
                    <a:pt x="37422" y="20362"/>
                  </a:lnTo>
                  <a:lnTo>
                    <a:pt x="37502" y="19962"/>
                  </a:lnTo>
                  <a:lnTo>
                    <a:pt x="37582" y="19542"/>
                  </a:lnTo>
                  <a:lnTo>
                    <a:pt x="37642" y="19102"/>
                  </a:lnTo>
                  <a:lnTo>
                    <a:pt x="37702" y="18682"/>
                  </a:lnTo>
                  <a:lnTo>
                    <a:pt x="37722" y="18262"/>
                  </a:lnTo>
                  <a:lnTo>
                    <a:pt x="37742" y="17842"/>
                  </a:lnTo>
                  <a:lnTo>
                    <a:pt x="37762" y="17442"/>
                  </a:lnTo>
                  <a:lnTo>
                    <a:pt x="37762" y="17022"/>
                  </a:lnTo>
                  <a:lnTo>
                    <a:pt x="37722" y="16182"/>
                  </a:lnTo>
                  <a:lnTo>
                    <a:pt x="37642" y="15362"/>
                  </a:lnTo>
                  <a:lnTo>
                    <a:pt x="37502" y="14561"/>
                  </a:lnTo>
                  <a:lnTo>
                    <a:pt x="37342" y="13741"/>
                  </a:lnTo>
                  <a:lnTo>
                    <a:pt x="37122" y="12961"/>
                  </a:lnTo>
                  <a:lnTo>
                    <a:pt x="36862" y="12181"/>
                  </a:lnTo>
                  <a:lnTo>
                    <a:pt x="36562" y="11401"/>
                  </a:lnTo>
                  <a:lnTo>
                    <a:pt x="36222" y="10661"/>
                  </a:lnTo>
                  <a:lnTo>
                    <a:pt x="35842" y="9921"/>
                  </a:lnTo>
                  <a:lnTo>
                    <a:pt x="35422" y="9201"/>
                  </a:lnTo>
                  <a:lnTo>
                    <a:pt x="34962" y="8481"/>
                  </a:lnTo>
                  <a:lnTo>
                    <a:pt x="34462" y="7801"/>
                  </a:lnTo>
                  <a:lnTo>
                    <a:pt x="33942" y="7141"/>
                  </a:lnTo>
                  <a:lnTo>
                    <a:pt x="33362" y="6501"/>
                  </a:lnTo>
                  <a:lnTo>
                    <a:pt x="32782" y="5881"/>
                  </a:lnTo>
                  <a:lnTo>
                    <a:pt x="32142" y="5281"/>
                  </a:lnTo>
                  <a:lnTo>
                    <a:pt x="31482" y="4701"/>
                  </a:lnTo>
                  <a:lnTo>
                    <a:pt x="30782" y="4161"/>
                  </a:lnTo>
                  <a:lnTo>
                    <a:pt x="30062" y="3641"/>
                  </a:lnTo>
                  <a:lnTo>
                    <a:pt x="29322" y="3161"/>
                  </a:lnTo>
                  <a:lnTo>
                    <a:pt x="28542" y="2701"/>
                  </a:lnTo>
                  <a:lnTo>
                    <a:pt x="27742" y="2281"/>
                  </a:lnTo>
                  <a:lnTo>
                    <a:pt x="26922" y="1881"/>
                  </a:lnTo>
                  <a:lnTo>
                    <a:pt x="26062" y="1521"/>
                  </a:lnTo>
                  <a:lnTo>
                    <a:pt x="25182" y="1201"/>
                  </a:lnTo>
                  <a:lnTo>
                    <a:pt x="24282" y="901"/>
                  </a:lnTo>
                  <a:lnTo>
                    <a:pt x="23361" y="661"/>
                  </a:lnTo>
                  <a:lnTo>
                    <a:pt x="22421" y="441"/>
                  </a:lnTo>
                  <a:lnTo>
                    <a:pt x="21461" y="261"/>
                  </a:lnTo>
                  <a:lnTo>
                    <a:pt x="20501" y="141"/>
                  </a:lnTo>
                  <a:lnTo>
                    <a:pt x="19541" y="41"/>
                  </a:lnTo>
                  <a:lnTo>
                    <a:pt x="18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78300" y="1478675"/>
              <a:ext cx="128525" cy="196525"/>
            </a:xfrm>
            <a:custGeom>
              <a:rect b="b" l="l" r="r" t="t"/>
              <a:pathLst>
                <a:path extrusionOk="0" h="7861" w="5141">
                  <a:moveTo>
                    <a:pt x="4161" y="0"/>
                  </a:moveTo>
                  <a:lnTo>
                    <a:pt x="3961" y="20"/>
                  </a:lnTo>
                  <a:lnTo>
                    <a:pt x="3781" y="60"/>
                  </a:lnTo>
                  <a:lnTo>
                    <a:pt x="3601" y="120"/>
                  </a:lnTo>
                  <a:lnTo>
                    <a:pt x="3441" y="200"/>
                  </a:lnTo>
                  <a:lnTo>
                    <a:pt x="3261" y="320"/>
                  </a:lnTo>
                  <a:lnTo>
                    <a:pt x="3081" y="440"/>
                  </a:lnTo>
                  <a:lnTo>
                    <a:pt x="2921" y="600"/>
                  </a:lnTo>
                  <a:lnTo>
                    <a:pt x="2761" y="780"/>
                  </a:lnTo>
                  <a:lnTo>
                    <a:pt x="2601" y="960"/>
                  </a:lnTo>
                  <a:lnTo>
                    <a:pt x="2441" y="1160"/>
                  </a:lnTo>
                  <a:lnTo>
                    <a:pt x="2121" y="1620"/>
                  </a:lnTo>
                  <a:lnTo>
                    <a:pt x="1821" y="2120"/>
                  </a:lnTo>
                  <a:lnTo>
                    <a:pt x="1541" y="2640"/>
                  </a:lnTo>
                  <a:lnTo>
                    <a:pt x="1281" y="3201"/>
                  </a:lnTo>
                  <a:lnTo>
                    <a:pt x="1041" y="3761"/>
                  </a:lnTo>
                  <a:lnTo>
                    <a:pt x="821" y="4321"/>
                  </a:lnTo>
                  <a:lnTo>
                    <a:pt x="601" y="4881"/>
                  </a:lnTo>
                  <a:lnTo>
                    <a:pt x="261" y="5901"/>
                  </a:lnTo>
                  <a:lnTo>
                    <a:pt x="1" y="6721"/>
                  </a:lnTo>
                  <a:lnTo>
                    <a:pt x="961" y="7041"/>
                  </a:lnTo>
                  <a:lnTo>
                    <a:pt x="1961" y="7341"/>
                  </a:lnTo>
                  <a:lnTo>
                    <a:pt x="2981" y="7601"/>
                  </a:lnTo>
                  <a:lnTo>
                    <a:pt x="4001" y="7861"/>
                  </a:lnTo>
                  <a:lnTo>
                    <a:pt x="4261" y="6941"/>
                  </a:lnTo>
                  <a:lnTo>
                    <a:pt x="4561" y="5801"/>
                  </a:lnTo>
                  <a:lnTo>
                    <a:pt x="4701" y="5161"/>
                  </a:lnTo>
                  <a:lnTo>
                    <a:pt x="4841" y="4501"/>
                  </a:lnTo>
                  <a:lnTo>
                    <a:pt x="4961" y="3861"/>
                  </a:lnTo>
                  <a:lnTo>
                    <a:pt x="5061" y="3201"/>
                  </a:lnTo>
                  <a:lnTo>
                    <a:pt x="5121" y="2580"/>
                  </a:lnTo>
                  <a:lnTo>
                    <a:pt x="5141" y="1980"/>
                  </a:lnTo>
                  <a:lnTo>
                    <a:pt x="5141" y="1700"/>
                  </a:lnTo>
                  <a:lnTo>
                    <a:pt x="5121" y="1440"/>
                  </a:lnTo>
                  <a:lnTo>
                    <a:pt x="5101" y="1200"/>
                  </a:lnTo>
                  <a:lnTo>
                    <a:pt x="5061" y="980"/>
                  </a:lnTo>
                  <a:lnTo>
                    <a:pt x="5001" y="760"/>
                  </a:lnTo>
                  <a:lnTo>
                    <a:pt x="4941" y="580"/>
                  </a:lnTo>
                  <a:lnTo>
                    <a:pt x="4861" y="420"/>
                  </a:lnTo>
                  <a:lnTo>
                    <a:pt x="4741" y="280"/>
                  </a:lnTo>
                  <a:lnTo>
                    <a:pt x="4621" y="160"/>
                  </a:lnTo>
                  <a:lnTo>
                    <a:pt x="4481" y="80"/>
                  </a:lnTo>
                  <a:lnTo>
                    <a:pt x="4341" y="2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640800" y="1514675"/>
              <a:ext cx="146050" cy="196025"/>
            </a:xfrm>
            <a:custGeom>
              <a:rect b="b" l="l" r="r" t="t"/>
              <a:pathLst>
                <a:path extrusionOk="0" h="7841" w="5842">
                  <a:moveTo>
                    <a:pt x="4041" y="0"/>
                  </a:moveTo>
                  <a:lnTo>
                    <a:pt x="3921" y="20"/>
                  </a:lnTo>
                  <a:lnTo>
                    <a:pt x="3801" y="60"/>
                  </a:lnTo>
                  <a:lnTo>
                    <a:pt x="3621" y="120"/>
                  </a:lnTo>
                  <a:lnTo>
                    <a:pt x="3421" y="240"/>
                  </a:lnTo>
                  <a:lnTo>
                    <a:pt x="3181" y="400"/>
                  </a:lnTo>
                  <a:lnTo>
                    <a:pt x="2901" y="620"/>
                  </a:lnTo>
                  <a:lnTo>
                    <a:pt x="2601" y="920"/>
                  </a:lnTo>
                  <a:lnTo>
                    <a:pt x="2281" y="1280"/>
                  </a:lnTo>
                  <a:lnTo>
                    <a:pt x="1961" y="1741"/>
                  </a:lnTo>
                  <a:lnTo>
                    <a:pt x="1801" y="2021"/>
                  </a:lnTo>
                  <a:lnTo>
                    <a:pt x="1621" y="2301"/>
                  </a:lnTo>
                  <a:lnTo>
                    <a:pt x="1461" y="2621"/>
                  </a:lnTo>
                  <a:lnTo>
                    <a:pt x="1281" y="2981"/>
                  </a:lnTo>
                  <a:lnTo>
                    <a:pt x="1121" y="3361"/>
                  </a:lnTo>
                  <a:lnTo>
                    <a:pt x="941" y="3761"/>
                  </a:lnTo>
                  <a:lnTo>
                    <a:pt x="781" y="4201"/>
                  </a:lnTo>
                  <a:lnTo>
                    <a:pt x="621" y="4681"/>
                  </a:lnTo>
                  <a:lnTo>
                    <a:pt x="461" y="5181"/>
                  </a:lnTo>
                  <a:lnTo>
                    <a:pt x="301" y="5721"/>
                  </a:lnTo>
                  <a:lnTo>
                    <a:pt x="141" y="6301"/>
                  </a:lnTo>
                  <a:lnTo>
                    <a:pt x="1" y="6921"/>
                  </a:lnTo>
                  <a:lnTo>
                    <a:pt x="1161" y="7141"/>
                  </a:lnTo>
                  <a:lnTo>
                    <a:pt x="2061" y="7281"/>
                  </a:lnTo>
                  <a:lnTo>
                    <a:pt x="2861" y="7401"/>
                  </a:lnTo>
                  <a:lnTo>
                    <a:pt x="3661" y="7541"/>
                  </a:lnTo>
                  <a:lnTo>
                    <a:pt x="4581" y="7681"/>
                  </a:lnTo>
                  <a:lnTo>
                    <a:pt x="5741" y="7841"/>
                  </a:lnTo>
                  <a:lnTo>
                    <a:pt x="5781" y="7201"/>
                  </a:lnTo>
                  <a:lnTo>
                    <a:pt x="5821" y="6601"/>
                  </a:lnTo>
                  <a:lnTo>
                    <a:pt x="5841" y="6041"/>
                  </a:lnTo>
                  <a:lnTo>
                    <a:pt x="5841" y="5501"/>
                  </a:lnTo>
                  <a:lnTo>
                    <a:pt x="5841" y="5001"/>
                  </a:lnTo>
                  <a:lnTo>
                    <a:pt x="5821" y="4541"/>
                  </a:lnTo>
                  <a:lnTo>
                    <a:pt x="5781" y="4101"/>
                  </a:lnTo>
                  <a:lnTo>
                    <a:pt x="5741" y="3681"/>
                  </a:lnTo>
                  <a:lnTo>
                    <a:pt x="5681" y="3301"/>
                  </a:lnTo>
                  <a:lnTo>
                    <a:pt x="5621" y="2941"/>
                  </a:lnTo>
                  <a:lnTo>
                    <a:pt x="5561" y="2601"/>
                  </a:lnTo>
                  <a:lnTo>
                    <a:pt x="5481" y="2301"/>
                  </a:lnTo>
                  <a:lnTo>
                    <a:pt x="5301" y="1761"/>
                  </a:lnTo>
                  <a:lnTo>
                    <a:pt x="5121" y="1321"/>
                  </a:lnTo>
                  <a:lnTo>
                    <a:pt x="4941" y="940"/>
                  </a:lnTo>
                  <a:lnTo>
                    <a:pt x="4741" y="640"/>
                  </a:lnTo>
                  <a:lnTo>
                    <a:pt x="4561" y="420"/>
                  </a:lnTo>
                  <a:lnTo>
                    <a:pt x="4401" y="240"/>
                  </a:lnTo>
                  <a:lnTo>
                    <a:pt x="4241" y="120"/>
                  </a:lnTo>
                  <a:lnTo>
                    <a:pt x="4141" y="60"/>
                  </a:lnTo>
                  <a:lnTo>
                    <a:pt x="4041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847825" y="1529175"/>
              <a:ext cx="104025" cy="192525"/>
            </a:xfrm>
            <a:custGeom>
              <a:rect b="b" l="l" r="r" t="t"/>
              <a:pathLst>
                <a:path extrusionOk="0" h="7701" w="4161">
                  <a:moveTo>
                    <a:pt x="1940" y="0"/>
                  </a:moveTo>
                  <a:lnTo>
                    <a:pt x="1780" y="40"/>
                  </a:lnTo>
                  <a:lnTo>
                    <a:pt x="1620" y="100"/>
                  </a:lnTo>
                  <a:lnTo>
                    <a:pt x="1480" y="200"/>
                  </a:lnTo>
                  <a:lnTo>
                    <a:pt x="1360" y="340"/>
                  </a:lnTo>
                  <a:lnTo>
                    <a:pt x="1240" y="480"/>
                  </a:lnTo>
                  <a:lnTo>
                    <a:pt x="1120" y="660"/>
                  </a:lnTo>
                  <a:lnTo>
                    <a:pt x="1000" y="881"/>
                  </a:lnTo>
                  <a:lnTo>
                    <a:pt x="900" y="1101"/>
                  </a:lnTo>
                  <a:lnTo>
                    <a:pt x="800" y="1341"/>
                  </a:lnTo>
                  <a:lnTo>
                    <a:pt x="720" y="1601"/>
                  </a:lnTo>
                  <a:lnTo>
                    <a:pt x="560" y="2181"/>
                  </a:lnTo>
                  <a:lnTo>
                    <a:pt x="440" y="2801"/>
                  </a:lnTo>
                  <a:lnTo>
                    <a:pt x="320" y="3441"/>
                  </a:lnTo>
                  <a:lnTo>
                    <a:pt x="240" y="4101"/>
                  </a:lnTo>
                  <a:lnTo>
                    <a:pt x="160" y="4761"/>
                  </a:lnTo>
                  <a:lnTo>
                    <a:pt x="100" y="5421"/>
                  </a:lnTo>
                  <a:lnTo>
                    <a:pt x="20" y="6601"/>
                  </a:lnTo>
                  <a:lnTo>
                    <a:pt x="0" y="7541"/>
                  </a:lnTo>
                  <a:lnTo>
                    <a:pt x="1040" y="7621"/>
                  </a:lnTo>
                  <a:lnTo>
                    <a:pt x="2080" y="7681"/>
                  </a:lnTo>
                  <a:lnTo>
                    <a:pt x="3140" y="7701"/>
                  </a:lnTo>
                  <a:lnTo>
                    <a:pt x="4161" y="7701"/>
                  </a:lnTo>
                  <a:lnTo>
                    <a:pt x="4161" y="6841"/>
                  </a:lnTo>
                  <a:lnTo>
                    <a:pt x="4141" y="5761"/>
                  </a:lnTo>
                  <a:lnTo>
                    <a:pt x="4121" y="5181"/>
                  </a:lnTo>
                  <a:lnTo>
                    <a:pt x="4081" y="4561"/>
                  </a:lnTo>
                  <a:lnTo>
                    <a:pt x="4021" y="3961"/>
                  </a:lnTo>
                  <a:lnTo>
                    <a:pt x="3941" y="3341"/>
                  </a:lnTo>
                  <a:lnTo>
                    <a:pt x="3840" y="2761"/>
                  </a:lnTo>
                  <a:lnTo>
                    <a:pt x="3700" y="2201"/>
                  </a:lnTo>
                  <a:lnTo>
                    <a:pt x="3560" y="1661"/>
                  </a:lnTo>
                  <a:lnTo>
                    <a:pt x="3460" y="1421"/>
                  </a:lnTo>
                  <a:lnTo>
                    <a:pt x="3360" y="1201"/>
                  </a:lnTo>
                  <a:lnTo>
                    <a:pt x="3260" y="981"/>
                  </a:lnTo>
                  <a:lnTo>
                    <a:pt x="3160" y="781"/>
                  </a:lnTo>
                  <a:lnTo>
                    <a:pt x="3020" y="600"/>
                  </a:lnTo>
                  <a:lnTo>
                    <a:pt x="2900" y="440"/>
                  </a:lnTo>
                  <a:lnTo>
                    <a:pt x="2760" y="300"/>
                  </a:lnTo>
                  <a:lnTo>
                    <a:pt x="2600" y="180"/>
                  </a:lnTo>
                  <a:lnTo>
                    <a:pt x="2440" y="100"/>
                  </a:lnTo>
                  <a:lnTo>
                    <a:pt x="2280" y="40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674300" y="1206150"/>
              <a:ext cx="194050" cy="203550"/>
            </a:xfrm>
            <a:custGeom>
              <a:rect b="b" l="l" r="r" t="t"/>
              <a:pathLst>
                <a:path extrusionOk="0" h="8142" w="7762">
                  <a:moveTo>
                    <a:pt x="4661" y="1"/>
                  </a:moveTo>
                  <a:lnTo>
                    <a:pt x="4441" y="201"/>
                  </a:lnTo>
                  <a:lnTo>
                    <a:pt x="3841" y="761"/>
                  </a:lnTo>
                  <a:lnTo>
                    <a:pt x="3021" y="1561"/>
                  </a:lnTo>
                  <a:lnTo>
                    <a:pt x="2561" y="2041"/>
                  </a:lnTo>
                  <a:lnTo>
                    <a:pt x="2101" y="2541"/>
                  </a:lnTo>
                  <a:lnTo>
                    <a:pt x="1641" y="3061"/>
                  </a:lnTo>
                  <a:lnTo>
                    <a:pt x="1201" y="3581"/>
                  </a:lnTo>
                  <a:lnTo>
                    <a:pt x="821" y="4101"/>
                  </a:lnTo>
                  <a:lnTo>
                    <a:pt x="481" y="4621"/>
                  </a:lnTo>
                  <a:lnTo>
                    <a:pt x="341" y="4861"/>
                  </a:lnTo>
                  <a:lnTo>
                    <a:pt x="221" y="5081"/>
                  </a:lnTo>
                  <a:lnTo>
                    <a:pt x="121" y="5301"/>
                  </a:lnTo>
                  <a:lnTo>
                    <a:pt x="61" y="5521"/>
                  </a:lnTo>
                  <a:lnTo>
                    <a:pt x="21" y="5721"/>
                  </a:lnTo>
                  <a:lnTo>
                    <a:pt x="1" y="5901"/>
                  </a:lnTo>
                  <a:lnTo>
                    <a:pt x="21" y="6081"/>
                  </a:lnTo>
                  <a:lnTo>
                    <a:pt x="61" y="6221"/>
                  </a:lnTo>
                  <a:lnTo>
                    <a:pt x="141" y="6361"/>
                  </a:lnTo>
                  <a:lnTo>
                    <a:pt x="221" y="6481"/>
                  </a:lnTo>
                  <a:lnTo>
                    <a:pt x="321" y="6581"/>
                  </a:lnTo>
                  <a:lnTo>
                    <a:pt x="421" y="6681"/>
                  </a:lnTo>
                  <a:lnTo>
                    <a:pt x="521" y="6761"/>
                  </a:lnTo>
                  <a:lnTo>
                    <a:pt x="641" y="6841"/>
                  </a:lnTo>
                  <a:lnTo>
                    <a:pt x="761" y="6901"/>
                  </a:lnTo>
                  <a:lnTo>
                    <a:pt x="901" y="6941"/>
                  </a:lnTo>
                  <a:lnTo>
                    <a:pt x="1181" y="7021"/>
                  </a:lnTo>
                  <a:lnTo>
                    <a:pt x="1461" y="7061"/>
                  </a:lnTo>
                  <a:lnTo>
                    <a:pt x="1781" y="7081"/>
                  </a:lnTo>
                  <a:lnTo>
                    <a:pt x="2101" y="7061"/>
                  </a:lnTo>
                  <a:lnTo>
                    <a:pt x="2741" y="7021"/>
                  </a:lnTo>
                  <a:lnTo>
                    <a:pt x="3361" y="6981"/>
                  </a:lnTo>
                  <a:lnTo>
                    <a:pt x="3641" y="6961"/>
                  </a:lnTo>
                  <a:lnTo>
                    <a:pt x="3921" y="6981"/>
                  </a:lnTo>
                  <a:lnTo>
                    <a:pt x="4161" y="7001"/>
                  </a:lnTo>
                  <a:lnTo>
                    <a:pt x="4381" y="7061"/>
                  </a:lnTo>
                  <a:lnTo>
                    <a:pt x="4581" y="7141"/>
                  </a:lnTo>
                  <a:lnTo>
                    <a:pt x="4761" y="7241"/>
                  </a:lnTo>
                  <a:lnTo>
                    <a:pt x="5161" y="7481"/>
                  </a:lnTo>
                  <a:lnTo>
                    <a:pt x="5541" y="7721"/>
                  </a:lnTo>
                  <a:lnTo>
                    <a:pt x="5921" y="7941"/>
                  </a:lnTo>
                  <a:lnTo>
                    <a:pt x="6121" y="8021"/>
                  </a:lnTo>
                  <a:lnTo>
                    <a:pt x="6301" y="8101"/>
                  </a:lnTo>
                  <a:lnTo>
                    <a:pt x="6481" y="8141"/>
                  </a:lnTo>
                  <a:lnTo>
                    <a:pt x="6681" y="8141"/>
                  </a:lnTo>
                  <a:lnTo>
                    <a:pt x="6861" y="8121"/>
                  </a:lnTo>
                  <a:lnTo>
                    <a:pt x="7021" y="8041"/>
                  </a:lnTo>
                  <a:lnTo>
                    <a:pt x="7201" y="7921"/>
                  </a:lnTo>
                  <a:lnTo>
                    <a:pt x="7381" y="7761"/>
                  </a:lnTo>
                  <a:lnTo>
                    <a:pt x="7461" y="7641"/>
                  </a:lnTo>
                  <a:lnTo>
                    <a:pt x="7521" y="7521"/>
                  </a:lnTo>
                  <a:lnTo>
                    <a:pt x="7581" y="7381"/>
                  </a:lnTo>
                  <a:lnTo>
                    <a:pt x="7641" y="7221"/>
                  </a:lnTo>
                  <a:lnTo>
                    <a:pt x="7681" y="7041"/>
                  </a:lnTo>
                  <a:lnTo>
                    <a:pt x="7721" y="6861"/>
                  </a:lnTo>
                  <a:lnTo>
                    <a:pt x="7761" y="6441"/>
                  </a:lnTo>
                  <a:lnTo>
                    <a:pt x="7761" y="5961"/>
                  </a:lnTo>
                  <a:lnTo>
                    <a:pt x="7721" y="5461"/>
                  </a:lnTo>
                  <a:lnTo>
                    <a:pt x="7641" y="4921"/>
                  </a:lnTo>
                  <a:lnTo>
                    <a:pt x="7521" y="4361"/>
                  </a:lnTo>
                  <a:lnTo>
                    <a:pt x="7341" y="3781"/>
                  </a:lnTo>
                  <a:lnTo>
                    <a:pt x="7121" y="3201"/>
                  </a:lnTo>
                  <a:lnTo>
                    <a:pt x="6981" y="2921"/>
                  </a:lnTo>
                  <a:lnTo>
                    <a:pt x="6841" y="2621"/>
                  </a:lnTo>
                  <a:lnTo>
                    <a:pt x="6681" y="2341"/>
                  </a:lnTo>
                  <a:lnTo>
                    <a:pt x="6521" y="2041"/>
                  </a:lnTo>
                  <a:lnTo>
                    <a:pt x="6321" y="1761"/>
                  </a:lnTo>
                  <a:lnTo>
                    <a:pt x="6141" y="1501"/>
                  </a:lnTo>
                  <a:lnTo>
                    <a:pt x="5921" y="1221"/>
                  </a:lnTo>
                  <a:lnTo>
                    <a:pt x="5701" y="961"/>
                  </a:lnTo>
                  <a:lnTo>
                    <a:pt x="5461" y="701"/>
                  </a:lnTo>
                  <a:lnTo>
                    <a:pt x="5201" y="461"/>
                  </a:lnTo>
                  <a:lnTo>
                    <a:pt x="4941" y="221"/>
                  </a:lnTo>
                  <a:lnTo>
                    <a:pt x="4661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874825" y="997150"/>
              <a:ext cx="279025" cy="224525"/>
            </a:xfrm>
            <a:custGeom>
              <a:rect b="b" l="l" r="r" t="t"/>
              <a:pathLst>
                <a:path extrusionOk="0" h="8981" w="11161">
                  <a:moveTo>
                    <a:pt x="7341" y="0"/>
                  </a:moveTo>
                  <a:lnTo>
                    <a:pt x="7001" y="40"/>
                  </a:lnTo>
                  <a:lnTo>
                    <a:pt x="6321" y="120"/>
                  </a:lnTo>
                  <a:lnTo>
                    <a:pt x="5541" y="260"/>
                  </a:lnTo>
                  <a:lnTo>
                    <a:pt x="4721" y="440"/>
                  </a:lnTo>
                  <a:lnTo>
                    <a:pt x="3901" y="640"/>
                  </a:lnTo>
                  <a:lnTo>
                    <a:pt x="3101" y="880"/>
                  </a:lnTo>
                  <a:lnTo>
                    <a:pt x="2340" y="1141"/>
                  </a:lnTo>
                  <a:lnTo>
                    <a:pt x="2000" y="1261"/>
                  </a:lnTo>
                  <a:lnTo>
                    <a:pt x="1680" y="1401"/>
                  </a:lnTo>
                  <a:lnTo>
                    <a:pt x="1380" y="1541"/>
                  </a:lnTo>
                  <a:lnTo>
                    <a:pt x="1120" y="1681"/>
                  </a:lnTo>
                  <a:lnTo>
                    <a:pt x="880" y="1841"/>
                  </a:lnTo>
                  <a:lnTo>
                    <a:pt x="700" y="2001"/>
                  </a:lnTo>
                  <a:lnTo>
                    <a:pt x="520" y="2161"/>
                  </a:lnTo>
                  <a:lnTo>
                    <a:pt x="380" y="2321"/>
                  </a:lnTo>
                  <a:lnTo>
                    <a:pt x="260" y="2501"/>
                  </a:lnTo>
                  <a:lnTo>
                    <a:pt x="180" y="2681"/>
                  </a:lnTo>
                  <a:lnTo>
                    <a:pt x="100" y="2841"/>
                  </a:lnTo>
                  <a:lnTo>
                    <a:pt x="60" y="3021"/>
                  </a:lnTo>
                  <a:lnTo>
                    <a:pt x="20" y="3181"/>
                  </a:lnTo>
                  <a:lnTo>
                    <a:pt x="0" y="3341"/>
                  </a:lnTo>
                  <a:lnTo>
                    <a:pt x="0" y="3481"/>
                  </a:lnTo>
                  <a:lnTo>
                    <a:pt x="0" y="3601"/>
                  </a:lnTo>
                  <a:lnTo>
                    <a:pt x="20" y="3721"/>
                  </a:lnTo>
                  <a:lnTo>
                    <a:pt x="60" y="3821"/>
                  </a:lnTo>
                  <a:lnTo>
                    <a:pt x="80" y="3901"/>
                  </a:lnTo>
                  <a:lnTo>
                    <a:pt x="120" y="3961"/>
                  </a:lnTo>
                  <a:lnTo>
                    <a:pt x="220" y="4141"/>
                  </a:lnTo>
                  <a:lnTo>
                    <a:pt x="520" y="4621"/>
                  </a:lnTo>
                  <a:lnTo>
                    <a:pt x="720" y="4961"/>
                  </a:lnTo>
                  <a:lnTo>
                    <a:pt x="980" y="5321"/>
                  </a:lnTo>
                  <a:lnTo>
                    <a:pt x="1260" y="5721"/>
                  </a:lnTo>
                  <a:lnTo>
                    <a:pt x="1600" y="6141"/>
                  </a:lnTo>
                  <a:lnTo>
                    <a:pt x="1960" y="6561"/>
                  </a:lnTo>
                  <a:lnTo>
                    <a:pt x="2360" y="6981"/>
                  </a:lnTo>
                  <a:lnTo>
                    <a:pt x="2780" y="7401"/>
                  </a:lnTo>
                  <a:lnTo>
                    <a:pt x="3241" y="7781"/>
                  </a:lnTo>
                  <a:lnTo>
                    <a:pt x="3481" y="7961"/>
                  </a:lnTo>
                  <a:lnTo>
                    <a:pt x="3721" y="8121"/>
                  </a:lnTo>
                  <a:lnTo>
                    <a:pt x="3981" y="8261"/>
                  </a:lnTo>
                  <a:lnTo>
                    <a:pt x="4241" y="8401"/>
                  </a:lnTo>
                  <a:lnTo>
                    <a:pt x="4501" y="8541"/>
                  </a:lnTo>
                  <a:lnTo>
                    <a:pt x="4761" y="8641"/>
                  </a:lnTo>
                  <a:lnTo>
                    <a:pt x="5041" y="8721"/>
                  </a:lnTo>
                  <a:lnTo>
                    <a:pt x="5321" y="8801"/>
                  </a:lnTo>
                  <a:lnTo>
                    <a:pt x="5861" y="8901"/>
                  </a:lnTo>
                  <a:lnTo>
                    <a:pt x="6341" y="8961"/>
                  </a:lnTo>
                  <a:lnTo>
                    <a:pt x="6781" y="8981"/>
                  </a:lnTo>
                  <a:lnTo>
                    <a:pt x="7161" y="8981"/>
                  </a:lnTo>
                  <a:lnTo>
                    <a:pt x="7501" y="8941"/>
                  </a:lnTo>
                  <a:lnTo>
                    <a:pt x="7821" y="8861"/>
                  </a:lnTo>
                  <a:lnTo>
                    <a:pt x="8101" y="8761"/>
                  </a:lnTo>
                  <a:lnTo>
                    <a:pt x="8341" y="8641"/>
                  </a:lnTo>
                  <a:lnTo>
                    <a:pt x="8561" y="8501"/>
                  </a:lnTo>
                  <a:lnTo>
                    <a:pt x="8781" y="8321"/>
                  </a:lnTo>
                  <a:lnTo>
                    <a:pt x="8961" y="8141"/>
                  </a:lnTo>
                  <a:lnTo>
                    <a:pt x="9141" y="7921"/>
                  </a:lnTo>
                  <a:lnTo>
                    <a:pt x="9321" y="7701"/>
                  </a:lnTo>
                  <a:lnTo>
                    <a:pt x="9481" y="7441"/>
                  </a:lnTo>
                  <a:lnTo>
                    <a:pt x="9841" y="6921"/>
                  </a:lnTo>
                  <a:lnTo>
                    <a:pt x="10021" y="6621"/>
                  </a:lnTo>
                  <a:lnTo>
                    <a:pt x="10181" y="6301"/>
                  </a:lnTo>
                  <a:lnTo>
                    <a:pt x="10341" y="5941"/>
                  </a:lnTo>
                  <a:lnTo>
                    <a:pt x="10481" y="5561"/>
                  </a:lnTo>
                  <a:lnTo>
                    <a:pt x="10621" y="5181"/>
                  </a:lnTo>
                  <a:lnTo>
                    <a:pt x="10741" y="4781"/>
                  </a:lnTo>
                  <a:lnTo>
                    <a:pt x="10841" y="4361"/>
                  </a:lnTo>
                  <a:lnTo>
                    <a:pt x="10941" y="3961"/>
                  </a:lnTo>
                  <a:lnTo>
                    <a:pt x="11021" y="3561"/>
                  </a:lnTo>
                  <a:lnTo>
                    <a:pt x="11081" y="3161"/>
                  </a:lnTo>
                  <a:lnTo>
                    <a:pt x="11121" y="2781"/>
                  </a:lnTo>
                  <a:lnTo>
                    <a:pt x="11161" y="2441"/>
                  </a:lnTo>
                  <a:lnTo>
                    <a:pt x="11161" y="2101"/>
                  </a:lnTo>
                  <a:lnTo>
                    <a:pt x="11161" y="1821"/>
                  </a:lnTo>
                  <a:lnTo>
                    <a:pt x="11141" y="1561"/>
                  </a:lnTo>
                  <a:lnTo>
                    <a:pt x="11101" y="1341"/>
                  </a:lnTo>
                  <a:lnTo>
                    <a:pt x="11021" y="1161"/>
                  </a:lnTo>
                  <a:lnTo>
                    <a:pt x="10901" y="1000"/>
                  </a:lnTo>
                  <a:lnTo>
                    <a:pt x="10761" y="840"/>
                  </a:lnTo>
                  <a:lnTo>
                    <a:pt x="10581" y="700"/>
                  </a:lnTo>
                  <a:lnTo>
                    <a:pt x="10361" y="560"/>
                  </a:lnTo>
                  <a:lnTo>
                    <a:pt x="10141" y="440"/>
                  </a:lnTo>
                  <a:lnTo>
                    <a:pt x="9881" y="340"/>
                  </a:lnTo>
                  <a:lnTo>
                    <a:pt x="9601" y="240"/>
                  </a:lnTo>
                  <a:lnTo>
                    <a:pt x="9301" y="160"/>
                  </a:lnTo>
                  <a:lnTo>
                    <a:pt x="8981" y="100"/>
                  </a:lnTo>
                  <a:lnTo>
                    <a:pt x="8661" y="60"/>
                  </a:lnTo>
                  <a:lnTo>
                    <a:pt x="8341" y="20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509800" y="917150"/>
              <a:ext cx="268050" cy="237025"/>
            </a:xfrm>
            <a:custGeom>
              <a:rect b="b" l="l" r="r" t="t"/>
              <a:pathLst>
                <a:path extrusionOk="0" h="9481" w="10722">
                  <a:moveTo>
                    <a:pt x="2201" y="0"/>
                  </a:moveTo>
                  <a:lnTo>
                    <a:pt x="1921" y="20"/>
                  </a:lnTo>
                  <a:lnTo>
                    <a:pt x="1661" y="60"/>
                  </a:lnTo>
                  <a:lnTo>
                    <a:pt x="1421" y="120"/>
                  </a:lnTo>
                  <a:lnTo>
                    <a:pt x="1201" y="200"/>
                  </a:lnTo>
                  <a:lnTo>
                    <a:pt x="1021" y="300"/>
                  </a:lnTo>
                  <a:lnTo>
                    <a:pt x="861" y="440"/>
                  </a:lnTo>
                  <a:lnTo>
                    <a:pt x="721" y="580"/>
                  </a:lnTo>
                  <a:lnTo>
                    <a:pt x="621" y="780"/>
                  </a:lnTo>
                  <a:lnTo>
                    <a:pt x="521" y="1000"/>
                  </a:lnTo>
                  <a:lnTo>
                    <a:pt x="421" y="1280"/>
                  </a:lnTo>
                  <a:lnTo>
                    <a:pt x="341" y="1600"/>
                  </a:lnTo>
                  <a:lnTo>
                    <a:pt x="261" y="1940"/>
                  </a:lnTo>
                  <a:lnTo>
                    <a:pt x="181" y="2320"/>
                  </a:lnTo>
                  <a:lnTo>
                    <a:pt x="121" y="2720"/>
                  </a:lnTo>
                  <a:lnTo>
                    <a:pt x="61" y="3120"/>
                  </a:lnTo>
                  <a:lnTo>
                    <a:pt x="21" y="3540"/>
                  </a:lnTo>
                  <a:lnTo>
                    <a:pt x="1" y="3960"/>
                  </a:lnTo>
                  <a:lnTo>
                    <a:pt x="1" y="4381"/>
                  </a:lnTo>
                  <a:lnTo>
                    <a:pt x="1" y="4781"/>
                  </a:lnTo>
                  <a:lnTo>
                    <a:pt x="21" y="5201"/>
                  </a:lnTo>
                  <a:lnTo>
                    <a:pt x="61" y="5581"/>
                  </a:lnTo>
                  <a:lnTo>
                    <a:pt x="121" y="5941"/>
                  </a:lnTo>
                  <a:lnTo>
                    <a:pt x="201" y="6281"/>
                  </a:lnTo>
                  <a:lnTo>
                    <a:pt x="361" y="6881"/>
                  </a:lnTo>
                  <a:lnTo>
                    <a:pt x="461" y="7181"/>
                  </a:lnTo>
                  <a:lnTo>
                    <a:pt x="541" y="7441"/>
                  </a:lnTo>
                  <a:lnTo>
                    <a:pt x="661" y="7701"/>
                  </a:lnTo>
                  <a:lnTo>
                    <a:pt x="781" y="7941"/>
                  </a:lnTo>
                  <a:lnTo>
                    <a:pt x="921" y="8161"/>
                  </a:lnTo>
                  <a:lnTo>
                    <a:pt x="1081" y="8381"/>
                  </a:lnTo>
                  <a:lnTo>
                    <a:pt x="1281" y="8581"/>
                  </a:lnTo>
                  <a:lnTo>
                    <a:pt x="1521" y="8741"/>
                  </a:lnTo>
                  <a:lnTo>
                    <a:pt x="1801" y="8921"/>
                  </a:lnTo>
                  <a:lnTo>
                    <a:pt x="2101" y="9061"/>
                  </a:lnTo>
                  <a:lnTo>
                    <a:pt x="2481" y="9181"/>
                  </a:lnTo>
                  <a:lnTo>
                    <a:pt x="2901" y="9301"/>
                  </a:lnTo>
                  <a:lnTo>
                    <a:pt x="3381" y="9381"/>
                  </a:lnTo>
                  <a:lnTo>
                    <a:pt x="3921" y="9461"/>
                  </a:lnTo>
                  <a:lnTo>
                    <a:pt x="4201" y="9481"/>
                  </a:lnTo>
                  <a:lnTo>
                    <a:pt x="4481" y="9481"/>
                  </a:lnTo>
                  <a:lnTo>
                    <a:pt x="4781" y="9461"/>
                  </a:lnTo>
                  <a:lnTo>
                    <a:pt x="5061" y="9421"/>
                  </a:lnTo>
                  <a:lnTo>
                    <a:pt x="5361" y="9381"/>
                  </a:lnTo>
                  <a:lnTo>
                    <a:pt x="5641" y="9301"/>
                  </a:lnTo>
                  <a:lnTo>
                    <a:pt x="5921" y="9221"/>
                  </a:lnTo>
                  <a:lnTo>
                    <a:pt x="6201" y="9121"/>
                  </a:lnTo>
                  <a:lnTo>
                    <a:pt x="6761" y="8921"/>
                  </a:lnTo>
                  <a:lnTo>
                    <a:pt x="7301" y="8661"/>
                  </a:lnTo>
                  <a:lnTo>
                    <a:pt x="7801" y="8381"/>
                  </a:lnTo>
                  <a:lnTo>
                    <a:pt x="8281" y="8081"/>
                  </a:lnTo>
                  <a:lnTo>
                    <a:pt x="8721" y="7781"/>
                  </a:lnTo>
                  <a:lnTo>
                    <a:pt x="9121" y="7501"/>
                  </a:lnTo>
                  <a:lnTo>
                    <a:pt x="9481" y="7221"/>
                  </a:lnTo>
                  <a:lnTo>
                    <a:pt x="9781" y="6981"/>
                  </a:lnTo>
                  <a:lnTo>
                    <a:pt x="10201" y="6601"/>
                  </a:lnTo>
                  <a:lnTo>
                    <a:pt x="10341" y="6461"/>
                  </a:lnTo>
                  <a:lnTo>
                    <a:pt x="10401" y="6421"/>
                  </a:lnTo>
                  <a:lnTo>
                    <a:pt x="10461" y="6361"/>
                  </a:lnTo>
                  <a:lnTo>
                    <a:pt x="10521" y="6281"/>
                  </a:lnTo>
                  <a:lnTo>
                    <a:pt x="10581" y="6161"/>
                  </a:lnTo>
                  <a:lnTo>
                    <a:pt x="10621" y="6041"/>
                  </a:lnTo>
                  <a:lnTo>
                    <a:pt x="10661" y="5901"/>
                  </a:lnTo>
                  <a:lnTo>
                    <a:pt x="10701" y="5761"/>
                  </a:lnTo>
                  <a:lnTo>
                    <a:pt x="10721" y="5601"/>
                  </a:lnTo>
                  <a:lnTo>
                    <a:pt x="10721" y="5421"/>
                  </a:lnTo>
                  <a:lnTo>
                    <a:pt x="10701" y="5221"/>
                  </a:lnTo>
                  <a:lnTo>
                    <a:pt x="10661" y="5041"/>
                  </a:lnTo>
                  <a:lnTo>
                    <a:pt x="10601" y="4841"/>
                  </a:lnTo>
                  <a:lnTo>
                    <a:pt x="10521" y="4621"/>
                  </a:lnTo>
                  <a:lnTo>
                    <a:pt x="10421" y="4421"/>
                  </a:lnTo>
                  <a:lnTo>
                    <a:pt x="10281" y="4200"/>
                  </a:lnTo>
                  <a:lnTo>
                    <a:pt x="10101" y="4000"/>
                  </a:lnTo>
                  <a:lnTo>
                    <a:pt x="9901" y="3780"/>
                  </a:lnTo>
                  <a:lnTo>
                    <a:pt x="9661" y="3560"/>
                  </a:lnTo>
                  <a:lnTo>
                    <a:pt x="9401" y="3320"/>
                  </a:lnTo>
                  <a:lnTo>
                    <a:pt x="9121" y="3100"/>
                  </a:lnTo>
                  <a:lnTo>
                    <a:pt x="8481" y="2620"/>
                  </a:lnTo>
                  <a:lnTo>
                    <a:pt x="7781" y="2140"/>
                  </a:lnTo>
                  <a:lnTo>
                    <a:pt x="7061" y="1680"/>
                  </a:lnTo>
                  <a:lnTo>
                    <a:pt x="6341" y="1260"/>
                  </a:lnTo>
                  <a:lnTo>
                    <a:pt x="5661" y="900"/>
                  </a:lnTo>
                  <a:lnTo>
                    <a:pt x="5021" y="600"/>
                  </a:lnTo>
                  <a:lnTo>
                    <a:pt x="4721" y="480"/>
                  </a:lnTo>
                  <a:lnTo>
                    <a:pt x="4401" y="360"/>
                  </a:lnTo>
                  <a:lnTo>
                    <a:pt x="4081" y="260"/>
                  </a:lnTo>
                  <a:lnTo>
                    <a:pt x="3761" y="180"/>
                  </a:lnTo>
                  <a:lnTo>
                    <a:pt x="3441" y="120"/>
                  </a:lnTo>
                  <a:lnTo>
                    <a:pt x="3121" y="60"/>
                  </a:lnTo>
                  <a:lnTo>
                    <a:pt x="2801" y="2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868600" y="2688725"/>
              <a:ext cx="1706100" cy="1706100"/>
            </a:xfrm>
            <a:custGeom>
              <a:rect b="b" l="l" r="r" t="t"/>
              <a:pathLst>
                <a:path extrusionOk="0" h="68244" w="68244">
                  <a:moveTo>
                    <a:pt x="33242" y="1"/>
                  </a:moveTo>
                  <a:lnTo>
                    <a:pt x="32362" y="41"/>
                  </a:lnTo>
                  <a:lnTo>
                    <a:pt x="31501" y="101"/>
                  </a:lnTo>
                  <a:lnTo>
                    <a:pt x="30641" y="161"/>
                  </a:lnTo>
                  <a:lnTo>
                    <a:pt x="29781" y="261"/>
                  </a:lnTo>
                  <a:lnTo>
                    <a:pt x="28921" y="381"/>
                  </a:lnTo>
                  <a:lnTo>
                    <a:pt x="28081" y="521"/>
                  </a:lnTo>
                  <a:lnTo>
                    <a:pt x="27241" y="681"/>
                  </a:lnTo>
                  <a:lnTo>
                    <a:pt x="26421" y="861"/>
                  </a:lnTo>
                  <a:lnTo>
                    <a:pt x="25601" y="1061"/>
                  </a:lnTo>
                  <a:lnTo>
                    <a:pt x="24781" y="1281"/>
                  </a:lnTo>
                  <a:lnTo>
                    <a:pt x="23981" y="1521"/>
                  </a:lnTo>
                  <a:lnTo>
                    <a:pt x="23181" y="1781"/>
                  </a:lnTo>
                  <a:lnTo>
                    <a:pt x="22401" y="2061"/>
                  </a:lnTo>
                  <a:lnTo>
                    <a:pt x="21621" y="2361"/>
                  </a:lnTo>
                  <a:lnTo>
                    <a:pt x="20841" y="2681"/>
                  </a:lnTo>
                  <a:lnTo>
                    <a:pt x="20081" y="3001"/>
                  </a:lnTo>
                  <a:lnTo>
                    <a:pt x="19341" y="3361"/>
                  </a:lnTo>
                  <a:lnTo>
                    <a:pt x="18601" y="3721"/>
                  </a:lnTo>
                  <a:lnTo>
                    <a:pt x="17861" y="4121"/>
                  </a:lnTo>
                  <a:lnTo>
                    <a:pt x="17141" y="4521"/>
                  </a:lnTo>
                  <a:lnTo>
                    <a:pt x="16441" y="4941"/>
                  </a:lnTo>
                  <a:lnTo>
                    <a:pt x="15741" y="5361"/>
                  </a:lnTo>
                  <a:lnTo>
                    <a:pt x="15041" y="5821"/>
                  </a:lnTo>
                  <a:lnTo>
                    <a:pt x="14381" y="6281"/>
                  </a:lnTo>
                  <a:lnTo>
                    <a:pt x="13701" y="6781"/>
                  </a:lnTo>
                  <a:lnTo>
                    <a:pt x="13061" y="7281"/>
                  </a:lnTo>
                  <a:lnTo>
                    <a:pt x="12421" y="7781"/>
                  </a:lnTo>
                  <a:lnTo>
                    <a:pt x="11801" y="8321"/>
                  </a:lnTo>
                  <a:lnTo>
                    <a:pt x="11181" y="8861"/>
                  </a:lnTo>
                  <a:lnTo>
                    <a:pt x="10580" y="9421"/>
                  </a:lnTo>
                  <a:lnTo>
                    <a:pt x="10000" y="9981"/>
                  </a:lnTo>
                  <a:lnTo>
                    <a:pt x="9420" y="10581"/>
                  </a:lnTo>
                  <a:lnTo>
                    <a:pt x="8860" y="11181"/>
                  </a:lnTo>
                  <a:lnTo>
                    <a:pt x="8320" y="11781"/>
                  </a:lnTo>
                  <a:lnTo>
                    <a:pt x="7800" y="12421"/>
                  </a:lnTo>
                  <a:lnTo>
                    <a:pt x="7280" y="13041"/>
                  </a:lnTo>
                  <a:lnTo>
                    <a:pt x="6780" y="13701"/>
                  </a:lnTo>
                  <a:lnTo>
                    <a:pt x="6300" y="14361"/>
                  </a:lnTo>
                  <a:lnTo>
                    <a:pt x="5820" y="15041"/>
                  </a:lnTo>
                  <a:lnTo>
                    <a:pt x="5380" y="15721"/>
                  </a:lnTo>
                  <a:lnTo>
                    <a:pt x="4940" y="16421"/>
                  </a:lnTo>
                  <a:lnTo>
                    <a:pt x="4520" y="17141"/>
                  </a:lnTo>
                  <a:lnTo>
                    <a:pt x="4120" y="17862"/>
                  </a:lnTo>
                  <a:lnTo>
                    <a:pt x="3740" y="18582"/>
                  </a:lnTo>
                  <a:lnTo>
                    <a:pt x="3360" y="19322"/>
                  </a:lnTo>
                  <a:lnTo>
                    <a:pt x="3020" y="20082"/>
                  </a:lnTo>
                  <a:lnTo>
                    <a:pt x="2680" y="20842"/>
                  </a:lnTo>
                  <a:lnTo>
                    <a:pt x="2360" y="21602"/>
                  </a:lnTo>
                  <a:lnTo>
                    <a:pt x="2080" y="22382"/>
                  </a:lnTo>
                  <a:lnTo>
                    <a:pt x="1800" y="23182"/>
                  </a:lnTo>
                  <a:lnTo>
                    <a:pt x="1540" y="23962"/>
                  </a:lnTo>
                  <a:lnTo>
                    <a:pt x="1300" y="24782"/>
                  </a:lnTo>
                  <a:lnTo>
                    <a:pt x="1080" y="25582"/>
                  </a:lnTo>
                  <a:lnTo>
                    <a:pt x="880" y="26402"/>
                  </a:lnTo>
                  <a:lnTo>
                    <a:pt x="700" y="27242"/>
                  </a:lnTo>
                  <a:lnTo>
                    <a:pt x="540" y="28082"/>
                  </a:lnTo>
                  <a:lnTo>
                    <a:pt x="400" y="28922"/>
                  </a:lnTo>
                  <a:lnTo>
                    <a:pt x="280" y="29762"/>
                  </a:lnTo>
                  <a:lnTo>
                    <a:pt x="180" y="30622"/>
                  </a:lnTo>
                  <a:lnTo>
                    <a:pt x="100" y="31502"/>
                  </a:lnTo>
                  <a:lnTo>
                    <a:pt x="40" y="32362"/>
                  </a:lnTo>
                  <a:lnTo>
                    <a:pt x="20" y="33242"/>
                  </a:lnTo>
                  <a:lnTo>
                    <a:pt x="0" y="34122"/>
                  </a:lnTo>
                  <a:lnTo>
                    <a:pt x="20" y="35002"/>
                  </a:lnTo>
                  <a:lnTo>
                    <a:pt x="40" y="35882"/>
                  </a:lnTo>
                  <a:lnTo>
                    <a:pt x="100" y="36742"/>
                  </a:lnTo>
                  <a:lnTo>
                    <a:pt x="180" y="37602"/>
                  </a:lnTo>
                  <a:lnTo>
                    <a:pt x="280" y="38463"/>
                  </a:lnTo>
                  <a:lnTo>
                    <a:pt x="400" y="39323"/>
                  </a:lnTo>
                  <a:lnTo>
                    <a:pt x="540" y="40163"/>
                  </a:lnTo>
                  <a:lnTo>
                    <a:pt x="700" y="41003"/>
                  </a:lnTo>
                  <a:lnTo>
                    <a:pt x="880" y="41823"/>
                  </a:lnTo>
                  <a:lnTo>
                    <a:pt x="1080" y="42643"/>
                  </a:lnTo>
                  <a:lnTo>
                    <a:pt x="1300" y="43463"/>
                  </a:lnTo>
                  <a:lnTo>
                    <a:pt x="1540" y="44263"/>
                  </a:lnTo>
                  <a:lnTo>
                    <a:pt x="1800" y="45063"/>
                  </a:lnTo>
                  <a:lnTo>
                    <a:pt x="2080" y="45843"/>
                  </a:lnTo>
                  <a:lnTo>
                    <a:pt x="2360" y="46623"/>
                  </a:lnTo>
                  <a:lnTo>
                    <a:pt x="2680" y="47403"/>
                  </a:lnTo>
                  <a:lnTo>
                    <a:pt x="3020" y="48163"/>
                  </a:lnTo>
                  <a:lnTo>
                    <a:pt x="3360" y="48903"/>
                  </a:lnTo>
                  <a:lnTo>
                    <a:pt x="3740" y="49643"/>
                  </a:lnTo>
                  <a:lnTo>
                    <a:pt x="4120" y="50383"/>
                  </a:lnTo>
                  <a:lnTo>
                    <a:pt x="4520" y="51103"/>
                  </a:lnTo>
                  <a:lnTo>
                    <a:pt x="4940" y="51803"/>
                  </a:lnTo>
                  <a:lnTo>
                    <a:pt x="5380" y="52503"/>
                  </a:lnTo>
                  <a:lnTo>
                    <a:pt x="5820" y="53203"/>
                  </a:lnTo>
                  <a:lnTo>
                    <a:pt x="6300" y="53863"/>
                  </a:lnTo>
                  <a:lnTo>
                    <a:pt x="6780" y="54543"/>
                  </a:lnTo>
                  <a:lnTo>
                    <a:pt x="7280" y="55183"/>
                  </a:lnTo>
                  <a:lnTo>
                    <a:pt x="7800" y="55823"/>
                  </a:lnTo>
                  <a:lnTo>
                    <a:pt x="8320" y="56443"/>
                  </a:lnTo>
                  <a:lnTo>
                    <a:pt x="8860" y="57063"/>
                  </a:lnTo>
                  <a:lnTo>
                    <a:pt x="9420" y="57663"/>
                  </a:lnTo>
                  <a:lnTo>
                    <a:pt x="10000" y="58243"/>
                  </a:lnTo>
                  <a:lnTo>
                    <a:pt x="10580" y="58823"/>
                  </a:lnTo>
                  <a:lnTo>
                    <a:pt x="11181" y="59384"/>
                  </a:lnTo>
                  <a:lnTo>
                    <a:pt x="11801" y="59924"/>
                  </a:lnTo>
                  <a:lnTo>
                    <a:pt x="12421" y="60444"/>
                  </a:lnTo>
                  <a:lnTo>
                    <a:pt x="13061" y="60964"/>
                  </a:lnTo>
                  <a:lnTo>
                    <a:pt x="13701" y="61464"/>
                  </a:lnTo>
                  <a:lnTo>
                    <a:pt x="14381" y="61944"/>
                  </a:lnTo>
                  <a:lnTo>
                    <a:pt x="15041" y="62424"/>
                  </a:lnTo>
                  <a:lnTo>
                    <a:pt x="15741" y="62864"/>
                  </a:lnTo>
                  <a:lnTo>
                    <a:pt x="16441" y="63304"/>
                  </a:lnTo>
                  <a:lnTo>
                    <a:pt x="17141" y="63724"/>
                  </a:lnTo>
                  <a:lnTo>
                    <a:pt x="17861" y="64124"/>
                  </a:lnTo>
                  <a:lnTo>
                    <a:pt x="18601" y="64504"/>
                  </a:lnTo>
                  <a:lnTo>
                    <a:pt x="19341" y="64884"/>
                  </a:lnTo>
                  <a:lnTo>
                    <a:pt x="20081" y="65224"/>
                  </a:lnTo>
                  <a:lnTo>
                    <a:pt x="20841" y="65564"/>
                  </a:lnTo>
                  <a:lnTo>
                    <a:pt x="21621" y="65884"/>
                  </a:lnTo>
                  <a:lnTo>
                    <a:pt x="22401" y="66164"/>
                  </a:lnTo>
                  <a:lnTo>
                    <a:pt x="23181" y="66444"/>
                  </a:lnTo>
                  <a:lnTo>
                    <a:pt x="23981" y="66704"/>
                  </a:lnTo>
                  <a:lnTo>
                    <a:pt x="24781" y="66944"/>
                  </a:lnTo>
                  <a:lnTo>
                    <a:pt x="25601" y="67164"/>
                  </a:lnTo>
                  <a:lnTo>
                    <a:pt x="26421" y="67364"/>
                  </a:lnTo>
                  <a:lnTo>
                    <a:pt x="27241" y="67544"/>
                  </a:lnTo>
                  <a:lnTo>
                    <a:pt x="28081" y="67704"/>
                  </a:lnTo>
                  <a:lnTo>
                    <a:pt x="28921" y="67844"/>
                  </a:lnTo>
                  <a:lnTo>
                    <a:pt x="29781" y="67964"/>
                  </a:lnTo>
                  <a:lnTo>
                    <a:pt x="30641" y="68064"/>
                  </a:lnTo>
                  <a:lnTo>
                    <a:pt x="31501" y="68144"/>
                  </a:lnTo>
                  <a:lnTo>
                    <a:pt x="32362" y="68204"/>
                  </a:lnTo>
                  <a:lnTo>
                    <a:pt x="33242" y="68224"/>
                  </a:lnTo>
                  <a:lnTo>
                    <a:pt x="34122" y="68244"/>
                  </a:lnTo>
                  <a:lnTo>
                    <a:pt x="35002" y="68224"/>
                  </a:lnTo>
                  <a:lnTo>
                    <a:pt x="35882" y="68204"/>
                  </a:lnTo>
                  <a:lnTo>
                    <a:pt x="36762" y="68144"/>
                  </a:lnTo>
                  <a:lnTo>
                    <a:pt x="37622" y="68064"/>
                  </a:lnTo>
                  <a:lnTo>
                    <a:pt x="38482" y="67964"/>
                  </a:lnTo>
                  <a:lnTo>
                    <a:pt x="39322" y="67844"/>
                  </a:lnTo>
                  <a:lnTo>
                    <a:pt x="40162" y="67704"/>
                  </a:lnTo>
                  <a:lnTo>
                    <a:pt x="41002" y="67544"/>
                  </a:lnTo>
                  <a:lnTo>
                    <a:pt x="41842" y="67364"/>
                  </a:lnTo>
                  <a:lnTo>
                    <a:pt x="42662" y="67164"/>
                  </a:lnTo>
                  <a:lnTo>
                    <a:pt x="43462" y="66944"/>
                  </a:lnTo>
                  <a:lnTo>
                    <a:pt x="44282" y="66704"/>
                  </a:lnTo>
                  <a:lnTo>
                    <a:pt x="45062" y="66444"/>
                  </a:lnTo>
                  <a:lnTo>
                    <a:pt x="45862" y="66164"/>
                  </a:lnTo>
                  <a:lnTo>
                    <a:pt x="46642" y="65884"/>
                  </a:lnTo>
                  <a:lnTo>
                    <a:pt x="47402" y="65564"/>
                  </a:lnTo>
                  <a:lnTo>
                    <a:pt x="48162" y="65224"/>
                  </a:lnTo>
                  <a:lnTo>
                    <a:pt x="48922" y="64884"/>
                  </a:lnTo>
                  <a:lnTo>
                    <a:pt x="49662" y="64504"/>
                  </a:lnTo>
                  <a:lnTo>
                    <a:pt x="50382" y="64124"/>
                  </a:lnTo>
                  <a:lnTo>
                    <a:pt x="51102" y="63724"/>
                  </a:lnTo>
                  <a:lnTo>
                    <a:pt x="51822" y="63304"/>
                  </a:lnTo>
                  <a:lnTo>
                    <a:pt x="52522" y="62864"/>
                  </a:lnTo>
                  <a:lnTo>
                    <a:pt x="53202" y="62424"/>
                  </a:lnTo>
                  <a:lnTo>
                    <a:pt x="53883" y="61944"/>
                  </a:lnTo>
                  <a:lnTo>
                    <a:pt x="54543" y="61464"/>
                  </a:lnTo>
                  <a:lnTo>
                    <a:pt x="55203" y="60964"/>
                  </a:lnTo>
                  <a:lnTo>
                    <a:pt x="55823" y="60444"/>
                  </a:lnTo>
                  <a:lnTo>
                    <a:pt x="56463" y="59924"/>
                  </a:lnTo>
                  <a:lnTo>
                    <a:pt x="57063" y="59384"/>
                  </a:lnTo>
                  <a:lnTo>
                    <a:pt x="57663" y="58823"/>
                  </a:lnTo>
                  <a:lnTo>
                    <a:pt x="58263" y="58243"/>
                  </a:lnTo>
                  <a:lnTo>
                    <a:pt x="58823" y="57663"/>
                  </a:lnTo>
                  <a:lnTo>
                    <a:pt x="59383" y="57063"/>
                  </a:lnTo>
                  <a:lnTo>
                    <a:pt x="59923" y="56443"/>
                  </a:lnTo>
                  <a:lnTo>
                    <a:pt x="60463" y="55823"/>
                  </a:lnTo>
                  <a:lnTo>
                    <a:pt x="60963" y="55183"/>
                  </a:lnTo>
                  <a:lnTo>
                    <a:pt x="61463" y="54543"/>
                  </a:lnTo>
                  <a:lnTo>
                    <a:pt x="61963" y="53863"/>
                  </a:lnTo>
                  <a:lnTo>
                    <a:pt x="62423" y="53203"/>
                  </a:lnTo>
                  <a:lnTo>
                    <a:pt x="62883" y="52503"/>
                  </a:lnTo>
                  <a:lnTo>
                    <a:pt x="63303" y="51803"/>
                  </a:lnTo>
                  <a:lnTo>
                    <a:pt x="63723" y="51103"/>
                  </a:lnTo>
                  <a:lnTo>
                    <a:pt x="64123" y="50383"/>
                  </a:lnTo>
                  <a:lnTo>
                    <a:pt x="64523" y="49643"/>
                  </a:lnTo>
                  <a:lnTo>
                    <a:pt x="64883" y="48903"/>
                  </a:lnTo>
                  <a:lnTo>
                    <a:pt x="65243" y="48163"/>
                  </a:lnTo>
                  <a:lnTo>
                    <a:pt x="65563" y="47403"/>
                  </a:lnTo>
                  <a:lnTo>
                    <a:pt x="65883" y="46623"/>
                  </a:lnTo>
                  <a:lnTo>
                    <a:pt x="66183" y="45843"/>
                  </a:lnTo>
                  <a:lnTo>
                    <a:pt x="66463" y="45063"/>
                  </a:lnTo>
                  <a:lnTo>
                    <a:pt x="66723" y="44263"/>
                  </a:lnTo>
                  <a:lnTo>
                    <a:pt x="66963" y="43463"/>
                  </a:lnTo>
                  <a:lnTo>
                    <a:pt x="67183" y="42643"/>
                  </a:lnTo>
                  <a:lnTo>
                    <a:pt x="67383" y="41823"/>
                  </a:lnTo>
                  <a:lnTo>
                    <a:pt x="67563" y="41003"/>
                  </a:lnTo>
                  <a:lnTo>
                    <a:pt x="67723" y="40163"/>
                  </a:lnTo>
                  <a:lnTo>
                    <a:pt x="67863" y="39323"/>
                  </a:lnTo>
                  <a:lnTo>
                    <a:pt x="67983" y="38463"/>
                  </a:lnTo>
                  <a:lnTo>
                    <a:pt x="68083" y="37602"/>
                  </a:lnTo>
                  <a:lnTo>
                    <a:pt x="68143" y="36742"/>
                  </a:lnTo>
                  <a:lnTo>
                    <a:pt x="68203" y="35882"/>
                  </a:lnTo>
                  <a:lnTo>
                    <a:pt x="68243" y="35002"/>
                  </a:lnTo>
                  <a:lnTo>
                    <a:pt x="68243" y="34122"/>
                  </a:lnTo>
                  <a:lnTo>
                    <a:pt x="68243" y="33242"/>
                  </a:lnTo>
                  <a:lnTo>
                    <a:pt x="68203" y="32362"/>
                  </a:lnTo>
                  <a:lnTo>
                    <a:pt x="68143" y="31502"/>
                  </a:lnTo>
                  <a:lnTo>
                    <a:pt x="68083" y="30622"/>
                  </a:lnTo>
                  <a:lnTo>
                    <a:pt x="67983" y="29762"/>
                  </a:lnTo>
                  <a:lnTo>
                    <a:pt x="67863" y="28922"/>
                  </a:lnTo>
                  <a:lnTo>
                    <a:pt x="67723" y="28082"/>
                  </a:lnTo>
                  <a:lnTo>
                    <a:pt x="67563" y="27242"/>
                  </a:lnTo>
                  <a:lnTo>
                    <a:pt x="67383" y="26402"/>
                  </a:lnTo>
                  <a:lnTo>
                    <a:pt x="67183" y="25582"/>
                  </a:lnTo>
                  <a:lnTo>
                    <a:pt x="66963" y="24782"/>
                  </a:lnTo>
                  <a:lnTo>
                    <a:pt x="66723" y="23962"/>
                  </a:lnTo>
                  <a:lnTo>
                    <a:pt x="66463" y="23182"/>
                  </a:lnTo>
                  <a:lnTo>
                    <a:pt x="66183" y="22382"/>
                  </a:lnTo>
                  <a:lnTo>
                    <a:pt x="65883" y="21602"/>
                  </a:lnTo>
                  <a:lnTo>
                    <a:pt x="65563" y="20842"/>
                  </a:lnTo>
                  <a:lnTo>
                    <a:pt x="65243" y="20082"/>
                  </a:lnTo>
                  <a:lnTo>
                    <a:pt x="64883" y="19322"/>
                  </a:lnTo>
                  <a:lnTo>
                    <a:pt x="64523" y="18582"/>
                  </a:lnTo>
                  <a:lnTo>
                    <a:pt x="64123" y="17862"/>
                  </a:lnTo>
                  <a:lnTo>
                    <a:pt x="63723" y="17141"/>
                  </a:lnTo>
                  <a:lnTo>
                    <a:pt x="63303" y="16421"/>
                  </a:lnTo>
                  <a:lnTo>
                    <a:pt x="62883" y="15721"/>
                  </a:lnTo>
                  <a:lnTo>
                    <a:pt x="62423" y="15041"/>
                  </a:lnTo>
                  <a:lnTo>
                    <a:pt x="61963" y="14361"/>
                  </a:lnTo>
                  <a:lnTo>
                    <a:pt x="61463" y="13701"/>
                  </a:lnTo>
                  <a:lnTo>
                    <a:pt x="60963" y="13041"/>
                  </a:lnTo>
                  <a:lnTo>
                    <a:pt x="60463" y="12421"/>
                  </a:lnTo>
                  <a:lnTo>
                    <a:pt x="59923" y="11781"/>
                  </a:lnTo>
                  <a:lnTo>
                    <a:pt x="59383" y="11181"/>
                  </a:lnTo>
                  <a:lnTo>
                    <a:pt x="58823" y="10581"/>
                  </a:lnTo>
                  <a:lnTo>
                    <a:pt x="58263" y="9981"/>
                  </a:lnTo>
                  <a:lnTo>
                    <a:pt x="57663" y="9421"/>
                  </a:lnTo>
                  <a:lnTo>
                    <a:pt x="57063" y="8861"/>
                  </a:lnTo>
                  <a:lnTo>
                    <a:pt x="56463" y="8321"/>
                  </a:lnTo>
                  <a:lnTo>
                    <a:pt x="55823" y="7781"/>
                  </a:lnTo>
                  <a:lnTo>
                    <a:pt x="55203" y="7281"/>
                  </a:lnTo>
                  <a:lnTo>
                    <a:pt x="54543" y="6781"/>
                  </a:lnTo>
                  <a:lnTo>
                    <a:pt x="53883" y="6281"/>
                  </a:lnTo>
                  <a:lnTo>
                    <a:pt x="53202" y="5821"/>
                  </a:lnTo>
                  <a:lnTo>
                    <a:pt x="52522" y="5361"/>
                  </a:lnTo>
                  <a:lnTo>
                    <a:pt x="51822" y="4941"/>
                  </a:lnTo>
                  <a:lnTo>
                    <a:pt x="51102" y="4521"/>
                  </a:lnTo>
                  <a:lnTo>
                    <a:pt x="50382" y="4121"/>
                  </a:lnTo>
                  <a:lnTo>
                    <a:pt x="49662" y="3721"/>
                  </a:lnTo>
                  <a:lnTo>
                    <a:pt x="48922" y="3361"/>
                  </a:lnTo>
                  <a:lnTo>
                    <a:pt x="48162" y="3001"/>
                  </a:lnTo>
                  <a:lnTo>
                    <a:pt x="47402" y="2681"/>
                  </a:lnTo>
                  <a:lnTo>
                    <a:pt x="46642" y="2361"/>
                  </a:lnTo>
                  <a:lnTo>
                    <a:pt x="45862" y="2061"/>
                  </a:lnTo>
                  <a:lnTo>
                    <a:pt x="45062" y="1781"/>
                  </a:lnTo>
                  <a:lnTo>
                    <a:pt x="44282" y="1521"/>
                  </a:lnTo>
                  <a:lnTo>
                    <a:pt x="43462" y="1281"/>
                  </a:lnTo>
                  <a:lnTo>
                    <a:pt x="42662" y="1061"/>
                  </a:lnTo>
                  <a:lnTo>
                    <a:pt x="41842" y="861"/>
                  </a:lnTo>
                  <a:lnTo>
                    <a:pt x="41002" y="681"/>
                  </a:lnTo>
                  <a:lnTo>
                    <a:pt x="40162" y="521"/>
                  </a:lnTo>
                  <a:lnTo>
                    <a:pt x="39322" y="381"/>
                  </a:lnTo>
                  <a:lnTo>
                    <a:pt x="38482" y="261"/>
                  </a:lnTo>
                  <a:lnTo>
                    <a:pt x="37622" y="161"/>
                  </a:lnTo>
                  <a:lnTo>
                    <a:pt x="36762" y="101"/>
                  </a:lnTo>
                  <a:lnTo>
                    <a:pt x="35882" y="41"/>
                  </a:lnTo>
                  <a:lnTo>
                    <a:pt x="350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2341150" y="2826725"/>
              <a:ext cx="1040075" cy="643075"/>
            </a:xfrm>
            <a:custGeom>
              <a:rect b="b" l="l" r="r" t="t"/>
              <a:pathLst>
                <a:path extrusionOk="0" h="25723" w="41603">
                  <a:moveTo>
                    <a:pt x="19082" y="1"/>
                  </a:moveTo>
                  <a:lnTo>
                    <a:pt x="19082" y="10441"/>
                  </a:lnTo>
                  <a:lnTo>
                    <a:pt x="1" y="13102"/>
                  </a:lnTo>
                  <a:lnTo>
                    <a:pt x="3421" y="25722"/>
                  </a:lnTo>
                  <a:lnTo>
                    <a:pt x="26962" y="18522"/>
                  </a:lnTo>
                  <a:lnTo>
                    <a:pt x="25802" y="8081"/>
                  </a:lnTo>
                  <a:lnTo>
                    <a:pt x="41603" y="11001"/>
                  </a:lnTo>
                  <a:lnTo>
                    <a:pt x="190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220100" y="3074750"/>
              <a:ext cx="1078075" cy="986075"/>
            </a:xfrm>
            <a:custGeom>
              <a:rect b="b" l="l" r="r" t="t"/>
              <a:pathLst>
                <a:path extrusionOk="0" h="39443" w="43123">
                  <a:moveTo>
                    <a:pt x="17881" y="0"/>
                  </a:moveTo>
                  <a:lnTo>
                    <a:pt x="17341" y="40"/>
                  </a:lnTo>
                  <a:lnTo>
                    <a:pt x="16821" y="80"/>
                  </a:lnTo>
                  <a:lnTo>
                    <a:pt x="16341" y="160"/>
                  </a:lnTo>
                  <a:lnTo>
                    <a:pt x="15841" y="260"/>
                  </a:lnTo>
                  <a:lnTo>
                    <a:pt x="15341" y="400"/>
                  </a:lnTo>
                  <a:lnTo>
                    <a:pt x="14821" y="560"/>
                  </a:lnTo>
                  <a:lnTo>
                    <a:pt x="14281" y="760"/>
                  </a:lnTo>
                  <a:lnTo>
                    <a:pt x="13741" y="1000"/>
                  </a:lnTo>
                  <a:lnTo>
                    <a:pt x="13181" y="1260"/>
                  </a:lnTo>
                  <a:lnTo>
                    <a:pt x="12601" y="1540"/>
                  </a:lnTo>
                  <a:lnTo>
                    <a:pt x="12021" y="1861"/>
                  </a:lnTo>
                  <a:lnTo>
                    <a:pt x="11441" y="2201"/>
                  </a:lnTo>
                  <a:lnTo>
                    <a:pt x="10861" y="2581"/>
                  </a:lnTo>
                  <a:lnTo>
                    <a:pt x="10281" y="2961"/>
                  </a:lnTo>
                  <a:lnTo>
                    <a:pt x="9701" y="3381"/>
                  </a:lnTo>
                  <a:lnTo>
                    <a:pt x="9121" y="3821"/>
                  </a:lnTo>
                  <a:lnTo>
                    <a:pt x="8561" y="4261"/>
                  </a:lnTo>
                  <a:lnTo>
                    <a:pt x="7981" y="4741"/>
                  </a:lnTo>
                  <a:lnTo>
                    <a:pt x="7441" y="5241"/>
                  </a:lnTo>
                  <a:lnTo>
                    <a:pt x="7301" y="5381"/>
                  </a:lnTo>
                  <a:lnTo>
                    <a:pt x="7161" y="5541"/>
                  </a:lnTo>
                  <a:lnTo>
                    <a:pt x="6841" y="5961"/>
                  </a:lnTo>
                  <a:lnTo>
                    <a:pt x="6501" y="6481"/>
                  </a:lnTo>
                  <a:lnTo>
                    <a:pt x="6141" y="7101"/>
                  </a:lnTo>
                  <a:lnTo>
                    <a:pt x="5761" y="7821"/>
                  </a:lnTo>
                  <a:lnTo>
                    <a:pt x="5381" y="8621"/>
                  </a:lnTo>
                  <a:lnTo>
                    <a:pt x="4981" y="9501"/>
                  </a:lnTo>
                  <a:lnTo>
                    <a:pt x="4581" y="10441"/>
                  </a:lnTo>
                  <a:lnTo>
                    <a:pt x="4181" y="11441"/>
                  </a:lnTo>
                  <a:lnTo>
                    <a:pt x="3761" y="12521"/>
                  </a:lnTo>
                  <a:lnTo>
                    <a:pt x="3361" y="13621"/>
                  </a:lnTo>
                  <a:lnTo>
                    <a:pt x="2961" y="14781"/>
                  </a:lnTo>
                  <a:lnTo>
                    <a:pt x="2581" y="15981"/>
                  </a:lnTo>
                  <a:lnTo>
                    <a:pt x="2201" y="17201"/>
                  </a:lnTo>
                  <a:lnTo>
                    <a:pt x="1861" y="18441"/>
                  </a:lnTo>
                  <a:lnTo>
                    <a:pt x="1521" y="19701"/>
                  </a:lnTo>
                  <a:lnTo>
                    <a:pt x="1201" y="20981"/>
                  </a:lnTo>
                  <a:lnTo>
                    <a:pt x="921" y="22241"/>
                  </a:lnTo>
                  <a:lnTo>
                    <a:pt x="681" y="23502"/>
                  </a:lnTo>
                  <a:lnTo>
                    <a:pt x="461" y="24762"/>
                  </a:lnTo>
                  <a:lnTo>
                    <a:pt x="281" y="26002"/>
                  </a:lnTo>
                  <a:lnTo>
                    <a:pt x="141" y="27202"/>
                  </a:lnTo>
                  <a:lnTo>
                    <a:pt x="61" y="28382"/>
                  </a:lnTo>
                  <a:lnTo>
                    <a:pt x="21" y="28962"/>
                  </a:lnTo>
                  <a:lnTo>
                    <a:pt x="21" y="29522"/>
                  </a:lnTo>
                  <a:lnTo>
                    <a:pt x="1" y="30082"/>
                  </a:lnTo>
                  <a:lnTo>
                    <a:pt x="21" y="30602"/>
                  </a:lnTo>
                  <a:lnTo>
                    <a:pt x="41" y="31142"/>
                  </a:lnTo>
                  <a:lnTo>
                    <a:pt x="81" y="31642"/>
                  </a:lnTo>
                  <a:lnTo>
                    <a:pt x="141" y="32142"/>
                  </a:lnTo>
                  <a:lnTo>
                    <a:pt x="201" y="32622"/>
                  </a:lnTo>
                  <a:lnTo>
                    <a:pt x="281" y="33082"/>
                  </a:lnTo>
                  <a:lnTo>
                    <a:pt x="381" y="33542"/>
                  </a:lnTo>
                  <a:lnTo>
                    <a:pt x="501" y="33962"/>
                  </a:lnTo>
                  <a:lnTo>
                    <a:pt x="641" y="34382"/>
                  </a:lnTo>
                  <a:lnTo>
                    <a:pt x="781" y="34762"/>
                  </a:lnTo>
                  <a:lnTo>
                    <a:pt x="961" y="35122"/>
                  </a:lnTo>
                  <a:lnTo>
                    <a:pt x="1141" y="35482"/>
                  </a:lnTo>
                  <a:lnTo>
                    <a:pt x="1341" y="35802"/>
                  </a:lnTo>
                  <a:lnTo>
                    <a:pt x="1561" y="36102"/>
                  </a:lnTo>
                  <a:lnTo>
                    <a:pt x="1821" y="36382"/>
                  </a:lnTo>
                  <a:lnTo>
                    <a:pt x="2081" y="36622"/>
                  </a:lnTo>
                  <a:lnTo>
                    <a:pt x="2341" y="36882"/>
                  </a:lnTo>
                  <a:lnTo>
                    <a:pt x="2641" y="37102"/>
                  </a:lnTo>
                  <a:lnTo>
                    <a:pt x="2941" y="37322"/>
                  </a:lnTo>
                  <a:lnTo>
                    <a:pt x="3261" y="37522"/>
                  </a:lnTo>
                  <a:lnTo>
                    <a:pt x="3581" y="37722"/>
                  </a:lnTo>
                  <a:lnTo>
                    <a:pt x="3921" y="37902"/>
                  </a:lnTo>
                  <a:lnTo>
                    <a:pt x="4281" y="38062"/>
                  </a:lnTo>
                  <a:lnTo>
                    <a:pt x="4641" y="38222"/>
                  </a:lnTo>
                  <a:lnTo>
                    <a:pt x="5021" y="38362"/>
                  </a:lnTo>
                  <a:lnTo>
                    <a:pt x="5401" y="38502"/>
                  </a:lnTo>
                  <a:lnTo>
                    <a:pt x="5801" y="38622"/>
                  </a:lnTo>
                  <a:lnTo>
                    <a:pt x="6601" y="38842"/>
                  </a:lnTo>
                  <a:lnTo>
                    <a:pt x="7441" y="39022"/>
                  </a:lnTo>
                  <a:lnTo>
                    <a:pt x="8301" y="39162"/>
                  </a:lnTo>
                  <a:lnTo>
                    <a:pt x="9181" y="39282"/>
                  </a:lnTo>
                  <a:lnTo>
                    <a:pt x="10081" y="39362"/>
                  </a:lnTo>
                  <a:lnTo>
                    <a:pt x="10981" y="39422"/>
                  </a:lnTo>
                  <a:lnTo>
                    <a:pt x="11881" y="39442"/>
                  </a:lnTo>
                  <a:lnTo>
                    <a:pt x="12781" y="39442"/>
                  </a:lnTo>
                  <a:lnTo>
                    <a:pt x="13681" y="39422"/>
                  </a:lnTo>
                  <a:lnTo>
                    <a:pt x="14561" y="39382"/>
                  </a:lnTo>
                  <a:lnTo>
                    <a:pt x="15441" y="39342"/>
                  </a:lnTo>
                  <a:lnTo>
                    <a:pt x="16301" y="39262"/>
                  </a:lnTo>
                  <a:lnTo>
                    <a:pt x="17121" y="39202"/>
                  </a:lnTo>
                  <a:lnTo>
                    <a:pt x="17921" y="39102"/>
                  </a:lnTo>
                  <a:lnTo>
                    <a:pt x="19402" y="38902"/>
                  </a:lnTo>
                  <a:lnTo>
                    <a:pt x="20702" y="38702"/>
                  </a:lnTo>
                  <a:lnTo>
                    <a:pt x="21782" y="38522"/>
                  </a:lnTo>
                  <a:lnTo>
                    <a:pt x="22582" y="38362"/>
                  </a:lnTo>
                  <a:lnTo>
                    <a:pt x="23302" y="38202"/>
                  </a:lnTo>
                  <a:lnTo>
                    <a:pt x="24002" y="38102"/>
                  </a:lnTo>
                  <a:lnTo>
                    <a:pt x="24822" y="37962"/>
                  </a:lnTo>
                  <a:lnTo>
                    <a:pt x="25902" y="37762"/>
                  </a:lnTo>
                  <a:lnTo>
                    <a:pt x="27182" y="37482"/>
                  </a:lnTo>
                  <a:lnTo>
                    <a:pt x="28642" y="37142"/>
                  </a:lnTo>
                  <a:lnTo>
                    <a:pt x="29422" y="36942"/>
                  </a:lnTo>
                  <a:lnTo>
                    <a:pt x="30222" y="36722"/>
                  </a:lnTo>
                  <a:lnTo>
                    <a:pt x="31042" y="36482"/>
                  </a:lnTo>
                  <a:lnTo>
                    <a:pt x="31862" y="36222"/>
                  </a:lnTo>
                  <a:lnTo>
                    <a:pt x="32722" y="35942"/>
                  </a:lnTo>
                  <a:lnTo>
                    <a:pt x="33562" y="35642"/>
                  </a:lnTo>
                  <a:lnTo>
                    <a:pt x="34402" y="35322"/>
                  </a:lnTo>
                  <a:lnTo>
                    <a:pt x="35242" y="34982"/>
                  </a:lnTo>
                  <a:lnTo>
                    <a:pt x="36062" y="34602"/>
                  </a:lnTo>
                  <a:lnTo>
                    <a:pt x="36882" y="34222"/>
                  </a:lnTo>
                  <a:lnTo>
                    <a:pt x="37662" y="33802"/>
                  </a:lnTo>
                  <a:lnTo>
                    <a:pt x="38402" y="33362"/>
                  </a:lnTo>
                  <a:lnTo>
                    <a:pt x="39122" y="32902"/>
                  </a:lnTo>
                  <a:lnTo>
                    <a:pt x="39803" y="32402"/>
                  </a:lnTo>
                  <a:lnTo>
                    <a:pt x="40123" y="32142"/>
                  </a:lnTo>
                  <a:lnTo>
                    <a:pt x="40443" y="31882"/>
                  </a:lnTo>
                  <a:lnTo>
                    <a:pt x="40743" y="31622"/>
                  </a:lnTo>
                  <a:lnTo>
                    <a:pt x="41023" y="31342"/>
                  </a:lnTo>
                  <a:lnTo>
                    <a:pt x="41303" y="31062"/>
                  </a:lnTo>
                  <a:lnTo>
                    <a:pt x="41543" y="30762"/>
                  </a:lnTo>
                  <a:lnTo>
                    <a:pt x="41783" y="30482"/>
                  </a:lnTo>
                  <a:lnTo>
                    <a:pt x="42023" y="30162"/>
                  </a:lnTo>
                  <a:lnTo>
                    <a:pt x="42223" y="29862"/>
                  </a:lnTo>
                  <a:lnTo>
                    <a:pt x="42403" y="29542"/>
                  </a:lnTo>
                  <a:lnTo>
                    <a:pt x="42583" y="29222"/>
                  </a:lnTo>
                  <a:lnTo>
                    <a:pt x="42743" y="28882"/>
                  </a:lnTo>
                  <a:lnTo>
                    <a:pt x="42863" y="28542"/>
                  </a:lnTo>
                  <a:lnTo>
                    <a:pt x="42963" y="28182"/>
                  </a:lnTo>
                  <a:lnTo>
                    <a:pt x="43043" y="27822"/>
                  </a:lnTo>
                  <a:lnTo>
                    <a:pt x="43103" y="27422"/>
                  </a:lnTo>
                  <a:lnTo>
                    <a:pt x="43123" y="27022"/>
                  </a:lnTo>
                  <a:lnTo>
                    <a:pt x="43123" y="26602"/>
                  </a:lnTo>
                  <a:lnTo>
                    <a:pt x="43103" y="26182"/>
                  </a:lnTo>
                  <a:lnTo>
                    <a:pt x="43063" y="25742"/>
                  </a:lnTo>
                  <a:lnTo>
                    <a:pt x="43003" y="25282"/>
                  </a:lnTo>
                  <a:lnTo>
                    <a:pt x="42903" y="24822"/>
                  </a:lnTo>
                  <a:lnTo>
                    <a:pt x="42803" y="24342"/>
                  </a:lnTo>
                  <a:lnTo>
                    <a:pt x="42683" y="23862"/>
                  </a:lnTo>
                  <a:lnTo>
                    <a:pt x="42543" y="23362"/>
                  </a:lnTo>
                  <a:lnTo>
                    <a:pt x="42363" y="22862"/>
                  </a:lnTo>
                  <a:lnTo>
                    <a:pt x="42183" y="22361"/>
                  </a:lnTo>
                  <a:lnTo>
                    <a:pt x="41983" y="21841"/>
                  </a:lnTo>
                  <a:lnTo>
                    <a:pt x="41783" y="21321"/>
                  </a:lnTo>
                  <a:lnTo>
                    <a:pt x="41543" y="20801"/>
                  </a:lnTo>
                  <a:lnTo>
                    <a:pt x="41043" y="19721"/>
                  </a:lnTo>
                  <a:lnTo>
                    <a:pt x="40483" y="18641"/>
                  </a:lnTo>
                  <a:lnTo>
                    <a:pt x="39883" y="17561"/>
                  </a:lnTo>
                  <a:lnTo>
                    <a:pt x="39242" y="16461"/>
                  </a:lnTo>
                  <a:lnTo>
                    <a:pt x="38562" y="15361"/>
                  </a:lnTo>
                  <a:lnTo>
                    <a:pt x="37842" y="14281"/>
                  </a:lnTo>
                  <a:lnTo>
                    <a:pt x="37102" y="13201"/>
                  </a:lnTo>
                  <a:lnTo>
                    <a:pt x="36342" y="12141"/>
                  </a:lnTo>
                  <a:lnTo>
                    <a:pt x="35582" y="11101"/>
                  </a:lnTo>
                  <a:lnTo>
                    <a:pt x="34802" y="10081"/>
                  </a:lnTo>
                  <a:lnTo>
                    <a:pt x="34022" y="9101"/>
                  </a:lnTo>
                  <a:lnTo>
                    <a:pt x="33242" y="8161"/>
                  </a:lnTo>
                  <a:lnTo>
                    <a:pt x="32462" y="7261"/>
                  </a:lnTo>
                  <a:lnTo>
                    <a:pt x="31702" y="6421"/>
                  </a:lnTo>
                  <a:lnTo>
                    <a:pt x="30962" y="5621"/>
                  </a:lnTo>
                  <a:lnTo>
                    <a:pt x="30262" y="4881"/>
                  </a:lnTo>
                  <a:lnTo>
                    <a:pt x="29582" y="4201"/>
                  </a:lnTo>
                  <a:lnTo>
                    <a:pt x="28922" y="3581"/>
                  </a:lnTo>
                  <a:lnTo>
                    <a:pt x="28322" y="3061"/>
                  </a:lnTo>
                  <a:lnTo>
                    <a:pt x="27762" y="2601"/>
                  </a:lnTo>
                  <a:lnTo>
                    <a:pt x="27262" y="2221"/>
                  </a:lnTo>
                  <a:lnTo>
                    <a:pt x="26822" y="1941"/>
                  </a:lnTo>
                  <a:lnTo>
                    <a:pt x="26622" y="1841"/>
                  </a:lnTo>
                  <a:lnTo>
                    <a:pt x="26442" y="1761"/>
                  </a:lnTo>
                  <a:lnTo>
                    <a:pt x="25762" y="1500"/>
                  </a:lnTo>
                  <a:lnTo>
                    <a:pt x="25062" y="1240"/>
                  </a:lnTo>
                  <a:lnTo>
                    <a:pt x="24382" y="1020"/>
                  </a:lnTo>
                  <a:lnTo>
                    <a:pt x="23682" y="820"/>
                  </a:lnTo>
                  <a:lnTo>
                    <a:pt x="22982" y="640"/>
                  </a:lnTo>
                  <a:lnTo>
                    <a:pt x="22302" y="480"/>
                  </a:lnTo>
                  <a:lnTo>
                    <a:pt x="21622" y="340"/>
                  </a:lnTo>
                  <a:lnTo>
                    <a:pt x="20962" y="240"/>
                  </a:lnTo>
                  <a:lnTo>
                    <a:pt x="20322" y="140"/>
                  </a:lnTo>
                  <a:lnTo>
                    <a:pt x="19682" y="80"/>
                  </a:lnTo>
                  <a:lnTo>
                    <a:pt x="19062" y="20"/>
                  </a:lnTo>
                  <a:lnTo>
                    <a:pt x="18462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326100" y="3169750"/>
              <a:ext cx="161550" cy="333050"/>
            </a:xfrm>
            <a:custGeom>
              <a:rect b="b" l="l" r="r" t="t"/>
              <a:pathLst>
                <a:path extrusionOk="0" h="13322" w="6462">
                  <a:moveTo>
                    <a:pt x="6461" y="1"/>
                  </a:moveTo>
                  <a:lnTo>
                    <a:pt x="5661" y="1121"/>
                  </a:lnTo>
                  <a:lnTo>
                    <a:pt x="3881" y="3621"/>
                  </a:lnTo>
                  <a:lnTo>
                    <a:pt x="2941" y="4981"/>
                  </a:lnTo>
                  <a:lnTo>
                    <a:pt x="2101" y="6201"/>
                  </a:lnTo>
                  <a:lnTo>
                    <a:pt x="1521" y="7081"/>
                  </a:lnTo>
                  <a:lnTo>
                    <a:pt x="1361" y="7361"/>
                  </a:lnTo>
                  <a:lnTo>
                    <a:pt x="1321" y="7461"/>
                  </a:lnTo>
                  <a:lnTo>
                    <a:pt x="1301" y="7501"/>
                  </a:lnTo>
                  <a:lnTo>
                    <a:pt x="1241" y="7841"/>
                  </a:lnTo>
                  <a:lnTo>
                    <a:pt x="1101" y="8541"/>
                  </a:lnTo>
                  <a:lnTo>
                    <a:pt x="661" y="10521"/>
                  </a:lnTo>
                  <a:lnTo>
                    <a:pt x="1" y="13321"/>
                  </a:lnTo>
                  <a:lnTo>
                    <a:pt x="161" y="13241"/>
                  </a:lnTo>
                  <a:lnTo>
                    <a:pt x="601" y="13041"/>
                  </a:lnTo>
                  <a:lnTo>
                    <a:pt x="1241" y="12721"/>
                  </a:lnTo>
                  <a:lnTo>
                    <a:pt x="1601" y="12501"/>
                  </a:lnTo>
                  <a:lnTo>
                    <a:pt x="2001" y="12281"/>
                  </a:lnTo>
                  <a:lnTo>
                    <a:pt x="2421" y="12001"/>
                  </a:lnTo>
                  <a:lnTo>
                    <a:pt x="2841" y="11721"/>
                  </a:lnTo>
                  <a:lnTo>
                    <a:pt x="3261" y="11401"/>
                  </a:lnTo>
                  <a:lnTo>
                    <a:pt x="3681" y="11081"/>
                  </a:lnTo>
                  <a:lnTo>
                    <a:pt x="4081" y="10721"/>
                  </a:lnTo>
                  <a:lnTo>
                    <a:pt x="4441" y="10321"/>
                  </a:lnTo>
                  <a:lnTo>
                    <a:pt x="4781" y="9921"/>
                  </a:lnTo>
                  <a:lnTo>
                    <a:pt x="4921" y="9721"/>
                  </a:lnTo>
                  <a:lnTo>
                    <a:pt x="5061" y="9501"/>
                  </a:lnTo>
                  <a:lnTo>
                    <a:pt x="5201" y="9281"/>
                  </a:lnTo>
                  <a:lnTo>
                    <a:pt x="5321" y="9021"/>
                  </a:lnTo>
                  <a:lnTo>
                    <a:pt x="5421" y="8741"/>
                  </a:lnTo>
                  <a:lnTo>
                    <a:pt x="5521" y="8441"/>
                  </a:lnTo>
                  <a:lnTo>
                    <a:pt x="5721" y="7781"/>
                  </a:lnTo>
                  <a:lnTo>
                    <a:pt x="5881" y="7041"/>
                  </a:lnTo>
                  <a:lnTo>
                    <a:pt x="6021" y="6281"/>
                  </a:lnTo>
                  <a:lnTo>
                    <a:pt x="6121" y="5481"/>
                  </a:lnTo>
                  <a:lnTo>
                    <a:pt x="6221" y="4681"/>
                  </a:lnTo>
                  <a:lnTo>
                    <a:pt x="6301" y="3881"/>
                  </a:lnTo>
                  <a:lnTo>
                    <a:pt x="6341" y="3121"/>
                  </a:lnTo>
                  <a:lnTo>
                    <a:pt x="6401" y="2401"/>
                  </a:lnTo>
                  <a:lnTo>
                    <a:pt x="6441" y="1161"/>
                  </a:lnTo>
                  <a:lnTo>
                    <a:pt x="6461" y="321"/>
                  </a:lnTo>
                  <a:lnTo>
                    <a:pt x="646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185100" y="3169750"/>
              <a:ext cx="302550" cy="340550"/>
            </a:xfrm>
            <a:custGeom>
              <a:rect b="b" l="l" r="r" t="t"/>
              <a:pathLst>
                <a:path extrusionOk="0" h="13622" w="12102">
                  <a:moveTo>
                    <a:pt x="12101" y="1"/>
                  </a:moveTo>
                  <a:lnTo>
                    <a:pt x="11621" y="141"/>
                  </a:lnTo>
                  <a:lnTo>
                    <a:pt x="10341" y="561"/>
                  </a:lnTo>
                  <a:lnTo>
                    <a:pt x="9481" y="841"/>
                  </a:lnTo>
                  <a:lnTo>
                    <a:pt x="8521" y="1181"/>
                  </a:lnTo>
                  <a:lnTo>
                    <a:pt x="7481" y="1581"/>
                  </a:lnTo>
                  <a:lnTo>
                    <a:pt x="6401" y="2001"/>
                  </a:lnTo>
                  <a:lnTo>
                    <a:pt x="5321" y="2461"/>
                  </a:lnTo>
                  <a:lnTo>
                    <a:pt x="4261" y="2941"/>
                  </a:lnTo>
                  <a:lnTo>
                    <a:pt x="3741" y="3201"/>
                  </a:lnTo>
                  <a:lnTo>
                    <a:pt x="3261" y="3461"/>
                  </a:lnTo>
                  <a:lnTo>
                    <a:pt x="2781" y="3721"/>
                  </a:lnTo>
                  <a:lnTo>
                    <a:pt x="2321" y="3981"/>
                  </a:lnTo>
                  <a:lnTo>
                    <a:pt x="1921" y="4261"/>
                  </a:lnTo>
                  <a:lnTo>
                    <a:pt x="1521" y="4521"/>
                  </a:lnTo>
                  <a:lnTo>
                    <a:pt x="1181" y="4801"/>
                  </a:lnTo>
                  <a:lnTo>
                    <a:pt x="881" y="5081"/>
                  </a:lnTo>
                  <a:lnTo>
                    <a:pt x="601" y="5341"/>
                  </a:lnTo>
                  <a:lnTo>
                    <a:pt x="401" y="5621"/>
                  </a:lnTo>
                  <a:lnTo>
                    <a:pt x="241" y="5901"/>
                  </a:lnTo>
                  <a:lnTo>
                    <a:pt x="181" y="6021"/>
                  </a:lnTo>
                  <a:lnTo>
                    <a:pt x="141" y="6161"/>
                  </a:lnTo>
                  <a:lnTo>
                    <a:pt x="81" y="6441"/>
                  </a:lnTo>
                  <a:lnTo>
                    <a:pt x="41" y="6721"/>
                  </a:lnTo>
                  <a:lnTo>
                    <a:pt x="1" y="7021"/>
                  </a:lnTo>
                  <a:lnTo>
                    <a:pt x="1" y="7321"/>
                  </a:lnTo>
                  <a:lnTo>
                    <a:pt x="1" y="7621"/>
                  </a:lnTo>
                  <a:lnTo>
                    <a:pt x="21" y="7921"/>
                  </a:lnTo>
                  <a:lnTo>
                    <a:pt x="61" y="8241"/>
                  </a:lnTo>
                  <a:lnTo>
                    <a:pt x="121" y="8541"/>
                  </a:lnTo>
                  <a:lnTo>
                    <a:pt x="181" y="8861"/>
                  </a:lnTo>
                  <a:lnTo>
                    <a:pt x="261" y="9161"/>
                  </a:lnTo>
                  <a:lnTo>
                    <a:pt x="361" y="9481"/>
                  </a:lnTo>
                  <a:lnTo>
                    <a:pt x="481" y="9781"/>
                  </a:lnTo>
                  <a:lnTo>
                    <a:pt x="601" y="10081"/>
                  </a:lnTo>
                  <a:lnTo>
                    <a:pt x="721" y="10381"/>
                  </a:lnTo>
                  <a:lnTo>
                    <a:pt x="861" y="10681"/>
                  </a:lnTo>
                  <a:lnTo>
                    <a:pt x="1021" y="10961"/>
                  </a:lnTo>
                  <a:lnTo>
                    <a:pt x="1181" y="11241"/>
                  </a:lnTo>
                  <a:lnTo>
                    <a:pt x="1341" y="11521"/>
                  </a:lnTo>
                  <a:lnTo>
                    <a:pt x="1521" y="11761"/>
                  </a:lnTo>
                  <a:lnTo>
                    <a:pt x="1721" y="12021"/>
                  </a:lnTo>
                  <a:lnTo>
                    <a:pt x="1921" y="12241"/>
                  </a:lnTo>
                  <a:lnTo>
                    <a:pt x="2121" y="12461"/>
                  </a:lnTo>
                  <a:lnTo>
                    <a:pt x="2321" y="12661"/>
                  </a:lnTo>
                  <a:lnTo>
                    <a:pt x="2541" y="12861"/>
                  </a:lnTo>
                  <a:lnTo>
                    <a:pt x="2761" y="13021"/>
                  </a:lnTo>
                  <a:lnTo>
                    <a:pt x="2981" y="13181"/>
                  </a:lnTo>
                  <a:lnTo>
                    <a:pt x="3221" y="13301"/>
                  </a:lnTo>
                  <a:lnTo>
                    <a:pt x="3441" y="13401"/>
                  </a:lnTo>
                  <a:lnTo>
                    <a:pt x="3681" y="13501"/>
                  </a:lnTo>
                  <a:lnTo>
                    <a:pt x="3921" y="13561"/>
                  </a:lnTo>
                  <a:lnTo>
                    <a:pt x="4161" y="13601"/>
                  </a:lnTo>
                  <a:lnTo>
                    <a:pt x="4401" y="13621"/>
                  </a:lnTo>
                  <a:lnTo>
                    <a:pt x="4641" y="13601"/>
                  </a:lnTo>
                  <a:lnTo>
                    <a:pt x="4901" y="13561"/>
                  </a:lnTo>
                  <a:lnTo>
                    <a:pt x="5141" y="13501"/>
                  </a:lnTo>
                  <a:lnTo>
                    <a:pt x="5381" y="13421"/>
                  </a:lnTo>
                  <a:lnTo>
                    <a:pt x="5641" y="13321"/>
                  </a:lnTo>
                  <a:lnTo>
                    <a:pt x="5881" y="13201"/>
                  </a:lnTo>
                  <a:lnTo>
                    <a:pt x="6121" y="13041"/>
                  </a:lnTo>
                  <a:lnTo>
                    <a:pt x="6361" y="12881"/>
                  </a:lnTo>
                  <a:lnTo>
                    <a:pt x="6601" y="12701"/>
                  </a:lnTo>
                  <a:lnTo>
                    <a:pt x="6841" y="12501"/>
                  </a:lnTo>
                  <a:lnTo>
                    <a:pt x="7081" y="12301"/>
                  </a:lnTo>
                  <a:lnTo>
                    <a:pt x="7321" y="12061"/>
                  </a:lnTo>
                  <a:lnTo>
                    <a:pt x="7781" y="11581"/>
                  </a:lnTo>
                  <a:lnTo>
                    <a:pt x="8221" y="11041"/>
                  </a:lnTo>
                  <a:lnTo>
                    <a:pt x="8621" y="10461"/>
                  </a:lnTo>
                  <a:lnTo>
                    <a:pt x="9021" y="9861"/>
                  </a:lnTo>
                  <a:lnTo>
                    <a:pt x="9381" y="9261"/>
                  </a:lnTo>
                  <a:lnTo>
                    <a:pt x="9721" y="8621"/>
                  </a:lnTo>
                  <a:lnTo>
                    <a:pt x="10001" y="8001"/>
                  </a:lnTo>
                  <a:lnTo>
                    <a:pt x="10261" y="7361"/>
                  </a:lnTo>
                  <a:lnTo>
                    <a:pt x="10461" y="6761"/>
                  </a:lnTo>
                  <a:lnTo>
                    <a:pt x="10641" y="6181"/>
                  </a:lnTo>
                  <a:lnTo>
                    <a:pt x="11641" y="1941"/>
                  </a:lnTo>
                  <a:lnTo>
                    <a:pt x="1210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792125" y="3114250"/>
              <a:ext cx="269050" cy="254025"/>
            </a:xfrm>
            <a:custGeom>
              <a:rect b="b" l="l" r="r" t="t"/>
              <a:pathLst>
                <a:path extrusionOk="0" h="10161" w="10762">
                  <a:moveTo>
                    <a:pt x="1" y="0"/>
                  </a:moveTo>
                  <a:lnTo>
                    <a:pt x="121" y="281"/>
                  </a:lnTo>
                  <a:lnTo>
                    <a:pt x="441" y="1061"/>
                  </a:lnTo>
                  <a:lnTo>
                    <a:pt x="921" y="2221"/>
                  </a:lnTo>
                  <a:lnTo>
                    <a:pt x="1221" y="2881"/>
                  </a:lnTo>
                  <a:lnTo>
                    <a:pt x="1541" y="3561"/>
                  </a:lnTo>
                  <a:lnTo>
                    <a:pt x="1901" y="4281"/>
                  </a:lnTo>
                  <a:lnTo>
                    <a:pt x="2261" y="5001"/>
                  </a:lnTo>
                  <a:lnTo>
                    <a:pt x="2661" y="5701"/>
                  </a:lnTo>
                  <a:lnTo>
                    <a:pt x="3061" y="6381"/>
                  </a:lnTo>
                  <a:lnTo>
                    <a:pt x="3461" y="7001"/>
                  </a:lnTo>
                  <a:lnTo>
                    <a:pt x="3861" y="7541"/>
                  </a:lnTo>
                  <a:lnTo>
                    <a:pt x="4081" y="7801"/>
                  </a:lnTo>
                  <a:lnTo>
                    <a:pt x="4281" y="8021"/>
                  </a:lnTo>
                  <a:lnTo>
                    <a:pt x="4481" y="8221"/>
                  </a:lnTo>
                  <a:lnTo>
                    <a:pt x="4681" y="8381"/>
                  </a:lnTo>
                  <a:lnTo>
                    <a:pt x="4881" y="8541"/>
                  </a:lnTo>
                  <a:lnTo>
                    <a:pt x="5101" y="8681"/>
                  </a:lnTo>
                  <a:lnTo>
                    <a:pt x="5561" y="8941"/>
                  </a:lnTo>
                  <a:lnTo>
                    <a:pt x="6041" y="9161"/>
                  </a:lnTo>
                  <a:lnTo>
                    <a:pt x="6541" y="9361"/>
                  </a:lnTo>
                  <a:lnTo>
                    <a:pt x="7041" y="9521"/>
                  </a:lnTo>
                  <a:lnTo>
                    <a:pt x="7541" y="9681"/>
                  </a:lnTo>
                  <a:lnTo>
                    <a:pt x="8041" y="9801"/>
                  </a:lnTo>
                  <a:lnTo>
                    <a:pt x="8521" y="9901"/>
                  </a:lnTo>
                  <a:lnTo>
                    <a:pt x="8981" y="9961"/>
                  </a:lnTo>
                  <a:lnTo>
                    <a:pt x="9401" y="10041"/>
                  </a:lnTo>
                  <a:lnTo>
                    <a:pt x="10101" y="10121"/>
                  </a:lnTo>
                  <a:lnTo>
                    <a:pt x="10581" y="10141"/>
                  </a:lnTo>
                  <a:lnTo>
                    <a:pt x="10761" y="10161"/>
                  </a:lnTo>
                  <a:lnTo>
                    <a:pt x="9161" y="7781"/>
                  </a:lnTo>
                  <a:lnTo>
                    <a:pt x="8041" y="6081"/>
                  </a:lnTo>
                  <a:lnTo>
                    <a:pt x="7661" y="5481"/>
                  </a:lnTo>
                  <a:lnTo>
                    <a:pt x="7481" y="5181"/>
                  </a:lnTo>
                  <a:lnTo>
                    <a:pt x="7461" y="5141"/>
                  </a:lnTo>
                  <a:lnTo>
                    <a:pt x="7381" y="5081"/>
                  </a:lnTo>
                  <a:lnTo>
                    <a:pt x="7141" y="4881"/>
                  </a:lnTo>
                  <a:lnTo>
                    <a:pt x="6281" y="4241"/>
                  </a:lnTo>
                  <a:lnTo>
                    <a:pt x="5081" y="3401"/>
                  </a:lnTo>
                  <a:lnTo>
                    <a:pt x="3701" y="2481"/>
                  </a:lnTo>
                  <a:lnTo>
                    <a:pt x="1161" y="7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792125" y="3109750"/>
              <a:ext cx="358550" cy="258525"/>
            </a:xfrm>
            <a:custGeom>
              <a:rect b="b" l="l" r="r" t="t"/>
              <a:pathLst>
                <a:path extrusionOk="0" h="10341" w="14342">
                  <a:moveTo>
                    <a:pt x="4881" y="0"/>
                  </a:moveTo>
                  <a:lnTo>
                    <a:pt x="3781" y="20"/>
                  </a:lnTo>
                  <a:lnTo>
                    <a:pt x="2761" y="40"/>
                  </a:lnTo>
                  <a:lnTo>
                    <a:pt x="1861" y="60"/>
                  </a:lnTo>
                  <a:lnTo>
                    <a:pt x="521" y="140"/>
                  </a:lnTo>
                  <a:lnTo>
                    <a:pt x="1" y="180"/>
                  </a:lnTo>
                  <a:lnTo>
                    <a:pt x="1121" y="1841"/>
                  </a:lnTo>
                  <a:lnTo>
                    <a:pt x="3561" y="5421"/>
                  </a:lnTo>
                  <a:lnTo>
                    <a:pt x="3921" y="5921"/>
                  </a:lnTo>
                  <a:lnTo>
                    <a:pt x="4341" y="6421"/>
                  </a:lnTo>
                  <a:lnTo>
                    <a:pt x="4801" y="6901"/>
                  </a:lnTo>
                  <a:lnTo>
                    <a:pt x="5301" y="7381"/>
                  </a:lnTo>
                  <a:lnTo>
                    <a:pt x="5821" y="7861"/>
                  </a:lnTo>
                  <a:lnTo>
                    <a:pt x="6381" y="8301"/>
                  </a:lnTo>
                  <a:lnTo>
                    <a:pt x="6961" y="8741"/>
                  </a:lnTo>
                  <a:lnTo>
                    <a:pt x="7561" y="9121"/>
                  </a:lnTo>
                  <a:lnTo>
                    <a:pt x="8161" y="9461"/>
                  </a:lnTo>
                  <a:lnTo>
                    <a:pt x="8761" y="9761"/>
                  </a:lnTo>
                  <a:lnTo>
                    <a:pt x="9061" y="9901"/>
                  </a:lnTo>
                  <a:lnTo>
                    <a:pt x="9341" y="10001"/>
                  </a:lnTo>
                  <a:lnTo>
                    <a:pt x="9641" y="10101"/>
                  </a:lnTo>
                  <a:lnTo>
                    <a:pt x="9941" y="10201"/>
                  </a:lnTo>
                  <a:lnTo>
                    <a:pt x="10221" y="10261"/>
                  </a:lnTo>
                  <a:lnTo>
                    <a:pt x="10501" y="10301"/>
                  </a:lnTo>
                  <a:lnTo>
                    <a:pt x="10781" y="10341"/>
                  </a:lnTo>
                  <a:lnTo>
                    <a:pt x="11301" y="10341"/>
                  </a:lnTo>
                  <a:lnTo>
                    <a:pt x="11561" y="10301"/>
                  </a:lnTo>
                  <a:lnTo>
                    <a:pt x="11801" y="10261"/>
                  </a:lnTo>
                  <a:lnTo>
                    <a:pt x="12021" y="10181"/>
                  </a:lnTo>
                  <a:lnTo>
                    <a:pt x="12241" y="10081"/>
                  </a:lnTo>
                  <a:lnTo>
                    <a:pt x="12461" y="9961"/>
                  </a:lnTo>
                  <a:lnTo>
                    <a:pt x="12661" y="9821"/>
                  </a:lnTo>
                  <a:lnTo>
                    <a:pt x="12841" y="9661"/>
                  </a:lnTo>
                  <a:lnTo>
                    <a:pt x="13021" y="9461"/>
                  </a:lnTo>
                  <a:lnTo>
                    <a:pt x="13201" y="9261"/>
                  </a:lnTo>
                  <a:lnTo>
                    <a:pt x="13361" y="9041"/>
                  </a:lnTo>
                  <a:lnTo>
                    <a:pt x="13501" y="8801"/>
                  </a:lnTo>
                  <a:lnTo>
                    <a:pt x="13641" y="8561"/>
                  </a:lnTo>
                  <a:lnTo>
                    <a:pt x="13761" y="8301"/>
                  </a:lnTo>
                  <a:lnTo>
                    <a:pt x="13881" y="8021"/>
                  </a:lnTo>
                  <a:lnTo>
                    <a:pt x="13981" y="7741"/>
                  </a:lnTo>
                  <a:lnTo>
                    <a:pt x="14061" y="7441"/>
                  </a:lnTo>
                  <a:lnTo>
                    <a:pt x="14141" y="7141"/>
                  </a:lnTo>
                  <a:lnTo>
                    <a:pt x="14201" y="6821"/>
                  </a:lnTo>
                  <a:lnTo>
                    <a:pt x="14261" y="6501"/>
                  </a:lnTo>
                  <a:lnTo>
                    <a:pt x="14301" y="6181"/>
                  </a:lnTo>
                  <a:lnTo>
                    <a:pt x="14321" y="5861"/>
                  </a:lnTo>
                  <a:lnTo>
                    <a:pt x="14341" y="5541"/>
                  </a:lnTo>
                  <a:lnTo>
                    <a:pt x="14341" y="5201"/>
                  </a:lnTo>
                  <a:lnTo>
                    <a:pt x="14341" y="4881"/>
                  </a:lnTo>
                  <a:lnTo>
                    <a:pt x="14321" y="4561"/>
                  </a:lnTo>
                  <a:lnTo>
                    <a:pt x="14281" y="4241"/>
                  </a:lnTo>
                  <a:lnTo>
                    <a:pt x="14241" y="3921"/>
                  </a:lnTo>
                  <a:lnTo>
                    <a:pt x="14181" y="3601"/>
                  </a:lnTo>
                  <a:lnTo>
                    <a:pt x="14101" y="3301"/>
                  </a:lnTo>
                  <a:lnTo>
                    <a:pt x="14021" y="3001"/>
                  </a:lnTo>
                  <a:lnTo>
                    <a:pt x="13921" y="2721"/>
                  </a:lnTo>
                  <a:lnTo>
                    <a:pt x="13801" y="2441"/>
                  </a:lnTo>
                  <a:lnTo>
                    <a:pt x="13681" y="2181"/>
                  </a:lnTo>
                  <a:lnTo>
                    <a:pt x="13541" y="1941"/>
                  </a:lnTo>
                  <a:lnTo>
                    <a:pt x="13381" y="1701"/>
                  </a:lnTo>
                  <a:lnTo>
                    <a:pt x="13301" y="1581"/>
                  </a:lnTo>
                  <a:lnTo>
                    <a:pt x="13181" y="1481"/>
                  </a:lnTo>
                  <a:lnTo>
                    <a:pt x="12941" y="1281"/>
                  </a:lnTo>
                  <a:lnTo>
                    <a:pt x="12641" y="1101"/>
                  </a:lnTo>
                  <a:lnTo>
                    <a:pt x="12301" y="941"/>
                  </a:lnTo>
                  <a:lnTo>
                    <a:pt x="11921" y="801"/>
                  </a:lnTo>
                  <a:lnTo>
                    <a:pt x="11501" y="661"/>
                  </a:lnTo>
                  <a:lnTo>
                    <a:pt x="11041" y="541"/>
                  </a:lnTo>
                  <a:lnTo>
                    <a:pt x="10561" y="441"/>
                  </a:lnTo>
                  <a:lnTo>
                    <a:pt x="10041" y="341"/>
                  </a:lnTo>
                  <a:lnTo>
                    <a:pt x="9501" y="280"/>
                  </a:lnTo>
                  <a:lnTo>
                    <a:pt x="8961" y="200"/>
                  </a:lnTo>
                  <a:lnTo>
                    <a:pt x="8381" y="160"/>
                  </a:lnTo>
                  <a:lnTo>
                    <a:pt x="7221" y="80"/>
                  </a:lnTo>
                  <a:lnTo>
                    <a:pt x="6041" y="20"/>
                  </a:lnTo>
                  <a:lnTo>
                    <a:pt x="488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02125" y="3658275"/>
              <a:ext cx="303025" cy="212025"/>
            </a:xfrm>
            <a:custGeom>
              <a:rect b="b" l="l" r="r" t="t"/>
              <a:pathLst>
                <a:path extrusionOk="0" h="8481" w="12121">
                  <a:moveTo>
                    <a:pt x="6541" y="1"/>
                  </a:moveTo>
                  <a:lnTo>
                    <a:pt x="5941" y="41"/>
                  </a:lnTo>
                  <a:lnTo>
                    <a:pt x="5321" y="141"/>
                  </a:lnTo>
                  <a:lnTo>
                    <a:pt x="4701" y="281"/>
                  </a:lnTo>
                  <a:lnTo>
                    <a:pt x="4121" y="441"/>
                  </a:lnTo>
                  <a:lnTo>
                    <a:pt x="3561" y="641"/>
                  </a:lnTo>
                  <a:lnTo>
                    <a:pt x="3041" y="881"/>
                  </a:lnTo>
                  <a:lnTo>
                    <a:pt x="2540" y="1161"/>
                  </a:lnTo>
                  <a:lnTo>
                    <a:pt x="2080" y="1461"/>
                  </a:lnTo>
                  <a:lnTo>
                    <a:pt x="1660" y="1781"/>
                  </a:lnTo>
                  <a:lnTo>
                    <a:pt x="1280" y="2121"/>
                  </a:lnTo>
                  <a:lnTo>
                    <a:pt x="960" y="2481"/>
                  </a:lnTo>
                  <a:lnTo>
                    <a:pt x="660" y="2861"/>
                  </a:lnTo>
                  <a:lnTo>
                    <a:pt x="540" y="3061"/>
                  </a:lnTo>
                  <a:lnTo>
                    <a:pt x="420" y="3261"/>
                  </a:lnTo>
                  <a:lnTo>
                    <a:pt x="320" y="3461"/>
                  </a:lnTo>
                  <a:lnTo>
                    <a:pt x="240" y="3661"/>
                  </a:lnTo>
                  <a:lnTo>
                    <a:pt x="160" y="3861"/>
                  </a:lnTo>
                  <a:lnTo>
                    <a:pt x="100" y="4061"/>
                  </a:lnTo>
                  <a:lnTo>
                    <a:pt x="60" y="4281"/>
                  </a:lnTo>
                  <a:lnTo>
                    <a:pt x="20" y="4481"/>
                  </a:lnTo>
                  <a:lnTo>
                    <a:pt x="0" y="4701"/>
                  </a:lnTo>
                  <a:lnTo>
                    <a:pt x="0" y="4921"/>
                  </a:lnTo>
                  <a:lnTo>
                    <a:pt x="20" y="5121"/>
                  </a:lnTo>
                  <a:lnTo>
                    <a:pt x="60" y="5341"/>
                  </a:lnTo>
                  <a:lnTo>
                    <a:pt x="100" y="5541"/>
                  </a:lnTo>
                  <a:lnTo>
                    <a:pt x="160" y="5761"/>
                  </a:lnTo>
                  <a:lnTo>
                    <a:pt x="240" y="5941"/>
                  </a:lnTo>
                  <a:lnTo>
                    <a:pt x="320" y="6141"/>
                  </a:lnTo>
                  <a:lnTo>
                    <a:pt x="440" y="6321"/>
                  </a:lnTo>
                  <a:lnTo>
                    <a:pt x="540" y="6501"/>
                  </a:lnTo>
                  <a:lnTo>
                    <a:pt x="680" y="6681"/>
                  </a:lnTo>
                  <a:lnTo>
                    <a:pt x="820" y="6841"/>
                  </a:lnTo>
                  <a:lnTo>
                    <a:pt x="980" y="7001"/>
                  </a:lnTo>
                  <a:lnTo>
                    <a:pt x="1140" y="7161"/>
                  </a:lnTo>
                  <a:lnTo>
                    <a:pt x="1320" y="7301"/>
                  </a:lnTo>
                  <a:lnTo>
                    <a:pt x="1500" y="7441"/>
                  </a:lnTo>
                  <a:lnTo>
                    <a:pt x="1900" y="7701"/>
                  </a:lnTo>
                  <a:lnTo>
                    <a:pt x="2340" y="7921"/>
                  </a:lnTo>
                  <a:lnTo>
                    <a:pt x="2821" y="8101"/>
                  </a:lnTo>
                  <a:lnTo>
                    <a:pt x="3321" y="8261"/>
                  </a:lnTo>
                  <a:lnTo>
                    <a:pt x="3861" y="8361"/>
                  </a:lnTo>
                  <a:lnTo>
                    <a:pt x="4421" y="8441"/>
                  </a:lnTo>
                  <a:lnTo>
                    <a:pt x="5001" y="8481"/>
                  </a:lnTo>
                  <a:lnTo>
                    <a:pt x="5601" y="8481"/>
                  </a:lnTo>
                  <a:lnTo>
                    <a:pt x="6201" y="8421"/>
                  </a:lnTo>
                  <a:lnTo>
                    <a:pt x="6821" y="8341"/>
                  </a:lnTo>
                  <a:lnTo>
                    <a:pt x="7421" y="8201"/>
                  </a:lnTo>
                  <a:lnTo>
                    <a:pt x="8021" y="8041"/>
                  </a:lnTo>
                  <a:lnTo>
                    <a:pt x="8581" y="7821"/>
                  </a:lnTo>
                  <a:lnTo>
                    <a:pt x="9101" y="7581"/>
                  </a:lnTo>
                  <a:lnTo>
                    <a:pt x="9601" y="7321"/>
                  </a:lnTo>
                  <a:lnTo>
                    <a:pt x="10061" y="7021"/>
                  </a:lnTo>
                  <a:lnTo>
                    <a:pt x="10481" y="6701"/>
                  </a:lnTo>
                  <a:lnTo>
                    <a:pt x="10861" y="6361"/>
                  </a:lnTo>
                  <a:lnTo>
                    <a:pt x="11181" y="6001"/>
                  </a:lnTo>
                  <a:lnTo>
                    <a:pt x="11481" y="5621"/>
                  </a:lnTo>
                  <a:lnTo>
                    <a:pt x="11601" y="5421"/>
                  </a:lnTo>
                  <a:lnTo>
                    <a:pt x="11721" y="5221"/>
                  </a:lnTo>
                  <a:lnTo>
                    <a:pt x="11821" y="5021"/>
                  </a:lnTo>
                  <a:lnTo>
                    <a:pt x="11901" y="4821"/>
                  </a:lnTo>
                  <a:lnTo>
                    <a:pt x="11981" y="4621"/>
                  </a:lnTo>
                  <a:lnTo>
                    <a:pt x="12041" y="4401"/>
                  </a:lnTo>
                  <a:lnTo>
                    <a:pt x="12081" y="4201"/>
                  </a:lnTo>
                  <a:lnTo>
                    <a:pt x="12121" y="3981"/>
                  </a:lnTo>
                  <a:lnTo>
                    <a:pt x="12121" y="3781"/>
                  </a:lnTo>
                  <a:lnTo>
                    <a:pt x="12121" y="3561"/>
                  </a:lnTo>
                  <a:lnTo>
                    <a:pt x="12121" y="3361"/>
                  </a:lnTo>
                  <a:lnTo>
                    <a:pt x="12081" y="3141"/>
                  </a:lnTo>
                  <a:lnTo>
                    <a:pt x="12041" y="2921"/>
                  </a:lnTo>
                  <a:lnTo>
                    <a:pt x="11981" y="2721"/>
                  </a:lnTo>
                  <a:lnTo>
                    <a:pt x="11901" y="2521"/>
                  </a:lnTo>
                  <a:lnTo>
                    <a:pt x="11801" y="2341"/>
                  </a:lnTo>
                  <a:lnTo>
                    <a:pt x="11701" y="2141"/>
                  </a:lnTo>
                  <a:lnTo>
                    <a:pt x="11581" y="1961"/>
                  </a:lnTo>
                  <a:lnTo>
                    <a:pt x="11461" y="1801"/>
                  </a:lnTo>
                  <a:lnTo>
                    <a:pt x="11321" y="1621"/>
                  </a:lnTo>
                  <a:lnTo>
                    <a:pt x="11161" y="1461"/>
                  </a:lnTo>
                  <a:lnTo>
                    <a:pt x="11001" y="1321"/>
                  </a:lnTo>
                  <a:lnTo>
                    <a:pt x="10821" y="1181"/>
                  </a:lnTo>
                  <a:lnTo>
                    <a:pt x="10641" y="1041"/>
                  </a:lnTo>
                  <a:lnTo>
                    <a:pt x="10241" y="781"/>
                  </a:lnTo>
                  <a:lnTo>
                    <a:pt x="9781" y="561"/>
                  </a:lnTo>
                  <a:lnTo>
                    <a:pt x="9321" y="381"/>
                  </a:lnTo>
                  <a:lnTo>
                    <a:pt x="8801" y="221"/>
                  </a:lnTo>
                  <a:lnTo>
                    <a:pt x="8281" y="101"/>
                  </a:lnTo>
                  <a:lnTo>
                    <a:pt x="7721" y="41"/>
                  </a:lnTo>
                  <a:lnTo>
                    <a:pt x="714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78625" y="3746275"/>
              <a:ext cx="49025" cy="63025"/>
            </a:xfrm>
            <a:custGeom>
              <a:rect b="b" l="l" r="r" t="t"/>
              <a:pathLst>
                <a:path extrusionOk="0" h="2521" w="1961">
                  <a:moveTo>
                    <a:pt x="741" y="1"/>
                  </a:moveTo>
                  <a:lnTo>
                    <a:pt x="661" y="21"/>
                  </a:lnTo>
                  <a:lnTo>
                    <a:pt x="561" y="61"/>
                  </a:lnTo>
                  <a:lnTo>
                    <a:pt x="481" y="121"/>
                  </a:lnTo>
                  <a:lnTo>
                    <a:pt x="401" y="161"/>
                  </a:lnTo>
                  <a:lnTo>
                    <a:pt x="261" y="321"/>
                  </a:lnTo>
                  <a:lnTo>
                    <a:pt x="141" y="501"/>
                  </a:lnTo>
                  <a:lnTo>
                    <a:pt x="61" y="701"/>
                  </a:lnTo>
                  <a:lnTo>
                    <a:pt x="1" y="921"/>
                  </a:lnTo>
                  <a:lnTo>
                    <a:pt x="1" y="1181"/>
                  </a:lnTo>
                  <a:lnTo>
                    <a:pt x="21" y="1421"/>
                  </a:lnTo>
                  <a:lnTo>
                    <a:pt x="81" y="1681"/>
                  </a:lnTo>
                  <a:lnTo>
                    <a:pt x="181" y="1901"/>
                  </a:lnTo>
                  <a:lnTo>
                    <a:pt x="301" y="2101"/>
                  </a:lnTo>
                  <a:lnTo>
                    <a:pt x="461" y="2261"/>
                  </a:lnTo>
                  <a:lnTo>
                    <a:pt x="621" y="2381"/>
                  </a:lnTo>
                  <a:lnTo>
                    <a:pt x="821" y="2481"/>
                  </a:lnTo>
                  <a:lnTo>
                    <a:pt x="901" y="2501"/>
                  </a:lnTo>
                  <a:lnTo>
                    <a:pt x="1001" y="2521"/>
                  </a:lnTo>
                  <a:lnTo>
                    <a:pt x="1101" y="2521"/>
                  </a:lnTo>
                  <a:lnTo>
                    <a:pt x="1201" y="2501"/>
                  </a:lnTo>
                  <a:lnTo>
                    <a:pt x="1301" y="2481"/>
                  </a:lnTo>
                  <a:lnTo>
                    <a:pt x="1401" y="2441"/>
                  </a:lnTo>
                  <a:lnTo>
                    <a:pt x="1481" y="2401"/>
                  </a:lnTo>
                  <a:lnTo>
                    <a:pt x="1561" y="2341"/>
                  </a:lnTo>
                  <a:lnTo>
                    <a:pt x="1701" y="2181"/>
                  </a:lnTo>
                  <a:lnTo>
                    <a:pt x="1821" y="2021"/>
                  </a:lnTo>
                  <a:lnTo>
                    <a:pt x="1901" y="1801"/>
                  </a:lnTo>
                  <a:lnTo>
                    <a:pt x="1941" y="1581"/>
                  </a:lnTo>
                  <a:lnTo>
                    <a:pt x="1961" y="1341"/>
                  </a:lnTo>
                  <a:lnTo>
                    <a:pt x="1941" y="1081"/>
                  </a:lnTo>
                  <a:lnTo>
                    <a:pt x="1881" y="821"/>
                  </a:lnTo>
                  <a:lnTo>
                    <a:pt x="1781" y="601"/>
                  </a:lnTo>
                  <a:lnTo>
                    <a:pt x="1641" y="401"/>
                  </a:lnTo>
                  <a:lnTo>
                    <a:pt x="1501" y="241"/>
                  </a:lnTo>
                  <a:lnTo>
                    <a:pt x="1321" y="121"/>
                  </a:lnTo>
                  <a:lnTo>
                    <a:pt x="1141" y="41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421B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781625" y="3727275"/>
              <a:ext cx="49025" cy="63025"/>
            </a:xfrm>
            <a:custGeom>
              <a:rect b="b" l="l" r="r" t="t"/>
              <a:pathLst>
                <a:path extrusionOk="0" h="2521" w="1961">
                  <a:moveTo>
                    <a:pt x="741" y="1"/>
                  </a:moveTo>
                  <a:lnTo>
                    <a:pt x="661" y="41"/>
                  </a:lnTo>
                  <a:lnTo>
                    <a:pt x="561" y="61"/>
                  </a:lnTo>
                  <a:lnTo>
                    <a:pt x="481" y="121"/>
                  </a:lnTo>
                  <a:lnTo>
                    <a:pt x="401" y="181"/>
                  </a:lnTo>
                  <a:lnTo>
                    <a:pt x="261" y="321"/>
                  </a:lnTo>
                  <a:lnTo>
                    <a:pt x="141" y="501"/>
                  </a:lnTo>
                  <a:lnTo>
                    <a:pt x="61" y="701"/>
                  </a:lnTo>
                  <a:lnTo>
                    <a:pt x="1" y="941"/>
                  </a:lnTo>
                  <a:lnTo>
                    <a:pt x="1" y="1181"/>
                  </a:lnTo>
                  <a:lnTo>
                    <a:pt x="21" y="1441"/>
                  </a:lnTo>
                  <a:lnTo>
                    <a:pt x="81" y="1681"/>
                  </a:lnTo>
                  <a:lnTo>
                    <a:pt x="181" y="1901"/>
                  </a:lnTo>
                  <a:lnTo>
                    <a:pt x="301" y="2101"/>
                  </a:lnTo>
                  <a:lnTo>
                    <a:pt x="461" y="2261"/>
                  </a:lnTo>
                  <a:lnTo>
                    <a:pt x="621" y="2401"/>
                  </a:lnTo>
                  <a:lnTo>
                    <a:pt x="821" y="2481"/>
                  </a:lnTo>
                  <a:lnTo>
                    <a:pt x="901" y="2501"/>
                  </a:lnTo>
                  <a:lnTo>
                    <a:pt x="1001" y="2521"/>
                  </a:lnTo>
                  <a:lnTo>
                    <a:pt x="1101" y="2521"/>
                  </a:lnTo>
                  <a:lnTo>
                    <a:pt x="1201" y="2501"/>
                  </a:lnTo>
                  <a:lnTo>
                    <a:pt x="1301" y="2481"/>
                  </a:lnTo>
                  <a:lnTo>
                    <a:pt x="1401" y="2441"/>
                  </a:lnTo>
                  <a:lnTo>
                    <a:pt x="1481" y="2401"/>
                  </a:lnTo>
                  <a:lnTo>
                    <a:pt x="1561" y="2341"/>
                  </a:lnTo>
                  <a:lnTo>
                    <a:pt x="1701" y="2201"/>
                  </a:lnTo>
                  <a:lnTo>
                    <a:pt x="1821" y="2021"/>
                  </a:lnTo>
                  <a:lnTo>
                    <a:pt x="1901" y="1821"/>
                  </a:lnTo>
                  <a:lnTo>
                    <a:pt x="1941" y="1581"/>
                  </a:lnTo>
                  <a:lnTo>
                    <a:pt x="1961" y="1341"/>
                  </a:lnTo>
                  <a:lnTo>
                    <a:pt x="1941" y="1081"/>
                  </a:lnTo>
                  <a:lnTo>
                    <a:pt x="1881" y="841"/>
                  </a:lnTo>
                  <a:lnTo>
                    <a:pt x="1781" y="601"/>
                  </a:lnTo>
                  <a:lnTo>
                    <a:pt x="1641" y="421"/>
                  </a:lnTo>
                  <a:lnTo>
                    <a:pt x="1501" y="261"/>
                  </a:lnTo>
                  <a:lnTo>
                    <a:pt x="1321" y="121"/>
                  </a:lnTo>
                  <a:lnTo>
                    <a:pt x="1141" y="41"/>
                  </a:lnTo>
                  <a:lnTo>
                    <a:pt x="1041" y="2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421B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444625" y="3517275"/>
              <a:ext cx="209525" cy="100025"/>
            </a:xfrm>
            <a:custGeom>
              <a:rect b="b" l="l" r="r" t="t"/>
              <a:pathLst>
                <a:path extrusionOk="0" h="4001" w="8381">
                  <a:moveTo>
                    <a:pt x="40" y="0"/>
                  </a:moveTo>
                  <a:lnTo>
                    <a:pt x="20" y="160"/>
                  </a:lnTo>
                  <a:lnTo>
                    <a:pt x="0" y="540"/>
                  </a:lnTo>
                  <a:lnTo>
                    <a:pt x="0" y="800"/>
                  </a:lnTo>
                  <a:lnTo>
                    <a:pt x="40" y="1100"/>
                  </a:lnTo>
                  <a:lnTo>
                    <a:pt x="80" y="1420"/>
                  </a:lnTo>
                  <a:lnTo>
                    <a:pt x="160" y="1760"/>
                  </a:lnTo>
                  <a:lnTo>
                    <a:pt x="280" y="2120"/>
                  </a:lnTo>
                  <a:lnTo>
                    <a:pt x="440" y="2460"/>
                  </a:lnTo>
                  <a:lnTo>
                    <a:pt x="540" y="2620"/>
                  </a:lnTo>
                  <a:lnTo>
                    <a:pt x="660" y="2780"/>
                  </a:lnTo>
                  <a:lnTo>
                    <a:pt x="780" y="2940"/>
                  </a:lnTo>
                  <a:lnTo>
                    <a:pt x="920" y="3100"/>
                  </a:lnTo>
                  <a:lnTo>
                    <a:pt x="1080" y="3240"/>
                  </a:lnTo>
                  <a:lnTo>
                    <a:pt x="1260" y="3380"/>
                  </a:lnTo>
                  <a:lnTo>
                    <a:pt x="1440" y="3500"/>
                  </a:lnTo>
                  <a:lnTo>
                    <a:pt x="1660" y="3600"/>
                  </a:lnTo>
                  <a:lnTo>
                    <a:pt x="1880" y="3720"/>
                  </a:lnTo>
                  <a:lnTo>
                    <a:pt x="2140" y="3800"/>
                  </a:lnTo>
                  <a:lnTo>
                    <a:pt x="2400" y="3880"/>
                  </a:lnTo>
                  <a:lnTo>
                    <a:pt x="2700" y="3940"/>
                  </a:lnTo>
                  <a:lnTo>
                    <a:pt x="3000" y="3980"/>
                  </a:lnTo>
                  <a:lnTo>
                    <a:pt x="3300" y="4000"/>
                  </a:lnTo>
                  <a:lnTo>
                    <a:pt x="3580" y="4000"/>
                  </a:lnTo>
                  <a:lnTo>
                    <a:pt x="3860" y="3980"/>
                  </a:lnTo>
                  <a:lnTo>
                    <a:pt x="4140" y="3940"/>
                  </a:lnTo>
                  <a:lnTo>
                    <a:pt x="4420" y="3880"/>
                  </a:lnTo>
                  <a:lnTo>
                    <a:pt x="4680" y="3820"/>
                  </a:lnTo>
                  <a:lnTo>
                    <a:pt x="4940" y="3740"/>
                  </a:lnTo>
                  <a:lnTo>
                    <a:pt x="5200" y="3660"/>
                  </a:lnTo>
                  <a:lnTo>
                    <a:pt x="5440" y="3560"/>
                  </a:lnTo>
                  <a:lnTo>
                    <a:pt x="5900" y="3340"/>
                  </a:lnTo>
                  <a:lnTo>
                    <a:pt x="6340" y="3080"/>
                  </a:lnTo>
                  <a:lnTo>
                    <a:pt x="6740" y="2800"/>
                  </a:lnTo>
                  <a:lnTo>
                    <a:pt x="7100" y="2540"/>
                  </a:lnTo>
                  <a:lnTo>
                    <a:pt x="7420" y="2260"/>
                  </a:lnTo>
                  <a:lnTo>
                    <a:pt x="7700" y="2000"/>
                  </a:lnTo>
                  <a:lnTo>
                    <a:pt x="7940" y="1760"/>
                  </a:lnTo>
                  <a:lnTo>
                    <a:pt x="8260" y="1420"/>
                  </a:lnTo>
                  <a:lnTo>
                    <a:pt x="8380" y="128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21B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771125" y="3424275"/>
              <a:ext cx="196550" cy="131025"/>
            </a:xfrm>
            <a:custGeom>
              <a:rect b="b" l="l" r="r" t="t"/>
              <a:pathLst>
                <a:path extrusionOk="0" h="5241" w="7862">
                  <a:moveTo>
                    <a:pt x="7341" y="0"/>
                  </a:moveTo>
                  <a:lnTo>
                    <a:pt x="1" y="4140"/>
                  </a:lnTo>
                  <a:lnTo>
                    <a:pt x="141" y="4220"/>
                  </a:lnTo>
                  <a:lnTo>
                    <a:pt x="581" y="4440"/>
                  </a:lnTo>
                  <a:lnTo>
                    <a:pt x="881" y="4580"/>
                  </a:lnTo>
                  <a:lnTo>
                    <a:pt x="1241" y="4720"/>
                  </a:lnTo>
                  <a:lnTo>
                    <a:pt x="1621" y="4860"/>
                  </a:lnTo>
                  <a:lnTo>
                    <a:pt x="2061" y="5000"/>
                  </a:lnTo>
                  <a:lnTo>
                    <a:pt x="2541" y="5100"/>
                  </a:lnTo>
                  <a:lnTo>
                    <a:pt x="3041" y="5180"/>
                  </a:lnTo>
                  <a:lnTo>
                    <a:pt x="3541" y="5240"/>
                  </a:lnTo>
                  <a:lnTo>
                    <a:pt x="4081" y="5240"/>
                  </a:lnTo>
                  <a:lnTo>
                    <a:pt x="4361" y="5220"/>
                  </a:lnTo>
                  <a:lnTo>
                    <a:pt x="4621" y="5180"/>
                  </a:lnTo>
                  <a:lnTo>
                    <a:pt x="4901" y="5140"/>
                  </a:lnTo>
                  <a:lnTo>
                    <a:pt x="5181" y="5060"/>
                  </a:lnTo>
                  <a:lnTo>
                    <a:pt x="5441" y="4980"/>
                  </a:lnTo>
                  <a:lnTo>
                    <a:pt x="5721" y="4880"/>
                  </a:lnTo>
                  <a:lnTo>
                    <a:pt x="5981" y="4760"/>
                  </a:lnTo>
                  <a:lnTo>
                    <a:pt x="6241" y="4620"/>
                  </a:lnTo>
                  <a:lnTo>
                    <a:pt x="6501" y="4460"/>
                  </a:lnTo>
                  <a:lnTo>
                    <a:pt x="6721" y="4300"/>
                  </a:lnTo>
                  <a:lnTo>
                    <a:pt x="6921" y="4120"/>
                  </a:lnTo>
                  <a:lnTo>
                    <a:pt x="7101" y="3940"/>
                  </a:lnTo>
                  <a:lnTo>
                    <a:pt x="7261" y="3760"/>
                  </a:lnTo>
                  <a:lnTo>
                    <a:pt x="7401" y="3580"/>
                  </a:lnTo>
                  <a:lnTo>
                    <a:pt x="7521" y="3400"/>
                  </a:lnTo>
                  <a:lnTo>
                    <a:pt x="7621" y="3200"/>
                  </a:lnTo>
                  <a:lnTo>
                    <a:pt x="7681" y="3000"/>
                  </a:lnTo>
                  <a:lnTo>
                    <a:pt x="7761" y="2820"/>
                  </a:lnTo>
                  <a:lnTo>
                    <a:pt x="7801" y="2620"/>
                  </a:lnTo>
                  <a:lnTo>
                    <a:pt x="7841" y="2440"/>
                  </a:lnTo>
                  <a:lnTo>
                    <a:pt x="7861" y="2060"/>
                  </a:lnTo>
                  <a:lnTo>
                    <a:pt x="7861" y="1700"/>
                  </a:lnTo>
                  <a:lnTo>
                    <a:pt x="7801" y="1340"/>
                  </a:lnTo>
                  <a:lnTo>
                    <a:pt x="7741" y="1020"/>
                  </a:lnTo>
                  <a:lnTo>
                    <a:pt x="7661" y="740"/>
                  </a:lnTo>
                  <a:lnTo>
                    <a:pt x="7561" y="500"/>
                  </a:lnTo>
                  <a:lnTo>
                    <a:pt x="7421" y="140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421B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4350750" y="2847725"/>
              <a:ext cx="1077575" cy="546575"/>
            </a:xfrm>
            <a:custGeom>
              <a:rect b="b" l="l" r="r" t="t"/>
              <a:pathLst>
                <a:path extrusionOk="0" h="21863" w="43103">
                  <a:moveTo>
                    <a:pt x="24762" y="1"/>
                  </a:moveTo>
                  <a:lnTo>
                    <a:pt x="1" y="9081"/>
                  </a:lnTo>
                  <a:lnTo>
                    <a:pt x="24062" y="8621"/>
                  </a:lnTo>
                  <a:lnTo>
                    <a:pt x="41022" y="21862"/>
                  </a:lnTo>
                  <a:lnTo>
                    <a:pt x="43103" y="11582"/>
                  </a:lnTo>
                  <a:lnTo>
                    <a:pt x="247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246800" y="2534225"/>
              <a:ext cx="1504575" cy="1504100"/>
            </a:xfrm>
            <a:custGeom>
              <a:rect b="b" l="l" r="r" t="t"/>
              <a:pathLst>
                <a:path extrusionOk="0" h="60164" w="60183">
                  <a:moveTo>
                    <a:pt x="29082" y="0"/>
                  </a:moveTo>
                  <a:lnTo>
                    <a:pt x="28342" y="40"/>
                  </a:lnTo>
                  <a:lnTo>
                    <a:pt x="27601" y="100"/>
                  </a:lnTo>
                  <a:lnTo>
                    <a:pt x="26861" y="160"/>
                  </a:lnTo>
                  <a:lnTo>
                    <a:pt x="26141" y="240"/>
                  </a:lnTo>
                  <a:lnTo>
                    <a:pt x="25401" y="360"/>
                  </a:lnTo>
                  <a:lnTo>
                    <a:pt x="24681" y="480"/>
                  </a:lnTo>
                  <a:lnTo>
                    <a:pt x="23961" y="620"/>
                  </a:lnTo>
                  <a:lnTo>
                    <a:pt x="23261" y="780"/>
                  </a:lnTo>
                  <a:lnTo>
                    <a:pt x="22541" y="960"/>
                  </a:lnTo>
                  <a:lnTo>
                    <a:pt x="21841" y="1140"/>
                  </a:lnTo>
                  <a:lnTo>
                    <a:pt x="21141" y="1360"/>
                  </a:lnTo>
                  <a:lnTo>
                    <a:pt x="20461" y="1580"/>
                  </a:lnTo>
                  <a:lnTo>
                    <a:pt x="19761" y="1820"/>
                  </a:lnTo>
                  <a:lnTo>
                    <a:pt x="19101" y="2080"/>
                  </a:lnTo>
                  <a:lnTo>
                    <a:pt x="18421" y="2340"/>
                  </a:lnTo>
                  <a:lnTo>
                    <a:pt x="17761" y="2641"/>
                  </a:lnTo>
                  <a:lnTo>
                    <a:pt x="17101" y="2941"/>
                  </a:lnTo>
                  <a:lnTo>
                    <a:pt x="16461" y="3261"/>
                  </a:lnTo>
                  <a:lnTo>
                    <a:pt x="15821" y="3601"/>
                  </a:lnTo>
                  <a:lnTo>
                    <a:pt x="15181" y="3941"/>
                  </a:lnTo>
                  <a:lnTo>
                    <a:pt x="14561" y="4321"/>
                  </a:lnTo>
                  <a:lnTo>
                    <a:pt x="13941" y="4701"/>
                  </a:lnTo>
                  <a:lnTo>
                    <a:pt x="13341" y="5081"/>
                  </a:lnTo>
                  <a:lnTo>
                    <a:pt x="12761" y="5501"/>
                  </a:lnTo>
                  <a:lnTo>
                    <a:pt x="12161" y="5921"/>
                  </a:lnTo>
                  <a:lnTo>
                    <a:pt x="11601" y="6361"/>
                  </a:lnTo>
                  <a:lnTo>
                    <a:pt x="11021" y="6801"/>
                  </a:lnTo>
                  <a:lnTo>
                    <a:pt x="10481" y="7281"/>
                  </a:lnTo>
                  <a:lnTo>
                    <a:pt x="9921" y="7761"/>
                  </a:lnTo>
                  <a:lnTo>
                    <a:pt x="9401" y="8241"/>
                  </a:lnTo>
                  <a:lnTo>
                    <a:pt x="8881" y="8741"/>
                  </a:lnTo>
                  <a:lnTo>
                    <a:pt x="8361" y="9261"/>
                  </a:lnTo>
                  <a:lnTo>
                    <a:pt x="7881" y="9801"/>
                  </a:lnTo>
                  <a:lnTo>
                    <a:pt x="7381" y="10341"/>
                  </a:lnTo>
                  <a:lnTo>
                    <a:pt x="6921" y="10881"/>
                  </a:lnTo>
                  <a:lnTo>
                    <a:pt x="6460" y="11461"/>
                  </a:lnTo>
                  <a:lnTo>
                    <a:pt x="6020" y="12041"/>
                  </a:lnTo>
                  <a:lnTo>
                    <a:pt x="5580" y="12621"/>
                  </a:lnTo>
                  <a:lnTo>
                    <a:pt x="5160" y="13221"/>
                  </a:lnTo>
                  <a:lnTo>
                    <a:pt x="4760" y="13841"/>
                  </a:lnTo>
                  <a:lnTo>
                    <a:pt x="4360" y="14461"/>
                  </a:lnTo>
                  <a:lnTo>
                    <a:pt x="4000" y="15101"/>
                  </a:lnTo>
                  <a:lnTo>
                    <a:pt x="3640" y="15761"/>
                  </a:lnTo>
                  <a:lnTo>
                    <a:pt x="3280" y="16401"/>
                  </a:lnTo>
                  <a:lnTo>
                    <a:pt x="2960" y="17081"/>
                  </a:lnTo>
                  <a:lnTo>
                    <a:pt x="2640" y="17761"/>
                  </a:lnTo>
                  <a:lnTo>
                    <a:pt x="2340" y="18441"/>
                  </a:lnTo>
                  <a:lnTo>
                    <a:pt x="2060" y="19141"/>
                  </a:lnTo>
                  <a:lnTo>
                    <a:pt x="1800" y="19861"/>
                  </a:lnTo>
                  <a:lnTo>
                    <a:pt x="1560" y="20581"/>
                  </a:lnTo>
                  <a:lnTo>
                    <a:pt x="1320" y="21301"/>
                  </a:lnTo>
                  <a:lnTo>
                    <a:pt x="1100" y="22041"/>
                  </a:lnTo>
                  <a:lnTo>
                    <a:pt x="900" y="22781"/>
                  </a:lnTo>
                  <a:lnTo>
                    <a:pt x="740" y="23542"/>
                  </a:lnTo>
                  <a:lnTo>
                    <a:pt x="580" y="24302"/>
                  </a:lnTo>
                  <a:lnTo>
                    <a:pt x="440" y="25062"/>
                  </a:lnTo>
                  <a:lnTo>
                    <a:pt x="320" y="25822"/>
                  </a:lnTo>
                  <a:lnTo>
                    <a:pt x="220" y="26582"/>
                  </a:lnTo>
                  <a:lnTo>
                    <a:pt x="140" y="27342"/>
                  </a:lnTo>
                  <a:lnTo>
                    <a:pt x="80" y="28082"/>
                  </a:lnTo>
                  <a:lnTo>
                    <a:pt x="40" y="28842"/>
                  </a:lnTo>
                  <a:lnTo>
                    <a:pt x="20" y="29602"/>
                  </a:lnTo>
                  <a:lnTo>
                    <a:pt x="0" y="30342"/>
                  </a:lnTo>
                  <a:lnTo>
                    <a:pt x="20" y="31082"/>
                  </a:lnTo>
                  <a:lnTo>
                    <a:pt x="60" y="31822"/>
                  </a:lnTo>
                  <a:lnTo>
                    <a:pt x="100" y="32562"/>
                  </a:lnTo>
                  <a:lnTo>
                    <a:pt x="180" y="33302"/>
                  </a:lnTo>
                  <a:lnTo>
                    <a:pt x="260" y="34042"/>
                  </a:lnTo>
                  <a:lnTo>
                    <a:pt x="380" y="34762"/>
                  </a:lnTo>
                  <a:lnTo>
                    <a:pt x="500" y="35482"/>
                  </a:lnTo>
                  <a:lnTo>
                    <a:pt x="640" y="36202"/>
                  </a:lnTo>
                  <a:lnTo>
                    <a:pt x="800" y="36922"/>
                  </a:lnTo>
                  <a:lnTo>
                    <a:pt x="960" y="37622"/>
                  </a:lnTo>
                  <a:lnTo>
                    <a:pt x="1160" y="38322"/>
                  </a:lnTo>
                  <a:lnTo>
                    <a:pt x="1360" y="39022"/>
                  </a:lnTo>
                  <a:lnTo>
                    <a:pt x="1600" y="39722"/>
                  </a:lnTo>
                  <a:lnTo>
                    <a:pt x="1840" y="40402"/>
                  </a:lnTo>
                  <a:lnTo>
                    <a:pt x="2100" y="41082"/>
                  </a:lnTo>
                  <a:lnTo>
                    <a:pt x="2360" y="41742"/>
                  </a:lnTo>
                  <a:lnTo>
                    <a:pt x="2660" y="42402"/>
                  </a:lnTo>
                  <a:lnTo>
                    <a:pt x="2960" y="43062"/>
                  </a:lnTo>
                  <a:lnTo>
                    <a:pt x="3280" y="43702"/>
                  </a:lnTo>
                  <a:lnTo>
                    <a:pt x="3620" y="44343"/>
                  </a:lnTo>
                  <a:lnTo>
                    <a:pt x="3960" y="44983"/>
                  </a:lnTo>
                  <a:lnTo>
                    <a:pt x="4340" y="45603"/>
                  </a:lnTo>
                  <a:lnTo>
                    <a:pt x="4720" y="46223"/>
                  </a:lnTo>
                  <a:lnTo>
                    <a:pt x="5100" y="46823"/>
                  </a:lnTo>
                  <a:lnTo>
                    <a:pt x="5520" y="47423"/>
                  </a:lnTo>
                  <a:lnTo>
                    <a:pt x="5940" y="48003"/>
                  </a:lnTo>
                  <a:lnTo>
                    <a:pt x="6380" y="48583"/>
                  </a:lnTo>
                  <a:lnTo>
                    <a:pt x="6821" y="49143"/>
                  </a:lnTo>
                  <a:lnTo>
                    <a:pt x="7281" y="49703"/>
                  </a:lnTo>
                  <a:lnTo>
                    <a:pt x="7761" y="50243"/>
                  </a:lnTo>
                  <a:lnTo>
                    <a:pt x="8261" y="50763"/>
                  </a:lnTo>
                  <a:lnTo>
                    <a:pt x="8761" y="51283"/>
                  </a:lnTo>
                  <a:lnTo>
                    <a:pt x="9281" y="51803"/>
                  </a:lnTo>
                  <a:lnTo>
                    <a:pt x="9801" y="52303"/>
                  </a:lnTo>
                  <a:lnTo>
                    <a:pt x="10361" y="52783"/>
                  </a:lnTo>
                  <a:lnTo>
                    <a:pt x="10901" y="53243"/>
                  </a:lnTo>
                  <a:lnTo>
                    <a:pt x="11481" y="53703"/>
                  </a:lnTo>
                  <a:lnTo>
                    <a:pt x="12061" y="54163"/>
                  </a:lnTo>
                  <a:lnTo>
                    <a:pt x="12641" y="54583"/>
                  </a:lnTo>
                  <a:lnTo>
                    <a:pt x="13241" y="55003"/>
                  </a:lnTo>
                  <a:lnTo>
                    <a:pt x="13861" y="55403"/>
                  </a:lnTo>
                  <a:lnTo>
                    <a:pt x="14481" y="55803"/>
                  </a:lnTo>
                  <a:lnTo>
                    <a:pt x="15121" y="56163"/>
                  </a:lnTo>
                  <a:lnTo>
                    <a:pt x="15761" y="56543"/>
                  </a:lnTo>
                  <a:lnTo>
                    <a:pt x="16421" y="56883"/>
                  </a:lnTo>
                  <a:lnTo>
                    <a:pt x="17101" y="57203"/>
                  </a:lnTo>
                  <a:lnTo>
                    <a:pt x="17781" y="57523"/>
                  </a:lnTo>
                  <a:lnTo>
                    <a:pt x="18461" y="57823"/>
                  </a:lnTo>
                  <a:lnTo>
                    <a:pt x="19161" y="58103"/>
                  </a:lnTo>
                  <a:lnTo>
                    <a:pt x="19881" y="58363"/>
                  </a:lnTo>
                  <a:lnTo>
                    <a:pt x="20581" y="58623"/>
                  </a:lnTo>
                  <a:lnTo>
                    <a:pt x="21321" y="58843"/>
                  </a:lnTo>
                  <a:lnTo>
                    <a:pt x="22061" y="59063"/>
                  </a:lnTo>
                  <a:lnTo>
                    <a:pt x="22801" y="59263"/>
                  </a:lnTo>
                  <a:lnTo>
                    <a:pt x="23561" y="59443"/>
                  </a:lnTo>
                  <a:lnTo>
                    <a:pt x="24321" y="59603"/>
                  </a:lnTo>
                  <a:lnTo>
                    <a:pt x="25081" y="59743"/>
                  </a:lnTo>
                  <a:lnTo>
                    <a:pt x="25841" y="59843"/>
                  </a:lnTo>
                  <a:lnTo>
                    <a:pt x="26601" y="59943"/>
                  </a:lnTo>
                  <a:lnTo>
                    <a:pt x="27341" y="60023"/>
                  </a:lnTo>
                  <a:lnTo>
                    <a:pt x="28102" y="60083"/>
                  </a:lnTo>
                  <a:lnTo>
                    <a:pt x="28862" y="60143"/>
                  </a:lnTo>
                  <a:lnTo>
                    <a:pt x="29602" y="60163"/>
                  </a:lnTo>
                  <a:lnTo>
                    <a:pt x="30362" y="60163"/>
                  </a:lnTo>
                  <a:lnTo>
                    <a:pt x="31102" y="60143"/>
                  </a:lnTo>
                  <a:lnTo>
                    <a:pt x="31842" y="60103"/>
                  </a:lnTo>
                  <a:lnTo>
                    <a:pt x="32582" y="60063"/>
                  </a:lnTo>
                  <a:lnTo>
                    <a:pt x="33322" y="59983"/>
                  </a:lnTo>
                  <a:lnTo>
                    <a:pt x="34042" y="59903"/>
                  </a:lnTo>
                  <a:lnTo>
                    <a:pt x="34782" y="59803"/>
                  </a:lnTo>
                  <a:lnTo>
                    <a:pt x="35502" y="59663"/>
                  </a:lnTo>
                  <a:lnTo>
                    <a:pt x="36222" y="59523"/>
                  </a:lnTo>
                  <a:lnTo>
                    <a:pt x="36942" y="59363"/>
                  </a:lnTo>
                  <a:lnTo>
                    <a:pt x="37642" y="59203"/>
                  </a:lnTo>
                  <a:lnTo>
                    <a:pt x="38342" y="59003"/>
                  </a:lnTo>
                  <a:lnTo>
                    <a:pt x="39042" y="58803"/>
                  </a:lnTo>
                  <a:lnTo>
                    <a:pt x="39722" y="58563"/>
                  </a:lnTo>
                  <a:lnTo>
                    <a:pt x="40422" y="58323"/>
                  </a:lnTo>
                  <a:lnTo>
                    <a:pt x="41082" y="58083"/>
                  </a:lnTo>
                  <a:lnTo>
                    <a:pt x="41762" y="57803"/>
                  </a:lnTo>
                  <a:lnTo>
                    <a:pt x="42422" y="57503"/>
                  </a:lnTo>
                  <a:lnTo>
                    <a:pt x="43082" y="57203"/>
                  </a:lnTo>
                  <a:lnTo>
                    <a:pt x="43722" y="56883"/>
                  </a:lnTo>
                  <a:lnTo>
                    <a:pt x="44362" y="56543"/>
                  </a:lnTo>
                  <a:lnTo>
                    <a:pt x="45002" y="56203"/>
                  </a:lnTo>
                  <a:lnTo>
                    <a:pt x="45622" y="55843"/>
                  </a:lnTo>
                  <a:lnTo>
                    <a:pt x="46242" y="55463"/>
                  </a:lnTo>
                  <a:lnTo>
                    <a:pt x="46842" y="55063"/>
                  </a:lnTo>
                  <a:lnTo>
                    <a:pt x="47422" y="54643"/>
                  </a:lnTo>
                  <a:lnTo>
                    <a:pt x="48022" y="54223"/>
                  </a:lnTo>
                  <a:lnTo>
                    <a:pt x="48582" y="53783"/>
                  </a:lnTo>
                  <a:lnTo>
                    <a:pt x="49162" y="53343"/>
                  </a:lnTo>
                  <a:lnTo>
                    <a:pt x="49703" y="52883"/>
                  </a:lnTo>
                  <a:lnTo>
                    <a:pt x="50263" y="52403"/>
                  </a:lnTo>
                  <a:lnTo>
                    <a:pt x="50783" y="51903"/>
                  </a:lnTo>
                  <a:lnTo>
                    <a:pt x="51303" y="51403"/>
                  </a:lnTo>
                  <a:lnTo>
                    <a:pt x="51823" y="50883"/>
                  </a:lnTo>
                  <a:lnTo>
                    <a:pt x="52303" y="50363"/>
                  </a:lnTo>
                  <a:lnTo>
                    <a:pt x="52803" y="49823"/>
                  </a:lnTo>
                  <a:lnTo>
                    <a:pt x="53263" y="49263"/>
                  </a:lnTo>
                  <a:lnTo>
                    <a:pt x="53723" y="48703"/>
                  </a:lnTo>
                  <a:lnTo>
                    <a:pt x="54163" y="48123"/>
                  </a:lnTo>
                  <a:lnTo>
                    <a:pt x="54603" y="47523"/>
                  </a:lnTo>
                  <a:lnTo>
                    <a:pt x="55023" y="46923"/>
                  </a:lnTo>
                  <a:lnTo>
                    <a:pt x="55423" y="46303"/>
                  </a:lnTo>
                  <a:lnTo>
                    <a:pt x="55823" y="45683"/>
                  </a:lnTo>
                  <a:lnTo>
                    <a:pt x="56183" y="45043"/>
                  </a:lnTo>
                  <a:lnTo>
                    <a:pt x="56543" y="44403"/>
                  </a:lnTo>
                  <a:lnTo>
                    <a:pt x="56903" y="43742"/>
                  </a:lnTo>
                  <a:lnTo>
                    <a:pt x="57223" y="43062"/>
                  </a:lnTo>
                  <a:lnTo>
                    <a:pt x="57543" y="42402"/>
                  </a:lnTo>
                  <a:lnTo>
                    <a:pt x="57843" y="41702"/>
                  </a:lnTo>
                  <a:lnTo>
                    <a:pt x="58123" y="41002"/>
                  </a:lnTo>
                  <a:lnTo>
                    <a:pt x="58383" y="40302"/>
                  </a:lnTo>
                  <a:lnTo>
                    <a:pt x="58623" y="39582"/>
                  </a:lnTo>
                  <a:lnTo>
                    <a:pt x="58863" y="38842"/>
                  </a:lnTo>
                  <a:lnTo>
                    <a:pt x="59083" y="38102"/>
                  </a:lnTo>
                  <a:lnTo>
                    <a:pt x="59283" y="37362"/>
                  </a:lnTo>
                  <a:lnTo>
                    <a:pt x="59443" y="36602"/>
                  </a:lnTo>
                  <a:lnTo>
                    <a:pt x="59603" y="35842"/>
                  </a:lnTo>
                  <a:lnTo>
                    <a:pt x="59743" y="35082"/>
                  </a:lnTo>
                  <a:lnTo>
                    <a:pt x="59863" y="34322"/>
                  </a:lnTo>
                  <a:lnTo>
                    <a:pt x="59963" y="33582"/>
                  </a:lnTo>
                  <a:lnTo>
                    <a:pt x="60043" y="32822"/>
                  </a:lnTo>
                  <a:lnTo>
                    <a:pt x="60103" y="32062"/>
                  </a:lnTo>
                  <a:lnTo>
                    <a:pt x="60143" y="31302"/>
                  </a:lnTo>
                  <a:lnTo>
                    <a:pt x="60163" y="30562"/>
                  </a:lnTo>
                  <a:lnTo>
                    <a:pt x="60183" y="29802"/>
                  </a:lnTo>
                  <a:lnTo>
                    <a:pt x="60163" y="29062"/>
                  </a:lnTo>
                  <a:lnTo>
                    <a:pt x="60123" y="28322"/>
                  </a:lnTo>
                  <a:lnTo>
                    <a:pt x="60083" y="27582"/>
                  </a:lnTo>
                  <a:lnTo>
                    <a:pt x="60003" y="26842"/>
                  </a:lnTo>
                  <a:lnTo>
                    <a:pt x="59923" y="26122"/>
                  </a:lnTo>
                  <a:lnTo>
                    <a:pt x="59803" y="25382"/>
                  </a:lnTo>
                  <a:lnTo>
                    <a:pt x="59683" y="24662"/>
                  </a:lnTo>
                  <a:lnTo>
                    <a:pt x="59543" y="23942"/>
                  </a:lnTo>
                  <a:lnTo>
                    <a:pt x="59383" y="23241"/>
                  </a:lnTo>
                  <a:lnTo>
                    <a:pt x="59223" y="22521"/>
                  </a:lnTo>
                  <a:lnTo>
                    <a:pt x="59023" y="21821"/>
                  </a:lnTo>
                  <a:lnTo>
                    <a:pt x="58823" y="21121"/>
                  </a:lnTo>
                  <a:lnTo>
                    <a:pt x="58583" y="20441"/>
                  </a:lnTo>
                  <a:lnTo>
                    <a:pt x="58343" y="19761"/>
                  </a:lnTo>
                  <a:lnTo>
                    <a:pt x="58083" y="19081"/>
                  </a:lnTo>
                  <a:lnTo>
                    <a:pt x="57823" y="18401"/>
                  </a:lnTo>
                  <a:lnTo>
                    <a:pt x="57523" y="17741"/>
                  </a:lnTo>
                  <a:lnTo>
                    <a:pt x="57223" y="17081"/>
                  </a:lnTo>
                  <a:lnTo>
                    <a:pt x="56903" y="16441"/>
                  </a:lnTo>
                  <a:lnTo>
                    <a:pt x="56563" y="15801"/>
                  </a:lnTo>
                  <a:lnTo>
                    <a:pt x="56223" y="15161"/>
                  </a:lnTo>
                  <a:lnTo>
                    <a:pt x="55843" y="14541"/>
                  </a:lnTo>
                  <a:lnTo>
                    <a:pt x="55463" y="13941"/>
                  </a:lnTo>
                  <a:lnTo>
                    <a:pt x="55083" y="13321"/>
                  </a:lnTo>
                  <a:lnTo>
                    <a:pt x="54663" y="12741"/>
                  </a:lnTo>
                  <a:lnTo>
                    <a:pt x="54243" y="12141"/>
                  </a:lnTo>
                  <a:lnTo>
                    <a:pt x="53803" y="11581"/>
                  </a:lnTo>
                  <a:lnTo>
                    <a:pt x="53363" y="11001"/>
                  </a:lnTo>
                  <a:lnTo>
                    <a:pt x="52903" y="10461"/>
                  </a:lnTo>
                  <a:lnTo>
                    <a:pt x="52423" y="9921"/>
                  </a:lnTo>
                  <a:lnTo>
                    <a:pt x="51923" y="9381"/>
                  </a:lnTo>
                  <a:lnTo>
                    <a:pt x="51423" y="8861"/>
                  </a:lnTo>
                  <a:lnTo>
                    <a:pt x="50903" y="8361"/>
                  </a:lnTo>
                  <a:lnTo>
                    <a:pt x="50383" y="7861"/>
                  </a:lnTo>
                  <a:lnTo>
                    <a:pt x="49823" y="7381"/>
                  </a:lnTo>
                  <a:lnTo>
                    <a:pt x="49282" y="6901"/>
                  </a:lnTo>
                  <a:lnTo>
                    <a:pt x="48702" y="6441"/>
                  </a:lnTo>
                  <a:lnTo>
                    <a:pt x="48122" y="6001"/>
                  </a:lnTo>
                  <a:lnTo>
                    <a:pt x="47542" y="5561"/>
                  </a:lnTo>
                  <a:lnTo>
                    <a:pt x="46942" y="5141"/>
                  </a:lnTo>
                  <a:lnTo>
                    <a:pt x="46322" y="4741"/>
                  </a:lnTo>
                  <a:lnTo>
                    <a:pt x="45702" y="4361"/>
                  </a:lnTo>
                  <a:lnTo>
                    <a:pt x="45062" y="3981"/>
                  </a:lnTo>
                  <a:lnTo>
                    <a:pt x="44422" y="3621"/>
                  </a:lnTo>
                  <a:lnTo>
                    <a:pt x="43762" y="3281"/>
                  </a:lnTo>
                  <a:lnTo>
                    <a:pt x="43082" y="2941"/>
                  </a:lnTo>
                  <a:lnTo>
                    <a:pt x="42402" y="2621"/>
                  </a:lnTo>
                  <a:lnTo>
                    <a:pt x="41722" y="2320"/>
                  </a:lnTo>
                  <a:lnTo>
                    <a:pt x="41022" y="2040"/>
                  </a:lnTo>
                  <a:lnTo>
                    <a:pt x="40302" y="1780"/>
                  </a:lnTo>
                  <a:lnTo>
                    <a:pt x="39602" y="1540"/>
                  </a:lnTo>
                  <a:lnTo>
                    <a:pt x="38862" y="1300"/>
                  </a:lnTo>
                  <a:lnTo>
                    <a:pt x="38122" y="1080"/>
                  </a:lnTo>
                  <a:lnTo>
                    <a:pt x="37382" y="900"/>
                  </a:lnTo>
                  <a:lnTo>
                    <a:pt x="36622" y="720"/>
                  </a:lnTo>
                  <a:lnTo>
                    <a:pt x="35862" y="560"/>
                  </a:lnTo>
                  <a:lnTo>
                    <a:pt x="35102" y="420"/>
                  </a:lnTo>
                  <a:lnTo>
                    <a:pt x="34342" y="300"/>
                  </a:lnTo>
                  <a:lnTo>
                    <a:pt x="33582" y="200"/>
                  </a:lnTo>
                  <a:lnTo>
                    <a:pt x="32842" y="120"/>
                  </a:lnTo>
                  <a:lnTo>
                    <a:pt x="32082" y="60"/>
                  </a:lnTo>
                  <a:lnTo>
                    <a:pt x="31322" y="20"/>
                  </a:lnTo>
                  <a:lnTo>
                    <a:pt x="305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5588800" y="3102750"/>
              <a:ext cx="771075" cy="935575"/>
            </a:xfrm>
            <a:custGeom>
              <a:rect b="b" l="l" r="r" t="t"/>
              <a:pathLst>
                <a:path extrusionOk="0" h="37423" w="30843">
                  <a:moveTo>
                    <a:pt x="18242" y="26082"/>
                  </a:moveTo>
                  <a:lnTo>
                    <a:pt x="20962" y="31822"/>
                  </a:lnTo>
                  <a:lnTo>
                    <a:pt x="20962" y="31822"/>
                  </a:lnTo>
                  <a:lnTo>
                    <a:pt x="15782" y="26342"/>
                  </a:lnTo>
                  <a:lnTo>
                    <a:pt x="15982" y="26362"/>
                  </a:lnTo>
                  <a:lnTo>
                    <a:pt x="16322" y="26342"/>
                  </a:lnTo>
                  <a:lnTo>
                    <a:pt x="17142" y="26242"/>
                  </a:lnTo>
                  <a:lnTo>
                    <a:pt x="17922" y="26142"/>
                  </a:lnTo>
                  <a:lnTo>
                    <a:pt x="18242" y="26082"/>
                  </a:lnTo>
                  <a:close/>
                  <a:moveTo>
                    <a:pt x="81" y="0"/>
                  </a:moveTo>
                  <a:lnTo>
                    <a:pt x="61" y="240"/>
                  </a:lnTo>
                  <a:lnTo>
                    <a:pt x="41" y="520"/>
                  </a:lnTo>
                  <a:lnTo>
                    <a:pt x="21" y="941"/>
                  </a:lnTo>
                  <a:lnTo>
                    <a:pt x="1" y="1481"/>
                  </a:lnTo>
                  <a:lnTo>
                    <a:pt x="21" y="2121"/>
                  </a:lnTo>
                  <a:lnTo>
                    <a:pt x="61" y="2881"/>
                  </a:lnTo>
                  <a:lnTo>
                    <a:pt x="141" y="3761"/>
                  </a:lnTo>
                  <a:lnTo>
                    <a:pt x="261" y="4741"/>
                  </a:lnTo>
                  <a:lnTo>
                    <a:pt x="441" y="5841"/>
                  </a:lnTo>
                  <a:lnTo>
                    <a:pt x="661" y="7061"/>
                  </a:lnTo>
                  <a:lnTo>
                    <a:pt x="961" y="8381"/>
                  </a:lnTo>
                  <a:lnTo>
                    <a:pt x="1141" y="9081"/>
                  </a:lnTo>
                  <a:lnTo>
                    <a:pt x="1341" y="9801"/>
                  </a:lnTo>
                  <a:lnTo>
                    <a:pt x="1561" y="10561"/>
                  </a:lnTo>
                  <a:lnTo>
                    <a:pt x="1801" y="11341"/>
                  </a:lnTo>
                  <a:lnTo>
                    <a:pt x="2061" y="12161"/>
                  </a:lnTo>
                  <a:lnTo>
                    <a:pt x="2341" y="13001"/>
                  </a:lnTo>
                  <a:lnTo>
                    <a:pt x="2661" y="13861"/>
                  </a:lnTo>
                  <a:lnTo>
                    <a:pt x="3001" y="14761"/>
                  </a:lnTo>
                  <a:lnTo>
                    <a:pt x="3321" y="15581"/>
                  </a:lnTo>
                  <a:lnTo>
                    <a:pt x="3661" y="16401"/>
                  </a:lnTo>
                  <a:lnTo>
                    <a:pt x="4021" y="17221"/>
                  </a:lnTo>
                  <a:lnTo>
                    <a:pt x="4381" y="18041"/>
                  </a:lnTo>
                  <a:lnTo>
                    <a:pt x="5161" y="19701"/>
                  </a:lnTo>
                  <a:lnTo>
                    <a:pt x="6001" y="21381"/>
                  </a:lnTo>
                  <a:lnTo>
                    <a:pt x="6861" y="23022"/>
                  </a:lnTo>
                  <a:lnTo>
                    <a:pt x="7761" y="24662"/>
                  </a:lnTo>
                  <a:lnTo>
                    <a:pt x="8661" y="26262"/>
                  </a:lnTo>
                  <a:lnTo>
                    <a:pt x="9581" y="27822"/>
                  </a:lnTo>
                  <a:lnTo>
                    <a:pt x="10501" y="29322"/>
                  </a:lnTo>
                  <a:lnTo>
                    <a:pt x="11401" y="30762"/>
                  </a:lnTo>
                  <a:lnTo>
                    <a:pt x="12281" y="32122"/>
                  </a:lnTo>
                  <a:lnTo>
                    <a:pt x="13121" y="33402"/>
                  </a:lnTo>
                  <a:lnTo>
                    <a:pt x="13941" y="34582"/>
                  </a:lnTo>
                  <a:lnTo>
                    <a:pt x="14682" y="35642"/>
                  </a:lnTo>
                  <a:lnTo>
                    <a:pt x="15382" y="36602"/>
                  </a:lnTo>
                  <a:lnTo>
                    <a:pt x="16002" y="37422"/>
                  </a:lnTo>
                  <a:lnTo>
                    <a:pt x="17002" y="37422"/>
                  </a:lnTo>
                  <a:lnTo>
                    <a:pt x="17982" y="37382"/>
                  </a:lnTo>
                  <a:lnTo>
                    <a:pt x="18962" y="37322"/>
                  </a:lnTo>
                  <a:lnTo>
                    <a:pt x="19922" y="37222"/>
                  </a:lnTo>
                  <a:lnTo>
                    <a:pt x="20882" y="37082"/>
                  </a:lnTo>
                  <a:lnTo>
                    <a:pt x="21842" y="36922"/>
                  </a:lnTo>
                  <a:lnTo>
                    <a:pt x="22802" y="36742"/>
                  </a:lnTo>
                  <a:lnTo>
                    <a:pt x="23722" y="36522"/>
                  </a:lnTo>
                  <a:lnTo>
                    <a:pt x="24662" y="36262"/>
                  </a:lnTo>
                  <a:lnTo>
                    <a:pt x="25582" y="35982"/>
                  </a:lnTo>
                  <a:lnTo>
                    <a:pt x="26482" y="35682"/>
                  </a:lnTo>
                  <a:lnTo>
                    <a:pt x="27382" y="35342"/>
                  </a:lnTo>
                  <a:lnTo>
                    <a:pt x="28262" y="34982"/>
                  </a:lnTo>
                  <a:lnTo>
                    <a:pt x="29142" y="34582"/>
                  </a:lnTo>
                  <a:lnTo>
                    <a:pt x="30002" y="34162"/>
                  </a:lnTo>
                  <a:lnTo>
                    <a:pt x="30842" y="33722"/>
                  </a:lnTo>
                  <a:lnTo>
                    <a:pt x="24822" y="26242"/>
                  </a:lnTo>
                  <a:lnTo>
                    <a:pt x="20382" y="25262"/>
                  </a:lnTo>
                  <a:lnTo>
                    <a:pt x="20082" y="25202"/>
                  </a:lnTo>
                  <a:lnTo>
                    <a:pt x="19802" y="25102"/>
                  </a:lnTo>
                  <a:lnTo>
                    <a:pt x="19542" y="25002"/>
                  </a:lnTo>
                  <a:lnTo>
                    <a:pt x="19282" y="24882"/>
                  </a:lnTo>
                  <a:lnTo>
                    <a:pt x="19042" y="24742"/>
                  </a:lnTo>
                  <a:lnTo>
                    <a:pt x="18802" y="24582"/>
                  </a:lnTo>
                  <a:lnTo>
                    <a:pt x="18582" y="24422"/>
                  </a:lnTo>
                  <a:lnTo>
                    <a:pt x="18362" y="24242"/>
                  </a:lnTo>
                  <a:lnTo>
                    <a:pt x="18142" y="24042"/>
                  </a:lnTo>
                  <a:lnTo>
                    <a:pt x="17942" y="23842"/>
                  </a:lnTo>
                  <a:lnTo>
                    <a:pt x="17762" y="23622"/>
                  </a:lnTo>
                  <a:lnTo>
                    <a:pt x="17582" y="23382"/>
                  </a:lnTo>
                  <a:lnTo>
                    <a:pt x="17402" y="23142"/>
                  </a:lnTo>
                  <a:lnTo>
                    <a:pt x="17242" y="22882"/>
                  </a:lnTo>
                  <a:lnTo>
                    <a:pt x="17102" y="22622"/>
                  </a:lnTo>
                  <a:lnTo>
                    <a:pt x="16962" y="22362"/>
                  </a:lnTo>
                  <a:lnTo>
                    <a:pt x="16702" y="21782"/>
                  </a:lnTo>
                  <a:lnTo>
                    <a:pt x="16482" y="21201"/>
                  </a:lnTo>
                  <a:lnTo>
                    <a:pt x="16302" y="20601"/>
                  </a:lnTo>
                  <a:lnTo>
                    <a:pt x="16162" y="19981"/>
                  </a:lnTo>
                  <a:lnTo>
                    <a:pt x="16062" y="19361"/>
                  </a:lnTo>
                  <a:lnTo>
                    <a:pt x="15982" y="18721"/>
                  </a:lnTo>
                  <a:lnTo>
                    <a:pt x="15942" y="18101"/>
                  </a:lnTo>
                  <a:lnTo>
                    <a:pt x="15942" y="17501"/>
                  </a:lnTo>
                  <a:lnTo>
                    <a:pt x="15102" y="16081"/>
                  </a:lnTo>
                  <a:lnTo>
                    <a:pt x="14922" y="16461"/>
                  </a:lnTo>
                  <a:lnTo>
                    <a:pt x="14482" y="17381"/>
                  </a:lnTo>
                  <a:lnTo>
                    <a:pt x="14181" y="17961"/>
                  </a:lnTo>
                  <a:lnTo>
                    <a:pt x="13861" y="18581"/>
                  </a:lnTo>
                  <a:lnTo>
                    <a:pt x="13501" y="19201"/>
                  </a:lnTo>
                  <a:lnTo>
                    <a:pt x="13121" y="19781"/>
                  </a:lnTo>
                  <a:lnTo>
                    <a:pt x="13021" y="19921"/>
                  </a:lnTo>
                  <a:lnTo>
                    <a:pt x="12921" y="20041"/>
                  </a:lnTo>
                  <a:lnTo>
                    <a:pt x="12801" y="20161"/>
                  </a:lnTo>
                  <a:lnTo>
                    <a:pt x="12681" y="20241"/>
                  </a:lnTo>
                  <a:lnTo>
                    <a:pt x="12561" y="20341"/>
                  </a:lnTo>
                  <a:lnTo>
                    <a:pt x="12421" y="20421"/>
                  </a:lnTo>
                  <a:lnTo>
                    <a:pt x="12141" y="20541"/>
                  </a:lnTo>
                  <a:lnTo>
                    <a:pt x="11841" y="20621"/>
                  </a:lnTo>
                  <a:lnTo>
                    <a:pt x="11521" y="20661"/>
                  </a:lnTo>
                  <a:lnTo>
                    <a:pt x="11181" y="20661"/>
                  </a:lnTo>
                  <a:lnTo>
                    <a:pt x="10841" y="20641"/>
                  </a:lnTo>
                  <a:lnTo>
                    <a:pt x="10501" y="20581"/>
                  </a:lnTo>
                  <a:lnTo>
                    <a:pt x="10141" y="20501"/>
                  </a:lnTo>
                  <a:lnTo>
                    <a:pt x="9801" y="20361"/>
                  </a:lnTo>
                  <a:lnTo>
                    <a:pt x="9441" y="20221"/>
                  </a:lnTo>
                  <a:lnTo>
                    <a:pt x="9101" y="20041"/>
                  </a:lnTo>
                  <a:lnTo>
                    <a:pt x="8761" y="19841"/>
                  </a:lnTo>
                  <a:lnTo>
                    <a:pt x="8441" y="19621"/>
                  </a:lnTo>
                  <a:lnTo>
                    <a:pt x="8141" y="19381"/>
                  </a:lnTo>
                  <a:lnTo>
                    <a:pt x="7981" y="19241"/>
                  </a:lnTo>
                  <a:lnTo>
                    <a:pt x="7841" y="19101"/>
                  </a:lnTo>
                  <a:lnTo>
                    <a:pt x="7581" y="18781"/>
                  </a:lnTo>
                  <a:lnTo>
                    <a:pt x="7321" y="18401"/>
                  </a:lnTo>
                  <a:lnTo>
                    <a:pt x="7101" y="18001"/>
                  </a:lnTo>
                  <a:lnTo>
                    <a:pt x="6901" y="17581"/>
                  </a:lnTo>
                  <a:lnTo>
                    <a:pt x="6721" y="17121"/>
                  </a:lnTo>
                  <a:lnTo>
                    <a:pt x="6541" y="16661"/>
                  </a:lnTo>
                  <a:lnTo>
                    <a:pt x="6401" y="16201"/>
                  </a:lnTo>
                  <a:lnTo>
                    <a:pt x="6261" y="15761"/>
                  </a:lnTo>
                  <a:lnTo>
                    <a:pt x="6161" y="15321"/>
                  </a:lnTo>
                  <a:lnTo>
                    <a:pt x="5981" y="14521"/>
                  </a:lnTo>
                  <a:lnTo>
                    <a:pt x="5861" y="13861"/>
                  </a:lnTo>
                  <a:lnTo>
                    <a:pt x="5801" y="13421"/>
                  </a:lnTo>
                  <a:lnTo>
                    <a:pt x="5761" y="13221"/>
                  </a:lnTo>
                  <a:lnTo>
                    <a:pt x="5701" y="12901"/>
                  </a:lnTo>
                  <a:lnTo>
                    <a:pt x="5501" y="12061"/>
                  </a:lnTo>
                  <a:lnTo>
                    <a:pt x="4901" y="9841"/>
                  </a:lnTo>
                  <a:lnTo>
                    <a:pt x="4321" y="7801"/>
                  </a:lnTo>
                  <a:lnTo>
                    <a:pt x="4081" y="6901"/>
                  </a:lnTo>
                  <a:lnTo>
                    <a:pt x="1901" y="6261"/>
                  </a:lnTo>
                  <a:lnTo>
                    <a:pt x="2601" y="5001"/>
                  </a:lnTo>
                  <a:lnTo>
                    <a:pt x="2601" y="4961"/>
                  </a:lnTo>
                  <a:lnTo>
                    <a:pt x="2601" y="4881"/>
                  </a:lnTo>
                  <a:lnTo>
                    <a:pt x="2561" y="4681"/>
                  </a:lnTo>
                  <a:lnTo>
                    <a:pt x="2441" y="4401"/>
                  </a:lnTo>
                  <a:lnTo>
                    <a:pt x="2301" y="4061"/>
                  </a:lnTo>
                  <a:lnTo>
                    <a:pt x="1901" y="3241"/>
                  </a:lnTo>
                  <a:lnTo>
                    <a:pt x="1421" y="2341"/>
                  </a:lnTo>
                  <a:lnTo>
                    <a:pt x="941" y="1481"/>
                  </a:lnTo>
                  <a:lnTo>
                    <a:pt x="501" y="72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6052325" y="3377250"/>
              <a:ext cx="6525" cy="7525"/>
            </a:xfrm>
            <a:custGeom>
              <a:rect b="b" l="l" r="r" t="t"/>
              <a:pathLst>
                <a:path extrusionOk="0" h="301" w="261">
                  <a:moveTo>
                    <a:pt x="261" y="1"/>
                  </a:moveTo>
                  <a:lnTo>
                    <a:pt x="41" y="41"/>
                  </a:lnTo>
                  <a:lnTo>
                    <a:pt x="1" y="30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5590800" y="3102750"/>
              <a:ext cx="445550" cy="516550"/>
            </a:xfrm>
            <a:custGeom>
              <a:rect b="b" l="l" r="r" t="t"/>
              <a:pathLst>
                <a:path extrusionOk="0" h="20662" w="17822">
                  <a:moveTo>
                    <a:pt x="1" y="0"/>
                  </a:moveTo>
                  <a:lnTo>
                    <a:pt x="421" y="721"/>
                  </a:lnTo>
                  <a:lnTo>
                    <a:pt x="861" y="1481"/>
                  </a:lnTo>
                  <a:lnTo>
                    <a:pt x="1341" y="2341"/>
                  </a:lnTo>
                  <a:lnTo>
                    <a:pt x="1821" y="3241"/>
                  </a:lnTo>
                  <a:lnTo>
                    <a:pt x="2221" y="4061"/>
                  </a:lnTo>
                  <a:lnTo>
                    <a:pt x="2361" y="4401"/>
                  </a:lnTo>
                  <a:lnTo>
                    <a:pt x="2481" y="4681"/>
                  </a:lnTo>
                  <a:lnTo>
                    <a:pt x="2521" y="4881"/>
                  </a:lnTo>
                  <a:lnTo>
                    <a:pt x="2521" y="4961"/>
                  </a:lnTo>
                  <a:lnTo>
                    <a:pt x="2521" y="5001"/>
                  </a:lnTo>
                  <a:lnTo>
                    <a:pt x="1821" y="6261"/>
                  </a:lnTo>
                  <a:lnTo>
                    <a:pt x="4001" y="6901"/>
                  </a:lnTo>
                  <a:lnTo>
                    <a:pt x="4241" y="7801"/>
                  </a:lnTo>
                  <a:lnTo>
                    <a:pt x="4821" y="9841"/>
                  </a:lnTo>
                  <a:lnTo>
                    <a:pt x="5421" y="12061"/>
                  </a:lnTo>
                  <a:lnTo>
                    <a:pt x="5621" y="12901"/>
                  </a:lnTo>
                  <a:lnTo>
                    <a:pt x="5681" y="13221"/>
                  </a:lnTo>
                  <a:lnTo>
                    <a:pt x="5721" y="13421"/>
                  </a:lnTo>
                  <a:lnTo>
                    <a:pt x="5781" y="13861"/>
                  </a:lnTo>
                  <a:lnTo>
                    <a:pt x="5901" y="14521"/>
                  </a:lnTo>
                  <a:lnTo>
                    <a:pt x="6081" y="15321"/>
                  </a:lnTo>
                  <a:lnTo>
                    <a:pt x="6181" y="15761"/>
                  </a:lnTo>
                  <a:lnTo>
                    <a:pt x="6321" y="16201"/>
                  </a:lnTo>
                  <a:lnTo>
                    <a:pt x="6461" y="16661"/>
                  </a:lnTo>
                  <a:lnTo>
                    <a:pt x="6641" y="17121"/>
                  </a:lnTo>
                  <a:lnTo>
                    <a:pt x="6821" y="17581"/>
                  </a:lnTo>
                  <a:lnTo>
                    <a:pt x="7021" y="18001"/>
                  </a:lnTo>
                  <a:lnTo>
                    <a:pt x="7241" y="18401"/>
                  </a:lnTo>
                  <a:lnTo>
                    <a:pt x="7501" y="18781"/>
                  </a:lnTo>
                  <a:lnTo>
                    <a:pt x="7761" y="19101"/>
                  </a:lnTo>
                  <a:lnTo>
                    <a:pt x="7901" y="19241"/>
                  </a:lnTo>
                  <a:lnTo>
                    <a:pt x="8061" y="19381"/>
                  </a:lnTo>
                  <a:lnTo>
                    <a:pt x="8361" y="19621"/>
                  </a:lnTo>
                  <a:lnTo>
                    <a:pt x="8681" y="19841"/>
                  </a:lnTo>
                  <a:lnTo>
                    <a:pt x="9021" y="20041"/>
                  </a:lnTo>
                  <a:lnTo>
                    <a:pt x="9361" y="20221"/>
                  </a:lnTo>
                  <a:lnTo>
                    <a:pt x="9721" y="20361"/>
                  </a:lnTo>
                  <a:lnTo>
                    <a:pt x="10061" y="20501"/>
                  </a:lnTo>
                  <a:lnTo>
                    <a:pt x="10421" y="20581"/>
                  </a:lnTo>
                  <a:lnTo>
                    <a:pt x="10761" y="20641"/>
                  </a:lnTo>
                  <a:lnTo>
                    <a:pt x="11101" y="20661"/>
                  </a:lnTo>
                  <a:lnTo>
                    <a:pt x="11441" y="20661"/>
                  </a:lnTo>
                  <a:lnTo>
                    <a:pt x="11761" y="20621"/>
                  </a:lnTo>
                  <a:lnTo>
                    <a:pt x="12061" y="20541"/>
                  </a:lnTo>
                  <a:lnTo>
                    <a:pt x="12341" y="20421"/>
                  </a:lnTo>
                  <a:lnTo>
                    <a:pt x="12481" y="20341"/>
                  </a:lnTo>
                  <a:lnTo>
                    <a:pt x="12601" y="20241"/>
                  </a:lnTo>
                  <a:lnTo>
                    <a:pt x="12721" y="20161"/>
                  </a:lnTo>
                  <a:lnTo>
                    <a:pt x="12841" y="20041"/>
                  </a:lnTo>
                  <a:lnTo>
                    <a:pt x="12941" y="19921"/>
                  </a:lnTo>
                  <a:lnTo>
                    <a:pt x="13041" y="19781"/>
                  </a:lnTo>
                  <a:lnTo>
                    <a:pt x="13421" y="19201"/>
                  </a:lnTo>
                  <a:lnTo>
                    <a:pt x="13781" y="18581"/>
                  </a:lnTo>
                  <a:lnTo>
                    <a:pt x="14101" y="17961"/>
                  </a:lnTo>
                  <a:lnTo>
                    <a:pt x="14402" y="17381"/>
                  </a:lnTo>
                  <a:lnTo>
                    <a:pt x="14842" y="16461"/>
                  </a:lnTo>
                  <a:lnTo>
                    <a:pt x="15022" y="16081"/>
                  </a:lnTo>
                  <a:lnTo>
                    <a:pt x="15862" y="17501"/>
                  </a:lnTo>
                  <a:lnTo>
                    <a:pt x="15902" y="16901"/>
                  </a:lnTo>
                  <a:lnTo>
                    <a:pt x="15982" y="16341"/>
                  </a:lnTo>
                  <a:lnTo>
                    <a:pt x="16102" y="15721"/>
                  </a:lnTo>
                  <a:lnTo>
                    <a:pt x="16242" y="15141"/>
                  </a:lnTo>
                  <a:lnTo>
                    <a:pt x="16442" y="14581"/>
                  </a:lnTo>
                  <a:lnTo>
                    <a:pt x="16662" y="14041"/>
                  </a:lnTo>
                  <a:lnTo>
                    <a:pt x="16922" y="13521"/>
                  </a:lnTo>
                  <a:lnTo>
                    <a:pt x="17182" y="13021"/>
                  </a:lnTo>
                  <a:lnTo>
                    <a:pt x="17502" y="12541"/>
                  </a:lnTo>
                  <a:lnTo>
                    <a:pt x="17822" y="12081"/>
                  </a:lnTo>
                  <a:lnTo>
                    <a:pt x="17382" y="12161"/>
                  </a:lnTo>
                  <a:lnTo>
                    <a:pt x="16842" y="12261"/>
                  </a:lnTo>
                  <a:lnTo>
                    <a:pt x="16222" y="12321"/>
                  </a:lnTo>
                  <a:lnTo>
                    <a:pt x="15562" y="12361"/>
                  </a:lnTo>
                  <a:lnTo>
                    <a:pt x="15222" y="12381"/>
                  </a:lnTo>
                  <a:lnTo>
                    <a:pt x="14862" y="12361"/>
                  </a:lnTo>
                  <a:lnTo>
                    <a:pt x="14522" y="12341"/>
                  </a:lnTo>
                  <a:lnTo>
                    <a:pt x="14161" y="12301"/>
                  </a:lnTo>
                  <a:lnTo>
                    <a:pt x="13821" y="12261"/>
                  </a:lnTo>
                  <a:lnTo>
                    <a:pt x="13481" y="12181"/>
                  </a:lnTo>
                  <a:lnTo>
                    <a:pt x="13161" y="12081"/>
                  </a:lnTo>
                  <a:lnTo>
                    <a:pt x="12841" y="11961"/>
                  </a:lnTo>
                  <a:lnTo>
                    <a:pt x="12841" y="12041"/>
                  </a:lnTo>
                  <a:lnTo>
                    <a:pt x="12801" y="12141"/>
                  </a:lnTo>
                  <a:lnTo>
                    <a:pt x="12741" y="12241"/>
                  </a:lnTo>
                  <a:lnTo>
                    <a:pt x="12681" y="12361"/>
                  </a:lnTo>
                  <a:lnTo>
                    <a:pt x="12481" y="12581"/>
                  </a:lnTo>
                  <a:lnTo>
                    <a:pt x="12221" y="12821"/>
                  </a:lnTo>
                  <a:lnTo>
                    <a:pt x="12061" y="12941"/>
                  </a:lnTo>
                  <a:lnTo>
                    <a:pt x="11901" y="13061"/>
                  </a:lnTo>
                  <a:lnTo>
                    <a:pt x="11721" y="13161"/>
                  </a:lnTo>
                  <a:lnTo>
                    <a:pt x="11521" y="13261"/>
                  </a:lnTo>
                  <a:lnTo>
                    <a:pt x="11321" y="13341"/>
                  </a:lnTo>
                  <a:lnTo>
                    <a:pt x="11101" y="13401"/>
                  </a:lnTo>
                  <a:lnTo>
                    <a:pt x="10881" y="13461"/>
                  </a:lnTo>
                  <a:lnTo>
                    <a:pt x="10641" y="13501"/>
                  </a:lnTo>
                  <a:lnTo>
                    <a:pt x="10521" y="13521"/>
                  </a:lnTo>
                  <a:lnTo>
                    <a:pt x="10361" y="13501"/>
                  </a:lnTo>
                  <a:lnTo>
                    <a:pt x="10061" y="13461"/>
                  </a:lnTo>
                  <a:lnTo>
                    <a:pt x="9741" y="13381"/>
                  </a:lnTo>
                  <a:lnTo>
                    <a:pt x="9401" y="13281"/>
                  </a:lnTo>
                  <a:lnTo>
                    <a:pt x="9061" y="13141"/>
                  </a:lnTo>
                  <a:lnTo>
                    <a:pt x="8701" y="12981"/>
                  </a:lnTo>
                  <a:lnTo>
                    <a:pt x="8361" y="12801"/>
                  </a:lnTo>
                  <a:lnTo>
                    <a:pt x="8041" y="12621"/>
                  </a:lnTo>
                  <a:lnTo>
                    <a:pt x="7421" y="12261"/>
                  </a:lnTo>
                  <a:lnTo>
                    <a:pt x="6921" y="11941"/>
                  </a:lnTo>
                  <a:lnTo>
                    <a:pt x="6461" y="11621"/>
                  </a:lnTo>
                  <a:lnTo>
                    <a:pt x="6341" y="11121"/>
                  </a:lnTo>
                  <a:lnTo>
                    <a:pt x="6061" y="9861"/>
                  </a:lnTo>
                  <a:lnTo>
                    <a:pt x="5861" y="9061"/>
                  </a:lnTo>
                  <a:lnTo>
                    <a:pt x="5641" y="8221"/>
                  </a:lnTo>
                  <a:lnTo>
                    <a:pt x="5401" y="7361"/>
                  </a:lnTo>
                  <a:lnTo>
                    <a:pt x="5161" y="6541"/>
                  </a:lnTo>
                  <a:lnTo>
                    <a:pt x="4921" y="5881"/>
                  </a:lnTo>
                  <a:lnTo>
                    <a:pt x="4701" y="5321"/>
                  </a:lnTo>
                  <a:lnTo>
                    <a:pt x="4601" y="5081"/>
                  </a:lnTo>
                  <a:lnTo>
                    <a:pt x="4481" y="4901"/>
                  </a:lnTo>
                  <a:lnTo>
                    <a:pt x="4381" y="4741"/>
                  </a:lnTo>
                  <a:lnTo>
                    <a:pt x="4281" y="4661"/>
                  </a:lnTo>
                  <a:lnTo>
                    <a:pt x="4101" y="4501"/>
                  </a:lnTo>
                  <a:lnTo>
                    <a:pt x="3861" y="4281"/>
                  </a:lnTo>
                  <a:lnTo>
                    <a:pt x="3281" y="3681"/>
                  </a:lnTo>
                  <a:lnTo>
                    <a:pt x="2581" y="2921"/>
                  </a:lnTo>
                  <a:lnTo>
                    <a:pt x="1841" y="2101"/>
                  </a:lnTo>
                  <a:lnTo>
                    <a:pt x="561" y="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6098325" y="3662275"/>
              <a:ext cx="316550" cy="283550"/>
            </a:xfrm>
            <a:custGeom>
              <a:rect b="b" l="l" r="r" t="t"/>
              <a:pathLst>
                <a:path extrusionOk="0" h="11342" w="12662">
                  <a:moveTo>
                    <a:pt x="6121" y="1"/>
                  </a:moveTo>
                  <a:lnTo>
                    <a:pt x="5721" y="581"/>
                  </a:lnTo>
                  <a:lnTo>
                    <a:pt x="5401" y="1021"/>
                  </a:lnTo>
                  <a:lnTo>
                    <a:pt x="5181" y="1321"/>
                  </a:lnTo>
                  <a:lnTo>
                    <a:pt x="5081" y="1441"/>
                  </a:lnTo>
                  <a:lnTo>
                    <a:pt x="4701" y="1681"/>
                  </a:lnTo>
                  <a:lnTo>
                    <a:pt x="4341" y="1901"/>
                  </a:lnTo>
                  <a:lnTo>
                    <a:pt x="3981" y="2101"/>
                  </a:lnTo>
                  <a:lnTo>
                    <a:pt x="3621" y="2261"/>
                  </a:lnTo>
                  <a:lnTo>
                    <a:pt x="3281" y="2421"/>
                  </a:lnTo>
                  <a:lnTo>
                    <a:pt x="2941" y="2561"/>
                  </a:lnTo>
                  <a:lnTo>
                    <a:pt x="2601" y="2681"/>
                  </a:lnTo>
                  <a:lnTo>
                    <a:pt x="2281" y="2761"/>
                  </a:lnTo>
                  <a:lnTo>
                    <a:pt x="1981" y="2841"/>
                  </a:lnTo>
                  <a:lnTo>
                    <a:pt x="1661" y="2901"/>
                  </a:lnTo>
                  <a:lnTo>
                    <a:pt x="1361" y="2941"/>
                  </a:lnTo>
                  <a:lnTo>
                    <a:pt x="1081" y="2961"/>
                  </a:lnTo>
                  <a:lnTo>
                    <a:pt x="521" y="2961"/>
                  </a:lnTo>
                  <a:lnTo>
                    <a:pt x="261" y="2921"/>
                  </a:lnTo>
                  <a:lnTo>
                    <a:pt x="1" y="2881"/>
                  </a:lnTo>
                  <a:lnTo>
                    <a:pt x="4441" y="3861"/>
                  </a:lnTo>
                  <a:lnTo>
                    <a:pt x="10461" y="11341"/>
                  </a:lnTo>
                  <a:lnTo>
                    <a:pt x="11021" y="11021"/>
                  </a:lnTo>
                  <a:lnTo>
                    <a:pt x="11581" y="10701"/>
                  </a:lnTo>
                  <a:lnTo>
                    <a:pt x="12121" y="10361"/>
                  </a:lnTo>
                  <a:lnTo>
                    <a:pt x="12661" y="10021"/>
                  </a:lnTo>
                  <a:lnTo>
                    <a:pt x="12301" y="9701"/>
                  </a:lnTo>
                  <a:lnTo>
                    <a:pt x="11921" y="9361"/>
                  </a:lnTo>
                  <a:lnTo>
                    <a:pt x="11541" y="8961"/>
                  </a:lnTo>
                  <a:lnTo>
                    <a:pt x="11121" y="8541"/>
                  </a:lnTo>
                  <a:lnTo>
                    <a:pt x="10701" y="8061"/>
                  </a:lnTo>
                  <a:lnTo>
                    <a:pt x="10261" y="7541"/>
                  </a:lnTo>
                  <a:lnTo>
                    <a:pt x="9821" y="6981"/>
                  </a:lnTo>
                  <a:lnTo>
                    <a:pt x="9381" y="6401"/>
                  </a:lnTo>
                  <a:lnTo>
                    <a:pt x="8921" y="5741"/>
                  </a:lnTo>
                  <a:lnTo>
                    <a:pt x="8481" y="5061"/>
                  </a:lnTo>
                  <a:lnTo>
                    <a:pt x="8061" y="4341"/>
                  </a:lnTo>
                  <a:lnTo>
                    <a:pt x="7621" y="3561"/>
                  </a:lnTo>
                  <a:lnTo>
                    <a:pt x="7221" y="2741"/>
                  </a:lnTo>
                  <a:lnTo>
                    <a:pt x="6841" y="1881"/>
                  </a:lnTo>
                  <a:lnTo>
                    <a:pt x="6461" y="961"/>
                  </a:lnTo>
                  <a:lnTo>
                    <a:pt x="612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6139825" y="2911750"/>
              <a:ext cx="175550" cy="273525"/>
            </a:xfrm>
            <a:custGeom>
              <a:rect b="b" l="l" r="r" t="t"/>
              <a:pathLst>
                <a:path extrusionOk="0" h="10941" w="7022">
                  <a:moveTo>
                    <a:pt x="1" y="0"/>
                  </a:moveTo>
                  <a:lnTo>
                    <a:pt x="621" y="440"/>
                  </a:lnTo>
                  <a:lnTo>
                    <a:pt x="1141" y="800"/>
                  </a:lnTo>
                  <a:lnTo>
                    <a:pt x="1541" y="1120"/>
                  </a:lnTo>
                  <a:lnTo>
                    <a:pt x="1661" y="1240"/>
                  </a:lnTo>
                  <a:lnTo>
                    <a:pt x="1761" y="1340"/>
                  </a:lnTo>
                  <a:lnTo>
                    <a:pt x="1821" y="1460"/>
                  </a:lnTo>
                  <a:lnTo>
                    <a:pt x="1881" y="1660"/>
                  </a:lnTo>
                  <a:lnTo>
                    <a:pt x="1921" y="1900"/>
                  </a:lnTo>
                  <a:lnTo>
                    <a:pt x="1961" y="2220"/>
                  </a:lnTo>
                  <a:lnTo>
                    <a:pt x="2541" y="4940"/>
                  </a:lnTo>
                  <a:lnTo>
                    <a:pt x="2881" y="6560"/>
                  </a:lnTo>
                  <a:lnTo>
                    <a:pt x="3201" y="8140"/>
                  </a:lnTo>
                  <a:lnTo>
                    <a:pt x="3661" y="8261"/>
                  </a:lnTo>
                  <a:lnTo>
                    <a:pt x="4021" y="8361"/>
                  </a:lnTo>
                  <a:lnTo>
                    <a:pt x="4281" y="8481"/>
                  </a:lnTo>
                  <a:lnTo>
                    <a:pt x="4381" y="8541"/>
                  </a:lnTo>
                  <a:lnTo>
                    <a:pt x="4441" y="8581"/>
                  </a:lnTo>
                  <a:lnTo>
                    <a:pt x="4681" y="8861"/>
                  </a:lnTo>
                  <a:lnTo>
                    <a:pt x="5041" y="9321"/>
                  </a:lnTo>
                  <a:lnTo>
                    <a:pt x="6121" y="10701"/>
                  </a:lnTo>
                  <a:lnTo>
                    <a:pt x="6141" y="10741"/>
                  </a:lnTo>
                  <a:lnTo>
                    <a:pt x="6301" y="10941"/>
                  </a:lnTo>
                  <a:lnTo>
                    <a:pt x="6821" y="8401"/>
                  </a:lnTo>
                  <a:lnTo>
                    <a:pt x="6981" y="7600"/>
                  </a:lnTo>
                  <a:lnTo>
                    <a:pt x="7021" y="7220"/>
                  </a:lnTo>
                  <a:lnTo>
                    <a:pt x="6961" y="6820"/>
                  </a:lnTo>
                  <a:lnTo>
                    <a:pt x="6801" y="6060"/>
                  </a:lnTo>
                  <a:lnTo>
                    <a:pt x="6581" y="5040"/>
                  </a:lnTo>
                  <a:lnTo>
                    <a:pt x="6301" y="3920"/>
                  </a:lnTo>
                  <a:lnTo>
                    <a:pt x="6001" y="2780"/>
                  </a:lnTo>
                  <a:lnTo>
                    <a:pt x="5701" y="1760"/>
                  </a:lnTo>
                  <a:lnTo>
                    <a:pt x="5561" y="1340"/>
                  </a:lnTo>
                  <a:lnTo>
                    <a:pt x="5421" y="980"/>
                  </a:lnTo>
                  <a:lnTo>
                    <a:pt x="5301" y="720"/>
                  </a:lnTo>
                  <a:lnTo>
                    <a:pt x="5241" y="640"/>
                  </a:lnTo>
                  <a:lnTo>
                    <a:pt x="5181" y="560"/>
                  </a:lnTo>
                  <a:lnTo>
                    <a:pt x="5081" y="500"/>
                  </a:lnTo>
                  <a:lnTo>
                    <a:pt x="4901" y="440"/>
                  </a:lnTo>
                  <a:lnTo>
                    <a:pt x="4681" y="380"/>
                  </a:lnTo>
                  <a:lnTo>
                    <a:pt x="4421" y="320"/>
                  </a:lnTo>
                  <a:lnTo>
                    <a:pt x="3781" y="240"/>
                  </a:lnTo>
                  <a:lnTo>
                    <a:pt x="3041" y="160"/>
                  </a:lnTo>
                  <a:lnTo>
                    <a:pt x="2241" y="100"/>
                  </a:lnTo>
                  <a:lnTo>
                    <a:pt x="1441" y="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6187825" y="2967250"/>
              <a:ext cx="32025" cy="148025"/>
            </a:xfrm>
            <a:custGeom>
              <a:rect b="b" l="l" r="r" t="t"/>
              <a:pathLst>
                <a:path extrusionOk="0" h="5921" w="1281">
                  <a:moveTo>
                    <a:pt x="41" y="0"/>
                  </a:moveTo>
                  <a:lnTo>
                    <a:pt x="61" y="520"/>
                  </a:lnTo>
                  <a:lnTo>
                    <a:pt x="101" y="1140"/>
                  </a:lnTo>
                  <a:lnTo>
                    <a:pt x="101" y="1820"/>
                  </a:lnTo>
                  <a:lnTo>
                    <a:pt x="101" y="2540"/>
                  </a:lnTo>
                  <a:lnTo>
                    <a:pt x="61" y="4100"/>
                  </a:lnTo>
                  <a:lnTo>
                    <a:pt x="1" y="5620"/>
                  </a:lnTo>
                  <a:lnTo>
                    <a:pt x="1281" y="5920"/>
                  </a:lnTo>
                  <a:lnTo>
                    <a:pt x="1281" y="5920"/>
                  </a:lnTo>
                  <a:lnTo>
                    <a:pt x="961" y="4340"/>
                  </a:lnTo>
                  <a:lnTo>
                    <a:pt x="621" y="27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6171325" y="3266750"/>
              <a:ext cx="19525" cy="22525"/>
            </a:xfrm>
            <a:custGeom>
              <a:rect b="b" l="l" r="r" t="t"/>
              <a:pathLst>
                <a:path extrusionOk="0" h="901" w="781">
                  <a:moveTo>
                    <a:pt x="41" y="1"/>
                  </a:moveTo>
                  <a:lnTo>
                    <a:pt x="1" y="201"/>
                  </a:lnTo>
                  <a:lnTo>
                    <a:pt x="161" y="901"/>
                  </a:lnTo>
                  <a:lnTo>
                    <a:pt x="621" y="681"/>
                  </a:lnTo>
                  <a:lnTo>
                    <a:pt x="781" y="60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6168825" y="3271750"/>
              <a:ext cx="6525" cy="19525"/>
            </a:xfrm>
            <a:custGeom>
              <a:rect b="b" l="l" r="r" t="t"/>
              <a:pathLst>
                <a:path extrusionOk="0" h="781" w="261">
                  <a:moveTo>
                    <a:pt x="101" y="1"/>
                  </a:moveTo>
                  <a:lnTo>
                    <a:pt x="1" y="521"/>
                  </a:lnTo>
                  <a:lnTo>
                    <a:pt x="121" y="781"/>
                  </a:lnTo>
                  <a:lnTo>
                    <a:pt x="261" y="70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6166825" y="3284750"/>
              <a:ext cx="5025" cy="9525"/>
            </a:xfrm>
            <a:custGeom>
              <a:rect b="b" l="l" r="r" t="t"/>
              <a:pathLst>
                <a:path extrusionOk="0" h="381" w="201">
                  <a:moveTo>
                    <a:pt x="81" y="1"/>
                  </a:moveTo>
                  <a:lnTo>
                    <a:pt x="1" y="381"/>
                  </a:lnTo>
                  <a:lnTo>
                    <a:pt x="201" y="26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5902825" y="2835725"/>
              <a:ext cx="237025" cy="256050"/>
            </a:xfrm>
            <a:custGeom>
              <a:rect b="b" l="l" r="r" t="t"/>
              <a:pathLst>
                <a:path extrusionOk="0" h="10242" w="9481">
                  <a:moveTo>
                    <a:pt x="3661" y="1"/>
                  </a:moveTo>
                  <a:lnTo>
                    <a:pt x="3461" y="41"/>
                  </a:lnTo>
                  <a:lnTo>
                    <a:pt x="3261" y="121"/>
                  </a:lnTo>
                  <a:lnTo>
                    <a:pt x="3041" y="241"/>
                  </a:lnTo>
                  <a:lnTo>
                    <a:pt x="2801" y="381"/>
                  </a:lnTo>
                  <a:lnTo>
                    <a:pt x="2541" y="561"/>
                  </a:lnTo>
                  <a:lnTo>
                    <a:pt x="2021" y="961"/>
                  </a:lnTo>
                  <a:lnTo>
                    <a:pt x="1480" y="1441"/>
                  </a:lnTo>
                  <a:lnTo>
                    <a:pt x="960" y="1941"/>
                  </a:lnTo>
                  <a:lnTo>
                    <a:pt x="460" y="2441"/>
                  </a:lnTo>
                  <a:lnTo>
                    <a:pt x="0" y="2901"/>
                  </a:lnTo>
                  <a:lnTo>
                    <a:pt x="1060" y="3301"/>
                  </a:lnTo>
                  <a:lnTo>
                    <a:pt x="2421" y="3821"/>
                  </a:lnTo>
                  <a:lnTo>
                    <a:pt x="3721" y="4361"/>
                  </a:lnTo>
                  <a:lnTo>
                    <a:pt x="4221" y="4581"/>
                  </a:lnTo>
                  <a:lnTo>
                    <a:pt x="4581" y="4761"/>
                  </a:lnTo>
                  <a:lnTo>
                    <a:pt x="4701" y="4861"/>
                  </a:lnTo>
                  <a:lnTo>
                    <a:pt x="4821" y="5001"/>
                  </a:lnTo>
                  <a:lnTo>
                    <a:pt x="4961" y="5181"/>
                  </a:lnTo>
                  <a:lnTo>
                    <a:pt x="5101" y="5421"/>
                  </a:lnTo>
                  <a:lnTo>
                    <a:pt x="5441" y="6001"/>
                  </a:lnTo>
                  <a:lnTo>
                    <a:pt x="5821" y="6701"/>
                  </a:lnTo>
                  <a:lnTo>
                    <a:pt x="6201" y="7481"/>
                  </a:lnTo>
                  <a:lnTo>
                    <a:pt x="6581" y="8301"/>
                  </a:lnTo>
                  <a:lnTo>
                    <a:pt x="7301" y="9921"/>
                  </a:lnTo>
                  <a:lnTo>
                    <a:pt x="8541" y="10241"/>
                  </a:lnTo>
                  <a:lnTo>
                    <a:pt x="8501" y="3021"/>
                  </a:lnTo>
                  <a:lnTo>
                    <a:pt x="9481" y="3041"/>
                  </a:lnTo>
                  <a:lnTo>
                    <a:pt x="8701" y="2561"/>
                  </a:lnTo>
                  <a:lnTo>
                    <a:pt x="7881" y="2061"/>
                  </a:lnTo>
                  <a:lnTo>
                    <a:pt x="7041" y="1561"/>
                  </a:lnTo>
                  <a:lnTo>
                    <a:pt x="6221" y="1081"/>
                  </a:lnTo>
                  <a:lnTo>
                    <a:pt x="5461" y="681"/>
                  </a:lnTo>
                  <a:lnTo>
                    <a:pt x="4761" y="341"/>
                  </a:lnTo>
                  <a:lnTo>
                    <a:pt x="4221" y="101"/>
                  </a:lnTo>
                  <a:lnTo>
                    <a:pt x="4001" y="41"/>
                  </a:lnTo>
                  <a:lnTo>
                    <a:pt x="382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6115325" y="2911250"/>
              <a:ext cx="68525" cy="185525"/>
            </a:xfrm>
            <a:custGeom>
              <a:rect b="b" l="l" r="r" t="t"/>
              <a:pathLst>
                <a:path extrusionOk="0" h="7421" w="2741">
                  <a:moveTo>
                    <a:pt x="1" y="0"/>
                  </a:moveTo>
                  <a:lnTo>
                    <a:pt x="41" y="7220"/>
                  </a:lnTo>
                  <a:lnTo>
                    <a:pt x="861" y="7420"/>
                  </a:lnTo>
                  <a:lnTo>
                    <a:pt x="1201" y="6200"/>
                  </a:lnTo>
                  <a:lnTo>
                    <a:pt x="1541" y="5060"/>
                  </a:lnTo>
                  <a:lnTo>
                    <a:pt x="2141" y="3140"/>
                  </a:lnTo>
                  <a:lnTo>
                    <a:pt x="2581" y="1840"/>
                  </a:lnTo>
                  <a:lnTo>
                    <a:pt x="2741" y="1360"/>
                  </a:lnTo>
                  <a:lnTo>
                    <a:pt x="2641" y="1260"/>
                  </a:lnTo>
                  <a:lnTo>
                    <a:pt x="2521" y="1140"/>
                  </a:lnTo>
                  <a:lnTo>
                    <a:pt x="2121" y="820"/>
                  </a:lnTo>
                  <a:lnTo>
                    <a:pt x="1601" y="460"/>
                  </a:lnTo>
                  <a:lnTo>
                    <a:pt x="981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6183825" y="2945250"/>
              <a:ext cx="5025" cy="22025"/>
            </a:xfrm>
            <a:custGeom>
              <a:rect b="b" l="l" r="r" t="t"/>
              <a:pathLst>
                <a:path extrusionOk="0" h="881" w="201">
                  <a:moveTo>
                    <a:pt x="1" y="0"/>
                  </a:moveTo>
                  <a:lnTo>
                    <a:pt x="201" y="880"/>
                  </a:lnTo>
                  <a:lnTo>
                    <a:pt x="161" y="560"/>
                  </a:lnTo>
                  <a:lnTo>
                    <a:pt x="121" y="320"/>
                  </a:lnTo>
                  <a:lnTo>
                    <a:pt x="61" y="1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6136825" y="2945250"/>
              <a:ext cx="53525" cy="162525"/>
            </a:xfrm>
            <a:custGeom>
              <a:rect b="b" l="l" r="r" t="t"/>
              <a:pathLst>
                <a:path extrusionOk="0" h="6501" w="2141">
                  <a:moveTo>
                    <a:pt x="1881" y="0"/>
                  </a:moveTo>
                  <a:lnTo>
                    <a:pt x="1721" y="480"/>
                  </a:lnTo>
                  <a:lnTo>
                    <a:pt x="1281" y="1780"/>
                  </a:lnTo>
                  <a:lnTo>
                    <a:pt x="681" y="3700"/>
                  </a:lnTo>
                  <a:lnTo>
                    <a:pt x="341" y="4840"/>
                  </a:lnTo>
                  <a:lnTo>
                    <a:pt x="1" y="6060"/>
                  </a:lnTo>
                  <a:lnTo>
                    <a:pt x="2041" y="6500"/>
                  </a:lnTo>
                  <a:lnTo>
                    <a:pt x="2101" y="4980"/>
                  </a:lnTo>
                  <a:lnTo>
                    <a:pt x="2141" y="3420"/>
                  </a:lnTo>
                  <a:lnTo>
                    <a:pt x="2141" y="2700"/>
                  </a:lnTo>
                  <a:lnTo>
                    <a:pt x="2141" y="2020"/>
                  </a:lnTo>
                  <a:lnTo>
                    <a:pt x="2101" y="1400"/>
                  </a:lnTo>
                  <a:lnTo>
                    <a:pt x="2081" y="880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894825" y="2905250"/>
              <a:ext cx="8025" cy="3525"/>
            </a:xfrm>
            <a:custGeom>
              <a:rect b="b" l="l" r="r" t="t"/>
              <a:pathLst>
                <a:path extrusionOk="0" h="141" w="321">
                  <a:moveTo>
                    <a:pt x="0" y="0"/>
                  </a:moveTo>
                  <a:lnTo>
                    <a:pt x="300" y="140"/>
                  </a:lnTo>
                  <a:lnTo>
                    <a:pt x="32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5902325" y="2908250"/>
              <a:ext cx="183025" cy="175525"/>
            </a:xfrm>
            <a:custGeom>
              <a:rect b="b" l="l" r="r" t="t"/>
              <a:pathLst>
                <a:path extrusionOk="0" h="7021" w="7321">
                  <a:moveTo>
                    <a:pt x="20" y="0"/>
                  </a:moveTo>
                  <a:lnTo>
                    <a:pt x="0" y="20"/>
                  </a:lnTo>
                  <a:lnTo>
                    <a:pt x="1260" y="660"/>
                  </a:lnTo>
                  <a:lnTo>
                    <a:pt x="2421" y="1260"/>
                  </a:lnTo>
                  <a:lnTo>
                    <a:pt x="3321" y="1760"/>
                  </a:lnTo>
                  <a:lnTo>
                    <a:pt x="3661" y="1960"/>
                  </a:lnTo>
                  <a:lnTo>
                    <a:pt x="3881" y="2100"/>
                  </a:lnTo>
                  <a:lnTo>
                    <a:pt x="3941" y="2160"/>
                  </a:lnTo>
                  <a:lnTo>
                    <a:pt x="4001" y="2260"/>
                  </a:lnTo>
                  <a:lnTo>
                    <a:pt x="4161" y="2560"/>
                  </a:lnTo>
                  <a:lnTo>
                    <a:pt x="4301" y="2960"/>
                  </a:lnTo>
                  <a:lnTo>
                    <a:pt x="4461" y="3480"/>
                  </a:lnTo>
                  <a:lnTo>
                    <a:pt x="4641" y="4080"/>
                  </a:lnTo>
                  <a:lnTo>
                    <a:pt x="4801" y="4780"/>
                  </a:lnTo>
                  <a:lnTo>
                    <a:pt x="4961" y="5520"/>
                  </a:lnTo>
                  <a:lnTo>
                    <a:pt x="5141" y="6320"/>
                  </a:lnTo>
                  <a:lnTo>
                    <a:pt x="5681" y="6520"/>
                  </a:lnTo>
                  <a:lnTo>
                    <a:pt x="6221" y="6700"/>
                  </a:lnTo>
                  <a:lnTo>
                    <a:pt x="7321" y="7020"/>
                  </a:lnTo>
                  <a:lnTo>
                    <a:pt x="6601" y="5400"/>
                  </a:lnTo>
                  <a:lnTo>
                    <a:pt x="6221" y="4580"/>
                  </a:lnTo>
                  <a:lnTo>
                    <a:pt x="5841" y="3800"/>
                  </a:lnTo>
                  <a:lnTo>
                    <a:pt x="5461" y="3100"/>
                  </a:lnTo>
                  <a:lnTo>
                    <a:pt x="5121" y="2520"/>
                  </a:lnTo>
                  <a:lnTo>
                    <a:pt x="4981" y="2280"/>
                  </a:lnTo>
                  <a:lnTo>
                    <a:pt x="4841" y="2100"/>
                  </a:lnTo>
                  <a:lnTo>
                    <a:pt x="4721" y="1960"/>
                  </a:lnTo>
                  <a:lnTo>
                    <a:pt x="4601" y="1860"/>
                  </a:lnTo>
                  <a:lnTo>
                    <a:pt x="4241" y="1680"/>
                  </a:lnTo>
                  <a:lnTo>
                    <a:pt x="3741" y="1460"/>
                  </a:lnTo>
                  <a:lnTo>
                    <a:pt x="2441" y="920"/>
                  </a:lnTo>
                  <a:lnTo>
                    <a:pt x="1080" y="40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6053325" y="3253250"/>
              <a:ext cx="64025" cy="125025"/>
            </a:xfrm>
            <a:custGeom>
              <a:rect b="b" l="l" r="r" t="t"/>
              <a:pathLst>
                <a:path extrusionOk="0" h="5001" w="2561">
                  <a:moveTo>
                    <a:pt x="221" y="1"/>
                  </a:moveTo>
                  <a:lnTo>
                    <a:pt x="261" y="561"/>
                  </a:lnTo>
                  <a:lnTo>
                    <a:pt x="281" y="1041"/>
                  </a:lnTo>
                  <a:lnTo>
                    <a:pt x="281" y="1641"/>
                  </a:lnTo>
                  <a:lnTo>
                    <a:pt x="281" y="2221"/>
                  </a:lnTo>
                  <a:lnTo>
                    <a:pt x="261" y="2781"/>
                  </a:lnTo>
                  <a:lnTo>
                    <a:pt x="221" y="3301"/>
                  </a:lnTo>
                  <a:lnTo>
                    <a:pt x="121" y="4241"/>
                  </a:lnTo>
                  <a:lnTo>
                    <a:pt x="1" y="5001"/>
                  </a:lnTo>
                  <a:lnTo>
                    <a:pt x="221" y="4961"/>
                  </a:lnTo>
                  <a:lnTo>
                    <a:pt x="801" y="4361"/>
                  </a:lnTo>
                  <a:lnTo>
                    <a:pt x="1401" y="3821"/>
                  </a:lnTo>
                  <a:lnTo>
                    <a:pt x="1981" y="3341"/>
                  </a:lnTo>
                  <a:lnTo>
                    <a:pt x="2561" y="2901"/>
                  </a:lnTo>
                  <a:lnTo>
                    <a:pt x="2541" y="381"/>
                  </a:lnTo>
                  <a:lnTo>
                    <a:pt x="1921" y="321"/>
                  </a:lnTo>
                  <a:lnTo>
                    <a:pt x="1321" y="241"/>
                  </a:lnTo>
                  <a:lnTo>
                    <a:pt x="761" y="121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6169325" y="3264250"/>
              <a:ext cx="3025" cy="7525"/>
            </a:xfrm>
            <a:custGeom>
              <a:rect b="b" l="l" r="r" t="t"/>
              <a:pathLst>
                <a:path extrusionOk="0" h="301" w="121">
                  <a:moveTo>
                    <a:pt x="1" y="1"/>
                  </a:moveTo>
                  <a:lnTo>
                    <a:pt x="81" y="301"/>
                  </a:lnTo>
                  <a:lnTo>
                    <a:pt x="12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6158325" y="3264250"/>
              <a:ext cx="13025" cy="20525"/>
            </a:xfrm>
            <a:custGeom>
              <a:rect b="b" l="l" r="r" t="t"/>
              <a:pathLst>
                <a:path extrusionOk="0" h="821" w="521">
                  <a:moveTo>
                    <a:pt x="1" y="1"/>
                  </a:moveTo>
                  <a:lnTo>
                    <a:pt x="221" y="421"/>
                  </a:lnTo>
                  <a:lnTo>
                    <a:pt x="421" y="821"/>
                  </a:lnTo>
                  <a:lnTo>
                    <a:pt x="521" y="30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6116825" y="3262750"/>
              <a:ext cx="52025" cy="63025"/>
            </a:xfrm>
            <a:custGeom>
              <a:rect b="b" l="l" r="r" t="t"/>
              <a:pathLst>
                <a:path extrusionOk="0" h="2521" w="2081">
                  <a:moveTo>
                    <a:pt x="1" y="1"/>
                  </a:moveTo>
                  <a:lnTo>
                    <a:pt x="21" y="2521"/>
                  </a:lnTo>
                  <a:lnTo>
                    <a:pt x="581" y="2121"/>
                  </a:lnTo>
                  <a:lnTo>
                    <a:pt x="1101" y="1781"/>
                  </a:lnTo>
                  <a:lnTo>
                    <a:pt x="1581" y="1501"/>
                  </a:lnTo>
                  <a:lnTo>
                    <a:pt x="2001" y="1261"/>
                  </a:lnTo>
                  <a:lnTo>
                    <a:pt x="2081" y="881"/>
                  </a:lnTo>
                  <a:lnTo>
                    <a:pt x="1881" y="481"/>
                  </a:lnTo>
                  <a:lnTo>
                    <a:pt x="1661" y="61"/>
                  </a:lnTo>
                  <a:lnTo>
                    <a:pt x="821" y="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705825" y="2870250"/>
              <a:ext cx="217025" cy="184525"/>
            </a:xfrm>
            <a:custGeom>
              <a:rect b="b" l="l" r="r" t="t"/>
              <a:pathLst>
                <a:path extrusionOk="0" h="7381" w="8681">
                  <a:moveTo>
                    <a:pt x="7520" y="1380"/>
                  </a:moveTo>
                  <a:lnTo>
                    <a:pt x="7520" y="1381"/>
                  </a:lnTo>
                  <a:lnTo>
                    <a:pt x="7520" y="1381"/>
                  </a:lnTo>
                  <a:lnTo>
                    <a:pt x="7560" y="1400"/>
                  </a:lnTo>
                  <a:lnTo>
                    <a:pt x="7560" y="1400"/>
                  </a:lnTo>
                  <a:lnTo>
                    <a:pt x="7520" y="1380"/>
                  </a:lnTo>
                  <a:close/>
                  <a:moveTo>
                    <a:pt x="4320" y="0"/>
                  </a:moveTo>
                  <a:lnTo>
                    <a:pt x="4220" y="20"/>
                  </a:lnTo>
                  <a:lnTo>
                    <a:pt x="4100" y="40"/>
                  </a:lnTo>
                  <a:lnTo>
                    <a:pt x="3980" y="80"/>
                  </a:lnTo>
                  <a:lnTo>
                    <a:pt x="3740" y="200"/>
                  </a:lnTo>
                  <a:lnTo>
                    <a:pt x="3460" y="400"/>
                  </a:lnTo>
                  <a:lnTo>
                    <a:pt x="3160" y="640"/>
                  </a:lnTo>
                  <a:lnTo>
                    <a:pt x="2860" y="920"/>
                  </a:lnTo>
                  <a:lnTo>
                    <a:pt x="2540" y="1240"/>
                  </a:lnTo>
                  <a:lnTo>
                    <a:pt x="2220" y="1580"/>
                  </a:lnTo>
                  <a:lnTo>
                    <a:pt x="1580" y="2320"/>
                  </a:lnTo>
                  <a:lnTo>
                    <a:pt x="980" y="3080"/>
                  </a:lnTo>
                  <a:lnTo>
                    <a:pt x="440" y="3780"/>
                  </a:lnTo>
                  <a:lnTo>
                    <a:pt x="0" y="4380"/>
                  </a:lnTo>
                  <a:lnTo>
                    <a:pt x="340" y="4560"/>
                  </a:lnTo>
                  <a:lnTo>
                    <a:pt x="680" y="4400"/>
                  </a:lnTo>
                  <a:lnTo>
                    <a:pt x="1000" y="4260"/>
                  </a:lnTo>
                  <a:lnTo>
                    <a:pt x="1260" y="4160"/>
                  </a:lnTo>
                  <a:lnTo>
                    <a:pt x="1480" y="4100"/>
                  </a:lnTo>
                  <a:lnTo>
                    <a:pt x="1600" y="4100"/>
                  </a:lnTo>
                  <a:lnTo>
                    <a:pt x="1780" y="4160"/>
                  </a:lnTo>
                  <a:lnTo>
                    <a:pt x="2020" y="4260"/>
                  </a:lnTo>
                  <a:lnTo>
                    <a:pt x="2320" y="4400"/>
                  </a:lnTo>
                  <a:lnTo>
                    <a:pt x="3000" y="4760"/>
                  </a:lnTo>
                  <a:lnTo>
                    <a:pt x="3800" y="5220"/>
                  </a:lnTo>
                  <a:lnTo>
                    <a:pt x="4660" y="5720"/>
                  </a:lnTo>
                  <a:lnTo>
                    <a:pt x="5520" y="6240"/>
                  </a:lnTo>
                  <a:lnTo>
                    <a:pt x="6320" y="6740"/>
                  </a:lnTo>
                  <a:lnTo>
                    <a:pt x="7000" y="7180"/>
                  </a:lnTo>
                  <a:lnTo>
                    <a:pt x="7860" y="7260"/>
                  </a:lnTo>
                  <a:lnTo>
                    <a:pt x="8680" y="7380"/>
                  </a:lnTo>
                  <a:lnTo>
                    <a:pt x="7060" y="2480"/>
                  </a:lnTo>
                  <a:lnTo>
                    <a:pt x="7060" y="2440"/>
                  </a:lnTo>
                  <a:lnTo>
                    <a:pt x="7100" y="2380"/>
                  </a:lnTo>
                  <a:lnTo>
                    <a:pt x="7400" y="1660"/>
                  </a:lnTo>
                  <a:lnTo>
                    <a:pt x="7520" y="1381"/>
                  </a:lnTo>
                  <a:lnTo>
                    <a:pt x="7520" y="1381"/>
                  </a:lnTo>
                  <a:lnTo>
                    <a:pt x="6560" y="920"/>
                  </a:lnTo>
                  <a:lnTo>
                    <a:pt x="5660" y="520"/>
                  </a:lnTo>
                  <a:lnTo>
                    <a:pt x="4940" y="200"/>
                  </a:lnTo>
                  <a:lnTo>
                    <a:pt x="4640" y="100"/>
                  </a:lnTo>
                  <a:lnTo>
                    <a:pt x="4420" y="20"/>
                  </a:lnTo>
                  <a:lnTo>
                    <a:pt x="432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5880825" y="3049750"/>
              <a:ext cx="48525" cy="24525"/>
            </a:xfrm>
            <a:custGeom>
              <a:rect b="b" l="l" r="r" t="t"/>
              <a:pathLst>
                <a:path extrusionOk="0" h="981" w="1941">
                  <a:moveTo>
                    <a:pt x="0" y="0"/>
                  </a:moveTo>
                  <a:lnTo>
                    <a:pt x="580" y="400"/>
                  </a:lnTo>
                  <a:lnTo>
                    <a:pt x="760" y="540"/>
                  </a:lnTo>
                  <a:lnTo>
                    <a:pt x="840" y="620"/>
                  </a:lnTo>
                  <a:lnTo>
                    <a:pt x="940" y="980"/>
                  </a:lnTo>
                  <a:lnTo>
                    <a:pt x="1940" y="940"/>
                  </a:lnTo>
                  <a:lnTo>
                    <a:pt x="1680" y="200"/>
                  </a:lnTo>
                  <a:lnTo>
                    <a:pt x="86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5909825" y="3383275"/>
              <a:ext cx="139025" cy="29025"/>
            </a:xfrm>
            <a:custGeom>
              <a:rect b="b" l="l" r="r" t="t"/>
              <a:pathLst>
                <a:path extrusionOk="0" h="1161" w="5561">
                  <a:moveTo>
                    <a:pt x="0" y="0"/>
                  </a:moveTo>
                  <a:lnTo>
                    <a:pt x="40" y="460"/>
                  </a:lnTo>
                  <a:lnTo>
                    <a:pt x="80" y="640"/>
                  </a:lnTo>
                  <a:lnTo>
                    <a:pt x="80" y="740"/>
                  </a:lnTo>
                  <a:lnTo>
                    <a:pt x="400" y="860"/>
                  </a:lnTo>
                  <a:lnTo>
                    <a:pt x="720" y="960"/>
                  </a:lnTo>
                  <a:lnTo>
                    <a:pt x="1060" y="1040"/>
                  </a:lnTo>
                  <a:lnTo>
                    <a:pt x="1400" y="1080"/>
                  </a:lnTo>
                  <a:lnTo>
                    <a:pt x="1761" y="1120"/>
                  </a:lnTo>
                  <a:lnTo>
                    <a:pt x="2101" y="1140"/>
                  </a:lnTo>
                  <a:lnTo>
                    <a:pt x="2461" y="1160"/>
                  </a:lnTo>
                  <a:lnTo>
                    <a:pt x="2801" y="1140"/>
                  </a:lnTo>
                  <a:lnTo>
                    <a:pt x="3461" y="1100"/>
                  </a:lnTo>
                  <a:lnTo>
                    <a:pt x="4081" y="1040"/>
                  </a:lnTo>
                  <a:lnTo>
                    <a:pt x="4621" y="940"/>
                  </a:lnTo>
                  <a:lnTo>
                    <a:pt x="5061" y="860"/>
                  </a:lnTo>
                  <a:lnTo>
                    <a:pt x="5301" y="540"/>
                  </a:lnTo>
                  <a:lnTo>
                    <a:pt x="5561" y="220"/>
                  </a:lnTo>
                  <a:lnTo>
                    <a:pt x="4541" y="300"/>
                  </a:lnTo>
                  <a:lnTo>
                    <a:pt x="3901" y="340"/>
                  </a:lnTo>
                  <a:lnTo>
                    <a:pt x="3221" y="380"/>
                  </a:lnTo>
                  <a:lnTo>
                    <a:pt x="2561" y="400"/>
                  </a:lnTo>
                  <a:lnTo>
                    <a:pt x="1921" y="400"/>
                  </a:lnTo>
                  <a:lnTo>
                    <a:pt x="1340" y="360"/>
                  </a:lnTo>
                  <a:lnTo>
                    <a:pt x="1100" y="340"/>
                  </a:lnTo>
                  <a:lnTo>
                    <a:pt x="880" y="300"/>
                  </a:lnTo>
                  <a:lnTo>
                    <a:pt x="400" y="160"/>
                  </a:lnTo>
                  <a:lnTo>
                    <a:pt x="18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904325" y="3073250"/>
              <a:ext cx="42025" cy="141025"/>
            </a:xfrm>
            <a:custGeom>
              <a:rect b="b" l="l" r="r" t="t"/>
              <a:pathLst>
                <a:path extrusionOk="0" h="5641" w="1681">
                  <a:moveTo>
                    <a:pt x="1000" y="0"/>
                  </a:moveTo>
                  <a:lnTo>
                    <a:pt x="0" y="40"/>
                  </a:lnTo>
                  <a:lnTo>
                    <a:pt x="300" y="1440"/>
                  </a:lnTo>
                  <a:lnTo>
                    <a:pt x="660" y="3221"/>
                  </a:lnTo>
                  <a:lnTo>
                    <a:pt x="1100" y="5421"/>
                  </a:lnTo>
                  <a:lnTo>
                    <a:pt x="1260" y="5501"/>
                  </a:lnTo>
                  <a:lnTo>
                    <a:pt x="1681" y="5641"/>
                  </a:lnTo>
                  <a:lnTo>
                    <a:pt x="1681" y="5641"/>
                  </a:lnTo>
                  <a:lnTo>
                    <a:pt x="1480" y="5241"/>
                  </a:lnTo>
                  <a:lnTo>
                    <a:pt x="1300" y="4821"/>
                  </a:lnTo>
                  <a:lnTo>
                    <a:pt x="1160" y="4421"/>
                  </a:lnTo>
                  <a:lnTo>
                    <a:pt x="1040" y="4021"/>
                  </a:lnTo>
                  <a:lnTo>
                    <a:pt x="940" y="3621"/>
                  </a:lnTo>
                  <a:lnTo>
                    <a:pt x="880" y="3221"/>
                  </a:lnTo>
                  <a:lnTo>
                    <a:pt x="840" y="2821"/>
                  </a:lnTo>
                  <a:lnTo>
                    <a:pt x="800" y="2461"/>
                  </a:lnTo>
                  <a:lnTo>
                    <a:pt x="800" y="2081"/>
                  </a:lnTo>
                  <a:lnTo>
                    <a:pt x="800" y="1740"/>
                  </a:lnTo>
                  <a:lnTo>
                    <a:pt x="820" y="1400"/>
                  </a:lnTo>
                  <a:lnTo>
                    <a:pt x="860" y="1100"/>
                  </a:lnTo>
                  <a:lnTo>
                    <a:pt x="940" y="540"/>
                  </a:lnTo>
                  <a:lnTo>
                    <a:pt x="1020" y="100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5882325" y="2929750"/>
              <a:ext cx="1025" cy="2525"/>
            </a:xfrm>
            <a:custGeom>
              <a:rect b="b" l="l" r="r" t="t"/>
              <a:pathLst>
                <a:path extrusionOk="0" h="101" w="41">
                  <a:moveTo>
                    <a:pt x="40" y="0"/>
                  </a:moveTo>
                  <a:lnTo>
                    <a:pt x="0" y="60"/>
                  </a:lnTo>
                  <a:lnTo>
                    <a:pt x="0" y="10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5883325" y="2904750"/>
              <a:ext cx="19025" cy="25025"/>
            </a:xfrm>
            <a:custGeom>
              <a:rect b="b" l="l" r="r" t="t"/>
              <a:pathLst>
                <a:path extrusionOk="0" h="1001" w="761">
                  <a:moveTo>
                    <a:pt x="420" y="0"/>
                  </a:moveTo>
                  <a:lnTo>
                    <a:pt x="300" y="280"/>
                  </a:lnTo>
                  <a:lnTo>
                    <a:pt x="0" y="1000"/>
                  </a:lnTo>
                  <a:lnTo>
                    <a:pt x="280" y="700"/>
                  </a:lnTo>
                  <a:lnTo>
                    <a:pt x="760" y="160"/>
                  </a:lnTo>
                  <a:lnTo>
                    <a:pt x="460" y="2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882325" y="2908750"/>
              <a:ext cx="148525" cy="157525"/>
            </a:xfrm>
            <a:custGeom>
              <a:rect b="b" l="l" r="r" t="t"/>
              <a:pathLst>
                <a:path extrusionOk="0" h="6301" w="5941">
                  <a:moveTo>
                    <a:pt x="800" y="0"/>
                  </a:moveTo>
                  <a:lnTo>
                    <a:pt x="320" y="540"/>
                  </a:lnTo>
                  <a:lnTo>
                    <a:pt x="40" y="840"/>
                  </a:lnTo>
                  <a:lnTo>
                    <a:pt x="0" y="940"/>
                  </a:lnTo>
                  <a:lnTo>
                    <a:pt x="1620" y="5840"/>
                  </a:lnTo>
                  <a:lnTo>
                    <a:pt x="2080" y="5920"/>
                  </a:lnTo>
                  <a:lnTo>
                    <a:pt x="2220" y="5380"/>
                  </a:lnTo>
                  <a:lnTo>
                    <a:pt x="2340" y="4960"/>
                  </a:lnTo>
                  <a:lnTo>
                    <a:pt x="2460" y="4600"/>
                  </a:lnTo>
                  <a:lnTo>
                    <a:pt x="2841" y="4840"/>
                  </a:lnTo>
                  <a:lnTo>
                    <a:pt x="3241" y="5100"/>
                  </a:lnTo>
                  <a:lnTo>
                    <a:pt x="3661" y="5320"/>
                  </a:lnTo>
                  <a:lnTo>
                    <a:pt x="4101" y="5540"/>
                  </a:lnTo>
                  <a:lnTo>
                    <a:pt x="4541" y="5740"/>
                  </a:lnTo>
                  <a:lnTo>
                    <a:pt x="5001" y="5940"/>
                  </a:lnTo>
                  <a:lnTo>
                    <a:pt x="5461" y="6140"/>
                  </a:lnTo>
                  <a:lnTo>
                    <a:pt x="5941" y="6300"/>
                  </a:lnTo>
                  <a:lnTo>
                    <a:pt x="5761" y="5500"/>
                  </a:lnTo>
                  <a:lnTo>
                    <a:pt x="5601" y="4760"/>
                  </a:lnTo>
                  <a:lnTo>
                    <a:pt x="5441" y="4060"/>
                  </a:lnTo>
                  <a:lnTo>
                    <a:pt x="5261" y="3460"/>
                  </a:lnTo>
                  <a:lnTo>
                    <a:pt x="5101" y="2940"/>
                  </a:lnTo>
                  <a:lnTo>
                    <a:pt x="4961" y="2540"/>
                  </a:lnTo>
                  <a:lnTo>
                    <a:pt x="4801" y="2240"/>
                  </a:lnTo>
                  <a:lnTo>
                    <a:pt x="4741" y="2140"/>
                  </a:lnTo>
                  <a:lnTo>
                    <a:pt x="4681" y="2080"/>
                  </a:lnTo>
                  <a:lnTo>
                    <a:pt x="4461" y="1940"/>
                  </a:lnTo>
                  <a:lnTo>
                    <a:pt x="4121" y="1740"/>
                  </a:lnTo>
                  <a:lnTo>
                    <a:pt x="3221" y="1240"/>
                  </a:lnTo>
                  <a:lnTo>
                    <a:pt x="2060" y="64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922825" y="3054750"/>
              <a:ext cx="11525" cy="18525"/>
            </a:xfrm>
            <a:custGeom>
              <a:rect b="b" l="l" r="r" t="t"/>
              <a:pathLst>
                <a:path extrusionOk="0" h="741" w="461">
                  <a:moveTo>
                    <a:pt x="0" y="0"/>
                  </a:moveTo>
                  <a:lnTo>
                    <a:pt x="260" y="740"/>
                  </a:lnTo>
                  <a:lnTo>
                    <a:pt x="300" y="740"/>
                  </a:lnTo>
                  <a:lnTo>
                    <a:pt x="380" y="440"/>
                  </a:lnTo>
                  <a:lnTo>
                    <a:pt x="420" y="300"/>
                  </a:lnTo>
                  <a:lnTo>
                    <a:pt x="46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929325" y="3073250"/>
              <a:ext cx="1025" cy="2525"/>
            </a:xfrm>
            <a:custGeom>
              <a:rect b="b" l="l" r="r" t="t"/>
              <a:pathLst>
                <a:path extrusionOk="0" h="101" w="41">
                  <a:moveTo>
                    <a:pt x="0" y="0"/>
                  </a:moveTo>
                  <a:lnTo>
                    <a:pt x="20" y="10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5714325" y="2972750"/>
              <a:ext cx="166525" cy="77025"/>
            </a:xfrm>
            <a:custGeom>
              <a:rect b="b" l="l" r="r" t="t"/>
              <a:pathLst>
                <a:path extrusionOk="0" h="3081" w="6661">
                  <a:moveTo>
                    <a:pt x="1140" y="0"/>
                  </a:moveTo>
                  <a:lnTo>
                    <a:pt x="920" y="60"/>
                  </a:lnTo>
                  <a:lnTo>
                    <a:pt x="660" y="160"/>
                  </a:lnTo>
                  <a:lnTo>
                    <a:pt x="340" y="300"/>
                  </a:lnTo>
                  <a:lnTo>
                    <a:pt x="0" y="460"/>
                  </a:lnTo>
                  <a:lnTo>
                    <a:pt x="2180" y="1660"/>
                  </a:lnTo>
                  <a:lnTo>
                    <a:pt x="3340" y="2300"/>
                  </a:lnTo>
                  <a:lnTo>
                    <a:pt x="4420" y="2940"/>
                  </a:lnTo>
                  <a:lnTo>
                    <a:pt x="5540" y="3000"/>
                  </a:lnTo>
                  <a:lnTo>
                    <a:pt x="6660" y="3080"/>
                  </a:lnTo>
                  <a:lnTo>
                    <a:pt x="6660" y="3080"/>
                  </a:lnTo>
                  <a:lnTo>
                    <a:pt x="5980" y="2640"/>
                  </a:lnTo>
                  <a:lnTo>
                    <a:pt x="5180" y="2140"/>
                  </a:lnTo>
                  <a:lnTo>
                    <a:pt x="4320" y="1620"/>
                  </a:lnTo>
                  <a:lnTo>
                    <a:pt x="3460" y="1120"/>
                  </a:lnTo>
                  <a:lnTo>
                    <a:pt x="2660" y="660"/>
                  </a:lnTo>
                  <a:lnTo>
                    <a:pt x="1980" y="300"/>
                  </a:lnTo>
                  <a:lnTo>
                    <a:pt x="1680" y="160"/>
                  </a:lnTo>
                  <a:lnTo>
                    <a:pt x="1440" y="6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824825" y="3046250"/>
              <a:ext cx="79525" cy="30525"/>
            </a:xfrm>
            <a:custGeom>
              <a:rect b="b" l="l" r="r" t="t"/>
              <a:pathLst>
                <a:path extrusionOk="0" h="1221" w="3181">
                  <a:moveTo>
                    <a:pt x="0" y="0"/>
                  </a:moveTo>
                  <a:lnTo>
                    <a:pt x="600" y="380"/>
                  </a:lnTo>
                  <a:lnTo>
                    <a:pt x="1100" y="700"/>
                  </a:lnTo>
                  <a:lnTo>
                    <a:pt x="1480" y="980"/>
                  </a:lnTo>
                  <a:lnTo>
                    <a:pt x="1620" y="1120"/>
                  </a:lnTo>
                  <a:lnTo>
                    <a:pt x="1720" y="1220"/>
                  </a:lnTo>
                  <a:lnTo>
                    <a:pt x="3180" y="1120"/>
                  </a:lnTo>
                  <a:lnTo>
                    <a:pt x="3080" y="760"/>
                  </a:lnTo>
                  <a:lnTo>
                    <a:pt x="3000" y="680"/>
                  </a:lnTo>
                  <a:lnTo>
                    <a:pt x="2820" y="540"/>
                  </a:lnTo>
                  <a:lnTo>
                    <a:pt x="2240" y="140"/>
                  </a:lnTo>
                  <a:lnTo>
                    <a:pt x="112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867825" y="3074250"/>
              <a:ext cx="185525" cy="319050"/>
            </a:xfrm>
            <a:custGeom>
              <a:rect b="b" l="l" r="r" t="t"/>
              <a:pathLst>
                <a:path extrusionOk="0" h="12762" w="7421">
                  <a:moveTo>
                    <a:pt x="1460" y="0"/>
                  </a:moveTo>
                  <a:lnTo>
                    <a:pt x="0" y="100"/>
                  </a:lnTo>
                  <a:lnTo>
                    <a:pt x="20" y="100"/>
                  </a:lnTo>
                  <a:lnTo>
                    <a:pt x="80" y="200"/>
                  </a:lnTo>
                  <a:lnTo>
                    <a:pt x="160" y="360"/>
                  </a:lnTo>
                  <a:lnTo>
                    <a:pt x="220" y="540"/>
                  </a:lnTo>
                  <a:lnTo>
                    <a:pt x="280" y="760"/>
                  </a:lnTo>
                  <a:lnTo>
                    <a:pt x="420" y="1320"/>
                  </a:lnTo>
                  <a:lnTo>
                    <a:pt x="540" y="2021"/>
                  </a:lnTo>
                  <a:lnTo>
                    <a:pt x="660" y="2801"/>
                  </a:lnTo>
                  <a:lnTo>
                    <a:pt x="780" y="3681"/>
                  </a:lnTo>
                  <a:lnTo>
                    <a:pt x="1020" y="5601"/>
                  </a:lnTo>
                  <a:lnTo>
                    <a:pt x="1220" y="7601"/>
                  </a:lnTo>
                  <a:lnTo>
                    <a:pt x="1400" y="9521"/>
                  </a:lnTo>
                  <a:lnTo>
                    <a:pt x="1680" y="12361"/>
                  </a:lnTo>
                  <a:lnTo>
                    <a:pt x="1860" y="12461"/>
                  </a:lnTo>
                  <a:lnTo>
                    <a:pt x="2080" y="12521"/>
                  </a:lnTo>
                  <a:lnTo>
                    <a:pt x="2560" y="12661"/>
                  </a:lnTo>
                  <a:lnTo>
                    <a:pt x="2780" y="12701"/>
                  </a:lnTo>
                  <a:lnTo>
                    <a:pt x="3020" y="12721"/>
                  </a:lnTo>
                  <a:lnTo>
                    <a:pt x="3601" y="12761"/>
                  </a:lnTo>
                  <a:lnTo>
                    <a:pt x="4241" y="12761"/>
                  </a:lnTo>
                  <a:lnTo>
                    <a:pt x="4901" y="12741"/>
                  </a:lnTo>
                  <a:lnTo>
                    <a:pt x="5581" y="12701"/>
                  </a:lnTo>
                  <a:lnTo>
                    <a:pt x="6221" y="12661"/>
                  </a:lnTo>
                  <a:lnTo>
                    <a:pt x="7241" y="12581"/>
                  </a:lnTo>
                  <a:lnTo>
                    <a:pt x="7381" y="12421"/>
                  </a:lnTo>
                  <a:lnTo>
                    <a:pt x="7421" y="12161"/>
                  </a:lnTo>
                  <a:lnTo>
                    <a:pt x="6521" y="12281"/>
                  </a:lnTo>
                  <a:lnTo>
                    <a:pt x="4281" y="5501"/>
                  </a:lnTo>
                  <a:lnTo>
                    <a:pt x="3981" y="5201"/>
                  </a:lnTo>
                  <a:lnTo>
                    <a:pt x="3701" y="4881"/>
                  </a:lnTo>
                  <a:lnTo>
                    <a:pt x="3461" y="4561"/>
                  </a:lnTo>
                  <a:lnTo>
                    <a:pt x="3261" y="4221"/>
                  </a:lnTo>
                  <a:lnTo>
                    <a:pt x="3080" y="3901"/>
                  </a:lnTo>
                  <a:lnTo>
                    <a:pt x="2920" y="3541"/>
                  </a:lnTo>
                  <a:lnTo>
                    <a:pt x="2800" y="3201"/>
                  </a:lnTo>
                  <a:lnTo>
                    <a:pt x="2700" y="2861"/>
                  </a:lnTo>
                  <a:lnTo>
                    <a:pt x="2620" y="2501"/>
                  </a:lnTo>
                  <a:lnTo>
                    <a:pt x="2560" y="2161"/>
                  </a:lnTo>
                  <a:lnTo>
                    <a:pt x="2500" y="1821"/>
                  </a:lnTo>
                  <a:lnTo>
                    <a:pt x="2480" y="1480"/>
                  </a:lnTo>
                  <a:lnTo>
                    <a:pt x="2480" y="1140"/>
                  </a:lnTo>
                  <a:lnTo>
                    <a:pt x="2480" y="820"/>
                  </a:lnTo>
                  <a:lnTo>
                    <a:pt x="2520" y="200"/>
                  </a:lnTo>
                  <a:lnTo>
                    <a:pt x="2480" y="60"/>
                  </a:lnTo>
                  <a:lnTo>
                    <a:pt x="2400" y="500"/>
                  </a:lnTo>
                  <a:lnTo>
                    <a:pt x="2320" y="1060"/>
                  </a:lnTo>
                  <a:lnTo>
                    <a:pt x="2280" y="1360"/>
                  </a:lnTo>
                  <a:lnTo>
                    <a:pt x="2260" y="1700"/>
                  </a:lnTo>
                  <a:lnTo>
                    <a:pt x="2260" y="2041"/>
                  </a:lnTo>
                  <a:lnTo>
                    <a:pt x="2260" y="2421"/>
                  </a:lnTo>
                  <a:lnTo>
                    <a:pt x="2300" y="2781"/>
                  </a:lnTo>
                  <a:lnTo>
                    <a:pt x="2340" y="3181"/>
                  </a:lnTo>
                  <a:lnTo>
                    <a:pt x="2400" y="3581"/>
                  </a:lnTo>
                  <a:lnTo>
                    <a:pt x="2500" y="3981"/>
                  </a:lnTo>
                  <a:lnTo>
                    <a:pt x="2620" y="4381"/>
                  </a:lnTo>
                  <a:lnTo>
                    <a:pt x="2760" y="4781"/>
                  </a:lnTo>
                  <a:lnTo>
                    <a:pt x="2940" y="5201"/>
                  </a:lnTo>
                  <a:lnTo>
                    <a:pt x="3141" y="5601"/>
                  </a:lnTo>
                  <a:lnTo>
                    <a:pt x="3141" y="5601"/>
                  </a:lnTo>
                  <a:lnTo>
                    <a:pt x="2720" y="5461"/>
                  </a:lnTo>
                  <a:lnTo>
                    <a:pt x="2560" y="5381"/>
                  </a:lnTo>
                  <a:lnTo>
                    <a:pt x="2120" y="3181"/>
                  </a:lnTo>
                  <a:lnTo>
                    <a:pt x="1760" y="1400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5930325" y="3062250"/>
              <a:ext cx="3025" cy="11025"/>
            </a:xfrm>
            <a:custGeom>
              <a:rect b="b" l="l" r="r" t="t"/>
              <a:pathLst>
                <a:path extrusionOk="0" h="441" w="121">
                  <a:moveTo>
                    <a:pt x="120" y="0"/>
                  </a:moveTo>
                  <a:lnTo>
                    <a:pt x="80" y="140"/>
                  </a:lnTo>
                  <a:lnTo>
                    <a:pt x="0" y="440"/>
                  </a:lnTo>
                  <a:lnTo>
                    <a:pt x="60" y="44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5929825" y="3073250"/>
              <a:ext cx="2025" cy="6025"/>
            </a:xfrm>
            <a:custGeom>
              <a:rect b="b" l="l" r="r" t="t"/>
              <a:pathLst>
                <a:path extrusionOk="0" h="241" w="81">
                  <a:moveTo>
                    <a:pt x="20" y="0"/>
                  </a:moveTo>
                  <a:lnTo>
                    <a:pt x="0" y="100"/>
                  </a:lnTo>
                  <a:lnTo>
                    <a:pt x="40" y="24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5974825" y="3211750"/>
              <a:ext cx="85525" cy="169525"/>
            </a:xfrm>
            <a:custGeom>
              <a:rect b="b" l="l" r="r" t="t"/>
              <a:pathLst>
                <a:path extrusionOk="0" h="6781" w="3421">
                  <a:moveTo>
                    <a:pt x="1" y="1"/>
                  </a:moveTo>
                  <a:lnTo>
                    <a:pt x="2241" y="6781"/>
                  </a:lnTo>
                  <a:lnTo>
                    <a:pt x="3141" y="6661"/>
                  </a:lnTo>
                  <a:lnTo>
                    <a:pt x="3261" y="5901"/>
                  </a:lnTo>
                  <a:lnTo>
                    <a:pt x="3361" y="4961"/>
                  </a:lnTo>
                  <a:lnTo>
                    <a:pt x="3401" y="4441"/>
                  </a:lnTo>
                  <a:lnTo>
                    <a:pt x="3421" y="3881"/>
                  </a:lnTo>
                  <a:lnTo>
                    <a:pt x="3421" y="3301"/>
                  </a:lnTo>
                  <a:lnTo>
                    <a:pt x="3421" y="2701"/>
                  </a:lnTo>
                  <a:lnTo>
                    <a:pt x="3401" y="2221"/>
                  </a:lnTo>
                  <a:lnTo>
                    <a:pt x="3361" y="1661"/>
                  </a:lnTo>
                  <a:lnTo>
                    <a:pt x="2821" y="1521"/>
                  </a:lnTo>
                  <a:lnTo>
                    <a:pt x="2321" y="1341"/>
                  </a:lnTo>
                  <a:lnTo>
                    <a:pt x="1841" y="1161"/>
                  </a:lnTo>
                  <a:lnTo>
                    <a:pt x="1401" y="961"/>
                  </a:lnTo>
                  <a:lnTo>
                    <a:pt x="1001" y="741"/>
                  </a:lnTo>
                  <a:lnTo>
                    <a:pt x="641" y="501"/>
                  </a:lnTo>
                  <a:lnTo>
                    <a:pt x="301" y="2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5590800" y="2964250"/>
              <a:ext cx="156550" cy="138525"/>
            </a:xfrm>
            <a:custGeom>
              <a:rect b="b" l="l" r="r" t="t"/>
              <a:pathLst>
                <a:path extrusionOk="0" h="5541" w="6262">
                  <a:moveTo>
                    <a:pt x="3441" y="0"/>
                  </a:moveTo>
                  <a:lnTo>
                    <a:pt x="3161" y="160"/>
                  </a:lnTo>
                  <a:lnTo>
                    <a:pt x="2901" y="340"/>
                  </a:lnTo>
                  <a:lnTo>
                    <a:pt x="2661" y="520"/>
                  </a:lnTo>
                  <a:lnTo>
                    <a:pt x="2441" y="720"/>
                  </a:lnTo>
                  <a:lnTo>
                    <a:pt x="2221" y="920"/>
                  </a:lnTo>
                  <a:lnTo>
                    <a:pt x="2021" y="1140"/>
                  </a:lnTo>
                  <a:lnTo>
                    <a:pt x="1821" y="1340"/>
                  </a:lnTo>
                  <a:lnTo>
                    <a:pt x="1641" y="1560"/>
                  </a:lnTo>
                  <a:lnTo>
                    <a:pt x="1321" y="2020"/>
                  </a:lnTo>
                  <a:lnTo>
                    <a:pt x="1041" y="2480"/>
                  </a:lnTo>
                  <a:lnTo>
                    <a:pt x="801" y="2920"/>
                  </a:lnTo>
                  <a:lnTo>
                    <a:pt x="601" y="3360"/>
                  </a:lnTo>
                  <a:lnTo>
                    <a:pt x="441" y="3800"/>
                  </a:lnTo>
                  <a:lnTo>
                    <a:pt x="301" y="4180"/>
                  </a:lnTo>
                  <a:lnTo>
                    <a:pt x="201" y="4560"/>
                  </a:lnTo>
                  <a:lnTo>
                    <a:pt x="121" y="4860"/>
                  </a:lnTo>
                  <a:lnTo>
                    <a:pt x="41" y="5340"/>
                  </a:lnTo>
                  <a:lnTo>
                    <a:pt x="1" y="5540"/>
                  </a:lnTo>
                  <a:lnTo>
                    <a:pt x="221" y="5320"/>
                  </a:lnTo>
                  <a:lnTo>
                    <a:pt x="461" y="5100"/>
                  </a:lnTo>
                  <a:lnTo>
                    <a:pt x="721" y="4920"/>
                  </a:lnTo>
                  <a:lnTo>
                    <a:pt x="1021" y="4720"/>
                  </a:lnTo>
                  <a:lnTo>
                    <a:pt x="1341" y="4560"/>
                  </a:lnTo>
                  <a:lnTo>
                    <a:pt x="1681" y="4400"/>
                  </a:lnTo>
                  <a:lnTo>
                    <a:pt x="2061" y="4240"/>
                  </a:lnTo>
                  <a:lnTo>
                    <a:pt x="2461" y="4100"/>
                  </a:lnTo>
                  <a:lnTo>
                    <a:pt x="2881" y="3980"/>
                  </a:lnTo>
                  <a:lnTo>
                    <a:pt x="3301" y="3860"/>
                  </a:lnTo>
                  <a:lnTo>
                    <a:pt x="3761" y="3760"/>
                  </a:lnTo>
                  <a:lnTo>
                    <a:pt x="4241" y="3660"/>
                  </a:lnTo>
                  <a:lnTo>
                    <a:pt x="4721" y="3580"/>
                  </a:lnTo>
                  <a:lnTo>
                    <a:pt x="5221" y="3500"/>
                  </a:lnTo>
                  <a:lnTo>
                    <a:pt x="6261" y="3380"/>
                  </a:lnTo>
                  <a:lnTo>
                    <a:pt x="4181" y="1220"/>
                  </a:lnTo>
                  <a:lnTo>
                    <a:pt x="4201" y="1200"/>
                  </a:lnTo>
                  <a:lnTo>
                    <a:pt x="4601" y="620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5590800" y="3048750"/>
              <a:ext cx="190050" cy="54025"/>
            </a:xfrm>
            <a:custGeom>
              <a:rect b="b" l="l" r="r" t="t"/>
              <a:pathLst>
                <a:path extrusionOk="0" h="2161" w="7602">
                  <a:moveTo>
                    <a:pt x="6261" y="0"/>
                  </a:moveTo>
                  <a:lnTo>
                    <a:pt x="5221" y="120"/>
                  </a:lnTo>
                  <a:lnTo>
                    <a:pt x="4721" y="200"/>
                  </a:lnTo>
                  <a:lnTo>
                    <a:pt x="4241" y="280"/>
                  </a:lnTo>
                  <a:lnTo>
                    <a:pt x="3761" y="380"/>
                  </a:lnTo>
                  <a:lnTo>
                    <a:pt x="3301" y="480"/>
                  </a:lnTo>
                  <a:lnTo>
                    <a:pt x="2881" y="600"/>
                  </a:lnTo>
                  <a:lnTo>
                    <a:pt x="2461" y="720"/>
                  </a:lnTo>
                  <a:lnTo>
                    <a:pt x="2061" y="860"/>
                  </a:lnTo>
                  <a:lnTo>
                    <a:pt x="1681" y="1020"/>
                  </a:lnTo>
                  <a:lnTo>
                    <a:pt x="1341" y="1180"/>
                  </a:lnTo>
                  <a:lnTo>
                    <a:pt x="1021" y="1340"/>
                  </a:lnTo>
                  <a:lnTo>
                    <a:pt x="721" y="1540"/>
                  </a:lnTo>
                  <a:lnTo>
                    <a:pt x="461" y="1720"/>
                  </a:lnTo>
                  <a:lnTo>
                    <a:pt x="221" y="1940"/>
                  </a:lnTo>
                  <a:lnTo>
                    <a:pt x="1" y="2160"/>
                  </a:lnTo>
                  <a:lnTo>
                    <a:pt x="2341" y="1900"/>
                  </a:lnTo>
                  <a:lnTo>
                    <a:pt x="4781" y="1660"/>
                  </a:lnTo>
                  <a:lnTo>
                    <a:pt x="7601" y="1380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590800" y="3083250"/>
              <a:ext cx="321050" cy="357550"/>
            </a:xfrm>
            <a:custGeom>
              <a:rect b="b" l="l" r="r" t="t"/>
              <a:pathLst>
                <a:path extrusionOk="0" h="14302" w="12842">
                  <a:moveTo>
                    <a:pt x="7601" y="0"/>
                  </a:moveTo>
                  <a:lnTo>
                    <a:pt x="4781" y="280"/>
                  </a:lnTo>
                  <a:lnTo>
                    <a:pt x="2341" y="520"/>
                  </a:lnTo>
                  <a:lnTo>
                    <a:pt x="1" y="780"/>
                  </a:lnTo>
                  <a:lnTo>
                    <a:pt x="561" y="1421"/>
                  </a:lnTo>
                  <a:lnTo>
                    <a:pt x="1841" y="2881"/>
                  </a:lnTo>
                  <a:lnTo>
                    <a:pt x="2581" y="3701"/>
                  </a:lnTo>
                  <a:lnTo>
                    <a:pt x="3281" y="4461"/>
                  </a:lnTo>
                  <a:lnTo>
                    <a:pt x="3861" y="5061"/>
                  </a:lnTo>
                  <a:lnTo>
                    <a:pt x="4101" y="5281"/>
                  </a:lnTo>
                  <a:lnTo>
                    <a:pt x="4281" y="5441"/>
                  </a:lnTo>
                  <a:lnTo>
                    <a:pt x="4381" y="5521"/>
                  </a:lnTo>
                  <a:lnTo>
                    <a:pt x="4481" y="5681"/>
                  </a:lnTo>
                  <a:lnTo>
                    <a:pt x="4601" y="5861"/>
                  </a:lnTo>
                  <a:lnTo>
                    <a:pt x="4701" y="6101"/>
                  </a:lnTo>
                  <a:lnTo>
                    <a:pt x="4921" y="6661"/>
                  </a:lnTo>
                  <a:lnTo>
                    <a:pt x="5161" y="7321"/>
                  </a:lnTo>
                  <a:lnTo>
                    <a:pt x="4681" y="5521"/>
                  </a:lnTo>
                  <a:lnTo>
                    <a:pt x="1081" y="1220"/>
                  </a:lnTo>
                  <a:lnTo>
                    <a:pt x="1081" y="1220"/>
                  </a:lnTo>
                  <a:lnTo>
                    <a:pt x="5641" y="5341"/>
                  </a:lnTo>
                  <a:lnTo>
                    <a:pt x="7761" y="10021"/>
                  </a:lnTo>
                  <a:lnTo>
                    <a:pt x="7921" y="10761"/>
                  </a:lnTo>
                  <a:lnTo>
                    <a:pt x="8081" y="11441"/>
                  </a:lnTo>
                  <a:lnTo>
                    <a:pt x="8161" y="11761"/>
                  </a:lnTo>
                  <a:lnTo>
                    <a:pt x="8261" y="12061"/>
                  </a:lnTo>
                  <a:lnTo>
                    <a:pt x="8321" y="12201"/>
                  </a:lnTo>
                  <a:lnTo>
                    <a:pt x="8401" y="12341"/>
                  </a:lnTo>
                  <a:lnTo>
                    <a:pt x="8621" y="12641"/>
                  </a:lnTo>
                  <a:lnTo>
                    <a:pt x="8901" y="12961"/>
                  </a:lnTo>
                  <a:lnTo>
                    <a:pt x="9201" y="13241"/>
                  </a:lnTo>
                  <a:lnTo>
                    <a:pt x="9481" y="13501"/>
                  </a:lnTo>
                  <a:lnTo>
                    <a:pt x="9701" y="13721"/>
                  </a:lnTo>
                  <a:lnTo>
                    <a:pt x="9941" y="13901"/>
                  </a:lnTo>
                  <a:lnTo>
                    <a:pt x="6981" y="11961"/>
                  </a:lnTo>
                  <a:lnTo>
                    <a:pt x="6781" y="11521"/>
                  </a:lnTo>
                  <a:lnTo>
                    <a:pt x="6321" y="10421"/>
                  </a:lnTo>
                  <a:lnTo>
                    <a:pt x="6021" y="9701"/>
                  </a:lnTo>
                  <a:lnTo>
                    <a:pt x="5721" y="8921"/>
                  </a:lnTo>
                  <a:lnTo>
                    <a:pt x="5421" y="8121"/>
                  </a:lnTo>
                  <a:lnTo>
                    <a:pt x="5161" y="7321"/>
                  </a:lnTo>
                  <a:lnTo>
                    <a:pt x="5401" y="8141"/>
                  </a:lnTo>
                  <a:lnTo>
                    <a:pt x="5641" y="9001"/>
                  </a:lnTo>
                  <a:lnTo>
                    <a:pt x="5861" y="9841"/>
                  </a:lnTo>
                  <a:lnTo>
                    <a:pt x="6061" y="10641"/>
                  </a:lnTo>
                  <a:lnTo>
                    <a:pt x="6341" y="11901"/>
                  </a:lnTo>
                  <a:lnTo>
                    <a:pt x="6461" y="12401"/>
                  </a:lnTo>
                  <a:lnTo>
                    <a:pt x="6921" y="12721"/>
                  </a:lnTo>
                  <a:lnTo>
                    <a:pt x="7421" y="13041"/>
                  </a:lnTo>
                  <a:lnTo>
                    <a:pt x="8041" y="13401"/>
                  </a:lnTo>
                  <a:lnTo>
                    <a:pt x="8361" y="13581"/>
                  </a:lnTo>
                  <a:lnTo>
                    <a:pt x="8701" y="13761"/>
                  </a:lnTo>
                  <a:lnTo>
                    <a:pt x="9061" y="13921"/>
                  </a:lnTo>
                  <a:lnTo>
                    <a:pt x="9401" y="14061"/>
                  </a:lnTo>
                  <a:lnTo>
                    <a:pt x="9741" y="14161"/>
                  </a:lnTo>
                  <a:lnTo>
                    <a:pt x="10061" y="14241"/>
                  </a:lnTo>
                  <a:lnTo>
                    <a:pt x="10361" y="14281"/>
                  </a:lnTo>
                  <a:lnTo>
                    <a:pt x="10521" y="14301"/>
                  </a:lnTo>
                  <a:lnTo>
                    <a:pt x="10641" y="14281"/>
                  </a:lnTo>
                  <a:lnTo>
                    <a:pt x="10881" y="14241"/>
                  </a:lnTo>
                  <a:lnTo>
                    <a:pt x="11101" y="14181"/>
                  </a:lnTo>
                  <a:lnTo>
                    <a:pt x="11321" y="14121"/>
                  </a:lnTo>
                  <a:lnTo>
                    <a:pt x="11521" y="14041"/>
                  </a:lnTo>
                  <a:lnTo>
                    <a:pt x="11721" y="13941"/>
                  </a:lnTo>
                  <a:lnTo>
                    <a:pt x="11901" y="13841"/>
                  </a:lnTo>
                  <a:lnTo>
                    <a:pt x="12061" y="13721"/>
                  </a:lnTo>
                  <a:lnTo>
                    <a:pt x="12221" y="13601"/>
                  </a:lnTo>
                  <a:lnTo>
                    <a:pt x="12481" y="13361"/>
                  </a:lnTo>
                  <a:lnTo>
                    <a:pt x="12681" y="13141"/>
                  </a:lnTo>
                  <a:lnTo>
                    <a:pt x="12741" y="13021"/>
                  </a:lnTo>
                  <a:lnTo>
                    <a:pt x="12801" y="12921"/>
                  </a:lnTo>
                  <a:lnTo>
                    <a:pt x="12841" y="12821"/>
                  </a:lnTo>
                  <a:lnTo>
                    <a:pt x="12841" y="12741"/>
                  </a:lnTo>
                  <a:lnTo>
                    <a:pt x="12521" y="12581"/>
                  </a:lnTo>
                  <a:lnTo>
                    <a:pt x="12321" y="12441"/>
                  </a:lnTo>
                  <a:lnTo>
                    <a:pt x="12121" y="12241"/>
                  </a:lnTo>
                  <a:lnTo>
                    <a:pt x="11921" y="12001"/>
                  </a:lnTo>
                  <a:lnTo>
                    <a:pt x="11721" y="11701"/>
                  </a:lnTo>
                  <a:lnTo>
                    <a:pt x="11501" y="11381"/>
                  </a:lnTo>
                  <a:lnTo>
                    <a:pt x="11301" y="11001"/>
                  </a:lnTo>
                  <a:lnTo>
                    <a:pt x="11101" y="10601"/>
                  </a:lnTo>
                  <a:lnTo>
                    <a:pt x="10901" y="10161"/>
                  </a:lnTo>
                  <a:lnTo>
                    <a:pt x="10901" y="10141"/>
                  </a:lnTo>
                  <a:lnTo>
                    <a:pt x="10601" y="9441"/>
                  </a:lnTo>
                  <a:lnTo>
                    <a:pt x="10301" y="8681"/>
                  </a:lnTo>
                  <a:lnTo>
                    <a:pt x="10021" y="7901"/>
                  </a:lnTo>
                  <a:lnTo>
                    <a:pt x="9741" y="7081"/>
                  </a:lnTo>
                  <a:lnTo>
                    <a:pt x="9481" y="6261"/>
                  </a:lnTo>
                  <a:lnTo>
                    <a:pt x="9241" y="5441"/>
                  </a:lnTo>
                  <a:lnTo>
                    <a:pt x="8781" y="3861"/>
                  </a:lnTo>
                  <a:lnTo>
                    <a:pt x="8401" y="2441"/>
                  </a:lnTo>
                  <a:lnTo>
                    <a:pt x="8101" y="1320"/>
                  </a:lnTo>
                  <a:lnTo>
                    <a:pt x="7861" y="280"/>
                  </a:lnTo>
                  <a:lnTo>
                    <a:pt x="760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5695825" y="2979750"/>
              <a:ext cx="18525" cy="14525"/>
            </a:xfrm>
            <a:custGeom>
              <a:rect b="b" l="l" r="r" t="t"/>
              <a:pathLst>
                <a:path extrusionOk="0" h="581" w="741">
                  <a:moveTo>
                    <a:pt x="400" y="0"/>
                  </a:moveTo>
                  <a:lnTo>
                    <a:pt x="0" y="580"/>
                  </a:lnTo>
                  <a:lnTo>
                    <a:pt x="740" y="18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5863325" y="3337250"/>
              <a:ext cx="48525" cy="64550"/>
            </a:xfrm>
            <a:custGeom>
              <a:rect b="b" l="l" r="r" t="t"/>
              <a:pathLst>
                <a:path extrusionOk="0" h="2582" w="1941">
                  <a:moveTo>
                    <a:pt x="0" y="1"/>
                  </a:moveTo>
                  <a:lnTo>
                    <a:pt x="200" y="441"/>
                  </a:lnTo>
                  <a:lnTo>
                    <a:pt x="400" y="841"/>
                  </a:lnTo>
                  <a:lnTo>
                    <a:pt x="600" y="1221"/>
                  </a:lnTo>
                  <a:lnTo>
                    <a:pt x="820" y="1541"/>
                  </a:lnTo>
                  <a:lnTo>
                    <a:pt x="1020" y="1841"/>
                  </a:lnTo>
                  <a:lnTo>
                    <a:pt x="1220" y="2081"/>
                  </a:lnTo>
                  <a:lnTo>
                    <a:pt x="1420" y="2281"/>
                  </a:lnTo>
                  <a:lnTo>
                    <a:pt x="1620" y="2421"/>
                  </a:lnTo>
                  <a:lnTo>
                    <a:pt x="1940" y="2581"/>
                  </a:lnTo>
                  <a:lnTo>
                    <a:pt x="1940" y="2481"/>
                  </a:lnTo>
                  <a:lnTo>
                    <a:pt x="1900" y="2301"/>
                  </a:lnTo>
                  <a:lnTo>
                    <a:pt x="1860" y="1841"/>
                  </a:lnTo>
                  <a:lnTo>
                    <a:pt x="1640" y="1741"/>
                  </a:lnTo>
                  <a:lnTo>
                    <a:pt x="1440" y="1601"/>
                  </a:lnTo>
                  <a:lnTo>
                    <a:pt x="1240" y="1421"/>
                  </a:lnTo>
                  <a:lnTo>
                    <a:pt x="1040" y="1221"/>
                  </a:lnTo>
                  <a:lnTo>
                    <a:pt x="820" y="981"/>
                  </a:lnTo>
                  <a:lnTo>
                    <a:pt x="580" y="7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5695325" y="2984250"/>
              <a:ext cx="129525" cy="64525"/>
            </a:xfrm>
            <a:custGeom>
              <a:rect b="b" l="l" r="r" t="t"/>
              <a:pathLst>
                <a:path extrusionOk="0" h="2581" w="5181">
                  <a:moveTo>
                    <a:pt x="760" y="0"/>
                  </a:moveTo>
                  <a:lnTo>
                    <a:pt x="20" y="400"/>
                  </a:lnTo>
                  <a:lnTo>
                    <a:pt x="0" y="420"/>
                  </a:lnTo>
                  <a:lnTo>
                    <a:pt x="2080" y="2580"/>
                  </a:lnTo>
                  <a:lnTo>
                    <a:pt x="2840" y="2520"/>
                  </a:lnTo>
                  <a:lnTo>
                    <a:pt x="3600" y="2500"/>
                  </a:lnTo>
                  <a:lnTo>
                    <a:pt x="4380" y="2480"/>
                  </a:lnTo>
                  <a:lnTo>
                    <a:pt x="5180" y="2480"/>
                  </a:lnTo>
                  <a:lnTo>
                    <a:pt x="4100" y="1840"/>
                  </a:lnTo>
                  <a:lnTo>
                    <a:pt x="2940" y="120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5747325" y="3046250"/>
              <a:ext cx="120525" cy="37025"/>
            </a:xfrm>
            <a:custGeom>
              <a:rect b="b" l="l" r="r" t="t"/>
              <a:pathLst>
                <a:path extrusionOk="0" h="1481" w="4821">
                  <a:moveTo>
                    <a:pt x="2300" y="0"/>
                  </a:moveTo>
                  <a:lnTo>
                    <a:pt x="1520" y="20"/>
                  </a:lnTo>
                  <a:lnTo>
                    <a:pt x="760" y="40"/>
                  </a:lnTo>
                  <a:lnTo>
                    <a:pt x="0" y="100"/>
                  </a:lnTo>
                  <a:lnTo>
                    <a:pt x="1340" y="1480"/>
                  </a:lnTo>
                  <a:lnTo>
                    <a:pt x="3100" y="1340"/>
                  </a:lnTo>
                  <a:lnTo>
                    <a:pt x="4820" y="1220"/>
                  </a:lnTo>
                  <a:lnTo>
                    <a:pt x="4720" y="1120"/>
                  </a:lnTo>
                  <a:lnTo>
                    <a:pt x="4580" y="980"/>
                  </a:lnTo>
                  <a:lnTo>
                    <a:pt x="4200" y="700"/>
                  </a:lnTo>
                  <a:lnTo>
                    <a:pt x="3700" y="380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5780825" y="3076750"/>
              <a:ext cx="129025" cy="306525"/>
            </a:xfrm>
            <a:custGeom>
              <a:rect b="b" l="l" r="r" t="t"/>
              <a:pathLst>
                <a:path extrusionOk="0" h="12261" w="5161">
                  <a:moveTo>
                    <a:pt x="3480" y="0"/>
                  </a:moveTo>
                  <a:lnTo>
                    <a:pt x="1760" y="120"/>
                  </a:lnTo>
                  <a:lnTo>
                    <a:pt x="0" y="260"/>
                  </a:lnTo>
                  <a:lnTo>
                    <a:pt x="260" y="540"/>
                  </a:lnTo>
                  <a:lnTo>
                    <a:pt x="500" y="1580"/>
                  </a:lnTo>
                  <a:lnTo>
                    <a:pt x="800" y="2701"/>
                  </a:lnTo>
                  <a:lnTo>
                    <a:pt x="1180" y="4121"/>
                  </a:lnTo>
                  <a:lnTo>
                    <a:pt x="1640" y="5701"/>
                  </a:lnTo>
                  <a:lnTo>
                    <a:pt x="1880" y="6521"/>
                  </a:lnTo>
                  <a:lnTo>
                    <a:pt x="2140" y="7341"/>
                  </a:lnTo>
                  <a:lnTo>
                    <a:pt x="2420" y="8161"/>
                  </a:lnTo>
                  <a:lnTo>
                    <a:pt x="2700" y="8941"/>
                  </a:lnTo>
                  <a:lnTo>
                    <a:pt x="3000" y="9701"/>
                  </a:lnTo>
                  <a:lnTo>
                    <a:pt x="3300" y="10401"/>
                  </a:lnTo>
                  <a:lnTo>
                    <a:pt x="3300" y="10421"/>
                  </a:lnTo>
                  <a:lnTo>
                    <a:pt x="3880" y="11121"/>
                  </a:lnTo>
                  <a:lnTo>
                    <a:pt x="4120" y="11401"/>
                  </a:lnTo>
                  <a:lnTo>
                    <a:pt x="4340" y="11641"/>
                  </a:lnTo>
                  <a:lnTo>
                    <a:pt x="4540" y="11841"/>
                  </a:lnTo>
                  <a:lnTo>
                    <a:pt x="4740" y="12021"/>
                  </a:lnTo>
                  <a:lnTo>
                    <a:pt x="4940" y="12161"/>
                  </a:lnTo>
                  <a:lnTo>
                    <a:pt x="5160" y="12261"/>
                  </a:lnTo>
                  <a:lnTo>
                    <a:pt x="4880" y="9421"/>
                  </a:lnTo>
                  <a:lnTo>
                    <a:pt x="4700" y="7501"/>
                  </a:lnTo>
                  <a:lnTo>
                    <a:pt x="4500" y="5501"/>
                  </a:lnTo>
                  <a:lnTo>
                    <a:pt x="4260" y="3581"/>
                  </a:lnTo>
                  <a:lnTo>
                    <a:pt x="4140" y="2701"/>
                  </a:lnTo>
                  <a:lnTo>
                    <a:pt x="4020" y="1921"/>
                  </a:lnTo>
                  <a:lnTo>
                    <a:pt x="3900" y="1220"/>
                  </a:lnTo>
                  <a:lnTo>
                    <a:pt x="3760" y="660"/>
                  </a:lnTo>
                  <a:lnTo>
                    <a:pt x="3700" y="440"/>
                  </a:lnTo>
                  <a:lnTo>
                    <a:pt x="3640" y="260"/>
                  </a:lnTo>
                  <a:lnTo>
                    <a:pt x="3560" y="1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6193825" y="3185250"/>
              <a:ext cx="209050" cy="477050"/>
            </a:xfrm>
            <a:custGeom>
              <a:rect b="b" l="l" r="r" t="t"/>
              <a:pathLst>
                <a:path extrusionOk="0" h="19082" w="8362">
                  <a:moveTo>
                    <a:pt x="4141" y="1"/>
                  </a:moveTo>
                  <a:lnTo>
                    <a:pt x="3381" y="3501"/>
                  </a:lnTo>
                  <a:lnTo>
                    <a:pt x="3801" y="3621"/>
                  </a:lnTo>
                  <a:lnTo>
                    <a:pt x="3341" y="3641"/>
                  </a:lnTo>
                  <a:lnTo>
                    <a:pt x="2921" y="5481"/>
                  </a:lnTo>
                  <a:lnTo>
                    <a:pt x="2561" y="7041"/>
                  </a:lnTo>
                  <a:lnTo>
                    <a:pt x="2281" y="8161"/>
                  </a:lnTo>
                  <a:lnTo>
                    <a:pt x="2181" y="8501"/>
                  </a:lnTo>
                  <a:lnTo>
                    <a:pt x="2101" y="8661"/>
                  </a:lnTo>
                  <a:lnTo>
                    <a:pt x="2081" y="8681"/>
                  </a:lnTo>
                  <a:lnTo>
                    <a:pt x="2041" y="8701"/>
                  </a:lnTo>
                  <a:lnTo>
                    <a:pt x="1941" y="8701"/>
                  </a:lnTo>
                  <a:lnTo>
                    <a:pt x="1781" y="8681"/>
                  </a:lnTo>
                  <a:lnTo>
                    <a:pt x="1601" y="8621"/>
                  </a:lnTo>
                  <a:lnTo>
                    <a:pt x="1141" y="8441"/>
                  </a:lnTo>
                  <a:lnTo>
                    <a:pt x="581" y="8201"/>
                  </a:lnTo>
                  <a:lnTo>
                    <a:pt x="1" y="7921"/>
                  </a:lnTo>
                  <a:lnTo>
                    <a:pt x="641" y="11641"/>
                  </a:lnTo>
                  <a:lnTo>
                    <a:pt x="1021" y="13721"/>
                  </a:lnTo>
                  <a:lnTo>
                    <a:pt x="1461" y="15961"/>
                  </a:lnTo>
                  <a:lnTo>
                    <a:pt x="1481" y="16061"/>
                  </a:lnTo>
                  <a:lnTo>
                    <a:pt x="1661" y="16861"/>
                  </a:lnTo>
                  <a:lnTo>
                    <a:pt x="1861" y="17621"/>
                  </a:lnTo>
                  <a:lnTo>
                    <a:pt x="2061" y="18362"/>
                  </a:lnTo>
                  <a:lnTo>
                    <a:pt x="2301" y="19082"/>
                  </a:lnTo>
                  <a:lnTo>
                    <a:pt x="3021" y="17941"/>
                  </a:lnTo>
                  <a:lnTo>
                    <a:pt x="3421" y="17281"/>
                  </a:lnTo>
                  <a:lnTo>
                    <a:pt x="3861" y="16561"/>
                  </a:lnTo>
                  <a:lnTo>
                    <a:pt x="4301" y="15781"/>
                  </a:lnTo>
                  <a:lnTo>
                    <a:pt x="4741" y="14961"/>
                  </a:lnTo>
                  <a:lnTo>
                    <a:pt x="5201" y="14101"/>
                  </a:lnTo>
                  <a:lnTo>
                    <a:pt x="5641" y="13221"/>
                  </a:lnTo>
                  <a:lnTo>
                    <a:pt x="6081" y="12301"/>
                  </a:lnTo>
                  <a:lnTo>
                    <a:pt x="6501" y="11361"/>
                  </a:lnTo>
                  <a:lnTo>
                    <a:pt x="6901" y="10401"/>
                  </a:lnTo>
                  <a:lnTo>
                    <a:pt x="7281" y="9421"/>
                  </a:lnTo>
                  <a:lnTo>
                    <a:pt x="7601" y="8441"/>
                  </a:lnTo>
                  <a:lnTo>
                    <a:pt x="7901" y="7481"/>
                  </a:lnTo>
                  <a:lnTo>
                    <a:pt x="8161" y="6501"/>
                  </a:lnTo>
                  <a:lnTo>
                    <a:pt x="8261" y="6021"/>
                  </a:lnTo>
                  <a:lnTo>
                    <a:pt x="8361" y="5541"/>
                  </a:lnTo>
                  <a:lnTo>
                    <a:pt x="6921" y="3641"/>
                  </a:lnTo>
                  <a:lnTo>
                    <a:pt x="414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5987325" y="3377775"/>
              <a:ext cx="243550" cy="356525"/>
            </a:xfrm>
            <a:custGeom>
              <a:rect b="b" l="l" r="r" t="t"/>
              <a:pathLst>
                <a:path extrusionOk="0" h="14261" w="9742">
                  <a:moveTo>
                    <a:pt x="7821" y="0"/>
                  </a:moveTo>
                  <a:lnTo>
                    <a:pt x="7721" y="340"/>
                  </a:lnTo>
                  <a:lnTo>
                    <a:pt x="7581" y="700"/>
                  </a:lnTo>
                  <a:lnTo>
                    <a:pt x="7421" y="1060"/>
                  </a:lnTo>
                  <a:lnTo>
                    <a:pt x="7241" y="1420"/>
                  </a:lnTo>
                  <a:lnTo>
                    <a:pt x="7061" y="1800"/>
                  </a:lnTo>
                  <a:lnTo>
                    <a:pt x="6841" y="2160"/>
                  </a:lnTo>
                  <a:lnTo>
                    <a:pt x="6381" y="2900"/>
                  </a:lnTo>
                  <a:lnTo>
                    <a:pt x="5881" y="3640"/>
                  </a:lnTo>
                  <a:lnTo>
                    <a:pt x="5341" y="4380"/>
                  </a:lnTo>
                  <a:lnTo>
                    <a:pt x="4781" y="5080"/>
                  </a:lnTo>
                  <a:lnTo>
                    <a:pt x="4221" y="5760"/>
                  </a:lnTo>
                  <a:lnTo>
                    <a:pt x="3681" y="6380"/>
                  </a:lnTo>
                  <a:lnTo>
                    <a:pt x="3161" y="6960"/>
                  </a:lnTo>
                  <a:lnTo>
                    <a:pt x="2241" y="7920"/>
                  </a:lnTo>
                  <a:lnTo>
                    <a:pt x="1621" y="8560"/>
                  </a:lnTo>
                  <a:lnTo>
                    <a:pt x="1381" y="8780"/>
                  </a:lnTo>
                  <a:lnTo>
                    <a:pt x="1" y="6500"/>
                  </a:lnTo>
                  <a:lnTo>
                    <a:pt x="1" y="7100"/>
                  </a:lnTo>
                  <a:lnTo>
                    <a:pt x="41" y="7720"/>
                  </a:lnTo>
                  <a:lnTo>
                    <a:pt x="121" y="8360"/>
                  </a:lnTo>
                  <a:lnTo>
                    <a:pt x="221" y="8980"/>
                  </a:lnTo>
                  <a:lnTo>
                    <a:pt x="361" y="9600"/>
                  </a:lnTo>
                  <a:lnTo>
                    <a:pt x="541" y="10200"/>
                  </a:lnTo>
                  <a:lnTo>
                    <a:pt x="761" y="10781"/>
                  </a:lnTo>
                  <a:lnTo>
                    <a:pt x="1021" y="11361"/>
                  </a:lnTo>
                  <a:lnTo>
                    <a:pt x="1161" y="11621"/>
                  </a:lnTo>
                  <a:lnTo>
                    <a:pt x="1301" y="11881"/>
                  </a:lnTo>
                  <a:lnTo>
                    <a:pt x="1461" y="12141"/>
                  </a:lnTo>
                  <a:lnTo>
                    <a:pt x="1641" y="12381"/>
                  </a:lnTo>
                  <a:lnTo>
                    <a:pt x="1821" y="12621"/>
                  </a:lnTo>
                  <a:lnTo>
                    <a:pt x="2001" y="12841"/>
                  </a:lnTo>
                  <a:lnTo>
                    <a:pt x="2201" y="13041"/>
                  </a:lnTo>
                  <a:lnTo>
                    <a:pt x="2421" y="13241"/>
                  </a:lnTo>
                  <a:lnTo>
                    <a:pt x="2641" y="13421"/>
                  </a:lnTo>
                  <a:lnTo>
                    <a:pt x="2861" y="13581"/>
                  </a:lnTo>
                  <a:lnTo>
                    <a:pt x="3101" y="13741"/>
                  </a:lnTo>
                  <a:lnTo>
                    <a:pt x="3341" y="13881"/>
                  </a:lnTo>
                  <a:lnTo>
                    <a:pt x="3601" y="14001"/>
                  </a:lnTo>
                  <a:lnTo>
                    <a:pt x="3861" y="14101"/>
                  </a:lnTo>
                  <a:lnTo>
                    <a:pt x="4141" y="14201"/>
                  </a:lnTo>
                  <a:lnTo>
                    <a:pt x="4441" y="14261"/>
                  </a:lnTo>
                  <a:lnTo>
                    <a:pt x="9741" y="8360"/>
                  </a:lnTo>
                  <a:lnTo>
                    <a:pt x="9721" y="8260"/>
                  </a:lnTo>
                  <a:lnTo>
                    <a:pt x="9281" y="6020"/>
                  </a:lnTo>
                  <a:lnTo>
                    <a:pt x="8901" y="3940"/>
                  </a:lnTo>
                  <a:lnTo>
                    <a:pt x="8261" y="220"/>
                  </a:lnTo>
                  <a:lnTo>
                    <a:pt x="782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5987325" y="3356750"/>
              <a:ext cx="195525" cy="240550"/>
            </a:xfrm>
            <a:custGeom>
              <a:rect b="b" l="l" r="r" t="t"/>
              <a:pathLst>
                <a:path extrusionOk="0" h="9622" w="7821">
                  <a:moveTo>
                    <a:pt x="6221" y="1"/>
                  </a:moveTo>
                  <a:lnTo>
                    <a:pt x="5901" y="121"/>
                  </a:lnTo>
                  <a:lnTo>
                    <a:pt x="5541" y="241"/>
                  </a:lnTo>
                  <a:lnTo>
                    <a:pt x="5121" y="361"/>
                  </a:lnTo>
                  <a:lnTo>
                    <a:pt x="4661" y="481"/>
                  </a:lnTo>
                  <a:lnTo>
                    <a:pt x="3741" y="661"/>
                  </a:lnTo>
                  <a:lnTo>
                    <a:pt x="2861" y="821"/>
                  </a:lnTo>
                  <a:lnTo>
                    <a:pt x="2601" y="1121"/>
                  </a:lnTo>
                  <a:lnTo>
                    <a:pt x="2561" y="1261"/>
                  </a:lnTo>
                  <a:lnTo>
                    <a:pt x="2481" y="1661"/>
                  </a:lnTo>
                  <a:lnTo>
                    <a:pt x="2461" y="1801"/>
                  </a:lnTo>
                  <a:lnTo>
                    <a:pt x="1961" y="1921"/>
                  </a:lnTo>
                  <a:lnTo>
                    <a:pt x="1641" y="2381"/>
                  </a:lnTo>
                  <a:lnTo>
                    <a:pt x="1321" y="2861"/>
                  </a:lnTo>
                  <a:lnTo>
                    <a:pt x="1061" y="3361"/>
                  </a:lnTo>
                  <a:lnTo>
                    <a:pt x="801" y="3881"/>
                  </a:lnTo>
                  <a:lnTo>
                    <a:pt x="581" y="4421"/>
                  </a:lnTo>
                  <a:lnTo>
                    <a:pt x="381" y="4981"/>
                  </a:lnTo>
                  <a:lnTo>
                    <a:pt x="241" y="5561"/>
                  </a:lnTo>
                  <a:lnTo>
                    <a:pt x="121" y="6181"/>
                  </a:lnTo>
                  <a:lnTo>
                    <a:pt x="41" y="6741"/>
                  </a:lnTo>
                  <a:lnTo>
                    <a:pt x="1" y="7341"/>
                  </a:lnTo>
                  <a:lnTo>
                    <a:pt x="1381" y="9621"/>
                  </a:lnTo>
                  <a:lnTo>
                    <a:pt x="1621" y="9401"/>
                  </a:lnTo>
                  <a:lnTo>
                    <a:pt x="2241" y="8761"/>
                  </a:lnTo>
                  <a:lnTo>
                    <a:pt x="3161" y="7801"/>
                  </a:lnTo>
                  <a:lnTo>
                    <a:pt x="3681" y="7221"/>
                  </a:lnTo>
                  <a:lnTo>
                    <a:pt x="4221" y="6601"/>
                  </a:lnTo>
                  <a:lnTo>
                    <a:pt x="4781" y="5921"/>
                  </a:lnTo>
                  <a:lnTo>
                    <a:pt x="5341" y="5221"/>
                  </a:lnTo>
                  <a:lnTo>
                    <a:pt x="5881" y="4481"/>
                  </a:lnTo>
                  <a:lnTo>
                    <a:pt x="6381" y="3741"/>
                  </a:lnTo>
                  <a:lnTo>
                    <a:pt x="6841" y="3001"/>
                  </a:lnTo>
                  <a:lnTo>
                    <a:pt x="7061" y="2641"/>
                  </a:lnTo>
                  <a:lnTo>
                    <a:pt x="7241" y="2261"/>
                  </a:lnTo>
                  <a:lnTo>
                    <a:pt x="7421" y="1901"/>
                  </a:lnTo>
                  <a:lnTo>
                    <a:pt x="7581" y="1541"/>
                  </a:lnTo>
                  <a:lnTo>
                    <a:pt x="7721" y="1181"/>
                  </a:lnTo>
                  <a:lnTo>
                    <a:pt x="7821" y="841"/>
                  </a:lnTo>
                  <a:lnTo>
                    <a:pt x="6981" y="401"/>
                  </a:lnTo>
                  <a:lnTo>
                    <a:pt x="622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6098325" y="3586775"/>
              <a:ext cx="153050" cy="149525"/>
            </a:xfrm>
            <a:custGeom>
              <a:rect b="b" l="l" r="r" t="t"/>
              <a:pathLst>
                <a:path extrusionOk="0" h="5981" w="6122">
                  <a:moveTo>
                    <a:pt x="5301" y="0"/>
                  </a:moveTo>
                  <a:lnTo>
                    <a:pt x="1" y="5901"/>
                  </a:lnTo>
                  <a:lnTo>
                    <a:pt x="261" y="5941"/>
                  </a:lnTo>
                  <a:lnTo>
                    <a:pt x="521" y="5981"/>
                  </a:lnTo>
                  <a:lnTo>
                    <a:pt x="1081" y="5981"/>
                  </a:lnTo>
                  <a:lnTo>
                    <a:pt x="1361" y="5961"/>
                  </a:lnTo>
                  <a:lnTo>
                    <a:pt x="1661" y="5921"/>
                  </a:lnTo>
                  <a:lnTo>
                    <a:pt x="1981" y="5861"/>
                  </a:lnTo>
                  <a:lnTo>
                    <a:pt x="2281" y="5781"/>
                  </a:lnTo>
                  <a:lnTo>
                    <a:pt x="2601" y="5701"/>
                  </a:lnTo>
                  <a:lnTo>
                    <a:pt x="2941" y="5581"/>
                  </a:lnTo>
                  <a:lnTo>
                    <a:pt x="3281" y="5441"/>
                  </a:lnTo>
                  <a:lnTo>
                    <a:pt x="3621" y="5281"/>
                  </a:lnTo>
                  <a:lnTo>
                    <a:pt x="3981" y="5121"/>
                  </a:lnTo>
                  <a:lnTo>
                    <a:pt x="4341" y="4921"/>
                  </a:lnTo>
                  <a:lnTo>
                    <a:pt x="4701" y="4701"/>
                  </a:lnTo>
                  <a:lnTo>
                    <a:pt x="5081" y="4461"/>
                  </a:lnTo>
                  <a:lnTo>
                    <a:pt x="5181" y="4341"/>
                  </a:lnTo>
                  <a:lnTo>
                    <a:pt x="5401" y="4041"/>
                  </a:lnTo>
                  <a:lnTo>
                    <a:pt x="5721" y="3601"/>
                  </a:lnTo>
                  <a:lnTo>
                    <a:pt x="6121" y="3021"/>
                  </a:lnTo>
                  <a:lnTo>
                    <a:pt x="5881" y="2301"/>
                  </a:lnTo>
                  <a:lnTo>
                    <a:pt x="5681" y="1560"/>
                  </a:lnTo>
                  <a:lnTo>
                    <a:pt x="5481" y="800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6208325" y="3276250"/>
              <a:ext cx="69050" cy="126550"/>
            </a:xfrm>
            <a:custGeom>
              <a:rect b="b" l="l" r="r" t="t"/>
              <a:pathLst>
                <a:path extrusionOk="0" h="5062" w="2762">
                  <a:moveTo>
                    <a:pt x="2761" y="1"/>
                  </a:moveTo>
                  <a:lnTo>
                    <a:pt x="1241" y="101"/>
                  </a:lnTo>
                  <a:lnTo>
                    <a:pt x="1421" y="2381"/>
                  </a:lnTo>
                  <a:lnTo>
                    <a:pt x="1501" y="3341"/>
                  </a:lnTo>
                  <a:lnTo>
                    <a:pt x="1381" y="3441"/>
                  </a:lnTo>
                  <a:lnTo>
                    <a:pt x="1081" y="3721"/>
                  </a:lnTo>
                  <a:lnTo>
                    <a:pt x="601" y="4121"/>
                  </a:lnTo>
                  <a:lnTo>
                    <a:pt x="1" y="4561"/>
                  </a:lnTo>
                  <a:lnTo>
                    <a:pt x="561" y="4801"/>
                  </a:lnTo>
                  <a:lnTo>
                    <a:pt x="1021" y="4981"/>
                  </a:lnTo>
                  <a:lnTo>
                    <a:pt x="1201" y="5041"/>
                  </a:lnTo>
                  <a:lnTo>
                    <a:pt x="1361" y="5061"/>
                  </a:lnTo>
                  <a:lnTo>
                    <a:pt x="1461" y="5061"/>
                  </a:lnTo>
                  <a:lnTo>
                    <a:pt x="1501" y="5041"/>
                  </a:lnTo>
                  <a:lnTo>
                    <a:pt x="1521" y="5021"/>
                  </a:lnTo>
                  <a:lnTo>
                    <a:pt x="1601" y="4861"/>
                  </a:lnTo>
                  <a:lnTo>
                    <a:pt x="1701" y="4521"/>
                  </a:lnTo>
                  <a:lnTo>
                    <a:pt x="1981" y="3401"/>
                  </a:lnTo>
                  <a:lnTo>
                    <a:pt x="2341" y="1841"/>
                  </a:lnTo>
                  <a:lnTo>
                    <a:pt x="276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6219850" y="3115250"/>
              <a:ext cx="77525" cy="157525"/>
            </a:xfrm>
            <a:custGeom>
              <a:rect b="b" l="l" r="r" t="t"/>
              <a:pathLst>
                <a:path extrusionOk="0" h="6301" w="3101">
                  <a:moveTo>
                    <a:pt x="0" y="0"/>
                  </a:moveTo>
                  <a:lnTo>
                    <a:pt x="160" y="881"/>
                  </a:lnTo>
                  <a:lnTo>
                    <a:pt x="280" y="1621"/>
                  </a:lnTo>
                  <a:lnTo>
                    <a:pt x="400" y="2441"/>
                  </a:lnTo>
                  <a:lnTo>
                    <a:pt x="500" y="3441"/>
                  </a:lnTo>
                  <a:lnTo>
                    <a:pt x="700" y="5641"/>
                  </a:lnTo>
                  <a:lnTo>
                    <a:pt x="1100" y="5881"/>
                  </a:lnTo>
                  <a:lnTo>
                    <a:pt x="1280" y="5981"/>
                  </a:lnTo>
                  <a:lnTo>
                    <a:pt x="1420" y="6061"/>
                  </a:lnTo>
                  <a:lnTo>
                    <a:pt x="1820" y="6181"/>
                  </a:lnTo>
                  <a:lnTo>
                    <a:pt x="2340" y="6301"/>
                  </a:lnTo>
                  <a:lnTo>
                    <a:pt x="3100" y="2801"/>
                  </a:lnTo>
                  <a:lnTo>
                    <a:pt x="2940" y="2601"/>
                  </a:lnTo>
                  <a:lnTo>
                    <a:pt x="2920" y="2561"/>
                  </a:lnTo>
                  <a:lnTo>
                    <a:pt x="1840" y="1181"/>
                  </a:lnTo>
                  <a:lnTo>
                    <a:pt x="1480" y="721"/>
                  </a:lnTo>
                  <a:lnTo>
                    <a:pt x="1240" y="441"/>
                  </a:lnTo>
                  <a:lnTo>
                    <a:pt x="1180" y="401"/>
                  </a:lnTo>
                  <a:lnTo>
                    <a:pt x="1080" y="341"/>
                  </a:lnTo>
                  <a:lnTo>
                    <a:pt x="820" y="221"/>
                  </a:lnTo>
                  <a:lnTo>
                    <a:pt x="46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6172825" y="3107750"/>
              <a:ext cx="64550" cy="154525"/>
            </a:xfrm>
            <a:custGeom>
              <a:rect b="b" l="l" r="r" t="t"/>
              <a:pathLst>
                <a:path extrusionOk="0" h="6181" w="2582">
                  <a:moveTo>
                    <a:pt x="601" y="0"/>
                  </a:moveTo>
                  <a:lnTo>
                    <a:pt x="501" y="2121"/>
                  </a:lnTo>
                  <a:lnTo>
                    <a:pt x="441" y="3221"/>
                  </a:lnTo>
                  <a:lnTo>
                    <a:pt x="421" y="3441"/>
                  </a:lnTo>
                  <a:lnTo>
                    <a:pt x="381" y="3781"/>
                  </a:lnTo>
                  <a:lnTo>
                    <a:pt x="241" y="4781"/>
                  </a:lnTo>
                  <a:lnTo>
                    <a:pt x="1" y="6181"/>
                  </a:lnTo>
                  <a:lnTo>
                    <a:pt x="421" y="5981"/>
                  </a:lnTo>
                  <a:lnTo>
                    <a:pt x="941" y="5781"/>
                  </a:lnTo>
                  <a:lnTo>
                    <a:pt x="1221" y="5701"/>
                  </a:lnTo>
                  <a:lnTo>
                    <a:pt x="1461" y="5621"/>
                  </a:lnTo>
                  <a:lnTo>
                    <a:pt x="1681" y="5581"/>
                  </a:lnTo>
                  <a:lnTo>
                    <a:pt x="1841" y="5581"/>
                  </a:lnTo>
                  <a:lnTo>
                    <a:pt x="2021" y="5641"/>
                  </a:lnTo>
                  <a:lnTo>
                    <a:pt x="2201" y="5721"/>
                  </a:lnTo>
                  <a:lnTo>
                    <a:pt x="2381" y="5821"/>
                  </a:lnTo>
                  <a:lnTo>
                    <a:pt x="2581" y="5941"/>
                  </a:lnTo>
                  <a:lnTo>
                    <a:pt x="2581" y="5941"/>
                  </a:lnTo>
                  <a:lnTo>
                    <a:pt x="2381" y="3741"/>
                  </a:lnTo>
                  <a:lnTo>
                    <a:pt x="2281" y="2741"/>
                  </a:lnTo>
                  <a:lnTo>
                    <a:pt x="2161" y="1921"/>
                  </a:lnTo>
                  <a:lnTo>
                    <a:pt x="2041" y="1181"/>
                  </a:lnTo>
                  <a:lnTo>
                    <a:pt x="1881" y="30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175325" y="3278750"/>
              <a:ext cx="70550" cy="111550"/>
            </a:xfrm>
            <a:custGeom>
              <a:rect b="b" l="l" r="r" t="t"/>
              <a:pathLst>
                <a:path extrusionOk="0" h="4462" w="2822">
                  <a:moveTo>
                    <a:pt x="2561" y="1"/>
                  </a:moveTo>
                  <a:lnTo>
                    <a:pt x="621" y="121"/>
                  </a:lnTo>
                  <a:lnTo>
                    <a:pt x="461" y="201"/>
                  </a:lnTo>
                  <a:lnTo>
                    <a:pt x="1" y="421"/>
                  </a:lnTo>
                  <a:lnTo>
                    <a:pt x="241" y="1521"/>
                  </a:lnTo>
                  <a:lnTo>
                    <a:pt x="321" y="1841"/>
                  </a:lnTo>
                  <a:lnTo>
                    <a:pt x="401" y="2141"/>
                  </a:lnTo>
                  <a:lnTo>
                    <a:pt x="441" y="2441"/>
                  </a:lnTo>
                  <a:lnTo>
                    <a:pt x="461" y="2721"/>
                  </a:lnTo>
                  <a:lnTo>
                    <a:pt x="741" y="4181"/>
                  </a:lnTo>
                  <a:lnTo>
                    <a:pt x="1321" y="4461"/>
                  </a:lnTo>
                  <a:lnTo>
                    <a:pt x="1921" y="4021"/>
                  </a:lnTo>
                  <a:lnTo>
                    <a:pt x="2401" y="3621"/>
                  </a:lnTo>
                  <a:lnTo>
                    <a:pt x="2701" y="3341"/>
                  </a:lnTo>
                  <a:lnTo>
                    <a:pt x="2821" y="3241"/>
                  </a:lnTo>
                  <a:lnTo>
                    <a:pt x="2741" y="228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171825" y="3289250"/>
              <a:ext cx="9525" cy="27525"/>
            </a:xfrm>
            <a:custGeom>
              <a:rect b="b" l="l" r="r" t="t"/>
              <a:pathLst>
                <a:path extrusionOk="0" h="1101" w="381">
                  <a:moveTo>
                    <a:pt x="141" y="1"/>
                  </a:moveTo>
                  <a:lnTo>
                    <a:pt x="1" y="81"/>
                  </a:lnTo>
                  <a:lnTo>
                    <a:pt x="201" y="601"/>
                  </a:lnTo>
                  <a:lnTo>
                    <a:pt x="381" y="110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182825" y="3346750"/>
              <a:ext cx="11025" cy="36525"/>
            </a:xfrm>
            <a:custGeom>
              <a:rect b="b" l="l" r="r" t="t"/>
              <a:pathLst>
                <a:path extrusionOk="0" h="1461" w="441">
                  <a:moveTo>
                    <a:pt x="161" y="1"/>
                  </a:moveTo>
                  <a:lnTo>
                    <a:pt x="181" y="301"/>
                  </a:lnTo>
                  <a:lnTo>
                    <a:pt x="141" y="601"/>
                  </a:lnTo>
                  <a:lnTo>
                    <a:pt x="81" y="921"/>
                  </a:lnTo>
                  <a:lnTo>
                    <a:pt x="1" y="1241"/>
                  </a:lnTo>
                  <a:lnTo>
                    <a:pt x="441" y="1461"/>
                  </a:lnTo>
                  <a:lnTo>
                    <a:pt x="441" y="14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181325" y="3316750"/>
              <a:ext cx="5525" cy="30025"/>
            </a:xfrm>
            <a:custGeom>
              <a:rect b="b" l="l" r="r" t="t"/>
              <a:pathLst>
                <a:path extrusionOk="0" h="1201" w="221">
                  <a:moveTo>
                    <a:pt x="1" y="1"/>
                  </a:moveTo>
                  <a:lnTo>
                    <a:pt x="221" y="1201"/>
                  </a:lnTo>
                  <a:lnTo>
                    <a:pt x="201" y="921"/>
                  </a:lnTo>
                  <a:lnTo>
                    <a:pt x="161" y="621"/>
                  </a:lnTo>
                  <a:lnTo>
                    <a:pt x="81" y="3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6142825" y="3291250"/>
              <a:ext cx="44525" cy="86525"/>
            </a:xfrm>
            <a:custGeom>
              <a:rect b="b" l="l" r="r" t="t"/>
              <a:pathLst>
                <a:path extrusionOk="0" h="3461" w="1781">
                  <a:moveTo>
                    <a:pt x="1161" y="1"/>
                  </a:moveTo>
                  <a:lnTo>
                    <a:pt x="961" y="121"/>
                  </a:lnTo>
                  <a:lnTo>
                    <a:pt x="821" y="861"/>
                  </a:lnTo>
                  <a:lnTo>
                    <a:pt x="661" y="1501"/>
                  </a:lnTo>
                  <a:lnTo>
                    <a:pt x="541" y="1981"/>
                  </a:lnTo>
                  <a:lnTo>
                    <a:pt x="481" y="2161"/>
                  </a:lnTo>
                  <a:lnTo>
                    <a:pt x="421" y="2301"/>
                  </a:lnTo>
                  <a:lnTo>
                    <a:pt x="361" y="2381"/>
                  </a:lnTo>
                  <a:lnTo>
                    <a:pt x="281" y="2461"/>
                  </a:lnTo>
                  <a:lnTo>
                    <a:pt x="141" y="2541"/>
                  </a:lnTo>
                  <a:lnTo>
                    <a:pt x="1" y="2621"/>
                  </a:lnTo>
                  <a:lnTo>
                    <a:pt x="761" y="3021"/>
                  </a:lnTo>
                  <a:lnTo>
                    <a:pt x="1601" y="3461"/>
                  </a:lnTo>
                  <a:lnTo>
                    <a:pt x="1681" y="3141"/>
                  </a:lnTo>
                  <a:lnTo>
                    <a:pt x="1741" y="2821"/>
                  </a:lnTo>
                  <a:lnTo>
                    <a:pt x="1781" y="2521"/>
                  </a:lnTo>
                  <a:lnTo>
                    <a:pt x="1761" y="2221"/>
                  </a:lnTo>
                  <a:lnTo>
                    <a:pt x="1541" y="1021"/>
                  </a:lnTo>
                  <a:lnTo>
                    <a:pt x="1361" y="521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6085325" y="3083750"/>
              <a:ext cx="31025" cy="62525"/>
            </a:xfrm>
            <a:custGeom>
              <a:rect b="b" l="l" r="r" t="t"/>
              <a:pathLst>
                <a:path extrusionOk="0" h="2501" w="1241">
                  <a:moveTo>
                    <a:pt x="1" y="0"/>
                  </a:moveTo>
                  <a:lnTo>
                    <a:pt x="621" y="1461"/>
                  </a:lnTo>
                  <a:lnTo>
                    <a:pt x="901" y="2121"/>
                  </a:lnTo>
                  <a:lnTo>
                    <a:pt x="961" y="2181"/>
                  </a:lnTo>
                  <a:lnTo>
                    <a:pt x="1241" y="2501"/>
                  </a:lnTo>
                  <a:lnTo>
                    <a:pt x="1241" y="3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6107825" y="3136750"/>
              <a:ext cx="1525" cy="1525"/>
            </a:xfrm>
            <a:custGeom>
              <a:rect b="b" l="l" r="r" t="t"/>
              <a:pathLst>
                <a:path extrusionOk="0" h="61" w="61">
                  <a:moveTo>
                    <a:pt x="61" y="61"/>
                  </a:moveTo>
                  <a:lnTo>
                    <a:pt x="61" y="6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1" y="61"/>
                  </a:lnTo>
                  <a:lnTo>
                    <a:pt x="61" y="6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6116325" y="3091750"/>
              <a:ext cx="20525" cy="60525"/>
            </a:xfrm>
            <a:custGeom>
              <a:rect b="b" l="l" r="r" t="t"/>
              <a:pathLst>
                <a:path extrusionOk="0" h="2421" w="821">
                  <a:moveTo>
                    <a:pt x="1" y="0"/>
                  </a:moveTo>
                  <a:lnTo>
                    <a:pt x="1" y="2181"/>
                  </a:lnTo>
                  <a:lnTo>
                    <a:pt x="221" y="2421"/>
                  </a:lnTo>
                  <a:lnTo>
                    <a:pt x="501" y="1301"/>
                  </a:lnTo>
                  <a:lnTo>
                    <a:pt x="821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6121825" y="3096750"/>
              <a:ext cx="66025" cy="130525"/>
            </a:xfrm>
            <a:custGeom>
              <a:rect b="b" l="l" r="r" t="t"/>
              <a:pathLst>
                <a:path extrusionOk="0" h="5221" w="2641">
                  <a:moveTo>
                    <a:pt x="601" y="0"/>
                  </a:moveTo>
                  <a:lnTo>
                    <a:pt x="281" y="1101"/>
                  </a:lnTo>
                  <a:lnTo>
                    <a:pt x="1" y="2221"/>
                  </a:lnTo>
                  <a:lnTo>
                    <a:pt x="501" y="2821"/>
                  </a:lnTo>
                  <a:lnTo>
                    <a:pt x="1081" y="3541"/>
                  </a:lnTo>
                  <a:lnTo>
                    <a:pt x="1701" y="4361"/>
                  </a:lnTo>
                  <a:lnTo>
                    <a:pt x="2001" y="4781"/>
                  </a:lnTo>
                  <a:lnTo>
                    <a:pt x="2281" y="5221"/>
                  </a:lnTo>
                  <a:lnTo>
                    <a:pt x="2421" y="4221"/>
                  </a:lnTo>
                  <a:lnTo>
                    <a:pt x="2461" y="3881"/>
                  </a:lnTo>
                  <a:lnTo>
                    <a:pt x="2481" y="3661"/>
                  </a:lnTo>
                  <a:lnTo>
                    <a:pt x="2541" y="2561"/>
                  </a:lnTo>
                  <a:lnTo>
                    <a:pt x="2641" y="44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6109325" y="3138250"/>
              <a:ext cx="7025" cy="9025"/>
            </a:xfrm>
            <a:custGeom>
              <a:rect b="b" l="l" r="r" t="t"/>
              <a:pathLst>
                <a:path extrusionOk="0" h="361" w="281">
                  <a:moveTo>
                    <a:pt x="1" y="1"/>
                  </a:moveTo>
                  <a:lnTo>
                    <a:pt x="281" y="361"/>
                  </a:lnTo>
                  <a:lnTo>
                    <a:pt x="281" y="3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6030825" y="3066250"/>
              <a:ext cx="77025" cy="70525"/>
            </a:xfrm>
            <a:custGeom>
              <a:rect b="b" l="l" r="r" t="t"/>
              <a:pathLst>
                <a:path extrusionOk="0" h="2821" w="3081">
                  <a:moveTo>
                    <a:pt x="1" y="0"/>
                  </a:moveTo>
                  <a:lnTo>
                    <a:pt x="141" y="720"/>
                  </a:lnTo>
                  <a:lnTo>
                    <a:pt x="701" y="980"/>
                  </a:lnTo>
                  <a:lnTo>
                    <a:pt x="1221" y="1260"/>
                  </a:lnTo>
                  <a:lnTo>
                    <a:pt x="1701" y="1560"/>
                  </a:lnTo>
                  <a:lnTo>
                    <a:pt x="1921" y="1720"/>
                  </a:lnTo>
                  <a:lnTo>
                    <a:pt x="2121" y="1880"/>
                  </a:lnTo>
                  <a:lnTo>
                    <a:pt x="2381" y="2101"/>
                  </a:lnTo>
                  <a:lnTo>
                    <a:pt x="2621" y="2341"/>
                  </a:lnTo>
                  <a:lnTo>
                    <a:pt x="2861" y="2581"/>
                  </a:lnTo>
                  <a:lnTo>
                    <a:pt x="3081" y="2821"/>
                  </a:lnTo>
                  <a:lnTo>
                    <a:pt x="2801" y="2161"/>
                  </a:lnTo>
                  <a:lnTo>
                    <a:pt x="2181" y="700"/>
                  </a:lnTo>
                  <a:lnTo>
                    <a:pt x="1081" y="380"/>
                  </a:lnTo>
                  <a:lnTo>
                    <a:pt x="541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6034325" y="3084250"/>
              <a:ext cx="82525" cy="115025"/>
            </a:xfrm>
            <a:custGeom>
              <a:rect b="b" l="l" r="r" t="t"/>
              <a:pathLst>
                <a:path extrusionOk="0" h="4601" w="3301">
                  <a:moveTo>
                    <a:pt x="1" y="0"/>
                  </a:moveTo>
                  <a:lnTo>
                    <a:pt x="161" y="940"/>
                  </a:lnTo>
                  <a:lnTo>
                    <a:pt x="521" y="1300"/>
                  </a:lnTo>
                  <a:lnTo>
                    <a:pt x="901" y="1701"/>
                  </a:lnTo>
                  <a:lnTo>
                    <a:pt x="1301" y="2121"/>
                  </a:lnTo>
                  <a:lnTo>
                    <a:pt x="1701" y="2581"/>
                  </a:lnTo>
                  <a:lnTo>
                    <a:pt x="2101" y="3061"/>
                  </a:lnTo>
                  <a:lnTo>
                    <a:pt x="2501" y="3561"/>
                  </a:lnTo>
                  <a:lnTo>
                    <a:pt x="2901" y="4061"/>
                  </a:lnTo>
                  <a:lnTo>
                    <a:pt x="3301" y="4601"/>
                  </a:lnTo>
                  <a:lnTo>
                    <a:pt x="3281" y="3541"/>
                  </a:lnTo>
                  <a:lnTo>
                    <a:pt x="3281" y="2521"/>
                  </a:lnTo>
                  <a:lnTo>
                    <a:pt x="3001" y="2161"/>
                  </a:lnTo>
                  <a:lnTo>
                    <a:pt x="2941" y="2101"/>
                  </a:lnTo>
                  <a:lnTo>
                    <a:pt x="2721" y="1861"/>
                  </a:lnTo>
                  <a:lnTo>
                    <a:pt x="2481" y="1621"/>
                  </a:lnTo>
                  <a:lnTo>
                    <a:pt x="2241" y="1381"/>
                  </a:lnTo>
                  <a:lnTo>
                    <a:pt x="1981" y="1160"/>
                  </a:lnTo>
                  <a:lnTo>
                    <a:pt x="1781" y="1000"/>
                  </a:lnTo>
                  <a:lnTo>
                    <a:pt x="1561" y="840"/>
                  </a:lnTo>
                  <a:lnTo>
                    <a:pt x="1081" y="540"/>
                  </a:lnTo>
                  <a:lnTo>
                    <a:pt x="561" y="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6038325" y="3107750"/>
              <a:ext cx="78525" cy="155025"/>
            </a:xfrm>
            <a:custGeom>
              <a:rect b="b" l="l" r="r" t="t"/>
              <a:pathLst>
                <a:path extrusionOk="0" h="6201" w="3141">
                  <a:moveTo>
                    <a:pt x="1" y="0"/>
                  </a:moveTo>
                  <a:lnTo>
                    <a:pt x="201" y="1101"/>
                  </a:lnTo>
                  <a:lnTo>
                    <a:pt x="361" y="2201"/>
                  </a:lnTo>
                  <a:lnTo>
                    <a:pt x="521" y="3281"/>
                  </a:lnTo>
                  <a:lnTo>
                    <a:pt x="661" y="4301"/>
                  </a:lnTo>
                  <a:lnTo>
                    <a:pt x="761" y="5101"/>
                  </a:lnTo>
                  <a:lnTo>
                    <a:pt x="821" y="5821"/>
                  </a:lnTo>
                  <a:lnTo>
                    <a:pt x="1361" y="5941"/>
                  </a:lnTo>
                  <a:lnTo>
                    <a:pt x="1921" y="6061"/>
                  </a:lnTo>
                  <a:lnTo>
                    <a:pt x="2521" y="6141"/>
                  </a:lnTo>
                  <a:lnTo>
                    <a:pt x="3141" y="6201"/>
                  </a:lnTo>
                  <a:lnTo>
                    <a:pt x="3141" y="3661"/>
                  </a:lnTo>
                  <a:lnTo>
                    <a:pt x="2741" y="3121"/>
                  </a:lnTo>
                  <a:lnTo>
                    <a:pt x="2341" y="2621"/>
                  </a:lnTo>
                  <a:lnTo>
                    <a:pt x="1941" y="2121"/>
                  </a:lnTo>
                  <a:lnTo>
                    <a:pt x="1541" y="1641"/>
                  </a:lnTo>
                  <a:lnTo>
                    <a:pt x="1141" y="1181"/>
                  </a:lnTo>
                  <a:lnTo>
                    <a:pt x="741" y="761"/>
                  </a:lnTo>
                  <a:lnTo>
                    <a:pt x="361" y="3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6058825" y="3325750"/>
              <a:ext cx="84025" cy="51525"/>
            </a:xfrm>
            <a:custGeom>
              <a:rect b="b" l="l" r="r" t="t"/>
              <a:pathLst>
                <a:path extrusionOk="0" h="2061" w="3361">
                  <a:moveTo>
                    <a:pt x="2341" y="1"/>
                  </a:moveTo>
                  <a:lnTo>
                    <a:pt x="1761" y="441"/>
                  </a:lnTo>
                  <a:lnTo>
                    <a:pt x="1181" y="921"/>
                  </a:lnTo>
                  <a:lnTo>
                    <a:pt x="581" y="1461"/>
                  </a:lnTo>
                  <a:lnTo>
                    <a:pt x="1" y="2061"/>
                  </a:lnTo>
                  <a:lnTo>
                    <a:pt x="1" y="2061"/>
                  </a:lnTo>
                  <a:lnTo>
                    <a:pt x="881" y="1901"/>
                  </a:lnTo>
                  <a:lnTo>
                    <a:pt x="1801" y="1721"/>
                  </a:lnTo>
                  <a:lnTo>
                    <a:pt x="2261" y="1601"/>
                  </a:lnTo>
                  <a:lnTo>
                    <a:pt x="2681" y="1481"/>
                  </a:lnTo>
                  <a:lnTo>
                    <a:pt x="3041" y="1361"/>
                  </a:lnTo>
                  <a:lnTo>
                    <a:pt x="3361" y="1241"/>
                  </a:lnTo>
                  <a:lnTo>
                    <a:pt x="2341" y="661"/>
                  </a:lnTo>
                  <a:lnTo>
                    <a:pt x="234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6116325" y="3146250"/>
              <a:ext cx="5525" cy="7525"/>
            </a:xfrm>
            <a:custGeom>
              <a:rect b="b" l="l" r="r" t="t"/>
              <a:pathLst>
                <a:path extrusionOk="0" h="301" w="221">
                  <a:moveTo>
                    <a:pt x="1" y="1"/>
                  </a:moveTo>
                  <a:lnTo>
                    <a:pt x="1" y="41"/>
                  </a:lnTo>
                  <a:lnTo>
                    <a:pt x="201" y="301"/>
                  </a:lnTo>
                  <a:lnTo>
                    <a:pt x="221" y="2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6116325" y="3147250"/>
              <a:ext cx="5025" cy="25525"/>
            </a:xfrm>
            <a:custGeom>
              <a:rect b="b" l="l" r="r" t="t"/>
              <a:pathLst>
                <a:path extrusionOk="0" h="1021" w="201">
                  <a:moveTo>
                    <a:pt x="1" y="1"/>
                  </a:moveTo>
                  <a:lnTo>
                    <a:pt x="1" y="1021"/>
                  </a:lnTo>
                  <a:lnTo>
                    <a:pt x="201" y="2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6121325" y="3152250"/>
              <a:ext cx="57525" cy="112025"/>
            </a:xfrm>
            <a:custGeom>
              <a:rect b="b" l="l" r="r" t="t"/>
              <a:pathLst>
                <a:path extrusionOk="0" h="4481" w="2301">
                  <a:moveTo>
                    <a:pt x="21" y="1"/>
                  </a:moveTo>
                  <a:lnTo>
                    <a:pt x="1" y="61"/>
                  </a:lnTo>
                  <a:lnTo>
                    <a:pt x="321" y="521"/>
                  </a:lnTo>
                  <a:lnTo>
                    <a:pt x="601" y="1021"/>
                  </a:lnTo>
                  <a:lnTo>
                    <a:pt x="861" y="1521"/>
                  </a:lnTo>
                  <a:lnTo>
                    <a:pt x="1121" y="2061"/>
                  </a:lnTo>
                  <a:lnTo>
                    <a:pt x="1341" y="2641"/>
                  </a:lnTo>
                  <a:lnTo>
                    <a:pt x="1541" y="3221"/>
                  </a:lnTo>
                  <a:lnTo>
                    <a:pt x="1741" y="3841"/>
                  </a:lnTo>
                  <a:lnTo>
                    <a:pt x="1921" y="4481"/>
                  </a:lnTo>
                  <a:lnTo>
                    <a:pt x="2061" y="4401"/>
                  </a:lnTo>
                  <a:lnTo>
                    <a:pt x="2301" y="3001"/>
                  </a:lnTo>
                  <a:lnTo>
                    <a:pt x="2021" y="2561"/>
                  </a:lnTo>
                  <a:lnTo>
                    <a:pt x="1721" y="2141"/>
                  </a:lnTo>
                  <a:lnTo>
                    <a:pt x="1101" y="1321"/>
                  </a:lnTo>
                  <a:lnTo>
                    <a:pt x="521" y="60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6116325" y="3153750"/>
              <a:ext cx="53025" cy="110525"/>
            </a:xfrm>
            <a:custGeom>
              <a:rect b="b" l="l" r="r" t="t"/>
              <a:pathLst>
                <a:path extrusionOk="0" h="4421" w="2121">
                  <a:moveTo>
                    <a:pt x="201" y="1"/>
                  </a:moveTo>
                  <a:lnTo>
                    <a:pt x="1" y="761"/>
                  </a:lnTo>
                  <a:lnTo>
                    <a:pt x="21" y="1821"/>
                  </a:lnTo>
                  <a:lnTo>
                    <a:pt x="481" y="2461"/>
                  </a:lnTo>
                  <a:lnTo>
                    <a:pt x="901" y="3121"/>
                  </a:lnTo>
                  <a:lnTo>
                    <a:pt x="1321" y="3781"/>
                  </a:lnTo>
                  <a:lnTo>
                    <a:pt x="1681" y="4421"/>
                  </a:lnTo>
                  <a:lnTo>
                    <a:pt x="2121" y="4421"/>
                  </a:lnTo>
                  <a:lnTo>
                    <a:pt x="1941" y="3781"/>
                  </a:lnTo>
                  <a:lnTo>
                    <a:pt x="1741" y="3161"/>
                  </a:lnTo>
                  <a:lnTo>
                    <a:pt x="1541" y="2581"/>
                  </a:lnTo>
                  <a:lnTo>
                    <a:pt x="1321" y="2001"/>
                  </a:lnTo>
                  <a:lnTo>
                    <a:pt x="1061" y="1461"/>
                  </a:lnTo>
                  <a:lnTo>
                    <a:pt x="801" y="961"/>
                  </a:lnTo>
                  <a:lnTo>
                    <a:pt x="521" y="4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6117325" y="3294250"/>
              <a:ext cx="49525" cy="62525"/>
            </a:xfrm>
            <a:custGeom>
              <a:rect b="b" l="l" r="r" t="t"/>
              <a:pathLst>
                <a:path extrusionOk="0" h="2501" w="1981">
                  <a:moveTo>
                    <a:pt x="1981" y="1"/>
                  </a:moveTo>
                  <a:lnTo>
                    <a:pt x="1561" y="241"/>
                  </a:lnTo>
                  <a:lnTo>
                    <a:pt x="1081" y="521"/>
                  </a:lnTo>
                  <a:lnTo>
                    <a:pt x="561" y="861"/>
                  </a:lnTo>
                  <a:lnTo>
                    <a:pt x="1" y="1261"/>
                  </a:lnTo>
                  <a:lnTo>
                    <a:pt x="1" y="1921"/>
                  </a:lnTo>
                  <a:lnTo>
                    <a:pt x="1021" y="2501"/>
                  </a:lnTo>
                  <a:lnTo>
                    <a:pt x="1161" y="2421"/>
                  </a:lnTo>
                  <a:lnTo>
                    <a:pt x="1301" y="2341"/>
                  </a:lnTo>
                  <a:lnTo>
                    <a:pt x="1381" y="2261"/>
                  </a:lnTo>
                  <a:lnTo>
                    <a:pt x="1441" y="2181"/>
                  </a:lnTo>
                  <a:lnTo>
                    <a:pt x="1501" y="2041"/>
                  </a:lnTo>
                  <a:lnTo>
                    <a:pt x="1561" y="1861"/>
                  </a:lnTo>
                  <a:lnTo>
                    <a:pt x="1681" y="1381"/>
                  </a:lnTo>
                  <a:lnTo>
                    <a:pt x="1841" y="741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6116825" y="3199250"/>
              <a:ext cx="41525" cy="65025"/>
            </a:xfrm>
            <a:custGeom>
              <a:rect b="b" l="l" r="r" t="t"/>
              <a:pathLst>
                <a:path extrusionOk="0" h="2601" w="1661">
                  <a:moveTo>
                    <a:pt x="1" y="1"/>
                  </a:moveTo>
                  <a:lnTo>
                    <a:pt x="1" y="2541"/>
                  </a:lnTo>
                  <a:lnTo>
                    <a:pt x="821" y="2581"/>
                  </a:lnTo>
                  <a:lnTo>
                    <a:pt x="1661" y="2601"/>
                  </a:lnTo>
                  <a:lnTo>
                    <a:pt x="1661" y="2601"/>
                  </a:lnTo>
                  <a:lnTo>
                    <a:pt x="1301" y="1961"/>
                  </a:lnTo>
                  <a:lnTo>
                    <a:pt x="881" y="1301"/>
                  </a:lnTo>
                  <a:lnTo>
                    <a:pt x="461" y="6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6036325" y="3388275"/>
              <a:ext cx="15025" cy="16525"/>
            </a:xfrm>
            <a:custGeom>
              <a:rect b="b" l="l" r="r" t="t"/>
              <a:pathLst>
                <a:path extrusionOk="0" h="661" w="601">
                  <a:moveTo>
                    <a:pt x="601" y="0"/>
                  </a:moveTo>
                  <a:lnTo>
                    <a:pt x="501" y="20"/>
                  </a:lnTo>
                  <a:lnTo>
                    <a:pt x="241" y="340"/>
                  </a:lnTo>
                  <a:lnTo>
                    <a:pt x="1" y="660"/>
                  </a:lnTo>
                  <a:lnTo>
                    <a:pt x="501" y="540"/>
                  </a:lnTo>
                  <a:lnTo>
                    <a:pt x="521" y="40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5934325" y="3023750"/>
              <a:ext cx="100025" cy="60525"/>
            </a:xfrm>
            <a:custGeom>
              <a:rect b="b" l="l" r="r" t="t"/>
              <a:pathLst>
                <a:path extrusionOk="0" h="2421" w="4001">
                  <a:moveTo>
                    <a:pt x="380" y="0"/>
                  </a:moveTo>
                  <a:lnTo>
                    <a:pt x="260" y="360"/>
                  </a:lnTo>
                  <a:lnTo>
                    <a:pt x="140" y="780"/>
                  </a:lnTo>
                  <a:lnTo>
                    <a:pt x="0" y="1320"/>
                  </a:lnTo>
                  <a:lnTo>
                    <a:pt x="561" y="1420"/>
                  </a:lnTo>
                  <a:lnTo>
                    <a:pt x="1101" y="1540"/>
                  </a:lnTo>
                  <a:lnTo>
                    <a:pt x="1621" y="1660"/>
                  </a:lnTo>
                  <a:lnTo>
                    <a:pt x="2121" y="1780"/>
                  </a:lnTo>
                  <a:lnTo>
                    <a:pt x="2621" y="1940"/>
                  </a:lnTo>
                  <a:lnTo>
                    <a:pt x="3101" y="2080"/>
                  </a:lnTo>
                  <a:lnTo>
                    <a:pt x="3561" y="2260"/>
                  </a:lnTo>
                  <a:lnTo>
                    <a:pt x="4001" y="2420"/>
                  </a:lnTo>
                  <a:lnTo>
                    <a:pt x="3861" y="1700"/>
                  </a:lnTo>
                  <a:lnTo>
                    <a:pt x="3381" y="1540"/>
                  </a:lnTo>
                  <a:lnTo>
                    <a:pt x="2921" y="1340"/>
                  </a:lnTo>
                  <a:lnTo>
                    <a:pt x="2461" y="1140"/>
                  </a:lnTo>
                  <a:lnTo>
                    <a:pt x="2021" y="940"/>
                  </a:lnTo>
                  <a:lnTo>
                    <a:pt x="1581" y="720"/>
                  </a:lnTo>
                  <a:lnTo>
                    <a:pt x="1161" y="500"/>
                  </a:lnTo>
                  <a:lnTo>
                    <a:pt x="761" y="24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5933325" y="3056750"/>
              <a:ext cx="105025" cy="51025"/>
            </a:xfrm>
            <a:custGeom>
              <a:rect b="b" l="l" r="r" t="t"/>
              <a:pathLst>
                <a:path extrusionOk="0" h="2041" w="4201">
                  <a:moveTo>
                    <a:pt x="0" y="200"/>
                  </a:moveTo>
                  <a:lnTo>
                    <a:pt x="0" y="220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0" y="200"/>
                  </a:lnTo>
                  <a:close/>
                  <a:moveTo>
                    <a:pt x="40" y="0"/>
                  </a:moveTo>
                  <a:lnTo>
                    <a:pt x="3" y="205"/>
                  </a:lnTo>
                  <a:lnTo>
                    <a:pt x="3" y="205"/>
                  </a:lnTo>
                  <a:lnTo>
                    <a:pt x="320" y="660"/>
                  </a:lnTo>
                  <a:lnTo>
                    <a:pt x="1121" y="640"/>
                  </a:lnTo>
                  <a:lnTo>
                    <a:pt x="1781" y="660"/>
                  </a:lnTo>
                  <a:lnTo>
                    <a:pt x="2301" y="720"/>
                  </a:lnTo>
                  <a:lnTo>
                    <a:pt x="2481" y="740"/>
                  </a:lnTo>
                  <a:lnTo>
                    <a:pt x="2621" y="800"/>
                  </a:lnTo>
                  <a:lnTo>
                    <a:pt x="2761" y="860"/>
                  </a:lnTo>
                  <a:lnTo>
                    <a:pt x="2921" y="960"/>
                  </a:lnTo>
                  <a:lnTo>
                    <a:pt x="3301" y="1220"/>
                  </a:lnTo>
                  <a:lnTo>
                    <a:pt x="3721" y="1580"/>
                  </a:lnTo>
                  <a:lnTo>
                    <a:pt x="4201" y="2040"/>
                  </a:lnTo>
                  <a:lnTo>
                    <a:pt x="4201" y="2040"/>
                  </a:lnTo>
                  <a:lnTo>
                    <a:pt x="4041" y="1100"/>
                  </a:lnTo>
                  <a:lnTo>
                    <a:pt x="3601" y="940"/>
                  </a:lnTo>
                  <a:lnTo>
                    <a:pt x="3141" y="760"/>
                  </a:lnTo>
                  <a:lnTo>
                    <a:pt x="2661" y="620"/>
                  </a:lnTo>
                  <a:lnTo>
                    <a:pt x="2161" y="460"/>
                  </a:lnTo>
                  <a:lnTo>
                    <a:pt x="1661" y="340"/>
                  </a:lnTo>
                  <a:lnTo>
                    <a:pt x="1141" y="220"/>
                  </a:lnTo>
                  <a:lnTo>
                    <a:pt x="601" y="10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5941325" y="3072750"/>
              <a:ext cx="113525" cy="147525"/>
            </a:xfrm>
            <a:custGeom>
              <a:rect b="b" l="l" r="r" t="t"/>
              <a:pathLst>
                <a:path extrusionOk="0" h="5901" w="4541">
                  <a:moveTo>
                    <a:pt x="801" y="0"/>
                  </a:moveTo>
                  <a:lnTo>
                    <a:pt x="0" y="20"/>
                  </a:lnTo>
                  <a:lnTo>
                    <a:pt x="821" y="1200"/>
                  </a:lnTo>
                  <a:lnTo>
                    <a:pt x="1741" y="2541"/>
                  </a:lnTo>
                  <a:lnTo>
                    <a:pt x="2861" y="4221"/>
                  </a:lnTo>
                  <a:lnTo>
                    <a:pt x="3461" y="5101"/>
                  </a:lnTo>
                  <a:lnTo>
                    <a:pt x="3961" y="5901"/>
                  </a:lnTo>
                  <a:lnTo>
                    <a:pt x="4261" y="5801"/>
                  </a:lnTo>
                  <a:lnTo>
                    <a:pt x="4541" y="5701"/>
                  </a:lnTo>
                  <a:lnTo>
                    <a:pt x="4401" y="4681"/>
                  </a:lnTo>
                  <a:lnTo>
                    <a:pt x="4241" y="3601"/>
                  </a:lnTo>
                  <a:lnTo>
                    <a:pt x="4081" y="2501"/>
                  </a:lnTo>
                  <a:lnTo>
                    <a:pt x="3881" y="1400"/>
                  </a:lnTo>
                  <a:lnTo>
                    <a:pt x="3401" y="940"/>
                  </a:lnTo>
                  <a:lnTo>
                    <a:pt x="2981" y="580"/>
                  </a:lnTo>
                  <a:lnTo>
                    <a:pt x="2601" y="320"/>
                  </a:lnTo>
                  <a:lnTo>
                    <a:pt x="2441" y="220"/>
                  </a:lnTo>
                  <a:lnTo>
                    <a:pt x="2301" y="160"/>
                  </a:lnTo>
                  <a:lnTo>
                    <a:pt x="2161" y="100"/>
                  </a:lnTo>
                  <a:lnTo>
                    <a:pt x="1981" y="80"/>
                  </a:lnTo>
                  <a:lnTo>
                    <a:pt x="1461" y="2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6048825" y="3384775"/>
              <a:ext cx="3525" cy="4025"/>
            </a:xfrm>
            <a:custGeom>
              <a:rect b="b" l="l" r="r" t="t"/>
              <a:pathLst>
                <a:path extrusionOk="0" h="161" w="141">
                  <a:moveTo>
                    <a:pt x="141" y="0"/>
                  </a:moveTo>
                  <a:lnTo>
                    <a:pt x="1" y="160"/>
                  </a:lnTo>
                  <a:lnTo>
                    <a:pt x="1" y="160"/>
                  </a:lnTo>
                  <a:lnTo>
                    <a:pt x="101" y="14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5929825" y="3079250"/>
              <a:ext cx="45025" cy="132525"/>
            </a:xfrm>
            <a:custGeom>
              <a:rect b="b" l="l" r="r" t="t"/>
              <a:pathLst>
                <a:path extrusionOk="0" h="5301" w="1801">
                  <a:moveTo>
                    <a:pt x="40" y="0"/>
                  </a:moveTo>
                  <a:lnTo>
                    <a:pt x="0" y="620"/>
                  </a:lnTo>
                  <a:lnTo>
                    <a:pt x="0" y="940"/>
                  </a:lnTo>
                  <a:lnTo>
                    <a:pt x="0" y="1280"/>
                  </a:lnTo>
                  <a:lnTo>
                    <a:pt x="20" y="1621"/>
                  </a:lnTo>
                  <a:lnTo>
                    <a:pt x="80" y="1961"/>
                  </a:lnTo>
                  <a:lnTo>
                    <a:pt x="140" y="2301"/>
                  </a:lnTo>
                  <a:lnTo>
                    <a:pt x="220" y="2661"/>
                  </a:lnTo>
                  <a:lnTo>
                    <a:pt x="320" y="3001"/>
                  </a:lnTo>
                  <a:lnTo>
                    <a:pt x="440" y="3341"/>
                  </a:lnTo>
                  <a:lnTo>
                    <a:pt x="600" y="3701"/>
                  </a:lnTo>
                  <a:lnTo>
                    <a:pt x="781" y="4021"/>
                  </a:lnTo>
                  <a:lnTo>
                    <a:pt x="981" y="4361"/>
                  </a:lnTo>
                  <a:lnTo>
                    <a:pt x="1221" y="4681"/>
                  </a:lnTo>
                  <a:lnTo>
                    <a:pt x="1501" y="5001"/>
                  </a:lnTo>
                  <a:lnTo>
                    <a:pt x="1801" y="530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5931825" y="3061750"/>
              <a:ext cx="9525" cy="11525"/>
            </a:xfrm>
            <a:custGeom>
              <a:rect b="b" l="l" r="r" t="t"/>
              <a:pathLst>
                <a:path extrusionOk="0" h="461" w="381">
                  <a:moveTo>
                    <a:pt x="60" y="0"/>
                  </a:moveTo>
                  <a:lnTo>
                    <a:pt x="60" y="20"/>
                  </a:lnTo>
                  <a:lnTo>
                    <a:pt x="0" y="460"/>
                  </a:lnTo>
                  <a:lnTo>
                    <a:pt x="380" y="46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5930825" y="3073250"/>
              <a:ext cx="128025" cy="180025"/>
            </a:xfrm>
            <a:custGeom>
              <a:rect b="b" l="l" r="r" t="t"/>
              <a:pathLst>
                <a:path extrusionOk="0" h="7201" w="5121">
                  <a:moveTo>
                    <a:pt x="40" y="0"/>
                  </a:moveTo>
                  <a:lnTo>
                    <a:pt x="0" y="240"/>
                  </a:lnTo>
                  <a:lnTo>
                    <a:pt x="1761" y="5541"/>
                  </a:lnTo>
                  <a:lnTo>
                    <a:pt x="2061" y="5801"/>
                  </a:lnTo>
                  <a:lnTo>
                    <a:pt x="2401" y="6041"/>
                  </a:lnTo>
                  <a:lnTo>
                    <a:pt x="2761" y="6281"/>
                  </a:lnTo>
                  <a:lnTo>
                    <a:pt x="3161" y="6501"/>
                  </a:lnTo>
                  <a:lnTo>
                    <a:pt x="3601" y="6701"/>
                  </a:lnTo>
                  <a:lnTo>
                    <a:pt x="4081" y="6881"/>
                  </a:lnTo>
                  <a:lnTo>
                    <a:pt x="4581" y="7061"/>
                  </a:lnTo>
                  <a:lnTo>
                    <a:pt x="5121" y="7201"/>
                  </a:lnTo>
                  <a:lnTo>
                    <a:pt x="5061" y="6481"/>
                  </a:lnTo>
                  <a:lnTo>
                    <a:pt x="4961" y="5681"/>
                  </a:lnTo>
                  <a:lnTo>
                    <a:pt x="4681" y="5781"/>
                  </a:lnTo>
                  <a:lnTo>
                    <a:pt x="4381" y="5881"/>
                  </a:lnTo>
                  <a:lnTo>
                    <a:pt x="3881" y="5081"/>
                  </a:lnTo>
                  <a:lnTo>
                    <a:pt x="3281" y="4201"/>
                  </a:lnTo>
                  <a:lnTo>
                    <a:pt x="2161" y="2521"/>
                  </a:lnTo>
                  <a:lnTo>
                    <a:pt x="1241" y="118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EA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5983325" y="3754775"/>
              <a:ext cx="129525" cy="143525"/>
            </a:xfrm>
            <a:custGeom>
              <a:rect b="b" l="l" r="r" t="t"/>
              <a:pathLst>
                <a:path extrusionOk="0" h="5741" w="5181">
                  <a:moveTo>
                    <a:pt x="2461" y="1"/>
                  </a:moveTo>
                  <a:lnTo>
                    <a:pt x="2141" y="61"/>
                  </a:lnTo>
                  <a:lnTo>
                    <a:pt x="1361" y="161"/>
                  </a:lnTo>
                  <a:lnTo>
                    <a:pt x="541" y="261"/>
                  </a:lnTo>
                  <a:lnTo>
                    <a:pt x="201" y="281"/>
                  </a:lnTo>
                  <a:lnTo>
                    <a:pt x="1" y="261"/>
                  </a:lnTo>
                  <a:lnTo>
                    <a:pt x="5181" y="5741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6172325" y="3266750"/>
              <a:ext cx="18525" cy="15025"/>
            </a:xfrm>
            <a:custGeom>
              <a:rect b="b" l="l" r="r" t="t"/>
              <a:pathLst>
                <a:path extrusionOk="0" h="601" w="741">
                  <a:moveTo>
                    <a:pt x="741" y="601"/>
                  </a:moveTo>
                  <a:lnTo>
                    <a:pt x="741" y="601"/>
                  </a:lnTo>
                  <a:lnTo>
                    <a:pt x="741" y="60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741" y="60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6169325" y="3264250"/>
              <a:ext cx="3025" cy="2525"/>
            </a:xfrm>
            <a:custGeom>
              <a:rect b="b" l="l" r="r" t="t"/>
              <a:pathLst>
                <a:path extrusionOk="0" h="101" w="121">
                  <a:moveTo>
                    <a:pt x="1" y="1"/>
                  </a:moveTo>
                  <a:lnTo>
                    <a:pt x="121" y="101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6169325" y="32642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6277350" y="3272750"/>
              <a:ext cx="11525" cy="3525"/>
            </a:xfrm>
            <a:custGeom>
              <a:rect b="b" l="l" r="r" t="t"/>
              <a:pathLst>
                <a:path extrusionOk="0" h="141" w="461">
                  <a:moveTo>
                    <a:pt x="40" y="1"/>
                  </a:moveTo>
                  <a:lnTo>
                    <a:pt x="0" y="141"/>
                  </a:lnTo>
                  <a:lnTo>
                    <a:pt x="460" y="121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6237350" y="3256250"/>
              <a:ext cx="41025" cy="22525"/>
            </a:xfrm>
            <a:custGeom>
              <a:rect b="b" l="l" r="r" t="t"/>
              <a:pathLst>
                <a:path extrusionOk="0" h="901" w="1641">
                  <a:moveTo>
                    <a:pt x="0" y="1"/>
                  </a:moveTo>
                  <a:lnTo>
                    <a:pt x="80" y="901"/>
                  </a:lnTo>
                  <a:lnTo>
                    <a:pt x="1600" y="801"/>
                  </a:lnTo>
                  <a:lnTo>
                    <a:pt x="1640" y="661"/>
                  </a:lnTo>
                  <a:lnTo>
                    <a:pt x="1120" y="541"/>
                  </a:lnTo>
                  <a:lnTo>
                    <a:pt x="720" y="421"/>
                  </a:lnTo>
                  <a:lnTo>
                    <a:pt x="580" y="341"/>
                  </a:lnTo>
                  <a:lnTo>
                    <a:pt x="400" y="2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6172325" y="3247250"/>
              <a:ext cx="67050" cy="34525"/>
            </a:xfrm>
            <a:custGeom>
              <a:rect b="b" l="l" r="r" t="t"/>
              <a:pathLst>
                <a:path extrusionOk="0" h="1381" w="2682">
                  <a:moveTo>
                    <a:pt x="1701" y="1"/>
                  </a:moveTo>
                  <a:lnTo>
                    <a:pt x="1481" y="41"/>
                  </a:lnTo>
                  <a:lnTo>
                    <a:pt x="1241" y="121"/>
                  </a:lnTo>
                  <a:lnTo>
                    <a:pt x="961" y="201"/>
                  </a:lnTo>
                  <a:lnTo>
                    <a:pt x="441" y="401"/>
                  </a:lnTo>
                  <a:lnTo>
                    <a:pt x="21" y="601"/>
                  </a:lnTo>
                  <a:lnTo>
                    <a:pt x="1" y="781"/>
                  </a:lnTo>
                  <a:lnTo>
                    <a:pt x="741" y="1381"/>
                  </a:lnTo>
                  <a:lnTo>
                    <a:pt x="2681" y="1261"/>
                  </a:lnTo>
                  <a:lnTo>
                    <a:pt x="2601" y="361"/>
                  </a:lnTo>
                  <a:lnTo>
                    <a:pt x="2401" y="241"/>
                  </a:lnTo>
                  <a:lnTo>
                    <a:pt x="2221" y="141"/>
                  </a:lnTo>
                  <a:lnTo>
                    <a:pt x="2041" y="61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6169325" y="3262250"/>
              <a:ext cx="3525" cy="4525"/>
            </a:xfrm>
            <a:custGeom>
              <a:rect b="b" l="l" r="r" t="t"/>
              <a:pathLst>
                <a:path extrusionOk="0" h="181" w="141">
                  <a:moveTo>
                    <a:pt x="141" y="1"/>
                  </a:moveTo>
                  <a:lnTo>
                    <a:pt x="1" y="81"/>
                  </a:lnTo>
                  <a:lnTo>
                    <a:pt x="121" y="18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6169325" y="32642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5719825" y="32662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5617800" y="3113750"/>
              <a:ext cx="221550" cy="317050"/>
            </a:xfrm>
            <a:custGeom>
              <a:rect b="b" l="l" r="r" t="t"/>
              <a:pathLst>
                <a:path extrusionOk="0" h="12682" w="8862">
                  <a:moveTo>
                    <a:pt x="1" y="0"/>
                  </a:moveTo>
                  <a:lnTo>
                    <a:pt x="3601" y="4301"/>
                  </a:lnTo>
                  <a:lnTo>
                    <a:pt x="4081" y="6101"/>
                  </a:lnTo>
                  <a:lnTo>
                    <a:pt x="4341" y="6901"/>
                  </a:lnTo>
                  <a:lnTo>
                    <a:pt x="4641" y="7701"/>
                  </a:lnTo>
                  <a:lnTo>
                    <a:pt x="4941" y="8481"/>
                  </a:lnTo>
                  <a:lnTo>
                    <a:pt x="5241" y="9201"/>
                  </a:lnTo>
                  <a:lnTo>
                    <a:pt x="5701" y="10301"/>
                  </a:lnTo>
                  <a:lnTo>
                    <a:pt x="5901" y="10741"/>
                  </a:lnTo>
                  <a:lnTo>
                    <a:pt x="8861" y="12681"/>
                  </a:lnTo>
                  <a:lnTo>
                    <a:pt x="8621" y="12501"/>
                  </a:lnTo>
                  <a:lnTo>
                    <a:pt x="8401" y="12281"/>
                  </a:lnTo>
                  <a:lnTo>
                    <a:pt x="8121" y="12021"/>
                  </a:lnTo>
                  <a:lnTo>
                    <a:pt x="7821" y="11741"/>
                  </a:lnTo>
                  <a:lnTo>
                    <a:pt x="7541" y="11421"/>
                  </a:lnTo>
                  <a:lnTo>
                    <a:pt x="7321" y="11121"/>
                  </a:lnTo>
                  <a:lnTo>
                    <a:pt x="7241" y="10981"/>
                  </a:lnTo>
                  <a:lnTo>
                    <a:pt x="7181" y="10841"/>
                  </a:lnTo>
                  <a:lnTo>
                    <a:pt x="7081" y="10541"/>
                  </a:lnTo>
                  <a:lnTo>
                    <a:pt x="7001" y="10221"/>
                  </a:lnTo>
                  <a:lnTo>
                    <a:pt x="6841" y="9541"/>
                  </a:lnTo>
                  <a:lnTo>
                    <a:pt x="6681" y="8801"/>
                  </a:lnTo>
                  <a:lnTo>
                    <a:pt x="4561" y="41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7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6412350" y="3113750"/>
              <a:ext cx="55525" cy="82525"/>
            </a:xfrm>
            <a:custGeom>
              <a:rect b="b" l="l" r="r" t="t"/>
              <a:pathLst>
                <a:path extrusionOk="0" h="3301" w="2221">
                  <a:moveTo>
                    <a:pt x="360" y="0"/>
                  </a:moveTo>
                  <a:lnTo>
                    <a:pt x="260" y="20"/>
                  </a:lnTo>
                  <a:lnTo>
                    <a:pt x="180" y="40"/>
                  </a:lnTo>
                  <a:lnTo>
                    <a:pt x="120" y="80"/>
                  </a:lnTo>
                  <a:lnTo>
                    <a:pt x="60" y="140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20" y="361"/>
                  </a:lnTo>
                  <a:lnTo>
                    <a:pt x="60" y="421"/>
                  </a:lnTo>
                  <a:lnTo>
                    <a:pt x="120" y="481"/>
                  </a:lnTo>
                  <a:lnTo>
                    <a:pt x="180" y="501"/>
                  </a:lnTo>
                  <a:lnTo>
                    <a:pt x="320" y="541"/>
                  </a:lnTo>
                  <a:lnTo>
                    <a:pt x="520" y="601"/>
                  </a:lnTo>
                  <a:lnTo>
                    <a:pt x="720" y="661"/>
                  </a:lnTo>
                  <a:lnTo>
                    <a:pt x="920" y="761"/>
                  </a:lnTo>
                  <a:lnTo>
                    <a:pt x="1100" y="861"/>
                  </a:lnTo>
                  <a:lnTo>
                    <a:pt x="1240" y="1001"/>
                  </a:lnTo>
                  <a:lnTo>
                    <a:pt x="1380" y="1161"/>
                  </a:lnTo>
                  <a:lnTo>
                    <a:pt x="1480" y="1341"/>
                  </a:lnTo>
                  <a:lnTo>
                    <a:pt x="1560" y="1541"/>
                  </a:lnTo>
                  <a:lnTo>
                    <a:pt x="1600" y="1761"/>
                  </a:lnTo>
                  <a:lnTo>
                    <a:pt x="1620" y="1961"/>
                  </a:lnTo>
                  <a:lnTo>
                    <a:pt x="1600" y="2181"/>
                  </a:lnTo>
                  <a:lnTo>
                    <a:pt x="1540" y="2381"/>
                  </a:lnTo>
                  <a:lnTo>
                    <a:pt x="1460" y="2581"/>
                  </a:lnTo>
                  <a:lnTo>
                    <a:pt x="1300" y="2841"/>
                  </a:lnTo>
                  <a:lnTo>
                    <a:pt x="1260" y="2901"/>
                  </a:lnTo>
                  <a:lnTo>
                    <a:pt x="1260" y="2981"/>
                  </a:lnTo>
                  <a:lnTo>
                    <a:pt x="1240" y="3041"/>
                  </a:lnTo>
                  <a:lnTo>
                    <a:pt x="1260" y="3121"/>
                  </a:lnTo>
                  <a:lnTo>
                    <a:pt x="1280" y="3181"/>
                  </a:lnTo>
                  <a:lnTo>
                    <a:pt x="1320" y="3241"/>
                  </a:lnTo>
                  <a:lnTo>
                    <a:pt x="1380" y="3281"/>
                  </a:lnTo>
                  <a:lnTo>
                    <a:pt x="1440" y="3301"/>
                  </a:lnTo>
                  <a:lnTo>
                    <a:pt x="1540" y="3301"/>
                  </a:lnTo>
                  <a:lnTo>
                    <a:pt x="1640" y="3281"/>
                  </a:lnTo>
                  <a:lnTo>
                    <a:pt x="1720" y="3221"/>
                  </a:lnTo>
                  <a:lnTo>
                    <a:pt x="1780" y="3181"/>
                  </a:lnTo>
                  <a:lnTo>
                    <a:pt x="1900" y="3021"/>
                  </a:lnTo>
                  <a:lnTo>
                    <a:pt x="2000" y="2861"/>
                  </a:lnTo>
                  <a:lnTo>
                    <a:pt x="2120" y="2581"/>
                  </a:lnTo>
                  <a:lnTo>
                    <a:pt x="2180" y="2281"/>
                  </a:lnTo>
                  <a:lnTo>
                    <a:pt x="2220" y="1981"/>
                  </a:lnTo>
                  <a:lnTo>
                    <a:pt x="2200" y="1681"/>
                  </a:lnTo>
                  <a:lnTo>
                    <a:pt x="2180" y="1521"/>
                  </a:lnTo>
                  <a:lnTo>
                    <a:pt x="2140" y="1381"/>
                  </a:lnTo>
                  <a:lnTo>
                    <a:pt x="2080" y="1241"/>
                  </a:lnTo>
                  <a:lnTo>
                    <a:pt x="2020" y="1101"/>
                  </a:lnTo>
                  <a:lnTo>
                    <a:pt x="1960" y="961"/>
                  </a:lnTo>
                  <a:lnTo>
                    <a:pt x="1880" y="841"/>
                  </a:lnTo>
                  <a:lnTo>
                    <a:pt x="1700" y="601"/>
                  </a:lnTo>
                  <a:lnTo>
                    <a:pt x="1480" y="401"/>
                  </a:lnTo>
                  <a:lnTo>
                    <a:pt x="1220" y="241"/>
                  </a:lnTo>
                  <a:lnTo>
                    <a:pt x="960" y="120"/>
                  </a:lnTo>
                  <a:lnTo>
                    <a:pt x="700" y="40"/>
                  </a:lnTo>
                  <a:lnTo>
                    <a:pt x="540" y="2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6492850" y="3154250"/>
              <a:ext cx="92525" cy="61525"/>
            </a:xfrm>
            <a:custGeom>
              <a:rect b="b" l="l" r="r" t="t"/>
              <a:pathLst>
                <a:path extrusionOk="0" h="2461" w="3701">
                  <a:moveTo>
                    <a:pt x="2701" y="1"/>
                  </a:moveTo>
                  <a:lnTo>
                    <a:pt x="2381" y="21"/>
                  </a:lnTo>
                  <a:lnTo>
                    <a:pt x="2061" y="61"/>
                  </a:lnTo>
                  <a:lnTo>
                    <a:pt x="1761" y="141"/>
                  </a:lnTo>
                  <a:lnTo>
                    <a:pt x="1461" y="261"/>
                  </a:lnTo>
                  <a:lnTo>
                    <a:pt x="1201" y="401"/>
                  </a:lnTo>
                  <a:lnTo>
                    <a:pt x="941" y="581"/>
                  </a:lnTo>
                  <a:lnTo>
                    <a:pt x="721" y="781"/>
                  </a:lnTo>
                  <a:lnTo>
                    <a:pt x="521" y="1021"/>
                  </a:lnTo>
                  <a:lnTo>
                    <a:pt x="341" y="1261"/>
                  </a:lnTo>
                  <a:lnTo>
                    <a:pt x="201" y="1501"/>
                  </a:lnTo>
                  <a:lnTo>
                    <a:pt x="81" y="1781"/>
                  </a:lnTo>
                  <a:lnTo>
                    <a:pt x="41" y="1921"/>
                  </a:lnTo>
                  <a:lnTo>
                    <a:pt x="21" y="2061"/>
                  </a:lnTo>
                  <a:lnTo>
                    <a:pt x="1" y="2221"/>
                  </a:lnTo>
                  <a:lnTo>
                    <a:pt x="21" y="2361"/>
                  </a:lnTo>
                  <a:lnTo>
                    <a:pt x="41" y="2401"/>
                  </a:lnTo>
                  <a:lnTo>
                    <a:pt x="101" y="2461"/>
                  </a:lnTo>
                  <a:lnTo>
                    <a:pt x="161" y="2461"/>
                  </a:lnTo>
                  <a:lnTo>
                    <a:pt x="181" y="2441"/>
                  </a:lnTo>
                  <a:lnTo>
                    <a:pt x="221" y="2421"/>
                  </a:lnTo>
                  <a:lnTo>
                    <a:pt x="341" y="2221"/>
                  </a:lnTo>
                  <a:lnTo>
                    <a:pt x="481" y="2001"/>
                  </a:lnTo>
                  <a:lnTo>
                    <a:pt x="601" y="1801"/>
                  </a:lnTo>
                  <a:lnTo>
                    <a:pt x="741" y="1601"/>
                  </a:lnTo>
                  <a:lnTo>
                    <a:pt x="921" y="1421"/>
                  </a:lnTo>
                  <a:lnTo>
                    <a:pt x="1101" y="1241"/>
                  </a:lnTo>
                  <a:lnTo>
                    <a:pt x="1301" y="1101"/>
                  </a:lnTo>
                  <a:lnTo>
                    <a:pt x="1521" y="961"/>
                  </a:lnTo>
                  <a:lnTo>
                    <a:pt x="1741" y="861"/>
                  </a:lnTo>
                  <a:lnTo>
                    <a:pt x="1961" y="781"/>
                  </a:lnTo>
                  <a:lnTo>
                    <a:pt x="2201" y="721"/>
                  </a:lnTo>
                  <a:lnTo>
                    <a:pt x="2441" y="701"/>
                  </a:lnTo>
                  <a:lnTo>
                    <a:pt x="2681" y="681"/>
                  </a:lnTo>
                  <a:lnTo>
                    <a:pt x="2901" y="701"/>
                  </a:lnTo>
                  <a:lnTo>
                    <a:pt x="3201" y="741"/>
                  </a:lnTo>
                  <a:lnTo>
                    <a:pt x="3361" y="761"/>
                  </a:lnTo>
                  <a:lnTo>
                    <a:pt x="3521" y="741"/>
                  </a:lnTo>
                  <a:lnTo>
                    <a:pt x="3581" y="721"/>
                  </a:lnTo>
                  <a:lnTo>
                    <a:pt x="3641" y="661"/>
                  </a:lnTo>
                  <a:lnTo>
                    <a:pt x="3681" y="601"/>
                  </a:lnTo>
                  <a:lnTo>
                    <a:pt x="3701" y="541"/>
                  </a:lnTo>
                  <a:lnTo>
                    <a:pt x="3701" y="461"/>
                  </a:lnTo>
                  <a:lnTo>
                    <a:pt x="3701" y="381"/>
                  </a:lnTo>
                  <a:lnTo>
                    <a:pt x="3661" y="301"/>
                  </a:lnTo>
                  <a:lnTo>
                    <a:pt x="3621" y="241"/>
                  </a:lnTo>
                  <a:lnTo>
                    <a:pt x="3561" y="201"/>
                  </a:lnTo>
                  <a:lnTo>
                    <a:pt x="3501" y="141"/>
                  </a:lnTo>
                  <a:lnTo>
                    <a:pt x="3341" y="81"/>
                  </a:lnTo>
                  <a:lnTo>
                    <a:pt x="3181" y="61"/>
                  </a:lnTo>
                  <a:lnTo>
                    <a:pt x="3001" y="21"/>
                  </a:lnTo>
                  <a:lnTo>
                    <a:pt x="27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6530850" y="3049750"/>
              <a:ext cx="54025" cy="85525"/>
            </a:xfrm>
            <a:custGeom>
              <a:rect b="b" l="l" r="r" t="t"/>
              <a:pathLst>
                <a:path extrusionOk="0" h="3421" w="2161">
                  <a:moveTo>
                    <a:pt x="501" y="0"/>
                  </a:moveTo>
                  <a:lnTo>
                    <a:pt x="421" y="20"/>
                  </a:lnTo>
                  <a:lnTo>
                    <a:pt x="361" y="40"/>
                  </a:lnTo>
                  <a:lnTo>
                    <a:pt x="301" y="80"/>
                  </a:lnTo>
                  <a:lnTo>
                    <a:pt x="241" y="140"/>
                  </a:lnTo>
                  <a:lnTo>
                    <a:pt x="201" y="220"/>
                  </a:lnTo>
                  <a:lnTo>
                    <a:pt x="161" y="360"/>
                  </a:lnTo>
                  <a:lnTo>
                    <a:pt x="81" y="680"/>
                  </a:lnTo>
                  <a:lnTo>
                    <a:pt x="41" y="980"/>
                  </a:lnTo>
                  <a:lnTo>
                    <a:pt x="1" y="1280"/>
                  </a:lnTo>
                  <a:lnTo>
                    <a:pt x="1" y="1560"/>
                  </a:lnTo>
                  <a:lnTo>
                    <a:pt x="41" y="1840"/>
                  </a:lnTo>
                  <a:lnTo>
                    <a:pt x="121" y="2100"/>
                  </a:lnTo>
                  <a:lnTo>
                    <a:pt x="241" y="2360"/>
                  </a:lnTo>
                  <a:lnTo>
                    <a:pt x="321" y="2480"/>
                  </a:lnTo>
                  <a:lnTo>
                    <a:pt x="401" y="2580"/>
                  </a:lnTo>
                  <a:lnTo>
                    <a:pt x="581" y="2781"/>
                  </a:lnTo>
                  <a:lnTo>
                    <a:pt x="781" y="2961"/>
                  </a:lnTo>
                  <a:lnTo>
                    <a:pt x="1021" y="3101"/>
                  </a:lnTo>
                  <a:lnTo>
                    <a:pt x="1261" y="3221"/>
                  </a:lnTo>
                  <a:lnTo>
                    <a:pt x="1521" y="3321"/>
                  </a:lnTo>
                  <a:lnTo>
                    <a:pt x="1641" y="3361"/>
                  </a:lnTo>
                  <a:lnTo>
                    <a:pt x="1781" y="3401"/>
                  </a:lnTo>
                  <a:lnTo>
                    <a:pt x="1921" y="3421"/>
                  </a:lnTo>
                  <a:lnTo>
                    <a:pt x="2001" y="3401"/>
                  </a:lnTo>
                  <a:lnTo>
                    <a:pt x="2061" y="3381"/>
                  </a:lnTo>
                  <a:lnTo>
                    <a:pt x="2121" y="3361"/>
                  </a:lnTo>
                  <a:lnTo>
                    <a:pt x="2161" y="3301"/>
                  </a:lnTo>
                  <a:lnTo>
                    <a:pt x="2161" y="3241"/>
                  </a:lnTo>
                  <a:lnTo>
                    <a:pt x="2141" y="3161"/>
                  </a:lnTo>
                  <a:lnTo>
                    <a:pt x="2061" y="3061"/>
                  </a:lnTo>
                  <a:lnTo>
                    <a:pt x="1981" y="3001"/>
                  </a:lnTo>
                  <a:lnTo>
                    <a:pt x="1781" y="2861"/>
                  </a:lnTo>
                  <a:lnTo>
                    <a:pt x="1381" y="2600"/>
                  </a:lnTo>
                  <a:lnTo>
                    <a:pt x="1201" y="2480"/>
                  </a:lnTo>
                  <a:lnTo>
                    <a:pt x="1041" y="2360"/>
                  </a:lnTo>
                  <a:lnTo>
                    <a:pt x="901" y="2200"/>
                  </a:lnTo>
                  <a:lnTo>
                    <a:pt x="801" y="2040"/>
                  </a:lnTo>
                  <a:lnTo>
                    <a:pt x="701" y="1840"/>
                  </a:lnTo>
                  <a:lnTo>
                    <a:pt x="661" y="1640"/>
                  </a:lnTo>
                  <a:lnTo>
                    <a:pt x="641" y="1420"/>
                  </a:lnTo>
                  <a:lnTo>
                    <a:pt x="661" y="1200"/>
                  </a:lnTo>
                  <a:lnTo>
                    <a:pt x="681" y="980"/>
                  </a:lnTo>
                  <a:lnTo>
                    <a:pt x="721" y="760"/>
                  </a:lnTo>
                  <a:lnTo>
                    <a:pt x="801" y="480"/>
                  </a:lnTo>
                  <a:lnTo>
                    <a:pt x="801" y="340"/>
                  </a:lnTo>
                  <a:lnTo>
                    <a:pt x="801" y="200"/>
                  </a:lnTo>
                  <a:lnTo>
                    <a:pt x="761" y="120"/>
                  </a:lnTo>
                  <a:lnTo>
                    <a:pt x="721" y="60"/>
                  </a:lnTo>
                  <a:lnTo>
                    <a:pt x="641" y="20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6414850" y="3044250"/>
              <a:ext cx="86525" cy="42025"/>
            </a:xfrm>
            <a:custGeom>
              <a:rect b="b" l="l" r="r" t="t"/>
              <a:pathLst>
                <a:path extrusionOk="0" h="1681" w="3461">
                  <a:moveTo>
                    <a:pt x="3261" y="0"/>
                  </a:moveTo>
                  <a:lnTo>
                    <a:pt x="3201" y="20"/>
                  </a:lnTo>
                  <a:lnTo>
                    <a:pt x="3141" y="40"/>
                  </a:lnTo>
                  <a:lnTo>
                    <a:pt x="3101" y="80"/>
                  </a:lnTo>
                  <a:lnTo>
                    <a:pt x="3081" y="140"/>
                  </a:lnTo>
                  <a:lnTo>
                    <a:pt x="3041" y="280"/>
                  </a:lnTo>
                  <a:lnTo>
                    <a:pt x="2961" y="420"/>
                  </a:lnTo>
                  <a:lnTo>
                    <a:pt x="2861" y="560"/>
                  </a:lnTo>
                  <a:lnTo>
                    <a:pt x="2741" y="660"/>
                  </a:lnTo>
                  <a:lnTo>
                    <a:pt x="2601" y="760"/>
                  </a:lnTo>
                  <a:lnTo>
                    <a:pt x="2460" y="840"/>
                  </a:lnTo>
                  <a:lnTo>
                    <a:pt x="2320" y="900"/>
                  </a:lnTo>
                  <a:lnTo>
                    <a:pt x="2160" y="960"/>
                  </a:lnTo>
                  <a:lnTo>
                    <a:pt x="1960" y="1000"/>
                  </a:lnTo>
                  <a:lnTo>
                    <a:pt x="1760" y="1020"/>
                  </a:lnTo>
                  <a:lnTo>
                    <a:pt x="1360" y="1000"/>
                  </a:lnTo>
                  <a:lnTo>
                    <a:pt x="1000" y="980"/>
                  </a:lnTo>
                  <a:lnTo>
                    <a:pt x="800" y="960"/>
                  </a:lnTo>
                  <a:lnTo>
                    <a:pt x="620" y="940"/>
                  </a:lnTo>
                  <a:lnTo>
                    <a:pt x="400" y="880"/>
                  </a:lnTo>
                  <a:lnTo>
                    <a:pt x="280" y="860"/>
                  </a:lnTo>
                  <a:lnTo>
                    <a:pt x="180" y="900"/>
                  </a:lnTo>
                  <a:lnTo>
                    <a:pt x="100" y="920"/>
                  </a:lnTo>
                  <a:lnTo>
                    <a:pt x="60" y="980"/>
                  </a:lnTo>
                  <a:lnTo>
                    <a:pt x="20" y="1040"/>
                  </a:lnTo>
                  <a:lnTo>
                    <a:pt x="0" y="1100"/>
                  </a:lnTo>
                  <a:lnTo>
                    <a:pt x="0" y="1160"/>
                  </a:lnTo>
                  <a:lnTo>
                    <a:pt x="20" y="1220"/>
                  </a:lnTo>
                  <a:lnTo>
                    <a:pt x="40" y="1280"/>
                  </a:lnTo>
                  <a:lnTo>
                    <a:pt x="60" y="1360"/>
                  </a:lnTo>
                  <a:lnTo>
                    <a:pt x="140" y="1440"/>
                  </a:lnTo>
                  <a:lnTo>
                    <a:pt x="240" y="1500"/>
                  </a:lnTo>
                  <a:lnTo>
                    <a:pt x="340" y="1560"/>
                  </a:lnTo>
                  <a:lnTo>
                    <a:pt x="460" y="1600"/>
                  </a:lnTo>
                  <a:lnTo>
                    <a:pt x="700" y="1640"/>
                  </a:lnTo>
                  <a:lnTo>
                    <a:pt x="940" y="1660"/>
                  </a:lnTo>
                  <a:lnTo>
                    <a:pt x="1340" y="1680"/>
                  </a:lnTo>
                  <a:lnTo>
                    <a:pt x="1980" y="1680"/>
                  </a:lnTo>
                  <a:lnTo>
                    <a:pt x="2180" y="1640"/>
                  </a:lnTo>
                  <a:lnTo>
                    <a:pt x="2380" y="1600"/>
                  </a:lnTo>
                  <a:lnTo>
                    <a:pt x="2580" y="1520"/>
                  </a:lnTo>
                  <a:lnTo>
                    <a:pt x="2781" y="1420"/>
                  </a:lnTo>
                  <a:lnTo>
                    <a:pt x="2961" y="1300"/>
                  </a:lnTo>
                  <a:lnTo>
                    <a:pt x="3121" y="1140"/>
                  </a:lnTo>
                  <a:lnTo>
                    <a:pt x="3261" y="960"/>
                  </a:lnTo>
                  <a:lnTo>
                    <a:pt x="3361" y="780"/>
                  </a:lnTo>
                  <a:lnTo>
                    <a:pt x="3441" y="580"/>
                  </a:lnTo>
                  <a:lnTo>
                    <a:pt x="3461" y="360"/>
                  </a:lnTo>
                  <a:lnTo>
                    <a:pt x="3441" y="240"/>
                  </a:lnTo>
                  <a:lnTo>
                    <a:pt x="3421" y="120"/>
                  </a:lnTo>
                  <a:lnTo>
                    <a:pt x="3401" y="60"/>
                  </a:lnTo>
                  <a:lnTo>
                    <a:pt x="3361" y="20"/>
                  </a:lnTo>
                  <a:lnTo>
                    <a:pt x="33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5469800" y="3526275"/>
              <a:ext cx="84025" cy="53025"/>
            </a:xfrm>
            <a:custGeom>
              <a:rect b="b" l="l" r="r" t="t"/>
              <a:pathLst>
                <a:path extrusionOk="0" h="2121" w="3361">
                  <a:moveTo>
                    <a:pt x="1781" y="0"/>
                  </a:moveTo>
                  <a:lnTo>
                    <a:pt x="1641" y="20"/>
                  </a:lnTo>
                  <a:lnTo>
                    <a:pt x="1481" y="40"/>
                  </a:lnTo>
                  <a:lnTo>
                    <a:pt x="1341" y="80"/>
                  </a:lnTo>
                  <a:lnTo>
                    <a:pt x="1181" y="140"/>
                  </a:lnTo>
                  <a:lnTo>
                    <a:pt x="1061" y="200"/>
                  </a:lnTo>
                  <a:lnTo>
                    <a:pt x="921" y="280"/>
                  </a:lnTo>
                  <a:lnTo>
                    <a:pt x="681" y="440"/>
                  </a:lnTo>
                  <a:lnTo>
                    <a:pt x="481" y="660"/>
                  </a:lnTo>
                  <a:lnTo>
                    <a:pt x="301" y="900"/>
                  </a:lnTo>
                  <a:lnTo>
                    <a:pt x="161" y="1140"/>
                  </a:lnTo>
                  <a:lnTo>
                    <a:pt x="61" y="1420"/>
                  </a:lnTo>
                  <a:lnTo>
                    <a:pt x="21" y="1560"/>
                  </a:lnTo>
                  <a:lnTo>
                    <a:pt x="1" y="1740"/>
                  </a:lnTo>
                  <a:lnTo>
                    <a:pt x="21" y="1840"/>
                  </a:lnTo>
                  <a:lnTo>
                    <a:pt x="41" y="1920"/>
                  </a:lnTo>
                  <a:lnTo>
                    <a:pt x="61" y="2000"/>
                  </a:lnTo>
                  <a:lnTo>
                    <a:pt x="121" y="2060"/>
                  </a:lnTo>
                  <a:lnTo>
                    <a:pt x="181" y="2100"/>
                  </a:lnTo>
                  <a:lnTo>
                    <a:pt x="261" y="2120"/>
                  </a:lnTo>
                  <a:lnTo>
                    <a:pt x="341" y="2100"/>
                  </a:lnTo>
                  <a:lnTo>
                    <a:pt x="401" y="2060"/>
                  </a:lnTo>
                  <a:lnTo>
                    <a:pt x="461" y="2020"/>
                  </a:lnTo>
                  <a:lnTo>
                    <a:pt x="501" y="1940"/>
                  </a:lnTo>
                  <a:lnTo>
                    <a:pt x="541" y="1800"/>
                  </a:lnTo>
                  <a:lnTo>
                    <a:pt x="601" y="1600"/>
                  </a:lnTo>
                  <a:lnTo>
                    <a:pt x="681" y="1420"/>
                  </a:lnTo>
                  <a:lnTo>
                    <a:pt x="781" y="1240"/>
                  </a:lnTo>
                  <a:lnTo>
                    <a:pt x="901" y="1060"/>
                  </a:lnTo>
                  <a:lnTo>
                    <a:pt x="1061" y="920"/>
                  </a:lnTo>
                  <a:lnTo>
                    <a:pt x="1221" y="800"/>
                  </a:lnTo>
                  <a:lnTo>
                    <a:pt x="1401" y="700"/>
                  </a:lnTo>
                  <a:lnTo>
                    <a:pt x="1621" y="640"/>
                  </a:lnTo>
                  <a:lnTo>
                    <a:pt x="1821" y="600"/>
                  </a:lnTo>
                  <a:lnTo>
                    <a:pt x="2041" y="600"/>
                  </a:lnTo>
                  <a:lnTo>
                    <a:pt x="2241" y="640"/>
                  </a:lnTo>
                  <a:lnTo>
                    <a:pt x="2461" y="700"/>
                  </a:lnTo>
                  <a:lnTo>
                    <a:pt x="2641" y="800"/>
                  </a:lnTo>
                  <a:lnTo>
                    <a:pt x="2881" y="980"/>
                  </a:lnTo>
                  <a:lnTo>
                    <a:pt x="2961" y="1000"/>
                  </a:lnTo>
                  <a:lnTo>
                    <a:pt x="3021" y="1020"/>
                  </a:lnTo>
                  <a:lnTo>
                    <a:pt x="3101" y="1040"/>
                  </a:lnTo>
                  <a:lnTo>
                    <a:pt x="3181" y="1020"/>
                  </a:lnTo>
                  <a:lnTo>
                    <a:pt x="3241" y="1000"/>
                  </a:lnTo>
                  <a:lnTo>
                    <a:pt x="3281" y="960"/>
                  </a:lnTo>
                  <a:lnTo>
                    <a:pt x="3341" y="920"/>
                  </a:lnTo>
                  <a:lnTo>
                    <a:pt x="3361" y="860"/>
                  </a:lnTo>
                  <a:lnTo>
                    <a:pt x="3361" y="760"/>
                  </a:lnTo>
                  <a:lnTo>
                    <a:pt x="3341" y="660"/>
                  </a:lnTo>
                  <a:lnTo>
                    <a:pt x="3301" y="580"/>
                  </a:lnTo>
                  <a:lnTo>
                    <a:pt x="3241" y="500"/>
                  </a:lnTo>
                  <a:lnTo>
                    <a:pt x="3101" y="380"/>
                  </a:lnTo>
                  <a:lnTo>
                    <a:pt x="2941" y="280"/>
                  </a:lnTo>
                  <a:lnTo>
                    <a:pt x="2681" y="140"/>
                  </a:lnTo>
                  <a:lnTo>
                    <a:pt x="2401" y="6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5518300" y="3408775"/>
              <a:ext cx="58025" cy="95025"/>
            </a:xfrm>
            <a:custGeom>
              <a:rect b="b" l="l" r="r" t="t"/>
              <a:pathLst>
                <a:path extrusionOk="0" h="3801" w="2321">
                  <a:moveTo>
                    <a:pt x="521" y="0"/>
                  </a:moveTo>
                  <a:lnTo>
                    <a:pt x="441" y="20"/>
                  </a:lnTo>
                  <a:lnTo>
                    <a:pt x="381" y="40"/>
                  </a:lnTo>
                  <a:lnTo>
                    <a:pt x="301" y="80"/>
                  </a:lnTo>
                  <a:lnTo>
                    <a:pt x="241" y="140"/>
                  </a:lnTo>
                  <a:lnTo>
                    <a:pt x="201" y="200"/>
                  </a:lnTo>
                  <a:lnTo>
                    <a:pt x="121" y="360"/>
                  </a:lnTo>
                  <a:lnTo>
                    <a:pt x="81" y="520"/>
                  </a:lnTo>
                  <a:lnTo>
                    <a:pt x="61" y="680"/>
                  </a:lnTo>
                  <a:lnTo>
                    <a:pt x="21" y="1000"/>
                  </a:lnTo>
                  <a:lnTo>
                    <a:pt x="1" y="1320"/>
                  </a:lnTo>
                  <a:lnTo>
                    <a:pt x="41" y="1620"/>
                  </a:lnTo>
                  <a:lnTo>
                    <a:pt x="101" y="1940"/>
                  </a:lnTo>
                  <a:lnTo>
                    <a:pt x="201" y="2240"/>
                  </a:lnTo>
                  <a:lnTo>
                    <a:pt x="321" y="2520"/>
                  </a:lnTo>
                  <a:lnTo>
                    <a:pt x="481" y="2780"/>
                  </a:lnTo>
                  <a:lnTo>
                    <a:pt x="681" y="3020"/>
                  </a:lnTo>
                  <a:lnTo>
                    <a:pt x="881" y="3220"/>
                  </a:lnTo>
                  <a:lnTo>
                    <a:pt x="1121" y="3420"/>
                  </a:lnTo>
                  <a:lnTo>
                    <a:pt x="1361" y="3580"/>
                  </a:lnTo>
                  <a:lnTo>
                    <a:pt x="1641" y="3700"/>
                  </a:lnTo>
                  <a:lnTo>
                    <a:pt x="1781" y="3760"/>
                  </a:lnTo>
                  <a:lnTo>
                    <a:pt x="1921" y="3800"/>
                  </a:lnTo>
                  <a:lnTo>
                    <a:pt x="2201" y="3800"/>
                  </a:lnTo>
                  <a:lnTo>
                    <a:pt x="2261" y="3780"/>
                  </a:lnTo>
                  <a:lnTo>
                    <a:pt x="2301" y="3740"/>
                  </a:lnTo>
                  <a:lnTo>
                    <a:pt x="2321" y="3680"/>
                  </a:lnTo>
                  <a:lnTo>
                    <a:pt x="2301" y="3640"/>
                  </a:lnTo>
                  <a:lnTo>
                    <a:pt x="2281" y="3620"/>
                  </a:lnTo>
                  <a:lnTo>
                    <a:pt x="2081" y="3460"/>
                  </a:lnTo>
                  <a:lnTo>
                    <a:pt x="1881" y="3340"/>
                  </a:lnTo>
                  <a:lnTo>
                    <a:pt x="1681" y="3200"/>
                  </a:lnTo>
                  <a:lnTo>
                    <a:pt x="1481" y="3040"/>
                  </a:lnTo>
                  <a:lnTo>
                    <a:pt x="1321" y="2860"/>
                  </a:lnTo>
                  <a:lnTo>
                    <a:pt x="1161" y="2660"/>
                  </a:lnTo>
                  <a:lnTo>
                    <a:pt x="1021" y="2440"/>
                  </a:lnTo>
                  <a:lnTo>
                    <a:pt x="901" y="2220"/>
                  </a:lnTo>
                  <a:lnTo>
                    <a:pt x="801" y="2000"/>
                  </a:lnTo>
                  <a:lnTo>
                    <a:pt x="741" y="1780"/>
                  </a:lnTo>
                  <a:lnTo>
                    <a:pt x="701" y="1540"/>
                  </a:lnTo>
                  <a:lnTo>
                    <a:pt x="681" y="1300"/>
                  </a:lnTo>
                  <a:lnTo>
                    <a:pt x="681" y="1060"/>
                  </a:lnTo>
                  <a:lnTo>
                    <a:pt x="721" y="820"/>
                  </a:lnTo>
                  <a:lnTo>
                    <a:pt x="781" y="520"/>
                  </a:lnTo>
                  <a:lnTo>
                    <a:pt x="801" y="380"/>
                  </a:lnTo>
                  <a:lnTo>
                    <a:pt x="801" y="220"/>
                  </a:lnTo>
                  <a:lnTo>
                    <a:pt x="761" y="140"/>
                  </a:lnTo>
                  <a:lnTo>
                    <a:pt x="721" y="80"/>
                  </a:lnTo>
                  <a:lnTo>
                    <a:pt x="661" y="40"/>
                  </a:lnTo>
                  <a:lnTo>
                    <a:pt x="601" y="20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5413300" y="3407775"/>
              <a:ext cx="87025" cy="51025"/>
            </a:xfrm>
            <a:custGeom>
              <a:rect b="b" l="l" r="r" t="t"/>
              <a:pathLst>
                <a:path extrusionOk="0" h="2041" w="3481">
                  <a:moveTo>
                    <a:pt x="3241" y="0"/>
                  </a:moveTo>
                  <a:lnTo>
                    <a:pt x="3141" y="80"/>
                  </a:lnTo>
                  <a:lnTo>
                    <a:pt x="3061" y="160"/>
                  </a:lnTo>
                  <a:lnTo>
                    <a:pt x="2921" y="360"/>
                  </a:lnTo>
                  <a:lnTo>
                    <a:pt x="2641" y="740"/>
                  </a:lnTo>
                  <a:lnTo>
                    <a:pt x="2521" y="900"/>
                  </a:lnTo>
                  <a:lnTo>
                    <a:pt x="2381" y="1060"/>
                  </a:lnTo>
                  <a:lnTo>
                    <a:pt x="2221" y="1180"/>
                  </a:lnTo>
                  <a:lnTo>
                    <a:pt x="2041" y="1280"/>
                  </a:lnTo>
                  <a:lnTo>
                    <a:pt x="1841" y="1360"/>
                  </a:lnTo>
                  <a:lnTo>
                    <a:pt x="1641" y="1400"/>
                  </a:lnTo>
                  <a:lnTo>
                    <a:pt x="1421" y="1400"/>
                  </a:lnTo>
                  <a:lnTo>
                    <a:pt x="1201" y="1380"/>
                  </a:lnTo>
                  <a:lnTo>
                    <a:pt x="981" y="1340"/>
                  </a:lnTo>
                  <a:lnTo>
                    <a:pt x="761" y="1280"/>
                  </a:lnTo>
                  <a:lnTo>
                    <a:pt x="501" y="1200"/>
                  </a:lnTo>
                  <a:lnTo>
                    <a:pt x="341" y="1180"/>
                  </a:lnTo>
                  <a:lnTo>
                    <a:pt x="201" y="1180"/>
                  </a:lnTo>
                  <a:lnTo>
                    <a:pt x="141" y="1200"/>
                  </a:lnTo>
                  <a:lnTo>
                    <a:pt x="81" y="1260"/>
                  </a:lnTo>
                  <a:lnTo>
                    <a:pt x="21" y="1320"/>
                  </a:lnTo>
                  <a:lnTo>
                    <a:pt x="1" y="1380"/>
                  </a:lnTo>
                  <a:lnTo>
                    <a:pt x="1" y="1460"/>
                  </a:lnTo>
                  <a:lnTo>
                    <a:pt x="1" y="1540"/>
                  </a:lnTo>
                  <a:lnTo>
                    <a:pt x="21" y="1600"/>
                  </a:lnTo>
                  <a:lnTo>
                    <a:pt x="61" y="1660"/>
                  </a:lnTo>
                  <a:lnTo>
                    <a:pt x="121" y="1720"/>
                  </a:lnTo>
                  <a:lnTo>
                    <a:pt x="181" y="1760"/>
                  </a:lnTo>
                  <a:lnTo>
                    <a:pt x="341" y="1820"/>
                  </a:lnTo>
                  <a:lnTo>
                    <a:pt x="641" y="1920"/>
                  </a:lnTo>
                  <a:lnTo>
                    <a:pt x="941" y="1980"/>
                  </a:lnTo>
                  <a:lnTo>
                    <a:pt x="1241" y="2020"/>
                  </a:lnTo>
                  <a:lnTo>
                    <a:pt x="1521" y="2040"/>
                  </a:lnTo>
                  <a:lnTo>
                    <a:pt x="1801" y="2020"/>
                  </a:lnTo>
                  <a:lnTo>
                    <a:pt x="2081" y="1960"/>
                  </a:lnTo>
                  <a:lnTo>
                    <a:pt x="2341" y="1860"/>
                  </a:lnTo>
                  <a:lnTo>
                    <a:pt x="2461" y="1800"/>
                  </a:lnTo>
                  <a:lnTo>
                    <a:pt x="2561" y="1720"/>
                  </a:lnTo>
                  <a:lnTo>
                    <a:pt x="2781" y="1540"/>
                  </a:lnTo>
                  <a:lnTo>
                    <a:pt x="2961" y="1340"/>
                  </a:lnTo>
                  <a:lnTo>
                    <a:pt x="3121" y="1120"/>
                  </a:lnTo>
                  <a:lnTo>
                    <a:pt x="3261" y="900"/>
                  </a:lnTo>
                  <a:lnTo>
                    <a:pt x="3381" y="640"/>
                  </a:lnTo>
                  <a:lnTo>
                    <a:pt x="3421" y="520"/>
                  </a:lnTo>
                  <a:lnTo>
                    <a:pt x="3461" y="380"/>
                  </a:lnTo>
                  <a:lnTo>
                    <a:pt x="3481" y="240"/>
                  </a:lnTo>
                  <a:lnTo>
                    <a:pt x="3481" y="180"/>
                  </a:lnTo>
                  <a:lnTo>
                    <a:pt x="3461" y="100"/>
                  </a:lnTo>
                  <a:lnTo>
                    <a:pt x="3441" y="40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5404800" y="3486775"/>
              <a:ext cx="40025" cy="87025"/>
            </a:xfrm>
            <a:custGeom>
              <a:rect b="b" l="l" r="r" t="t"/>
              <a:pathLst>
                <a:path extrusionOk="0" h="3481" w="1601">
                  <a:moveTo>
                    <a:pt x="140" y="0"/>
                  </a:moveTo>
                  <a:lnTo>
                    <a:pt x="80" y="20"/>
                  </a:lnTo>
                  <a:lnTo>
                    <a:pt x="40" y="60"/>
                  </a:lnTo>
                  <a:lnTo>
                    <a:pt x="0" y="120"/>
                  </a:lnTo>
                  <a:lnTo>
                    <a:pt x="0" y="160"/>
                  </a:lnTo>
                  <a:lnTo>
                    <a:pt x="20" y="220"/>
                  </a:lnTo>
                  <a:lnTo>
                    <a:pt x="40" y="280"/>
                  </a:lnTo>
                  <a:lnTo>
                    <a:pt x="80" y="320"/>
                  </a:lnTo>
                  <a:lnTo>
                    <a:pt x="120" y="340"/>
                  </a:lnTo>
                  <a:lnTo>
                    <a:pt x="281" y="400"/>
                  </a:lnTo>
                  <a:lnTo>
                    <a:pt x="421" y="500"/>
                  </a:lnTo>
                  <a:lnTo>
                    <a:pt x="541" y="600"/>
                  </a:lnTo>
                  <a:lnTo>
                    <a:pt x="641" y="720"/>
                  </a:lnTo>
                  <a:lnTo>
                    <a:pt x="721" y="860"/>
                  </a:lnTo>
                  <a:lnTo>
                    <a:pt x="801" y="1020"/>
                  </a:lnTo>
                  <a:lnTo>
                    <a:pt x="861" y="1160"/>
                  </a:lnTo>
                  <a:lnTo>
                    <a:pt x="901" y="1320"/>
                  </a:lnTo>
                  <a:lnTo>
                    <a:pt x="921" y="1520"/>
                  </a:lnTo>
                  <a:lnTo>
                    <a:pt x="921" y="1720"/>
                  </a:lnTo>
                  <a:lnTo>
                    <a:pt x="901" y="2120"/>
                  </a:lnTo>
                  <a:lnTo>
                    <a:pt x="861" y="2480"/>
                  </a:lnTo>
                  <a:lnTo>
                    <a:pt x="821" y="2680"/>
                  </a:lnTo>
                  <a:lnTo>
                    <a:pt x="781" y="2860"/>
                  </a:lnTo>
                  <a:lnTo>
                    <a:pt x="701" y="3080"/>
                  </a:lnTo>
                  <a:lnTo>
                    <a:pt x="681" y="3180"/>
                  </a:lnTo>
                  <a:lnTo>
                    <a:pt x="721" y="3300"/>
                  </a:lnTo>
                  <a:lnTo>
                    <a:pt x="741" y="3360"/>
                  </a:lnTo>
                  <a:lnTo>
                    <a:pt x="781" y="3420"/>
                  </a:lnTo>
                  <a:lnTo>
                    <a:pt x="841" y="3460"/>
                  </a:lnTo>
                  <a:lnTo>
                    <a:pt x="901" y="3480"/>
                  </a:lnTo>
                  <a:lnTo>
                    <a:pt x="1041" y="3480"/>
                  </a:lnTo>
                  <a:lnTo>
                    <a:pt x="1101" y="3460"/>
                  </a:lnTo>
                  <a:lnTo>
                    <a:pt x="1161" y="3440"/>
                  </a:lnTo>
                  <a:lnTo>
                    <a:pt x="1261" y="3360"/>
                  </a:lnTo>
                  <a:lnTo>
                    <a:pt x="1321" y="3280"/>
                  </a:lnTo>
                  <a:lnTo>
                    <a:pt x="1381" y="3180"/>
                  </a:lnTo>
                  <a:lnTo>
                    <a:pt x="1421" y="3060"/>
                  </a:lnTo>
                  <a:lnTo>
                    <a:pt x="1481" y="2820"/>
                  </a:lnTo>
                  <a:lnTo>
                    <a:pt x="1521" y="2580"/>
                  </a:lnTo>
                  <a:lnTo>
                    <a:pt x="1581" y="2180"/>
                  </a:lnTo>
                  <a:lnTo>
                    <a:pt x="1601" y="1760"/>
                  </a:lnTo>
                  <a:lnTo>
                    <a:pt x="1601" y="1540"/>
                  </a:lnTo>
                  <a:lnTo>
                    <a:pt x="1581" y="1340"/>
                  </a:lnTo>
                  <a:lnTo>
                    <a:pt x="1541" y="1140"/>
                  </a:lnTo>
                  <a:lnTo>
                    <a:pt x="1481" y="940"/>
                  </a:lnTo>
                  <a:lnTo>
                    <a:pt x="1401" y="720"/>
                  </a:lnTo>
                  <a:lnTo>
                    <a:pt x="1281" y="540"/>
                  </a:lnTo>
                  <a:lnTo>
                    <a:pt x="1141" y="360"/>
                  </a:lnTo>
                  <a:lnTo>
                    <a:pt x="961" y="220"/>
                  </a:lnTo>
                  <a:lnTo>
                    <a:pt x="781" y="100"/>
                  </a:lnTo>
                  <a:lnTo>
                    <a:pt x="581" y="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8" name="Google Shape;1428;p32"/>
          <p:cNvGrpSpPr/>
          <p:nvPr/>
        </p:nvGrpSpPr>
        <p:grpSpPr>
          <a:xfrm>
            <a:off x="457194" y="1178250"/>
            <a:ext cx="1505100" cy="1308513"/>
            <a:chOff x="457194" y="1178250"/>
            <a:chExt cx="1505100" cy="1308513"/>
          </a:xfrm>
        </p:grpSpPr>
        <p:sp>
          <p:nvSpPr>
            <p:cNvPr id="1429" name="Google Shape;1429;p32"/>
            <p:cNvSpPr txBox="1"/>
            <p:nvPr/>
          </p:nvSpPr>
          <p:spPr>
            <a:xfrm>
              <a:off x="457194" y="1516063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30" name="Google Shape;1430;p32"/>
            <p:cNvSpPr txBox="1"/>
            <p:nvPr/>
          </p:nvSpPr>
          <p:spPr>
            <a:xfrm>
              <a:off x="457194" y="1857663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1" name="Google Shape;1431;p32"/>
            <p:cNvSpPr txBox="1"/>
            <p:nvPr/>
          </p:nvSpPr>
          <p:spPr>
            <a:xfrm>
              <a:off x="457201" y="1178250"/>
              <a:ext cx="783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24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32" name="Google Shape;1432;p32"/>
          <p:cNvGrpSpPr/>
          <p:nvPr/>
        </p:nvGrpSpPr>
        <p:grpSpPr>
          <a:xfrm>
            <a:off x="7181694" y="1178250"/>
            <a:ext cx="1505107" cy="1308513"/>
            <a:chOff x="7181694" y="1178250"/>
            <a:chExt cx="1505107" cy="1308513"/>
          </a:xfrm>
        </p:grpSpPr>
        <p:sp>
          <p:nvSpPr>
            <p:cNvPr id="1433" name="Google Shape;1433;p32"/>
            <p:cNvSpPr txBox="1"/>
            <p:nvPr/>
          </p:nvSpPr>
          <p:spPr>
            <a:xfrm>
              <a:off x="7562994" y="1516063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34" name="Google Shape;1434;p32"/>
            <p:cNvSpPr txBox="1"/>
            <p:nvPr/>
          </p:nvSpPr>
          <p:spPr>
            <a:xfrm>
              <a:off x="7181694" y="1857663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5" name="Google Shape;1435;p32"/>
            <p:cNvSpPr txBox="1"/>
            <p:nvPr/>
          </p:nvSpPr>
          <p:spPr>
            <a:xfrm>
              <a:off x="7903201" y="1178250"/>
              <a:ext cx="783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24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36" name="Google Shape;1436;p32"/>
          <p:cNvGrpSpPr/>
          <p:nvPr/>
        </p:nvGrpSpPr>
        <p:grpSpPr>
          <a:xfrm>
            <a:off x="457194" y="3423550"/>
            <a:ext cx="1505100" cy="1308525"/>
            <a:chOff x="457194" y="3423550"/>
            <a:chExt cx="1505100" cy="1308525"/>
          </a:xfrm>
        </p:grpSpPr>
        <p:sp>
          <p:nvSpPr>
            <p:cNvPr id="1437" name="Google Shape;1437;p32"/>
            <p:cNvSpPr txBox="1"/>
            <p:nvPr/>
          </p:nvSpPr>
          <p:spPr>
            <a:xfrm>
              <a:off x="457194" y="3761375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38" name="Google Shape;1438;p32"/>
            <p:cNvSpPr txBox="1"/>
            <p:nvPr/>
          </p:nvSpPr>
          <p:spPr>
            <a:xfrm>
              <a:off x="457194" y="4102975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9" name="Google Shape;1439;p32"/>
            <p:cNvSpPr txBox="1"/>
            <p:nvPr/>
          </p:nvSpPr>
          <p:spPr>
            <a:xfrm>
              <a:off x="457201" y="3423550"/>
              <a:ext cx="783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24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40" name="Google Shape;1440;p32"/>
          <p:cNvGrpSpPr/>
          <p:nvPr/>
        </p:nvGrpSpPr>
        <p:grpSpPr>
          <a:xfrm>
            <a:off x="7181694" y="3423550"/>
            <a:ext cx="1505107" cy="1308525"/>
            <a:chOff x="7181694" y="3423550"/>
            <a:chExt cx="1505107" cy="1308525"/>
          </a:xfrm>
        </p:grpSpPr>
        <p:sp>
          <p:nvSpPr>
            <p:cNvPr id="1441" name="Google Shape;1441;p32"/>
            <p:cNvSpPr txBox="1"/>
            <p:nvPr/>
          </p:nvSpPr>
          <p:spPr>
            <a:xfrm>
              <a:off x="7562994" y="3761375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42" name="Google Shape;1442;p32"/>
            <p:cNvSpPr txBox="1"/>
            <p:nvPr/>
          </p:nvSpPr>
          <p:spPr>
            <a:xfrm>
              <a:off x="7181694" y="4102975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hot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3" name="Google Shape;1443;p32"/>
            <p:cNvSpPr txBox="1"/>
            <p:nvPr/>
          </p:nvSpPr>
          <p:spPr>
            <a:xfrm>
              <a:off x="7903201" y="3423550"/>
              <a:ext cx="783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sz="24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33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1449" name="Google Shape;1449;p33"/>
          <p:cNvGrpSpPr/>
          <p:nvPr/>
        </p:nvGrpSpPr>
        <p:grpSpPr>
          <a:xfrm>
            <a:off x="4123180" y="1209226"/>
            <a:ext cx="4563655" cy="3522883"/>
            <a:chOff x="656550" y="238125"/>
            <a:chExt cx="6306875" cy="4868550"/>
          </a:xfrm>
        </p:grpSpPr>
        <p:sp>
          <p:nvSpPr>
            <p:cNvPr id="1450" name="Google Shape;1450;p33"/>
            <p:cNvSpPr/>
            <p:nvPr/>
          </p:nvSpPr>
          <p:spPr>
            <a:xfrm>
              <a:off x="1925225" y="1591800"/>
              <a:ext cx="1289950" cy="799200"/>
            </a:xfrm>
            <a:custGeom>
              <a:rect b="b" l="l" r="r" t="t"/>
              <a:pathLst>
                <a:path extrusionOk="0" h="31968" w="51598">
                  <a:moveTo>
                    <a:pt x="25792" y="0"/>
                  </a:moveTo>
                  <a:lnTo>
                    <a:pt x="25792" y="0"/>
                  </a:lnTo>
                  <a:lnTo>
                    <a:pt x="25128" y="0"/>
                  </a:lnTo>
                  <a:lnTo>
                    <a:pt x="24464" y="14"/>
                  </a:lnTo>
                  <a:lnTo>
                    <a:pt x="23813" y="40"/>
                  </a:lnTo>
                  <a:lnTo>
                    <a:pt x="23162" y="67"/>
                  </a:lnTo>
                  <a:lnTo>
                    <a:pt x="22512" y="107"/>
                  </a:lnTo>
                  <a:lnTo>
                    <a:pt x="21874" y="160"/>
                  </a:lnTo>
                  <a:lnTo>
                    <a:pt x="21223" y="213"/>
                  </a:lnTo>
                  <a:lnTo>
                    <a:pt x="20599" y="279"/>
                  </a:lnTo>
                  <a:lnTo>
                    <a:pt x="19975" y="359"/>
                  </a:lnTo>
                  <a:lnTo>
                    <a:pt x="19351" y="439"/>
                  </a:lnTo>
                  <a:lnTo>
                    <a:pt x="18740" y="532"/>
                  </a:lnTo>
                  <a:lnTo>
                    <a:pt x="18129" y="638"/>
                  </a:lnTo>
                  <a:lnTo>
                    <a:pt x="17518" y="744"/>
                  </a:lnTo>
                  <a:lnTo>
                    <a:pt x="16920" y="850"/>
                  </a:lnTo>
                  <a:lnTo>
                    <a:pt x="16336" y="983"/>
                  </a:lnTo>
                  <a:lnTo>
                    <a:pt x="15752" y="1103"/>
                  </a:lnTo>
                  <a:lnTo>
                    <a:pt x="15181" y="1249"/>
                  </a:lnTo>
                  <a:lnTo>
                    <a:pt x="14609" y="1395"/>
                  </a:lnTo>
                  <a:lnTo>
                    <a:pt x="14052" y="1541"/>
                  </a:lnTo>
                  <a:lnTo>
                    <a:pt x="13494" y="1700"/>
                  </a:lnTo>
                  <a:lnTo>
                    <a:pt x="12949" y="1873"/>
                  </a:lnTo>
                  <a:lnTo>
                    <a:pt x="12418" y="2046"/>
                  </a:lnTo>
                  <a:lnTo>
                    <a:pt x="11887" y="2218"/>
                  </a:lnTo>
                  <a:lnTo>
                    <a:pt x="11369" y="2417"/>
                  </a:lnTo>
                  <a:lnTo>
                    <a:pt x="10864" y="2603"/>
                  </a:lnTo>
                  <a:lnTo>
                    <a:pt x="10359" y="2803"/>
                  </a:lnTo>
                  <a:lnTo>
                    <a:pt x="9868" y="3015"/>
                  </a:lnTo>
                  <a:lnTo>
                    <a:pt x="9390" y="3228"/>
                  </a:lnTo>
                  <a:lnTo>
                    <a:pt x="8912" y="3440"/>
                  </a:lnTo>
                  <a:lnTo>
                    <a:pt x="8447" y="3666"/>
                  </a:lnTo>
                  <a:lnTo>
                    <a:pt x="7995" y="3905"/>
                  </a:lnTo>
                  <a:lnTo>
                    <a:pt x="7557" y="4144"/>
                  </a:lnTo>
                  <a:lnTo>
                    <a:pt x="7119" y="4383"/>
                  </a:lnTo>
                  <a:lnTo>
                    <a:pt x="6694" y="4635"/>
                  </a:lnTo>
                  <a:lnTo>
                    <a:pt x="6282" y="4888"/>
                  </a:lnTo>
                  <a:lnTo>
                    <a:pt x="5884" y="5140"/>
                  </a:lnTo>
                  <a:lnTo>
                    <a:pt x="5499" y="5406"/>
                  </a:lnTo>
                  <a:lnTo>
                    <a:pt x="5127" y="5685"/>
                  </a:lnTo>
                  <a:lnTo>
                    <a:pt x="4755" y="5950"/>
                  </a:lnTo>
                  <a:lnTo>
                    <a:pt x="4396" y="6229"/>
                  </a:lnTo>
                  <a:lnTo>
                    <a:pt x="4064" y="6521"/>
                  </a:lnTo>
                  <a:lnTo>
                    <a:pt x="3732" y="6813"/>
                  </a:lnTo>
                  <a:lnTo>
                    <a:pt x="3413" y="7106"/>
                  </a:lnTo>
                  <a:lnTo>
                    <a:pt x="3108" y="7398"/>
                  </a:lnTo>
                  <a:lnTo>
                    <a:pt x="2816" y="7703"/>
                  </a:lnTo>
                  <a:lnTo>
                    <a:pt x="2537" y="8009"/>
                  </a:lnTo>
                  <a:lnTo>
                    <a:pt x="2271" y="8328"/>
                  </a:lnTo>
                  <a:lnTo>
                    <a:pt x="2019" y="8633"/>
                  </a:lnTo>
                  <a:lnTo>
                    <a:pt x="1780" y="8952"/>
                  </a:lnTo>
                  <a:lnTo>
                    <a:pt x="1567" y="9284"/>
                  </a:lnTo>
                  <a:lnTo>
                    <a:pt x="1355" y="9603"/>
                  </a:lnTo>
                  <a:lnTo>
                    <a:pt x="1156" y="9935"/>
                  </a:lnTo>
                  <a:lnTo>
                    <a:pt x="970" y="10267"/>
                  </a:lnTo>
                  <a:lnTo>
                    <a:pt x="810" y="10612"/>
                  </a:lnTo>
                  <a:lnTo>
                    <a:pt x="651" y="10944"/>
                  </a:lnTo>
                  <a:lnTo>
                    <a:pt x="518" y="11289"/>
                  </a:lnTo>
                  <a:lnTo>
                    <a:pt x="399" y="11635"/>
                  </a:lnTo>
                  <a:lnTo>
                    <a:pt x="292" y="11993"/>
                  </a:lnTo>
                  <a:lnTo>
                    <a:pt x="199" y="12338"/>
                  </a:lnTo>
                  <a:lnTo>
                    <a:pt x="133" y="12697"/>
                  </a:lnTo>
                  <a:lnTo>
                    <a:pt x="67" y="13056"/>
                  </a:lnTo>
                  <a:lnTo>
                    <a:pt x="27" y="13414"/>
                  </a:lnTo>
                  <a:lnTo>
                    <a:pt x="0" y="13773"/>
                  </a:lnTo>
                  <a:lnTo>
                    <a:pt x="0" y="14145"/>
                  </a:lnTo>
                  <a:lnTo>
                    <a:pt x="0" y="14145"/>
                  </a:lnTo>
                  <a:lnTo>
                    <a:pt x="0" y="14450"/>
                  </a:lnTo>
                  <a:lnTo>
                    <a:pt x="13" y="14756"/>
                  </a:lnTo>
                  <a:lnTo>
                    <a:pt x="53" y="15061"/>
                  </a:lnTo>
                  <a:lnTo>
                    <a:pt x="93" y="15367"/>
                  </a:lnTo>
                  <a:lnTo>
                    <a:pt x="146" y="15672"/>
                  </a:lnTo>
                  <a:lnTo>
                    <a:pt x="213" y="15964"/>
                  </a:lnTo>
                  <a:lnTo>
                    <a:pt x="279" y="16270"/>
                  </a:lnTo>
                  <a:lnTo>
                    <a:pt x="372" y="16562"/>
                  </a:lnTo>
                  <a:lnTo>
                    <a:pt x="465" y="16854"/>
                  </a:lnTo>
                  <a:lnTo>
                    <a:pt x="571" y="17146"/>
                  </a:lnTo>
                  <a:lnTo>
                    <a:pt x="691" y="17438"/>
                  </a:lnTo>
                  <a:lnTo>
                    <a:pt x="824" y="17717"/>
                  </a:lnTo>
                  <a:lnTo>
                    <a:pt x="970" y="18009"/>
                  </a:lnTo>
                  <a:lnTo>
                    <a:pt x="1116" y="18288"/>
                  </a:lnTo>
                  <a:lnTo>
                    <a:pt x="1275" y="18567"/>
                  </a:lnTo>
                  <a:lnTo>
                    <a:pt x="1448" y="18846"/>
                  </a:lnTo>
                  <a:lnTo>
                    <a:pt x="1634" y="19112"/>
                  </a:lnTo>
                  <a:lnTo>
                    <a:pt x="1820" y="19391"/>
                  </a:lnTo>
                  <a:lnTo>
                    <a:pt x="2032" y="19656"/>
                  </a:lnTo>
                  <a:lnTo>
                    <a:pt x="2245" y="19922"/>
                  </a:lnTo>
                  <a:lnTo>
                    <a:pt x="2457" y="20188"/>
                  </a:lnTo>
                  <a:lnTo>
                    <a:pt x="2696" y="20440"/>
                  </a:lnTo>
                  <a:lnTo>
                    <a:pt x="2935" y="20706"/>
                  </a:lnTo>
                  <a:lnTo>
                    <a:pt x="3174" y="20958"/>
                  </a:lnTo>
                  <a:lnTo>
                    <a:pt x="3440" y="21210"/>
                  </a:lnTo>
                  <a:lnTo>
                    <a:pt x="3706" y="21463"/>
                  </a:lnTo>
                  <a:lnTo>
                    <a:pt x="3985" y="21702"/>
                  </a:lnTo>
                  <a:lnTo>
                    <a:pt x="4263" y="21941"/>
                  </a:lnTo>
                  <a:lnTo>
                    <a:pt x="4556" y="22180"/>
                  </a:lnTo>
                  <a:lnTo>
                    <a:pt x="4861" y="22419"/>
                  </a:lnTo>
                  <a:lnTo>
                    <a:pt x="5485" y="22870"/>
                  </a:lnTo>
                  <a:lnTo>
                    <a:pt x="6149" y="23322"/>
                  </a:lnTo>
                  <a:lnTo>
                    <a:pt x="6840" y="23747"/>
                  </a:lnTo>
                  <a:lnTo>
                    <a:pt x="7570" y="24159"/>
                  </a:lnTo>
                  <a:lnTo>
                    <a:pt x="8314" y="24557"/>
                  </a:lnTo>
                  <a:lnTo>
                    <a:pt x="9098" y="24929"/>
                  </a:lnTo>
                  <a:lnTo>
                    <a:pt x="9908" y="25288"/>
                  </a:lnTo>
                  <a:lnTo>
                    <a:pt x="10745" y="25633"/>
                  </a:lnTo>
                  <a:lnTo>
                    <a:pt x="11608" y="25965"/>
                  </a:lnTo>
                  <a:lnTo>
                    <a:pt x="12498" y="26270"/>
                  </a:lnTo>
                  <a:lnTo>
                    <a:pt x="13414" y="26563"/>
                  </a:lnTo>
                  <a:lnTo>
                    <a:pt x="14344" y="26828"/>
                  </a:lnTo>
                  <a:lnTo>
                    <a:pt x="15300" y="27067"/>
                  </a:lnTo>
                  <a:lnTo>
                    <a:pt x="16270" y="27293"/>
                  </a:lnTo>
                  <a:lnTo>
                    <a:pt x="17266" y="27506"/>
                  </a:lnTo>
                  <a:lnTo>
                    <a:pt x="18288" y="27678"/>
                  </a:lnTo>
                  <a:lnTo>
                    <a:pt x="19324" y="27838"/>
                  </a:lnTo>
                  <a:lnTo>
                    <a:pt x="17305" y="31968"/>
                  </a:lnTo>
                  <a:lnTo>
                    <a:pt x="17305" y="31968"/>
                  </a:lnTo>
                  <a:lnTo>
                    <a:pt x="19072" y="31516"/>
                  </a:lnTo>
                  <a:lnTo>
                    <a:pt x="23455" y="30401"/>
                  </a:lnTo>
                  <a:lnTo>
                    <a:pt x="26191" y="29697"/>
                  </a:lnTo>
                  <a:lnTo>
                    <a:pt x="29033" y="28953"/>
                  </a:lnTo>
                  <a:lnTo>
                    <a:pt x="31822" y="28196"/>
                  </a:lnTo>
                  <a:lnTo>
                    <a:pt x="34385" y="27492"/>
                  </a:lnTo>
                  <a:lnTo>
                    <a:pt x="34385" y="27492"/>
                  </a:lnTo>
                  <a:lnTo>
                    <a:pt x="35315" y="27293"/>
                  </a:lnTo>
                  <a:lnTo>
                    <a:pt x="36231" y="27081"/>
                  </a:lnTo>
                  <a:lnTo>
                    <a:pt x="37134" y="26855"/>
                  </a:lnTo>
                  <a:lnTo>
                    <a:pt x="38011" y="26616"/>
                  </a:lnTo>
                  <a:lnTo>
                    <a:pt x="38861" y="26350"/>
                  </a:lnTo>
                  <a:lnTo>
                    <a:pt x="39697" y="26058"/>
                  </a:lnTo>
                  <a:lnTo>
                    <a:pt x="40508" y="25766"/>
                  </a:lnTo>
                  <a:lnTo>
                    <a:pt x="41304" y="25447"/>
                  </a:lnTo>
                  <a:lnTo>
                    <a:pt x="42075" y="25115"/>
                  </a:lnTo>
                  <a:lnTo>
                    <a:pt x="42819" y="24770"/>
                  </a:lnTo>
                  <a:lnTo>
                    <a:pt x="43549" y="24411"/>
                  </a:lnTo>
                  <a:lnTo>
                    <a:pt x="44240" y="24039"/>
                  </a:lnTo>
                  <a:lnTo>
                    <a:pt x="44904" y="23654"/>
                  </a:lnTo>
                  <a:lnTo>
                    <a:pt x="45554" y="23242"/>
                  </a:lnTo>
                  <a:lnTo>
                    <a:pt x="46165" y="22831"/>
                  </a:lnTo>
                  <a:lnTo>
                    <a:pt x="46750" y="22406"/>
                  </a:lnTo>
                  <a:lnTo>
                    <a:pt x="47308" y="21954"/>
                  </a:lnTo>
                  <a:lnTo>
                    <a:pt x="47839" y="21502"/>
                  </a:lnTo>
                  <a:lnTo>
                    <a:pt x="48330" y="21038"/>
                  </a:lnTo>
                  <a:lnTo>
                    <a:pt x="48795" y="20559"/>
                  </a:lnTo>
                  <a:lnTo>
                    <a:pt x="49233" y="20081"/>
                  </a:lnTo>
                  <a:lnTo>
                    <a:pt x="49433" y="19829"/>
                  </a:lnTo>
                  <a:lnTo>
                    <a:pt x="49632" y="19577"/>
                  </a:lnTo>
                  <a:lnTo>
                    <a:pt x="49818" y="19324"/>
                  </a:lnTo>
                  <a:lnTo>
                    <a:pt x="49990" y="19072"/>
                  </a:lnTo>
                  <a:lnTo>
                    <a:pt x="50163" y="18820"/>
                  </a:lnTo>
                  <a:lnTo>
                    <a:pt x="50322" y="18554"/>
                  </a:lnTo>
                  <a:lnTo>
                    <a:pt x="50468" y="18288"/>
                  </a:lnTo>
                  <a:lnTo>
                    <a:pt x="50615" y="18036"/>
                  </a:lnTo>
                  <a:lnTo>
                    <a:pt x="50747" y="17770"/>
                  </a:lnTo>
                  <a:lnTo>
                    <a:pt x="50867" y="17492"/>
                  </a:lnTo>
                  <a:lnTo>
                    <a:pt x="50986" y="17226"/>
                  </a:lnTo>
                  <a:lnTo>
                    <a:pt x="51093" y="16960"/>
                  </a:lnTo>
                  <a:lnTo>
                    <a:pt x="51186" y="16681"/>
                  </a:lnTo>
                  <a:lnTo>
                    <a:pt x="51265" y="16402"/>
                  </a:lnTo>
                  <a:lnTo>
                    <a:pt x="51345" y="16124"/>
                  </a:lnTo>
                  <a:lnTo>
                    <a:pt x="51411" y="15845"/>
                  </a:lnTo>
                  <a:lnTo>
                    <a:pt x="51465" y="15566"/>
                  </a:lnTo>
                  <a:lnTo>
                    <a:pt x="51518" y="15287"/>
                  </a:lnTo>
                  <a:lnTo>
                    <a:pt x="51558" y="15008"/>
                  </a:lnTo>
                  <a:lnTo>
                    <a:pt x="51584" y="14716"/>
                  </a:lnTo>
                  <a:lnTo>
                    <a:pt x="51597" y="14437"/>
                  </a:lnTo>
                  <a:lnTo>
                    <a:pt x="51597" y="14145"/>
                  </a:lnTo>
                  <a:lnTo>
                    <a:pt x="51597" y="14145"/>
                  </a:lnTo>
                  <a:lnTo>
                    <a:pt x="51597" y="13773"/>
                  </a:lnTo>
                  <a:lnTo>
                    <a:pt x="51571" y="13414"/>
                  </a:lnTo>
                  <a:lnTo>
                    <a:pt x="51518" y="13056"/>
                  </a:lnTo>
                  <a:lnTo>
                    <a:pt x="51465" y="12697"/>
                  </a:lnTo>
                  <a:lnTo>
                    <a:pt x="51398" y="12338"/>
                  </a:lnTo>
                  <a:lnTo>
                    <a:pt x="51305" y="11993"/>
                  </a:lnTo>
                  <a:lnTo>
                    <a:pt x="51199" y="11635"/>
                  </a:lnTo>
                  <a:lnTo>
                    <a:pt x="51079" y="11289"/>
                  </a:lnTo>
                  <a:lnTo>
                    <a:pt x="50933" y="10944"/>
                  </a:lnTo>
                  <a:lnTo>
                    <a:pt x="50787" y="10612"/>
                  </a:lnTo>
                  <a:lnTo>
                    <a:pt x="50615" y="10267"/>
                  </a:lnTo>
                  <a:lnTo>
                    <a:pt x="50442" y="9935"/>
                  </a:lnTo>
                  <a:lnTo>
                    <a:pt x="50243" y="9603"/>
                  </a:lnTo>
                  <a:lnTo>
                    <a:pt x="50030" y="9284"/>
                  </a:lnTo>
                  <a:lnTo>
                    <a:pt x="49804" y="8952"/>
                  </a:lnTo>
                  <a:lnTo>
                    <a:pt x="49565" y="8633"/>
                  </a:lnTo>
                  <a:lnTo>
                    <a:pt x="49326" y="8328"/>
                  </a:lnTo>
                  <a:lnTo>
                    <a:pt x="49061" y="8009"/>
                  </a:lnTo>
                  <a:lnTo>
                    <a:pt x="48782" y="7703"/>
                  </a:lnTo>
                  <a:lnTo>
                    <a:pt x="48490" y="7398"/>
                  </a:lnTo>
                  <a:lnTo>
                    <a:pt x="48184" y="7106"/>
                  </a:lnTo>
                  <a:lnTo>
                    <a:pt x="47865" y="6813"/>
                  </a:lnTo>
                  <a:lnTo>
                    <a:pt x="47533" y="6521"/>
                  </a:lnTo>
                  <a:lnTo>
                    <a:pt x="47188" y="6229"/>
                  </a:lnTo>
                  <a:lnTo>
                    <a:pt x="46843" y="5950"/>
                  </a:lnTo>
                  <a:lnTo>
                    <a:pt x="46471" y="5685"/>
                  </a:lnTo>
                  <a:lnTo>
                    <a:pt x="46099" y="5406"/>
                  </a:lnTo>
                  <a:lnTo>
                    <a:pt x="45714" y="5140"/>
                  </a:lnTo>
                  <a:lnTo>
                    <a:pt x="45302" y="4888"/>
                  </a:lnTo>
                  <a:lnTo>
                    <a:pt x="44890" y="4635"/>
                  </a:lnTo>
                  <a:lnTo>
                    <a:pt x="44479" y="4383"/>
                  </a:lnTo>
                  <a:lnTo>
                    <a:pt x="44040" y="4144"/>
                  </a:lnTo>
                  <a:lnTo>
                    <a:pt x="43602" y="3905"/>
                  </a:lnTo>
                  <a:lnTo>
                    <a:pt x="43151" y="3666"/>
                  </a:lnTo>
                  <a:lnTo>
                    <a:pt x="42686" y="3440"/>
                  </a:lnTo>
                  <a:lnTo>
                    <a:pt x="42208" y="3228"/>
                  </a:lnTo>
                  <a:lnTo>
                    <a:pt x="41729" y="3015"/>
                  </a:lnTo>
                  <a:lnTo>
                    <a:pt x="41238" y="2803"/>
                  </a:lnTo>
                  <a:lnTo>
                    <a:pt x="40733" y="2603"/>
                  </a:lnTo>
                  <a:lnTo>
                    <a:pt x="40229" y="2417"/>
                  </a:lnTo>
                  <a:lnTo>
                    <a:pt x="39711" y="2218"/>
                  </a:lnTo>
                  <a:lnTo>
                    <a:pt x="39180" y="2046"/>
                  </a:lnTo>
                  <a:lnTo>
                    <a:pt x="38635" y="1873"/>
                  </a:lnTo>
                  <a:lnTo>
                    <a:pt x="38090" y="1700"/>
                  </a:lnTo>
                  <a:lnTo>
                    <a:pt x="37546" y="1541"/>
                  </a:lnTo>
                  <a:lnTo>
                    <a:pt x="36988" y="1395"/>
                  </a:lnTo>
                  <a:lnTo>
                    <a:pt x="36417" y="1249"/>
                  </a:lnTo>
                  <a:lnTo>
                    <a:pt x="35846" y="1103"/>
                  </a:lnTo>
                  <a:lnTo>
                    <a:pt x="35262" y="983"/>
                  </a:lnTo>
                  <a:lnTo>
                    <a:pt x="34664" y="850"/>
                  </a:lnTo>
                  <a:lnTo>
                    <a:pt x="34066" y="744"/>
                  </a:lnTo>
                  <a:lnTo>
                    <a:pt x="33469" y="638"/>
                  </a:lnTo>
                  <a:lnTo>
                    <a:pt x="32858" y="532"/>
                  </a:lnTo>
                  <a:lnTo>
                    <a:pt x="32247" y="439"/>
                  </a:lnTo>
                  <a:lnTo>
                    <a:pt x="31623" y="359"/>
                  </a:lnTo>
                  <a:lnTo>
                    <a:pt x="30998" y="279"/>
                  </a:lnTo>
                  <a:lnTo>
                    <a:pt x="30361" y="213"/>
                  </a:lnTo>
                  <a:lnTo>
                    <a:pt x="29723" y="160"/>
                  </a:lnTo>
                  <a:lnTo>
                    <a:pt x="29086" y="107"/>
                  </a:lnTo>
                  <a:lnTo>
                    <a:pt x="28435" y="67"/>
                  </a:lnTo>
                  <a:lnTo>
                    <a:pt x="27784" y="40"/>
                  </a:lnTo>
                  <a:lnTo>
                    <a:pt x="27120" y="14"/>
                  </a:lnTo>
                  <a:lnTo>
                    <a:pt x="26469" y="0"/>
                  </a:lnTo>
                  <a:lnTo>
                    <a:pt x="25792" y="0"/>
                  </a:lnTo>
                  <a:lnTo>
                    <a:pt x="257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2126750" y="1853100"/>
              <a:ext cx="192600" cy="204550"/>
            </a:xfrm>
            <a:custGeom>
              <a:rect b="b" l="l" r="r" t="t"/>
              <a:pathLst>
                <a:path extrusionOk="0" h="8182" w="7704">
                  <a:moveTo>
                    <a:pt x="4357" y="1"/>
                  </a:moveTo>
                  <a:lnTo>
                    <a:pt x="4145" y="14"/>
                  </a:lnTo>
                  <a:lnTo>
                    <a:pt x="3932" y="27"/>
                  </a:lnTo>
                  <a:lnTo>
                    <a:pt x="3720" y="54"/>
                  </a:lnTo>
                  <a:lnTo>
                    <a:pt x="3520" y="93"/>
                  </a:lnTo>
                  <a:lnTo>
                    <a:pt x="3321" y="133"/>
                  </a:lnTo>
                  <a:lnTo>
                    <a:pt x="3122" y="200"/>
                  </a:lnTo>
                  <a:lnTo>
                    <a:pt x="2923" y="266"/>
                  </a:lnTo>
                  <a:lnTo>
                    <a:pt x="2737" y="346"/>
                  </a:lnTo>
                  <a:lnTo>
                    <a:pt x="2551" y="439"/>
                  </a:lnTo>
                  <a:lnTo>
                    <a:pt x="2365" y="545"/>
                  </a:lnTo>
                  <a:lnTo>
                    <a:pt x="2179" y="651"/>
                  </a:lnTo>
                  <a:lnTo>
                    <a:pt x="1993" y="771"/>
                  </a:lnTo>
                  <a:lnTo>
                    <a:pt x="1820" y="917"/>
                  </a:lnTo>
                  <a:lnTo>
                    <a:pt x="1648" y="1050"/>
                  </a:lnTo>
                  <a:lnTo>
                    <a:pt x="1488" y="1209"/>
                  </a:lnTo>
                  <a:lnTo>
                    <a:pt x="1316" y="1382"/>
                  </a:lnTo>
                  <a:lnTo>
                    <a:pt x="1156" y="1554"/>
                  </a:lnTo>
                  <a:lnTo>
                    <a:pt x="1010" y="1727"/>
                  </a:lnTo>
                  <a:lnTo>
                    <a:pt x="864" y="1913"/>
                  </a:lnTo>
                  <a:lnTo>
                    <a:pt x="745" y="2099"/>
                  </a:lnTo>
                  <a:lnTo>
                    <a:pt x="625" y="2285"/>
                  </a:lnTo>
                  <a:lnTo>
                    <a:pt x="519" y="2471"/>
                  </a:lnTo>
                  <a:lnTo>
                    <a:pt x="413" y="2670"/>
                  </a:lnTo>
                  <a:lnTo>
                    <a:pt x="333" y="2869"/>
                  </a:lnTo>
                  <a:lnTo>
                    <a:pt x="253" y="3068"/>
                  </a:lnTo>
                  <a:lnTo>
                    <a:pt x="187" y="3281"/>
                  </a:lnTo>
                  <a:lnTo>
                    <a:pt x="134" y="3493"/>
                  </a:lnTo>
                  <a:lnTo>
                    <a:pt x="81" y="3706"/>
                  </a:lnTo>
                  <a:lnTo>
                    <a:pt x="41" y="3918"/>
                  </a:lnTo>
                  <a:lnTo>
                    <a:pt x="14" y="4144"/>
                  </a:lnTo>
                  <a:lnTo>
                    <a:pt x="1" y="4370"/>
                  </a:lnTo>
                  <a:lnTo>
                    <a:pt x="1" y="4596"/>
                  </a:lnTo>
                  <a:lnTo>
                    <a:pt x="14" y="5061"/>
                  </a:lnTo>
                  <a:lnTo>
                    <a:pt x="54" y="5486"/>
                  </a:lnTo>
                  <a:lnTo>
                    <a:pt x="81" y="5685"/>
                  </a:lnTo>
                  <a:lnTo>
                    <a:pt x="120" y="5884"/>
                  </a:lnTo>
                  <a:lnTo>
                    <a:pt x="173" y="6070"/>
                  </a:lnTo>
                  <a:lnTo>
                    <a:pt x="227" y="6256"/>
                  </a:lnTo>
                  <a:lnTo>
                    <a:pt x="280" y="6429"/>
                  </a:lnTo>
                  <a:lnTo>
                    <a:pt x="346" y="6588"/>
                  </a:lnTo>
                  <a:lnTo>
                    <a:pt x="426" y="6747"/>
                  </a:lnTo>
                  <a:lnTo>
                    <a:pt x="506" y="6907"/>
                  </a:lnTo>
                  <a:lnTo>
                    <a:pt x="585" y="7040"/>
                  </a:lnTo>
                  <a:lnTo>
                    <a:pt x="678" y="7172"/>
                  </a:lnTo>
                  <a:lnTo>
                    <a:pt x="784" y="7305"/>
                  </a:lnTo>
                  <a:lnTo>
                    <a:pt x="891" y="7425"/>
                  </a:lnTo>
                  <a:lnTo>
                    <a:pt x="1090" y="7597"/>
                  </a:lnTo>
                  <a:lnTo>
                    <a:pt x="1302" y="7757"/>
                  </a:lnTo>
                  <a:lnTo>
                    <a:pt x="1528" y="7890"/>
                  </a:lnTo>
                  <a:lnTo>
                    <a:pt x="1767" y="7996"/>
                  </a:lnTo>
                  <a:lnTo>
                    <a:pt x="2020" y="8075"/>
                  </a:lnTo>
                  <a:lnTo>
                    <a:pt x="2298" y="8129"/>
                  </a:lnTo>
                  <a:lnTo>
                    <a:pt x="2591" y="8168"/>
                  </a:lnTo>
                  <a:lnTo>
                    <a:pt x="2896" y="8182"/>
                  </a:lnTo>
                  <a:lnTo>
                    <a:pt x="3095" y="8182"/>
                  </a:lnTo>
                  <a:lnTo>
                    <a:pt x="3308" y="8168"/>
                  </a:lnTo>
                  <a:lnTo>
                    <a:pt x="3520" y="8142"/>
                  </a:lnTo>
                  <a:lnTo>
                    <a:pt x="3733" y="8102"/>
                  </a:lnTo>
                  <a:lnTo>
                    <a:pt x="3945" y="8049"/>
                  </a:lnTo>
                  <a:lnTo>
                    <a:pt x="4158" y="7996"/>
                  </a:lnTo>
                  <a:lnTo>
                    <a:pt x="4370" y="7929"/>
                  </a:lnTo>
                  <a:lnTo>
                    <a:pt x="4583" y="7850"/>
                  </a:lnTo>
                  <a:lnTo>
                    <a:pt x="4769" y="7836"/>
                  </a:lnTo>
                  <a:lnTo>
                    <a:pt x="4902" y="7797"/>
                  </a:lnTo>
                  <a:lnTo>
                    <a:pt x="5021" y="7757"/>
                  </a:lnTo>
                  <a:lnTo>
                    <a:pt x="5088" y="7717"/>
                  </a:lnTo>
                  <a:lnTo>
                    <a:pt x="5141" y="7650"/>
                  </a:lnTo>
                  <a:lnTo>
                    <a:pt x="5180" y="7544"/>
                  </a:lnTo>
                  <a:lnTo>
                    <a:pt x="5207" y="7411"/>
                  </a:lnTo>
                  <a:lnTo>
                    <a:pt x="5234" y="7239"/>
                  </a:lnTo>
                  <a:lnTo>
                    <a:pt x="5247" y="7053"/>
                  </a:lnTo>
                  <a:lnTo>
                    <a:pt x="5247" y="6893"/>
                  </a:lnTo>
                  <a:lnTo>
                    <a:pt x="5234" y="6747"/>
                  </a:lnTo>
                  <a:lnTo>
                    <a:pt x="5207" y="6641"/>
                  </a:lnTo>
                  <a:lnTo>
                    <a:pt x="5167" y="6548"/>
                  </a:lnTo>
                  <a:lnTo>
                    <a:pt x="5101" y="6482"/>
                  </a:lnTo>
                  <a:lnTo>
                    <a:pt x="5034" y="6442"/>
                  </a:lnTo>
                  <a:lnTo>
                    <a:pt x="4955" y="6429"/>
                  </a:lnTo>
                  <a:lnTo>
                    <a:pt x="4862" y="6442"/>
                  </a:lnTo>
                  <a:lnTo>
                    <a:pt x="4769" y="6482"/>
                  </a:lnTo>
                  <a:lnTo>
                    <a:pt x="4689" y="6522"/>
                  </a:lnTo>
                  <a:lnTo>
                    <a:pt x="4596" y="6601"/>
                  </a:lnTo>
                  <a:lnTo>
                    <a:pt x="4503" y="6681"/>
                  </a:lnTo>
                  <a:lnTo>
                    <a:pt x="4423" y="6734"/>
                  </a:lnTo>
                  <a:lnTo>
                    <a:pt x="4357" y="6774"/>
                  </a:lnTo>
                  <a:lnTo>
                    <a:pt x="4291" y="6800"/>
                  </a:lnTo>
                  <a:lnTo>
                    <a:pt x="4118" y="6880"/>
                  </a:lnTo>
                  <a:lnTo>
                    <a:pt x="3972" y="6960"/>
                  </a:lnTo>
                  <a:lnTo>
                    <a:pt x="3813" y="7026"/>
                  </a:lnTo>
                  <a:lnTo>
                    <a:pt x="3666" y="7066"/>
                  </a:lnTo>
                  <a:lnTo>
                    <a:pt x="3520" y="7119"/>
                  </a:lnTo>
                  <a:lnTo>
                    <a:pt x="3388" y="7146"/>
                  </a:lnTo>
                  <a:lnTo>
                    <a:pt x="3255" y="7159"/>
                  </a:lnTo>
                  <a:lnTo>
                    <a:pt x="2856" y="7159"/>
                  </a:lnTo>
                  <a:lnTo>
                    <a:pt x="2617" y="7119"/>
                  </a:lnTo>
                  <a:lnTo>
                    <a:pt x="2378" y="7066"/>
                  </a:lnTo>
                  <a:lnTo>
                    <a:pt x="2166" y="7000"/>
                  </a:lnTo>
                  <a:lnTo>
                    <a:pt x="1966" y="6907"/>
                  </a:lnTo>
                  <a:lnTo>
                    <a:pt x="1781" y="6800"/>
                  </a:lnTo>
                  <a:lnTo>
                    <a:pt x="1621" y="6668"/>
                  </a:lnTo>
                  <a:lnTo>
                    <a:pt x="1475" y="6508"/>
                  </a:lnTo>
                  <a:lnTo>
                    <a:pt x="1342" y="6362"/>
                  </a:lnTo>
                  <a:lnTo>
                    <a:pt x="1236" y="6190"/>
                  </a:lnTo>
                  <a:lnTo>
                    <a:pt x="1156" y="6017"/>
                  </a:lnTo>
                  <a:lnTo>
                    <a:pt x="1077" y="5818"/>
                  </a:lnTo>
                  <a:lnTo>
                    <a:pt x="1023" y="5618"/>
                  </a:lnTo>
                  <a:lnTo>
                    <a:pt x="984" y="5406"/>
                  </a:lnTo>
                  <a:lnTo>
                    <a:pt x="957" y="5180"/>
                  </a:lnTo>
                  <a:lnTo>
                    <a:pt x="944" y="4941"/>
                  </a:lnTo>
                  <a:lnTo>
                    <a:pt x="970" y="4583"/>
                  </a:lnTo>
                  <a:lnTo>
                    <a:pt x="1010" y="4224"/>
                  </a:lnTo>
                  <a:lnTo>
                    <a:pt x="1090" y="3865"/>
                  </a:lnTo>
                  <a:lnTo>
                    <a:pt x="1196" y="3533"/>
                  </a:lnTo>
                  <a:lnTo>
                    <a:pt x="1329" y="3188"/>
                  </a:lnTo>
                  <a:lnTo>
                    <a:pt x="1488" y="2856"/>
                  </a:lnTo>
                  <a:lnTo>
                    <a:pt x="1688" y="2537"/>
                  </a:lnTo>
                  <a:lnTo>
                    <a:pt x="1913" y="2218"/>
                  </a:lnTo>
                  <a:lnTo>
                    <a:pt x="2046" y="2059"/>
                  </a:lnTo>
                  <a:lnTo>
                    <a:pt x="2179" y="1913"/>
                  </a:lnTo>
                  <a:lnTo>
                    <a:pt x="2312" y="1780"/>
                  </a:lnTo>
                  <a:lnTo>
                    <a:pt x="2458" y="1647"/>
                  </a:lnTo>
                  <a:lnTo>
                    <a:pt x="2591" y="1541"/>
                  </a:lnTo>
                  <a:lnTo>
                    <a:pt x="2737" y="1435"/>
                  </a:lnTo>
                  <a:lnTo>
                    <a:pt x="2883" y="1342"/>
                  </a:lnTo>
                  <a:lnTo>
                    <a:pt x="3042" y="1262"/>
                  </a:lnTo>
                  <a:lnTo>
                    <a:pt x="3188" y="1196"/>
                  </a:lnTo>
                  <a:lnTo>
                    <a:pt x="3348" y="1143"/>
                  </a:lnTo>
                  <a:lnTo>
                    <a:pt x="3507" y="1090"/>
                  </a:lnTo>
                  <a:lnTo>
                    <a:pt x="3666" y="1050"/>
                  </a:lnTo>
                  <a:lnTo>
                    <a:pt x="3826" y="1036"/>
                  </a:lnTo>
                  <a:lnTo>
                    <a:pt x="3985" y="1023"/>
                  </a:lnTo>
                  <a:lnTo>
                    <a:pt x="4158" y="1023"/>
                  </a:lnTo>
                  <a:lnTo>
                    <a:pt x="4330" y="1036"/>
                  </a:lnTo>
                  <a:lnTo>
                    <a:pt x="4609" y="1063"/>
                  </a:lnTo>
                  <a:lnTo>
                    <a:pt x="4888" y="1129"/>
                  </a:lnTo>
                  <a:lnTo>
                    <a:pt x="5141" y="1196"/>
                  </a:lnTo>
                  <a:lnTo>
                    <a:pt x="5380" y="1289"/>
                  </a:lnTo>
                  <a:lnTo>
                    <a:pt x="5592" y="1395"/>
                  </a:lnTo>
                  <a:lnTo>
                    <a:pt x="5791" y="1528"/>
                  </a:lnTo>
                  <a:lnTo>
                    <a:pt x="5964" y="1687"/>
                  </a:lnTo>
                  <a:lnTo>
                    <a:pt x="6137" y="1847"/>
                  </a:lnTo>
                  <a:lnTo>
                    <a:pt x="6256" y="1993"/>
                  </a:lnTo>
                  <a:lnTo>
                    <a:pt x="6362" y="2152"/>
                  </a:lnTo>
                  <a:lnTo>
                    <a:pt x="6455" y="2325"/>
                  </a:lnTo>
                  <a:lnTo>
                    <a:pt x="6522" y="2497"/>
                  </a:lnTo>
                  <a:lnTo>
                    <a:pt x="6588" y="2683"/>
                  </a:lnTo>
                  <a:lnTo>
                    <a:pt x="6628" y="2869"/>
                  </a:lnTo>
                  <a:lnTo>
                    <a:pt x="6655" y="3068"/>
                  </a:lnTo>
                  <a:lnTo>
                    <a:pt x="6655" y="3281"/>
                  </a:lnTo>
                  <a:lnTo>
                    <a:pt x="6655" y="3454"/>
                  </a:lnTo>
                  <a:lnTo>
                    <a:pt x="6641" y="3626"/>
                  </a:lnTo>
                  <a:lnTo>
                    <a:pt x="6615" y="3799"/>
                  </a:lnTo>
                  <a:lnTo>
                    <a:pt x="6575" y="3958"/>
                  </a:lnTo>
                  <a:lnTo>
                    <a:pt x="6522" y="4118"/>
                  </a:lnTo>
                  <a:lnTo>
                    <a:pt x="6469" y="4277"/>
                  </a:lnTo>
                  <a:lnTo>
                    <a:pt x="6402" y="4423"/>
                  </a:lnTo>
                  <a:lnTo>
                    <a:pt x="6323" y="4556"/>
                  </a:lnTo>
                  <a:lnTo>
                    <a:pt x="6243" y="4689"/>
                  </a:lnTo>
                  <a:lnTo>
                    <a:pt x="6150" y="4808"/>
                  </a:lnTo>
                  <a:lnTo>
                    <a:pt x="6057" y="4901"/>
                  </a:lnTo>
                  <a:lnTo>
                    <a:pt x="5951" y="4981"/>
                  </a:lnTo>
                  <a:lnTo>
                    <a:pt x="5858" y="5034"/>
                  </a:lnTo>
                  <a:lnTo>
                    <a:pt x="5752" y="5087"/>
                  </a:lnTo>
                  <a:lnTo>
                    <a:pt x="5632" y="5114"/>
                  </a:lnTo>
                  <a:lnTo>
                    <a:pt x="5526" y="5114"/>
                  </a:lnTo>
                  <a:lnTo>
                    <a:pt x="5459" y="5100"/>
                  </a:lnTo>
                  <a:lnTo>
                    <a:pt x="5393" y="5061"/>
                  </a:lnTo>
                  <a:lnTo>
                    <a:pt x="5340" y="4994"/>
                  </a:lnTo>
                  <a:lnTo>
                    <a:pt x="5300" y="4901"/>
                  </a:lnTo>
                  <a:lnTo>
                    <a:pt x="5260" y="4768"/>
                  </a:lnTo>
                  <a:lnTo>
                    <a:pt x="5220" y="4622"/>
                  </a:lnTo>
                  <a:lnTo>
                    <a:pt x="5194" y="4436"/>
                  </a:lnTo>
                  <a:lnTo>
                    <a:pt x="5180" y="4237"/>
                  </a:lnTo>
                  <a:lnTo>
                    <a:pt x="5154" y="3998"/>
                  </a:lnTo>
                  <a:lnTo>
                    <a:pt x="5127" y="3786"/>
                  </a:lnTo>
                  <a:lnTo>
                    <a:pt x="5088" y="3600"/>
                  </a:lnTo>
                  <a:lnTo>
                    <a:pt x="5034" y="3440"/>
                  </a:lnTo>
                  <a:lnTo>
                    <a:pt x="4968" y="3294"/>
                  </a:lnTo>
                  <a:lnTo>
                    <a:pt x="4902" y="3188"/>
                  </a:lnTo>
                  <a:lnTo>
                    <a:pt x="4835" y="3095"/>
                  </a:lnTo>
                  <a:lnTo>
                    <a:pt x="4742" y="3029"/>
                  </a:lnTo>
                  <a:lnTo>
                    <a:pt x="4596" y="2949"/>
                  </a:lnTo>
                  <a:lnTo>
                    <a:pt x="4450" y="2896"/>
                  </a:lnTo>
                  <a:lnTo>
                    <a:pt x="4277" y="2856"/>
                  </a:lnTo>
                  <a:lnTo>
                    <a:pt x="4091" y="2843"/>
                  </a:lnTo>
                  <a:lnTo>
                    <a:pt x="3972" y="2856"/>
                  </a:lnTo>
                  <a:lnTo>
                    <a:pt x="3866" y="2869"/>
                  </a:lnTo>
                  <a:lnTo>
                    <a:pt x="3773" y="2896"/>
                  </a:lnTo>
                  <a:lnTo>
                    <a:pt x="3706" y="2936"/>
                  </a:lnTo>
                  <a:lnTo>
                    <a:pt x="3640" y="2989"/>
                  </a:lnTo>
                  <a:lnTo>
                    <a:pt x="3587" y="3055"/>
                  </a:lnTo>
                  <a:lnTo>
                    <a:pt x="3547" y="3122"/>
                  </a:lnTo>
                  <a:lnTo>
                    <a:pt x="3520" y="3201"/>
                  </a:lnTo>
                  <a:lnTo>
                    <a:pt x="3547" y="3493"/>
                  </a:lnTo>
                  <a:lnTo>
                    <a:pt x="3560" y="3600"/>
                  </a:lnTo>
                  <a:lnTo>
                    <a:pt x="3587" y="3693"/>
                  </a:lnTo>
                  <a:lnTo>
                    <a:pt x="3587" y="3786"/>
                  </a:lnTo>
                  <a:lnTo>
                    <a:pt x="3587" y="3879"/>
                  </a:lnTo>
                  <a:lnTo>
                    <a:pt x="3547" y="4118"/>
                  </a:lnTo>
                  <a:lnTo>
                    <a:pt x="3480" y="4383"/>
                  </a:lnTo>
                  <a:lnTo>
                    <a:pt x="3388" y="4689"/>
                  </a:lnTo>
                  <a:lnTo>
                    <a:pt x="3321" y="4875"/>
                  </a:lnTo>
                  <a:lnTo>
                    <a:pt x="3255" y="5021"/>
                  </a:lnTo>
                  <a:lnTo>
                    <a:pt x="3188" y="5154"/>
                  </a:lnTo>
                  <a:lnTo>
                    <a:pt x="3109" y="5260"/>
                  </a:lnTo>
                  <a:lnTo>
                    <a:pt x="3042" y="5340"/>
                  </a:lnTo>
                  <a:lnTo>
                    <a:pt x="2976" y="5393"/>
                  </a:lnTo>
                  <a:lnTo>
                    <a:pt x="2909" y="5433"/>
                  </a:lnTo>
                  <a:lnTo>
                    <a:pt x="2830" y="5446"/>
                  </a:lnTo>
                  <a:lnTo>
                    <a:pt x="2777" y="5433"/>
                  </a:lnTo>
                  <a:lnTo>
                    <a:pt x="2737" y="5419"/>
                  </a:lnTo>
                  <a:lnTo>
                    <a:pt x="2697" y="5379"/>
                  </a:lnTo>
                  <a:lnTo>
                    <a:pt x="2657" y="5326"/>
                  </a:lnTo>
                  <a:lnTo>
                    <a:pt x="2630" y="5273"/>
                  </a:lnTo>
                  <a:lnTo>
                    <a:pt x="2617" y="5193"/>
                  </a:lnTo>
                  <a:lnTo>
                    <a:pt x="2604" y="5100"/>
                  </a:lnTo>
                  <a:lnTo>
                    <a:pt x="2604" y="4994"/>
                  </a:lnTo>
                  <a:lnTo>
                    <a:pt x="2604" y="4848"/>
                  </a:lnTo>
                  <a:lnTo>
                    <a:pt x="2617" y="4689"/>
                  </a:lnTo>
                  <a:lnTo>
                    <a:pt x="2644" y="4543"/>
                  </a:lnTo>
                  <a:lnTo>
                    <a:pt x="2684" y="4383"/>
                  </a:lnTo>
                  <a:lnTo>
                    <a:pt x="2723" y="4224"/>
                  </a:lnTo>
                  <a:lnTo>
                    <a:pt x="2777" y="4051"/>
                  </a:lnTo>
                  <a:lnTo>
                    <a:pt x="2923" y="3706"/>
                  </a:lnTo>
                  <a:lnTo>
                    <a:pt x="3016" y="3507"/>
                  </a:lnTo>
                  <a:lnTo>
                    <a:pt x="3109" y="3334"/>
                  </a:lnTo>
                  <a:lnTo>
                    <a:pt x="3215" y="3161"/>
                  </a:lnTo>
                  <a:lnTo>
                    <a:pt x="3321" y="3015"/>
                  </a:lnTo>
                  <a:lnTo>
                    <a:pt x="3441" y="2896"/>
                  </a:lnTo>
                  <a:lnTo>
                    <a:pt x="3560" y="2776"/>
                  </a:lnTo>
                  <a:lnTo>
                    <a:pt x="3680" y="2683"/>
                  </a:lnTo>
                  <a:lnTo>
                    <a:pt x="3813" y="2604"/>
                  </a:lnTo>
                  <a:lnTo>
                    <a:pt x="3852" y="2564"/>
                  </a:lnTo>
                  <a:lnTo>
                    <a:pt x="3905" y="2511"/>
                  </a:lnTo>
                  <a:lnTo>
                    <a:pt x="3998" y="2484"/>
                  </a:lnTo>
                  <a:lnTo>
                    <a:pt x="4118" y="2458"/>
                  </a:lnTo>
                  <a:lnTo>
                    <a:pt x="4224" y="2431"/>
                  </a:lnTo>
                  <a:lnTo>
                    <a:pt x="4291" y="2404"/>
                  </a:lnTo>
                  <a:lnTo>
                    <a:pt x="4317" y="2365"/>
                  </a:lnTo>
                  <a:lnTo>
                    <a:pt x="4330" y="2338"/>
                  </a:lnTo>
                  <a:lnTo>
                    <a:pt x="4330" y="2311"/>
                  </a:lnTo>
                  <a:lnTo>
                    <a:pt x="4264" y="2165"/>
                  </a:lnTo>
                  <a:lnTo>
                    <a:pt x="4211" y="2046"/>
                  </a:lnTo>
                  <a:lnTo>
                    <a:pt x="4145" y="1940"/>
                  </a:lnTo>
                  <a:lnTo>
                    <a:pt x="4065" y="1847"/>
                  </a:lnTo>
                  <a:lnTo>
                    <a:pt x="3998" y="1780"/>
                  </a:lnTo>
                  <a:lnTo>
                    <a:pt x="3905" y="1727"/>
                  </a:lnTo>
                  <a:lnTo>
                    <a:pt x="3813" y="1701"/>
                  </a:lnTo>
                  <a:lnTo>
                    <a:pt x="3613" y="1701"/>
                  </a:lnTo>
                  <a:lnTo>
                    <a:pt x="3494" y="1740"/>
                  </a:lnTo>
                  <a:lnTo>
                    <a:pt x="3295" y="1833"/>
                  </a:lnTo>
                  <a:lnTo>
                    <a:pt x="3095" y="1953"/>
                  </a:lnTo>
                  <a:lnTo>
                    <a:pt x="2896" y="2099"/>
                  </a:lnTo>
                  <a:lnTo>
                    <a:pt x="2723" y="2272"/>
                  </a:lnTo>
                  <a:lnTo>
                    <a:pt x="2538" y="2458"/>
                  </a:lnTo>
                  <a:lnTo>
                    <a:pt x="2378" y="2683"/>
                  </a:lnTo>
                  <a:lnTo>
                    <a:pt x="2205" y="2922"/>
                  </a:lnTo>
                  <a:lnTo>
                    <a:pt x="2059" y="3188"/>
                  </a:lnTo>
                  <a:lnTo>
                    <a:pt x="1913" y="3454"/>
                  </a:lnTo>
                  <a:lnTo>
                    <a:pt x="1794" y="3733"/>
                  </a:lnTo>
                  <a:lnTo>
                    <a:pt x="1688" y="3998"/>
                  </a:lnTo>
                  <a:lnTo>
                    <a:pt x="1608" y="4277"/>
                  </a:lnTo>
                  <a:lnTo>
                    <a:pt x="1541" y="4543"/>
                  </a:lnTo>
                  <a:lnTo>
                    <a:pt x="1488" y="4795"/>
                  </a:lnTo>
                  <a:lnTo>
                    <a:pt x="1462" y="5061"/>
                  </a:lnTo>
                  <a:lnTo>
                    <a:pt x="1448" y="5313"/>
                  </a:lnTo>
                  <a:lnTo>
                    <a:pt x="1448" y="5486"/>
                  </a:lnTo>
                  <a:lnTo>
                    <a:pt x="1462" y="5658"/>
                  </a:lnTo>
                  <a:lnTo>
                    <a:pt x="1488" y="5804"/>
                  </a:lnTo>
                  <a:lnTo>
                    <a:pt x="1528" y="5937"/>
                  </a:lnTo>
                  <a:lnTo>
                    <a:pt x="1568" y="6070"/>
                  </a:lnTo>
                  <a:lnTo>
                    <a:pt x="1621" y="6190"/>
                  </a:lnTo>
                  <a:lnTo>
                    <a:pt x="1674" y="6296"/>
                  </a:lnTo>
                  <a:lnTo>
                    <a:pt x="1741" y="6389"/>
                  </a:lnTo>
                  <a:lnTo>
                    <a:pt x="1820" y="6468"/>
                  </a:lnTo>
                  <a:lnTo>
                    <a:pt x="1913" y="6535"/>
                  </a:lnTo>
                  <a:lnTo>
                    <a:pt x="2006" y="6601"/>
                  </a:lnTo>
                  <a:lnTo>
                    <a:pt x="2113" y="6654"/>
                  </a:lnTo>
                  <a:lnTo>
                    <a:pt x="2232" y="6694"/>
                  </a:lnTo>
                  <a:lnTo>
                    <a:pt x="2352" y="6721"/>
                  </a:lnTo>
                  <a:lnTo>
                    <a:pt x="2484" y="6734"/>
                  </a:lnTo>
                  <a:lnTo>
                    <a:pt x="2630" y="6747"/>
                  </a:lnTo>
                  <a:lnTo>
                    <a:pt x="2763" y="6734"/>
                  </a:lnTo>
                  <a:lnTo>
                    <a:pt x="2883" y="6708"/>
                  </a:lnTo>
                  <a:lnTo>
                    <a:pt x="3016" y="6654"/>
                  </a:lnTo>
                  <a:lnTo>
                    <a:pt x="3135" y="6588"/>
                  </a:lnTo>
                  <a:lnTo>
                    <a:pt x="3255" y="6508"/>
                  </a:lnTo>
                  <a:lnTo>
                    <a:pt x="3374" y="6402"/>
                  </a:lnTo>
                  <a:lnTo>
                    <a:pt x="3494" y="6283"/>
                  </a:lnTo>
                  <a:lnTo>
                    <a:pt x="3613" y="6150"/>
                  </a:lnTo>
                  <a:lnTo>
                    <a:pt x="3746" y="5964"/>
                  </a:lnTo>
                  <a:lnTo>
                    <a:pt x="3892" y="5711"/>
                  </a:lnTo>
                  <a:lnTo>
                    <a:pt x="4065" y="5393"/>
                  </a:lnTo>
                  <a:lnTo>
                    <a:pt x="4264" y="5021"/>
                  </a:lnTo>
                  <a:lnTo>
                    <a:pt x="4304" y="5167"/>
                  </a:lnTo>
                  <a:lnTo>
                    <a:pt x="4344" y="5313"/>
                  </a:lnTo>
                  <a:lnTo>
                    <a:pt x="4384" y="5433"/>
                  </a:lnTo>
                  <a:lnTo>
                    <a:pt x="4437" y="5552"/>
                  </a:lnTo>
                  <a:lnTo>
                    <a:pt x="4490" y="5658"/>
                  </a:lnTo>
                  <a:lnTo>
                    <a:pt x="4556" y="5765"/>
                  </a:lnTo>
                  <a:lnTo>
                    <a:pt x="4623" y="5858"/>
                  </a:lnTo>
                  <a:lnTo>
                    <a:pt x="4702" y="5937"/>
                  </a:lnTo>
                  <a:lnTo>
                    <a:pt x="4782" y="6004"/>
                  </a:lnTo>
                  <a:lnTo>
                    <a:pt x="4875" y="6070"/>
                  </a:lnTo>
                  <a:lnTo>
                    <a:pt x="4968" y="6123"/>
                  </a:lnTo>
                  <a:lnTo>
                    <a:pt x="5061" y="6163"/>
                  </a:lnTo>
                  <a:lnTo>
                    <a:pt x="5167" y="6203"/>
                  </a:lnTo>
                  <a:lnTo>
                    <a:pt x="5287" y="6216"/>
                  </a:lnTo>
                  <a:lnTo>
                    <a:pt x="5406" y="6243"/>
                  </a:lnTo>
                  <a:lnTo>
                    <a:pt x="5526" y="6243"/>
                  </a:lnTo>
                  <a:lnTo>
                    <a:pt x="5765" y="6229"/>
                  </a:lnTo>
                  <a:lnTo>
                    <a:pt x="5991" y="6190"/>
                  </a:lnTo>
                  <a:lnTo>
                    <a:pt x="6216" y="6123"/>
                  </a:lnTo>
                  <a:lnTo>
                    <a:pt x="6416" y="6030"/>
                  </a:lnTo>
                  <a:lnTo>
                    <a:pt x="6615" y="5897"/>
                  </a:lnTo>
                  <a:lnTo>
                    <a:pt x="6787" y="5751"/>
                  </a:lnTo>
                  <a:lnTo>
                    <a:pt x="6960" y="5579"/>
                  </a:lnTo>
                  <a:lnTo>
                    <a:pt x="7120" y="5379"/>
                  </a:lnTo>
                  <a:lnTo>
                    <a:pt x="7252" y="5167"/>
                  </a:lnTo>
                  <a:lnTo>
                    <a:pt x="7372" y="4941"/>
                  </a:lnTo>
                  <a:lnTo>
                    <a:pt x="7478" y="4715"/>
                  </a:lnTo>
                  <a:lnTo>
                    <a:pt x="7558" y="4476"/>
                  </a:lnTo>
                  <a:lnTo>
                    <a:pt x="7624" y="4224"/>
                  </a:lnTo>
                  <a:lnTo>
                    <a:pt x="7664" y="3958"/>
                  </a:lnTo>
                  <a:lnTo>
                    <a:pt x="7704" y="3679"/>
                  </a:lnTo>
                  <a:lnTo>
                    <a:pt x="7704" y="3400"/>
                  </a:lnTo>
                  <a:lnTo>
                    <a:pt x="7691" y="3055"/>
                  </a:lnTo>
                  <a:lnTo>
                    <a:pt x="7651" y="2736"/>
                  </a:lnTo>
                  <a:lnTo>
                    <a:pt x="7598" y="2418"/>
                  </a:lnTo>
                  <a:lnTo>
                    <a:pt x="7505" y="2126"/>
                  </a:lnTo>
                  <a:lnTo>
                    <a:pt x="7398" y="1847"/>
                  </a:lnTo>
                  <a:lnTo>
                    <a:pt x="7252" y="1581"/>
                  </a:lnTo>
                  <a:lnTo>
                    <a:pt x="7093" y="1329"/>
                  </a:lnTo>
                  <a:lnTo>
                    <a:pt x="6907" y="1090"/>
                  </a:lnTo>
                  <a:lnTo>
                    <a:pt x="6787" y="957"/>
                  </a:lnTo>
                  <a:lnTo>
                    <a:pt x="6668" y="837"/>
                  </a:lnTo>
                  <a:lnTo>
                    <a:pt x="6535" y="718"/>
                  </a:lnTo>
                  <a:lnTo>
                    <a:pt x="6402" y="611"/>
                  </a:lnTo>
                  <a:lnTo>
                    <a:pt x="6270" y="518"/>
                  </a:lnTo>
                  <a:lnTo>
                    <a:pt x="6123" y="426"/>
                  </a:lnTo>
                  <a:lnTo>
                    <a:pt x="5964" y="346"/>
                  </a:lnTo>
                  <a:lnTo>
                    <a:pt x="5818" y="279"/>
                  </a:lnTo>
                  <a:lnTo>
                    <a:pt x="5645" y="213"/>
                  </a:lnTo>
                  <a:lnTo>
                    <a:pt x="5486" y="160"/>
                  </a:lnTo>
                  <a:lnTo>
                    <a:pt x="5313" y="107"/>
                  </a:lnTo>
                  <a:lnTo>
                    <a:pt x="5127" y="67"/>
                  </a:lnTo>
                  <a:lnTo>
                    <a:pt x="4941" y="40"/>
                  </a:lnTo>
                  <a:lnTo>
                    <a:pt x="4755" y="27"/>
                  </a:lnTo>
                  <a:lnTo>
                    <a:pt x="4556" y="14"/>
                  </a:lnTo>
                  <a:lnTo>
                    <a:pt x="4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2329950" y="1856425"/>
              <a:ext cx="147450" cy="203225"/>
            </a:xfrm>
            <a:custGeom>
              <a:rect b="b" l="l" r="r" t="t"/>
              <a:pathLst>
                <a:path extrusionOk="0" h="8129" w="5898">
                  <a:moveTo>
                    <a:pt x="1887" y="771"/>
                  </a:moveTo>
                  <a:lnTo>
                    <a:pt x="1927" y="784"/>
                  </a:lnTo>
                  <a:lnTo>
                    <a:pt x="1966" y="824"/>
                  </a:lnTo>
                  <a:lnTo>
                    <a:pt x="1980" y="877"/>
                  </a:lnTo>
                  <a:lnTo>
                    <a:pt x="1993" y="943"/>
                  </a:lnTo>
                  <a:lnTo>
                    <a:pt x="1980" y="1023"/>
                  </a:lnTo>
                  <a:lnTo>
                    <a:pt x="1966" y="1103"/>
                  </a:lnTo>
                  <a:lnTo>
                    <a:pt x="1940" y="1196"/>
                  </a:lnTo>
                  <a:lnTo>
                    <a:pt x="1913" y="1275"/>
                  </a:lnTo>
                  <a:lnTo>
                    <a:pt x="1807" y="1475"/>
                  </a:lnTo>
                  <a:lnTo>
                    <a:pt x="1674" y="1687"/>
                  </a:lnTo>
                  <a:lnTo>
                    <a:pt x="1515" y="1873"/>
                  </a:lnTo>
                  <a:lnTo>
                    <a:pt x="1449" y="1953"/>
                  </a:lnTo>
                  <a:lnTo>
                    <a:pt x="1382" y="2006"/>
                  </a:lnTo>
                  <a:lnTo>
                    <a:pt x="1302" y="2059"/>
                  </a:lnTo>
                  <a:lnTo>
                    <a:pt x="1236" y="2099"/>
                  </a:lnTo>
                  <a:lnTo>
                    <a:pt x="1183" y="2112"/>
                  </a:lnTo>
                  <a:lnTo>
                    <a:pt x="1116" y="2125"/>
                  </a:lnTo>
                  <a:lnTo>
                    <a:pt x="1037" y="2112"/>
                  </a:lnTo>
                  <a:lnTo>
                    <a:pt x="1010" y="2085"/>
                  </a:lnTo>
                  <a:lnTo>
                    <a:pt x="984" y="2059"/>
                  </a:lnTo>
                  <a:lnTo>
                    <a:pt x="957" y="1993"/>
                  </a:lnTo>
                  <a:lnTo>
                    <a:pt x="944" y="1900"/>
                  </a:lnTo>
                  <a:lnTo>
                    <a:pt x="957" y="1740"/>
                  </a:lnTo>
                  <a:lnTo>
                    <a:pt x="997" y="1581"/>
                  </a:lnTo>
                  <a:lnTo>
                    <a:pt x="1077" y="1435"/>
                  </a:lnTo>
                  <a:lnTo>
                    <a:pt x="1183" y="1302"/>
                  </a:lnTo>
                  <a:lnTo>
                    <a:pt x="1409" y="1076"/>
                  </a:lnTo>
                  <a:lnTo>
                    <a:pt x="1608" y="903"/>
                  </a:lnTo>
                  <a:lnTo>
                    <a:pt x="1688" y="850"/>
                  </a:lnTo>
                  <a:lnTo>
                    <a:pt x="1767" y="810"/>
                  </a:lnTo>
                  <a:lnTo>
                    <a:pt x="1834" y="784"/>
                  </a:lnTo>
                  <a:lnTo>
                    <a:pt x="1887" y="771"/>
                  </a:lnTo>
                  <a:close/>
                  <a:moveTo>
                    <a:pt x="1621" y="0"/>
                  </a:moveTo>
                  <a:lnTo>
                    <a:pt x="1462" y="27"/>
                  </a:lnTo>
                  <a:lnTo>
                    <a:pt x="1316" y="80"/>
                  </a:lnTo>
                  <a:lnTo>
                    <a:pt x="1170" y="146"/>
                  </a:lnTo>
                  <a:lnTo>
                    <a:pt x="1010" y="226"/>
                  </a:lnTo>
                  <a:lnTo>
                    <a:pt x="864" y="319"/>
                  </a:lnTo>
                  <a:lnTo>
                    <a:pt x="718" y="439"/>
                  </a:lnTo>
                  <a:lnTo>
                    <a:pt x="572" y="585"/>
                  </a:lnTo>
                  <a:lnTo>
                    <a:pt x="439" y="731"/>
                  </a:lnTo>
                  <a:lnTo>
                    <a:pt x="320" y="877"/>
                  </a:lnTo>
                  <a:lnTo>
                    <a:pt x="227" y="1010"/>
                  </a:lnTo>
                  <a:lnTo>
                    <a:pt x="147" y="1156"/>
                  </a:lnTo>
                  <a:lnTo>
                    <a:pt x="81" y="1302"/>
                  </a:lnTo>
                  <a:lnTo>
                    <a:pt x="41" y="1435"/>
                  </a:lnTo>
                  <a:lnTo>
                    <a:pt x="14" y="1581"/>
                  </a:lnTo>
                  <a:lnTo>
                    <a:pt x="1" y="1714"/>
                  </a:lnTo>
                  <a:lnTo>
                    <a:pt x="1" y="1807"/>
                  </a:lnTo>
                  <a:lnTo>
                    <a:pt x="14" y="1900"/>
                  </a:lnTo>
                  <a:lnTo>
                    <a:pt x="94" y="2125"/>
                  </a:lnTo>
                  <a:lnTo>
                    <a:pt x="147" y="2232"/>
                  </a:lnTo>
                  <a:lnTo>
                    <a:pt x="200" y="2338"/>
                  </a:lnTo>
                  <a:lnTo>
                    <a:pt x="253" y="2418"/>
                  </a:lnTo>
                  <a:lnTo>
                    <a:pt x="320" y="2497"/>
                  </a:lnTo>
                  <a:lnTo>
                    <a:pt x="386" y="2577"/>
                  </a:lnTo>
                  <a:lnTo>
                    <a:pt x="452" y="2643"/>
                  </a:lnTo>
                  <a:lnTo>
                    <a:pt x="532" y="2696"/>
                  </a:lnTo>
                  <a:lnTo>
                    <a:pt x="625" y="2750"/>
                  </a:lnTo>
                  <a:lnTo>
                    <a:pt x="718" y="2789"/>
                  </a:lnTo>
                  <a:lnTo>
                    <a:pt x="811" y="2829"/>
                  </a:lnTo>
                  <a:lnTo>
                    <a:pt x="917" y="2856"/>
                  </a:lnTo>
                  <a:lnTo>
                    <a:pt x="1024" y="2869"/>
                  </a:lnTo>
                  <a:lnTo>
                    <a:pt x="1130" y="2882"/>
                  </a:lnTo>
                  <a:lnTo>
                    <a:pt x="1409" y="2882"/>
                  </a:lnTo>
                  <a:lnTo>
                    <a:pt x="1555" y="2856"/>
                  </a:lnTo>
                  <a:lnTo>
                    <a:pt x="1701" y="2816"/>
                  </a:lnTo>
                  <a:lnTo>
                    <a:pt x="1834" y="2763"/>
                  </a:lnTo>
                  <a:lnTo>
                    <a:pt x="1966" y="2683"/>
                  </a:lnTo>
                  <a:lnTo>
                    <a:pt x="2099" y="2603"/>
                  </a:lnTo>
                  <a:lnTo>
                    <a:pt x="2232" y="2497"/>
                  </a:lnTo>
                  <a:lnTo>
                    <a:pt x="2352" y="2378"/>
                  </a:lnTo>
                  <a:lnTo>
                    <a:pt x="2471" y="2245"/>
                  </a:lnTo>
                  <a:lnTo>
                    <a:pt x="2577" y="2112"/>
                  </a:lnTo>
                  <a:lnTo>
                    <a:pt x="2657" y="1966"/>
                  </a:lnTo>
                  <a:lnTo>
                    <a:pt x="2724" y="1833"/>
                  </a:lnTo>
                  <a:lnTo>
                    <a:pt x="2777" y="1687"/>
                  </a:lnTo>
                  <a:lnTo>
                    <a:pt x="2816" y="1541"/>
                  </a:lnTo>
                  <a:lnTo>
                    <a:pt x="2843" y="1382"/>
                  </a:lnTo>
                  <a:lnTo>
                    <a:pt x="2843" y="1222"/>
                  </a:lnTo>
                  <a:lnTo>
                    <a:pt x="2843" y="1116"/>
                  </a:lnTo>
                  <a:lnTo>
                    <a:pt x="2830" y="996"/>
                  </a:lnTo>
                  <a:lnTo>
                    <a:pt x="2803" y="890"/>
                  </a:lnTo>
                  <a:lnTo>
                    <a:pt x="2763" y="784"/>
                  </a:lnTo>
                  <a:lnTo>
                    <a:pt x="2724" y="678"/>
                  </a:lnTo>
                  <a:lnTo>
                    <a:pt x="2670" y="571"/>
                  </a:lnTo>
                  <a:lnTo>
                    <a:pt x="2604" y="465"/>
                  </a:lnTo>
                  <a:lnTo>
                    <a:pt x="2538" y="372"/>
                  </a:lnTo>
                  <a:lnTo>
                    <a:pt x="2458" y="293"/>
                  </a:lnTo>
                  <a:lnTo>
                    <a:pt x="2365" y="213"/>
                  </a:lnTo>
                  <a:lnTo>
                    <a:pt x="2285" y="146"/>
                  </a:lnTo>
                  <a:lnTo>
                    <a:pt x="2192" y="93"/>
                  </a:lnTo>
                  <a:lnTo>
                    <a:pt x="2086" y="53"/>
                  </a:lnTo>
                  <a:lnTo>
                    <a:pt x="1993" y="14"/>
                  </a:lnTo>
                  <a:lnTo>
                    <a:pt x="1887" y="0"/>
                  </a:lnTo>
                  <a:close/>
                  <a:moveTo>
                    <a:pt x="4848" y="5778"/>
                  </a:moveTo>
                  <a:lnTo>
                    <a:pt x="4888" y="5791"/>
                  </a:lnTo>
                  <a:lnTo>
                    <a:pt x="4915" y="5817"/>
                  </a:lnTo>
                  <a:lnTo>
                    <a:pt x="4941" y="5844"/>
                  </a:lnTo>
                  <a:lnTo>
                    <a:pt x="4968" y="5924"/>
                  </a:lnTo>
                  <a:lnTo>
                    <a:pt x="4981" y="6057"/>
                  </a:lnTo>
                  <a:lnTo>
                    <a:pt x="4981" y="6136"/>
                  </a:lnTo>
                  <a:lnTo>
                    <a:pt x="4955" y="6229"/>
                  </a:lnTo>
                  <a:lnTo>
                    <a:pt x="4928" y="6322"/>
                  </a:lnTo>
                  <a:lnTo>
                    <a:pt x="4902" y="6428"/>
                  </a:lnTo>
                  <a:lnTo>
                    <a:pt x="4795" y="6628"/>
                  </a:lnTo>
                  <a:lnTo>
                    <a:pt x="4663" y="6853"/>
                  </a:lnTo>
                  <a:lnTo>
                    <a:pt x="4503" y="7053"/>
                  </a:lnTo>
                  <a:lnTo>
                    <a:pt x="4423" y="7132"/>
                  </a:lnTo>
                  <a:lnTo>
                    <a:pt x="4357" y="7199"/>
                  </a:lnTo>
                  <a:lnTo>
                    <a:pt x="4291" y="7252"/>
                  </a:lnTo>
                  <a:lnTo>
                    <a:pt x="4224" y="7278"/>
                  </a:lnTo>
                  <a:lnTo>
                    <a:pt x="4171" y="7305"/>
                  </a:lnTo>
                  <a:lnTo>
                    <a:pt x="4065" y="7305"/>
                  </a:lnTo>
                  <a:lnTo>
                    <a:pt x="4025" y="7292"/>
                  </a:lnTo>
                  <a:lnTo>
                    <a:pt x="3999" y="7265"/>
                  </a:lnTo>
                  <a:lnTo>
                    <a:pt x="3972" y="7239"/>
                  </a:lnTo>
                  <a:lnTo>
                    <a:pt x="3945" y="7199"/>
                  </a:lnTo>
                  <a:lnTo>
                    <a:pt x="3932" y="7159"/>
                  </a:lnTo>
                  <a:lnTo>
                    <a:pt x="3919" y="7039"/>
                  </a:lnTo>
                  <a:lnTo>
                    <a:pt x="3932" y="6946"/>
                  </a:lnTo>
                  <a:lnTo>
                    <a:pt x="3945" y="6853"/>
                  </a:lnTo>
                  <a:lnTo>
                    <a:pt x="3972" y="6760"/>
                  </a:lnTo>
                  <a:lnTo>
                    <a:pt x="3999" y="6654"/>
                  </a:lnTo>
                  <a:lnTo>
                    <a:pt x="4091" y="6455"/>
                  </a:lnTo>
                  <a:lnTo>
                    <a:pt x="4224" y="6242"/>
                  </a:lnTo>
                  <a:lnTo>
                    <a:pt x="4384" y="6043"/>
                  </a:lnTo>
                  <a:lnTo>
                    <a:pt x="4463" y="5950"/>
                  </a:lnTo>
                  <a:lnTo>
                    <a:pt x="4543" y="5884"/>
                  </a:lnTo>
                  <a:lnTo>
                    <a:pt x="4609" y="5844"/>
                  </a:lnTo>
                  <a:lnTo>
                    <a:pt x="4689" y="5804"/>
                  </a:lnTo>
                  <a:lnTo>
                    <a:pt x="4756" y="5778"/>
                  </a:lnTo>
                  <a:close/>
                  <a:moveTo>
                    <a:pt x="4636" y="146"/>
                  </a:moveTo>
                  <a:lnTo>
                    <a:pt x="4530" y="160"/>
                  </a:lnTo>
                  <a:lnTo>
                    <a:pt x="4423" y="200"/>
                  </a:lnTo>
                  <a:lnTo>
                    <a:pt x="4317" y="266"/>
                  </a:lnTo>
                  <a:lnTo>
                    <a:pt x="4238" y="346"/>
                  </a:lnTo>
                  <a:lnTo>
                    <a:pt x="4171" y="452"/>
                  </a:lnTo>
                  <a:lnTo>
                    <a:pt x="4052" y="744"/>
                  </a:lnTo>
                  <a:lnTo>
                    <a:pt x="2644" y="2816"/>
                  </a:lnTo>
                  <a:lnTo>
                    <a:pt x="1528" y="4503"/>
                  </a:lnTo>
                  <a:lnTo>
                    <a:pt x="1090" y="5193"/>
                  </a:lnTo>
                  <a:lnTo>
                    <a:pt x="705" y="5791"/>
                  </a:lnTo>
                  <a:lnTo>
                    <a:pt x="413" y="6282"/>
                  </a:lnTo>
                  <a:lnTo>
                    <a:pt x="187" y="6681"/>
                  </a:lnTo>
                  <a:lnTo>
                    <a:pt x="81" y="6880"/>
                  </a:lnTo>
                  <a:lnTo>
                    <a:pt x="54" y="6946"/>
                  </a:lnTo>
                  <a:lnTo>
                    <a:pt x="54" y="6986"/>
                  </a:lnTo>
                  <a:lnTo>
                    <a:pt x="54" y="7039"/>
                  </a:lnTo>
                  <a:lnTo>
                    <a:pt x="67" y="7079"/>
                  </a:lnTo>
                  <a:lnTo>
                    <a:pt x="120" y="7159"/>
                  </a:lnTo>
                  <a:lnTo>
                    <a:pt x="227" y="7265"/>
                  </a:lnTo>
                  <a:lnTo>
                    <a:pt x="359" y="7398"/>
                  </a:lnTo>
                  <a:lnTo>
                    <a:pt x="545" y="7544"/>
                  </a:lnTo>
                  <a:lnTo>
                    <a:pt x="771" y="7717"/>
                  </a:lnTo>
                  <a:lnTo>
                    <a:pt x="984" y="7863"/>
                  </a:lnTo>
                  <a:lnTo>
                    <a:pt x="1183" y="7969"/>
                  </a:lnTo>
                  <a:lnTo>
                    <a:pt x="1382" y="8062"/>
                  </a:lnTo>
                  <a:lnTo>
                    <a:pt x="1422" y="8062"/>
                  </a:lnTo>
                  <a:lnTo>
                    <a:pt x="1462" y="8049"/>
                  </a:lnTo>
                  <a:lnTo>
                    <a:pt x="1515" y="8009"/>
                  </a:lnTo>
                  <a:lnTo>
                    <a:pt x="1568" y="7956"/>
                  </a:lnTo>
                  <a:lnTo>
                    <a:pt x="1674" y="7796"/>
                  </a:lnTo>
                  <a:lnTo>
                    <a:pt x="1741" y="7637"/>
                  </a:lnTo>
                  <a:lnTo>
                    <a:pt x="1767" y="7531"/>
                  </a:lnTo>
                  <a:lnTo>
                    <a:pt x="1781" y="7385"/>
                  </a:lnTo>
                  <a:lnTo>
                    <a:pt x="1794" y="7265"/>
                  </a:lnTo>
                  <a:lnTo>
                    <a:pt x="1820" y="7225"/>
                  </a:lnTo>
                  <a:lnTo>
                    <a:pt x="1834" y="7185"/>
                  </a:lnTo>
                  <a:lnTo>
                    <a:pt x="2418" y="6203"/>
                  </a:lnTo>
                  <a:lnTo>
                    <a:pt x="2949" y="5300"/>
                  </a:lnTo>
                  <a:lnTo>
                    <a:pt x="3454" y="4476"/>
                  </a:lnTo>
                  <a:lnTo>
                    <a:pt x="3906" y="3746"/>
                  </a:lnTo>
                  <a:lnTo>
                    <a:pt x="4331" y="3108"/>
                  </a:lnTo>
                  <a:lnTo>
                    <a:pt x="4716" y="2550"/>
                  </a:lnTo>
                  <a:lnTo>
                    <a:pt x="5048" y="2085"/>
                  </a:lnTo>
                  <a:lnTo>
                    <a:pt x="5353" y="1700"/>
                  </a:lnTo>
                  <a:lnTo>
                    <a:pt x="5672" y="1302"/>
                  </a:lnTo>
                  <a:lnTo>
                    <a:pt x="5791" y="1156"/>
                  </a:lnTo>
                  <a:lnTo>
                    <a:pt x="5871" y="1076"/>
                  </a:lnTo>
                  <a:lnTo>
                    <a:pt x="5871" y="1036"/>
                  </a:lnTo>
                  <a:lnTo>
                    <a:pt x="5871" y="996"/>
                  </a:lnTo>
                  <a:lnTo>
                    <a:pt x="5845" y="943"/>
                  </a:lnTo>
                  <a:lnTo>
                    <a:pt x="5805" y="890"/>
                  </a:lnTo>
                  <a:lnTo>
                    <a:pt x="5685" y="757"/>
                  </a:lnTo>
                  <a:lnTo>
                    <a:pt x="5513" y="611"/>
                  </a:lnTo>
                  <a:lnTo>
                    <a:pt x="5313" y="452"/>
                  </a:lnTo>
                  <a:lnTo>
                    <a:pt x="5114" y="319"/>
                  </a:lnTo>
                  <a:lnTo>
                    <a:pt x="4928" y="226"/>
                  </a:lnTo>
                  <a:lnTo>
                    <a:pt x="4742" y="160"/>
                  </a:lnTo>
                  <a:lnTo>
                    <a:pt x="4636" y="146"/>
                  </a:lnTo>
                  <a:close/>
                  <a:moveTo>
                    <a:pt x="4769" y="4967"/>
                  </a:moveTo>
                  <a:lnTo>
                    <a:pt x="4609" y="4981"/>
                  </a:lnTo>
                  <a:lnTo>
                    <a:pt x="4437" y="5007"/>
                  </a:lnTo>
                  <a:lnTo>
                    <a:pt x="4277" y="5047"/>
                  </a:lnTo>
                  <a:lnTo>
                    <a:pt x="4118" y="5127"/>
                  </a:lnTo>
                  <a:lnTo>
                    <a:pt x="3972" y="5207"/>
                  </a:lnTo>
                  <a:lnTo>
                    <a:pt x="3813" y="5313"/>
                  </a:lnTo>
                  <a:lnTo>
                    <a:pt x="3653" y="5446"/>
                  </a:lnTo>
                  <a:lnTo>
                    <a:pt x="3507" y="5592"/>
                  </a:lnTo>
                  <a:lnTo>
                    <a:pt x="3374" y="5725"/>
                  </a:lnTo>
                  <a:lnTo>
                    <a:pt x="3268" y="5871"/>
                  </a:lnTo>
                  <a:lnTo>
                    <a:pt x="3175" y="6003"/>
                  </a:lnTo>
                  <a:lnTo>
                    <a:pt x="3095" y="6136"/>
                  </a:lnTo>
                  <a:lnTo>
                    <a:pt x="3042" y="6256"/>
                  </a:lnTo>
                  <a:lnTo>
                    <a:pt x="3002" y="6375"/>
                  </a:lnTo>
                  <a:lnTo>
                    <a:pt x="2976" y="6495"/>
                  </a:lnTo>
                  <a:lnTo>
                    <a:pt x="2963" y="6614"/>
                  </a:lnTo>
                  <a:lnTo>
                    <a:pt x="2976" y="6774"/>
                  </a:lnTo>
                  <a:lnTo>
                    <a:pt x="3002" y="6933"/>
                  </a:lnTo>
                  <a:lnTo>
                    <a:pt x="3056" y="7092"/>
                  </a:lnTo>
                  <a:lnTo>
                    <a:pt x="3135" y="7252"/>
                  </a:lnTo>
                  <a:lnTo>
                    <a:pt x="3228" y="7411"/>
                  </a:lnTo>
                  <a:lnTo>
                    <a:pt x="3321" y="7531"/>
                  </a:lnTo>
                  <a:lnTo>
                    <a:pt x="3414" y="7624"/>
                  </a:lnTo>
                  <a:lnTo>
                    <a:pt x="3507" y="7690"/>
                  </a:lnTo>
                  <a:lnTo>
                    <a:pt x="3866" y="7969"/>
                  </a:lnTo>
                  <a:lnTo>
                    <a:pt x="3972" y="8035"/>
                  </a:lnTo>
                  <a:lnTo>
                    <a:pt x="4065" y="8089"/>
                  </a:lnTo>
                  <a:lnTo>
                    <a:pt x="4171" y="8115"/>
                  </a:lnTo>
                  <a:lnTo>
                    <a:pt x="4264" y="8128"/>
                  </a:lnTo>
                  <a:lnTo>
                    <a:pt x="4423" y="8115"/>
                  </a:lnTo>
                  <a:lnTo>
                    <a:pt x="4583" y="8089"/>
                  </a:lnTo>
                  <a:lnTo>
                    <a:pt x="4729" y="8035"/>
                  </a:lnTo>
                  <a:lnTo>
                    <a:pt x="4875" y="7956"/>
                  </a:lnTo>
                  <a:lnTo>
                    <a:pt x="5008" y="7863"/>
                  </a:lnTo>
                  <a:lnTo>
                    <a:pt x="5154" y="7757"/>
                  </a:lnTo>
                  <a:lnTo>
                    <a:pt x="5287" y="7624"/>
                  </a:lnTo>
                  <a:lnTo>
                    <a:pt x="5406" y="7464"/>
                  </a:lnTo>
                  <a:lnTo>
                    <a:pt x="5526" y="7305"/>
                  </a:lnTo>
                  <a:lnTo>
                    <a:pt x="5632" y="7132"/>
                  </a:lnTo>
                  <a:lnTo>
                    <a:pt x="5712" y="6973"/>
                  </a:lnTo>
                  <a:lnTo>
                    <a:pt x="5778" y="6800"/>
                  </a:lnTo>
                  <a:lnTo>
                    <a:pt x="5831" y="6641"/>
                  </a:lnTo>
                  <a:lnTo>
                    <a:pt x="5871" y="6468"/>
                  </a:lnTo>
                  <a:lnTo>
                    <a:pt x="5898" y="6296"/>
                  </a:lnTo>
                  <a:lnTo>
                    <a:pt x="5898" y="6123"/>
                  </a:lnTo>
                  <a:lnTo>
                    <a:pt x="5898" y="5977"/>
                  </a:lnTo>
                  <a:lnTo>
                    <a:pt x="5871" y="5831"/>
                  </a:lnTo>
                  <a:lnTo>
                    <a:pt x="5845" y="5711"/>
                  </a:lnTo>
                  <a:lnTo>
                    <a:pt x="5805" y="5592"/>
                  </a:lnTo>
                  <a:lnTo>
                    <a:pt x="5738" y="5485"/>
                  </a:lnTo>
                  <a:lnTo>
                    <a:pt x="5672" y="5379"/>
                  </a:lnTo>
                  <a:lnTo>
                    <a:pt x="5592" y="5300"/>
                  </a:lnTo>
                  <a:lnTo>
                    <a:pt x="5499" y="5220"/>
                  </a:lnTo>
                  <a:lnTo>
                    <a:pt x="5327" y="5100"/>
                  </a:lnTo>
                  <a:lnTo>
                    <a:pt x="5141" y="5021"/>
                  </a:lnTo>
                  <a:lnTo>
                    <a:pt x="4955" y="4981"/>
                  </a:lnTo>
                  <a:lnTo>
                    <a:pt x="4769" y="49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3"/>
            <p:cNvSpPr/>
            <p:nvPr/>
          </p:nvSpPr>
          <p:spPr>
            <a:xfrm>
              <a:off x="2482350" y="1852100"/>
              <a:ext cx="106275" cy="215175"/>
            </a:xfrm>
            <a:custGeom>
              <a:rect b="b" l="l" r="r" t="t"/>
              <a:pathLst>
                <a:path extrusionOk="0" h="8607" w="4251">
                  <a:moveTo>
                    <a:pt x="2192" y="1"/>
                  </a:moveTo>
                  <a:lnTo>
                    <a:pt x="2033" y="14"/>
                  </a:lnTo>
                  <a:lnTo>
                    <a:pt x="1874" y="27"/>
                  </a:lnTo>
                  <a:lnTo>
                    <a:pt x="1542" y="67"/>
                  </a:lnTo>
                  <a:lnTo>
                    <a:pt x="1196" y="160"/>
                  </a:lnTo>
                  <a:lnTo>
                    <a:pt x="838" y="280"/>
                  </a:lnTo>
                  <a:lnTo>
                    <a:pt x="559" y="386"/>
                  </a:lnTo>
                  <a:lnTo>
                    <a:pt x="333" y="492"/>
                  </a:lnTo>
                  <a:lnTo>
                    <a:pt x="174" y="585"/>
                  </a:lnTo>
                  <a:lnTo>
                    <a:pt x="120" y="638"/>
                  </a:lnTo>
                  <a:lnTo>
                    <a:pt x="81" y="678"/>
                  </a:lnTo>
                  <a:lnTo>
                    <a:pt x="27" y="758"/>
                  </a:lnTo>
                  <a:lnTo>
                    <a:pt x="1" y="837"/>
                  </a:lnTo>
                  <a:lnTo>
                    <a:pt x="1" y="904"/>
                  </a:lnTo>
                  <a:lnTo>
                    <a:pt x="27" y="970"/>
                  </a:lnTo>
                  <a:lnTo>
                    <a:pt x="107" y="1090"/>
                  </a:lnTo>
                  <a:lnTo>
                    <a:pt x="200" y="1223"/>
                  </a:lnTo>
                  <a:lnTo>
                    <a:pt x="413" y="1488"/>
                  </a:lnTo>
                  <a:lnTo>
                    <a:pt x="545" y="1621"/>
                  </a:lnTo>
                  <a:lnTo>
                    <a:pt x="665" y="1727"/>
                  </a:lnTo>
                  <a:lnTo>
                    <a:pt x="758" y="1780"/>
                  </a:lnTo>
                  <a:lnTo>
                    <a:pt x="811" y="1794"/>
                  </a:lnTo>
                  <a:lnTo>
                    <a:pt x="851" y="1807"/>
                  </a:lnTo>
                  <a:lnTo>
                    <a:pt x="904" y="1794"/>
                  </a:lnTo>
                  <a:lnTo>
                    <a:pt x="1156" y="1648"/>
                  </a:lnTo>
                  <a:lnTo>
                    <a:pt x="1409" y="1528"/>
                  </a:lnTo>
                  <a:lnTo>
                    <a:pt x="1634" y="1422"/>
                  </a:lnTo>
                  <a:lnTo>
                    <a:pt x="1860" y="1342"/>
                  </a:lnTo>
                  <a:lnTo>
                    <a:pt x="2073" y="1276"/>
                  </a:lnTo>
                  <a:lnTo>
                    <a:pt x="2272" y="1223"/>
                  </a:lnTo>
                  <a:lnTo>
                    <a:pt x="2445" y="1196"/>
                  </a:lnTo>
                  <a:lnTo>
                    <a:pt x="2617" y="1183"/>
                  </a:lnTo>
                  <a:lnTo>
                    <a:pt x="2803" y="1196"/>
                  </a:lnTo>
                  <a:lnTo>
                    <a:pt x="2870" y="1223"/>
                  </a:lnTo>
                  <a:lnTo>
                    <a:pt x="2949" y="1249"/>
                  </a:lnTo>
                  <a:lnTo>
                    <a:pt x="3002" y="1276"/>
                  </a:lnTo>
                  <a:lnTo>
                    <a:pt x="3069" y="1316"/>
                  </a:lnTo>
                  <a:lnTo>
                    <a:pt x="3122" y="1355"/>
                  </a:lnTo>
                  <a:lnTo>
                    <a:pt x="3162" y="1408"/>
                  </a:lnTo>
                  <a:lnTo>
                    <a:pt x="3215" y="1515"/>
                  </a:lnTo>
                  <a:lnTo>
                    <a:pt x="3255" y="1621"/>
                  </a:lnTo>
                  <a:lnTo>
                    <a:pt x="3255" y="1741"/>
                  </a:lnTo>
                  <a:lnTo>
                    <a:pt x="3242" y="1860"/>
                  </a:lnTo>
                  <a:lnTo>
                    <a:pt x="3202" y="2006"/>
                  </a:lnTo>
                  <a:lnTo>
                    <a:pt x="3122" y="2152"/>
                  </a:lnTo>
                  <a:lnTo>
                    <a:pt x="3029" y="2298"/>
                  </a:lnTo>
                  <a:lnTo>
                    <a:pt x="2909" y="2471"/>
                  </a:lnTo>
                  <a:lnTo>
                    <a:pt x="2710" y="2697"/>
                  </a:lnTo>
                  <a:lnTo>
                    <a:pt x="2431" y="2976"/>
                  </a:lnTo>
                  <a:lnTo>
                    <a:pt x="2073" y="3308"/>
                  </a:lnTo>
                  <a:lnTo>
                    <a:pt x="1648" y="3680"/>
                  </a:lnTo>
                  <a:lnTo>
                    <a:pt x="1223" y="4038"/>
                  </a:lnTo>
                  <a:lnTo>
                    <a:pt x="904" y="4330"/>
                  </a:lnTo>
                  <a:lnTo>
                    <a:pt x="665" y="4556"/>
                  </a:lnTo>
                  <a:lnTo>
                    <a:pt x="532" y="4715"/>
                  </a:lnTo>
                  <a:lnTo>
                    <a:pt x="466" y="4808"/>
                  </a:lnTo>
                  <a:lnTo>
                    <a:pt x="413" y="4915"/>
                  </a:lnTo>
                  <a:lnTo>
                    <a:pt x="386" y="5008"/>
                  </a:lnTo>
                  <a:lnTo>
                    <a:pt x="373" y="5087"/>
                  </a:lnTo>
                  <a:lnTo>
                    <a:pt x="386" y="5140"/>
                  </a:lnTo>
                  <a:lnTo>
                    <a:pt x="399" y="5180"/>
                  </a:lnTo>
                  <a:lnTo>
                    <a:pt x="692" y="5512"/>
                  </a:lnTo>
                  <a:lnTo>
                    <a:pt x="824" y="5658"/>
                  </a:lnTo>
                  <a:lnTo>
                    <a:pt x="957" y="5765"/>
                  </a:lnTo>
                  <a:lnTo>
                    <a:pt x="1063" y="5858"/>
                  </a:lnTo>
                  <a:lnTo>
                    <a:pt x="1170" y="5924"/>
                  </a:lnTo>
                  <a:lnTo>
                    <a:pt x="1263" y="5977"/>
                  </a:lnTo>
                  <a:lnTo>
                    <a:pt x="1356" y="6004"/>
                  </a:lnTo>
                  <a:lnTo>
                    <a:pt x="1382" y="6004"/>
                  </a:lnTo>
                  <a:lnTo>
                    <a:pt x="1422" y="5990"/>
                  </a:lnTo>
                  <a:lnTo>
                    <a:pt x="1502" y="5951"/>
                  </a:lnTo>
                  <a:lnTo>
                    <a:pt x="1595" y="5858"/>
                  </a:lnTo>
                  <a:lnTo>
                    <a:pt x="1688" y="5725"/>
                  </a:lnTo>
                  <a:lnTo>
                    <a:pt x="1754" y="5619"/>
                  </a:lnTo>
                  <a:lnTo>
                    <a:pt x="1847" y="5512"/>
                  </a:lnTo>
                  <a:lnTo>
                    <a:pt x="2073" y="5260"/>
                  </a:lnTo>
                  <a:lnTo>
                    <a:pt x="2352" y="4994"/>
                  </a:lnTo>
                  <a:lnTo>
                    <a:pt x="2710" y="4689"/>
                  </a:lnTo>
                  <a:lnTo>
                    <a:pt x="3082" y="4383"/>
                  </a:lnTo>
                  <a:lnTo>
                    <a:pt x="3388" y="4105"/>
                  </a:lnTo>
                  <a:lnTo>
                    <a:pt x="3627" y="3865"/>
                  </a:lnTo>
                  <a:lnTo>
                    <a:pt x="3799" y="3666"/>
                  </a:lnTo>
                  <a:lnTo>
                    <a:pt x="3919" y="3507"/>
                  </a:lnTo>
                  <a:lnTo>
                    <a:pt x="4025" y="3334"/>
                  </a:lnTo>
                  <a:lnTo>
                    <a:pt x="4105" y="3162"/>
                  </a:lnTo>
                  <a:lnTo>
                    <a:pt x="4158" y="2976"/>
                  </a:lnTo>
                  <a:lnTo>
                    <a:pt x="4211" y="2803"/>
                  </a:lnTo>
                  <a:lnTo>
                    <a:pt x="4238" y="2617"/>
                  </a:lnTo>
                  <a:lnTo>
                    <a:pt x="4251" y="2431"/>
                  </a:lnTo>
                  <a:lnTo>
                    <a:pt x="4238" y="2232"/>
                  </a:lnTo>
                  <a:lnTo>
                    <a:pt x="4198" y="1900"/>
                  </a:lnTo>
                  <a:lnTo>
                    <a:pt x="4158" y="1741"/>
                  </a:lnTo>
                  <a:lnTo>
                    <a:pt x="4118" y="1581"/>
                  </a:lnTo>
                  <a:lnTo>
                    <a:pt x="4065" y="1435"/>
                  </a:lnTo>
                  <a:lnTo>
                    <a:pt x="4012" y="1289"/>
                  </a:lnTo>
                  <a:lnTo>
                    <a:pt x="3959" y="1156"/>
                  </a:lnTo>
                  <a:lnTo>
                    <a:pt x="3892" y="1023"/>
                  </a:lnTo>
                  <a:lnTo>
                    <a:pt x="3813" y="904"/>
                  </a:lnTo>
                  <a:lnTo>
                    <a:pt x="3733" y="784"/>
                  </a:lnTo>
                  <a:lnTo>
                    <a:pt x="3640" y="678"/>
                  </a:lnTo>
                  <a:lnTo>
                    <a:pt x="3547" y="572"/>
                  </a:lnTo>
                  <a:lnTo>
                    <a:pt x="3441" y="479"/>
                  </a:lnTo>
                  <a:lnTo>
                    <a:pt x="3321" y="386"/>
                  </a:lnTo>
                  <a:lnTo>
                    <a:pt x="3215" y="293"/>
                  </a:lnTo>
                  <a:lnTo>
                    <a:pt x="3082" y="213"/>
                  </a:lnTo>
                  <a:lnTo>
                    <a:pt x="2989" y="173"/>
                  </a:lnTo>
                  <a:lnTo>
                    <a:pt x="2896" y="120"/>
                  </a:lnTo>
                  <a:lnTo>
                    <a:pt x="2790" y="94"/>
                  </a:lnTo>
                  <a:lnTo>
                    <a:pt x="2684" y="54"/>
                  </a:lnTo>
                  <a:lnTo>
                    <a:pt x="2445" y="14"/>
                  </a:lnTo>
                  <a:lnTo>
                    <a:pt x="2192" y="1"/>
                  </a:lnTo>
                  <a:close/>
                  <a:moveTo>
                    <a:pt x="1010" y="6615"/>
                  </a:moveTo>
                  <a:lnTo>
                    <a:pt x="931" y="6628"/>
                  </a:lnTo>
                  <a:lnTo>
                    <a:pt x="864" y="6641"/>
                  </a:lnTo>
                  <a:lnTo>
                    <a:pt x="785" y="6668"/>
                  </a:lnTo>
                  <a:lnTo>
                    <a:pt x="731" y="6694"/>
                  </a:lnTo>
                  <a:lnTo>
                    <a:pt x="665" y="6748"/>
                  </a:lnTo>
                  <a:lnTo>
                    <a:pt x="625" y="6787"/>
                  </a:lnTo>
                  <a:lnTo>
                    <a:pt x="612" y="6840"/>
                  </a:lnTo>
                  <a:lnTo>
                    <a:pt x="599" y="6907"/>
                  </a:lnTo>
                  <a:lnTo>
                    <a:pt x="599" y="7000"/>
                  </a:lnTo>
                  <a:lnTo>
                    <a:pt x="585" y="7106"/>
                  </a:lnTo>
                  <a:lnTo>
                    <a:pt x="559" y="7212"/>
                  </a:lnTo>
                  <a:lnTo>
                    <a:pt x="532" y="7319"/>
                  </a:lnTo>
                  <a:lnTo>
                    <a:pt x="386" y="7664"/>
                  </a:lnTo>
                  <a:lnTo>
                    <a:pt x="346" y="7744"/>
                  </a:lnTo>
                  <a:lnTo>
                    <a:pt x="333" y="7770"/>
                  </a:lnTo>
                  <a:lnTo>
                    <a:pt x="346" y="7797"/>
                  </a:lnTo>
                  <a:lnTo>
                    <a:pt x="373" y="7837"/>
                  </a:lnTo>
                  <a:lnTo>
                    <a:pt x="692" y="8142"/>
                  </a:lnTo>
                  <a:lnTo>
                    <a:pt x="824" y="8262"/>
                  </a:lnTo>
                  <a:lnTo>
                    <a:pt x="970" y="8368"/>
                  </a:lnTo>
                  <a:lnTo>
                    <a:pt x="1090" y="8447"/>
                  </a:lnTo>
                  <a:lnTo>
                    <a:pt x="1210" y="8514"/>
                  </a:lnTo>
                  <a:lnTo>
                    <a:pt x="1329" y="8567"/>
                  </a:lnTo>
                  <a:lnTo>
                    <a:pt x="1435" y="8594"/>
                  </a:lnTo>
                  <a:lnTo>
                    <a:pt x="1475" y="8607"/>
                  </a:lnTo>
                  <a:lnTo>
                    <a:pt x="1515" y="8594"/>
                  </a:lnTo>
                  <a:lnTo>
                    <a:pt x="1542" y="8580"/>
                  </a:lnTo>
                  <a:lnTo>
                    <a:pt x="1581" y="8554"/>
                  </a:lnTo>
                  <a:lnTo>
                    <a:pt x="1648" y="8461"/>
                  </a:lnTo>
                  <a:lnTo>
                    <a:pt x="1701" y="8341"/>
                  </a:lnTo>
                  <a:lnTo>
                    <a:pt x="1834" y="7943"/>
                  </a:lnTo>
                  <a:lnTo>
                    <a:pt x="1887" y="7850"/>
                  </a:lnTo>
                  <a:lnTo>
                    <a:pt x="1993" y="7730"/>
                  </a:lnTo>
                  <a:lnTo>
                    <a:pt x="2046" y="7664"/>
                  </a:lnTo>
                  <a:lnTo>
                    <a:pt x="2086" y="7611"/>
                  </a:lnTo>
                  <a:lnTo>
                    <a:pt x="2099" y="7558"/>
                  </a:lnTo>
                  <a:lnTo>
                    <a:pt x="2113" y="7518"/>
                  </a:lnTo>
                  <a:lnTo>
                    <a:pt x="2113" y="7478"/>
                  </a:lnTo>
                  <a:lnTo>
                    <a:pt x="2099" y="7438"/>
                  </a:lnTo>
                  <a:lnTo>
                    <a:pt x="2033" y="7345"/>
                  </a:lnTo>
                  <a:lnTo>
                    <a:pt x="1940" y="7226"/>
                  </a:lnTo>
                  <a:lnTo>
                    <a:pt x="1794" y="7093"/>
                  </a:lnTo>
                  <a:lnTo>
                    <a:pt x="1621" y="6933"/>
                  </a:lnTo>
                  <a:lnTo>
                    <a:pt x="1435" y="6801"/>
                  </a:lnTo>
                  <a:lnTo>
                    <a:pt x="1276" y="6694"/>
                  </a:lnTo>
                  <a:lnTo>
                    <a:pt x="1130" y="6641"/>
                  </a:lnTo>
                  <a:lnTo>
                    <a:pt x="1063" y="6628"/>
                  </a:lnTo>
                  <a:lnTo>
                    <a:pt x="1010" y="66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3"/>
            <p:cNvSpPr/>
            <p:nvPr/>
          </p:nvSpPr>
          <p:spPr>
            <a:xfrm>
              <a:off x="2602550" y="1875350"/>
              <a:ext cx="163725" cy="163700"/>
            </a:xfrm>
            <a:custGeom>
              <a:rect b="b" l="l" r="r" t="t"/>
              <a:pathLst>
                <a:path extrusionOk="0" h="6548" w="6549">
                  <a:moveTo>
                    <a:pt x="3640" y="2683"/>
                  </a:moveTo>
                  <a:lnTo>
                    <a:pt x="3640" y="3175"/>
                  </a:lnTo>
                  <a:lnTo>
                    <a:pt x="3135" y="3201"/>
                  </a:lnTo>
                  <a:lnTo>
                    <a:pt x="3135" y="3201"/>
                  </a:lnTo>
                  <a:lnTo>
                    <a:pt x="3162" y="2683"/>
                  </a:lnTo>
                  <a:close/>
                  <a:moveTo>
                    <a:pt x="3919" y="0"/>
                  </a:moveTo>
                  <a:lnTo>
                    <a:pt x="3839" y="27"/>
                  </a:lnTo>
                  <a:lnTo>
                    <a:pt x="3773" y="53"/>
                  </a:lnTo>
                  <a:lnTo>
                    <a:pt x="3719" y="93"/>
                  </a:lnTo>
                  <a:lnTo>
                    <a:pt x="3706" y="146"/>
                  </a:lnTo>
                  <a:lnTo>
                    <a:pt x="3693" y="213"/>
                  </a:lnTo>
                  <a:lnTo>
                    <a:pt x="3666" y="452"/>
                  </a:lnTo>
                  <a:lnTo>
                    <a:pt x="3640" y="837"/>
                  </a:lnTo>
                  <a:lnTo>
                    <a:pt x="3626" y="1328"/>
                  </a:lnTo>
                  <a:lnTo>
                    <a:pt x="3175" y="1328"/>
                  </a:lnTo>
                  <a:lnTo>
                    <a:pt x="3162" y="678"/>
                  </a:lnTo>
                  <a:lnTo>
                    <a:pt x="3148" y="492"/>
                  </a:lnTo>
                  <a:lnTo>
                    <a:pt x="3122" y="399"/>
                  </a:lnTo>
                  <a:lnTo>
                    <a:pt x="3042" y="332"/>
                  </a:lnTo>
                  <a:lnTo>
                    <a:pt x="2923" y="253"/>
                  </a:lnTo>
                  <a:lnTo>
                    <a:pt x="2776" y="186"/>
                  </a:lnTo>
                  <a:lnTo>
                    <a:pt x="2604" y="120"/>
                  </a:lnTo>
                  <a:lnTo>
                    <a:pt x="2431" y="67"/>
                  </a:lnTo>
                  <a:lnTo>
                    <a:pt x="2272" y="40"/>
                  </a:lnTo>
                  <a:lnTo>
                    <a:pt x="2126" y="14"/>
                  </a:lnTo>
                  <a:lnTo>
                    <a:pt x="1913" y="14"/>
                  </a:lnTo>
                  <a:lnTo>
                    <a:pt x="1847" y="27"/>
                  </a:lnTo>
                  <a:lnTo>
                    <a:pt x="1794" y="67"/>
                  </a:lnTo>
                  <a:lnTo>
                    <a:pt x="1754" y="107"/>
                  </a:lnTo>
                  <a:lnTo>
                    <a:pt x="1714" y="160"/>
                  </a:lnTo>
                  <a:lnTo>
                    <a:pt x="1687" y="213"/>
                  </a:lnTo>
                  <a:lnTo>
                    <a:pt x="1674" y="293"/>
                  </a:lnTo>
                  <a:lnTo>
                    <a:pt x="1674" y="386"/>
                  </a:lnTo>
                  <a:lnTo>
                    <a:pt x="1674" y="558"/>
                  </a:lnTo>
                  <a:lnTo>
                    <a:pt x="1714" y="771"/>
                  </a:lnTo>
                  <a:lnTo>
                    <a:pt x="1741" y="970"/>
                  </a:lnTo>
                  <a:lnTo>
                    <a:pt x="1754" y="1076"/>
                  </a:lnTo>
                  <a:lnTo>
                    <a:pt x="1754" y="1355"/>
                  </a:lnTo>
                  <a:lnTo>
                    <a:pt x="744" y="1368"/>
                  </a:lnTo>
                  <a:lnTo>
                    <a:pt x="333" y="1395"/>
                  </a:lnTo>
                  <a:lnTo>
                    <a:pt x="253" y="1408"/>
                  </a:lnTo>
                  <a:lnTo>
                    <a:pt x="187" y="1435"/>
                  </a:lnTo>
                  <a:lnTo>
                    <a:pt x="133" y="1475"/>
                  </a:lnTo>
                  <a:lnTo>
                    <a:pt x="80" y="1514"/>
                  </a:lnTo>
                  <a:lnTo>
                    <a:pt x="41" y="1568"/>
                  </a:lnTo>
                  <a:lnTo>
                    <a:pt x="14" y="1634"/>
                  </a:lnTo>
                  <a:lnTo>
                    <a:pt x="1" y="1687"/>
                  </a:lnTo>
                  <a:lnTo>
                    <a:pt x="1" y="1767"/>
                  </a:lnTo>
                  <a:lnTo>
                    <a:pt x="1" y="1846"/>
                  </a:lnTo>
                  <a:lnTo>
                    <a:pt x="14" y="1926"/>
                  </a:lnTo>
                  <a:lnTo>
                    <a:pt x="67" y="2086"/>
                  </a:lnTo>
                  <a:lnTo>
                    <a:pt x="160" y="2271"/>
                  </a:lnTo>
                  <a:lnTo>
                    <a:pt x="280" y="2444"/>
                  </a:lnTo>
                  <a:lnTo>
                    <a:pt x="412" y="2617"/>
                  </a:lnTo>
                  <a:lnTo>
                    <a:pt x="545" y="2736"/>
                  </a:lnTo>
                  <a:lnTo>
                    <a:pt x="612" y="2776"/>
                  </a:lnTo>
                  <a:lnTo>
                    <a:pt x="665" y="2816"/>
                  </a:lnTo>
                  <a:lnTo>
                    <a:pt x="718" y="2829"/>
                  </a:lnTo>
                  <a:lnTo>
                    <a:pt x="771" y="2843"/>
                  </a:lnTo>
                  <a:lnTo>
                    <a:pt x="824" y="2843"/>
                  </a:lnTo>
                  <a:lnTo>
                    <a:pt x="877" y="2829"/>
                  </a:lnTo>
                  <a:lnTo>
                    <a:pt x="1010" y="2789"/>
                  </a:lnTo>
                  <a:lnTo>
                    <a:pt x="1130" y="2736"/>
                  </a:lnTo>
                  <a:lnTo>
                    <a:pt x="1236" y="2710"/>
                  </a:lnTo>
                  <a:lnTo>
                    <a:pt x="1408" y="2696"/>
                  </a:lnTo>
                  <a:lnTo>
                    <a:pt x="1754" y="2683"/>
                  </a:lnTo>
                  <a:lnTo>
                    <a:pt x="1754" y="3241"/>
                  </a:lnTo>
                  <a:lnTo>
                    <a:pt x="612" y="3254"/>
                  </a:lnTo>
                  <a:lnTo>
                    <a:pt x="545" y="3281"/>
                  </a:lnTo>
                  <a:lnTo>
                    <a:pt x="479" y="3307"/>
                  </a:lnTo>
                  <a:lnTo>
                    <a:pt x="426" y="3360"/>
                  </a:lnTo>
                  <a:lnTo>
                    <a:pt x="373" y="3414"/>
                  </a:lnTo>
                  <a:lnTo>
                    <a:pt x="319" y="3480"/>
                  </a:lnTo>
                  <a:lnTo>
                    <a:pt x="293" y="3546"/>
                  </a:lnTo>
                  <a:lnTo>
                    <a:pt x="280" y="3626"/>
                  </a:lnTo>
                  <a:lnTo>
                    <a:pt x="280" y="3706"/>
                  </a:lnTo>
                  <a:lnTo>
                    <a:pt x="306" y="3799"/>
                  </a:lnTo>
                  <a:lnTo>
                    <a:pt x="359" y="3932"/>
                  </a:lnTo>
                  <a:lnTo>
                    <a:pt x="466" y="4091"/>
                  </a:lnTo>
                  <a:lnTo>
                    <a:pt x="612" y="4303"/>
                  </a:lnTo>
                  <a:lnTo>
                    <a:pt x="771" y="4489"/>
                  </a:lnTo>
                  <a:lnTo>
                    <a:pt x="891" y="4635"/>
                  </a:lnTo>
                  <a:lnTo>
                    <a:pt x="997" y="4728"/>
                  </a:lnTo>
                  <a:lnTo>
                    <a:pt x="1037" y="4742"/>
                  </a:lnTo>
                  <a:lnTo>
                    <a:pt x="1076" y="4755"/>
                  </a:lnTo>
                  <a:lnTo>
                    <a:pt x="1116" y="4755"/>
                  </a:lnTo>
                  <a:lnTo>
                    <a:pt x="1169" y="4742"/>
                  </a:lnTo>
                  <a:lnTo>
                    <a:pt x="1329" y="4675"/>
                  </a:lnTo>
                  <a:lnTo>
                    <a:pt x="1422" y="4622"/>
                  </a:lnTo>
                  <a:lnTo>
                    <a:pt x="1528" y="4596"/>
                  </a:lnTo>
                  <a:lnTo>
                    <a:pt x="1634" y="4582"/>
                  </a:lnTo>
                  <a:lnTo>
                    <a:pt x="1754" y="4569"/>
                  </a:lnTo>
                  <a:lnTo>
                    <a:pt x="1754" y="5021"/>
                  </a:lnTo>
                  <a:lnTo>
                    <a:pt x="1727" y="5114"/>
                  </a:lnTo>
                  <a:lnTo>
                    <a:pt x="1661" y="5233"/>
                  </a:lnTo>
                  <a:lnTo>
                    <a:pt x="1621" y="5300"/>
                  </a:lnTo>
                  <a:lnTo>
                    <a:pt x="1594" y="5366"/>
                  </a:lnTo>
                  <a:lnTo>
                    <a:pt x="1581" y="5419"/>
                  </a:lnTo>
                  <a:lnTo>
                    <a:pt x="1581" y="5472"/>
                  </a:lnTo>
                  <a:lnTo>
                    <a:pt x="1594" y="5512"/>
                  </a:lnTo>
                  <a:lnTo>
                    <a:pt x="1621" y="5552"/>
                  </a:lnTo>
                  <a:lnTo>
                    <a:pt x="1701" y="5658"/>
                  </a:lnTo>
                  <a:lnTo>
                    <a:pt x="1847" y="5778"/>
                  </a:lnTo>
                  <a:lnTo>
                    <a:pt x="2046" y="5937"/>
                  </a:lnTo>
                  <a:lnTo>
                    <a:pt x="2245" y="6083"/>
                  </a:lnTo>
                  <a:lnTo>
                    <a:pt x="2418" y="6189"/>
                  </a:lnTo>
                  <a:lnTo>
                    <a:pt x="2537" y="6256"/>
                  </a:lnTo>
                  <a:lnTo>
                    <a:pt x="2617" y="6269"/>
                  </a:lnTo>
                  <a:lnTo>
                    <a:pt x="2697" y="6269"/>
                  </a:lnTo>
                  <a:lnTo>
                    <a:pt x="2776" y="6256"/>
                  </a:lnTo>
                  <a:lnTo>
                    <a:pt x="2843" y="6229"/>
                  </a:lnTo>
                  <a:lnTo>
                    <a:pt x="2923" y="6176"/>
                  </a:lnTo>
                  <a:lnTo>
                    <a:pt x="2976" y="6123"/>
                  </a:lnTo>
                  <a:lnTo>
                    <a:pt x="3029" y="6070"/>
                  </a:lnTo>
                  <a:lnTo>
                    <a:pt x="3055" y="6003"/>
                  </a:lnTo>
                  <a:lnTo>
                    <a:pt x="3082" y="5937"/>
                  </a:lnTo>
                  <a:lnTo>
                    <a:pt x="3095" y="4569"/>
                  </a:lnTo>
                  <a:lnTo>
                    <a:pt x="3653" y="4569"/>
                  </a:lnTo>
                  <a:lnTo>
                    <a:pt x="3626" y="5326"/>
                  </a:lnTo>
                  <a:lnTo>
                    <a:pt x="3600" y="5406"/>
                  </a:lnTo>
                  <a:lnTo>
                    <a:pt x="3560" y="5539"/>
                  </a:lnTo>
                  <a:lnTo>
                    <a:pt x="3507" y="5698"/>
                  </a:lnTo>
                  <a:lnTo>
                    <a:pt x="3494" y="5818"/>
                  </a:lnTo>
                  <a:lnTo>
                    <a:pt x="3507" y="5910"/>
                  </a:lnTo>
                  <a:lnTo>
                    <a:pt x="3547" y="6003"/>
                  </a:lnTo>
                  <a:lnTo>
                    <a:pt x="3613" y="6070"/>
                  </a:lnTo>
                  <a:lnTo>
                    <a:pt x="3719" y="6150"/>
                  </a:lnTo>
                  <a:lnTo>
                    <a:pt x="3879" y="6243"/>
                  </a:lnTo>
                  <a:lnTo>
                    <a:pt x="4065" y="6349"/>
                  </a:lnTo>
                  <a:lnTo>
                    <a:pt x="4264" y="6442"/>
                  </a:lnTo>
                  <a:lnTo>
                    <a:pt x="4437" y="6508"/>
                  </a:lnTo>
                  <a:lnTo>
                    <a:pt x="4569" y="6548"/>
                  </a:lnTo>
                  <a:lnTo>
                    <a:pt x="4676" y="6548"/>
                  </a:lnTo>
                  <a:lnTo>
                    <a:pt x="4729" y="6535"/>
                  </a:lnTo>
                  <a:lnTo>
                    <a:pt x="4769" y="6508"/>
                  </a:lnTo>
                  <a:lnTo>
                    <a:pt x="4808" y="6482"/>
                  </a:lnTo>
                  <a:lnTo>
                    <a:pt x="4848" y="6442"/>
                  </a:lnTo>
                  <a:lnTo>
                    <a:pt x="4875" y="6402"/>
                  </a:lnTo>
                  <a:lnTo>
                    <a:pt x="4901" y="6349"/>
                  </a:lnTo>
                  <a:lnTo>
                    <a:pt x="4941" y="6216"/>
                  </a:lnTo>
                  <a:lnTo>
                    <a:pt x="4994" y="4569"/>
                  </a:lnTo>
                  <a:lnTo>
                    <a:pt x="5473" y="4569"/>
                  </a:lnTo>
                  <a:lnTo>
                    <a:pt x="5579" y="4582"/>
                  </a:lnTo>
                  <a:lnTo>
                    <a:pt x="5778" y="4622"/>
                  </a:lnTo>
                  <a:lnTo>
                    <a:pt x="6004" y="4662"/>
                  </a:lnTo>
                  <a:lnTo>
                    <a:pt x="6163" y="4675"/>
                  </a:lnTo>
                  <a:lnTo>
                    <a:pt x="6256" y="4662"/>
                  </a:lnTo>
                  <a:lnTo>
                    <a:pt x="6336" y="4649"/>
                  </a:lnTo>
                  <a:lnTo>
                    <a:pt x="6389" y="4622"/>
                  </a:lnTo>
                  <a:lnTo>
                    <a:pt x="6442" y="4596"/>
                  </a:lnTo>
                  <a:lnTo>
                    <a:pt x="6495" y="4543"/>
                  </a:lnTo>
                  <a:lnTo>
                    <a:pt x="6522" y="4489"/>
                  </a:lnTo>
                  <a:lnTo>
                    <a:pt x="6535" y="4423"/>
                  </a:lnTo>
                  <a:lnTo>
                    <a:pt x="6548" y="4357"/>
                  </a:lnTo>
                  <a:lnTo>
                    <a:pt x="6535" y="4210"/>
                  </a:lnTo>
                  <a:lnTo>
                    <a:pt x="6508" y="4064"/>
                  </a:lnTo>
                  <a:lnTo>
                    <a:pt x="6482" y="3905"/>
                  </a:lnTo>
                  <a:lnTo>
                    <a:pt x="6429" y="3732"/>
                  </a:lnTo>
                  <a:lnTo>
                    <a:pt x="6362" y="3560"/>
                  </a:lnTo>
                  <a:lnTo>
                    <a:pt x="6296" y="3414"/>
                  </a:lnTo>
                  <a:lnTo>
                    <a:pt x="6230" y="3294"/>
                  </a:lnTo>
                  <a:lnTo>
                    <a:pt x="6150" y="3214"/>
                  </a:lnTo>
                  <a:lnTo>
                    <a:pt x="6110" y="3201"/>
                  </a:lnTo>
                  <a:lnTo>
                    <a:pt x="6044" y="3188"/>
                  </a:lnTo>
                  <a:lnTo>
                    <a:pt x="5818" y="3175"/>
                  </a:lnTo>
                  <a:lnTo>
                    <a:pt x="5473" y="3161"/>
                  </a:lnTo>
                  <a:lnTo>
                    <a:pt x="5008" y="3161"/>
                  </a:lnTo>
                  <a:lnTo>
                    <a:pt x="5008" y="2683"/>
                  </a:lnTo>
                  <a:lnTo>
                    <a:pt x="5605" y="2683"/>
                  </a:lnTo>
                  <a:lnTo>
                    <a:pt x="6044" y="2670"/>
                  </a:lnTo>
                  <a:lnTo>
                    <a:pt x="6323" y="2657"/>
                  </a:lnTo>
                  <a:lnTo>
                    <a:pt x="6402" y="2643"/>
                  </a:lnTo>
                  <a:lnTo>
                    <a:pt x="6442" y="2630"/>
                  </a:lnTo>
                  <a:lnTo>
                    <a:pt x="6482" y="2577"/>
                  </a:lnTo>
                  <a:lnTo>
                    <a:pt x="6522" y="2510"/>
                  </a:lnTo>
                  <a:lnTo>
                    <a:pt x="6548" y="2418"/>
                  </a:lnTo>
                  <a:lnTo>
                    <a:pt x="6548" y="2298"/>
                  </a:lnTo>
                  <a:lnTo>
                    <a:pt x="6548" y="2192"/>
                  </a:lnTo>
                  <a:lnTo>
                    <a:pt x="6535" y="2072"/>
                  </a:lnTo>
                  <a:lnTo>
                    <a:pt x="6508" y="1953"/>
                  </a:lnTo>
                  <a:lnTo>
                    <a:pt x="6482" y="1820"/>
                  </a:lnTo>
                  <a:lnTo>
                    <a:pt x="6389" y="1554"/>
                  </a:lnTo>
                  <a:lnTo>
                    <a:pt x="6256" y="1275"/>
                  </a:lnTo>
                  <a:lnTo>
                    <a:pt x="6230" y="1236"/>
                  </a:lnTo>
                  <a:lnTo>
                    <a:pt x="6190" y="1209"/>
                  </a:lnTo>
                  <a:lnTo>
                    <a:pt x="6137" y="1182"/>
                  </a:lnTo>
                  <a:lnTo>
                    <a:pt x="6083" y="1182"/>
                  </a:lnTo>
                  <a:lnTo>
                    <a:pt x="5964" y="1196"/>
                  </a:lnTo>
                  <a:lnTo>
                    <a:pt x="5791" y="1249"/>
                  </a:lnTo>
                  <a:lnTo>
                    <a:pt x="5632" y="1302"/>
                  </a:lnTo>
                  <a:lnTo>
                    <a:pt x="5552" y="1315"/>
                  </a:lnTo>
                  <a:lnTo>
                    <a:pt x="5021" y="1328"/>
                  </a:lnTo>
                  <a:lnTo>
                    <a:pt x="5021" y="983"/>
                  </a:lnTo>
                  <a:lnTo>
                    <a:pt x="5034" y="903"/>
                  </a:lnTo>
                  <a:lnTo>
                    <a:pt x="5087" y="757"/>
                  </a:lnTo>
                  <a:lnTo>
                    <a:pt x="5127" y="585"/>
                  </a:lnTo>
                  <a:lnTo>
                    <a:pt x="5154" y="478"/>
                  </a:lnTo>
                  <a:lnTo>
                    <a:pt x="5140" y="412"/>
                  </a:lnTo>
                  <a:lnTo>
                    <a:pt x="5127" y="359"/>
                  </a:lnTo>
                  <a:lnTo>
                    <a:pt x="5101" y="319"/>
                  </a:lnTo>
                  <a:lnTo>
                    <a:pt x="5048" y="293"/>
                  </a:lnTo>
                  <a:lnTo>
                    <a:pt x="4769" y="160"/>
                  </a:lnTo>
                  <a:lnTo>
                    <a:pt x="4503" y="67"/>
                  </a:lnTo>
                  <a:lnTo>
                    <a:pt x="4251" y="14"/>
                  </a:lnTo>
                  <a:lnTo>
                    <a:pt x="4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2778525" y="1854100"/>
              <a:ext cx="43850" cy="211850"/>
            </a:xfrm>
            <a:custGeom>
              <a:rect b="b" l="l" r="r" t="t"/>
              <a:pathLst>
                <a:path extrusionOk="0" h="8474" w="1754">
                  <a:moveTo>
                    <a:pt x="532" y="0"/>
                  </a:moveTo>
                  <a:lnTo>
                    <a:pt x="466" y="27"/>
                  </a:lnTo>
                  <a:lnTo>
                    <a:pt x="399" y="53"/>
                  </a:lnTo>
                  <a:lnTo>
                    <a:pt x="333" y="80"/>
                  </a:lnTo>
                  <a:lnTo>
                    <a:pt x="293" y="120"/>
                  </a:lnTo>
                  <a:lnTo>
                    <a:pt x="253" y="160"/>
                  </a:lnTo>
                  <a:lnTo>
                    <a:pt x="213" y="200"/>
                  </a:lnTo>
                  <a:lnTo>
                    <a:pt x="200" y="253"/>
                  </a:lnTo>
                  <a:lnTo>
                    <a:pt x="187" y="306"/>
                  </a:lnTo>
                  <a:lnTo>
                    <a:pt x="173" y="372"/>
                  </a:lnTo>
                  <a:lnTo>
                    <a:pt x="173" y="3998"/>
                  </a:lnTo>
                  <a:lnTo>
                    <a:pt x="54" y="4343"/>
                  </a:lnTo>
                  <a:lnTo>
                    <a:pt x="14" y="4503"/>
                  </a:lnTo>
                  <a:lnTo>
                    <a:pt x="1" y="4635"/>
                  </a:lnTo>
                  <a:lnTo>
                    <a:pt x="1" y="4689"/>
                  </a:lnTo>
                  <a:lnTo>
                    <a:pt x="14" y="4728"/>
                  </a:lnTo>
                  <a:lnTo>
                    <a:pt x="41" y="4768"/>
                  </a:lnTo>
                  <a:lnTo>
                    <a:pt x="54" y="4808"/>
                  </a:lnTo>
                  <a:lnTo>
                    <a:pt x="200" y="4954"/>
                  </a:lnTo>
                  <a:lnTo>
                    <a:pt x="373" y="5087"/>
                  </a:lnTo>
                  <a:lnTo>
                    <a:pt x="545" y="5220"/>
                  </a:lnTo>
                  <a:lnTo>
                    <a:pt x="758" y="5339"/>
                  </a:lnTo>
                  <a:lnTo>
                    <a:pt x="957" y="5432"/>
                  </a:lnTo>
                  <a:lnTo>
                    <a:pt x="1143" y="5499"/>
                  </a:lnTo>
                  <a:lnTo>
                    <a:pt x="1302" y="5539"/>
                  </a:lnTo>
                  <a:lnTo>
                    <a:pt x="1448" y="5552"/>
                  </a:lnTo>
                  <a:lnTo>
                    <a:pt x="1555" y="5552"/>
                  </a:lnTo>
                  <a:lnTo>
                    <a:pt x="1594" y="5539"/>
                  </a:lnTo>
                  <a:lnTo>
                    <a:pt x="1621" y="5512"/>
                  </a:lnTo>
                  <a:lnTo>
                    <a:pt x="1648" y="5472"/>
                  </a:lnTo>
                  <a:lnTo>
                    <a:pt x="1674" y="5432"/>
                  </a:lnTo>
                  <a:lnTo>
                    <a:pt x="1714" y="5313"/>
                  </a:lnTo>
                  <a:lnTo>
                    <a:pt x="1727" y="5153"/>
                  </a:lnTo>
                  <a:lnTo>
                    <a:pt x="1714" y="4981"/>
                  </a:lnTo>
                  <a:lnTo>
                    <a:pt x="1701" y="4808"/>
                  </a:lnTo>
                  <a:lnTo>
                    <a:pt x="1701" y="890"/>
                  </a:lnTo>
                  <a:lnTo>
                    <a:pt x="1687" y="505"/>
                  </a:lnTo>
                  <a:lnTo>
                    <a:pt x="1687" y="412"/>
                  </a:lnTo>
                  <a:lnTo>
                    <a:pt x="1674" y="372"/>
                  </a:lnTo>
                  <a:lnTo>
                    <a:pt x="1621" y="306"/>
                  </a:lnTo>
                  <a:lnTo>
                    <a:pt x="1528" y="239"/>
                  </a:lnTo>
                  <a:lnTo>
                    <a:pt x="1395" y="173"/>
                  </a:lnTo>
                  <a:lnTo>
                    <a:pt x="1249" y="120"/>
                  </a:lnTo>
                  <a:lnTo>
                    <a:pt x="1076" y="67"/>
                  </a:lnTo>
                  <a:lnTo>
                    <a:pt x="917" y="27"/>
                  </a:lnTo>
                  <a:lnTo>
                    <a:pt x="771" y="14"/>
                  </a:lnTo>
                  <a:lnTo>
                    <a:pt x="625" y="0"/>
                  </a:lnTo>
                  <a:close/>
                  <a:moveTo>
                    <a:pt x="399" y="6030"/>
                  </a:moveTo>
                  <a:lnTo>
                    <a:pt x="346" y="6043"/>
                  </a:lnTo>
                  <a:lnTo>
                    <a:pt x="306" y="6070"/>
                  </a:lnTo>
                  <a:lnTo>
                    <a:pt x="266" y="6110"/>
                  </a:lnTo>
                  <a:lnTo>
                    <a:pt x="240" y="6150"/>
                  </a:lnTo>
                  <a:lnTo>
                    <a:pt x="213" y="6216"/>
                  </a:lnTo>
                  <a:lnTo>
                    <a:pt x="187" y="6282"/>
                  </a:lnTo>
                  <a:lnTo>
                    <a:pt x="173" y="6362"/>
                  </a:lnTo>
                  <a:lnTo>
                    <a:pt x="160" y="6867"/>
                  </a:lnTo>
                  <a:lnTo>
                    <a:pt x="173" y="7172"/>
                  </a:lnTo>
                  <a:lnTo>
                    <a:pt x="173" y="7292"/>
                  </a:lnTo>
                  <a:lnTo>
                    <a:pt x="160" y="7385"/>
                  </a:lnTo>
                  <a:lnTo>
                    <a:pt x="133" y="7464"/>
                  </a:lnTo>
                  <a:lnTo>
                    <a:pt x="107" y="7531"/>
                  </a:lnTo>
                  <a:lnTo>
                    <a:pt x="67" y="7637"/>
                  </a:lnTo>
                  <a:lnTo>
                    <a:pt x="41" y="7730"/>
                  </a:lnTo>
                  <a:lnTo>
                    <a:pt x="41" y="7810"/>
                  </a:lnTo>
                  <a:lnTo>
                    <a:pt x="54" y="7876"/>
                  </a:lnTo>
                  <a:lnTo>
                    <a:pt x="94" y="7916"/>
                  </a:lnTo>
                  <a:lnTo>
                    <a:pt x="147" y="7969"/>
                  </a:lnTo>
                  <a:lnTo>
                    <a:pt x="293" y="8062"/>
                  </a:lnTo>
                  <a:lnTo>
                    <a:pt x="492" y="8168"/>
                  </a:lnTo>
                  <a:lnTo>
                    <a:pt x="758" y="8288"/>
                  </a:lnTo>
                  <a:lnTo>
                    <a:pt x="997" y="8381"/>
                  </a:lnTo>
                  <a:lnTo>
                    <a:pt x="1196" y="8447"/>
                  </a:lnTo>
                  <a:lnTo>
                    <a:pt x="1329" y="8474"/>
                  </a:lnTo>
                  <a:lnTo>
                    <a:pt x="1422" y="8474"/>
                  </a:lnTo>
                  <a:lnTo>
                    <a:pt x="1501" y="8447"/>
                  </a:lnTo>
                  <a:lnTo>
                    <a:pt x="1581" y="8394"/>
                  </a:lnTo>
                  <a:lnTo>
                    <a:pt x="1621" y="8328"/>
                  </a:lnTo>
                  <a:lnTo>
                    <a:pt x="1661" y="8235"/>
                  </a:lnTo>
                  <a:lnTo>
                    <a:pt x="1687" y="7969"/>
                  </a:lnTo>
                  <a:lnTo>
                    <a:pt x="1701" y="7637"/>
                  </a:lnTo>
                  <a:lnTo>
                    <a:pt x="1727" y="7013"/>
                  </a:lnTo>
                  <a:lnTo>
                    <a:pt x="1754" y="6707"/>
                  </a:lnTo>
                  <a:lnTo>
                    <a:pt x="1741" y="6614"/>
                  </a:lnTo>
                  <a:lnTo>
                    <a:pt x="1727" y="6548"/>
                  </a:lnTo>
                  <a:lnTo>
                    <a:pt x="1714" y="6521"/>
                  </a:lnTo>
                  <a:lnTo>
                    <a:pt x="1687" y="6495"/>
                  </a:lnTo>
                  <a:lnTo>
                    <a:pt x="1581" y="6415"/>
                  </a:lnTo>
                  <a:lnTo>
                    <a:pt x="1422" y="6335"/>
                  </a:lnTo>
                  <a:lnTo>
                    <a:pt x="1209" y="6243"/>
                  </a:lnTo>
                  <a:lnTo>
                    <a:pt x="983" y="6163"/>
                  </a:lnTo>
                  <a:lnTo>
                    <a:pt x="784" y="6096"/>
                  </a:lnTo>
                  <a:lnTo>
                    <a:pt x="612" y="6043"/>
                  </a:lnTo>
                  <a:lnTo>
                    <a:pt x="466" y="6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2843275" y="1854100"/>
              <a:ext cx="43525" cy="211850"/>
            </a:xfrm>
            <a:custGeom>
              <a:rect b="b" l="l" r="r" t="t"/>
              <a:pathLst>
                <a:path extrusionOk="0" h="8474" w="1741">
                  <a:moveTo>
                    <a:pt x="532" y="0"/>
                  </a:moveTo>
                  <a:lnTo>
                    <a:pt x="465" y="27"/>
                  </a:lnTo>
                  <a:lnTo>
                    <a:pt x="386" y="53"/>
                  </a:lnTo>
                  <a:lnTo>
                    <a:pt x="333" y="80"/>
                  </a:lnTo>
                  <a:lnTo>
                    <a:pt x="279" y="120"/>
                  </a:lnTo>
                  <a:lnTo>
                    <a:pt x="240" y="160"/>
                  </a:lnTo>
                  <a:lnTo>
                    <a:pt x="213" y="200"/>
                  </a:lnTo>
                  <a:lnTo>
                    <a:pt x="186" y="253"/>
                  </a:lnTo>
                  <a:lnTo>
                    <a:pt x="173" y="306"/>
                  </a:lnTo>
                  <a:lnTo>
                    <a:pt x="173" y="372"/>
                  </a:lnTo>
                  <a:lnTo>
                    <a:pt x="173" y="3998"/>
                  </a:lnTo>
                  <a:lnTo>
                    <a:pt x="54" y="4343"/>
                  </a:lnTo>
                  <a:lnTo>
                    <a:pt x="14" y="4503"/>
                  </a:lnTo>
                  <a:lnTo>
                    <a:pt x="1" y="4635"/>
                  </a:lnTo>
                  <a:lnTo>
                    <a:pt x="1" y="4689"/>
                  </a:lnTo>
                  <a:lnTo>
                    <a:pt x="14" y="4728"/>
                  </a:lnTo>
                  <a:lnTo>
                    <a:pt x="27" y="4768"/>
                  </a:lnTo>
                  <a:lnTo>
                    <a:pt x="54" y="4808"/>
                  </a:lnTo>
                  <a:lnTo>
                    <a:pt x="200" y="4954"/>
                  </a:lnTo>
                  <a:lnTo>
                    <a:pt x="359" y="5087"/>
                  </a:lnTo>
                  <a:lnTo>
                    <a:pt x="545" y="5220"/>
                  </a:lnTo>
                  <a:lnTo>
                    <a:pt x="744" y="5339"/>
                  </a:lnTo>
                  <a:lnTo>
                    <a:pt x="943" y="5432"/>
                  </a:lnTo>
                  <a:lnTo>
                    <a:pt x="1129" y="5499"/>
                  </a:lnTo>
                  <a:lnTo>
                    <a:pt x="1302" y="5539"/>
                  </a:lnTo>
                  <a:lnTo>
                    <a:pt x="1448" y="5552"/>
                  </a:lnTo>
                  <a:lnTo>
                    <a:pt x="1541" y="5552"/>
                  </a:lnTo>
                  <a:lnTo>
                    <a:pt x="1581" y="5539"/>
                  </a:lnTo>
                  <a:lnTo>
                    <a:pt x="1621" y="5512"/>
                  </a:lnTo>
                  <a:lnTo>
                    <a:pt x="1647" y="5472"/>
                  </a:lnTo>
                  <a:lnTo>
                    <a:pt x="1674" y="5432"/>
                  </a:lnTo>
                  <a:lnTo>
                    <a:pt x="1714" y="5313"/>
                  </a:lnTo>
                  <a:lnTo>
                    <a:pt x="1727" y="5153"/>
                  </a:lnTo>
                  <a:lnTo>
                    <a:pt x="1714" y="4981"/>
                  </a:lnTo>
                  <a:lnTo>
                    <a:pt x="1687" y="4808"/>
                  </a:lnTo>
                  <a:lnTo>
                    <a:pt x="1687" y="890"/>
                  </a:lnTo>
                  <a:lnTo>
                    <a:pt x="1687" y="505"/>
                  </a:lnTo>
                  <a:lnTo>
                    <a:pt x="1674" y="412"/>
                  </a:lnTo>
                  <a:lnTo>
                    <a:pt x="1674" y="372"/>
                  </a:lnTo>
                  <a:lnTo>
                    <a:pt x="1608" y="306"/>
                  </a:lnTo>
                  <a:lnTo>
                    <a:pt x="1515" y="239"/>
                  </a:lnTo>
                  <a:lnTo>
                    <a:pt x="1395" y="173"/>
                  </a:lnTo>
                  <a:lnTo>
                    <a:pt x="1236" y="120"/>
                  </a:lnTo>
                  <a:lnTo>
                    <a:pt x="1076" y="67"/>
                  </a:lnTo>
                  <a:lnTo>
                    <a:pt x="917" y="27"/>
                  </a:lnTo>
                  <a:lnTo>
                    <a:pt x="758" y="14"/>
                  </a:lnTo>
                  <a:lnTo>
                    <a:pt x="625" y="0"/>
                  </a:lnTo>
                  <a:close/>
                  <a:moveTo>
                    <a:pt x="399" y="6030"/>
                  </a:moveTo>
                  <a:lnTo>
                    <a:pt x="346" y="6043"/>
                  </a:lnTo>
                  <a:lnTo>
                    <a:pt x="306" y="6070"/>
                  </a:lnTo>
                  <a:lnTo>
                    <a:pt x="266" y="6110"/>
                  </a:lnTo>
                  <a:lnTo>
                    <a:pt x="226" y="6150"/>
                  </a:lnTo>
                  <a:lnTo>
                    <a:pt x="200" y="6216"/>
                  </a:lnTo>
                  <a:lnTo>
                    <a:pt x="186" y="6282"/>
                  </a:lnTo>
                  <a:lnTo>
                    <a:pt x="173" y="6362"/>
                  </a:lnTo>
                  <a:lnTo>
                    <a:pt x="160" y="6867"/>
                  </a:lnTo>
                  <a:lnTo>
                    <a:pt x="173" y="7172"/>
                  </a:lnTo>
                  <a:lnTo>
                    <a:pt x="160" y="7292"/>
                  </a:lnTo>
                  <a:lnTo>
                    <a:pt x="147" y="7385"/>
                  </a:lnTo>
                  <a:lnTo>
                    <a:pt x="133" y="7464"/>
                  </a:lnTo>
                  <a:lnTo>
                    <a:pt x="107" y="7531"/>
                  </a:lnTo>
                  <a:lnTo>
                    <a:pt x="54" y="7637"/>
                  </a:lnTo>
                  <a:lnTo>
                    <a:pt x="40" y="7730"/>
                  </a:lnTo>
                  <a:lnTo>
                    <a:pt x="27" y="7810"/>
                  </a:lnTo>
                  <a:lnTo>
                    <a:pt x="54" y="7876"/>
                  </a:lnTo>
                  <a:lnTo>
                    <a:pt x="93" y="7916"/>
                  </a:lnTo>
                  <a:lnTo>
                    <a:pt x="147" y="7969"/>
                  </a:lnTo>
                  <a:lnTo>
                    <a:pt x="293" y="8062"/>
                  </a:lnTo>
                  <a:lnTo>
                    <a:pt x="492" y="8168"/>
                  </a:lnTo>
                  <a:lnTo>
                    <a:pt x="744" y="8288"/>
                  </a:lnTo>
                  <a:lnTo>
                    <a:pt x="997" y="8381"/>
                  </a:lnTo>
                  <a:lnTo>
                    <a:pt x="1183" y="8447"/>
                  </a:lnTo>
                  <a:lnTo>
                    <a:pt x="1329" y="8474"/>
                  </a:lnTo>
                  <a:lnTo>
                    <a:pt x="1408" y="8474"/>
                  </a:lnTo>
                  <a:lnTo>
                    <a:pt x="1501" y="8447"/>
                  </a:lnTo>
                  <a:lnTo>
                    <a:pt x="1568" y="8394"/>
                  </a:lnTo>
                  <a:lnTo>
                    <a:pt x="1621" y="8328"/>
                  </a:lnTo>
                  <a:lnTo>
                    <a:pt x="1647" y="8235"/>
                  </a:lnTo>
                  <a:lnTo>
                    <a:pt x="1674" y="7969"/>
                  </a:lnTo>
                  <a:lnTo>
                    <a:pt x="1687" y="7637"/>
                  </a:lnTo>
                  <a:lnTo>
                    <a:pt x="1727" y="7013"/>
                  </a:lnTo>
                  <a:lnTo>
                    <a:pt x="1740" y="6707"/>
                  </a:lnTo>
                  <a:lnTo>
                    <a:pt x="1740" y="6614"/>
                  </a:lnTo>
                  <a:lnTo>
                    <a:pt x="1727" y="6548"/>
                  </a:lnTo>
                  <a:lnTo>
                    <a:pt x="1714" y="6521"/>
                  </a:lnTo>
                  <a:lnTo>
                    <a:pt x="1687" y="6495"/>
                  </a:lnTo>
                  <a:lnTo>
                    <a:pt x="1581" y="6415"/>
                  </a:lnTo>
                  <a:lnTo>
                    <a:pt x="1422" y="6335"/>
                  </a:lnTo>
                  <a:lnTo>
                    <a:pt x="1209" y="6243"/>
                  </a:lnTo>
                  <a:lnTo>
                    <a:pt x="983" y="6163"/>
                  </a:lnTo>
                  <a:lnTo>
                    <a:pt x="784" y="6096"/>
                  </a:lnTo>
                  <a:lnTo>
                    <a:pt x="611" y="6043"/>
                  </a:lnTo>
                  <a:lnTo>
                    <a:pt x="465" y="6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3"/>
            <p:cNvSpPr/>
            <p:nvPr/>
          </p:nvSpPr>
          <p:spPr>
            <a:xfrm>
              <a:off x="2907700" y="1854100"/>
              <a:ext cx="43850" cy="211850"/>
            </a:xfrm>
            <a:custGeom>
              <a:rect b="b" l="l" r="r" t="t"/>
              <a:pathLst>
                <a:path extrusionOk="0" h="8474" w="1754">
                  <a:moveTo>
                    <a:pt x="531" y="0"/>
                  </a:moveTo>
                  <a:lnTo>
                    <a:pt x="465" y="27"/>
                  </a:lnTo>
                  <a:lnTo>
                    <a:pt x="398" y="53"/>
                  </a:lnTo>
                  <a:lnTo>
                    <a:pt x="345" y="80"/>
                  </a:lnTo>
                  <a:lnTo>
                    <a:pt x="292" y="120"/>
                  </a:lnTo>
                  <a:lnTo>
                    <a:pt x="252" y="160"/>
                  </a:lnTo>
                  <a:lnTo>
                    <a:pt x="226" y="200"/>
                  </a:lnTo>
                  <a:lnTo>
                    <a:pt x="199" y="253"/>
                  </a:lnTo>
                  <a:lnTo>
                    <a:pt x="186" y="306"/>
                  </a:lnTo>
                  <a:lnTo>
                    <a:pt x="173" y="372"/>
                  </a:lnTo>
                  <a:lnTo>
                    <a:pt x="173" y="3998"/>
                  </a:lnTo>
                  <a:lnTo>
                    <a:pt x="66" y="4343"/>
                  </a:lnTo>
                  <a:lnTo>
                    <a:pt x="27" y="4503"/>
                  </a:lnTo>
                  <a:lnTo>
                    <a:pt x="0" y="4635"/>
                  </a:lnTo>
                  <a:lnTo>
                    <a:pt x="13" y="4689"/>
                  </a:lnTo>
                  <a:lnTo>
                    <a:pt x="27" y="4728"/>
                  </a:lnTo>
                  <a:lnTo>
                    <a:pt x="40" y="4768"/>
                  </a:lnTo>
                  <a:lnTo>
                    <a:pt x="66" y="4808"/>
                  </a:lnTo>
                  <a:lnTo>
                    <a:pt x="213" y="4954"/>
                  </a:lnTo>
                  <a:lnTo>
                    <a:pt x="372" y="5087"/>
                  </a:lnTo>
                  <a:lnTo>
                    <a:pt x="558" y="5220"/>
                  </a:lnTo>
                  <a:lnTo>
                    <a:pt x="757" y="5339"/>
                  </a:lnTo>
                  <a:lnTo>
                    <a:pt x="956" y="5432"/>
                  </a:lnTo>
                  <a:lnTo>
                    <a:pt x="1142" y="5499"/>
                  </a:lnTo>
                  <a:lnTo>
                    <a:pt x="1315" y="5539"/>
                  </a:lnTo>
                  <a:lnTo>
                    <a:pt x="1461" y="5552"/>
                  </a:lnTo>
                  <a:lnTo>
                    <a:pt x="1554" y="5552"/>
                  </a:lnTo>
                  <a:lnTo>
                    <a:pt x="1594" y="5539"/>
                  </a:lnTo>
                  <a:lnTo>
                    <a:pt x="1620" y="5512"/>
                  </a:lnTo>
                  <a:lnTo>
                    <a:pt x="1660" y="5472"/>
                  </a:lnTo>
                  <a:lnTo>
                    <a:pt x="1687" y="5432"/>
                  </a:lnTo>
                  <a:lnTo>
                    <a:pt x="1713" y="5313"/>
                  </a:lnTo>
                  <a:lnTo>
                    <a:pt x="1740" y="5153"/>
                  </a:lnTo>
                  <a:lnTo>
                    <a:pt x="1713" y="4981"/>
                  </a:lnTo>
                  <a:lnTo>
                    <a:pt x="1700" y="4808"/>
                  </a:lnTo>
                  <a:lnTo>
                    <a:pt x="1700" y="890"/>
                  </a:lnTo>
                  <a:lnTo>
                    <a:pt x="1687" y="505"/>
                  </a:lnTo>
                  <a:lnTo>
                    <a:pt x="1687" y="412"/>
                  </a:lnTo>
                  <a:lnTo>
                    <a:pt x="1673" y="372"/>
                  </a:lnTo>
                  <a:lnTo>
                    <a:pt x="1620" y="306"/>
                  </a:lnTo>
                  <a:lnTo>
                    <a:pt x="1527" y="239"/>
                  </a:lnTo>
                  <a:lnTo>
                    <a:pt x="1408" y="173"/>
                  </a:lnTo>
                  <a:lnTo>
                    <a:pt x="1248" y="120"/>
                  </a:lnTo>
                  <a:lnTo>
                    <a:pt x="1076" y="67"/>
                  </a:lnTo>
                  <a:lnTo>
                    <a:pt x="916" y="27"/>
                  </a:lnTo>
                  <a:lnTo>
                    <a:pt x="770" y="14"/>
                  </a:lnTo>
                  <a:lnTo>
                    <a:pt x="624" y="0"/>
                  </a:lnTo>
                  <a:close/>
                  <a:moveTo>
                    <a:pt x="412" y="6030"/>
                  </a:moveTo>
                  <a:lnTo>
                    <a:pt x="359" y="6043"/>
                  </a:lnTo>
                  <a:lnTo>
                    <a:pt x="306" y="6070"/>
                  </a:lnTo>
                  <a:lnTo>
                    <a:pt x="266" y="6110"/>
                  </a:lnTo>
                  <a:lnTo>
                    <a:pt x="239" y="6150"/>
                  </a:lnTo>
                  <a:lnTo>
                    <a:pt x="213" y="6216"/>
                  </a:lnTo>
                  <a:lnTo>
                    <a:pt x="186" y="6282"/>
                  </a:lnTo>
                  <a:lnTo>
                    <a:pt x="173" y="6362"/>
                  </a:lnTo>
                  <a:lnTo>
                    <a:pt x="173" y="6867"/>
                  </a:lnTo>
                  <a:lnTo>
                    <a:pt x="173" y="7172"/>
                  </a:lnTo>
                  <a:lnTo>
                    <a:pt x="173" y="7292"/>
                  </a:lnTo>
                  <a:lnTo>
                    <a:pt x="159" y="7385"/>
                  </a:lnTo>
                  <a:lnTo>
                    <a:pt x="133" y="7464"/>
                  </a:lnTo>
                  <a:lnTo>
                    <a:pt x="106" y="7531"/>
                  </a:lnTo>
                  <a:lnTo>
                    <a:pt x="66" y="7637"/>
                  </a:lnTo>
                  <a:lnTo>
                    <a:pt x="40" y="7730"/>
                  </a:lnTo>
                  <a:lnTo>
                    <a:pt x="40" y="7810"/>
                  </a:lnTo>
                  <a:lnTo>
                    <a:pt x="66" y="7876"/>
                  </a:lnTo>
                  <a:lnTo>
                    <a:pt x="93" y="7916"/>
                  </a:lnTo>
                  <a:lnTo>
                    <a:pt x="146" y="7969"/>
                  </a:lnTo>
                  <a:lnTo>
                    <a:pt x="292" y="8062"/>
                  </a:lnTo>
                  <a:lnTo>
                    <a:pt x="491" y="8168"/>
                  </a:lnTo>
                  <a:lnTo>
                    <a:pt x="757" y="8288"/>
                  </a:lnTo>
                  <a:lnTo>
                    <a:pt x="996" y="8381"/>
                  </a:lnTo>
                  <a:lnTo>
                    <a:pt x="1195" y="8447"/>
                  </a:lnTo>
                  <a:lnTo>
                    <a:pt x="1328" y="8474"/>
                  </a:lnTo>
                  <a:lnTo>
                    <a:pt x="1421" y="8474"/>
                  </a:lnTo>
                  <a:lnTo>
                    <a:pt x="1514" y="8447"/>
                  </a:lnTo>
                  <a:lnTo>
                    <a:pt x="1580" y="8394"/>
                  </a:lnTo>
                  <a:lnTo>
                    <a:pt x="1634" y="8328"/>
                  </a:lnTo>
                  <a:lnTo>
                    <a:pt x="1660" y="8235"/>
                  </a:lnTo>
                  <a:lnTo>
                    <a:pt x="1687" y="7969"/>
                  </a:lnTo>
                  <a:lnTo>
                    <a:pt x="1700" y="7637"/>
                  </a:lnTo>
                  <a:lnTo>
                    <a:pt x="1740" y="7013"/>
                  </a:lnTo>
                  <a:lnTo>
                    <a:pt x="1753" y="6707"/>
                  </a:lnTo>
                  <a:lnTo>
                    <a:pt x="1753" y="6614"/>
                  </a:lnTo>
                  <a:lnTo>
                    <a:pt x="1740" y="6548"/>
                  </a:lnTo>
                  <a:lnTo>
                    <a:pt x="1713" y="6521"/>
                  </a:lnTo>
                  <a:lnTo>
                    <a:pt x="1687" y="6495"/>
                  </a:lnTo>
                  <a:lnTo>
                    <a:pt x="1580" y="6415"/>
                  </a:lnTo>
                  <a:lnTo>
                    <a:pt x="1434" y="6335"/>
                  </a:lnTo>
                  <a:lnTo>
                    <a:pt x="1222" y="6243"/>
                  </a:lnTo>
                  <a:lnTo>
                    <a:pt x="996" y="6163"/>
                  </a:lnTo>
                  <a:lnTo>
                    <a:pt x="784" y="6096"/>
                  </a:lnTo>
                  <a:lnTo>
                    <a:pt x="611" y="6043"/>
                  </a:lnTo>
                  <a:lnTo>
                    <a:pt x="465" y="6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3"/>
            <p:cNvSpPr/>
            <p:nvPr/>
          </p:nvSpPr>
          <p:spPr>
            <a:xfrm>
              <a:off x="2972425" y="1854100"/>
              <a:ext cx="43525" cy="211850"/>
            </a:xfrm>
            <a:custGeom>
              <a:rect b="b" l="l" r="r" t="t"/>
              <a:pathLst>
                <a:path extrusionOk="0" h="8474" w="1741">
                  <a:moveTo>
                    <a:pt x="532" y="0"/>
                  </a:moveTo>
                  <a:lnTo>
                    <a:pt x="466" y="27"/>
                  </a:lnTo>
                  <a:lnTo>
                    <a:pt x="399" y="53"/>
                  </a:lnTo>
                  <a:lnTo>
                    <a:pt x="333" y="80"/>
                  </a:lnTo>
                  <a:lnTo>
                    <a:pt x="293" y="120"/>
                  </a:lnTo>
                  <a:lnTo>
                    <a:pt x="253" y="160"/>
                  </a:lnTo>
                  <a:lnTo>
                    <a:pt x="213" y="200"/>
                  </a:lnTo>
                  <a:lnTo>
                    <a:pt x="187" y="253"/>
                  </a:lnTo>
                  <a:lnTo>
                    <a:pt x="174" y="306"/>
                  </a:lnTo>
                  <a:lnTo>
                    <a:pt x="174" y="372"/>
                  </a:lnTo>
                  <a:lnTo>
                    <a:pt x="174" y="3998"/>
                  </a:lnTo>
                  <a:lnTo>
                    <a:pt x="54" y="4343"/>
                  </a:lnTo>
                  <a:lnTo>
                    <a:pt x="14" y="4503"/>
                  </a:lnTo>
                  <a:lnTo>
                    <a:pt x="1" y="4635"/>
                  </a:lnTo>
                  <a:lnTo>
                    <a:pt x="1" y="4689"/>
                  </a:lnTo>
                  <a:lnTo>
                    <a:pt x="14" y="4728"/>
                  </a:lnTo>
                  <a:lnTo>
                    <a:pt x="41" y="4768"/>
                  </a:lnTo>
                  <a:lnTo>
                    <a:pt x="54" y="4808"/>
                  </a:lnTo>
                  <a:lnTo>
                    <a:pt x="200" y="4954"/>
                  </a:lnTo>
                  <a:lnTo>
                    <a:pt x="373" y="5087"/>
                  </a:lnTo>
                  <a:lnTo>
                    <a:pt x="545" y="5220"/>
                  </a:lnTo>
                  <a:lnTo>
                    <a:pt x="758" y="5339"/>
                  </a:lnTo>
                  <a:lnTo>
                    <a:pt x="957" y="5432"/>
                  </a:lnTo>
                  <a:lnTo>
                    <a:pt x="1143" y="5499"/>
                  </a:lnTo>
                  <a:lnTo>
                    <a:pt x="1302" y="5539"/>
                  </a:lnTo>
                  <a:lnTo>
                    <a:pt x="1449" y="5552"/>
                  </a:lnTo>
                  <a:lnTo>
                    <a:pt x="1555" y="5552"/>
                  </a:lnTo>
                  <a:lnTo>
                    <a:pt x="1581" y="5539"/>
                  </a:lnTo>
                  <a:lnTo>
                    <a:pt x="1621" y="5512"/>
                  </a:lnTo>
                  <a:lnTo>
                    <a:pt x="1648" y="5472"/>
                  </a:lnTo>
                  <a:lnTo>
                    <a:pt x="1674" y="5432"/>
                  </a:lnTo>
                  <a:lnTo>
                    <a:pt x="1714" y="5313"/>
                  </a:lnTo>
                  <a:lnTo>
                    <a:pt x="1727" y="5153"/>
                  </a:lnTo>
                  <a:lnTo>
                    <a:pt x="1714" y="4981"/>
                  </a:lnTo>
                  <a:lnTo>
                    <a:pt x="1688" y="4808"/>
                  </a:lnTo>
                  <a:lnTo>
                    <a:pt x="1688" y="890"/>
                  </a:lnTo>
                  <a:lnTo>
                    <a:pt x="1688" y="505"/>
                  </a:lnTo>
                  <a:lnTo>
                    <a:pt x="1688" y="412"/>
                  </a:lnTo>
                  <a:lnTo>
                    <a:pt x="1674" y="372"/>
                  </a:lnTo>
                  <a:lnTo>
                    <a:pt x="1621" y="306"/>
                  </a:lnTo>
                  <a:lnTo>
                    <a:pt x="1528" y="239"/>
                  </a:lnTo>
                  <a:lnTo>
                    <a:pt x="1395" y="173"/>
                  </a:lnTo>
                  <a:lnTo>
                    <a:pt x="1236" y="120"/>
                  </a:lnTo>
                  <a:lnTo>
                    <a:pt x="1077" y="67"/>
                  </a:lnTo>
                  <a:lnTo>
                    <a:pt x="917" y="27"/>
                  </a:lnTo>
                  <a:lnTo>
                    <a:pt x="771" y="14"/>
                  </a:lnTo>
                  <a:lnTo>
                    <a:pt x="625" y="0"/>
                  </a:lnTo>
                  <a:close/>
                  <a:moveTo>
                    <a:pt x="399" y="6030"/>
                  </a:moveTo>
                  <a:lnTo>
                    <a:pt x="346" y="6043"/>
                  </a:lnTo>
                  <a:lnTo>
                    <a:pt x="306" y="6070"/>
                  </a:lnTo>
                  <a:lnTo>
                    <a:pt x="266" y="6110"/>
                  </a:lnTo>
                  <a:lnTo>
                    <a:pt x="240" y="6150"/>
                  </a:lnTo>
                  <a:lnTo>
                    <a:pt x="213" y="6216"/>
                  </a:lnTo>
                  <a:lnTo>
                    <a:pt x="187" y="6282"/>
                  </a:lnTo>
                  <a:lnTo>
                    <a:pt x="174" y="6362"/>
                  </a:lnTo>
                  <a:lnTo>
                    <a:pt x="160" y="6867"/>
                  </a:lnTo>
                  <a:lnTo>
                    <a:pt x="174" y="7172"/>
                  </a:lnTo>
                  <a:lnTo>
                    <a:pt x="174" y="7292"/>
                  </a:lnTo>
                  <a:lnTo>
                    <a:pt x="147" y="7385"/>
                  </a:lnTo>
                  <a:lnTo>
                    <a:pt x="134" y="7464"/>
                  </a:lnTo>
                  <a:lnTo>
                    <a:pt x="107" y="7531"/>
                  </a:lnTo>
                  <a:lnTo>
                    <a:pt x="67" y="7637"/>
                  </a:lnTo>
                  <a:lnTo>
                    <a:pt x="41" y="7730"/>
                  </a:lnTo>
                  <a:lnTo>
                    <a:pt x="41" y="7810"/>
                  </a:lnTo>
                  <a:lnTo>
                    <a:pt x="54" y="7876"/>
                  </a:lnTo>
                  <a:lnTo>
                    <a:pt x="94" y="7916"/>
                  </a:lnTo>
                  <a:lnTo>
                    <a:pt x="147" y="7969"/>
                  </a:lnTo>
                  <a:lnTo>
                    <a:pt x="293" y="8062"/>
                  </a:lnTo>
                  <a:lnTo>
                    <a:pt x="492" y="8168"/>
                  </a:lnTo>
                  <a:lnTo>
                    <a:pt x="758" y="8288"/>
                  </a:lnTo>
                  <a:lnTo>
                    <a:pt x="997" y="8381"/>
                  </a:lnTo>
                  <a:lnTo>
                    <a:pt x="1196" y="8447"/>
                  </a:lnTo>
                  <a:lnTo>
                    <a:pt x="1329" y="8474"/>
                  </a:lnTo>
                  <a:lnTo>
                    <a:pt x="1409" y="8474"/>
                  </a:lnTo>
                  <a:lnTo>
                    <a:pt x="1502" y="8447"/>
                  </a:lnTo>
                  <a:lnTo>
                    <a:pt x="1581" y="8394"/>
                  </a:lnTo>
                  <a:lnTo>
                    <a:pt x="1621" y="8328"/>
                  </a:lnTo>
                  <a:lnTo>
                    <a:pt x="1661" y="8235"/>
                  </a:lnTo>
                  <a:lnTo>
                    <a:pt x="1688" y="7969"/>
                  </a:lnTo>
                  <a:lnTo>
                    <a:pt x="1688" y="7637"/>
                  </a:lnTo>
                  <a:lnTo>
                    <a:pt x="1727" y="7013"/>
                  </a:lnTo>
                  <a:lnTo>
                    <a:pt x="1741" y="6707"/>
                  </a:lnTo>
                  <a:lnTo>
                    <a:pt x="1741" y="6614"/>
                  </a:lnTo>
                  <a:lnTo>
                    <a:pt x="1727" y="6548"/>
                  </a:lnTo>
                  <a:lnTo>
                    <a:pt x="1714" y="6521"/>
                  </a:lnTo>
                  <a:lnTo>
                    <a:pt x="1688" y="6495"/>
                  </a:lnTo>
                  <a:lnTo>
                    <a:pt x="1581" y="6415"/>
                  </a:lnTo>
                  <a:lnTo>
                    <a:pt x="1422" y="6335"/>
                  </a:lnTo>
                  <a:lnTo>
                    <a:pt x="1209" y="6243"/>
                  </a:lnTo>
                  <a:lnTo>
                    <a:pt x="984" y="6163"/>
                  </a:lnTo>
                  <a:lnTo>
                    <a:pt x="784" y="6096"/>
                  </a:lnTo>
                  <a:lnTo>
                    <a:pt x="612" y="6043"/>
                  </a:lnTo>
                  <a:lnTo>
                    <a:pt x="466" y="6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>
              <a:off x="5018400" y="1439050"/>
              <a:ext cx="1945025" cy="1204975"/>
            </a:xfrm>
            <a:custGeom>
              <a:rect b="b" l="l" r="r" t="t"/>
              <a:pathLst>
                <a:path extrusionOk="0" h="48199" w="77801">
                  <a:moveTo>
                    <a:pt x="38901" y="1"/>
                  </a:moveTo>
                  <a:lnTo>
                    <a:pt x="38901" y="1"/>
                  </a:lnTo>
                  <a:lnTo>
                    <a:pt x="37891" y="14"/>
                  </a:lnTo>
                  <a:lnTo>
                    <a:pt x="36895" y="27"/>
                  </a:lnTo>
                  <a:lnTo>
                    <a:pt x="35912" y="67"/>
                  </a:lnTo>
                  <a:lnTo>
                    <a:pt x="34916" y="107"/>
                  </a:lnTo>
                  <a:lnTo>
                    <a:pt x="33947" y="174"/>
                  </a:lnTo>
                  <a:lnTo>
                    <a:pt x="32977" y="253"/>
                  </a:lnTo>
                  <a:lnTo>
                    <a:pt x="32008" y="333"/>
                  </a:lnTo>
                  <a:lnTo>
                    <a:pt x="31065" y="439"/>
                  </a:lnTo>
                  <a:lnTo>
                    <a:pt x="30108" y="545"/>
                  </a:lnTo>
                  <a:lnTo>
                    <a:pt x="29179" y="678"/>
                  </a:lnTo>
                  <a:lnTo>
                    <a:pt x="28249" y="811"/>
                  </a:lnTo>
                  <a:lnTo>
                    <a:pt x="27333" y="957"/>
                  </a:lnTo>
                  <a:lnTo>
                    <a:pt x="26430" y="1117"/>
                  </a:lnTo>
                  <a:lnTo>
                    <a:pt x="25526" y="1302"/>
                  </a:lnTo>
                  <a:lnTo>
                    <a:pt x="24637" y="1475"/>
                  </a:lnTo>
                  <a:lnTo>
                    <a:pt x="23760" y="1674"/>
                  </a:lnTo>
                  <a:lnTo>
                    <a:pt x="22897" y="1887"/>
                  </a:lnTo>
                  <a:lnTo>
                    <a:pt x="22034" y="2099"/>
                  </a:lnTo>
                  <a:lnTo>
                    <a:pt x="21197" y="2338"/>
                  </a:lnTo>
                  <a:lnTo>
                    <a:pt x="20360" y="2577"/>
                  </a:lnTo>
                  <a:lnTo>
                    <a:pt x="19537" y="2830"/>
                  </a:lnTo>
                  <a:lnTo>
                    <a:pt x="18727" y="3095"/>
                  </a:lnTo>
                  <a:lnTo>
                    <a:pt x="17930" y="3361"/>
                  </a:lnTo>
                  <a:lnTo>
                    <a:pt x="17146" y="3640"/>
                  </a:lnTo>
                  <a:lnTo>
                    <a:pt x="16376" y="3932"/>
                  </a:lnTo>
                  <a:lnTo>
                    <a:pt x="15632" y="4238"/>
                  </a:lnTo>
                  <a:lnTo>
                    <a:pt x="14888" y="4556"/>
                  </a:lnTo>
                  <a:lnTo>
                    <a:pt x="14158" y="4875"/>
                  </a:lnTo>
                  <a:lnTo>
                    <a:pt x="13441" y="5207"/>
                  </a:lnTo>
                  <a:lnTo>
                    <a:pt x="12750" y="5539"/>
                  </a:lnTo>
                  <a:lnTo>
                    <a:pt x="12059" y="5898"/>
                  </a:lnTo>
                  <a:lnTo>
                    <a:pt x="11395" y="6243"/>
                  </a:lnTo>
                  <a:lnTo>
                    <a:pt x="10745" y="6615"/>
                  </a:lnTo>
                  <a:lnTo>
                    <a:pt x="10107" y="6987"/>
                  </a:lnTo>
                  <a:lnTo>
                    <a:pt x="9483" y="7372"/>
                  </a:lnTo>
                  <a:lnTo>
                    <a:pt x="8885" y="7770"/>
                  </a:lnTo>
                  <a:lnTo>
                    <a:pt x="8301" y="8169"/>
                  </a:lnTo>
                  <a:lnTo>
                    <a:pt x="7730" y="8567"/>
                  </a:lnTo>
                  <a:lnTo>
                    <a:pt x="7172" y="8979"/>
                  </a:lnTo>
                  <a:lnTo>
                    <a:pt x="6641" y="9404"/>
                  </a:lnTo>
                  <a:lnTo>
                    <a:pt x="6123" y="9829"/>
                  </a:lnTo>
                  <a:lnTo>
                    <a:pt x="5631" y="10267"/>
                  </a:lnTo>
                  <a:lnTo>
                    <a:pt x="5153" y="10719"/>
                  </a:lnTo>
                  <a:lnTo>
                    <a:pt x="4702" y="11170"/>
                  </a:lnTo>
                  <a:lnTo>
                    <a:pt x="4250" y="11622"/>
                  </a:lnTo>
                  <a:lnTo>
                    <a:pt x="3838" y="12087"/>
                  </a:lnTo>
                  <a:lnTo>
                    <a:pt x="3440" y="12552"/>
                  </a:lnTo>
                  <a:lnTo>
                    <a:pt x="3055" y="13030"/>
                  </a:lnTo>
                  <a:lnTo>
                    <a:pt x="2696" y="13508"/>
                  </a:lnTo>
                  <a:lnTo>
                    <a:pt x="2364" y="13999"/>
                  </a:lnTo>
                  <a:lnTo>
                    <a:pt x="2045" y="14491"/>
                  </a:lnTo>
                  <a:lnTo>
                    <a:pt x="1753" y="14995"/>
                  </a:lnTo>
                  <a:lnTo>
                    <a:pt x="1474" y="15487"/>
                  </a:lnTo>
                  <a:lnTo>
                    <a:pt x="1222" y="16005"/>
                  </a:lnTo>
                  <a:lnTo>
                    <a:pt x="996" y="16509"/>
                  </a:lnTo>
                  <a:lnTo>
                    <a:pt x="797" y="17027"/>
                  </a:lnTo>
                  <a:lnTo>
                    <a:pt x="611" y="17559"/>
                  </a:lnTo>
                  <a:lnTo>
                    <a:pt x="452" y="18090"/>
                  </a:lnTo>
                  <a:lnTo>
                    <a:pt x="319" y="18621"/>
                  </a:lnTo>
                  <a:lnTo>
                    <a:pt x="199" y="19152"/>
                  </a:lnTo>
                  <a:lnTo>
                    <a:pt x="120" y="19697"/>
                  </a:lnTo>
                  <a:lnTo>
                    <a:pt x="53" y="20228"/>
                  </a:lnTo>
                  <a:lnTo>
                    <a:pt x="13" y="20786"/>
                  </a:lnTo>
                  <a:lnTo>
                    <a:pt x="0" y="21330"/>
                  </a:lnTo>
                  <a:lnTo>
                    <a:pt x="0" y="21330"/>
                  </a:lnTo>
                  <a:lnTo>
                    <a:pt x="13" y="21795"/>
                  </a:lnTo>
                  <a:lnTo>
                    <a:pt x="40" y="22260"/>
                  </a:lnTo>
                  <a:lnTo>
                    <a:pt x="80" y="22712"/>
                  </a:lnTo>
                  <a:lnTo>
                    <a:pt x="146" y="23177"/>
                  </a:lnTo>
                  <a:lnTo>
                    <a:pt x="226" y="23628"/>
                  </a:lnTo>
                  <a:lnTo>
                    <a:pt x="319" y="24080"/>
                  </a:lnTo>
                  <a:lnTo>
                    <a:pt x="438" y="24531"/>
                  </a:lnTo>
                  <a:lnTo>
                    <a:pt x="571" y="24969"/>
                  </a:lnTo>
                  <a:lnTo>
                    <a:pt x="717" y="25421"/>
                  </a:lnTo>
                  <a:lnTo>
                    <a:pt x="877" y="25859"/>
                  </a:lnTo>
                  <a:lnTo>
                    <a:pt x="1063" y="26284"/>
                  </a:lnTo>
                  <a:lnTo>
                    <a:pt x="1249" y="26723"/>
                  </a:lnTo>
                  <a:lnTo>
                    <a:pt x="1461" y="27148"/>
                  </a:lnTo>
                  <a:lnTo>
                    <a:pt x="1687" y="27573"/>
                  </a:lnTo>
                  <a:lnTo>
                    <a:pt x="1939" y="27998"/>
                  </a:lnTo>
                  <a:lnTo>
                    <a:pt x="2192" y="28409"/>
                  </a:lnTo>
                  <a:lnTo>
                    <a:pt x="2470" y="28834"/>
                  </a:lnTo>
                  <a:lnTo>
                    <a:pt x="2763" y="29233"/>
                  </a:lnTo>
                  <a:lnTo>
                    <a:pt x="3068" y="29644"/>
                  </a:lnTo>
                  <a:lnTo>
                    <a:pt x="3387" y="30043"/>
                  </a:lnTo>
                  <a:lnTo>
                    <a:pt x="3719" y="30441"/>
                  </a:lnTo>
                  <a:lnTo>
                    <a:pt x="4064" y="30826"/>
                  </a:lnTo>
                  <a:lnTo>
                    <a:pt x="4423" y="31225"/>
                  </a:lnTo>
                  <a:lnTo>
                    <a:pt x="4795" y="31610"/>
                  </a:lnTo>
                  <a:lnTo>
                    <a:pt x="5193" y="31982"/>
                  </a:lnTo>
                  <a:lnTo>
                    <a:pt x="5592" y="32354"/>
                  </a:lnTo>
                  <a:lnTo>
                    <a:pt x="6003" y="32726"/>
                  </a:lnTo>
                  <a:lnTo>
                    <a:pt x="6442" y="33084"/>
                  </a:lnTo>
                  <a:lnTo>
                    <a:pt x="6880" y="33443"/>
                  </a:lnTo>
                  <a:lnTo>
                    <a:pt x="7331" y="33801"/>
                  </a:lnTo>
                  <a:lnTo>
                    <a:pt x="7796" y="34147"/>
                  </a:lnTo>
                  <a:lnTo>
                    <a:pt x="8288" y="34492"/>
                  </a:lnTo>
                  <a:lnTo>
                    <a:pt x="8779" y="34824"/>
                  </a:lnTo>
                  <a:lnTo>
                    <a:pt x="9284" y="35156"/>
                  </a:lnTo>
                  <a:lnTo>
                    <a:pt x="9802" y="35488"/>
                  </a:lnTo>
                  <a:lnTo>
                    <a:pt x="10320" y="35807"/>
                  </a:lnTo>
                  <a:lnTo>
                    <a:pt x="10864" y="36112"/>
                  </a:lnTo>
                  <a:lnTo>
                    <a:pt x="11422" y="36431"/>
                  </a:lnTo>
                  <a:lnTo>
                    <a:pt x="11980" y="36723"/>
                  </a:lnTo>
                  <a:lnTo>
                    <a:pt x="12551" y="37029"/>
                  </a:lnTo>
                  <a:lnTo>
                    <a:pt x="13135" y="37308"/>
                  </a:lnTo>
                  <a:lnTo>
                    <a:pt x="13733" y="37600"/>
                  </a:lnTo>
                  <a:lnTo>
                    <a:pt x="14331" y="37865"/>
                  </a:lnTo>
                  <a:lnTo>
                    <a:pt x="14955" y="38144"/>
                  </a:lnTo>
                  <a:lnTo>
                    <a:pt x="15579" y="38410"/>
                  </a:lnTo>
                  <a:lnTo>
                    <a:pt x="16216" y="38662"/>
                  </a:lnTo>
                  <a:lnTo>
                    <a:pt x="16854" y="38915"/>
                  </a:lnTo>
                  <a:lnTo>
                    <a:pt x="17518" y="39154"/>
                  </a:lnTo>
                  <a:lnTo>
                    <a:pt x="18169" y="39380"/>
                  </a:lnTo>
                  <a:lnTo>
                    <a:pt x="18846" y="39619"/>
                  </a:lnTo>
                  <a:lnTo>
                    <a:pt x="19537" y="39831"/>
                  </a:lnTo>
                  <a:lnTo>
                    <a:pt x="20227" y="40044"/>
                  </a:lnTo>
                  <a:lnTo>
                    <a:pt x="20918" y="40256"/>
                  </a:lnTo>
                  <a:lnTo>
                    <a:pt x="21635" y="40455"/>
                  </a:lnTo>
                  <a:lnTo>
                    <a:pt x="22339" y="40641"/>
                  </a:lnTo>
                  <a:lnTo>
                    <a:pt x="23069" y="40827"/>
                  </a:lnTo>
                  <a:lnTo>
                    <a:pt x="23800" y="41000"/>
                  </a:lnTo>
                  <a:lnTo>
                    <a:pt x="24544" y="41159"/>
                  </a:lnTo>
                  <a:lnTo>
                    <a:pt x="25287" y="41319"/>
                  </a:lnTo>
                  <a:lnTo>
                    <a:pt x="26044" y="41465"/>
                  </a:lnTo>
                  <a:lnTo>
                    <a:pt x="26801" y="41611"/>
                  </a:lnTo>
                  <a:lnTo>
                    <a:pt x="27572" y="41744"/>
                  </a:lnTo>
                  <a:lnTo>
                    <a:pt x="28355" y="41863"/>
                  </a:lnTo>
                  <a:lnTo>
                    <a:pt x="29126" y="41983"/>
                  </a:lnTo>
                  <a:lnTo>
                    <a:pt x="26098" y="48198"/>
                  </a:lnTo>
                  <a:lnTo>
                    <a:pt x="26098" y="48198"/>
                  </a:lnTo>
                  <a:lnTo>
                    <a:pt x="28767" y="47534"/>
                  </a:lnTo>
                  <a:lnTo>
                    <a:pt x="31715" y="46777"/>
                  </a:lnTo>
                  <a:lnTo>
                    <a:pt x="35368" y="45847"/>
                  </a:lnTo>
                  <a:lnTo>
                    <a:pt x="39485" y="44785"/>
                  </a:lnTo>
                  <a:lnTo>
                    <a:pt x="43775" y="43656"/>
                  </a:lnTo>
                  <a:lnTo>
                    <a:pt x="47985" y="42527"/>
                  </a:lnTo>
                  <a:lnTo>
                    <a:pt x="49977" y="41969"/>
                  </a:lnTo>
                  <a:lnTo>
                    <a:pt x="51850" y="41451"/>
                  </a:lnTo>
                  <a:lnTo>
                    <a:pt x="51850" y="41451"/>
                  </a:lnTo>
                  <a:lnTo>
                    <a:pt x="52554" y="41305"/>
                  </a:lnTo>
                  <a:lnTo>
                    <a:pt x="53257" y="41159"/>
                  </a:lnTo>
                  <a:lnTo>
                    <a:pt x="53948" y="41000"/>
                  </a:lnTo>
                  <a:lnTo>
                    <a:pt x="54625" y="40840"/>
                  </a:lnTo>
                  <a:lnTo>
                    <a:pt x="55316" y="40681"/>
                  </a:lnTo>
                  <a:lnTo>
                    <a:pt x="55980" y="40495"/>
                  </a:lnTo>
                  <a:lnTo>
                    <a:pt x="56644" y="40309"/>
                  </a:lnTo>
                  <a:lnTo>
                    <a:pt x="57308" y="40123"/>
                  </a:lnTo>
                  <a:lnTo>
                    <a:pt x="57959" y="39924"/>
                  </a:lnTo>
                  <a:lnTo>
                    <a:pt x="58596" y="39725"/>
                  </a:lnTo>
                  <a:lnTo>
                    <a:pt x="59234" y="39512"/>
                  </a:lnTo>
                  <a:lnTo>
                    <a:pt x="59858" y="39300"/>
                  </a:lnTo>
                  <a:lnTo>
                    <a:pt x="60482" y="39087"/>
                  </a:lnTo>
                  <a:lnTo>
                    <a:pt x="61080" y="38848"/>
                  </a:lnTo>
                  <a:lnTo>
                    <a:pt x="61691" y="38623"/>
                  </a:lnTo>
                  <a:lnTo>
                    <a:pt x="62275" y="38383"/>
                  </a:lnTo>
                  <a:lnTo>
                    <a:pt x="62860" y="38131"/>
                  </a:lnTo>
                  <a:lnTo>
                    <a:pt x="63444" y="37879"/>
                  </a:lnTo>
                  <a:lnTo>
                    <a:pt x="64015" y="37626"/>
                  </a:lnTo>
                  <a:lnTo>
                    <a:pt x="64560" y="37361"/>
                  </a:lnTo>
                  <a:lnTo>
                    <a:pt x="65118" y="37095"/>
                  </a:lnTo>
                  <a:lnTo>
                    <a:pt x="65649" y="36816"/>
                  </a:lnTo>
                  <a:lnTo>
                    <a:pt x="66180" y="36537"/>
                  </a:lnTo>
                  <a:lnTo>
                    <a:pt x="66698" y="36245"/>
                  </a:lnTo>
                  <a:lnTo>
                    <a:pt x="67216" y="35953"/>
                  </a:lnTo>
                  <a:lnTo>
                    <a:pt x="67707" y="35661"/>
                  </a:lnTo>
                  <a:lnTo>
                    <a:pt x="68199" y="35355"/>
                  </a:lnTo>
                  <a:lnTo>
                    <a:pt x="68677" y="35050"/>
                  </a:lnTo>
                  <a:lnTo>
                    <a:pt x="69155" y="34744"/>
                  </a:lnTo>
                  <a:lnTo>
                    <a:pt x="69607" y="34426"/>
                  </a:lnTo>
                  <a:lnTo>
                    <a:pt x="70058" y="34107"/>
                  </a:lnTo>
                  <a:lnTo>
                    <a:pt x="70496" y="33775"/>
                  </a:lnTo>
                  <a:lnTo>
                    <a:pt x="70921" y="33443"/>
                  </a:lnTo>
                  <a:lnTo>
                    <a:pt x="71333" y="33111"/>
                  </a:lnTo>
                  <a:lnTo>
                    <a:pt x="71732" y="32766"/>
                  </a:lnTo>
                  <a:lnTo>
                    <a:pt x="72130" y="32433"/>
                  </a:lnTo>
                  <a:lnTo>
                    <a:pt x="72502" y="32075"/>
                  </a:lnTo>
                  <a:lnTo>
                    <a:pt x="72874" y="31730"/>
                  </a:lnTo>
                  <a:lnTo>
                    <a:pt x="73232" y="31371"/>
                  </a:lnTo>
                  <a:lnTo>
                    <a:pt x="73578" y="31012"/>
                  </a:lnTo>
                  <a:lnTo>
                    <a:pt x="73910" y="30641"/>
                  </a:lnTo>
                  <a:lnTo>
                    <a:pt x="74228" y="30269"/>
                  </a:lnTo>
                  <a:lnTo>
                    <a:pt x="74534" y="29897"/>
                  </a:lnTo>
                  <a:lnTo>
                    <a:pt x="74826" y="29525"/>
                  </a:lnTo>
                  <a:lnTo>
                    <a:pt x="75105" y="29140"/>
                  </a:lnTo>
                  <a:lnTo>
                    <a:pt x="75371" y="28768"/>
                  </a:lnTo>
                  <a:lnTo>
                    <a:pt x="75623" y="28369"/>
                  </a:lnTo>
                  <a:lnTo>
                    <a:pt x="75875" y="27984"/>
                  </a:lnTo>
                  <a:lnTo>
                    <a:pt x="76101" y="27586"/>
                  </a:lnTo>
                  <a:lnTo>
                    <a:pt x="76314" y="27187"/>
                  </a:lnTo>
                  <a:lnTo>
                    <a:pt x="76513" y="26789"/>
                  </a:lnTo>
                  <a:lnTo>
                    <a:pt x="76699" y="26391"/>
                  </a:lnTo>
                  <a:lnTo>
                    <a:pt x="76871" y="25979"/>
                  </a:lnTo>
                  <a:lnTo>
                    <a:pt x="77031" y="25567"/>
                  </a:lnTo>
                  <a:lnTo>
                    <a:pt x="77177" y="25155"/>
                  </a:lnTo>
                  <a:lnTo>
                    <a:pt x="77310" y="24744"/>
                  </a:lnTo>
                  <a:lnTo>
                    <a:pt x="77416" y="24332"/>
                  </a:lnTo>
                  <a:lnTo>
                    <a:pt x="77522" y="23907"/>
                  </a:lnTo>
                  <a:lnTo>
                    <a:pt x="77602" y="23482"/>
                  </a:lnTo>
                  <a:lnTo>
                    <a:pt x="77668" y="23057"/>
                  </a:lnTo>
                  <a:lnTo>
                    <a:pt x="77735" y="22632"/>
                  </a:lnTo>
                  <a:lnTo>
                    <a:pt x="77761" y="22194"/>
                  </a:lnTo>
                  <a:lnTo>
                    <a:pt x="77788" y="21769"/>
                  </a:lnTo>
                  <a:lnTo>
                    <a:pt x="77801" y="21330"/>
                  </a:lnTo>
                  <a:lnTo>
                    <a:pt x="77801" y="21330"/>
                  </a:lnTo>
                  <a:lnTo>
                    <a:pt x="77788" y="20786"/>
                  </a:lnTo>
                  <a:lnTo>
                    <a:pt x="77748" y="20228"/>
                  </a:lnTo>
                  <a:lnTo>
                    <a:pt x="77681" y="19697"/>
                  </a:lnTo>
                  <a:lnTo>
                    <a:pt x="77602" y="19152"/>
                  </a:lnTo>
                  <a:lnTo>
                    <a:pt x="77482" y="18621"/>
                  </a:lnTo>
                  <a:lnTo>
                    <a:pt x="77349" y="18090"/>
                  </a:lnTo>
                  <a:lnTo>
                    <a:pt x="77190" y="17559"/>
                  </a:lnTo>
                  <a:lnTo>
                    <a:pt x="77004" y="17027"/>
                  </a:lnTo>
                  <a:lnTo>
                    <a:pt x="76805" y="16509"/>
                  </a:lnTo>
                  <a:lnTo>
                    <a:pt x="76579" y="16005"/>
                  </a:lnTo>
                  <a:lnTo>
                    <a:pt x="76327" y="15487"/>
                  </a:lnTo>
                  <a:lnTo>
                    <a:pt x="76048" y="14995"/>
                  </a:lnTo>
                  <a:lnTo>
                    <a:pt x="75756" y="14491"/>
                  </a:lnTo>
                  <a:lnTo>
                    <a:pt x="75437" y="13999"/>
                  </a:lnTo>
                  <a:lnTo>
                    <a:pt x="75105" y="13508"/>
                  </a:lnTo>
                  <a:lnTo>
                    <a:pt x="74746" y="13030"/>
                  </a:lnTo>
                  <a:lnTo>
                    <a:pt x="74361" y="12552"/>
                  </a:lnTo>
                  <a:lnTo>
                    <a:pt x="73963" y="12087"/>
                  </a:lnTo>
                  <a:lnTo>
                    <a:pt x="73538" y="11622"/>
                  </a:lnTo>
                  <a:lnTo>
                    <a:pt x="73099" y="11170"/>
                  </a:lnTo>
                  <a:lnTo>
                    <a:pt x="72648" y="10719"/>
                  </a:lnTo>
                  <a:lnTo>
                    <a:pt x="72170" y="10267"/>
                  </a:lnTo>
                  <a:lnTo>
                    <a:pt x="71665" y="9829"/>
                  </a:lnTo>
                  <a:lnTo>
                    <a:pt x="71160" y="9404"/>
                  </a:lnTo>
                  <a:lnTo>
                    <a:pt x="70616" y="8979"/>
                  </a:lnTo>
                  <a:lnTo>
                    <a:pt x="70071" y="8567"/>
                  </a:lnTo>
                  <a:lnTo>
                    <a:pt x="69500" y="8169"/>
                  </a:lnTo>
                  <a:lnTo>
                    <a:pt x="68916" y="7770"/>
                  </a:lnTo>
                  <a:lnTo>
                    <a:pt x="68318" y="7372"/>
                  </a:lnTo>
                  <a:lnTo>
                    <a:pt x="67694" y="6987"/>
                  </a:lnTo>
                  <a:lnTo>
                    <a:pt x="67057" y="6615"/>
                  </a:lnTo>
                  <a:lnTo>
                    <a:pt x="66406" y="6243"/>
                  </a:lnTo>
                  <a:lnTo>
                    <a:pt x="65742" y="5898"/>
                  </a:lnTo>
                  <a:lnTo>
                    <a:pt x="65051" y="5539"/>
                  </a:lnTo>
                  <a:lnTo>
                    <a:pt x="64361" y="5207"/>
                  </a:lnTo>
                  <a:lnTo>
                    <a:pt x="63643" y="4875"/>
                  </a:lnTo>
                  <a:lnTo>
                    <a:pt x="62913" y="4556"/>
                  </a:lnTo>
                  <a:lnTo>
                    <a:pt x="62169" y="4238"/>
                  </a:lnTo>
                  <a:lnTo>
                    <a:pt x="61412" y="3932"/>
                  </a:lnTo>
                  <a:lnTo>
                    <a:pt x="60655" y="3640"/>
                  </a:lnTo>
                  <a:lnTo>
                    <a:pt x="59871" y="3361"/>
                  </a:lnTo>
                  <a:lnTo>
                    <a:pt x="59075" y="3095"/>
                  </a:lnTo>
                  <a:lnTo>
                    <a:pt x="58264" y="2830"/>
                  </a:lnTo>
                  <a:lnTo>
                    <a:pt x="57441" y="2577"/>
                  </a:lnTo>
                  <a:lnTo>
                    <a:pt x="56604" y="2338"/>
                  </a:lnTo>
                  <a:lnTo>
                    <a:pt x="55768" y="2099"/>
                  </a:lnTo>
                  <a:lnTo>
                    <a:pt x="54904" y="1887"/>
                  </a:lnTo>
                  <a:lnTo>
                    <a:pt x="54041" y="1674"/>
                  </a:lnTo>
                  <a:lnTo>
                    <a:pt x="53165" y="1475"/>
                  </a:lnTo>
                  <a:lnTo>
                    <a:pt x="52275" y="1302"/>
                  </a:lnTo>
                  <a:lnTo>
                    <a:pt x="51372" y="1117"/>
                  </a:lnTo>
                  <a:lnTo>
                    <a:pt x="50468" y="957"/>
                  </a:lnTo>
                  <a:lnTo>
                    <a:pt x="49552" y="811"/>
                  </a:lnTo>
                  <a:lnTo>
                    <a:pt x="48622" y="678"/>
                  </a:lnTo>
                  <a:lnTo>
                    <a:pt x="47679" y="545"/>
                  </a:lnTo>
                  <a:lnTo>
                    <a:pt x="46736" y="439"/>
                  </a:lnTo>
                  <a:lnTo>
                    <a:pt x="45780" y="333"/>
                  </a:lnTo>
                  <a:lnTo>
                    <a:pt x="44824" y="253"/>
                  </a:lnTo>
                  <a:lnTo>
                    <a:pt x="43854" y="174"/>
                  </a:lnTo>
                  <a:lnTo>
                    <a:pt x="42872" y="107"/>
                  </a:lnTo>
                  <a:lnTo>
                    <a:pt x="41889" y="67"/>
                  </a:lnTo>
                  <a:lnTo>
                    <a:pt x="40906" y="27"/>
                  </a:lnTo>
                  <a:lnTo>
                    <a:pt x="39910" y="14"/>
                  </a:lnTo>
                  <a:lnTo>
                    <a:pt x="38901" y="1"/>
                  </a:lnTo>
                  <a:lnTo>
                    <a:pt x="389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3"/>
            <p:cNvSpPr/>
            <p:nvPr/>
          </p:nvSpPr>
          <p:spPr>
            <a:xfrm>
              <a:off x="5517425" y="1827875"/>
              <a:ext cx="152775" cy="282575"/>
            </a:xfrm>
            <a:custGeom>
              <a:rect b="b" l="l" r="r" t="t"/>
              <a:pathLst>
                <a:path extrusionOk="0" h="11303" w="6111">
                  <a:moveTo>
                    <a:pt x="2192" y="0"/>
                  </a:moveTo>
                  <a:lnTo>
                    <a:pt x="2019" y="53"/>
                  </a:lnTo>
                  <a:lnTo>
                    <a:pt x="1847" y="133"/>
                  </a:lnTo>
                  <a:lnTo>
                    <a:pt x="1661" y="239"/>
                  </a:lnTo>
                  <a:lnTo>
                    <a:pt x="1501" y="385"/>
                  </a:lnTo>
                  <a:lnTo>
                    <a:pt x="1329" y="545"/>
                  </a:lnTo>
                  <a:lnTo>
                    <a:pt x="1156" y="731"/>
                  </a:lnTo>
                  <a:lnTo>
                    <a:pt x="997" y="930"/>
                  </a:lnTo>
                  <a:lnTo>
                    <a:pt x="824" y="1169"/>
                  </a:lnTo>
                  <a:lnTo>
                    <a:pt x="678" y="1421"/>
                  </a:lnTo>
                  <a:lnTo>
                    <a:pt x="545" y="1674"/>
                  </a:lnTo>
                  <a:lnTo>
                    <a:pt x="426" y="1926"/>
                  </a:lnTo>
                  <a:lnTo>
                    <a:pt x="319" y="2165"/>
                  </a:lnTo>
                  <a:lnTo>
                    <a:pt x="240" y="2417"/>
                  </a:lnTo>
                  <a:lnTo>
                    <a:pt x="187" y="2670"/>
                  </a:lnTo>
                  <a:lnTo>
                    <a:pt x="147" y="2909"/>
                  </a:lnTo>
                  <a:lnTo>
                    <a:pt x="120" y="3161"/>
                  </a:lnTo>
                  <a:lnTo>
                    <a:pt x="107" y="3453"/>
                  </a:lnTo>
                  <a:lnTo>
                    <a:pt x="134" y="3732"/>
                  </a:lnTo>
                  <a:lnTo>
                    <a:pt x="173" y="3998"/>
                  </a:lnTo>
                  <a:lnTo>
                    <a:pt x="240" y="4263"/>
                  </a:lnTo>
                  <a:lnTo>
                    <a:pt x="346" y="4502"/>
                  </a:lnTo>
                  <a:lnTo>
                    <a:pt x="466" y="4755"/>
                  </a:lnTo>
                  <a:lnTo>
                    <a:pt x="625" y="4981"/>
                  </a:lnTo>
                  <a:lnTo>
                    <a:pt x="798" y="5206"/>
                  </a:lnTo>
                  <a:lnTo>
                    <a:pt x="970" y="5392"/>
                  </a:lnTo>
                  <a:lnTo>
                    <a:pt x="1183" y="5578"/>
                  </a:lnTo>
                  <a:lnTo>
                    <a:pt x="1422" y="5777"/>
                  </a:lnTo>
                  <a:lnTo>
                    <a:pt x="1687" y="5977"/>
                  </a:lnTo>
                  <a:lnTo>
                    <a:pt x="1993" y="6189"/>
                  </a:lnTo>
                  <a:lnTo>
                    <a:pt x="2325" y="6388"/>
                  </a:lnTo>
                  <a:lnTo>
                    <a:pt x="2683" y="6614"/>
                  </a:lnTo>
                  <a:lnTo>
                    <a:pt x="3069" y="6827"/>
                  </a:lnTo>
                  <a:lnTo>
                    <a:pt x="3162" y="6880"/>
                  </a:lnTo>
                  <a:lnTo>
                    <a:pt x="3241" y="6933"/>
                  </a:lnTo>
                  <a:lnTo>
                    <a:pt x="3321" y="6999"/>
                  </a:lnTo>
                  <a:lnTo>
                    <a:pt x="3387" y="7066"/>
                  </a:lnTo>
                  <a:lnTo>
                    <a:pt x="3454" y="7132"/>
                  </a:lnTo>
                  <a:lnTo>
                    <a:pt x="3507" y="7212"/>
                  </a:lnTo>
                  <a:lnTo>
                    <a:pt x="3600" y="7398"/>
                  </a:lnTo>
                  <a:lnTo>
                    <a:pt x="3680" y="7597"/>
                  </a:lnTo>
                  <a:lnTo>
                    <a:pt x="3733" y="7823"/>
                  </a:lnTo>
                  <a:lnTo>
                    <a:pt x="3773" y="8075"/>
                  </a:lnTo>
                  <a:lnTo>
                    <a:pt x="3786" y="8341"/>
                  </a:lnTo>
                  <a:lnTo>
                    <a:pt x="3773" y="8606"/>
                  </a:lnTo>
                  <a:lnTo>
                    <a:pt x="3733" y="8845"/>
                  </a:lnTo>
                  <a:lnTo>
                    <a:pt x="3680" y="9071"/>
                  </a:lnTo>
                  <a:lnTo>
                    <a:pt x="3600" y="9284"/>
                  </a:lnTo>
                  <a:lnTo>
                    <a:pt x="3507" y="9456"/>
                  </a:lnTo>
                  <a:lnTo>
                    <a:pt x="3467" y="9536"/>
                  </a:lnTo>
                  <a:lnTo>
                    <a:pt x="3414" y="9589"/>
                  </a:lnTo>
                  <a:lnTo>
                    <a:pt x="3361" y="9642"/>
                  </a:lnTo>
                  <a:lnTo>
                    <a:pt x="3294" y="9669"/>
                  </a:lnTo>
                  <a:lnTo>
                    <a:pt x="3241" y="9682"/>
                  </a:lnTo>
                  <a:lnTo>
                    <a:pt x="3175" y="9695"/>
                  </a:lnTo>
                  <a:lnTo>
                    <a:pt x="3122" y="9682"/>
                  </a:lnTo>
                  <a:lnTo>
                    <a:pt x="3069" y="9669"/>
                  </a:lnTo>
                  <a:lnTo>
                    <a:pt x="3002" y="9629"/>
                  </a:lnTo>
                  <a:lnTo>
                    <a:pt x="2949" y="9576"/>
                  </a:lnTo>
                  <a:lnTo>
                    <a:pt x="2896" y="9496"/>
                  </a:lnTo>
                  <a:lnTo>
                    <a:pt x="2856" y="9403"/>
                  </a:lnTo>
                  <a:lnTo>
                    <a:pt x="2816" y="9284"/>
                  </a:lnTo>
                  <a:lnTo>
                    <a:pt x="2776" y="9138"/>
                  </a:lnTo>
                  <a:lnTo>
                    <a:pt x="2710" y="8792"/>
                  </a:lnTo>
                  <a:lnTo>
                    <a:pt x="2644" y="8407"/>
                  </a:lnTo>
                  <a:lnTo>
                    <a:pt x="2591" y="8128"/>
                  </a:lnTo>
                  <a:lnTo>
                    <a:pt x="2537" y="7942"/>
                  </a:lnTo>
                  <a:lnTo>
                    <a:pt x="2524" y="7876"/>
                  </a:lnTo>
                  <a:lnTo>
                    <a:pt x="2498" y="7849"/>
                  </a:lnTo>
                  <a:lnTo>
                    <a:pt x="2471" y="7823"/>
                  </a:lnTo>
                  <a:lnTo>
                    <a:pt x="2418" y="7796"/>
                  </a:lnTo>
                  <a:lnTo>
                    <a:pt x="2272" y="7756"/>
                  </a:lnTo>
                  <a:lnTo>
                    <a:pt x="2059" y="7703"/>
                  </a:lnTo>
                  <a:lnTo>
                    <a:pt x="1754" y="7650"/>
                  </a:lnTo>
                  <a:lnTo>
                    <a:pt x="1435" y="7597"/>
                  </a:lnTo>
                  <a:lnTo>
                    <a:pt x="1143" y="7557"/>
                  </a:lnTo>
                  <a:lnTo>
                    <a:pt x="877" y="7544"/>
                  </a:lnTo>
                  <a:lnTo>
                    <a:pt x="638" y="7531"/>
                  </a:lnTo>
                  <a:lnTo>
                    <a:pt x="466" y="7544"/>
                  </a:lnTo>
                  <a:lnTo>
                    <a:pt x="346" y="7557"/>
                  </a:lnTo>
                  <a:lnTo>
                    <a:pt x="280" y="7597"/>
                  </a:lnTo>
                  <a:lnTo>
                    <a:pt x="200" y="7650"/>
                  </a:lnTo>
                  <a:lnTo>
                    <a:pt x="147" y="7717"/>
                  </a:lnTo>
                  <a:lnTo>
                    <a:pt x="80" y="7796"/>
                  </a:lnTo>
                  <a:lnTo>
                    <a:pt x="41" y="7902"/>
                  </a:lnTo>
                  <a:lnTo>
                    <a:pt x="14" y="7995"/>
                  </a:lnTo>
                  <a:lnTo>
                    <a:pt x="1" y="8088"/>
                  </a:lnTo>
                  <a:lnTo>
                    <a:pt x="14" y="8181"/>
                  </a:lnTo>
                  <a:lnTo>
                    <a:pt x="147" y="8407"/>
                  </a:lnTo>
                  <a:lnTo>
                    <a:pt x="200" y="8487"/>
                  </a:lnTo>
                  <a:lnTo>
                    <a:pt x="253" y="8553"/>
                  </a:lnTo>
                  <a:lnTo>
                    <a:pt x="333" y="8699"/>
                  </a:lnTo>
                  <a:lnTo>
                    <a:pt x="439" y="8912"/>
                  </a:lnTo>
                  <a:lnTo>
                    <a:pt x="545" y="9217"/>
                  </a:lnTo>
                  <a:lnTo>
                    <a:pt x="678" y="9589"/>
                  </a:lnTo>
                  <a:lnTo>
                    <a:pt x="731" y="9762"/>
                  </a:lnTo>
                  <a:lnTo>
                    <a:pt x="798" y="9921"/>
                  </a:lnTo>
                  <a:lnTo>
                    <a:pt x="864" y="10067"/>
                  </a:lnTo>
                  <a:lnTo>
                    <a:pt x="930" y="10200"/>
                  </a:lnTo>
                  <a:lnTo>
                    <a:pt x="1010" y="10320"/>
                  </a:lnTo>
                  <a:lnTo>
                    <a:pt x="1090" y="10426"/>
                  </a:lnTo>
                  <a:lnTo>
                    <a:pt x="1169" y="10532"/>
                  </a:lnTo>
                  <a:lnTo>
                    <a:pt x="1249" y="10612"/>
                  </a:lnTo>
                  <a:lnTo>
                    <a:pt x="1382" y="10718"/>
                  </a:lnTo>
                  <a:lnTo>
                    <a:pt x="1515" y="10798"/>
                  </a:lnTo>
                  <a:lnTo>
                    <a:pt x="1661" y="10864"/>
                  </a:lnTo>
                  <a:lnTo>
                    <a:pt x="1807" y="10904"/>
                  </a:lnTo>
                  <a:lnTo>
                    <a:pt x="2444" y="11037"/>
                  </a:lnTo>
                  <a:lnTo>
                    <a:pt x="3069" y="11209"/>
                  </a:lnTo>
                  <a:lnTo>
                    <a:pt x="3241" y="11249"/>
                  </a:lnTo>
                  <a:lnTo>
                    <a:pt x="3387" y="11276"/>
                  </a:lnTo>
                  <a:lnTo>
                    <a:pt x="3547" y="11302"/>
                  </a:lnTo>
                  <a:lnTo>
                    <a:pt x="3693" y="11302"/>
                  </a:lnTo>
                  <a:lnTo>
                    <a:pt x="3972" y="11289"/>
                  </a:lnTo>
                  <a:lnTo>
                    <a:pt x="4224" y="11249"/>
                  </a:lnTo>
                  <a:lnTo>
                    <a:pt x="4476" y="11196"/>
                  </a:lnTo>
                  <a:lnTo>
                    <a:pt x="4702" y="11130"/>
                  </a:lnTo>
                  <a:lnTo>
                    <a:pt x="4915" y="11037"/>
                  </a:lnTo>
                  <a:lnTo>
                    <a:pt x="5114" y="10931"/>
                  </a:lnTo>
                  <a:lnTo>
                    <a:pt x="5300" y="10798"/>
                  </a:lnTo>
                  <a:lnTo>
                    <a:pt x="5473" y="10652"/>
                  </a:lnTo>
                  <a:lnTo>
                    <a:pt x="5619" y="10492"/>
                  </a:lnTo>
                  <a:lnTo>
                    <a:pt x="5751" y="10320"/>
                  </a:lnTo>
                  <a:lnTo>
                    <a:pt x="5858" y="10147"/>
                  </a:lnTo>
                  <a:lnTo>
                    <a:pt x="5951" y="9948"/>
                  </a:lnTo>
                  <a:lnTo>
                    <a:pt x="6030" y="9749"/>
                  </a:lnTo>
                  <a:lnTo>
                    <a:pt x="6070" y="9523"/>
                  </a:lnTo>
                  <a:lnTo>
                    <a:pt x="6110" y="9297"/>
                  </a:lnTo>
                  <a:lnTo>
                    <a:pt x="6110" y="9071"/>
                  </a:lnTo>
                  <a:lnTo>
                    <a:pt x="6110" y="8792"/>
                  </a:lnTo>
                  <a:lnTo>
                    <a:pt x="6097" y="8540"/>
                  </a:lnTo>
                  <a:lnTo>
                    <a:pt x="6057" y="8288"/>
                  </a:lnTo>
                  <a:lnTo>
                    <a:pt x="6017" y="8062"/>
                  </a:lnTo>
                  <a:lnTo>
                    <a:pt x="5977" y="7849"/>
                  </a:lnTo>
                  <a:lnTo>
                    <a:pt x="5911" y="7650"/>
                  </a:lnTo>
                  <a:lnTo>
                    <a:pt x="5831" y="7477"/>
                  </a:lnTo>
                  <a:lnTo>
                    <a:pt x="5751" y="7305"/>
                  </a:lnTo>
                  <a:lnTo>
                    <a:pt x="5672" y="7185"/>
                  </a:lnTo>
                  <a:lnTo>
                    <a:pt x="5579" y="7066"/>
                  </a:lnTo>
                  <a:lnTo>
                    <a:pt x="5473" y="6946"/>
                  </a:lnTo>
                  <a:lnTo>
                    <a:pt x="5340" y="6827"/>
                  </a:lnTo>
                  <a:lnTo>
                    <a:pt x="5207" y="6707"/>
                  </a:lnTo>
                  <a:lnTo>
                    <a:pt x="5061" y="6588"/>
                  </a:lnTo>
                  <a:lnTo>
                    <a:pt x="4888" y="6468"/>
                  </a:lnTo>
                  <a:lnTo>
                    <a:pt x="4716" y="6335"/>
                  </a:lnTo>
                  <a:lnTo>
                    <a:pt x="3135" y="5339"/>
                  </a:lnTo>
                  <a:lnTo>
                    <a:pt x="2976" y="5206"/>
                  </a:lnTo>
                  <a:lnTo>
                    <a:pt x="2843" y="5060"/>
                  </a:lnTo>
                  <a:lnTo>
                    <a:pt x="2723" y="4874"/>
                  </a:lnTo>
                  <a:lnTo>
                    <a:pt x="2617" y="4675"/>
                  </a:lnTo>
                  <a:lnTo>
                    <a:pt x="2537" y="4463"/>
                  </a:lnTo>
                  <a:lnTo>
                    <a:pt x="2484" y="4210"/>
                  </a:lnTo>
                  <a:lnTo>
                    <a:pt x="2458" y="3958"/>
                  </a:lnTo>
                  <a:lnTo>
                    <a:pt x="2444" y="3666"/>
                  </a:lnTo>
                  <a:lnTo>
                    <a:pt x="2444" y="3493"/>
                  </a:lnTo>
                  <a:lnTo>
                    <a:pt x="2458" y="3320"/>
                  </a:lnTo>
                  <a:lnTo>
                    <a:pt x="2484" y="3161"/>
                  </a:lnTo>
                  <a:lnTo>
                    <a:pt x="2511" y="3002"/>
                  </a:lnTo>
                  <a:lnTo>
                    <a:pt x="2551" y="2842"/>
                  </a:lnTo>
                  <a:lnTo>
                    <a:pt x="2604" y="2696"/>
                  </a:lnTo>
                  <a:lnTo>
                    <a:pt x="2657" y="2550"/>
                  </a:lnTo>
                  <a:lnTo>
                    <a:pt x="2710" y="2404"/>
                  </a:lnTo>
                  <a:lnTo>
                    <a:pt x="2790" y="2271"/>
                  </a:lnTo>
                  <a:lnTo>
                    <a:pt x="2856" y="2165"/>
                  </a:lnTo>
                  <a:lnTo>
                    <a:pt x="2936" y="2059"/>
                  </a:lnTo>
                  <a:lnTo>
                    <a:pt x="3016" y="1979"/>
                  </a:lnTo>
                  <a:lnTo>
                    <a:pt x="3108" y="1913"/>
                  </a:lnTo>
                  <a:lnTo>
                    <a:pt x="3201" y="1873"/>
                  </a:lnTo>
                  <a:lnTo>
                    <a:pt x="3294" y="1833"/>
                  </a:lnTo>
                  <a:lnTo>
                    <a:pt x="3387" y="1820"/>
                  </a:lnTo>
                  <a:lnTo>
                    <a:pt x="3414" y="1833"/>
                  </a:lnTo>
                  <a:lnTo>
                    <a:pt x="3441" y="1846"/>
                  </a:lnTo>
                  <a:lnTo>
                    <a:pt x="3467" y="1899"/>
                  </a:lnTo>
                  <a:lnTo>
                    <a:pt x="3494" y="1952"/>
                  </a:lnTo>
                  <a:lnTo>
                    <a:pt x="3507" y="2125"/>
                  </a:lnTo>
                  <a:lnTo>
                    <a:pt x="3520" y="2377"/>
                  </a:lnTo>
                  <a:lnTo>
                    <a:pt x="3507" y="2776"/>
                  </a:lnTo>
                  <a:lnTo>
                    <a:pt x="3480" y="3387"/>
                  </a:lnTo>
                  <a:lnTo>
                    <a:pt x="3441" y="3945"/>
                  </a:lnTo>
                  <a:lnTo>
                    <a:pt x="3427" y="4277"/>
                  </a:lnTo>
                  <a:lnTo>
                    <a:pt x="3441" y="4449"/>
                  </a:lnTo>
                  <a:lnTo>
                    <a:pt x="3441" y="4502"/>
                  </a:lnTo>
                  <a:lnTo>
                    <a:pt x="3454" y="4529"/>
                  </a:lnTo>
                  <a:lnTo>
                    <a:pt x="3520" y="4609"/>
                  </a:lnTo>
                  <a:lnTo>
                    <a:pt x="3600" y="4675"/>
                  </a:lnTo>
                  <a:lnTo>
                    <a:pt x="3693" y="4742"/>
                  </a:lnTo>
                  <a:lnTo>
                    <a:pt x="3812" y="4808"/>
                  </a:lnTo>
                  <a:lnTo>
                    <a:pt x="3945" y="4874"/>
                  </a:lnTo>
                  <a:lnTo>
                    <a:pt x="4091" y="4941"/>
                  </a:lnTo>
                  <a:lnTo>
                    <a:pt x="4450" y="5074"/>
                  </a:lnTo>
                  <a:lnTo>
                    <a:pt x="4782" y="5167"/>
                  </a:lnTo>
                  <a:lnTo>
                    <a:pt x="5048" y="5233"/>
                  </a:lnTo>
                  <a:lnTo>
                    <a:pt x="5260" y="5273"/>
                  </a:lnTo>
                  <a:lnTo>
                    <a:pt x="5419" y="5273"/>
                  </a:lnTo>
                  <a:lnTo>
                    <a:pt x="5526" y="5246"/>
                  </a:lnTo>
                  <a:lnTo>
                    <a:pt x="5619" y="5206"/>
                  </a:lnTo>
                  <a:lnTo>
                    <a:pt x="5698" y="5140"/>
                  </a:lnTo>
                  <a:lnTo>
                    <a:pt x="5765" y="5074"/>
                  </a:lnTo>
                  <a:lnTo>
                    <a:pt x="5818" y="4981"/>
                  </a:lnTo>
                  <a:lnTo>
                    <a:pt x="5858" y="4888"/>
                  </a:lnTo>
                  <a:lnTo>
                    <a:pt x="5898" y="4755"/>
                  </a:lnTo>
                  <a:lnTo>
                    <a:pt x="5911" y="4622"/>
                  </a:lnTo>
                  <a:lnTo>
                    <a:pt x="5911" y="4556"/>
                  </a:lnTo>
                  <a:lnTo>
                    <a:pt x="5898" y="4476"/>
                  </a:lnTo>
                  <a:lnTo>
                    <a:pt x="5884" y="4409"/>
                  </a:lnTo>
                  <a:lnTo>
                    <a:pt x="5858" y="4343"/>
                  </a:lnTo>
                  <a:lnTo>
                    <a:pt x="5791" y="4157"/>
                  </a:lnTo>
                  <a:lnTo>
                    <a:pt x="5765" y="4038"/>
                  </a:lnTo>
                  <a:lnTo>
                    <a:pt x="5778" y="3533"/>
                  </a:lnTo>
                  <a:lnTo>
                    <a:pt x="5791" y="2922"/>
                  </a:lnTo>
                  <a:lnTo>
                    <a:pt x="5778" y="2656"/>
                  </a:lnTo>
                  <a:lnTo>
                    <a:pt x="5765" y="2404"/>
                  </a:lnTo>
                  <a:lnTo>
                    <a:pt x="5738" y="2165"/>
                  </a:lnTo>
                  <a:lnTo>
                    <a:pt x="5698" y="1966"/>
                  </a:lnTo>
                  <a:lnTo>
                    <a:pt x="5645" y="1780"/>
                  </a:lnTo>
                  <a:lnTo>
                    <a:pt x="5579" y="1607"/>
                  </a:lnTo>
                  <a:lnTo>
                    <a:pt x="5499" y="1461"/>
                  </a:lnTo>
                  <a:lnTo>
                    <a:pt x="5419" y="1342"/>
                  </a:lnTo>
                  <a:lnTo>
                    <a:pt x="5287" y="1195"/>
                  </a:lnTo>
                  <a:lnTo>
                    <a:pt x="5140" y="1076"/>
                  </a:lnTo>
                  <a:lnTo>
                    <a:pt x="4981" y="970"/>
                  </a:lnTo>
                  <a:lnTo>
                    <a:pt x="4795" y="877"/>
                  </a:lnTo>
                  <a:lnTo>
                    <a:pt x="4025" y="571"/>
                  </a:lnTo>
                  <a:lnTo>
                    <a:pt x="3348" y="306"/>
                  </a:lnTo>
                  <a:lnTo>
                    <a:pt x="3055" y="199"/>
                  </a:lnTo>
                  <a:lnTo>
                    <a:pt x="2803" y="106"/>
                  </a:lnTo>
                  <a:lnTo>
                    <a:pt x="2591" y="53"/>
                  </a:lnTo>
                  <a:lnTo>
                    <a:pt x="2431" y="1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3"/>
            <p:cNvSpPr/>
            <p:nvPr/>
          </p:nvSpPr>
          <p:spPr>
            <a:xfrm>
              <a:off x="5678125" y="1826550"/>
              <a:ext cx="185975" cy="283225"/>
            </a:xfrm>
            <a:custGeom>
              <a:rect b="b" l="l" r="r" t="t"/>
              <a:pathLst>
                <a:path extrusionOk="0" h="11329" w="7439">
                  <a:moveTo>
                    <a:pt x="6429" y="0"/>
                  </a:moveTo>
                  <a:lnTo>
                    <a:pt x="6336" y="27"/>
                  </a:lnTo>
                  <a:lnTo>
                    <a:pt x="6230" y="66"/>
                  </a:lnTo>
                  <a:lnTo>
                    <a:pt x="5977" y="173"/>
                  </a:lnTo>
                  <a:lnTo>
                    <a:pt x="5858" y="226"/>
                  </a:lnTo>
                  <a:lnTo>
                    <a:pt x="1302" y="1395"/>
                  </a:lnTo>
                  <a:lnTo>
                    <a:pt x="1156" y="1408"/>
                  </a:lnTo>
                  <a:lnTo>
                    <a:pt x="970" y="1395"/>
                  </a:lnTo>
                  <a:lnTo>
                    <a:pt x="784" y="1381"/>
                  </a:lnTo>
                  <a:lnTo>
                    <a:pt x="705" y="1381"/>
                  </a:lnTo>
                  <a:lnTo>
                    <a:pt x="625" y="1408"/>
                  </a:lnTo>
                  <a:lnTo>
                    <a:pt x="505" y="1448"/>
                  </a:lnTo>
                  <a:lnTo>
                    <a:pt x="399" y="1488"/>
                  </a:lnTo>
                  <a:lnTo>
                    <a:pt x="306" y="1541"/>
                  </a:lnTo>
                  <a:lnTo>
                    <a:pt x="213" y="1594"/>
                  </a:lnTo>
                  <a:lnTo>
                    <a:pt x="147" y="1660"/>
                  </a:lnTo>
                  <a:lnTo>
                    <a:pt x="94" y="1727"/>
                  </a:lnTo>
                  <a:lnTo>
                    <a:pt x="41" y="1793"/>
                  </a:lnTo>
                  <a:lnTo>
                    <a:pt x="14" y="1859"/>
                  </a:lnTo>
                  <a:lnTo>
                    <a:pt x="1" y="1926"/>
                  </a:lnTo>
                  <a:lnTo>
                    <a:pt x="14" y="2019"/>
                  </a:lnTo>
                  <a:lnTo>
                    <a:pt x="41" y="2112"/>
                  </a:lnTo>
                  <a:lnTo>
                    <a:pt x="94" y="2218"/>
                  </a:lnTo>
                  <a:lnTo>
                    <a:pt x="160" y="2351"/>
                  </a:lnTo>
                  <a:lnTo>
                    <a:pt x="253" y="2484"/>
                  </a:lnTo>
                  <a:lnTo>
                    <a:pt x="466" y="2816"/>
                  </a:lnTo>
                  <a:lnTo>
                    <a:pt x="718" y="3121"/>
                  </a:lnTo>
                  <a:lnTo>
                    <a:pt x="837" y="3254"/>
                  </a:lnTo>
                  <a:lnTo>
                    <a:pt x="944" y="3360"/>
                  </a:lnTo>
                  <a:lnTo>
                    <a:pt x="1037" y="3440"/>
                  </a:lnTo>
                  <a:lnTo>
                    <a:pt x="1130" y="3506"/>
                  </a:lnTo>
                  <a:lnTo>
                    <a:pt x="1223" y="3559"/>
                  </a:lnTo>
                  <a:lnTo>
                    <a:pt x="1302" y="3586"/>
                  </a:lnTo>
                  <a:lnTo>
                    <a:pt x="1355" y="3599"/>
                  </a:lnTo>
                  <a:lnTo>
                    <a:pt x="1409" y="3586"/>
                  </a:lnTo>
                  <a:lnTo>
                    <a:pt x="1475" y="3559"/>
                  </a:lnTo>
                  <a:lnTo>
                    <a:pt x="1555" y="3520"/>
                  </a:lnTo>
                  <a:lnTo>
                    <a:pt x="1687" y="3440"/>
                  </a:lnTo>
                  <a:lnTo>
                    <a:pt x="1767" y="3413"/>
                  </a:lnTo>
                  <a:lnTo>
                    <a:pt x="2697" y="3174"/>
                  </a:lnTo>
                  <a:lnTo>
                    <a:pt x="2697" y="9655"/>
                  </a:lnTo>
                  <a:lnTo>
                    <a:pt x="2684" y="9748"/>
                  </a:lnTo>
                  <a:lnTo>
                    <a:pt x="2657" y="9855"/>
                  </a:lnTo>
                  <a:lnTo>
                    <a:pt x="2604" y="10001"/>
                  </a:lnTo>
                  <a:lnTo>
                    <a:pt x="2524" y="10147"/>
                  </a:lnTo>
                  <a:lnTo>
                    <a:pt x="2484" y="10253"/>
                  </a:lnTo>
                  <a:lnTo>
                    <a:pt x="2458" y="10346"/>
                  </a:lnTo>
                  <a:lnTo>
                    <a:pt x="2431" y="10426"/>
                  </a:lnTo>
                  <a:lnTo>
                    <a:pt x="2431" y="10505"/>
                  </a:lnTo>
                  <a:lnTo>
                    <a:pt x="2431" y="10585"/>
                  </a:lnTo>
                  <a:lnTo>
                    <a:pt x="2444" y="10652"/>
                  </a:lnTo>
                  <a:lnTo>
                    <a:pt x="2471" y="10718"/>
                  </a:lnTo>
                  <a:lnTo>
                    <a:pt x="2511" y="10784"/>
                  </a:lnTo>
                  <a:lnTo>
                    <a:pt x="2564" y="10824"/>
                  </a:lnTo>
                  <a:lnTo>
                    <a:pt x="2644" y="10877"/>
                  </a:lnTo>
                  <a:lnTo>
                    <a:pt x="2737" y="10917"/>
                  </a:lnTo>
                  <a:lnTo>
                    <a:pt x="2843" y="10970"/>
                  </a:lnTo>
                  <a:lnTo>
                    <a:pt x="3148" y="11063"/>
                  </a:lnTo>
                  <a:lnTo>
                    <a:pt x="3534" y="11156"/>
                  </a:lnTo>
                  <a:lnTo>
                    <a:pt x="3905" y="11236"/>
                  </a:lnTo>
                  <a:lnTo>
                    <a:pt x="4224" y="11289"/>
                  </a:lnTo>
                  <a:lnTo>
                    <a:pt x="4503" y="11316"/>
                  </a:lnTo>
                  <a:lnTo>
                    <a:pt x="4742" y="11329"/>
                  </a:lnTo>
                  <a:lnTo>
                    <a:pt x="4822" y="11329"/>
                  </a:lnTo>
                  <a:lnTo>
                    <a:pt x="4875" y="11316"/>
                  </a:lnTo>
                  <a:lnTo>
                    <a:pt x="4915" y="11289"/>
                  </a:lnTo>
                  <a:lnTo>
                    <a:pt x="4955" y="11249"/>
                  </a:lnTo>
                  <a:lnTo>
                    <a:pt x="5021" y="11143"/>
                  </a:lnTo>
                  <a:lnTo>
                    <a:pt x="5074" y="10997"/>
                  </a:lnTo>
                  <a:lnTo>
                    <a:pt x="5127" y="10811"/>
                  </a:lnTo>
                  <a:lnTo>
                    <a:pt x="5154" y="10638"/>
                  </a:lnTo>
                  <a:lnTo>
                    <a:pt x="5167" y="10505"/>
                  </a:lnTo>
                  <a:lnTo>
                    <a:pt x="5167" y="10386"/>
                  </a:lnTo>
                  <a:lnTo>
                    <a:pt x="5154" y="10306"/>
                  </a:lnTo>
                  <a:lnTo>
                    <a:pt x="5074" y="10094"/>
                  </a:lnTo>
                  <a:lnTo>
                    <a:pt x="5008" y="9881"/>
                  </a:lnTo>
                  <a:lnTo>
                    <a:pt x="4981" y="9682"/>
                  </a:lnTo>
                  <a:lnTo>
                    <a:pt x="4968" y="9483"/>
                  </a:lnTo>
                  <a:lnTo>
                    <a:pt x="4968" y="2590"/>
                  </a:lnTo>
                  <a:lnTo>
                    <a:pt x="6309" y="2231"/>
                  </a:lnTo>
                  <a:lnTo>
                    <a:pt x="6376" y="2218"/>
                  </a:lnTo>
                  <a:lnTo>
                    <a:pt x="6442" y="2231"/>
                  </a:lnTo>
                  <a:lnTo>
                    <a:pt x="6522" y="2258"/>
                  </a:lnTo>
                  <a:lnTo>
                    <a:pt x="6615" y="2284"/>
                  </a:lnTo>
                  <a:lnTo>
                    <a:pt x="6774" y="2351"/>
                  </a:lnTo>
                  <a:lnTo>
                    <a:pt x="6841" y="2364"/>
                  </a:lnTo>
                  <a:lnTo>
                    <a:pt x="6907" y="2377"/>
                  </a:lnTo>
                  <a:lnTo>
                    <a:pt x="7080" y="2364"/>
                  </a:lnTo>
                  <a:lnTo>
                    <a:pt x="7212" y="2324"/>
                  </a:lnTo>
                  <a:lnTo>
                    <a:pt x="7266" y="2298"/>
                  </a:lnTo>
                  <a:lnTo>
                    <a:pt x="7319" y="2271"/>
                  </a:lnTo>
                  <a:lnTo>
                    <a:pt x="7345" y="2245"/>
                  </a:lnTo>
                  <a:lnTo>
                    <a:pt x="7372" y="2205"/>
                  </a:lnTo>
                  <a:lnTo>
                    <a:pt x="7398" y="2125"/>
                  </a:lnTo>
                  <a:lnTo>
                    <a:pt x="7425" y="2019"/>
                  </a:lnTo>
                  <a:lnTo>
                    <a:pt x="7438" y="1899"/>
                  </a:lnTo>
                  <a:lnTo>
                    <a:pt x="7438" y="1766"/>
                  </a:lnTo>
                  <a:lnTo>
                    <a:pt x="7438" y="1567"/>
                  </a:lnTo>
                  <a:lnTo>
                    <a:pt x="7412" y="1355"/>
                  </a:lnTo>
                  <a:lnTo>
                    <a:pt x="7372" y="1129"/>
                  </a:lnTo>
                  <a:lnTo>
                    <a:pt x="7305" y="877"/>
                  </a:lnTo>
                  <a:lnTo>
                    <a:pt x="7212" y="518"/>
                  </a:lnTo>
                  <a:lnTo>
                    <a:pt x="7159" y="385"/>
                  </a:lnTo>
                  <a:lnTo>
                    <a:pt x="7119" y="292"/>
                  </a:lnTo>
                  <a:lnTo>
                    <a:pt x="7080" y="239"/>
                  </a:lnTo>
                  <a:lnTo>
                    <a:pt x="7026" y="186"/>
                  </a:lnTo>
                  <a:lnTo>
                    <a:pt x="6987" y="133"/>
                  </a:lnTo>
                  <a:lnTo>
                    <a:pt x="6920" y="106"/>
                  </a:lnTo>
                  <a:lnTo>
                    <a:pt x="6854" y="66"/>
                  </a:lnTo>
                  <a:lnTo>
                    <a:pt x="6787" y="40"/>
                  </a:lnTo>
                  <a:lnTo>
                    <a:pt x="66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5883650" y="1830525"/>
              <a:ext cx="167700" cy="281250"/>
            </a:xfrm>
            <a:custGeom>
              <a:rect b="b" l="l" r="r" t="t"/>
              <a:pathLst>
                <a:path extrusionOk="0" h="11250" w="6708">
                  <a:moveTo>
                    <a:pt x="612" y="0"/>
                  </a:moveTo>
                  <a:lnTo>
                    <a:pt x="572" y="14"/>
                  </a:lnTo>
                  <a:lnTo>
                    <a:pt x="492" y="54"/>
                  </a:lnTo>
                  <a:lnTo>
                    <a:pt x="426" y="93"/>
                  </a:lnTo>
                  <a:lnTo>
                    <a:pt x="359" y="146"/>
                  </a:lnTo>
                  <a:lnTo>
                    <a:pt x="306" y="200"/>
                  </a:lnTo>
                  <a:lnTo>
                    <a:pt x="266" y="279"/>
                  </a:lnTo>
                  <a:lnTo>
                    <a:pt x="227" y="346"/>
                  </a:lnTo>
                  <a:lnTo>
                    <a:pt x="200" y="439"/>
                  </a:lnTo>
                  <a:lnTo>
                    <a:pt x="187" y="532"/>
                  </a:lnTo>
                  <a:lnTo>
                    <a:pt x="107" y="1209"/>
                  </a:lnTo>
                  <a:lnTo>
                    <a:pt x="54" y="1939"/>
                  </a:lnTo>
                  <a:lnTo>
                    <a:pt x="14" y="2710"/>
                  </a:lnTo>
                  <a:lnTo>
                    <a:pt x="1" y="3533"/>
                  </a:lnTo>
                  <a:lnTo>
                    <a:pt x="14" y="4078"/>
                  </a:lnTo>
                  <a:lnTo>
                    <a:pt x="27" y="4622"/>
                  </a:lnTo>
                  <a:lnTo>
                    <a:pt x="41" y="5140"/>
                  </a:lnTo>
                  <a:lnTo>
                    <a:pt x="80" y="5658"/>
                  </a:lnTo>
                  <a:lnTo>
                    <a:pt x="120" y="6150"/>
                  </a:lnTo>
                  <a:lnTo>
                    <a:pt x="173" y="6641"/>
                  </a:lnTo>
                  <a:lnTo>
                    <a:pt x="227" y="7106"/>
                  </a:lnTo>
                  <a:lnTo>
                    <a:pt x="293" y="7571"/>
                  </a:lnTo>
                  <a:lnTo>
                    <a:pt x="373" y="8049"/>
                  </a:lnTo>
                  <a:lnTo>
                    <a:pt x="466" y="8474"/>
                  </a:lnTo>
                  <a:lnTo>
                    <a:pt x="572" y="8859"/>
                  </a:lnTo>
                  <a:lnTo>
                    <a:pt x="678" y="9204"/>
                  </a:lnTo>
                  <a:lnTo>
                    <a:pt x="784" y="9496"/>
                  </a:lnTo>
                  <a:lnTo>
                    <a:pt x="904" y="9762"/>
                  </a:lnTo>
                  <a:lnTo>
                    <a:pt x="1023" y="9975"/>
                  </a:lnTo>
                  <a:lnTo>
                    <a:pt x="1156" y="10134"/>
                  </a:lnTo>
                  <a:lnTo>
                    <a:pt x="1289" y="10267"/>
                  </a:lnTo>
                  <a:lnTo>
                    <a:pt x="1448" y="10373"/>
                  </a:lnTo>
                  <a:lnTo>
                    <a:pt x="1634" y="10466"/>
                  </a:lnTo>
                  <a:lnTo>
                    <a:pt x="1847" y="10532"/>
                  </a:lnTo>
                  <a:lnTo>
                    <a:pt x="2285" y="10652"/>
                  </a:lnTo>
                  <a:lnTo>
                    <a:pt x="2723" y="10771"/>
                  </a:lnTo>
                  <a:lnTo>
                    <a:pt x="3733" y="11103"/>
                  </a:lnTo>
                  <a:lnTo>
                    <a:pt x="3985" y="11183"/>
                  </a:lnTo>
                  <a:lnTo>
                    <a:pt x="4211" y="11223"/>
                  </a:lnTo>
                  <a:lnTo>
                    <a:pt x="4423" y="11250"/>
                  </a:lnTo>
                  <a:lnTo>
                    <a:pt x="4623" y="11236"/>
                  </a:lnTo>
                  <a:lnTo>
                    <a:pt x="4742" y="11223"/>
                  </a:lnTo>
                  <a:lnTo>
                    <a:pt x="4875" y="11183"/>
                  </a:lnTo>
                  <a:lnTo>
                    <a:pt x="4994" y="11130"/>
                  </a:lnTo>
                  <a:lnTo>
                    <a:pt x="5101" y="11064"/>
                  </a:lnTo>
                  <a:lnTo>
                    <a:pt x="5220" y="10984"/>
                  </a:lnTo>
                  <a:lnTo>
                    <a:pt x="5327" y="10891"/>
                  </a:lnTo>
                  <a:lnTo>
                    <a:pt x="5433" y="10785"/>
                  </a:lnTo>
                  <a:lnTo>
                    <a:pt x="5526" y="10665"/>
                  </a:lnTo>
                  <a:lnTo>
                    <a:pt x="5619" y="10532"/>
                  </a:lnTo>
                  <a:lnTo>
                    <a:pt x="5712" y="10386"/>
                  </a:lnTo>
                  <a:lnTo>
                    <a:pt x="5805" y="10227"/>
                  </a:lnTo>
                  <a:lnTo>
                    <a:pt x="5884" y="10041"/>
                  </a:lnTo>
                  <a:lnTo>
                    <a:pt x="5964" y="9855"/>
                  </a:lnTo>
                  <a:lnTo>
                    <a:pt x="6044" y="9643"/>
                  </a:lnTo>
                  <a:lnTo>
                    <a:pt x="6110" y="9430"/>
                  </a:lnTo>
                  <a:lnTo>
                    <a:pt x="6177" y="9191"/>
                  </a:lnTo>
                  <a:lnTo>
                    <a:pt x="6296" y="8686"/>
                  </a:lnTo>
                  <a:lnTo>
                    <a:pt x="6402" y="8115"/>
                  </a:lnTo>
                  <a:lnTo>
                    <a:pt x="6495" y="7491"/>
                  </a:lnTo>
                  <a:lnTo>
                    <a:pt x="6575" y="6814"/>
                  </a:lnTo>
                  <a:lnTo>
                    <a:pt x="6628" y="6083"/>
                  </a:lnTo>
                  <a:lnTo>
                    <a:pt x="6668" y="5286"/>
                  </a:lnTo>
                  <a:lnTo>
                    <a:pt x="6694" y="4436"/>
                  </a:lnTo>
                  <a:lnTo>
                    <a:pt x="6694" y="3533"/>
                  </a:lnTo>
                  <a:lnTo>
                    <a:pt x="6694" y="1594"/>
                  </a:lnTo>
                  <a:lnTo>
                    <a:pt x="6681" y="1036"/>
                  </a:lnTo>
                  <a:lnTo>
                    <a:pt x="6708" y="850"/>
                  </a:lnTo>
                  <a:lnTo>
                    <a:pt x="6708" y="691"/>
                  </a:lnTo>
                  <a:lnTo>
                    <a:pt x="6694" y="585"/>
                  </a:lnTo>
                  <a:lnTo>
                    <a:pt x="6681" y="558"/>
                  </a:lnTo>
                  <a:lnTo>
                    <a:pt x="6655" y="518"/>
                  </a:lnTo>
                  <a:lnTo>
                    <a:pt x="6615" y="492"/>
                  </a:lnTo>
                  <a:lnTo>
                    <a:pt x="6562" y="452"/>
                  </a:lnTo>
                  <a:lnTo>
                    <a:pt x="6389" y="372"/>
                  </a:lnTo>
                  <a:lnTo>
                    <a:pt x="6150" y="293"/>
                  </a:lnTo>
                  <a:lnTo>
                    <a:pt x="5831" y="200"/>
                  </a:lnTo>
                  <a:lnTo>
                    <a:pt x="5499" y="107"/>
                  </a:lnTo>
                  <a:lnTo>
                    <a:pt x="5207" y="54"/>
                  </a:lnTo>
                  <a:lnTo>
                    <a:pt x="4955" y="14"/>
                  </a:lnTo>
                  <a:lnTo>
                    <a:pt x="4729" y="0"/>
                  </a:lnTo>
                  <a:lnTo>
                    <a:pt x="4596" y="14"/>
                  </a:lnTo>
                  <a:lnTo>
                    <a:pt x="4543" y="27"/>
                  </a:lnTo>
                  <a:lnTo>
                    <a:pt x="4516" y="40"/>
                  </a:lnTo>
                  <a:lnTo>
                    <a:pt x="4423" y="93"/>
                  </a:lnTo>
                  <a:lnTo>
                    <a:pt x="4357" y="160"/>
                  </a:lnTo>
                  <a:lnTo>
                    <a:pt x="4304" y="239"/>
                  </a:lnTo>
                  <a:lnTo>
                    <a:pt x="4251" y="319"/>
                  </a:lnTo>
                  <a:lnTo>
                    <a:pt x="4224" y="399"/>
                  </a:lnTo>
                  <a:lnTo>
                    <a:pt x="4211" y="505"/>
                  </a:lnTo>
                  <a:lnTo>
                    <a:pt x="4211" y="598"/>
                  </a:lnTo>
                  <a:lnTo>
                    <a:pt x="4224" y="704"/>
                  </a:lnTo>
                  <a:lnTo>
                    <a:pt x="4251" y="797"/>
                  </a:lnTo>
                  <a:lnTo>
                    <a:pt x="4344" y="1023"/>
                  </a:lnTo>
                  <a:lnTo>
                    <a:pt x="4370" y="1129"/>
                  </a:lnTo>
                  <a:lnTo>
                    <a:pt x="4397" y="1236"/>
                  </a:lnTo>
                  <a:lnTo>
                    <a:pt x="4397" y="1342"/>
                  </a:lnTo>
                  <a:lnTo>
                    <a:pt x="4397" y="1448"/>
                  </a:lnTo>
                  <a:lnTo>
                    <a:pt x="4410" y="1568"/>
                  </a:lnTo>
                  <a:lnTo>
                    <a:pt x="4437" y="1727"/>
                  </a:lnTo>
                  <a:lnTo>
                    <a:pt x="4463" y="2125"/>
                  </a:lnTo>
                  <a:lnTo>
                    <a:pt x="4477" y="2683"/>
                  </a:lnTo>
                  <a:lnTo>
                    <a:pt x="4490" y="3374"/>
                  </a:lnTo>
                  <a:lnTo>
                    <a:pt x="4477" y="3958"/>
                  </a:lnTo>
                  <a:lnTo>
                    <a:pt x="4463" y="4503"/>
                  </a:lnTo>
                  <a:lnTo>
                    <a:pt x="4450" y="5047"/>
                  </a:lnTo>
                  <a:lnTo>
                    <a:pt x="4423" y="5552"/>
                  </a:lnTo>
                  <a:lnTo>
                    <a:pt x="4384" y="6057"/>
                  </a:lnTo>
                  <a:lnTo>
                    <a:pt x="4344" y="6535"/>
                  </a:lnTo>
                  <a:lnTo>
                    <a:pt x="4291" y="6986"/>
                  </a:lnTo>
                  <a:lnTo>
                    <a:pt x="4237" y="7425"/>
                  </a:lnTo>
                  <a:lnTo>
                    <a:pt x="4158" y="7956"/>
                  </a:lnTo>
                  <a:lnTo>
                    <a:pt x="4065" y="8407"/>
                  </a:lnTo>
                  <a:lnTo>
                    <a:pt x="3959" y="8793"/>
                  </a:lnTo>
                  <a:lnTo>
                    <a:pt x="3839" y="9111"/>
                  </a:lnTo>
                  <a:lnTo>
                    <a:pt x="3786" y="9244"/>
                  </a:lnTo>
                  <a:lnTo>
                    <a:pt x="3719" y="9364"/>
                  </a:lnTo>
                  <a:lnTo>
                    <a:pt x="3653" y="9470"/>
                  </a:lnTo>
                  <a:lnTo>
                    <a:pt x="3587" y="9550"/>
                  </a:lnTo>
                  <a:lnTo>
                    <a:pt x="3520" y="9616"/>
                  </a:lnTo>
                  <a:lnTo>
                    <a:pt x="3441" y="9669"/>
                  </a:lnTo>
                  <a:lnTo>
                    <a:pt x="3374" y="9709"/>
                  </a:lnTo>
                  <a:lnTo>
                    <a:pt x="3295" y="9722"/>
                  </a:lnTo>
                  <a:lnTo>
                    <a:pt x="3228" y="9722"/>
                  </a:lnTo>
                  <a:lnTo>
                    <a:pt x="3175" y="9696"/>
                  </a:lnTo>
                  <a:lnTo>
                    <a:pt x="3109" y="9656"/>
                  </a:lnTo>
                  <a:lnTo>
                    <a:pt x="3055" y="9589"/>
                  </a:lnTo>
                  <a:lnTo>
                    <a:pt x="3002" y="9510"/>
                  </a:lnTo>
                  <a:lnTo>
                    <a:pt x="2949" y="9417"/>
                  </a:lnTo>
                  <a:lnTo>
                    <a:pt x="2896" y="9297"/>
                  </a:lnTo>
                  <a:lnTo>
                    <a:pt x="2856" y="9151"/>
                  </a:lnTo>
                  <a:lnTo>
                    <a:pt x="2763" y="8819"/>
                  </a:lnTo>
                  <a:lnTo>
                    <a:pt x="2684" y="8407"/>
                  </a:lnTo>
                  <a:lnTo>
                    <a:pt x="2604" y="7929"/>
                  </a:lnTo>
                  <a:lnTo>
                    <a:pt x="2537" y="7358"/>
                  </a:lnTo>
                  <a:lnTo>
                    <a:pt x="2445" y="6402"/>
                  </a:lnTo>
                  <a:lnTo>
                    <a:pt x="2378" y="5379"/>
                  </a:lnTo>
                  <a:lnTo>
                    <a:pt x="2338" y="4303"/>
                  </a:lnTo>
                  <a:lnTo>
                    <a:pt x="2325" y="3188"/>
                  </a:lnTo>
                  <a:lnTo>
                    <a:pt x="2325" y="2643"/>
                  </a:lnTo>
                  <a:lnTo>
                    <a:pt x="2338" y="2232"/>
                  </a:lnTo>
                  <a:lnTo>
                    <a:pt x="2365" y="1926"/>
                  </a:lnTo>
                  <a:lnTo>
                    <a:pt x="2391" y="1740"/>
                  </a:lnTo>
                  <a:lnTo>
                    <a:pt x="2391" y="1647"/>
                  </a:lnTo>
                  <a:lnTo>
                    <a:pt x="2418" y="1541"/>
                  </a:lnTo>
                  <a:lnTo>
                    <a:pt x="2445" y="1421"/>
                  </a:lnTo>
                  <a:lnTo>
                    <a:pt x="2511" y="1275"/>
                  </a:lnTo>
                  <a:lnTo>
                    <a:pt x="2564" y="1143"/>
                  </a:lnTo>
                  <a:lnTo>
                    <a:pt x="2604" y="1010"/>
                  </a:lnTo>
                  <a:lnTo>
                    <a:pt x="2630" y="904"/>
                  </a:lnTo>
                  <a:lnTo>
                    <a:pt x="2644" y="811"/>
                  </a:lnTo>
                  <a:lnTo>
                    <a:pt x="2630" y="744"/>
                  </a:lnTo>
                  <a:lnTo>
                    <a:pt x="2617" y="691"/>
                  </a:lnTo>
                  <a:lnTo>
                    <a:pt x="2604" y="651"/>
                  </a:lnTo>
                  <a:lnTo>
                    <a:pt x="2577" y="598"/>
                  </a:lnTo>
                  <a:lnTo>
                    <a:pt x="2524" y="558"/>
                  </a:lnTo>
                  <a:lnTo>
                    <a:pt x="2458" y="518"/>
                  </a:lnTo>
                  <a:lnTo>
                    <a:pt x="2245" y="412"/>
                  </a:lnTo>
                  <a:lnTo>
                    <a:pt x="1953" y="306"/>
                  </a:lnTo>
                  <a:lnTo>
                    <a:pt x="1568" y="200"/>
                  </a:lnTo>
                  <a:lnTo>
                    <a:pt x="1183" y="93"/>
                  </a:lnTo>
                  <a:lnTo>
                    <a:pt x="891" y="27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6081875" y="1828850"/>
              <a:ext cx="160075" cy="284925"/>
            </a:xfrm>
            <a:custGeom>
              <a:rect b="b" l="l" r="r" t="t"/>
              <a:pathLst>
                <a:path extrusionOk="0" h="11397" w="6403">
                  <a:moveTo>
                    <a:pt x="4065" y="1900"/>
                  </a:moveTo>
                  <a:lnTo>
                    <a:pt x="4118" y="1913"/>
                  </a:lnTo>
                  <a:lnTo>
                    <a:pt x="4171" y="1927"/>
                  </a:lnTo>
                  <a:lnTo>
                    <a:pt x="4211" y="1967"/>
                  </a:lnTo>
                  <a:lnTo>
                    <a:pt x="4251" y="2020"/>
                  </a:lnTo>
                  <a:lnTo>
                    <a:pt x="4277" y="2086"/>
                  </a:lnTo>
                  <a:lnTo>
                    <a:pt x="4290" y="2153"/>
                  </a:lnTo>
                  <a:lnTo>
                    <a:pt x="4304" y="2246"/>
                  </a:lnTo>
                  <a:lnTo>
                    <a:pt x="4317" y="2365"/>
                  </a:lnTo>
                  <a:lnTo>
                    <a:pt x="4304" y="2591"/>
                  </a:lnTo>
                  <a:lnTo>
                    <a:pt x="4277" y="2817"/>
                  </a:lnTo>
                  <a:lnTo>
                    <a:pt x="4224" y="3069"/>
                  </a:lnTo>
                  <a:lnTo>
                    <a:pt x="4171" y="3335"/>
                  </a:lnTo>
                  <a:lnTo>
                    <a:pt x="4091" y="3600"/>
                  </a:lnTo>
                  <a:lnTo>
                    <a:pt x="3985" y="3892"/>
                  </a:lnTo>
                  <a:lnTo>
                    <a:pt x="3865" y="4185"/>
                  </a:lnTo>
                  <a:lnTo>
                    <a:pt x="3733" y="4490"/>
                  </a:lnTo>
                  <a:lnTo>
                    <a:pt x="3573" y="4822"/>
                  </a:lnTo>
                  <a:lnTo>
                    <a:pt x="3414" y="5114"/>
                  </a:lnTo>
                  <a:lnTo>
                    <a:pt x="3254" y="5367"/>
                  </a:lnTo>
                  <a:lnTo>
                    <a:pt x="3082" y="5592"/>
                  </a:lnTo>
                  <a:lnTo>
                    <a:pt x="2922" y="5778"/>
                  </a:lnTo>
                  <a:lnTo>
                    <a:pt x="2750" y="5924"/>
                  </a:lnTo>
                  <a:lnTo>
                    <a:pt x="2657" y="5978"/>
                  </a:lnTo>
                  <a:lnTo>
                    <a:pt x="2577" y="6031"/>
                  </a:lnTo>
                  <a:lnTo>
                    <a:pt x="2484" y="6070"/>
                  </a:lnTo>
                  <a:lnTo>
                    <a:pt x="2405" y="6110"/>
                  </a:lnTo>
                  <a:lnTo>
                    <a:pt x="2405" y="2949"/>
                  </a:lnTo>
                  <a:lnTo>
                    <a:pt x="2564" y="2750"/>
                  </a:lnTo>
                  <a:lnTo>
                    <a:pt x="2750" y="2578"/>
                  </a:lnTo>
                  <a:lnTo>
                    <a:pt x="2976" y="2392"/>
                  </a:lnTo>
                  <a:lnTo>
                    <a:pt x="3228" y="2232"/>
                  </a:lnTo>
                  <a:lnTo>
                    <a:pt x="3480" y="2086"/>
                  </a:lnTo>
                  <a:lnTo>
                    <a:pt x="3706" y="1980"/>
                  </a:lnTo>
                  <a:lnTo>
                    <a:pt x="3892" y="1927"/>
                  </a:lnTo>
                  <a:lnTo>
                    <a:pt x="3985" y="1900"/>
                  </a:lnTo>
                  <a:close/>
                  <a:moveTo>
                    <a:pt x="3626" y="1"/>
                  </a:moveTo>
                  <a:lnTo>
                    <a:pt x="3467" y="14"/>
                  </a:lnTo>
                  <a:lnTo>
                    <a:pt x="3268" y="54"/>
                  </a:lnTo>
                  <a:lnTo>
                    <a:pt x="3029" y="121"/>
                  </a:lnTo>
                  <a:lnTo>
                    <a:pt x="2750" y="227"/>
                  </a:lnTo>
                  <a:lnTo>
                    <a:pt x="2458" y="320"/>
                  </a:lnTo>
                  <a:lnTo>
                    <a:pt x="2192" y="386"/>
                  </a:lnTo>
                  <a:lnTo>
                    <a:pt x="1953" y="426"/>
                  </a:lnTo>
                  <a:lnTo>
                    <a:pt x="1740" y="439"/>
                  </a:lnTo>
                  <a:lnTo>
                    <a:pt x="1594" y="413"/>
                  </a:lnTo>
                  <a:lnTo>
                    <a:pt x="1422" y="386"/>
                  </a:lnTo>
                  <a:lnTo>
                    <a:pt x="1222" y="333"/>
                  </a:lnTo>
                  <a:lnTo>
                    <a:pt x="1010" y="267"/>
                  </a:lnTo>
                  <a:lnTo>
                    <a:pt x="638" y="160"/>
                  </a:lnTo>
                  <a:lnTo>
                    <a:pt x="479" y="121"/>
                  </a:lnTo>
                  <a:lnTo>
                    <a:pt x="386" y="134"/>
                  </a:lnTo>
                  <a:lnTo>
                    <a:pt x="293" y="160"/>
                  </a:lnTo>
                  <a:lnTo>
                    <a:pt x="226" y="213"/>
                  </a:lnTo>
                  <a:lnTo>
                    <a:pt x="160" y="280"/>
                  </a:lnTo>
                  <a:lnTo>
                    <a:pt x="107" y="360"/>
                  </a:lnTo>
                  <a:lnTo>
                    <a:pt x="54" y="479"/>
                  </a:lnTo>
                  <a:lnTo>
                    <a:pt x="27" y="599"/>
                  </a:lnTo>
                  <a:lnTo>
                    <a:pt x="1" y="745"/>
                  </a:lnTo>
                  <a:lnTo>
                    <a:pt x="1" y="798"/>
                  </a:lnTo>
                  <a:lnTo>
                    <a:pt x="14" y="864"/>
                  </a:lnTo>
                  <a:lnTo>
                    <a:pt x="80" y="1050"/>
                  </a:lnTo>
                  <a:lnTo>
                    <a:pt x="147" y="1223"/>
                  </a:lnTo>
                  <a:lnTo>
                    <a:pt x="173" y="1342"/>
                  </a:lnTo>
                  <a:lnTo>
                    <a:pt x="173" y="9431"/>
                  </a:lnTo>
                  <a:lnTo>
                    <a:pt x="160" y="9524"/>
                  </a:lnTo>
                  <a:lnTo>
                    <a:pt x="147" y="9617"/>
                  </a:lnTo>
                  <a:lnTo>
                    <a:pt x="80" y="9869"/>
                  </a:lnTo>
                  <a:lnTo>
                    <a:pt x="40" y="10042"/>
                  </a:lnTo>
                  <a:lnTo>
                    <a:pt x="27" y="10188"/>
                  </a:lnTo>
                  <a:lnTo>
                    <a:pt x="27" y="10254"/>
                  </a:lnTo>
                  <a:lnTo>
                    <a:pt x="40" y="10307"/>
                  </a:lnTo>
                  <a:lnTo>
                    <a:pt x="54" y="10360"/>
                  </a:lnTo>
                  <a:lnTo>
                    <a:pt x="80" y="10413"/>
                  </a:lnTo>
                  <a:lnTo>
                    <a:pt x="133" y="10493"/>
                  </a:lnTo>
                  <a:lnTo>
                    <a:pt x="213" y="10560"/>
                  </a:lnTo>
                  <a:lnTo>
                    <a:pt x="319" y="10639"/>
                  </a:lnTo>
                  <a:lnTo>
                    <a:pt x="439" y="10719"/>
                  </a:lnTo>
                  <a:lnTo>
                    <a:pt x="731" y="10892"/>
                  </a:lnTo>
                  <a:lnTo>
                    <a:pt x="1103" y="11064"/>
                  </a:lnTo>
                  <a:lnTo>
                    <a:pt x="1462" y="11224"/>
                  </a:lnTo>
                  <a:lnTo>
                    <a:pt x="1754" y="11330"/>
                  </a:lnTo>
                  <a:lnTo>
                    <a:pt x="1966" y="11383"/>
                  </a:lnTo>
                  <a:lnTo>
                    <a:pt x="2059" y="11396"/>
                  </a:lnTo>
                  <a:lnTo>
                    <a:pt x="2126" y="11396"/>
                  </a:lnTo>
                  <a:lnTo>
                    <a:pt x="2179" y="11383"/>
                  </a:lnTo>
                  <a:lnTo>
                    <a:pt x="2232" y="11370"/>
                  </a:lnTo>
                  <a:lnTo>
                    <a:pt x="2285" y="11343"/>
                  </a:lnTo>
                  <a:lnTo>
                    <a:pt x="2325" y="11303"/>
                  </a:lnTo>
                  <a:lnTo>
                    <a:pt x="2378" y="11250"/>
                  </a:lnTo>
                  <a:lnTo>
                    <a:pt x="2418" y="11197"/>
                  </a:lnTo>
                  <a:lnTo>
                    <a:pt x="2484" y="11064"/>
                  </a:lnTo>
                  <a:lnTo>
                    <a:pt x="2537" y="10918"/>
                  </a:lnTo>
                  <a:lnTo>
                    <a:pt x="2564" y="10799"/>
                  </a:lnTo>
                  <a:lnTo>
                    <a:pt x="2590" y="10706"/>
                  </a:lnTo>
                  <a:lnTo>
                    <a:pt x="2577" y="10639"/>
                  </a:lnTo>
                  <a:lnTo>
                    <a:pt x="2458" y="10201"/>
                  </a:lnTo>
                  <a:lnTo>
                    <a:pt x="2418" y="10002"/>
                  </a:lnTo>
                  <a:lnTo>
                    <a:pt x="2405" y="9816"/>
                  </a:lnTo>
                  <a:lnTo>
                    <a:pt x="2405" y="7585"/>
                  </a:lnTo>
                  <a:lnTo>
                    <a:pt x="2909" y="7983"/>
                  </a:lnTo>
                  <a:lnTo>
                    <a:pt x="3029" y="8076"/>
                  </a:lnTo>
                  <a:lnTo>
                    <a:pt x="3148" y="8142"/>
                  </a:lnTo>
                  <a:lnTo>
                    <a:pt x="3254" y="8169"/>
                  </a:lnTo>
                  <a:lnTo>
                    <a:pt x="3374" y="8182"/>
                  </a:lnTo>
                  <a:lnTo>
                    <a:pt x="3507" y="8182"/>
                  </a:lnTo>
                  <a:lnTo>
                    <a:pt x="3640" y="8156"/>
                  </a:lnTo>
                  <a:lnTo>
                    <a:pt x="3772" y="8116"/>
                  </a:lnTo>
                  <a:lnTo>
                    <a:pt x="3905" y="8063"/>
                  </a:lnTo>
                  <a:lnTo>
                    <a:pt x="4038" y="7996"/>
                  </a:lnTo>
                  <a:lnTo>
                    <a:pt x="4171" y="7903"/>
                  </a:lnTo>
                  <a:lnTo>
                    <a:pt x="4304" y="7797"/>
                  </a:lnTo>
                  <a:lnTo>
                    <a:pt x="4437" y="7678"/>
                  </a:lnTo>
                  <a:lnTo>
                    <a:pt x="4569" y="7545"/>
                  </a:lnTo>
                  <a:lnTo>
                    <a:pt x="4689" y="7399"/>
                  </a:lnTo>
                  <a:lnTo>
                    <a:pt x="4822" y="7239"/>
                  </a:lnTo>
                  <a:lnTo>
                    <a:pt x="4954" y="7053"/>
                  </a:lnTo>
                  <a:lnTo>
                    <a:pt x="5087" y="6854"/>
                  </a:lnTo>
                  <a:lnTo>
                    <a:pt x="5220" y="6642"/>
                  </a:lnTo>
                  <a:lnTo>
                    <a:pt x="5472" y="6177"/>
                  </a:lnTo>
                  <a:lnTo>
                    <a:pt x="5698" y="5725"/>
                  </a:lnTo>
                  <a:lnTo>
                    <a:pt x="5884" y="5300"/>
                  </a:lnTo>
                  <a:lnTo>
                    <a:pt x="6044" y="4902"/>
                  </a:lnTo>
                  <a:lnTo>
                    <a:pt x="6176" y="4517"/>
                  </a:lnTo>
                  <a:lnTo>
                    <a:pt x="6269" y="4158"/>
                  </a:lnTo>
                  <a:lnTo>
                    <a:pt x="6349" y="3813"/>
                  </a:lnTo>
                  <a:lnTo>
                    <a:pt x="6389" y="3494"/>
                  </a:lnTo>
                  <a:lnTo>
                    <a:pt x="6402" y="3188"/>
                  </a:lnTo>
                  <a:lnTo>
                    <a:pt x="6402" y="2989"/>
                  </a:lnTo>
                  <a:lnTo>
                    <a:pt x="6389" y="2790"/>
                  </a:lnTo>
                  <a:lnTo>
                    <a:pt x="6362" y="2604"/>
                  </a:lnTo>
                  <a:lnTo>
                    <a:pt x="6322" y="2431"/>
                  </a:lnTo>
                  <a:lnTo>
                    <a:pt x="6283" y="2259"/>
                  </a:lnTo>
                  <a:lnTo>
                    <a:pt x="6229" y="2099"/>
                  </a:lnTo>
                  <a:lnTo>
                    <a:pt x="6163" y="1940"/>
                  </a:lnTo>
                  <a:lnTo>
                    <a:pt x="6097" y="1794"/>
                  </a:lnTo>
                  <a:lnTo>
                    <a:pt x="6004" y="1661"/>
                  </a:lnTo>
                  <a:lnTo>
                    <a:pt x="5911" y="1528"/>
                  </a:lnTo>
                  <a:lnTo>
                    <a:pt x="5818" y="1409"/>
                  </a:lnTo>
                  <a:lnTo>
                    <a:pt x="5698" y="1289"/>
                  </a:lnTo>
                  <a:lnTo>
                    <a:pt x="5579" y="1170"/>
                  </a:lnTo>
                  <a:lnTo>
                    <a:pt x="5446" y="1077"/>
                  </a:lnTo>
                  <a:lnTo>
                    <a:pt x="5300" y="984"/>
                  </a:lnTo>
                  <a:lnTo>
                    <a:pt x="5154" y="891"/>
                  </a:lnTo>
                  <a:lnTo>
                    <a:pt x="5047" y="824"/>
                  </a:lnTo>
                  <a:lnTo>
                    <a:pt x="4915" y="731"/>
                  </a:lnTo>
                  <a:lnTo>
                    <a:pt x="4755" y="599"/>
                  </a:lnTo>
                  <a:lnTo>
                    <a:pt x="4569" y="439"/>
                  </a:lnTo>
                  <a:lnTo>
                    <a:pt x="4410" y="293"/>
                  </a:lnTo>
                  <a:lnTo>
                    <a:pt x="4251" y="174"/>
                  </a:lnTo>
                  <a:lnTo>
                    <a:pt x="4091" y="94"/>
                  </a:lnTo>
                  <a:lnTo>
                    <a:pt x="3945" y="41"/>
                  </a:lnTo>
                  <a:lnTo>
                    <a:pt x="3786" y="14"/>
                  </a:lnTo>
                  <a:lnTo>
                    <a:pt x="36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6263500" y="1831525"/>
              <a:ext cx="65775" cy="282250"/>
            </a:xfrm>
            <a:custGeom>
              <a:rect b="b" l="l" r="r" t="t"/>
              <a:pathLst>
                <a:path extrusionOk="0" h="11290" w="2631">
                  <a:moveTo>
                    <a:pt x="598" y="0"/>
                  </a:moveTo>
                  <a:lnTo>
                    <a:pt x="505" y="14"/>
                  </a:lnTo>
                  <a:lnTo>
                    <a:pt x="399" y="40"/>
                  </a:lnTo>
                  <a:lnTo>
                    <a:pt x="306" y="80"/>
                  </a:lnTo>
                  <a:lnTo>
                    <a:pt x="226" y="120"/>
                  </a:lnTo>
                  <a:lnTo>
                    <a:pt x="146" y="173"/>
                  </a:lnTo>
                  <a:lnTo>
                    <a:pt x="93" y="226"/>
                  </a:lnTo>
                  <a:lnTo>
                    <a:pt x="54" y="292"/>
                  </a:lnTo>
                  <a:lnTo>
                    <a:pt x="27" y="359"/>
                  </a:lnTo>
                  <a:lnTo>
                    <a:pt x="14" y="425"/>
                  </a:lnTo>
                  <a:lnTo>
                    <a:pt x="27" y="505"/>
                  </a:lnTo>
                  <a:lnTo>
                    <a:pt x="67" y="598"/>
                  </a:lnTo>
                  <a:lnTo>
                    <a:pt x="93" y="678"/>
                  </a:lnTo>
                  <a:lnTo>
                    <a:pt x="107" y="757"/>
                  </a:lnTo>
                  <a:lnTo>
                    <a:pt x="107" y="9988"/>
                  </a:lnTo>
                  <a:lnTo>
                    <a:pt x="93" y="10134"/>
                  </a:lnTo>
                  <a:lnTo>
                    <a:pt x="80" y="10174"/>
                  </a:lnTo>
                  <a:lnTo>
                    <a:pt x="54" y="10213"/>
                  </a:lnTo>
                  <a:lnTo>
                    <a:pt x="14" y="10280"/>
                  </a:lnTo>
                  <a:lnTo>
                    <a:pt x="0" y="10333"/>
                  </a:lnTo>
                  <a:lnTo>
                    <a:pt x="14" y="10386"/>
                  </a:lnTo>
                  <a:lnTo>
                    <a:pt x="27" y="10439"/>
                  </a:lnTo>
                  <a:lnTo>
                    <a:pt x="80" y="10559"/>
                  </a:lnTo>
                  <a:lnTo>
                    <a:pt x="173" y="10665"/>
                  </a:lnTo>
                  <a:lnTo>
                    <a:pt x="293" y="10798"/>
                  </a:lnTo>
                  <a:lnTo>
                    <a:pt x="332" y="10824"/>
                  </a:lnTo>
                  <a:lnTo>
                    <a:pt x="399" y="10851"/>
                  </a:lnTo>
                  <a:lnTo>
                    <a:pt x="598" y="10931"/>
                  </a:lnTo>
                  <a:lnTo>
                    <a:pt x="890" y="11024"/>
                  </a:lnTo>
                  <a:lnTo>
                    <a:pt x="1262" y="11117"/>
                  </a:lnTo>
                  <a:lnTo>
                    <a:pt x="1621" y="11210"/>
                  </a:lnTo>
                  <a:lnTo>
                    <a:pt x="1886" y="11263"/>
                  </a:lnTo>
                  <a:lnTo>
                    <a:pt x="2072" y="11289"/>
                  </a:lnTo>
                  <a:lnTo>
                    <a:pt x="2178" y="11289"/>
                  </a:lnTo>
                  <a:lnTo>
                    <a:pt x="2258" y="11263"/>
                  </a:lnTo>
                  <a:lnTo>
                    <a:pt x="2311" y="11210"/>
                  </a:lnTo>
                  <a:lnTo>
                    <a:pt x="2378" y="11130"/>
                  </a:lnTo>
                  <a:lnTo>
                    <a:pt x="2418" y="11037"/>
                  </a:lnTo>
                  <a:lnTo>
                    <a:pt x="2444" y="10904"/>
                  </a:lnTo>
                  <a:lnTo>
                    <a:pt x="2471" y="10758"/>
                  </a:lnTo>
                  <a:lnTo>
                    <a:pt x="2484" y="10585"/>
                  </a:lnTo>
                  <a:lnTo>
                    <a:pt x="2497" y="10386"/>
                  </a:lnTo>
                  <a:lnTo>
                    <a:pt x="2484" y="10346"/>
                  </a:lnTo>
                  <a:lnTo>
                    <a:pt x="2471" y="10293"/>
                  </a:lnTo>
                  <a:lnTo>
                    <a:pt x="2418" y="10187"/>
                  </a:lnTo>
                  <a:lnTo>
                    <a:pt x="2378" y="10120"/>
                  </a:lnTo>
                  <a:lnTo>
                    <a:pt x="2351" y="10054"/>
                  </a:lnTo>
                  <a:lnTo>
                    <a:pt x="2338" y="9974"/>
                  </a:lnTo>
                  <a:lnTo>
                    <a:pt x="2338" y="9908"/>
                  </a:lnTo>
                  <a:lnTo>
                    <a:pt x="2338" y="1860"/>
                  </a:lnTo>
                  <a:lnTo>
                    <a:pt x="2418" y="1381"/>
                  </a:lnTo>
                  <a:lnTo>
                    <a:pt x="2457" y="1196"/>
                  </a:lnTo>
                  <a:lnTo>
                    <a:pt x="2497" y="1049"/>
                  </a:lnTo>
                  <a:lnTo>
                    <a:pt x="2564" y="850"/>
                  </a:lnTo>
                  <a:lnTo>
                    <a:pt x="2617" y="704"/>
                  </a:lnTo>
                  <a:lnTo>
                    <a:pt x="2630" y="598"/>
                  </a:lnTo>
                  <a:lnTo>
                    <a:pt x="2617" y="531"/>
                  </a:lnTo>
                  <a:lnTo>
                    <a:pt x="2590" y="465"/>
                  </a:lnTo>
                  <a:lnTo>
                    <a:pt x="2550" y="399"/>
                  </a:lnTo>
                  <a:lnTo>
                    <a:pt x="2484" y="346"/>
                  </a:lnTo>
                  <a:lnTo>
                    <a:pt x="2404" y="292"/>
                  </a:lnTo>
                  <a:lnTo>
                    <a:pt x="2298" y="239"/>
                  </a:lnTo>
                  <a:lnTo>
                    <a:pt x="2178" y="199"/>
                  </a:lnTo>
                  <a:lnTo>
                    <a:pt x="2046" y="160"/>
                  </a:lnTo>
                  <a:lnTo>
                    <a:pt x="1846" y="106"/>
                  </a:lnTo>
                  <a:lnTo>
                    <a:pt x="1621" y="67"/>
                  </a:lnTo>
                  <a:lnTo>
                    <a:pt x="1382" y="40"/>
                  </a:lnTo>
                  <a:lnTo>
                    <a:pt x="1103" y="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3"/>
            <p:cNvSpPr/>
            <p:nvPr/>
          </p:nvSpPr>
          <p:spPr>
            <a:xfrm>
              <a:off x="6359450" y="1829525"/>
              <a:ext cx="157075" cy="283250"/>
            </a:xfrm>
            <a:custGeom>
              <a:rect b="b" l="l" r="r" t="t"/>
              <a:pathLst>
                <a:path extrusionOk="0" h="11330" w="6283">
                  <a:moveTo>
                    <a:pt x="3892" y="1847"/>
                  </a:moveTo>
                  <a:lnTo>
                    <a:pt x="4025" y="1860"/>
                  </a:lnTo>
                  <a:lnTo>
                    <a:pt x="4105" y="1886"/>
                  </a:lnTo>
                  <a:lnTo>
                    <a:pt x="4144" y="1926"/>
                  </a:lnTo>
                  <a:lnTo>
                    <a:pt x="4184" y="1979"/>
                  </a:lnTo>
                  <a:lnTo>
                    <a:pt x="4211" y="2059"/>
                  </a:lnTo>
                  <a:lnTo>
                    <a:pt x="4237" y="2152"/>
                  </a:lnTo>
                  <a:lnTo>
                    <a:pt x="4264" y="2258"/>
                  </a:lnTo>
                  <a:lnTo>
                    <a:pt x="4277" y="2391"/>
                  </a:lnTo>
                  <a:lnTo>
                    <a:pt x="4290" y="2723"/>
                  </a:lnTo>
                  <a:lnTo>
                    <a:pt x="4277" y="3082"/>
                  </a:lnTo>
                  <a:lnTo>
                    <a:pt x="4251" y="3440"/>
                  </a:lnTo>
                  <a:lnTo>
                    <a:pt x="4211" y="3826"/>
                  </a:lnTo>
                  <a:lnTo>
                    <a:pt x="4158" y="4211"/>
                  </a:lnTo>
                  <a:lnTo>
                    <a:pt x="4078" y="4596"/>
                  </a:lnTo>
                  <a:lnTo>
                    <a:pt x="3985" y="5008"/>
                  </a:lnTo>
                  <a:lnTo>
                    <a:pt x="3879" y="5419"/>
                  </a:lnTo>
                  <a:lnTo>
                    <a:pt x="3746" y="5844"/>
                  </a:lnTo>
                  <a:lnTo>
                    <a:pt x="3587" y="6322"/>
                  </a:lnTo>
                  <a:lnTo>
                    <a:pt x="3414" y="6747"/>
                  </a:lnTo>
                  <a:lnTo>
                    <a:pt x="3241" y="7133"/>
                  </a:lnTo>
                  <a:lnTo>
                    <a:pt x="3055" y="7465"/>
                  </a:lnTo>
                  <a:lnTo>
                    <a:pt x="2962" y="7611"/>
                  </a:lnTo>
                  <a:lnTo>
                    <a:pt x="2869" y="7757"/>
                  </a:lnTo>
                  <a:lnTo>
                    <a:pt x="2763" y="7876"/>
                  </a:lnTo>
                  <a:lnTo>
                    <a:pt x="2657" y="7996"/>
                  </a:lnTo>
                  <a:lnTo>
                    <a:pt x="2551" y="8102"/>
                  </a:lnTo>
                  <a:lnTo>
                    <a:pt x="2444" y="8195"/>
                  </a:lnTo>
                  <a:lnTo>
                    <a:pt x="2338" y="8275"/>
                  </a:lnTo>
                  <a:lnTo>
                    <a:pt x="2232" y="8341"/>
                  </a:lnTo>
                  <a:lnTo>
                    <a:pt x="2232" y="2444"/>
                  </a:lnTo>
                  <a:lnTo>
                    <a:pt x="2471" y="2311"/>
                  </a:lnTo>
                  <a:lnTo>
                    <a:pt x="2697" y="2192"/>
                  </a:lnTo>
                  <a:lnTo>
                    <a:pt x="2922" y="2086"/>
                  </a:lnTo>
                  <a:lnTo>
                    <a:pt x="3135" y="1993"/>
                  </a:lnTo>
                  <a:lnTo>
                    <a:pt x="3334" y="1926"/>
                  </a:lnTo>
                  <a:lnTo>
                    <a:pt x="3533" y="1886"/>
                  </a:lnTo>
                  <a:lnTo>
                    <a:pt x="3719" y="1860"/>
                  </a:lnTo>
                  <a:lnTo>
                    <a:pt x="3892" y="1847"/>
                  </a:lnTo>
                  <a:close/>
                  <a:moveTo>
                    <a:pt x="2843" y="1"/>
                  </a:moveTo>
                  <a:lnTo>
                    <a:pt x="2723" y="14"/>
                  </a:lnTo>
                  <a:lnTo>
                    <a:pt x="2444" y="67"/>
                  </a:lnTo>
                  <a:lnTo>
                    <a:pt x="2152" y="160"/>
                  </a:lnTo>
                  <a:lnTo>
                    <a:pt x="1833" y="293"/>
                  </a:lnTo>
                  <a:lnTo>
                    <a:pt x="1541" y="412"/>
                  </a:lnTo>
                  <a:lnTo>
                    <a:pt x="1302" y="505"/>
                  </a:lnTo>
                  <a:lnTo>
                    <a:pt x="1143" y="545"/>
                  </a:lnTo>
                  <a:lnTo>
                    <a:pt x="1050" y="558"/>
                  </a:lnTo>
                  <a:lnTo>
                    <a:pt x="585" y="492"/>
                  </a:lnTo>
                  <a:lnTo>
                    <a:pt x="452" y="479"/>
                  </a:lnTo>
                  <a:lnTo>
                    <a:pt x="399" y="479"/>
                  </a:lnTo>
                  <a:lnTo>
                    <a:pt x="319" y="492"/>
                  </a:lnTo>
                  <a:lnTo>
                    <a:pt x="240" y="519"/>
                  </a:lnTo>
                  <a:lnTo>
                    <a:pt x="173" y="558"/>
                  </a:lnTo>
                  <a:lnTo>
                    <a:pt x="120" y="611"/>
                  </a:lnTo>
                  <a:lnTo>
                    <a:pt x="80" y="665"/>
                  </a:lnTo>
                  <a:lnTo>
                    <a:pt x="40" y="731"/>
                  </a:lnTo>
                  <a:lnTo>
                    <a:pt x="14" y="797"/>
                  </a:lnTo>
                  <a:lnTo>
                    <a:pt x="1" y="877"/>
                  </a:lnTo>
                  <a:lnTo>
                    <a:pt x="1" y="10307"/>
                  </a:lnTo>
                  <a:lnTo>
                    <a:pt x="94" y="10400"/>
                  </a:lnTo>
                  <a:lnTo>
                    <a:pt x="187" y="10479"/>
                  </a:lnTo>
                  <a:lnTo>
                    <a:pt x="412" y="10652"/>
                  </a:lnTo>
                  <a:lnTo>
                    <a:pt x="678" y="10811"/>
                  </a:lnTo>
                  <a:lnTo>
                    <a:pt x="983" y="10971"/>
                  </a:lnTo>
                  <a:lnTo>
                    <a:pt x="1169" y="11050"/>
                  </a:lnTo>
                  <a:lnTo>
                    <a:pt x="1342" y="11130"/>
                  </a:lnTo>
                  <a:lnTo>
                    <a:pt x="1515" y="11183"/>
                  </a:lnTo>
                  <a:lnTo>
                    <a:pt x="1687" y="11236"/>
                  </a:lnTo>
                  <a:lnTo>
                    <a:pt x="1847" y="11276"/>
                  </a:lnTo>
                  <a:lnTo>
                    <a:pt x="1993" y="11303"/>
                  </a:lnTo>
                  <a:lnTo>
                    <a:pt x="2152" y="11329"/>
                  </a:lnTo>
                  <a:lnTo>
                    <a:pt x="2418" y="11329"/>
                  </a:lnTo>
                  <a:lnTo>
                    <a:pt x="2537" y="11316"/>
                  </a:lnTo>
                  <a:lnTo>
                    <a:pt x="2644" y="11290"/>
                  </a:lnTo>
                  <a:lnTo>
                    <a:pt x="2737" y="11250"/>
                  </a:lnTo>
                  <a:lnTo>
                    <a:pt x="2843" y="11197"/>
                  </a:lnTo>
                  <a:lnTo>
                    <a:pt x="2962" y="11117"/>
                  </a:lnTo>
                  <a:lnTo>
                    <a:pt x="3095" y="11011"/>
                  </a:lnTo>
                  <a:lnTo>
                    <a:pt x="3241" y="10865"/>
                  </a:lnTo>
                  <a:lnTo>
                    <a:pt x="3401" y="10705"/>
                  </a:lnTo>
                  <a:lnTo>
                    <a:pt x="3573" y="10519"/>
                  </a:lnTo>
                  <a:lnTo>
                    <a:pt x="3958" y="10054"/>
                  </a:lnTo>
                  <a:lnTo>
                    <a:pt x="4184" y="9762"/>
                  </a:lnTo>
                  <a:lnTo>
                    <a:pt x="4410" y="9457"/>
                  </a:lnTo>
                  <a:lnTo>
                    <a:pt x="4609" y="9138"/>
                  </a:lnTo>
                  <a:lnTo>
                    <a:pt x="4808" y="8833"/>
                  </a:lnTo>
                  <a:lnTo>
                    <a:pt x="4994" y="8514"/>
                  </a:lnTo>
                  <a:lnTo>
                    <a:pt x="5180" y="8182"/>
                  </a:lnTo>
                  <a:lnTo>
                    <a:pt x="5353" y="7850"/>
                  </a:lnTo>
                  <a:lnTo>
                    <a:pt x="5512" y="7518"/>
                  </a:lnTo>
                  <a:lnTo>
                    <a:pt x="5685" y="7106"/>
                  </a:lnTo>
                  <a:lnTo>
                    <a:pt x="5844" y="6694"/>
                  </a:lnTo>
                  <a:lnTo>
                    <a:pt x="5977" y="6296"/>
                  </a:lnTo>
                  <a:lnTo>
                    <a:pt x="6083" y="5911"/>
                  </a:lnTo>
                  <a:lnTo>
                    <a:pt x="6176" y="5526"/>
                  </a:lnTo>
                  <a:lnTo>
                    <a:pt x="6229" y="5140"/>
                  </a:lnTo>
                  <a:lnTo>
                    <a:pt x="6269" y="4782"/>
                  </a:lnTo>
                  <a:lnTo>
                    <a:pt x="6283" y="4410"/>
                  </a:lnTo>
                  <a:lnTo>
                    <a:pt x="6269" y="3839"/>
                  </a:lnTo>
                  <a:lnTo>
                    <a:pt x="6243" y="3334"/>
                  </a:lnTo>
                  <a:lnTo>
                    <a:pt x="6216" y="3122"/>
                  </a:lnTo>
                  <a:lnTo>
                    <a:pt x="6190" y="2936"/>
                  </a:lnTo>
                  <a:lnTo>
                    <a:pt x="6150" y="2763"/>
                  </a:lnTo>
                  <a:lnTo>
                    <a:pt x="6110" y="2604"/>
                  </a:lnTo>
                  <a:lnTo>
                    <a:pt x="6030" y="2404"/>
                  </a:lnTo>
                  <a:lnTo>
                    <a:pt x="5937" y="2192"/>
                  </a:lnTo>
                  <a:lnTo>
                    <a:pt x="5831" y="1993"/>
                  </a:lnTo>
                  <a:lnTo>
                    <a:pt x="5698" y="1794"/>
                  </a:lnTo>
                  <a:lnTo>
                    <a:pt x="5539" y="1594"/>
                  </a:lnTo>
                  <a:lnTo>
                    <a:pt x="5366" y="1395"/>
                  </a:lnTo>
                  <a:lnTo>
                    <a:pt x="5180" y="1196"/>
                  </a:lnTo>
                  <a:lnTo>
                    <a:pt x="4968" y="1010"/>
                  </a:lnTo>
                  <a:lnTo>
                    <a:pt x="4689" y="771"/>
                  </a:lnTo>
                  <a:lnTo>
                    <a:pt x="4437" y="572"/>
                  </a:lnTo>
                  <a:lnTo>
                    <a:pt x="4237" y="412"/>
                  </a:lnTo>
                  <a:lnTo>
                    <a:pt x="4065" y="306"/>
                  </a:lnTo>
                  <a:lnTo>
                    <a:pt x="3932" y="226"/>
                  </a:lnTo>
                  <a:lnTo>
                    <a:pt x="3799" y="173"/>
                  </a:lnTo>
                  <a:lnTo>
                    <a:pt x="3666" y="120"/>
                  </a:lnTo>
                  <a:lnTo>
                    <a:pt x="3533" y="80"/>
                  </a:lnTo>
                  <a:lnTo>
                    <a:pt x="3387" y="40"/>
                  </a:lnTo>
                  <a:lnTo>
                    <a:pt x="3255" y="14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3"/>
            <p:cNvSpPr/>
            <p:nvPr/>
          </p:nvSpPr>
          <p:spPr>
            <a:xfrm>
              <a:off x="3531575" y="1900575"/>
              <a:ext cx="1319500" cy="817475"/>
            </a:xfrm>
            <a:custGeom>
              <a:rect b="b" l="l" r="r" t="t"/>
              <a:pathLst>
                <a:path extrusionOk="0" h="32699" w="52780">
                  <a:moveTo>
                    <a:pt x="26390" y="1"/>
                  </a:moveTo>
                  <a:lnTo>
                    <a:pt x="26390" y="1"/>
                  </a:lnTo>
                  <a:lnTo>
                    <a:pt x="25713" y="1"/>
                  </a:lnTo>
                  <a:lnTo>
                    <a:pt x="25035" y="14"/>
                  </a:lnTo>
                  <a:lnTo>
                    <a:pt x="24358" y="41"/>
                  </a:lnTo>
                  <a:lnTo>
                    <a:pt x="23694" y="80"/>
                  </a:lnTo>
                  <a:lnTo>
                    <a:pt x="23030" y="120"/>
                  </a:lnTo>
                  <a:lnTo>
                    <a:pt x="22379" y="173"/>
                  </a:lnTo>
                  <a:lnTo>
                    <a:pt x="21728" y="227"/>
                  </a:lnTo>
                  <a:lnTo>
                    <a:pt x="21077" y="293"/>
                  </a:lnTo>
                  <a:lnTo>
                    <a:pt x="20440" y="373"/>
                  </a:lnTo>
                  <a:lnTo>
                    <a:pt x="19802" y="452"/>
                  </a:lnTo>
                  <a:lnTo>
                    <a:pt x="19165" y="545"/>
                  </a:lnTo>
                  <a:lnTo>
                    <a:pt x="18541" y="652"/>
                  </a:lnTo>
                  <a:lnTo>
                    <a:pt x="17930" y="758"/>
                  </a:lnTo>
                  <a:lnTo>
                    <a:pt x="17319" y="877"/>
                  </a:lnTo>
                  <a:lnTo>
                    <a:pt x="16721" y="1010"/>
                  </a:lnTo>
                  <a:lnTo>
                    <a:pt x="16124" y="1143"/>
                  </a:lnTo>
                  <a:lnTo>
                    <a:pt x="15539" y="1276"/>
                  </a:lnTo>
                  <a:lnTo>
                    <a:pt x="14955" y="1422"/>
                  </a:lnTo>
                  <a:lnTo>
                    <a:pt x="14384" y="1581"/>
                  </a:lnTo>
                  <a:lnTo>
                    <a:pt x="13813" y="1741"/>
                  </a:lnTo>
                  <a:lnTo>
                    <a:pt x="13255" y="1913"/>
                  </a:lnTo>
                  <a:lnTo>
                    <a:pt x="12710" y="2099"/>
                  </a:lnTo>
                  <a:lnTo>
                    <a:pt x="12166" y="2285"/>
                  </a:lnTo>
                  <a:lnTo>
                    <a:pt x="11635" y="2471"/>
                  </a:lnTo>
                  <a:lnTo>
                    <a:pt x="11117" y="2670"/>
                  </a:lnTo>
                  <a:lnTo>
                    <a:pt x="10612" y="2869"/>
                  </a:lnTo>
                  <a:lnTo>
                    <a:pt x="10107" y="3082"/>
                  </a:lnTo>
                  <a:lnTo>
                    <a:pt x="9603" y="3308"/>
                  </a:lnTo>
                  <a:lnTo>
                    <a:pt x="9124" y="3534"/>
                  </a:lnTo>
                  <a:lnTo>
                    <a:pt x="8646" y="3759"/>
                  </a:lnTo>
                  <a:lnTo>
                    <a:pt x="8195" y="3998"/>
                  </a:lnTo>
                  <a:lnTo>
                    <a:pt x="7730" y="4237"/>
                  </a:lnTo>
                  <a:lnTo>
                    <a:pt x="7292" y="4490"/>
                  </a:lnTo>
                  <a:lnTo>
                    <a:pt x="6867" y="4742"/>
                  </a:lnTo>
                  <a:lnTo>
                    <a:pt x="6442" y="4994"/>
                  </a:lnTo>
                  <a:lnTo>
                    <a:pt x="6030" y="5260"/>
                  </a:lnTo>
                  <a:lnTo>
                    <a:pt x="5631" y="5539"/>
                  </a:lnTo>
                  <a:lnTo>
                    <a:pt x="5246" y="5818"/>
                  </a:lnTo>
                  <a:lnTo>
                    <a:pt x="4874" y="6097"/>
                  </a:lnTo>
                  <a:lnTo>
                    <a:pt x="4516" y="6376"/>
                  </a:lnTo>
                  <a:lnTo>
                    <a:pt x="4157" y="6668"/>
                  </a:lnTo>
                  <a:lnTo>
                    <a:pt x="3825" y="6960"/>
                  </a:lnTo>
                  <a:lnTo>
                    <a:pt x="3507" y="7266"/>
                  </a:lnTo>
                  <a:lnTo>
                    <a:pt x="3188" y="7571"/>
                  </a:lnTo>
                  <a:lnTo>
                    <a:pt x="2896" y="7876"/>
                  </a:lnTo>
                  <a:lnTo>
                    <a:pt x="2603" y="8195"/>
                  </a:lnTo>
                  <a:lnTo>
                    <a:pt x="2338" y="8514"/>
                  </a:lnTo>
                  <a:lnTo>
                    <a:pt x="2085" y="8833"/>
                  </a:lnTo>
                  <a:lnTo>
                    <a:pt x="1833" y="9165"/>
                  </a:lnTo>
                  <a:lnTo>
                    <a:pt x="1607" y="9497"/>
                  </a:lnTo>
                  <a:lnTo>
                    <a:pt x="1395" y="9829"/>
                  </a:lnTo>
                  <a:lnTo>
                    <a:pt x="1196" y="10161"/>
                  </a:lnTo>
                  <a:lnTo>
                    <a:pt x="1010" y="10506"/>
                  </a:lnTo>
                  <a:lnTo>
                    <a:pt x="837" y="10851"/>
                  </a:lnTo>
                  <a:lnTo>
                    <a:pt x="678" y="11197"/>
                  </a:lnTo>
                  <a:lnTo>
                    <a:pt x="545" y="11555"/>
                  </a:lnTo>
                  <a:lnTo>
                    <a:pt x="425" y="11914"/>
                  </a:lnTo>
                  <a:lnTo>
                    <a:pt x="306" y="12259"/>
                  </a:lnTo>
                  <a:lnTo>
                    <a:pt x="213" y="12631"/>
                  </a:lnTo>
                  <a:lnTo>
                    <a:pt x="146" y="12990"/>
                  </a:lnTo>
                  <a:lnTo>
                    <a:pt x="80" y="13362"/>
                  </a:lnTo>
                  <a:lnTo>
                    <a:pt x="40" y="13720"/>
                  </a:lnTo>
                  <a:lnTo>
                    <a:pt x="14" y="14092"/>
                  </a:lnTo>
                  <a:lnTo>
                    <a:pt x="0" y="14464"/>
                  </a:lnTo>
                  <a:lnTo>
                    <a:pt x="0" y="14464"/>
                  </a:lnTo>
                  <a:lnTo>
                    <a:pt x="14" y="14783"/>
                  </a:lnTo>
                  <a:lnTo>
                    <a:pt x="27" y="15101"/>
                  </a:lnTo>
                  <a:lnTo>
                    <a:pt x="67" y="15407"/>
                  </a:lnTo>
                  <a:lnTo>
                    <a:pt x="107" y="15712"/>
                  </a:lnTo>
                  <a:lnTo>
                    <a:pt x="160" y="16031"/>
                  </a:lnTo>
                  <a:lnTo>
                    <a:pt x="226" y="16337"/>
                  </a:lnTo>
                  <a:lnTo>
                    <a:pt x="306" y="16642"/>
                  </a:lnTo>
                  <a:lnTo>
                    <a:pt x="385" y="16934"/>
                  </a:lnTo>
                  <a:lnTo>
                    <a:pt x="492" y="17240"/>
                  </a:lnTo>
                  <a:lnTo>
                    <a:pt x="598" y="17532"/>
                  </a:lnTo>
                  <a:lnTo>
                    <a:pt x="717" y="17837"/>
                  </a:lnTo>
                  <a:lnTo>
                    <a:pt x="850" y="18129"/>
                  </a:lnTo>
                  <a:lnTo>
                    <a:pt x="996" y="18422"/>
                  </a:lnTo>
                  <a:lnTo>
                    <a:pt x="1156" y="18701"/>
                  </a:lnTo>
                  <a:lnTo>
                    <a:pt x="1315" y="18993"/>
                  </a:lnTo>
                  <a:lnTo>
                    <a:pt x="1501" y="19272"/>
                  </a:lnTo>
                  <a:lnTo>
                    <a:pt x="1687" y="19551"/>
                  </a:lnTo>
                  <a:lnTo>
                    <a:pt x="1873" y="19829"/>
                  </a:lnTo>
                  <a:lnTo>
                    <a:pt x="2085" y="20108"/>
                  </a:lnTo>
                  <a:lnTo>
                    <a:pt x="2298" y="20374"/>
                  </a:lnTo>
                  <a:lnTo>
                    <a:pt x="2524" y="20653"/>
                  </a:lnTo>
                  <a:lnTo>
                    <a:pt x="2763" y="20919"/>
                  </a:lnTo>
                  <a:lnTo>
                    <a:pt x="3002" y="21171"/>
                  </a:lnTo>
                  <a:lnTo>
                    <a:pt x="3267" y="21437"/>
                  </a:lnTo>
                  <a:lnTo>
                    <a:pt x="3520" y="21689"/>
                  </a:lnTo>
                  <a:lnTo>
                    <a:pt x="3799" y="21941"/>
                  </a:lnTo>
                  <a:lnTo>
                    <a:pt x="4078" y="22194"/>
                  </a:lnTo>
                  <a:lnTo>
                    <a:pt x="4370" y="22446"/>
                  </a:lnTo>
                  <a:lnTo>
                    <a:pt x="4675" y="22685"/>
                  </a:lnTo>
                  <a:lnTo>
                    <a:pt x="4981" y="22924"/>
                  </a:lnTo>
                  <a:lnTo>
                    <a:pt x="5631" y="23389"/>
                  </a:lnTo>
                  <a:lnTo>
                    <a:pt x="6296" y="23854"/>
                  </a:lnTo>
                  <a:lnTo>
                    <a:pt x="7013" y="24292"/>
                  </a:lnTo>
                  <a:lnTo>
                    <a:pt x="7756" y="24704"/>
                  </a:lnTo>
                  <a:lnTo>
                    <a:pt x="8527" y="25115"/>
                  </a:lnTo>
                  <a:lnTo>
                    <a:pt x="9324" y="25501"/>
                  </a:lnTo>
                  <a:lnTo>
                    <a:pt x="10147" y="25872"/>
                  </a:lnTo>
                  <a:lnTo>
                    <a:pt x="10997" y="26218"/>
                  </a:lnTo>
                  <a:lnTo>
                    <a:pt x="11887" y="26550"/>
                  </a:lnTo>
                  <a:lnTo>
                    <a:pt x="12790" y="26868"/>
                  </a:lnTo>
                  <a:lnTo>
                    <a:pt x="13720" y="27161"/>
                  </a:lnTo>
                  <a:lnTo>
                    <a:pt x="14676" y="27440"/>
                  </a:lnTo>
                  <a:lnTo>
                    <a:pt x="15659" y="27692"/>
                  </a:lnTo>
                  <a:lnTo>
                    <a:pt x="16655" y="27918"/>
                  </a:lnTo>
                  <a:lnTo>
                    <a:pt x="17677" y="28130"/>
                  </a:lnTo>
                  <a:lnTo>
                    <a:pt x="18713" y="28316"/>
                  </a:lnTo>
                  <a:lnTo>
                    <a:pt x="19763" y="28476"/>
                  </a:lnTo>
                  <a:lnTo>
                    <a:pt x="17704" y="32699"/>
                  </a:lnTo>
                  <a:lnTo>
                    <a:pt x="17704" y="32699"/>
                  </a:lnTo>
                  <a:lnTo>
                    <a:pt x="19524" y="32234"/>
                  </a:lnTo>
                  <a:lnTo>
                    <a:pt x="23999" y="31105"/>
                  </a:lnTo>
                  <a:lnTo>
                    <a:pt x="26788" y="30375"/>
                  </a:lnTo>
                  <a:lnTo>
                    <a:pt x="29697" y="29618"/>
                  </a:lnTo>
                  <a:lnTo>
                    <a:pt x="32552" y="28847"/>
                  </a:lnTo>
                  <a:lnTo>
                    <a:pt x="35182" y="28117"/>
                  </a:lnTo>
                  <a:lnTo>
                    <a:pt x="35182" y="28117"/>
                  </a:lnTo>
                  <a:lnTo>
                    <a:pt x="36125" y="27918"/>
                  </a:lnTo>
                  <a:lnTo>
                    <a:pt x="37068" y="27705"/>
                  </a:lnTo>
                  <a:lnTo>
                    <a:pt x="37984" y="27466"/>
                  </a:lnTo>
                  <a:lnTo>
                    <a:pt x="38874" y="27214"/>
                  </a:lnTo>
                  <a:lnTo>
                    <a:pt x="39751" y="26948"/>
                  </a:lnTo>
                  <a:lnTo>
                    <a:pt x="40614" y="26656"/>
                  </a:lnTo>
                  <a:lnTo>
                    <a:pt x="41437" y="26351"/>
                  </a:lnTo>
                  <a:lnTo>
                    <a:pt x="42261" y="26032"/>
                  </a:lnTo>
                  <a:lnTo>
                    <a:pt x="43044" y="25700"/>
                  </a:lnTo>
                  <a:lnTo>
                    <a:pt x="43801" y="25341"/>
                  </a:lnTo>
                  <a:lnTo>
                    <a:pt x="44545" y="24969"/>
                  </a:lnTo>
                  <a:lnTo>
                    <a:pt x="45249" y="24584"/>
                  </a:lnTo>
                  <a:lnTo>
                    <a:pt x="45940" y="24186"/>
                  </a:lnTo>
                  <a:lnTo>
                    <a:pt x="46590" y="23774"/>
                  </a:lnTo>
                  <a:lnTo>
                    <a:pt x="47228" y="23349"/>
                  </a:lnTo>
                  <a:lnTo>
                    <a:pt x="47826" y="22911"/>
                  </a:lnTo>
                  <a:lnTo>
                    <a:pt x="48397" y="22459"/>
                  </a:lnTo>
                  <a:lnTo>
                    <a:pt x="48928" y="21994"/>
                  </a:lnTo>
                  <a:lnTo>
                    <a:pt x="49446" y="21516"/>
                  </a:lnTo>
                  <a:lnTo>
                    <a:pt x="49911" y="21038"/>
                  </a:lnTo>
                  <a:lnTo>
                    <a:pt x="50137" y="20786"/>
                  </a:lnTo>
                  <a:lnTo>
                    <a:pt x="50362" y="20533"/>
                  </a:lnTo>
                  <a:lnTo>
                    <a:pt x="50562" y="20281"/>
                  </a:lnTo>
                  <a:lnTo>
                    <a:pt x="50761" y="20029"/>
                  </a:lnTo>
                  <a:lnTo>
                    <a:pt x="50960" y="19763"/>
                  </a:lnTo>
                  <a:lnTo>
                    <a:pt x="51133" y="19511"/>
                  </a:lnTo>
                  <a:lnTo>
                    <a:pt x="51305" y="19245"/>
                  </a:lnTo>
                  <a:lnTo>
                    <a:pt x="51478" y="18979"/>
                  </a:lnTo>
                  <a:lnTo>
                    <a:pt x="51624" y="18714"/>
                  </a:lnTo>
                  <a:lnTo>
                    <a:pt x="51770" y="18448"/>
                  </a:lnTo>
                  <a:lnTo>
                    <a:pt x="51903" y="18169"/>
                  </a:lnTo>
                  <a:lnTo>
                    <a:pt x="52036" y="17904"/>
                  </a:lnTo>
                  <a:lnTo>
                    <a:pt x="52155" y="17625"/>
                  </a:lnTo>
                  <a:lnTo>
                    <a:pt x="52262" y="17346"/>
                  </a:lnTo>
                  <a:lnTo>
                    <a:pt x="52354" y="17067"/>
                  </a:lnTo>
                  <a:lnTo>
                    <a:pt x="52447" y="16788"/>
                  </a:lnTo>
                  <a:lnTo>
                    <a:pt x="52527" y="16496"/>
                  </a:lnTo>
                  <a:lnTo>
                    <a:pt x="52594" y="16217"/>
                  </a:lnTo>
                  <a:lnTo>
                    <a:pt x="52647" y="15925"/>
                  </a:lnTo>
                  <a:lnTo>
                    <a:pt x="52700" y="15633"/>
                  </a:lnTo>
                  <a:lnTo>
                    <a:pt x="52726" y="15354"/>
                  </a:lnTo>
                  <a:lnTo>
                    <a:pt x="52753" y="15062"/>
                  </a:lnTo>
                  <a:lnTo>
                    <a:pt x="52779" y="14769"/>
                  </a:lnTo>
                  <a:lnTo>
                    <a:pt x="52779" y="14464"/>
                  </a:lnTo>
                  <a:lnTo>
                    <a:pt x="52779" y="14464"/>
                  </a:lnTo>
                  <a:lnTo>
                    <a:pt x="52766" y="14092"/>
                  </a:lnTo>
                  <a:lnTo>
                    <a:pt x="52740" y="13720"/>
                  </a:lnTo>
                  <a:lnTo>
                    <a:pt x="52700" y="13362"/>
                  </a:lnTo>
                  <a:lnTo>
                    <a:pt x="52647" y="12990"/>
                  </a:lnTo>
                  <a:lnTo>
                    <a:pt x="52567" y="12631"/>
                  </a:lnTo>
                  <a:lnTo>
                    <a:pt x="52474" y="12259"/>
                  </a:lnTo>
                  <a:lnTo>
                    <a:pt x="52368" y="11914"/>
                  </a:lnTo>
                  <a:lnTo>
                    <a:pt x="52248" y="11555"/>
                  </a:lnTo>
                  <a:lnTo>
                    <a:pt x="52102" y="11197"/>
                  </a:lnTo>
                  <a:lnTo>
                    <a:pt x="51956" y="10851"/>
                  </a:lnTo>
                  <a:lnTo>
                    <a:pt x="51783" y="10506"/>
                  </a:lnTo>
                  <a:lnTo>
                    <a:pt x="51597" y="10161"/>
                  </a:lnTo>
                  <a:lnTo>
                    <a:pt x="51398" y="9829"/>
                  </a:lnTo>
                  <a:lnTo>
                    <a:pt x="51186" y="9497"/>
                  </a:lnTo>
                  <a:lnTo>
                    <a:pt x="50947" y="9165"/>
                  </a:lnTo>
                  <a:lnTo>
                    <a:pt x="50708" y="8833"/>
                  </a:lnTo>
                  <a:lnTo>
                    <a:pt x="50455" y="8514"/>
                  </a:lnTo>
                  <a:lnTo>
                    <a:pt x="50176" y="8195"/>
                  </a:lnTo>
                  <a:lnTo>
                    <a:pt x="49897" y="7876"/>
                  </a:lnTo>
                  <a:lnTo>
                    <a:pt x="49592" y="7571"/>
                  </a:lnTo>
                  <a:lnTo>
                    <a:pt x="49287" y="7266"/>
                  </a:lnTo>
                  <a:lnTo>
                    <a:pt x="48955" y="6960"/>
                  </a:lnTo>
                  <a:lnTo>
                    <a:pt x="48622" y="6668"/>
                  </a:lnTo>
                  <a:lnTo>
                    <a:pt x="48277" y="6376"/>
                  </a:lnTo>
                  <a:lnTo>
                    <a:pt x="47919" y="6097"/>
                  </a:lnTo>
                  <a:lnTo>
                    <a:pt x="47533" y="5818"/>
                  </a:lnTo>
                  <a:lnTo>
                    <a:pt x="47148" y="5539"/>
                  </a:lnTo>
                  <a:lnTo>
                    <a:pt x="46750" y="5260"/>
                  </a:lnTo>
                  <a:lnTo>
                    <a:pt x="46351" y="4994"/>
                  </a:lnTo>
                  <a:lnTo>
                    <a:pt x="45926" y="4742"/>
                  </a:lnTo>
                  <a:lnTo>
                    <a:pt x="45488" y="4490"/>
                  </a:lnTo>
                  <a:lnTo>
                    <a:pt x="45050" y="4237"/>
                  </a:lnTo>
                  <a:lnTo>
                    <a:pt x="44598" y="3998"/>
                  </a:lnTo>
                  <a:lnTo>
                    <a:pt x="44133" y="3759"/>
                  </a:lnTo>
                  <a:lnTo>
                    <a:pt x="43669" y="3534"/>
                  </a:lnTo>
                  <a:lnTo>
                    <a:pt x="43177" y="3308"/>
                  </a:lnTo>
                  <a:lnTo>
                    <a:pt x="42686" y="3082"/>
                  </a:lnTo>
                  <a:lnTo>
                    <a:pt x="42181" y="2869"/>
                  </a:lnTo>
                  <a:lnTo>
                    <a:pt x="41663" y="2670"/>
                  </a:lnTo>
                  <a:lnTo>
                    <a:pt x="41145" y="2471"/>
                  </a:lnTo>
                  <a:lnTo>
                    <a:pt x="40614" y="2285"/>
                  </a:lnTo>
                  <a:lnTo>
                    <a:pt x="40083" y="2099"/>
                  </a:lnTo>
                  <a:lnTo>
                    <a:pt x="39525" y="1913"/>
                  </a:lnTo>
                  <a:lnTo>
                    <a:pt x="38967" y="1741"/>
                  </a:lnTo>
                  <a:lnTo>
                    <a:pt x="38409" y="1581"/>
                  </a:lnTo>
                  <a:lnTo>
                    <a:pt x="37838" y="1422"/>
                  </a:lnTo>
                  <a:lnTo>
                    <a:pt x="37254" y="1276"/>
                  </a:lnTo>
                  <a:lnTo>
                    <a:pt x="36669" y="1143"/>
                  </a:lnTo>
                  <a:lnTo>
                    <a:pt x="36072" y="1010"/>
                  </a:lnTo>
                  <a:lnTo>
                    <a:pt x="35461" y="877"/>
                  </a:lnTo>
                  <a:lnTo>
                    <a:pt x="34863" y="758"/>
                  </a:lnTo>
                  <a:lnTo>
                    <a:pt x="34239" y="652"/>
                  </a:lnTo>
                  <a:lnTo>
                    <a:pt x="33615" y="545"/>
                  </a:lnTo>
                  <a:lnTo>
                    <a:pt x="32991" y="452"/>
                  </a:lnTo>
                  <a:lnTo>
                    <a:pt x="32353" y="373"/>
                  </a:lnTo>
                  <a:lnTo>
                    <a:pt x="31716" y="293"/>
                  </a:lnTo>
                  <a:lnTo>
                    <a:pt x="31065" y="227"/>
                  </a:lnTo>
                  <a:lnTo>
                    <a:pt x="30414" y="173"/>
                  </a:lnTo>
                  <a:lnTo>
                    <a:pt x="29750" y="120"/>
                  </a:lnTo>
                  <a:lnTo>
                    <a:pt x="29086" y="80"/>
                  </a:lnTo>
                  <a:lnTo>
                    <a:pt x="28422" y="41"/>
                  </a:lnTo>
                  <a:lnTo>
                    <a:pt x="27758" y="14"/>
                  </a:lnTo>
                  <a:lnTo>
                    <a:pt x="27081" y="1"/>
                  </a:lnTo>
                  <a:lnTo>
                    <a:pt x="26390" y="1"/>
                  </a:lnTo>
                  <a:lnTo>
                    <a:pt x="263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3"/>
            <p:cNvSpPr/>
            <p:nvPr/>
          </p:nvSpPr>
          <p:spPr>
            <a:xfrm>
              <a:off x="3894475" y="2183475"/>
              <a:ext cx="143125" cy="240400"/>
            </a:xfrm>
            <a:custGeom>
              <a:rect b="b" l="l" r="r" t="t"/>
              <a:pathLst>
                <a:path extrusionOk="0" h="9616" w="5725">
                  <a:moveTo>
                    <a:pt x="4038" y="0"/>
                  </a:moveTo>
                  <a:lnTo>
                    <a:pt x="3932" y="14"/>
                  </a:lnTo>
                  <a:lnTo>
                    <a:pt x="3852" y="40"/>
                  </a:lnTo>
                  <a:lnTo>
                    <a:pt x="3786" y="93"/>
                  </a:lnTo>
                  <a:lnTo>
                    <a:pt x="3719" y="146"/>
                  </a:lnTo>
                  <a:lnTo>
                    <a:pt x="3679" y="213"/>
                  </a:lnTo>
                  <a:lnTo>
                    <a:pt x="3640" y="279"/>
                  </a:lnTo>
                  <a:lnTo>
                    <a:pt x="3613" y="359"/>
                  </a:lnTo>
                  <a:lnTo>
                    <a:pt x="3600" y="439"/>
                  </a:lnTo>
                  <a:lnTo>
                    <a:pt x="3600" y="518"/>
                  </a:lnTo>
                  <a:lnTo>
                    <a:pt x="3613" y="611"/>
                  </a:lnTo>
                  <a:lnTo>
                    <a:pt x="3640" y="691"/>
                  </a:lnTo>
                  <a:lnTo>
                    <a:pt x="3706" y="877"/>
                  </a:lnTo>
                  <a:lnTo>
                    <a:pt x="3733" y="970"/>
                  </a:lnTo>
                  <a:lnTo>
                    <a:pt x="3759" y="1063"/>
                  </a:lnTo>
                  <a:lnTo>
                    <a:pt x="3759" y="1156"/>
                  </a:lnTo>
                  <a:lnTo>
                    <a:pt x="3759" y="1249"/>
                  </a:lnTo>
                  <a:lnTo>
                    <a:pt x="3786" y="1474"/>
                  </a:lnTo>
                  <a:lnTo>
                    <a:pt x="3812" y="1833"/>
                  </a:lnTo>
                  <a:lnTo>
                    <a:pt x="3826" y="2298"/>
                  </a:lnTo>
                  <a:lnTo>
                    <a:pt x="3826" y="2896"/>
                  </a:lnTo>
                  <a:lnTo>
                    <a:pt x="3812" y="3852"/>
                  </a:lnTo>
                  <a:lnTo>
                    <a:pt x="3772" y="4755"/>
                  </a:lnTo>
                  <a:lnTo>
                    <a:pt x="3706" y="5592"/>
                  </a:lnTo>
                  <a:lnTo>
                    <a:pt x="3666" y="5977"/>
                  </a:lnTo>
                  <a:lnTo>
                    <a:pt x="3613" y="6349"/>
                  </a:lnTo>
                  <a:lnTo>
                    <a:pt x="3547" y="6800"/>
                  </a:lnTo>
                  <a:lnTo>
                    <a:pt x="3467" y="7185"/>
                  </a:lnTo>
                  <a:lnTo>
                    <a:pt x="3374" y="7517"/>
                  </a:lnTo>
                  <a:lnTo>
                    <a:pt x="3281" y="7796"/>
                  </a:lnTo>
                  <a:lnTo>
                    <a:pt x="3228" y="7903"/>
                  </a:lnTo>
                  <a:lnTo>
                    <a:pt x="3175" y="8009"/>
                  </a:lnTo>
                  <a:lnTo>
                    <a:pt x="3122" y="8088"/>
                  </a:lnTo>
                  <a:lnTo>
                    <a:pt x="3068" y="8168"/>
                  </a:lnTo>
                  <a:lnTo>
                    <a:pt x="3002" y="8221"/>
                  </a:lnTo>
                  <a:lnTo>
                    <a:pt x="2949" y="8261"/>
                  </a:lnTo>
                  <a:lnTo>
                    <a:pt x="2883" y="8301"/>
                  </a:lnTo>
                  <a:lnTo>
                    <a:pt x="2816" y="8314"/>
                  </a:lnTo>
                  <a:lnTo>
                    <a:pt x="2763" y="8301"/>
                  </a:lnTo>
                  <a:lnTo>
                    <a:pt x="2710" y="8288"/>
                  </a:lnTo>
                  <a:lnTo>
                    <a:pt x="2657" y="8248"/>
                  </a:lnTo>
                  <a:lnTo>
                    <a:pt x="2617" y="8195"/>
                  </a:lnTo>
                  <a:lnTo>
                    <a:pt x="2564" y="8128"/>
                  </a:lnTo>
                  <a:lnTo>
                    <a:pt x="2524" y="8049"/>
                  </a:lnTo>
                  <a:lnTo>
                    <a:pt x="2444" y="7823"/>
                  </a:lnTo>
                  <a:lnTo>
                    <a:pt x="2365" y="7544"/>
                  </a:lnTo>
                  <a:lnTo>
                    <a:pt x="2285" y="7199"/>
                  </a:lnTo>
                  <a:lnTo>
                    <a:pt x="2219" y="6774"/>
                  </a:lnTo>
                  <a:lnTo>
                    <a:pt x="2165" y="6296"/>
                  </a:lnTo>
                  <a:lnTo>
                    <a:pt x="2086" y="5472"/>
                  </a:lnTo>
                  <a:lnTo>
                    <a:pt x="2033" y="4609"/>
                  </a:lnTo>
                  <a:lnTo>
                    <a:pt x="1993" y="3692"/>
                  </a:lnTo>
                  <a:lnTo>
                    <a:pt x="1979" y="2723"/>
                  </a:lnTo>
                  <a:lnTo>
                    <a:pt x="1993" y="2271"/>
                  </a:lnTo>
                  <a:lnTo>
                    <a:pt x="2006" y="1913"/>
                  </a:lnTo>
                  <a:lnTo>
                    <a:pt x="2019" y="1647"/>
                  </a:lnTo>
                  <a:lnTo>
                    <a:pt x="2046" y="1501"/>
                  </a:lnTo>
                  <a:lnTo>
                    <a:pt x="2046" y="1421"/>
                  </a:lnTo>
                  <a:lnTo>
                    <a:pt x="2059" y="1328"/>
                  </a:lnTo>
                  <a:lnTo>
                    <a:pt x="2099" y="1222"/>
                  </a:lnTo>
                  <a:lnTo>
                    <a:pt x="2139" y="1103"/>
                  </a:lnTo>
                  <a:lnTo>
                    <a:pt x="2192" y="983"/>
                  </a:lnTo>
                  <a:lnTo>
                    <a:pt x="2232" y="877"/>
                  </a:lnTo>
                  <a:lnTo>
                    <a:pt x="2245" y="784"/>
                  </a:lnTo>
                  <a:lnTo>
                    <a:pt x="2258" y="704"/>
                  </a:lnTo>
                  <a:lnTo>
                    <a:pt x="2245" y="598"/>
                  </a:lnTo>
                  <a:lnTo>
                    <a:pt x="2219" y="558"/>
                  </a:lnTo>
                  <a:lnTo>
                    <a:pt x="2205" y="518"/>
                  </a:lnTo>
                  <a:lnTo>
                    <a:pt x="2152" y="478"/>
                  </a:lnTo>
                  <a:lnTo>
                    <a:pt x="2099" y="439"/>
                  </a:lnTo>
                  <a:lnTo>
                    <a:pt x="1926" y="359"/>
                  </a:lnTo>
                  <a:lnTo>
                    <a:pt x="1674" y="266"/>
                  </a:lnTo>
                  <a:lnTo>
                    <a:pt x="1342" y="173"/>
                  </a:lnTo>
                  <a:lnTo>
                    <a:pt x="1010" y="93"/>
                  </a:lnTo>
                  <a:lnTo>
                    <a:pt x="758" y="40"/>
                  </a:lnTo>
                  <a:lnTo>
                    <a:pt x="585" y="14"/>
                  </a:lnTo>
                  <a:lnTo>
                    <a:pt x="492" y="14"/>
                  </a:lnTo>
                  <a:lnTo>
                    <a:pt x="426" y="53"/>
                  </a:lnTo>
                  <a:lnTo>
                    <a:pt x="359" y="80"/>
                  </a:lnTo>
                  <a:lnTo>
                    <a:pt x="306" y="133"/>
                  </a:lnTo>
                  <a:lnTo>
                    <a:pt x="266" y="186"/>
                  </a:lnTo>
                  <a:lnTo>
                    <a:pt x="226" y="239"/>
                  </a:lnTo>
                  <a:lnTo>
                    <a:pt x="200" y="306"/>
                  </a:lnTo>
                  <a:lnTo>
                    <a:pt x="173" y="385"/>
                  </a:lnTo>
                  <a:lnTo>
                    <a:pt x="160" y="465"/>
                  </a:lnTo>
                  <a:lnTo>
                    <a:pt x="94" y="1036"/>
                  </a:lnTo>
                  <a:lnTo>
                    <a:pt x="40" y="1660"/>
                  </a:lnTo>
                  <a:lnTo>
                    <a:pt x="14" y="2324"/>
                  </a:lnTo>
                  <a:lnTo>
                    <a:pt x="1" y="3028"/>
                  </a:lnTo>
                  <a:lnTo>
                    <a:pt x="14" y="3958"/>
                  </a:lnTo>
                  <a:lnTo>
                    <a:pt x="40" y="4396"/>
                  </a:lnTo>
                  <a:lnTo>
                    <a:pt x="67" y="4835"/>
                  </a:lnTo>
                  <a:lnTo>
                    <a:pt x="107" y="5260"/>
                  </a:lnTo>
                  <a:lnTo>
                    <a:pt x="147" y="5671"/>
                  </a:lnTo>
                  <a:lnTo>
                    <a:pt x="200" y="6083"/>
                  </a:lnTo>
                  <a:lnTo>
                    <a:pt x="253" y="6468"/>
                  </a:lnTo>
                  <a:lnTo>
                    <a:pt x="319" y="6880"/>
                  </a:lnTo>
                  <a:lnTo>
                    <a:pt x="399" y="7238"/>
                  </a:lnTo>
                  <a:lnTo>
                    <a:pt x="492" y="7571"/>
                  </a:lnTo>
                  <a:lnTo>
                    <a:pt x="572" y="7863"/>
                  </a:lnTo>
                  <a:lnTo>
                    <a:pt x="665" y="8128"/>
                  </a:lnTo>
                  <a:lnTo>
                    <a:pt x="771" y="8341"/>
                  </a:lnTo>
                  <a:lnTo>
                    <a:pt x="877" y="8527"/>
                  </a:lnTo>
                  <a:lnTo>
                    <a:pt x="997" y="8673"/>
                  </a:lnTo>
                  <a:lnTo>
                    <a:pt x="1103" y="8779"/>
                  </a:lnTo>
                  <a:lnTo>
                    <a:pt x="1249" y="8872"/>
                  </a:lnTo>
                  <a:lnTo>
                    <a:pt x="1395" y="8952"/>
                  </a:lnTo>
                  <a:lnTo>
                    <a:pt x="1581" y="9005"/>
                  </a:lnTo>
                  <a:lnTo>
                    <a:pt x="2325" y="9204"/>
                  </a:lnTo>
                  <a:lnTo>
                    <a:pt x="3188" y="9496"/>
                  </a:lnTo>
                  <a:lnTo>
                    <a:pt x="3401" y="9563"/>
                  </a:lnTo>
                  <a:lnTo>
                    <a:pt x="3600" y="9603"/>
                  </a:lnTo>
                  <a:lnTo>
                    <a:pt x="3786" y="9616"/>
                  </a:lnTo>
                  <a:lnTo>
                    <a:pt x="3945" y="9603"/>
                  </a:lnTo>
                  <a:lnTo>
                    <a:pt x="4051" y="9589"/>
                  </a:lnTo>
                  <a:lnTo>
                    <a:pt x="4158" y="9563"/>
                  </a:lnTo>
                  <a:lnTo>
                    <a:pt x="4264" y="9510"/>
                  </a:lnTo>
                  <a:lnTo>
                    <a:pt x="4357" y="9456"/>
                  </a:lnTo>
                  <a:lnTo>
                    <a:pt x="4463" y="9390"/>
                  </a:lnTo>
                  <a:lnTo>
                    <a:pt x="4543" y="9310"/>
                  </a:lnTo>
                  <a:lnTo>
                    <a:pt x="4636" y="9217"/>
                  </a:lnTo>
                  <a:lnTo>
                    <a:pt x="4729" y="9124"/>
                  </a:lnTo>
                  <a:lnTo>
                    <a:pt x="4808" y="9005"/>
                  </a:lnTo>
                  <a:lnTo>
                    <a:pt x="4888" y="8872"/>
                  </a:lnTo>
                  <a:lnTo>
                    <a:pt x="4954" y="8739"/>
                  </a:lnTo>
                  <a:lnTo>
                    <a:pt x="5034" y="8593"/>
                  </a:lnTo>
                  <a:lnTo>
                    <a:pt x="5154" y="8248"/>
                  </a:lnTo>
                  <a:lnTo>
                    <a:pt x="5273" y="7863"/>
                  </a:lnTo>
                  <a:lnTo>
                    <a:pt x="5379" y="7424"/>
                  </a:lnTo>
                  <a:lnTo>
                    <a:pt x="5472" y="6946"/>
                  </a:lnTo>
                  <a:lnTo>
                    <a:pt x="5552" y="6415"/>
                  </a:lnTo>
                  <a:lnTo>
                    <a:pt x="5605" y="5831"/>
                  </a:lnTo>
                  <a:lnTo>
                    <a:pt x="5658" y="5206"/>
                  </a:lnTo>
                  <a:lnTo>
                    <a:pt x="5698" y="4529"/>
                  </a:lnTo>
                  <a:lnTo>
                    <a:pt x="5711" y="3799"/>
                  </a:lnTo>
                  <a:lnTo>
                    <a:pt x="5725" y="3028"/>
                  </a:lnTo>
                  <a:lnTo>
                    <a:pt x="5725" y="1368"/>
                  </a:lnTo>
                  <a:lnTo>
                    <a:pt x="5711" y="890"/>
                  </a:lnTo>
                  <a:lnTo>
                    <a:pt x="5725" y="731"/>
                  </a:lnTo>
                  <a:lnTo>
                    <a:pt x="5725" y="598"/>
                  </a:lnTo>
                  <a:lnTo>
                    <a:pt x="5711" y="505"/>
                  </a:lnTo>
                  <a:lnTo>
                    <a:pt x="5685" y="452"/>
                  </a:lnTo>
                  <a:lnTo>
                    <a:pt x="5605" y="399"/>
                  </a:lnTo>
                  <a:lnTo>
                    <a:pt x="5459" y="332"/>
                  </a:lnTo>
                  <a:lnTo>
                    <a:pt x="5260" y="253"/>
                  </a:lnTo>
                  <a:lnTo>
                    <a:pt x="4981" y="173"/>
                  </a:lnTo>
                  <a:lnTo>
                    <a:pt x="4702" y="107"/>
                  </a:lnTo>
                  <a:lnTo>
                    <a:pt x="4450" y="53"/>
                  </a:lnTo>
                  <a:lnTo>
                    <a:pt x="4224" y="14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4061150" y="2183800"/>
              <a:ext cx="158750" cy="239750"/>
            </a:xfrm>
            <a:custGeom>
              <a:rect b="b" l="l" r="r" t="t"/>
              <a:pathLst>
                <a:path extrusionOk="0" h="9590" w="6350">
                  <a:moveTo>
                    <a:pt x="2166" y="1"/>
                  </a:moveTo>
                  <a:lnTo>
                    <a:pt x="1993" y="14"/>
                  </a:lnTo>
                  <a:lnTo>
                    <a:pt x="1873" y="40"/>
                  </a:lnTo>
                  <a:lnTo>
                    <a:pt x="1767" y="80"/>
                  </a:lnTo>
                  <a:lnTo>
                    <a:pt x="1661" y="133"/>
                  </a:lnTo>
                  <a:lnTo>
                    <a:pt x="1555" y="200"/>
                  </a:lnTo>
                  <a:lnTo>
                    <a:pt x="1448" y="266"/>
                  </a:lnTo>
                  <a:lnTo>
                    <a:pt x="1355" y="359"/>
                  </a:lnTo>
                  <a:lnTo>
                    <a:pt x="1249" y="452"/>
                  </a:lnTo>
                  <a:lnTo>
                    <a:pt x="1156" y="558"/>
                  </a:lnTo>
                  <a:lnTo>
                    <a:pt x="1063" y="665"/>
                  </a:lnTo>
                  <a:lnTo>
                    <a:pt x="983" y="797"/>
                  </a:lnTo>
                  <a:lnTo>
                    <a:pt x="811" y="1076"/>
                  </a:lnTo>
                  <a:lnTo>
                    <a:pt x="651" y="1408"/>
                  </a:lnTo>
                  <a:lnTo>
                    <a:pt x="505" y="1780"/>
                  </a:lnTo>
                  <a:lnTo>
                    <a:pt x="386" y="2152"/>
                  </a:lnTo>
                  <a:lnTo>
                    <a:pt x="280" y="2537"/>
                  </a:lnTo>
                  <a:lnTo>
                    <a:pt x="200" y="2922"/>
                  </a:lnTo>
                  <a:lnTo>
                    <a:pt x="120" y="3334"/>
                  </a:lnTo>
                  <a:lnTo>
                    <a:pt x="67" y="3746"/>
                  </a:lnTo>
                  <a:lnTo>
                    <a:pt x="27" y="4171"/>
                  </a:lnTo>
                  <a:lnTo>
                    <a:pt x="1" y="4622"/>
                  </a:lnTo>
                  <a:lnTo>
                    <a:pt x="1" y="5074"/>
                  </a:lnTo>
                  <a:lnTo>
                    <a:pt x="1" y="5419"/>
                  </a:lnTo>
                  <a:lnTo>
                    <a:pt x="14" y="5765"/>
                  </a:lnTo>
                  <a:lnTo>
                    <a:pt x="41" y="6083"/>
                  </a:lnTo>
                  <a:lnTo>
                    <a:pt x="80" y="6402"/>
                  </a:lnTo>
                  <a:lnTo>
                    <a:pt x="120" y="6694"/>
                  </a:lnTo>
                  <a:lnTo>
                    <a:pt x="173" y="6986"/>
                  </a:lnTo>
                  <a:lnTo>
                    <a:pt x="240" y="7265"/>
                  </a:lnTo>
                  <a:lnTo>
                    <a:pt x="319" y="7518"/>
                  </a:lnTo>
                  <a:lnTo>
                    <a:pt x="412" y="7797"/>
                  </a:lnTo>
                  <a:lnTo>
                    <a:pt x="519" y="8036"/>
                  </a:lnTo>
                  <a:lnTo>
                    <a:pt x="625" y="8261"/>
                  </a:lnTo>
                  <a:lnTo>
                    <a:pt x="744" y="8447"/>
                  </a:lnTo>
                  <a:lnTo>
                    <a:pt x="877" y="8620"/>
                  </a:lnTo>
                  <a:lnTo>
                    <a:pt x="1023" y="8766"/>
                  </a:lnTo>
                  <a:lnTo>
                    <a:pt x="1169" y="8872"/>
                  </a:lnTo>
                  <a:lnTo>
                    <a:pt x="1329" y="8965"/>
                  </a:lnTo>
                  <a:lnTo>
                    <a:pt x="1887" y="9178"/>
                  </a:lnTo>
                  <a:lnTo>
                    <a:pt x="2272" y="9297"/>
                  </a:lnTo>
                  <a:lnTo>
                    <a:pt x="2644" y="9417"/>
                  </a:lnTo>
                  <a:lnTo>
                    <a:pt x="2923" y="9510"/>
                  </a:lnTo>
                  <a:lnTo>
                    <a:pt x="3135" y="9563"/>
                  </a:lnTo>
                  <a:lnTo>
                    <a:pt x="3268" y="9590"/>
                  </a:lnTo>
                  <a:lnTo>
                    <a:pt x="3374" y="9576"/>
                  </a:lnTo>
                  <a:lnTo>
                    <a:pt x="3467" y="9563"/>
                  </a:lnTo>
                  <a:lnTo>
                    <a:pt x="3573" y="9536"/>
                  </a:lnTo>
                  <a:lnTo>
                    <a:pt x="3666" y="9497"/>
                  </a:lnTo>
                  <a:lnTo>
                    <a:pt x="3839" y="9404"/>
                  </a:lnTo>
                  <a:lnTo>
                    <a:pt x="4012" y="9284"/>
                  </a:lnTo>
                  <a:lnTo>
                    <a:pt x="4171" y="9151"/>
                  </a:lnTo>
                  <a:lnTo>
                    <a:pt x="4317" y="8979"/>
                  </a:lnTo>
                  <a:lnTo>
                    <a:pt x="4450" y="8806"/>
                  </a:lnTo>
                  <a:lnTo>
                    <a:pt x="4583" y="8593"/>
                  </a:lnTo>
                  <a:lnTo>
                    <a:pt x="4715" y="8354"/>
                  </a:lnTo>
                  <a:lnTo>
                    <a:pt x="4835" y="8102"/>
                  </a:lnTo>
                  <a:lnTo>
                    <a:pt x="4968" y="7757"/>
                  </a:lnTo>
                  <a:lnTo>
                    <a:pt x="5127" y="7265"/>
                  </a:lnTo>
                  <a:lnTo>
                    <a:pt x="5300" y="6628"/>
                  </a:lnTo>
                  <a:lnTo>
                    <a:pt x="5512" y="5871"/>
                  </a:lnTo>
                  <a:lnTo>
                    <a:pt x="5592" y="5844"/>
                  </a:lnTo>
                  <a:lnTo>
                    <a:pt x="5658" y="5831"/>
                  </a:lnTo>
                  <a:lnTo>
                    <a:pt x="5725" y="5844"/>
                  </a:lnTo>
                  <a:lnTo>
                    <a:pt x="5805" y="5884"/>
                  </a:lnTo>
                  <a:lnTo>
                    <a:pt x="5884" y="5924"/>
                  </a:lnTo>
                  <a:lnTo>
                    <a:pt x="5964" y="5924"/>
                  </a:lnTo>
                  <a:lnTo>
                    <a:pt x="6044" y="5884"/>
                  </a:lnTo>
                  <a:lnTo>
                    <a:pt x="6123" y="5844"/>
                  </a:lnTo>
                  <a:lnTo>
                    <a:pt x="6176" y="5791"/>
                  </a:lnTo>
                  <a:lnTo>
                    <a:pt x="6243" y="5725"/>
                  </a:lnTo>
                  <a:lnTo>
                    <a:pt x="6283" y="5645"/>
                  </a:lnTo>
                  <a:lnTo>
                    <a:pt x="6309" y="5552"/>
                  </a:lnTo>
                  <a:lnTo>
                    <a:pt x="6336" y="5459"/>
                  </a:lnTo>
                  <a:lnTo>
                    <a:pt x="6349" y="5353"/>
                  </a:lnTo>
                  <a:lnTo>
                    <a:pt x="6349" y="5313"/>
                  </a:lnTo>
                  <a:lnTo>
                    <a:pt x="6322" y="5260"/>
                  </a:lnTo>
                  <a:lnTo>
                    <a:pt x="6283" y="5193"/>
                  </a:lnTo>
                  <a:lnTo>
                    <a:pt x="6230" y="5127"/>
                  </a:lnTo>
                  <a:lnTo>
                    <a:pt x="6057" y="4954"/>
                  </a:lnTo>
                  <a:lnTo>
                    <a:pt x="5818" y="4755"/>
                  </a:lnTo>
                  <a:lnTo>
                    <a:pt x="5565" y="4556"/>
                  </a:lnTo>
                  <a:lnTo>
                    <a:pt x="5340" y="4397"/>
                  </a:lnTo>
                  <a:lnTo>
                    <a:pt x="5154" y="4304"/>
                  </a:lnTo>
                  <a:lnTo>
                    <a:pt x="5074" y="4264"/>
                  </a:lnTo>
                  <a:lnTo>
                    <a:pt x="4994" y="4251"/>
                  </a:lnTo>
                  <a:lnTo>
                    <a:pt x="4875" y="4237"/>
                  </a:lnTo>
                  <a:lnTo>
                    <a:pt x="4769" y="4237"/>
                  </a:lnTo>
                  <a:lnTo>
                    <a:pt x="4649" y="4264"/>
                  </a:lnTo>
                  <a:lnTo>
                    <a:pt x="4516" y="4304"/>
                  </a:lnTo>
                  <a:lnTo>
                    <a:pt x="4344" y="4370"/>
                  </a:lnTo>
                  <a:lnTo>
                    <a:pt x="3985" y="4490"/>
                  </a:lnTo>
                  <a:lnTo>
                    <a:pt x="3733" y="4556"/>
                  </a:lnTo>
                  <a:lnTo>
                    <a:pt x="3560" y="4569"/>
                  </a:lnTo>
                  <a:lnTo>
                    <a:pt x="3215" y="4583"/>
                  </a:lnTo>
                  <a:lnTo>
                    <a:pt x="3069" y="4596"/>
                  </a:lnTo>
                  <a:lnTo>
                    <a:pt x="2936" y="4609"/>
                  </a:lnTo>
                  <a:lnTo>
                    <a:pt x="2830" y="4636"/>
                  </a:lnTo>
                  <a:lnTo>
                    <a:pt x="2737" y="4676"/>
                  </a:lnTo>
                  <a:lnTo>
                    <a:pt x="2644" y="4742"/>
                  </a:lnTo>
                  <a:lnTo>
                    <a:pt x="2564" y="4822"/>
                  </a:lnTo>
                  <a:lnTo>
                    <a:pt x="2484" y="4941"/>
                  </a:lnTo>
                  <a:lnTo>
                    <a:pt x="2405" y="5074"/>
                  </a:lnTo>
                  <a:lnTo>
                    <a:pt x="2338" y="5220"/>
                  </a:lnTo>
                  <a:lnTo>
                    <a:pt x="2298" y="5353"/>
                  </a:lnTo>
                  <a:lnTo>
                    <a:pt x="2285" y="5459"/>
                  </a:lnTo>
                  <a:lnTo>
                    <a:pt x="2285" y="5552"/>
                  </a:lnTo>
                  <a:lnTo>
                    <a:pt x="2298" y="5592"/>
                  </a:lnTo>
                  <a:lnTo>
                    <a:pt x="2325" y="5618"/>
                  </a:lnTo>
                  <a:lnTo>
                    <a:pt x="2418" y="5685"/>
                  </a:lnTo>
                  <a:lnTo>
                    <a:pt x="2551" y="5765"/>
                  </a:lnTo>
                  <a:lnTo>
                    <a:pt x="2723" y="5844"/>
                  </a:lnTo>
                  <a:lnTo>
                    <a:pt x="3148" y="6043"/>
                  </a:lnTo>
                  <a:lnTo>
                    <a:pt x="3294" y="6123"/>
                  </a:lnTo>
                  <a:lnTo>
                    <a:pt x="3414" y="6190"/>
                  </a:lnTo>
                  <a:lnTo>
                    <a:pt x="3361" y="6508"/>
                  </a:lnTo>
                  <a:lnTo>
                    <a:pt x="3294" y="6827"/>
                  </a:lnTo>
                  <a:lnTo>
                    <a:pt x="3188" y="7172"/>
                  </a:lnTo>
                  <a:lnTo>
                    <a:pt x="3042" y="7518"/>
                  </a:lnTo>
                  <a:lnTo>
                    <a:pt x="2896" y="7810"/>
                  </a:lnTo>
                  <a:lnTo>
                    <a:pt x="2830" y="7929"/>
                  </a:lnTo>
                  <a:lnTo>
                    <a:pt x="2763" y="8022"/>
                  </a:lnTo>
                  <a:lnTo>
                    <a:pt x="2710" y="8089"/>
                  </a:lnTo>
                  <a:lnTo>
                    <a:pt x="2657" y="8129"/>
                  </a:lnTo>
                  <a:lnTo>
                    <a:pt x="2604" y="8142"/>
                  </a:lnTo>
                  <a:lnTo>
                    <a:pt x="2564" y="8129"/>
                  </a:lnTo>
                  <a:lnTo>
                    <a:pt x="2484" y="8089"/>
                  </a:lnTo>
                  <a:lnTo>
                    <a:pt x="2418" y="8022"/>
                  </a:lnTo>
                  <a:lnTo>
                    <a:pt x="2351" y="7943"/>
                  </a:lnTo>
                  <a:lnTo>
                    <a:pt x="2298" y="7863"/>
                  </a:lnTo>
                  <a:lnTo>
                    <a:pt x="2245" y="7757"/>
                  </a:lnTo>
                  <a:lnTo>
                    <a:pt x="2192" y="7637"/>
                  </a:lnTo>
                  <a:lnTo>
                    <a:pt x="2152" y="7504"/>
                  </a:lnTo>
                  <a:lnTo>
                    <a:pt x="2112" y="7358"/>
                  </a:lnTo>
                  <a:lnTo>
                    <a:pt x="2046" y="7026"/>
                  </a:lnTo>
                  <a:lnTo>
                    <a:pt x="2006" y="6641"/>
                  </a:lnTo>
                  <a:lnTo>
                    <a:pt x="1980" y="6190"/>
                  </a:lnTo>
                  <a:lnTo>
                    <a:pt x="1966" y="5685"/>
                  </a:lnTo>
                  <a:lnTo>
                    <a:pt x="1966" y="5340"/>
                  </a:lnTo>
                  <a:lnTo>
                    <a:pt x="1980" y="4981"/>
                  </a:lnTo>
                  <a:lnTo>
                    <a:pt x="2006" y="4649"/>
                  </a:lnTo>
                  <a:lnTo>
                    <a:pt x="2033" y="4317"/>
                  </a:lnTo>
                  <a:lnTo>
                    <a:pt x="2073" y="3985"/>
                  </a:lnTo>
                  <a:lnTo>
                    <a:pt x="2112" y="3666"/>
                  </a:lnTo>
                  <a:lnTo>
                    <a:pt x="2166" y="3361"/>
                  </a:lnTo>
                  <a:lnTo>
                    <a:pt x="2232" y="3055"/>
                  </a:lnTo>
                  <a:lnTo>
                    <a:pt x="2312" y="2750"/>
                  </a:lnTo>
                  <a:lnTo>
                    <a:pt x="2391" y="2484"/>
                  </a:lnTo>
                  <a:lnTo>
                    <a:pt x="2471" y="2272"/>
                  </a:lnTo>
                  <a:lnTo>
                    <a:pt x="2551" y="2086"/>
                  </a:lnTo>
                  <a:lnTo>
                    <a:pt x="2630" y="1953"/>
                  </a:lnTo>
                  <a:lnTo>
                    <a:pt x="2723" y="1847"/>
                  </a:lnTo>
                  <a:lnTo>
                    <a:pt x="2763" y="1820"/>
                  </a:lnTo>
                  <a:lnTo>
                    <a:pt x="2816" y="1794"/>
                  </a:lnTo>
                  <a:lnTo>
                    <a:pt x="2856" y="1780"/>
                  </a:lnTo>
                  <a:lnTo>
                    <a:pt x="2909" y="1767"/>
                  </a:lnTo>
                  <a:lnTo>
                    <a:pt x="2949" y="1780"/>
                  </a:lnTo>
                  <a:lnTo>
                    <a:pt x="2989" y="1820"/>
                  </a:lnTo>
                  <a:lnTo>
                    <a:pt x="3015" y="1886"/>
                  </a:lnTo>
                  <a:lnTo>
                    <a:pt x="3042" y="1966"/>
                  </a:lnTo>
                  <a:lnTo>
                    <a:pt x="3055" y="2086"/>
                  </a:lnTo>
                  <a:lnTo>
                    <a:pt x="3069" y="2219"/>
                  </a:lnTo>
                  <a:lnTo>
                    <a:pt x="3082" y="2564"/>
                  </a:lnTo>
                  <a:lnTo>
                    <a:pt x="3069" y="2643"/>
                  </a:lnTo>
                  <a:lnTo>
                    <a:pt x="3029" y="2723"/>
                  </a:lnTo>
                  <a:lnTo>
                    <a:pt x="2989" y="2790"/>
                  </a:lnTo>
                  <a:lnTo>
                    <a:pt x="2976" y="2856"/>
                  </a:lnTo>
                  <a:lnTo>
                    <a:pt x="2976" y="3042"/>
                  </a:lnTo>
                  <a:lnTo>
                    <a:pt x="2976" y="3122"/>
                  </a:lnTo>
                  <a:lnTo>
                    <a:pt x="3002" y="3188"/>
                  </a:lnTo>
                  <a:lnTo>
                    <a:pt x="3015" y="3241"/>
                  </a:lnTo>
                  <a:lnTo>
                    <a:pt x="3055" y="3308"/>
                  </a:lnTo>
                  <a:lnTo>
                    <a:pt x="3095" y="3347"/>
                  </a:lnTo>
                  <a:lnTo>
                    <a:pt x="3135" y="3387"/>
                  </a:lnTo>
                  <a:lnTo>
                    <a:pt x="3255" y="3454"/>
                  </a:lnTo>
                  <a:lnTo>
                    <a:pt x="3427" y="3533"/>
                  </a:lnTo>
                  <a:lnTo>
                    <a:pt x="3680" y="3626"/>
                  </a:lnTo>
                  <a:lnTo>
                    <a:pt x="4012" y="3719"/>
                  </a:lnTo>
                  <a:lnTo>
                    <a:pt x="4344" y="3812"/>
                  </a:lnTo>
                  <a:lnTo>
                    <a:pt x="4596" y="3879"/>
                  </a:lnTo>
                  <a:lnTo>
                    <a:pt x="4782" y="3892"/>
                  </a:lnTo>
                  <a:lnTo>
                    <a:pt x="4888" y="3892"/>
                  </a:lnTo>
                  <a:lnTo>
                    <a:pt x="4941" y="3852"/>
                  </a:lnTo>
                  <a:lnTo>
                    <a:pt x="4994" y="3799"/>
                  </a:lnTo>
                  <a:lnTo>
                    <a:pt x="5061" y="3733"/>
                  </a:lnTo>
                  <a:lnTo>
                    <a:pt x="5114" y="3653"/>
                  </a:lnTo>
                  <a:lnTo>
                    <a:pt x="5167" y="3547"/>
                  </a:lnTo>
                  <a:lnTo>
                    <a:pt x="5207" y="3467"/>
                  </a:lnTo>
                  <a:lnTo>
                    <a:pt x="5233" y="3387"/>
                  </a:lnTo>
                  <a:lnTo>
                    <a:pt x="5233" y="3308"/>
                  </a:lnTo>
                  <a:lnTo>
                    <a:pt x="5140" y="2843"/>
                  </a:lnTo>
                  <a:lnTo>
                    <a:pt x="5101" y="2643"/>
                  </a:lnTo>
                  <a:lnTo>
                    <a:pt x="5021" y="2139"/>
                  </a:lnTo>
                  <a:lnTo>
                    <a:pt x="4968" y="1873"/>
                  </a:lnTo>
                  <a:lnTo>
                    <a:pt x="4901" y="1621"/>
                  </a:lnTo>
                  <a:lnTo>
                    <a:pt x="4808" y="1395"/>
                  </a:lnTo>
                  <a:lnTo>
                    <a:pt x="4689" y="1196"/>
                  </a:lnTo>
                  <a:lnTo>
                    <a:pt x="4609" y="1090"/>
                  </a:lnTo>
                  <a:lnTo>
                    <a:pt x="4503" y="983"/>
                  </a:lnTo>
                  <a:lnTo>
                    <a:pt x="4383" y="864"/>
                  </a:lnTo>
                  <a:lnTo>
                    <a:pt x="4251" y="758"/>
                  </a:lnTo>
                  <a:lnTo>
                    <a:pt x="4105" y="665"/>
                  </a:lnTo>
                  <a:lnTo>
                    <a:pt x="3932" y="558"/>
                  </a:lnTo>
                  <a:lnTo>
                    <a:pt x="3733" y="465"/>
                  </a:lnTo>
                  <a:lnTo>
                    <a:pt x="3533" y="359"/>
                  </a:lnTo>
                  <a:lnTo>
                    <a:pt x="3148" y="200"/>
                  </a:lnTo>
                  <a:lnTo>
                    <a:pt x="2962" y="147"/>
                  </a:lnTo>
                  <a:lnTo>
                    <a:pt x="2790" y="94"/>
                  </a:lnTo>
                  <a:lnTo>
                    <a:pt x="2617" y="54"/>
                  </a:lnTo>
                  <a:lnTo>
                    <a:pt x="2458" y="27"/>
                  </a:lnTo>
                  <a:lnTo>
                    <a:pt x="2312" y="14"/>
                  </a:lnTo>
                  <a:lnTo>
                    <a:pt x="2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4236800" y="2181800"/>
              <a:ext cx="126850" cy="242075"/>
            </a:xfrm>
            <a:custGeom>
              <a:rect b="b" l="l" r="r" t="t"/>
              <a:pathLst>
                <a:path extrusionOk="0" h="9683" w="5074">
                  <a:moveTo>
                    <a:pt x="545" y="1"/>
                  </a:moveTo>
                  <a:lnTo>
                    <a:pt x="452" y="14"/>
                  </a:lnTo>
                  <a:lnTo>
                    <a:pt x="386" y="14"/>
                  </a:lnTo>
                  <a:lnTo>
                    <a:pt x="226" y="81"/>
                  </a:lnTo>
                  <a:lnTo>
                    <a:pt x="160" y="107"/>
                  </a:lnTo>
                  <a:lnTo>
                    <a:pt x="107" y="147"/>
                  </a:lnTo>
                  <a:lnTo>
                    <a:pt x="67" y="187"/>
                  </a:lnTo>
                  <a:lnTo>
                    <a:pt x="27" y="227"/>
                  </a:lnTo>
                  <a:lnTo>
                    <a:pt x="14" y="280"/>
                  </a:lnTo>
                  <a:lnTo>
                    <a:pt x="0" y="333"/>
                  </a:lnTo>
                  <a:lnTo>
                    <a:pt x="14" y="386"/>
                  </a:lnTo>
                  <a:lnTo>
                    <a:pt x="67" y="466"/>
                  </a:lnTo>
                  <a:lnTo>
                    <a:pt x="120" y="545"/>
                  </a:lnTo>
                  <a:lnTo>
                    <a:pt x="160" y="652"/>
                  </a:lnTo>
                  <a:lnTo>
                    <a:pt x="160" y="8169"/>
                  </a:lnTo>
                  <a:lnTo>
                    <a:pt x="146" y="8302"/>
                  </a:lnTo>
                  <a:lnTo>
                    <a:pt x="133" y="8461"/>
                  </a:lnTo>
                  <a:lnTo>
                    <a:pt x="120" y="8634"/>
                  </a:lnTo>
                  <a:lnTo>
                    <a:pt x="133" y="8780"/>
                  </a:lnTo>
                  <a:lnTo>
                    <a:pt x="160" y="8913"/>
                  </a:lnTo>
                  <a:lnTo>
                    <a:pt x="213" y="9019"/>
                  </a:lnTo>
                  <a:lnTo>
                    <a:pt x="266" y="9072"/>
                  </a:lnTo>
                  <a:lnTo>
                    <a:pt x="332" y="9125"/>
                  </a:lnTo>
                  <a:lnTo>
                    <a:pt x="425" y="9191"/>
                  </a:lnTo>
                  <a:lnTo>
                    <a:pt x="532" y="9245"/>
                  </a:lnTo>
                  <a:lnTo>
                    <a:pt x="811" y="9364"/>
                  </a:lnTo>
                  <a:lnTo>
                    <a:pt x="1169" y="9497"/>
                  </a:lnTo>
                  <a:lnTo>
                    <a:pt x="1541" y="9603"/>
                  </a:lnTo>
                  <a:lnTo>
                    <a:pt x="1833" y="9670"/>
                  </a:lnTo>
                  <a:lnTo>
                    <a:pt x="1953" y="9683"/>
                  </a:lnTo>
                  <a:lnTo>
                    <a:pt x="2139" y="9683"/>
                  </a:lnTo>
                  <a:lnTo>
                    <a:pt x="2218" y="9670"/>
                  </a:lnTo>
                  <a:lnTo>
                    <a:pt x="2258" y="9643"/>
                  </a:lnTo>
                  <a:lnTo>
                    <a:pt x="2298" y="9603"/>
                  </a:lnTo>
                  <a:lnTo>
                    <a:pt x="2338" y="9550"/>
                  </a:lnTo>
                  <a:lnTo>
                    <a:pt x="2378" y="9484"/>
                  </a:lnTo>
                  <a:lnTo>
                    <a:pt x="2418" y="9417"/>
                  </a:lnTo>
                  <a:lnTo>
                    <a:pt x="2457" y="9364"/>
                  </a:lnTo>
                  <a:lnTo>
                    <a:pt x="2497" y="9324"/>
                  </a:lnTo>
                  <a:lnTo>
                    <a:pt x="2537" y="9298"/>
                  </a:lnTo>
                  <a:lnTo>
                    <a:pt x="4197" y="8594"/>
                  </a:lnTo>
                  <a:lnTo>
                    <a:pt x="4237" y="8580"/>
                  </a:lnTo>
                  <a:lnTo>
                    <a:pt x="4277" y="8580"/>
                  </a:lnTo>
                  <a:lnTo>
                    <a:pt x="4410" y="8594"/>
                  </a:lnTo>
                  <a:lnTo>
                    <a:pt x="4609" y="8594"/>
                  </a:lnTo>
                  <a:lnTo>
                    <a:pt x="4649" y="8580"/>
                  </a:lnTo>
                  <a:lnTo>
                    <a:pt x="4715" y="8541"/>
                  </a:lnTo>
                  <a:lnTo>
                    <a:pt x="4782" y="8501"/>
                  </a:lnTo>
                  <a:lnTo>
                    <a:pt x="4848" y="8434"/>
                  </a:lnTo>
                  <a:lnTo>
                    <a:pt x="4901" y="8368"/>
                  </a:lnTo>
                  <a:lnTo>
                    <a:pt x="4954" y="8275"/>
                  </a:lnTo>
                  <a:lnTo>
                    <a:pt x="4994" y="8182"/>
                  </a:lnTo>
                  <a:lnTo>
                    <a:pt x="5047" y="8063"/>
                  </a:lnTo>
                  <a:lnTo>
                    <a:pt x="5074" y="7943"/>
                  </a:lnTo>
                  <a:lnTo>
                    <a:pt x="5074" y="7890"/>
                  </a:lnTo>
                  <a:lnTo>
                    <a:pt x="5047" y="7837"/>
                  </a:lnTo>
                  <a:lnTo>
                    <a:pt x="5007" y="7770"/>
                  </a:lnTo>
                  <a:lnTo>
                    <a:pt x="4941" y="7704"/>
                  </a:lnTo>
                  <a:lnTo>
                    <a:pt x="4728" y="7518"/>
                  </a:lnTo>
                  <a:lnTo>
                    <a:pt x="4436" y="7279"/>
                  </a:lnTo>
                  <a:lnTo>
                    <a:pt x="4131" y="7066"/>
                  </a:lnTo>
                  <a:lnTo>
                    <a:pt x="3892" y="6920"/>
                  </a:lnTo>
                  <a:lnTo>
                    <a:pt x="3706" y="6827"/>
                  </a:lnTo>
                  <a:lnTo>
                    <a:pt x="3653" y="6814"/>
                  </a:lnTo>
                  <a:lnTo>
                    <a:pt x="3600" y="6814"/>
                  </a:lnTo>
                  <a:lnTo>
                    <a:pt x="3361" y="6920"/>
                  </a:lnTo>
                  <a:lnTo>
                    <a:pt x="3281" y="6960"/>
                  </a:lnTo>
                  <a:lnTo>
                    <a:pt x="3214" y="7013"/>
                  </a:lnTo>
                  <a:lnTo>
                    <a:pt x="2059" y="7518"/>
                  </a:lnTo>
                  <a:lnTo>
                    <a:pt x="2059" y="1329"/>
                  </a:lnTo>
                  <a:lnTo>
                    <a:pt x="2059" y="1276"/>
                  </a:lnTo>
                  <a:lnTo>
                    <a:pt x="2086" y="1209"/>
                  </a:lnTo>
                  <a:lnTo>
                    <a:pt x="2179" y="1063"/>
                  </a:lnTo>
                  <a:lnTo>
                    <a:pt x="2271" y="904"/>
                  </a:lnTo>
                  <a:lnTo>
                    <a:pt x="2298" y="838"/>
                  </a:lnTo>
                  <a:lnTo>
                    <a:pt x="2298" y="784"/>
                  </a:lnTo>
                  <a:lnTo>
                    <a:pt x="2285" y="705"/>
                  </a:lnTo>
                  <a:lnTo>
                    <a:pt x="2245" y="625"/>
                  </a:lnTo>
                  <a:lnTo>
                    <a:pt x="2165" y="545"/>
                  </a:lnTo>
                  <a:lnTo>
                    <a:pt x="2072" y="466"/>
                  </a:lnTo>
                  <a:lnTo>
                    <a:pt x="1953" y="386"/>
                  </a:lnTo>
                  <a:lnTo>
                    <a:pt x="1793" y="320"/>
                  </a:lnTo>
                  <a:lnTo>
                    <a:pt x="1621" y="253"/>
                  </a:lnTo>
                  <a:lnTo>
                    <a:pt x="1408" y="187"/>
                  </a:lnTo>
                  <a:lnTo>
                    <a:pt x="1050" y="94"/>
                  </a:lnTo>
                  <a:lnTo>
                    <a:pt x="757" y="27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4336400" y="2181475"/>
              <a:ext cx="179000" cy="242075"/>
            </a:xfrm>
            <a:custGeom>
              <a:rect b="b" l="l" r="r" t="t"/>
              <a:pathLst>
                <a:path extrusionOk="0" h="9683" w="7160">
                  <a:moveTo>
                    <a:pt x="1608" y="1"/>
                  </a:moveTo>
                  <a:lnTo>
                    <a:pt x="1502" y="27"/>
                  </a:lnTo>
                  <a:lnTo>
                    <a:pt x="1369" y="67"/>
                  </a:lnTo>
                  <a:lnTo>
                    <a:pt x="1209" y="147"/>
                  </a:lnTo>
                  <a:lnTo>
                    <a:pt x="1050" y="240"/>
                  </a:lnTo>
                  <a:lnTo>
                    <a:pt x="864" y="359"/>
                  </a:lnTo>
                  <a:lnTo>
                    <a:pt x="652" y="505"/>
                  </a:lnTo>
                  <a:lnTo>
                    <a:pt x="439" y="665"/>
                  </a:lnTo>
                  <a:lnTo>
                    <a:pt x="240" y="824"/>
                  </a:lnTo>
                  <a:lnTo>
                    <a:pt x="107" y="957"/>
                  </a:lnTo>
                  <a:lnTo>
                    <a:pt x="54" y="1023"/>
                  </a:lnTo>
                  <a:lnTo>
                    <a:pt x="27" y="1076"/>
                  </a:lnTo>
                  <a:lnTo>
                    <a:pt x="1" y="1129"/>
                  </a:lnTo>
                  <a:lnTo>
                    <a:pt x="1" y="1169"/>
                  </a:lnTo>
                  <a:lnTo>
                    <a:pt x="1" y="1222"/>
                  </a:lnTo>
                  <a:lnTo>
                    <a:pt x="27" y="1262"/>
                  </a:lnTo>
                  <a:lnTo>
                    <a:pt x="54" y="1315"/>
                  </a:lnTo>
                  <a:lnTo>
                    <a:pt x="107" y="1369"/>
                  </a:lnTo>
                  <a:lnTo>
                    <a:pt x="187" y="1475"/>
                  </a:lnTo>
                  <a:lnTo>
                    <a:pt x="227" y="1541"/>
                  </a:lnTo>
                  <a:lnTo>
                    <a:pt x="386" y="2033"/>
                  </a:lnTo>
                  <a:lnTo>
                    <a:pt x="598" y="2604"/>
                  </a:lnTo>
                  <a:lnTo>
                    <a:pt x="851" y="3228"/>
                  </a:lnTo>
                  <a:lnTo>
                    <a:pt x="1143" y="3919"/>
                  </a:lnTo>
                  <a:lnTo>
                    <a:pt x="1621" y="4954"/>
                  </a:lnTo>
                  <a:lnTo>
                    <a:pt x="2405" y="6561"/>
                  </a:lnTo>
                  <a:lnTo>
                    <a:pt x="1741" y="8354"/>
                  </a:lnTo>
                  <a:lnTo>
                    <a:pt x="1687" y="8514"/>
                  </a:lnTo>
                  <a:lnTo>
                    <a:pt x="1674" y="8593"/>
                  </a:lnTo>
                  <a:lnTo>
                    <a:pt x="1661" y="8660"/>
                  </a:lnTo>
                  <a:lnTo>
                    <a:pt x="1674" y="8726"/>
                  </a:lnTo>
                  <a:lnTo>
                    <a:pt x="1687" y="8793"/>
                  </a:lnTo>
                  <a:lnTo>
                    <a:pt x="1714" y="8859"/>
                  </a:lnTo>
                  <a:lnTo>
                    <a:pt x="1754" y="8926"/>
                  </a:lnTo>
                  <a:lnTo>
                    <a:pt x="1807" y="8992"/>
                  </a:lnTo>
                  <a:lnTo>
                    <a:pt x="1873" y="9058"/>
                  </a:lnTo>
                  <a:lnTo>
                    <a:pt x="2046" y="9191"/>
                  </a:lnTo>
                  <a:lnTo>
                    <a:pt x="2179" y="9271"/>
                  </a:lnTo>
                  <a:lnTo>
                    <a:pt x="2365" y="9337"/>
                  </a:lnTo>
                  <a:lnTo>
                    <a:pt x="2591" y="9430"/>
                  </a:lnTo>
                  <a:lnTo>
                    <a:pt x="2883" y="9523"/>
                  </a:lnTo>
                  <a:lnTo>
                    <a:pt x="3162" y="9603"/>
                  </a:lnTo>
                  <a:lnTo>
                    <a:pt x="3387" y="9656"/>
                  </a:lnTo>
                  <a:lnTo>
                    <a:pt x="3547" y="9683"/>
                  </a:lnTo>
                  <a:lnTo>
                    <a:pt x="3653" y="9683"/>
                  </a:lnTo>
                  <a:lnTo>
                    <a:pt x="3733" y="9656"/>
                  </a:lnTo>
                  <a:lnTo>
                    <a:pt x="3799" y="9616"/>
                  </a:lnTo>
                  <a:lnTo>
                    <a:pt x="3852" y="9550"/>
                  </a:lnTo>
                  <a:lnTo>
                    <a:pt x="3905" y="9457"/>
                  </a:lnTo>
                  <a:lnTo>
                    <a:pt x="3945" y="9337"/>
                  </a:lnTo>
                  <a:lnTo>
                    <a:pt x="3985" y="9204"/>
                  </a:lnTo>
                  <a:lnTo>
                    <a:pt x="4012" y="9045"/>
                  </a:lnTo>
                  <a:lnTo>
                    <a:pt x="4038" y="8872"/>
                  </a:lnTo>
                  <a:lnTo>
                    <a:pt x="4038" y="8793"/>
                  </a:lnTo>
                  <a:lnTo>
                    <a:pt x="4025" y="8700"/>
                  </a:lnTo>
                  <a:lnTo>
                    <a:pt x="3985" y="8501"/>
                  </a:lnTo>
                  <a:lnTo>
                    <a:pt x="3945" y="8315"/>
                  </a:lnTo>
                  <a:lnTo>
                    <a:pt x="3945" y="8182"/>
                  </a:lnTo>
                  <a:lnTo>
                    <a:pt x="3972" y="8036"/>
                  </a:lnTo>
                  <a:lnTo>
                    <a:pt x="4025" y="7823"/>
                  </a:lnTo>
                  <a:lnTo>
                    <a:pt x="4118" y="7558"/>
                  </a:lnTo>
                  <a:lnTo>
                    <a:pt x="4224" y="7239"/>
                  </a:lnTo>
                  <a:lnTo>
                    <a:pt x="4543" y="6402"/>
                  </a:lnTo>
                  <a:lnTo>
                    <a:pt x="4981" y="5340"/>
                  </a:lnTo>
                  <a:lnTo>
                    <a:pt x="5486" y="4171"/>
                  </a:lnTo>
                  <a:lnTo>
                    <a:pt x="5725" y="3666"/>
                  </a:lnTo>
                  <a:lnTo>
                    <a:pt x="5951" y="3201"/>
                  </a:lnTo>
                  <a:lnTo>
                    <a:pt x="6150" y="2790"/>
                  </a:lnTo>
                  <a:lnTo>
                    <a:pt x="6349" y="2431"/>
                  </a:lnTo>
                  <a:lnTo>
                    <a:pt x="6535" y="2099"/>
                  </a:lnTo>
                  <a:lnTo>
                    <a:pt x="6694" y="1833"/>
                  </a:lnTo>
                  <a:lnTo>
                    <a:pt x="6880" y="1740"/>
                  </a:lnTo>
                  <a:lnTo>
                    <a:pt x="6960" y="1701"/>
                  </a:lnTo>
                  <a:lnTo>
                    <a:pt x="7026" y="1634"/>
                  </a:lnTo>
                  <a:lnTo>
                    <a:pt x="7080" y="1568"/>
                  </a:lnTo>
                  <a:lnTo>
                    <a:pt x="7106" y="1475"/>
                  </a:lnTo>
                  <a:lnTo>
                    <a:pt x="7146" y="1382"/>
                  </a:lnTo>
                  <a:lnTo>
                    <a:pt x="7159" y="1262"/>
                  </a:lnTo>
                  <a:lnTo>
                    <a:pt x="7159" y="1143"/>
                  </a:lnTo>
                  <a:lnTo>
                    <a:pt x="7146" y="1010"/>
                  </a:lnTo>
                  <a:lnTo>
                    <a:pt x="7133" y="957"/>
                  </a:lnTo>
                  <a:lnTo>
                    <a:pt x="7106" y="904"/>
                  </a:lnTo>
                  <a:lnTo>
                    <a:pt x="7053" y="851"/>
                  </a:lnTo>
                  <a:lnTo>
                    <a:pt x="6987" y="784"/>
                  </a:lnTo>
                  <a:lnTo>
                    <a:pt x="6814" y="651"/>
                  </a:lnTo>
                  <a:lnTo>
                    <a:pt x="6575" y="479"/>
                  </a:lnTo>
                  <a:lnTo>
                    <a:pt x="6309" y="319"/>
                  </a:lnTo>
                  <a:lnTo>
                    <a:pt x="6083" y="200"/>
                  </a:lnTo>
                  <a:lnTo>
                    <a:pt x="5898" y="120"/>
                  </a:lnTo>
                  <a:lnTo>
                    <a:pt x="5751" y="80"/>
                  </a:lnTo>
                  <a:lnTo>
                    <a:pt x="5566" y="80"/>
                  </a:lnTo>
                  <a:lnTo>
                    <a:pt x="5486" y="94"/>
                  </a:lnTo>
                  <a:lnTo>
                    <a:pt x="5406" y="120"/>
                  </a:lnTo>
                  <a:lnTo>
                    <a:pt x="5326" y="147"/>
                  </a:lnTo>
                  <a:lnTo>
                    <a:pt x="5260" y="187"/>
                  </a:lnTo>
                  <a:lnTo>
                    <a:pt x="5207" y="240"/>
                  </a:lnTo>
                  <a:lnTo>
                    <a:pt x="5141" y="293"/>
                  </a:lnTo>
                  <a:lnTo>
                    <a:pt x="5048" y="558"/>
                  </a:lnTo>
                  <a:lnTo>
                    <a:pt x="4981" y="758"/>
                  </a:lnTo>
                  <a:lnTo>
                    <a:pt x="4729" y="1183"/>
                  </a:lnTo>
                  <a:lnTo>
                    <a:pt x="4476" y="1621"/>
                  </a:lnTo>
                  <a:lnTo>
                    <a:pt x="4237" y="2072"/>
                  </a:lnTo>
                  <a:lnTo>
                    <a:pt x="4025" y="2537"/>
                  </a:lnTo>
                  <a:lnTo>
                    <a:pt x="3812" y="3042"/>
                  </a:lnTo>
                  <a:lnTo>
                    <a:pt x="3321" y="4224"/>
                  </a:lnTo>
                  <a:lnTo>
                    <a:pt x="3122" y="3826"/>
                  </a:lnTo>
                  <a:lnTo>
                    <a:pt x="2949" y="3427"/>
                  </a:lnTo>
                  <a:lnTo>
                    <a:pt x="2790" y="3042"/>
                  </a:lnTo>
                  <a:lnTo>
                    <a:pt x="2644" y="2657"/>
                  </a:lnTo>
                  <a:lnTo>
                    <a:pt x="2511" y="2285"/>
                  </a:lnTo>
                  <a:lnTo>
                    <a:pt x="2405" y="1926"/>
                  </a:lnTo>
                  <a:lnTo>
                    <a:pt x="2312" y="1568"/>
                  </a:lnTo>
                  <a:lnTo>
                    <a:pt x="2245" y="1222"/>
                  </a:lnTo>
                  <a:lnTo>
                    <a:pt x="2192" y="811"/>
                  </a:lnTo>
                  <a:lnTo>
                    <a:pt x="2179" y="532"/>
                  </a:lnTo>
                  <a:lnTo>
                    <a:pt x="2166" y="465"/>
                  </a:lnTo>
                  <a:lnTo>
                    <a:pt x="2126" y="386"/>
                  </a:lnTo>
                  <a:lnTo>
                    <a:pt x="2086" y="319"/>
                  </a:lnTo>
                  <a:lnTo>
                    <a:pt x="2033" y="226"/>
                  </a:lnTo>
                  <a:lnTo>
                    <a:pt x="1953" y="133"/>
                  </a:lnTo>
                  <a:lnTo>
                    <a:pt x="1873" y="67"/>
                  </a:lnTo>
                  <a:lnTo>
                    <a:pt x="1794" y="14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1121700" y="2244550"/>
              <a:ext cx="704275" cy="513675"/>
            </a:xfrm>
            <a:custGeom>
              <a:rect b="b" l="l" r="r" t="t"/>
              <a:pathLst>
                <a:path extrusionOk="0" h="20547" w="28171">
                  <a:moveTo>
                    <a:pt x="28170" y="14066"/>
                  </a:moveTo>
                  <a:lnTo>
                    <a:pt x="28170" y="14066"/>
                  </a:lnTo>
                  <a:lnTo>
                    <a:pt x="19976" y="9829"/>
                  </a:lnTo>
                  <a:lnTo>
                    <a:pt x="13614" y="6535"/>
                  </a:lnTo>
                  <a:lnTo>
                    <a:pt x="8859" y="4052"/>
                  </a:lnTo>
                  <a:lnTo>
                    <a:pt x="5473" y="2285"/>
                  </a:lnTo>
                  <a:lnTo>
                    <a:pt x="3241" y="1117"/>
                  </a:lnTo>
                  <a:lnTo>
                    <a:pt x="1940" y="426"/>
                  </a:lnTo>
                  <a:lnTo>
                    <a:pt x="1170" y="1"/>
                  </a:lnTo>
                  <a:lnTo>
                    <a:pt x="1170" y="1"/>
                  </a:lnTo>
                  <a:lnTo>
                    <a:pt x="1077" y="1"/>
                  </a:lnTo>
                  <a:lnTo>
                    <a:pt x="864" y="1"/>
                  </a:lnTo>
                  <a:lnTo>
                    <a:pt x="718" y="14"/>
                  </a:lnTo>
                  <a:lnTo>
                    <a:pt x="572" y="41"/>
                  </a:lnTo>
                  <a:lnTo>
                    <a:pt x="426" y="81"/>
                  </a:lnTo>
                  <a:lnTo>
                    <a:pt x="293" y="147"/>
                  </a:lnTo>
                  <a:lnTo>
                    <a:pt x="227" y="187"/>
                  </a:lnTo>
                  <a:lnTo>
                    <a:pt x="174" y="240"/>
                  </a:lnTo>
                  <a:lnTo>
                    <a:pt x="120" y="293"/>
                  </a:lnTo>
                  <a:lnTo>
                    <a:pt x="67" y="360"/>
                  </a:lnTo>
                  <a:lnTo>
                    <a:pt x="41" y="439"/>
                  </a:lnTo>
                  <a:lnTo>
                    <a:pt x="14" y="519"/>
                  </a:lnTo>
                  <a:lnTo>
                    <a:pt x="1" y="612"/>
                  </a:lnTo>
                  <a:lnTo>
                    <a:pt x="1" y="718"/>
                  </a:lnTo>
                  <a:lnTo>
                    <a:pt x="1" y="838"/>
                  </a:lnTo>
                  <a:lnTo>
                    <a:pt x="27" y="957"/>
                  </a:lnTo>
                  <a:lnTo>
                    <a:pt x="67" y="1090"/>
                  </a:lnTo>
                  <a:lnTo>
                    <a:pt x="120" y="1249"/>
                  </a:lnTo>
                  <a:lnTo>
                    <a:pt x="187" y="1409"/>
                  </a:lnTo>
                  <a:lnTo>
                    <a:pt x="280" y="1581"/>
                  </a:lnTo>
                  <a:lnTo>
                    <a:pt x="386" y="1767"/>
                  </a:lnTo>
                  <a:lnTo>
                    <a:pt x="519" y="1967"/>
                  </a:lnTo>
                  <a:lnTo>
                    <a:pt x="519" y="1967"/>
                  </a:lnTo>
                  <a:lnTo>
                    <a:pt x="665" y="2179"/>
                  </a:lnTo>
                  <a:lnTo>
                    <a:pt x="824" y="2405"/>
                  </a:lnTo>
                  <a:lnTo>
                    <a:pt x="1010" y="2617"/>
                  </a:lnTo>
                  <a:lnTo>
                    <a:pt x="1196" y="2843"/>
                  </a:lnTo>
                  <a:lnTo>
                    <a:pt x="1634" y="3308"/>
                  </a:lnTo>
                  <a:lnTo>
                    <a:pt x="2099" y="3773"/>
                  </a:lnTo>
                  <a:lnTo>
                    <a:pt x="2591" y="4238"/>
                  </a:lnTo>
                  <a:lnTo>
                    <a:pt x="3109" y="4689"/>
                  </a:lnTo>
                  <a:lnTo>
                    <a:pt x="3640" y="5128"/>
                  </a:lnTo>
                  <a:lnTo>
                    <a:pt x="4145" y="5553"/>
                  </a:lnTo>
                  <a:lnTo>
                    <a:pt x="4649" y="5938"/>
                  </a:lnTo>
                  <a:lnTo>
                    <a:pt x="5114" y="6296"/>
                  </a:lnTo>
                  <a:lnTo>
                    <a:pt x="5924" y="6907"/>
                  </a:lnTo>
                  <a:lnTo>
                    <a:pt x="6469" y="7306"/>
                  </a:lnTo>
                  <a:lnTo>
                    <a:pt x="6681" y="7438"/>
                  </a:lnTo>
                  <a:lnTo>
                    <a:pt x="6681" y="7438"/>
                  </a:lnTo>
                  <a:lnTo>
                    <a:pt x="6522" y="7651"/>
                  </a:lnTo>
                  <a:lnTo>
                    <a:pt x="6097" y="8222"/>
                  </a:lnTo>
                  <a:lnTo>
                    <a:pt x="5831" y="8620"/>
                  </a:lnTo>
                  <a:lnTo>
                    <a:pt x="5526" y="9085"/>
                  </a:lnTo>
                  <a:lnTo>
                    <a:pt x="5207" y="9590"/>
                  </a:lnTo>
                  <a:lnTo>
                    <a:pt x="4888" y="10135"/>
                  </a:lnTo>
                  <a:lnTo>
                    <a:pt x="4583" y="10706"/>
                  </a:lnTo>
                  <a:lnTo>
                    <a:pt x="4291" y="11290"/>
                  </a:lnTo>
                  <a:lnTo>
                    <a:pt x="4158" y="11582"/>
                  </a:lnTo>
                  <a:lnTo>
                    <a:pt x="4038" y="11874"/>
                  </a:lnTo>
                  <a:lnTo>
                    <a:pt x="3919" y="12180"/>
                  </a:lnTo>
                  <a:lnTo>
                    <a:pt x="3826" y="12472"/>
                  </a:lnTo>
                  <a:lnTo>
                    <a:pt x="3733" y="12751"/>
                  </a:lnTo>
                  <a:lnTo>
                    <a:pt x="3666" y="13043"/>
                  </a:lnTo>
                  <a:lnTo>
                    <a:pt x="3613" y="13322"/>
                  </a:lnTo>
                  <a:lnTo>
                    <a:pt x="3587" y="13588"/>
                  </a:lnTo>
                  <a:lnTo>
                    <a:pt x="3573" y="13840"/>
                  </a:lnTo>
                  <a:lnTo>
                    <a:pt x="3587" y="14092"/>
                  </a:lnTo>
                  <a:lnTo>
                    <a:pt x="3613" y="14331"/>
                  </a:lnTo>
                  <a:lnTo>
                    <a:pt x="3680" y="14557"/>
                  </a:lnTo>
                  <a:lnTo>
                    <a:pt x="3680" y="14557"/>
                  </a:lnTo>
                  <a:lnTo>
                    <a:pt x="3759" y="14770"/>
                  </a:lnTo>
                  <a:lnTo>
                    <a:pt x="3866" y="14995"/>
                  </a:lnTo>
                  <a:lnTo>
                    <a:pt x="3985" y="15208"/>
                  </a:lnTo>
                  <a:lnTo>
                    <a:pt x="4131" y="15420"/>
                  </a:lnTo>
                  <a:lnTo>
                    <a:pt x="4304" y="15633"/>
                  </a:lnTo>
                  <a:lnTo>
                    <a:pt x="4477" y="15845"/>
                  </a:lnTo>
                  <a:lnTo>
                    <a:pt x="4676" y="16058"/>
                  </a:lnTo>
                  <a:lnTo>
                    <a:pt x="4875" y="16257"/>
                  </a:lnTo>
                  <a:lnTo>
                    <a:pt x="5101" y="16456"/>
                  </a:lnTo>
                  <a:lnTo>
                    <a:pt x="5327" y="16656"/>
                  </a:lnTo>
                  <a:lnTo>
                    <a:pt x="5566" y="16855"/>
                  </a:lnTo>
                  <a:lnTo>
                    <a:pt x="5805" y="17041"/>
                  </a:lnTo>
                  <a:lnTo>
                    <a:pt x="6309" y="17413"/>
                  </a:lnTo>
                  <a:lnTo>
                    <a:pt x="6827" y="17758"/>
                  </a:lnTo>
                  <a:lnTo>
                    <a:pt x="7345" y="18077"/>
                  </a:lnTo>
                  <a:lnTo>
                    <a:pt x="7850" y="18369"/>
                  </a:lnTo>
                  <a:lnTo>
                    <a:pt x="8328" y="18634"/>
                  </a:lnTo>
                  <a:lnTo>
                    <a:pt x="8766" y="18860"/>
                  </a:lnTo>
                  <a:lnTo>
                    <a:pt x="9165" y="19059"/>
                  </a:lnTo>
                  <a:lnTo>
                    <a:pt x="9497" y="19219"/>
                  </a:lnTo>
                  <a:lnTo>
                    <a:pt x="9749" y="19325"/>
                  </a:lnTo>
                  <a:lnTo>
                    <a:pt x="9922" y="19391"/>
                  </a:lnTo>
                  <a:lnTo>
                    <a:pt x="9922" y="19391"/>
                  </a:lnTo>
                  <a:lnTo>
                    <a:pt x="9988" y="19405"/>
                  </a:lnTo>
                  <a:lnTo>
                    <a:pt x="10068" y="19418"/>
                  </a:lnTo>
                  <a:lnTo>
                    <a:pt x="10148" y="19405"/>
                  </a:lnTo>
                  <a:lnTo>
                    <a:pt x="10241" y="19378"/>
                  </a:lnTo>
                  <a:lnTo>
                    <a:pt x="10453" y="19299"/>
                  </a:lnTo>
                  <a:lnTo>
                    <a:pt x="10679" y="19179"/>
                  </a:lnTo>
                  <a:lnTo>
                    <a:pt x="10905" y="19020"/>
                  </a:lnTo>
                  <a:lnTo>
                    <a:pt x="11144" y="18847"/>
                  </a:lnTo>
                  <a:lnTo>
                    <a:pt x="11383" y="18648"/>
                  </a:lnTo>
                  <a:lnTo>
                    <a:pt x="11622" y="18435"/>
                  </a:lnTo>
                  <a:lnTo>
                    <a:pt x="11834" y="18223"/>
                  </a:lnTo>
                  <a:lnTo>
                    <a:pt x="12020" y="18010"/>
                  </a:lnTo>
                  <a:lnTo>
                    <a:pt x="12180" y="17811"/>
                  </a:lnTo>
                  <a:lnTo>
                    <a:pt x="12312" y="17625"/>
                  </a:lnTo>
                  <a:lnTo>
                    <a:pt x="12392" y="17466"/>
                  </a:lnTo>
                  <a:lnTo>
                    <a:pt x="12419" y="17399"/>
                  </a:lnTo>
                  <a:lnTo>
                    <a:pt x="12419" y="17333"/>
                  </a:lnTo>
                  <a:lnTo>
                    <a:pt x="12419" y="17280"/>
                  </a:lnTo>
                  <a:lnTo>
                    <a:pt x="12405" y="17227"/>
                  </a:lnTo>
                  <a:lnTo>
                    <a:pt x="12366" y="17200"/>
                  </a:lnTo>
                  <a:lnTo>
                    <a:pt x="12312" y="17174"/>
                  </a:lnTo>
                  <a:lnTo>
                    <a:pt x="12312" y="17174"/>
                  </a:lnTo>
                  <a:lnTo>
                    <a:pt x="9165" y="16430"/>
                  </a:lnTo>
                  <a:lnTo>
                    <a:pt x="15380" y="18010"/>
                  </a:lnTo>
                  <a:lnTo>
                    <a:pt x="19909" y="18196"/>
                  </a:lnTo>
                  <a:lnTo>
                    <a:pt x="25740" y="20547"/>
                  </a:lnTo>
                  <a:lnTo>
                    <a:pt x="28170" y="14066"/>
                  </a:lnTo>
                  <a:close/>
                </a:path>
              </a:pathLst>
            </a:custGeom>
            <a:solidFill>
              <a:srgbClr val="E3AB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1331875" y="2645650"/>
              <a:ext cx="288575" cy="62775"/>
            </a:xfrm>
            <a:custGeom>
              <a:rect b="b" l="l" r="r" t="t"/>
              <a:pathLst>
                <a:path extrusionOk="0" h="2511" w="11543">
                  <a:moveTo>
                    <a:pt x="173" y="519"/>
                  </a:moveTo>
                  <a:lnTo>
                    <a:pt x="173" y="519"/>
                  </a:lnTo>
                  <a:lnTo>
                    <a:pt x="134" y="492"/>
                  </a:lnTo>
                  <a:lnTo>
                    <a:pt x="81" y="465"/>
                  </a:lnTo>
                  <a:lnTo>
                    <a:pt x="54" y="426"/>
                  </a:lnTo>
                  <a:lnTo>
                    <a:pt x="27" y="386"/>
                  </a:lnTo>
                  <a:lnTo>
                    <a:pt x="1" y="333"/>
                  </a:lnTo>
                  <a:lnTo>
                    <a:pt x="1" y="293"/>
                  </a:lnTo>
                  <a:lnTo>
                    <a:pt x="1" y="240"/>
                  </a:lnTo>
                  <a:lnTo>
                    <a:pt x="1" y="187"/>
                  </a:lnTo>
                  <a:lnTo>
                    <a:pt x="1" y="187"/>
                  </a:lnTo>
                  <a:lnTo>
                    <a:pt x="27" y="133"/>
                  </a:lnTo>
                  <a:lnTo>
                    <a:pt x="54" y="94"/>
                  </a:lnTo>
                  <a:lnTo>
                    <a:pt x="94" y="54"/>
                  </a:lnTo>
                  <a:lnTo>
                    <a:pt x="134" y="27"/>
                  </a:lnTo>
                  <a:lnTo>
                    <a:pt x="187" y="14"/>
                  </a:lnTo>
                  <a:lnTo>
                    <a:pt x="227" y="1"/>
                  </a:lnTo>
                  <a:lnTo>
                    <a:pt x="280" y="1"/>
                  </a:lnTo>
                  <a:lnTo>
                    <a:pt x="333" y="14"/>
                  </a:lnTo>
                  <a:lnTo>
                    <a:pt x="333" y="14"/>
                  </a:lnTo>
                  <a:lnTo>
                    <a:pt x="1528" y="386"/>
                  </a:lnTo>
                  <a:lnTo>
                    <a:pt x="2498" y="665"/>
                  </a:lnTo>
                  <a:lnTo>
                    <a:pt x="3281" y="890"/>
                  </a:lnTo>
                  <a:lnTo>
                    <a:pt x="3919" y="1050"/>
                  </a:lnTo>
                  <a:lnTo>
                    <a:pt x="4423" y="1169"/>
                  </a:lnTo>
                  <a:lnTo>
                    <a:pt x="4848" y="1262"/>
                  </a:lnTo>
                  <a:lnTo>
                    <a:pt x="5234" y="1329"/>
                  </a:lnTo>
                  <a:lnTo>
                    <a:pt x="5592" y="1382"/>
                  </a:lnTo>
                  <a:lnTo>
                    <a:pt x="5592" y="1382"/>
                  </a:lnTo>
                  <a:lnTo>
                    <a:pt x="6110" y="1475"/>
                  </a:lnTo>
                  <a:lnTo>
                    <a:pt x="6110" y="1475"/>
                  </a:lnTo>
                  <a:lnTo>
                    <a:pt x="6708" y="1555"/>
                  </a:lnTo>
                  <a:lnTo>
                    <a:pt x="7478" y="1647"/>
                  </a:lnTo>
                  <a:lnTo>
                    <a:pt x="8328" y="1740"/>
                  </a:lnTo>
                  <a:lnTo>
                    <a:pt x="9191" y="1820"/>
                  </a:lnTo>
                  <a:lnTo>
                    <a:pt x="10666" y="1940"/>
                  </a:lnTo>
                  <a:lnTo>
                    <a:pt x="11303" y="1993"/>
                  </a:lnTo>
                  <a:lnTo>
                    <a:pt x="11303" y="1993"/>
                  </a:lnTo>
                  <a:lnTo>
                    <a:pt x="11356" y="2006"/>
                  </a:lnTo>
                  <a:lnTo>
                    <a:pt x="11396" y="2019"/>
                  </a:lnTo>
                  <a:lnTo>
                    <a:pt x="11449" y="2046"/>
                  </a:lnTo>
                  <a:lnTo>
                    <a:pt x="11476" y="2086"/>
                  </a:lnTo>
                  <a:lnTo>
                    <a:pt x="11502" y="2126"/>
                  </a:lnTo>
                  <a:lnTo>
                    <a:pt x="11529" y="2165"/>
                  </a:lnTo>
                  <a:lnTo>
                    <a:pt x="11542" y="2219"/>
                  </a:lnTo>
                  <a:lnTo>
                    <a:pt x="11542" y="2272"/>
                  </a:lnTo>
                  <a:lnTo>
                    <a:pt x="11542" y="2272"/>
                  </a:lnTo>
                  <a:lnTo>
                    <a:pt x="11529" y="2325"/>
                  </a:lnTo>
                  <a:lnTo>
                    <a:pt x="11516" y="2378"/>
                  </a:lnTo>
                  <a:lnTo>
                    <a:pt x="11489" y="2418"/>
                  </a:lnTo>
                  <a:lnTo>
                    <a:pt x="11449" y="2458"/>
                  </a:lnTo>
                  <a:lnTo>
                    <a:pt x="11409" y="2484"/>
                  </a:lnTo>
                  <a:lnTo>
                    <a:pt x="11369" y="2497"/>
                  </a:lnTo>
                  <a:lnTo>
                    <a:pt x="11316" y="2511"/>
                  </a:lnTo>
                  <a:lnTo>
                    <a:pt x="11263" y="2511"/>
                  </a:lnTo>
                  <a:lnTo>
                    <a:pt x="11263" y="2511"/>
                  </a:lnTo>
                  <a:lnTo>
                    <a:pt x="10626" y="2471"/>
                  </a:lnTo>
                  <a:lnTo>
                    <a:pt x="9138" y="2338"/>
                  </a:lnTo>
                  <a:lnTo>
                    <a:pt x="8262" y="2258"/>
                  </a:lnTo>
                  <a:lnTo>
                    <a:pt x="7398" y="2165"/>
                  </a:lnTo>
                  <a:lnTo>
                    <a:pt x="6628" y="2072"/>
                  </a:lnTo>
                  <a:lnTo>
                    <a:pt x="6017" y="1993"/>
                  </a:lnTo>
                  <a:lnTo>
                    <a:pt x="6017" y="1993"/>
                  </a:lnTo>
                  <a:lnTo>
                    <a:pt x="5512" y="1913"/>
                  </a:lnTo>
                  <a:lnTo>
                    <a:pt x="5512" y="1913"/>
                  </a:lnTo>
                  <a:lnTo>
                    <a:pt x="5141" y="1847"/>
                  </a:lnTo>
                  <a:lnTo>
                    <a:pt x="4755" y="1780"/>
                  </a:lnTo>
                  <a:lnTo>
                    <a:pt x="4330" y="1687"/>
                  </a:lnTo>
                  <a:lnTo>
                    <a:pt x="3812" y="1568"/>
                  </a:lnTo>
                  <a:lnTo>
                    <a:pt x="3175" y="1408"/>
                  </a:lnTo>
                  <a:lnTo>
                    <a:pt x="2378" y="1183"/>
                  </a:lnTo>
                  <a:lnTo>
                    <a:pt x="1395" y="890"/>
                  </a:lnTo>
                  <a:lnTo>
                    <a:pt x="173" y="519"/>
                  </a:lnTo>
                  <a:lnTo>
                    <a:pt x="173" y="519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3"/>
            <p:cNvSpPr/>
            <p:nvPr/>
          </p:nvSpPr>
          <p:spPr>
            <a:xfrm>
              <a:off x="1595175" y="2517825"/>
              <a:ext cx="1852425" cy="1324150"/>
            </a:xfrm>
            <a:custGeom>
              <a:rect b="b" l="l" r="r" t="t"/>
              <a:pathLst>
                <a:path extrusionOk="0" h="52966" w="74097">
                  <a:moveTo>
                    <a:pt x="3348" y="0"/>
                  </a:moveTo>
                  <a:lnTo>
                    <a:pt x="3348" y="0"/>
                  </a:lnTo>
                  <a:lnTo>
                    <a:pt x="15619" y="4463"/>
                  </a:lnTo>
                  <a:lnTo>
                    <a:pt x="26377" y="8394"/>
                  </a:lnTo>
                  <a:lnTo>
                    <a:pt x="35740" y="11821"/>
                  </a:lnTo>
                  <a:lnTo>
                    <a:pt x="43775" y="14782"/>
                  </a:lnTo>
                  <a:lnTo>
                    <a:pt x="50615" y="17319"/>
                  </a:lnTo>
                  <a:lnTo>
                    <a:pt x="56326" y="19444"/>
                  </a:lnTo>
                  <a:lnTo>
                    <a:pt x="61041" y="21210"/>
                  </a:lnTo>
                  <a:lnTo>
                    <a:pt x="64826" y="22645"/>
                  </a:lnTo>
                  <a:lnTo>
                    <a:pt x="67814" y="23787"/>
                  </a:lnTo>
                  <a:lnTo>
                    <a:pt x="70072" y="24663"/>
                  </a:lnTo>
                  <a:lnTo>
                    <a:pt x="71706" y="25301"/>
                  </a:lnTo>
                  <a:lnTo>
                    <a:pt x="72834" y="25753"/>
                  </a:lnTo>
                  <a:lnTo>
                    <a:pt x="73525" y="26045"/>
                  </a:lnTo>
                  <a:lnTo>
                    <a:pt x="73910" y="26217"/>
                  </a:lnTo>
                  <a:lnTo>
                    <a:pt x="74056" y="26297"/>
                  </a:lnTo>
                  <a:lnTo>
                    <a:pt x="74096" y="26310"/>
                  </a:lnTo>
                  <a:lnTo>
                    <a:pt x="62701" y="52966"/>
                  </a:lnTo>
                  <a:lnTo>
                    <a:pt x="1" y="9470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656550" y="2832925"/>
              <a:ext cx="730800" cy="464525"/>
            </a:xfrm>
            <a:custGeom>
              <a:rect b="b" l="l" r="r" t="t"/>
              <a:pathLst>
                <a:path extrusionOk="0" h="18581" w="29232">
                  <a:moveTo>
                    <a:pt x="29232" y="11701"/>
                  </a:moveTo>
                  <a:lnTo>
                    <a:pt x="29232" y="11701"/>
                  </a:lnTo>
                  <a:lnTo>
                    <a:pt x="20692" y="8181"/>
                  </a:lnTo>
                  <a:lnTo>
                    <a:pt x="14065" y="5432"/>
                  </a:lnTo>
                  <a:lnTo>
                    <a:pt x="9124" y="3374"/>
                  </a:lnTo>
                  <a:lnTo>
                    <a:pt x="5605" y="1913"/>
                  </a:lnTo>
                  <a:lnTo>
                    <a:pt x="3280" y="930"/>
                  </a:lnTo>
                  <a:lnTo>
                    <a:pt x="1912" y="346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023" y="0"/>
                  </a:lnTo>
                  <a:lnTo>
                    <a:pt x="810" y="13"/>
                  </a:lnTo>
                  <a:lnTo>
                    <a:pt x="664" y="40"/>
                  </a:lnTo>
                  <a:lnTo>
                    <a:pt x="518" y="80"/>
                  </a:lnTo>
                  <a:lnTo>
                    <a:pt x="385" y="133"/>
                  </a:lnTo>
                  <a:lnTo>
                    <a:pt x="252" y="213"/>
                  </a:lnTo>
                  <a:lnTo>
                    <a:pt x="186" y="266"/>
                  </a:lnTo>
                  <a:lnTo>
                    <a:pt x="133" y="319"/>
                  </a:lnTo>
                  <a:lnTo>
                    <a:pt x="93" y="385"/>
                  </a:lnTo>
                  <a:lnTo>
                    <a:pt x="53" y="452"/>
                  </a:lnTo>
                  <a:lnTo>
                    <a:pt x="27" y="531"/>
                  </a:lnTo>
                  <a:lnTo>
                    <a:pt x="13" y="611"/>
                  </a:lnTo>
                  <a:lnTo>
                    <a:pt x="0" y="704"/>
                  </a:lnTo>
                  <a:lnTo>
                    <a:pt x="0" y="810"/>
                  </a:lnTo>
                  <a:lnTo>
                    <a:pt x="27" y="917"/>
                  </a:lnTo>
                  <a:lnTo>
                    <a:pt x="53" y="1049"/>
                  </a:lnTo>
                  <a:lnTo>
                    <a:pt x="106" y="1182"/>
                  </a:lnTo>
                  <a:lnTo>
                    <a:pt x="173" y="1315"/>
                  </a:lnTo>
                  <a:lnTo>
                    <a:pt x="266" y="1474"/>
                  </a:lnTo>
                  <a:lnTo>
                    <a:pt x="359" y="1647"/>
                  </a:lnTo>
                  <a:lnTo>
                    <a:pt x="491" y="1820"/>
                  </a:lnTo>
                  <a:lnTo>
                    <a:pt x="624" y="2006"/>
                  </a:lnTo>
                  <a:lnTo>
                    <a:pt x="624" y="2006"/>
                  </a:lnTo>
                  <a:lnTo>
                    <a:pt x="797" y="2205"/>
                  </a:lnTo>
                  <a:lnTo>
                    <a:pt x="983" y="2417"/>
                  </a:lnTo>
                  <a:lnTo>
                    <a:pt x="1182" y="2617"/>
                  </a:lnTo>
                  <a:lnTo>
                    <a:pt x="1395" y="2829"/>
                  </a:lnTo>
                  <a:lnTo>
                    <a:pt x="1859" y="3254"/>
                  </a:lnTo>
                  <a:lnTo>
                    <a:pt x="2364" y="3666"/>
                  </a:lnTo>
                  <a:lnTo>
                    <a:pt x="2895" y="4091"/>
                  </a:lnTo>
                  <a:lnTo>
                    <a:pt x="3453" y="4489"/>
                  </a:lnTo>
                  <a:lnTo>
                    <a:pt x="4011" y="4888"/>
                  </a:lnTo>
                  <a:lnTo>
                    <a:pt x="4555" y="5260"/>
                  </a:lnTo>
                  <a:lnTo>
                    <a:pt x="5087" y="5618"/>
                  </a:lnTo>
                  <a:lnTo>
                    <a:pt x="5591" y="5937"/>
                  </a:lnTo>
                  <a:lnTo>
                    <a:pt x="6441" y="6468"/>
                  </a:lnTo>
                  <a:lnTo>
                    <a:pt x="7026" y="6813"/>
                  </a:lnTo>
                  <a:lnTo>
                    <a:pt x="7238" y="6933"/>
                  </a:lnTo>
                  <a:lnTo>
                    <a:pt x="7238" y="6933"/>
                  </a:lnTo>
                  <a:lnTo>
                    <a:pt x="7105" y="7159"/>
                  </a:lnTo>
                  <a:lnTo>
                    <a:pt x="6734" y="7770"/>
                  </a:lnTo>
                  <a:lnTo>
                    <a:pt x="6494" y="8195"/>
                  </a:lnTo>
                  <a:lnTo>
                    <a:pt x="6229" y="8673"/>
                  </a:lnTo>
                  <a:lnTo>
                    <a:pt x="5963" y="9204"/>
                  </a:lnTo>
                  <a:lnTo>
                    <a:pt x="5684" y="9762"/>
                  </a:lnTo>
                  <a:lnTo>
                    <a:pt x="5432" y="10359"/>
                  </a:lnTo>
                  <a:lnTo>
                    <a:pt x="5193" y="10970"/>
                  </a:lnTo>
                  <a:lnTo>
                    <a:pt x="5087" y="11276"/>
                  </a:lnTo>
                  <a:lnTo>
                    <a:pt x="4980" y="11581"/>
                  </a:lnTo>
                  <a:lnTo>
                    <a:pt x="4901" y="11887"/>
                  </a:lnTo>
                  <a:lnTo>
                    <a:pt x="4821" y="12192"/>
                  </a:lnTo>
                  <a:lnTo>
                    <a:pt x="4768" y="12484"/>
                  </a:lnTo>
                  <a:lnTo>
                    <a:pt x="4715" y="12777"/>
                  </a:lnTo>
                  <a:lnTo>
                    <a:pt x="4688" y="13056"/>
                  </a:lnTo>
                  <a:lnTo>
                    <a:pt x="4688" y="13321"/>
                  </a:lnTo>
                  <a:lnTo>
                    <a:pt x="4688" y="13587"/>
                  </a:lnTo>
                  <a:lnTo>
                    <a:pt x="4728" y="13826"/>
                  </a:lnTo>
                  <a:lnTo>
                    <a:pt x="4781" y="14065"/>
                  </a:lnTo>
                  <a:lnTo>
                    <a:pt x="4861" y="14277"/>
                  </a:lnTo>
                  <a:lnTo>
                    <a:pt x="4861" y="14277"/>
                  </a:lnTo>
                  <a:lnTo>
                    <a:pt x="4954" y="14490"/>
                  </a:lnTo>
                  <a:lnTo>
                    <a:pt x="5087" y="14702"/>
                  </a:lnTo>
                  <a:lnTo>
                    <a:pt x="5219" y="14902"/>
                  </a:lnTo>
                  <a:lnTo>
                    <a:pt x="5392" y="15101"/>
                  </a:lnTo>
                  <a:lnTo>
                    <a:pt x="5565" y="15300"/>
                  </a:lnTo>
                  <a:lnTo>
                    <a:pt x="5764" y="15499"/>
                  </a:lnTo>
                  <a:lnTo>
                    <a:pt x="5977" y="15685"/>
                  </a:lnTo>
                  <a:lnTo>
                    <a:pt x="6202" y="15871"/>
                  </a:lnTo>
                  <a:lnTo>
                    <a:pt x="6441" y="16057"/>
                  </a:lnTo>
                  <a:lnTo>
                    <a:pt x="6680" y="16230"/>
                  </a:lnTo>
                  <a:lnTo>
                    <a:pt x="6933" y="16416"/>
                  </a:lnTo>
                  <a:lnTo>
                    <a:pt x="7198" y="16575"/>
                  </a:lnTo>
                  <a:lnTo>
                    <a:pt x="7730" y="16907"/>
                  </a:lnTo>
                  <a:lnTo>
                    <a:pt x="8274" y="17199"/>
                  </a:lnTo>
                  <a:lnTo>
                    <a:pt x="8819" y="17478"/>
                  </a:lnTo>
                  <a:lnTo>
                    <a:pt x="9337" y="17731"/>
                  </a:lnTo>
                  <a:lnTo>
                    <a:pt x="9841" y="17943"/>
                  </a:lnTo>
                  <a:lnTo>
                    <a:pt x="10306" y="18142"/>
                  </a:lnTo>
                  <a:lnTo>
                    <a:pt x="10705" y="18302"/>
                  </a:lnTo>
                  <a:lnTo>
                    <a:pt x="11050" y="18421"/>
                  </a:lnTo>
                  <a:lnTo>
                    <a:pt x="11316" y="18514"/>
                  </a:lnTo>
                  <a:lnTo>
                    <a:pt x="11488" y="18567"/>
                  </a:lnTo>
                  <a:lnTo>
                    <a:pt x="11488" y="18567"/>
                  </a:lnTo>
                  <a:lnTo>
                    <a:pt x="11568" y="18581"/>
                  </a:lnTo>
                  <a:lnTo>
                    <a:pt x="11634" y="18567"/>
                  </a:lnTo>
                  <a:lnTo>
                    <a:pt x="11727" y="18554"/>
                  </a:lnTo>
                  <a:lnTo>
                    <a:pt x="11820" y="18527"/>
                  </a:lnTo>
                  <a:lnTo>
                    <a:pt x="12006" y="18421"/>
                  </a:lnTo>
                  <a:lnTo>
                    <a:pt x="12219" y="18288"/>
                  </a:lnTo>
                  <a:lnTo>
                    <a:pt x="12444" y="18116"/>
                  </a:lnTo>
                  <a:lnTo>
                    <a:pt x="12670" y="17916"/>
                  </a:lnTo>
                  <a:lnTo>
                    <a:pt x="12883" y="17691"/>
                  </a:lnTo>
                  <a:lnTo>
                    <a:pt x="13095" y="17465"/>
                  </a:lnTo>
                  <a:lnTo>
                    <a:pt x="13294" y="17239"/>
                  </a:lnTo>
                  <a:lnTo>
                    <a:pt x="13467" y="17013"/>
                  </a:lnTo>
                  <a:lnTo>
                    <a:pt x="13613" y="16801"/>
                  </a:lnTo>
                  <a:lnTo>
                    <a:pt x="13719" y="16602"/>
                  </a:lnTo>
                  <a:lnTo>
                    <a:pt x="13786" y="16429"/>
                  </a:lnTo>
                  <a:lnTo>
                    <a:pt x="13812" y="16363"/>
                  </a:lnTo>
                  <a:lnTo>
                    <a:pt x="13812" y="16296"/>
                  </a:lnTo>
                  <a:lnTo>
                    <a:pt x="13799" y="16243"/>
                  </a:lnTo>
                  <a:lnTo>
                    <a:pt x="13773" y="16203"/>
                  </a:lnTo>
                  <a:lnTo>
                    <a:pt x="13733" y="16177"/>
                  </a:lnTo>
                  <a:lnTo>
                    <a:pt x="13680" y="16150"/>
                  </a:lnTo>
                  <a:lnTo>
                    <a:pt x="13680" y="16150"/>
                  </a:lnTo>
                  <a:lnTo>
                    <a:pt x="10479" y="15685"/>
                  </a:lnTo>
                  <a:lnTo>
                    <a:pt x="16814" y="16721"/>
                  </a:lnTo>
                  <a:lnTo>
                    <a:pt x="21343" y="16522"/>
                  </a:lnTo>
                  <a:lnTo>
                    <a:pt x="27359" y="18368"/>
                  </a:lnTo>
                  <a:lnTo>
                    <a:pt x="29232" y="11701"/>
                  </a:lnTo>
                  <a:close/>
                </a:path>
              </a:pathLst>
            </a:custGeom>
            <a:solidFill>
              <a:srgbClr val="E3AB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899250" y="3216400"/>
              <a:ext cx="292200" cy="39225"/>
            </a:xfrm>
            <a:custGeom>
              <a:rect b="b" l="l" r="r" t="t"/>
              <a:pathLst>
                <a:path extrusionOk="0" h="1569" w="11688">
                  <a:moveTo>
                    <a:pt x="213" y="519"/>
                  </a:moveTo>
                  <a:lnTo>
                    <a:pt x="213" y="519"/>
                  </a:lnTo>
                  <a:lnTo>
                    <a:pt x="160" y="506"/>
                  </a:lnTo>
                  <a:lnTo>
                    <a:pt x="120" y="479"/>
                  </a:lnTo>
                  <a:lnTo>
                    <a:pt x="80" y="439"/>
                  </a:lnTo>
                  <a:lnTo>
                    <a:pt x="40" y="399"/>
                  </a:lnTo>
                  <a:lnTo>
                    <a:pt x="27" y="360"/>
                  </a:lnTo>
                  <a:lnTo>
                    <a:pt x="14" y="306"/>
                  </a:lnTo>
                  <a:lnTo>
                    <a:pt x="1" y="253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7" y="147"/>
                  </a:lnTo>
                  <a:lnTo>
                    <a:pt x="54" y="107"/>
                  </a:lnTo>
                  <a:lnTo>
                    <a:pt x="80" y="67"/>
                  </a:lnTo>
                  <a:lnTo>
                    <a:pt x="120" y="41"/>
                  </a:lnTo>
                  <a:lnTo>
                    <a:pt x="173" y="14"/>
                  </a:lnTo>
                  <a:lnTo>
                    <a:pt x="226" y="1"/>
                  </a:lnTo>
                  <a:lnTo>
                    <a:pt x="266" y="1"/>
                  </a:lnTo>
                  <a:lnTo>
                    <a:pt x="319" y="1"/>
                  </a:lnTo>
                  <a:lnTo>
                    <a:pt x="319" y="1"/>
                  </a:lnTo>
                  <a:lnTo>
                    <a:pt x="1541" y="267"/>
                  </a:lnTo>
                  <a:lnTo>
                    <a:pt x="2537" y="479"/>
                  </a:lnTo>
                  <a:lnTo>
                    <a:pt x="3334" y="625"/>
                  </a:lnTo>
                  <a:lnTo>
                    <a:pt x="3985" y="731"/>
                  </a:lnTo>
                  <a:lnTo>
                    <a:pt x="4503" y="811"/>
                  </a:lnTo>
                  <a:lnTo>
                    <a:pt x="4941" y="864"/>
                  </a:lnTo>
                  <a:lnTo>
                    <a:pt x="5313" y="904"/>
                  </a:lnTo>
                  <a:lnTo>
                    <a:pt x="5685" y="931"/>
                  </a:lnTo>
                  <a:lnTo>
                    <a:pt x="5685" y="931"/>
                  </a:lnTo>
                  <a:lnTo>
                    <a:pt x="6203" y="957"/>
                  </a:lnTo>
                  <a:lnTo>
                    <a:pt x="6203" y="957"/>
                  </a:lnTo>
                  <a:lnTo>
                    <a:pt x="6814" y="997"/>
                  </a:lnTo>
                  <a:lnTo>
                    <a:pt x="7584" y="1024"/>
                  </a:lnTo>
                  <a:lnTo>
                    <a:pt x="8434" y="1037"/>
                  </a:lnTo>
                  <a:lnTo>
                    <a:pt x="9311" y="1037"/>
                  </a:lnTo>
                  <a:lnTo>
                    <a:pt x="10785" y="1037"/>
                  </a:lnTo>
                  <a:lnTo>
                    <a:pt x="11422" y="1037"/>
                  </a:lnTo>
                  <a:lnTo>
                    <a:pt x="11422" y="1037"/>
                  </a:lnTo>
                  <a:lnTo>
                    <a:pt x="11475" y="1037"/>
                  </a:lnTo>
                  <a:lnTo>
                    <a:pt x="11515" y="1063"/>
                  </a:lnTo>
                  <a:lnTo>
                    <a:pt x="11568" y="1077"/>
                  </a:lnTo>
                  <a:lnTo>
                    <a:pt x="11608" y="1117"/>
                  </a:lnTo>
                  <a:lnTo>
                    <a:pt x="11635" y="1156"/>
                  </a:lnTo>
                  <a:lnTo>
                    <a:pt x="11661" y="1196"/>
                  </a:lnTo>
                  <a:lnTo>
                    <a:pt x="11675" y="1249"/>
                  </a:lnTo>
                  <a:lnTo>
                    <a:pt x="11688" y="1302"/>
                  </a:lnTo>
                  <a:lnTo>
                    <a:pt x="11688" y="1302"/>
                  </a:lnTo>
                  <a:lnTo>
                    <a:pt x="11675" y="1356"/>
                  </a:lnTo>
                  <a:lnTo>
                    <a:pt x="11661" y="1395"/>
                  </a:lnTo>
                  <a:lnTo>
                    <a:pt x="11635" y="1449"/>
                  </a:lnTo>
                  <a:lnTo>
                    <a:pt x="11608" y="1488"/>
                  </a:lnTo>
                  <a:lnTo>
                    <a:pt x="11568" y="1515"/>
                  </a:lnTo>
                  <a:lnTo>
                    <a:pt x="11529" y="1542"/>
                  </a:lnTo>
                  <a:lnTo>
                    <a:pt x="11475" y="1555"/>
                  </a:lnTo>
                  <a:lnTo>
                    <a:pt x="11422" y="1568"/>
                  </a:lnTo>
                  <a:lnTo>
                    <a:pt x="11422" y="1568"/>
                  </a:lnTo>
                  <a:lnTo>
                    <a:pt x="10785" y="1568"/>
                  </a:lnTo>
                  <a:lnTo>
                    <a:pt x="9284" y="1568"/>
                  </a:lnTo>
                  <a:lnTo>
                    <a:pt x="8407" y="1555"/>
                  </a:lnTo>
                  <a:lnTo>
                    <a:pt x="7544" y="1542"/>
                  </a:lnTo>
                  <a:lnTo>
                    <a:pt x="6774" y="1528"/>
                  </a:lnTo>
                  <a:lnTo>
                    <a:pt x="6163" y="1488"/>
                  </a:lnTo>
                  <a:lnTo>
                    <a:pt x="6163" y="1488"/>
                  </a:lnTo>
                  <a:lnTo>
                    <a:pt x="5645" y="1449"/>
                  </a:lnTo>
                  <a:lnTo>
                    <a:pt x="5645" y="1449"/>
                  </a:lnTo>
                  <a:lnTo>
                    <a:pt x="5273" y="1422"/>
                  </a:lnTo>
                  <a:lnTo>
                    <a:pt x="4888" y="1382"/>
                  </a:lnTo>
                  <a:lnTo>
                    <a:pt x="4450" y="1329"/>
                  </a:lnTo>
                  <a:lnTo>
                    <a:pt x="3918" y="1263"/>
                  </a:lnTo>
                  <a:lnTo>
                    <a:pt x="3268" y="1143"/>
                  </a:lnTo>
                  <a:lnTo>
                    <a:pt x="2458" y="997"/>
                  </a:lnTo>
                  <a:lnTo>
                    <a:pt x="1448" y="785"/>
                  </a:lnTo>
                  <a:lnTo>
                    <a:pt x="213" y="519"/>
                  </a:lnTo>
                  <a:lnTo>
                    <a:pt x="213" y="519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3"/>
            <p:cNvSpPr/>
            <p:nvPr/>
          </p:nvSpPr>
          <p:spPr>
            <a:xfrm>
              <a:off x="1170525" y="3059700"/>
              <a:ext cx="1881625" cy="1192675"/>
            </a:xfrm>
            <a:custGeom>
              <a:rect b="b" l="l" r="r" t="t"/>
              <a:pathLst>
                <a:path extrusionOk="0" h="47707" w="75265">
                  <a:moveTo>
                    <a:pt x="2537" y="0"/>
                  </a:moveTo>
                  <a:lnTo>
                    <a:pt x="2537" y="0"/>
                  </a:lnTo>
                  <a:lnTo>
                    <a:pt x="15141" y="3400"/>
                  </a:lnTo>
                  <a:lnTo>
                    <a:pt x="26191" y="6402"/>
                  </a:lnTo>
                  <a:lnTo>
                    <a:pt x="35806" y="9018"/>
                  </a:lnTo>
                  <a:lnTo>
                    <a:pt x="44080" y="11289"/>
                  </a:lnTo>
                  <a:lnTo>
                    <a:pt x="51106" y="13215"/>
                  </a:lnTo>
                  <a:lnTo>
                    <a:pt x="56990" y="14849"/>
                  </a:lnTo>
                  <a:lnTo>
                    <a:pt x="61824" y="16217"/>
                  </a:lnTo>
                  <a:lnTo>
                    <a:pt x="65728" y="17319"/>
                  </a:lnTo>
                  <a:lnTo>
                    <a:pt x="68783" y="18195"/>
                  </a:lnTo>
                  <a:lnTo>
                    <a:pt x="71121" y="18873"/>
                  </a:lnTo>
                  <a:lnTo>
                    <a:pt x="72807" y="19377"/>
                  </a:lnTo>
                  <a:lnTo>
                    <a:pt x="73963" y="19736"/>
                  </a:lnTo>
                  <a:lnTo>
                    <a:pt x="74680" y="19962"/>
                  </a:lnTo>
                  <a:lnTo>
                    <a:pt x="75078" y="20095"/>
                  </a:lnTo>
                  <a:lnTo>
                    <a:pt x="75238" y="20161"/>
                  </a:lnTo>
                  <a:lnTo>
                    <a:pt x="75264" y="20174"/>
                  </a:lnTo>
                  <a:lnTo>
                    <a:pt x="66193" y="47706"/>
                  </a:lnTo>
                  <a:lnTo>
                    <a:pt x="0" y="972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959025" y="3631125"/>
              <a:ext cx="740450" cy="442275"/>
            </a:xfrm>
            <a:custGeom>
              <a:rect b="b" l="l" r="r" t="t"/>
              <a:pathLst>
                <a:path extrusionOk="0" h="17691" w="29618">
                  <a:moveTo>
                    <a:pt x="29617" y="9722"/>
                  </a:moveTo>
                  <a:lnTo>
                    <a:pt x="29617" y="9722"/>
                  </a:lnTo>
                  <a:lnTo>
                    <a:pt x="20944" y="6813"/>
                  </a:lnTo>
                  <a:lnTo>
                    <a:pt x="14224" y="4529"/>
                  </a:lnTo>
                  <a:lnTo>
                    <a:pt x="9191" y="2816"/>
                  </a:lnTo>
                  <a:lnTo>
                    <a:pt x="5618" y="1594"/>
                  </a:lnTo>
                  <a:lnTo>
                    <a:pt x="3254" y="784"/>
                  </a:lnTo>
                  <a:lnTo>
                    <a:pt x="1873" y="292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956" y="13"/>
                  </a:lnTo>
                  <a:lnTo>
                    <a:pt x="744" y="40"/>
                  </a:lnTo>
                  <a:lnTo>
                    <a:pt x="611" y="80"/>
                  </a:lnTo>
                  <a:lnTo>
                    <a:pt x="465" y="120"/>
                  </a:lnTo>
                  <a:lnTo>
                    <a:pt x="332" y="186"/>
                  </a:lnTo>
                  <a:lnTo>
                    <a:pt x="213" y="279"/>
                  </a:lnTo>
                  <a:lnTo>
                    <a:pt x="159" y="319"/>
                  </a:lnTo>
                  <a:lnTo>
                    <a:pt x="106" y="385"/>
                  </a:lnTo>
                  <a:lnTo>
                    <a:pt x="67" y="452"/>
                  </a:lnTo>
                  <a:lnTo>
                    <a:pt x="27" y="518"/>
                  </a:lnTo>
                  <a:lnTo>
                    <a:pt x="13" y="598"/>
                  </a:lnTo>
                  <a:lnTo>
                    <a:pt x="0" y="677"/>
                  </a:lnTo>
                  <a:lnTo>
                    <a:pt x="0" y="770"/>
                  </a:lnTo>
                  <a:lnTo>
                    <a:pt x="0" y="877"/>
                  </a:lnTo>
                  <a:lnTo>
                    <a:pt x="27" y="983"/>
                  </a:lnTo>
                  <a:lnTo>
                    <a:pt x="80" y="1102"/>
                  </a:lnTo>
                  <a:lnTo>
                    <a:pt x="133" y="1235"/>
                  </a:lnTo>
                  <a:lnTo>
                    <a:pt x="213" y="1368"/>
                  </a:lnTo>
                  <a:lnTo>
                    <a:pt x="306" y="1514"/>
                  </a:lnTo>
                  <a:lnTo>
                    <a:pt x="412" y="1674"/>
                  </a:lnTo>
                  <a:lnTo>
                    <a:pt x="545" y="1846"/>
                  </a:lnTo>
                  <a:lnTo>
                    <a:pt x="704" y="2019"/>
                  </a:lnTo>
                  <a:lnTo>
                    <a:pt x="704" y="2019"/>
                  </a:lnTo>
                  <a:lnTo>
                    <a:pt x="877" y="2205"/>
                  </a:lnTo>
                  <a:lnTo>
                    <a:pt x="1076" y="2404"/>
                  </a:lnTo>
                  <a:lnTo>
                    <a:pt x="1288" y="2590"/>
                  </a:lnTo>
                  <a:lnTo>
                    <a:pt x="1514" y="2776"/>
                  </a:lnTo>
                  <a:lnTo>
                    <a:pt x="1992" y="3161"/>
                  </a:lnTo>
                  <a:lnTo>
                    <a:pt x="2524" y="3546"/>
                  </a:lnTo>
                  <a:lnTo>
                    <a:pt x="3081" y="3931"/>
                  </a:lnTo>
                  <a:lnTo>
                    <a:pt x="3652" y="4290"/>
                  </a:lnTo>
                  <a:lnTo>
                    <a:pt x="4237" y="4648"/>
                  </a:lnTo>
                  <a:lnTo>
                    <a:pt x="4795" y="4981"/>
                  </a:lnTo>
                  <a:lnTo>
                    <a:pt x="5352" y="5299"/>
                  </a:lnTo>
                  <a:lnTo>
                    <a:pt x="5857" y="5578"/>
                  </a:lnTo>
                  <a:lnTo>
                    <a:pt x="6747" y="6043"/>
                  </a:lnTo>
                  <a:lnTo>
                    <a:pt x="7345" y="6348"/>
                  </a:lnTo>
                  <a:lnTo>
                    <a:pt x="7570" y="6468"/>
                  </a:lnTo>
                  <a:lnTo>
                    <a:pt x="7570" y="6468"/>
                  </a:lnTo>
                  <a:lnTo>
                    <a:pt x="7438" y="6694"/>
                  </a:lnTo>
                  <a:lnTo>
                    <a:pt x="7119" y="7318"/>
                  </a:lnTo>
                  <a:lnTo>
                    <a:pt x="6906" y="7743"/>
                  </a:lnTo>
                  <a:lnTo>
                    <a:pt x="6681" y="8248"/>
                  </a:lnTo>
                  <a:lnTo>
                    <a:pt x="6441" y="8779"/>
                  </a:lnTo>
                  <a:lnTo>
                    <a:pt x="6216" y="9363"/>
                  </a:lnTo>
                  <a:lnTo>
                    <a:pt x="5990" y="9974"/>
                  </a:lnTo>
                  <a:lnTo>
                    <a:pt x="5804" y="10585"/>
                  </a:lnTo>
                  <a:lnTo>
                    <a:pt x="5711" y="10904"/>
                  </a:lnTo>
                  <a:lnTo>
                    <a:pt x="5631" y="11209"/>
                  </a:lnTo>
                  <a:lnTo>
                    <a:pt x="5578" y="11515"/>
                  </a:lnTo>
                  <a:lnTo>
                    <a:pt x="5525" y="11820"/>
                  </a:lnTo>
                  <a:lnTo>
                    <a:pt x="5485" y="12112"/>
                  </a:lnTo>
                  <a:lnTo>
                    <a:pt x="5459" y="12405"/>
                  </a:lnTo>
                  <a:lnTo>
                    <a:pt x="5445" y="12684"/>
                  </a:lnTo>
                  <a:lnTo>
                    <a:pt x="5459" y="12949"/>
                  </a:lnTo>
                  <a:lnTo>
                    <a:pt x="5485" y="13202"/>
                  </a:lnTo>
                  <a:lnTo>
                    <a:pt x="5525" y="13441"/>
                  </a:lnTo>
                  <a:lnTo>
                    <a:pt x="5591" y="13680"/>
                  </a:lnTo>
                  <a:lnTo>
                    <a:pt x="5684" y="13879"/>
                  </a:lnTo>
                  <a:lnTo>
                    <a:pt x="5684" y="13879"/>
                  </a:lnTo>
                  <a:lnTo>
                    <a:pt x="5804" y="14091"/>
                  </a:lnTo>
                  <a:lnTo>
                    <a:pt x="5937" y="14277"/>
                  </a:lnTo>
                  <a:lnTo>
                    <a:pt x="6096" y="14477"/>
                  </a:lnTo>
                  <a:lnTo>
                    <a:pt x="6269" y="14662"/>
                  </a:lnTo>
                  <a:lnTo>
                    <a:pt x="6455" y="14848"/>
                  </a:lnTo>
                  <a:lnTo>
                    <a:pt x="6667" y="15021"/>
                  </a:lnTo>
                  <a:lnTo>
                    <a:pt x="6893" y="15207"/>
                  </a:lnTo>
                  <a:lnTo>
                    <a:pt x="7119" y="15366"/>
                  </a:lnTo>
                  <a:lnTo>
                    <a:pt x="7371" y="15539"/>
                  </a:lnTo>
                  <a:lnTo>
                    <a:pt x="7623" y="15698"/>
                  </a:lnTo>
                  <a:lnTo>
                    <a:pt x="7889" y="15858"/>
                  </a:lnTo>
                  <a:lnTo>
                    <a:pt x="8155" y="16004"/>
                  </a:lnTo>
                  <a:lnTo>
                    <a:pt x="8699" y="16283"/>
                  </a:lnTo>
                  <a:lnTo>
                    <a:pt x="9257" y="16548"/>
                  </a:lnTo>
                  <a:lnTo>
                    <a:pt x="9815" y="16787"/>
                  </a:lnTo>
                  <a:lnTo>
                    <a:pt x="10346" y="17000"/>
                  </a:lnTo>
                  <a:lnTo>
                    <a:pt x="10864" y="17186"/>
                  </a:lnTo>
                  <a:lnTo>
                    <a:pt x="11329" y="17345"/>
                  </a:lnTo>
                  <a:lnTo>
                    <a:pt x="11741" y="17478"/>
                  </a:lnTo>
                  <a:lnTo>
                    <a:pt x="12086" y="17571"/>
                  </a:lnTo>
                  <a:lnTo>
                    <a:pt x="12352" y="17651"/>
                  </a:lnTo>
                  <a:lnTo>
                    <a:pt x="12537" y="17691"/>
                  </a:lnTo>
                  <a:lnTo>
                    <a:pt x="12537" y="17691"/>
                  </a:lnTo>
                  <a:lnTo>
                    <a:pt x="12604" y="17691"/>
                  </a:lnTo>
                  <a:lnTo>
                    <a:pt x="12684" y="17677"/>
                  </a:lnTo>
                  <a:lnTo>
                    <a:pt x="12763" y="17664"/>
                  </a:lnTo>
                  <a:lnTo>
                    <a:pt x="12843" y="17624"/>
                  </a:lnTo>
                  <a:lnTo>
                    <a:pt x="13029" y="17505"/>
                  </a:lnTo>
                  <a:lnTo>
                    <a:pt x="13228" y="17359"/>
                  </a:lnTo>
                  <a:lnTo>
                    <a:pt x="13441" y="17173"/>
                  </a:lnTo>
                  <a:lnTo>
                    <a:pt x="13653" y="16960"/>
                  </a:lnTo>
                  <a:lnTo>
                    <a:pt x="13852" y="16734"/>
                  </a:lnTo>
                  <a:lnTo>
                    <a:pt x="14052" y="16495"/>
                  </a:lnTo>
                  <a:lnTo>
                    <a:pt x="14224" y="16256"/>
                  </a:lnTo>
                  <a:lnTo>
                    <a:pt x="14384" y="16017"/>
                  </a:lnTo>
                  <a:lnTo>
                    <a:pt x="14516" y="15805"/>
                  </a:lnTo>
                  <a:lnTo>
                    <a:pt x="14609" y="15592"/>
                  </a:lnTo>
                  <a:lnTo>
                    <a:pt x="14662" y="15420"/>
                  </a:lnTo>
                  <a:lnTo>
                    <a:pt x="14676" y="15353"/>
                  </a:lnTo>
                  <a:lnTo>
                    <a:pt x="14676" y="15287"/>
                  </a:lnTo>
                  <a:lnTo>
                    <a:pt x="14662" y="15234"/>
                  </a:lnTo>
                  <a:lnTo>
                    <a:pt x="14636" y="15194"/>
                  </a:lnTo>
                  <a:lnTo>
                    <a:pt x="14596" y="15167"/>
                  </a:lnTo>
                  <a:lnTo>
                    <a:pt x="14543" y="15154"/>
                  </a:lnTo>
                  <a:lnTo>
                    <a:pt x="14543" y="15154"/>
                  </a:lnTo>
                  <a:lnTo>
                    <a:pt x="11342" y="14902"/>
                  </a:lnTo>
                  <a:lnTo>
                    <a:pt x="17677" y="15512"/>
                  </a:lnTo>
                  <a:lnTo>
                    <a:pt x="22140" y="15021"/>
                  </a:lnTo>
                  <a:lnTo>
                    <a:pt x="28209" y="16442"/>
                  </a:lnTo>
                  <a:lnTo>
                    <a:pt x="29617" y="9722"/>
                  </a:lnTo>
                  <a:close/>
                </a:path>
              </a:pathLst>
            </a:custGeom>
            <a:solidFill>
              <a:srgbClr val="E3AB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1223300" y="3996025"/>
              <a:ext cx="290550" cy="27250"/>
            </a:xfrm>
            <a:custGeom>
              <a:rect b="b" l="l" r="r" t="t"/>
              <a:pathLst>
                <a:path extrusionOk="0" h="1090" w="11622">
                  <a:moveTo>
                    <a:pt x="227" y="518"/>
                  </a:moveTo>
                  <a:lnTo>
                    <a:pt x="227" y="518"/>
                  </a:lnTo>
                  <a:lnTo>
                    <a:pt x="174" y="505"/>
                  </a:lnTo>
                  <a:lnTo>
                    <a:pt x="134" y="478"/>
                  </a:lnTo>
                  <a:lnTo>
                    <a:pt x="94" y="452"/>
                  </a:lnTo>
                  <a:lnTo>
                    <a:pt x="54" y="412"/>
                  </a:lnTo>
                  <a:lnTo>
                    <a:pt x="27" y="372"/>
                  </a:lnTo>
                  <a:lnTo>
                    <a:pt x="14" y="319"/>
                  </a:lnTo>
                  <a:lnTo>
                    <a:pt x="1" y="266"/>
                  </a:lnTo>
                  <a:lnTo>
                    <a:pt x="14" y="213"/>
                  </a:lnTo>
                  <a:lnTo>
                    <a:pt x="14" y="213"/>
                  </a:lnTo>
                  <a:lnTo>
                    <a:pt x="27" y="159"/>
                  </a:lnTo>
                  <a:lnTo>
                    <a:pt x="41" y="120"/>
                  </a:lnTo>
                  <a:lnTo>
                    <a:pt x="81" y="80"/>
                  </a:lnTo>
                  <a:lnTo>
                    <a:pt x="107" y="40"/>
                  </a:lnTo>
                  <a:lnTo>
                    <a:pt x="160" y="13"/>
                  </a:lnTo>
                  <a:lnTo>
                    <a:pt x="200" y="0"/>
                  </a:lnTo>
                  <a:lnTo>
                    <a:pt x="253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1528" y="186"/>
                  </a:lnTo>
                  <a:lnTo>
                    <a:pt x="2524" y="319"/>
                  </a:lnTo>
                  <a:lnTo>
                    <a:pt x="3334" y="412"/>
                  </a:lnTo>
                  <a:lnTo>
                    <a:pt x="3972" y="478"/>
                  </a:lnTo>
                  <a:lnTo>
                    <a:pt x="4490" y="518"/>
                  </a:lnTo>
                  <a:lnTo>
                    <a:pt x="4915" y="545"/>
                  </a:lnTo>
                  <a:lnTo>
                    <a:pt x="5300" y="558"/>
                  </a:lnTo>
                  <a:lnTo>
                    <a:pt x="5672" y="558"/>
                  </a:lnTo>
                  <a:lnTo>
                    <a:pt x="5672" y="558"/>
                  </a:lnTo>
                  <a:lnTo>
                    <a:pt x="6177" y="558"/>
                  </a:lnTo>
                  <a:lnTo>
                    <a:pt x="6177" y="558"/>
                  </a:lnTo>
                  <a:lnTo>
                    <a:pt x="6788" y="558"/>
                  </a:lnTo>
                  <a:lnTo>
                    <a:pt x="7545" y="531"/>
                  </a:lnTo>
                  <a:lnTo>
                    <a:pt x="8395" y="491"/>
                  </a:lnTo>
                  <a:lnTo>
                    <a:pt x="9258" y="438"/>
                  </a:lnTo>
                  <a:lnTo>
                    <a:pt x="10719" y="345"/>
                  </a:lnTo>
                  <a:lnTo>
                    <a:pt x="11343" y="292"/>
                  </a:lnTo>
                  <a:lnTo>
                    <a:pt x="11343" y="292"/>
                  </a:lnTo>
                  <a:lnTo>
                    <a:pt x="11396" y="292"/>
                  </a:lnTo>
                  <a:lnTo>
                    <a:pt x="11449" y="306"/>
                  </a:lnTo>
                  <a:lnTo>
                    <a:pt x="11489" y="332"/>
                  </a:lnTo>
                  <a:lnTo>
                    <a:pt x="11542" y="359"/>
                  </a:lnTo>
                  <a:lnTo>
                    <a:pt x="11569" y="385"/>
                  </a:lnTo>
                  <a:lnTo>
                    <a:pt x="11595" y="438"/>
                  </a:lnTo>
                  <a:lnTo>
                    <a:pt x="11622" y="478"/>
                  </a:lnTo>
                  <a:lnTo>
                    <a:pt x="11622" y="531"/>
                  </a:lnTo>
                  <a:lnTo>
                    <a:pt x="11622" y="531"/>
                  </a:lnTo>
                  <a:lnTo>
                    <a:pt x="11622" y="584"/>
                  </a:lnTo>
                  <a:lnTo>
                    <a:pt x="11609" y="638"/>
                  </a:lnTo>
                  <a:lnTo>
                    <a:pt x="11595" y="677"/>
                  </a:lnTo>
                  <a:lnTo>
                    <a:pt x="11569" y="717"/>
                  </a:lnTo>
                  <a:lnTo>
                    <a:pt x="11529" y="757"/>
                  </a:lnTo>
                  <a:lnTo>
                    <a:pt x="11489" y="784"/>
                  </a:lnTo>
                  <a:lnTo>
                    <a:pt x="11436" y="797"/>
                  </a:lnTo>
                  <a:lnTo>
                    <a:pt x="11383" y="810"/>
                  </a:lnTo>
                  <a:lnTo>
                    <a:pt x="11383" y="810"/>
                  </a:lnTo>
                  <a:lnTo>
                    <a:pt x="10759" y="863"/>
                  </a:lnTo>
                  <a:lnTo>
                    <a:pt x="9271" y="956"/>
                  </a:lnTo>
                  <a:lnTo>
                    <a:pt x="8408" y="1009"/>
                  </a:lnTo>
                  <a:lnTo>
                    <a:pt x="7545" y="1049"/>
                  </a:lnTo>
                  <a:lnTo>
                    <a:pt x="6774" y="1076"/>
                  </a:lnTo>
                  <a:lnTo>
                    <a:pt x="6177" y="1089"/>
                  </a:lnTo>
                  <a:lnTo>
                    <a:pt x="6177" y="1089"/>
                  </a:lnTo>
                  <a:lnTo>
                    <a:pt x="5672" y="1076"/>
                  </a:lnTo>
                  <a:lnTo>
                    <a:pt x="5672" y="1076"/>
                  </a:lnTo>
                  <a:lnTo>
                    <a:pt x="5300" y="1076"/>
                  </a:lnTo>
                  <a:lnTo>
                    <a:pt x="4902" y="1063"/>
                  </a:lnTo>
                  <a:lnTo>
                    <a:pt x="4463" y="1049"/>
                  </a:lnTo>
                  <a:lnTo>
                    <a:pt x="3945" y="1009"/>
                  </a:lnTo>
                  <a:lnTo>
                    <a:pt x="3295" y="930"/>
                  </a:lnTo>
                  <a:lnTo>
                    <a:pt x="2484" y="837"/>
                  </a:lnTo>
                  <a:lnTo>
                    <a:pt x="1475" y="691"/>
                  </a:lnTo>
                  <a:lnTo>
                    <a:pt x="227" y="518"/>
                  </a:lnTo>
                  <a:lnTo>
                    <a:pt x="227" y="518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1496900" y="3819375"/>
              <a:ext cx="1878300" cy="1075475"/>
            </a:xfrm>
            <a:custGeom>
              <a:rect b="b" l="l" r="r" t="t"/>
              <a:pathLst>
                <a:path extrusionOk="0" h="43019" w="75132">
                  <a:moveTo>
                    <a:pt x="1860" y="1"/>
                  </a:moveTo>
                  <a:lnTo>
                    <a:pt x="1860" y="1"/>
                  </a:lnTo>
                  <a:lnTo>
                    <a:pt x="14557" y="2550"/>
                  </a:lnTo>
                  <a:lnTo>
                    <a:pt x="25686" y="4782"/>
                  </a:lnTo>
                  <a:lnTo>
                    <a:pt x="35368" y="6747"/>
                  </a:lnTo>
                  <a:lnTo>
                    <a:pt x="43695" y="8447"/>
                  </a:lnTo>
                  <a:lnTo>
                    <a:pt x="50774" y="9895"/>
                  </a:lnTo>
                  <a:lnTo>
                    <a:pt x="56698" y="11130"/>
                  </a:lnTo>
                  <a:lnTo>
                    <a:pt x="61572" y="12153"/>
                  </a:lnTo>
                  <a:lnTo>
                    <a:pt x="65503" y="12989"/>
                  </a:lnTo>
                  <a:lnTo>
                    <a:pt x="68598" y="13654"/>
                  </a:lnTo>
                  <a:lnTo>
                    <a:pt x="70935" y="14171"/>
                  </a:lnTo>
                  <a:lnTo>
                    <a:pt x="72635" y="14557"/>
                  </a:lnTo>
                  <a:lnTo>
                    <a:pt x="73804" y="14836"/>
                  </a:lnTo>
                  <a:lnTo>
                    <a:pt x="74534" y="15021"/>
                  </a:lnTo>
                  <a:lnTo>
                    <a:pt x="74933" y="15128"/>
                  </a:lnTo>
                  <a:lnTo>
                    <a:pt x="75092" y="15181"/>
                  </a:lnTo>
                  <a:lnTo>
                    <a:pt x="75132" y="15194"/>
                  </a:lnTo>
                  <a:lnTo>
                    <a:pt x="67960" y="43018"/>
                  </a:lnTo>
                  <a:lnTo>
                    <a:pt x="1" y="9789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4214225" y="3451475"/>
              <a:ext cx="2196050" cy="1655200"/>
            </a:xfrm>
            <a:custGeom>
              <a:rect b="b" l="l" r="r" t="t"/>
              <a:pathLst>
                <a:path extrusionOk="0" h="66208" w="87842">
                  <a:moveTo>
                    <a:pt x="36231" y="66208"/>
                  </a:moveTo>
                  <a:lnTo>
                    <a:pt x="36231" y="66208"/>
                  </a:lnTo>
                  <a:lnTo>
                    <a:pt x="37599" y="65251"/>
                  </a:lnTo>
                  <a:lnTo>
                    <a:pt x="38980" y="64268"/>
                  </a:lnTo>
                  <a:lnTo>
                    <a:pt x="40388" y="63246"/>
                  </a:lnTo>
                  <a:lnTo>
                    <a:pt x="41823" y="62183"/>
                  </a:lnTo>
                  <a:lnTo>
                    <a:pt x="43283" y="61081"/>
                  </a:lnTo>
                  <a:lnTo>
                    <a:pt x="44744" y="59926"/>
                  </a:lnTo>
                  <a:lnTo>
                    <a:pt x="46232" y="58744"/>
                  </a:lnTo>
                  <a:lnTo>
                    <a:pt x="47746" y="57508"/>
                  </a:lnTo>
                  <a:lnTo>
                    <a:pt x="49260" y="56233"/>
                  </a:lnTo>
                  <a:lnTo>
                    <a:pt x="50787" y="54919"/>
                  </a:lnTo>
                  <a:lnTo>
                    <a:pt x="52328" y="53564"/>
                  </a:lnTo>
                  <a:lnTo>
                    <a:pt x="53869" y="52156"/>
                  </a:lnTo>
                  <a:lnTo>
                    <a:pt x="55422" y="50708"/>
                  </a:lnTo>
                  <a:lnTo>
                    <a:pt x="56990" y="49221"/>
                  </a:lnTo>
                  <a:lnTo>
                    <a:pt x="58543" y="47680"/>
                  </a:lnTo>
                  <a:lnTo>
                    <a:pt x="60111" y="46100"/>
                  </a:lnTo>
                  <a:lnTo>
                    <a:pt x="60894" y="45290"/>
                  </a:lnTo>
                  <a:lnTo>
                    <a:pt x="61665" y="44480"/>
                  </a:lnTo>
                  <a:lnTo>
                    <a:pt x="62448" y="43643"/>
                  </a:lnTo>
                  <a:lnTo>
                    <a:pt x="63232" y="42806"/>
                  </a:lnTo>
                  <a:lnTo>
                    <a:pt x="64002" y="41956"/>
                  </a:lnTo>
                  <a:lnTo>
                    <a:pt x="64786" y="41093"/>
                  </a:lnTo>
                  <a:lnTo>
                    <a:pt x="65556" y="40216"/>
                  </a:lnTo>
                  <a:lnTo>
                    <a:pt x="66340" y="39326"/>
                  </a:lnTo>
                  <a:lnTo>
                    <a:pt x="67110" y="38423"/>
                  </a:lnTo>
                  <a:lnTo>
                    <a:pt x="67880" y="37520"/>
                  </a:lnTo>
                  <a:lnTo>
                    <a:pt x="68637" y="36591"/>
                  </a:lnTo>
                  <a:lnTo>
                    <a:pt x="69407" y="35661"/>
                  </a:lnTo>
                  <a:lnTo>
                    <a:pt x="70178" y="34705"/>
                  </a:lnTo>
                  <a:lnTo>
                    <a:pt x="70935" y="33748"/>
                  </a:lnTo>
                  <a:lnTo>
                    <a:pt x="71692" y="32779"/>
                  </a:lnTo>
                  <a:lnTo>
                    <a:pt x="72436" y="31796"/>
                  </a:lnTo>
                  <a:lnTo>
                    <a:pt x="73193" y="30800"/>
                  </a:lnTo>
                  <a:lnTo>
                    <a:pt x="73936" y="29804"/>
                  </a:lnTo>
                  <a:lnTo>
                    <a:pt x="74680" y="28781"/>
                  </a:lnTo>
                  <a:lnTo>
                    <a:pt x="75411" y="27745"/>
                  </a:lnTo>
                  <a:lnTo>
                    <a:pt x="76141" y="26709"/>
                  </a:lnTo>
                  <a:lnTo>
                    <a:pt x="76871" y="25647"/>
                  </a:lnTo>
                  <a:lnTo>
                    <a:pt x="77602" y="24584"/>
                  </a:lnTo>
                  <a:lnTo>
                    <a:pt x="78319" y="23509"/>
                  </a:lnTo>
                  <a:lnTo>
                    <a:pt x="79023" y="22406"/>
                  </a:lnTo>
                  <a:lnTo>
                    <a:pt x="79740" y="21304"/>
                  </a:lnTo>
                  <a:lnTo>
                    <a:pt x="80444" y="20188"/>
                  </a:lnTo>
                  <a:lnTo>
                    <a:pt x="81135" y="19059"/>
                  </a:lnTo>
                  <a:lnTo>
                    <a:pt x="81825" y="17917"/>
                  </a:lnTo>
                  <a:lnTo>
                    <a:pt x="82503" y="16762"/>
                  </a:lnTo>
                  <a:lnTo>
                    <a:pt x="83180" y="15593"/>
                  </a:lnTo>
                  <a:lnTo>
                    <a:pt x="83844" y="14411"/>
                  </a:lnTo>
                  <a:lnTo>
                    <a:pt x="83844" y="14411"/>
                  </a:lnTo>
                  <a:lnTo>
                    <a:pt x="84309" y="13588"/>
                  </a:lnTo>
                  <a:lnTo>
                    <a:pt x="84734" y="12791"/>
                  </a:lnTo>
                  <a:lnTo>
                    <a:pt x="85132" y="12007"/>
                  </a:lnTo>
                  <a:lnTo>
                    <a:pt x="85504" y="11263"/>
                  </a:lnTo>
                  <a:lnTo>
                    <a:pt x="85849" y="10546"/>
                  </a:lnTo>
                  <a:lnTo>
                    <a:pt x="86155" y="9842"/>
                  </a:lnTo>
                  <a:lnTo>
                    <a:pt x="86447" y="9178"/>
                  </a:lnTo>
                  <a:lnTo>
                    <a:pt x="86699" y="8527"/>
                  </a:lnTo>
                  <a:lnTo>
                    <a:pt x="86939" y="7903"/>
                  </a:lnTo>
                  <a:lnTo>
                    <a:pt x="87138" y="7319"/>
                  </a:lnTo>
                  <a:lnTo>
                    <a:pt x="87324" y="6748"/>
                  </a:lnTo>
                  <a:lnTo>
                    <a:pt x="87470" y="6203"/>
                  </a:lnTo>
                  <a:lnTo>
                    <a:pt x="87589" y="5672"/>
                  </a:lnTo>
                  <a:lnTo>
                    <a:pt x="87696" y="5181"/>
                  </a:lnTo>
                  <a:lnTo>
                    <a:pt x="87775" y="4703"/>
                  </a:lnTo>
                  <a:lnTo>
                    <a:pt x="87815" y="4264"/>
                  </a:lnTo>
                  <a:lnTo>
                    <a:pt x="87842" y="3839"/>
                  </a:lnTo>
                  <a:lnTo>
                    <a:pt x="87842" y="3428"/>
                  </a:lnTo>
                  <a:lnTo>
                    <a:pt x="87815" y="3056"/>
                  </a:lnTo>
                  <a:lnTo>
                    <a:pt x="87762" y="2697"/>
                  </a:lnTo>
                  <a:lnTo>
                    <a:pt x="87696" y="2365"/>
                  </a:lnTo>
                  <a:lnTo>
                    <a:pt x="87589" y="2060"/>
                  </a:lnTo>
                  <a:lnTo>
                    <a:pt x="87470" y="1767"/>
                  </a:lnTo>
                  <a:lnTo>
                    <a:pt x="87324" y="1502"/>
                  </a:lnTo>
                  <a:lnTo>
                    <a:pt x="87164" y="1263"/>
                  </a:lnTo>
                  <a:lnTo>
                    <a:pt x="86978" y="1037"/>
                  </a:lnTo>
                  <a:lnTo>
                    <a:pt x="86766" y="838"/>
                  </a:lnTo>
                  <a:lnTo>
                    <a:pt x="86527" y="665"/>
                  </a:lnTo>
                  <a:lnTo>
                    <a:pt x="86274" y="506"/>
                  </a:lnTo>
                  <a:lnTo>
                    <a:pt x="85996" y="373"/>
                  </a:lnTo>
                  <a:lnTo>
                    <a:pt x="85703" y="267"/>
                  </a:lnTo>
                  <a:lnTo>
                    <a:pt x="85385" y="174"/>
                  </a:lnTo>
                  <a:lnTo>
                    <a:pt x="85039" y="94"/>
                  </a:lnTo>
                  <a:lnTo>
                    <a:pt x="84681" y="41"/>
                  </a:lnTo>
                  <a:lnTo>
                    <a:pt x="84309" y="14"/>
                  </a:lnTo>
                  <a:lnTo>
                    <a:pt x="83910" y="1"/>
                  </a:lnTo>
                  <a:lnTo>
                    <a:pt x="83485" y="1"/>
                  </a:lnTo>
                  <a:lnTo>
                    <a:pt x="83047" y="28"/>
                  </a:lnTo>
                  <a:lnTo>
                    <a:pt x="82596" y="81"/>
                  </a:lnTo>
                  <a:lnTo>
                    <a:pt x="82117" y="147"/>
                  </a:lnTo>
                  <a:lnTo>
                    <a:pt x="81626" y="227"/>
                  </a:lnTo>
                  <a:lnTo>
                    <a:pt x="81121" y="333"/>
                  </a:lnTo>
                  <a:lnTo>
                    <a:pt x="80590" y="453"/>
                  </a:lnTo>
                  <a:lnTo>
                    <a:pt x="80046" y="599"/>
                  </a:lnTo>
                  <a:lnTo>
                    <a:pt x="79475" y="758"/>
                  </a:lnTo>
                  <a:lnTo>
                    <a:pt x="78890" y="931"/>
                  </a:lnTo>
                  <a:lnTo>
                    <a:pt x="78293" y="1117"/>
                  </a:lnTo>
                  <a:lnTo>
                    <a:pt x="77682" y="1329"/>
                  </a:lnTo>
                  <a:lnTo>
                    <a:pt x="77057" y="1568"/>
                  </a:lnTo>
                  <a:lnTo>
                    <a:pt x="76407" y="1807"/>
                  </a:lnTo>
                  <a:lnTo>
                    <a:pt x="75743" y="2073"/>
                  </a:lnTo>
                  <a:lnTo>
                    <a:pt x="75065" y="2352"/>
                  </a:lnTo>
                  <a:lnTo>
                    <a:pt x="74375" y="2644"/>
                  </a:lnTo>
                  <a:lnTo>
                    <a:pt x="73671" y="2963"/>
                  </a:lnTo>
                  <a:lnTo>
                    <a:pt x="72954" y="3295"/>
                  </a:lnTo>
                  <a:lnTo>
                    <a:pt x="72210" y="3640"/>
                  </a:lnTo>
                  <a:lnTo>
                    <a:pt x="71466" y="3999"/>
                  </a:lnTo>
                  <a:lnTo>
                    <a:pt x="70709" y="4370"/>
                  </a:lnTo>
                  <a:lnTo>
                    <a:pt x="69142" y="5181"/>
                  </a:lnTo>
                  <a:lnTo>
                    <a:pt x="67522" y="6031"/>
                  </a:lnTo>
                  <a:lnTo>
                    <a:pt x="65861" y="6947"/>
                  </a:lnTo>
                  <a:lnTo>
                    <a:pt x="64148" y="7930"/>
                  </a:lnTo>
                  <a:lnTo>
                    <a:pt x="62382" y="8952"/>
                  </a:lnTo>
                  <a:lnTo>
                    <a:pt x="60589" y="10042"/>
                  </a:lnTo>
                  <a:lnTo>
                    <a:pt x="58756" y="11184"/>
                  </a:lnTo>
                  <a:lnTo>
                    <a:pt x="56870" y="12366"/>
                  </a:lnTo>
                  <a:lnTo>
                    <a:pt x="54958" y="13601"/>
                  </a:lnTo>
                  <a:lnTo>
                    <a:pt x="53019" y="14889"/>
                  </a:lnTo>
                  <a:lnTo>
                    <a:pt x="51040" y="16217"/>
                  </a:lnTo>
                  <a:lnTo>
                    <a:pt x="49034" y="17585"/>
                  </a:lnTo>
                  <a:lnTo>
                    <a:pt x="47002" y="19006"/>
                  </a:lnTo>
                  <a:lnTo>
                    <a:pt x="44944" y="20467"/>
                  </a:lnTo>
                  <a:lnTo>
                    <a:pt x="42858" y="21968"/>
                  </a:lnTo>
                  <a:lnTo>
                    <a:pt x="40760" y="23495"/>
                  </a:lnTo>
                  <a:lnTo>
                    <a:pt x="38648" y="25076"/>
                  </a:lnTo>
                  <a:lnTo>
                    <a:pt x="36510" y="26683"/>
                  </a:lnTo>
                  <a:lnTo>
                    <a:pt x="34359" y="28316"/>
                  </a:lnTo>
                  <a:lnTo>
                    <a:pt x="32207" y="29990"/>
                  </a:lnTo>
                  <a:lnTo>
                    <a:pt x="30042" y="31690"/>
                  </a:lnTo>
                  <a:lnTo>
                    <a:pt x="27864" y="33430"/>
                  </a:lnTo>
                  <a:lnTo>
                    <a:pt x="25686" y="35183"/>
                  </a:lnTo>
                  <a:lnTo>
                    <a:pt x="23508" y="36962"/>
                  </a:lnTo>
                  <a:lnTo>
                    <a:pt x="21330" y="38769"/>
                  </a:lnTo>
                  <a:lnTo>
                    <a:pt x="19152" y="40601"/>
                  </a:lnTo>
                  <a:lnTo>
                    <a:pt x="16974" y="42461"/>
                  </a:lnTo>
                  <a:lnTo>
                    <a:pt x="14809" y="44320"/>
                  </a:lnTo>
                  <a:lnTo>
                    <a:pt x="12644" y="46206"/>
                  </a:lnTo>
                  <a:lnTo>
                    <a:pt x="10492" y="48119"/>
                  </a:lnTo>
                  <a:lnTo>
                    <a:pt x="8367" y="50031"/>
                  </a:lnTo>
                  <a:lnTo>
                    <a:pt x="6242" y="51970"/>
                  </a:lnTo>
                  <a:lnTo>
                    <a:pt x="4144" y="53909"/>
                  </a:lnTo>
                  <a:lnTo>
                    <a:pt x="2059" y="55862"/>
                  </a:lnTo>
                  <a:lnTo>
                    <a:pt x="0" y="57814"/>
                  </a:lnTo>
                  <a:lnTo>
                    <a:pt x="28462" y="66208"/>
                  </a:lnTo>
                  <a:lnTo>
                    <a:pt x="36231" y="66208"/>
                  </a:lnTo>
                  <a:close/>
                </a:path>
              </a:pathLst>
            </a:custGeom>
            <a:solidFill>
              <a:srgbClr val="203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1354450" y="4936975"/>
              <a:ext cx="1889600" cy="169700"/>
            </a:xfrm>
            <a:custGeom>
              <a:rect b="b" l="l" r="r" t="t"/>
              <a:pathLst>
                <a:path extrusionOk="0" h="6788" w="75584">
                  <a:moveTo>
                    <a:pt x="73353" y="6788"/>
                  </a:moveTo>
                  <a:lnTo>
                    <a:pt x="4477" y="6788"/>
                  </a:lnTo>
                  <a:lnTo>
                    <a:pt x="4477" y="6788"/>
                  </a:lnTo>
                  <a:lnTo>
                    <a:pt x="2923" y="6788"/>
                  </a:lnTo>
                  <a:lnTo>
                    <a:pt x="1767" y="6774"/>
                  </a:lnTo>
                  <a:lnTo>
                    <a:pt x="1329" y="6748"/>
                  </a:lnTo>
                  <a:lnTo>
                    <a:pt x="957" y="6721"/>
                  </a:lnTo>
                  <a:lnTo>
                    <a:pt x="665" y="6681"/>
                  </a:lnTo>
                  <a:lnTo>
                    <a:pt x="439" y="6628"/>
                  </a:lnTo>
                  <a:lnTo>
                    <a:pt x="346" y="6588"/>
                  </a:lnTo>
                  <a:lnTo>
                    <a:pt x="267" y="6548"/>
                  </a:lnTo>
                  <a:lnTo>
                    <a:pt x="200" y="6509"/>
                  </a:lnTo>
                  <a:lnTo>
                    <a:pt x="147" y="6455"/>
                  </a:lnTo>
                  <a:lnTo>
                    <a:pt x="94" y="6402"/>
                  </a:lnTo>
                  <a:lnTo>
                    <a:pt x="67" y="6349"/>
                  </a:lnTo>
                  <a:lnTo>
                    <a:pt x="27" y="6283"/>
                  </a:lnTo>
                  <a:lnTo>
                    <a:pt x="14" y="6203"/>
                  </a:lnTo>
                  <a:lnTo>
                    <a:pt x="1" y="6044"/>
                  </a:lnTo>
                  <a:lnTo>
                    <a:pt x="1" y="5845"/>
                  </a:lnTo>
                  <a:lnTo>
                    <a:pt x="27" y="5353"/>
                  </a:lnTo>
                  <a:lnTo>
                    <a:pt x="27" y="5353"/>
                  </a:lnTo>
                  <a:lnTo>
                    <a:pt x="67" y="4981"/>
                  </a:lnTo>
                  <a:lnTo>
                    <a:pt x="134" y="4583"/>
                  </a:lnTo>
                  <a:lnTo>
                    <a:pt x="213" y="4171"/>
                  </a:lnTo>
                  <a:lnTo>
                    <a:pt x="333" y="3733"/>
                  </a:lnTo>
                  <a:lnTo>
                    <a:pt x="413" y="3507"/>
                  </a:lnTo>
                  <a:lnTo>
                    <a:pt x="492" y="3281"/>
                  </a:lnTo>
                  <a:lnTo>
                    <a:pt x="585" y="3069"/>
                  </a:lnTo>
                  <a:lnTo>
                    <a:pt x="692" y="2843"/>
                  </a:lnTo>
                  <a:lnTo>
                    <a:pt x="798" y="2617"/>
                  </a:lnTo>
                  <a:lnTo>
                    <a:pt x="917" y="2405"/>
                  </a:lnTo>
                  <a:lnTo>
                    <a:pt x="1050" y="2192"/>
                  </a:lnTo>
                  <a:lnTo>
                    <a:pt x="1196" y="1980"/>
                  </a:lnTo>
                  <a:lnTo>
                    <a:pt x="1356" y="1767"/>
                  </a:lnTo>
                  <a:lnTo>
                    <a:pt x="1528" y="1568"/>
                  </a:lnTo>
                  <a:lnTo>
                    <a:pt x="1714" y="1382"/>
                  </a:lnTo>
                  <a:lnTo>
                    <a:pt x="1900" y="1196"/>
                  </a:lnTo>
                  <a:lnTo>
                    <a:pt x="2113" y="1024"/>
                  </a:lnTo>
                  <a:lnTo>
                    <a:pt x="2325" y="864"/>
                  </a:lnTo>
                  <a:lnTo>
                    <a:pt x="2564" y="718"/>
                  </a:lnTo>
                  <a:lnTo>
                    <a:pt x="2817" y="572"/>
                  </a:lnTo>
                  <a:lnTo>
                    <a:pt x="3082" y="439"/>
                  </a:lnTo>
                  <a:lnTo>
                    <a:pt x="3361" y="333"/>
                  </a:lnTo>
                  <a:lnTo>
                    <a:pt x="3653" y="227"/>
                  </a:lnTo>
                  <a:lnTo>
                    <a:pt x="3959" y="147"/>
                  </a:lnTo>
                  <a:lnTo>
                    <a:pt x="4291" y="81"/>
                  </a:lnTo>
                  <a:lnTo>
                    <a:pt x="4636" y="41"/>
                  </a:lnTo>
                  <a:lnTo>
                    <a:pt x="4995" y="1"/>
                  </a:lnTo>
                  <a:lnTo>
                    <a:pt x="5367" y="1"/>
                  </a:lnTo>
                  <a:lnTo>
                    <a:pt x="75305" y="1"/>
                  </a:lnTo>
                  <a:lnTo>
                    <a:pt x="75305" y="1"/>
                  </a:lnTo>
                  <a:lnTo>
                    <a:pt x="75385" y="1"/>
                  </a:lnTo>
                  <a:lnTo>
                    <a:pt x="75451" y="27"/>
                  </a:lnTo>
                  <a:lnTo>
                    <a:pt x="75491" y="54"/>
                  </a:lnTo>
                  <a:lnTo>
                    <a:pt x="75544" y="107"/>
                  </a:lnTo>
                  <a:lnTo>
                    <a:pt x="75571" y="160"/>
                  </a:lnTo>
                  <a:lnTo>
                    <a:pt x="75584" y="227"/>
                  </a:lnTo>
                  <a:lnTo>
                    <a:pt x="75584" y="293"/>
                  </a:lnTo>
                  <a:lnTo>
                    <a:pt x="75571" y="359"/>
                  </a:lnTo>
                  <a:lnTo>
                    <a:pt x="73831" y="6416"/>
                  </a:lnTo>
                  <a:lnTo>
                    <a:pt x="73831" y="6416"/>
                  </a:lnTo>
                  <a:lnTo>
                    <a:pt x="73804" y="6482"/>
                  </a:lnTo>
                  <a:lnTo>
                    <a:pt x="73764" y="6562"/>
                  </a:lnTo>
                  <a:lnTo>
                    <a:pt x="73711" y="6615"/>
                  </a:lnTo>
                  <a:lnTo>
                    <a:pt x="73645" y="6668"/>
                  </a:lnTo>
                  <a:lnTo>
                    <a:pt x="73578" y="6721"/>
                  </a:lnTo>
                  <a:lnTo>
                    <a:pt x="73512" y="6748"/>
                  </a:lnTo>
                  <a:lnTo>
                    <a:pt x="73432" y="6774"/>
                  </a:lnTo>
                  <a:lnTo>
                    <a:pt x="73353" y="6788"/>
                  </a:lnTo>
                  <a:lnTo>
                    <a:pt x="73353" y="6788"/>
                  </a:lnTo>
                  <a:close/>
                </a:path>
              </a:pathLst>
            </a:custGeom>
            <a:solidFill>
              <a:srgbClr val="2B1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3"/>
            <p:cNvSpPr/>
            <p:nvPr/>
          </p:nvSpPr>
          <p:spPr>
            <a:xfrm>
              <a:off x="2305050" y="2769175"/>
              <a:ext cx="4630500" cy="2337500"/>
            </a:xfrm>
            <a:custGeom>
              <a:rect b="b" l="l" r="r" t="t"/>
              <a:pathLst>
                <a:path extrusionOk="0" h="93500" w="185220">
                  <a:moveTo>
                    <a:pt x="154513" y="93500"/>
                  </a:moveTo>
                  <a:lnTo>
                    <a:pt x="3812" y="93500"/>
                  </a:lnTo>
                  <a:lnTo>
                    <a:pt x="3812" y="93500"/>
                  </a:lnTo>
                  <a:lnTo>
                    <a:pt x="3560" y="93486"/>
                  </a:lnTo>
                  <a:lnTo>
                    <a:pt x="3308" y="93473"/>
                  </a:lnTo>
                  <a:lnTo>
                    <a:pt x="3055" y="93433"/>
                  </a:lnTo>
                  <a:lnTo>
                    <a:pt x="2830" y="93393"/>
                  </a:lnTo>
                  <a:lnTo>
                    <a:pt x="2604" y="93340"/>
                  </a:lnTo>
                  <a:lnTo>
                    <a:pt x="2378" y="93260"/>
                  </a:lnTo>
                  <a:lnTo>
                    <a:pt x="2166" y="93181"/>
                  </a:lnTo>
                  <a:lnTo>
                    <a:pt x="1966" y="93088"/>
                  </a:lnTo>
                  <a:lnTo>
                    <a:pt x="1767" y="92995"/>
                  </a:lnTo>
                  <a:lnTo>
                    <a:pt x="1581" y="92875"/>
                  </a:lnTo>
                  <a:lnTo>
                    <a:pt x="1409" y="92756"/>
                  </a:lnTo>
                  <a:lnTo>
                    <a:pt x="1236" y="92623"/>
                  </a:lnTo>
                  <a:lnTo>
                    <a:pt x="1077" y="92490"/>
                  </a:lnTo>
                  <a:lnTo>
                    <a:pt x="930" y="92331"/>
                  </a:lnTo>
                  <a:lnTo>
                    <a:pt x="798" y="92171"/>
                  </a:lnTo>
                  <a:lnTo>
                    <a:pt x="665" y="92012"/>
                  </a:lnTo>
                  <a:lnTo>
                    <a:pt x="545" y="91826"/>
                  </a:lnTo>
                  <a:lnTo>
                    <a:pt x="439" y="91640"/>
                  </a:lnTo>
                  <a:lnTo>
                    <a:pt x="346" y="91454"/>
                  </a:lnTo>
                  <a:lnTo>
                    <a:pt x="266" y="91255"/>
                  </a:lnTo>
                  <a:lnTo>
                    <a:pt x="187" y="91056"/>
                  </a:lnTo>
                  <a:lnTo>
                    <a:pt x="120" y="90843"/>
                  </a:lnTo>
                  <a:lnTo>
                    <a:pt x="80" y="90618"/>
                  </a:lnTo>
                  <a:lnTo>
                    <a:pt x="41" y="90392"/>
                  </a:lnTo>
                  <a:lnTo>
                    <a:pt x="14" y="90166"/>
                  </a:lnTo>
                  <a:lnTo>
                    <a:pt x="1" y="89927"/>
                  </a:lnTo>
                  <a:lnTo>
                    <a:pt x="1" y="89688"/>
                  </a:lnTo>
                  <a:lnTo>
                    <a:pt x="14" y="89449"/>
                  </a:lnTo>
                  <a:lnTo>
                    <a:pt x="41" y="89196"/>
                  </a:lnTo>
                  <a:lnTo>
                    <a:pt x="80" y="88944"/>
                  </a:lnTo>
                  <a:lnTo>
                    <a:pt x="134" y="88692"/>
                  </a:lnTo>
                  <a:lnTo>
                    <a:pt x="200" y="88426"/>
                  </a:lnTo>
                  <a:lnTo>
                    <a:pt x="24186" y="5060"/>
                  </a:lnTo>
                  <a:lnTo>
                    <a:pt x="24186" y="5060"/>
                  </a:lnTo>
                  <a:lnTo>
                    <a:pt x="24265" y="4808"/>
                  </a:lnTo>
                  <a:lnTo>
                    <a:pt x="24358" y="4542"/>
                  </a:lnTo>
                  <a:lnTo>
                    <a:pt x="24465" y="4290"/>
                  </a:lnTo>
                  <a:lnTo>
                    <a:pt x="24571" y="4051"/>
                  </a:lnTo>
                  <a:lnTo>
                    <a:pt x="24704" y="3799"/>
                  </a:lnTo>
                  <a:lnTo>
                    <a:pt x="24837" y="3560"/>
                  </a:lnTo>
                  <a:lnTo>
                    <a:pt x="24996" y="3321"/>
                  </a:lnTo>
                  <a:lnTo>
                    <a:pt x="25142" y="3095"/>
                  </a:lnTo>
                  <a:lnTo>
                    <a:pt x="25315" y="2869"/>
                  </a:lnTo>
                  <a:lnTo>
                    <a:pt x="25487" y="2656"/>
                  </a:lnTo>
                  <a:lnTo>
                    <a:pt x="25673" y="2444"/>
                  </a:lnTo>
                  <a:lnTo>
                    <a:pt x="25859" y="2231"/>
                  </a:lnTo>
                  <a:lnTo>
                    <a:pt x="26058" y="2032"/>
                  </a:lnTo>
                  <a:lnTo>
                    <a:pt x="26271" y="1846"/>
                  </a:lnTo>
                  <a:lnTo>
                    <a:pt x="26483" y="1660"/>
                  </a:lnTo>
                  <a:lnTo>
                    <a:pt x="26696" y="1488"/>
                  </a:lnTo>
                  <a:lnTo>
                    <a:pt x="26922" y="1315"/>
                  </a:lnTo>
                  <a:lnTo>
                    <a:pt x="27147" y="1156"/>
                  </a:lnTo>
                  <a:lnTo>
                    <a:pt x="27386" y="1010"/>
                  </a:lnTo>
                  <a:lnTo>
                    <a:pt x="27626" y="863"/>
                  </a:lnTo>
                  <a:lnTo>
                    <a:pt x="27865" y="731"/>
                  </a:lnTo>
                  <a:lnTo>
                    <a:pt x="28117" y="611"/>
                  </a:lnTo>
                  <a:lnTo>
                    <a:pt x="28369" y="505"/>
                  </a:lnTo>
                  <a:lnTo>
                    <a:pt x="28622" y="399"/>
                  </a:lnTo>
                  <a:lnTo>
                    <a:pt x="28874" y="306"/>
                  </a:lnTo>
                  <a:lnTo>
                    <a:pt x="29140" y="226"/>
                  </a:lnTo>
                  <a:lnTo>
                    <a:pt x="29392" y="160"/>
                  </a:lnTo>
                  <a:lnTo>
                    <a:pt x="29658" y="106"/>
                  </a:lnTo>
                  <a:lnTo>
                    <a:pt x="29923" y="53"/>
                  </a:lnTo>
                  <a:lnTo>
                    <a:pt x="30176" y="27"/>
                  </a:lnTo>
                  <a:lnTo>
                    <a:pt x="30441" y="0"/>
                  </a:lnTo>
                  <a:lnTo>
                    <a:pt x="30707" y="0"/>
                  </a:lnTo>
                  <a:lnTo>
                    <a:pt x="181408" y="0"/>
                  </a:lnTo>
                  <a:lnTo>
                    <a:pt x="181408" y="0"/>
                  </a:lnTo>
                  <a:lnTo>
                    <a:pt x="181660" y="0"/>
                  </a:lnTo>
                  <a:lnTo>
                    <a:pt x="181912" y="27"/>
                  </a:lnTo>
                  <a:lnTo>
                    <a:pt x="182151" y="53"/>
                  </a:lnTo>
                  <a:lnTo>
                    <a:pt x="182391" y="106"/>
                  </a:lnTo>
                  <a:lnTo>
                    <a:pt x="182616" y="160"/>
                  </a:lnTo>
                  <a:lnTo>
                    <a:pt x="182842" y="226"/>
                  </a:lnTo>
                  <a:lnTo>
                    <a:pt x="183055" y="306"/>
                  </a:lnTo>
                  <a:lnTo>
                    <a:pt x="183254" y="399"/>
                  </a:lnTo>
                  <a:lnTo>
                    <a:pt x="183453" y="505"/>
                  </a:lnTo>
                  <a:lnTo>
                    <a:pt x="183639" y="611"/>
                  </a:lnTo>
                  <a:lnTo>
                    <a:pt x="183812" y="731"/>
                  </a:lnTo>
                  <a:lnTo>
                    <a:pt x="183984" y="863"/>
                  </a:lnTo>
                  <a:lnTo>
                    <a:pt x="184144" y="1010"/>
                  </a:lnTo>
                  <a:lnTo>
                    <a:pt x="184290" y="1156"/>
                  </a:lnTo>
                  <a:lnTo>
                    <a:pt x="184423" y="1315"/>
                  </a:lnTo>
                  <a:lnTo>
                    <a:pt x="184555" y="1488"/>
                  </a:lnTo>
                  <a:lnTo>
                    <a:pt x="184675" y="1660"/>
                  </a:lnTo>
                  <a:lnTo>
                    <a:pt x="184781" y="1846"/>
                  </a:lnTo>
                  <a:lnTo>
                    <a:pt x="184874" y="2032"/>
                  </a:lnTo>
                  <a:lnTo>
                    <a:pt x="184954" y="2231"/>
                  </a:lnTo>
                  <a:lnTo>
                    <a:pt x="185033" y="2444"/>
                  </a:lnTo>
                  <a:lnTo>
                    <a:pt x="185087" y="2656"/>
                  </a:lnTo>
                  <a:lnTo>
                    <a:pt x="185140" y="2869"/>
                  </a:lnTo>
                  <a:lnTo>
                    <a:pt x="185180" y="3095"/>
                  </a:lnTo>
                  <a:lnTo>
                    <a:pt x="185206" y="3321"/>
                  </a:lnTo>
                  <a:lnTo>
                    <a:pt x="185219" y="3560"/>
                  </a:lnTo>
                  <a:lnTo>
                    <a:pt x="185219" y="3799"/>
                  </a:lnTo>
                  <a:lnTo>
                    <a:pt x="185206" y="4051"/>
                  </a:lnTo>
                  <a:lnTo>
                    <a:pt x="185180" y="4290"/>
                  </a:lnTo>
                  <a:lnTo>
                    <a:pt x="185140" y="4542"/>
                  </a:lnTo>
                  <a:lnTo>
                    <a:pt x="185087" y="4808"/>
                  </a:lnTo>
                  <a:lnTo>
                    <a:pt x="185007" y="5060"/>
                  </a:lnTo>
                  <a:lnTo>
                    <a:pt x="161034" y="88426"/>
                  </a:lnTo>
                  <a:lnTo>
                    <a:pt x="161034" y="88426"/>
                  </a:lnTo>
                  <a:lnTo>
                    <a:pt x="160955" y="88692"/>
                  </a:lnTo>
                  <a:lnTo>
                    <a:pt x="160862" y="88944"/>
                  </a:lnTo>
                  <a:lnTo>
                    <a:pt x="160756" y="89196"/>
                  </a:lnTo>
                  <a:lnTo>
                    <a:pt x="160636" y="89449"/>
                  </a:lnTo>
                  <a:lnTo>
                    <a:pt x="160516" y="89688"/>
                  </a:lnTo>
                  <a:lnTo>
                    <a:pt x="160370" y="89927"/>
                  </a:lnTo>
                  <a:lnTo>
                    <a:pt x="160224" y="90166"/>
                  </a:lnTo>
                  <a:lnTo>
                    <a:pt x="160065" y="90392"/>
                  </a:lnTo>
                  <a:lnTo>
                    <a:pt x="159906" y="90618"/>
                  </a:lnTo>
                  <a:lnTo>
                    <a:pt x="159733" y="90843"/>
                  </a:lnTo>
                  <a:lnTo>
                    <a:pt x="159547" y="91056"/>
                  </a:lnTo>
                  <a:lnTo>
                    <a:pt x="159348" y="91255"/>
                  </a:lnTo>
                  <a:lnTo>
                    <a:pt x="159162" y="91454"/>
                  </a:lnTo>
                  <a:lnTo>
                    <a:pt x="158949" y="91640"/>
                  </a:lnTo>
                  <a:lnTo>
                    <a:pt x="158737" y="91826"/>
                  </a:lnTo>
                  <a:lnTo>
                    <a:pt x="158524" y="92012"/>
                  </a:lnTo>
                  <a:lnTo>
                    <a:pt x="158299" y="92171"/>
                  </a:lnTo>
                  <a:lnTo>
                    <a:pt x="158059" y="92331"/>
                  </a:lnTo>
                  <a:lnTo>
                    <a:pt x="157834" y="92490"/>
                  </a:lnTo>
                  <a:lnTo>
                    <a:pt x="157595" y="92623"/>
                  </a:lnTo>
                  <a:lnTo>
                    <a:pt x="157342" y="92756"/>
                  </a:lnTo>
                  <a:lnTo>
                    <a:pt x="157103" y="92875"/>
                  </a:lnTo>
                  <a:lnTo>
                    <a:pt x="156851" y="92995"/>
                  </a:lnTo>
                  <a:lnTo>
                    <a:pt x="156599" y="93088"/>
                  </a:lnTo>
                  <a:lnTo>
                    <a:pt x="156333" y="93181"/>
                  </a:lnTo>
                  <a:lnTo>
                    <a:pt x="156081" y="93260"/>
                  </a:lnTo>
                  <a:lnTo>
                    <a:pt x="155815" y="93340"/>
                  </a:lnTo>
                  <a:lnTo>
                    <a:pt x="155563" y="93393"/>
                  </a:lnTo>
                  <a:lnTo>
                    <a:pt x="155297" y="93433"/>
                  </a:lnTo>
                  <a:lnTo>
                    <a:pt x="155031" y="93473"/>
                  </a:lnTo>
                  <a:lnTo>
                    <a:pt x="154779" y="93486"/>
                  </a:lnTo>
                  <a:lnTo>
                    <a:pt x="154513" y="93500"/>
                  </a:lnTo>
                  <a:lnTo>
                    <a:pt x="154513" y="9350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3"/>
            <p:cNvSpPr/>
            <p:nvPr/>
          </p:nvSpPr>
          <p:spPr>
            <a:xfrm>
              <a:off x="1354450" y="2769175"/>
              <a:ext cx="5581100" cy="2337500"/>
            </a:xfrm>
            <a:custGeom>
              <a:rect b="b" l="l" r="r" t="t"/>
              <a:pathLst>
                <a:path extrusionOk="0" h="93500" w="223244">
                  <a:moveTo>
                    <a:pt x="74681" y="5353"/>
                  </a:moveTo>
                  <a:lnTo>
                    <a:pt x="222951" y="5353"/>
                  </a:lnTo>
                  <a:lnTo>
                    <a:pt x="223031" y="5060"/>
                  </a:lnTo>
                  <a:lnTo>
                    <a:pt x="223031" y="5060"/>
                  </a:lnTo>
                  <a:lnTo>
                    <a:pt x="223111" y="4808"/>
                  </a:lnTo>
                  <a:lnTo>
                    <a:pt x="223164" y="4542"/>
                  </a:lnTo>
                  <a:lnTo>
                    <a:pt x="223204" y="4290"/>
                  </a:lnTo>
                  <a:lnTo>
                    <a:pt x="223230" y="4051"/>
                  </a:lnTo>
                  <a:lnTo>
                    <a:pt x="223243" y="3799"/>
                  </a:lnTo>
                  <a:lnTo>
                    <a:pt x="223243" y="3560"/>
                  </a:lnTo>
                  <a:lnTo>
                    <a:pt x="223230" y="3321"/>
                  </a:lnTo>
                  <a:lnTo>
                    <a:pt x="223204" y="3095"/>
                  </a:lnTo>
                  <a:lnTo>
                    <a:pt x="223164" y="2869"/>
                  </a:lnTo>
                  <a:lnTo>
                    <a:pt x="223111" y="2656"/>
                  </a:lnTo>
                  <a:lnTo>
                    <a:pt x="223057" y="2444"/>
                  </a:lnTo>
                  <a:lnTo>
                    <a:pt x="222978" y="2231"/>
                  </a:lnTo>
                  <a:lnTo>
                    <a:pt x="222898" y="2032"/>
                  </a:lnTo>
                  <a:lnTo>
                    <a:pt x="222805" y="1846"/>
                  </a:lnTo>
                  <a:lnTo>
                    <a:pt x="222699" y="1660"/>
                  </a:lnTo>
                  <a:lnTo>
                    <a:pt x="222579" y="1488"/>
                  </a:lnTo>
                  <a:lnTo>
                    <a:pt x="222447" y="1315"/>
                  </a:lnTo>
                  <a:lnTo>
                    <a:pt x="222314" y="1156"/>
                  </a:lnTo>
                  <a:lnTo>
                    <a:pt x="222168" y="1010"/>
                  </a:lnTo>
                  <a:lnTo>
                    <a:pt x="222008" y="863"/>
                  </a:lnTo>
                  <a:lnTo>
                    <a:pt x="221836" y="731"/>
                  </a:lnTo>
                  <a:lnTo>
                    <a:pt x="221663" y="611"/>
                  </a:lnTo>
                  <a:lnTo>
                    <a:pt x="221477" y="505"/>
                  </a:lnTo>
                  <a:lnTo>
                    <a:pt x="221278" y="399"/>
                  </a:lnTo>
                  <a:lnTo>
                    <a:pt x="221079" y="306"/>
                  </a:lnTo>
                  <a:lnTo>
                    <a:pt x="220866" y="226"/>
                  </a:lnTo>
                  <a:lnTo>
                    <a:pt x="220640" y="160"/>
                  </a:lnTo>
                  <a:lnTo>
                    <a:pt x="220415" y="106"/>
                  </a:lnTo>
                  <a:lnTo>
                    <a:pt x="220175" y="53"/>
                  </a:lnTo>
                  <a:lnTo>
                    <a:pt x="219936" y="27"/>
                  </a:lnTo>
                  <a:lnTo>
                    <a:pt x="219684" y="0"/>
                  </a:lnTo>
                  <a:lnTo>
                    <a:pt x="219432" y="0"/>
                  </a:lnTo>
                  <a:lnTo>
                    <a:pt x="68731" y="0"/>
                  </a:lnTo>
                  <a:lnTo>
                    <a:pt x="68731" y="0"/>
                  </a:lnTo>
                  <a:lnTo>
                    <a:pt x="68465" y="0"/>
                  </a:lnTo>
                  <a:lnTo>
                    <a:pt x="68200" y="27"/>
                  </a:lnTo>
                  <a:lnTo>
                    <a:pt x="67947" y="53"/>
                  </a:lnTo>
                  <a:lnTo>
                    <a:pt x="67682" y="106"/>
                  </a:lnTo>
                  <a:lnTo>
                    <a:pt x="67416" y="160"/>
                  </a:lnTo>
                  <a:lnTo>
                    <a:pt x="67164" y="226"/>
                  </a:lnTo>
                  <a:lnTo>
                    <a:pt x="66898" y="306"/>
                  </a:lnTo>
                  <a:lnTo>
                    <a:pt x="66646" y="399"/>
                  </a:lnTo>
                  <a:lnTo>
                    <a:pt x="66393" y="505"/>
                  </a:lnTo>
                  <a:lnTo>
                    <a:pt x="66141" y="611"/>
                  </a:lnTo>
                  <a:lnTo>
                    <a:pt x="65889" y="731"/>
                  </a:lnTo>
                  <a:lnTo>
                    <a:pt x="65650" y="863"/>
                  </a:lnTo>
                  <a:lnTo>
                    <a:pt x="65410" y="1010"/>
                  </a:lnTo>
                  <a:lnTo>
                    <a:pt x="65171" y="1156"/>
                  </a:lnTo>
                  <a:lnTo>
                    <a:pt x="64946" y="1315"/>
                  </a:lnTo>
                  <a:lnTo>
                    <a:pt x="64720" y="1488"/>
                  </a:lnTo>
                  <a:lnTo>
                    <a:pt x="64507" y="1660"/>
                  </a:lnTo>
                  <a:lnTo>
                    <a:pt x="64295" y="1846"/>
                  </a:lnTo>
                  <a:lnTo>
                    <a:pt x="64082" y="2032"/>
                  </a:lnTo>
                  <a:lnTo>
                    <a:pt x="63883" y="2231"/>
                  </a:lnTo>
                  <a:lnTo>
                    <a:pt x="63697" y="2444"/>
                  </a:lnTo>
                  <a:lnTo>
                    <a:pt x="63511" y="2656"/>
                  </a:lnTo>
                  <a:lnTo>
                    <a:pt x="63339" y="2869"/>
                  </a:lnTo>
                  <a:lnTo>
                    <a:pt x="63166" y="3095"/>
                  </a:lnTo>
                  <a:lnTo>
                    <a:pt x="63020" y="3321"/>
                  </a:lnTo>
                  <a:lnTo>
                    <a:pt x="62861" y="3560"/>
                  </a:lnTo>
                  <a:lnTo>
                    <a:pt x="62728" y="3799"/>
                  </a:lnTo>
                  <a:lnTo>
                    <a:pt x="62595" y="4051"/>
                  </a:lnTo>
                  <a:lnTo>
                    <a:pt x="62489" y="4290"/>
                  </a:lnTo>
                  <a:lnTo>
                    <a:pt x="62382" y="4542"/>
                  </a:lnTo>
                  <a:lnTo>
                    <a:pt x="62289" y="4808"/>
                  </a:lnTo>
                  <a:lnTo>
                    <a:pt x="62210" y="5060"/>
                  </a:lnTo>
                  <a:lnTo>
                    <a:pt x="38729" y="86713"/>
                  </a:lnTo>
                  <a:lnTo>
                    <a:pt x="5367" y="86713"/>
                  </a:lnTo>
                  <a:lnTo>
                    <a:pt x="5367" y="86713"/>
                  </a:lnTo>
                  <a:lnTo>
                    <a:pt x="5114" y="86713"/>
                  </a:lnTo>
                  <a:lnTo>
                    <a:pt x="4875" y="86726"/>
                  </a:lnTo>
                  <a:lnTo>
                    <a:pt x="4623" y="86753"/>
                  </a:lnTo>
                  <a:lnTo>
                    <a:pt x="4397" y="86779"/>
                  </a:lnTo>
                  <a:lnTo>
                    <a:pt x="4171" y="86819"/>
                  </a:lnTo>
                  <a:lnTo>
                    <a:pt x="3959" y="86859"/>
                  </a:lnTo>
                  <a:lnTo>
                    <a:pt x="3746" y="86912"/>
                  </a:lnTo>
                  <a:lnTo>
                    <a:pt x="3547" y="86978"/>
                  </a:lnTo>
                  <a:lnTo>
                    <a:pt x="3348" y="87045"/>
                  </a:lnTo>
                  <a:lnTo>
                    <a:pt x="3162" y="87125"/>
                  </a:lnTo>
                  <a:lnTo>
                    <a:pt x="2976" y="87204"/>
                  </a:lnTo>
                  <a:lnTo>
                    <a:pt x="2803" y="87284"/>
                  </a:lnTo>
                  <a:lnTo>
                    <a:pt x="2631" y="87377"/>
                  </a:lnTo>
                  <a:lnTo>
                    <a:pt x="2471" y="87483"/>
                  </a:lnTo>
                  <a:lnTo>
                    <a:pt x="2166" y="87696"/>
                  </a:lnTo>
                  <a:lnTo>
                    <a:pt x="1887" y="87921"/>
                  </a:lnTo>
                  <a:lnTo>
                    <a:pt x="1635" y="88174"/>
                  </a:lnTo>
                  <a:lnTo>
                    <a:pt x="1395" y="88426"/>
                  </a:lnTo>
                  <a:lnTo>
                    <a:pt x="1196" y="88705"/>
                  </a:lnTo>
                  <a:lnTo>
                    <a:pt x="997" y="88984"/>
                  </a:lnTo>
                  <a:lnTo>
                    <a:pt x="824" y="89276"/>
                  </a:lnTo>
                  <a:lnTo>
                    <a:pt x="678" y="89568"/>
                  </a:lnTo>
                  <a:lnTo>
                    <a:pt x="545" y="89874"/>
                  </a:lnTo>
                  <a:lnTo>
                    <a:pt x="545" y="89874"/>
                  </a:lnTo>
                  <a:lnTo>
                    <a:pt x="426" y="90166"/>
                  </a:lnTo>
                  <a:lnTo>
                    <a:pt x="333" y="90458"/>
                  </a:lnTo>
                  <a:lnTo>
                    <a:pt x="253" y="90750"/>
                  </a:lnTo>
                  <a:lnTo>
                    <a:pt x="187" y="91029"/>
                  </a:lnTo>
                  <a:lnTo>
                    <a:pt x="120" y="91308"/>
                  </a:lnTo>
                  <a:lnTo>
                    <a:pt x="81" y="91574"/>
                  </a:lnTo>
                  <a:lnTo>
                    <a:pt x="54" y="91826"/>
                  </a:lnTo>
                  <a:lnTo>
                    <a:pt x="27" y="92065"/>
                  </a:lnTo>
                  <a:lnTo>
                    <a:pt x="27" y="92065"/>
                  </a:lnTo>
                  <a:lnTo>
                    <a:pt x="1" y="92503"/>
                  </a:lnTo>
                  <a:lnTo>
                    <a:pt x="1" y="92689"/>
                  </a:lnTo>
                  <a:lnTo>
                    <a:pt x="1" y="92835"/>
                  </a:lnTo>
                  <a:lnTo>
                    <a:pt x="27" y="92982"/>
                  </a:lnTo>
                  <a:lnTo>
                    <a:pt x="54" y="93035"/>
                  </a:lnTo>
                  <a:lnTo>
                    <a:pt x="81" y="93088"/>
                  </a:lnTo>
                  <a:lnTo>
                    <a:pt x="120" y="93141"/>
                  </a:lnTo>
                  <a:lnTo>
                    <a:pt x="160" y="93194"/>
                  </a:lnTo>
                  <a:lnTo>
                    <a:pt x="213" y="93234"/>
                  </a:lnTo>
                  <a:lnTo>
                    <a:pt x="267" y="93274"/>
                  </a:lnTo>
                  <a:lnTo>
                    <a:pt x="426" y="93340"/>
                  </a:lnTo>
                  <a:lnTo>
                    <a:pt x="625" y="93380"/>
                  </a:lnTo>
                  <a:lnTo>
                    <a:pt x="864" y="93420"/>
                  </a:lnTo>
                  <a:lnTo>
                    <a:pt x="1170" y="93446"/>
                  </a:lnTo>
                  <a:lnTo>
                    <a:pt x="1515" y="93473"/>
                  </a:lnTo>
                  <a:lnTo>
                    <a:pt x="1940" y="93486"/>
                  </a:lnTo>
                  <a:lnTo>
                    <a:pt x="3002" y="93500"/>
                  </a:lnTo>
                  <a:lnTo>
                    <a:pt x="4477" y="93500"/>
                  </a:lnTo>
                  <a:lnTo>
                    <a:pt x="6668" y="93500"/>
                  </a:lnTo>
                  <a:lnTo>
                    <a:pt x="44267" y="93500"/>
                  </a:lnTo>
                  <a:lnTo>
                    <a:pt x="46206" y="86713"/>
                  </a:lnTo>
                  <a:lnTo>
                    <a:pt x="68160" y="10413"/>
                  </a:lnTo>
                  <a:lnTo>
                    <a:pt x="68160" y="10413"/>
                  </a:lnTo>
                  <a:lnTo>
                    <a:pt x="68239" y="10160"/>
                  </a:lnTo>
                  <a:lnTo>
                    <a:pt x="68332" y="9895"/>
                  </a:lnTo>
                  <a:lnTo>
                    <a:pt x="68439" y="9642"/>
                  </a:lnTo>
                  <a:lnTo>
                    <a:pt x="68545" y="9403"/>
                  </a:lnTo>
                  <a:lnTo>
                    <a:pt x="68678" y="9151"/>
                  </a:lnTo>
                  <a:lnTo>
                    <a:pt x="68810" y="8912"/>
                  </a:lnTo>
                  <a:lnTo>
                    <a:pt x="68957" y="8686"/>
                  </a:lnTo>
                  <a:lnTo>
                    <a:pt x="69116" y="8447"/>
                  </a:lnTo>
                  <a:lnTo>
                    <a:pt x="69289" y="8221"/>
                  </a:lnTo>
                  <a:lnTo>
                    <a:pt x="69461" y="8009"/>
                  </a:lnTo>
                  <a:lnTo>
                    <a:pt x="69647" y="7796"/>
                  </a:lnTo>
                  <a:lnTo>
                    <a:pt x="69833" y="7584"/>
                  </a:lnTo>
                  <a:lnTo>
                    <a:pt x="70032" y="7385"/>
                  </a:lnTo>
                  <a:lnTo>
                    <a:pt x="70245" y="7199"/>
                  </a:lnTo>
                  <a:lnTo>
                    <a:pt x="70457" y="7013"/>
                  </a:lnTo>
                  <a:lnTo>
                    <a:pt x="70670" y="6840"/>
                  </a:lnTo>
                  <a:lnTo>
                    <a:pt x="70896" y="6667"/>
                  </a:lnTo>
                  <a:lnTo>
                    <a:pt x="71121" y="6508"/>
                  </a:lnTo>
                  <a:lnTo>
                    <a:pt x="71360" y="6362"/>
                  </a:lnTo>
                  <a:lnTo>
                    <a:pt x="71599" y="6216"/>
                  </a:lnTo>
                  <a:lnTo>
                    <a:pt x="71839" y="6083"/>
                  </a:lnTo>
                  <a:lnTo>
                    <a:pt x="72091" y="5963"/>
                  </a:lnTo>
                  <a:lnTo>
                    <a:pt x="72343" y="5857"/>
                  </a:lnTo>
                  <a:lnTo>
                    <a:pt x="72596" y="5751"/>
                  </a:lnTo>
                  <a:lnTo>
                    <a:pt x="72848" y="5658"/>
                  </a:lnTo>
                  <a:lnTo>
                    <a:pt x="73114" y="5578"/>
                  </a:lnTo>
                  <a:lnTo>
                    <a:pt x="73366" y="5512"/>
                  </a:lnTo>
                  <a:lnTo>
                    <a:pt x="73631" y="5459"/>
                  </a:lnTo>
                  <a:lnTo>
                    <a:pt x="73897" y="5406"/>
                  </a:lnTo>
                  <a:lnTo>
                    <a:pt x="74149" y="5379"/>
                  </a:lnTo>
                  <a:lnTo>
                    <a:pt x="74415" y="5353"/>
                  </a:lnTo>
                  <a:lnTo>
                    <a:pt x="74681" y="5353"/>
                  </a:lnTo>
                  <a:lnTo>
                    <a:pt x="74681" y="535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3"/>
            <p:cNvSpPr/>
            <p:nvPr/>
          </p:nvSpPr>
          <p:spPr>
            <a:xfrm>
              <a:off x="4422075" y="3744000"/>
              <a:ext cx="707575" cy="699275"/>
            </a:xfrm>
            <a:custGeom>
              <a:rect b="b" l="l" r="r" t="t"/>
              <a:pathLst>
                <a:path extrusionOk="0" h="27971" w="28303">
                  <a:moveTo>
                    <a:pt x="16336" y="1"/>
                  </a:moveTo>
                  <a:lnTo>
                    <a:pt x="16336" y="1"/>
                  </a:lnTo>
                  <a:lnTo>
                    <a:pt x="15977" y="14"/>
                  </a:lnTo>
                  <a:lnTo>
                    <a:pt x="15619" y="27"/>
                  </a:lnTo>
                  <a:lnTo>
                    <a:pt x="15260" y="54"/>
                  </a:lnTo>
                  <a:lnTo>
                    <a:pt x="14902" y="80"/>
                  </a:lnTo>
                  <a:lnTo>
                    <a:pt x="14543" y="120"/>
                  </a:lnTo>
                  <a:lnTo>
                    <a:pt x="14185" y="173"/>
                  </a:lnTo>
                  <a:lnTo>
                    <a:pt x="13826" y="226"/>
                  </a:lnTo>
                  <a:lnTo>
                    <a:pt x="13481" y="293"/>
                  </a:lnTo>
                  <a:lnTo>
                    <a:pt x="13122" y="359"/>
                  </a:lnTo>
                  <a:lnTo>
                    <a:pt x="12777" y="452"/>
                  </a:lnTo>
                  <a:lnTo>
                    <a:pt x="12431" y="532"/>
                  </a:lnTo>
                  <a:lnTo>
                    <a:pt x="12086" y="638"/>
                  </a:lnTo>
                  <a:lnTo>
                    <a:pt x="11741" y="744"/>
                  </a:lnTo>
                  <a:lnTo>
                    <a:pt x="11395" y="851"/>
                  </a:lnTo>
                  <a:lnTo>
                    <a:pt x="11063" y="970"/>
                  </a:lnTo>
                  <a:lnTo>
                    <a:pt x="10731" y="1103"/>
                  </a:lnTo>
                  <a:lnTo>
                    <a:pt x="10067" y="1382"/>
                  </a:lnTo>
                  <a:lnTo>
                    <a:pt x="9417" y="1687"/>
                  </a:lnTo>
                  <a:lnTo>
                    <a:pt x="8779" y="2033"/>
                  </a:lnTo>
                  <a:lnTo>
                    <a:pt x="8155" y="2391"/>
                  </a:lnTo>
                  <a:lnTo>
                    <a:pt x="7544" y="2790"/>
                  </a:lnTo>
                  <a:lnTo>
                    <a:pt x="6946" y="3201"/>
                  </a:lnTo>
                  <a:lnTo>
                    <a:pt x="6375" y="3640"/>
                  </a:lnTo>
                  <a:lnTo>
                    <a:pt x="5817" y="4105"/>
                  </a:lnTo>
                  <a:lnTo>
                    <a:pt x="5273" y="4583"/>
                  </a:lnTo>
                  <a:lnTo>
                    <a:pt x="4755" y="5087"/>
                  </a:lnTo>
                  <a:lnTo>
                    <a:pt x="4264" y="5619"/>
                  </a:lnTo>
                  <a:lnTo>
                    <a:pt x="3785" y="6176"/>
                  </a:lnTo>
                  <a:lnTo>
                    <a:pt x="3334" y="6734"/>
                  </a:lnTo>
                  <a:lnTo>
                    <a:pt x="2896" y="7319"/>
                  </a:lnTo>
                  <a:lnTo>
                    <a:pt x="2497" y="7930"/>
                  </a:lnTo>
                  <a:lnTo>
                    <a:pt x="2125" y="8540"/>
                  </a:lnTo>
                  <a:lnTo>
                    <a:pt x="1767" y="9178"/>
                  </a:lnTo>
                  <a:lnTo>
                    <a:pt x="1607" y="9497"/>
                  </a:lnTo>
                  <a:lnTo>
                    <a:pt x="1448" y="9829"/>
                  </a:lnTo>
                  <a:lnTo>
                    <a:pt x="1302" y="10161"/>
                  </a:lnTo>
                  <a:lnTo>
                    <a:pt x="1156" y="10493"/>
                  </a:lnTo>
                  <a:lnTo>
                    <a:pt x="1023" y="10825"/>
                  </a:lnTo>
                  <a:lnTo>
                    <a:pt x="890" y="11170"/>
                  </a:lnTo>
                  <a:lnTo>
                    <a:pt x="771" y="11515"/>
                  </a:lnTo>
                  <a:lnTo>
                    <a:pt x="664" y="11861"/>
                  </a:lnTo>
                  <a:lnTo>
                    <a:pt x="558" y="12206"/>
                  </a:lnTo>
                  <a:lnTo>
                    <a:pt x="465" y="12551"/>
                  </a:lnTo>
                  <a:lnTo>
                    <a:pt x="372" y="12910"/>
                  </a:lnTo>
                  <a:lnTo>
                    <a:pt x="306" y="13269"/>
                  </a:lnTo>
                  <a:lnTo>
                    <a:pt x="226" y="13627"/>
                  </a:lnTo>
                  <a:lnTo>
                    <a:pt x="173" y="13986"/>
                  </a:lnTo>
                  <a:lnTo>
                    <a:pt x="173" y="13986"/>
                  </a:lnTo>
                  <a:lnTo>
                    <a:pt x="120" y="14344"/>
                  </a:lnTo>
                  <a:lnTo>
                    <a:pt x="80" y="14703"/>
                  </a:lnTo>
                  <a:lnTo>
                    <a:pt x="40" y="15062"/>
                  </a:lnTo>
                  <a:lnTo>
                    <a:pt x="14" y="15420"/>
                  </a:lnTo>
                  <a:lnTo>
                    <a:pt x="0" y="15765"/>
                  </a:lnTo>
                  <a:lnTo>
                    <a:pt x="0" y="16111"/>
                  </a:lnTo>
                  <a:lnTo>
                    <a:pt x="0" y="16456"/>
                  </a:lnTo>
                  <a:lnTo>
                    <a:pt x="14" y="16801"/>
                  </a:lnTo>
                  <a:lnTo>
                    <a:pt x="27" y="17147"/>
                  </a:lnTo>
                  <a:lnTo>
                    <a:pt x="67" y="17479"/>
                  </a:lnTo>
                  <a:lnTo>
                    <a:pt x="93" y="17811"/>
                  </a:lnTo>
                  <a:lnTo>
                    <a:pt x="146" y="18143"/>
                  </a:lnTo>
                  <a:lnTo>
                    <a:pt x="199" y="18475"/>
                  </a:lnTo>
                  <a:lnTo>
                    <a:pt x="266" y="18794"/>
                  </a:lnTo>
                  <a:lnTo>
                    <a:pt x="332" y="19112"/>
                  </a:lnTo>
                  <a:lnTo>
                    <a:pt x="412" y="19431"/>
                  </a:lnTo>
                  <a:lnTo>
                    <a:pt x="505" y="19736"/>
                  </a:lnTo>
                  <a:lnTo>
                    <a:pt x="598" y="20042"/>
                  </a:lnTo>
                  <a:lnTo>
                    <a:pt x="704" y="20347"/>
                  </a:lnTo>
                  <a:lnTo>
                    <a:pt x="810" y="20653"/>
                  </a:lnTo>
                  <a:lnTo>
                    <a:pt x="930" y="20945"/>
                  </a:lnTo>
                  <a:lnTo>
                    <a:pt x="1049" y="21237"/>
                  </a:lnTo>
                  <a:lnTo>
                    <a:pt x="1196" y="21516"/>
                  </a:lnTo>
                  <a:lnTo>
                    <a:pt x="1328" y="21795"/>
                  </a:lnTo>
                  <a:lnTo>
                    <a:pt x="1474" y="22074"/>
                  </a:lnTo>
                  <a:lnTo>
                    <a:pt x="1634" y="22353"/>
                  </a:lnTo>
                  <a:lnTo>
                    <a:pt x="1793" y="22618"/>
                  </a:lnTo>
                  <a:lnTo>
                    <a:pt x="1966" y="22884"/>
                  </a:lnTo>
                  <a:lnTo>
                    <a:pt x="2139" y="23136"/>
                  </a:lnTo>
                  <a:lnTo>
                    <a:pt x="2324" y="23389"/>
                  </a:lnTo>
                  <a:lnTo>
                    <a:pt x="2510" y="23628"/>
                  </a:lnTo>
                  <a:lnTo>
                    <a:pt x="2710" y="23867"/>
                  </a:lnTo>
                  <a:lnTo>
                    <a:pt x="2922" y="24106"/>
                  </a:lnTo>
                  <a:lnTo>
                    <a:pt x="3121" y="24332"/>
                  </a:lnTo>
                  <a:lnTo>
                    <a:pt x="3347" y="24558"/>
                  </a:lnTo>
                  <a:lnTo>
                    <a:pt x="3560" y="24770"/>
                  </a:lnTo>
                  <a:lnTo>
                    <a:pt x="3799" y="24983"/>
                  </a:lnTo>
                  <a:lnTo>
                    <a:pt x="4024" y="25182"/>
                  </a:lnTo>
                  <a:lnTo>
                    <a:pt x="4264" y="25381"/>
                  </a:lnTo>
                  <a:lnTo>
                    <a:pt x="4516" y="25580"/>
                  </a:lnTo>
                  <a:lnTo>
                    <a:pt x="4768" y="25766"/>
                  </a:lnTo>
                  <a:lnTo>
                    <a:pt x="5021" y="25939"/>
                  </a:lnTo>
                  <a:lnTo>
                    <a:pt x="5286" y="26111"/>
                  </a:lnTo>
                  <a:lnTo>
                    <a:pt x="5552" y="26284"/>
                  </a:lnTo>
                  <a:lnTo>
                    <a:pt x="5831" y="26430"/>
                  </a:lnTo>
                  <a:lnTo>
                    <a:pt x="6110" y="26590"/>
                  </a:lnTo>
                  <a:lnTo>
                    <a:pt x="6402" y="26736"/>
                  </a:lnTo>
                  <a:lnTo>
                    <a:pt x="6681" y="26868"/>
                  </a:lnTo>
                  <a:lnTo>
                    <a:pt x="6986" y="27001"/>
                  </a:lnTo>
                  <a:lnTo>
                    <a:pt x="7278" y="27121"/>
                  </a:lnTo>
                  <a:lnTo>
                    <a:pt x="7584" y="27227"/>
                  </a:lnTo>
                  <a:lnTo>
                    <a:pt x="7903" y="27333"/>
                  </a:lnTo>
                  <a:lnTo>
                    <a:pt x="8208" y="27440"/>
                  </a:lnTo>
                  <a:lnTo>
                    <a:pt x="8527" y="27519"/>
                  </a:lnTo>
                  <a:lnTo>
                    <a:pt x="8859" y="27612"/>
                  </a:lnTo>
                  <a:lnTo>
                    <a:pt x="9178" y="27679"/>
                  </a:lnTo>
                  <a:lnTo>
                    <a:pt x="9510" y="27745"/>
                  </a:lnTo>
                  <a:lnTo>
                    <a:pt x="9855" y="27798"/>
                  </a:lnTo>
                  <a:lnTo>
                    <a:pt x="10187" y="27851"/>
                  </a:lnTo>
                  <a:lnTo>
                    <a:pt x="10532" y="27891"/>
                  </a:lnTo>
                  <a:lnTo>
                    <a:pt x="10891" y="27918"/>
                  </a:lnTo>
                  <a:lnTo>
                    <a:pt x="11236" y="27944"/>
                  </a:lnTo>
                  <a:lnTo>
                    <a:pt x="11595" y="27958"/>
                  </a:lnTo>
                  <a:lnTo>
                    <a:pt x="11953" y="27971"/>
                  </a:lnTo>
                  <a:lnTo>
                    <a:pt x="11953" y="27971"/>
                  </a:lnTo>
                  <a:lnTo>
                    <a:pt x="12312" y="27958"/>
                  </a:lnTo>
                  <a:lnTo>
                    <a:pt x="12684" y="27944"/>
                  </a:lnTo>
                  <a:lnTo>
                    <a:pt x="13042" y="27918"/>
                  </a:lnTo>
                  <a:lnTo>
                    <a:pt x="13401" y="27891"/>
                  </a:lnTo>
                  <a:lnTo>
                    <a:pt x="13760" y="27851"/>
                  </a:lnTo>
                  <a:lnTo>
                    <a:pt x="14105" y="27798"/>
                  </a:lnTo>
                  <a:lnTo>
                    <a:pt x="14463" y="27745"/>
                  </a:lnTo>
                  <a:lnTo>
                    <a:pt x="14822" y="27679"/>
                  </a:lnTo>
                  <a:lnTo>
                    <a:pt x="15167" y="27612"/>
                  </a:lnTo>
                  <a:lnTo>
                    <a:pt x="15513" y="27519"/>
                  </a:lnTo>
                  <a:lnTo>
                    <a:pt x="15871" y="27440"/>
                  </a:lnTo>
                  <a:lnTo>
                    <a:pt x="16217" y="27333"/>
                  </a:lnTo>
                  <a:lnTo>
                    <a:pt x="16549" y="27227"/>
                  </a:lnTo>
                  <a:lnTo>
                    <a:pt x="16894" y="27121"/>
                  </a:lnTo>
                  <a:lnTo>
                    <a:pt x="17239" y="27001"/>
                  </a:lnTo>
                  <a:lnTo>
                    <a:pt x="17571" y="26868"/>
                  </a:lnTo>
                  <a:lnTo>
                    <a:pt x="18235" y="26590"/>
                  </a:lnTo>
                  <a:lnTo>
                    <a:pt x="18886" y="26284"/>
                  </a:lnTo>
                  <a:lnTo>
                    <a:pt x="19524" y="25939"/>
                  </a:lnTo>
                  <a:lnTo>
                    <a:pt x="20148" y="25580"/>
                  </a:lnTo>
                  <a:lnTo>
                    <a:pt x="20759" y="25182"/>
                  </a:lnTo>
                  <a:lnTo>
                    <a:pt x="21343" y="24770"/>
                  </a:lnTo>
                  <a:lnTo>
                    <a:pt x="21927" y="24332"/>
                  </a:lnTo>
                  <a:lnTo>
                    <a:pt x="22485" y="23867"/>
                  </a:lnTo>
                  <a:lnTo>
                    <a:pt x="23016" y="23389"/>
                  </a:lnTo>
                  <a:lnTo>
                    <a:pt x="23534" y="22884"/>
                  </a:lnTo>
                  <a:lnTo>
                    <a:pt x="24039" y="22353"/>
                  </a:lnTo>
                  <a:lnTo>
                    <a:pt x="24517" y="21795"/>
                  </a:lnTo>
                  <a:lnTo>
                    <a:pt x="24969" y="21237"/>
                  </a:lnTo>
                  <a:lnTo>
                    <a:pt x="25394" y="20653"/>
                  </a:lnTo>
                  <a:lnTo>
                    <a:pt x="25792" y="20042"/>
                  </a:lnTo>
                  <a:lnTo>
                    <a:pt x="26177" y="19431"/>
                  </a:lnTo>
                  <a:lnTo>
                    <a:pt x="26523" y="18794"/>
                  </a:lnTo>
                  <a:lnTo>
                    <a:pt x="26695" y="18475"/>
                  </a:lnTo>
                  <a:lnTo>
                    <a:pt x="26841" y="18143"/>
                  </a:lnTo>
                  <a:lnTo>
                    <a:pt x="27001" y="17811"/>
                  </a:lnTo>
                  <a:lnTo>
                    <a:pt x="27134" y="17479"/>
                  </a:lnTo>
                  <a:lnTo>
                    <a:pt x="27280" y="17147"/>
                  </a:lnTo>
                  <a:lnTo>
                    <a:pt x="27399" y="16801"/>
                  </a:lnTo>
                  <a:lnTo>
                    <a:pt x="27519" y="16456"/>
                  </a:lnTo>
                  <a:lnTo>
                    <a:pt x="27638" y="16111"/>
                  </a:lnTo>
                  <a:lnTo>
                    <a:pt x="27731" y="15765"/>
                  </a:lnTo>
                  <a:lnTo>
                    <a:pt x="27838" y="15420"/>
                  </a:lnTo>
                  <a:lnTo>
                    <a:pt x="27917" y="15062"/>
                  </a:lnTo>
                  <a:lnTo>
                    <a:pt x="27997" y="14703"/>
                  </a:lnTo>
                  <a:lnTo>
                    <a:pt x="28063" y="14344"/>
                  </a:lnTo>
                  <a:lnTo>
                    <a:pt x="28130" y="13986"/>
                  </a:lnTo>
                  <a:lnTo>
                    <a:pt x="28130" y="13986"/>
                  </a:lnTo>
                  <a:lnTo>
                    <a:pt x="28209" y="13415"/>
                  </a:lnTo>
                  <a:lnTo>
                    <a:pt x="28263" y="12857"/>
                  </a:lnTo>
                  <a:lnTo>
                    <a:pt x="28289" y="12312"/>
                  </a:lnTo>
                  <a:lnTo>
                    <a:pt x="28302" y="11768"/>
                  </a:lnTo>
                  <a:lnTo>
                    <a:pt x="28289" y="11223"/>
                  </a:lnTo>
                  <a:lnTo>
                    <a:pt x="28249" y="10692"/>
                  </a:lnTo>
                  <a:lnTo>
                    <a:pt x="28196" y="10174"/>
                  </a:lnTo>
                  <a:lnTo>
                    <a:pt x="28116" y="9656"/>
                  </a:lnTo>
                  <a:lnTo>
                    <a:pt x="28116" y="9656"/>
                  </a:lnTo>
                  <a:lnTo>
                    <a:pt x="27838" y="10055"/>
                  </a:lnTo>
                  <a:lnTo>
                    <a:pt x="27532" y="10453"/>
                  </a:lnTo>
                  <a:lnTo>
                    <a:pt x="27200" y="10825"/>
                  </a:lnTo>
                  <a:lnTo>
                    <a:pt x="26855" y="11170"/>
                  </a:lnTo>
                  <a:lnTo>
                    <a:pt x="26483" y="11502"/>
                  </a:lnTo>
                  <a:lnTo>
                    <a:pt x="26098" y="11808"/>
                  </a:lnTo>
                  <a:lnTo>
                    <a:pt x="25699" y="12087"/>
                  </a:lnTo>
                  <a:lnTo>
                    <a:pt x="25274" y="12352"/>
                  </a:lnTo>
                  <a:lnTo>
                    <a:pt x="24836" y="12591"/>
                  </a:lnTo>
                  <a:lnTo>
                    <a:pt x="24398" y="12790"/>
                  </a:lnTo>
                  <a:lnTo>
                    <a:pt x="23933" y="12976"/>
                  </a:lnTo>
                  <a:lnTo>
                    <a:pt x="23468" y="13122"/>
                  </a:lnTo>
                  <a:lnTo>
                    <a:pt x="23229" y="13176"/>
                  </a:lnTo>
                  <a:lnTo>
                    <a:pt x="22990" y="13242"/>
                  </a:lnTo>
                  <a:lnTo>
                    <a:pt x="22751" y="13282"/>
                  </a:lnTo>
                  <a:lnTo>
                    <a:pt x="22512" y="13322"/>
                  </a:lnTo>
                  <a:lnTo>
                    <a:pt x="22273" y="13348"/>
                  </a:lnTo>
                  <a:lnTo>
                    <a:pt x="22020" y="13375"/>
                  </a:lnTo>
                  <a:lnTo>
                    <a:pt x="21781" y="13388"/>
                  </a:lnTo>
                  <a:lnTo>
                    <a:pt x="21529" y="13388"/>
                  </a:lnTo>
                  <a:lnTo>
                    <a:pt x="21529" y="13388"/>
                  </a:lnTo>
                  <a:lnTo>
                    <a:pt x="21184" y="13388"/>
                  </a:lnTo>
                  <a:lnTo>
                    <a:pt x="20852" y="13362"/>
                  </a:lnTo>
                  <a:lnTo>
                    <a:pt x="20520" y="13308"/>
                  </a:lnTo>
                  <a:lnTo>
                    <a:pt x="20201" y="13255"/>
                  </a:lnTo>
                  <a:lnTo>
                    <a:pt x="19895" y="13176"/>
                  </a:lnTo>
                  <a:lnTo>
                    <a:pt x="19590" y="13096"/>
                  </a:lnTo>
                  <a:lnTo>
                    <a:pt x="19298" y="12990"/>
                  </a:lnTo>
                  <a:lnTo>
                    <a:pt x="19006" y="12870"/>
                  </a:lnTo>
                  <a:lnTo>
                    <a:pt x="18727" y="12737"/>
                  </a:lnTo>
                  <a:lnTo>
                    <a:pt x="18461" y="12578"/>
                  </a:lnTo>
                  <a:lnTo>
                    <a:pt x="18209" y="12419"/>
                  </a:lnTo>
                  <a:lnTo>
                    <a:pt x="17970" y="12246"/>
                  </a:lnTo>
                  <a:lnTo>
                    <a:pt x="17731" y="12060"/>
                  </a:lnTo>
                  <a:lnTo>
                    <a:pt x="17518" y="11861"/>
                  </a:lnTo>
                  <a:lnTo>
                    <a:pt x="17306" y="11648"/>
                  </a:lnTo>
                  <a:lnTo>
                    <a:pt x="17106" y="11436"/>
                  </a:lnTo>
                  <a:lnTo>
                    <a:pt x="16920" y="11197"/>
                  </a:lnTo>
                  <a:lnTo>
                    <a:pt x="16748" y="10958"/>
                  </a:lnTo>
                  <a:lnTo>
                    <a:pt x="16588" y="10705"/>
                  </a:lnTo>
                  <a:lnTo>
                    <a:pt x="16442" y="10440"/>
                  </a:lnTo>
                  <a:lnTo>
                    <a:pt x="16309" y="10174"/>
                  </a:lnTo>
                  <a:lnTo>
                    <a:pt x="16190" y="9895"/>
                  </a:lnTo>
                  <a:lnTo>
                    <a:pt x="16097" y="9603"/>
                  </a:lnTo>
                  <a:lnTo>
                    <a:pt x="16004" y="9297"/>
                  </a:lnTo>
                  <a:lnTo>
                    <a:pt x="15938" y="9005"/>
                  </a:lnTo>
                  <a:lnTo>
                    <a:pt x="15871" y="8687"/>
                  </a:lnTo>
                  <a:lnTo>
                    <a:pt x="15831" y="8368"/>
                  </a:lnTo>
                  <a:lnTo>
                    <a:pt x="15805" y="8049"/>
                  </a:lnTo>
                  <a:lnTo>
                    <a:pt x="15805" y="7717"/>
                  </a:lnTo>
                  <a:lnTo>
                    <a:pt x="15818" y="7385"/>
                  </a:lnTo>
                  <a:lnTo>
                    <a:pt x="15845" y="7040"/>
                  </a:lnTo>
                  <a:lnTo>
                    <a:pt x="15884" y="6694"/>
                  </a:lnTo>
                  <a:lnTo>
                    <a:pt x="15884" y="6694"/>
                  </a:lnTo>
                  <a:lnTo>
                    <a:pt x="15924" y="6455"/>
                  </a:lnTo>
                  <a:lnTo>
                    <a:pt x="15977" y="6203"/>
                  </a:lnTo>
                  <a:lnTo>
                    <a:pt x="16044" y="5964"/>
                  </a:lnTo>
                  <a:lnTo>
                    <a:pt x="16110" y="5725"/>
                  </a:lnTo>
                  <a:lnTo>
                    <a:pt x="16190" y="5499"/>
                  </a:lnTo>
                  <a:lnTo>
                    <a:pt x="16270" y="5260"/>
                  </a:lnTo>
                  <a:lnTo>
                    <a:pt x="16363" y="5034"/>
                  </a:lnTo>
                  <a:lnTo>
                    <a:pt x="16456" y="4795"/>
                  </a:lnTo>
                  <a:lnTo>
                    <a:pt x="16668" y="4357"/>
                  </a:lnTo>
                  <a:lnTo>
                    <a:pt x="16920" y="3932"/>
                  </a:lnTo>
                  <a:lnTo>
                    <a:pt x="17186" y="3507"/>
                  </a:lnTo>
                  <a:lnTo>
                    <a:pt x="17492" y="3122"/>
                  </a:lnTo>
                  <a:lnTo>
                    <a:pt x="17810" y="2737"/>
                  </a:lnTo>
                  <a:lnTo>
                    <a:pt x="18142" y="2378"/>
                  </a:lnTo>
                  <a:lnTo>
                    <a:pt x="18514" y="2033"/>
                  </a:lnTo>
                  <a:lnTo>
                    <a:pt x="18886" y="1714"/>
                  </a:lnTo>
                  <a:lnTo>
                    <a:pt x="19284" y="1422"/>
                  </a:lnTo>
                  <a:lnTo>
                    <a:pt x="19696" y="1156"/>
                  </a:lnTo>
                  <a:lnTo>
                    <a:pt x="20121" y="917"/>
                  </a:lnTo>
                  <a:lnTo>
                    <a:pt x="20573" y="691"/>
                  </a:lnTo>
                  <a:lnTo>
                    <a:pt x="20573" y="691"/>
                  </a:lnTo>
                  <a:lnTo>
                    <a:pt x="20081" y="532"/>
                  </a:lnTo>
                  <a:lnTo>
                    <a:pt x="19577" y="399"/>
                  </a:lnTo>
                  <a:lnTo>
                    <a:pt x="19059" y="280"/>
                  </a:lnTo>
                  <a:lnTo>
                    <a:pt x="18541" y="187"/>
                  </a:lnTo>
                  <a:lnTo>
                    <a:pt x="17996" y="107"/>
                  </a:lnTo>
                  <a:lnTo>
                    <a:pt x="17452" y="54"/>
                  </a:lnTo>
                  <a:lnTo>
                    <a:pt x="16907" y="14"/>
                  </a:lnTo>
                  <a:lnTo>
                    <a:pt x="16336" y="1"/>
                  </a:lnTo>
                  <a:lnTo>
                    <a:pt x="163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3"/>
            <p:cNvSpPr/>
            <p:nvPr/>
          </p:nvSpPr>
          <p:spPr>
            <a:xfrm>
              <a:off x="3025550" y="238125"/>
              <a:ext cx="2539375" cy="1573175"/>
            </a:xfrm>
            <a:custGeom>
              <a:rect b="b" l="l" r="r" t="t"/>
              <a:pathLst>
                <a:path extrusionOk="0" h="62927" w="101575">
                  <a:moveTo>
                    <a:pt x="50788" y="0"/>
                  </a:moveTo>
                  <a:lnTo>
                    <a:pt x="50788" y="0"/>
                  </a:lnTo>
                  <a:lnTo>
                    <a:pt x="49473" y="13"/>
                  </a:lnTo>
                  <a:lnTo>
                    <a:pt x="48171" y="40"/>
                  </a:lnTo>
                  <a:lnTo>
                    <a:pt x="46883" y="80"/>
                  </a:lnTo>
                  <a:lnTo>
                    <a:pt x="45595" y="146"/>
                  </a:lnTo>
                  <a:lnTo>
                    <a:pt x="44320" y="226"/>
                  </a:lnTo>
                  <a:lnTo>
                    <a:pt x="43058" y="319"/>
                  </a:lnTo>
                  <a:lnTo>
                    <a:pt x="41797" y="438"/>
                  </a:lnTo>
                  <a:lnTo>
                    <a:pt x="40548" y="558"/>
                  </a:lnTo>
                  <a:lnTo>
                    <a:pt x="39313" y="717"/>
                  </a:lnTo>
                  <a:lnTo>
                    <a:pt x="38091" y="877"/>
                  </a:lnTo>
                  <a:lnTo>
                    <a:pt x="36883" y="1049"/>
                  </a:lnTo>
                  <a:lnTo>
                    <a:pt x="35687" y="1248"/>
                  </a:lnTo>
                  <a:lnTo>
                    <a:pt x="34505" y="1461"/>
                  </a:lnTo>
                  <a:lnTo>
                    <a:pt x="33323" y="1687"/>
                  </a:lnTo>
                  <a:lnTo>
                    <a:pt x="32168" y="1926"/>
                  </a:lnTo>
                  <a:lnTo>
                    <a:pt x="31026" y="2191"/>
                  </a:lnTo>
                  <a:lnTo>
                    <a:pt x="29883" y="2457"/>
                  </a:lnTo>
                  <a:lnTo>
                    <a:pt x="28768" y="2749"/>
                  </a:lnTo>
                  <a:lnTo>
                    <a:pt x="27665" y="3041"/>
                  </a:lnTo>
                  <a:lnTo>
                    <a:pt x="26576" y="3360"/>
                  </a:lnTo>
                  <a:lnTo>
                    <a:pt x="25514" y="3692"/>
                  </a:lnTo>
                  <a:lnTo>
                    <a:pt x="24451" y="4024"/>
                  </a:lnTo>
                  <a:lnTo>
                    <a:pt x="23415" y="4383"/>
                  </a:lnTo>
                  <a:lnTo>
                    <a:pt x="22393" y="4755"/>
                  </a:lnTo>
                  <a:lnTo>
                    <a:pt x="21383" y="5140"/>
                  </a:lnTo>
                  <a:lnTo>
                    <a:pt x="20401" y="5525"/>
                  </a:lnTo>
                  <a:lnTo>
                    <a:pt x="19431" y="5937"/>
                  </a:lnTo>
                  <a:lnTo>
                    <a:pt x="18488" y="6362"/>
                  </a:lnTo>
                  <a:lnTo>
                    <a:pt x="17558" y="6787"/>
                  </a:lnTo>
                  <a:lnTo>
                    <a:pt x="16642" y="7238"/>
                  </a:lnTo>
                  <a:lnTo>
                    <a:pt x="15752" y="7690"/>
                  </a:lnTo>
                  <a:lnTo>
                    <a:pt x="14876" y="8155"/>
                  </a:lnTo>
                  <a:lnTo>
                    <a:pt x="14026" y="8633"/>
                  </a:lnTo>
                  <a:lnTo>
                    <a:pt x="13189" y="9124"/>
                  </a:lnTo>
                  <a:lnTo>
                    <a:pt x="12392" y="9616"/>
                  </a:lnTo>
                  <a:lnTo>
                    <a:pt x="11595" y="10134"/>
                  </a:lnTo>
                  <a:lnTo>
                    <a:pt x="10838" y="10651"/>
                  </a:lnTo>
                  <a:lnTo>
                    <a:pt x="10095" y="11183"/>
                  </a:lnTo>
                  <a:lnTo>
                    <a:pt x="9377" y="11727"/>
                  </a:lnTo>
                  <a:lnTo>
                    <a:pt x="8673" y="12272"/>
                  </a:lnTo>
                  <a:lnTo>
                    <a:pt x="8009" y="12843"/>
                  </a:lnTo>
                  <a:lnTo>
                    <a:pt x="7359" y="13401"/>
                  </a:lnTo>
                  <a:lnTo>
                    <a:pt x="6734" y="13985"/>
                  </a:lnTo>
                  <a:lnTo>
                    <a:pt x="6137" y="14569"/>
                  </a:lnTo>
                  <a:lnTo>
                    <a:pt x="5552" y="15167"/>
                  </a:lnTo>
                  <a:lnTo>
                    <a:pt x="5008" y="15778"/>
                  </a:lnTo>
                  <a:lnTo>
                    <a:pt x="4490" y="16389"/>
                  </a:lnTo>
                  <a:lnTo>
                    <a:pt x="3998" y="17013"/>
                  </a:lnTo>
                  <a:lnTo>
                    <a:pt x="3520" y="17637"/>
                  </a:lnTo>
                  <a:lnTo>
                    <a:pt x="3082" y="18275"/>
                  </a:lnTo>
                  <a:lnTo>
                    <a:pt x="2670" y="18912"/>
                  </a:lnTo>
                  <a:lnTo>
                    <a:pt x="2285" y="19563"/>
                  </a:lnTo>
                  <a:lnTo>
                    <a:pt x="1927" y="20227"/>
                  </a:lnTo>
                  <a:lnTo>
                    <a:pt x="1595" y="20891"/>
                  </a:lnTo>
                  <a:lnTo>
                    <a:pt x="1302" y="21555"/>
                  </a:lnTo>
                  <a:lnTo>
                    <a:pt x="1037" y="22233"/>
                  </a:lnTo>
                  <a:lnTo>
                    <a:pt x="798" y="22923"/>
                  </a:lnTo>
                  <a:lnTo>
                    <a:pt x="585" y="23601"/>
                  </a:lnTo>
                  <a:lnTo>
                    <a:pt x="413" y="24305"/>
                  </a:lnTo>
                  <a:lnTo>
                    <a:pt x="333" y="24650"/>
                  </a:lnTo>
                  <a:lnTo>
                    <a:pt x="266" y="24995"/>
                  </a:lnTo>
                  <a:lnTo>
                    <a:pt x="200" y="25354"/>
                  </a:lnTo>
                  <a:lnTo>
                    <a:pt x="147" y="25699"/>
                  </a:lnTo>
                  <a:lnTo>
                    <a:pt x="107" y="26058"/>
                  </a:lnTo>
                  <a:lnTo>
                    <a:pt x="67" y="26416"/>
                  </a:lnTo>
                  <a:lnTo>
                    <a:pt x="41" y="26775"/>
                  </a:lnTo>
                  <a:lnTo>
                    <a:pt x="14" y="27133"/>
                  </a:lnTo>
                  <a:lnTo>
                    <a:pt x="1" y="27492"/>
                  </a:lnTo>
                  <a:lnTo>
                    <a:pt x="1" y="27851"/>
                  </a:lnTo>
                  <a:lnTo>
                    <a:pt x="1" y="27851"/>
                  </a:lnTo>
                  <a:lnTo>
                    <a:pt x="14" y="28448"/>
                  </a:lnTo>
                  <a:lnTo>
                    <a:pt x="54" y="29059"/>
                  </a:lnTo>
                  <a:lnTo>
                    <a:pt x="107" y="29657"/>
                  </a:lnTo>
                  <a:lnTo>
                    <a:pt x="187" y="30254"/>
                  </a:lnTo>
                  <a:lnTo>
                    <a:pt x="293" y="30839"/>
                  </a:lnTo>
                  <a:lnTo>
                    <a:pt x="426" y="31436"/>
                  </a:lnTo>
                  <a:lnTo>
                    <a:pt x="572" y="32021"/>
                  </a:lnTo>
                  <a:lnTo>
                    <a:pt x="745" y="32605"/>
                  </a:lnTo>
                  <a:lnTo>
                    <a:pt x="931" y="33176"/>
                  </a:lnTo>
                  <a:lnTo>
                    <a:pt x="1143" y="33747"/>
                  </a:lnTo>
                  <a:lnTo>
                    <a:pt x="1382" y="34318"/>
                  </a:lnTo>
                  <a:lnTo>
                    <a:pt x="1634" y="34890"/>
                  </a:lnTo>
                  <a:lnTo>
                    <a:pt x="1913" y="35447"/>
                  </a:lnTo>
                  <a:lnTo>
                    <a:pt x="2219" y="35992"/>
                  </a:lnTo>
                  <a:lnTo>
                    <a:pt x="2524" y="36550"/>
                  </a:lnTo>
                  <a:lnTo>
                    <a:pt x="2870" y="37094"/>
                  </a:lnTo>
                  <a:lnTo>
                    <a:pt x="3228" y="37639"/>
                  </a:lnTo>
                  <a:lnTo>
                    <a:pt x="3600" y="38170"/>
                  </a:lnTo>
                  <a:lnTo>
                    <a:pt x="3998" y="38701"/>
                  </a:lnTo>
                  <a:lnTo>
                    <a:pt x="4423" y="39219"/>
                  </a:lnTo>
                  <a:lnTo>
                    <a:pt x="4848" y="39737"/>
                  </a:lnTo>
                  <a:lnTo>
                    <a:pt x="5300" y="40255"/>
                  </a:lnTo>
                  <a:lnTo>
                    <a:pt x="5778" y="40760"/>
                  </a:lnTo>
                  <a:lnTo>
                    <a:pt x="6270" y="41251"/>
                  </a:lnTo>
                  <a:lnTo>
                    <a:pt x="6774" y="41756"/>
                  </a:lnTo>
                  <a:lnTo>
                    <a:pt x="7305" y="42234"/>
                  </a:lnTo>
                  <a:lnTo>
                    <a:pt x="7850" y="42725"/>
                  </a:lnTo>
                  <a:lnTo>
                    <a:pt x="8408" y="43190"/>
                  </a:lnTo>
                  <a:lnTo>
                    <a:pt x="8979" y="43668"/>
                  </a:lnTo>
                  <a:lnTo>
                    <a:pt x="9577" y="44120"/>
                  </a:lnTo>
                  <a:lnTo>
                    <a:pt x="10187" y="44585"/>
                  </a:lnTo>
                  <a:lnTo>
                    <a:pt x="10812" y="45023"/>
                  </a:lnTo>
                  <a:lnTo>
                    <a:pt x="11462" y="45461"/>
                  </a:lnTo>
                  <a:lnTo>
                    <a:pt x="12113" y="45900"/>
                  </a:lnTo>
                  <a:lnTo>
                    <a:pt x="12791" y="46325"/>
                  </a:lnTo>
                  <a:lnTo>
                    <a:pt x="13481" y="46736"/>
                  </a:lnTo>
                  <a:lnTo>
                    <a:pt x="14185" y="47148"/>
                  </a:lnTo>
                  <a:lnTo>
                    <a:pt x="14902" y="47560"/>
                  </a:lnTo>
                  <a:lnTo>
                    <a:pt x="15646" y="47945"/>
                  </a:lnTo>
                  <a:lnTo>
                    <a:pt x="16390" y="48330"/>
                  </a:lnTo>
                  <a:lnTo>
                    <a:pt x="17147" y="48715"/>
                  </a:lnTo>
                  <a:lnTo>
                    <a:pt x="17930" y="49074"/>
                  </a:lnTo>
                  <a:lnTo>
                    <a:pt x="18714" y="49446"/>
                  </a:lnTo>
                  <a:lnTo>
                    <a:pt x="19524" y="49791"/>
                  </a:lnTo>
                  <a:lnTo>
                    <a:pt x="20334" y="50136"/>
                  </a:lnTo>
                  <a:lnTo>
                    <a:pt x="21171" y="50468"/>
                  </a:lnTo>
                  <a:lnTo>
                    <a:pt x="22008" y="50800"/>
                  </a:lnTo>
                  <a:lnTo>
                    <a:pt x="22871" y="51106"/>
                  </a:lnTo>
                  <a:lnTo>
                    <a:pt x="23734" y="51411"/>
                  </a:lnTo>
                  <a:lnTo>
                    <a:pt x="24611" y="51717"/>
                  </a:lnTo>
                  <a:lnTo>
                    <a:pt x="25501" y="51996"/>
                  </a:lnTo>
                  <a:lnTo>
                    <a:pt x="26404" y="52275"/>
                  </a:lnTo>
                  <a:lnTo>
                    <a:pt x="27320" y="52554"/>
                  </a:lnTo>
                  <a:lnTo>
                    <a:pt x="28237" y="52806"/>
                  </a:lnTo>
                  <a:lnTo>
                    <a:pt x="29179" y="53058"/>
                  </a:lnTo>
                  <a:lnTo>
                    <a:pt x="30122" y="53297"/>
                  </a:lnTo>
                  <a:lnTo>
                    <a:pt x="31079" y="53523"/>
                  </a:lnTo>
                  <a:lnTo>
                    <a:pt x="32048" y="53736"/>
                  </a:lnTo>
                  <a:lnTo>
                    <a:pt x="33018" y="53948"/>
                  </a:lnTo>
                  <a:lnTo>
                    <a:pt x="34001" y="54134"/>
                  </a:lnTo>
                  <a:lnTo>
                    <a:pt x="34997" y="54320"/>
                  </a:lnTo>
                  <a:lnTo>
                    <a:pt x="36006" y="54493"/>
                  </a:lnTo>
                  <a:lnTo>
                    <a:pt x="37015" y="54652"/>
                  </a:lnTo>
                  <a:lnTo>
                    <a:pt x="38038" y="54811"/>
                  </a:lnTo>
                  <a:lnTo>
                    <a:pt x="34067" y="62926"/>
                  </a:lnTo>
                  <a:lnTo>
                    <a:pt x="34067" y="62926"/>
                  </a:lnTo>
                  <a:lnTo>
                    <a:pt x="37560" y="62050"/>
                  </a:lnTo>
                  <a:lnTo>
                    <a:pt x="41411" y="61080"/>
                  </a:lnTo>
                  <a:lnTo>
                    <a:pt x="46193" y="59858"/>
                  </a:lnTo>
                  <a:lnTo>
                    <a:pt x="51558" y="58464"/>
                  </a:lnTo>
                  <a:lnTo>
                    <a:pt x="57163" y="56989"/>
                  </a:lnTo>
                  <a:lnTo>
                    <a:pt x="59939" y="56246"/>
                  </a:lnTo>
                  <a:lnTo>
                    <a:pt x="62648" y="55515"/>
                  </a:lnTo>
                  <a:lnTo>
                    <a:pt x="65251" y="54798"/>
                  </a:lnTo>
                  <a:lnTo>
                    <a:pt x="67695" y="54107"/>
                  </a:lnTo>
                  <a:lnTo>
                    <a:pt x="67695" y="54107"/>
                  </a:lnTo>
                  <a:lnTo>
                    <a:pt x="68611" y="53935"/>
                  </a:lnTo>
                  <a:lnTo>
                    <a:pt x="69528" y="53736"/>
                  </a:lnTo>
                  <a:lnTo>
                    <a:pt x="70431" y="53536"/>
                  </a:lnTo>
                  <a:lnTo>
                    <a:pt x="71334" y="53324"/>
                  </a:lnTo>
                  <a:lnTo>
                    <a:pt x="72210" y="53098"/>
                  </a:lnTo>
                  <a:lnTo>
                    <a:pt x="73087" y="52872"/>
                  </a:lnTo>
                  <a:lnTo>
                    <a:pt x="73963" y="52633"/>
                  </a:lnTo>
                  <a:lnTo>
                    <a:pt x="74813" y="52381"/>
                  </a:lnTo>
                  <a:lnTo>
                    <a:pt x="75663" y="52129"/>
                  </a:lnTo>
                  <a:lnTo>
                    <a:pt x="76500" y="51863"/>
                  </a:lnTo>
                  <a:lnTo>
                    <a:pt x="77337" y="51584"/>
                  </a:lnTo>
                  <a:lnTo>
                    <a:pt x="78147" y="51305"/>
                  </a:lnTo>
                  <a:lnTo>
                    <a:pt x="78957" y="51013"/>
                  </a:lnTo>
                  <a:lnTo>
                    <a:pt x="79754" y="50721"/>
                  </a:lnTo>
                  <a:lnTo>
                    <a:pt x="80538" y="50415"/>
                  </a:lnTo>
                  <a:lnTo>
                    <a:pt x="81321" y="50097"/>
                  </a:lnTo>
                  <a:lnTo>
                    <a:pt x="82078" y="49778"/>
                  </a:lnTo>
                  <a:lnTo>
                    <a:pt x="82835" y="49446"/>
                  </a:lnTo>
                  <a:lnTo>
                    <a:pt x="83566" y="49114"/>
                  </a:lnTo>
                  <a:lnTo>
                    <a:pt x="84296" y="48768"/>
                  </a:lnTo>
                  <a:lnTo>
                    <a:pt x="85013" y="48423"/>
                  </a:lnTo>
                  <a:lnTo>
                    <a:pt x="85717" y="48064"/>
                  </a:lnTo>
                  <a:lnTo>
                    <a:pt x="86408" y="47693"/>
                  </a:lnTo>
                  <a:lnTo>
                    <a:pt x="87085" y="47321"/>
                  </a:lnTo>
                  <a:lnTo>
                    <a:pt x="87749" y="46936"/>
                  </a:lnTo>
                  <a:lnTo>
                    <a:pt x="88400" y="46550"/>
                  </a:lnTo>
                  <a:lnTo>
                    <a:pt x="89051" y="46165"/>
                  </a:lnTo>
                  <a:lnTo>
                    <a:pt x="89675" y="45767"/>
                  </a:lnTo>
                  <a:lnTo>
                    <a:pt x="90286" y="45355"/>
                  </a:lnTo>
                  <a:lnTo>
                    <a:pt x="90884" y="44943"/>
                  </a:lnTo>
                  <a:lnTo>
                    <a:pt x="91468" y="44518"/>
                  </a:lnTo>
                  <a:lnTo>
                    <a:pt x="92039" y="44093"/>
                  </a:lnTo>
                  <a:lnTo>
                    <a:pt x="92597" y="43668"/>
                  </a:lnTo>
                  <a:lnTo>
                    <a:pt x="93128" y="43230"/>
                  </a:lnTo>
                  <a:lnTo>
                    <a:pt x="93659" y="42779"/>
                  </a:lnTo>
                  <a:lnTo>
                    <a:pt x="94164" y="42327"/>
                  </a:lnTo>
                  <a:lnTo>
                    <a:pt x="94669" y="41875"/>
                  </a:lnTo>
                  <a:lnTo>
                    <a:pt x="95147" y="41424"/>
                  </a:lnTo>
                  <a:lnTo>
                    <a:pt x="95612" y="40946"/>
                  </a:lnTo>
                  <a:lnTo>
                    <a:pt x="96063" y="40481"/>
                  </a:lnTo>
                  <a:lnTo>
                    <a:pt x="96488" y="40003"/>
                  </a:lnTo>
                  <a:lnTo>
                    <a:pt x="96913" y="39525"/>
                  </a:lnTo>
                  <a:lnTo>
                    <a:pt x="97312" y="39033"/>
                  </a:lnTo>
                  <a:lnTo>
                    <a:pt x="97697" y="38542"/>
                  </a:lnTo>
                  <a:lnTo>
                    <a:pt x="98055" y="38050"/>
                  </a:lnTo>
                  <a:lnTo>
                    <a:pt x="98414" y="37546"/>
                  </a:lnTo>
                  <a:lnTo>
                    <a:pt x="98746" y="37041"/>
                  </a:lnTo>
                  <a:lnTo>
                    <a:pt x="99051" y="36536"/>
                  </a:lnTo>
                  <a:lnTo>
                    <a:pt x="99357" y="36018"/>
                  </a:lnTo>
                  <a:lnTo>
                    <a:pt x="99636" y="35501"/>
                  </a:lnTo>
                  <a:lnTo>
                    <a:pt x="99901" y="34969"/>
                  </a:lnTo>
                  <a:lnTo>
                    <a:pt x="100141" y="34451"/>
                  </a:lnTo>
                  <a:lnTo>
                    <a:pt x="100366" y="33920"/>
                  </a:lnTo>
                  <a:lnTo>
                    <a:pt x="100566" y="33376"/>
                  </a:lnTo>
                  <a:lnTo>
                    <a:pt x="100765" y="32844"/>
                  </a:lnTo>
                  <a:lnTo>
                    <a:pt x="100924" y="32300"/>
                  </a:lnTo>
                  <a:lnTo>
                    <a:pt x="101084" y="31755"/>
                  </a:lnTo>
                  <a:lnTo>
                    <a:pt x="101203" y="31211"/>
                  </a:lnTo>
                  <a:lnTo>
                    <a:pt x="101323" y="30653"/>
                  </a:lnTo>
                  <a:lnTo>
                    <a:pt x="101416" y="30095"/>
                  </a:lnTo>
                  <a:lnTo>
                    <a:pt x="101482" y="29537"/>
                  </a:lnTo>
                  <a:lnTo>
                    <a:pt x="101535" y="28979"/>
                  </a:lnTo>
                  <a:lnTo>
                    <a:pt x="101562" y="28408"/>
                  </a:lnTo>
                  <a:lnTo>
                    <a:pt x="101575" y="27851"/>
                  </a:lnTo>
                  <a:lnTo>
                    <a:pt x="101575" y="27851"/>
                  </a:lnTo>
                  <a:lnTo>
                    <a:pt x="101575" y="27492"/>
                  </a:lnTo>
                  <a:lnTo>
                    <a:pt x="101562" y="27133"/>
                  </a:lnTo>
                  <a:lnTo>
                    <a:pt x="101535" y="26775"/>
                  </a:lnTo>
                  <a:lnTo>
                    <a:pt x="101508" y="26416"/>
                  </a:lnTo>
                  <a:lnTo>
                    <a:pt x="101469" y="26058"/>
                  </a:lnTo>
                  <a:lnTo>
                    <a:pt x="101429" y="25699"/>
                  </a:lnTo>
                  <a:lnTo>
                    <a:pt x="101376" y="25354"/>
                  </a:lnTo>
                  <a:lnTo>
                    <a:pt x="101309" y="24995"/>
                  </a:lnTo>
                  <a:lnTo>
                    <a:pt x="101243" y="24650"/>
                  </a:lnTo>
                  <a:lnTo>
                    <a:pt x="101163" y="24305"/>
                  </a:lnTo>
                  <a:lnTo>
                    <a:pt x="100991" y="23601"/>
                  </a:lnTo>
                  <a:lnTo>
                    <a:pt x="100778" y="22923"/>
                  </a:lnTo>
                  <a:lnTo>
                    <a:pt x="100539" y="22233"/>
                  </a:lnTo>
                  <a:lnTo>
                    <a:pt x="100273" y="21555"/>
                  </a:lnTo>
                  <a:lnTo>
                    <a:pt x="99981" y="20891"/>
                  </a:lnTo>
                  <a:lnTo>
                    <a:pt x="99649" y="20227"/>
                  </a:lnTo>
                  <a:lnTo>
                    <a:pt x="99291" y="19563"/>
                  </a:lnTo>
                  <a:lnTo>
                    <a:pt x="98905" y="18912"/>
                  </a:lnTo>
                  <a:lnTo>
                    <a:pt x="98494" y="18275"/>
                  </a:lnTo>
                  <a:lnTo>
                    <a:pt x="98055" y="17637"/>
                  </a:lnTo>
                  <a:lnTo>
                    <a:pt x="97591" y="17013"/>
                  </a:lnTo>
                  <a:lnTo>
                    <a:pt x="97086" y="16389"/>
                  </a:lnTo>
                  <a:lnTo>
                    <a:pt x="96568" y="15778"/>
                  </a:lnTo>
                  <a:lnTo>
                    <a:pt x="96023" y="15167"/>
                  </a:lnTo>
                  <a:lnTo>
                    <a:pt x="95452" y="14569"/>
                  </a:lnTo>
                  <a:lnTo>
                    <a:pt x="94841" y="13985"/>
                  </a:lnTo>
                  <a:lnTo>
                    <a:pt x="94217" y="13401"/>
                  </a:lnTo>
                  <a:lnTo>
                    <a:pt x="93580" y="12843"/>
                  </a:lnTo>
                  <a:lnTo>
                    <a:pt x="92902" y="12272"/>
                  </a:lnTo>
                  <a:lnTo>
                    <a:pt x="92212" y="11727"/>
                  </a:lnTo>
                  <a:lnTo>
                    <a:pt x="91481" y="11183"/>
                  </a:lnTo>
                  <a:lnTo>
                    <a:pt x="90738" y="10651"/>
                  </a:lnTo>
                  <a:lnTo>
                    <a:pt x="89980" y="10134"/>
                  </a:lnTo>
                  <a:lnTo>
                    <a:pt x="89197" y="9616"/>
                  </a:lnTo>
                  <a:lnTo>
                    <a:pt x="88387" y="9124"/>
                  </a:lnTo>
                  <a:lnTo>
                    <a:pt x="87550" y="8633"/>
                  </a:lnTo>
                  <a:lnTo>
                    <a:pt x="86700" y="8155"/>
                  </a:lnTo>
                  <a:lnTo>
                    <a:pt x="85823" y="7690"/>
                  </a:lnTo>
                  <a:lnTo>
                    <a:pt x="84934" y="7238"/>
                  </a:lnTo>
                  <a:lnTo>
                    <a:pt x="84031" y="6787"/>
                  </a:lnTo>
                  <a:lnTo>
                    <a:pt x="83088" y="6362"/>
                  </a:lnTo>
                  <a:lnTo>
                    <a:pt x="82145" y="5937"/>
                  </a:lnTo>
                  <a:lnTo>
                    <a:pt x="81175" y="5525"/>
                  </a:lnTo>
                  <a:lnTo>
                    <a:pt x="80192" y="5140"/>
                  </a:lnTo>
                  <a:lnTo>
                    <a:pt x="79183" y="4755"/>
                  </a:lnTo>
                  <a:lnTo>
                    <a:pt x="78160" y="4383"/>
                  </a:lnTo>
                  <a:lnTo>
                    <a:pt x="77124" y="4024"/>
                  </a:lnTo>
                  <a:lnTo>
                    <a:pt x="76062" y="3692"/>
                  </a:lnTo>
                  <a:lnTo>
                    <a:pt x="74999" y="3360"/>
                  </a:lnTo>
                  <a:lnTo>
                    <a:pt x="73910" y="3041"/>
                  </a:lnTo>
                  <a:lnTo>
                    <a:pt x="72808" y="2749"/>
                  </a:lnTo>
                  <a:lnTo>
                    <a:pt x="71692" y="2457"/>
                  </a:lnTo>
                  <a:lnTo>
                    <a:pt x="70563" y="2191"/>
                  </a:lnTo>
                  <a:lnTo>
                    <a:pt x="69408" y="1926"/>
                  </a:lnTo>
                  <a:lnTo>
                    <a:pt x="68253" y="1687"/>
                  </a:lnTo>
                  <a:lnTo>
                    <a:pt x="67084" y="1461"/>
                  </a:lnTo>
                  <a:lnTo>
                    <a:pt x="65889" y="1248"/>
                  </a:lnTo>
                  <a:lnTo>
                    <a:pt x="64693" y="1049"/>
                  </a:lnTo>
                  <a:lnTo>
                    <a:pt x="63485" y="877"/>
                  </a:lnTo>
                  <a:lnTo>
                    <a:pt x="62263" y="717"/>
                  </a:lnTo>
                  <a:lnTo>
                    <a:pt x="61028" y="558"/>
                  </a:lnTo>
                  <a:lnTo>
                    <a:pt x="59779" y="438"/>
                  </a:lnTo>
                  <a:lnTo>
                    <a:pt x="58517" y="319"/>
                  </a:lnTo>
                  <a:lnTo>
                    <a:pt x="57256" y="226"/>
                  </a:lnTo>
                  <a:lnTo>
                    <a:pt x="55981" y="146"/>
                  </a:lnTo>
                  <a:lnTo>
                    <a:pt x="54693" y="80"/>
                  </a:lnTo>
                  <a:lnTo>
                    <a:pt x="53404" y="40"/>
                  </a:lnTo>
                  <a:lnTo>
                    <a:pt x="52103" y="13"/>
                  </a:lnTo>
                  <a:lnTo>
                    <a:pt x="50788" y="0"/>
                  </a:lnTo>
                  <a:lnTo>
                    <a:pt x="507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3"/>
            <p:cNvSpPr/>
            <p:nvPr/>
          </p:nvSpPr>
          <p:spPr>
            <a:xfrm>
              <a:off x="3676325" y="717225"/>
              <a:ext cx="210550" cy="401125"/>
            </a:xfrm>
            <a:custGeom>
              <a:rect b="b" l="l" r="r" t="t"/>
              <a:pathLst>
                <a:path extrusionOk="0" h="16045" w="8422">
                  <a:moveTo>
                    <a:pt x="758" y="1"/>
                  </a:moveTo>
                  <a:lnTo>
                    <a:pt x="652" y="14"/>
                  </a:lnTo>
                  <a:lnTo>
                    <a:pt x="506" y="67"/>
                  </a:lnTo>
                  <a:lnTo>
                    <a:pt x="373" y="107"/>
                  </a:lnTo>
                  <a:lnTo>
                    <a:pt x="266" y="173"/>
                  </a:lnTo>
                  <a:lnTo>
                    <a:pt x="174" y="226"/>
                  </a:lnTo>
                  <a:lnTo>
                    <a:pt x="107" y="293"/>
                  </a:lnTo>
                  <a:lnTo>
                    <a:pt x="54" y="373"/>
                  </a:lnTo>
                  <a:lnTo>
                    <a:pt x="14" y="452"/>
                  </a:lnTo>
                  <a:lnTo>
                    <a:pt x="1" y="532"/>
                  </a:lnTo>
                  <a:lnTo>
                    <a:pt x="1" y="585"/>
                  </a:lnTo>
                  <a:lnTo>
                    <a:pt x="27" y="638"/>
                  </a:lnTo>
                  <a:lnTo>
                    <a:pt x="54" y="691"/>
                  </a:lnTo>
                  <a:lnTo>
                    <a:pt x="107" y="758"/>
                  </a:lnTo>
                  <a:lnTo>
                    <a:pt x="160" y="824"/>
                  </a:lnTo>
                  <a:lnTo>
                    <a:pt x="200" y="904"/>
                  </a:lnTo>
                  <a:lnTo>
                    <a:pt x="240" y="984"/>
                  </a:lnTo>
                  <a:lnTo>
                    <a:pt x="253" y="1076"/>
                  </a:lnTo>
                  <a:lnTo>
                    <a:pt x="253" y="13547"/>
                  </a:lnTo>
                  <a:lnTo>
                    <a:pt x="253" y="13747"/>
                  </a:lnTo>
                  <a:lnTo>
                    <a:pt x="213" y="13999"/>
                  </a:lnTo>
                  <a:lnTo>
                    <a:pt x="200" y="14305"/>
                  </a:lnTo>
                  <a:lnTo>
                    <a:pt x="200" y="14437"/>
                  </a:lnTo>
                  <a:lnTo>
                    <a:pt x="213" y="14557"/>
                  </a:lnTo>
                  <a:lnTo>
                    <a:pt x="240" y="14663"/>
                  </a:lnTo>
                  <a:lnTo>
                    <a:pt x="266" y="14769"/>
                  </a:lnTo>
                  <a:lnTo>
                    <a:pt x="306" y="14849"/>
                  </a:lnTo>
                  <a:lnTo>
                    <a:pt x="346" y="14929"/>
                  </a:lnTo>
                  <a:lnTo>
                    <a:pt x="439" y="15022"/>
                  </a:lnTo>
                  <a:lnTo>
                    <a:pt x="559" y="15128"/>
                  </a:lnTo>
                  <a:lnTo>
                    <a:pt x="705" y="15221"/>
                  </a:lnTo>
                  <a:lnTo>
                    <a:pt x="891" y="15314"/>
                  </a:lnTo>
                  <a:lnTo>
                    <a:pt x="1103" y="15420"/>
                  </a:lnTo>
                  <a:lnTo>
                    <a:pt x="1356" y="15526"/>
                  </a:lnTo>
                  <a:lnTo>
                    <a:pt x="1634" y="15619"/>
                  </a:lnTo>
                  <a:lnTo>
                    <a:pt x="1940" y="15726"/>
                  </a:lnTo>
                  <a:lnTo>
                    <a:pt x="2259" y="15832"/>
                  </a:lnTo>
                  <a:lnTo>
                    <a:pt x="2551" y="15912"/>
                  </a:lnTo>
                  <a:lnTo>
                    <a:pt x="2803" y="15965"/>
                  </a:lnTo>
                  <a:lnTo>
                    <a:pt x="3029" y="16018"/>
                  </a:lnTo>
                  <a:lnTo>
                    <a:pt x="3241" y="16044"/>
                  </a:lnTo>
                  <a:lnTo>
                    <a:pt x="3414" y="16044"/>
                  </a:lnTo>
                  <a:lnTo>
                    <a:pt x="3560" y="16031"/>
                  </a:lnTo>
                  <a:lnTo>
                    <a:pt x="3666" y="16004"/>
                  </a:lnTo>
                  <a:lnTo>
                    <a:pt x="3733" y="15978"/>
                  </a:lnTo>
                  <a:lnTo>
                    <a:pt x="3799" y="15912"/>
                  </a:lnTo>
                  <a:lnTo>
                    <a:pt x="3866" y="15832"/>
                  </a:lnTo>
                  <a:lnTo>
                    <a:pt x="3945" y="15712"/>
                  </a:lnTo>
                  <a:lnTo>
                    <a:pt x="4012" y="15593"/>
                  </a:lnTo>
                  <a:lnTo>
                    <a:pt x="4078" y="15500"/>
                  </a:lnTo>
                  <a:lnTo>
                    <a:pt x="4145" y="15433"/>
                  </a:lnTo>
                  <a:lnTo>
                    <a:pt x="4211" y="15394"/>
                  </a:lnTo>
                  <a:lnTo>
                    <a:pt x="6960" y="14251"/>
                  </a:lnTo>
                  <a:lnTo>
                    <a:pt x="7013" y="14225"/>
                  </a:lnTo>
                  <a:lnTo>
                    <a:pt x="7106" y="14212"/>
                  </a:lnTo>
                  <a:lnTo>
                    <a:pt x="7199" y="14212"/>
                  </a:lnTo>
                  <a:lnTo>
                    <a:pt x="7319" y="14225"/>
                  </a:lnTo>
                  <a:lnTo>
                    <a:pt x="7438" y="14238"/>
                  </a:lnTo>
                  <a:lnTo>
                    <a:pt x="7545" y="14238"/>
                  </a:lnTo>
                  <a:lnTo>
                    <a:pt x="7638" y="14225"/>
                  </a:lnTo>
                  <a:lnTo>
                    <a:pt x="7717" y="14212"/>
                  </a:lnTo>
                  <a:lnTo>
                    <a:pt x="7837" y="14158"/>
                  </a:lnTo>
                  <a:lnTo>
                    <a:pt x="7943" y="14079"/>
                  </a:lnTo>
                  <a:lnTo>
                    <a:pt x="8036" y="13972"/>
                  </a:lnTo>
                  <a:lnTo>
                    <a:pt x="8129" y="13853"/>
                  </a:lnTo>
                  <a:lnTo>
                    <a:pt x="8222" y="13707"/>
                  </a:lnTo>
                  <a:lnTo>
                    <a:pt x="8288" y="13547"/>
                  </a:lnTo>
                  <a:lnTo>
                    <a:pt x="8355" y="13362"/>
                  </a:lnTo>
                  <a:lnTo>
                    <a:pt x="8421" y="13149"/>
                  </a:lnTo>
                  <a:lnTo>
                    <a:pt x="8421" y="13122"/>
                  </a:lnTo>
                  <a:lnTo>
                    <a:pt x="8421" y="13083"/>
                  </a:lnTo>
                  <a:lnTo>
                    <a:pt x="8381" y="12990"/>
                  </a:lnTo>
                  <a:lnTo>
                    <a:pt x="8302" y="12883"/>
                  </a:lnTo>
                  <a:lnTo>
                    <a:pt x="8195" y="12751"/>
                  </a:lnTo>
                  <a:lnTo>
                    <a:pt x="8036" y="12605"/>
                  </a:lnTo>
                  <a:lnTo>
                    <a:pt x="7850" y="12445"/>
                  </a:lnTo>
                  <a:lnTo>
                    <a:pt x="7624" y="12259"/>
                  </a:lnTo>
                  <a:lnTo>
                    <a:pt x="7359" y="12060"/>
                  </a:lnTo>
                  <a:lnTo>
                    <a:pt x="6854" y="11701"/>
                  </a:lnTo>
                  <a:lnTo>
                    <a:pt x="6641" y="11569"/>
                  </a:lnTo>
                  <a:lnTo>
                    <a:pt x="6442" y="11462"/>
                  </a:lnTo>
                  <a:lnTo>
                    <a:pt x="6283" y="11369"/>
                  </a:lnTo>
                  <a:lnTo>
                    <a:pt x="6150" y="11316"/>
                  </a:lnTo>
                  <a:lnTo>
                    <a:pt x="6044" y="11276"/>
                  </a:lnTo>
                  <a:lnTo>
                    <a:pt x="5977" y="11276"/>
                  </a:lnTo>
                  <a:lnTo>
                    <a:pt x="5752" y="11369"/>
                  </a:lnTo>
                  <a:lnTo>
                    <a:pt x="5579" y="11449"/>
                  </a:lnTo>
                  <a:lnTo>
                    <a:pt x="5446" y="11529"/>
                  </a:lnTo>
                  <a:lnTo>
                    <a:pt x="5340" y="11608"/>
                  </a:lnTo>
                  <a:lnTo>
                    <a:pt x="3414" y="12445"/>
                  </a:lnTo>
                  <a:lnTo>
                    <a:pt x="3414" y="2192"/>
                  </a:lnTo>
                  <a:lnTo>
                    <a:pt x="3427" y="2099"/>
                  </a:lnTo>
                  <a:lnTo>
                    <a:pt x="3467" y="2006"/>
                  </a:lnTo>
                  <a:lnTo>
                    <a:pt x="3520" y="1887"/>
                  </a:lnTo>
                  <a:lnTo>
                    <a:pt x="3613" y="1741"/>
                  </a:lnTo>
                  <a:lnTo>
                    <a:pt x="3706" y="1608"/>
                  </a:lnTo>
                  <a:lnTo>
                    <a:pt x="3773" y="1488"/>
                  </a:lnTo>
                  <a:lnTo>
                    <a:pt x="3813" y="1382"/>
                  </a:lnTo>
                  <a:lnTo>
                    <a:pt x="3813" y="1302"/>
                  </a:lnTo>
                  <a:lnTo>
                    <a:pt x="3813" y="1223"/>
                  </a:lnTo>
                  <a:lnTo>
                    <a:pt x="3786" y="1156"/>
                  </a:lnTo>
                  <a:lnTo>
                    <a:pt x="3759" y="1090"/>
                  </a:lnTo>
                  <a:lnTo>
                    <a:pt x="3720" y="1023"/>
                  </a:lnTo>
                  <a:lnTo>
                    <a:pt x="3666" y="957"/>
                  </a:lnTo>
                  <a:lnTo>
                    <a:pt x="3600" y="891"/>
                  </a:lnTo>
                  <a:lnTo>
                    <a:pt x="3441" y="758"/>
                  </a:lnTo>
                  <a:lnTo>
                    <a:pt x="3228" y="638"/>
                  </a:lnTo>
                  <a:lnTo>
                    <a:pt x="2976" y="519"/>
                  </a:lnTo>
                  <a:lnTo>
                    <a:pt x="2684" y="399"/>
                  </a:lnTo>
                  <a:lnTo>
                    <a:pt x="2338" y="293"/>
                  </a:lnTo>
                  <a:lnTo>
                    <a:pt x="1741" y="134"/>
                  </a:lnTo>
                  <a:lnTo>
                    <a:pt x="1488" y="80"/>
                  </a:lnTo>
                  <a:lnTo>
                    <a:pt x="1263" y="41"/>
                  </a:lnTo>
                  <a:lnTo>
                    <a:pt x="1063" y="14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3891500" y="718225"/>
              <a:ext cx="263300" cy="396125"/>
            </a:xfrm>
            <a:custGeom>
              <a:rect b="b" l="l" r="r" t="t"/>
              <a:pathLst>
                <a:path extrusionOk="0" h="15845" w="10532">
                  <a:moveTo>
                    <a:pt x="6083" y="2232"/>
                  </a:moveTo>
                  <a:lnTo>
                    <a:pt x="6136" y="2245"/>
                  </a:lnTo>
                  <a:lnTo>
                    <a:pt x="6202" y="2258"/>
                  </a:lnTo>
                  <a:lnTo>
                    <a:pt x="6269" y="2298"/>
                  </a:lnTo>
                  <a:lnTo>
                    <a:pt x="6335" y="2338"/>
                  </a:lnTo>
                  <a:lnTo>
                    <a:pt x="6388" y="2391"/>
                  </a:lnTo>
                  <a:lnTo>
                    <a:pt x="6508" y="2524"/>
                  </a:lnTo>
                  <a:lnTo>
                    <a:pt x="6614" y="2683"/>
                  </a:lnTo>
                  <a:lnTo>
                    <a:pt x="6720" y="2896"/>
                  </a:lnTo>
                  <a:lnTo>
                    <a:pt x="6813" y="3135"/>
                  </a:lnTo>
                  <a:lnTo>
                    <a:pt x="6893" y="3414"/>
                  </a:lnTo>
                  <a:lnTo>
                    <a:pt x="6973" y="3719"/>
                  </a:lnTo>
                  <a:lnTo>
                    <a:pt x="7039" y="4038"/>
                  </a:lnTo>
                  <a:lnTo>
                    <a:pt x="7092" y="4383"/>
                  </a:lnTo>
                  <a:lnTo>
                    <a:pt x="7145" y="4742"/>
                  </a:lnTo>
                  <a:lnTo>
                    <a:pt x="7185" y="5114"/>
                  </a:lnTo>
                  <a:lnTo>
                    <a:pt x="7212" y="5512"/>
                  </a:lnTo>
                  <a:lnTo>
                    <a:pt x="7238" y="5924"/>
                  </a:lnTo>
                  <a:lnTo>
                    <a:pt x="7252" y="6349"/>
                  </a:lnTo>
                  <a:lnTo>
                    <a:pt x="7252" y="6800"/>
                  </a:lnTo>
                  <a:lnTo>
                    <a:pt x="7238" y="7465"/>
                  </a:lnTo>
                  <a:lnTo>
                    <a:pt x="7225" y="8115"/>
                  </a:lnTo>
                  <a:lnTo>
                    <a:pt x="7172" y="8726"/>
                  </a:lnTo>
                  <a:lnTo>
                    <a:pt x="7119" y="9324"/>
                  </a:lnTo>
                  <a:lnTo>
                    <a:pt x="7039" y="9895"/>
                  </a:lnTo>
                  <a:lnTo>
                    <a:pt x="6946" y="10453"/>
                  </a:lnTo>
                  <a:lnTo>
                    <a:pt x="6840" y="10971"/>
                  </a:lnTo>
                  <a:lnTo>
                    <a:pt x="6720" y="11475"/>
                  </a:lnTo>
                  <a:lnTo>
                    <a:pt x="6641" y="11754"/>
                  </a:lnTo>
                  <a:lnTo>
                    <a:pt x="6561" y="12007"/>
                  </a:lnTo>
                  <a:lnTo>
                    <a:pt x="6468" y="12232"/>
                  </a:lnTo>
                  <a:lnTo>
                    <a:pt x="6388" y="12445"/>
                  </a:lnTo>
                  <a:lnTo>
                    <a:pt x="6295" y="12644"/>
                  </a:lnTo>
                  <a:lnTo>
                    <a:pt x="6202" y="12817"/>
                  </a:lnTo>
                  <a:lnTo>
                    <a:pt x="6109" y="12976"/>
                  </a:lnTo>
                  <a:lnTo>
                    <a:pt x="6003" y="13122"/>
                  </a:lnTo>
                  <a:lnTo>
                    <a:pt x="5897" y="13242"/>
                  </a:lnTo>
                  <a:lnTo>
                    <a:pt x="5791" y="13335"/>
                  </a:lnTo>
                  <a:lnTo>
                    <a:pt x="5684" y="13415"/>
                  </a:lnTo>
                  <a:lnTo>
                    <a:pt x="5578" y="13481"/>
                  </a:lnTo>
                  <a:lnTo>
                    <a:pt x="5459" y="13521"/>
                  </a:lnTo>
                  <a:lnTo>
                    <a:pt x="5339" y="13547"/>
                  </a:lnTo>
                  <a:lnTo>
                    <a:pt x="5220" y="13547"/>
                  </a:lnTo>
                  <a:lnTo>
                    <a:pt x="5100" y="13534"/>
                  </a:lnTo>
                  <a:lnTo>
                    <a:pt x="4994" y="13507"/>
                  </a:lnTo>
                  <a:lnTo>
                    <a:pt x="4887" y="13468"/>
                  </a:lnTo>
                  <a:lnTo>
                    <a:pt x="4795" y="13428"/>
                  </a:lnTo>
                  <a:lnTo>
                    <a:pt x="4702" y="13361"/>
                  </a:lnTo>
                  <a:lnTo>
                    <a:pt x="4609" y="13295"/>
                  </a:lnTo>
                  <a:lnTo>
                    <a:pt x="4516" y="13215"/>
                  </a:lnTo>
                  <a:lnTo>
                    <a:pt x="4423" y="13109"/>
                  </a:lnTo>
                  <a:lnTo>
                    <a:pt x="4343" y="13016"/>
                  </a:lnTo>
                  <a:lnTo>
                    <a:pt x="4263" y="12897"/>
                  </a:lnTo>
                  <a:lnTo>
                    <a:pt x="4184" y="12764"/>
                  </a:lnTo>
                  <a:lnTo>
                    <a:pt x="4024" y="12472"/>
                  </a:lnTo>
                  <a:lnTo>
                    <a:pt x="3891" y="12140"/>
                  </a:lnTo>
                  <a:lnTo>
                    <a:pt x="3759" y="11754"/>
                  </a:lnTo>
                  <a:lnTo>
                    <a:pt x="3666" y="11382"/>
                  </a:lnTo>
                  <a:lnTo>
                    <a:pt x="3573" y="10997"/>
                  </a:lnTo>
                  <a:lnTo>
                    <a:pt x="3506" y="10586"/>
                  </a:lnTo>
                  <a:lnTo>
                    <a:pt x="3440" y="10161"/>
                  </a:lnTo>
                  <a:lnTo>
                    <a:pt x="3400" y="9722"/>
                  </a:lnTo>
                  <a:lnTo>
                    <a:pt x="3360" y="9258"/>
                  </a:lnTo>
                  <a:lnTo>
                    <a:pt x="3347" y="8779"/>
                  </a:lnTo>
                  <a:lnTo>
                    <a:pt x="3334" y="8288"/>
                  </a:lnTo>
                  <a:lnTo>
                    <a:pt x="3347" y="7664"/>
                  </a:lnTo>
                  <a:lnTo>
                    <a:pt x="3373" y="7079"/>
                  </a:lnTo>
                  <a:lnTo>
                    <a:pt x="3427" y="6522"/>
                  </a:lnTo>
                  <a:lnTo>
                    <a:pt x="3493" y="6004"/>
                  </a:lnTo>
                  <a:lnTo>
                    <a:pt x="3586" y="5526"/>
                  </a:lnTo>
                  <a:lnTo>
                    <a:pt x="3692" y="5087"/>
                  </a:lnTo>
                  <a:lnTo>
                    <a:pt x="3825" y="4689"/>
                  </a:lnTo>
                  <a:lnTo>
                    <a:pt x="3891" y="4503"/>
                  </a:lnTo>
                  <a:lnTo>
                    <a:pt x="3971" y="4317"/>
                  </a:lnTo>
                  <a:lnTo>
                    <a:pt x="4091" y="4357"/>
                  </a:lnTo>
                  <a:lnTo>
                    <a:pt x="4250" y="4436"/>
                  </a:lnTo>
                  <a:lnTo>
                    <a:pt x="4409" y="4516"/>
                  </a:lnTo>
                  <a:lnTo>
                    <a:pt x="4476" y="4529"/>
                  </a:lnTo>
                  <a:lnTo>
                    <a:pt x="4529" y="4543"/>
                  </a:lnTo>
                  <a:lnTo>
                    <a:pt x="4582" y="4529"/>
                  </a:lnTo>
                  <a:lnTo>
                    <a:pt x="4622" y="4516"/>
                  </a:lnTo>
                  <a:lnTo>
                    <a:pt x="4675" y="4503"/>
                  </a:lnTo>
                  <a:lnTo>
                    <a:pt x="4728" y="4463"/>
                  </a:lnTo>
                  <a:lnTo>
                    <a:pt x="4834" y="4370"/>
                  </a:lnTo>
                  <a:lnTo>
                    <a:pt x="4927" y="4237"/>
                  </a:lnTo>
                  <a:lnTo>
                    <a:pt x="5034" y="4065"/>
                  </a:lnTo>
                  <a:lnTo>
                    <a:pt x="5127" y="3865"/>
                  </a:lnTo>
                  <a:lnTo>
                    <a:pt x="5233" y="3613"/>
                  </a:lnTo>
                  <a:lnTo>
                    <a:pt x="5339" y="3334"/>
                  </a:lnTo>
                  <a:lnTo>
                    <a:pt x="5432" y="3055"/>
                  </a:lnTo>
                  <a:lnTo>
                    <a:pt x="5538" y="2816"/>
                  </a:lnTo>
                  <a:lnTo>
                    <a:pt x="5631" y="2617"/>
                  </a:lnTo>
                  <a:lnTo>
                    <a:pt x="5737" y="2458"/>
                  </a:lnTo>
                  <a:lnTo>
                    <a:pt x="5830" y="2338"/>
                  </a:lnTo>
                  <a:lnTo>
                    <a:pt x="5884" y="2298"/>
                  </a:lnTo>
                  <a:lnTo>
                    <a:pt x="5937" y="2272"/>
                  </a:lnTo>
                  <a:lnTo>
                    <a:pt x="5990" y="2245"/>
                  </a:lnTo>
                  <a:lnTo>
                    <a:pt x="6043" y="2232"/>
                  </a:lnTo>
                  <a:close/>
                  <a:moveTo>
                    <a:pt x="5392" y="1"/>
                  </a:moveTo>
                  <a:lnTo>
                    <a:pt x="5246" y="14"/>
                  </a:lnTo>
                  <a:lnTo>
                    <a:pt x="4874" y="94"/>
                  </a:lnTo>
                  <a:lnTo>
                    <a:pt x="4370" y="213"/>
                  </a:lnTo>
                  <a:lnTo>
                    <a:pt x="3745" y="386"/>
                  </a:lnTo>
                  <a:lnTo>
                    <a:pt x="3586" y="359"/>
                  </a:lnTo>
                  <a:lnTo>
                    <a:pt x="3387" y="306"/>
                  </a:lnTo>
                  <a:lnTo>
                    <a:pt x="3174" y="253"/>
                  </a:lnTo>
                  <a:lnTo>
                    <a:pt x="3028" y="240"/>
                  </a:lnTo>
                  <a:lnTo>
                    <a:pt x="2842" y="253"/>
                  </a:lnTo>
                  <a:lnTo>
                    <a:pt x="2670" y="293"/>
                  </a:lnTo>
                  <a:lnTo>
                    <a:pt x="2497" y="359"/>
                  </a:lnTo>
                  <a:lnTo>
                    <a:pt x="2338" y="452"/>
                  </a:lnTo>
                  <a:lnTo>
                    <a:pt x="2165" y="572"/>
                  </a:lnTo>
                  <a:lnTo>
                    <a:pt x="2019" y="731"/>
                  </a:lnTo>
                  <a:lnTo>
                    <a:pt x="1859" y="904"/>
                  </a:lnTo>
                  <a:lnTo>
                    <a:pt x="1713" y="1103"/>
                  </a:lnTo>
                  <a:lnTo>
                    <a:pt x="1567" y="1342"/>
                  </a:lnTo>
                  <a:lnTo>
                    <a:pt x="1421" y="1594"/>
                  </a:lnTo>
                  <a:lnTo>
                    <a:pt x="1288" y="1886"/>
                  </a:lnTo>
                  <a:lnTo>
                    <a:pt x="1155" y="2192"/>
                  </a:lnTo>
                  <a:lnTo>
                    <a:pt x="1023" y="2537"/>
                  </a:lnTo>
                  <a:lnTo>
                    <a:pt x="903" y="2909"/>
                  </a:lnTo>
                  <a:lnTo>
                    <a:pt x="784" y="3308"/>
                  </a:lnTo>
                  <a:lnTo>
                    <a:pt x="664" y="3719"/>
                  </a:lnTo>
                  <a:lnTo>
                    <a:pt x="505" y="4370"/>
                  </a:lnTo>
                  <a:lnTo>
                    <a:pt x="372" y="4981"/>
                  </a:lnTo>
                  <a:lnTo>
                    <a:pt x="266" y="5579"/>
                  </a:lnTo>
                  <a:lnTo>
                    <a:pt x="159" y="6163"/>
                  </a:lnTo>
                  <a:lnTo>
                    <a:pt x="93" y="6721"/>
                  </a:lnTo>
                  <a:lnTo>
                    <a:pt x="40" y="7252"/>
                  </a:lnTo>
                  <a:lnTo>
                    <a:pt x="13" y="7770"/>
                  </a:lnTo>
                  <a:lnTo>
                    <a:pt x="0" y="8275"/>
                  </a:lnTo>
                  <a:lnTo>
                    <a:pt x="13" y="8859"/>
                  </a:lnTo>
                  <a:lnTo>
                    <a:pt x="40" y="9417"/>
                  </a:lnTo>
                  <a:lnTo>
                    <a:pt x="93" y="9961"/>
                  </a:lnTo>
                  <a:lnTo>
                    <a:pt x="159" y="10493"/>
                  </a:lnTo>
                  <a:lnTo>
                    <a:pt x="266" y="10984"/>
                  </a:lnTo>
                  <a:lnTo>
                    <a:pt x="372" y="11462"/>
                  </a:lnTo>
                  <a:lnTo>
                    <a:pt x="505" y="11914"/>
                  </a:lnTo>
                  <a:lnTo>
                    <a:pt x="664" y="12352"/>
                  </a:lnTo>
                  <a:lnTo>
                    <a:pt x="770" y="12591"/>
                  </a:lnTo>
                  <a:lnTo>
                    <a:pt x="863" y="12804"/>
                  </a:lnTo>
                  <a:lnTo>
                    <a:pt x="983" y="13029"/>
                  </a:lnTo>
                  <a:lnTo>
                    <a:pt x="1089" y="13229"/>
                  </a:lnTo>
                  <a:lnTo>
                    <a:pt x="1209" y="13428"/>
                  </a:lnTo>
                  <a:lnTo>
                    <a:pt x="1341" y="13600"/>
                  </a:lnTo>
                  <a:lnTo>
                    <a:pt x="1474" y="13786"/>
                  </a:lnTo>
                  <a:lnTo>
                    <a:pt x="1607" y="13946"/>
                  </a:lnTo>
                  <a:lnTo>
                    <a:pt x="1753" y="14105"/>
                  </a:lnTo>
                  <a:lnTo>
                    <a:pt x="1899" y="14251"/>
                  </a:lnTo>
                  <a:lnTo>
                    <a:pt x="2059" y="14384"/>
                  </a:lnTo>
                  <a:lnTo>
                    <a:pt x="2218" y="14504"/>
                  </a:lnTo>
                  <a:lnTo>
                    <a:pt x="2377" y="14623"/>
                  </a:lnTo>
                  <a:lnTo>
                    <a:pt x="2550" y="14729"/>
                  </a:lnTo>
                  <a:lnTo>
                    <a:pt x="2723" y="14822"/>
                  </a:lnTo>
                  <a:lnTo>
                    <a:pt x="2909" y="14915"/>
                  </a:lnTo>
                  <a:lnTo>
                    <a:pt x="3945" y="15234"/>
                  </a:lnTo>
                  <a:lnTo>
                    <a:pt x="4648" y="15447"/>
                  </a:lnTo>
                  <a:lnTo>
                    <a:pt x="5605" y="15739"/>
                  </a:lnTo>
                  <a:lnTo>
                    <a:pt x="5830" y="15792"/>
                  </a:lnTo>
                  <a:lnTo>
                    <a:pt x="6056" y="15832"/>
                  </a:lnTo>
                  <a:lnTo>
                    <a:pt x="6269" y="15845"/>
                  </a:lnTo>
                  <a:lnTo>
                    <a:pt x="6468" y="15845"/>
                  </a:lnTo>
                  <a:lnTo>
                    <a:pt x="6707" y="15805"/>
                  </a:lnTo>
                  <a:lnTo>
                    <a:pt x="6933" y="15752"/>
                  </a:lnTo>
                  <a:lnTo>
                    <a:pt x="7159" y="15686"/>
                  </a:lnTo>
                  <a:lnTo>
                    <a:pt x="7384" y="15593"/>
                  </a:lnTo>
                  <a:lnTo>
                    <a:pt x="7584" y="15500"/>
                  </a:lnTo>
                  <a:lnTo>
                    <a:pt x="7796" y="15380"/>
                  </a:lnTo>
                  <a:lnTo>
                    <a:pt x="7995" y="15247"/>
                  </a:lnTo>
                  <a:lnTo>
                    <a:pt x="8181" y="15088"/>
                  </a:lnTo>
                  <a:lnTo>
                    <a:pt x="8367" y="14929"/>
                  </a:lnTo>
                  <a:lnTo>
                    <a:pt x="8553" y="14743"/>
                  </a:lnTo>
                  <a:lnTo>
                    <a:pt x="8726" y="14543"/>
                  </a:lnTo>
                  <a:lnTo>
                    <a:pt x="8885" y="14331"/>
                  </a:lnTo>
                  <a:lnTo>
                    <a:pt x="9058" y="14092"/>
                  </a:lnTo>
                  <a:lnTo>
                    <a:pt x="9204" y="13840"/>
                  </a:lnTo>
                  <a:lnTo>
                    <a:pt x="9350" y="13574"/>
                  </a:lnTo>
                  <a:lnTo>
                    <a:pt x="9496" y="13295"/>
                  </a:lnTo>
                  <a:lnTo>
                    <a:pt x="9629" y="13029"/>
                  </a:lnTo>
                  <a:lnTo>
                    <a:pt x="9735" y="12750"/>
                  </a:lnTo>
                  <a:lnTo>
                    <a:pt x="9855" y="12472"/>
                  </a:lnTo>
                  <a:lnTo>
                    <a:pt x="9948" y="12179"/>
                  </a:lnTo>
                  <a:lnTo>
                    <a:pt x="10041" y="11887"/>
                  </a:lnTo>
                  <a:lnTo>
                    <a:pt x="10134" y="11582"/>
                  </a:lnTo>
                  <a:lnTo>
                    <a:pt x="10213" y="11276"/>
                  </a:lnTo>
                  <a:lnTo>
                    <a:pt x="10280" y="10957"/>
                  </a:lnTo>
                  <a:lnTo>
                    <a:pt x="10333" y="10639"/>
                  </a:lnTo>
                  <a:lnTo>
                    <a:pt x="10386" y="10307"/>
                  </a:lnTo>
                  <a:lnTo>
                    <a:pt x="10439" y="9975"/>
                  </a:lnTo>
                  <a:lnTo>
                    <a:pt x="10466" y="9629"/>
                  </a:lnTo>
                  <a:lnTo>
                    <a:pt x="10505" y="9284"/>
                  </a:lnTo>
                  <a:lnTo>
                    <a:pt x="10519" y="8925"/>
                  </a:lnTo>
                  <a:lnTo>
                    <a:pt x="10532" y="8567"/>
                  </a:lnTo>
                  <a:lnTo>
                    <a:pt x="10532" y="8195"/>
                  </a:lnTo>
                  <a:lnTo>
                    <a:pt x="10532" y="7810"/>
                  </a:lnTo>
                  <a:lnTo>
                    <a:pt x="10519" y="7425"/>
                  </a:lnTo>
                  <a:lnTo>
                    <a:pt x="10492" y="7053"/>
                  </a:lnTo>
                  <a:lnTo>
                    <a:pt x="10466" y="6681"/>
                  </a:lnTo>
                  <a:lnTo>
                    <a:pt x="10426" y="6322"/>
                  </a:lnTo>
                  <a:lnTo>
                    <a:pt x="10373" y="5964"/>
                  </a:lnTo>
                  <a:lnTo>
                    <a:pt x="10319" y="5618"/>
                  </a:lnTo>
                  <a:lnTo>
                    <a:pt x="10253" y="5273"/>
                  </a:lnTo>
                  <a:lnTo>
                    <a:pt x="10173" y="4941"/>
                  </a:lnTo>
                  <a:lnTo>
                    <a:pt x="10080" y="4622"/>
                  </a:lnTo>
                  <a:lnTo>
                    <a:pt x="9987" y="4290"/>
                  </a:lnTo>
                  <a:lnTo>
                    <a:pt x="9894" y="3985"/>
                  </a:lnTo>
                  <a:lnTo>
                    <a:pt x="9775" y="3679"/>
                  </a:lnTo>
                  <a:lnTo>
                    <a:pt x="9655" y="3374"/>
                  </a:lnTo>
                  <a:lnTo>
                    <a:pt x="9523" y="3082"/>
                  </a:lnTo>
                  <a:lnTo>
                    <a:pt x="9390" y="2803"/>
                  </a:lnTo>
                  <a:lnTo>
                    <a:pt x="9217" y="2497"/>
                  </a:lnTo>
                  <a:lnTo>
                    <a:pt x="9044" y="2205"/>
                  </a:lnTo>
                  <a:lnTo>
                    <a:pt x="8872" y="1940"/>
                  </a:lnTo>
                  <a:lnTo>
                    <a:pt x="8686" y="1687"/>
                  </a:lnTo>
                  <a:lnTo>
                    <a:pt x="8487" y="1448"/>
                  </a:lnTo>
                  <a:lnTo>
                    <a:pt x="8287" y="1236"/>
                  </a:lnTo>
                  <a:lnTo>
                    <a:pt x="8088" y="1036"/>
                  </a:lnTo>
                  <a:lnTo>
                    <a:pt x="7876" y="851"/>
                  </a:lnTo>
                  <a:lnTo>
                    <a:pt x="7650" y="678"/>
                  </a:lnTo>
                  <a:lnTo>
                    <a:pt x="7411" y="532"/>
                  </a:lnTo>
                  <a:lnTo>
                    <a:pt x="7185" y="399"/>
                  </a:lnTo>
                  <a:lnTo>
                    <a:pt x="6933" y="293"/>
                  </a:lnTo>
                  <a:lnTo>
                    <a:pt x="6680" y="200"/>
                  </a:lnTo>
                  <a:lnTo>
                    <a:pt x="6415" y="120"/>
                  </a:lnTo>
                  <a:lnTo>
                    <a:pt x="6149" y="54"/>
                  </a:lnTo>
                  <a:lnTo>
                    <a:pt x="5884" y="14"/>
                  </a:lnTo>
                  <a:lnTo>
                    <a:pt x="56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4180350" y="715900"/>
              <a:ext cx="216500" cy="400775"/>
            </a:xfrm>
            <a:custGeom>
              <a:rect b="b" l="l" r="r" t="t"/>
              <a:pathLst>
                <a:path extrusionOk="0" h="16031" w="8660">
                  <a:moveTo>
                    <a:pt x="3175" y="1"/>
                  </a:moveTo>
                  <a:lnTo>
                    <a:pt x="3122" y="14"/>
                  </a:lnTo>
                  <a:lnTo>
                    <a:pt x="2989" y="54"/>
                  </a:lnTo>
                  <a:lnTo>
                    <a:pt x="2869" y="94"/>
                  </a:lnTo>
                  <a:lnTo>
                    <a:pt x="2737" y="147"/>
                  </a:lnTo>
                  <a:lnTo>
                    <a:pt x="2617" y="213"/>
                  </a:lnTo>
                  <a:lnTo>
                    <a:pt x="2497" y="279"/>
                  </a:lnTo>
                  <a:lnTo>
                    <a:pt x="2365" y="359"/>
                  </a:lnTo>
                  <a:lnTo>
                    <a:pt x="2126" y="545"/>
                  </a:lnTo>
                  <a:lnTo>
                    <a:pt x="1887" y="771"/>
                  </a:lnTo>
                  <a:lnTo>
                    <a:pt x="1647" y="1037"/>
                  </a:lnTo>
                  <a:lnTo>
                    <a:pt x="1408" y="1342"/>
                  </a:lnTo>
                  <a:lnTo>
                    <a:pt x="1183" y="1674"/>
                  </a:lnTo>
                  <a:lnTo>
                    <a:pt x="970" y="2033"/>
                  </a:lnTo>
                  <a:lnTo>
                    <a:pt x="771" y="2378"/>
                  </a:lnTo>
                  <a:lnTo>
                    <a:pt x="612" y="2736"/>
                  </a:lnTo>
                  <a:lnTo>
                    <a:pt x="465" y="3082"/>
                  </a:lnTo>
                  <a:lnTo>
                    <a:pt x="359" y="3440"/>
                  </a:lnTo>
                  <a:lnTo>
                    <a:pt x="266" y="3786"/>
                  </a:lnTo>
                  <a:lnTo>
                    <a:pt x="200" y="4131"/>
                  </a:lnTo>
                  <a:lnTo>
                    <a:pt x="173" y="4490"/>
                  </a:lnTo>
                  <a:lnTo>
                    <a:pt x="160" y="4689"/>
                  </a:lnTo>
                  <a:lnTo>
                    <a:pt x="160" y="4901"/>
                  </a:lnTo>
                  <a:lnTo>
                    <a:pt x="173" y="5101"/>
                  </a:lnTo>
                  <a:lnTo>
                    <a:pt x="187" y="5286"/>
                  </a:lnTo>
                  <a:lnTo>
                    <a:pt x="213" y="5486"/>
                  </a:lnTo>
                  <a:lnTo>
                    <a:pt x="253" y="5672"/>
                  </a:lnTo>
                  <a:lnTo>
                    <a:pt x="293" y="5858"/>
                  </a:lnTo>
                  <a:lnTo>
                    <a:pt x="359" y="6044"/>
                  </a:lnTo>
                  <a:lnTo>
                    <a:pt x="426" y="6216"/>
                  </a:lnTo>
                  <a:lnTo>
                    <a:pt x="492" y="6402"/>
                  </a:lnTo>
                  <a:lnTo>
                    <a:pt x="572" y="6575"/>
                  </a:lnTo>
                  <a:lnTo>
                    <a:pt x="665" y="6734"/>
                  </a:lnTo>
                  <a:lnTo>
                    <a:pt x="771" y="6907"/>
                  </a:lnTo>
                  <a:lnTo>
                    <a:pt x="877" y="7066"/>
                  </a:lnTo>
                  <a:lnTo>
                    <a:pt x="1010" y="7226"/>
                  </a:lnTo>
                  <a:lnTo>
                    <a:pt x="1130" y="7385"/>
                  </a:lnTo>
                  <a:lnTo>
                    <a:pt x="1382" y="7651"/>
                  </a:lnTo>
                  <a:lnTo>
                    <a:pt x="1687" y="7916"/>
                  </a:lnTo>
                  <a:lnTo>
                    <a:pt x="2019" y="8195"/>
                  </a:lnTo>
                  <a:lnTo>
                    <a:pt x="2404" y="8487"/>
                  </a:lnTo>
                  <a:lnTo>
                    <a:pt x="2829" y="8779"/>
                  </a:lnTo>
                  <a:lnTo>
                    <a:pt x="3294" y="9072"/>
                  </a:lnTo>
                  <a:lnTo>
                    <a:pt x="3812" y="9377"/>
                  </a:lnTo>
                  <a:lnTo>
                    <a:pt x="4357" y="9683"/>
                  </a:lnTo>
                  <a:lnTo>
                    <a:pt x="4476" y="9749"/>
                  </a:lnTo>
                  <a:lnTo>
                    <a:pt x="4596" y="9829"/>
                  </a:lnTo>
                  <a:lnTo>
                    <a:pt x="4702" y="9922"/>
                  </a:lnTo>
                  <a:lnTo>
                    <a:pt x="4795" y="10015"/>
                  </a:lnTo>
                  <a:lnTo>
                    <a:pt x="4888" y="10121"/>
                  </a:lnTo>
                  <a:lnTo>
                    <a:pt x="4968" y="10240"/>
                  </a:lnTo>
                  <a:lnTo>
                    <a:pt x="5047" y="10360"/>
                  </a:lnTo>
                  <a:lnTo>
                    <a:pt x="5114" y="10493"/>
                  </a:lnTo>
                  <a:lnTo>
                    <a:pt x="5167" y="10625"/>
                  </a:lnTo>
                  <a:lnTo>
                    <a:pt x="5220" y="10772"/>
                  </a:lnTo>
                  <a:lnTo>
                    <a:pt x="5260" y="10931"/>
                  </a:lnTo>
                  <a:lnTo>
                    <a:pt x="5300" y="11090"/>
                  </a:lnTo>
                  <a:lnTo>
                    <a:pt x="5326" y="11263"/>
                  </a:lnTo>
                  <a:lnTo>
                    <a:pt x="5353" y="11449"/>
                  </a:lnTo>
                  <a:lnTo>
                    <a:pt x="5366" y="11635"/>
                  </a:lnTo>
                  <a:lnTo>
                    <a:pt x="5366" y="11834"/>
                  </a:lnTo>
                  <a:lnTo>
                    <a:pt x="5366" y="12020"/>
                  </a:lnTo>
                  <a:lnTo>
                    <a:pt x="5353" y="12193"/>
                  </a:lnTo>
                  <a:lnTo>
                    <a:pt x="5326" y="12365"/>
                  </a:lnTo>
                  <a:lnTo>
                    <a:pt x="5300" y="12538"/>
                  </a:lnTo>
                  <a:lnTo>
                    <a:pt x="5260" y="12697"/>
                  </a:lnTo>
                  <a:lnTo>
                    <a:pt x="5220" y="12857"/>
                  </a:lnTo>
                  <a:lnTo>
                    <a:pt x="5167" y="13016"/>
                  </a:lnTo>
                  <a:lnTo>
                    <a:pt x="5114" y="13162"/>
                  </a:lnTo>
                  <a:lnTo>
                    <a:pt x="5047" y="13295"/>
                  </a:lnTo>
                  <a:lnTo>
                    <a:pt x="4981" y="13415"/>
                  </a:lnTo>
                  <a:lnTo>
                    <a:pt x="4915" y="13521"/>
                  </a:lnTo>
                  <a:lnTo>
                    <a:pt x="4835" y="13600"/>
                  </a:lnTo>
                  <a:lnTo>
                    <a:pt x="4755" y="13667"/>
                  </a:lnTo>
                  <a:lnTo>
                    <a:pt x="4676" y="13707"/>
                  </a:lnTo>
                  <a:lnTo>
                    <a:pt x="4596" y="13733"/>
                  </a:lnTo>
                  <a:lnTo>
                    <a:pt x="4516" y="13747"/>
                  </a:lnTo>
                  <a:lnTo>
                    <a:pt x="4423" y="13733"/>
                  </a:lnTo>
                  <a:lnTo>
                    <a:pt x="4344" y="13707"/>
                  </a:lnTo>
                  <a:lnTo>
                    <a:pt x="4264" y="13654"/>
                  </a:lnTo>
                  <a:lnTo>
                    <a:pt x="4184" y="13574"/>
                  </a:lnTo>
                  <a:lnTo>
                    <a:pt x="4118" y="13468"/>
                  </a:lnTo>
                  <a:lnTo>
                    <a:pt x="4051" y="13335"/>
                  </a:lnTo>
                  <a:lnTo>
                    <a:pt x="3985" y="13162"/>
                  </a:lnTo>
                  <a:lnTo>
                    <a:pt x="3932" y="12963"/>
                  </a:lnTo>
                  <a:lnTo>
                    <a:pt x="3892" y="12724"/>
                  </a:lnTo>
                  <a:lnTo>
                    <a:pt x="3839" y="12458"/>
                  </a:lnTo>
                  <a:lnTo>
                    <a:pt x="3759" y="11927"/>
                  </a:lnTo>
                  <a:lnTo>
                    <a:pt x="3679" y="11529"/>
                  </a:lnTo>
                  <a:lnTo>
                    <a:pt x="3600" y="11263"/>
                  </a:lnTo>
                  <a:lnTo>
                    <a:pt x="3573" y="11170"/>
                  </a:lnTo>
                  <a:lnTo>
                    <a:pt x="3547" y="11130"/>
                  </a:lnTo>
                  <a:lnTo>
                    <a:pt x="3507" y="11090"/>
                  </a:lnTo>
                  <a:lnTo>
                    <a:pt x="3440" y="11064"/>
                  </a:lnTo>
                  <a:lnTo>
                    <a:pt x="3228" y="10984"/>
                  </a:lnTo>
                  <a:lnTo>
                    <a:pt x="2909" y="10918"/>
                  </a:lnTo>
                  <a:lnTo>
                    <a:pt x="2497" y="10838"/>
                  </a:lnTo>
                  <a:lnTo>
                    <a:pt x="2046" y="10772"/>
                  </a:lnTo>
                  <a:lnTo>
                    <a:pt x="1634" y="10718"/>
                  </a:lnTo>
                  <a:lnTo>
                    <a:pt x="1249" y="10692"/>
                  </a:lnTo>
                  <a:lnTo>
                    <a:pt x="917" y="10679"/>
                  </a:lnTo>
                  <a:lnTo>
                    <a:pt x="665" y="10692"/>
                  </a:lnTo>
                  <a:lnTo>
                    <a:pt x="572" y="10705"/>
                  </a:lnTo>
                  <a:lnTo>
                    <a:pt x="505" y="10718"/>
                  </a:lnTo>
                  <a:lnTo>
                    <a:pt x="399" y="10772"/>
                  </a:lnTo>
                  <a:lnTo>
                    <a:pt x="293" y="10838"/>
                  </a:lnTo>
                  <a:lnTo>
                    <a:pt x="200" y="10944"/>
                  </a:lnTo>
                  <a:lnTo>
                    <a:pt x="120" y="11064"/>
                  </a:lnTo>
                  <a:lnTo>
                    <a:pt x="54" y="11197"/>
                  </a:lnTo>
                  <a:lnTo>
                    <a:pt x="14" y="11329"/>
                  </a:lnTo>
                  <a:lnTo>
                    <a:pt x="1" y="11475"/>
                  </a:lnTo>
                  <a:lnTo>
                    <a:pt x="27" y="11608"/>
                  </a:lnTo>
                  <a:lnTo>
                    <a:pt x="120" y="11781"/>
                  </a:lnTo>
                  <a:lnTo>
                    <a:pt x="213" y="11927"/>
                  </a:lnTo>
                  <a:lnTo>
                    <a:pt x="293" y="12047"/>
                  </a:lnTo>
                  <a:lnTo>
                    <a:pt x="372" y="12126"/>
                  </a:lnTo>
                  <a:lnTo>
                    <a:pt x="426" y="12219"/>
                  </a:lnTo>
                  <a:lnTo>
                    <a:pt x="492" y="12325"/>
                  </a:lnTo>
                  <a:lnTo>
                    <a:pt x="625" y="12644"/>
                  </a:lnTo>
                  <a:lnTo>
                    <a:pt x="784" y="13069"/>
                  </a:lnTo>
                  <a:lnTo>
                    <a:pt x="970" y="13600"/>
                  </a:lnTo>
                  <a:lnTo>
                    <a:pt x="1050" y="13840"/>
                  </a:lnTo>
                  <a:lnTo>
                    <a:pt x="1143" y="14065"/>
                  </a:lnTo>
                  <a:lnTo>
                    <a:pt x="1236" y="14265"/>
                  </a:lnTo>
                  <a:lnTo>
                    <a:pt x="1329" y="14450"/>
                  </a:lnTo>
                  <a:lnTo>
                    <a:pt x="1435" y="14623"/>
                  </a:lnTo>
                  <a:lnTo>
                    <a:pt x="1541" y="14782"/>
                  </a:lnTo>
                  <a:lnTo>
                    <a:pt x="1661" y="14915"/>
                  </a:lnTo>
                  <a:lnTo>
                    <a:pt x="1780" y="15035"/>
                  </a:lnTo>
                  <a:lnTo>
                    <a:pt x="1953" y="15181"/>
                  </a:lnTo>
                  <a:lnTo>
                    <a:pt x="2152" y="15300"/>
                  </a:lnTo>
                  <a:lnTo>
                    <a:pt x="2351" y="15393"/>
                  </a:lnTo>
                  <a:lnTo>
                    <a:pt x="2577" y="15460"/>
                  </a:lnTo>
                  <a:lnTo>
                    <a:pt x="3467" y="15659"/>
                  </a:lnTo>
                  <a:lnTo>
                    <a:pt x="3706" y="15712"/>
                  </a:lnTo>
                  <a:lnTo>
                    <a:pt x="4357" y="15898"/>
                  </a:lnTo>
                  <a:lnTo>
                    <a:pt x="4596" y="15951"/>
                  </a:lnTo>
                  <a:lnTo>
                    <a:pt x="4808" y="15991"/>
                  </a:lnTo>
                  <a:lnTo>
                    <a:pt x="5021" y="16018"/>
                  </a:lnTo>
                  <a:lnTo>
                    <a:pt x="5233" y="16031"/>
                  </a:lnTo>
                  <a:lnTo>
                    <a:pt x="5632" y="16004"/>
                  </a:lnTo>
                  <a:lnTo>
                    <a:pt x="5990" y="15951"/>
                  </a:lnTo>
                  <a:lnTo>
                    <a:pt x="6349" y="15872"/>
                  </a:lnTo>
                  <a:lnTo>
                    <a:pt x="6668" y="15779"/>
                  </a:lnTo>
                  <a:lnTo>
                    <a:pt x="6827" y="15712"/>
                  </a:lnTo>
                  <a:lnTo>
                    <a:pt x="6973" y="15646"/>
                  </a:lnTo>
                  <a:lnTo>
                    <a:pt x="7119" y="15579"/>
                  </a:lnTo>
                  <a:lnTo>
                    <a:pt x="7252" y="15500"/>
                  </a:lnTo>
                  <a:lnTo>
                    <a:pt x="7385" y="15407"/>
                  </a:lnTo>
                  <a:lnTo>
                    <a:pt x="7518" y="15314"/>
                  </a:lnTo>
                  <a:lnTo>
                    <a:pt x="7637" y="15207"/>
                  </a:lnTo>
                  <a:lnTo>
                    <a:pt x="7757" y="15101"/>
                  </a:lnTo>
                  <a:lnTo>
                    <a:pt x="7969" y="14875"/>
                  </a:lnTo>
                  <a:lnTo>
                    <a:pt x="8155" y="14636"/>
                  </a:lnTo>
                  <a:lnTo>
                    <a:pt x="8235" y="14504"/>
                  </a:lnTo>
                  <a:lnTo>
                    <a:pt x="8315" y="14371"/>
                  </a:lnTo>
                  <a:lnTo>
                    <a:pt x="8381" y="14238"/>
                  </a:lnTo>
                  <a:lnTo>
                    <a:pt x="8434" y="14105"/>
                  </a:lnTo>
                  <a:lnTo>
                    <a:pt x="8540" y="13813"/>
                  </a:lnTo>
                  <a:lnTo>
                    <a:pt x="8607" y="13508"/>
                  </a:lnTo>
                  <a:lnTo>
                    <a:pt x="8647" y="13189"/>
                  </a:lnTo>
                  <a:lnTo>
                    <a:pt x="8660" y="12857"/>
                  </a:lnTo>
                  <a:lnTo>
                    <a:pt x="8660" y="12458"/>
                  </a:lnTo>
                  <a:lnTo>
                    <a:pt x="8633" y="12100"/>
                  </a:lnTo>
                  <a:lnTo>
                    <a:pt x="8593" y="11754"/>
                  </a:lnTo>
                  <a:lnTo>
                    <a:pt x="8540" y="11436"/>
                  </a:lnTo>
                  <a:lnTo>
                    <a:pt x="8461" y="11130"/>
                  </a:lnTo>
                  <a:lnTo>
                    <a:pt x="8368" y="10851"/>
                  </a:lnTo>
                  <a:lnTo>
                    <a:pt x="8261" y="10599"/>
                  </a:lnTo>
                  <a:lnTo>
                    <a:pt x="8142" y="10360"/>
                  </a:lnTo>
                  <a:lnTo>
                    <a:pt x="8036" y="10201"/>
                  </a:lnTo>
                  <a:lnTo>
                    <a:pt x="7903" y="10028"/>
                  </a:lnTo>
                  <a:lnTo>
                    <a:pt x="7744" y="9855"/>
                  </a:lnTo>
                  <a:lnTo>
                    <a:pt x="7571" y="9683"/>
                  </a:lnTo>
                  <a:lnTo>
                    <a:pt x="7385" y="9510"/>
                  </a:lnTo>
                  <a:lnTo>
                    <a:pt x="7172" y="9337"/>
                  </a:lnTo>
                  <a:lnTo>
                    <a:pt x="6933" y="9165"/>
                  </a:lnTo>
                  <a:lnTo>
                    <a:pt x="6681" y="8992"/>
                  </a:lnTo>
                  <a:lnTo>
                    <a:pt x="4450" y="7584"/>
                  </a:lnTo>
                  <a:lnTo>
                    <a:pt x="4330" y="7491"/>
                  </a:lnTo>
                  <a:lnTo>
                    <a:pt x="4224" y="7398"/>
                  </a:lnTo>
                  <a:lnTo>
                    <a:pt x="4118" y="7279"/>
                  </a:lnTo>
                  <a:lnTo>
                    <a:pt x="4025" y="7172"/>
                  </a:lnTo>
                  <a:lnTo>
                    <a:pt x="3932" y="7053"/>
                  </a:lnTo>
                  <a:lnTo>
                    <a:pt x="3852" y="6920"/>
                  </a:lnTo>
                  <a:lnTo>
                    <a:pt x="3786" y="6787"/>
                  </a:lnTo>
                  <a:lnTo>
                    <a:pt x="3719" y="6641"/>
                  </a:lnTo>
                  <a:lnTo>
                    <a:pt x="3653" y="6482"/>
                  </a:lnTo>
                  <a:lnTo>
                    <a:pt x="3613" y="6322"/>
                  </a:lnTo>
                  <a:lnTo>
                    <a:pt x="3573" y="6163"/>
                  </a:lnTo>
                  <a:lnTo>
                    <a:pt x="3533" y="5977"/>
                  </a:lnTo>
                  <a:lnTo>
                    <a:pt x="3507" y="5804"/>
                  </a:lnTo>
                  <a:lnTo>
                    <a:pt x="3480" y="5605"/>
                  </a:lnTo>
                  <a:lnTo>
                    <a:pt x="3467" y="5207"/>
                  </a:lnTo>
                  <a:lnTo>
                    <a:pt x="3480" y="4968"/>
                  </a:lnTo>
                  <a:lnTo>
                    <a:pt x="3494" y="4715"/>
                  </a:lnTo>
                  <a:lnTo>
                    <a:pt x="3520" y="4490"/>
                  </a:lnTo>
                  <a:lnTo>
                    <a:pt x="3560" y="4264"/>
                  </a:lnTo>
                  <a:lnTo>
                    <a:pt x="3626" y="4038"/>
                  </a:lnTo>
                  <a:lnTo>
                    <a:pt x="3679" y="3826"/>
                  </a:lnTo>
                  <a:lnTo>
                    <a:pt x="3759" y="3613"/>
                  </a:lnTo>
                  <a:lnTo>
                    <a:pt x="3852" y="3414"/>
                  </a:lnTo>
                  <a:lnTo>
                    <a:pt x="3945" y="3228"/>
                  </a:lnTo>
                  <a:lnTo>
                    <a:pt x="4051" y="3069"/>
                  </a:lnTo>
                  <a:lnTo>
                    <a:pt x="4158" y="2936"/>
                  </a:lnTo>
                  <a:lnTo>
                    <a:pt x="4277" y="2816"/>
                  </a:lnTo>
                  <a:lnTo>
                    <a:pt x="4397" y="2723"/>
                  </a:lnTo>
                  <a:lnTo>
                    <a:pt x="4529" y="2657"/>
                  </a:lnTo>
                  <a:lnTo>
                    <a:pt x="4662" y="2617"/>
                  </a:lnTo>
                  <a:lnTo>
                    <a:pt x="4808" y="2590"/>
                  </a:lnTo>
                  <a:lnTo>
                    <a:pt x="4848" y="2604"/>
                  </a:lnTo>
                  <a:lnTo>
                    <a:pt x="4888" y="2630"/>
                  </a:lnTo>
                  <a:lnTo>
                    <a:pt x="4915" y="2697"/>
                  </a:lnTo>
                  <a:lnTo>
                    <a:pt x="4941" y="2776"/>
                  </a:lnTo>
                  <a:lnTo>
                    <a:pt x="4968" y="2883"/>
                  </a:lnTo>
                  <a:lnTo>
                    <a:pt x="4981" y="3029"/>
                  </a:lnTo>
                  <a:lnTo>
                    <a:pt x="4994" y="3374"/>
                  </a:lnTo>
                  <a:lnTo>
                    <a:pt x="4981" y="3958"/>
                  </a:lnTo>
                  <a:lnTo>
                    <a:pt x="4928" y="4795"/>
                  </a:lnTo>
                  <a:lnTo>
                    <a:pt x="4875" y="5605"/>
                  </a:lnTo>
                  <a:lnTo>
                    <a:pt x="4861" y="6057"/>
                  </a:lnTo>
                  <a:lnTo>
                    <a:pt x="4875" y="6309"/>
                  </a:lnTo>
                  <a:lnTo>
                    <a:pt x="4888" y="6389"/>
                  </a:lnTo>
                  <a:lnTo>
                    <a:pt x="4901" y="6429"/>
                  </a:lnTo>
                  <a:lnTo>
                    <a:pt x="4981" y="6535"/>
                  </a:lnTo>
                  <a:lnTo>
                    <a:pt x="5101" y="6628"/>
                  </a:lnTo>
                  <a:lnTo>
                    <a:pt x="5233" y="6734"/>
                  </a:lnTo>
                  <a:lnTo>
                    <a:pt x="5406" y="6827"/>
                  </a:lnTo>
                  <a:lnTo>
                    <a:pt x="5592" y="6920"/>
                  </a:lnTo>
                  <a:lnTo>
                    <a:pt x="5804" y="7013"/>
                  </a:lnTo>
                  <a:lnTo>
                    <a:pt x="6044" y="7106"/>
                  </a:lnTo>
                  <a:lnTo>
                    <a:pt x="6309" y="7199"/>
                  </a:lnTo>
                  <a:lnTo>
                    <a:pt x="6774" y="7332"/>
                  </a:lnTo>
                  <a:lnTo>
                    <a:pt x="7159" y="7425"/>
                  </a:lnTo>
                  <a:lnTo>
                    <a:pt x="7319" y="7465"/>
                  </a:lnTo>
                  <a:lnTo>
                    <a:pt x="7451" y="7478"/>
                  </a:lnTo>
                  <a:lnTo>
                    <a:pt x="7677" y="7478"/>
                  </a:lnTo>
                  <a:lnTo>
                    <a:pt x="7836" y="7438"/>
                  </a:lnTo>
                  <a:lnTo>
                    <a:pt x="7969" y="7385"/>
                  </a:lnTo>
                  <a:lnTo>
                    <a:pt x="8089" y="7305"/>
                  </a:lnTo>
                  <a:lnTo>
                    <a:pt x="8182" y="7199"/>
                  </a:lnTo>
                  <a:lnTo>
                    <a:pt x="8261" y="7079"/>
                  </a:lnTo>
                  <a:lnTo>
                    <a:pt x="8315" y="6920"/>
                  </a:lnTo>
                  <a:lnTo>
                    <a:pt x="8354" y="6761"/>
                  </a:lnTo>
                  <a:lnTo>
                    <a:pt x="8368" y="6561"/>
                  </a:lnTo>
                  <a:lnTo>
                    <a:pt x="8368" y="6455"/>
                  </a:lnTo>
                  <a:lnTo>
                    <a:pt x="8354" y="6362"/>
                  </a:lnTo>
                  <a:lnTo>
                    <a:pt x="8328" y="6256"/>
                  </a:lnTo>
                  <a:lnTo>
                    <a:pt x="8301" y="6150"/>
                  </a:lnTo>
                  <a:lnTo>
                    <a:pt x="8208" y="5897"/>
                  </a:lnTo>
                  <a:lnTo>
                    <a:pt x="8168" y="5725"/>
                  </a:lnTo>
                  <a:lnTo>
                    <a:pt x="8182" y="5021"/>
                  </a:lnTo>
                  <a:lnTo>
                    <a:pt x="8208" y="4158"/>
                  </a:lnTo>
                  <a:lnTo>
                    <a:pt x="8195" y="3772"/>
                  </a:lnTo>
                  <a:lnTo>
                    <a:pt x="8168" y="3414"/>
                  </a:lnTo>
                  <a:lnTo>
                    <a:pt x="8129" y="3082"/>
                  </a:lnTo>
                  <a:lnTo>
                    <a:pt x="8076" y="2790"/>
                  </a:lnTo>
                  <a:lnTo>
                    <a:pt x="7996" y="2524"/>
                  </a:lnTo>
                  <a:lnTo>
                    <a:pt x="7916" y="2285"/>
                  </a:lnTo>
                  <a:lnTo>
                    <a:pt x="7810" y="2086"/>
                  </a:lnTo>
                  <a:lnTo>
                    <a:pt x="7677" y="1913"/>
                  </a:lnTo>
                  <a:lnTo>
                    <a:pt x="7597" y="1807"/>
                  </a:lnTo>
                  <a:lnTo>
                    <a:pt x="7504" y="1701"/>
                  </a:lnTo>
                  <a:lnTo>
                    <a:pt x="7398" y="1621"/>
                  </a:lnTo>
                  <a:lnTo>
                    <a:pt x="7292" y="1528"/>
                  </a:lnTo>
                  <a:lnTo>
                    <a:pt x="7186" y="1448"/>
                  </a:lnTo>
                  <a:lnTo>
                    <a:pt x="7066" y="1382"/>
                  </a:lnTo>
                  <a:lnTo>
                    <a:pt x="6933" y="1315"/>
                  </a:lnTo>
                  <a:lnTo>
                    <a:pt x="6801" y="1262"/>
                  </a:lnTo>
                  <a:lnTo>
                    <a:pt x="5711" y="824"/>
                  </a:lnTo>
                  <a:lnTo>
                    <a:pt x="5207" y="625"/>
                  </a:lnTo>
                  <a:lnTo>
                    <a:pt x="4742" y="439"/>
                  </a:lnTo>
                  <a:lnTo>
                    <a:pt x="4330" y="293"/>
                  </a:lnTo>
                  <a:lnTo>
                    <a:pt x="3985" y="173"/>
                  </a:lnTo>
                  <a:lnTo>
                    <a:pt x="3679" y="80"/>
                  </a:lnTo>
                  <a:lnTo>
                    <a:pt x="3440" y="27"/>
                  </a:lnTo>
                  <a:lnTo>
                    <a:pt x="32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4437350" y="712925"/>
              <a:ext cx="204225" cy="412050"/>
            </a:xfrm>
            <a:custGeom>
              <a:rect b="b" l="l" r="r" t="t"/>
              <a:pathLst>
                <a:path extrusionOk="0" h="16482" w="8169">
                  <a:moveTo>
                    <a:pt x="5392" y="0"/>
                  </a:moveTo>
                  <a:lnTo>
                    <a:pt x="5286" y="27"/>
                  </a:lnTo>
                  <a:lnTo>
                    <a:pt x="5167" y="66"/>
                  </a:lnTo>
                  <a:lnTo>
                    <a:pt x="4874" y="199"/>
                  </a:lnTo>
                  <a:lnTo>
                    <a:pt x="4502" y="412"/>
                  </a:lnTo>
                  <a:lnTo>
                    <a:pt x="4290" y="531"/>
                  </a:lnTo>
                  <a:lnTo>
                    <a:pt x="4078" y="624"/>
                  </a:lnTo>
                  <a:lnTo>
                    <a:pt x="3892" y="717"/>
                  </a:lnTo>
                  <a:lnTo>
                    <a:pt x="3706" y="784"/>
                  </a:lnTo>
                  <a:lnTo>
                    <a:pt x="3520" y="837"/>
                  </a:lnTo>
                  <a:lnTo>
                    <a:pt x="3360" y="877"/>
                  </a:lnTo>
                  <a:lnTo>
                    <a:pt x="3201" y="903"/>
                  </a:lnTo>
                  <a:lnTo>
                    <a:pt x="3055" y="916"/>
                  </a:lnTo>
                  <a:lnTo>
                    <a:pt x="2829" y="890"/>
                  </a:lnTo>
                  <a:lnTo>
                    <a:pt x="2577" y="850"/>
                  </a:lnTo>
                  <a:lnTo>
                    <a:pt x="2285" y="757"/>
                  </a:lnTo>
                  <a:lnTo>
                    <a:pt x="1966" y="638"/>
                  </a:lnTo>
                  <a:lnTo>
                    <a:pt x="1660" y="518"/>
                  </a:lnTo>
                  <a:lnTo>
                    <a:pt x="1408" y="438"/>
                  </a:lnTo>
                  <a:lnTo>
                    <a:pt x="1209" y="385"/>
                  </a:lnTo>
                  <a:lnTo>
                    <a:pt x="1076" y="359"/>
                  </a:lnTo>
                  <a:lnTo>
                    <a:pt x="956" y="359"/>
                  </a:lnTo>
                  <a:lnTo>
                    <a:pt x="810" y="398"/>
                  </a:lnTo>
                  <a:lnTo>
                    <a:pt x="638" y="478"/>
                  </a:lnTo>
                  <a:lnTo>
                    <a:pt x="438" y="584"/>
                  </a:lnTo>
                  <a:lnTo>
                    <a:pt x="239" y="691"/>
                  </a:lnTo>
                  <a:lnTo>
                    <a:pt x="106" y="797"/>
                  </a:lnTo>
                  <a:lnTo>
                    <a:pt x="27" y="877"/>
                  </a:lnTo>
                  <a:lnTo>
                    <a:pt x="0" y="916"/>
                  </a:lnTo>
                  <a:lnTo>
                    <a:pt x="0" y="943"/>
                  </a:lnTo>
                  <a:lnTo>
                    <a:pt x="0" y="14901"/>
                  </a:lnTo>
                  <a:lnTo>
                    <a:pt x="0" y="14928"/>
                  </a:lnTo>
                  <a:lnTo>
                    <a:pt x="13" y="14968"/>
                  </a:lnTo>
                  <a:lnTo>
                    <a:pt x="67" y="15034"/>
                  </a:lnTo>
                  <a:lnTo>
                    <a:pt x="160" y="15114"/>
                  </a:lnTo>
                  <a:lnTo>
                    <a:pt x="292" y="15207"/>
                  </a:lnTo>
                  <a:lnTo>
                    <a:pt x="452" y="15300"/>
                  </a:lnTo>
                  <a:lnTo>
                    <a:pt x="651" y="15406"/>
                  </a:lnTo>
                  <a:lnTo>
                    <a:pt x="1156" y="15645"/>
                  </a:lnTo>
                  <a:lnTo>
                    <a:pt x="3174" y="16482"/>
                  </a:lnTo>
                  <a:lnTo>
                    <a:pt x="3467" y="16243"/>
                  </a:lnTo>
                  <a:lnTo>
                    <a:pt x="3759" y="16004"/>
                  </a:lnTo>
                  <a:lnTo>
                    <a:pt x="4064" y="15791"/>
                  </a:lnTo>
                  <a:lnTo>
                    <a:pt x="4383" y="15579"/>
                  </a:lnTo>
                  <a:lnTo>
                    <a:pt x="4702" y="15380"/>
                  </a:lnTo>
                  <a:lnTo>
                    <a:pt x="5020" y="15207"/>
                  </a:lnTo>
                  <a:lnTo>
                    <a:pt x="5352" y="15021"/>
                  </a:lnTo>
                  <a:lnTo>
                    <a:pt x="5698" y="14862"/>
                  </a:lnTo>
                  <a:lnTo>
                    <a:pt x="5977" y="14729"/>
                  </a:lnTo>
                  <a:lnTo>
                    <a:pt x="6269" y="14609"/>
                  </a:lnTo>
                  <a:lnTo>
                    <a:pt x="6561" y="14503"/>
                  </a:lnTo>
                  <a:lnTo>
                    <a:pt x="6840" y="14423"/>
                  </a:lnTo>
                  <a:lnTo>
                    <a:pt x="6880" y="14410"/>
                  </a:lnTo>
                  <a:lnTo>
                    <a:pt x="6920" y="14397"/>
                  </a:lnTo>
                  <a:lnTo>
                    <a:pt x="6973" y="14410"/>
                  </a:lnTo>
                  <a:lnTo>
                    <a:pt x="7026" y="14423"/>
                  </a:lnTo>
                  <a:lnTo>
                    <a:pt x="7159" y="14477"/>
                  </a:lnTo>
                  <a:lnTo>
                    <a:pt x="7292" y="14543"/>
                  </a:lnTo>
                  <a:lnTo>
                    <a:pt x="7331" y="14556"/>
                  </a:lnTo>
                  <a:lnTo>
                    <a:pt x="7358" y="14543"/>
                  </a:lnTo>
                  <a:lnTo>
                    <a:pt x="7464" y="14490"/>
                  </a:lnTo>
                  <a:lnTo>
                    <a:pt x="7584" y="14397"/>
                  </a:lnTo>
                  <a:lnTo>
                    <a:pt x="7703" y="14277"/>
                  </a:lnTo>
                  <a:lnTo>
                    <a:pt x="7836" y="14118"/>
                  </a:lnTo>
                  <a:lnTo>
                    <a:pt x="7956" y="13932"/>
                  </a:lnTo>
                  <a:lnTo>
                    <a:pt x="8049" y="13759"/>
                  </a:lnTo>
                  <a:lnTo>
                    <a:pt x="8115" y="13600"/>
                  </a:lnTo>
                  <a:lnTo>
                    <a:pt x="8168" y="13441"/>
                  </a:lnTo>
                  <a:lnTo>
                    <a:pt x="8155" y="13374"/>
                  </a:lnTo>
                  <a:lnTo>
                    <a:pt x="8115" y="13281"/>
                  </a:lnTo>
                  <a:lnTo>
                    <a:pt x="8035" y="13188"/>
                  </a:lnTo>
                  <a:lnTo>
                    <a:pt x="7929" y="13069"/>
                  </a:lnTo>
                  <a:lnTo>
                    <a:pt x="7783" y="12923"/>
                  </a:lnTo>
                  <a:lnTo>
                    <a:pt x="7610" y="12777"/>
                  </a:lnTo>
                  <a:lnTo>
                    <a:pt x="7145" y="12405"/>
                  </a:lnTo>
                  <a:lnTo>
                    <a:pt x="6681" y="12046"/>
                  </a:lnTo>
                  <a:lnTo>
                    <a:pt x="6295" y="11794"/>
                  </a:lnTo>
                  <a:lnTo>
                    <a:pt x="6149" y="11714"/>
                  </a:lnTo>
                  <a:lnTo>
                    <a:pt x="6017" y="11648"/>
                  </a:lnTo>
                  <a:lnTo>
                    <a:pt x="5924" y="11608"/>
                  </a:lnTo>
                  <a:lnTo>
                    <a:pt x="5844" y="11594"/>
                  </a:lnTo>
                  <a:lnTo>
                    <a:pt x="5777" y="11608"/>
                  </a:lnTo>
                  <a:lnTo>
                    <a:pt x="5685" y="11621"/>
                  </a:lnTo>
                  <a:lnTo>
                    <a:pt x="5432" y="11714"/>
                  </a:lnTo>
                  <a:lnTo>
                    <a:pt x="5100" y="11860"/>
                  </a:lnTo>
                  <a:lnTo>
                    <a:pt x="4662" y="12059"/>
                  </a:lnTo>
                  <a:lnTo>
                    <a:pt x="4210" y="12272"/>
                  </a:lnTo>
                  <a:lnTo>
                    <a:pt x="3812" y="12471"/>
                  </a:lnTo>
                  <a:lnTo>
                    <a:pt x="3453" y="12670"/>
                  </a:lnTo>
                  <a:lnTo>
                    <a:pt x="3148" y="12843"/>
                  </a:lnTo>
                  <a:lnTo>
                    <a:pt x="3148" y="10891"/>
                  </a:lnTo>
                  <a:lnTo>
                    <a:pt x="3586" y="10638"/>
                  </a:lnTo>
                  <a:lnTo>
                    <a:pt x="3971" y="10426"/>
                  </a:lnTo>
                  <a:lnTo>
                    <a:pt x="4343" y="10227"/>
                  </a:lnTo>
                  <a:lnTo>
                    <a:pt x="4662" y="10067"/>
                  </a:lnTo>
                  <a:lnTo>
                    <a:pt x="4954" y="9934"/>
                  </a:lnTo>
                  <a:lnTo>
                    <a:pt x="5220" y="9828"/>
                  </a:lnTo>
                  <a:lnTo>
                    <a:pt x="5445" y="9748"/>
                  </a:lnTo>
                  <a:lnTo>
                    <a:pt x="5645" y="9709"/>
                  </a:lnTo>
                  <a:lnTo>
                    <a:pt x="6030" y="9682"/>
                  </a:lnTo>
                  <a:lnTo>
                    <a:pt x="6282" y="9669"/>
                  </a:lnTo>
                  <a:lnTo>
                    <a:pt x="6415" y="9616"/>
                  </a:lnTo>
                  <a:lnTo>
                    <a:pt x="6535" y="9549"/>
                  </a:lnTo>
                  <a:lnTo>
                    <a:pt x="6654" y="9443"/>
                  </a:lnTo>
                  <a:lnTo>
                    <a:pt x="6787" y="9310"/>
                  </a:lnTo>
                  <a:lnTo>
                    <a:pt x="6906" y="9177"/>
                  </a:lnTo>
                  <a:lnTo>
                    <a:pt x="6986" y="9058"/>
                  </a:lnTo>
                  <a:lnTo>
                    <a:pt x="7039" y="8938"/>
                  </a:lnTo>
                  <a:lnTo>
                    <a:pt x="7052" y="8832"/>
                  </a:lnTo>
                  <a:lnTo>
                    <a:pt x="7039" y="8739"/>
                  </a:lnTo>
                  <a:lnTo>
                    <a:pt x="6986" y="8633"/>
                  </a:lnTo>
                  <a:lnTo>
                    <a:pt x="6920" y="8513"/>
                  </a:lnTo>
                  <a:lnTo>
                    <a:pt x="6813" y="8367"/>
                  </a:lnTo>
                  <a:lnTo>
                    <a:pt x="6681" y="8208"/>
                  </a:lnTo>
                  <a:lnTo>
                    <a:pt x="6508" y="8035"/>
                  </a:lnTo>
                  <a:lnTo>
                    <a:pt x="6322" y="7849"/>
                  </a:lnTo>
                  <a:lnTo>
                    <a:pt x="6096" y="7637"/>
                  </a:lnTo>
                  <a:lnTo>
                    <a:pt x="5658" y="7265"/>
                  </a:lnTo>
                  <a:lnTo>
                    <a:pt x="5472" y="7119"/>
                  </a:lnTo>
                  <a:lnTo>
                    <a:pt x="5299" y="6999"/>
                  </a:lnTo>
                  <a:lnTo>
                    <a:pt x="5153" y="6906"/>
                  </a:lnTo>
                  <a:lnTo>
                    <a:pt x="5034" y="6853"/>
                  </a:lnTo>
                  <a:lnTo>
                    <a:pt x="4927" y="6813"/>
                  </a:lnTo>
                  <a:lnTo>
                    <a:pt x="4835" y="6813"/>
                  </a:lnTo>
                  <a:lnTo>
                    <a:pt x="4343" y="6986"/>
                  </a:lnTo>
                  <a:lnTo>
                    <a:pt x="3905" y="7159"/>
                  </a:lnTo>
                  <a:lnTo>
                    <a:pt x="3506" y="7331"/>
                  </a:lnTo>
                  <a:lnTo>
                    <a:pt x="3148" y="7504"/>
                  </a:lnTo>
                  <a:lnTo>
                    <a:pt x="3148" y="4476"/>
                  </a:lnTo>
                  <a:lnTo>
                    <a:pt x="3320" y="4330"/>
                  </a:lnTo>
                  <a:lnTo>
                    <a:pt x="3520" y="4184"/>
                  </a:lnTo>
                  <a:lnTo>
                    <a:pt x="3745" y="4038"/>
                  </a:lnTo>
                  <a:lnTo>
                    <a:pt x="3985" y="3905"/>
                  </a:lnTo>
                  <a:lnTo>
                    <a:pt x="4250" y="3772"/>
                  </a:lnTo>
                  <a:lnTo>
                    <a:pt x="4529" y="3639"/>
                  </a:lnTo>
                  <a:lnTo>
                    <a:pt x="4848" y="3520"/>
                  </a:lnTo>
                  <a:lnTo>
                    <a:pt x="5180" y="3400"/>
                  </a:lnTo>
                  <a:lnTo>
                    <a:pt x="5472" y="3294"/>
                  </a:lnTo>
                  <a:lnTo>
                    <a:pt x="5777" y="3214"/>
                  </a:lnTo>
                  <a:lnTo>
                    <a:pt x="6096" y="3121"/>
                  </a:lnTo>
                  <a:lnTo>
                    <a:pt x="6415" y="3041"/>
                  </a:lnTo>
                  <a:lnTo>
                    <a:pt x="6468" y="3041"/>
                  </a:lnTo>
                  <a:lnTo>
                    <a:pt x="6548" y="3081"/>
                  </a:lnTo>
                  <a:lnTo>
                    <a:pt x="6601" y="3108"/>
                  </a:lnTo>
                  <a:lnTo>
                    <a:pt x="6667" y="3121"/>
                  </a:lnTo>
                  <a:lnTo>
                    <a:pt x="6747" y="3134"/>
                  </a:lnTo>
                  <a:lnTo>
                    <a:pt x="6906" y="3134"/>
                  </a:lnTo>
                  <a:lnTo>
                    <a:pt x="6973" y="3108"/>
                  </a:lnTo>
                  <a:lnTo>
                    <a:pt x="7039" y="3081"/>
                  </a:lnTo>
                  <a:lnTo>
                    <a:pt x="7119" y="3041"/>
                  </a:lnTo>
                  <a:lnTo>
                    <a:pt x="7278" y="2909"/>
                  </a:lnTo>
                  <a:lnTo>
                    <a:pt x="7464" y="2736"/>
                  </a:lnTo>
                  <a:lnTo>
                    <a:pt x="7637" y="2537"/>
                  </a:lnTo>
                  <a:lnTo>
                    <a:pt x="7743" y="2377"/>
                  </a:lnTo>
                  <a:lnTo>
                    <a:pt x="7783" y="2311"/>
                  </a:lnTo>
                  <a:lnTo>
                    <a:pt x="7796" y="2258"/>
                  </a:lnTo>
                  <a:lnTo>
                    <a:pt x="7809" y="2205"/>
                  </a:lnTo>
                  <a:lnTo>
                    <a:pt x="7809" y="2152"/>
                  </a:lnTo>
                  <a:lnTo>
                    <a:pt x="7783" y="2059"/>
                  </a:lnTo>
                  <a:lnTo>
                    <a:pt x="7717" y="1952"/>
                  </a:lnTo>
                  <a:lnTo>
                    <a:pt x="7637" y="1820"/>
                  </a:lnTo>
                  <a:lnTo>
                    <a:pt x="7531" y="1687"/>
                  </a:lnTo>
                  <a:lnTo>
                    <a:pt x="7398" y="1527"/>
                  </a:lnTo>
                  <a:lnTo>
                    <a:pt x="7238" y="1355"/>
                  </a:lnTo>
                  <a:lnTo>
                    <a:pt x="6853" y="983"/>
                  </a:lnTo>
                  <a:lnTo>
                    <a:pt x="6442" y="611"/>
                  </a:lnTo>
                  <a:lnTo>
                    <a:pt x="6256" y="452"/>
                  </a:lnTo>
                  <a:lnTo>
                    <a:pt x="6083" y="319"/>
                  </a:lnTo>
                  <a:lnTo>
                    <a:pt x="5924" y="213"/>
                  </a:lnTo>
                  <a:lnTo>
                    <a:pt x="5777" y="120"/>
                  </a:lnTo>
                  <a:lnTo>
                    <a:pt x="5645" y="5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4672075" y="719875"/>
              <a:ext cx="261675" cy="399800"/>
            </a:xfrm>
            <a:custGeom>
              <a:rect b="b" l="l" r="r" t="t"/>
              <a:pathLst>
                <a:path extrusionOk="0" h="15992" w="10467">
                  <a:moveTo>
                    <a:pt x="6416" y="2644"/>
                  </a:moveTo>
                  <a:lnTo>
                    <a:pt x="6482" y="2657"/>
                  </a:lnTo>
                  <a:lnTo>
                    <a:pt x="6535" y="2684"/>
                  </a:lnTo>
                  <a:lnTo>
                    <a:pt x="6575" y="2737"/>
                  </a:lnTo>
                  <a:lnTo>
                    <a:pt x="6615" y="2777"/>
                  </a:lnTo>
                  <a:lnTo>
                    <a:pt x="6642" y="2843"/>
                  </a:lnTo>
                  <a:lnTo>
                    <a:pt x="6655" y="2923"/>
                  </a:lnTo>
                  <a:lnTo>
                    <a:pt x="6655" y="3002"/>
                  </a:lnTo>
                  <a:lnTo>
                    <a:pt x="6655" y="3109"/>
                  </a:lnTo>
                  <a:lnTo>
                    <a:pt x="6642" y="3215"/>
                  </a:lnTo>
                  <a:lnTo>
                    <a:pt x="6615" y="3335"/>
                  </a:lnTo>
                  <a:lnTo>
                    <a:pt x="6575" y="3454"/>
                  </a:lnTo>
                  <a:lnTo>
                    <a:pt x="6469" y="3706"/>
                  </a:lnTo>
                  <a:lnTo>
                    <a:pt x="6336" y="3999"/>
                  </a:lnTo>
                  <a:lnTo>
                    <a:pt x="6150" y="4304"/>
                  </a:lnTo>
                  <a:lnTo>
                    <a:pt x="5924" y="4636"/>
                  </a:lnTo>
                  <a:lnTo>
                    <a:pt x="5659" y="4995"/>
                  </a:lnTo>
                  <a:lnTo>
                    <a:pt x="5353" y="5380"/>
                  </a:lnTo>
                  <a:lnTo>
                    <a:pt x="5048" y="5765"/>
                  </a:lnTo>
                  <a:lnTo>
                    <a:pt x="4742" y="6097"/>
                  </a:lnTo>
                  <a:lnTo>
                    <a:pt x="4450" y="6402"/>
                  </a:lnTo>
                  <a:lnTo>
                    <a:pt x="4185" y="6655"/>
                  </a:lnTo>
                  <a:lnTo>
                    <a:pt x="3932" y="6881"/>
                  </a:lnTo>
                  <a:lnTo>
                    <a:pt x="3693" y="7053"/>
                  </a:lnTo>
                  <a:lnTo>
                    <a:pt x="3467" y="7199"/>
                  </a:lnTo>
                  <a:lnTo>
                    <a:pt x="3268" y="7292"/>
                  </a:lnTo>
                  <a:lnTo>
                    <a:pt x="3268" y="4450"/>
                  </a:lnTo>
                  <a:lnTo>
                    <a:pt x="3799" y="4025"/>
                  </a:lnTo>
                  <a:lnTo>
                    <a:pt x="4277" y="3667"/>
                  </a:lnTo>
                  <a:lnTo>
                    <a:pt x="4729" y="3348"/>
                  </a:lnTo>
                  <a:lnTo>
                    <a:pt x="5141" y="3095"/>
                  </a:lnTo>
                  <a:lnTo>
                    <a:pt x="5499" y="2896"/>
                  </a:lnTo>
                  <a:lnTo>
                    <a:pt x="5672" y="2817"/>
                  </a:lnTo>
                  <a:lnTo>
                    <a:pt x="5818" y="2750"/>
                  </a:lnTo>
                  <a:lnTo>
                    <a:pt x="5964" y="2697"/>
                  </a:lnTo>
                  <a:lnTo>
                    <a:pt x="6097" y="2670"/>
                  </a:lnTo>
                  <a:lnTo>
                    <a:pt x="6230" y="2644"/>
                  </a:lnTo>
                  <a:close/>
                  <a:moveTo>
                    <a:pt x="5858" y="1"/>
                  </a:moveTo>
                  <a:lnTo>
                    <a:pt x="5672" y="14"/>
                  </a:lnTo>
                  <a:lnTo>
                    <a:pt x="5486" y="41"/>
                  </a:lnTo>
                  <a:lnTo>
                    <a:pt x="5287" y="67"/>
                  </a:lnTo>
                  <a:lnTo>
                    <a:pt x="5074" y="120"/>
                  </a:lnTo>
                  <a:lnTo>
                    <a:pt x="4862" y="200"/>
                  </a:lnTo>
                  <a:lnTo>
                    <a:pt x="4636" y="280"/>
                  </a:lnTo>
                  <a:lnTo>
                    <a:pt x="4397" y="386"/>
                  </a:lnTo>
                  <a:lnTo>
                    <a:pt x="4158" y="492"/>
                  </a:lnTo>
                  <a:lnTo>
                    <a:pt x="3720" y="705"/>
                  </a:lnTo>
                  <a:lnTo>
                    <a:pt x="3348" y="864"/>
                  </a:lnTo>
                  <a:lnTo>
                    <a:pt x="3069" y="970"/>
                  </a:lnTo>
                  <a:lnTo>
                    <a:pt x="2963" y="997"/>
                  </a:lnTo>
                  <a:lnTo>
                    <a:pt x="2870" y="1010"/>
                  </a:lnTo>
                  <a:lnTo>
                    <a:pt x="2684" y="997"/>
                  </a:lnTo>
                  <a:lnTo>
                    <a:pt x="2431" y="970"/>
                  </a:lnTo>
                  <a:lnTo>
                    <a:pt x="2113" y="904"/>
                  </a:lnTo>
                  <a:lnTo>
                    <a:pt x="1754" y="811"/>
                  </a:lnTo>
                  <a:lnTo>
                    <a:pt x="1395" y="718"/>
                  </a:lnTo>
                  <a:lnTo>
                    <a:pt x="1103" y="665"/>
                  </a:lnTo>
                  <a:lnTo>
                    <a:pt x="891" y="625"/>
                  </a:lnTo>
                  <a:lnTo>
                    <a:pt x="798" y="625"/>
                  </a:lnTo>
                  <a:lnTo>
                    <a:pt x="745" y="638"/>
                  </a:lnTo>
                  <a:lnTo>
                    <a:pt x="572" y="665"/>
                  </a:lnTo>
                  <a:lnTo>
                    <a:pt x="426" y="705"/>
                  </a:lnTo>
                  <a:lnTo>
                    <a:pt x="293" y="758"/>
                  </a:lnTo>
                  <a:lnTo>
                    <a:pt x="187" y="824"/>
                  </a:lnTo>
                  <a:lnTo>
                    <a:pt x="107" y="904"/>
                  </a:lnTo>
                  <a:lnTo>
                    <a:pt x="54" y="997"/>
                  </a:lnTo>
                  <a:lnTo>
                    <a:pt x="14" y="1103"/>
                  </a:lnTo>
                  <a:lnTo>
                    <a:pt x="1" y="1223"/>
                  </a:lnTo>
                  <a:lnTo>
                    <a:pt x="14" y="1289"/>
                  </a:lnTo>
                  <a:lnTo>
                    <a:pt x="54" y="1382"/>
                  </a:lnTo>
                  <a:lnTo>
                    <a:pt x="94" y="1488"/>
                  </a:lnTo>
                  <a:lnTo>
                    <a:pt x="107" y="1621"/>
                  </a:lnTo>
                  <a:lnTo>
                    <a:pt x="107" y="14570"/>
                  </a:lnTo>
                  <a:lnTo>
                    <a:pt x="94" y="14783"/>
                  </a:lnTo>
                  <a:lnTo>
                    <a:pt x="67" y="14969"/>
                  </a:lnTo>
                  <a:lnTo>
                    <a:pt x="28" y="15102"/>
                  </a:lnTo>
                  <a:lnTo>
                    <a:pt x="14" y="15221"/>
                  </a:lnTo>
                  <a:lnTo>
                    <a:pt x="14" y="15248"/>
                  </a:lnTo>
                  <a:lnTo>
                    <a:pt x="41" y="15288"/>
                  </a:lnTo>
                  <a:lnTo>
                    <a:pt x="94" y="15367"/>
                  </a:lnTo>
                  <a:lnTo>
                    <a:pt x="187" y="15434"/>
                  </a:lnTo>
                  <a:lnTo>
                    <a:pt x="320" y="15500"/>
                  </a:lnTo>
                  <a:lnTo>
                    <a:pt x="479" y="15566"/>
                  </a:lnTo>
                  <a:lnTo>
                    <a:pt x="678" y="15646"/>
                  </a:lnTo>
                  <a:lnTo>
                    <a:pt x="931" y="15713"/>
                  </a:lnTo>
                  <a:lnTo>
                    <a:pt x="1210" y="15779"/>
                  </a:lnTo>
                  <a:lnTo>
                    <a:pt x="1714" y="15885"/>
                  </a:lnTo>
                  <a:lnTo>
                    <a:pt x="2166" y="15952"/>
                  </a:lnTo>
                  <a:lnTo>
                    <a:pt x="2365" y="15978"/>
                  </a:lnTo>
                  <a:lnTo>
                    <a:pt x="2538" y="15978"/>
                  </a:lnTo>
                  <a:lnTo>
                    <a:pt x="2710" y="15991"/>
                  </a:lnTo>
                  <a:lnTo>
                    <a:pt x="2856" y="15978"/>
                  </a:lnTo>
                  <a:lnTo>
                    <a:pt x="3029" y="15952"/>
                  </a:lnTo>
                  <a:lnTo>
                    <a:pt x="3175" y="15912"/>
                  </a:lnTo>
                  <a:lnTo>
                    <a:pt x="3295" y="15859"/>
                  </a:lnTo>
                  <a:lnTo>
                    <a:pt x="3401" y="15792"/>
                  </a:lnTo>
                  <a:lnTo>
                    <a:pt x="3481" y="15713"/>
                  </a:lnTo>
                  <a:lnTo>
                    <a:pt x="3534" y="15606"/>
                  </a:lnTo>
                  <a:lnTo>
                    <a:pt x="3560" y="15500"/>
                  </a:lnTo>
                  <a:lnTo>
                    <a:pt x="3574" y="15367"/>
                  </a:lnTo>
                  <a:lnTo>
                    <a:pt x="3574" y="15274"/>
                  </a:lnTo>
                  <a:lnTo>
                    <a:pt x="3534" y="15168"/>
                  </a:lnTo>
                  <a:lnTo>
                    <a:pt x="3494" y="15048"/>
                  </a:lnTo>
                  <a:lnTo>
                    <a:pt x="3414" y="14902"/>
                  </a:lnTo>
                  <a:lnTo>
                    <a:pt x="3348" y="14756"/>
                  </a:lnTo>
                  <a:lnTo>
                    <a:pt x="3308" y="14610"/>
                  </a:lnTo>
                  <a:lnTo>
                    <a:pt x="3268" y="14491"/>
                  </a:lnTo>
                  <a:lnTo>
                    <a:pt x="3268" y="14384"/>
                  </a:lnTo>
                  <a:lnTo>
                    <a:pt x="3268" y="10945"/>
                  </a:lnTo>
                  <a:lnTo>
                    <a:pt x="7173" y="14610"/>
                  </a:lnTo>
                  <a:lnTo>
                    <a:pt x="7359" y="14916"/>
                  </a:lnTo>
                  <a:lnTo>
                    <a:pt x="7412" y="15035"/>
                  </a:lnTo>
                  <a:lnTo>
                    <a:pt x="7452" y="15141"/>
                  </a:lnTo>
                  <a:lnTo>
                    <a:pt x="7545" y="15288"/>
                  </a:lnTo>
                  <a:lnTo>
                    <a:pt x="7651" y="15407"/>
                  </a:lnTo>
                  <a:lnTo>
                    <a:pt x="7757" y="15513"/>
                  </a:lnTo>
                  <a:lnTo>
                    <a:pt x="7863" y="15606"/>
                  </a:lnTo>
                  <a:lnTo>
                    <a:pt x="7996" y="15673"/>
                  </a:lnTo>
                  <a:lnTo>
                    <a:pt x="8116" y="15726"/>
                  </a:lnTo>
                  <a:lnTo>
                    <a:pt x="8262" y="15752"/>
                  </a:lnTo>
                  <a:lnTo>
                    <a:pt x="8408" y="15779"/>
                  </a:lnTo>
                  <a:lnTo>
                    <a:pt x="8474" y="15766"/>
                  </a:lnTo>
                  <a:lnTo>
                    <a:pt x="8541" y="15752"/>
                  </a:lnTo>
                  <a:lnTo>
                    <a:pt x="8620" y="15739"/>
                  </a:lnTo>
                  <a:lnTo>
                    <a:pt x="8700" y="15699"/>
                  </a:lnTo>
                  <a:lnTo>
                    <a:pt x="8859" y="15606"/>
                  </a:lnTo>
                  <a:lnTo>
                    <a:pt x="9032" y="15473"/>
                  </a:lnTo>
                  <a:lnTo>
                    <a:pt x="9205" y="15301"/>
                  </a:lnTo>
                  <a:lnTo>
                    <a:pt x="9391" y="15102"/>
                  </a:lnTo>
                  <a:lnTo>
                    <a:pt x="9577" y="14849"/>
                  </a:lnTo>
                  <a:lnTo>
                    <a:pt x="9789" y="14557"/>
                  </a:lnTo>
                  <a:lnTo>
                    <a:pt x="9975" y="14265"/>
                  </a:lnTo>
                  <a:lnTo>
                    <a:pt x="10134" y="13999"/>
                  </a:lnTo>
                  <a:lnTo>
                    <a:pt x="10267" y="13760"/>
                  </a:lnTo>
                  <a:lnTo>
                    <a:pt x="10360" y="13548"/>
                  </a:lnTo>
                  <a:lnTo>
                    <a:pt x="10427" y="13375"/>
                  </a:lnTo>
                  <a:lnTo>
                    <a:pt x="10466" y="13229"/>
                  </a:lnTo>
                  <a:lnTo>
                    <a:pt x="10466" y="13096"/>
                  </a:lnTo>
                  <a:lnTo>
                    <a:pt x="10453" y="13056"/>
                  </a:lnTo>
                  <a:lnTo>
                    <a:pt x="10440" y="13003"/>
                  </a:lnTo>
                  <a:lnTo>
                    <a:pt x="10214" y="12844"/>
                  </a:lnTo>
                  <a:lnTo>
                    <a:pt x="10015" y="12724"/>
                  </a:lnTo>
                  <a:lnTo>
                    <a:pt x="9736" y="12591"/>
                  </a:lnTo>
                  <a:lnTo>
                    <a:pt x="9537" y="12512"/>
                  </a:lnTo>
                  <a:lnTo>
                    <a:pt x="8328" y="11277"/>
                  </a:lnTo>
                  <a:lnTo>
                    <a:pt x="7345" y="10281"/>
                  </a:lnTo>
                  <a:lnTo>
                    <a:pt x="6602" y="9550"/>
                  </a:lnTo>
                  <a:lnTo>
                    <a:pt x="6097" y="9072"/>
                  </a:lnTo>
                  <a:lnTo>
                    <a:pt x="6562" y="8660"/>
                  </a:lnTo>
                  <a:lnTo>
                    <a:pt x="6987" y="8249"/>
                  </a:lnTo>
                  <a:lnTo>
                    <a:pt x="7385" y="7850"/>
                  </a:lnTo>
                  <a:lnTo>
                    <a:pt x="7744" y="7465"/>
                  </a:lnTo>
                  <a:lnTo>
                    <a:pt x="8089" y="7080"/>
                  </a:lnTo>
                  <a:lnTo>
                    <a:pt x="8395" y="6721"/>
                  </a:lnTo>
                  <a:lnTo>
                    <a:pt x="8674" y="6349"/>
                  </a:lnTo>
                  <a:lnTo>
                    <a:pt x="8913" y="6004"/>
                  </a:lnTo>
                  <a:lnTo>
                    <a:pt x="9125" y="5659"/>
                  </a:lnTo>
                  <a:lnTo>
                    <a:pt x="9311" y="5327"/>
                  </a:lnTo>
                  <a:lnTo>
                    <a:pt x="9457" y="5008"/>
                  </a:lnTo>
                  <a:lnTo>
                    <a:pt x="9590" y="4702"/>
                  </a:lnTo>
                  <a:lnTo>
                    <a:pt x="9683" y="4397"/>
                  </a:lnTo>
                  <a:lnTo>
                    <a:pt x="9736" y="4105"/>
                  </a:lnTo>
                  <a:lnTo>
                    <a:pt x="9776" y="3826"/>
                  </a:lnTo>
                  <a:lnTo>
                    <a:pt x="9776" y="3547"/>
                  </a:lnTo>
                  <a:lnTo>
                    <a:pt x="9763" y="3374"/>
                  </a:lnTo>
                  <a:lnTo>
                    <a:pt x="9723" y="3215"/>
                  </a:lnTo>
                  <a:lnTo>
                    <a:pt x="9683" y="3056"/>
                  </a:lnTo>
                  <a:lnTo>
                    <a:pt x="9630" y="2896"/>
                  </a:lnTo>
                  <a:lnTo>
                    <a:pt x="9550" y="2737"/>
                  </a:lnTo>
                  <a:lnTo>
                    <a:pt x="9470" y="2591"/>
                  </a:lnTo>
                  <a:lnTo>
                    <a:pt x="9364" y="2445"/>
                  </a:lnTo>
                  <a:lnTo>
                    <a:pt x="9258" y="2299"/>
                  </a:lnTo>
                  <a:lnTo>
                    <a:pt x="8966" y="2020"/>
                  </a:lnTo>
                  <a:lnTo>
                    <a:pt x="8195" y="1289"/>
                  </a:lnTo>
                  <a:lnTo>
                    <a:pt x="7797" y="917"/>
                  </a:lnTo>
                  <a:lnTo>
                    <a:pt x="7385" y="545"/>
                  </a:lnTo>
                  <a:lnTo>
                    <a:pt x="7279" y="453"/>
                  </a:lnTo>
                  <a:lnTo>
                    <a:pt x="7159" y="373"/>
                  </a:lnTo>
                  <a:lnTo>
                    <a:pt x="7053" y="306"/>
                  </a:lnTo>
                  <a:lnTo>
                    <a:pt x="6934" y="240"/>
                  </a:lnTo>
                  <a:lnTo>
                    <a:pt x="6814" y="174"/>
                  </a:lnTo>
                  <a:lnTo>
                    <a:pt x="6695" y="134"/>
                  </a:lnTo>
                  <a:lnTo>
                    <a:pt x="6562" y="94"/>
                  </a:lnTo>
                  <a:lnTo>
                    <a:pt x="6429" y="54"/>
                  </a:lnTo>
                  <a:lnTo>
                    <a:pt x="6137" y="14"/>
                  </a:lnTo>
                  <a:lnTo>
                    <a:pt x="58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91" name="Google Shape;1491;p33"/>
          <p:cNvCxnSpPr/>
          <p:nvPr/>
        </p:nvCxnSpPr>
        <p:spPr>
          <a:xfrm>
            <a:off x="4123188" y="4732075"/>
            <a:ext cx="456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92" name="Google Shape;1492;p33"/>
          <p:cNvGrpSpPr/>
          <p:nvPr/>
        </p:nvGrpSpPr>
        <p:grpSpPr>
          <a:xfrm>
            <a:off x="457188" y="3569675"/>
            <a:ext cx="2061000" cy="1164804"/>
            <a:chOff x="457188" y="2781075"/>
            <a:chExt cx="2061000" cy="1164804"/>
          </a:xfrm>
        </p:grpSpPr>
        <p:sp>
          <p:nvSpPr>
            <p:cNvPr id="1493" name="Google Shape;1493;p33"/>
            <p:cNvSpPr txBox="1"/>
            <p:nvPr/>
          </p:nvSpPr>
          <p:spPr>
            <a:xfrm>
              <a:off x="457188" y="31128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94" name="Google Shape;1494;p33"/>
            <p:cNvSpPr txBox="1"/>
            <p:nvPr/>
          </p:nvSpPr>
          <p:spPr>
            <a:xfrm>
              <a:off x="457188" y="3462879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5" name="Google Shape;1495;p33"/>
            <p:cNvSpPr txBox="1"/>
            <p:nvPr/>
          </p:nvSpPr>
          <p:spPr>
            <a:xfrm>
              <a:off x="457204" y="2781075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b="1" sz="24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96" name="Google Shape;1496;p33"/>
          <p:cNvGrpSpPr/>
          <p:nvPr/>
        </p:nvGrpSpPr>
        <p:grpSpPr>
          <a:xfrm>
            <a:off x="457188" y="1033100"/>
            <a:ext cx="2061000" cy="1161675"/>
            <a:chOff x="457188" y="1033100"/>
            <a:chExt cx="2061000" cy="1161675"/>
          </a:xfrm>
        </p:grpSpPr>
        <p:sp>
          <p:nvSpPr>
            <p:cNvPr id="1497" name="Google Shape;1497;p33"/>
            <p:cNvSpPr txBox="1"/>
            <p:nvPr/>
          </p:nvSpPr>
          <p:spPr>
            <a:xfrm>
              <a:off x="457188" y="13701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98" name="Google Shape;1498;p33"/>
            <p:cNvSpPr txBox="1"/>
            <p:nvPr/>
          </p:nvSpPr>
          <p:spPr>
            <a:xfrm>
              <a:off x="457188" y="1711775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9" name="Google Shape;1499;p33"/>
            <p:cNvSpPr txBox="1"/>
            <p:nvPr/>
          </p:nvSpPr>
          <p:spPr>
            <a:xfrm>
              <a:off x="457204" y="1033100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35</a:t>
              </a:r>
              <a:r>
                <a:rPr b="1" lang="en" sz="24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%</a:t>
              </a:r>
              <a:endParaRPr b="1" sz="24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00" name="Google Shape;1500;p33"/>
          <p:cNvGrpSpPr/>
          <p:nvPr/>
        </p:nvGrpSpPr>
        <p:grpSpPr>
          <a:xfrm>
            <a:off x="457188" y="2301388"/>
            <a:ext cx="2061000" cy="1161675"/>
            <a:chOff x="457188" y="2384725"/>
            <a:chExt cx="2061000" cy="1161675"/>
          </a:xfrm>
        </p:grpSpPr>
        <p:sp>
          <p:nvSpPr>
            <p:cNvPr id="1501" name="Google Shape;1501;p33"/>
            <p:cNvSpPr txBox="1"/>
            <p:nvPr/>
          </p:nvSpPr>
          <p:spPr>
            <a:xfrm>
              <a:off x="457188" y="2721800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02" name="Google Shape;1502;p33"/>
            <p:cNvSpPr txBox="1"/>
            <p:nvPr/>
          </p:nvSpPr>
          <p:spPr>
            <a:xfrm>
              <a:off x="457188" y="3063400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is very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3" name="Google Shape;1503;p33"/>
            <p:cNvSpPr txBox="1"/>
            <p:nvPr/>
          </p:nvSpPr>
          <p:spPr>
            <a:xfrm>
              <a:off x="457188" y="2384725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40 %</a:t>
              </a:r>
              <a:endParaRPr b="1" sz="24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04" name="Google Shape;1504;p33"/>
          <p:cNvGrpSpPr/>
          <p:nvPr/>
        </p:nvGrpSpPr>
        <p:grpSpPr>
          <a:xfrm>
            <a:off x="2518204" y="1205126"/>
            <a:ext cx="2231334" cy="1705961"/>
            <a:chOff x="2518204" y="1205126"/>
            <a:chExt cx="2231334" cy="1705961"/>
          </a:xfrm>
        </p:grpSpPr>
        <p:sp>
          <p:nvSpPr>
            <p:cNvPr id="1505" name="Google Shape;1505;p33"/>
            <p:cNvSpPr/>
            <p:nvPr/>
          </p:nvSpPr>
          <p:spPr>
            <a:xfrm>
              <a:off x="2518204" y="1205126"/>
              <a:ext cx="989634" cy="989723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3"/>
            <p:cNvSpPr/>
            <p:nvPr/>
          </p:nvSpPr>
          <p:spPr>
            <a:xfrm>
              <a:off x="2518204" y="1205126"/>
              <a:ext cx="989634" cy="989723"/>
            </a:xfrm>
            <a:prstGeom prst="pie">
              <a:avLst>
                <a:gd fmla="val 16181974" name="adj1"/>
                <a:gd fmla="val 75612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07" name="Google Shape;1507;p33"/>
            <p:cNvCxnSpPr>
              <a:stCxn id="1506" idx="0"/>
            </p:cNvCxnSpPr>
            <p:nvPr/>
          </p:nvCxnSpPr>
          <p:spPr>
            <a:xfrm>
              <a:off x="3507837" y="1699988"/>
              <a:ext cx="1241700" cy="12111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508" name="Google Shape;1508;p33"/>
          <p:cNvGrpSpPr/>
          <p:nvPr/>
        </p:nvGrpSpPr>
        <p:grpSpPr>
          <a:xfrm>
            <a:off x="2518204" y="2475801"/>
            <a:ext cx="1901334" cy="989723"/>
            <a:chOff x="2637629" y="2473414"/>
            <a:chExt cx="1901334" cy="989723"/>
          </a:xfrm>
        </p:grpSpPr>
        <p:grpSp>
          <p:nvGrpSpPr>
            <p:cNvPr id="1509" name="Google Shape;1509;p33"/>
            <p:cNvGrpSpPr/>
            <p:nvPr/>
          </p:nvGrpSpPr>
          <p:grpSpPr>
            <a:xfrm>
              <a:off x="2637629" y="2473414"/>
              <a:ext cx="989634" cy="989723"/>
              <a:chOff x="4126500" y="1989000"/>
              <a:chExt cx="891000" cy="891000"/>
            </a:xfrm>
          </p:grpSpPr>
          <p:sp>
            <p:nvSpPr>
              <p:cNvPr id="1510" name="Google Shape;1510;p33"/>
              <p:cNvSpPr/>
              <p:nvPr/>
            </p:nvSpPr>
            <p:spPr>
              <a:xfrm>
                <a:off x="4126500" y="1989000"/>
                <a:ext cx="891000" cy="891000"/>
              </a:xfrm>
              <a:prstGeom prst="ellipse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4126500" y="1989000"/>
                <a:ext cx="891000" cy="891000"/>
              </a:xfrm>
              <a:prstGeom prst="pie">
                <a:avLst>
                  <a:gd fmla="val 16181974" name="adj1"/>
                  <a:gd fmla="val 3715486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512" name="Google Shape;1512;p33"/>
            <p:cNvCxnSpPr>
              <a:stCxn id="1511" idx="0"/>
            </p:cNvCxnSpPr>
            <p:nvPr/>
          </p:nvCxnSpPr>
          <p:spPr>
            <a:xfrm>
              <a:off x="3627262" y="2968275"/>
              <a:ext cx="911700" cy="344100"/>
            </a:xfrm>
            <a:prstGeom prst="curvedConnector3">
              <a:avLst>
                <a:gd fmla="val 50003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513" name="Google Shape;1513;p33"/>
          <p:cNvGrpSpPr/>
          <p:nvPr/>
        </p:nvGrpSpPr>
        <p:grpSpPr>
          <a:xfrm>
            <a:off x="2518204" y="3736351"/>
            <a:ext cx="2089200" cy="989700"/>
            <a:chOff x="2518204" y="3736351"/>
            <a:chExt cx="2089200" cy="989700"/>
          </a:xfrm>
        </p:grpSpPr>
        <p:grpSp>
          <p:nvGrpSpPr>
            <p:cNvPr id="1514" name="Google Shape;1514;p33"/>
            <p:cNvGrpSpPr/>
            <p:nvPr/>
          </p:nvGrpSpPr>
          <p:grpSpPr>
            <a:xfrm>
              <a:off x="2518204" y="3736351"/>
              <a:ext cx="989700" cy="989700"/>
              <a:chOff x="2518204" y="3736351"/>
              <a:chExt cx="989700" cy="989700"/>
            </a:xfrm>
          </p:grpSpPr>
          <p:sp>
            <p:nvSpPr>
              <p:cNvPr id="1515" name="Google Shape;1515;p33"/>
              <p:cNvSpPr/>
              <p:nvPr/>
            </p:nvSpPr>
            <p:spPr>
              <a:xfrm>
                <a:off x="2518204" y="3736351"/>
                <a:ext cx="989700" cy="989700"/>
              </a:xfrm>
              <a:prstGeom prst="ellipse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33"/>
              <p:cNvSpPr/>
              <p:nvPr/>
            </p:nvSpPr>
            <p:spPr>
              <a:xfrm>
                <a:off x="2518204" y="3736351"/>
                <a:ext cx="989700" cy="989700"/>
              </a:xfrm>
              <a:prstGeom prst="pie">
                <a:avLst>
                  <a:gd fmla="val 16181974" name="adj1"/>
                  <a:gd fmla="val 26742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517" name="Google Shape;1517;p33"/>
            <p:cNvCxnSpPr>
              <a:stCxn id="1516" idx="0"/>
            </p:cNvCxnSpPr>
            <p:nvPr/>
          </p:nvCxnSpPr>
          <p:spPr>
            <a:xfrm flipH="1" rot="10800000">
              <a:off x="3507904" y="3819301"/>
              <a:ext cx="1099500" cy="4119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6"/>
          <p:cNvGrpSpPr/>
          <p:nvPr/>
        </p:nvGrpSpPr>
        <p:grpSpPr>
          <a:xfrm>
            <a:off x="3665963" y="1240475"/>
            <a:ext cx="1812074" cy="3474535"/>
            <a:chOff x="3665963" y="1240475"/>
            <a:chExt cx="1812074" cy="3474535"/>
          </a:xfrm>
        </p:grpSpPr>
        <p:grpSp>
          <p:nvGrpSpPr>
            <p:cNvPr id="132" name="Google Shape;132;p16"/>
            <p:cNvGrpSpPr/>
            <p:nvPr/>
          </p:nvGrpSpPr>
          <p:grpSpPr>
            <a:xfrm>
              <a:off x="3665963" y="1240475"/>
              <a:ext cx="1812074" cy="3474535"/>
              <a:chOff x="3665963" y="1240475"/>
              <a:chExt cx="1812074" cy="3474535"/>
            </a:xfrm>
          </p:grpSpPr>
          <p:sp>
            <p:nvSpPr>
              <p:cNvPr id="133" name="Google Shape;133;p16"/>
              <p:cNvSpPr/>
              <p:nvPr/>
            </p:nvSpPr>
            <p:spPr>
              <a:xfrm>
                <a:off x="3677630" y="1240475"/>
                <a:ext cx="1765347" cy="3474535"/>
              </a:xfrm>
              <a:custGeom>
                <a:rect b="b" l="l" r="r" t="t"/>
                <a:pathLst>
                  <a:path extrusionOk="0" h="110189" w="55985">
                    <a:moveTo>
                      <a:pt x="10884" y="0"/>
                    </a:moveTo>
                    <a:lnTo>
                      <a:pt x="10365" y="13"/>
                    </a:lnTo>
                    <a:lnTo>
                      <a:pt x="9859" y="50"/>
                    </a:lnTo>
                    <a:lnTo>
                      <a:pt x="9352" y="111"/>
                    </a:lnTo>
                    <a:lnTo>
                      <a:pt x="8858" y="198"/>
                    </a:lnTo>
                    <a:lnTo>
                      <a:pt x="8376" y="297"/>
                    </a:lnTo>
                    <a:lnTo>
                      <a:pt x="7894" y="433"/>
                    </a:lnTo>
                    <a:lnTo>
                      <a:pt x="7425" y="593"/>
                    </a:lnTo>
                    <a:lnTo>
                      <a:pt x="6968" y="766"/>
                    </a:lnTo>
                    <a:lnTo>
                      <a:pt x="6523" y="964"/>
                    </a:lnTo>
                    <a:lnTo>
                      <a:pt x="6091" y="1186"/>
                    </a:lnTo>
                    <a:lnTo>
                      <a:pt x="5671" y="1421"/>
                    </a:lnTo>
                    <a:lnTo>
                      <a:pt x="5263" y="1680"/>
                    </a:lnTo>
                    <a:lnTo>
                      <a:pt x="4856" y="1952"/>
                    </a:lnTo>
                    <a:lnTo>
                      <a:pt x="4473" y="2249"/>
                    </a:lnTo>
                    <a:lnTo>
                      <a:pt x="4114" y="2570"/>
                    </a:lnTo>
                    <a:lnTo>
                      <a:pt x="3756" y="2903"/>
                    </a:lnTo>
                    <a:lnTo>
                      <a:pt x="3423" y="3249"/>
                    </a:lnTo>
                    <a:lnTo>
                      <a:pt x="3101" y="3607"/>
                    </a:lnTo>
                    <a:lnTo>
                      <a:pt x="2805" y="3990"/>
                    </a:lnTo>
                    <a:lnTo>
                      <a:pt x="2521" y="4373"/>
                    </a:lnTo>
                    <a:lnTo>
                      <a:pt x="2249" y="4781"/>
                    </a:lnTo>
                    <a:lnTo>
                      <a:pt x="2002" y="5201"/>
                    </a:lnTo>
                    <a:lnTo>
                      <a:pt x="1780" y="5633"/>
                    </a:lnTo>
                    <a:lnTo>
                      <a:pt x="1570" y="6078"/>
                    </a:lnTo>
                    <a:lnTo>
                      <a:pt x="1384" y="6535"/>
                    </a:lnTo>
                    <a:lnTo>
                      <a:pt x="1224" y="6992"/>
                    </a:lnTo>
                    <a:lnTo>
                      <a:pt x="1088" y="7474"/>
                    </a:lnTo>
                    <a:lnTo>
                      <a:pt x="964" y="7956"/>
                    </a:lnTo>
                    <a:lnTo>
                      <a:pt x="878" y="8450"/>
                    </a:lnTo>
                    <a:lnTo>
                      <a:pt x="804" y="8944"/>
                    </a:lnTo>
                    <a:lnTo>
                      <a:pt x="767" y="9463"/>
                    </a:lnTo>
                    <a:lnTo>
                      <a:pt x="742" y="9969"/>
                    </a:lnTo>
                    <a:lnTo>
                      <a:pt x="63" y="91931"/>
                    </a:lnTo>
                    <a:lnTo>
                      <a:pt x="643" y="91943"/>
                    </a:lnTo>
                    <a:lnTo>
                      <a:pt x="742" y="91956"/>
                    </a:lnTo>
                    <a:lnTo>
                      <a:pt x="829" y="91980"/>
                    </a:lnTo>
                    <a:lnTo>
                      <a:pt x="903" y="92018"/>
                    </a:lnTo>
                    <a:lnTo>
                      <a:pt x="952" y="92079"/>
                    </a:lnTo>
                    <a:lnTo>
                      <a:pt x="1001" y="92141"/>
                    </a:lnTo>
                    <a:lnTo>
                      <a:pt x="1026" y="92215"/>
                    </a:lnTo>
                    <a:lnTo>
                      <a:pt x="1051" y="92289"/>
                    </a:lnTo>
                    <a:lnTo>
                      <a:pt x="1051" y="92376"/>
                    </a:lnTo>
                    <a:lnTo>
                      <a:pt x="1051" y="92450"/>
                    </a:lnTo>
                    <a:lnTo>
                      <a:pt x="1026" y="92536"/>
                    </a:lnTo>
                    <a:lnTo>
                      <a:pt x="1001" y="92610"/>
                    </a:lnTo>
                    <a:lnTo>
                      <a:pt x="952" y="92672"/>
                    </a:lnTo>
                    <a:lnTo>
                      <a:pt x="890" y="92722"/>
                    </a:lnTo>
                    <a:lnTo>
                      <a:pt x="816" y="92771"/>
                    </a:lnTo>
                    <a:lnTo>
                      <a:pt x="730" y="92796"/>
                    </a:lnTo>
                    <a:lnTo>
                      <a:pt x="631" y="92808"/>
                    </a:lnTo>
                    <a:lnTo>
                      <a:pt x="63" y="92796"/>
                    </a:lnTo>
                    <a:lnTo>
                      <a:pt x="1" y="99775"/>
                    </a:lnTo>
                    <a:lnTo>
                      <a:pt x="13" y="100282"/>
                    </a:lnTo>
                    <a:lnTo>
                      <a:pt x="50" y="100788"/>
                    </a:lnTo>
                    <a:lnTo>
                      <a:pt x="112" y="101295"/>
                    </a:lnTo>
                    <a:lnTo>
                      <a:pt x="186" y="101789"/>
                    </a:lnTo>
                    <a:lnTo>
                      <a:pt x="297" y="102270"/>
                    </a:lnTo>
                    <a:lnTo>
                      <a:pt x="433" y="102752"/>
                    </a:lnTo>
                    <a:lnTo>
                      <a:pt x="581" y="103222"/>
                    </a:lnTo>
                    <a:lnTo>
                      <a:pt x="767" y="103679"/>
                    </a:lnTo>
                    <a:lnTo>
                      <a:pt x="964" y="104123"/>
                    </a:lnTo>
                    <a:lnTo>
                      <a:pt x="1187" y="104556"/>
                    </a:lnTo>
                    <a:lnTo>
                      <a:pt x="1421" y="104988"/>
                    </a:lnTo>
                    <a:lnTo>
                      <a:pt x="1681" y="105396"/>
                    </a:lnTo>
                    <a:lnTo>
                      <a:pt x="1953" y="105791"/>
                    </a:lnTo>
                    <a:lnTo>
                      <a:pt x="2249" y="106174"/>
                    </a:lnTo>
                    <a:lnTo>
                      <a:pt x="2570" y="106545"/>
                    </a:lnTo>
                    <a:lnTo>
                      <a:pt x="2891" y="106890"/>
                    </a:lnTo>
                    <a:lnTo>
                      <a:pt x="3250" y="107224"/>
                    </a:lnTo>
                    <a:lnTo>
                      <a:pt x="3608" y="107545"/>
                    </a:lnTo>
                    <a:lnTo>
                      <a:pt x="3979" y="107854"/>
                    </a:lnTo>
                    <a:lnTo>
                      <a:pt x="4374" y="108138"/>
                    </a:lnTo>
                    <a:lnTo>
                      <a:pt x="4782" y="108398"/>
                    </a:lnTo>
                    <a:lnTo>
                      <a:pt x="5202" y="108645"/>
                    </a:lnTo>
                    <a:lnTo>
                      <a:pt x="5634" y="108867"/>
                    </a:lnTo>
                    <a:lnTo>
                      <a:pt x="6079" y="109077"/>
                    </a:lnTo>
                    <a:lnTo>
                      <a:pt x="6536" y="109262"/>
                    </a:lnTo>
                    <a:lnTo>
                      <a:pt x="6993" y="109423"/>
                    </a:lnTo>
                    <a:lnTo>
                      <a:pt x="7474" y="109571"/>
                    </a:lnTo>
                    <a:lnTo>
                      <a:pt x="7956" y="109682"/>
                    </a:lnTo>
                    <a:lnTo>
                      <a:pt x="8450" y="109769"/>
                    </a:lnTo>
                    <a:lnTo>
                      <a:pt x="8944" y="109843"/>
                    </a:lnTo>
                    <a:lnTo>
                      <a:pt x="9451" y="109892"/>
                    </a:lnTo>
                    <a:lnTo>
                      <a:pt x="9970" y="109905"/>
                    </a:lnTo>
                    <a:lnTo>
                      <a:pt x="45102" y="110189"/>
                    </a:lnTo>
                    <a:lnTo>
                      <a:pt x="45621" y="110189"/>
                    </a:lnTo>
                    <a:lnTo>
                      <a:pt x="46127" y="110152"/>
                    </a:lnTo>
                    <a:lnTo>
                      <a:pt x="46634" y="110090"/>
                    </a:lnTo>
                    <a:lnTo>
                      <a:pt x="47128" y="110003"/>
                    </a:lnTo>
                    <a:lnTo>
                      <a:pt x="47609" y="109892"/>
                    </a:lnTo>
                    <a:lnTo>
                      <a:pt x="48091" y="109769"/>
                    </a:lnTo>
                    <a:lnTo>
                      <a:pt x="48561" y="109608"/>
                    </a:lnTo>
                    <a:lnTo>
                      <a:pt x="49018" y="109435"/>
                    </a:lnTo>
                    <a:lnTo>
                      <a:pt x="49462" y="109238"/>
                    </a:lnTo>
                    <a:lnTo>
                      <a:pt x="49895" y="109015"/>
                    </a:lnTo>
                    <a:lnTo>
                      <a:pt x="50315" y="108780"/>
                    </a:lnTo>
                    <a:lnTo>
                      <a:pt x="50735" y="108521"/>
                    </a:lnTo>
                    <a:lnTo>
                      <a:pt x="51130" y="108237"/>
                    </a:lnTo>
                    <a:lnTo>
                      <a:pt x="51513" y="107940"/>
                    </a:lnTo>
                    <a:lnTo>
                      <a:pt x="51884" y="107632"/>
                    </a:lnTo>
                    <a:lnTo>
                      <a:pt x="52229" y="107298"/>
                    </a:lnTo>
                    <a:lnTo>
                      <a:pt x="52563" y="106952"/>
                    </a:lnTo>
                    <a:lnTo>
                      <a:pt x="52884" y="106594"/>
                    </a:lnTo>
                    <a:lnTo>
                      <a:pt x="53193" y="106211"/>
                    </a:lnTo>
                    <a:lnTo>
                      <a:pt x="53477" y="105816"/>
                    </a:lnTo>
                    <a:lnTo>
                      <a:pt x="53737" y="105420"/>
                    </a:lnTo>
                    <a:lnTo>
                      <a:pt x="53984" y="105000"/>
                    </a:lnTo>
                    <a:lnTo>
                      <a:pt x="54206" y="104568"/>
                    </a:lnTo>
                    <a:lnTo>
                      <a:pt x="54416" y="104123"/>
                    </a:lnTo>
                    <a:lnTo>
                      <a:pt x="54601" y="103666"/>
                    </a:lnTo>
                    <a:lnTo>
                      <a:pt x="54762" y="103197"/>
                    </a:lnTo>
                    <a:lnTo>
                      <a:pt x="54898" y="102728"/>
                    </a:lnTo>
                    <a:lnTo>
                      <a:pt x="55021" y="102246"/>
                    </a:lnTo>
                    <a:lnTo>
                      <a:pt x="55108" y="101752"/>
                    </a:lnTo>
                    <a:lnTo>
                      <a:pt x="55182" y="101245"/>
                    </a:lnTo>
                    <a:lnTo>
                      <a:pt x="55219" y="100739"/>
                    </a:lnTo>
                    <a:lnTo>
                      <a:pt x="55244" y="100232"/>
                    </a:lnTo>
                    <a:lnTo>
                      <a:pt x="55293" y="93302"/>
                    </a:lnTo>
                    <a:lnTo>
                      <a:pt x="54873" y="93302"/>
                    </a:lnTo>
                    <a:lnTo>
                      <a:pt x="54774" y="93290"/>
                    </a:lnTo>
                    <a:lnTo>
                      <a:pt x="54688" y="93265"/>
                    </a:lnTo>
                    <a:lnTo>
                      <a:pt x="54614" y="93216"/>
                    </a:lnTo>
                    <a:lnTo>
                      <a:pt x="54552" y="93166"/>
                    </a:lnTo>
                    <a:lnTo>
                      <a:pt x="54515" y="93092"/>
                    </a:lnTo>
                    <a:lnTo>
                      <a:pt x="54478" y="93018"/>
                    </a:lnTo>
                    <a:lnTo>
                      <a:pt x="54465" y="92944"/>
                    </a:lnTo>
                    <a:lnTo>
                      <a:pt x="54453" y="92870"/>
                    </a:lnTo>
                    <a:lnTo>
                      <a:pt x="54465" y="92783"/>
                    </a:lnTo>
                    <a:lnTo>
                      <a:pt x="54478" y="92709"/>
                    </a:lnTo>
                    <a:lnTo>
                      <a:pt x="54515" y="92635"/>
                    </a:lnTo>
                    <a:lnTo>
                      <a:pt x="54564" y="92573"/>
                    </a:lnTo>
                    <a:lnTo>
                      <a:pt x="54614" y="92512"/>
                    </a:lnTo>
                    <a:lnTo>
                      <a:pt x="54688" y="92475"/>
                    </a:lnTo>
                    <a:lnTo>
                      <a:pt x="54774" y="92450"/>
                    </a:lnTo>
                    <a:lnTo>
                      <a:pt x="54873" y="92438"/>
                    </a:lnTo>
                    <a:lnTo>
                      <a:pt x="55305" y="92438"/>
                    </a:lnTo>
                    <a:lnTo>
                      <a:pt x="55985" y="10426"/>
                    </a:lnTo>
                    <a:lnTo>
                      <a:pt x="55972" y="9920"/>
                    </a:lnTo>
                    <a:lnTo>
                      <a:pt x="55935" y="9401"/>
                    </a:lnTo>
                    <a:lnTo>
                      <a:pt x="55886" y="8907"/>
                    </a:lnTo>
                    <a:lnTo>
                      <a:pt x="55799" y="8413"/>
                    </a:lnTo>
                    <a:lnTo>
                      <a:pt x="55688" y="7919"/>
                    </a:lnTo>
                    <a:lnTo>
                      <a:pt x="55552" y="7449"/>
                    </a:lnTo>
                    <a:lnTo>
                      <a:pt x="55404" y="6980"/>
                    </a:lnTo>
                    <a:lnTo>
                      <a:pt x="55219" y="6523"/>
                    </a:lnTo>
                    <a:lnTo>
                      <a:pt x="55021" y="6078"/>
                    </a:lnTo>
                    <a:lnTo>
                      <a:pt x="54811" y="5633"/>
                    </a:lnTo>
                    <a:lnTo>
                      <a:pt x="54564" y="5213"/>
                    </a:lnTo>
                    <a:lnTo>
                      <a:pt x="54305" y="4806"/>
                    </a:lnTo>
                    <a:lnTo>
                      <a:pt x="54033" y="4410"/>
                    </a:lnTo>
                    <a:lnTo>
                      <a:pt x="53737" y="4027"/>
                    </a:lnTo>
                    <a:lnTo>
                      <a:pt x="53415" y="3657"/>
                    </a:lnTo>
                    <a:lnTo>
                      <a:pt x="53094" y="3311"/>
                    </a:lnTo>
                    <a:lnTo>
                      <a:pt x="52748" y="2965"/>
                    </a:lnTo>
                    <a:lnTo>
                      <a:pt x="52378" y="2656"/>
                    </a:lnTo>
                    <a:lnTo>
                      <a:pt x="52007" y="2347"/>
                    </a:lnTo>
                    <a:lnTo>
                      <a:pt x="51612" y="2063"/>
                    </a:lnTo>
                    <a:lnTo>
                      <a:pt x="51204" y="1804"/>
                    </a:lnTo>
                    <a:lnTo>
                      <a:pt x="50784" y="1557"/>
                    </a:lnTo>
                    <a:lnTo>
                      <a:pt x="50352" y="1322"/>
                    </a:lnTo>
                    <a:lnTo>
                      <a:pt x="49907" y="1124"/>
                    </a:lnTo>
                    <a:lnTo>
                      <a:pt x="49462" y="939"/>
                    </a:lnTo>
                    <a:lnTo>
                      <a:pt x="48993" y="779"/>
                    </a:lnTo>
                    <a:lnTo>
                      <a:pt x="48524" y="630"/>
                    </a:lnTo>
                    <a:lnTo>
                      <a:pt x="48029" y="519"/>
                    </a:lnTo>
                    <a:lnTo>
                      <a:pt x="47535" y="420"/>
                    </a:lnTo>
                    <a:lnTo>
                      <a:pt x="47041" y="359"/>
                    </a:lnTo>
                    <a:lnTo>
                      <a:pt x="46535" y="309"/>
                    </a:lnTo>
                    <a:lnTo>
                      <a:pt x="46016" y="297"/>
                    </a:lnTo>
                    <a:lnTo>
                      <a:pt x="108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5383755" y="1687638"/>
                <a:ext cx="94282" cy="490047"/>
              </a:xfrm>
              <a:custGeom>
                <a:rect b="b" l="l" r="r" t="t"/>
                <a:pathLst>
                  <a:path extrusionOk="0" h="15541" w="2990">
                    <a:moveTo>
                      <a:pt x="1557" y="0"/>
                    </a:moveTo>
                    <a:lnTo>
                      <a:pt x="1408" y="13"/>
                    </a:lnTo>
                    <a:lnTo>
                      <a:pt x="1272" y="25"/>
                    </a:lnTo>
                    <a:lnTo>
                      <a:pt x="1137" y="62"/>
                    </a:lnTo>
                    <a:lnTo>
                      <a:pt x="1001" y="112"/>
                    </a:lnTo>
                    <a:lnTo>
                      <a:pt x="877" y="173"/>
                    </a:lnTo>
                    <a:lnTo>
                      <a:pt x="754" y="248"/>
                    </a:lnTo>
                    <a:lnTo>
                      <a:pt x="642" y="322"/>
                    </a:lnTo>
                    <a:lnTo>
                      <a:pt x="544" y="420"/>
                    </a:lnTo>
                    <a:lnTo>
                      <a:pt x="445" y="519"/>
                    </a:lnTo>
                    <a:lnTo>
                      <a:pt x="358" y="630"/>
                    </a:lnTo>
                    <a:lnTo>
                      <a:pt x="284" y="754"/>
                    </a:lnTo>
                    <a:lnTo>
                      <a:pt x="222" y="878"/>
                    </a:lnTo>
                    <a:lnTo>
                      <a:pt x="173" y="1001"/>
                    </a:lnTo>
                    <a:lnTo>
                      <a:pt x="136" y="1137"/>
                    </a:lnTo>
                    <a:lnTo>
                      <a:pt x="111" y="1285"/>
                    </a:lnTo>
                    <a:lnTo>
                      <a:pt x="111" y="1433"/>
                    </a:lnTo>
                    <a:lnTo>
                      <a:pt x="0" y="14095"/>
                    </a:lnTo>
                    <a:lnTo>
                      <a:pt x="12" y="14231"/>
                    </a:lnTo>
                    <a:lnTo>
                      <a:pt x="25" y="14379"/>
                    </a:lnTo>
                    <a:lnTo>
                      <a:pt x="62" y="14515"/>
                    </a:lnTo>
                    <a:lnTo>
                      <a:pt x="111" y="14651"/>
                    </a:lnTo>
                    <a:lnTo>
                      <a:pt x="173" y="14775"/>
                    </a:lnTo>
                    <a:lnTo>
                      <a:pt x="247" y="14898"/>
                    </a:lnTo>
                    <a:lnTo>
                      <a:pt x="321" y="15009"/>
                    </a:lnTo>
                    <a:lnTo>
                      <a:pt x="420" y="15108"/>
                    </a:lnTo>
                    <a:lnTo>
                      <a:pt x="519" y="15207"/>
                    </a:lnTo>
                    <a:lnTo>
                      <a:pt x="630" y="15281"/>
                    </a:lnTo>
                    <a:lnTo>
                      <a:pt x="741" y="15355"/>
                    </a:lnTo>
                    <a:lnTo>
                      <a:pt x="877" y="15417"/>
                    </a:lnTo>
                    <a:lnTo>
                      <a:pt x="1001" y="15466"/>
                    </a:lnTo>
                    <a:lnTo>
                      <a:pt x="1137" y="15503"/>
                    </a:lnTo>
                    <a:lnTo>
                      <a:pt x="1285" y="15528"/>
                    </a:lnTo>
                    <a:lnTo>
                      <a:pt x="1433" y="15541"/>
                    </a:lnTo>
                    <a:lnTo>
                      <a:pt x="1581" y="15528"/>
                    </a:lnTo>
                    <a:lnTo>
                      <a:pt x="1717" y="15516"/>
                    </a:lnTo>
                    <a:lnTo>
                      <a:pt x="1853" y="15479"/>
                    </a:lnTo>
                    <a:lnTo>
                      <a:pt x="1989" y="15429"/>
                    </a:lnTo>
                    <a:lnTo>
                      <a:pt x="2112" y="15368"/>
                    </a:lnTo>
                    <a:lnTo>
                      <a:pt x="2236" y="15306"/>
                    </a:lnTo>
                    <a:lnTo>
                      <a:pt x="2347" y="15219"/>
                    </a:lnTo>
                    <a:lnTo>
                      <a:pt x="2446" y="15121"/>
                    </a:lnTo>
                    <a:lnTo>
                      <a:pt x="2545" y="15022"/>
                    </a:lnTo>
                    <a:lnTo>
                      <a:pt x="2631" y="14911"/>
                    </a:lnTo>
                    <a:lnTo>
                      <a:pt x="2705" y="14799"/>
                    </a:lnTo>
                    <a:lnTo>
                      <a:pt x="2767" y="14676"/>
                    </a:lnTo>
                    <a:lnTo>
                      <a:pt x="2817" y="14540"/>
                    </a:lnTo>
                    <a:lnTo>
                      <a:pt x="2854" y="14404"/>
                    </a:lnTo>
                    <a:lnTo>
                      <a:pt x="2866" y="14256"/>
                    </a:lnTo>
                    <a:lnTo>
                      <a:pt x="2878" y="14108"/>
                    </a:lnTo>
                    <a:lnTo>
                      <a:pt x="2990" y="1458"/>
                    </a:lnTo>
                    <a:lnTo>
                      <a:pt x="2977" y="1310"/>
                    </a:lnTo>
                    <a:lnTo>
                      <a:pt x="2952" y="1162"/>
                    </a:lnTo>
                    <a:lnTo>
                      <a:pt x="2928" y="1026"/>
                    </a:lnTo>
                    <a:lnTo>
                      <a:pt x="2878" y="890"/>
                    </a:lnTo>
                    <a:lnTo>
                      <a:pt x="2817" y="766"/>
                    </a:lnTo>
                    <a:lnTo>
                      <a:pt x="2742" y="655"/>
                    </a:lnTo>
                    <a:lnTo>
                      <a:pt x="2668" y="544"/>
                    </a:lnTo>
                    <a:lnTo>
                      <a:pt x="2570" y="433"/>
                    </a:lnTo>
                    <a:lnTo>
                      <a:pt x="2471" y="346"/>
                    </a:lnTo>
                    <a:lnTo>
                      <a:pt x="2360" y="260"/>
                    </a:lnTo>
                    <a:lnTo>
                      <a:pt x="2236" y="186"/>
                    </a:lnTo>
                    <a:lnTo>
                      <a:pt x="2112" y="124"/>
                    </a:lnTo>
                    <a:lnTo>
                      <a:pt x="1989" y="75"/>
                    </a:lnTo>
                    <a:lnTo>
                      <a:pt x="1853" y="38"/>
                    </a:lnTo>
                    <a:lnTo>
                      <a:pt x="1705" y="13"/>
                    </a:lnTo>
                    <a:lnTo>
                      <a:pt x="15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3665963" y="1794375"/>
                <a:ext cx="93525" cy="429662"/>
              </a:xfrm>
              <a:custGeom>
                <a:rect b="b" l="l" r="r" t="t"/>
                <a:pathLst>
                  <a:path extrusionOk="0" h="13626" w="2966">
                    <a:moveTo>
                      <a:pt x="1532" y="0"/>
                    </a:moveTo>
                    <a:lnTo>
                      <a:pt x="1384" y="13"/>
                    </a:lnTo>
                    <a:lnTo>
                      <a:pt x="1248" y="37"/>
                    </a:lnTo>
                    <a:lnTo>
                      <a:pt x="1112" y="62"/>
                    </a:lnTo>
                    <a:lnTo>
                      <a:pt x="976" y="111"/>
                    </a:lnTo>
                    <a:lnTo>
                      <a:pt x="853" y="173"/>
                    </a:lnTo>
                    <a:lnTo>
                      <a:pt x="729" y="247"/>
                    </a:lnTo>
                    <a:lnTo>
                      <a:pt x="618" y="321"/>
                    </a:lnTo>
                    <a:lnTo>
                      <a:pt x="519" y="420"/>
                    </a:lnTo>
                    <a:lnTo>
                      <a:pt x="420" y="519"/>
                    </a:lnTo>
                    <a:lnTo>
                      <a:pt x="334" y="630"/>
                    </a:lnTo>
                    <a:lnTo>
                      <a:pt x="260" y="754"/>
                    </a:lnTo>
                    <a:lnTo>
                      <a:pt x="198" y="877"/>
                    </a:lnTo>
                    <a:lnTo>
                      <a:pt x="149" y="1001"/>
                    </a:lnTo>
                    <a:lnTo>
                      <a:pt x="111" y="1137"/>
                    </a:lnTo>
                    <a:lnTo>
                      <a:pt x="87" y="1285"/>
                    </a:lnTo>
                    <a:lnTo>
                      <a:pt x="87" y="1433"/>
                    </a:lnTo>
                    <a:lnTo>
                      <a:pt x="0" y="12168"/>
                    </a:lnTo>
                    <a:lnTo>
                      <a:pt x="0" y="12316"/>
                    </a:lnTo>
                    <a:lnTo>
                      <a:pt x="25" y="12464"/>
                    </a:lnTo>
                    <a:lnTo>
                      <a:pt x="50" y="12600"/>
                    </a:lnTo>
                    <a:lnTo>
                      <a:pt x="99" y="12736"/>
                    </a:lnTo>
                    <a:lnTo>
                      <a:pt x="161" y="12860"/>
                    </a:lnTo>
                    <a:lnTo>
                      <a:pt x="235" y="12971"/>
                    </a:lnTo>
                    <a:lnTo>
                      <a:pt x="321" y="13082"/>
                    </a:lnTo>
                    <a:lnTo>
                      <a:pt x="408" y="13193"/>
                    </a:lnTo>
                    <a:lnTo>
                      <a:pt x="507" y="13280"/>
                    </a:lnTo>
                    <a:lnTo>
                      <a:pt x="618" y="13366"/>
                    </a:lnTo>
                    <a:lnTo>
                      <a:pt x="741" y="13440"/>
                    </a:lnTo>
                    <a:lnTo>
                      <a:pt x="865" y="13502"/>
                    </a:lnTo>
                    <a:lnTo>
                      <a:pt x="1001" y="13551"/>
                    </a:lnTo>
                    <a:lnTo>
                      <a:pt x="1137" y="13588"/>
                    </a:lnTo>
                    <a:lnTo>
                      <a:pt x="1273" y="13613"/>
                    </a:lnTo>
                    <a:lnTo>
                      <a:pt x="1421" y="13626"/>
                    </a:lnTo>
                    <a:lnTo>
                      <a:pt x="1569" y="13613"/>
                    </a:lnTo>
                    <a:lnTo>
                      <a:pt x="1705" y="13601"/>
                    </a:lnTo>
                    <a:lnTo>
                      <a:pt x="1853" y="13564"/>
                    </a:lnTo>
                    <a:lnTo>
                      <a:pt x="1977" y="13514"/>
                    </a:lnTo>
                    <a:lnTo>
                      <a:pt x="2100" y="13453"/>
                    </a:lnTo>
                    <a:lnTo>
                      <a:pt x="2224" y="13378"/>
                    </a:lnTo>
                    <a:lnTo>
                      <a:pt x="2335" y="13304"/>
                    </a:lnTo>
                    <a:lnTo>
                      <a:pt x="2446" y="13206"/>
                    </a:lnTo>
                    <a:lnTo>
                      <a:pt x="2533" y="13107"/>
                    </a:lnTo>
                    <a:lnTo>
                      <a:pt x="2619" y="12996"/>
                    </a:lnTo>
                    <a:lnTo>
                      <a:pt x="2693" y="12872"/>
                    </a:lnTo>
                    <a:lnTo>
                      <a:pt x="2755" y="12748"/>
                    </a:lnTo>
                    <a:lnTo>
                      <a:pt x="2804" y="12625"/>
                    </a:lnTo>
                    <a:lnTo>
                      <a:pt x="2841" y="12489"/>
                    </a:lnTo>
                    <a:lnTo>
                      <a:pt x="2866" y="12341"/>
                    </a:lnTo>
                    <a:lnTo>
                      <a:pt x="2866" y="12193"/>
                    </a:lnTo>
                    <a:lnTo>
                      <a:pt x="2965" y="1458"/>
                    </a:lnTo>
                    <a:lnTo>
                      <a:pt x="2953" y="1310"/>
                    </a:lnTo>
                    <a:lnTo>
                      <a:pt x="2928" y="1161"/>
                    </a:lnTo>
                    <a:lnTo>
                      <a:pt x="2903" y="1025"/>
                    </a:lnTo>
                    <a:lnTo>
                      <a:pt x="2854" y="890"/>
                    </a:lnTo>
                    <a:lnTo>
                      <a:pt x="2792" y="766"/>
                    </a:lnTo>
                    <a:lnTo>
                      <a:pt x="2718" y="655"/>
                    </a:lnTo>
                    <a:lnTo>
                      <a:pt x="2644" y="544"/>
                    </a:lnTo>
                    <a:lnTo>
                      <a:pt x="2545" y="433"/>
                    </a:lnTo>
                    <a:lnTo>
                      <a:pt x="2446" y="346"/>
                    </a:lnTo>
                    <a:lnTo>
                      <a:pt x="2335" y="260"/>
                    </a:lnTo>
                    <a:lnTo>
                      <a:pt x="2211" y="185"/>
                    </a:lnTo>
                    <a:lnTo>
                      <a:pt x="2088" y="124"/>
                    </a:lnTo>
                    <a:lnTo>
                      <a:pt x="1964" y="74"/>
                    </a:lnTo>
                    <a:lnTo>
                      <a:pt x="1816" y="37"/>
                    </a:lnTo>
                    <a:lnTo>
                      <a:pt x="1680" y="13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3669084" y="2320622"/>
                <a:ext cx="91949" cy="201020"/>
              </a:xfrm>
              <a:custGeom>
                <a:rect b="b" l="l" r="r" t="t"/>
                <a:pathLst>
                  <a:path extrusionOk="0" h="6375" w="2916">
                    <a:moveTo>
                      <a:pt x="1013" y="0"/>
                    </a:moveTo>
                    <a:lnTo>
                      <a:pt x="902" y="25"/>
                    </a:lnTo>
                    <a:lnTo>
                      <a:pt x="803" y="49"/>
                    </a:lnTo>
                    <a:lnTo>
                      <a:pt x="704" y="87"/>
                    </a:lnTo>
                    <a:lnTo>
                      <a:pt x="605" y="124"/>
                    </a:lnTo>
                    <a:lnTo>
                      <a:pt x="519" y="173"/>
                    </a:lnTo>
                    <a:lnTo>
                      <a:pt x="445" y="235"/>
                    </a:lnTo>
                    <a:lnTo>
                      <a:pt x="358" y="309"/>
                    </a:lnTo>
                    <a:lnTo>
                      <a:pt x="297" y="383"/>
                    </a:lnTo>
                    <a:lnTo>
                      <a:pt x="235" y="469"/>
                    </a:lnTo>
                    <a:lnTo>
                      <a:pt x="173" y="556"/>
                    </a:lnTo>
                    <a:lnTo>
                      <a:pt x="124" y="655"/>
                    </a:lnTo>
                    <a:lnTo>
                      <a:pt x="87" y="741"/>
                    </a:lnTo>
                    <a:lnTo>
                      <a:pt x="62" y="852"/>
                    </a:lnTo>
                    <a:lnTo>
                      <a:pt x="50" y="951"/>
                    </a:lnTo>
                    <a:lnTo>
                      <a:pt x="37" y="1062"/>
                    </a:lnTo>
                    <a:lnTo>
                      <a:pt x="0" y="5287"/>
                    </a:lnTo>
                    <a:lnTo>
                      <a:pt x="12" y="5386"/>
                    </a:lnTo>
                    <a:lnTo>
                      <a:pt x="25" y="5497"/>
                    </a:lnTo>
                    <a:lnTo>
                      <a:pt x="50" y="5596"/>
                    </a:lnTo>
                    <a:lnTo>
                      <a:pt x="87" y="5695"/>
                    </a:lnTo>
                    <a:lnTo>
                      <a:pt x="136" y="5794"/>
                    </a:lnTo>
                    <a:lnTo>
                      <a:pt x="185" y="5880"/>
                    </a:lnTo>
                    <a:lnTo>
                      <a:pt x="247" y="5967"/>
                    </a:lnTo>
                    <a:lnTo>
                      <a:pt x="309" y="6041"/>
                    </a:lnTo>
                    <a:lnTo>
                      <a:pt x="395" y="6115"/>
                    </a:lnTo>
                    <a:lnTo>
                      <a:pt x="470" y="6177"/>
                    </a:lnTo>
                    <a:lnTo>
                      <a:pt x="556" y="6226"/>
                    </a:lnTo>
                    <a:lnTo>
                      <a:pt x="655" y="6275"/>
                    </a:lnTo>
                    <a:lnTo>
                      <a:pt x="754" y="6312"/>
                    </a:lnTo>
                    <a:lnTo>
                      <a:pt x="852" y="6337"/>
                    </a:lnTo>
                    <a:lnTo>
                      <a:pt x="964" y="6362"/>
                    </a:lnTo>
                    <a:lnTo>
                      <a:pt x="1075" y="6362"/>
                    </a:lnTo>
                    <a:lnTo>
                      <a:pt x="1804" y="6374"/>
                    </a:lnTo>
                    <a:lnTo>
                      <a:pt x="1915" y="6362"/>
                    </a:lnTo>
                    <a:lnTo>
                      <a:pt x="2014" y="6349"/>
                    </a:lnTo>
                    <a:lnTo>
                      <a:pt x="2125" y="6325"/>
                    </a:lnTo>
                    <a:lnTo>
                      <a:pt x="2224" y="6288"/>
                    </a:lnTo>
                    <a:lnTo>
                      <a:pt x="2310" y="6238"/>
                    </a:lnTo>
                    <a:lnTo>
                      <a:pt x="2397" y="6189"/>
                    </a:lnTo>
                    <a:lnTo>
                      <a:pt x="2483" y="6127"/>
                    </a:lnTo>
                    <a:lnTo>
                      <a:pt x="2557" y="6065"/>
                    </a:lnTo>
                    <a:lnTo>
                      <a:pt x="2631" y="5991"/>
                    </a:lnTo>
                    <a:lnTo>
                      <a:pt x="2693" y="5905"/>
                    </a:lnTo>
                    <a:lnTo>
                      <a:pt x="2742" y="5818"/>
                    </a:lnTo>
                    <a:lnTo>
                      <a:pt x="2792" y="5719"/>
                    </a:lnTo>
                    <a:lnTo>
                      <a:pt x="2829" y="5621"/>
                    </a:lnTo>
                    <a:lnTo>
                      <a:pt x="2854" y="5522"/>
                    </a:lnTo>
                    <a:lnTo>
                      <a:pt x="2878" y="5411"/>
                    </a:lnTo>
                    <a:lnTo>
                      <a:pt x="2878" y="5299"/>
                    </a:lnTo>
                    <a:lnTo>
                      <a:pt x="2915" y="1087"/>
                    </a:lnTo>
                    <a:lnTo>
                      <a:pt x="2915" y="976"/>
                    </a:lnTo>
                    <a:lnTo>
                      <a:pt x="2903" y="877"/>
                    </a:lnTo>
                    <a:lnTo>
                      <a:pt x="2866" y="766"/>
                    </a:lnTo>
                    <a:lnTo>
                      <a:pt x="2841" y="667"/>
                    </a:lnTo>
                    <a:lnTo>
                      <a:pt x="2792" y="581"/>
                    </a:lnTo>
                    <a:lnTo>
                      <a:pt x="2742" y="494"/>
                    </a:lnTo>
                    <a:lnTo>
                      <a:pt x="2681" y="408"/>
                    </a:lnTo>
                    <a:lnTo>
                      <a:pt x="2607" y="334"/>
                    </a:lnTo>
                    <a:lnTo>
                      <a:pt x="2532" y="259"/>
                    </a:lnTo>
                    <a:lnTo>
                      <a:pt x="2446" y="198"/>
                    </a:lnTo>
                    <a:lnTo>
                      <a:pt x="2360" y="136"/>
                    </a:lnTo>
                    <a:lnTo>
                      <a:pt x="2273" y="99"/>
                    </a:lnTo>
                    <a:lnTo>
                      <a:pt x="2174" y="62"/>
                    </a:lnTo>
                    <a:lnTo>
                      <a:pt x="2063" y="25"/>
                    </a:lnTo>
                    <a:lnTo>
                      <a:pt x="1964" y="12"/>
                    </a:lnTo>
                    <a:lnTo>
                      <a:pt x="18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3673373" y="2562508"/>
                <a:ext cx="91949" cy="201020"/>
              </a:xfrm>
              <a:custGeom>
                <a:rect b="b" l="l" r="r" t="t"/>
                <a:pathLst>
                  <a:path extrusionOk="0" h="6375" w="2916">
                    <a:moveTo>
                      <a:pt x="1112" y="0"/>
                    </a:moveTo>
                    <a:lnTo>
                      <a:pt x="1001" y="13"/>
                    </a:lnTo>
                    <a:lnTo>
                      <a:pt x="902" y="25"/>
                    </a:lnTo>
                    <a:lnTo>
                      <a:pt x="803" y="50"/>
                    </a:lnTo>
                    <a:lnTo>
                      <a:pt x="704" y="87"/>
                    </a:lnTo>
                    <a:lnTo>
                      <a:pt x="605" y="124"/>
                    </a:lnTo>
                    <a:lnTo>
                      <a:pt x="519" y="186"/>
                    </a:lnTo>
                    <a:lnTo>
                      <a:pt x="432" y="247"/>
                    </a:lnTo>
                    <a:lnTo>
                      <a:pt x="358" y="309"/>
                    </a:lnTo>
                    <a:lnTo>
                      <a:pt x="284" y="383"/>
                    </a:lnTo>
                    <a:lnTo>
                      <a:pt x="222" y="470"/>
                    </a:lnTo>
                    <a:lnTo>
                      <a:pt x="173" y="556"/>
                    </a:lnTo>
                    <a:lnTo>
                      <a:pt x="124" y="655"/>
                    </a:lnTo>
                    <a:lnTo>
                      <a:pt x="86" y="754"/>
                    </a:lnTo>
                    <a:lnTo>
                      <a:pt x="62" y="853"/>
                    </a:lnTo>
                    <a:lnTo>
                      <a:pt x="37" y="964"/>
                    </a:lnTo>
                    <a:lnTo>
                      <a:pt x="37" y="1063"/>
                    </a:lnTo>
                    <a:lnTo>
                      <a:pt x="0" y="5287"/>
                    </a:lnTo>
                    <a:lnTo>
                      <a:pt x="0" y="5398"/>
                    </a:lnTo>
                    <a:lnTo>
                      <a:pt x="12" y="5497"/>
                    </a:lnTo>
                    <a:lnTo>
                      <a:pt x="49" y="5608"/>
                    </a:lnTo>
                    <a:lnTo>
                      <a:pt x="74" y="5707"/>
                    </a:lnTo>
                    <a:lnTo>
                      <a:pt x="124" y="5794"/>
                    </a:lnTo>
                    <a:lnTo>
                      <a:pt x="173" y="5880"/>
                    </a:lnTo>
                    <a:lnTo>
                      <a:pt x="235" y="5967"/>
                    </a:lnTo>
                    <a:lnTo>
                      <a:pt x="309" y="6041"/>
                    </a:lnTo>
                    <a:lnTo>
                      <a:pt x="383" y="6115"/>
                    </a:lnTo>
                    <a:lnTo>
                      <a:pt x="469" y="6177"/>
                    </a:lnTo>
                    <a:lnTo>
                      <a:pt x="556" y="6226"/>
                    </a:lnTo>
                    <a:lnTo>
                      <a:pt x="642" y="6276"/>
                    </a:lnTo>
                    <a:lnTo>
                      <a:pt x="741" y="6313"/>
                    </a:lnTo>
                    <a:lnTo>
                      <a:pt x="852" y="6337"/>
                    </a:lnTo>
                    <a:lnTo>
                      <a:pt x="951" y="6362"/>
                    </a:lnTo>
                    <a:lnTo>
                      <a:pt x="1062" y="6362"/>
                    </a:lnTo>
                    <a:lnTo>
                      <a:pt x="1791" y="6374"/>
                    </a:lnTo>
                    <a:lnTo>
                      <a:pt x="1902" y="6362"/>
                    </a:lnTo>
                    <a:lnTo>
                      <a:pt x="2014" y="6350"/>
                    </a:lnTo>
                    <a:lnTo>
                      <a:pt x="2112" y="6325"/>
                    </a:lnTo>
                    <a:lnTo>
                      <a:pt x="2211" y="6288"/>
                    </a:lnTo>
                    <a:lnTo>
                      <a:pt x="2310" y="6251"/>
                    </a:lnTo>
                    <a:lnTo>
                      <a:pt x="2396" y="6189"/>
                    </a:lnTo>
                    <a:lnTo>
                      <a:pt x="2471" y="6127"/>
                    </a:lnTo>
                    <a:lnTo>
                      <a:pt x="2557" y="6066"/>
                    </a:lnTo>
                    <a:lnTo>
                      <a:pt x="2619" y="5991"/>
                    </a:lnTo>
                    <a:lnTo>
                      <a:pt x="2681" y="5905"/>
                    </a:lnTo>
                    <a:lnTo>
                      <a:pt x="2742" y="5818"/>
                    </a:lnTo>
                    <a:lnTo>
                      <a:pt x="2792" y="5720"/>
                    </a:lnTo>
                    <a:lnTo>
                      <a:pt x="2829" y="5621"/>
                    </a:lnTo>
                    <a:lnTo>
                      <a:pt x="2854" y="5522"/>
                    </a:lnTo>
                    <a:lnTo>
                      <a:pt x="2866" y="5423"/>
                    </a:lnTo>
                    <a:lnTo>
                      <a:pt x="2878" y="5312"/>
                    </a:lnTo>
                    <a:lnTo>
                      <a:pt x="2915" y="1087"/>
                    </a:lnTo>
                    <a:lnTo>
                      <a:pt x="2903" y="976"/>
                    </a:lnTo>
                    <a:lnTo>
                      <a:pt x="2891" y="877"/>
                    </a:lnTo>
                    <a:lnTo>
                      <a:pt x="2866" y="778"/>
                    </a:lnTo>
                    <a:lnTo>
                      <a:pt x="2829" y="680"/>
                    </a:lnTo>
                    <a:lnTo>
                      <a:pt x="2779" y="581"/>
                    </a:lnTo>
                    <a:lnTo>
                      <a:pt x="2730" y="494"/>
                    </a:lnTo>
                    <a:lnTo>
                      <a:pt x="2668" y="408"/>
                    </a:lnTo>
                    <a:lnTo>
                      <a:pt x="2606" y="334"/>
                    </a:lnTo>
                    <a:lnTo>
                      <a:pt x="2520" y="260"/>
                    </a:lnTo>
                    <a:lnTo>
                      <a:pt x="2446" y="198"/>
                    </a:lnTo>
                    <a:lnTo>
                      <a:pt x="2359" y="148"/>
                    </a:lnTo>
                    <a:lnTo>
                      <a:pt x="2261" y="99"/>
                    </a:lnTo>
                    <a:lnTo>
                      <a:pt x="2162" y="62"/>
                    </a:lnTo>
                    <a:lnTo>
                      <a:pt x="2063" y="37"/>
                    </a:lnTo>
                    <a:lnTo>
                      <a:pt x="1952" y="13"/>
                    </a:lnTo>
                    <a:lnTo>
                      <a:pt x="1841" y="13"/>
                    </a:lnTo>
                    <a:lnTo>
                      <a:pt x="11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3718527" y="1295404"/>
                <a:ext cx="1678885" cy="3365085"/>
              </a:xfrm>
              <a:custGeom>
                <a:rect b="b" l="l" r="r" t="t"/>
                <a:pathLst>
                  <a:path extrusionOk="0" h="106718" w="53243">
                    <a:moveTo>
                      <a:pt x="11329" y="0"/>
                    </a:moveTo>
                    <a:lnTo>
                      <a:pt x="10785" y="12"/>
                    </a:lnTo>
                    <a:lnTo>
                      <a:pt x="10254" y="49"/>
                    </a:lnTo>
                    <a:lnTo>
                      <a:pt x="9723" y="111"/>
                    </a:lnTo>
                    <a:lnTo>
                      <a:pt x="9216" y="198"/>
                    </a:lnTo>
                    <a:lnTo>
                      <a:pt x="8697" y="321"/>
                    </a:lnTo>
                    <a:lnTo>
                      <a:pt x="8203" y="457"/>
                    </a:lnTo>
                    <a:lnTo>
                      <a:pt x="7709" y="618"/>
                    </a:lnTo>
                    <a:lnTo>
                      <a:pt x="7227" y="803"/>
                    </a:lnTo>
                    <a:lnTo>
                      <a:pt x="6758" y="1013"/>
                    </a:lnTo>
                    <a:lnTo>
                      <a:pt x="6313" y="1235"/>
                    </a:lnTo>
                    <a:lnTo>
                      <a:pt x="5869" y="1495"/>
                    </a:lnTo>
                    <a:lnTo>
                      <a:pt x="5436" y="1767"/>
                    </a:lnTo>
                    <a:lnTo>
                      <a:pt x="5016" y="2051"/>
                    </a:lnTo>
                    <a:lnTo>
                      <a:pt x="4621" y="2359"/>
                    </a:lnTo>
                    <a:lnTo>
                      <a:pt x="4238" y="2693"/>
                    </a:lnTo>
                    <a:lnTo>
                      <a:pt x="3867" y="3039"/>
                    </a:lnTo>
                    <a:lnTo>
                      <a:pt x="3509" y="3397"/>
                    </a:lnTo>
                    <a:lnTo>
                      <a:pt x="3176" y="3780"/>
                    </a:lnTo>
                    <a:lnTo>
                      <a:pt x="2854" y="4175"/>
                    </a:lnTo>
                    <a:lnTo>
                      <a:pt x="2558" y="4583"/>
                    </a:lnTo>
                    <a:lnTo>
                      <a:pt x="2286" y="5015"/>
                    </a:lnTo>
                    <a:lnTo>
                      <a:pt x="2027" y="5448"/>
                    </a:lnTo>
                    <a:lnTo>
                      <a:pt x="1792" y="5905"/>
                    </a:lnTo>
                    <a:lnTo>
                      <a:pt x="1570" y="6374"/>
                    </a:lnTo>
                    <a:lnTo>
                      <a:pt x="1384" y="6844"/>
                    </a:lnTo>
                    <a:lnTo>
                      <a:pt x="1212" y="7338"/>
                    </a:lnTo>
                    <a:lnTo>
                      <a:pt x="1063" y="7832"/>
                    </a:lnTo>
                    <a:lnTo>
                      <a:pt x="940" y="8338"/>
                    </a:lnTo>
                    <a:lnTo>
                      <a:pt x="841" y="8857"/>
                    </a:lnTo>
                    <a:lnTo>
                      <a:pt x="767" y="9376"/>
                    </a:lnTo>
                    <a:lnTo>
                      <a:pt x="730" y="9919"/>
                    </a:lnTo>
                    <a:lnTo>
                      <a:pt x="705" y="10451"/>
                    </a:lnTo>
                    <a:lnTo>
                      <a:pt x="1" y="95834"/>
                    </a:lnTo>
                    <a:lnTo>
                      <a:pt x="13" y="96378"/>
                    </a:lnTo>
                    <a:lnTo>
                      <a:pt x="50" y="96909"/>
                    </a:lnTo>
                    <a:lnTo>
                      <a:pt x="112" y="97428"/>
                    </a:lnTo>
                    <a:lnTo>
                      <a:pt x="199" y="97947"/>
                    </a:lnTo>
                    <a:lnTo>
                      <a:pt x="310" y="98466"/>
                    </a:lnTo>
                    <a:lnTo>
                      <a:pt x="446" y="98960"/>
                    </a:lnTo>
                    <a:lnTo>
                      <a:pt x="606" y="99454"/>
                    </a:lnTo>
                    <a:lnTo>
                      <a:pt x="792" y="99936"/>
                    </a:lnTo>
                    <a:lnTo>
                      <a:pt x="1002" y="100405"/>
                    </a:lnTo>
                    <a:lnTo>
                      <a:pt x="1236" y="100850"/>
                    </a:lnTo>
                    <a:lnTo>
                      <a:pt x="1483" y="101294"/>
                    </a:lnTo>
                    <a:lnTo>
                      <a:pt x="1755" y="101727"/>
                    </a:lnTo>
                    <a:lnTo>
                      <a:pt x="2052" y="102147"/>
                    </a:lnTo>
                    <a:lnTo>
                      <a:pt x="2360" y="102542"/>
                    </a:lnTo>
                    <a:lnTo>
                      <a:pt x="2682" y="102925"/>
                    </a:lnTo>
                    <a:lnTo>
                      <a:pt x="3027" y="103296"/>
                    </a:lnTo>
                    <a:lnTo>
                      <a:pt x="3398" y="103654"/>
                    </a:lnTo>
                    <a:lnTo>
                      <a:pt x="3781" y="103987"/>
                    </a:lnTo>
                    <a:lnTo>
                      <a:pt x="4176" y="104308"/>
                    </a:lnTo>
                    <a:lnTo>
                      <a:pt x="4584" y="104605"/>
                    </a:lnTo>
                    <a:lnTo>
                      <a:pt x="5004" y="104877"/>
                    </a:lnTo>
                    <a:lnTo>
                      <a:pt x="5449" y="105136"/>
                    </a:lnTo>
                    <a:lnTo>
                      <a:pt x="5893" y="105371"/>
                    </a:lnTo>
                    <a:lnTo>
                      <a:pt x="6363" y="105593"/>
                    </a:lnTo>
                    <a:lnTo>
                      <a:pt x="6845" y="105778"/>
                    </a:lnTo>
                    <a:lnTo>
                      <a:pt x="7326" y="105951"/>
                    </a:lnTo>
                    <a:lnTo>
                      <a:pt x="7820" y="106100"/>
                    </a:lnTo>
                    <a:lnTo>
                      <a:pt x="8327" y="106223"/>
                    </a:lnTo>
                    <a:lnTo>
                      <a:pt x="8846" y="106322"/>
                    </a:lnTo>
                    <a:lnTo>
                      <a:pt x="9377" y="106396"/>
                    </a:lnTo>
                    <a:lnTo>
                      <a:pt x="9908" y="106433"/>
                    </a:lnTo>
                    <a:lnTo>
                      <a:pt x="10452" y="106458"/>
                    </a:lnTo>
                    <a:lnTo>
                      <a:pt x="41915" y="106717"/>
                    </a:lnTo>
                    <a:lnTo>
                      <a:pt x="42458" y="106705"/>
                    </a:lnTo>
                    <a:lnTo>
                      <a:pt x="42989" y="106668"/>
                    </a:lnTo>
                    <a:lnTo>
                      <a:pt x="43521" y="106606"/>
                    </a:lnTo>
                    <a:lnTo>
                      <a:pt x="44039" y="106520"/>
                    </a:lnTo>
                    <a:lnTo>
                      <a:pt x="44546" y="106408"/>
                    </a:lnTo>
                    <a:lnTo>
                      <a:pt x="45040" y="106273"/>
                    </a:lnTo>
                    <a:lnTo>
                      <a:pt x="45534" y="106100"/>
                    </a:lnTo>
                    <a:lnTo>
                      <a:pt x="46016" y="105914"/>
                    </a:lnTo>
                    <a:lnTo>
                      <a:pt x="46485" y="105717"/>
                    </a:lnTo>
                    <a:lnTo>
                      <a:pt x="46942" y="105482"/>
                    </a:lnTo>
                    <a:lnTo>
                      <a:pt x="47375" y="105235"/>
                    </a:lnTo>
                    <a:lnTo>
                      <a:pt x="47807" y="104963"/>
                    </a:lnTo>
                    <a:lnTo>
                      <a:pt x="48227" y="104667"/>
                    </a:lnTo>
                    <a:lnTo>
                      <a:pt x="48622" y="104358"/>
                    </a:lnTo>
                    <a:lnTo>
                      <a:pt x="49018" y="104024"/>
                    </a:lnTo>
                    <a:lnTo>
                      <a:pt x="49376" y="103678"/>
                    </a:lnTo>
                    <a:lnTo>
                      <a:pt x="49734" y="103320"/>
                    </a:lnTo>
                    <a:lnTo>
                      <a:pt x="50068" y="102937"/>
                    </a:lnTo>
                    <a:lnTo>
                      <a:pt x="50389" y="102542"/>
                    </a:lnTo>
                    <a:lnTo>
                      <a:pt x="50685" y="102134"/>
                    </a:lnTo>
                    <a:lnTo>
                      <a:pt x="50957" y="101714"/>
                    </a:lnTo>
                    <a:lnTo>
                      <a:pt x="51217" y="101270"/>
                    </a:lnTo>
                    <a:lnTo>
                      <a:pt x="51451" y="100813"/>
                    </a:lnTo>
                    <a:lnTo>
                      <a:pt x="51674" y="100356"/>
                    </a:lnTo>
                    <a:lnTo>
                      <a:pt x="51871" y="99874"/>
                    </a:lnTo>
                    <a:lnTo>
                      <a:pt x="52032" y="99392"/>
                    </a:lnTo>
                    <a:lnTo>
                      <a:pt x="52180" y="98886"/>
                    </a:lnTo>
                    <a:lnTo>
                      <a:pt x="52304" y="98379"/>
                    </a:lnTo>
                    <a:lnTo>
                      <a:pt x="52402" y="97873"/>
                    </a:lnTo>
                    <a:lnTo>
                      <a:pt x="52477" y="97341"/>
                    </a:lnTo>
                    <a:lnTo>
                      <a:pt x="52514" y="96810"/>
                    </a:lnTo>
                    <a:lnTo>
                      <a:pt x="52538" y="96267"/>
                    </a:lnTo>
                    <a:lnTo>
                      <a:pt x="53242" y="10883"/>
                    </a:lnTo>
                    <a:lnTo>
                      <a:pt x="53230" y="10352"/>
                    </a:lnTo>
                    <a:lnTo>
                      <a:pt x="53193" y="9821"/>
                    </a:lnTo>
                    <a:lnTo>
                      <a:pt x="53131" y="9289"/>
                    </a:lnTo>
                    <a:lnTo>
                      <a:pt x="53045" y="8771"/>
                    </a:lnTo>
                    <a:lnTo>
                      <a:pt x="52934" y="8264"/>
                    </a:lnTo>
                    <a:lnTo>
                      <a:pt x="52798" y="7758"/>
                    </a:lnTo>
                    <a:lnTo>
                      <a:pt x="52637" y="7276"/>
                    </a:lnTo>
                    <a:lnTo>
                      <a:pt x="52452" y="6794"/>
                    </a:lnTo>
                    <a:lnTo>
                      <a:pt x="52242" y="6325"/>
                    </a:lnTo>
                    <a:lnTo>
                      <a:pt x="52007" y="5868"/>
                    </a:lnTo>
                    <a:lnTo>
                      <a:pt x="51760" y="5423"/>
                    </a:lnTo>
                    <a:lnTo>
                      <a:pt x="51488" y="4991"/>
                    </a:lnTo>
                    <a:lnTo>
                      <a:pt x="51192" y="4583"/>
                    </a:lnTo>
                    <a:lnTo>
                      <a:pt x="50883" y="4175"/>
                    </a:lnTo>
                    <a:lnTo>
                      <a:pt x="50562" y="3792"/>
                    </a:lnTo>
                    <a:lnTo>
                      <a:pt x="50216" y="3422"/>
                    </a:lnTo>
                    <a:lnTo>
                      <a:pt x="49845" y="3076"/>
                    </a:lnTo>
                    <a:lnTo>
                      <a:pt x="49462" y="2730"/>
                    </a:lnTo>
                    <a:lnTo>
                      <a:pt x="49067" y="2421"/>
                    </a:lnTo>
                    <a:lnTo>
                      <a:pt x="48659" y="2125"/>
                    </a:lnTo>
                    <a:lnTo>
                      <a:pt x="48239" y="1841"/>
                    </a:lnTo>
                    <a:lnTo>
                      <a:pt x="47795" y="1581"/>
                    </a:lnTo>
                    <a:lnTo>
                      <a:pt x="47350" y="1347"/>
                    </a:lnTo>
                    <a:lnTo>
                      <a:pt x="46881" y="1137"/>
                    </a:lnTo>
                    <a:lnTo>
                      <a:pt x="46399" y="939"/>
                    </a:lnTo>
                    <a:lnTo>
                      <a:pt x="45917" y="766"/>
                    </a:lnTo>
                    <a:lnTo>
                      <a:pt x="45423" y="618"/>
                    </a:lnTo>
                    <a:lnTo>
                      <a:pt x="44917" y="494"/>
                    </a:lnTo>
                    <a:lnTo>
                      <a:pt x="44398" y="408"/>
                    </a:lnTo>
                    <a:lnTo>
                      <a:pt x="43867" y="334"/>
                    </a:lnTo>
                    <a:lnTo>
                      <a:pt x="43335" y="284"/>
                    </a:lnTo>
                    <a:lnTo>
                      <a:pt x="42792" y="272"/>
                    </a:lnTo>
                    <a:lnTo>
                      <a:pt x="11329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3751636" y="1337059"/>
                <a:ext cx="1615378" cy="3281745"/>
              </a:xfrm>
              <a:custGeom>
                <a:rect b="b" l="l" r="r" t="t"/>
                <a:pathLst>
                  <a:path extrusionOk="0" h="104075" w="51229">
                    <a:moveTo>
                      <a:pt x="10983" y="1"/>
                    </a:moveTo>
                    <a:lnTo>
                      <a:pt x="10464" y="13"/>
                    </a:lnTo>
                    <a:lnTo>
                      <a:pt x="9945" y="50"/>
                    </a:lnTo>
                    <a:lnTo>
                      <a:pt x="9439" y="112"/>
                    </a:lnTo>
                    <a:lnTo>
                      <a:pt x="8932" y="186"/>
                    </a:lnTo>
                    <a:lnTo>
                      <a:pt x="8438" y="297"/>
                    </a:lnTo>
                    <a:lnTo>
                      <a:pt x="7956" y="433"/>
                    </a:lnTo>
                    <a:lnTo>
                      <a:pt x="7475" y="594"/>
                    </a:lnTo>
                    <a:lnTo>
                      <a:pt x="7017" y="779"/>
                    </a:lnTo>
                    <a:lnTo>
                      <a:pt x="6560" y="977"/>
                    </a:lnTo>
                    <a:lnTo>
                      <a:pt x="6116" y="1199"/>
                    </a:lnTo>
                    <a:lnTo>
                      <a:pt x="5696" y="1434"/>
                    </a:lnTo>
                    <a:lnTo>
                      <a:pt x="5276" y="1706"/>
                    </a:lnTo>
                    <a:lnTo>
                      <a:pt x="4868" y="1990"/>
                    </a:lnTo>
                    <a:lnTo>
                      <a:pt x="4485" y="2286"/>
                    </a:lnTo>
                    <a:lnTo>
                      <a:pt x="4115" y="2607"/>
                    </a:lnTo>
                    <a:lnTo>
                      <a:pt x="3756" y="2941"/>
                    </a:lnTo>
                    <a:lnTo>
                      <a:pt x="3410" y="3287"/>
                    </a:lnTo>
                    <a:lnTo>
                      <a:pt x="3089" y="3657"/>
                    </a:lnTo>
                    <a:lnTo>
                      <a:pt x="2780" y="4040"/>
                    </a:lnTo>
                    <a:lnTo>
                      <a:pt x="2496" y="4436"/>
                    </a:lnTo>
                    <a:lnTo>
                      <a:pt x="2225" y="4856"/>
                    </a:lnTo>
                    <a:lnTo>
                      <a:pt x="1977" y="5276"/>
                    </a:lnTo>
                    <a:lnTo>
                      <a:pt x="1743" y="5720"/>
                    </a:lnTo>
                    <a:lnTo>
                      <a:pt x="1533" y="6165"/>
                    </a:lnTo>
                    <a:lnTo>
                      <a:pt x="1347" y="6622"/>
                    </a:lnTo>
                    <a:lnTo>
                      <a:pt x="1187" y="7104"/>
                    </a:lnTo>
                    <a:lnTo>
                      <a:pt x="1039" y="7586"/>
                    </a:lnTo>
                    <a:lnTo>
                      <a:pt x="915" y="8067"/>
                    </a:lnTo>
                    <a:lnTo>
                      <a:pt x="829" y="8574"/>
                    </a:lnTo>
                    <a:lnTo>
                      <a:pt x="754" y="9080"/>
                    </a:lnTo>
                    <a:lnTo>
                      <a:pt x="717" y="9599"/>
                    </a:lnTo>
                    <a:lnTo>
                      <a:pt x="693" y="10118"/>
                    </a:lnTo>
                    <a:lnTo>
                      <a:pt x="1" y="93537"/>
                    </a:lnTo>
                    <a:lnTo>
                      <a:pt x="13" y="94069"/>
                    </a:lnTo>
                    <a:lnTo>
                      <a:pt x="50" y="94587"/>
                    </a:lnTo>
                    <a:lnTo>
                      <a:pt x="112" y="95094"/>
                    </a:lnTo>
                    <a:lnTo>
                      <a:pt x="199" y="95588"/>
                    </a:lnTo>
                    <a:lnTo>
                      <a:pt x="310" y="96082"/>
                    </a:lnTo>
                    <a:lnTo>
                      <a:pt x="446" y="96576"/>
                    </a:lnTo>
                    <a:lnTo>
                      <a:pt x="594" y="97046"/>
                    </a:lnTo>
                    <a:lnTo>
                      <a:pt x="779" y="97515"/>
                    </a:lnTo>
                    <a:lnTo>
                      <a:pt x="977" y="97960"/>
                    </a:lnTo>
                    <a:lnTo>
                      <a:pt x="1199" y="98405"/>
                    </a:lnTo>
                    <a:lnTo>
                      <a:pt x="1446" y="98837"/>
                    </a:lnTo>
                    <a:lnTo>
                      <a:pt x="1706" y="99257"/>
                    </a:lnTo>
                    <a:lnTo>
                      <a:pt x="1990" y="99652"/>
                    </a:lnTo>
                    <a:lnTo>
                      <a:pt x="2286" y="100047"/>
                    </a:lnTo>
                    <a:lnTo>
                      <a:pt x="2607" y="100418"/>
                    </a:lnTo>
                    <a:lnTo>
                      <a:pt x="2941" y="100776"/>
                    </a:lnTo>
                    <a:lnTo>
                      <a:pt x="3299" y="101110"/>
                    </a:lnTo>
                    <a:lnTo>
                      <a:pt x="3657" y="101443"/>
                    </a:lnTo>
                    <a:lnTo>
                      <a:pt x="4053" y="101752"/>
                    </a:lnTo>
                    <a:lnTo>
                      <a:pt x="4448" y="102036"/>
                    </a:lnTo>
                    <a:lnTo>
                      <a:pt x="4856" y="102308"/>
                    </a:lnTo>
                    <a:lnTo>
                      <a:pt x="5276" y="102555"/>
                    </a:lnTo>
                    <a:lnTo>
                      <a:pt x="5720" y="102790"/>
                    </a:lnTo>
                    <a:lnTo>
                      <a:pt x="6165" y="102987"/>
                    </a:lnTo>
                    <a:lnTo>
                      <a:pt x="6635" y="103185"/>
                    </a:lnTo>
                    <a:lnTo>
                      <a:pt x="7104" y="103346"/>
                    </a:lnTo>
                    <a:lnTo>
                      <a:pt x="7586" y="103482"/>
                    </a:lnTo>
                    <a:lnTo>
                      <a:pt x="8080" y="103605"/>
                    </a:lnTo>
                    <a:lnTo>
                      <a:pt x="8574" y="103704"/>
                    </a:lnTo>
                    <a:lnTo>
                      <a:pt x="9080" y="103766"/>
                    </a:lnTo>
                    <a:lnTo>
                      <a:pt x="9599" y="103815"/>
                    </a:lnTo>
                    <a:lnTo>
                      <a:pt x="10130" y="103827"/>
                    </a:lnTo>
                    <a:lnTo>
                      <a:pt x="40247" y="104075"/>
                    </a:lnTo>
                    <a:lnTo>
                      <a:pt x="40778" y="104075"/>
                    </a:lnTo>
                    <a:lnTo>
                      <a:pt x="41297" y="104037"/>
                    </a:lnTo>
                    <a:lnTo>
                      <a:pt x="41804" y="103976"/>
                    </a:lnTo>
                    <a:lnTo>
                      <a:pt x="42310" y="103889"/>
                    </a:lnTo>
                    <a:lnTo>
                      <a:pt x="42804" y="103778"/>
                    </a:lnTo>
                    <a:lnTo>
                      <a:pt x="43286" y="103642"/>
                    </a:lnTo>
                    <a:lnTo>
                      <a:pt x="43755" y="103482"/>
                    </a:lnTo>
                    <a:lnTo>
                      <a:pt x="44225" y="103309"/>
                    </a:lnTo>
                    <a:lnTo>
                      <a:pt x="44669" y="103111"/>
                    </a:lnTo>
                    <a:lnTo>
                      <a:pt x="45114" y="102889"/>
                    </a:lnTo>
                    <a:lnTo>
                      <a:pt x="45547" y="102642"/>
                    </a:lnTo>
                    <a:lnTo>
                      <a:pt x="45967" y="102382"/>
                    </a:lnTo>
                    <a:lnTo>
                      <a:pt x="46362" y="102098"/>
                    </a:lnTo>
                    <a:lnTo>
                      <a:pt x="46757" y="101802"/>
                    </a:lnTo>
                    <a:lnTo>
                      <a:pt x="47128" y="101480"/>
                    </a:lnTo>
                    <a:lnTo>
                      <a:pt x="47486" y="101147"/>
                    </a:lnTo>
                    <a:lnTo>
                      <a:pt x="47832" y="100789"/>
                    </a:lnTo>
                    <a:lnTo>
                      <a:pt x="48153" y="100418"/>
                    </a:lnTo>
                    <a:lnTo>
                      <a:pt x="48462" y="100035"/>
                    </a:lnTo>
                    <a:lnTo>
                      <a:pt x="48746" y="99640"/>
                    </a:lnTo>
                    <a:lnTo>
                      <a:pt x="49018" y="99232"/>
                    </a:lnTo>
                    <a:lnTo>
                      <a:pt x="49265" y="98800"/>
                    </a:lnTo>
                    <a:lnTo>
                      <a:pt x="49500" y="98367"/>
                    </a:lnTo>
                    <a:lnTo>
                      <a:pt x="49710" y="97910"/>
                    </a:lnTo>
                    <a:lnTo>
                      <a:pt x="49895" y="97453"/>
                    </a:lnTo>
                    <a:lnTo>
                      <a:pt x="50055" y="96984"/>
                    </a:lnTo>
                    <a:lnTo>
                      <a:pt x="50204" y="96502"/>
                    </a:lnTo>
                    <a:lnTo>
                      <a:pt x="50315" y="96008"/>
                    </a:lnTo>
                    <a:lnTo>
                      <a:pt x="50414" y="95514"/>
                    </a:lnTo>
                    <a:lnTo>
                      <a:pt x="50475" y="94995"/>
                    </a:lnTo>
                    <a:lnTo>
                      <a:pt x="50525" y="94489"/>
                    </a:lnTo>
                    <a:lnTo>
                      <a:pt x="50537" y="93957"/>
                    </a:lnTo>
                    <a:lnTo>
                      <a:pt x="51229" y="10538"/>
                    </a:lnTo>
                    <a:lnTo>
                      <a:pt x="51229" y="10019"/>
                    </a:lnTo>
                    <a:lnTo>
                      <a:pt x="51192" y="9500"/>
                    </a:lnTo>
                    <a:lnTo>
                      <a:pt x="51130" y="8994"/>
                    </a:lnTo>
                    <a:lnTo>
                      <a:pt x="51044" y="8487"/>
                    </a:lnTo>
                    <a:lnTo>
                      <a:pt x="50932" y="7993"/>
                    </a:lnTo>
                    <a:lnTo>
                      <a:pt x="50797" y="7511"/>
                    </a:lnTo>
                    <a:lnTo>
                      <a:pt x="50636" y="7030"/>
                    </a:lnTo>
                    <a:lnTo>
                      <a:pt x="50463" y="6573"/>
                    </a:lnTo>
                    <a:lnTo>
                      <a:pt x="50253" y="6116"/>
                    </a:lnTo>
                    <a:lnTo>
                      <a:pt x="50031" y="5671"/>
                    </a:lnTo>
                    <a:lnTo>
                      <a:pt x="49796" y="5251"/>
                    </a:lnTo>
                    <a:lnTo>
                      <a:pt x="49537" y="4831"/>
                    </a:lnTo>
                    <a:lnTo>
                      <a:pt x="49252" y="4423"/>
                    </a:lnTo>
                    <a:lnTo>
                      <a:pt x="48944" y="4040"/>
                    </a:lnTo>
                    <a:lnTo>
                      <a:pt x="48635" y="3670"/>
                    </a:lnTo>
                    <a:lnTo>
                      <a:pt x="48289" y="3311"/>
                    </a:lnTo>
                    <a:lnTo>
                      <a:pt x="47943" y="2966"/>
                    </a:lnTo>
                    <a:lnTo>
                      <a:pt x="47572" y="2644"/>
                    </a:lnTo>
                    <a:lnTo>
                      <a:pt x="47189" y="2336"/>
                    </a:lnTo>
                    <a:lnTo>
                      <a:pt x="46794" y="2051"/>
                    </a:lnTo>
                    <a:lnTo>
                      <a:pt x="46387" y="1780"/>
                    </a:lnTo>
                    <a:lnTo>
                      <a:pt x="45954" y="1533"/>
                    </a:lnTo>
                    <a:lnTo>
                      <a:pt x="45522" y="1298"/>
                    </a:lnTo>
                    <a:lnTo>
                      <a:pt x="45065" y="1088"/>
                    </a:lnTo>
                    <a:lnTo>
                      <a:pt x="44608" y="903"/>
                    </a:lnTo>
                    <a:lnTo>
                      <a:pt x="44138" y="742"/>
                    </a:lnTo>
                    <a:lnTo>
                      <a:pt x="43657" y="594"/>
                    </a:lnTo>
                    <a:lnTo>
                      <a:pt x="43162" y="470"/>
                    </a:lnTo>
                    <a:lnTo>
                      <a:pt x="42656" y="384"/>
                    </a:lnTo>
                    <a:lnTo>
                      <a:pt x="42149" y="310"/>
                    </a:lnTo>
                    <a:lnTo>
                      <a:pt x="41631" y="273"/>
                    </a:lnTo>
                    <a:lnTo>
                      <a:pt x="41112" y="248"/>
                    </a:lnTo>
                    <a:lnTo>
                      <a:pt x="109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3751636" y="1337059"/>
                <a:ext cx="1615378" cy="3281745"/>
              </a:xfrm>
              <a:custGeom>
                <a:rect b="b" l="l" r="r" t="t"/>
                <a:pathLst>
                  <a:path extrusionOk="0" fill="none" h="104075" w="51229">
                    <a:moveTo>
                      <a:pt x="40247" y="104075"/>
                    </a:moveTo>
                    <a:lnTo>
                      <a:pt x="10130" y="103827"/>
                    </a:lnTo>
                    <a:lnTo>
                      <a:pt x="10130" y="103827"/>
                    </a:lnTo>
                    <a:lnTo>
                      <a:pt x="9599" y="103815"/>
                    </a:lnTo>
                    <a:lnTo>
                      <a:pt x="9080" y="103766"/>
                    </a:lnTo>
                    <a:lnTo>
                      <a:pt x="8574" y="103704"/>
                    </a:lnTo>
                    <a:lnTo>
                      <a:pt x="8080" y="103605"/>
                    </a:lnTo>
                    <a:lnTo>
                      <a:pt x="7586" y="103482"/>
                    </a:lnTo>
                    <a:lnTo>
                      <a:pt x="7104" y="103346"/>
                    </a:lnTo>
                    <a:lnTo>
                      <a:pt x="6635" y="103185"/>
                    </a:lnTo>
                    <a:lnTo>
                      <a:pt x="6165" y="102987"/>
                    </a:lnTo>
                    <a:lnTo>
                      <a:pt x="5720" y="102790"/>
                    </a:lnTo>
                    <a:lnTo>
                      <a:pt x="5276" y="102555"/>
                    </a:lnTo>
                    <a:lnTo>
                      <a:pt x="4856" y="102308"/>
                    </a:lnTo>
                    <a:lnTo>
                      <a:pt x="4448" y="102036"/>
                    </a:lnTo>
                    <a:lnTo>
                      <a:pt x="4053" y="101752"/>
                    </a:lnTo>
                    <a:lnTo>
                      <a:pt x="3657" y="101443"/>
                    </a:lnTo>
                    <a:lnTo>
                      <a:pt x="3299" y="101110"/>
                    </a:lnTo>
                    <a:lnTo>
                      <a:pt x="2941" y="100776"/>
                    </a:lnTo>
                    <a:lnTo>
                      <a:pt x="2607" y="100418"/>
                    </a:lnTo>
                    <a:lnTo>
                      <a:pt x="2286" y="100047"/>
                    </a:lnTo>
                    <a:lnTo>
                      <a:pt x="1990" y="99652"/>
                    </a:lnTo>
                    <a:lnTo>
                      <a:pt x="1706" y="99257"/>
                    </a:lnTo>
                    <a:lnTo>
                      <a:pt x="1446" y="98837"/>
                    </a:lnTo>
                    <a:lnTo>
                      <a:pt x="1199" y="98405"/>
                    </a:lnTo>
                    <a:lnTo>
                      <a:pt x="977" y="97960"/>
                    </a:lnTo>
                    <a:lnTo>
                      <a:pt x="779" y="97515"/>
                    </a:lnTo>
                    <a:lnTo>
                      <a:pt x="594" y="97046"/>
                    </a:lnTo>
                    <a:lnTo>
                      <a:pt x="446" y="96576"/>
                    </a:lnTo>
                    <a:lnTo>
                      <a:pt x="310" y="96082"/>
                    </a:lnTo>
                    <a:lnTo>
                      <a:pt x="199" y="95588"/>
                    </a:lnTo>
                    <a:lnTo>
                      <a:pt x="112" y="95094"/>
                    </a:lnTo>
                    <a:lnTo>
                      <a:pt x="50" y="94587"/>
                    </a:lnTo>
                    <a:lnTo>
                      <a:pt x="13" y="94069"/>
                    </a:lnTo>
                    <a:lnTo>
                      <a:pt x="1" y="93537"/>
                    </a:lnTo>
                    <a:lnTo>
                      <a:pt x="693" y="10118"/>
                    </a:lnTo>
                    <a:lnTo>
                      <a:pt x="693" y="10118"/>
                    </a:lnTo>
                    <a:lnTo>
                      <a:pt x="717" y="9599"/>
                    </a:lnTo>
                    <a:lnTo>
                      <a:pt x="754" y="9080"/>
                    </a:lnTo>
                    <a:lnTo>
                      <a:pt x="829" y="8574"/>
                    </a:lnTo>
                    <a:lnTo>
                      <a:pt x="915" y="8067"/>
                    </a:lnTo>
                    <a:lnTo>
                      <a:pt x="1039" y="7586"/>
                    </a:lnTo>
                    <a:lnTo>
                      <a:pt x="1187" y="7104"/>
                    </a:lnTo>
                    <a:lnTo>
                      <a:pt x="1347" y="6622"/>
                    </a:lnTo>
                    <a:lnTo>
                      <a:pt x="1533" y="6165"/>
                    </a:lnTo>
                    <a:lnTo>
                      <a:pt x="1743" y="5720"/>
                    </a:lnTo>
                    <a:lnTo>
                      <a:pt x="1977" y="5276"/>
                    </a:lnTo>
                    <a:lnTo>
                      <a:pt x="2225" y="4856"/>
                    </a:lnTo>
                    <a:lnTo>
                      <a:pt x="2496" y="4436"/>
                    </a:lnTo>
                    <a:lnTo>
                      <a:pt x="2780" y="4040"/>
                    </a:lnTo>
                    <a:lnTo>
                      <a:pt x="3089" y="3657"/>
                    </a:lnTo>
                    <a:lnTo>
                      <a:pt x="3410" y="3287"/>
                    </a:lnTo>
                    <a:lnTo>
                      <a:pt x="3756" y="2941"/>
                    </a:lnTo>
                    <a:lnTo>
                      <a:pt x="4115" y="2607"/>
                    </a:lnTo>
                    <a:lnTo>
                      <a:pt x="4485" y="2286"/>
                    </a:lnTo>
                    <a:lnTo>
                      <a:pt x="4868" y="1990"/>
                    </a:lnTo>
                    <a:lnTo>
                      <a:pt x="5276" y="1706"/>
                    </a:lnTo>
                    <a:lnTo>
                      <a:pt x="5696" y="1434"/>
                    </a:lnTo>
                    <a:lnTo>
                      <a:pt x="6116" y="1199"/>
                    </a:lnTo>
                    <a:lnTo>
                      <a:pt x="6560" y="977"/>
                    </a:lnTo>
                    <a:lnTo>
                      <a:pt x="7017" y="779"/>
                    </a:lnTo>
                    <a:lnTo>
                      <a:pt x="7475" y="594"/>
                    </a:lnTo>
                    <a:lnTo>
                      <a:pt x="7956" y="433"/>
                    </a:lnTo>
                    <a:lnTo>
                      <a:pt x="8438" y="297"/>
                    </a:lnTo>
                    <a:lnTo>
                      <a:pt x="8932" y="186"/>
                    </a:lnTo>
                    <a:lnTo>
                      <a:pt x="9439" y="112"/>
                    </a:lnTo>
                    <a:lnTo>
                      <a:pt x="9945" y="50"/>
                    </a:lnTo>
                    <a:lnTo>
                      <a:pt x="10464" y="13"/>
                    </a:lnTo>
                    <a:lnTo>
                      <a:pt x="10983" y="1"/>
                    </a:lnTo>
                    <a:lnTo>
                      <a:pt x="41112" y="248"/>
                    </a:lnTo>
                    <a:lnTo>
                      <a:pt x="41112" y="248"/>
                    </a:lnTo>
                    <a:lnTo>
                      <a:pt x="41631" y="273"/>
                    </a:lnTo>
                    <a:lnTo>
                      <a:pt x="42149" y="310"/>
                    </a:lnTo>
                    <a:lnTo>
                      <a:pt x="42656" y="384"/>
                    </a:lnTo>
                    <a:lnTo>
                      <a:pt x="43162" y="470"/>
                    </a:lnTo>
                    <a:lnTo>
                      <a:pt x="43657" y="594"/>
                    </a:lnTo>
                    <a:lnTo>
                      <a:pt x="44138" y="742"/>
                    </a:lnTo>
                    <a:lnTo>
                      <a:pt x="44608" y="903"/>
                    </a:lnTo>
                    <a:lnTo>
                      <a:pt x="45065" y="1088"/>
                    </a:lnTo>
                    <a:lnTo>
                      <a:pt x="45522" y="1298"/>
                    </a:lnTo>
                    <a:lnTo>
                      <a:pt x="45954" y="1533"/>
                    </a:lnTo>
                    <a:lnTo>
                      <a:pt x="46387" y="1780"/>
                    </a:lnTo>
                    <a:lnTo>
                      <a:pt x="46794" y="2051"/>
                    </a:lnTo>
                    <a:lnTo>
                      <a:pt x="47189" y="2336"/>
                    </a:lnTo>
                    <a:lnTo>
                      <a:pt x="47572" y="2644"/>
                    </a:lnTo>
                    <a:lnTo>
                      <a:pt x="47943" y="2966"/>
                    </a:lnTo>
                    <a:lnTo>
                      <a:pt x="48289" y="3311"/>
                    </a:lnTo>
                    <a:lnTo>
                      <a:pt x="48635" y="3670"/>
                    </a:lnTo>
                    <a:lnTo>
                      <a:pt x="48944" y="4040"/>
                    </a:lnTo>
                    <a:lnTo>
                      <a:pt x="49252" y="4423"/>
                    </a:lnTo>
                    <a:lnTo>
                      <a:pt x="49537" y="4831"/>
                    </a:lnTo>
                    <a:lnTo>
                      <a:pt x="49796" y="5251"/>
                    </a:lnTo>
                    <a:lnTo>
                      <a:pt x="50031" y="5671"/>
                    </a:lnTo>
                    <a:lnTo>
                      <a:pt x="50253" y="6116"/>
                    </a:lnTo>
                    <a:lnTo>
                      <a:pt x="50463" y="6573"/>
                    </a:lnTo>
                    <a:lnTo>
                      <a:pt x="50636" y="7030"/>
                    </a:lnTo>
                    <a:lnTo>
                      <a:pt x="50797" y="7511"/>
                    </a:lnTo>
                    <a:lnTo>
                      <a:pt x="50932" y="7993"/>
                    </a:lnTo>
                    <a:lnTo>
                      <a:pt x="51044" y="8487"/>
                    </a:lnTo>
                    <a:lnTo>
                      <a:pt x="51130" y="8994"/>
                    </a:lnTo>
                    <a:lnTo>
                      <a:pt x="51192" y="9500"/>
                    </a:lnTo>
                    <a:lnTo>
                      <a:pt x="51229" y="10019"/>
                    </a:lnTo>
                    <a:lnTo>
                      <a:pt x="51229" y="10538"/>
                    </a:lnTo>
                    <a:lnTo>
                      <a:pt x="50537" y="93957"/>
                    </a:lnTo>
                    <a:lnTo>
                      <a:pt x="50537" y="93957"/>
                    </a:lnTo>
                    <a:lnTo>
                      <a:pt x="50525" y="94489"/>
                    </a:lnTo>
                    <a:lnTo>
                      <a:pt x="50475" y="94995"/>
                    </a:lnTo>
                    <a:lnTo>
                      <a:pt x="50414" y="95514"/>
                    </a:lnTo>
                    <a:lnTo>
                      <a:pt x="50315" y="96008"/>
                    </a:lnTo>
                    <a:lnTo>
                      <a:pt x="50204" y="96502"/>
                    </a:lnTo>
                    <a:lnTo>
                      <a:pt x="50055" y="96984"/>
                    </a:lnTo>
                    <a:lnTo>
                      <a:pt x="49895" y="97453"/>
                    </a:lnTo>
                    <a:lnTo>
                      <a:pt x="49710" y="97910"/>
                    </a:lnTo>
                    <a:lnTo>
                      <a:pt x="49500" y="98367"/>
                    </a:lnTo>
                    <a:lnTo>
                      <a:pt x="49265" y="98800"/>
                    </a:lnTo>
                    <a:lnTo>
                      <a:pt x="49018" y="99232"/>
                    </a:lnTo>
                    <a:lnTo>
                      <a:pt x="48746" y="99640"/>
                    </a:lnTo>
                    <a:lnTo>
                      <a:pt x="48462" y="100035"/>
                    </a:lnTo>
                    <a:lnTo>
                      <a:pt x="48153" y="100418"/>
                    </a:lnTo>
                    <a:lnTo>
                      <a:pt x="47832" y="100789"/>
                    </a:lnTo>
                    <a:lnTo>
                      <a:pt x="47486" y="101147"/>
                    </a:lnTo>
                    <a:lnTo>
                      <a:pt x="47128" y="101480"/>
                    </a:lnTo>
                    <a:lnTo>
                      <a:pt x="46757" y="101802"/>
                    </a:lnTo>
                    <a:lnTo>
                      <a:pt x="46362" y="102098"/>
                    </a:lnTo>
                    <a:lnTo>
                      <a:pt x="45967" y="102382"/>
                    </a:lnTo>
                    <a:lnTo>
                      <a:pt x="45547" y="102642"/>
                    </a:lnTo>
                    <a:lnTo>
                      <a:pt x="45114" y="102889"/>
                    </a:lnTo>
                    <a:lnTo>
                      <a:pt x="44669" y="103111"/>
                    </a:lnTo>
                    <a:lnTo>
                      <a:pt x="44225" y="103309"/>
                    </a:lnTo>
                    <a:lnTo>
                      <a:pt x="43755" y="103482"/>
                    </a:lnTo>
                    <a:lnTo>
                      <a:pt x="43286" y="103642"/>
                    </a:lnTo>
                    <a:lnTo>
                      <a:pt x="42804" y="103778"/>
                    </a:lnTo>
                    <a:lnTo>
                      <a:pt x="42310" y="103889"/>
                    </a:lnTo>
                    <a:lnTo>
                      <a:pt x="41804" y="103976"/>
                    </a:lnTo>
                    <a:lnTo>
                      <a:pt x="41297" y="104037"/>
                    </a:lnTo>
                    <a:lnTo>
                      <a:pt x="40778" y="104075"/>
                    </a:lnTo>
                    <a:lnTo>
                      <a:pt x="40247" y="1040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4131823" y="1314860"/>
                <a:ext cx="889311" cy="151167"/>
              </a:xfrm>
              <a:custGeom>
                <a:rect b="b" l="l" r="r" t="t"/>
                <a:pathLst>
                  <a:path extrusionOk="0" h="4794" w="28203">
                    <a:moveTo>
                      <a:pt x="2088" y="1"/>
                    </a:moveTo>
                    <a:lnTo>
                      <a:pt x="1866" y="38"/>
                    </a:lnTo>
                    <a:lnTo>
                      <a:pt x="1643" y="100"/>
                    </a:lnTo>
                    <a:lnTo>
                      <a:pt x="1433" y="174"/>
                    </a:lnTo>
                    <a:lnTo>
                      <a:pt x="1223" y="260"/>
                    </a:lnTo>
                    <a:lnTo>
                      <a:pt x="1038" y="384"/>
                    </a:lnTo>
                    <a:lnTo>
                      <a:pt x="865" y="507"/>
                    </a:lnTo>
                    <a:lnTo>
                      <a:pt x="692" y="655"/>
                    </a:lnTo>
                    <a:lnTo>
                      <a:pt x="544" y="816"/>
                    </a:lnTo>
                    <a:lnTo>
                      <a:pt x="408" y="1001"/>
                    </a:lnTo>
                    <a:lnTo>
                      <a:pt x="297" y="1187"/>
                    </a:lnTo>
                    <a:lnTo>
                      <a:pt x="198" y="1384"/>
                    </a:lnTo>
                    <a:lnTo>
                      <a:pt x="112" y="1594"/>
                    </a:lnTo>
                    <a:lnTo>
                      <a:pt x="62" y="1817"/>
                    </a:lnTo>
                    <a:lnTo>
                      <a:pt x="25" y="2039"/>
                    </a:lnTo>
                    <a:lnTo>
                      <a:pt x="1" y="2274"/>
                    </a:lnTo>
                    <a:lnTo>
                      <a:pt x="13" y="2508"/>
                    </a:lnTo>
                    <a:lnTo>
                      <a:pt x="50" y="2743"/>
                    </a:lnTo>
                    <a:lnTo>
                      <a:pt x="99" y="2965"/>
                    </a:lnTo>
                    <a:lnTo>
                      <a:pt x="186" y="3175"/>
                    </a:lnTo>
                    <a:lnTo>
                      <a:pt x="272" y="3373"/>
                    </a:lnTo>
                    <a:lnTo>
                      <a:pt x="383" y="3571"/>
                    </a:lnTo>
                    <a:lnTo>
                      <a:pt x="519" y="3744"/>
                    </a:lnTo>
                    <a:lnTo>
                      <a:pt x="668" y="3904"/>
                    </a:lnTo>
                    <a:lnTo>
                      <a:pt x="828" y="4065"/>
                    </a:lnTo>
                    <a:lnTo>
                      <a:pt x="1001" y="4188"/>
                    </a:lnTo>
                    <a:lnTo>
                      <a:pt x="1199" y="4312"/>
                    </a:lnTo>
                    <a:lnTo>
                      <a:pt x="1396" y="4411"/>
                    </a:lnTo>
                    <a:lnTo>
                      <a:pt x="1606" y="4485"/>
                    </a:lnTo>
                    <a:lnTo>
                      <a:pt x="1829" y="4547"/>
                    </a:lnTo>
                    <a:lnTo>
                      <a:pt x="2051" y="4584"/>
                    </a:lnTo>
                    <a:lnTo>
                      <a:pt x="2286" y="4596"/>
                    </a:lnTo>
                    <a:lnTo>
                      <a:pt x="25880" y="4794"/>
                    </a:lnTo>
                    <a:lnTo>
                      <a:pt x="26115" y="4781"/>
                    </a:lnTo>
                    <a:lnTo>
                      <a:pt x="26337" y="4757"/>
                    </a:lnTo>
                    <a:lnTo>
                      <a:pt x="26559" y="4695"/>
                    </a:lnTo>
                    <a:lnTo>
                      <a:pt x="26769" y="4621"/>
                    </a:lnTo>
                    <a:lnTo>
                      <a:pt x="26979" y="4522"/>
                    </a:lnTo>
                    <a:lnTo>
                      <a:pt x="27165" y="4411"/>
                    </a:lnTo>
                    <a:lnTo>
                      <a:pt x="27350" y="4275"/>
                    </a:lnTo>
                    <a:lnTo>
                      <a:pt x="27511" y="4127"/>
                    </a:lnTo>
                    <a:lnTo>
                      <a:pt x="27659" y="3966"/>
                    </a:lnTo>
                    <a:lnTo>
                      <a:pt x="27795" y="3793"/>
                    </a:lnTo>
                    <a:lnTo>
                      <a:pt x="27906" y="3608"/>
                    </a:lnTo>
                    <a:lnTo>
                      <a:pt x="28005" y="3398"/>
                    </a:lnTo>
                    <a:lnTo>
                      <a:pt x="28091" y="3188"/>
                    </a:lnTo>
                    <a:lnTo>
                      <a:pt x="28153" y="2978"/>
                    </a:lnTo>
                    <a:lnTo>
                      <a:pt x="28190" y="2743"/>
                    </a:lnTo>
                    <a:lnTo>
                      <a:pt x="28202" y="2508"/>
                    </a:lnTo>
                    <a:lnTo>
                      <a:pt x="28190" y="2274"/>
                    </a:lnTo>
                    <a:lnTo>
                      <a:pt x="28153" y="2051"/>
                    </a:lnTo>
                    <a:lnTo>
                      <a:pt x="28104" y="1829"/>
                    </a:lnTo>
                    <a:lnTo>
                      <a:pt x="28030" y="1619"/>
                    </a:lnTo>
                    <a:lnTo>
                      <a:pt x="27931" y="1409"/>
                    </a:lnTo>
                    <a:lnTo>
                      <a:pt x="27819" y="1224"/>
                    </a:lnTo>
                    <a:lnTo>
                      <a:pt x="27684" y="1051"/>
                    </a:lnTo>
                    <a:lnTo>
                      <a:pt x="27535" y="878"/>
                    </a:lnTo>
                    <a:lnTo>
                      <a:pt x="27375" y="730"/>
                    </a:lnTo>
                    <a:lnTo>
                      <a:pt x="27202" y="594"/>
                    </a:lnTo>
                    <a:lnTo>
                      <a:pt x="27004" y="482"/>
                    </a:lnTo>
                    <a:lnTo>
                      <a:pt x="26807" y="384"/>
                    </a:lnTo>
                    <a:lnTo>
                      <a:pt x="26597" y="297"/>
                    </a:lnTo>
                    <a:lnTo>
                      <a:pt x="26374" y="235"/>
                    </a:lnTo>
                    <a:lnTo>
                      <a:pt x="26152" y="198"/>
                    </a:lnTo>
                    <a:lnTo>
                      <a:pt x="25917" y="186"/>
                    </a:lnTo>
                    <a:lnTo>
                      <a:pt x="2323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131823" y="1314860"/>
                <a:ext cx="889311" cy="151167"/>
              </a:xfrm>
              <a:custGeom>
                <a:rect b="b" l="l" r="r" t="t"/>
                <a:pathLst>
                  <a:path extrusionOk="0" fill="none" h="4794" w="28203">
                    <a:moveTo>
                      <a:pt x="25880" y="4794"/>
                    </a:moveTo>
                    <a:lnTo>
                      <a:pt x="2286" y="4596"/>
                    </a:lnTo>
                    <a:lnTo>
                      <a:pt x="2286" y="4596"/>
                    </a:lnTo>
                    <a:lnTo>
                      <a:pt x="2051" y="4584"/>
                    </a:lnTo>
                    <a:lnTo>
                      <a:pt x="1829" y="4547"/>
                    </a:lnTo>
                    <a:lnTo>
                      <a:pt x="1606" y="4485"/>
                    </a:lnTo>
                    <a:lnTo>
                      <a:pt x="1396" y="4411"/>
                    </a:lnTo>
                    <a:lnTo>
                      <a:pt x="1199" y="4312"/>
                    </a:lnTo>
                    <a:lnTo>
                      <a:pt x="1001" y="4188"/>
                    </a:lnTo>
                    <a:lnTo>
                      <a:pt x="828" y="4065"/>
                    </a:lnTo>
                    <a:lnTo>
                      <a:pt x="668" y="3904"/>
                    </a:lnTo>
                    <a:lnTo>
                      <a:pt x="519" y="3744"/>
                    </a:lnTo>
                    <a:lnTo>
                      <a:pt x="383" y="3571"/>
                    </a:lnTo>
                    <a:lnTo>
                      <a:pt x="272" y="3373"/>
                    </a:lnTo>
                    <a:lnTo>
                      <a:pt x="186" y="3175"/>
                    </a:lnTo>
                    <a:lnTo>
                      <a:pt x="99" y="2965"/>
                    </a:lnTo>
                    <a:lnTo>
                      <a:pt x="50" y="2743"/>
                    </a:lnTo>
                    <a:lnTo>
                      <a:pt x="13" y="2508"/>
                    </a:lnTo>
                    <a:lnTo>
                      <a:pt x="1" y="2274"/>
                    </a:lnTo>
                    <a:lnTo>
                      <a:pt x="1" y="2274"/>
                    </a:lnTo>
                    <a:lnTo>
                      <a:pt x="25" y="2039"/>
                    </a:lnTo>
                    <a:lnTo>
                      <a:pt x="62" y="1817"/>
                    </a:lnTo>
                    <a:lnTo>
                      <a:pt x="112" y="1594"/>
                    </a:lnTo>
                    <a:lnTo>
                      <a:pt x="198" y="1384"/>
                    </a:lnTo>
                    <a:lnTo>
                      <a:pt x="297" y="1187"/>
                    </a:lnTo>
                    <a:lnTo>
                      <a:pt x="408" y="1001"/>
                    </a:lnTo>
                    <a:lnTo>
                      <a:pt x="544" y="816"/>
                    </a:lnTo>
                    <a:lnTo>
                      <a:pt x="692" y="655"/>
                    </a:lnTo>
                    <a:lnTo>
                      <a:pt x="865" y="507"/>
                    </a:lnTo>
                    <a:lnTo>
                      <a:pt x="1038" y="384"/>
                    </a:lnTo>
                    <a:lnTo>
                      <a:pt x="1223" y="260"/>
                    </a:lnTo>
                    <a:lnTo>
                      <a:pt x="1433" y="174"/>
                    </a:lnTo>
                    <a:lnTo>
                      <a:pt x="1643" y="100"/>
                    </a:lnTo>
                    <a:lnTo>
                      <a:pt x="1866" y="38"/>
                    </a:lnTo>
                    <a:lnTo>
                      <a:pt x="2088" y="1"/>
                    </a:lnTo>
                    <a:lnTo>
                      <a:pt x="2323" y="1"/>
                    </a:lnTo>
                    <a:lnTo>
                      <a:pt x="25917" y="186"/>
                    </a:lnTo>
                    <a:lnTo>
                      <a:pt x="25917" y="186"/>
                    </a:lnTo>
                    <a:lnTo>
                      <a:pt x="26152" y="198"/>
                    </a:lnTo>
                    <a:lnTo>
                      <a:pt x="26374" y="235"/>
                    </a:lnTo>
                    <a:lnTo>
                      <a:pt x="26597" y="297"/>
                    </a:lnTo>
                    <a:lnTo>
                      <a:pt x="26807" y="384"/>
                    </a:lnTo>
                    <a:lnTo>
                      <a:pt x="27004" y="482"/>
                    </a:lnTo>
                    <a:lnTo>
                      <a:pt x="27202" y="594"/>
                    </a:lnTo>
                    <a:lnTo>
                      <a:pt x="27375" y="730"/>
                    </a:lnTo>
                    <a:lnTo>
                      <a:pt x="27535" y="878"/>
                    </a:lnTo>
                    <a:lnTo>
                      <a:pt x="27684" y="1051"/>
                    </a:lnTo>
                    <a:lnTo>
                      <a:pt x="27819" y="1224"/>
                    </a:lnTo>
                    <a:lnTo>
                      <a:pt x="27931" y="1409"/>
                    </a:lnTo>
                    <a:lnTo>
                      <a:pt x="28030" y="1619"/>
                    </a:lnTo>
                    <a:lnTo>
                      <a:pt x="28104" y="1829"/>
                    </a:lnTo>
                    <a:lnTo>
                      <a:pt x="28153" y="2051"/>
                    </a:lnTo>
                    <a:lnTo>
                      <a:pt x="28190" y="2274"/>
                    </a:lnTo>
                    <a:lnTo>
                      <a:pt x="28202" y="2508"/>
                    </a:lnTo>
                    <a:lnTo>
                      <a:pt x="28202" y="2508"/>
                    </a:lnTo>
                    <a:lnTo>
                      <a:pt x="28190" y="2743"/>
                    </a:lnTo>
                    <a:lnTo>
                      <a:pt x="28153" y="2978"/>
                    </a:lnTo>
                    <a:lnTo>
                      <a:pt x="28091" y="3188"/>
                    </a:lnTo>
                    <a:lnTo>
                      <a:pt x="28005" y="3398"/>
                    </a:lnTo>
                    <a:lnTo>
                      <a:pt x="27906" y="3608"/>
                    </a:lnTo>
                    <a:lnTo>
                      <a:pt x="27795" y="3793"/>
                    </a:lnTo>
                    <a:lnTo>
                      <a:pt x="27659" y="3966"/>
                    </a:lnTo>
                    <a:lnTo>
                      <a:pt x="27511" y="4127"/>
                    </a:lnTo>
                    <a:lnTo>
                      <a:pt x="27350" y="4275"/>
                    </a:lnTo>
                    <a:lnTo>
                      <a:pt x="27165" y="4411"/>
                    </a:lnTo>
                    <a:lnTo>
                      <a:pt x="26979" y="4522"/>
                    </a:lnTo>
                    <a:lnTo>
                      <a:pt x="26769" y="4621"/>
                    </a:lnTo>
                    <a:lnTo>
                      <a:pt x="26559" y="4695"/>
                    </a:lnTo>
                    <a:lnTo>
                      <a:pt x="26337" y="4757"/>
                    </a:lnTo>
                    <a:lnTo>
                      <a:pt x="26115" y="4781"/>
                    </a:lnTo>
                    <a:lnTo>
                      <a:pt x="25880" y="479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4845812" y="1356546"/>
                <a:ext cx="54173" cy="54551"/>
              </a:xfrm>
              <a:custGeom>
                <a:rect b="b" l="l" r="r" t="t"/>
                <a:pathLst>
                  <a:path extrusionOk="0" h="1730" w="1718">
                    <a:moveTo>
                      <a:pt x="779" y="0"/>
                    </a:moveTo>
                    <a:lnTo>
                      <a:pt x="692" y="13"/>
                    </a:lnTo>
                    <a:lnTo>
                      <a:pt x="606" y="38"/>
                    </a:lnTo>
                    <a:lnTo>
                      <a:pt x="532" y="62"/>
                    </a:lnTo>
                    <a:lnTo>
                      <a:pt x="458" y="99"/>
                    </a:lnTo>
                    <a:lnTo>
                      <a:pt x="384" y="149"/>
                    </a:lnTo>
                    <a:lnTo>
                      <a:pt x="322" y="198"/>
                    </a:lnTo>
                    <a:lnTo>
                      <a:pt x="260" y="248"/>
                    </a:lnTo>
                    <a:lnTo>
                      <a:pt x="198" y="309"/>
                    </a:lnTo>
                    <a:lnTo>
                      <a:pt x="149" y="371"/>
                    </a:lnTo>
                    <a:lnTo>
                      <a:pt x="99" y="445"/>
                    </a:lnTo>
                    <a:lnTo>
                      <a:pt x="62" y="519"/>
                    </a:lnTo>
                    <a:lnTo>
                      <a:pt x="38" y="606"/>
                    </a:lnTo>
                    <a:lnTo>
                      <a:pt x="13" y="680"/>
                    </a:lnTo>
                    <a:lnTo>
                      <a:pt x="1" y="766"/>
                    </a:lnTo>
                    <a:lnTo>
                      <a:pt x="1" y="853"/>
                    </a:lnTo>
                    <a:lnTo>
                      <a:pt x="1" y="939"/>
                    </a:lnTo>
                    <a:lnTo>
                      <a:pt x="13" y="1026"/>
                    </a:lnTo>
                    <a:lnTo>
                      <a:pt x="38" y="1112"/>
                    </a:lnTo>
                    <a:lnTo>
                      <a:pt x="62" y="1186"/>
                    </a:lnTo>
                    <a:lnTo>
                      <a:pt x="99" y="1273"/>
                    </a:lnTo>
                    <a:lnTo>
                      <a:pt x="136" y="1335"/>
                    </a:lnTo>
                    <a:lnTo>
                      <a:pt x="186" y="1409"/>
                    </a:lnTo>
                    <a:lnTo>
                      <a:pt x="248" y="1470"/>
                    </a:lnTo>
                    <a:lnTo>
                      <a:pt x="309" y="1520"/>
                    </a:lnTo>
                    <a:lnTo>
                      <a:pt x="371" y="1569"/>
                    </a:lnTo>
                    <a:lnTo>
                      <a:pt x="445" y="1619"/>
                    </a:lnTo>
                    <a:lnTo>
                      <a:pt x="519" y="1656"/>
                    </a:lnTo>
                    <a:lnTo>
                      <a:pt x="594" y="1680"/>
                    </a:lnTo>
                    <a:lnTo>
                      <a:pt x="680" y="1705"/>
                    </a:lnTo>
                    <a:lnTo>
                      <a:pt x="766" y="1718"/>
                    </a:lnTo>
                    <a:lnTo>
                      <a:pt x="853" y="1730"/>
                    </a:lnTo>
                    <a:lnTo>
                      <a:pt x="939" y="1718"/>
                    </a:lnTo>
                    <a:lnTo>
                      <a:pt x="1026" y="1705"/>
                    </a:lnTo>
                    <a:lnTo>
                      <a:pt x="1112" y="1693"/>
                    </a:lnTo>
                    <a:lnTo>
                      <a:pt x="1186" y="1656"/>
                    </a:lnTo>
                    <a:lnTo>
                      <a:pt x="1261" y="1619"/>
                    </a:lnTo>
                    <a:lnTo>
                      <a:pt x="1335" y="1582"/>
                    </a:lnTo>
                    <a:lnTo>
                      <a:pt x="1409" y="1532"/>
                    </a:lnTo>
                    <a:lnTo>
                      <a:pt x="1471" y="1483"/>
                    </a:lnTo>
                    <a:lnTo>
                      <a:pt x="1520" y="1421"/>
                    </a:lnTo>
                    <a:lnTo>
                      <a:pt x="1569" y="1347"/>
                    </a:lnTo>
                    <a:lnTo>
                      <a:pt x="1619" y="1285"/>
                    </a:lnTo>
                    <a:lnTo>
                      <a:pt x="1656" y="1199"/>
                    </a:lnTo>
                    <a:lnTo>
                      <a:pt x="1681" y="1125"/>
                    </a:lnTo>
                    <a:lnTo>
                      <a:pt x="1705" y="1038"/>
                    </a:lnTo>
                    <a:lnTo>
                      <a:pt x="1718" y="952"/>
                    </a:lnTo>
                    <a:lnTo>
                      <a:pt x="1718" y="865"/>
                    </a:lnTo>
                    <a:lnTo>
                      <a:pt x="1718" y="779"/>
                    </a:lnTo>
                    <a:lnTo>
                      <a:pt x="1705" y="692"/>
                    </a:lnTo>
                    <a:lnTo>
                      <a:pt x="1681" y="618"/>
                    </a:lnTo>
                    <a:lnTo>
                      <a:pt x="1656" y="532"/>
                    </a:lnTo>
                    <a:lnTo>
                      <a:pt x="1619" y="458"/>
                    </a:lnTo>
                    <a:lnTo>
                      <a:pt x="1582" y="383"/>
                    </a:lnTo>
                    <a:lnTo>
                      <a:pt x="1532" y="322"/>
                    </a:lnTo>
                    <a:lnTo>
                      <a:pt x="1471" y="260"/>
                    </a:lnTo>
                    <a:lnTo>
                      <a:pt x="1409" y="198"/>
                    </a:lnTo>
                    <a:lnTo>
                      <a:pt x="1347" y="149"/>
                    </a:lnTo>
                    <a:lnTo>
                      <a:pt x="1273" y="112"/>
                    </a:lnTo>
                    <a:lnTo>
                      <a:pt x="1199" y="75"/>
                    </a:lnTo>
                    <a:lnTo>
                      <a:pt x="1125" y="38"/>
                    </a:lnTo>
                    <a:lnTo>
                      <a:pt x="1038" y="13"/>
                    </a:lnTo>
                    <a:lnTo>
                      <a:pt x="9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4434471" y="1353046"/>
                <a:ext cx="284392" cy="32352"/>
              </a:xfrm>
              <a:custGeom>
                <a:rect b="b" l="l" r="r" t="t"/>
                <a:pathLst>
                  <a:path extrusionOk="0" h="1026" w="9019">
                    <a:moveTo>
                      <a:pt x="483" y="0"/>
                    </a:moveTo>
                    <a:lnTo>
                      <a:pt x="384" y="13"/>
                    </a:lnTo>
                    <a:lnTo>
                      <a:pt x="297" y="37"/>
                    </a:lnTo>
                    <a:lnTo>
                      <a:pt x="211" y="87"/>
                    </a:lnTo>
                    <a:lnTo>
                      <a:pt x="149" y="136"/>
                    </a:lnTo>
                    <a:lnTo>
                      <a:pt x="87" y="210"/>
                    </a:lnTo>
                    <a:lnTo>
                      <a:pt x="38" y="284"/>
                    </a:lnTo>
                    <a:lnTo>
                      <a:pt x="13" y="383"/>
                    </a:lnTo>
                    <a:lnTo>
                      <a:pt x="1" y="470"/>
                    </a:lnTo>
                    <a:lnTo>
                      <a:pt x="13" y="569"/>
                    </a:lnTo>
                    <a:lnTo>
                      <a:pt x="38" y="667"/>
                    </a:lnTo>
                    <a:lnTo>
                      <a:pt x="87" y="741"/>
                    </a:lnTo>
                    <a:lnTo>
                      <a:pt x="137" y="816"/>
                    </a:lnTo>
                    <a:lnTo>
                      <a:pt x="211" y="877"/>
                    </a:lnTo>
                    <a:lnTo>
                      <a:pt x="297" y="914"/>
                    </a:lnTo>
                    <a:lnTo>
                      <a:pt x="384" y="951"/>
                    </a:lnTo>
                    <a:lnTo>
                      <a:pt x="483" y="964"/>
                    </a:lnTo>
                    <a:lnTo>
                      <a:pt x="8537" y="1026"/>
                    </a:lnTo>
                    <a:lnTo>
                      <a:pt x="8636" y="1013"/>
                    </a:lnTo>
                    <a:lnTo>
                      <a:pt x="8722" y="989"/>
                    </a:lnTo>
                    <a:lnTo>
                      <a:pt x="8809" y="939"/>
                    </a:lnTo>
                    <a:lnTo>
                      <a:pt x="8870" y="890"/>
                    </a:lnTo>
                    <a:lnTo>
                      <a:pt x="8932" y="816"/>
                    </a:lnTo>
                    <a:lnTo>
                      <a:pt x="8981" y="729"/>
                    </a:lnTo>
                    <a:lnTo>
                      <a:pt x="9006" y="643"/>
                    </a:lnTo>
                    <a:lnTo>
                      <a:pt x="9019" y="544"/>
                    </a:lnTo>
                    <a:lnTo>
                      <a:pt x="9006" y="457"/>
                    </a:lnTo>
                    <a:lnTo>
                      <a:pt x="8981" y="359"/>
                    </a:lnTo>
                    <a:lnTo>
                      <a:pt x="8932" y="284"/>
                    </a:lnTo>
                    <a:lnTo>
                      <a:pt x="8883" y="210"/>
                    </a:lnTo>
                    <a:lnTo>
                      <a:pt x="8809" y="149"/>
                    </a:lnTo>
                    <a:lnTo>
                      <a:pt x="8722" y="111"/>
                    </a:lnTo>
                    <a:lnTo>
                      <a:pt x="8636" y="74"/>
                    </a:lnTo>
                    <a:lnTo>
                      <a:pt x="8537" y="62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" name="Google Shape;145;p16"/>
            <p:cNvGrpSpPr/>
            <p:nvPr/>
          </p:nvGrpSpPr>
          <p:grpSpPr>
            <a:xfrm>
              <a:off x="4034744" y="2571885"/>
              <a:ext cx="1074159" cy="811702"/>
              <a:chOff x="4945422" y="2458063"/>
              <a:chExt cx="527816" cy="398851"/>
            </a:xfrm>
          </p:grpSpPr>
          <p:sp>
            <p:nvSpPr>
              <p:cNvPr id="146" name="Google Shape;146;p16"/>
              <p:cNvSpPr/>
              <p:nvPr/>
            </p:nvSpPr>
            <p:spPr>
              <a:xfrm>
                <a:off x="4945422" y="2481045"/>
                <a:ext cx="310750" cy="375870"/>
              </a:xfrm>
              <a:custGeom>
                <a:rect b="b" l="l" r="r" t="t"/>
                <a:pathLst>
                  <a:path extrusionOk="0" h="10909" w="9019">
                    <a:moveTo>
                      <a:pt x="3744" y="1"/>
                    </a:moveTo>
                    <a:lnTo>
                      <a:pt x="3546" y="26"/>
                    </a:lnTo>
                    <a:lnTo>
                      <a:pt x="3349" y="38"/>
                    </a:lnTo>
                    <a:lnTo>
                      <a:pt x="3151" y="75"/>
                    </a:lnTo>
                    <a:lnTo>
                      <a:pt x="2966" y="125"/>
                    </a:lnTo>
                    <a:lnTo>
                      <a:pt x="2780" y="174"/>
                    </a:lnTo>
                    <a:lnTo>
                      <a:pt x="2595" y="236"/>
                    </a:lnTo>
                    <a:lnTo>
                      <a:pt x="2422" y="297"/>
                    </a:lnTo>
                    <a:lnTo>
                      <a:pt x="2249" y="384"/>
                    </a:lnTo>
                    <a:lnTo>
                      <a:pt x="2076" y="458"/>
                    </a:lnTo>
                    <a:lnTo>
                      <a:pt x="1903" y="557"/>
                    </a:lnTo>
                    <a:lnTo>
                      <a:pt x="1743" y="656"/>
                    </a:lnTo>
                    <a:lnTo>
                      <a:pt x="1594" y="767"/>
                    </a:lnTo>
                    <a:lnTo>
                      <a:pt x="1446" y="878"/>
                    </a:lnTo>
                    <a:lnTo>
                      <a:pt x="1298" y="1002"/>
                    </a:lnTo>
                    <a:lnTo>
                      <a:pt x="1162" y="1137"/>
                    </a:lnTo>
                    <a:lnTo>
                      <a:pt x="1039" y="1273"/>
                    </a:lnTo>
                    <a:lnTo>
                      <a:pt x="903" y="1409"/>
                    </a:lnTo>
                    <a:lnTo>
                      <a:pt x="791" y="1557"/>
                    </a:lnTo>
                    <a:lnTo>
                      <a:pt x="680" y="1706"/>
                    </a:lnTo>
                    <a:lnTo>
                      <a:pt x="581" y="1866"/>
                    </a:lnTo>
                    <a:lnTo>
                      <a:pt x="483" y="2039"/>
                    </a:lnTo>
                    <a:lnTo>
                      <a:pt x="396" y="2200"/>
                    </a:lnTo>
                    <a:lnTo>
                      <a:pt x="310" y="2373"/>
                    </a:lnTo>
                    <a:lnTo>
                      <a:pt x="248" y="2558"/>
                    </a:lnTo>
                    <a:lnTo>
                      <a:pt x="174" y="2731"/>
                    </a:lnTo>
                    <a:lnTo>
                      <a:pt x="124" y="2916"/>
                    </a:lnTo>
                    <a:lnTo>
                      <a:pt x="75" y="3114"/>
                    </a:lnTo>
                    <a:lnTo>
                      <a:pt x="50" y="3299"/>
                    </a:lnTo>
                    <a:lnTo>
                      <a:pt x="13" y="3497"/>
                    </a:lnTo>
                    <a:lnTo>
                      <a:pt x="1" y="3695"/>
                    </a:lnTo>
                    <a:lnTo>
                      <a:pt x="1" y="3905"/>
                    </a:lnTo>
                    <a:lnTo>
                      <a:pt x="1" y="4115"/>
                    </a:lnTo>
                    <a:lnTo>
                      <a:pt x="13" y="4325"/>
                    </a:lnTo>
                    <a:lnTo>
                      <a:pt x="38" y="4522"/>
                    </a:lnTo>
                    <a:lnTo>
                      <a:pt x="75" y="4732"/>
                    </a:lnTo>
                    <a:lnTo>
                      <a:pt x="124" y="4930"/>
                    </a:lnTo>
                    <a:lnTo>
                      <a:pt x="174" y="5115"/>
                    </a:lnTo>
                    <a:lnTo>
                      <a:pt x="248" y="5300"/>
                    </a:lnTo>
                    <a:lnTo>
                      <a:pt x="322" y="5486"/>
                    </a:lnTo>
                    <a:lnTo>
                      <a:pt x="409" y="5671"/>
                    </a:lnTo>
                    <a:lnTo>
                      <a:pt x="495" y="5844"/>
                    </a:lnTo>
                    <a:lnTo>
                      <a:pt x="594" y="6017"/>
                    </a:lnTo>
                    <a:lnTo>
                      <a:pt x="705" y="6177"/>
                    </a:lnTo>
                    <a:lnTo>
                      <a:pt x="829" y="6338"/>
                    </a:lnTo>
                    <a:lnTo>
                      <a:pt x="952" y="6486"/>
                    </a:lnTo>
                    <a:lnTo>
                      <a:pt x="1076" y="6635"/>
                    </a:lnTo>
                    <a:lnTo>
                      <a:pt x="1211" y="6770"/>
                    </a:lnTo>
                    <a:lnTo>
                      <a:pt x="1249" y="6795"/>
                    </a:lnTo>
                    <a:lnTo>
                      <a:pt x="1496" y="7005"/>
                    </a:lnTo>
                    <a:lnTo>
                      <a:pt x="1743" y="7190"/>
                    </a:lnTo>
                    <a:lnTo>
                      <a:pt x="6412" y="10909"/>
                    </a:lnTo>
                    <a:lnTo>
                      <a:pt x="6770" y="10526"/>
                    </a:lnTo>
                    <a:lnTo>
                      <a:pt x="7129" y="10143"/>
                    </a:lnTo>
                    <a:lnTo>
                      <a:pt x="7487" y="9747"/>
                    </a:lnTo>
                    <a:lnTo>
                      <a:pt x="7820" y="9340"/>
                    </a:lnTo>
                    <a:lnTo>
                      <a:pt x="8142" y="8932"/>
                    </a:lnTo>
                    <a:lnTo>
                      <a:pt x="8450" y="8512"/>
                    </a:lnTo>
                    <a:lnTo>
                      <a:pt x="8747" y="8080"/>
                    </a:lnTo>
                    <a:lnTo>
                      <a:pt x="9019" y="7623"/>
                    </a:lnTo>
                    <a:lnTo>
                      <a:pt x="8191" y="7771"/>
                    </a:lnTo>
                    <a:lnTo>
                      <a:pt x="7363" y="7932"/>
                    </a:lnTo>
                    <a:lnTo>
                      <a:pt x="6943" y="8018"/>
                    </a:lnTo>
                    <a:lnTo>
                      <a:pt x="6536" y="8117"/>
                    </a:lnTo>
                    <a:lnTo>
                      <a:pt x="6128" y="8228"/>
                    </a:lnTo>
                    <a:lnTo>
                      <a:pt x="5720" y="8339"/>
                    </a:lnTo>
                    <a:lnTo>
                      <a:pt x="5671" y="8352"/>
                    </a:lnTo>
                    <a:lnTo>
                      <a:pt x="5609" y="8352"/>
                    </a:lnTo>
                    <a:lnTo>
                      <a:pt x="5560" y="8339"/>
                    </a:lnTo>
                    <a:lnTo>
                      <a:pt x="5510" y="8327"/>
                    </a:lnTo>
                    <a:lnTo>
                      <a:pt x="5473" y="8302"/>
                    </a:lnTo>
                    <a:lnTo>
                      <a:pt x="5424" y="8265"/>
                    </a:lnTo>
                    <a:lnTo>
                      <a:pt x="5362" y="8191"/>
                    </a:lnTo>
                    <a:lnTo>
                      <a:pt x="5325" y="8092"/>
                    </a:lnTo>
                    <a:lnTo>
                      <a:pt x="5313" y="8043"/>
                    </a:lnTo>
                    <a:lnTo>
                      <a:pt x="5313" y="7993"/>
                    </a:lnTo>
                    <a:lnTo>
                      <a:pt x="5325" y="7944"/>
                    </a:lnTo>
                    <a:lnTo>
                      <a:pt x="5350" y="7895"/>
                    </a:lnTo>
                    <a:lnTo>
                      <a:pt x="5374" y="7845"/>
                    </a:lnTo>
                    <a:lnTo>
                      <a:pt x="5411" y="7808"/>
                    </a:lnTo>
                    <a:lnTo>
                      <a:pt x="5819" y="7425"/>
                    </a:lnTo>
                    <a:lnTo>
                      <a:pt x="6214" y="7030"/>
                    </a:lnTo>
                    <a:lnTo>
                      <a:pt x="6597" y="6622"/>
                    </a:lnTo>
                    <a:lnTo>
                      <a:pt x="6968" y="6202"/>
                    </a:lnTo>
                    <a:lnTo>
                      <a:pt x="7326" y="5782"/>
                    </a:lnTo>
                    <a:lnTo>
                      <a:pt x="7684" y="5350"/>
                    </a:lnTo>
                    <a:lnTo>
                      <a:pt x="8030" y="4905"/>
                    </a:lnTo>
                    <a:lnTo>
                      <a:pt x="8364" y="4460"/>
                    </a:lnTo>
                    <a:lnTo>
                      <a:pt x="7400" y="4584"/>
                    </a:lnTo>
                    <a:lnTo>
                      <a:pt x="6437" y="4707"/>
                    </a:lnTo>
                    <a:lnTo>
                      <a:pt x="5473" y="4843"/>
                    </a:lnTo>
                    <a:lnTo>
                      <a:pt x="4497" y="4955"/>
                    </a:lnTo>
                    <a:lnTo>
                      <a:pt x="4460" y="4955"/>
                    </a:lnTo>
                    <a:lnTo>
                      <a:pt x="4411" y="4942"/>
                    </a:lnTo>
                    <a:lnTo>
                      <a:pt x="4337" y="4917"/>
                    </a:lnTo>
                    <a:lnTo>
                      <a:pt x="4275" y="4868"/>
                    </a:lnTo>
                    <a:lnTo>
                      <a:pt x="4226" y="4794"/>
                    </a:lnTo>
                    <a:lnTo>
                      <a:pt x="4201" y="4720"/>
                    </a:lnTo>
                    <a:lnTo>
                      <a:pt x="4189" y="4633"/>
                    </a:lnTo>
                    <a:lnTo>
                      <a:pt x="4201" y="4547"/>
                    </a:lnTo>
                    <a:lnTo>
                      <a:pt x="4226" y="4473"/>
                    </a:lnTo>
                    <a:lnTo>
                      <a:pt x="4510" y="4040"/>
                    </a:lnTo>
                    <a:lnTo>
                      <a:pt x="4794" y="3608"/>
                    </a:lnTo>
                    <a:lnTo>
                      <a:pt x="5090" y="3176"/>
                    </a:lnTo>
                    <a:lnTo>
                      <a:pt x="5399" y="2768"/>
                    </a:lnTo>
                    <a:lnTo>
                      <a:pt x="5708" y="2348"/>
                    </a:lnTo>
                    <a:lnTo>
                      <a:pt x="6029" y="1953"/>
                    </a:lnTo>
                    <a:lnTo>
                      <a:pt x="6684" y="1150"/>
                    </a:lnTo>
                    <a:lnTo>
                      <a:pt x="6548" y="1026"/>
                    </a:lnTo>
                    <a:lnTo>
                      <a:pt x="6412" y="903"/>
                    </a:lnTo>
                    <a:lnTo>
                      <a:pt x="6264" y="779"/>
                    </a:lnTo>
                    <a:lnTo>
                      <a:pt x="6116" y="680"/>
                    </a:lnTo>
                    <a:lnTo>
                      <a:pt x="5955" y="569"/>
                    </a:lnTo>
                    <a:lnTo>
                      <a:pt x="5794" y="483"/>
                    </a:lnTo>
                    <a:lnTo>
                      <a:pt x="5634" y="396"/>
                    </a:lnTo>
                    <a:lnTo>
                      <a:pt x="5461" y="322"/>
                    </a:lnTo>
                    <a:lnTo>
                      <a:pt x="5276" y="248"/>
                    </a:lnTo>
                    <a:lnTo>
                      <a:pt x="5103" y="186"/>
                    </a:lnTo>
                    <a:lnTo>
                      <a:pt x="4917" y="137"/>
                    </a:lnTo>
                    <a:lnTo>
                      <a:pt x="4732" y="87"/>
                    </a:lnTo>
                    <a:lnTo>
                      <a:pt x="4534" y="50"/>
                    </a:lnTo>
                    <a:lnTo>
                      <a:pt x="4349" y="26"/>
                    </a:lnTo>
                    <a:lnTo>
                      <a:pt x="4151" y="13"/>
                    </a:lnTo>
                    <a:lnTo>
                      <a:pt x="39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5156528" y="2458063"/>
                <a:ext cx="316710" cy="395027"/>
              </a:xfrm>
              <a:custGeom>
                <a:rect b="b" l="l" r="r" t="t"/>
                <a:pathLst>
                  <a:path extrusionOk="0" h="11465" w="9192">
                    <a:moveTo>
                      <a:pt x="5016" y="1"/>
                    </a:moveTo>
                    <a:lnTo>
                      <a:pt x="4695" y="13"/>
                    </a:lnTo>
                    <a:lnTo>
                      <a:pt x="4386" y="50"/>
                    </a:lnTo>
                    <a:lnTo>
                      <a:pt x="4090" y="112"/>
                    </a:lnTo>
                    <a:lnTo>
                      <a:pt x="3806" y="186"/>
                    </a:lnTo>
                    <a:lnTo>
                      <a:pt x="3522" y="285"/>
                    </a:lnTo>
                    <a:lnTo>
                      <a:pt x="3250" y="409"/>
                    </a:lnTo>
                    <a:lnTo>
                      <a:pt x="2990" y="557"/>
                    </a:lnTo>
                    <a:lnTo>
                      <a:pt x="2743" y="717"/>
                    </a:lnTo>
                    <a:lnTo>
                      <a:pt x="2015" y="1545"/>
                    </a:lnTo>
                    <a:lnTo>
                      <a:pt x="1656" y="1977"/>
                    </a:lnTo>
                    <a:lnTo>
                      <a:pt x="1310" y="2410"/>
                    </a:lnTo>
                    <a:lnTo>
                      <a:pt x="965" y="2842"/>
                    </a:lnTo>
                    <a:lnTo>
                      <a:pt x="643" y="3287"/>
                    </a:lnTo>
                    <a:lnTo>
                      <a:pt x="310" y="3744"/>
                    </a:lnTo>
                    <a:lnTo>
                      <a:pt x="1" y="4201"/>
                    </a:lnTo>
                    <a:lnTo>
                      <a:pt x="977" y="4077"/>
                    </a:lnTo>
                    <a:lnTo>
                      <a:pt x="1953" y="3942"/>
                    </a:lnTo>
                    <a:lnTo>
                      <a:pt x="2929" y="3818"/>
                    </a:lnTo>
                    <a:lnTo>
                      <a:pt x="3905" y="3707"/>
                    </a:lnTo>
                    <a:lnTo>
                      <a:pt x="3991" y="3707"/>
                    </a:lnTo>
                    <a:lnTo>
                      <a:pt x="4065" y="3744"/>
                    </a:lnTo>
                    <a:lnTo>
                      <a:pt x="4127" y="3793"/>
                    </a:lnTo>
                    <a:lnTo>
                      <a:pt x="4176" y="3867"/>
                    </a:lnTo>
                    <a:lnTo>
                      <a:pt x="4213" y="3942"/>
                    </a:lnTo>
                    <a:lnTo>
                      <a:pt x="4226" y="4028"/>
                    </a:lnTo>
                    <a:lnTo>
                      <a:pt x="4213" y="4114"/>
                    </a:lnTo>
                    <a:lnTo>
                      <a:pt x="4176" y="4189"/>
                    </a:lnTo>
                    <a:lnTo>
                      <a:pt x="3571" y="5016"/>
                    </a:lnTo>
                    <a:lnTo>
                      <a:pt x="3262" y="5436"/>
                    </a:lnTo>
                    <a:lnTo>
                      <a:pt x="2941" y="5832"/>
                    </a:lnTo>
                    <a:lnTo>
                      <a:pt x="2607" y="6227"/>
                    </a:lnTo>
                    <a:lnTo>
                      <a:pt x="2274" y="6622"/>
                    </a:lnTo>
                    <a:lnTo>
                      <a:pt x="1940" y="7005"/>
                    </a:lnTo>
                    <a:lnTo>
                      <a:pt x="1582" y="7376"/>
                    </a:lnTo>
                    <a:lnTo>
                      <a:pt x="1582" y="7376"/>
                    </a:lnTo>
                    <a:lnTo>
                      <a:pt x="2286" y="7240"/>
                    </a:lnTo>
                    <a:lnTo>
                      <a:pt x="2978" y="7104"/>
                    </a:lnTo>
                    <a:lnTo>
                      <a:pt x="3682" y="6968"/>
                    </a:lnTo>
                    <a:lnTo>
                      <a:pt x="4386" y="6832"/>
                    </a:lnTo>
                    <a:lnTo>
                      <a:pt x="4485" y="6832"/>
                    </a:lnTo>
                    <a:lnTo>
                      <a:pt x="4572" y="6844"/>
                    </a:lnTo>
                    <a:lnTo>
                      <a:pt x="4658" y="6894"/>
                    </a:lnTo>
                    <a:lnTo>
                      <a:pt x="4720" y="6956"/>
                    </a:lnTo>
                    <a:lnTo>
                      <a:pt x="4757" y="7030"/>
                    </a:lnTo>
                    <a:lnTo>
                      <a:pt x="4782" y="7116"/>
                    </a:lnTo>
                    <a:lnTo>
                      <a:pt x="4769" y="7203"/>
                    </a:lnTo>
                    <a:lnTo>
                      <a:pt x="4745" y="7302"/>
                    </a:lnTo>
                    <a:lnTo>
                      <a:pt x="4609" y="7586"/>
                    </a:lnTo>
                    <a:lnTo>
                      <a:pt x="4460" y="7857"/>
                    </a:lnTo>
                    <a:lnTo>
                      <a:pt x="4300" y="8129"/>
                    </a:lnTo>
                    <a:lnTo>
                      <a:pt x="4139" y="8389"/>
                    </a:lnTo>
                    <a:lnTo>
                      <a:pt x="3966" y="8648"/>
                    </a:lnTo>
                    <a:lnTo>
                      <a:pt x="3793" y="8907"/>
                    </a:lnTo>
                    <a:lnTo>
                      <a:pt x="3423" y="9402"/>
                    </a:lnTo>
                    <a:lnTo>
                      <a:pt x="3027" y="9883"/>
                    </a:lnTo>
                    <a:lnTo>
                      <a:pt x="2620" y="10353"/>
                    </a:lnTo>
                    <a:lnTo>
                      <a:pt x="2200" y="10810"/>
                    </a:lnTo>
                    <a:lnTo>
                      <a:pt x="1767" y="11267"/>
                    </a:lnTo>
                    <a:lnTo>
                      <a:pt x="1953" y="11403"/>
                    </a:lnTo>
                    <a:lnTo>
                      <a:pt x="1940" y="11464"/>
                    </a:lnTo>
                    <a:lnTo>
                      <a:pt x="1990" y="11440"/>
                    </a:lnTo>
                    <a:lnTo>
                      <a:pt x="2027" y="11464"/>
                    </a:lnTo>
                    <a:lnTo>
                      <a:pt x="2027" y="11403"/>
                    </a:lnTo>
                    <a:lnTo>
                      <a:pt x="2657" y="10921"/>
                    </a:lnTo>
                    <a:lnTo>
                      <a:pt x="3299" y="10452"/>
                    </a:lnTo>
                    <a:lnTo>
                      <a:pt x="4596" y="9500"/>
                    </a:lnTo>
                    <a:lnTo>
                      <a:pt x="5239" y="9019"/>
                    </a:lnTo>
                    <a:lnTo>
                      <a:pt x="5869" y="8524"/>
                    </a:lnTo>
                    <a:lnTo>
                      <a:pt x="6486" y="8030"/>
                    </a:lnTo>
                    <a:lnTo>
                      <a:pt x="7092" y="7499"/>
                    </a:lnTo>
                    <a:lnTo>
                      <a:pt x="7289" y="7314"/>
                    </a:lnTo>
                    <a:lnTo>
                      <a:pt x="7487" y="7129"/>
                    </a:lnTo>
                    <a:lnTo>
                      <a:pt x="7672" y="6919"/>
                    </a:lnTo>
                    <a:lnTo>
                      <a:pt x="7857" y="6709"/>
                    </a:lnTo>
                    <a:lnTo>
                      <a:pt x="8043" y="6486"/>
                    </a:lnTo>
                    <a:lnTo>
                      <a:pt x="8216" y="6252"/>
                    </a:lnTo>
                    <a:lnTo>
                      <a:pt x="8376" y="6017"/>
                    </a:lnTo>
                    <a:lnTo>
                      <a:pt x="8537" y="5770"/>
                    </a:lnTo>
                    <a:lnTo>
                      <a:pt x="8673" y="5523"/>
                    </a:lnTo>
                    <a:lnTo>
                      <a:pt x="8796" y="5263"/>
                    </a:lnTo>
                    <a:lnTo>
                      <a:pt x="8908" y="5004"/>
                    </a:lnTo>
                    <a:lnTo>
                      <a:pt x="9006" y="4744"/>
                    </a:lnTo>
                    <a:lnTo>
                      <a:pt x="9080" y="4473"/>
                    </a:lnTo>
                    <a:lnTo>
                      <a:pt x="9142" y="4201"/>
                    </a:lnTo>
                    <a:lnTo>
                      <a:pt x="9179" y="3929"/>
                    </a:lnTo>
                    <a:lnTo>
                      <a:pt x="9192" y="3657"/>
                    </a:lnTo>
                    <a:lnTo>
                      <a:pt x="9179" y="3460"/>
                    </a:lnTo>
                    <a:lnTo>
                      <a:pt x="9167" y="3262"/>
                    </a:lnTo>
                    <a:lnTo>
                      <a:pt x="9142" y="3064"/>
                    </a:lnTo>
                    <a:lnTo>
                      <a:pt x="9105" y="2879"/>
                    </a:lnTo>
                    <a:lnTo>
                      <a:pt x="9056" y="2694"/>
                    </a:lnTo>
                    <a:lnTo>
                      <a:pt x="8994" y="2521"/>
                    </a:lnTo>
                    <a:lnTo>
                      <a:pt x="8920" y="2336"/>
                    </a:lnTo>
                    <a:lnTo>
                      <a:pt x="8846" y="2175"/>
                    </a:lnTo>
                    <a:lnTo>
                      <a:pt x="8759" y="2014"/>
                    </a:lnTo>
                    <a:lnTo>
                      <a:pt x="8660" y="1854"/>
                    </a:lnTo>
                    <a:lnTo>
                      <a:pt x="8549" y="1693"/>
                    </a:lnTo>
                    <a:lnTo>
                      <a:pt x="8438" y="1557"/>
                    </a:lnTo>
                    <a:lnTo>
                      <a:pt x="8327" y="1409"/>
                    </a:lnTo>
                    <a:lnTo>
                      <a:pt x="8191" y="1273"/>
                    </a:lnTo>
                    <a:lnTo>
                      <a:pt x="8055" y="1150"/>
                    </a:lnTo>
                    <a:lnTo>
                      <a:pt x="7919" y="1026"/>
                    </a:lnTo>
                    <a:lnTo>
                      <a:pt x="7771" y="903"/>
                    </a:lnTo>
                    <a:lnTo>
                      <a:pt x="7610" y="792"/>
                    </a:lnTo>
                    <a:lnTo>
                      <a:pt x="7450" y="693"/>
                    </a:lnTo>
                    <a:lnTo>
                      <a:pt x="7289" y="594"/>
                    </a:lnTo>
                    <a:lnTo>
                      <a:pt x="7116" y="507"/>
                    </a:lnTo>
                    <a:lnTo>
                      <a:pt x="6943" y="421"/>
                    </a:lnTo>
                    <a:lnTo>
                      <a:pt x="6758" y="347"/>
                    </a:lnTo>
                    <a:lnTo>
                      <a:pt x="6585" y="273"/>
                    </a:lnTo>
                    <a:lnTo>
                      <a:pt x="6387" y="211"/>
                    </a:lnTo>
                    <a:lnTo>
                      <a:pt x="6202" y="161"/>
                    </a:lnTo>
                    <a:lnTo>
                      <a:pt x="6005" y="112"/>
                    </a:lnTo>
                    <a:lnTo>
                      <a:pt x="5819" y="75"/>
                    </a:lnTo>
                    <a:lnTo>
                      <a:pt x="5609" y="50"/>
                    </a:lnTo>
                    <a:lnTo>
                      <a:pt x="5412" y="26"/>
                    </a:lnTo>
                    <a:lnTo>
                      <a:pt x="5214" y="13"/>
                    </a:lnTo>
                    <a:lnTo>
                      <a:pt x="50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8" name="Google Shape;148;p1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</a:t>
            </a:r>
            <a:r>
              <a:rPr lang="en"/>
              <a:t> Infographics</a:t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5782488" y="1240475"/>
            <a:ext cx="2966100" cy="1331400"/>
          </a:xfrm>
          <a:prstGeom prst="wedgeRoundRectCallout">
            <a:avLst>
              <a:gd fmla="val -92864" name="adj1"/>
              <a:gd fmla="val 26435" name="adj2"/>
              <a:gd fmla="val 0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16"/>
          <p:cNvGrpSpPr/>
          <p:nvPr/>
        </p:nvGrpSpPr>
        <p:grpSpPr>
          <a:xfrm>
            <a:off x="5928300" y="1493875"/>
            <a:ext cx="2682313" cy="824600"/>
            <a:chOff x="5928300" y="1493875"/>
            <a:chExt cx="2682313" cy="824600"/>
          </a:xfrm>
        </p:grpSpPr>
        <p:grpSp>
          <p:nvGrpSpPr>
            <p:cNvPr id="151" name="Google Shape;151;p16"/>
            <p:cNvGrpSpPr/>
            <p:nvPr/>
          </p:nvGrpSpPr>
          <p:grpSpPr>
            <a:xfrm>
              <a:off x="6549613" y="1493875"/>
              <a:ext cx="2061000" cy="824600"/>
              <a:chOff x="6625800" y="1141550"/>
              <a:chExt cx="2061000" cy="824600"/>
            </a:xfrm>
          </p:grpSpPr>
          <p:sp>
            <p:nvSpPr>
              <p:cNvPr id="152" name="Google Shape;152;p16"/>
              <p:cNvSpPr txBox="1"/>
              <p:nvPr/>
            </p:nvSpPr>
            <p:spPr>
              <a:xfrm>
                <a:off x="7035600" y="1141550"/>
                <a:ext cx="165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53" name="Google Shape;153;p16"/>
              <p:cNvSpPr txBox="1"/>
              <p:nvPr/>
            </p:nvSpPr>
            <p:spPr>
              <a:xfrm>
                <a:off x="6625800" y="1483150"/>
                <a:ext cx="20610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Venus has a beautiful </a:t>
                </a: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name, but</a:t>
                </a: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 is very hot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54" name="Google Shape;154;p16"/>
            <p:cNvSpPr/>
            <p:nvPr/>
          </p:nvSpPr>
          <p:spPr>
            <a:xfrm>
              <a:off x="5928300" y="1595525"/>
              <a:ext cx="621300" cy="621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55" name="Google Shape;155;p16"/>
          <p:cNvSpPr/>
          <p:nvPr/>
        </p:nvSpPr>
        <p:spPr>
          <a:xfrm>
            <a:off x="5782488" y="3383575"/>
            <a:ext cx="2966100" cy="1331400"/>
          </a:xfrm>
          <a:prstGeom prst="wedgeRoundRectCallout">
            <a:avLst>
              <a:gd fmla="val -91453" name="adj1"/>
              <a:gd fmla="val 4711" name="adj2"/>
              <a:gd fmla="val 0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" name="Google Shape;156;p16"/>
          <p:cNvGrpSpPr/>
          <p:nvPr/>
        </p:nvGrpSpPr>
        <p:grpSpPr>
          <a:xfrm>
            <a:off x="5928300" y="3636975"/>
            <a:ext cx="2682313" cy="824600"/>
            <a:chOff x="5928300" y="3636975"/>
            <a:chExt cx="2682313" cy="824600"/>
          </a:xfrm>
        </p:grpSpPr>
        <p:grpSp>
          <p:nvGrpSpPr>
            <p:cNvPr id="157" name="Google Shape;157;p16"/>
            <p:cNvGrpSpPr/>
            <p:nvPr/>
          </p:nvGrpSpPr>
          <p:grpSpPr>
            <a:xfrm>
              <a:off x="6549613" y="3636975"/>
              <a:ext cx="2061000" cy="824600"/>
              <a:chOff x="6625800" y="1141550"/>
              <a:chExt cx="2061000" cy="824600"/>
            </a:xfrm>
          </p:grpSpPr>
          <p:sp>
            <p:nvSpPr>
              <p:cNvPr id="158" name="Google Shape;158;p16"/>
              <p:cNvSpPr txBox="1"/>
              <p:nvPr/>
            </p:nvSpPr>
            <p:spPr>
              <a:xfrm>
                <a:off x="7035600" y="1141550"/>
                <a:ext cx="165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Saturn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59" name="Google Shape;159;p16"/>
              <p:cNvSpPr txBox="1"/>
              <p:nvPr/>
            </p:nvSpPr>
            <p:spPr>
              <a:xfrm>
                <a:off x="6625800" y="1483150"/>
                <a:ext cx="20610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a gas giant with several rings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60" name="Google Shape;160;p16"/>
            <p:cNvSpPr/>
            <p:nvPr/>
          </p:nvSpPr>
          <p:spPr>
            <a:xfrm>
              <a:off x="5928300" y="3738625"/>
              <a:ext cx="621300" cy="621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>
                <a:solidFill>
                  <a:schemeClr val="accent4"/>
                </a:solidFill>
              </a:endParaRPr>
            </a:p>
          </p:txBody>
        </p:sp>
      </p:grpSp>
      <p:sp>
        <p:nvSpPr>
          <p:cNvPr id="161" name="Google Shape;161;p16"/>
          <p:cNvSpPr/>
          <p:nvPr/>
        </p:nvSpPr>
        <p:spPr>
          <a:xfrm>
            <a:off x="395413" y="1240475"/>
            <a:ext cx="2966100" cy="1331400"/>
          </a:xfrm>
          <a:prstGeom prst="wedgeRoundRectCallout">
            <a:avLst>
              <a:gd fmla="val 89198" name="adj1"/>
              <a:gd fmla="val -2880" name="adj2"/>
              <a:gd fmla="val 0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" name="Google Shape;162;p16"/>
          <p:cNvGrpSpPr/>
          <p:nvPr/>
        </p:nvGrpSpPr>
        <p:grpSpPr>
          <a:xfrm>
            <a:off x="533388" y="1493875"/>
            <a:ext cx="2682300" cy="824600"/>
            <a:chOff x="533388" y="1493875"/>
            <a:chExt cx="2682300" cy="824600"/>
          </a:xfrm>
        </p:grpSpPr>
        <p:sp>
          <p:nvSpPr>
            <p:cNvPr id="163" name="Google Shape;163;p16"/>
            <p:cNvSpPr txBox="1"/>
            <p:nvPr/>
          </p:nvSpPr>
          <p:spPr>
            <a:xfrm>
              <a:off x="533388" y="14938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4" name="Google Shape;164;p16"/>
            <p:cNvSpPr txBox="1"/>
            <p:nvPr/>
          </p:nvSpPr>
          <p:spPr>
            <a:xfrm>
              <a:off x="533388" y="1835475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2594388" y="1595525"/>
              <a:ext cx="621300" cy="621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66" name="Google Shape;166;p16"/>
          <p:cNvSpPr/>
          <p:nvPr/>
        </p:nvSpPr>
        <p:spPr>
          <a:xfrm>
            <a:off x="395413" y="3383575"/>
            <a:ext cx="2966100" cy="1331400"/>
          </a:xfrm>
          <a:prstGeom prst="wedgeRoundRectCallout">
            <a:avLst>
              <a:gd fmla="val 90138" name="adj1"/>
              <a:gd fmla="val -32978" name="adj2"/>
              <a:gd fmla="val 0" name="adj3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" name="Google Shape;167;p16"/>
          <p:cNvGrpSpPr/>
          <p:nvPr/>
        </p:nvGrpSpPr>
        <p:grpSpPr>
          <a:xfrm>
            <a:off x="533388" y="3636975"/>
            <a:ext cx="2682313" cy="824600"/>
            <a:chOff x="533388" y="3636975"/>
            <a:chExt cx="2682313" cy="824600"/>
          </a:xfrm>
        </p:grpSpPr>
        <p:sp>
          <p:nvSpPr>
            <p:cNvPr id="168" name="Google Shape;168;p16"/>
            <p:cNvSpPr txBox="1"/>
            <p:nvPr/>
          </p:nvSpPr>
          <p:spPr>
            <a:xfrm>
              <a:off x="533388" y="36369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69" name="Google Shape;169;p16"/>
            <p:cNvGrpSpPr/>
            <p:nvPr/>
          </p:nvGrpSpPr>
          <p:grpSpPr>
            <a:xfrm>
              <a:off x="533388" y="3738625"/>
              <a:ext cx="2682313" cy="722950"/>
              <a:chOff x="533388" y="3738625"/>
              <a:chExt cx="2682313" cy="722950"/>
            </a:xfrm>
          </p:grpSpPr>
          <p:sp>
            <p:nvSpPr>
              <p:cNvPr id="170" name="Google Shape;170;p16"/>
              <p:cNvSpPr txBox="1"/>
              <p:nvPr/>
            </p:nvSpPr>
            <p:spPr>
              <a:xfrm>
                <a:off x="533388" y="3978575"/>
                <a:ext cx="20610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2594400" y="3738625"/>
                <a:ext cx="621300" cy="621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03</a:t>
                </a:r>
                <a:endParaRPr>
                  <a:solidFill>
                    <a:schemeClr val="accent6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1523" name="Google Shape;1523;p34"/>
          <p:cNvGrpSpPr/>
          <p:nvPr/>
        </p:nvGrpSpPr>
        <p:grpSpPr>
          <a:xfrm>
            <a:off x="474376" y="1759431"/>
            <a:ext cx="3270263" cy="1856281"/>
            <a:chOff x="1204064" y="1471116"/>
            <a:chExt cx="3270263" cy="1856281"/>
          </a:xfrm>
        </p:grpSpPr>
        <p:sp>
          <p:nvSpPr>
            <p:cNvPr id="1524" name="Google Shape;1524;p34"/>
            <p:cNvSpPr/>
            <p:nvPr/>
          </p:nvSpPr>
          <p:spPr>
            <a:xfrm>
              <a:off x="1927601" y="2123372"/>
              <a:ext cx="2546726" cy="1204026"/>
            </a:xfrm>
            <a:custGeom>
              <a:rect b="b" l="l" r="r" t="t"/>
              <a:pathLst>
                <a:path extrusionOk="0" h="63781" w="134908">
                  <a:moveTo>
                    <a:pt x="6685" y="53090"/>
                  </a:moveTo>
                  <a:lnTo>
                    <a:pt x="6685" y="63780"/>
                  </a:lnTo>
                  <a:lnTo>
                    <a:pt x="25198" y="53090"/>
                  </a:lnTo>
                  <a:lnTo>
                    <a:pt x="128240" y="53090"/>
                  </a:lnTo>
                  <a:lnTo>
                    <a:pt x="128240" y="53090"/>
                  </a:lnTo>
                  <a:lnTo>
                    <a:pt x="128584" y="53082"/>
                  </a:lnTo>
                  <a:lnTo>
                    <a:pt x="128920" y="53057"/>
                  </a:lnTo>
                  <a:lnTo>
                    <a:pt x="129256" y="53008"/>
                  </a:lnTo>
                  <a:lnTo>
                    <a:pt x="129583" y="52951"/>
                  </a:lnTo>
                  <a:lnTo>
                    <a:pt x="129903" y="52877"/>
                  </a:lnTo>
                  <a:lnTo>
                    <a:pt x="130222" y="52787"/>
                  </a:lnTo>
                  <a:lnTo>
                    <a:pt x="130525" y="52681"/>
                  </a:lnTo>
                  <a:lnTo>
                    <a:pt x="130828" y="52566"/>
                  </a:lnTo>
                  <a:lnTo>
                    <a:pt x="131123" y="52427"/>
                  </a:lnTo>
                  <a:lnTo>
                    <a:pt x="131410" y="52279"/>
                  </a:lnTo>
                  <a:lnTo>
                    <a:pt x="131697" y="52124"/>
                  </a:lnTo>
                  <a:lnTo>
                    <a:pt x="131967" y="51943"/>
                  </a:lnTo>
                  <a:lnTo>
                    <a:pt x="132221" y="51763"/>
                  </a:lnTo>
                  <a:lnTo>
                    <a:pt x="132475" y="51567"/>
                  </a:lnTo>
                  <a:lnTo>
                    <a:pt x="132721" y="51354"/>
                  </a:lnTo>
                  <a:lnTo>
                    <a:pt x="132950" y="51132"/>
                  </a:lnTo>
                  <a:lnTo>
                    <a:pt x="133171" y="50903"/>
                  </a:lnTo>
                  <a:lnTo>
                    <a:pt x="133384" y="50657"/>
                  </a:lnTo>
                  <a:lnTo>
                    <a:pt x="133581" y="50403"/>
                  </a:lnTo>
                  <a:lnTo>
                    <a:pt x="133769" y="50141"/>
                  </a:lnTo>
                  <a:lnTo>
                    <a:pt x="133941" y="49871"/>
                  </a:lnTo>
                  <a:lnTo>
                    <a:pt x="134097" y="49592"/>
                  </a:lnTo>
                  <a:lnTo>
                    <a:pt x="134244" y="49306"/>
                  </a:lnTo>
                  <a:lnTo>
                    <a:pt x="134384" y="49011"/>
                  </a:lnTo>
                  <a:lnTo>
                    <a:pt x="134498" y="48708"/>
                  </a:lnTo>
                  <a:lnTo>
                    <a:pt x="134605" y="48405"/>
                  </a:lnTo>
                  <a:lnTo>
                    <a:pt x="134695" y="48085"/>
                  </a:lnTo>
                  <a:lnTo>
                    <a:pt x="134769" y="47766"/>
                  </a:lnTo>
                  <a:lnTo>
                    <a:pt x="134834" y="47438"/>
                  </a:lnTo>
                  <a:lnTo>
                    <a:pt x="134875" y="47102"/>
                  </a:lnTo>
                  <a:lnTo>
                    <a:pt x="134900" y="46766"/>
                  </a:lnTo>
                  <a:lnTo>
                    <a:pt x="134908" y="46422"/>
                  </a:lnTo>
                  <a:lnTo>
                    <a:pt x="134908" y="6668"/>
                  </a:lnTo>
                  <a:lnTo>
                    <a:pt x="134908" y="6668"/>
                  </a:lnTo>
                  <a:lnTo>
                    <a:pt x="134900" y="6324"/>
                  </a:lnTo>
                  <a:lnTo>
                    <a:pt x="134875" y="5988"/>
                  </a:lnTo>
                  <a:lnTo>
                    <a:pt x="134834" y="5653"/>
                  </a:lnTo>
                  <a:lnTo>
                    <a:pt x="134769" y="5325"/>
                  </a:lnTo>
                  <a:lnTo>
                    <a:pt x="134695" y="5005"/>
                  </a:lnTo>
                  <a:lnTo>
                    <a:pt x="134605" y="4686"/>
                  </a:lnTo>
                  <a:lnTo>
                    <a:pt x="134498" y="4383"/>
                  </a:lnTo>
                  <a:lnTo>
                    <a:pt x="134384" y="4080"/>
                  </a:lnTo>
                  <a:lnTo>
                    <a:pt x="134244" y="3785"/>
                  </a:lnTo>
                  <a:lnTo>
                    <a:pt x="134097" y="3498"/>
                  </a:lnTo>
                  <a:lnTo>
                    <a:pt x="133941" y="3211"/>
                  </a:lnTo>
                  <a:lnTo>
                    <a:pt x="133769" y="2941"/>
                  </a:lnTo>
                  <a:lnTo>
                    <a:pt x="133581" y="2687"/>
                  </a:lnTo>
                  <a:lnTo>
                    <a:pt x="133384" y="2433"/>
                  </a:lnTo>
                  <a:lnTo>
                    <a:pt x="133171" y="2187"/>
                  </a:lnTo>
                  <a:lnTo>
                    <a:pt x="132950" y="1958"/>
                  </a:lnTo>
                  <a:lnTo>
                    <a:pt x="132721" y="1737"/>
                  </a:lnTo>
                  <a:lnTo>
                    <a:pt x="132475" y="1524"/>
                  </a:lnTo>
                  <a:lnTo>
                    <a:pt x="132221" y="1327"/>
                  </a:lnTo>
                  <a:lnTo>
                    <a:pt x="131967" y="1139"/>
                  </a:lnTo>
                  <a:lnTo>
                    <a:pt x="131697" y="967"/>
                  </a:lnTo>
                  <a:lnTo>
                    <a:pt x="131410" y="811"/>
                  </a:lnTo>
                  <a:lnTo>
                    <a:pt x="131123" y="664"/>
                  </a:lnTo>
                  <a:lnTo>
                    <a:pt x="130828" y="525"/>
                  </a:lnTo>
                  <a:lnTo>
                    <a:pt x="130525" y="410"/>
                  </a:lnTo>
                  <a:lnTo>
                    <a:pt x="130222" y="303"/>
                  </a:lnTo>
                  <a:lnTo>
                    <a:pt x="129903" y="213"/>
                  </a:lnTo>
                  <a:lnTo>
                    <a:pt x="129583" y="140"/>
                  </a:lnTo>
                  <a:lnTo>
                    <a:pt x="129256" y="74"/>
                  </a:lnTo>
                  <a:lnTo>
                    <a:pt x="128920" y="33"/>
                  </a:lnTo>
                  <a:lnTo>
                    <a:pt x="128584" y="8"/>
                  </a:lnTo>
                  <a:lnTo>
                    <a:pt x="128240" y="0"/>
                  </a:lnTo>
                  <a:lnTo>
                    <a:pt x="6669" y="0"/>
                  </a:lnTo>
                  <a:lnTo>
                    <a:pt x="6669" y="0"/>
                  </a:lnTo>
                  <a:lnTo>
                    <a:pt x="6325" y="8"/>
                  </a:lnTo>
                  <a:lnTo>
                    <a:pt x="5989" y="33"/>
                  </a:lnTo>
                  <a:lnTo>
                    <a:pt x="5653" y="74"/>
                  </a:lnTo>
                  <a:lnTo>
                    <a:pt x="5325" y="140"/>
                  </a:lnTo>
                  <a:lnTo>
                    <a:pt x="5006" y="213"/>
                  </a:lnTo>
                  <a:lnTo>
                    <a:pt x="4686" y="303"/>
                  </a:lnTo>
                  <a:lnTo>
                    <a:pt x="4383" y="410"/>
                  </a:lnTo>
                  <a:lnTo>
                    <a:pt x="4080" y="525"/>
                  </a:lnTo>
                  <a:lnTo>
                    <a:pt x="3785" y="664"/>
                  </a:lnTo>
                  <a:lnTo>
                    <a:pt x="3498" y="811"/>
                  </a:lnTo>
                  <a:lnTo>
                    <a:pt x="3220" y="967"/>
                  </a:lnTo>
                  <a:lnTo>
                    <a:pt x="2950" y="1139"/>
                  </a:lnTo>
                  <a:lnTo>
                    <a:pt x="2687" y="1327"/>
                  </a:lnTo>
                  <a:lnTo>
                    <a:pt x="2434" y="1524"/>
                  </a:lnTo>
                  <a:lnTo>
                    <a:pt x="2188" y="1737"/>
                  </a:lnTo>
                  <a:lnTo>
                    <a:pt x="1958" y="1958"/>
                  </a:lnTo>
                  <a:lnTo>
                    <a:pt x="1737" y="2187"/>
                  </a:lnTo>
                  <a:lnTo>
                    <a:pt x="1524" y="2433"/>
                  </a:lnTo>
                  <a:lnTo>
                    <a:pt x="1328" y="2687"/>
                  </a:lnTo>
                  <a:lnTo>
                    <a:pt x="1139" y="2941"/>
                  </a:lnTo>
                  <a:lnTo>
                    <a:pt x="967" y="3211"/>
                  </a:lnTo>
                  <a:lnTo>
                    <a:pt x="812" y="3498"/>
                  </a:lnTo>
                  <a:lnTo>
                    <a:pt x="664" y="3785"/>
                  </a:lnTo>
                  <a:lnTo>
                    <a:pt x="525" y="4080"/>
                  </a:lnTo>
                  <a:lnTo>
                    <a:pt x="410" y="4383"/>
                  </a:lnTo>
                  <a:lnTo>
                    <a:pt x="304" y="4686"/>
                  </a:lnTo>
                  <a:lnTo>
                    <a:pt x="214" y="5005"/>
                  </a:lnTo>
                  <a:lnTo>
                    <a:pt x="140" y="5325"/>
                  </a:lnTo>
                  <a:lnTo>
                    <a:pt x="74" y="5653"/>
                  </a:lnTo>
                  <a:lnTo>
                    <a:pt x="33" y="5988"/>
                  </a:lnTo>
                  <a:lnTo>
                    <a:pt x="9" y="6324"/>
                  </a:lnTo>
                  <a:lnTo>
                    <a:pt x="1" y="6668"/>
                  </a:lnTo>
                  <a:lnTo>
                    <a:pt x="1" y="46422"/>
                  </a:lnTo>
                  <a:lnTo>
                    <a:pt x="1" y="46422"/>
                  </a:lnTo>
                  <a:lnTo>
                    <a:pt x="9" y="46766"/>
                  </a:lnTo>
                  <a:lnTo>
                    <a:pt x="33" y="47102"/>
                  </a:lnTo>
                  <a:lnTo>
                    <a:pt x="74" y="47438"/>
                  </a:lnTo>
                  <a:lnTo>
                    <a:pt x="140" y="47766"/>
                  </a:lnTo>
                  <a:lnTo>
                    <a:pt x="214" y="48085"/>
                  </a:lnTo>
                  <a:lnTo>
                    <a:pt x="304" y="48405"/>
                  </a:lnTo>
                  <a:lnTo>
                    <a:pt x="410" y="48708"/>
                  </a:lnTo>
                  <a:lnTo>
                    <a:pt x="525" y="49011"/>
                  </a:lnTo>
                  <a:lnTo>
                    <a:pt x="664" y="49306"/>
                  </a:lnTo>
                  <a:lnTo>
                    <a:pt x="812" y="49592"/>
                  </a:lnTo>
                  <a:lnTo>
                    <a:pt x="967" y="49871"/>
                  </a:lnTo>
                  <a:lnTo>
                    <a:pt x="1139" y="50141"/>
                  </a:lnTo>
                  <a:lnTo>
                    <a:pt x="1328" y="50403"/>
                  </a:lnTo>
                  <a:lnTo>
                    <a:pt x="1524" y="50657"/>
                  </a:lnTo>
                  <a:lnTo>
                    <a:pt x="1737" y="50903"/>
                  </a:lnTo>
                  <a:lnTo>
                    <a:pt x="1958" y="51132"/>
                  </a:lnTo>
                  <a:lnTo>
                    <a:pt x="2188" y="51354"/>
                  </a:lnTo>
                  <a:lnTo>
                    <a:pt x="2434" y="51567"/>
                  </a:lnTo>
                  <a:lnTo>
                    <a:pt x="2687" y="51763"/>
                  </a:lnTo>
                  <a:lnTo>
                    <a:pt x="2950" y="51943"/>
                  </a:lnTo>
                  <a:lnTo>
                    <a:pt x="3220" y="52124"/>
                  </a:lnTo>
                  <a:lnTo>
                    <a:pt x="3498" y="52279"/>
                  </a:lnTo>
                  <a:lnTo>
                    <a:pt x="3785" y="52427"/>
                  </a:lnTo>
                  <a:lnTo>
                    <a:pt x="4080" y="52566"/>
                  </a:lnTo>
                  <a:lnTo>
                    <a:pt x="4383" y="52681"/>
                  </a:lnTo>
                  <a:lnTo>
                    <a:pt x="4686" y="52787"/>
                  </a:lnTo>
                  <a:lnTo>
                    <a:pt x="5006" y="52877"/>
                  </a:lnTo>
                  <a:lnTo>
                    <a:pt x="5325" y="52951"/>
                  </a:lnTo>
                  <a:lnTo>
                    <a:pt x="5653" y="53008"/>
                  </a:lnTo>
                  <a:lnTo>
                    <a:pt x="5989" y="53057"/>
                  </a:lnTo>
                  <a:lnTo>
                    <a:pt x="6325" y="53082"/>
                  </a:lnTo>
                  <a:lnTo>
                    <a:pt x="6669" y="53090"/>
                  </a:lnTo>
                  <a:lnTo>
                    <a:pt x="6685" y="530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4"/>
            <p:cNvSpPr/>
            <p:nvPr/>
          </p:nvSpPr>
          <p:spPr>
            <a:xfrm>
              <a:off x="2004451" y="2200222"/>
              <a:ext cx="2393025" cy="848506"/>
            </a:xfrm>
            <a:custGeom>
              <a:rect b="b" l="l" r="r" t="t"/>
              <a:pathLst>
                <a:path extrusionOk="0" h="44948" w="126766">
                  <a:moveTo>
                    <a:pt x="2483" y="1"/>
                  </a:moveTo>
                  <a:lnTo>
                    <a:pt x="124284" y="1"/>
                  </a:lnTo>
                  <a:lnTo>
                    <a:pt x="124284" y="1"/>
                  </a:lnTo>
                  <a:lnTo>
                    <a:pt x="124415" y="1"/>
                  </a:lnTo>
                  <a:lnTo>
                    <a:pt x="124538" y="9"/>
                  </a:lnTo>
                  <a:lnTo>
                    <a:pt x="124660" y="25"/>
                  </a:lnTo>
                  <a:lnTo>
                    <a:pt x="124783" y="50"/>
                  </a:lnTo>
                  <a:lnTo>
                    <a:pt x="124906" y="74"/>
                  </a:lnTo>
                  <a:lnTo>
                    <a:pt x="125021" y="107"/>
                  </a:lnTo>
                  <a:lnTo>
                    <a:pt x="125136" y="148"/>
                  </a:lnTo>
                  <a:lnTo>
                    <a:pt x="125250" y="197"/>
                  </a:lnTo>
                  <a:lnTo>
                    <a:pt x="125357" y="246"/>
                  </a:lnTo>
                  <a:lnTo>
                    <a:pt x="125463" y="295"/>
                  </a:lnTo>
                  <a:lnTo>
                    <a:pt x="125570" y="361"/>
                  </a:lnTo>
                  <a:lnTo>
                    <a:pt x="125668" y="426"/>
                  </a:lnTo>
                  <a:lnTo>
                    <a:pt x="125766" y="492"/>
                  </a:lnTo>
                  <a:lnTo>
                    <a:pt x="125865" y="566"/>
                  </a:lnTo>
                  <a:lnTo>
                    <a:pt x="125955" y="648"/>
                  </a:lnTo>
                  <a:lnTo>
                    <a:pt x="126037" y="730"/>
                  </a:lnTo>
                  <a:lnTo>
                    <a:pt x="126119" y="811"/>
                  </a:lnTo>
                  <a:lnTo>
                    <a:pt x="126200" y="902"/>
                  </a:lnTo>
                  <a:lnTo>
                    <a:pt x="126274" y="1000"/>
                  </a:lnTo>
                  <a:lnTo>
                    <a:pt x="126340" y="1098"/>
                  </a:lnTo>
                  <a:lnTo>
                    <a:pt x="126405" y="1196"/>
                  </a:lnTo>
                  <a:lnTo>
                    <a:pt x="126471" y="1303"/>
                  </a:lnTo>
                  <a:lnTo>
                    <a:pt x="126520" y="1409"/>
                  </a:lnTo>
                  <a:lnTo>
                    <a:pt x="126569" y="1516"/>
                  </a:lnTo>
                  <a:lnTo>
                    <a:pt x="126618" y="1631"/>
                  </a:lnTo>
                  <a:lnTo>
                    <a:pt x="126659" y="1745"/>
                  </a:lnTo>
                  <a:lnTo>
                    <a:pt x="126692" y="1860"/>
                  </a:lnTo>
                  <a:lnTo>
                    <a:pt x="126717" y="1983"/>
                  </a:lnTo>
                  <a:lnTo>
                    <a:pt x="126741" y="2106"/>
                  </a:lnTo>
                  <a:lnTo>
                    <a:pt x="126757" y="2229"/>
                  </a:lnTo>
                  <a:lnTo>
                    <a:pt x="126766" y="2352"/>
                  </a:lnTo>
                  <a:lnTo>
                    <a:pt x="126766" y="2483"/>
                  </a:lnTo>
                  <a:lnTo>
                    <a:pt x="126766" y="42466"/>
                  </a:lnTo>
                  <a:lnTo>
                    <a:pt x="126766" y="42466"/>
                  </a:lnTo>
                  <a:lnTo>
                    <a:pt x="126766" y="42597"/>
                  </a:lnTo>
                  <a:lnTo>
                    <a:pt x="126757" y="42720"/>
                  </a:lnTo>
                  <a:lnTo>
                    <a:pt x="126741" y="42843"/>
                  </a:lnTo>
                  <a:lnTo>
                    <a:pt x="126717" y="42966"/>
                  </a:lnTo>
                  <a:lnTo>
                    <a:pt x="126692" y="43088"/>
                  </a:lnTo>
                  <a:lnTo>
                    <a:pt x="126659" y="43203"/>
                  </a:lnTo>
                  <a:lnTo>
                    <a:pt x="126618" y="43318"/>
                  </a:lnTo>
                  <a:lnTo>
                    <a:pt x="126569" y="43433"/>
                  </a:lnTo>
                  <a:lnTo>
                    <a:pt x="126520" y="43539"/>
                  </a:lnTo>
                  <a:lnTo>
                    <a:pt x="126471" y="43646"/>
                  </a:lnTo>
                  <a:lnTo>
                    <a:pt x="126405" y="43752"/>
                  </a:lnTo>
                  <a:lnTo>
                    <a:pt x="126340" y="43850"/>
                  </a:lnTo>
                  <a:lnTo>
                    <a:pt x="126274" y="43949"/>
                  </a:lnTo>
                  <a:lnTo>
                    <a:pt x="126200" y="44047"/>
                  </a:lnTo>
                  <a:lnTo>
                    <a:pt x="126119" y="44137"/>
                  </a:lnTo>
                  <a:lnTo>
                    <a:pt x="126037" y="44219"/>
                  </a:lnTo>
                  <a:lnTo>
                    <a:pt x="125955" y="44301"/>
                  </a:lnTo>
                  <a:lnTo>
                    <a:pt x="125865" y="44383"/>
                  </a:lnTo>
                  <a:lnTo>
                    <a:pt x="125766" y="44456"/>
                  </a:lnTo>
                  <a:lnTo>
                    <a:pt x="125668" y="44522"/>
                  </a:lnTo>
                  <a:lnTo>
                    <a:pt x="125570" y="44588"/>
                  </a:lnTo>
                  <a:lnTo>
                    <a:pt x="125463" y="44653"/>
                  </a:lnTo>
                  <a:lnTo>
                    <a:pt x="125357" y="44702"/>
                  </a:lnTo>
                  <a:lnTo>
                    <a:pt x="125250" y="44751"/>
                  </a:lnTo>
                  <a:lnTo>
                    <a:pt x="125136" y="44801"/>
                  </a:lnTo>
                  <a:lnTo>
                    <a:pt x="125021" y="44841"/>
                  </a:lnTo>
                  <a:lnTo>
                    <a:pt x="124906" y="44874"/>
                  </a:lnTo>
                  <a:lnTo>
                    <a:pt x="124783" y="44899"/>
                  </a:lnTo>
                  <a:lnTo>
                    <a:pt x="124660" y="44923"/>
                  </a:lnTo>
                  <a:lnTo>
                    <a:pt x="124538" y="44940"/>
                  </a:lnTo>
                  <a:lnTo>
                    <a:pt x="124415" y="44948"/>
                  </a:lnTo>
                  <a:lnTo>
                    <a:pt x="124284" y="44948"/>
                  </a:lnTo>
                  <a:lnTo>
                    <a:pt x="2483" y="44948"/>
                  </a:lnTo>
                  <a:lnTo>
                    <a:pt x="2483" y="44948"/>
                  </a:lnTo>
                  <a:lnTo>
                    <a:pt x="2352" y="44948"/>
                  </a:lnTo>
                  <a:lnTo>
                    <a:pt x="2229" y="44940"/>
                  </a:lnTo>
                  <a:lnTo>
                    <a:pt x="2106" y="44923"/>
                  </a:lnTo>
                  <a:lnTo>
                    <a:pt x="1983" y="44899"/>
                  </a:lnTo>
                  <a:lnTo>
                    <a:pt x="1860" y="44874"/>
                  </a:lnTo>
                  <a:lnTo>
                    <a:pt x="1746" y="44841"/>
                  </a:lnTo>
                  <a:lnTo>
                    <a:pt x="1631" y="44801"/>
                  </a:lnTo>
                  <a:lnTo>
                    <a:pt x="1516" y="44751"/>
                  </a:lnTo>
                  <a:lnTo>
                    <a:pt x="1410" y="44702"/>
                  </a:lnTo>
                  <a:lnTo>
                    <a:pt x="1303" y="44653"/>
                  </a:lnTo>
                  <a:lnTo>
                    <a:pt x="1197" y="44588"/>
                  </a:lnTo>
                  <a:lnTo>
                    <a:pt x="1099" y="44522"/>
                  </a:lnTo>
                  <a:lnTo>
                    <a:pt x="1000" y="44456"/>
                  </a:lnTo>
                  <a:lnTo>
                    <a:pt x="902" y="44383"/>
                  </a:lnTo>
                  <a:lnTo>
                    <a:pt x="812" y="44301"/>
                  </a:lnTo>
                  <a:lnTo>
                    <a:pt x="730" y="44219"/>
                  </a:lnTo>
                  <a:lnTo>
                    <a:pt x="648" y="44137"/>
                  </a:lnTo>
                  <a:lnTo>
                    <a:pt x="566" y="44047"/>
                  </a:lnTo>
                  <a:lnTo>
                    <a:pt x="492" y="43949"/>
                  </a:lnTo>
                  <a:lnTo>
                    <a:pt x="427" y="43850"/>
                  </a:lnTo>
                  <a:lnTo>
                    <a:pt x="361" y="43752"/>
                  </a:lnTo>
                  <a:lnTo>
                    <a:pt x="296" y="43646"/>
                  </a:lnTo>
                  <a:lnTo>
                    <a:pt x="247" y="43539"/>
                  </a:lnTo>
                  <a:lnTo>
                    <a:pt x="197" y="43433"/>
                  </a:lnTo>
                  <a:lnTo>
                    <a:pt x="148" y="43318"/>
                  </a:lnTo>
                  <a:lnTo>
                    <a:pt x="107" y="43203"/>
                  </a:lnTo>
                  <a:lnTo>
                    <a:pt x="75" y="43088"/>
                  </a:lnTo>
                  <a:lnTo>
                    <a:pt x="50" y="42966"/>
                  </a:lnTo>
                  <a:lnTo>
                    <a:pt x="25" y="42843"/>
                  </a:lnTo>
                  <a:lnTo>
                    <a:pt x="9" y="42720"/>
                  </a:lnTo>
                  <a:lnTo>
                    <a:pt x="1" y="42597"/>
                  </a:lnTo>
                  <a:lnTo>
                    <a:pt x="1" y="42466"/>
                  </a:lnTo>
                  <a:lnTo>
                    <a:pt x="1" y="2483"/>
                  </a:lnTo>
                  <a:lnTo>
                    <a:pt x="1" y="2483"/>
                  </a:lnTo>
                  <a:lnTo>
                    <a:pt x="1" y="2352"/>
                  </a:lnTo>
                  <a:lnTo>
                    <a:pt x="9" y="2229"/>
                  </a:lnTo>
                  <a:lnTo>
                    <a:pt x="25" y="2106"/>
                  </a:lnTo>
                  <a:lnTo>
                    <a:pt x="50" y="1983"/>
                  </a:lnTo>
                  <a:lnTo>
                    <a:pt x="75" y="1860"/>
                  </a:lnTo>
                  <a:lnTo>
                    <a:pt x="107" y="1745"/>
                  </a:lnTo>
                  <a:lnTo>
                    <a:pt x="148" y="1631"/>
                  </a:lnTo>
                  <a:lnTo>
                    <a:pt x="197" y="1516"/>
                  </a:lnTo>
                  <a:lnTo>
                    <a:pt x="247" y="1409"/>
                  </a:lnTo>
                  <a:lnTo>
                    <a:pt x="296" y="1303"/>
                  </a:lnTo>
                  <a:lnTo>
                    <a:pt x="361" y="1196"/>
                  </a:lnTo>
                  <a:lnTo>
                    <a:pt x="427" y="1098"/>
                  </a:lnTo>
                  <a:lnTo>
                    <a:pt x="492" y="1000"/>
                  </a:lnTo>
                  <a:lnTo>
                    <a:pt x="566" y="902"/>
                  </a:lnTo>
                  <a:lnTo>
                    <a:pt x="648" y="811"/>
                  </a:lnTo>
                  <a:lnTo>
                    <a:pt x="730" y="730"/>
                  </a:lnTo>
                  <a:lnTo>
                    <a:pt x="812" y="648"/>
                  </a:lnTo>
                  <a:lnTo>
                    <a:pt x="902" y="566"/>
                  </a:lnTo>
                  <a:lnTo>
                    <a:pt x="1000" y="492"/>
                  </a:lnTo>
                  <a:lnTo>
                    <a:pt x="1099" y="426"/>
                  </a:lnTo>
                  <a:lnTo>
                    <a:pt x="1197" y="361"/>
                  </a:lnTo>
                  <a:lnTo>
                    <a:pt x="1303" y="295"/>
                  </a:lnTo>
                  <a:lnTo>
                    <a:pt x="1410" y="246"/>
                  </a:lnTo>
                  <a:lnTo>
                    <a:pt x="1516" y="197"/>
                  </a:lnTo>
                  <a:lnTo>
                    <a:pt x="1631" y="148"/>
                  </a:lnTo>
                  <a:lnTo>
                    <a:pt x="1746" y="107"/>
                  </a:lnTo>
                  <a:lnTo>
                    <a:pt x="1860" y="74"/>
                  </a:lnTo>
                  <a:lnTo>
                    <a:pt x="1983" y="50"/>
                  </a:lnTo>
                  <a:lnTo>
                    <a:pt x="2106" y="25"/>
                  </a:lnTo>
                  <a:lnTo>
                    <a:pt x="2229" y="9"/>
                  </a:lnTo>
                  <a:lnTo>
                    <a:pt x="2352" y="1"/>
                  </a:lnTo>
                  <a:lnTo>
                    <a:pt x="2483" y="1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4"/>
            <p:cNvSpPr/>
            <p:nvPr/>
          </p:nvSpPr>
          <p:spPr>
            <a:xfrm>
              <a:off x="1962713" y="2190179"/>
              <a:ext cx="2476520" cy="264908"/>
            </a:xfrm>
            <a:custGeom>
              <a:rect b="b" l="l" r="r" t="t"/>
              <a:pathLst>
                <a:path extrusionOk="0" h="14033" w="131189">
                  <a:moveTo>
                    <a:pt x="2695" y="0"/>
                  </a:moveTo>
                  <a:lnTo>
                    <a:pt x="128502" y="0"/>
                  </a:lnTo>
                  <a:lnTo>
                    <a:pt x="128502" y="0"/>
                  </a:lnTo>
                  <a:lnTo>
                    <a:pt x="128633" y="8"/>
                  </a:lnTo>
                  <a:lnTo>
                    <a:pt x="128772" y="16"/>
                  </a:lnTo>
                  <a:lnTo>
                    <a:pt x="128903" y="33"/>
                  </a:lnTo>
                  <a:lnTo>
                    <a:pt x="129034" y="57"/>
                  </a:lnTo>
                  <a:lnTo>
                    <a:pt x="129165" y="90"/>
                  </a:lnTo>
                  <a:lnTo>
                    <a:pt x="129296" y="123"/>
                  </a:lnTo>
                  <a:lnTo>
                    <a:pt x="129419" y="164"/>
                  </a:lnTo>
                  <a:lnTo>
                    <a:pt x="129542" y="213"/>
                  </a:lnTo>
                  <a:lnTo>
                    <a:pt x="129657" y="270"/>
                  </a:lnTo>
                  <a:lnTo>
                    <a:pt x="129779" y="328"/>
                  </a:lnTo>
                  <a:lnTo>
                    <a:pt x="129886" y="393"/>
                  </a:lnTo>
                  <a:lnTo>
                    <a:pt x="130001" y="467"/>
                  </a:lnTo>
                  <a:lnTo>
                    <a:pt x="130107" y="541"/>
                  </a:lnTo>
                  <a:lnTo>
                    <a:pt x="130205" y="623"/>
                  </a:lnTo>
                  <a:lnTo>
                    <a:pt x="130304" y="705"/>
                  </a:lnTo>
                  <a:lnTo>
                    <a:pt x="130394" y="795"/>
                  </a:lnTo>
                  <a:lnTo>
                    <a:pt x="130484" y="893"/>
                  </a:lnTo>
                  <a:lnTo>
                    <a:pt x="130574" y="991"/>
                  </a:lnTo>
                  <a:lnTo>
                    <a:pt x="130648" y="1090"/>
                  </a:lnTo>
                  <a:lnTo>
                    <a:pt x="130721" y="1196"/>
                  </a:lnTo>
                  <a:lnTo>
                    <a:pt x="130795" y="1303"/>
                  </a:lnTo>
                  <a:lnTo>
                    <a:pt x="130861" y="1417"/>
                  </a:lnTo>
                  <a:lnTo>
                    <a:pt x="130918" y="1532"/>
                  </a:lnTo>
                  <a:lnTo>
                    <a:pt x="130975" y="1655"/>
                  </a:lnTo>
                  <a:lnTo>
                    <a:pt x="131025" y="1778"/>
                  </a:lnTo>
                  <a:lnTo>
                    <a:pt x="131066" y="1901"/>
                  </a:lnTo>
                  <a:lnTo>
                    <a:pt x="131098" y="2032"/>
                  </a:lnTo>
                  <a:lnTo>
                    <a:pt x="131131" y="2163"/>
                  </a:lnTo>
                  <a:lnTo>
                    <a:pt x="131156" y="2294"/>
                  </a:lnTo>
                  <a:lnTo>
                    <a:pt x="131172" y="2425"/>
                  </a:lnTo>
                  <a:lnTo>
                    <a:pt x="131180" y="2564"/>
                  </a:lnTo>
                  <a:lnTo>
                    <a:pt x="131188" y="2703"/>
                  </a:lnTo>
                  <a:lnTo>
                    <a:pt x="131188" y="14032"/>
                  </a:lnTo>
                  <a:lnTo>
                    <a:pt x="0" y="14032"/>
                  </a:lnTo>
                  <a:lnTo>
                    <a:pt x="0" y="2703"/>
                  </a:lnTo>
                  <a:lnTo>
                    <a:pt x="0" y="2703"/>
                  </a:lnTo>
                  <a:lnTo>
                    <a:pt x="8" y="2564"/>
                  </a:lnTo>
                  <a:lnTo>
                    <a:pt x="17" y="2425"/>
                  </a:lnTo>
                  <a:lnTo>
                    <a:pt x="33" y="2294"/>
                  </a:lnTo>
                  <a:lnTo>
                    <a:pt x="57" y="2163"/>
                  </a:lnTo>
                  <a:lnTo>
                    <a:pt x="90" y="2032"/>
                  </a:lnTo>
                  <a:lnTo>
                    <a:pt x="123" y="1901"/>
                  </a:lnTo>
                  <a:lnTo>
                    <a:pt x="164" y="1778"/>
                  </a:lnTo>
                  <a:lnTo>
                    <a:pt x="213" y="1655"/>
                  </a:lnTo>
                  <a:lnTo>
                    <a:pt x="270" y="1532"/>
                  </a:lnTo>
                  <a:lnTo>
                    <a:pt x="328" y="1417"/>
                  </a:lnTo>
                  <a:lnTo>
                    <a:pt x="393" y="1303"/>
                  </a:lnTo>
                  <a:lnTo>
                    <a:pt x="467" y="1196"/>
                  </a:lnTo>
                  <a:lnTo>
                    <a:pt x="541" y="1090"/>
                  </a:lnTo>
                  <a:lnTo>
                    <a:pt x="623" y="991"/>
                  </a:lnTo>
                  <a:lnTo>
                    <a:pt x="705" y="893"/>
                  </a:lnTo>
                  <a:lnTo>
                    <a:pt x="795" y="795"/>
                  </a:lnTo>
                  <a:lnTo>
                    <a:pt x="885" y="705"/>
                  </a:lnTo>
                  <a:lnTo>
                    <a:pt x="983" y="623"/>
                  </a:lnTo>
                  <a:lnTo>
                    <a:pt x="1090" y="541"/>
                  </a:lnTo>
                  <a:lnTo>
                    <a:pt x="1188" y="467"/>
                  </a:lnTo>
                  <a:lnTo>
                    <a:pt x="1303" y="393"/>
                  </a:lnTo>
                  <a:lnTo>
                    <a:pt x="1409" y="328"/>
                  </a:lnTo>
                  <a:lnTo>
                    <a:pt x="1532" y="270"/>
                  </a:lnTo>
                  <a:lnTo>
                    <a:pt x="1647" y="213"/>
                  </a:lnTo>
                  <a:lnTo>
                    <a:pt x="1770" y="164"/>
                  </a:lnTo>
                  <a:lnTo>
                    <a:pt x="1892" y="123"/>
                  </a:lnTo>
                  <a:lnTo>
                    <a:pt x="2023" y="90"/>
                  </a:lnTo>
                  <a:lnTo>
                    <a:pt x="2155" y="57"/>
                  </a:lnTo>
                  <a:lnTo>
                    <a:pt x="2286" y="33"/>
                  </a:lnTo>
                  <a:lnTo>
                    <a:pt x="2417" y="16"/>
                  </a:lnTo>
                  <a:lnTo>
                    <a:pt x="2556" y="8"/>
                  </a:lnTo>
                  <a:lnTo>
                    <a:pt x="2695" y="0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4"/>
            <p:cNvSpPr/>
            <p:nvPr/>
          </p:nvSpPr>
          <p:spPr>
            <a:xfrm>
              <a:off x="3850821" y="2263310"/>
              <a:ext cx="128669" cy="128688"/>
            </a:xfrm>
            <a:custGeom>
              <a:rect b="b" l="l" r="r" t="t"/>
              <a:pathLst>
                <a:path extrusionOk="0" h="6817" w="6816">
                  <a:moveTo>
                    <a:pt x="1033" y="1"/>
                  </a:moveTo>
                  <a:lnTo>
                    <a:pt x="5775" y="1"/>
                  </a:lnTo>
                  <a:lnTo>
                    <a:pt x="5775" y="1"/>
                  </a:lnTo>
                  <a:lnTo>
                    <a:pt x="5882" y="1"/>
                  </a:lnTo>
                  <a:lnTo>
                    <a:pt x="5988" y="17"/>
                  </a:lnTo>
                  <a:lnTo>
                    <a:pt x="6087" y="42"/>
                  </a:lnTo>
                  <a:lnTo>
                    <a:pt x="6177" y="83"/>
                  </a:lnTo>
                  <a:lnTo>
                    <a:pt x="6267" y="124"/>
                  </a:lnTo>
                  <a:lnTo>
                    <a:pt x="6357" y="173"/>
                  </a:lnTo>
                  <a:lnTo>
                    <a:pt x="6439" y="238"/>
                  </a:lnTo>
                  <a:lnTo>
                    <a:pt x="6513" y="304"/>
                  </a:lnTo>
                  <a:lnTo>
                    <a:pt x="6578" y="378"/>
                  </a:lnTo>
                  <a:lnTo>
                    <a:pt x="6636" y="459"/>
                  </a:lnTo>
                  <a:lnTo>
                    <a:pt x="6693" y="541"/>
                  </a:lnTo>
                  <a:lnTo>
                    <a:pt x="6734" y="631"/>
                  </a:lnTo>
                  <a:lnTo>
                    <a:pt x="6767" y="730"/>
                  </a:lnTo>
                  <a:lnTo>
                    <a:pt x="6791" y="828"/>
                  </a:lnTo>
                  <a:lnTo>
                    <a:pt x="6808" y="926"/>
                  </a:lnTo>
                  <a:lnTo>
                    <a:pt x="6816" y="1033"/>
                  </a:lnTo>
                  <a:lnTo>
                    <a:pt x="6816" y="5776"/>
                  </a:lnTo>
                  <a:lnTo>
                    <a:pt x="6816" y="5776"/>
                  </a:lnTo>
                  <a:lnTo>
                    <a:pt x="6808" y="5882"/>
                  </a:lnTo>
                  <a:lnTo>
                    <a:pt x="6791" y="5981"/>
                  </a:lnTo>
                  <a:lnTo>
                    <a:pt x="6767" y="6087"/>
                  </a:lnTo>
                  <a:lnTo>
                    <a:pt x="6734" y="6177"/>
                  </a:lnTo>
                  <a:lnTo>
                    <a:pt x="6693" y="6267"/>
                  </a:lnTo>
                  <a:lnTo>
                    <a:pt x="6636" y="6357"/>
                  </a:lnTo>
                  <a:lnTo>
                    <a:pt x="6578" y="6439"/>
                  </a:lnTo>
                  <a:lnTo>
                    <a:pt x="6513" y="6513"/>
                  </a:lnTo>
                  <a:lnTo>
                    <a:pt x="6439" y="6579"/>
                  </a:lnTo>
                  <a:lnTo>
                    <a:pt x="6357" y="6636"/>
                  </a:lnTo>
                  <a:lnTo>
                    <a:pt x="6267" y="6685"/>
                  </a:lnTo>
                  <a:lnTo>
                    <a:pt x="6177" y="6734"/>
                  </a:lnTo>
                  <a:lnTo>
                    <a:pt x="6087" y="6767"/>
                  </a:lnTo>
                  <a:lnTo>
                    <a:pt x="5988" y="6792"/>
                  </a:lnTo>
                  <a:lnTo>
                    <a:pt x="5882" y="6808"/>
                  </a:lnTo>
                  <a:lnTo>
                    <a:pt x="5775" y="6816"/>
                  </a:lnTo>
                  <a:lnTo>
                    <a:pt x="1033" y="6816"/>
                  </a:lnTo>
                  <a:lnTo>
                    <a:pt x="1033" y="6816"/>
                  </a:lnTo>
                  <a:lnTo>
                    <a:pt x="926" y="6808"/>
                  </a:lnTo>
                  <a:lnTo>
                    <a:pt x="828" y="6792"/>
                  </a:lnTo>
                  <a:lnTo>
                    <a:pt x="729" y="6767"/>
                  </a:lnTo>
                  <a:lnTo>
                    <a:pt x="631" y="6734"/>
                  </a:lnTo>
                  <a:lnTo>
                    <a:pt x="541" y="6685"/>
                  </a:lnTo>
                  <a:lnTo>
                    <a:pt x="459" y="6636"/>
                  </a:lnTo>
                  <a:lnTo>
                    <a:pt x="377" y="6579"/>
                  </a:lnTo>
                  <a:lnTo>
                    <a:pt x="303" y="6513"/>
                  </a:lnTo>
                  <a:lnTo>
                    <a:pt x="238" y="6439"/>
                  </a:lnTo>
                  <a:lnTo>
                    <a:pt x="172" y="6357"/>
                  </a:lnTo>
                  <a:lnTo>
                    <a:pt x="123" y="6267"/>
                  </a:lnTo>
                  <a:lnTo>
                    <a:pt x="82" y="6177"/>
                  </a:lnTo>
                  <a:lnTo>
                    <a:pt x="41" y="6087"/>
                  </a:lnTo>
                  <a:lnTo>
                    <a:pt x="17" y="5981"/>
                  </a:lnTo>
                  <a:lnTo>
                    <a:pt x="0" y="5882"/>
                  </a:lnTo>
                  <a:lnTo>
                    <a:pt x="0" y="5776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926"/>
                  </a:lnTo>
                  <a:lnTo>
                    <a:pt x="17" y="828"/>
                  </a:lnTo>
                  <a:lnTo>
                    <a:pt x="41" y="730"/>
                  </a:lnTo>
                  <a:lnTo>
                    <a:pt x="82" y="631"/>
                  </a:lnTo>
                  <a:lnTo>
                    <a:pt x="123" y="541"/>
                  </a:lnTo>
                  <a:lnTo>
                    <a:pt x="172" y="459"/>
                  </a:lnTo>
                  <a:lnTo>
                    <a:pt x="238" y="378"/>
                  </a:lnTo>
                  <a:lnTo>
                    <a:pt x="303" y="304"/>
                  </a:lnTo>
                  <a:lnTo>
                    <a:pt x="377" y="238"/>
                  </a:lnTo>
                  <a:lnTo>
                    <a:pt x="459" y="173"/>
                  </a:lnTo>
                  <a:lnTo>
                    <a:pt x="541" y="124"/>
                  </a:lnTo>
                  <a:lnTo>
                    <a:pt x="631" y="83"/>
                  </a:lnTo>
                  <a:lnTo>
                    <a:pt x="729" y="42"/>
                  </a:lnTo>
                  <a:lnTo>
                    <a:pt x="828" y="17"/>
                  </a:lnTo>
                  <a:lnTo>
                    <a:pt x="926" y="1"/>
                  </a:lnTo>
                  <a:lnTo>
                    <a:pt x="1033" y="1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4"/>
            <p:cNvSpPr/>
            <p:nvPr/>
          </p:nvSpPr>
          <p:spPr>
            <a:xfrm>
              <a:off x="4023079" y="2263310"/>
              <a:ext cx="128688" cy="128688"/>
            </a:xfrm>
            <a:custGeom>
              <a:rect b="b" l="l" r="r" t="t"/>
              <a:pathLst>
                <a:path extrusionOk="0" h="6817" w="6817">
                  <a:moveTo>
                    <a:pt x="1041" y="1"/>
                  </a:moveTo>
                  <a:lnTo>
                    <a:pt x="5776" y="1"/>
                  </a:lnTo>
                  <a:lnTo>
                    <a:pt x="5776" y="1"/>
                  </a:lnTo>
                  <a:lnTo>
                    <a:pt x="5882" y="1"/>
                  </a:lnTo>
                  <a:lnTo>
                    <a:pt x="5989" y="17"/>
                  </a:lnTo>
                  <a:lnTo>
                    <a:pt x="6087" y="42"/>
                  </a:lnTo>
                  <a:lnTo>
                    <a:pt x="6185" y="83"/>
                  </a:lnTo>
                  <a:lnTo>
                    <a:pt x="6276" y="124"/>
                  </a:lnTo>
                  <a:lnTo>
                    <a:pt x="6357" y="173"/>
                  </a:lnTo>
                  <a:lnTo>
                    <a:pt x="6439" y="238"/>
                  </a:lnTo>
                  <a:lnTo>
                    <a:pt x="6513" y="304"/>
                  </a:lnTo>
                  <a:lnTo>
                    <a:pt x="6579" y="378"/>
                  </a:lnTo>
                  <a:lnTo>
                    <a:pt x="6636" y="459"/>
                  </a:lnTo>
                  <a:lnTo>
                    <a:pt x="6693" y="541"/>
                  </a:lnTo>
                  <a:lnTo>
                    <a:pt x="6734" y="631"/>
                  </a:lnTo>
                  <a:lnTo>
                    <a:pt x="6767" y="730"/>
                  </a:lnTo>
                  <a:lnTo>
                    <a:pt x="6792" y="828"/>
                  </a:lnTo>
                  <a:lnTo>
                    <a:pt x="6808" y="926"/>
                  </a:lnTo>
                  <a:lnTo>
                    <a:pt x="6816" y="1033"/>
                  </a:lnTo>
                  <a:lnTo>
                    <a:pt x="6816" y="5776"/>
                  </a:lnTo>
                  <a:lnTo>
                    <a:pt x="6816" y="5776"/>
                  </a:lnTo>
                  <a:lnTo>
                    <a:pt x="6808" y="5882"/>
                  </a:lnTo>
                  <a:lnTo>
                    <a:pt x="6792" y="5981"/>
                  </a:lnTo>
                  <a:lnTo>
                    <a:pt x="6767" y="6087"/>
                  </a:lnTo>
                  <a:lnTo>
                    <a:pt x="6734" y="6177"/>
                  </a:lnTo>
                  <a:lnTo>
                    <a:pt x="6693" y="6267"/>
                  </a:lnTo>
                  <a:lnTo>
                    <a:pt x="6636" y="6357"/>
                  </a:lnTo>
                  <a:lnTo>
                    <a:pt x="6579" y="6439"/>
                  </a:lnTo>
                  <a:lnTo>
                    <a:pt x="6513" y="6513"/>
                  </a:lnTo>
                  <a:lnTo>
                    <a:pt x="6439" y="6579"/>
                  </a:lnTo>
                  <a:lnTo>
                    <a:pt x="6357" y="6636"/>
                  </a:lnTo>
                  <a:lnTo>
                    <a:pt x="6276" y="6685"/>
                  </a:lnTo>
                  <a:lnTo>
                    <a:pt x="6185" y="6734"/>
                  </a:lnTo>
                  <a:lnTo>
                    <a:pt x="6087" y="6767"/>
                  </a:lnTo>
                  <a:lnTo>
                    <a:pt x="5989" y="6792"/>
                  </a:lnTo>
                  <a:lnTo>
                    <a:pt x="5882" y="6808"/>
                  </a:lnTo>
                  <a:lnTo>
                    <a:pt x="5776" y="6816"/>
                  </a:lnTo>
                  <a:lnTo>
                    <a:pt x="1041" y="6816"/>
                  </a:lnTo>
                  <a:lnTo>
                    <a:pt x="1041" y="6816"/>
                  </a:lnTo>
                  <a:lnTo>
                    <a:pt x="935" y="6808"/>
                  </a:lnTo>
                  <a:lnTo>
                    <a:pt x="828" y="6792"/>
                  </a:lnTo>
                  <a:lnTo>
                    <a:pt x="730" y="6767"/>
                  </a:lnTo>
                  <a:lnTo>
                    <a:pt x="632" y="6734"/>
                  </a:lnTo>
                  <a:lnTo>
                    <a:pt x="541" y="6685"/>
                  </a:lnTo>
                  <a:lnTo>
                    <a:pt x="460" y="6636"/>
                  </a:lnTo>
                  <a:lnTo>
                    <a:pt x="378" y="6579"/>
                  </a:lnTo>
                  <a:lnTo>
                    <a:pt x="304" y="6513"/>
                  </a:lnTo>
                  <a:lnTo>
                    <a:pt x="238" y="6439"/>
                  </a:lnTo>
                  <a:lnTo>
                    <a:pt x="173" y="6357"/>
                  </a:lnTo>
                  <a:lnTo>
                    <a:pt x="124" y="6267"/>
                  </a:lnTo>
                  <a:lnTo>
                    <a:pt x="83" y="6177"/>
                  </a:lnTo>
                  <a:lnTo>
                    <a:pt x="42" y="6087"/>
                  </a:lnTo>
                  <a:lnTo>
                    <a:pt x="17" y="5981"/>
                  </a:lnTo>
                  <a:lnTo>
                    <a:pt x="1" y="5882"/>
                  </a:lnTo>
                  <a:lnTo>
                    <a:pt x="1" y="5776"/>
                  </a:lnTo>
                  <a:lnTo>
                    <a:pt x="1" y="1033"/>
                  </a:lnTo>
                  <a:lnTo>
                    <a:pt x="1" y="1033"/>
                  </a:lnTo>
                  <a:lnTo>
                    <a:pt x="1" y="926"/>
                  </a:lnTo>
                  <a:lnTo>
                    <a:pt x="17" y="828"/>
                  </a:lnTo>
                  <a:lnTo>
                    <a:pt x="42" y="730"/>
                  </a:lnTo>
                  <a:lnTo>
                    <a:pt x="83" y="631"/>
                  </a:lnTo>
                  <a:lnTo>
                    <a:pt x="124" y="541"/>
                  </a:lnTo>
                  <a:lnTo>
                    <a:pt x="173" y="459"/>
                  </a:lnTo>
                  <a:lnTo>
                    <a:pt x="238" y="378"/>
                  </a:lnTo>
                  <a:lnTo>
                    <a:pt x="304" y="304"/>
                  </a:lnTo>
                  <a:lnTo>
                    <a:pt x="378" y="238"/>
                  </a:lnTo>
                  <a:lnTo>
                    <a:pt x="460" y="173"/>
                  </a:lnTo>
                  <a:lnTo>
                    <a:pt x="541" y="124"/>
                  </a:lnTo>
                  <a:lnTo>
                    <a:pt x="632" y="83"/>
                  </a:lnTo>
                  <a:lnTo>
                    <a:pt x="730" y="42"/>
                  </a:lnTo>
                  <a:lnTo>
                    <a:pt x="828" y="17"/>
                  </a:lnTo>
                  <a:lnTo>
                    <a:pt x="935" y="1"/>
                  </a:lnTo>
                  <a:lnTo>
                    <a:pt x="1041" y="1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4"/>
            <p:cNvSpPr/>
            <p:nvPr/>
          </p:nvSpPr>
          <p:spPr>
            <a:xfrm>
              <a:off x="4195355" y="2263310"/>
              <a:ext cx="128669" cy="128688"/>
            </a:xfrm>
            <a:custGeom>
              <a:rect b="b" l="l" r="r" t="t"/>
              <a:pathLst>
                <a:path extrusionOk="0" h="6817" w="6816">
                  <a:moveTo>
                    <a:pt x="1041" y="1"/>
                  </a:moveTo>
                  <a:lnTo>
                    <a:pt x="5784" y="1"/>
                  </a:lnTo>
                  <a:lnTo>
                    <a:pt x="5784" y="1"/>
                  </a:lnTo>
                  <a:lnTo>
                    <a:pt x="5890" y="1"/>
                  </a:lnTo>
                  <a:lnTo>
                    <a:pt x="5988" y="17"/>
                  </a:lnTo>
                  <a:lnTo>
                    <a:pt x="6087" y="42"/>
                  </a:lnTo>
                  <a:lnTo>
                    <a:pt x="6185" y="83"/>
                  </a:lnTo>
                  <a:lnTo>
                    <a:pt x="6275" y="124"/>
                  </a:lnTo>
                  <a:lnTo>
                    <a:pt x="6357" y="173"/>
                  </a:lnTo>
                  <a:lnTo>
                    <a:pt x="6439" y="238"/>
                  </a:lnTo>
                  <a:lnTo>
                    <a:pt x="6513" y="304"/>
                  </a:lnTo>
                  <a:lnTo>
                    <a:pt x="6578" y="378"/>
                  </a:lnTo>
                  <a:lnTo>
                    <a:pt x="6644" y="459"/>
                  </a:lnTo>
                  <a:lnTo>
                    <a:pt x="6693" y="541"/>
                  </a:lnTo>
                  <a:lnTo>
                    <a:pt x="6734" y="631"/>
                  </a:lnTo>
                  <a:lnTo>
                    <a:pt x="6775" y="730"/>
                  </a:lnTo>
                  <a:lnTo>
                    <a:pt x="6799" y="828"/>
                  </a:lnTo>
                  <a:lnTo>
                    <a:pt x="6816" y="926"/>
                  </a:lnTo>
                  <a:lnTo>
                    <a:pt x="6816" y="1033"/>
                  </a:lnTo>
                  <a:lnTo>
                    <a:pt x="6816" y="5776"/>
                  </a:lnTo>
                  <a:lnTo>
                    <a:pt x="6816" y="5776"/>
                  </a:lnTo>
                  <a:lnTo>
                    <a:pt x="6816" y="5882"/>
                  </a:lnTo>
                  <a:lnTo>
                    <a:pt x="6799" y="5981"/>
                  </a:lnTo>
                  <a:lnTo>
                    <a:pt x="6775" y="6087"/>
                  </a:lnTo>
                  <a:lnTo>
                    <a:pt x="6734" y="6177"/>
                  </a:lnTo>
                  <a:lnTo>
                    <a:pt x="6693" y="6267"/>
                  </a:lnTo>
                  <a:lnTo>
                    <a:pt x="6644" y="6357"/>
                  </a:lnTo>
                  <a:lnTo>
                    <a:pt x="6578" y="6439"/>
                  </a:lnTo>
                  <a:lnTo>
                    <a:pt x="6513" y="6513"/>
                  </a:lnTo>
                  <a:lnTo>
                    <a:pt x="6439" y="6579"/>
                  </a:lnTo>
                  <a:lnTo>
                    <a:pt x="6357" y="6636"/>
                  </a:lnTo>
                  <a:lnTo>
                    <a:pt x="6275" y="6685"/>
                  </a:lnTo>
                  <a:lnTo>
                    <a:pt x="6185" y="6734"/>
                  </a:lnTo>
                  <a:lnTo>
                    <a:pt x="6087" y="6767"/>
                  </a:lnTo>
                  <a:lnTo>
                    <a:pt x="5988" y="6792"/>
                  </a:lnTo>
                  <a:lnTo>
                    <a:pt x="5890" y="6808"/>
                  </a:lnTo>
                  <a:lnTo>
                    <a:pt x="5784" y="6816"/>
                  </a:lnTo>
                  <a:lnTo>
                    <a:pt x="1041" y="6816"/>
                  </a:lnTo>
                  <a:lnTo>
                    <a:pt x="1041" y="6816"/>
                  </a:lnTo>
                  <a:lnTo>
                    <a:pt x="934" y="6808"/>
                  </a:lnTo>
                  <a:lnTo>
                    <a:pt x="828" y="6792"/>
                  </a:lnTo>
                  <a:lnTo>
                    <a:pt x="729" y="6767"/>
                  </a:lnTo>
                  <a:lnTo>
                    <a:pt x="639" y="6734"/>
                  </a:lnTo>
                  <a:lnTo>
                    <a:pt x="549" y="6685"/>
                  </a:lnTo>
                  <a:lnTo>
                    <a:pt x="459" y="6636"/>
                  </a:lnTo>
                  <a:lnTo>
                    <a:pt x="377" y="6579"/>
                  </a:lnTo>
                  <a:lnTo>
                    <a:pt x="303" y="6513"/>
                  </a:lnTo>
                  <a:lnTo>
                    <a:pt x="238" y="6439"/>
                  </a:lnTo>
                  <a:lnTo>
                    <a:pt x="180" y="6357"/>
                  </a:lnTo>
                  <a:lnTo>
                    <a:pt x="123" y="6267"/>
                  </a:lnTo>
                  <a:lnTo>
                    <a:pt x="82" y="6177"/>
                  </a:lnTo>
                  <a:lnTo>
                    <a:pt x="49" y="6087"/>
                  </a:lnTo>
                  <a:lnTo>
                    <a:pt x="25" y="5981"/>
                  </a:lnTo>
                  <a:lnTo>
                    <a:pt x="8" y="5882"/>
                  </a:lnTo>
                  <a:lnTo>
                    <a:pt x="0" y="5776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8" y="926"/>
                  </a:lnTo>
                  <a:lnTo>
                    <a:pt x="25" y="828"/>
                  </a:lnTo>
                  <a:lnTo>
                    <a:pt x="49" y="730"/>
                  </a:lnTo>
                  <a:lnTo>
                    <a:pt x="82" y="631"/>
                  </a:lnTo>
                  <a:lnTo>
                    <a:pt x="123" y="541"/>
                  </a:lnTo>
                  <a:lnTo>
                    <a:pt x="180" y="459"/>
                  </a:lnTo>
                  <a:lnTo>
                    <a:pt x="238" y="378"/>
                  </a:lnTo>
                  <a:lnTo>
                    <a:pt x="303" y="304"/>
                  </a:lnTo>
                  <a:lnTo>
                    <a:pt x="377" y="238"/>
                  </a:lnTo>
                  <a:lnTo>
                    <a:pt x="459" y="173"/>
                  </a:lnTo>
                  <a:lnTo>
                    <a:pt x="549" y="124"/>
                  </a:lnTo>
                  <a:lnTo>
                    <a:pt x="639" y="83"/>
                  </a:lnTo>
                  <a:lnTo>
                    <a:pt x="729" y="42"/>
                  </a:lnTo>
                  <a:lnTo>
                    <a:pt x="828" y="17"/>
                  </a:lnTo>
                  <a:lnTo>
                    <a:pt x="934" y="1"/>
                  </a:lnTo>
                  <a:lnTo>
                    <a:pt x="1041" y="1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4"/>
            <p:cNvSpPr/>
            <p:nvPr/>
          </p:nvSpPr>
          <p:spPr>
            <a:xfrm>
              <a:off x="1651121" y="1891405"/>
              <a:ext cx="854679" cy="854868"/>
            </a:xfrm>
            <a:custGeom>
              <a:rect b="b" l="l" r="r" t="t"/>
              <a:pathLst>
                <a:path extrusionOk="0" h="45285" w="45275">
                  <a:moveTo>
                    <a:pt x="6897" y="1"/>
                  </a:moveTo>
                  <a:lnTo>
                    <a:pt x="38378" y="1"/>
                  </a:lnTo>
                  <a:lnTo>
                    <a:pt x="38378" y="1"/>
                  </a:lnTo>
                  <a:lnTo>
                    <a:pt x="38730" y="9"/>
                  </a:lnTo>
                  <a:lnTo>
                    <a:pt x="39082" y="34"/>
                  </a:lnTo>
                  <a:lnTo>
                    <a:pt x="39426" y="83"/>
                  </a:lnTo>
                  <a:lnTo>
                    <a:pt x="39762" y="140"/>
                  </a:lnTo>
                  <a:lnTo>
                    <a:pt x="40098" y="222"/>
                  </a:lnTo>
                  <a:lnTo>
                    <a:pt x="40426" y="312"/>
                  </a:lnTo>
                  <a:lnTo>
                    <a:pt x="40745" y="419"/>
                  </a:lnTo>
                  <a:lnTo>
                    <a:pt x="41056" y="541"/>
                  </a:lnTo>
                  <a:lnTo>
                    <a:pt x="41359" y="681"/>
                  </a:lnTo>
                  <a:lnTo>
                    <a:pt x="41662" y="836"/>
                  </a:lnTo>
                  <a:lnTo>
                    <a:pt x="41949" y="1000"/>
                  </a:lnTo>
                  <a:lnTo>
                    <a:pt x="42228" y="1180"/>
                  </a:lnTo>
                  <a:lnTo>
                    <a:pt x="42498" y="1377"/>
                  </a:lnTo>
                  <a:lnTo>
                    <a:pt x="42760" y="1582"/>
                  </a:lnTo>
                  <a:lnTo>
                    <a:pt x="43014" y="1803"/>
                  </a:lnTo>
                  <a:lnTo>
                    <a:pt x="43252" y="2024"/>
                  </a:lnTo>
                  <a:lnTo>
                    <a:pt x="43481" y="2270"/>
                  </a:lnTo>
                  <a:lnTo>
                    <a:pt x="43694" y="2516"/>
                  </a:lnTo>
                  <a:lnTo>
                    <a:pt x="43899" y="2778"/>
                  </a:lnTo>
                  <a:lnTo>
                    <a:pt x="44095" y="3048"/>
                  </a:lnTo>
                  <a:lnTo>
                    <a:pt x="44276" y="3327"/>
                  </a:lnTo>
                  <a:lnTo>
                    <a:pt x="44439" y="3622"/>
                  </a:lnTo>
                  <a:lnTo>
                    <a:pt x="44595" y="3916"/>
                  </a:lnTo>
                  <a:lnTo>
                    <a:pt x="44734" y="4220"/>
                  </a:lnTo>
                  <a:lnTo>
                    <a:pt x="44857" y="4539"/>
                  </a:lnTo>
                  <a:lnTo>
                    <a:pt x="44964" y="4858"/>
                  </a:lnTo>
                  <a:lnTo>
                    <a:pt x="45062" y="5186"/>
                  </a:lnTo>
                  <a:lnTo>
                    <a:pt x="45136" y="5514"/>
                  </a:lnTo>
                  <a:lnTo>
                    <a:pt x="45201" y="5858"/>
                  </a:lnTo>
                  <a:lnTo>
                    <a:pt x="45242" y="6202"/>
                  </a:lnTo>
                  <a:lnTo>
                    <a:pt x="45267" y="6546"/>
                  </a:lnTo>
                  <a:lnTo>
                    <a:pt x="45275" y="6898"/>
                  </a:lnTo>
                  <a:lnTo>
                    <a:pt x="45275" y="38379"/>
                  </a:lnTo>
                  <a:lnTo>
                    <a:pt x="45275" y="38379"/>
                  </a:lnTo>
                  <a:lnTo>
                    <a:pt x="45267" y="38731"/>
                  </a:lnTo>
                  <a:lnTo>
                    <a:pt x="45242" y="39083"/>
                  </a:lnTo>
                  <a:lnTo>
                    <a:pt x="45201" y="39427"/>
                  </a:lnTo>
                  <a:lnTo>
                    <a:pt x="45136" y="39771"/>
                  </a:lnTo>
                  <a:lnTo>
                    <a:pt x="45062" y="40099"/>
                  </a:lnTo>
                  <a:lnTo>
                    <a:pt x="44964" y="40427"/>
                  </a:lnTo>
                  <a:lnTo>
                    <a:pt x="44857" y="40746"/>
                  </a:lnTo>
                  <a:lnTo>
                    <a:pt x="44734" y="41057"/>
                  </a:lnTo>
                  <a:lnTo>
                    <a:pt x="44595" y="41369"/>
                  </a:lnTo>
                  <a:lnTo>
                    <a:pt x="44439" y="41663"/>
                  </a:lnTo>
                  <a:lnTo>
                    <a:pt x="44276" y="41950"/>
                  </a:lnTo>
                  <a:lnTo>
                    <a:pt x="44095" y="42229"/>
                  </a:lnTo>
                  <a:lnTo>
                    <a:pt x="43899" y="42507"/>
                  </a:lnTo>
                  <a:lnTo>
                    <a:pt x="43694" y="42761"/>
                  </a:lnTo>
                  <a:lnTo>
                    <a:pt x="43481" y="43015"/>
                  </a:lnTo>
                  <a:lnTo>
                    <a:pt x="43252" y="43253"/>
                  </a:lnTo>
                  <a:lnTo>
                    <a:pt x="43014" y="43482"/>
                  </a:lnTo>
                  <a:lnTo>
                    <a:pt x="42760" y="43703"/>
                  </a:lnTo>
                  <a:lnTo>
                    <a:pt x="42498" y="43908"/>
                  </a:lnTo>
                  <a:lnTo>
                    <a:pt x="42228" y="44096"/>
                  </a:lnTo>
                  <a:lnTo>
                    <a:pt x="41949" y="44277"/>
                  </a:lnTo>
                  <a:lnTo>
                    <a:pt x="41662" y="44449"/>
                  </a:lnTo>
                  <a:lnTo>
                    <a:pt x="41359" y="44596"/>
                  </a:lnTo>
                  <a:lnTo>
                    <a:pt x="41056" y="44735"/>
                  </a:lnTo>
                  <a:lnTo>
                    <a:pt x="40745" y="44858"/>
                  </a:lnTo>
                  <a:lnTo>
                    <a:pt x="40426" y="44973"/>
                  </a:lnTo>
                  <a:lnTo>
                    <a:pt x="40098" y="45063"/>
                  </a:lnTo>
                  <a:lnTo>
                    <a:pt x="39762" y="45145"/>
                  </a:lnTo>
                  <a:lnTo>
                    <a:pt x="39426" y="45202"/>
                  </a:lnTo>
                  <a:lnTo>
                    <a:pt x="39082" y="45243"/>
                  </a:lnTo>
                  <a:lnTo>
                    <a:pt x="38730" y="45276"/>
                  </a:lnTo>
                  <a:lnTo>
                    <a:pt x="38378" y="45284"/>
                  </a:lnTo>
                  <a:lnTo>
                    <a:pt x="6897" y="45284"/>
                  </a:lnTo>
                  <a:lnTo>
                    <a:pt x="6897" y="45284"/>
                  </a:lnTo>
                  <a:lnTo>
                    <a:pt x="6545" y="45276"/>
                  </a:lnTo>
                  <a:lnTo>
                    <a:pt x="6193" y="45243"/>
                  </a:lnTo>
                  <a:lnTo>
                    <a:pt x="5849" y="45202"/>
                  </a:lnTo>
                  <a:lnTo>
                    <a:pt x="5513" y="45145"/>
                  </a:lnTo>
                  <a:lnTo>
                    <a:pt x="5177" y="45063"/>
                  </a:lnTo>
                  <a:lnTo>
                    <a:pt x="4849" y="44973"/>
                  </a:lnTo>
                  <a:lnTo>
                    <a:pt x="4530" y="44858"/>
                  </a:lnTo>
                  <a:lnTo>
                    <a:pt x="4219" y="44735"/>
                  </a:lnTo>
                  <a:lnTo>
                    <a:pt x="3916" y="44596"/>
                  </a:lnTo>
                  <a:lnTo>
                    <a:pt x="3613" y="44449"/>
                  </a:lnTo>
                  <a:lnTo>
                    <a:pt x="3326" y="44277"/>
                  </a:lnTo>
                  <a:lnTo>
                    <a:pt x="3047" y="44096"/>
                  </a:lnTo>
                  <a:lnTo>
                    <a:pt x="2777" y="43908"/>
                  </a:lnTo>
                  <a:lnTo>
                    <a:pt x="2515" y="43703"/>
                  </a:lnTo>
                  <a:lnTo>
                    <a:pt x="2261" y="43482"/>
                  </a:lnTo>
                  <a:lnTo>
                    <a:pt x="2023" y="43253"/>
                  </a:lnTo>
                  <a:lnTo>
                    <a:pt x="1794" y="43015"/>
                  </a:lnTo>
                  <a:lnTo>
                    <a:pt x="1581" y="42761"/>
                  </a:lnTo>
                  <a:lnTo>
                    <a:pt x="1376" y="42507"/>
                  </a:lnTo>
                  <a:lnTo>
                    <a:pt x="1180" y="42229"/>
                  </a:lnTo>
                  <a:lnTo>
                    <a:pt x="999" y="41950"/>
                  </a:lnTo>
                  <a:lnTo>
                    <a:pt x="836" y="41663"/>
                  </a:lnTo>
                  <a:lnTo>
                    <a:pt x="680" y="41369"/>
                  </a:lnTo>
                  <a:lnTo>
                    <a:pt x="541" y="41057"/>
                  </a:lnTo>
                  <a:lnTo>
                    <a:pt x="418" y="40746"/>
                  </a:lnTo>
                  <a:lnTo>
                    <a:pt x="311" y="40427"/>
                  </a:lnTo>
                  <a:lnTo>
                    <a:pt x="213" y="40099"/>
                  </a:lnTo>
                  <a:lnTo>
                    <a:pt x="139" y="39771"/>
                  </a:lnTo>
                  <a:lnTo>
                    <a:pt x="74" y="39427"/>
                  </a:lnTo>
                  <a:lnTo>
                    <a:pt x="33" y="39083"/>
                  </a:lnTo>
                  <a:lnTo>
                    <a:pt x="8" y="38731"/>
                  </a:lnTo>
                  <a:lnTo>
                    <a:pt x="0" y="38379"/>
                  </a:lnTo>
                  <a:lnTo>
                    <a:pt x="0" y="6898"/>
                  </a:lnTo>
                  <a:lnTo>
                    <a:pt x="0" y="6898"/>
                  </a:lnTo>
                  <a:lnTo>
                    <a:pt x="8" y="6546"/>
                  </a:lnTo>
                  <a:lnTo>
                    <a:pt x="33" y="6202"/>
                  </a:lnTo>
                  <a:lnTo>
                    <a:pt x="74" y="5858"/>
                  </a:lnTo>
                  <a:lnTo>
                    <a:pt x="139" y="5514"/>
                  </a:lnTo>
                  <a:lnTo>
                    <a:pt x="213" y="5186"/>
                  </a:lnTo>
                  <a:lnTo>
                    <a:pt x="311" y="4858"/>
                  </a:lnTo>
                  <a:lnTo>
                    <a:pt x="418" y="4539"/>
                  </a:lnTo>
                  <a:lnTo>
                    <a:pt x="541" y="4220"/>
                  </a:lnTo>
                  <a:lnTo>
                    <a:pt x="680" y="3916"/>
                  </a:lnTo>
                  <a:lnTo>
                    <a:pt x="836" y="3622"/>
                  </a:lnTo>
                  <a:lnTo>
                    <a:pt x="999" y="3327"/>
                  </a:lnTo>
                  <a:lnTo>
                    <a:pt x="1180" y="3048"/>
                  </a:lnTo>
                  <a:lnTo>
                    <a:pt x="1376" y="2778"/>
                  </a:lnTo>
                  <a:lnTo>
                    <a:pt x="1581" y="2516"/>
                  </a:lnTo>
                  <a:lnTo>
                    <a:pt x="1794" y="2270"/>
                  </a:lnTo>
                  <a:lnTo>
                    <a:pt x="2023" y="2024"/>
                  </a:lnTo>
                  <a:lnTo>
                    <a:pt x="2261" y="1803"/>
                  </a:lnTo>
                  <a:lnTo>
                    <a:pt x="2515" y="1582"/>
                  </a:lnTo>
                  <a:lnTo>
                    <a:pt x="2777" y="1377"/>
                  </a:lnTo>
                  <a:lnTo>
                    <a:pt x="3047" y="1180"/>
                  </a:lnTo>
                  <a:lnTo>
                    <a:pt x="3326" y="1000"/>
                  </a:lnTo>
                  <a:lnTo>
                    <a:pt x="3613" y="836"/>
                  </a:lnTo>
                  <a:lnTo>
                    <a:pt x="3916" y="681"/>
                  </a:lnTo>
                  <a:lnTo>
                    <a:pt x="4219" y="541"/>
                  </a:lnTo>
                  <a:lnTo>
                    <a:pt x="4530" y="419"/>
                  </a:lnTo>
                  <a:lnTo>
                    <a:pt x="4849" y="312"/>
                  </a:lnTo>
                  <a:lnTo>
                    <a:pt x="5177" y="222"/>
                  </a:lnTo>
                  <a:lnTo>
                    <a:pt x="5513" y="140"/>
                  </a:lnTo>
                  <a:lnTo>
                    <a:pt x="5849" y="83"/>
                  </a:lnTo>
                  <a:lnTo>
                    <a:pt x="6193" y="34"/>
                  </a:lnTo>
                  <a:lnTo>
                    <a:pt x="6545" y="9"/>
                  </a:lnTo>
                  <a:lnTo>
                    <a:pt x="6897" y="1"/>
                  </a:lnTo>
                  <a:lnTo>
                    <a:pt x="68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4"/>
            <p:cNvSpPr/>
            <p:nvPr/>
          </p:nvSpPr>
          <p:spPr>
            <a:xfrm>
              <a:off x="1698126" y="1938580"/>
              <a:ext cx="760669" cy="760518"/>
            </a:xfrm>
            <a:custGeom>
              <a:rect b="b" l="l" r="r" t="t"/>
              <a:pathLst>
                <a:path extrusionOk="0" h="40287" w="40295">
                  <a:moveTo>
                    <a:pt x="7954" y="0"/>
                  </a:moveTo>
                  <a:lnTo>
                    <a:pt x="32341" y="0"/>
                  </a:lnTo>
                  <a:lnTo>
                    <a:pt x="32341" y="0"/>
                  </a:lnTo>
                  <a:lnTo>
                    <a:pt x="32545" y="0"/>
                  </a:lnTo>
                  <a:lnTo>
                    <a:pt x="32742" y="8"/>
                  </a:lnTo>
                  <a:lnTo>
                    <a:pt x="32947" y="25"/>
                  </a:lnTo>
                  <a:lnTo>
                    <a:pt x="33152" y="41"/>
                  </a:lnTo>
                  <a:lnTo>
                    <a:pt x="33348" y="66"/>
                  </a:lnTo>
                  <a:lnTo>
                    <a:pt x="33545" y="90"/>
                  </a:lnTo>
                  <a:lnTo>
                    <a:pt x="33741" y="123"/>
                  </a:lnTo>
                  <a:lnTo>
                    <a:pt x="33938" y="164"/>
                  </a:lnTo>
                  <a:lnTo>
                    <a:pt x="34126" y="205"/>
                  </a:lnTo>
                  <a:lnTo>
                    <a:pt x="34323" y="246"/>
                  </a:lnTo>
                  <a:lnTo>
                    <a:pt x="34700" y="361"/>
                  </a:lnTo>
                  <a:lnTo>
                    <a:pt x="35068" y="484"/>
                  </a:lnTo>
                  <a:lnTo>
                    <a:pt x="35429" y="623"/>
                  </a:lnTo>
                  <a:lnTo>
                    <a:pt x="35781" y="787"/>
                  </a:lnTo>
                  <a:lnTo>
                    <a:pt x="36117" y="959"/>
                  </a:lnTo>
                  <a:lnTo>
                    <a:pt x="36453" y="1155"/>
                  </a:lnTo>
                  <a:lnTo>
                    <a:pt x="36781" y="1360"/>
                  </a:lnTo>
                  <a:lnTo>
                    <a:pt x="37092" y="1581"/>
                  </a:lnTo>
                  <a:lnTo>
                    <a:pt x="37387" y="1819"/>
                  </a:lnTo>
                  <a:lnTo>
                    <a:pt x="37682" y="2073"/>
                  </a:lnTo>
                  <a:lnTo>
                    <a:pt x="37952" y="2335"/>
                  </a:lnTo>
                  <a:lnTo>
                    <a:pt x="38222" y="2613"/>
                  </a:lnTo>
                  <a:lnTo>
                    <a:pt x="38468" y="2900"/>
                  </a:lnTo>
                  <a:lnTo>
                    <a:pt x="38706" y="3203"/>
                  </a:lnTo>
                  <a:lnTo>
                    <a:pt x="38927" y="3514"/>
                  </a:lnTo>
                  <a:lnTo>
                    <a:pt x="39140" y="3834"/>
                  </a:lnTo>
                  <a:lnTo>
                    <a:pt x="39328" y="4170"/>
                  </a:lnTo>
                  <a:lnTo>
                    <a:pt x="39500" y="4514"/>
                  </a:lnTo>
                  <a:lnTo>
                    <a:pt x="39664" y="4866"/>
                  </a:lnTo>
                  <a:lnTo>
                    <a:pt x="39803" y="5227"/>
                  </a:lnTo>
                  <a:lnTo>
                    <a:pt x="39934" y="5595"/>
                  </a:lnTo>
                  <a:lnTo>
                    <a:pt x="40041" y="5972"/>
                  </a:lnTo>
                  <a:lnTo>
                    <a:pt x="40090" y="6160"/>
                  </a:lnTo>
                  <a:lnTo>
                    <a:pt x="40131" y="6357"/>
                  </a:lnTo>
                  <a:lnTo>
                    <a:pt x="40164" y="6545"/>
                  </a:lnTo>
                  <a:lnTo>
                    <a:pt x="40196" y="6742"/>
                  </a:lnTo>
                  <a:lnTo>
                    <a:pt x="40229" y="6939"/>
                  </a:lnTo>
                  <a:lnTo>
                    <a:pt x="40254" y="7143"/>
                  </a:lnTo>
                  <a:lnTo>
                    <a:pt x="40270" y="7340"/>
                  </a:lnTo>
                  <a:lnTo>
                    <a:pt x="40278" y="7545"/>
                  </a:lnTo>
                  <a:lnTo>
                    <a:pt x="40287" y="7750"/>
                  </a:lnTo>
                  <a:lnTo>
                    <a:pt x="40295" y="7954"/>
                  </a:lnTo>
                  <a:lnTo>
                    <a:pt x="40295" y="32333"/>
                  </a:lnTo>
                  <a:lnTo>
                    <a:pt x="40295" y="32333"/>
                  </a:lnTo>
                  <a:lnTo>
                    <a:pt x="40287" y="32537"/>
                  </a:lnTo>
                  <a:lnTo>
                    <a:pt x="40278" y="32742"/>
                  </a:lnTo>
                  <a:lnTo>
                    <a:pt x="40270" y="32939"/>
                  </a:lnTo>
                  <a:lnTo>
                    <a:pt x="40254" y="33144"/>
                  </a:lnTo>
                  <a:lnTo>
                    <a:pt x="40229" y="33340"/>
                  </a:lnTo>
                  <a:lnTo>
                    <a:pt x="40196" y="33537"/>
                  </a:lnTo>
                  <a:lnTo>
                    <a:pt x="40164" y="33733"/>
                  </a:lnTo>
                  <a:lnTo>
                    <a:pt x="40131" y="33930"/>
                  </a:lnTo>
                  <a:lnTo>
                    <a:pt x="40090" y="34127"/>
                  </a:lnTo>
                  <a:lnTo>
                    <a:pt x="40041" y="34315"/>
                  </a:lnTo>
                  <a:lnTo>
                    <a:pt x="39934" y="34692"/>
                  </a:lnTo>
                  <a:lnTo>
                    <a:pt x="39803" y="35060"/>
                  </a:lnTo>
                  <a:lnTo>
                    <a:pt x="39664" y="35421"/>
                  </a:lnTo>
                  <a:lnTo>
                    <a:pt x="39500" y="35773"/>
                  </a:lnTo>
                  <a:lnTo>
                    <a:pt x="39328" y="36117"/>
                  </a:lnTo>
                  <a:lnTo>
                    <a:pt x="39140" y="36453"/>
                  </a:lnTo>
                  <a:lnTo>
                    <a:pt x="38927" y="36773"/>
                  </a:lnTo>
                  <a:lnTo>
                    <a:pt x="38706" y="37084"/>
                  </a:lnTo>
                  <a:lnTo>
                    <a:pt x="38468" y="37387"/>
                  </a:lnTo>
                  <a:lnTo>
                    <a:pt x="38222" y="37674"/>
                  </a:lnTo>
                  <a:lnTo>
                    <a:pt x="37952" y="37952"/>
                  </a:lnTo>
                  <a:lnTo>
                    <a:pt x="37682" y="38214"/>
                  </a:lnTo>
                  <a:lnTo>
                    <a:pt x="37387" y="38468"/>
                  </a:lnTo>
                  <a:lnTo>
                    <a:pt x="37092" y="38698"/>
                  </a:lnTo>
                  <a:lnTo>
                    <a:pt x="36781" y="38927"/>
                  </a:lnTo>
                  <a:lnTo>
                    <a:pt x="36453" y="39132"/>
                  </a:lnTo>
                  <a:lnTo>
                    <a:pt x="36117" y="39320"/>
                  </a:lnTo>
                  <a:lnTo>
                    <a:pt x="35781" y="39500"/>
                  </a:lnTo>
                  <a:lnTo>
                    <a:pt x="35429" y="39656"/>
                  </a:lnTo>
                  <a:lnTo>
                    <a:pt x="35068" y="39803"/>
                  </a:lnTo>
                  <a:lnTo>
                    <a:pt x="34700" y="39926"/>
                  </a:lnTo>
                  <a:lnTo>
                    <a:pt x="34323" y="40033"/>
                  </a:lnTo>
                  <a:lnTo>
                    <a:pt x="34126" y="40082"/>
                  </a:lnTo>
                  <a:lnTo>
                    <a:pt x="33938" y="40123"/>
                  </a:lnTo>
                  <a:lnTo>
                    <a:pt x="33741" y="40164"/>
                  </a:lnTo>
                  <a:lnTo>
                    <a:pt x="33545" y="40197"/>
                  </a:lnTo>
                  <a:lnTo>
                    <a:pt x="33348" y="40221"/>
                  </a:lnTo>
                  <a:lnTo>
                    <a:pt x="33152" y="40246"/>
                  </a:lnTo>
                  <a:lnTo>
                    <a:pt x="32947" y="40262"/>
                  </a:lnTo>
                  <a:lnTo>
                    <a:pt x="32742" y="40279"/>
                  </a:lnTo>
                  <a:lnTo>
                    <a:pt x="32545" y="40287"/>
                  </a:lnTo>
                  <a:lnTo>
                    <a:pt x="32341" y="40287"/>
                  </a:lnTo>
                  <a:lnTo>
                    <a:pt x="7954" y="40287"/>
                  </a:lnTo>
                  <a:lnTo>
                    <a:pt x="7954" y="40287"/>
                  </a:lnTo>
                  <a:lnTo>
                    <a:pt x="7750" y="40287"/>
                  </a:lnTo>
                  <a:lnTo>
                    <a:pt x="7545" y="40279"/>
                  </a:lnTo>
                  <a:lnTo>
                    <a:pt x="7348" y="40262"/>
                  </a:lnTo>
                  <a:lnTo>
                    <a:pt x="7143" y="40246"/>
                  </a:lnTo>
                  <a:lnTo>
                    <a:pt x="6947" y="40221"/>
                  </a:lnTo>
                  <a:lnTo>
                    <a:pt x="6750" y="40197"/>
                  </a:lnTo>
                  <a:lnTo>
                    <a:pt x="6554" y="40164"/>
                  </a:lnTo>
                  <a:lnTo>
                    <a:pt x="6357" y="40123"/>
                  </a:lnTo>
                  <a:lnTo>
                    <a:pt x="6169" y="40082"/>
                  </a:lnTo>
                  <a:lnTo>
                    <a:pt x="5972" y="40033"/>
                  </a:lnTo>
                  <a:lnTo>
                    <a:pt x="5595" y="39926"/>
                  </a:lnTo>
                  <a:lnTo>
                    <a:pt x="5227" y="39803"/>
                  </a:lnTo>
                  <a:lnTo>
                    <a:pt x="4866" y="39656"/>
                  </a:lnTo>
                  <a:lnTo>
                    <a:pt x="4514" y="39500"/>
                  </a:lnTo>
                  <a:lnTo>
                    <a:pt x="4170" y="39320"/>
                  </a:lnTo>
                  <a:lnTo>
                    <a:pt x="3842" y="39132"/>
                  </a:lnTo>
                  <a:lnTo>
                    <a:pt x="3515" y="38927"/>
                  </a:lnTo>
                  <a:lnTo>
                    <a:pt x="3203" y="38698"/>
                  </a:lnTo>
                  <a:lnTo>
                    <a:pt x="2908" y="38468"/>
                  </a:lnTo>
                  <a:lnTo>
                    <a:pt x="2613" y="38214"/>
                  </a:lnTo>
                  <a:lnTo>
                    <a:pt x="2343" y="37952"/>
                  </a:lnTo>
                  <a:lnTo>
                    <a:pt x="2073" y="37674"/>
                  </a:lnTo>
                  <a:lnTo>
                    <a:pt x="1827" y="37387"/>
                  </a:lnTo>
                  <a:lnTo>
                    <a:pt x="1589" y="37084"/>
                  </a:lnTo>
                  <a:lnTo>
                    <a:pt x="1368" y="36773"/>
                  </a:lnTo>
                  <a:lnTo>
                    <a:pt x="1155" y="36453"/>
                  </a:lnTo>
                  <a:lnTo>
                    <a:pt x="967" y="36117"/>
                  </a:lnTo>
                  <a:lnTo>
                    <a:pt x="787" y="35773"/>
                  </a:lnTo>
                  <a:lnTo>
                    <a:pt x="631" y="35421"/>
                  </a:lnTo>
                  <a:lnTo>
                    <a:pt x="492" y="35060"/>
                  </a:lnTo>
                  <a:lnTo>
                    <a:pt x="361" y="34692"/>
                  </a:lnTo>
                  <a:lnTo>
                    <a:pt x="254" y="34315"/>
                  </a:lnTo>
                  <a:lnTo>
                    <a:pt x="205" y="34127"/>
                  </a:lnTo>
                  <a:lnTo>
                    <a:pt x="164" y="33930"/>
                  </a:lnTo>
                  <a:lnTo>
                    <a:pt x="131" y="33733"/>
                  </a:lnTo>
                  <a:lnTo>
                    <a:pt x="99" y="33537"/>
                  </a:lnTo>
                  <a:lnTo>
                    <a:pt x="66" y="33340"/>
                  </a:lnTo>
                  <a:lnTo>
                    <a:pt x="41" y="33144"/>
                  </a:lnTo>
                  <a:lnTo>
                    <a:pt x="25" y="32939"/>
                  </a:lnTo>
                  <a:lnTo>
                    <a:pt x="17" y="32742"/>
                  </a:lnTo>
                  <a:lnTo>
                    <a:pt x="9" y="32537"/>
                  </a:lnTo>
                  <a:lnTo>
                    <a:pt x="0" y="32333"/>
                  </a:lnTo>
                  <a:lnTo>
                    <a:pt x="0" y="7954"/>
                  </a:lnTo>
                  <a:lnTo>
                    <a:pt x="0" y="7954"/>
                  </a:lnTo>
                  <a:lnTo>
                    <a:pt x="9" y="7750"/>
                  </a:lnTo>
                  <a:lnTo>
                    <a:pt x="17" y="7545"/>
                  </a:lnTo>
                  <a:lnTo>
                    <a:pt x="25" y="7340"/>
                  </a:lnTo>
                  <a:lnTo>
                    <a:pt x="41" y="7143"/>
                  </a:lnTo>
                  <a:lnTo>
                    <a:pt x="66" y="6939"/>
                  </a:lnTo>
                  <a:lnTo>
                    <a:pt x="99" y="6742"/>
                  </a:lnTo>
                  <a:lnTo>
                    <a:pt x="131" y="6545"/>
                  </a:lnTo>
                  <a:lnTo>
                    <a:pt x="164" y="6357"/>
                  </a:lnTo>
                  <a:lnTo>
                    <a:pt x="205" y="6160"/>
                  </a:lnTo>
                  <a:lnTo>
                    <a:pt x="254" y="5972"/>
                  </a:lnTo>
                  <a:lnTo>
                    <a:pt x="361" y="5595"/>
                  </a:lnTo>
                  <a:lnTo>
                    <a:pt x="492" y="5227"/>
                  </a:lnTo>
                  <a:lnTo>
                    <a:pt x="631" y="4866"/>
                  </a:lnTo>
                  <a:lnTo>
                    <a:pt x="787" y="4514"/>
                  </a:lnTo>
                  <a:lnTo>
                    <a:pt x="967" y="4170"/>
                  </a:lnTo>
                  <a:lnTo>
                    <a:pt x="1155" y="3834"/>
                  </a:lnTo>
                  <a:lnTo>
                    <a:pt x="1368" y="3514"/>
                  </a:lnTo>
                  <a:lnTo>
                    <a:pt x="1589" y="3203"/>
                  </a:lnTo>
                  <a:lnTo>
                    <a:pt x="1827" y="2900"/>
                  </a:lnTo>
                  <a:lnTo>
                    <a:pt x="2073" y="2613"/>
                  </a:lnTo>
                  <a:lnTo>
                    <a:pt x="2343" y="2335"/>
                  </a:lnTo>
                  <a:lnTo>
                    <a:pt x="2613" y="2073"/>
                  </a:lnTo>
                  <a:lnTo>
                    <a:pt x="2908" y="1819"/>
                  </a:lnTo>
                  <a:lnTo>
                    <a:pt x="3203" y="1581"/>
                  </a:lnTo>
                  <a:lnTo>
                    <a:pt x="3515" y="1360"/>
                  </a:lnTo>
                  <a:lnTo>
                    <a:pt x="3842" y="1155"/>
                  </a:lnTo>
                  <a:lnTo>
                    <a:pt x="4170" y="959"/>
                  </a:lnTo>
                  <a:lnTo>
                    <a:pt x="4514" y="787"/>
                  </a:lnTo>
                  <a:lnTo>
                    <a:pt x="4866" y="623"/>
                  </a:lnTo>
                  <a:lnTo>
                    <a:pt x="5227" y="484"/>
                  </a:lnTo>
                  <a:lnTo>
                    <a:pt x="5595" y="361"/>
                  </a:lnTo>
                  <a:lnTo>
                    <a:pt x="5972" y="246"/>
                  </a:lnTo>
                  <a:lnTo>
                    <a:pt x="6169" y="205"/>
                  </a:lnTo>
                  <a:lnTo>
                    <a:pt x="6357" y="164"/>
                  </a:lnTo>
                  <a:lnTo>
                    <a:pt x="6554" y="123"/>
                  </a:lnTo>
                  <a:lnTo>
                    <a:pt x="6750" y="90"/>
                  </a:lnTo>
                  <a:lnTo>
                    <a:pt x="6947" y="66"/>
                  </a:lnTo>
                  <a:lnTo>
                    <a:pt x="7143" y="41"/>
                  </a:lnTo>
                  <a:lnTo>
                    <a:pt x="7348" y="25"/>
                  </a:lnTo>
                  <a:lnTo>
                    <a:pt x="7545" y="8"/>
                  </a:lnTo>
                  <a:lnTo>
                    <a:pt x="7750" y="0"/>
                  </a:lnTo>
                  <a:lnTo>
                    <a:pt x="7954" y="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4"/>
            <p:cNvSpPr/>
            <p:nvPr/>
          </p:nvSpPr>
          <p:spPr>
            <a:xfrm>
              <a:off x="1885693" y="1536206"/>
              <a:ext cx="422176" cy="600172"/>
            </a:xfrm>
            <a:custGeom>
              <a:rect b="b" l="l" r="r" t="t"/>
              <a:pathLst>
                <a:path extrusionOk="0" h="31793" w="22364">
                  <a:moveTo>
                    <a:pt x="2950" y="3318"/>
                  </a:moveTo>
                  <a:lnTo>
                    <a:pt x="2950" y="3318"/>
                  </a:lnTo>
                  <a:lnTo>
                    <a:pt x="2679" y="3728"/>
                  </a:lnTo>
                  <a:lnTo>
                    <a:pt x="2417" y="4154"/>
                  </a:lnTo>
                  <a:lnTo>
                    <a:pt x="2171" y="4596"/>
                  </a:lnTo>
                  <a:lnTo>
                    <a:pt x="1934" y="5039"/>
                  </a:lnTo>
                  <a:lnTo>
                    <a:pt x="1705" y="5497"/>
                  </a:lnTo>
                  <a:lnTo>
                    <a:pt x="1483" y="5972"/>
                  </a:lnTo>
                  <a:lnTo>
                    <a:pt x="1279" y="6447"/>
                  </a:lnTo>
                  <a:lnTo>
                    <a:pt x="1090" y="6931"/>
                  </a:lnTo>
                  <a:lnTo>
                    <a:pt x="910" y="7422"/>
                  </a:lnTo>
                  <a:lnTo>
                    <a:pt x="746" y="7914"/>
                  </a:lnTo>
                  <a:lnTo>
                    <a:pt x="599" y="8413"/>
                  </a:lnTo>
                  <a:lnTo>
                    <a:pt x="459" y="8913"/>
                  </a:lnTo>
                  <a:lnTo>
                    <a:pt x="345" y="9421"/>
                  </a:lnTo>
                  <a:lnTo>
                    <a:pt x="238" y="9929"/>
                  </a:lnTo>
                  <a:lnTo>
                    <a:pt x="156" y="10429"/>
                  </a:lnTo>
                  <a:lnTo>
                    <a:pt x="91" y="10936"/>
                  </a:lnTo>
                  <a:lnTo>
                    <a:pt x="42" y="11436"/>
                  </a:lnTo>
                  <a:lnTo>
                    <a:pt x="9" y="11936"/>
                  </a:lnTo>
                  <a:lnTo>
                    <a:pt x="1" y="12182"/>
                  </a:lnTo>
                  <a:lnTo>
                    <a:pt x="1" y="12427"/>
                  </a:lnTo>
                  <a:lnTo>
                    <a:pt x="1" y="12673"/>
                  </a:lnTo>
                  <a:lnTo>
                    <a:pt x="9" y="12919"/>
                  </a:lnTo>
                  <a:lnTo>
                    <a:pt x="25" y="13156"/>
                  </a:lnTo>
                  <a:lnTo>
                    <a:pt x="42" y="13394"/>
                  </a:lnTo>
                  <a:lnTo>
                    <a:pt x="66" y="13632"/>
                  </a:lnTo>
                  <a:lnTo>
                    <a:pt x="99" y="13869"/>
                  </a:lnTo>
                  <a:lnTo>
                    <a:pt x="132" y="14107"/>
                  </a:lnTo>
                  <a:lnTo>
                    <a:pt x="173" y="14336"/>
                  </a:lnTo>
                  <a:lnTo>
                    <a:pt x="214" y="14565"/>
                  </a:lnTo>
                  <a:lnTo>
                    <a:pt x="271" y="14787"/>
                  </a:lnTo>
                  <a:lnTo>
                    <a:pt x="328" y="15008"/>
                  </a:lnTo>
                  <a:lnTo>
                    <a:pt x="394" y="15229"/>
                  </a:lnTo>
                  <a:lnTo>
                    <a:pt x="459" y="15450"/>
                  </a:lnTo>
                  <a:lnTo>
                    <a:pt x="541" y="15663"/>
                  </a:lnTo>
                  <a:lnTo>
                    <a:pt x="623" y="15876"/>
                  </a:lnTo>
                  <a:lnTo>
                    <a:pt x="713" y="16081"/>
                  </a:lnTo>
                  <a:lnTo>
                    <a:pt x="803" y="16286"/>
                  </a:lnTo>
                  <a:lnTo>
                    <a:pt x="910" y="16482"/>
                  </a:lnTo>
                  <a:lnTo>
                    <a:pt x="1016" y="16679"/>
                  </a:lnTo>
                  <a:lnTo>
                    <a:pt x="1131" y="16875"/>
                  </a:lnTo>
                  <a:lnTo>
                    <a:pt x="1254" y="17064"/>
                  </a:lnTo>
                  <a:lnTo>
                    <a:pt x="1377" y="17244"/>
                  </a:lnTo>
                  <a:lnTo>
                    <a:pt x="1516" y="17424"/>
                  </a:lnTo>
                  <a:lnTo>
                    <a:pt x="1655" y="17596"/>
                  </a:lnTo>
                  <a:lnTo>
                    <a:pt x="1803" y="17768"/>
                  </a:lnTo>
                  <a:lnTo>
                    <a:pt x="1958" y="17932"/>
                  </a:lnTo>
                  <a:lnTo>
                    <a:pt x="1958" y="17932"/>
                  </a:lnTo>
                  <a:lnTo>
                    <a:pt x="2262" y="18252"/>
                  </a:lnTo>
                  <a:lnTo>
                    <a:pt x="2524" y="18547"/>
                  </a:lnTo>
                  <a:lnTo>
                    <a:pt x="2745" y="18817"/>
                  </a:lnTo>
                  <a:lnTo>
                    <a:pt x="2933" y="19063"/>
                  </a:lnTo>
                  <a:lnTo>
                    <a:pt x="3081" y="19300"/>
                  </a:lnTo>
                  <a:lnTo>
                    <a:pt x="3146" y="19415"/>
                  </a:lnTo>
                  <a:lnTo>
                    <a:pt x="3204" y="19521"/>
                  </a:lnTo>
                  <a:lnTo>
                    <a:pt x="3253" y="19628"/>
                  </a:lnTo>
                  <a:lnTo>
                    <a:pt x="3294" y="19726"/>
                  </a:lnTo>
                  <a:lnTo>
                    <a:pt x="3326" y="19824"/>
                  </a:lnTo>
                  <a:lnTo>
                    <a:pt x="3359" y="19915"/>
                  </a:lnTo>
                  <a:lnTo>
                    <a:pt x="3376" y="20013"/>
                  </a:lnTo>
                  <a:lnTo>
                    <a:pt x="3392" y="20095"/>
                  </a:lnTo>
                  <a:lnTo>
                    <a:pt x="3400" y="20185"/>
                  </a:lnTo>
                  <a:lnTo>
                    <a:pt x="3400" y="20267"/>
                  </a:lnTo>
                  <a:lnTo>
                    <a:pt x="3400" y="20357"/>
                  </a:lnTo>
                  <a:lnTo>
                    <a:pt x="3384" y="20431"/>
                  </a:lnTo>
                  <a:lnTo>
                    <a:pt x="3376" y="20513"/>
                  </a:lnTo>
                  <a:lnTo>
                    <a:pt x="3351" y="20594"/>
                  </a:lnTo>
                  <a:lnTo>
                    <a:pt x="3294" y="20742"/>
                  </a:lnTo>
                  <a:lnTo>
                    <a:pt x="3228" y="20898"/>
                  </a:lnTo>
                  <a:lnTo>
                    <a:pt x="3138" y="21045"/>
                  </a:lnTo>
                  <a:lnTo>
                    <a:pt x="3032" y="21192"/>
                  </a:lnTo>
                  <a:lnTo>
                    <a:pt x="2917" y="21348"/>
                  </a:lnTo>
                  <a:lnTo>
                    <a:pt x="2786" y="21504"/>
                  </a:lnTo>
                  <a:lnTo>
                    <a:pt x="2507" y="21831"/>
                  </a:lnTo>
                  <a:lnTo>
                    <a:pt x="2204" y="22192"/>
                  </a:lnTo>
                  <a:lnTo>
                    <a:pt x="2057" y="22388"/>
                  </a:lnTo>
                  <a:lnTo>
                    <a:pt x="1901" y="22601"/>
                  </a:lnTo>
                  <a:lnTo>
                    <a:pt x="1746" y="22823"/>
                  </a:lnTo>
                  <a:lnTo>
                    <a:pt x="1598" y="23068"/>
                  </a:lnTo>
                  <a:lnTo>
                    <a:pt x="1451" y="23330"/>
                  </a:lnTo>
                  <a:lnTo>
                    <a:pt x="1311" y="23609"/>
                  </a:lnTo>
                  <a:lnTo>
                    <a:pt x="1188" y="23912"/>
                  </a:lnTo>
                  <a:lnTo>
                    <a:pt x="1066" y="24240"/>
                  </a:lnTo>
                  <a:lnTo>
                    <a:pt x="1008" y="24412"/>
                  </a:lnTo>
                  <a:lnTo>
                    <a:pt x="959" y="24592"/>
                  </a:lnTo>
                  <a:lnTo>
                    <a:pt x="910" y="24772"/>
                  </a:lnTo>
                  <a:lnTo>
                    <a:pt x="869" y="24969"/>
                  </a:lnTo>
                  <a:lnTo>
                    <a:pt x="869" y="24969"/>
                  </a:lnTo>
                  <a:lnTo>
                    <a:pt x="713" y="25706"/>
                  </a:lnTo>
                  <a:lnTo>
                    <a:pt x="591" y="26361"/>
                  </a:lnTo>
                  <a:lnTo>
                    <a:pt x="541" y="26656"/>
                  </a:lnTo>
                  <a:lnTo>
                    <a:pt x="500" y="26943"/>
                  </a:lnTo>
                  <a:lnTo>
                    <a:pt x="459" y="27205"/>
                  </a:lnTo>
                  <a:lnTo>
                    <a:pt x="435" y="27451"/>
                  </a:lnTo>
                  <a:lnTo>
                    <a:pt x="418" y="27688"/>
                  </a:lnTo>
                  <a:lnTo>
                    <a:pt x="410" y="27901"/>
                  </a:lnTo>
                  <a:lnTo>
                    <a:pt x="410" y="28106"/>
                  </a:lnTo>
                  <a:lnTo>
                    <a:pt x="427" y="28295"/>
                  </a:lnTo>
                  <a:lnTo>
                    <a:pt x="443" y="28475"/>
                  </a:lnTo>
                  <a:lnTo>
                    <a:pt x="476" y="28639"/>
                  </a:lnTo>
                  <a:lnTo>
                    <a:pt x="517" y="28794"/>
                  </a:lnTo>
                  <a:lnTo>
                    <a:pt x="566" y="28942"/>
                  </a:lnTo>
                  <a:lnTo>
                    <a:pt x="623" y="29081"/>
                  </a:lnTo>
                  <a:lnTo>
                    <a:pt x="689" y="29204"/>
                  </a:lnTo>
                  <a:lnTo>
                    <a:pt x="771" y="29327"/>
                  </a:lnTo>
                  <a:lnTo>
                    <a:pt x="861" y="29441"/>
                  </a:lnTo>
                  <a:lnTo>
                    <a:pt x="967" y="29548"/>
                  </a:lnTo>
                  <a:lnTo>
                    <a:pt x="1082" y="29646"/>
                  </a:lnTo>
                  <a:lnTo>
                    <a:pt x="1205" y="29744"/>
                  </a:lnTo>
                  <a:lnTo>
                    <a:pt x="1336" y="29843"/>
                  </a:lnTo>
                  <a:lnTo>
                    <a:pt x="1483" y="29933"/>
                  </a:lnTo>
                  <a:lnTo>
                    <a:pt x="1647" y="30023"/>
                  </a:lnTo>
                  <a:lnTo>
                    <a:pt x="1819" y="30113"/>
                  </a:lnTo>
                  <a:lnTo>
                    <a:pt x="1999" y="30195"/>
                  </a:lnTo>
                  <a:lnTo>
                    <a:pt x="2409" y="30375"/>
                  </a:lnTo>
                  <a:lnTo>
                    <a:pt x="2868" y="30564"/>
                  </a:lnTo>
                  <a:lnTo>
                    <a:pt x="2868" y="30564"/>
                  </a:lnTo>
                  <a:lnTo>
                    <a:pt x="3114" y="30654"/>
                  </a:lnTo>
                  <a:lnTo>
                    <a:pt x="3367" y="30752"/>
                  </a:lnTo>
                  <a:lnTo>
                    <a:pt x="3638" y="30842"/>
                  </a:lnTo>
                  <a:lnTo>
                    <a:pt x="3916" y="30924"/>
                  </a:lnTo>
                  <a:lnTo>
                    <a:pt x="4203" y="31014"/>
                  </a:lnTo>
                  <a:lnTo>
                    <a:pt x="4498" y="31096"/>
                  </a:lnTo>
                  <a:lnTo>
                    <a:pt x="4801" y="31170"/>
                  </a:lnTo>
                  <a:lnTo>
                    <a:pt x="5112" y="31244"/>
                  </a:lnTo>
                  <a:lnTo>
                    <a:pt x="5432" y="31317"/>
                  </a:lnTo>
                  <a:lnTo>
                    <a:pt x="5751" y="31383"/>
                  </a:lnTo>
                  <a:lnTo>
                    <a:pt x="6079" y="31448"/>
                  </a:lnTo>
                  <a:lnTo>
                    <a:pt x="6407" y="31506"/>
                  </a:lnTo>
                  <a:lnTo>
                    <a:pt x="6734" y="31563"/>
                  </a:lnTo>
                  <a:lnTo>
                    <a:pt x="7070" y="31604"/>
                  </a:lnTo>
                  <a:lnTo>
                    <a:pt x="7406" y="31653"/>
                  </a:lnTo>
                  <a:lnTo>
                    <a:pt x="7742" y="31686"/>
                  </a:lnTo>
                  <a:lnTo>
                    <a:pt x="8078" y="31719"/>
                  </a:lnTo>
                  <a:lnTo>
                    <a:pt x="8405" y="31751"/>
                  </a:lnTo>
                  <a:lnTo>
                    <a:pt x="8741" y="31768"/>
                  </a:lnTo>
                  <a:lnTo>
                    <a:pt x="9069" y="31784"/>
                  </a:lnTo>
                  <a:lnTo>
                    <a:pt x="9396" y="31792"/>
                  </a:lnTo>
                  <a:lnTo>
                    <a:pt x="9716" y="31792"/>
                  </a:lnTo>
                  <a:lnTo>
                    <a:pt x="10027" y="31784"/>
                  </a:lnTo>
                  <a:lnTo>
                    <a:pt x="10338" y="31776"/>
                  </a:lnTo>
                  <a:lnTo>
                    <a:pt x="10642" y="31751"/>
                  </a:lnTo>
                  <a:lnTo>
                    <a:pt x="10936" y="31727"/>
                  </a:lnTo>
                  <a:lnTo>
                    <a:pt x="11231" y="31686"/>
                  </a:lnTo>
                  <a:lnTo>
                    <a:pt x="11510" y="31645"/>
                  </a:lnTo>
                  <a:lnTo>
                    <a:pt x="11780" y="31588"/>
                  </a:lnTo>
                  <a:lnTo>
                    <a:pt x="12034" y="31530"/>
                  </a:lnTo>
                  <a:lnTo>
                    <a:pt x="12280" y="31457"/>
                  </a:lnTo>
                  <a:lnTo>
                    <a:pt x="12517" y="31383"/>
                  </a:lnTo>
                  <a:lnTo>
                    <a:pt x="12517" y="31383"/>
                  </a:lnTo>
                  <a:lnTo>
                    <a:pt x="13001" y="31194"/>
                  </a:lnTo>
                  <a:lnTo>
                    <a:pt x="13541" y="30973"/>
                  </a:lnTo>
                  <a:lnTo>
                    <a:pt x="14107" y="30719"/>
                  </a:lnTo>
                  <a:lnTo>
                    <a:pt x="14713" y="30441"/>
                  </a:lnTo>
                  <a:lnTo>
                    <a:pt x="15327" y="30146"/>
                  </a:lnTo>
                  <a:lnTo>
                    <a:pt x="15958" y="29843"/>
                  </a:lnTo>
                  <a:lnTo>
                    <a:pt x="16589" y="29523"/>
                  </a:lnTo>
                  <a:lnTo>
                    <a:pt x="17211" y="29204"/>
                  </a:lnTo>
                  <a:lnTo>
                    <a:pt x="18383" y="28589"/>
                  </a:lnTo>
                  <a:lnTo>
                    <a:pt x="19407" y="28032"/>
                  </a:lnTo>
                  <a:lnTo>
                    <a:pt x="20201" y="27582"/>
                  </a:lnTo>
                  <a:lnTo>
                    <a:pt x="20488" y="27410"/>
                  </a:lnTo>
                  <a:lnTo>
                    <a:pt x="20693" y="27287"/>
                  </a:lnTo>
                  <a:lnTo>
                    <a:pt x="20693" y="27287"/>
                  </a:lnTo>
                  <a:lnTo>
                    <a:pt x="20856" y="27189"/>
                  </a:lnTo>
                  <a:lnTo>
                    <a:pt x="21020" y="27090"/>
                  </a:lnTo>
                  <a:lnTo>
                    <a:pt x="21364" y="26894"/>
                  </a:lnTo>
                  <a:lnTo>
                    <a:pt x="21528" y="26787"/>
                  </a:lnTo>
                  <a:lnTo>
                    <a:pt x="21684" y="26681"/>
                  </a:lnTo>
                  <a:lnTo>
                    <a:pt x="21839" y="26566"/>
                  </a:lnTo>
                  <a:lnTo>
                    <a:pt x="21971" y="26443"/>
                  </a:lnTo>
                  <a:lnTo>
                    <a:pt x="22036" y="26378"/>
                  </a:lnTo>
                  <a:lnTo>
                    <a:pt x="22093" y="26304"/>
                  </a:lnTo>
                  <a:lnTo>
                    <a:pt x="22151" y="26230"/>
                  </a:lnTo>
                  <a:lnTo>
                    <a:pt x="22200" y="26148"/>
                  </a:lnTo>
                  <a:lnTo>
                    <a:pt x="22241" y="26075"/>
                  </a:lnTo>
                  <a:lnTo>
                    <a:pt x="22274" y="25985"/>
                  </a:lnTo>
                  <a:lnTo>
                    <a:pt x="22306" y="25894"/>
                  </a:lnTo>
                  <a:lnTo>
                    <a:pt x="22331" y="25796"/>
                  </a:lnTo>
                  <a:lnTo>
                    <a:pt x="22347" y="25698"/>
                  </a:lnTo>
                  <a:lnTo>
                    <a:pt x="22356" y="25591"/>
                  </a:lnTo>
                  <a:lnTo>
                    <a:pt x="22364" y="25477"/>
                  </a:lnTo>
                  <a:lnTo>
                    <a:pt x="22356" y="25362"/>
                  </a:lnTo>
                  <a:lnTo>
                    <a:pt x="22339" y="25239"/>
                  </a:lnTo>
                  <a:lnTo>
                    <a:pt x="22315" y="25108"/>
                  </a:lnTo>
                  <a:lnTo>
                    <a:pt x="22282" y="24969"/>
                  </a:lnTo>
                  <a:lnTo>
                    <a:pt x="22241" y="24829"/>
                  </a:lnTo>
                  <a:lnTo>
                    <a:pt x="22241" y="24829"/>
                  </a:lnTo>
                  <a:lnTo>
                    <a:pt x="22143" y="24535"/>
                  </a:lnTo>
                  <a:lnTo>
                    <a:pt x="22044" y="24256"/>
                  </a:lnTo>
                  <a:lnTo>
                    <a:pt x="21938" y="23994"/>
                  </a:lnTo>
                  <a:lnTo>
                    <a:pt x="21839" y="23732"/>
                  </a:lnTo>
                  <a:lnTo>
                    <a:pt x="21635" y="23249"/>
                  </a:lnTo>
                  <a:lnTo>
                    <a:pt x="21422" y="22806"/>
                  </a:lnTo>
                  <a:lnTo>
                    <a:pt x="21209" y="22397"/>
                  </a:lnTo>
                  <a:lnTo>
                    <a:pt x="21004" y="22012"/>
                  </a:lnTo>
                  <a:lnTo>
                    <a:pt x="20791" y="21659"/>
                  </a:lnTo>
                  <a:lnTo>
                    <a:pt x="20586" y="21332"/>
                  </a:lnTo>
                  <a:lnTo>
                    <a:pt x="20390" y="21029"/>
                  </a:lnTo>
                  <a:lnTo>
                    <a:pt x="20193" y="20742"/>
                  </a:lnTo>
                  <a:lnTo>
                    <a:pt x="19816" y="20201"/>
                  </a:lnTo>
                  <a:lnTo>
                    <a:pt x="19644" y="19947"/>
                  </a:lnTo>
                  <a:lnTo>
                    <a:pt x="19480" y="19702"/>
                  </a:lnTo>
                  <a:lnTo>
                    <a:pt x="19333" y="19448"/>
                  </a:lnTo>
                  <a:lnTo>
                    <a:pt x="19194" y="19194"/>
                  </a:lnTo>
                  <a:lnTo>
                    <a:pt x="19071" y="18940"/>
                  </a:lnTo>
                  <a:lnTo>
                    <a:pt x="18964" y="18669"/>
                  </a:lnTo>
                  <a:lnTo>
                    <a:pt x="18915" y="18530"/>
                  </a:lnTo>
                  <a:lnTo>
                    <a:pt x="18874" y="18383"/>
                  </a:lnTo>
                  <a:lnTo>
                    <a:pt x="18833" y="18243"/>
                  </a:lnTo>
                  <a:lnTo>
                    <a:pt x="18800" y="18088"/>
                  </a:lnTo>
                  <a:lnTo>
                    <a:pt x="18768" y="17932"/>
                  </a:lnTo>
                  <a:lnTo>
                    <a:pt x="18743" y="17768"/>
                  </a:lnTo>
                  <a:lnTo>
                    <a:pt x="18727" y="17604"/>
                  </a:lnTo>
                  <a:lnTo>
                    <a:pt x="18710" y="17432"/>
                  </a:lnTo>
                  <a:lnTo>
                    <a:pt x="18702" y="17252"/>
                  </a:lnTo>
                  <a:lnTo>
                    <a:pt x="18702" y="17064"/>
                  </a:lnTo>
                  <a:lnTo>
                    <a:pt x="18702" y="16867"/>
                  </a:lnTo>
                  <a:lnTo>
                    <a:pt x="18710" y="16662"/>
                  </a:lnTo>
                  <a:lnTo>
                    <a:pt x="18727" y="16458"/>
                  </a:lnTo>
                  <a:lnTo>
                    <a:pt x="18751" y="16236"/>
                  </a:lnTo>
                  <a:lnTo>
                    <a:pt x="18776" y="16007"/>
                  </a:lnTo>
                  <a:lnTo>
                    <a:pt x="18809" y="15770"/>
                  </a:lnTo>
                  <a:lnTo>
                    <a:pt x="18850" y="15516"/>
                  </a:lnTo>
                  <a:lnTo>
                    <a:pt x="18899" y="15262"/>
                  </a:lnTo>
                  <a:lnTo>
                    <a:pt x="19013" y="14705"/>
                  </a:lnTo>
                  <a:lnTo>
                    <a:pt x="19161" y="14107"/>
                  </a:lnTo>
                  <a:lnTo>
                    <a:pt x="19341" y="13460"/>
                  </a:lnTo>
                  <a:lnTo>
                    <a:pt x="19546" y="12755"/>
                  </a:lnTo>
                  <a:lnTo>
                    <a:pt x="19792" y="11993"/>
                  </a:lnTo>
                  <a:lnTo>
                    <a:pt x="19792" y="11993"/>
                  </a:lnTo>
                  <a:lnTo>
                    <a:pt x="19923" y="11600"/>
                  </a:lnTo>
                  <a:lnTo>
                    <a:pt x="20037" y="11199"/>
                  </a:lnTo>
                  <a:lnTo>
                    <a:pt x="20152" y="10814"/>
                  </a:lnTo>
                  <a:lnTo>
                    <a:pt x="20250" y="10429"/>
                  </a:lnTo>
                  <a:lnTo>
                    <a:pt x="20349" y="10052"/>
                  </a:lnTo>
                  <a:lnTo>
                    <a:pt x="20431" y="9675"/>
                  </a:lnTo>
                  <a:lnTo>
                    <a:pt x="20504" y="9315"/>
                  </a:lnTo>
                  <a:lnTo>
                    <a:pt x="20570" y="8954"/>
                  </a:lnTo>
                  <a:lnTo>
                    <a:pt x="20619" y="8594"/>
                  </a:lnTo>
                  <a:lnTo>
                    <a:pt x="20668" y="8250"/>
                  </a:lnTo>
                  <a:lnTo>
                    <a:pt x="20701" y="7906"/>
                  </a:lnTo>
                  <a:lnTo>
                    <a:pt x="20725" y="7570"/>
                  </a:lnTo>
                  <a:lnTo>
                    <a:pt x="20742" y="7242"/>
                  </a:lnTo>
                  <a:lnTo>
                    <a:pt x="20742" y="6923"/>
                  </a:lnTo>
                  <a:lnTo>
                    <a:pt x="20734" y="6611"/>
                  </a:lnTo>
                  <a:lnTo>
                    <a:pt x="20717" y="6300"/>
                  </a:lnTo>
                  <a:lnTo>
                    <a:pt x="20693" y="5997"/>
                  </a:lnTo>
                  <a:lnTo>
                    <a:pt x="20652" y="5702"/>
                  </a:lnTo>
                  <a:lnTo>
                    <a:pt x="20603" y="5415"/>
                  </a:lnTo>
                  <a:lnTo>
                    <a:pt x="20545" y="5137"/>
                  </a:lnTo>
                  <a:lnTo>
                    <a:pt x="20471" y="4867"/>
                  </a:lnTo>
                  <a:lnTo>
                    <a:pt x="20390" y="4604"/>
                  </a:lnTo>
                  <a:lnTo>
                    <a:pt x="20291" y="4342"/>
                  </a:lnTo>
                  <a:lnTo>
                    <a:pt x="20185" y="4096"/>
                  </a:lnTo>
                  <a:lnTo>
                    <a:pt x="20070" y="3851"/>
                  </a:lnTo>
                  <a:lnTo>
                    <a:pt x="19939" y="3621"/>
                  </a:lnTo>
                  <a:lnTo>
                    <a:pt x="19792" y="3392"/>
                  </a:lnTo>
                  <a:lnTo>
                    <a:pt x="19636" y="3179"/>
                  </a:lnTo>
                  <a:lnTo>
                    <a:pt x="19472" y="2966"/>
                  </a:lnTo>
                  <a:lnTo>
                    <a:pt x="19292" y="2769"/>
                  </a:lnTo>
                  <a:lnTo>
                    <a:pt x="19103" y="2573"/>
                  </a:lnTo>
                  <a:lnTo>
                    <a:pt x="18899" y="2393"/>
                  </a:lnTo>
                  <a:lnTo>
                    <a:pt x="18899" y="2393"/>
                  </a:lnTo>
                  <a:lnTo>
                    <a:pt x="18784" y="2303"/>
                  </a:lnTo>
                  <a:lnTo>
                    <a:pt x="18661" y="2212"/>
                  </a:lnTo>
                  <a:lnTo>
                    <a:pt x="18530" y="2122"/>
                  </a:lnTo>
                  <a:lnTo>
                    <a:pt x="18383" y="2024"/>
                  </a:lnTo>
                  <a:lnTo>
                    <a:pt x="18071" y="1844"/>
                  </a:lnTo>
                  <a:lnTo>
                    <a:pt x="17719" y="1655"/>
                  </a:lnTo>
                  <a:lnTo>
                    <a:pt x="17326" y="1467"/>
                  </a:lnTo>
                  <a:lnTo>
                    <a:pt x="16908" y="1287"/>
                  </a:lnTo>
                  <a:lnTo>
                    <a:pt x="16458" y="1115"/>
                  </a:lnTo>
                  <a:lnTo>
                    <a:pt x="15974" y="943"/>
                  </a:lnTo>
                  <a:lnTo>
                    <a:pt x="15475" y="787"/>
                  </a:lnTo>
                  <a:lnTo>
                    <a:pt x="14950" y="631"/>
                  </a:lnTo>
                  <a:lnTo>
                    <a:pt x="14402" y="492"/>
                  </a:lnTo>
                  <a:lnTo>
                    <a:pt x="13844" y="369"/>
                  </a:lnTo>
                  <a:lnTo>
                    <a:pt x="13263" y="263"/>
                  </a:lnTo>
                  <a:lnTo>
                    <a:pt x="12681" y="173"/>
                  </a:lnTo>
                  <a:lnTo>
                    <a:pt x="12378" y="132"/>
                  </a:lnTo>
                  <a:lnTo>
                    <a:pt x="12083" y="99"/>
                  </a:lnTo>
                  <a:lnTo>
                    <a:pt x="11780" y="66"/>
                  </a:lnTo>
                  <a:lnTo>
                    <a:pt x="11477" y="42"/>
                  </a:lnTo>
                  <a:lnTo>
                    <a:pt x="11174" y="25"/>
                  </a:lnTo>
                  <a:lnTo>
                    <a:pt x="10863" y="9"/>
                  </a:lnTo>
                  <a:lnTo>
                    <a:pt x="10560" y="1"/>
                  </a:lnTo>
                  <a:lnTo>
                    <a:pt x="10257" y="1"/>
                  </a:lnTo>
                  <a:lnTo>
                    <a:pt x="9953" y="9"/>
                  </a:lnTo>
                  <a:lnTo>
                    <a:pt x="9642" y="17"/>
                  </a:lnTo>
                  <a:lnTo>
                    <a:pt x="9339" y="42"/>
                  </a:lnTo>
                  <a:lnTo>
                    <a:pt x="9036" y="66"/>
                  </a:lnTo>
                  <a:lnTo>
                    <a:pt x="8741" y="99"/>
                  </a:lnTo>
                  <a:lnTo>
                    <a:pt x="8438" y="140"/>
                  </a:lnTo>
                  <a:lnTo>
                    <a:pt x="8143" y="189"/>
                  </a:lnTo>
                  <a:lnTo>
                    <a:pt x="7848" y="238"/>
                  </a:lnTo>
                  <a:lnTo>
                    <a:pt x="7553" y="304"/>
                  </a:lnTo>
                  <a:lnTo>
                    <a:pt x="7267" y="377"/>
                  </a:lnTo>
                  <a:lnTo>
                    <a:pt x="6980" y="459"/>
                  </a:lnTo>
                  <a:lnTo>
                    <a:pt x="6693" y="550"/>
                  </a:lnTo>
                  <a:lnTo>
                    <a:pt x="6415" y="648"/>
                  </a:lnTo>
                  <a:lnTo>
                    <a:pt x="6144" y="754"/>
                  </a:lnTo>
                  <a:lnTo>
                    <a:pt x="5874" y="869"/>
                  </a:lnTo>
                  <a:lnTo>
                    <a:pt x="5612" y="992"/>
                  </a:lnTo>
                  <a:lnTo>
                    <a:pt x="5350" y="1131"/>
                  </a:lnTo>
                  <a:lnTo>
                    <a:pt x="5096" y="1270"/>
                  </a:lnTo>
                  <a:lnTo>
                    <a:pt x="4850" y="1426"/>
                  </a:lnTo>
                  <a:lnTo>
                    <a:pt x="4613" y="1598"/>
                  </a:lnTo>
                  <a:lnTo>
                    <a:pt x="4375" y="1770"/>
                  </a:lnTo>
                  <a:lnTo>
                    <a:pt x="4146" y="1958"/>
                  </a:lnTo>
                  <a:lnTo>
                    <a:pt x="3924" y="2155"/>
                  </a:lnTo>
                  <a:lnTo>
                    <a:pt x="3711" y="2368"/>
                  </a:lnTo>
                  <a:lnTo>
                    <a:pt x="3507" y="2589"/>
                  </a:lnTo>
                  <a:lnTo>
                    <a:pt x="3310" y="2819"/>
                  </a:lnTo>
                  <a:lnTo>
                    <a:pt x="3122" y="3064"/>
                  </a:lnTo>
                  <a:lnTo>
                    <a:pt x="2950" y="3318"/>
                  </a:lnTo>
                  <a:lnTo>
                    <a:pt x="2950" y="33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4"/>
            <p:cNvSpPr/>
            <p:nvPr/>
          </p:nvSpPr>
          <p:spPr>
            <a:xfrm>
              <a:off x="1836989" y="2586663"/>
              <a:ext cx="134710" cy="112434"/>
            </a:xfrm>
            <a:custGeom>
              <a:rect b="b" l="l" r="r" t="t"/>
              <a:pathLst>
                <a:path extrusionOk="0" h="5956" w="7136">
                  <a:moveTo>
                    <a:pt x="1041" y="0"/>
                  </a:moveTo>
                  <a:lnTo>
                    <a:pt x="1041" y="0"/>
                  </a:lnTo>
                  <a:lnTo>
                    <a:pt x="1016" y="279"/>
                  </a:lnTo>
                  <a:lnTo>
                    <a:pt x="983" y="582"/>
                  </a:lnTo>
                  <a:lnTo>
                    <a:pt x="893" y="1221"/>
                  </a:lnTo>
                  <a:lnTo>
                    <a:pt x="779" y="1917"/>
                  </a:lnTo>
                  <a:lnTo>
                    <a:pt x="647" y="2663"/>
                  </a:lnTo>
                  <a:lnTo>
                    <a:pt x="500" y="3449"/>
                  </a:lnTo>
                  <a:lnTo>
                    <a:pt x="344" y="4260"/>
                  </a:lnTo>
                  <a:lnTo>
                    <a:pt x="0" y="5956"/>
                  </a:lnTo>
                  <a:lnTo>
                    <a:pt x="7135" y="5956"/>
                  </a:lnTo>
                  <a:lnTo>
                    <a:pt x="7135" y="5956"/>
                  </a:lnTo>
                  <a:lnTo>
                    <a:pt x="6832" y="5481"/>
                  </a:lnTo>
                  <a:lnTo>
                    <a:pt x="6521" y="5005"/>
                  </a:lnTo>
                  <a:lnTo>
                    <a:pt x="6201" y="4539"/>
                  </a:lnTo>
                  <a:lnTo>
                    <a:pt x="5874" y="4080"/>
                  </a:lnTo>
                  <a:lnTo>
                    <a:pt x="5530" y="3637"/>
                  </a:lnTo>
                  <a:lnTo>
                    <a:pt x="5186" y="3203"/>
                  </a:lnTo>
                  <a:lnTo>
                    <a:pt x="4825" y="2786"/>
                  </a:lnTo>
                  <a:lnTo>
                    <a:pt x="4637" y="2589"/>
                  </a:lnTo>
                  <a:lnTo>
                    <a:pt x="4448" y="2384"/>
                  </a:lnTo>
                  <a:lnTo>
                    <a:pt x="4260" y="2196"/>
                  </a:lnTo>
                  <a:lnTo>
                    <a:pt x="4063" y="2007"/>
                  </a:lnTo>
                  <a:lnTo>
                    <a:pt x="3867" y="1819"/>
                  </a:lnTo>
                  <a:lnTo>
                    <a:pt x="3670" y="1647"/>
                  </a:lnTo>
                  <a:lnTo>
                    <a:pt x="3474" y="1475"/>
                  </a:lnTo>
                  <a:lnTo>
                    <a:pt x="3269" y="1303"/>
                  </a:lnTo>
                  <a:lnTo>
                    <a:pt x="3056" y="1147"/>
                  </a:lnTo>
                  <a:lnTo>
                    <a:pt x="2843" y="992"/>
                  </a:lnTo>
                  <a:lnTo>
                    <a:pt x="2630" y="844"/>
                  </a:lnTo>
                  <a:lnTo>
                    <a:pt x="2417" y="697"/>
                  </a:lnTo>
                  <a:lnTo>
                    <a:pt x="2196" y="566"/>
                  </a:lnTo>
                  <a:lnTo>
                    <a:pt x="1966" y="435"/>
                  </a:lnTo>
                  <a:lnTo>
                    <a:pt x="1745" y="320"/>
                  </a:lnTo>
                  <a:lnTo>
                    <a:pt x="1508" y="205"/>
                  </a:lnTo>
                  <a:lnTo>
                    <a:pt x="1278" y="99"/>
                  </a:lnTo>
                  <a:lnTo>
                    <a:pt x="1041" y="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4F55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4"/>
            <p:cNvSpPr/>
            <p:nvPr/>
          </p:nvSpPr>
          <p:spPr>
            <a:xfrm>
              <a:off x="1878274" y="2566559"/>
              <a:ext cx="373774" cy="132539"/>
            </a:xfrm>
            <a:custGeom>
              <a:rect b="b" l="l" r="r" t="t"/>
              <a:pathLst>
                <a:path extrusionOk="0" h="7021" w="19800">
                  <a:moveTo>
                    <a:pt x="2556" y="7021"/>
                  </a:moveTo>
                  <a:lnTo>
                    <a:pt x="2556" y="7021"/>
                  </a:lnTo>
                  <a:lnTo>
                    <a:pt x="2286" y="6693"/>
                  </a:lnTo>
                  <a:lnTo>
                    <a:pt x="2032" y="6341"/>
                  </a:lnTo>
                  <a:lnTo>
                    <a:pt x="1778" y="5980"/>
                  </a:lnTo>
                  <a:lnTo>
                    <a:pt x="1524" y="5604"/>
                  </a:lnTo>
                  <a:lnTo>
                    <a:pt x="1287" y="5219"/>
                  </a:lnTo>
                  <a:lnTo>
                    <a:pt x="1065" y="4817"/>
                  </a:lnTo>
                  <a:lnTo>
                    <a:pt x="959" y="4604"/>
                  </a:lnTo>
                  <a:lnTo>
                    <a:pt x="852" y="4399"/>
                  </a:lnTo>
                  <a:lnTo>
                    <a:pt x="754" y="4186"/>
                  </a:lnTo>
                  <a:lnTo>
                    <a:pt x="664" y="3973"/>
                  </a:lnTo>
                  <a:lnTo>
                    <a:pt x="574" y="3752"/>
                  </a:lnTo>
                  <a:lnTo>
                    <a:pt x="492" y="3531"/>
                  </a:lnTo>
                  <a:lnTo>
                    <a:pt x="410" y="3310"/>
                  </a:lnTo>
                  <a:lnTo>
                    <a:pt x="336" y="3081"/>
                  </a:lnTo>
                  <a:lnTo>
                    <a:pt x="271" y="2851"/>
                  </a:lnTo>
                  <a:lnTo>
                    <a:pt x="213" y="2622"/>
                  </a:lnTo>
                  <a:lnTo>
                    <a:pt x="156" y="2392"/>
                  </a:lnTo>
                  <a:lnTo>
                    <a:pt x="115" y="2155"/>
                  </a:lnTo>
                  <a:lnTo>
                    <a:pt x="74" y="1917"/>
                  </a:lnTo>
                  <a:lnTo>
                    <a:pt x="41" y="1672"/>
                  </a:lnTo>
                  <a:lnTo>
                    <a:pt x="17" y="1434"/>
                  </a:lnTo>
                  <a:lnTo>
                    <a:pt x="1" y="1188"/>
                  </a:lnTo>
                  <a:lnTo>
                    <a:pt x="1" y="943"/>
                  </a:lnTo>
                  <a:lnTo>
                    <a:pt x="1" y="697"/>
                  </a:lnTo>
                  <a:lnTo>
                    <a:pt x="9" y="443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50" y="156"/>
                  </a:lnTo>
                  <a:lnTo>
                    <a:pt x="66" y="140"/>
                  </a:lnTo>
                  <a:lnTo>
                    <a:pt x="99" y="123"/>
                  </a:lnTo>
                  <a:lnTo>
                    <a:pt x="164" y="91"/>
                  </a:lnTo>
                  <a:lnTo>
                    <a:pt x="271" y="66"/>
                  </a:lnTo>
                  <a:lnTo>
                    <a:pt x="394" y="41"/>
                  </a:lnTo>
                  <a:lnTo>
                    <a:pt x="541" y="25"/>
                  </a:lnTo>
                  <a:lnTo>
                    <a:pt x="713" y="17"/>
                  </a:lnTo>
                  <a:lnTo>
                    <a:pt x="902" y="9"/>
                  </a:lnTo>
                  <a:lnTo>
                    <a:pt x="1360" y="0"/>
                  </a:lnTo>
                  <a:lnTo>
                    <a:pt x="1885" y="0"/>
                  </a:lnTo>
                  <a:lnTo>
                    <a:pt x="2491" y="25"/>
                  </a:lnTo>
                  <a:lnTo>
                    <a:pt x="3154" y="50"/>
                  </a:lnTo>
                  <a:lnTo>
                    <a:pt x="3883" y="99"/>
                  </a:lnTo>
                  <a:lnTo>
                    <a:pt x="4653" y="148"/>
                  </a:lnTo>
                  <a:lnTo>
                    <a:pt x="5472" y="205"/>
                  </a:lnTo>
                  <a:lnTo>
                    <a:pt x="6324" y="271"/>
                  </a:lnTo>
                  <a:lnTo>
                    <a:pt x="8110" y="426"/>
                  </a:lnTo>
                  <a:lnTo>
                    <a:pt x="9945" y="598"/>
                  </a:lnTo>
                  <a:lnTo>
                    <a:pt x="11788" y="779"/>
                  </a:lnTo>
                  <a:lnTo>
                    <a:pt x="13566" y="959"/>
                  </a:lnTo>
                  <a:lnTo>
                    <a:pt x="15229" y="1139"/>
                  </a:lnTo>
                  <a:lnTo>
                    <a:pt x="16720" y="1303"/>
                  </a:lnTo>
                  <a:lnTo>
                    <a:pt x="18956" y="1557"/>
                  </a:lnTo>
                  <a:lnTo>
                    <a:pt x="19800" y="1655"/>
                  </a:lnTo>
                  <a:lnTo>
                    <a:pt x="18841" y="7021"/>
                  </a:lnTo>
                  <a:lnTo>
                    <a:pt x="2556" y="7021"/>
                  </a:lnTo>
                  <a:close/>
                </a:path>
              </a:pathLst>
            </a:custGeom>
            <a:solidFill>
              <a:srgbClr val="6067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4"/>
            <p:cNvSpPr/>
            <p:nvPr/>
          </p:nvSpPr>
          <p:spPr>
            <a:xfrm>
              <a:off x="1204064" y="2303217"/>
              <a:ext cx="217431" cy="87082"/>
            </a:xfrm>
            <a:custGeom>
              <a:rect b="b" l="l" r="r" t="t"/>
              <a:pathLst>
                <a:path extrusionOk="0" h="4613" w="11518">
                  <a:moveTo>
                    <a:pt x="9912" y="0"/>
                  </a:moveTo>
                  <a:lnTo>
                    <a:pt x="9912" y="0"/>
                  </a:lnTo>
                  <a:lnTo>
                    <a:pt x="9175" y="41"/>
                  </a:lnTo>
                  <a:lnTo>
                    <a:pt x="8429" y="82"/>
                  </a:lnTo>
                  <a:lnTo>
                    <a:pt x="7700" y="107"/>
                  </a:lnTo>
                  <a:lnTo>
                    <a:pt x="6979" y="131"/>
                  </a:lnTo>
                  <a:lnTo>
                    <a:pt x="5587" y="164"/>
                  </a:lnTo>
                  <a:lnTo>
                    <a:pt x="4276" y="180"/>
                  </a:lnTo>
                  <a:lnTo>
                    <a:pt x="3080" y="189"/>
                  </a:lnTo>
                  <a:lnTo>
                    <a:pt x="2024" y="189"/>
                  </a:lnTo>
                  <a:lnTo>
                    <a:pt x="1147" y="189"/>
                  </a:lnTo>
                  <a:lnTo>
                    <a:pt x="467" y="189"/>
                  </a:lnTo>
                  <a:lnTo>
                    <a:pt x="467" y="189"/>
                  </a:lnTo>
                  <a:lnTo>
                    <a:pt x="385" y="197"/>
                  </a:lnTo>
                  <a:lnTo>
                    <a:pt x="320" y="205"/>
                  </a:lnTo>
                  <a:lnTo>
                    <a:pt x="254" y="213"/>
                  </a:lnTo>
                  <a:lnTo>
                    <a:pt x="197" y="230"/>
                  </a:lnTo>
                  <a:lnTo>
                    <a:pt x="156" y="254"/>
                  </a:lnTo>
                  <a:lnTo>
                    <a:pt x="115" y="279"/>
                  </a:lnTo>
                  <a:lnTo>
                    <a:pt x="82" y="303"/>
                  </a:lnTo>
                  <a:lnTo>
                    <a:pt x="49" y="336"/>
                  </a:lnTo>
                  <a:lnTo>
                    <a:pt x="33" y="369"/>
                  </a:lnTo>
                  <a:lnTo>
                    <a:pt x="17" y="402"/>
                  </a:lnTo>
                  <a:lnTo>
                    <a:pt x="0" y="442"/>
                  </a:lnTo>
                  <a:lnTo>
                    <a:pt x="0" y="483"/>
                  </a:lnTo>
                  <a:lnTo>
                    <a:pt x="8" y="565"/>
                  </a:lnTo>
                  <a:lnTo>
                    <a:pt x="33" y="655"/>
                  </a:lnTo>
                  <a:lnTo>
                    <a:pt x="74" y="746"/>
                  </a:lnTo>
                  <a:lnTo>
                    <a:pt x="131" y="827"/>
                  </a:lnTo>
                  <a:lnTo>
                    <a:pt x="197" y="909"/>
                  </a:lnTo>
                  <a:lnTo>
                    <a:pt x="279" y="991"/>
                  </a:lnTo>
                  <a:lnTo>
                    <a:pt x="369" y="1057"/>
                  </a:lnTo>
                  <a:lnTo>
                    <a:pt x="467" y="1114"/>
                  </a:lnTo>
                  <a:lnTo>
                    <a:pt x="565" y="1155"/>
                  </a:lnTo>
                  <a:lnTo>
                    <a:pt x="672" y="1188"/>
                  </a:lnTo>
                  <a:lnTo>
                    <a:pt x="672" y="1188"/>
                  </a:lnTo>
                  <a:lnTo>
                    <a:pt x="1147" y="1262"/>
                  </a:lnTo>
                  <a:lnTo>
                    <a:pt x="1606" y="1327"/>
                  </a:lnTo>
                  <a:lnTo>
                    <a:pt x="2024" y="1376"/>
                  </a:lnTo>
                  <a:lnTo>
                    <a:pt x="2400" y="1417"/>
                  </a:lnTo>
                  <a:lnTo>
                    <a:pt x="2949" y="1458"/>
                  </a:lnTo>
                  <a:lnTo>
                    <a:pt x="3162" y="1466"/>
                  </a:lnTo>
                  <a:lnTo>
                    <a:pt x="3162" y="1466"/>
                  </a:lnTo>
                  <a:lnTo>
                    <a:pt x="3072" y="1491"/>
                  </a:lnTo>
                  <a:lnTo>
                    <a:pt x="2990" y="1516"/>
                  </a:lnTo>
                  <a:lnTo>
                    <a:pt x="2916" y="1548"/>
                  </a:lnTo>
                  <a:lnTo>
                    <a:pt x="2859" y="1589"/>
                  </a:lnTo>
                  <a:lnTo>
                    <a:pt x="2810" y="1630"/>
                  </a:lnTo>
                  <a:lnTo>
                    <a:pt x="2769" y="1679"/>
                  </a:lnTo>
                  <a:lnTo>
                    <a:pt x="2736" y="1720"/>
                  </a:lnTo>
                  <a:lnTo>
                    <a:pt x="2712" y="1778"/>
                  </a:lnTo>
                  <a:lnTo>
                    <a:pt x="2695" y="1835"/>
                  </a:lnTo>
                  <a:lnTo>
                    <a:pt x="2687" y="1892"/>
                  </a:lnTo>
                  <a:lnTo>
                    <a:pt x="2679" y="1950"/>
                  </a:lnTo>
                  <a:lnTo>
                    <a:pt x="2687" y="2015"/>
                  </a:lnTo>
                  <a:lnTo>
                    <a:pt x="2695" y="2081"/>
                  </a:lnTo>
                  <a:lnTo>
                    <a:pt x="2712" y="2146"/>
                  </a:lnTo>
                  <a:lnTo>
                    <a:pt x="2761" y="2277"/>
                  </a:lnTo>
                  <a:lnTo>
                    <a:pt x="2826" y="2417"/>
                  </a:lnTo>
                  <a:lnTo>
                    <a:pt x="2908" y="2556"/>
                  </a:lnTo>
                  <a:lnTo>
                    <a:pt x="3007" y="2687"/>
                  </a:lnTo>
                  <a:lnTo>
                    <a:pt x="3113" y="2826"/>
                  </a:lnTo>
                  <a:lnTo>
                    <a:pt x="3228" y="2949"/>
                  </a:lnTo>
                  <a:lnTo>
                    <a:pt x="3342" y="3064"/>
                  </a:lnTo>
                  <a:lnTo>
                    <a:pt x="3457" y="3170"/>
                  </a:lnTo>
                  <a:lnTo>
                    <a:pt x="3572" y="3260"/>
                  </a:lnTo>
                  <a:lnTo>
                    <a:pt x="3572" y="3260"/>
                  </a:lnTo>
                  <a:lnTo>
                    <a:pt x="3580" y="3269"/>
                  </a:lnTo>
                  <a:lnTo>
                    <a:pt x="3572" y="3277"/>
                  </a:lnTo>
                  <a:lnTo>
                    <a:pt x="3531" y="3301"/>
                  </a:lnTo>
                  <a:lnTo>
                    <a:pt x="3392" y="3351"/>
                  </a:lnTo>
                  <a:lnTo>
                    <a:pt x="3392" y="3351"/>
                  </a:lnTo>
                  <a:lnTo>
                    <a:pt x="3318" y="3383"/>
                  </a:lnTo>
                  <a:lnTo>
                    <a:pt x="3269" y="3416"/>
                  </a:lnTo>
                  <a:lnTo>
                    <a:pt x="3236" y="3465"/>
                  </a:lnTo>
                  <a:lnTo>
                    <a:pt x="3211" y="3514"/>
                  </a:lnTo>
                  <a:lnTo>
                    <a:pt x="3203" y="3572"/>
                  </a:lnTo>
                  <a:lnTo>
                    <a:pt x="3211" y="3629"/>
                  </a:lnTo>
                  <a:lnTo>
                    <a:pt x="3228" y="3695"/>
                  </a:lnTo>
                  <a:lnTo>
                    <a:pt x="3244" y="3760"/>
                  </a:lnTo>
                  <a:lnTo>
                    <a:pt x="3277" y="3826"/>
                  </a:lnTo>
                  <a:lnTo>
                    <a:pt x="3310" y="3891"/>
                  </a:lnTo>
                  <a:lnTo>
                    <a:pt x="3392" y="4006"/>
                  </a:lnTo>
                  <a:lnTo>
                    <a:pt x="3482" y="4112"/>
                  </a:lnTo>
                  <a:lnTo>
                    <a:pt x="3564" y="4178"/>
                  </a:lnTo>
                  <a:lnTo>
                    <a:pt x="3564" y="4178"/>
                  </a:lnTo>
                  <a:lnTo>
                    <a:pt x="3670" y="4243"/>
                  </a:lnTo>
                  <a:lnTo>
                    <a:pt x="3801" y="4309"/>
                  </a:lnTo>
                  <a:lnTo>
                    <a:pt x="3949" y="4358"/>
                  </a:lnTo>
                  <a:lnTo>
                    <a:pt x="4121" y="4407"/>
                  </a:lnTo>
                  <a:lnTo>
                    <a:pt x="4301" y="4448"/>
                  </a:lnTo>
                  <a:lnTo>
                    <a:pt x="4506" y="4489"/>
                  </a:lnTo>
                  <a:lnTo>
                    <a:pt x="4719" y="4522"/>
                  </a:lnTo>
                  <a:lnTo>
                    <a:pt x="4940" y="4546"/>
                  </a:lnTo>
                  <a:lnTo>
                    <a:pt x="5177" y="4571"/>
                  </a:lnTo>
                  <a:lnTo>
                    <a:pt x="5423" y="4587"/>
                  </a:lnTo>
                  <a:lnTo>
                    <a:pt x="5939" y="4604"/>
                  </a:lnTo>
                  <a:lnTo>
                    <a:pt x="6472" y="4612"/>
                  </a:lnTo>
                  <a:lnTo>
                    <a:pt x="7012" y="4596"/>
                  </a:lnTo>
                  <a:lnTo>
                    <a:pt x="7545" y="4563"/>
                  </a:lnTo>
                  <a:lnTo>
                    <a:pt x="8061" y="4522"/>
                  </a:lnTo>
                  <a:lnTo>
                    <a:pt x="8552" y="4465"/>
                  </a:lnTo>
                  <a:lnTo>
                    <a:pt x="9003" y="4391"/>
                  </a:lnTo>
                  <a:lnTo>
                    <a:pt x="9208" y="4350"/>
                  </a:lnTo>
                  <a:lnTo>
                    <a:pt x="9396" y="4309"/>
                  </a:lnTo>
                  <a:lnTo>
                    <a:pt x="9576" y="4268"/>
                  </a:lnTo>
                  <a:lnTo>
                    <a:pt x="9732" y="4219"/>
                  </a:lnTo>
                  <a:lnTo>
                    <a:pt x="9871" y="4170"/>
                  </a:lnTo>
                  <a:lnTo>
                    <a:pt x="9986" y="4121"/>
                  </a:lnTo>
                  <a:lnTo>
                    <a:pt x="10084" y="4063"/>
                  </a:lnTo>
                  <a:lnTo>
                    <a:pt x="10158" y="4014"/>
                  </a:lnTo>
                  <a:lnTo>
                    <a:pt x="10158" y="4014"/>
                  </a:lnTo>
                  <a:lnTo>
                    <a:pt x="10346" y="3826"/>
                  </a:lnTo>
                  <a:lnTo>
                    <a:pt x="10526" y="3654"/>
                  </a:lnTo>
                  <a:lnTo>
                    <a:pt x="10682" y="3490"/>
                  </a:lnTo>
                  <a:lnTo>
                    <a:pt x="10821" y="3342"/>
                  </a:lnTo>
                  <a:lnTo>
                    <a:pt x="11059" y="3064"/>
                  </a:lnTo>
                  <a:lnTo>
                    <a:pt x="11239" y="2834"/>
                  </a:lnTo>
                  <a:lnTo>
                    <a:pt x="11370" y="2654"/>
                  </a:lnTo>
                  <a:lnTo>
                    <a:pt x="11460" y="2515"/>
                  </a:lnTo>
                  <a:lnTo>
                    <a:pt x="11518" y="2408"/>
                  </a:lnTo>
                  <a:lnTo>
                    <a:pt x="9912" y="0"/>
                  </a:lnTo>
                  <a:close/>
                </a:path>
              </a:pathLst>
            </a:custGeom>
            <a:solidFill>
              <a:srgbClr val="E3AB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4"/>
            <p:cNvSpPr/>
            <p:nvPr/>
          </p:nvSpPr>
          <p:spPr>
            <a:xfrm>
              <a:off x="1368600" y="1930840"/>
              <a:ext cx="629376" cy="487436"/>
            </a:xfrm>
            <a:custGeom>
              <a:rect b="b" l="l" r="r" t="t"/>
              <a:pathLst>
                <a:path extrusionOk="0" h="25821" w="33340">
                  <a:moveTo>
                    <a:pt x="33340" y="1"/>
                  </a:moveTo>
                  <a:lnTo>
                    <a:pt x="33340" y="1"/>
                  </a:lnTo>
                  <a:lnTo>
                    <a:pt x="32988" y="99"/>
                  </a:lnTo>
                  <a:lnTo>
                    <a:pt x="32652" y="205"/>
                  </a:lnTo>
                  <a:lnTo>
                    <a:pt x="32316" y="312"/>
                  </a:lnTo>
                  <a:lnTo>
                    <a:pt x="31996" y="427"/>
                  </a:lnTo>
                  <a:lnTo>
                    <a:pt x="31677" y="550"/>
                  </a:lnTo>
                  <a:lnTo>
                    <a:pt x="31366" y="672"/>
                  </a:lnTo>
                  <a:lnTo>
                    <a:pt x="31063" y="795"/>
                  </a:lnTo>
                  <a:lnTo>
                    <a:pt x="30759" y="926"/>
                  </a:lnTo>
                  <a:lnTo>
                    <a:pt x="30473" y="1057"/>
                  </a:lnTo>
                  <a:lnTo>
                    <a:pt x="30186" y="1197"/>
                  </a:lnTo>
                  <a:lnTo>
                    <a:pt x="29908" y="1336"/>
                  </a:lnTo>
                  <a:lnTo>
                    <a:pt x="29629" y="1483"/>
                  </a:lnTo>
                  <a:lnTo>
                    <a:pt x="29367" y="1631"/>
                  </a:lnTo>
                  <a:lnTo>
                    <a:pt x="29105" y="1786"/>
                  </a:lnTo>
                  <a:lnTo>
                    <a:pt x="28843" y="1942"/>
                  </a:lnTo>
                  <a:lnTo>
                    <a:pt x="28589" y="2098"/>
                  </a:lnTo>
                  <a:lnTo>
                    <a:pt x="28335" y="2262"/>
                  </a:lnTo>
                  <a:lnTo>
                    <a:pt x="28089" y="2425"/>
                  </a:lnTo>
                  <a:lnTo>
                    <a:pt x="27614" y="2769"/>
                  </a:lnTo>
                  <a:lnTo>
                    <a:pt x="27147" y="3122"/>
                  </a:lnTo>
                  <a:lnTo>
                    <a:pt x="26696" y="3490"/>
                  </a:lnTo>
                  <a:lnTo>
                    <a:pt x="26246" y="3867"/>
                  </a:lnTo>
                  <a:lnTo>
                    <a:pt x="25812" y="4260"/>
                  </a:lnTo>
                  <a:lnTo>
                    <a:pt x="25386" y="4670"/>
                  </a:lnTo>
                  <a:lnTo>
                    <a:pt x="24960" y="5080"/>
                  </a:lnTo>
                  <a:lnTo>
                    <a:pt x="24534" y="5505"/>
                  </a:lnTo>
                  <a:lnTo>
                    <a:pt x="24108" y="5940"/>
                  </a:lnTo>
                  <a:lnTo>
                    <a:pt x="23256" y="6841"/>
                  </a:lnTo>
                  <a:lnTo>
                    <a:pt x="22379" y="7783"/>
                  </a:lnTo>
                  <a:lnTo>
                    <a:pt x="21470" y="8749"/>
                  </a:lnTo>
                  <a:lnTo>
                    <a:pt x="20995" y="9249"/>
                  </a:lnTo>
                  <a:lnTo>
                    <a:pt x="20504" y="9757"/>
                  </a:lnTo>
                  <a:lnTo>
                    <a:pt x="20004" y="10265"/>
                  </a:lnTo>
                  <a:lnTo>
                    <a:pt x="19480" y="10781"/>
                  </a:lnTo>
                  <a:lnTo>
                    <a:pt x="18931" y="11305"/>
                  </a:lnTo>
                  <a:lnTo>
                    <a:pt x="18366" y="11838"/>
                  </a:lnTo>
                  <a:lnTo>
                    <a:pt x="17768" y="12370"/>
                  </a:lnTo>
                  <a:lnTo>
                    <a:pt x="17153" y="12911"/>
                  </a:lnTo>
                  <a:lnTo>
                    <a:pt x="17153" y="12911"/>
                  </a:lnTo>
                  <a:lnTo>
                    <a:pt x="16834" y="13181"/>
                  </a:lnTo>
                  <a:lnTo>
                    <a:pt x="16506" y="13435"/>
                  </a:lnTo>
                  <a:lnTo>
                    <a:pt x="16178" y="13689"/>
                  </a:lnTo>
                  <a:lnTo>
                    <a:pt x="15851" y="13935"/>
                  </a:lnTo>
                  <a:lnTo>
                    <a:pt x="15507" y="14172"/>
                  </a:lnTo>
                  <a:lnTo>
                    <a:pt x="15171" y="14410"/>
                  </a:lnTo>
                  <a:lnTo>
                    <a:pt x="14827" y="14631"/>
                  </a:lnTo>
                  <a:lnTo>
                    <a:pt x="14475" y="14852"/>
                  </a:lnTo>
                  <a:lnTo>
                    <a:pt x="14131" y="15065"/>
                  </a:lnTo>
                  <a:lnTo>
                    <a:pt x="13778" y="15270"/>
                  </a:lnTo>
                  <a:lnTo>
                    <a:pt x="13418" y="15466"/>
                  </a:lnTo>
                  <a:lnTo>
                    <a:pt x="13066" y="15663"/>
                  </a:lnTo>
                  <a:lnTo>
                    <a:pt x="12705" y="15852"/>
                  </a:lnTo>
                  <a:lnTo>
                    <a:pt x="12345" y="16032"/>
                  </a:lnTo>
                  <a:lnTo>
                    <a:pt x="11984" y="16204"/>
                  </a:lnTo>
                  <a:lnTo>
                    <a:pt x="11624" y="16376"/>
                  </a:lnTo>
                  <a:lnTo>
                    <a:pt x="11263" y="16540"/>
                  </a:lnTo>
                  <a:lnTo>
                    <a:pt x="10903" y="16695"/>
                  </a:lnTo>
                  <a:lnTo>
                    <a:pt x="10182" y="16990"/>
                  </a:lnTo>
                  <a:lnTo>
                    <a:pt x="9470" y="17269"/>
                  </a:lnTo>
                  <a:lnTo>
                    <a:pt x="8765" y="17523"/>
                  </a:lnTo>
                  <a:lnTo>
                    <a:pt x="8061" y="17760"/>
                  </a:lnTo>
                  <a:lnTo>
                    <a:pt x="7372" y="17973"/>
                  </a:lnTo>
                  <a:lnTo>
                    <a:pt x="6701" y="18178"/>
                  </a:lnTo>
                  <a:lnTo>
                    <a:pt x="6045" y="18358"/>
                  </a:lnTo>
                  <a:lnTo>
                    <a:pt x="5415" y="18514"/>
                  </a:lnTo>
                  <a:lnTo>
                    <a:pt x="4800" y="18661"/>
                  </a:lnTo>
                  <a:lnTo>
                    <a:pt x="4211" y="18792"/>
                  </a:lnTo>
                  <a:lnTo>
                    <a:pt x="3653" y="18915"/>
                  </a:lnTo>
                  <a:lnTo>
                    <a:pt x="3121" y="19013"/>
                  </a:lnTo>
                  <a:lnTo>
                    <a:pt x="2621" y="19104"/>
                  </a:lnTo>
                  <a:lnTo>
                    <a:pt x="2154" y="19185"/>
                  </a:lnTo>
                  <a:lnTo>
                    <a:pt x="1737" y="19251"/>
                  </a:lnTo>
                  <a:lnTo>
                    <a:pt x="1008" y="19349"/>
                  </a:lnTo>
                  <a:lnTo>
                    <a:pt x="459" y="19415"/>
                  </a:lnTo>
                  <a:lnTo>
                    <a:pt x="123" y="19456"/>
                  </a:lnTo>
                  <a:lnTo>
                    <a:pt x="0" y="19464"/>
                  </a:lnTo>
                  <a:lnTo>
                    <a:pt x="2892" y="25821"/>
                  </a:lnTo>
                  <a:lnTo>
                    <a:pt x="2892" y="25821"/>
                  </a:lnTo>
                  <a:lnTo>
                    <a:pt x="3391" y="25763"/>
                  </a:lnTo>
                  <a:lnTo>
                    <a:pt x="3981" y="25690"/>
                  </a:lnTo>
                  <a:lnTo>
                    <a:pt x="4776" y="25575"/>
                  </a:lnTo>
                  <a:lnTo>
                    <a:pt x="5734" y="25419"/>
                  </a:lnTo>
                  <a:lnTo>
                    <a:pt x="6275" y="25329"/>
                  </a:lnTo>
                  <a:lnTo>
                    <a:pt x="6848" y="25223"/>
                  </a:lnTo>
                  <a:lnTo>
                    <a:pt x="7446" y="25108"/>
                  </a:lnTo>
                  <a:lnTo>
                    <a:pt x="8077" y="24977"/>
                  </a:lnTo>
                  <a:lnTo>
                    <a:pt x="8740" y="24838"/>
                  </a:lnTo>
                  <a:lnTo>
                    <a:pt x="9420" y="24690"/>
                  </a:lnTo>
                  <a:lnTo>
                    <a:pt x="10117" y="24526"/>
                  </a:lnTo>
                  <a:lnTo>
                    <a:pt x="10838" y="24346"/>
                  </a:lnTo>
                  <a:lnTo>
                    <a:pt x="11567" y="24158"/>
                  </a:lnTo>
                  <a:lnTo>
                    <a:pt x="12312" y="23953"/>
                  </a:lnTo>
                  <a:lnTo>
                    <a:pt x="13057" y="23732"/>
                  </a:lnTo>
                  <a:lnTo>
                    <a:pt x="13819" y="23494"/>
                  </a:lnTo>
                  <a:lnTo>
                    <a:pt x="14573" y="23240"/>
                  </a:lnTo>
                  <a:lnTo>
                    <a:pt x="15327" y="22978"/>
                  </a:lnTo>
                  <a:lnTo>
                    <a:pt x="16080" y="22692"/>
                  </a:lnTo>
                  <a:lnTo>
                    <a:pt x="16826" y="22397"/>
                  </a:lnTo>
                  <a:lnTo>
                    <a:pt x="17202" y="22241"/>
                  </a:lnTo>
                  <a:lnTo>
                    <a:pt x="17563" y="22077"/>
                  </a:lnTo>
                  <a:lnTo>
                    <a:pt x="17931" y="21913"/>
                  </a:lnTo>
                  <a:lnTo>
                    <a:pt x="18292" y="21749"/>
                  </a:lnTo>
                  <a:lnTo>
                    <a:pt x="18644" y="21569"/>
                  </a:lnTo>
                  <a:lnTo>
                    <a:pt x="18996" y="21397"/>
                  </a:lnTo>
                  <a:lnTo>
                    <a:pt x="19349" y="21217"/>
                  </a:lnTo>
                  <a:lnTo>
                    <a:pt x="19693" y="21029"/>
                  </a:lnTo>
                  <a:lnTo>
                    <a:pt x="20028" y="20832"/>
                  </a:lnTo>
                  <a:lnTo>
                    <a:pt x="20364" y="20635"/>
                  </a:lnTo>
                  <a:lnTo>
                    <a:pt x="20684" y="20439"/>
                  </a:lnTo>
                  <a:lnTo>
                    <a:pt x="21003" y="20234"/>
                  </a:lnTo>
                  <a:lnTo>
                    <a:pt x="21003" y="20234"/>
                  </a:lnTo>
                  <a:lnTo>
                    <a:pt x="23428" y="18628"/>
                  </a:lnTo>
                  <a:lnTo>
                    <a:pt x="25632" y="17162"/>
                  </a:lnTo>
                  <a:lnTo>
                    <a:pt x="27565" y="15843"/>
                  </a:lnTo>
                  <a:lnTo>
                    <a:pt x="29219" y="14713"/>
                  </a:lnTo>
                  <a:lnTo>
                    <a:pt x="30555" y="13795"/>
                  </a:lnTo>
                  <a:lnTo>
                    <a:pt x="31546" y="13107"/>
                  </a:lnTo>
                  <a:lnTo>
                    <a:pt x="32373" y="12526"/>
                  </a:lnTo>
                  <a:lnTo>
                    <a:pt x="333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4"/>
            <p:cNvSpPr/>
            <p:nvPr/>
          </p:nvSpPr>
          <p:spPr>
            <a:xfrm>
              <a:off x="1823529" y="1895747"/>
              <a:ext cx="472126" cy="772430"/>
            </a:xfrm>
            <a:custGeom>
              <a:rect b="b" l="l" r="r" t="t"/>
              <a:pathLst>
                <a:path extrusionOk="0" h="40918" w="25010">
                  <a:moveTo>
                    <a:pt x="11993" y="467"/>
                  </a:moveTo>
                  <a:lnTo>
                    <a:pt x="11993" y="467"/>
                  </a:lnTo>
                  <a:lnTo>
                    <a:pt x="12157" y="402"/>
                  </a:lnTo>
                  <a:lnTo>
                    <a:pt x="12329" y="336"/>
                  </a:lnTo>
                  <a:lnTo>
                    <a:pt x="12509" y="279"/>
                  </a:lnTo>
                  <a:lnTo>
                    <a:pt x="12689" y="221"/>
                  </a:lnTo>
                  <a:lnTo>
                    <a:pt x="12870" y="180"/>
                  </a:lnTo>
                  <a:lnTo>
                    <a:pt x="13058" y="139"/>
                  </a:lnTo>
                  <a:lnTo>
                    <a:pt x="13246" y="99"/>
                  </a:lnTo>
                  <a:lnTo>
                    <a:pt x="13435" y="66"/>
                  </a:lnTo>
                  <a:lnTo>
                    <a:pt x="13631" y="41"/>
                  </a:lnTo>
                  <a:lnTo>
                    <a:pt x="13828" y="25"/>
                  </a:lnTo>
                  <a:lnTo>
                    <a:pt x="14025" y="17"/>
                  </a:lnTo>
                  <a:lnTo>
                    <a:pt x="14229" y="8"/>
                  </a:lnTo>
                  <a:lnTo>
                    <a:pt x="14434" y="0"/>
                  </a:lnTo>
                  <a:lnTo>
                    <a:pt x="14639" y="8"/>
                  </a:lnTo>
                  <a:lnTo>
                    <a:pt x="14844" y="17"/>
                  </a:lnTo>
                  <a:lnTo>
                    <a:pt x="15057" y="33"/>
                  </a:lnTo>
                  <a:lnTo>
                    <a:pt x="15262" y="58"/>
                  </a:lnTo>
                  <a:lnTo>
                    <a:pt x="15475" y="90"/>
                  </a:lnTo>
                  <a:lnTo>
                    <a:pt x="15696" y="123"/>
                  </a:lnTo>
                  <a:lnTo>
                    <a:pt x="15909" y="164"/>
                  </a:lnTo>
                  <a:lnTo>
                    <a:pt x="16130" y="213"/>
                  </a:lnTo>
                  <a:lnTo>
                    <a:pt x="16343" y="271"/>
                  </a:lnTo>
                  <a:lnTo>
                    <a:pt x="16564" y="336"/>
                  </a:lnTo>
                  <a:lnTo>
                    <a:pt x="16785" y="402"/>
                  </a:lnTo>
                  <a:lnTo>
                    <a:pt x="17006" y="475"/>
                  </a:lnTo>
                  <a:lnTo>
                    <a:pt x="17228" y="557"/>
                  </a:lnTo>
                  <a:lnTo>
                    <a:pt x="17449" y="647"/>
                  </a:lnTo>
                  <a:lnTo>
                    <a:pt x="17670" y="746"/>
                  </a:lnTo>
                  <a:lnTo>
                    <a:pt x="17899" y="844"/>
                  </a:lnTo>
                  <a:lnTo>
                    <a:pt x="18120" y="959"/>
                  </a:lnTo>
                  <a:lnTo>
                    <a:pt x="18342" y="1073"/>
                  </a:lnTo>
                  <a:lnTo>
                    <a:pt x="18563" y="1196"/>
                  </a:lnTo>
                  <a:lnTo>
                    <a:pt x="18792" y="1327"/>
                  </a:lnTo>
                  <a:lnTo>
                    <a:pt x="19013" y="1467"/>
                  </a:lnTo>
                  <a:lnTo>
                    <a:pt x="19235" y="1614"/>
                  </a:lnTo>
                  <a:lnTo>
                    <a:pt x="19456" y="1770"/>
                  </a:lnTo>
                  <a:lnTo>
                    <a:pt x="19677" y="1925"/>
                  </a:lnTo>
                  <a:lnTo>
                    <a:pt x="19898" y="2097"/>
                  </a:lnTo>
                  <a:lnTo>
                    <a:pt x="20119" y="2269"/>
                  </a:lnTo>
                  <a:lnTo>
                    <a:pt x="20340" y="2458"/>
                  </a:lnTo>
                  <a:lnTo>
                    <a:pt x="20553" y="2646"/>
                  </a:lnTo>
                  <a:lnTo>
                    <a:pt x="20775" y="2843"/>
                  </a:lnTo>
                  <a:lnTo>
                    <a:pt x="20988" y="3056"/>
                  </a:lnTo>
                  <a:lnTo>
                    <a:pt x="21201" y="3269"/>
                  </a:lnTo>
                  <a:lnTo>
                    <a:pt x="21413" y="3490"/>
                  </a:lnTo>
                  <a:lnTo>
                    <a:pt x="21626" y="3719"/>
                  </a:lnTo>
                  <a:lnTo>
                    <a:pt x="21831" y="3957"/>
                  </a:lnTo>
                  <a:lnTo>
                    <a:pt x="22044" y="4203"/>
                  </a:lnTo>
                  <a:lnTo>
                    <a:pt x="22249" y="4465"/>
                  </a:lnTo>
                  <a:lnTo>
                    <a:pt x="22446" y="4727"/>
                  </a:lnTo>
                  <a:lnTo>
                    <a:pt x="22650" y="4997"/>
                  </a:lnTo>
                  <a:lnTo>
                    <a:pt x="22847" y="5276"/>
                  </a:lnTo>
                  <a:lnTo>
                    <a:pt x="23044" y="5562"/>
                  </a:lnTo>
                  <a:lnTo>
                    <a:pt x="23232" y="5865"/>
                  </a:lnTo>
                  <a:lnTo>
                    <a:pt x="23429" y="6169"/>
                  </a:lnTo>
                  <a:lnTo>
                    <a:pt x="23609" y="6488"/>
                  </a:lnTo>
                  <a:lnTo>
                    <a:pt x="23797" y="6807"/>
                  </a:lnTo>
                  <a:lnTo>
                    <a:pt x="23977" y="7143"/>
                  </a:lnTo>
                  <a:lnTo>
                    <a:pt x="24158" y="7479"/>
                  </a:lnTo>
                  <a:lnTo>
                    <a:pt x="24330" y="7831"/>
                  </a:lnTo>
                  <a:lnTo>
                    <a:pt x="24502" y="8192"/>
                  </a:lnTo>
                  <a:lnTo>
                    <a:pt x="24666" y="8560"/>
                  </a:lnTo>
                  <a:lnTo>
                    <a:pt x="24829" y="8937"/>
                  </a:lnTo>
                  <a:lnTo>
                    <a:pt x="24993" y="9322"/>
                  </a:lnTo>
                  <a:lnTo>
                    <a:pt x="24993" y="9322"/>
                  </a:lnTo>
                  <a:lnTo>
                    <a:pt x="25010" y="9371"/>
                  </a:lnTo>
                  <a:lnTo>
                    <a:pt x="25010" y="9437"/>
                  </a:lnTo>
                  <a:lnTo>
                    <a:pt x="25010" y="9511"/>
                  </a:lnTo>
                  <a:lnTo>
                    <a:pt x="25001" y="9601"/>
                  </a:lnTo>
                  <a:lnTo>
                    <a:pt x="24985" y="9691"/>
                  </a:lnTo>
                  <a:lnTo>
                    <a:pt x="24952" y="9797"/>
                  </a:lnTo>
                  <a:lnTo>
                    <a:pt x="24879" y="10035"/>
                  </a:lnTo>
                  <a:lnTo>
                    <a:pt x="24772" y="10305"/>
                  </a:lnTo>
                  <a:lnTo>
                    <a:pt x="24641" y="10617"/>
                  </a:lnTo>
                  <a:lnTo>
                    <a:pt x="24485" y="10952"/>
                  </a:lnTo>
                  <a:lnTo>
                    <a:pt x="24313" y="11313"/>
                  </a:lnTo>
                  <a:lnTo>
                    <a:pt x="24117" y="11706"/>
                  </a:lnTo>
                  <a:lnTo>
                    <a:pt x="23904" y="12124"/>
                  </a:lnTo>
                  <a:lnTo>
                    <a:pt x="23420" y="13017"/>
                  </a:lnTo>
                  <a:lnTo>
                    <a:pt x="22347" y="15015"/>
                  </a:lnTo>
                  <a:lnTo>
                    <a:pt x="21782" y="16080"/>
                  </a:lnTo>
                  <a:lnTo>
                    <a:pt x="21217" y="17162"/>
                  </a:lnTo>
                  <a:lnTo>
                    <a:pt x="20938" y="17711"/>
                  </a:lnTo>
                  <a:lnTo>
                    <a:pt x="20668" y="18259"/>
                  </a:lnTo>
                  <a:lnTo>
                    <a:pt x="20406" y="18800"/>
                  </a:lnTo>
                  <a:lnTo>
                    <a:pt x="20160" y="19332"/>
                  </a:lnTo>
                  <a:lnTo>
                    <a:pt x="19923" y="19865"/>
                  </a:lnTo>
                  <a:lnTo>
                    <a:pt x="19701" y="20381"/>
                  </a:lnTo>
                  <a:lnTo>
                    <a:pt x="19497" y="20889"/>
                  </a:lnTo>
                  <a:lnTo>
                    <a:pt x="19308" y="21389"/>
                  </a:lnTo>
                  <a:lnTo>
                    <a:pt x="19144" y="21864"/>
                  </a:lnTo>
                  <a:lnTo>
                    <a:pt x="19005" y="22322"/>
                  </a:lnTo>
                  <a:lnTo>
                    <a:pt x="18940" y="22552"/>
                  </a:lnTo>
                  <a:lnTo>
                    <a:pt x="18890" y="22765"/>
                  </a:lnTo>
                  <a:lnTo>
                    <a:pt x="18841" y="22978"/>
                  </a:lnTo>
                  <a:lnTo>
                    <a:pt x="18800" y="23183"/>
                  </a:lnTo>
                  <a:lnTo>
                    <a:pt x="18800" y="23183"/>
                  </a:lnTo>
                  <a:lnTo>
                    <a:pt x="18800" y="23223"/>
                  </a:lnTo>
                  <a:lnTo>
                    <a:pt x="18800" y="23273"/>
                  </a:lnTo>
                  <a:lnTo>
                    <a:pt x="18825" y="23412"/>
                  </a:lnTo>
                  <a:lnTo>
                    <a:pt x="18874" y="23617"/>
                  </a:lnTo>
                  <a:lnTo>
                    <a:pt x="18948" y="23862"/>
                  </a:lnTo>
                  <a:lnTo>
                    <a:pt x="19136" y="24493"/>
                  </a:lnTo>
                  <a:lnTo>
                    <a:pt x="19398" y="25280"/>
                  </a:lnTo>
                  <a:lnTo>
                    <a:pt x="19710" y="26181"/>
                  </a:lnTo>
                  <a:lnTo>
                    <a:pt x="20062" y="27172"/>
                  </a:lnTo>
                  <a:lnTo>
                    <a:pt x="20447" y="28229"/>
                  </a:lnTo>
                  <a:lnTo>
                    <a:pt x="20840" y="29302"/>
                  </a:lnTo>
                  <a:lnTo>
                    <a:pt x="21241" y="30383"/>
                  </a:lnTo>
                  <a:lnTo>
                    <a:pt x="21643" y="31423"/>
                  </a:lnTo>
                  <a:lnTo>
                    <a:pt x="22020" y="32390"/>
                  </a:lnTo>
                  <a:lnTo>
                    <a:pt x="22364" y="33266"/>
                  </a:lnTo>
                  <a:lnTo>
                    <a:pt x="22659" y="34012"/>
                  </a:lnTo>
                  <a:lnTo>
                    <a:pt x="22904" y="34593"/>
                  </a:lnTo>
                  <a:lnTo>
                    <a:pt x="23085" y="34987"/>
                  </a:lnTo>
                  <a:lnTo>
                    <a:pt x="23142" y="35101"/>
                  </a:lnTo>
                  <a:lnTo>
                    <a:pt x="23175" y="35159"/>
                  </a:lnTo>
                  <a:lnTo>
                    <a:pt x="23175" y="35159"/>
                  </a:lnTo>
                  <a:lnTo>
                    <a:pt x="23379" y="35347"/>
                  </a:lnTo>
                  <a:lnTo>
                    <a:pt x="23560" y="35527"/>
                  </a:lnTo>
                  <a:lnTo>
                    <a:pt x="23724" y="35708"/>
                  </a:lnTo>
                  <a:lnTo>
                    <a:pt x="23863" y="35888"/>
                  </a:lnTo>
                  <a:lnTo>
                    <a:pt x="23977" y="36060"/>
                  </a:lnTo>
                  <a:lnTo>
                    <a:pt x="24076" y="36224"/>
                  </a:lnTo>
                  <a:lnTo>
                    <a:pt x="24117" y="36314"/>
                  </a:lnTo>
                  <a:lnTo>
                    <a:pt x="24149" y="36396"/>
                  </a:lnTo>
                  <a:lnTo>
                    <a:pt x="24174" y="36478"/>
                  </a:lnTo>
                  <a:lnTo>
                    <a:pt x="24199" y="36559"/>
                  </a:lnTo>
                  <a:lnTo>
                    <a:pt x="24215" y="36633"/>
                  </a:lnTo>
                  <a:lnTo>
                    <a:pt x="24223" y="36715"/>
                  </a:lnTo>
                  <a:lnTo>
                    <a:pt x="24223" y="36797"/>
                  </a:lnTo>
                  <a:lnTo>
                    <a:pt x="24223" y="36871"/>
                  </a:lnTo>
                  <a:lnTo>
                    <a:pt x="24215" y="36953"/>
                  </a:lnTo>
                  <a:lnTo>
                    <a:pt x="24199" y="37026"/>
                  </a:lnTo>
                  <a:lnTo>
                    <a:pt x="24174" y="37100"/>
                  </a:lnTo>
                  <a:lnTo>
                    <a:pt x="24149" y="37174"/>
                  </a:lnTo>
                  <a:lnTo>
                    <a:pt x="24109" y="37248"/>
                  </a:lnTo>
                  <a:lnTo>
                    <a:pt x="24068" y="37321"/>
                  </a:lnTo>
                  <a:lnTo>
                    <a:pt x="24018" y="37395"/>
                  </a:lnTo>
                  <a:lnTo>
                    <a:pt x="23961" y="37469"/>
                  </a:lnTo>
                  <a:lnTo>
                    <a:pt x="23904" y="37534"/>
                  </a:lnTo>
                  <a:lnTo>
                    <a:pt x="23830" y="37608"/>
                  </a:lnTo>
                  <a:lnTo>
                    <a:pt x="23756" y="37674"/>
                  </a:lnTo>
                  <a:lnTo>
                    <a:pt x="23674" y="37739"/>
                  </a:lnTo>
                  <a:lnTo>
                    <a:pt x="23674" y="37739"/>
                  </a:lnTo>
                  <a:lnTo>
                    <a:pt x="23445" y="37911"/>
                  </a:lnTo>
                  <a:lnTo>
                    <a:pt x="23207" y="38083"/>
                  </a:lnTo>
                  <a:lnTo>
                    <a:pt x="22954" y="38247"/>
                  </a:lnTo>
                  <a:lnTo>
                    <a:pt x="22691" y="38403"/>
                  </a:lnTo>
                  <a:lnTo>
                    <a:pt x="22413" y="38558"/>
                  </a:lnTo>
                  <a:lnTo>
                    <a:pt x="22126" y="38714"/>
                  </a:lnTo>
                  <a:lnTo>
                    <a:pt x="21823" y="38861"/>
                  </a:lnTo>
                  <a:lnTo>
                    <a:pt x="21520" y="39009"/>
                  </a:lnTo>
                  <a:lnTo>
                    <a:pt x="21192" y="39148"/>
                  </a:lnTo>
                  <a:lnTo>
                    <a:pt x="20865" y="39287"/>
                  </a:lnTo>
                  <a:lnTo>
                    <a:pt x="20529" y="39418"/>
                  </a:lnTo>
                  <a:lnTo>
                    <a:pt x="20177" y="39549"/>
                  </a:lnTo>
                  <a:lnTo>
                    <a:pt x="19816" y="39672"/>
                  </a:lnTo>
                  <a:lnTo>
                    <a:pt x="19456" y="39787"/>
                  </a:lnTo>
                  <a:lnTo>
                    <a:pt x="19079" y="39902"/>
                  </a:lnTo>
                  <a:lnTo>
                    <a:pt x="18702" y="40008"/>
                  </a:lnTo>
                  <a:lnTo>
                    <a:pt x="18317" y="40115"/>
                  </a:lnTo>
                  <a:lnTo>
                    <a:pt x="17916" y="40213"/>
                  </a:lnTo>
                  <a:lnTo>
                    <a:pt x="17522" y="40303"/>
                  </a:lnTo>
                  <a:lnTo>
                    <a:pt x="17113" y="40385"/>
                  </a:lnTo>
                  <a:lnTo>
                    <a:pt x="16703" y="40467"/>
                  </a:lnTo>
                  <a:lnTo>
                    <a:pt x="16286" y="40541"/>
                  </a:lnTo>
                  <a:lnTo>
                    <a:pt x="15868" y="40614"/>
                  </a:lnTo>
                  <a:lnTo>
                    <a:pt x="15442" y="40672"/>
                  </a:lnTo>
                  <a:lnTo>
                    <a:pt x="15016" y="40729"/>
                  </a:lnTo>
                  <a:lnTo>
                    <a:pt x="14590" y="40778"/>
                  </a:lnTo>
                  <a:lnTo>
                    <a:pt x="14156" y="40819"/>
                  </a:lnTo>
                  <a:lnTo>
                    <a:pt x="13722" y="40852"/>
                  </a:lnTo>
                  <a:lnTo>
                    <a:pt x="13287" y="40876"/>
                  </a:lnTo>
                  <a:lnTo>
                    <a:pt x="12845" y="40901"/>
                  </a:lnTo>
                  <a:lnTo>
                    <a:pt x="12411" y="40917"/>
                  </a:lnTo>
                  <a:lnTo>
                    <a:pt x="11969" y="40917"/>
                  </a:lnTo>
                  <a:lnTo>
                    <a:pt x="11534" y="40917"/>
                  </a:lnTo>
                  <a:lnTo>
                    <a:pt x="11092" y="40909"/>
                  </a:lnTo>
                  <a:lnTo>
                    <a:pt x="10658" y="40893"/>
                  </a:lnTo>
                  <a:lnTo>
                    <a:pt x="10224" y="40868"/>
                  </a:lnTo>
                  <a:lnTo>
                    <a:pt x="9781" y="40827"/>
                  </a:lnTo>
                  <a:lnTo>
                    <a:pt x="9355" y="40786"/>
                  </a:lnTo>
                  <a:lnTo>
                    <a:pt x="8921" y="40737"/>
                  </a:lnTo>
                  <a:lnTo>
                    <a:pt x="8495" y="40680"/>
                  </a:lnTo>
                  <a:lnTo>
                    <a:pt x="8069" y="40606"/>
                  </a:lnTo>
                  <a:lnTo>
                    <a:pt x="7652" y="40532"/>
                  </a:lnTo>
                  <a:lnTo>
                    <a:pt x="7234" y="40442"/>
                  </a:lnTo>
                  <a:lnTo>
                    <a:pt x="6824" y="40352"/>
                  </a:lnTo>
                  <a:lnTo>
                    <a:pt x="6423" y="40246"/>
                  </a:lnTo>
                  <a:lnTo>
                    <a:pt x="6022" y="40131"/>
                  </a:lnTo>
                  <a:lnTo>
                    <a:pt x="5628" y="40000"/>
                  </a:lnTo>
                  <a:lnTo>
                    <a:pt x="5235" y="39869"/>
                  </a:lnTo>
                  <a:lnTo>
                    <a:pt x="4858" y="39721"/>
                  </a:lnTo>
                  <a:lnTo>
                    <a:pt x="4481" y="39574"/>
                  </a:lnTo>
                  <a:lnTo>
                    <a:pt x="4121" y="39402"/>
                  </a:lnTo>
                  <a:lnTo>
                    <a:pt x="3761" y="39230"/>
                  </a:lnTo>
                  <a:lnTo>
                    <a:pt x="3408" y="39042"/>
                  </a:lnTo>
                  <a:lnTo>
                    <a:pt x="3073" y="38845"/>
                  </a:lnTo>
                  <a:lnTo>
                    <a:pt x="2737" y="38640"/>
                  </a:lnTo>
                  <a:lnTo>
                    <a:pt x="2417" y="38419"/>
                  </a:lnTo>
                  <a:lnTo>
                    <a:pt x="2106" y="38190"/>
                  </a:lnTo>
                  <a:lnTo>
                    <a:pt x="1811" y="37952"/>
                  </a:lnTo>
                  <a:lnTo>
                    <a:pt x="1516" y="37698"/>
                  </a:lnTo>
                  <a:lnTo>
                    <a:pt x="1238" y="37436"/>
                  </a:lnTo>
                  <a:lnTo>
                    <a:pt x="975" y="37157"/>
                  </a:lnTo>
                  <a:lnTo>
                    <a:pt x="722" y="36871"/>
                  </a:lnTo>
                  <a:lnTo>
                    <a:pt x="484" y="36576"/>
                  </a:lnTo>
                  <a:lnTo>
                    <a:pt x="255" y="36265"/>
                  </a:lnTo>
                  <a:lnTo>
                    <a:pt x="255" y="36265"/>
                  </a:lnTo>
                  <a:lnTo>
                    <a:pt x="165" y="36125"/>
                  </a:lnTo>
                  <a:lnTo>
                    <a:pt x="99" y="35986"/>
                  </a:lnTo>
                  <a:lnTo>
                    <a:pt x="50" y="35863"/>
                  </a:lnTo>
                  <a:lnTo>
                    <a:pt x="17" y="35740"/>
                  </a:lnTo>
                  <a:lnTo>
                    <a:pt x="1" y="35626"/>
                  </a:lnTo>
                  <a:lnTo>
                    <a:pt x="1" y="35519"/>
                  </a:lnTo>
                  <a:lnTo>
                    <a:pt x="17" y="35413"/>
                  </a:lnTo>
                  <a:lnTo>
                    <a:pt x="42" y="35306"/>
                  </a:lnTo>
                  <a:lnTo>
                    <a:pt x="83" y="35208"/>
                  </a:lnTo>
                  <a:lnTo>
                    <a:pt x="132" y="35110"/>
                  </a:lnTo>
                  <a:lnTo>
                    <a:pt x="189" y="35011"/>
                  </a:lnTo>
                  <a:lnTo>
                    <a:pt x="255" y="34921"/>
                  </a:lnTo>
                  <a:lnTo>
                    <a:pt x="328" y="34831"/>
                  </a:lnTo>
                  <a:lnTo>
                    <a:pt x="410" y="34733"/>
                  </a:lnTo>
                  <a:lnTo>
                    <a:pt x="582" y="34552"/>
                  </a:lnTo>
                  <a:lnTo>
                    <a:pt x="771" y="34364"/>
                  </a:lnTo>
                  <a:lnTo>
                    <a:pt x="951" y="34176"/>
                  </a:lnTo>
                  <a:lnTo>
                    <a:pt x="1131" y="33971"/>
                  </a:lnTo>
                  <a:lnTo>
                    <a:pt x="1213" y="33864"/>
                  </a:lnTo>
                  <a:lnTo>
                    <a:pt x="1295" y="33750"/>
                  </a:lnTo>
                  <a:lnTo>
                    <a:pt x="1360" y="33635"/>
                  </a:lnTo>
                  <a:lnTo>
                    <a:pt x="1426" y="33512"/>
                  </a:lnTo>
                  <a:lnTo>
                    <a:pt x="1483" y="33389"/>
                  </a:lnTo>
                  <a:lnTo>
                    <a:pt x="1524" y="33250"/>
                  </a:lnTo>
                  <a:lnTo>
                    <a:pt x="1557" y="33111"/>
                  </a:lnTo>
                  <a:lnTo>
                    <a:pt x="1582" y="32972"/>
                  </a:lnTo>
                  <a:lnTo>
                    <a:pt x="1582" y="32816"/>
                  </a:lnTo>
                  <a:lnTo>
                    <a:pt x="1582" y="32652"/>
                  </a:lnTo>
                  <a:lnTo>
                    <a:pt x="1582" y="32652"/>
                  </a:lnTo>
                  <a:lnTo>
                    <a:pt x="1573" y="32562"/>
                  </a:lnTo>
                  <a:lnTo>
                    <a:pt x="1573" y="32464"/>
                  </a:lnTo>
                  <a:lnTo>
                    <a:pt x="1590" y="32226"/>
                  </a:lnTo>
                  <a:lnTo>
                    <a:pt x="1623" y="31964"/>
                  </a:lnTo>
                  <a:lnTo>
                    <a:pt x="1664" y="31661"/>
                  </a:lnTo>
                  <a:lnTo>
                    <a:pt x="1729" y="31325"/>
                  </a:lnTo>
                  <a:lnTo>
                    <a:pt x="1803" y="30965"/>
                  </a:lnTo>
                  <a:lnTo>
                    <a:pt x="1983" y="30162"/>
                  </a:lnTo>
                  <a:lnTo>
                    <a:pt x="2204" y="29277"/>
                  </a:lnTo>
                  <a:lnTo>
                    <a:pt x="2434" y="28319"/>
                  </a:lnTo>
                  <a:lnTo>
                    <a:pt x="2671" y="27327"/>
                  </a:lnTo>
                  <a:lnTo>
                    <a:pt x="2909" y="26304"/>
                  </a:lnTo>
                  <a:lnTo>
                    <a:pt x="3015" y="25787"/>
                  </a:lnTo>
                  <a:lnTo>
                    <a:pt x="3122" y="25280"/>
                  </a:lnTo>
                  <a:lnTo>
                    <a:pt x="3212" y="24772"/>
                  </a:lnTo>
                  <a:lnTo>
                    <a:pt x="3302" y="24272"/>
                  </a:lnTo>
                  <a:lnTo>
                    <a:pt x="3376" y="23781"/>
                  </a:lnTo>
                  <a:lnTo>
                    <a:pt x="3433" y="23297"/>
                  </a:lnTo>
                  <a:lnTo>
                    <a:pt x="3482" y="22838"/>
                  </a:lnTo>
                  <a:lnTo>
                    <a:pt x="3515" y="22388"/>
                  </a:lnTo>
                  <a:lnTo>
                    <a:pt x="3523" y="21962"/>
                  </a:lnTo>
                  <a:lnTo>
                    <a:pt x="3523" y="21749"/>
                  </a:lnTo>
                  <a:lnTo>
                    <a:pt x="3515" y="21552"/>
                  </a:lnTo>
                  <a:lnTo>
                    <a:pt x="3507" y="21356"/>
                  </a:lnTo>
                  <a:lnTo>
                    <a:pt x="3490" y="21167"/>
                  </a:lnTo>
                  <a:lnTo>
                    <a:pt x="3466" y="20987"/>
                  </a:lnTo>
                  <a:lnTo>
                    <a:pt x="3441" y="20815"/>
                  </a:lnTo>
                  <a:lnTo>
                    <a:pt x="3400" y="20651"/>
                  </a:lnTo>
                  <a:lnTo>
                    <a:pt x="3359" y="20487"/>
                  </a:lnTo>
                  <a:lnTo>
                    <a:pt x="3318" y="20340"/>
                  </a:lnTo>
                  <a:lnTo>
                    <a:pt x="3261" y="20201"/>
                  </a:lnTo>
                  <a:lnTo>
                    <a:pt x="3204" y="20062"/>
                  </a:lnTo>
                  <a:lnTo>
                    <a:pt x="3130" y="19939"/>
                  </a:lnTo>
                  <a:lnTo>
                    <a:pt x="3056" y="19824"/>
                  </a:lnTo>
                  <a:lnTo>
                    <a:pt x="2974" y="19717"/>
                  </a:lnTo>
                  <a:lnTo>
                    <a:pt x="2974" y="19717"/>
                  </a:lnTo>
                  <a:lnTo>
                    <a:pt x="2712" y="19406"/>
                  </a:lnTo>
                  <a:lnTo>
                    <a:pt x="2466" y="19095"/>
                  </a:lnTo>
                  <a:lnTo>
                    <a:pt x="2237" y="18792"/>
                  </a:lnTo>
                  <a:lnTo>
                    <a:pt x="2032" y="18489"/>
                  </a:lnTo>
                  <a:lnTo>
                    <a:pt x="1836" y="18194"/>
                  </a:lnTo>
                  <a:lnTo>
                    <a:pt x="1664" y="17907"/>
                  </a:lnTo>
                  <a:lnTo>
                    <a:pt x="1500" y="17620"/>
                  </a:lnTo>
                  <a:lnTo>
                    <a:pt x="1360" y="17334"/>
                  </a:lnTo>
                  <a:lnTo>
                    <a:pt x="1229" y="17055"/>
                  </a:lnTo>
                  <a:lnTo>
                    <a:pt x="1115" y="16785"/>
                  </a:lnTo>
                  <a:lnTo>
                    <a:pt x="1016" y="16515"/>
                  </a:lnTo>
                  <a:lnTo>
                    <a:pt x="935" y="16244"/>
                  </a:lnTo>
                  <a:lnTo>
                    <a:pt x="869" y="15982"/>
                  </a:lnTo>
                  <a:lnTo>
                    <a:pt x="812" y="15728"/>
                  </a:lnTo>
                  <a:lnTo>
                    <a:pt x="763" y="15466"/>
                  </a:lnTo>
                  <a:lnTo>
                    <a:pt x="730" y="15212"/>
                  </a:lnTo>
                  <a:lnTo>
                    <a:pt x="713" y="14966"/>
                  </a:lnTo>
                  <a:lnTo>
                    <a:pt x="705" y="14721"/>
                  </a:lnTo>
                  <a:lnTo>
                    <a:pt x="705" y="14475"/>
                  </a:lnTo>
                  <a:lnTo>
                    <a:pt x="722" y="14229"/>
                  </a:lnTo>
                  <a:lnTo>
                    <a:pt x="746" y="13992"/>
                  </a:lnTo>
                  <a:lnTo>
                    <a:pt x="779" y="13754"/>
                  </a:lnTo>
                  <a:lnTo>
                    <a:pt x="820" y="13525"/>
                  </a:lnTo>
                  <a:lnTo>
                    <a:pt x="877" y="13287"/>
                  </a:lnTo>
                  <a:lnTo>
                    <a:pt x="935" y="13058"/>
                  </a:lnTo>
                  <a:lnTo>
                    <a:pt x="1000" y="12828"/>
                  </a:lnTo>
                  <a:lnTo>
                    <a:pt x="1082" y="12599"/>
                  </a:lnTo>
                  <a:lnTo>
                    <a:pt x="1164" y="12378"/>
                  </a:lnTo>
                  <a:lnTo>
                    <a:pt x="1254" y="12157"/>
                  </a:lnTo>
                  <a:lnTo>
                    <a:pt x="1352" y="11927"/>
                  </a:lnTo>
                  <a:lnTo>
                    <a:pt x="1451" y="11706"/>
                  </a:lnTo>
                  <a:lnTo>
                    <a:pt x="1565" y="11485"/>
                  </a:lnTo>
                  <a:lnTo>
                    <a:pt x="1795" y="11051"/>
                  </a:lnTo>
                  <a:lnTo>
                    <a:pt x="2040" y="10608"/>
                  </a:lnTo>
                  <a:lnTo>
                    <a:pt x="2303" y="10174"/>
                  </a:lnTo>
                  <a:lnTo>
                    <a:pt x="2573" y="9740"/>
                  </a:lnTo>
                  <a:lnTo>
                    <a:pt x="3130" y="8864"/>
                  </a:lnTo>
                  <a:lnTo>
                    <a:pt x="3417" y="8421"/>
                  </a:lnTo>
                  <a:lnTo>
                    <a:pt x="3687" y="7979"/>
                  </a:lnTo>
                  <a:lnTo>
                    <a:pt x="3957" y="7520"/>
                  </a:lnTo>
                  <a:lnTo>
                    <a:pt x="4219" y="7070"/>
                  </a:lnTo>
                  <a:lnTo>
                    <a:pt x="4465" y="6603"/>
                  </a:lnTo>
                  <a:lnTo>
                    <a:pt x="4580" y="6365"/>
                  </a:lnTo>
                  <a:lnTo>
                    <a:pt x="4686" y="6128"/>
                  </a:lnTo>
                  <a:lnTo>
                    <a:pt x="4793" y="5882"/>
                  </a:lnTo>
                  <a:lnTo>
                    <a:pt x="4891" y="5644"/>
                  </a:lnTo>
                  <a:lnTo>
                    <a:pt x="4989" y="5398"/>
                  </a:lnTo>
                  <a:lnTo>
                    <a:pt x="5071" y="5145"/>
                  </a:lnTo>
                  <a:lnTo>
                    <a:pt x="5153" y="4899"/>
                  </a:lnTo>
                  <a:lnTo>
                    <a:pt x="5227" y="4645"/>
                  </a:lnTo>
                  <a:lnTo>
                    <a:pt x="5292" y="4383"/>
                  </a:lnTo>
                  <a:lnTo>
                    <a:pt x="5342" y="4121"/>
                  </a:lnTo>
                  <a:lnTo>
                    <a:pt x="5342" y="4121"/>
                  </a:lnTo>
                  <a:lnTo>
                    <a:pt x="5383" y="3949"/>
                  </a:lnTo>
                  <a:lnTo>
                    <a:pt x="5440" y="3793"/>
                  </a:lnTo>
                  <a:lnTo>
                    <a:pt x="5505" y="3637"/>
                  </a:lnTo>
                  <a:lnTo>
                    <a:pt x="5587" y="3498"/>
                  </a:lnTo>
                  <a:lnTo>
                    <a:pt x="5686" y="3359"/>
                  </a:lnTo>
                  <a:lnTo>
                    <a:pt x="5792" y="3228"/>
                  </a:lnTo>
                  <a:lnTo>
                    <a:pt x="5915" y="3097"/>
                  </a:lnTo>
                  <a:lnTo>
                    <a:pt x="6046" y="2982"/>
                  </a:lnTo>
                  <a:lnTo>
                    <a:pt x="6185" y="2867"/>
                  </a:lnTo>
                  <a:lnTo>
                    <a:pt x="6341" y="2753"/>
                  </a:lnTo>
                  <a:lnTo>
                    <a:pt x="6505" y="2646"/>
                  </a:lnTo>
                  <a:lnTo>
                    <a:pt x="6685" y="2548"/>
                  </a:lnTo>
                  <a:lnTo>
                    <a:pt x="6873" y="2450"/>
                  </a:lnTo>
                  <a:lnTo>
                    <a:pt x="7070" y="2351"/>
                  </a:lnTo>
                  <a:lnTo>
                    <a:pt x="7275" y="2253"/>
                  </a:lnTo>
                  <a:lnTo>
                    <a:pt x="7488" y="2163"/>
                  </a:lnTo>
                  <a:lnTo>
                    <a:pt x="7947" y="1974"/>
                  </a:lnTo>
                  <a:lnTo>
                    <a:pt x="8446" y="1794"/>
                  </a:lnTo>
                  <a:lnTo>
                    <a:pt x="9528" y="1409"/>
                  </a:lnTo>
                  <a:lnTo>
                    <a:pt x="10109" y="1204"/>
                  </a:lnTo>
                  <a:lnTo>
                    <a:pt x="10715" y="975"/>
                  </a:lnTo>
                  <a:lnTo>
                    <a:pt x="11338" y="737"/>
                  </a:lnTo>
                  <a:lnTo>
                    <a:pt x="11993" y="467"/>
                  </a:lnTo>
                  <a:lnTo>
                    <a:pt x="11993" y="4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4"/>
            <p:cNvSpPr/>
            <p:nvPr/>
          </p:nvSpPr>
          <p:spPr>
            <a:xfrm>
              <a:off x="1919559" y="1578888"/>
              <a:ext cx="58634" cy="166877"/>
            </a:xfrm>
            <a:custGeom>
              <a:rect b="b" l="l" r="r" t="t"/>
              <a:pathLst>
                <a:path extrusionOk="0" h="8840" w="3106">
                  <a:moveTo>
                    <a:pt x="713" y="1"/>
                  </a:moveTo>
                  <a:lnTo>
                    <a:pt x="713" y="1"/>
                  </a:lnTo>
                  <a:lnTo>
                    <a:pt x="648" y="82"/>
                  </a:lnTo>
                  <a:lnTo>
                    <a:pt x="582" y="181"/>
                  </a:lnTo>
                  <a:lnTo>
                    <a:pt x="525" y="287"/>
                  </a:lnTo>
                  <a:lnTo>
                    <a:pt x="468" y="402"/>
                  </a:lnTo>
                  <a:lnTo>
                    <a:pt x="418" y="533"/>
                  </a:lnTo>
                  <a:lnTo>
                    <a:pt x="361" y="672"/>
                  </a:lnTo>
                  <a:lnTo>
                    <a:pt x="320" y="820"/>
                  </a:lnTo>
                  <a:lnTo>
                    <a:pt x="271" y="975"/>
                  </a:lnTo>
                  <a:lnTo>
                    <a:pt x="230" y="1147"/>
                  </a:lnTo>
                  <a:lnTo>
                    <a:pt x="197" y="1319"/>
                  </a:lnTo>
                  <a:lnTo>
                    <a:pt x="132" y="1688"/>
                  </a:lnTo>
                  <a:lnTo>
                    <a:pt x="74" y="2089"/>
                  </a:lnTo>
                  <a:lnTo>
                    <a:pt x="42" y="2515"/>
                  </a:lnTo>
                  <a:lnTo>
                    <a:pt x="9" y="2958"/>
                  </a:lnTo>
                  <a:lnTo>
                    <a:pt x="1" y="3416"/>
                  </a:lnTo>
                  <a:lnTo>
                    <a:pt x="1" y="3892"/>
                  </a:lnTo>
                  <a:lnTo>
                    <a:pt x="17" y="4375"/>
                  </a:lnTo>
                  <a:lnTo>
                    <a:pt x="42" y="4858"/>
                  </a:lnTo>
                  <a:lnTo>
                    <a:pt x="83" y="5350"/>
                  </a:lnTo>
                  <a:lnTo>
                    <a:pt x="140" y="5833"/>
                  </a:lnTo>
                  <a:lnTo>
                    <a:pt x="205" y="6308"/>
                  </a:lnTo>
                  <a:lnTo>
                    <a:pt x="205" y="6308"/>
                  </a:lnTo>
                  <a:lnTo>
                    <a:pt x="615" y="8839"/>
                  </a:lnTo>
                  <a:lnTo>
                    <a:pt x="615" y="8839"/>
                  </a:lnTo>
                  <a:lnTo>
                    <a:pt x="1000" y="7684"/>
                  </a:lnTo>
                  <a:lnTo>
                    <a:pt x="1852" y="5096"/>
                  </a:lnTo>
                  <a:lnTo>
                    <a:pt x="2303" y="3703"/>
                  </a:lnTo>
                  <a:lnTo>
                    <a:pt x="2704" y="2450"/>
                  </a:lnTo>
                  <a:lnTo>
                    <a:pt x="2991" y="1532"/>
                  </a:lnTo>
                  <a:lnTo>
                    <a:pt x="3073" y="1246"/>
                  </a:lnTo>
                  <a:lnTo>
                    <a:pt x="3105" y="1098"/>
                  </a:lnTo>
                  <a:lnTo>
                    <a:pt x="3105" y="1098"/>
                  </a:lnTo>
                  <a:lnTo>
                    <a:pt x="3097" y="1065"/>
                  </a:lnTo>
                  <a:lnTo>
                    <a:pt x="3081" y="1033"/>
                  </a:lnTo>
                  <a:lnTo>
                    <a:pt x="3048" y="992"/>
                  </a:lnTo>
                  <a:lnTo>
                    <a:pt x="3007" y="959"/>
                  </a:lnTo>
                  <a:lnTo>
                    <a:pt x="2892" y="877"/>
                  </a:lnTo>
                  <a:lnTo>
                    <a:pt x="2737" y="787"/>
                  </a:lnTo>
                  <a:lnTo>
                    <a:pt x="2556" y="697"/>
                  </a:lnTo>
                  <a:lnTo>
                    <a:pt x="2360" y="607"/>
                  </a:lnTo>
                  <a:lnTo>
                    <a:pt x="2139" y="517"/>
                  </a:lnTo>
                  <a:lnTo>
                    <a:pt x="1917" y="427"/>
                  </a:lnTo>
                  <a:lnTo>
                    <a:pt x="1475" y="263"/>
                  </a:lnTo>
                  <a:lnTo>
                    <a:pt x="1090" y="123"/>
                  </a:lnTo>
                  <a:lnTo>
                    <a:pt x="713" y="1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4"/>
            <p:cNvSpPr/>
            <p:nvPr/>
          </p:nvSpPr>
          <p:spPr>
            <a:xfrm>
              <a:off x="1952500" y="1709860"/>
              <a:ext cx="216204" cy="321201"/>
            </a:xfrm>
            <a:custGeom>
              <a:rect b="b" l="l" r="r" t="t"/>
              <a:pathLst>
                <a:path extrusionOk="0" h="17015" w="11453">
                  <a:moveTo>
                    <a:pt x="11452" y="1"/>
                  </a:moveTo>
                  <a:lnTo>
                    <a:pt x="11452" y="1"/>
                  </a:lnTo>
                  <a:lnTo>
                    <a:pt x="11248" y="746"/>
                  </a:lnTo>
                  <a:lnTo>
                    <a:pt x="11067" y="1467"/>
                  </a:lnTo>
                  <a:lnTo>
                    <a:pt x="10903" y="2155"/>
                  </a:lnTo>
                  <a:lnTo>
                    <a:pt x="10756" y="2819"/>
                  </a:lnTo>
                  <a:lnTo>
                    <a:pt x="10625" y="3450"/>
                  </a:lnTo>
                  <a:lnTo>
                    <a:pt x="10510" y="4056"/>
                  </a:lnTo>
                  <a:lnTo>
                    <a:pt x="10412" y="4629"/>
                  </a:lnTo>
                  <a:lnTo>
                    <a:pt x="10322" y="5178"/>
                  </a:lnTo>
                  <a:lnTo>
                    <a:pt x="10248" y="5694"/>
                  </a:lnTo>
                  <a:lnTo>
                    <a:pt x="10183" y="6194"/>
                  </a:lnTo>
                  <a:lnTo>
                    <a:pt x="10133" y="6661"/>
                  </a:lnTo>
                  <a:lnTo>
                    <a:pt x="10093" y="7103"/>
                  </a:lnTo>
                  <a:lnTo>
                    <a:pt x="10060" y="7521"/>
                  </a:lnTo>
                  <a:lnTo>
                    <a:pt x="10035" y="7914"/>
                  </a:lnTo>
                  <a:lnTo>
                    <a:pt x="10027" y="8274"/>
                  </a:lnTo>
                  <a:lnTo>
                    <a:pt x="10019" y="8618"/>
                  </a:lnTo>
                  <a:lnTo>
                    <a:pt x="10019" y="8938"/>
                  </a:lnTo>
                  <a:lnTo>
                    <a:pt x="10027" y="9233"/>
                  </a:lnTo>
                  <a:lnTo>
                    <a:pt x="10035" y="9511"/>
                  </a:lnTo>
                  <a:lnTo>
                    <a:pt x="10052" y="9757"/>
                  </a:lnTo>
                  <a:lnTo>
                    <a:pt x="10084" y="10191"/>
                  </a:lnTo>
                  <a:lnTo>
                    <a:pt x="10133" y="10543"/>
                  </a:lnTo>
                  <a:lnTo>
                    <a:pt x="10183" y="10806"/>
                  </a:lnTo>
                  <a:lnTo>
                    <a:pt x="10224" y="10994"/>
                  </a:lnTo>
                  <a:lnTo>
                    <a:pt x="10265" y="11133"/>
                  </a:lnTo>
                  <a:lnTo>
                    <a:pt x="10265" y="11133"/>
                  </a:lnTo>
                  <a:lnTo>
                    <a:pt x="10199" y="11207"/>
                  </a:lnTo>
                  <a:lnTo>
                    <a:pt x="10019" y="11420"/>
                  </a:lnTo>
                  <a:lnTo>
                    <a:pt x="9724" y="11748"/>
                  </a:lnTo>
                  <a:lnTo>
                    <a:pt x="9535" y="11952"/>
                  </a:lnTo>
                  <a:lnTo>
                    <a:pt x="9314" y="12174"/>
                  </a:lnTo>
                  <a:lnTo>
                    <a:pt x="9069" y="12411"/>
                  </a:lnTo>
                  <a:lnTo>
                    <a:pt x="8798" y="12673"/>
                  </a:lnTo>
                  <a:lnTo>
                    <a:pt x="8495" y="12944"/>
                  </a:lnTo>
                  <a:lnTo>
                    <a:pt x="8176" y="13222"/>
                  </a:lnTo>
                  <a:lnTo>
                    <a:pt x="7823" y="13517"/>
                  </a:lnTo>
                  <a:lnTo>
                    <a:pt x="7447" y="13812"/>
                  </a:lnTo>
                  <a:lnTo>
                    <a:pt x="7053" y="14115"/>
                  </a:lnTo>
                  <a:lnTo>
                    <a:pt x="6627" y="14418"/>
                  </a:lnTo>
                  <a:lnTo>
                    <a:pt x="6627" y="14418"/>
                  </a:lnTo>
                  <a:lnTo>
                    <a:pt x="5857" y="14942"/>
                  </a:lnTo>
                  <a:lnTo>
                    <a:pt x="5186" y="15401"/>
                  </a:lnTo>
                  <a:lnTo>
                    <a:pt x="4596" y="15803"/>
                  </a:lnTo>
                  <a:lnTo>
                    <a:pt x="4088" y="16130"/>
                  </a:lnTo>
                  <a:lnTo>
                    <a:pt x="3654" y="16401"/>
                  </a:lnTo>
                  <a:lnTo>
                    <a:pt x="3293" y="16622"/>
                  </a:lnTo>
                  <a:lnTo>
                    <a:pt x="2990" y="16786"/>
                  </a:lnTo>
                  <a:lnTo>
                    <a:pt x="2745" y="16900"/>
                  </a:lnTo>
                  <a:lnTo>
                    <a:pt x="2638" y="16949"/>
                  </a:lnTo>
                  <a:lnTo>
                    <a:pt x="2540" y="16974"/>
                  </a:lnTo>
                  <a:lnTo>
                    <a:pt x="2458" y="16998"/>
                  </a:lnTo>
                  <a:lnTo>
                    <a:pt x="2384" y="17015"/>
                  </a:lnTo>
                  <a:lnTo>
                    <a:pt x="2319" y="17015"/>
                  </a:lnTo>
                  <a:lnTo>
                    <a:pt x="2261" y="17007"/>
                  </a:lnTo>
                  <a:lnTo>
                    <a:pt x="2212" y="16990"/>
                  </a:lnTo>
                  <a:lnTo>
                    <a:pt x="2171" y="16974"/>
                  </a:lnTo>
                  <a:lnTo>
                    <a:pt x="2130" y="16941"/>
                  </a:lnTo>
                  <a:lnTo>
                    <a:pt x="2098" y="16908"/>
                  </a:lnTo>
                  <a:lnTo>
                    <a:pt x="2065" y="16867"/>
                  </a:lnTo>
                  <a:lnTo>
                    <a:pt x="2040" y="16818"/>
                  </a:lnTo>
                  <a:lnTo>
                    <a:pt x="1991" y="16704"/>
                  </a:lnTo>
                  <a:lnTo>
                    <a:pt x="1950" y="16573"/>
                  </a:lnTo>
                  <a:lnTo>
                    <a:pt x="1950" y="16573"/>
                  </a:lnTo>
                  <a:lnTo>
                    <a:pt x="1909" y="16466"/>
                  </a:lnTo>
                  <a:lnTo>
                    <a:pt x="1860" y="16360"/>
                  </a:lnTo>
                  <a:lnTo>
                    <a:pt x="1794" y="16253"/>
                  </a:lnTo>
                  <a:lnTo>
                    <a:pt x="1729" y="16138"/>
                  </a:lnTo>
                  <a:lnTo>
                    <a:pt x="1573" y="15893"/>
                  </a:lnTo>
                  <a:lnTo>
                    <a:pt x="1500" y="15762"/>
                  </a:lnTo>
                  <a:lnTo>
                    <a:pt x="1426" y="15622"/>
                  </a:lnTo>
                  <a:lnTo>
                    <a:pt x="1360" y="15467"/>
                  </a:lnTo>
                  <a:lnTo>
                    <a:pt x="1303" y="15311"/>
                  </a:lnTo>
                  <a:lnTo>
                    <a:pt x="1262" y="15139"/>
                  </a:lnTo>
                  <a:lnTo>
                    <a:pt x="1229" y="14951"/>
                  </a:lnTo>
                  <a:lnTo>
                    <a:pt x="1221" y="14852"/>
                  </a:lnTo>
                  <a:lnTo>
                    <a:pt x="1213" y="14754"/>
                  </a:lnTo>
                  <a:lnTo>
                    <a:pt x="1213" y="14656"/>
                  </a:lnTo>
                  <a:lnTo>
                    <a:pt x="1221" y="14541"/>
                  </a:lnTo>
                  <a:lnTo>
                    <a:pt x="1229" y="14435"/>
                  </a:lnTo>
                  <a:lnTo>
                    <a:pt x="1246" y="14320"/>
                  </a:lnTo>
                  <a:lnTo>
                    <a:pt x="1270" y="14197"/>
                  </a:lnTo>
                  <a:lnTo>
                    <a:pt x="1303" y="14074"/>
                  </a:lnTo>
                  <a:lnTo>
                    <a:pt x="1303" y="14074"/>
                  </a:lnTo>
                  <a:lnTo>
                    <a:pt x="1336" y="13943"/>
                  </a:lnTo>
                  <a:lnTo>
                    <a:pt x="1393" y="13812"/>
                  </a:lnTo>
                  <a:lnTo>
                    <a:pt x="1450" y="13673"/>
                  </a:lnTo>
                  <a:lnTo>
                    <a:pt x="1516" y="13533"/>
                  </a:lnTo>
                  <a:lnTo>
                    <a:pt x="1663" y="13255"/>
                  </a:lnTo>
                  <a:lnTo>
                    <a:pt x="1811" y="12976"/>
                  </a:lnTo>
                  <a:lnTo>
                    <a:pt x="1942" y="12690"/>
                  </a:lnTo>
                  <a:lnTo>
                    <a:pt x="2007" y="12550"/>
                  </a:lnTo>
                  <a:lnTo>
                    <a:pt x="2057" y="12419"/>
                  </a:lnTo>
                  <a:lnTo>
                    <a:pt x="2098" y="12280"/>
                  </a:lnTo>
                  <a:lnTo>
                    <a:pt x="2130" y="12149"/>
                  </a:lnTo>
                  <a:lnTo>
                    <a:pt x="2147" y="12018"/>
                  </a:lnTo>
                  <a:lnTo>
                    <a:pt x="2147" y="11887"/>
                  </a:lnTo>
                  <a:lnTo>
                    <a:pt x="2147" y="11887"/>
                  </a:lnTo>
                  <a:lnTo>
                    <a:pt x="2122" y="11510"/>
                  </a:lnTo>
                  <a:lnTo>
                    <a:pt x="2106" y="11117"/>
                  </a:lnTo>
                  <a:lnTo>
                    <a:pt x="2089" y="10732"/>
                  </a:lnTo>
                  <a:lnTo>
                    <a:pt x="2057" y="10363"/>
                  </a:lnTo>
                  <a:lnTo>
                    <a:pt x="2032" y="10183"/>
                  </a:lnTo>
                  <a:lnTo>
                    <a:pt x="2007" y="10003"/>
                  </a:lnTo>
                  <a:lnTo>
                    <a:pt x="1975" y="9839"/>
                  </a:lnTo>
                  <a:lnTo>
                    <a:pt x="1934" y="9683"/>
                  </a:lnTo>
                  <a:lnTo>
                    <a:pt x="1885" y="9536"/>
                  </a:lnTo>
                  <a:lnTo>
                    <a:pt x="1827" y="9397"/>
                  </a:lnTo>
                  <a:lnTo>
                    <a:pt x="1753" y="9274"/>
                  </a:lnTo>
                  <a:lnTo>
                    <a:pt x="1680" y="9167"/>
                  </a:lnTo>
                  <a:lnTo>
                    <a:pt x="1680" y="9167"/>
                  </a:lnTo>
                  <a:lnTo>
                    <a:pt x="1246" y="8643"/>
                  </a:lnTo>
                  <a:lnTo>
                    <a:pt x="893" y="8225"/>
                  </a:lnTo>
                  <a:lnTo>
                    <a:pt x="598" y="7906"/>
                  </a:lnTo>
                  <a:lnTo>
                    <a:pt x="369" y="7668"/>
                  </a:lnTo>
                  <a:lnTo>
                    <a:pt x="205" y="7504"/>
                  </a:lnTo>
                  <a:lnTo>
                    <a:pt x="82" y="7398"/>
                  </a:lnTo>
                  <a:lnTo>
                    <a:pt x="0" y="7332"/>
                  </a:lnTo>
                  <a:lnTo>
                    <a:pt x="0" y="7332"/>
                  </a:lnTo>
                  <a:lnTo>
                    <a:pt x="484" y="7054"/>
                  </a:lnTo>
                  <a:lnTo>
                    <a:pt x="1770" y="6325"/>
                  </a:lnTo>
                  <a:lnTo>
                    <a:pt x="3588" y="5268"/>
                  </a:lnTo>
                  <a:lnTo>
                    <a:pt x="4612" y="4662"/>
                  </a:lnTo>
                  <a:lnTo>
                    <a:pt x="5677" y="4031"/>
                  </a:lnTo>
                  <a:lnTo>
                    <a:pt x="6734" y="3384"/>
                  </a:lnTo>
                  <a:lnTo>
                    <a:pt x="7766" y="2745"/>
                  </a:lnTo>
                  <a:lnTo>
                    <a:pt x="8733" y="2131"/>
                  </a:lnTo>
                  <a:lnTo>
                    <a:pt x="9183" y="1836"/>
                  </a:lnTo>
                  <a:lnTo>
                    <a:pt x="9609" y="1557"/>
                  </a:lnTo>
                  <a:lnTo>
                    <a:pt x="9994" y="1287"/>
                  </a:lnTo>
                  <a:lnTo>
                    <a:pt x="10346" y="1041"/>
                  </a:lnTo>
                  <a:lnTo>
                    <a:pt x="10658" y="804"/>
                  </a:lnTo>
                  <a:lnTo>
                    <a:pt x="10920" y="599"/>
                  </a:lnTo>
                  <a:lnTo>
                    <a:pt x="11141" y="410"/>
                  </a:lnTo>
                  <a:lnTo>
                    <a:pt x="11223" y="320"/>
                  </a:lnTo>
                  <a:lnTo>
                    <a:pt x="11297" y="247"/>
                  </a:lnTo>
                  <a:lnTo>
                    <a:pt x="11362" y="173"/>
                  </a:lnTo>
                  <a:lnTo>
                    <a:pt x="11403" y="107"/>
                  </a:lnTo>
                  <a:lnTo>
                    <a:pt x="11436" y="50"/>
                  </a:lnTo>
                  <a:lnTo>
                    <a:pt x="11452" y="1"/>
                  </a:lnTo>
                  <a:lnTo>
                    <a:pt x="11452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4"/>
            <p:cNvSpPr/>
            <p:nvPr/>
          </p:nvSpPr>
          <p:spPr>
            <a:xfrm>
              <a:off x="1921730" y="1528485"/>
              <a:ext cx="283465" cy="367432"/>
            </a:xfrm>
            <a:custGeom>
              <a:rect b="b" l="l" r="r" t="t"/>
              <a:pathLst>
                <a:path extrusionOk="0" h="19464" w="15016">
                  <a:moveTo>
                    <a:pt x="377" y="8519"/>
                  </a:moveTo>
                  <a:lnTo>
                    <a:pt x="762" y="6422"/>
                  </a:lnTo>
                  <a:lnTo>
                    <a:pt x="762" y="6422"/>
                  </a:lnTo>
                  <a:lnTo>
                    <a:pt x="836" y="6062"/>
                  </a:lnTo>
                  <a:lnTo>
                    <a:pt x="926" y="5710"/>
                  </a:lnTo>
                  <a:lnTo>
                    <a:pt x="1041" y="5366"/>
                  </a:lnTo>
                  <a:lnTo>
                    <a:pt x="1164" y="5022"/>
                  </a:lnTo>
                  <a:lnTo>
                    <a:pt x="1303" y="4686"/>
                  </a:lnTo>
                  <a:lnTo>
                    <a:pt x="1458" y="4366"/>
                  </a:lnTo>
                  <a:lnTo>
                    <a:pt x="1630" y="4047"/>
                  </a:lnTo>
                  <a:lnTo>
                    <a:pt x="1811" y="3735"/>
                  </a:lnTo>
                  <a:lnTo>
                    <a:pt x="2007" y="3441"/>
                  </a:lnTo>
                  <a:lnTo>
                    <a:pt x="2220" y="3146"/>
                  </a:lnTo>
                  <a:lnTo>
                    <a:pt x="2441" y="2867"/>
                  </a:lnTo>
                  <a:lnTo>
                    <a:pt x="2671" y="2597"/>
                  </a:lnTo>
                  <a:lnTo>
                    <a:pt x="2917" y="2343"/>
                  </a:lnTo>
                  <a:lnTo>
                    <a:pt x="3170" y="2097"/>
                  </a:lnTo>
                  <a:lnTo>
                    <a:pt x="3441" y="1860"/>
                  </a:lnTo>
                  <a:lnTo>
                    <a:pt x="3719" y="1638"/>
                  </a:lnTo>
                  <a:lnTo>
                    <a:pt x="3998" y="1425"/>
                  </a:lnTo>
                  <a:lnTo>
                    <a:pt x="4293" y="1229"/>
                  </a:lnTo>
                  <a:lnTo>
                    <a:pt x="4596" y="1040"/>
                  </a:lnTo>
                  <a:lnTo>
                    <a:pt x="4899" y="868"/>
                  </a:lnTo>
                  <a:lnTo>
                    <a:pt x="5218" y="713"/>
                  </a:lnTo>
                  <a:lnTo>
                    <a:pt x="5538" y="574"/>
                  </a:lnTo>
                  <a:lnTo>
                    <a:pt x="5866" y="442"/>
                  </a:lnTo>
                  <a:lnTo>
                    <a:pt x="6201" y="328"/>
                  </a:lnTo>
                  <a:lnTo>
                    <a:pt x="6537" y="229"/>
                  </a:lnTo>
                  <a:lnTo>
                    <a:pt x="6881" y="156"/>
                  </a:lnTo>
                  <a:lnTo>
                    <a:pt x="7225" y="90"/>
                  </a:lnTo>
                  <a:lnTo>
                    <a:pt x="7578" y="41"/>
                  </a:lnTo>
                  <a:lnTo>
                    <a:pt x="7930" y="8"/>
                  </a:lnTo>
                  <a:lnTo>
                    <a:pt x="8282" y="0"/>
                  </a:lnTo>
                  <a:lnTo>
                    <a:pt x="8642" y="8"/>
                  </a:lnTo>
                  <a:lnTo>
                    <a:pt x="9003" y="33"/>
                  </a:lnTo>
                  <a:lnTo>
                    <a:pt x="9003" y="33"/>
                  </a:lnTo>
                  <a:lnTo>
                    <a:pt x="9003" y="33"/>
                  </a:lnTo>
                  <a:lnTo>
                    <a:pt x="9027" y="33"/>
                  </a:lnTo>
                  <a:lnTo>
                    <a:pt x="9027" y="33"/>
                  </a:lnTo>
                  <a:lnTo>
                    <a:pt x="9044" y="33"/>
                  </a:lnTo>
                  <a:lnTo>
                    <a:pt x="9052" y="33"/>
                  </a:lnTo>
                  <a:lnTo>
                    <a:pt x="9052" y="33"/>
                  </a:lnTo>
                  <a:lnTo>
                    <a:pt x="9404" y="82"/>
                  </a:lnTo>
                  <a:lnTo>
                    <a:pt x="9757" y="148"/>
                  </a:lnTo>
                  <a:lnTo>
                    <a:pt x="10101" y="229"/>
                  </a:lnTo>
                  <a:lnTo>
                    <a:pt x="10445" y="328"/>
                  </a:lnTo>
                  <a:lnTo>
                    <a:pt x="10772" y="442"/>
                  </a:lnTo>
                  <a:lnTo>
                    <a:pt x="11100" y="574"/>
                  </a:lnTo>
                  <a:lnTo>
                    <a:pt x="11419" y="721"/>
                  </a:lnTo>
                  <a:lnTo>
                    <a:pt x="11731" y="885"/>
                  </a:lnTo>
                  <a:lnTo>
                    <a:pt x="12034" y="1065"/>
                  </a:lnTo>
                  <a:lnTo>
                    <a:pt x="12320" y="1253"/>
                  </a:lnTo>
                  <a:lnTo>
                    <a:pt x="12599" y="1458"/>
                  </a:lnTo>
                  <a:lnTo>
                    <a:pt x="12869" y="1671"/>
                  </a:lnTo>
                  <a:lnTo>
                    <a:pt x="13123" y="1901"/>
                  </a:lnTo>
                  <a:lnTo>
                    <a:pt x="13369" y="2138"/>
                  </a:lnTo>
                  <a:lnTo>
                    <a:pt x="13598" y="2392"/>
                  </a:lnTo>
                  <a:lnTo>
                    <a:pt x="13811" y="2654"/>
                  </a:lnTo>
                  <a:lnTo>
                    <a:pt x="14008" y="2925"/>
                  </a:lnTo>
                  <a:lnTo>
                    <a:pt x="14196" y="3203"/>
                  </a:lnTo>
                  <a:lnTo>
                    <a:pt x="14360" y="3490"/>
                  </a:lnTo>
                  <a:lnTo>
                    <a:pt x="14508" y="3785"/>
                  </a:lnTo>
                  <a:lnTo>
                    <a:pt x="14581" y="3932"/>
                  </a:lnTo>
                  <a:lnTo>
                    <a:pt x="14639" y="4088"/>
                  </a:lnTo>
                  <a:lnTo>
                    <a:pt x="14704" y="4243"/>
                  </a:lnTo>
                  <a:lnTo>
                    <a:pt x="14753" y="4399"/>
                  </a:lnTo>
                  <a:lnTo>
                    <a:pt x="14803" y="4555"/>
                  </a:lnTo>
                  <a:lnTo>
                    <a:pt x="14852" y="4718"/>
                  </a:lnTo>
                  <a:lnTo>
                    <a:pt x="14884" y="4874"/>
                  </a:lnTo>
                  <a:lnTo>
                    <a:pt x="14925" y="5038"/>
                  </a:lnTo>
                  <a:lnTo>
                    <a:pt x="14950" y="5202"/>
                  </a:lnTo>
                  <a:lnTo>
                    <a:pt x="14975" y="5366"/>
                  </a:lnTo>
                  <a:lnTo>
                    <a:pt x="14991" y="5529"/>
                  </a:lnTo>
                  <a:lnTo>
                    <a:pt x="15007" y="5693"/>
                  </a:lnTo>
                  <a:lnTo>
                    <a:pt x="15016" y="5865"/>
                  </a:lnTo>
                  <a:lnTo>
                    <a:pt x="15016" y="6029"/>
                  </a:lnTo>
                  <a:lnTo>
                    <a:pt x="15007" y="6201"/>
                  </a:lnTo>
                  <a:lnTo>
                    <a:pt x="14999" y="6373"/>
                  </a:lnTo>
                  <a:lnTo>
                    <a:pt x="14983" y="6545"/>
                  </a:lnTo>
                  <a:lnTo>
                    <a:pt x="14958" y="6717"/>
                  </a:lnTo>
                  <a:lnTo>
                    <a:pt x="14934" y="6889"/>
                  </a:lnTo>
                  <a:lnTo>
                    <a:pt x="14901" y="7061"/>
                  </a:lnTo>
                  <a:lnTo>
                    <a:pt x="14860" y="7233"/>
                  </a:lnTo>
                  <a:lnTo>
                    <a:pt x="14811" y="7405"/>
                  </a:lnTo>
                  <a:lnTo>
                    <a:pt x="14753" y="7577"/>
                  </a:lnTo>
                  <a:lnTo>
                    <a:pt x="14696" y="7758"/>
                  </a:lnTo>
                  <a:lnTo>
                    <a:pt x="13598" y="10756"/>
                  </a:lnTo>
                  <a:lnTo>
                    <a:pt x="13598" y="10756"/>
                  </a:lnTo>
                  <a:lnTo>
                    <a:pt x="13500" y="11042"/>
                  </a:lnTo>
                  <a:lnTo>
                    <a:pt x="13410" y="11329"/>
                  </a:lnTo>
                  <a:lnTo>
                    <a:pt x="13328" y="11608"/>
                  </a:lnTo>
                  <a:lnTo>
                    <a:pt x="13254" y="11870"/>
                  </a:lnTo>
                  <a:lnTo>
                    <a:pt x="13123" y="12394"/>
                  </a:lnTo>
                  <a:lnTo>
                    <a:pt x="12992" y="12902"/>
                  </a:lnTo>
                  <a:lnTo>
                    <a:pt x="12927" y="13148"/>
                  </a:lnTo>
                  <a:lnTo>
                    <a:pt x="12853" y="13393"/>
                  </a:lnTo>
                  <a:lnTo>
                    <a:pt x="12771" y="13639"/>
                  </a:lnTo>
                  <a:lnTo>
                    <a:pt x="12673" y="13877"/>
                  </a:lnTo>
                  <a:lnTo>
                    <a:pt x="12574" y="14114"/>
                  </a:lnTo>
                  <a:lnTo>
                    <a:pt x="12452" y="14352"/>
                  </a:lnTo>
                  <a:lnTo>
                    <a:pt x="12320" y="14589"/>
                  </a:lnTo>
                  <a:lnTo>
                    <a:pt x="12165" y="14827"/>
                  </a:lnTo>
                  <a:lnTo>
                    <a:pt x="12165" y="14827"/>
                  </a:lnTo>
                  <a:lnTo>
                    <a:pt x="11952" y="15130"/>
                  </a:lnTo>
                  <a:lnTo>
                    <a:pt x="11731" y="15425"/>
                  </a:lnTo>
                  <a:lnTo>
                    <a:pt x="11501" y="15712"/>
                  </a:lnTo>
                  <a:lnTo>
                    <a:pt x="11264" y="15982"/>
                  </a:lnTo>
                  <a:lnTo>
                    <a:pt x="11026" y="16244"/>
                  </a:lnTo>
                  <a:lnTo>
                    <a:pt x="10780" y="16498"/>
                  </a:lnTo>
                  <a:lnTo>
                    <a:pt x="10535" y="16744"/>
                  </a:lnTo>
                  <a:lnTo>
                    <a:pt x="10281" y="16973"/>
                  </a:lnTo>
                  <a:lnTo>
                    <a:pt x="10027" y="17203"/>
                  </a:lnTo>
                  <a:lnTo>
                    <a:pt x="9773" y="17407"/>
                  </a:lnTo>
                  <a:lnTo>
                    <a:pt x="9511" y="17612"/>
                  </a:lnTo>
                  <a:lnTo>
                    <a:pt x="9249" y="17809"/>
                  </a:lnTo>
                  <a:lnTo>
                    <a:pt x="8987" y="17989"/>
                  </a:lnTo>
                  <a:lnTo>
                    <a:pt x="8724" y="18161"/>
                  </a:lnTo>
                  <a:lnTo>
                    <a:pt x="8454" y="18317"/>
                  </a:lnTo>
                  <a:lnTo>
                    <a:pt x="8192" y="18464"/>
                  </a:lnTo>
                  <a:lnTo>
                    <a:pt x="7922" y="18611"/>
                  </a:lnTo>
                  <a:lnTo>
                    <a:pt x="7659" y="18734"/>
                  </a:lnTo>
                  <a:lnTo>
                    <a:pt x="7397" y="18857"/>
                  </a:lnTo>
                  <a:lnTo>
                    <a:pt x="7127" y="18964"/>
                  </a:lnTo>
                  <a:lnTo>
                    <a:pt x="6865" y="19062"/>
                  </a:lnTo>
                  <a:lnTo>
                    <a:pt x="6611" y="19152"/>
                  </a:lnTo>
                  <a:lnTo>
                    <a:pt x="6349" y="19226"/>
                  </a:lnTo>
                  <a:lnTo>
                    <a:pt x="6095" y="19291"/>
                  </a:lnTo>
                  <a:lnTo>
                    <a:pt x="5841" y="19349"/>
                  </a:lnTo>
                  <a:lnTo>
                    <a:pt x="5595" y="19390"/>
                  </a:lnTo>
                  <a:lnTo>
                    <a:pt x="5349" y="19431"/>
                  </a:lnTo>
                  <a:lnTo>
                    <a:pt x="5112" y="19455"/>
                  </a:lnTo>
                  <a:lnTo>
                    <a:pt x="4883" y="19463"/>
                  </a:lnTo>
                  <a:lnTo>
                    <a:pt x="4653" y="19463"/>
                  </a:lnTo>
                  <a:lnTo>
                    <a:pt x="4432" y="19455"/>
                  </a:lnTo>
                  <a:lnTo>
                    <a:pt x="4211" y="19439"/>
                  </a:lnTo>
                  <a:lnTo>
                    <a:pt x="4211" y="19439"/>
                  </a:lnTo>
                  <a:lnTo>
                    <a:pt x="4031" y="19414"/>
                  </a:lnTo>
                  <a:lnTo>
                    <a:pt x="3850" y="19381"/>
                  </a:lnTo>
                  <a:lnTo>
                    <a:pt x="3678" y="19341"/>
                  </a:lnTo>
                  <a:lnTo>
                    <a:pt x="3515" y="19283"/>
                  </a:lnTo>
                  <a:lnTo>
                    <a:pt x="3351" y="19226"/>
                  </a:lnTo>
                  <a:lnTo>
                    <a:pt x="3195" y="19160"/>
                  </a:lnTo>
                  <a:lnTo>
                    <a:pt x="3039" y="19087"/>
                  </a:lnTo>
                  <a:lnTo>
                    <a:pt x="2892" y="19005"/>
                  </a:lnTo>
                  <a:lnTo>
                    <a:pt x="2753" y="18915"/>
                  </a:lnTo>
                  <a:lnTo>
                    <a:pt x="2613" y="18824"/>
                  </a:lnTo>
                  <a:lnTo>
                    <a:pt x="2474" y="18718"/>
                  </a:lnTo>
                  <a:lnTo>
                    <a:pt x="2343" y="18611"/>
                  </a:lnTo>
                  <a:lnTo>
                    <a:pt x="2220" y="18505"/>
                  </a:lnTo>
                  <a:lnTo>
                    <a:pt x="2097" y="18382"/>
                  </a:lnTo>
                  <a:lnTo>
                    <a:pt x="1983" y="18259"/>
                  </a:lnTo>
                  <a:lnTo>
                    <a:pt x="1868" y="18136"/>
                  </a:lnTo>
                  <a:lnTo>
                    <a:pt x="1753" y="18005"/>
                  </a:lnTo>
                  <a:lnTo>
                    <a:pt x="1647" y="17866"/>
                  </a:lnTo>
                  <a:lnTo>
                    <a:pt x="1549" y="17735"/>
                  </a:lnTo>
                  <a:lnTo>
                    <a:pt x="1450" y="17588"/>
                  </a:lnTo>
                  <a:lnTo>
                    <a:pt x="1262" y="17301"/>
                  </a:lnTo>
                  <a:lnTo>
                    <a:pt x="1098" y="16998"/>
                  </a:lnTo>
                  <a:lnTo>
                    <a:pt x="942" y="16686"/>
                  </a:lnTo>
                  <a:lnTo>
                    <a:pt x="795" y="16375"/>
                  </a:lnTo>
                  <a:lnTo>
                    <a:pt x="672" y="16064"/>
                  </a:lnTo>
                  <a:lnTo>
                    <a:pt x="557" y="15753"/>
                  </a:lnTo>
                  <a:lnTo>
                    <a:pt x="557" y="15753"/>
                  </a:lnTo>
                  <a:lnTo>
                    <a:pt x="484" y="15523"/>
                  </a:lnTo>
                  <a:lnTo>
                    <a:pt x="410" y="15302"/>
                  </a:lnTo>
                  <a:lnTo>
                    <a:pt x="344" y="15073"/>
                  </a:lnTo>
                  <a:lnTo>
                    <a:pt x="287" y="14843"/>
                  </a:lnTo>
                  <a:lnTo>
                    <a:pt x="238" y="14614"/>
                  </a:lnTo>
                  <a:lnTo>
                    <a:pt x="197" y="14385"/>
                  </a:lnTo>
                  <a:lnTo>
                    <a:pt x="156" y="14147"/>
                  </a:lnTo>
                  <a:lnTo>
                    <a:pt x="115" y="13918"/>
                  </a:lnTo>
                  <a:lnTo>
                    <a:pt x="66" y="13451"/>
                  </a:lnTo>
                  <a:lnTo>
                    <a:pt x="25" y="12984"/>
                  </a:lnTo>
                  <a:lnTo>
                    <a:pt x="9" y="12517"/>
                  </a:lnTo>
                  <a:lnTo>
                    <a:pt x="0" y="12058"/>
                  </a:lnTo>
                  <a:lnTo>
                    <a:pt x="17" y="11591"/>
                  </a:lnTo>
                  <a:lnTo>
                    <a:pt x="33" y="11133"/>
                  </a:lnTo>
                  <a:lnTo>
                    <a:pt x="74" y="10682"/>
                  </a:lnTo>
                  <a:lnTo>
                    <a:pt x="115" y="10231"/>
                  </a:lnTo>
                  <a:lnTo>
                    <a:pt x="172" y="9789"/>
                  </a:lnTo>
                  <a:lnTo>
                    <a:pt x="238" y="9363"/>
                  </a:lnTo>
                  <a:lnTo>
                    <a:pt x="303" y="8937"/>
                  </a:lnTo>
                  <a:lnTo>
                    <a:pt x="377" y="8519"/>
                  </a:lnTo>
                  <a:lnTo>
                    <a:pt x="377" y="8519"/>
                  </a:lnTo>
                  <a:close/>
                </a:path>
              </a:pathLst>
            </a:custGeom>
            <a:solidFill>
              <a:srgbClr val="E3AB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4"/>
            <p:cNvSpPr/>
            <p:nvPr/>
          </p:nvSpPr>
          <p:spPr>
            <a:xfrm>
              <a:off x="1943212" y="1598690"/>
              <a:ext cx="241877" cy="145980"/>
            </a:xfrm>
            <a:custGeom>
              <a:rect b="b" l="l" r="r" t="t"/>
              <a:pathLst>
                <a:path extrusionOk="0" h="7733" w="12813">
                  <a:moveTo>
                    <a:pt x="1" y="1360"/>
                  </a:moveTo>
                  <a:lnTo>
                    <a:pt x="1" y="1360"/>
                  </a:lnTo>
                  <a:lnTo>
                    <a:pt x="99" y="1122"/>
                  </a:lnTo>
                  <a:lnTo>
                    <a:pt x="206" y="885"/>
                  </a:lnTo>
                  <a:lnTo>
                    <a:pt x="206" y="885"/>
                  </a:lnTo>
                  <a:lnTo>
                    <a:pt x="2917" y="688"/>
                  </a:lnTo>
                  <a:lnTo>
                    <a:pt x="6448" y="418"/>
                  </a:lnTo>
                  <a:lnTo>
                    <a:pt x="8152" y="287"/>
                  </a:lnTo>
                  <a:lnTo>
                    <a:pt x="9618" y="164"/>
                  </a:lnTo>
                  <a:lnTo>
                    <a:pt x="10707" y="66"/>
                  </a:lnTo>
                  <a:lnTo>
                    <a:pt x="11060" y="33"/>
                  </a:lnTo>
                  <a:lnTo>
                    <a:pt x="11264" y="0"/>
                  </a:lnTo>
                  <a:lnTo>
                    <a:pt x="11264" y="0"/>
                  </a:lnTo>
                  <a:lnTo>
                    <a:pt x="11338" y="0"/>
                  </a:lnTo>
                  <a:lnTo>
                    <a:pt x="11420" y="8"/>
                  </a:lnTo>
                  <a:lnTo>
                    <a:pt x="11518" y="41"/>
                  </a:lnTo>
                  <a:lnTo>
                    <a:pt x="11617" y="90"/>
                  </a:lnTo>
                  <a:lnTo>
                    <a:pt x="11715" y="148"/>
                  </a:lnTo>
                  <a:lnTo>
                    <a:pt x="11821" y="229"/>
                  </a:lnTo>
                  <a:lnTo>
                    <a:pt x="11936" y="328"/>
                  </a:lnTo>
                  <a:lnTo>
                    <a:pt x="12043" y="442"/>
                  </a:lnTo>
                  <a:lnTo>
                    <a:pt x="12149" y="574"/>
                  </a:lnTo>
                  <a:lnTo>
                    <a:pt x="12247" y="721"/>
                  </a:lnTo>
                  <a:lnTo>
                    <a:pt x="12346" y="877"/>
                  </a:lnTo>
                  <a:lnTo>
                    <a:pt x="12444" y="1057"/>
                  </a:lnTo>
                  <a:lnTo>
                    <a:pt x="12526" y="1253"/>
                  </a:lnTo>
                  <a:lnTo>
                    <a:pt x="12608" y="1458"/>
                  </a:lnTo>
                  <a:lnTo>
                    <a:pt x="12673" y="1688"/>
                  </a:lnTo>
                  <a:lnTo>
                    <a:pt x="12731" y="1925"/>
                  </a:lnTo>
                  <a:lnTo>
                    <a:pt x="12772" y="2179"/>
                  </a:lnTo>
                  <a:lnTo>
                    <a:pt x="12796" y="2449"/>
                  </a:lnTo>
                  <a:lnTo>
                    <a:pt x="12813" y="2736"/>
                  </a:lnTo>
                  <a:lnTo>
                    <a:pt x="12804" y="3039"/>
                  </a:lnTo>
                  <a:lnTo>
                    <a:pt x="12780" y="3350"/>
                  </a:lnTo>
                  <a:lnTo>
                    <a:pt x="12731" y="3678"/>
                  </a:lnTo>
                  <a:lnTo>
                    <a:pt x="12665" y="4022"/>
                  </a:lnTo>
                  <a:lnTo>
                    <a:pt x="12624" y="4202"/>
                  </a:lnTo>
                  <a:lnTo>
                    <a:pt x="12575" y="4383"/>
                  </a:lnTo>
                  <a:lnTo>
                    <a:pt x="12526" y="4563"/>
                  </a:lnTo>
                  <a:lnTo>
                    <a:pt x="12460" y="4751"/>
                  </a:lnTo>
                  <a:lnTo>
                    <a:pt x="12395" y="4948"/>
                  </a:lnTo>
                  <a:lnTo>
                    <a:pt x="12321" y="5136"/>
                  </a:lnTo>
                  <a:lnTo>
                    <a:pt x="12239" y="5341"/>
                  </a:lnTo>
                  <a:lnTo>
                    <a:pt x="12157" y="5538"/>
                  </a:lnTo>
                  <a:lnTo>
                    <a:pt x="12059" y="5742"/>
                  </a:lnTo>
                  <a:lnTo>
                    <a:pt x="11961" y="5955"/>
                  </a:lnTo>
                  <a:lnTo>
                    <a:pt x="11846" y="6160"/>
                  </a:lnTo>
                  <a:lnTo>
                    <a:pt x="11731" y="6381"/>
                  </a:lnTo>
                  <a:lnTo>
                    <a:pt x="11608" y="6594"/>
                  </a:lnTo>
                  <a:lnTo>
                    <a:pt x="11469" y="6816"/>
                  </a:lnTo>
                  <a:lnTo>
                    <a:pt x="11330" y="7045"/>
                  </a:lnTo>
                  <a:lnTo>
                    <a:pt x="11182" y="7266"/>
                  </a:lnTo>
                  <a:lnTo>
                    <a:pt x="11019" y="7504"/>
                  </a:lnTo>
                  <a:lnTo>
                    <a:pt x="10855" y="7733"/>
                  </a:lnTo>
                  <a:lnTo>
                    <a:pt x="10855" y="7733"/>
                  </a:lnTo>
                  <a:lnTo>
                    <a:pt x="10855" y="7332"/>
                  </a:lnTo>
                  <a:lnTo>
                    <a:pt x="10838" y="7004"/>
                  </a:lnTo>
                  <a:lnTo>
                    <a:pt x="10814" y="6734"/>
                  </a:lnTo>
                  <a:lnTo>
                    <a:pt x="10789" y="6537"/>
                  </a:lnTo>
                  <a:lnTo>
                    <a:pt x="10757" y="6390"/>
                  </a:lnTo>
                  <a:lnTo>
                    <a:pt x="10732" y="6291"/>
                  </a:lnTo>
                  <a:lnTo>
                    <a:pt x="10707" y="6218"/>
                  </a:lnTo>
                  <a:lnTo>
                    <a:pt x="10707" y="6218"/>
                  </a:lnTo>
                  <a:lnTo>
                    <a:pt x="10650" y="6177"/>
                  </a:lnTo>
                  <a:lnTo>
                    <a:pt x="10494" y="6062"/>
                  </a:lnTo>
                  <a:lnTo>
                    <a:pt x="10273" y="5873"/>
                  </a:lnTo>
                  <a:lnTo>
                    <a:pt x="10150" y="5751"/>
                  </a:lnTo>
                  <a:lnTo>
                    <a:pt x="10011" y="5620"/>
                  </a:lnTo>
                  <a:lnTo>
                    <a:pt x="9872" y="5464"/>
                  </a:lnTo>
                  <a:lnTo>
                    <a:pt x="9733" y="5300"/>
                  </a:lnTo>
                  <a:lnTo>
                    <a:pt x="9593" y="5120"/>
                  </a:lnTo>
                  <a:lnTo>
                    <a:pt x="9454" y="4923"/>
                  </a:lnTo>
                  <a:lnTo>
                    <a:pt x="9331" y="4718"/>
                  </a:lnTo>
                  <a:lnTo>
                    <a:pt x="9217" y="4497"/>
                  </a:lnTo>
                  <a:lnTo>
                    <a:pt x="9167" y="4383"/>
                  </a:lnTo>
                  <a:lnTo>
                    <a:pt x="9126" y="4268"/>
                  </a:lnTo>
                  <a:lnTo>
                    <a:pt x="9077" y="4145"/>
                  </a:lnTo>
                  <a:lnTo>
                    <a:pt x="9044" y="4022"/>
                  </a:lnTo>
                  <a:lnTo>
                    <a:pt x="9044" y="4022"/>
                  </a:lnTo>
                  <a:lnTo>
                    <a:pt x="8930" y="3572"/>
                  </a:lnTo>
                  <a:lnTo>
                    <a:pt x="8840" y="3203"/>
                  </a:lnTo>
                  <a:lnTo>
                    <a:pt x="8782" y="2908"/>
                  </a:lnTo>
                  <a:lnTo>
                    <a:pt x="8741" y="2687"/>
                  </a:lnTo>
                  <a:lnTo>
                    <a:pt x="8717" y="2523"/>
                  </a:lnTo>
                  <a:lnTo>
                    <a:pt x="8709" y="2417"/>
                  </a:lnTo>
                  <a:lnTo>
                    <a:pt x="8709" y="2343"/>
                  </a:lnTo>
                  <a:lnTo>
                    <a:pt x="8709" y="2343"/>
                  </a:lnTo>
                  <a:lnTo>
                    <a:pt x="8619" y="2359"/>
                  </a:lnTo>
                  <a:lnTo>
                    <a:pt x="8356" y="2425"/>
                  </a:lnTo>
                  <a:lnTo>
                    <a:pt x="7947" y="2507"/>
                  </a:lnTo>
                  <a:lnTo>
                    <a:pt x="7685" y="2548"/>
                  </a:lnTo>
                  <a:lnTo>
                    <a:pt x="7390" y="2589"/>
                  </a:lnTo>
                  <a:lnTo>
                    <a:pt x="7062" y="2638"/>
                  </a:lnTo>
                  <a:lnTo>
                    <a:pt x="6710" y="2671"/>
                  </a:lnTo>
                  <a:lnTo>
                    <a:pt x="6325" y="2703"/>
                  </a:lnTo>
                  <a:lnTo>
                    <a:pt x="5915" y="2728"/>
                  </a:lnTo>
                  <a:lnTo>
                    <a:pt x="5473" y="2736"/>
                  </a:lnTo>
                  <a:lnTo>
                    <a:pt x="5014" y="2744"/>
                  </a:lnTo>
                  <a:lnTo>
                    <a:pt x="4539" y="2728"/>
                  </a:lnTo>
                  <a:lnTo>
                    <a:pt x="4031" y="2703"/>
                  </a:lnTo>
                  <a:lnTo>
                    <a:pt x="4031" y="2703"/>
                  </a:lnTo>
                  <a:lnTo>
                    <a:pt x="3695" y="2671"/>
                  </a:lnTo>
                  <a:lnTo>
                    <a:pt x="3368" y="2630"/>
                  </a:lnTo>
                  <a:lnTo>
                    <a:pt x="3056" y="2572"/>
                  </a:lnTo>
                  <a:lnTo>
                    <a:pt x="2745" y="2507"/>
                  </a:lnTo>
                  <a:lnTo>
                    <a:pt x="2450" y="2425"/>
                  </a:lnTo>
                  <a:lnTo>
                    <a:pt x="2164" y="2343"/>
                  </a:lnTo>
                  <a:lnTo>
                    <a:pt x="1885" y="2253"/>
                  </a:lnTo>
                  <a:lnTo>
                    <a:pt x="1623" y="2163"/>
                  </a:lnTo>
                  <a:lnTo>
                    <a:pt x="1377" y="2056"/>
                  </a:lnTo>
                  <a:lnTo>
                    <a:pt x="1140" y="1958"/>
                  </a:lnTo>
                  <a:lnTo>
                    <a:pt x="910" y="1851"/>
                  </a:lnTo>
                  <a:lnTo>
                    <a:pt x="705" y="1753"/>
                  </a:lnTo>
                  <a:lnTo>
                    <a:pt x="509" y="1647"/>
                  </a:lnTo>
                  <a:lnTo>
                    <a:pt x="320" y="1548"/>
                  </a:lnTo>
                  <a:lnTo>
                    <a:pt x="1" y="1360"/>
                  </a:lnTo>
                  <a:lnTo>
                    <a:pt x="1" y="1360"/>
                  </a:lnTo>
                  <a:close/>
                </a:path>
              </a:pathLst>
            </a:custGeom>
            <a:solidFill>
              <a:srgbClr val="DC9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4"/>
            <p:cNvSpPr/>
            <p:nvPr/>
          </p:nvSpPr>
          <p:spPr>
            <a:xfrm>
              <a:off x="2029350" y="1670595"/>
              <a:ext cx="57860" cy="36962"/>
            </a:xfrm>
            <a:custGeom>
              <a:rect b="b" l="l" r="r" t="t"/>
              <a:pathLst>
                <a:path extrusionOk="0" h="1958" w="3065">
                  <a:moveTo>
                    <a:pt x="3064" y="189"/>
                  </a:moveTo>
                  <a:lnTo>
                    <a:pt x="3064" y="189"/>
                  </a:lnTo>
                  <a:lnTo>
                    <a:pt x="3064" y="230"/>
                  </a:lnTo>
                  <a:lnTo>
                    <a:pt x="3056" y="254"/>
                  </a:lnTo>
                  <a:lnTo>
                    <a:pt x="3048" y="279"/>
                  </a:lnTo>
                  <a:lnTo>
                    <a:pt x="3032" y="303"/>
                  </a:lnTo>
                  <a:lnTo>
                    <a:pt x="3015" y="320"/>
                  </a:lnTo>
                  <a:lnTo>
                    <a:pt x="2991" y="328"/>
                  </a:lnTo>
                  <a:lnTo>
                    <a:pt x="2941" y="344"/>
                  </a:lnTo>
                  <a:lnTo>
                    <a:pt x="2868" y="344"/>
                  </a:lnTo>
                  <a:lnTo>
                    <a:pt x="2794" y="344"/>
                  </a:lnTo>
                  <a:lnTo>
                    <a:pt x="2720" y="344"/>
                  </a:lnTo>
                  <a:lnTo>
                    <a:pt x="2638" y="352"/>
                  </a:lnTo>
                  <a:lnTo>
                    <a:pt x="2638" y="352"/>
                  </a:lnTo>
                  <a:lnTo>
                    <a:pt x="2581" y="361"/>
                  </a:lnTo>
                  <a:lnTo>
                    <a:pt x="2425" y="402"/>
                  </a:lnTo>
                  <a:lnTo>
                    <a:pt x="2319" y="443"/>
                  </a:lnTo>
                  <a:lnTo>
                    <a:pt x="2196" y="484"/>
                  </a:lnTo>
                  <a:lnTo>
                    <a:pt x="2065" y="541"/>
                  </a:lnTo>
                  <a:lnTo>
                    <a:pt x="1918" y="615"/>
                  </a:lnTo>
                  <a:lnTo>
                    <a:pt x="1770" y="696"/>
                  </a:lnTo>
                  <a:lnTo>
                    <a:pt x="1614" y="795"/>
                  </a:lnTo>
                  <a:lnTo>
                    <a:pt x="1451" y="909"/>
                  </a:lnTo>
                  <a:lnTo>
                    <a:pt x="1295" y="1041"/>
                  </a:lnTo>
                  <a:lnTo>
                    <a:pt x="1139" y="1188"/>
                  </a:lnTo>
                  <a:lnTo>
                    <a:pt x="1000" y="1352"/>
                  </a:lnTo>
                  <a:lnTo>
                    <a:pt x="926" y="1450"/>
                  </a:lnTo>
                  <a:lnTo>
                    <a:pt x="861" y="1540"/>
                  </a:lnTo>
                  <a:lnTo>
                    <a:pt x="795" y="1647"/>
                  </a:lnTo>
                  <a:lnTo>
                    <a:pt x="738" y="1753"/>
                  </a:lnTo>
                  <a:lnTo>
                    <a:pt x="738" y="1753"/>
                  </a:lnTo>
                  <a:lnTo>
                    <a:pt x="697" y="1819"/>
                  </a:lnTo>
                  <a:lnTo>
                    <a:pt x="640" y="1876"/>
                  </a:lnTo>
                  <a:lnTo>
                    <a:pt x="574" y="1917"/>
                  </a:lnTo>
                  <a:lnTo>
                    <a:pt x="509" y="1942"/>
                  </a:lnTo>
                  <a:lnTo>
                    <a:pt x="435" y="1958"/>
                  </a:lnTo>
                  <a:lnTo>
                    <a:pt x="353" y="1958"/>
                  </a:lnTo>
                  <a:lnTo>
                    <a:pt x="279" y="1942"/>
                  </a:lnTo>
                  <a:lnTo>
                    <a:pt x="205" y="1917"/>
                  </a:lnTo>
                  <a:lnTo>
                    <a:pt x="205" y="1917"/>
                  </a:lnTo>
                  <a:lnTo>
                    <a:pt x="140" y="1868"/>
                  </a:lnTo>
                  <a:lnTo>
                    <a:pt x="83" y="1819"/>
                  </a:lnTo>
                  <a:lnTo>
                    <a:pt x="42" y="1753"/>
                  </a:lnTo>
                  <a:lnTo>
                    <a:pt x="17" y="1688"/>
                  </a:lnTo>
                  <a:lnTo>
                    <a:pt x="1" y="1614"/>
                  </a:lnTo>
                  <a:lnTo>
                    <a:pt x="1" y="1532"/>
                  </a:lnTo>
                  <a:lnTo>
                    <a:pt x="17" y="1458"/>
                  </a:lnTo>
                  <a:lnTo>
                    <a:pt x="42" y="1385"/>
                  </a:lnTo>
                  <a:lnTo>
                    <a:pt x="42" y="1385"/>
                  </a:lnTo>
                  <a:lnTo>
                    <a:pt x="115" y="1270"/>
                  </a:lnTo>
                  <a:lnTo>
                    <a:pt x="189" y="1155"/>
                  </a:lnTo>
                  <a:lnTo>
                    <a:pt x="279" y="1041"/>
                  </a:lnTo>
                  <a:lnTo>
                    <a:pt x="369" y="942"/>
                  </a:lnTo>
                  <a:lnTo>
                    <a:pt x="468" y="844"/>
                  </a:lnTo>
                  <a:lnTo>
                    <a:pt x="574" y="754"/>
                  </a:lnTo>
                  <a:lnTo>
                    <a:pt x="681" y="664"/>
                  </a:lnTo>
                  <a:lnTo>
                    <a:pt x="803" y="590"/>
                  </a:lnTo>
                  <a:lnTo>
                    <a:pt x="918" y="508"/>
                  </a:lnTo>
                  <a:lnTo>
                    <a:pt x="1041" y="443"/>
                  </a:lnTo>
                  <a:lnTo>
                    <a:pt x="1164" y="377"/>
                  </a:lnTo>
                  <a:lnTo>
                    <a:pt x="1287" y="320"/>
                  </a:lnTo>
                  <a:lnTo>
                    <a:pt x="1418" y="262"/>
                  </a:lnTo>
                  <a:lnTo>
                    <a:pt x="1541" y="213"/>
                  </a:lnTo>
                  <a:lnTo>
                    <a:pt x="1795" y="131"/>
                  </a:lnTo>
                  <a:lnTo>
                    <a:pt x="2040" y="66"/>
                  </a:lnTo>
                  <a:lnTo>
                    <a:pt x="2270" y="25"/>
                  </a:lnTo>
                  <a:lnTo>
                    <a:pt x="2483" y="8"/>
                  </a:lnTo>
                  <a:lnTo>
                    <a:pt x="2671" y="0"/>
                  </a:lnTo>
                  <a:lnTo>
                    <a:pt x="2753" y="8"/>
                  </a:lnTo>
                  <a:lnTo>
                    <a:pt x="2827" y="25"/>
                  </a:lnTo>
                  <a:lnTo>
                    <a:pt x="2892" y="41"/>
                  </a:lnTo>
                  <a:lnTo>
                    <a:pt x="2950" y="58"/>
                  </a:lnTo>
                  <a:lnTo>
                    <a:pt x="2991" y="82"/>
                  </a:lnTo>
                  <a:lnTo>
                    <a:pt x="3032" y="115"/>
                  </a:lnTo>
                  <a:lnTo>
                    <a:pt x="3048" y="148"/>
                  </a:lnTo>
                  <a:lnTo>
                    <a:pt x="3064" y="189"/>
                  </a:lnTo>
                  <a:lnTo>
                    <a:pt x="3064" y="1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4"/>
            <p:cNvSpPr/>
            <p:nvPr/>
          </p:nvSpPr>
          <p:spPr>
            <a:xfrm>
              <a:off x="1975380" y="1764926"/>
              <a:ext cx="39152" cy="16707"/>
            </a:xfrm>
            <a:custGeom>
              <a:rect b="b" l="l" r="r" t="t"/>
              <a:pathLst>
                <a:path extrusionOk="0" h="885" w="2074">
                  <a:moveTo>
                    <a:pt x="1" y="0"/>
                  </a:moveTo>
                  <a:lnTo>
                    <a:pt x="1" y="0"/>
                  </a:lnTo>
                  <a:lnTo>
                    <a:pt x="1" y="82"/>
                  </a:lnTo>
                  <a:lnTo>
                    <a:pt x="9" y="164"/>
                  </a:lnTo>
                  <a:lnTo>
                    <a:pt x="25" y="238"/>
                  </a:lnTo>
                  <a:lnTo>
                    <a:pt x="58" y="311"/>
                  </a:lnTo>
                  <a:lnTo>
                    <a:pt x="91" y="385"/>
                  </a:lnTo>
                  <a:lnTo>
                    <a:pt x="140" y="459"/>
                  </a:lnTo>
                  <a:lnTo>
                    <a:pt x="197" y="524"/>
                  </a:lnTo>
                  <a:lnTo>
                    <a:pt x="255" y="590"/>
                  </a:lnTo>
                  <a:lnTo>
                    <a:pt x="328" y="647"/>
                  </a:lnTo>
                  <a:lnTo>
                    <a:pt x="402" y="696"/>
                  </a:lnTo>
                  <a:lnTo>
                    <a:pt x="484" y="746"/>
                  </a:lnTo>
                  <a:lnTo>
                    <a:pt x="574" y="786"/>
                  </a:lnTo>
                  <a:lnTo>
                    <a:pt x="664" y="819"/>
                  </a:lnTo>
                  <a:lnTo>
                    <a:pt x="763" y="844"/>
                  </a:lnTo>
                  <a:lnTo>
                    <a:pt x="861" y="868"/>
                  </a:lnTo>
                  <a:lnTo>
                    <a:pt x="967" y="885"/>
                  </a:lnTo>
                  <a:lnTo>
                    <a:pt x="967" y="885"/>
                  </a:lnTo>
                  <a:lnTo>
                    <a:pt x="1074" y="885"/>
                  </a:lnTo>
                  <a:lnTo>
                    <a:pt x="1180" y="885"/>
                  </a:lnTo>
                  <a:lnTo>
                    <a:pt x="1279" y="877"/>
                  </a:lnTo>
                  <a:lnTo>
                    <a:pt x="1377" y="852"/>
                  </a:lnTo>
                  <a:lnTo>
                    <a:pt x="1467" y="827"/>
                  </a:lnTo>
                  <a:lnTo>
                    <a:pt x="1557" y="795"/>
                  </a:lnTo>
                  <a:lnTo>
                    <a:pt x="1639" y="754"/>
                  </a:lnTo>
                  <a:lnTo>
                    <a:pt x="1721" y="713"/>
                  </a:lnTo>
                  <a:lnTo>
                    <a:pt x="1795" y="664"/>
                  </a:lnTo>
                  <a:lnTo>
                    <a:pt x="1852" y="606"/>
                  </a:lnTo>
                  <a:lnTo>
                    <a:pt x="1918" y="549"/>
                  </a:lnTo>
                  <a:lnTo>
                    <a:pt x="1967" y="483"/>
                  </a:lnTo>
                  <a:lnTo>
                    <a:pt x="2008" y="410"/>
                  </a:lnTo>
                  <a:lnTo>
                    <a:pt x="2032" y="336"/>
                  </a:lnTo>
                  <a:lnTo>
                    <a:pt x="2057" y="262"/>
                  </a:lnTo>
                  <a:lnTo>
                    <a:pt x="2073" y="180"/>
                  </a:lnTo>
                  <a:lnTo>
                    <a:pt x="2073" y="180"/>
                  </a:lnTo>
                  <a:lnTo>
                    <a:pt x="1983" y="164"/>
                  </a:lnTo>
                  <a:lnTo>
                    <a:pt x="1746" y="139"/>
                  </a:lnTo>
                  <a:lnTo>
                    <a:pt x="1041" y="74"/>
                  </a:lnTo>
                  <a:lnTo>
                    <a:pt x="328" y="16"/>
                  </a:lnTo>
                  <a:lnTo>
                    <a:pt x="9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4"/>
            <p:cNvSpPr/>
            <p:nvPr/>
          </p:nvSpPr>
          <p:spPr>
            <a:xfrm>
              <a:off x="1945232" y="1663629"/>
              <a:ext cx="35584" cy="35584"/>
            </a:xfrm>
            <a:custGeom>
              <a:rect b="b" l="l" r="r" t="t"/>
              <a:pathLst>
                <a:path extrusionOk="0" h="1885" w="1885">
                  <a:moveTo>
                    <a:pt x="394" y="17"/>
                  </a:moveTo>
                  <a:lnTo>
                    <a:pt x="394" y="17"/>
                  </a:lnTo>
                  <a:lnTo>
                    <a:pt x="279" y="1"/>
                  </a:lnTo>
                  <a:lnTo>
                    <a:pt x="213" y="1"/>
                  </a:lnTo>
                  <a:lnTo>
                    <a:pt x="164" y="1"/>
                  </a:lnTo>
                  <a:lnTo>
                    <a:pt x="115" y="9"/>
                  </a:lnTo>
                  <a:lnTo>
                    <a:pt x="66" y="33"/>
                  </a:lnTo>
                  <a:lnTo>
                    <a:pt x="25" y="66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9" y="148"/>
                  </a:lnTo>
                  <a:lnTo>
                    <a:pt x="50" y="181"/>
                  </a:lnTo>
                  <a:lnTo>
                    <a:pt x="189" y="295"/>
                  </a:lnTo>
                  <a:lnTo>
                    <a:pt x="394" y="459"/>
                  </a:lnTo>
                  <a:lnTo>
                    <a:pt x="631" y="664"/>
                  </a:lnTo>
                  <a:lnTo>
                    <a:pt x="754" y="779"/>
                  </a:lnTo>
                  <a:lnTo>
                    <a:pt x="877" y="902"/>
                  </a:lnTo>
                  <a:lnTo>
                    <a:pt x="1000" y="1033"/>
                  </a:lnTo>
                  <a:lnTo>
                    <a:pt x="1106" y="1172"/>
                  </a:lnTo>
                  <a:lnTo>
                    <a:pt x="1205" y="1303"/>
                  </a:lnTo>
                  <a:lnTo>
                    <a:pt x="1278" y="1442"/>
                  </a:lnTo>
                  <a:lnTo>
                    <a:pt x="1311" y="1516"/>
                  </a:lnTo>
                  <a:lnTo>
                    <a:pt x="1336" y="1582"/>
                  </a:lnTo>
                  <a:lnTo>
                    <a:pt x="1360" y="1655"/>
                  </a:lnTo>
                  <a:lnTo>
                    <a:pt x="1377" y="1721"/>
                  </a:lnTo>
                  <a:lnTo>
                    <a:pt x="1377" y="1721"/>
                  </a:lnTo>
                  <a:lnTo>
                    <a:pt x="1393" y="1778"/>
                  </a:lnTo>
                  <a:lnTo>
                    <a:pt x="1418" y="1819"/>
                  </a:lnTo>
                  <a:lnTo>
                    <a:pt x="1459" y="1852"/>
                  </a:lnTo>
                  <a:lnTo>
                    <a:pt x="1508" y="1876"/>
                  </a:lnTo>
                  <a:lnTo>
                    <a:pt x="1557" y="1885"/>
                  </a:lnTo>
                  <a:lnTo>
                    <a:pt x="1614" y="1885"/>
                  </a:lnTo>
                  <a:lnTo>
                    <a:pt x="1680" y="1868"/>
                  </a:lnTo>
                  <a:lnTo>
                    <a:pt x="1745" y="1836"/>
                  </a:lnTo>
                  <a:lnTo>
                    <a:pt x="1745" y="1836"/>
                  </a:lnTo>
                  <a:lnTo>
                    <a:pt x="1794" y="1795"/>
                  </a:lnTo>
                  <a:lnTo>
                    <a:pt x="1835" y="1745"/>
                  </a:lnTo>
                  <a:lnTo>
                    <a:pt x="1860" y="1688"/>
                  </a:lnTo>
                  <a:lnTo>
                    <a:pt x="1876" y="1623"/>
                  </a:lnTo>
                  <a:lnTo>
                    <a:pt x="1885" y="1557"/>
                  </a:lnTo>
                  <a:lnTo>
                    <a:pt x="1876" y="1491"/>
                  </a:lnTo>
                  <a:lnTo>
                    <a:pt x="1860" y="1360"/>
                  </a:lnTo>
                  <a:lnTo>
                    <a:pt x="1860" y="1360"/>
                  </a:lnTo>
                  <a:lnTo>
                    <a:pt x="1835" y="1246"/>
                  </a:lnTo>
                  <a:lnTo>
                    <a:pt x="1811" y="1131"/>
                  </a:lnTo>
                  <a:lnTo>
                    <a:pt x="1770" y="1025"/>
                  </a:lnTo>
                  <a:lnTo>
                    <a:pt x="1737" y="926"/>
                  </a:lnTo>
                  <a:lnTo>
                    <a:pt x="1688" y="836"/>
                  </a:lnTo>
                  <a:lnTo>
                    <a:pt x="1639" y="754"/>
                  </a:lnTo>
                  <a:lnTo>
                    <a:pt x="1590" y="672"/>
                  </a:lnTo>
                  <a:lnTo>
                    <a:pt x="1540" y="599"/>
                  </a:lnTo>
                  <a:lnTo>
                    <a:pt x="1483" y="533"/>
                  </a:lnTo>
                  <a:lnTo>
                    <a:pt x="1426" y="467"/>
                  </a:lnTo>
                  <a:lnTo>
                    <a:pt x="1295" y="361"/>
                  </a:lnTo>
                  <a:lnTo>
                    <a:pt x="1172" y="271"/>
                  </a:lnTo>
                  <a:lnTo>
                    <a:pt x="1041" y="197"/>
                  </a:lnTo>
                  <a:lnTo>
                    <a:pt x="918" y="140"/>
                  </a:lnTo>
                  <a:lnTo>
                    <a:pt x="803" y="99"/>
                  </a:lnTo>
                  <a:lnTo>
                    <a:pt x="689" y="66"/>
                  </a:lnTo>
                  <a:lnTo>
                    <a:pt x="590" y="42"/>
                  </a:lnTo>
                  <a:lnTo>
                    <a:pt x="451" y="17"/>
                  </a:lnTo>
                  <a:lnTo>
                    <a:pt x="394" y="17"/>
                  </a:lnTo>
                  <a:lnTo>
                    <a:pt x="394" y="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4"/>
            <p:cNvSpPr/>
            <p:nvPr/>
          </p:nvSpPr>
          <p:spPr>
            <a:xfrm>
              <a:off x="2153527" y="1712805"/>
              <a:ext cx="59407" cy="71470"/>
            </a:xfrm>
            <a:custGeom>
              <a:rect b="b" l="l" r="r" t="t"/>
              <a:pathLst>
                <a:path extrusionOk="0" h="3786" w="3147">
                  <a:moveTo>
                    <a:pt x="2491" y="33"/>
                  </a:moveTo>
                  <a:lnTo>
                    <a:pt x="2491" y="33"/>
                  </a:lnTo>
                  <a:lnTo>
                    <a:pt x="2425" y="17"/>
                  </a:lnTo>
                  <a:lnTo>
                    <a:pt x="2360" y="1"/>
                  </a:lnTo>
                  <a:lnTo>
                    <a:pt x="2212" y="1"/>
                  </a:lnTo>
                  <a:lnTo>
                    <a:pt x="2073" y="9"/>
                  </a:lnTo>
                  <a:lnTo>
                    <a:pt x="1917" y="41"/>
                  </a:lnTo>
                  <a:lnTo>
                    <a:pt x="1770" y="91"/>
                  </a:lnTo>
                  <a:lnTo>
                    <a:pt x="1622" y="156"/>
                  </a:lnTo>
                  <a:lnTo>
                    <a:pt x="1467" y="238"/>
                  </a:lnTo>
                  <a:lnTo>
                    <a:pt x="1319" y="328"/>
                  </a:lnTo>
                  <a:lnTo>
                    <a:pt x="1172" y="443"/>
                  </a:lnTo>
                  <a:lnTo>
                    <a:pt x="1024" y="566"/>
                  </a:lnTo>
                  <a:lnTo>
                    <a:pt x="885" y="697"/>
                  </a:lnTo>
                  <a:lnTo>
                    <a:pt x="754" y="844"/>
                  </a:lnTo>
                  <a:lnTo>
                    <a:pt x="623" y="1008"/>
                  </a:lnTo>
                  <a:lnTo>
                    <a:pt x="500" y="1180"/>
                  </a:lnTo>
                  <a:lnTo>
                    <a:pt x="394" y="1352"/>
                  </a:lnTo>
                  <a:lnTo>
                    <a:pt x="295" y="1541"/>
                  </a:lnTo>
                  <a:lnTo>
                    <a:pt x="295" y="1541"/>
                  </a:lnTo>
                  <a:lnTo>
                    <a:pt x="205" y="1737"/>
                  </a:lnTo>
                  <a:lnTo>
                    <a:pt x="132" y="1926"/>
                  </a:lnTo>
                  <a:lnTo>
                    <a:pt x="74" y="2114"/>
                  </a:lnTo>
                  <a:lnTo>
                    <a:pt x="33" y="2294"/>
                  </a:lnTo>
                  <a:lnTo>
                    <a:pt x="9" y="2474"/>
                  </a:lnTo>
                  <a:lnTo>
                    <a:pt x="1" y="2646"/>
                  </a:lnTo>
                  <a:lnTo>
                    <a:pt x="1" y="2810"/>
                  </a:lnTo>
                  <a:lnTo>
                    <a:pt x="17" y="2958"/>
                  </a:lnTo>
                  <a:lnTo>
                    <a:pt x="50" y="3105"/>
                  </a:lnTo>
                  <a:lnTo>
                    <a:pt x="99" y="3236"/>
                  </a:lnTo>
                  <a:lnTo>
                    <a:pt x="156" y="3359"/>
                  </a:lnTo>
                  <a:lnTo>
                    <a:pt x="230" y="3466"/>
                  </a:lnTo>
                  <a:lnTo>
                    <a:pt x="271" y="3515"/>
                  </a:lnTo>
                  <a:lnTo>
                    <a:pt x="312" y="3564"/>
                  </a:lnTo>
                  <a:lnTo>
                    <a:pt x="361" y="3605"/>
                  </a:lnTo>
                  <a:lnTo>
                    <a:pt x="418" y="3646"/>
                  </a:lnTo>
                  <a:lnTo>
                    <a:pt x="467" y="3679"/>
                  </a:lnTo>
                  <a:lnTo>
                    <a:pt x="525" y="3703"/>
                  </a:lnTo>
                  <a:lnTo>
                    <a:pt x="590" y="3728"/>
                  </a:lnTo>
                  <a:lnTo>
                    <a:pt x="656" y="3752"/>
                  </a:lnTo>
                  <a:lnTo>
                    <a:pt x="656" y="3752"/>
                  </a:lnTo>
                  <a:lnTo>
                    <a:pt x="721" y="3769"/>
                  </a:lnTo>
                  <a:lnTo>
                    <a:pt x="787" y="3777"/>
                  </a:lnTo>
                  <a:lnTo>
                    <a:pt x="926" y="3785"/>
                  </a:lnTo>
                  <a:lnTo>
                    <a:pt x="1074" y="3769"/>
                  </a:lnTo>
                  <a:lnTo>
                    <a:pt x="1221" y="3736"/>
                  </a:lnTo>
                  <a:lnTo>
                    <a:pt x="1377" y="3687"/>
                  </a:lnTo>
                  <a:lnTo>
                    <a:pt x="1524" y="3621"/>
                  </a:lnTo>
                  <a:lnTo>
                    <a:pt x="1680" y="3547"/>
                  </a:lnTo>
                  <a:lnTo>
                    <a:pt x="1827" y="3449"/>
                  </a:lnTo>
                  <a:lnTo>
                    <a:pt x="1975" y="3343"/>
                  </a:lnTo>
                  <a:lnTo>
                    <a:pt x="2122" y="3212"/>
                  </a:lnTo>
                  <a:lnTo>
                    <a:pt x="2261" y="3081"/>
                  </a:lnTo>
                  <a:lnTo>
                    <a:pt x="2392" y="2933"/>
                  </a:lnTo>
                  <a:lnTo>
                    <a:pt x="2524" y="2769"/>
                  </a:lnTo>
                  <a:lnTo>
                    <a:pt x="2638" y="2605"/>
                  </a:lnTo>
                  <a:lnTo>
                    <a:pt x="2753" y="2425"/>
                  </a:lnTo>
                  <a:lnTo>
                    <a:pt x="2851" y="2237"/>
                  </a:lnTo>
                  <a:lnTo>
                    <a:pt x="2851" y="2237"/>
                  </a:lnTo>
                  <a:lnTo>
                    <a:pt x="2941" y="2040"/>
                  </a:lnTo>
                  <a:lnTo>
                    <a:pt x="3007" y="1852"/>
                  </a:lnTo>
                  <a:lnTo>
                    <a:pt x="3064" y="1663"/>
                  </a:lnTo>
                  <a:lnTo>
                    <a:pt x="3105" y="1483"/>
                  </a:lnTo>
                  <a:lnTo>
                    <a:pt x="3138" y="1303"/>
                  </a:lnTo>
                  <a:lnTo>
                    <a:pt x="3146" y="1139"/>
                  </a:lnTo>
                  <a:lnTo>
                    <a:pt x="3146" y="975"/>
                  </a:lnTo>
                  <a:lnTo>
                    <a:pt x="3130" y="820"/>
                  </a:lnTo>
                  <a:lnTo>
                    <a:pt x="3097" y="672"/>
                  </a:lnTo>
                  <a:lnTo>
                    <a:pt x="3048" y="541"/>
                  </a:lnTo>
                  <a:lnTo>
                    <a:pt x="2990" y="418"/>
                  </a:lnTo>
                  <a:lnTo>
                    <a:pt x="2917" y="312"/>
                  </a:lnTo>
                  <a:lnTo>
                    <a:pt x="2876" y="263"/>
                  </a:lnTo>
                  <a:lnTo>
                    <a:pt x="2827" y="213"/>
                  </a:lnTo>
                  <a:lnTo>
                    <a:pt x="2786" y="173"/>
                  </a:lnTo>
                  <a:lnTo>
                    <a:pt x="2728" y="140"/>
                  </a:lnTo>
                  <a:lnTo>
                    <a:pt x="2679" y="107"/>
                  </a:lnTo>
                  <a:lnTo>
                    <a:pt x="2614" y="74"/>
                  </a:lnTo>
                  <a:lnTo>
                    <a:pt x="2556" y="50"/>
                  </a:lnTo>
                  <a:lnTo>
                    <a:pt x="2491" y="33"/>
                  </a:lnTo>
                  <a:lnTo>
                    <a:pt x="2491" y="33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4"/>
            <p:cNvSpPr/>
            <p:nvPr/>
          </p:nvSpPr>
          <p:spPr>
            <a:xfrm>
              <a:off x="2220787" y="2439135"/>
              <a:ext cx="139354" cy="195174"/>
            </a:xfrm>
            <a:custGeom>
              <a:rect b="b" l="l" r="r" t="t"/>
              <a:pathLst>
                <a:path extrusionOk="0" h="10339" w="7382">
                  <a:moveTo>
                    <a:pt x="3073" y="1"/>
                  </a:moveTo>
                  <a:lnTo>
                    <a:pt x="3073" y="1"/>
                  </a:lnTo>
                  <a:lnTo>
                    <a:pt x="2557" y="713"/>
                  </a:lnTo>
                  <a:lnTo>
                    <a:pt x="2098" y="1336"/>
                  </a:lnTo>
                  <a:lnTo>
                    <a:pt x="1697" y="1876"/>
                  </a:lnTo>
                  <a:lnTo>
                    <a:pt x="1336" y="2343"/>
                  </a:lnTo>
                  <a:lnTo>
                    <a:pt x="771" y="3081"/>
                  </a:lnTo>
                  <a:lnTo>
                    <a:pt x="558" y="3367"/>
                  </a:lnTo>
                  <a:lnTo>
                    <a:pt x="378" y="3613"/>
                  </a:lnTo>
                  <a:lnTo>
                    <a:pt x="238" y="3826"/>
                  </a:lnTo>
                  <a:lnTo>
                    <a:pt x="140" y="4014"/>
                  </a:lnTo>
                  <a:lnTo>
                    <a:pt x="99" y="4096"/>
                  </a:lnTo>
                  <a:lnTo>
                    <a:pt x="66" y="4178"/>
                  </a:lnTo>
                  <a:lnTo>
                    <a:pt x="42" y="4260"/>
                  </a:lnTo>
                  <a:lnTo>
                    <a:pt x="17" y="4342"/>
                  </a:lnTo>
                  <a:lnTo>
                    <a:pt x="9" y="4416"/>
                  </a:lnTo>
                  <a:lnTo>
                    <a:pt x="1" y="4498"/>
                  </a:lnTo>
                  <a:lnTo>
                    <a:pt x="1" y="4580"/>
                  </a:lnTo>
                  <a:lnTo>
                    <a:pt x="9" y="4662"/>
                  </a:lnTo>
                  <a:lnTo>
                    <a:pt x="34" y="4834"/>
                  </a:lnTo>
                  <a:lnTo>
                    <a:pt x="75" y="5038"/>
                  </a:lnTo>
                  <a:lnTo>
                    <a:pt x="75" y="5038"/>
                  </a:lnTo>
                  <a:lnTo>
                    <a:pt x="107" y="5153"/>
                  </a:lnTo>
                  <a:lnTo>
                    <a:pt x="165" y="5292"/>
                  </a:lnTo>
                  <a:lnTo>
                    <a:pt x="238" y="5440"/>
                  </a:lnTo>
                  <a:lnTo>
                    <a:pt x="329" y="5604"/>
                  </a:lnTo>
                  <a:lnTo>
                    <a:pt x="435" y="5776"/>
                  </a:lnTo>
                  <a:lnTo>
                    <a:pt x="558" y="5964"/>
                  </a:lnTo>
                  <a:lnTo>
                    <a:pt x="697" y="6161"/>
                  </a:lnTo>
                  <a:lnTo>
                    <a:pt x="845" y="6365"/>
                  </a:lnTo>
                  <a:lnTo>
                    <a:pt x="1172" y="6791"/>
                  </a:lnTo>
                  <a:lnTo>
                    <a:pt x="1533" y="7242"/>
                  </a:lnTo>
                  <a:lnTo>
                    <a:pt x="1926" y="7701"/>
                  </a:lnTo>
                  <a:lnTo>
                    <a:pt x="2327" y="8151"/>
                  </a:lnTo>
                  <a:lnTo>
                    <a:pt x="2729" y="8594"/>
                  </a:lnTo>
                  <a:lnTo>
                    <a:pt x="3130" y="9003"/>
                  </a:lnTo>
                  <a:lnTo>
                    <a:pt x="3515" y="9380"/>
                  </a:lnTo>
                  <a:lnTo>
                    <a:pt x="3875" y="9708"/>
                  </a:lnTo>
                  <a:lnTo>
                    <a:pt x="4039" y="9855"/>
                  </a:lnTo>
                  <a:lnTo>
                    <a:pt x="4195" y="9978"/>
                  </a:lnTo>
                  <a:lnTo>
                    <a:pt x="4342" y="10093"/>
                  </a:lnTo>
                  <a:lnTo>
                    <a:pt x="4473" y="10183"/>
                  </a:lnTo>
                  <a:lnTo>
                    <a:pt x="4588" y="10257"/>
                  </a:lnTo>
                  <a:lnTo>
                    <a:pt x="4686" y="10306"/>
                  </a:lnTo>
                  <a:lnTo>
                    <a:pt x="4777" y="10338"/>
                  </a:lnTo>
                  <a:lnTo>
                    <a:pt x="4809" y="10338"/>
                  </a:lnTo>
                  <a:lnTo>
                    <a:pt x="4842" y="10338"/>
                  </a:lnTo>
                  <a:lnTo>
                    <a:pt x="4842" y="10338"/>
                  </a:lnTo>
                  <a:lnTo>
                    <a:pt x="4932" y="10322"/>
                  </a:lnTo>
                  <a:lnTo>
                    <a:pt x="5039" y="10281"/>
                  </a:lnTo>
                  <a:lnTo>
                    <a:pt x="5153" y="10216"/>
                  </a:lnTo>
                  <a:lnTo>
                    <a:pt x="5284" y="10142"/>
                  </a:lnTo>
                  <a:lnTo>
                    <a:pt x="5424" y="10060"/>
                  </a:lnTo>
                  <a:lnTo>
                    <a:pt x="5571" y="9962"/>
                  </a:lnTo>
                  <a:lnTo>
                    <a:pt x="5882" y="9740"/>
                  </a:lnTo>
                  <a:lnTo>
                    <a:pt x="6202" y="9495"/>
                  </a:lnTo>
                  <a:lnTo>
                    <a:pt x="6513" y="9241"/>
                  </a:lnTo>
                  <a:lnTo>
                    <a:pt x="6808" y="8995"/>
                  </a:lnTo>
                  <a:lnTo>
                    <a:pt x="7070" y="8774"/>
                  </a:lnTo>
                  <a:lnTo>
                    <a:pt x="7070" y="8774"/>
                  </a:lnTo>
                  <a:lnTo>
                    <a:pt x="7185" y="8659"/>
                  </a:lnTo>
                  <a:lnTo>
                    <a:pt x="7275" y="8561"/>
                  </a:lnTo>
                  <a:lnTo>
                    <a:pt x="7332" y="8463"/>
                  </a:lnTo>
                  <a:lnTo>
                    <a:pt x="7357" y="8413"/>
                  </a:lnTo>
                  <a:lnTo>
                    <a:pt x="7365" y="8372"/>
                  </a:lnTo>
                  <a:lnTo>
                    <a:pt x="7373" y="8331"/>
                  </a:lnTo>
                  <a:lnTo>
                    <a:pt x="7381" y="8291"/>
                  </a:lnTo>
                  <a:lnTo>
                    <a:pt x="7373" y="8250"/>
                  </a:lnTo>
                  <a:lnTo>
                    <a:pt x="7365" y="8217"/>
                  </a:lnTo>
                  <a:lnTo>
                    <a:pt x="7357" y="8184"/>
                  </a:lnTo>
                  <a:lnTo>
                    <a:pt x="7341" y="8151"/>
                  </a:lnTo>
                  <a:lnTo>
                    <a:pt x="7291" y="8094"/>
                  </a:lnTo>
                  <a:lnTo>
                    <a:pt x="7234" y="8053"/>
                  </a:lnTo>
                  <a:lnTo>
                    <a:pt x="7152" y="8012"/>
                  </a:lnTo>
                  <a:lnTo>
                    <a:pt x="7070" y="7987"/>
                  </a:lnTo>
                  <a:lnTo>
                    <a:pt x="6972" y="7971"/>
                  </a:lnTo>
                  <a:lnTo>
                    <a:pt x="6874" y="7963"/>
                  </a:lnTo>
                  <a:lnTo>
                    <a:pt x="6767" y="7963"/>
                  </a:lnTo>
                  <a:lnTo>
                    <a:pt x="6652" y="7979"/>
                  </a:lnTo>
                  <a:lnTo>
                    <a:pt x="6546" y="8004"/>
                  </a:lnTo>
                  <a:lnTo>
                    <a:pt x="6546" y="8004"/>
                  </a:lnTo>
                  <a:lnTo>
                    <a:pt x="6472" y="8028"/>
                  </a:lnTo>
                  <a:lnTo>
                    <a:pt x="6399" y="8053"/>
                  </a:lnTo>
                  <a:lnTo>
                    <a:pt x="6235" y="8135"/>
                  </a:lnTo>
                  <a:lnTo>
                    <a:pt x="6071" y="8233"/>
                  </a:lnTo>
                  <a:lnTo>
                    <a:pt x="5899" y="8340"/>
                  </a:lnTo>
                  <a:lnTo>
                    <a:pt x="5588" y="8544"/>
                  </a:lnTo>
                  <a:lnTo>
                    <a:pt x="5465" y="8618"/>
                  </a:lnTo>
                  <a:lnTo>
                    <a:pt x="5375" y="8659"/>
                  </a:lnTo>
                  <a:lnTo>
                    <a:pt x="5375" y="8659"/>
                  </a:lnTo>
                  <a:lnTo>
                    <a:pt x="5407" y="8618"/>
                  </a:lnTo>
                  <a:lnTo>
                    <a:pt x="5489" y="8512"/>
                  </a:lnTo>
                  <a:lnTo>
                    <a:pt x="5612" y="8331"/>
                  </a:lnTo>
                  <a:lnTo>
                    <a:pt x="5678" y="8217"/>
                  </a:lnTo>
                  <a:lnTo>
                    <a:pt x="5735" y="8102"/>
                  </a:lnTo>
                  <a:lnTo>
                    <a:pt x="5801" y="7963"/>
                  </a:lnTo>
                  <a:lnTo>
                    <a:pt x="5850" y="7824"/>
                  </a:lnTo>
                  <a:lnTo>
                    <a:pt x="5899" y="7668"/>
                  </a:lnTo>
                  <a:lnTo>
                    <a:pt x="5932" y="7504"/>
                  </a:lnTo>
                  <a:lnTo>
                    <a:pt x="5956" y="7340"/>
                  </a:lnTo>
                  <a:lnTo>
                    <a:pt x="5956" y="7168"/>
                  </a:lnTo>
                  <a:lnTo>
                    <a:pt x="5948" y="7078"/>
                  </a:lnTo>
                  <a:lnTo>
                    <a:pt x="5940" y="6988"/>
                  </a:lnTo>
                  <a:lnTo>
                    <a:pt x="5923" y="6898"/>
                  </a:lnTo>
                  <a:lnTo>
                    <a:pt x="5907" y="6808"/>
                  </a:lnTo>
                  <a:lnTo>
                    <a:pt x="5907" y="6808"/>
                  </a:lnTo>
                  <a:lnTo>
                    <a:pt x="5874" y="6718"/>
                  </a:lnTo>
                  <a:lnTo>
                    <a:pt x="5833" y="6619"/>
                  </a:lnTo>
                  <a:lnTo>
                    <a:pt x="5784" y="6529"/>
                  </a:lnTo>
                  <a:lnTo>
                    <a:pt x="5735" y="6439"/>
                  </a:lnTo>
                  <a:lnTo>
                    <a:pt x="5669" y="6341"/>
                  </a:lnTo>
                  <a:lnTo>
                    <a:pt x="5604" y="6251"/>
                  </a:lnTo>
                  <a:lnTo>
                    <a:pt x="5456" y="6062"/>
                  </a:lnTo>
                  <a:lnTo>
                    <a:pt x="5284" y="5882"/>
                  </a:lnTo>
                  <a:lnTo>
                    <a:pt x="5104" y="5710"/>
                  </a:lnTo>
                  <a:lnTo>
                    <a:pt x="4916" y="5538"/>
                  </a:lnTo>
                  <a:lnTo>
                    <a:pt x="4719" y="5382"/>
                  </a:lnTo>
                  <a:lnTo>
                    <a:pt x="4531" y="5235"/>
                  </a:lnTo>
                  <a:lnTo>
                    <a:pt x="4351" y="5104"/>
                  </a:lnTo>
                  <a:lnTo>
                    <a:pt x="4039" y="4883"/>
                  </a:lnTo>
                  <a:lnTo>
                    <a:pt x="3818" y="4735"/>
                  </a:lnTo>
                  <a:lnTo>
                    <a:pt x="3736" y="4686"/>
                  </a:lnTo>
                  <a:lnTo>
                    <a:pt x="5948" y="2614"/>
                  </a:lnTo>
                  <a:lnTo>
                    <a:pt x="3073" y="1"/>
                  </a:lnTo>
                  <a:close/>
                </a:path>
              </a:pathLst>
            </a:custGeom>
            <a:solidFill>
              <a:srgbClr val="E3AB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4"/>
            <p:cNvSpPr/>
            <p:nvPr/>
          </p:nvSpPr>
          <p:spPr>
            <a:xfrm>
              <a:off x="2121359" y="1922798"/>
              <a:ext cx="458667" cy="604646"/>
            </a:xfrm>
            <a:custGeom>
              <a:rect b="b" l="l" r="r" t="t"/>
              <a:pathLst>
                <a:path extrusionOk="0" h="32030" w="24297">
                  <a:moveTo>
                    <a:pt x="975" y="230"/>
                  </a:moveTo>
                  <a:lnTo>
                    <a:pt x="975" y="230"/>
                  </a:lnTo>
                  <a:lnTo>
                    <a:pt x="1164" y="189"/>
                  </a:lnTo>
                  <a:lnTo>
                    <a:pt x="1369" y="148"/>
                  </a:lnTo>
                  <a:lnTo>
                    <a:pt x="1582" y="115"/>
                  </a:lnTo>
                  <a:lnTo>
                    <a:pt x="1811" y="83"/>
                  </a:lnTo>
                  <a:lnTo>
                    <a:pt x="2049" y="58"/>
                  </a:lnTo>
                  <a:lnTo>
                    <a:pt x="2303" y="34"/>
                  </a:lnTo>
                  <a:lnTo>
                    <a:pt x="2565" y="17"/>
                  </a:lnTo>
                  <a:lnTo>
                    <a:pt x="2835" y="1"/>
                  </a:lnTo>
                  <a:lnTo>
                    <a:pt x="3113" y="1"/>
                  </a:lnTo>
                  <a:lnTo>
                    <a:pt x="3400" y="1"/>
                  </a:lnTo>
                  <a:lnTo>
                    <a:pt x="3695" y="9"/>
                  </a:lnTo>
                  <a:lnTo>
                    <a:pt x="3998" y="17"/>
                  </a:lnTo>
                  <a:lnTo>
                    <a:pt x="4309" y="42"/>
                  </a:lnTo>
                  <a:lnTo>
                    <a:pt x="4621" y="66"/>
                  </a:lnTo>
                  <a:lnTo>
                    <a:pt x="4940" y="107"/>
                  </a:lnTo>
                  <a:lnTo>
                    <a:pt x="5268" y="148"/>
                  </a:lnTo>
                  <a:lnTo>
                    <a:pt x="5596" y="197"/>
                  </a:lnTo>
                  <a:lnTo>
                    <a:pt x="5923" y="263"/>
                  </a:lnTo>
                  <a:lnTo>
                    <a:pt x="6251" y="328"/>
                  </a:lnTo>
                  <a:lnTo>
                    <a:pt x="6587" y="402"/>
                  </a:lnTo>
                  <a:lnTo>
                    <a:pt x="6923" y="492"/>
                  </a:lnTo>
                  <a:lnTo>
                    <a:pt x="7250" y="591"/>
                  </a:lnTo>
                  <a:lnTo>
                    <a:pt x="7586" y="697"/>
                  </a:lnTo>
                  <a:lnTo>
                    <a:pt x="7914" y="812"/>
                  </a:lnTo>
                  <a:lnTo>
                    <a:pt x="8241" y="943"/>
                  </a:lnTo>
                  <a:lnTo>
                    <a:pt x="8569" y="1082"/>
                  </a:lnTo>
                  <a:lnTo>
                    <a:pt x="8889" y="1229"/>
                  </a:lnTo>
                  <a:lnTo>
                    <a:pt x="9208" y="1393"/>
                  </a:lnTo>
                  <a:lnTo>
                    <a:pt x="9519" y="1565"/>
                  </a:lnTo>
                  <a:lnTo>
                    <a:pt x="9831" y="1754"/>
                  </a:lnTo>
                  <a:lnTo>
                    <a:pt x="10125" y="1950"/>
                  </a:lnTo>
                  <a:lnTo>
                    <a:pt x="10420" y="2155"/>
                  </a:lnTo>
                  <a:lnTo>
                    <a:pt x="10420" y="2155"/>
                  </a:lnTo>
                  <a:lnTo>
                    <a:pt x="11092" y="2647"/>
                  </a:lnTo>
                  <a:lnTo>
                    <a:pt x="11911" y="3228"/>
                  </a:lnTo>
                  <a:lnTo>
                    <a:pt x="12861" y="3908"/>
                  </a:lnTo>
                  <a:lnTo>
                    <a:pt x="13918" y="4654"/>
                  </a:lnTo>
                  <a:lnTo>
                    <a:pt x="15049" y="5473"/>
                  </a:lnTo>
                  <a:lnTo>
                    <a:pt x="15630" y="5899"/>
                  </a:lnTo>
                  <a:lnTo>
                    <a:pt x="16220" y="6333"/>
                  </a:lnTo>
                  <a:lnTo>
                    <a:pt x="16810" y="6783"/>
                  </a:lnTo>
                  <a:lnTo>
                    <a:pt x="17408" y="7242"/>
                  </a:lnTo>
                  <a:lnTo>
                    <a:pt x="17998" y="7709"/>
                  </a:lnTo>
                  <a:lnTo>
                    <a:pt x="18587" y="8184"/>
                  </a:lnTo>
                  <a:lnTo>
                    <a:pt x="19169" y="8659"/>
                  </a:lnTo>
                  <a:lnTo>
                    <a:pt x="19726" y="9134"/>
                  </a:lnTo>
                  <a:lnTo>
                    <a:pt x="20275" y="9618"/>
                  </a:lnTo>
                  <a:lnTo>
                    <a:pt x="20807" y="10101"/>
                  </a:lnTo>
                  <a:lnTo>
                    <a:pt x="21307" y="10576"/>
                  </a:lnTo>
                  <a:lnTo>
                    <a:pt x="21782" y="11059"/>
                  </a:lnTo>
                  <a:lnTo>
                    <a:pt x="22011" y="11297"/>
                  </a:lnTo>
                  <a:lnTo>
                    <a:pt x="22233" y="11526"/>
                  </a:lnTo>
                  <a:lnTo>
                    <a:pt x="22446" y="11764"/>
                  </a:lnTo>
                  <a:lnTo>
                    <a:pt x="22642" y="11993"/>
                  </a:lnTo>
                  <a:lnTo>
                    <a:pt x="22839" y="12231"/>
                  </a:lnTo>
                  <a:lnTo>
                    <a:pt x="23019" y="12460"/>
                  </a:lnTo>
                  <a:lnTo>
                    <a:pt x="23191" y="12681"/>
                  </a:lnTo>
                  <a:lnTo>
                    <a:pt x="23355" y="12911"/>
                  </a:lnTo>
                  <a:lnTo>
                    <a:pt x="23502" y="13132"/>
                  </a:lnTo>
                  <a:lnTo>
                    <a:pt x="23642" y="13353"/>
                  </a:lnTo>
                  <a:lnTo>
                    <a:pt x="23764" y="13566"/>
                  </a:lnTo>
                  <a:lnTo>
                    <a:pt x="23879" y="13779"/>
                  </a:lnTo>
                  <a:lnTo>
                    <a:pt x="23986" y="13992"/>
                  </a:lnTo>
                  <a:lnTo>
                    <a:pt x="24076" y="14197"/>
                  </a:lnTo>
                  <a:lnTo>
                    <a:pt x="24149" y="14402"/>
                  </a:lnTo>
                  <a:lnTo>
                    <a:pt x="24207" y="14598"/>
                  </a:lnTo>
                  <a:lnTo>
                    <a:pt x="24248" y="14795"/>
                  </a:lnTo>
                  <a:lnTo>
                    <a:pt x="24281" y="14991"/>
                  </a:lnTo>
                  <a:lnTo>
                    <a:pt x="24297" y="15180"/>
                  </a:lnTo>
                  <a:lnTo>
                    <a:pt x="24297" y="15360"/>
                  </a:lnTo>
                  <a:lnTo>
                    <a:pt x="24297" y="15360"/>
                  </a:lnTo>
                  <a:lnTo>
                    <a:pt x="24281" y="15548"/>
                  </a:lnTo>
                  <a:lnTo>
                    <a:pt x="24240" y="15745"/>
                  </a:lnTo>
                  <a:lnTo>
                    <a:pt x="24182" y="15958"/>
                  </a:lnTo>
                  <a:lnTo>
                    <a:pt x="24109" y="16179"/>
                  </a:lnTo>
                  <a:lnTo>
                    <a:pt x="24010" y="16417"/>
                  </a:lnTo>
                  <a:lnTo>
                    <a:pt x="23904" y="16663"/>
                  </a:lnTo>
                  <a:lnTo>
                    <a:pt x="23781" y="16916"/>
                  </a:lnTo>
                  <a:lnTo>
                    <a:pt x="23633" y="17179"/>
                  </a:lnTo>
                  <a:lnTo>
                    <a:pt x="23478" y="17457"/>
                  </a:lnTo>
                  <a:lnTo>
                    <a:pt x="23306" y="17736"/>
                  </a:lnTo>
                  <a:lnTo>
                    <a:pt x="23126" y="18031"/>
                  </a:lnTo>
                  <a:lnTo>
                    <a:pt x="22929" y="18325"/>
                  </a:lnTo>
                  <a:lnTo>
                    <a:pt x="22716" y="18637"/>
                  </a:lnTo>
                  <a:lnTo>
                    <a:pt x="22495" y="18948"/>
                  </a:lnTo>
                  <a:lnTo>
                    <a:pt x="22257" y="19267"/>
                  </a:lnTo>
                  <a:lnTo>
                    <a:pt x="22020" y="19587"/>
                  </a:lnTo>
                  <a:lnTo>
                    <a:pt x="21504" y="20250"/>
                  </a:lnTo>
                  <a:lnTo>
                    <a:pt x="20947" y="20930"/>
                  </a:lnTo>
                  <a:lnTo>
                    <a:pt x="20365" y="21627"/>
                  </a:lnTo>
                  <a:lnTo>
                    <a:pt x="19759" y="22331"/>
                  </a:lnTo>
                  <a:lnTo>
                    <a:pt x="19136" y="23036"/>
                  </a:lnTo>
                  <a:lnTo>
                    <a:pt x="18497" y="23740"/>
                  </a:lnTo>
                  <a:lnTo>
                    <a:pt x="17842" y="24445"/>
                  </a:lnTo>
                  <a:lnTo>
                    <a:pt x="17187" y="25141"/>
                  </a:lnTo>
                  <a:lnTo>
                    <a:pt x="16540" y="25821"/>
                  </a:lnTo>
                  <a:lnTo>
                    <a:pt x="15892" y="26492"/>
                  </a:lnTo>
                  <a:lnTo>
                    <a:pt x="15253" y="27148"/>
                  </a:lnTo>
                  <a:lnTo>
                    <a:pt x="14631" y="27770"/>
                  </a:lnTo>
                  <a:lnTo>
                    <a:pt x="13451" y="28942"/>
                  </a:lnTo>
                  <a:lnTo>
                    <a:pt x="12403" y="29966"/>
                  </a:lnTo>
                  <a:lnTo>
                    <a:pt x="11510" y="30818"/>
                  </a:lnTo>
                  <a:lnTo>
                    <a:pt x="10822" y="31473"/>
                  </a:lnTo>
                  <a:lnTo>
                    <a:pt x="10232" y="32030"/>
                  </a:lnTo>
                  <a:lnTo>
                    <a:pt x="6759" y="29138"/>
                  </a:lnTo>
                  <a:lnTo>
                    <a:pt x="14180" y="15262"/>
                  </a:lnTo>
                  <a:lnTo>
                    <a:pt x="14180" y="15262"/>
                  </a:lnTo>
                  <a:lnTo>
                    <a:pt x="7602" y="12952"/>
                  </a:lnTo>
                  <a:lnTo>
                    <a:pt x="2876" y="11281"/>
                  </a:lnTo>
                  <a:lnTo>
                    <a:pt x="1180" y="10674"/>
                  </a:lnTo>
                  <a:lnTo>
                    <a:pt x="615" y="10470"/>
                  </a:lnTo>
                  <a:lnTo>
                    <a:pt x="304" y="10347"/>
                  </a:lnTo>
                  <a:lnTo>
                    <a:pt x="304" y="10347"/>
                  </a:lnTo>
                  <a:lnTo>
                    <a:pt x="263" y="10322"/>
                  </a:lnTo>
                  <a:lnTo>
                    <a:pt x="222" y="10289"/>
                  </a:lnTo>
                  <a:lnTo>
                    <a:pt x="189" y="10232"/>
                  </a:lnTo>
                  <a:lnTo>
                    <a:pt x="156" y="10175"/>
                  </a:lnTo>
                  <a:lnTo>
                    <a:pt x="124" y="10093"/>
                  </a:lnTo>
                  <a:lnTo>
                    <a:pt x="99" y="10011"/>
                  </a:lnTo>
                  <a:lnTo>
                    <a:pt x="74" y="9913"/>
                  </a:lnTo>
                  <a:lnTo>
                    <a:pt x="58" y="9806"/>
                  </a:lnTo>
                  <a:lnTo>
                    <a:pt x="25" y="9560"/>
                  </a:lnTo>
                  <a:lnTo>
                    <a:pt x="9" y="9274"/>
                  </a:lnTo>
                  <a:lnTo>
                    <a:pt x="1" y="8954"/>
                  </a:lnTo>
                  <a:lnTo>
                    <a:pt x="1" y="8602"/>
                  </a:lnTo>
                  <a:lnTo>
                    <a:pt x="17" y="8233"/>
                  </a:lnTo>
                  <a:lnTo>
                    <a:pt x="33" y="7832"/>
                  </a:lnTo>
                  <a:lnTo>
                    <a:pt x="58" y="7414"/>
                  </a:lnTo>
                  <a:lnTo>
                    <a:pt x="91" y="6980"/>
                  </a:lnTo>
                  <a:lnTo>
                    <a:pt x="181" y="6071"/>
                  </a:lnTo>
                  <a:lnTo>
                    <a:pt x="279" y="5145"/>
                  </a:lnTo>
                  <a:lnTo>
                    <a:pt x="394" y="4219"/>
                  </a:lnTo>
                  <a:lnTo>
                    <a:pt x="509" y="3335"/>
                  </a:lnTo>
                  <a:lnTo>
                    <a:pt x="631" y="2499"/>
                  </a:lnTo>
                  <a:lnTo>
                    <a:pt x="738" y="1762"/>
                  </a:lnTo>
                  <a:lnTo>
                    <a:pt x="910" y="648"/>
                  </a:lnTo>
                  <a:lnTo>
                    <a:pt x="975" y="230"/>
                  </a:lnTo>
                  <a:lnTo>
                    <a:pt x="975" y="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4"/>
            <p:cNvSpPr/>
            <p:nvPr/>
          </p:nvSpPr>
          <p:spPr>
            <a:xfrm>
              <a:off x="1962090" y="1882910"/>
              <a:ext cx="204292" cy="178317"/>
            </a:xfrm>
            <a:custGeom>
              <a:rect b="b" l="l" r="r" t="t"/>
              <a:pathLst>
                <a:path extrusionOk="0" h="9446" w="10822">
                  <a:moveTo>
                    <a:pt x="10813" y="1835"/>
                  </a:moveTo>
                  <a:lnTo>
                    <a:pt x="10813" y="1835"/>
                  </a:lnTo>
                  <a:lnTo>
                    <a:pt x="10731" y="1794"/>
                  </a:lnTo>
                  <a:lnTo>
                    <a:pt x="10649" y="1745"/>
                  </a:lnTo>
                  <a:lnTo>
                    <a:pt x="10576" y="1696"/>
                  </a:lnTo>
                  <a:lnTo>
                    <a:pt x="10510" y="1647"/>
                  </a:lnTo>
                  <a:lnTo>
                    <a:pt x="10445" y="1598"/>
                  </a:lnTo>
                  <a:lnTo>
                    <a:pt x="10387" y="1540"/>
                  </a:lnTo>
                  <a:lnTo>
                    <a:pt x="10289" y="1417"/>
                  </a:lnTo>
                  <a:lnTo>
                    <a:pt x="10199" y="1295"/>
                  </a:lnTo>
                  <a:lnTo>
                    <a:pt x="10133" y="1164"/>
                  </a:lnTo>
                  <a:lnTo>
                    <a:pt x="10076" y="1032"/>
                  </a:lnTo>
                  <a:lnTo>
                    <a:pt x="10035" y="893"/>
                  </a:lnTo>
                  <a:lnTo>
                    <a:pt x="9994" y="762"/>
                  </a:lnTo>
                  <a:lnTo>
                    <a:pt x="9970" y="631"/>
                  </a:lnTo>
                  <a:lnTo>
                    <a:pt x="9929" y="394"/>
                  </a:lnTo>
                  <a:lnTo>
                    <a:pt x="9888" y="189"/>
                  </a:lnTo>
                  <a:lnTo>
                    <a:pt x="9863" y="107"/>
                  </a:lnTo>
                  <a:lnTo>
                    <a:pt x="9838" y="41"/>
                  </a:lnTo>
                  <a:lnTo>
                    <a:pt x="9838" y="41"/>
                  </a:lnTo>
                  <a:lnTo>
                    <a:pt x="9822" y="17"/>
                  </a:lnTo>
                  <a:lnTo>
                    <a:pt x="9806" y="8"/>
                  </a:lnTo>
                  <a:lnTo>
                    <a:pt x="9781" y="0"/>
                  </a:lnTo>
                  <a:lnTo>
                    <a:pt x="9748" y="0"/>
                  </a:lnTo>
                  <a:lnTo>
                    <a:pt x="9716" y="8"/>
                  </a:lnTo>
                  <a:lnTo>
                    <a:pt x="9683" y="25"/>
                  </a:lnTo>
                  <a:lnTo>
                    <a:pt x="9609" y="66"/>
                  </a:lnTo>
                  <a:lnTo>
                    <a:pt x="9519" y="123"/>
                  </a:lnTo>
                  <a:lnTo>
                    <a:pt x="9429" y="197"/>
                  </a:lnTo>
                  <a:lnTo>
                    <a:pt x="9216" y="344"/>
                  </a:lnTo>
                  <a:lnTo>
                    <a:pt x="9216" y="344"/>
                  </a:lnTo>
                  <a:lnTo>
                    <a:pt x="7971" y="1180"/>
                  </a:lnTo>
                  <a:lnTo>
                    <a:pt x="7127" y="1729"/>
                  </a:lnTo>
                  <a:lnTo>
                    <a:pt x="6251" y="2302"/>
                  </a:lnTo>
                  <a:lnTo>
                    <a:pt x="5399" y="2851"/>
                  </a:lnTo>
                  <a:lnTo>
                    <a:pt x="4645" y="3326"/>
                  </a:lnTo>
                  <a:lnTo>
                    <a:pt x="4063" y="3678"/>
                  </a:lnTo>
                  <a:lnTo>
                    <a:pt x="3867" y="3793"/>
                  </a:lnTo>
                  <a:lnTo>
                    <a:pt x="3736" y="3859"/>
                  </a:lnTo>
                  <a:lnTo>
                    <a:pt x="3736" y="3859"/>
                  </a:lnTo>
                  <a:lnTo>
                    <a:pt x="3678" y="3883"/>
                  </a:lnTo>
                  <a:lnTo>
                    <a:pt x="3629" y="3924"/>
                  </a:lnTo>
                  <a:lnTo>
                    <a:pt x="3572" y="3965"/>
                  </a:lnTo>
                  <a:lnTo>
                    <a:pt x="3523" y="4022"/>
                  </a:lnTo>
                  <a:lnTo>
                    <a:pt x="3474" y="4088"/>
                  </a:lnTo>
                  <a:lnTo>
                    <a:pt x="3433" y="4162"/>
                  </a:lnTo>
                  <a:lnTo>
                    <a:pt x="3334" y="4317"/>
                  </a:lnTo>
                  <a:lnTo>
                    <a:pt x="3252" y="4498"/>
                  </a:lnTo>
                  <a:lnTo>
                    <a:pt x="3170" y="4694"/>
                  </a:lnTo>
                  <a:lnTo>
                    <a:pt x="3097" y="4899"/>
                  </a:lnTo>
                  <a:lnTo>
                    <a:pt x="3031" y="5104"/>
                  </a:lnTo>
                  <a:lnTo>
                    <a:pt x="2925" y="5497"/>
                  </a:lnTo>
                  <a:lnTo>
                    <a:pt x="2835" y="5841"/>
                  </a:lnTo>
                  <a:lnTo>
                    <a:pt x="2769" y="6169"/>
                  </a:lnTo>
                  <a:lnTo>
                    <a:pt x="1803" y="7520"/>
                  </a:lnTo>
                  <a:lnTo>
                    <a:pt x="1925" y="6070"/>
                  </a:lnTo>
                  <a:lnTo>
                    <a:pt x="1925" y="6070"/>
                  </a:lnTo>
                  <a:lnTo>
                    <a:pt x="1991" y="5718"/>
                  </a:lnTo>
                  <a:lnTo>
                    <a:pt x="2048" y="5349"/>
                  </a:lnTo>
                  <a:lnTo>
                    <a:pt x="2114" y="4915"/>
                  </a:lnTo>
                  <a:lnTo>
                    <a:pt x="2163" y="4457"/>
                  </a:lnTo>
                  <a:lnTo>
                    <a:pt x="2179" y="4235"/>
                  </a:lnTo>
                  <a:lnTo>
                    <a:pt x="2188" y="4031"/>
                  </a:lnTo>
                  <a:lnTo>
                    <a:pt x="2188" y="3842"/>
                  </a:lnTo>
                  <a:lnTo>
                    <a:pt x="2179" y="3678"/>
                  </a:lnTo>
                  <a:lnTo>
                    <a:pt x="2155" y="3547"/>
                  </a:lnTo>
                  <a:lnTo>
                    <a:pt x="2138" y="3490"/>
                  </a:lnTo>
                  <a:lnTo>
                    <a:pt x="2122" y="3449"/>
                  </a:lnTo>
                  <a:lnTo>
                    <a:pt x="2122" y="3449"/>
                  </a:lnTo>
                  <a:lnTo>
                    <a:pt x="2073" y="3359"/>
                  </a:lnTo>
                  <a:lnTo>
                    <a:pt x="2024" y="3261"/>
                  </a:lnTo>
                  <a:lnTo>
                    <a:pt x="1934" y="3031"/>
                  </a:lnTo>
                  <a:lnTo>
                    <a:pt x="1843" y="2769"/>
                  </a:lnTo>
                  <a:lnTo>
                    <a:pt x="1762" y="2507"/>
                  </a:lnTo>
                  <a:lnTo>
                    <a:pt x="1639" y="2065"/>
                  </a:lnTo>
                  <a:lnTo>
                    <a:pt x="1590" y="1884"/>
                  </a:lnTo>
                  <a:lnTo>
                    <a:pt x="1590" y="1884"/>
                  </a:lnTo>
                  <a:lnTo>
                    <a:pt x="1557" y="1762"/>
                  </a:lnTo>
                  <a:lnTo>
                    <a:pt x="1524" y="1639"/>
                  </a:lnTo>
                  <a:lnTo>
                    <a:pt x="1483" y="1516"/>
                  </a:lnTo>
                  <a:lnTo>
                    <a:pt x="1458" y="1458"/>
                  </a:lnTo>
                  <a:lnTo>
                    <a:pt x="1434" y="1401"/>
                  </a:lnTo>
                  <a:lnTo>
                    <a:pt x="1401" y="1360"/>
                  </a:lnTo>
                  <a:lnTo>
                    <a:pt x="1368" y="1327"/>
                  </a:lnTo>
                  <a:lnTo>
                    <a:pt x="1336" y="1319"/>
                  </a:lnTo>
                  <a:lnTo>
                    <a:pt x="1319" y="1319"/>
                  </a:lnTo>
                  <a:lnTo>
                    <a:pt x="1303" y="1319"/>
                  </a:lnTo>
                  <a:lnTo>
                    <a:pt x="1262" y="1344"/>
                  </a:lnTo>
                  <a:lnTo>
                    <a:pt x="1229" y="1393"/>
                  </a:lnTo>
                  <a:lnTo>
                    <a:pt x="1229" y="1393"/>
                  </a:lnTo>
                  <a:lnTo>
                    <a:pt x="1139" y="1557"/>
                  </a:lnTo>
                  <a:lnTo>
                    <a:pt x="1049" y="1737"/>
                  </a:lnTo>
                  <a:lnTo>
                    <a:pt x="959" y="1942"/>
                  </a:lnTo>
                  <a:lnTo>
                    <a:pt x="869" y="2163"/>
                  </a:lnTo>
                  <a:lnTo>
                    <a:pt x="779" y="2392"/>
                  </a:lnTo>
                  <a:lnTo>
                    <a:pt x="697" y="2630"/>
                  </a:lnTo>
                  <a:lnTo>
                    <a:pt x="533" y="3113"/>
                  </a:lnTo>
                  <a:lnTo>
                    <a:pt x="385" y="3596"/>
                  </a:lnTo>
                  <a:lnTo>
                    <a:pt x="254" y="4055"/>
                  </a:lnTo>
                  <a:lnTo>
                    <a:pt x="148" y="4457"/>
                  </a:lnTo>
                  <a:lnTo>
                    <a:pt x="74" y="4768"/>
                  </a:lnTo>
                  <a:lnTo>
                    <a:pt x="74" y="4768"/>
                  </a:lnTo>
                  <a:lnTo>
                    <a:pt x="50" y="4874"/>
                  </a:lnTo>
                  <a:lnTo>
                    <a:pt x="33" y="4989"/>
                  </a:lnTo>
                  <a:lnTo>
                    <a:pt x="9" y="5259"/>
                  </a:lnTo>
                  <a:lnTo>
                    <a:pt x="0" y="5562"/>
                  </a:lnTo>
                  <a:lnTo>
                    <a:pt x="0" y="5906"/>
                  </a:lnTo>
                  <a:lnTo>
                    <a:pt x="17" y="6267"/>
                  </a:lnTo>
                  <a:lnTo>
                    <a:pt x="41" y="6652"/>
                  </a:lnTo>
                  <a:lnTo>
                    <a:pt x="74" y="7037"/>
                  </a:lnTo>
                  <a:lnTo>
                    <a:pt x="123" y="7422"/>
                  </a:lnTo>
                  <a:lnTo>
                    <a:pt x="189" y="7799"/>
                  </a:lnTo>
                  <a:lnTo>
                    <a:pt x="254" y="8159"/>
                  </a:lnTo>
                  <a:lnTo>
                    <a:pt x="336" y="8487"/>
                  </a:lnTo>
                  <a:lnTo>
                    <a:pt x="377" y="8642"/>
                  </a:lnTo>
                  <a:lnTo>
                    <a:pt x="426" y="8782"/>
                  </a:lnTo>
                  <a:lnTo>
                    <a:pt x="475" y="8921"/>
                  </a:lnTo>
                  <a:lnTo>
                    <a:pt x="525" y="9036"/>
                  </a:lnTo>
                  <a:lnTo>
                    <a:pt x="574" y="9142"/>
                  </a:lnTo>
                  <a:lnTo>
                    <a:pt x="631" y="9240"/>
                  </a:lnTo>
                  <a:lnTo>
                    <a:pt x="688" y="9314"/>
                  </a:lnTo>
                  <a:lnTo>
                    <a:pt x="746" y="9372"/>
                  </a:lnTo>
                  <a:lnTo>
                    <a:pt x="803" y="9421"/>
                  </a:lnTo>
                  <a:lnTo>
                    <a:pt x="869" y="9445"/>
                  </a:lnTo>
                  <a:lnTo>
                    <a:pt x="869" y="9445"/>
                  </a:lnTo>
                  <a:lnTo>
                    <a:pt x="901" y="9445"/>
                  </a:lnTo>
                  <a:lnTo>
                    <a:pt x="959" y="9445"/>
                  </a:lnTo>
                  <a:lnTo>
                    <a:pt x="1016" y="9429"/>
                  </a:lnTo>
                  <a:lnTo>
                    <a:pt x="1090" y="9404"/>
                  </a:lnTo>
                  <a:lnTo>
                    <a:pt x="1270" y="9339"/>
                  </a:lnTo>
                  <a:lnTo>
                    <a:pt x="1499" y="9240"/>
                  </a:lnTo>
                  <a:lnTo>
                    <a:pt x="1762" y="9109"/>
                  </a:lnTo>
                  <a:lnTo>
                    <a:pt x="2056" y="8954"/>
                  </a:lnTo>
                  <a:lnTo>
                    <a:pt x="2384" y="8774"/>
                  </a:lnTo>
                  <a:lnTo>
                    <a:pt x="2736" y="8569"/>
                  </a:lnTo>
                  <a:lnTo>
                    <a:pt x="3113" y="8348"/>
                  </a:lnTo>
                  <a:lnTo>
                    <a:pt x="3515" y="8102"/>
                  </a:lnTo>
                  <a:lnTo>
                    <a:pt x="3932" y="7840"/>
                  </a:lnTo>
                  <a:lnTo>
                    <a:pt x="4366" y="7569"/>
                  </a:lnTo>
                  <a:lnTo>
                    <a:pt x="4809" y="7283"/>
                  </a:lnTo>
                  <a:lnTo>
                    <a:pt x="5259" y="6980"/>
                  </a:lnTo>
                  <a:lnTo>
                    <a:pt x="5718" y="6668"/>
                  </a:lnTo>
                  <a:lnTo>
                    <a:pt x="6177" y="6349"/>
                  </a:lnTo>
                  <a:lnTo>
                    <a:pt x="6627" y="6029"/>
                  </a:lnTo>
                  <a:lnTo>
                    <a:pt x="7078" y="5702"/>
                  </a:lnTo>
                  <a:lnTo>
                    <a:pt x="7512" y="5374"/>
                  </a:lnTo>
                  <a:lnTo>
                    <a:pt x="7938" y="5046"/>
                  </a:lnTo>
                  <a:lnTo>
                    <a:pt x="8348" y="4719"/>
                  </a:lnTo>
                  <a:lnTo>
                    <a:pt x="8741" y="4399"/>
                  </a:lnTo>
                  <a:lnTo>
                    <a:pt x="9109" y="4088"/>
                  </a:lnTo>
                  <a:lnTo>
                    <a:pt x="9445" y="3777"/>
                  </a:lnTo>
                  <a:lnTo>
                    <a:pt x="9757" y="3482"/>
                  </a:lnTo>
                  <a:lnTo>
                    <a:pt x="10035" y="3195"/>
                  </a:lnTo>
                  <a:lnTo>
                    <a:pt x="10273" y="2925"/>
                  </a:lnTo>
                  <a:lnTo>
                    <a:pt x="10379" y="2794"/>
                  </a:lnTo>
                  <a:lnTo>
                    <a:pt x="10477" y="2663"/>
                  </a:lnTo>
                  <a:lnTo>
                    <a:pt x="10559" y="2540"/>
                  </a:lnTo>
                  <a:lnTo>
                    <a:pt x="10633" y="2425"/>
                  </a:lnTo>
                  <a:lnTo>
                    <a:pt x="10699" y="2310"/>
                  </a:lnTo>
                  <a:lnTo>
                    <a:pt x="10748" y="2204"/>
                  </a:lnTo>
                  <a:lnTo>
                    <a:pt x="10780" y="2106"/>
                  </a:lnTo>
                  <a:lnTo>
                    <a:pt x="10805" y="2007"/>
                  </a:lnTo>
                  <a:lnTo>
                    <a:pt x="10821" y="1917"/>
                  </a:lnTo>
                  <a:lnTo>
                    <a:pt x="10813" y="1835"/>
                  </a:lnTo>
                  <a:lnTo>
                    <a:pt x="10813" y="183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4"/>
            <p:cNvSpPr/>
            <p:nvPr/>
          </p:nvSpPr>
          <p:spPr>
            <a:xfrm>
              <a:off x="1892186" y="1471116"/>
              <a:ext cx="364355" cy="336812"/>
            </a:xfrm>
            <a:custGeom>
              <a:rect b="b" l="l" r="r" t="t"/>
              <a:pathLst>
                <a:path extrusionOk="0" h="17842" w="19301">
                  <a:moveTo>
                    <a:pt x="15286" y="13229"/>
                  </a:moveTo>
                  <a:lnTo>
                    <a:pt x="15286" y="13229"/>
                  </a:lnTo>
                  <a:lnTo>
                    <a:pt x="15098" y="13557"/>
                  </a:lnTo>
                  <a:lnTo>
                    <a:pt x="14918" y="13868"/>
                  </a:lnTo>
                  <a:lnTo>
                    <a:pt x="14762" y="14163"/>
                  </a:lnTo>
                  <a:lnTo>
                    <a:pt x="14623" y="14442"/>
                  </a:lnTo>
                  <a:lnTo>
                    <a:pt x="14492" y="14712"/>
                  </a:lnTo>
                  <a:lnTo>
                    <a:pt x="14369" y="14982"/>
                  </a:lnTo>
                  <a:lnTo>
                    <a:pt x="14262" y="15236"/>
                  </a:lnTo>
                  <a:lnTo>
                    <a:pt x="14164" y="15499"/>
                  </a:lnTo>
                  <a:lnTo>
                    <a:pt x="14066" y="15761"/>
                  </a:lnTo>
                  <a:lnTo>
                    <a:pt x="13976" y="16023"/>
                  </a:lnTo>
                  <a:lnTo>
                    <a:pt x="13804" y="16572"/>
                  </a:lnTo>
                  <a:lnTo>
                    <a:pt x="13419" y="17841"/>
                  </a:lnTo>
                  <a:lnTo>
                    <a:pt x="13591" y="12607"/>
                  </a:lnTo>
                  <a:lnTo>
                    <a:pt x="13591" y="12607"/>
                  </a:lnTo>
                  <a:lnTo>
                    <a:pt x="13394" y="12394"/>
                  </a:lnTo>
                  <a:lnTo>
                    <a:pt x="13197" y="12156"/>
                  </a:lnTo>
                  <a:lnTo>
                    <a:pt x="12960" y="11861"/>
                  </a:lnTo>
                  <a:lnTo>
                    <a:pt x="12837" y="11706"/>
                  </a:lnTo>
                  <a:lnTo>
                    <a:pt x="12706" y="11534"/>
                  </a:lnTo>
                  <a:lnTo>
                    <a:pt x="12591" y="11362"/>
                  </a:lnTo>
                  <a:lnTo>
                    <a:pt x="12477" y="11190"/>
                  </a:lnTo>
                  <a:lnTo>
                    <a:pt x="12378" y="11018"/>
                  </a:lnTo>
                  <a:lnTo>
                    <a:pt x="12288" y="10846"/>
                  </a:lnTo>
                  <a:lnTo>
                    <a:pt x="12214" y="10682"/>
                  </a:lnTo>
                  <a:lnTo>
                    <a:pt x="12165" y="10526"/>
                  </a:lnTo>
                  <a:lnTo>
                    <a:pt x="12165" y="10526"/>
                  </a:lnTo>
                  <a:lnTo>
                    <a:pt x="12124" y="10371"/>
                  </a:lnTo>
                  <a:lnTo>
                    <a:pt x="12092" y="10207"/>
                  </a:lnTo>
                  <a:lnTo>
                    <a:pt x="12067" y="10043"/>
                  </a:lnTo>
                  <a:lnTo>
                    <a:pt x="12042" y="9871"/>
                  </a:lnTo>
                  <a:lnTo>
                    <a:pt x="12001" y="9527"/>
                  </a:lnTo>
                  <a:lnTo>
                    <a:pt x="11985" y="9199"/>
                  </a:lnTo>
                  <a:lnTo>
                    <a:pt x="11969" y="8904"/>
                  </a:lnTo>
                  <a:lnTo>
                    <a:pt x="11960" y="8675"/>
                  </a:lnTo>
                  <a:lnTo>
                    <a:pt x="11960" y="8462"/>
                  </a:lnTo>
                  <a:lnTo>
                    <a:pt x="11960" y="8462"/>
                  </a:lnTo>
                  <a:lnTo>
                    <a:pt x="11747" y="8503"/>
                  </a:lnTo>
                  <a:lnTo>
                    <a:pt x="11494" y="8544"/>
                  </a:lnTo>
                  <a:lnTo>
                    <a:pt x="11158" y="8593"/>
                  </a:lnTo>
                  <a:lnTo>
                    <a:pt x="10748" y="8650"/>
                  </a:lnTo>
                  <a:lnTo>
                    <a:pt x="10265" y="8708"/>
                  </a:lnTo>
                  <a:lnTo>
                    <a:pt x="9716" y="8757"/>
                  </a:lnTo>
                  <a:lnTo>
                    <a:pt x="9118" y="8798"/>
                  </a:lnTo>
                  <a:lnTo>
                    <a:pt x="8807" y="8806"/>
                  </a:lnTo>
                  <a:lnTo>
                    <a:pt x="8479" y="8814"/>
                  </a:lnTo>
                  <a:lnTo>
                    <a:pt x="8143" y="8822"/>
                  </a:lnTo>
                  <a:lnTo>
                    <a:pt x="7799" y="8822"/>
                  </a:lnTo>
                  <a:lnTo>
                    <a:pt x="7455" y="8814"/>
                  </a:lnTo>
                  <a:lnTo>
                    <a:pt x="7095" y="8798"/>
                  </a:lnTo>
                  <a:lnTo>
                    <a:pt x="6734" y="8781"/>
                  </a:lnTo>
                  <a:lnTo>
                    <a:pt x="6374" y="8749"/>
                  </a:lnTo>
                  <a:lnTo>
                    <a:pt x="6005" y="8708"/>
                  </a:lnTo>
                  <a:lnTo>
                    <a:pt x="5637" y="8667"/>
                  </a:lnTo>
                  <a:lnTo>
                    <a:pt x="5268" y="8609"/>
                  </a:lnTo>
                  <a:lnTo>
                    <a:pt x="4899" y="8544"/>
                  </a:lnTo>
                  <a:lnTo>
                    <a:pt x="4531" y="8462"/>
                  </a:lnTo>
                  <a:lnTo>
                    <a:pt x="4162" y="8372"/>
                  </a:lnTo>
                  <a:lnTo>
                    <a:pt x="3802" y="8274"/>
                  </a:lnTo>
                  <a:lnTo>
                    <a:pt x="3441" y="8159"/>
                  </a:lnTo>
                  <a:lnTo>
                    <a:pt x="3441" y="8159"/>
                  </a:lnTo>
                  <a:lnTo>
                    <a:pt x="3122" y="8044"/>
                  </a:lnTo>
                  <a:lnTo>
                    <a:pt x="2819" y="7929"/>
                  </a:lnTo>
                  <a:lnTo>
                    <a:pt x="2532" y="7807"/>
                  </a:lnTo>
                  <a:lnTo>
                    <a:pt x="2262" y="7684"/>
                  </a:lnTo>
                  <a:lnTo>
                    <a:pt x="2008" y="7561"/>
                  </a:lnTo>
                  <a:lnTo>
                    <a:pt x="1770" y="7438"/>
                  </a:lnTo>
                  <a:lnTo>
                    <a:pt x="1549" y="7307"/>
                  </a:lnTo>
                  <a:lnTo>
                    <a:pt x="1336" y="7184"/>
                  </a:lnTo>
                  <a:lnTo>
                    <a:pt x="1148" y="7053"/>
                  </a:lnTo>
                  <a:lnTo>
                    <a:pt x="967" y="6922"/>
                  </a:lnTo>
                  <a:lnTo>
                    <a:pt x="812" y="6791"/>
                  </a:lnTo>
                  <a:lnTo>
                    <a:pt x="664" y="6660"/>
                  </a:lnTo>
                  <a:lnTo>
                    <a:pt x="533" y="6529"/>
                  </a:lnTo>
                  <a:lnTo>
                    <a:pt x="410" y="6406"/>
                  </a:lnTo>
                  <a:lnTo>
                    <a:pt x="312" y="6275"/>
                  </a:lnTo>
                  <a:lnTo>
                    <a:pt x="222" y="6144"/>
                  </a:lnTo>
                  <a:lnTo>
                    <a:pt x="148" y="6021"/>
                  </a:lnTo>
                  <a:lnTo>
                    <a:pt x="91" y="5890"/>
                  </a:lnTo>
                  <a:lnTo>
                    <a:pt x="50" y="5767"/>
                  </a:lnTo>
                  <a:lnTo>
                    <a:pt x="17" y="5652"/>
                  </a:lnTo>
                  <a:lnTo>
                    <a:pt x="1" y="5529"/>
                  </a:lnTo>
                  <a:lnTo>
                    <a:pt x="1" y="5415"/>
                  </a:lnTo>
                  <a:lnTo>
                    <a:pt x="17" y="5300"/>
                  </a:lnTo>
                  <a:lnTo>
                    <a:pt x="42" y="5193"/>
                  </a:lnTo>
                  <a:lnTo>
                    <a:pt x="83" y="5087"/>
                  </a:lnTo>
                  <a:lnTo>
                    <a:pt x="132" y="4981"/>
                  </a:lnTo>
                  <a:lnTo>
                    <a:pt x="206" y="4882"/>
                  </a:lnTo>
                  <a:lnTo>
                    <a:pt x="279" y="4792"/>
                  </a:lnTo>
                  <a:lnTo>
                    <a:pt x="378" y="4702"/>
                  </a:lnTo>
                  <a:lnTo>
                    <a:pt x="484" y="4620"/>
                  </a:lnTo>
                  <a:lnTo>
                    <a:pt x="607" y="4546"/>
                  </a:lnTo>
                  <a:lnTo>
                    <a:pt x="738" y="4473"/>
                  </a:lnTo>
                  <a:lnTo>
                    <a:pt x="738" y="4473"/>
                  </a:lnTo>
                  <a:lnTo>
                    <a:pt x="1025" y="4325"/>
                  </a:lnTo>
                  <a:lnTo>
                    <a:pt x="1303" y="4178"/>
                  </a:lnTo>
                  <a:lnTo>
                    <a:pt x="1565" y="4030"/>
                  </a:lnTo>
                  <a:lnTo>
                    <a:pt x="1819" y="3883"/>
                  </a:lnTo>
                  <a:lnTo>
                    <a:pt x="2319" y="3563"/>
                  </a:lnTo>
                  <a:lnTo>
                    <a:pt x="2843" y="3219"/>
                  </a:lnTo>
                  <a:lnTo>
                    <a:pt x="3425" y="2826"/>
                  </a:lnTo>
                  <a:lnTo>
                    <a:pt x="4088" y="2392"/>
                  </a:lnTo>
                  <a:lnTo>
                    <a:pt x="4875" y="1892"/>
                  </a:lnTo>
                  <a:lnTo>
                    <a:pt x="5325" y="1614"/>
                  </a:lnTo>
                  <a:lnTo>
                    <a:pt x="5817" y="1319"/>
                  </a:lnTo>
                  <a:lnTo>
                    <a:pt x="5817" y="1319"/>
                  </a:lnTo>
                  <a:lnTo>
                    <a:pt x="6071" y="1171"/>
                  </a:lnTo>
                  <a:lnTo>
                    <a:pt x="6333" y="1040"/>
                  </a:lnTo>
                  <a:lnTo>
                    <a:pt x="6603" y="909"/>
                  </a:lnTo>
                  <a:lnTo>
                    <a:pt x="6865" y="786"/>
                  </a:lnTo>
                  <a:lnTo>
                    <a:pt x="7136" y="672"/>
                  </a:lnTo>
                  <a:lnTo>
                    <a:pt x="7414" y="573"/>
                  </a:lnTo>
                  <a:lnTo>
                    <a:pt x="7684" y="475"/>
                  </a:lnTo>
                  <a:lnTo>
                    <a:pt x="7963" y="393"/>
                  </a:lnTo>
                  <a:lnTo>
                    <a:pt x="8241" y="311"/>
                  </a:lnTo>
                  <a:lnTo>
                    <a:pt x="8528" y="246"/>
                  </a:lnTo>
                  <a:lnTo>
                    <a:pt x="8807" y="188"/>
                  </a:lnTo>
                  <a:lnTo>
                    <a:pt x="9085" y="131"/>
                  </a:lnTo>
                  <a:lnTo>
                    <a:pt x="9372" y="90"/>
                  </a:lnTo>
                  <a:lnTo>
                    <a:pt x="9650" y="57"/>
                  </a:lnTo>
                  <a:lnTo>
                    <a:pt x="9937" y="25"/>
                  </a:lnTo>
                  <a:lnTo>
                    <a:pt x="10216" y="8"/>
                  </a:lnTo>
                  <a:lnTo>
                    <a:pt x="10494" y="0"/>
                  </a:lnTo>
                  <a:lnTo>
                    <a:pt x="10773" y="0"/>
                  </a:lnTo>
                  <a:lnTo>
                    <a:pt x="11043" y="8"/>
                  </a:lnTo>
                  <a:lnTo>
                    <a:pt x="11313" y="25"/>
                  </a:lnTo>
                  <a:lnTo>
                    <a:pt x="11584" y="49"/>
                  </a:lnTo>
                  <a:lnTo>
                    <a:pt x="11854" y="82"/>
                  </a:lnTo>
                  <a:lnTo>
                    <a:pt x="12116" y="123"/>
                  </a:lnTo>
                  <a:lnTo>
                    <a:pt x="12378" y="172"/>
                  </a:lnTo>
                  <a:lnTo>
                    <a:pt x="12632" y="229"/>
                  </a:lnTo>
                  <a:lnTo>
                    <a:pt x="12878" y="295"/>
                  </a:lnTo>
                  <a:lnTo>
                    <a:pt x="13124" y="369"/>
                  </a:lnTo>
                  <a:lnTo>
                    <a:pt x="13369" y="451"/>
                  </a:lnTo>
                  <a:lnTo>
                    <a:pt x="13599" y="541"/>
                  </a:lnTo>
                  <a:lnTo>
                    <a:pt x="13828" y="639"/>
                  </a:lnTo>
                  <a:lnTo>
                    <a:pt x="14049" y="745"/>
                  </a:lnTo>
                  <a:lnTo>
                    <a:pt x="14262" y="860"/>
                  </a:lnTo>
                  <a:lnTo>
                    <a:pt x="14262" y="860"/>
                  </a:lnTo>
                  <a:lnTo>
                    <a:pt x="14524" y="1008"/>
                  </a:lnTo>
                  <a:lnTo>
                    <a:pt x="14778" y="1171"/>
                  </a:lnTo>
                  <a:lnTo>
                    <a:pt x="15032" y="1335"/>
                  </a:lnTo>
                  <a:lnTo>
                    <a:pt x="15278" y="1507"/>
                  </a:lnTo>
                  <a:lnTo>
                    <a:pt x="15507" y="1696"/>
                  </a:lnTo>
                  <a:lnTo>
                    <a:pt x="15729" y="1892"/>
                  </a:lnTo>
                  <a:lnTo>
                    <a:pt x="15942" y="2097"/>
                  </a:lnTo>
                  <a:lnTo>
                    <a:pt x="16040" y="2204"/>
                  </a:lnTo>
                  <a:lnTo>
                    <a:pt x="16130" y="2318"/>
                  </a:lnTo>
                  <a:lnTo>
                    <a:pt x="16220" y="2425"/>
                  </a:lnTo>
                  <a:lnTo>
                    <a:pt x="16310" y="2548"/>
                  </a:lnTo>
                  <a:lnTo>
                    <a:pt x="16392" y="2662"/>
                  </a:lnTo>
                  <a:lnTo>
                    <a:pt x="16466" y="2785"/>
                  </a:lnTo>
                  <a:lnTo>
                    <a:pt x="16540" y="2916"/>
                  </a:lnTo>
                  <a:lnTo>
                    <a:pt x="16605" y="3047"/>
                  </a:lnTo>
                  <a:lnTo>
                    <a:pt x="16671" y="3178"/>
                  </a:lnTo>
                  <a:lnTo>
                    <a:pt x="16728" y="3318"/>
                  </a:lnTo>
                  <a:lnTo>
                    <a:pt x="16777" y="3457"/>
                  </a:lnTo>
                  <a:lnTo>
                    <a:pt x="16818" y="3596"/>
                  </a:lnTo>
                  <a:lnTo>
                    <a:pt x="16859" y="3752"/>
                  </a:lnTo>
                  <a:lnTo>
                    <a:pt x="16884" y="3899"/>
                  </a:lnTo>
                  <a:lnTo>
                    <a:pt x="16908" y="4055"/>
                  </a:lnTo>
                  <a:lnTo>
                    <a:pt x="16925" y="4219"/>
                  </a:lnTo>
                  <a:lnTo>
                    <a:pt x="16933" y="4383"/>
                  </a:lnTo>
                  <a:lnTo>
                    <a:pt x="16941" y="4555"/>
                  </a:lnTo>
                  <a:lnTo>
                    <a:pt x="16941" y="4555"/>
                  </a:lnTo>
                  <a:lnTo>
                    <a:pt x="16925" y="5480"/>
                  </a:lnTo>
                  <a:lnTo>
                    <a:pt x="16925" y="5480"/>
                  </a:lnTo>
                  <a:lnTo>
                    <a:pt x="17015" y="5464"/>
                  </a:lnTo>
                  <a:lnTo>
                    <a:pt x="17113" y="5447"/>
                  </a:lnTo>
                  <a:lnTo>
                    <a:pt x="17236" y="5439"/>
                  </a:lnTo>
                  <a:lnTo>
                    <a:pt x="17391" y="5439"/>
                  </a:lnTo>
                  <a:lnTo>
                    <a:pt x="17564" y="5456"/>
                  </a:lnTo>
                  <a:lnTo>
                    <a:pt x="17654" y="5472"/>
                  </a:lnTo>
                  <a:lnTo>
                    <a:pt x="17752" y="5488"/>
                  </a:lnTo>
                  <a:lnTo>
                    <a:pt x="17850" y="5521"/>
                  </a:lnTo>
                  <a:lnTo>
                    <a:pt x="17949" y="5554"/>
                  </a:lnTo>
                  <a:lnTo>
                    <a:pt x="18047" y="5595"/>
                  </a:lnTo>
                  <a:lnTo>
                    <a:pt x="18145" y="5644"/>
                  </a:lnTo>
                  <a:lnTo>
                    <a:pt x="18252" y="5710"/>
                  </a:lnTo>
                  <a:lnTo>
                    <a:pt x="18350" y="5775"/>
                  </a:lnTo>
                  <a:lnTo>
                    <a:pt x="18448" y="5857"/>
                  </a:lnTo>
                  <a:lnTo>
                    <a:pt x="18547" y="5947"/>
                  </a:lnTo>
                  <a:lnTo>
                    <a:pt x="18637" y="6054"/>
                  </a:lnTo>
                  <a:lnTo>
                    <a:pt x="18727" y="6168"/>
                  </a:lnTo>
                  <a:lnTo>
                    <a:pt x="18817" y="6299"/>
                  </a:lnTo>
                  <a:lnTo>
                    <a:pt x="18899" y="6439"/>
                  </a:lnTo>
                  <a:lnTo>
                    <a:pt x="18981" y="6594"/>
                  </a:lnTo>
                  <a:lnTo>
                    <a:pt x="19046" y="6774"/>
                  </a:lnTo>
                  <a:lnTo>
                    <a:pt x="19112" y="6963"/>
                  </a:lnTo>
                  <a:lnTo>
                    <a:pt x="19169" y="7168"/>
                  </a:lnTo>
                  <a:lnTo>
                    <a:pt x="19218" y="7389"/>
                  </a:lnTo>
                  <a:lnTo>
                    <a:pt x="19259" y="7626"/>
                  </a:lnTo>
                  <a:lnTo>
                    <a:pt x="19259" y="7626"/>
                  </a:lnTo>
                  <a:lnTo>
                    <a:pt x="19292" y="7880"/>
                  </a:lnTo>
                  <a:lnTo>
                    <a:pt x="19300" y="8142"/>
                  </a:lnTo>
                  <a:lnTo>
                    <a:pt x="19292" y="8405"/>
                  </a:lnTo>
                  <a:lnTo>
                    <a:pt x="19276" y="8667"/>
                  </a:lnTo>
                  <a:lnTo>
                    <a:pt x="19243" y="8937"/>
                  </a:lnTo>
                  <a:lnTo>
                    <a:pt x="19194" y="9207"/>
                  </a:lnTo>
                  <a:lnTo>
                    <a:pt x="19136" y="9470"/>
                  </a:lnTo>
                  <a:lnTo>
                    <a:pt x="19071" y="9740"/>
                  </a:lnTo>
                  <a:lnTo>
                    <a:pt x="18989" y="10010"/>
                  </a:lnTo>
                  <a:lnTo>
                    <a:pt x="18899" y="10272"/>
                  </a:lnTo>
                  <a:lnTo>
                    <a:pt x="18809" y="10534"/>
                  </a:lnTo>
                  <a:lnTo>
                    <a:pt x="18710" y="10797"/>
                  </a:lnTo>
                  <a:lnTo>
                    <a:pt x="18604" y="11051"/>
                  </a:lnTo>
                  <a:lnTo>
                    <a:pt x="18489" y="11296"/>
                  </a:lnTo>
                  <a:lnTo>
                    <a:pt x="18374" y="11534"/>
                  </a:lnTo>
                  <a:lnTo>
                    <a:pt x="18260" y="11771"/>
                  </a:lnTo>
                  <a:lnTo>
                    <a:pt x="18030" y="12206"/>
                  </a:lnTo>
                  <a:lnTo>
                    <a:pt x="17801" y="12599"/>
                  </a:lnTo>
                  <a:lnTo>
                    <a:pt x="17580" y="12951"/>
                  </a:lnTo>
                  <a:lnTo>
                    <a:pt x="17383" y="13238"/>
                  </a:lnTo>
                  <a:lnTo>
                    <a:pt x="17211" y="13467"/>
                  </a:lnTo>
                  <a:lnTo>
                    <a:pt x="17080" y="13623"/>
                  </a:lnTo>
                  <a:lnTo>
                    <a:pt x="17031" y="13672"/>
                  </a:lnTo>
                  <a:lnTo>
                    <a:pt x="16998" y="13705"/>
                  </a:lnTo>
                  <a:lnTo>
                    <a:pt x="16974" y="13713"/>
                  </a:lnTo>
                  <a:lnTo>
                    <a:pt x="16974" y="13705"/>
                  </a:lnTo>
                  <a:lnTo>
                    <a:pt x="16966" y="13696"/>
                  </a:lnTo>
                  <a:lnTo>
                    <a:pt x="16966" y="13696"/>
                  </a:lnTo>
                  <a:lnTo>
                    <a:pt x="16966" y="13639"/>
                  </a:lnTo>
                  <a:lnTo>
                    <a:pt x="16941" y="13565"/>
                  </a:lnTo>
                  <a:lnTo>
                    <a:pt x="16908" y="13483"/>
                  </a:lnTo>
                  <a:lnTo>
                    <a:pt x="16867" y="13393"/>
                  </a:lnTo>
                  <a:lnTo>
                    <a:pt x="16810" y="13303"/>
                  </a:lnTo>
                  <a:lnTo>
                    <a:pt x="16736" y="13221"/>
                  </a:lnTo>
                  <a:lnTo>
                    <a:pt x="16654" y="13139"/>
                  </a:lnTo>
                  <a:lnTo>
                    <a:pt x="16556" y="13066"/>
                  </a:lnTo>
                  <a:lnTo>
                    <a:pt x="16507" y="13033"/>
                  </a:lnTo>
                  <a:lnTo>
                    <a:pt x="16449" y="13000"/>
                  </a:lnTo>
                  <a:lnTo>
                    <a:pt x="16392" y="12976"/>
                  </a:lnTo>
                  <a:lnTo>
                    <a:pt x="16327" y="12959"/>
                  </a:lnTo>
                  <a:lnTo>
                    <a:pt x="16261" y="12943"/>
                  </a:lnTo>
                  <a:lnTo>
                    <a:pt x="16187" y="12926"/>
                  </a:lnTo>
                  <a:lnTo>
                    <a:pt x="16114" y="12926"/>
                  </a:lnTo>
                  <a:lnTo>
                    <a:pt x="16032" y="12926"/>
                  </a:lnTo>
                  <a:lnTo>
                    <a:pt x="15958" y="12935"/>
                  </a:lnTo>
                  <a:lnTo>
                    <a:pt x="15868" y="12951"/>
                  </a:lnTo>
                  <a:lnTo>
                    <a:pt x="15786" y="12976"/>
                  </a:lnTo>
                  <a:lnTo>
                    <a:pt x="15688" y="13008"/>
                  </a:lnTo>
                  <a:lnTo>
                    <a:pt x="15598" y="13049"/>
                  </a:lnTo>
                  <a:lnTo>
                    <a:pt x="15499" y="13107"/>
                  </a:lnTo>
                  <a:lnTo>
                    <a:pt x="15393" y="13164"/>
                  </a:lnTo>
                  <a:lnTo>
                    <a:pt x="15286" y="13229"/>
                  </a:lnTo>
                  <a:lnTo>
                    <a:pt x="15286" y="132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4"/>
            <p:cNvSpPr/>
            <p:nvPr/>
          </p:nvSpPr>
          <p:spPr>
            <a:xfrm>
              <a:off x="2046831" y="1699043"/>
              <a:ext cx="42229" cy="37604"/>
            </a:xfrm>
            <a:custGeom>
              <a:rect b="b" l="l" r="r" t="t"/>
              <a:pathLst>
                <a:path extrusionOk="0" h="1992" w="2237">
                  <a:moveTo>
                    <a:pt x="1303" y="533"/>
                  </a:moveTo>
                  <a:lnTo>
                    <a:pt x="1303" y="533"/>
                  </a:lnTo>
                  <a:lnTo>
                    <a:pt x="1319" y="598"/>
                  </a:lnTo>
                  <a:lnTo>
                    <a:pt x="1319" y="664"/>
                  </a:lnTo>
                  <a:lnTo>
                    <a:pt x="1327" y="738"/>
                  </a:lnTo>
                  <a:lnTo>
                    <a:pt x="1319" y="803"/>
                  </a:lnTo>
                  <a:lnTo>
                    <a:pt x="1270" y="1336"/>
                  </a:lnTo>
                  <a:lnTo>
                    <a:pt x="1270" y="1336"/>
                  </a:lnTo>
                  <a:lnTo>
                    <a:pt x="1254" y="1409"/>
                  </a:lnTo>
                  <a:lnTo>
                    <a:pt x="1237" y="1475"/>
                  </a:lnTo>
                  <a:lnTo>
                    <a:pt x="1213" y="1549"/>
                  </a:lnTo>
                  <a:lnTo>
                    <a:pt x="1188" y="1606"/>
                  </a:lnTo>
                  <a:lnTo>
                    <a:pt x="1155" y="1672"/>
                  </a:lnTo>
                  <a:lnTo>
                    <a:pt x="1114" y="1729"/>
                  </a:lnTo>
                  <a:lnTo>
                    <a:pt x="1073" y="1778"/>
                  </a:lnTo>
                  <a:lnTo>
                    <a:pt x="1032" y="1827"/>
                  </a:lnTo>
                  <a:lnTo>
                    <a:pt x="983" y="1868"/>
                  </a:lnTo>
                  <a:lnTo>
                    <a:pt x="926" y="1901"/>
                  </a:lnTo>
                  <a:lnTo>
                    <a:pt x="869" y="1934"/>
                  </a:lnTo>
                  <a:lnTo>
                    <a:pt x="811" y="1958"/>
                  </a:lnTo>
                  <a:lnTo>
                    <a:pt x="754" y="1975"/>
                  </a:lnTo>
                  <a:lnTo>
                    <a:pt x="688" y="1983"/>
                  </a:lnTo>
                  <a:lnTo>
                    <a:pt x="623" y="1991"/>
                  </a:lnTo>
                  <a:lnTo>
                    <a:pt x="557" y="1983"/>
                  </a:lnTo>
                  <a:lnTo>
                    <a:pt x="557" y="1983"/>
                  </a:lnTo>
                  <a:lnTo>
                    <a:pt x="557" y="1983"/>
                  </a:lnTo>
                  <a:lnTo>
                    <a:pt x="500" y="1975"/>
                  </a:lnTo>
                  <a:lnTo>
                    <a:pt x="434" y="1958"/>
                  </a:lnTo>
                  <a:lnTo>
                    <a:pt x="377" y="1934"/>
                  </a:lnTo>
                  <a:lnTo>
                    <a:pt x="320" y="1901"/>
                  </a:lnTo>
                  <a:lnTo>
                    <a:pt x="271" y="1860"/>
                  </a:lnTo>
                  <a:lnTo>
                    <a:pt x="222" y="1819"/>
                  </a:lnTo>
                  <a:lnTo>
                    <a:pt x="181" y="1770"/>
                  </a:lnTo>
                  <a:lnTo>
                    <a:pt x="140" y="1721"/>
                  </a:lnTo>
                  <a:lnTo>
                    <a:pt x="99" y="1663"/>
                  </a:lnTo>
                  <a:lnTo>
                    <a:pt x="74" y="1606"/>
                  </a:lnTo>
                  <a:lnTo>
                    <a:pt x="41" y="1540"/>
                  </a:lnTo>
                  <a:lnTo>
                    <a:pt x="25" y="1475"/>
                  </a:lnTo>
                  <a:lnTo>
                    <a:pt x="9" y="1409"/>
                  </a:lnTo>
                  <a:lnTo>
                    <a:pt x="0" y="1336"/>
                  </a:lnTo>
                  <a:lnTo>
                    <a:pt x="0" y="1262"/>
                  </a:lnTo>
                  <a:lnTo>
                    <a:pt x="0" y="1188"/>
                  </a:lnTo>
                  <a:lnTo>
                    <a:pt x="58" y="656"/>
                  </a:lnTo>
                  <a:lnTo>
                    <a:pt x="58" y="656"/>
                  </a:lnTo>
                  <a:lnTo>
                    <a:pt x="66" y="582"/>
                  </a:lnTo>
                  <a:lnTo>
                    <a:pt x="82" y="517"/>
                  </a:lnTo>
                  <a:lnTo>
                    <a:pt x="107" y="451"/>
                  </a:lnTo>
                  <a:lnTo>
                    <a:pt x="131" y="385"/>
                  </a:lnTo>
                  <a:lnTo>
                    <a:pt x="164" y="328"/>
                  </a:lnTo>
                  <a:lnTo>
                    <a:pt x="197" y="271"/>
                  </a:lnTo>
                  <a:lnTo>
                    <a:pt x="238" y="222"/>
                  </a:lnTo>
                  <a:lnTo>
                    <a:pt x="287" y="172"/>
                  </a:lnTo>
                  <a:lnTo>
                    <a:pt x="328" y="132"/>
                  </a:lnTo>
                  <a:lnTo>
                    <a:pt x="385" y="99"/>
                  </a:lnTo>
                  <a:lnTo>
                    <a:pt x="434" y="66"/>
                  </a:lnTo>
                  <a:lnTo>
                    <a:pt x="492" y="41"/>
                  </a:lnTo>
                  <a:lnTo>
                    <a:pt x="549" y="25"/>
                  </a:lnTo>
                  <a:lnTo>
                    <a:pt x="607" y="9"/>
                  </a:lnTo>
                  <a:lnTo>
                    <a:pt x="672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46" y="0"/>
                  </a:lnTo>
                  <a:lnTo>
                    <a:pt x="836" y="0"/>
                  </a:lnTo>
                  <a:lnTo>
                    <a:pt x="926" y="9"/>
                  </a:lnTo>
                  <a:lnTo>
                    <a:pt x="1008" y="17"/>
                  </a:lnTo>
                  <a:lnTo>
                    <a:pt x="1090" y="33"/>
                  </a:lnTo>
                  <a:lnTo>
                    <a:pt x="1090" y="33"/>
                  </a:lnTo>
                  <a:lnTo>
                    <a:pt x="1188" y="58"/>
                  </a:lnTo>
                  <a:lnTo>
                    <a:pt x="1278" y="99"/>
                  </a:lnTo>
                  <a:lnTo>
                    <a:pt x="1360" y="140"/>
                  </a:lnTo>
                  <a:lnTo>
                    <a:pt x="1434" y="181"/>
                  </a:lnTo>
                  <a:lnTo>
                    <a:pt x="1499" y="238"/>
                  </a:lnTo>
                  <a:lnTo>
                    <a:pt x="1565" y="304"/>
                  </a:lnTo>
                  <a:lnTo>
                    <a:pt x="1614" y="369"/>
                  </a:lnTo>
                  <a:lnTo>
                    <a:pt x="1663" y="443"/>
                  </a:lnTo>
                  <a:lnTo>
                    <a:pt x="1663" y="443"/>
                  </a:lnTo>
                  <a:lnTo>
                    <a:pt x="1704" y="508"/>
                  </a:lnTo>
                  <a:lnTo>
                    <a:pt x="1737" y="582"/>
                  </a:lnTo>
                  <a:lnTo>
                    <a:pt x="1770" y="664"/>
                  </a:lnTo>
                  <a:lnTo>
                    <a:pt x="1794" y="746"/>
                  </a:lnTo>
                  <a:lnTo>
                    <a:pt x="1794" y="746"/>
                  </a:lnTo>
                  <a:lnTo>
                    <a:pt x="1819" y="770"/>
                  </a:lnTo>
                  <a:lnTo>
                    <a:pt x="1835" y="787"/>
                  </a:lnTo>
                  <a:lnTo>
                    <a:pt x="1835" y="787"/>
                  </a:lnTo>
                  <a:lnTo>
                    <a:pt x="1860" y="795"/>
                  </a:lnTo>
                  <a:lnTo>
                    <a:pt x="1884" y="803"/>
                  </a:lnTo>
                  <a:lnTo>
                    <a:pt x="1884" y="803"/>
                  </a:lnTo>
                  <a:lnTo>
                    <a:pt x="1909" y="795"/>
                  </a:lnTo>
                  <a:lnTo>
                    <a:pt x="1934" y="787"/>
                  </a:lnTo>
                  <a:lnTo>
                    <a:pt x="1934" y="787"/>
                  </a:lnTo>
                  <a:lnTo>
                    <a:pt x="1966" y="762"/>
                  </a:lnTo>
                  <a:lnTo>
                    <a:pt x="1999" y="730"/>
                  </a:lnTo>
                  <a:lnTo>
                    <a:pt x="1999" y="730"/>
                  </a:lnTo>
                  <a:lnTo>
                    <a:pt x="2024" y="689"/>
                  </a:lnTo>
                  <a:lnTo>
                    <a:pt x="2056" y="664"/>
                  </a:lnTo>
                  <a:lnTo>
                    <a:pt x="2097" y="664"/>
                  </a:lnTo>
                  <a:lnTo>
                    <a:pt x="2122" y="664"/>
                  </a:lnTo>
                  <a:lnTo>
                    <a:pt x="2138" y="672"/>
                  </a:lnTo>
                  <a:lnTo>
                    <a:pt x="2138" y="672"/>
                  </a:lnTo>
                  <a:lnTo>
                    <a:pt x="2171" y="705"/>
                  </a:lnTo>
                  <a:lnTo>
                    <a:pt x="2196" y="746"/>
                  </a:lnTo>
                  <a:lnTo>
                    <a:pt x="2196" y="795"/>
                  </a:lnTo>
                  <a:lnTo>
                    <a:pt x="2179" y="836"/>
                  </a:lnTo>
                  <a:lnTo>
                    <a:pt x="2179" y="836"/>
                  </a:lnTo>
                  <a:lnTo>
                    <a:pt x="2155" y="893"/>
                  </a:lnTo>
                  <a:lnTo>
                    <a:pt x="2114" y="942"/>
                  </a:lnTo>
                  <a:lnTo>
                    <a:pt x="2065" y="983"/>
                  </a:lnTo>
                  <a:lnTo>
                    <a:pt x="2015" y="1008"/>
                  </a:lnTo>
                  <a:lnTo>
                    <a:pt x="2015" y="1008"/>
                  </a:lnTo>
                  <a:lnTo>
                    <a:pt x="1950" y="1033"/>
                  </a:lnTo>
                  <a:lnTo>
                    <a:pt x="1884" y="1041"/>
                  </a:lnTo>
                  <a:lnTo>
                    <a:pt x="1884" y="1041"/>
                  </a:lnTo>
                  <a:lnTo>
                    <a:pt x="1843" y="1041"/>
                  </a:lnTo>
                  <a:lnTo>
                    <a:pt x="1843" y="1041"/>
                  </a:lnTo>
                  <a:lnTo>
                    <a:pt x="1860" y="1082"/>
                  </a:lnTo>
                  <a:lnTo>
                    <a:pt x="1884" y="1106"/>
                  </a:lnTo>
                  <a:lnTo>
                    <a:pt x="1884" y="1106"/>
                  </a:lnTo>
                  <a:lnTo>
                    <a:pt x="1901" y="1123"/>
                  </a:lnTo>
                  <a:lnTo>
                    <a:pt x="1925" y="1139"/>
                  </a:lnTo>
                  <a:lnTo>
                    <a:pt x="1925" y="1139"/>
                  </a:lnTo>
                  <a:lnTo>
                    <a:pt x="1950" y="1139"/>
                  </a:lnTo>
                  <a:lnTo>
                    <a:pt x="1975" y="1139"/>
                  </a:lnTo>
                  <a:lnTo>
                    <a:pt x="1975" y="1139"/>
                  </a:lnTo>
                  <a:lnTo>
                    <a:pt x="1975" y="1139"/>
                  </a:lnTo>
                  <a:lnTo>
                    <a:pt x="2015" y="1123"/>
                  </a:lnTo>
                  <a:lnTo>
                    <a:pt x="2048" y="1098"/>
                  </a:lnTo>
                  <a:lnTo>
                    <a:pt x="2048" y="1098"/>
                  </a:lnTo>
                  <a:lnTo>
                    <a:pt x="2081" y="1074"/>
                  </a:lnTo>
                  <a:lnTo>
                    <a:pt x="2122" y="1057"/>
                  </a:lnTo>
                  <a:lnTo>
                    <a:pt x="2163" y="1065"/>
                  </a:lnTo>
                  <a:lnTo>
                    <a:pt x="2204" y="1090"/>
                  </a:lnTo>
                  <a:lnTo>
                    <a:pt x="2204" y="1090"/>
                  </a:lnTo>
                  <a:lnTo>
                    <a:pt x="2228" y="1131"/>
                  </a:lnTo>
                  <a:lnTo>
                    <a:pt x="2237" y="1180"/>
                  </a:lnTo>
                  <a:lnTo>
                    <a:pt x="2228" y="1229"/>
                  </a:lnTo>
                  <a:lnTo>
                    <a:pt x="2204" y="1270"/>
                  </a:lnTo>
                  <a:lnTo>
                    <a:pt x="2204" y="1270"/>
                  </a:lnTo>
                  <a:lnTo>
                    <a:pt x="2163" y="1311"/>
                  </a:lnTo>
                  <a:lnTo>
                    <a:pt x="2114" y="1344"/>
                  </a:lnTo>
                  <a:lnTo>
                    <a:pt x="2065" y="1368"/>
                  </a:lnTo>
                  <a:lnTo>
                    <a:pt x="2007" y="1385"/>
                  </a:lnTo>
                  <a:lnTo>
                    <a:pt x="2007" y="1385"/>
                  </a:lnTo>
                  <a:lnTo>
                    <a:pt x="2007" y="1385"/>
                  </a:lnTo>
                  <a:lnTo>
                    <a:pt x="1934" y="1385"/>
                  </a:lnTo>
                  <a:lnTo>
                    <a:pt x="1868" y="1377"/>
                  </a:lnTo>
                  <a:lnTo>
                    <a:pt x="1860" y="1377"/>
                  </a:lnTo>
                  <a:lnTo>
                    <a:pt x="1860" y="1377"/>
                  </a:lnTo>
                  <a:lnTo>
                    <a:pt x="1884" y="1409"/>
                  </a:lnTo>
                  <a:lnTo>
                    <a:pt x="1909" y="1450"/>
                  </a:lnTo>
                  <a:lnTo>
                    <a:pt x="1909" y="1450"/>
                  </a:lnTo>
                  <a:lnTo>
                    <a:pt x="1925" y="1467"/>
                  </a:lnTo>
                  <a:lnTo>
                    <a:pt x="1950" y="1491"/>
                  </a:lnTo>
                  <a:lnTo>
                    <a:pt x="1983" y="1500"/>
                  </a:lnTo>
                  <a:lnTo>
                    <a:pt x="2015" y="1508"/>
                  </a:lnTo>
                  <a:lnTo>
                    <a:pt x="2015" y="1508"/>
                  </a:lnTo>
                  <a:lnTo>
                    <a:pt x="2040" y="1508"/>
                  </a:lnTo>
                  <a:lnTo>
                    <a:pt x="2065" y="1508"/>
                  </a:lnTo>
                  <a:lnTo>
                    <a:pt x="2065" y="1508"/>
                  </a:lnTo>
                  <a:lnTo>
                    <a:pt x="2089" y="1500"/>
                  </a:lnTo>
                  <a:lnTo>
                    <a:pt x="2114" y="1508"/>
                  </a:lnTo>
                  <a:lnTo>
                    <a:pt x="2147" y="1524"/>
                  </a:lnTo>
                  <a:lnTo>
                    <a:pt x="2179" y="1557"/>
                  </a:lnTo>
                  <a:lnTo>
                    <a:pt x="2196" y="1606"/>
                  </a:lnTo>
                  <a:lnTo>
                    <a:pt x="2196" y="1606"/>
                  </a:lnTo>
                  <a:lnTo>
                    <a:pt x="2187" y="1647"/>
                  </a:lnTo>
                  <a:lnTo>
                    <a:pt x="2171" y="1696"/>
                  </a:lnTo>
                  <a:lnTo>
                    <a:pt x="2147" y="1729"/>
                  </a:lnTo>
                  <a:lnTo>
                    <a:pt x="2106" y="1745"/>
                  </a:lnTo>
                  <a:lnTo>
                    <a:pt x="2106" y="1745"/>
                  </a:lnTo>
                  <a:lnTo>
                    <a:pt x="2048" y="1753"/>
                  </a:lnTo>
                  <a:lnTo>
                    <a:pt x="1991" y="1753"/>
                  </a:lnTo>
                  <a:lnTo>
                    <a:pt x="1991" y="1753"/>
                  </a:lnTo>
                  <a:lnTo>
                    <a:pt x="1934" y="1745"/>
                  </a:lnTo>
                  <a:lnTo>
                    <a:pt x="1884" y="1721"/>
                  </a:lnTo>
                  <a:lnTo>
                    <a:pt x="1843" y="1696"/>
                  </a:lnTo>
                  <a:lnTo>
                    <a:pt x="1802" y="1672"/>
                  </a:lnTo>
                  <a:lnTo>
                    <a:pt x="1802" y="1672"/>
                  </a:lnTo>
                  <a:lnTo>
                    <a:pt x="1794" y="1713"/>
                  </a:lnTo>
                  <a:lnTo>
                    <a:pt x="1794" y="1713"/>
                  </a:lnTo>
                  <a:lnTo>
                    <a:pt x="1778" y="1753"/>
                  </a:lnTo>
                  <a:lnTo>
                    <a:pt x="1770" y="1778"/>
                  </a:lnTo>
                  <a:lnTo>
                    <a:pt x="1745" y="1811"/>
                  </a:lnTo>
                  <a:lnTo>
                    <a:pt x="1721" y="1827"/>
                  </a:lnTo>
                  <a:lnTo>
                    <a:pt x="1696" y="1852"/>
                  </a:lnTo>
                  <a:lnTo>
                    <a:pt x="1663" y="1860"/>
                  </a:lnTo>
                  <a:lnTo>
                    <a:pt x="1630" y="1860"/>
                  </a:lnTo>
                  <a:lnTo>
                    <a:pt x="1598" y="1860"/>
                  </a:lnTo>
                  <a:lnTo>
                    <a:pt x="1598" y="1860"/>
                  </a:lnTo>
                  <a:lnTo>
                    <a:pt x="1573" y="1844"/>
                  </a:lnTo>
                  <a:lnTo>
                    <a:pt x="1540" y="1827"/>
                  </a:lnTo>
                  <a:lnTo>
                    <a:pt x="1516" y="1811"/>
                  </a:lnTo>
                  <a:lnTo>
                    <a:pt x="1499" y="1778"/>
                  </a:lnTo>
                  <a:lnTo>
                    <a:pt x="1483" y="1745"/>
                  </a:lnTo>
                  <a:lnTo>
                    <a:pt x="1475" y="1713"/>
                  </a:lnTo>
                  <a:lnTo>
                    <a:pt x="1475" y="1680"/>
                  </a:lnTo>
                  <a:lnTo>
                    <a:pt x="1475" y="1639"/>
                  </a:lnTo>
                  <a:lnTo>
                    <a:pt x="1475" y="1639"/>
                  </a:lnTo>
                  <a:lnTo>
                    <a:pt x="1499" y="1516"/>
                  </a:lnTo>
                  <a:lnTo>
                    <a:pt x="1516" y="1401"/>
                  </a:lnTo>
                  <a:lnTo>
                    <a:pt x="1524" y="1287"/>
                  </a:lnTo>
                  <a:lnTo>
                    <a:pt x="1524" y="1180"/>
                  </a:lnTo>
                  <a:lnTo>
                    <a:pt x="1524" y="1180"/>
                  </a:lnTo>
                  <a:lnTo>
                    <a:pt x="1516" y="1024"/>
                  </a:lnTo>
                  <a:lnTo>
                    <a:pt x="1491" y="885"/>
                  </a:lnTo>
                  <a:lnTo>
                    <a:pt x="1458" y="762"/>
                  </a:lnTo>
                  <a:lnTo>
                    <a:pt x="1434" y="705"/>
                  </a:lnTo>
                  <a:lnTo>
                    <a:pt x="1401" y="656"/>
                  </a:lnTo>
                  <a:lnTo>
                    <a:pt x="1401" y="656"/>
                  </a:lnTo>
                  <a:lnTo>
                    <a:pt x="1360" y="590"/>
                  </a:lnTo>
                  <a:lnTo>
                    <a:pt x="1303" y="533"/>
                  </a:lnTo>
                  <a:lnTo>
                    <a:pt x="1303" y="5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4"/>
            <p:cNvSpPr/>
            <p:nvPr/>
          </p:nvSpPr>
          <p:spPr>
            <a:xfrm>
              <a:off x="1932093" y="1695022"/>
              <a:ext cx="41927" cy="37906"/>
            </a:xfrm>
            <a:custGeom>
              <a:rect b="b" l="l" r="r" t="t"/>
              <a:pathLst>
                <a:path extrusionOk="0" h="2008" w="2221">
                  <a:moveTo>
                    <a:pt x="991" y="484"/>
                  </a:moveTo>
                  <a:lnTo>
                    <a:pt x="991" y="484"/>
                  </a:lnTo>
                  <a:lnTo>
                    <a:pt x="975" y="549"/>
                  </a:lnTo>
                  <a:lnTo>
                    <a:pt x="959" y="615"/>
                  </a:lnTo>
                  <a:lnTo>
                    <a:pt x="950" y="680"/>
                  </a:lnTo>
                  <a:lnTo>
                    <a:pt x="950" y="754"/>
                  </a:lnTo>
                  <a:lnTo>
                    <a:pt x="950" y="1287"/>
                  </a:lnTo>
                  <a:lnTo>
                    <a:pt x="950" y="1287"/>
                  </a:lnTo>
                  <a:lnTo>
                    <a:pt x="950" y="1360"/>
                  </a:lnTo>
                  <a:lnTo>
                    <a:pt x="967" y="1434"/>
                  </a:lnTo>
                  <a:lnTo>
                    <a:pt x="983" y="1500"/>
                  </a:lnTo>
                  <a:lnTo>
                    <a:pt x="1000" y="1565"/>
                  </a:lnTo>
                  <a:lnTo>
                    <a:pt x="1024" y="1631"/>
                  </a:lnTo>
                  <a:lnTo>
                    <a:pt x="1057" y="1688"/>
                  </a:lnTo>
                  <a:lnTo>
                    <a:pt x="1098" y="1745"/>
                  </a:lnTo>
                  <a:lnTo>
                    <a:pt x="1139" y="1794"/>
                  </a:lnTo>
                  <a:lnTo>
                    <a:pt x="1180" y="1844"/>
                  </a:lnTo>
                  <a:lnTo>
                    <a:pt x="1229" y="1885"/>
                  </a:lnTo>
                  <a:lnTo>
                    <a:pt x="1286" y="1917"/>
                  </a:lnTo>
                  <a:lnTo>
                    <a:pt x="1344" y="1950"/>
                  </a:lnTo>
                  <a:lnTo>
                    <a:pt x="1401" y="1975"/>
                  </a:lnTo>
                  <a:lnTo>
                    <a:pt x="1458" y="1991"/>
                  </a:lnTo>
                  <a:lnTo>
                    <a:pt x="1524" y="1999"/>
                  </a:lnTo>
                  <a:lnTo>
                    <a:pt x="1589" y="2007"/>
                  </a:lnTo>
                  <a:lnTo>
                    <a:pt x="1589" y="2007"/>
                  </a:lnTo>
                  <a:lnTo>
                    <a:pt x="1589" y="2007"/>
                  </a:lnTo>
                  <a:lnTo>
                    <a:pt x="1655" y="1999"/>
                  </a:lnTo>
                  <a:lnTo>
                    <a:pt x="1712" y="1991"/>
                  </a:lnTo>
                  <a:lnTo>
                    <a:pt x="1778" y="1966"/>
                  </a:lnTo>
                  <a:lnTo>
                    <a:pt x="1835" y="1942"/>
                  </a:lnTo>
                  <a:lnTo>
                    <a:pt x="1892" y="1909"/>
                  </a:lnTo>
                  <a:lnTo>
                    <a:pt x="1942" y="1876"/>
                  </a:lnTo>
                  <a:lnTo>
                    <a:pt x="1991" y="1827"/>
                  </a:lnTo>
                  <a:lnTo>
                    <a:pt x="2040" y="1786"/>
                  </a:lnTo>
                  <a:lnTo>
                    <a:pt x="2081" y="1729"/>
                  </a:lnTo>
                  <a:lnTo>
                    <a:pt x="2114" y="1672"/>
                  </a:lnTo>
                  <a:lnTo>
                    <a:pt x="2146" y="1614"/>
                  </a:lnTo>
                  <a:lnTo>
                    <a:pt x="2171" y="1549"/>
                  </a:lnTo>
                  <a:lnTo>
                    <a:pt x="2196" y="1483"/>
                  </a:lnTo>
                  <a:lnTo>
                    <a:pt x="2212" y="1409"/>
                  </a:lnTo>
                  <a:lnTo>
                    <a:pt x="2220" y="1336"/>
                  </a:lnTo>
                  <a:lnTo>
                    <a:pt x="2220" y="1262"/>
                  </a:lnTo>
                  <a:lnTo>
                    <a:pt x="2220" y="730"/>
                  </a:lnTo>
                  <a:lnTo>
                    <a:pt x="2220" y="730"/>
                  </a:lnTo>
                  <a:lnTo>
                    <a:pt x="2220" y="656"/>
                  </a:lnTo>
                  <a:lnTo>
                    <a:pt x="2204" y="590"/>
                  </a:lnTo>
                  <a:lnTo>
                    <a:pt x="2196" y="517"/>
                  </a:lnTo>
                  <a:lnTo>
                    <a:pt x="2171" y="459"/>
                  </a:lnTo>
                  <a:lnTo>
                    <a:pt x="2146" y="394"/>
                  </a:lnTo>
                  <a:lnTo>
                    <a:pt x="2114" y="336"/>
                  </a:lnTo>
                  <a:lnTo>
                    <a:pt x="2081" y="279"/>
                  </a:lnTo>
                  <a:lnTo>
                    <a:pt x="2040" y="230"/>
                  </a:lnTo>
                  <a:lnTo>
                    <a:pt x="1999" y="181"/>
                  </a:lnTo>
                  <a:lnTo>
                    <a:pt x="1950" y="140"/>
                  </a:lnTo>
                  <a:lnTo>
                    <a:pt x="1901" y="107"/>
                  </a:lnTo>
                  <a:lnTo>
                    <a:pt x="1851" y="74"/>
                  </a:lnTo>
                  <a:lnTo>
                    <a:pt x="1794" y="50"/>
                  </a:lnTo>
                  <a:lnTo>
                    <a:pt x="1737" y="33"/>
                  </a:lnTo>
                  <a:lnTo>
                    <a:pt x="1671" y="17"/>
                  </a:lnTo>
                  <a:lnTo>
                    <a:pt x="1614" y="9"/>
                  </a:lnTo>
                  <a:lnTo>
                    <a:pt x="1614" y="9"/>
                  </a:lnTo>
                  <a:lnTo>
                    <a:pt x="1606" y="9"/>
                  </a:lnTo>
                  <a:lnTo>
                    <a:pt x="1606" y="9"/>
                  </a:lnTo>
                  <a:lnTo>
                    <a:pt x="1507" y="0"/>
                  </a:lnTo>
                  <a:lnTo>
                    <a:pt x="1417" y="0"/>
                  </a:lnTo>
                  <a:lnTo>
                    <a:pt x="1335" y="0"/>
                  </a:lnTo>
                  <a:lnTo>
                    <a:pt x="1253" y="9"/>
                  </a:lnTo>
                  <a:lnTo>
                    <a:pt x="1253" y="9"/>
                  </a:lnTo>
                  <a:lnTo>
                    <a:pt x="1155" y="25"/>
                  </a:lnTo>
                  <a:lnTo>
                    <a:pt x="1065" y="50"/>
                  </a:lnTo>
                  <a:lnTo>
                    <a:pt x="975" y="82"/>
                  </a:lnTo>
                  <a:lnTo>
                    <a:pt x="901" y="123"/>
                  </a:lnTo>
                  <a:lnTo>
                    <a:pt x="828" y="173"/>
                  </a:lnTo>
                  <a:lnTo>
                    <a:pt x="754" y="230"/>
                  </a:lnTo>
                  <a:lnTo>
                    <a:pt x="696" y="287"/>
                  </a:lnTo>
                  <a:lnTo>
                    <a:pt x="639" y="361"/>
                  </a:lnTo>
                  <a:lnTo>
                    <a:pt x="639" y="361"/>
                  </a:lnTo>
                  <a:lnTo>
                    <a:pt x="590" y="426"/>
                  </a:lnTo>
                  <a:lnTo>
                    <a:pt x="549" y="492"/>
                  </a:lnTo>
                  <a:lnTo>
                    <a:pt x="516" y="566"/>
                  </a:lnTo>
                  <a:lnTo>
                    <a:pt x="483" y="648"/>
                  </a:lnTo>
                  <a:lnTo>
                    <a:pt x="483" y="648"/>
                  </a:lnTo>
                  <a:lnTo>
                    <a:pt x="459" y="672"/>
                  </a:lnTo>
                  <a:lnTo>
                    <a:pt x="434" y="680"/>
                  </a:lnTo>
                  <a:lnTo>
                    <a:pt x="434" y="680"/>
                  </a:lnTo>
                  <a:lnTo>
                    <a:pt x="410" y="689"/>
                  </a:lnTo>
                  <a:lnTo>
                    <a:pt x="385" y="697"/>
                  </a:lnTo>
                  <a:lnTo>
                    <a:pt x="385" y="697"/>
                  </a:lnTo>
                  <a:lnTo>
                    <a:pt x="361" y="689"/>
                  </a:lnTo>
                  <a:lnTo>
                    <a:pt x="336" y="672"/>
                  </a:lnTo>
                  <a:lnTo>
                    <a:pt x="336" y="672"/>
                  </a:lnTo>
                  <a:lnTo>
                    <a:pt x="303" y="648"/>
                  </a:lnTo>
                  <a:lnTo>
                    <a:pt x="287" y="607"/>
                  </a:lnTo>
                  <a:lnTo>
                    <a:pt x="287" y="607"/>
                  </a:lnTo>
                  <a:lnTo>
                    <a:pt x="262" y="566"/>
                  </a:lnTo>
                  <a:lnTo>
                    <a:pt x="230" y="541"/>
                  </a:lnTo>
                  <a:lnTo>
                    <a:pt x="189" y="533"/>
                  </a:lnTo>
                  <a:lnTo>
                    <a:pt x="164" y="533"/>
                  </a:lnTo>
                  <a:lnTo>
                    <a:pt x="148" y="541"/>
                  </a:lnTo>
                  <a:lnTo>
                    <a:pt x="148" y="541"/>
                  </a:lnTo>
                  <a:lnTo>
                    <a:pt x="107" y="574"/>
                  </a:lnTo>
                  <a:lnTo>
                    <a:pt x="90" y="607"/>
                  </a:lnTo>
                  <a:lnTo>
                    <a:pt x="82" y="656"/>
                  </a:lnTo>
                  <a:lnTo>
                    <a:pt x="82" y="705"/>
                  </a:lnTo>
                  <a:lnTo>
                    <a:pt x="82" y="705"/>
                  </a:lnTo>
                  <a:lnTo>
                    <a:pt x="115" y="762"/>
                  </a:lnTo>
                  <a:lnTo>
                    <a:pt x="148" y="811"/>
                  </a:lnTo>
                  <a:lnTo>
                    <a:pt x="189" y="852"/>
                  </a:lnTo>
                  <a:lnTo>
                    <a:pt x="230" y="893"/>
                  </a:lnTo>
                  <a:lnTo>
                    <a:pt x="230" y="893"/>
                  </a:lnTo>
                  <a:lnTo>
                    <a:pt x="295" y="918"/>
                  </a:lnTo>
                  <a:lnTo>
                    <a:pt x="369" y="934"/>
                  </a:lnTo>
                  <a:lnTo>
                    <a:pt x="369" y="934"/>
                  </a:lnTo>
                  <a:lnTo>
                    <a:pt x="402" y="943"/>
                  </a:lnTo>
                  <a:lnTo>
                    <a:pt x="402" y="943"/>
                  </a:lnTo>
                  <a:lnTo>
                    <a:pt x="385" y="975"/>
                  </a:lnTo>
                  <a:lnTo>
                    <a:pt x="361" y="1000"/>
                  </a:lnTo>
                  <a:lnTo>
                    <a:pt x="361" y="1000"/>
                  </a:lnTo>
                  <a:lnTo>
                    <a:pt x="336" y="1016"/>
                  </a:lnTo>
                  <a:lnTo>
                    <a:pt x="311" y="1024"/>
                  </a:lnTo>
                  <a:lnTo>
                    <a:pt x="311" y="1024"/>
                  </a:lnTo>
                  <a:lnTo>
                    <a:pt x="287" y="1024"/>
                  </a:lnTo>
                  <a:lnTo>
                    <a:pt x="262" y="1024"/>
                  </a:lnTo>
                  <a:lnTo>
                    <a:pt x="262" y="1024"/>
                  </a:lnTo>
                  <a:lnTo>
                    <a:pt x="262" y="1024"/>
                  </a:lnTo>
                  <a:lnTo>
                    <a:pt x="221" y="1008"/>
                  </a:lnTo>
                  <a:lnTo>
                    <a:pt x="197" y="975"/>
                  </a:lnTo>
                  <a:lnTo>
                    <a:pt x="197" y="975"/>
                  </a:lnTo>
                  <a:lnTo>
                    <a:pt x="164" y="943"/>
                  </a:lnTo>
                  <a:lnTo>
                    <a:pt x="123" y="926"/>
                  </a:lnTo>
                  <a:lnTo>
                    <a:pt x="82" y="934"/>
                  </a:lnTo>
                  <a:lnTo>
                    <a:pt x="41" y="959"/>
                  </a:lnTo>
                  <a:lnTo>
                    <a:pt x="41" y="959"/>
                  </a:lnTo>
                  <a:lnTo>
                    <a:pt x="17" y="992"/>
                  </a:lnTo>
                  <a:lnTo>
                    <a:pt x="0" y="1041"/>
                  </a:lnTo>
                  <a:lnTo>
                    <a:pt x="8" y="1082"/>
                  </a:lnTo>
                  <a:lnTo>
                    <a:pt x="25" y="1131"/>
                  </a:lnTo>
                  <a:lnTo>
                    <a:pt x="25" y="1131"/>
                  </a:lnTo>
                  <a:lnTo>
                    <a:pt x="66" y="1172"/>
                  </a:lnTo>
                  <a:lnTo>
                    <a:pt x="107" y="1213"/>
                  </a:lnTo>
                  <a:lnTo>
                    <a:pt x="156" y="1246"/>
                  </a:lnTo>
                  <a:lnTo>
                    <a:pt x="213" y="1262"/>
                  </a:lnTo>
                  <a:lnTo>
                    <a:pt x="213" y="1262"/>
                  </a:lnTo>
                  <a:lnTo>
                    <a:pt x="213" y="1262"/>
                  </a:lnTo>
                  <a:lnTo>
                    <a:pt x="279" y="1270"/>
                  </a:lnTo>
                  <a:lnTo>
                    <a:pt x="352" y="1270"/>
                  </a:lnTo>
                  <a:lnTo>
                    <a:pt x="352" y="1270"/>
                  </a:lnTo>
                  <a:lnTo>
                    <a:pt x="352" y="1270"/>
                  </a:lnTo>
                  <a:lnTo>
                    <a:pt x="328" y="1303"/>
                  </a:lnTo>
                  <a:lnTo>
                    <a:pt x="303" y="1336"/>
                  </a:lnTo>
                  <a:lnTo>
                    <a:pt x="303" y="1336"/>
                  </a:lnTo>
                  <a:lnTo>
                    <a:pt x="279" y="1360"/>
                  </a:lnTo>
                  <a:lnTo>
                    <a:pt x="254" y="1368"/>
                  </a:lnTo>
                  <a:lnTo>
                    <a:pt x="221" y="1385"/>
                  </a:lnTo>
                  <a:lnTo>
                    <a:pt x="189" y="1385"/>
                  </a:lnTo>
                  <a:lnTo>
                    <a:pt x="189" y="1385"/>
                  </a:lnTo>
                  <a:lnTo>
                    <a:pt x="164" y="1385"/>
                  </a:lnTo>
                  <a:lnTo>
                    <a:pt x="139" y="1377"/>
                  </a:lnTo>
                  <a:lnTo>
                    <a:pt x="139" y="1377"/>
                  </a:lnTo>
                  <a:lnTo>
                    <a:pt x="115" y="1368"/>
                  </a:lnTo>
                  <a:lnTo>
                    <a:pt x="90" y="1377"/>
                  </a:lnTo>
                  <a:lnTo>
                    <a:pt x="58" y="1385"/>
                  </a:lnTo>
                  <a:lnTo>
                    <a:pt x="25" y="1418"/>
                  </a:lnTo>
                  <a:lnTo>
                    <a:pt x="0" y="1459"/>
                  </a:lnTo>
                  <a:lnTo>
                    <a:pt x="0" y="1459"/>
                  </a:lnTo>
                  <a:lnTo>
                    <a:pt x="0" y="1508"/>
                  </a:lnTo>
                  <a:lnTo>
                    <a:pt x="8" y="1557"/>
                  </a:lnTo>
                  <a:lnTo>
                    <a:pt x="41" y="1590"/>
                  </a:lnTo>
                  <a:lnTo>
                    <a:pt x="74" y="1614"/>
                  </a:lnTo>
                  <a:lnTo>
                    <a:pt x="74" y="1614"/>
                  </a:lnTo>
                  <a:lnTo>
                    <a:pt x="131" y="1631"/>
                  </a:lnTo>
                  <a:lnTo>
                    <a:pt x="189" y="1631"/>
                  </a:lnTo>
                  <a:lnTo>
                    <a:pt x="189" y="1631"/>
                  </a:lnTo>
                  <a:lnTo>
                    <a:pt x="246" y="1631"/>
                  </a:lnTo>
                  <a:lnTo>
                    <a:pt x="295" y="1614"/>
                  </a:lnTo>
                  <a:lnTo>
                    <a:pt x="344" y="1590"/>
                  </a:lnTo>
                  <a:lnTo>
                    <a:pt x="385" y="1565"/>
                  </a:lnTo>
                  <a:lnTo>
                    <a:pt x="385" y="1565"/>
                  </a:lnTo>
                  <a:lnTo>
                    <a:pt x="393" y="1614"/>
                  </a:lnTo>
                  <a:lnTo>
                    <a:pt x="393" y="1614"/>
                  </a:lnTo>
                  <a:lnTo>
                    <a:pt x="393" y="1647"/>
                  </a:lnTo>
                  <a:lnTo>
                    <a:pt x="410" y="1680"/>
                  </a:lnTo>
                  <a:lnTo>
                    <a:pt x="426" y="1713"/>
                  </a:lnTo>
                  <a:lnTo>
                    <a:pt x="451" y="1737"/>
                  </a:lnTo>
                  <a:lnTo>
                    <a:pt x="475" y="1753"/>
                  </a:lnTo>
                  <a:lnTo>
                    <a:pt x="500" y="1770"/>
                  </a:lnTo>
                  <a:lnTo>
                    <a:pt x="533" y="1778"/>
                  </a:lnTo>
                  <a:lnTo>
                    <a:pt x="565" y="1778"/>
                  </a:lnTo>
                  <a:lnTo>
                    <a:pt x="565" y="1778"/>
                  </a:lnTo>
                  <a:lnTo>
                    <a:pt x="598" y="1770"/>
                  </a:lnTo>
                  <a:lnTo>
                    <a:pt x="631" y="1753"/>
                  </a:lnTo>
                  <a:lnTo>
                    <a:pt x="656" y="1729"/>
                  </a:lnTo>
                  <a:lnTo>
                    <a:pt x="672" y="1704"/>
                  </a:lnTo>
                  <a:lnTo>
                    <a:pt x="688" y="1680"/>
                  </a:lnTo>
                  <a:lnTo>
                    <a:pt x="705" y="1647"/>
                  </a:lnTo>
                  <a:lnTo>
                    <a:pt x="713" y="1606"/>
                  </a:lnTo>
                  <a:lnTo>
                    <a:pt x="713" y="1573"/>
                  </a:lnTo>
                  <a:lnTo>
                    <a:pt x="713" y="1573"/>
                  </a:lnTo>
                  <a:lnTo>
                    <a:pt x="705" y="1450"/>
                  </a:lnTo>
                  <a:lnTo>
                    <a:pt x="696" y="1328"/>
                  </a:lnTo>
                  <a:lnTo>
                    <a:pt x="705" y="1213"/>
                  </a:lnTo>
                  <a:lnTo>
                    <a:pt x="713" y="1106"/>
                  </a:lnTo>
                  <a:lnTo>
                    <a:pt x="713" y="1106"/>
                  </a:lnTo>
                  <a:lnTo>
                    <a:pt x="729" y="951"/>
                  </a:lnTo>
                  <a:lnTo>
                    <a:pt x="770" y="820"/>
                  </a:lnTo>
                  <a:lnTo>
                    <a:pt x="819" y="697"/>
                  </a:lnTo>
                  <a:lnTo>
                    <a:pt x="844" y="648"/>
                  </a:lnTo>
                  <a:lnTo>
                    <a:pt x="877" y="598"/>
                  </a:lnTo>
                  <a:lnTo>
                    <a:pt x="877" y="598"/>
                  </a:lnTo>
                  <a:lnTo>
                    <a:pt x="934" y="541"/>
                  </a:lnTo>
                  <a:lnTo>
                    <a:pt x="991" y="484"/>
                  </a:lnTo>
                  <a:lnTo>
                    <a:pt x="991" y="4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4"/>
            <p:cNvSpPr/>
            <p:nvPr/>
          </p:nvSpPr>
          <p:spPr>
            <a:xfrm>
              <a:off x="2086115" y="1586005"/>
              <a:ext cx="100051" cy="71149"/>
            </a:xfrm>
            <a:custGeom>
              <a:rect b="b" l="l" r="r" t="t"/>
              <a:pathLst>
                <a:path extrusionOk="0" h="3769" w="5300">
                  <a:moveTo>
                    <a:pt x="5144" y="623"/>
                  </a:moveTo>
                  <a:lnTo>
                    <a:pt x="5144" y="623"/>
                  </a:lnTo>
                  <a:lnTo>
                    <a:pt x="5103" y="688"/>
                  </a:lnTo>
                  <a:lnTo>
                    <a:pt x="5054" y="770"/>
                  </a:lnTo>
                  <a:lnTo>
                    <a:pt x="4899" y="975"/>
                  </a:lnTo>
                  <a:lnTo>
                    <a:pt x="4694" y="1213"/>
                  </a:lnTo>
                  <a:lnTo>
                    <a:pt x="4571" y="1344"/>
                  </a:lnTo>
                  <a:lnTo>
                    <a:pt x="4432" y="1483"/>
                  </a:lnTo>
                  <a:lnTo>
                    <a:pt x="4292" y="1622"/>
                  </a:lnTo>
                  <a:lnTo>
                    <a:pt x="4137" y="1762"/>
                  </a:lnTo>
                  <a:lnTo>
                    <a:pt x="3973" y="1901"/>
                  </a:lnTo>
                  <a:lnTo>
                    <a:pt x="3801" y="2040"/>
                  </a:lnTo>
                  <a:lnTo>
                    <a:pt x="3621" y="2171"/>
                  </a:lnTo>
                  <a:lnTo>
                    <a:pt x="3432" y="2302"/>
                  </a:lnTo>
                  <a:lnTo>
                    <a:pt x="3244" y="2417"/>
                  </a:lnTo>
                  <a:lnTo>
                    <a:pt x="3039" y="2532"/>
                  </a:lnTo>
                  <a:lnTo>
                    <a:pt x="3039" y="2532"/>
                  </a:lnTo>
                  <a:lnTo>
                    <a:pt x="2302" y="2917"/>
                  </a:lnTo>
                  <a:lnTo>
                    <a:pt x="1679" y="3220"/>
                  </a:lnTo>
                  <a:lnTo>
                    <a:pt x="1409" y="3343"/>
                  </a:lnTo>
                  <a:lnTo>
                    <a:pt x="1163" y="3449"/>
                  </a:lnTo>
                  <a:lnTo>
                    <a:pt x="942" y="3539"/>
                  </a:lnTo>
                  <a:lnTo>
                    <a:pt x="754" y="3621"/>
                  </a:lnTo>
                  <a:lnTo>
                    <a:pt x="582" y="3678"/>
                  </a:lnTo>
                  <a:lnTo>
                    <a:pt x="434" y="3719"/>
                  </a:lnTo>
                  <a:lnTo>
                    <a:pt x="311" y="3752"/>
                  </a:lnTo>
                  <a:lnTo>
                    <a:pt x="213" y="3769"/>
                  </a:lnTo>
                  <a:lnTo>
                    <a:pt x="131" y="3769"/>
                  </a:lnTo>
                  <a:lnTo>
                    <a:pt x="66" y="3760"/>
                  </a:lnTo>
                  <a:lnTo>
                    <a:pt x="25" y="3736"/>
                  </a:lnTo>
                  <a:lnTo>
                    <a:pt x="16" y="3719"/>
                  </a:lnTo>
                  <a:lnTo>
                    <a:pt x="8" y="3703"/>
                  </a:lnTo>
                  <a:lnTo>
                    <a:pt x="0" y="3662"/>
                  </a:lnTo>
                  <a:lnTo>
                    <a:pt x="16" y="3605"/>
                  </a:lnTo>
                  <a:lnTo>
                    <a:pt x="41" y="3539"/>
                  </a:lnTo>
                  <a:lnTo>
                    <a:pt x="82" y="3465"/>
                  </a:lnTo>
                  <a:lnTo>
                    <a:pt x="147" y="3384"/>
                  </a:lnTo>
                  <a:lnTo>
                    <a:pt x="213" y="3293"/>
                  </a:lnTo>
                  <a:lnTo>
                    <a:pt x="401" y="3097"/>
                  </a:lnTo>
                  <a:lnTo>
                    <a:pt x="631" y="2876"/>
                  </a:lnTo>
                  <a:lnTo>
                    <a:pt x="893" y="2638"/>
                  </a:lnTo>
                  <a:lnTo>
                    <a:pt x="1196" y="2384"/>
                  </a:lnTo>
                  <a:lnTo>
                    <a:pt x="1524" y="2114"/>
                  </a:lnTo>
                  <a:lnTo>
                    <a:pt x="1868" y="1852"/>
                  </a:lnTo>
                  <a:lnTo>
                    <a:pt x="2228" y="1581"/>
                  </a:lnTo>
                  <a:lnTo>
                    <a:pt x="2597" y="1319"/>
                  </a:lnTo>
                  <a:lnTo>
                    <a:pt x="2965" y="1065"/>
                  </a:lnTo>
                  <a:lnTo>
                    <a:pt x="3326" y="828"/>
                  </a:lnTo>
                  <a:lnTo>
                    <a:pt x="3678" y="615"/>
                  </a:lnTo>
                  <a:lnTo>
                    <a:pt x="4014" y="426"/>
                  </a:lnTo>
                  <a:lnTo>
                    <a:pt x="4325" y="263"/>
                  </a:lnTo>
                  <a:lnTo>
                    <a:pt x="4464" y="197"/>
                  </a:lnTo>
                  <a:lnTo>
                    <a:pt x="4604" y="131"/>
                  </a:lnTo>
                  <a:lnTo>
                    <a:pt x="4727" y="82"/>
                  </a:lnTo>
                  <a:lnTo>
                    <a:pt x="4841" y="50"/>
                  </a:lnTo>
                  <a:lnTo>
                    <a:pt x="4948" y="17"/>
                  </a:lnTo>
                  <a:lnTo>
                    <a:pt x="5038" y="0"/>
                  </a:lnTo>
                  <a:lnTo>
                    <a:pt x="5120" y="0"/>
                  </a:lnTo>
                  <a:lnTo>
                    <a:pt x="5185" y="9"/>
                  </a:lnTo>
                  <a:lnTo>
                    <a:pt x="5234" y="33"/>
                  </a:lnTo>
                  <a:lnTo>
                    <a:pt x="5259" y="50"/>
                  </a:lnTo>
                  <a:lnTo>
                    <a:pt x="5275" y="74"/>
                  </a:lnTo>
                  <a:lnTo>
                    <a:pt x="5292" y="99"/>
                  </a:lnTo>
                  <a:lnTo>
                    <a:pt x="5300" y="123"/>
                  </a:lnTo>
                  <a:lnTo>
                    <a:pt x="5300" y="189"/>
                  </a:lnTo>
                  <a:lnTo>
                    <a:pt x="5292" y="271"/>
                  </a:lnTo>
                  <a:lnTo>
                    <a:pt x="5259" y="377"/>
                  </a:lnTo>
                  <a:lnTo>
                    <a:pt x="5210" y="492"/>
                  </a:lnTo>
                  <a:lnTo>
                    <a:pt x="5144" y="623"/>
                  </a:lnTo>
                  <a:lnTo>
                    <a:pt x="5144" y="6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4"/>
            <p:cNvSpPr/>
            <p:nvPr/>
          </p:nvSpPr>
          <p:spPr>
            <a:xfrm>
              <a:off x="2063217" y="1607185"/>
              <a:ext cx="76095" cy="44098"/>
            </a:xfrm>
            <a:custGeom>
              <a:rect b="b" l="l" r="r" t="t"/>
              <a:pathLst>
                <a:path extrusionOk="0" h="2336" w="4031">
                  <a:moveTo>
                    <a:pt x="3867" y="492"/>
                  </a:moveTo>
                  <a:lnTo>
                    <a:pt x="3867" y="492"/>
                  </a:lnTo>
                  <a:lnTo>
                    <a:pt x="3793" y="599"/>
                  </a:lnTo>
                  <a:lnTo>
                    <a:pt x="3679" y="746"/>
                  </a:lnTo>
                  <a:lnTo>
                    <a:pt x="3523" y="926"/>
                  </a:lnTo>
                  <a:lnTo>
                    <a:pt x="3335" y="1123"/>
                  </a:lnTo>
                  <a:lnTo>
                    <a:pt x="3220" y="1229"/>
                  </a:lnTo>
                  <a:lnTo>
                    <a:pt x="3105" y="1328"/>
                  </a:lnTo>
                  <a:lnTo>
                    <a:pt x="2982" y="1426"/>
                  </a:lnTo>
                  <a:lnTo>
                    <a:pt x="2860" y="1524"/>
                  </a:lnTo>
                  <a:lnTo>
                    <a:pt x="2720" y="1614"/>
                  </a:lnTo>
                  <a:lnTo>
                    <a:pt x="2581" y="1696"/>
                  </a:lnTo>
                  <a:lnTo>
                    <a:pt x="2434" y="1770"/>
                  </a:lnTo>
                  <a:lnTo>
                    <a:pt x="2278" y="1836"/>
                  </a:lnTo>
                  <a:lnTo>
                    <a:pt x="2278" y="1836"/>
                  </a:lnTo>
                  <a:lnTo>
                    <a:pt x="1860" y="1983"/>
                  </a:lnTo>
                  <a:lnTo>
                    <a:pt x="1492" y="2106"/>
                  </a:lnTo>
                  <a:lnTo>
                    <a:pt x="1172" y="2196"/>
                  </a:lnTo>
                  <a:lnTo>
                    <a:pt x="885" y="2262"/>
                  </a:lnTo>
                  <a:lnTo>
                    <a:pt x="656" y="2311"/>
                  </a:lnTo>
                  <a:lnTo>
                    <a:pt x="459" y="2327"/>
                  </a:lnTo>
                  <a:lnTo>
                    <a:pt x="296" y="2335"/>
                  </a:lnTo>
                  <a:lnTo>
                    <a:pt x="230" y="2327"/>
                  </a:lnTo>
                  <a:lnTo>
                    <a:pt x="173" y="2319"/>
                  </a:lnTo>
                  <a:lnTo>
                    <a:pt x="124" y="2302"/>
                  </a:lnTo>
                  <a:lnTo>
                    <a:pt x="91" y="2286"/>
                  </a:lnTo>
                  <a:lnTo>
                    <a:pt x="58" y="2270"/>
                  </a:lnTo>
                  <a:lnTo>
                    <a:pt x="33" y="2245"/>
                  </a:lnTo>
                  <a:lnTo>
                    <a:pt x="17" y="2212"/>
                  </a:lnTo>
                  <a:lnTo>
                    <a:pt x="1" y="2188"/>
                  </a:lnTo>
                  <a:lnTo>
                    <a:pt x="1" y="2155"/>
                  </a:lnTo>
                  <a:lnTo>
                    <a:pt x="9" y="2114"/>
                  </a:lnTo>
                  <a:lnTo>
                    <a:pt x="17" y="2081"/>
                  </a:lnTo>
                  <a:lnTo>
                    <a:pt x="33" y="2040"/>
                  </a:lnTo>
                  <a:lnTo>
                    <a:pt x="83" y="1958"/>
                  </a:lnTo>
                  <a:lnTo>
                    <a:pt x="156" y="1868"/>
                  </a:lnTo>
                  <a:lnTo>
                    <a:pt x="246" y="1778"/>
                  </a:lnTo>
                  <a:lnTo>
                    <a:pt x="246" y="1778"/>
                  </a:lnTo>
                  <a:lnTo>
                    <a:pt x="345" y="1688"/>
                  </a:lnTo>
                  <a:lnTo>
                    <a:pt x="459" y="1598"/>
                  </a:lnTo>
                  <a:lnTo>
                    <a:pt x="722" y="1401"/>
                  </a:lnTo>
                  <a:lnTo>
                    <a:pt x="1033" y="1205"/>
                  </a:lnTo>
                  <a:lnTo>
                    <a:pt x="1360" y="1008"/>
                  </a:lnTo>
                  <a:lnTo>
                    <a:pt x="1721" y="803"/>
                  </a:lnTo>
                  <a:lnTo>
                    <a:pt x="2081" y="615"/>
                  </a:lnTo>
                  <a:lnTo>
                    <a:pt x="2442" y="443"/>
                  </a:lnTo>
                  <a:lnTo>
                    <a:pt x="2794" y="296"/>
                  </a:lnTo>
                  <a:lnTo>
                    <a:pt x="3122" y="164"/>
                  </a:lnTo>
                  <a:lnTo>
                    <a:pt x="3269" y="115"/>
                  </a:lnTo>
                  <a:lnTo>
                    <a:pt x="3408" y="74"/>
                  </a:lnTo>
                  <a:lnTo>
                    <a:pt x="3539" y="42"/>
                  </a:lnTo>
                  <a:lnTo>
                    <a:pt x="3662" y="17"/>
                  </a:lnTo>
                  <a:lnTo>
                    <a:pt x="3761" y="1"/>
                  </a:lnTo>
                  <a:lnTo>
                    <a:pt x="3851" y="1"/>
                  </a:lnTo>
                  <a:lnTo>
                    <a:pt x="3924" y="17"/>
                  </a:lnTo>
                  <a:lnTo>
                    <a:pt x="3982" y="42"/>
                  </a:lnTo>
                  <a:lnTo>
                    <a:pt x="4006" y="58"/>
                  </a:lnTo>
                  <a:lnTo>
                    <a:pt x="4015" y="74"/>
                  </a:lnTo>
                  <a:lnTo>
                    <a:pt x="4031" y="99"/>
                  </a:lnTo>
                  <a:lnTo>
                    <a:pt x="4031" y="132"/>
                  </a:lnTo>
                  <a:lnTo>
                    <a:pt x="4031" y="156"/>
                  </a:lnTo>
                  <a:lnTo>
                    <a:pt x="4031" y="197"/>
                  </a:lnTo>
                  <a:lnTo>
                    <a:pt x="3998" y="279"/>
                  </a:lnTo>
                  <a:lnTo>
                    <a:pt x="3949" y="377"/>
                  </a:lnTo>
                  <a:lnTo>
                    <a:pt x="3867" y="492"/>
                  </a:lnTo>
                  <a:lnTo>
                    <a:pt x="3867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4"/>
            <p:cNvSpPr/>
            <p:nvPr/>
          </p:nvSpPr>
          <p:spPr>
            <a:xfrm>
              <a:off x="1962864" y="1792128"/>
              <a:ext cx="80890" cy="50290"/>
            </a:xfrm>
            <a:custGeom>
              <a:rect b="b" l="l" r="r" t="t"/>
              <a:pathLst>
                <a:path extrusionOk="0" h="2664" w="4285">
                  <a:moveTo>
                    <a:pt x="0" y="1008"/>
                  </a:moveTo>
                  <a:lnTo>
                    <a:pt x="0" y="1008"/>
                  </a:lnTo>
                  <a:lnTo>
                    <a:pt x="1278" y="722"/>
                  </a:lnTo>
                  <a:lnTo>
                    <a:pt x="2679" y="386"/>
                  </a:lnTo>
                  <a:lnTo>
                    <a:pt x="4285" y="1"/>
                  </a:lnTo>
                  <a:lnTo>
                    <a:pt x="4285" y="1"/>
                  </a:lnTo>
                  <a:lnTo>
                    <a:pt x="4285" y="91"/>
                  </a:lnTo>
                  <a:lnTo>
                    <a:pt x="4285" y="189"/>
                  </a:lnTo>
                  <a:lnTo>
                    <a:pt x="4276" y="320"/>
                  </a:lnTo>
                  <a:lnTo>
                    <a:pt x="4252" y="484"/>
                  </a:lnTo>
                  <a:lnTo>
                    <a:pt x="4227" y="664"/>
                  </a:lnTo>
                  <a:lnTo>
                    <a:pt x="4178" y="861"/>
                  </a:lnTo>
                  <a:lnTo>
                    <a:pt x="4121" y="1066"/>
                  </a:lnTo>
                  <a:lnTo>
                    <a:pt x="4039" y="1287"/>
                  </a:lnTo>
                  <a:lnTo>
                    <a:pt x="3990" y="1393"/>
                  </a:lnTo>
                  <a:lnTo>
                    <a:pt x="3932" y="1500"/>
                  </a:lnTo>
                  <a:lnTo>
                    <a:pt x="3867" y="1615"/>
                  </a:lnTo>
                  <a:lnTo>
                    <a:pt x="3801" y="1721"/>
                  </a:lnTo>
                  <a:lnTo>
                    <a:pt x="3727" y="1819"/>
                  </a:lnTo>
                  <a:lnTo>
                    <a:pt x="3646" y="1926"/>
                  </a:lnTo>
                  <a:lnTo>
                    <a:pt x="3555" y="2024"/>
                  </a:lnTo>
                  <a:lnTo>
                    <a:pt x="3457" y="2114"/>
                  </a:lnTo>
                  <a:lnTo>
                    <a:pt x="3351" y="2204"/>
                  </a:lnTo>
                  <a:lnTo>
                    <a:pt x="3236" y="2294"/>
                  </a:lnTo>
                  <a:lnTo>
                    <a:pt x="3105" y="2368"/>
                  </a:lnTo>
                  <a:lnTo>
                    <a:pt x="2974" y="2442"/>
                  </a:lnTo>
                  <a:lnTo>
                    <a:pt x="2826" y="2507"/>
                  </a:lnTo>
                  <a:lnTo>
                    <a:pt x="2679" y="2565"/>
                  </a:lnTo>
                  <a:lnTo>
                    <a:pt x="2679" y="2565"/>
                  </a:lnTo>
                  <a:lnTo>
                    <a:pt x="2515" y="2614"/>
                  </a:lnTo>
                  <a:lnTo>
                    <a:pt x="2368" y="2647"/>
                  </a:lnTo>
                  <a:lnTo>
                    <a:pt x="2220" y="2663"/>
                  </a:lnTo>
                  <a:lnTo>
                    <a:pt x="2073" y="2663"/>
                  </a:lnTo>
                  <a:lnTo>
                    <a:pt x="1934" y="2655"/>
                  </a:lnTo>
                  <a:lnTo>
                    <a:pt x="1794" y="2639"/>
                  </a:lnTo>
                  <a:lnTo>
                    <a:pt x="1663" y="2606"/>
                  </a:lnTo>
                  <a:lnTo>
                    <a:pt x="1540" y="2565"/>
                  </a:lnTo>
                  <a:lnTo>
                    <a:pt x="1417" y="2516"/>
                  </a:lnTo>
                  <a:lnTo>
                    <a:pt x="1303" y="2458"/>
                  </a:lnTo>
                  <a:lnTo>
                    <a:pt x="1188" y="2401"/>
                  </a:lnTo>
                  <a:lnTo>
                    <a:pt x="1082" y="2327"/>
                  </a:lnTo>
                  <a:lnTo>
                    <a:pt x="975" y="2254"/>
                  </a:lnTo>
                  <a:lnTo>
                    <a:pt x="877" y="2172"/>
                  </a:lnTo>
                  <a:lnTo>
                    <a:pt x="787" y="2090"/>
                  </a:lnTo>
                  <a:lnTo>
                    <a:pt x="697" y="2008"/>
                  </a:lnTo>
                  <a:lnTo>
                    <a:pt x="541" y="1828"/>
                  </a:lnTo>
                  <a:lnTo>
                    <a:pt x="394" y="1656"/>
                  </a:lnTo>
                  <a:lnTo>
                    <a:pt x="279" y="1492"/>
                  </a:lnTo>
                  <a:lnTo>
                    <a:pt x="181" y="1336"/>
                  </a:lnTo>
                  <a:lnTo>
                    <a:pt x="99" y="1205"/>
                  </a:lnTo>
                  <a:lnTo>
                    <a:pt x="41" y="1098"/>
                  </a:lnTo>
                  <a:lnTo>
                    <a:pt x="0" y="1008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4"/>
            <p:cNvSpPr/>
            <p:nvPr/>
          </p:nvSpPr>
          <p:spPr>
            <a:xfrm>
              <a:off x="1971208" y="1807910"/>
              <a:ext cx="70696" cy="34508"/>
            </a:xfrm>
            <a:custGeom>
              <a:rect b="b" l="l" r="r" t="t"/>
              <a:pathLst>
                <a:path extrusionOk="0" h="1828" w="3745">
                  <a:moveTo>
                    <a:pt x="3744" y="0"/>
                  </a:moveTo>
                  <a:lnTo>
                    <a:pt x="3744" y="0"/>
                  </a:lnTo>
                  <a:lnTo>
                    <a:pt x="3711" y="115"/>
                  </a:lnTo>
                  <a:lnTo>
                    <a:pt x="3679" y="238"/>
                  </a:lnTo>
                  <a:lnTo>
                    <a:pt x="3630" y="361"/>
                  </a:lnTo>
                  <a:lnTo>
                    <a:pt x="3580" y="484"/>
                  </a:lnTo>
                  <a:lnTo>
                    <a:pt x="3523" y="607"/>
                  </a:lnTo>
                  <a:lnTo>
                    <a:pt x="3458" y="729"/>
                  </a:lnTo>
                  <a:lnTo>
                    <a:pt x="3376" y="852"/>
                  </a:lnTo>
                  <a:lnTo>
                    <a:pt x="3294" y="975"/>
                  </a:lnTo>
                  <a:lnTo>
                    <a:pt x="3204" y="1090"/>
                  </a:lnTo>
                  <a:lnTo>
                    <a:pt x="3097" y="1205"/>
                  </a:lnTo>
                  <a:lnTo>
                    <a:pt x="2982" y="1311"/>
                  </a:lnTo>
                  <a:lnTo>
                    <a:pt x="2860" y="1409"/>
                  </a:lnTo>
                  <a:lnTo>
                    <a:pt x="2720" y="1499"/>
                  </a:lnTo>
                  <a:lnTo>
                    <a:pt x="2573" y="1590"/>
                  </a:lnTo>
                  <a:lnTo>
                    <a:pt x="2409" y="1663"/>
                  </a:lnTo>
                  <a:lnTo>
                    <a:pt x="2237" y="1729"/>
                  </a:lnTo>
                  <a:lnTo>
                    <a:pt x="2237" y="1729"/>
                  </a:lnTo>
                  <a:lnTo>
                    <a:pt x="2139" y="1762"/>
                  </a:lnTo>
                  <a:lnTo>
                    <a:pt x="2040" y="1786"/>
                  </a:lnTo>
                  <a:lnTo>
                    <a:pt x="1860" y="1819"/>
                  </a:lnTo>
                  <a:lnTo>
                    <a:pt x="1688" y="1827"/>
                  </a:lnTo>
                  <a:lnTo>
                    <a:pt x="1516" y="1819"/>
                  </a:lnTo>
                  <a:lnTo>
                    <a:pt x="1352" y="1803"/>
                  </a:lnTo>
                  <a:lnTo>
                    <a:pt x="1197" y="1762"/>
                  </a:lnTo>
                  <a:lnTo>
                    <a:pt x="1041" y="1712"/>
                  </a:lnTo>
                  <a:lnTo>
                    <a:pt x="902" y="1647"/>
                  </a:lnTo>
                  <a:lnTo>
                    <a:pt x="762" y="1573"/>
                  </a:lnTo>
                  <a:lnTo>
                    <a:pt x="631" y="1491"/>
                  </a:lnTo>
                  <a:lnTo>
                    <a:pt x="509" y="1393"/>
                  </a:lnTo>
                  <a:lnTo>
                    <a:pt x="394" y="1303"/>
                  </a:lnTo>
                  <a:lnTo>
                    <a:pt x="287" y="1196"/>
                  </a:lnTo>
                  <a:lnTo>
                    <a:pt x="189" y="1090"/>
                  </a:lnTo>
                  <a:lnTo>
                    <a:pt x="91" y="992"/>
                  </a:lnTo>
                  <a:lnTo>
                    <a:pt x="1" y="885"/>
                  </a:lnTo>
                  <a:lnTo>
                    <a:pt x="1" y="885"/>
                  </a:lnTo>
                  <a:lnTo>
                    <a:pt x="1082" y="631"/>
                  </a:lnTo>
                  <a:lnTo>
                    <a:pt x="2196" y="369"/>
                  </a:lnTo>
                  <a:lnTo>
                    <a:pt x="3744" y="0"/>
                  </a:lnTo>
                  <a:lnTo>
                    <a:pt x="37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4"/>
            <p:cNvSpPr/>
            <p:nvPr/>
          </p:nvSpPr>
          <p:spPr>
            <a:xfrm>
              <a:off x="1997655" y="1850743"/>
              <a:ext cx="28618" cy="14706"/>
            </a:xfrm>
            <a:custGeom>
              <a:rect b="b" l="l" r="r" t="t"/>
              <a:pathLst>
                <a:path extrusionOk="0" h="779" w="1516">
                  <a:moveTo>
                    <a:pt x="0" y="361"/>
                  </a:moveTo>
                  <a:lnTo>
                    <a:pt x="0" y="361"/>
                  </a:lnTo>
                  <a:lnTo>
                    <a:pt x="25" y="418"/>
                  </a:lnTo>
                  <a:lnTo>
                    <a:pt x="50" y="467"/>
                  </a:lnTo>
                  <a:lnTo>
                    <a:pt x="74" y="517"/>
                  </a:lnTo>
                  <a:lnTo>
                    <a:pt x="115" y="566"/>
                  </a:lnTo>
                  <a:lnTo>
                    <a:pt x="156" y="607"/>
                  </a:lnTo>
                  <a:lnTo>
                    <a:pt x="205" y="648"/>
                  </a:lnTo>
                  <a:lnTo>
                    <a:pt x="263" y="680"/>
                  </a:lnTo>
                  <a:lnTo>
                    <a:pt x="320" y="713"/>
                  </a:lnTo>
                  <a:lnTo>
                    <a:pt x="385" y="738"/>
                  </a:lnTo>
                  <a:lnTo>
                    <a:pt x="451" y="754"/>
                  </a:lnTo>
                  <a:lnTo>
                    <a:pt x="516" y="770"/>
                  </a:lnTo>
                  <a:lnTo>
                    <a:pt x="590" y="779"/>
                  </a:lnTo>
                  <a:lnTo>
                    <a:pt x="664" y="779"/>
                  </a:lnTo>
                  <a:lnTo>
                    <a:pt x="738" y="779"/>
                  </a:lnTo>
                  <a:lnTo>
                    <a:pt x="811" y="770"/>
                  </a:lnTo>
                  <a:lnTo>
                    <a:pt x="893" y="754"/>
                  </a:lnTo>
                  <a:lnTo>
                    <a:pt x="893" y="754"/>
                  </a:lnTo>
                  <a:lnTo>
                    <a:pt x="967" y="729"/>
                  </a:lnTo>
                  <a:lnTo>
                    <a:pt x="1041" y="705"/>
                  </a:lnTo>
                  <a:lnTo>
                    <a:pt x="1106" y="672"/>
                  </a:lnTo>
                  <a:lnTo>
                    <a:pt x="1172" y="639"/>
                  </a:lnTo>
                  <a:lnTo>
                    <a:pt x="1229" y="598"/>
                  </a:lnTo>
                  <a:lnTo>
                    <a:pt x="1286" y="549"/>
                  </a:lnTo>
                  <a:lnTo>
                    <a:pt x="1336" y="508"/>
                  </a:lnTo>
                  <a:lnTo>
                    <a:pt x="1385" y="459"/>
                  </a:lnTo>
                  <a:lnTo>
                    <a:pt x="1418" y="402"/>
                  </a:lnTo>
                  <a:lnTo>
                    <a:pt x="1450" y="353"/>
                  </a:lnTo>
                  <a:lnTo>
                    <a:pt x="1475" y="295"/>
                  </a:lnTo>
                  <a:lnTo>
                    <a:pt x="1499" y="238"/>
                  </a:lnTo>
                  <a:lnTo>
                    <a:pt x="1508" y="172"/>
                  </a:lnTo>
                  <a:lnTo>
                    <a:pt x="1516" y="115"/>
                  </a:lnTo>
                  <a:lnTo>
                    <a:pt x="1516" y="58"/>
                  </a:lnTo>
                  <a:lnTo>
                    <a:pt x="1499" y="0"/>
                  </a:lnTo>
                  <a:lnTo>
                    <a:pt x="1499" y="0"/>
                  </a:lnTo>
                  <a:lnTo>
                    <a:pt x="1434" y="9"/>
                  </a:lnTo>
                  <a:lnTo>
                    <a:pt x="1270" y="41"/>
                  </a:lnTo>
                  <a:lnTo>
                    <a:pt x="746" y="164"/>
                  </a:lnTo>
                  <a:lnTo>
                    <a:pt x="238" y="295"/>
                  </a:lnTo>
                  <a:lnTo>
                    <a:pt x="66" y="336"/>
                  </a:lnTo>
                  <a:lnTo>
                    <a:pt x="0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7" name="Google Shape;1557;p34"/>
          <p:cNvGrpSpPr/>
          <p:nvPr/>
        </p:nvGrpSpPr>
        <p:grpSpPr>
          <a:xfrm>
            <a:off x="4532491" y="1720008"/>
            <a:ext cx="3374655" cy="1935151"/>
            <a:chOff x="5110253" y="1285770"/>
            <a:chExt cx="3374655" cy="1935151"/>
          </a:xfrm>
        </p:grpSpPr>
        <p:sp>
          <p:nvSpPr>
            <p:cNvPr id="1558" name="Google Shape;1558;p34"/>
            <p:cNvSpPr/>
            <p:nvPr/>
          </p:nvSpPr>
          <p:spPr>
            <a:xfrm>
              <a:off x="5938164" y="2016914"/>
              <a:ext cx="2546745" cy="1204007"/>
            </a:xfrm>
            <a:custGeom>
              <a:rect b="b" l="l" r="r" t="t"/>
              <a:pathLst>
                <a:path extrusionOk="0" h="63780" w="134909">
                  <a:moveTo>
                    <a:pt x="6693" y="53090"/>
                  </a:moveTo>
                  <a:lnTo>
                    <a:pt x="6693" y="63780"/>
                  </a:lnTo>
                  <a:lnTo>
                    <a:pt x="25198" y="53090"/>
                  </a:lnTo>
                  <a:lnTo>
                    <a:pt x="128248" y="53090"/>
                  </a:lnTo>
                  <a:lnTo>
                    <a:pt x="128248" y="53090"/>
                  </a:lnTo>
                  <a:lnTo>
                    <a:pt x="128584" y="53082"/>
                  </a:lnTo>
                  <a:lnTo>
                    <a:pt x="128928" y="53057"/>
                  </a:lnTo>
                  <a:lnTo>
                    <a:pt x="129256" y="53008"/>
                  </a:lnTo>
                  <a:lnTo>
                    <a:pt x="129583" y="52951"/>
                  </a:lnTo>
                  <a:lnTo>
                    <a:pt x="129911" y="52877"/>
                  </a:lnTo>
                  <a:lnTo>
                    <a:pt x="130222" y="52787"/>
                  </a:lnTo>
                  <a:lnTo>
                    <a:pt x="130534" y="52680"/>
                  </a:lnTo>
                  <a:lnTo>
                    <a:pt x="130837" y="52566"/>
                  </a:lnTo>
                  <a:lnTo>
                    <a:pt x="131132" y="52426"/>
                  </a:lnTo>
                  <a:lnTo>
                    <a:pt x="131418" y="52279"/>
                  </a:lnTo>
                  <a:lnTo>
                    <a:pt x="131697" y="52123"/>
                  </a:lnTo>
                  <a:lnTo>
                    <a:pt x="131967" y="51943"/>
                  </a:lnTo>
                  <a:lnTo>
                    <a:pt x="132229" y="51763"/>
                  </a:lnTo>
                  <a:lnTo>
                    <a:pt x="132483" y="51566"/>
                  </a:lnTo>
                  <a:lnTo>
                    <a:pt x="132721" y="51353"/>
                  </a:lnTo>
                  <a:lnTo>
                    <a:pt x="132958" y="51132"/>
                  </a:lnTo>
                  <a:lnTo>
                    <a:pt x="133180" y="50903"/>
                  </a:lnTo>
                  <a:lnTo>
                    <a:pt x="133384" y="50657"/>
                  </a:lnTo>
                  <a:lnTo>
                    <a:pt x="133581" y="50403"/>
                  </a:lnTo>
                  <a:lnTo>
                    <a:pt x="133769" y="50141"/>
                  </a:lnTo>
                  <a:lnTo>
                    <a:pt x="133941" y="49871"/>
                  </a:lnTo>
                  <a:lnTo>
                    <a:pt x="134105" y="49592"/>
                  </a:lnTo>
                  <a:lnTo>
                    <a:pt x="134253" y="49305"/>
                  </a:lnTo>
                  <a:lnTo>
                    <a:pt x="134384" y="49011"/>
                  </a:lnTo>
                  <a:lnTo>
                    <a:pt x="134507" y="48707"/>
                  </a:lnTo>
                  <a:lnTo>
                    <a:pt x="134613" y="48404"/>
                  </a:lnTo>
                  <a:lnTo>
                    <a:pt x="134703" y="48085"/>
                  </a:lnTo>
                  <a:lnTo>
                    <a:pt x="134777" y="47765"/>
                  </a:lnTo>
                  <a:lnTo>
                    <a:pt x="134834" y="47438"/>
                  </a:lnTo>
                  <a:lnTo>
                    <a:pt x="134875" y="47102"/>
                  </a:lnTo>
                  <a:lnTo>
                    <a:pt x="134900" y="46766"/>
                  </a:lnTo>
                  <a:lnTo>
                    <a:pt x="134908" y="46422"/>
                  </a:lnTo>
                  <a:lnTo>
                    <a:pt x="134908" y="6668"/>
                  </a:lnTo>
                  <a:lnTo>
                    <a:pt x="134908" y="6668"/>
                  </a:lnTo>
                  <a:lnTo>
                    <a:pt x="134900" y="6324"/>
                  </a:lnTo>
                  <a:lnTo>
                    <a:pt x="134875" y="5988"/>
                  </a:lnTo>
                  <a:lnTo>
                    <a:pt x="134834" y="5652"/>
                  </a:lnTo>
                  <a:lnTo>
                    <a:pt x="134777" y="5325"/>
                  </a:lnTo>
                  <a:lnTo>
                    <a:pt x="134703" y="5005"/>
                  </a:lnTo>
                  <a:lnTo>
                    <a:pt x="134613" y="4686"/>
                  </a:lnTo>
                  <a:lnTo>
                    <a:pt x="134507" y="4383"/>
                  </a:lnTo>
                  <a:lnTo>
                    <a:pt x="134384" y="4079"/>
                  </a:lnTo>
                  <a:lnTo>
                    <a:pt x="134253" y="3785"/>
                  </a:lnTo>
                  <a:lnTo>
                    <a:pt x="134105" y="3498"/>
                  </a:lnTo>
                  <a:lnTo>
                    <a:pt x="133941" y="3219"/>
                  </a:lnTo>
                  <a:lnTo>
                    <a:pt x="133769" y="2941"/>
                  </a:lnTo>
                  <a:lnTo>
                    <a:pt x="133581" y="2687"/>
                  </a:lnTo>
                  <a:lnTo>
                    <a:pt x="133384" y="2433"/>
                  </a:lnTo>
                  <a:lnTo>
                    <a:pt x="133180" y="2187"/>
                  </a:lnTo>
                  <a:lnTo>
                    <a:pt x="132958" y="1958"/>
                  </a:lnTo>
                  <a:lnTo>
                    <a:pt x="132721" y="1737"/>
                  </a:lnTo>
                  <a:lnTo>
                    <a:pt x="132483" y="1524"/>
                  </a:lnTo>
                  <a:lnTo>
                    <a:pt x="132229" y="1327"/>
                  </a:lnTo>
                  <a:lnTo>
                    <a:pt x="131967" y="1139"/>
                  </a:lnTo>
                  <a:lnTo>
                    <a:pt x="131697" y="967"/>
                  </a:lnTo>
                  <a:lnTo>
                    <a:pt x="131418" y="811"/>
                  </a:lnTo>
                  <a:lnTo>
                    <a:pt x="131132" y="664"/>
                  </a:lnTo>
                  <a:lnTo>
                    <a:pt x="130837" y="524"/>
                  </a:lnTo>
                  <a:lnTo>
                    <a:pt x="130534" y="410"/>
                  </a:lnTo>
                  <a:lnTo>
                    <a:pt x="130222" y="303"/>
                  </a:lnTo>
                  <a:lnTo>
                    <a:pt x="129911" y="213"/>
                  </a:lnTo>
                  <a:lnTo>
                    <a:pt x="129583" y="139"/>
                  </a:lnTo>
                  <a:lnTo>
                    <a:pt x="129256" y="74"/>
                  </a:lnTo>
                  <a:lnTo>
                    <a:pt x="128928" y="33"/>
                  </a:lnTo>
                  <a:lnTo>
                    <a:pt x="128584" y="8"/>
                  </a:lnTo>
                  <a:lnTo>
                    <a:pt x="128248" y="0"/>
                  </a:lnTo>
                  <a:lnTo>
                    <a:pt x="6669" y="0"/>
                  </a:lnTo>
                  <a:lnTo>
                    <a:pt x="6669" y="0"/>
                  </a:lnTo>
                  <a:lnTo>
                    <a:pt x="6325" y="8"/>
                  </a:lnTo>
                  <a:lnTo>
                    <a:pt x="5989" y="33"/>
                  </a:lnTo>
                  <a:lnTo>
                    <a:pt x="5661" y="74"/>
                  </a:lnTo>
                  <a:lnTo>
                    <a:pt x="5333" y="139"/>
                  </a:lnTo>
                  <a:lnTo>
                    <a:pt x="5006" y="213"/>
                  </a:lnTo>
                  <a:lnTo>
                    <a:pt x="4695" y="303"/>
                  </a:lnTo>
                  <a:lnTo>
                    <a:pt x="4383" y="410"/>
                  </a:lnTo>
                  <a:lnTo>
                    <a:pt x="4080" y="524"/>
                  </a:lnTo>
                  <a:lnTo>
                    <a:pt x="3785" y="664"/>
                  </a:lnTo>
                  <a:lnTo>
                    <a:pt x="3499" y="811"/>
                  </a:lnTo>
                  <a:lnTo>
                    <a:pt x="3220" y="967"/>
                  </a:lnTo>
                  <a:lnTo>
                    <a:pt x="2950" y="1139"/>
                  </a:lnTo>
                  <a:lnTo>
                    <a:pt x="2688" y="1327"/>
                  </a:lnTo>
                  <a:lnTo>
                    <a:pt x="2434" y="1524"/>
                  </a:lnTo>
                  <a:lnTo>
                    <a:pt x="2196" y="1737"/>
                  </a:lnTo>
                  <a:lnTo>
                    <a:pt x="1959" y="1958"/>
                  </a:lnTo>
                  <a:lnTo>
                    <a:pt x="1737" y="2187"/>
                  </a:lnTo>
                  <a:lnTo>
                    <a:pt x="1533" y="2433"/>
                  </a:lnTo>
                  <a:lnTo>
                    <a:pt x="1328" y="2687"/>
                  </a:lnTo>
                  <a:lnTo>
                    <a:pt x="1148" y="2941"/>
                  </a:lnTo>
                  <a:lnTo>
                    <a:pt x="976" y="3219"/>
                  </a:lnTo>
                  <a:lnTo>
                    <a:pt x="812" y="3498"/>
                  </a:lnTo>
                  <a:lnTo>
                    <a:pt x="664" y="3785"/>
                  </a:lnTo>
                  <a:lnTo>
                    <a:pt x="533" y="4079"/>
                  </a:lnTo>
                  <a:lnTo>
                    <a:pt x="410" y="4383"/>
                  </a:lnTo>
                  <a:lnTo>
                    <a:pt x="304" y="4686"/>
                  </a:lnTo>
                  <a:lnTo>
                    <a:pt x="214" y="5005"/>
                  </a:lnTo>
                  <a:lnTo>
                    <a:pt x="140" y="5325"/>
                  </a:lnTo>
                  <a:lnTo>
                    <a:pt x="83" y="5652"/>
                  </a:lnTo>
                  <a:lnTo>
                    <a:pt x="42" y="5988"/>
                  </a:lnTo>
                  <a:lnTo>
                    <a:pt x="9" y="6324"/>
                  </a:lnTo>
                  <a:lnTo>
                    <a:pt x="1" y="6668"/>
                  </a:lnTo>
                  <a:lnTo>
                    <a:pt x="1" y="46422"/>
                  </a:lnTo>
                  <a:lnTo>
                    <a:pt x="1" y="46422"/>
                  </a:lnTo>
                  <a:lnTo>
                    <a:pt x="9" y="46766"/>
                  </a:lnTo>
                  <a:lnTo>
                    <a:pt x="42" y="47102"/>
                  </a:lnTo>
                  <a:lnTo>
                    <a:pt x="83" y="47438"/>
                  </a:lnTo>
                  <a:lnTo>
                    <a:pt x="140" y="47765"/>
                  </a:lnTo>
                  <a:lnTo>
                    <a:pt x="214" y="48085"/>
                  </a:lnTo>
                  <a:lnTo>
                    <a:pt x="304" y="48404"/>
                  </a:lnTo>
                  <a:lnTo>
                    <a:pt x="410" y="48707"/>
                  </a:lnTo>
                  <a:lnTo>
                    <a:pt x="533" y="49011"/>
                  </a:lnTo>
                  <a:lnTo>
                    <a:pt x="664" y="49305"/>
                  </a:lnTo>
                  <a:lnTo>
                    <a:pt x="812" y="49592"/>
                  </a:lnTo>
                  <a:lnTo>
                    <a:pt x="976" y="49871"/>
                  </a:lnTo>
                  <a:lnTo>
                    <a:pt x="1148" y="50141"/>
                  </a:lnTo>
                  <a:lnTo>
                    <a:pt x="1328" y="50403"/>
                  </a:lnTo>
                  <a:lnTo>
                    <a:pt x="1533" y="50657"/>
                  </a:lnTo>
                  <a:lnTo>
                    <a:pt x="1737" y="50903"/>
                  </a:lnTo>
                  <a:lnTo>
                    <a:pt x="1959" y="51132"/>
                  </a:lnTo>
                  <a:lnTo>
                    <a:pt x="2196" y="51353"/>
                  </a:lnTo>
                  <a:lnTo>
                    <a:pt x="2434" y="51566"/>
                  </a:lnTo>
                  <a:lnTo>
                    <a:pt x="2688" y="51763"/>
                  </a:lnTo>
                  <a:lnTo>
                    <a:pt x="2950" y="51943"/>
                  </a:lnTo>
                  <a:lnTo>
                    <a:pt x="3220" y="52123"/>
                  </a:lnTo>
                  <a:lnTo>
                    <a:pt x="3499" y="52279"/>
                  </a:lnTo>
                  <a:lnTo>
                    <a:pt x="3785" y="52426"/>
                  </a:lnTo>
                  <a:lnTo>
                    <a:pt x="4080" y="52566"/>
                  </a:lnTo>
                  <a:lnTo>
                    <a:pt x="4383" y="52680"/>
                  </a:lnTo>
                  <a:lnTo>
                    <a:pt x="4695" y="52787"/>
                  </a:lnTo>
                  <a:lnTo>
                    <a:pt x="5006" y="52877"/>
                  </a:lnTo>
                  <a:lnTo>
                    <a:pt x="5333" y="52951"/>
                  </a:lnTo>
                  <a:lnTo>
                    <a:pt x="5661" y="53008"/>
                  </a:lnTo>
                  <a:lnTo>
                    <a:pt x="5989" y="53057"/>
                  </a:lnTo>
                  <a:lnTo>
                    <a:pt x="6325" y="53082"/>
                  </a:lnTo>
                  <a:lnTo>
                    <a:pt x="6669" y="53090"/>
                  </a:lnTo>
                  <a:lnTo>
                    <a:pt x="6693" y="530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015014" y="2093765"/>
              <a:ext cx="2393176" cy="848506"/>
            </a:xfrm>
            <a:custGeom>
              <a:rect b="b" l="l" r="r" t="t"/>
              <a:pathLst>
                <a:path extrusionOk="0" h="44948" w="126774">
                  <a:moveTo>
                    <a:pt x="2483" y="0"/>
                  </a:moveTo>
                  <a:lnTo>
                    <a:pt x="124292" y="0"/>
                  </a:lnTo>
                  <a:lnTo>
                    <a:pt x="124292" y="0"/>
                  </a:lnTo>
                  <a:lnTo>
                    <a:pt x="124415" y="0"/>
                  </a:lnTo>
                  <a:lnTo>
                    <a:pt x="124546" y="8"/>
                  </a:lnTo>
                  <a:lnTo>
                    <a:pt x="124669" y="25"/>
                  </a:lnTo>
                  <a:lnTo>
                    <a:pt x="124792" y="49"/>
                  </a:lnTo>
                  <a:lnTo>
                    <a:pt x="124906" y="74"/>
                  </a:lnTo>
                  <a:lnTo>
                    <a:pt x="125029" y="107"/>
                  </a:lnTo>
                  <a:lnTo>
                    <a:pt x="125144" y="148"/>
                  </a:lnTo>
                  <a:lnTo>
                    <a:pt x="125250" y="197"/>
                  </a:lnTo>
                  <a:lnTo>
                    <a:pt x="125365" y="246"/>
                  </a:lnTo>
                  <a:lnTo>
                    <a:pt x="125472" y="295"/>
                  </a:lnTo>
                  <a:lnTo>
                    <a:pt x="125578" y="361"/>
                  </a:lnTo>
                  <a:lnTo>
                    <a:pt x="125676" y="426"/>
                  </a:lnTo>
                  <a:lnTo>
                    <a:pt x="125775" y="492"/>
                  </a:lnTo>
                  <a:lnTo>
                    <a:pt x="125865" y="565"/>
                  </a:lnTo>
                  <a:lnTo>
                    <a:pt x="125955" y="647"/>
                  </a:lnTo>
                  <a:lnTo>
                    <a:pt x="126045" y="729"/>
                  </a:lnTo>
                  <a:lnTo>
                    <a:pt x="126127" y="811"/>
                  </a:lnTo>
                  <a:lnTo>
                    <a:pt x="126201" y="901"/>
                  </a:lnTo>
                  <a:lnTo>
                    <a:pt x="126274" y="1000"/>
                  </a:lnTo>
                  <a:lnTo>
                    <a:pt x="126348" y="1098"/>
                  </a:lnTo>
                  <a:lnTo>
                    <a:pt x="126414" y="1196"/>
                  </a:lnTo>
                  <a:lnTo>
                    <a:pt x="126471" y="1303"/>
                  </a:lnTo>
                  <a:lnTo>
                    <a:pt x="126528" y="1409"/>
                  </a:lnTo>
                  <a:lnTo>
                    <a:pt x="126577" y="1516"/>
                  </a:lnTo>
                  <a:lnTo>
                    <a:pt x="126618" y="1630"/>
                  </a:lnTo>
                  <a:lnTo>
                    <a:pt x="126659" y="1745"/>
                  </a:lnTo>
                  <a:lnTo>
                    <a:pt x="126692" y="1860"/>
                  </a:lnTo>
                  <a:lnTo>
                    <a:pt x="126725" y="1983"/>
                  </a:lnTo>
                  <a:lnTo>
                    <a:pt x="126741" y="2105"/>
                  </a:lnTo>
                  <a:lnTo>
                    <a:pt x="126758" y="2228"/>
                  </a:lnTo>
                  <a:lnTo>
                    <a:pt x="126766" y="2351"/>
                  </a:lnTo>
                  <a:lnTo>
                    <a:pt x="126774" y="2482"/>
                  </a:lnTo>
                  <a:lnTo>
                    <a:pt x="126774" y="42466"/>
                  </a:lnTo>
                  <a:lnTo>
                    <a:pt x="126774" y="42466"/>
                  </a:lnTo>
                  <a:lnTo>
                    <a:pt x="126766" y="42597"/>
                  </a:lnTo>
                  <a:lnTo>
                    <a:pt x="126758" y="42720"/>
                  </a:lnTo>
                  <a:lnTo>
                    <a:pt x="126741" y="42842"/>
                  </a:lnTo>
                  <a:lnTo>
                    <a:pt x="126725" y="42965"/>
                  </a:lnTo>
                  <a:lnTo>
                    <a:pt x="126692" y="43088"/>
                  </a:lnTo>
                  <a:lnTo>
                    <a:pt x="126659" y="43203"/>
                  </a:lnTo>
                  <a:lnTo>
                    <a:pt x="126618" y="43318"/>
                  </a:lnTo>
                  <a:lnTo>
                    <a:pt x="126577" y="43432"/>
                  </a:lnTo>
                  <a:lnTo>
                    <a:pt x="126528" y="43539"/>
                  </a:lnTo>
                  <a:lnTo>
                    <a:pt x="126471" y="43645"/>
                  </a:lnTo>
                  <a:lnTo>
                    <a:pt x="126414" y="43752"/>
                  </a:lnTo>
                  <a:lnTo>
                    <a:pt x="126348" y="43850"/>
                  </a:lnTo>
                  <a:lnTo>
                    <a:pt x="126274" y="43948"/>
                  </a:lnTo>
                  <a:lnTo>
                    <a:pt x="126201" y="44047"/>
                  </a:lnTo>
                  <a:lnTo>
                    <a:pt x="126127" y="44137"/>
                  </a:lnTo>
                  <a:lnTo>
                    <a:pt x="126045" y="44219"/>
                  </a:lnTo>
                  <a:lnTo>
                    <a:pt x="125955" y="44301"/>
                  </a:lnTo>
                  <a:lnTo>
                    <a:pt x="125865" y="44382"/>
                  </a:lnTo>
                  <a:lnTo>
                    <a:pt x="125775" y="44456"/>
                  </a:lnTo>
                  <a:lnTo>
                    <a:pt x="125676" y="44522"/>
                  </a:lnTo>
                  <a:lnTo>
                    <a:pt x="125578" y="44587"/>
                  </a:lnTo>
                  <a:lnTo>
                    <a:pt x="125472" y="44645"/>
                  </a:lnTo>
                  <a:lnTo>
                    <a:pt x="125365" y="44702"/>
                  </a:lnTo>
                  <a:lnTo>
                    <a:pt x="125250" y="44751"/>
                  </a:lnTo>
                  <a:lnTo>
                    <a:pt x="125144" y="44800"/>
                  </a:lnTo>
                  <a:lnTo>
                    <a:pt x="125029" y="44841"/>
                  </a:lnTo>
                  <a:lnTo>
                    <a:pt x="124906" y="44874"/>
                  </a:lnTo>
                  <a:lnTo>
                    <a:pt x="124792" y="44899"/>
                  </a:lnTo>
                  <a:lnTo>
                    <a:pt x="124669" y="44923"/>
                  </a:lnTo>
                  <a:lnTo>
                    <a:pt x="124546" y="44940"/>
                  </a:lnTo>
                  <a:lnTo>
                    <a:pt x="124415" y="44948"/>
                  </a:lnTo>
                  <a:lnTo>
                    <a:pt x="124292" y="44948"/>
                  </a:lnTo>
                  <a:lnTo>
                    <a:pt x="2483" y="44948"/>
                  </a:lnTo>
                  <a:lnTo>
                    <a:pt x="2483" y="44948"/>
                  </a:lnTo>
                  <a:lnTo>
                    <a:pt x="2360" y="44948"/>
                  </a:lnTo>
                  <a:lnTo>
                    <a:pt x="2229" y="44940"/>
                  </a:lnTo>
                  <a:lnTo>
                    <a:pt x="2106" y="44923"/>
                  </a:lnTo>
                  <a:lnTo>
                    <a:pt x="1983" y="44899"/>
                  </a:lnTo>
                  <a:lnTo>
                    <a:pt x="1869" y="44874"/>
                  </a:lnTo>
                  <a:lnTo>
                    <a:pt x="1746" y="44841"/>
                  </a:lnTo>
                  <a:lnTo>
                    <a:pt x="1631" y="44800"/>
                  </a:lnTo>
                  <a:lnTo>
                    <a:pt x="1516" y="44751"/>
                  </a:lnTo>
                  <a:lnTo>
                    <a:pt x="1410" y="44702"/>
                  </a:lnTo>
                  <a:lnTo>
                    <a:pt x="1303" y="44645"/>
                  </a:lnTo>
                  <a:lnTo>
                    <a:pt x="1197" y="44587"/>
                  </a:lnTo>
                  <a:lnTo>
                    <a:pt x="1099" y="44522"/>
                  </a:lnTo>
                  <a:lnTo>
                    <a:pt x="1000" y="44456"/>
                  </a:lnTo>
                  <a:lnTo>
                    <a:pt x="910" y="44382"/>
                  </a:lnTo>
                  <a:lnTo>
                    <a:pt x="820" y="44301"/>
                  </a:lnTo>
                  <a:lnTo>
                    <a:pt x="730" y="44219"/>
                  </a:lnTo>
                  <a:lnTo>
                    <a:pt x="648" y="44137"/>
                  </a:lnTo>
                  <a:lnTo>
                    <a:pt x="566" y="44047"/>
                  </a:lnTo>
                  <a:lnTo>
                    <a:pt x="492" y="43948"/>
                  </a:lnTo>
                  <a:lnTo>
                    <a:pt x="427" y="43850"/>
                  </a:lnTo>
                  <a:lnTo>
                    <a:pt x="361" y="43752"/>
                  </a:lnTo>
                  <a:lnTo>
                    <a:pt x="304" y="43645"/>
                  </a:lnTo>
                  <a:lnTo>
                    <a:pt x="247" y="43539"/>
                  </a:lnTo>
                  <a:lnTo>
                    <a:pt x="198" y="43432"/>
                  </a:lnTo>
                  <a:lnTo>
                    <a:pt x="148" y="43318"/>
                  </a:lnTo>
                  <a:lnTo>
                    <a:pt x="116" y="43203"/>
                  </a:lnTo>
                  <a:lnTo>
                    <a:pt x="83" y="43088"/>
                  </a:lnTo>
                  <a:lnTo>
                    <a:pt x="50" y="42965"/>
                  </a:lnTo>
                  <a:lnTo>
                    <a:pt x="26" y="42842"/>
                  </a:lnTo>
                  <a:lnTo>
                    <a:pt x="17" y="42720"/>
                  </a:lnTo>
                  <a:lnTo>
                    <a:pt x="1" y="42597"/>
                  </a:lnTo>
                  <a:lnTo>
                    <a:pt x="1" y="42466"/>
                  </a:lnTo>
                  <a:lnTo>
                    <a:pt x="1" y="2482"/>
                  </a:lnTo>
                  <a:lnTo>
                    <a:pt x="1" y="2482"/>
                  </a:lnTo>
                  <a:lnTo>
                    <a:pt x="1" y="2351"/>
                  </a:lnTo>
                  <a:lnTo>
                    <a:pt x="17" y="2228"/>
                  </a:lnTo>
                  <a:lnTo>
                    <a:pt x="26" y="2105"/>
                  </a:lnTo>
                  <a:lnTo>
                    <a:pt x="50" y="1983"/>
                  </a:lnTo>
                  <a:lnTo>
                    <a:pt x="83" y="1860"/>
                  </a:lnTo>
                  <a:lnTo>
                    <a:pt x="116" y="1745"/>
                  </a:lnTo>
                  <a:lnTo>
                    <a:pt x="148" y="1630"/>
                  </a:lnTo>
                  <a:lnTo>
                    <a:pt x="198" y="1516"/>
                  </a:lnTo>
                  <a:lnTo>
                    <a:pt x="247" y="1409"/>
                  </a:lnTo>
                  <a:lnTo>
                    <a:pt x="304" y="1303"/>
                  </a:lnTo>
                  <a:lnTo>
                    <a:pt x="361" y="1196"/>
                  </a:lnTo>
                  <a:lnTo>
                    <a:pt x="427" y="1098"/>
                  </a:lnTo>
                  <a:lnTo>
                    <a:pt x="492" y="1000"/>
                  </a:lnTo>
                  <a:lnTo>
                    <a:pt x="566" y="901"/>
                  </a:lnTo>
                  <a:lnTo>
                    <a:pt x="648" y="811"/>
                  </a:lnTo>
                  <a:lnTo>
                    <a:pt x="730" y="729"/>
                  </a:lnTo>
                  <a:lnTo>
                    <a:pt x="820" y="647"/>
                  </a:lnTo>
                  <a:lnTo>
                    <a:pt x="910" y="565"/>
                  </a:lnTo>
                  <a:lnTo>
                    <a:pt x="1000" y="492"/>
                  </a:lnTo>
                  <a:lnTo>
                    <a:pt x="1099" y="426"/>
                  </a:lnTo>
                  <a:lnTo>
                    <a:pt x="1197" y="361"/>
                  </a:lnTo>
                  <a:lnTo>
                    <a:pt x="1303" y="295"/>
                  </a:lnTo>
                  <a:lnTo>
                    <a:pt x="1410" y="246"/>
                  </a:lnTo>
                  <a:lnTo>
                    <a:pt x="1516" y="197"/>
                  </a:lnTo>
                  <a:lnTo>
                    <a:pt x="1631" y="148"/>
                  </a:lnTo>
                  <a:lnTo>
                    <a:pt x="1746" y="107"/>
                  </a:lnTo>
                  <a:lnTo>
                    <a:pt x="1869" y="74"/>
                  </a:lnTo>
                  <a:lnTo>
                    <a:pt x="1983" y="49"/>
                  </a:lnTo>
                  <a:lnTo>
                    <a:pt x="2106" y="25"/>
                  </a:lnTo>
                  <a:lnTo>
                    <a:pt x="2229" y="8"/>
                  </a:lnTo>
                  <a:lnTo>
                    <a:pt x="2360" y="0"/>
                  </a:lnTo>
                  <a:lnTo>
                    <a:pt x="2483" y="0"/>
                  </a:lnTo>
                  <a:lnTo>
                    <a:pt x="24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5973427" y="2083703"/>
              <a:ext cx="2476369" cy="264927"/>
            </a:xfrm>
            <a:custGeom>
              <a:rect b="b" l="l" r="r" t="t"/>
              <a:pathLst>
                <a:path extrusionOk="0" h="14034" w="131181">
                  <a:moveTo>
                    <a:pt x="2687" y="1"/>
                  </a:moveTo>
                  <a:lnTo>
                    <a:pt x="128494" y="1"/>
                  </a:lnTo>
                  <a:lnTo>
                    <a:pt x="128494" y="1"/>
                  </a:lnTo>
                  <a:lnTo>
                    <a:pt x="128633" y="9"/>
                  </a:lnTo>
                  <a:lnTo>
                    <a:pt x="128764" y="17"/>
                  </a:lnTo>
                  <a:lnTo>
                    <a:pt x="128903" y="34"/>
                  </a:lnTo>
                  <a:lnTo>
                    <a:pt x="129034" y="58"/>
                  </a:lnTo>
                  <a:lnTo>
                    <a:pt x="129165" y="91"/>
                  </a:lnTo>
                  <a:lnTo>
                    <a:pt x="129288" y="124"/>
                  </a:lnTo>
                  <a:lnTo>
                    <a:pt x="129419" y="165"/>
                  </a:lnTo>
                  <a:lnTo>
                    <a:pt x="129534" y="214"/>
                  </a:lnTo>
                  <a:lnTo>
                    <a:pt x="129657" y="271"/>
                  </a:lnTo>
                  <a:lnTo>
                    <a:pt x="129772" y="328"/>
                  </a:lnTo>
                  <a:lnTo>
                    <a:pt x="129886" y="394"/>
                  </a:lnTo>
                  <a:lnTo>
                    <a:pt x="129993" y="468"/>
                  </a:lnTo>
                  <a:lnTo>
                    <a:pt x="130099" y="541"/>
                  </a:lnTo>
                  <a:lnTo>
                    <a:pt x="130198" y="623"/>
                  </a:lnTo>
                  <a:lnTo>
                    <a:pt x="130296" y="705"/>
                  </a:lnTo>
                  <a:lnTo>
                    <a:pt x="130394" y="795"/>
                  </a:lnTo>
                  <a:lnTo>
                    <a:pt x="130484" y="894"/>
                  </a:lnTo>
                  <a:lnTo>
                    <a:pt x="130566" y="992"/>
                  </a:lnTo>
                  <a:lnTo>
                    <a:pt x="130648" y="1090"/>
                  </a:lnTo>
                  <a:lnTo>
                    <a:pt x="130722" y="1197"/>
                  </a:lnTo>
                  <a:lnTo>
                    <a:pt x="130787" y="1303"/>
                  </a:lnTo>
                  <a:lnTo>
                    <a:pt x="130853" y="1418"/>
                  </a:lnTo>
                  <a:lnTo>
                    <a:pt x="130918" y="1533"/>
                  </a:lnTo>
                  <a:lnTo>
                    <a:pt x="130968" y="1655"/>
                  </a:lnTo>
                  <a:lnTo>
                    <a:pt x="131017" y="1778"/>
                  </a:lnTo>
                  <a:lnTo>
                    <a:pt x="131058" y="1901"/>
                  </a:lnTo>
                  <a:lnTo>
                    <a:pt x="131099" y="2032"/>
                  </a:lnTo>
                  <a:lnTo>
                    <a:pt x="131123" y="2163"/>
                  </a:lnTo>
                  <a:lnTo>
                    <a:pt x="131148" y="2294"/>
                  </a:lnTo>
                  <a:lnTo>
                    <a:pt x="131164" y="2426"/>
                  </a:lnTo>
                  <a:lnTo>
                    <a:pt x="131181" y="2565"/>
                  </a:lnTo>
                  <a:lnTo>
                    <a:pt x="131181" y="2704"/>
                  </a:lnTo>
                  <a:lnTo>
                    <a:pt x="131181" y="14033"/>
                  </a:lnTo>
                  <a:lnTo>
                    <a:pt x="0" y="14033"/>
                  </a:lnTo>
                  <a:lnTo>
                    <a:pt x="0" y="2704"/>
                  </a:lnTo>
                  <a:lnTo>
                    <a:pt x="0" y="2704"/>
                  </a:lnTo>
                  <a:lnTo>
                    <a:pt x="0" y="2565"/>
                  </a:lnTo>
                  <a:lnTo>
                    <a:pt x="9" y="2426"/>
                  </a:lnTo>
                  <a:lnTo>
                    <a:pt x="25" y="2294"/>
                  </a:lnTo>
                  <a:lnTo>
                    <a:pt x="50" y="2163"/>
                  </a:lnTo>
                  <a:lnTo>
                    <a:pt x="82" y="2032"/>
                  </a:lnTo>
                  <a:lnTo>
                    <a:pt x="123" y="1901"/>
                  </a:lnTo>
                  <a:lnTo>
                    <a:pt x="164" y="1778"/>
                  </a:lnTo>
                  <a:lnTo>
                    <a:pt x="213" y="1655"/>
                  </a:lnTo>
                  <a:lnTo>
                    <a:pt x="263" y="1533"/>
                  </a:lnTo>
                  <a:lnTo>
                    <a:pt x="320" y="1418"/>
                  </a:lnTo>
                  <a:lnTo>
                    <a:pt x="385" y="1303"/>
                  </a:lnTo>
                  <a:lnTo>
                    <a:pt x="459" y="1197"/>
                  </a:lnTo>
                  <a:lnTo>
                    <a:pt x="533" y="1090"/>
                  </a:lnTo>
                  <a:lnTo>
                    <a:pt x="615" y="992"/>
                  </a:lnTo>
                  <a:lnTo>
                    <a:pt x="697" y="894"/>
                  </a:lnTo>
                  <a:lnTo>
                    <a:pt x="787" y="795"/>
                  </a:lnTo>
                  <a:lnTo>
                    <a:pt x="885" y="705"/>
                  </a:lnTo>
                  <a:lnTo>
                    <a:pt x="975" y="623"/>
                  </a:lnTo>
                  <a:lnTo>
                    <a:pt x="1082" y="541"/>
                  </a:lnTo>
                  <a:lnTo>
                    <a:pt x="1188" y="468"/>
                  </a:lnTo>
                  <a:lnTo>
                    <a:pt x="1295" y="394"/>
                  </a:lnTo>
                  <a:lnTo>
                    <a:pt x="1409" y="328"/>
                  </a:lnTo>
                  <a:lnTo>
                    <a:pt x="1524" y="271"/>
                  </a:lnTo>
                  <a:lnTo>
                    <a:pt x="1647" y="214"/>
                  </a:lnTo>
                  <a:lnTo>
                    <a:pt x="1762" y="165"/>
                  </a:lnTo>
                  <a:lnTo>
                    <a:pt x="1893" y="124"/>
                  </a:lnTo>
                  <a:lnTo>
                    <a:pt x="2016" y="91"/>
                  </a:lnTo>
                  <a:lnTo>
                    <a:pt x="2147" y="58"/>
                  </a:lnTo>
                  <a:lnTo>
                    <a:pt x="2278" y="34"/>
                  </a:lnTo>
                  <a:lnTo>
                    <a:pt x="2417" y="17"/>
                  </a:lnTo>
                  <a:lnTo>
                    <a:pt x="2548" y="9"/>
                  </a:lnTo>
                  <a:lnTo>
                    <a:pt x="2687" y="1"/>
                  </a:lnTo>
                  <a:lnTo>
                    <a:pt x="26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7861385" y="2156853"/>
              <a:ext cx="128669" cy="128669"/>
            </a:xfrm>
            <a:custGeom>
              <a:rect b="b" l="l" r="r" t="t"/>
              <a:pathLst>
                <a:path extrusionOk="0" h="6816" w="6816">
                  <a:moveTo>
                    <a:pt x="1041" y="0"/>
                  </a:moveTo>
                  <a:lnTo>
                    <a:pt x="5776" y="0"/>
                  </a:lnTo>
                  <a:lnTo>
                    <a:pt x="5776" y="0"/>
                  </a:lnTo>
                  <a:lnTo>
                    <a:pt x="5882" y="0"/>
                  </a:lnTo>
                  <a:lnTo>
                    <a:pt x="5989" y="17"/>
                  </a:lnTo>
                  <a:lnTo>
                    <a:pt x="6087" y="41"/>
                  </a:lnTo>
                  <a:lnTo>
                    <a:pt x="6185" y="82"/>
                  </a:lnTo>
                  <a:lnTo>
                    <a:pt x="6275" y="123"/>
                  </a:lnTo>
                  <a:lnTo>
                    <a:pt x="6357" y="172"/>
                  </a:lnTo>
                  <a:lnTo>
                    <a:pt x="6439" y="238"/>
                  </a:lnTo>
                  <a:lnTo>
                    <a:pt x="6513" y="304"/>
                  </a:lnTo>
                  <a:lnTo>
                    <a:pt x="6578" y="377"/>
                  </a:lnTo>
                  <a:lnTo>
                    <a:pt x="6644" y="459"/>
                  </a:lnTo>
                  <a:lnTo>
                    <a:pt x="6693" y="541"/>
                  </a:lnTo>
                  <a:lnTo>
                    <a:pt x="6734" y="631"/>
                  </a:lnTo>
                  <a:lnTo>
                    <a:pt x="6775" y="729"/>
                  </a:lnTo>
                  <a:lnTo>
                    <a:pt x="6800" y="828"/>
                  </a:lnTo>
                  <a:lnTo>
                    <a:pt x="6816" y="926"/>
                  </a:lnTo>
                  <a:lnTo>
                    <a:pt x="6816" y="1033"/>
                  </a:lnTo>
                  <a:lnTo>
                    <a:pt x="6816" y="5776"/>
                  </a:lnTo>
                  <a:lnTo>
                    <a:pt x="6816" y="5776"/>
                  </a:lnTo>
                  <a:lnTo>
                    <a:pt x="6816" y="5882"/>
                  </a:lnTo>
                  <a:lnTo>
                    <a:pt x="6800" y="5980"/>
                  </a:lnTo>
                  <a:lnTo>
                    <a:pt x="6775" y="6087"/>
                  </a:lnTo>
                  <a:lnTo>
                    <a:pt x="6734" y="6177"/>
                  </a:lnTo>
                  <a:lnTo>
                    <a:pt x="6693" y="6267"/>
                  </a:lnTo>
                  <a:lnTo>
                    <a:pt x="6644" y="6357"/>
                  </a:lnTo>
                  <a:lnTo>
                    <a:pt x="6578" y="6439"/>
                  </a:lnTo>
                  <a:lnTo>
                    <a:pt x="6513" y="6513"/>
                  </a:lnTo>
                  <a:lnTo>
                    <a:pt x="6439" y="6578"/>
                  </a:lnTo>
                  <a:lnTo>
                    <a:pt x="6357" y="6636"/>
                  </a:lnTo>
                  <a:lnTo>
                    <a:pt x="6275" y="6685"/>
                  </a:lnTo>
                  <a:lnTo>
                    <a:pt x="6185" y="6734"/>
                  </a:lnTo>
                  <a:lnTo>
                    <a:pt x="6087" y="6767"/>
                  </a:lnTo>
                  <a:lnTo>
                    <a:pt x="5989" y="6791"/>
                  </a:lnTo>
                  <a:lnTo>
                    <a:pt x="5882" y="6808"/>
                  </a:lnTo>
                  <a:lnTo>
                    <a:pt x="5776" y="6816"/>
                  </a:lnTo>
                  <a:lnTo>
                    <a:pt x="1041" y="6816"/>
                  </a:lnTo>
                  <a:lnTo>
                    <a:pt x="1041" y="6816"/>
                  </a:lnTo>
                  <a:lnTo>
                    <a:pt x="934" y="6808"/>
                  </a:lnTo>
                  <a:lnTo>
                    <a:pt x="828" y="6791"/>
                  </a:lnTo>
                  <a:lnTo>
                    <a:pt x="730" y="6767"/>
                  </a:lnTo>
                  <a:lnTo>
                    <a:pt x="639" y="6734"/>
                  </a:lnTo>
                  <a:lnTo>
                    <a:pt x="541" y="6685"/>
                  </a:lnTo>
                  <a:lnTo>
                    <a:pt x="459" y="6636"/>
                  </a:lnTo>
                  <a:lnTo>
                    <a:pt x="377" y="6578"/>
                  </a:lnTo>
                  <a:lnTo>
                    <a:pt x="304" y="6513"/>
                  </a:lnTo>
                  <a:lnTo>
                    <a:pt x="238" y="6439"/>
                  </a:lnTo>
                  <a:lnTo>
                    <a:pt x="181" y="6357"/>
                  </a:lnTo>
                  <a:lnTo>
                    <a:pt x="123" y="6267"/>
                  </a:lnTo>
                  <a:lnTo>
                    <a:pt x="82" y="6177"/>
                  </a:lnTo>
                  <a:lnTo>
                    <a:pt x="50" y="6087"/>
                  </a:lnTo>
                  <a:lnTo>
                    <a:pt x="25" y="5980"/>
                  </a:lnTo>
                  <a:lnTo>
                    <a:pt x="9" y="5882"/>
                  </a:lnTo>
                  <a:lnTo>
                    <a:pt x="1" y="5776"/>
                  </a:lnTo>
                  <a:lnTo>
                    <a:pt x="1" y="1033"/>
                  </a:lnTo>
                  <a:lnTo>
                    <a:pt x="1" y="1033"/>
                  </a:lnTo>
                  <a:lnTo>
                    <a:pt x="9" y="926"/>
                  </a:lnTo>
                  <a:lnTo>
                    <a:pt x="25" y="828"/>
                  </a:lnTo>
                  <a:lnTo>
                    <a:pt x="50" y="729"/>
                  </a:lnTo>
                  <a:lnTo>
                    <a:pt x="82" y="631"/>
                  </a:lnTo>
                  <a:lnTo>
                    <a:pt x="123" y="541"/>
                  </a:lnTo>
                  <a:lnTo>
                    <a:pt x="181" y="459"/>
                  </a:lnTo>
                  <a:lnTo>
                    <a:pt x="238" y="377"/>
                  </a:lnTo>
                  <a:lnTo>
                    <a:pt x="304" y="304"/>
                  </a:lnTo>
                  <a:lnTo>
                    <a:pt x="377" y="238"/>
                  </a:lnTo>
                  <a:lnTo>
                    <a:pt x="459" y="172"/>
                  </a:lnTo>
                  <a:lnTo>
                    <a:pt x="541" y="123"/>
                  </a:lnTo>
                  <a:lnTo>
                    <a:pt x="639" y="82"/>
                  </a:lnTo>
                  <a:lnTo>
                    <a:pt x="730" y="41"/>
                  </a:lnTo>
                  <a:lnTo>
                    <a:pt x="828" y="17"/>
                  </a:lnTo>
                  <a:lnTo>
                    <a:pt x="934" y="0"/>
                  </a:lnTo>
                  <a:lnTo>
                    <a:pt x="1041" y="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8033642" y="2156853"/>
              <a:ext cx="128839" cy="128669"/>
            </a:xfrm>
            <a:custGeom>
              <a:rect b="b" l="l" r="r" t="t"/>
              <a:pathLst>
                <a:path extrusionOk="0" h="6816" w="6825">
                  <a:moveTo>
                    <a:pt x="1041" y="0"/>
                  </a:moveTo>
                  <a:lnTo>
                    <a:pt x="5784" y="0"/>
                  </a:lnTo>
                  <a:lnTo>
                    <a:pt x="5784" y="0"/>
                  </a:lnTo>
                  <a:lnTo>
                    <a:pt x="5891" y="0"/>
                  </a:lnTo>
                  <a:lnTo>
                    <a:pt x="5989" y="17"/>
                  </a:lnTo>
                  <a:lnTo>
                    <a:pt x="6087" y="41"/>
                  </a:lnTo>
                  <a:lnTo>
                    <a:pt x="6186" y="82"/>
                  </a:lnTo>
                  <a:lnTo>
                    <a:pt x="6276" y="123"/>
                  </a:lnTo>
                  <a:lnTo>
                    <a:pt x="6358" y="172"/>
                  </a:lnTo>
                  <a:lnTo>
                    <a:pt x="6440" y="238"/>
                  </a:lnTo>
                  <a:lnTo>
                    <a:pt x="6513" y="304"/>
                  </a:lnTo>
                  <a:lnTo>
                    <a:pt x="6579" y="377"/>
                  </a:lnTo>
                  <a:lnTo>
                    <a:pt x="6644" y="459"/>
                  </a:lnTo>
                  <a:lnTo>
                    <a:pt x="6693" y="541"/>
                  </a:lnTo>
                  <a:lnTo>
                    <a:pt x="6743" y="631"/>
                  </a:lnTo>
                  <a:lnTo>
                    <a:pt x="6775" y="729"/>
                  </a:lnTo>
                  <a:lnTo>
                    <a:pt x="6800" y="828"/>
                  </a:lnTo>
                  <a:lnTo>
                    <a:pt x="6816" y="926"/>
                  </a:lnTo>
                  <a:lnTo>
                    <a:pt x="6825" y="1033"/>
                  </a:lnTo>
                  <a:lnTo>
                    <a:pt x="6825" y="5776"/>
                  </a:lnTo>
                  <a:lnTo>
                    <a:pt x="6825" y="5776"/>
                  </a:lnTo>
                  <a:lnTo>
                    <a:pt x="6816" y="5882"/>
                  </a:lnTo>
                  <a:lnTo>
                    <a:pt x="6800" y="5980"/>
                  </a:lnTo>
                  <a:lnTo>
                    <a:pt x="6775" y="6087"/>
                  </a:lnTo>
                  <a:lnTo>
                    <a:pt x="6743" y="6177"/>
                  </a:lnTo>
                  <a:lnTo>
                    <a:pt x="6693" y="6267"/>
                  </a:lnTo>
                  <a:lnTo>
                    <a:pt x="6644" y="6357"/>
                  </a:lnTo>
                  <a:lnTo>
                    <a:pt x="6579" y="6439"/>
                  </a:lnTo>
                  <a:lnTo>
                    <a:pt x="6513" y="6513"/>
                  </a:lnTo>
                  <a:lnTo>
                    <a:pt x="6440" y="6578"/>
                  </a:lnTo>
                  <a:lnTo>
                    <a:pt x="6358" y="6636"/>
                  </a:lnTo>
                  <a:lnTo>
                    <a:pt x="6276" y="6685"/>
                  </a:lnTo>
                  <a:lnTo>
                    <a:pt x="6186" y="6734"/>
                  </a:lnTo>
                  <a:lnTo>
                    <a:pt x="6087" y="6767"/>
                  </a:lnTo>
                  <a:lnTo>
                    <a:pt x="5989" y="6791"/>
                  </a:lnTo>
                  <a:lnTo>
                    <a:pt x="5891" y="6808"/>
                  </a:lnTo>
                  <a:lnTo>
                    <a:pt x="5784" y="6816"/>
                  </a:lnTo>
                  <a:lnTo>
                    <a:pt x="1041" y="6816"/>
                  </a:lnTo>
                  <a:lnTo>
                    <a:pt x="1041" y="6816"/>
                  </a:lnTo>
                  <a:lnTo>
                    <a:pt x="935" y="6808"/>
                  </a:lnTo>
                  <a:lnTo>
                    <a:pt x="836" y="6791"/>
                  </a:lnTo>
                  <a:lnTo>
                    <a:pt x="730" y="6767"/>
                  </a:lnTo>
                  <a:lnTo>
                    <a:pt x="640" y="6734"/>
                  </a:lnTo>
                  <a:lnTo>
                    <a:pt x="550" y="6685"/>
                  </a:lnTo>
                  <a:lnTo>
                    <a:pt x="460" y="6636"/>
                  </a:lnTo>
                  <a:lnTo>
                    <a:pt x="378" y="6578"/>
                  </a:lnTo>
                  <a:lnTo>
                    <a:pt x="304" y="6513"/>
                  </a:lnTo>
                  <a:lnTo>
                    <a:pt x="239" y="6439"/>
                  </a:lnTo>
                  <a:lnTo>
                    <a:pt x="181" y="6357"/>
                  </a:lnTo>
                  <a:lnTo>
                    <a:pt x="132" y="6267"/>
                  </a:lnTo>
                  <a:lnTo>
                    <a:pt x="83" y="6177"/>
                  </a:lnTo>
                  <a:lnTo>
                    <a:pt x="50" y="6087"/>
                  </a:lnTo>
                  <a:lnTo>
                    <a:pt x="26" y="5980"/>
                  </a:lnTo>
                  <a:lnTo>
                    <a:pt x="9" y="5882"/>
                  </a:lnTo>
                  <a:lnTo>
                    <a:pt x="1" y="5776"/>
                  </a:lnTo>
                  <a:lnTo>
                    <a:pt x="1" y="1033"/>
                  </a:lnTo>
                  <a:lnTo>
                    <a:pt x="1" y="1033"/>
                  </a:lnTo>
                  <a:lnTo>
                    <a:pt x="9" y="926"/>
                  </a:lnTo>
                  <a:lnTo>
                    <a:pt x="26" y="828"/>
                  </a:lnTo>
                  <a:lnTo>
                    <a:pt x="50" y="729"/>
                  </a:lnTo>
                  <a:lnTo>
                    <a:pt x="83" y="631"/>
                  </a:lnTo>
                  <a:lnTo>
                    <a:pt x="132" y="541"/>
                  </a:lnTo>
                  <a:lnTo>
                    <a:pt x="181" y="459"/>
                  </a:lnTo>
                  <a:lnTo>
                    <a:pt x="239" y="377"/>
                  </a:lnTo>
                  <a:lnTo>
                    <a:pt x="304" y="304"/>
                  </a:lnTo>
                  <a:lnTo>
                    <a:pt x="378" y="238"/>
                  </a:lnTo>
                  <a:lnTo>
                    <a:pt x="460" y="172"/>
                  </a:lnTo>
                  <a:lnTo>
                    <a:pt x="550" y="123"/>
                  </a:lnTo>
                  <a:lnTo>
                    <a:pt x="640" y="82"/>
                  </a:lnTo>
                  <a:lnTo>
                    <a:pt x="730" y="41"/>
                  </a:lnTo>
                  <a:lnTo>
                    <a:pt x="836" y="17"/>
                  </a:lnTo>
                  <a:lnTo>
                    <a:pt x="935" y="0"/>
                  </a:lnTo>
                  <a:lnTo>
                    <a:pt x="1041" y="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8205918" y="2156853"/>
              <a:ext cx="128820" cy="128669"/>
            </a:xfrm>
            <a:custGeom>
              <a:rect b="b" l="l" r="r" t="t"/>
              <a:pathLst>
                <a:path extrusionOk="0" h="6816" w="6824">
                  <a:moveTo>
                    <a:pt x="1041" y="0"/>
                  </a:moveTo>
                  <a:lnTo>
                    <a:pt x="5784" y="0"/>
                  </a:lnTo>
                  <a:lnTo>
                    <a:pt x="5784" y="0"/>
                  </a:lnTo>
                  <a:lnTo>
                    <a:pt x="5890" y="0"/>
                  </a:lnTo>
                  <a:lnTo>
                    <a:pt x="5988" y="17"/>
                  </a:lnTo>
                  <a:lnTo>
                    <a:pt x="6095" y="41"/>
                  </a:lnTo>
                  <a:lnTo>
                    <a:pt x="6185" y="82"/>
                  </a:lnTo>
                  <a:lnTo>
                    <a:pt x="6275" y="123"/>
                  </a:lnTo>
                  <a:lnTo>
                    <a:pt x="6365" y="172"/>
                  </a:lnTo>
                  <a:lnTo>
                    <a:pt x="6447" y="238"/>
                  </a:lnTo>
                  <a:lnTo>
                    <a:pt x="6521" y="304"/>
                  </a:lnTo>
                  <a:lnTo>
                    <a:pt x="6586" y="377"/>
                  </a:lnTo>
                  <a:lnTo>
                    <a:pt x="6644" y="459"/>
                  </a:lnTo>
                  <a:lnTo>
                    <a:pt x="6693" y="541"/>
                  </a:lnTo>
                  <a:lnTo>
                    <a:pt x="6742" y="631"/>
                  </a:lnTo>
                  <a:lnTo>
                    <a:pt x="6775" y="729"/>
                  </a:lnTo>
                  <a:lnTo>
                    <a:pt x="6799" y="828"/>
                  </a:lnTo>
                  <a:lnTo>
                    <a:pt x="6816" y="926"/>
                  </a:lnTo>
                  <a:lnTo>
                    <a:pt x="6824" y="1033"/>
                  </a:lnTo>
                  <a:lnTo>
                    <a:pt x="6824" y="5776"/>
                  </a:lnTo>
                  <a:lnTo>
                    <a:pt x="6824" y="5776"/>
                  </a:lnTo>
                  <a:lnTo>
                    <a:pt x="6816" y="5882"/>
                  </a:lnTo>
                  <a:lnTo>
                    <a:pt x="6799" y="5980"/>
                  </a:lnTo>
                  <a:lnTo>
                    <a:pt x="6775" y="6087"/>
                  </a:lnTo>
                  <a:lnTo>
                    <a:pt x="6742" y="6177"/>
                  </a:lnTo>
                  <a:lnTo>
                    <a:pt x="6693" y="6267"/>
                  </a:lnTo>
                  <a:lnTo>
                    <a:pt x="6644" y="6357"/>
                  </a:lnTo>
                  <a:lnTo>
                    <a:pt x="6586" y="6439"/>
                  </a:lnTo>
                  <a:lnTo>
                    <a:pt x="6521" y="6513"/>
                  </a:lnTo>
                  <a:lnTo>
                    <a:pt x="6447" y="6578"/>
                  </a:lnTo>
                  <a:lnTo>
                    <a:pt x="6365" y="6636"/>
                  </a:lnTo>
                  <a:lnTo>
                    <a:pt x="6275" y="6685"/>
                  </a:lnTo>
                  <a:lnTo>
                    <a:pt x="6185" y="6734"/>
                  </a:lnTo>
                  <a:lnTo>
                    <a:pt x="6095" y="6767"/>
                  </a:lnTo>
                  <a:lnTo>
                    <a:pt x="5988" y="6791"/>
                  </a:lnTo>
                  <a:lnTo>
                    <a:pt x="5890" y="6808"/>
                  </a:lnTo>
                  <a:lnTo>
                    <a:pt x="5784" y="6816"/>
                  </a:lnTo>
                  <a:lnTo>
                    <a:pt x="1041" y="6816"/>
                  </a:lnTo>
                  <a:lnTo>
                    <a:pt x="1041" y="6816"/>
                  </a:lnTo>
                  <a:lnTo>
                    <a:pt x="934" y="6808"/>
                  </a:lnTo>
                  <a:lnTo>
                    <a:pt x="836" y="6791"/>
                  </a:lnTo>
                  <a:lnTo>
                    <a:pt x="738" y="6767"/>
                  </a:lnTo>
                  <a:lnTo>
                    <a:pt x="639" y="6734"/>
                  </a:lnTo>
                  <a:lnTo>
                    <a:pt x="549" y="6685"/>
                  </a:lnTo>
                  <a:lnTo>
                    <a:pt x="467" y="6636"/>
                  </a:lnTo>
                  <a:lnTo>
                    <a:pt x="385" y="6578"/>
                  </a:lnTo>
                  <a:lnTo>
                    <a:pt x="312" y="6513"/>
                  </a:lnTo>
                  <a:lnTo>
                    <a:pt x="246" y="6439"/>
                  </a:lnTo>
                  <a:lnTo>
                    <a:pt x="181" y="6357"/>
                  </a:lnTo>
                  <a:lnTo>
                    <a:pt x="131" y="6267"/>
                  </a:lnTo>
                  <a:lnTo>
                    <a:pt x="82" y="6177"/>
                  </a:lnTo>
                  <a:lnTo>
                    <a:pt x="50" y="6087"/>
                  </a:lnTo>
                  <a:lnTo>
                    <a:pt x="25" y="5980"/>
                  </a:lnTo>
                  <a:lnTo>
                    <a:pt x="9" y="5882"/>
                  </a:lnTo>
                  <a:lnTo>
                    <a:pt x="0" y="5776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9" y="926"/>
                  </a:lnTo>
                  <a:lnTo>
                    <a:pt x="25" y="828"/>
                  </a:lnTo>
                  <a:lnTo>
                    <a:pt x="50" y="729"/>
                  </a:lnTo>
                  <a:lnTo>
                    <a:pt x="82" y="631"/>
                  </a:lnTo>
                  <a:lnTo>
                    <a:pt x="131" y="541"/>
                  </a:lnTo>
                  <a:lnTo>
                    <a:pt x="181" y="459"/>
                  </a:lnTo>
                  <a:lnTo>
                    <a:pt x="246" y="377"/>
                  </a:lnTo>
                  <a:lnTo>
                    <a:pt x="312" y="304"/>
                  </a:lnTo>
                  <a:lnTo>
                    <a:pt x="385" y="238"/>
                  </a:lnTo>
                  <a:lnTo>
                    <a:pt x="467" y="172"/>
                  </a:lnTo>
                  <a:lnTo>
                    <a:pt x="549" y="123"/>
                  </a:lnTo>
                  <a:lnTo>
                    <a:pt x="639" y="82"/>
                  </a:lnTo>
                  <a:lnTo>
                    <a:pt x="738" y="41"/>
                  </a:lnTo>
                  <a:lnTo>
                    <a:pt x="836" y="17"/>
                  </a:lnTo>
                  <a:lnTo>
                    <a:pt x="934" y="0"/>
                  </a:lnTo>
                  <a:lnTo>
                    <a:pt x="1041" y="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5661684" y="1784948"/>
              <a:ext cx="854849" cy="854849"/>
            </a:xfrm>
            <a:custGeom>
              <a:rect b="b" l="l" r="r" t="t"/>
              <a:pathLst>
                <a:path extrusionOk="0" h="45284" w="45284">
                  <a:moveTo>
                    <a:pt x="6898" y="1"/>
                  </a:moveTo>
                  <a:lnTo>
                    <a:pt x="38378" y="1"/>
                  </a:lnTo>
                  <a:lnTo>
                    <a:pt x="38378" y="1"/>
                  </a:lnTo>
                  <a:lnTo>
                    <a:pt x="38730" y="9"/>
                  </a:lnTo>
                  <a:lnTo>
                    <a:pt x="39082" y="33"/>
                  </a:lnTo>
                  <a:lnTo>
                    <a:pt x="39426" y="82"/>
                  </a:lnTo>
                  <a:lnTo>
                    <a:pt x="39762" y="140"/>
                  </a:lnTo>
                  <a:lnTo>
                    <a:pt x="40098" y="222"/>
                  </a:lnTo>
                  <a:lnTo>
                    <a:pt x="40426" y="312"/>
                  </a:lnTo>
                  <a:lnTo>
                    <a:pt x="40745" y="418"/>
                  </a:lnTo>
                  <a:lnTo>
                    <a:pt x="41056" y="541"/>
                  </a:lnTo>
                  <a:lnTo>
                    <a:pt x="41368" y="680"/>
                  </a:lnTo>
                  <a:lnTo>
                    <a:pt x="41663" y="836"/>
                  </a:lnTo>
                  <a:lnTo>
                    <a:pt x="41949" y="1000"/>
                  </a:lnTo>
                  <a:lnTo>
                    <a:pt x="42228" y="1180"/>
                  </a:lnTo>
                  <a:lnTo>
                    <a:pt x="42498" y="1377"/>
                  </a:lnTo>
                  <a:lnTo>
                    <a:pt x="42760" y="1582"/>
                  </a:lnTo>
                  <a:lnTo>
                    <a:pt x="43014" y="1803"/>
                  </a:lnTo>
                  <a:lnTo>
                    <a:pt x="43252" y="2024"/>
                  </a:lnTo>
                  <a:lnTo>
                    <a:pt x="43481" y="2270"/>
                  </a:lnTo>
                  <a:lnTo>
                    <a:pt x="43702" y="2515"/>
                  </a:lnTo>
                  <a:lnTo>
                    <a:pt x="43907" y="2778"/>
                  </a:lnTo>
                  <a:lnTo>
                    <a:pt x="44096" y="3048"/>
                  </a:lnTo>
                  <a:lnTo>
                    <a:pt x="44276" y="3326"/>
                  </a:lnTo>
                  <a:lnTo>
                    <a:pt x="44448" y="3621"/>
                  </a:lnTo>
                  <a:lnTo>
                    <a:pt x="44595" y="3916"/>
                  </a:lnTo>
                  <a:lnTo>
                    <a:pt x="44734" y="4219"/>
                  </a:lnTo>
                  <a:lnTo>
                    <a:pt x="44857" y="4539"/>
                  </a:lnTo>
                  <a:lnTo>
                    <a:pt x="44972" y="4858"/>
                  </a:lnTo>
                  <a:lnTo>
                    <a:pt x="45062" y="5178"/>
                  </a:lnTo>
                  <a:lnTo>
                    <a:pt x="45136" y="5514"/>
                  </a:lnTo>
                  <a:lnTo>
                    <a:pt x="45201" y="5858"/>
                  </a:lnTo>
                  <a:lnTo>
                    <a:pt x="45242" y="6202"/>
                  </a:lnTo>
                  <a:lnTo>
                    <a:pt x="45267" y="6546"/>
                  </a:lnTo>
                  <a:lnTo>
                    <a:pt x="45283" y="6898"/>
                  </a:lnTo>
                  <a:lnTo>
                    <a:pt x="45283" y="38378"/>
                  </a:lnTo>
                  <a:lnTo>
                    <a:pt x="45283" y="38378"/>
                  </a:lnTo>
                  <a:lnTo>
                    <a:pt x="45267" y="38731"/>
                  </a:lnTo>
                  <a:lnTo>
                    <a:pt x="45242" y="39083"/>
                  </a:lnTo>
                  <a:lnTo>
                    <a:pt x="45201" y="39427"/>
                  </a:lnTo>
                  <a:lnTo>
                    <a:pt x="45136" y="39763"/>
                  </a:lnTo>
                  <a:lnTo>
                    <a:pt x="45062" y="40099"/>
                  </a:lnTo>
                  <a:lnTo>
                    <a:pt x="44972" y="40426"/>
                  </a:lnTo>
                  <a:lnTo>
                    <a:pt x="44857" y="40746"/>
                  </a:lnTo>
                  <a:lnTo>
                    <a:pt x="44734" y="41057"/>
                  </a:lnTo>
                  <a:lnTo>
                    <a:pt x="44595" y="41368"/>
                  </a:lnTo>
                  <a:lnTo>
                    <a:pt x="44448" y="41663"/>
                  </a:lnTo>
                  <a:lnTo>
                    <a:pt x="44276" y="41950"/>
                  </a:lnTo>
                  <a:lnTo>
                    <a:pt x="44096" y="42228"/>
                  </a:lnTo>
                  <a:lnTo>
                    <a:pt x="43907" y="42499"/>
                  </a:lnTo>
                  <a:lnTo>
                    <a:pt x="43702" y="42761"/>
                  </a:lnTo>
                  <a:lnTo>
                    <a:pt x="43481" y="43015"/>
                  </a:lnTo>
                  <a:lnTo>
                    <a:pt x="43252" y="43252"/>
                  </a:lnTo>
                  <a:lnTo>
                    <a:pt x="43014" y="43482"/>
                  </a:lnTo>
                  <a:lnTo>
                    <a:pt x="42760" y="43703"/>
                  </a:lnTo>
                  <a:lnTo>
                    <a:pt x="42498" y="43908"/>
                  </a:lnTo>
                  <a:lnTo>
                    <a:pt x="42228" y="44096"/>
                  </a:lnTo>
                  <a:lnTo>
                    <a:pt x="41949" y="44276"/>
                  </a:lnTo>
                  <a:lnTo>
                    <a:pt x="41663" y="44448"/>
                  </a:lnTo>
                  <a:lnTo>
                    <a:pt x="41368" y="44596"/>
                  </a:lnTo>
                  <a:lnTo>
                    <a:pt x="41056" y="44735"/>
                  </a:lnTo>
                  <a:lnTo>
                    <a:pt x="40745" y="44858"/>
                  </a:lnTo>
                  <a:lnTo>
                    <a:pt x="40426" y="44973"/>
                  </a:lnTo>
                  <a:lnTo>
                    <a:pt x="40098" y="45063"/>
                  </a:lnTo>
                  <a:lnTo>
                    <a:pt x="39762" y="45136"/>
                  </a:lnTo>
                  <a:lnTo>
                    <a:pt x="39426" y="45202"/>
                  </a:lnTo>
                  <a:lnTo>
                    <a:pt x="39082" y="45243"/>
                  </a:lnTo>
                  <a:lnTo>
                    <a:pt x="38730" y="45276"/>
                  </a:lnTo>
                  <a:lnTo>
                    <a:pt x="38378" y="45284"/>
                  </a:lnTo>
                  <a:lnTo>
                    <a:pt x="6898" y="45284"/>
                  </a:lnTo>
                  <a:lnTo>
                    <a:pt x="6898" y="45284"/>
                  </a:lnTo>
                  <a:lnTo>
                    <a:pt x="6545" y="45276"/>
                  </a:lnTo>
                  <a:lnTo>
                    <a:pt x="6201" y="45243"/>
                  </a:lnTo>
                  <a:lnTo>
                    <a:pt x="5849" y="45202"/>
                  </a:lnTo>
                  <a:lnTo>
                    <a:pt x="5513" y="45136"/>
                  </a:lnTo>
                  <a:lnTo>
                    <a:pt x="5177" y="45063"/>
                  </a:lnTo>
                  <a:lnTo>
                    <a:pt x="4858" y="44973"/>
                  </a:lnTo>
                  <a:lnTo>
                    <a:pt x="4530" y="44858"/>
                  </a:lnTo>
                  <a:lnTo>
                    <a:pt x="4219" y="44735"/>
                  </a:lnTo>
                  <a:lnTo>
                    <a:pt x="3916" y="44596"/>
                  </a:lnTo>
                  <a:lnTo>
                    <a:pt x="3621" y="44448"/>
                  </a:lnTo>
                  <a:lnTo>
                    <a:pt x="3326" y="44276"/>
                  </a:lnTo>
                  <a:lnTo>
                    <a:pt x="3047" y="44096"/>
                  </a:lnTo>
                  <a:lnTo>
                    <a:pt x="2777" y="43908"/>
                  </a:lnTo>
                  <a:lnTo>
                    <a:pt x="2515" y="43703"/>
                  </a:lnTo>
                  <a:lnTo>
                    <a:pt x="2269" y="43482"/>
                  </a:lnTo>
                  <a:lnTo>
                    <a:pt x="2024" y="43252"/>
                  </a:lnTo>
                  <a:lnTo>
                    <a:pt x="1794" y="43015"/>
                  </a:lnTo>
                  <a:lnTo>
                    <a:pt x="1581" y="42761"/>
                  </a:lnTo>
                  <a:lnTo>
                    <a:pt x="1376" y="42499"/>
                  </a:lnTo>
                  <a:lnTo>
                    <a:pt x="1180" y="42228"/>
                  </a:lnTo>
                  <a:lnTo>
                    <a:pt x="1000" y="41950"/>
                  </a:lnTo>
                  <a:lnTo>
                    <a:pt x="836" y="41663"/>
                  </a:lnTo>
                  <a:lnTo>
                    <a:pt x="680" y="41368"/>
                  </a:lnTo>
                  <a:lnTo>
                    <a:pt x="541" y="41057"/>
                  </a:lnTo>
                  <a:lnTo>
                    <a:pt x="418" y="40746"/>
                  </a:lnTo>
                  <a:lnTo>
                    <a:pt x="311" y="40426"/>
                  </a:lnTo>
                  <a:lnTo>
                    <a:pt x="221" y="40099"/>
                  </a:lnTo>
                  <a:lnTo>
                    <a:pt x="139" y="39763"/>
                  </a:lnTo>
                  <a:lnTo>
                    <a:pt x="82" y="39427"/>
                  </a:lnTo>
                  <a:lnTo>
                    <a:pt x="33" y="39083"/>
                  </a:lnTo>
                  <a:lnTo>
                    <a:pt x="8" y="38731"/>
                  </a:lnTo>
                  <a:lnTo>
                    <a:pt x="0" y="38378"/>
                  </a:lnTo>
                  <a:lnTo>
                    <a:pt x="0" y="6898"/>
                  </a:lnTo>
                  <a:lnTo>
                    <a:pt x="0" y="6898"/>
                  </a:lnTo>
                  <a:lnTo>
                    <a:pt x="8" y="6546"/>
                  </a:lnTo>
                  <a:lnTo>
                    <a:pt x="33" y="6202"/>
                  </a:lnTo>
                  <a:lnTo>
                    <a:pt x="82" y="5858"/>
                  </a:lnTo>
                  <a:lnTo>
                    <a:pt x="139" y="5514"/>
                  </a:lnTo>
                  <a:lnTo>
                    <a:pt x="221" y="5178"/>
                  </a:lnTo>
                  <a:lnTo>
                    <a:pt x="311" y="4858"/>
                  </a:lnTo>
                  <a:lnTo>
                    <a:pt x="418" y="4539"/>
                  </a:lnTo>
                  <a:lnTo>
                    <a:pt x="541" y="4219"/>
                  </a:lnTo>
                  <a:lnTo>
                    <a:pt x="680" y="3916"/>
                  </a:lnTo>
                  <a:lnTo>
                    <a:pt x="836" y="3621"/>
                  </a:lnTo>
                  <a:lnTo>
                    <a:pt x="1000" y="3326"/>
                  </a:lnTo>
                  <a:lnTo>
                    <a:pt x="1180" y="3048"/>
                  </a:lnTo>
                  <a:lnTo>
                    <a:pt x="1376" y="2778"/>
                  </a:lnTo>
                  <a:lnTo>
                    <a:pt x="1581" y="2515"/>
                  </a:lnTo>
                  <a:lnTo>
                    <a:pt x="1794" y="2270"/>
                  </a:lnTo>
                  <a:lnTo>
                    <a:pt x="2024" y="2024"/>
                  </a:lnTo>
                  <a:lnTo>
                    <a:pt x="2269" y="1803"/>
                  </a:lnTo>
                  <a:lnTo>
                    <a:pt x="2515" y="1582"/>
                  </a:lnTo>
                  <a:lnTo>
                    <a:pt x="2777" y="1377"/>
                  </a:lnTo>
                  <a:lnTo>
                    <a:pt x="3047" y="1180"/>
                  </a:lnTo>
                  <a:lnTo>
                    <a:pt x="3326" y="1000"/>
                  </a:lnTo>
                  <a:lnTo>
                    <a:pt x="3621" y="836"/>
                  </a:lnTo>
                  <a:lnTo>
                    <a:pt x="3916" y="680"/>
                  </a:lnTo>
                  <a:lnTo>
                    <a:pt x="4219" y="541"/>
                  </a:lnTo>
                  <a:lnTo>
                    <a:pt x="4530" y="418"/>
                  </a:lnTo>
                  <a:lnTo>
                    <a:pt x="4858" y="312"/>
                  </a:lnTo>
                  <a:lnTo>
                    <a:pt x="5177" y="222"/>
                  </a:lnTo>
                  <a:lnTo>
                    <a:pt x="5513" y="140"/>
                  </a:lnTo>
                  <a:lnTo>
                    <a:pt x="5849" y="82"/>
                  </a:lnTo>
                  <a:lnTo>
                    <a:pt x="6201" y="33"/>
                  </a:lnTo>
                  <a:lnTo>
                    <a:pt x="6545" y="9"/>
                  </a:lnTo>
                  <a:lnTo>
                    <a:pt x="6898" y="1"/>
                  </a:lnTo>
                  <a:lnTo>
                    <a:pt x="68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5708840" y="1832122"/>
              <a:ext cx="760518" cy="760518"/>
            </a:xfrm>
            <a:custGeom>
              <a:rect b="b" l="l" r="r" t="t"/>
              <a:pathLst>
                <a:path extrusionOk="0" h="40287" w="40287">
                  <a:moveTo>
                    <a:pt x="7955" y="0"/>
                  </a:moveTo>
                  <a:lnTo>
                    <a:pt x="32333" y="0"/>
                  </a:lnTo>
                  <a:lnTo>
                    <a:pt x="32333" y="0"/>
                  </a:lnTo>
                  <a:lnTo>
                    <a:pt x="32538" y="0"/>
                  </a:lnTo>
                  <a:lnTo>
                    <a:pt x="32742" y="8"/>
                  </a:lnTo>
                  <a:lnTo>
                    <a:pt x="32939" y="16"/>
                  </a:lnTo>
                  <a:lnTo>
                    <a:pt x="33144" y="41"/>
                  </a:lnTo>
                  <a:lnTo>
                    <a:pt x="33340" y="57"/>
                  </a:lnTo>
                  <a:lnTo>
                    <a:pt x="33537" y="90"/>
                  </a:lnTo>
                  <a:lnTo>
                    <a:pt x="33734" y="123"/>
                  </a:lnTo>
                  <a:lnTo>
                    <a:pt x="33930" y="156"/>
                  </a:lnTo>
                  <a:lnTo>
                    <a:pt x="34127" y="205"/>
                  </a:lnTo>
                  <a:lnTo>
                    <a:pt x="34315" y="246"/>
                  </a:lnTo>
                  <a:lnTo>
                    <a:pt x="34692" y="360"/>
                  </a:lnTo>
                  <a:lnTo>
                    <a:pt x="35061" y="483"/>
                  </a:lnTo>
                  <a:lnTo>
                    <a:pt x="35421" y="623"/>
                  </a:lnTo>
                  <a:lnTo>
                    <a:pt x="35773" y="786"/>
                  </a:lnTo>
                  <a:lnTo>
                    <a:pt x="36117" y="958"/>
                  </a:lnTo>
                  <a:lnTo>
                    <a:pt x="36445" y="1155"/>
                  </a:lnTo>
                  <a:lnTo>
                    <a:pt x="36773" y="1360"/>
                  </a:lnTo>
                  <a:lnTo>
                    <a:pt x="37084" y="1581"/>
                  </a:lnTo>
                  <a:lnTo>
                    <a:pt x="37387" y="1819"/>
                  </a:lnTo>
                  <a:lnTo>
                    <a:pt x="37674" y="2072"/>
                  </a:lnTo>
                  <a:lnTo>
                    <a:pt x="37952" y="2335"/>
                  </a:lnTo>
                  <a:lnTo>
                    <a:pt x="38214" y="2613"/>
                  </a:lnTo>
                  <a:lnTo>
                    <a:pt x="38468" y="2900"/>
                  </a:lnTo>
                  <a:lnTo>
                    <a:pt x="38698" y="3203"/>
                  </a:lnTo>
                  <a:lnTo>
                    <a:pt x="38927" y="3514"/>
                  </a:lnTo>
                  <a:lnTo>
                    <a:pt x="39132" y="3834"/>
                  </a:lnTo>
                  <a:lnTo>
                    <a:pt x="39320" y="4170"/>
                  </a:lnTo>
                  <a:lnTo>
                    <a:pt x="39500" y="4514"/>
                  </a:lnTo>
                  <a:lnTo>
                    <a:pt x="39656" y="4866"/>
                  </a:lnTo>
                  <a:lnTo>
                    <a:pt x="39804" y="5226"/>
                  </a:lnTo>
                  <a:lnTo>
                    <a:pt x="39926" y="5595"/>
                  </a:lnTo>
                  <a:lnTo>
                    <a:pt x="40033" y="5972"/>
                  </a:lnTo>
                  <a:lnTo>
                    <a:pt x="40082" y="6160"/>
                  </a:lnTo>
                  <a:lnTo>
                    <a:pt x="40123" y="6357"/>
                  </a:lnTo>
                  <a:lnTo>
                    <a:pt x="40164" y="6545"/>
                  </a:lnTo>
                  <a:lnTo>
                    <a:pt x="40197" y="6742"/>
                  </a:lnTo>
                  <a:lnTo>
                    <a:pt x="40221" y="6938"/>
                  </a:lnTo>
                  <a:lnTo>
                    <a:pt x="40246" y="7143"/>
                  </a:lnTo>
                  <a:lnTo>
                    <a:pt x="40262" y="7340"/>
                  </a:lnTo>
                  <a:lnTo>
                    <a:pt x="40279" y="7544"/>
                  </a:lnTo>
                  <a:lnTo>
                    <a:pt x="40287" y="7749"/>
                  </a:lnTo>
                  <a:lnTo>
                    <a:pt x="40287" y="7954"/>
                  </a:lnTo>
                  <a:lnTo>
                    <a:pt x="40287" y="32332"/>
                  </a:lnTo>
                  <a:lnTo>
                    <a:pt x="40287" y="32332"/>
                  </a:lnTo>
                  <a:lnTo>
                    <a:pt x="40287" y="32537"/>
                  </a:lnTo>
                  <a:lnTo>
                    <a:pt x="40279" y="32742"/>
                  </a:lnTo>
                  <a:lnTo>
                    <a:pt x="40262" y="32939"/>
                  </a:lnTo>
                  <a:lnTo>
                    <a:pt x="40246" y="33143"/>
                  </a:lnTo>
                  <a:lnTo>
                    <a:pt x="40221" y="33340"/>
                  </a:lnTo>
                  <a:lnTo>
                    <a:pt x="40197" y="33537"/>
                  </a:lnTo>
                  <a:lnTo>
                    <a:pt x="40164" y="33733"/>
                  </a:lnTo>
                  <a:lnTo>
                    <a:pt x="40123" y="33930"/>
                  </a:lnTo>
                  <a:lnTo>
                    <a:pt x="40082" y="34126"/>
                  </a:lnTo>
                  <a:lnTo>
                    <a:pt x="40033" y="34315"/>
                  </a:lnTo>
                  <a:lnTo>
                    <a:pt x="39926" y="34692"/>
                  </a:lnTo>
                  <a:lnTo>
                    <a:pt x="39804" y="35060"/>
                  </a:lnTo>
                  <a:lnTo>
                    <a:pt x="39656" y="35421"/>
                  </a:lnTo>
                  <a:lnTo>
                    <a:pt x="39500" y="35773"/>
                  </a:lnTo>
                  <a:lnTo>
                    <a:pt x="39320" y="36117"/>
                  </a:lnTo>
                  <a:lnTo>
                    <a:pt x="39132" y="36445"/>
                  </a:lnTo>
                  <a:lnTo>
                    <a:pt x="38927" y="36772"/>
                  </a:lnTo>
                  <a:lnTo>
                    <a:pt x="38698" y="37084"/>
                  </a:lnTo>
                  <a:lnTo>
                    <a:pt x="38468" y="37387"/>
                  </a:lnTo>
                  <a:lnTo>
                    <a:pt x="38214" y="37673"/>
                  </a:lnTo>
                  <a:lnTo>
                    <a:pt x="37952" y="37952"/>
                  </a:lnTo>
                  <a:lnTo>
                    <a:pt x="37674" y="38214"/>
                  </a:lnTo>
                  <a:lnTo>
                    <a:pt x="37387" y="38468"/>
                  </a:lnTo>
                  <a:lnTo>
                    <a:pt x="37084" y="38697"/>
                  </a:lnTo>
                  <a:lnTo>
                    <a:pt x="36773" y="38927"/>
                  </a:lnTo>
                  <a:lnTo>
                    <a:pt x="36445" y="39131"/>
                  </a:lnTo>
                  <a:lnTo>
                    <a:pt x="36117" y="39320"/>
                  </a:lnTo>
                  <a:lnTo>
                    <a:pt x="35773" y="39500"/>
                  </a:lnTo>
                  <a:lnTo>
                    <a:pt x="35421" y="39656"/>
                  </a:lnTo>
                  <a:lnTo>
                    <a:pt x="35061" y="39803"/>
                  </a:lnTo>
                  <a:lnTo>
                    <a:pt x="34692" y="39926"/>
                  </a:lnTo>
                  <a:lnTo>
                    <a:pt x="34315" y="40032"/>
                  </a:lnTo>
                  <a:lnTo>
                    <a:pt x="34127" y="40082"/>
                  </a:lnTo>
                  <a:lnTo>
                    <a:pt x="33930" y="40123"/>
                  </a:lnTo>
                  <a:lnTo>
                    <a:pt x="33734" y="40164"/>
                  </a:lnTo>
                  <a:lnTo>
                    <a:pt x="33537" y="40196"/>
                  </a:lnTo>
                  <a:lnTo>
                    <a:pt x="33340" y="40221"/>
                  </a:lnTo>
                  <a:lnTo>
                    <a:pt x="33144" y="40245"/>
                  </a:lnTo>
                  <a:lnTo>
                    <a:pt x="32939" y="40262"/>
                  </a:lnTo>
                  <a:lnTo>
                    <a:pt x="32742" y="40278"/>
                  </a:lnTo>
                  <a:lnTo>
                    <a:pt x="32538" y="40286"/>
                  </a:lnTo>
                  <a:lnTo>
                    <a:pt x="32333" y="40286"/>
                  </a:lnTo>
                  <a:lnTo>
                    <a:pt x="7955" y="40286"/>
                  </a:lnTo>
                  <a:lnTo>
                    <a:pt x="7955" y="40286"/>
                  </a:lnTo>
                  <a:lnTo>
                    <a:pt x="7750" y="40286"/>
                  </a:lnTo>
                  <a:lnTo>
                    <a:pt x="7545" y="40278"/>
                  </a:lnTo>
                  <a:lnTo>
                    <a:pt x="7340" y="40262"/>
                  </a:lnTo>
                  <a:lnTo>
                    <a:pt x="7144" y="40245"/>
                  </a:lnTo>
                  <a:lnTo>
                    <a:pt x="6939" y="40221"/>
                  </a:lnTo>
                  <a:lnTo>
                    <a:pt x="6742" y="40196"/>
                  </a:lnTo>
                  <a:lnTo>
                    <a:pt x="6546" y="40164"/>
                  </a:lnTo>
                  <a:lnTo>
                    <a:pt x="6357" y="40123"/>
                  </a:lnTo>
                  <a:lnTo>
                    <a:pt x="6161" y="40082"/>
                  </a:lnTo>
                  <a:lnTo>
                    <a:pt x="5972" y="40032"/>
                  </a:lnTo>
                  <a:lnTo>
                    <a:pt x="5595" y="39926"/>
                  </a:lnTo>
                  <a:lnTo>
                    <a:pt x="5227" y="39803"/>
                  </a:lnTo>
                  <a:lnTo>
                    <a:pt x="4866" y="39656"/>
                  </a:lnTo>
                  <a:lnTo>
                    <a:pt x="4514" y="39500"/>
                  </a:lnTo>
                  <a:lnTo>
                    <a:pt x="4170" y="39320"/>
                  </a:lnTo>
                  <a:lnTo>
                    <a:pt x="3834" y="39131"/>
                  </a:lnTo>
                  <a:lnTo>
                    <a:pt x="3515" y="38927"/>
                  </a:lnTo>
                  <a:lnTo>
                    <a:pt x="3204" y="38697"/>
                  </a:lnTo>
                  <a:lnTo>
                    <a:pt x="2900" y="38468"/>
                  </a:lnTo>
                  <a:lnTo>
                    <a:pt x="2614" y="38214"/>
                  </a:lnTo>
                  <a:lnTo>
                    <a:pt x="2335" y="37952"/>
                  </a:lnTo>
                  <a:lnTo>
                    <a:pt x="2073" y="37673"/>
                  </a:lnTo>
                  <a:lnTo>
                    <a:pt x="1819" y="37387"/>
                  </a:lnTo>
                  <a:lnTo>
                    <a:pt x="1582" y="37084"/>
                  </a:lnTo>
                  <a:lnTo>
                    <a:pt x="1360" y="36772"/>
                  </a:lnTo>
                  <a:lnTo>
                    <a:pt x="1156" y="36445"/>
                  </a:lnTo>
                  <a:lnTo>
                    <a:pt x="959" y="36117"/>
                  </a:lnTo>
                  <a:lnTo>
                    <a:pt x="787" y="35773"/>
                  </a:lnTo>
                  <a:lnTo>
                    <a:pt x="623" y="35421"/>
                  </a:lnTo>
                  <a:lnTo>
                    <a:pt x="484" y="35060"/>
                  </a:lnTo>
                  <a:lnTo>
                    <a:pt x="353" y="34692"/>
                  </a:lnTo>
                  <a:lnTo>
                    <a:pt x="246" y="34315"/>
                  </a:lnTo>
                  <a:lnTo>
                    <a:pt x="205" y="34126"/>
                  </a:lnTo>
                  <a:lnTo>
                    <a:pt x="156" y="33930"/>
                  </a:lnTo>
                  <a:lnTo>
                    <a:pt x="124" y="33733"/>
                  </a:lnTo>
                  <a:lnTo>
                    <a:pt x="91" y="33537"/>
                  </a:lnTo>
                  <a:lnTo>
                    <a:pt x="58" y="33340"/>
                  </a:lnTo>
                  <a:lnTo>
                    <a:pt x="42" y="33143"/>
                  </a:lnTo>
                  <a:lnTo>
                    <a:pt x="17" y="32939"/>
                  </a:lnTo>
                  <a:lnTo>
                    <a:pt x="9" y="32742"/>
                  </a:lnTo>
                  <a:lnTo>
                    <a:pt x="1" y="32537"/>
                  </a:lnTo>
                  <a:lnTo>
                    <a:pt x="1" y="32332"/>
                  </a:lnTo>
                  <a:lnTo>
                    <a:pt x="1" y="7954"/>
                  </a:lnTo>
                  <a:lnTo>
                    <a:pt x="1" y="7954"/>
                  </a:lnTo>
                  <a:lnTo>
                    <a:pt x="1" y="7749"/>
                  </a:lnTo>
                  <a:lnTo>
                    <a:pt x="9" y="7544"/>
                  </a:lnTo>
                  <a:lnTo>
                    <a:pt x="17" y="7340"/>
                  </a:lnTo>
                  <a:lnTo>
                    <a:pt x="42" y="7143"/>
                  </a:lnTo>
                  <a:lnTo>
                    <a:pt x="58" y="6938"/>
                  </a:lnTo>
                  <a:lnTo>
                    <a:pt x="91" y="6742"/>
                  </a:lnTo>
                  <a:lnTo>
                    <a:pt x="124" y="6545"/>
                  </a:lnTo>
                  <a:lnTo>
                    <a:pt x="156" y="6357"/>
                  </a:lnTo>
                  <a:lnTo>
                    <a:pt x="205" y="6160"/>
                  </a:lnTo>
                  <a:lnTo>
                    <a:pt x="246" y="5972"/>
                  </a:lnTo>
                  <a:lnTo>
                    <a:pt x="353" y="5595"/>
                  </a:lnTo>
                  <a:lnTo>
                    <a:pt x="484" y="5226"/>
                  </a:lnTo>
                  <a:lnTo>
                    <a:pt x="623" y="4866"/>
                  </a:lnTo>
                  <a:lnTo>
                    <a:pt x="787" y="4514"/>
                  </a:lnTo>
                  <a:lnTo>
                    <a:pt x="959" y="4170"/>
                  </a:lnTo>
                  <a:lnTo>
                    <a:pt x="1156" y="3834"/>
                  </a:lnTo>
                  <a:lnTo>
                    <a:pt x="1360" y="3514"/>
                  </a:lnTo>
                  <a:lnTo>
                    <a:pt x="1582" y="3203"/>
                  </a:lnTo>
                  <a:lnTo>
                    <a:pt x="1819" y="2900"/>
                  </a:lnTo>
                  <a:lnTo>
                    <a:pt x="2073" y="2613"/>
                  </a:lnTo>
                  <a:lnTo>
                    <a:pt x="2335" y="2335"/>
                  </a:lnTo>
                  <a:lnTo>
                    <a:pt x="2614" y="2072"/>
                  </a:lnTo>
                  <a:lnTo>
                    <a:pt x="2900" y="1819"/>
                  </a:lnTo>
                  <a:lnTo>
                    <a:pt x="3204" y="1581"/>
                  </a:lnTo>
                  <a:lnTo>
                    <a:pt x="3515" y="1360"/>
                  </a:lnTo>
                  <a:lnTo>
                    <a:pt x="3834" y="1155"/>
                  </a:lnTo>
                  <a:lnTo>
                    <a:pt x="4170" y="958"/>
                  </a:lnTo>
                  <a:lnTo>
                    <a:pt x="4514" y="786"/>
                  </a:lnTo>
                  <a:lnTo>
                    <a:pt x="4866" y="623"/>
                  </a:lnTo>
                  <a:lnTo>
                    <a:pt x="5227" y="483"/>
                  </a:lnTo>
                  <a:lnTo>
                    <a:pt x="5595" y="360"/>
                  </a:lnTo>
                  <a:lnTo>
                    <a:pt x="5972" y="246"/>
                  </a:lnTo>
                  <a:lnTo>
                    <a:pt x="6161" y="205"/>
                  </a:lnTo>
                  <a:lnTo>
                    <a:pt x="6357" y="156"/>
                  </a:lnTo>
                  <a:lnTo>
                    <a:pt x="6546" y="123"/>
                  </a:lnTo>
                  <a:lnTo>
                    <a:pt x="6742" y="90"/>
                  </a:lnTo>
                  <a:lnTo>
                    <a:pt x="6939" y="57"/>
                  </a:lnTo>
                  <a:lnTo>
                    <a:pt x="7144" y="41"/>
                  </a:lnTo>
                  <a:lnTo>
                    <a:pt x="7340" y="16"/>
                  </a:lnTo>
                  <a:lnTo>
                    <a:pt x="7545" y="8"/>
                  </a:lnTo>
                  <a:lnTo>
                    <a:pt x="7750" y="0"/>
                  </a:lnTo>
                  <a:lnTo>
                    <a:pt x="7955" y="0"/>
                  </a:lnTo>
                  <a:lnTo>
                    <a:pt x="7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5827598" y="2460554"/>
              <a:ext cx="175542" cy="132086"/>
            </a:xfrm>
            <a:custGeom>
              <a:rect b="b" l="l" r="r" t="t"/>
              <a:pathLst>
                <a:path extrusionOk="0" h="6997" w="9299">
                  <a:moveTo>
                    <a:pt x="1442" y="1"/>
                  </a:moveTo>
                  <a:lnTo>
                    <a:pt x="1442" y="1"/>
                  </a:lnTo>
                  <a:lnTo>
                    <a:pt x="1402" y="320"/>
                  </a:lnTo>
                  <a:lnTo>
                    <a:pt x="1361" y="664"/>
                  </a:lnTo>
                  <a:lnTo>
                    <a:pt x="1303" y="1033"/>
                  </a:lnTo>
                  <a:lnTo>
                    <a:pt x="1238" y="1418"/>
                  </a:lnTo>
                  <a:lnTo>
                    <a:pt x="1074" y="2245"/>
                  </a:lnTo>
                  <a:lnTo>
                    <a:pt x="894" y="3130"/>
                  </a:lnTo>
                  <a:lnTo>
                    <a:pt x="681" y="4056"/>
                  </a:lnTo>
                  <a:lnTo>
                    <a:pt x="460" y="5022"/>
                  </a:lnTo>
                  <a:lnTo>
                    <a:pt x="1" y="6996"/>
                  </a:lnTo>
                  <a:lnTo>
                    <a:pt x="9298" y="6996"/>
                  </a:lnTo>
                  <a:lnTo>
                    <a:pt x="9298" y="6996"/>
                  </a:lnTo>
                  <a:lnTo>
                    <a:pt x="8921" y="6439"/>
                  </a:lnTo>
                  <a:lnTo>
                    <a:pt x="8528" y="5891"/>
                  </a:lnTo>
                  <a:lnTo>
                    <a:pt x="8127" y="5350"/>
                  </a:lnTo>
                  <a:lnTo>
                    <a:pt x="7709" y="4817"/>
                  </a:lnTo>
                  <a:lnTo>
                    <a:pt x="7275" y="4293"/>
                  </a:lnTo>
                  <a:lnTo>
                    <a:pt x="7054" y="4031"/>
                  </a:lnTo>
                  <a:lnTo>
                    <a:pt x="6833" y="3777"/>
                  </a:lnTo>
                  <a:lnTo>
                    <a:pt x="6603" y="3531"/>
                  </a:lnTo>
                  <a:lnTo>
                    <a:pt x="6366" y="3286"/>
                  </a:lnTo>
                  <a:lnTo>
                    <a:pt x="6128" y="3048"/>
                  </a:lnTo>
                  <a:lnTo>
                    <a:pt x="5891" y="2811"/>
                  </a:lnTo>
                  <a:lnTo>
                    <a:pt x="5645" y="2581"/>
                  </a:lnTo>
                  <a:lnTo>
                    <a:pt x="5399" y="2360"/>
                  </a:lnTo>
                  <a:lnTo>
                    <a:pt x="5145" y="2139"/>
                  </a:lnTo>
                  <a:lnTo>
                    <a:pt x="4883" y="1926"/>
                  </a:lnTo>
                  <a:lnTo>
                    <a:pt x="4621" y="1721"/>
                  </a:lnTo>
                  <a:lnTo>
                    <a:pt x="4359" y="1524"/>
                  </a:lnTo>
                  <a:lnTo>
                    <a:pt x="4088" y="1336"/>
                  </a:lnTo>
                  <a:lnTo>
                    <a:pt x="3810" y="1148"/>
                  </a:lnTo>
                  <a:lnTo>
                    <a:pt x="3531" y="976"/>
                  </a:lnTo>
                  <a:lnTo>
                    <a:pt x="3245" y="812"/>
                  </a:lnTo>
                  <a:lnTo>
                    <a:pt x="2958" y="648"/>
                  </a:lnTo>
                  <a:lnTo>
                    <a:pt x="2663" y="500"/>
                  </a:lnTo>
                  <a:lnTo>
                    <a:pt x="2368" y="361"/>
                  </a:lnTo>
                  <a:lnTo>
                    <a:pt x="2065" y="230"/>
                  </a:lnTo>
                  <a:lnTo>
                    <a:pt x="1754" y="107"/>
                  </a:lnTo>
                  <a:lnTo>
                    <a:pt x="1442" y="1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rgbClr val="4F55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5880493" y="2439676"/>
              <a:ext cx="444754" cy="152964"/>
            </a:xfrm>
            <a:custGeom>
              <a:rect b="b" l="l" r="r" t="t"/>
              <a:pathLst>
                <a:path extrusionOk="0" h="8103" w="23560">
                  <a:moveTo>
                    <a:pt x="3932" y="8102"/>
                  </a:moveTo>
                  <a:lnTo>
                    <a:pt x="3932" y="8102"/>
                  </a:lnTo>
                  <a:lnTo>
                    <a:pt x="3572" y="7758"/>
                  </a:lnTo>
                  <a:lnTo>
                    <a:pt x="3203" y="7390"/>
                  </a:lnTo>
                  <a:lnTo>
                    <a:pt x="2835" y="6997"/>
                  </a:lnTo>
                  <a:lnTo>
                    <a:pt x="2466" y="6579"/>
                  </a:lnTo>
                  <a:lnTo>
                    <a:pt x="2286" y="6366"/>
                  </a:lnTo>
                  <a:lnTo>
                    <a:pt x="2106" y="6145"/>
                  </a:lnTo>
                  <a:lnTo>
                    <a:pt x="1934" y="5923"/>
                  </a:lnTo>
                  <a:lnTo>
                    <a:pt x="1761" y="5686"/>
                  </a:lnTo>
                  <a:lnTo>
                    <a:pt x="1598" y="5448"/>
                  </a:lnTo>
                  <a:lnTo>
                    <a:pt x="1434" y="5211"/>
                  </a:lnTo>
                  <a:lnTo>
                    <a:pt x="1278" y="4965"/>
                  </a:lnTo>
                  <a:lnTo>
                    <a:pt x="1131" y="4719"/>
                  </a:lnTo>
                  <a:lnTo>
                    <a:pt x="983" y="4457"/>
                  </a:lnTo>
                  <a:lnTo>
                    <a:pt x="852" y="4203"/>
                  </a:lnTo>
                  <a:lnTo>
                    <a:pt x="721" y="3941"/>
                  </a:lnTo>
                  <a:lnTo>
                    <a:pt x="598" y="3671"/>
                  </a:lnTo>
                  <a:lnTo>
                    <a:pt x="492" y="3400"/>
                  </a:lnTo>
                  <a:lnTo>
                    <a:pt x="393" y="3130"/>
                  </a:lnTo>
                  <a:lnTo>
                    <a:pt x="303" y="2852"/>
                  </a:lnTo>
                  <a:lnTo>
                    <a:pt x="221" y="2565"/>
                  </a:lnTo>
                  <a:lnTo>
                    <a:pt x="148" y="2278"/>
                  </a:lnTo>
                  <a:lnTo>
                    <a:pt x="99" y="1991"/>
                  </a:lnTo>
                  <a:lnTo>
                    <a:pt x="49" y="1705"/>
                  </a:lnTo>
                  <a:lnTo>
                    <a:pt x="17" y="1410"/>
                  </a:lnTo>
                  <a:lnTo>
                    <a:pt x="0" y="1107"/>
                  </a:lnTo>
                  <a:lnTo>
                    <a:pt x="0" y="812"/>
                  </a:lnTo>
                  <a:lnTo>
                    <a:pt x="8" y="509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49" y="181"/>
                  </a:lnTo>
                  <a:lnTo>
                    <a:pt x="58" y="165"/>
                  </a:lnTo>
                  <a:lnTo>
                    <a:pt x="82" y="148"/>
                  </a:lnTo>
                  <a:lnTo>
                    <a:pt x="115" y="132"/>
                  </a:lnTo>
                  <a:lnTo>
                    <a:pt x="205" y="99"/>
                  </a:lnTo>
                  <a:lnTo>
                    <a:pt x="320" y="75"/>
                  </a:lnTo>
                  <a:lnTo>
                    <a:pt x="467" y="50"/>
                  </a:lnTo>
                  <a:lnTo>
                    <a:pt x="647" y="34"/>
                  </a:lnTo>
                  <a:lnTo>
                    <a:pt x="852" y="17"/>
                  </a:lnTo>
                  <a:lnTo>
                    <a:pt x="1082" y="9"/>
                  </a:lnTo>
                  <a:lnTo>
                    <a:pt x="1614" y="1"/>
                  </a:lnTo>
                  <a:lnTo>
                    <a:pt x="2245" y="9"/>
                  </a:lnTo>
                  <a:lnTo>
                    <a:pt x="2966" y="25"/>
                  </a:lnTo>
                  <a:lnTo>
                    <a:pt x="3760" y="58"/>
                  </a:lnTo>
                  <a:lnTo>
                    <a:pt x="4620" y="99"/>
                  </a:lnTo>
                  <a:lnTo>
                    <a:pt x="5538" y="157"/>
                  </a:lnTo>
                  <a:lnTo>
                    <a:pt x="6513" y="214"/>
                  </a:lnTo>
                  <a:lnTo>
                    <a:pt x="7528" y="288"/>
                  </a:lnTo>
                  <a:lnTo>
                    <a:pt x="9650" y="443"/>
                  </a:lnTo>
                  <a:lnTo>
                    <a:pt x="11837" y="615"/>
                  </a:lnTo>
                  <a:lnTo>
                    <a:pt x="14024" y="804"/>
                  </a:lnTo>
                  <a:lnTo>
                    <a:pt x="16146" y="992"/>
                  </a:lnTo>
                  <a:lnTo>
                    <a:pt x="18120" y="1172"/>
                  </a:lnTo>
                  <a:lnTo>
                    <a:pt x="19898" y="1344"/>
                  </a:lnTo>
                  <a:lnTo>
                    <a:pt x="22552" y="1606"/>
                  </a:lnTo>
                  <a:lnTo>
                    <a:pt x="23559" y="1705"/>
                  </a:lnTo>
                  <a:lnTo>
                    <a:pt x="22232" y="8102"/>
                  </a:lnTo>
                  <a:lnTo>
                    <a:pt x="3932" y="8102"/>
                  </a:lnTo>
                  <a:close/>
                </a:path>
              </a:pathLst>
            </a:custGeom>
            <a:solidFill>
              <a:srgbClr val="6067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5110253" y="1924282"/>
              <a:ext cx="250825" cy="148925"/>
            </a:xfrm>
            <a:custGeom>
              <a:rect b="b" l="l" r="r" t="t"/>
              <a:pathLst>
                <a:path extrusionOk="0" h="7889" w="13287">
                  <a:moveTo>
                    <a:pt x="12132" y="2859"/>
                  </a:moveTo>
                  <a:lnTo>
                    <a:pt x="12132" y="2859"/>
                  </a:lnTo>
                  <a:lnTo>
                    <a:pt x="11222" y="2662"/>
                  </a:lnTo>
                  <a:lnTo>
                    <a:pt x="10321" y="2474"/>
                  </a:lnTo>
                  <a:lnTo>
                    <a:pt x="9429" y="2269"/>
                  </a:lnTo>
                  <a:lnTo>
                    <a:pt x="8552" y="2065"/>
                  </a:lnTo>
                  <a:lnTo>
                    <a:pt x="7692" y="1860"/>
                  </a:lnTo>
                  <a:lnTo>
                    <a:pt x="6856" y="1655"/>
                  </a:lnTo>
                  <a:lnTo>
                    <a:pt x="5275" y="1254"/>
                  </a:lnTo>
                  <a:lnTo>
                    <a:pt x="3834" y="877"/>
                  </a:lnTo>
                  <a:lnTo>
                    <a:pt x="2564" y="541"/>
                  </a:lnTo>
                  <a:lnTo>
                    <a:pt x="1499" y="254"/>
                  </a:lnTo>
                  <a:lnTo>
                    <a:pt x="680" y="33"/>
                  </a:lnTo>
                  <a:lnTo>
                    <a:pt x="680" y="33"/>
                  </a:lnTo>
                  <a:lnTo>
                    <a:pt x="582" y="17"/>
                  </a:lnTo>
                  <a:lnTo>
                    <a:pt x="491" y="0"/>
                  </a:lnTo>
                  <a:lnTo>
                    <a:pt x="418" y="0"/>
                  </a:lnTo>
                  <a:lnTo>
                    <a:pt x="344" y="0"/>
                  </a:lnTo>
                  <a:lnTo>
                    <a:pt x="279" y="8"/>
                  </a:lnTo>
                  <a:lnTo>
                    <a:pt x="221" y="25"/>
                  </a:lnTo>
                  <a:lnTo>
                    <a:pt x="172" y="49"/>
                  </a:lnTo>
                  <a:lnTo>
                    <a:pt x="131" y="82"/>
                  </a:lnTo>
                  <a:lnTo>
                    <a:pt x="98" y="115"/>
                  </a:lnTo>
                  <a:lnTo>
                    <a:pt x="66" y="148"/>
                  </a:lnTo>
                  <a:lnTo>
                    <a:pt x="41" y="197"/>
                  </a:lnTo>
                  <a:lnTo>
                    <a:pt x="25" y="238"/>
                  </a:lnTo>
                  <a:lnTo>
                    <a:pt x="8" y="287"/>
                  </a:lnTo>
                  <a:lnTo>
                    <a:pt x="0" y="344"/>
                  </a:lnTo>
                  <a:lnTo>
                    <a:pt x="0" y="402"/>
                  </a:lnTo>
                  <a:lnTo>
                    <a:pt x="8" y="459"/>
                  </a:lnTo>
                  <a:lnTo>
                    <a:pt x="25" y="574"/>
                  </a:lnTo>
                  <a:lnTo>
                    <a:pt x="66" y="697"/>
                  </a:lnTo>
                  <a:lnTo>
                    <a:pt x="123" y="819"/>
                  </a:lnTo>
                  <a:lnTo>
                    <a:pt x="197" y="942"/>
                  </a:lnTo>
                  <a:lnTo>
                    <a:pt x="287" y="1049"/>
                  </a:lnTo>
                  <a:lnTo>
                    <a:pt x="385" y="1147"/>
                  </a:lnTo>
                  <a:lnTo>
                    <a:pt x="491" y="1237"/>
                  </a:lnTo>
                  <a:lnTo>
                    <a:pt x="549" y="1270"/>
                  </a:lnTo>
                  <a:lnTo>
                    <a:pt x="606" y="1303"/>
                  </a:lnTo>
                  <a:lnTo>
                    <a:pt x="606" y="1303"/>
                  </a:lnTo>
                  <a:lnTo>
                    <a:pt x="1155" y="1557"/>
                  </a:lnTo>
                  <a:lnTo>
                    <a:pt x="1687" y="1778"/>
                  </a:lnTo>
                  <a:lnTo>
                    <a:pt x="2179" y="1974"/>
                  </a:lnTo>
                  <a:lnTo>
                    <a:pt x="2613" y="2138"/>
                  </a:lnTo>
                  <a:lnTo>
                    <a:pt x="2982" y="2269"/>
                  </a:lnTo>
                  <a:lnTo>
                    <a:pt x="3268" y="2359"/>
                  </a:lnTo>
                  <a:lnTo>
                    <a:pt x="3514" y="2441"/>
                  </a:lnTo>
                  <a:lnTo>
                    <a:pt x="3514" y="2441"/>
                  </a:lnTo>
                  <a:lnTo>
                    <a:pt x="3400" y="2441"/>
                  </a:lnTo>
                  <a:lnTo>
                    <a:pt x="3293" y="2450"/>
                  </a:lnTo>
                  <a:lnTo>
                    <a:pt x="3195" y="2466"/>
                  </a:lnTo>
                  <a:lnTo>
                    <a:pt x="3113" y="2490"/>
                  </a:lnTo>
                  <a:lnTo>
                    <a:pt x="3039" y="2531"/>
                  </a:lnTo>
                  <a:lnTo>
                    <a:pt x="2974" y="2572"/>
                  </a:lnTo>
                  <a:lnTo>
                    <a:pt x="2916" y="2622"/>
                  </a:lnTo>
                  <a:lnTo>
                    <a:pt x="2875" y="2671"/>
                  </a:lnTo>
                  <a:lnTo>
                    <a:pt x="2834" y="2736"/>
                  </a:lnTo>
                  <a:lnTo>
                    <a:pt x="2802" y="2802"/>
                  </a:lnTo>
                  <a:lnTo>
                    <a:pt x="2785" y="2875"/>
                  </a:lnTo>
                  <a:lnTo>
                    <a:pt x="2769" y="2949"/>
                  </a:lnTo>
                  <a:lnTo>
                    <a:pt x="2761" y="3031"/>
                  </a:lnTo>
                  <a:lnTo>
                    <a:pt x="2761" y="3113"/>
                  </a:lnTo>
                  <a:lnTo>
                    <a:pt x="2761" y="3203"/>
                  </a:lnTo>
                  <a:lnTo>
                    <a:pt x="2777" y="3293"/>
                  </a:lnTo>
                  <a:lnTo>
                    <a:pt x="2810" y="3482"/>
                  </a:lnTo>
                  <a:lnTo>
                    <a:pt x="2867" y="3678"/>
                  </a:lnTo>
                  <a:lnTo>
                    <a:pt x="2941" y="3875"/>
                  </a:lnTo>
                  <a:lnTo>
                    <a:pt x="3023" y="4063"/>
                  </a:lnTo>
                  <a:lnTo>
                    <a:pt x="3121" y="4252"/>
                  </a:lnTo>
                  <a:lnTo>
                    <a:pt x="3219" y="4432"/>
                  </a:lnTo>
                  <a:lnTo>
                    <a:pt x="3326" y="4596"/>
                  </a:lnTo>
                  <a:lnTo>
                    <a:pt x="3440" y="4743"/>
                  </a:lnTo>
                  <a:lnTo>
                    <a:pt x="3440" y="4743"/>
                  </a:lnTo>
                  <a:lnTo>
                    <a:pt x="3440" y="4751"/>
                  </a:lnTo>
                  <a:lnTo>
                    <a:pt x="3432" y="4760"/>
                  </a:lnTo>
                  <a:lnTo>
                    <a:pt x="3375" y="4776"/>
                  </a:lnTo>
                  <a:lnTo>
                    <a:pt x="3187" y="4784"/>
                  </a:lnTo>
                  <a:lnTo>
                    <a:pt x="3187" y="4784"/>
                  </a:lnTo>
                  <a:lnTo>
                    <a:pt x="3137" y="4792"/>
                  </a:lnTo>
                  <a:lnTo>
                    <a:pt x="3096" y="4801"/>
                  </a:lnTo>
                  <a:lnTo>
                    <a:pt x="3055" y="4817"/>
                  </a:lnTo>
                  <a:lnTo>
                    <a:pt x="3023" y="4833"/>
                  </a:lnTo>
                  <a:lnTo>
                    <a:pt x="2990" y="4850"/>
                  </a:lnTo>
                  <a:lnTo>
                    <a:pt x="2965" y="4874"/>
                  </a:lnTo>
                  <a:lnTo>
                    <a:pt x="2924" y="4932"/>
                  </a:lnTo>
                  <a:lnTo>
                    <a:pt x="2892" y="4997"/>
                  </a:lnTo>
                  <a:lnTo>
                    <a:pt x="2875" y="5071"/>
                  </a:lnTo>
                  <a:lnTo>
                    <a:pt x="2875" y="5153"/>
                  </a:lnTo>
                  <a:lnTo>
                    <a:pt x="2883" y="5235"/>
                  </a:lnTo>
                  <a:lnTo>
                    <a:pt x="2892" y="5325"/>
                  </a:lnTo>
                  <a:lnTo>
                    <a:pt x="2916" y="5415"/>
                  </a:lnTo>
                  <a:lnTo>
                    <a:pt x="2941" y="5497"/>
                  </a:lnTo>
                  <a:lnTo>
                    <a:pt x="2974" y="5579"/>
                  </a:lnTo>
                  <a:lnTo>
                    <a:pt x="3015" y="5661"/>
                  </a:lnTo>
                  <a:lnTo>
                    <a:pt x="3047" y="5734"/>
                  </a:lnTo>
                  <a:lnTo>
                    <a:pt x="3088" y="5792"/>
                  </a:lnTo>
                  <a:lnTo>
                    <a:pt x="3129" y="5849"/>
                  </a:lnTo>
                  <a:lnTo>
                    <a:pt x="3129" y="5849"/>
                  </a:lnTo>
                  <a:lnTo>
                    <a:pt x="3178" y="5906"/>
                  </a:lnTo>
                  <a:lnTo>
                    <a:pt x="3236" y="5964"/>
                  </a:lnTo>
                  <a:lnTo>
                    <a:pt x="3375" y="6070"/>
                  </a:lnTo>
                  <a:lnTo>
                    <a:pt x="3539" y="6185"/>
                  </a:lnTo>
                  <a:lnTo>
                    <a:pt x="3719" y="6300"/>
                  </a:lnTo>
                  <a:lnTo>
                    <a:pt x="3932" y="6414"/>
                  </a:lnTo>
                  <a:lnTo>
                    <a:pt x="4161" y="6521"/>
                  </a:lnTo>
                  <a:lnTo>
                    <a:pt x="4407" y="6627"/>
                  </a:lnTo>
                  <a:lnTo>
                    <a:pt x="4669" y="6734"/>
                  </a:lnTo>
                  <a:lnTo>
                    <a:pt x="4948" y="6832"/>
                  </a:lnTo>
                  <a:lnTo>
                    <a:pt x="5243" y="6930"/>
                  </a:lnTo>
                  <a:lnTo>
                    <a:pt x="5538" y="7029"/>
                  </a:lnTo>
                  <a:lnTo>
                    <a:pt x="5849" y="7127"/>
                  </a:lnTo>
                  <a:lnTo>
                    <a:pt x="6168" y="7209"/>
                  </a:lnTo>
                  <a:lnTo>
                    <a:pt x="6496" y="7299"/>
                  </a:lnTo>
                  <a:lnTo>
                    <a:pt x="6824" y="7381"/>
                  </a:lnTo>
                  <a:lnTo>
                    <a:pt x="7151" y="7455"/>
                  </a:lnTo>
                  <a:lnTo>
                    <a:pt x="7807" y="7594"/>
                  </a:lnTo>
                  <a:lnTo>
                    <a:pt x="8126" y="7651"/>
                  </a:lnTo>
                  <a:lnTo>
                    <a:pt x="8446" y="7700"/>
                  </a:lnTo>
                  <a:lnTo>
                    <a:pt x="8749" y="7749"/>
                  </a:lnTo>
                  <a:lnTo>
                    <a:pt x="9052" y="7790"/>
                  </a:lnTo>
                  <a:lnTo>
                    <a:pt x="9338" y="7823"/>
                  </a:lnTo>
                  <a:lnTo>
                    <a:pt x="9617" y="7856"/>
                  </a:lnTo>
                  <a:lnTo>
                    <a:pt x="9879" y="7872"/>
                  </a:lnTo>
                  <a:lnTo>
                    <a:pt x="10117" y="7881"/>
                  </a:lnTo>
                  <a:lnTo>
                    <a:pt x="10346" y="7889"/>
                  </a:lnTo>
                  <a:lnTo>
                    <a:pt x="10551" y="7881"/>
                  </a:lnTo>
                  <a:lnTo>
                    <a:pt x="10731" y="7864"/>
                  </a:lnTo>
                  <a:lnTo>
                    <a:pt x="10895" y="7840"/>
                  </a:lnTo>
                  <a:lnTo>
                    <a:pt x="11026" y="7807"/>
                  </a:lnTo>
                  <a:lnTo>
                    <a:pt x="11083" y="7790"/>
                  </a:lnTo>
                  <a:lnTo>
                    <a:pt x="11124" y="7766"/>
                  </a:lnTo>
                  <a:lnTo>
                    <a:pt x="11124" y="7766"/>
                  </a:lnTo>
                  <a:lnTo>
                    <a:pt x="11419" y="7610"/>
                  </a:lnTo>
                  <a:lnTo>
                    <a:pt x="11689" y="7455"/>
                  </a:lnTo>
                  <a:lnTo>
                    <a:pt x="11935" y="7307"/>
                  </a:lnTo>
                  <a:lnTo>
                    <a:pt x="12156" y="7168"/>
                  </a:lnTo>
                  <a:lnTo>
                    <a:pt x="12353" y="7037"/>
                  </a:lnTo>
                  <a:lnTo>
                    <a:pt x="12525" y="6914"/>
                  </a:lnTo>
                  <a:lnTo>
                    <a:pt x="12820" y="6701"/>
                  </a:lnTo>
                  <a:lnTo>
                    <a:pt x="13033" y="6521"/>
                  </a:lnTo>
                  <a:lnTo>
                    <a:pt x="13180" y="6381"/>
                  </a:lnTo>
                  <a:lnTo>
                    <a:pt x="13262" y="6300"/>
                  </a:lnTo>
                  <a:lnTo>
                    <a:pt x="13287" y="6275"/>
                  </a:lnTo>
                  <a:lnTo>
                    <a:pt x="12132" y="2859"/>
                  </a:lnTo>
                  <a:close/>
                </a:path>
              </a:pathLst>
            </a:custGeom>
            <a:solidFill>
              <a:srgbClr val="90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5316075" y="1766240"/>
              <a:ext cx="729899" cy="347327"/>
            </a:xfrm>
            <a:custGeom>
              <a:rect b="b" l="l" r="r" t="t"/>
              <a:pathLst>
                <a:path extrusionOk="0" h="18399" w="38665">
                  <a:moveTo>
                    <a:pt x="38664" y="0"/>
                  </a:moveTo>
                  <a:lnTo>
                    <a:pt x="38664" y="0"/>
                  </a:lnTo>
                  <a:lnTo>
                    <a:pt x="38287" y="9"/>
                  </a:lnTo>
                  <a:lnTo>
                    <a:pt x="37919" y="25"/>
                  </a:lnTo>
                  <a:lnTo>
                    <a:pt x="37558" y="41"/>
                  </a:lnTo>
                  <a:lnTo>
                    <a:pt x="37198" y="74"/>
                  </a:lnTo>
                  <a:lnTo>
                    <a:pt x="36854" y="107"/>
                  </a:lnTo>
                  <a:lnTo>
                    <a:pt x="36510" y="140"/>
                  </a:lnTo>
                  <a:lnTo>
                    <a:pt x="36166" y="189"/>
                  </a:lnTo>
                  <a:lnTo>
                    <a:pt x="35838" y="238"/>
                  </a:lnTo>
                  <a:lnTo>
                    <a:pt x="35502" y="295"/>
                  </a:lnTo>
                  <a:lnTo>
                    <a:pt x="35183" y="353"/>
                  </a:lnTo>
                  <a:lnTo>
                    <a:pt x="34863" y="418"/>
                  </a:lnTo>
                  <a:lnTo>
                    <a:pt x="34552" y="492"/>
                  </a:lnTo>
                  <a:lnTo>
                    <a:pt x="34241" y="574"/>
                  </a:lnTo>
                  <a:lnTo>
                    <a:pt x="33938" y="656"/>
                  </a:lnTo>
                  <a:lnTo>
                    <a:pt x="33635" y="738"/>
                  </a:lnTo>
                  <a:lnTo>
                    <a:pt x="33340" y="828"/>
                  </a:lnTo>
                  <a:lnTo>
                    <a:pt x="33045" y="926"/>
                  </a:lnTo>
                  <a:lnTo>
                    <a:pt x="32750" y="1024"/>
                  </a:lnTo>
                  <a:lnTo>
                    <a:pt x="32463" y="1131"/>
                  </a:lnTo>
                  <a:lnTo>
                    <a:pt x="32177" y="1246"/>
                  </a:lnTo>
                  <a:lnTo>
                    <a:pt x="31620" y="1475"/>
                  </a:lnTo>
                  <a:lnTo>
                    <a:pt x="31063" y="1721"/>
                  </a:lnTo>
                  <a:lnTo>
                    <a:pt x="30514" y="1983"/>
                  </a:lnTo>
                  <a:lnTo>
                    <a:pt x="29973" y="2261"/>
                  </a:lnTo>
                  <a:lnTo>
                    <a:pt x="29432" y="2548"/>
                  </a:lnTo>
                  <a:lnTo>
                    <a:pt x="28892" y="2851"/>
                  </a:lnTo>
                  <a:lnTo>
                    <a:pt x="28351" y="3162"/>
                  </a:lnTo>
                  <a:lnTo>
                    <a:pt x="27810" y="3490"/>
                  </a:lnTo>
                  <a:lnTo>
                    <a:pt x="26713" y="4162"/>
                  </a:lnTo>
                  <a:lnTo>
                    <a:pt x="25582" y="4866"/>
                  </a:lnTo>
                  <a:lnTo>
                    <a:pt x="24411" y="5595"/>
                  </a:lnTo>
                  <a:lnTo>
                    <a:pt x="23805" y="5972"/>
                  </a:lnTo>
                  <a:lnTo>
                    <a:pt x="23174" y="6349"/>
                  </a:lnTo>
                  <a:lnTo>
                    <a:pt x="22535" y="6726"/>
                  </a:lnTo>
                  <a:lnTo>
                    <a:pt x="21863" y="7103"/>
                  </a:lnTo>
                  <a:lnTo>
                    <a:pt x="21175" y="7479"/>
                  </a:lnTo>
                  <a:lnTo>
                    <a:pt x="20471" y="7856"/>
                  </a:lnTo>
                  <a:lnTo>
                    <a:pt x="19734" y="8241"/>
                  </a:lnTo>
                  <a:lnTo>
                    <a:pt x="18964" y="8610"/>
                  </a:lnTo>
                  <a:lnTo>
                    <a:pt x="18964" y="8610"/>
                  </a:lnTo>
                  <a:lnTo>
                    <a:pt x="18570" y="8798"/>
                  </a:lnTo>
                  <a:lnTo>
                    <a:pt x="18177" y="8970"/>
                  </a:lnTo>
                  <a:lnTo>
                    <a:pt x="17784" y="9134"/>
                  </a:lnTo>
                  <a:lnTo>
                    <a:pt x="17383" y="9290"/>
                  </a:lnTo>
                  <a:lnTo>
                    <a:pt x="16981" y="9445"/>
                  </a:lnTo>
                  <a:lnTo>
                    <a:pt x="16572" y="9585"/>
                  </a:lnTo>
                  <a:lnTo>
                    <a:pt x="16170" y="9716"/>
                  </a:lnTo>
                  <a:lnTo>
                    <a:pt x="15761" y="9847"/>
                  </a:lnTo>
                  <a:lnTo>
                    <a:pt x="15351" y="9961"/>
                  </a:lnTo>
                  <a:lnTo>
                    <a:pt x="14941" y="10076"/>
                  </a:lnTo>
                  <a:lnTo>
                    <a:pt x="14532" y="10183"/>
                  </a:lnTo>
                  <a:lnTo>
                    <a:pt x="14122" y="10281"/>
                  </a:lnTo>
                  <a:lnTo>
                    <a:pt x="13721" y="10371"/>
                  </a:lnTo>
                  <a:lnTo>
                    <a:pt x="13311" y="10453"/>
                  </a:lnTo>
                  <a:lnTo>
                    <a:pt x="12902" y="10535"/>
                  </a:lnTo>
                  <a:lnTo>
                    <a:pt x="12492" y="10609"/>
                  </a:lnTo>
                  <a:lnTo>
                    <a:pt x="12091" y="10674"/>
                  </a:lnTo>
                  <a:lnTo>
                    <a:pt x="11681" y="10731"/>
                  </a:lnTo>
                  <a:lnTo>
                    <a:pt x="11280" y="10789"/>
                  </a:lnTo>
                  <a:lnTo>
                    <a:pt x="10878" y="10838"/>
                  </a:lnTo>
                  <a:lnTo>
                    <a:pt x="10092" y="10928"/>
                  </a:lnTo>
                  <a:lnTo>
                    <a:pt x="9306" y="10994"/>
                  </a:lnTo>
                  <a:lnTo>
                    <a:pt x="8544" y="11043"/>
                  </a:lnTo>
                  <a:lnTo>
                    <a:pt x="7798" y="11075"/>
                  </a:lnTo>
                  <a:lnTo>
                    <a:pt x="7069" y="11092"/>
                  </a:lnTo>
                  <a:lnTo>
                    <a:pt x="6365" y="11100"/>
                  </a:lnTo>
                  <a:lnTo>
                    <a:pt x="5685" y="11092"/>
                  </a:lnTo>
                  <a:lnTo>
                    <a:pt x="5030" y="11075"/>
                  </a:lnTo>
                  <a:lnTo>
                    <a:pt x="4399" y="11051"/>
                  </a:lnTo>
                  <a:lnTo>
                    <a:pt x="3809" y="11018"/>
                  </a:lnTo>
                  <a:lnTo>
                    <a:pt x="3244" y="10977"/>
                  </a:lnTo>
                  <a:lnTo>
                    <a:pt x="2720" y="10936"/>
                  </a:lnTo>
                  <a:lnTo>
                    <a:pt x="2236" y="10887"/>
                  </a:lnTo>
                  <a:lnTo>
                    <a:pt x="1794" y="10838"/>
                  </a:lnTo>
                  <a:lnTo>
                    <a:pt x="1040" y="10748"/>
                  </a:lnTo>
                  <a:lnTo>
                    <a:pt x="475" y="10666"/>
                  </a:lnTo>
                  <a:lnTo>
                    <a:pt x="123" y="10609"/>
                  </a:lnTo>
                  <a:lnTo>
                    <a:pt x="0" y="10592"/>
                  </a:lnTo>
                  <a:lnTo>
                    <a:pt x="1196" y="17743"/>
                  </a:lnTo>
                  <a:lnTo>
                    <a:pt x="1196" y="17743"/>
                  </a:lnTo>
                  <a:lnTo>
                    <a:pt x="1712" y="17817"/>
                  </a:lnTo>
                  <a:lnTo>
                    <a:pt x="2326" y="17899"/>
                  </a:lnTo>
                  <a:lnTo>
                    <a:pt x="3154" y="17997"/>
                  </a:lnTo>
                  <a:lnTo>
                    <a:pt x="4153" y="18104"/>
                  </a:lnTo>
                  <a:lnTo>
                    <a:pt x="4718" y="18153"/>
                  </a:lnTo>
                  <a:lnTo>
                    <a:pt x="5325" y="18202"/>
                  </a:lnTo>
                  <a:lnTo>
                    <a:pt x="5955" y="18251"/>
                  </a:lnTo>
                  <a:lnTo>
                    <a:pt x="6627" y="18292"/>
                  </a:lnTo>
                  <a:lnTo>
                    <a:pt x="7323" y="18325"/>
                  </a:lnTo>
                  <a:lnTo>
                    <a:pt x="8044" y="18358"/>
                  </a:lnTo>
                  <a:lnTo>
                    <a:pt x="8798" y="18382"/>
                  </a:lnTo>
                  <a:lnTo>
                    <a:pt x="9560" y="18399"/>
                  </a:lnTo>
                  <a:lnTo>
                    <a:pt x="10346" y="18399"/>
                  </a:lnTo>
                  <a:lnTo>
                    <a:pt x="11149" y="18391"/>
                  </a:lnTo>
                  <a:lnTo>
                    <a:pt x="11960" y="18374"/>
                  </a:lnTo>
                  <a:lnTo>
                    <a:pt x="12779" y="18341"/>
                  </a:lnTo>
                  <a:lnTo>
                    <a:pt x="13606" y="18292"/>
                  </a:lnTo>
                  <a:lnTo>
                    <a:pt x="14442" y="18227"/>
                  </a:lnTo>
                  <a:lnTo>
                    <a:pt x="15269" y="18145"/>
                  </a:lnTo>
                  <a:lnTo>
                    <a:pt x="16096" y="18047"/>
                  </a:lnTo>
                  <a:lnTo>
                    <a:pt x="16514" y="17989"/>
                  </a:lnTo>
                  <a:lnTo>
                    <a:pt x="16924" y="17924"/>
                  </a:lnTo>
                  <a:lnTo>
                    <a:pt x="17333" y="17858"/>
                  </a:lnTo>
                  <a:lnTo>
                    <a:pt x="17735" y="17784"/>
                  </a:lnTo>
                  <a:lnTo>
                    <a:pt x="18144" y="17702"/>
                  </a:lnTo>
                  <a:lnTo>
                    <a:pt x="18546" y="17621"/>
                  </a:lnTo>
                  <a:lnTo>
                    <a:pt x="18939" y="17530"/>
                  </a:lnTo>
                  <a:lnTo>
                    <a:pt x="19332" y="17440"/>
                  </a:lnTo>
                  <a:lnTo>
                    <a:pt x="19725" y="17334"/>
                  </a:lnTo>
                  <a:lnTo>
                    <a:pt x="20110" y="17227"/>
                  </a:lnTo>
                  <a:lnTo>
                    <a:pt x="20495" y="17113"/>
                  </a:lnTo>
                  <a:lnTo>
                    <a:pt x="20864" y="16998"/>
                  </a:lnTo>
                  <a:lnTo>
                    <a:pt x="20864" y="16998"/>
                  </a:lnTo>
                  <a:lnTo>
                    <a:pt x="23731" y="16031"/>
                  </a:lnTo>
                  <a:lnTo>
                    <a:pt x="26328" y="15147"/>
                  </a:lnTo>
                  <a:lnTo>
                    <a:pt x="28630" y="14352"/>
                  </a:lnTo>
                  <a:lnTo>
                    <a:pt x="30587" y="13664"/>
                  </a:lnTo>
                  <a:lnTo>
                    <a:pt x="32177" y="13099"/>
                  </a:lnTo>
                  <a:lnTo>
                    <a:pt x="33356" y="12673"/>
                  </a:lnTo>
                  <a:lnTo>
                    <a:pt x="34339" y="12312"/>
                  </a:lnTo>
                  <a:lnTo>
                    <a:pt x="386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4"/>
            <p:cNvSpPr/>
            <p:nvPr/>
          </p:nvSpPr>
          <p:spPr>
            <a:xfrm>
              <a:off x="5844154" y="1723860"/>
              <a:ext cx="477997" cy="838312"/>
            </a:xfrm>
            <a:custGeom>
              <a:rect b="b" l="l" r="r" t="t"/>
              <a:pathLst>
                <a:path extrusionOk="0" h="44408" w="25321">
                  <a:moveTo>
                    <a:pt x="12615" y="533"/>
                  </a:moveTo>
                  <a:lnTo>
                    <a:pt x="12615" y="533"/>
                  </a:lnTo>
                  <a:lnTo>
                    <a:pt x="12796" y="460"/>
                  </a:lnTo>
                  <a:lnTo>
                    <a:pt x="12968" y="394"/>
                  </a:lnTo>
                  <a:lnTo>
                    <a:pt x="13148" y="329"/>
                  </a:lnTo>
                  <a:lnTo>
                    <a:pt x="13328" y="271"/>
                  </a:lnTo>
                  <a:lnTo>
                    <a:pt x="13508" y="214"/>
                  </a:lnTo>
                  <a:lnTo>
                    <a:pt x="13697" y="173"/>
                  </a:lnTo>
                  <a:lnTo>
                    <a:pt x="13885" y="124"/>
                  </a:lnTo>
                  <a:lnTo>
                    <a:pt x="14073" y="91"/>
                  </a:lnTo>
                  <a:lnTo>
                    <a:pt x="14262" y="66"/>
                  </a:lnTo>
                  <a:lnTo>
                    <a:pt x="14450" y="42"/>
                  </a:lnTo>
                  <a:lnTo>
                    <a:pt x="14639" y="17"/>
                  </a:lnTo>
                  <a:lnTo>
                    <a:pt x="14835" y="9"/>
                  </a:lnTo>
                  <a:lnTo>
                    <a:pt x="15032" y="1"/>
                  </a:lnTo>
                  <a:lnTo>
                    <a:pt x="15228" y="9"/>
                  </a:lnTo>
                  <a:lnTo>
                    <a:pt x="15425" y="9"/>
                  </a:lnTo>
                  <a:lnTo>
                    <a:pt x="15622" y="25"/>
                  </a:lnTo>
                  <a:lnTo>
                    <a:pt x="15818" y="50"/>
                  </a:lnTo>
                  <a:lnTo>
                    <a:pt x="16023" y="75"/>
                  </a:lnTo>
                  <a:lnTo>
                    <a:pt x="16220" y="107"/>
                  </a:lnTo>
                  <a:lnTo>
                    <a:pt x="16424" y="148"/>
                  </a:lnTo>
                  <a:lnTo>
                    <a:pt x="16629" y="197"/>
                  </a:lnTo>
                  <a:lnTo>
                    <a:pt x="16826" y="247"/>
                  </a:lnTo>
                  <a:lnTo>
                    <a:pt x="17031" y="312"/>
                  </a:lnTo>
                  <a:lnTo>
                    <a:pt x="17235" y="378"/>
                  </a:lnTo>
                  <a:lnTo>
                    <a:pt x="17440" y="460"/>
                  </a:lnTo>
                  <a:lnTo>
                    <a:pt x="17645" y="542"/>
                  </a:lnTo>
                  <a:lnTo>
                    <a:pt x="17850" y="632"/>
                  </a:lnTo>
                  <a:lnTo>
                    <a:pt x="18055" y="730"/>
                  </a:lnTo>
                  <a:lnTo>
                    <a:pt x="18259" y="828"/>
                  </a:lnTo>
                  <a:lnTo>
                    <a:pt x="18464" y="943"/>
                  </a:lnTo>
                  <a:lnTo>
                    <a:pt x="18669" y="1066"/>
                  </a:lnTo>
                  <a:lnTo>
                    <a:pt x="18874" y="1197"/>
                  </a:lnTo>
                  <a:lnTo>
                    <a:pt x="19078" y="1328"/>
                  </a:lnTo>
                  <a:lnTo>
                    <a:pt x="19283" y="1475"/>
                  </a:lnTo>
                  <a:lnTo>
                    <a:pt x="19488" y="1623"/>
                  </a:lnTo>
                  <a:lnTo>
                    <a:pt x="19693" y="1787"/>
                  </a:lnTo>
                  <a:lnTo>
                    <a:pt x="19898" y="1950"/>
                  </a:lnTo>
                  <a:lnTo>
                    <a:pt x="20102" y="2131"/>
                  </a:lnTo>
                  <a:lnTo>
                    <a:pt x="20307" y="2319"/>
                  </a:lnTo>
                  <a:lnTo>
                    <a:pt x="20504" y="2508"/>
                  </a:lnTo>
                  <a:lnTo>
                    <a:pt x="20709" y="2712"/>
                  </a:lnTo>
                  <a:lnTo>
                    <a:pt x="20905" y="2917"/>
                  </a:lnTo>
                  <a:lnTo>
                    <a:pt x="21110" y="3138"/>
                  </a:lnTo>
                  <a:lnTo>
                    <a:pt x="21307" y="3368"/>
                  </a:lnTo>
                  <a:lnTo>
                    <a:pt x="21503" y="3605"/>
                  </a:lnTo>
                  <a:lnTo>
                    <a:pt x="21700" y="3851"/>
                  </a:lnTo>
                  <a:lnTo>
                    <a:pt x="21896" y="4105"/>
                  </a:lnTo>
                  <a:lnTo>
                    <a:pt x="22093" y="4367"/>
                  </a:lnTo>
                  <a:lnTo>
                    <a:pt x="22281" y="4637"/>
                  </a:lnTo>
                  <a:lnTo>
                    <a:pt x="22478" y="4924"/>
                  </a:lnTo>
                  <a:lnTo>
                    <a:pt x="22666" y="5211"/>
                  </a:lnTo>
                  <a:lnTo>
                    <a:pt x="22855" y="5514"/>
                  </a:lnTo>
                  <a:lnTo>
                    <a:pt x="23043" y="5817"/>
                  </a:lnTo>
                  <a:lnTo>
                    <a:pt x="23223" y="6136"/>
                  </a:lnTo>
                  <a:lnTo>
                    <a:pt x="23412" y="6472"/>
                  </a:lnTo>
                  <a:lnTo>
                    <a:pt x="23592" y="6808"/>
                  </a:lnTo>
                  <a:lnTo>
                    <a:pt x="23772" y="7152"/>
                  </a:lnTo>
                  <a:lnTo>
                    <a:pt x="23952" y="7513"/>
                  </a:lnTo>
                  <a:lnTo>
                    <a:pt x="24124" y="7881"/>
                  </a:lnTo>
                  <a:lnTo>
                    <a:pt x="24305" y="8258"/>
                  </a:lnTo>
                  <a:lnTo>
                    <a:pt x="24477" y="8643"/>
                  </a:lnTo>
                  <a:lnTo>
                    <a:pt x="24641" y="9044"/>
                  </a:lnTo>
                  <a:lnTo>
                    <a:pt x="24813" y="9454"/>
                  </a:lnTo>
                  <a:lnTo>
                    <a:pt x="24976" y="9872"/>
                  </a:lnTo>
                  <a:lnTo>
                    <a:pt x="24976" y="9872"/>
                  </a:lnTo>
                  <a:lnTo>
                    <a:pt x="25009" y="9978"/>
                  </a:lnTo>
                  <a:lnTo>
                    <a:pt x="25042" y="10109"/>
                  </a:lnTo>
                  <a:lnTo>
                    <a:pt x="25067" y="10249"/>
                  </a:lnTo>
                  <a:lnTo>
                    <a:pt x="25083" y="10404"/>
                  </a:lnTo>
                  <a:lnTo>
                    <a:pt x="25091" y="10576"/>
                  </a:lnTo>
                  <a:lnTo>
                    <a:pt x="25099" y="10765"/>
                  </a:lnTo>
                  <a:lnTo>
                    <a:pt x="25091" y="10969"/>
                  </a:lnTo>
                  <a:lnTo>
                    <a:pt x="25091" y="11182"/>
                  </a:lnTo>
                  <a:lnTo>
                    <a:pt x="25058" y="11649"/>
                  </a:lnTo>
                  <a:lnTo>
                    <a:pt x="25009" y="12174"/>
                  </a:lnTo>
                  <a:lnTo>
                    <a:pt x="24944" y="12739"/>
                  </a:lnTo>
                  <a:lnTo>
                    <a:pt x="24862" y="13345"/>
                  </a:lnTo>
                  <a:lnTo>
                    <a:pt x="24772" y="13992"/>
                  </a:lnTo>
                  <a:lnTo>
                    <a:pt x="24657" y="14680"/>
                  </a:lnTo>
                  <a:lnTo>
                    <a:pt x="24411" y="16147"/>
                  </a:lnTo>
                  <a:lnTo>
                    <a:pt x="23846" y="19382"/>
                  </a:lnTo>
                  <a:lnTo>
                    <a:pt x="23551" y="21094"/>
                  </a:lnTo>
                  <a:lnTo>
                    <a:pt x="23404" y="21954"/>
                  </a:lnTo>
                  <a:lnTo>
                    <a:pt x="23264" y="22831"/>
                  </a:lnTo>
                  <a:lnTo>
                    <a:pt x="23133" y="23699"/>
                  </a:lnTo>
                  <a:lnTo>
                    <a:pt x="23010" y="24568"/>
                  </a:lnTo>
                  <a:lnTo>
                    <a:pt x="22896" y="25428"/>
                  </a:lnTo>
                  <a:lnTo>
                    <a:pt x="22789" y="26280"/>
                  </a:lnTo>
                  <a:lnTo>
                    <a:pt x="22699" y="27115"/>
                  </a:lnTo>
                  <a:lnTo>
                    <a:pt x="22617" y="27943"/>
                  </a:lnTo>
                  <a:lnTo>
                    <a:pt x="22560" y="28745"/>
                  </a:lnTo>
                  <a:lnTo>
                    <a:pt x="22511" y="29523"/>
                  </a:lnTo>
                  <a:lnTo>
                    <a:pt x="22503" y="29908"/>
                  </a:lnTo>
                  <a:lnTo>
                    <a:pt x="22494" y="30277"/>
                  </a:lnTo>
                  <a:lnTo>
                    <a:pt x="22486" y="30646"/>
                  </a:lnTo>
                  <a:lnTo>
                    <a:pt x="22486" y="31006"/>
                  </a:lnTo>
                  <a:lnTo>
                    <a:pt x="22494" y="31350"/>
                  </a:lnTo>
                  <a:lnTo>
                    <a:pt x="22511" y="31694"/>
                  </a:lnTo>
                  <a:lnTo>
                    <a:pt x="22535" y="32022"/>
                  </a:lnTo>
                  <a:lnTo>
                    <a:pt x="22560" y="32350"/>
                  </a:lnTo>
                  <a:lnTo>
                    <a:pt x="22560" y="32350"/>
                  </a:lnTo>
                  <a:lnTo>
                    <a:pt x="22601" y="32776"/>
                  </a:lnTo>
                  <a:lnTo>
                    <a:pt x="22650" y="33210"/>
                  </a:lnTo>
                  <a:lnTo>
                    <a:pt x="22716" y="33652"/>
                  </a:lnTo>
                  <a:lnTo>
                    <a:pt x="22781" y="34086"/>
                  </a:lnTo>
                  <a:lnTo>
                    <a:pt x="22855" y="34529"/>
                  </a:lnTo>
                  <a:lnTo>
                    <a:pt x="22945" y="34955"/>
                  </a:lnTo>
                  <a:lnTo>
                    <a:pt x="23035" y="35372"/>
                  </a:lnTo>
                  <a:lnTo>
                    <a:pt x="23133" y="35782"/>
                  </a:lnTo>
                  <a:lnTo>
                    <a:pt x="23240" y="36175"/>
                  </a:lnTo>
                  <a:lnTo>
                    <a:pt x="23363" y="36544"/>
                  </a:lnTo>
                  <a:lnTo>
                    <a:pt x="23486" y="36896"/>
                  </a:lnTo>
                  <a:lnTo>
                    <a:pt x="23617" y="37215"/>
                  </a:lnTo>
                  <a:lnTo>
                    <a:pt x="23690" y="37363"/>
                  </a:lnTo>
                  <a:lnTo>
                    <a:pt x="23764" y="37502"/>
                  </a:lnTo>
                  <a:lnTo>
                    <a:pt x="23838" y="37633"/>
                  </a:lnTo>
                  <a:lnTo>
                    <a:pt x="23912" y="37764"/>
                  </a:lnTo>
                  <a:lnTo>
                    <a:pt x="23985" y="37879"/>
                  </a:lnTo>
                  <a:lnTo>
                    <a:pt x="24067" y="37977"/>
                  </a:lnTo>
                  <a:lnTo>
                    <a:pt x="24149" y="38076"/>
                  </a:lnTo>
                  <a:lnTo>
                    <a:pt x="24239" y="38157"/>
                  </a:lnTo>
                  <a:lnTo>
                    <a:pt x="24239" y="38157"/>
                  </a:lnTo>
                  <a:lnTo>
                    <a:pt x="24444" y="38362"/>
                  </a:lnTo>
                  <a:lnTo>
                    <a:pt x="24632" y="38559"/>
                  </a:lnTo>
                  <a:lnTo>
                    <a:pt x="24804" y="38755"/>
                  </a:lnTo>
                  <a:lnTo>
                    <a:pt x="24952" y="38952"/>
                  </a:lnTo>
                  <a:lnTo>
                    <a:pt x="25075" y="39140"/>
                  </a:lnTo>
                  <a:lnTo>
                    <a:pt x="25173" y="39321"/>
                  </a:lnTo>
                  <a:lnTo>
                    <a:pt x="25214" y="39411"/>
                  </a:lnTo>
                  <a:lnTo>
                    <a:pt x="25247" y="39501"/>
                  </a:lnTo>
                  <a:lnTo>
                    <a:pt x="25271" y="39591"/>
                  </a:lnTo>
                  <a:lnTo>
                    <a:pt x="25296" y="39681"/>
                  </a:lnTo>
                  <a:lnTo>
                    <a:pt x="25312" y="39763"/>
                  </a:lnTo>
                  <a:lnTo>
                    <a:pt x="25320" y="39853"/>
                  </a:lnTo>
                  <a:lnTo>
                    <a:pt x="25320" y="39935"/>
                  </a:lnTo>
                  <a:lnTo>
                    <a:pt x="25320" y="40025"/>
                  </a:lnTo>
                  <a:lnTo>
                    <a:pt x="25312" y="40107"/>
                  </a:lnTo>
                  <a:lnTo>
                    <a:pt x="25296" y="40189"/>
                  </a:lnTo>
                  <a:lnTo>
                    <a:pt x="25271" y="40271"/>
                  </a:lnTo>
                  <a:lnTo>
                    <a:pt x="25239" y="40353"/>
                  </a:lnTo>
                  <a:lnTo>
                    <a:pt x="25206" y="40427"/>
                  </a:lnTo>
                  <a:lnTo>
                    <a:pt x="25165" y="40508"/>
                  </a:lnTo>
                  <a:lnTo>
                    <a:pt x="25107" y="40590"/>
                  </a:lnTo>
                  <a:lnTo>
                    <a:pt x="25050" y="40664"/>
                  </a:lnTo>
                  <a:lnTo>
                    <a:pt x="24993" y="40738"/>
                  </a:lnTo>
                  <a:lnTo>
                    <a:pt x="24919" y="40820"/>
                  </a:lnTo>
                  <a:lnTo>
                    <a:pt x="24837" y="40893"/>
                  </a:lnTo>
                  <a:lnTo>
                    <a:pt x="24755" y="40967"/>
                  </a:lnTo>
                  <a:lnTo>
                    <a:pt x="24755" y="40967"/>
                  </a:lnTo>
                  <a:lnTo>
                    <a:pt x="24518" y="41147"/>
                  </a:lnTo>
                  <a:lnTo>
                    <a:pt x="24272" y="41328"/>
                  </a:lnTo>
                  <a:lnTo>
                    <a:pt x="24010" y="41508"/>
                  </a:lnTo>
                  <a:lnTo>
                    <a:pt x="23731" y="41680"/>
                  </a:lnTo>
                  <a:lnTo>
                    <a:pt x="23445" y="41852"/>
                  </a:lnTo>
                  <a:lnTo>
                    <a:pt x="23142" y="42016"/>
                  </a:lnTo>
                  <a:lnTo>
                    <a:pt x="22830" y="42180"/>
                  </a:lnTo>
                  <a:lnTo>
                    <a:pt x="22511" y="42335"/>
                  </a:lnTo>
                  <a:lnTo>
                    <a:pt x="22175" y="42491"/>
                  </a:lnTo>
                  <a:lnTo>
                    <a:pt x="21839" y="42638"/>
                  </a:lnTo>
                  <a:lnTo>
                    <a:pt x="21479" y="42786"/>
                  </a:lnTo>
                  <a:lnTo>
                    <a:pt x="21118" y="42925"/>
                  </a:lnTo>
                  <a:lnTo>
                    <a:pt x="20750" y="43056"/>
                  </a:lnTo>
                  <a:lnTo>
                    <a:pt x="20373" y="43187"/>
                  </a:lnTo>
                  <a:lnTo>
                    <a:pt x="19980" y="43310"/>
                  </a:lnTo>
                  <a:lnTo>
                    <a:pt x="19586" y="43425"/>
                  </a:lnTo>
                  <a:lnTo>
                    <a:pt x="19185" y="43539"/>
                  </a:lnTo>
                  <a:lnTo>
                    <a:pt x="18775" y="43646"/>
                  </a:lnTo>
                  <a:lnTo>
                    <a:pt x="18358" y="43744"/>
                  </a:lnTo>
                  <a:lnTo>
                    <a:pt x="17940" y="43834"/>
                  </a:lnTo>
                  <a:lnTo>
                    <a:pt x="17514" y="43924"/>
                  </a:lnTo>
                  <a:lnTo>
                    <a:pt x="17080" y="44006"/>
                  </a:lnTo>
                  <a:lnTo>
                    <a:pt x="16646" y="44080"/>
                  </a:lnTo>
                  <a:lnTo>
                    <a:pt x="16203" y="44146"/>
                  </a:lnTo>
                  <a:lnTo>
                    <a:pt x="15761" y="44203"/>
                  </a:lnTo>
                  <a:lnTo>
                    <a:pt x="15319" y="44252"/>
                  </a:lnTo>
                  <a:lnTo>
                    <a:pt x="14868" y="44301"/>
                  </a:lnTo>
                  <a:lnTo>
                    <a:pt x="14417" y="44342"/>
                  </a:lnTo>
                  <a:lnTo>
                    <a:pt x="13967" y="44367"/>
                  </a:lnTo>
                  <a:lnTo>
                    <a:pt x="13508" y="44391"/>
                  </a:lnTo>
                  <a:lnTo>
                    <a:pt x="13058" y="44408"/>
                  </a:lnTo>
                  <a:lnTo>
                    <a:pt x="12599" y="44408"/>
                  </a:lnTo>
                  <a:lnTo>
                    <a:pt x="12140" y="44408"/>
                  </a:lnTo>
                  <a:lnTo>
                    <a:pt x="11690" y="44399"/>
                  </a:lnTo>
                  <a:lnTo>
                    <a:pt x="11231" y="44383"/>
                  </a:lnTo>
                  <a:lnTo>
                    <a:pt x="10780" y="44350"/>
                  </a:lnTo>
                  <a:lnTo>
                    <a:pt x="10330" y="44318"/>
                  </a:lnTo>
                  <a:lnTo>
                    <a:pt x="9879" y="44268"/>
                  </a:lnTo>
                  <a:lnTo>
                    <a:pt x="9429" y="44211"/>
                  </a:lnTo>
                  <a:lnTo>
                    <a:pt x="8986" y="44146"/>
                  </a:lnTo>
                  <a:lnTo>
                    <a:pt x="8552" y="44072"/>
                  </a:lnTo>
                  <a:lnTo>
                    <a:pt x="8110" y="43990"/>
                  </a:lnTo>
                  <a:lnTo>
                    <a:pt x="7684" y="43900"/>
                  </a:lnTo>
                  <a:lnTo>
                    <a:pt x="7258" y="43793"/>
                  </a:lnTo>
                  <a:lnTo>
                    <a:pt x="6832" y="43679"/>
                  </a:lnTo>
                  <a:lnTo>
                    <a:pt x="6422" y="43556"/>
                  </a:lnTo>
                  <a:lnTo>
                    <a:pt x="6013" y="43416"/>
                  </a:lnTo>
                  <a:lnTo>
                    <a:pt x="5603" y="43269"/>
                  </a:lnTo>
                  <a:lnTo>
                    <a:pt x="5210" y="43113"/>
                  </a:lnTo>
                  <a:lnTo>
                    <a:pt x="4825" y="42950"/>
                  </a:lnTo>
                  <a:lnTo>
                    <a:pt x="4440" y="42769"/>
                  </a:lnTo>
                  <a:lnTo>
                    <a:pt x="4071" y="42581"/>
                  </a:lnTo>
                  <a:lnTo>
                    <a:pt x="3711" y="42376"/>
                  </a:lnTo>
                  <a:lnTo>
                    <a:pt x="3359" y="42163"/>
                  </a:lnTo>
                  <a:lnTo>
                    <a:pt x="3015" y="41942"/>
                  </a:lnTo>
                  <a:lnTo>
                    <a:pt x="2679" y="41704"/>
                  </a:lnTo>
                  <a:lnTo>
                    <a:pt x="2351" y="41451"/>
                  </a:lnTo>
                  <a:lnTo>
                    <a:pt x="2040" y="41188"/>
                  </a:lnTo>
                  <a:lnTo>
                    <a:pt x="1745" y="40918"/>
                  </a:lnTo>
                  <a:lnTo>
                    <a:pt x="1458" y="40631"/>
                  </a:lnTo>
                  <a:lnTo>
                    <a:pt x="1180" y="40336"/>
                  </a:lnTo>
                  <a:lnTo>
                    <a:pt x="918" y="40025"/>
                  </a:lnTo>
                  <a:lnTo>
                    <a:pt x="664" y="39697"/>
                  </a:lnTo>
                  <a:lnTo>
                    <a:pt x="426" y="39362"/>
                  </a:lnTo>
                  <a:lnTo>
                    <a:pt x="426" y="39362"/>
                  </a:lnTo>
                  <a:lnTo>
                    <a:pt x="336" y="39206"/>
                  </a:lnTo>
                  <a:lnTo>
                    <a:pt x="254" y="39067"/>
                  </a:lnTo>
                  <a:lnTo>
                    <a:pt x="189" y="38927"/>
                  </a:lnTo>
                  <a:lnTo>
                    <a:pt x="131" y="38796"/>
                  </a:lnTo>
                  <a:lnTo>
                    <a:pt x="82" y="38674"/>
                  </a:lnTo>
                  <a:lnTo>
                    <a:pt x="49" y="38551"/>
                  </a:lnTo>
                  <a:lnTo>
                    <a:pt x="25" y="38436"/>
                  </a:lnTo>
                  <a:lnTo>
                    <a:pt x="8" y="38321"/>
                  </a:lnTo>
                  <a:lnTo>
                    <a:pt x="0" y="38215"/>
                  </a:lnTo>
                  <a:lnTo>
                    <a:pt x="8" y="38108"/>
                  </a:lnTo>
                  <a:lnTo>
                    <a:pt x="17" y="38002"/>
                  </a:lnTo>
                  <a:lnTo>
                    <a:pt x="25" y="37904"/>
                  </a:lnTo>
                  <a:lnTo>
                    <a:pt x="49" y="37805"/>
                  </a:lnTo>
                  <a:lnTo>
                    <a:pt x="74" y="37707"/>
                  </a:lnTo>
                  <a:lnTo>
                    <a:pt x="140" y="37502"/>
                  </a:lnTo>
                  <a:lnTo>
                    <a:pt x="287" y="37093"/>
                  </a:lnTo>
                  <a:lnTo>
                    <a:pt x="361" y="36871"/>
                  </a:lnTo>
                  <a:lnTo>
                    <a:pt x="434" y="36634"/>
                  </a:lnTo>
                  <a:lnTo>
                    <a:pt x="467" y="36511"/>
                  </a:lnTo>
                  <a:lnTo>
                    <a:pt x="492" y="36380"/>
                  </a:lnTo>
                  <a:lnTo>
                    <a:pt x="516" y="36241"/>
                  </a:lnTo>
                  <a:lnTo>
                    <a:pt x="533" y="36093"/>
                  </a:lnTo>
                  <a:lnTo>
                    <a:pt x="541" y="35946"/>
                  </a:lnTo>
                  <a:lnTo>
                    <a:pt x="549" y="35790"/>
                  </a:lnTo>
                  <a:lnTo>
                    <a:pt x="549" y="35618"/>
                  </a:lnTo>
                  <a:lnTo>
                    <a:pt x="533" y="35446"/>
                  </a:lnTo>
                  <a:lnTo>
                    <a:pt x="533" y="35446"/>
                  </a:lnTo>
                  <a:lnTo>
                    <a:pt x="484" y="34766"/>
                  </a:lnTo>
                  <a:lnTo>
                    <a:pt x="434" y="34037"/>
                  </a:lnTo>
                  <a:lnTo>
                    <a:pt x="393" y="33259"/>
                  </a:lnTo>
                  <a:lnTo>
                    <a:pt x="361" y="32448"/>
                  </a:lnTo>
                  <a:lnTo>
                    <a:pt x="336" y="31596"/>
                  </a:lnTo>
                  <a:lnTo>
                    <a:pt x="320" y="30703"/>
                  </a:lnTo>
                  <a:lnTo>
                    <a:pt x="312" y="29777"/>
                  </a:lnTo>
                  <a:lnTo>
                    <a:pt x="312" y="28827"/>
                  </a:lnTo>
                  <a:lnTo>
                    <a:pt x="328" y="27844"/>
                  </a:lnTo>
                  <a:lnTo>
                    <a:pt x="361" y="26845"/>
                  </a:lnTo>
                  <a:lnTo>
                    <a:pt x="402" y="25821"/>
                  </a:lnTo>
                  <a:lnTo>
                    <a:pt x="459" y="24772"/>
                  </a:lnTo>
                  <a:lnTo>
                    <a:pt x="525" y="23716"/>
                  </a:lnTo>
                  <a:lnTo>
                    <a:pt x="615" y="22643"/>
                  </a:lnTo>
                  <a:lnTo>
                    <a:pt x="713" y="21561"/>
                  </a:lnTo>
                  <a:lnTo>
                    <a:pt x="836" y="20472"/>
                  </a:lnTo>
                  <a:lnTo>
                    <a:pt x="975" y="19374"/>
                  </a:lnTo>
                  <a:lnTo>
                    <a:pt x="1131" y="18285"/>
                  </a:lnTo>
                  <a:lnTo>
                    <a:pt x="1213" y="17736"/>
                  </a:lnTo>
                  <a:lnTo>
                    <a:pt x="1303" y="17187"/>
                  </a:lnTo>
                  <a:lnTo>
                    <a:pt x="1401" y="16646"/>
                  </a:lnTo>
                  <a:lnTo>
                    <a:pt x="1499" y="16106"/>
                  </a:lnTo>
                  <a:lnTo>
                    <a:pt x="1606" y="15565"/>
                  </a:lnTo>
                  <a:lnTo>
                    <a:pt x="1721" y="15024"/>
                  </a:lnTo>
                  <a:lnTo>
                    <a:pt x="1835" y="14492"/>
                  </a:lnTo>
                  <a:lnTo>
                    <a:pt x="1958" y="13951"/>
                  </a:lnTo>
                  <a:lnTo>
                    <a:pt x="2081" y="13427"/>
                  </a:lnTo>
                  <a:lnTo>
                    <a:pt x="2220" y="12903"/>
                  </a:lnTo>
                  <a:lnTo>
                    <a:pt x="2359" y="12378"/>
                  </a:lnTo>
                  <a:lnTo>
                    <a:pt x="2499" y="11862"/>
                  </a:lnTo>
                  <a:lnTo>
                    <a:pt x="2654" y="11346"/>
                  </a:lnTo>
                  <a:lnTo>
                    <a:pt x="2810" y="10847"/>
                  </a:lnTo>
                  <a:lnTo>
                    <a:pt x="2974" y="10339"/>
                  </a:lnTo>
                  <a:lnTo>
                    <a:pt x="3146" y="9847"/>
                  </a:lnTo>
                  <a:lnTo>
                    <a:pt x="3318" y="9356"/>
                  </a:lnTo>
                  <a:lnTo>
                    <a:pt x="3506" y="8872"/>
                  </a:lnTo>
                  <a:lnTo>
                    <a:pt x="3695" y="8397"/>
                  </a:lnTo>
                  <a:lnTo>
                    <a:pt x="3891" y="7930"/>
                  </a:lnTo>
                  <a:lnTo>
                    <a:pt x="4096" y="7472"/>
                  </a:lnTo>
                  <a:lnTo>
                    <a:pt x="4301" y="7021"/>
                  </a:lnTo>
                  <a:lnTo>
                    <a:pt x="4522" y="6579"/>
                  </a:lnTo>
                  <a:lnTo>
                    <a:pt x="4743" y="6145"/>
                  </a:lnTo>
                  <a:lnTo>
                    <a:pt x="4981" y="5719"/>
                  </a:lnTo>
                  <a:lnTo>
                    <a:pt x="5218" y="5301"/>
                  </a:lnTo>
                  <a:lnTo>
                    <a:pt x="5464" y="4891"/>
                  </a:lnTo>
                  <a:lnTo>
                    <a:pt x="5718" y="4498"/>
                  </a:lnTo>
                  <a:lnTo>
                    <a:pt x="5718" y="4498"/>
                  </a:lnTo>
                  <a:lnTo>
                    <a:pt x="5824" y="4342"/>
                  </a:lnTo>
                  <a:lnTo>
                    <a:pt x="5939" y="4195"/>
                  </a:lnTo>
                  <a:lnTo>
                    <a:pt x="6062" y="4048"/>
                  </a:lnTo>
                  <a:lnTo>
                    <a:pt x="6185" y="3908"/>
                  </a:lnTo>
                  <a:lnTo>
                    <a:pt x="6324" y="3769"/>
                  </a:lnTo>
                  <a:lnTo>
                    <a:pt x="6463" y="3638"/>
                  </a:lnTo>
                  <a:lnTo>
                    <a:pt x="6603" y="3515"/>
                  </a:lnTo>
                  <a:lnTo>
                    <a:pt x="6758" y="3392"/>
                  </a:lnTo>
                  <a:lnTo>
                    <a:pt x="6914" y="3269"/>
                  </a:lnTo>
                  <a:lnTo>
                    <a:pt x="7086" y="3155"/>
                  </a:lnTo>
                  <a:lnTo>
                    <a:pt x="7258" y="3040"/>
                  </a:lnTo>
                  <a:lnTo>
                    <a:pt x="7438" y="2925"/>
                  </a:lnTo>
                  <a:lnTo>
                    <a:pt x="7815" y="2704"/>
                  </a:lnTo>
                  <a:lnTo>
                    <a:pt x="8225" y="2483"/>
                  </a:lnTo>
                  <a:lnTo>
                    <a:pt x="8667" y="2270"/>
                  </a:lnTo>
                  <a:lnTo>
                    <a:pt x="9134" y="2049"/>
                  </a:lnTo>
                  <a:lnTo>
                    <a:pt x="9634" y="1828"/>
                  </a:lnTo>
                  <a:lnTo>
                    <a:pt x="10166" y="1598"/>
                  </a:lnTo>
                  <a:lnTo>
                    <a:pt x="11321" y="1099"/>
                  </a:lnTo>
                  <a:lnTo>
                    <a:pt x="11952" y="828"/>
                  </a:lnTo>
                  <a:lnTo>
                    <a:pt x="12615" y="533"/>
                  </a:lnTo>
                  <a:lnTo>
                    <a:pt x="12615" y="5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4"/>
            <p:cNvSpPr/>
            <p:nvPr/>
          </p:nvSpPr>
          <p:spPr>
            <a:xfrm>
              <a:off x="5946980" y="1395259"/>
              <a:ext cx="60955" cy="173371"/>
            </a:xfrm>
            <a:custGeom>
              <a:rect b="b" l="l" r="r" t="t"/>
              <a:pathLst>
                <a:path extrusionOk="0" h="9184" w="3229">
                  <a:moveTo>
                    <a:pt x="746" y="1"/>
                  </a:moveTo>
                  <a:lnTo>
                    <a:pt x="746" y="1"/>
                  </a:lnTo>
                  <a:lnTo>
                    <a:pt x="672" y="91"/>
                  </a:lnTo>
                  <a:lnTo>
                    <a:pt x="607" y="189"/>
                  </a:lnTo>
                  <a:lnTo>
                    <a:pt x="550" y="296"/>
                  </a:lnTo>
                  <a:lnTo>
                    <a:pt x="492" y="418"/>
                  </a:lnTo>
                  <a:lnTo>
                    <a:pt x="435" y="558"/>
                  </a:lnTo>
                  <a:lnTo>
                    <a:pt x="377" y="697"/>
                  </a:lnTo>
                  <a:lnTo>
                    <a:pt x="328" y="853"/>
                  </a:lnTo>
                  <a:lnTo>
                    <a:pt x="287" y="1016"/>
                  </a:lnTo>
                  <a:lnTo>
                    <a:pt x="246" y="1188"/>
                  </a:lnTo>
                  <a:lnTo>
                    <a:pt x="205" y="1369"/>
                  </a:lnTo>
                  <a:lnTo>
                    <a:pt x="140" y="1754"/>
                  </a:lnTo>
                  <a:lnTo>
                    <a:pt x="83" y="2171"/>
                  </a:lnTo>
                  <a:lnTo>
                    <a:pt x="42" y="2614"/>
                  </a:lnTo>
                  <a:lnTo>
                    <a:pt x="17" y="3073"/>
                  </a:lnTo>
                  <a:lnTo>
                    <a:pt x="1" y="3556"/>
                  </a:lnTo>
                  <a:lnTo>
                    <a:pt x="1" y="4039"/>
                  </a:lnTo>
                  <a:lnTo>
                    <a:pt x="17" y="4539"/>
                  </a:lnTo>
                  <a:lnTo>
                    <a:pt x="50" y="5047"/>
                  </a:lnTo>
                  <a:lnTo>
                    <a:pt x="91" y="5555"/>
                  </a:lnTo>
                  <a:lnTo>
                    <a:pt x="148" y="6062"/>
                  </a:lnTo>
                  <a:lnTo>
                    <a:pt x="222" y="6554"/>
                  </a:lnTo>
                  <a:lnTo>
                    <a:pt x="222" y="6554"/>
                  </a:lnTo>
                  <a:lnTo>
                    <a:pt x="640" y="9183"/>
                  </a:lnTo>
                  <a:lnTo>
                    <a:pt x="640" y="9183"/>
                  </a:lnTo>
                  <a:lnTo>
                    <a:pt x="1041" y="7979"/>
                  </a:lnTo>
                  <a:lnTo>
                    <a:pt x="1926" y="5301"/>
                  </a:lnTo>
                  <a:lnTo>
                    <a:pt x="2393" y="3843"/>
                  </a:lnTo>
                  <a:lnTo>
                    <a:pt x="2810" y="2548"/>
                  </a:lnTo>
                  <a:lnTo>
                    <a:pt x="3105" y="1590"/>
                  </a:lnTo>
                  <a:lnTo>
                    <a:pt x="3195" y="1295"/>
                  </a:lnTo>
                  <a:lnTo>
                    <a:pt x="3228" y="1147"/>
                  </a:lnTo>
                  <a:lnTo>
                    <a:pt x="3228" y="1147"/>
                  </a:lnTo>
                  <a:lnTo>
                    <a:pt x="3220" y="1115"/>
                  </a:lnTo>
                  <a:lnTo>
                    <a:pt x="3204" y="1074"/>
                  </a:lnTo>
                  <a:lnTo>
                    <a:pt x="3171" y="1033"/>
                  </a:lnTo>
                  <a:lnTo>
                    <a:pt x="3130" y="992"/>
                  </a:lnTo>
                  <a:lnTo>
                    <a:pt x="3073" y="951"/>
                  </a:lnTo>
                  <a:lnTo>
                    <a:pt x="3007" y="910"/>
                  </a:lnTo>
                  <a:lnTo>
                    <a:pt x="2851" y="820"/>
                  </a:lnTo>
                  <a:lnTo>
                    <a:pt x="2663" y="722"/>
                  </a:lnTo>
                  <a:lnTo>
                    <a:pt x="2450" y="631"/>
                  </a:lnTo>
                  <a:lnTo>
                    <a:pt x="2229" y="533"/>
                  </a:lnTo>
                  <a:lnTo>
                    <a:pt x="1991" y="443"/>
                  </a:lnTo>
                  <a:lnTo>
                    <a:pt x="1533" y="271"/>
                  </a:lnTo>
                  <a:lnTo>
                    <a:pt x="1131" y="132"/>
                  </a:lnTo>
                  <a:lnTo>
                    <a:pt x="746" y="1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5981167" y="1531347"/>
              <a:ext cx="224548" cy="333565"/>
            </a:xfrm>
            <a:custGeom>
              <a:rect b="b" l="l" r="r" t="t"/>
              <a:pathLst>
                <a:path extrusionOk="0" h="17670" w="11895">
                  <a:moveTo>
                    <a:pt x="11894" y="0"/>
                  </a:moveTo>
                  <a:lnTo>
                    <a:pt x="11894" y="0"/>
                  </a:lnTo>
                  <a:lnTo>
                    <a:pt x="11689" y="778"/>
                  </a:lnTo>
                  <a:lnTo>
                    <a:pt x="11501" y="1524"/>
                  </a:lnTo>
                  <a:lnTo>
                    <a:pt x="11329" y="2237"/>
                  </a:lnTo>
                  <a:lnTo>
                    <a:pt x="11173" y="2925"/>
                  </a:lnTo>
                  <a:lnTo>
                    <a:pt x="11042" y="3580"/>
                  </a:lnTo>
                  <a:lnTo>
                    <a:pt x="10919" y="4203"/>
                  </a:lnTo>
                  <a:lnTo>
                    <a:pt x="10813" y="4801"/>
                  </a:lnTo>
                  <a:lnTo>
                    <a:pt x="10723" y="5374"/>
                  </a:lnTo>
                  <a:lnTo>
                    <a:pt x="10649" y="5915"/>
                  </a:lnTo>
                  <a:lnTo>
                    <a:pt x="10584" y="6431"/>
                  </a:lnTo>
                  <a:lnTo>
                    <a:pt x="10526" y="6914"/>
                  </a:lnTo>
                  <a:lnTo>
                    <a:pt x="10485" y="7373"/>
                  </a:lnTo>
                  <a:lnTo>
                    <a:pt x="10452" y="7807"/>
                  </a:lnTo>
                  <a:lnTo>
                    <a:pt x="10428" y="8216"/>
                  </a:lnTo>
                  <a:lnTo>
                    <a:pt x="10412" y="8593"/>
                  </a:lnTo>
                  <a:lnTo>
                    <a:pt x="10412" y="8954"/>
                  </a:lnTo>
                  <a:lnTo>
                    <a:pt x="10412" y="9281"/>
                  </a:lnTo>
                  <a:lnTo>
                    <a:pt x="10412" y="9593"/>
                  </a:lnTo>
                  <a:lnTo>
                    <a:pt x="10428" y="9871"/>
                  </a:lnTo>
                  <a:lnTo>
                    <a:pt x="10436" y="10133"/>
                  </a:lnTo>
                  <a:lnTo>
                    <a:pt x="10461" y="10371"/>
                  </a:lnTo>
                  <a:lnTo>
                    <a:pt x="10477" y="10584"/>
                  </a:lnTo>
                  <a:lnTo>
                    <a:pt x="10526" y="10944"/>
                  </a:lnTo>
                  <a:lnTo>
                    <a:pt x="10575" y="11223"/>
                  </a:lnTo>
                  <a:lnTo>
                    <a:pt x="10616" y="11411"/>
                  </a:lnTo>
                  <a:lnTo>
                    <a:pt x="10657" y="11567"/>
                  </a:lnTo>
                  <a:lnTo>
                    <a:pt x="10657" y="11567"/>
                  </a:lnTo>
                  <a:lnTo>
                    <a:pt x="10600" y="11641"/>
                  </a:lnTo>
                  <a:lnTo>
                    <a:pt x="10412" y="11862"/>
                  </a:lnTo>
                  <a:lnTo>
                    <a:pt x="10100" y="12198"/>
                  </a:lnTo>
                  <a:lnTo>
                    <a:pt x="9904" y="12411"/>
                  </a:lnTo>
                  <a:lnTo>
                    <a:pt x="9674" y="12640"/>
                  </a:lnTo>
                  <a:lnTo>
                    <a:pt x="9420" y="12886"/>
                  </a:lnTo>
                  <a:lnTo>
                    <a:pt x="9142" y="13156"/>
                  </a:lnTo>
                  <a:lnTo>
                    <a:pt x="8831" y="13435"/>
                  </a:lnTo>
                  <a:lnTo>
                    <a:pt x="8495" y="13729"/>
                  </a:lnTo>
                  <a:lnTo>
                    <a:pt x="8126" y="14033"/>
                  </a:lnTo>
                  <a:lnTo>
                    <a:pt x="7741" y="14344"/>
                  </a:lnTo>
                  <a:lnTo>
                    <a:pt x="7323" y="14655"/>
                  </a:lnTo>
                  <a:lnTo>
                    <a:pt x="6889" y="14966"/>
                  </a:lnTo>
                  <a:lnTo>
                    <a:pt x="6889" y="14966"/>
                  </a:lnTo>
                  <a:lnTo>
                    <a:pt x="6086" y="15523"/>
                  </a:lnTo>
                  <a:lnTo>
                    <a:pt x="5390" y="15999"/>
                  </a:lnTo>
                  <a:lnTo>
                    <a:pt x="4776" y="16408"/>
                  </a:lnTo>
                  <a:lnTo>
                    <a:pt x="4251" y="16752"/>
                  </a:lnTo>
                  <a:lnTo>
                    <a:pt x="3801" y="17031"/>
                  </a:lnTo>
                  <a:lnTo>
                    <a:pt x="3424" y="17260"/>
                  </a:lnTo>
                  <a:lnTo>
                    <a:pt x="3105" y="17432"/>
                  </a:lnTo>
                  <a:lnTo>
                    <a:pt x="2974" y="17498"/>
                  </a:lnTo>
                  <a:lnTo>
                    <a:pt x="2851" y="17555"/>
                  </a:lnTo>
                  <a:lnTo>
                    <a:pt x="2744" y="17596"/>
                  </a:lnTo>
                  <a:lnTo>
                    <a:pt x="2646" y="17629"/>
                  </a:lnTo>
                  <a:lnTo>
                    <a:pt x="2556" y="17653"/>
                  </a:lnTo>
                  <a:lnTo>
                    <a:pt x="2482" y="17661"/>
                  </a:lnTo>
                  <a:lnTo>
                    <a:pt x="2408" y="17670"/>
                  </a:lnTo>
                  <a:lnTo>
                    <a:pt x="2351" y="17661"/>
                  </a:lnTo>
                  <a:lnTo>
                    <a:pt x="2302" y="17645"/>
                  </a:lnTo>
                  <a:lnTo>
                    <a:pt x="2253" y="17629"/>
                  </a:lnTo>
                  <a:lnTo>
                    <a:pt x="2212" y="17596"/>
                  </a:lnTo>
                  <a:lnTo>
                    <a:pt x="2179" y="17555"/>
                  </a:lnTo>
                  <a:lnTo>
                    <a:pt x="2146" y="17514"/>
                  </a:lnTo>
                  <a:lnTo>
                    <a:pt x="2122" y="17465"/>
                  </a:lnTo>
                  <a:lnTo>
                    <a:pt x="2072" y="17342"/>
                  </a:lnTo>
                  <a:lnTo>
                    <a:pt x="2032" y="17211"/>
                  </a:lnTo>
                  <a:lnTo>
                    <a:pt x="2032" y="17211"/>
                  </a:lnTo>
                  <a:lnTo>
                    <a:pt x="1991" y="17104"/>
                  </a:lnTo>
                  <a:lnTo>
                    <a:pt x="1933" y="16990"/>
                  </a:lnTo>
                  <a:lnTo>
                    <a:pt x="1868" y="16875"/>
                  </a:lnTo>
                  <a:lnTo>
                    <a:pt x="1802" y="16760"/>
                  </a:lnTo>
                  <a:lnTo>
                    <a:pt x="1638" y="16506"/>
                  </a:lnTo>
                  <a:lnTo>
                    <a:pt x="1565" y="16367"/>
                  </a:lnTo>
                  <a:lnTo>
                    <a:pt x="1483" y="16220"/>
                  </a:lnTo>
                  <a:lnTo>
                    <a:pt x="1417" y="16064"/>
                  </a:lnTo>
                  <a:lnTo>
                    <a:pt x="1360" y="15900"/>
                  </a:lnTo>
                  <a:lnTo>
                    <a:pt x="1311" y="15720"/>
                  </a:lnTo>
                  <a:lnTo>
                    <a:pt x="1278" y="15532"/>
                  </a:lnTo>
                  <a:lnTo>
                    <a:pt x="1270" y="15425"/>
                  </a:lnTo>
                  <a:lnTo>
                    <a:pt x="1262" y="15327"/>
                  </a:lnTo>
                  <a:lnTo>
                    <a:pt x="1262" y="15212"/>
                  </a:lnTo>
                  <a:lnTo>
                    <a:pt x="1270" y="15106"/>
                  </a:lnTo>
                  <a:lnTo>
                    <a:pt x="1278" y="14991"/>
                  </a:lnTo>
                  <a:lnTo>
                    <a:pt x="1294" y="14868"/>
                  </a:lnTo>
                  <a:lnTo>
                    <a:pt x="1319" y="14745"/>
                  </a:lnTo>
                  <a:lnTo>
                    <a:pt x="1352" y="14614"/>
                  </a:lnTo>
                  <a:lnTo>
                    <a:pt x="1352" y="14614"/>
                  </a:lnTo>
                  <a:lnTo>
                    <a:pt x="1393" y="14483"/>
                  </a:lnTo>
                  <a:lnTo>
                    <a:pt x="1450" y="14344"/>
                  </a:lnTo>
                  <a:lnTo>
                    <a:pt x="1507" y="14196"/>
                  </a:lnTo>
                  <a:lnTo>
                    <a:pt x="1573" y="14057"/>
                  </a:lnTo>
                  <a:lnTo>
                    <a:pt x="1728" y="13762"/>
                  </a:lnTo>
                  <a:lnTo>
                    <a:pt x="1884" y="13476"/>
                  </a:lnTo>
                  <a:lnTo>
                    <a:pt x="2023" y="13181"/>
                  </a:lnTo>
                  <a:lnTo>
                    <a:pt x="2089" y="13033"/>
                  </a:lnTo>
                  <a:lnTo>
                    <a:pt x="2138" y="12894"/>
                  </a:lnTo>
                  <a:lnTo>
                    <a:pt x="2187" y="12755"/>
                  </a:lnTo>
                  <a:lnTo>
                    <a:pt x="2212" y="12615"/>
                  </a:lnTo>
                  <a:lnTo>
                    <a:pt x="2228" y="12476"/>
                  </a:lnTo>
                  <a:lnTo>
                    <a:pt x="2236" y="12345"/>
                  </a:lnTo>
                  <a:lnTo>
                    <a:pt x="2236" y="12345"/>
                  </a:lnTo>
                  <a:lnTo>
                    <a:pt x="2212" y="11952"/>
                  </a:lnTo>
                  <a:lnTo>
                    <a:pt x="2195" y="11542"/>
                  </a:lnTo>
                  <a:lnTo>
                    <a:pt x="2171" y="11149"/>
                  </a:lnTo>
                  <a:lnTo>
                    <a:pt x="2138" y="10756"/>
                  </a:lnTo>
                  <a:lnTo>
                    <a:pt x="2113" y="10567"/>
                  </a:lnTo>
                  <a:lnTo>
                    <a:pt x="2089" y="10387"/>
                  </a:lnTo>
                  <a:lnTo>
                    <a:pt x="2048" y="10215"/>
                  </a:lnTo>
                  <a:lnTo>
                    <a:pt x="2007" y="10051"/>
                  </a:lnTo>
                  <a:lnTo>
                    <a:pt x="1958" y="9904"/>
                  </a:lnTo>
                  <a:lnTo>
                    <a:pt x="1900" y="9757"/>
                  </a:lnTo>
                  <a:lnTo>
                    <a:pt x="1827" y="9634"/>
                  </a:lnTo>
                  <a:lnTo>
                    <a:pt x="1745" y="9519"/>
                  </a:lnTo>
                  <a:lnTo>
                    <a:pt x="1745" y="9519"/>
                  </a:lnTo>
                  <a:lnTo>
                    <a:pt x="1302" y="8978"/>
                  </a:lnTo>
                  <a:lnTo>
                    <a:pt x="926" y="8544"/>
                  </a:lnTo>
                  <a:lnTo>
                    <a:pt x="631" y="8208"/>
                  </a:lnTo>
                  <a:lnTo>
                    <a:pt x="393" y="7963"/>
                  </a:lnTo>
                  <a:lnTo>
                    <a:pt x="213" y="7791"/>
                  </a:lnTo>
                  <a:lnTo>
                    <a:pt x="90" y="7684"/>
                  </a:lnTo>
                  <a:lnTo>
                    <a:pt x="0" y="7610"/>
                  </a:lnTo>
                  <a:lnTo>
                    <a:pt x="0" y="7610"/>
                  </a:lnTo>
                  <a:lnTo>
                    <a:pt x="508" y="7324"/>
                  </a:lnTo>
                  <a:lnTo>
                    <a:pt x="1843" y="6562"/>
                  </a:lnTo>
                  <a:lnTo>
                    <a:pt x="3727" y="5472"/>
                  </a:lnTo>
                  <a:lnTo>
                    <a:pt x="4792" y="4842"/>
                  </a:lnTo>
                  <a:lnTo>
                    <a:pt x="5898" y="4186"/>
                  </a:lnTo>
                  <a:lnTo>
                    <a:pt x="7004" y="3515"/>
                  </a:lnTo>
                  <a:lnTo>
                    <a:pt x="8069" y="2851"/>
                  </a:lnTo>
                  <a:lnTo>
                    <a:pt x="9076" y="2212"/>
                  </a:lnTo>
                  <a:lnTo>
                    <a:pt x="9543" y="1909"/>
                  </a:lnTo>
                  <a:lnTo>
                    <a:pt x="9977" y="1614"/>
                  </a:lnTo>
                  <a:lnTo>
                    <a:pt x="10379" y="1336"/>
                  </a:lnTo>
                  <a:lnTo>
                    <a:pt x="10747" y="1073"/>
                  </a:lnTo>
                  <a:lnTo>
                    <a:pt x="11067" y="836"/>
                  </a:lnTo>
                  <a:lnTo>
                    <a:pt x="11345" y="615"/>
                  </a:lnTo>
                  <a:lnTo>
                    <a:pt x="11567" y="418"/>
                  </a:lnTo>
                  <a:lnTo>
                    <a:pt x="11665" y="336"/>
                  </a:lnTo>
                  <a:lnTo>
                    <a:pt x="11739" y="254"/>
                  </a:lnTo>
                  <a:lnTo>
                    <a:pt x="11804" y="181"/>
                  </a:lnTo>
                  <a:lnTo>
                    <a:pt x="11853" y="115"/>
                  </a:lnTo>
                  <a:lnTo>
                    <a:pt x="11878" y="49"/>
                  </a:lnTo>
                  <a:lnTo>
                    <a:pt x="11894" y="0"/>
                  </a:lnTo>
                  <a:lnTo>
                    <a:pt x="11894" y="0"/>
                  </a:lnTo>
                  <a:close/>
                </a:path>
              </a:pathLst>
            </a:custGeom>
            <a:solidFill>
              <a:srgbClr val="7644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5944356" y="1342988"/>
              <a:ext cx="299246" cy="381665"/>
            </a:xfrm>
            <a:custGeom>
              <a:rect b="b" l="l" r="r" t="t"/>
              <a:pathLst>
                <a:path extrusionOk="0" h="20218" w="15852">
                  <a:moveTo>
                    <a:pt x="123" y="11731"/>
                  </a:moveTo>
                  <a:lnTo>
                    <a:pt x="1049" y="6669"/>
                  </a:lnTo>
                  <a:lnTo>
                    <a:pt x="1049" y="6669"/>
                  </a:lnTo>
                  <a:lnTo>
                    <a:pt x="1131" y="6300"/>
                  </a:lnTo>
                  <a:lnTo>
                    <a:pt x="1221" y="5932"/>
                  </a:lnTo>
                  <a:lnTo>
                    <a:pt x="1336" y="5571"/>
                  </a:lnTo>
                  <a:lnTo>
                    <a:pt x="1467" y="5211"/>
                  </a:lnTo>
                  <a:lnTo>
                    <a:pt x="1614" y="4867"/>
                  </a:lnTo>
                  <a:lnTo>
                    <a:pt x="1778" y="4531"/>
                  </a:lnTo>
                  <a:lnTo>
                    <a:pt x="1950" y="4203"/>
                  </a:lnTo>
                  <a:lnTo>
                    <a:pt x="2138" y="3884"/>
                  </a:lnTo>
                  <a:lnTo>
                    <a:pt x="2343" y="3572"/>
                  </a:lnTo>
                  <a:lnTo>
                    <a:pt x="2564" y="3269"/>
                  </a:lnTo>
                  <a:lnTo>
                    <a:pt x="2794" y="2974"/>
                  </a:lnTo>
                  <a:lnTo>
                    <a:pt x="3040" y="2696"/>
                  </a:lnTo>
                  <a:lnTo>
                    <a:pt x="3293" y="2434"/>
                  </a:lnTo>
                  <a:lnTo>
                    <a:pt x="3556" y="2172"/>
                  </a:lnTo>
                  <a:lnTo>
                    <a:pt x="3834" y="1926"/>
                  </a:lnTo>
                  <a:lnTo>
                    <a:pt x="4121" y="1697"/>
                  </a:lnTo>
                  <a:lnTo>
                    <a:pt x="4416" y="1475"/>
                  </a:lnTo>
                  <a:lnTo>
                    <a:pt x="4719" y="1271"/>
                  </a:lnTo>
                  <a:lnTo>
                    <a:pt x="5030" y="1082"/>
                  </a:lnTo>
                  <a:lnTo>
                    <a:pt x="5350" y="902"/>
                  </a:lnTo>
                  <a:lnTo>
                    <a:pt x="5677" y="738"/>
                  </a:lnTo>
                  <a:lnTo>
                    <a:pt x="6013" y="591"/>
                  </a:lnTo>
                  <a:lnTo>
                    <a:pt x="6357" y="460"/>
                  </a:lnTo>
                  <a:lnTo>
                    <a:pt x="6701" y="337"/>
                  </a:lnTo>
                  <a:lnTo>
                    <a:pt x="7053" y="238"/>
                  </a:lnTo>
                  <a:lnTo>
                    <a:pt x="7406" y="157"/>
                  </a:lnTo>
                  <a:lnTo>
                    <a:pt x="7766" y="91"/>
                  </a:lnTo>
                  <a:lnTo>
                    <a:pt x="8135" y="42"/>
                  </a:lnTo>
                  <a:lnTo>
                    <a:pt x="8495" y="9"/>
                  </a:lnTo>
                  <a:lnTo>
                    <a:pt x="8864" y="1"/>
                  </a:lnTo>
                  <a:lnTo>
                    <a:pt x="9232" y="1"/>
                  </a:lnTo>
                  <a:lnTo>
                    <a:pt x="9609" y="25"/>
                  </a:lnTo>
                  <a:lnTo>
                    <a:pt x="9609" y="25"/>
                  </a:lnTo>
                  <a:lnTo>
                    <a:pt x="9609" y="25"/>
                  </a:lnTo>
                  <a:lnTo>
                    <a:pt x="9634" y="34"/>
                  </a:lnTo>
                  <a:lnTo>
                    <a:pt x="9634" y="34"/>
                  </a:lnTo>
                  <a:lnTo>
                    <a:pt x="9658" y="34"/>
                  </a:lnTo>
                  <a:lnTo>
                    <a:pt x="9658" y="34"/>
                  </a:lnTo>
                  <a:lnTo>
                    <a:pt x="9658" y="34"/>
                  </a:lnTo>
                  <a:lnTo>
                    <a:pt x="9847" y="58"/>
                  </a:lnTo>
                  <a:lnTo>
                    <a:pt x="10027" y="83"/>
                  </a:lnTo>
                  <a:lnTo>
                    <a:pt x="10396" y="148"/>
                  </a:lnTo>
                  <a:lnTo>
                    <a:pt x="10756" y="238"/>
                  </a:lnTo>
                  <a:lnTo>
                    <a:pt x="11108" y="337"/>
                  </a:lnTo>
                  <a:lnTo>
                    <a:pt x="11452" y="460"/>
                  </a:lnTo>
                  <a:lnTo>
                    <a:pt x="11788" y="599"/>
                  </a:lnTo>
                  <a:lnTo>
                    <a:pt x="12124" y="746"/>
                  </a:lnTo>
                  <a:lnTo>
                    <a:pt x="12443" y="918"/>
                  </a:lnTo>
                  <a:lnTo>
                    <a:pt x="12755" y="1099"/>
                  </a:lnTo>
                  <a:lnTo>
                    <a:pt x="13058" y="1303"/>
                  </a:lnTo>
                  <a:lnTo>
                    <a:pt x="13345" y="1508"/>
                  </a:lnTo>
                  <a:lnTo>
                    <a:pt x="13623" y="1738"/>
                  </a:lnTo>
                  <a:lnTo>
                    <a:pt x="13893" y="1975"/>
                  </a:lnTo>
                  <a:lnTo>
                    <a:pt x="14147" y="2221"/>
                  </a:lnTo>
                  <a:lnTo>
                    <a:pt x="14385" y="2483"/>
                  </a:lnTo>
                  <a:lnTo>
                    <a:pt x="14606" y="2753"/>
                  </a:lnTo>
                  <a:lnTo>
                    <a:pt x="14811" y="3032"/>
                  </a:lnTo>
                  <a:lnTo>
                    <a:pt x="14999" y="3318"/>
                  </a:lnTo>
                  <a:lnTo>
                    <a:pt x="15171" y="3622"/>
                  </a:lnTo>
                  <a:lnTo>
                    <a:pt x="15253" y="3777"/>
                  </a:lnTo>
                  <a:lnTo>
                    <a:pt x="15327" y="3925"/>
                  </a:lnTo>
                  <a:lnTo>
                    <a:pt x="15401" y="4089"/>
                  </a:lnTo>
                  <a:lnTo>
                    <a:pt x="15466" y="4244"/>
                  </a:lnTo>
                  <a:lnTo>
                    <a:pt x="15532" y="4408"/>
                  </a:lnTo>
                  <a:lnTo>
                    <a:pt x="15581" y="4564"/>
                  </a:lnTo>
                  <a:lnTo>
                    <a:pt x="15638" y="4727"/>
                  </a:lnTo>
                  <a:lnTo>
                    <a:pt x="15679" y="4891"/>
                  </a:lnTo>
                  <a:lnTo>
                    <a:pt x="15720" y="5063"/>
                  </a:lnTo>
                  <a:lnTo>
                    <a:pt x="15761" y="5227"/>
                  </a:lnTo>
                  <a:lnTo>
                    <a:pt x="15786" y="5399"/>
                  </a:lnTo>
                  <a:lnTo>
                    <a:pt x="15810" y="5571"/>
                  </a:lnTo>
                  <a:lnTo>
                    <a:pt x="15827" y="5743"/>
                  </a:lnTo>
                  <a:lnTo>
                    <a:pt x="15843" y="5915"/>
                  </a:lnTo>
                  <a:lnTo>
                    <a:pt x="15851" y="6087"/>
                  </a:lnTo>
                  <a:lnTo>
                    <a:pt x="15851" y="6259"/>
                  </a:lnTo>
                  <a:lnTo>
                    <a:pt x="15851" y="6440"/>
                  </a:lnTo>
                  <a:lnTo>
                    <a:pt x="15835" y="6620"/>
                  </a:lnTo>
                  <a:lnTo>
                    <a:pt x="15818" y="6792"/>
                  </a:lnTo>
                  <a:lnTo>
                    <a:pt x="15794" y="6972"/>
                  </a:lnTo>
                  <a:lnTo>
                    <a:pt x="15769" y="7152"/>
                  </a:lnTo>
                  <a:lnTo>
                    <a:pt x="15728" y="7332"/>
                  </a:lnTo>
                  <a:lnTo>
                    <a:pt x="15687" y="7513"/>
                  </a:lnTo>
                  <a:lnTo>
                    <a:pt x="15638" y="7693"/>
                  </a:lnTo>
                  <a:lnTo>
                    <a:pt x="15589" y="7873"/>
                  </a:lnTo>
                  <a:lnTo>
                    <a:pt x="15523" y="8053"/>
                  </a:lnTo>
                  <a:lnTo>
                    <a:pt x="14385" y="11174"/>
                  </a:lnTo>
                  <a:lnTo>
                    <a:pt x="14385" y="11174"/>
                  </a:lnTo>
                  <a:lnTo>
                    <a:pt x="14278" y="11469"/>
                  </a:lnTo>
                  <a:lnTo>
                    <a:pt x="14188" y="11764"/>
                  </a:lnTo>
                  <a:lnTo>
                    <a:pt x="14106" y="12051"/>
                  </a:lnTo>
                  <a:lnTo>
                    <a:pt x="14033" y="12329"/>
                  </a:lnTo>
                  <a:lnTo>
                    <a:pt x="13893" y="12870"/>
                  </a:lnTo>
                  <a:lnTo>
                    <a:pt x="13754" y="13402"/>
                  </a:lnTo>
                  <a:lnTo>
                    <a:pt x="13689" y="13656"/>
                  </a:lnTo>
                  <a:lnTo>
                    <a:pt x="13607" y="13910"/>
                  </a:lnTo>
                  <a:lnTo>
                    <a:pt x="13525" y="14164"/>
                  </a:lnTo>
                  <a:lnTo>
                    <a:pt x="13426" y="14410"/>
                  </a:lnTo>
                  <a:lnTo>
                    <a:pt x="13320" y="14656"/>
                  </a:lnTo>
                  <a:lnTo>
                    <a:pt x="13197" y="14901"/>
                  </a:lnTo>
                  <a:lnTo>
                    <a:pt x="13058" y="15147"/>
                  </a:lnTo>
                  <a:lnTo>
                    <a:pt x="12894" y="15393"/>
                  </a:lnTo>
                  <a:lnTo>
                    <a:pt x="12894" y="15393"/>
                  </a:lnTo>
                  <a:lnTo>
                    <a:pt x="12673" y="15712"/>
                  </a:lnTo>
                  <a:lnTo>
                    <a:pt x="12443" y="16016"/>
                  </a:lnTo>
                  <a:lnTo>
                    <a:pt x="12206" y="16310"/>
                  </a:lnTo>
                  <a:lnTo>
                    <a:pt x="11960" y="16597"/>
                  </a:lnTo>
                  <a:lnTo>
                    <a:pt x="11714" y="16867"/>
                  </a:lnTo>
                  <a:lnTo>
                    <a:pt x="11460" y="17138"/>
                  </a:lnTo>
                  <a:lnTo>
                    <a:pt x="11198" y="17384"/>
                  </a:lnTo>
                  <a:lnTo>
                    <a:pt x="10944" y="17629"/>
                  </a:lnTo>
                  <a:lnTo>
                    <a:pt x="10674" y="17859"/>
                  </a:lnTo>
                  <a:lnTo>
                    <a:pt x="10412" y="18080"/>
                  </a:lnTo>
                  <a:lnTo>
                    <a:pt x="10142" y="18293"/>
                  </a:lnTo>
                  <a:lnTo>
                    <a:pt x="9871" y="18489"/>
                  </a:lnTo>
                  <a:lnTo>
                    <a:pt x="9593" y="18678"/>
                  </a:lnTo>
                  <a:lnTo>
                    <a:pt x="9322" y="18858"/>
                  </a:lnTo>
                  <a:lnTo>
                    <a:pt x="9044" y="19022"/>
                  </a:lnTo>
                  <a:lnTo>
                    <a:pt x="8765" y="19177"/>
                  </a:lnTo>
                  <a:lnTo>
                    <a:pt x="8487" y="19325"/>
                  </a:lnTo>
                  <a:lnTo>
                    <a:pt x="8217" y="19456"/>
                  </a:lnTo>
                  <a:lnTo>
                    <a:pt x="7938" y="19579"/>
                  </a:lnTo>
                  <a:lnTo>
                    <a:pt x="7668" y="19694"/>
                  </a:lnTo>
                  <a:lnTo>
                    <a:pt x="7397" y="19792"/>
                  </a:lnTo>
                  <a:lnTo>
                    <a:pt x="7127" y="19882"/>
                  </a:lnTo>
                  <a:lnTo>
                    <a:pt x="6857" y="19964"/>
                  </a:lnTo>
                  <a:lnTo>
                    <a:pt x="6595" y="20038"/>
                  </a:lnTo>
                  <a:lnTo>
                    <a:pt x="6333" y="20095"/>
                  </a:lnTo>
                  <a:lnTo>
                    <a:pt x="6070" y="20136"/>
                  </a:lnTo>
                  <a:lnTo>
                    <a:pt x="5816" y="20177"/>
                  </a:lnTo>
                  <a:lnTo>
                    <a:pt x="5571" y="20201"/>
                  </a:lnTo>
                  <a:lnTo>
                    <a:pt x="5325" y="20210"/>
                  </a:lnTo>
                  <a:lnTo>
                    <a:pt x="5087" y="20218"/>
                  </a:lnTo>
                  <a:lnTo>
                    <a:pt x="4858" y="20210"/>
                  </a:lnTo>
                  <a:lnTo>
                    <a:pt x="4637" y="20185"/>
                  </a:lnTo>
                  <a:lnTo>
                    <a:pt x="4637" y="20185"/>
                  </a:lnTo>
                  <a:lnTo>
                    <a:pt x="4522" y="20169"/>
                  </a:lnTo>
                  <a:lnTo>
                    <a:pt x="4416" y="20152"/>
                  </a:lnTo>
                  <a:lnTo>
                    <a:pt x="4301" y="20128"/>
                  </a:lnTo>
                  <a:lnTo>
                    <a:pt x="4186" y="20095"/>
                  </a:lnTo>
                  <a:lnTo>
                    <a:pt x="3957" y="20013"/>
                  </a:lnTo>
                  <a:lnTo>
                    <a:pt x="3736" y="19915"/>
                  </a:lnTo>
                  <a:lnTo>
                    <a:pt x="3506" y="19800"/>
                  </a:lnTo>
                  <a:lnTo>
                    <a:pt x="3277" y="19661"/>
                  </a:lnTo>
                  <a:lnTo>
                    <a:pt x="3056" y="19505"/>
                  </a:lnTo>
                  <a:lnTo>
                    <a:pt x="2835" y="19325"/>
                  </a:lnTo>
                  <a:lnTo>
                    <a:pt x="2614" y="19137"/>
                  </a:lnTo>
                  <a:lnTo>
                    <a:pt x="2392" y="18932"/>
                  </a:lnTo>
                  <a:lnTo>
                    <a:pt x="2179" y="18711"/>
                  </a:lnTo>
                  <a:lnTo>
                    <a:pt x="1975" y="18473"/>
                  </a:lnTo>
                  <a:lnTo>
                    <a:pt x="1770" y="18219"/>
                  </a:lnTo>
                  <a:lnTo>
                    <a:pt x="1581" y="17957"/>
                  </a:lnTo>
                  <a:lnTo>
                    <a:pt x="1393" y="17678"/>
                  </a:lnTo>
                  <a:lnTo>
                    <a:pt x="1213" y="17392"/>
                  </a:lnTo>
                  <a:lnTo>
                    <a:pt x="1049" y="17089"/>
                  </a:lnTo>
                  <a:lnTo>
                    <a:pt x="885" y="16777"/>
                  </a:lnTo>
                  <a:lnTo>
                    <a:pt x="738" y="16458"/>
                  </a:lnTo>
                  <a:lnTo>
                    <a:pt x="598" y="16130"/>
                  </a:lnTo>
                  <a:lnTo>
                    <a:pt x="476" y="15794"/>
                  </a:lnTo>
                  <a:lnTo>
                    <a:pt x="361" y="15442"/>
                  </a:lnTo>
                  <a:lnTo>
                    <a:pt x="263" y="15090"/>
                  </a:lnTo>
                  <a:lnTo>
                    <a:pt x="181" y="14738"/>
                  </a:lnTo>
                  <a:lnTo>
                    <a:pt x="107" y="14369"/>
                  </a:lnTo>
                  <a:lnTo>
                    <a:pt x="58" y="14000"/>
                  </a:lnTo>
                  <a:lnTo>
                    <a:pt x="25" y="13632"/>
                  </a:lnTo>
                  <a:lnTo>
                    <a:pt x="0" y="13255"/>
                  </a:lnTo>
                  <a:lnTo>
                    <a:pt x="0" y="12878"/>
                  </a:lnTo>
                  <a:lnTo>
                    <a:pt x="25" y="12493"/>
                  </a:lnTo>
                  <a:lnTo>
                    <a:pt x="41" y="12305"/>
                  </a:lnTo>
                  <a:lnTo>
                    <a:pt x="58" y="12116"/>
                  </a:lnTo>
                  <a:lnTo>
                    <a:pt x="91" y="11928"/>
                  </a:lnTo>
                  <a:lnTo>
                    <a:pt x="123" y="11731"/>
                  </a:lnTo>
                  <a:lnTo>
                    <a:pt x="123" y="11731"/>
                  </a:lnTo>
                  <a:close/>
                </a:path>
              </a:pathLst>
            </a:custGeom>
            <a:solidFill>
              <a:srgbClr val="90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5971728" y="1415836"/>
              <a:ext cx="250995" cy="151718"/>
            </a:xfrm>
            <a:custGeom>
              <a:rect b="b" l="l" r="r" t="t"/>
              <a:pathLst>
                <a:path extrusionOk="0" h="8037" w="13296">
                  <a:moveTo>
                    <a:pt x="0" y="1409"/>
                  </a:moveTo>
                  <a:lnTo>
                    <a:pt x="0" y="1409"/>
                  </a:lnTo>
                  <a:lnTo>
                    <a:pt x="99" y="1163"/>
                  </a:lnTo>
                  <a:lnTo>
                    <a:pt x="205" y="918"/>
                  </a:lnTo>
                  <a:lnTo>
                    <a:pt x="205" y="918"/>
                  </a:lnTo>
                  <a:lnTo>
                    <a:pt x="3023" y="713"/>
                  </a:lnTo>
                  <a:lnTo>
                    <a:pt x="6685" y="434"/>
                  </a:lnTo>
                  <a:lnTo>
                    <a:pt x="8454" y="295"/>
                  </a:lnTo>
                  <a:lnTo>
                    <a:pt x="9986" y="172"/>
                  </a:lnTo>
                  <a:lnTo>
                    <a:pt x="11108" y="74"/>
                  </a:lnTo>
                  <a:lnTo>
                    <a:pt x="11477" y="33"/>
                  </a:lnTo>
                  <a:lnTo>
                    <a:pt x="11690" y="8"/>
                  </a:lnTo>
                  <a:lnTo>
                    <a:pt x="11690" y="8"/>
                  </a:lnTo>
                  <a:lnTo>
                    <a:pt x="11763" y="0"/>
                  </a:lnTo>
                  <a:lnTo>
                    <a:pt x="11854" y="17"/>
                  </a:lnTo>
                  <a:lnTo>
                    <a:pt x="11952" y="41"/>
                  </a:lnTo>
                  <a:lnTo>
                    <a:pt x="12058" y="90"/>
                  </a:lnTo>
                  <a:lnTo>
                    <a:pt x="12165" y="156"/>
                  </a:lnTo>
                  <a:lnTo>
                    <a:pt x="12271" y="246"/>
                  </a:lnTo>
                  <a:lnTo>
                    <a:pt x="12386" y="344"/>
                  </a:lnTo>
                  <a:lnTo>
                    <a:pt x="12493" y="459"/>
                  </a:lnTo>
                  <a:lnTo>
                    <a:pt x="12607" y="598"/>
                  </a:lnTo>
                  <a:lnTo>
                    <a:pt x="12714" y="746"/>
                  </a:lnTo>
                  <a:lnTo>
                    <a:pt x="12820" y="918"/>
                  </a:lnTo>
                  <a:lnTo>
                    <a:pt x="12910" y="1098"/>
                  </a:lnTo>
                  <a:lnTo>
                    <a:pt x="13000" y="1303"/>
                  </a:lnTo>
                  <a:lnTo>
                    <a:pt x="13082" y="1524"/>
                  </a:lnTo>
                  <a:lnTo>
                    <a:pt x="13156" y="1753"/>
                  </a:lnTo>
                  <a:lnTo>
                    <a:pt x="13213" y="1999"/>
                  </a:lnTo>
                  <a:lnTo>
                    <a:pt x="13254" y="2269"/>
                  </a:lnTo>
                  <a:lnTo>
                    <a:pt x="13287" y="2548"/>
                  </a:lnTo>
                  <a:lnTo>
                    <a:pt x="13295" y="2843"/>
                  </a:lnTo>
                  <a:lnTo>
                    <a:pt x="13287" y="3154"/>
                  </a:lnTo>
                  <a:lnTo>
                    <a:pt x="13263" y="3482"/>
                  </a:lnTo>
                  <a:lnTo>
                    <a:pt x="13246" y="3654"/>
                  </a:lnTo>
                  <a:lnTo>
                    <a:pt x="13222" y="3826"/>
                  </a:lnTo>
                  <a:lnTo>
                    <a:pt x="13189" y="4006"/>
                  </a:lnTo>
                  <a:lnTo>
                    <a:pt x="13148" y="4186"/>
                  </a:lnTo>
                  <a:lnTo>
                    <a:pt x="13107" y="4366"/>
                  </a:lnTo>
                  <a:lnTo>
                    <a:pt x="13058" y="4555"/>
                  </a:lnTo>
                  <a:lnTo>
                    <a:pt x="13000" y="4743"/>
                  </a:lnTo>
                  <a:lnTo>
                    <a:pt x="12935" y="4940"/>
                  </a:lnTo>
                  <a:lnTo>
                    <a:pt x="12869" y="5136"/>
                  </a:lnTo>
                  <a:lnTo>
                    <a:pt x="12787" y="5341"/>
                  </a:lnTo>
                  <a:lnTo>
                    <a:pt x="12705" y="5546"/>
                  </a:lnTo>
                  <a:lnTo>
                    <a:pt x="12615" y="5751"/>
                  </a:lnTo>
                  <a:lnTo>
                    <a:pt x="12517" y="5964"/>
                  </a:lnTo>
                  <a:lnTo>
                    <a:pt x="12411" y="6185"/>
                  </a:lnTo>
                  <a:lnTo>
                    <a:pt x="12296" y="6406"/>
                  </a:lnTo>
                  <a:lnTo>
                    <a:pt x="12173" y="6627"/>
                  </a:lnTo>
                  <a:lnTo>
                    <a:pt x="12042" y="6848"/>
                  </a:lnTo>
                  <a:lnTo>
                    <a:pt x="11903" y="7078"/>
                  </a:lnTo>
                  <a:lnTo>
                    <a:pt x="11755" y="7315"/>
                  </a:lnTo>
                  <a:lnTo>
                    <a:pt x="11600" y="7553"/>
                  </a:lnTo>
                  <a:lnTo>
                    <a:pt x="11436" y="7790"/>
                  </a:lnTo>
                  <a:lnTo>
                    <a:pt x="11264" y="8036"/>
                  </a:lnTo>
                  <a:lnTo>
                    <a:pt x="11264" y="8036"/>
                  </a:lnTo>
                  <a:lnTo>
                    <a:pt x="11264" y="7618"/>
                  </a:lnTo>
                  <a:lnTo>
                    <a:pt x="11247" y="7274"/>
                  </a:lnTo>
                  <a:lnTo>
                    <a:pt x="11223" y="6996"/>
                  </a:lnTo>
                  <a:lnTo>
                    <a:pt x="11198" y="6791"/>
                  </a:lnTo>
                  <a:lnTo>
                    <a:pt x="11165" y="6635"/>
                  </a:lnTo>
                  <a:lnTo>
                    <a:pt x="11141" y="6537"/>
                  </a:lnTo>
                  <a:lnTo>
                    <a:pt x="11108" y="6455"/>
                  </a:lnTo>
                  <a:lnTo>
                    <a:pt x="11108" y="6455"/>
                  </a:lnTo>
                  <a:lnTo>
                    <a:pt x="11051" y="6414"/>
                  </a:lnTo>
                  <a:lnTo>
                    <a:pt x="10895" y="6300"/>
                  </a:lnTo>
                  <a:lnTo>
                    <a:pt x="10666" y="6103"/>
                  </a:lnTo>
                  <a:lnTo>
                    <a:pt x="10535" y="5980"/>
                  </a:lnTo>
                  <a:lnTo>
                    <a:pt x="10387" y="5841"/>
                  </a:lnTo>
                  <a:lnTo>
                    <a:pt x="10240" y="5677"/>
                  </a:lnTo>
                  <a:lnTo>
                    <a:pt x="10101" y="5505"/>
                  </a:lnTo>
                  <a:lnTo>
                    <a:pt x="9953" y="5317"/>
                  </a:lnTo>
                  <a:lnTo>
                    <a:pt x="9814" y="5120"/>
                  </a:lnTo>
                  <a:lnTo>
                    <a:pt x="9683" y="4907"/>
                  </a:lnTo>
                  <a:lnTo>
                    <a:pt x="9568" y="4678"/>
                  </a:lnTo>
                  <a:lnTo>
                    <a:pt x="9519" y="4555"/>
                  </a:lnTo>
                  <a:lnTo>
                    <a:pt x="9470" y="4432"/>
                  </a:lnTo>
                  <a:lnTo>
                    <a:pt x="9421" y="4309"/>
                  </a:lnTo>
                  <a:lnTo>
                    <a:pt x="9388" y="4186"/>
                  </a:lnTo>
                  <a:lnTo>
                    <a:pt x="9388" y="4186"/>
                  </a:lnTo>
                  <a:lnTo>
                    <a:pt x="9265" y="3711"/>
                  </a:lnTo>
                  <a:lnTo>
                    <a:pt x="9175" y="3326"/>
                  </a:lnTo>
                  <a:lnTo>
                    <a:pt x="9109" y="3023"/>
                  </a:lnTo>
                  <a:lnTo>
                    <a:pt x="9068" y="2793"/>
                  </a:lnTo>
                  <a:lnTo>
                    <a:pt x="9044" y="2621"/>
                  </a:lnTo>
                  <a:lnTo>
                    <a:pt x="9036" y="2515"/>
                  </a:lnTo>
                  <a:lnTo>
                    <a:pt x="9036" y="2433"/>
                  </a:lnTo>
                  <a:lnTo>
                    <a:pt x="9036" y="2433"/>
                  </a:lnTo>
                  <a:lnTo>
                    <a:pt x="8946" y="2458"/>
                  </a:lnTo>
                  <a:lnTo>
                    <a:pt x="8675" y="2515"/>
                  </a:lnTo>
                  <a:lnTo>
                    <a:pt x="8241" y="2605"/>
                  </a:lnTo>
                  <a:lnTo>
                    <a:pt x="7971" y="2646"/>
                  </a:lnTo>
                  <a:lnTo>
                    <a:pt x="7668" y="2695"/>
                  </a:lnTo>
                  <a:lnTo>
                    <a:pt x="7332" y="2736"/>
                  </a:lnTo>
                  <a:lnTo>
                    <a:pt x="6963" y="2777"/>
                  </a:lnTo>
                  <a:lnTo>
                    <a:pt x="6562" y="2810"/>
                  </a:lnTo>
                  <a:lnTo>
                    <a:pt x="6136" y="2834"/>
                  </a:lnTo>
                  <a:lnTo>
                    <a:pt x="5677" y="2843"/>
                  </a:lnTo>
                  <a:lnTo>
                    <a:pt x="5202" y="2851"/>
                  </a:lnTo>
                  <a:lnTo>
                    <a:pt x="4702" y="2834"/>
                  </a:lnTo>
                  <a:lnTo>
                    <a:pt x="4186" y="2810"/>
                  </a:lnTo>
                  <a:lnTo>
                    <a:pt x="4186" y="2810"/>
                  </a:lnTo>
                  <a:lnTo>
                    <a:pt x="3834" y="2777"/>
                  </a:lnTo>
                  <a:lnTo>
                    <a:pt x="3498" y="2728"/>
                  </a:lnTo>
                  <a:lnTo>
                    <a:pt x="3162" y="2671"/>
                  </a:lnTo>
                  <a:lnTo>
                    <a:pt x="2843" y="2605"/>
                  </a:lnTo>
                  <a:lnTo>
                    <a:pt x="2540" y="2523"/>
                  </a:lnTo>
                  <a:lnTo>
                    <a:pt x="2237" y="2433"/>
                  </a:lnTo>
                  <a:lnTo>
                    <a:pt x="1958" y="2343"/>
                  </a:lnTo>
                  <a:lnTo>
                    <a:pt x="1680" y="2245"/>
                  </a:lnTo>
                  <a:lnTo>
                    <a:pt x="1417" y="2138"/>
                  </a:lnTo>
                  <a:lnTo>
                    <a:pt x="1172" y="2032"/>
                  </a:lnTo>
                  <a:lnTo>
                    <a:pt x="942" y="1925"/>
                  </a:lnTo>
                  <a:lnTo>
                    <a:pt x="721" y="1819"/>
                  </a:lnTo>
                  <a:lnTo>
                    <a:pt x="516" y="1712"/>
                  </a:lnTo>
                  <a:lnTo>
                    <a:pt x="328" y="1606"/>
                  </a:lnTo>
                  <a:lnTo>
                    <a:pt x="0" y="1409"/>
                  </a:lnTo>
                  <a:lnTo>
                    <a:pt x="0" y="1409"/>
                  </a:lnTo>
                  <a:close/>
                </a:path>
              </a:pathLst>
            </a:custGeom>
            <a:solidFill>
              <a:srgbClr val="7644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6063416" y="1494857"/>
              <a:ext cx="60030" cy="38359"/>
            </a:xfrm>
            <a:custGeom>
              <a:rect b="b" l="l" r="r" t="t"/>
              <a:pathLst>
                <a:path extrusionOk="0" h="2032" w="3180">
                  <a:moveTo>
                    <a:pt x="3179" y="188"/>
                  </a:moveTo>
                  <a:lnTo>
                    <a:pt x="3179" y="188"/>
                  </a:lnTo>
                  <a:lnTo>
                    <a:pt x="3179" y="229"/>
                  </a:lnTo>
                  <a:lnTo>
                    <a:pt x="3179" y="262"/>
                  </a:lnTo>
                  <a:lnTo>
                    <a:pt x="3171" y="287"/>
                  </a:lnTo>
                  <a:lnTo>
                    <a:pt x="3155" y="311"/>
                  </a:lnTo>
                  <a:lnTo>
                    <a:pt x="3130" y="320"/>
                  </a:lnTo>
                  <a:lnTo>
                    <a:pt x="3114" y="336"/>
                  </a:lnTo>
                  <a:lnTo>
                    <a:pt x="3056" y="352"/>
                  </a:lnTo>
                  <a:lnTo>
                    <a:pt x="2983" y="352"/>
                  </a:lnTo>
                  <a:lnTo>
                    <a:pt x="2909" y="352"/>
                  </a:lnTo>
                  <a:lnTo>
                    <a:pt x="2827" y="352"/>
                  </a:lnTo>
                  <a:lnTo>
                    <a:pt x="2737" y="360"/>
                  </a:lnTo>
                  <a:lnTo>
                    <a:pt x="2737" y="360"/>
                  </a:lnTo>
                  <a:lnTo>
                    <a:pt x="2680" y="369"/>
                  </a:lnTo>
                  <a:lnTo>
                    <a:pt x="2524" y="418"/>
                  </a:lnTo>
                  <a:lnTo>
                    <a:pt x="2409" y="451"/>
                  </a:lnTo>
                  <a:lnTo>
                    <a:pt x="2286" y="500"/>
                  </a:lnTo>
                  <a:lnTo>
                    <a:pt x="2147" y="557"/>
                  </a:lnTo>
                  <a:lnTo>
                    <a:pt x="1992" y="631"/>
                  </a:lnTo>
                  <a:lnTo>
                    <a:pt x="1836" y="713"/>
                  </a:lnTo>
                  <a:lnTo>
                    <a:pt x="1672" y="819"/>
                  </a:lnTo>
                  <a:lnTo>
                    <a:pt x="1508" y="934"/>
                  </a:lnTo>
                  <a:lnTo>
                    <a:pt x="1344" y="1073"/>
                  </a:lnTo>
                  <a:lnTo>
                    <a:pt x="1189" y="1229"/>
                  </a:lnTo>
                  <a:lnTo>
                    <a:pt x="1115" y="1311"/>
                  </a:lnTo>
                  <a:lnTo>
                    <a:pt x="1033" y="1401"/>
                  </a:lnTo>
                  <a:lnTo>
                    <a:pt x="968" y="1499"/>
                  </a:lnTo>
                  <a:lnTo>
                    <a:pt x="894" y="1597"/>
                  </a:lnTo>
                  <a:lnTo>
                    <a:pt x="828" y="1704"/>
                  </a:lnTo>
                  <a:lnTo>
                    <a:pt x="763" y="1810"/>
                  </a:lnTo>
                  <a:lnTo>
                    <a:pt x="763" y="1810"/>
                  </a:lnTo>
                  <a:lnTo>
                    <a:pt x="722" y="1884"/>
                  </a:lnTo>
                  <a:lnTo>
                    <a:pt x="664" y="1941"/>
                  </a:lnTo>
                  <a:lnTo>
                    <a:pt x="599" y="1982"/>
                  </a:lnTo>
                  <a:lnTo>
                    <a:pt x="525" y="2015"/>
                  </a:lnTo>
                  <a:lnTo>
                    <a:pt x="451" y="2032"/>
                  </a:lnTo>
                  <a:lnTo>
                    <a:pt x="370" y="2032"/>
                  </a:lnTo>
                  <a:lnTo>
                    <a:pt x="296" y="2015"/>
                  </a:lnTo>
                  <a:lnTo>
                    <a:pt x="214" y="1982"/>
                  </a:lnTo>
                  <a:lnTo>
                    <a:pt x="214" y="1982"/>
                  </a:lnTo>
                  <a:lnTo>
                    <a:pt x="148" y="1941"/>
                  </a:lnTo>
                  <a:lnTo>
                    <a:pt x="91" y="1884"/>
                  </a:lnTo>
                  <a:lnTo>
                    <a:pt x="50" y="1819"/>
                  </a:lnTo>
                  <a:lnTo>
                    <a:pt x="17" y="1745"/>
                  </a:lnTo>
                  <a:lnTo>
                    <a:pt x="1" y="1663"/>
                  </a:lnTo>
                  <a:lnTo>
                    <a:pt x="1" y="1589"/>
                  </a:lnTo>
                  <a:lnTo>
                    <a:pt x="17" y="1507"/>
                  </a:lnTo>
                  <a:lnTo>
                    <a:pt x="50" y="1434"/>
                  </a:lnTo>
                  <a:lnTo>
                    <a:pt x="50" y="1434"/>
                  </a:lnTo>
                  <a:lnTo>
                    <a:pt x="116" y="1311"/>
                  </a:lnTo>
                  <a:lnTo>
                    <a:pt x="198" y="1188"/>
                  </a:lnTo>
                  <a:lnTo>
                    <a:pt x="288" y="1081"/>
                  </a:lnTo>
                  <a:lnTo>
                    <a:pt x="386" y="975"/>
                  </a:lnTo>
                  <a:lnTo>
                    <a:pt x="484" y="868"/>
                  </a:lnTo>
                  <a:lnTo>
                    <a:pt x="599" y="778"/>
                  </a:lnTo>
                  <a:lnTo>
                    <a:pt x="714" y="688"/>
                  </a:lnTo>
                  <a:lnTo>
                    <a:pt x="828" y="606"/>
                  </a:lnTo>
                  <a:lnTo>
                    <a:pt x="951" y="524"/>
                  </a:lnTo>
                  <a:lnTo>
                    <a:pt x="1082" y="451"/>
                  </a:lnTo>
                  <a:lnTo>
                    <a:pt x="1213" y="385"/>
                  </a:lnTo>
                  <a:lnTo>
                    <a:pt x="1344" y="320"/>
                  </a:lnTo>
                  <a:lnTo>
                    <a:pt x="1475" y="262"/>
                  </a:lnTo>
                  <a:lnTo>
                    <a:pt x="1606" y="213"/>
                  </a:lnTo>
                  <a:lnTo>
                    <a:pt x="1869" y="131"/>
                  </a:lnTo>
                  <a:lnTo>
                    <a:pt x="2114" y="66"/>
                  </a:lnTo>
                  <a:lnTo>
                    <a:pt x="2360" y="25"/>
                  </a:lnTo>
                  <a:lnTo>
                    <a:pt x="2581" y="0"/>
                  </a:lnTo>
                  <a:lnTo>
                    <a:pt x="2680" y="0"/>
                  </a:lnTo>
                  <a:lnTo>
                    <a:pt x="2770" y="0"/>
                  </a:lnTo>
                  <a:lnTo>
                    <a:pt x="2860" y="8"/>
                  </a:lnTo>
                  <a:lnTo>
                    <a:pt x="2934" y="16"/>
                  </a:lnTo>
                  <a:lnTo>
                    <a:pt x="3007" y="33"/>
                  </a:lnTo>
                  <a:lnTo>
                    <a:pt x="3065" y="57"/>
                  </a:lnTo>
                  <a:lnTo>
                    <a:pt x="3114" y="82"/>
                  </a:lnTo>
                  <a:lnTo>
                    <a:pt x="3147" y="115"/>
                  </a:lnTo>
                  <a:lnTo>
                    <a:pt x="3171" y="148"/>
                  </a:lnTo>
                  <a:lnTo>
                    <a:pt x="3179" y="188"/>
                  </a:lnTo>
                  <a:lnTo>
                    <a:pt x="3179" y="1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6077027" y="1521757"/>
              <a:ext cx="27240" cy="36056"/>
            </a:xfrm>
            <a:custGeom>
              <a:rect b="b" l="l" r="r" t="t"/>
              <a:pathLst>
                <a:path extrusionOk="0" h="1910" w="1443">
                  <a:moveTo>
                    <a:pt x="804" y="0"/>
                  </a:moveTo>
                  <a:lnTo>
                    <a:pt x="804" y="0"/>
                  </a:lnTo>
                  <a:lnTo>
                    <a:pt x="804" y="0"/>
                  </a:lnTo>
                  <a:lnTo>
                    <a:pt x="869" y="17"/>
                  </a:lnTo>
                  <a:lnTo>
                    <a:pt x="943" y="33"/>
                  </a:lnTo>
                  <a:lnTo>
                    <a:pt x="1008" y="50"/>
                  </a:lnTo>
                  <a:lnTo>
                    <a:pt x="1066" y="82"/>
                  </a:lnTo>
                  <a:lnTo>
                    <a:pt x="1123" y="115"/>
                  </a:lnTo>
                  <a:lnTo>
                    <a:pt x="1180" y="156"/>
                  </a:lnTo>
                  <a:lnTo>
                    <a:pt x="1230" y="205"/>
                  </a:lnTo>
                  <a:lnTo>
                    <a:pt x="1279" y="254"/>
                  </a:lnTo>
                  <a:lnTo>
                    <a:pt x="1320" y="304"/>
                  </a:lnTo>
                  <a:lnTo>
                    <a:pt x="1352" y="361"/>
                  </a:lnTo>
                  <a:lnTo>
                    <a:pt x="1385" y="418"/>
                  </a:lnTo>
                  <a:lnTo>
                    <a:pt x="1410" y="484"/>
                  </a:lnTo>
                  <a:lnTo>
                    <a:pt x="1426" y="549"/>
                  </a:lnTo>
                  <a:lnTo>
                    <a:pt x="1434" y="623"/>
                  </a:lnTo>
                  <a:lnTo>
                    <a:pt x="1443" y="689"/>
                  </a:lnTo>
                  <a:lnTo>
                    <a:pt x="1443" y="762"/>
                  </a:lnTo>
                  <a:lnTo>
                    <a:pt x="1393" y="1270"/>
                  </a:lnTo>
                  <a:lnTo>
                    <a:pt x="1393" y="1270"/>
                  </a:lnTo>
                  <a:lnTo>
                    <a:pt x="1385" y="1344"/>
                  </a:lnTo>
                  <a:lnTo>
                    <a:pt x="1369" y="1409"/>
                  </a:lnTo>
                  <a:lnTo>
                    <a:pt x="1344" y="1475"/>
                  </a:lnTo>
                  <a:lnTo>
                    <a:pt x="1320" y="1540"/>
                  </a:lnTo>
                  <a:lnTo>
                    <a:pt x="1279" y="1598"/>
                  </a:lnTo>
                  <a:lnTo>
                    <a:pt x="1246" y="1655"/>
                  </a:lnTo>
                  <a:lnTo>
                    <a:pt x="1197" y="1704"/>
                  </a:lnTo>
                  <a:lnTo>
                    <a:pt x="1148" y="1745"/>
                  </a:lnTo>
                  <a:lnTo>
                    <a:pt x="1090" y="1786"/>
                  </a:lnTo>
                  <a:lnTo>
                    <a:pt x="1033" y="1827"/>
                  </a:lnTo>
                  <a:lnTo>
                    <a:pt x="976" y="1852"/>
                  </a:lnTo>
                  <a:lnTo>
                    <a:pt x="910" y="1876"/>
                  </a:lnTo>
                  <a:lnTo>
                    <a:pt x="845" y="1893"/>
                  </a:lnTo>
                  <a:lnTo>
                    <a:pt x="779" y="1909"/>
                  </a:lnTo>
                  <a:lnTo>
                    <a:pt x="705" y="1909"/>
                  </a:lnTo>
                  <a:lnTo>
                    <a:pt x="640" y="1909"/>
                  </a:lnTo>
                  <a:lnTo>
                    <a:pt x="640" y="1909"/>
                  </a:lnTo>
                  <a:lnTo>
                    <a:pt x="640" y="1909"/>
                  </a:lnTo>
                  <a:lnTo>
                    <a:pt x="566" y="1901"/>
                  </a:lnTo>
                  <a:lnTo>
                    <a:pt x="500" y="1884"/>
                  </a:lnTo>
                  <a:lnTo>
                    <a:pt x="435" y="1860"/>
                  </a:lnTo>
                  <a:lnTo>
                    <a:pt x="369" y="1827"/>
                  </a:lnTo>
                  <a:lnTo>
                    <a:pt x="312" y="1794"/>
                  </a:lnTo>
                  <a:lnTo>
                    <a:pt x="255" y="1753"/>
                  </a:lnTo>
                  <a:lnTo>
                    <a:pt x="206" y="1712"/>
                  </a:lnTo>
                  <a:lnTo>
                    <a:pt x="165" y="1663"/>
                  </a:lnTo>
                  <a:lnTo>
                    <a:pt x="124" y="1606"/>
                  </a:lnTo>
                  <a:lnTo>
                    <a:pt x="83" y="1549"/>
                  </a:lnTo>
                  <a:lnTo>
                    <a:pt x="58" y="1491"/>
                  </a:lnTo>
                  <a:lnTo>
                    <a:pt x="34" y="1426"/>
                  </a:lnTo>
                  <a:lnTo>
                    <a:pt x="17" y="1360"/>
                  </a:lnTo>
                  <a:lnTo>
                    <a:pt x="1" y="1295"/>
                  </a:lnTo>
                  <a:lnTo>
                    <a:pt x="1" y="1221"/>
                  </a:lnTo>
                  <a:lnTo>
                    <a:pt x="1" y="1155"/>
                  </a:lnTo>
                  <a:lnTo>
                    <a:pt x="42" y="639"/>
                  </a:lnTo>
                  <a:lnTo>
                    <a:pt x="42" y="639"/>
                  </a:lnTo>
                  <a:lnTo>
                    <a:pt x="50" y="566"/>
                  </a:lnTo>
                  <a:lnTo>
                    <a:pt x="66" y="500"/>
                  </a:lnTo>
                  <a:lnTo>
                    <a:pt x="91" y="435"/>
                  </a:lnTo>
                  <a:lnTo>
                    <a:pt x="124" y="377"/>
                  </a:lnTo>
                  <a:lnTo>
                    <a:pt x="156" y="320"/>
                  </a:lnTo>
                  <a:lnTo>
                    <a:pt x="197" y="263"/>
                  </a:lnTo>
                  <a:lnTo>
                    <a:pt x="238" y="213"/>
                  </a:lnTo>
                  <a:lnTo>
                    <a:pt x="288" y="164"/>
                  </a:lnTo>
                  <a:lnTo>
                    <a:pt x="345" y="123"/>
                  </a:lnTo>
                  <a:lnTo>
                    <a:pt x="402" y="91"/>
                  </a:lnTo>
                  <a:lnTo>
                    <a:pt x="460" y="58"/>
                  </a:lnTo>
                  <a:lnTo>
                    <a:pt x="525" y="33"/>
                  </a:lnTo>
                  <a:lnTo>
                    <a:pt x="591" y="17"/>
                  </a:lnTo>
                  <a:lnTo>
                    <a:pt x="664" y="9"/>
                  </a:lnTo>
                  <a:lnTo>
                    <a:pt x="730" y="0"/>
                  </a:lnTo>
                  <a:lnTo>
                    <a:pt x="804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6077952" y="1521606"/>
              <a:ext cx="39152" cy="20425"/>
            </a:xfrm>
            <a:custGeom>
              <a:rect b="b" l="l" r="r" t="t"/>
              <a:pathLst>
                <a:path extrusionOk="0" h="1082" w="2074">
                  <a:moveTo>
                    <a:pt x="2041" y="811"/>
                  </a:moveTo>
                  <a:lnTo>
                    <a:pt x="2041" y="811"/>
                  </a:lnTo>
                  <a:lnTo>
                    <a:pt x="2057" y="836"/>
                  </a:lnTo>
                  <a:lnTo>
                    <a:pt x="2065" y="877"/>
                  </a:lnTo>
                  <a:lnTo>
                    <a:pt x="2073" y="909"/>
                  </a:lnTo>
                  <a:lnTo>
                    <a:pt x="2065" y="942"/>
                  </a:lnTo>
                  <a:lnTo>
                    <a:pt x="2057" y="975"/>
                  </a:lnTo>
                  <a:lnTo>
                    <a:pt x="2041" y="1000"/>
                  </a:lnTo>
                  <a:lnTo>
                    <a:pt x="2016" y="1032"/>
                  </a:lnTo>
                  <a:lnTo>
                    <a:pt x="1992" y="1057"/>
                  </a:lnTo>
                  <a:lnTo>
                    <a:pt x="1992" y="1057"/>
                  </a:lnTo>
                  <a:lnTo>
                    <a:pt x="1959" y="1073"/>
                  </a:lnTo>
                  <a:lnTo>
                    <a:pt x="1926" y="1082"/>
                  </a:lnTo>
                  <a:lnTo>
                    <a:pt x="1893" y="1082"/>
                  </a:lnTo>
                  <a:lnTo>
                    <a:pt x="1860" y="1082"/>
                  </a:lnTo>
                  <a:lnTo>
                    <a:pt x="1828" y="1065"/>
                  </a:lnTo>
                  <a:lnTo>
                    <a:pt x="1795" y="1049"/>
                  </a:lnTo>
                  <a:lnTo>
                    <a:pt x="1770" y="1032"/>
                  </a:lnTo>
                  <a:lnTo>
                    <a:pt x="1746" y="1000"/>
                  </a:lnTo>
                  <a:lnTo>
                    <a:pt x="1746" y="1000"/>
                  </a:lnTo>
                  <a:lnTo>
                    <a:pt x="1680" y="901"/>
                  </a:lnTo>
                  <a:lnTo>
                    <a:pt x="1607" y="811"/>
                  </a:lnTo>
                  <a:lnTo>
                    <a:pt x="1541" y="729"/>
                  </a:lnTo>
                  <a:lnTo>
                    <a:pt x="1467" y="656"/>
                  </a:lnTo>
                  <a:lnTo>
                    <a:pt x="1467" y="656"/>
                  </a:lnTo>
                  <a:lnTo>
                    <a:pt x="1353" y="557"/>
                  </a:lnTo>
                  <a:lnTo>
                    <a:pt x="1238" y="484"/>
                  </a:lnTo>
                  <a:lnTo>
                    <a:pt x="1181" y="451"/>
                  </a:lnTo>
                  <a:lnTo>
                    <a:pt x="1123" y="426"/>
                  </a:lnTo>
                  <a:lnTo>
                    <a:pt x="1066" y="410"/>
                  </a:lnTo>
                  <a:lnTo>
                    <a:pt x="1009" y="393"/>
                  </a:lnTo>
                  <a:lnTo>
                    <a:pt x="1009" y="393"/>
                  </a:lnTo>
                  <a:lnTo>
                    <a:pt x="951" y="393"/>
                  </a:lnTo>
                  <a:lnTo>
                    <a:pt x="894" y="385"/>
                  </a:lnTo>
                  <a:lnTo>
                    <a:pt x="836" y="393"/>
                  </a:lnTo>
                  <a:lnTo>
                    <a:pt x="779" y="410"/>
                  </a:lnTo>
                  <a:lnTo>
                    <a:pt x="722" y="426"/>
                  </a:lnTo>
                  <a:lnTo>
                    <a:pt x="656" y="451"/>
                  </a:lnTo>
                  <a:lnTo>
                    <a:pt x="599" y="475"/>
                  </a:lnTo>
                  <a:lnTo>
                    <a:pt x="533" y="516"/>
                  </a:lnTo>
                  <a:lnTo>
                    <a:pt x="533" y="516"/>
                  </a:lnTo>
                  <a:lnTo>
                    <a:pt x="419" y="606"/>
                  </a:lnTo>
                  <a:lnTo>
                    <a:pt x="296" y="713"/>
                  </a:lnTo>
                  <a:lnTo>
                    <a:pt x="296" y="713"/>
                  </a:lnTo>
                  <a:lnTo>
                    <a:pt x="239" y="770"/>
                  </a:lnTo>
                  <a:lnTo>
                    <a:pt x="206" y="787"/>
                  </a:lnTo>
                  <a:lnTo>
                    <a:pt x="173" y="803"/>
                  </a:lnTo>
                  <a:lnTo>
                    <a:pt x="140" y="811"/>
                  </a:lnTo>
                  <a:lnTo>
                    <a:pt x="107" y="811"/>
                  </a:lnTo>
                  <a:lnTo>
                    <a:pt x="75" y="803"/>
                  </a:lnTo>
                  <a:lnTo>
                    <a:pt x="50" y="787"/>
                  </a:lnTo>
                  <a:lnTo>
                    <a:pt x="50" y="787"/>
                  </a:lnTo>
                  <a:lnTo>
                    <a:pt x="26" y="754"/>
                  </a:lnTo>
                  <a:lnTo>
                    <a:pt x="9" y="721"/>
                  </a:lnTo>
                  <a:lnTo>
                    <a:pt x="1" y="680"/>
                  </a:lnTo>
                  <a:lnTo>
                    <a:pt x="1" y="639"/>
                  </a:lnTo>
                  <a:lnTo>
                    <a:pt x="1" y="590"/>
                  </a:lnTo>
                  <a:lnTo>
                    <a:pt x="9" y="541"/>
                  </a:lnTo>
                  <a:lnTo>
                    <a:pt x="42" y="451"/>
                  </a:lnTo>
                  <a:lnTo>
                    <a:pt x="83" y="361"/>
                  </a:lnTo>
                  <a:lnTo>
                    <a:pt x="132" y="279"/>
                  </a:lnTo>
                  <a:lnTo>
                    <a:pt x="189" y="213"/>
                  </a:lnTo>
                  <a:lnTo>
                    <a:pt x="230" y="172"/>
                  </a:lnTo>
                  <a:lnTo>
                    <a:pt x="230" y="172"/>
                  </a:lnTo>
                  <a:lnTo>
                    <a:pt x="312" y="115"/>
                  </a:lnTo>
                  <a:lnTo>
                    <a:pt x="402" y="74"/>
                  </a:lnTo>
                  <a:lnTo>
                    <a:pt x="492" y="41"/>
                  </a:lnTo>
                  <a:lnTo>
                    <a:pt x="591" y="17"/>
                  </a:lnTo>
                  <a:lnTo>
                    <a:pt x="689" y="0"/>
                  </a:lnTo>
                  <a:lnTo>
                    <a:pt x="787" y="0"/>
                  </a:lnTo>
                  <a:lnTo>
                    <a:pt x="886" y="0"/>
                  </a:lnTo>
                  <a:lnTo>
                    <a:pt x="984" y="17"/>
                  </a:lnTo>
                  <a:lnTo>
                    <a:pt x="1082" y="41"/>
                  </a:lnTo>
                  <a:lnTo>
                    <a:pt x="1181" y="74"/>
                  </a:lnTo>
                  <a:lnTo>
                    <a:pt x="1279" y="107"/>
                  </a:lnTo>
                  <a:lnTo>
                    <a:pt x="1369" y="156"/>
                  </a:lnTo>
                  <a:lnTo>
                    <a:pt x="1467" y="205"/>
                  </a:lnTo>
                  <a:lnTo>
                    <a:pt x="1549" y="262"/>
                  </a:lnTo>
                  <a:lnTo>
                    <a:pt x="1631" y="328"/>
                  </a:lnTo>
                  <a:lnTo>
                    <a:pt x="1713" y="402"/>
                  </a:lnTo>
                  <a:lnTo>
                    <a:pt x="1713" y="402"/>
                  </a:lnTo>
                  <a:lnTo>
                    <a:pt x="1795" y="484"/>
                  </a:lnTo>
                  <a:lnTo>
                    <a:pt x="1877" y="590"/>
                  </a:lnTo>
                  <a:lnTo>
                    <a:pt x="1959" y="697"/>
                  </a:lnTo>
                  <a:lnTo>
                    <a:pt x="2041" y="811"/>
                  </a:lnTo>
                  <a:lnTo>
                    <a:pt x="2041" y="8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6004971" y="1588565"/>
              <a:ext cx="40681" cy="17330"/>
            </a:xfrm>
            <a:custGeom>
              <a:rect b="b" l="l" r="r" t="t"/>
              <a:pathLst>
                <a:path extrusionOk="0" h="918" w="2155">
                  <a:moveTo>
                    <a:pt x="1" y="0"/>
                  </a:moveTo>
                  <a:lnTo>
                    <a:pt x="1" y="0"/>
                  </a:lnTo>
                  <a:lnTo>
                    <a:pt x="1" y="82"/>
                  </a:lnTo>
                  <a:lnTo>
                    <a:pt x="9" y="164"/>
                  </a:lnTo>
                  <a:lnTo>
                    <a:pt x="33" y="246"/>
                  </a:lnTo>
                  <a:lnTo>
                    <a:pt x="58" y="328"/>
                  </a:lnTo>
                  <a:lnTo>
                    <a:pt x="99" y="402"/>
                  </a:lnTo>
                  <a:lnTo>
                    <a:pt x="148" y="475"/>
                  </a:lnTo>
                  <a:lnTo>
                    <a:pt x="205" y="541"/>
                  </a:lnTo>
                  <a:lnTo>
                    <a:pt x="271" y="606"/>
                  </a:lnTo>
                  <a:lnTo>
                    <a:pt x="336" y="664"/>
                  </a:lnTo>
                  <a:lnTo>
                    <a:pt x="418" y="721"/>
                  </a:lnTo>
                  <a:lnTo>
                    <a:pt x="500" y="770"/>
                  </a:lnTo>
                  <a:lnTo>
                    <a:pt x="590" y="811"/>
                  </a:lnTo>
                  <a:lnTo>
                    <a:pt x="689" y="844"/>
                  </a:lnTo>
                  <a:lnTo>
                    <a:pt x="795" y="877"/>
                  </a:lnTo>
                  <a:lnTo>
                    <a:pt x="893" y="901"/>
                  </a:lnTo>
                  <a:lnTo>
                    <a:pt x="1008" y="909"/>
                  </a:lnTo>
                  <a:lnTo>
                    <a:pt x="1008" y="909"/>
                  </a:lnTo>
                  <a:lnTo>
                    <a:pt x="1115" y="918"/>
                  </a:lnTo>
                  <a:lnTo>
                    <a:pt x="1221" y="918"/>
                  </a:lnTo>
                  <a:lnTo>
                    <a:pt x="1328" y="901"/>
                  </a:lnTo>
                  <a:lnTo>
                    <a:pt x="1434" y="885"/>
                  </a:lnTo>
                  <a:lnTo>
                    <a:pt x="1524" y="860"/>
                  </a:lnTo>
                  <a:lnTo>
                    <a:pt x="1622" y="828"/>
                  </a:lnTo>
                  <a:lnTo>
                    <a:pt x="1704" y="787"/>
                  </a:lnTo>
                  <a:lnTo>
                    <a:pt x="1786" y="737"/>
                  </a:lnTo>
                  <a:lnTo>
                    <a:pt x="1860" y="688"/>
                  </a:lnTo>
                  <a:lnTo>
                    <a:pt x="1926" y="623"/>
                  </a:lnTo>
                  <a:lnTo>
                    <a:pt x="1991" y="565"/>
                  </a:lnTo>
                  <a:lnTo>
                    <a:pt x="2040" y="492"/>
                  </a:lnTo>
                  <a:lnTo>
                    <a:pt x="2081" y="426"/>
                  </a:lnTo>
                  <a:lnTo>
                    <a:pt x="2114" y="344"/>
                  </a:lnTo>
                  <a:lnTo>
                    <a:pt x="2139" y="262"/>
                  </a:lnTo>
                  <a:lnTo>
                    <a:pt x="2155" y="180"/>
                  </a:lnTo>
                  <a:lnTo>
                    <a:pt x="2155" y="180"/>
                  </a:lnTo>
                  <a:lnTo>
                    <a:pt x="2065" y="164"/>
                  </a:lnTo>
                  <a:lnTo>
                    <a:pt x="1819" y="139"/>
                  </a:lnTo>
                  <a:lnTo>
                    <a:pt x="1082" y="74"/>
                  </a:lnTo>
                  <a:lnTo>
                    <a:pt x="336" y="17"/>
                  </a:lnTo>
                  <a:lnTo>
                    <a:pt x="99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44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5985018" y="1622733"/>
              <a:ext cx="90480" cy="51045"/>
            </a:xfrm>
            <a:custGeom>
              <a:rect b="b" l="l" r="r" t="t"/>
              <a:pathLst>
                <a:path extrusionOk="0" h="2704" w="4793">
                  <a:moveTo>
                    <a:pt x="4793" y="82"/>
                  </a:moveTo>
                  <a:lnTo>
                    <a:pt x="4793" y="82"/>
                  </a:lnTo>
                  <a:lnTo>
                    <a:pt x="1" y="1"/>
                  </a:lnTo>
                  <a:lnTo>
                    <a:pt x="1" y="1"/>
                  </a:lnTo>
                  <a:lnTo>
                    <a:pt x="42" y="197"/>
                  </a:lnTo>
                  <a:lnTo>
                    <a:pt x="91" y="402"/>
                  </a:lnTo>
                  <a:lnTo>
                    <a:pt x="156" y="656"/>
                  </a:lnTo>
                  <a:lnTo>
                    <a:pt x="238" y="943"/>
                  </a:lnTo>
                  <a:lnTo>
                    <a:pt x="337" y="1237"/>
                  </a:lnTo>
                  <a:lnTo>
                    <a:pt x="394" y="1385"/>
                  </a:lnTo>
                  <a:lnTo>
                    <a:pt x="451" y="1524"/>
                  </a:lnTo>
                  <a:lnTo>
                    <a:pt x="517" y="1655"/>
                  </a:lnTo>
                  <a:lnTo>
                    <a:pt x="591" y="1770"/>
                  </a:lnTo>
                  <a:lnTo>
                    <a:pt x="591" y="1770"/>
                  </a:lnTo>
                  <a:lnTo>
                    <a:pt x="697" y="1934"/>
                  </a:lnTo>
                  <a:lnTo>
                    <a:pt x="820" y="2081"/>
                  </a:lnTo>
                  <a:lnTo>
                    <a:pt x="951" y="2212"/>
                  </a:lnTo>
                  <a:lnTo>
                    <a:pt x="1082" y="2327"/>
                  </a:lnTo>
                  <a:lnTo>
                    <a:pt x="1230" y="2425"/>
                  </a:lnTo>
                  <a:lnTo>
                    <a:pt x="1377" y="2507"/>
                  </a:lnTo>
                  <a:lnTo>
                    <a:pt x="1533" y="2573"/>
                  </a:lnTo>
                  <a:lnTo>
                    <a:pt x="1696" y="2630"/>
                  </a:lnTo>
                  <a:lnTo>
                    <a:pt x="1860" y="2671"/>
                  </a:lnTo>
                  <a:lnTo>
                    <a:pt x="2024" y="2696"/>
                  </a:lnTo>
                  <a:lnTo>
                    <a:pt x="2196" y="2704"/>
                  </a:lnTo>
                  <a:lnTo>
                    <a:pt x="2360" y="2704"/>
                  </a:lnTo>
                  <a:lnTo>
                    <a:pt x="2532" y="2687"/>
                  </a:lnTo>
                  <a:lnTo>
                    <a:pt x="2704" y="2655"/>
                  </a:lnTo>
                  <a:lnTo>
                    <a:pt x="2868" y="2614"/>
                  </a:lnTo>
                  <a:lnTo>
                    <a:pt x="3040" y="2556"/>
                  </a:lnTo>
                  <a:lnTo>
                    <a:pt x="3204" y="2483"/>
                  </a:lnTo>
                  <a:lnTo>
                    <a:pt x="3359" y="2401"/>
                  </a:lnTo>
                  <a:lnTo>
                    <a:pt x="3515" y="2311"/>
                  </a:lnTo>
                  <a:lnTo>
                    <a:pt x="3671" y="2204"/>
                  </a:lnTo>
                  <a:lnTo>
                    <a:pt x="3810" y="2089"/>
                  </a:lnTo>
                  <a:lnTo>
                    <a:pt x="3949" y="1958"/>
                  </a:lnTo>
                  <a:lnTo>
                    <a:pt x="4080" y="1819"/>
                  </a:lnTo>
                  <a:lnTo>
                    <a:pt x="4203" y="1663"/>
                  </a:lnTo>
                  <a:lnTo>
                    <a:pt x="4318" y="1500"/>
                  </a:lnTo>
                  <a:lnTo>
                    <a:pt x="4424" y="1328"/>
                  </a:lnTo>
                  <a:lnTo>
                    <a:pt x="4514" y="1147"/>
                  </a:lnTo>
                  <a:lnTo>
                    <a:pt x="4596" y="959"/>
                  </a:lnTo>
                  <a:lnTo>
                    <a:pt x="4662" y="754"/>
                  </a:lnTo>
                  <a:lnTo>
                    <a:pt x="4719" y="541"/>
                  </a:lnTo>
                  <a:lnTo>
                    <a:pt x="4760" y="320"/>
                  </a:lnTo>
                  <a:lnTo>
                    <a:pt x="4793" y="82"/>
                  </a:lnTo>
                  <a:lnTo>
                    <a:pt x="4793" y="82"/>
                  </a:lnTo>
                  <a:close/>
                </a:path>
              </a:pathLst>
            </a:custGeom>
            <a:solidFill>
              <a:srgbClr val="2B1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6001724" y="1643763"/>
              <a:ext cx="62654" cy="30015"/>
            </a:xfrm>
            <a:custGeom>
              <a:rect b="b" l="l" r="r" t="t"/>
              <a:pathLst>
                <a:path extrusionOk="0" h="1590" w="3319">
                  <a:moveTo>
                    <a:pt x="1" y="1033"/>
                  </a:moveTo>
                  <a:lnTo>
                    <a:pt x="1" y="1033"/>
                  </a:lnTo>
                  <a:lnTo>
                    <a:pt x="91" y="1115"/>
                  </a:lnTo>
                  <a:lnTo>
                    <a:pt x="181" y="1197"/>
                  </a:lnTo>
                  <a:lnTo>
                    <a:pt x="271" y="1262"/>
                  </a:lnTo>
                  <a:lnTo>
                    <a:pt x="369" y="1328"/>
                  </a:lnTo>
                  <a:lnTo>
                    <a:pt x="476" y="1385"/>
                  </a:lnTo>
                  <a:lnTo>
                    <a:pt x="574" y="1434"/>
                  </a:lnTo>
                  <a:lnTo>
                    <a:pt x="680" y="1475"/>
                  </a:lnTo>
                  <a:lnTo>
                    <a:pt x="787" y="1508"/>
                  </a:lnTo>
                  <a:lnTo>
                    <a:pt x="902" y="1541"/>
                  </a:lnTo>
                  <a:lnTo>
                    <a:pt x="1008" y="1557"/>
                  </a:lnTo>
                  <a:lnTo>
                    <a:pt x="1123" y="1573"/>
                  </a:lnTo>
                  <a:lnTo>
                    <a:pt x="1229" y="1590"/>
                  </a:lnTo>
                  <a:lnTo>
                    <a:pt x="1344" y="1590"/>
                  </a:lnTo>
                  <a:lnTo>
                    <a:pt x="1459" y="1590"/>
                  </a:lnTo>
                  <a:lnTo>
                    <a:pt x="1573" y="1582"/>
                  </a:lnTo>
                  <a:lnTo>
                    <a:pt x="1688" y="1565"/>
                  </a:lnTo>
                  <a:lnTo>
                    <a:pt x="1803" y="1541"/>
                  </a:lnTo>
                  <a:lnTo>
                    <a:pt x="1917" y="1516"/>
                  </a:lnTo>
                  <a:lnTo>
                    <a:pt x="2024" y="1483"/>
                  </a:lnTo>
                  <a:lnTo>
                    <a:pt x="2139" y="1442"/>
                  </a:lnTo>
                  <a:lnTo>
                    <a:pt x="2245" y="1401"/>
                  </a:lnTo>
                  <a:lnTo>
                    <a:pt x="2360" y="1352"/>
                  </a:lnTo>
                  <a:lnTo>
                    <a:pt x="2466" y="1295"/>
                  </a:lnTo>
                  <a:lnTo>
                    <a:pt x="2573" y="1238"/>
                  </a:lnTo>
                  <a:lnTo>
                    <a:pt x="2671" y="1164"/>
                  </a:lnTo>
                  <a:lnTo>
                    <a:pt x="2777" y="1098"/>
                  </a:lnTo>
                  <a:lnTo>
                    <a:pt x="2876" y="1016"/>
                  </a:lnTo>
                  <a:lnTo>
                    <a:pt x="2966" y="934"/>
                  </a:lnTo>
                  <a:lnTo>
                    <a:pt x="3064" y="853"/>
                  </a:lnTo>
                  <a:lnTo>
                    <a:pt x="3146" y="754"/>
                  </a:lnTo>
                  <a:lnTo>
                    <a:pt x="3236" y="656"/>
                  </a:lnTo>
                  <a:lnTo>
                    <a:pt x="3318" y="558"/>
                  </a:lnTo>
                  <a:lnTo>
                    <a:pt x="3318" y="558"/>
                  </a:lnTo>
                  <a:lnTo>
                    <a:pt x="3228" y="476"/>
                  </a:lnTo>
                  <a:lnTo>
                    <a:pt x="3138" y="410"/>
                  </a:lnTo>
                  <a:lnTo>
                    <a:pt x="3048" y="345"/>
                  </a:lnTo>
                  <a:lnTo>
                    <a:pt x="2949" y="279"/>
                  </a:lnTo>
                  <a:lnTo>
                    <a:pt x="2851" y="230"/>
                  </a:lnTo>
                  <a:lnTo>
                    <a:pt x="2753" y="181"/>
                  </a:lnTo>
                  <a:lnTo>
                    <a:pt x="2646" y="132"/>
                  </a:lnTo>
                  <a:lnTo>
                    <a:pt x="2540" y="99"/>
                  </a:lnTo>
                  <a:lnTo>
                    <a:pt x="2433" y="66"/>
                  </a:lnTo>
                  <a:lnTo>
                    <a:pt x="2327" y="42"/>
                  </a:lnTo>
                  <a:lnTo>
                    <a:pt x="2212" y="25"/>
                  </a:lnTo>
                  <a:lnTo>
                    <a:pt x="2106" y="9"/>
                  </a:lnTo>
                  <a:lnTo>
                    <a:pt x="1991" y="1"/>
                  </a:lnTo>
                  <a:lnTo>
                    <a:pt x="1876" y="1"/>
                  </a:lnTo>
                  <a:lnTo>
                    <a:pt x="1762" y="9"/>
                  </a:lnTo>
                  <a:lnTo>
                    <a:pt x="1647" y="17"/>
                  </a:lnTo>
                  <a:lnTo>
                    <a:pt x="1532" y="33"/>
                  </a:lnTo>
                  <a:lnTo>
                    <a:pt x="1426" y="58"/>
                  </a:lnTo>
                  <a:lnTo>
                    <a:pt x="1311" y="91"/>
                  </a:lnTo>
                  <a:lnTo>
                    <a:pt x="1196" y="123"/>
                  </a:lnTo>
                  <a:lnTo>
                    <a:pt x="1090" y="164"/>
                  </a:lnTo>
                  <a:lnTo>
                    <a:pt x="975" y="214"/>
                  </a:lnTo>
                  <a:lnTo>
                    <a:pt x="869" y="271"/>
                  </a:lnTo>
                  <a:lnTo>
                    <a:pt x="762" y="328"/>
                  </a:lnTo>
                  <a:lnTo>
                    <a:pt x="656" y="394"/>
                  </a:lnTo>
                  <a:lnTo>
                    <a:pt x="558" y="468"/>
                  </a:lnTo>
                  <a:lnTo>
                    <a:pt x="451" y="549"/>
                  </a:lnTo>
                  <a:lnTo>
                    <a:pt x="353" y="631"/>
                  </a:lnTo>
                  <a:lnTo>
                    <a:pt x="263" y="721"/>
                  </a:lnTo>
                  <a:lnTo>
                    <a:pt x="173" y="820"/>
                  </a:lnTo>
                  <a:lnTo>
                    <a:pt x="82" y="926"/>
                  </a:lnTo>
                  <a:lnTo>
                    <a:pt x="1" y="1033"/>
                  </a:lnTo>
                  <a:lnTo>
                    <a:pt x="1" y="1033"/>
                  </a:lnTo>
                  <a:close/>
                </a:path>
              </a:pathLst>
            </a:custGeom>
            <a:solidFill>
              <a:srgbClr val="CE62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4"/>
            <p:cNvSpPr/>
            <p:nvPr/>
          </p:nvSpPr>
          <p:spPr>
            <a:xfrm>
              <a:off x="5968783" y="1492214"/>
              <a:ext cx="36981" cy="37132"/>
            </a:xfrm>
            <a:custGeom>
              <a:rect b="b" l="l" r="r" t="t"/>
              <a:pathLst>
                <a:path extrusionOk="0" h="1967" w="1959">
                  <a:moveTo>
                    <a:pt x="418" y="17"/>
                  </a:moveTo>
                  <a:lnTo>
                    <a:pt x="418" y="17"/>
                  </a:lnTo>
                  <a:lnTo>
                    <a:pt x="287" y="9"/>
                  </a:lnTo>
                  <a:lnTo>
                    <a:pt x="230" y="1"/>
                  </a:lnTo>
                  <a:lnTo>
                    <a:pt x="173" y="1"/>
                  </a:lnTo>
                  <a:lnTo>
                    <a:pt x="124" y="9"/>
                  </a:lnTo>
                  <a:lnTo>
                    <a:pt x="74" y="34"/>
                  </a:lnTo>
                  <a:lnTo>
                    <a:pt x="33" y="75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7" y="156"/>
                  </a:lnTo>
                  <a:lnTo>
                    <a:pt x="50" y="189"/>
                  </a:lnTo>
                  <a:lnTo>
                    <a:pt x="197" y="312"/>
                  </a:lnTo>
                  <a:lnTo>
                    <a:pt x="410" y="484"/>
                  </a:lnTo>
                  <a:lnTo>
                    <a:pt x="664" y="697"/>
                  </a:lnTo>
                  <a:lnTo>
                    <a:pt x="795" y="820"/>
                  </a:lnTo>
                  <a:lnTo>
                    <a:pt x="918" y="943"/>
                  </a:lnTo>
                  <a:lnTo>
                    <a:pt x="1041" y="1082"/>
                  </a:lnTo>
                  <a:lnTo>
                    <a:pt x="1156" y="1221"/>
                  </a:lnTo>
                  <a:lnTo>
                    <a:pt x="1254" y="1361"/>
                  </a:lnTo>
                  <a:lnTo>
                    <a:pt x="1336" y="1508"/>
                  </a:lnTo>
                  <a:lnTo>
                    <a:pt x="1369" y="1574"/>
                  </a:lnTo>
                  <a:lnTo>
                    <a:pt x="1393" y="1647"/>
                  </a:lnTo>
                  <a:lnTo>
                    <a:pt x="1418" y="1721"/>
                  </a:lnTo>
                  <a:lnTo>
                    <a:pt x="1434" y="1795"/>
                  </a:lnTo>
                  <a:lnTo>
                    <a:pt x="1434" y="1795"/>
                  </a:lnTo>
                  <a:lnTo>
                    <a:pt x="1451" y="1852"/>
                  </a:lnTo>
                  <a:lnTo>
                    <a:pt x="1483" y="1901"/>
                  </a:lnTo>
                  <a:lnTo>
                    <a:pt x="1516" y="1934"/>
                  </a:lnTo>
                  <a:lnTo>
                    <a:pt x="1565" y="1959"/>
                  </a:lnTo>
                  <a:lnTo>
                    <a:pt x="1623" y="1967"/>
                  </a:lnTo>
                  <a:lnTo>
                    <a:pt x="1680" y="1959"/>
                  </a:lnTo>
                  <a:lnTo>
                    <a:pt x="1746" y="1942"/>
                  </a:lnTo>
                  <a:lnTo>
                    <a:pt x="1811" y="1909"/>
                  </a:lnTo>
                  <a:lnTo>
                    <a:pt x="1811" y="1909"/>
                  </a:lnTo>
                  <a:lnTo>
                    <a:pt x="1877" y="1869"/>
                  </a:lnTo>
                  <a:lnTo>
                    <a:pt x="1918" y="1819"/>
                  </a:lnTo>
                  <a:lnTo>
                    <a:pt x="1942" y="1754"/>
                  </a:lnTo>
                  <a:lnTo>
                    <a:pt x="1958" y="1688"/>
                  </a:lnTo>
                  <a:lnTo>
                    <a:pt x="1958" y="1623"/>
                  </a:lnTo>
                  <a:lnTo>
                    <a:pt x="1958" y="1557"/>
                  </a:lnTo>
                  <a:lnTo>
                    <a:pt x="1942" y="1418"/>
                  </a:lnTo>
                  <a:lnTo>
                    <a:pt x="1942" y="1418"/>
                  </a:lnTo>
                  <a:lnTo>
                    <a:pt x="1918" y="1295"/>
                  </a:lnTo>
                  <a:lnTo>
                    <a:pt x="1885" y="1180"/>
                  </a:lnTo>
                  <a:lnTo>
                    <a:pt x="1844" y="1074"/>
                  </a:lnTo>
                  <a:lnTo>
                    <a:pt x="1803" y="967"/>
                  </a:lnTo>
                  <a:lnTo>
                    <a:pt x="1762" y="877"/>
                  </a:lnTo>
                  <a:lnTo>
                    <a:pt x="1713" y="787"/>
                  </a:lnTo>
                  <a:lnTo>
                    <a:pt x="1655" y="705"/>
                  </a:lnTo>
                  <a:lnTo>
                    <a:pt x="1598" y="623"/>
                  </a:lnTo>
                  <a:lnTo>
                    <a:pt x="1541" y="558"/>
                  </a:lnTo>
                  <a:lnTo>
                    <a:pt x="1483" y="492"/>
                  </a:lnTo>
                  <a:lnTo>
                    <a:pt x="1418" y="435"/>
                  </a:lnTo>
                  <a:lnTo>
                    <a:pt x="1352" y="378"/>
                  </a:lnTo>
                  <a:lnTo>
                    <a:pt x="1221" y="288"/>
                  </a:lnTo>
                  <a:lnTo>
                    <a:pt x="1090" y="206"/>
                  </a:lnTo>
                  <a:lnTo>
                    <a:pt x="959" y="148"/>
                  </a:lnTo>
                  <a:lnTo>
                    <a:pt x="836" y="107"/>
                  </a:lnTo>
                  <a:lnTo>
                    <a:pt x="722" y="75"/>
                  </a:lnTo>
                  <a:lnTo>
                    <a:pt x="623" y="50"/>
                  </a:lnTo>
                  <a:lnTo>
                    <a:pt x="476" y="25"/>
                  </a:lnTo>
                  <a:lnTo>
                    <a:pt x="418" y="17"/>
                  </a:lnTo>
                  <a:lnTo>
                    <a:pt x="418" y="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4"/>
            <p:cNvSpPr/>
            <p:nvPr/>
          </p:nvSpPr>
          <p:spPr>
            <a:xfrm>
              <a:off x="5975428" y="1518813"/>
              <a:ext cx="18273" cy="36358"/>
            </a:xfrm>
            <a:custGeom>
              <a:rect b="b" l="l" r="r" t="t"/>
              <a:pathLst>
                <a:path extrusionOk="0" h="1926" w="968">
                  <a:moveTo>
                    <a:pt x="533" y="1"/>
                  </a:moveTo>
                  <a:lnTo>
                    <a:pt x="533" y="1"/>
                  </a:lnTo>
                  <a:lnTo>
                    <a:pt x="533" y="1"/>
                  </a:lnTo>
                  <a:lnTo>
                    <a:pt x="484" y="1"/>
                  </a:lnTo>
                  <a:lnTo>
                    <a:pt x="435" y="9"/>
                  </a:lnTo>
                  <a:lnTo>
                    <a:pt x="386" y="25"/>
                  </a:lnTo>
                  <a:lnTo>
                    <a:pt x="345" y="42"/>
                  </a:lnTo>
                  <a:lnTo>
                    <a:pt x="304" y="66"/>
                  </a:lnTo>
                  <a:lnTo>
                    <a:pt x="263" y="99"/>
                  </a:lnTo>
                  <a:lnTo>
                    <a:pt x="222" y="140"/>
                  </a:lnTo>
                  <a:lnTo>
                    <a:pt x="189" y="181"/>
                  </a:lnTo>
                  <a:lnTo>
                    <a:pt x="157" y="230"/>
                  </a:lnTo>
                  <a:lnTo>
                    <a:pt x="124" y="279"/>
                  </a:lnTo>
                  <a:lnTo>
                    <a:pt x="75" y="394"/>
                  </a:lnTo>
                  <a:lnTo>
                    <a:pt x="42" y="525"/>
                  </a:lnTo>
                  <a:lnTo>
                    <a:pt x="34" y="591"/>
                  </a:lnTo>
                  <a:lnTo>
                    <a:pt x="26" y="664"/>
                  </a:lnTo>
                  <a:lnTo>
                    <a:pt x="1" y="1180"/>
                  </a:lnTo>
                  <a:lnTo>
                    <a:pt x="1" y="1180"/>
                  </a:lnTo>
                  <a:lnTo>
                    <a:pt x="9" y="1320"/>
                  </a:lnTo>
                  <a:lnTo>
                    <a:pt x="26" y="1459"/>
                  </a:lnTo>
                  <a:lnTo>
                    <a:pt x="66" y="1582"/>
                  </a:lnTo>
                  <a:lnTo>
                    <a:pt x="116" y="1688"/>
                  </a:lnTo>
                  <a:lnTo>
                    <a:pt x="148" y="1737"/>
                  </a:lnTo>
                  <a:lnTo>
                    <a:pt x="181" y="1778"/>
                  </a:lnTo>
                  <a:lnTo>
                    <a:pt x="222" y="1819"/>
                  </a:lnTo>
                  <a:lnTo>
                    <a:pt x="255" y="1852"/>
                  </a:lnTo>
                  <a:lnTo>
                    <a:pt x="296" y="1877"/>
                  </a:lnTo>
                  <a:lnTo>
                    <a:pt x="345" y="1901"/>
                  </a:lnTo>
                  <a:lnTo>
                    <a:pt x="386" y="1918"/>
                  </a:lnTo>
                  <a:lnTo>
                    <a:pt x="435" y="1926"/>
                  </a:lnTo>
                  <a:lnTo>
                    <a:pt x="435" y="1926"/>
                  </a:lnTo>
                  <a:lnTo>
                    <a:pt x="435" y="1926"/>
                  </a:lnTo>
                  <a:lnTo>
                    <a:pt x="484" y="1926"/>
                  </a:lnTo>
                  <a:lnTo>
                    <a:pt x="533" y="1918"/>
                  </a:lnTo>
                  <a:lnTo>
                    <a:pt x="574" y="1901"/>
                  </a:lnTo>
                  <a:lnTo>
                    <a:pt x="623" y="1885"/>
                  </a:lnTo>
                  <a:lnTo>
                    <a:pt x="664" y="1852"/>
                  </a:lnTo>
                  <a:lnTo>
                    <a:pt x="705" y="1828"/>
                  </a:lnTo>
                  <a:lnTo>
                    <a:pt x="738" y="1787"/>
                  </a:lnTo>
                  <a:lnTo>
                    <a:pt x="779" y="1746"/>
                  </a:lnTo>
                  <a:lnTo>
                    <a:pt x="812" y="1696"/>
                  </a:lnTo>
                  <a:lnTo>
                    <a:pt x="836" y="1647"/>
                  </a:lnTo>
                  <a:lnTo>
                    <a:pt x="886" y="1533"/>
                  </a:lnTo>
                  <a:lnTo>
                    <a:pt x="927" y="1402"/>
                  </a:lnTo>
                  <a:lnTo>
                    <a:pt x="943" y="1262"/>
                  </a:lnTo>
                  <a:lnTo>
                    <a:pt x="968" y="746"/>
                  </a:lnTo>
                  <a:lnTo>
                    <a:pt x="968" y="746"/>
                  </a:lnTo>
                  <a:lnTo>
                    <a:pt x="959" y="607"/>
                  </a:lnTo>
                  <a:lnTo>
                    <a:pt x="943" y="468"/>
                  </a:lnTo>
                  <a:lnTo>
                    <a:pt x="902" y="345"/>
                  </a:lnTo>
                  <a:lnTo>
                    <a:pt x="853" y="238"/>
                  </a:lnTo>
                  <a:lnTo>
                    <a:pt x="820" y="189"/>
                  </a:lnTo>
                  <a:lnTo>
                    <a:pt x="787" y="148"/>
                  </a:lnTo>
                  <a:lnTo>
                    <a:pt x="746" y="107"/>
                  </a:lnTo>
                  <a:lnTo>
                    <a:pt x="705" y="74"/>
                  </a:lnTo>
                  <a:lnTo>
                    <a:pt x="664" y="50"/>
                  </a:lnTo>
                  <a:lnTo>
                    <a:pt x="623" y="25"/>
                  </a:lnTo>
                  <a:lnTo>
                    <a:pt x="574" y="9"/>
                  </a:lnTo>
                  <a:lnTo>
                    <a:pt x="533" y="1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4"/>
            <p:cNvSpPr/>
            <p:nvPr/>
          </p:nvSpPr>
          <p:spPr>
            <a:xfrm>
              <a:off x="5967084" y="1518360"/>
              <a:ext cx="26617" cy="17481"/>
            </a:xfrm>
            <a:custGeom>
              <a:rect b="b" l="l" r="r" t="t"/>
              <a:pathLst>
                <a:path extrusionOk="0" h="926" w="1410">
                  <a:moveTo>
                    <a:pt x="33" y="631"/>
                  </a:moveTo>
                  <a:lnTo>
                    <a:pt x="33" y="631"/>
                  </a:lnTo>
                  <a:lnTo>
                    <a:pt x="17" y="664"/>
                  </a:lnTo>
                  <a:lnTo>
                    <a:pt x="9" y="696"/>
                  </a:lnTo>
                  <a:lnTo>
                    <a:pt x="1" y="762"/>
                  </a:lnTo>
                  <a:lnTo>
                    <a:pt x="17" y="828"/>
                  </a:lnTo>
                  <a:lnTo>
                    <a:pt x="25" y="860"/>
                  </a:lnTo>
                  <a:lnTo>
                    <a:pt x="42" y="885"/>
                  </a:lnTo>
                  <a:lnTo>
                    <a:pt x="42" y="885"/>
                  </a:lnTo>
                  <a:lnTo>
                    <a:pt x="58" y="909"/>
                  </a:lnTo>
                  <a:lnTo>
                    <a:pt x="83" y="918"/>
                  </a:lnTo>
                  <a:lnTo>
                    <a:pt x="107" y="926"/>
                  </a:lnTo>
                  <a:lnTo>
                    <a:pt x="123" y="926"/>
                  </a:lnTo>
                  <a:lnTo>
                    <a:pt x="148" y="926"/>
                  </a:lnTo>
                  <a:lnTo>
                    <a:pt x="173" y="909"/>
                  </a:lnTo>
                  <a:lnTo>
                    <a:pt x="189" y="893"/>
                  </a:lnTo>
                  <a:lnTo>
                    <a:pt x="205" y="869"/>
                  </a:lnTo>
                  <a:lnTo>
                    <a:pt x="205" y="869"/>
                  </a:lnTo>
                  <a:lnTo>
                    <a:pt x="320" y="705"/>
                  </a:lnTo>
                  <a:lnTo>
                    <a:pt x="377" y="631"/>
                  </a:lnTo>
                  <a:lnTo>
                    <a:pt x="435" y="565"/>
                  </a:lnTo>
                  <a:lnTo>
                    <a:pt x="435" y="565"/>
                  </a:lnTo>
                  <a:lnTo>
                    <a:pt x="517" y="484"/>
                  </a:lnTo>
                  <a:lnTo>
                    <a:pt x="599" y="426"/>
                  </a:lnTo>
                  <a:lnTo>
                    <a:pt x="640" y="402"/>
                  </a:lnTo>
                  <a:lnTo>
                    <a:pt x="680" y="385"/>
                  </a:lnTo>
                  <a:lnTo>
                    <a:pt x="721" y="377"/>
                  </a:lnTo>
                  <a:lnTo>
                    <a:pt x="762" y="377"/>
                  </a:lnTo>
                  <a:lnTo>
                    <a:pt x="762" y="377"/>
                  </a:lnTo>
                  <a:lnTo>
                    <a:pt x="795" y="377"/>
                  </a:lnTo>
                  <a:lnTo>
                    <a:pt x="836" y="385"/>
                  </a:lnTo>
                  <a:lnTo>
                    <a:pt x="877" y="393"/>
                  </a:lnTo>
                  <a:lnTo>
                    <a:pt x="910" y="418"/>
                  </a:lnTo>
                  <a:lnTo>
                    <a:pt x="951" y="443"/>
                  </a:lnTo>
                  <a:lnTo>
                    <a:pt x="992" y="475"/>
                  </a:lnTo>
                  <a:lnTo>
                    <a:pt x="1065" y="557"/>
                  </a:lnTo>
                  <a:lnTo>
                    <a:pt x="1065" y="557"/>
                  </a:lnTo>
                  <a:lnTo>
                    <a:pt x="1131" y="664"/>
                  </a:lnTo>
                  <a:lnTo>
                    <a:pt x="1197" y="795"/>
                  </a:lnTo>
                  <a:lnTo>
                    <a:pt x="1197" y="795"/>
                  </a:lnTo>
                  <a:lnTo>
                    <a:pt x="1229" y="852"/>
                  </a:lnTo>
                  <a:lnTo>
                    <a:pt x="1270" y="893"/>
                  </a:lnTo>
                  <a:lnTo>
                    <a:pt x="1295" y="909"/>
                  </a:lnTo>
                  <a:lnTo>
                    <a:pt x="1311" y="918"/>
                  </a:lnTo>
                  <a:lnTo>
                    <a:pt x="1336" y="909"/>
                  </a:lnTo>
                  <a:lnTo>
                    <a:pt x="1352" y="893"/>
                  </a:lnTo>
                  <a:lnTo>
                    <a:pt x="1352" y="893"/>
                  </a:lnTo>
                  <a:lnTo>
                    <a:pt x="1377" y="869"/>
                  </a:lnTo>
                  <a:lnTo>
                    <a:pt x="1393" y="836"/>
                  </a:lnTo>
                  <a:lnTo>
                    <a:pt x="1401" y="795"/>
                  </a:lnTo>
                  <a:lnTo>
                    <a:pt x="1410" y="754"/>
                  </a:lnTo>
                  <a:lnTo>
                    <a:pt x="1410" y="664"/>
                  </a:lnTo>
                  <a:lnTo>
                    <a:pt x="1393" y="565"/>
                  </a:lnTo>
                  <a:lnTo>
                    <a:pt x="1377" y="467"/>
                  </a:lnTo>
                  <a:lnTo>
                    <a:pt x="1352" y="385"/>
                  </a:lnTo>
                  <a:lnTo>
                    <a:pt x="1328" y="311"/>
                  </a:lnTo>
                  <a:lnTo>
                    <a:pt x="1303" y="262"/>
                  </a:lnTo>
                  <a:lnTo>
                    <a:pt x="1303" y="262"/>
                  </a:lnTo>
                  <a:lnTo>
                    <a:pt x="1254" y="197"/>
                  </a:lnTo>
                  <a:lnTo>
                    <a:pt x="1197" y="139"/>
                  </a:lnTo>
                  <a:lnTo>
                    <a:pt x="1139" y="90"/>
                  </a:lnTo>
                  <a:lnTo>
                    <a:pt x="1082" y="58"/>
                  </a:lnTo>
                  <a:lnTo>
                    <a:pt x="1016" y="25"/>
                  </a:lnTo>
                  <a:lnTo>
                    <a:pt x="951" y="8"/>
                  </a:lnTo>
                  <a:lnTo>
                    <a:pt x="885" y="0"/>
                  </a:lnTo>
                  <a:lnTo>
                    <a:pt x="820" y="0"/>
                  </a:lnTo>
                  <a:lnTo>
                    <a:pt x="754" y="8"/>
                  </a:lnTo>
                  <a:lnTo>
                    <a:pt x="680" y="25"/>
                  </a:lnTo>
                  <a:lnTo>
                    <a:pt x="615" y="49"/>
                  </a:lnTo>
                  <a:lnTo>
                    <a:pt x="549" y="82"/>
                  </a:lnTo>
                  <a:lnTo>
                    <a:pt x="484" y="123"/>
                  </a:lnTo>
                  <a:lnTo>
                    <a:pt x="418" y="164"/>
                  </a:lnTo>
                  <a:lnTo>
                    <a:pt x="353" y="213"/>
                  </a:lnTo>
                  <a:lnTo>
                    <a:pt x="295" y="271"/>
                  </a:lnTo>
                  <a:lnTo>
                    <a:pt x="295" y="271"/>
                  </a:lnTo>
                  <a:lnTo>
                    <a:pt x="230" y="352"/>
                  </a:lnTo>
                  <a:lnTo>
                    <a:pt x="164" y="434"/>
                  </a:lnTo>
                  <a:lnTo>
                    <a:pt x="99" y="533"/>
                  </a:lnTo>
                  <a:lnTo>
                    <a:pt x="33" y="631"/>
                  </a:lnTo>
                  <a:lnTo>
                    <a:pt x="33" y="6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4"/>
            <p:cNvSpPr/>
            <p:nvPr/>
          </p:nvSpPr>
          <p:spPr>
            <a:xfrm>
              <a:off x="5922703" y="1285770"/>
              <a:ext cx="356464" cy="314405"/>
            </a:xfrm>
            <a:custGeom>
              <a:rect b="b" l="l" r="r" t="t"/>
              <a:pathLst>
                <a:path extrusionOk="0" h="16655" w="18883">
                  <a:moveTo>
                    <a:pt x="15663" y="13615"/>
                  </a:moveTo>
                  <a:lnTo>
                    <a:pt x="15663" y="13615"/>
                  </a:lnTo>
                  <a:lnTo>
                    <a:pt x="15458" y="13960"/>
                  </a:lnTo>
                  <a:lnTo>
                    <a:pt x="15278" y="14271"/>
                  </a:lnTo>
                  <a:lnTo>
                    <a:pt x="15114" y="14566"/>
                  </a:lnTo>
                  <a:lnTo>
                    <a:pt x="14975" y="14828"/>
                  </a:lnTo>
                  <a:lnTo>
                    <a:pt x="14852" y="15074"/>
                  </a:lnTo>
                  <a:lnTo>
                    <a:pt x="14745" y="15287"/>
                  </a:lnTo>
                  <a:lnTo>
                    <a:pt x="14582" y="15655"/>
                  </a:lnTo>
                  <a:lnTo>
                    <a:pt x="14467" y="15942"/>
                  </a:lnTo>
                  <a:lnTo>
                    <a:pt x="14401" y="16130"/>
                  </a:lnTo>
                  <a:lnTo>
                    <a:pt x="14369" y="16245"/>
                  </a:lnTo>
                  <a:lnTo>
                    <a:pt x="14360" y="16286"/>
                  </a:lnTo>
                  <a:lnTo>
                    <a:pt x="13369" y="16655"/>
                  </a:lnTo>
                  <a:lnTo>
                    <a:pt x="13894" y="12968"/>
                  </a:lnTo>
                  <a:lnTo>
                    <a:pt x="13894" y="12968"/>
                  </a:lnTo>
                  <a:lnTo>
                    <a:pt x="13697" y="12747"/>
                  </a:lnTo>
                  <a:lnTo>
                    <a:pt x="13484" y="12501"/>
                  </a:lnTo>
                  <a:lnTo>
                    <a:pt x="13238" y="12198"/>
                  </a:lnTo>
                  <a:lnTo>
                    <a:pt x="13107" y="12026"/>
                  </a:lnTo>
                  <a:lnTo>
                    <a:pt x="12984" y="11854"/>
                  </a:lnTo>
                  <a:lnTo>
                    <a:pt x="12861" y="11674"/>
                  </a:lnTo>
                  <a:lnTo>
                    <a:pt x="12739" y="11494"/>
                  </a:lnTo>
                  <a:lnTo>
                    <a:pt x="12632" y="11314"/>
                  </a:lnTo>
                  <a:lnTo>
                    <a:pt x="12542" y="11133"/>
                  </a:lnTo>
                  <a:lnTo>
                    <a:pt x="12468" y="10970"/>
                  </a:lnTo>
                  <a:lnTo>
                    <a:pt x="12419" y="10806"/>
                  </a:lnTo>
                  <a:lnTo>
                    <a:pt x="12419" y="10806"/>
                  </a:lnTo>
                  <a:lnTo>
                    <a:pt x="12378" y="10642"/>
                  </a:lnTo>
                  <a:lnTo>
                    <a:pt x="12345" y="10478"/>
                  </a:lnTo>
                  <a:lnTo>
                    <a:pt x="12313" y="10298"/>
                  </a:lnTo>
                  <a:lnTo>
                    <a:pt x="12288" y="10118"/>
                  </a:lnTo>
                  <a:lnTo>
                    <a:pt x="12247" y="9765"/>
                  </a:lnTo>
                  <a:lnTo>
                    <a:pt x="12222" y="9421"/>
                  </a:lnTo>
                  <a:lnTo>
                    <a:pt x="12214" y="9118"/>
                  </a:lnTo>
                  <a:lnTo>
                    <a:pt x="12206" y="8881"/>
                  </a:lnTo>
                  <a:lnTo>
                    <a:pt x="12206" y="8660"/>
                  </a:lnTo>
                  <a:lnTo>
                    <a:pt x="12206" y="8660"/>
                  </a:lnTo>
                  <a:lnTo>
                    <a:pt x="12018" y="8709"/>
                  </a:lnTo>
                  <a:lnTo>
                    <a:pt x="11796" y="8750"/>
                  </a:lnTo>
                  <a:lnTo>
                    <a:pt x="11502" y="8807"/>
                  </a:lnTo>
                  <a:lnTo>
                    <a:pt x="11125" y="8873"/>
                  </a:lnTo>
                  <a:lnTo>
                    <a:pt x="10674" y="8930"/>
                  </a:lnTo>
                  <a:lnTo>
                    <a:pt x="10166" y="8987"/>
                  </a:lnTo>
                  <a:lnTo>
                    <a:pt x="9593" y="9028"/>
                  </a:lnTo>
                  <a:lnTo>
                    <a:pt x="9282" y="9045"/>
                  </a:lnTo>
                  <a:lnTo>
                    <a:pt x="8962" y="9053"/>
                  </a:lnTo>
                  <a:lnTo>
                    <a:pt x="8626" y="9061"/>
                  </a:lnTo>
                  <a:lnTo>
                    <a:pt x="8274" y="9061"/>
                  </a:lnTo>
                  <a:lnTo>
                    <a:pt x="7922" y="9053"/>
                  </a:lnTo>
                  <a:lnTo>
                    <a:pt x="7545" y="9036"/>
                  </a:lnTo>
                  <a:lnTo>
                    <a:pt x="7168" y="9020"/>
                  </a:lnTo>
                  <a:lnTo>
                    <a:pt x="6775" y="8987"/>
                  </a:lnTo>
                  <a:lnTo>
                    <a:pt x="6374" y="8946"/>
                  </a:lnTo>
                  <a:lnTo>
                    <a:pt x="5964" y="8897"/>
                  </a:lnTo>
                  <a:lnTo>
                    <a:pt x="5546" y="8832"/>
                  </a:lnTo>
                  <a:lnTo>
                    <a:pt x="5120" y="8758"/>
                  </a:lnTo>
                  <a:lnTo>
                    <a:pt x="4694" y="8676"/>
                  </a:lnTo>
                  <a:lnTo>
                    <a:pt x="4252" y="8578"/>
                  </a:lnTo>
                  <a:lnTo>
                    <a:pt x="3810" y="8471"/>
                  </a:lnTo>
                  <a:lnTo>
                    <a:pt x="3359" y="8340"/>
                  </a:lnTo>
                  <a:lnTo>
                    <a:pt x="3359" y="8340"/>
                  </a:lnTo>
                  <a:lnTo>
                    <a:pt x="3138" y="8275"/>
                  </a:lnTo>
                  <a:lnTo>
                    <a:pt x="2925" y="8201"/>
                  </a:lnTo>
                  <a:lnTo>
                    <a:pt x="2720" y="8127"/>
                  </a:lnTo>
                  <a:lnTo>
                    <a:pt x="2524" y="8053"/>
                  </a:lnTo>
                  <a:lnTo>
                    <a:pt x="2343" y="7971"/>
                  </a:lnTo>
                  <a:lnTo>
                    <a:pt x="2163" y="7890"/>
                  </a:lnTo>
                  <a:lnTo>
                    <a:pt x="1991" y="7799"/>
                  </a:lnTo>
                  <a:lnTo>
                    <a:pt x="1836" y="7718"/>
                  </a:lnTo>
                  <a:lnTo>
                    <a:pt x="1680" y="7619"/>
                  </a:lnTo>
                  <a:lnTo>
                    <a:pt x="1541" y="7529"/>
                  </a:lnTo>
                  <a:lnTo>
                    <a:pt x="1401" y="7431"/>
                  </a:lnTo>
                  <a:lnTo>
                    <a:pt x="1270" y="7332"/>
                  </a:lnTo>
                  <a:lnTo>
                    <a:pt x="1147" y="7234"/>
                  </a:lnTo>
                  <a:lnTo>
                    <a:pt x="1041" y="7136"/>
                  </a:lnTo>
                  <a:lnTo>
                    <a:pt x="926" y="7029"/>
                  </a:lnTo>
                  <a:lnTo>
                    <a:pt x="828" y="6923"/>
                  </a:lnTo>
                  <a:lnTo>
                    <a:pt x="738" y="6816"/>
                  </a:lnTo>
                  <a:lnTo>
                    <a:pt x="648" y="6710"/>
                  </a:lnTo>
                  <a:lnTo>
                    <a:pt x="566" y="6603"/>
                  </a:lnTo>
                  <a:lnTo>
                    <a:pt x="492" y="6497"/>
                  </a:lnTo>
                  <a:lnTo>
                    <a:pt x="427" y="6382"/>
                  </a:lnTo>
                  <a:lnTo>
                    <a:pt x="361" y="6276"/>
                  </a:lnTo>
                  <a:lnTo>
                    <a:pt x="304" y="6161"/>
                  </a:lnTo>
                  <a:lnTo>
                    <a:pt x="255" y="6046"/>
                  </a:lnTo>
                  <a:lnTo>
                    <a:pt x="205" y="5932"/>
                  </a:lnTo>
                  <a:lnTo>
                    <a:pt x="164" y="5817"/>
                  </a:lnTo>
                  <a:lnTo>
                    <a:pt x="99" y="5596"/>
                  </a:lnTo>
                  <a:lnTo>
                    <a:pt x="50" y="5367"/>
                  </a:lnTo>
                  <a:lnTo>
                    <a:pt x="17" y="5145"/>
                  </a:lnTo>
                  <a:lnTo>
                    <a:pt x="1" y="4924"/>
                  </a:lnTo>
                  <a:lnTo>
                    <a:pt x="1" y="4703"/>
                  </a:lnTo>
                  <a:lnTo>
                    <a:pt x="9" y="4490"/>
                  </a:lnTo>
                  <a:lnTo>
                    <a:pt x="33" y="4285"/>
                  </a:lnTo>
                  <a:lnTo>
                    <a:pt x="66" y="4080"/>
                  </a:lnTo>
                  <a:lnTo>
                    <a:pt x="107" y="3892"/>
                  </a:lnTo>
                  <a:lnTo>
                    <a:pt x="148" y="3704"/>
                  </a:lnTo>
                  <a:lnTo>
                    <a:pt x="205" y="3532"/>
                  </a:lnTo>
                  <a:lnTo>
                    <a:pt x="263" y="3368"/>
                  </a:lnTo>
                  <a:lnTo>
                    <a:pt x="320" y="3220"/>
                  </a:lnTo>
                  <a:lnTo>
                    <a:pt x="386" y="3081"/>
                  </a:lnTo>
                  <a:lnTo>
                    <a:pt x="451" y="2958"/>
                  </a:lnTo>
                  <a:lnTo>
                    <a:pt x="508" y="2843"/>
                  </a:lnTo>
                  <a:lnTo>
                    <a:pt x="574" y="2753"/>
                  </a:lnTo>
                  <a:lnTo>
                    <a:pt x="623" y="2680"/>
                  </a:lnTo>
                  <a:lnTo>
                    <a:pt x="672" y="2622"/>
                  </a:lnTo>
                  <a:lnTo>
                    <a:pt x="672" y="2622"/>
                  </a:lnTo>
                  <a:lnTo>
                    <a:pt x="844" y="2458"/>
                  </a:lnTo>
                  <a:lnTo>
                    <a:pt x="1016" y="2303"/>
                  </a:lnTo>
                  <a:lnTo>
                    <a:pt x="1205" y="2147"/>
                  </a:lnTo>
                  <a:lnTo>
                    <a:pt x="1393" y="2000"/>
                  </a:lnTo>
                  <a:lnTo>
                    <a:pt x="1590" y="1852"/>
                  </a:lnTo>
                  <a:lnTo>
                    <a:pt x="1795" y="1713"/>
                  </a:lnTo>
                  <a:lnTo>
                    <a:pt x="2008" y="1582"/>
                  </a:lnTo>
                  <a:lnTo>
                    <a:pt x="2229" y="1451"/>
                  </a:lnTo>
                  <a:lnTo>
                    <a:pt x="2450" y="1328"/>
                  </a:lnTo>
                  <a:lnTo>
                    <a:pt x="2679" y="1205"/>
                  </a:lnTo>
                  <a:lnTo>
                    <a:pt x="2917" y="1090"/>
                  </a:lnTo>
                  <a:lnTo>
                    <a:pt x="3154" y="984"/>
                  </a:lnTo>
                  <a:lnTo>
                    <a:pt x="3400" y="877"/>
                  </a:lnTo>
                  <a:lnTo>
                    <a:pt x="3654" y="779"/>
                  </a:lnTo>
                  <a:lnTo>
                    <a:pt x="3908" y="689"/>
                  </a:lnTo>
                  <a:lnTo>
                    <a:pt x="4170" y="599"/>
                  </a:lnTo>
                  <a:lnTo>
                    <a:pt x="4432" y="517"/>
                  </a:lnTo>
                  <a:lnTo>
                    <a:pt x="4703" y="443"/>
                  </a:lnTo>
                  <a:lnTo>
                    <a:pt x="4973" y="378"/>
                  </a:lnTo>
                  <a:lnTo>
                    <a:pt x="5251" y="312"/>
                  </a:lnTo>
                  <a:lnTo>
                    <a:pt x="5530" y="255"/>
                  </a:lnTo>
                  <a:lnTo>
                    <a:pt x="5808" y="198"/>
                  </a:lnTo>
                  <a:lnTo>
                    <a:pt x="6095" y="148"/>
                  </a:lnTo>
                  <a:lnTo>
                    <a:pt x="6382" y="116"/>
                  </a:lnTo>
                  <a:lnTo>
                    <a:pt x="6669" y="75"/>
                  </a:lnTo>
                  <a:lnTo>
                    <a:pt x="6963" y="50"/>
                  </a:lnTo>
                  <a:lnTo>
                    <a:pt x="7258" y="26"/>
                  </a:lnTo>
                  <a:lnTo>
                    <a:pt x="7553" y="17"/>
                  </a:lnTo>
                  <a:lnTo>
                    <a:pt x="7848" y="1"/>
                  </a:lnTo>
                  <a:lnTo>
                    <a:pt x="8143" y="1"/>
                  </a:lnTo>
                  <a:lnTo>
                    <a:pt x="8438" y="9"/>
                  </a:lnTo>
                  <a:lnTo>
                    <a:pt x="8733" y="17"/>
                  </a:lnTo>
                  <a:lnTo>
                    <a:pt x="9028" y="34"/>
                  </a:lnTo>
                  <a:lnTo>
                    <a:pt x="9331" y="58"/>
                  </a:lnTo>
                  <a:lnTo>
                    <a:pt x="9626" y="91"/>
                  </a:lnTo>
                  <a:lnTo>
                    <a:pt x="9921" y="132"/>
                  </a:lnTo>
                  <a:lnTo>
                    <a:pt x="10216" y="181"/>
                  </a:lnTo>
                  <a:lnTo>
                    <a:pt x="10510" y="230"/>
                  </a:lnTo>
                  <a:lnTo>
                    <a:pt x="10797" y="288"/>
                  </a:lnTo>
                  <a:lnTo>
                    <a:pt x="11092" y="361"/>
                  </a:lnTo>
                  <a:lnTo>
                    <a:pt x="11379" y="435"/>
                  </a:lnTo>
                  <a:lnTo>
                    <a:pt x="11665" y="517"/>
                  </a:lnTo>
                  <a:lnTo>
                    <a:pt x="11952" y="607"/>
                  </a:lnTo>
                  <a:lnTo>
                    <a:pt x="12231" y="705"/>
                  </a:lnTo>
                  <a:lnTo>
                    <a:pt x="12509" y="804"/>
                  </a:lnTo>
                  <a:lnTo>
                    <a:pt x="12788" y="918"/>
                  </a:lnTo>
                  <a:lnTo>
                    <a:pt x="13058" y="1041"/>
                  </a:lnTo>
                  <a:lnTo>
                    <a:pt x="13328" y="1164"/>
                  </a:lnTo>
                  <a:lnTo>
                    <a:pt x="13590" y="1303"/>
                  </a:lnTo>
                  <a:lnTo>
                    <a:pt x="13853" y="1451"/>
                  </a:lnTo>
                  <a:lnTo>
                    <a:pt x="14107" y="1598"/>
                  </a:lnTo>
                  <a:lnTo>
                    <a:pt x="14360" y="1762"/>
                  </a:lnTo>
                  <a:lnTo>
                    <a:pt x="14606" y="1926"/>
                  </a:lnTo>
                  <a:lnTo>
                    <a:pt x="14844" y="2106"/>
                  </a:lnTo>
                  <a:lnTo>
                    <a:pt x="15081" y="2295"/>
                  </a:lnTo>
                  <a:lnTo>
                    <a:pt x="15311" y="2483"/>
                  </a:lnTo>
                  <a:lnTo>
                    <a:pt x="15540" y="2688"/>
                  </a:lnTo>
                  <a:lnTo>
                    <a:pt x="15753" y="2901"/>
                  </a:lnTo>
                  <a:lnTo>
                    <a:pt x="15966" y="3114"/>
                  </a:lnTo>
                  <a:lnTo>
                    <a:pt x="16171" y="3343"/>
                  </a:lnTo>
                  <a:lnTo>
                    <a:pt x="16367" y="3581"/>
                  </a:lnTo>
                  <a:lnTo>
                    <a:pt x="16564" y="3826"/>
                  </a:lnTo>
                  <a:lnTo>
                    <a:pt x="16744" y="4080"/>
                  </a:lnTo>
                  <a:lnTo>
                    <a:pt x="16916" y="4351"/>
                  </a:lnTo>
                  <a:lnTo>
                    <a:pt x="16916" y="4351"/>
                  </a:lnTo>
                  <a:lnTo>
                    <a:pt x="16957" y="4424"/>
                  </a:lnTo>
                  <a:lnTo>
                    <a:pt x="16990" y="4506"/>
                  </a:lnTo>
                  <a:lnTo>
                    <a:pt x="17006" y="4588"/>
                  </a:lnTo>
                  <a:lnTo>
                    <a:pt x="17015" y="4670"/>
                  </a:lnTo>
                  <a:lnTo>
                    <a:pt x="17015" y="4760"/>
                  </a:lnTo>
                  <a:lnTo>
                    <a:pt x="17015" y="4842"/>
                  </a:lnTo>
                  <a:lnTo>
                    <a:pt x="16990" y="5022"/>
                  </a:lnTo>
                  <a:lnTo>
                    <a:pt x="16974" y="5194"/>
                  </a:lnTo>
                  <a:lnTo>
                    <a:pt x="16965" y="5367"/>
                  </a:lnTo>
                  <a:lnTo>
                    <a:pt x="16965" y="5440"/>
                  </a:lnTo>
                  <a:lnTo>
                    <a:pt x="16974" y="5514"/>
                  </a:lnTo>
                  <a:lnTo>
                    <a:pt x="16998" y="5588"/>
                  </a:lnTo>
                  <a:lnTo>
                    <a:pt x="17031" y="5653"/>
                  </a:lnTo>
                  <a:lnTo>
                    <a:pt x="17031" y="5653"/>
                  </a:lnTo>
                  <a:lnTo>
                    <a:pt x="17137" y="5817"/>
                  </a:lnTo>
                  <a:lnTo>
                    <a:pt x="17252" y="5964"/>
                  </a:lnTo>
                  <a:lnTo>
                    <a:pt x="17359" y="6087"/>
                  </a:lnTo>
                  <a:lnTo>
                    <a:pt x="17473" y="6202"/>
                  </a:lnTo>
                  <a:lnTo>
                    <a:pt x="17580" y="6300"/>
                  </a:lnTo>
                  <a:lnTo>
                    <a:pt x="17686" y="6382"/>
                  </a:lnTo>
                  <a:lnTo>
                    <a:pt x="17891" y="6538"/>
                  </a:lnTo>
                  <a:lnTo>
                    <a:pt x="18079" y="6669"/>
                  </a:lnTo>
                  <a:lnTo>
                    <a:pt x="18161" y="6726"/>
                  </a:lnTo>
                  <a:lnTo>
                    <a:pt x="18243" y="6800"/>
                  </a:lnTo>
                  <a:lnTo>
                    <a:pt x="18325" y="6866"/>
                  </a:lnTo>
                  <a:lnTo>
                    <a:pt x="18391" y="6947"/>
                  </a:lnTo>
                  <a:lnTo>
                    <a:pt x="18456" y="7038"/>
                  </a:lnTo>
                  <a:lnTo>
                    <a:pt x="18514" y="7136"/>
                  </a:lnTo>
                  <a:lnTo>
                    <a:pt x="18514" y="7136"/>
                  </a:lnTo>
                  <a:lnTo>
                    <a:pt x="18587" y="7292"/>
                  </a:lnTo>
                  <a:lnTo>
                    <a:pt x="18653" y="7447"/>
                  </a:lnTo>
                  <a:lnTo>
                    <a:pt x="18710" y="7611"/>
                  </a:lnTo>
                  <a:lnTo>
                    <a:pt x="18759" y="7767"/>
                  </a:lnTo>
                  <a:lnTo>
                    <a:pt x="18800" y="7922"/>
                  </a:lnTo>
                  <a:lnTo>
                    <a:pt x="18833" y="8078"/>
                  </a:lnTo>
                  <a:lnTo>
                    <a:pt x="18858" y="8234"/>
                  </a:lnTo>
                  <a:lnTo>
                    <a:pt x="18874" y="8389"/>
                  </a:lnTo>
                  <a:lnTo>
                    <a:pt x="18882" y="8553"/>
                  </a:lnTo>
                  <a:lnTo>
                    <a:pt x="18882" y="8709"/>
                  </a:lnTo>
                  <a:lnTo>
                    <a:pt x="18874" y="8873"/>
                  </a:lnTo>
                  <a:lnTo>
                    <a:pt x="18849" y="9045"/>
                  </a:lnTo>
                  <a:lnTo>
                    <a:pt x="18833" y="9217"/>
                  </a:lnTo>
                  <a:lnTo>
                    <a:pt x="18800" y="9397"/>
                  </a:lnTo>
                  <a:lnTo>
                    <a:pt x="18759" y="9577"/>
                  </a:lnTo>
                  <a:lnTo>
                    <a:pt x="18710" y="9757"/>
                  </a:lnTo>
                  <a:lnTo>
                    <a:pt x="18604" y="10150"/>
                  </a:lnTo>
                  <a:lnTo>
                    <a:pt x="18464" y="10576"/>
                  </a:lnTo>
                  <a:lnTo>
                    <a:pt x="18292" y="11027"/>
                  </a:lnTo>
                  <a:lnTo>
                    <a:pt x="18104" y="11510"/>
                  </a:lnTo>
                  <a:lnTo>
                    <a:pt x="17653" y="12616"/>
                  </a:lnTo>
                  <a:lnTo>
                    <a:pt x="17121" y="13910"/>
                  </a:lnTo>
                  <a:lnTo>
                    <a:pt x="17121" y="13910"/>
                  </a:lnTo>
                  <a:lnTo>
                    <a:pt x="17105" y="13861"/>
                  </a:lnTo>
                  <a:lnTo>
                    <a:pt x="17055" y="13747"/>
                  </a:lnTo>
                  <a:lnTo>
                    <a:pt x="17023" y="13673"/>
                  </a:lnTo>
                  <a:lnTo>
                    <a:pt x="16974" y="13599"/>
                  </a:lnTo>
                  <a:lnTo>
                    <a:pt x="16908" y="13517"/>
                  </a:lnTo>
                  <a:lnTo>
                    <a:pt x="16834" y="13452"/>
                  </a:lnTo>
                  <a:lnTo>
                    <a:pt x="16752" y="13386"/>
                  </a:lnTo>
                  <a:lnTo>
                    <a:pt x="16703" y="13362"/>
                  </a:lnTo>
                  <a:lnTo>
                    <a:pt x="16646" y="13345"/>
                  </a:lnTo>
                  <a:lnTo>
                    <a:pt x="16589" y="13329"/>
                  </a:lnTo>
                  <a:lnTo>
                    <a:pt x="16523" y="13312"/>
                  </a:lnTo>
                  <a:lnTo>
                    <a:pt x="16457" y="13312"/>
                  </a:lnTo>
                  <a:lnTo>
                    <a:pt x="16392" y="13312"/>
                  </a:lnTo>
                  <a:lnTo>
                    <a:pt x="16318" y="13321"/>
                  </a:lnTo>
                  <a:lnTo>
                    <a:pt x="16236" y="13337"/>
                  </a:lnTo>
                  <a:lnTo>
                    <a:pt x="16154" y="13362"/>
                  </a:lnTo>
                  <a:lnTo>
                    <a:pt x="16064" y="13386"/>
                  </a:lnTo>
                  <a:lnTo>
                    <a:pt x="15974" y="13435"/>
                  </a:lnTo>
                  <a:lnTo>
                    <a:pt x="15876" y="13484"/>
                  </a:lnTo>
                  <a:lnTo>
                    <a:pt x="15769" y="13542"/>
                  </a:lnTo>
                  <a:lnTo>
                    <a:pt x="15663" y="13615"/>
                  </a:lnTo>
                  <a:lnTo>
                    <a:pt x="15663" y="136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4"/>
            <p:cNvSpPr/>
            <p:nvPr/>
          </p:nvSpPr>
          <p:spPr>
            <a:xfrm>
              <a:off x="6189914" y="1534273"/>
              <a:ext cx="61729" cy="74245"/>
            </a:xfrm>
            <a:custGeom>
              <a:rect b="b" l="l" r="r" t="t"/>
              <a:pathLst>
                <a:path extrusionOk="0" h="3933" w="3270">
                  <a:moveTo>
                    <a:pt x="2589" y="34"/>
                  </a:moveTo>
                  <a:lnTo>
                    <a:pt x="2589" y="34"/>
                  </a:lnTo>
                  <a:lnTo>
                    <a:pt x="2524" y="17"/>
                  </a:lnTo>
                  <a:lnTo>
                    <a:pt x="2450" y="9"/>
                  </a:lnTo>
                  <a:lnTo>
                    <a:pt x="2376" y="1"/>
                  </a:lnTo>
                  <a:lnTo>
                    <a:pt x="2302" y="1"/>
                  </a:lnTo>
                  <a:lnTo>
                    <a:pt x="2155" y="17"/>
                  </a:lnTo>
                  <a:lnTo>
                    <a:pt x="1999" y="50"/>
                  </a:lnTo>
                  <a:lnTo>
                    <a:pt x="1844" y="99"/>
                  </a:lnTo>
                  <a:lnTo>
                    <a:pt x="1688" y="165"/>
                  </a:lnTo>
                  <a:lnTo>
                    <a:pt x="1532" y="247"/>
                  </a:lnTo>
                  <a:lnTo>
                    <a:pt x="1377" y="345"/>
                  </a:lnTo>
                  <a:lnTo>
                    <a:pt x="1221" y="460"/>
                  </a:lnTo>
                  <a:lnTo>
                    <a:pt x="1074" y="591"/>
                  </a:lnTo>
                  <a:lnTo>
                    <a:pt x="926" y="730"/>
                  </a:lnTo>
                  <a:lnTo>
                    <a:pt x="787" y="886"/>
                  </a:lnTo>
                  <a:lnTo>
                    <a:pt x="656" y="1049"/>
                  </a:lnTo>
                  <a:lnTo>
                    <a:pt x="525" y="1230"/>
                  </a:lnTo>
                  <a:lnTo>
                    <a:pt x="410" y="1410"/>
                  </a:lnTo>
                  <a:lnTo>
                    <a:pt x="312" y="1606"/>
                  </a:lnTo>
                  <a:lnTo>
                    <a:pt x="312" y="1606"/>
                  </a:lnTo>
                  <a:lnTo>
                    <a:pt x="222" y="1811"/>
                  </a:lnTo>
                  <a:lnTo>
                    <a:pt x="140" y="2008"/>
                  </a:lnTo>
                  <a:lnTo>
                    <a:pt x="83" y="2196"/>
                  </a:lnTo>
                  <a:lnTo>
                    <a:pt x="42" y="2393"/>
                  </a:lnTo>
                  <a:lnTo>
                    <a:pt x="17" y="2573"/>
                  </a:lnTo>
                  <a:lnTo>
                    <a:pt x="1" y="2753"/>
                  </a:lnTo>
                  <a:lnTo>
                    <a:pt x="9" y="2917"/>
                  </a:lnTo>
                  <a:lnTo>
                    <a:pt x="25" y="3081"/>
                  </a:lnTo>
                  <a:lnTo>
                    <a:pt x="58" y="3228"/>
                  </a:lnTo>
                  <a:lnTo>
                    <a:pt x="107" y="3368"/>
                  </a:lnTo>
                  <a:lnTo>
                    <a:pt x="164" y="3499"/>
                  </a:lnTo>
                  <a:lnTo>
                    <a:pt x="205" y="3556"/>
                  </a:lnTo>
                  <a:lnTo>
                    <a:pt x="238" y="3605"/>
                  </a:lnTo>
                  <a:lnTo>
                    <a:pt x="287" y="3663"/>
                  </a:lnTo>
                  <a:lnTo>
                    <a:pt x="328" y="3704"/>
                  </a:lnTo>
                  <a:lnTo>
                    <a:pt x="386" y="3753"/>
                  </a:lnTo>
                  <a:lnTo>
                    <a:pt x="435" y="3785"/>
                  </a:lnTo>
                  <a:lnTo>
                    <a:pt x="492" y="3826"/>
                  </a:lnTo>
                  <a:lnTo>
                    <a:pt x="549" y="3851"/>
                  </a:lnTo>
                  <a:lnTo>
                    <a:pt x="615" y="3876"/>
                  </a:lnTo>
                  <a:lnTo>
                    <a:pt x="681" y="3900"/>
                  </a:lnTo>
                  <a:lnTo>
                    <a:pt x="681" y="3900"/>
                  </a:lnTo>
                  <a:lnTo>
                    <a:pt x="754" y="3917"/>
                  </a:lnTo>
                  <a:lnTo>
                    <a:pt x="828" y="3925"/>
                  </a:lnTo>
                  <a:lnTo>
                    <a:pt x="894" y="3933"/>
                  </a:lnTo>
                  <a:lnTo>
                    <a:pt x="967" y="3933"/>
                  </a:lnTo>
                  <a:lnTo>
                    <a:pt x="1123" y="3917"/>
                  </a:lnTo>
                  <a:lnTo>
                    <a:pt x="1279" y="3884"/>
                  </a:lnTo>
                  <a:lnTo>
                    <a:pt x="1434" y="3835"/>
                  </a:lnTo>
                  <a:lnTo>
                    <a:pt x="1590" y="3769"/>
                  </a:lnTo>
                  <a:lnTo>
                    <a:pt x="1745" y="3687"/>
                  </a:lnTo>
                  <a:lnTo>
                    <a:pt x="1901" y="3589"/>
                  </a:lnTo>
                  <a:lnTo>
                    <a:pt x="2057" y="3474"/>
                  </a:lnTo>
                  <a:lnTo>
                    <a:pt x="2204" y="3343"/>
                  </a:lnTo>
                  <a:lnTo>
                    <a:pt x="2352" y="3204"/>
                  </a:lnTo>
                  <a:lnTo>
                    <a:pt x="2491" y="3048"/>
                  </a:lnTo>
                  <a:lnTo>
                    <a:pt x="2622" y="2884"/>
                  </a:lnTo>
                  <a:lnTo>
                    <a:pt x="2745" y="2712"/>
                  </a:lnTo>
                  <a:lnTo>
                    <a:pt x="2860" y="2524"/>
                  </a:lnTo>
                  <a:lnTo>
                    <a:pt x="2966" y="2327"/>
                  </a:lnTo>
                  <a:lnTo>
                    <a:pt x="2966" y="2327"/>
                  </a:lnTo>
                  <a:lnTo>
                    <a:pt x="3056" y="2131"/>
                  </a:lnTo>
                  <a:lnTo>
                    <a:pt x="3130" y="1926"/>
                  </a:lnTo>
                  <a:lnTo>
                    <a:pt x="3187" y="1738"/>
                  </a:lnTo>
                  <a:lnTo>
                    <a:pt x="3236" y="1549"/>
                  </a:lnTo>
                  <a:lnTo>
                    <a:pt x="3261" y="1361"/>
                  </a:lnTo>
                  <a:lnTo>
                    <a:pt x="3269" y="1189"/>
                  </a:lnTo>
                  <a:lnTo>
                    <a:pt x="3269" y="1017"/>
                  </a:lnTo>
                  <a:lnTo>
                    <a:pt x="3253" y="853"/>
                  </a:lnTo>
                  <a:lnTo>
                    <a:pt x="3220" y="705"/>
                  </a:lnTo>
                  <a:lnTo>
                    <a:pt x="3171" y="566"/>
                  </a:lnTo>
                  <a:lnTo>
                    <a:pt x="3113" y="443"/>
                  </a:lnTo>
                  <a:lnTo>
                    <a:pt x="3073" y="378"/>
                  </a:lnTo>
                  <a:lnTo>
                    <a:pt x="3032" y="329"/>
                  </a:lnTo>
                  <a:lnTo>
                    <a:pt x="2991" y="279"/>
                  </a:lnTo>
                  <a:lnTo>
                    <a:pt x="2941" y="230"/>
                  </a:lnTo>
                  <a:lnTo>
                    <a:pt x="2892" y="189"/>
                  </a:lnTo>
                  <a:lnTo>
                    <a:pt x="2843" y="148"/>
                  </a:lnTo>
                  <a:lnTo>
                    <a:pt x="2786" y="116"/>
                  </a:lnTo>
                  <a:lnTo>
                    <a:pt x="2720" y="83"/>
                  </a:lnTo>
                  <a:lnTo>
                    <a:pt x="2663" y="58"/>
                  </a:lnTo>
                  <a:lnTo>
                    <a:pt x="2589" y="34"/>
                  </a:lnTo>
                  <a:lnTo>
                    <a:pt x="2589" y="34"/>
                  </a:lnTo>
                  <a:close/>
                </a:path>
              </a:pathLst>
            </a:custGeom>
            <a:solidFill>
              <a:srgbClr val="7644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4"/>
            <p:cNvSpPr/>
            <p:nvPr/>
          </p:nvSpPr>
          <p:spPr>
            <a:xfrm>
              <a:off x="6252701" y="2288750"/>
              <a:ext cx="157740" cy="220999"/>
            </a:xfrm>
            <a:custGeom>
              <a:rect b="b" l="l" r="r" t="t"/>
              <a:pathLst>
                <a:path extrusionOk="0" h="11707" w="8356">
                  <a:moveTo>
                    <a:pt x="3482" y="1"/>
                  </a:moveTo>
                  <a:lnTo>
                    <a:pt x="3482" y="1"/>
                  </a:lnTo>
                  <a:lnTo>
                    <a:pt x="2892" y="812"/>
                  </a:lnTo>
                  <a:lnTo>
                    <a:pt x="2376" y="1516"/>
                  </a:lnTo>
                  <a:lnTo>
                    <a:pt x="1917" y="2123"/>
                  </a:lnTo>
                  <a:lnTo>
                    <a:pt x="1516" y="2655"/>
                  </a:lnTo>
                  <a:lnTo>
                    <a:pt x="877" y="3482"/>
                  </a:lnTo>
                  <a:lnTo>
                    <a:pt x="631" y="3810"/>
                  </a:lnTo>
                  <a:lnTo>
                    <a:pt x="426" y="4089"/>
                  </a:lnTo>
                  <a:lnTo>
                    <a:pt x="271" y="4334"/>
                  </a:lnTo>
                  <a:lnTo>
                    <a:pt x="205" y="4441"/>
                  </a:lnTo>
                  <a:lnTo>
                    <a:pt x="156" y="4539"/>
                  </a:lnTo>
                  <a:lnTo>
                    <a:pt x="107" y="4637"/>
                  </a:lnTo>
                  <a:lnTo>
                    <a:pt x="66" y="4736"/>
                  </a:lnTo>
                  <a:lnTo>
                    <a:pt x="41" y="4826"/>
                  </a:lnTo>
                  <a:lnTo>
                    <a:pt x="17" y="4916"/>
                  </a:lnTo>
                  <a:lnTo>
                    <a:pt x="9" y="4998"/>
                  </a:lnTo>
                  <a:lnTo>
                    <a:pt x="0" y="5088"/>
                  </a:lnTo>
                  <a:lnTo>
                    <a:pt x="0" y="5178"/>
                  </a:lnTo>
                  <a:lnTo>
                    <a:pt x="0" y="5276"/>
                  </a:lnTo>
                  <a:lnTo>
                    <a:pt x="33" y="5481"/>
                  </a:lnTo>
                  <a:lnTo>
                    <a:pt x="82" y="5702"/>
                  </a:lnTo>
                  <a:lnTo>
                    <a:pt x="82" y="5702"/>
                  </a:lnTo>
                  <a:lnTo>
                    <a:pt x="115" y="5833"/>
                  </a:lnTo>
                  <a:lnTo>
                    <a:pt x="181" y="5989"/>
                  </a:lnTo>
                  <a:lnTo>
                    <a:pt x="263" y="6153"/>
                  </a:lnTo>
                  <a:lnTo>
                    <a:pt x="369" y="6341"/>
                  </a:lnTo>
                  <a:lnTo>
                    <a:pt x="492" y="6538"/>
                  </a:lnTo>
                  <a:lnTo>
                    <a:pt x="631" y="6751"/>
                  </a:lnTo>
                  <a:lnTo>
                    <a:pt x="787" y="6972"/>
                  </a:lnTo>
                  <a:lnTo>
                    <a:pt x="951" y="7210"/>
                  </a:lnTo>
                  <a:lnTo>
                    <a:pt x="1327" y="7693"/>
                  </a:lnTo>
                  <a:lnTo>
                    <a:pt x="1737" y="8201"/>
                  </a:lnTo>
                  <a:lnTo>
                    <a:pt x="2179" y="8717"/>
                  </a:lnTo>
                  <a:lnTo>
                    <a:pt x="2630" y="9233"/>
                  </a:lnTo>
                  <a:lnTo>
                    <a:pt x="3089" y="9733"/>
                  </a:lnTo>
                  <a:lnTo>
                    <a:pt x="3547" y="10199"/>
                  </a:lnTo>
                  <a:lnTo>
                    <a:pt x="3982" y="10625"/>
                  </a:lnTo>
                  <a:lnTo>
                    <a:pt x="4186" y="10814"/>
                  </a:lnTo>
                  <a:lnTo>
                    <a:pt x="4383" y="10994"/>
                  </a:lnTo>
                  <a:lnTo>
                    <a:pt x="4571" y="11158"/>
                  </a:lnTo>
                  <a:lnTo>
                    <a:pt x="4752" y="11305"/>
                  </a:lnTo>
                  <a:lnTo>
                    <a:pt x="4915" y="11428"/>
                  </a:lnTo>
                  <a:lnTo>
                    <a:pt x="5063" y="11535"/>
                  </a:lnTo>
                  <a:lnTo>
                    <a:pt x="5194" y="11617"/>
                  </a:lnTo>
                  <a:lnTo>
                    <a:pt x="5309" y="11674"/>
                  </a:lnTo>
                  <a:lnTo>
                    <a:pt x="5407" y="11707"/>
                  </a:lnTo>
                  <a:lnTo>
                    <a:pt x="5448" y="11707"/>
                  </a:lnTo>
                  <a:lnTo>
                    <a:pt x="5481" y="11707"/>
                  </a:lnTo>
                  <a:lnTo>
                    <a:pt x="5481" y="11707"/>
                  </a:lnTo>
                  <a:lnTo>
                    <a:pt x="5587" y="11682"/>
                  </a:lnTo>
                  <a:lnTo>
                    <a:pt x="5702" y="11641"/>
                  </a:lnTo>
                  <a:lnTo>
                    <a:pt x="5841" y="11576"/>
                  </a:lnTo>
                  <a:lnTo>
                    <a:pt x="5988" y="11486"/>
                  </a:lnTo>
                  <a:lnTo>
                    <a:pt x="6144" y="11387"/>
                  </a:lnTo>
                  <a:lnTo>
                    <a:pt x="6308" y="11281"/>
                  </a:lnTo>
                  <a:lnTo>
                    <a:pt x="6660" y="11027"/>
                  </a:lnTo>
                  <a:lnTo>
                    <a:pt x="7021" y="10748"/>
                  </a:lnTo>
                  <a:lnTo>
                    <a:pt x="7381" y="10462"/>
                  </a:lnTo>
                  <a:lnTo>
                    <a:pt x="7709" y="10183"/>
                  </a:lnTo>
                  <a:lnTo>
                    <a:pt x="8004" y="9937"/>
                  </a:lnTo>
                  <a:lnTo>
                    <a:pt x="8004" y="9937"/>
                  </a:lnTo>
                  <a:lnTo>
                    <a:pt x="8135" y="9806"/>
                  </a:lnTo>
                  <a:lnTo>
                    <a:pt x="8192" y="9749"/>
                  </a:lnTo>
                  <a:lnTo>
                    <a:pt x="8233" y="9692"/>
                  </a:lnTo>
                  <a:lnTo>
                    <a:pt x="8274" y="9634"/>
                  </a:lnTo>
                  <a:lnTo>
                    <a:pt x="8307" y="9577"/>
                  </a:lnTo>
                  <a:lnTo>
                    <a:pt x="8323" y="9528"/>
                  </a:lnTo>
                  <a:lnTo>
                    <a:pt x="8339" y="9479"/>
                  </a:lnTo>
                  <a:lnTo>
                    <a:pt x="8356" y="9429"/>
                  </a:lnTo>
                  <a:lnTo>
                    <a:pt x="8356" y="9388"/>
                  </a:lnTo>
                  <a:lnTo>
                    <a:pt x="8356" y="9339"/>
                  </a:lnTo>
                  <a:lnTo>
                    <a:pt x="8348" y="9307"/>
                  </a:lnTo>
                  <a:lnTo>
                    <a:pt x="8331" y="9266"/>
                  </a:lnTo>
                  <a:lnTo>
                    <a:pt x="8307" y="9233"/>
                  </a:lnTo>
                  <a:lnTo>
                    <a:pt x="8290" y="9200"/>
                  </a:lnTo>
                  <a:lnTo>
                    <a:pt x="8258" y="9167"/>
                  </a:lnTo>
                  <a:lnTo>
                    <a:pt x="8184" y="9118"/>
                  </a:lnTo>
                  <a:lnTo>
                    <a:pt x="8102" y="9069"/>
                  </a:lnTo>
                  <a:lnTo>
                    <a:pt x="8004" y="9044"/>
                  </a:lnTo>
                  <a:lnTo>
                    <a:pt x="7897" y="9020"/>
                  </a:lnTo>
                  <a:lnTo>
                    <a:pt x="7782" y="9012"/>
                  </a:lnTo>
                  <a:lnTo>
                    <a:pt x="7660" y="9020"/>
                  </a:lnTo>
                  <a:lnTo>
                    <a:pt x="7537" y="9036"/>
                  </a:lnTo>
                  <a:lnTo>
                    <a:pt x="7406" y="9061"/>
                  </a:lnTo>
                  <a:lnTo>
                    <a:pt x="7406" y="9061"/>
                  </a:lnTo>
                  <a:lnTo>
                    <a:pt x="7332" y="9085"/>
                  </a:lnTo>
                  <a:lnTo>
                    <a:pt x="7242" y="9126"/>
                  </a:lnTo>
                  <a:lnTo>
                    <a:pt x="7062" y="9216"/>
                  </a:lnTo>
                  <a:lnTo>
                    <a:pt x="6873" y="9323"/>
                  </a:lnTo>
                  <a:lnTo>
                    <a:pt x="6677" y="9446"/>
                  </a:lnTo>
                  <a:lnTo>
                    <a:pt x="6324" y="9675"/>
                  </a:lnTo>
                  <a:lnTo>
                    <a:pt x="6185" y="9757"/>
                  </a:lnTo>
                  <a:lnTo>
                    <a:pt x="6087" y="9806"/>
                  </a:lnTo>
                  <a:lnTo>
                    <a:pt x="6087" y="9806"/>
                  </a:lnTo>
                  <a:lnTo>
                    <a:pt x="6120" y="9765"/>
                  </a:lnTo>
                  <a:lnTo>
                    <a:pt x="6218" y="9634"/>
                  </a:lnTo>
                  <a:lnTo>
                    <a:pt x="6283" y="9544"/>
                  </a:lnTo>
                  <a:lnTo>
                    <a:pt x="6349" y="9429"/>
                  </a:lnTo>
                  <a:lnTo>
                    <a:pt x="6423" y="9307"/>
                  </a:lnTo>
                  <a:lnTo>
                    <a:pt x="6496" y="9167"/>
                  </a:lnTo>
                  <a:lnTo>
                    <a:pt x="6562" y="9020"/>
                  </a:lnTo>
                  <a:lnTo>
                    <a:pt x="6627" y="8856"/>
                  </a:lnTo>
                  <a:lnTo>
                    <a:pt x="6677" y="8684"/>
                  </a:lnTo>
                  <a:lnTo>
                    <a:pt x="6718" y="8496"/>
                  </a:lnTo>
                  <a:lnTo>
                    <a:pt x="6742" y="8307"/>
                  </a:lnTo>
                  <a:lnTo>
                    <a:pt x="6742" y="8209"/>
                  </a:lnTo>
                  <a:lnTo>
                    <a:pt x="6742" y="8111"/>
                  </a:lnTo>
                  <a:lnTo>
                    <a:pt x="6742" y="8012"/>
                  </a:lnTo>
                  <a:lnTo>
                    <a:pt x="6726" y="7914"/>
                  </a:lnTo>
                  <a:lnTo>
                    <a:pt x="6709" y="7808"/>
                  </a:lnTo>
                  <a:lnTo>
                    <a:pt x="6685" y="7709"/>
                  </a:lnTo>
                  <a:lnTo>
                    <a:pt x="6685" y="7709"/>
                  </a:lnTo>
                  <a:lnTo>
                    <a:pt x="6652" y="7603"/>
                  </a:lnTo>
                  <a:lnTo>
                    <a:pt x="6611" y="7496"/>
                  </a:lnTo>
                  <a:lnTo>
                    <a:pt x="6554" y="7390"/>
                  </a:lnTo>
                  <a:lnTo>
                    <a:pt x="6496" y="7291"/>
                  </a:lnTo>
                  <a:lnTo>
                    <a:pt x="6423" y="7185"/>
                  </a:lnTo>
                  <a:lnTo>
                    <a:pt x="6349" y="7078"/>
                  </a:lnTo>
                  <a:lnTo>
                    <a:pt x="6267" y="6972"/>
                  </a:lnTo>
                  <a:lnTo>
                    <a:pt x="6177" y="6865"/>
                  </a:lnTo>
                  <a:lnTo>
                    <a:pt x="5980" y="6661"/>
                  </a:lnTo>
                  <a:lnTo>
                    <a:pt x="5776" y="6464"/>
                  </a:lnTo>
                  <a:lnTo>
                    <a:pt x="5563" y="6276"/>
                  </a:lnTo>
                  <a:lnTo>
                    <a:pt x="5350" y="6095"/>
                  </a:lnTo>
                  <a:lnTo>
                    <a:pt x="5137" y="5923"/>
                  </a:lnTo>
                  <a:lnTo>
                    <a:pt x="4932" y="5776"/>
                  </a:lnTo>
                  <a:lnTo>
                    <a:pt x="4571" y="5522"/>
                  </a:lnTo>
                  <a:lnTo>
                    <a:pt x="4326" y="5366"/>
                  </a:lnTo>
                  <a:lnTo>
                    <a:pt x="4235" y="5309"/>
                  </a:lnTo>
                  <a:lnTo>
                    <a:pt x="6734" y="2950"/>
                  </a:lnTo>
                  <a:lnTo>
                    <a:pt x="3482" y="1"/>
                  </a:lnTo>
                  <a:close/>
                </a:path>
              </a:pathLst>
            </a:custGeom>
            <a:solidFill>
              <a:srgbClr val="90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4"/>
            <p:cNvSpPr/>
            <p:nvPr/>
          </p:nvSpPr>
          <p:spPr>
            <a:xfrm>
              <a:off x="6156671" y="1752478"/>
              <a:ext cx="476298" cy="627998"/>
            </a:xfrm>
            <a:custGeom>
              <a:rect b="b" l="l" r="r" t="t"/>
              <a:pathLst>
                <a:path extrusionOk="0" h="33267" w="25231">
                  <a:moveTo>
                    <a:pt x="1016" y="238"/>
                  </a:moveTo>
                  <a:lnTo>
                    <a:pt x="1016" y="238"/>
                  </a:lnTo>
                  <a:lnTo>
                    <a:pt x="1205" y="197"/>
                  </a:lnTo>
                  <a:lnTo>
                    <a:pt x="1418" y="156"/>
                  </a:lnTo>
                  <a:lnTo>
                    <a:pt x="1639" y="115"/>
                  </a:lnTo>
                  <a:lnTo>
                    <a:pt x="1876" y="82"/>
                  </a:lnTo>
                  <a:lnTo>
                    <a:pt x="2130" y="58"/>
                  </a:lnTo>
                  <a:lnTo>
                    <a:pt x="2384" y="33"/>
                  </a:lnTo>
                  <a:lnTo>
                    <a:pt x="2655" y="17"/>
                  </a:lnTo>
                  <a:lnTo>
                    <a:pt x="2941" y="0"/>
                  </a:lnTo>
                  <a:lnTo>
                    <a:pt x="3228" y="0"/>
                  </a:lnTo>
                  <a:lnTo>
                    <a:pt x="3531" y="0"/>
                  </a:lnTo>
                  <a:lnTo>
                    <a:pt x="3834" y="9"/>
                  </a:lnTo>
                  <a:lnTo>
                    <a:pt x="4154" y="17"/>
                  </a:lnTo>
                  <a:lnTo>
                    <a:pt x="4473" y="41"/>
                  </a:lnTo>
                  <a:lnTo>
                    <a:pt x="4801" y="74"/>
                  </a:lnTo>
                  <a:lnTo>
                    <a:pt x="5128" y="107"/>
                  </a:lnTo>
                  <a:lnTo>
                    <a:pt x="5464" y="156"/>
                  </a:lnTo>
                  <a:lnTo>
                    <a:pt x="5808" y="205"/>
                  </a:lnTo>
                  <a:lnTo>
                    <a:pt x="6144" y="271"/>
                  </a:lnTo>
                  <a:lnTo>
                    <a:pt x="6488" y="336"/>
                  </a:lnTo>
                  <a:lnTo>
                    <a:pt x="6840" y="418"/>
                  </a:lnTo>
                  <a:lnTo>
                    <a:pt x="7184" y="508"/>
                  </a:lnTo>
                  <a:lnTo>
                    <a:pt x="7529" y="615"/>
                  </a:lnTo>
                  <a:lnTo>
                    <a:pt x="7873" y="721"/>
                  </a:lnTo>
                  <a:lnTo>
                    <a:pt x="8217" y="844"/>
                  </a:lnTo>
                  <a:lnTo>
                    <a:pt x="8561" y="975"/>
                  </a:lnTo>
                  <a:lnTo>
                    <a:pt x="8897" y="1123"/>
                  </a:lnTo>
                  <a:lnTo>
                    <a:pt x="9232" y="1278"/>
                  </a:lnTo>
                  <a:lnTo>
                    <a:pt x="9560" y="1442"/>
                  </a:lnTo>
                  <a:lnTo>
                    <a:pt x="9888" y="1622"/>
                  </a:lnTo>
                  <a:lnTo>
                    <a:pt x="10207" y="1819"/>
                  </a:lnTo>
                  <a:lnTo>
                    <a:pt x="10518" y="2024"/>
                  </a:lnTo>
                  <a:lnTo>
                    <a:pt x="10822" y="2245"/>
                  </a:lnTo>
                  <a:lnTo>
                    <a:pt x="10822" y="2245"/>
                  </a:lnTo>
                  <a:lnTo>
                    <a:pt x="11510" y="2745"/>
                  </a:lnTo>
                  <a:lnTo>
                    <a:pt x="12370" y="3359"/>
                  </a:lnTo>
                  <a:lnTo>
                    <a:pt x="13353" y="4055"/>
                  </a:lnTo>
                  <a:lnTo>
                    <a:pt x="14450" y="4833"/>
                  </a:lnTo>
                  <a:lnTo>
                    <a:pt x="15622" y="5677"/>
                  </a:lnTo>
                  <a:lnTo>
                    <a:pt x="16228" y="6119"/>
                  </a:lnTo>
                  <a:lnTo>
                    <a:pt x="16842" y="6578"/>
                  </a:lnTo>
                  <a:lnTo>
                    <a:pt x="17457" y="7045"/>
                  </a:lnTo>
                  <a:lnTo>
                    <a:pt x="18071" y="7520"/>
                  </a:lnTo>
                  <a:lnTo>
                    <a:pt x="18694" y="8004"/>
                  </a:lnTo>
                  <a:lnTo>
                    <a:pt x="19300" y="8495"/>
                  </a:lnTo>
                  <a:lnTo>
                    <a:pt x="19898" y="8987"/>
                  </a:lnTo>
                  <a:lnTo>
                    <a:pt x="20488" y="9486"/>
                  </a:lnTo>
                  <a:lnTo>
                    <a:pt x="21053" y="9986"/>
                  </a:lnTo>
                  <a:lnTo>
                    <a:pt x="21602" y="10486"/>
                  </a:lnTo>
                  <a:lnTo>
                    <a:pt x="22126" y="10985"/>
                  </a:lnTo>
                  <a:lnTo>
                    <a:pt x="22617" y="11485"/>
                  </a:lnTo>
                  <a:lnTo>
                    <a:pt x="22855" y="11731"/>
                  </a:lnTo>
                  <a:lnTo>
                    <a:pt x="23084" y="11976"/>
                  </a:lnTo>
                  <a:lnTo>
                    <a:pt x="23306" y="12214"/>
                  </a:lnTo>
                  <a:lnTo>
                    <a:pt x="23510" y="12460"/>
                  </a:lnTo>
                  <a:lnTo>
                    <a:pt x="23715" y="12697"/>
                  </a:lnTo>
                  <a:lnTo>
                    <a:pt x="23904" y="12935"/>
                  </a:lnTo>
                  <a:lnTo>
                    <a:pt x="24084" y="13172"/>
                  </a:lnTo>
                  <a:lnTo>
                    <a:pt x="24248" y="13402"/>
                  </a:lnTo>
                  <a:lnTo>
                    <a:pt x="24403" y="13639"/>
                  </a:lnTo>
                  <a:lnTo>
                    <a:pt x="24551" y="13861"/>
                  </a:lnTo>
                  <a:lnTo>
                    <a:pt x="24682" y="14090"/>
                  </a:lnTo>
                  <a:lnTo>
                    <a:pt x="24796" y="14311"/>
                  </a:lnTo>
                  <a:lnTo>
                    <a:pt x="24903" y="14532"/>
                  </a:lnTo>
                  <a:lnTo>
                    <a:pt x="24993" y="14745"/>
                  </a:lnTo>
                  <a:lnTo>
                    <a:pt x="25075" y="14958"/>
                  </a:lnTo>
                  <a:lnTo>
                    <a:pt x="25132" y="15163"/>
                  </a:lnTo>
                  <a:lnTo>
                    <a:pt x="25181" y="15368"/>
                  </a:lnTo>
                  <a:lnTo>
                    <a:pt x="25214" y="15564"/>
                  </a:lnTo>
                  <a:lnTo>
                    <a:pt x="25231" y="15761"/>
                  </a:lnTo>
                  <a:lnTo>
                    <a:pt x="25231" y="15949"/>
                  </a:lnTo>
                  <a:lnTo>
                    <a:pt x="25231" y="15949"/>
                  </a:lnTo>
                  <a:lnTo>
                    <a:pt x="25206" y="16146"/>
                  </a:lnTo>
                  <a:lnTo>
                    <a:pt x="25173" y="16351"/>
                  </a:lnTo>
                  <a:lnTo>
                    <a:pt x="25108" y="16572"/>
                  </a:lnTo>
                  <a:lnTo>
                    <a:pt x="25034" y="16801"/>
                  </a:lnTo>
                  <a:lnTo>
                    <a:pt x="24936" y="17047"/>
                  </a:lnTo>
                  <a:lnTo>
                    <a:pt x="24821" y="17301"/>
                  </a:lnTo>
                  <a:lnTo>
                    <a:pt x="24690" y="17571"/>
                  </a:lnTo>
                  <a:lnTo>
                    <a:pt x="24542" y="17842"/>
                  </a:lnTo>
                  <a:lnTo>
                    <a:pt x="24379" y="18128"/>
                  </a:lnTo>
                  <a:lnTo>
                    <a:pt x="24207" y="18423"/>
                  </a:lnTo>
                  <a:lnTo>
                    <a:pt x="24010" y="18726"/>
                  </a:lnTo>
                  <a:lnTo>
                    <a:pt x="23805" y="19038"/>
                  </a:lnTo>
                  <a:lnTo>
                    <a:pt x="23592" y="19349"/>
                  </a:lnTo>
                  <a:lnTo>
                    <a:pt x="23355" y="19677"/>
                  </a:lnTo>
                  <a:lnTo>
                    <a:pt x="23117" y="20004"/>
                  </a:lnTo>
                  <a:lnTo>
                    <a:pt x="22863" y="20348"/>
                  </a:lnTo>
                  <a:lnTo>
                    <a:pt x="22323" y="21036"/>
                  </a:lnTo>
                  <a:lnTo>
                    <a:pt x="21749" y="21741"/>
                  </a:lnTo>
                  <a:lnTo>
                    <a:pt x="21151" y="22462"/>
                  </a:lnTo>
                  <a:lnTo>
                    <a:pt x="20520" y="23191"/>
                  </a:lnTo>
                  <a:lnTo>
                    <a:pt x="19865" y="23920"/>
                  </a:lnTo>
                  <a:lnTo>
                    <a:pt x="19202" y="24657"/>
                  </a:lnTo>
                  <a:lnTo>
                    <a:pt x="18530" y="25386"/>
                  </a:lnTo>
                  <a:lnTo>
                    <a:pt x="17850" y="26107"/>
                  </a:lnTo>
                  <a:lnTo>
                    <a:pt x="17170" y="26820"/>
                  </a:lnTo>
                  <a:lnTo>
                    <a:pt x="16498" y="27516"/>
                  </a:lnTo>
                  <a:lnTo>
                    <a:pt x="15835" y="28188"/>
                  </a:lnTo>
                  <a:lnTo>
                    <a:pt x="15188" y="28843"/>
                  </a:lnTo>
                  <a:lnTo>
                    <a:pt x="13967" y="30055"/>
                  </a:lnTo>
                  <a:lnTo>
                    <a:pt x="12878" y="31120"/>
                  </a:lnTo>
                  <a:lnTo>
                    <a:pt x="11952" y="32005"/>
                  </a:lnTo>
                  <a:lnTo>
                    <a:pt x="11239" y="32685"/>
                  </a:lnTo>
                  <a:lnTo>
                    <a:pt x="10617" y="33267"/>
                  </a:lnTo>
                  <a:lnTo>
                    <a:pt x="7021" y="30260"/>
                  </a:lnTo>
                  <a:lnTo>
                    <a:pt x="14721" y="15851"/>
                  </a:lnTo>
                  <a:lnTo>
                    <a:pt x="14721" y="15851"/>
                  </a:lnTo>
                  <a:lnTo>
                    <a:pt x="7889" y="13451"/>
                  </a:lnTo>
                  <a:lnTo>
                    <a:pt x="2990" y="11714"/>
                  </a:lnTo>
                  <a:lnTo>
                    <a:pt x="1221" y="11084"/>
                  </a:lnTo>
                  <a:lnTo>
                    <a:pt x="639" y="10871"/>
                  </a:lnTo>
                  <a:lnTo>
                    <a:pt x="312" y="10748"/>
                  </a:lnTo>
                  <a:lnTo>
                    <a:pt x="312" y="10748"/>
                  </a:lnTo>
                  <a:lnTo>
                    <a:pt x="271" y="10723"/>
                  </a:lnTo>
                  <a:lnTo>
                    <a:pt x="230" y="10682"/>
                  </a:lnTo>
                  <a:lnTo>
                    <a:pt x="189" y="10633"/>
                  </a:lnTo>
                  <a:lnTo>
                    <a:pt x="156" y="10568"/>
                  </a:lnTo>
                  <a:lnTo>
                    <a:pt x="123" y="10486"/>
                  </a:lnTo>
                  <a:lnTo>
                    <a:pt x="99" y="10395"/>
                  </a:lnTo>
                  <a:lnTo>
                    <a:pt x="74" y="10297"/>
                  </a:lnTo>
                  <a:lnTo>
                    <a:pt x="58" y="10183"/>
                  </a:lnTo>
                  <a:lnTo>
                    <a:pt x="25" y="9929"/>
                  </a:lnTo>
                  <a:lnTo>
                    <a:pt x="9" y="9625"/>
                  </a:lnTo>
                  <a:lnTo>
                    <a:pt x="0" y="9298"/>
                  </a:lnTo>
                  <a:lnTo>
                    <a:pt x="0" y="8937"/>
                  </a:lnTo>
                  <a:lnTo>
                    <a:pt x="9" y="8544"/>
                  </a:lnTo>
                  <a:lnTo>
                    <a:pt x="33" y="8135"/>
                  </a:lnTo>
                  <a:lnTo>
                    <a:pt x="58" y="7700"/>
                  </a:lnTo>
                  <a:lnTo>
                    <a:pt x="99" y="7250"/>
                  </a:lnTo>
                  <a:lnTo>
                    <a:pt x="181" y="6308"/>
                  </a:lnTo>
                  <a:lnTo>
                    <a:pt x="287" y="5341"/>
                  </a:lnTo>
                  <a:lnTo>
                    <a:pt x="402" y="4383"/>
                  </a:lnTo>
                  <a:lnTo>
                    <a:pt x="525" y="3457"/>
                  </a:lnTo>
                  <a:lnTo>
                    <a:pt x="648" y="2597"/>
                  </a:lnTo>
                  <a:lnTo>
                    <a:pt x="762" y="1827"/>
                  </a:lnTo>
                  <a:lnTo>
                    <a:pt x="943" y="672"/>
                  </a:lnTo>
                  <a:lnTo>
                    <a:pt x="1016" y="238"/>
                  </a:lnTo>
                  <a:lnTo>
                    <a:pt x="1016" y="2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4"/>
            <p:cNvSpPr/>
            <p:nvPr/>
          </p:nvSpPr>
          <p:spPr>
            <a:xfrm>
              <a:off x="5157258" y="1964171"/>
              <a:ext cx="73622" cy="90801"/>
            </a:xfrm>
            <a:custGeom>
              <a:rect b="b" l="l" r="r" t="t"/>
              <a:pathLst>
                <a:path extrusionOk="0" h="4810" w="3900">
                  <a:moveTo>
                    <a:pt x="148" y="1"/>
                  </a:moveTo>
                  <a:lnTo>
                    <a:pt x="148" y="1"/>
                  </a:lnTo>
                  <a:lnTo>
                    <a:pt x="99" y="1"/>
                  </a:lnTo>
                  <a:lnTo>
                    <a:pt x="58" y="17"/>
                  </a:lnTo>
                  <a:lnTo>
                    <a:pt x="25" y="4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132"/>
                  </a:lnTo>
                  <a:lnTo>
                    <a:pt x="17" y="173"/>
                  </a:lnTo>
                  <a:lnTo>
                    <a:pt x="41" y="214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795" y="435"/>
                  </a:lnTo>
                  <a:lnTo>
                    <a:pt x="1868" y="754"/>
                  </a:lnTo>
                  <a:lnTo>
                    <a:pt x="3572" y="1262"/>
                  </a:lnTo>
                  <a:lnTo>
                    <a:pt x="3572" y="1262"/>
                  </a:lnTo>
                  <a:lnTo>
                    <a:pt x="3605" y="1418"/>
                  </a:lnTo>
                  <a:lnTo>
                    <a:pt x="3637" y="1647"/>
                  </a:lnTo>
                  <a:lnTo>
                    <a:pt x="3654" y="1778"/>
                  </a:lnTo>
                  <a:lnTo>
                    <a:pt x="3662" y="1909"/>
                  </a:lnTo>
                  <a:lnTo>
                    <a:pt x="3662" y="2049"/>
                  </a:lnTo>
                  <a:lnTo>
                    <a:pt x="3662" y="2188"/>
                  </a:lnTo>
                  <a:lnTo>
                    <a:pt x="3646" y="2319"/>
                  </a:lnTo>
                  <a:lnTo>
                    <a:pt x="3613" y="2450"/>
                  </a:lnTo>
                  <a:lnTo>
                    <a:pt x="3572" y="2565"/>
                  </a:lnTo>
                  <a:lnTo>
                    <a:pt x="3547" y="2614"/>
                  </a:lnTo>
                  <a:lnTo>
                    <a:pt x="3514" y="2663"/>
                  </a:lnTo>
                  <a:lnTo>
                    <a:pt x="3473" y="2712"/>
                  </a:lnTo>
                  <a:lnTo>
                    <a:pt x="3441" y="2753"/>
                  </a:lnTo>
                  <a:lnTo>
                    <a:pt x="3392" y="2786"/>
                  </a:lnTo>
                  <a:lnTo>
                    <a:pt x="3342" y="2810"/>
                  </a:lnTo>
                  <a:lnTo>
                    <a:pt x="3285" y="2835"/>
                  </a:lnTo>
                  <a:lnTo>
                    <a:pt x="3228" y="2851"/>
                  </a:lnTo>
                  <a:lnTo>
                    <a:pt x="3154" y="2860"/>
                  </a:lnTo>
                  <a:lnTo>
                    <a:pt x="3080" y="2860"/>
                  </a:lnTo>
                  <a:lnTo>
                    <a:pt x="3080" y="2860"/>
                  </a:lnTo>
                  <a:lnTo>
                    <a:pt x="2843" y="2843"/>
                  </a:lnTo>
                  <a:lnTo>
                    <a:pt x="2589" y="2810"/>
                  </a:lnTo>
                  <a:lnTo>
                    <a:pt x="2318" y="2769"/>
                  </a:lnTo>
                  <a:lnTo>
                    <a:pt x="2040" y="2720"/>
                  </a:lnTo>
                  <a:lnTo>
                    <a:pt x="2040" y="2720"/>
                  </a:lnTo>
                  <a:lnTo>
                    <a:pt x="1655" y="2647"/>
                  </a:lnTo>
                  <a:lnTo>
                    <a:pt x="1467" y="2622"/>
                  </a:lnTo>
                  <a:lnTo>
                    <a:pt x="1286" y="2597"/>
                  </a:lnTo>
                  <a:lnTo>
                    <a:pt x="1114" y="2581"/>
                  </a:lnTo>
                  <a:lnTo>
                    <a:pt x="950" y="2573"/>
                  </a:lnTo>
                  <a:lnTo>
                    <a:pt x="803" y="2573"/>
                  </a:lnTo>
                  <a:lnTo>
                    <a:pt x="672" y="2597"/>
                  </a:lnTo>
                  <a:lnTo>
                    <a:pt x="672" y="2597"/>
                  </a:lnTo>
                  <a:lnTo>
                    <a:pt x="598" y="2614"/>
                  </a:lnTo>
                  <a:lnTo>
                    <a:pt x="533" y="2638"/>
                  </a:lnTo>
                  <a:lnTo>
                    <a:pt x="467" y="2671"/>
                  </a:lnTo>
                  <a:lnTo>
                    <a:pt x="418" y="2704"/>
                  </a:lnTo>
                  <a:lnTo>
                    <a:pt x="369" y="2745"/>
                  </a:lnTo>
                  <a:lnTo>
                    <a:pt x="328" y="2794"/>
                  </a:lnTo>
                  <a:lnTo>
                    <a:pt x="303" y="2851"/>
                  </a:lnTo>
                  <a:lnTo>
                    <a:pt x="279" y="2917"/>
                  </a:lnTo>
                  <a:lnTo>
                    <a:pt x="279" y="2917"/>
                  </a:lnTo>
                  <a:lnTo>
                    <a:pt x="262" y="2982"/>
                  </a:lnTo>
                  <a:lnTo>
                    <a:pt x="262" y="3048"/>
                  </a:lnTo>
                  <a:lnTo>
                    <a:pt x="262" y="3122"/>
                  </a:lnTo>
                  <a:lnTo>
                    <a:pt x="279" y="3204"/>
                  </a:lnTo>
                  <a:lnTo>
                    <a:pt x="295" y="3286"/>
                  </a:lnTo>
                  <a:lnTo>
                    <a:pt x="328" y="3384"/>
                  </a:lnTo>
                  <a:lnTo>
                    <a:pt x="369" y="3482"/>
                  </a:lnTo>
                  <a:lnTo>
                    <a:pt x="418" y="3589"/>
                  </a:lnTo>
                  <a:lnTo>
                    <a:pt x="418" y="3589"/>
                  </a:lnTo>
                  <a:lnTo>
                    <a:pt x="459" y="3679"/>
                  </a:lnTo>
                  <a:lnTo>
                    <a:pt x="516" y="3761"/>
                  </a:lnTo>
                  <a:lnTo>
                    <a:pt x="574" y="3843"/>
                  </a:lnTo>
                  <a:lnTo>
                    <a:pt x="639" y="3916"/>
                  </a:lnTo>
                  <a:lnTo>
                    <a:pt x="705" y="3990"/>
                  </a:lnTo>
                  <a:lnTo>
                    <a:pt x="778" y="4056"/>
                  </a:lnTo>
                  <a:lnTo>
                    <a:pt x="934" y="4187"/>
                  </a:lnTo>
                  <a:lnTo>
                    <a:pt x="1106" y="4293"/>
                  </a:lnTo>
                  <a:lnTo>
                    <a:pt x="1278" y="4391"/>
                  </a:lnTo>
                  <a:lnTo>
                    <a:pt x="1450" y="4481"/>
                  </a:lnTo>
                  <a:lnTo>
                    <a:pt x="1630" y="4555"/>
                  </a:lnTo>
                  <a:lnTo>
                    <a:pt x="1802" y="4621"/>
                  </a:lnTo>
                  <a:lnTo>
                    <a:pt x="1958" y="4678"/>
                  </a:lnTo>
                  <a:lnTo>
                    <a:pt x="2237" y="4752"/>
                  </a:lnTo>
                  <a:lnTo>
                    <a:pt x="2425" y="4801"/>
                  </a:lnTo>
                  <a:lnTo>
                    <a:pt x="2499" y="4809"/>
                  </a:lnTo>
                  <a:lnTo>
                    <a:pt x="2499" y="4809"/>
                  </a:lnTo>
                  <a:lnTo>
                    <a:pt x="2548" y="4809"/>
                  </a:lnTo>
                  <a:lnTo>
                    <a:pt x="2589" y="4793"/>
                  </a:lnTo>
                  <a:lnTo>
                    <a:pt x="2613" y="4760"/>
                  </a:lnTo>
                  <a:lnTo>
                    <a:pt x="2638" y="4719"/>
                  </a:lnTo>
                  <a:lnTo>
                    <a:pt x="2638" y="4719"/>
                  </a:lnTo>
                  <a:lnTo>
                    <a:pt x="2630" y="4670"/>
                  </a:lnTo>
                  <a:lnTo>
                    <a:pt x="2613" y="4629"/>
                  </a:lnTo>
                  <a:lnTo>
                    <a:pt x="2581" y="4596"/>
                  </a:lnTo>
                  <a:lnTo>
                    <a:pt x="2540" y="4580"/>
                  </a:lnTo>
                  <a:lnTo>
                    <a:pt x="2540" y="4580"/>
                  </a:lnTo>
                  <a:lnTo>
                    <a:pt x="2474" y="4563"/>
                  </a:lnTo>
                  <a:lnTo>
                    <a:pt x="2294" y="4522"/>
                  </a:lnTo>
                  <a:lnTo>
                    <a:pt x="2040" y="4457"/>
                  </a:lnTo>
                  <a:lnTo>
                    <a:pt x="1893" y="4408"/>
                  </a:lnTo>
                  <a:lnTo>
                    <a:pt x="1737" y="4350"/>
                  </a:lnTo>
                  <a:lnTo>
                    <a:pt x="1573" y="4277"/>
                  </a:lnTo>
                  <a:lnTo>
                    <a:pt x="1409" y="4203"/>
                  </a:lnTo>
                  <a:lnTo>
                    <a:pt x="1254" y="4113"/>
                  </a:lnTo>
                  <a:lnTo>
                    <a:pt x="1098" y="4015"/>
                  </a:lnTo>
                  <a:lnTo>
                    <a:pt x="959" y="3900"/>
                  </a:lnTo>
                  <a:lnTo>
                    <a:pt x="893" y="3843"/>
                  </a:lnTo>
                  <a:lnTo>
                    <a:pt x="828" y="3777"/>
                  </a:lnTo>
                  <a:lnTo>
                    <a:pt x="770" y="3711"/>
                  </a:lnTo>
                  <a:lnTo>
                    <a:pt x="721" y="3638"/>
                  </a:lnTo>
                  <a:lnTo>
                    <a:pt x="672" y="3564"/>
                  </a:lnTo>
                  <a:lnTo>
                    <a:pt x="631" y="3490"/>
                  </a:lnTo>
                  <a:lnTo>
                    <a:pt x="631" y="3490"/>
                  </a:lnTo>
                  <a:lnTo>
                    <a:pt x="557" y="3318"/>
                  </a:lnTo>
                  <a:lnTo>
                    <a:pt x="508" y="3179"/>
                  </a:lnTo>
                  <a:lnTo>
                    <a:pt x="500" y="3122"/>
                  </a:lnTo>
                  <a:lnTo>
                    <a:pt x="492" y="3064"/>
                  </a:lnTo>
                  <a:lnTo>
                    <a:pt x="500" y="3023"/>
                  </a:lnTo>
                  <a:lnTo>
                    <a:pt x="500" y="2974"/>
                  </a:lnTo>
                  <a:lnTo>
                    <a:pt x="500" y="2974"/>
                  </a:lnTo>
                  <a:lnTo>
                    <a:pt x="516" y="2950"/>
                  </a:lnTo>
                  <a:lnTo>
                    <a:pt x="533" y="2925"/>
                  </a:lnTo>
                  <a:lnTo>
                    <a:pt x="549" y="2900"/>
                  </a:lnTo>
                  <a:lnTo>
                    <a:pt x="574" y="2876"/>
                  </a:lnTo>
                  <a:lnTo>
                    <a:pt x="639" y="2851"/>
                  </a:lnTo>
                  <a:lnTo>
                    <a:pt x="713" y="2827"/>
                  </a:lnTo>
                  <a:lnTo>
                    <a:pt x="713" y="2827"/>
                  </a:lnTo>
                  <a:lnTo>
                    <a:pt x="836" y="2810"/>
                  </a:lnTo>
                  <a:lnTo>
                    <a:pt x="967" y="2810"/>
                  </a:lnTo>
                  <a:lnTo>
                    <a:pt x="1114" y="2819"/>
                  </a:lnTo>
                  <a:lnTo>
                    <a:pt x="1278" y="2835"/>
                  </a:lnTo>
                  <a:lnTo>
                    <a:pt x="1622" y="2884"/>
                  </a:lnTo>
                  <a:lnTo>
                    <a:pt x="1999" y="2950"/>
                  </a:lnTo>
                  <a:lnTo>
                    <a:pt x="1999" y="2950"/>
                  </a:lnTo>
                  <a:lnTo>
                    <a:pt x="2278" y="2999"/>
                  </a:lnTo>
                  <a:lnTo>
                    <a:pt x="2556" y="3048"/>
                  </a:lnTo>
                  <a:lnTo>
                    <a:pt x="2826" y="3081"/>
                  </a:lnTo>
                  <a:lnTo>
                    <a:pt x="3080" y="3097"/>
                  </a:lnTo>
                  <a:lnTo>
                    <a:pt x="3080" y="3097"/>
                  </a:lnTo>
                  <a:lnTo>
                    <a:pt x="3187" y="3097"/>
                  </a:lnTo>
                  <a:lnTo>
                    <a:pt x="3285" y="3081"/>
                  </a:lnTo>
                  <a:lnTo>
                    <a:pt x="3383" y="3056"/>
                  </a:lnTo>
                  <a:lnTo>
                    <a:pt x="3465" y="3023"/>
                  </a:lnTo>
                  <a:lnTo>
                    <a:pt x="3539" y="2982"/>
                  </a:lnTo>
                  <a:lnTo>
                    <a:pt x="3605" y="2933"/>
                  </a:lnTo>
                  <a:lnTo>
                    <a:pt x="3662" y="2876"/>
                  </a:lnTo>
                  <a:lnTo>
                    <a:pt x="3711" y="2810"/>
                  </a:lnTo>
                  <a:lnTo>
                    <a:pt x="3752" y="2737"/>
                  </a:lnTo>
                  <a:lnTo>
                    <a:pt x="3793" y="2663"/>
                  </a:lnTo>
                  <a:lnTo>
                    <a:pt x="3818" y="2581"/>
                  </a:lnTo>
                  <a:lnTo>
                    <a:pt x="3842" y="2499"/>
                  </a:lnTo>
                  <a:lnTo>
                    <a:pt x="3867" y="2409"/>
                  </a:lnTo>
                  <a:lnTo>
                    <a:pt x="3875" y="2319"/>
                  </a:lnTo>
                  <a:lnTo>
                    <a:pt x="3891" y="2139"/>
                  </a:lnTo>
                  <a:lnTo>
                    <a:pt x="3899" y="1950"/>
                  </a:lnTo>
                  <a:lnTo>
                    <a:pt x="3883" y="1770"/>
                  </a:lnTo>
                  <a:lnTo>
                    <a:pt x="3867" y="1606"/>
                  </a:lnTo>
                  <a:lnTo>
                    <a:pt x="3850" y="1451"/>
                  </a:lnTo>
                  <a:lnTo>
                    <a:pt x="3801" y="1229"/>
                  </a:lnTo>
                  <a:lnTo>
                    <a:pt x="3785" y="1139"/>
                  </a:lnTo>
                  <a:lnTo>
                    <a:pt x="3785" y="1139"/>
                  </a:lnTo>
                  <a:lnTo>
                    <a:pt x="3768" y="1115"/>
                  </a:lnTo>
                  <a:lnTo>
                    <a:pt x="3752" y="1090"/>
                  </a:lnTo>
                  <a:lnTo>
                    <a:pt x="3727" y="1074"/>
                  </a:lnTo>
                  <a:lnTo>
                    <a:pt x="3703" y="1057"/>
                  </a:lnTo>
                  <a:lnTo>
                    <a:pt x="3703" y="1057"/>
                  </a:lnTo>
                  <a:lnTo>
                    <a:pt x="2138" y="582"/>
                  </a:lnTo>
                  <a:lnTo>
                    <a:pt x="942" y="230"/>
                  </a:lnTo>
                  <a:lnTo>
                    <a:pt x="148" y="1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7644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4"/>
            <p:cNvSpPr/>
            <p:nvPr/>
          </p:nvSpPr>
          <p:spPr>
            <a:xfrm>
              <a:off x="5182611" y="1985049"/>
              <a:ext cx="39756" cy="38378"/>
            </a:xfrm>
            <a:custGeom>
              <a:rect b="b" l="l" r="r" t="t"/>
              <a:pathLst>
                <a:path extrusionOk="0" h="2033" w="2106">
                  <a:moveTo>
                    <a:pt x="1655" y="1844"/>
                  </a:moveTo>
                  <a:lnTo>
                    <a:pt x="1655" y="1844"/>
                  </a:lnTo>
                  <a:lnTo>
                    <a:pt x="1631" y="1885"/>
                  </a:lnTo>
                  <a:lnTo>
                    <a:pt x="1631" y="1934"/>
                  </a:lnTo>
                  <a:lnTo>
                    <a:pt x="1647" y="1975"/>
                  </a:lnTo>
                  <a:lnTo>
                    <a:pt x="1680" y="2007"/>
                  </a:lnTo>
                  <a:lnTo>
                    <a:pt x="1680" y="2007"/>
                  </a:lnTo>
                  <a:lnTo>
                    <a:pt x="1721" y="2032"/>
                  </a:lnTo>
                  <a:lnTo>
                    <a:pt x="1762" y="2032"/>
                  </a:lnTo>
                  <a:lnTo>
                    <a:pt x="1803" y="2016"/>
                  </a:lnTo>
                  <a:lnTo>
                    <a:pt x="1844" y="1991"/>
                  </a:lnTo>
                  <a:lnTo>
                    <a:pt x="1844" y="1991"/>
                  </a:lnTo>
                  <a:lnTo>
                    <a:pt x="1967" y="1811"/>
                  </a:lnTo>
                  <a:lnTo>
                    <a:pt x="2016" y="1737"/>
                  </a:lnTo>
                  <a:lnTo>
                    <a:pt x="2057" y="1655"/>
                  </a:lnTo>
                  <a:lnTo>
                    <a:pt x="2090" y="1590"/>
                  </a:lnTo>
                  <a:lnTo>
                    <a:pt x="2106" y="1516"/>
                  </a:lnTo>
                  <a:lnTo>
                    <a:pt x="2106" y="1450"/>
                  </a:lnTo>
                  <a:lnTo>
                    <a:pt x="2098" y="1377"/>
                  </a:lnTo>
                  <a:lnTo>
                    <a:pt x="2098" y="1377"/>
                  </a:lnTo>
                  <a:lnTo>
                    <a:pt x="2073" y="1319"/>
                  </a:lnTo>
                  <a:lnTo>
                    <a:pt x="2032" y="1254"/>
                  </a:lnTo>
                  <a:lnTo>
                    <a:pt x="1975" y="1205"/>
                  </a:lnTo>
                  <a:lnTo>
                    <a:pt x="1901" y="1147"/>
                  </a:lnTo>
                  <a:lnTo>
                    <a:pt x="1811" y="1098"/>
                  </a:lnTo>
                  <a:lnTo>
                    <a:pt x="1696" y="1049"/>
                  </a:lnTo>
                  <a:lnTo>
                    <a:pt x="1565" y="1008"/>
                  </a:lnTo>
                  <a:lnTo>
                    <a:pt x="1418" y="959"/>
                  </a:lnTo>
                  <a:lnTo>
                    <a:pt x="1418" y="959"/>
                  </a:lnTo>
                  <a:lnTo>
                    <a:pt x="1041" y="861"/>
                  </a:lnTo>
                  <a:lnTo>
                    <a:pt x="795" y="779"/>
                  </a:lnTo>
                  <a:lnTo>
                    <a:pt x="640" y="730"/>
                  </a:lnTo>
                  <a:lnTo>
                    <a:pt x="558" y="697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189" y="25"/>
                  </a:lnTo>
                  <a:lnTo>
                    <a:pt x="148" y="9"/>
                  </a:lnTo>
                  <a:lnTo>
                    <a:pt x="107" y="1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25" y="41"/>
                  </a:lnTo>
                  <a:lnTo>
                    <a:pt x="1" y="82"/>
                  </a:lnTo>
                  <a:lnTo>
                    <a:pt x="1" y="132"/>
                  </a:lnTo>
                  <a:lnTo>
                    <a:pt x="9" y="173"/>
                  </a:lnTo>
                  <a:lnTo>
                    <a:pt x="369" y="836"/>
                  </a:lnTo>
                  <a:lnTo>
                    <a:pt x="369" y="836"/>
                  </a:lnTo>
                  <a:lnTo>
                    <a:pt x="386" y="869"/>
                  </a:lnTo>
                  <a:lnTo>
                    <a:pt x="410" y="885"/>
                  </a:lnTo>
                  <a:lnTo>
                    <a:pt x="410" y="885"/>
                  </a:lnTo>
                  <a:lnTo>
                    <a:pt x="451" y="910"/>
                  </a:lnTo>
                  <a:lnTo>
                    <a:pt x="582" y="959"/>
                  </a:lnTo>
                  <a:lnTo>
                    <a:pt x="869" y="1057"/>
                  </a:lnTo>
                  <a:lnTo>
                    <a:pt x="1352" y="1188"/>
                  </a:lnTo>
                  <a:lnTo>
                    <a:pt x="1352" y="1188"/>
                  </a:lnTo>
                  <a:lnTo>
                    <a:pt x="1573" y="1254"/>
                  </a:lnTo>
                  <a:lnTo>
                    <a:pt x="1664" y="1287"/>
                  </a:lnTo>
                  <a:lnTo>
                    <a:pt x="1729" y="1319"/>
                  </a:lnTo>
                  <a:lnTo>
                    <a:pt x="1786" y="1352"/>
                  </a:lnTo>
                  <a:lnTo>
                    <a:pt x="1827" y="1377"/>
                  </a:lnTo>
                  <a:lnTo>
                    <a:pt x="1852" y="1409"/>
                  </a:lnTo>
                  <a:lnTo>
                    <a:pt x="1868" y="1442"/>
                  </a:lnTo>
                  <a:lnTo>
                    <a:pt x="1868" y="1442"/>
                  </a:lnTo>
                  <a:lnTo>
                    <a:pt x="1877" y="1475"/>
                  </a:lnTo>
                  <a:lnTo>
                    <a:pt x="1868" y="1508"/>
                  </a:lnTo>
                  <a:lnTo>
                    <a:pt x="1852" y="1557"/>
                  </a:lnTo>
                  <a:lnTo>
                    <a:pt x="1827" y="1598"/>
                  </a:lnTo>
                  <a:lnTo>
                    <a:pt x="1754" y="1713"/>
                  </a:lnTo>
                  <a:lnTo>
                    <a:pt x="1655" y="1844"/>
                  </a:lnTo>
                  <a:lnTo>
                    <a:pt x="1655" y="1844"/>
                  </a:lnTo>
                  <a:close/>
                </a:path>
              </a:pathLst>
            </a:custGeom>
            <a:solidFill>
              <a:srgbClr val="7644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4"/>
            <p:cNvSpPr/>
            <p:nvPr/>
          </p:nvSpPr>
          <p:spPr>
            <a:xfrm>
              <a:off x="5190502" y="1988768"/>
              <a:ext cx="14857" cy="13309"/>
            </a:xfrm>
            <a:custGeom>
              <a:rect b="b" l="l" r="r" t="t"/>
              <a:pathLst>
                <a:path extrusionOk="0" h="705" w="787">
                  <a:moveTo>
                    <a:pt x="74" y="483"/>
                  </a:moveTo>
                  <a:lnTo>
                    <a:pt x="74" y="483"/>
                  </a:lnTo>
                  <a:lnTo>
                    <a:pt x="33" y="508"/>
                  </a:lnTo>
                  <a:lnTo>
                    <a:pt x="9" y="541"/>
                  </a:lnTo>
                  <a:lnTo>
                    <a:pt x="0" y="582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33" y="672"/>
                  </a:lnTo>
                  <a:lnTo>
                    <a:pt x="66" y="696"/>
                  </a:lnTo>
                  <a:lnTo>
                    <a:pt x="107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205" y="672"/>
                  </a:lnTo>
                  <a:lnTo>
                    <a:pt x="287" y="606"/>
                  </a:lnTo>
                  <a:lnTo>
                    <a:pt x="484" y="442"/>
                  </a:lnTo>
                  <a:lnTo>
                    <a:pt x="746" y="205"/>
                  </a:lnTo>
                  <a:lnTo>
                    <a:pt x="746" y="205"/>
                  </a:lnTo>
                  <a:lnTo>
                    <a:pt x="770" y="172"/>
                  </a:lnTo>
                  <a:lnTo>
                    <a:pt x="787" y="123"/>
                  </a:lnTo>
                  <a:lnTo>
                    <a:pt x="779" y="82"/>
                  </a:lnTo>
                  <a:lnTo>
                    <a:pt x="754" y="41"/>
                  </a:lnTo>
                  <a:lnTo>
                    <a:pt x="754" y="41"/>
                  </a:lnTo>
                  <a:lnTo>
                    <a:pt x="713" y="8"/>
                  </a:lnTo>
                  <a:lnTo>
                    <a:pt x="672" y="0"/>
                  </a:lnTo>
                  <a:lnTo>
                    <a:pt x="631" y="8"/>
                  </a:lnTo>
                  <a:lnTo>
                    <a:pt x="590" y="33"/>
                  </a:lnTo>
                  <a:lnTo>
                    <a:pt x="590" y="33"/>
                  </a:lnTo>
                  <a:lnTo>
                    <a:pt x="344" y="254"/>
                  </a:lnTo>
                  <a:lnTo>
                    <a:pt x="172" y="402"/>
                  </a:lnTo>
                  <a:lnTo>
                    <a:pt x="74" y="483"/>
                  </a:lnTo>
                  <a:lnTo>
                    <a:pt x="74" y="483"/>
                  </a:lnTo>
                  <a:close/>
                </a:path>
              </a:pathLst>
            </a:custGeom>
            <a:solidFill>
              <a:srgbClr val="7644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4"/>
            <p:cNvSpPr/>
            <p:nvPr/>
          </p:nvSpPr>
          <p:spPr>
            <a:xfrm>
              <a:off x="6234767" y="1355220"/>
              <a:ext cx="50743" cy="55991"/>
            </a:xfrm>
            <a:custGeom>
              <a:rect b="b" l="l" r="r" t="t"/>
              <a:pathLst>
                <a:path extrusionOk="0" h="2966" w="2688">
                  <a:moveTo>
                    <a:pt x="1172" y="1900"/>
                  </a:moveTo>
                  <a:lnTo>
                    <a:pt x="1172" y="1900"/>
                  </a:lnTo>
                  <a:lnTo>
                    <a:pt x="1393" y="1892"/>
                  </a:lnTo>
                  <a:lnTo>
                    <a:pt x="1606" y="1892"/>
                  </a:lnTo>
                  <a:lnTo>
                    <a:pt x="1802" y="1909"/>
                  </a:lnTo>
                  <a:lnTo>
                    <a:pt x="1999" y="1925"/>
                  </a:lnTo>
                  <a:lnTo>
                    <a:pt x="2171" y="1958"/>
                  </a:lnTo>
                  <a:lnTo>
                    <a:pt x="2327" y="1999"/>
                  </a:lnTo>
                  <a:lnTo>
                    <a:pt x="2458" y="2040"/>
                  </a:lnTo>
                  <a:lnTo>
                    <a:pt x="2564" y="2097"/>
                  </a:lnTo>
                  <a:lnTo>
                    <a:pt x="2605" y="2122"/>
                  </a:lnTo>
                  <a:lnTo>
                    <a:pt x="2638" y="2154"/>
                  </a:lnTo>
                  <a:lnTo>
                    <a:pt x="2662" y="2187"/>
                  </a:lnTo>
                  <a:lnTo>
                    <a:pt x="2679" y="2212"/>
                  </a:lnTo>
                  <a:lnTo>
                    <a:pt x="2687" y="2245"/>
                  </a:lnTo>
                  <a:lnTo>
                    <a:pt x="2687" y="2277"/>
                  </a:lnTo>
                  <a:lnTo>
                    <a:pt x="2679" y="2318"/>
                  </a:lnTo>
                  <a:lnTo>
                    <a:pt x="2654" y="2351"/>
                  </a:lnTo>
                  <a:lnTo>
                    <a:pt x="2622" y="2384"/>
                  </a:lnTo>
                  <a:lnTo>
                    <a:pt x="2581" y="2417"/>
                  </a:lnTo>
                  <a:lnTo>
                    <a:pt x="2523" y="2458"/>
                  </a:lnTo>
                  <a:lnTo>
                    <a:pt x="2458" y="2490"/>
                  </a:lnTo>
                  <a:lnTo>
                    <a:pt x="2376" y="2531"/>
                  </a:lnTo>
                  <a:lnTo>
                    <a:pt x="2286" y="2564"/>
                  </a:lnTo>
                  <a:lnTo>
                    <a:pt x="2056" y="2638"/>
                  </a:lnTo>
                  <a:lnTo>
                    <a:pt x="2056" y="2638"/>
                  </a:lnTo>
                  <a:lnTo>
                    <a:pt x="1573" y="2761"/>
                  </a:lnTo>
                  <a:lnTo>
                    <a:pt x="1139" y="2867"/>
                  </a:lnTo>
                  <a:lnTo>
                    <a:pt x="942" y="2908"/>
                  </a:lnTo>
                  <a:lnTo>
                    <a:pt x="762" y="2941"/>
                  </a:lnTo>
                  <a:lnTo>
                    <a:pt x="590" y="2957"/>
                  </a:lnTo>
                  <a:lnTo>
                    <a:pt x="443" y="2965"/>
                  </a:lnTo>
                  <a:lnTo>
                    <a:pt x="320" y="2965"/>
                  </a:lnTo>
                  <a:lnTo>
                    <a:pt x="205" y="2949"/>
                  </a:lnTo>
                  <a:lnTo>
                    <a:pt x="164" y="2933"/>
                  </a:lnTo>
                  <a:lnTo>
                    <a:pt x="123" y="2916"/>
                  </a:lnTo>
                  <a:lnTo>
                    <a:pt x="90" y="2892"/>
                  </a:lnTo>
                  <a:lnTo>
                    <a:pt x="58" y="2867"/>
                  </a:lnTo>
                  <a:lnTo>
                    <a:pt x="33" y="2834"/>
                  </a:lnTo>
                  <a:lnTo>
                    <a:pt x="17" y="2802"/>
                  </a:lnTo>
                  <a:lnTo>
                    <a:pt x="8" y="2769"/>
                  </a:lnTo>
                  <a:lnTo>
                    <a:pt x="0" y="2720"/>
                  </a:lnTo>
                  <a:lnTo>
                    <a:pt x="0" y="2679"/>
                  </a:lnTo>
                  <a:lnTo>
                    <a:pt x="8" y="2621"/>
                  </a:lnTo>
                  <a:lnTo>
                    <a:pt x="25" y="2564"/>
                  </a:lnTo>
                  <a:lnTo>
                    <a:pt x="49" y="2507"/>
                  </a:lnTo>
                  <a:lnTo>
                    <a:pt x="49" y="2507"/>
                  </a:lnTo>
                  <a:lnTo>
                    <a:pt x="164" y="2195"/>
                  </a:lnTo>
                  <a:lnTo>
                    <a:pt x="303" y="1810"/>
                  </a:lnTo>
                  <a:lnTo>
                    <a:pt x="451" y="1384"/>
                  </a:lnTo>
                  <a:lnTo>
                    <a:pt x="615" y="958"/>
                  </a:lnTo>
                  <a:lnTo>
                    <a:pt x="697" y="754"/>
                  </a:lnTo>
                  <a:lnTo>
                    <a:pt x="778" y="565"/>
                  </a:lnTo>
                  <a:lnTo>
                    <a:pt x="869" y="393"/>
                  </a:lnTo>
                  <a:lnTo>
                    <a:pt x="959" y="254"/>
                  </a:lnTo>
                  <a:lnTo>
                    <a:pt x="1041" y="139"/>
                  </a:lnTo>
                  <a:lnTo>
                    <a:pt x="1090" y="90"/>
                  </a:lnTo>
                  <a:lnTo>
                    <a:pt x="1131" y="49"/>
                  </a:lnTo>
                  <a:lnTo>
                    <a:pt x="1172" y="25"/>
                  </a:lnTo>
                  <a:lnTo>
                    <a:pt x="1213" y="8"/>
                  </a:lnTo>
                  <a:lnTo>
                    <a:pt x="1262" y="0"/>
                  </a:lnTo>
                  <a:lnTo>
                    <a:pt x="1303" y="8"/>
                  </a:lnTo>
                  <a:lnTo>
                    <a:pt x="1303" y="8"/>
                  </a:lnTo>
                  <a:lnTo>
                    <a:pt x="1344" y="25"/>
                  </a:lnTo>
                  <a:lnTo>
                    <a:pt x="1376" y="49"/>
                  </a:lnTo>
                  <a:lnTo>
                    <a:pt x="1401" y="82"/>
                  </a:lnTo>
                  <a:lnTo>
                    <a:pt x="1426" y="123"/>
                  </a:lnTo>
                  <a:lnTo>
                    <a:pt x="1442" y="172"/>
                  </a:lnTo>
                  <a:lnTo>
                    <a:pt x="1458" y="229"/>
                  </a:lnTo>
                  <a:lnTo>
                    <a:pt x="1475" y="352"/>
                  </a:lnTo>
                  <a:lnTo>
                    <a:pt x="1475" y="500"/>
                  </a:lnTo>
                  <a:lnTo>
                    <a:pt x="1458" y="655"/>
                  </a:lnTo>
                  <a:lnTo>
                    <a:pt x="1434" y="827"/>
                  </a:lnTo>
                  <a:lnTo>
                    <a:pt x="1409" y="999"/>
                  </a:lnTo>
                  <a:lnTo>
                    <a:pt x="1335" y="1335"/>
                  </a:lnTo>
                  <a:lnTo>
                    <a:pt x="1254" y="1622"/>
                  </a:lnTo>
                  <a:lnTo>
                    <a:pt x="1172" y="1900"/>
                  </a:lnTo>
                  <a:lnTo>
                    <a:pt x="1172" y="1900"/>
                  </a:lnTo>
                  <a:close/>
                </a:path>
              </a:pathLst>
            </a:custGeom>
            <a:solidFill>
              <a:srgbClr val="2B1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4"/>
            <p:cNvSpPr/>
            <p:nvPr/>
          </p:nvSpPr>
          <p:spPr>
            <a:xfrm>
              <a:off x="5991210" y="1711023"/>
              <a:ext cx="212032" cy="185283"/>
            </a:xfrm>
            <a:custGeom>
              <a:rect b="b" l="l" r="r" t="t"/>
              <a:pathLst>
                <a:path extrusionOk="0" h="9815" w="11232">
                  <a:moveTo>
                    <a:pt x="11231" y="1901"/>
                  </a:moveTo>
                  <a:lnTo>
                    <a:pt x="11231" y="1901"/>
                  </a:lnTo>
                  <a:lnTo>
                    <a:pt x="11141" y="1860"/>
                  </a:lnTo>
                  <a:lnTo>
                    <a:pt x="11059" y="1820"/>
                  </a:lnTo>
                  <a:lnTo>
                    <a:pt x="10985" y="1770"/>
                  </a:lnTo>
                  <a:lnTo>
                    <a:pt x="10912" y="1713"/>
                  </a:lnTo>
                  <a:lnTo>
                    <a:pt x="10846" y="1656"/>
                  </a:lnTo>
                  <a:lnTo>
                    <a:pt x="10789" y="1598"/>
                  </a:lnTo>
                  <a:lnTo>
                    <a:pt x="10731" y="1541"/>
                  </a:lnTo>
                  <a:lnTo>
                    <a:pt x="10682" y="1475"/>
                  </a:lnTo>
                  <a:lnTo>
                    <a:pt x="10592" y="1344"/>
                  </a:lnTo>
                  <a:lnTo>
                    <a:pt x="10518" y="1213"/>
                  </a:lnTo>
                  <a:lnTo>
                    <a:pt x="10461" y="1074"/>
                  </a:lnTo>
                  <a:lnTo>
                    <a:pt x="10420" y="935"/>
                  </a:lnTo>
                  <a:lnTo>
                    <a:pt x="10379" y="796"/>
                  </a:lnTo>
                  <a:lnTo>
                    <a:pt x="10355" y="656"/>
                  </a:lnTo>
                  <a:lnTo>
                    <a:pt x="10305" y="411"/>
                  </a:lnTo>
                  <a:lnTo>
                    <a:pt x="10265" y="198"/>
                  </a:lnTo>
                  <a:lnTo>
                    <a:pt x="10248" y="116"/>
                  </a:lnTo>
                  <a:lnTo>
                    <a:pt x="10215" y="50"/>
                  </a:lnTo>
                  <a:lnTo>
                    <a:pt x="10215" y="50"/>
                  </a:lnTo>
                  <a:lnTo>
                    <a:pt x="10199" y="26"/>
                  </a:lnTo>
                  <a:lnTo>
                    <a:pt x="10183" y="9"/>
                  </a:lnTo>
                  <a:lnTo>
                    <a:pt x="10150" y="1"/>
                  </a:lnTo>
                  <a:lnTo>
                    <a:pt x="10125" y="1"/>
                  </a:lnTo>
                  <a:lnTo>
                    <a:pt x="10093" y="9"/>
                  </a:lnTo>
                  <a:lnTo>
                    <a:pt x="10060" y="26"/>
                  </a:lnTo>
                  <a:lnTo>
                    <a:pt x="9978" y="66"/>
                  </a:lnTo>
                  <a:lnTo>
                    <a:pt x="9888" y="132"/>
                  </a:lnTo>
                  <a:lnTo>
                    <a:pt x="9789" y="198"/>
                  </a:lnTo>
                  <a:lnTo>
                    <a:pt x="9576" y="353"/>
                  </a:lnTo>
                  <a:lnTo>
                    <a:pt x="9576" y="353"/>
                  </a:lnTo>
                  <a:lnTo>
                    <a:pt x="8274" y="1222"/>
                  </a:lnTo>
                  <a:lnTo>
                    <a:pt x="7406" y="1795"/>
                  </a:lnTo>
                  <a:lnTo>
                    <a:pt x="6488" y="2393"/>
                  </a:lnTo>
                  <a:lnTo>
                    <a:pt x="5604" y="2958"/>
                  </a:lnTo>
                  <a:lnTo>
                    <a:pt x="4825" y="3458"/>
                  </a:lnTo>
                  <a:lnTo>
                    <a:pt x="4219" y="3818"/>
                  </a:lnTo>
                  <a:lnTo>
                    <a:pt x="4014" y="3941"/>
                  </a:lnTo>
                  <a:lnTo>
                    <a:pt x="3875" y="4007"/>
                  </a:lnTo>
                  <a:lnTo>
                    <a:pt x="3875" y="4007"/>
                  </a:lnTo>
                  <a:lnTo>
                    <a:pt x="3818" y="4031"/>
                  </a:lnTo>
                  <a:lnTo>
                    <a:pt x="3769" y="4072"/>
                  </a:lnTo>
                  <a:lnTo>
                    <a:pt x="3711" y="4121"/>
                  </a:lnTo>
                  <a:lnTo>
                    <a:pt x="3662" y="4179"/>
                  </a:lnTo>
                  <a:lnTo>
                    <a:pt x="3613" y="4244"/>
                  </a:lnTo>
                  <a:lnTo>
                    <a:pt x="3564" y="4318"/>
                  </a:lnTo>
                  <a:lnTo>
                    <a:pt x="3466" y="4490"/>
                  </a:lnTo>
                  <a:lnTo>
                    <a:pt x="3375" y="4670"/>
                  </a:lnTo>
                  <a:lnTo>
                    <a:pt x="3293" y="4875"/>
                  </a:lnTo>
                  <a:lnTo>
                    <a:pt x="3220" y="5088"/>
                  </a:lnTo>
                  <a:lnTo>
                    <a:pt x="3154" y="5301"/>
                  </a:lnTo>
                  <a:lnTo>
                    <a:pt x="3089" y="5514"/>
                  </a:lnTo>
                  <a:lnTo>
                    <a:pt x="3031" y="5711"/>
                  </a:lnTo>
                  <a:lnTo>
                    <a:pt x="2949" y="6071"/>
                  </a:lnTo>
                  <a:lnTo>
                    <a:pt x="2892" y="6317"/>
                  </a:lnTo>
                  <a:lnTo>
                    <a:pt x="2876" y="6407"/>
                  </a:lnTo>
                  <a:lnTo>
                    <a:pt x="1876" y="7808"/>
                  </a:lnTo>
                  <a:lnTo>
                    <a:pt x="1999" y="6309"/>
                  </a:lnTo>
                  <a:lnTo>
                    <a:pt x="1999" y="6309"/>
                  </a:lnTo>
                  <a:lnTo>
                    <a:pt x="2065" y="5940"/>
                  </a:lnTo>
                  <a:lnTo>
                    <a:pt x="2130" y="5555"/>
                  </a:lnTo>
                  <a:lnTo>
                    <a:pt x="2196" y="5104"/>
                  </a:lnTo>
                  <a:lnTo>
                    <a:pt x="2245" y="4629"/>
                  </a:lnTo>
                  <a:lnTo>
                    <a:pt x="2261" y="4400"/>
                  </a:lnTo>
                  <a:lnTo>
                    <a:pt x="2278" y="4187"/>
                  </a:lnTo>
                  <a:lnTo>
                    <a:pt x="2278" y="3990"/>
                  </a:lnTo>
                  <a:lnTo>
                    <a:pt x="2261" y="3818"/>
                  </a:lnTo>
                  <a:lnTo>
                    <a:pt x="2253" y="3745"/>
                  </a:lnTo>
                  <a:lnTo>
                    <a:pt x="2237" y="3679"/>
                  </a:lnTo>
                  <a:lnTo>
                    <a:pt x="2220" y="3622"/>
                  </a:lnTo>
                  <a:lnTo>
                    <a:pt x="2196" y="3581"/>
                  </a:lnTo>
                  <a:lnTo>
                    <a:pt x="2196" y="3581"/>
                  </a:lnTo>
                  <a:lnTo>
                    <a:pt x="2155" y="3491"/>
                  </a:lnTo>
                  <a:lnTo>
                    <a:pt x="2106" y="3392"/>
                  </a:lnTo>
                  <a:lnTo>
                    <a:pt x="2007" y="3147"/>
                  </a:lnTo>
                  <a:lnTo>
                    <a:pt x="1917" y="2876"/>
                  </a:lnTo>
                  <a:lnTo>
                    <a:pt x="1827" y="2606"/>
                  </a:lnTo>
                  <a:lnTo>
                    <a:pt x="1696" y="2147"/>
                  </a:lnTo>
                  <a:lnTo>
                    <a:pt x="1647" y="1951"/>
                  </a:lnTo>
                  <a:lnTo>
                    <a:pt x="1647" y="1951"/>
                  </a:lnTo>
                  <a:lnTo>
                    <a:pt x="1622" y="1828"/>
                  </a:lnTo>
                  <a:lnTo>
                    <a:pt x="1590" y="1705"/>
                  </a:lnTo>
                  <a:lnTo>
                    <a:pt x="1540" y="1574"/>
                  </a:lnTo>
                  <a:lnTo>
                    <a:pt x="1516" y="1508"/>
                  </a:lnTo>
                  <a:lnTo>
                    <a:pt x="1483" y="1459"/>
                  </a:lnTo>
                  <a:lnTo>
                    <a:pt x="1450" y="1410"/>
                  </a:lnTo>
                  <a:lnTo>
                    <a:pt x="1418" y="1385"/>
                  </a:lnTo>
                  <a:lnTo>
                    <a:pt x="1385" y="1369"/>
                  </a:lnTo>
                  <a:lnTo>
                    <a:pt x="1368" y="1369"/>
                  </a:lnTo>
                  <a:lnTo>
                    <a:pt x="1352" y="1369"/>
                  </a:lnTo>
                  <a:lnTo>
                    <a:pt x="1311" y="1402"/>
                  </a:lnTo>
                  <a:lnTo>
                    <a:pt x="1278" y="1451"/>
                  </a:lnTo>
                  <a:lnTo>
                    <a:pt x="1278" y="1451"/>
                  </a:lnTo>
                  <a:lnTo>
                    <a:pt x="1180" y="1615"/>
                  </a:lnTo>
                  <a:lnTo>
                    <a:pt x="1090" y="1811"/>
                  </a:lnTo>
                  <a:lnTo>
                    <a:pt x="992" y="2016"/>
                  </a:lnTo>
                  <a:lnTo>
                    <a:pt x="902" y="2245"/>
                  </a:lnTo>
                  <a:lnTo>
                    <a:pt x="811" y="2483"/>
                  </a:lnTo>
                  <a:lnTo>
                    <a:pt x="721" y="2729"/>
                  </a:lnTo>
                  <a:lnTo>
                    <a:pt x="558" y="3237"/>
                  </a:lnTo>
                  <a:lnTo>
                    <a:pt x="402" y="3736"/>
                  </a:lnTo>
                  <a:lnTo>
                    <a:pt x="263" y="4211"/>
                  </a:lnTo>
                  <a:lnTo>
                    <a:pt x="156" y="4629"/>
                  </a:lnTo>
                  <a:lnTo>
                    <a:pt x="74" y="4957"/>
                  </a:lnTo>
                  <a:lnTo>
                    <a:pt x="74" y="4957"/>
                  </a:lnTo>
                  <a:lnTo>
                    <a:pt x="50" y="5063"/>
                  </a:lnTo>
                  <a:lnTo>
                    <a:pt x="33" y="5178"/>
                  </a:lnTo>
                  <a:lnTo>
                    <a:pt x="9" y="5457"/>
                  </a:lnTo>
                  <a:lnTo>
                    <a:pt x="0" y="5776"/>
                  </a:lnTo>
                  <a:lnTo>
                    <a:pt x="0" y="6136"/>
                  </a:lnTo>
                  <a:lnTo>
                    <a:pt x="9" y="6513"/>
                  </a:lnTo>
                  <a:lnTo>
                    <a:pt x="41" y="6907"/>
                  </a:lnTo>
                  <a:lnTo>
                    <a:pt x="82" y="7308"/>
                  </a:lnTo>
                  <a:lnTo>
                    <a:pt x="132" y="7709"/>
                  </a:lnTo>
                  <a:lnTo>
                    <a:pt x="189" y="8102"/>
                  </a:lnTo>
                  <a:lnTo>
                    <a:pt x="263" y="8471"/>
                  </a:lnTo>
                  <a:lnTo>
                    <a:pt x="345" y="8815"/>
                  </a:lnTo>
                  <a:lnTo>
                    <a:pt x="394" y="8979"/>
                  </a:lnTo>
                  <a:lnTo>
                    <a:pt x="443" y="9126"/>
                  </a:lnTo>
                  <a:lnTo>
                    <a:pt x="492" y="9266"/>
                  </a:lnTo>
                  <a:lnTo>
                    <a:pt x="541" y="9389"/>
                  </a:lnTo>
                  <a:lnTo>
                    <a:pt x="598" y="9495"/>
                  </a:lnTo>
                  <a:lnTo>
                    <a:pt x="648" y="9593"/>
                  </a:lnTo>
                  <a:lnTo>
                    <a:pt x="713" y="9675"/>
                  </a:lnTo>
                  <a:lnTo>
                    <a:pt x="770" y="9741"/>
                  </a:lnTo>
                  <a:lnTo>
                    <a:pt x="836" y="9782"/>
                  </a:lnTo>
                  <a:lnTo>
                    <a:pt x="902" y="9806"/>
                  </a:lnTo>
                  <a:lnTo>
                    <a:pt x="902" y="9806"/>
                  </a:lnTo>
                  <a:lnTo>
                    <a:pt x="934" y="9815"/>
                  </a:lnTo>
                  <a:lnTo>
                    <a:pt x="992" y="9806"/>
                  </a:lnTo>
                  <a:lnTo>
                    <a:pt x="1057" y="9790"/>
                  </a:lnTo>
                  <a:lnTo>
                    <a:pt x="1131" y="9774"/>
                  </a:lnTo>
                  <a:lnTo>
                    <a:pt x="1319" y="9700"/>
                  </a:lnTo>
                  <a:lnTo>
                    <a:pt x="1557" y="9593"/>
                  </a:lnTo>
                  <a:lnTo>
                    <a:pt x="1827" y="9462"/>
                  </a:lnTo>
                  <a:lnTo>
                    <a:pt x="2130" y="9298"/>
                  </a:lnTo>
                  <a:lnTo>
                    <a:pt x="2474" y="9110"/>
                  </a:lnTo>
                  <a:lnTo>
                    <a:pt x="2843" y="8905"/>
                  </a:lnTo>
                  <a:lnTo>
                    <a:pt x="3236" y="8668"/>
                  </a:lnTo>
                  <a:lnTo>
                    <a:pt x="3654" y="8414"/>
                  </a:lnTo>
                  <a:lnTo>
                    <a:pt x="4088" y="8143"/>
                  </a:lnTo>
                  <a:lnTo>
                    <a:pt x="4539" y="7857"/>
                  </a:lnTo>
                  <a:lnTo>
                    <a:pt x="4997" y="7562"/>
                  </a:lnTo>
                  <a:lnTo>
                    <a:pt x="5464" y="7251"/>
                  </a:lnTo>
                  <a:lnTo>
                    <a:pt x="5939" y="6931"/>
                  </a:lnTo>
                  <a:lnTo>
                    <a:pt x="6414" y="6595"/>
                  </a:lnTo>
                  <a:lnTo>
                    <a:pt x="6881" y="6259"/>
                  </a:lnTo>
                  <a:lnTo>
                    <a:pt x="7348" y="5924"/>
                  </a:lnTo>
                  <a:lnTo>
                    <a:pt x="7807" y="5588"/>
                  </a:lnTo>
                  <a:lnTo>
                    <a:pt x="8241" y="5244"/>
                  </a:lnTo>
                  <a:lnTo>
                    <a:pt x="8667" y="4908"/>
                  </a:lnTo>
                  <a:lnTo>
                    <a:pt x="9077" y="4572"/>
                  </a:lnTo>
                  <a:lnTo>
                    <a:pt x="9454" y="4244"/>
                  </a:lnTo>
                  <a:lnTo>
                    <a:pt x="9806" y="3925"/>
                  </a:lnTo>
                  <a:lnTo>
                    <a:pt x="10133" y="3613"/>
                  </a:lnTo>
                  <a:lnTo>
                    <a:pt x="10420" y="3319"/>
                  </a:lnTo>
                  <a:lnTo>
                    <a:pt x="10551" y="3171"/>
                  </a:lnTo>
                  <a:lnTo>
                    <a:pt x="10674" y="3032"/>
                  </a:lnTo>
                  <a:lnTo>
                    <a:pt x="10781" y="2901"/>
                  </a:lnTo>
                  <a:lnTo>
                    <a:pt x="10879" y="2770"/>
                  </a:lnTo>
                  <a:lnTo>
                    <a:pt x="10969" y="2639"/>
                  </a:lnTo>
                  <a:lnTo>
                    <a:pt x="11043" y="2516"/>
                  </a:lnTo>
                  <a:lnTo>
                    <a:pt x="11108" y="2401"/>
                  </a:lnTo>
                  <a:lnTo>
                    <a:pt x="11157" y="2295"/>
                  </a:lnTo>
                  <a:lnTo>
                    <a:pt x="11198" y="2188"/>
                  </a:lnTo>
                  <a:lnTo>
                    <a:pt x="11223" y="2090"/>
                  </a:lnTo>
                  <a:lnTo>
                    <a:pt x="11231" y="1992"/>
                  </a:lnTo>
                  <a:lnTo>
                    <a:pt x="11231" y="1901"/>
                  </a:lnTo>
                  <a:lnTo>
                    <a:pt x="11231" y="190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4"/>
            <p:cNvSpPr/>
            <p:nvPr/>
          </p:nvSpPr>
          <p:spPr>
            <a:xfrm>
              <a:off x="5985018" y="1622733"/>
              <a:ext cx="90480" cy="17650"/>
            </a:xfrm>
            <a:custGeom>
              <a:rect b="b" l="l" r="r" t="t"/>
              <a:pathLst>
                <a:path extrusionOk="0" h="935" w="4793">
                  <a:moveTo>
                    <a:pt x="3048" y="910"/>
                  </a:moveTo>
                  <a:lnTo>
                    <a:pt x="3048" y="910"/>
                  </a:lnTo>
                  <a:lnTo>
                    <a:pt x="206" y="852"/>
                  </a:lnTo>
                  <a:lnTo>
                    <a:pt x="206" y="852"/>
                  </a:lnTo>
                  <a:lnTo>
                    <a:pt x="115" y="533"/>
                  </a:lnTo>
                  <a:lnTo>
                    <a:pt x="58" y="263"/>
                  </a:lnTo>
                  <a:lnTo>
                    <a:pt x="1" y="1"/>
                  </a:lnTo>
                  <a:lnTo>
                    <a:pt x="1" y="1"/>
                  </a:lnTo>
                  <a:lnTo>
                    <a:pt x="4457" y="82"/>
                  </a:lnTo>
                  <a:lnTo>
                    <a:pt x="4457" y="82"/>
                  </a:lnTo>
                  <a:lnTo>
                    <a:pt x="4793" y="82"/>
                  </a:lnTo>
                  <a:lnTo>
                    <a:pt x="4793" y="82"/>
                  </a:lnTo>
                  <a:lnTo>
                    <a:pt x="4760" y="312"/>
                  </a:lnTo>
                  <a:lnTo>
                    <a:pt x="4727" y="525"/>
                  </a:lnTo>
                  <a:lnTo>
                    <a:pt x="4670" y="738"/>
                  </a:lnTo>
                  <a:lnTo>
                    <a:pt x="4604" y="934"/>
                  </a:lnTo>
                  <a:lnTo>
                    <a:pt x="4604" y="934"/>
                  </a:lnTo>
                  <a:lnTo>
                    <a:pt x="3048" y="910"/>
                  </a:lnTo>
                  <a:lnTo>
                    <a:pt x="3048" y="9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4" name="Google Shape;1594;p34"/>
          <p:cNvGrpSpPr/>
          <p:nvPr/>
        </p:nvGrpSpPr>
        <p:grpSpPr>
          <a:xfrm>
            <a:off x="1113975" y="1018575"/>
            <a:ext cx="2744100" cy="3547525"/>
            <a:chOff x="1113975" y="1018575"/>
            <a:chExt cx="2744100" cy="3547525"/>
          </a:xfrm>
        </p:grpSpPr>
        <p:grpSp>
          <p:nvGrpSpPr>
            <p:cNvPr id="1595" name="Google Shape;1595;p34"/>
            <p:cNvGrpSpPr/>
            <p:nvPr/>
          </p:nvGrpSpPr>
          <p:grpSpPr>
            <a:xfrm>
              <a:off x="1113975" y="2786838"/>
              <a:ext cx="2744100" cy="1779263"/>
              <a:chOff x="1113975" y="2786838"/>
              <a:chExt cx="2744100" cy="1779263"/>
            </a:xfrm>
          </p:grpSpPr>
          <p:sp>
            <p:nvSpPr>
              <p:cNvPr id="1596" name="Google Shape;1596;p34"/>
              <p:cNvSpPr txBox="1"/>
              <p:nvPr/>
            </p:nvSpPr>
            <p:spPr>
              <a:xfrm>
                <a:off x="1660413" y="2786838"/>
                <a:ext cx="165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597" name="Google Shape;1597;p34"/>
              <p:cNvSpPr txBox="1"/>
              <p:nvPr/>
            </p:nvSpPr>
            <p:spPr>
              <a:xfrm>
                <a:off x="1113975" y="3853600"/>
                <a:ext cx="2744100" cy="71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the smallest one in the entire Solar System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598" name="Google Shape;1598;p34"/>
            <p:cNvSpPr/>
            <p:nvPr/>
          </p:nvSpPr>
          <p:spPr>
            <a:xfrm>
              <a:off x="2132613" y="1018575"/>
              <a:ext cx="706800" cy="706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99" name="Google Shape;1599;p34"/>
          <p:cNvGrpSpPr/>
          <p:nvPr/>
        </p:nvGrpSpPr>
        <p:grpSpPr>
          <a:xfrm>
            <a:off x="5285925" y="1018575"/>
            <a:ext cx="2744100" cy="3547525"/>
            <a:chOff x="5285925" y="1018575"/>
            <a:chExt cx="2744100" cy="3547525"/>
          </a:xfrm>
        </p:grpSpPr>
        <p:sp>
          <p:nvSpPr>
            <p:cNvPr id="1600" name="Google Shape;1600;p34"/>
            <p:cNvSpPr txBox="1"/>
            <p:nvPr/>
          </p:nvSpPr>
          <p:spPr>
            <a:xfrm>
              <a:off x="5832363" y="2786850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01" name="Google Shape;1601;p34"/>
            <p:cNvSpPr txBox="1"/>
            <p:nvPr/>
          </p:nvSpPr>
          <p:spPr>
            <a:xfrm>
              <a:off x="5285925" y="3853600"/>
              <a:ext cx="2744100" cy="71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rings. It's composed mostly of hydrogen and helium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6304563" y="1018575"/>
              <a:ext cx="706800" cy="706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603" name="Google Shape;1603;p34"/>
          <p:cNvCxnSpPr>
            <a:stCxn id="1598" idx="4"/>
          </p:cNvCxnSpPr>
          <p:nvPr/>
        </p:nvCxnSpPr>
        <p:spPr>
          <a:xfrm>
            <a:off x="2486013" y="1725375"/>
            <a:ext cx="0" cy="68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4" name="Google Shape;1604;p34"/>
          <p:cNvCxnSpPr>
            <a:stCxn id="1602" idx="4"/>
          </p:cNvCxnSpPr>
          <p:nvPr/>
        </p:nvCxnSpPr>
        <p:spPr>
          <a:xfrm>
            <a:off x="6657963" y="1725375"/>
            <a:ext cx="0" cy="73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3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1610" name="Google Shape;1610;p35"/>
          <p:cNvGrpSpPr/>
          <p:nvPr/>
        </p:nvGrpSpPr>
        <p:grpSpPr>
          <a:xfrm>
            <a:off x="2659026" y="1060421"/>
            <a:ext cx="3825938" cy="4083082"/>
            <a:chOff x="1355575" y="238125"/>
            <a:chExt cx="4908825" cy="5238750"/>
          </a:xfrm>
        </p:grpSpPr>
        <p:sp>
          <p:nvSpPr>
            <p:cNvPr id="1611" name="Google Shape;1611;p35"/>
            <p:cNvSpPr/>
            <p:nvPr/>
          </p:nvSpPr>
          <p:spPr>
            <a:xfrm>
              <a:off x="1355575" y="2602000"/>
              <a:ext cx="1204975" cy="1129400"/>
            </a:xfrm>
            <a:custGeom>
              <a:rect b="b" l="l" r="r" t="t"/>
              <a:pathLst>
                <a:path extrusionOk="0" h="45176" w="48199">
                  <a:moveTo>
                    <a:pt x="23821" y="1"/>
                  </a:moveTo>
                  <a:lnTo>
                    <a:pt x="23288" y="12"/>
                  </a:lnTo>
                  <a:lnTo>
                    <a:pt x="22755" y="47"/>
                  </a:lnTo>
                  <a:lnTo>
                    <a:pt x="22211" y="82"/>
                  </a:lnTo>
                  <a:lnTo>
                    <a:pt x="21493" y="163"/>
                  </a:lnTo>
                  <a:lnTo>
                    <a:pt x="20786" y="267"/>
                  </a:lnTo>
                  <a:lnTo>
                    <a:pt x="20079" y="395"/>
                  </a:lnTo>
                  <a:lnTo>
                    <a:pt x="19384" y="545"/>
                  </a:lnTo>
                  <a:lnTo>
                    <a:pt x="18677" y="731"/>
                  </a:lnTo>
                  <a:lnTo>
                    <a:pt x="17994" y="928"/>
                  </a:lnTo>
                  <a:lnTo>
                    <a:pt x="17310" y="1160"/>
                  </a:lnTo>
                  <a:lnTo>
                    <a:pt x="16626" y="1403"/>
                  </a:lnTo>
                  <a:lnTo>
                    <a:pt x="15954" y="1681"/>
                  </a:lnTo>
                  <a:lnTo>
                    <a:pt x="15294" y="1971"/>
                  </a:lnTo>
                  <a:lnTo>
                    <a:pt x="14633" y="2283"/>
                  </a:lnTo>
                  <a:lnTo>
                    <a:pt x="13985" y="2619"/>
                  </a:lnTo>
                  <a:lnTo>
                    <a:pt x="13347" y="2979"/>
                  </a:lnTo>
                  <a:lnTo>
                    <a:pt x="12722" y="3361"/>
                  </a:lnTo>
                  <a:lnTo>
                    <a:pt x="12096" y="3755"/>
                  </a:lnTo>
                  <a:lnTo>
                    <a:pt x="11482" y="4172"/>
                  </a:lnTo>
                  <a:lnTo>
                    <a:pt x="10880" y="4601"/>
                  </a:lnTo>
                  <a:lnTo>
                    <a:pt x="10300" y="5053"/>
                  </a:lnTo>
                  <a:lnTo>
                    <a:pt x="9721" y="5516"/>
                  </a:lnTo>
                  <a:lnTo>
                    <a:pt x="9153" y="6003"/>
                  </a:lnTo>
                  <a:lnTo>
                    <a:pt x="8597" y="6501"/>
                  </a:lnTo>
                  <a:lnTo>
                    <a:pt x="8064" y="7011"/>
                  </a:lnTo>
                  <a:lnTo>
                    <a:pt x="7531" y="7544"/>
                  </a:lnTo>
                  <a:lnTo>
                    <a:pt x="7021" y="8088"/>
                  </a:lnTo>
                  <a:lnTo>
                    <a:pt x="6523" y="8644"/>
                  </a:lnTo>
                  <a:lnTo>
                    <a:pt x="6036" y="9212"/>
                  </a:lnTo>
                  <a:lnTo>
                    <a:pt x="5573" y="9803"/>
                  </a:lnTo>
                  <a:lnTo>
                    <a:pt x="5110" y="10394"/>
                  </a:lnTo>
                  <a:lnTo>
                    <a:pt x="4681" y="10996"/>
                  </a:lnTo>
                  <a:lnTo>
                    <a:pt x="4252" y="11622"/>
                  </a:lnTo>
                  <a:lnTo>
                    <a:pt x="3847" y="12248"/>
                  </a:lnTo>
                  <a:lnTo>
                    <a:pt x="3464" y="12885"/>
                  </a:lnTo>
                  <a:lnTo>
                    <a:pt x="3094" y="13534"/>
                  </a:lnTo>
                  <a:lnTo>
                    <a:pt x="2746" y="14183"/>
                  </a:lnTo>
                  <a:lnTo>
                    <a:pt x="2410" y="14855"/>
                  </a:lnTo>
                  <a:lnTo>
                    <a:pt x="2097" y="15527"/>
                  </a:lnTo>
                  <a:lnTo>
                    <a:pt x="1807" y="16199"/>
                  </a:lnTo>
                  <a:lnTo>
                    <a:pt x="1541" y="16894"/>
                  </a:lnTo>
                  <a:lnTo>
                    <a:pt x="1286" y="17577"/>
                  </a:lnTo>
                  <a:lnTo>
                    <a:pt x="1054" y="18272"/>
                  </a:lnTo>
                  <a:lnTo>
                    <a:pt x="846" y="18979"/>
                  </a:lnTo>
                  <a:lnTo>
                    <a:pt x="660" y="19686"/>
                  </a:lnTo>
                  <a:lnTo>
                    <a:pt x="487" y="20393"/>
                  </a:lnTo>
                  <a:lnTo>
                    <a:pt x="348" y="21111"/>
                  </a:lnTo>
                  <a:lnTo>
                    <a:pt x="232" y="21818"/>
                  </a:lnTo>
                  <a:lnTo>
                    <a:pt x="139" y="22536"/>
                  </a:lnTo>
                  <a:lnTo>
                    <a:pt x="70" y="23266"/>
                  </a:lnTo>
                  <a:lnTo>
                    <a:pt x="23" y="23985"/>
                  </a:lnTo>
                  <a:lnTo>
                    <a:pt x="0" y="24703"/>
                  </a:lnTo>
                  <a:lnTo>
                    <a:pt x="0" y="25421"/>
                  </a:lnTo>
                  <a:lnTo>
                    <a:pt x="35" y="26140"/>
                  </a:lnTo>
                  <a:lnTo>
                    <a:pt x="93" y="26858"/>
                  </a:lnTo>
                  <a:lnTo>
                    <a:pt x="174" y="27576"/>
                  </a:lnTo>
                  <a:lnTo>
                    <a:pt x="232" y="27935"/>
                  </a:lnTo>
                  <a:lnTo>
                    <a:pt x="290" y="28295"/>
                  </a:lnTo>
                  <a:lnTo>
                    <a:pt x="359" y="28654"/>
                  </a:lnTo>
                  <a:lnTo>
                    <a:pt x="429" y="29013"/>
                  </a:lnTo>
                  <a:lnTo>
                    <a:pt x="510" y="29361"/>
                  </a:lnTo>
                  <a:lnTo>
                    <a:pt x="602" y="29720"/>
                  </a:lnTo>
                  <a:lnTo>
                    <a:pt x="695" y="30067"/>
                  </a:lnTo>
                  <a:lnTo>
                    <a:pt x="799" y="30427"/>
                  </a:lnTo>
                  <a:lnTo>
                    <a:pt x="904" y="30774"/>
                  </a:lnTo>
                  <a:lnTo>
                    <a:pt x="1020" y="31122"/>
                  </a:lnTo>
                  <a:lnTo>
                    <a:pt x="1147" y="31469"/>
                  </a:lnTo>
                  <a:lnTo>
                    <a:pt x="1274" y="31817"/>
                  </a:lnTo>
                  <a:lnTo>
                    <a:pt x="1414" y="32164"/>
                  </a:lnTo>
                  <a:lnTo>
                    <a:pt x="1564" y="32512"/>
                  </a:lnTo>
                  <a:lnTo>
                    <a:pt x="1715" y="32848"/>
                  </a:lnTo>
                  <a:lnTo>
                    <a:pt x="1877" y="33196"/>
                  </a:lnTo>
                  <a:lnTo>
                    <a:pt x="2051" y="33532"/>
                  </a:lnTo>
                  <a:lnTo>
                    <a:pt x="2225" y="33868"/>
                  </a:lnTo>
                  <a:lnTo>
                    <a:pt x="2410" y="34204"/>
                  </a:lnTo>
                  <a:lnTo>
                    <a:pt x="2607" y="34540"/>
                  </a:lnTo>
                  <a:lnTo>
                    <a:pt x="2804" y="34876"/>
                  </a:lnTo>
                  <a:lnTo>
                    <a:pt x="3024" y="35200"/>
                  </a:lnTo>
                  <a:lnTo>
                    <a:pt x="3244" y="35536"/>
                  </a:lnTo>
                  <a:lnTo>
                    <a:pt x="3476" y="35872"/>
                  </a:lnTo>
                  <a:lnTo>
                    <a:pt x="3719" y="36197"/>
                  </a:lnTo>
                  <a:lnTo>
                    <a:pt x="3974" y="36509"/>
                  </a:lnTo>
                  <a:lnTo>
                    <a:pt x="4229" y="36822"/>
                  </a:lnTo>
                  <a:lnTo>
                    <a:pt x="4495" y="37123"/>
                  </a:lnTo>
                  <a:lnTo>
                    <a:pt x="4762" y="37425"/>
                  </a:lnTo>
                  <a:lnTo>
                    <a:pt x="5040" y="37714"/>
                  </a:lnTo>
                  <a:lnTo>
                    <a:pt x="5330" y="37992"/>
                  </a:lnTo>
                  <a:lnTo>
                    <a:pt x="5619" y="38270"/>
                  </a:lnTo>
                  <a:lnTo>
                    <a:pt x="5921" y="38549"/>
                  </a:lnTo>
                  <a:lnTo>
                    <a:pt x="6222" y="38815"/>
                  </a:lnTo>
                  <a:lnTo>
                    <a:pt x="6535" y="39070"/>
                  </a:lnTo>
                  <a:lnTo>
                    <a:pt x="6859" y="39325"/>
                  </a:lnTo>
                  <a:lnTo>
                    <a:pt x="7172" y="39568"/>
                  </a:lnTo>
                  <a:lnTo>
                    <a:pt x="7508" y="39811"/>
                  </a:lnTo>
                  <a:lnTo>
                    <a:pt x="7832" y="40043"/>
                  </a:lnTo>
                  <a:lnTo>
                    <a:pt x="8168" y="40275"/>
                  </a:lnTo>
                  <a:lnTo>
                    <a:pt x="8516" y="40495"/>
                  </a:lnTo>
                  <a:lnTo>
                    <a:pt x="8852" y="40715"/>
                  </a:lnTo>
                  <a:lnTo>
                    <a:pt x="9559" y="41132"/>
                  </a:lnTo>
                  <a:lnTo>
                    <a:pt x="10277" y="41526"/>
                  </a:lnTo>
                  <a:lnTo>
                    <a:pt x="10995" y="41897"/>
                  </a:lnTo>
                  <a:lnTo>
                    <a:pt x="11737" y="42256"/>
                  </a:lnTo>
                  <a:lnTo>
                    <a:pt x="12478" y="42581"/>
                  </a:lnTo>
                  <a:lnTo>
                    <a:pt x="13232" y="42893"/>
                  </a:lnTo>
                  <a:lnTo>
                    <a:pt x="13799" y="43114"/>
                  </a:lnTo>
                  <a:lnTo>
                    <a:pt x="14355" y="43311"/>
                  </a:lnTo>
                  <a:lnTo>
                    <a:pt x="14923" y="43507"/>
                  </a:lnTo>
                  <a:lnTo>
                    <a:pt x="15491" y="43693"/>
                  </a:lnTo>
                  <a:lnTo>
                    <a:pt x="16070" y="43878"/>
                  </a:lnTo>
                  <a:lnTo>
                    <a:pt x="16638" y="44040"/>
                  </a:lnTo>
                  <a:lnTo>
                    <a:pt x="17229" y="44191"/>
                  </a:lnTo>
                  <a:lnTo>
                    <a:pt x="17808" y="44342"/>
                  </a:lnTo>
                  <a:lnTo>
                    <a:pt x="18387" y="44469"/>
                  </a:lnTo>
                  <a:lnTo>
                    <a:pt x="18978" y="44597"/>
                  </a:lnTo>
                  <a:lnTo>
                    <a:pt x="19569" y="44701"/>
                  </a:lnTo>
                  <a:lnTo>
                    <a:pt x="20160" y="44805"/>
                  </a:lnTo>
                  <a:lnTo>
                    <a:pt x="20751" y="44898"/>
                  </a:lnTo>
                  <a:lnTo>
                    <a:pt x="21342" y="44967"/>
                  </a:lnTo>
                  <a:lnTo>
                    <a:pt x="21944" y="45037"/>
                  </a:lnTo>
                  <a:lnTo>
                    <a:pt x="22535" y="45083"/>
                  </a:lnTo>
                  <a:lnTo>
                    <a:pt x="23138" y="45130"/>
                  </a:lnTo>
                  <a:lnTo>
                    <a:pt x="23729" y="45164"/>
                  </a:lnTo>
                  <a:lnTo>
                    <a:pt x="24331" y="45176"/>
                  </a:lnTo>
                  <a:lnTo>
                    <a:pt x="25525" y="45176"/>
                  </a:lnTo>
                  <a:lnTo>
                    <a:pt x="26116" y="45153"/>
                  </a:lnTo>
                  <a:lnTo>
                    <a:pt x="26718" y="45118"/>
                  </a:lnTo>
                  <a:lnTo>
                    <a:pt x="27309" y="45072"/>
                  </a:lnTo>
                  <a:lnTo>
                    <a:pt x="27900" y="45014"/>
                  </a:lnTo>
                  <a:lnTo>
                    <a:pt x="28491" y="44944"/>
                  </a:lnTo>
                  <a:lnTo>
                    <a:pt x="29082" y="44851"/>
                  </a:lnTo>
                  <a:lnTo>
                    <a:pt x="29673" y="44759"/>
                  </a:lnTo>
                  <a:lnTo>
                    <a:pt x="30263" y="44643"/>
                  </a:lnTo>
                  <a:lnTo>
                    <a:pt x="30843" y="44515"/>
                  </a:lnTo>
                  <a:lnTo>
                    <a:pt x="31422" y="44376"/>
                  </a:lnTo>
                  <a:lnTo>
                    <a:pt x="32001" y="44226"/>
                  </a:lnTo>
                  <a:lnTo>
                    <a:pt x="32581" y="44052"/>
                  </a:lnTo>
                  <a:lnTo>
                    <a:pt x="33148" y="43867"/>
                  </a:lnTo>
                  <a:lnTo>
                    <a:pt x="33716" y="43670"/>
                  </a:lnTo>
                  <a:lnTo>
                    <a:pt x="34272" y="43461"/>
                  </a:lnTo>
                  <a:lnTo>
                    <a:pt x="34828" y="43229"/>
                  </a:lnTo>
                  <a:lnTo>
                    <a:pt x="35373" y="42986"/>
                  </a:lnTo>
                  <a:lnTo>
                    <a:pt x="35918" y="42743"/>
                  </a:lnTo>
                  <a:lnTo>
                    <a:pt x="36462" y="42465"/>
                  </a:lnTo>
                  <a:lnTo>
                    <a:pt x="36983" y="42187"/>
                  </a:lnTo>
                  <a:lnTo>
                    <a:pt x="37516" y="41897"/>
                  </a:lnTo>
                  <a:lnTo>
                    <a:pt x="38026" y="41584"/>
                  </a:lnTo>
                  <a:lnTo>
                    <a:pt x="38536" y="41260"/>
                  </a:lnTo>
                  <a:lnTo>
                    <a:pt x="39034" y="40935"/>
                  </a:lnTo>
                  <a:lnTo>
                    <a:pt x="39521" y="40588"/>
                  </a:lnTo>
                  <a:lnTo>
                    <a:pt x="39996" y="40229"/>
                  </a:lnTo>
                  <a:lnTo>
                    <a:pt x="40471" y="39858"/>
                  </a:lnTo>
                  <a:lnTo>
                    <a:pt x="40934" y="39475"/>
                  </a:lnTo>
                  <a:lnTo>
                    <a:pt x="41386" y="39082"/>
                  </a:lnTo>
                  <a:lnTo>
                    <a:pt x="41815" y="38676"/>
                  </a:lnTo>
                  <a:lnTo>
                    <a:pt x="42244" y="38259"/>
                  </a:lnTo>
                  <a:lnTo>
                    <a:pt x="42661" y="37830"/>
                  </a:lnTo>
                  <a:lnTo>
                    <a:pt x="43066" y="37390"/>
                  </a:lnTo>
                  <a:lnTo>
                    <a:pt x="43460" y="36938"/>
                  </a:lnTo>
                  <a:lnTo>
                    <a:pt x="43831" y="36486"/>
                  </a:lnTo>
                  <a:lnTo>
                    <a:pt x="44202" y="36011"/>
                  </a:lnTo>
                  <a:lnTo>
                    <a:pt x="44549" y="35525"/>
                  </a:lnTo>
                  <a:lnTo>
                    <a:pt x="44885" y="35038"/>
                  </a:lnTo>
                  <a:lnTo>
                    <a:pt x="45198" y="34540"/>
                  </a:lnTo>
                  <a:lnTo>
                    <a:pt x="45511" y="34030"/>
                  </a:lnTo>
                  <a:lnTo>
                    <a:pt x="45801" y="33508"/>
                  </a:lnTo>
                  <a:lnTo>
                    <a:pt x="46079" y="32976"/>
                  </a:lnTo>
                  <a:lnTo>
                    <a:pt x="46334" y="32431"/>
                  </a:lnTo>
                  <a:lnTo>
                    <a:pt x="46507" y="32037"/>
                  </a:lnTo>
                  <a:lnTo>
                    <a:pt x="46681" y="31643"/>
                  </a:lnTo>
                  <a:lnTo>
                    <a:pt x="46843" y="31238"/>
                  </a:lnTo>
                  <a:lnTo>
                    <a:pt x="46982" y="30832"/>
                  </a:lnTo>
                  <a:lnTo>
                    <a:pt x="47133" y="30415"/>
                  </a:lnTo>
                  <a:lnTo>
                    <a:pt x="47261" y="29998"/>
                  </a:lnTo>
                  <a:lnTo>
                    <a:pt x="47388" y="29592"/>
                  </a:lnTo>
                  <a:lnTo>
                    <a:pt x="47504" y="29164"/>
                  </a:lnTo>
                  <a:lnTo>
                    <a:pt x="47608" y="28747"/>
                  </a:lnTo>
                  <a:lnTo>
                    <a:pt x="47701" y="28329"/>
                  </a:lnTo>
                  <a:lnTo>
                    <a:pt x="47793" y="27901"/>
                  </a:lnTo>
                  <a:lnTo>
                    <a:pt x="47875" y="27472"/>
                  </a:lnTo>
                  <a:lnTo>
                    <a:pt x="47944" y="27043"/>
                  </a:lnTo>
                  <a:lnTo>
                    <a:pt x="48002" y="26615"/>
                  </a:lnTo>
                  <a:lnTo>
                    <a:pt x="48060" y="26186"/>
                  </a:lnTo>
                  <a:lnTo>
                    <a:pt x="48106" y="25746"/>
                  </a:lnTo>
                  <a:lnTo>
                    <a:pt x="48141" y="25317"/>
                  </a:lnTo>
                  <a:lnTo>
                    <a:pt x="48164" y="24877"/>
                  </a:lnTo>
                  <a:lnTo>
                    <a:pt x="48187" y="24448"/>
                  </a:lnTo>
                  <a:lnTo>
                    <a:pt x="48199" y="24008"/>
                  </a:lnTo>
                  <a:lnTo>
                    <a:pt x="48199" y="23579"/>
                  </a:lnTo>
                  <a:lnTo>
                    <a:pt x="48187" y="23139"/>
                  </a:lnTo>
                  <a:lnTo>
                    <a:pt x="48176" y="22710"/>
                  </a:lnTo>
                  <a:lnTo>
                    <a:pt x="48153" y="22270"/>
                  </a:lnTo>
                  <a:lnTo>
                    <a:pt x="48118" y="21841"/>
                  </a:lnTo>
                  <a:lnTo>
                    <a:pt x="48083" y="21401"/>
                  </a:lnTo>
                  <a:lnTo>
                    <a:pt x="48037" y="20972"/>
                  </a:lnTo>
                  <a:lnTo>
                    <a:pt x="47979" y="20543"/>
                  </a:lnTo>
                  <a:lnTo>
                    <a:pt x="47921" y="20103"/>
                  </a:lnTo>
                  <a:lnTo>
                    <a:pt x="47840" y="19674"/>
                  </a:lnTo>
                  <a:lnTo>
                    <a:pt x="47770" y="19246"/>
                  </a:lnTo>
                  <a:lnTo>
                    <a:pt x="47678" y="18829"/>
                  </a:lnTo>
                  <a:lnTo>
                    <a:pt x="47550" y="18296"/>
                  </a:lnTo>
                  <a:lnTo>
                    <a:pt x="47423" y="17774"/>
                  </a:lnTo>
                  <a:lnTo>
                    <a:pt x="47272" y="17264"/>
                  </a:lnTo>
                  <a:lnTo>
                    <a:pt x="47110" y="16743"/>
                  </a:lnTo>
                  <a:lnTo>
                    <a:pt x="46936" y="16245"/>
                  </a:lnTo>
                  <a:lnTo>
                    <a:pt x="46762" y="15735"/>
                  </a:lnTo>
                  <a:lnTo>
                    <a:pt x="46565" y="15237"/>
                  </a:lnTo>
                  <a:lnTo>
                    <a:pt x="46357" y="14750"/>
                  </a:lnTo>
                  <a:lnTo>
                    <a:pt x="46137" y="14264"/>
                  </a:lnTo>
                  <a:lnTo>
                    <a:pt x="45905" y="13777"/>
                  </a:lnTo>
                  <a:lnTo>
                    <a:pt x="45662" y="13302"/>
                  </a:lnTo>
                  <a:lnTo>
                    <a:pt x="45407" y="12827"/>
                  </a:lnTo>
                  <a:lnTo>
                    <a:pt x="45140" y="12363"/>
                  </a:lnTo>
                  <a:lnTo>
                    <a:pt x="44862" y="11900"/>
                  </a:lnTo>
                  <a:lnTo>
                    <a:pt x="44572" y="11448"/>
                  </a:lnTo>
                  <a:lnTo>
                    <a:pt x="44283" y="11008"/>
                  </a:lnTo>
                  <a:lnTo>
                    <a:pt x="43970" y="10568"/>
                  </a:lnTo>
                  <a:lnTo>
                    <a:pt x="43657" y="10127"/>
                  </a:lnTo>
                  <a:lnTo>
                    <a:pt x="43333" y="9710"/>
                  </a:lnTo>
                  <a:lnTo>
                    <a:pt x="42997" y="9282"/>
                  </a:lnTo>
                  <a:lnTo>
                    <a:pt x="42661" y="8876"/>
                  </a:lnTo>
                  <a:lnTo>
                    <a:pt x="42302" y="8470"/>
                  </a:lnTo>
                  <a:lnTo>
                    <a:pt x="41942" y="8077"/>
                  </a:lnTo>
                  <a:lnTo>
                    <a:pt x="41572" y="7683"/>
                  </a:lnTo>
                  <a:lnTo>
                    <a:pt x="41189" y="7300"/>
                  </a:lnTo>
                  <a:lnTo>
                    <a:pt x="40807" y="6929"/>
                  </a:lnTo>
                  <a:lnTo>
                    <a:pt x="40413" y="6559"/>
                  </a:lnTo>
                  <a:lnTo>
                    <a:pt x="40007" y="6200"/>
                  </a:lnTo>
                  <a:lnTo>
                    <a:pt x="39602" y="5852"/>
                  </a:lnTo>
                  <a:lnTo>
                    <a:pt x="39185" y="5504"/>
                  </a:lnTo>
                  <a:lnTo>
                    <a:pt x="38756" y="5180"/>
                  </a:lnTo>
                  <a:lnTo>
                    <a:pt x="38327" y="4856"/>
                  </a:lnTo>
                  <a:lnTo>
                    <a:pt x="37899" y="4543"/>
                  </a:lnTo>
                  <a:lnTo>
                    <a:pt x="37447" y="4230"/>
                  </a:lnTo>
                  <a:lnTo>
                    <a:pt x="36995" y="3940"/>
                  </a:lnTo>
                  <a:lnTo>
                    <a:pt x="36543" y="3651"/>
                  </a:lnTo>
                  <a:lnTo>
                    <a:pt x="36080" y="3372"/>
                  </a:lnTo>
                  <a:lnTo>
                    <a:pt x="35616" y="3106"/>
                  </a:lnTo>
                  <a:lnTo>
                    <a:pt x="35141" y="2851"/>
                  </a:lnTo>
                  <a:lnTo>
                    <a:pt x="34666" y="2596"/>
                  </a:lnTo>
                  <a:lnTo>
                    <a:pt x="34180" y="2364"/>
                  </a:lnTo>
                  <a:lnTo>
                    <a:pt x="33693" y="2133"/>
                  </a:lnTo>
                  <a:lnTo>
                    <a:pt x="33206" y="1924"/>
                  </a:lnTo>
                  <a:lnTo>
                    <a:pt x="32708" y="1716"/>
                  </a:lnTo>
                  <a:lnTo>
                    <a:pt x="32210" y="1519"/>
                  </a:lnTo>
                  <a:lnTo>
                    <a:pt x="31700" y="1333"/>
                  </a:lnTo>
                  <a:lnTo>
                    <a:pt x="31202" y="1160"/>
                  </a:lnTo>
                  <a:lnTo>
                    <a:pt x="30692" y="997"/>
                  </a:lnTo>
                  <a:lnTo>
                    <a:pt x="30171" y="847"/>
                  </a:lnTo>
                  <a:lnTo>
                    <a:pt x="29661" y="708"/>
                  </a:lnTo>
                  <a:lnTo>
                    <a:pt x="29140" y="592"/>
                  </a:lnTo>
                  <a:lnTo>
                    <a:pt x="28618" y="476"/>
                  </a:lnTo>
                  <a:lnTo>
                    <a:pt x="28085" y="372"/>
                  </a:lnTo>
                  <a:lnTo>
                    <a:pt x="27564" y="279"/>
                  </a:lnTo>
                  <a:lnTo>
                    <a:pt x="27031" y="198"/>
                  </a:lnTo>
                  <a:lnTo>
                    <a:pt x="26498" y="140"/>
                  </a:lnTo>
                  <a:lnTo>
                    <a:pt x="25965" y="82"/>
                  </a:lnTo>
                  <a:lnTo>
                    <a:pt x="25432" y="47"/>
                  </a:lnTo>
                  <a:lnTo>
                    <a:pt x="24899" y="12"/>
                  </a:lnTo>
                  <a:lnTo>
                    <a:pt x="24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1678825" y="3549200"/>
              <a:ext cx="955300" cy="558775"/>
            </a:xfrm>
            <a:custGeom>
              <a:rect b="b" l="l" r="r" t="t"/>
              <a:pathLst>
                <a:path extrusionOk="0" h="22351" w="38212">
                  <a:moveTo>
                    <a:pt x="12479" y="0"/>
                  </a:moveTo>
                  <a:lnTo>
                    <a:pt x="0" y="1854"/>
                  </a:lnTo>
                  <a:lnTo>
                    <a:pt x="0" y="2005"/>
                  </a:lnTo>
                  <a:lnTo>
                    <a:pt x="12" y="2433"/>
                  </a:lnTo>
                  <a:lnTo>
                    <a:pt x="35" y="3117"/>
                  </a:lnTo>
                  <a:lnTo>
                    <a:pt x="93" y="4021"/>
                  </a:lnTo>
                  <a:lnTo>
                    <a:pt x="139" y="4542"/>
                  </a:lnTo>
                  <a:lnTo>
                    <a:pt x="197" y="5110"/>
                  </a:lnTo>
                  <a:lnTo>
                    <a:pt x="267" y="5712"/>
                  </a:lnTo>
                  <a:lnTo>
                    <a:pt x="348" y="6361"/>
                  </a:lnTo>
                  <a:lnTo>
                    <a:pt x="452" y="7033"/>
                  </a:lnTo>
                  <a:lnTo>
                    <a:pt x="568" y="7728"/>
                  </a:lnTo>
                  <a:lnTo>
                    <a:pt x="695" y="8458"/>
                  </a:lnTo>
                  <a:lnTo>
                    <a:pt x="846" y="9200"/>
                  </a:lnTo>
                  <a:lnTo>
                    <a:pt x="1031" y="9964"/>
                  </a:lnTo>
                  <a:lnTo>
                    <a:pt x="1228" y="10741"/>
                  </a:lnTo>
                  <a:lnTo>
                    <a:pt x="1449" y="11517"/>
                  </a:lnTo>
                  <a:lnTo>
                    <a:pt x="1692" y="12305"/>
                  </a:lnTo>
                  <a:lnTo>
                    <a:pt x="1958" y="13093"/>
                  </a:lnTo>
                  <a:lnTo>
                    <a:pt x="2109" y="13487"/>
                  </a:lnTo>
                  <a:lnTo>
                    <a:pt x="2260" y="13881"/>
                  </a:lnTo>
                  <a:lnTo>
                    <a:pt x="2422" y="14274"/>
                  </a:lnTo>
                  <a:lnTo>
                    <a:pt x="2584" y="14657"/>
                  </a:lnTo>
                  <a:lnTo>
                    <a:pt x="2769" y="15039"/>
                  </a:lnTo>
                  <a:lnTo>
                    <a:pt x="2943" y="15421"/>
                  </a:lnTo>
                  <a:lnTo>
                    <a:pt x="3140" y="15804"/>
                  </a:lnTo>
                  <a:lnTo>
                    <a:pt x="3337" y="16175"/>
                  </a:lnTo>
                  <a:lnTo>
                    <a:pt x="3546" y="16545"/>
                  </a:lnTo>
                  <a:lnTo>
                    <a:pt x="3766" y="16916"/>
                  </a:lnTo>
                  <a:lnTo>
                    <a:pt x="3986" y="17264"/>
                  </a:lnTo>
                  <a:lnTo>
                    <a:pt x="4218" y="17623"/>
                  </a:lnTo>
                  <a:lnTo>
                    <a:pt x="4461" y="17970"/>
                  </a:lnTo>
                  <a:lnTo>
                    <a:pt x="4716" y="18306"/>
                  </a:lnTo>
                  <a:lnTo>
                    <a:pt x="4971" y="18631"/>
                  </a:lnTo>
                  <a:lnTo>
                    <a:pt x="5249" y="18955"/>
                  </a:lnTo>
                  <a:lnTo>
                    <a:pt x="5527" y="19268"/>
                  </a:lnTo>
                  <a:lnTo>
                    <a:pt x="5817" y="19581"/>
                  </a:lnTo>
                  <a:lnTo>
                    <a:pt x="6118" y="19871"/>
                  </a:lnTo>
                  <a:lnTo>
                    <a:pt x="6419" y="20160"/>
                  </a:lnTo>
                  <a:lnTo>
                    <a:pt x="6744" y="20438"/>
                  </a:lnTo>
                  <a:lnTo>
                    <a:pt x="7068" y="20705"/>
                  </a:lnTo>
                  <a:lnTo>
                    <a:pt x="7242" y="20832"/>
                  </a:lnTo>
                  <a:lnTo>
                    <a:pt x="7416" y="20948"/>
                  </a:lnTo>
                  <a:lnTo>
                    <a:pt x="7601" y="21064"/>
                  </a:lnTo>
                  <a:lnTo>
                    <a:pt x="7798" y="21168"/>
                  </a:lnTo>
                  <a:lnTo>
                    <a:pt x="7983" y="21273"/>
                  </a:lnTo>
                  <a:lnTo>
                    <a:pt x="8192" y="21377"/>
                  </a:lnTo>
                  <a:lnTo>
                    <a:pt x="8389" y="21470"/>
                  </a:lnTo>
                  <a:lnTo>
                    <a:pt x="8597" y="21562"/>
                  </a:lnTo>
                  <a:lnTo>
                    <a:pt x="9038" y="21724"/>
                  </a:lnTo>
                  <a:lnTo>
                    <a:pt x="9501" y="21863"/>
                  </a:lnTo>
                  <a:lnTo>
                    <a:pt x="9976" y="21979"/>
                  </a:lnTo>
                  <a:lnTo>
                    <a:pt x="10463" y="22084"/>
                  </a:lnTo>
                  <a:lnTo>
                    <a:pt x="10973" y="22176"/>
                  </a:lnTo>
                  <a:lnTo>
                    <a:pt x="11506" y="22234"/>
                  </a:lnTo>
                  <a:lnTo>
                    <a:pt x="12050" y="22292"/>
                  </a:lnTo>
                  <a:lnTo>
                    <a:pt x="12606" y="22327"/>
                  </a:lnTo>
                  <a:lnTo>
                    <a:pt x="13174" y="22339"/>
                  </a:lnTo>
                  <a:lnTo>
                    <a:pt x="13753" y="22350"/>
                  </a:lnTo>
                  <a:lnTo>
                    <a:pt x="14356" y="22339"/>
                  </a:lnTo>
                  <a:lnTo>
                    <a:pt x="14958" y="22304"/>
                  </a:lnTo>
                  <a:lnTo>
                    <a:pt x="15572" y="22269"/>
                  </a:lnTo>
                  <a:lnTo>
                    <a:pt x="16198" y="22211"/>
                  </a:lnTo>
                  <a:lnTo>
                    <a:pt x="16824" y="22153"/>
                  </a:lnTo>
                  <a:lnTo>
                    <a:pt x="17461" y="22072"/>
                  </a:lnTo>
                  <a:lnTo>
                    <a:pt x="18110" y="21991"/>
                  </a:lnTo>
                  <a:lnTo>
                    <a:pt x="18759" y="21887"/>
                  </a:lnTo>
                  <a:lnTo>
                    <a:pt x="19419" y="21782"/>
                  </a:lnTo>
                  <a:lnTo>
                    <a:pt x="20068" y="21667"/>
                  </a:lnTo>
                  <a:lnTo>
                    <a:pt x="20728" y="21539"/>
                  </a:lnTo>
                  <a:lnTo>
                    <a:pt x="21389" y="21400"/>
                  </a:lnTo>
                  <a:lnTo>
                    <a:pt x="22049" y="21261"/>
                  </a:lnTo>
                  <a:lnTo>
                    <a:pt x="22709" y="21110"/>
                  </a:lnTo>
                  <a:lnTo>
                    <a:pt x="24030" y="20798"/>
                  </a:lnTo>
                  <a:lnTo>
                    <a:pt x="25328" y="20462"/>
                  </a:lnTo>
                  <a:lnTo>
                    <a:pt x="26602" y="20102"/>
                  </a:lnTo>
                  <a:lnTo>
                    <a:pt x="27854" y="19743"/>
                  </a:lnTo>
                  <a:lnTo>
                    <a:pt x="29070" y="19372"/>
                  </a:lnTo>
                  <a:lnTo>
                    <a:pt x="30241" y="19002"/>
                  </a:lnTo>
                  <a:lnTo>
                    <a:pt x="31364" y="18631"/>
                  </a:lnTo>
                  <a:lnTo>
                    <a:pt x="32430" y="18260"/>
                  </a:lnTo>
                  <a:lnTo>
                    <a:pt x="33427" y="17913"/>
                  </a:lnTo>
                  <a:lnTo>
                    <a:pt x="34354" y="17577"/>
                  </a:lnTo>
                  <a:lnTo>
                    <a:pt x="35953" y="16986"/>
                  </a:lnTo>
                  <a:lnTo>
                    <a:pt x="37169" y="16511"/>
                  </a:lnTo>
                  <a:lnTo>
                    <a:pt x="37945" y="16198"/>
                  </a:lnTo>
                  <a:lnTo>
                    <a:pt x="38212" y="16082"/>
                  </a:lnTo>
                  <a:lnTo>
                    <a:pt x="37320" y="16209"/>
                  </a:lnTo>
                  <a:lnTo>
                    <a:pt x="36289" y="16348"/>
                  </a:lnTo>
                  <a:lnTo>
                    <a:pt x="34921" y="16522"/>
                  </a:lnTo>
                  <a:lnTo>
                    <a:pt x="33288" y="16719"/>
                  </a:lnTo>
                  <a:lnTo>
                    <a:pt x="31434" y="16916"/>
                  </a:lnTo>
                  <a:lnTo>
                    <a:pt x="30438" y="17009"/>
                  </a:lnTo>
                  <a:lnTo>
                    <a:pt x="29406" y="17102"/>
                  </a:lnTo>
                  <a:lnTo>
                    <a:pt x="28352" y="17194"/>
                  </a:lnTo>
                  <a:lnTo>
                    <a:pt x="27263" y="17275"/>
                  </a:lnTo>
                  <a:lnTo>
                    <a:pt x="26174" y="17345"/>
                  </a:lnTo>
                  <a:lnTo>
                    <a:pt x="25061" y="17414"/>
                  </a:lnTo>
                  <a:lnTo>
                    <a:pt x="23949" y="17461"/>
                  </a:lnTo>
                  <a:lnTo>
                    <a:pt x="22837" y="17495"/>
                  </a:lnTo>
                  <a:lnTo>
                    <a:pt x="21736" y="17519"/>
                  </a:lnTo>
                  <a:lnTo>
                    <a:pt x="20647" y="17530"/>
                  </a:lnTo>
                  <a:lnTo>
                    <a:pt x="19593" y="17519"/>
                  </a:lnTo>
                  <a:lnTo>
                    <a:pt x="18550" y="17484"/>
                  </a:lnTo>
                  <a:lnTo>
                    <a:pt x="17554" y="17426"/>
                  </a:lnTo>
                  <a:lnTo>
                    <a:pt x="17067" y="17391"/>
                  </a:lnTo>
                  <a:lnTo>
                    <a:pt x="16592" y="17345"/>
                  </a:lnTo>
                  <a:lnTo>
                    <a:pt x="16140" y="17298"/>
                  </a:lnTo>
                  <a:lnTo>
                    <a:pt x="15688" y="17241"/>
                  </a:lnTo>
                  <a:lnTo>
                    <a:pt x="15248" y="17183"/>
                  </a:lnTo>
                  <a:lnTo>
                    <a:pt x="14831" y="17113"/>
                  </a:lnTo>
                  <a:lnTo>
                    <a:pt x="14425" y="17032"/>
                  </a:lnTo>
                  <a:lnTo>
                    <a:pt x="14031" y="16951"/>
                  </a:lnTo>
                  <a:lnTo>
                    <a:pt x="13661" y="16858"/>
                  </a:lnTo>
                  <a:lnTo>
                    <a:pt x="13313" y="16754"/>
                  </a:lnTo>
                  <a:lnTo>
                    <a:pt x="12977" y="16650"/>
                  </a:lnTo>
                  <a:lnTo>
                    <a:pt x="12653" y="16534"/>
                  </a:lnTo>
                  <a:lnTo>
                    <a:pt x="12363" y="16406"/>
                  </a:lnTo>
                  <a:lnTo>
                    <a:pt x="12085" y="16279"/>
                  </a:lnTo>
                  <a:lnTo>
                    <a:pt x="11830" y="16128"/>
                  </a:lnTo>
                  <a:lnTo>
                    <a:pt x="11587" y="15978"/>
                  </a:lnTo>
                  <a:lnTo>
                    <a:pt x="11366" y="15804"/>
                  </a:lnTo>
                  <a:lnTo>
                    <a:pt x="11158" y="15607"/>
                  </a:lnTo>
                  <a:lnTo>
                    <a:pt x="10961" y="15410"/>
                  </a:lnTo>
                  <a:lnTo>
                    <a:pt x="10787" y="15201"/>
                  </a:lnTo>
                  <a:lnTo>
                    <a:pt x="10625" y="14970"/>
                  </a:lnTo>
                  <a:lnTo>
                    <a:pt x="10474" y="14738"/>
                  </a:lnTo>
                  <a:lnTo>
                    <a:pt x="10347" y="14495"/>
                  </a:lnTo>
                  <a:lnTo>
                    <a:pt x="10219" y="14228"/>
                  </a:lnTo>
                  <a:lnTo>
                    <a:pt x="10115" y="13962"/>
                  </a:lnTo>
                  <a:lnTo>
                    <a:pt x="10022" y="13684"/>
                  </a:lnTo>
                  <a:lnTo>
                    <a:pt x="9941" y="13405"/>
                  </a:lnTo>
                  <a:lnTo>
                    <a:pt x="9872" y="13104"/>
                  </a:lnTo>
                  <a:lnTo>
                    <a:pt x="9814" y="12803"/>
                  </a:lnTo>
                  <a:lnTo>
                    <a:pt x="9756" y="12502"/>
                  </a:lnTo>
                  <a:lnTo>
                    <a:pt x="9721" y="12189"/>
                  </a:lnTo>
                  <a:lnTo>
                    <a:pt x="9698" y="11864"/>
                  </a:lnTo>
                  <a:lnTo>
                    <a:pt x="9675" y="11540"/>
                  </a:lnTo>
                  <a:lnTo>
                    <a:pt x="9675" y="11204"/>
                  </a:lnTo>
                  <a:lnTo>
                    <a:pt x="9675" y="10868"/>
                  </a:lnTo>
                  <a:lnTo>
                    <a:pt x="9675" y="10532"/>
                  </a:lnTo>
                  <a:lnTo>
                    <a:pt x="9698" y="10184"/>
                  </a:lnTo>
                  <a:lnTo>
                    <a:pt x="9721" y="9837"/>
                  </a:lnTo>
                  <a:lnTo>
                    <a:pt x="9802" y="9142"/>
                  </a:lnTo>
                  <a:lnTo>
                    <a:pt x="9895" y="8435"/>
                  </a:lnTo>
                  <a:lnTo>
                    <a:pt x="10022" y="7740"/>
                  </a:lnTo>
                  <a:lnTo>
                    <a:pt x="10161" y="7033"/>
                  </a:lnTo>
                  <a:lnTo>
                    <a:pt x="10324" y="6349"/>
                  </a:lnTo>
                  <a:lnTo>
                    <a:pt x="10486" y="5677"/>
                  </a:lnTo>
                  <a:lnTo>
                    <a:pt x="10671" y="5017"/>
                  </a:lnTo>
                  <a:lnTo>
                    <a:pt x="10857" y="4380"/>
                  </a:lnTo>
                  <a:lnTo>
                    <a:pt x="11054" y="3766"/>
                  </a:lnTo>
                  <a:lnTo>
                    <a:pt x="11251" y="3186"/>
                  </a:lnTo>
                  <a:lnTo>
                    <a:pt x="11436" y="2630"/>
                  </a:lnTo>
                  <a:lnTo>
                    <a:pt x="11621" y="2132"/>
                  </a:lnTo>
                  <a:lnTo>
                    <a:pt x="11957" y="1251"/>
                  </a:lnTo>
                  <a:lnTo>
                    <a:pt x="12224" y="579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1678825" y="3549200"/>
              <a:ext cx="955300" cy="558775"/>
            </a:xfrm>
            <a:custGeom>
              <a:rect b="b" l="l" r="r" t="t"/>
              <a:pathLst>
                <a:path extrusionOk="0" fill="none" h="22351" w="38212">
                  <a:moveTo>
                    <a:pt x="0" y="1854"/>
                  </a:moveTo>
                  <a:lnTo>
                    <a:pt x="0" y="1854"/>
                  </a:lnTo>
                  <a:lnTo>
                    <a:pt x="0" y="2005"/>
                  </a:lnTo>
                  <a:lnTo>
                    <a:pt x="12" y="2433"/>
                  </a:lnTo>
                  <a:lnTo>
                    <a:pt x="35" y="3117"/>
                  </a:lnTo>
                  <a:lnTo>
                    <a:pt x="93" y="4021"/>
                  </a:lnTo>
                  <a:lnTo>
                    <a:pt x="139" y="4542"/>
                  </a:lnTo>
                  <a:lnTo>
                    <a:pt x="197" y="5110"/>
                  </a:lnTo>
                  <a:lnTo>
                    <a:pt x="267" y="5712"/>
                  </a:lnTo>
                  <a:lnTo>
                    <a:pt x="348" y="6361"/>
                  </a:lnTo>
                  <a:lnTo>
                    <a:pt x="452" y="7033"/>
                  </a:lnTo>
                  <a:lnTo>
                    <a:pt x="568" y="7728"/>
                  </a:lnTo>
                  <a:lnTo>
                    <a:pt x="695" y="8458"/>
                  </a:lnTo>
                  <a:lnTo>
                    <a:pt x="846" y="9200"/>
                  </a:lnTo>
                  <a:lnTo>
                    <a:pt x="1031" y="9964"/>
                  </a:lnTo>
                  <a:lnTo>
                    <a:pt x="1228" y="10741"/>
                  </a:lnTo>
                  <a:lnTo>
                    <a:pt x="1449" y="11517"/>
                  </a:lnTo>
                  <a:lnTo>
                    <a:pt x="1692" y="12305"/>
                  </a:lnTo>
                  <a:lnTo>
                    <a:pt x="1958" y="13093"/>
                  </a:lnTo>
                  <a:lnTo>
                    <a:pt x="2109" y="13487"/>
                  </a:lnTo>
                  <a:lnTo>
                    <a:pt x="2260" y="13881"/>
                  </a:lnTo>
                  <a:lnTo>
                    <a:pt x="2422" y="14274"/>
                  </a:lnTo>
                  <a:lnTo>
                    <a:pt x="2584" y="14657"/>
                  </a:lnTo>
                  <a:lnTo>
                    <a:pt x="2769" y="15039"/>
                  </a:lnTo>
                  <a:lnTo>
                    <a:pt x="2943" y="15421"/>
                  </a:lnTo>
                  <a:lnTo>
                    <a:pt x="3140" y="15804"/>
                  </a:lnTo>
                  <a:lnTo>
                    <a:pt x="3337" y="16175"/>
                  </a:lnTo>
                  <a:lnTo>
                    <a:pt x="3546" y="16545"/>
                  </a:lnTo>
                  <a:lnTo>
                    <a:pt x="3766" y="16916"/>
                  </a:lnTo>
                  <a:lnTo>
                    <a:pt x="3986" y="17264"/>
                  </a:lnTo>
                  <a:lnTo>
                    <a:pt x="4218" y="17623"/>
                  </a:lnTo>
                  <a:lnTo>
                    <a:pt x="4461" y="17970"/>
                  </a:lnTo>
                  <a:lnTo>
                    <a:pt x="4716" y="18306"/>
                  </a:lnTo>
                  <a:lnTo>
                    <a:pt x="4971" y="18631"/>
                  </a:lnTo>
                  <a:lnTo>
                    <a:pt x="5249" y="18955"/>
                  </a:lnTo>
                  <a:lnTo>
                    <a:pt x="5527" y="19268"/>
                  </a:lnTo>
                  <a:lnTo>
                    <a:pt x="5817" y="19581"/>
                  </a:lnTo>
                  <a:lnTo>
                    <a:pt x="6118" y="19871"/>
                  </a:lnTo>
                  <a:lnTo>
                    <a:pt x="6419" y="20160"/>
                  </a:lnTo>
                  <a:lnTo>
                    <a:pt x="6744" y="20438"/>
                  </a:lnTo>
                  <a:lnTo>
                    <a:pt x="7068" y="20705"/>
                  </a:lnTo>
                  <a:lnTo>
                    <a:pt x="7068" y="20705"/>
                  </a:lnTo>
                  <a:lnTo>
                    <a:pt x="7242" y="20832"/>
                  </a:lnTo>
                  <a:lnTo>
                    <a:pt x="7416" y="20948"/>
                  </a:lnTo>
                  <a:lnTo>
                    <a:pt x="7601" y="21064"/>
                  </a:lnTo>
                  <a:lnTo>
                    <a:pt x="7798" y="21168"/>
                  </a:lnTo>
                  <a:lnTo>
                    <a:pt x="7983" y="21273"/>
                  </a:lnTo>
                  <a:lnTo>
                    <a:pt x="8192" y="21377"/>
                  </a:lnTo>
                  <a:lnTo>
                    <a:pt x="8389" y="21470"/>
                  </a:lnTo>
                  <a:lnTo>
                    <a:pt x="8597" y="21562"/>
                  </a:lnTo>
                  <a:lnTo>
                    <a:pt x="9038" y="21724"/>
                  </a:lnTo>
                  <a:lnTo>
                    <a:pt x="9501" y="21863"/>
                  </a:lnTo>
                  <a:lnTo>
                    <a:pt x="9976" y="21979"/>
                  </a:lnTo>
                  <a:lnTo>
                    <a:pt x="10463" y="22084"/>
                  </a:lnTo>
                  <a:lnTo>
                    <a:pt x="10973" y="22176"/>
                  </a:lnTo>
                  <a:lnTo>
                    <a:pt x="11506" y="22234"/>
                  </a:lnTo>
                  <a:lnTo>
                    <a:pt x="12050" y="22292"/>
                  </a:lnTo>
                  <a:lnTo>
                    <a:pt x="12606" y="22327"/>
                  </a:lnTo>
                  <a:lnTo>
                    <a:pt x="13174" y="22339"/>
                  </a:lnTo>
                  <a:lnTo>
                    <a:pt x="13753" y="22350"/>
                  </a:lnTo>
                  <a:lnTo>
                    <a:pt x="14356" y="22339"/>
                  </a:lnTo>
                  <a:lnTo>
                    <a:pt x="14958" y="22304"/>
                  </a:lnTo>
                  <a:lnTo>
                    <a:pt x="15572" y="22269"/>
                  </a:lnTo>
                  <a:lnTo>
                    <a:pt x="16198" y="22211"/>
                  </a:lnTo>
                  <a:lnTo>
                    <a:pt x="16824" y="22153"/>
                  </a:lnTo>
                  <a:lnTo>
                    <a:pt x="17461" y="22072"/>
                  </a:lnTo>
                  <a:lnTo>
                    <a:pt x="18110" y="21991"/>
                  </a:lnTo>
                  <a:lnTo>
                    <a:pt x="18759" y="21887"/>
                  </a:lnTo>
                  <a:lnTo>
                    <a:pt x="19419" y="21782"/>
                  </a:lnTo>
                  <a:lnTo>
                    <a:pt x="20068" y="21667"/>
                  </a:lnTo>
                  <a:lnTo>
                    <a:pt x="20728" y="21539"/>
                  </a:lnTo>
                  <a:lnTo>
                    <a:pt x="21389" y="21400"/>
                  </a:lnTo>
                  <a:lnTo>
                    <a:pt x="22049" y="21261"/>
                  </a:lnTo>
                  <a:lnTo>
                    <a:pt x="22709" y="21110"/>
                  </a:lnTo>
                  <a:lnTo>
                    <a:pt x="24030" y="20798"/>
                  </a:lnTo>
                  <a:lnTo>
                    <a:pt x="25328" y="20462"/>
                  </a:lnTo>
                  <a:lnTo>
                    <a:pt x="26602" y="20102"/>
                  </a:lnTo>
                  <a:lnTo>
                    <a:pt x="27854" y="19743"/>
                  </a:lnTo>
                  <a:lnTo>
                    <a:pt x="29070" y="19372"/>
                  </a:lnTo>
                  <a:lnTo>
                    <a:pt x="30241" y="19002"/>
                  </a:lnTo>
                  <a:lnTo>
                    <a:pt x="31364" y="18631"/>
                  </a:lnTo>
                  <a:lnTo>
                    <a:pt x="32430" y="18260"/>
                  </a:lnTo>
                  <a:lnTo>
                    <a:pt x="33427" y="17913"/>
                  </a:lnTo>
                  <a:lnTo>
                    <a:pt x="34354" y="17577"/>
                  </a:lnTo>
                  <a:lnTo>
                    <a:pt x="35953" y="16986"/>
                  </a:lnTo>
                  <a:lnTo>
                    <a:pt x="37169" y="16511"/>
                  </a:lnTo>
                  <a:lnTo>
                    <a:pt x="37945" y="16198"/>
                  </a:lnTo>
                  <a:lnTo>
                    <a:pt x="38212" y="16082"/>
                  </a:lnTo>
                  <a:lnTo>
                    <a:pt x="38212" y="16082"/>
                  </a:lnTo>
                  <a:lnTo>
                    <a:pt x="37320" y="16209"/>
                  </a:lnTo>
                  <a:lnTo>
                    <a:pt x="36289" y="16348"/>
                  </a:lnTo>
                  <a:lnTo>
                    <a:pt x="34921" y="16522"/>
                  </a:lnTo>
                  <a:lnTo>
                    <a:pt x="33288" y="16719"/>
                  </a:lnTo>
                  <a:lnTo>
                    <a:pt x="31434" y="16916"/>
                  </a:lnTo>
                  <a:lnTo>
                    <a:pt x="30438" y="17009"/>
                  </a:lnTo>
                  <a:lnTo>
                    <a:pt x="29406" y="17102"/>
                  </a:lnTo>
                  <a:lnTo>
                    <a:pt x="28352" y="17194"/>
                  </a:lnTo>
                  <a:lnTo>
                    <a:pt x="27263" y="17275"/>
                  </a:lnTo>
                  <a:lnTo>
                    <a:pt x="26174" y="17345"/>
                  </a:lnTo>
                  <a:lnTo>
                    <a:pt x="25061" y="17414"/>
                  </a:lnTo>
                  <a:lnTo>
                    <a:pt x="23949" y="17461"/>
                  </a:lnTo>
                  <a:lnTo>
                    <a:pt x="22837" y="17495"/>
                  </a:lnTo>
                  <a:lnTo>
                    <a:pt x="21736" y="17519"/>
                  </a:lnTo>
                  <a:lnTo>
                    <a:pt x="20647" y="17530"/>
                  </a:lnTo>
                  <a:lnTo>
                    <a:pt x="19593" y="17519"/>
                  </a:lnTo>
                  <a:lnTo>
                    <a:pt x="18550" y="17484"/>
                  </a:lnTo>
                  <a:lnTo>
                    <a:pt x="17554" y="17426"/>
                  </a:lnTo>
                  <a:lnTo>
                    <a:pt x="17067" y="17391"/>
                  </a:lnTo>
                  <a:lnTo>
                    <a:pt x="16592" y="17345"/>
                  </a:lnTo>
                  <a:lnTo>
                    <a:pt x="16140" y="17298"/>
                  </a:lnTo>
                  <a:lnTo>
                    <a:pt x="15688" y="17241"/>
                  </a:lnTo>
                  <a:lnTo>
                    <a:pt x="15248" y="17183"/>
                  </a:lnTo>
                  <a:lnTo>
                    <a:pt x="14831" y="17113"/>
                  </a:lnTo>
                  <a:lnTo>
                    <a:pt x="14425" y="17032"/>
                  </a:lnTo>
                  <a:lnTo>
                    <a:pt x="14031" y="16951"/>
                  </a:lnTo>
                  <a:lnTo>
                    <a:pt x="13661" y="16858"/>
                  </a:lnTo>
                  <a:lnTo>
                    <a:pt x="13313" y="16754"/>
                  </a:lnTo>
                  <a:lnTo>
                    <a:pt x="12977" y="16650"/>
                  </a:lnTo>
                  <a:lnTo>
                    <a:pt x="12653" y="16534"/>
                  </a:lnTo>
                  <a:lnTo>
                    <a:pt x="12363" y="16406"/>
                  </a:lnTo>
                  <a:lnTo>
                    <a:pt x="12085" y="16279"/>
                  </a:lnTo>
                  <a:lnTo>
                    <a:pt x="12085" y="16279"/>
                  </a:lnTo>
                  <a:lnTo>
                    <a:pt x="11830" y="16128"/>
                  </a:lnTo>
                  <a:lnTo>
                    <a:pt x="11587" y="15978"/>
                  </a:lnTo>
                  <a:lnTo>
                    <a:pt x="11366" y="15804"/>
                  </a:lnTo>
                  <a:lnTo>
                    <a:pt x="11158" y="15607"/>
                  </a:lnTo>
                  <a:lnTo>
                    <a:pt x="10961" y="15410"/>
                  </a:lnTo>
                  <a:lnTo>
                    <a:pt x="10787" y="15201"/>
                  </a:lnTo>
                  <a:lnTo>
                    <a:pt x="10625" y="14970"/>
                  </a:lnTo>
                  <a:lnTo>
                    <a:pt x="10474" y="14738"/>
                  </a:lnTo>
                  <a:lnTo>
                    <a:pt x="10347" y="14495"/>
                  </a:lnTo>
                  <a:lnTo>
                    <a:pt x="10219" y="14228"/>
                  </a:lnTo>
                  <a:lnTo>
                    <a:pt x="10115" y="13962"/>
                  </a:lnTo>
                  <a:lnTo>
                    <a:pt x="10022" y="13684"/>
                  </a:lnTo>
                  <a:lnTo>
                    <a:pt x="9941" y="13405"/>
                  </a:lnTo>
                  <a:lnTo>
                    <a:pt x="9872" y="13104"/>
                  </a:lnTo>
                  <a:lnTo>
                    <a:pt x="9814" y="12803"/>
                  </a:lnTo>
                  <a:lnTo>
                    <a:pt x="9756" y="12502"/>
                  </a:lnTo>
                  <a:lnTo>
                    <a:pt x="9721" y="12189"/>
                  </a:lnTo>
                  <a:lnTo>
                    <a:pt x="9698" y="11864"/>
                  </a:lnTo>
                  <a:lnTo>
                    <a:pt x="9675" y="11540"/>
                  </a:lnTo>
                  <a:lnTo>
                    <a:pt x="9675" y="11204"/>
                  </a:lnTo>
                  <a:lnTo>
                    <a:pt x="9675" y="10868"/>
                  </a:lnTo>
                  <a:lnTo>
                    <a:pt x="9675" y="10532"/>
                  </a:lnTo>
                  <a:lnTo>
                    <a:pt x="9698" y="10184"/>
                  </a:lnTo>
                  <a:lnTo>
                    <a:pt x="9721" y="9837"/>
                  </a:lnTo>
                  <a:lnTo>
                    <a:pt x="9802" y="9142"/>
                  </a:lnTo>
                  <a:lnTo>
                    <a:pt x="9895" y="8435"/>
                  </a:lnTo>
                  <a:lnTo>
                    <a:pt x="10022" y="7740"/>
                  </a:lnTo>
                  <a:lnTo>
                    <a:pt x="10161" y="7033"/>
                  </a:lnTo>
                  <a:lnTo>
                    <a:pt x="10324" y="6349"/>
                  </a:lnTo>
                  <a:lnTo>
                    <a:pt x="10486" y="5677"/>
                  </a:lnTo>
                  <a:lnTo>
                    <a:pt x="10671" y="5017"/>
                  </a:lnTo>
                  <a:lnTo>
                    <a:pt x="10857" y="4380"/>
                  </a:lnTo>
                  <a:lnTo>
                    <a:pt x="11054" y="3766"/>
                  </a:lnTo>
                  <a:lnTo>
                    <a:pt x="11251" y="3186"/>
                  </a:lnTo>
                  <a:lnTo>
                    <a:pt x="11436" y="2630"/>
                  </a:lnTo>
                  <a:lnTo>
                    <a:pt x="11621" y="2132"/>
                  </a:lnTo>
                  <a:lnTo>
                    <a:pt x="11957" y="1251"/>
                  </a:lnTo>
                  <a:lnTo>
                    <a:pt x="12224" y="579"/>
                  </a:lnTo>
                  <a:lnTo>
                    <a:pt x="1247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1571650" y="2916575"/>
              <a:ext cx="183375" cy="239275"/>
            </a:xfrm>
            <a:custGeom>
              <a:rect b="b" l="l" r="r" t="t"/>
              <a:pathLst>
                <a:path extrusionOk="0" h="9571" w="7335">
                  <a:moveTo>
                    <a:pt x="2144" y="997"/>
                  </a:moveTo>
                  <a:lnTo>
                    <a:pt x="2167" y="1009"/>
                  </a:lnTo>
                  <a:lnTo>
                    <a:pt x="2190" y="1020"/>
                  </a:lnTo>
                  <a:lnTo>
                    <a:pt x="2213" y="1043"/>
                  </a:lnTo>
                  <a:lnTo>
                    <a:pt x="2237" y="1101"/>
                  </a:lnTo>
                  <a:lnTo>
                    <a:pt x="2260" y="1194"/>
                  </a:lnTo>
                  <a:lnTo>
                    <a:pt x="2260" y="1287"/>
                  </a:lnTo>
                  <a:lnTo>
                    <a:pt x="2248" y="1379"/>
                  </a:lnTo>
                  <a:lnTo>
                    <a:pt x="2225" y="1484"/>
                  </a:lnTo>
                  <a:lnTo>
                    <a:pt x="2190" y="1588"/>
                  </a:lnTo>
                  <a:lnTo>
                    <a:pt x="2155" y="1704"/>
                  </a:lnTo>
                  <a:lnTo>
                    <a:pt x="2098" y="1820"/>
                  </a:lnTo>
                  <a:lnTo>
                    <a:pt x="1958" y="2086"/>
                  </a:lnTo>
                  <a:lnTo>
                    <a:pt x="1877" y="2214"/>
                  </a:lnTo>
                  <a:lnTo>
                    <a:pt x="1796" y="2318"/>
                  </a:lnTo>
                  <a:lnTo>
                    <a:pt x="1715" y="2422"/>
                  </a:lnTo>
                  <a:lnTo>
                    <a:pt x="1634" y="2492"/>
                  </a:lnTo>
                  <a:lnTo>
                    <a:pt x="1565" y="2561"/>
                  </a:lnTo>
                  <a:lnTo>
                    <a:pt x="1495" y="2608"/>
                  </a:lnTo>
                  <a:lnTo>
                    <a:pt x="1414" y="2631"/>
                  </a:lnTo>
                  <a:lnTo>
                    <a:pt x="1344" y="2654"/>
                  </a:lnTo>
                  <a:lnTo>
                    <a:pt x="1298" y="2654"/>
                  </a:lnTo>
                  <a:lnTo>
                    <a:pt x="1252" y="2642"/>
                  </a:lnTo>
                  <a:lnTo>
                    <a:pt x="1217" y="2619"/>
                  </a:lnTo>
                  <a:lnTo>
                    <a:pt x="1194" y="2596"/>
                  </a:lnTo>
                  <a:lnTo>
                    <a:pt x="1159" y="2561"/>
                  </a:lnTo>
                  <a:lnTo>
                    <a:pt x="1147" y="2515"/>
                  </a:lnTo>
                  <a:lnTo>
                    <a:pt x="1136" y="2468"/>
                  </a:lnTo>
                  <a:lnTo>
                    <a:pt x="1124" y="2411"/>
                  </a:lnTo>
                  <a:lnTo>
                    <a:pt x="1124" y="2318"/>
                  </a:lnTo>
                  <a:lnTo>
                    <a:pt x="1124" y="2214"/>
                  </a:lnTo>
                  <a:lnTo>
                    <a:pt x="1136" y="2132"/>
                  </a:lnTo>
                  <a:lnTo>
                    <a:pt x="1159" y="2040"/>
                  </a:lnTo>
                  <a:lnTo>
                    <a:pt x="1194" y="1947"/>
                  </a:lnTo>
                  <a:lnTo>
                    <a:pt x="1240" y="1854"/>
                  </a:lnTo>
                  <a:lnTo>
                    <a:pt x="1286" y="1773"/>
                  </a:lnTo>
                  <a:lnTo>
                    <a:pt x="1344" y="1692"/>
                  </a:lnTo>
                  <a:lnTo>
                    <a:pt x="1588" y="1391"/>
                  </a:lnTo>
                  <a:lnTo>
                    <a:pt x="1704" y="1275"/>
                  </a:lnTo>
                  <a:lnTo>
                    <a:pt x="1796" y="1182"/>
                  </a:lnTo>
                  <a:lnTo>
                    <a:pt x="1889" y="1113"/>
                  </a:lnTo>
                  <a:lnTo>
                    <a:pt x="1970" y="1055"/>
                  </a:lnTo>
                  <a:lnTo>
                    <a:pt x="2051" y="1020"/>
                  </a:lnTo>
                  <a:lnTo>
                    <a:pt x="2121" y="997"/>
                  </a:lnTo>
                  <a:close/>
                  <a:moveTo>
                    <a:pt x="2040" y="93"/>
                  </a:moveTo>
                  <a:lnTo>
                    <a:pt x="1901" y="105"/>
                  </a:lnTo>
                  <a:lnTo>
                    <a:pt x="1727" y="128"/>
                  </a:lnTo>
                  <a:lnTo>
                    <a:pt x="1553" y="174"/>
                  </a:lnTo>
                  <a:lnTo>
                    <a:pt x="1379" y="244"/>
                  </a:lnTo>
                  <a:lnTo>
                    <a:pt x="1217" y="337"/>
                  </a:lnTo>
                  <a:lnTo>
                    <a:pt x="1043" y="441"/>
                  </a:lnTo>
                  <a:lnTo>
                    <a:pt x="881" y="580"/>
                  </a:lnTo>
                  <a:lnTo>
                    <a:pt x="730" y="731"/>
                  </a:lnTo>
                  <a:lnTo>
                    <a:pt x="568" y="904"/>
                  </a:lnTo>
                  <a:lnTo>
                    <a:pt x="429" y="1090"/>
                  </a:lnTo>
                  <a:lnTo>
                    <a:pt x="302" y="1264"/>
                  </a:lnTo>
                  <a:lnTo>
                    <a:pt x="197" y="1449"/>
                  </a:lnTo>
                  <a:lnTo>
                    <a:pt x="116" y="1623"/>
                  </a:lnTo>
                  <a:lnTo>
                    <a:pt x="58" y="1785"/>
                  </a:lnTo>
                  <a:lnTo>
                    <a:pt x="24" y="1959"/>
                  </a:lnTo>
                  <a:lnTo>
                    <a:pt x="0" y="2121"/>
                  </a:lnTo>
                  <a:lnTo>
                    <a:pt x="0" y="2283"/>
                  </a:lnTo>
                  <a:lnTo>
                    <a:pt x="24" y="2387"/>
                  </a:lnTo>
                  <a:lnTo>
                    <a:pt x="47" y="2492"/>
                  </a:lnTo>
                  <a:lnTo>
                    <a:pt x="93" y="2631"/>
                  </a:lnTo>
                  <a:lnTo>
                    <a:pt x="151" y="2758"/>
                  </a:lnTo>
                  <a:lnTo>
                    <a:pt x="221" y="2874"/>
                  </a:lnTo>
                  <a:lnTo>
                    <a:pt x="290" y="2990"/>
                  </a:lnTo>
                  <a:lnTo>
                    <a:pt x="360" y="3083"/>
                  </a:lnTo>
                  <a:lnTo>
                    <a:pt x="452" y="3175"/>
                  </a:lnTo>
                  <a:lnTo>
                    <a:pt x="533" y="3256"/>
                  </a:lnTo>
                  <a:lnTo>
                    <a:pt x="626" y="3326"/>
                  </a:lnTo>
                  <a:lnTo>
                    <a:pt x="730" y="3384"/>
                  </a:lnTo>
                  <a:lnTo>
                    <a:pt x="835" y="3430"/>
                  </a:lnTo>
                  <a:lnTo>
                    <a:pt x="939" y="3477"/>
                  </a:lnTo>
                  <a:lnTo>
                    <a:pt x="1055" y="3500"/>
                  </a:lnTo>
                  <a:lnTo>
                    <a:pt x="1182" y="3523"/>
                  </a:lnTo>
                  <a:lnTo>
                    <a:pt x="1310" y="3534"/>
                  </a:lnTo>
                  <a:lnTo>
                    <a:pt x="1437" y="3546"/>
                  </a:lnTo>
                  <a:lnTo>
                    <a:pt x="1576" y="3534"/>
                  </a:lnTo>
                  <a:lnTo>
                    <a:pt x="1750" y="3511"/>
                  </a:lnTo>
                  <a:lnTo>
                    <a:pt x="1924" y="3465"/>
                  </a:lnTo>
                  <a:lnTo>
                    <a:pt x="2086" y="3407"/>
                  </a:lnTo>
                  <a:lnTo>
                    <a:pt x="2248" y="3326"/>
                  </a:lnTo>
                  <a:lnTo>
                    <a:pt x="2399" y="3233"/>
                  </a:lnTo>
                  <a:lnTo>
                    <a:pt x="2549" y="3117"/>
                  </a:lnTo>
                  <a:lnTo>
                    <a:pt x="2688" y="2978"/>
                  </a:lnTo>
                  <a:lnTo>
                    <a:pt x="2816" y="2828"/>
                  </a:lnTo>
                  <a:lnTo>
                    <a:pt x="2943" y="2665"/>
                  </a:lnTo>
                  <a:lnTo>
                    <a:pt x="3048" y="2492"/>
                  </a:lnTo>
                  <a:lnTo>
                    <a:pt x="3129" y="2329"/>
                  </a:lnTo>
                  <a:lnTo>
                    <a:pt x="3198" y="2156"/>
                  </a:lnTo>
                  <a:lnTo>
                    <a:pt x="3245" y="1982"/>
                  </a:lnTo>
                  <a:lnTo>
                    <a:pt x="3279" y="1796"/>
                  </a:lnTo>
                  <a:lnTo>
                    <a:pt x="3291" y="1623"/>
                  </a:lnTo>
                  <a:lnTo>
                    <a:pt x="3279" y="1437"/>
                  </a:lnTo>
                  <a:lnTo>
                    <a:pt x="3268" y="1298"/>
                  </a:lnTo>
                  <a:lnTo>
                    <a:pt x="3233" y="1171"/>
                  </a:lnTo>
                  <a:lnTo>
                    <a:pt x="3198" y="1043"/>
                  </a:lnTo>
                  <a:lnTo>
                    <a:pt x="3152" y="916"/>
                  </a:lnTo>
                  <a:lnTo>
                    <a:pt x="3082" y="800"/>
                  </a:lnTo>
                  <a:lnTo>
                    <a:pt x="3013" y="684"/>
                  </a:lnTo>
                  <a:lnTo>
                    <a:pt x="2932" y="580"/>
                  </a:lnTo>
                  <a:lnTo>
                    <a:pt x="2839" y="476"/>
                  </a:lnTo>
                  <a:lnTo>
                    <a:pt x="2735" y="371"/>
                  </a:lnTo>
                  <a:lnTo>
                    <a:pt x="2630" y="290"/>
                  </a:lnTo>
                  <a:lnTo>
                    <a:pt x="2515" y="232"/>
                  </a:lnTo>
                  <a:lnTo>
                    <a:pt x="2399" y="174"/>
                  </a:lnTo>
                  <a:lnTo>
                    <a:pt x="2283" y="140"/>
                  </a:lnTo>
                  <a:lnTo>
                    <a:pt x="2167" y="105"/>
                  </a:lnTo>
                  <a:lnTo>
                    <a:pt x="2040" y="93"/>
                  </a:lnTo>
                  <a:close/>
                  <a:moveTo>
                    <a:pt x="6072" y="6558"/>
                  </a:moveTo>
                  <a:lnTo>
                    <a:pt x="6106" y="6582"/>
                  </a:lnTo>
                  <a:lnTo>
                    <a:pt x="6141" y="6593"/>
                  </a:lnTo>
                  <a:lnTo>
                    <a:pt x="6176" y="6628"/>
                  </a:lnTo>
                  <a:lnTo>
                    <a:pt x="6199" y="6674"/>
                  </a:lnTo>
                  <a:lnTo>
                    <a:pt x="6222" y="6732"/>
                  </a:lnTo>
                  <a:lnTo>
                    <a:pt x="6245" y="6871"/>
                  </a:lnTo>
                  <a:lnTo>
                    <a:pt x="6245" y="6976"/>
                  </a:lnTo>
                  <a:lnTo>
                    <a:pt x="6234" y="7080"/>
                  </a:lnTo>
                  <a:lnTo>
                    <a:pt x="6211" y="7196"/>
                  </a:lnTo>
                  <a:lnTo>
                    <a:pt x="6187" y="7323"/>
                  </a:lnTo>
                  <a:lnTo>
                    <a:pt x="6141" y="7439"/>
                  </a:lnTo>
                  <a:lnTo>
                    <a:pt x="6083" y="7566"/>
                  </a:lnTo>
                  <a:lnTo>
                    <a:pt x="6025" y="7706"/>
                  </a:lnTo>
                  <a:lnTo>
                    <a:pt x="5944" y="7845"/>
                  </a:lnTo>
                  <a:lnTo>
                    <a:pt x="5863" y="7972"/>
                  </a:lnTo>
                  <a:lnTo>
                    <a:pt x="5782" y="8088"/>
                  </a:lnTo>
                  <a:lnTo>
                    <a:pt x="5701" y="8192"/>
                  </a:lnTo>
                  <a:lnTo>
                    <a:pt x="5631" y="8273"/>
                  </a:lnTo>
                  <a:lnTo>
                    <a:pt x="5550" y="8331"/>
                  </a:lnTo>
                  <a:lnTo>
                    <a:pt x="5481" y="8389"/>
                  </a:lnTo>
                  <a:lnTo>
                    <a:pt x="5411" y="8412"/>
                  </a:lnTo>
                  <a:lnTo>
                    <a:pt x="5342" y="8424"/>
                  </a:lnTo>
                  <a:lnTo>
                    <a:pt x="5295" y="8424"/>
                  </a:lnTo>
                  <a:lnTo>
                    <a:pt x="5249" y="8412"/>
                  </a:lnTo>
                  <a:lnTo>
                    <a:pt x="5203" y="8401"/>
                  </a:lnTo>
                  <a:lnTo>
                    <a:pt x="5179" y="8366"/>
                  </a:lnTo>
                  <a:lnTo>
                    <a:pt x="5145" y="8320"/>
                  </a:lnTo>
                  <a:lnTo>
                    <a:pt x="5122" y="8273"/>
                  </a:lnTo>
                  <a:lnTo>
                    <a:pt x="5110" y="8204"/>
                  </a:lnTo>
                  <a:lnTo>
                    <a:pt x="5098" y="8134"/>
                  </a:lnTo>
                  <a:lnTo>
                    <a:pt x="5098" y="8018"/>
                  </a:lnTo>
                  <a:lnTo>
                    <a:pt x="5110" y="7914"/>
                  </a:lnTo>
                  <a:lnTo>
                    <a:pt x="5122" y="7798"/>
                  </a:lnTo>
                  <a:lnTo>
                    <a:pt x="5156" y="7682"/>
                  </a:lnTo>
                  <a:lnTo>
                    <a:pt x="5191" y="7555"/>
                  </a:lnTo>
                  <a:lnTo>
                    <a:pt x="5249" y="7427"/>
                  </a:lnTo>
                  <a:lnTo>
                    <a:pt x="5307" y="7300"/>
                  </a:lnTo>
                  <a:lnTo>
                    <a:pt x="5388" y="7173"/>
                  </a:lnTo>
                  <a:lnTo>
                    <a:pt x="5469" y="7034"/>
                  </a:lnTo>
                  <a:lnTo>
                    <a:pt x="5550" y="6918"/>
                  </a:lnTo>
                  <a:lnTo>
                    <a:pt x="5631" y="6813"/>
                  </a:lnTo>
                  <a:lnTo>
                    <a:pt x="5712" y="6732"/>
                  </a:lnTo>
                  <a:lnTo>
                    <a:pt x="5794" y="6663"/>
                  </a:lnTo>
                  <a:lnTo>
                    <a:pt x="5875" y="6605"/>
                  </a:lnTo>
                  <a:lnTo>
                    <a:pt x="5944" y="6582"/>
                  </a:lnTo>
                  <a:lnTo>
                    <a:pt x="6025" y="6558"/>
                  </a:lnTo>
                  <a:close/>
                  <a:moveTo>
                    <a:pt x="5886" y="5620"/>
                  </a:moveTo>
                  <a:lnTo>
                    <a:pt x="5701" y="5655"/>
                  </a:lnTo>
                  <a:lnTo>
                    <a:pt x="5515" y="5701"/>
                  </a:lnTo>
                  <a:lnTo>
                    <a:pt x="5330" y="5771"/>
                  </a:lnTo>
                  <a:lnTo>
                    <a:pt x="5145" y="5863"/>
                  </a:lnTo>
                  <a:lnTo>
                    <a:pt x="4971" y="5991"/>
                  </a:lnTo>
                  <a:lnTo>
                    <a:pt x="4809" y="6130"/>
                  </a:lnTo>
                  <a:lnTo>
                    <a:pt x="4635" y="6292"/>
                  </a:lnTo>
                  <a:lnTo>
                    <a:pt x="4473" y="6477"/>
                  </a:lnTo>
                  <a:lnTo>
                    <a:pt x="4345" y="6651"/>
                  </a:lnTo>
                  <a:lnTo>
                    <a:pt x="4229" y="6825"/>
                  </a:lnTo>
                  <a:lnTo>
                    <a:pt x="4125" y="6987"/>
                  </a:lnTo>
                  <a:lnTo>
                    <a:pt x="4056" y="7149"/>
                  </a:lnTo>
                  <a:lnTo>
                    <a:pt x="3998" y="7300"/>
                  </a:lnTo>
                  <a:lnTo>
                    <a:pt x="3951" y="7451"/>
                  </a:lnTo>
                  <a:lnTo>
                    <a:pt x="3940" y="7590"/>
                  </a:lnTo>
                  <a:lnTo>
                    <a:pt x="3940" y="7729"/>
                  </a:lnTo>
                  <a:lnTo>
                    <a:pt x="3963" y="7914"/>
                  </a:lnTo>
                  <a:lnTo>
                    <a:pt x="4021" y="8099"/>
                  </a:lnTo>
                  <a:lnTo>
                    <a:pt x="4102" y="8285"/>
                  </a:lnTo>
                  <a:lnTo>
                    <a:pt x="4195" y="8459"/>
                  </a:lnTo>
                  <a:lnTo>
                    <a:pt x="4322" y="8621"/>
                  </a:lnTo>
                  <a:lnTo>
                    <a:pt x="4438" y="8760"/>
                  </a:lnTo>
                  <a:lnTo>
                    <a:pt x="4554" y="8864"/>
                  </a:lnTo>
                  <a:lnTo>
                    <a:pt x="4681" y="8934"/>
                  </a:lnTo>
                  <a:lnTo>
                    <a:pt x="5122" y="9212"/>
                  </a:lnTo>
                  <a:lnTo>
                    <a:pt x="5249" y="9293"/>
                  </a:lnTo>
                  <a:lnTo>
                    <a:pt x="5365" y="9339"/>
                  </a:lnTo>
                  <a:lnTo>
                    <a:pt x="5492" y="9362"/>
                  </a:lnTo>
                  <a:lnTo>
                    <a:pt x="5608" y="9374"/>
                  </a:lnTo>
                  <a:lnTo>
                    <a:pt x="5794" y="9339"/>
                  </a:lnTo>
                  <a:lnTo>
                    <a:pt x="5967" y="9293"/>
                  </a:lnTo>
                  <a:lnTo>
                    <a:pt x="6141" y="9212"/>
                  </a:lnTo>
                  <a:lnTo>
                    <a:pt x="6303" y="9119"/>
                  </a:lnTo>
                  <a:lnTo>
                    <a:pt x="6454" y="8992"/>
                  </a:lnTo>
                  <a:lnTo>
                    <a:pt x="6605" y="8853"/>
                  </a:lnTo>
                  <a:lnTo>
                    <a:pt x="6744" y="8679"/>
                  </a:lnTo>
                  <a:lnTo>
                    <a:pt x="6883" y="8482"/>
                  </a:lnTo>
                  <a:lnTo>
                    <a:pt x="6999" y="8285"/>
                  </a:lnTo>
                  <a:lnTo>
                    <a:pt x="7103" y="8076"/>
                  </a:lnTo>
                  <a:lnTo>
                    <a:pt x="7184" y="7879"/>
                  </a:lnTo>
                  <a:lnTo>
                    <a:pt x="7253" y="7682"/>
                  </a:lnTo>
                  <a:lnTo>
                    <a:pt x="7300" y="7474"/>
                  </a:lnTo>
                  <a:lnTo>
                    <a:pt x="7323" y="7277"/>
                  </a:lnTo>
                  <a:lnTo>
                    <a:pt x="7335" y="7068"/>
                  </a:lnTo>
                  <a:lnTo>
                    <a:pt x="7323" y="6860"/>
                  </a:lnTo>
                  <a:lnTo>
                    <a:pt x="7311" y="6697"/>
                  </a:lnTo>
                  <a:lnTo>
                    <a:pt x="7265" y="6535"/>
                  </a:lnTo>
                  <a:lnTo>
                    <a:pt x="7219" y="6385"/>
                  </a:lnTo>
                  <a:lnTo>
                    <a:pt x="7161" y="6257"/>
                  </a:lnTo>
                  <a:lnTo>
                    <a:pt x="7080" y="6130"/>
                  </a:lnTo>
                  <a:lnTo>
                    <a:pt x="6987" y="6025"/>
                  </a:lnTo>
                  <a:lnTo>
                    <a:pt x="6883" y="5933"/>
                  </a:lnTo>
                  <a:lnTo>
                    <a:pt x="6767" y="5840"/>
                  </a:lnTo>
                  <a:lnTo>
                    <a:pt x="6663" y="5782"/>
                  </a:lnTo>
                  <a:lnTo>
                    <a:pt x="6558" y="5736"/>
                  </a:lnTo>
                  <a:lnTo>
                    <a:pt x="6442" y="5689"/>
                  </a:lnTo>
                  <a:lnTo>
                    <a:pt x="6338" y="5655"/>
                  </a:lnTo>
                  <a:lnTo>
                    <a:pt x="6222" y="5632"/>
                  </a:lnTo>
                  <a:lnTo>
                    <a:pt x="6118" y="5620"/>
                  </a:lnTo>
                  <a:close/>
                  <a:moveTo>
                    <a:pt x="5272" y="1"/>
                  </a:moveTo>
                  <a:lnTo>
                    <a:pt x="5203" y="12"/>
                  </a:lnTo>
                  <a:lnTo>
                    <a:pt x="5145" y="24"/>
                  </a:lnTo>
                  <a:lnTo>
                    <a:pt x="5087" y="47"/>
                  </a:lnTo>
                  <a:lnTo>
                    <a:pt x="5029" y="82"/>
                  </a:lnTo>
                  <a:lnTo>
                    <a:pt x="4913" y="174"/>
                  </a:lnTo>
                  <a:lnTo>
                    <a:pt x="4855" y="221"/>
                  </a:lnTo>
                  <a:lnTo>
                    <a:pt x="4820" y="279"/>
                  </a:lnTo>
                  <a:lnTo>
                    <a:pt x="4786" y="337"/>
                  </a:lnTo>
                  <a:lnTo>
                    <a:pt x="4762" y="395"/>
                  </a:lnTo>
                  <a:lnTo>
                    <a:pt x="4658" y="754"/>
                  </a:lnTo>
                  <a:lnTo>
                    <a:pt x="3198" y="3326"/>
                  </a:lnTo>
                  <a:lnTo>
                    <a:pt x="2596" y="4415"/>
                  </a:lnTo>
                  <a:lnTo>
                    <a:pt x="2063" y="5388"/>
                  </a:lnTo>
                  <a:lnTo>
                    <a:pt x="1599" y="6246"/>
                  </a:lnTo>
                  <a:lnTo>
                    <a:pt x="1229" y="6976"/>
                  </a:lnTo>
                  <a:lnTo>
                    <a:pt x="927" y="7578"/>
                  </a:lnTo>
                  <a:lnTo>
                    <a:pt x="696" y="8065"/>
                  </a:lnTo>
                  <a:lnTo>
                    <a:pt x="591" y="8308"/>
                  </a:lnTo>
                  <a:lnTo>
                    <a:pt x="568" y="8389"/>
                  </a:lnTo>
                  <a:lnTo>
                    <a:pt x="568" y="8447"/>
                  </a:lnTo>
                  <a:lnTo>
                    <a:pt x="580" y="8505"/>
                  </a:lnTo>
                  <a:lnTo>
                    <a:pt x="603" y="8551"/>
                  </a:lnTo>
                  <a:lnTo>
                    <a:pt x="672" y="8632"/>
                  </a:lnTo>
                  <a:lnTo>
                    <a:pt x="800" y="8748"/>
                  </a:lnTo>
                  <a:lnTo>
                    <a:pt x="974" y="8887"/>
                  </a:lnTo>
                  <a:lnTo>
                    <a:pt x="1205" y="9050"/>
                  </a:lnTo>
                  <a:lnTo>
                    <a:pt x="1483" y="9223"/>
                  </a:lnTo>
                  <a:lnTo>
                    <a:pt x="1750" y="9374"/>
                  </a:lnTo>
                  <a:lnTo>
                    <a:pt x="1993" y="9490"/>
                  </a:lnTo>
                  <a:lnTo>
                    <a:pt x="2225" y="9571"/>
                  </a:lnTo>
                  <a:lnTo>
                    <a:pt x="2271" y="9571"/>
                  </a:lnTo>
                  <a:lnTo>
                    <a:pt x="2329" y="9548"/>
                  </a:lnTo>
                  <a:lnTo>
                    <a:pt x="2387" y="9490"/>
                  </a:lnTo>
                  <a:lnTo>
                    <a:pt x="2445" y="9420"/>
                  </a:lnTo>
                  <a:lnTo>
                    <a:pt x="2491" y="9328"/>
                  </a:lnTo>
                  <a:lnTo>
                    <a:pt x="2538" y="9235"/>
                  </a:lnTo>
                  <a:lnTo>
                    <a:pt x="2573" y="9142"/>
                  </a:lnTo>
                  <a:lnTo>
                    <a:pt x="2607" y="9038"/>
                  </a:lnTo>
                  <a:lnTo>
                    <a:pt x="2630" y="8922"/>
                  </a:lnTo>
                  <a:lnTo>
                    <a:pt x="2630" y="8748"/>
                  </a:lnTo>
                  <a:lnTo>
                    <a:pt x="2630" y="8667"/>
                  </a:lnTo>
                  <a:lnTo>
                    <a:pt x="2642" y="8598"/>
                  </a:lnTo>
                  <a:lnTo>
                    <a:pt x="2654" y="8551"/>
                  </a:lnTo>
                  <a:lnTo>
                    <a:pt x="2677" y="8505"/>
                  </a:lnTo>
                  <a:lnTo>
                    <a:pt x="3256" y="7288"/>
                  </a:lnTo>
                  <a:lnTo>
                    <a:pt x="3801" y="6188"/>
                  </a:lnTo>
                  <a:lnTo>
                    <a:pt x="4299" y="5180"/>
                  </a:lnTo>
                  <a:lnTo>
                    <a:pt x="4762" y="4288"/>
                  </a:lnTo>
                  <a:lnTo>
                    <a:pt x="5203" y="3500"/>
                  </a:lnTo>
                  <a:lnTo>
                    <a:pt x="5585" y="2804"/>
                  </a:lnTo>
                  <a:lnTo>
                    <a:pt x="5944" y="2225"/>
                  </a:lnTo>
                  <a:lnTo>
                    <a:pt x="6257" y="1750"/>
                  </a:lnTo>
                  <a:lnTo>
                    <a:pt x="6593" y="1252"/>
                  </a:lnTo>
                  <a:lnTo>
                    <a:pt x="6720" y="1078"/>
                  </a:lnTo>
                  <a:lnTo>
                    <a:pt x="6813" y="962"/>
                  </a:lnTo>
                  <a:lnTo>
                    <a:pt x="6813" y="928"/>
                  </a:lnTo>
                  <a:lnTo>
                    <a:pt x="6790" y="881"/>
                  </a:lnTo>
                  <a:lnTo>
                    <a:pt x="6755" y="823"/>
                  </a:lnTo>
                  <a:lnTo>
                    <a:pt x="6709" y="765"/>
                  </a:lnTo>
                  <a:lnTo>
                    <a:pt x="6558" y="626"/>
                  </a:lnTo>
                  <a:lnTo>
                    <a:pt x="6338" y="452"/>
                  </a:lnTo>
                  <a:lnTo>
                    <a:pt x="6083" y="290"/>
                  </a:lnTo>
                  <a:lnTo>
                    <a:pt x="5851" y="163"/>
                  </a:lnTo>
                  <a:lnTo>
                    <a:pt x="5736" y="116"/>
                  </a:lnTo>
                  <a:lnTo>
                    <a:pt x="5620" y="70"/>
                  </a:lnTo>
                  <a:lnTo>
                    <a:pt x="5504" y="35"/>
                  </a:lnTo>
                  <a:lnTo>
                    <a:pt x="5400" y="12"/>
                  </a:lnTo>
                  <a:lnTo>
                    <a:pt x="5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1799600" y="2900925"/>
              <a:ext cx="177600" cy="235525"/>
            </a:xfrm>
            <a:custGeom>
              <a:rect b="b" l="l" r="r" t="t"/>
              <a:pathLst>
                <a:path extrusionOk="0" h="9421" w="7104">
                  <a:moveTo>
                    <a:pt x="3233" y="1"/>
                  </a:moveTo>
                  <a:lnTo>
                    <a:pt x="3060" y="13"/>
                  </a:lnTo>
                  <a:lnTo>
                    <a:pt x="2978" y="24"/>
                  </a:lnTo>
                  <a:lnTo>
                    <a:pt x="2886" y="47"/>
                  </a:lnTo>
                  <a:lnTo>
                    <a:pt x="2805" y="82"/>
                  </a:lnTo>
                  <a:lnTo>
                    <a:pt x="2700" y="128"/>
                  </a:lnTo>
                  <a:lnTo>
                    <a:pt x="2608" y="198"/>
                  </a:lnTo>
                  <a:lnTo>
                    <a:pt x="2492" y="267"/>
                  </a:lnTo>
                  <a:lnTo>
                    <a:pt x="2272" y="453"/>
                  </a:lnTo>
                  <a:lnTo>
                    <a:pt x="2028" y="685"/>
                  </a:lnTo>
                  <a:lnTo>
                    <a:pt x="1762" y="974"/>
                  </a:lnTo>
                  <a:lnTo>
                    <a:pt x="1472" y="1299"/>
                  </a:lnTo>
                  <a:lnTo>
                    <a:pt x="1159" y="1681"/>
                  </a:lnTo>
                  <a:lnTo>
                    <a:pt x="870" y="2075"/>
                  </a:lnTo>
                  <a:lnTo>
                    <a:pt x="615" y="2434"/>
                  </a:lnTo>
                  <a:lnTo>
                    <a:pt x="406" y="2747"/>
                  </a:lnTo>
                  <a:lnTo>
                    <a:pt x="244" y="3037"/>
                  </a:lnTo>
                  <a:lnTo>
                    <a:pt x="117" y="3291"/>
                  </a:lnTo>
                  <a:lnTo>
                    <a:pt x="70" y="3407"/>
                  </a:lnTo>
                  <a:lnTo>
                    <a:pt x="36" y="3512"/>
                  </a:lnTo>
                  <a:lnTo>
                    <a:pt x="12" y="3616"/>
                  </a:lnTo>
                  <a:lnTo>
                    <a:pt x="1" y="3709"/>
                  </a:lnTo>
                  <a:lnTo>
                    <a:pt x="1" y="3790"/>
                  </a:lnTo>
                  <a:lnTo>
                    <a:pt x="1" y="3859"/>
                  </a:lnTo>
                  <a:lnTo>
                    <a:pt x="36" y="4010"/>
                  </a:lnTo>
                  <a:lnTo>
                    <a:pt x="82" y="4149"/>
                  </a:lnTo>
                  <a:lnTo>
                    <a:pt x="128" y="4276"/>
                  </a:lnTo>
                  <a:lnTo>
                    <a:pt x="198" y="4404"/>
                  </a:lnTo>
                  <a:lnTo>
                    <a:pt x="267" y="4520"/>
                  </a:lnTo>
                  <a:lnTo>
                    <a:pt x="348" y="4624"/>
                  </a:lnTo>
                  <a:lnTo>
                    <a:pt x="441" y="4717"/>
                  </a:lnTo>
                  <a:lnTo>
                    <a:pt x="545" y="4798"/>
                  </a:lnTo>
                  <a:lnTo>
                    <a:pt x="661" y="4867"/>
                  </a:lnTo>
                  <a:lnTo>
                    <a:pt x="847" y="4960"/>
                  </a:lnTo>
                  <a:lnTo>
                    <a:pt x="1449" y="5226"/>
                  </a:lnTo>
                  <a:lnTo>
                    <a:pt x="1148" y="5609"/>
                  </a:lnTo>
                  <a:lnTo>
                    <a:pt x="905" y="5933"/>
                  </a:lnTo>
                  <a:lnTo>
                    <a:pt x="708" y="6188"/>
                  </a:lnTo>
                  <a:lnTo>
                    <a:pt x="580" y="6397"/>
                  </a:lnTo>
                  <a:lnTo>
                    <a:pt x="476" y="6570"/>
                  </a:lnTo>
                  <a:lnTo>
                    <a:pt x="395" y="6733"/>
                  </a:lnTo>
                  <a:lnTo>
                    <a:pt x="314" y="6895"/>
                  </a:lnTo>
                  <a:lnTo>
                    <a:pt x="267" y="7045"/>
                  </a:lnTo>
                  <a:lnTo>
                    <a:pt x="221" y="7184"/>
                  </a:lnTo>
                  <a:lnTo>
                    <a:pt x="198" y="7323"/>
                  </a:lnTo>
                  <a:lnTo>
                    <a:pt x="186" y="7463"/>
                  </a:lnTo>
                  <a:lnTo>
                    <a:pt x="186" y="7590"/>
                  </a:lnTo>
                  <a:lnTo>
                    <a:pt x="198" y="7683"/>
                  </a:lnTo>
                  <a:lnTo>
                    <a:pt x="221" y="7775"/>
                  </a:lnTo>
                  <a:lnTo>
                    <a:pt x="244" y="7868"/>
                  </a:lnTo>
                  <a:lnTo>
                    <a:pt x="279" y="7949"/>
                  </a:lnTo>
                  <a:lnTo>
                    <a:pt x="360" y="8077"/>
                  </a:lnTo>
                  <a:lnTo>
                    <a:pt x="441" y="8204"/>
                  </a:lnTo>
                  <a:lnTo>
                    <a:pt x="545" y="8320"/>
                  </a:lnTo>
                  <a:lnTo>
                    <a:pt x="673" y="8447"/>
                  </a:lnTo>
                  <a:lnTo>
                    <a:pt x="800" y="8563"/>
                  </a:lnTo>
                  <a:lnTo>
                    <a:pt x="962" y="8679"/>
                  </a:lnTo>
                  <a:lnTo>
                    <a:pt x="1125" y="8807"/>
                  </a:lnTo>
                  <a:lnTo>
                    <a:pt x="1310" y="8922"/>
                  </a:lnTo>
                  <a:lnTo>
                    <a:pt x="1542" y="9050"/>
                  </a:lnTo>
                  <a:lnTo>
                    <a:pt x="1762" y="9154"/>
                  </a:lnTo>
                  <a:lnTo>
                    <a:pt x="1982" y="9247"/>
                  </a:lnTo>
                  <a:lnTo>
                    <a:pt x="2191" y="9316"/>
                  </a:lnTo>
                  <a:lnTo>
                    <a:pt x="2388" y="9374"/>
                  </a:lnTo>
                  <a:lnTo>
                    <a:pt x="2573" y="9409"/>
                  </a:lnTo>
                  <a:lnTo>
                    <a:pt x="2758" y="9421"/>
                  </a:lnTo>
                  <a:lnTo>
                    <a:pt x="2932" y="9421"/>
                  </a:lnTo>
                  <a:lnTo>
                    <a:pt x="3118" y="9397"/>
                  </a:lnTo>
                  <a:lnTo>
                    <a:pt x="3291" y="9363"/>
                  </a:lnTo>
                  <a:lnTo>
                    <a:pt x="3477" y="9305"/>
                  </a:lnTo>
                  <a:lnTo>
                    <a:pt x="3662" y="9235"/>
                  </a:lnTo>
                  <a:lnTo>
                    <a:pt x="3847" y="9154"/>
                  </a:lnTo>
                  <a:lnTo>
                    <a:pt x="4021" y="9061"/>
                  </a:lnTo>
                  <a:lnTo>
                    <a:pt x="4207" y="8946"/>
                  </a:lnTo>
                  <a:lnTo>
                    <a:pt x="4380" y="8830"/>
                  </a:lnTo>
                  <a:lnTo>
                    <a:pt x="4519" y="8725"/>
                  </a:lnTo>
                  <a:lnTo>
                    <a:pt x="4647" y="8610"/>
                  </a:lnTo>
                  <a:lnTo>
                    <a:pt x="4925" y="8343"/>
                  </a:lnTo>
                  <a:lnTo>
                    <a:pt x="5203" y="8030"/>
                  </a:lnTo>
                  <a:lnTo>
                    <a:pt x="5493" y="7683"/>
                  </a:lnTo>
                  <a:lnTo>
                    <a:pt x="5910" y="7161"/>
                  </a:lnTo>
                  <a:lnTo>
                    <a:pt x="6315" y="6628"/>
                  </a:lnTo>
                  <a:lnTo>
                    <a:pt x="6362" y="6582"/>
                  </a:lnTo>
                  <a:lnTo>
                    <a:pt x="6408" y="6559"/>
                  </a:lnTo>
                  <a:lnTo>
                    <a:pt x="6454" y="6547"/>
                  </a:lnTo>
                  <a:lnTo>
                    <a:pt x="6512" y="6547"/>
                  </a:lnTo>
                  <a:lnTo>
                    <a:pt x="6663" y="6559"/>
                  </a:lnTo>
                  <a:lnTo>
                    <a:pt x="6744" y="6547"/>
                  </a:lnTo>
                  <a:lnTo>
                    <a:pt x="6814" y="6524"/>
                  </a:lnTo>
                  <a:lnTo>
                    <a:pt x="6871" y="6501"/>
                  </a:lnTo>
                  <a:lnTo>
                    <a:pt x="6929" y="6466"/>
                  </a:lnTo>
                  <a:lnTo>
                    <a:pt x="6976" y="6420"/>
                  </a:lnTo>
                  <a:lnTo>
                    <a:pt x="7022" y="6373"/>
                  </a:lnTo>
                  <a:lnTo>
                    <a:pt x="7057" y="6315"/>
                  </a:lnTo>
                  <a:lnTo>
                    <a:pt x="7080" y="6258"/>
                  </a:lnTo>
                  <a:lnTo>
                    <a:pt x="7092" y="6188"/>
                  </a:lnTo>
                  <a:lnTo>
                    <a:pt x="7103" y="6142"/>
                  </a:lnTo>
                  <a:lnTo>
                    <a:pt x="7103" y="6072"/>
                  </a:lnTo>
                  <a:lnTo>
                    <a:pt x="7057" y="5898"/>
                  </a:lnTo>
                  <a:lnTo>
                    <a:pt x="6987" y="5690"/>
                  </a:lnTo>
                  <a:lnTo>
                    <a:pt x="6871" y="5435"/>
                  </a:lnTo>
                  <a:lnTo>
                    <a:pt x="6732" y="5157"/>
                  </a:lnTo>
                  <a:lnTo>
                    <a:pt x="6663" y="5041"/>
                  </a:lnTo>
                  <a:lnTo>
                    <a:pt x="6593" y="4948"/>
                  </a:lnTo>
                  <a:lnTo>
                    <a:pt x="6524" y="4856"/>
                  </a:lnTo>
                  <a:lnTo>
                    <a:pt x="6454" y="4798"/>
                  </a:lnTo>
                  <a:lnTo>
                    <a:pt x="6385" y="4740"/>
                  </a:lnTo>
                  <a:lnTo>
                    <a:pt x="6315" y="4705"/>
                  </a:lnTo>
                  <a:lnTo>
                    <a:pt x="6223" y="4682"/>
                  </a:lnTo>
                  <a:lnTo>
                    <a:pt x="6118" y="4682"/>
                  </a:lnTo>
                  <a:lnTo>
                    <a:pt x="6037" y="4693"/>
                  </a:lnTo>
                  <a:lnTo>
                    <a:pt x="5933" y="4717"/>
                  </a:lnTo>
                  <a:lnTo>
                    <a:pt x="5701" y="4798"/>
                  </a:lnTo>
                  <a:lnTo>
                    <a:pt x="5180" y="5006"/>
                  </a:lnTo>
                  <a:lnTo>
                    <a:pt x="4346" y="5192"/>
                  </a:lnTo>
                  <a:lnTo>
                    <a:pt x="4241" y="5215"/>
                  </a:lnTo>
                  <a:lnTo>
                    <a:pt x="4160" y="5250"/>
                  </a:lnTo>
                  <a:lnTo>
                    <a:pt x="4079" y="5296"/>
                  </a:lnTo>
                  <a:lnTo>
                    <a:pt x="4010" y="5354"/>
                  </a:lnTo>
                  <a:lnTo>
                    <a:pt x="3952" y="5412"/>
                  </a:lnTo>
                  <a:lnTo>
                    <a:pt x="3905" y="5481"/>
                  </a:lnTo>
                  <a:lnTo>
                    <a:pt x="3871" y="5562"/>
                  </a:lnTo>
                  <a:lnTo>
                    <a:pt x="3847" y="5643"/>
                  </a:lnTo>
                  <a:lnTo>
                    <a:pt x="3847" y="5713"/>
                  </a:lnTo>
                  <a:lnTo>
                    <a:pt x="3882" y="5783"/>
                  </a:lnTo>
                  <a:lnTo>
                    <a:pt x="3929" y="5864"/>
                  </a:lnTo>
                  <a:lnTo>
                    <a:pt x="4010" y="5945"/>
                  </a:lnTo>
                  <a:lnTo>
                    <a:pt x="4079" y="6014"/>
                  </a:lnTo>
                  <a:lnTo>
                    <a:pt x="4137" y="6095"/>
                  </a:lnTo>
                  <a:lnTo>
                    <a:pt x="4172" y="6153"/>
                  </a:lnTo>
                  <a:lnTo>
                    <a:pt x="4195" y="6211"/>
                  </a:lnTo>
                  <a:lnTo>
                    <a:pt x="4183" y="6315"/>
                  </a:lnTo>
                  <a:lnTo>
                    <a:pt x="4160" y="6431"/>
                  </a:lnTo>
                  <a:lnTo>
                    <a:pt x="4102" y="6547"/>
                  </a:lnTo>
                  <a:lnTo>
                    <a:pt x="4021" y="6675"/>
                  </a:lnTo>
                  <a:lnTo>
                    <a:pt x="3917" y="6825"/>
                  </a:lnTo>
                  <a:lnTo>
                    <a:pt x="3778" y="6976"/>
                  </a:lnTo>
                  <a:lnTo>
                    <a:pt x="3616" y="7138"/>
                  </a:lnTo>
                  <a:lnTo>
                    <a:pt x="3442" y="7312"/>
                  </a:lnTo>
                  <a:lnTo>
                    <a:pt x="3245" y="7474"/>
                  </a:lnTo>
                  <a:lnTo>
                    <a:pt x="3071" y="7625"/>
                  </a:lnTo>
                  <a:lnTo>
                    <a:pt x="2897" y="7741"/>
                  </a:lnTo>
                  <a:lnTo>
                    <a:pt x="2747" y="7845"/>
                  </a:lnTo>
                  <a:lnTo>
                    <a:pt x="2596" y="7926"/>
                  </a:lnTo>
                  <a:lnTo>
                    <a:pt x="2469" y="7996"/>
                  </a:lnTo>
                  <a:lnTo>
                    <a:pt x="2353" y="8030"/>
                  </a:lnTo>
                  <a:lnTo>
                    <a:pt x="2237" y="8053"/>
                  </a:lnTo>
                  <a:lnTo>
                    <a:pt x="2133" y="8042"/>
                  </a:lnTo>
                  <a:lnTo>
                    <a:pt x="2086" y="8030"/>
                  </a:lnTo>
                  <a:lnTo>
                    <a:pt x="2052" y="8019"/>
                  </a:lnTo>
                  <a:lnTo>
                    <a:pt x="2028" y="7996"/>
                  </a:lnTo>
                  <a:lnTo>
                    <a:pt x="2005" y="7961"/>
                  </a:lnTo>
                  <a:lnTo>
                    <a:pt x="1994" y="7926"/>
                  </a:lnTo>
                  <a:lnTo>
                    <a:pt x="1982" y="7880"/>
                  </a:lnTo>
                  <a:lnTo>
                    <a:pt x="1994" y="7764"/>
                  </a:lnTo>
                  <a:lnTo>
                    <a:pt x="2028" y="7636"/>
                  </a:lnTo>
                  <a:lnTo>
                    <a:pt x="2086" y="7486"/>
                  </a:lnTo>
                  <a:lnTo>
                    <a:pt x="2179" y="7312"/>
                  </a:lnTo>
                  <a:lnTo>
                    <a:pt x="2295" y="7115"/>
                  </a:lnTo>
                  <a:lnTo>
                    <a:pt x="2434" y="6906"/>
                  </a:lnTo>
                  <a:lnTo>
                    <a:pt x="2608" y="6663"/>
                  </a:lnTo>
                  <a:lnTo>
                    <a:pt x="2805" y="6408"/>
                  </a:lnTo>
                  <a:lnTo>
                    <a:pt x="3013" y="6142"/>
                  </a:lnTo>
                  <a:lnTo>
                    <a:pt x="3233" y="5898"/>
                  </a:lnTo>
                  <a:lnTo>
                    <a:pt x="3442" y="5667"/>
                  </a:lnTo>
                  <a:lnTo>
                    <a:pt x="3639" y="5458"/>
                  </a:lnTo>
                  <a:lnTo>
                    <a:pt x="3847" y="5273"/>
                  </a:lnTo>
                  <a:lnTo>
                    <a:pt x="4044" y="5111"/>
                  </a:lnTo>
                  <a:lnTo>
                    <a:pt x="4241" y="4960"/>
                  </a:lnTo>
                  <a:lnTo>
                    <a:pt x="4438" y="4832"/>
                  </a:lnTo>
                  <a:lnTo>
                    <a:pt x="4496" y="4786"/>
                  </a:lnTo>
                  <a:lnTo>
                    <a:pt x="4543" y="4728"/>
                  </a:lnTo>
                  <a:lnTo>
                    <a:pt x="4577" y="4670"/>
                  </a:lnTo>
                  <a:lnTo>
                    <a:pt x="4589" y="4601"/>
                  </a:lnTo>
                  <a:lnTo>
                    <a:pt x="4531" y="4299"/>
                  </a:lnTo>
                  <a:lnTo>
                    <a:pt x="4519" y="4253"/>
                  </a:lnTo>
                  <a:lnTo>
                    <a:pt x="4485" y="4195"/>
                  </a:lnTo>
                  <a:lnTo>
                    <a:pt x="4438" y="4137"/>
                  </a:lnTo>
                  <a:lnTo>
                    <a:pt x="4380" y="4068"/>
                  </a:lnTo>
                  <a:lnTo>
                    <a:pt x="4230" y="3929"/>
                  </a:lnTo>
                  <a:lnTo>
                    <a:pt x="4010" y="3778"/>
                  </a:lnTo>
                  <a:lnTo>
                    <a:pt x="3790" y="3627"/>
                  </a:lnTo>
                  <a:lnTo>
                    <a:pt x="3593" y="3523"/>
                  </a:lnTo>
                  <a:lnTo>
                    <a:pt x="3419" y="3454"/>
                  </a:lnTo>
                  <a:lnTo>
                    <a:pt x="3349" y="3430"/>
                  </a:lnTo>
                  <a:lnTo>
                    <a:pt x="3280" y="3419"/>
                  </a:lnTo>
                  <a:lnTo>
                    <a:pt x="3141" y="3419"/>
                  </a:lnTo>
                  <a:lnTo>
                    <a:pt x="3071" y="3442"/>
                  </a:lnTo>
                  <a:lnTo>
                    <a:pt x="2978" y="3465"/>
                  </a:lnTo>
                  <a:lnTo>
                    <a:pt x="2793" y="3546"/>
                  </a:lnTo>
                  <a:lnTo>
                    <a:pt x="2585" y="3651"/>
                  </a:lnTo>
                  <a:lnTo>
                    <a:pt x="2214" y="3859"/>
                  </a:lnTo>
                  <a:lnTo>
                    <a:pt x="2110" y="3917"/>
                  </a:lnTo>
                  <a:lnTo>
                    <a:pt x="2052" y="3940"/>
                  </a:lnTo>
                  <a:lnTo>
                    <a:pt x="2017" y="3929"/>
                  </a:lnTo>
                  <a:lnTo>
                    <a:pt x="1982" y="3906"/>
                  </a:lnTo>
                  <a:lnTo>
                    <a:pt x="1970" y="3882"/>
                  </a:lnTo>
                  <a:lnTo>
                    <a:pt x="1970" y="3848"/>
                  </a:lnTo>
                  <a:lnTo>
                    <a:pt x="1982" y="3767"/>
                  </a:lnTo>
                  <a:lnTo>
                    <a:pt x="2028" y="3651"/>
                  </a:lnTo>
                  <a:lnTo>
                    <a:pt x="2098" y="3512"/>
                  </a:lnTo>
                  <a:lnTo>
                    <a:pt x="2214" y="3349"/>
                  </a:lnTo>
                  <a:lnTo>
                    <a:pt x="2353" y="3152"/>
                  </a:lnTo>
                  <a:lnTo>
                    <a:pt x="2515" y="2932"/>
                  </a:lnTo>
                  <a:lnTo>
                    <a:pt x="2724" y="2677"/>
                  </a:lnTo>
                  <a:lnTo>
                    <a:pt x="2932" y="2422"/>
                  </a:lnTo>
                  <a:lnTo>
                    <a:pt x="3118" y="2214"/>
                  </a:lnTo>
                  <a:lnTo>
                    <a:pt x="3291" y="2029"/>
                  </a:lnTo>
                  <a:lnTo>
                    <a:pt x="3454" y="1878"/>
                  </a:lnTo>
                  <a:lnTo>
                    <a:pt x="3581" y="1750"/>
                  </a:lnTo>
                  <a:lnTo>
                    <a:pt x="3697" y="1669"/>
                  </a:lnTo>
                  <a:lnTo>
                    <a:pt x="3801" y="1611"/>
                  </a:lnTo>
                  <a:lnTo>
                    <a:pt x="3882" y="1588"/>
                  </a:lnTo>
                  <a:lnTo>
                    <a:pt x="3929" y="1588"/>
                  </a:lnTo>
                  <a:lnTo>
                    <a:pt x="3986" y="1600"/>
                  </a:lnTo>
                  <a:lnTo>
                    <a:pt x="4044" y="1623"/>
                  </a:lnTo>
                  <a:lnTo>
                    <a:pt x="4102" y="1658"/>
                  </a:lnTo>
                  <a:lnTo>
                    <a:pt x="4253" y="1750"/>
                  </a:lnTo>
                  <a:lnTo>
                    <a:pt x="4415" y="1878"/>
                  </a:lnTo>
                  <a:lnTo>
                    <a:pt x="4577" y="2005"/>
                  </a:lnTo>
                  <a:lnTo>
                    <a:pt x="4705" y="2098"/>
                  </a:lnTo>
                  <a:lnTo>
                    <a:pt x="4798" y="2156"/>
                  </a:lnTo>
                  <a:lnTo>
                    <a:pt x="4832" y="2168"/>
                  </a:lnTo>
                  <a:lnTo>
                    <a:pt x="4867" y="2168"/>
                  </a:lnTo>
                  <a:lnTo>
                    <a:pt x="4960" y="2144"/>
                  </a:lnTo>
                  <a:lnTo>
                    <a:pt x="5041" y="2110"/>
                  </a:lnTo>
                  <a:lnTo>
                    <a:pt x="5122" y="2052"/>
                  </a:lnTo>
                  <a:lnTo>
                    <a:pt x="5191" y="1971"/>
                  </a:lnTo>
                  <a:lnTo>
                    <a:pt x="5249" y="1890"/>
                  </a:lnTo>
                  <a:lnTo>
                    <a:pt x="5284" y="1797"/>
                  </a:lnTo>
                  <a:lnTo>
                    <a:pt x="5296" y="1716"/>
                  </a:lnTo>
                  <a:lnTo>
                    <a:pt x="5296" y="1623"/>
                  </a:lnTo>
                  <a:lnTo>
                    <a:pt x="5273" y="1519"/>
                  </a:lnTo>
                  <a:lnTo>
                    <a:pt x="5226" y="1403"/>
                  </a:lnTo>
                  <a:lnTo>
                    <a:pt x="5157" y="1287"/>
                  </a:lnTo>
                  <a:lnTo>
                    <a:pt x="5076" y="1160"/>
                  </a:lnTo>
                  <a:lnTo>
                    <a:pt x="4971" y="1032"/>
                  </a:lnTo>
                  <a:lnTo>
                    <a:pt x="4844" y="905"/>
                  </a:lnTo>
                  <a:lnTo>
                    <a:pt x="4705" y="766"/>
                  </a:lnTo>
                  <a:lnTo>
                    <a:pt x="4543" y="615"/>
                  </a:lnTo>
                  <a:lnTo>
                    <a:pt x="4346" y="464"/>
                  </a:lnTo>
                  <a:lnTo>
                    <a:pt x="4160" y="325"/>
                  </a:lnTo>
                  <a:lnTo>
                    <a:pt x="3963" y="221"/>
                  </a:lnTo>
                  <a:lnTo>
                    <a:pt x="3778" y="128"/>
                  </a:lnTo>
                  <a:lnTo>
                    <a:pt x="3593" y="70"/>
                  </a:lnTo>
                  <a:lnTo>
                    <a:pt x="3407" y="24"/>
                  </a:lnTo>
                  <a:lnTo>
                    <a:pt x="32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2022650" y="2860975"/>
              <a:ext cx="115025" cy="318925"/>
            </a:xfrm>
            <a:custGeom>
              <a:rect b="b" l="l" r="r" t="t"/>
              <a:pathLst>
                <a:path extrusionOk="0" h="12757" w="4601">
                  <a:moveTo>
                    <a:pt x="1819" y="0"/>
                  </a:moveTo>
                  <a:lnTo>
                    <a:pt x="1703" y="12"/>
                  </a:lnTo>
                  <a:lnTo>
                    <a:pt x="1611" y="23"/>
                  </a:lnTo>
                  <a:lnTo>
                    <a:pt x="1518" y="46"/>
                  </a:lnTo>
                  <a:lnTo>
                    <a:pt x="1425" y="81"/>
                  </a:lnTo>
                  <a:lnTo>
                    <a:pt x="1333" y="116"/>
                  </a:lnTo>
                  <a:lnTo>
                    <a:pt x="1252" y="174"/>
                  </a:lnTo>
                  <a:lnTo>
                    <a:pt x="1159" y="232"/>
                  </a:lnTo>
                  <a:lnTo>
                    <a:pt x="1078" y="313"/>
                  </a:lnTo>
                  <a:lnTo>
                    <a:pt x="1008" y="394"/>
                  </a:lnTo>
                  <a:lnTo>
                    <a:pt x="927" y="475"/>
                  </a:lnTo>
                  <a:lnTo>
                    <a:pt x="869" y="568"/>
                  </a:lnTo>
                  <a:lnTo>
                    <a:pt x="823" y="660"/>
                  </a:lnTo>
                  <a:lnTo>
                    <a:pt x="777" y="742"/>
                  </a:lnTo>
                  <a:lnTo>
                    <a:pt x="753" y="834"/>
                  </a:lnTo>
                  <a:lnTo>
                    <a:pt x="730" y="927"/>
                  </a:lnTo>
                  <a:lnTo>
                    <a:pt x="719" y="1020"/>
                  </a:lnTo>
                  <a:lnTo>
                    <a:pt x="730" y="1124"/>
                  </a:lnTo>
                  <a:lnTo>
                    <a:pt x="742" y="1228"/>
                  </a:lnTo>
                  <a:lnTo>
                    <a:pt x="777" y="1344"/>
                  </a:lnTo>
                  <a:lnTo>
                    <a:pt x="823" y="1437"/>
                  </a:lnTo>
                  <a:lnTo>
                    <a:pt x="881" y="1529"/>
                  </a:lnTo>
                  <a:lnTo>
                    <a:pt x="973" y="1611"/>
                  </a:lnTo>
                  <a:lnTo>
                    <a:pt x="1089" y="1692"/>
                  </a:lnTo>
                  <a:lnTo>
                    <a:pt x="1252" y="1784"/>
                  </a:lnTo>
                  <a:lnTo>
                    <a:pt x="1449" y="1865"/>
                  </a:lnTo>
                  <a:lnTo>
                    <a:pt x="1657" y="1947"/>
                  </a:lnTo>
                  <a:lnTo>
                    <a:pt x="1854" y="1993"/>
                  </a:lnTo>
                  <a:lnTo>
                    <a:pt x="2039" y="2016"/>
                  </a:lnTo>
                  <a:lnTo>
                    <a:pt x="2213" y="2016"/>
                  </a:lnTo>
                  <a:lnTo>
                    <a:pt x="2341" y="1993"/>
                  </a:lnTo>
                  <a:lnTo>
                    <a:pt x="2410" y="1970"/>
                  </a:lnTo>
                  <a:lnTo>
                    <a:pt x="2457" y="1947"/>
                  </a:lnTo>
                  <a:lnTo>
                    <a:pt x="2514" y="1912"/>
                  </a:lnTo>
                  <a:lnTo>
                    <a:pt x="2549" y="1877"/>
                  </a:lnTo>
                  <a:lnTo>
                    <a:pt x="2596" y="1831"/>
                  </a:lnTo>
                  <a:lnTo>
                    <a:pt x="2630" y="1784"/>
                  </a:lnTo>
                  <a:lnTo>
                    <a:pt x="2677" y="1668"/>
                  </a:lnTo>
                  <a:lnTo>
                    <a:pt x="2711" y="1529"/>
                  </a:lnTo>
                  <a:lnTo>
                    <a:pt x="2723" y="1379"/>
                  </a:lnTo>
                  <a:lnTo>
                    <a:pt x="2723" y="1193"/>
                  </a:lnTo>
                  <a:lnTo>
                    <a:pt x="2711" y="1054"/>
                  </a:lnTo>
                  <a:lnTo>
                    <a:pt x="2688" y="915"/>
                  </a:lnTo>
                  <a:lnTo>
                    <a:pt x="2654" y="788"/>
                  </a:lnTo>
                  <a:lnTo>
                    <a:pt x="2619" y="672"/>
                  </a:lnTo>
                  <a:lnTo>
                    <a:pt x="2572" y="556"/>
                  </a:lnTo>
                  <a:lnTo>
                    <a:pt x="2514" y="440"/>
                  </a:lnTo>
                  <a:lnTo>
                    <a:pt x="2457" y="336"/>
                  </a:lnTo>
                  <a:lnTo>
                    <a:pt x="2387" y="232"/>
                  </a:lnTo>
                  <a:lnTo>
                    <a:pt x="2329" y="174"/>
                  </a:lnTo>
                  <a:lnTo>
                    <a:pt x="2260" y="127"/>
                  </a:lnTo>
                  <a:lnTo>
                    <a:pt x="2190" y="81"/>
                  </a:lnTo>
                  <a:lnTo>
                    <a:pt x="2109" y="46"/>
                  </a:lnTo>
                  <a:lnTo>
                    <a:pt x="2028" y="23"/>
                  </a:lnTo>
                  <a:lnTo>
                    <a:pt x="1924" y="12"/>
                  </a:lnTo>
                  <a:lnTo>
                    <a:pt x="1819" y="0"/>
                  </a:lnTo>
                  <a:close/>
                  <a:moveTo>
                    <a:pt x="2514" y="2236"/>
                  </a:moveTo>
                  <a:lnTo>
                    <a:pt x="2283" y="2271"/>
                  </a:lnTo>
                  <a:lnTo>
                    <a:pt x="2063" y="2329"/>
                  </a:lnTo>
                  <a:lnTo>
                    <a:pt x="1831" y="2410"/>
                  </a:lnTo>
                  <a:lnTo>
                    <a:pt x="1611" y="2514"/>
                  </a:lnTo>
                  <a:lnTo>
                    <a:pt x="1402" y="2642"/>
                  </a:lnTo>
                  <a:lnTo>
                    <a:pt x="1182" y="2804"/>
                  </a:lnTo>
                  <a:lnTo>
                    <a:pt x="973" y="2978"/>
                  </a:lnTo>
                  <a:lnTo>
                    <a:pt x="765" y="3186"/>
                  </a:lnTo>
                  <a:lnTo>
                    <a:pt x="568" y="3406"/>
                  </a:lnTo>
                  <a:lnTo>
                    <a:pt x="394" y="3627"/>
                  </a:lnTo>
                  <a:lnTo>
                    <a:pt x="267" y="3858"/>
                  </a:lnTo>
                  <a:lnTo>
                    <a:pt x="151" y="4078"/>
                  </a:lnTo>
                  <a:lnTo>
                    <a:pt x="116" y="4194"/>
                  </a:lnTo>
                  <a:lnTo>
                    <a:pt x="70" y="4310"/>
                  </a:lnTo>
                  <a:lnTo>
                    <a:pt x="47" y="4426"/>
                  </a:lnTo>
                  <a:lnTo>
                    <a:pt x="23" y="4553"/>
                  </a:lnTo>
                  <a:lnTo>
                    <a:pt x="12" y="4669"/>
                  </a:lnTo>
                  <a:lnTo>
                    <a:pt x="0" y="4785"/>
                  </a:lnTo>
                  <a:lnTo>
                    <a:pt x="0" y="4901"/>
                  </a:lnTo>
                  <a:lnTo>
                    <a:pt x="0" y="5028"/>
                  </a:lnTo>
                  <a:lnTo>
                    <a:pt x="23" y="5179"/>
                  </a:lnTo>
                  <a:lnTo>
                    <a:pt x="70" y="5318"/>
                  </a:lnTo>
                  <a:lnTo>
                    <a:pt x="139" y="5457"/>
                  </a:lnTo>
                  <a:lnTo>
                    <a:pt x="232" y="5596"/>
                  </a:lnTo>
                  <a:lnTo>
                    <a:pt x="348" y="5735"/>
                  </a:lnTo>
                  <a:lnTo>
                    <a:pt x="487" y="5863"/>
                  </a:lnTo>
                  <a:lnTo>
                    <a:pt x="637" y="5990"/>
                  </a:lnTo>
                  <a:lnTo>
                    <a:pt x="823" y="6118"/>
                  </a:lnTo>
                  <a:lnTo>
                    <a:pt x="1031" y="6233"/>
                  </a:lnTo>
                  <a:lnTo>
                    <a:pt x="1321" y="6384"/>
                  </a:lnTo>
                  <a:lnTo>
                    <a:pt x="1715" y="6569"/>
                  </a:lnTo>
                  <a:lnTo>
                    <a:pt x="2202" y="6790"/>
                  </a:lnTo>
                  <a:lnTo>
                    <a:pt x="2514" y="6940"/>
                  </a:lnTo>
                  <a:lnTo>
                    <a:pt x="2642" y="7010"/>
                  </a:lnTo>
                  <a:lnTo>
                    <a:pt x="2746" y="7079"/>
                  </a:lnTo>
                  <a:lnTo>
                    <a:pt x="2816" y="7137"/>
                  </a:lnTo>
                  <a:lnTo>
                    <a:pt x="2874" y="7195"/>
                  </a:lnTo>
                  <a:lnTo>
                    <a:pt x="2897" y="7253"/>
                  </a:lnTo>
                  <a:lnTo>
                    <a:pt x="2897" y="7299"/>
                  </a:lnTo>
                  <a:lnTo>
                    <a:pt x="2874" y="7496"/>
                  </a:lnTo>
                  <a:lnTo>
                    <a:pt x="2839" y="7693"/>
                  </a:lnTo>
                  <a:lnTo>
                    <a:pt x="2793" y="7890"/>
                  </a:lnTo>
                  <a:lnTo>
                    <a:pt x="2735" y="8076"/>
                  </a:lnTo>
                  <a:lnTo>
                    <a:pt x="2665" y="8249"/>
                  </a:lnTo>
                  <a:lnTo>
                    <a:pt x="2630" y="8319"/>
                  </a:lnTo>
                  <a:lnTo>
                    <a:pt x="2584" y="8365"/>
                  </a:lnTo>
                  <a:lnTo>
                    <a:pt x="2549" y="8412"/>
                  </a:lnTo>
                  <a:lnTo>
                    <a:pt x="2514" y="8446"/>
                  </a:lnTo>
                  <a:lnTo>
                    <a:pt x="2468" y="8458"/>
                  </a:lnTo>
                  <a:lnTo>
                    <a:pt x="2422" y="8470"/>
                  </a:lnTo>
                  <a:lnTo>
                    <a:pt x="2375" y="8458"/>
                  </a:lnTo>
                  <a:lnTo>
                    <a:pt x="2329" y="8446"/>
                  </a:lnTo>
                  <a:lnTo>
                    <a:pt x="2236" y="8389"/>
                  </a:lnTo>
                  <a:lnTo>
                    <a:pt x="2155" y="8307"/>
                  </a:lnTo>
                  <a:lnTo>
                    <a:pt x="2063" y="8192"/>
                  </a:lnTo>
                  <a:lnTo>
                    <a:pt x="1982" y="8076"/>
                  </a:lnTo>
                  <a:lnTo>
                    <a:pt x="1900" y="7983"/>
                  </a:lnTo>
                  <a:lnTo>
                    <a:pt x="1819" y="7925"/>
                  </a:lnTo>
                  <a:lnTo>
                    <a:pt x="1738" y="7879"/>
                  </a:lnTo>
                  <a:lnTo>
                    <a:pt x="1646" y="7856"/>
                  </a:lnTo>
                  <a:lnTo>
                    <a:pt x="1541" y="7844"/>
                  </a:lnTo>
                  <a:lnTo>
                    <a:pt x="1414" y="7844"/>
                  </a:lnTo>
                  <a:lnTo>
                    <a:pt x="1263" y="7856"/>
                  </a:lnTo>
                  <a:lnTo>
                    <a:pt x="1101" y="7867"/>
                  </a:lnTo>
                  <a:lnTo>
                    <a:pt x="950" y="7902"/>
                  </a:lnTo>
                  <a:lnTo>
                    <a:pt x="811" y="7948"/>
                  </a:lnTo>
                  <a:lnTo>
                    <a:pt x="684" y="8006"/>
                  </a:lnTo>
                  <a:lnTo>
                    <a:pt x="580" y="8064"/>
                  </a:lnTo>
                  <a:lnTo>
                    <a:pt x="533" y="8099"/>
                  </a:lnTo>
                  <a:lnTo>
                    <a:pt x="510" y="8134"/>
                  </a:lnTo>
                  <a:lnTo>
                    <a:pt x="487" y="8180"/>
                  </a:lnTo>
                  <a:lnTo>
                    <a:pt x="475" y="8215"/>
                  </a:lnTo>
                  <a:lnTo>
                    <a:pt x="475" y="8261"/>
                  </a:lnTo>
                  <a:lnTo>
                    <a:pt x="487" y="8296"/>
                  </a:lnTo>
                  <a:lnTo>
                    <a:pt x="568" y="8435"/>
                  </a:lnTo>
                  <a:lnTo>
                    <a:pt x="649" y="8574"/>
                  </a:lnTo>
                  <a:lnTo>
                    <a:pt x="753" y="8701"/>
                  </a:lnTo>
                  <a:lnTo>
                    <a:pt x="869" y="8829"/>
                  </a:lnTo>
                  <a:lnTo>
                    <a:pt x="997" y="8956"/>
                  </a:lnTo>
                  <a:lnTo>
                    <a:pt x="1147" y="9072"/>
                  </a:lnTo>
                  <a:lnTo>
                    <a:pt x="1310" y="9188"/>
                  </a:lnTo>
                  <a:lnTo>
                    <a:pt x="1483" y="9304"/>
                  </a:lnTo>
                  <a:lnTo>
                    <a:pt x="1703" y="9420"/>
                  </a:lnTo>
                  <a:lnTo>
                    <a:pt x="1924" y="9524"/>
                  </a:lnTo>
                  <a:lnTo>
                    <a:pt x="2132" y="9605"/>
                  </a:lnTo>
                  <a:lnTo>
                    <a:pt x="2352" y="9675"/>
                  </a:lnTo>
                  <a:lnTo>
                    <a:pt x="2572" y="9721"/>
                  </a:lnTo>
                  <a:lnTo>
                    <a:pt x="2781" y="9744"/>
                  </a:lnTo>
                  <a:lnTo>
                    <a:pt x="3001" y="9756"/>
                  </a:lnTo>
                  <a:lnTo>
                    <a:pt x="3221" y="9744"/>
                  </a:lnTo>
                  <a:lnTo>
                    <a:pt x="3395" y="9721"/>
                  </a:lnTo>
                  <a:lnTo>
                    <a:pt x="3557" y="9675"/>
                  </a:lnTo>
                  <a:lnTo>
                    <a:pt x="3719" y="9594"/>
                  </a:lnTo>
                  <a:lnTo>
                    <a:pt x="3858" y="9489"/>
                  </a:lnTo>
                  <a:lnTo>
                    <a:pt x="3986" y="9362"/>
                  </a:lnTo>
                  <a:lnTo>
                    <a:pt x="4113" y="9211"/>
                  </a:lnTo>
                  <a:lnTo>
                    <a:pt x="4218" y="9037"/>
                  </a:lnTo>
                  <a:lnTo>
                    <a:pt x="4322" y="8829"/>
                  </a:lnTo>
                  <a:lnTo>
                    <a:pt x="4403" y="8655"/>
                  </a:lnTo>
                  <a:lnTo>
                    <a:pt x="4461" y="8470"/>
                  </a:lnTo>
                  <a:lnTo>
                    <a:pt x="4519" y="8284"/>
                  </a:lnTo>
                  <a:lnTo>
                    <a:pt x="4554" y="8099"/>
                  </a:lnTo>
                  <a:lnTo>
                    <a:pt x="4577" y="7913"/>
                  </a:lnTo>
                  <a:lnTo>
                    <a:pt x="4588" y="7717"/>
                  </a:lnTo>
                  <a:lnTo>
                    <a:pt x="4600" y="7520"/>
                  </a:lnTo>
                  <a:lnTo>
                    <a:pt x="4588" y="7323"/>
                  </a:lnTo>
                  <a:lnTo>
                    <a:pt x="4565" y="7126"/>
                  </a:lnTo>
                  <a:lnTo>
                    <a:pt x="4519" y="6952"/>
                  </a:lnTo>
                  <a:lnTo>
                    <a:pt x="4461" y="6778"/>
                  </a:lnTo>
                  <a:lnTo>
                    <a:pt x="4391" y="6627"/>
                  </a:lnTo>
                  <a:lnTo>
                    <a:pt x="4310" y="6477"/>
                  </a:lnTo>
                  <a:lnTo>
                    <a:pt x="4206" y="6338"/>
                  </a:lnTo>
                  <a:lnTo>
                    <a:pt x="4090" y="6210"/>
                  </a:lnTo>
                  <a:lnTo>
                    <a:pt x="3963" y="6094"/>
                  </a:lnTo>
                  <a:lnTo>
                    <a:pt x="3754" y="5990"/>
                  </a:lnTo>
                  <a:lnTo>
                    <a:pt x="3499" y="5874"/>
                  </a:lnTo>
                  <a:lnTo>
                    <a:pt x="3175" y="5758"/>
                  </a:lnTo>
                  <a:lnTo>
                    <a:pt x="2793" y="5643"/>
                  </a:lnTo>
                  <a:lnTo>
                    <a:pt x="2457" y="5515"/>
                  </a:lnTo>
                  <a:lnTo>
                    <a:pt x="2190" y="5399"/>
                  </a:lnTo>
                  <a:lnTo>
                    <a:pt x="1970" y="5283"/>
                  </a:lnTo>
                  <a:lnTo>
                    <a:pt x="1889" y="5237"/>
                  </a:lnTo>
                  <a:lnTo>
                    <a:pt x="1831" y="5179"/>
                  </a:lnTo>
                  <a:lnTo>
                    <a:pt x="1808" y="5133"/>
                  </a:lnTo>
                  <a:lnTo>
                    <a:pt x="1796" y="5075"/>
                  </a:lnTo>
                  <a:lnTo>
                    <a:pt x="1796" y="4994"/>
                  </a:lnTo>
                  <a:lnTo>
                    <a:pt x="1796" y="4924"/>
                  </a:lnTo>
                  <a:lnTo>
                    <a:pt x="1831" y="4774"/>
                  </a:lnTo>
                  <a:lnTo>
                    <a:pt x="1900" y="4611"/>
                  </a:lnTo>
                  <a:lnTo>
                    <a:pt x="1993" y="4449"/>
                  </a:lnTo>
                  <a:lnTo>
                    <a:pt x="2097" y="4299"/>
                  </a:lnTo>
                  <a:lnTo>
                    <a:pt x="2155" y="4241"/>
                  </a:lnTo>
                  <a:lnTo>
                    <a:pt x="2213" y="4194"/>
                  </a:lnTo>
                  <a:lnTo>
                    <a:pt x="2271" y="4148"/>
                  </a:lnTo>
                  <a:lnTo>
                    <a:pt x="2329" y="4125"/>
                  </a:lnTo>
                  <a:lnTo>
                    <a:pt x="2387" y="4102"/>
                  </a:lnTo>
                  <a:lnTo>
                    <a:pt x="2445" y="4090"/>
                  </a:lnTo>
                  <a:lnTo>
                    <a:pt x="2526" y="4090"/>
                  </a:lnTo>
                  <a:lnTo>
                    <a:pt x="2619" y="4125"/>
                  </a:lnTo>
                  <a:lnTo>
                    <a:pt x="2723" y="4171"/>
                  </a:lnTo>
                  <a:lnTo>
                    <a:pt x="2827" y="4252"/>
                  </a:lnTo>
                  <a:lnTo>
                    <a:pt x="2932" y="4322"/>
                  </a:lnTo>
                  <a:lnTo>
                    <a:pt x="3024" y="4380"/>
                  </a:lnTo>
                  <a:lnTo>
                    <a:pt x="3105" y="4414"/>
                  </a:lnTo>
                  <a:lnTo>
                    <a:pt x="3175" y="4426"/>
                  </a:lnTo>
                  <a:lnTo>
                    <a:pt x="3302" y="4438"/>
                  </a:lnTo>
                  <a:lnTo>
                    <a:pt x="3430" y="4426"/>
                  </a:lnTo>
                  <a:lnTo>
                    <a:pt x="3557" y="4403"/>
                  </a:lnTo>
                  <a:lnTo>
                    <a:pt x="3673" y="4380"/>
                  </a:lnTo>
                  <a:lnTo>
                    <a:pt x="3777" y="4333"/>
                  </a:lnTo>
                  <a:lnTo>
                    <a:pt x="3858" y="4275"/>
                  </a:lnTo>
                  <a:lnTo>
                    <a:pt x="3928" y="4194"/>
                  </a:lnTo>
                  <a:lnTo>
                    <a:pt x="3974" y="4113"/>
                  </a:lnTo>
                  <a:lnTo>
                    <a:pt x="4009" y="4009"/>
                  </a:lnTo>
                  <a:lnTo>
                    <a:pt x="4021" y="3893"/>
                  </a:lnTo>
                  <a:lnTo>
                    <a:pt x="4021" y="3812"/>
                  </a:lnTo>
                  <a:lnTo>
                    <a:pt x="4009" y="3708"/>
                  </a:lnTo>
                  <a:lnTo>
                    <a:pt x="3974" y="3603"/>
                  </a:lnTo>
                  <a:lnTo>
                    <a:pt x="3916" y="3488"/>
                  </a:lnTo>
                  <a:lnTo>
                    <a:pt x="3847" y="3360"/>
                  </a:lnTo>
                  <a:lnTo>
                    <a:pt x="3754" y="3221"/>
                  </a:lnTo>
                  <a:lnTo>
                    <a:pt x="3650" y="3070"/>
                  </a:lnTo>
                  <a:lnTo>
                    <a:pt x="3522" y="2908"/>
                  </a:lnTo>
                  <a:lnTo>
                    <a:pt x="3372" y="2746"/>
                  </a:lnTo>
                  <a:lnTo>
                    <a:pt x="3233" y="2595"/>
                  </a:lnTo>
                  <a:lnTo>
                    <a:pt x="3105" y="2480"/>
                  </a:lnTo>
                  <a:lnTo>
                    <a:pt x="2978" y="2387"/>
                  </a:lnTo>
                  <a:lnTo>
                    <a:pt x="2850" y="2317"/>
                  </a:lnTo>
                  <a:lnTo>
                    <a:pt x="2735" y="2271"/>
                  </a:lnTo>
                  <a:lnTo>
                    <a:pt x="2619" y="2248"/>
                  </a:lnTo>
                  <a:lnTo>
                    <a:pt x="2514" y="2236"/>
                  </a:lnTo>
                  <a:close/>
                  <a:moveTo>
                    <a:pt x="2862" y="10219"/>
                  </a:moveTo>
                  <a:lnTo>
                    <a:pt x="2735" y="10242"/>
                  </a:lnTo>
                  <a:lnTo>
                    <a:pt x="2607" y="10277"/>
                  </a:lnTo>
                  <a:lnTo>
                    <a:pt x="2491" y="10335"/>
                  </a:lnTo>
                  <a:lnTo>
                    <a:pt x="2387" y="10405"/>
                  </a:lnTo>
                  <a:lnTo>
                    <a:pt x="2283" y="10497"/>
                  </a:lnTo>
                  <a:lnTo>
                    <a:pt x="2190" y="10602"/>
                  </a:lnTo>
                  <a:lnTo>
                    <a:pt x="2109" y="10729"/>
                  </a:lnTo>
                  <a:lnTo>
                    <a:pt x="2039" y="10880"/>
                  </a:lnTo>
                  <a:lnTo>
                    <a:pt x="2016" y="10926"/>
                  </a:lnTo>
                  <a:lnTo>
                    <a:pt x="1993" y="10984"/>
                  </a:lnTo>
                  <a:lnTo>
                    <a:pt x="1970" y="11123"/>
                  </a:lnTo>
                  <a:lnTo>
                    <a:pt x="1970" y="11297"/>
                  </a:lnTo>
                  <a:lnTo>
                    <a:pt x="1970" y="11505"/>
                  </a:lnTo>
                  <a:lnTo>
                    <a:pt x="1993" y="11702"/>
                  </a:lnTo>
                  <a:lnTo>
                    <a:pt x="2028" y="11853"/>
                  </a:lnTo>
                  <a:lnTo>
                    <a:pt x="2074" y="11980"/>
                  </a:lnTo>
                  <a:lnTo>
                    <a:pt x="2121" y="12073"/>
                  </a:lnTo>
                  <a:lnTo>
                    <a:pt x="2236" y="12200"/>
                  </a:lnTo>
                  <a:lnTo>
                    <a:pt x="2375" y="12328"/>
                  </a:lnTo>
                  <a:lnTo>
                    <a:pt x="2549" y="12444"/>
                  </a:lnTo>
                  <a:lnTo>
                    <a:pt x="2746" y="12560"/>
                  </a:lnTo>
                  <a:lnTo>
                    <a:pt x="2955" y="12652"/>
                  </a:lnTo>
                  <a:lnTo>
                    <a:pt x="3140" y="12722"/>
                  </a:lnTo>
                  <a:lnTo>
                    <a:pt x="3233" y="12745"/>
                  </a:lnTo>
                  <a:lnTo>
                    <a:pt x="3314" y="12757"/>
                  </a:lnTo>
                  <a:lnTo>
                    <a:pt x="3395" y="12757"/>
                  </a:lnTo>
                  <a:lnTo>
                    <a:pt x="3476" y="12745"/>
                  </a:lnTo>
                  <a:lnTo>
                    <a:pt x="3557" y="12733"/>
                  </a:lnTo>
                  <a:lnTo>
                    <a:pt x="3638" y="12710"/>
                  </a:lnTo>
                  <a:lnTo>
                    <a:pt x="3696" y="12675"/>
                  </a:lnTo>
                  <a:lnTo>
                    <a:pt x="3754" y="12641"/>
                  </a:lnTo>
                  <a:lnTo>
                    <a:pt x="3801" y="12594"/>
                  </a:lnTo>
                  <a:lnTo>
                    <a:pt x="3847" y="12536"/>
                  </a:lnTo>
                  <a:lnTo>
                    <a:pt x="3882" y="12478"/>
                  </a:lnTo>
                  <a:lnTo>
                    <a:pt x="3905" y="12409"/>
                  </a:lnTo>
                  <a:lnTo>
                    <a:pt x="3928" y="12293"/>
                  </a:lnTo>
                  <a:lnTo>
                    <a:pt x="3940" y="12119"/>
                  </a:lnTo>
                  <a:lnTo>
                    <a:pt x="3940" y="11899"/>
                  </a:lnTo>
                  <a:lnTo>
                    <a:pt x="3916" y="11633"/>
                  </a:lnTo>
                  <a:lnTo>
                    <a:pt x="3882" y="11343"/>
                  </a:lnTo>
                  <a:lnTo>
                    <a:pt x="3824" y="11100"/>
                  </a:lnTo>
                  <a:lnTo>
                    <a:pt x="3766" y="10891"/>
                  </a:lnTo>
                  <a:lnTo>
                    <a:pt x="3696" y="10741"/>
                  </a:lnTo>
                  <a:lnTo>
                    <a:pt x="3615" y="10613"/>
                  </a:lnTo>
                  <a:lnTo>
                    <a:pt x="3534" y="10497"/>
                  </a:lnTo>
                  <a:lnTo>
                    <a:pt x="3430" y="10405"/>
                  </a:lnTo>
                  <a:lnTo>
                    <a:pt x="3337" y="10323"/>
                  </a:lnTo>
                  <a:lnTo>
                    <a:pt x="3221" y="10277"/>
                  </a:lnTo>
                  <a:lnTo>
                    <a:pt x="3117" y="10242"/>
                  </a:lnTo>
                  <a:lnTo>
                    <a:pt x="2990" y="10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2190925" y="2862700"/>
              <a:ext cx="93025" cy="256075"/>
            </a:xfrm>
            <a:custGeom>
              <a:rect b="b" l="l" r="r" t="t"/>
              <a:pathLst>
                <a:path extrusionOk="0" h="10243" w="3721">
                  <a:moveTo>
                    <a:pt x="1438" y="1"/>
                  </a:moveTo>
                  <a:lnTo>
                    <a:pt x="1356" y="12"/>
                  </a:lnTo>
                  <a:lnTo>
                    <a:pt x="1264" y="58"/>
                  </a:lnTo>
                  <a:lnTo>
                    <a:pt x="1183" y="116"/>
                  </a:lnTo>
                  <a:lnTo>
                    <a:pt x="1113" y="209"/>
                  </a:lnTo>
                  <a:lnTo>
                    <a:pt x="951" y="418"/>
                  </a:lnTo>
                  <a:lnTo>
                    <a:pt x="812" y="638"/>
                  </a:lnTo>
                  <a:lnTo>
                    <a:pt x="673" y="858"/>
                  </a:lnTo>
                  <a:lnTo>
                    <a:pt x="557" y="1101"/>
                  </a:lnTo>
                  <a:lnTo>
                    <a:pt x="441" y="1345"/>
                  </a:lnTo>
                  <a:lnTo>
                    <a:pt x="348" y="1588"/>
                  </a:lnTo>
                  <a:lnTo>
                    <a:pt x="256" y="1854"/>
                  </a:lnTo>
                  <a:lnTo>
                    <a:pt x="186" y="2121"/>
                  </a:lnTo>
                  <a:lnTo>
                    <a:pt x="128" y="2399"/>
                  </a:lnTo>
                  <a:lnTo>
                    <a:pt x="82" y="2677"/>
                  </a:lnTo>
                  <a:lnTo>
                    <a:pt x="36" y="2967"/>
                  </a:lnTo>
                  <a:lnTo>
                    <a:pt x="12" y="3268"/>
                  </a:lnTo>
                  <a:lnTo>
                    <a:pt x="1" y="3581"/>
                  </a:lnTo>
                  <a:lnTo>
                    <a:pt x="1" y="3894"/>
                  </a:lnTo>
                  <a:lnTo>
                    <a:pt x="12" y="4218"/>
                  </a:lnTo>
                  <a:lnTo>
                    <a:pt x="24" y="4542"/>
                  </a:lnTo>
                  <a:lnTo>
                    <a:pt x="82" y="5052"/>
                  </a:lnTo>
                  <a:lnTo>
                    <a:pt x="163" y="5539"/>
                  </a:lnTo>
                  <a:lnTo>
                    <a:pt x="256" y="6014"/>
                  </a:lnTo>
                  <a:lnTo>
                    <a:pt x="383" y="6477"/>
                  </a:lnTo>
                  <a:lnTo>
                    <a:pt x="534" y="6941"/>
                  </a:lnTo>
                  <a:lnTo>
                    <a:pt x="708" y="7381"/>
                  </a:lnTo>
                  <a:lnTo>
                    <a:pt x="905" y="7810"/>
                  </a:lnTo>
                  <a:lnTo>
                    <a:pt x="1125" y="8238"/>
                  </a:lnTo>
                  <a:lnTo>
                    <a:pt x="1241" y="8447"/>
                  </a:lnTo>
                  <a:lnTo>
                    <a:pt x="1356" y="8632"/>
                  </a:lnTo>
                  <a:lnTo>
                    <a:pt x="1484" y="8818"/>
                  </a:lnTo>
                  <a:lnTo>
                    <a:pt x="1600" y="8992"/>
                  </a:lnTo>
                  <a:lnTo>
                    <a:pt x="1727" y="9154"/>
                  </a:lnTo>
                  <a:lnTo>
                    <a:pt x="1855" y="9304"/>
                  </a:lnTo>
                  <a:lnTo>
                    <a:pt x="1982" y="9455"/>
                  </a:lnTo>
                  <a:lnTo>
                    <a:pt x="2110" y="9582"/>
                  </a:lnTo>
                  <a:lnTo>
                    <a:pt x="2249" y="9698"/>
                  </a:lnTo>
                  <a:lnTo>
                    <a:pt x="2376" y="9814"/>
                  </a:lnTo>
                  <a:lnTo>
                    <a:pt x="2515" y="9907"/>
                  </a:lnTo>
                  <a:lnTo>
                    <a:pt x="2643" y="10000"/>
                  </a:lnTo>
                  <a:lnTo>
                    <a:pt x="2782" y="10069"/>
                  </a:lnTo>
                  <a:lnTo>
                    <a:pt x="2932" y="10139"/>
                  </a:lnTo>
                  <a:lnTo>
                    <a:pt x="3071" y="10197"/>
                  </a:lnTo>
                  <a:lnTo>
                    <a:pt x="3210" y="10231"/>
                  </a:lnTo>
                  <a:lnTo>
                    <a:pt x="3245" y="10243"/>
                  </a:lnTo>
                  <a:lnTo>
                    <a:pt x="3280" y="10243"/>
                  </a:lnTo>
                  <a:lnTo>
                    <a:pt x="3361" y="10220"/>
                  </a:lnTo>
                  <a:lnTo>
                    <a:pt x="3442" y="10162"/>
                  </a:lnTo>
                  <a:lnTo>
                    <a:pt x="3535" y="10081"/>
                  </a:lnTo>
                  <a:lnTo>
                    <a:pt x="3616" y="9988"/>
                  </a:lnTo>
                  <a:lnTo>
                    <a:pt x="3674" y="9895"/>
                  </a:lnTo>
                  <a:lnTo>
                    <a:pt x="3709" y="9814"/>
                  </a:lnTo>
                  <a:lnTo>
                    <a:pt x="3720" y="9733"/>
                  </a:lnTo>
                  <a:lnTo>
                    <a:pt x="3720" y="9640"/>
                  </a:lnTo>
                  <a:lnTo>
                    <a:pt x="3697" y="9606"/>
                  </a:lnTo>
                  <a:lnTo>
                    <a:pt x="3685" y="9559"/>
                  </a:lnTo>
                  <a:lnTo>
                    <a:pt x="3651" y="9536"/>
                  </a:lnTo>
                  <a:lnTo>
                    <a:pt x="3616" y="9501"/>
                  </a:lnTo>
                  <a:lnTo>
                    <a:pt x="3535" y="9455"/>
                  </a:lnTo>
                  <a:lnTo>
                    <a:pt x="3430" y="9397"/>
                  </a:lnTo>
                  <a:lnTo>
                    <a:pt x="3326" y="9316"/>
                  </a:lnTo>
                  <a:lnTo>
                    <a:pt x="3222" y="9212"/>
                  </a:lnTo>
                  <a:lnTo>
                    <a:pt x="3118" y="9073"/>
                  </a:lnTo>
                  <a:lnTo>
                    <a:pt x="3002" y="8910"/>
                  </a:lnTo>
                  <a:lnTo>
                    <a:pt x="2886" y="8725"/>
                  </a:lnTo>
                  <a:lnTo>
                    <a:pt x="2770" y="8516"/>
                  </a:lnTo>
                  <a:lnTo>
                    <a:pt x="2643" y="8273"/>
                  </a:lnTo>
                  <a:lnTo>
                    <a:pt x="2504" y="7960"/>
                  </a:lnTo>
                  <a:lnTo>
                    <a:pt x="2364" y="7636"/>
                  </a:lnTo>
                  <a:lnTo>
                    <a:pt x="2249" y="7312"/>
                  </a:lnTo>
                  <a:lnTo>
                    <a:pt x="2156" y="6987"/>
                  </a:lnTo>
                  <a:lnTo>
                    <a:pt x="2075" y="6651"/>
                  </a:lnTo>
                  <a:lnTo>
                    <a:pt x="2005" y="6304"/>
                  </a:lnTo>
                  <a:lnTo>
                    <a:pt x="1947" y="5956"/>
                  </a:lnTo>
                  <a:lnTo>
                    <a:pt x="1913" y="5597"/>
                  </a:lnTo>
                  <a:lnTo>
                    <a:pt x="1901" y="5330"/>
                  </a:lnTo>
                  <a:lnTo>
                    <a:pt x="1889" y="5064"/>
                  </a:lnTo>
                  <a:lnTo>
                    <a:pt x="1889" y="4797"/>
                  </a:lnTo>
                  <a:lnTo>
                    <a:pt x="1901" y="4542"/>
                  </a:lnTo>
                  <a:lnTo>
                    <a:pt x="1924" y="4276"/>
                  </a:lnTo>
                  <a:lnTo>
                    <a:pt x="1947" y="4009"/>
                  </a:lnTo>
                  <a:lnTo>
                    <a:pt x="1994" y="3755"/>
                  </a:lnTo>
                  <a:lnTo>
                    <a:pt x="2040" y="3488"/>
                  </a:lnTo>
                  <a:lnTo>
                    <a:pt x="2098" y="3233"/>
                  </a:lnTo>
                  <a:lnTo>
                    <a:pt x="2168" y="2978"/>
                  </a:lnTo>
                  <a:lnTo>
                    <a:pt x="2249" y="2723"/>
                  </a:lnTo>
                  <a:lnTo>
                    <a:pt x="2330" y="2468"/>
                  </a:lnTo>
                  <a:lnTo>
                    <a:pt x="2422" y="2214"/>
                  </a:lnTo>
                  <a:lnTo>
                    <a:pt x="2538" y="1959"/>
                  </a:lnTo>
                  <a:lnTo>
                    <a:pt x="2643" y="1704"/>
                  </a:lnTo>
                  <a:lnTo>
                    <a:pt x="2770" y="1460"/>
                  </a:lnTo>
                  <a:lnTo>
                    <a:pt x="2828" y="1345"/>
                  </a:lnTo>
                  <a:lnTo>
                    <a:pt x="2851" y="1240"/>
                  </a:lnTo>
                  <a:lnTo>
                    <a:pt x="2874" y="1136"/>
                  </a:lnTo>
                  <a:lnTo>
                    <a:pt x="2874" y="1043"/>
                  </a:lnTo>
                  <a:lnTo>
                    <a:pt x="2863" y="962"/>
                  </a:lnTo>
                  <a:lnTo>
                    <a:pt x="2828" y="916"/>
                  </a:lnTo>
                  <a:lnTo>
                    <a:pt x="2747" y="823"/>
                  </a:lnTo>
                  <a:lnTo>
                    <a:pt x="2619" y="707"/>
                  </a:lnTo>
                  <a:lnTo>
                    <a:pt x="2272" y="429"/>
                  </a:lnTo>
                  <a:lnTo>
                    <a:pt x="2052" y="267"/>
                  </a:lnTo>
                  <a:lnTo>
                    <a:pt x="1855" y="140"/>
                  </a:lnTo>
                  <a:lnTo>
                    <a:pt x="1692" y="58"/>
                  </a:lnTo>
                  <a:lnTo>
                    <a:pt x="1565" y="12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1471125" y="3227950"/>
              <a:ext cx="183400" cy="239300"/>
            </a:xfrm>
            <a:custGeom>
              <a:rect b="b" l="l" r="r" t="t"/>
              <a:pathLst>
                <a:path extrusionOk="0" h="9572" w="7336">
                  <a:moveTo>
                    <a:pt x="2168" y="1009"/>
                  </a:moveTo>
                  <a:lnTo>
                    <a:pt x="2191" y="1032"/>
                  </a:lnTo>
                  <a:lnTo>
                    <a:pt x="2202" y="1044"/>
                  </a:lnTo>
                  <a:lnTo>
                    <a:pt x="2237" y="1113"/>
                  </a:lnTo>
                  <a:lnTo>
                    <a:pt x="2249" y="1194"/>
                  </a:lnTo>
                  <a:lnTo>
                    <a:pt x="2249" y="1287"/>
                  </a:lnTo>
                  <a:lnTo>
                    <a:pt x="2249" y="1380"/>
                  </a:lnTo>
                  <a:lnTo>
                    <a:pt x="2226" y="1484"/>
                  </a:lnTo>
                  <a:lnTo>
                    <a:pt x="2191" y="1600"/>
                  </a:lnTo>
                  <a:lnTo>
                    <a:pt x="2144" y="1704"/>
                  </a:lnTo>
                  <a:lnTo>
                    <a:pt x="2098" y="1832"/>
                  </a:lnTo>
                  <a:lnTo>
                    <a:pt x="1947" y="2086"/>
                  </a:lnTo>
                  <a:lnTo>
                    <a:pt x="1866" y="2214"/>
                  </a:lnTo>
                  <a:lnTo>
                    <a:pt x="1785" y="2330"/>
                  </a:lnTo>
                  <a:lnTo>
                    <a:pt x="1716" y="2422"/>
                  </a:lnTo>
                  <a:lnTo>
                    <a:pt x="1635" y="2504"/>
                  </a:lnTo>
                  <a:lnTo>
                    <a:pt x="1553" y="2561"/>
                  </a:lnTo>
                  <a:lnTo>
                    <a:pt x="1484" y="2608"/>
                  </a:lnTo>
                  <a:lnTo>
                    <a:pt x="1414" y="2643"/>
                  </a:lnTo>
                  <a:lnTo>
                    <a:pt x="1345" y="2654"/>
                  </a:lnTo>
                  <a:lnTo>
                    <a:pt x="1299" y="2654"/>
                  </a:lnTo>
                  <a:lnTo>
                    <a:pt x="1252" y="2643"/>
                  </a:lnTo>
                  <a:lnTo>
                    <a:pt x="1217" y="2631"/>
                  </a:lnTo>
                  <a:lnTo>
                    <a:pt x="1183" y="2596"/>
                  </a:lnTo>
                  <a:lnTo>
                    <a:pt x="1160" y="2561"/>
                  </a:lnTo>
                  <a:lnTo>
                    <a:pt x="1136" y="2527"/>
                  </a:lnTo>
                  <a:lnTo>
                    <a:pt x="1125" y="2469"/>
                  </a:lnTo>
                  <a:lnTo>
                    <a:pt x="1113" y="2411"/>
                  </a:lnTo>
                  <a:lnTo>
                    <a:pt x="1113" y="2318"/>
                  </a:lnTo>
                  <a:lnTo>
                    <a:pt x="1125" y="2225"/>
                  </a:lnTo>
                  <a:lnTo>
                    <a:pt x="1136" y="2133"/>
                  </a:lnTo>
                  <a:lnTo>
                    <a:pt x="1160" y="2040"/>
                  </a:lnTo>
                  <a:lnTo>
                    <a:pt x="1194" y="1947"/>
                  </a:lnTo>
                  <a:lnTo>
                    <a:pt x="1229" y="1866"/>
                  </a:lnTo>
                  <a:lnTo>
                    <a:pt x="1287" y="1774"/>
                  </a:lnTo>
                  <a:lnTo>
                    <a:pt x="1345" y="1692"/>
                  </a:lnTo>
                  <a:lnTo>
                    <a:pt x="1588" y="1403"/>
                  </a:lnTo>
                  <a:lnTo>
                    <a:pt x="1693" y="1287"/>
                  </a:lnTo>
                  <a:lnTo>
                    <a:pt x="1797" y="1183"/>
                  </a:lnTo>
                  <a:lnTo>
                    <a:pt x="1890" y="1113"/>
                  </a:lnTo>
                  <a:lnTo>
                    <a:pt x="1971" y="1055"/>
                  </a:lnTo>
                  <a:lnTo>
                    <a:pt x="2040" y="1020"/>
                  </a:lnTo>
                  <a:lnTo>
                    <a:pt x="2110" y="1009"/>
                  </a:lnTo>
                  <a:close/>
                  <a:moveTo>
                    <a:pt x="1901" y="105"/>
                  </a:moveTo>
                  <a:lnTo>
                    <a:pt x="1727" y="128"/>
                  </a:lnTo>
                  <a:lnTo>
                    <a:pt x="1553" y="175"/>
                  </a:lnTo>
                  <a:lnTo>
                    <a:pt x="1380" y="244"/>
                  </a:lnTo>
                  <a:lnTo>
                    <a:pt x="1206" y="337"/>
                  </a:lnTo>
                  <a:lnTo>
                    <a:pt x="1044" y="441"/>
                  </a:lnTo>
                  <a:lnTo>
                    <a:pt x="881" y="580"/>
                  </a:lnTo>
                  <a:lnTo>
                    <a:pt x="719" y="731"/>
                  </a:lnTo>
                  <a:lnTo>
                    <a:pt x="569" y="905"/>
                  </a:lnTo>
                  <a:lnTo>
                    <a:pt x="418" y="1090"/>
                  </a:lnTo>
                  <a:lnTo>
                    <a:pt x="302" y="1275"/>
                  </a:lnTo>
                  <a:lnTo>
                    <a:pt x="198" y="1449"/>
                  </a:lnTo>
                  <a:lnTo>
                    <a:pt x="117" y="1623"/>
                  </a:lnTo>
                  <a:lnTo>
                    <a:pt x="59" y="1797"/>
                  </a:lnTo>
                  <a:lnTo>
                    <a:pt x="13" y="1959"/>
                  </a:lnTo>
                  <a:lnTo>
                    <a:pt x="1" y="2121"/>
                  </a:lnTo>
                  <a:lnTo>
                    <a:pt x="1" y="2283"/>
                  </a:lnTo>
                  <a:lnTo>
                    <a:pt x="13" y="2399"/>
                  </a:lnTo>
                  <a:lnTo>
                    <a:pt x="36" y="2504"/>
                  </a:lnTo>
                  <a:lnTo>
                    <a:pt x="94" y="2631"/>
                  </a:lnTo>
                  <a:lnTo>
                    <a:pt x="152" y="2758"/>
                  </a:lnTo>
                  <a:lnTo>
                    <a:pt x="209" y="2886"/>
                  </a:lnTo>
                  <a:lnTo>
                    <a:pt x="279" y="2990"/>
                  </a:lnTo>
                  <a:lnTo>
                    <a:pt x="360" y="3083"/>
                  </a:lnTo>
                  <a:lnTo>
                    <a:pt x="441" y="3176"/>
                  </a:lnTo>
                  <a:lnTo>
                    <a:pt x="534" y="3257"/>
                  </a:lnTo>
                  <a:lnTo>
                    <a:pt x="627" y="3326"/>
                  </a:lnTo>
                  <a:lnTo>
                    <a:pt x="719" y="3384"/>
                  </a:lnTo>
                  <a:lnTo>
                    <a:pt x="824" y="3430"/>
                  </a:lnTo>
                  <a:lnTo>
                    <a:pt x="939" y="3477"/>
                  </a:lnTo>
                  <a:lnTo>
                    <a:pt x="1055" y="3512"/>
                  </a:lnTo>
                  <a:lnTo>
                    <a:pt x="1171" y="3535"/>
                  </a:lnTo>
                  <a:lnTo>
                    <a:pt x="1299" y="3546"/>
                  </a:lnTo>
                  <a:lnTo>
                    <a:pt x="1438" y="3546"/>
                  </a:lnTo>
                  <a:lnTo>
                    <a:pt x="1577" y="3535"/>
                  </a:lnTo>
                  <a:lnTo>
                    <a:pt x="1750" y="3512"/>
                  </a:lnTo>
                  <a:lnTo>
                    <a:pt x="1924" y="3477"/>
                  </a:lnTo>
                  <a:lnTo>
                    <a:pt x="2086" y="3407"/>
                  </a:lnTo>
                  <a:lnTo>
                    <a:pt x="2249" y="3326"/>
                  </a:lnTo>
                  <a:lnTo>
                    <a:pt x="2399" y="3233"/>
                  </a:lnTo>
                  <a:lnTo>
                    <a:pt x="2538" y="3118"/>
                  </a:lnTo>
                  <a:lnTo>
                    <a:pt x="2677" y="2979"/>
                  </a:lnTo>
                  <a:lnTo>
                    <a:pt x="2816" y="2828"/>
                  </a:lnTo>
                  <a:lnTo>
                    <a:pt x="2932" y="2666"/>
                  </a:lnTo>
                  <a:lnTo>
                    <a:pt x="3037" y="2504"/>
                  </a:lnTo>
                  <a:lnTo>
                    <a:pt x="3129" y="2330"/>
                  </a:lnTo>
                  <a:lnTo>
                    <a:pt x="3199" y="2156"/>
                  </a:lnTo>
                  <a:lnTo>
                    <a:pt x="3245" y="1982"/>
                  </a:lnTo>
                  <a:lnTo>
                    <a:pt x="3268" y="1808"/>
                  </a:lnTo>
                  <a:lnTo>
                    <a:pt x="3280" y="1623"/>
                  </a:lnTo>
                  <a:lnTo>
                    <a:pt x="3280" y="1438"/>
                  </a:lnTo>
                  <a:lnTo>
                    <a:pt x="3257" y="1310"/>
                  </a:lnTo>
                  <a:lnTo>
                    <a:pt x="3234" y="1171"/>
                  </a:lnTo>
                  <a:lnTo>
                    <a:pt x="3199" y="1044"/>
                  </a:lnTo>
                  <a:lnTo>
                    <a:pt x="3141" y="928"/>
                  </a:lnTo>
                  <a:lnTo>
                    <a:pt x="3083" y="800"/>
                  </a:lnTo>
                  <a:lnTo>
                    <a:pt x="3013" y="696"/>
                  </a:lnTo>
                  <a:lnTo>
                    <a:pt x="2921" y="580"/>
                  </a:lnTo>
                  <a:lnTo>
                    <a:pt x="2828" y="476"/>
                  </a:lnTo>
                  <a:lnTo>
                    <a:pt x="2724" y="383"/>
                  </a:lnTo>
                  <a:lnTo>
                    <a:pt x="2619" y="302"/>
                  </a:lnTo>
                  <a:lnTo>
                    <a:pt x="2515" y="233"/>
                  </a:lnTo>
                  <a:lnTo>
                    <a:pt x="2399" y="175"/>
                  </a:lnTo>
                  <a:lnTo>
                    <a:pt x="2283" y="140"/>
                  </a:lnTo>
                  <a:lnTo>
                    <a:pt x="2156" y="117"/>
                  </a:lnTo>
                  <a:lnTo>
                    <a:pt x="2029" y="105"/>
                  </a:lnTo>
                  <a:close/>
                  <a:moveTo>
                    <a:pt x="6061" y="6570"/>
                  </a:moveTo>
                  <a:lnTo>
                    <a:pt x="6107" y="6582"/>
                  </a:lnTo>
                  <a:lnTo>
                    <a:pt x="6142" y="6605"/>
                  </a:lnTo>
                  <a:lnTo>
                    <a:pt x="6165" y="6640"/>
                  </a:lnTo>
                  <a:lnTo>
                    <a:pt x="6200" y="6675"/>
                  </a:lnTo>
                  <a:lnTo>
                    <a:pt x="6211" y="6733"/>
                  </a:lnTo>
                  <a:lnTo>
                    <a:pt x="6234" y="6872"/>
                  </a:lnTo>
                  <a:lnTo>
                    <a:pt x="6234" y="6976"/>
                  </a:lnTo>
                  <a:lnTo>
                    <a:pt x="6234" y="7092"/>
                  </a:lnTo>
                  <a:lnTo>
                    <a:pt x="6211" y="7208"/>
                  </a:lnTo>
                  <a:lnTo>
                    <a:pt x="6176" y="7323"/>
                  </a:lnTo>
                  <a:lnTo>
                    <a:pt x="6142" y="7439"/>
                  </a:lnTo>
                  <a:lnTo>
                    <a:pt x="6084" y="7578"/>
                  </a:lnTo>
                  <a:lnTo>
                    <a:pt x="6014" y="7706"/>
                  </a:lnTo>
                  <a:lnTo>
                    <a:pt x="5933" y="7845"/>
                  </a:lnTo>
                  <a:lnTo>
                    <a:pt x="5852" y="7984"/>
                  </a:lnTo>
                  <a:lnTo>
                    <a:pt x="5771" y="8100"/>
                  </a:lnTo>
                  <a:lnTo>
                    <a:pt x="5701" y="8192"/>
                  </a:lnTo>
                  <a:lnTo>
                    <a:pt x="5620" y="8274"/>
                  </a:lnTo>
                  <a:lnTo>
                    <a:pt x="5551" y="8343"/>
                  </a:lnTo>
                  <a:lnTo>
                    <a:pt x="5470" y="8389"/>
                  </a:lnTo>
                  <a:lnTo>
                    <a:pt x="5400" y="8424"/>
                  </a:lnTo>
                  <a:lnTo>
                    <a:pt x="5331" y="8436"/>
                  </a:lnTo>
                  <a:lnTo>
                    <a:pt x="5284" y="8436"/>
                  </a:lnTo>
                  <a:lnTo>
                    <a:pt x="5238" y="8424"/>
                  </a:lnTo>
                  <a:lnTo>
                    <a:pt x="5203" y="8401"/>
                  </a:lnTo>
                  <a:lnTo>
                    <a:pt x="5168" y="8366"/>
                  </a:lnTo>
                  <a:lnTo>
                    <a:pt x="5145" y="8320"/>
                  </a:lnTo>
                  <a:lnTo>
                    <a:pt x="5122" y="8274"/>
                  </a:lnTo>
                  <a:lnTo>
                    <a:pt x="5110" y="8204"/>
                  </a:lnTo>
                  <a:lnTo>
                    <a:pt x="5099" y="8134"/>
                  </a:lnTo>
                  <a:lnTo>
                    <a:pt x="5099" y="8030"/>
                  </a:lnTo>
                  <a:lnTo>
                    <a:pt x="5099" y="7914"/>
                  </a:lnTo>
                  <a:lnTo>
                    <a:pt x="5122" y="7798"/>
                  </a:lnTo>
                  <a:lnTo>
                    <a:pt x="5145" y="7683"/>
                  </a:lnTo>
                  <a:lnTo>
                    <a:pt x="5192" y="7555"/>
                  </a:lnTo>
                  <a:lnTo>
                    <a:pt x="5238" y="7439"/>
                  </a:lnTo>
                  <a:lnTo>
                    <a:pt x="5307" y="7300"/>
                  </a:lnTo>
                  <a:lnTo>
                    <a:pt x="5377" y="7173"/>
                  </a:lnTo>
                  <a:lnTo>
                    <a:pt x="5458" y="7034"/>
                  </a:lnTo>
                  <a:lnTo>
                    <a:pt x="5551" y="6918"/>
                  </a:lnTo>
                  <a:lnTo>
                    <a:pt x="5632" y="6814"/>
                  </a:lnTo>
                  <a:lnTo>
                    <a:pt x="5713" y="6733"/>
                  </a:lnTo>
                  <a:lnTo>
                    <a:pt x="5782" y="6663"/>
                  </a:lnTo>
                  <a:lnTo>
                    <a:pt x="5864" y="6617"/>
                  </a:lnTo>
                  <a:lnTo>
                    <a:pt x="5945" y="6582"/>
                  </a:lnTo>
                  <a:lnTo>
                    <a:pt x="6014" y="6570"/>
                  </a:lnTo>
                  <a:close/>
                  <a:moveTo>
                    <a:pt x="6003" y="5620"/>
                  </a:moveTo>
                  <a:lnTo>
                    <a:pt x="5887" y="5632"/>
                  </a:lnTo>
                  <a:lnTo>
                    <a:pt x="5690" y="5655"/>
                  </a:lnTo>
                  <a:lnTo>
                    <a:pt x="5504" y="5701"/>
                  </a:lnTo>
                  <a:lnTo>
                    <a:pt x="5319" y="5782"/>
                  </a:lnTo>
                  <a:lnTo>
                    <a:pt x="5145" y="5875"/>
                  </a:lnTo>
                  <a:lnTo>
                    <a:pt x="4971" y="5991"/>
                  </a:lnTo>
                  <a:lnTo>
                    <a:pt x="4798" y="6130"/>
                  </a:lnTo>
                  <a:lnTo>
                    <a:pt x="4635" y="6292"/>
                  </a:lnTo>
                  <a:lnTo>
                    <a:pt x="4473" y="6478"/>
                  </a:lnTo>
                  <a:lnTo>
                    <a:pt x="4334" y="6651"/>
                  </a:lnTo>
                  <a:lnTo>
                    <a:pt x="4218" y="6825"/>
                  </a:lnTo>
                  <a:lnTo>
                    <a:pt x="4126" y="6987"/>
                  </a:lnTo>
                  <a:lnTo>
                    <a:pt x="4045" y="7150"/>
                  </a:lnTo>
                  <a:lnTo>
                    <a:pt x="3987" y="7300"/>
                  </a:lnTo>
                  <a:lnTo>
                    <a:pt x="3952" y="7451"/>
                  </a:lnTo>
                  <a:lnTo>
                    <a:pt x="3929" y="7602"/>
                  </a:lnTo>
                  <a:lnTo>
                    <a:pt x="3929" y="7729"/>
                  </a:lnTo>
                  <a:lnTo>
                    <a:pt x="3963" y="7914"/>
                  </a:lnTo>
                  <a:lnTo>
                    <a:pt x="4010" y="8100"/>
                  </a:lnTo>
                  <a:lnTo>
                    <a:pt x="4091" y="8285"/>
                  </a:lnTo>
                  <a:lnTo>
                    <a:pt x="4195" y="8459"/>
                  </a:lnTo>
                  <a:lnTo>
                    <a:pt x="4311" y="8633"/>
                  </a:lnTo>
                  <a:lnTo>
                    <a:pt x="4427" y="8760"/>
                  </a:lnTo>
                  <a:lnTo>
                    <a:pt x="4554" y="8864"/>
                  </a:lnTo>
                  <a:lnTo>
                    <a:pt x="4682" y="8934"/>
                  </a:lnTo>
                  <a:lnTo>
                    <a:pt x="5122" y="9224"/>
                  </a:lnTo>
                  <a:lnTo>
                    <a:pt x="5238" y="9293"/>
                  </a:lnTo>
                  <a:lnTo>
                    <a:pt x="5365" y="9339"/>
                  </a:lnTo>
                  <a:lnTo>
                    <a:pt x="5481" y="9374"/>
                  </a:lnTo>
                  <a:lnTo>
                    <a:pt x="5609" y="9374"/>
                  </a:lnTo>
                  <a:lnTo>
                    <a:pt x="5782" y="9339"/>
                  </a:lnTo>
                  <a:lnTo>
                    <a:pt x="5968" y="9293"/>
                  </a:lnTo>
                  <a:lnTo>
                    <a:pt x="6130" y="9224"/>
                  </a:lnTo>
                  <a:lnTo>
                    <a:pt x="6292" y="9119"/>
                  </a:lnTo>
                  <a:lnTo>
                    <a:pt x="6455" y="9003"/>
                  </a:lnTo>
                  <a:lnTo>
                    <a:pt x="6605" y="8853"/>
                  </a:lnTo>
                  <a:lnTo>
                    <a:pt x="6744" y="8679"/>
                  </a:lnTo>
                  <a:lnTo>
                    <a:pt x="6883" y="8482"/>
                  </a:lnTo>
                  <a:lnTo>
                    <a:pt x="6999" y="8285"/>
                  </a:lnTo>
                  <a:lnTo>
                    <a:pt x="7103" y="8088"/>
                  </a:lnTo>
                  <a:lnTo>
                    <a:pt x="7184" y="7880"/>
                  </a:lnTo>
                  <a:lnTo>
                    <a:pt x="7242" y="7683"/>
                  </a:lnTo>
                  <a:lnTo>
                    <a:pt x="7289" y="7474"/>
                  </a:lnTo>
                  <a:lnTo>
                    <a:pt x="7323" y="7277"/>
                  </a:lnTo>
                  <a:lnTo>
                    <a:pt x="7335" y="7069"/>
                  </a:lnTo>
                  <a:lnTo>
                    <a:pt x="7323" y="6872"/>
                  </a:lnTo>
                  <a:lnTo>
                    <a:pt x="7300" y="6698"/>
                  </a:lnTo>
                  <a:lnTo>
                    <a:pt x="7266" y="6536"/>
                  </a:lnTo>
                  <a:lnTo>
                    <a:pt x="7219" y="6397"/>
                  </a:lnTo>
                  <a:lnTo>
                    <a:pt x="7150" y="6258"/>
                  </a:lnTo>
                  <a:lnTo>
                    <a:pt x="7080" y="6142"/>
                  </a:lnTo>
                  <a:lnTo>
                    <a:pt x="6987" y="6026"/>
                  </a:lnTo>
                  <a:lnTo>
                    <a:pt x="6883" y="5933"/>
                  </a:lnTo>
                  <a:lnTo>
                    <a:pt x="6767" y="5852"/>
                  </a:lnTo>
                  <a:lnTo>
                    <a:pt x="6651" y="5794"/>
                  </a:lnTo>
                  <a:lnTo>
                    <a:pt x="6547" y="5736"/>
                  </a:lnTo>
                  <a:lnTo>
                    <a:pt x="6443" y="5701"/>
                  </a:lnTo>
                  <a:lnTo>
                    <a:pt x="6327" y="5667"/>
                  </a:lnTo>
                  <a:lnTo>
                    <a:pt x="6223" y="5643"/>
                  </a:lnTo>
                  <a:lnTo>
                    <a:pt x="6107" y="5632"/>
                  </a:lnTo>
                  <a:lnTo>
                    <a:pt x="6003" y="5620"/>
                  </a:lnTo>
                  <a:close/>
                  <a:moveTo>
                    <a:pt x="5261" y="1"/>
                  </a:moveTo>
                  <a:lnTo>
                    <a:pt x="5203" y="12"/>
                  </a:lnTo>
                  <a:lnTo>
                    <a:pt x="5145" y="24"/>
                  </a:lnTo>
                  <a:lnTo>
                    <a:pt x="5087" y="59"/>
                  </a:lnTo>
                  <a:lnTo>
                    <a:pt x="5018" y="82"/>
                  </a:lnTo>
                  <a:lnTo>
                    <a:pt x="4902" y="175"/>
                  </a:lnTo>
                  <a:lnTo>
                    <a:pt x="4856" y="233"/>
                  </a:lnTo>
                  <a:lnTo>
                    <a:pt x="4809" y="279"/>
                  </a:lnTo>
                  <a:lnTo>
                    <a:pt x="4786" y="337"/>
                  </a:lnTo>
                  <a:lnTo>
                    <a:pt x="4751" y="406"/>
                  </a:lnTo>
                  <a:lnTo>
                    <a:pt x="4647" y="766"/>
                  </a:lnTo>
                  <a:lnTo>
                    <a:pt x="3199" y="3326"/>
                  </a:lnTo>
                  <a:lnTo>
                    <a:pt x="2585" y="4427"/>
                  </a:lnTo>
                  <a:lnTo>
                    <a:pt x="2052" y="5400"/>
                  </a:lnTo>
                  <a:lnTo>
                    <a:pt x="1600" y="6246"/>
                  </a:lnTo>
                  <a:lnTo>
                    <a:pt x="1217" y="6976"/>
                  </a:lnTo>
                  <a:lnTo>
                    <a:pt x="916" y="7590"/>
                  </a:lnTo>
                  <a:lnTo>
                    <a:pt x="685" y="8065"/>
                  </a:lnTo>
                  <a:lnTo>
                    <a:pt x="592" y="8308"/>
                  </a:lnTo>
                  <a:lnTo>
                    <a:pt x="569" y="8389"/>
                  </a:lnTo>
                  <a:lnTo>
                    <a:pt x="569" y="8447"/>
                  </a:lnTo>
                  <a:lnTo>
                    <a:pt x="569" y="8505"/>
                  </a:lnTo>
                  <a:lnTo>
                    <a:pt x="592" y="8552"/>
                  </a:lnTo>
                  <a:lnTo>
                    <a:pt x="661" y="8644"/>
                  </a:lnTo>
                  <a:lnTo>
                    <a:pt x="789" y="8749"/>
                  </a:lnTo>
                  <a:lnTo>
                    <a:pt x="974" y="8888"/>
                  </a:lnTo>
                  <a:lnTo>
                    <a:pt x="1206" y="9061"/>
                  </a:lnTo>
                  <a:lnTo>
                    <a:pt x="1484" y="9235"/>
                  </a:lnTo>
                  <a:lnTo>
                    <a:pt x="1739" y="9374"/>
                  </a:lnTo>
                  <a:lnTo>
                    <a:pt x="1982" y="9490"/>
                  </a:lnTo>
                  <a:lnTo>
                    <a:pt x="2214" y="9571"/>
                  </a:lnTo>
                  <a:lnTo>
                    <a:pt x="2272" y="9571"/>
                  </a:lnTo>
                  <a:lnTo>
                    <a:pt x="2318" y="9548"/>
                  </a:lnTo>
                  <a:lnTo>
                    <a:pt x="2376" y="9502"/>
                  </a:lnTo>
                  <a:lnTo>
                    <a:pt x="2434" y="9421"/>
                  </a:lnTo>
                  <a:lnTo>
                    <a:pt x="2492" y="9339"/>
                  </a:lnTo>
                  <a:lnTo>
                    <a:pt x="2538" y="9247"/>
                  </a:lnTo>
                  <a:lnTo>
                    <a:pt x="2573" y="9142"/>
                  </a:lnTo>
                  <a:lnTo>
                    <a:pt x="2608" y="9038"/>
                  </a:lnTo>
                  <a:lnTo>
                    <a:pt x="2619" y="8922"/>
                  </a:lnTo>
                  <a:lnTo>
                    <a:pt x="2619" y="8749"/>
                  </a:lnTo>
                  <a:lnTo>
                    <a:pt x="2631" y="8667"/>
                  </a:lnTo>
                  <a:lnTo>
                    <a:pt x="2631" y="8610"/>
                  </a:lnTo>
                  <a:lnTo>
                    <a:pt x="2654" y="8552"/>
                  </a:lnTo>
                  <a:lnTo>
                    <a:pt x="2677" y="8505"/>
                  </a:lnTo>
                  <a:lnTo>
                    <a:pt x="3245" y="7300"/>
                  </a:lnTo>
                  <a:lnTo>
                    <a:pt x="3790" y="6188"/>
                  </a:lnTo>
                  <a:lnTo>
                    <a:pt x="4299" y="5192"/>
                  </a:lnTo>
                  <a:lnTo>
                    <a:pt x="4763" y="4288"/>
                  </a:lnTo>
                  <a:lnTo>
                    <a:pt x="5192" y="3500"/>
                  </a:lnTo>
                  <a:lnTo>
                    <a:pt x="5586" y="2816"/>
                  </a:lnTo>
                  <a:lnTo>
                    <a:pt x="5945" y="2225"/>
                  </a:lnTo>
                  <a:lnTo>
                    <a:pt x="6258" y="1750"/>
                  </a:lnTo>
                  <a:lnTo>
                    <a:pt x="6594" y="1252"/>
                  </a:lnTo>
                  <a:lnTo>
                    <a:pt x="6709" y="1078"/>
                  </a:lnTo>
                  <a:lnTo>
                    <a:pt x="6802" y="974"/>
                  </a:lnTo>
                  <a:lnTo>
                    <a:pt x="6802" y="928"/>
                  </a:lnTo>
                  <a:lnTo>
                    <a:pt x="6791" y="881"/>
                  </a:lnTo>
                  <a:lnTo>
                    <a:pt x="6756" y="824"/>
                  </a:lnTo>
                  <a:lnTo>
                    <a:pt x="6698" y="766"/>
                  </a:lnTo>
                  <a:lnTo>
                    <a:pt x="6547" y="627"/>
                  </a:lnTo>
                  <a:lnTo>
                    <a:pt x="6327" y="464"/>
                  </a:lnTo>
                  <a:lnTo>
                    <a:pt x="6084" y="302"/>
                  </a:lnTo>
                  <a:lnTo>
                    <a:pt x="5840" y="163"/>
                  </a:lnTo>
                  <a:lnTo>
                    <a:pt x="5725" y="117"/>
                  </a:lnTo>
                  <a:lnTo>
                    <a:pt x="5609" y="70"/>
                  </a:lnTo>
                  <a:lnTo>
                    <a:pt x="5504" y="36"/>
                  </a:lnTo>
                  <a:lnTo>
                    <a:pt x="5389" y="12"/>
                  </a:lnTo>
                  <a:lnTo>
                    <a:pt x="53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5"/>
            <p:cNvSpPr/>
            <p:nvPr/>
          </p:nvSpPr>
          <p:spPr>
            <a:xfrm>
              <a:off x="1701700" y="3228250"/>
              <a:ext cx="197575" cy="190325"/>
            </a:xfrm>
            <a:custGeom>
              <a:rect b="b" l="l" r="r" t="t"/>
              <a:pathLst>
                <a:path extrusionOk="0" h="7613" w="7903">
                  <a:moveTo>
                    <a:pt x="4345" y="3198"/>
                  </a:moveTo>
                  <a:lnTo>
                    <a:pt x="4392" y="3766"/>
                  </a:lnTo>
                  <a:lnTo>
                    <a:pt x="4160" y="3789"/>
                  </a:lnTo>
                  <a:lnTo>
                    <a:pt x="3813" y="3836"/>
                  </a:lnTo>
                  <a:lnTo>
                    <a:pt x="3801" y="3488"/>
                  </a:lnTo>
                  <a:lnTo>
                    <a:pt x="3789" y="3245"/>
                  </a:lnTo>
                  <a:lnTo>
                    <a:pt x="4345" y="3198"/>
                  </a:lnTo>
                  <a:close/>
                  <a:moveTo>
                    <a:pt x="4670" y="0"/>
                  </a:moveTo>
                  <a:lnTo>
                    <a:pt x="4542" y="12"/>
                  </a:lnTo>
                  <a:lnTo>
                    <a:pt x="4415" y="24"/>
                  </a:lnTo>
                  <a:lnTo>
                    <a:pt x="4322" y="58"/>
                  </a:lnTo>
                  <a:lnTo>
                    <a:pt x="4241" y="105"/>
                  </a:lnTo>
                  <a:lnTo>
                    <a:pt x="4195" y="163"/>
                  </a:lnTo>
                  <a:lnTo>
                    <a:pt x="4183" y="209"/>
                  </a:lnTo>
                  <a:lnTo>
                    <a:pt x="4172" y="302"/>
                  </a:lnTo>
                  <a:lnTo>
                    <a:pt x="4160" y="580"/>
                  </a:lnTo>
                  <a:lnTo>
                    <a:pt x="4172" y="1020"/>
                  </a:lnTo>
                  <a:lnTo>
                    <a:pt x="4206" y="1611"/>
                  </a:lnTo>
                  <a:lnTo>
                    <a:pt x="3662" y="1657"/>
                  </a:lnTo>
                  <a:lnTo>
                    <a:pt x="3627" y="1217"/>
                  </a:lnTo>
                  <a:lnTo>
                    <a:pt x="3592" y="881"/>
                  </a:lnTo>
                  <a:lnTo>
                    <a:pt x="3558" y="672"/>
                  </a:lnTo>
                  <a:lnTo>
                    <a:pt x="3534" y="603"/>
                  </a:lnTo>
                  <a:lnTo>
                    <a:pt x="3523" y="568"/>
                  </a:lnTo>
                  <a:lnTo>
                    <a:pt x="3477" y="533"/>
                  </a:lnTo>
                  <a:lnTo>
                    <a:pt x="3419" y="487"/>
                  </a:lnTo>
                  <a:lnTo>
                    <a:pt x="3280" y="418"/>
                  </a:lnTo>
                  <a:lnTo>
                    <a:pt x="3106" y="348"/>
                  </a:lnTo>
                  <a:lnTo>
                    <a:pt x="2886" y="290"/>
                  </a:lnTo>
                  <a:lnTo>
                    <a:pt x="2677" y="255"/>
                  </a:lnTo>
                  <a:lnTo>
                    <a:pt x="2492" y="221"/>
                  </a:lnTo>
                  <a:lnTo>
                    <a:pt x="2318" y="209"/>
                  </a:lnTo>
                  <a:lnTo>
                    <a:pt x="2156" y="221"/>
                  </a:lnTo>
                  <a:lnTo>
                    <a:pt x="2075" y="232"/>
                  </a:lnTo>
                  <a:lnTo>
                    <a:pt x="1993" y="255"/>
                  </a:lnTo>
                  <a:lnTo>
                    <a:pt x="1936" y="302"/>
                  </a:lnTo>
                  <a:lnTo>
                    <a:pt x="1889" y="348"/>
                  </a:lnTo>
                  <a:lnTo>
                    <a:pt x="1854" y="418"/>
                  </a:lnTo>
                  <a:lnTo>
                    <a:pt x="1831" y="499"/>
                  </a:lnTo>
                  <a:lnTo>
                    <a:pt x="1820" y="580"/>
                  </a:lnTo>
                  <a:lnTo>
                    <a:pt x="1820" y="684"/>
                  </a:lnTo>
                  <a:lnTo>
                    <a:pt x="1854" y="881"/>
                  </a:lnTo>
                  <a:lnTo>
                    <a:pt x="1912" y="1136"/>
                  </a:lnTo>
                  <a:lnTo>
                    <a:pt x="1970" y="1368"/>
                  </a:lnTo>
                  <a:lnTo>
                    <a:pt x="1993" y="1484"/>
                  </a:lnTo>
                  <a:lnTo>
                    <a:pt x="2017" y="1820"/>
                  </a:lnTo>
                  <a:lnTo>
                    <a:pt x="835" y="1935"/>
                  </a:lnTo>
                  <a:lnTo>
                    <a:pt x="510" y="1970"/>
                  </a:lnTo>
                  <a:lnTo>
                    <a:pt x="360" y="1993"/>
                  </a:lnTo>
                  <a:lnTo>
                    <a:pt x="267" y="2028"/>
                  </a:lnTo>
                  <a:lnTo>
                    <a:pt x="186" y="2063"/>
                  </a:lnTo>
                  <a:lnTo>
                    <a:pt x="128" y="2109"/>
                  </a:lnTo>
                  <a:lnTo>
                    <a:pt x="70" y="2167"/>
                  </a:lnTo>
                  <a:lnTo>
                    <a:pt x="35" y="2237"/>
                  </a:lnTo>
                  <a:lnTo>
                    <a:pt x="12" y="2306"/>
                  </a:lnTo>
                  <a:lnTo>
                    <a:pt x="1" y="2376"/>
                  </a:lnTo>
                  <a:lnTo>
                    <a:pt x="1" y="2468"/>
                  </a:lnTo>
                  <a:lnTo>
                    <a:pt x="12" y="2561"/>
                  </a:lnTo>
                  <a:lnTo>
                    <a:pt x="35" y="2654"/>
                  </a:lnTo>
                  <a:lnTo>
                    <a:pt x="70" y="2746"/>
                  </a:lnTo>
                  <a:lnTo>
                    <a:pt x="116" y="2839"/>
                  </a:lnTo>
                  <a:lnTo>
                    <a:pt x="174" y="2932"/>
                  </a:lnTo>
                  <a:lnTo>
                    <a:pt x="232" y="3036"/>
                  </a:lnTo>
                  <a:lnTo>
                    <a:pt x="313" y="3140"/>
                  </a:lnTo>
                  <a:lnTo>
                    <a:pt x="395" y="3233"/>
                  </a:lnTo>
                  <a:lnTo>
                    <a:pt x="580" y="3418"/>
                  </a:lnTo>
                  <a:lnTo>
                    <a:pt x="661" y="3488"/>
                  </a:lnTo>
                  <a:lnTo>
                    <a:pt x="731" y="3546"/>
                  </a:lnTo>
                  <a:lnTo>
                    <a:pt x="812" y="3592"/>
                  </a:lnTo>
                  <a:lnTo>
                    <a:pt x="881" y="3627"/>
                  </a:lnTo>
                  <a:lnTo>
                    <a:pt x="951" y="3639"/>
                  </a:lnTo>
                  <a:lnTo>
                    <a:pt x="1020" y="3650"/>
                  </a:lnTo>
                  <a:lnTo>
                    <a:pt x="1078" y="3650"/>
                  </a:lnTo>
                  <a:lnTo>
                    <a:pt x="1136" y="3627"/>
                  </a:lnTo>
                  <a:lnTo>
                    <a:pt x="1206" y="3604"/>
                  </a:lnTo>
                  <a:lnTo>
                    <a:pt x="1275" y="3557"/>
                  </a:lnTo>
                  <a:lnTo>
                    <a:pt x="1414" y="3488"/>
                  </a:lnTo>
                  <a:lnTo>
                    <a:pt x="1542" y="3442"/>
                  </a:lnTo>
                  <a:lnTo>
                    <a:pt x="1750" y="3418"/>
                  </a:lnTo>
                  <a:lnTo>
                    <a:pt x="2144" y="3372"/>
                  </a:lnTo>
                  <a:lnTo>
                    <a:pt x="2202" y="4033"/>
                  </a:lnTo>
                  <a:lnTo>
                    <a:pt x="858" y="4148"/>
                  </a:lnTo>
                  <a:lnTo>
                    <a:pt x="788" y="4183"/>
                  </a:lnTo>
                  <a:lnTo>
                    <a:pt x="719" y="4229"/>
                  </a:lnTo>
                  <a:lnTo>
                    <a:pt x="661" y="4287"/>
                  </a:lnTo>
                  <a:lnTo>
                    <a:pt x="603" y="4357"/>
                  </a:lnTo>
                  <a:lnTo>
                    <a:pt x="557" y="4438"/>
                  </a:lnTo>
                  <a:lnTo>
                    <a:pt x="522" y="4531"/>
                  </a:lnTo>
                  <a:lnTo>
                    <a:pt x="510" y="4612"/>
                  </a:lnTo>
                  <a:lnTo>
                    <a:pt x="510" y="4705"/>
                  </a:lnTo>
                  <a:lnTo>
                    <a:pt x="522" y="4762"/>
                  </a:lnTo>
                  <a:lnTo>
                    <a:pt x="557" y="4809"/>
                  </a:lnTo>
                  <a:lnTo>
                    <a:pt x="638" y="4959"/>
                  </a:lnTo>
                  <a:lnTo>
                    <a:pt x="777" y="5145"/>
                  </a:lnTo>
                  <a:lnTo>
                    <a:pt x="974" y="5365"/>
                  </a:lnTo>
                  <a:lnTo>
                    <a:pt x="1171" y="5585"/>
                  </a:lnTo>
                  <a:lnTo>
                    <a:pt x="1333" y="5736"/>
                  </a:lnTo>
                  <a:lnTo>
                    <a:pt x="1403" y="5794"/>
                  </a:lnTo>
                  <a:lnTo>
                    <a:pt x="1461" y="5828"/>
                  </a:lnTo>
                  <a:lnTo>
                    <a:pt x="1507" y="5852"/>
                  </a:lnTo>
                  <a:lnTo>
                    <a:pt x="1542" y="5863"/>
                  </a:lnTo>
                  <a:lnTo>
                    <a:pt x="1600" y="5852"/>
                  </a:lnTo>
                  <a:lnTo>
                    <a:pt x="1657" y="5828"/>
                  </a:lnTo>
                  <a:lnTo>
                    <a:pt x="1739" y="5794"/>
                  </a:lnTo>
                  <a:lnTo>
                    <a:pt x="1831" y="5736"/>
                  </a:lnTo>
                  <a:lnTo>
                    <a:pt x="1947" y="5678"/>
                  </a:lnTo>
                  <a:lnTo>
                    <a:pt x="2063" y="5631"/>
                  </a:lnTo>
                  <a:lnTo>
                    <a:pt x="2190" y="5597"/>
                  </a:lnTo>
                  <a:lnTo>
                    <a:pt x="2329" y="5573"/>
                  </a:lnTo>
                  <a:lnTo>
                    <a:pt x="2364" y="6095"/>
                  </a:lnTo>
                  <a:lnTo>
                    <a:pt x="2364" y="6153"/>
                  </a:lnTo>
                  <a:lnTo>
                    <a:pt x="2341" y="6211"/>
                  </a:lnTo>
                  <a:lnTo>
                    <a:pt x="2283" y="6361"/>
                  </a:lnTo>
                  <a:lnTo>
                    <a:pt x="2237" y="6442"/>
                  </a:lnTo>
                  <a:lnTo>
                    <a:pt x="2214" y="6524"/>
                  </a:lnTo>
                  <a:lnTo>
                    <a:pt x="2214" y="6593"/>
                  </a:lnTo>
                  <a:lnTo>
                    <a:pt x="2214" y="6651"/>
                  </a:lnTo>
                  <a:lnTo>
                    <a:pt x="2225" y="6686"/>
                  </a:lnTo>
                  <a:lnTo>
                    <a:pt x="2260" y="6732"/>
                  </a:lnTo>
                  <a:lnTo>
                    <a:pt x="2306" y="6790"/>
                  </a:lnTo>
                  <a:lnTo>
                    <a:pt x="2364" y="6848"/>
                  </a:lnTo>
                  <a:lnTo>
                    <a:pt x="2550" y="6975"/>
                  </a:lnTo>
                  <a:lnTo>
                    <a:pt x="2793" y="7138"/>
                  </a:lnTo>
                  <a:lnTo>
                    <a:pt x="3048" y="7288"/>
                  </a:lnTo>
                  <a:lnTo>
                    <a:pt x="3256" y="7404"/>
                  </a:lnTo>
                  <a:lnTo>
                    <a:pt x="3407" y="7462"/>
                  </a:lnTo>
                  <a:lnTo>
                    <a:pt x="3465" y="7474"/>
                  </a:lnTo>
                  <a:lnTo>
                    <a:pt x="3500" y="7485"/>
                  </a:lnTo>
                  <a:lnTo>
                    <a:pt x="3592" y="7474"/>
                  </a:lnTo>
                  <a:lnTo>
                    <a:pt x="3685" y="7450"/>
                  </a:lnTo>
                  <a:lnTo>
                    <a:pt x="3766" y="7404"/>
                  </a:lnTo>
                  <a:lnTo>
                    <a:pt x="3847" y="7346"/>
                  </a:lnTo>
                  <a:lnTo>
                    <a:pt x="3905" y="7277"/>
                  </a:lnTo>
                  <a:lnTo>
                    <a:pt x="3952" y="7196"/>
                  </a:lnTo>
                  <a:lnTo>
                    <a:pt x="3986" y="7126"/>
                  </a:lnTo>
                  <a:lnTo>
                    <a:pt x="4009" y="7045"/>
                  </a:lnTo>
                  <a:lnTo>
                    <a:pt x="3905" y="5446"/>
                  </a:lnTo>
                  <a:lnTo>
                    <a:pt x="4542" y="5400"/>
                  </a:lnTo>
                  <a:lnTo>
                    <a:pt x="4577" y="6280"/>
                  </a:lnTo>
                  <a:lnTo>
                    <a:pt x="4566" y="6373"/>
                  </a:lnTo>
                  <a:lnTo>
                    <a:pt x="4531" y="6535"/>
                  </a:lnTo>
                  <a:lnTo>
                    <a:pt x="4485" y="6721"/>
                  </a:lnTo>
                  <a:lnTo>
                    <a:pt x="4485" y="6790"/>
                  </a:lnTo>
                  <a:lnTo>
                    <a:pt x="4485" y="6860"/>
                  </a:lnTo>
                  <a:lnTo>
                    <a:pt x="4485" y="6918"/>
                  </a:lnTo>
                  <a:lnTo>
                    <a:pt x="4508" y="6975"/>
                  </a:lnTo>
                  <a:lnTo>
                    <a:pt x="4531" y="7033"/>
                  </a:lnTo>
                  <a:lnTo>
                    <a:pt x="4566" y="7080"/>
                  </a:lnTo>
                  <a:lnTo>
                    <a:pt x="4647" y="7149"/>
                  </a:lnTo>
                  <a:lnTo>
                    <a:pt x="4786" y="7230"/>
                  </a:lnTo>
                  <a:lnTo>
                    <a:pt x="4971" y="7323"/>
                  </a:lnTo>
                  <a:lnTo>
                    <a:pt x="5203" y="7427"/>
                  </a:lnTo>
                  <a:lnTo>
                    <a:pt x="5446" y="7520"/>
                  </a:lnTo>
                  <a:lnTo>
                    <a:pt x="5643" y="7590"/>
                  </a:lnTo>
                  <a:lnTo>
                    <a:pt x="5736" y="7601"/>
                  </a:lnTo>
                  <a:lnTo>
                    <a:pt x="5805" y="7613"/>
                  </a:lnTo>
                  <a:lnTo>
                    <a:pt x="5875" y="7613"/>
                  </a:lnTo>
                  <a:lnTo>
                    <a:pt x="5933" y="7601"/>
                  </a:lnTo>
                  <a:lnTo>
                    <a:pt x="5991" y="7578"/>
                  </a:lnTo>
                  <a:lnTo>
                    <a:pt x="6037" y="7555"/>
                  </a:lnTo>
                  <a:lnTo>
                    <a:pt x="6083" y="7520"/>
                  </a:lnTo>
                  <a:lnTo>
                    <a:pt x="6118" y="7474"/>
                  </a:lnTo>
                  <a:lnTo>
                    <a:pt x="6153" y="7416"/>
                  </a:lnTo>
                  <a:lnTo>
                    <a:pt x="6176" y="7358"/>
                  </a:lnTo>
                  <a:lnTo>
                    <a:pt x="6188" y="7277"/>
                  </a:lnTo>
                  <a:lnTo>
                    <a:pt x="6211" y="7196"/>
                  </a:lnTo>
                  <a:lnTo>
                    <a:pt x="6165" y="6199"/>
                  </a:lnTo>
                  <a:lnTo>
                    <a:pt x="6118" y="5272"/>
                  </a:lnTo>
                  <a:lnTo>
                    <a:pt x="6674" y="5226"/>
                  </a:lnTo>
                  <a:lnTo>
                    <a:pt x="6802" y="5226"/>
                  </a:lnTo>
                  <a:lnTo>
                    <a:pt x="7045" y="5249"/>
                  </a:lnTo>
                  <a:lnTo>
                    <a:pt x="7300" y="5272"/>
                  </a:lnTo>
                  <a:lnTo>
                    <a:pt x="7497" y="5261"/>
                  </a:lnTo>
                  <a:lnTo>
                    <a:pt x="7601" y="5249"/>
                  </a:lnTo>
                  <a:lnTo>
                    <a:pt x="7682" y="5226"/>
                  </a:lnTo>
                  <a:lnTo>
                    <a:pt x="7752" y="5191"/>
                  </a:lnTo>
                  <a:lnTo>
                    <a:pt x="7810" y="5145"/>
                  </a:lnTo>
                  <a:lnTo>
                    <a:pt x="7856" y="5087"/>
                  </a:lnTo>
                  <a:lnTo>
                    <a:pt x="7891" y="5029"/>
                  </a:lnTo>
                  <a:lnTo>
                    <a:pt x="7902" y="4948"/>
                  </a:lnTo>
                  <a:lnTo>
                    <a:pt x="7902" y="4855"/>
                  </a:lnTo>
                  <a:lnTo>
                    <a:pt x="7879" y="4705"/>
                  </a:lnTo>
                  <a:lnTo>
                    <a:pt x="7845" y="4531"/>
                  </a:lnTo>
                  <a:lnTo>
                    <a:pt x="7787" y="4345"/>
                  </a:lnTo>
                  <a:lnTo>
                    <a:pt x="7706" y="4148"/>
                  </a:lnTo>
                  <a:lnTo>
                    <a:pt x="7613" y="3951"/>
                  </a:lnTo>
                  <a:lnTo>
                    <a:pt x="7520" y="3778"/>
                  </a:lnTo>
                  <a:lnTo>
                    <a:pt x="7427" y="3662"/>
                  </a:lnTo>
                  <a:lnTo>
                    <a:pt x="7381" y="3604"/>
                  </a:lnTo>
                  <a:lnTo>
                    <a:pt x="7335" y="3569"/>
                  </a:lnTo>
                  <a:lnTo>
                    <a:pt x="7288" y="3557"/>
                  </a:lnTo>
                  <a:lnTo>
                    <a:pt x="7207" y="3546"/>
                  </a:lnTo>
                  <a:lnTo>
                    <a:pt x="6952" y="3557"/>
                  </a:lnTo>
                  <a:lnTo>
                    <a:pt x="6547" y="3569"/>
                  </a:lnTo>
                  <a:lnTo>
                    <a:pt x="5991" y="3615"/>
                  </a:lnTo>
                  <a:lnTo>
                    <a:pt x="5968" y="3291"/>
                  </a:lnTo>
                  <a:lnTo>
                    <a:pt x="5956" y="3059"/>
                  </a:lnTo>
                  <a:lnTo>
                    <a:pt x="6651" y="3001"/>
                  </a:lnTo>
                  <a:lnTo>
                    <a:pt x="7161" y="2943"/>
                  </a:lnTo>
                  <a:lnTo>
                    <a:pt x="7474" y="2897"/>
                  </a:lnTo>
                  <a:lnTo>
                    <a:pt x="7566" y="2874"/>
                  </a:lnTo>
                  <a:lnTo>
                    <a:pt x="7613" y="2862"/>
                  </a:lnTo>
                  <a:lnTo>
                    <a:pt x="7648" y="2828"/>
                  </a:lnTo>
                  <a:lnTo>
                    <a:pt x="7671" y="2793"/>
                  </a:lnTo>
                  <a:lnTo>
                    <a:pt x="7706" y="2700"/>
                  </a:lnTo>
                  <a:lnTo>
                    <a:pt x="7717" y="2596"/>
                  </a:lnTo>
                  <a:lnTo>
                    <a:pt x="7717" y="2468"/>
                  </a:lnTo>
                  <a:lnTo>
                    <a:pt x="7706" y="2329"/>
                  </a:lnTo>
                  <a:lnTo>
                    <a:pt x="7671" y="2202"/>
                  </a:lnTo>
                  <a:lnTo>
                    <a:pt x="7636" y="2063"/>
                  </a:lnTo>
                  <a:lnTo>
                    <a:pt x="7578" y="1912"/>
                  </a:lnTo>
                  <a:lnTo>
                    <a:pt x="7520" y="1762"/>
                  </a:lnTo>
                  <a:lnTo>
                    <a:pt x="7451" y="1611"/>
                  </a:lnTo>
                  <a:lnTo>
                    <a:pt x="7370" y="1449"/>
                  </a:lnTo>
                  <a:lnTo>
                    <a:pt x="7265" y="1287"/>
                  </a:lnTo>
                  <a:lnTo>
                    <a:pt x="7230" y="1240"/>
                  </a:lnTo>
                  <a:lnTo>
                    <a:pt x="7184" y="1217"/>
                  </a:lnTo>
                  <a:lnTo>
                    <a:pt x="7126" y="1194"/>
                  </a:lnTo>
                  <a:lnTo>
                    <a:pt x="7057" y="1194"/>
                  </a:lnTo>
                  <a:lnTo>
                    <a:pt x="6999" y="1205"/>
                  </a:lnTo>
                  <a:lnTo>
                    <a:pt x="6918" y="1229"/>
                  </a:lnTo>
                  <a:lnTo>
                    <a:pt x="6732" y="1298"/>
                  </a:lnTo>
                  <a:lnTo>
                    <a:pt x="6547" y="1379"/>
                  </a:lnTo>
                  <a:lnTo>
                    <a:pt x="6454" y="1402"/>
                  </a:lnTo>
                  <a:lnTo>
                    <a:pt x="5840" y="1460"/>
                  </a:lnTo>
                  <a:lnTo>
                    <a:pt x="5805" y="1078"/>
                  </a:lnTo>
                  <a:lnTo>
                    <a:pt x="5817" y="974"/>
                  </a:lnTo>
                  <a:lnTo>
                    <a:pt x="5852" y="788"/>
                  </a:lnTo>
                  <a:lnTo>
                    <a:pt x="5898" y="591"/>
                  </a:lnTo>
                  <a:lnTo>
                    <a:pt x="5898" y="522"/>
                  </a:lnTo>
                  <a:lnTo>
                    <a:pt x="5898" y="464"/>
                  </a:lnTo>
                  <a:lnTo>
                    <a:pt x="5886" y="394"/>
                  </a:lnTo>
                  <a:lnTo>
                    <a:pt x="5863" y="336"/>
                  </a:lnTo>
                  <a:lnTo>
                    <a:pt x="5817" y="290"/>
                  </a:lnTo>
                  <a:lnTo>
                    <a:pt x="5771" y="255"/>
                  </a:lnTo>
                  <a:lnTo>
                    <a:pt x="5597" y="197"/>
                  </a:lnTo>
                  <a:lnTo>
                    <a:pt x="5423" y="140"/>
                  </a:lnTo>
                  <a:lnTo>
                    <a:pt x="5261" y="93"/>
                  </a:lnTo>
                  <a:lnTo>
                    <a:pt x="5099" y="58"/>
                  </a:lnTo>
                  <a:lnTo>
                    <a:pt x="4948" y="24"/>
                  </a:lnTo>
                  <a:lnTo>
                    <a:pt x="4809" y="12"/>
                  </a:lnTo>
                  <a:lnTo>
                    <a:pt x="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5"/>
            <p:cNvSpPr/>
            <p:nvPr/>
          </p:nvSpPr>
          <p:spPr>
            <a:xfrm>
              <a:off x="1959200" y="3180450"/>
              <a:ext cx="223350" cy="243625"/>
            </a:xfrm>
            <a:custGeom>
              <a:rect b="b" l="l" r="r" t="t"/>
              <a:pathLst>
                <a:path extrusionOk="0" h="9745" w="8934">
                  <a:moveTo>
                    <a:pt x="5145" y="1"/>
                  </a:moveTo>
                  <a:lnTo>
                    <a:pt x="4913" y="12"/>
                  </a:lnTo>
                  <a:lnTo>
                    <a:pt x="4670" y="24"/>
                  </a:lnTo>
                  <a:lnTo>
                    <a:pt x="4427" y="47"/>
                  </a:lnTo>
                  <a:lnTo>
                    <a:pt x="4184" y="93"/>
                  </a:lnTo>
                  <a:lnTo>
                    <a:pt x="3940" y="140"/>
                  </a:lnTo>
                  <a:lnTo>
                    <a:pt x="3708" y="209"/>
                  </a:lnTo>
                  <a:lnTo>
                    <a:pt x="3477" y="279"/>
                  </a:lnTo>
                  <a:lnTo>
                    <a:pt x="3245" y="372"/>
                  </a:lnTo>
                  <a:lnTo>
                    <a:pt x="3025" y="464"/>
                  </a:lnTo>
                  <a:lnTo>
                    <a:pt x="2816" y="580"/>
                  </a:lnTo>
                  <a:lnTo>
                    <a:pt x="2596" y="708"/>
                  </a:lnTo>
                  <a:lnTo>
                    <a:pt x="2399" y="847"/>
                  </a:lnTo>
                  <a:lnTo>
                    <a:pt x="2191" y="997"/>
                  </a:lnTo>
                  <a:lnTo>
                    <a:pt x="1994" y="1159"/>
                  </a:lnTo>
                  <a:lnTo>
                    <a:pt x="1797" y="1333"/>
                  </a:lnTo>
                  <a:lnTo>
                    <a:pt x="1611" y="1519"/>
                  </a:lnTo>
                  <a:lnTo>
                    <a:pt x="1426" y="1716"/>
                  </a:lnTo>
                  <a:lnTo>
                    <a:pt x="1252" y="1924"/>
                  </a:lnTo>
                  <a:lnTo>
                    <a:pt x="1078" y="2144"/>
                  </a:lnTo>
                  <a:lnTo>
                    <a:pt x="928" y="2364"/>
                  </a:lnTo>
                  <a:lnTo>
                    <a:pt x="777" y="2584"/>
                  </a:lnTo>
                  <a:lnTo>
                    <a:pt x="650" y="2816"/>
                  </a:lnTo>
                  <a:lnTo>
                    <a:pt x="534" y="3048"/>
                  </a:lnTo>
                  <a:lnTo>
                    <a:pt x="418" y="3280"/>
                  </a:lnTo>
                  <a:lnTo>
                    <a:pt x="325" y="3523"/>
                  </a:lnTo>
                  <a:lnTo>
                    <a:pt x="244" y="3766"/>
                  </a:lnTo>
                  <a:lnTo>
                    <a:pt x="175" y="4010"/>
                  </a:lnTo>
                  <a:lnTo>
                    <a:pt x="117" y="4253"/>
                  </a:lnTo>
                  <a:lnTo>
                    <a:pt x="70" y="4508"/>
                  </a:lnTo>
                  <a:lnTo>
                    <a:pt x="36" y="4763"/>
                  </a:lnTo>
                  <a:lnTo>
                    <a:pt x="12" y="5018"/>
                  </a:lnTo>
                  <a:lnTo>
                    <a:pt x="1" y="5284"/>
                  </a:lnTo>
                  <a:lnTo>
                    <a:pt x="12" y="5551"/>
                  </a:lnTo>
                  <a:lnTo>
                    <a:pt x="24" y="5817"/>
                  </a:lnTo>
                  <a:lnTo>
                    <a:pt x="47" y="6084"/>
                  </a:lnTo>
                  <a:lnTo>
                    <a:pt x="82" y="6350"/>
                  </a:lnTo>
                  <a:lnTo>
                    <a:pt x="128" y="6605"/>
                  </a:lnTo>
                  <a:lnTo>
                    <a:pt x="175" y="6848"/>
                  </a:lnTo>
                  <a:lnTo>
                    <a:pt x="233" y="7080"/>
                  </a:lnTo>
                  <a:lnTo>
                    <a:pt x="291" y="7312"/>
                  </a:lnTo>
                  <a:lnTo>
                    <a:pt x="360" y="7520"/>
                  </a:lnTo>
                  <a:lnTo>
                    <a:pt x="441" y="7729"/>
                  </a:lnTo>
                  <a:lnTo>
                    <a:pt x="534" y="7926"/>
                  </a:lnTo>
                  <a:lnTo>
                    <a:pt x="627" y="8111"/>
                  </a:lnTo>
                  <a:lnTo>
                    <a:pt x="719" y="8297"/>
                  </a:lnTo>
                  <a:lnTo>
                    <a:pt x="835" y="8459"/>
                  </a:lnTo>
                  <a:lnTo>
                    <a:pt x="951" y="8621"/>
                  </a:lnTo>
                  <a:lnTo>
                    <a:pt x="1067" y="8760"/>
                  </a:lnTo>
                  <a:lnTo>
                    <a:pt x="1206" y="8899"/>
                  </a:lnTo>
                  <a:lnTo>
                    <a:pt x="1345" y="9026"/>
                  </a:lnTo>
                  <a:lnTo>
                    <a:pt x="1461" y="9131"/>
                  </a:lnTo>
                  <a:lnTo>
                    <a:pt x="1588" y="9223"/>
                  </a:lnTo>
                  <a:lnTo>
                    <a:pt x="1716" y="9305"/>
                  </a:lnTo>
                  <a:lnTo>
                    <a:pt x="1843" y="9386"/>
                  </a:lnTo>
                  <a:lnTo>
                    <a:pt x="1982" y="9455"/>
                  </a:lnTo>
                  <a:lnTo>
                    <a:pt x="2121" y="9513"/>
                  </a:lnTo>
                  <a:lnTo>
                    <a:pt x="2272" y="9571"/>
                  </a:lnTo>
                  <a:lnTo>
                    <a:pt x="2422" y="9617"/>
                  </a:lnTo>
                  <a:lnTo>
                    <a:pt x="2573" y="9652"/>
                  </a:lnTo>
                  <a:lnTo>
                    <a:pt x="2724" y="9687"/>
                  </a:lnTo>
                  <a:lnTo>
                    <a:pt x="2886" y="9710"/>
                  </a:lnTo>
                  <a:lnTo>
                    <a:pt x="3048" y="9733"/>
                  </a:lnTo>
                  <a:lnTo>
                    <a:pt x="3222" y="9745"/>
                  </a:lnTo>
                  <a:lnTo>
                    <a:pt x="3396" y="9745"/>
                  </a:lnTo>
                  <a:lnTo>
                    <a:pt x="3569" y="9733"/>
                  </a:lnTo>
                  <a:lnTo>
                    <a:pt x="3755" y="9722"/>
                  </a:lnTo>
                  <a:lnTo>
                    <a:pt x="3998" y="9698"/>
                  </a:lnTo>
                  <a:lnTo>
                    <a:pt x="4230" y="9664"/>
                  </a:lnTo>
                  <a:lnTo>
                    <a:pt x="4473" y="9617"/>
                  </a:lnTo>
                  <a:lnTo>
                    <a:pt x="4716" y="9548"/>
                  </a:lnTo>
                  <a:lnTo>
                    <a:pt x="4960" y="9478"/>
                  </a:lnTo>
                  <a:lnTo>
                    <a:pt x="5203" y="9386"/>
                  </a:lnTo>
                  <a:lnTo>
                    <a:pt x="5458" y="9293"/>
                  </a:lnTo>
                  <a:lnTo>
                    <a:pt x="5701" y="9177"/>
                  </a:lnTo>
                  <a:lnTo>
                    <a:pt x="5910" y="9142"/>
                  </a:lnTo>
                  <a:lnTo>
                    <a:pt x="6072" y="9084"/>
                  </a:lnTo>
                  <a:lnTo>
                    <a:pt x="6188" y="9026"/>
                  </a:lnTo>
                  <a:lnTo>
                    <a:pt x="6234" y="9003"/>
                  </a:lnTo>
                  <a:lnTo>
                    <a:pt x="6269" y="8969"/>
                  </a:lnTo>
                  <a:lnTo>
                    <a:pt x="6304" y="8934"/>
                  </a:lnTo>
                  <a:lnTo>
                    <a:pt x="6327" y="8887"/>
                  </a:lnTo>
                  <a:lnTo>
                    <a:pt x="6362" y="8760"/>
                  </a:lnTo>
                  <a:lnTo>
                    <a:pt x="6385" y="8598"/>
                  </a:lnTo>
                  <a:lnTo>
                    <a:pt x="6396" y="8401"/>
                  </a:lnTo>
                  <a:lnTo>
                    <a:pt x="6396" y="8181"/>
                  </a:lnTo>
                  <a:lnTo>
                    <a:pt x="6373" y="7984"/>
                  </a:lnTo>
                  <a:lnTo>
                    <a:pt x="6350" y="7822"/>
                  </a:lnTo>
                  <a:lnTo>
                    <a:pt x="6304" y="7694"/>
                  </a:lnTo>
                  <a:lnTo>
                    <a:pt x="6281" y="7636"/>
                  </a:lnTo>
                  <a:lnTo>
                    <a:pt x="6246" y="7601"/>
                  </a:lnTo>
                  <a:lnTo>
                    <a:pt x="6211" y="7555"/>
                  </a:lnTo>
                  <a:lnTo>
                    <a:pt x="6176" y="7532"/>
                  </a:lnTo>
                  <a:lnTo>
                    <a:pt x="6130" y="7509"/>
                  </a:lnTo>
                  <a:lnTo>
                    <a:pt x="6084" y="7485"/>
                  </a:lnTo>
                  <a:lnTo>
                    <a:pt x="5991" y="7485"/>
                  </a:lnTo>
                  <a:lnTo>
                    <a:pt x="5887" y="7509"/>
                  </a:lnTo>
                  <a:lnTo>
                    <a:pt x="5782" y="7555"/>
                  </a:lnTo>
                  <a:lnTo>
                    <a:pt x="5690" y="7625"/>
                  </a:lnTo>
                  <a:lnTo>
                    <a:pt x="5585" y="7717"/>
                  </a:lnTo>
                  <a:lnTo>
                    <a:pt x="5493" y="7810"/>
                  </a:lnTo>
                  <a:lnTo>
                    <a:pt x="5400" y="7891"/>
                  </a:lnTo>
                  <a:lnTo>
                    <a:pt x="5319" y="7937"/>
                  </a:lnTo>
                  <a:lnTo>
                    <a:pt x="5249" y="7972"/>
                  </a:lnTo>
                  <a:lnTo>
                    <a:pt x="5064" y="8088"/>
                  </a:lnTo>
                  <a:lnTo>
                    <a:pt x="4890" y="8192"/>
                  </a:lnTo>
                  <a:lnTo>
                    <a:pt x="4716" y="8285"/>
                  </a:lnTo>
                  <a:lnTo>
                    <a:pt x="4554" y="8354"/>
                  </a:lnTo>
                  <a:lnTo>
                    <a:pt x="4392" y="8412"/>
                  </a:lnTo>
                  <a:lnTo>
                    <a:pt x="4230" y="8459"/>
                  </a:lnTo>
                  <a:lnTo>
                    <a:pt x="4079" y="8494"/>
                  </a:lnTo>
                  <a:lnTo>
                    <a:pt x="3917" y="8517"/>
                  </a:lnTo>
                  <a:lnTo>
                    <a:pt x="3616" y="8528"/>
                  </a:lnTo>
                  <a:lnTo>
                    <a:pt x="3326" y="8517"/>
                  </a:lnTo>
                  <a:lnTo>
                    <a:pt x="3048" y="8482"/>
                  </a:lnTo>
                  <a:lnTo>
                    <a:pt x="2921" y="8447"/>
                  </a:lnTo>
                  <a:lnTo>
                    <a:pt x="2793" y="8412"/>
                  </a:lnTo>
                  <a:lnTo>
                    <a:pt x="2666" y="8378"/>
                  </a:lnTo>
                  <a:lnTo>
                    <a:pt x="2550" y="8331"/>
                  </a:lnTo>
                  <a:lnTo>
                    <a:pt x="2434" y="8273"/>
                  </a:lnTo>
                  <a:lnTo>
                    <a:pt x="2318" y="8215"/>
                  </a:lnTo>
                  <a:lnTo>
                    <a:pt x="2214" y="8146"/>
                  </a:lnTo>
                  <a:lnTo>
                    <a:pt x="2121" y="8076"/>
                  </a:lnTo>
                  <a:lnTo>
                    <a:pt x="2017" y="7995"/>
                  </a:lnTo>
                  <a:lnTo>
                    <a:pt x="1924" y="7914"/>
                  </a:lnTo>
                  <a:lnTo>
                    <a:pt x="1774" y="7740"/>
                  </a:lnTo>
                  <a:lnTo>
                    <a:pt x="1635" y="7555"/>
                  </a:lnTo>
                  <a:lnTo>
                    <a:pt x="1507" y="7358"/>
                  </a:lnTo>
                  <a:lnTo>
                    <a:pt x="1403" y="7138"/>
                  </a:lnTo>
                  <a:lnTo>
                    <a:pt x="1322" y="6906"/>
                  </a:lnTo>
                  <a:lnTo>
                    <a:pt x="1252" y="6663"/>
                  </a:lnTo>
                  <a:lnTo>
                    <a:pt x="1206" y="6408"/>
                  </a:lnTo>
                  <a:lnTo>
                    <a:pt x="1171" y="6130"/>
                  </a:lnTo>
                  <a:lnTo>
                    <a:pt x="1159" y="5910"/>
                  </a:lnTo>
                  <a:lnTo>
                    <a:pt x="1148" y="5701"/>
                  </a:lnTo>
                  <a:lnTo>
                    <a:pt x="1159" y="5493"/>
                  </a:lnTo>
                  <a:lnTo>
                    <a:pt x="1171" y="5273"/>
                  </a:lnTo>
                  <a:lnTo>
                    <a:pt x="1194" y="5064"/>
                  </a:lnTo>
                  <a:lnTo>
                    <a:pt x="1229" y="4855"/>
                  </a:lnTo>
                  <a:lnTo>
                    <a:pt x="1264" y="4658"/>
                  </a:lnTo>
                  <a:lnTo>
                    <a:pt x="1310" y="4450"/>
                  </a:lnTo>
                  <a:lnTo>
                    <a:pt x="1368" y="4241"/>
                  </a:lnTo>
                  <a:lnTo>
                    <a:pt x="1438" y="4044"/>
                  </a:lnTo>
                  <a:lnTo>
                    <a:pt x="1519" y="3836"/>
                  </a:lnTo>
                  <a:lnTo>
                    <a:pt x="1600" y="3639"/>
                  </a:lnTo>
                  <a:lnTo>
                    <a:pt x="1692" y="3442"/>
                  </a:lnTo>
                  <a:lnTo>
                    <a:pt x="1797" y="3245"/>
                  </a:lnTo>
                  <a:lnTo>
                    <a:pt x="1913" y="3048"/>
                  </a:lnTo>
                  <a:lnTo>
                    <a:pt x="2028" y="2851"/>
                  </a:lnTo>
                  <a:lnTo>
                    <a:pt x="2167" y="2654"/>
                  </a:lnTo>
                  <a:lnTo>
                    <a:pt x="2318" y="2469"/>
                  </a:lnTo>
                  <a:lnTo>
                    <a:pt x="2457" y="2295"/>
                  </a:lnTo>
                  <a:lnTo>
                    <a:pt x="2608" y="2133"/>
                  </a:lnTo>
                  <a:lnTo>
                    <a:pt x="2770" y="1982"/>
                  </a:lnTo>
                  <a:lnTo>
                    <a:pt x="2921" y="1855"/>
                  </a:lnTo>
                  <a:lnTo>
                    <a:pt x="3094" y="1727"/>
                  </a:lnTo>
                  <a:lnTo>
                    <a:pt x="3257" y="1623"/>
                  </a:lnTo>
                  <a:lnTo>
                    <a:pt x="3430" y="1530"/>
                  </a:lnTo>
                  <a:lnTo>
                    <a:pt x="3604" y="1449"/>
                  </a:lnTo>
                  <a:lnTo>
                    <a:pt x="3778" y="1380"/>
                  </a:lnTo>
                  <a:lnTo>
                    <a:pt x="3963" y="1322"/>
                  </a:lnTo>
                  <a:lnTo>
                    <a:pt x="4149" y="1275"/>
                  </a:lnTo>
                  <a:lnTo>
                    <a:pt x="4346" y="1252"/>
                  </a:lnTo>
                  <a:lnTo>
                    <a:pt x="4543" y="1229"/>
                  </a:lnTo>
                  <a:lnTo>
                    <a:pt x="4740" y="1229"/>
                  </a:lnTo>
                  <a:lnTo>
                    <a:pt x="5076" y="1240"/>
                  </a:lnTo>
                  <a:lnTo>
                    <a:pt x="5400" y="1275"/>
                  </a:lnTo>
                  <a:lnTo>
                    <a:pt x="5713" y="1345"/>
                  </a:lnTo>
                  <a:lnTo>
                    <a:pt x="5852" y="1380"/>
                  </a:lnTo>
                  <a:lnTo>
                    <a:pt x="5991" y="1426"/>
                  </a:lnTo>
                  <a:lnTo>
                    <a:pt x="6130" y="1484"/>
                  </a:lnTo>
                  <a:lnTo>
                    <a:pt x="6257" y="1542"/>
                  </a:lnTo>
                  <a:lnTo>
                    <a:pt x="6385" y="1600"/>
                  </a:lnTo>
                  <a:lnTo>
                    <a:pt x="6501" y="1669"/>
                  </a:lnTo>
                  <a:lnTo>
                    <a:pt x="6617" y="1750"/>
                  </a:lnTo>
                  <a:lnTo>
                    <a:pt x="6721" y="1831"/>
                  </a:lnTo>
                  <a:lnTo>
                    <a:pt x="6825" y="1912"/>
                  </a:lnTo>
                  <a:lnTo>
                    <a:pt x="6929" y="2005"/>
                  </a:lnTo>
                  <a:lnTo>
                    <a:pt x="7092" y="2167"/>
                  </a:lnTo>
                  <a:lnTo>
                    <a:pt x="7231" y="2341"/>
                  </a:lnTo>
                  <a:lnTo>
                    <a:pt x="7347" y="2527"/>
                  </a:lnTo>
                  <a:lnTo>
                    <a:pt x="7451" y="2724"/>
                  </a:lnTo>
                  <a:lnTo>
                    <a:pt x="7544" y="2932"/>
                  </a:lnTo>
                  <a:lnTo>
                    <a:pt x="7601" y="3152"/>
                  </a:lnTo>
                  <a:lnTo>
                    <a:pt x="7659" y="3384"/>
                  </a:lnTo>
                  <a:lnTo>
                    <a:pt x="7683" y="3639"/>
                  </a:lnTo>
                  <a:lnTo>
                    <a:pt x="7694" y="3847"/>
                  </a:lnTo>
                  <a:lnTo>
                    <a:pt x="7694" y="4044"/>
                  </a:lnTo>
                  <a:lnTo>
                    <a:pt x="7683" y="4241"/>
                  </a:lnTo>
                  <a:lnTo>
                    <a:pt x="7648" y="4438"/>
                  </a:lnTo>
                  <a:lnTo>
                    <a:pt x="7613" y="4624"/>
                  </a:lnTo>
                  <a:lnTo>
                    <a:pt x="7555" y="4809"/>
                  </a:lnTo>
                  <a:lnTo>
                    <a:pt x="7497" y="4983"/>
                  </a:lnTo>
                  <a:lnTo>
                    <a:pt x="7416" y="5157"/>
                  </a:lnTo>
                  <a:lnTo>
                    <a:pt x="7323" y="5319"/>
                  </a:lnTo>
                  <a:lnTo>
                    <a:pt x="7231" y="5458"/>
                  </a:lnTo>
                  <a:lnTo>
                    <a:pt x="7126" y="5585"/>
                  </a:lnTo>
                  <a:lnTo>
                    <a:pt x="7022" y="5690"/>
                  </a:lnTo>
                  <a:lnTo>
                    <a:pt x="6906" y="5771"/>
                  </a:lnTo>
                  <a:lnTo>
                    <a:pt x="6790" y="5829"/>
                  </a:lnTo>
                  <a:lnTo>
                    <a:pt x="6663" y="5863"/>
                  </a:lnTo>
                  <a:lnTo>
                    <a:pt x="6536" y="5887"/>
                  </a:lnTo>
                  <a:lnTo>
                    <a:pt x="6489" y="5887"/>
                  </a:lnTo>
                  <a:lnTo>
                    <a:pt x="6454" y="5875"/>
                  </a:lnTo>
                  <a:lnTo>
                    <a:pt x="6420" y="5863"/>
                  </a:lnTo>
                  <a:lnTo>
                    <a:pt x="6385" y="5840"/>
                  </a:lnTo>
                  <a:lnTo>
                    <a:pt x="6315" y="5759"/>
                  </a:lnTo>
                  <a:lnTo>
                    <a:pt x="6246" y="5655"/>
                  </a:lnTo>
                  <a:lnTo>
                    <a:pt x="6188" y="5516"/>
                  </a:lnTo>
                  <a:lnTo>
                    <a:pt x="6142" y="5330"/>
                  </a:lnTo>
                  <a:lnTo>
                    <a:pt x="6084" y="5133"/>
                  </a:lnTo>
                  <a:lnTo>
                    <a:pt x="6049" y="4890"/>
                  </a:lnTo>
                  <a:lnTo>
                    <a:pt x="5991" y="4612"/>
                  </a:lnTo>
                  <a:lnTo>
                    <a:pt x="5933" y="4369"/>
                  </a:lnTo>
                  <a:lnTo>
                    <a:pt x="5875" y="4160"/>
                  </a:lnTo>
                  <a:lnTo>
                    <a:pt x="5794" y="3975"/>
                  </a:lnTo>
                  <a:lnTo>
                    <a:pt x="5713" y="3813"/>
                  </a:lnTo>
                  <a:lnTo>
                    <a:pt x="5632" y="3685"/>
                  </a:lnTo>
                  <a:lnTo>
                    <a:pt x="5528" y="3592"/>
                  </a:lnTo>
                  <a:lnTo>
                    <a:pt x="5481" y="3558"/>
                  </a:lnTo>
                  <a:lnTo>
                    <a:pt x="5423" y="3523"/>
                  </a:lnTo>
                  <a:lnTo>
                    <a:pt x="5342" y="3477"/>
                  </a:lnTo>
                  <a:lnTo>
                    <a:pt x="5249" y="3442"/>
                  </a:lnTo>
                  <a:lnTo>
                    <a:pt x="5157" y="3419"/>
                  </a:lnTo>
                  <a:lnTo>
                    <a:pt x="5052" y="3396"/>
                  </a:lnTo>
                  <a:lnTo>
                    <a:pt x="4960" y="3384"/>
                  </a:lnTo>
                  <a:lnTo>
                    <a:pt x="4856" y="3372"/>
                  </a:lnTo>
                  <a:lnTo>
                    <a:pt x="4647" y="3372"/>
                  </a:lnTo>
                  <a:lnTo>
                    <a:pt x="4508" y="3396"/>
                  </a:lnTo>
                  <a:lnTo>
                    <a:pt x="4380" y="3419"/>
                  </a:lnTo>
                  <a:lnTo>
                    <a:pt x="4276" y="3465"/>
                  </a:lnTo>
                  <a:lnTo>
                    <a:pt x="4195" y="3511"/>
                  </a:lnTo>
                  <a:lnTo>
                    <a:pt x="4126" y="3581"/>
                  </a:lnTo>
                  <a:lnTo>
                    <a:pt x="4068" y="3662"/>
                  </a:lnTo>
                  <a:lnTo>
                    <a:pt x="4033" y="3743"/>
                  </a:lnTo>
                  <a:lnTo>
                    <a:pt x="4010" y="3847"/>
                  </a:lnTo>
                  <a:lnTo>
                    <a:pt x="4033" y="4021"/>
                  </a:lnTo>
                  <a:lnTo>
                    <a:pt x="4068" y="4183"/>
                  </a:lnTo>
                  <a:lnTo>
                    <a:pt x="4091" y="4311"/>
                  </a:lnTo>
                  <a:lnTo>
                    <a:pt x="4126" y="4415"/>
                  </a:lnTo>
                  <a:lnTo>
                    <a:pt x="4137" y="4519"/>
                  </a:lnTo>
                  <a:lnTo>
                    <a:pt x="4149" y="4635"/>
                  </a:lnTo>
                  <a:lnTo>
                    <a:pt x="4149" y="4763"/>
                  </a:lnTo>
                  <a:lnTo>
                    <a:pt x="4137" y="4902"/>
                  </a:lnTo>
                  <a:lnTo>
                    <a:pt x="4114" y="5064"/>
                  </a:lnTo>
                  <a:lnTo>
                    <a:pt x="4079" y="5226"/>
                  </a:lnTo>
                  <a:lnTo>
                    <a:pt x="3987" y="5597"/>
                  </a:lnTo>
                  <a:lnTo>
                    <a:pt x="3929" y="5817"/>
                  </a:lnTo>
                  <a:lnTo>
                    <a:pt x="3871" y="6002"/>
                  </a:lnTo>
                  <a:lnTo>
                    <a:pt x="3801" y="6153"/>
                  </a:lnTo>
                  <a:lnTo>
                    <a:pt x="3732" y="6281"/>
                  </a:lnTo>
                  <a:lnTo>
                    <a:pt x="3662" y="6385"/>
                  </a:lnTo>
                  <a:lnTo>
                    <a:pt x="3581" y="6466"/>
                  </a:lnTo>
                  <a:lnTo>
                    <a:pt x="3500" y="6512"/>
                  </a:lnTo>
                  <a:lnTo>
                    <a:pt x="3419" y="6535"/>
                  </a:lnTo>
                  <a:lnTo>
                    <a:pt x="3361" y="6524"/>
                  </a:lnTo>
                  <a:lnTo>
                    <a:pt x="3303" y="6512"/>
                  </a:lnTo>
                  <a:lnTo>
                    <a:pt x="3245" y="6466"/>
                  </a:lnTo>
                  <a:lnTo>
                    <a:pt x="3210" y="6420"/>
                  </a:lnTo>
                  <a:lnTo>
                    <a:pt x="3175" y="6338"/>
                  </a:lnTo>
                  <a:lnTo>
                    <a:pt x="3141" y="6257"/>
                  </a:lnTo>
                  <a:lnTo>
                    <a:pt x="3118" y="6153"/>
                  </a:lnTo>
                  <a:lnTo>
                    <a:pt x="3106" y="6026"/>
                  </a:lnTo>
                  <a:lnTo>
                    <a:pt x="3094" y="5852"/>
                  </a:lnTo>
                  <a:lnTo>
                    <a:pt x="3106" y="5678"/>
                  </a:lnTo>
                  <a:lnTo>
                    <a:pt x="3118" y="5493"/>
                  </a:lnTo>
                  <a:lnTo>
                    <a:pt x="3141" y="5307"/>
                  </a:lnTo>
                  <a:lnTo>
                    <a:pt x="3175" y="5110"/>
                  </a:lnTo>
                  <a:lnTo>
                    <a:pt x="3222" y="4902"/>
                  </a:lnTo>
                  <a:lnTo>
                    <a:pt x="3280" y="4705"/>
                  </a:lnTo>
                  <a:lnTo>
                    <a:pt x="3349" y="4485"/>
                  </a:lnTo>
                  <a:lnTo>
                    <a:pt x="3442" y="4253"/>
                  </a:lnTo>
                  <a:lnTo>
                    <a:pt x="3546" y="4033"/>
                  </a:lnTo>
                  <a:lnTo>
                    <a:pt x="3651" y="3836"/>
                  </a:lnTo>
                  <a:lnTo>
                    <a:pt x="3766" y="3650"/>
                  </a:lnTo>
                  <a:lnTo>
                    <a:pt x="3882" y="3488"/>
                  </a:lnTo>
                  <a:lnTo>
                    <a:pt x="4010" y="3349"/>
                  </a:lnTo>
                  <a:lnTo>
                    <a:pt x="4149" y="3222"/>
                  </a:lnTo>
                  <a:lnTo>
                    <a:pt x="4288" y="3117"/>
                  </a:lnTo>
                  <a:lnTo>
                    <a:pt x="4311" y="3094"/>
                  </a:lnTo>
                  <a:lnTo>
                    <a:pt x="4323" y="3060"/>
                  </a:lnTo>
                  <a:lnTo>
                    <a:pt x="4392" y="3002"/>
                  </a:lnTo>
                  <a:lnTo>
                    <a:pt x="4496" y="2955"/>
                  </a:lnTo>
                  <a:lnTo>
                    <a:pt x="4635" y="2909"/>
                  </a:lnTo>
                  <a:lnTo>
                    <a:pt x="4751" y="2874"/>
                  </a:lnTo>
                  <a:lnTo>
                    <a:pt x="4821" y="2828"/>
                  </a:lnTo>
                  <a:lnTo>
                    <a:pt x="4844" y="2805"/>
                  </a:lnTo>
                  <a:lnTo>
                    <a:pt x="4867" y="2781"/>
                  </a:lnTo>
                  <a:lnTo>
                    <a:pt x="4867" y="2758"/>
                  </a:lnTo>
                  <a:lnTo>
                    <a:pt x="4856" y="2724"/>
                  </a:lnTo>
                  <a:lnTo>
                    <a:pt x="4786" y="2561"/>
                  </a:lnTo>
                  <a:lnTo>
                    <a:pt x="4705" y="2422"/>
                  </a:lnTo>
                  <a:lnTo>
                    <a:pt x="4612" y="2306"/>
                  </a:lnTo>
                  <a:lnTo>
                    <a:pt x="4520" y="2214"/>
                  </a:lnTo>
                  <a:lnTo>
                    <a:pt x="4427" y="2133"/>
                  </a:lnTo>
                  <a:lnTo>
                    <a:pt x="4323" y="2086"/>
                  </a:lnTo>
                  <a:lnTo>
                    <a:pt x="4207" y="2063"/>
                  </a:lnTo>
                  <a:lnTo>
                    <a:pt x="4091" y="2063"/>
                  </a:lnTo>
                  <a:lnTo>
                    <a:pt x="3975" y="2086"/>
                  </a:lnTo>
                  <a:lnTo>
                    <a:pt x="3836" y="2144"/>
                  </a:lnTo>
                  <a:lnTo>
                    <a:pt x="3720" y="2202"/>
                  </a:lnTo>
                  <a:lnTo>
                    <a:pt x="3604" y="2272"/>
                  </a:lnTo>
                  <a:lnTo>
                    <a:pt x="3500" y="2353"/>
                  </a:lnTo>
                  <a:lnTo>
                    <a:pt x="3384" y="2434"/>
                  </a:lnTo>
                  <a:lnTo>
                    <a:pt x="3175" y="2619"/>
                  </a:lnTo>
                  <a:lnTo>
                    <a:pt x="2979" y="2828"/>
                  </a:lnTo>
                  <a:lnTo>
                    <a:pt x="2793" y="3071"/>
                  </a:lnTo>
                  <a:lnTo>
                    <a:pt x="2619" y="3349"/>
                  </a:lnTo>
                  <a:lnTo>
                    <a:pt x="2446" y="3639"/>
                  </a:lnTo>
                  <a:lnTo>
                    <a:pt x="2295" y="3963"/>
                  </a:lnTo>
                  <a:lnTo>
                    <a:pt x="2156" y="4299"/>
                  </a:lnTo>
                  <a:lnTo>
                    <a:pt x="2040" y="4635"/>
                  </a:lnTo>
                  <a:lnTo>
                    <a:pt x="1936" y="4960"/>
                  </a:lnTo>
                  <a:lnTo>
                    <a:pt x="1866" y="5273"/>
                  </a:lnTo>
                  <a:lnTo>
                    <a:pt x="1808" y="5597"/>
                  </a:lnTo>
                  <a:lnTo>
                    <a:pt x="1785" y="5910"/>
                  </a:lnTo>
                  <a:lnTo>
                    <a:pt x="1774" y="6211"/>
                  </a:lnTo>
                  <a:lnTo>
                    <a:pt x="1785" y="6512"/>
                  </a:lnTo>
                  <a:lnTo>
                    <a:pt x="1808" y="6721"/>
                  </a:lnTo>
                  <a:lnTo>
                    <a:pt x="1843" y="6906"/>
                  </a:lnTo>
                  <a:lnTo>
                    <a:pt x="1889" y="7080"/>
                  </a:lnTo>
                  <a:lnTo>
                    <a:pt x="1936" y="7242"/>
                  </a:lnTo>
                  <a:lnTo>
                    <a:pt x="1994" y="7381"/>
                  </a:lnTo>
                  <a:lnTo>
                    <a:pt x="2063" y="7520"/>
                  </a:lnTo>
                  <a:lnTo>
                    <a:pt x="2144" y="7636"/>
                  </a:lnTo>
                  <a:lnTo>
                    <a:pt x="2237" y="7740"/>
                  </a:lnTo>
                  <a:lnTo>
                    <a:pt x="2341" y="7822"/>
                  </a:lnTo>
                  <a:lnTo>
                    <a:pt x="2446" y="7903"/>
                  </a:lnTo>
                  <a:lnTo>
                    <a:pt x="2561" y="7961"/>
                  </a:lnTo>
                  <a:lnTo>
                    <a:pt x="2700" y="8007"/>
                  </a:lnTo>
                  <a:lnTo>
                    <a:pt x="2839" y="8042"/>
                  </a:lnTo>
                  <a:lnTo>
                    <a:pt x="2979" y="8065"/>
                  </a:lnTo>
                  <a:lnTo>
                    <a:pt x="3141" y="8076"/>
                  </a:lnTo>
                  <a:lnTo>
                    <a:pt x="3315" y="8065"/>
                  </a:lnTo>
                  <a:lnTo>
                    <a:pt x="3454" y="8042"/>
                  </a:lnTo>
                  <a:lnTo>
                    <a:pt x="3604" y="7995"/>
                  </a:lnTo>
                  <a:lnTo>
                    <a:pt x="3743" y="7937"/>
                  </a:lnTo>
                  <a:lnTo>
                    <a:pt x="3882" y="7845"/>
                  </a:lnTo>
                  <a:lnTo>
                    <a:pt x="4021" y="7729"/>
                  </a:lnTo>
                  <a:lnTo>
                    <a:pt x="4149" y="7601"/>
                  </a:lnTo>
                  <a:lnTo>
                    <a:pt x="4276" y="7451"/>
                  </a:lnTo>
                  <a:lnTo>
                    <a:pt x="4392" y="7277"/>
                  </a:lnTo>
                  <a:lnTo>
                    <a:pt x="4531" y="7045"/>
                  </a:lnTo>
                  <a:lnTo>
                    <a:pt x="4682" y="6744"/>
                  </a:lnTo>
                  <a:lnTo>
                    <a:pt x="4856" y="6362"/>
                  </a:lnTo>
                  <a:lnTo>
                    <a:pt x="5052" y="5898"/>
                  </a:lnTo>
                  <a:lnTo>
                    <a:pt x="5110" y="6072"/>
                  </a:lnTo>
                  <a:lnTo>
                    <a:pt x="5168" y="6223"/>
                  </a:lnTo>
                  <a:lnTo>
                    <a:pt x="5226" y="6373"/>
                  </a:lnTo>
                  <a:lnTo>
                    <a:pt x="5307" y="6501"/>
                  </a:lnTo>
                  <a:lnTo>
                    <a:pt x="5377" y="6628"/>
                  </a:lnTo>
                  <a:lnTo>
                    <a:pt x="5458" y="6744"/>
                  </a:lnTo>
                  <a:lnTo>
                    <a:pt x="5551" y="6837"/>
                  </a:lnTo>
                  <a:lnTo>
                    <a:pt x="5655" y="6929"/>
                  </a:lnTo>
                  <a:lnTo>
                    <a:pt x="5748" y="6999"/>
                  </a:lnTo>
                  <a:lnTo>
                    <a:pt x="5864" y="7068"/>
                  </a:lnTo>
                  <a:lnTo>
                    <a:pt x="5979" y="7115"/>
                  </a:lnTo>
                  <a:lnTo>
                    <a:pt x="6095" y="7161"/>
                  </a:lnTo>
                  <a:lnTo>
                    <a:pt x="6223" y="7184"/>
                  </a:lnTo>
                  <a:lnTo>
                    <a:pt x="6362" y="7207"/>
                  </a:lnTo>
                  <a:lnTo>
                    <a:pt x="6640" y="7207"/>
                  </a:lnTo>
                  <a:lnTo>
                    <a:pt x="6790" y="7184"/>
                  </a:lnTo>
                  <a:lnTo>
                    <a:pt x="6929" y="7161"/>
                  </a:lnTo>
                  <a:lnTo>
                    <a:pt x="7057" y="7138"/>
                  </a:lnTo>
                  <a:lnTo>
                    <a:pt x="7184" y="7092"/>
                  </a:lnTo>
                  <a:lnTo>
                    <a:pt x="7312" y="7045"/>
                  </a:lnTo>
                  <a:lnTo>
                    <a:pt x="7439" y="6999"/>
                  </a:lnTo>
                  <a:lnTo>
                    <a:pt x="7555" y="6929"/>
                  </a:lnTo>
                  <a:lnTo>
                    <a:pt x="7671" y="6860"/>
                  </a:lnTo>
                  <a:lnTo>
                    <a:pt x="7775" y="6790"/>
                  </a:lnTo>
                  <a:lnTo>
                    <a:pt x="7880" y="6709"/>
                  </a:lnTo>
                  <a:lnTo>
                    <a:pt x="7984" y="6617"/>
                  </a:lnTo>
                  <a:lnTo>
                    <a:pt x="8076" y="6512"/>
                  </a:lnTo>
                  <a:lnTo>
                    <a:pt x="8169" y="6408"/>
                  </a:lnTo>
                  <a:lnTo>
                    <a:pt x="8262" y="6292"/>
                  </a:lnTo>
                  <a:lnTo>
                    <a:pt x="8343" y="6165"/>
                  </a:lnTo>
                  <a:lnTo>
                    <a:pt x="8424" y="6037"/>
                  </a:lnTo>
                  <a:lnTo>
                    <a:pt x="8563" y="5782"/>
                  </a:lnTo>
                  <a:lnTo>
                    <a:pt x="8679" y="5516"/>
                  </a:lnTo>
                  <a:lnTo>
                    <a:pt x="8783" y="5226"/>
                  </a:lnTo>
                  <a:lnTo>
                    <a:pt x="8853" y="4937"/>
                  </a:lnTo>
                  <a:lnTo>
                    <a:pt x="8899" y="4635"/>
                  </a:lnTo>
                  <a:lnTo>
                    <a:pt x="8934" y="4322"/>
                  </a:lnTo>
                  <a:lnTo>
                    <a:pt x="8934" y="3998"/>
                  </a:lnTo>
                  <a:lnTo>
                    <a:pt x="8922" y="3662"/>
                  </a:lnTo>
                  <a:lnTo>
                    <a:pt x="8899" y="3465"/>
                  </a:lnTo>
                  <a:lnTo>
                    <a:pt x="8876" y="3268"/>
                  </a:lnTo>
                  <a:lnTo>
                    <a:pt x="8841" y="3083"/>
                  </a:lnTo>
                  <a:lnTo>
                    <a:pt x="8795" y="2897"/>
                  </a:lnTo>
                  <a:lnTo>
                    <a:pt x="8749" y="2712"/>
                  </a:lnTo>
                  <a:lnTo>
                    <a:pt x="8691" y="2538"/>
                  </a:lnTo>
                  <a:lnTo>
                    <a:pt x="8633" y="2364"/>
                  </a:lnTo>
                  <a:lnTo>
                    <a:pt x="8563" y="2202"/>
                  </a:lnTo>
                  <a:lnTo>
                    <a:pt x="8494" y="2040"/>
                  </a:lnTo>
                  <a:lnTo>
                    <a:pt x="8401" y="1889"/>
                  </a:lnTo>
                  <a:lnTo>
                    <a:pt x="8320" y="1739"/>
                  </a:lnTo>
                  <a:lnTo>
                    <a:pt x="8216" y="1588"/>
                  </a:lnTo>
                  <a:lnTo>
                    <a:pt x="8123" y="1449"/>
                  </a:lnTo>
                  <a:lnTo>
                    <a:pt x="8007" y="1310"/>
                  </a:lnTo>
                  <a:lnTo>
                    <a:pt x="7891" y="1171"/>
                  </a:lnTo>
                  <a:lnTo>
                    <a:pt x="7764" y="1044"/>
                  </a:lnTo>
                  <a:lnTo>
                    <a:pt x="7613" y="904"/>
                  </a:lnTo>
                  <a:lnTo>
                    <a:pt x="7462" y="777"/>
                  </a:lnTo>
                  <a:lnTo>
                    <a:pt x="7300" y="650"/>
                  </a:lnTo>
                  <a:lnTo>
                    <a:pt x="7138" y="545"/>
                  </a:lnTo>
                  <a:lnTo>
                    <a:pt x="6964" y="441"/>
                  </a:lnTo>
                  <a:lnTo>
                    <a:pt x="6779" y="348"/>
                  </a:lnTo>
                  <a:lnTo>
                    <a:pt x="6593" y="267"/>
                  </a:lnTo>
                  <a:lnTo>
                    <a:pt x="6408" y="198"/>
                  </a:lnTo>
                  <a:lnTo>
                    <a:pt x="6211" y="140"/>
                  </a:lnTo>
                  <a:lnTo>
                    <a:pt x="6003" y="93"/>
                  </a:lnTo>
                  <a:lnTo>
                    <a:pt x="5794" y="59"/>
                  </a:lnTo>
                  <a:lnTo>
                    <a:pt x="5585" y="24"/>
                  </a:lnTo>
                  <a:lnTo>
                    <a:pt x="5365" y="12"/>
                  </a:lnTo>
                  <a:lnTo>
                    <a:pt x="5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5"/>
            <p:cNvSpPr/>
            <p:nvPr/>
          </p:nvSpPr>
          <p:spPr>
            <a:xfrm>
              <a:off x="2246550" y="3166850"/>
              <a:ext cx="62600" cy="246225"/>
            </a:xfrm>
            <a:custGeom>
              <a:rect b="b" l="l" r="r" t="t"/>
              <a:pathLst>
                <a:path extrusionOk="0" h="9849" w="2504">
                  <a:moveTo>
                    <a:pt x="661" y="0"/>
                  </a:moveTo>
                  <a:lnTo>
                    <a:pt x="499" y="12"/>
                  </a:lnTo>
                  <a:lnTo>
                    <a:pt x="383" y="23"/>
                  </a:lnTo>
                  <a:lnTo>
                    <a:pt x="302" y="47"/>
                  </a:lnTo>
                  <a:lnTo>
                    <a:pt x="232" y="81"/>
                  </a:lnTo>
                  <a:lnTo>
                    <a:pt x="163" y="128"/>
                  </a:lnTo>
                  <a:lnTo>
                    <a:pt x="116" y="174"/>
                  </a:lnTo>
                  <a:lnTo>
                    <a:pt x="70" y="232"/>
                  </a:lnTo>
                  <a:lnTo>
                    <a:pt x="35" y="278"/>
                  </a:lnTo>
                  <a:lnTo>
                    <a:pt x="12" y="348"/>
                  </a:lnTo>
                  <a:lnTo>
                    <a:pt x="0" y="406"/>
                  </a:lnTo>
                  <a:lnTo>
                    <a:pt x="0" y="475"/>
                  </a:lnTo>
                  <a:lnTo>
                    <a:pt x="348" y="4727"/>
                  </a:lnTo>
                  <a:lnTo>
                    <a:pt x="255" y="5145"/>
                  </a:lnTo>
                  <a:lnTo>
                    <a:pt x="221" y="5330"/>
                  </a:lnTo>
                  <a:lnTo>
                    <a:pt x="209" y="5411"/>
                  </a:lnTo>
                  <a:lnTo>
                    <a:pt x="209" y="5481"/>
                  </a:lnTo>
                  <a:lnTo>
                    <a:pt x="221" y="5550"/>
                  </a:lnTo>
                  <a:lnTo>
                    <a:pt x="244" y="5596"/>
                  </a:lnTo>
                  <a:lnTo>
                    <a:pt x="267" y="5643"/>
                  </a:lnTo>
                  <a:lnTo>
                    <a:pt x="302" y="5689"/>
                  </a:lnTo>
                  <a:lnTo>
                    <a:pt x="475" y="5840"/>
                  </a:lnTo>
                  <a:lnTo>
                    <a:pt x="684" y="5990"/>
                  </a:lnTo>
                  <a:lnTo>
                    <a:pt x="904" y="6118"/>
                  </a:lnTo>
                  <a:lnTo>
                    <a:pt x="1159" y="6234"/>
                  </a:lnTo>
                  <a:lnTo>
                    <a:pt x="1402" y="6326"/>
                  </a:lnTo>
                  <a:lnTo>
                    <a:pt x="1623" y="6396"/>
                  </a:lnTo>
                  <a:lnTo>
                    <a:pt x="1820" y="6419"/>
                  </a:lnTo>
                  <a:lnTo>
                    <a:pt x="1912" y="6431"/>
                  </a:lnTo>
                  <a:lnTo>
                    <a:pt x="1993" y="6431"/>
                  </a:lnTo>
                  <a:lnTo>
                    <a:pt x="2109" y="6407"/>
                  </a:lnTo>
                  <a:lnTo>
                    <a:pt x="2156" y="6384"/>
                  </a:lnTo>
                  <a:lnTo>
                    <a:pt x="2190" y="6349"/>
                  </a:lnTo>
                  <a:lnTo>
                    <a:pt x="2225" y="6315"/>
                  </a:lnTo>
                  <a:lnTo>
                    <a:pt x="2248" y="6257"/>
                  </a:lnTo>
                  <a:lnTo>
                    <a:pt x="2260" y="6187"/>
                  </a:lnTo>
                  <a:lnTo>
                    <a:pt x="2283" y="6118"/>
                  </a:lnTo>
                  <a:lnTo>
                    <a:pt x="2283" y="5932"/>
                  </a:lnTo>
                  <a:lnTo>
                    <a:pt x="2271" y="5840"/>
                  </a:lnTo>
                  <a:lnTo>
                    <a:pt x="2248" y="5724"/>
                  </a:lnTo>
                  <a:lnTo>
                    <a:pt x="2213" y="5608"/>
                  </a:lnTo>
                  <a:lnTo>
                    <a:pt x="2202" y="5527"/>
                  </a:lnTo>
                  <a:lnTo>
                    <a:pt x="1831" y="939"/>
                  </a:lnTo>
                  <a:lnTo>
                    <a:pt x="1785" y="498"/>
                  </a:lnTo>
                  <a:lnTo>
                    <a:pt x="1773" y="383"/>
                  </a:lnTo>
                  <a:lnTo>
                    <a:pt x="1762" y="336"/>
                  </a:lnTo>
                  <a:lnTo>
                    <a:pt x="1727" y="301"/>
                  </a:lnTo>
                  <a:lnTo>
                    <a:pt x="1680" y="267"/>
                  </a:lnTo>
                  <a:lnTo>
                    <a:pt x="1565" y="197"/>
                  </a:lnTo>
                  <a:lnTo>
                    <a:pt x="1414" y="139"/>
                  </a:lnTo>
                  <a:lnTo>
                    <a:pt x="1229" y="81"/>
                  </a:lnTo>
                  <a:lnTo>
                    <a:pt x="1020" y="47"/>
                  </a:lnTo>
                  <a:lnTo>
                    <a:pt x="835" y="12"/>
                  </a:lnTo>
                  <a:lnTo>
                    <a:pt x="661" y="0"/>
                  </a:lnTo>
                  <a:close/>
                  <a:moveTo>
                    <a:pt x="881" y="7068"/>
                  </a:moveTo>
                  <a:lnTo>
                    <a:pt x="811" y="7079"/>
                  </a:lnTo>
                  <a:lnTo>
                    <a:pt x="754" y="7103"/>
                  </a:lnTo>
                  <a:lnTo>
                    <a:pt x="707" y="7137"/>
                  </a:lnTo>
                  <a:lnTo>
                    <a:pt x="661" y="7184"/>
                  </a:lnTo>
                  <a:lnTo>
                    <a:pt x="626" y="7242"/>
                  </a:lnTo>
                  <a:lnTo>
                    <a:pt x="603" y="7311"/>
                  </a:lnTo>
                  <a:lnTo>
                    <a:pt x="591" y="7392"/>
                  </a:lnTo>
                  <a:lnTo>
                    <a:pt x="580" y="7497"/>
                  </a:lnTo>
                  <a:lnTo>
                    <a:pt x="615" y="8076"/>
                  </a:lnTo>
                  <a:lnTo>
                    <a:pt x="638" y="8284"/>
                  </a:lnTo>
                  <a:lnTo>
                    <a:pt x="661" y="8435"/>
                  </a:lnTo>
                  <a:lnTo>
                    <a:pt x="661" y="8574"/>
                  </a:lnTo>
                  <a:lnTo>
                    <a:pt x="649" y="8690"/>
                  </a:lnTo>
                  <a:lnTo>
                    <a:pt x="638" y="8783"/>
                  </a:lnTo>
                  <a:lnTo>
                    <a:pt x="615" y="8864"/>
                  </a:lnTo>
                  <a:lnTo>
                    <a:pt x="568" y="8991"/>
                  </a:lnTo>
                  <a:lnTo>
                    <a:pt x="557" y="9107"/>
                  </a:lnTo>
                  <a:lnTo>
                    <a:pt x="557" y="9200"/>
                  </a:lnTo>
                  <a:lnTo>
                    <a:pt x="568" y="9234"/>
                  </a:lnTo>
                  <a:lnTo>
                    <a:pt x="591" y="9269"/>
                  </a:lnTo>
                  <a:lnTo>
                    <a:pt x="638" y="9316"/>
                  </a:lnTo>
                  <a:lnTo>
                    <a:pt x="696" y="9362"/>
                  </a:lnTo>
                  <a:lnTo>
                    <a:pt x="777" y="9420"/>
                  </a:lnTo>
                  <a:lnTo>
                    <a:pt x="881" y="9466"/>
                  </a:lnTo>
                  <a:lnTo>
                    <a:pt x="1124" y="9570"/>
                  </a:lnTo>
                  <a:lnTo>
                    <a:pt x="1437" y="9686"/>
                  </a:lnTo>
                  <a:lnTo>
                    <a:pt x="1738" y="9767"/>
                  </a:lnTo>
                  <a:lnTo>
                    <a:pt x="1970" y="9825"/>
                  </a:lnTo>
                  <a:lnTo>
                    <a:pt x="2132" y="9849"/>
                  </a:lnTo>
                  <a:lnTo>
                    <a:pt x="2237" y="9849"/>
                  </a:lnTo>
                  <a:lnTo>
                    <a:pt x="2295" y="9825"/>
                  </a:lnTo>
                  <a:lnTo>
                    <a:pt x="2341" y="9802"/>
                  </a:lnTo>
                  <a:lnTo>
                    <a:pt x="2376" y="9767"/>
                  </a:lnTo>
                  <a:lnTo>
                    <a:pt x="2410" y="9733"/>
                  </a:lnTo>
                  <a:lnTo>
                    <a:pt x="2445" y="9698"/>
                  </a:lnTo>
                  <a:lnTo>
                    <a:pt x="2468" y="9640"/>
                  </a:lnTo>
                  <a:lnTo>
                    <a:pt x="2480" y="9594"/>
                  </a:lnTo>
                  <a:lnTo>
                    <a:pt x="2492" y="9536"/>
                  </a:lnTo>
                  <a:lnTo>
                    <a:pt x="2503" y="9397"/>
                  </a:lnTo>
                  <a:lnTo>
                    <a:pt x="2503" y="9234"/>
                  </a:lnTo>
                  <a:lnTo>
                    <a:pt x="2480" y="8829"/>
                  </a:lnTo>
                  <a:lnTo>
                    <a:pt x="2468" y="8586"/>
                  </a:lnTo>
                  <a:lnTo>
                    <a:pt x="2468" y="8111"/>
                  </a:lnTo>
                  <a:lnTo>
                    <a:pt x="2457" y="7740"/>
                  </a:lnTo>
                  <a:lnTo>
                    <a:pt x="2434" y="7624"/>
                  </a:lnTo>
                  <a:lnTo>
                    <a:pt x="2422" y="7554"/>
                  </a:lnTo>
                  <a:lnTo>
                    <a:pt x="2399" y="7520"/>
                  </a:lnTo>
                  <a:lnTo>
                    <a:pt x="2364" y="7497"/>
                  </a:lnTo>
                  <a:lnTo>
                    <a:pt x="2237" y="7415"/>
                  </a:lnTo>
                  <a:lnTo>
                    <a:pt x="2040" y="7346"/>
                  </a:lnTo>
                  <a:lnTo>
                    <a:pt x="1785" y="7253"/>
                  </a:lnTo>
                  <a:lnTo>
                    <a:pt x="1507" y="7172"/>
                  </a:lnTo>
                  <a:lnTo>
                    <a:pt x="1263" y="7114"/>
                  </a:lnTo>
                  <a:lnTo>
                    <a:pt x="1055" y="7079"/>
                  </a:lnTo>
                  <a:lnTo>
                    <a:pt x="881" y="7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5"/>
            <p:cNvSpPr/>
            <p:nvPr/>
          </p:nvSpPr>
          <p:spPr>
            <a:xfrm>
              <a:off x="2367050" y="3157000"/>
              <a:ext cx="62575" cy="246225"/>
            </a:xfrm>
            <a:custGeom>
              <a:rect b="b" l="l" r="r" t="t"/>
              <a:pathLst>
                <a:path extrusionOk="0" h="9849" w="2503">
                  <a:moveTo>
                    <a:pt x="661" y="0"/>
                  </a:moveTo>
                  <a:lnTo>
                    <a:pt x="499" y="12"/>
                  </a:lnTo>
                  <a:lnTo>
                    <a:pt x="383" y="23"/>
                  </a:lnTo>
                  <a:lnTo>
                    <a:pt x="313" y="47"/>
                  </a:lnTo>
                  <a:lnTo>
                    <a:pt x="232" y="81"/>
                  </a:lnTo>
                  <a:lnTo>
                    <a:pt x="163" y="128"/>
                  </a:lnTo>
                  <a:lnTo>
                    <a:pt x="116" y="174"/>
                  </a:lnTo>
                  <a:lnTo>
                    <a:pt x="70" y="220"/>
                  </a:lnTo>
                  <a:lnTo>
                    <a:pt x="35" y="278"/>
                  </a:lnTo>
                  <a:lnTo>
                    <a:pt x="12" y="336"/>
                  </a:lnTo>
                  <a:lnTo>
                    <a:pt x="0" y="406"/>
                  </a:lnTo>
                  <a:lnTo>
                    <a:pt x="0" y="475"/>
                  </a:lnTo>
                  <a:lnTo>
                    <a:pt x="360" y="4727"/>
                  </a:lnTo>
                  <a:lnTo>
                    <a:pt x="255" y="5145"/>
                  </a:lnTo>
                  <a:lnTo>
                    <a:pt x="220" y="5330"/>
                  </a:lnTo>
                  <a:lnTo>
                    <a:pt x="209" y="5411"/>
                  </a:lnTo>
                  <a:lnTo>
                    <a:pt x="209" y="5481"/>
                  </a:lnTo>
                  <a:lnTo>
                    <a:pt x="220" y="5539"/>
                  </a:lnTo>
                  <a:lnTo>
                    <a:pt x="244" y="5596"/>
                  </a:lnTo>
                  <a:lnTo>
                    <a:pt x="267" y="5643"/>
                  </a:lnTo>
                  <a:lnTo>
                    <a:pt x="302" y="5678"/>
                  </a:lnTo>
                  <a:lnTo>
                    <a:pt x="475" y="5840"/>
                  </a:lnTo>
                  <a:lnTo>
                    <a:pt x="684" y="5990"/>
                  </a:lnTo>
                  <a:lnTo>
                    <a:pt x="904" y="6118"/>
                  </a:lnTo>
                  <a:lnTo>
                    <a:pt x="1159" y="6234"/>
                  </a:lnTo>
                  <a:lnTo>
                    <a:pt x="1402" y="6326"/>
                  </a:lnTo>
                  <a:lnTo>
                    <a:pt x="1622" y="6384"/>
                  </a:lnTo>
                  <a:lnTo>
                    <a:pt x="1819" y="6419"/>
                  </a:lnTo>
                  <a:lnTo>
                    <a:pt x="1912" y="6431"/>
                  </a:lnTo>
                  <a:lnTo>
                    <a:pt x="1993" y="6419"/>
                  </a:lnTo>
                  <a:lnTo>
                    <a:pt x="2109" y="6407"/>
                  </a:lnTo>
                  <a:lnTo>
                    <a:pt x="2155" y="6384"/>
                  </a:lnTo>
                  <a:lnTo>
                    <a:pt x="2190" y="6350"/>
                  </a:lnTo>
                  <a:lnTo>
                    <a:pt x="2225" y="6303"/>
                  </a:lnTo>
                  <a:lnTo>
                    <a:pt x="2248" y="6257"/>
                  </a:lnTo>
                  <a:lnTo>
                    <a:pt x="2271" y="6187"/>
                  </a:lnTo>
                  <a:lnTo>
                    <a:pt x="2283" y="6106"/>
                  </a:lnTo>
                  <a:lnTo>
                    <a:pt x="2283" y="5921"/>
                  </a:lnTo>
                  <a:lnTo>
                    <a:pt x="2271" y="5828"/>
                  </a:lnTo>
                  <a:lnTo>
                    <a:pt x="2248" y="5724"/>
                  </a:lnTo>
                  <a:lnTo>
                    <a:pt x="2225" y="5608"/>
                  </a:lnTo>
                  <a:lnTo>
                    <a:pt x="2202" y="5527"/>
                  </a:lnTo>
                  <a:lnTo>
                    <a:pt x="1831" y="939"/>
                  </a:lnTo>
                  <a:lnTo>
                    <a:pt x="1785" y="498"/>
                  </a:lnTo>
                  <a:lnTo>
                    <a:pt x="1773" y="383"/>
                  </a:lnTo>
                  <a:lnTo>
                    <a:pt x="1761" y="336"/>
                  </a:lnTo>
                  <a:lnTo>
                    <a:pt x="1727" y="301"/>
                  </a:lnTo>
                  <a:lnTo>
                    <a:pt x="1680" y="267"/>
                  </a:lnTo>
                  <a:lnTo>
                    <a:pt x="1565" y="197"/>
                  </a:lnTo>
                  <a:lnTo>
                    <a:pt x="1414" y="139"/>
                  </a:lnTo>
                  <a:lnTo>
                    <a:pt x="1229" y="81"/>
                  </a:lnTo>
                  <a:lnTo>
                    <a:pt x="1032" y="35"/>
                  </a:lnTo>
                  <a:lnTo>
                    <a:pt x="835" y="12"/>
                  </a:lnTo>
                  <a:lnTo>
                    <a:pt x="661" y="0"/>
                  </a:lnTo>
                  <a:close/>
                  <a:moveTo>
                    <a:pt x="881" y="7068"/>
                  </a:moveTo>
                  <a:lnTo>
                    <a:pt x="823" y="7079"/>
                  </a:lnTo>
                  <a:lnTo>
                    <a:pt x="753" y="7103"/>
                  </a:lnTo>
                  <a:lnTo>
                    <a:pt x="707" y="7137"/>
                  </a:lnTo>
                  <a:lnTo>
                    <a:pt x="661" y="7184"/>
                  </a:lnTo>
                  <a:lnTo>
                    <a:pt x="626" y="7242"/>
                  </a:lnTo>
                  <a:lnTo>
                    <a:pt x="603" y="7311"/>
                  </a:lnTo>
                  <a:lnTo>
                    <a:pt x="591" y="7392"/>
                  </a:lnTo>
                  <a:lnTo>
                    <a:pt x="580" y="7485"/>
                  </a:lnTo>
                  <a:lnTo>
                    <a:pt x="614" y="8076"/>
                  </a:lnTo>
                  <a:lnTo>
                    <a:pt x="638" y="8284"/>
                  </a:lnTo>
                  <a:lnTo>
                    <a:pt x="661" y="8435"/>
                  </a:lnTo>
                  <a:lnTo>
                    <a:pt x="661" y="8574"/>
                  </a:lnTo>
                  <a:lnTo>
                    <a:pt x="649" y="8690"/>
                  </a:lnTo>
                  <a:lnTo>
                    <a:pt x="638" y="8783"/>
                  </a:lnTo>
                  <a:lnTo>
                    <a:pt x="614" y="8852"/>
                  </a:lnTo>
                  <a:lnTo>
                    <a:pt x="568" y="8991"/>
                  </a:lnTo>
                  <a:lnTo>
                    <a:pt x="557" y="9107"/>
                  </a:lnTo>
                  <a:lnTo>
                    <a:pt x="557" y="9200"/>
                  </a:lnTo>
                  <a:lnTo>
                    <a:pt x="568" y="9235"/>
                  </a:lnTo>
                  <a:lnTo>
                    <a:pt x="591" y="9269"/>
                  </a:lnTo>
                  <a:lnTo>
                    <a:pt x="638" y="9316"/>
                  </a:lnTo>
                  <a:lnTo>
                    <a:pt x="707" y="9362"/>
                  </a:lnTo>
                  <a:lnTo>
                    <a:pt x="777" y="9408"/>
                  </a:lnTo>
                  <a:lnTo>
                    <a:pt x="881" y="9466"/>
                  </a:lnTo>
                  <a:lnTo>
                    <a:pt x="1124" y="9571"/>
                  </a:lnTo>
                  <a:lnTo>
                    <a:pt x="1437" y="9686"/>
                  </a:lnTo>
                  <a:lnTo>
                    <a:pt x="1738" y="9768"/>
                  </a:lnTo>
                  <a:lnTo>
                    <a:pt x="1970" y="9825"/>
                  </a:lnTo>
                  <a:lnTo>
                    <a:pt x="2132" y="9849"/>
                  </a:lnTo>
                  <a:lnTo>
                    <a:pt x="2237" y="9849"/>
                  </a:lnTo>
                  <a:lnTo>
                    <a:pt x="2294" y="9825"/>
                  </a:lnTo>
                  <a:lnTo>
                    <a:pt x="2341" y="9802"/>
                  </a:lnTo>
                  <a:lnTo>
                    <a:pt x="2376" y="9768"/>
                  </a:lnTo>
                  <a:lnTo>
                    <a:pt x="2410" y="9733"/>
                  </a:lnTo>
                  <a:lnTo>
                    <a:pt x="2445" y="9686"/>
                  </a:lnTo>
                  <a:lnTo>
                    <a:pt x="2468" y="9640"/>
                  </a:lnTo>
                  <a:lnTo>
                    <a:pt x="2480" y="9582"/>
                  </a:lnTo>
                  <a:lnTo>
                    <a:pt x="2491" y="9524"/>
                  </a:lnTo>
                  <a:lnTo>
                    <a:pt x="2503" y="9385"/>
                  </a:lnTo>
                  <a:lnTo>
                    <a:pt x="2503" y="9223"/>
                  </a:lnTo>
                  <a:lnTo>
                    <a:pt x="2480" y="8829"/>
                  </a:lnTo>
                  <a:lnTo>
                    <a:pt x="2468" y="8574"/>
                  </a:lnTo>
                  <a:lnTo>
                    <a:pt x="2468" y="8099"/>
                  </a:lnTo>
                  <a:lnTo>
                    <a:pt x="2457" y="7740"/>
                  </a:lnTo>
                  <a:lnTo>
                    <a:pt x="2433" y="7624"/>
                  </a:lnTo>
                  <a:lnTo>
                    <a:pt x="2422" y="7555"/>
                  </a:lnTo>
                  <a:lnTo>
                    <a:pt x="2399" y="7520"/>
                  </a:lnTo>
                  <a:lnTo>
                    <a:pt x="2364" y="7485"/>
                  </a:lnTo>
                  <a:lnTo>
                    <a:pt x="2237" y="7415"/>
                  </a:lnTo>
                  <a:lnTo>
                    <a:pt x="2040" y="7334"/>
                  </a:lnTo>
                  <a:lnTo>
                    <a:pt x="1785" y="7253"/>
                  </a:lnTo>
                  <a:lnTo>
                    <a:pt x="1507" y="7172"/>
                  </a:lnTo>
                  <a:lnTo>
                    <a:pt x="1263" y="7114"/>
                  </a:lnTo>
                  <a:lnTo>
                    <a:pt x="1066" y="7079"/>
                  </a:lnTo>
                  <a:lnTo>
                    <a:pt x="881" y="7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5"/>
            <p:cNvSpPr/>
            <p:nvPr/>
          </p:nvSpPr>
          <p:spPr>
            <a:xfrm>
              <a:off x="4824500" y="1784600"/>
              <a:ext cx="1439900" cy="1353300"/>
            </a:xfrm>
            <a:custGeom>
              <a:rect b="b" l="l" r="r" t="t"/>
              <a:pathLst>
                <a:path extrusionOk="0" h="54132" w="57596">
                  <a:moveTo>
                    <a:pt x="27645" y="0"/>
                  </a:moveTo>
                  <a:lnTo>
                    <a:pt x="27217" y="12"/>
                  </a:lnTo>
                  <a:lnTo>
                    <a:pt x="26788" y="23"/>
                  </a:lnTo>
                  <a:lnTo>
                    <a:pt x="26359" y="47"/>
                  </a:lnTo>
                  <a:lnTo>
                    <a:pt x="25931" y="70"/>
                  </a:lnTo>
                  <a:lnTo>
                    <a:pt x="25514" y="116"/>
                  </a:lnTo>
                  <a:lnTo>
                    <a:pt x="25085" y="163"/>
                  </a:lnTo>
                  <a:lnTo>
                    <a:pt x="24656" y="209"/>
                  </a:lnTo>
                  <a:lnTo>
                    <a:pt x="24019" y="302"/>
                  </a:lnTo>
                  <a:lnTo>
                    <a:pt x="23393" y="417"/>
                  </a:lnTo>
                  <a:lnTo>
                    <a:pt x="22768" y="545"/>
                  </a:lnTo>
                  <a:lnTo>
                    <a:pt x="22142" y="684"/>
                  </a:lnTo>
                  <a:lnTo>
                    <a:pt x="21516" y="846"/>
                  </a:lnTo>
                  <a:lnTo>
                    <a:pt x="20902" y="1008"/>
                  </a:lnTo>
                  <a:lnTo>
                    <a:pt x="20288" y="1205"/>
                  </a:lnTo>
                  <a:lnTo>
                    <a:pt x="19686" y="1402"/>
                  </a:lnTo>
                  <a:lnTo>
                    <a:pt x="19083" y="1622"/>
                  </a:lnTo>
                  <a:lnTo>
                    <a:pt x="18492" y="1843"/>
                  </a:lnTo>
                  <a:lnTo>
                    <a:pt x="17901" y="2086"/>
                  </a:lnTo>
                  <a:lnTo>
                    <a:pt x="17322" y="2352"/>
                  </a:lnTo>
                  <a:lnTo>
                    <a:pt x="16743" y="2619"/>
                  </a:lnTo>
                  <a:lnTo>
                    <a:pt x="16175" y="2908"/>
                  </a:lnTo>
                  <a:lnTo>
                    <a:pt x="15607" y="3198"/>
                  </a:lnTo>
                  <a:lnTo>
                    <a:pt x="15051" y="3511"/>
                  </a:lnTo>
                  <a:lnTo>
                    <a:pt x="14495" y="3835"/>
                  </a:lnTo>
                  <a:lnTo>
                    <a:pt x="13950" y="4171"/>
                  </a:lnTo>
                  <a:lnTo>
                    <a:pt x="13417" y="4507"/>
                  </a:lnTo>
                  <a:lnTo>
                    <a:pt x="12884" y="4867"/>
                  </a:lnTo>
                  <a:lnTo>
                    <a:pt x="12363" y="5237"/>
                  </a:lnTo>
                  <a:lnTo>
                    <a:pt x="11853" y="5620"/>
                  </a:lnTo>
                  <a:lnTo>
                    <a:pt x="11344" y="6014"/>
                  </a:lnTo>
                  <a:lnTo>
                    <a:pt x="10845" y="6419"/>
                  </a:lnTo>
                  <a:lnTo>
                    <a:pt x="10359" y="6825"/>
                  </a:lnTo>
                  <a:lnTo>
                    <a:pt x="9872" y="7253"/>
                  </a:lnTo>
                  <a:lnTo>
                    <a:pt x="9397" y="7682"/>
                  </a:lnTo>
                  <a:lnTo>
                    <a:pt x="8934" y="8134"/>
                  </a:lnTo>
                  <a:lnTo>
                    <a:pt x="8482" y="8586"/>
                  </a:lnTo>
                  <a:lnTo>
                    <a:pt x="8041" y="9049"/>
                  </a:lnTo>
                  <a:lnTo>
                    <a:pt x="7601" y="9513"/>
                  </a:lnTo>
                  <a:lnTo>
                    <a:pt x="7184" y="9999"/>
                  </a:lnTo>
                  <a:lnTo>
                    <a:pt x="6767" y="10486"/>
                  </a:lnTo>
                  <a:lnTo>
                    <a:pt x="6361" y="10984"/>
                  </a:lnTo>
                  <a:lnTo>
                    <a:pt x="5967" y="11494"/>
                  </a:lnTo>
                  <a:lnTo>
                    <a:pt x="5585" y="12004"/>
                  </a:lnTo>
                  <a:lnTo>
                    <a:pt x="5214" y="12525"/>
                  </a:lnTo>
                  <a:lnTo>
                    <a:pt x="4844" y="13058"/>
                  </a:lnTo>
                  <a:lnTo>
                    <a:pt x="4496" y="13591"/>
                  </a:lnTo>
                  <a:lnTo>
                    <a:pt x="4160" y="14136"/>
                  </a:lnTo>
                  <a:lnTo>
                    <a:pt x="3836" y="14692"/>
                  </a:lnTo>
                  <a:lnTo>
                    <a:pt x="3511" y="15248"/>
                  </a:lnTo>
                  <a:lnTo>
                    <a:pt x="3210" y="15816"/>
                  </a:lnTo>
                  <a:lnTo>
                    <a:pt x="2920" y="16383"/>
                  </a:lnTo>
                  <a:lnTo>
                    <a:pt x="2642" y="16963"/>
                  </a:lnTo>
                  <a:lnTo>
                    <a:pt x="2376" y="17542"/>
                  </a:lnTo>
                  <a:lnTo>
                    <a:pt x="2121" y="18121"/>
                  </a:lnTo>
                  <a:lnTo>
                    <a:pt x="1877" y="18712"/>
                  </a:lnTo>
                  <a:lnTo>
                    <a:pt x="1657" y="19315"/>
                  </a:lnTo>
                  <a:lnTo>
                    <a:pt x="1449" y="19917"/>
                  </a:lnTo>
                  <a:lnTo>
                    <a:pt x="1240" y="20520"/>
                  </a:lnTo>
                  <a:lnTo>
                    <a:pt x="1055" y="21134"/>
                  </a:lnTo>
                  <a:lnTo>
                    <a:pt x="893" y="21748"/>
                  </a:lnTo>
                  <a:lnTo>
                    <a:pt x="730" y="22362"/>
                  </a:lnTo>
                  <a:lnTo>
                    <a:pt x="591" y="22988"/>
                  </a:lnTo>
                  <a:lnTo>
                    <a:pt x="464" y="23613"/>
                  </a:lnTo>
                  <a:lnTo>
                    <a:pt x="348" y="24239"/>
                  </a:lnTo>
                  <a:lnTo>
                    <a:pt x="255" y="24865"/>
                  </a:lnTo>
                  <a:lnTo>
                    <a:pt x="174" y="25502"/>
                  </a:lnTo>
                  <a:lnTo>
                    <a:pt x="105" y="26139"/>
                  </a:lnTo>
                  <a:lnTo>
                    <a:pt x="47" y="26776"/>
                  </a:lnTo>
                  <a:lnTo>
                    <a:pt x="12" y="27414"/>
                  </a:lnTo>
                  <a:lnTo>
                    <a:pt x="1" y="28062"/>
                  </a:lnTo>
                  <a:lnTo>
                    <a:pt x="1" y="28700"/>
                  </a:lnTo>
                  <a:lnTo>
                    <a:pt x="1" y="29221"/>
                  </a:lnTo>
                  <a:lnTo>
                    <a:pt x="24" y="29731"/>
                  </a:lnTo>
                  <a:lnTo>
                    <a:pt x="58" y="30252"/>
                  </a:lnTo>
                  <a:lnTo>
                    <a:pt x="93" y="30774"/>
                  </a:lnTo>
                  <a:lnTo>
                    <a:pt x="140" y="31283"/>
                  </a:lnTo>
                  <a:lnTo>
                    <a:pt x="197" y="31805"/>
                  </a:lnTo>
                  <a:lnTo>
                    <a:pt x="267" y="32315"/>
                  </a:lnTo>
                  <a:lnTo>
                    <a:pt x="348" y="32836"/>
                  </a:lnTo>
                  <a:lnTo>
                    <a:pt x="441" y="33346"/>
                  </a:lnTo>
                  <a:lnTo>
                    <a:pt x="533" y="33856"/>
                  </a:lnTo>
                  <a:lnTo>
                    <a:pt x="638" y="34365"/>
                  </a:lnTo>
                  <a:lnTo>
                    <a:pt x="754" y="34864"/>
                  </a:lnTo>
                  <a:lnTo>
                    <a:pt x="881" y="35373"/>
                  </a:lnTo>
                  <a:lnTo>
                    <a:pt x="1020" y="35872"/>
                  </a:lnTo>
                  <a:lnTo>
                    <a:pt x="1171" y="36370"/>
                  </a:lnTo>
                  <a:lnTo>
                    <a:pt x="1321" y="36856"/>
                  </a:lnTo>
                  <a:lnTo>
                    <a:pt x="1495" y="37355"/>
                  </a:lnTo>
                  <a:lnTo>
                    <a:pt x="1669" y="37841"/>
                  </a:lnTo>
                  <a:lnTo>
                    <a:pt x="1854" y="38328"/>
                  </a:lnTo>
                  <a:lnTo>
                    <a:pt x="2051" y="38803"/>
                  </a:lnTo>
                  <a:lnTo>
                    <a:pt x="2248" y="39278"/>
                  </a:lnTo>
                  <a:lnTo>
                    <a:pt x="2468" y="39753"/>
                  </a:lnTo>
                  <a:lnTo>
                    <a:pt x="2689" y="40216"/>
                  </a:lnTo>
                  <a:lnTo>
                    <a:pt x="2920" y="40680"/>
                  </a:lnTo>
                  <a:lnTo>
                    <a:pt x="3164" y="41132"/>
                  </a:lnTo>
                  <a:lnTo>
                    <a:pt x="3418" y="41584"/>
                  </a:lnTo>
                  <a:lnTo>
                    <a:pt x="3685" y="42035"/>
                  </a:lnTo>
                  <a:lnTo>
                    <a:pt x="3951" y="42464"/>
                  </a:lnTo>
                  <a:lnTo>
                    <a:pt x="4241" y="42904"/>
                  </a:lnTo>
                  <a:lnTo>
                    <a:pt x="4531" y="43333"/>
                  </a:lnTo>
                  <a:lnTo>
                    <a:pt x="4832" y="43750"/>
                  </a:lnTo>
                  <a:lnTo>
                    <a:pt x="5145" y="44167"/>
                  </a:lnTo>
                  <a:lnTo>
                    <a:pt x="5585" y="44723"/>
                  </a:lnTo>
                  <a:lnTo>
                    <a:pt x="6049" y="45268"/>
                  </a:lnTo>
                  <a:lnTo>
                    <a:pt x="6524" y="45801"/>
                  </a:lnTo>
                  <a:lnTo>
                    <a:pt x="7010" y="46311"/>
                  </a:lnTo>
                  <a:lnTo>
                    <a:pt x="7508" y="46809"/>
                  </a:lnTo>
                  <a:lnTo>
                    <a:pt x="8030" y="47296"/>
                  </a:lnTo>
                  <a:lnTo>
                    <a:pt x="8563" y="47759"/>
                  </a:lnTo>
                  <a:lnTo>
                    <a:pt x="9119" y="48211"/>
                  </a:lnTo>
                  <a:lnTo>
                    <a:pt x="9675" y="48651"/>
                  </a:lnTo>
                  <a:lnTo>
                    <a:pt x="10243" y="49068"/>
                  </a:lnTo>
                  <a:lnTo>
                    <a:pt x="10834" y="49474"/>
                  </a:lnTo>
                  <a:lnTo>
                    <a:pt x="11425" y="49856"/>
                  </a:lnTo>
                  <a:lnTo>
                    <a:pt x="12027" y="50227"/>
                  </a:lnTo>
                  <a:lnTo>
                    <a:pt x="12653" y="50586"/>
                  </a:lnTo>
                  <a:lnTo>
                    <a:pt x="13278" y="50922"/>
                  </a:lnTo>
                  <a:lnTo>
                    <a:pt x="13916" y="51247"/>
                  </a:lnTo>
                  <a:lnTo>
                    <a:pt x="14553" y="51559"/>
                  </a:lnTo>
                  <a:lnTo>
                    <a:pt x="15202" y="51849"/>
                  </a:lnTo>
                  <a:lnTo>
                    <a:pt x="15862" y="52116"/>
                  </a:lnTo>
                  <a:lnTo>
                    <a:pt x="16534" y="52370"/>
                  </a:lnTo>
                  <a:lnTo>
                    <a:pt x="17206" y="52614"/>
                  </a:lnTo>
                  <a:lnTo>
                    <a:pt x="17890" y="52834"/>
                  </a:lnTo>
                  <a:lnTo>
                    <a:pt x="18573" y="53042"/>
                  </a:lnTo>
                  <a:lnTo>
                    <a:pt x="19257" y="53228"/>
                  </a:lnTo>
                  <a:lnTo>
                    <a:pt x="19952" y="53402"/>
                  </a:lnTo>
                  <a:lnTo>
                    <a:pt x="20659" y="53552"/>
                  </a:lnTo>
                  <a:lnTo>
                    <a:pt x="21354" y="53691"/>
                  </a:lnTo>
                  <a:lnTo>
                    <a:pt x="22061" y="53807"/>
                  </a:lnTo>
                  <a:lnTo>
                    <a:pt x="22768" y="53900"/>
                  </a:lnTo>
                  <a:lnTo>
                    <a:pt x="23486" y="53981"/>
                  </a:lnTo>
                  <a:lnTo>
                    <a:pt x="24193" y="54050"/>
                  </a:lnTo>
                  <a:lnTo>
                    <a:pt x="24899" y="54097"/>
                  </a:lnTo>
                  <a:lnTo>
                    <a:pt x="25618" y="54120"/>
                  </a:lnTo>
                  <a:lnTo>
                    <a:pt x="26325" y="54132"/>
                  </a:lnTo>
                  <a:lnTo>
                    <a:pt x="27043" y="54120"/>
                  </a:lnTo>
                  <a:lnTo>
                    <a:pt x="27750" y="54097"/>
                  </a:lnTo>
                  <a:lnTo>
                    <a:pt x="28456" y="54062"/>
                  </a:lnTo>
                  <a:lnTo>
                    <a:pt x="29175" y="54004"/>
                  </a:lnTo>
                  <a:lnTo>
                    <a:pt x="29882" y="53935"/>
                  </a:lnTo>
                  <a:lnTo>
                    <a:pt x="30577" y="53842"/>
                  </a:lnTo>
                  <a:lnTo>
                    <a:pt x="31284" y="53738"/>
                  </a:lnTo>
                  <a:lnTo>
                    <a:pt x="31990" y="53622"/>
                  </a:lnTo>
                  <a:lnTo>
                    <a:pt x="32685" y="53494"/>
                  </a:lnTo>
                  <a:lnTo>
                    <a:pt x="33381" y="53344"/>
                  </a:lnTo>
                  <a:lnTo>
                    <a:pt x="34076" y="53181"/>
                  </a:lnTo>
                  <a:lnTo>
                    <a:pt x="34759" y="53008"/>
                  </a:lnTo>
                  <a:lnTo>
                    <a:pt x="35455" y="52811"/>
                  </a:lnTo>
                  <a:lnTo>
                    <a:pt x="36127" y="52602"/>
                  </a:lnTo>
                  <a:lnTo>
                    <a:pt x="36810" y="52382"/>
                  </a:lnTo>
                  <a:lnTo>
                    <a:pt x="37482" y="52150"/>
                  </a:lnTo>
                  <a:lnTo>
                    <a:pt x="38154" y="51907"/>
                  </a:lnTo>
                  <a:lnTo>
                    <a:pt x="38826" y="51652"/>
                  </a:lnTo>
                  <a:lnTo>
                    <a:pt x="39487" y="51374"/>
                  </a:lnTo>
                  <a:lnTo>
                    <a:pt x="40135" y="51096"/>
                  </a:lnTo>
                  <a:lnTo>
                    <a:pt x="40784" y="50795"/>
                  </a:lnTo>
                  <a:lnTo>
                    <a:pt x="41433" y="50493"/>
                  </a:lnTo>
                  <a:lnTo>
                    <a:pt x="42070" y="50169"/>
                  </a:lnTo>
                  <a:lnTo>
                    <a:pt x="42708" y="49833"/>
                  </a:lnTo>
                  <a:lnTo>
                    <a:pt x="43333" y="49497"/>
                  </a:lnTo>
                  <a:lnTo>
                    <a:pt x="43959" y="49138"/>
                  </a:lnTo>
                  <a:lnTo>
                    <a:pt x="44573" y="48767"/>
                  </a:lnTo>
                  <a:lnTo>
                    <a:pt x="45175" y="48396"/>
                  </a:lnTo>
                  <a:lnTo>
                    <a:pt x="45778" y="48002"/>
                  </a:lnTo>
                  <a:lnTo>
                    <a:pt x="46369" y="47608"/>
                  </a:lnTo>
                  <a:lnTo>
                    <a:pt x="47157" y="47052"/>
                  </a:lnTo>
                  <a:lnTo>
                    <a:pt x="47933" y="46461"/>
                  </a:lnTo>
                  <a:lnTo>
                    <a:pt x="48698" y="45859"/>
                  </a:lnTo>
                  <a:lnTo>
                    <a:pt x="49080" y="45558"/>
                  </a:lnTo>
                  <a:lnTo>
                    <a:pt x="49451" y="45233"/>
                  </a:lnTo>
                  <a:lnTo>
                    <a:pt x="49822" y="44920"/>
                  </a:lnTo>
                  <a:lnTo>
                    <a:pt x="50181" y="44584"/>
                  </a:lnTo>
                  <a:lnTo>
                    <a:pt x="50528" y="44260"/>
                  </a:lnTo>
                  <a:lnTo>
                    <a:pt x="50888" y="43924"/>
                  </a:lnTo>
                  <a:lnTo>
                    <a:pt x="51224" y="43576"/>
                  </a:lnTo>
                  <a:lnTo>
                    <a:pt x="51560" y="43229"/>
                  </a:lnTo>
                  <a:lnTo>
                    <a:pt x="51896" y="42870"/>
                  </a:lnTo>
                  <a:lnTo>
                    <a:pt x="52220" y="42510"/>
                  </a:lnTo>
                  <a:lnTo>
                    <a:pt x="52533" y="42151"/>
                  </a:lnTo>
                  <a:lnTo>
                    <a:pt x="52846" y="41781"/>
                  </a:lnTo>
                  <a:lnTo>
                    <a:pt x="53147" y="41398"/>
                  </a:lnTo>
                  <a:lnTo>
                    <a:pt x="53437" y="41016"/>
                  </a:lnTo>
                  <a:lnTo>
                    <a:pt x="53726" y="40622"/>
                  </a:lnTo>
                  <a:lnTo>
                    <a:pt x="53993" y="40228"/>
                  </a:lnTo>
                  <a:lnTo>
                    <a:pt x="54259" y="39834"/>
                  </a:lnTo>
                  <a:lnTo>
                    <a:pt x="54526" y="39429"/>
                  </a:lnTo>
                  <a:lnTo>
                    <a:pt x="54769" y="39011"/>
                  </a:lnTo>
                  <a:lnTo>
                    <a:pt x="55012" y="38594"/>
                  </a:lnTo>
                  <a:lnTo>
                    <a:pt x="55232" y="38177"/>
                  </a:lnTo>
                  <a:lnTo>
                    <a:pt x="55453" y="37749"/>
                  </a:lnTo>
                  <a:lnTo>
                    <a:pt x="55661" y="37308"/>
                  </a:lnTo>
                  <a:lnTo>
                    <a:pt x="55858" y="36880"/>
                  </a:lnTo>
                  <a:lnTo>
                    <a:pt x="56043" y="36428"/>
                  </a:lnTo>
                  <a:lnTo>
                    <a:pt x="56217" y="35976"/>
                  </a:lnTo>
                  <a:lnTo>
                    <a:pt x="56368" y="35536"/>
                  </a:lnTo>
                  <a:lnTo>
                    <a:pt x="56518" y="35095"/>
                  </a:lnTo>
                  <a:lnTo>
                    <a:pt x="56658" y="34655"/>
                  </a:lnTo>
                  <a:lnTo>
                    <a:pt x="56785" y="34215"/>
                  </a:lnTo>
                  <a:lnTo>
                    <a:pt x="56901" y="33786"/>
                  </a:lnTo>
                  <a:lnTo>
                    <a:pt x="57005" y="33346"/>
                  </a:lnTo>
                  <a:lnTo>
                    <a:pt x="57109" y="32905"/>
                  </a:lnTo>
                  <a:lnTo>
                    <a:pt x="57202" y="32465"/>
                  </a:lnTo>
                  <a:lnTo>
                    <a:pt x="57283" y="32025"/>
                  </a:lnTo>
                  <a:lnTo>
                    <a:pt x="57353" y="31585"/>
                  </a:lnTo>
                  <a:lnTo>
                    <a:pt x="57411" y="31144"/>
                  </a:lnTo>
                  <a:lnTo>
                    <a:pt x="57469" y="30704"/>
                  </a:lnTo>
                  <a:lnTo>
                    <a:pt x="57503" y="30275"/>
                  </a:lnTo>
                  <a:lnTo>
                    <a:pt x="57538" y="29835"/>
                  </a:lnTo>
                  <a:lnTo>
                    <a:pt x="57573" y="29395"/>
                  </a:lnTo>
                  <a:lnTo>
                    <a:pt x="57584" y="28966"/>
                  </a:lnTo>
                  <a:lnTo>
                    <a:pt x="57596" y="28526"/>
                  </a:lnTo>
                  <a:lnTo>
                    <a:pt x="57596" y="28097"/>
                  </a:lnTo>
                  <a:lnTo>
                    <a:pt x="57584" y="27657"/>
                  </a:lnTo>
                  <a:lnTo>
                    <a:pt x="57573" y="27228"/>
                  </a:lnTo>
                  <a:lnTo>
                    <a:pt x="57550" y="26799"/>
                  </a:lnTo>
                  <a:lnTo>
                    <a:pt x="57515" y="26371"/>
                  </a:lnTo>
                  <a:lnTo>
                    <a:pt x="57469" y="25942"/>
                  </a:lnTo>
                  <a:lnTo>
                    <a:pt x="57422" y="25513"/>
                  </a:lnTo>
                  <a:lnTo>
                    <a:pt x="57364" y="25085"/>
                  </a:lnTo>
                  <a:lnTo>
                    <a:pt x="57295" y="24656"/>
                  </a:lnTo>
                  <a:lnTo>
                    <a:pt x="57225" y="24239"/>
                  </a:lnTo>
                  <a:lnTo>
                    <a:pt x="57144" y="23810"/>
                  </a:lnTo>
                  <a:lnTo>
                    <a:pt x="57051" y="23393"/>
                  </a:lnTo>
                  <a:lnTo>
                    <a:pt x="56959" y="22976"/>
                  </a:lnTo>
                  <a:lnTo>
                    <a:pt x="56854" y="22559"/>
                  </a:lnTo>
                  <a:lnTo>
                    <a:pt x="56750" y="22142"/>
                  </a:lnTo>
                  <a:lnTo>
                    <a:pt x="56623" y="21725"/>
                  </a:lnTo>
                  <a:lnTo>
                    <a:pt x="56507" y="21319"/>
                  </a:lnTo>
                  <a:lnTo>
                    <a:pt x="56368" y="20914"/>
                  </a:lnTo>
                  <a:lnTo>
                    <a:pt x="56229" y="20496"/>
                  </a:lnTo>
                  <a:lnTo>
                    <a:pt x="56090" y="20091"/>
                  </a:lnTo>
                  <a:lnTo>
                    <a:pt x="55928" y="19685"/>
                  </a:lnTo>
                  <a:lnTo>
                    <a:pt x="55777" y="19292"/>
                  </a:lnTo>
                  <a:lnTo>
                    <a:pt x="55603" y="18886"/>
                  </a:lnTo>
                  <a:lnTo>
                    <a:pt x="55256" y="18098"/>
                  </a:lnTo>
                  <a:lnTo>
                    <a:pt x="54873" y="17322"/>
                  </a:lnTo>
                  <a:lnTo>
                    <a:pt x="54468" y="16546"/>
                  </a:lnTo>
                  <a:lnTo>
                    <a:pt x="54039" y="15781"/>
                  </a:lnTo>
                  <a:lnTo>
                    <a:pt x="53587" y="15039"/>
                  </a:lnTo>
                  <a:lnTo>
                    <a:pt x="53112" y="14298"/>
                  </a:lnTo>
                  <a:lnTo>
                    <a:pt x="52614" y="13568"/>
                  </a:lnTo>
                  <a:lnTo>
                    <a:pt x="52104" y="12861"/>
                  </a:lnTo>
                  <a:lnTo>
                    <a:pt x="51560" y="12166"/>
                  </a:lnTo>
                  <a:lnTo>
                    <a:pt x="51003" y="11482"/>
                  </a:lnTo>
                  <a:lnTo>
                    <a:pt x="50424" y="10810"/>
                  </a:lnTo>
                  <a:lnTo>
                    <a:pt x="49822" y="10150"/>
                  </a:lnTo>
                  <a:lnTo>
                    <a:pt x="49208" y="9513"/>
                  </a:lnTo>
                  <a:lnTo>
                    <a:pt x="48570" y="8887"/>
                  </a:lnTo>
                  <a:lnTo>
                    <a:pt x="47910" y="8285"/>
                  </a:lnTo>
                  <a:lnTo>
                    <a:pt x="47249" y="7694"/>
                  </a:lnTo>
                  <a:lnTo>
                    <a:pt x="46566" y="7114"/>
                  </a:lnTo>
                  <a:lnTo>
                    <a:pt x="45859" y="6570"/>
                  </a:lnTo>
                  <a:lnTo>
                    <a:pt x="45152" y="6025"/>
                  </a:lnTo>
                  <a:lnTo>
                    <a:pt x="44422" y="5515"/>
                  </a:lnTo>
                  <a:lnTo>
                    <a:pt x="43681" y="5017"/>
                  </a:lnTo>
                  <a:lnTo>
                    <a:pt x="42928" y="4542"/>
                  </a:lnTo>
                  <a:lnTo>
                    <a:pt x="42175" y="4079"/>
                  </a:lnTo>
                  <a:lnTo>
                    <a:pt x="41398" y="3650"/>
                  </a:lnTo>
                  <a:lnTo>
                    <a:pt x="40610" y="3233"/>
                  </a:lnTo>
                  <a:lnTo>
                    <a:pt x="39811" y="2851"/>
                  </a:lnTo>
                  <a:lnTo>
                    <a:pt x="39012" y="2480"/>
                  </a:lnTo>
                  <a:lnTo>
                    <a:pt x="38201" y="2132"/>
                  </a:lnTo>
                  <a:lnTo>
                    <a:pt x="37378" y="1808"/>
                  </a:lnTo>
                  <a:lnTo>
                    <a:pt x="36555" y="1518"/>
                  </a:lnTo>
                  <a:lnTo>
                    <a:pt x="35721" y="1240"/>
                  </a:lnTo>
                  <a:lnTo>
                    <a:pt x="34887" y="997"/>
                  </a:lnTo>
                  <a:lnTo>
                    <a:pt x="34041" y="777"/>
                  </a:lnTo>
                  <a:lnTo>
                    <a:pt x="33195" y="580"/>
                  </a:lnTo>
                  <a:lnTo>
                    <a:pt x="32349" y="417"/>
                  </a:lnTo>
                  <a:lnTo>
                    <a:pt x="31921" y="348"/>
                  </a:lnTo>
                  <a:lnTo>
                    <a:pt x="31504" y="278"/>
                  </a:lnTo>
                  <a:lnTo>
                    <a:pt x="31075" y="220"/>
                  </a:lnTo>
                  <a:lnTo>
                    <a:pt x="30646" y="163"/>
                  </a:lnTo>
                  <a:lnTo>
                    <a:pt x="30218" y="116"/>
                  </a:lnTo>
                  <a:lnTo>
                    <a:pt x="29789" y="81"/>
                  </a:lnTo>
                  <a:lnTo>
                    <a:pt x="29360" y="47"/>
                  </a:lnTo>
                  <a:lnTo>
                    <a:pt x="28932" y="23"/>
                  </a:lnTo>
                  <a:lnTo>
                    <a:pt x="28503" y="12"/>
                  </a:lnTo>
                  <a:lnTo>
                    <a:pt x="280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5208875" y="2919175"/>
              <a:ext cx="817150" cy="679275"/>
            </a:xfrm>
            <a:custGeom>
              <a:rect b="b" l="l" r="r" t="t"/>
              <a:pathLst>
                <a:path extrusionOk="0" h="27171" w="32686">
                  <a:moveTo>
                    <a:pt x="30426" y="1"/>
                  </a:moveTo>
                  <a:lnTo>
                    <a:pt x="18122" y="2816"/>
                  </a:lnTo>
                  <a:lnTo>
                    <a:pt x="18573" y="3268"/>
                  </a:lnTo>
                  <a:lnTo>
                    <a:pt x="19072" y="3790"/>
                  </a:lnTo>
                  <a:lnTo>
                    <a:pt x="19697" y="4485"/>
                  </a:lnTo>
                  <a:lnTo>
                    <a:pt x="20056" y="4902"/>
                  </a:lnTo>
                  <a:lnTo>
                    <a:pt x="20427" y="5342"/>
                  </a:lnTo>
                  <a:lnTo>
                    <a:pt x="20821" y="5806"/>
                  </a:lnTo>
                  <a:lnTo>
                    <a:pt x="21227" y="6304"/>
                  </a:lnTo>
                  <a:lnTo>
                    <a:pt x="21632" y="6837"/>
                  </a:lnTo>
                  <a:lnTo>
                    <a:pt x="22038" y="7381"/>
                  </a:lnTo>
                  <a:lnTo>
                    <a:pt x="22443" y="7949"/>
                  </a:lnTo>
                  <a:lnTo>
                    <a:pt x="22849" y="8540"/>
                  </a:lnTo>
                  <a:lnTo>
                    <a:pt x="23231" y="9131"/>
                  </a:lnTo>
                  <a:lnTo>
                    <a:pt x="23602" y="9745"/>
                  </a:lnTo>
                  <a:lnTo>
                    <a:pt x="23949" y="10359"/>
                  </a:lnTo>
                  <a:lnTo>
                    <a:pt x="24262" y="10985"/>
                  </a:lnTo>
                  <a:lnTo>
                    <a:pt x="24413" y="11298"/>
                  </a:lnTo>
                  <a:lnTo>
                    <a:pt x="24563" y="11610"/>
                  </a:lnTo>
                  <a:lnTo>
                    <a:pt x="24691" y="11923"/>
                  </a:lnTo>
                  <a:lnTo>
                    <a:pt x="24818" y="12236"/>
                  </a:lnTo>
                  <a:lnTo>
                    <a:pt x="24923" y="12549"/>
                  </a:lnTo>
                  <a:lnTo>
                    <a:pt x="25027" y="12862"/>
                  </a:lnTo>
                  <a:lnTo>
                    <a:pt x="25120" y="13175"/>
                  </a:lnTo>
                  <a:lnTo>
                    <a:pt x="25201" y="13476"/>
                  </a:lnTo>
                  <a:lnTo>
                    <a:pt x="25270" y="13777"/>
                  </a:lnTo>
                  <a:lnTo>
                    <a:pt x="25317" y="14078"/>
                  </a:lnTo>
                  <a:lnTo>
                    <a:pt x="25363" y="14380"/>
                  </a:lnTo>
                  <a:lnTo>
                    <a:pt x="25386" y="14681"/>
                  </a:lnTo>
                  <a:lnTo>
                    <a:pt x="25398" y="14970"/>
                  </a:lnTo>
                  <a:lnTo>
                    <a:pt x="25398" y="15260"/>
                  </a:lnTo>
                  <a:lnTo>
                    <a:pt x="25375" y="15538"/>
                  </a:lnTo>
                  <a:lnTo>
                    <a:pt x="25340" y="15828"/>
                  </a:lnTo>
                  <a:lnTo>
                    <a:pt x="25293" y="16094"/>
                  </a:lnTo>
                  <a:lnTo>
                    <a:pt x="25224" y="16361"/>
                  </a:lnTo>
                  <a:lnTo>
                    <a:pt x="25131" y="16627"/>
                  </a:lnTo>
                  <a:lnTo>
                    <a:pt x="25027" y="16882"/>
                  </a:lnTo>
                  <a:lnTo>
                    <a:pt x="24899" y="17137"/>
                  </a:lnTo>
                  <a:lnTo>
                    <a:pt x="24760" y="17380"/>
                  </a:lnTo>
                  <a:lnTo>
                    <a:pt x="24598" y="17612"/>
                  </a:lnTo>
                  <a:lnTo>
                    <a:pt x="24401" y="17844"/>
                  </a:lnTo>
                  <a:lnTo>
                    <a:pt x="24193" y="18064"/>
                  </a:lnTo>
                  <a:lnTo>
                    <a:pt x="23973" y="18284"/>
                  </a:lnTo>
                  <a:lnTo>
                    <a:pt x="23718" y="18516"/>
                  </a:lnTo>
                  <a:lnTo>
                    <a:pt x="23440" y="18736"/>
                  </a:lnTo>
                  <a:lnTo>
                    <a:pt x="23150" y="18956"/>
                  </a:lnTo>
                  <a:lnTo>
                    <a:pt x="22837" y="19176"/>
                  </a:lnTo>
                  <a:lnTo>
                    <a:pt x="22501" y="19396"/>
                  </a:lnTo>
                  <a:lnTo>
                    <a:pt x="22154" y="19617"/>
                  </a:lnTo>
                  <a:lnTo>
                    <a:pt x="21783" y="19825"/>
                  </a:lnTo>
                  <a:lnTo>
                    <a:pt x="21400" y="20045"/>
                  </a:lnTo>
                  <a:lnTo>
                    <a:pt x="21006" y="20265"/>
                  </a:lnTo>
                  <a:lnTo>
                    <a:pt x="20589" y="20474"/>
                  </a:lnTo>
                  <a:lnTo>
                    <a:pt x="20172" y="20682"/>
                  </a:lnTo>
                  <a:lnTo>
                    <a:pt x="19732" y="20903"/>
                  </a:lnTo>
                  <a:lnTo>
                    <a:pt x="18817" y="21308"/>
                  </a:lnTo>
                  <a:lnTo>
                    <a:pt x="17867" y="21725"/>
                  </a:lnTo>
                  <a:lnTo>
                    <a:pt x="16882" y="22119"/>
                  </a:lnTo>
                  <a:lnTo>
                    <a:pt x="15874" y="22513"/>
                  </a:lnTo>
                  <a:lnTo>
                    <a:pt x="14831" y="22884"/>
                  </a:lnTo>
                  <a:lnTo>
                    <a:pt x="13788" y="23255"/>
                  </a:lnTo>
                  <a:lnTo>
                    <a:pt x="12734" y="23614"/>
                  </a:lnTo>
                  <a:lnTo>
                    <a:pt x="11680" y="23961"/>
                  </a:lnTo>
                  <a:lnTo>
                    <a:pt x="10625" y="24286"/>
                  </a:lnTo>
                  <a:lnTo>
                    <a:pt x="9582" y="24610"/>
                  </a:lnTo>
                  <a:lnTo>
                    <a:pt x="8563" y="24911"/>
                  </a:lnTo>
                  <a:lnTo>
                    <a:pt x="7578" y="25201"/>
                  </a:lnTo>
                  <a:lnTo>
                    <a:pt x="6616" y="25468"/>
                  </a:lnTo>
                  <a:lnTo>
                    <a:pt x="4809" y="25954"/>
                  </a:lnTo>
                  <a:lnTo>
                    <a:pt x="3222" y="26371"/>
                  </a:lnTo>
                  <a:lnTo>
                    <a:pt x="1889" y="26707"/>
                  </a:lnTo>
                  <a:lnTo>
                    <a:pt x="870" y="26951"/>
                  </a:lnTo>
                  <a:lnTo>
                    <a:pt x="1" y="27159"/>
                  </a:lnTo>
                  <a:lnTo>
                    <a:pt x="290" y="27159"/>
                  </a:lnTo>
                  <a:lnTo>
                    <a:pt x="1124" y="27171"/>
                  </a:lnTo>
                  <a:lnTo>
                    <a:pt x="2434" y="27171"/>
                  </a:lnTo>
                  <a:lnTo>
                    <a:pt x="4137" y="27148"/>
                  </a:lnTo>
                  <a:lnTo>
                    <a:pt x="5122" y="27124"/>
                  </a:lnTo>
                  <a:lnTo>
                    <a:pt x="6176" y="27090"/>
                  </a:lnTo>
                  <a:lnTo>
                    <a:pt x="7300" y="27043"/>
                  </a:lnTo>
                  <a:lnTo>
                    <a:pt x="8482" y="26974"/>
                  </a:lnTo>
                  <a:lnTo>
                    <a:pt x="9710" y="26904"/>
                  </a:lnTo>
                  <a:lnTo>
                    <a:pt x="10973" y="26800"/>
                  </a:lnTo>
                  <a:lnTo>
                    <a:pt x="12270" y="26684"/>
                  </a:lnTo>
                  <a:lnTo>
                    <a:pt x="13591" y="26557"/>
                  </a:lnTo>
                  <a:lnTo>
                    <a:pt x="14924" y="26395"/>
                  </a:lnTo>
                  <a:lnTo>
                    <a:pt x="16268" y="26209"/>
                  </a:lnTo>
                  <a:lnTo>
                    <a:pt x="16940" y="26105"/>
                  </a:lnTo>
                  <a:lnTo>
                    <a:pt x="17600" y="26001"/>
                  </a:lnTo>
                  <a:lnTo>
                    <a:pt x="18272" y="25885"/>
                  </a:lnTo>
                  <a:lnTo>
                    <a:pt x="18921" y="25757"/>
                  </a:lnTo>
                  <a:lnTo>
                    <a:pt x="19581" y="25630"/>
                  </a:lnTo>
                  <a:lnTo>
                    <a:pt x="20230" y="25491"/>
                  </a:lnTo>
                  <a:lnTo>
                    <a:pt x="20867" y="25352"/>
                  </a:lnTo>
                  <a:lnTo>
                    <a:pt x="21505" y="25201"/>
                  </a:lnTo>
                  <a:lnTo>
                    <a:pt x="22119" y="25039"/>
                  </a:lnTo>
                  <a:lnTo>
                    <a:pt x="22733" y="24865"/>
                  </a:lnTo>
                  <a:lnTo>
                    <a:pt x="23335" y="24691"/>
                  </a:lnTo>
                  <a:lnTo>
                    <a:pt x="23926" y="24506"/>
                  </a:lnTo>
                  <a:lnTo>
                    <a:pt x="24494" y="24309"/>
                  </a:lnTo>
                  <a:lnTo>
                    <a:pt x="25050" y="24100"/>
                  </a:lnTo>
                  <a:lnTo>
                    <a:pt x="25595" y="23892"/>
                  </a:lnTo>
                  <a:lnTo>
                    <a:pt x="26116" y="23660"/>
                  </a:lnTo>
                  <a:lnTo>
                    <a:pt x="26626" y="23428"/>
                  </a:lnTo>
                  <a:lnTo>
                    <a:pt x="27112" y="23185"/>
                  </a:lnTo>
                  <a:lnTo>
                    <a:pt x="27576" y="22930"/>
                  </a:lnTo>
                  <a:lnTo>
                    <a:pt x="28028" y="22664"/>
                  </a:lnTo>
                  <a:lnTo>
                    <a:pt x="28445" y="22386"/>
                  </a:lnTo>
                  <a:lnTo>
                    <a:pt x="28850" y="22108"/>
                  </a:lnTo>
                  <a:lnTo>
                    <a:pt x="29221" y="21806"/>
                  </a:lnTo>
                  <a:lnTo>
                    <a:pt x="29569" y="21493"/>
                  </a:lnTo>
                  <a:lnTo>
                    <a:pt x="29731" y="21331"/>
                  </a:lnTo>
                  <a:lnTo>
                    <a:pt x="29893" y="21169"/>
                  </a:lnTo>
                  <a:lnTo>
                    <a:pt x="30044" y="21007"/>
                  </a:lnTo>
                  <a:lnTo>
                    <a:pt x="30183" y="20845"/>
                  </a:lnTo>
                  <a:lnTo>
                    <a:pt x="30322" y="20671"/>
                  </a:lnTo>
                  <a:lnTo>
                    <a:pt x="30449" y="20497"/>
                  </a:lnTo>
                  <a:lnTo>
                    <a:pt x="30565" y="20323"/>
                  </a:lnTo>
                  <a:lnTo>
                    <a:pt x="30681" y="20138"/>
                  </a:lnTo>
                  <a:lnTo>
                    <a:pt x="30890" y="19779"/>
                  </a:lnTo>
                  <a:lnTo>
                    <a:pt x="31098" y="19396"/>
                  </a:lnTo>
                  <a:lnTo>
                    <a:pt x="31272" y="19026"/>
                  </a:lnTo>
                  <a:lnTo>
                    <a:pt x="31446" y="18643"/>
                  </a:lnTo>
                  <a:lnTo>
                    <a:pt x="31608" y="18249"/>
                  </a:lnTo>
                  <a:lnTo>
                    <a:pt x="31759" y="17855"/>
                  </a:lnTo>
                  <a:lnTo>
                    <a:pt x="31886" y="17450"/>
                  </a:lnTo>
                  <a:lnTo>
                    <a:pt x="32013" y="17056"/>
                  </a:lnTo>
                  <a:lnTo>
                    <a:pt x="32118" y="16650"/>
                  </a:lnTo>
                  <a:lnTo>
                    <a:pt x="32222" y="16233"/>
                  </a:lnTo>
                  <a:lnTo>
                    <a:pt x="32315" y="15828"/>
                  </a:lnTo>
                  <a:lnTo>
                    <a:pt x="32396" y="15411"/>
                  </a:lnTo>
                  <a:lnTo>
                    <a:pt x="32454" y="14994"/>
                  </a:lnTo>
                  <a:lnTo>
                    <a:pt x="32523" y="14565"/>
                  </a:lnTo>
                  <a:lnTo>
                    <a:pt x="32570" y="14148"/>
                  </a:lnTo>
                  <a:lnTo>
                    <a:pt x="32604" y="13731"/>
                  </a:lnTo>
                  <a:lnTo>
                    <a:pt x="32639" y="13302"/>
                  </a:lnTo>
                  <a:lnTo>
                    <a:pt x="32662" y="12885"/>
                  </a:lnTo>
                  <a:lnTo>
                    <a:pt x="32685" y="12456"/>
                  </a:lnTo>
                  <a:lnTo>
                    <a:pt x="32685" y="12039"/>
                  </a:lnTo>
                  <a:lnTo>
                    <a:pt x="32685" y="11622"/>
                  </a:lnTo>
                  <a:lnTo>
                    <a:pt x="32685" y="11205"/>
                  </a:lnTo>
                  <a:lnTo>
                    <a:pt x="32651" y="10371"/>
                  </a:lnTo>
                  <a:lnTo>
                    <a:pt x="32593" y="9548"/>
                  </a:lnTo>
                  <a:lnTo>
                    <a:pt x="32512" y="8737"/>
                  </a:lnTo>
                  <a:lnTo>
                    <a:pt x="32419" y="7938"/>
                  </a:lnTo>
                  <a:lnTo>
                    <a:pt x="32303" y="7173"/>
                  </a:lnTo>
                  <a:lnTo>
                    <a:pt x="32176" y="6420"/>
                  </a:lnTo>
                  <a:lnTo>
                    <a:pt x="32037" y="5690"/>
                  </a:lnTo>
                  <a:lnTo>
                    <a:pt x="31886" y="4995"/>
                  </a:lnTo>
                  <a:lnTo>
                    <a:pt x="31735" y="4334"/>
                  </a:lnTo>
                  <a:lnTo>
                    <a:pt x="31585" y="3709"/>
                  </a:lnTo>
                  <a:lnTo>
                    <a:pt x="31423" y="3118"/>
                  </a:lnTo>
                  <a:lnTo>
                    <a:pt x="31272" y="2573"/>
                  </a:lnTo>
                  <a:lnTo>
                    <a:pt x="31121" y="2063"/>
                  </a:lnTo>
                  <a:lnTo>
                    <a:pt x="30843" y="1206"/>
                  </a:lnTo>
                  <a:lnTo>
                    <a:pt x="30623" y="557"/>
                  </a:lnTo>
                  <a:lnTo>
                    <a:pt x="30484" y="152"/>
                  </a:lnTo>
                  <a:lnTo>
                    <a:pt x="30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5208875" y="2919175"/>
              <a:ext cx="817150" cy="679275"/>
            </a:xfrm>
            <a:custGeom>
              <a:rect b="b" l="l" r="r" t="t"/>
              <a:pathLst>
                <a:path extrusionOk="0" fill="none" h="27171" w="32686">
                  <a:moveTo>
                    <a:pt x="30426" y="1"/>
                  </a:moveTo>
                  <a:lnTo>
                    <a:pt x="30426" y="1"/>
                  </a:lnTo>
                  <a:lnTo>
                    <a:pt x="30484" y="152"/>
                  </a:lnTo>
                  <a:lnTo>
                    <a:pt x="30623" y="557"/>
                  </a:lnTo>
                  <a:lnTo>
                    <a:pt x="30843" y="1206"/>
                  </a:lnTo>
                  <a:lnTo>
                    <a:pt x="31121" y="2063"/>
                  </a:lnTo>
                  <a:lnTo>
                    <a:pt x="31272" y="2573"/>
                  </a:lnTo>
                  <a:lnTo>
                    <a:pt x="31423" y="3118"/>
                  </a:lnTo>
                  <a:lnTo>
                    <a:pt x="31585" y="3709"/>
                  </a:lnTo>
                  <a:lnTo>
                    <a:pt x="31735" y="4334"/>
                  </a:lnTo>
                  <a:lnTo>
                    <a:pt x="31886" y="4995"/>
                  </a:lnTo>
                  <a:lnTo>
                    <a:pt x="32037" y="5690"/>
                  </a:lnTo>
                  <a:lnTo>
                    <a:pt x="32176" y="6420"/>
                  </a:lnTo>
                  <a:lnTo>
                    <a:pt x="32303" y="7173"/>
                  </a:lnTo>
                  <a:lnTo>
                    <a:pt x="32419" y="7938"/>
                  </a:lnTo>
                  <a:lnTo>
                    <a:pt x="32512" y="8737"/>
                  </a:lnTo>
                  <a:lnTo>
                    <a:pt x="32593" y="9548"/>
                  </a:lnTo>
                  <a:lnTo>
                    <a:pt x="32651" y="10371"/>
                  </a:lnTo>
                  <a:lnTo>
                    <a:pt x="32685" y="11205"/>
                  </a:lnTo>
                  <a:lnTo>
                    <a:pt x="32685" y="11622"/>
                  </a:lnTo>
                  <a:lnTo>
                    <a:pt x="32685" y="12039"/>
                  </a:lnTo>
                  <a:lnTo>
                    <a:pt x="32685" y="12456"/>
                  </a:lnTo>
                  <a:lnTo>
                    <a:pt x="32662" y="12885"/>
                  </a:lnTo>
                  <a:lnTo>
                    <a:pt x="32639" y="13302"/>
                  </a:lnTo>
                  <a:lnTo>
                    <a:pt x="32604" y="13731"/>
                  </a:lnTo>
                  <a:lnTo>
                    <a:pt x="32570" y="14148"/>
                  </a:lnTo>
                  <a:lnTo>
                    <a:pt x="32523" y="14565"/>
                  </a:lnTo>
                  <a:lnTo>
                    <a:pt x="32454" y="14994"/>
                  </a:lnTo>
                  <a:lnTo>
                    <a:pt x="32396" y="15411"/>
                  </a:lnTo>
                  <a:lnTo>
                    <a:pt x="32315" y="15828"/>
                  </a:lnTo>
                  <a:lnTo>
                    <a:pt x="32222" y="16233"/>
                  </a:lnTo>
                  <a:lnTo>
                    <a:pt x="32118" y="16650"/>
                  </a:lnTo>
                  <a:lnTo>
                    <a:pt x="32013" y="17056"/>
                  </a:lnTo>
                  <a:lnTo>
                    <a:pt x="31886" y="17450"/>
                  </a:lnTo>
                  <a:lnTo>
                    <a:pt x="31759" y="17855"/>
                  </a:lnTo>
                  <a:lnTo>
                    <a:pt x="31608" y="18249"/>
                  </a:lnTo>
                  <a:lnTo>
                    <a:pt x="31446" y="18643"/>
                  </a:lnTo>
                  <a:lnTo>
                    <a:pt x="31272" y="19026"/>
                  </a:lnTo>
                  <a:lnTo>
                    <a:pt x="31098" y="19396"/>
                  </a:lnTo>
                  <a:lnTo>
                    <a:pt x="30890" y="19779"/>
                  </a:lnTo>
                  <a:lnTo>
                    <a:pt x="30681" y="20138"/>
                  </a:lnTo>
                  <a:lnTo>
                    <a:pt x="30681" y="20138"/>
                  </a:lnTo>
                  <a:lnTo>
                    <a:pt x="30565" y="20323"/>
                  </a:lnTo>
                  <a:lnTo>
                    <a:pt x="30449" y="20497"/>
                  </a:lnTo>
                  <a:lnTo>
                    <a:pt x="30322" y="20671"/>
                  </a:lnTo>
                  <a:lnTo>
                    <a:pt x="30183" y="20845"/>
                  </a:lnTo>
                  <a:lnTo>
                    <a:pt x="30044" y="21007"/>
                  </a:lnTo>
                  <a:lnTo>
                    <a:pt x="29893" y="21169"/>
                  </a:lnTo>
                  <a:lnTo>
                    <a:pt x="29731" y="21331"/>
                  </a:lnTo>
                  <a:lnTo>
                    <a:pt x="29569" y="21493"/>
                  </a:lnTo>
                  <a:lnTo>
                    <a:pt x="29221" y="21806"/>
                  </a:lnTo>
                  <a:lnTo>
                    <a:pt x="28850" y="22108"/>
                  </a:lnTo>
                  <a:lnTo>
                    <a:pt x="28445" y="22386"/>
                  </a:lnTo>
                  <a:lnTo>
                    <a:pt x="28028" y="22664"/>
                  </a:lnTo>
                  <a:lnTo>
                    <a:pt x="27576" y="22930"/>
                  </a:lnTo>
                  <a:lnTo>
                    <a:pt x="27112" y="23185"/>
                  </a:lnTo>
                  <a:lnTo>
                    <a:pt x="26626" y="23428"/>
                  </a:lnTo>
                  <a:lnTo>
                    <a:pt x="26116" y="23660"/>
                  </a:lnTo>
                  <a:lnTo>
                    <a:pt x="25595" y="23892"/>
                  </a:lnTo>
                  <a:lnTo>
                    <a:pt x="25050" y="24100"/>
                  </a:lnTo>
                  <a:lnTo>
                    <a:pt x="24494" y="24309"/>
                  </a:lnTo>
                  <a:lnTo>
                    <a:pt x="23926" y="24506"/>
                  </a:lnTo>
                  <a:lnTo>
                    <a:pt x="23335" y="24691"/>
                  </a:lnTo>
                  <a:lnTo>
                    <a:pt x="22733" y="24865"/>
                  </a:lnTo>
                  <a:lnTo>
                    <a:pt x="22119" y="25039"/>
                  </a:lnTo>
                  <a:lnTo>
                    <a:pt x="21505" y="25201"/>
                  </a:lnTo>
                  <a:lnTo>
                    <a:pt x="20867" y="25352"/>
                  </a:lnTo>
                  <a:lnTo>
                    <a:pt x="20230" y="25491"/>
                  </a:lnTo>
                  <a:lnTo>
                    <a:pt x="19581" y="25630"/>
                  </a:lnTo>
                  <a:lnTo>
                    <a:pt x="18921" y="25757"/>
                  </a:lnTo>
                  <a:lnTo>
                    <a:pt x="18272" y="25885"/>
                  </a:lnTo>
                  <a:lnTo>
                    <a:pt x="17600" y="26001"/>
                  </a:lnTo>
                  <a:lnTo>
                    <a:pt x="16940" y="26105"/>
                  </a:lnTo>
                  <a:lnTo>
                    <a:pt x="16268" y="26209"/>
                  </a:lnTo>
                  <a:lnTo>
                    <a:pt x="14924" y="26395"/>
                  </a:lnTo>
                  <a:lnTo>
                    <a:pt x="13591" y="26557"/>
                  </a:lnTo>
                  <a:lnTo>
                    <a:pt x="12270" y="26684"/>
                  </a:lnTo>
                  <a:lnTo>
                    <a:pt x="10973" y="26800"/>
                  </a:lnTo>
                  <a:lnTo>
                    <a:pt x="9710" y="26904"/>
                  </a:lnTo>
                  <a:lnTo>
                    <a:pt x="8482" y="26974"/>
                  </a:lnTo>
                  <a:lnTo>
                    <a:pt x="7300" y="27043"/>
                  </a:lnTo>
                  <a:lnTo>
                    <a:pt x="6176" y="27090"/>
                  </a:lnTo>
                  <a:lnTo>
                    <a:pt x="5122" y="27124"/>
                  </a:lnTo>
                  <a:lnTo>
                    <a:pt x="4137" y="27148"/>
                  </a:lnTo>
                  <a:lnTo>
                    <a:pt x="2434" y="27171"/>
                  </a:lnTo>
                  <a:lnTo>
                    <a:pt x="1124" y="27171"/>
                  </a:lnTo>
                  <a:lnTo>
                    <a:pt x="290" y="27159"/>
                  </a:lnTo>
                  <a:lnTo>
                    <a:pt x="1" y="27159"/>
                  </a:lnTo>
                  <a:lnTo>
                    <a:pt x="1" y="27159"/>
                  </a:lnTo>
                  <a:lnTo>
                    <a:pt x="870" y="26951"/>
                  </a:lnTo>
                  <a:lnTo>
                    <a:pt x="1889" y="26707"/>
                  </a:lnTo>
                  <a:lnTo>
                    <a:pt x="3222" y="26371"/>
                  </a:lnTo>
                  <a:lnTo>
                    <a:pt x="4809" y="25954"/>
                  </a:lnTo>
                  <a:lnTo>
                    <a:pt x="6616" y="25468"/>
                  </a:lnTo>
                  <a:lnTo>
                    <a:pt x="7578" y="25201"/>
                  </a:lnTo>
                  <a:lnTo>
                    <a:pt x="8563" y="24911"/>
                  </a:lnTo>
                  <a:lnTo>
                    <a:pt x="9582" y="24610"/>
                  </a:lnTo>
                  <a:lnTo>
                    <a:pt x="10625" y="24286"/>
                  </a:lnTo>
                  <a:lnTo>
                    <a:pt x="11680" y="23961"/>
                  </a:lnTo>
                  <a:lnTo>
                    <a:pt x="12734" y="23614"/>
                  </a:lnTo>
                  <a:lnTo>
                    <a:pt x="13788" y="23255"/>
                  </a:lnTo>
                  <a:lnTo>
                    <a:pt x="14831" y="22884"/>
                  </a:lnTo>
                  <a:lnTo>
                    <a:pt x="15874" y="22513"/>
                  </a:lnTo>
                  <a:lnTo>
                    <a:pt x="16882" y="22119"/>
                  </a:lnTo>
                  <a:lnTo>
                    <a:pt x="17867" y="21725"/>
                  </a:lnTo>
                  <a:lnTo>
                    <a:pt x="18817" y="21308"/>
                  </a:lnTo>
                  <a:lnTo>
                    <a:pt x="19732" y="20903"/>
                  </a:lnTo>
                  <a:lnTo>
                    <a:pt x="20172" y="20682"/>
                  </a:lnTo>
                  <a:lnTo>
                    <a:pt x="20589" y="20474"/>
                  </a:lnTo>
                  <a:lnTo>
                    <a:pt x="21006" y="20265"/>
                  </a:lnTo>
                  <a:lnTo>
                    <a:pt x="21400" y="20045"/>
                  </a:lnTo>
                  <a:lnTo>
                    <a:pt x="21783" y="19825"/>
                  </a:lnTo>
                  <a:lnTo>
                    <a:pt x="22154" y="19617"/>
                  </a:lnTo>
                  <a:lnTo>
                    <a:pt x="22501" y="19396"/>
                  </a:lnTo>
                  <a:lnTo>
                    <a:pt x="22837" y="19176"/>
                  </a:lnTo>
                  <a:lnTo>
                    <a:pt x="23150" y="18956"/>
                  </a:lnTo>
                  <a:lnTo>
                    <a:pt x="23440" y="18736"/>
                  </a:lnTo>
                  <a:lnTo>
                    <a:pt x="23718" y="18516"/>
                  </a:lnTo>
                  <a:lnTo>
                    <a:pt x="23973" y="18284"/>
                  </a:lnTo>
                  <a:lnTo>
                    <a:pt x="24193" y="18064"/>
                  </a:lnTo>
                  <a:lnTo>
                    <a:pt x="24401" y="17844"/>
                  </a:lnTo>
                  <a:lnTo>
                    <a:pt x="24401" y="17844"/>
                  </a:lnTo>
                  <a:lnTo>
                    <a:pt x="24598" y="17612"/>
                  </a:lnTo>
                  <a:lnTo>
                    <a:pt x="24760" y="17380"/>
                  </a:lnTo>
                  <a:lnTo>
                    <a:pt x="24899" y="17137"/>
                  </a:lnTo>
                  <a:lnTo>
                    <a:pt x="25027" y="16882"/>
                  </a:lnTo>
                  <a:lnTo>
                    <a:pt x="25131" y="16627"/>
                  </a:lnTo>
                  <a:lnTo>
                    <a:pt x="25224" y="16361"/>
                  </a:lnTo>
                  <a:lnTo>
                    <a:pt x="25293" y="16094"/>
                  </a:lnTo>
                  <a:lnTo>
                    <a:pt x="25340" y="15828"/>
                  </a:lnTo>
                  <a:lnTo>
                    <a:pt x="25375" y="15538"/>
                  </a:lnTo>
                  <a:lnTo>
                    <a:pt x="25398" y="15260"/>
                  </a:lnTo>
                  <a:lnTo>
                    <a:pt x="25398" y="14970"/>
                  </a:lnTo>
                  <a:lnTo>
                    <a:pt x="25386" y="14681"/>
                  </a:lnTo>
                  <a:lnTo>
                    <a:pt x="25363" y="14380"/>
                  </a:lnTo>
                  <a:lnTo>
                    <a:pt x="25317" y="14078"/>
                  </a:lnTo>
                  <a:lnTo>
                    <a:pt x="25270" y="13777"/>
                  </a:lnTo>
                  <a:lnTo>
                    <a:pt x="25201" y="13476"/>
                  </a:lnTo>
                  <a:lnTo>
                    <a:pt x="25120" y="13175"/>
                  </a:lnTo>
                  <a:lnTo>
                    <a:pt x="25027" y="12862"/>
                  </a:lnTo>
                  <a:lnTo>
                    <a:pt x="24923" y="12549"/>
                  </a:lnTo>
                  <a:lnTo>
                    <a:pt x="24818" y="12236"/>
                  </a:lnTo>
                  <a:lnTo>
                    <a:pt x="24691" y="11923"/>
                  </a:lnTo>
                  <a:lnTo>
                    <a:pt x="24563" y="11610"/>
                  </a:lnTo>
                  <a:lnTo>
                    <a:pt x="24413" y="11298"/>
                  </a:lnTo>
                  <a:lnTo>
                    <a:pt x="24262" y="10985"/>
                  </a:lnTo>
                  <a:lnTo>
                    <a:pt x="23949" y="10359"/>
                  </a:lnTo>
                  <a:lnTo>
                    <a:pt x="23602" y="9745"/>
                  </a:lnTo>
                  <a:lnTo>
                    <a:pt x="23231" y="9131"/>
                  </a:lnTo>
                  <a:lnTo>
                    <a:pt x="22849" y="8540"/>
                  </a:lnTo>
                  <a:lnTo>
                    <a:pt x="22443" y="7949"/>
                  </a:lnTo>
                  <a:lnTo>
                    <a:pt x="22038" y="7381"/>
                  </a:lnTo>
                  <a:lnTo>
                    <a:pt x="21632" y="6837"/>
                  </a:lnTo>
                  <a:lnTo>
                    <a:pt x="21227" y="6304"/>
                  </a:lnTo>
                  <a:lnTo>
                    <a:pt x="20821" y="5806"/>
                  </a:lnTo>
                  <a:lnTo>
                    <a:pt x="20427" y="5342"/>
                  </a:lnTo>
                  <a:lnTo>
                    <a:pt x="20056" y="4902"/>
                  </a:lnTo>
                  <a:lnTo>
                    <a:pt x="19697" y="4485"/>
                  </a:lnTo>
                  <a:lnTo>
                    <a:pt x="19072" y="3790"/>
                  </a:lnTo>
                  <a:lnTo>
                    <a:pt x="18573" y="3268"/>
                  </a:lnTo>
                  <a:lnTo>
                    <a:pt x="18122" y="281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4972525" y="2255300"/>
              <a:ext cx="223050" cy="364975"/>
            </a:xfrm>
            <a:custGeom>
              <a:rect b="b" l="l" r="r" t="t"/>
              <a:pathLst>
                <a:path extrusionOk="0" h="14599" w="8922">
                  <a:moveTo>
                    <a:pt x="6384" y="0"/>
                  </a:moveTo>
                  <a:lnTo>
                    <a:pt x="6060" y="35"/>
                  </a:lnTo>
                  <a:lnTo>
                    <a:pt x="5735" y="70"/>
                  </a:lnTo>
                  <a:lnTo>
                    <a:pt x="5631" y="93"/>
                  </a:lnTo>
                  <a:lnTo>
                    <a:pt x="5538" y="116"/>
                  </a:lnTo>
                  <a:lnTo>
                    <a:pt x="5457" y="162"/>
                  </a:lnTo>
                  <a:lnTo>
                    <a:pt x="5388" y="197"/>
                  </a:lnTo>
                  <a:lnTo>
                    <a:pt x="5318" y="255"/>
                  </a:lnTo>
                  <a:lnTo>
                    <a:pt x="5272" y="301"/>
                  </a:lnTo>
                  <a:lnTo>
                    <a:pt x="5237" y="371"/>
                  </a:lnTo>
                  <a:lnTo>
                    <a:pt x="5214" y="440"/>
                  </a:lnTo>
                  <a:lnTo>
                    <a:pt x="5202" y="510"/>
                  </a:lnTo>
                  <a:lnTo>
                    <a:pt x="5202" y="591"/>
                  </a:lnTo>
                  <a:lnTo>
                    <a:pt x="5214" y="695"/>
                  </a:lnTo>
                  <a:lnTo>
                    <a:pt x="5237" y="800"/>
                  </a:lnTo>
                  <a:lnTo>
                    <a:pt x="5283" y="962"/>
                  </a:lnTo>
                  <a:lnTo>
                    <a:pt x="5307" y="1043"/>
                  </a:lnTo>
                  <a:lnTo>
                    <a:pt x="5191" y="5701"/>
                  </a:lnTo>
                  <a:lnTo>
                    <a:pt x="3974" y="5967"/>
                  </a:lnTo>
                  <a:lnTo>
                    <a:pt x="2850" y="6234"/>
                  </a:lnTo>
                  <a:lnTo>
                    <a:pt x="2955" y="2155"/>
                  </a:lnTo>
                  <a:lnTo>
                    <a:pt x="2966" y="2062"/>
                  </a:lnTo>
                  <a:lnTo>
                    <a:pt x="3001" y="1947"/>
                  </a:lnTo>
                  <a:lnTo>
                    <a:pt x="3047" y="1784"/>
                  </a:lnTo>
                  <a:lnTo>
                    <a:pt x="3117" y="1599"/>
                  </a:lnTo>
                  <a:lnTo>
                    <a:pt x="3186" y="1402"/>
                  </a:lnTo>
                  <a:lnTo>
                    <a:pt x="3233" y="1251"/>
                  </a:lnTo>
                  <a:lnTo>
                    <a:pt x="3256" y="1124"/>
                  </a:lnTo>
                  <a:lnTo>
                    <a:pt x="3256" y="1031"/>
                  </a:lnTo>
                  <a:lnTo>
                    <a:pt x="3244" y="927"/>
                  </a:lnTo>
                  <a:lnTo>
                    <a:pt x="3198" y="823"/>
                  </a:lnTo>
                  <a:lnTo>
                    <a:pt x="3128" y="730"/>
                  </a:lnTo>
                  <a:lnTo>
                    <a:pt x="3024" y="637"/>
                  </a:lnTo>
                  <a:lnTo>
                    <a:pt x="2908" y="545"/>
                  </a:lnTo>
                  <a:lnTo>
                    <a:pt x="2769" y="464"/>
                  </a:lnTo>
                  <a:lnTo>
                    <a:pt x="2595" y="382"/>
                  </a:lnTo>
                  <a:lnTo>
                    <a:pt x="2410" y="313"/>
                  </a:lnTo>
                  <a:lnTo>
                    <a:pt x="2097" y="209"/>
                  </a:lnTo>
                  <a:lnTo>
                    <a:pt x="1784" y="139"/>
                  </a:lnTo>
                  <a:lnTo>
                    <a:pt x="1483" y="93"/>
                  </a:lnTo>
                  <a:lnTo>
                    <a:pt x="1194" y="81"/>
                  </a:lnTo>
                  <a:lnTo>
                    <a:pt x="1078" y="81"/>
                  </a:lnTo>
                  <a:lnTo>
                    <a:pt x="1020" y="93"/>
                  </a:lnTo>
                  <a:lnTo>
                    <a:pt x="800" y="232"/>
                  </a:lnTo>
                  <a:lnTo>
                    <a:pt x="637" y="348"/>
                  </a:lnTo>
                  <a:lnTo>
                    <a:pt x="568" y="406"/>
                  </a:lnTo>
                  <a:lnTo>
                    <a:pt x="533" y="452"/>
                  </a:lnTo>
                  <a:lnTo>
                    <a:pt x="498" y="498"/>
                  </a:lnTo>
                  <a:lnTo>
                    <a:pt x="487" y="545"/>
                  </a:lnTo>
                  <a:lnTo>
                    <a:pt x="417" y="846"/>
                  </a:lnTo>
                  <a:lnTo>
                    <a:pt x="359" y="1101"/>
                  </a:lnTo>
                  <a:lnTo>
                    <a:pt x="336" y="1298"/>
                  </a:lnTo>
                  <a:lnTo>
                    <a:pt x="313" y="1460"/>
                  </a:lnTo>
                  <a:lnTo>
                    <a:pt x="58" y="12154"/>
                  </a:lnTo>
                  <a:lnTo>
                    <a:pt x="46" y="12328"/>
                  </a:lnTo>
                  <a:lnTo>
                    <a:pt x="0" y="12618"/>
                  </a:lnTo>
                  <a:lnTo>
                    <a:pt x="0" y="12722"/>
                  </a:lnTo>
                  <a:lnTo>
                    <a:pt x="0" y="12826"/>
                  </a:lnTo>
                  <a:lnTo>
                    <a:pt x="12" y="12919"/>
                  </a:lnTo>
                  <a:lnTo>
                    <a:pt x="23" y="13011"/>
                  </a:lnTo>
                  <a:lnTo>
                    <a:pt x="35" y="13046"/>
                  </a:lnTo>
                  <a:lnTo>
                    <a:pt x="58" y="13081"/>
                  </a:lnTo>
                  <a:lnTo>
                    <a:pt x="116" y="13151"/>
                  </a:lnTo>
                  <a:lnTo>
                    <a:pt x="220" y="13232"/>
                  </a:lnTo>
                  <a:lnTo>
                    <a:pt x="348" y="13313"/>
                  </a:lnTo>
                  <a:lnTo>
                    <a:pt x="522" y="13405"/>
                  </a:lnTo>
                  <a:lnTo>
                    <a:pt x="718" y="13498"/>
                  </a:lnTo>
                  <a:lnTo>
                    <a:pt x="950" y="13602"/>
                  </a:lnTo>
                  <a:lnTo>
                    <a:pt x="1217" y="13707"/>
                  </a:lnTo>
                  <a:lnTo>
                    <a:pt x="1726" y="13892"/>
                  </a:lnTo>
                  <a:lnTo>
                    <a:pt x="1947" y="13962"/>
                  </a:lnTo>
                  <a:lnTo>
                    <a:pt x="2132" y="14008"/>
                  </a:lnTo>
                  <a:lnTo>
                    <a:pt x="2294" y="14043"/>
                  </a:lnTo>
                  <a:lnTo>
                    <a:pt x="2422" y="14066"/>
                  </a:lnTo>
                  <a:lnTo>
                    <a:pt x="2526" y="14066"/>
                  </a:lnTo>
                  <a:lnTo>
                    <a:pt x="2607" y="14043"/>
                  </a:lnTo>
                  <a:lnTo>
                    <a:pt x="2665" y="14020"/>
                  </a:lnTo>
                  <a:lnTo>
                    <a:pt x="2711" y="13973"/>
                  </a:lnTo>
                  <a:lnTo>
                    <a:pt x="2746" y="13904"/>
                  </a:lnTo>
                  <a:lnTo>
                    <a:pt x="2781" y="13823"/>
                  </a:lnTo>
                  <a:lnTo>
                    <a:pt x="2908" y="13301"/>
                  </a:lnTo>
                  <a:lnTo>
                    <a:pt x="2874" y="13197"/>
                  </a:lnTo>
                  <a:lnTo>
                    <a:pt x="2792" y="13058"/>
                  </a:lnTo>
                  <a:lnTo>
                    <a:pt x="2746" y="12977"/>
                  </a:lnTo>
                  <a:lnTo>
                    <a:pt x="2723" y="12907"/>
                  </a:lnTo>
                  <a:lnTo>
                    <a:pt x="2700" y="12838"/>
                  </a:lnTo>
                  <a:lnTo>
                    <a:pt x="2700" y="12780"/>
                  </a:lnTo>
                  <a:lnTo>
                    <a:pt x="2781" y="9385"/>
                  </a:lnTo>
                  <a:lnTo>
                    <a:pt x="2955" y="9327"/>
                  </a:lnTo>
                  <a:lnTo>
                    <a:pt x="3210" y="9258"/>
                  </a:lnTo>
                  <a:lnTo>
                    <a:pt x="3939" y="9084"/>
                  </a:lnTo>
                  <a:lnTo>
                    <a:pt x="4669" y="8933"/>
                  </a:lnTo>
                  <a:lnTo>
                    <a:pt x="4936" y="8887"/>
                  </a:lnTo>
                  <a:lnTo>
                    <a:pt x="5121" y="8864"/>
                  </a:lnTo>
                  <a:lnTo>
                    <a:pt x="5040" y="12235"/>
                  </a:lnTo>
                  <a:lnTo>
                    <a:pt x="5029" y="12270"/>
                  </a:lnTo>
                  <a:lnTo>
                    <a:pt x="4994" y="12328"/>
                  </a:lnTo>
                  <a:lnTo>
                    <a:pt x="4890" y="12479"/>
                  </a:lnTo>
                  <a:lnTo>
                    <a:pt x="4832" y="12571"/>
                  </a:lnTo>
                  <a:lnTo>
                    <a:pt x="4785" y="12664"/>
                  </a:lnTo>
                  <a:lnTo>
                    <a:pt x="4774" y="12733"/>
                  </a:lnTo>
                  <a:lnTo>
                    <a:pt x="4774" y="12791"/>
                  </a:lnTo>
                  <a:lnTo>
                    <a:pt x="4808" y="13255"/>
                  </a:lnTo>
                  <a:lnTo>
                    <a:pt x="4866" y="13359"/>
                  </a:lnTo>
                  <a:lnTo>
                    <a:pt x="4947" y="13475"/>
                  </a:lnTo>
                  <a:lnTo>
                    <a:pt x="5052" y="13579"/>
                  </a:lnTo>
                  <a:lnTo>
                    <a:pt x="5179" y="13695"/>
                  </a:lnTo>
                  <a:lnTo>
                    <a:pt x="5330" y="13799"/>
                  </a:lnTo>
                  <a:lnTo>
                    <a:pt x="5504" y="13915"/>
                  </a:lnTo>
                  <a:lnTo>
                    <a:pt x="5689" y="14031"/>
                  </a:lnTo>
                  <a:lnTo>
                    <a:pt x="5909" y="14147"/>
                  </a:lnTo>
                  <a:lnTo>
                    <a:pt x="6118" y="14251"/>
                  </a:lnTo>
                  <a:lnTo>
                    <a:pt x="6315" y="14332"/>
                  </a:lnTo>
                  <a:lnTo>
                    <a:pt x="6500" y="14413"/>
                  </a:lnTo>
                  <a:lnTo>
                    <a:pt x="6685" y="14471"/>
                  </a:lnTo>
                  <a:lnTo>
                    <a:pt x="6848" y="14529"/>
                  </a:lnTo>
                  <a:lnTo>
                    <a:pt x="7010" y="14564"/>
                  </a:lnTo>
                  <a:lnTo>
                    <a:pt x="7160" y="14587"/>
                  </a:lnTo>
                  <a:lnTo>
                    <a:pt x="7299" y="14599"/>
                  </a:lnTo>
                  <a:lnTo>
                    <a:pt x="7439" y="14587"/>
                  </a:lnTo>
                  <a:lnTo>
                    <a:pt x="7531" y="14564"/>
                  </a:lnTo>
                  <a:lnTo>
                    <a:pt x="7578" y="14541"/>
                  </a:lnTo>
                  <a:lnTo>
                    <a:pt x="7624" y="14506"/>
                  </a:lnTo>
                  <a:lnTo>
                    <a:pt x="7659" y="14471"/>
                  </a:lnTo>
                  <a:lnTo>
                    <a:pt x="7693" y="14425"/>
                  </a:lnTo>
                  <a:lnTo>
                    <a:pt x="7751" y="14309"/>
                  </a:lnTo>
                  <a:lnTo>
                    <a:pt x="7798" y="14170"/>
                  </a:lnTo>
                  <a:lnTo>
                    <a:pt x="7821" y="13996"/>
                  </a:lnTo>
                  <a:lnTo>
                    <a:pt x="7832" y="13799"/>
                  </a:lnTo>
                  <a:lnTo>
                    <a:pt x="7821" y="13579"/>
                  </a:lnTo>
                  <a:lnTo>
                    <a:pt x="7798" y="13324"/>
                  </a:lnTo>
                  <a:lnTo>
                    <a:pt x="7693" y="12826"/>
                  </a:lnTo>
                  <a:lnTo>
                    <a:pt x="7670" y="12722"/>
                  </a:lnTo>
                  <a:lnTo>
                    <a:pt x="7659" y="12699"/>
                  </a:lnTo>
                  <a:lnTo>
                    <a:pt x="7763" y="8493"/>
                  </a:lnTo>
                  <a:lnTo>
                    <a:pt x="7856" y="8481"/>
                  </a:lnTo>
                  <a:lnTo>
                    <a:pt x="8064" y="8481"/>
                  </a:lnTo>
                  <a:lnTo>
                    <a:pt x="8122" y="8458"/>
                  </a:lnTo>
                  <a:lnTo>
                    <a:pt x="8238" y="8400"/>
                  </a:lnTo>
                  <a:lnTo>
                    <a:pt x="8377" y="8296"/>
                  </a:lnTo>
                  <a:lnTo>
                    <a:pt x="8539" y="8145"/>
                  </a:lnTo>
                  <a:lnTo>
                    <a:pt x="8701" y="7995"/>
                  </a:lnTo>
                  <a:lnTo>
                    <a:pt x="8817" y="7844"/>
                  </a:lnTo>
                  <a:lnTo>
                    <a:pt x="8864" y="7774"/>
                  </a:lnTo>
                  <a:lnTo>
                    <a:pt x="8887" y="7705"/>
                  </a:lnTo>
                  <a:lnTo>
                    <a:pt x="8910" y="7647"/>
                  </a:lnTo>
                  <a:lnTo>
                    <a:pt x="8922" y="7578"/>
                  </a:lnTo>
                  <a:lnTo>
                    <a:pt x="8922" y="7531"/>
                  </a:lnTo>
                  <a:lnTo>
                    <a:pt x="8910" y="7473"/>
                  </a:lnTo>
                  <a:lnTo>
                    <a:pt x="8875" y="7415"/>
                  </a:lnTo>
                  <a:lnTo>
                    <a:pt x="8829" y="7346"/>
                  </a:lnTo>
                  <a:lnTo>
                    <a:pt x="8713" y="7184"/>
                  </a:lnTo>
                  <a:lnTo>
                    <a:pt x="8528" y="6987"/>
                  </a:lnTo>
                  <a:lnTo>
                    <a:pt x="8029" y="6488"/>
                  </a:lnTo>
                  <a:lnTo>
                    <a:pt x="7809" y="6257"/>
                  </a:lnTo>
                  <a:lnTo>
                    <a:pt x="7925" y="1645"/>
                  </a:lnTo>
                  <a:lnTo>
                    <a:pt x="7937" y="1541"/>
                  </a:lnTo>
                  <a:lnTo>
                    <a:pt x="7960" y="1437"/>
                  </a:lnTo>
                  <a:lnTo>
                    <a:pt x="7995" y="1309"/>
                  </a:lnTo>
                  <a:lnTo>
                    <a:pt x="8041" y="1182"/>
                  </a:lnTo>
                  <a:lnTo>
                    <a:pt x="8087" y="1078"/>
                  </a:lnTo>
                  <a:lnTo>
                    <a:pt x="8111" y="985"/>
                  </a:lnTo>
                  <a:lnTo>
                    <a:pt x="8122" y="904"/>
                  </a:lnTo>
                  <a:lnTo>
                    <a:pt x="8122" y="834"/>
                  </a:lnTo>
                  <a:lnTo>
                    <a:pt x="8087" y="753"/>
                  </a:lnTo>
                  <a:lnTo>
                    <a:pt x="8041" y="684"/>
                  </a:lnTo>
                  <a:lnTo>
                    <a:pt x="7983" y="603"/>
                  </a:lnTo>
                  <a:lnTo>
                    <a:pt x="7902" y="533"/>
                  </a:lnTo>
                  <a:lnTo>
                    <a:pt x="7798" y="464"/>
                  </a:lnTo>
                  <a:lnTo>
                    <a:pt x="7682" y="382"/>
                  </a:lnTo>
                  <a:lnTo>
                    <a:pt x="7543" y="313"/>
                  </a:lnTo>
                  <a:lnTo>
                    <a:pt x="7392" y="243"/>
                  </a:lnTo>
                  <a:lnTo>
                    <a:pt x="7079" y="128"/>
                  </a:lnTo>
                  <a:lnTo>
                    <a:pt x="6813" y="46"/>
                  </a:lnTo>
                  <a:lnTo>
                    <a:pt x="6697" y="12"/>
                  </a:lnTo>
                  <a:lnTo>
                    <a:pt x="65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5258400" y="2264850"/>
              <a:ext cx="250575" cy="358625"/>
            </a:xfrm>
            <a:custGeom>
              <a:rect b="b" l="l" r="r" t="t"/>
              <a:pathLst>
                <a:path extrusionOk="0" h="14345" w="10023">
                  <a:moveTo>
                    <a:pt x="5690" y="4241"/>
                  </a:moveTo>
                  <a:lnTo>
                    <a:pt x="5713" y="4832"/>
                  </a:lnTo>
                  <a:lnTo>
                    <a:pt x="5748" y="5423"/>
                  </a:lnTo>
                  <a:lnTo>
                    <a:pt x="5794" y="6002"/>
                  </a:lnTo>
                  <a:lnTo>
                    <a:pt x="5863" y="6570"/>
                  </a:lnTo>
                  <a:lnTo>
                    <a:pt x="5933" y="7080"/>
                  </a:lnTo>
                  <a:lnTo>
                    <a:pt x="6084" y="7960"/>
                  </a:lnTo>
                  <a:lnTo>
                    <a:pt x="5446" y="8099"/>
                  </a:lnTo>
                  <a:lnTo>
                    <a:pt x="4948" y="8215"/>
                  </a:lnTo>
                  <a:lnTo>
                    <a:pt x="4589" y="8308"/>
                  </a:lnTo>
                  <a:lnTo>
                    <a:pt x="4369" y="8389"/>
                  </a:lnTo>
                  <a:lnTo>
                    <a:pt x="4369" y="8389"/>
                  </a:lnTo>
                  <a:lnTo>
                    <a:pt x="4380" y="8273"/>
                  </a:lnTo>
                  <a:lnTo>
                    <a:pt x="4415" y="8122"/>
                  </a:lnTo>
                  <a:lnTo>
                    <a:pt x="4519" y="7717"/>
                  </a:lnTo>
                  <a:lnTo>
                    <a:pt x="4682" y="7172"/>
                  </a:lnTo>
                  <a:lnTo>
                    <a:pt x="4902" y="6489"/>
                  </a:lnTo>
                  <a:lnTo>
                    <a:pt x="5122" y="5817"/>
                  </a:lnTo>
                  <a:lnTo>
                    <a:pt x="5319" y="5214"/>
                  </a:lnTo>
                  <a:lnTo>
                    <a:pt x="5516" y="4681"/>
                  </a:lnTo>
                  <a:lnTo>
                    <a:pt x="5690" y="4241"/>
                  </a:lnTo>
                  <a:close/>
                  <a:moveTo>
                    <a:pt x="4207" y="0"/>
                  </a:moveTo>
                  <a:lnTo>
                    <a:pt x="4091" y="12"/>
                  </a:lnTo>
                  <a:lnTo>
                    <a:pt x="4010" y="35"/>
                  </a:lnTo>
                  <a:lnTo>
                    <a:pt x="3963" y="70"/>
                  </a:lnTo>
                  <a:lnTo>
                    <a:pt x="3929" y="105"/>
                  </a:lnTo>
                  <a:lnTo>
                    <a:pt x="3905" y="151"/>
                  </a:lnTo>
                  <a:lnTo>
                    <a:pt x="3882" y="209"/>
                  </a:lnTo>
                  <a:lnTo>
                    <a:pt x="3871" y="267"/>
                  </a:lnTo>
                  <a:lnTo>
                    <a:pt x="3847" y="429"/>
                  </a:lnTo>
                  <a:lnTo>
                    <a:pt x="3847" y="638"/>
                  </a:lnTo>
                  <a:lnTo>
                    <a:pt x="3859" y="881"/>
                  </a:lnTo>
                  <a:lnTo>
                    <a:pt x="3847" y="1090"/>
                  </a:lnTo>
                  <a:lnTo>
                    <a:pt x="3836" y="1252"/>
                  </a:lnTo>
                  <a:lnTo>
                    <a:pt x="3824" y="1368"/>
                  </a:lnTo>
                  <a:lnTo>
                    <a:pt x="1634" y="8690"/>
                  </a:lnTo>
                  <a:lnTo>
                    <a:pt x="1217" y="8922"/>
                  </a:lnTo>
                  <a:lnTo>
                    <a:pt x="1055" y="9015"/>
                  </a:lnTo>
                  <a:lnTo>
                    <a:pt x="928" y="9107"/>
                  </a:lnTo>
                  <a:lnTo>
                    <a:pt x="812" y="9188"/>
                  </a:lnTo>
                  <a:lnTo>
                    <a:pt x="742" y="9269"/>
                  </a:lnTo>
                  <a:lnTo>
                    <a:pt x="684" y="9327"/>
                  </a:lnTo>
                  <a:lnTo>
                    <a:pt x="661" y="9385"/>
                  </a:lnTo>
                  <a:lnTo>
                    <a:pt x="638" y="9571"/>
                  </a:lnTo>
                  <a:lnTo>
                    <a:pt x="650" y="9652"/>
                  </a:lnTo>
                  <a:lnTo>
                    <a:pt x="661" y="9745"/>
                  </a:lnTo>
                  <a:lnTo>
                    <a:pt x="684" y="9826"/>
                  </a:lnTo>
                  <a:lnTo>
                    <a:pt x="719" y="9918"/>
                  </a:lnTo>
                  <a:lnTo>
                    <a:pt x="765" y="10011"/>
                  </a:lnTo>
                  <a:lnTo>
                    <a:pt x="812" y="10092"/>
                  </a:lnTo>
                  <a:lnTo>
                    <a:pt x="881" y="10185"/>
                  </a:lnTo>
                  <a:lnTo>
                    <a:pt x="951" y="10277"/>
                  </a:lnTo>
                  <a:lnTo>
                    <a:pt x="881" y="10486"/>
                  </a:lnTo>
                  <a:lnTo>
                    <a:pt x="754" y="10834"/>
                  </a:lnTo>
                  <a:lnTo>
                    <a:pt x="337" y="11900"/>
                  </a:lnTo>
                  <a:lnTo>
                    <a:pt x="175" y="12317"/>
                  </a:lnTo>
                  <a:lnTo>
                    <a:pt x="70" y="12641"/>
                  </a:lnTo>
                  <a:lnTo>
                    <a:pt x="36" y="12769"/>
                  </a:lnTo>
                  <a:lnTo>
                    <a:pt x="12" y="12884"/>
                  </a:lnTo>
                  <a:lnTo>
                    <a:pt x="1" y="12977"/>
                  </a:lnTo>
                  <a:lnTo>
                    <a:pt x="12" y="13047"/>
                  </a:lnTo>
                  <a:lnTo>
                    <a:pt x="36" y="13081"/>
                  </a:lnTo>
                  <a:lnTo>
                    <a:pt x="82" y="13128"/>
                  </a:lnTo>
                  <a:lnTo>
                    <a:pt x="151" y="13186"/>
                  </a:lnTo>
                  <a:lnTo>
                    <a:pt x="256" y="13255"/>
                  </a:lnTo>
                  <a:lnTo>
                    <a:pt x="534" y="13417"/>
                  </a:lnTo>
                  <a:lnTo>
                    <a:pt x="916" y="13614"/>
                  </a:lnTo>
                  <a:lnTo>
                    <a:pt x="1322" y="13811"/>
                  </a:lnTo>
                  <a:lnTo>
                    <a:pt x="1658" y="13950"/>
                  </a:lnTo>
                  <a:lnTo>
                    <a:pt x="1808" y="13997"/>
                  </a:lnTo>
                  <a:lnTo>
                    <a:pt x="1936" y="14031"/>
                  </a:lnTo>
                  <a:lnTo>
                    <a:pt x="2052" y="14055"/>
                  </a:lnTo>
                  <a:lnTo>
                    <a:pt x="2156" y="14066"/>
                  </a:lnTo>
                  <a:lnTo>
                    <a:pt x="2237" y="14055"/>
                  </a:lnTo>
                  <a:lnTo>
                    <a:pt x="2295" y="14031"/>
                  </a:lnTo>
                  <a:lnTo>
                    <a:pt x="2399" y="13962"/>
                  </a:lnTo>
                  <a:lnTo>
                    <a:pt x="2480" y="13881"/>
                  </a:lnTo>
                  <a:lnTo>
                    <a:pt x="2538" y="13800"/>
                  </a:lnTo>
                  <a:lnTo>
                    <a:pt x="2585" y="13695"/>
                  </a:lnTo>
                  <a:lnTo>
                    <a:pt x="2689" y="13255"/>
                  </a:lnTo>
                  <a:lnTo>
                    <a:pt x="3060" y="12293"/>
                  </a:lnTo>
                  <a:lnTo>
                    <a:pt x="3361" y="11506"/>
                  </a:lnTo>
                  <a:lnTo>
                    <a:pt x="3454" y="11436"/>
                  </a:lnTo>
                  <a:lnTo>
                    <a:pt x="3581" y="11378"/>
                  </a:lnTo>
                  <a:lnTo>
                    <a:pt x="3905" y="11239"/>
                  </a:lnTo>
                  <a:lnTo>
                    <a:pt x="4334" y="11077"/>
                  </a:lnTo>
                  <a:lnTo>
                    <a:pt x="4855" y="10915"/>
                  </a:lnTo>
                  <a:lnTo>
                    <a:pt x="5388" y="10753"/>
                  </a:lnTo>
                  <a:lnTo>
                    <a:pt x="5863" y="10637"/>
                  </a:lnTo>
                  <a:lnTo>
                    <a:pt x="6257" y="10544"/>
                  </a:lnTo>
                  <a:lnTo>
                    <a:pt x="6593" y="10498"/>
                  </a:lnTo>
                  <a:lnTo>
                    <a:pt x="6686" y="10892"/>
                  </a:lnTo>
                  <a:lnTo>
                    <a:pt x="6779" y="11332"/>
                  </a:lnTo>
                  <a:lnTo>
                    <a:pt x="6860" y="11818"/>
                  </a:lnTo>
                  <a:lnTo>
                    <a:pt x="6941" y="12363"/>
                  </a:lnTo>
                  <a:lnTo>
                    <a:pt x="6987" y="12745"/>
                  </a:lnTo>
                  <a:lnTo>
                    <a:pt x="7045" y="13035"/>
                  </a:lnTo>
                  <a:lnTo>
                    <a:pt x="7103" y="13244"/>
                  </a:lnTo>
                  <a:lnTo>
                    <a:pt x="7138" y="13313"/>
                  </a:lnTo>
                  <a:lnTo>
                    <a:pt x="7161" y="13371"/>
                  </a:lnTo>
                  <a:lnTo>
                    <a:pt x="7242" y="13464"/>
                  </a:lnTo>
                  <a:lnTo>
                    <a:pt x="7347" y="13545"/>
                  </a:lnTo>
                  <a:lnTo>
                    <a:pt x="7451" y="13638"/>
                  </a:lnTo>
                  <a:lnTo>
                    <a:pt x="7590" y="13719"/>
                  </a:lnTo>
                  <a:lnTo>
                    <a:pt x="7729" y="13800"/>
                  </a:lnTo>
                  <a:lnTo>
                    <a:pt x="7891" y="13881"/>
                  </a:lnTo>
                  <a:lnTo>
                    <a:pt x="8076" y="13950"/>
                  </a:lnTo>
                  <a:lnTo>
                    <a:pt x="8273" y="14031"/>
                  </a:lnTo>
                  <a:lnTo>
                    <a:pt x="8633" y="14159"/>
                  </a:lnTo>
                  <a:lnTo>
                    <a:pt x="8969" y="14263"/>
                  </a:lnTo>
                  <a:lnTo>
                    <a:pt x="9119" y="14298"/>
                  </a:lnTo>
                  <a:lnTo>
                    <a:pt x="9270" y="14321"/>
                  </a:lnTo>
                  <a:lnTo>
                    <a:pt x="9409" y="14333"/>
                  </a:lnTo>
                  <a:lnTo>
                    <a:pt x="9548" y="14344"/>
                  </a:lnTo>
                  <a:lnTo>
                    <a:pt x="9629" y="14344"/>
                  </a:lnTo>
                  <a:lnTo>
                    <a:pt x="9699" y="14333"/>
                  </a:lnTo>
                  <a:lnTo>
                    <a:pt x="9768" y="14321"/>
                  </a:lnTo>
                  <a:lnTo>
                    <a:pt x="9814" y="14298"/>
                  </a:lnTo>
                  <a:lnTo>
                    <a:pt x="9861" y="14217"/>
                  </a:lnTo>
                  <a:lnTo>
                    <a:pt x="9895" y="14113"/>
                  </a:lnTo>
                  <a:lnTo>
                    <a:pt x="9930" y="13997"/>
                  </a:lnTo>
                  <a:lnTo>
                    <a:pt x="9942" y="13846"/>
                  </a:lnTo>
                  <a:lnTo>
                    <a:pt x="10023" y="13139"/>
                  </a:lnTo>
                  <a:lnTo>
                    <a:pt x="9930" y="12908"/>
                  </a:lnTo>
                  <a:lnTo>
                    <a:pt x="9838" y="12653"/>
                  </a:lnTo>
                  <a:lnTo>
                    <a:pt x="9745" y="12375"/>
                  </a:lnTo>
                  <a:lnTo>
                    <a:pt x="9652" y="12073"/>
                  </a:lnTo>
                  <a:lnTo>
                    <a:pt x="9467" y="11413"/>
                  </a:lnTo>
                  <a:lnTo>
                    <a:pt x="9281" y="10671"/>
                  </a:lnTo>
                  <a:lnTo>
                    <a:pt x="9108" y="9826"/>
                  </a:lnTo>
                  <a:lnTo>
                    <a:pt x="8922" y="8899"/>
                  </a:lnTo>
                  <a:lnTo>
                    <a:pt x="8760" y="7891"/>
                  </a:lnTo>
                  <a:lnTo>
                    <a:pt x="8586" y="6778"/>
                  </a:lnTo>
                  <a:lnTo>
                    <a:pt x="8355" y="5040"/>
                  </a:lnTo>
                  <a:lnTo>
                    <a:pt x="8262" y="4253"/>
                  </a:lnTo>
                  <a:lnTo>
                    <a:pt x="8181" y="3523"/>
                  </a:lnTo>
                  <a:lnTo>
                    <a:pt x="8123" y="2862"/>
                  </a:lnTo>
                  <a:lnTo>
                    <a:pt x="8076" y="2248"/>
                  </a:lnTo>
                  <a:lnTo>
                    <a:pt x="8042" y="1704"/>
                  </a:lnTo>
                  <a:lnTo>
                    <a:pt x="8019" y="1205"/>
                  </a:lnTo>
                  <a:lnTo>
                    <a:pt x="7937" y="1124"/>
                  </a:lnTo>
                  <a:lnTo>
                    <a:pt x="7822" y="1032"/>
                  </a:lnTo>
                  <a:lnTo>
                    <a:pt x="7671" y="950"/>
                  </a:lnTo>
                  <a:lnTo>
                    <a:pt x="7486" y="858"/>
                  </a:lnTo>
                  <a:lnTo>
                    <a:pt x="7277" y="754"/>
                  </a:lnTo>
                  <a:lnTo>
                    <a:pt x="7022" y="661"/>
                  </a:lnTo>
                  <a:lnTo>
                    <a:pt x="6732" y="557"/>
                  </a:lnTo>
                  <a:lnTo>
                    <a:pt x="6420" y="452"/>
                  </a:lnTo>
                  <a:lnTo>
                    <a:pt x="5782" y="255"/>
                  </a:lnTo>
                  <a:lnTo>
                    <a:pt x="5493" y="186"/>
                  </a:lnTo>
                  <a:lnTo>
                    <a:pt x="5226" y="116"/>
                  </a:lnTo>
                  <a:lnTo>
                    <a:pt x="4971" y="70"/>
                  </a:lnTo>
                  <a:lnTo>
                    <a:pt x="4740" y="35"/>
                  </a:lnTo>
                  <a:lnTo>
                    <a:pt x="4531" y="12"/>
                  </a:lnTo>
                  <a:lnTo>
                    <a:pt x="4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5552400" y="2268325"/>
              <a:ext cx="221325" cy="360075"/>
            </a:xfrm>
            <a:custGeom>
              <a:rect b="b" l="l" r="r" t="t"/>
              <a:pathLst>
                <a:path extrusionOk="0" h="14403" w="8853">
                  <a:moveTo>
                    <a:pt x="7822" y="0"/>
                  </a:moveTo>
                  <a:lnTo>
                    <a:pt x="7706" y="12"/>
                  </a:lnTo>
                  <a:lnTo>
                    <a:pt x="7590" y="35"/>
                  </a:lnTo>
                  <a:lnTo>
                    <a:pt x="7462" y="82"/>
                  </a:lnTo>
                  <a:lnTo>
                    <a:pt x="7161" y="221"/>
                  </a:lnTo>
                  <a:lnTo>
                    <a:pt x="7011" y="267"/>
                  </a:lnTo>
                  <a:lnTo>
                    <a:pt x="1553" y="1623"/>
                  </a:lnTo>
                  <a:lnTo>
                    <a:pt x="1472" y="1634"/>
                  </a:lnTo>
                  <a:lnTo>
                    <a:pt x="1380" y="1646"/>
                  </a:lnTo>
                  <a:lnTo>
                    <a:pt x="1275" y="1634"/>
                  </a:lnTo>
                  <a:lnTo>
                    <a:pt x="1160" y="1623"/>
                  </a:lnTo>
                  <a:lnTo>
                    <a:pt x="1044" y="1599"/>
                  </a:lnTo>
                  <a:lnTo>
                    <a:pt x="928" y="1599"/>
                  </a:lnTo>
                  <a:lnTo>
                    <a:pt x="835" y="1611"/>
                  </a:lnTo>
                  <a:lnTo>
                    <a:pt x="754" y="1623"/>
                  </a:lnTo>
                  <a:lnTo>
                    <a:pt x="603" y="1680"/>
                  </a:lnTo>
                  <a:lnTo>
                    <a:pt x="476" y="1727"/>
                  </a:lnTo>
                  <a:lnTo>
                    <a:pt x="360" y="1796"/>
                  </a:lnTo>
                  <a:lnTo>
                    <a:pt x="256" y="1854"/>
                  </a:lnTo>
                  <a:lnTo>
                    <a:pt x="175" y="1935"/>
                  </a:lnTo>
                  <a:lnTo>
                    <a:pt x="105" y="2016"/>
                  </a:lnTo>
                  <a:lnTo>
                    <a:pt x="47" y="2098"/>
                  </a:lnTo>
                  <a:lnTo>
                    <a:pt x="12" y="2190"/>
                  </a:lnTo>
                  <a:lnTo>
                    <a:pt x="1" y="2283"/>
                  </a:lnTo>
                  <a:lnTo>
                    <a:pt x="12" y="2387"/>
                  </a:lnTo>
                  <a:lnTo>
                    <a:pt x="36" y="2515"/>
                  </a:lnTo>
                  <a:lnTo>
                    <a:pt x="94" y="2654"/>
                  </a:lnTo>
                  <a:lnTo>
                    <a:pt x="163" y="2816"/>
                  </a:lnTo>
                  <a:lnTo>
                    <a:pt x="267" y="3001"/>
                  </a:lnTo>
                  <a:lnTo>
                    <a:pt x="383" y="3198"/>
                  </a:lnTo>
                  <a:lnTo>
                    <a:pt x="522" y="3418"/>
                  </a:lnTo>
                  <a:lnTo>
                    <a:pt x="673" y="3627"/>
                  </a:lnTo>
                  <a:lnTo>
                    <a:pt x="812" y="3824"/>
                  </a:lnTo>
                  <a:lnTo>
                    <a:pt x="939" y="3986"/>
                  </a:lnTo>
                  <a:lnTo>
                    <a:pt x="1067" y="4125"/>
                  </a:lnTo>
                  <a:lnTo>
                    <a:pt x="1183" y="4241"/>
                  </a:lnTo>
                  <a:lnTo>
                    <a:pt x="1287" y="4334"/>
                  </a:lnTo>
                  <a:lnTo>
                    <a:pt x="1391" y="4392"/>
                  </a:lnTo>
                  <a:lnTo>
                    <a:pt x="1484" y="4438"/>
                  </a:lnTo>
                  <a:lnTo>
                    <a:pt x="1542" y="4438"/>
                  </a:lnTo>
                  <a:lnTo>
                    <a:pt x="1623" y="4426"/>
                  </a:lnTo>
                  <a:lnTo>
                    <a:pt x="1704" y="4403"/>
                  </a:lnTo>
                  <a:lnTo>
                    <a:pt x="1785" y="4345"/>
                  </a:lnTo>
                  <a:lnTo>
                    <a:pt x="1947" y="4253"/>
                  </a:lnTo>
                  <a:lnTo>
                    <a:pt x="2005" y="4229"/>
                  </a:lnTo>
                  <a:lnTo>
                    <a:pt x="2052" y="4218"/>
                  </a:lnTo>
                  <a:lnTo>
                    <a:pt x="3164" y="3940"/>
                  </a:lnTo>
                  <a:lnTo>
                    <a:pt x="2967" y="12201"/>
                  </a:lnTo>
                  <a:lnTo>
                    <a:pt x="2944" y="12317"/>
                  </a:lnTo>
                  <a:lnTo>
                    <a:pt x="2909" y="12467"/>
                  </a:lnTo>
                  <a:lnTo>
                    <a:pt x="2840" y="12641"/>
                  </a:lnTo>
                  <a:lnTo>
                    <a:pt x="2747" y="12838"/>
                  </a:lnTo>
                  <a:lnTo>
                    <a:pt x="2689" y="12954"/>
                  </a:lnTo>
                  <a:lnTo>
                    <a:pt x="2654" y="13070"/>
                  </a:lnTo>
                  <a:lnTo>
                    <a:pt x="2619" y="13186"/>
                  </a:lnTo>
                  <a:lnTo>
                    <a:pt x="2619" y="13278"/>
                  </a:lnTo>
                  <a:lnTo>
                    <a:pt x="2619" y="13383"/>
                  </a:lnTo>
                  <a:lnTo>
                    <a:pt x="2631" y="13475"/>
                  </a:lnTo>
                  <a:lnTo>
                    <a:pt x="2666" y="13556"/>
                  </a:lnTo>
                  <a:lnTo>
                    <a:pt x="2712" y="13638"/>
                  </a:lnTo>
                  <a:lnTo>
                    <a:pt x="2770" y="13695"/>
                  </a:lnTo>
                  <a:lnTo>
                    <a:pt x="2851" y="13753"/>
                  </a:lnTo>
                  <a:lnTo>
                    <a:pt x="2967" y="13823"/>
                  </a:lnTo>
                  <a:lnTo>
                    <a:pt x="3106" y="13881"/>
                  </a:lnTo>
                  <a:lnTo>
                    <a:pt x="3268" y="13950"/>
                  </a:lnTo>
                  <a:lnTo>
                    <a:pt x="3454" y="14020"/>
                  </a:lnTo>
                  <a:lnTo>
                    <a:pt x="3917" y="14147"/>
                  </a:lnTo>
                  <a:lnTo>
                    <a:pt x="4346" y="14252"/>
                  </a:lnTo>
                  <a:lnTo>
                    <a:pt x="4728" y="14333"/>
                  </a:lnTo>
                  <a:lnTo>
                    <a:pt x="5064" y="14379"/>
                  </a:lnTo>
                  <a:lnTo>
                    <a:pt x="5342" y="14402"/>
                  </a:lnTo>
                  <a:lnTo>
                    <a:pt x="5446" y="14402"/>
                  </a:lnTo>
                  <a:lnTo>
                    <a:pt x="5504" y="14391"/>
                  </a:lnTo>
                  <a:lnTo>
                    <a:pt x="5551" y="14356"/>
                  </a:lnTo>
                  <a:lnTo>
                    <a:pt x="5597" y="14298"/>
                  </a:lnTo>
                  <a:lnTo>
                    <a:pt x="5643" y="14240"/>
                  </a:lnTo>
                  <a:lnTo>
                    <a:pt x="5678" y="14159"/>
                  </a:lnTo>
                  <a:lnTo>
                    <a:pt x="5713" y="14078"/>
                  </a:lnTo>
                  <a:lnTo>
                    <a:pt x="5748" y="13974"/>
                  </a:lnTo>
                  <a:lnTo>
                    <a:pt x="5817" y="13742"/>
                  </a:lnTo>
                  <a:lnTo>
                    <a:pt x="5852" y="13533"/>
                  </a:lnTo>
                  <a:lnTo>
                    <a:pt x="5875" y="13359"/>
                  </a:lnTo>
                  <a:lnTo>
                    <a:pt x="5875" y="13209"/>
                  </a:lnTo>
                  <a:lnTo>
                    <a:pt x="5864" y="13116"/>
                  </a:lnTo>
                  <a:lnTo>
                    <a:pt x="5771" y="12826"/>
                  </a:lnTo>
                  <a:lnTo>
                    <a:pt x="5713" y="12560"/>
                  </a:lnTo>
                  <a:lnTo>
                    <a:pt x="5678" y="12305"/>
                  </a:lnTo>
                  <a:lnTo>
                    <a:pt x="5667" y="12050"/>
                  </a:lnTo>
                  <a:lnTo>
                    <a:pt x="5875" y="3268"/>
                  </a:lnTo>
                  <a:lnTo>
                    <a:pt x="7497" y="2839"/>
                  </a:lnTo>
                  <a:lnTo>
                    <a:pt x="7567" y="2839"/>
                  </a:lnTo>
                  <a:lnTo>
                    <a:pt x="7648" y="2851"/>
                  </a:lnTo>
                  <a:lnTo>
                    <a:pt x="7752" y="2874"/>
                  </a:lnTo>
                  <a:lnTo>
                    <a:pt x="7845" y="2920"/>
                  </a:lnTo>
                  <a:lnTo>
                    <a:pt x="7949" y="2978"/>
                  </a:lnTo>
                  <a:lnTo>
                    <a:pt x="8042" y="3013"/>
                  </a:lnTo>
                  <a:lnTo>
                    <a:pt x="8123" y="3036"/>
                  </a:lnTo>
                  <a:lnTo>
                    <a:pt x="8192" y="3036"/>
                  </a:lnTo>
                  <a:lnTo>
                    <a:pt x="8401" y="3024"/>
                  </a:lnTo>
                  <a:lnTo>
                    <a:pt x="8494" y="3013"/>
                  </a:lnTo>
                  <a:lnTo>
                    <a:pt x="8563" y="2990"/>
                  </a:lnTo>
                  <a:lnTo>
                    <a:pt x="8633" y="2967"/>
                  </a:lnTo>
                  <a:lnTo>
                    <a:pt x="8679" y="2932"/>
                  </a:lnTo>
                  <a:lnTo>
                    <a:pt x="8725" y="2885"/>
                  </a:lnTo>
                  <a:lnTo>
                    <a:pt x="8749" y="2851"/>
                  </a:lnTo>
                  <a:lnTo>
                    <a:pt x="8795" y="2735"/>
                  </a:lnTo>
                  <a:lnTo>
                    <a:pt x="8818" y="2607"/>
                  </a:lnTo>
                  <a:lnTo>
                    <a:pt x="8841" y="2457"/>
                  </a:lnTo>
                  <a:lnTo>
                    <a:pt x="8853" y="2283"/>
                  </a:lnTo>
                  <a:lnTo>
                    <a:pt x="8841" y="2040"/>
                  </a:lnTo>
                  <a:lnTo>
                    <a:pt x="8818" y="1762"/>
                  </a:lnTo>
                  <a:lnTo>
                    <a:pt x="8783" y="1460"/>
                  </a:lnTo>
                  <a:lnTo>
                    <a:pt x="8725" y="1147"/>
                  </a:lnTo>
                  <a:lnTo>
                    <a:pt x="8667" y="893"/>
                  </a:lnTo>
                  <a:lnTo>
                    <a:pt x="8610" y="684"/>
                  </a:lnTo>
                  <a:lnTo>
                    <a:pt x="8552" y="510"/>
                  </a:lnTo>
                  <a:lnTo>
                    <a:pt x="8505" y="394"/>
                  </a:lnTo>
                  <a:lnTo>
                    <a:pt x="8459" y="313"/>
                  </a:lnTo>
                  <a:lnTo>
                    <a:pt x="8413" y="255"/>
                  </a:lnTo>
                  <a:lnTo>
                    <a:pt x="8355" y="197"/>
                  </a:lnTo>
                  <a:lnTo>
                    <a:pt x="8285" y="139"/>
                  </a:lnTo>
                  <a:lnTo>
                    <a:pt x="8204" y="105"/>
                  </a:lnTo>
                  <a:lnTo>
                    <a:pt x="8123" y="58"/>
                  </a:lnTo>
                  <a:lnTo>
                    <a:pt x="8030" y="35"/>
                  </a:lnTo>
                  <a:lnTo>
                    <a:pt x="7926" y="12"/>
                  </a:lnTo>
                  <a:lnTo>
                    <a:pt x="7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5856250" y="2272675"/>
              <a:ext cx="172100" cy="369625"/>
            </a:xfrm>
            <a:custGeom>
              <a:rect b="b" l="l" r="r" t="t"/>
              <a:pathLst>
                <a:path extrusionOk="0" h="14785" w="6884">
                  <a:moveTo>
                    <a:pt x="4844" y="0"/>
                  </a:moveTo>
                  <a:lnTo>
                    <a:pt x="4763" y="23"/>
                  </a:lnTo>
                  <a:lnTo>
                    <a:pt x="4659" y="58"/>
                  </a:lnTo>
                  <a:lnTo>
                    <a:pt x="4415" y="174"/>
                  </a:lnTo>
                  <a:lnTo>
                    <a:pt x="4102" y="348"/>
                  </a:lnTo>
                  <a:lnTo>
                    <a:pt x="3917" y="452"/>
                  </a:lnTo>
                  <a:lnTo>
                    <a:pt x="3732" y="545"/>
                  </a:lnTo>
                  <a:lnTo>
                    <a:pt x="3569" y="614"/>
                  </a:lnTo>
                  <a:lnTo>
                    <a:pt x="3407" y="672"/>
                  </a:lnTo>
                  <a:lnTo>
                    <a:pt x="3268" y="719"/>
                  </a:lnTo>
                  <a:lnTo>
                    <a:pt x="3129" y="753"/>
                  </a:lnTo>
                  <a:lnTo>
                    <a:pt x="2990" y="777"/>
                  </a:lnTo>
                  <a:lnTo>
                    <a:pt x="2874" y="777"/>
                  </a:lnTo>
                  <a:lnTo>
                    <a:pt x="2782" y="765"/>
                  </a:lnTo>
                  <a:lnTo>
                    <a:pt x="2677" y="753"/>
                  </a:lnTo>
                  <a:lnTo>
                    <a:pt x="2469" y="707"/>
                  </a:lnTo>
                  <a:lnTo>
                    <a:pt x="2225" y="626"/>
                  </a:lnTo>
                  <a:lnTo>
                    <a:pt x="1959" y="510"/>
                  </a:lnTo>
                  <a:lnTo>
                    <a:pt x="1704" y="394"/>
                  </a:lnTo>
                  <a:lnTo>
                    <a:pt x="1496" y="313"/>
                  </a:lnTo>
                  <a:lnTo>
                    <a:pt x="1333" y="255"/>
                  </a:lnTo>
                  <a:lnTo>
                    <a:pt x="1217" y="232"/>
                  </a:lnTo>
                  <a:lnTo>
                    <a:pt x="1113" y="244"/>
                  </a:lnTo>
                  <a:lnTo>
                    <a:pt x="997" y="267"/>
                  </a:lnTo>
                  <a:lnTo>
                    <a:pt x="847" y="336"/>
                  </a:lnTo>
                  <a:lnTo>
                    <a:pt x="673" y="417"/>
                  </a:lnTo>
                  <a:lnTo>
                    <a:pt x="511" y="522"/>
                  </a:lnTo>
                  <a:lnTo>
                    <a:pt x="395" y="603"/>
                  </a:lnTo>
                  <a:lnTo>
                    <a:pt x="325" y="684"/>
                  </a:lnTo>
                  <a:lnTo>
                    <a:pt x="302" y="719"/>
                  </a:lnTo>
                  <a:lnTo>
                    <a:pt x="302" y="742"/>
                  </a:lnTo>
                  <a:lnTo>
                    <a:pt x="1" y="13301"/>
                  </a:lnTo>
                  <a:lnTo>
                    <a:pt x="12" y="13359"/>
                  </a:lnTo>
                  <a:lnTo>
                    <a:pt x="59" y="13429"/>
                  </a:lnTo>
                  <a:lnTo>
                    <a:pt x="128" y="13510"/>
                  </a:lnTo>
                  <a:lnTo>
                    <a:pt x="233" y="13591"/>
                  </a:lnTo>
                  <a:lnTo>
                    <a:pt x="360" y="13672"/>
                  </a:lnTo>
                  <a:lnTo>
                    <a:pt x="534" y="13776"/>
                  </a:lnTo>
                  <a:lnTo>
                    <a:pt x="951" y="13997"/>
                  </a:lnTo>
                  <a:lnTo>
                    <a:pt x="2631" y="14784"/>
                  </a:lnTo>
                  <a:lnTo>
                    <a:pt x="2874" y="14576"/>
                  </a:lnTo>
                  <a:lnTo>
                    <a:pt x="3129" y="14379"/>
                  </a:lnTo>
                  <a:lnTo>
                    <a:pt x="3396" y="14193"/>
                  </a:lnTo>
                  <a:lnTo>
                    <a:pt x="3662" y="14008"/>
                  </a:lnTo>
                  <a:lnTo>
                    <a:pt x="3929" y="13834"/>
                  </a:lnTo>
                  <a:lnTo>
                    <a:pt x="4207" y="13672"/>
                  </a:lnTo>
                  <a:lnTo>
                    <a:pt x="4496" y="13533"/>
                  </a:lnTo>
                  <a:lnTo>
                    <a:pt x="4786" y="13382"/>
                  </a:lnTo>
                  <a:lnTo>
                    <a:pt x="5029" y="13278"/>
                  </a:lnTo>
                  <a:lnTo>
                    <a:pt x="5273" y="13174"/>
                  </a:lnTo>
                  <a:lnTo>
                    <a:pt x="5516" y="13081"/>
                  </a:lnTo>
                  <a:lnTo>
                    <a:pt x="5759" y="13012"/>
                  </a:lnTo>
                  <a:lnTo>
                    <a:pt x="5794" y="13000"/>
                  </a:lnTo>
                  <a:lnTo>
                    <a:pt x="5864" y="13000"/>
                  </a:lnTo>
                  <a:lnTo>
                    <a:pt x="5910" y="13012"/>
                  </a:lnTo>
                  <a:lnTo>
                    <a:pt x="6026" y="13070"/>
                  </a:lnTo>
                  <a:lnTo>
                    <a:pt x="6130" y="13128"/>
                  </a:lnTo>
                  <a:lnTo>
                    <a:pt x="6165" y="13139"/>
                  </a:lnTo>
                  <a:lnTo>
                    <a:pt x="6188" y="13139"/>
                  </a:lnTo>
                  <a:lnTo>
                    <a:pt x="6281" y="13093"/>
                  </a:lnTo>
                  <a:lnTo>
                    <a:pt x="6385" y="13012"/>
                  </a:lnTo>
                  <a:lnTo>
                    <a:pt x="6489" y="12896"/>
                  </a:lnTo>
                  <a:lnTo>
                    <a:pt x="6605" y="12757"/>
                  </a:lnTo>
                  <a:lnTo>
                    <a:pt x="6709" y="12595"/>
                  </a:lnTo>
                  <a:lnTo>
                    <a:pt x="6790" y="12444"/>
                  </a:lnTo>
                  <a:lnTo>
                    <a:pt x="6848" y="12293"/>
                  </a:lnTo>
                  <a:lnTo>
                    <a:pt x="6883" y="12154"/>
                  </a:lnTo>
                  <a:lnTo>
                    <a:pt x="6883" y="12096"/>
                  </a:lnTo>
                  <a:lnTo>
                    <a:pt x="6848" y="12015"/>
                  </a:lnTo>
                  <a:lnTo>
                    <a:pt x="6790" y="11923"/>
                  </a:lnTo>
                  <a:lnTo>
                    <a:pt x="6698" y="11818"/>
                  </a:lnTo>
                  <a:lnTo>
                    <a:pt x="6582" y="11691"/>
                  </a:lnTo>
                  <a:lnTo>
                    <a:pt x="6431" y="11540"/>
                  </a:lnTo>
                  <a:lnTo>
                    <a:pt x="6061" y="11204"/>
                  </a:lnTo>
                  <a:lnTo>
                    <a:pt x="5667" y="10880"/>
                  </a:lnTo>
                  <a:lnTo>
                    <a:pt x="5354" y="10636"/>
                  </a:lnTo>
                  <a:lnTo>
                    <a:pt x="5238" y="10555"/>
                  </a:lnTo>
                  <a:lnTo>
                    <a:pt x="5134" y="10497"/>
                  </a:lnTo>
                  <a:lnTo>
                    <a:pt x="5041" y="10463"/>
                  </a:lnTo>
                  <a:lnTo>
                    <a:pt x="4983" y="10451"/>
                  </a:lnTo>
                  <a:lnTo>
                    <a:pt x="4925" y="10451"/>
                  </a:lnTo>
                  <a:lnTo>
                    <a:pt x="4844" y="10474"/>
                  </a:lnTo>
                  <a:lnTo>
                    <a:pt x="4635" y="10544"/>
                  </a:lnTo>
                  <a:lnTo>
                    <a:pt x="4346" y="10671"/>
                  </a:lnTo>
                  <a:lnTo>
                    <a:pt x="3975" y="10833"/>
                  </a:lnTo>
                  <a:lnTo>
                    <a:pt x="3593" y="11030"/>
                  </a:lnTo>
                  <a:lnTo>
                    <a:pt x="3245" y="11204"/>
                  </a:lnTo>
                  <a:lnTo>
                    <a:pt x="2955" y="11366"/>
                  </a:lnTo>
                  <a:lnTo>
                    <a:pt x="2689" y="11517"/>
                  </a:lnTo>
                  <a:lnTo>
                    <a:pt x="2735" y="9768"/>
                  </a:lnTo>
                  <a:lnTo>
                    <a:pt x="3094" y="9547"/>
                  </a:lnTo>
                  <a:lnTo>
                    <a:pt x="3430" y="9350"/>
                  </a:lnTo>
                  <a:lnTo>
                    <a:pt x="3743" y="9188"/>
                  </a:lnTo>
                  <a:lnTo>
                    <a:pt x="4021" y="9049"/>
                  </a:lnTo>
                  <a:lnTo>
                    <a:pt x="4276" y="8933"/>
                  </a:lnTo>
                  <a:lnTo>
                    <a:pt x="4496" y="8841"/>
                  </a:lnTo>
                  <a:lnTo>
                    <a:pt x="4682" y="8783"/>
                  </a:lnTo>
                  <a:lnTo>
                    <a:pt x="4844" y="8748"/>
                  </a:lnTo>
                  <a:lnTo>
                    <a:pt x="5180" y="8725"/>
                  </a:lnTo>
                  <a:lnTo>
                    <a:pt x="5400" y="8725"/>
                  </a:lnTo>
                  <a:lnTo>
                    <a:pt x="5493" y="8678"/>
                  </a:lnTo>
                  <a:lnTo>
                    <a:pt x="5609" y="8620"/>
                  </a:lnTo>
                  <a:lnTo>
                    <a:pt x="5713" y="8528"/>
                  </a:lnTo>
                  <a:lnTo>
                    <a:pt x="5829" y="8412"/>
                  </a:lnTo>
                  <a:lnTo>
                    <a:pt x="5922" y="8296"/>
                  </a:lnTo>
                  <a:lnTo>
                    <a:pt x="5991" y="8192"/>
                  </a:lnTo>
                  <a:lnTo>
                    <a:pt x="6037" y="8087"/>
                  </a:lnTo>
                  <a:lnTo>
                    <a:pt x="6049" y="7983"/>
                  </a:lnTo>
                  <a:lnTo>
                    <a:pt x="6037" y="7902"/>
                  </a:lnTo>
                  <a:lnTo>
                    <a:pt x="6003" y="7809"/>
                  </a:lnTo>
                  <a:lnTo>
                    <a:pt x="5945" y="7694"/>
                  </a:lnTo>
                  <a:lnTo>
                    <a:pt x="5864" y="7566"/>
                  </a:lnTo>
                  <a:lnTo>
                    <a:pt x="5748" y="7415"/>
                  </a:lnTo>
                  <a:lnTo>
                    <a:pt x="5620" y="7253"/>
                  </a:lnTo>
                  <a:lnTo>
                    <a:pt x="5458" y="7079"/>
                  </a:lnTo>
                  <a:lnTo>
                    <a:pt x="5273" y="6894"/>
                  </a:lnTo>
                  <a:lnTo>
                    <a:pt x="4914" y="6547"/>
                  </a:lnTo>
                  <a:lnTo>
                    <a:pt x="4763" y="6407"/>
                  </a:lnTo>
                  <a:lnTo>
                    <a:pt x="4624" y="6303"/>
                  </a:lnTo>
                  <a:lnTo>
                    <a:pt x="4508" y="6222"/>
                  </a:lnTo>
                  <a:lnTo>
                    <a:pt x="4404" y="6164"/>
                  </a:lnTo>
                  <a:lnTo>
                    <a:pt x="4311" y="6129"/>
                  </a:lnTo>
                  <a:lnTo>
                    <a:pt x="4241" y="6118"/>
                  </a:lnTo>
                  <a:lnTo>
                    <a:pt x="3824" y="6268"/>
                  </a:lnTo>
                  <a:lnTo>
                    <a:pt x="3442" y="6419"/>
                  </a:lnTo>
                  <a:lnTo>
                    <a:pt x="3106" y="6558"/>
                  </a:lnTo>
                  <a:lnTo>
                    <a:pt x="2805" y="6709"/>
                  </a:lnTo>
                  <a:lnTo>
                    <a:pt x="2874" y="3986"/>
                  </a:lnTo>
                  <a:lnTo>
                    <a:pt x="3025" y="3847"/>
                  </a:lnTo>
                  <a:lnTo>
                    <a:pt x="3187" y="3719"/>
                  </a:lnTo>
                  <a:lnTo>
                    <a:pt x="3373" y="3604"/>
                  </a:lnTo>
                  <a:lnTo>
                    <a:pt x="3581" y="3488"/>
                  </a:lnTo>
                  <a:lnTo>
                    <a:pt x="3813" y="3372"/>
                  </a:lnTo>
                  <a:lnTo>
                    <a:pt x="4056" y="3256"/>
                  </a:lnTo>
                  <a:lnTo>
                    <a:pt x="4311" y="3152"/>
                  </a:lnTo>
                  <a:lnTo>
                    <a:pt x="4601" y="3059"/>
                  </a:lnTo>
                  <a:lnTo>
                    <a:pt x="4844" y="2978"/>
                  </a:lnTo>
                  <a:lnTo>
                    <a:pt x="5099" y="2897"/>
                  </a:lnTo>
                  <a:lnTo>
                    <a:pt x="5365" y="2827"/>
                  </a:lnTo>
                  <a:lnTo>
                    <a:pt x="5643" y="2769"/>
                  </a:lnTo>
                  <a:lnTo>
                    <a:pt x="5667" y="2758"/>
                  </a:lnTo>
                  <a:lnTo>
                    <a:pt x="5690" y="2769"/>
                  </a:lnTo>
                  <a:lnTo>
                    <a:pt x="5759" y="2804"/>
                  </a:lnTo>
                  <a:lnTo>
                    <a:pt x="5806" y="2827"/>
                  </a:lnTo>
                  <a:lnTo>
                    <a:pt x="5852" y="2839"/>
                  </a:lnTo>
                  <a:lnTo>
                    <a:pt x="5922" y="2850"/>
                  </a:lnTo>
                  <a:lnTo>
                    <a:pt x="6061" y="2850"/>
                  </a:lnTo>
                  <a:lnTo>
                    <a:pt x="6118" y="2839"/>
                  </a:lnTo>
                  <a:lnTo>
                    <a:pt x="6176" y="2804"/>
                  </a:lnTo>
                  <a:lnTo>
                    <a:pt x="6234" y="2769"/>
                  </a:lnTo>
                  <a:lnTo>
                    <a:pt x="6373" y="2654"/>
                  </a:lnTo>
                  <a:lnTo>
                    <a:pt x="6536" y="2503"/>
                  </a:lnTo>
                  <a:lnTo>
                    <a:pt x="6675" y="2329"/>
                  </a:lnTo>
                  <a:lnTo>
                    <a:pt x="6779" y="2190"/>
                  </a:lnTo>
                  <a:lnTo>
                    <a:pt x="6802" y="2132"/>
                  </a:lnTo>
                  <a:lnTo>
                    <a:pt x="6825" y="2074"/>
                  </a:lnTo>
                  <a:lnTo>
                    <a:pt x="6837" y="2028"/>
                  </a:lnTo>
                  <a:lnTo>
                    <a:pt x="6837" y="1993"/>
                  </a:lnTo>
                  <a:lnTo>
                    <a:pt x="6814" y="1900"/>
                  </a:lnTo>
                  <a:lnTo>
                    <a:pt x="6767" y="1808"/>
                  </a:lnTo>
                  <a:lnTo>
                    <a:pt x="6698" y="1692"/>
                  </a:lnTo>
                  <a:lnTo>
                    <a:pt x="6617" y="1564"/>
                  </a:lnTo>
                  <a:lnTo>
                    <a:pt x="6501" y="1414"/>
                  </a:lnTo>
                  <a:lnTo>
                    <a:pt x="6373" y="1263"/>
                  </a:lnTo>
                  <a:lnTo>
                    <a:pt x="6061" y="916"/>
                  </a:lnTo>
                  <a:lnTo>
                    <a:pt x="5725" y="568"/>
                  </a:lnTo>
                  <a:lnTo>
                    <a:pt x="5562" y="429"/>
                  </a:lnTo>
                  <a:lnTo>
                    <a:pt x="5423" y="301"/>
                  </a:lnTo>
                  <a:lnTo>
                    <a:pt x="5296" y="197"/>
                  </a:lnTo>
                  <a:lnTo>
                    <a:pt x="5168" y="116"/>
                  </a:lnTo>
                  <a:lnTo>
                    <a:pt x="5064" y="47"/>
                  </a:lnTo>
                  <a:lnTo>
                    <a:pt x="4960" y="12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2052200" y="1815000"/>
              <a:ext cx="770800" cy="763000"/>
            </a:xfrm>
            <a:custGeom>
              <a:rect b="b" l="l" r="r" t="t"/>
              <a:pathLst>
                <a:path extrusionOk="0" h="30520" w="30832">
                  <a:moveTo>
                    <a:pt x="3789" y="1"/>
                  </a:moveTo>
                  <a:lnTo>
                    <a:pt x="3719" y="128"/>
                  </a:lnTo>
                  <a:lnTo>
                    <a:pt x="3522" y="511"/>
                  </a:lnTo>
                  <a:lnTo>
                    <a:pt x="3233" y="1136"/>
                  </a:lnTo>
                  <a:lnTo>
                    <a:pt x="2850" y="1959"/>
                  </a:lnTo>
                  <a:lnTo>
                    <a:pt x="2653" y="2446"/>
                  </a:lnTo>
                  <a:lnTo>
                    <a:pt x="2433" y="2967"/>
                  </a:lnTo>
                  <a:lnTo>
                    <a:pt x="2213" y="3535"/>
                  </a:lnTo>
                  <a:lnTo>
                    <a:pt x="1981" y="4137"/>
                  </a:lnTo>
                  <a:lnTo>
                    <a:pt x="1750" y="4786"/>
                  </a:lnTo>
                  <a:lnTo>
                    <a:pt x="1518" y="5458"/>
                  </a:lnTo>
                  <a:lnTo>
                    <a:pt x="1298" y="6165"/>
                  </a:lnTo>
                  <a:lnTo>
                    <a:pt x="1089" y="6895"/>
                  </a:lnTo>
                  <a:lnTo>
                    <a:pt x="881" y="7648"/>
                  </a:lnTo>
                  <a:lnTo>
                    <a:pt x="695" y="8424"/>
                  </a:lnTo>
                  <a:lnTo>
                    <a:pt x="521" y="9212"/>
                  </a:lnTo>
                  <a:lnTo>
                    <a:pt x="371" y="10023"/>
                  </a:lnTo>
                  <a:lnTo>
                    <a:pt x="232" y="10846"/>
                  </a:lnTo>
                  <a:lnTo>
                    <a:pt x="185" y="11263"/>
                  </a:lnTo>
                  <a:lnTo>
                    <a:pt x="128" y="11680"/>
                  </a:lnTo>
                  <a:lnTo>
                    <a:pt x="93" y="12097"/>
                  </a:lnTo>
                  <a:lnTo>
                    <a:pt x="58" y="12526"/>
                  </a:lnTo>
                  <a:lnTo>
                    <a:pt x="35" y="12943"/>
                  </a:lnTo>
                  <a:lnTo>
                    <a:pt x="12" y="13371"/>
                  </a:lnTo>
                  <a:lnTo>
                    <a:pt x="0" y="13789"/>
                  </a:lnTo>
                  <a:lnTo>
                    <a:pt x="0" y="14217"/>
                  </a:lnTo>
                  <a:lnTo>
                    <a:pt x="12" y="14634"/>
                  </a:lnTo>
                  <a:lnTo>
                    <a:pt x="35" y="15063"/>
                  </a:lnTo>
                  <a:lnTo>
                    <a:pt x="70" y="15480"/>
                  </a:lnTo>
                  <a:lnTo>
                    <a:pt x="104" y="15909"/>
                  </a:lnTo>
                  <a:lnTo>
                    <a:pt x="162" y="16326"/>
                  </a:lnTo>
                  <a:lnTo>
                    <a:pt x="220" y="16743"/>
                  </a:lnTo>
                  <a:lnTo>
                    <a:pt x="290" y="17149"/>
                  </a:lnTo>
                  <a:lnTo>
                    <a:pt x="382" y="17566"/>
                  </a:lnTo>
                  <a:lnTo>
                    <a:pt x="475" y="17971"/>
                  </a:lnTo>
                  <a:lnTo>
                    <a:pt x="591" y="18377"/>
                  </a:lnTo>
                  <a:lnTo>
                    <a:pt x="718" y="18782"/>
                  </a:lnTo>
                  <a:lnTo>
                    <a:pt x="857" y="19176"/>
                  </a:lnTo>
                  <a:lnTo>
                    <a:pt x="1008" y="19570"/>
                  </a:lnTo>
                  <a:lnTo>
                    <a:pt x="1182" y="19964"/>
                  </a:lnTo>
                  <a:lnTo>
                    <a:pt x="1263" y="20149"/>
                  </a:lnTo>
                  <a:lnTo>
                    <a:pt x="1367" y="20346"/>
                  </a:lnTo>
                  <a:lnTo>
                    <a:pt x="1472" y="20532"/>
                  </a:lnTo>
                  <a:lnTo>
                    <a:pt x="1587" y="20717"/>
                  </a:lnTo>
                  <a:lnTo>
                    <a:pt x="1715" y="20903"/>
                  </a:lnTo>
                  <a:lnTo>
                    <a:pt x="1842" y="21076"/>
                  </a:lnTo>
                  <a:lnTo>
                    <a:pt x="1981" y="21262"/>
                  </a:lnTo>
                  <a:lnTo>
                    <a:pt x="2120" y="21436"/>
                  </a:lnTo>
                  <a:lnTo>
                    <a:pt x="2433" y="21783"/>
                  </a:lnTo>
                  <a:lnTo>
                    <a:pt x="2769" y="22119"/>
                  </a:lnTo>
                  <a:lnTo>
                    <a:pt x="3128" y="22455"/>
                  </a:lnTo>
                  <a:lnTo>
                    <a:pt x="3522" y="22780"/>
                  </a:lnTo>
                  <a:lnTo>
                    <a:pt x="3928" y="23092"/>
                  </a:lnTo>
                  <a:lnTo>
                    <a:pt x="4368" y="23405"/>
                  </a:lnTo>
                  <a:lnTo>
                    <a:pt x="4820" y="23706"/>
                  </a:lnTo>
                  <a:lnTo>
                    <a:pt x="5295" y="23996"/>
                  </a:lnTo>
                  <a:lnTo>
                    <a:pt x="5793" y="24274"/>
                  </a:lnTo>
                  <a:lnTo>
                    <a:pt x="6303" y="24552"/>
                  </a:lnTo>
                  <a:lnTo>
                    <a:pt x="6836" y="24819"/>
                  </a:lnTo>
                  <a:lnTo>
                    <a:pt x="7381" y="25085"/>
                  </a:lnTo>
                  <a:lnTo>
                    <a:pt x="7948" y="25340"/>
                  </a:lnTo>
                  <a:lnTo>
                    <a:pt x="8516" y="25583"/>
                  </a:lnTo>
                  <a:lnTo>
                    <a:pt x="9107" y="25827"/>
                  </a:lnTo>
                  <a:lnTo>
                    <a:pt x="9709" y="26058"/>
                  </a:lnTo>
                  <a:lnTo>
                    <a:pt x="10312" y="26279"/>
                  </a:lnTo>
                  <a:lnTo>
                    <a:pt x="10938" y="26499"/>
                  </a:lnTo>
                  <a:lnTo>
                    <a:pt x="11563" y="26719"/>
                  </a:lnTo>
                  <a:lnTo>
                    <a:pt x="12200" y="26916"/>
                  </a:lnTo>
                  <a:lnTo>
                    <a:pt x="12838" y="27113"/>
                  </a:lnTo>
                  <a:lnTo>
                    <a:pt x="13487" y="27310"/>
                  </a:lnTo>
                  <a:lnTo>
                    <a:pt x="14135" y="27495"/>
                  </a:lnTo>
                  <a:lnTo>
                    <a:pt x="14784" y="27669"/>
                  </a:lnTo>
                  <a:lnTo>
                    <a:pt x="16093" y="28017"/>
                  </a:lnTo>
                  <a:lnTo>
                    <a:pt x="17403" y="28329"/>
                  </a:lnTo>
                  <a:lnTo>
                    <a:pt x="18700" y="28619"/>
                  </a:lnTo>
                  <a:lnTo>
                    <a:pt x="19975" y="28886"/>
                  </a:lnTo>
                  <a:lnTo>
                    <a:pt x="21226" y="29129"/>
                  </a:lnTo>
                  <a:lnTo>
                    <a:pt x="22431" y="29349"/>
                  </a:lnTo>
                  <a:lnTo>
                    <a:pt x="23590" y="29546"/>
                  </a:lnTo>
                  <a:lnTo>
                    <a:pt x="24702" y="29731"/>
                  </a:lnTo>
                  <a:lnTo>
                    <a:pt x="25745" y="29882"/>
                  </a:lnTo>
                  <a:lnTo>
                    <a:pt x="26718" y="30021"/>
                  </a:lnTo>
                  <a:lnTo>
                    <a:pt x="28410" y="30241"/>
                  </a:lnTo>
                  <a:lnTo>
                    <a:pt x="29707" y="30403"/>
                  </a:lnTo>
                  <a:lnTo>
                    <a:pt x="30542" y="30484"/>
                  </a:lnTo>
                  <a:lnTo>
                    <a:pt x="30831" y="30519"/>
                  </a:lnTo>
                  <a:lnTo>
                    <a:pt x="29985" y="30206"/>
                  </a:lnTo>
                  <a:lnTo>
                    <a:pt x="29001" y="29847"/>
                  </a:lnTo>
                  <a:lnTo>
                    <a:pt x="27726" y="29361"/>
                  </a:lnTo>
                  <a:lnTo>
                    <a:pt x="26197" y="28758"/>
                  </a:lnTo>
                  <a:lnTo>
                    <a:pt x="24459" y="28063"/>
                  </a:lnTo>
                  <a:lnTo>
                    <a:pt x="23532" y="27681"/>
                  </a:lnTo>
                  <a:lnTo>
                    <a:pt x="22582" y="27287"/>
                  </a:lnTo>
                  <a:lnTo>
                    <a:pt x="21608" y="26870"/>
                  </a:lnTo>
                  <a:lnTo>
                    <a:pt x="20612" y="26429"/>
                  </a:lnTo>
                  <a:lnTo>
                    <a:pt x="19604" y="25977"/>
                  </a:lnTo>
                  <a:lnTo>
                    <a:pt x="18596" y="25514"/>
                  </a:lnTo>
                  <a:lnTo>
                    <a:pt x="17588" y="25027"/>
                  </a:lnTo>
                  <a:lnTo>
                    <a:pt x="16592" y="24541"/>
                  </a:lnTo>
                  <a:lnTo>
                    <a:pt x="15607" y="24042"/>
                  </a:lnTo>
                  <a:lnTo>
                    <a:pt x="14657" y="23544"/>
                  </a:lnTo>
                  <a:lnTo>
                    <a:pt x="13718" y="23023"/>
                  </a:lnTo>
                  <a:lnTo>
                    <a:pt x="12826" y="22513"/>
                  </a:lnTo>
                  <a:lnTo>
                    <a:pt x="11969" y="21992"/>
                  </a:lnTo>
                  <a:lnTo>
                    <a:pt x="11552" y="21737"/>
                  </a:lnTo>
                  <a:lnTo>
                    <a:pt x="11158" y="21470"/>
                  </a:lnTo>
                  <a:lnTo>
                    <a:pt x="10775" y="21215"/>
                  </a:lnTo>
                  <a:lnTo>
                    <a:pt x="10405" y="20949"/>
                  </a:lnTo>
                  <a:lnTo>
                    <a:pt x="10045" y="20694"/>
                  </a:lnTo>
                  <a:lnTo>
                    <a:pt x="9709" y="20439"/>
                  </a:lnTo>
                  <a:lnTo>
                    <a:pt x="9385" y="20173"/>
                  </a:lnTo>
                  <a:lnTo>
                    <a:pt x="9084" y="19918"/>
                  </a:lnTo>
                  <a:lnTo>
                    <a:pt x="8806" y="19663"/>
                  </a:lnTo>
                  <a:lnTo>
                    <a:pt x="8539" y="19408"/>
                  </a:lnTo>
                  <a:lnTo>
                    <a:pt x="8284" y="19153"/>
                  </a:lnTo>
                  <a:lnTo>
                    <a:pt x="8064" y="18910"/>
                  </a:lnTo>
                  <a:lnTo>
                    <a:pt x="7856" y="18655"/>
                  </a:lnTo>
                  <a:lnTo>
                    <a:pt x="7682" y="18412"/>
                  </a:lnTo>
                  <a:lnTo>
                    <a:pt x="7520" y="18168"/>
                  </a:lnTo>
                  <a:lnTo>
                    <a:pt x="7381" y="17913"/>
                  </a:lnTo>
                  <a:lnTo>
                    <a:pt x="7265" y="17647"/>
                  </a:lnTo>
                  <a:lnTo>
                    <a:pt x="7172" y="17392"/>
                  </a:lnTo>
                  <a:lnTo>
                    <a:pt x="7102" y="17125"/>
                  </a:lnTo>
                  <a:lnTo>
                    <a:pt x="7045" y="16847"/>
                  </a:lnTo>
                  <a:lnTo>
                    <a:pt x="6998" y="16581"/>
                  </a:lnTo>
                  <a:lnTo>
                    <a:pt x="6987" y="16303"/>
                  </a:lnTo>
                  <a:lnTo>
                    <a:pt x="6987" y="16013"/>
                  </a:lnTo>
                  <a:lnTo>
                    <a:pt x="6998" y="15735"/>
                  </a:lnTo>
                  <a:lnTo>
                    <a:pt x="7033" y="15445"/>
                  </a:lnTo>
                  <a:lnTo>
                    <a:pt x="7079" y="15156"/>
                  </a:lnTo>
                  <a:lnTo>
                    <a:pt x="7137" y="14866"/>
                  </a:lnTo>
                  <a:lnTo>
                    <a:pt x="7207" y="14576"/>
                  </a:lnTo>
                  <a:lnTo>
                    <a:pt x="7299" y="14275"/>
                  </a:lnTo>
                  <a:lnTo>
                    <a:pt x="7404" y="13986"/>
                  </a:lnTo>
                  <a:lnTo>
                    <a:pt x="7520" y="13684"/>
                  </a:lnTo>
                  <a:lnTo>
                    <a:pt x="7647" y="13395"/>
                  </a:lnTo>
                  <a:lnTo>
                    <a:pt x="7786" y="13093"/>
                  </a:lnTo>
                  <a:lnTo>
                    <a:pt x="7925" y="12804"/>
                  </a:lnTo>
                  <a:lnTo>
                    <a:pt x="8087" y="12503"/>
                  </a:lnTo>
                  <a:lnTo>
                    <a:pt x="8261" y="12213"/>
                  </a:lnTo>
                  <a:lnTo>
                    <a:pt x="8435" y="11912"/>
                  </a:lnTo>
                  <a:lnTo>
                    <a:pt x="8620" y="11622"/>
                  </a:lnTo>
                  <a:lnTo>
                    <a:pt x="9014" y="11043"/>
                  </a:lnTo>
                  <a:lnTo>
                    <a:pt x="9431" y="10463"/>
                  </a:lnTo>
                  <a:lnTo>
                    <a:pt x="9872" y="9907"/>
                  </a:lnTo>
                  <a:lnTo>
                    <a:pt x="10323" y="9351"/>
                  </a:lnTo>
                  <a:lnTo>
                    <a:pt x="10787" y="8818"/>
                  </a:lnTo>
                  <a:lnTo>
                    <a:pt x="11250" y="8297"/>
                  </a:lnTo>
                  <a:lnTo>
                    <a:pt x="11725" y="7810"/>
                  </a:lnTo>
                  <a:lnTo>
                    <a:pt x="12189" y="7335"/>
                  </a:lnTo>
                  <a:lnTo>
                    <a:pt x="12652" y="6883"/>
                  </a:lnTo>
                  <a:lnTo>
                    <a:pt x="13093" y="6454"/>
                  </a:lnTo>
                  <a:lnTo>
                    <a:pt x="13510" y="6061"/>
                  </a:lnTo>
                  <a:lnTo>
                    <a:pt x="13915" y="5701"/>
                  </a:lnTo>
                  <a:lnTo>
                    <a:pt x="14622" y="5087"/>
                  </a:lnTo>
                  <a:lnTo>
                    <a:pt x="15178" y="4612"/>
                  </a:lnTo>
                  <a:lnTo>
                    <a:pt x="15676" y="4218"/>
                  </a:lnTo>
                  <a:lnTo>
                    <a:pt x="37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1535725" y="451000"/>
              <a:ext cx="1739425" cy="1646450"/>
            </a:xfrm>
            <a:custGeom>
              <a:rect b="b" l="l" r="r" t="t"/>
              <a:pathLst>
                <a:path extrusionOk="0" h="65858" w="69577">
                  <a:moveTo>
                    <a:pt x="35258" y="1"/>
                  </a:moveTo>
                  <a:lnTo>
                    <a:pt x="34482" y="13"/>
                  </a:lnTo>
                  <a:lnTo>
                    <a:pt x="33694" y="36"/>
                  </a:lnTo>
                  <a:lnTo>
                    <a:pt x="32917" y="82"/>
                  </a:lnTo>
                  <a:lnTo>
                    <a:pt x="32141" y="152"/>
                  </a:lnTo>
                  <a:lnTo>
                    <a:pt x="31365" y="233"/>
                  </a:lnTo>
                  <a:lnTo>
                    <a:pt x="30589" y="337"/>
                  </a:lnTo>
                  <a:lnTo>
                    <a:pt x="29812" y="453"/>
                  </a:lnTo>
                  <a:lnTo>
                    <a:pt x="29036" y="580"/>
                  </a:lnTo>
                  <a:lnTo>
                    <a:pt x="28271" y="731"/>
                  </a:lnTo>
                  <a:lnTo>
                    <a:pt x="27507" y="893"/>
                  </a:lnTo>
                  <a:lnTo>
                    <a:pt x="26742" y="1078"/>
                  </a:lnTo>
                  <a:lnTo>
                    <a:pt x="25989" y="1275"/>
                  </a:lnTo>
                  <a:lnTo>
                    <a:pt x="25236" y="1496"/>
                  </a:lnTo>
                  <a:lnTo>
                    <a:pt x="24483" y="1716"/>
                  </a:lnTo>
                  <a:lnTo>
                    <a:pt x="23741" y="1959"/>
                  </a:lnTo>
                  <a:lnTo>
                    <a:pt x="22999" y="2226"/>
                  </a:lnTo>
                  <a:lnTo>
                    <a:pt x="22258" y="2504"/>
                  </a:lnTo>
                  <a:lnTo>
                    <a:pt x="21528" y="2793"/>
                  </a:lnTo>
                  <a:lnTo>
                    <a:pt x="20810" y="3094"/>
                  </a:lnTo>
                  <a:lnTo>
                    <a:pt x="20091" y="3419"/>
                  </a:lnTo>
                  <a:lnTo>
                    <a:pt x="19385" y="3755"/>
                  </a:lnTo>
                  <a:lnTo>
                    <a:pt x="18678" y="4102"/>
                  </a:lnTo>
                  <a:lnTo>
                    <a:pt x="17983" y="4473"/>
                  </a:lnTo>
                  <a:lnTo>
                    <a:pt x="17299" y="4844"/>
                  </a:lnTo>
                  <a:lnTo>
                    <a:pt x="16627" y="5238"/>
                  </a:lnTo>
                  <a:lnTo>
                    <a:pt x="15955" y="5643"/>
                  </a:lnTo>
                  <a:lnTo>
                    <a:pt x="15295" y="6072"/>
                  </a:lnTo>
                  <a:lnTo>
                    <a:pt x="14646" y="6501"/>
                  </a:lnTo>
                  <a:lnTo>
                    <a:pt x="13997" y="6953"/>
                  </a:lnTo>
                  <a:lnTo>
                    <a:pt x="13371" y="7416"/>
                  </a:lnTo>
                  <a:lnTo>
                    <a:pt x="12746" y="7891"/>
                  </a:lnTo>
                  <a:lnTo>
                    <a:pt x="12132" y="8378"/>
                  </a:lnTo>
                  <a:lnTo>
                    <a:pt x="11541" y="8876"/>
                  </a:lnTo>
                  <a:lnTo>
                    <a:pt x="10950" y="9397"/>
                  </a:lnTo>
                  <a:lnTo>
                    <a:pt x="10370" y="9919"/>
                  </a:lnTo>
                  <a:lnTo>
                    <a:pt x="9814" y="10463"/>
                  </a:lnTo>
                  <a:lnTo>
                    <a:pt x="9258" y="11008"/>
                  </a:lnTo>
                  <a:lnTo>
                    <a:pt x="8725" y="11576"/>
                  </a:lnTo>
                  <a:lnTo>
                    <a:pt x="8192" y="12155"/>
                  </a:lnTo>
                  <a:lnTo>
                    <a:pt x="7682" y="12746"/>
                  </a:lnTo>
                  <a:lnTo>
                    <a:pt x="7184" y="13337"/>
                  </a:lnTo>
                  <a:lnTo>
                    <a:pt x="6709" y="13951"/>
                  </a:lnTo>
                  <a:lnTo>
                    <a:pt x="6234" y="14577"/>
                  </a:lnTo>
                  <a:lnTo>
                    <a:pt x="5782" y="15214"/>
                  </a:lnTo>
                  <a:lnTo>
                    <a:pt x="5342" y="15863"/>
                  </a:lnTo>
                  <a:lnTo>
                    <a:pt x="4925" y="16511"/>
                  </a:lnTo>
                  <a:lnTo>
                    <a:pt x="4519" y="17183"/>
                  </a:lnTo>
                  <a:lnTo>
                    <a:pt x="4125" y="17867"/>
                  </a:lnTo>
                  <a:lnTo>
                    <a:pt x="3755" y="18551"/>
                  </a:lnTo>
                  <a:lnTo>
                    <a:pt x="3395" y="19257"/>
                  </a:lnTo>
                  <a:lnTo>
                    <a:pt x="3117" y="19825"/>
                  </a:lnTo>
                  <a:lnTo>
                    <a:pt x="2851" y="20404"/>
                  </a:lnTo>
                  <a:lnTo>
                    <a:pt x="2596" y="20984"/>
                  </a:lnTo>
                  <a:lnTo>
                    <a:pt x="2364" y="21563"/>
                  </a:lnTo>
                  <a:lnTo>
                    <a:pt x="2133" y="22154"/>
                  </a:lnTo>
                  <a:lnTo>
                    <a:pt x="1912" y="22756"/>
                  </a:lnTo>
                  <a:lnTo>
                    <a:pt x="1704" y="23359"/>
                  </a:lnTo>
                  <a:lnTo>
                    <a:pt x="1507" y="23961"/>
                  </a:lnTo>
                  <a:lnTo>
                    <a:pt x="1322" y="24564"/>
                  </a:lnTo>
                  <a:lnTo>
                    <a:pt x="1148" y="25178"/>
                  </a:lnTo>
                  <a:lnTo>
                    <a:pt x="986" y="25792"/>
                  </a:lnTo>
                  <a:lnTo>
                    <a:pt x="835" y="26406"/>
                  </a:lnTo>
                  <a:lnTo>
                    <a:pt x="696" y="27020"/>
                  </a:lnTo>
                  <a:lnTo>
                    <a:pt x="568" y="27646"/>
                  </a:lnTo>
                  <a:lnTo>
                    <a:pt x="453" y="28272"/>
                  </a:lnTo>
                  <a:lnTo>
                    <a:pt x="348" y="28897"/>
                  </a:lnTo>
                  <a:lnTo>
                    <a:pt x="267" y="29523"/>
                  </a:lnTo>
                  <a:lnTo>
                    <a:pt x="186" y="30149"/>
                  </a:lnTo>
                  <a:lnTo>
                    <a:pt x="128" y="30786"/>
                  </a:lnTo>
                  <a:lnTo>
                    <a:pt x="70" y="31411"/>
                  </a:lnTo>
                  <a:lnTo>
                    <a:pt x="35" y="32049"/>
                  </a:lnTo>
                  <a:lnTo>
                    <a:pt x="12" y="32674"/>
                  </a:lnTo>
                  <a:lnTo>
                    <a:pt x="1" y="33312"/>
                  </a:lnTo>
                  <a:lnTo>
                    <a:pt x="1" y="33937"/>
                  </a:lnTo>
                  <a:lnTo>
                    <a:pt x="12" y="34574"/>
                  </a:lnTo>
                  <a:lnTo>
                    <a:pt x="35" y="35200"/>
                  </a:lnTo>
                  <a:lnTo>
                    <a:pt x="82" y="35837"/>
                  </a:lnTo>
                  <a:lnTo>
                    <a:pt x="140" y="36463"/>
                  </a:lnTo>
                  <a:lnTo>
                    <a:pt x="209" y="37100"/>
                  </a:lnTo>
                  <a:lnTo>
                    <a:pt x="290" y="37726"/>
                  </a:lnTo>
                  <a:lnTo>
                    <a:pt x="383" y="38352"/>
                  </a:lnTo>
                  <a:lnTo>
                    <a:pt x="499" y="38977"/>
                  </a:lnTo>
                  <a:lnTo>
                    <a:pt x="673" y="39823"/>
                  </a:lnTo>
                  <a:lnTo>
                    <a:pt x="870" y="40669"/>
                  </a:lnTo>
                  <a:lnTo>
                    <a:pt x="1101" y="41515"/>
                  </a:lnTo>
                  <a:lnTo>
                    <a:pt x="1356" y="42337"/>
                  </a:lnTo>
                  <a:lnTo>
                    <a:pt x="1634" y="43160"/>
                  </a:lnTo>
                  <a:lnTo>
                    <a:pt x="1936" y="43971"/>
                  </a:lnTo>
                  <a:lnTo>
                    <a:pt x="2260" y="44782"/>
                  </a:lnTo>
                  <a:lnTo>
                    <a:pt x="2608" y="45570"/>
                  </a:lnTo>
                  <a:lnTo>
                    <a:pt x="2978" y="46358"/>
                  </a:lnTo>
                  <a:lnTo>
                    <a:pt x="3372" y="47134"/>
                  </a:lnTo>
                  <a:lnTo>
                    <a:pt x="3789" y="47899"/>
                  </a:lnTo>
                  <a:lnTo>
                    <a:pt x="4218" y="48652"/>
                  </a:lnTo>
                  <a:lnTo>
                    <a:pt x="4682" y="49382"/>
                  </a:lnTo>
                  <a:lnTo>
                    <a:pt x="5157" y="50112"/>
                  </a:lnTo>
                  <a:lnTo>
                    <a:pt x="5655" y="50830"/>
                  </a:lnTo>
                  <a:lnTo>
                    <a:pt x="6165" y="51537"/>
                  </a:lnTo>
                  <a:lnTo>
                    <a:pt x="6698" y="52220"/>
                  </a:lnTo>
                  <a:lnTo>
                    <a:pt x="7254" y="52892"/>
                  </a:lnTo>
                  <a:lnTo>
                    <a:pt x="7821" y="53553"/>
                  </a:lnTo>
                  <a:lnTo>
                    <a:pt x="8412" y="54202"/>
                  </a:lnTo>
                  <a:lnTo>
                    <a:pt x="9015" y="54839"/>
                  </a:lnTo>
                  <a:lnTo>
                    <a:pt x="9640" y="55453"/>
                  </a:lnTo>
                  <a:lnTo>
                    <a:pt x="10278" y="56056"/>
                  </a:lnTo>
                  <a:lnTo>
                    <a:pt x="10927" y="56635"/>
                  </a:lnTo>
                  <a:lnTo>
                    <a:pt x="11587" y="57203"/>
                  </a:lnTo>
                  <a:lnTo>
                    <a:pt x="12271" y="57759"/>
                  </a:lnTo>
                  <a:lnTo>
                    <a:pt x="12954" y="58292"/>
                  </a:lnTo>
                  <a:lnTo>
                    <a:pt x="13661" y="58813"/>
                  </a:lnTo>
                  <a:lnTo>
                    <a:pt x="14379" y="59311"/>
                  </a:lnTo>
                  <a:lnTo>
                    <a:pt x="15109" y="59786"/>
                  </a:lnTo>
                  <a:lnTo>
                    <a:pt x="15851" y="60250"/>
                  </a:lnTo>
                  <a:lnTo>
                    <a:pt x="16604" y="60690"/>
                  </a:lnTo>
                  <a:lnTo>
                    <a:pt x="17369" y="61107"/>
                  </a:lnTo>
                  <a:lnTo>
                    <a:pt x="18145" y="61513"/>
                  </a:lnTo>
                  <a:lnTo>
                    <a:pt x="18921" y="61895"/>
                  </a:lnTo>
                  <a:lnTo>
                    <a:pt x="19709" y="62266"/>
                  </a:lnTo>
                  <a:lnTo>
                    <a:pt x="20508" y="62613"/>
                  </a:lnTo>
                  <a:lnTo>
                    <a:pt x="21308" y="62938"/>
                  </a:lnTo>
                  <a:lnTo>
                    <a:pt x="22119" y="63251"/>
                  </a:lnTo>
                  <a:lnTo>
                    <a:pt x="22942" y="63540"/>
                  </a:lnTo>
                  <a:lnTo>
                    <a:pt x="23764" y="63818"/>
                  </a:lnTo>
                  <a:lnTo>
                    <a:pt x="24598" y="64073"/>
                  </a:lnTo>
                  <a:lnTo>
                    <a:pt x="25433" y="64317"/>
                  </a:lnTo>
                  <a:lnTo>
                    <a:pt x="26267" y="64537"/>
                  </a:lnTo>
                  <a:lnTo>
                    <a:pt x="27124" y="64745"/>
                  </a:lnTo>
                  <a:lnTo>
                    <a:pt x="27970" y="64931"/>
                  </a:lnTo>
                  <a:lnTo>
                    <a:pt x="28827" y="65093"/>
                  </a:lnTo>
                  <a:lnTo>
                    <a:pt x="29685" y="65243"/>
                  </a:lnTo>
                  <a:lnTo>
                    <a:pt x="30542" y="65382"/>
                  </a:lnTo>
                  <a:lnTo>
                    <a:pt x="31411" y="65498"/>
                  </a:lnTo>
                  <a:lnTo>
                    <a:pt x="32280" y="65603"/>
                  </a:lnTo>
                  <a:lnTo>
                    <a:pt x="33149" y="65684"/>
                  </a:lnTo>
                  <a:lnTo>
                    <a:pt x="34018" y="65753"/>
                  </a:lnTo>
                  <a:lnTo>
                    <a:pt x="34887" y="65800"/>
                  </a:lnTo>
                  <a:lnTo>
                    <a:pt x="35768" y="65834"/>
                  </a:lnTo>
                  <a:lnTo>
                    <a:pt x="36637" y="65858"/>
                  </a:lnTo>
                  <a:lnTo>
                    <a:pt x="37517" y="65858"/>
                  </a:lnTo>
                  <a:lnTo>
                    <a:pt x="38386" y="65846"/>
                  </a:lnTo>
                  <a:lnTo>
                    <a:pt x="39255" y="65811"/>
                  </a:lnTo>
                  <a:lnTo>
                    <a:pt x="40136" y="65765"/>
                  </a:lnTo>
                  <a:lnTo>
                    <a:pt x="41005" y="65707"/>
                  </a:lnTo>
                  <a:lnTo>
                    <a:pt x="41874" y="65626"/>
                  </a:lnTo>
                  <a:lnTo>
                    <a:pt x="42743" y="65533"/>
                  </a:lnTo>
                  <a:lnTo>
                    <a:pt x="43612" y="65429"/>
                  </a:lnTo>
                  <a:lnTo>
                    <a:pt x="44191" y="65336"/>
                  </a:lnTo>
                  <a:lnTo>
                    <a:pt x="44782" y="65255"/>
                  </a:lnTo>
                  <a:lnTo>
                    <a:pt x="45373" y="65151"/>
                  </a:lnTo>
                  <a:lnTo>
                    <a:pt x="45952" y="65046"/>
                  </a:lnTo>
                  <a:lnTo>
                    <a:pt x="46531" y="64931"/>
                  </a:lnTo>
                  <a:lnTo>
                    <a:pt x="47122" y="64803"/>
                  </a:lnTo>
                  <a:lnTo>
                    <a:pt x="47701" y="64676"/>
                  </a:lnTo>
                  <a:lnTo>
                    <a:pt x="48281" y="64537"/>
                  </a:lnTo>
                  <a:lnTo>
                    <a:pt x="48860" y="64386"/>
                  </a:lnTo>
                  <a:lnTo>
                    <a:pt x="49428" y="64224"/>
                  </a:lnTo>
                  <a:lnTo>
                    <a:pt x="49996" y="64062"/>
                  </a:lnTo>
                  <a:lnTo>
                    <a:pt x="50563" y="63888"/>
                  </a:lnTo>
                  <a:lnTo>
                    <a:pt x="51131" y="63702"/>
                  </a:lnTo>
                  <a:lnTo>
                    <a:pt x="51687" y="63506"/>
                  </a:lnTo>
                  <a:lnTo>
                    <a:pt x="52255" y="63297"/>
                  </a:lnTo>
                  <a:lnTo>
                    <a:pt x="52799" y="63088"/>
                  </a:lnTo>
                  <a:lnTo>
                    <a:pt x="53344" y="62857"/>
                  </a:lnTo>
                  <a:lnTo>
                    <a:pt x="53889" y="62625"/>
                  </a:lnTo>
                  <a:lnTo>
                    <a:pt x="54422" y="62382"/>
                  </a:lnTo>
                  <a:lnTo>
                    <a:pt x="54954" y="62115"/>
                  </a:lnTo>
                  <a:lnTo>
                    <a:pt x="55476" y="61849"/>
                  </a:lnTo>
                  <a:lnTo>
                    <a:pt x="55997" y="61571"/>
                  </a:lnTo>
                  <a:lnTo>
                    <a:pt x="56507" y="61281"/>
                  </a:lnTo>
                  <a:lnTo>
                    <a:pt x="57017" y="60980"/>
                  </a:lnTo>
                  <a:lnTo>
                    <a:pt x="57515" y="60667"/>
                  </a:lnTo>
                  <a:lnTo>
                    <a:pt x="58002" y="60354"/>
                  </a:lnTo>
                  <a:lnTo>
                    <a:pt x="58488" y="60018"/>
                  </a:lnTo>
                  <a:lnTo>
                    <a:pt x="58963" y="59670"/>
                  </a:lnTo>
                  <a:lnTo>
                    <a:pt x="59427" y="59300"/>
                  </a:lnTo>
                  <a:lnTo>
                    <a:pt x="59879" y="58929"/>
                  </a:lnTo>
                  <a:lnTo>
                    <a:pt x="60331" y="58547"/>
                  </a:lnTo>
                  <a:lnTo>
                    <a:pt x="60759" y="58153"/>
                  </a:lnTo>
                  <a:lnTo>
                    <a:pt x="61176" y="57759"/>
                  </a:lnTo>
                  <a:lnTo>
                    <a:pt x="61582" y="57365"/>
                  </a:lnTo>
                  <a:lnTo>
                    <a:pt x="61976" y="56959"/>
                  </a:lnTo>
                  <a:lnTo>
                    <a:pt x="62358" y="56542"/>
                  </a:lnTo>
                  <a:lnTo>
                    <a:pt x="62729" y="56137"/>
                  </a:lnTo>
                  <a:lnTo>
                    <a:pt x="63088" y="55708"/>
                  </a:lnTo>
                  <a:lnTo>
                    <a:pt x="63436" y="55291"/>
                  </a:lnTo>
                  <a:lnTo>
                    <a:pt x="63772" y="54851"/>
                  </a:lnTo>
                  <a:lnTo>
                    <a:pt x="64108" y="54422"/>
                  </a:lnTo>
                  <a:lnTo>
                    <a:pt x="64421" y="53982"/>
                  </a:lnTo>
                  <a:lnTo>
                    <a:pt x="64733" y="53541"/>
                  </a:lnTo>
                  <a:lnTo>
                    <a:pt x="65023" y="53089"/>
                  </a:lnTo>
                  <a:lnTo>
                    <a:pt x="65313" y="52638"/>
                  </a:lnTo>
                  <a:lnTo>
                    <a:pt x="65591" y="52174"/>
                  </a:lnTo>
                  <a:lnTo>
                    <a:pt x="65869" y="51711"/>
                  </a:lnTo>
                  <a:lnTo>
                    <a:pt x="66124" y="51247"/>
                  </a:lnTo>
                  <a:lnTo>
                    <a:pt x="66367" y="50784"/>
                  </a:lnTo>
                  <a:lnTo>
                    <a:pt x="66610" y="50309"/>
                  </a:lnTo>
                  <a:lnTo>
                    <a:pt x="66842" y="49822"/>
                  </a:lnTo>
                  <a:lnTo>
                    <a:pt x="67062" y="49347"/>
                  </a:lnTo>
                  <a:lnTo>
                    <a:pt x="67271" y="48860"/>
                  </a:lnTo>
                  <a:lnTo>
                    <a:pt x="67468" y="48374"/>
                  </a:lnTo>
                  <a:lnTo>
                    <a:pt x="67665" y="47887"/>
                  </a:lnTo>
                  <a:lnTo>
                    <a:pt x="67838" y="47389"/>
                  </a:lnTo>
                  <a:lnTo>
                    <a:pt x="68012" y="46891"/>
                  </a:lnTo>
                  <a:lnTo>
                    <a:pt x="68174" y="46393"/>
                  </a:lnTo>
                  <a:lnTo>
                    <a:pt x="68325" y="45894"/>
                  </a:lnTo>
                  <a:lnTo>
                    <a:pt x="68476" y="45385"/>
                  </a:lnTo>
                  <a:lnTo>
                    <a:pt x="68615" y="44875"/>
                  </a:lnTo>
                  <a:lnTo>
                    <a:pt x="68731" y="44365"/>
                  </a:lnTo>
                  <a:lnTo>
                    <a:pt x="68846" y="43855"/>
                  </a:lnTo>
                  <a:lnTo>
                    <a:pt x="68962" y="43345"/>
                  </a:lnTo>
                  <a:lnTo>
                    <a:pt x="69055" y="42824"/>
                  </a:lnTo>
                  <a:lnTo>
                    <a:pt x="69148" y="42303"/>
                  </a:lnTo>
                  <a:lnTo>
                    <a:pt x="69229" y="41781"/>
                  </a:lnTo>
                  <a:lnTo>
                    <a:pt x="69298" y="41260"/>
                  </a:lnTo>
                  <a:lnTo>
                    <a:pt x="69368" y="40738"/>
                  </a:lnTo>
                  <a:lnTo>
                    <a:pt x="69426" y="40217"/>
                  </a:lnTo>
                  <a:lnTo>
                    <a:pt x="69472" y="39684"/>
                  </a:lnTo>
                  <a:lnTo>
                    <a:pt x="69507" y="39163"/>
                  </a:lnTo>
                  <a:lnTo>
                    <a:pt x="69530" y="38630"/>
                  </a:lnTo>
                  <a:lnTo>
                    <a:pt x="69553" y="38097"/>
                  </a:lnTo>
                  <a:lnTo>
                    <a:pt x="69565" y="37575"/>
                  </a:lnTo>
                  <a:lnTo>
                    <a:pt x="69576" y="37042"/>
                  </a:lnTo>
                  <a:lnTo>
                    <a:pt x="69565" y="36509"/>
                  </a:lnTo>
                  <a:lnTo>
                    <a:pt x="69553" y="35976"/>
                  </a:lnTo>
                  <a:lnTo>
                    <a:pt x="69542" y="35443"/>
                  </a:lnTo>
                  <a:lnTo>
                    <a:pt x="69507" y="34910"/>
                  </a:lnTo>
                  <a:lnTo>
                    <a:pt x="69472" y="34378"/>
                  </a:lnTo>
                  <a:lnTo>
                    <a:pt x="69426" y="33845"/>
                  </a:lnTo>
                  <a:lnTo>
                    <a:pt x="69379" y="33312"/>
                  </a:lnTo>
                  <a:lnTo>
                    <a:pt x="69310" y="32779"/>
                  </a:lnTo>
                  <a:lnTo>
                    <a:pt x="69252" y="32246"/>
                  </a:lnTo>
                  <a:lnTo>
                    <a:pt x="69171" y="31713"/>
                  </a:lnTo>
                  <a:lnTo>
                    <a:pt x="69090" y="31180"/>
                  </a:lnTo>
                  <a:lnTo>
                    <a:pt x="68997" y="30647"/>
                  </a:lnTo>
                  <a:lnTo>
                    <a:pt x="68893" y="30114"/>
                  </a:lnTo>
                  <a:lnTo>
                    <a:pt x="68789" y="29592"/>
                  </a:lnTo>
                  <a:lnTo>
                    <a:pt x="68673" y="29059"/>
                  </a:lnTo>
                  <a:lnTo>
                    <a:pt x="68557" y="28538"/>
                  </a:lnTo>
                  <a:lnTo>
                    <a:pt x="68429" y="28005"/>
                  </a:lnTo>
                  <a:lnTo>
                    <a:pt x="68290" y="27484"/>
                  </a:lnTo>
                  <a:lnTo>
                    <a:pt x="68151" y="26962"/>
                  </a:lnTo>
                  <a:lnTo>
                    <a:pt x="68001" y="26441"/>
                  </a:lnTo>
                  <a:lnTo>
                    <a:pt x="67838" y="25920"/>
                  </a:lnTo>
                  <a:lnTo>
                    <a:pt x="67676" y="25398"/>
                  </a:lnTo>
                  <a:lnTo>
                    <a:pt x="67502" y="24877"/>
                  </a:lnTo>
                  <a:lnTo>
                    <a:pt x="67329" y="24367"/>
                  </a:lnTo>
                  <a:lnTo>
                    <a:pt x="67143" y="23857"/>
                  </a:lnTo>
                  <a:lnTo>
                    <a:pt x="66946" y="23347"/>
                  </a:lnTo>
                  <a:lnTo>
                    <a:pt x="66749" y="22838"/>
                  </a:lnTo>
                  <a:lnTo>
                    <a:pt x="66541" y="22339"/>
                  </a:lnTo>
                  <a:lnTo>
                    <a:pt x="66332" y="21830"/>
                  </a:lnTo>
                  <a:lnTo>
                    <a:pt x="66112" y="21331"/>
                  </a:lnTo>
                  <a:lnTo>
                    <a:pt x="65892" y="20833"/>
                  </a:lnTo>
                  <a:lnTo>
                    <a:pt x="65660" y="20346"/>
                  </a:lnTo>
                  <a:lnTo>
                    <a:pt x="65417" y="19848"/>
                  </a:lnTo>
                  <a:lnTo>
                    <a:pt x="65174" y="19362"/>
                  </a:lnTo>
                  <a:lnTo>
                    <a:pt x="64919" y="18887"/>
                  </a:lnTo>
                  <a:lnTo>
                    <a:pt x="64664" y="18400"/>
                  </a:lnTo>
                  <a:lnTo>
                    <a:pt x="64397" y="17925"/>
                  </a:lnTo>
                  <a:lnTo>
                    <a:pt x="64131" y="17450"/>
                  </a:lnTo>
                  <a:lnTo>
                    <a:pt x="63853" y="16986"/>
                  </a:lnTo>
                  <a:lnTo>
                    <a:pt x="63575" y="16511"/>
                  </a:lnTo>
                  <a:lnTo>
                    <a:pt x="63285" y="16060"/>
                  </a:lnTo>
                  <a:lnTo>
                    <a:pt x="62984" y="15596"/>
                  </a:lnTo>
                  <a:lnTo>
                    <a:pt x="62694" y="15144"/>
                  </a:lnTo>
                  <a:lnTo>
                    <a:pt x="62381" y="14692"/>
                  </a:lnTo>
                  <a:lnTo>
                    <a:pt x="62068" y="14252"/>
                  </a:lnTo>
                  <a:lnTo>
                    <a:pt x="61756" y="13812"/>
                  </a:lnTo>
                  <a:lnTo>
                    <a:pt x="61431" y="13383"/>
                  </a:lnTo>
                  <a:lnTo>
                    <a:pt x="61107" y="12954"/>
                  </a:lnTo>
                  <a:lnTo>
                    <a:pt x="60771" y="12526"/>
                  </a:lnTo>
                  <a:lnTo>
                    <a:pt x="60423" y="12109"/>
                  </a:lnTo>
                  <a:lnTo>
                    <a:pt x="60087" y="11692"/>
                  </a:lnTo>
                  <a:lnTo>
                    <a:pt x="59728" y="11286"/>
                  </a:lnTo>
                  <a:lnTo>
                    <a:pt x="59380" y="10880"/>
                  </a:lnTo>
                  <a:lnTo>
                    <a:pt x="59010" y="10487"/>
                  </a:lnTo>
                  <a:lnTo>
                    <a:pt x="58651" y="10093"/>
                  </a:lnTo>
                  <a:lnTo>
                    <a:pt x="58280" y="9710"/>
                  </a:lnTo>
                  <a:lnTo>
                    <a:pt x="57897" y="9328"/>
                  </a:lnTo>
                  <a:lnTo>
                    <a:pt x="57515" y="8946"/>
                  </a:lnTo>
                  <a:lnTo>
                    <a:pt x="57133" y="8586"/>
                  </a:lnTo>
                  <a:lnTo>
                    <a:pt x="56739" y="8216"/>
                  </a:lnTo>
                  <a:lnTo>
                    <a:pt x="56345" y="7868"/>
                  </a:lnTo>
                  <a:lnTo>
                    <a:pt x="55939" y="7520"/>
                  </a:lnTo>
                  <a:lnTo>
                    <a:pt x="55534" y="7173"/>
                  </a:lnTo>
                  <a:lnTo>
                    <a:pt x="55128" y="6837"/>
                  </a:lnTo>
                  <a:lnTo>
                    <a:pt x="54711" y="6512"/>
                  </a:lnTo>
                  <a:lnTo>
                    <a:pt x="54294" y="6188"/>
                  </a:lnTo>
                  <a:lnTo>
                    <a:pt x="53865" y="5875"/>
                  </a:lnTo>
                  <a:lnTo>
                    <a:pt x="53437" y="5562"/>
                  </a:lnTo>
                  <a:lnTo>
                    <a:pt x="52996" y="5273"/>
                  </a:lnTo>
                  <a:lnTo>
                    <a:pt x="52568" y="4971"/>
                  </a:lnTo>
                  <a:lnTo>
                    <a:pt x="52116" y="4693"/>
                  </a:lnTo>
                  <a:lnTo>
                    <a:pt x="51676" y="4415"/>
                  </a:lnTo>
                  <a:lnTo>
                    <a:pt x="51224" y="4149"/>
                  </a:lnTo>
                  <a:lnTo>
                    <a:pt x="50772" y="3882"/>
                  </a:lnTo>
                  <a:lnTo>
                    <a:pt x="50308" y="3627"/>
                  </a:lnTo>
                  <a:lnTo>
                    <a:pt x="49845" y="3384"/>
                  </a:lnTo>
                  <a:lnTo>
                    <a:pt x="49381" y="3141"/>
                  </a:lnTo>
                  <a:lnTo>
                    <a:pt x="48906" y="2921"/>
                  </a:lnTo>
                  <a:lnTo>
                    <a:pt x="48431" y="2701"/>
                  </a:lnTo>
                  <a:lnTo>
                    <a:pt x="47956" y="2492"/>
                  </a:lnTo>
                  <a:lnTo>
                    <a:pt x="47470" y="2283"/>
                  </a:lnTo>
                  <a:lnTo>
                    <a:pt x="46983" y="2086"/>
                  </a:lnTo>
                  <a:lnTo>
                    <a:pt x="46496" y="1901"/>
                  </a:lnTo>
                  <a:lnTo>
                    <a:pt x="45998" y="1727"/>
                  </a:lnTo>
                  <a:lnTo>
                    <a:pt x="45257" y="1484"/>
                  </a:lnTo>
                  <a:lnTo>
                    <a:pt x="44504" y="1252"/>
                  </a:lnTo>
                  <a:lnTo>
                    <a:pt x="43751" y="1044"/>
                  </a:lnTo>
                  <a:lnTo>
                    <a:pt x="42997" y="858"/>
                  </a:lnTo>
                  <a:lnTo>
                    <a:pt x="42233" y="685"/>
                  </a:lnTo>
                  <a:lnTo>
                    <a:pt x="41468" y="534"/>
                  </a:lnTo>
                  <a:lnTo>
                    <a:pt x="40692" y="406"/>
                  </a:lnTo>
                  <a:lnTo>
                    <a:pt x="39927" y="291"/>
                  </a:lnTo>
                  <a:lnTo>
                    <a:pt x="39151" y="198"/>
                  </a:lnTo>
                  <a:lnTo>
                    <a:pt x="38375" y="117"/>
                  </a:lnTo>
                  <a:lnTo>
                    <a:pt x="37598" y="59"/>
                  </a:lnTo>
                  <a:lnTo>
                    <a:pt x="36822" y="24"/>
                  </a:lnTo>
                  <a:lnTo>
                    <a:pt x="360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1742250" y="1344325"/>
              <a:ext cx="1326375" cy="116450"/>
            </a:xfrm>
            <a:custGeom>
              <a:rect b="b" l="l" r="r" t="t"/>
              <a:pathLst>
                <a:path extrusionOk="0" h="4658" w="53055">
                  <a:moveTo>
                    <a:pt x="1020" y="0"/>
                  </a:moveTo>
                  <a:lnTo>
                    <a:pt x="916" y="12"/>
                  </a:lnTo>
                  <a:lnTo>
                    <a:pt x="812" y="35"/>
                  </a:lnTo>
                  <a:lnTo>
                    <a:pt x="707" y="58"/>
                  </a:lnTo>
                  <a:lnTo>
                    <a:pt x="615" y="104"/>
                  </a:lnTo>
                  <a:lnTo>
                    <a:pt x="522" y="151"/>
                  </a:lnTo>
                  <a:lnTo>
                    <a:pt x="429" y="209"/>
                  </a:lnTo>
                  <a:lnTo>
                    <a:pt x="348" y="278"/>
                  </a:lnTo>
                  <a:lnTo>
                    <a:pt x="279" y="348"/>
                  </a:lnTo>
                  <a:lnTo>
                    <a:pt x="209" y="429"/>
                  </a:lnTo>
                  <a:lnTo>
                    <a:pt x="151" y="510"/>
                  </a:lnTo>
                  <a:lnTo>
                    <a:pt x="105" y="603"/>
                  </a:lnTo>
                  <a:lnTo>
                    <a:pt x="59" y="707"/>
                  </a:lnTo>
                  <a:lnTo>
                    <a:pt x="24" y="811"/>
                  </a:lnTo>
                  <a:lnTo>
                    <a:pt x="12" y="915"/>
                  </a:lnTo>
                  <a:lnTo>
                    <a:pt x="1" y="1020"/>
                  </a:lnTo>
                  <a:lnTo>
                    <a:pt x="1" y="1136"/>
                  </a:lnTo>
                  <a:lnTo>
                    <a:pt x="12" y="1240"/>
                  </a:lnTo>
                  <a:lnTo>
                    <a:pt x="24" y="1344"/>
                  </a:lnTo>
                  <a:lnTo>
                    <a:pt x="59" y="1448"/>
                  </a:lnTo>
                  <a:lnTo>
                    <a:pt x="105" y="1541"/>
                  </a:lnTo>
                  <a:lnTo>
                    <a:pt x="151" y="1634"/>
                  </a:lnTo>
                  <a:lnTo>
                    <a:pt x="209" y="1715"/>
                  </a:lnTo>
                  <a:lnTo>
                    <a:pt x="279" y="1796"/>
                  </a:lnTo>
                  <a:lnTo>
                    <a:pt x="348" y="1877"/>
                  </a:lnTo>
                  <a:lnTo>
                    <a:pt x="429" y="1935"/>
                  </a:lnTo>
                  <a:lnTo>
                    <a:pt x="511" y="1993"/>
                  </a:lnTo>
                  <a:lnTo>
                    <a:pt x="603" y="2051"/>
                  </a:lnTo>
                  <a:lnTo>
                    <a:pt x="707" y="2086"/>
                  </a:lnTo>
                  <a:lnTo>
                    <a:pt x="800" y="2120"/>
                  </a:lnTo>
                  <a:lnTo>
                    <a:pt x="916" y="2144"/>
                  </a:lnTo>
                  <a:lnTo>
                    <a:pt x="1020" y="2155"/>
                  </a:lnTo>
                  <a:lnTo>
                    <a:pt x="51919" y="4658"/>
                  </a:lnTo>
                  <a:lnTo>
                    <a:pt x="51977" y="4658"/>
                  </a:lnTo>
                  <a:lnTo>
                    <a:pt x="52081" y="4646"/>
                  </a:lnTo>
                  <a:lnTo>
                    <a:pt x="52185" y="4635"/>
                  </a:lnTo>
                  <a:lnTo>
                    <a:pt x="52278" y="4611"/>
                  </a:lnTo>
                  <a:lnTo>
                    <a:pt x="52382" y="4577"/>
                  </a:lnTo>
                  <a:lnTo>
                    <a:pt x="52475" y="4530"/>
                  </a:lnTo>
                  <a:lnTo>
                    <a:pt x="52556" y="4484"/>
                  </a:lnTo>
                  <a:lnTo>
                    <a:pt x="52637" y="4426"/>
                  </a:lnTo>
                  <a:lnTo>
                    <a:pt x="52718" y="4357"/>
                  </a:lnTo>
                  <a:lnTo>
                    <a:pt x="52788" y="4287"/>
                  </a:lnTo>
                  <a:lnTo>
                    <a:pt x="52846" y="4206"/>
                  </a:lnTo>
                  <a:lnTo>
                    <a:pt x="52904" y="4125"/>
                  </a:lnTo>
                  <a:lnTo>
                    <a:pt x="52950" y="4032"/>
                  </a:lnTo>
                  <a:lnTo>
                    <a:pt x="52985" y="3939"/>
                  </a:lnTo>
                  <a:lnTo>
                    <a:pt x="53020" y="3835"/>
                  </a:lnTo>
                  <a:lnTo>
                    <a:pt x="53043" y="3731"/>
                  </a:lnTo>
                  <a:lnTo>
                    <a:pt x="53054" y="3627"/>
                  </a:lnTo>
                  <a:lnTo>
                    <a:pt x="53054" y="3522"/>
                  </a:lnTo>
                  <a:lnTo>
                    <a:pt x="53043" y="3406"/>
                  </a:lnTo>
                  <a:lnTo>
                    <a:pt x="53020" y="3302"/>
                  </a:lnTo>
                  <a:lnTo>
                    <a:pt x="52985" y="3210"/>
                  </a:lnTo>
                  <a:lnTo>
                    <a:pt x="52950" y="3105"/>
                  </a:lnTo>
                  <a:lnTo>
                    <a:pt x="52892" y="3013"/>
                  </a:lnTo>
                  <a:lnTo>
                    <a:pt x="52834" y="2931"/>
                  </a:lnTo>
                  <a:lnTo>
                    <a:pt x="52776" y="2850"/>
                  </a:lnTo>
                  <a:lnTo>
                    <a:pt x="52695" y="2781"/>
                  </a:lnTo>
                  <a:lnTo>
                    <a:pt x="52614" y="2711"/>
                  </a:lnTo>
                  <a:lnTo>
                    <a:pt x="52533" y="2653"/>
                  </a:lnTo>
                  <a:lnTo>
                    <a:pt x="52440" y="2607"/>
                  </a:lnTo>
                  <a:lnTo>
                    <a:pt x="52348" y="2561"/>
                  </a:lnTo>
                  <a:lnTo>
                    <a:pt x="52243" y="2526"/>
                  </a:lnTo>
                  <a:lnTo>
                    <a:pt x="52139" y="2503"/>
                  </a:lnTo>
                  <a:lnTo>
                    <a:pt x="52023" y="250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1792950" y="1455550"/>
              <a:ext cx="317775" cy="66050"/>
            </a:xfrm>
            <a:custGeom>
              <a:rect b="b" l="l" r="r" t="t"/>
              <a:pathLst>
                <a:path extrusionOk="0" h="2642" w="12711">
                  <a:moveTo>
                    <a:pt x="1020" y="0"/>
                  </a:moveTo>
                  <a:lnTo>
                    <a:pt x="916" y="12"/>
                  </a:lnTo>
                  <a:lnTo>
                    <a:pt x="811" y="35"/>
                  </a:lnTo>
                  <a:lnTo>
                    <a:pt x="707" y="70"/>
                  </a:lnTo>
                  <a:lnTo>
                    <a:pt x="614" y="105"/>
                  </a:lnTo>
                  <a:lnTo>
                    <a:pt x="522" y="162"/>
                  </a:lnTo>
                  <a:lnTo>
                    <a:pt x="429" y="220"/>
                  </a:lnTo>
                  <a:lnTo>
                    <a:pt x="359" y="278"/>
                  </a:lnTo>
                  <a:lnTo>
                    <a:pt x="278" y="359"/>
                  </a:lnTo>
                  <a:lnTo>
                    <a:pt x="220" y="441"/>
                  </a:lnTo>
                  <a:lnTo>
                    <a:pt x="163" y="522"/>
                  </a:lnTo>
                  <a:lnTo>
                    <a:pt x="105" y="614"/>
                  </a:lnTo>
                  <a:lnTo>
                    <a:pt x="70" y="707"/>
                  </a:lnTo>
                  <a:lnTo>
                    <a:pt x="35" y="811"/>
                  </a:lnTo>
                  <a:lnTo>
                    <a:pt x="12" y="916"/>
                  </a:lnTo>
                  <a:lnTo>
                    <a:pt x="0" y="1031"/>
                  </a:lnTo>
                  <a:lnTo>
                    <a:pt x="0" y="1136"/>
                  </a:lnTo>
                  <a:lnTo>
                    <a:pt x="12" y="1252"/>
                  </a:lnTo>
                  <a:lnTo>
                    <a:pt x="35" y="1356"/>
                  </a:lnTo>
                  <a:lnTo>
                    <a:pt x="70" y="1449"/>
                  </a:lnTo>
                  <a:lnTo>
                    <a:pt x="116" y="1553"/>
                  </a:lnTo>
                  <a:lnTo>
                    <a:pt x="163" y="1646"/>
                  </a:lnTo>
                  <a:lnTo>
                    <a:pt x="220" y="1727"/>
                  </a:lnTo>
                  <a:lnTo>
                    <a:pt x="290" y="1808"/>
                  </a:lnTo>
                  <a:lnTo>
                    <a:pt x="359" y="1877"/>
                  </a:lnTo>
                  <a:lnTo>
                    <a:pt x="441" y="1947"/>
                  </a:lnTo>
                  <a:lnTo>
                    <a:pt x="522" y="2005"/>
                  </a:lnTo>
                  <a:lnTo>
                    <a:pt x="614" y="2051"/>
                  </a:lnTo>
                  <a:lnTo>
                    <a:pt x="719" y="2097"/>
                  </a:lnTo>
                  <a:lnTo>
                    <a:pt x="823" y="2121"/>
                  </a:lnTo>
                  <a:lnTo>
                    <a:pt x="927" y="2144"/>
                  </a:lnTo>
                  <a:lnTo>
                    <a:pt x="1031" y="2155"/>
                  </a:lnTo>
                  <a:lnTo>
                    <a:pt x="11587" y="2642"/>
                  </a:lnTo>
                  <a:lnTo>
                    <a:pt x="11633" y="2642"/>
                  </a:lnTo>
                  <a:lnTo>
                    <a:pt x="11749" y="2630"/>
                  </a:lnTo>
                  <a:lnTo>
                    <a:pt x="11842" y="2619"/>
                  </a:lnTo>
                  <a:lnTo>
                    <a:pt x="11946" y="2596"/>
                  </a:lnTo>
                  <a:lnTo>
                    <a:pt x="12038" y="2561"/>
                  </a:lnTo>
                  <a:lnTo>
                    <a:pt x="12131" y="2514"/>
                  </a:lnTo>
                  <a:lnTo>
                    <a:pt x="12224" y="2468"/>
                  </a:lnTo>
                  <a:lnTo>
                    <a:pt x="12305" y="2410"/>
                  </a:lnTo>
                  <a:lnTo>
                    <a:pt x="12386" y="2341"/>
                  </a:lnTo>
                  <a:lnTo>
                    <a:pt x="12456" y="2271"/>
                  </a:lnTo>
                  <a:lnTo>
                    <a:pt x="12514" y="2190"/>
                  </a:lnTo>
                  <a:lnTo>
                    <a:pt x="12571" y="2109"/>
                  </a:lnTo>
                  <a:lnTo>
                    <a:pt x="12618" y="2016"/>
                  </a:lnTo>
                  <a:lnTo>
                    <a:pt x="12653" y="1924"/>
                  </a:lnTo>
                  <a:lnTo>
                    <a:pt x="12687" y="1819"/>
                  </a:lnTo>
                  <a:lnTo>
                    <a:pt x="12699" y="1715"/>
                  </a:lnTo>
                  <a:lnTo>
                    <a:pt x="12710" y="1611"/>
                  </a:lnTo>
                  <a:lnTo>
                    <a:pt x="12710" y="1495"/>
                  </a:lnTo>
                  <a:lnTo>
                    <a:pt x="12699" y="1391"/>
                  </a:lnTo>
                  <a:lnTo>
                    <a:pt x="12676" y="1286"/>
                  </a:lnTo>
                  <a:lnTo>
                    <a:pt x="12653" y="1182"/>
                  </a:lnTo>
                  <a:lnTo>
                    <a:pt x="12606" y="1089"/>
                  </a:lnTo>
                  <a:lnTo>
                    <a:pt x="12560" y="997"/>
                  </a:lnTo>
                  <a:lnTo>
                    <a:pt x="12502" y="916"/>
                  </a:lnTo>
                  <a:lnTo>
                    <a:pt x="12432" y="834"/>
                  </a:lnTo>
                  <a:lnTo>
                    <a:pt x="12363" y="765"/>
                  </a:lnTo>
                  <a:lnTo>
                    <a:pt x="12282" y="695"/>
                  </a:lnTo>
                  <a:lnTo>
                    <a:pt x="12189" y="638"/>
                  </a:lnTo>
                  <a:lnTo>
                    <a:pt x="12096" y="591"/>
                  </a:lnTo>
                  <a:lnTo>
                    <a:pt x="12004" y="545"/>
                  </a:lnTo>
                  <a:lnTo>
                    <a:pt x="11899" y="510"/>
                  </a:lnTo>
                  <a:lnTo>
                    <a:pt x="11795" y="487"/>
                  </a:lnTo>
                  <a:lnTo>
                    <a:pt x="11691" y="487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2173275" y="1472625"/>
              <a:ext cx="824100" cy="92425"/>
            </a:xfrm>
            <a:custGeom>
              <a:rect b="b" l="l" r="r" t="t"/>
              <a:pathLst>
                <a:path extrusionOk="0" h="3697" w="32964">
                  <a:moveTo>
                    <a:pt x="1020" y="1"/>
                  </a:moveTo>
                  <a:lnTo>
                    <a:pt x="904" y="12"/>
                  </a:lnTo>
                  <a:lnTo>
                    <a:pt x="800" y="36"/>
                  </a:lnTo>
                  <a:lnTo>
                    <a:pt x="707" y="70"/>
                  </a:lnTo>
                  <a:lnTo>
                    <a:pt x="603" y="105"/>
                  </a:lnTo>
                  <a:lnTo>
                    <a:pt x="510" y="163"/>
                  </a:lnTo>
                  <a:lnTo>
                    <a:pt x="429" y="221"/>
                  </a:lnTo>
                  <a:lnTo>
                    <a:pt x="348" y="279"/>
                  </a:lnTo>
                  <a:lnTo>
                    <a:pt x="278" y="360"/>
                  </a:lnTo>
                  <a:lnTo>
                    <a:pt x="209" y="430"/>
                  </a:lnTo>
                  <a:lnTo>
                    <a:pt x="151" y="522"/>
                  </a:lnTo>
                  <a:lnTo>
                    <a:pt x="104" y="615"/>
                  </a:lnTo>
                  <a:lnTo>
                    <a:pt x="58" y="708"/>
                  </a:lnTo>
                  <a:lnTo>
                    <a:pt x="35" y="812"/>
                  </a:lnTo>
                  <a:lnTo>
                    <a:pt x="12" y="916"/>
                  </a:lnTo>
                  <a:lnTo>
                    <a:pt x="0" y="1032"/>
                  </a:lnTo>
                  <a:lnTo>
                    <a:pt x="0" y="1136"/>
                  </a:lnTo>
                  <a:lnTo>
                    <a:pt x="12" y="1241"/>
                  </a:lnTo>
                  <a:lnTo>
                    <a:pt x="35" y="1345"/>
                  </a:lnTo>
                  <a:lnTo>
                    <a:pt x="58" y="1449"/>
                  </a:lnTo>
                  <a:lnTo>
                    <a:pt x="104" y="1553"/>
                  </a:lnTo>
                  <a:lnTo>
                    <a:pt x="151" y="1635"/>
                  </a:lnTo>
                  <a:lnTo>
                    <a:pt x="209" y="1727"/>
                  </a:lnTo>
                  <a:lnTo>
                    <a:pt x="278" y="1808"/>
                  </a:lnTo>
                  <a:lnTo>
                    <a:pt x="348" y="1878"/>
                  </a:lnTo>
                  <a:lnTo>
                    <a:pt x="429" y="1947"/>
                  </a:lnTo>
                  <a:lnTo>
                    <a:pt x="510" y="2005"/>
                  </a:lnTo>
                  <a:lnTo>
                    <a:pt x="603" y="2052"/>
                  </a:lnTo>
                  <a:lnTo>
                    <a:pt x="707" y="2098"/>
                  </a:lnTo>
                  <a:lnTo>
                    <a:pt x="800" y="2121"/>
                  </a:lnTo>
                  <a:lnTo>
                    <a:pt x="915" y="2144"/>
                  </a:lnTo>
                  <a:lnTo>
                    <a:pt x="1020" y="2156"/>
                  </a:lnTo>
                  <a:lnTo>
                    <a:pt x="31828" y="3697"/>
                  </a:lnTo>
                  <a:lnTo>
                    <a:pt x="31886" y="3697"/>
                  </a:lnTo>
                  <a:lnTo>
                    <a:pt x="31990" y="3685"/>
                  </a:lnTo>
                  <a:lnTo>
                    <a:pt x="32094" y="3674"/>
                  </a:lnTo>
                  <a:lnTo>
                    <a:pt x="32198" y="3651"/>
                  </a:lnTo>
                  <a:lnTo>
                    <a:pt x="32291" y="3616"/>
                  </a:lnTo>
                  <a:lnTo>
                    <a:pt x="32384" y="3569"/>
                  </a:lnTo>
                  <a:lnTo>
                    <a:pt x="32477" y="3523"/>
                  </a:lnTo>
                  <a:lnTo>
                    <a:pt x="32558" y="3465"/>
                  </a:lnTo>
                  <a:lnTo>
                    <a:pt x="32627" y="3396"/>
                  </a:lnTo>
                  <a:lnTo>
                    <a:pt x="32697" y="3326"/>
                  </a:lnTo>
                  <a:lnTo>
                    <a:pt x="32766" y="3245"/>
                  </a:lnTo>
                  <a:lnTo>
                    <a:pt x="32813" y="3164"/>
                  </a:lnTo>
                  <a:lnTo>
                    <a:pt x="32859" y="3071"/>
                  </a:lnTo>
                  <a:lnTo>
                    <a:pt x="32905" y="2979"/>
                  </a:lnTo>
                  <a:lnTo>
                    <a:pt x="32928" y="2874"/>
                  </a:lnTo>
                  <a:lnTo>
                    <a:pt x="32952" y="2782"/>
                  </a:lnTo>
                  <a:lnTo>
                    <a:pt x="32963" y="2666"/>
                  </a:lnTo>
                  <a:lnTo>
                    <a:pt x="32963" y="2561"/>
                  </a:lnTo>
                  <a:lnTo>
                    <a:pt x="32952" y="2446"/>
                  </a:lnTo>
                  <a:lnTo>
                    <a:pt x="32928" y="2341"/>
                  </a:lnTo>
                  <a:lnTo>
                    <a:pt x="32905" y="2249"/>
                  </a:lnTo>
                  <a:lnTo>
                    <a:pt x="32859" y="2144"/>
                  </a:lnTo>
                  <a:lnTo>
                    <a:pt x="32813" y="2063"/>
                  </a:lnTo>
                  <a:lnTo>
                    <a:pt x="32755" y="1971"/>
                  </a:lnTo>
                  <a:lnTo>
                    <a:pt x="32685" y="1889"/>
                  </a:lnTo>
                  <a:lnTo>
                    <a:pt x="32616" y="1820"/>
                  </a:lnTo>
                  <a:lnTo>
                    <a:pt x="32534" y="1750"/>
                  </a:lnTo>
                  <a:lnTo>
                    <a:pt x="32442" y="1692"/>
                  </a:lnTo>
                  <a:lnTo>
                    <a:pt x="32361" y="1646"/>
                  </a:lnTo>
                  <a:lnTo>
                    <a:pt x="32256" y="1600"/>
                  </a:lnTo>
                  <a:lnTo>
                    <a:pt x="32152" y="1565"/>
                  </a:lnTo>
                  <a:lnTo>
                    <a:pt x="32048" y="1553"/>
                  </a:lnTo>
                  <a:lnTo>
                    <a:pt x="31944" y="1542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1887675" y="1568225"/>
              <a:ext cx="395975" cy="70975"/>
            </a:xfrm>
            <a:custGeom>
              <a:rect b="b" l="l" r="r" t="t"/>
              <a:pathLst>
                <a:path extrusionOk="0" h="2839" w="15839">
                  <a:moveTo>
                    <a:pt x="1135" y="0"/>
                  </a:moveTo>
                  <a:lnTo>
                    <a:pt x="1020" y="12"/>
                  </a:lnTo>
                  <a:lnTo>
                    <a:pt x="915" y="24"/>
                  </a:lnTo>
                  <a:lnTo>
                    <a:pt x="811" y="35"/>
                  </a:lnTo>
                  <a:lnTo>
                    <a:pt x="707" y="70"/>
                  </a:lnTo>
                  <a:lnTo>
                    <a:pt x="614" y="116"/>
                  </a:lnTo>
                  <a:lnTo>
                    <a:pt x="521" y="163"/>
                  </a:lnTo>
                  <a:lnTo>
                    <a:pt x="440" y="220"/>
                  </a:lnTo>
                  <a:lnTo>
                    <a:pt x="359" y="290"/>
                  </a:lnTo>
                  <a:lnTo>
                    <a:pt x="290" y="360"/>
                  </a:lnTo>
                  <a:lnTo>
                    <a:pt x="220" y="441"/>
                  </a:lnTo>
                  <a:lnTo>
                    <a:pt x="162" y="522"/>
                  </a:lnTo>
                  <a:lnTo>
                    <a:pt x="116" y="614"/>
                  </a:lnTo>
                  <a:lnTo>
                    <a:pt x="70" y="707"/>
                  </a:lnTo>
                  <a:lnTo>
                    <a:pt x="35" y="811"/>
                  </a:lnTo>
                  <a:lnTo>
                    <a:pt x="12" y="916"/>
                  </a:lnTo>
                  <a:lnTo>
                    <a:pt x="0" y="1032"/>
                  </a:lnTo>
                  <a:lnTo>
                    <a:pt x="0" y="1136"/>
                  </a:lnTo>
                  <a:lnTo>
                    <a:pt x="12" y="1252"/>
                  </a:lnTo>
                  <a:lnTo>
                    <a:pt x="35" y="1356"/>
                  </a:lnTo>
                  <a:lnTo>
                    <a:pt x="70" y="1449"/>
                  </a:lnTo>
                  <a:lnTo>
                    <a:pt x="104" y="1553"/>
                  </a:lnTo>
                  <a:lnTo>
                    <a:pt x="162" y="1646"/>
                  </a:lnTo>
                  <a:lnTo>
                    <a:pt x="220" y="1727"/>
                  </a:lnTo>
                  <a:lnTo>
                    <a:pt x="278" y="1808"/>
                  </a:lnTo>
                  <a:lnTo>
                    <a:pt x="359" y="1877"/>
                  </a:lnTo>
                  <a:lnTo>
                    <a:pt x="440" y="1947"/>
                  </a:lnTo>
                  <a:lnTo>
                    <a:pt x="521" y="2005"/>
                  </a:lnTo>
                  <a:lnTo>
                    <a:pt x="614" y="2051"/>
                  </a:lnTo>
                  <a:lnTo>
                    <a:pt x="707" y="2097"/>
                  </a:lnTo>
                  <a:lnTo>
                    <a:pt x="811" y="2132"/>
                  </a:lnTo>
                  <a:lnTo>
                    <a:pt x="915" y="2155"/>
                  </a:lnTo>
                  <a:lnTo>
                    <a:pt x="1031" y="2155"/>
                  </a:lnTo>
                  <a:lnTo>
                    <a:pt x="14715" y="2839"/>
                  </a:lnTo>
                  <a:lnTo>
                    <a:pt x="14761" y="2839"/>
                  </a:lnTo>
                  <a:lnTo>
                    <a:pt x="14877" y="2827"/>
                  </a:lnTo>
                  <a:lnTo>
                    <a:pt x="14970" y="2816"/>
                  </a:lnTo>
                  <a:lnTo>
                    <a:pt x="15074" y="2793"/>
                  </a:lnTo>
                  <a:lnTo>
                    <a:pt x="15166" y="2758"/>
                  </a:lnTo>
                  <a:lnTo>
                    <a:pt x="15259" y="2712"/>
                  </a:lnTo>
                  <a:lnTo>
                    <a:pt x="15352" y="2665"/>
                  </a:lnTo>
                  <a:lnTo>
                    <a:pt x="15433" y="2607"/>
                  </a:lnTo>
                  <a:lnTo>
                    <a:pt x="15503" y="2538"/>
                  </a:lnTo>
                  <a:lnTo>
                    <a:pt x="15572" y="2468"/>
                  </a:lnTo>
                  <a:lnTo>
                    <a:pt x="15642" y="2387"/>
                  </a:lnTo>
                  <a:lnTo>
                    <a:pt x="15699" y="2306"/>
                  </a:lnTo>
                  <a:lnTo>
                    <a:pt x="15746" y="2213"/>
                  </a:lnTo>
                  <a:lnTo>
                    <a:pt x="15781" y="2121"/>
                  </a:lnTo>
                  <a:lnTo>
                    <a:pt x="15815" y="2016"/>
                  </a:lnTo>
                  <a:lnTo>
                    <a:pt x="15827" y="1912"/>
                  </a:lnTo>
                  <a:lnTo>
                    <a:pt x="15839" y="1808"/>
                  </a:lnTo>
                  <a:lnTo>
                    <a:pt x="15839" y="1704"/>
                  </a:lnTo>
                  <a:lnTo>
                    <a:pt x="15827" y="1588"/>
                  </a:lnTo>
                  <a:lnTo>
                    <a:pt x="15815" y="1483"/>
                  </a:lnTo>
                  <a:lnTo>
                    <a:pt x="15781" y="1391"/>
                  </a:lnTo>
                  <a:lnTo>
                    <a:pt x="15734" y="1286"/>
                  </a:lnTo>
                  <a:lnTo>
                    <a:pt x="15688" y="1194"/>
                  </a:lnTo>
                  <a:lnTo>
                    <a:pt x="15630" y="1113"/>
                  </a:lnTo>
                  <a:lnTo>
                    <a:pt x="15560" y="1032"/>
                  </a:lnTo>
                  <a:lnTo>
                    <a:pt x="15491" y="962"/>
                  </a:lnTo>
                  <a:lnTo>
                    <a:pt x="15410" y="892"/>
                  </a:lnTo>
                  <a:lnTo>
                    <a:pt x="15329" y="835"/>
                  </a:lnTo>
                  <a:lnTo>
                    <a:pt x="15236" y="788"/>
                  </a:lnTo>
                  <a:lnTo>
                    <a:pt x="15132" y="742"/>
                  </a:lnTo>
                  <a:lnTo>
                    <a:pt x="15039" y="707"/>
                  </a:lnTo>
                  <a:lnTo>
                    <a:pt x="14923" y="696"/>
                  </a:lnTo>
                  <a:lnTo>
                    <a:pt x="14819" y="684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2381525" y="1593125"/>
              <a:ext cx="520825" cy="76800"/>
            </a:xfrm>
            <a:custGeom>
              <a:rect b="b" l="l" r="r" t="t"/>
              <a:pathLst>
                <a:path extrusionOk="0" h="3072" w="20833">
                  <a:moveTo>
                    <a:pt x="916" y="1"/>
                  </a:moveTo>
                  <a:lnTo>
                    <a:pt x="812" y="24"/>
                  </a:lnTo>
                  <a:lnTo>
                    <a:pt x="707" y="59"/>
                  </a:lnTo>
                  <a:lnTo>
                    <a:pt x="615" y="93"/>
                  </a:lnTo>
                  <a:lnTo>
                    <a:pt x="522" y="151"/>
                  </a:lnTo>
                  <a:lnTo>
                    <a:pt x="429" y="209"/>
                  </a:lnTo>
                  <a:lnTo>
                    <a:pt x="348" y="267"/>
                  </a:lnTo>
                  <a:lnTo>
                    <a:pt x="279" y="348"/>
                  </a:lnTo>
                  <a:lnTo>
                    <a:pt x="221" y="429"/>
                  </a:lnTo>
                  <a:lnTo>
                    <a:pt x="163" y="511"/>
                  </a:lnTo>
                  <a:lnTo>
                    <a:pt x="105" y="603"/>
                  </a:lnTo>
                  <a:lnTo>
                    <a:pt x="70" y="708"/>
                  </a:lnTo>
                  <a:lnTo>
                    <a:pt x="35" y="800"/>
                  </a:lnTo>
                  <a:lnTo>
                    <a:pt x="12" y="916"/>
                  </a:lnTo>
                  <a:lnTo>
                    <a:pt x="1" y="1020"/>
                  </a:lnTo>
                  <a:lnTo>
                    <a:pt x="1" y="1136"/>
                  </a:lnTo>
                  <a:lnTo>
                    <a:pt x="12" y="1240"/>
                  </a:lnTo>
                  <a:lnTo>
                    <a:pt x="35" y="1345"/>
                  </a:lnTo>
                  <a:lnTo>
                    <a:pt x="70" y="1449"/>
                  </a:lnTo>
                  <a:lnTo>
                    <a:pt x="105" y="1542"/>
                  </a:lnTo>
                  <a:lnTo>
                    <a:pt x="163" y="1634"/>
                  </a:lnTo>
                  <a:lnTo>
                    <a:pt x="221" y="1716"/>
                  </a:lnTo>
                  <a:lnTo>
                    <a:pt x="279" y="1797"/>
                  </a:lnTo>
                  <a:lnTo>
                    <a:pt x="360" y="1866"/>
                  </a:lnTo>
                  <a:lnTo>
                    <a:pt x="441" y="1936"/>
                  </a:lnTo>
                  <a:lnTo>
                    <a:pt x="522" y="1994"/>
                  </a:lnTo>
                  <a:lnTo>
                    <a:pt x="615" y="2052"/>
                  </a:lnTo>
                  <a:lnTo>
                    <a:pt x="707" y="2086"/>
                  </a:lnTo>
                  <a:lnTo>
                    <a:pt x="812" y="2121"/>
                  </a:lnTo>
                  <a:lnTo>
                    <a:pt x="916" y="2144"/>
                  </a:lnTo>
                  <a:lnTo>
                    <a:pt x="1032" y="2156"/>
                  </a:lnTo>
                  <a:lnTo>
                    <a:pt x="19709" y="3071"/>
                  </a:lnTo>
                  <a:lnTo>
                    <a:pt x="19755" y="3071"/>
                  </a:lnTo>
                  <a:lnTo>
                    <a:pt x="19871" y="3060"/>
                  </a:lnTo>
                  <a:lnTo>
                    <a:pt x="19964" y="3048"/>
                  </a:lnTo>
                  <a:lnTo>
                    <a:pt x="20068" y="3025"/>
                  </a:lnTo>
                  <a:lnTo>
                    <a:pt x="20161" y="2990"/>
                  </a:lnTo>
                  <a:lnTo>
                    <a:pt x="20254" y="2944"/>
                  </a:lnTo>
                  <a:lnTo>
                    <a:pt x="20346" y="2897"/>
                  </a:lnTo>
                  <a:lnTo>
                    <a:pt x="20427" y="2839"/>
                  </a:lnTo>
                  <a:lnTo>
                    <a:pt x="20497" y="2770"/>
                  </a:lnTo>
                  <a:lnTo>
                    <a:pt x="20566" y="2700"/>
                  </a:lnTo>
                  <a:lnTo>
                    <a:pt x="20636" y="2619"/>
                  </a:lnTo>
                  <a:lnTo>
                    <a:pt x="20694" y="2538"/>
                  </a:lnTo>
                  <a:lnTo>
                    <a:pt x="20740" y="2445"/>
                  </a:lnTo>
                  <a:lnTo>
                    <a:pt x="20775" y="2353"/>
                  </a:lnTo>
                  <a:lnTo>
                    <a:pt x="20810" y="2249"/>
                  </a:lnTo>
                  <a:lnTo>
                    <a:pt x="20821" y="2144"/>
                  </a:lnTo>
                  <a:lnTo>
                    <a:pt x="20833" y="2040"/>
                  </a:lnTo>
                  <a:lnTo>
                    <a:pt x="20833" y="1936"/>
                  </a:lnTo>
                  <a:lnTo>
                    <a:pt x="20821" y="1820"/>
                  </a:lnTo>
                  <a:lnTo>
                    <a:pt x="20798" y="1716"/>
                  </a:lnTo>
                  <a:lnTo>
                    <a:pt x="20775" y="1623"/>
                  </a:lnTo>
                  <a:lnTo>
                    <a:pt x="20729" y="1519"/>
                  </a:lnTo>
                  <a:lnTo>
                    <a:pt x="20682" y="1426"/>
                  </a:lnTo>
                  <a:lnTo>
                    <a:pt x="20624" y="1345"/>
                  </a:lnTo>
                  <a:lnTo>
                    <a:pt x="20555" y="1264"/>
                  </a:lnTo>
                  <a:lnTo>
                    <a:pt x="20485" y="1194"/>
                  </a:lnTo>
                  <a:lnTo>
                    <a:pt x="20404" y="1125"/>
                  </a:lnTo>
                  <a:lnTo>
                    <a:pt x="20323" y="1067"/>
                  </a:lnTo>
                  <a:lnTo>
                    <a:pt x="20230" y="1020"/>
                  </a:lnTo>
                  <a:lnTo>
                    <a:pt x="20126" y="974"/>
                  </a:lnTo>
                  <a:lnTo>
                    <a:pt x="20033" y="939"/>
                  </a:lnTo>
                  <a:lnTo>
                    <a:pt x="19918" y="916"/>
                  </a:lnTo>
                  <a:lnTo>
                    <a:pt x="19813" y="916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2056825" y="1685250"/>
              <a:ext cx="623950" cy="82000"/>
            </a:xfrm>
            <a:custGeom>
              <a:rect b="b" l="l" r="r" t="t"/>
              <a:pathLst>
                <a:path extrusionOk="0" h="3280" w="24958">
                  <a:moveTo>
                    <a:pt x="1020" y="0"/>
                  </a:moveTo>
                  <a:lnTo>
                    <a:pt x="916" y="12"/>
                  </a:lnTo>
                  <a:lnTo>
                    <a:pt x="811" y="35"/>
                  </a:lnTo>
                  <a:lnTo>
                    <a:pt x="707" y="58"/>
                  </a:lnTo>
                  <a:lnTo>
                    <a:pt x="615" y="104"/>
                  </a:lnTo>
                  <a:lnTo>
                    <a:pt x="522" y="151"/>
                  </a:lnTo>
                  <a:lnTo>
                    <a:pt x="441" y="209"/>
                  </a:lnTo>
                  <a:lnTo>
                    <a:pt x="360" y="278"/>
                  </a:lnTo>
                  <a:lnTo>
                    <a:pt x="279" y="348"/>
                  </a:lnTo>
                  <a:lnTo>
                    <a:pt x="221" y="429"/>
                  </a:lnTo>
                  <a:lnTo>
                    <a:pt x="163" y="510"/>
                  </a:lnTo>
                  <a:lnTo>
                    <a:pt x="105" y="603"/>
                  </a:lnTo>
                  <a:lnTo>
                    <a:pt x="70" y="707"/>
                  </a:lnTo>
                  <a:lnTo>
                    <a:pt x="35" y="811"/>
                  </a:lnTo>
                  <a:lnTo>
                    <a:pt x="12" y="916"/>
                  </a:lnTo>
                  <a:lnTo>
                    <a:pt x="0" y="1020"/>
                  </a:lnTo>
                  <a:lnTo>
                    <a:pt x="0" y="1136"/>
                  </a:lnTo>
                  <a:lnTo>
                    <a:pt x="12" y="1240"/>
                  </a:lnTo>
                  <a:lnTo>
                    <a:pt x="35" y="1344"/>
                  </a:lnTo>
                  <a:lnTo>
                    <a:pt x="70" y="1448"/>
                  </a:lnTo>
                  <a:lnTo>
                    <a:pt x="105" y="1541"/>
                  </a:lnTo>
                  <a:lnTo>
                    <a:pt x="163" y="1634"/>
                  </a:lnTo>
                  <a:lnTo>
                    <a:pt x="221" y="1715"/>
                  </a:lnTo>
                  <a:lnTo>
                    <a:pt x="279" y="1796"/>
                  </a:lnTo>
                  <a:lnTo>
                    <a:pt x="360" y="1877"/>
                  </a:lnTo>
                  <a:lnTo>
                    <a:pt x="429" y="1935"/>
                  </a:lnTo>
                  <a:lnTo>
                    <a:pt x="522" y="1993"/>
                  </a:lnTo>
                  <a:lnTo>
                    <a:pt x="615" y="2051"/>
                  </a:lnTo>
                  <a:lnTo>
                    <a:pt x="707" y="2086"/>
                  </a:lnTo>
                  <a:lnTo>
                    <a:pt x="811" y="2121"/>
                  </a:lnTo>
                  <a:lnTo>
                    <a:pt x="916" y="2144"/>
                  </a:lnTo>
                  <a:lnTo>
                    <a:pt x="1032" y="2155"/>
                  </a:lnTo>
                  <a:lnTo>
                    <a:pt x="23822" y="3279"/>
                  </a:lnTo>
                  <a:lnTo>
                    <a:pt x="23984" y="3279"/>
                  </a:lnTo>
                  <a:lnTo>
                    <a:pt x="24088" y="3268"/>
                  </a:lnTo>
                  <a:lnTo>
                    <a:pt x="24181" y="3244"/>
                  </a:lnTo>
                  <a:lnTo>
                    <a:pt x="24285" y="3210"/>
                  </a:lnTo>
                  <a:lnTo>
                    <a:pt x="24378" y="3163"/>
                  </a:lnTo>
                  <a:lnTo>
                    <a:pt x="24459" y="3117"/>
                  </a:lnTo>
                  <a:lnTo>
                    <a:pt x="24540" y="3047"/>
                  </a:lnTo>
                  <a:lnTo>
                    <a:pt x="24621" y="2989"/>
                  </a:lnTo>
                  <a:lnTo>
                    <a:pt x="24691" y="2920"/>
                  </a:lnTo>
                  <a:lnTo>
                    <a:pt x="24749" y="2839"/>
                  </a:lnTo>
                  <a:lnTo>
                    <a:pt x="24807" y="2746"/>
                  </a:lnTo>
                  <a:lnTo>
                    <a:pt x="24853" y="2665"/>
                  </a:lnTo>
                  <a:lnTo>
                    <a:pt x="24888" y="2572"/>
                  </a:lnTo>
                  <a:lnTo>
                    <a:pt x="24923" y="2468"/>
                  </a:lnTo>
                  <a:lnTo>
                    <a:pt x="24946" y="2364"/>
                  </a:lnTo>
                  <a:lnTo>
                    <a:pt x="24957" y="2260"/>
                  </a:lnTo>
                  <a:lnTo>
                    <a:pt x="24957" y="2144"/>
                  </a:lnTo>
                  <a:lnTo>
                    <a:pt x="24946" y="2039"/>
                  </a:lnTo>
                  <a:lnTo>
                    <a:pt x="24923" y="1935"/>
                  </a:lnTo>
                  <a:lnTo>
                    <a:pt x="24888" y="1831"/>
                  </a:lnTo>
                  <a:lnTo>
                    <a:pt x="24853" y="1738"/>
                  </a:lnTo>
                  <a:lnTo>
                    <a:pt x="24795" y="1645"/>
                  </a:lnTo>
                  <a:lnTo>
                    <a:pt x="24737" y="1564"/>
                  </a:lnTo>
                  <a:lnTo>
                    <a:pt x="24679" y="1483"/>
                  </a:lnTo>
                  <a:lnTo>
                    <a:pt x="24598" y="1402"/>
                  </a:lnTo>
                  <a:lnTo>
                    <a:pt x="24517" y="1344"/>
                  </a:lnTo>
                  <a:lnTo>
                    <a:pt x="24436" y="1286"/>
                  </a:lnTo>
                  <a:lnTo>
                    <a:pt x="24343" y="1228"/>
                  </a:lnTo>
                  <a:lnTo>
                    <a:pt x="24251" y="1194"/>
                  </a:lnTo>
                  <a:lnTo>
                    <a:pt x="24146" y="1159"/>
                  </a:lnTo>
                  <a:lnTo>
                    <a:pt x="24042" y="1136"/>
                  </a:lnTo>
                  <a:lnTo>
                    <a:pt x="23926" y="112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1786000" y="896225"/>
              <a:ext cx="146300" cy="305900"/>
            </a:xfrm>
            <a:custGeom>
              <a:rect b="b" l="l" r="r" t="t"/>
              <a:pathLst>
                <a:path extrusionOk="0" h="12236" w="5852">
                  <a:moveTo>
                    <a:pt x="834" y="0"/>
                  </a:moveTo>
                  <a:lnTo>
                    <a:pt x="753" y="12"/>
                  </a:lnTo>
                  <a:lnTo>
                    <a:pt x="649" y="35"/>
                  </a:lnTo>
                  <a:lnTo>
                    <a:pt x="556" y="70"/>
                  </a:lnTo>
                  <a:lnTo>
                    <a:pt x="475" y="116"/>
                  </a:lnTo>
                  <a:lnTo>
                    <a:pt x="417" y="162"/>
                  </a:lnTo>
                  <a:lnTo>
                    <a:pt x="359" y="209"/>
                  </a:lnTo>
                  <a:lnTo>
                    <a:pt x="325" y="255"/>
                  </a:lnTo>
                  <a:lnTo>
                    <a:pt x="290" y="325"/>
                  </a:lnTo>
                  <a:lnTo>
                    <a:pt x="278" y="382"/>
                  </a:lnTo>
                  <a:lnTo>
                    <a:pt x="278" y="417"/>
                  </a:lnTo>
                  <a:lnTo>
                    <a:pt x="290" y="464"/>
                  </a:lnTo>
                  <a:lnTo>
                    <a:pt x="348" y="556"/>
                  </a:lnTo>
                  <a:lnTo>
                    <a:pt x="383" y="614"/>
                  </a:lnTo>
                  <a:lnTo>
                    <a:pt x="406" y="672"/>
                  </a:lnTo>
                  <a:lnTo>
                    <a:pt x="429" y="730"/>
                  </a:lnTo>
                  <a:lnTo>
                    <a:pt x="441" y="800"/>
                  </a:lnTo>
                  <a:lnTo>
                    <a:pt x="70" y="10242"/>
                  </a:lnTo>
                  <a:lnTo>
                    <a:pt x="58" y="10393"/>
                  </a:lnTo>
                  <a:lnTo>
                    <a:pt x="23" y="10602"/>
                  </a:lnTo>
                  <a:lnTo>
                    <a:pt x="0" y="10822"/>
                  </a:lnTo>
                  <a:lnTo>
                    <a:pt x="12" y="11007"/>
                  </a:lnTo>
                  <a:lnTo>
                    <a:pt x="23" y="11100"/>
                  </a:lnTo>
                  <a:lnTo>
                    <a:pt x="35" y="11169"/>
                  </a:lnTo>
                  <a:lnTo>
                    <a:pt x="58" y="11239"/>
                  </a:lnTo>
                  <a:lnTo>
                    <a:pt x="93" y="11308"/>
                  </a:lnTo>
                  <a:lnTo>
                    <a:pt x="151" y="11378"/>
                  </a:lnTo>
                  <a:lnTo>
                    <a:pt x="232" y="11447"/>
                  </a:lnTo>
                  <a:lnTo>
                    <a:pt x="336" y="11528"/>
                  </a:lnTo>
                  <a:lnTo>
                    <a:pt x="464" y="11610"/>
                  </a:lnTo>
                  <a:lnTo>
                    <a:pt x="614" y="11691"/>
                  </a:lnTo>
                  <a:lnTo>
                    <a:pt x="777" y="11772"/>
                  </a:lnTo>
                  <a:lnTo>
                    <a:pt x="1194" y="11957"/>
                  </a:lnTo>
                  <a:lnTo>
                    <a:pt x="1611" y="12108"/>
                  </a:lnTo>
                  <a:lnTo>
                    <a:pt x="1796" y="12154"/>
                  </a:lnTo>
                  <a:lnTo>
                    <a:pt x="1958" y="12200"/>
                  </a:lnTo>
                  <a:lnTo>
                    <a:pt x="2097" y="12224"/>
                  </a:lnTo>
                  <a:lnTo>
                    <a:pt x="2225" y="12235"/>
                  </a:lnTo>
                  <a:lnTo>
                    <a:pt x="2329" y="12235"/>
                  </a:lnTo>
                  <a:lnTo>
                    <a:pt x="2410" y="12212"/>
                  </a:lnTo>
                  <a:lnTo>
                    <a:pt x="2457" y="12189"/>
                  </a:lnTo>
                  <a:lnTo>
                    <a:pt x="2503" y="12143"/>
                  </a:lnTo>
                  <a:lnTo>
                    <a:pt x="2549" y="12085"/>
                  </a:lnTo>
                  <a:lnTo>
                    <a:pt x="2607" y="11992"/>
                  </a:lnTo>
                  <a:lnTo>
                    <a:pt x="2654" y="11911"/>
                  </a:lnTo>
                  <a:lnTo>
                    <a:pt x="2711" y="11841"/>
                  </a:lnTo>
                  <a:lnTo>
                    <a:pt x="2758" y="11795"/>
                  </a:lnTo>
                  <a:lnTo>
                    <a:pt x="2804" y="11760"/>
                  </a:lnTo>
                  <a:lnTo>
                    <a:pt x="4785" y="10972"/>
                  </a:lnTo>
                  <a:lnTo>
                    <a:pt x="4832" y="10961"/>
                  </a:lnTo>
                  <a:lnTo>
                    <a:pt x="4890" y="10949"/>
                  </a:lnTo>
                  <a:lnTo>
                    <a:pt x="4959" y="10949"/>
                  </a:lnTo>
                  <a:lnTo>
                    <a:pt x="5040" y="10961"/>
                  </a:lnTo>
                  <a:lnTo>
                    <a:pt x="5121" y="10984"/>
                  </a:lnTo>
                  <a:lnTo>
                    <a:pt x="5202" y="10984"/>
                  </a:lnTo>
                  <a:lnTo>
                    <a:pt x="5260" y="10972"/>
                  </a:lnTo>
                  <a:lnTo>
                    <a:pt x="5318" y="10961"/>
                  </a:lnTo>
                  <a:lnTo>
                    <a:pt x="5411" y="10926"/>
                  </a:lnTo>
                  <a:lnTo>
                    <a:pt x="5481" y="10868"/>
                  </a:lnTo>
                  <a:lnTo>
                    <a:pt x="5562" y="10799"/>
                  </a:lnTo>
                  <a:lnTo>
                    <a:pt x="5631" y="10706"/>
                  </a:lnTo>
                  <a:lnTo>
                    <a:pt x="5689" y="10602"/>
                  </a:lnTo>
                  <a:lnTo>
                    <a:pt x="5747" y="10474"/>
                  </a:lnTo>
                  <a:lnTo>
                    <a:pt x="5805" y="10335"/>
                  </a:lnTo>
                  <a:lnTo>
                    <a:pt x="5851" y="10184"/>
                  </a:lnTo>
                  <a:lnTo>
                    <a:pt x="5851" y="10127"/>
                  </a:lnTo>
                  <a:lnTo>
                    <a:pt x="5828" y="10057"/>
                  </a:lnTo>
                  <a:lnTo>
                    <a:pt x="5782" y="9976"/>
                  </a:lnTo>
                  <a:lnTo>
                    <a:pt x="5701" y="9872"/>
                  </a:lnTo>
                  <a:lnTo>
                    <a:pt x="5596" y="9756"/>
                  </a:lnTo>
                  <a:lnTo>
                    <a:pt x="5469" y="9628"/>
                  </a:lnTo>
                  <a:lnTo>
                    <a:pt x="5133" y="9327"/>
                  </a:lnTo>
                  <a:lnTo>
                    <a:pt x="4785" y="9049"/>
                  </a:lnTo>
                  <a:lnTo>
                    <a:pt x="4507" y="8840"/>
                  </a:lnTo>
                  <a:lnTo>
                    <a:pt x="4403" y="8771"/>
                  </a:lnTo>
                  <a:lnTo>
                    <a:pt x="4310" y="8725"/>
                  </a:lnTo>
                  <a:lnTo>
                    <a:pt x="4229" y="8701"/>
                  </a:lnTo>
                  <a:lnTo>
                    <a:pt x="4183" y="8690"/>
                  </a:lnTo>
                  <a:lnTo>
                    <a:pt x="4021" y="8759"/>
                  </a:lnTo>
                  <a:lnTo>
                    <a:pt x="3893" y="8817"/>
                  </a:lnTo>
                  <a:lnTo>
                    <a:pt x="3801" y="8875"/>
                  </a:lnTo>
                  <a:lnTo>
                    <a:pt x="3719" y="8933"/>
                  </a:lnTo>
                  <a:lnTo>
                    <a:pt x="2329" y="9501"/>
                  </a:lnTo>
                  <a:lnTo>
                    <a:pt x="2642" y="1726"/>
                  </a:lnTo>
                  <a:lnTo>
                    <a:pt x="2654" y="1669"/>
                  </a:lnTo>
                  <a:lnTo>
                    <a:pt x="2688" y="1587"/>
                  </a:lnTo>
                  <a:lnTo>
                    <a:pt x="2735" y="1506"/>
                  </a:lnTo>
                  <a:lnTo>
                    <a:pt x="2804" y="1402"/>
                  </a:lnTo>
                  <a:lnTo>
                    <a:pt x="2862" y="1298"/>
                  </a:lnTo>
                  <a:lnTo>
                    <a:pt x="2920" y="1205"/>
                  </a:lnTo>
                  <a:lnTo>
                    <a:pt x="2943" y="1136"/>
                  </a:lnTo>
                  <a:lnTo>
                    <a:pt x="2955" y="1066"/>
                  </a:lnTo>
                  <a:lnTo>
                    <a:pt x="2955" y="1020"/>
                  </a:lnTo>
                  <a:lnTo>
                    <a:pt x="2943" y="962"/>
                  </a:lnTo>
                  <a:lnTo>
                    <a:pt x="2920" y="904"/>
                  </a:lnTo>
                  <a:lnTo>
                    <a:pt x="2897" y="857"/>
                  </a:lnTo>
                  <a:lnTo>
                    <a:pt x="2816" y="753"/>
                  </a:lnTo>
                  <a:lnTo>
                    <a:pt x="2700" y="649"/>
                  </a:lnTo>
                  <a:lnTo>
                    <a:pt x="2561" y="556"/>
                  </a:lnTo>
                  <a:lnTo>
                    <a:pt x="2387" y="452"/>
                  </a:lnTo>
                  <a:lnTo>
                    <a:pt x="2178" y="359"/>
                  </a:lnTo>
                  <a:lnTo>
                    <a:pt x="1935" y="267"/>
                  </a:lnTo>
                  <a:lnTo>
                    <a:pt x="1530" y="128"/>
                  </a:lnTo>
                  <a:lnTo>
                    <a:pt x="1194" y="46"/>
                  </a:lnTo>
                  <a:lnTo>
                    <a:pt x="1055" y="1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1991350" y="908375"/>
              <a:ext cx="187150" cy="300975"/>
            </a:xfrm>
            <a:custGeom>
              <a:rect b="b" l="l" r="r" t="t"/>
              <a:pathLst>
                <a:path extrusionOk="0" h="12039" w="7486">
                  <a:moveTo>
                    <a:pt x="4543" y="1715"/>
                  </a:moveTo>
                  <a:lnTo>
                    <a:pt x="4635" y="1762"/>
                  </a:lnTo>
                  <a:lnTo>
                    <a:pt x="4717" y="1843"/>
                  </a:lnTo>
                  <a:lnTo>
                    <a:pt x="4798" y="1947"/>
                  </a:lnTo>
                  <a:lnTo>
                    <a:pt x="4867" y="2075"/>
                  </a:lnTo>
                  <a:lnTo>
                    <a:pt x="4937" y="2225"/>
                  </a:lnTo>
                  <a:lnTo>
                    <a:pt x="4995" y="2411"/>
                  </a:lnTo>
                  <a:lnTo>
                    <a:pt x="5041" y="2631"/>
                  </a:lnTo>
                  <a:lnTo>
                    <a:pt x="5087" y="2874"/>
                  </a:lnTo>
                  <a:lnTo>
                    <a:pt x="5122" y="3117"/>
                  </a:lnTo>
                  <a:lnTo>
                    <a:pt x="5157" y="3372"/>
                  </a:lnTo>
                  <a:lnTo>
                    <a:pt x="5180" y="3639"/>
                  </a:lnTo>
                  <a:lnTo>
                    <a:pt x="5192" y="3928"/>
                  </a:lnTo>
                  <a:lnTo>
                    <a:pt x="5203" y="4230"/>
                  </a:lnTo>
                  <a:lnTo>
                    <a:pt x="5203" y="4543"/>
                  </a:lnTo>
                  <a:lnTo>
                    <a:pt x="5192" y="5215"/>
                  </a:lnTo>
                  <a:lnTo>
                    <a:pt x="5168" y="5713"/>
                  </a:lnTo>
                  <a:lnTo>
                    <a:pt x="5134" y="6199"/>
                  </a:lnTo>
                  <a:lnTo>
                    <a:pt x="5076" y="6674"/>
                  </a:lnTo>
                  <a:lnTo>
                    <a:pt x="5018" y="7115"/>
                  </a:lnTo>
                  <a:lnTo>
                    <a:pt x="4948" y="7555"/>
                  </a:lnTo>
                  <a:lnTo>
                    <a:pt x="4867" y="7961"/>
                  </a:lnTo>
                  <a:lnTo>
                    <a:pt x="4774" y="8366"/>
                  </a:lnTo>
                  <a:lnTo>
                    <a:pt x="4670" y="8737"/>
                  </a:lnTo>
                  <a:lnTo>
                    <a:pt x="4543" y="9131"/>
                  </a:lnTo>
                  <a:lnTo>
                    <a:pt x="4404" y="9467"/>
                  </a:lnTo>
                  <a:lnTo>
                    <a:pt x="4334" y="9606"/>
                  </a:lnTo>
                  <a:lnTo>
                    <a:pt x="4265" y="9745"/>
                  </a:lnTo>
                  <a:lnTo>
                    <a:pt x="4195" y="9861"/>
                  </a:lnTo>
                  <a:lnTo>
                    <a:pt x="4114" y="9953"/>
                  </a:lnTo>
                  <a:lnTo>
                    <a:pt x="4045" y="10046"/>
                  </a:lnTo>
                  <a:lnTo>
                    <a:pt x="3963" y="10116"/>
                  </a:lnTo>
                  <a:lnTo>
                    <a:pt x="3882" y="10174"/>
                  </a:lnTo>
                  <a:lnTo>
                    <a:pt x="3801" y="10220"/>
                  </a:lnTo>
                  <a:lnTo>
                    <a:pt x="3720" y="10255"/>
                  </a:lnTo>
                  <a:lnTo>
                    <a:pt x="3639" y="10266"/>
                  </a:lnTo>
                  <a:lnTo>
                    <a:pt x="3558" y="10266"/>
                  </a:lnTo>
                  <a:lnTo>
                    <a:pt x="3465" y="10255"/>
                  </a:lnTo>
                  <a:lnTo>
                    <a:pt x="3396" y="10231"/>
                  </a:lnTo>
                  <a:lnTo>
                    <a:pt x="3326" y="10197"/>
                  </a:lnTo>
                  <a:lnTo>
                    <a:pt x="3257" y="10162"/>
                  </a:lnTo>
                  <a:lnTo>
                    <a:pt x="3187" y="10104"/>
                  </a:lnTo>
                  <a:lnTo>
                    <a:pt x="3118" y="10058"/>
                  </a:lnTo>
                  <a:lnTo>
                    <a:pt x="3060" y="9988"/>
                  </a:lnTo>
                  <a:lnTo>
                    <a:pt x="3002" y="9919"/>
                  </a:lnTo>
                  <a:lnTo>
                    <a:pt x="2944" y="9826"/>
                  </a:lnTo>
                  <a:lnTo>
                    <a:pt x="2840" y="9641"/>
                  </a:lnTo>
                  <a:lnTo>
                    <a:pt x="2735" y="9420"/>
                  </a:lnTo>
                  <a:lnTo>
                    <a:pt x="2654" y="9154"/>
                  </a:lnTo>
                  <a:lnTo>
                    <a:pt x="2573" y="8864"/>
                  </a:lnTo>
                  <a:lnTo>
                    <a:pt x="2515" y="8586"/>
                  </a:lnTo>
                  <a:lnTo>
                    <a:pt x="2469" y="8285"/>
                  </a:lnTo>
                  <a:lnTo>
                    <a:pt x="2422" y="7972"/>
                  </a:lnTo>
                  <a:lnTo>
                    <a:pt x="2399" y="7648"/>
                  </a:lnTo>
                  <a:lnTo>
                    <a:pt x="2376" y="7312"/>
                  </a:lnTo>
                  <a:lnTo>
                    <a:pt x="2365" y="6964"/>
                  </a:lnTo>
                  <a:lnTo>
                    <a:pt x="2365" y="6605"/>
                  </a:lnTo>
                  <a:lnTo>
                    <a:pt x="2376" y="6223"/>
                  </a:lnTo>
                  <a:lnTo>
                    <a:pt x="2399" y="5748"/>
                  </a:lnTo>
                  <a:lnTo>
                    <a:pt x="2446" y="5307"/>
                  </a:lnTo>
                  <a:lnTo>
                    <a:pt x="2492" y="4890"/>
                  </a:lnTo>
                  <a:lnTo>
                    <a:pt x="2562" y="4496"/>
                  </a:lnTo>
                  <a:lnTo>
                    <a:pt x="2631" y="4137"/>
                  </a:lnTo>
                  <a:lnTo>
                    <a:pt x="2724" y="3813"/>
                  </a:lnTo>
                  <a:lnTo>
                    <a:pt x="2828" y="3511"/>
                  </a:lnTo>
                  <a:lnTo>
                    <a:pt x="2944" y="3233"/>
                  </a:lnTo>
                  <a:lnTo>
                    <a:pt x="3037" y="3268"/>
                  </a:lnTo>
                  <a:lnTo>
                    <a:pt x="3141" y="3338"/>
                  </a:lnTo>
                  <a:lnTo>
                    <a:pt x="3257" y="3396"/>
                  </a:lnTo>
                  <a:lnTo>
                    <a:pt x="3291" y="3407"/>
                  </a:lnTo>
                  <a:lnTo>
                    <a:pt x="3326" y="3419"/>
                  </a:lnTo>
                  <a:lnTo>
                    <a:pt x="3373" y="3419"/>
                  </a:lnTo>
                  <a:lnTo>
                    <a:pt x="3407" y="3407"/>
                  </a:lnTo>
                  <a:lnTo>
                    <a:pt x="3477" y="3372"/>
                  </a:lnTo>
                  <a:lnTo>
                    <a:pt x="3558" y="3303"/>
                  </a:lnTo>
                  <a:lnTo>
                    <a:pt x="3627" y="3199"/>
                  </a:lnTo>
                  <a:lnTo>
                    <a:pt x="3709" y="3071"/>
                  </a:lnTo>
                  <a:lnTo>
                    <a:pt x="3778" y="2920"/>
                  </a:lnTo>
                  <a:lnTo>
                    <a:pt x="3859" y="2735"/>
                  </a:lnTo>
                  <a:lnTo>
                    <a:pt x="3940" y="2527"/>
                  </a:lnTo>
                  <a:lnTo>
                    <a:pt x="4021" y="2318"/>
                  </a:lnTo>
                  <a:lnTo>
                    <a:pt x="4091" y="2133"/>
                  </a:lnTo>
                  <a:lnTo>
                    <a:pt x="4172" y="1994"/>
                  </a:lnTo>
                  <a:lnTo>
                    <a:pt x="4253" y="1878"/>
                  </a:lnTo>
                  <a:lnTo>
                    <a:pt x="4323" y="1785"/>
                  </a:lnTo>
                  <a:lnTo>
                    <a:pt x="4404" y="1739"/>
                  </a:lnTo>
                  <a:lnTo>
                    <a:pt x="4438" y="1715"/>
                  </a:lnTo>
                  <a:close/>
                  <a:moveTo>
                    <a:pt x="4079" y="1"/>
                  </a:moveTo>
                  <a:lnTo>
                    <a:pt x="3987" y="12"/>
                  </a:lnTo>
                  <a:lnTo>
                    <a:pt x="3709" y="59"/>
                  </a:lnTo>
                  <a:lnTo>
                    <a:pt x="3349" y="140"/>
                  </a:lnTo>
                  <a:lnTo>
                    <a:pt x="2909" y="244"/>
                  </a:lnTo>
                  <a:lnTo>
                    <a:pt x="2793" y="221"/>
                  </a:lnTo>
                  <a:lnTo>
                    <a:pt x="2654" y="175"/>
                  </a:lnTo>
                  <a:lnTo>
                    <a:pt x="2504" y="128"/>
                  </a:lnTo>
                  <a:lnTo>
                    <a:pt x="2399" y="117"/>
                  </a:lnTo>
                  <a:lnTo>
                    <a:pt x="2272" y="117"/>
                  </a:lnTo>
                  <a:lnTo>
                    <a:pt x="2144" y="140"/>
                  </a:lnTo>
                  <a:lnTo>
                    <a:pt x="2029" y="198"/>
                  </a:lnTo>
                  <a:lnTo>
                    <a:pt x="1901" y="256"/>
                  </a:lnTo>
                  <a:lnTo>
                    <a:pt x="1785" y="348"/>
                  </a:lnTo>
                  <a:lnTo>
                    <a:pt x="1669" y="453"/>
                  </a:lnTo>
                  <a:lnTo>
                    <a:pt x="1553" y="592"/>
                  </a:lnTo>
                  <a:lnTo>
                    <a:pt x="1449" y="742"/>
                  </a:lnTo>
                  <a:lnTo>
                    <a:pt x="1333" y="904"/>
                  </a:lnTo>
                  <a:lnTo>
                    <a:pt x="1229" y="1101"/>
                  </a:lnTo>
                  <a:lnTo>
                    <a:pt x="1125" y="1310"/>
                  </a:lnTo>
                  <a:lnTo>
                    <a:pt x="1021" y="1553"/>
                  </a:lnTo>
                  <a:lnTo>
                    <a:pt x="916" y="1797"/>
                  </a:lnTo>
                  <a:lnTo>
                    <a:pt x="824" y="2075"/>
                  </a:lnTo>
                  <a:lnTo>
                    <a:pt x="719" y="2376"/>
                  </a:lnTo>
                  <a:lnTo>
                    <a:pt x="627" y="2689"/>
                  </a:lnTo>
                  <a:lnTo>
                    <a:pt x="499" y="3175"/>
                  </a:lnTo>
                  <a:lnTo>
                    <a:pt x="383" y="3639"/>
                  </a:lnTo>
                  <a:lnTo>
                    <a:pt x="279" y="4091"/>
                  </a:lnTo>
                  <a:lnTo>
                    <a:pt x="198" y="4519"/>
                  </a:lnTo>
                  <a:lnTo>
                    <a:pt x="128" y="4948"/>
                  </a:lnTo>
                  <a:lnTo>
                    <a:pt x="82" y="5354"/>
                  </a:lnTo>
                  <a:lnTo>
                    <a:pt x="36" y="5736"/>
                  </a:lnTo>
                  <a:lnTo>
                    <a:pt x="13" y="6118"/>
                  </a:lnTo>
                  <a:lnTo>
                    <a:pt x="1" y="6559"/>
                  </a:lnTo>
                  <a:lnTo>
                    <a:pt x="13" y="6987"/>
                  </a:lnTo>
                  <a:lnTo>
                    <a:pt x="36" y="7404"/>
                  </a:lnTo>
                  <a:lnTo>
                    <a:pt x="70" y="7798"/>
                  </a:lnTo>
                  <a:lnTo>
                    <a:pt x="117" y="8181"/>
                  </a:lnTo>
                  <a:lnTo>
                    <a:pt x="186" y="8551"/>
                  </a:lnTo>
                  <a:lnTo>
                    <a:pt x="267" y="8899"/>
                  </a:lnTo>
                  <a:lnTo>
                    <a:pt x="360" y="9223"/>
                  </a:lnTo>
                  <a:lnTo>
                    <a:pt x="499" y="9583"/>
                  </a:lnTo>
                  <a:lnTo>
                    <a:pt x="638" y="9907"/>
                  </a:lnTo>
                  <a:lnTo>
                    <a:pt x="719" y="10058"/>
                  </a:lnTo>
                  <a:lnTo>
                    <a:pt x="800" y="10197"/>
                  </a:lnTo>
                  <a:lnTo>
                    <a:pt x="893" y="10336"/>
                  </a:lnTo>
                  <a:lnTo>
                    <a:pt x="986" y="10463"/>
                  </a:lnTo>
                  <a:lnTo>
                    <a:pt x="1078" y="10591"/>
                  </a:lnTo>
                  <a:lnTo>
                    <a:pt x="1183" y="10695"/>
                  </a:lnTo>
                  <a:lnTo>
                    <a:pt x="1287" y="10811"/>
                  </a:lnTo>
                  <a:lnTo>
                    <a:pt x="1391" y="10903"/>
                  </a:lnTo>
                  <a:lnTo>
                    <a:pt x="1507" y="10996"/>
                  </a:lnTo>
                  <a:lnTo>
                    <a:pt x="1623" y="11089"/>
                  </a:lnTo>
                  <a:lnTo>
                    <a:pt x="1750" y="11158"/>
                  </a:lnTo>
                  <a:lnTo>
                    <a:pt x="1878" y="11228"/>
                  </a:lnTo>
                  <a:lnTo>
                    <a:pt x="2596" y="11506"/>
                  </a:lnTo>
                  <a:lnTo>
                    <a:pt x="3094" y="11691"/>
                  </a:lnTo>
                  <a:lnTo>
                    <a:pt x="3755" y="11935"/>
                  </a:lnTo>
                  <a:lnTo>
                    <a:pt x="3917" y="11981"/>
                  </a:lnTo>
                  <a:lnTo>
                    <a:pt x="4079" y="12016"/>
                  </a:lnTo>
                  <a:lnTo>
                    <a:pt x="4230" y="12039"/>
                  </a:lnTo>
                  <a:lnTo>
                    <a:pt x="4369" y="12039"/>
                  </a:lnTo>
                  <a:lnTo>
                    <a:pt x="4531" y="12016"/>
                  </a:lnTo>
                  <a:lnTo>
                    <a:pt x="4693" y="11981"/>
                  </a:lnTo>
                  <a:lnTo>
                    <a:pt x="4856" y="11935"/>
                  </a:lnTo>
                  <a:lnTo>
                    <a:pt x="5018" y="11877"/>
                  </a:lnTo>
                  <a:lnTo>
                    <a:pt x="5168" y="11807"/>
                  </a:lnTo>
                  <a:lnTo>
                    <a:pt x="5319" y="11726"/>
                  </a:lnTo>
                  <a:lnTo>
                    <a:pt x="5458" y="11622"/>
                  </a:lnTo>
                  <a:lnTo>
                    <a:pt x="5597" y="11518"/>
                  </a:lnTo>
                  <a:lnTo>
                    <a:pt x="5736" y="11402"/>
                  </a:lnTo>
                  <a:lnTo>
                    <a:pt x="5875" y="11263"/>
                  </a:lnTo>
                  <a:lnTo>
                    <a:pt x="6003" y="11112"/>
                  </a:lnTo>
                  <a:lnTo>
                    <a:pt x="6118" y="10961"/>
                  </a:lnTo>
                  <a:lnTo>
                    <a:pt x="6246" y="10788"/>
                  </a:lnTo>
                  <a:lnTo>
                    <a:pt x="6362" y="10602"/>
                  </a:lnTo>
                  <a:lnTo>
                    <a:pt x="6478" y="10405"/>
                  </a:lnTo>
                  <a:lnTo>
                    <a:pt x="6582" y="10197"/>
                  </a:lnTo>
                  <a:lnTo>
                    <a:pt x="6675" y="9988"/>
                  </a:lnTo>
                  <a:lnTo>
                    <a:pt x="6767" y="9791"/>
                  </a:lnTo>
                  <a:lnTo>
                    <a:pt x="6860" y="9571"/>
                  </a:lnTo>
                  <a:lnTo>
                    <a:pt x="6941" y="9362"/>
                  </a:lnTo>
                  <a:lnTo>
                    <a:pt x="7080" y="8911"/>
                  </a:lnTo>
                  <a:lnTo>
                    <a:pt x="7208" y="8447"/>
                  </a:lnTo>
                  <a:lnTo>
                    <a:pt x="7300" y="7949"/>
                  </a:lnTo>
                  <a:lnTo>
                    <a:pt x="7381" y="7439"/>
                  </a:lnTo>
                  <a:lnTo>
                    <a:pt x="7439" y="6906"/>
                  </a:lnTo>
                  <a:lnTo>
                    <a:pt x="7474" y="6362"/>
                  </a:lnTo>
                  <a:lnTo>
                    <a:pt x="7486" y="5771"/>
                  </a:lnTo>
                  <a:lnTo>
                    <a:pt x="7463" y="5215"/>
                  </a:lnTo>
                  <a:lnTo>
                    <a:pt x="7428" y="4670"/>
                  </a:lnTo>
                  <a:lnTo>
                    <a:pt x="7393" y="4404"/>
                  </a:lnTo>
                  <a:lnTo>
                    <a:pt x="7358" y="4137"/>
                  </a:lnTo>
                  <a:lnTo>
                    <a:pt x="7312" y="3882"/>
                  </a:lnTo>
                  <a:lnTo>
                    <a:pt x="7266" y="3639"/>
                  </a:lnTo>
                  <a:lnTo>
                    <a:pt x="7208" y="3384"/>
                  </a:lnTo>
                  <a:lnTo>
                    <a:pt x="7138" y="3152"/>
                  </a:lnTo>
                  <a:lnTo>
                    <a:pt x="7069" y="2909"/>
                  </a:lnTo>
                  <a:lnTo>
                    <a:pt x="6999" y="2677"/>
                  </a:lnTo>
                  <a:lnTo>
                    <a:pt x="6918" y="2457"/>
                  </a:lnTo>
                  <a:lnTo>
                    <a:pt x="6825" y="2237"/>
                  </a:lnTo>
                  <a:lnTo>
                    <a:pt x="6721" y="1994"/>
                  </a:lnTo>
                  <a:lnTo>
                    <a:pt x="6605" y="1773"/>
                  </a:lnTo>
                  <a:lnTo>
                    <a:pt x="6489" y="1565"/>
                  </a:lnTo>
                  <a:lnTo>
                    <a:pt x="6362" y="1368"/>
                  </a:lnTo>
                  <a:lnTo>
                    <a:pt x="6234" y="1183"/>
                  </a:lnTo>
                  <a:lnTo>
                    <a:pt x="6095" y="1020"/>
                  </a:lnTo>
                  <a:lnTo>
                    <a:pt x="5956" y="858"/>
                  </a:lnTo>
                  <a:lnTo>
                    <a:pt x="5806" y="719"/>
                  </a:lnTo>
                  <a:lnTo>
                    <a:pt x="5655" y="580"/>
                  </a:lnTo>
                  <a:lnTo>
                    <a:pt x="5493" y="464"/>
                  </a:lnTo>
                  <a:lnTo>
                    <a:pt x="5331" y="360"/>
                  </a:lnTo>
                  <a:lnTo>
                    <a:pt x="5168" y="267"/>
                  </a:lnTo>
                  <a:lnTo>
                    <a:pt x="4983" y="186"/>
                  </a:lnTo>
                  <a:lnTo>
                    <a:pt x="4809" y="117"/>
                  </a:lnTo>
                  <a:lnTo>
                    <a:pt x="4624" y="70"/>
                  </a:lnTo>
                  <a:lnTo>
                    <a:pt x="4427" y="24"/>
                  </a:lnTo>
                  <a:lnTo>
                    <a:pt x="4299" y="12"/>
                  </a:lnTo>
                  <a:lnTo>
                    <a:pt x="4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2246250" y="915625"/>
              <a:ext cx="152400" cy="304750"/>
            </a:xfrm>
            <a:custGeom>
              <a:rect b="b" l="l" r="r" t="t"/>
              <a:pathLst>
                <a:path extrusionOk="0" h="12190" w="6096">
                  <a:moveTo>
                    <a:pt x="2550" y="0"/>
                  </a:moveTo>
                  <a:lnTo>
                    <a:pt x="2376" y="47"/>
                  </a:lnTo>
                  <a:lnTo>
                    <a:pt x="2191" y="128"/>
                  </a:lnTo>
                  <a:lnTo>
                    <a:pt x="2017" y="244"/>
                  </a:lnTo>
                  <a:lnTo>
                    <a:pt x="1832" y="371"/>
                  </a:lnTo>
                  <a:lnTo>
                    <a:pt x="1658" y="545"/>
                  </a:lnTo>
                  <a:lnTo>
                    <a:pt x="1484" y="730"/>
                  </a:lnTo>
                  <a:lnTo>
                    <a:pt x="1310" y="950"/>
                  </a:lnTo>
                  <a:lnTo>
                    <a:pt x="1136" y="1205"/>
                  </a:lnTo>
                  <a:lnTo>
                    <a:pt x="963" y="1460"/>
                  </a:lnTo>
                  <a:lnTo>
                    <a:pt x="823" y="1727"/>
                  </a:lnTo>
                  <a:lnTo>
                    <a:pt x="696" y="1993"/>
                  </a:lnTo>
                  <a:lnTo>
                    <a:pt x="580" y="2248"/>
                  </a:lnTo>
                  <a:lnTo>
                    <a:pt x="499" y="2515"/>
                  </a:lnTo>
                  <a:lnTo>
                    <a:pt x="418" y="2781"/>
                  </a:lnTo>
                  <a:lnTo>
                    <a:pt x="372" y="3036"/>
                  </a:lnTo>
                  <a:lnTo>
                    <a:pt x="337" y="3302"/>
                  </a:lnTo>
                  <a:lnTo>
                    <a:pt x="314" y="3615"/>
                  </a:lnTo>
                  <a:lnTo>
                    <a:pt x="325" y="3917"/>
                  </a:lnTo>
                  <a:lnTo>
                    <a:pt x="360" y="4206"/>
                  </a:lnTo>
                  <a:lnTo>
                    <a:pt x="383" y="4345"/>
                  </a:lnTo>
                  <a:lnTo>
                    <a:pt x="418" y="4484"/>
                  </a:lnTo>
                  <a:lnTo>
                    <a:pt x="453" y="4623"/>
                  </a:lnTo>
                  <a:lnTo>
                    <a:pt x="499" y="4762"/>
                  </a:lnTo>
                  <a:lnTo>
                    <a:pt x="557" y="4890"/>
                  </a:lnTo>
                  <a:lnTo>
                    <a:pt x="615" y="5029"/>
                  </a:lnTo>
                  <a:lnTo>
                    <a:pt x="684" y="5156"/>
                  </a:lnTo>
                  <a:lnTo>
                    <a:pt x="754" y="5284"/>
                  </a:lnTo>
                  <a:lnTo>
                    <a:pt x="928" y="5527"/>
                  </a:lnTo>
                  <a:lnTo>
                    <a:pt x="1102" y="5736"/>
                  </a:lnTo>
                  <a:lnTo>
                    <a:pt x="1299" y="5944"/>
                  </a:lnTo>
                  <a:lnTo>
                    <a:pt x="1530" y="6164"/>
                  </a:lnTo>
                  <a:lnTo>
                    <a:pt x="1797" y="6396"/>
                  </a:lnTo>
                  <a:lnTo>
                    <a:pt x="2086" y="6628"/>
                  </a:lnTo>
                  <a:lnTo>
                    <a:pt x="2411" y="6871"/>
                  </a:lnTo>
                  <a:lnTo>
                    <a:pt x="2758" y="7114"/>
                  </a:lnTo>
                  <a:lnTo>
                    <a:pt x="3141" y="7358"/>
                  </a:lnTo>
                  <a:lnTo>
                    <a:pt x="3222" y="7416"/>
                  </a:lnTo>
                  <a:lnTo>
                    <a:pt x="3303" y="7485"/>
                  </a:lnTo>
                  <a:lnTo>
                    <a:pt x="3372" y="7555"/>
                  </a:lnTo>
                  <a:lnTo>
                    <a:pt x="3442" y="7624"/>
                  </a:lnTo>
                  <a:lnTo>
                    <a:pt x="3500" y="7705"/>
                  </a:lnTo>
                  <a:lnTo>
                    <a:pt x="3558" y="7798"/>
                  </a:lnTo>
                  <a:lnTo>
                    <a:pt x="3604" y="7891"/>
                  </a:lnTo>
                  <a:lnTo>
                    <a:pt x="3651" y="7995"/>
                  </a:lnTo>
                  <a:lnTo>
                    <a:pt x="3685" y="8099"/>
                  </a:lnTo>
                  <a:lnTo>
                    <a:pt x="3720" y="8215"/>
                  </a:lnTo>
                  <a:lnTo>
                    <a:pt x="3766" y="8458"/>
                  </a:lnTo>
                  <a:lnTo>
                    <a:pt x="3790" y="8725"/>
                  </a:lnTo>
                  <a:lnTo>
                    <a:pt x="3778" y="9015"/>
                  </a:lnTo>
                  <a:lnTo>
                    <a:pt x="3766" y="9293"/>
                  </a:lnTo>
                  <a:lnTo>
                    <a:pt x="3720" y="9548"/>
                  </a:lnTo>
                  <a:lnTo>
                    <a:pt x="3651" y="9791"/>
                  </a:lnTo>
                  <a:lnTo>
                    <a:pt x="3569" y="10011"/>
                  </a:lnTo>
                  <a:lnTo>
                    <a:pt x="3512" y="10115"/>
                  </a:lnTo>
                  <a:lnTo>
                    <a:pt x="3465" y="10208"/>
                  </a:lnTo>
                  <a:lnTo>
                    <a:pt x="3407" y="10277"/>
                  </a:lnTo>
                  <a:lnTo>
                    <a:pt x="3361" y="10335"/>
                  </a:lnTo>
                  <a:lnTo>
                    <a:pt x="3303" y="10382"/>
                  </a:lnTo>
                  <a:lnTo>
                    <a:pt x="3245" y="10416"/>
                  </a:lnTo>
                  <a:lnTo>
                    <a:pt x="3187" y="10440"/>
                  </a:lnTo>
                  <a:lnTo>
                    <a:pt x="3118" y="10440"/>
                  </a:lnTo>
                  <a:lnTo>
                    <a:pt x="3060" y="10428"/>
                  </a:lnTo>
                  <a:lnTo>
                    <a:pt x="3002" y="10405"/>
                  </a:lnTo>
                  <a:lnTo>
                    <a:pt x="2944" y="10370"/>
                  </a:lnTo>
                  <a:lnTo>
                    <a:pt x="2897" y="10312"/>
                  </a:lnTo>
                  <a:lnTo>
                    <a:pt x="2851" y="10220"/>
                  </a:lnTo>
                  <a:lnTo>
                    <a:pt x="2805" y="10115"/>
                  </a:lnTo>
                  <a:lnTo>
                    <a:pt x="2770" y="9988"/>
                  </a:lnTo>
                  <a:lnTo>
                    <a:pt x="2735" y="9826"/>
                  </a:lnTo>
                  <a:lnTo>
                    <a:pt x="2712" y="9652"/>
                  </a:lnTo>
                  <a:lnTo>
                    <a:pt x="2689" y="9455"/>
                  </a:lnTo>
                  <a:lnTo>
                    <a:pt x="2643" y="9049"/>
                  </a:lnTo>
                  <a:lnTo>
                    <a:pt x="2596" y="8736"/>
                  </a:lnTo>
                  <a:lnTo>
                    <a:pt x="2561" y="8539"/>
                  </a:lnTo>
                  <a:lnTo>
                    <a:pt x="2538" y="8470"/>
                  </a:lnTo>
                  <a:lnTo>
                    <a:pt x="2515" y="8435"/>
                  </a:lnTo>
                  <a:lnTo>
                    <a:pt x="2492" y="8400"/>
                  </a:lnTo>
                  <a:lnTo>
                    <a:pt x="2446" y="8377"/>
                  </a:lnTo>
                  <a:lnTo>
                    <a:pt x="2295" y="8319"/>
                  </a:lnTo>
                  <a:lnTo>
                    <a:pt x="2075" y="8250"/>
                  </a:lnTo>
                  <a:lnTo>
                    <a:pt x="1785" y="8180"/>
                  </a:lnTo>
                  <a:lnTo>
                    <a:pt x="1472" y="8122"/>
                  </a:lnTo>
                  <a:lnTo>
                    <a:pt x="1183" y="8076"/>
                  </a:lnTo>
                  <a:lnTo>
                    <a:pt x="916" y="8041"/>
                  </a:lnTo>
                  <a:lnTo>
                    <a:pt x="673" y="8018"/>
                  </a:lnTo>
                  <a:lnTo>
                    <a:pt x="487" y="8018"/>
                  </a:lnTo>
                  <a:lnTo>
                    <a:pt x="383" y="8041"/>
                  </a:lnTo>
                  <a:lnTo>
                    <a:pt x="302" y="8076"/>
                  </a:lnTo>
                  <a:lnTo>
                    <a:pt x="233" y="8122"/>
                  </a:lnTo>
                  <a:lnTo>
                    <a:pt x="163" y="8192"/>
                  </a:lnTo>
                  <a:lnTo>
                    <a:pt x="105" y="8285"/>
                  </a:lnTo>
                  <a:lnTo>
                    <a:pt x="47" y="8389"/>
                  </a:lnTo>
                  <a:lnTo>
                    <a:pt x="12" y="8493"/>
                  </a:lnTo>
                  <a:lnTo>
                    <a:pt x="1" y="8597"/>
                  </a:lnTo>
                  <a:lnTo>
                    <a:pt x="12" y="8702"/>
                  </a:lnTo>
                  <a:lnTo>
                    <a:pt x="140" y="8945"/>
                  </a:lnTo>
                  <a:lnTo>
                    <a:pt x="186" y="9038"/>
                  </a:lnTo>
                  <a:lnTo>
                    <a:pt x="244" y="9096"/>
                  </a:lnTo>
                  <a:lnTo>
                    <a:pt x="314" y="9258"/>
                  </a:lnTo>
                  <a:lnTo>
                    <a:pt x="406" y="9501"/>
                  </a:lnTo>
                  <a:lnTo>
                    <a:pt x="511" y="9826"/>
                  </a:lnTo>
                  <a:lnTo>
                    <a:pt x="615" y="10231"/>
                  </a:lnTo>
                  <a:lnTo>
                    <a:pt x="673" y="10416"/>
                  </a:lnTo>
                  <a:lnTo>
                    <a:pt x="731" y="10590"/>
                  </a:lnTo>
                  <a:lnTo>
                    <a:pt x="789" y="10741"/>
                  </a:lnTo>
                  <a:lnTo>
                    <a:pt x="847" y="10892"/>
                  </a:lnTo>
                  <a:lnTo>
                    <a:pt x="916" y="11031"/>
                  </a:lnTo>
                  <a:lnTo>
                    <a:pt x="997" y="11146"/>
                  </a:lnTo>
                  <a:lnTo>
                    <a:pt x="1067" y="11251"/>
                  </a:lnTo>
                  <a:lnTo>
                    <a:pt x="1148" y="11343"/>
                  </a:lnTo>
                  <a:lnTo>
                    <a:pt x="1275" y="11459"/>
                  </a:lnTo>
                  <a:lnTo>
                    <a:pt x="1403" y="11552"/>
                  </a:lnTo>
                  <a:lnTo>
                    <a:pt x="1542" y="11633"/>
                  </a:lnTo>
                  <a:lnTo>
                    <a:pt x="1704" y="11691"/>
                  </a:lnTo>
                  <a:lnTo>
                    <a:pt x="2330" y="11865"/>
                  </a:lnTo>
                  <a:lnTo>
                    <a:pt x="2492" y="11911"/>
                  </a:lnTo>
                  <a:lnTo>
                    <a:pt x="2955" y="12073"/>
                  </a:lnTo>
                  <a:lnTo>
                    <a:pt x="3106" y="12120"/>
                  </a:lnTo>
                  <a:lnTo>
                    <a:pt x="3268" y="12154"/>
                  </a:lnTo>
                  <a:lnTo>
                    <a:pt x="3419" y="12178"/>
                  </a:lnTo>
                  <a:lnTo>
                    <a:pt x="3569" y="12189"/>
                  </a:lnTo>
                  <a:lnTo>
                    <a:pt x="3848" y="12189"/>
                  </a:lnTo>
                  <a:lnTo>
                    <a:pt x="4102" y="12154"/>
                  </a:lnTo>
                  <a:lnTo>
                    <a:pt x="4357" y="12108"/>
                  </a:lnTo>
                  <a:lnTo>
                    <a:pt x="4589" y="12039"/>
                  </a:lnTo>
                  <a:lnTo>
                    <a:pt x="4809" y="11957"/>
                  </a:lnTo>
                  <a:lnTo>
                    <a:pt x="5018" y="11842"/>
                  </a:lnTo>
                  <a:lnTo>
                    <a:pt x="5203" y="11714"/>
                  </a:lnTo>
                  <a:lnTo>
                    <a:pt x="5377" y="11564"/>
                  </a:lnTo>
                  <a:lnTo>
                    <a:pt x="5539" y="11401"/>
                  </a:lnTo>
                  <a:lnTo>
                    <a:pt x="5678" y="11216"/>
                  </a:lnTo>
                  <a:lnTo>
                    <a:pt x="5794" y="11031"/>
                  </a:lnTo>
                  <a:lnTo>
                    <a:pt x="5887" y="10822"/>
                  </a:lnTo>
                  <a:lnTo>
                    <a:pt x="5968" y="10613"/>
                  </a:lnTo>
                  <a:lnTo>
                    <a:pt x="6026" y="10382"/>
                  </a:lnTo>
                  <a:lnTo>
                    <a:pt x="6072" y="10138"/>
                  </a:lnTo>
                  <a:lnTo>
                    <a:pt x="6084" y="9884"/>
                  </a:lnTo>
                  <a:lnTo>
                    <a:pt x="6095" y="9594"/>
                  </a:lnTo>
                  <a:lnTo>
                    <a:pt x="6084" y="9316"/>
                  </a:lnTo>
                  <a:lnTo>
                    <a:pt x="6072" y="9049"/>
                  </a:lnTo>
                  <a:lnTo>
                    <a:pt x="6037" y="8806"/>
                  </a:lnTo>
                  <a:lnTo>
                    <a:pt x="5991" y="8574"/>
                  </a:lnTo>
                  <a:lnTo>
                    <a:pt x="5945" y="8366"/>
                  </a:lnTo>
                  <a:lnTo>
                    <a:pt x="5875" y="8169"/>
                  </a:lnTo>
                  <a:lnTo>
                    <a:pt x="5794" y="7983"/>
                  </a:lnTo>
                  <a:lnTo>
                    <a:pt x="5725" y="7856"/>
                  </a:lnTo>
                  <a:lnTo>
                    <a:pt x="5632" y="7717"/>
                  </a:lnTo>
                  <a:lnTo>
                    <a:pt x="5528" y="7589"/>
                  </a:lnTo>
                  <a:lnTo>
                    <a:pt x="5412" y="7450"/>
                  </a:lnTo>
                  <a:lnTo>
                    <a:pt x="5284" y="7311"/>
                  </a:lnTo>
                  <a:lnTo>
                    <a:pt x="5134" y="7172"/>
                  </a:lnTo>
                  <a:lnTo>
                    <a:pt x="4971" y="7045"/>
                  </a:lnTo>
                  <a:lnTo>
                    <a:pt x="4798" y="6906"/>
                  </a:lnTo>
                  <a:lnTo>
                    <a:pt x="3268" y="5770"/>
                  </a:lnTo>
                  <a:lnTo>
                    <a:pt x="3187" y="5701"/>
                  </a:lnTo>
                  <a:lnTo>
                    <a:pt x="3106" y="5620"/>
                  </a:lnTo>
                  <a:lnTo>
                    <a:pt x="3036" y="5539"/>
                  </a:lnTo>
                  <a:lnTo>
                    <a:pt x="2979" y="5446"/>
                  </a:lnTo>
                  <a:lnTo>
                    <a:pt x="2921" y="5353"/>
                  </a:lnTo>
                  <a:lnTo>
                    <a:pt x="2863" y="5249"/>
                  </a:lnTo>
                  <a:lnTo>
                    <a:pt x="2816" y="5145"/>
                  </a:lnTo>
                  <a:lnTo>
                    <a:pt x="2782" y="5040"/>
                  </a:lnTo>
                  <a:lnTo>
                    <a:pt x="2712" y="4797"/>
                  </a:lnTo>
                  <a:lnTo>
                    <a:pt x="2666" y="4531"/>
                  </a:lnTo>
                  <a:lnTo>
                    <a:pt x="2643" y="4253"/>
                  </a:lnTo>
                  <a:lnTo>
                    <a:pt x="2643" y="3940"/>
                  </a:lnTo>
                  <a:lnTo>
                    <a:pt x="2654" y="3754"/>
                  </a:lnTo>
                  <a:lnTo>
                    <a:pt x="2677" y="3581"/>
                  </a:lnTo>
                  <a:lnTo>
                    <a:pt x="2700" y="3395"/>
                  </a:lnTo>
                  <a:lnTo>
                    <a:pt x="2747" y="3233"/>
                  </a:lnTo>
                  <a:lnTo>
                    <a:pt x="2782" y="3059"/>
                  </a:lnTo>
                  <a:lnTo>
                    <a:pt x="2840" y="2909"/>
                  </a:lnTo>
                  <a:lnTo>
                    <a:pt x="2897" y="2746"/>
                  </a:lnTo>
                  <a:lnTo>
                    <a:pt x="2967" y="2596"/>
                  </a:lnTo>
                  <a:lnTo>
                    <a:pt x="3048" y="2457"/>
                  </a:lnTo>
                  <a:lnTo>
                    <a:pt x="3118" y="2341"/>
                  </a:lnTo>
                  <a:lnTo>
                    <a:pt x="3199" y="2237"/>
                  </a:lnTo>
                  <a:lnTo>
                    <a:pt x="3291" y="2155"/>
                  </a:lnTo>
                  <a:lnTo>
                    <a:pt x="3384" y="2086"/>
                  </a:lnTo>
                  <a:lnTo>
                    <a:pt x="3477" y="2040"/>
                  </a:lnTo>
                  <a:lnTo>
                    <a:pt x="3569" y="2016"/>
                  </a:lnTo>
                  <a:lnTo>
                    <a:pt x="3674" y="2005"/>
                  </a:lnTo>
                  <a:lnTo>
                    <a:pt x="3697" y="2005"/>
                  </a:lnTo>
                  <a:lnTo>
                    <a:pt x="3720" y="2040"/>
                  </a:lnTo>
                  <a:lnTo>
                    <a:pt x="3743" y="2086"/>
                  </a:lnTo>
                  <a:lnTo>
                    <a:pt x="3766" y="2144"/>
                  </a:lnTo>
                  <a:lnTo>
                    <a:pt x="3778" y="2329"/>
                  </a:lnTo>
                  <a:lnTo>
                    <a:pt x="3778" y="2596"/>
                  </a:lnTo>
                  <a:lnTo>
                    <a:pt x="3743" y="3036"/>
                  </a:lnTo>
                  <a:lnTo>
                    <a:pt x="3685" y="3673"/>
                  </a:lnTo>
                  <a:lnTo>
                    <a:pt x="3627" y="4287"/>
                  </a:lnTo>
                  <a:lnTo>
                    <a:pt x="3604" y="4635"/>
                  </a:lnTo>
                  <a:lnTo>
                    <a:pt x="3604" y="4820"/>
                  </a:lnTo>
                  <a:lnTo>
                    <a:pt x="3604" y="4878"/>
                  </a:lnTo>
                  <a:lnTo>
                    <a:pt x="3616" y="4913"/>
                  </a:lnTo>
                  <a:lnTo>
                    <a:pt x="3674" y="4994"/>
                  </a:lnTo>
                  <a:lnTo>
                    <a:pt x="3755" y="5075"/>
                  </a:lnTo>
                  <a:lnTo>
                    <a:pt x="3848" y="5145"/>
                  </a:lnTo>
                  <a:lnTo>
                    <a:pt x="3963" y="5226"/>
                  </a:lnTo>
                  <a:lnTo>
                    <a:pt x="4091" y="5307"/>
                  </a:lnTo>
                  <a:lnTo>
                    <a:pt x="4241" y="5376"/>
                  </a:lnTo>
                  <a:lnTo>
                    <a:pt x="4404" y="5458"/>
                  </a:lnTo>
                  <a:lnTo>
                    <a:pt x="4589" y="5527"/>
                  </a:lnTo>
                  <a:lnTo>
                    <a:pt x="4913" y="5654"/>
                  </a:lnTo>
                  <a:lnTo>
                    <a:pt x="5180" y="5736"/>
                  </a:lnTo>
                  <a:lnTo>
                    <a:pt x="5400" y="5770"/>
                  </a:lnTo>
                  <a:lnTo>
                    <a:pt x="5481" y="5782"/>
                  </a:lnTo>
                  <a:lnTo>
                    <a:pt x="5551" y="5782"/>
                  </a:lnTo>
                  <a:lnTo>
                    <a:pt x="5667" y="5759"/>
                  </a:lnTo>
                  <a:lnTo>
                    <a:pt x="5759" y="5712"/>
                  </a:lnTo>
                  <a:lnTo>
                    <a:pt x="5840" y="5666"/>
                  </a:lnTo>
                  <a:lnTo>
                    <a:pt x="5910" y="5585"/>
                  </a:lnTo>
                  <a:lnTo>
                    <a:pt x="5968" y="5492"/>
                  </a:lnTo>
                  <a:lnTo>
                    <a:pt x="6014" y="5388"/>
                  </a:lnTo>
                  <a:lnTo>
                    <a:pt x="6049" y="5261"/>
                  </a:lnTo>
                  <a:lnTo>
                    <a:pt x="6072" y="5110"/>
                  </a:lnTo>
                  <a:lnTo>
                    <a:pt x="6072" y="5029"/>
                  </a:lnTo>
                  <a:lnTo>
                    <a:pt x="6072" y="4959"/>
                  </a:lnTo>
                  <a:lnTo>
                    <a:pt x="6049" y="4878"/>
                  </a:lnTo>
                  <a:lnTo>
                    <a:pt x="6026" y="4797"/>
                  </a:lnTo>
                  <a:lnTo>
                    <a:pt x="5979" y="4600"/>
                  </a:lnTo>
                  <a:lnTo>
                    <a:pt x="5945" y="4473"/>
                  </a:lnTo>
                  <a:lnTo>
                    <a:pt x="5979" y="3940"/>
                  </a:lnTo>
                  <a:lnTo>
                    <a:pt x="6026" y="3279"/>
                  </a:lnTo>
                  <a:lnTo>
                    <a:pt x="6026" y="2990"/>
                  </a:lnTo>
                  <a:lnTo>
                    <a:pt x="6026" y="2712"/>
                  </a:lnTo>
                  <a:lnTo>
                    <a:pt x="6003" y="2468"/>
                  </a:lnTo>
                  <a:lnTo>
                    <a:pt x="5968" y="2248"/>
                  </a:lnTo>
                  <a:lnTo>
                    <a:pt x="5933" y="2040"/>
                  </a:lnTo>
                  <a:lnTo>
                    <a:pt x="5875" y="1854"/>
                  </a:lnTo>
                  <a:lnTo>
                    <a:pt x="5806" y="1704"/>
                  </a:lnTo>
                  <a:lnTo>
                    <a:pt x="5725" y="1565"/>
                  </a:lnTo>
                  <a:lnTo>
                    <a:pt x="5609" y="1402"/>
                  </a:lnTo>
                  <a:lnTo>
                    <a:pt x="5458" y="1263"/>
                  </a:lnTo>
                  <a:lnTo>
                    <a:pt x="5296" y="1147"/>
                  </a:lnTo>
                  <a:lnTo>
                    <a:pt x="5122" y="1043"/>
                  </a:lnTo>
                  <a:lnTo>
                    <a:pt x="4369" y="696"/>
                  </a:lnTo>
                  <a:lnTo>
                    <a:pt x="3685" y="371"/>
                  </a:lnTo>
                  <a:lnTo>
                    <a:pt x="3407" y="244"/>
                  </a:lnTo>
                  <a:lnTo>
                    <a:pt x="3164" y="139"/>
                  </a:lnTo>
                  <a:lnTo>
                    <a:pt x="2955" y="70"/>
                  </a:lnTo>
                  <a:lnTo>
                    <a:pt x="2782" y="2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2477975" y="924025"/>
              <a:ext cx="147750" cy="310525"/>
            </a:xfrm>
            <a:custGeom>
              <a:rect b="b" l="l" r="r" t="t"/>
              <a:pathLst>
                <a:path extrusionOk="0" h="12421" w="5910">
                  <a:moveTo>
                    <a:pt x="4265" y="0"/>
                  </a:moveTo>
                  <a:lnTo>
                    <a:pt x="4195" y="12"/>
                  </a:lnTo>
                  <a:lnTo>
                    <a:pt x="4114" y="47"/>
                  </a:lnTo>
                  <a:lnTo>
                    <a:pt x="3894" y="139"/>
                  </a:lnTo>
                  <a:lnTo>
                    <a:pt x="3627" y="290"/>
                  </a:lnTo>
                  <a:lnTo>
                    <a:pt x="3326" y="441"/>
                  </a:lnTo>
                  <a:lnTo>
                    <a:pt x="3187" y="499"/>
                  </a:lnTo>
                  <a:lnTo>
                    <a:pt x="3048" y="545"/>
                  </a:lnTo>
                  <a:lnTo>
                    <a:pt x="2921" y="591"/>
                  </a:lnTo>
                  <a:lnTo>
                    <a:pt x="2805" y="614"/>
                  </a:lnTo>
                  <a:lnTo>
                    <a:pt x="2689" y="626"/>
                  </a:lnTo>
                  <a:lnTo>
                    <a:pt x="2596" y="626"/>
                  </a:lnTo>
                  <a:lnTo>
                    <a:pt x="2434" y="603"/>
                  </a:lnTo>
                  <a:lnTo>
                    <a:pt x="2249" y="557"/>
                  </a:lnTo>
                  <a:lnTo>
                    <a:pt x="2052" y="487"/>
                  </a:lnTo>
                  <a:lnTo>
                    <a:pt x="1820" y="394"/>
                  </a:lnTo>
                  <a:lnTo>
                    <a:pt x="1611" y="290"/>
                  </a:lnTo>
                  <a:lnTo>
                    <a:pt x="1438" y="221"/>
                  </a:lnTo>
                  <a:lnTo>
                    <a:pt x="1299" y="174"/>
                  </a:lnTo>
                  <a:lnTo>
                    <a:pt x="1206" y="151"/>
                  </a:lnTo>
                  <a:lnTo>
                    <a:pt x="1125" y="151"/>
                  </a:lnTo>
                  <a:lnTo>
                    <a:pt x="1021" y="174"/>
                  </a:lnTo>
                  <a:lnTo>
                    <a:pt x="893" y="221"/>
                  </a:lnTo>
                  <a:lnTo>
                    <a:pt x="742" y="302"/>
                  </a:lnTo>
                  <a:lnTo>
                    <a:pt x="603" y="383"/>
                  </a:lnTo>
                  <a:lnTo>
                    <a:pt x="511" y="452"/>
                  </a:lnTo>
                  <a:lnTo>
                    <a:pt x="441" y="510"/>
                  </a:lnTo>
                  <a:lnTo>
                    <a:pt x="430" y="545"/>
                  </a:lnTo>
                  <a:lnTo>
                    <a:pt x="430" y="568"/>
                  </a:lnTo>
                  <a:lnTo>
                    <a:pt x="1" y="11135"/>
                  </a:lnTo>
                  <a:lnTo>
                    <a:pt x="12" y="11193"/>
                  </a:lnTo>
                  <a:lnTo>
                    <a:pt x="47" y="11251"/>
                  </a:lnTo>
                  <a:lnTo>
                    <a:pt x="105" y="11309"/>
                  </a:lnTo>
                  <a:lnTo>
                    <a:pt x="198" y="11378"/>
                  </a:lnTo>
                  <a:lnTo>
                    <a:pt x="302" y="11459"/>
                  </a:lnTo>
                  <a:lnTo>
                    <a:pt x="441" y="11540"/>
                  </a:lnTo>
                  <a:lnTo>
                    <a:pt x="789" y="11737"/>
                  </a:lnTo>
                  <a:lnTo>
                    <a:pt x="2202" y="12421"/>
                  </a:lnTo>
                  <a:lnTo>
                    <a:pt x="2411" y="12247"/>
                  </a:lnTo>
                  <a:lnTo>
                    <a:pt x="2631" y="12085"/>
                  </a:lnTo>
                  <a:lnTo>
                    <a:pt x="2851" y="11934"/>
                  </a:lnTo>
                  <a:lnTo>
                    <a:pt x="3083" y="11784"/>
                  </a:lnTo>
                  <a:lnTo>
                    <a:pt x="3315" y="11645"/>
                  </a:lnTo>
                  <a:lnTo>
                    <a:pt x="3546" y="11506"/>
                  </a:lnTo>
                  <a:lnTo>
                    <a:pt x="3790" y="11390"/>
                  </a:lnTo>
                  <a:lnTo>
                    <a:pt x="4033" y="11274"/>
                  </a:lnTo>
                  <a:lnTo>
                    <a:pt x="4241" y="11181"/>
                  </a:lnTo>
                  <a:lnTo>
                    <a:pt x="4450" y="11100"/>
                  </a:lnTo>
                  <a:lnTo>
                    <a:pt x="4647" y="11031"/>
                  </a:lnTo>
                  <a:lnTo>
                    <a:pt x="4856" y="10973"/>
                  </a:lnTo>
                  <a:lnTo>
                    <a:pt x="4914" y="10961"/>
                  </a:lnTo>
                  <a:lnTo>
                    <a:pt x="4983" y="10973"/>
                  </a:lnTo>
                  <a:lnTo>
                    <a:pt x="5076" y="11031"/>
                  </a:lnTo>
                  <a:lnTo>
                    <a:pt x="5168" y="11077"/>
                  </a:lnTo>
                  <a:lnTo>
                    <a:pt x="5226" y="11077"/>
                  </a:lnTo>
                  <a:lnTo>
                    <a:pt x="5296" y="11042"/>
                  </a:lnTo>
                  <a:lnTo>
                    <a:pt x="5377" y="10973"/>
                  </a:lnTo>
                  <a:lnTo>
                    <a:pt x="5470" y="10880"/>
                  </a:lnTo>
                  <a:lnTo>
                    <a:pt x="5574" y="10764"/>
                  </a:lnTo>
                  <a:lnTo>
                    <a:pt x="5667" y="10637"/>
                  </a:lnTo>
                  <a:lnTo>
                    <a:pt x="5736" y="10509"/>
                  </a:lnTo>
                  <a:lnTo>
                    <a:pt x="5782" y="10382"/>
                  </a:lnTo>
                  <a:lnTo>
                    <a:pt x="5817" y="10266"/>
                  </a:lnTo>
                  <a:lnTo>
                    <a:pt x="5817" y="10208"/>
                  </a:lnTo>
                  <a:lnTo>
                    <a:pt x="5794" y="10150"/>
                  </a:lnTo>
                  <a:lnTo>
                    <a:pt x="5736" y="10069"/>
                  </a:lnTo>
                  <a:lnTo>
                    <a:pt x="5667" y="9976"/>
                  </a:lnTo>
                  <a:lnTo>
                    <a:pt x="5446" y="9744"/>
                  </a:lnTo>
                  <a:lnTo>
                    <a:pt x="5134" y="9455"/>
                  </a:lnTo>
                  <a:lnTo>
                    <a:pt x="4809" y="9165"/>
                  </a:lnTo>
                  <a:lnTo>
                    <a:pt x="4554" y="8968"/>
                  </a:lnTo>
                  <a:lnTo>
                    <a:pt x="4450" y="8899"/>
                  </a:lnTo>
                  <a:lnTo>
                    <a:pt x="4357" y="8841"/>
                  </a:lnTo>
                  <a:lnTo>
                    <a:pt x="4288" y="8818"/>
                  </a:lnTo>
                  <a:lnTo>
                    <a:pt x="4230" y="8806"/>
                  </a:lnTo>
                  <a:lnTo>
                    <a:pt x="4184" y="8806"/>
                  </a:lnTo>
                  <a:lnTo>
                    <a:pt x="4126" y="8818"/>
                  </a:lnTo>
                  <a:lnTo>
                    <a:pt x="3940" y="8875"/>
                  </a:lnTo>
                  <a:lnTo>
                    <a:pt x="3697" y="8980"/>
                  </a:lnTo>
                  <a:lnTo>
                    <a:pt x="3384" y="9119"/>
                  </a:lnTo>
                  <a:lnTo>
                    <a:pt x="2770" y="9408"/>
                  </a:lnTo>
                  <a:lnTo>
                    <a:pt x="2515" y="9548"/>
                  </a:lnTo>
                  <a:lnTo>
                    <a:pt x="2295" y="9663"/>
                  </a:lnTo>
                  <a:lnTo>
                    <a:pt x="2353" y="8192"/>
                  </a:lnTo>
                  <a:lnTo>
                    <a:pt x="2955" y="7856"/>
                  </a:lnTo>
                  <a:lnTo>
                    <a:pt x="3210" y="7728"/>
                  </a:lnTo>
                  <a:lnTo>
                    <a:pt x="3454" y="7613"/>
                  </a:lnTo>
                  <a:lnTo>
                    <a:pt x="3662" y="7520"/>
                  </a:lnTo>
                  <a:lnTo>
                    <a:pt x="3848" y="7439"/>
                  </a:lnTo>
                  <a:lnTo>
                    <a:pt x="4010" y="7392"/>
                  </a:lnTo>
                  <a:lnTo>
                    <a:pt x="4149" y="7358"/>
                  </a:lnTo>
                  <a:lnTo>
                    <a:pt x="4612" y="7358"/>
                  </a:lnTo>
                  <a:lnTo>
                    <a:pt x="4693" y="7323"/>
                  </a:lnTo>
                  <a:lnTo>
                    <a:pt x="4786" y="7265"/>
                  </a:lnTo>
                  <a:lnTo>
                    <a:pt x="4879" y="7195"/>
                  </a:lnTo>
                  <a:lnTo>
                    <a:pt x="4971" y="7103"/>
                  </a:lnTo>
                  <a:lnTo>
                    <a:pt x="5064" y="6999"/>
                  </a:lnTo>
                  <a:lnTo>
                    <a:pt x="5122" y="6906"/>
                  </a:lnTo>
                  <a:lnTo>
                    <a:pt x="5157" y="6825"/>
                  </a:lnTo>
                  <a:lnTo>
                    <a:pt x="5168" y="6744"/>
                  </a:lnTo>
                  <a:lnTo>
                    <a:pt x="5168" y="6674"/>
                  </a:lnTo>
                  <a:lnTo>
                    <a:pt x="5134" y="6593"/>
                  </a:lnTo>
                  <a:lnTo>
                    <a:pt x="5087" y="6489"/>
                  </a:lnTo>
                  <a:lnTo>
                    <a:pt x="5018" y="6384"/>
                  </a:lnTo>
                  <a:lnTo>
                    <a:pt x="4925" y="6257"/>
                  </a:lnTo>
                  <a:lnTo>
                    <a:pt x="4821" y="6118"/>
                  </a:lnTo>
                  <a:lnTo>
                    <a:pt x="4531" y="5805"/>
                  </a:lnTo>
                  <a:lnTo>
                    <a:pt x="4230" y="5515"/>
                  </a:lnTo>
                  <a:lnTo>
                    <a:pt x="4102" y="5400"/>
                  </a:lnTo>
                  <a:lnTo>
                    <a:pt x="3998" y="5307"/>
                  </a:lnTo>
                  <a:lnTo>
                    <a:pt x="3894" y="5226"/>
                  </a:lnTo>
                  <a:lnTo>
                    <a:pt x="3801" y="5179"/>
                  </a:lnTo>
                  <a:lnTo>
                    <a:pt x="3732" y="5156"/>
                  </a:lnTo>
                  <a:lnTo>
                    <a:pt x="3674" y="5145"/>
                  </a:lnTo>
                  <a:lnTo>
                    <a:pt x="3315" y="5261"/>
                  </a:lnTo>
                  <a:lnTo>
                    <a:pt x="2990" y="5388"/>
                  </a:lnTo>
                  <a:lnTo>
                    <a:pt x="2712" y="5504"/>
                  </a:lnTo>
                  <a:lnTo>
                    <a:pt x="2457" y="5620"/>
                  </a:lnTo>
                  <a:lnTo>
                    <a:pt x="2457" y="5620"/>
                  </a:lnTo>
                  <a:lnTo>
                    <a:pt x="2550" y="3326"/>
                  </a:lnTo>
                  <a:lnTo>
                    <a:pt x="2677" y="3221"/>
                  </a:lnTo>
                  <a:lnTo>
                    <a:pt x="2816" y="3117"/>
                  </a:lnTo>
                  <a:lnTo>
                    <a:pt x="2979" y="3013"/>
                  </a:lnTo>
                  <a:lnTo>
                    <a:pt x="3152" y="2920"/>
                  </a:lnTo>
                  <a:lnTo>
                    <a:pt x="3349" y="2827"/>
                  </a:lnTo>
                  <a:lnTo>
                    <a:pt x="3546" y="2735"/>
                  </a:lnTo>
                  <a:lnTo>
                    <a:pt x="3778" y="2654"/>
                  </a:lnTo>
                  <a:lnTo>
                    <a:pt x="4010" y="2573"/>
                  </a:lnTo>
                  <a:lnTo>
                    <a:pt x="4218" y="2503"/>
                  </a:lnTo>
                  <a:lnTo>
                    <a:pt x="4438" y="2445"/>
                  </a:lnTo>
                  <a:lnTo>
                    <a:pt x="4670" y="2387"/>
                  </a:lnTo>
                  <a:lnTo>
                    <a:pt x="4902" y="2341"/>
                  </a:lnTo>
                  <a:lnTo>
                    <a:pt x="4937" y="2341"/>
                  </a:lnTo>
                  <a:lnTo>
                    <a:pt x="4995" y="2376"/>
                  </a:lnTo>
                  <a:lnTo>
                    <a:pt x="5029" y="2387"/>
                  </a:lnTo>
                  <a:lnTo>
                    <a:pt x="5076" y="2410"/>
                  </a:lnTo>
                  <a:lnTo>
                    <a:pt x="5203" y="2422"/>
                  </a:lnTo>
                  <a:lnTo>
                    <a:pt x="5250" y="2422"/>
                  </a:lnTo>
                  <a:lnTo>
                    <a:pt x="5296" y="2410"/>
                  </a:lnTo>
                  <a:lnTo>
                    <a:pt x="5342" y="2387"/>
                  </a:lnTo>
                  <a:lnTo>
                    <a:pt x="5400" y="2352"/>
                  </a:lnTo>
                  <a:lnTo>
                    <a:pt x="5516" y="2260"/>
                  </a:lnTo>
                  <a:lnTo>
                    <a:pt x="5655" y="2132"/>
                  </a:lnTo>
                  <a:lnTo>
                    <a:pt x="5771" y="1993"/>
                  </a:lnTo>
                  <a:lnTo>
                    <a:pt x="5864" y="1877"/>
                  </a:lnTo>
                  <a:lnTo>
                    <a:pt x="5910" y="1773"/>
                  </a:lnTo>
                  <a:lnTo>
                    <a:pt x="5910" y="1738"/>
                  </a:lnTo>
                  <a:lnTo>
                    <a:pt x="5910" y="1704"/>
                  </a:lnTo>
                  <a:lnTo>
                    <a:pt x="5898" y="1634"/>
                  </a:lnTo>
                  <a:lnTo>
                    <a:pt x="5852" y="1541"/>
                  </a:lnTo>
                  <a:lnTo>
                    <a:pt x="5806" y="1449"/>
                  </a:lnTo>
                  <a:lnTo>
                    <a:pt x="5736" y="1333"/>
                  </a:lnTo>
                  <a:lnTo>
                    <a:pt x="5539" y="1089"/>
                  </a:lnTo>
                  <a:lnTo>
                    <a:pt x="5273" y="788"/>
                  </a:lnTo>
                  <a:lnTo>
                    <a:pt x="4995" y="487"/>
                  </a:lnTo>
                  <a:lnTo>
                    <a:pt x="4751" y="267"/>
                  </a:lnTo>
                  <a:lnTo>
                    <a:pt x="4635" y="174"/>
                  </a:lnTo>
                  <a:lnTo>
                    <a:pt x="4543" y="105"/>
                  </a:lnTo>
                  <a:lnTo>
                    <a:pt x="4450" y="47"/>
                  </a:lnTo>
                  <a:lnTo>
                    <a:pt x="4369" y="12"/>
                  </a:lnTo>
                  <a:lnTo>
                    <a:pt x="4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2696375" y="938500"/>
              <a:ext cx="186575" cy="300400"/>
            </a:xfrm>
            <a:custGeom>
              <a:rect b="b" l="l" r="r" t="t"/>
              <a:pathLst>
                <a:path extrusionOk="0" h="12016" w="7463">
                  <a:moveTo>
                    <a:pt x="4856" y="2005"/>
                  </a:moveTo>
                  <a:lnTo>
                    <a:pt x="4914" y="2017"/>
                  </a:lnTo>
                  <a:lnTo>
                    <a:pt x="4948" y="2028"/>
                  </a:lnTo>
                  <a:lnTo>
                    <a:pt x="4995" y="2051"/>
                  </a:lnTo>
                  <a:lnTo>
                    <a:pt x="5018" y="2086"/>
                  </a:lnTo>
                  <a:lnTo>
                    <a:pt x="5041" y="2121"/>
                  </a:lnTo>
                  <a:lnTo>
                    <a:pt x="5064" y="2179"/>
                  </a:lnTo>
                  <a:lnTo>
                    <a:pt x="5064" y="2237"/>
                  </a:lnTo>
                  <a:lnTo>
                    <a:pt x="5064" y="2295"/>
                  </a:lnTo>
                  <a:lnTo>
                    <a:pt x="5053" y="2457"/>
                  </a:lnTo>
                  <a:lnTo>
                    <a:pt x="4995" y="2631"/>
                  </a:lnTo>
                  <a:lnTo>
                    <a:pt x="4914" y="2828"/>
                  </a:lnTo>
                  <a:lnTo>
                    <a:pt x="4809" y="3036"/>
                  </a:lnTo>
                  <a:lnTo>
                    <a:pt x="4670" y="3268"/>
                  </a:lnTo>
                  <a:lnTo>
                    <a:pt x="4508" y="3511"/>
                  </a:lnTo>
                  <a:lnTo>
                    <a:pt x="4299" y="3778"/>
                  </a:lnTo>
                  <a:lnTo>
                    <a:pt x="4079" y="4056"/>
                  </a:lnTo>
                  <a:lnTo>
                    <a:pt x="3848" y="4334"/>
                  </a:lnTo>
                  <a:lnTo>
                    <a:pt x="3616" y="4589"/>
                  </a:lnTo>
                  <a:lnTo>
                    <a:pt x="3407" y="4809"/>
                  </a:lnTo>
                  <a:lnTo>
                    <a:pt x="3210" y="4994"/>
                  </a:lnTo>
                  <a:lnTo>
                    <a:pt x="3025" y="5157"/>
                  </a:lnTo>
                  <a:lnTo>
                    <a:pt x="2851" y="5284"/>
                  </a:lnTo>
                  <a:lnTo>
                    <a:pt x="2689" y="5377"/>
                  </a:lnTo>
                  <a:lnTo>
                    <a:pt x="2538" y="5446"/>
                  </a:lnTo>
                  <a:lnTo>
                    <a:pt x="2619" y="3303"/>
                  </a:lnTo>
                  <a:lnTo>
                    <a:pt x="3013" y="2990"/>
                  </a:lnTo>
                  <a:lnTo>
                    <a:pt x="3373" y="2723"/>
                  </a:lnTo>
                  <a:lnTo>
                    <a:pt x="3697" y="2503"/>
                  </a:lnTo>
                  <a:lnTo>
                    <a:pt x="3987" y="2318"/>
                  </a:lnTo>
                  <a:lnTo>
                    <a:pt x="4253" y="2179"/>
                  </a:lnTo>
                  <a:lnTo>
                    <a:pt x="4485" y="2075"/>
                  </a:lnTo>
                  <a:lnTo>
                    <a:pt x="4589" y="2051"/>
                  </a:lnTo>
                  <a:lnTo>
                    <a:pt x="4682" y="2028"/>
                  </a:lnTo>
                  <a:lnTo>
                    <a:pt x="4775" y="2005"/>
                  </a:lnTo>
                  <a:close/>
                  <a:moveTo>
                    <a:pt x="4462" y="1"/>
                  </a:moveTo>
                  <a:lnTo>
                    <a:pt x="4323" y="12"/>
                  </a:lnTo>
                  <a:lnTo>
                    <a:pt x="4184" y="35"/>
                  </a:lnTo>
                  <a:lnTo>
                    <a:pt x="4033" y="70"/>
                  </a:lnTo>
                  <a:lnTo>
                    <a:pt x="3882" y="117"/>
                  </a:lnTo>
                  <a:lnTo>
                    <a:pt x="3720" y="174"/>
                  </a:lnTo>
                  <a:lnTo>
                    <a:pt x="3558" y="244"/>
                  </a:lnTo>
                  <a:lnTo>
                    <a:pt x="3384" y="325"/>
                  </a:lnTo>
                  <a:lnTo>
                    <a:pt x="3060" y="476"/>
                  </a:lnTo>
                  <a:lnTo>
                    <a:pt x="2793" y="580"/>
                  </a:lnTo>
                  <a:lnTo>
                    <a:pt x="2596" y="650"/>
                  </a:lnTo>
                  <a:lnTo>
                    <a:pt x="2515" y="661"/>
                  </a:lnTo>
                  <a:lnTo>
                    <a:pt x="2457" y="673"/>
                  </a:lnTo>
                  <a:lnTo>
                    <a:pt x="2318" y="661"/>
                  </a:lnTo>
                  <a:lnTo>
                    <a:pt x="2133" y="626"/>
                  </a:lnTo>
                  <a:lnTo>
                    <a:pt x="1924" y="568"/>
                  </a:lnTo>
                  <a:lnTo>
                    <a:pt x="1669" y="499"/>
                  </a:lnTo>
                  <a:lnTo>
                    <a:pt x="1415" y="418"/>
                  </a:lnTo>
                  <a:lnTo>
                    <a:pt x="1206" y="360"/>
                  </a:lnTo>
                  <a:lnTo>
                    <a:pt x="1055" y="337"/>
                  </a:lnTo>
                  <a:lnTo>
                    <a:pt x="951" y="337"/>
                  </a:lnTo>
                  <a:lnTo>
                    <a:pt x="835" y="348"/>
                  </a:lnTo>
                  <a:lnTo>
                    <a:pt x="731" y="371"/>
                  </a:lnTo>
                  <a:lnTo>
                    <a:pt x="638" y="418"/>
                  </a:lnTo>
                  <a:lnTo>
                    <a:pt x="557" y="464"/>
                  </a:lnTo>
                  <a:lnTo>
                    <a:pt x="499" y="522"/>
                  </a:lnTo>
                  <a:lnTo>
                    <a:pt x="453" y="592"/>
                  </a:lnTo>
                  <a:lnTo>
                    <a:pt x="430" y="673"/>
                  </a:lnTo>
                  <a:lnTo>
                    <a:pt x="406" y="765"/>
                  </a:lnTo>
                  <a:lnTo>
                    <a:pt x="418" y="812"/>
                  </a:lnTo>
                  <a:lnTo>
                    <a:pt x="441" y="881"/>
                  </a:lnTo>
                  <a:lnTo>
                    <a:pt x="476" y="962"/>
                  </a:lnTo>
                  <a:lnTo>
                    <a:pt x="476" y="1055"/>
                  </a:lnTo>
                  <a:lnTo>
                    <a:pt x="82" y="10869"/>
                  </a:lnTo>
                  <a:lnTo>
                    <a:pt x="70" y="11042"/>
                  </a:lnTo>
                  <a:lnTo>
                    <a:pt x="36" y="11170"/>
                  </a:lnTo>
                  <a:lnTo>
                    <a:pt x="13" y="11274"/>
                  </a:lnTo>
                  <a:lnTo>
                    <a:pt x="1" y="11355"/>
                  </a:lnTo>
                  <a:lnTo>
                    <a:pt x="13" y="11413"/>
                  </a:lnTo>
                  <a:lnTo>
                    <a:pt x="47" y="11471"/>
                  </a:lnTo>
                  <a:lnTo>
                    <a:pt x="117" y="11529"/>
                  </a:lnTo>
                  <a:lnTo>
                    <a:pt x="198" y="11587"/>
                  </a:lnTo>
                  <a:lnTo>
                    <a:pt x="314" y="11645"/>
                  </a:lnTo>
                  <a:lnTo>
                    <a:pt x="464" y="11703"/>
                  </a:lnTo>
                  <a:lnTo>
                    <a:pt x="627" y="11761"/>
                  </a:lnTo>
                  <a:lnTo>
                    <a:pt x="824" y="11819"/>
                  </a:lnTo>
                  <a:lnTo>
                    <a:pt x="1183" y="11911"/>
                  </a:lnTo>
                  <a:lnTo>
                    <a:pt x="1496" y="11981"/>
                  </a:lnTo>
                  <a:lnTo>
                    <a:pt x="1762" y="12016"/>
                  </a:lnTo>
                  <a:lnTo>
                    <a:pt x="1982" y="12016"/>
                  </a:lnTo>
                  <a:lnTo>
                    <a:pt x="2110" y="12004"/>
                  </a:lnTo>
                  <a:lnTo>
                    <a:pt x="2214" y="11981"/>
                  </a:lnTo>
                  <a:lnTo>
                    <a:pt x="2295" y="11946"/>
                  </a:lnTo>
                  <a:lnTo>
                    <a:pt x="2376" y="11900"/>
                  </a:lnTo>
                  <a:lnTo>
                    <a:pt x="2434" y="11830"/>
                  </a:lnTo>
                  <a:lnTo>
                    <a:pt x="2480" y="11761"/>
                  </a:lnTo>
                  <a:lnTo>
                    <a:pt x="2504" y="11668"/>
                  </a:lnTo>
                  <a:lnTo>
                    <a:pt x="2515" y="11575"/>
                  </a:lnTo>
                  <a:lnTo>
                    <a:pt x="2515" y="11506"/>
                  </a:lnTo>
                  <a:lnTo>
                    <a:pt x="2492" y="11425"/>
                  </a:lnTo>
                  <a:lnTo>
                    <a:pt x="2423" y="11216"/>
                  </a:lnTo>
                  <a:lnTo>
                    <a:pt x="2376" y="11100"/>
                  </a:lnTo>
                  <a:lnTo>
                    <a:pt x="2341" y="10996"/>
                  </a:lnTo>
                  <a:lnTo>
                    <a:pt x="2330" y="10903"/>
                  </a:lnTo>
                  <a:lnTo>
                    <a:pt x="2318" y="10822"/>
                  </a:lnTo>
                  <a:lnTo>
                    <a:pt x="2423" y="8215"/>
                  </a:lnTo>
                  <a:lnTo>
                    <a:pt x="5087" y="11100"/>
                  </a:lnTo>
                  <a:lnTo>
                    <a:pt x="5203" y="11344"/>
                  </a:lnTo>
                  <a:lnTo>
                    <a:pt x="5238" y="11436"/>
                  </a:lnTo>
                  <a:lnTo>
                    <a:pt x="5261" y="11517"/>
                  </a:lnTo>
                  <a:lnTo>
                    <a:pt x="5331" y="11622"/>
                  </a:lnTo>
                  <a:lnTo>
                    <a:pt x="5389" y="11726"/>
                  </a:lnTo>
                  <a:lnTo>
                    <a:pt x="5470" y="11807"/>
                  </a:lnTo>
                  <a:lnTo>
                    <a:pt x="5539" y="11877"/>
                  </a:lnTo>
                  <a:lnTo>
                    <a:pt x="5632" y="11935"/>
                  </a:lnTo>
                  <a:lnTo>
                    <a:pt x="5713" y="11981"/>
                  </a:lnTo>
                  <a:lnTo>
                    <a:pt x="5817" y="12004"/>
                  </a:lnTo>
                  <a:lnTo>
                    <a:pt x="5910" y="12016"/>
                  </a:lnTo>
                  <a:lnTo>
                    <a:pt x="6014" y="12016"/>
                  </a:lnTo>
                  <a:lnTo>
                    <a:pt x="6130" y="11981"/>
                  </a:lnTo>
                  <a:lnTo>
                    <a:pt x="6246" y="11911"/>
                  </a:lnTo>
                  <a:lnTo>
                    <a:pt x="6362" y="11819"/>
                  </a:lnTo>
                  <a:lnTo>
                    <a:pt x="6501" y="11691"/>
                  </a:lnTo>
                  <a:lnTo>
                    <a:pt x="6628" y="11541"/>
                  </a:lnTo>
                  <a:lnTo>
                    <a:pt x="6779" y="11355"/>
                  </a:lnTo>
                  <a:lnTo>
                    <a:pt x="6930" y="11135"/>
                  </a:lnTo>
                  <a:lnTo>
                    <a:pt x="7069" y="10927"/>
                  </a:lnTo>
                  <a:lnTo>
                    <a:pt x="7196" y="10730"/>
                  </a:lnTo>
                  <a:lnTo>
                    <a:pt x="7289" y="10544"/>
                  </a:lnTo>
                  <a:lnTo>
                    <a:pt x="7370" y="10394"/>
                  </a:lnTo>
                  <a:lnTo>
                    <a:pt x="7416" y="10255"/>
                  </a:lnTo>
                  <a:lnTo>
                    <a:pt x="7451" y="10150"/>
                  </a:lnTo>
                  <a:lnTo>
                    <a:pt x="7463" y="10058"/>
                  </a:lnTo>
                  <a:lnTo>
                    <a:pt x="7439" y="9988"/>
                  </a:lnTo>
                  <a:lnTo>
                    <a:pt x="7289" y="9849"/>
                  </a:lnTo>
                  <a:lnTo>
                    <a:pt x="7150" y="9756"/>
                  </a:lnTo>
                  <a:lnTo>
                    <a:pt x="6953" y="9652"/>
                  </a:lnTo>
                  <a:lnTo>
                    <a:pt x="6814" y="9583"/>
                  </a:lnTo>
                  <a:lnTo>
                    <a:pt x="5991" y="8609"/>
                  </a:lnTo>
                  <a:lnTo>
                    <a:pt x="5342" y="7833"/>
                  </a:lnTo>
                  <a:lnTo>
                    <a:pt x="4832" y="7254"/>
                  </a:lnTo>
                  <a:lnTo>
                    <a:pt x="4496" y="6883"/>
                  </a:lnTo>
                  <a:lnTo>
                    <a:pt x="4832" y="6582"/>
                  </a:lnTo>
                  <a:lnTo>
                    <a:pt x="5145" y="6280"/>
                  </a:lnTo>
                  <a:lnTo>
                    <a:pt x="5435" y="5991"/>
                  </a:lnTo>
                  <a:lnTo>
                    <a:pt x="5701" y="5701"/>
                  </a:lnTo>
                  <a:lnTo>
                    <a:pt x="5956" y="5423"/>
                  </a:lnTo>
                  <a:lnTo>
                    <a:pt x="6188" y="5157"/>
                  </a:lnTo>
                  <a:lnTo>
                    <a:pt x="6385" y="4890"/>
                  </a:lnTo>
                  <a:lnTo>
                    <a:pt x="6570" y="4635"/>
                  </a:lnTo>
                  <a:lnTo>
                    <a:pt x="6733" y="4380"/>
                  </a:lnTo>
                  <a:lnTo>
                    <a:pt x="6872" y="4137"/>
                  </a:lnTo>
                  <a:lnTo>
                    <a:pt x="6988" y="3894"/>
                  </a:lnTo>
                  <a:lnTo>
                    <a:pt x="7092" y="3662"/>
                  </a:lnTo>
                  <a:lnTo>
                    <a:pt x="7161" y="3430"/>
                  </a:lnTo>
                  <a:lnTo>
                    <a:pt x="7219" y="3210"/>
                  </a:lnTo>
                  <a:lnTo>
                    <a:pt x="7242" y="3002"/>
                  </a:lnTo>
                  <a:lnTo>
                    <a:pt x="7254" y="2793"/>
                  </a:lnTo>
                  <a:lnTo>
                    <a:pt x="7254" y="2666"/>
                  </a:lnTo>
                  <a:lnTo>
                    <a:pt x="7231" y="2538"/>
                  </a:lnTo>
                  <a:lnTo>
                    <a:pt x="7208" y="2411"/>
                  </a:lnTo>
                  <a:lnTo>
                    <a:pt x="7173" y="2295"/>
                  </a:lnTo>
                  <a:lnTo>
                    <a:pt x="7127" y="2179"/>
                  </a:lnTo>
                  <a:lnTo>
                    <a:pt x="7069" y="2063"/>
                  </a:lnTo>
                  <a:lnTo>
                    <a:pt x="6999" y="1947"/>
                  </a:lnTo>
                  <a:lnTo>
                    <a:pt x="6930" y="1843"/>
                  </a:lnTo>
                  <a:lnTo>
                    <a:pt x="6733" y="1611"/>
                  </a:lnTo>
                  <a:lnTo>
                    <a:pt x="6211" y="1032"/>
                  </a:lnTo>
                  <a:lnTo>
                    <a:pt x="5945" y="742"/>
                  </a:lnTo>
                  <a:lnTo>
                    <a:pt x="5655" y="453"/>
                  </a:lnTo>
                  <a:lnTo>
                    <a:pt x="5504" y="314"/>
                  </a:lnTo>
                  <a:lnTo>
                    <a:pt x="5342" y="209"/>
                  </a:lnTo>
                  <a:lnTo>
                    <a:pt x="5180" y="117"/>
                  </a:lnTo>
                  <a:lnTo>
                    <a:pt x="5006" y="59"/>
                  </a:lnTo>
                  <a:lnTo>
                    <a:pt x="4798" y="12"/>
                  </a:lnTo>
                  <a:lnTo>
                    <a:pt x="46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2955050" y="944000"/>
              <a:ext cx="66925" cy="311125"/>
            </a:xfrm>
            <a:custGeom>
              <a:rect b="b" l="l" r="r" t="t"/>
              <a:pathLst>
                <a:path extrusionOk="0" h="12445" w="2677">
                  <a:moveTo>
                    <a:pt x="1124" y="1"/>
                  </a:moveTo>
                  <a:lnTo>
                    <a:pt x="1032" y="24"/>
                  </a:lnTo>
                  <a:lnTo>
                    <a:pt x="939" y="59"/>
                  </a:lnTo>
                  <a:lnTo>
                    <a:pt x="858" y="94"/>
                  </a:lnTo>
                  <a:lnTo>
                    <a:pt x="788" y="151"/>
                  </a:lnTo>
                  <a:lnTo>
                    <a:pt x="730" y="209"/>
                  </a:lnTo>
                  <a:lnTo>
                    <a:pt x="684" y="267"/>
                  </a:lnTo>
                  <a:lnTo>
                    <a:pt x="649" y="348"/>
                  </a:lnTo>
                  <a:lnTo>
                    <a:pt x="626" y="430"/>
                  </a:lnTo>
                  <a:lnTo>
                    <a:pt x="615" y="511"/>
                  </a:lnTo>
                  <a:lnTo>
                    <a:pt x="406" y="5829"/>
                  </a:lnTo>
                  <a:lnTo>
                    <a:pt x="232" y="6327"/>
                  </a:lnTo>
                  <a:lnTo>
                    <a:pt x="186" y="6443"/>
                  </a:lnTo>
                  <a:lnTo>
                    <a:pt x="163" y="6547"/>
                  </a:lnTo>
                  <a:lnTo>
                    <a:pt x="140" y="6651"/>
                  </a:lnTo>
                  <a:lnTo>
                    <a:pt x="140" y="6732"/>
                  </a:lnTo>
                  <a:lnTo>
                    <a:pt x="140" y="6814"/>
                  </a:lnTo>
                  <a:lnTo>
                    <a:pt x="151" y="6883"/>
                  </a:lnTo>
                  <a:lnTo>
                    <a:pt x="174" y="6953"/>
                  </a:lnTo>
                  <a:lnTo>
                    <a:pt x="198" y="6999"/>
                  </a:lnTo>
                  <a:lnTo>
                    <a:pt x="290" y="7115"/>
                  </a:lnTo>
                  <a:lnTo>
                    <a:pt x="394" y="7231"/>
                  </a:lnTo>
                  <a:lnTo>
                    <a:pt x="499" y="7335"/>
                  </a:lnTo>
                  <a:lnTo>
                    <a:pt x="603" y="7439"/>
                  </a:lnTo>
                  <a:lnTo>
                    <a:pt x="719" y="7532"/>
                  </a:lnTo>
                  <a:lnTo>
                    <a:pt x="846" y="7636"/>
                  </a:lnTo>
                  <a:lnTo>
                    <a:pt x="1113" y="7810"/>
                  </a:lnTo>
                  <a:lnTo>
                    <a:pt x="1391" y="7961"/>
                  </a:lnTo>
                  <a:lnTo>
                    <a:pt x="1518" y="8030"/>
                  </a:lnTo>
                  <a:lnTo>
                    <a:pt x="1634" y="8076"/>
                  </a:lnTo>
                  <a:lnTo>
                    <a:pt x="1750" y="8111"/>
                  </a:lnTo>
                  <a:lnTo>
                    <a:pt x="1854" y="8146"/>
                  </a:lnTo>
                  <a:lnTo>
                    <a:pt x="1959" y="8169"/>
                  </a:lnTo>
                  <a:lnTo>
                    <a:pt x="2190" y="8169"/>
                  </a:lnTo>
                  <a:lnTo>
                    <a:pt x="2248" y="8146"/>
                  </a:lnTo>
                  <a:lnTo>
                    <a:pt x="2295" y="8111"/>
                  </a:lnTo>
                  <a:lnTo>
                    <a:pt x="2341" y="8065"/>
                  </a:lnTo>
                  <a:lnTo>
                    <a:pt x="2376" y="7995"/>
                  </a:lnTo>
                  <a:lnTo>
                    <a:pt x="2410" y="7926"/>
                  </a:lnTo>
                  <a:lnTo>
                    <a:pt x="2434" y="7833"/>
                  </a:lnTo>
                  <a:lnTo>
                    <a:pt x="2445" y="7717"/>
                  </a:lnTo>
                  <a:lnTo>
                    <a:pt x="2468" y="7601"/>
                  </a:lnTo>
                  <a:lnTo>
                    <a:pt x="2468" y="7486"/>
                  </a:lnTo>
                  <a:lnTo>
                    <a:pt x="2445" y="7335"/>
                  </a:lnTo>
                  <a:lnTo>
                    <a:pt x="2434" y="7196"/>
                  </a:lnTo>
                  <a:lnTo>
                    <a:pt x="2434" y="7092"/>
                  </a:lnTo>
                  <a:lnTo>
                    <a:pt x="2665" y="1356"/>
                  </a:lnTo>
                  <a:lnTo>
                    <a:pt x="2677" y="800"/>
                  </a:lnTo>
                  <a:lnTo>
                    <a:pt x="2677" y="661"/>
                  </a:lnTo>
                  <a:lnTo>
                    <a:pt x="2665" y="592"/>
                  </a:lnTo>
                  <a:lnTo>
                    <a:pt x="2631" y="545"/>
                  </a:lnTo>
                  <a:lnTo>
                    <a:pt x="2584" y="499"/>
                  </a:lnTo>
                  <a:lnTo>
                    <a:pt x="2538" y="441"/>
                  </a:lnTo>
                  <a:lnTo>
                    <a:pt x="2468" y="395"/>
                  </a:lnTo>
                  <a:lnTo>
                    <a:pt x="2306" y="302"/>
                  </a:lnTo>
                  <a:lnTo>
                    <a:pt x="2086" y="209"/>
                  </a:lnTo>
                  <a:lnTo>
                    <a:pt x="1866" y="117"/>
                  </a:lnTo>
                  <a:lnTo>
                    <a:pt x="1646" y="59"/>
                  </a:lnTo>
                  <a:lnTo>
                    <a:pt x="1449" y="24"/>
                  </a:lnTo>
                  <a:lnTo>
                    <a:pt x="1263" y="1"/>
                  </a:lnTo>
                  <a:close/>
                  <a:moveTo>
                    <a:pt x="603" y="8806"/>
                  </a:moveTo>
                  <a:lnTo>
                    <a:pt x="534" y="8830"/>
                  </a:lnTo>
                  <a:lnTo>
                    <a:pt x="464" y="8864"/>
                  </a:lnTo>
                  <a:lnTo>
                    <a:pt x="406" y="8911"/>
                  </a:lnTo>
                  <a:lnTo>
                    <a:pt x="360" y="8980"/>
                  </a:lnTo>
                  <a:lnTo>
                    <a:pt x="325" y="9061"/>
                  </a:lnTo>
                  <a:lnTo>
                    <a:pt x="290" y="9166"/>
                  </a:lnTo>
                  <a:lnTo>
                    <a:pt x="267" y="9281"/>
                  </a:lnTo>
                  <a:lnTo>
                    <a:pt x="221" y="10011"/>
                  </a:lnTo>
                  <a:lnTo>
                    <a:pt x="221" y="10278"/>
                  </a:lnTo>
                  <a:lnTo>
                    <a:pt x="221" y="10463"/>
                  </a:lnTo>
                  <a:lnTo>
                    <a:pt x="209" y="10637"/>
                  </a:lnTo>
                  <a:lnTo>
                    <a:pt x="174" y="10776"/>
                  </a:lnTo>
                  <a:lnTo>
                    <a:pt x="151" y="10892"/>
                  </a:lnTo>
                  <a:lnTo>
                    <a:pt x="105" y="10985"/>
                  </a:lnTo>
                  <a:lnTo>
                    <a:pt x="35" y="11147"/>
                  </a:lnTo>
                  <a:lnTo>
                    <a:pt x="1" y="11286"/>
                  </a:lnTo>
                  <a:lnTo>
                    <a:pt x="1" y="11344"/>
                  </a:lnTo>
                  <a:lnTo>
                    <a:pt x="1" y="11390"/>
                  </a:lnTo>
                  <a:lnTo>
                    <a:pt x="1" y="11448"/>
                  </a:lnTo>
                  <a:lnTo>
                    <a:pt x="24" y="11483"/>
                  </a:lnTo>
                  <a:lnTo>
                    <a:pt x="70" y="11552"/>
                  </a:lnTo>
                  <a:lnTo>
                    <a:pt x="140" y="11622"/>
                  </a:lnTo>
                  <a:lnTo>
                    <a:pt x="221" y="11703"/>
                  </a:lnTo>
                  <a:lnTo>
                    <a:pt x="325" y="11773"/>
                  </a:lnTo>
                  <a:lnTo>
                    <a:pt x="452" y="11854"/>
                  </a:lnTo>
                  <a:lnTo>
                    <a:pt x="591" y="11946"/>
                  </a:lnTo>
                  <a:lnTo>
                    <a:pt x="939" y="12132"/>
                  </a:lnTo>
                  <a:lnTo>
                    <a:pt x="1275" y="12282"/>
                  </a:lnTo>
                  <a:lnTo>
                    <a:pt x="1530" y="12387"/>
                  </a:lnTo>
                  <a:lnTo>
                    <a:pt x="1727" y="12433"/>
                  </a:lnTo>
                  <a:lnTo>
                    <a:pt x="1785" y="12445"/>
                  </a:lnTo>
                  <a:lnTo>
                    <a:pt x="1843" y="12445"/>
                  </a:lnTo>
                  <a:lnTo>
                    <a:pt x="1901" y="12433"/>
                  </a:lnTo>
                  <a:lnTo>
                    <a:pt x="1959" y="12410"/>
                  </a:lnTo>
                  <a:lnTo>
                    <a:pt x="2017" y="12375"/>
                  </a:lnTo>
                  <a:lnTo>
                    <a:pt x="2063" y="12329"/>
                  </a:lnTo>
                  <a:lnTo>
                    <a:pt x="2098" y="12282"/>
                  </a:lnTo>
                  <a:lnTo>
                    <a:pt x="2132" y="12224"/>
                  </a:lnTo>
                  <a:lnTo>
                    <a:pt x="2156" y="12166"/>
                  </a:lnTo>
                  <a:lnTo>
                    <a:pt x="2179" y="12097"/>
                  </a:lnTo>
                  <a:lnTo>
                    <a:pt x="2214" y="11923"/>
                  </a:lnTo>
                  <a:lnTo>
                    <a:pt x="2237" y="11726"/>
                  </a:lnTo>
                  <a:lnTo>
                    <a:pt x="2260" y="11483"/>
                  </a:lnTo>
                  <a:lnTo>
                    <a:pt x="2271" y="11228"/>
                  </a:lnTo>
                  <a:lnTo>
                    <a:pt x="2295" y="10915"/>
                  </a:lnTo>
                  <a:lnTo>
                    <a:pt x="2353" y="10324"/>
                  </a:lnTo>
                  <a:lnTo>
                    <a:pt x="2376" y="10069"/>
                  </a:lnTo>
                  <a:lnTo>
                    <a:pt x="2399" y="9872"/>
                  </a:lnTo>
                  <a:lnTo>
                    <a:pt x="2399" y="9733"/>
                  </a:lnTo>
                  <a:lnTo>
                    <a:pt x="2387" y="9641"/>
                  </a:lnTo>
                  <a:lnTo>
                    <a:pt x="2364" y="9594"/>
                  </a:lnTo>
                  <a:lnTo>
                    <a:pt x="2318" y="9548"/>
                  </a:lnTo>
                  <a:lnTo>
                    <a:pt x="2260" y="9502"/>
                  </a:lnTo>
                  <a:lnTo>
                    <a:pt x="2190" y="9444"/>
                  </a:lnTo>
                  <a:lnTo>
                    <a:pt x="1982" y="9316"/>
                  </a:lnTo>
                  <a:lnTo>
                    <a:pt x="1692" y="9166"/>
                  </a:lnTo>
                  <a:lnTo>
                    <a:pt x="1391" y="9027"/>
                  </a:lnTo>
                  <a:lnTo>
                    <a:pt x="1113" y="8922"/>
                  </a:lnTo>
                  <a:lnTo>
                    <a:pt x="881" y="8841"/>
                  </a:lnTo>
                  <a:lnTo>
                    <a:pt x="684" y="88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4012875" y="238125"/>
              <a:ext cx="1194000" cy="1141850"/>
            </a:xfrm>
            <a:custGeom>
              <a:rect b="b" l="l" r="r" t="t"/>
              <a:pathLst>
                <a:path extrusionOk="0" h="45674" w="47760">
                  <a:moveTo>
                    <a:pt x="22478" y="0"/>
                  </a:moveTo>
                  <a:lnTo>
                    <a:pt x="21748" y="23"/>
                  </a:lnTo>
                  <a:lnTo>
                    <a:pt x="21018" y="70"/>
                  </a:lnTo>
                  <a:lnTo>
                    <a:pt x="20300" y="127"/>
                  </a:lnTo>
                  <a:lnTo>
                    <a:pt x="19582" y="220"/>
                  </a:lnTo>
                  <a:lnTo>
                    <a:pt x="18863" y="324"/>
                  </a:lnTo>
                  <a:lnTo>
                    <a:pt x="18156" y="463"/>
                  </a:lnTo>
                  <a:lnTo>
                    <a:pt x="17450" y="614"/>
                  </a:lnTo>
                  <a:lnTo>
                    <a:pt x="16754" y="788"/>
                  </a:lnTo>
                  <a:lnTo>
                    <a:pt x="16071" y="996"/>
                  </a:lnTo>
                  <a:lnTo>
                    <a:pt x="15387" y="1217"/>
                  </a:lnTo>
                  <a:lnTo>
                    <a:pt x="14715" y="1471"/>
                  </a:lnTo>
                  <a:lnTo>
                    <a:pt x="14055" y="1738"/>
                  </a:lnTo>
                  <a:lnTo>
                    <a:pt x="13406" y="2039"/>
                  </a:lnTo>
                  <a:lnTo>
                    <a:pt x="12919" y="2283"/>
                  </a:lnTo>
                  <a:lnTo>
                    <a:pt x="12444" y="2526"/>
                  </a:lnTo>
                  <a:lnTo>
                    <a:pt x="11981" y="2792"/>
                  </a:lnTo>
                  <a:lnTo>
                    <a:pt x="11517" y="3070"/>
                  </a:lnTo>
                  <a:lnTo>
                    <a:pt x="11066" y="3348"/>
                  </a:lnTo>
                  <a:lnTo>
                    <a:pt x="10614" y="3650"/>
                  </a:lnTo>
                  <a:lnTo>
                    <a:pt x="10185" y="3951"/>
                  </a:lnTo>
                  <a:lnTo>
                    <a:pt x="9756" y="4264"/>
                  </a:lnTo>
                  <a:lnTo>
                    <a:pt x="9328" y="4600"/>
                  </a:lnTo>
                  <a:lnTo>
                    <a:pt x="8911" y="4936"/>
                  </a:lnTo>
                  <a:lnTo>
                    <a:pt x="8505" y="5272"/>
                  </a:lnTo>
                  <a:lnTo>
                    <a:pt x="8111" y="5631"/>
                  </a:lnTo>
                  <a:lnTo>
                    <a:pt x="7717" y="6002"/>
                  </a:lnTo>
                  <a:lnTo>
                    <a:pt x="7335" y="6372"/>
                  </a:lnTo>
                  <a:lnTo>
                    <a:pt x="6964" y="6755"/>
                  </a:lnTo>
                  <a:lnTo>
                    <a:pt x="6605" y="7149"/>
                  </a:lnTo>
                  <a:lnTo>
                    <a:pt x="6246" y="7543"/>
                  </a:lnTo>
                  <a:lnTo>
                    <a:pt x="5898" y="7948"/>
                  </a:lnTo>
                  <a:lnTo>
                    <a:pt x="5562" y="8365"/>
                  </a:lnTo>
                  <a:lnTo>
                    <a:pt x="5238" y="8782"/>
                  </a:lnTo>
                  <a:lnTo>
                    <a:pt x="4913" y="9211"/>
                  </a:lnTo>
                  <a:lnTo>
                    <a:pt x="4600" y="9651"/>
                  </a:lnTo>
                  <a:lnTo>
                    <a:pt x="4299" y="10092"/>
                  </a:lnTo>
                  <a:lnTo>
                    <a:pt x="4010" y="10544"/>
                  </a:lnTo>
                  <a:lnTo>
                    <a:pt x="3720" y="10995"/>
                  </a:lnTo>
                  <a:lnTo>
                    <a:pt x="3453" y="11459"/>
                  </a:lnTo>
                  <a:lnTo>
                    <a:pt x="3187" y="11922"/>
                  </a:lnTo>
                  <a:lnTo>
                    <a:pt x="2932" y="12397"/>
                  </a:lnTo>
                  <a:lnTo>
                    <a:pt x="2689" y="12872"/>
                  </a:lnTo>
                  <a:lnTo>
                    <a:pt x="2457" y="13359"/>
                  </a:lnTo>
                  <a:lnTo>
                    <a:pt x="2225" y="13846"/>
                  </a:lnTo>
                  <a:lnTo>
                    <a:pt x="2017" y="14344"/>
                  </a:lnTo>
                  <a:lnTo>
                    <a:pt x="1808" y="14842"/>
                  </a:lnTo>
                  <a:lnTo>
                    <a:pt x="1611" y="15340"/>
                  </a:lnTo>
                  <a:lnTo>
                    <a:pt x="1437" y="15838"/>
                  </a:lnTo>
                  <a:lnTo>
                    <a:pt x="1264" y="16348"/>
                  </a:lnTo>
                  <a:lnTo>
                    <a:pt x="1101" y="16858"/>
                  </a:lnTo>
                  <a:lnTo>
                    <a:pt x="951" y="17379"/>
                  </a:lnTo>
                  <a:lnTo>
                    <a:pt x="800" y="17901"/>
                  </a:lnTo>
                  <a:lnTo>
                    <a:pt x="673" y="18411"/>
                  </a:lnTo>
                  <a:lnTo>
                    <a:pt x="557" y="18944"/>
                  </a:lnTo>
                  <a:lnTo>
                    <a:pt x="453" y="19465"/>
                  </a:lnTo>
                  <a:lnTo>
                    <a:pt x="348" y="19986"/>
                  </a:lnTo>
                  <a:lnTo>
                    <a:pt x="267" y="20519"/>
                  </a:lnTo>
                  <a:lnTo>
                    <a:pt x="198" y="21052"/>
                  </a:lnTo>
                  <a:lnTo>
                    <a:pt x="140" y="21585"/>
                  </a:lnTo>
                  <a:lnTo>
                    <a:pt x="82" y="22118"/>
                  </a:lnTo>
                  <a:lnTo>
                    <a:pt x="47" y="22651"/>
                  </a:lnTo>
                  <a:lnTo>
                    <a:pt x="24" y="23184"/>
                  </a:lnTo>
                  <a:lnTo>
                    <a:pt x="1" y="23717"/>
                  </a:lnTo>
                  <a:lnTo>
                    <a:pt x="1" y="24250"/>
                  </a:lnTo>
                  <a:lnTo>
                    <a:pt x="12" y="24783"/>
                  </a:lnTo>
                  <a:lnTo>
                    <a:pt x="35" y="25316"/>
                  </a:lnTo>
                  <a:lnTo>
                    <a:pt x="70" y="25849"/>
                  </a:lnTo>
                  <a:lnTo>
                    <a:pt x="117" y="26382"/>
                  </a:lnTo>
                  <a:lnTo>
                    <a:pt x="175" y="26903"/>
                  </a:lnTo>
                  <a:lnTo>
                    <a:pt x="244" y="27436"/>
                  </a:lnTo>
                  <a:lnTo>
                    <a:pt x="337" y="27969"/>
                  </a:lnTo>
                  <a:lnTo>
                    <a:pt x="429" y="28491"/>
                  </a:lnTo>
                  <a:lnTo>
                    <a:pt x="545" y="29012"/>
                  </a:lnTo>
                  <a:lnTo>
                    <a:pt x="673" y="29534"/>
                  </a:lnTo>
                  <a:lnTo>
                    <a:pt x="800" y="30055"/>
                  </a:lnTo>
                  <a:lnTo>
                    <a:pt x="951" y="30565"/>
                  </a:lnTo>
                  <a:lnTo>
                    <a:pt x="1125" y="31074"/>
                  </a:lnTo>
                  <a:lnTo>
                    <a:pt x="1264" y="31492"/>
                  </a:lnTo>
                  <a:lnTo>
                    <a:pt x="1414" y="31897"/>
                  </a:lnTo>
                  <a:lnTo>
                    <a:pt x="1565" y="32303"/>
                  </a:lnTo>
                  <a:lnTo>
                    <a:pt x="1727" y="32708"/>
                  </a:lnTo>
                  <a:lnTo>
                    <a:pt x="1901" y="33102"/>
                  </a:lnTo>
                  <a:lnTo>
                    <a:pt x="2086" y="33496"/>
                  </a:lnTo>
                  <a:lnTo>
                    <a:pt x="2272" y="33890"/>
                  </a:lnTo>
                  <a:lnTo>
                    <a:pt x="2469" y="34272"/>
                  </a:lnTo>
                  <a:lnTo>
                    <a:pt x="2666" y="34666"/>
                  </a:lnTo>
                  <a:lnTo>
                    <a:pt x="2874" y="35037"/>
                  </a:lnTo>
                  <a:lnTo>
                    <a:pt x="3094" y="35419"/>
                  </a:lnTo>
                  <a:lnTo>
                    <a:pt x="3314" y="35790"/>
                  </a:lnTo>
                  <a:lnTo>
                    <a:pt x="3546" y="36161"/>
                  </a:lnTo>
                  <a:lnTo>
                    <a:pt x="3789" y="36520"/>
                  </a:lnTo>
                  <a:lnTo>
                    <a:pt x="4033" y="36879"/>
                  </a:lnTo>
                  <a:lnTo>
                    <a:pt x="4288" y="37227"/>
                  </a:lnTo>
                  <a:lnTo>
                    <a:pt x="4543" y="37586"/>
                  </a:lnTo>
                  <a:lnTo>
                    <a:pt x="4809" y="37922"/>
                  </a:lnTo>
                  <a:lnTo>
                    <a:pt x="5087" y="38258"/>
                  </a:lnTo>
                  <a:lnTo>
                    <a:pt x="5365" y="38594"/>
                  </a:lnTo>
                  <a:lnTo>
                    <a:pt x="5643" y="38918"/>
                  </a:lnTo>
                  <a:lnTo>
                    <a:pt x="5933" y="39231"/>
                  </a:lnTo>
                  <a:lnTo>
                    <a:pt x="6234" y="39556"/>
                  </a:lnTo>
                  <a:lnTo>
                    <a:pt x="6547" y="39857"/>
                  </a:lnTo>
                  <a:lnTo>
                    <a:pt x="6848" y="40158"/>
                  </a:lnTo>
                  <a:lnTo>
                    <a:pt x="7173" y="40448"/>
                  </a:lnTo>
                  <a:lnTo>
                    <a:pt x="7497" y="40737"/>
                  </a:lnTo>
                  <a:lnTo>
                    <a:pt x="7821" y="41016"/>
                  </a:lnTo>
                  <a:lnTo>
                    <a:pt x="8157" y="41294"/>
                  </a:lnTo>
                  <a:lnTo>
                    <a:pt x="8505" y="41560"/>
                  </a:lnTo>
                  <a:lnTo>
                    <a:pt x="8853" y="41815"/>
                  </a:lnTo>
                  <a:lnTo>
                    <a:pt x="9212" y="42058"/>
                  </a:lnTo>
                  <a:lnTo>
                    <a:pt x="9698" y="42394"/>
                  </a:lnTo>
                  <a:lnTo>
                    <a:pt x="10208" y="42707"/>
                  </a:lnTo>
                  <a:lnTo>
                    <a:pt x="10718" y="43008"/>
                  </a:lnTo>
                  <a:lnTo>
                    <a:pt x="11251" y="43286"/>
                  </a:lnTo>
                  <a:lnTo>
                    <a:pt x="11772" y="43553"/>
                  </a:lnTo>
                  <a:lnTo>
                    <a:pt x="12317" y="43808"/>
                  </a:lnTo>
                  <a:lnTo>
                    <a:pt x="12862" y="44040"/>
                  </a:lnTo>
                  <a:lnTo>
                    <a:pt x="13418" y="44260"/>
                  </a:lnTo>
                  <a:lnTo>
                    <a:pt x="13974" y="44457"/>
                  </a:lnTo>
                  <a:lnTo>
                    <a:pt x="14530" y="44642"/>
                  </a:lnTo>
                  <a:lnTo>
                    <a:pt x="15109" y="44816"/>
                  </a:lnTo>
                  <a:lnTo>
                    <a:pt x="15677" y="44978"/>
                  </a:lnTo>
                  <a:lnTo>
                    <a:pt x="16256" y="45117"/>
                  </a:lnTo>
                  <a:lnTo>
                    <a:pt x="16836" y="45233"/>
                  </a:lnTo>
                  <a:lnTo>
                    <a:pt x="17427" y="45349"/>
                  </a:lnTo>
                  <a:lnTo>
                    <a:pt x="18017" y="45442"/>
                  </a:lnTo>
                  <a:lnTo>
                    <a:pt x="18608" y="45511"/>
                  </a:lnTo>
                  <a:lnTo>
                    <a:pt x="19199" y="45581"/>
                  </a:lnTo>
                  <a:lnTo>
                    <a:pt x="19790" y="45627"/>
                  </a:lnTo>
                  <a:lnTo>
                    <a:pt x="20393" y="45662"/>
                  </a:lnTo>
                  <a:lnTo>
                    <a:pt x="20995" y="45673"/>
                  </a:lnTo>
                  <a:lnTo>
                    <a:pt x="21586" y="45673"/>
                  </a:lnTo>
                  <a:lnTo>
                    <a:pt x="22188" y="45662"/>
                  </a:lnTo>
                  <a:lnTo>
                    <a:pt x="22779" y="45638"/>
                  </a:lnTo>
                  <a:lnTo>
                    <a:pt x="23382" y="45592"/>
                  </a:lnTo>
                  <a:lnTo>
                    <a:pt x="23973" y="45534"/>
                  </a:lnTo>
                  <a:lnTo>
                    <a:pt x="24575" y="45453"/>
                  </a:lnTo>
                  <a:lnTo>
                    <a:pt x="25166" y="45372"/>
                  </a:lnTo>
                  <a:lnTo>
                    <a:pt x="25757" y="45268"/>
                  </a:lnTo>
                  <a:lnTo>
                    <a:pt x="26336" y="45140"/>
                  </a:lnTo>
                  <a:lnTo>
                    <a:pt x="26916" y="45013"/>
                  </a:lnTo>
                  <a:lnTo>
                    <a:pt x="27495" y="44862"/>
                  </a:lnTo>
                  <a:lnTo>
                    <a:pt x="28074" y="44700"/>
                  </a:lnTo>
                  <a:lnTo>
                    <a:pt x="28642" y="44526"/>
                  </a:lnTo>
                  <a:lnTo>
                    <a:pt x="29210" y="44341"/>
                  </a:lnTo>
                  <a:lnTo>
                    <a:pt x="29766" y="44132"/>
                  </a:lnTo>
                  <a:lnTo>
                    <a:pt x="30322" y="43924"/>
                  </a:lnTo>
                  <a:lnTo>
                    <a:pt x="30867" y="43692"/>
                  </a:lnTo>
                  <a:lnTo>
                    <a:pt x="31411" y="43460"/>
                  </a:lnTo>
                  <a:lnTo>
                    <a:pt x="31956" y="43205"/>
                  </a:lnTo>
                  <a:lnTo>
                    <a:pt x="32489" y="42939"/>
                  </a:lnTo>
                  <a:lnTo>
                    <a:pt x="33010" y="42661"/>
                  </a:lnTo>
                  <a:lnTo>
                    <a:pt x="33531" y="42383"/>
                  </a:lnTo>
                  <a:lnTo>
                    <a:pt x="34053" y="42081"/>
                  </a:lnTo>
                  <a:lnTo>
                    <a:pt x="34563" y="41769"/>
                  </a:lnTo>
                  <a:lnTo>
                    <a:pt x="35061" y="41456"/>
                  </a:lnTo>
                  <a:lnTo>
                    <a:pt x="35559" y="41120"/>
                  </a:lnTo>
                  <a:lnTo>
                    <a:pt x="36057" y="40784"/>
                  </a:lnTo>
                  <a:lnTo>
                    <a:pt x="36532" y="40436"/>
                  </a:lnTo>
                  <a:lnTo>
                    <a:pt x="37019" y="40077"/>
                  </a:lnTo>
                  <a:lnTo>
                    <a:pt x="37482" y="39706"/>
                  </a:lnTo>
                  <a:lnTo>
                    <a:pt x="37946" y="39336"/>
                  </a:lnTo>
                  <a:lnTo>
                    <a:pt x="38409" y="38942"/>
                  </a:lnTo>
                  <a:lnTo>
                    <a:pt x="38850" y="38548"/>
                  </a:lnTo>
                  <a:lnTo>
                    <a:pt x="39290" y="38142"/>
                  </a:lnTo>
                  <a:lnTo>
                    <a:pt x="39730" y="37737"/>
                  </a:lnTo>
                  <a:lnTo>
                    <a:pt x="40159" y="37308"/>
                  </a:lnTo>
                  <a:lnTo>
                    <a:pt x="40576" y="36879"/>
                  </a:lnTo>
                  <a:lnTo>
                    <a:pt x="40981" y="36451"/>
                  </a:lnTo>
                  <a:lnTo>
                    <a:pt x="41387" y="35999"/>
                  </a:lnTo>
                  <a:lnTo>
                    <a:pt x="41781" y="35558"/>
                  </a:lnTo>
                  <a:lnTo>
                    <a:pt x="42163" y="35095"/>
                  </a:lnTo>
                  <a:lnTo>
                    <a:pt x="42546" y="34631"/>
                  </a:lnTo>
                  <a:lnTo>
                    <a:pt x="42905" y="34168"/>
                  </a:lnTo>
                  <a:lnTo>
                    <a:pt x="43391" y="33519"/>
                  </a:lnTo>
                  <a:lnTo>
                    <a:pt x="43866" y="32847"/>
                  </a:lnTo>
                  <a:lnTo>
                    <a:pt x="44318" y="32175"/>
                  </a:lnTo>
                  <a:lnTo>
                    <a:pt x="44747" y="31480"/>
                  </a:lnTo>
                  <a:lnTo>
                    <a:pt x="45164" y="30785"/>
                  </a:lnTo>
                  <a:lnTo>
                    <a:pt x="45558" y="30066"/>
                  </a:lnTo>
                  <a:lnTo>
                    <a:pt x="45732" y="29707"/>
                  </a:lnTo>
                  <a:lnTo>
                    <a:pt x="45917" y="29337"/>
                  </a:lnTo>
                  <a:lnTo>
                    <a:pt x="46091" y="28966"/>
                  </a:lnTo>
                  <a:lnTo>
                    <a:pt x="46253" y="28595"/>
                  </a:lnTo>
                  <a:lnTo>
                    <a:pt x="46415" y="28224"/>
                  </a:lnTo>
                  <a:lnTo>
                    <a:pt x="46554" y="27853"/>
                  </a:lnTo>
                  <a:lnTo>
                    <a:pt x="46705" y="27471"/>
                  </a:lnTo>
                  <a:lnTo>
                    <a:pt x="46833" y="27089"/>
                  </a:lnTo>
                  <a:lnTo>
                    <a:pt x="46960" y="26706"/>
                  </a:lnTo>
                  <a:lnTo>
                    <a:pt x="47076" y="26324"/>
                  </a:lnTo>
                  <a:lnTo>
                    <a:pt x="47192" y="25942"/>
                  </a:lnTo>
                  <a:lnTo>
                    <a:pt x="47296" y="25548"/>
                  </a:lnTo>
                  <a:lnTo>
                    <a:pt x="47377" y="25154"/>
                  </a:lnTo>
                  <a:lnTo>
                    <a:pt x="47470" y="24760"/>
                  </a:lnTo>
                  <a:lnTo>
                    <a:pt x="47539" y="24366"/>
                  </a:lnTo>
                  <a:lnTo>
                    <a:pt x="47597" y="23972"/>
                  </a:lnTo>
                  <a:lnTo>
                    <a:pt x="47655" y="23578"/>
                  </a:lnTo>
                  <a:lnTo>
                    <a:pt x="47690" y="23173"/>
                  </a:lnTo>
                  <a:lnTo>
                    <a:pt x="47725" y="22767"/>
                  </a:lnTo>
                  <a:lnTo>
                    <a:pt x="47748" y="22362"/>
                  </a:lnTo>
                  <a:lnTo>
                    <a:pt x="47759" y="21979"/>
                  </a:lnTo>
                  <a:lnTo>
                    <a:pt x="47759" y="21585"/>
                  </a:lnTo>
                  <a:lnTo>
                    <a:pt x="47759" y="21203"/>
                  </a:lnTo>
                  <a:lnTo>
                    <a:pt x="47748" y="20821"/>
                  </a:lnTo>
                  <a:lnTo>
                    <a:pt x="47725" y="20438"/>
                  </a:lnTo>
                  <a:lnTo>
                    <a:pt x="47702" y="20067"/>
                  </a:lnTo>
                  <a:lnTo>
                    <a:pt x="47667" y="19685"/>
                  </a:lnTo>
                  <a:lnTo>
                    <a:pt x="47620" y="19314"/>
                  </a:lnTo>
                  <a:lnTo>
                    <a:pt x="47574" y="18944"/>
                  </a:lnTo>
                  <a:lnTo>
                    <a:pt x="47516" y="18573"/>
                  </a:lnTo>
                  <a:lnTo>
                    <a:pt x="47458" y="18214"/>
                  </a:lnTo>
                  <a:lnTo>
                    <a:pt x="47389" y="17855"/>
                  </a:lnTo>
                  <a:lnTo>
                    <a:pt x="47308" y="17495"/>
                  </a:lnTo>
                  <a:lnTo>
                    <a:pt x="47215" y="17136"/>
                  </a:lnTo>
                  <a:lnTo>
                    <a:pt x="47134" y="16777"/>
                  </a:lnTo>
                  <a:lnTo>
                    <a:pt x="47029" y="16429"/>
                  </a:lnTo>
                  <a:lnTo>
                    <a:pt x="46925" y="16082"/>
                  </a:lnTo>
                  <a:lnTo>
                    <a:pt x="46809" y="15734"/>
                  </a:lnTo>
                  <a:lnTo>
                    <a:pt x="46693" y="15398"/>
                  </a:lnTo>
                  <a:lnTo>
                    <a:pt x="46566" y="15051"/>
                  </a:lnTo>
                  <a:lnTo>
                    <a:pt x="46300" y="14379"/>
                  </a:lnTo>
                  <a:lnTo>
                    <a:pt x="46010" y="13730"/>
                  </a:lnTo>
                  <a:lnTo>
                    <a:pt x="45685" y="13081"/>
                  </a:lnTo>
                  <a:lnTo>
                    <a:pt x="45349" y="12444"/>
                  </a:lnTo>
                  <a:lnTo>
                    <a:pt x="44990" y="11830"/>
                  </a:lnTo>
                  <a:lnTo>
                    <a:pt x="44596" y="11216"/>
                  </a:lnTo>
                  <a:lnTo>
                    <a:pt x="44191" y="10625"/>
                  </a:lnTo>
                  <a:lnTo>
                    <a:pt x="43774" y="10045"/>
                  </a:lnTo>
                  <a:lnTo>
                    <a:pt x="43322" y="9478"/>
                  </a:lnTo>
                  <a:lnTo>
                    <a:pt x="42858" y="8921"/>
                  </a:lnTo>
                  <a:lnTo>
                    <a:pt x="42372" y="8388"/>
                  </a:lnTo>
                  <a:lnTo>
                    <a:pt x="41862" y="7856"/>
                  </a:lnTo>
                  <a:lnTo>
                    <a:pt x="41341" y="7346"/>
                  </a:lnTo>
                  <a:lnTo>
                    <a:pt x="40808" y="6859"/>
                  </a:lnTo>
                  <a:lnTo>
                    <a:pt x="40252" y="6372"/>
                  </a:lnTo>
                  <a:lnTo>
                    <a:pt x="39684" y="5909"/>
                  </a:lnTo>
                  <a:lnTo>
                    <a:pt x="39104" y="5457"/>
                  </a:lnTo>
                  <a:lnTo>
                    <a:pt x="38502" y="5028"/>
                  </a:lnTo>
                  <a:lnTo>
                    <a:pt x="37899" y="4611"/>
                  </a:lnTo>
                  <a:lnTo>
                    <a:pt x="37274" y="4206"/>
                  </a:lnTo>
                  <a:lnTo>
                    <a:pt x="36637" y="3823"/>
                  </a:lnTo>
                  <a:lnTo>
                    <a:pt x="35999" y="3464"/>
                  </a:lnTo>
                  <a:lnTo>
                    <a:pt x="35339" y="3105"/>
                  </a:lnTo>
                  <a:lnTo>
                    <a:pt x="34667" y="2781"/>
                  </a:lnTo>
                  <a:lnTo>
                    <a:pt x="33995" y="2468"/>
                  </a:lnTo>
                  <a:lnTo>
                    <a:pt x="33311" y="2167"/>
                  </a:lnTo>
                  <a:lnTo>
                    <a:pt x="32616" y="1889"/>
                  </a:lnTo>
                  <a:lnTo>
                    <a:pt x="31921" y="1622"/>
                  </a:lnTo>
                  <a:lnTo>
                    <a:pt x="31214" y="1379"/>
                  </a:lnTo>
                  <a:lnTo>
                    <a:pt x="30507" y="1159"/>
                  </a:lnTo>
                  <a:lnTo>
                    <a:pt x="29789" y="950"/>
                  </a:lnTo>
                  <a:lnTo>
                    <a:pt x="29059" y="765"/>
                  </a:lnTo>
                  <a:lnTo>
                    <a:pt x="28341" y="602"/>
                  </a:lnTo>
                  <a:lnTo>
                    <a:pt x="27611" y="452"/>
                  </a:lnTo>
                  <a:lnTo>
                    <a:pt x="26881" y="336"/>
                  </a:lnTo>
                  <a:lnTo>
                    <a:pt x="26151" y="220"/>
                  </a:lnTo>
                  <a:lnTo>
                    <a:pt x="25409" y="139"/>
                  </a:lnTo>
                  <a:lnTo>
                    <a:pt x="24680" y="70"/>
                  </a:lnTo>
                  <a:lnTo>
                    <a:pt x="23938" y="35"/>
                  </a:lnTo>
                  <a:lnTo>
                    <a:pt x="23208" y="12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4629550" y="1051750"/>
              <a:ext cx="572100" cy="736625"/>
            </a:xfrm>
            <a:custGeom>
              <a:rect b="b" l="l" r="r" t="t"/>
              <a:pathLst>
                <a:path extrusionOk="0" h="29465" w="22884">
                  <a:moveTo>
                    <a:pt x="17218" y="1"/>
                  </a:moveTo>
                  <a:lnTo>
                    <a:pt x="8158" y="5412"/>
                  </a:lnTo>
                  <a:lnTo>
                    <a:pt x="8621" y="5655"/>
                  </a:lnTo>
                  <a:lnTo>
                    <a:pt x="9154" y="5945"/>
                  </a:lnTo>
                  <a:lnTo>
                    <a:pt x="9838" y="6339"/>
                  </a:lnTo>
                  <a:lnTo>
                    <a:pt x="10637" y="6825"/>
                  </a:lnTo>
                  <a:lnTo>
                    <a:pt x="11066" y="7092"/>
                  </a:lnTo>
                  <a:lnTo>
                    <a:pt x="11518" y="7393"/>
                  </a:lnTo>
                  <a:lnTo>
                    <a:pt x="11981" y="7706"/>
                  </a:lnTo>
                  <a:lnTo>
                    <a:pt x="12445" y="8030"/>
                  </a:lnTo>
                  <a:lnTo>
                    <a:pt x="12920" y="8378"/>
                  </a:lnTo>
                  <a:lnTo>
                    <a:pt x="13383" y="8749"/>
                  </a:lnTo>
                  <a:lnTo>
                    <a:pt x="13847" y="9119"/>
                  </a:lnTo>
                  <a:lnTo>
                    <a:pt x="14298" y="9513"/>
                  </a:lnTo>
                  <a:lnTo>
                    <a:pt x="14739" y="9919"/>
                  </a:lnTo>
                  <a:lnTo>
                    <a:pt x="15156" y="10324"/>
                  </a:lnTo>
                  <a:lnTo>
                    <a:pt x="15538" y="10753"/>
                  </a:lnTo>
                  <a:lnTo>
                    <a:pt x="15735" y="10973"/>
                  </a:lnTo>
                  <a:lnTo>
                    <a:pt x="15909" y="11182"/>
                  </a:lnTo>
                  <a:lnTo>
                    <a:pt x="16083" y="11402"/>
                  </a:lnTo>
                  <a:lnTo>
                    <a:pt x="16245" y="11622"/>
                  </a:lnTo>
                  <a:lnTo>
                    <a:pt x="16396" y="11842"/>
                  </a:lnTo>
                  <a:lnTo>
                    <a:pt x="16535" y="12074"/>
                  </a:lnTo>
                  <a:lnTo>
                    <a:pt x="16662" y="12294"/>
                  </a:lnTo>
                  <a:lnTo>
                    <a:pt x="16789" y="12526"/>
                  </a:lnTo>
                  <a:lnTo>
                    <a:pt x="16894" y="12746"/>
                  </a:lnTo>
                  <a:lnTo>
                    <a:pt x="16998" y="12978"/>
                  </a:lnTo>
                  <a:lnTo>
                    <a:pt x="17079" y="13209"/>
                  </a:lnTo>
                  <a:lnTo>
                    <a:pt x="17149" y="13441"/>
                  </a:lnTo>
                  <a:lnTo>
                    <a:pt x="17207" y="13673"/>
                  </a:lnTo>
                  <a:lnTo>
                    <a:pt x="17253" y="13905"/>
                  </a:lnTo>
                  <a:lnTo>
                    <a:pt x="17288" y="14136"/>
                  </a:lnTo>
                  <a:lnTo>
                    <a:pt x="17299" y="14368"/>
                  </a:lnTo>
                  <a:lnTo>
                    <a:pt x="17299" y="14600"/>
                  </a:lnTo>
                  <a:lnTo>
                    <a:pt x="17276" y="14831"/>
                  </a:lnTo>
                  <a:lnTo>
                    <a:pt x="17241" y="15063"/>
                  </a:lnTo>
                  <a:lnTo>
                    <a:pt x="17195" y="15295"/>
                  </a:lnTo>
                  <a:lnTo>
                    <a:pt x="17125" y="15515"/>
                  </a:lnTo>
                  <a:lnTo>
                    <a:pt x="17033" y="15747"/>
                  </a:lnTo>
                  <a:lnTo>
                    <a:pt x="16917" y="15978"/>
                  </a:lnTo>
                  <a:lnTo>
                    <a:pt x="16801" y="16222"/>
                  </a:lnTo>
                  <a:lnTo>
                    <a:pt x="16650" y="16465"/>
                  </a:lnTo>
                  <a:lnTo>
                    <a:pt x="16488" y="16708"/>
                  </a:lnTo>
                  <a:lnTo>
                    <a:pt x="16314" y="16963"/>
                  </a:lnTo>
                  <a:lnTo>
                    <a:pt x="16117" y="17218"/>
                  </a:lnTo>
                  <a:lnTo>
                    <a:pt x="15909" y="17473"/>
                  </a:lnTo>
                  <a:lnTo>
                    <a:pt x="15689" y="17740"/>
                  </a:lnTo>
                  <a:lnTo>
                    <a:pt x="15457" y="18006"/>
                  </a:lnTo>
                  <a:lnTo>
                    <a:pt x="15214" y="18284"/>
                  </a:lnTo>
                  <a:lnTo>
                    <a:pt x="14669" y="18829"/>
                  </a:lnTo>
                  <a:lnTo>
                    <a:pt x="14101" y="19385"/>
                  </a:lnTo>
                  <a:lnTo>
                    <a:pt x="13476" y="19953"/>
                  </a:lnTo>
                  <a:lnTo>
                    <a:pt x="12827" y="20520"/>
                  </a:lnTo>
                  <a:lnTo>
                    <a:pt x="12143" y="21100"/>
                  </a:lnTo>
                  <a:lnTo>
                    <a:pt x="11437" y="21667"/>
                  </a:lnTo>
                  <a:lnTo>
                    <a:pt x="10718" y="22235"/>
                  </a:lnTo>
                  <a:lnTo>
                    <a:pt x="9977" y="22803"/>
                  </a:lnTo>
                  <a:lnTo>
                    <a:pt x="9224" y="23359"/>
                  </a:lnTo>
                  <a:lnTo>
                    <a:pt x="8471" y="23904"/>
                  </a:lnTo>
                  <a:lnTo>
                    <a:pt x="7729" y="24436"/>
                  </a:lnTo>
                  <a:lnTo>
                    <a:pt x="6976" y="24958"/>
                  </a:lnTo>
                  <a:lnTo>
                    <a:pt x="6246" y="25468"/>
                  </a:lnTo>
                  <a:lnTo>
                    <a:pt x="4832" y="26418"/>
                  </a:lnTo>
                  <a:lnTo>
                    <a:pt x="3523" y="27264"/>
                  </a:lnTo>
                  <a:lnTo>
                    <a:pt x="2365" y="28005"/>
                  </a:lnTo>
                  <a:lnTo>
                    <a:pt x="1391" y="28619"/>
                  </a:lnTo>
                  <a:lnTo>
                    <a:pt x="650" y="29071"/>
                  </a:lnTo>
                  <a:lnTo>
                    <a:pt x="1" y="29465"/>
                  </a:lnTo>
                  <a:lnTo>
                    <a:pt x="244" y="29395"/>
                  </a:lnTo>
                  <a:lnTo>
                    <a:pt x="905" y="29187"/>
                  </a:lnTo>
                  <a:lnTo>
                    <a:pt x="1947" y="28851"/>
                  </a:lnTo>
                  <a:lnTo>
                    <a:pt x="3291" y="28387"/>
                  </a:lnTo>
                  <a:lnTo>
                    <a:pt x="4068" y="28109"/>
                  </a:lnTo>
                  <a:lnTo>
                    <a:pt x="4902" y="27820"/>
                  </a:lnTo>
                  <a:lnTo>
                    <a:pt x="5783" y="27484"/>
                  </a:lnTo>
                  <a:lnTo>
                    <a:pt x="6709" y="27136"/>
                  </a:lnTo>
                  <a:lnTo>
                    <a:pt x="7671" y="26754"/>
                  </a:lnTo>
                  <a:lnTo>
                    <a:pt x="8644" y="26348"/>
                  </a:lnTo>
                  <a:lnTo>
                    <a:pt x="9652" y="25920"/>
                  </a:lnTo>
                  <a:lnTo>
                    <a:pt x="10672" y="25468"/>
                  </a:lnTo>
                  <a:lnTo>
                    <a:pt x="11692" y="25004"/>
                  </a:lnTo>
                  <a:lnTo>
                    <a:pt x="12711" y="24506"/>
                  </a:lnTo>
                  <a:lnTo>
                    <a:pt x="13719" y="23996"/>
                  </a:lnTo>
                  <a:lnTo>
                    <a:pt x="14716" y="23475"/>
                  </a:lnTo>
                  <a:lnTo>
                    <a:pt x="15202" y="23197"/>
                  </a:lnTo>
                  <a:lnTo>
                    <a:pt x="15677" y="22919"/>
                  </a:lnTo>
                  <a:lnTo>
                    <a:pt x="16152" y="22641"/>
                  </a:lnTo>
                  <a:lnTo>
                    <a:pt x="16616" y="22351"/>
                  </a:lnTo>
                  <a:lnTo>
                    <a:pt x="17068" y="22073"/>
                  </a:lnTo>
                  <a:lnTo>
                    <a:pt x="17508" y="21772"/>
                  </a:lnTo>
                  <a:lnTo>
                    <a:pt x="17948" y="21482"/>
                  </a:lnTo>
                  <a:lnTo>
                    <a:pt x="18365" y="21181"/>
                  </a:lnTo>
                  <a:lnTo>
                    <a:pt x="18771" y="20879"/>
                  </a:lnTo>
                  <a:lnTo>
                    <a:pt x="19165" y="20567"/>
                  </a:lnTo>
                  <a:lnTo>
                    <a:pt x="19535" y="20254"/>
                  </a:lnTo>
                  <a:lnTo>
                    <a:pt x="19895" y="19941"/>
                  </a:lnTo>
                  <a:lnTo>
                    <a:pt x="20242" y="19628"/>
                  </a:lnTo>
                  <a:lnTo>
                    <a:pt x="20567" y="19304"/>
                  </a:lnTo>
                  <a:lnTo>
                    <a:pt x="20868" y="18979"/>
                  </a:lnTo>
                  <a:lnTo>
                    <a:pt x="21158" y="18655"/>
                  </a:lnTo>
                  <a:lnTo>
                    <a:pt x="21424" y="18330"/>
                  </a:lnTo>
                  <a:lnTo>
                    <a:pt x="21667" y="17994"/>
                  </a:lnTo>
                  <a:lnTo>
                    <a:pt x="21887" y="17658"/>
                  </a:lnTo>
                  <a:lnTo>
                    <a:pt x="22084" y="17322"/>
                  </a:lnTo>
                  <a:lnTo>
                    <a:pt x="22258" y="16986"/>
                  </a:lnTo>
                  <a:lnTo>
                    <a:pt x="22409" y="16650"/>
                  </a:lnTo>
                  <a:lnTo>
                    <a:pt x="22525" y="16303"/>
                  </a:lnTo>
                  <a:lnTo>
                    <a:pt x="22617" y="15955"/>
                  </a:lnTo>
                  <a:lnTo>
                    <a:pt x="22698" y="15619"/>
                  </a:lnTo>
                  <a:lnTo>
                    <a:pt x="22756" y="15272"/>
                  </a:lnTo>
                  <a:lnTo>
                    <a:pt x="22803" y="14913"/>
                  </a:lnTo>
                  <a:lnTo>
                    <a:pt x="22838" y="14565"/>
                  </a:lnTo>
                  <a:lnTo>
                    <a:pt x="22872" y="14217"/>
                  </a:lnTo>
                  <a:lnTo>
                    <a:pt x="22884" y="13870"/>
                  </a:lnTo>
                  <a:lnTo>
                    <a:pt x="22884" y="13511"/>
                  </a:lnTo>
                  <a:lnTo>
                    <a:pt x="22884" y="13163"/>
                  </a:lnTo>
                  <a:lnTo>
                    <a:pt x="22861" y="12804"/>
                  </a:lnTo>
                  <a:lnTo>
                    <a:pt x="22838" y="12456"/>
                  </a:lnTo>
                  <a:lnTo>
                    <a:pt x="22803" y="12109"/>
                  </a:lnTo>
                  <a:lnTo>
                    <a:pt x="22756" y="11749"/>
                  </a:lnTo>
                  <a:lnTo>
                    <a:pt x="22710" y="11402"/>
                  </a:lnTo>
                  <a:lnTo>
                    <a:pt x="22641" y="11054"/>
                  </a:lnTo>
                  <a:lnTo>
                    <a:pt x="22571" y="10707"/>
                  </a:lnTo>
                  <a:lnTo>
                    <a:pt x="22502" y="10359"/>
                  </a:lnTo>
                  <a:lnTo>
                    <a:pt x="22420" y="10012"/>
                  </a:lnTo>
                  <a:lnTo>
                    <a:pt x="22328" y="9676"/>
                  </a:lnTo>
                  <a:lnTo>
                    <a:pt x="22131" y="8992"/>
                  </a:lnTo>
                  <a:lnTo>
                    <a:pt x="21899" y="8332"/>
                  </a:lnTo>
                  <a:lnTo>
                    <a:pt x="21667" y="7671"/>
                  </a:lnTo>
                  <a:lnTo>
                    <a:pt x="21401" y="7034"/>
                  </a:lnTo>
                  <a:lnTo>
                    <a:pt x="21134" y="6408"/>
                  </a:lnTo>
                  <a:lnTo>
                    <a:pt x="20856" y="5806"/>
                  </a:lnTo>
                  <a:lnTo>
                    <a:pt x="20567" y="5215"/>
                  </a:lnTo>
                  <a:lnTo>
                    <a:pt x="20265" y="4659"/>
                  </a:lnTo>
                  <a:lnTo>
                    <a:pt x="19964" y="4114"/>
                  </a:lnTo>
                  <a:lnTo>
                    <a:pt x="19674" y="3593"/>
                  </a:lnTo>
                  <a:lnTo>
                    <a:pt x="19385" y="3106"/>
                  </a:lnTo>
                  <a:lnTo>
                    <a:pt x="19095" y="2643"/>
                  </a:lnTo>
                  <a:lnTo>
                    <a:pt x="18817" y="2214"/>
                  </a:lnTo>
                  <a:lnTo>
                    <a:pt x="18307" y="1461"/>
                  </a:lnTo>
                  <a:lnTo>
                    <a:pt x="17867" y="847"/>
                  </a:lnTo>
                  <a:lnTo>
                    <a:pt x="17519" y="383"/>
                  </a:lnTo>
                  <a:lnTo>
                    <a:pt x="172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4475475" y="613225"/>
              <a:ext cx="515025" cy="538500"/>
            </a:xfrm>
            <a:custGeom>
              <a:rect b="b" l="l" r="r" t="t"/>
              <a:pathLst>
                <a:path extrusionOk="0" h="21540" w="20601">
                  <a:moveTo>
                    <a:pt x="1889" y="0"/>
                  </a:moveTo>
                  <a:lnTo>
                    <a:pt x="0" y="12490"/>
                  </a:lnTo>
                  <a:lnTo>
                    <a:pt x="2769" y="13000"/>
                  </a:lnTo>
                  <a:lnTo>
                    <a:pt x="2804" y="13116"/>
                  </a:lnTo>
                  <a:lnTo>
                    <a:pt x="3024" y="13359"/>
                  </a:lnTo>
                  <a:lnTo>
                    <a:pt x="3302" y="13649"/>
                  </a:lnTo>
                  <a:lnTo>
                    <a:pt x="3673" y="14031"/>
                  </a:lnTo>
                  <a:lnTo>
                    <a:pt x="4148" y="14495"/>
                  </a:lnTo>
                  <a:lnTo>
                    <a:pt x="4727" y="15051"/>
                  </a:lnTo>
                  <a:lnTo>
                    <a:pt x="5411" y="15677"/>
                  </a:lnTo>
                  <a:lnTo>
                    <a:pt x="6187" y="16360"/>
                  </a:lnTo>
                  <a:lnTo>
                    <a:pt x="6778" y="16870"/>
                  </a:lnTo>
                  <a:lnTo>
                    <a:pt x="7044" y="17102"/>
                  </a:lnTo>
                  <a:lnTo>
                    <a:pt x="7276" y="17322"/>
                  </a:lnTo>
                  <a:lnTo>
                    <a:pt x="7496" y="17542"/>
                  </a:lnTo>
                  <a:lnTo>
                    <a:pt x="7693" y="17762"/>
                  </a:lnTo>
                  <a:lnTo>
                    <a:pt x="7879" y="17994"/>
                  </a:lnTo>
                  <a:lnTo>
                    <a:pt x="8041" y="18237"/>
                  </a:lnTo>
                  <a:lnTo>
                    <a:pt x="8192" y="18480"/>
                  </a:lnTo>
                  <a:lnTo>
                    <a:pt x="8319" y="18759"/>
                  </a:lnTo>
                  <a:lnTo>
                    <a:pt x="8435" y="19060"/>
                  </a:lnTo>
                  <a:lnTo>
                    <a:pt x="8539" y="19396"/>
                  </a:lnTo>
                  <a:lnTo>
                    <a:pt x="8632" y="19755"/>
                  </a:lnTo>
                  <a:lnTo>
                    <a:pt x="8725" y="20160"/>
                  </a:lnTo>
                  <a:lnTo>
                    <a:pt x="8794" y="20612"/>
                  </a:lnTo>
                  <a:lnTo>
                    <a:pt x="8864" y="21122"/>
                  </a:lnTo>
                  <a:lnTo>
                    <a:pt x="8875" y="21157"/>
                  </a:lnTo>
                  <a:lnTo>
                    <a:pt x="8898" y="21203"/>
                  </a:lnTo>
                  <a:lnTo>
                    <a:pt x="8933" y="21250"/>
                  </a:lnTo>
                  <a:lnTo>
                    <a:pt x="8979" y="21296"/>
                  </a:lnTo>
                  <a:lnTo>
                    <a:pt x="9037" y="21331"/>
                  </a:lnTo>
                  <a:lnTo>
                    <a:pt x="9107" y="21365"/>
                  </a:lnTo>
                  <a:lnTo>
                    <a:pt x="9281" y="21435"/>
                  </a:lnTo>
                  <a:lnTo>
                    <a:pt x="9466" y="21481"/>
                  </a:lnTo>
                  <a:lnTo>
                    <a:pt x="9686" y="21516"/>
                  </a:lnTo>
                  <a:lnTo>
                    <a:pt x="9918" y="21539"/>
                  </a:lnTo>
                  <a:lnTo>
                    <a:pt x="10173" y="21539"/>
                  </a:lnTo>
                  <a:lnTo>
                    <a:pt x="10416" y="21504"/>
                  </a:lnTo>
                  <a:lnTo>
                    <a:pt x="10544" y="21481"/>
                  </a:lnTo>
                  <a:lnTo>
                    <a:pt x="10671" y="21447"/>
                  </a:lnTo>
                  <a:lnTo>
                    <a:pt x="10787" y="21412"/>
                  </a:lnTo>
                  <a:lnTo>
                    <a:pt x="10903" y="21365"/>
                  </a:lnTo>
                  <a:lnTo>
                    <a:pt x="11019" y="21307"/>
                  </a:lnTo>
                  <a:lnTo>
                    <a:pt x="11134" y="21238"/>
                  </a:lnTo>
                  <a:lnTo>
                    <a:pt x="11239" y="21168"/>
                  </a:lnTo>
                  <a:lnTo>
                    <a:pt x="11343" y="21087"/>
                  </a:lnTo>
                  <a:lnTo>
                    <a:pt x="11436" y="20995"/>
                  </a:lnTo>
                  <a:lnTo>
                    <a:pt x="11517" y="20890"/>
                  </a:lnTo>
                  <a:lnTo>
                    <a:pt x="11598" y="20775"/>
                  </a:lnTo>
                  <a:lnTo>
                    <a:pt x="11667" y="20659"/>
                  </a:lnTo>
                  <a:lnTo>
                    <a:pt x="11725" y="20520"/>
                  </a:lnTo>
                  <a:lnTo>
                    <a:pt x="11772" y="20369"/>
                  </a:lnTo>
                  <a:lnTo>
                    <a:pt x="11818" y="20137"/>
                  </a:lnTo>
                  <a:lnTo>
                    <a:pt x="11864" y="19906"/>
                  </a:lnTo>
                  <a:lnTo>
                    <a:pt x="11899" y="19662"/>
                  </a:lnTo>
                  <a:lnTo>
                    <a:pt x="11922" y="19431"/>
                  </a:lnTo>
                  <a:lnTo>
                    <a:pt x="11934" y="19187"/>
                  </a:lnTo>
                  <a:lnTo>
                    <a:pt x="11946" y="18944"/>
                  </a:lnTo>
                  <a:lnTo>
                    <a:pt x="11934" y="18701"/>
                  </a:lnTo>
                  <a:lnTo>
                    <a:pt x="11922" y="18457"/>
                  </a:lnTo>
                  <a:lnTo>
                    <a:pt x="11899" y="18214"/>
                  </a:lnTo>
                  <a:lnTo>
                    <a:pt x="11876" y="17971"/>
                  </a:lnTo>
                  <a:lnTo>
                    <a:pt x="11806" y="17507"/>
                  </a:lnTo>
                  <a:lnTo>
                    <a:pt x="11714" y="17055"/>
                  </a:lnTo>
                  <a:lnTo>
                    <a:pt x="11609" y="16627"/>
                  </a:lnTo>
                  <a:lnTo>
                    <a:pt x="11494" y="16233"/>
                  </a:lnTo>
                  <a:lnTo>
                    <a:pt x="11389" y="15862"/>
                  </a:lnTo>
                  <a:lnTo>
                    <a:pt x="11273" y="15538"/>
                  </a:lnTo>
                  <a:lnTo>
                    <a:pt x="11169" y="15259"/>
                  </a:lnTo>
                  <a:lnTo>
                    <a:pt x="11007" y="14854"/>
                  </a:lnTo>
                  <a:lnTo>
                    <a:pt x="10937" y="14703"/>
                  </a:lnTo>
                  <a:lnTo>
                    <a:pt x="10775" y="14344"/>
                  </a:lnTo>
                  <a:lnTo>
                    <a:pt x="17484" y="15572"/>
                  </a:lnTo>
                  <a:lnTo>
                    <a:pt x="17646" y="15595"/>
                  </a:lnTo>
                  <a:lnTo>
                    <a:pt x="17808" y="15607"/>
                  </a:lnTo>
                  <a:lnTo>
                    <a:pt x="17970" y="15595"/>
                  </a:lnTo>
                  <a:lnTo>
                    <a:pt x="18121" y="15584"/>
                  </a:lnTo>
                  <a:lnTo>
                    <a:pt x="18272" y="15561"/>
                  </a:lnTo>
                  <a:lnTo>
                    <a:pt x="18422" y="15526"/>
                  </a:lnTo>
                  <a:lnTo>
                    <a:pt x="18573" y="15480"/>
                  </a:lnTo>
                  <a:lnTo>
                    <a:pt x="18712" y="15422"/>
                  </a:lnTo>
                  <a:lnTo>
                    <a:pt x="18839" y="15352"/>
                  </a:lnTo>
                  <a:lnTo>
                    <a:pt x="18967" y="15271"/>
                  </a:lnTo>
                  <a:lnTo>
                    <a:pt x="19083" y="15190"/>
                  </a:lnTo>
                  <a:lnTo>
                    <a:pt x="19199" y="15097"/>
                  </a:lnTo>
                  <a:lnTo>
                    <a:pt x="19291" y="14993"/>
                  </a:lnTo>
                  <a:lnTo>
                    <a:pt x="19384" y="14877"/>
                  </a:lnTo>
                  <a:lnTo>
                    <a:pt x="19465" y="14750"/>
                  </a:lnTo>
                  <a:lnTo>
                    <a:pt x="19546" y="14622"/>
                  </a:lnTo>
                  <a:lnTo>
                    <a:pt x="19604" y="14483"/>
                  </a:lnTo>
                  <a:lnTo>
                    <a:pt x="19639" y="14344"/>
                  </a:lnTo>
                  <a:lnTo>
                    <a:pt x="19674" y="14205"/>
                  </a:lnTo>
                  <a:lnTo>
                    <a:pt x="19697" y="14066"/>
                  </a:lnTo>
                  <a:lnTo>
                    <a:pt x="19697" y="13927"/>
                  </a:lnTo>
                  <a:lnTo>
                    <a:pt x="19685" y="13788"/>
                  </a:lnTo>
                  <a:lnTo>
                    <a:pt x="19662" y="13649"/>
                  </a:lnTo>
                  <a:lnTo>
                    <a:pt x="19627" y="13498"/>
                  </a:lnTo>
                  <a:lnTo>
                    <a:pt x="19581" y="13359"/>
                  </a:lnTo>
                  <a:lnTo>
                    <a:pt x="19523" y="13220"/>
                  </a:lnTo>
                  <a:lnTo>
                    <a:pt x="19453" y="13081"/>
                  </a:lnTo>
                  <a:lnTo>
                    <a:pt x="19361" y="12942"/>
                  </a:lnTo>
                  <a:lnTo>
                    <a:pt x="19268" y="12815"/>
                  </a:lnTo>
                  <a:lnTo>
                    <a:pt x="19152" y="12676"/>
                  </a:lnTo>
                  <a:lnTo>
                    <a:pt x="19036" y="12548"/>
                  </a:lnTo>
                  <a:lnTo>
                    <a:pt x="18897" y="12421"/>
                  </a:lnTo>
                  <a:lnTo>
                    <a:pt x="18561" y="12131"/>
                  </a:lnTo>
                  <a:lnTo>
                    <a:pt x="19013" y="12073"/>
                  </a:lnTo>
                  <a:lnTo>
                    <a:pt x="19210" y="12027"/>
                  </a:lnTo>
                  <a:lnTo>
                    <a:pt x="19395" y="11981"/>
                  </a:lnTo>
                  <a:lnTo>
                    <a:pt x="19558" y="11899"/>
                  </a:lnTo>
                  <a:lnTo>
                    <a:pt x="19708" y="11807"/>
                  </a:lnTo>
                  <a:lnTo>
                    <a:pt x="19836" y="11691"/>
                  </a:lnTo>
                  <a:lnTo>
                    <a:pt x="19952" y="11563"/>
                  </a:lnTo>
                  <a:lnTo>
                    <a:pt x="20033" y="11424"/>
                  </a:lnTo>
                  <a:lnTo>
                    <a:pt x="20102" y="11262"/>
                  </a:lnTo>
                  <a:lnTo>
                    <a:pt x="20125" y="11158"/>
                  </a:lnTo>
                  <a:lnTo>
                    <a:pt x="20149" y="11054"/>
                  </a:lnTo>
                  <a:lnTo>
                    <a:pt x="20149" y="10949"/>
                  </a:lnTo>
                  <a:lnTo>
                    <a:pt x="20149" y="10833"/>
                  </a:lnTo>
                  <a:lnTo>
                    <a:pt x="20137" y="10729"/>
                  </a:lnTo>
                  <a:lnTo>
                    <a:pt x="20114" y="10613"/>
                  </a:lnTo>
                  <a:lnTo>
                    <a:pt x="20091" y="10497"/>
                  </a:lnTo>
                  <a:lnTo>
                    <a:pt x="20044" y="10382"/>
                  </a:lnTo>
                  <a:lnTo>
                    <a:pt x="19998" y="10277"/>
                  </a:lnTo>
                  <a:lnTo>
                    <a:pt x="19940" y="10161"/>
                  </a:lnTo>
                  <a:lnTo>
                    <a:pt x="19882" y="10046"/>
                  </a:lnTo>
                  <a:lnTo>
                    <a:pt x="19801" y="9941"/>
                  </a:lnTo>
                  <a:lnTo>
                    <a:pt x="19720" y="9837"/>
                  </a:lnTo>
                  <a:lnTo>
                    <a:pt x="19627" y="9733"/>
                  </a:lnTo>
                  <a:lnTo>
                    <a:pt x="19535" y="9628"/>
                  </a:lnTo>
                  <a:lnTo>
                    <a:pt x="19430" y="9524"/>
                  </a:lnTo>
                  <a:lnTo>
                    <a:pt x="19071" y="9200"/>
                  </a:lnTo>
                  <a:lnTo>
                    <a:pt x="19546" y="9165"/>
                  </a:lnTo>
                  <a:lnTo>
                    <a:pt x="19639" y="9153"/>
                  </a:lnTo>
                  <a:lnTo>
                    <a:pt x="19731" y="9130"/>
                  </a:lnTo>
                  <a:lnTo>
                    <a:pt x="19813" y="9107"/>
                  </a:lnTo>
                  <a:lnTo>
                    <a:pt x="19882" y="9072"/>
                  </a:lnTo>
                  <a:lnTo>
                    <a:pt x="19952" y="9026"/>
                  </a:lnTo>
                  <a:lnTo>
                    <a:pt x="20021" y="8980"/>
                  </a:lnTo>
                  <a:lnTo>
                    <a:pt x="20125" y="8875"/>
                  </a:lnTo>
                  <a:lnTo>
                    <a:pt x="20207" y="8760"/>
                  </a:lnTo>
                  <a:lnTo>
                    <a:pt x="20276" y="8644"/>
                  </a:lnTo>
                  <a:lnTo>
                    <a:pt x="20322" y="8528"/>
                  </a:lnTo>
                  <a:lnTo>
                    <a:pt x="20357" y="8412"/>
                  </a:lnTo>
                  <a:lnTo>
                    <a:pt x="20392" y="8284"/>
                  </a:lnTo>
                  <a:lnTo>
                    <a:pt x="20415" y="8157"/>
                  </a:lnTo>
                  <a:lnTo>
                    <a:pt x="20427" y="8018"/>
                  </a:lnTo>
                  <a:lnTo>
                    <a:pt x="20427" y="7867"/>
                  </a:lnTo>
                  <a:lnTo>
                    <a:pt x="20415" y="7728"/>
                  </a:lnTo>
                  <a:lnTo>
                    <a:pt x="20404" y="7578"/>
                  </a:lnTo>
                  <a:lnTo>
                    <a:pt x="20380" y="7439"/>
                  </a:lnTo>
                  <a:lnTo>
                    <a:pt x="20334" y="7288"/>
                  </a:lnTo>
                  <a:lnTo>
                    <a:pt x="20299" y="7149"/>
                  </a:lnTo>
                  <a:lnTo>
                    <a:pt x="20241" y="7010"/>
                  </a:lnTo>
                  <a:lnTo>
                    <a:pt x="20172" y="6871"/>
                  </a:lnTo>
                  <a:lnTo>
                    <a:pt x="20091" y="6744"/>
                  </a:lnTo>
                  <a:lnTo>
                    <a:pt x="20010" y="6616"/>
                  </a:lnTo>
                  <a:lnTo>
                    <a:pt x="19917" y="6500"/>
                  </a:lnTo>
                  <a:lnTo>
                    <a:pt x="19801" y="6396"/>
                  </a:lnTo>
                  <a:lnTo>
                    <a:pt x="19685" y="6303"/>
                  </a:lnTo>
                  <a:lnTo>
                    <a:pt x="19430" y="6118"/>
                  </a:lnTo>
                  <a:lnTo>
                    <a:pt x="19708" y="5967"/>
                  </a:lnTo>
                  <a:lnTo>
                    <a:pt x="19882" y="5851"/>
                  </a:lnTo>
                  <a:lnTo>
                    <a:pt x="20067" y="5712"/>
                  </a:lnTo>
                  <a:lnTo>
                    <a:pt x="20230" y="5562"/>
                  </a:lnTo>
                  <a:lnTo>
                    <a:pt x="20369" y="5388"/>
                  </a:lnTo>
                  <a:lnTo>
                    <a:pt x="20427" y="5307"/>
                  </a:lnTo>
                  <a:lnTo>
                    <a:pt x="20485" y="5214"/>
                  </a:lnTo>
                  <a:lnTo>
                    <a:pt x="20519" y="5121"/>
                  </a:lnTo>
                  <a:lnTo>
                    <a:pt x="20554" y="5029"/>
                  </a:lnTo>
                  <a:lnTo>
                    <a:pt x="20589" y="4924"/>
                  </a:lnTo>
                  <a:lnTo>
                    <a:pt x="20600" y="4832"/>
                  </a:lnTo>
                  <a:lnTo>
                    <a:pt x="20600" y="4727"/>
                  </a:lnTo>
                  <a:lnTo>
                    <a:pt x="20589" y="4623"/>
                  </a:lnTo>
                  <a:lnTo>
                    <a:pt x="20566" y="4531"/>
                  </a:lnTo>
                  <a:lnTo>
                    <a:pt x="20531" y="4415"/>
                  </a:lnTo>
                  <a:lnTo>
                    <a:pt x="20473" y="4287"/>
                  </a:lnTo>
                  <a:lnTo>
                    <a:pt x="20392" y="4137"/>
                  </a:lnTo>
                  <a:lnTo>
                    <a:pt x="20299" y="3974"/>
                  </a:lnTo>
                  <a:lnTo>
                    <a:pt x="20172" y="3812"/>
                  </a:lnTo>
                  <a:lnTo>
                    <a:pt x="20033" y="3638"/>
                  </a:lnTo>
                  <a:lnTo>
                    <a:pt x="19847" y="3453"/>
                  </a:lnTo>
                  <a:lnTo>
                    <a:pt x="19639" y="3279"/>
                  </a:lnTo>
                  <a:lnTo>
                    <a:pt x="19395" y="3094"/>
                  </a:lnTo>
                  <a:lnTo>
                    <a:pt x="19117" y="2920"/>
                  </a:lnTo>
                  <a:lnTo>
                    <a:pt x="18805" y="2758"/>
                  </a:lnTo>
                  <a:lnTo>
                    <a:pt x="18642" y="2677"/>
                  </a:lnTo>
                  <a:lnTo>
                    <a:pt x="18457" y="2607"/>
                  </a:lnTo>
                  <a:lnTo>
                    <a:pt x="18260" y="2538"/>
                  </a:lnTo>
                  <a:lnTo>
                    <a:pt x="18063" y="2468"/>
                  </a:lnTo>
                  <a:lnTo>
                    <a:pt x="17855" y="2399"/>
                  </a:lnTo>
                  <a:lnTo>
                    <a:pt x="17623" y="2341"/>
                  </a:lnTo>
                  <a:lnTo>
                    <a:pt x="17391" y="2294"/>
                  </a:lnTo>
                  <a:lnTo>
                    <a:pt x="17136" y="2236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4236200" y="526900"/>
              <a:ext cx="300400" cy="457975"/>
            </a:xfrm>
            <a:custGeom>
              <a:rect b="b" l="l" r="r" t="t"/>
              <a:pathLst>
                <a:path extrusionOk="0" h="18319" w="12016">
                  <a:moveTo>
                    <a:pt x="4183" y="1"/>
                  </a:moveTo>
                  <a:lnTo>
                    <a:pt x="4021" y="12"/>
                  </a:lnTo>
                  <a:lnTo>
                    <a:pt x="3859" y="47"/>
                  </a:lnTo>
                  <a:lnTo>
                    <a:pt x="3697" y="93"/>
                  </a:lnTo>
                  <a:lnTo>
                    <a:pt x="3546" y="151"/>
                  </a:lnTo>
                  <a:lnTo>
                    <a:pt x="3396" y="221"/>
                  </a:lnTo>
                  <a:lnTo>
                    <a:pt x="3256" y="302"/>
                  </a:lnTo>
                  <a:lnTo>
                    <a:pt x="3129" y="406"/>
                  </a:lnTo>
                  <a:lnTo>
                    <a:pt x="3002" y="522"/>
                  </a:lnTo>
                  <a:lnTo>
                    <a:pt x="2897" y="638"/>
                  </a:lnTo>
                  <a:lnTo>
                    <a:pt x="2805" y="777"/>
                  </a:lnTo>
                  <a:lnTo>
                    <a:pt x="2712" y="916"/>
                  </a:lnTo>
                  <a:lnTo>
                    <a:pt x="2642" y="1066"/>
                  </a:lnTo>
                  <a:lnTo>
                    <a:pt x="2596" y="1229"/>
                  </a:lnTo>
                  <a:lnTo>
                    <a:pt x="2550" y="1402"/>
                  </a:lnTo>
                  <a:lnTo>
                    <a:pt x="36" y="15202"/>
                  </a:lnTo>
                  <a:lnTo>
                    <a:pt x="12" y="15376"/>
                  </a:lnTo>
                  <a:lnTo>
                    <a:pt x="1" y="15549"/>
                  </a:lnTo>
                  <a:lnTo>
                    <a:pt x="12" y="15723"/>
                  </a:lnTo>
                  <a:lnTo>
                    <a:pt x="47" y="15885"/>
                  </a:lnTo>
                  <a:lnTo>
                    <a:pt x="93" y="16048"/>
                  </a:lnTo>
                  <a:lnTo>
                    <a:pt x="151" y="16198"/>
                  </a:lnTo>
                  <a:lnTo>
                    <a:pt x="221" y="16337"/>
                  </a:lnTo>
                  <a:lnTo>
                    <a:pt x="302" y="16476"/>
                  </a:lnTo>
                  <a:lnTo>
                    <a:pt x="406" y="16615"/>
                  </a:lnTo>
                  <a:lnTo>
                    <a:pt x="522" y="16731"/>
                  </a:lnTo>
                  <a:lnTo>
                    <a:pt x="638" y="16835"/>
                  </a:lnTo>
                  <a:lnTo>
                    <a:pt x="777" y="16940"/>
                  </a:lnTo>
                  <a:lnTo>
                    <a:pt x="916" y="17021"/>
                  </a:lnTo>
                  <a:lnTo>
                    <a:pt x="1067" y="17090"/>
                  </a:lnTo>
                  <a:lnTo>
                    <a:pt x="1229" y="17148"/>
                  </a:lnTo>
                  <a:lnTo>
                    <a:pt x="1403" y="17183"/>
                  </a:lnTo>
                  <a:lnTo>
                    <a:pt x="7485" y="18295"/>
                  </a:lnTo>
                  <a:lnTo>
                    <a:pt x="7659" y="18319"/>
                  </a:lnTo>
                  <a:lnTo>
                    <a:pt x="7833" y="18319"/>
                  </a:lnTo>
                  <a:lnTo>
                    <a:pt x="7995" y="18307"/>
                  </a:lnTo>
                  <a:lnTo>
                    <a:pt x="8158" y="18284"/>
                  </a:lnTo>
                  <a:lnTo>
                    <a:pt x="8320" y="18237"/>
                  </a:lnTo>
                  <a:lnTo>
                    <a:pt x="8470" y="18179"/>
                  </a:lnTo>
                  <a:lnTo>
                    <a:pt x="8621" y="18110"/>
                  </a:lnTo>
                  <a:lnTo>
                    <a:pt x="8760" y="18017"/>
                  </a:lnTo>
                  <a:lnTo>
                    <a:pt x="8887" y="17925"/>
                  </a:lnTo>
                  <a:lnTo>
                    <a:pt x="9015" y="17809"/>
                  </a:lnTo>
                  <a:lnTo>
                    <a:pt x="9119" y="17693"/>
                  </a:lnTo>
                  <a:lnTo>
                    <a:pt x="9212" y="17554"/>
                  </a:lnTo>
                  <a:lnTo>
                    <a:pt x="9305" y="17415"/>
                  </a:lnTo>
                  <a:lnTo>
                    <a:pt x="9374" y="17264"/>
                  </a:lnTo>
                  <a:lnTo>
                    <a:pt x="9432" y="17102"/>
                  </a:lnTo>
                  <a:lnTo>
                    <a:pt x="9467" y="16928"/>
                  </a:lnTo>
                  <a:lnTo>
                    <a:pt x="11981" y="3117"/>
                  </a:lnTo>
                  <a:lnTo>
                    <a:pt x="12004" y="2943"/>
                  </a:lnTo>
                  <a:lnTo>
                    <a:pt x="12016" y="2781"/>
                  </a:lnTo>
                  <a:lnTo>
                    <a:pt x="12004" y="2607"/>
                  </a:lnTo>
                  <a:lnTo>
                    <a:pt x="11969" y="2445"/>
                  </a:lnTo>
                  <a:lnTo>
                    <a:pt x="11923" y="2283"/>
                  </a:lnTo>
                  <a:lnTo>
                    <a:pt x="11865" y="2132"/>
                  </a:lnTo>
                  <a:lnTo>
                    <a:pt x="11796" y="1982"/>
                  </a:lnTo>
                  <a:lnTo>
                    <a:pt x="11714" y="1843"/>
                  </a:lnTo>
                  <a:lnTo>
                    <a:pt x="11610" y="1715"/>
                  </a:lnTo>
                  <a:lnTo>
                    <a:pt x="11494" y="1599"/>
                  </a:lnTo>
                  <a:lnTo>
                    <a:pt x="11378" y="1484"/>
                  </a:lnTo>
                  <a:lnTo>
                    <a:pt x="11239" y="1391"/>
                  </a:lnTo>
                  <a:lnTo>
                    <a:pt x="11100" y="1310"/>
                  </a:lnTo>
                  <a:lnTo>
                    <a:pt x="10950" y="1240"/>
                  </a:lnTo>
                  <a:lnTo>
                    <a:pt x="10788" y="1182"/>
                  </a:lnTo>
                  <a:lnTo>
                    <a:pt x="10614" y="1136"/>
                  </a:lnTo>
                  <a:lnTo>
                    <a:pt x="4531" y="35"/>
                  </a:lnTo>
                  <a:lnTo>
                    <a:pt x="4357" y="12"/>
                  </a:lnTo>
                  <a:lnTo>
                    <a:pt x="4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3105675" y="4899875"/>
              <a:ext cx="1377625" cy="577000"/>
            </a:xfrm>
            <a:custGeom>
              <a:rect b="b" l="l" r="r" t="t"/>
              <a:pathLst>
                <a:path extrusionOk="0" h="23080" w="55105">
                  <a:moveTo>
                    <a:pt x="53216" y="0"/>
                  </a:moveTo>
                  <a:lnTo>
                    <a:pt x="1727" y="3661"/>
                  </a:lnTo>
                  <a:lnTo>
                    <a:pt x="0" y="23080"/>
                  </a:lnTo>
                  <a:lnTo>
                    <a:pt x="55105" y="23080"/>
                  </a:lnTo>
                  <a:lnTo>
                    <a:pt x="532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3168250" y="1691900"/>
              <a:ext cx="1398200" cy="2039500"/>
            </a:xfrm>
            <a:custGeom>
              <a:rect b="b" l="l" r="r" t="t"/>
              <a:pathLst>
                <a:path extrusionOk="0" h="81580" w="55928">
                  <a:moveTo>
                    <a:pt x="32256" y="1"/>
                  </a:moveTo>
                  <a:lnTo>
                    <a:pt x="31758" y="12"/>
                  </a:lnTo>
                  <a:lnTo>
                    <a:pt x="31260" y="35"/>
                  </a:lnTo>
                  <a:lnTo>
                    <a:pt x="30762" y="70"/>
                  </a:lnTo>
                  <a:lnTo>
                    <a:pt x="30263" y="128"/>
                  </a:lnTo>
                  <a:lnTo>
                    <a:pt x="29765" y="209"/>
                  </a:lnTo>
                  <a:lnTo>
                    <a:pt x="29279" y="302"/>
                  </a:lnTo>
                  <a:lnTo>
                    <a:pt x="28792" y="406"/>
                  </a:lnTo>
                  <a:lnTo>
                    <a:pt x="28305" y="534"/>
                  </a:lnTo>
                  <a:lnTo>
                    <a:pt x="27819" y="684"/>
                  </a:lnTo>
                  <a:lnTo>
                    <a:pt x="27344" y="835"/>
                  </a:lnTo>
                  <a:lnTo>
                    <a:pt x="26880" y="1009"/>
                  </a:lnTo>
                  <a:lnTo>
                    <a:pt x="26405" y="1206"/>
                  </a:lnTo>
                  <a:lnTo>
                    <a:pt x="25953" y="1414"/>
                  </a:lnTo>
                  <a:lnTo>
                    <a:pt x="25502" y="1634"/>
                  </a:lnTo>
                  <a:lnTo>
                    <a:pt x="25050" y="1866"/>
                  </a:lnTo>
                  <a:lnTo>
                    <a:pt x="24621" y="2121"/>
                  </a:lnTo>
                  <a:lnTo>
                    <a:pt x="24192" y="2376"/>
                  </a:lnTo>
                  <a:lnTo>
                    <a:pt x="23764" y="2654"/>
                  </a:lnTo>
                  <a:lnTo>
                    <a:pt x="23358" y="2944"/>
                  </a:lnTo>
                  <a:lnTo>
                    <a:pt x="22953" y="3256"/>
                  </a:lnTo>
                  <a:lnTo>
                    <a:pt x="22559" y="3569"/>
                  </a:lnTo>
                  <a:lnTo>
                    <a:pt x="22176" y="3894"/>
                  </a:lnTo>
                  <a:lnTo>
                    <a:pt x="21805" y="4241"/>
                  </a:lnTo>
                  <a:lnTo>
                    <a:pt x="21458" y="4600"/>
                  </a:lnTo>
                  <a:lnTo>
                    <a:pt x="21110" y="4960"/>
                  </a:lnTo>
                  <a:lnTo>
                    <a:pt x="20774" y="5342"/>
                  </a:lnTo>
                  <a:lnTo>
                    <a:pt x="20450" y="5724"/>
                  </a:lnTo>
                  <a:lnTo>
                    <a:pt x="20149" y="6118"/>
                  </a:lnTo>
                  <a:lnTo>
                    <a:pt x="19847" y="6535"/>
                  </a:lnTo>
                  <a:lnTo>
                    <a:pt x="19558" y="6976"/>
                  </a:lnTo>
                  <a:lnTo>
                    <a:pt x="19280" y="7416"/>
                  </a:lnTo>
                  <a:lnTo>
                    <a:pt x="19002" y="7879"/>
                  </a:lnTo>
                  <a:lnTo>
                    <a:pt x="18747" y="8331"/>
                  </a:lnTo>
                  <a:lnTo>
                    <a:pt x="18225" y="9270"/>
                  </a:lnTo>
                  <a:lnTo>
                    <a:pt x="17716" y="10197"/>
                  </a:lnTo>
                  <a:lnTo>
                    <a:pt x="17461" y="10660"/>
                  </a:lnTo>
                  <a:lnTo>
                    <a:pt x="17194" y="11112"/>
                  </a:lnTo>
                  <a:lnTo>
                    <a:pt x="16928" y="11564"/>
                  </a:lnTo>
                  <a:lnTo>
                    <a:pt x="16638" y="12016"/>
                  </a:lnTo>
                  <a:lnTo>
                    <a:pt x="16337" y="12444"/>
                  </a:lnTo>
                  <a:lnTo>
                    <a:pt x="16036" y="12873"/>
                  </a:lnTo>
                  <a:lnTo>
                    <a:pt x="15699" y="13279"/>
                  </a:lnTo>
                  <a:lnTo>
                    <a:pt x="15352" y="13673"/>
                  </a:lnTo>
                  <a:lnTo>
                    <a:pt x="15143" y="13893"/>
                  </a:lnTo>
                  <a:lnTo>
                    <a:pt x="14935" y="14101"/>
                  </a:lnTo>
                  <a:lnTo>
                    <a:pt x="14715" y="14310"/>
                  </a:lnTo>
                  <a:lnTo>
                    <a:pt x="14495" y="14507"/>
                  </a:lnTo>
                  <a:lnTo>
                    <a:pt x="14031" y="14901"/>
                  </a:lnTo>
                  <a:lnTo>
                    <a:pt x="13568" y="15271"/>
                  </a:lnTo>
                  <a:lnTo>
                    <a:pt x="13081" y="15642"/>
                  </a:lnTo>
                  <a:lnTo>
                    <a:pt x="12594" y="16001"/>
                  </a:lnTo>
                  <a:lnTo>
                    <a:pt x="11610" y="16697"/>
                  </a:lnTo>
                  <a:lnTo>
                    <a:pt x="11123" y="17056"/>
                  </a:lnTo>
                  <a:lnTo>
                    <a:pt x="10636" y="17415"/>
                  </a:lnTo>
                  <a:lnTo>
                    <a:pt x="10173" y="17797"/>
                  </a:lnTo>
                  <a:lnTo>
                    <a:pt x="9709" y="18180"/>
                  </a:lnTo>
                  <a:lnTo>
                    <a:pt x="9489" y="18377"/>
                  </a:lnTo>
                  <a:lnTo>
                    <a:pt x="9281" y="18585"/>
                  </a:lnTo>
                  <a:lnTo>
                    <a:pt x="9061" y="18794"/>
                  </a:lnTo>
                  <a:lnTo>
                    <a:pt x="8864" y="19002"/>
                  </a:lnTo>
                  <a:lnTo>
                    <a:pt x="8655" y="19222"/>
                  </a:lnTo>
                  <a:lnTo>
                    <a:pt x="8470" y="19454"/>
                  </a:lnTo>
                  <a:lnTo>
                    <a:pt x="8284" y="19686"/>
                  </a:lnTo>
                  <a:lnTo>
                    <a:pt x="8110" y="19929"/>
                  </a:lnTo>
                  <a:lnTo>
                    <a:pt x="7890" y="20242"/>
                  </a:lnTo>
                  <a:lnTo>
                    <a:pt x="7693" y="20566"/>
                  </a:lnTo>
                  <a:lnTo>
                    <a:pt x="7508" y="20902"/>
                  </a:lnTo>
                  <a:lnTo>
                    <a:pt x="7346" y="21238"/>
                  </a:lnTo>
                  <a:lnTo>
                    <a:pt x="7195" y="21574"/>
                  </a:lnTo>
                  <a:lnTo>
                    <a:pt x="7056" y="21922"/>
                  </a:lnTo>
                  <a:lnTo>
                    <a:pt x="6940" y="22281"/>
                  </a:lnTo>
                  <a:lnTo>
                    <a:pt x="6824" y="22640"/>
                  </a:lnTo>
                  <a:lnTo>
                    <a:pt x="6732" y="23000"/>
                  </a:lnTo>
                  <a:lnTo>
                    <a:pt x="6651" y="23359"/>
                  </a:lnTo>
                  <a:lnTo>
                    <a:pt x="6581" y="23729"/>
                  </a:lnTo>
                  <a:lnTo>
                    <a:pt x="6523" y="24112"/>
                  </a:lnTo>
                  <a:lnTo>
                    <a:pt x="6477" y="24483"/>
                  </a:lnTo>
                  <a:lnTo>
                    <a:pt x="6442" y="24865"/>
                  </a:lnTo>
                  <a:lnTo>
                    <a:pt x="6419" y="25247"/>
                  </a:lnTo>
                  <a:lnTo>
                    <a:pt x="6407" y="25630"/>
                  </a:lnTo>
                  <a:lnTo>
                    <a:pt x="6396" y="26012"/>
                  </a:lnTo>
                  <a:lnTo>
                    <a:pt x="6407" y="26406"/>
                  </a:lnTo>
                  <a:lnTo>
                    <a:pt x="6419" y="26788"/>
                  </a:lnTo>
                  <a:lnTo>
                    <a:pt x="6442" y="27182"/>
                  </a:lnTo>
                  <a:lnTo>
                    <a:pt x="6477" y="27576"/>
                  </a:lnTo>
                  <a:lnTo>
                    <a:pt x="6512" y="27958"/>
                  </a:lnTo>
                  <a:lnTo>
                    <a:pt x="6604" y="28746"/>
                  </a:lnTo>
                  <a:lnTo>
                    <a:pt x="6732" y="29523"/>
                  </a:lnTo>
                  <a:lnTo>
                    <a:pt x="6871" y="30299"/>
                  </a:lnTo>
                  <a:lnTo>
                    <a:pt x="7045" y="31052"/>
                  </a:lnTo>
                  <a:lnTo>
                    <a:pt x="7218" y="31805"/>
                  </a:lnTo>
                  <a:lnTo>
                    <a:pt x="7601" y="33311"/>
                  </a:lnTo>
                  <a:lnTo>
                    <a:pt x="7983" y="34818"/>
                  </a:lnTo>
                  <a:lnTo>
                    <a:pt x="8168" y="35582"/>
                  </a:lnTo>
                  <a:lnTo>
                    <a:pt x="8342" y="36335"/>
                  </a:lnTo>
                  <a:lnTo>
                    <a:pt x="8504" y="37100"/>
                  </a:lnTo>
                  <a:lnTo>
                    <a:pt x="8643" y="37853"/>
                  </a:lnTo>
                  <a:lnTo>
                    <a:pt x="8759" y="38618"/>
                  </a:lnTo>
                  <a:lnTo>
                    <a:pt x="8806" y="39000"/>
                  </a:lnTo>
                  <a:lnTo>
                    <a:pt x="8852" y="39371"/>
                  </a:lnTo>
                  <a:lnTo>
                    <a:pt x="8887" y="39753"/>
                  </a:lnTo>
                  <a:lnTo>
                    <a:pt x="8910" y="40136"/>
                  </a:lnTo>
                  <a:lnTo>
                    <a:pt x="8922" y="40518"/>
                  </a:lnTo>
                  <a:lnTo>
                    <a:pt x="8933" y="40889"/>
                  </a:lnTo>
                  <a:lnTo>
                    <a:pt x="8933" y="41271"/>
                  </a:lnTo>
                  <a:lnTo>
                    <a:pt x="8922" y="41653"/>
                  </a:lnTo>
                  <a:lnTo>
                    <a:pt x="8898" y="42024"/>
                  </a:lnTo>
                  <a:lnTo>
                    <a:pt x="8864" y="42407"/>
                  </a:lnTo>
                  <a:lnTo>
                    <a:pt x="8817" y="42777"/>
                  </a:lnTo>
                  <a:lnTo>
                    <a:pt x="8759" y="43160"/>
                  </a:lnTo>
                  <a:lnTo>
                    <a:pt x="8690" y="43530"/>
                  </a:lnTo>
                  <a:lnTo>
                    <a:pt x="8597" y="43901"/>
                  </a:lnTo>
                  <a:lnTo>
                    <a:pt x="8516" y="44202"/>
                  </a:lnTo>
                  <a:lnTo>
                    <a:pt x="8412" y="44504"/>
                  </a:lnTo>
                  <a:lnTo>
                    <a:pt x="8284" y="44793"/>
                  </a:lnTo>
                  <a:lnTo>
                    <a:pt x="8134" y="45095"/>
                  </a:lnTo>
                  <a:lnTo>
                    <a:pt x="7971" y="45384"/>
                  </a:lnTo>
                  <a:lnTo>
                    <a:pt x="7786" y="45674"/>
                  </a:lnTo>
                  <a:lnTo>
                    <a:pt x="7589" y="45964"/>
                  </a:lnTo>
                  <a:lnTo>
                    <a:pt x="7369" y="46253"/>
                  </a:lnTo>
                  <a:lnTo>
                    <a:pt x="7149" y="46543"/>
                  </a:lnTo>
                  <a:lnTo>
                    <a:pt x="6905" y="46833"/>
                  </a:lnTo>
                  <a:lnTo>
                    <a:pt x="6662" y="47111"/>
                  </a:lnTo>
                  <a:lnTo>
                    <a:pt x="6407" y="47400"/>
                  </a:lnTo>
                  <a:lnTo>
                    <a:pt x="5874" y="47968"/>
                  </a:lnTo>
                  <a:lnTo>
                    <a:pt x="5330" y="48536"/>
                  </a:lnTo>
                  <a:lnTo>
                    <a:pt x="4241" y="49671"/>
                  </a:lnTo>
                  <a:lnTo>
                    <a:pt x="3708" y="50227"/>
                  </a:lnTo>
                  <a:lnTo>
                    <a:pt x="3209" y="50795"/>
                  </a:lnTo>
                  <a:lnTo>
                    <a:pt x="2966" y="51073"/>
                  </a:lnTo>
                  <a:lnTo>
                    <a:pt x="2746" y="51363"/>
                  </a:lnTo>
                  <a:lnTo>
                    <a:pt x="2537" y="51641"/>
                  </a:lnTo>
                  <a:lnTo>
                    <a:pt x="2340" y="51919"/>
                  </a:lnTo>
                  <a:lnTo>
                    <a:pt x="2155" y="52209"/>
                  </a:lnTo>
                  <a:lnTo>
                    <a:pt x="1993" y="52487"/>
                  </a:lnTo>
                  <a:lnTo>
                    <a:pt x="1842" y="52776"/>
                  </a:lnTo>
                  <a:lnTo>
                    <a:pt x="1726" y="53066"/>
                  </a:lnTo>
                  <a:lnTo>
                    <a:pt x="1518" y="53587"/>
                  </a:lnTo>
                  <a:lnTo>
                    <a:pt x="1321" y="54132"/>
                  </a:lnTo>
                  <a:lnTo>
                    <a:pt x="1147" y="54688"/>
                  </a:lnTo>
                  <a:lnTo>
                    <a:pt x="973" y="55267"/>
                  </a:lnTo>
                  <a:lnTo>
                    <a:pt x="811" y="55858"/>
                  </a:lnTo>
                  <a:lnTo>
                    <a:pt x="660" y="56449"/>
                  </a:lnTo>
                  <a:lnTo>
                    <a:pt x="533" y="57063"/>
                  </a:lnTo>
                  <a:lnTo>
                    <a:pt x="406" y="57677"/>
                  </a:lnTo>
                  <a:lnTo>
                    <a:pt x="301" y="58303"/>
                  </a:lnTo>
                  <a:lnTo>
                    <a:pt x="209" y="58940"/>
                  </a:lnTo>
                  <a:lnTo>
                    <a:pt x="139" y="59577"/>
                  </a:lnTo>
                  <a:lnTo>
                    <a:pt x="81" y="60215"/>
                  </a:lnTo>
                  <a:lnTo>
                    <a:pt x="35" y="60852"/>
                  </a:lnTo>
                  <a:lnTo>
                    <a:pt x="0" y="61501"/>
                  </a:lnTo>
                  <a:lnTo>
                    <a:pt x="0" y="62138"/>
                  </a:lnTo>
                  <a:lnTo>
                    <a:pt x="0" y="62787"/>
                  </a:lnTo>
                  <a:lnTo>
                    <a:pt x="35" y="63424"/>
                  </a:lnTo>
                  <a:lnTo>
                    <a:pt x="70" y="64050"/>
                  </a:lnTo>
                  <a:lnTo>
                    <a:pt x="139" y="64675"/>
                  </a:lnTo>
                  <a:lnTo>
                    <a:pt x="220" y="65290"/>
                  </a:lnTo>
                  <a:lnTo>
                    <a:pt x="336" y="65904"/>
                  </a:lnTo>
                  <a:lnTo>
                    <a:pt x="464" y="66506"/>
                  </a:lnTo>
                  <a:lnTo>
                    <a:pt x="603" y="67085"/>
                  </a:lnTo>
                  <a:lnTo>
                    <a:pt x="776" y="67665"/>
                  </a:lnTo>
                  <a:lnTo>
                    <a:pt x="973" y="68221"/>
                  </a:lnTo>
                  <a:lnTo>
                    <a:pt x="1078" y="68499"/>
                  </a:lnTo>
                  <a:lnTo>
                    <a:pt x="1193" y="68765"/>
                  </a:lnTo>
                  <a:lnTo>
                    <a:pt x="1309" y="69032"/>
                  </a:lnTo>
                  <a:lnTo>
                    <a:pt x="1437" y="69287"/>
                  </a:lnTo>
                  <a:lnTo>
                    <a:pt x="1564" y="69553"/>
                  </a:lnTo>
                  <a:lnTo>
                    <a:pt x="1703" y="69797"/>
                  </a:lnTo>
                  <a:lnTo>
                    <a:pt x="1842" y="70052"/>
                  </a:lnTo>
                  <a:lnTo>
                    <a:pt x="1993" y="70283"/>
                  </a:lnTo>
                  <a:lnTo>
                    <a:pt x="2144" y="70527"/>
                  </a:lnTo>
                  <a:lnTo>
                    <a:pt x="2306" y="70758"/>
                  </a:lnTo>
                  <a:lnTo>
                    <a:pt x="2468" y="70978"/>
                  </a:lnTo>
                  <a:lnTo>
                    <a:pt x="2642" y="71199"/>
                  </a:lnTo>
                  <a:lnTo>
                    <a:pt x="2827" y="71407"/>
                  </a:lnTo>
                  <a:lnTo>
                    <a:pt x="3012" y="71616"/>
                  </a:lnTo>
                  <a:lnTo>
                    <a:pt x="17217" y="76748"/>
                  </a:lnTo>
                  <a:lnTo>
                    <a:pt x="17658" y="77050"/>
                  </a:lnTo>
                  <a:lnTo>
                    <a:pt x="18098" y="77351"/>
                  </a:lnTo>
                  <a:lnTo>
                    <a:pt x="18538" y="77629"/>
                  </a:lnTo>
                  <a:lnTo>
                    <a:pt x="19002" y="77919"/>
                  </a:lnTo>
                  <a:lnTo>
                    <a:pt x="19453" y="78185"/>
                  </a:lnTo>
                  <a:lnTo>
                    <a:pt x="19917" y="78452"/>
                  </a:lnTo>
                  <a:lnTo>
                    <a:pt x="20392" y="78706"/>
                  </a:lnTo>
                  <a:lnTo>
                    <a:pt x="20867" y="78950"/>
                  </a:lnTo>
                  <a:lnTo>
                    <a:pt x="21342" y="79182"/>
                  </a:lnTo>
                  <a:lnTo>
                    <a:pt x="21829" y="79402"/>
                  </a:lnTo>
                  <a:lnTo>
                    <a:pt x="22315" y="79622"/>
                  </a:lnTo>
                  <a:lnTo>
                    <a:pt x="22802" y="79830"/>
                  </a:lnTo>
                  <a:lnTo>
                    <a:pt x="23300" y="80027"/>
                  </a:lnTo>
                  <a:lnTo>
                    <a:pt x="23798" y="80201"/>
                  </a:lnTo>
                  <a:lnTo>
                    <a:pt x="24297" y="80387"/>
                  </a:lnTo>
                  <a:lnTo>
                    <a:pt x="24806" y="80549"/>
                  </a:lnTo>
                  <a:lnTo>
                    <a:pt x="25316" y="80699"/>
                  </a:lnTo>
                  <a:lnTo>
                    <a:pt x="25826" y="80838"/>
                  </a:lnTo>
                  <a:lnTo>
                    <a:pt x="26336" y="80966"/>
                  </a:lnTo>
                  <a:lnTo>
                    <a:pt x="26857" y="81082"/>
                  </a:lnTo>
                  <a:lnTo>
                    <a:pt x="27367" y="81186"/>
                  </a:lnTo>
                  <a:lnTo>
                    <a:pt x="27888" y="81279"/>
                  </a:lnTo>
                  <a:lnTo>
                    <a:pt x="28410" y="81371"/>
                  </a:lnTo>
                  <a:lnTo>
                    <a:pt x="28943" y="81429"/>
                  </a:lnTo>
                  <a:lnTo>
                    <a:pt x="29464" y="81487"/>
                  </a:lnTo>
                  <a:lnTo>
                    <a:pt x="29985" y="81534"/>
                  </a:lnTo>
                  <a:lnTo>
                    <a:pt x="30518" y="81568"/>
                  </a:lnTo>
                  <a:lnTo>
                    <a:pt x="31051" y="81580"/>
                  </a:lnTo>
                  <a:lnTo>
                    <a:pt x="31573" y="81580"/>
                  </a:lnTo>
                  <a:lnTo>
                    <a:pt x="32106" y="81568"/>
                  </a:lnTo>
                  <a:lnTo>
                    <a:pt x="32627" y="81545"/>
                  </a:lnTo>
                  <a:lnTo>
                    <a:pt x="33160" y="81510"/>
                  </a:lnTo>
                  <a:lnTo>
                    <a:pt x="33693" y="81452"/>
                  </a:lnTo>
                  <a:lnTo>
                    <a:pt x="34214" y="81383"/>
                  </a:lnTo>
                  <a:lnTo>
                    <a:pt x="34747" y="81302"/>
                  </a:lnTo>
                  <a:lnTo>
                    <a:pt x="35269" y="81198"/>
                  </a:lnTo>
                  <a:lnTo>
                    <a:pt x="35790" y="81082"/>
                  </a:lnTo>
                  <a:lnTo>
                    <a:pt x="36300" y="80954"/>
                  </a:lnTo>
                  <a:lnTo>
                    <a:pt x="36821" y="80815"/>
                  </a:lnTo>
                  <a:lnTo>
                    <a:pt x="37331" y="80653"/>
                  </a:lnTo>
                  <a:lnTo>
                    <a:pt x="37829" y="80479"/>
                  </a:lnTo>
                  <a:lnTo>
                    <a:pt x="38328" y="80294"/>
                  </a:lnTo>
                  <a:lnTo>
                    <a:pt x="38826" y="80085"/>
                  </a:lnTo>
                  <a:lnTo>
                    <a:pt x="39312" y="79877"/>
                  </a:lnTo>
                  <a:lnTo>
                    <a:pt x="39787" y="79645"/>
                  </a:lnTo>
                  <a:lnTo>
                    <a:pt x="40262" y="79402"/>
                  </a:lnTo>
                  <a:lnTo>
                    <a:pt x="40726" y="79147"/>
                  </a:lnTo>
                  <a:lnTo>
                    <a:pt x="41189" y="78869"/>
                  </a:lnTo>
                  <a:lnTo>
                    <a:pt x="41630" y="78591"/>
                  </a:lnTo>
                  <a:lnTo>
                    <a:pt x="42070" y="78289"/>
                  </a:lnTo>
                  <a:lnTo>
                    <a:pt x="42499" y="77988"/>
                  </a:lnTo>
                  <a:lnTo>
                    <a:pt x="42916" y="77664"/>
                  </a:lnTo>
                  <a:lnTo>
                    <a:pt x="43333" y="77328"/>
                  </a:lnTo>
                  <a:lnTo>
                    <a:pt x="43727" y="76980"/>
                  </a:lnTo>
                  <a:lnTo>
                    <a:pt x="44109" y="76621"/>
                  </a:lnTo>
                  <a:lnTo>
                    <a:pt x="44480" y="76250"/>
                  </a:lnTo>
                  <a:lnTo>
                    <a:pt x="44851" y="75868"/>
                  </a:lnTo>
                  <a:lnTo>
                    <a:pt x="45198" y="75474"/>
                  </a:lnTo>
                  <a:lnTo>
                    <a:pt x="45523" y="75057"/>
                  </a:lnTo>
                  <a:lnTo>
                    <a:pt x="45847" y="74640"/>
                  </a:lnTo>
                  <a:lnTo>
                    <a:pt x="46148" y="74211"/>
                  </a:lnTo>
                  <a:lnTo>
                    <a:pt x="46438" y="73771"/>
                  </a:lnTo>
                  <a:lnTo>
                    <a:pt x="46716" y="73319"/>
                  </a:lnTo>
                  <a:lnTo>
                    <a:pt x="46971" y="72855"/>
                  </a:lnTo>
                  <a:lnTo>
                    <a:pt x="47237" y="72334"/>
                  </a:lnTo>
                  <a:lnTo>
                    <a:pt x="47481" y="71789"/>
                  </a:lnTo>
                  <a:lnTo>
                    <a:pt x="47712" y="71245"/>
                  </a:lnTo>
                  <a:lnTo>
                    <a:pt x="47921" y="70700"/>
                  </a:lnTo>
                  <a:lnTo>
                    <a:pt x="48106" y="70144"/>
                  </a:lnTo>
                  <a:lnTo>
                    <a:pt x="48280" y="69576"/>
                  </a:lnTo>
                  <a:lnTo>
                    <a:pt x="48442" y="69009"/>
                  </a:lnTo>
                  <a:lnTo>
                    <a:pt x="48581" y="68429"/>
                  </a:lnTo>
                  <a:lnTo>
                    <a:pt x="48709" y="67862"/>
                  </a:lnTo>
                  <a:lnTo>
                    <a:pt x="48825" y="67271"/>
                  </a:lnTo>
                  <a:lnTo>
                    <a:pt x="48917" y="66691"/>
                  </a:lnTo>
                  <a:lnTo>
                    <a:pt x="49010" y="66101"/>
                  </a:lnTo>
                  <a:lnTo>
                    <a:pt x="49091" y="65510"/>
                  </a:lnTo>
                  <a:lnTo>
                    <a:pt x="49161" y="64919"/>
                  </a:lnTo>
                  <a:lnTo>
                    <a:pt x="49219" y="64328"/>
                  </a:lnTo>
                  <a:lnTo>
                    <a:pt x="49265" y="63749"/>
                  </a:lnTo>
                  <a:lnTo>
                    <a:pt x="49346" y="62659"/>
                  </a:lnTo>
                  <a:lnTo>
                    <a:pt x="49404" y="61582"/>
                  </a:lnTo>
                  <a:lnTo>
                    <a:pt x="49485" y="60493"/>
                  </a:lnTo>
                  <a:lnTo>
                    <a:pt x="49520" y="59948"/>
                  </a:lnTo>
                  <a:lnTo>
                    <a:pt x="49578" y="59415"/>
                  </a:lnTo>
                  <a:lnTo>
                    <a:pt x="49636" y="58871"/>
                  </a:lnTo>
                  <a:lnTo>
                    <a:pt x="49694" y="58338"/>
                  </a:lnTo>
                  <a:lnTo>
                    <a:pt x="49775" y="57805"/>
                  </a:lnTo>
                  <a:lnTo>
                    <a:pt x="49867" y="57272"/>
                  </a:lnTo>
                  <a:lnTo>
                    <a:pt x="49972" y="56750"/>
                  </a:lnTo>
                  <a:lnTo>
                    <a:pt x="50099" y="56229"/>
                  </a:lnTo>
                  <a:lnTo>
                    <a:pt x="50250" y="55708"/>
                  </a:lnTo>
                  <a:lnTo>
                    <a:pt x="50412" y="55198"/>
                  </a:lnTo>
                  <a:lnTo>
                    <a:pt x="50539" y="54827"/>
                  </a:lnTo>
                  <a:lnTo>
                    <a:pt x="50679" y="54456"/>
                  </a:lnTo>
                  <a:lnTo>
                    <a:pt x="50829" y="54097"/>
                  </a:lnTo>
                  <a:lnTo>
                    <a:pt x="50991" y="53726"/>
                  </a:lnTo>
                  <a:lnTo>
                    <a:pt x="51165" y="53379"/>
                  </a:lnTo>
                  <a:lnTo>
                    <a:pt x="51339" y="53020"/>
                  </a:lnTo>
                  <a:lnTo>
                    <a:pt x="51710" y="52324"/>
                  </a:lnTo>
                  <a:lnTo>
                    <a:pt x="52092" y="51629"/>
                  </a:lnTo>
                  <a:lnTo>
                    <a:pt x="52498" y="50946"/>
                  </a:lnTo>
                  <a:lnTo>
                    <a:pt x="53309" y="49579"/>
                  </a:lnTo>
                  <a:lnTo>
                    <a:pt x="53703" y="48895"/>
                  </a:lnTo>
                  <a:lnTo>
                    <a:pt x="54085" y="48200"/>
                  </a:lnTo>
                  <a:lnTo>
                    <a:pt x="54456" y="47505"/>
                  </a:lnTo>
                  <a:lnTo>
                    <a:pt x="54629" y="47157"/>
                  </a:lnTo>
                  <a:lnTo>
                    <a:pt x="54792" y="46798"/>
                  </a:lnTo>
                  <a:lnTo>
                    <a:pt x="54954" y="46439"/>
                  </a:lnTo>
                  <a:lnTo>
                    <a:pt x="55093" y="46079"/>
                  </a:lnTo>
                  <a:lnTo>
                    <a:pt x="55232" y="45720"/>
                  </a:lnTo>
                  <a:lnTo>
                    <a:pt x="55359" y="45350"/>
                  </a:lnTo>
                  <a:lnTo>
                    <a:pt x="55475" y="44979"/>
                  </a:lnTo>
                  <a:lnTo>
                    <a:pt x="55580" y="44608"/>
                  </a:lnTo>
                  <a:lnTo>
                    <a:pt x="55672" y="44226"/>
                  </a:lnTo>
                  <a:lnTo>
                    <a:pt x="55753" y="43843"/>
                  </a:lnTo>
                  <a:lnTo>
                    <a:pt x="55823" y="43415"/>
                  </a:lnTo>
                  <a:lnTo>
                    <a:pt x="55869" y="42974"/>
                  </a:lnTo>
                  <a:lnTo>
                    <a:pt x="55904" y="42546"/>
                  </a:lnTo>
                  <a:lnTo>
                    <a:pt x="55927" y="42117"/>
                  </a:lnTo>
                  <a:lnTo>
                    <a:pt x="55927" y="41688"/>
                  </a:lnTo>
                  <a:lnTo>
                    <a:pt x="55916" y="41260"/>
                  </a:lnTo>
                  <a:lnTo>
                    <a:pt x="55892" y="40819"/>
                  </a:lnTo>
                  <a:lnTo>
                    <a:pt x="55858" y="40391"/>
                  </a:lnTo>
                  <a:lnTo>
                    <a:pt x="55811" y="39962"/>
                  </a:lnTo>
                  <a:lnTo>
                    <a:pt x="55753" y="39533"/>
                  </a:lnTo>
                  <a:lnTo>
                    <a:pt x="55684" y="39104"/>
                  </a:lnTo>
                  <a:lnTo>
                    <a:pt x="55614" y="38664"/>
                  </a:lnTo>
                  <a:lnTo>
                    <a:pt x="55452" y="37807"/>
                  </a:lnTo>
                  <a:lnTo>
                    <a:pt x="55267" y="36938"/>
                  </a:lnTo>
                  <a:lnTo>
                    <a:pt x="54884" y="35211"/>
                  </a:lnTo>
                  <a:lnTo>
                    <a:pt x="54711" y="34343"/>
                  </a:lnTo>
                  <a:lnTo>
                    <a:pt x="54537" y="33474"/>
                  </a:lnTo>
                  <a:lnTo>
                    <a:pt x="54467" y="33033"/>
                  </a:lnTo>
                  <a:lnTo>
                    <a:pt x="54398" y="32605"/>
                  </a:lnTo>
                  <a:lnTo>
                    <a:pt x="54340" y="32164"/>
                  </a:lnTo>
                  <a:lnTo>
                    <a:pt x="54293" y="31736"/>
                  </a:lnTo>
                  <a:lnTo>
                    <a:pt x="54259" y="31295"/>
                  </a:lnTo>
                  <a:lnTo>
                    <a:pt x="54236" y="30855"/>
                  </a:lnTo>
                  <a:lnTo>
                    <a:pt x="54212" y="30415"/>
                  </a:lnTo>
                  <a:lnTo>
                    <a:pt x="54212" y="29986"/>
                  </a:lnTo>
                  <a:lnTo>
                    <a:pt x="54236" y="29453"/>
                  </a:lnTo>
                  <a:lnTo>
                    <a:pt x="54270" y="28932"/>
                  </a:lnTo>
                  <a:lnTo>
                    <a:pt x="54328" y="28410"/>
                  </a:lnTo>
                  <a:lnTo>
                    <a:pt x="54398" y="27901"/>
                  </a:lnTo>
                  <a:lnTo>
                    <a:pt x="54479" y="27379"/>
                  </a:lnTo>
                  <a:lnTo>
                    <a:pt x="54560" y="26858"/>
                  </a:lnTo>
                  <a:lnTo>
                    <a:pt x="54745" y="25827"/>
                  </a:lnTo>
                  <a:lnTo>
                    <a:pt x="54942" y="24784"/>
                  </a:lnTo>
                  <a:lnTo>
                    <a:pt x="55035" y="24274"/>
                  </a:lnTo>
                  <a:lnTo>
                    <a:pt x="55116" y="23753"/>
                  </a:lnTo>
                  <a:lnTo>
                    <a:pt x="55186" y="23231"/>
                  </a:lnTo>
                  <a:lnTo>
                    <a:pt x="55244" y="22710"/>
                  </a:lnTo>
                  <a:lnTo>
                    <a:pt x="55290" y="22188"/>
                  </a:lnTo>
                  <a:lnTo>
                    <a:pt x="55325" y="21667"/>
                  </a:lnTo>
                  <a:lnTo>
                    <a:pt x="55325" y="21262"/>
                  </a:lnTo>
                  <a:lnTo>
                    <a:pt x="55325" y="20868"/>
                  </a:lnTo>
                  <a:lnTo>
                    <a:pt x="55313" y="20462"/>
                  </a:lnTo>
                  <a:lnTo>
                    <a:pt x="55290" y="20068"/>
                  </a:lnTo>
                  <a:lnTo>
                    <a:pt x="55255" y="19663"/>
                  </a:lnTo>
                  <a:lnTo>
                    <a:pt x="55209" y="19269"/>
                  </a:lnTo>
                  <a:lnTo>
                    <a:pt x="55151" y="18875"/>
                  </a:lnTo>
                  <a:lnTo>
                    <a:pt x="55093" y="18469"/>
                  </a:lnTo>
                  <a:lnTo>
                    <a:pt x="55023" y="18075"/>
                  </a:lnTo>
                  <a:lnTo>
                    <a:pt x="54942" y="17681"/>
                  </a:lnTo>
                  <a:lnTo>
                    <a:pt x="54850" y="17299"/>
                  </a:lnTo>
                  <a:lnTo>
                    <a:pt x="54757" y="16905"/>
                  </a:lnTo>
                  <a:lnTo>
                    <a:pt x="54548" y="16129"/>
                  </a:lnTo>
                  <a:lnTo>
                    <a:pt x="54305" y="15364"/>
                  </a:lnTo>
                  <a:lnTo>
                    <a:pt x="54178" y="14970"/>
                  </a:lnTo>
                  <a:lnTo>
                    <a:pt x="54050" y="14588"/>
                  </a:lnTo>
                  <a:lnTo>
                    <a:pt x="53900" y="14206"/>
                  </a:lnTo>
                  <a:lnTo>
                    <a:pt x="53749" y="13823"/>
                  </a:lnTo>
                  <a:lnTo>
                    <a:pt x="53575" y="13452"/>
                  </a:lnTo>
                  <a:lnTo>
                    <a:pt x="53401" y="13082"/>
                  </a:lnTo>
                  <a:lnTo>
                    <a:pt x="53216" y="12711"/>
                  </a:lnTo>
                  <a:lnTo>
                    <a:pt x="53019" y="12363"/>
                  </a:lnTo>
                  <a:lnTo>
                    <a:pt x="52810" y="12016"/>
                  </a:lnTo>
                  <a:lnTo>
                    <a:pt x="52579" y="11680"/>
                  </a:lnTo>
                  <a:lnTo>
                    <a:pt x="52347" y="11355"/>
                  </a:lnTo>
                  <a:lnTo>
                    <a:pt x="52092" y="11054"/>
                  </a:lnTo>
                  <a:lnTo>
                    <a:pt x="51814" y="10753"/>
                  </a:lnTo>
                  <a:lnTo>
                    <a:pt x="51524" y="10475"/>
                  </a:lnTo>
                  <a:lnTo>
                    <a:pt x="51223" y="10208"/>
                  </a:lnTo>
                  <a:lnTo>
                    <a:pt x="50910" y="9965"/>
                  </a:lnTo>
                  <a:lnTo>
                    <a:pt x="50736" y="9849"/>
                  </a:lnTo>
                  <a:lnTo>
                    <a:pt x="50563" y="9745"/>
                  </a:lnTo>
                  <a:lnTo>
                    <a:pt x="50389" y="9641"/>
                  </a:lnTo>
                  <a:lnTo>
                    <a:pt x="50203" y="9548"/>
                  </a:lnTo>
                  <a:lnTo>
                    <a:pt x="50018" y="9467"/>
                  </a:lnTo>
                  <a:lnTo>
                    <a:pt x="49833" y="9386"/>
                  </a:lnTo>
                  <a:lnTo>
                    <a:pt x="49636" y="9316"/>
                  </a:lnTo>
                  <a:lnTo>
                    <a:pt x="49439" y="9247"/>
                  </a:lnTo>
                  <a:lnTo>
                    <a:pt x="49242" y="9189"/>
                  </a:lnTo>
                  <a:lnTo>
                    <a:pt x="49045" y="9142"/>
                  </a:lnTo>
                  <a:lnTo>
                    <a:pt x="48836" y="9096"/>
                  </a:lnTo>
                  <a:lnTo>
                    <a:pt x="48639" y="9061"/>
                  </a:lnTo>
                  <a:lnTo>
                    <a:pt x="48431" y="9038"/>
                  </a:lnTo>
                  <a:lnTo>
                    <a:pt x="48234" y="9026"/>
                  </a:lnTo>
                  <a:lnTo>
                    <a:pt x="48025" y="9015"/>
                  </a:lnTo>
                  <a:lnTo>
                    <a:pt x="47620" y="9015"/>
                  </a:lnTo>
                  <a:lnTo>
                    <a:pt x="47423" y="9038"/>
                  </a:lnTo>
                  <a:lnTo>
                    <a:pt x="47226" y="9061"/>
                  </a:lnTo>
                  <a:lnTo>
                    <a:pt x="47029" y="9084"/>
                  </a:lnTo>
                  <a:lnTo>
                    <a:pt x="46832" y="9131"/>
                  </a:lnTo>
                  <a:lnTo>
                    <a:pt x="46635" y="9177"/>
                  </a:lnTo>
                  <a:lnTo>
                    <a:pt x="46450" y="9247"/>
                  </a:lnTo>
                  <a:lnTo>
                    <a:pt x="46264" y="9316"/>
                  </a:lnTo>
                  <a:lnTo>
                    <a:pt x="46090" y="9386"/>
                  </a:lnTo>
                  <a:lnTo>
                    <a:pt x="45917" y="9478"/>
                  </a:lnTo>
                  <a:lnTo>
                    <a:pt x="45743" y="9571"/>
                  </a:lnTo>
                  <a:lnTo>
                    <a:pt x="45581" y="9687"/>
                  </a:lnTo>
                  <a:lnTo>
                    <a:pt x="45418" y="9803"/>
                  </a:lnTo>
                  <a:lnTo>
                    <a:pt x="45268" y="9919"/>
                  </a:lnTo>
                  <a:lnTo>
                    <a:pt x="45117" y="10058"/>
                  </a:lnTo>
                  <a:lnTo>
                    <a:pt x="44978" y="10208"/>
                  </a:lnTo>
                  <a:lnTo>
                    <a:pt x="44874" y="9722"/>
                  </a:lnTo>
                  <a:lnTo>
                    <a:pt x="44735" y="9235"/>
                  </a:lnTo>
                  <a:lnTo>
                    <a:pt x="44573" y="8760"/>
                  </a:lnTo>
                  <a:lnTo>
                    <a:pt x="44399" y="8296"/>
                  </a:lnTo>
                  <a:lnTo>
                    <a:pt x="44213" y="7833"/>
                  </a:lnTo>
                  <a:lnTo>
                    <a:pt x="43993" y="7381"/>
                  </a:lnTo>
                  <a:lnTo>
                    <a:pt x="43762" y="6941"/>
                  </a:lnTo>
                  <a:lnTo>
                    <a:pt x="43518" y="6512"/>
                  </a:lnTo>
                  <a:lnTo>
                    <a:pt x="43252" y="6084"/>
                  </a:lnTo>
                  <a:lnTo>
                    <a:pt x="42962" y="5666"/>
                  </a:lnTo>
                  <a:lnTo>
                    <a:pt x="42661" y="5272"/>
                  </a:lnTo>
                  <a:lnTo>
                    <a:pt x="42348" y="4879"/>
                  </a:lnTo>
                  <a:lnTo>
                    <a:pt x="42024" y="4496"/>
                  </a:lnTo>
                  <a:lnTo>
                    <a:pt x="41676" y="4137"/>
                  </a:lnTo>
                  <a:lnTo>
                    <a:pt x="41328" y="3778"/>
                  </a:lnTo>
                  <a:lnTo>
                    <a:pt x="40958" y="3442"/>
                  </a:lnTo>
                  <a:lnTo>
                    <a:pt x="40575" y="3117"/>
                  </a:lnTo>
                  <a:lnTo>
                    <a:pt x="40181" y="2793"/>
                  </a:lnTo>
                  <a:lnTo>
                    <a:pt x="39776" y="2503"/>
                  </a:lnTo>
                  <a:lnTo>
                    <a:pt x="39359" y="2214"/>
                  </a:lnTo>
                  <a:lnTo>
                    <a:pt x="38930" y="1947"/>
                  </a:lnTo>
                  <a:lnTo>
                    <a:pt x="38501" y="1692"/>
                  </a:lnTo>
                  <a:lnTo>
                    <a:pt x="38061" y="1449"/>
                  </a:lnTo>
                  <a:lnTo>
                    <a:pt x="37609" y="1229"/>
                  </a:lnTo>
                  <a:lnTo>
                    <a:pt x="37146" y="1032"/>
                  </a:lnTo>
                  <a:lnTo>
                    <a:pt x="36682" y="835"/>
                  </a:lnTo>
                  <a:lnTo>
                    <a:pt x="36207" y="673"/>
                  </a:lnTo>
                  <a:lnTo>
                    <a:pt x="35721" y="522"/>
                  </a:lnTo>
                  <a:lnTo>
                    <a:pt x="35246" y="383"/>
                  </a:lnTo>
                  <a:lnTo>
                    <a:pt x="34747" y="279"/>
                  </a:lnTo>
                  <a:lnTo>
                    <a:pt x="34261" y="186"/>
                  </a:lnTo>
                  <a:lnTo>
                    <a:pt x="33763" y="105"/>
                  </a:lnTo>
                  <a:lnTo>
                    <a:pt x="33253" y="59"/>
                  </a:lnTo>
                  <a:lnTo>
                    <a:pt x="32755" y="24"/>
                  </a:lnTo>
                  <a:lnTo>
                    <a:pt x="322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3168250" y="1691900"/>
              <a:ext cx="1398200" cy="2039500"/>
            </a:xfrm>
            <a:custGeom>
              <a:rect b="b" l="l" r="r" t="t"/>
              <a:pathLst>
                <a:path extrusionOk="0" fill="none" h="81580" w="55928">
                  <a:moveTo>
                    <a:pt x="3012" y="71616"/>
                  </a:moveTo>
                  <a:lnTo>
                    <a:pt x="3012" y="71616"/>
                  </a:lnTo>
                  <a:lnTo>
                    <a:pt x="2827" y="71407"/>
                  </a:lnTo>
                  <a:lnTo>
                    <a:pt x="2642" y="71199"/>
                  </a:lnTo>
                  <a:lnTo>
                    <a:pt x="2468" y="70978"/>
                  </a:lnTo>
                  <a:lnTo>
                    <a:pt x="2306" y="70758"/>
                  </a:lnTo>
                  <a:lnTo>
                    <a:pt x="2144" y="70527"/>
                  </a:lnTo>
                  <a:lnTo>
                    <a:pt x="1993" y="70283"/>
                  </a:lnTo>
                  <a:lnTo>
                    <a:pt x="1842" y="70052"/>
                  </a:lnTo>
                  <a:lnTo>
                    <a:pt x="1703" y="69797"/>
                  </a:lnTo>
                  <a:lnTo>
                    <a:pt x="1564" y="69553"/>
                  </a:lnTo>
                  <a:lnTo>
                    <a:pt x="1437" y="69287"/>
                  </a:lnTo>
                  <a:lnTo>
                    <a:pt x="1309" y="69032"/>
                  </a:lnTo>
                  <a:lnTo>
                    <a:pt x="1193" y="68765"/>
                  </a:lnTo>
                  <a:lnTo>
                    <a:pt x="1078" y="68499"/>
                  </a:lnTo>
                  <a:lnTo>
                    <a:pt x="973" y="68221"/>
                  </a:lnTo>
                  <a:lnTo>
                    <a:pt x="776" y="67665"/>
                  </a:lnTo>
                  <a:lnTo>
                    <a:pt x="603" y="67085"/>
                  </a:lnTo>
                  <a:lnTo>
                    <a:pt x="464" y="66506"/>
                  </a:lnTo>
                  <a:lnTo>
                    <a:pt x="336" y="65904"/>
                  </a:lnTo>
                  <a:lnTo>
                    <a:pt x="220" y="65290"/>
                  </a:lnTo>
                  <a:lnTo>
                    <a:pt x="139" y="64675"/>
                  </a:lnTo>
                  <a:lnTo>
                    <a:pt x="70" y="64050"/>
                  </a:lnTo>
                  <a:lnTo>
                    <a:pt x="35" y="63424"/>
                  </a:lnTo>
                  <a:lnTo>
                    <a:pt x="0" y="62787"/>
                  </a:lnTo>
                  <a:lnTo>
                    <a:pt x="0" y="62138"/>
                  </a:lnTo>
                  <a:lnTo>
                    <a:pt x="0" y="61501"/>
                  </a:lnTo>
                  <a:lnTo>
                    <a:pt x="35" y="60852"/>
                  </a:lnTo>
                  <a:lnTo>
                    <a:pt x="81" y="60215"/>
                  </a:lnTo>
                  <a:lnTo>
                    <a:pt x="139" y="59577"/>
                  </a:lnTo>
                  <a:lnTo>
                    <a:pt x="209" y="58940"/>
                  </a:lnTo>
                  <a:lnTo>
                    <a:pt x="301" y="58303"/>
                  </a:lnTo>
                  <a:lnTo>
                    <a:pt x="406" y="57677"/>
                  </a:lnTo>
                  <a:lnTo>
                    <a:pt x="533" y="57063"/>
                  </a:lnTo>
                  <a:lnTo>
                    <a:pt x="660" y="56449"/>
                  </a:lnTo>
                  <a:lnTo>
                    <a:pt x="811" y="55858"/>
                  </a:lnTo>
                  <a:lnTo>
                    <a:pt x="973" y="55267"/>
                  </a:lnTo>
                  <a:lnTo>
                    <a:pt x="1147" y="54688"/>
                  </a:lnTo>
                  <a:lnTo>
                    <a:pt x="1321" y="54132"/>
                  </a:lnTo>
                  <a:lnTo>
                    <a:pt x="1518" y="53587"/>
                  </a:lnTo>
                  <a:lnTo>
                    <a:pt x="1726" y="53066"/>
                  </a:lnTo>
                  <a:lnTo>
                    <a:pt x="1726" y="53066"/>
                  </a:lnTo>
                  <a:lnTo>
                    <a:pt x="1842" y="52776"/>
                  </a:lnTo>
                  <a:lnTo>
                    <a:pt x="1993" y="52487"/>
                  </a:lnTo>
                  <a:lnTo>
                    <a:pt x="2155" y="52209"/>
                  </a:lnTo>
                  <a:lnTo>
                    <a:pt x="2340" y="51919"/>
                  </a:lnTo>
                  <a:lnTo>
                    <a:pt x="2537" y="51641"/>
                  </a:lnTo>
                  <a:lnTo>
                    <a:pt x="2746" y="51363"/>
                  </a:lnTo>
                  <a:lnTo>
                    <a:pt x="2966" y="51073"/>
                  </a:lnTo>
                  <a:lnTo>
                    <a:pt x="3209" y="50795"/>
                  </a:lnTo>
                  <a:lnTo>
                    <a:pt x="3708" y="50227"/>
                  </a:lnTo>
                  <a:lnTo>
                    <a:pt x="4241" y="49671"/>
                  </a:lnTo>
                  <a:lnTo>
                    <a:pt x="5330" y="48536"/>
                  </a:lnTo>
                  <a:lnTo>
                    <a:pt x="5874" y="47968"/>
                  </a:lnTo>
                  <a:lnTo>
                    <a:pt x="6407" y="47400"/>
                  </a:lnTo>
                  <a:lnTo>
                    <a:pt x="6662" y="47111"/>
                  </a:lnTo>
                  <a:lnTo>
                    <a:pt x="6905" y="46833"/>
                  </a:lnTo>
                  <a:lnTo>
                    <a:pt x="7149" y="46543"/>
                  </a:lnTo>
                  <a:lnTo>
                    <a:pt x="7369" y="46253"/>
                  </a:lnTo>
                  <a:lnTo>
                    <a:pt x="7589" y="45964"/>
                  </a:lnTo>
                  <a:lnTo>
                    <a:pt x="7786" y="45674"/>
                  </a:lnTo>
                  <a:lnTo>
                    <a:pt x="7971" y="45384"/>
                  </a:lnTo>
                  <a:lnTo>
                    <a:pt x="8134" y="45095"/>
                  </a:lnTo>
                  <a:lnTo>
                    <a:pt x="8284" y="44793"/>
                  </a:lnTo>
                  <a:lnTo>
                    <a:pt x="8412" y="44504"/>
                  </a:lnTo>
                  <a:lnTo>
                    <a:pt x="8516" y="44202"/>
                  </a:lnTo>
                  <a:lnTo>
                    <a:pt x="8597" y="43901"/>
                  </a:lnTo>
                  <a:lnTo>
                    <a:pt x="8597" y="43901"/>
                  </a:lnTo>
                  <a:lnTo>
                    <a:pt x="8690" y="43530"/>
                  </a:lnTo>
                  <a:lnTo>
                    <a:pt x="8759" y="43160"/>
                  </a:lnTo>
                  <a:lnTo>
                    <a:pt x="8817" y="42777"/>
                  </a:lnTo>
                  <a:lnTo>
                    <a:pt x="8864" y="42407"/>
                  </a:lnTo>
                  <a:lnTo>
                    <a:pt x="8898" y="42024"/>
                  </a:lnTo>
                  <a:lnTo>
                    <a:pt x="8922" y="41653"/>
                  </a:lnTo>
                  <a:lnTo>
                    <a:pt x="8933" y="41271"/>
                  </a:lnTo>
                  <a:lnTo>
                    <a:pt x="8933" y="40889"/>
                  </a:lnTo>
                  <a:lnTo>
                    <a:pt x="8922" y="40518"/>
                  </a:lnTo>
                  <a:lnTo>
                    <a:pt x="8910" y="40136"/>
                  </a:lnTo>
                  <a:lnTo>
                    <a:pt x="8887" y="39753"/>
                  </a:lnTo>
                  <a:lnTo>
                    <a:pt x="8852" y="39371"/>
                  </a:lnTo>
                  <a:lnTo>
                    <a:pt x="8806" y="39000"/>
                  </a:lnTo>
                  <a:lnTo>
                    <a:pt x="8759" y="38618"/>
                  </a:lnTo>
                  <a:lnTo>
                    <a:pt x="8643" y="37853"/>
                  </a:lnTo>
                  <a:lnTo>
                    <a:pt x="8504" y="37100"/>
                  </a:lnTo>
                  <a:lnTo>
                    <a:pt x="8342" y="36335"/>
                  </a:lnTo>
                  <a:lnTo>
                    <a:pt x="8168" y="35582"/>
                  </a:lnTo>
                  <a:lnTo>
                    <a:pt x="7983" y="34818"/>
                  </a:lnTo>
                  <a:lnTo>
                    <a:pt x="7601" y="33311"/>
                  </a:lnTo>
                  <a:lnTo>
                    <a:pt x="7218" y="31805"/>
                  </a:lnTo>
                  <a:lnTo>
                    <a:pt x="7218" y="31805"/>
                  </a:lnTo>
                  <a:lnTo>
                    <a:pt x="7045" y="31052"/>
                  </a:lnTo>
                  <a:lnTo>
                    <a:pt x="6871" y="30299"/>
                  </a:lnTo>
                  <a:lnTo>
                    <a:pt x="6732" y="29523"/>
                  </a:lnTo>
                  <a:lnTo>
                    <a:pt x="6604" y="28746"/>
                  </a:lnTo>
                  <a:lnTo>
                    <a:pt x="6512" y="27958"/>
                  </a:lnTo>
                  <a:lnTo>
                    <a:pt x="6477" y="27576"/>
                  </a:lnTo>
                  <a:lnTo>
                    <a:pt x="6442" y="27182"/>
                  </a:lnTo>
                  <a:lnTo>
                    <a:pt x="6419" y="26788"/>
                  </a:lnTo>
                  <a:lnTo>
                    <a:pt x="6407" y="26406"/>
                  </a:lnTo>
                  <a:lnTo>
                    <a:pt x="6396" y="26012"/>
                  </a:lnTo>
                  <a:lnTo>
                    <a:pt x="6407" y="25630"/>
                  </a:lnTo>
                  <a:lnTo>
                    <a:pt x="6419" y="25247"/>
                  </a:lnTo>
                  <a:lnTo>
                    <a:pt x="6442" y="24865"/>
                  </a:lnTo>
                  <a:lnTo>
                    <a:pt x="6477" y="24483"/>
                  </a:lnTo>
                  <a:lnTo>
                    <a:pt x="6523" y="24112"/>
                  </a:lnTo>
                  <a:lnTo>
                    <a:pt x="6581" y="23729"/>
                  </a:lnTo>
                  <a:lnTo>
                    <a:pt x="6651" y="23359"/>
                  </a:lnTo>
                  <a:lnTo>
                    <a:pt x="6732" y="23000"/>
                  </a:lnTo>
                  <a:lnTo>
                    <a:pt x="6824" y="22640"/>
                  </a:lnTo>
                  <a:lnTo>
                    <a:pt x="6940" y="22281"/>
                  </a:lnTo>
                  <a:lnTo>
                    <a:pt x="7056" y="21922"/>
                  </a:lnTo>
                  <a:lnTo>
                    <a:pt x="7195" y="21574"/>
                  </a:lnTo>
                  <a:lnTo>
                    <a:pt x="7346" y="21238"/>
                  </a:lnTo>
                  <a:lnTo>
                    <a:pt x="7508" y="20902"/>
                  </a:lnTo>
                  <a:lnTo>
                    <a:pt x="7693" y="20566"/>
                  </a:lnTo>
                  <a:lnTo>
                    <a:pt x="7890" y="20242"/>
                  </a:lnTo>
                  <a:lnTo>
                    <a:pt x="8110" y="19929"/>
                  </a:lnTo>
                  <a:lnTo>
                    <a:pt x="8110" y="19929"/>
                  </a:lnTo>
                  <a:lnTo>
                    <a:pt x="8284" y="19686"/>
                  </a:lnTo>
                  <a:lnTo>
                    <a:pt x="8470" y="19454"/>
                  </a:lnTo>
                  <a:lnTo>
                    <a:pt x="8655" y="19222"/>
                  </a:lnTo>
                  <a:lnTo>
                    <a:pt x="8864" y="19002"/>
                  </a:lnTo>
                  <a:lnTo>
                    <a:pt x="9061" y="18794"/>
                  </a:lnTo>
                  <a:lnTo>
                    <a:pt x="9281" y="18585"/>
                  </a:lnTo>
                  <a:lnTo>
                    <a:pt x="9489" y="18377"/>
                  </a:lnTo>
                  <a:lnTo>
                    <a:pt x="9709" y="18180"/>
                  </a:lnTo>
                  <a:lnTo>
                    <a:pt x="10173" y="17797"/>
                  </a:lnTo>
                  <a:lnTo>
                    <a:pt x="10636" y="17415"/>
                  </a:lnTo>
                  <a:lnTo>
                    <a:pt x="11123" y="17056"/>
                  </a:lnTo>
                  <a:lnTo>
                    <a:pt x="11610" y="16697"/>
                  </a:lnTo>
                  <a:lnTo>
                    <a:pt x="12594" y="16001"/>
                  </a:lnTo>
                  <a:lnTo>
                    <a:pt x="13081" y="15642"/>
                  </a:lnTo>
                  <a:lnTo>
                    <a:pt x="13568" y="15271"/>
                  </a:lnTo>
                  <a:lnTo>
                    <a:pt x="14031" y="14901"/>
                  </a:lnTo>
                  <a:lnTo>
                    <a:pt x="14495" y="14507"/>
                  </a:lnTo>
                  <a:lnTo>
                    <a:pt x="14715" y="14310"/>
                  </a:lnTo>
                  <a:lnTo>
                    <a:pt x="14935" y="14101"/>
                  </a:lnTo>
                  <a:lnTo>
                    <a:pt x="15143" y="13893"/>
                  </a:lnTo>
                  <a:lnTo>
                    <a:pt x="15352" y="13673"/>
                  </a:lnTo>
                  <a:lnTo>
                    <a:pt x="15352" y="13673"/>
                  </a:lnTo>
                  <a:lnTo>
                    <a:pt x="15699" y="13279"/>
                  </a:lnTo>
                  <a:lnTo>
                    <a:pt x="16036" y="12873"/>
                  </a:lnTo>
                  <a:lnTo>
                    <a:pt x="16337" y="12444"/>
                  </a:lnTo>
                  <a:lnTo>
                    <a:pt x="16638" y="12016"/>
                  </a:lnTo>
                  <a:lnTo>
                    <a:pt x="16928" y="11564"/>
                  </a:lnTo>
                  <a:lnTo>
                    <a:pt x="17194" y="11112"/>
                  </a:lnTo>
                  <a:lnTo>
                    <a:pt x="17461" y="10660"/>
                  </a:lnTo>
                  <a:lnTo>
                    <a:pt x="17716" y="10197"/>
                  </a:lnTo>
                  <a:lnTo>
                    <a:pt x="18225" y="9270"/>
                  </a:lnTo>
                  <a:lnTo>
                    <a:pt x="18747" y="8331"/>
                  </a:lnTo>
                  <a:lnTo>
                    <a:pt x="19002" y="7879"/>
                  </a:lnTo>
                  <a:lnTo>
                    <a:pt x="19280" y="7416"/>
                  </a:lnTo>
                  <a:lnTo>
                    <a:pt x="19558" y="6976"/>
                  </a:lnTo>
                  <a:lnTo>
                    <a:pt x="19847" y="6535"/>
                  </a:lnTo>
                  <a:lnTo>
                    <a:pt x="19847" y="6535"/>
                  </a:lnTo>
                  <a:lnTo>
                    <a:pt x="20149" y="6118"/>
                  </a:lnTo>
                  <a:lnTo>
                    <a:pt x="20450" y="5724"/>
                  </a:lnTo>
                  <a:lnTo>
                    <a:pt x="20774" y="5342"/>
                  </a:lnTo>
                  <a:lnTo>
                    <a:pt x="21110" y="4960"/>
                  </a:lnTo>
                  <a:lnTo>
                    <a:pt x="21458" y="4600"/>
                  </a:lnTo>
                  <a:lnTo>
                    <a:pt x="21805" y="4241"/>
                  </a:lnTo>
                  <a:lnTo>
                    <a:pt x="22176" y="3894"/>
                  </a:lnTo>
                  <a:lnTo>
                    <a:pt x="22559" y="3569"/>
                  </a:lnTo>
                  <a:lnTo>
                    <a:pt x="22953" y="3256"/>
                  </a:lnTo>
                  <a:lnTo>
                    <a:pt x="23358" y="2944"/>
                  </a:lnTo>
                  <a:lnTo>
                    <a:pt x="23764" y="2654"/>
                  </a:lnTo>
                  <a:lnTo>
                    <a:pt x="24192" y="2376"/>
                  </a:lnTo>
                  <a:lnTo>
                    <a:pt x="24621" y="2121"/>
                  </a:lnTo>
                  <a:lnTo>
                    <a:pt x="25050" y="1866"/>
                  </a:lnTo>
                  <a:lnTo>
                    <a:pt x="25502" y="1634"/>
                  </a:lnTo>
                  <a:lnTo>
                    <a:pt x="25953" y="1414"/>
                  </a:lnTo>
                  <a:lnTo>
                    <a:pt x="26405" y="1206"/>
                  </a:lnTo>
                  <a:lnTo>
                    <a:pt x="26880" y="1009"/>
                  </a:lnTo>
                  <a:lnTo>
                    <a:pt x="27344" y="835"/>
                  </a:lnTo>
                  <a:lnTo>
                    <a:pt x="27819" y="684"/>
                  </a:lnTo>
                  <a:lnTo>
                    <a:pt x="28305" y="534"/>
                  </a:lnTo>
                  <a:lnTo>
                    <a:pt x="28792" y="406"/>
                  </a:lnTo>
                  <a:lnTo>
                    <a:pt x="29279" y="302"/>
                  </a:lnTo>
                  <a:lnTo>
                    <a:pt x="29765" y="209"/>
                  </a:lnTo>
                  <a:lnTo>
                    <a:pt x="30263" y="128"/>
                  </a:lnTo>
                  <a:lnTo>
                    <a:pt x="30762" y="70"/>
                  </a:lnTo>
                  <a:lnTo>
                    <a:pt x="31260" y="35"/>
                  </a:lnTo>
                  <a:lnTo>
                    <a:pt x="31758" y="12"/>
                  </a:lnTo>
                  <a:lnTo>
                    <a:pt x="32256" y="1"/>
                  </a:lnTo>
                  <a:lnTo>
                    <a:pt x="32755" y="24"/>
                  </a:lnTo>
                  <a:lnTo>
                    <a:pt x="33253" y="59"/>
                  </a:lnTo>
                  <a:lnTo>
                    <a:pt x="33763" y="105"/>
                  </a:lnTo>
                  <a:lnTo>
                    <a:pt x="33763" y="105"/>
                  </a:lnTo>
                  <a:lnTo>
                    <a:pt x="34261" y="186"/>
                  </a:lnTo>
                  <a:lnTo>
                    <a:pt x="34747" y="279"/>
                  </a:lnTo>
                  <a:lnTo>
                    <a:pt x="35246" y="383"/>
                  </a:lnTo>
                  <a:lnTo>
                    <a:pt x="35721" y="522"/>
                  </a:lnTo>
                  <a:lnTo>
                    <a:pt x="36207" y="673"/>
                  </a:lnTo>
                  <a:lnTo>
                    <a:pt x="36682" y="835"/>
                  </a:lnTo>
                  <a:lnTo>
                    <a:pt x="37146" y="1032"/>
                  </a:lnTo>
                  <a:lnTo>
                    <a:pt x="37609" y="1229"/>
                  </a:lnTo>
                  <a:lnTo>
                    <a:pt x="38061" y="1449"/>
                  </a:lnTo>
                  <a:lnTo>
                    <a:pt x="38501" y="1692"/>
                  </a:lnTo>
                  <a:lnTo>
                    <a:pt x="38930" y="1947"/>
                  </a:lnTo>
                  <a:lnTo>
                    <a:pt x="39359" y="2214"/>
                  </a:lnTo>
                  <a:lnTo>
                    <a:pt x="39776" y="2503"/>
                  </a:lnTo>
                  <a:lnTo>
                    <a:pt x="40181" y="2793"/>
                  </a:lnTo>
                  <a:lnTo>
                    <a:pt x="40575" y="3117"/>
                  </a:lnTo>
                  <a:lnTo>
                    <a:pt x="40958" y="3442"/>
                  </a:lnTo>
                  <a:lnTo>
                    <a:pt x="41328" y="3778"/>
                  </a:lnTo>
                  <a:lnTo>
                    <a:pt x="41676" y="4137"/>
                  </a:lnTo>
                  <a:lnTo>
                    <a:pt x="42024" y="4496"/>
                  </a:lnTo>
                  <a:lnTo>
                    <a:pt x="42348" y="4879"/>
                  </a:lnTo>
                  <a:lnTo>
                    <a:pt x="42661" y="5272"/>
                  </a:lnTo>
                  <a:lnTo>
                    <a:pt x="42962" y="5666"/>
                  </a:lnTo>
                  <a:lnTo>
                    <a:pt x="43252" y="6084"/>
                  </a:lnTo>
                  <a:lnTo>
                    <a:pt x="43518" y="6512"/>
                  </a:lnTo>
                  <a:lnTo>
                    <a:pt x="43762" y="6941"/>
                  </a:lnTo>
                  <a:lnTo>
                    <a:pt x="43993" y="7381"/>
                  </a:lnTo>
                  <a:lnTo>
                    <a:pt x="44213" y="7833"/>
                  </a:lnTo>
                  <a:lnTo>
                    <a:pt x="44399" y="8296"/>
                  </a:lnTo>
                  <a:lnTo>
                    <a:pt x="44573" y="8760"/>
                  </a:lnTo>
                  <a:lnTo>
                    <a:pt x="44735" y="9235"/>
                  </a:lnTo>
                  <a:lnTo>
                    <a:pt x="44874" y="9722"/>
                  </a:lnTo>
                  <a:lnTo>
                    <a:pt x="44978" y="10208"/>
                  </a:lnTo>
                  <a:lnTo>
                    <a:pt x="44978" y="10208"/>
                  </a:lnTo>
                  <a:lnTo>
                    <a:pt x="45117" y="10058"/>
                  </a:lnTo>
                  <a:lnTo>
                    <a:pt x="45268" y="9919"/>
                  </a:lnTo>
                  <a:lnTo>
                    <a:pt x="45418" y="9803"/>
                  </a:lnTo>
                  <a:lnTo>
                    <a:pt x="45581" y="9687"/>
                  </a:lnTo>
                  <a:lnTo>
                    <a:pt x="45743" y="9571"/>
                  </a:lnTo>
                  <a:lnTo>
                    <a:pt x="45917" y="9478"/>
                  </a:lnTo>
                  <a:lnTo>
                    <a:pt x="46090" y="9386"/>
                  </a:lnTo>
                  <a:lnTo>
                    <a:pt x="46264" y="9316"/>
                  </a:lnTo>
                  <a:lnTo>
                    <a:pt x="46450" y="9247"/>
                  </a:lnTo>
                  <a:lnTo>
                    <a:pt x="46635" y="9177"/>
                  </a:lnTo>
                  <a:lnTo>
                    <a:pt x="46832" y="9131"/>
                  </a:lnTo>
                  <a:lnTo>
                    <a:pt x="47029" y="9084"/>
                  </a:lnTo>
                  <a:lnTo>
                    <a:pt x="47226" y="9061"/>
                  </a:lnTo>
                  <a:lnTo>
                    <a:pt x="47423" y="9038"/>
                  </a:lnTo>
                  <a:lnTo>
                    <a:pt x="47620" y="9015"/>
                  </a:lnTo>
                  <a:lnTo>
                    <a:pt x="47828" y="9015"/>
                  </a:lnTo>
                  <a:lnTo>
                    <a:pt x="48025" y="9015"/>
                  </a:lnTo>
                  <a:lnTo>
                    <a:pt x="48234" y="9026"/>
                  </a:lnTo>
                  <a:lnTo>
                    <a:pt x="48431" y="9038"/>
                  </a:lnTo>
                  <a:lnTo>
                    <a:pt x="48639" y="9061"/>
                  </a:lnTo>
                  <a:lnTo>
                    <a:pt x="48836" y="9096"/>
                  </a:lnTo>
                  <a:lnTo>
                    <a:pt x="49045" y="9142"/>
                  </a:lnTo>
                  <a:lnTo>
                    <a:pt x="49242" y="9189"/>
                  </a:lnTo>
                  <a:lnTo>
                    <a:pt x="49439" y="9247"/>
                  </a:lnTo>
                  <a:lnTo>
                    <a:pt x="49636" y="9316"/>
                  </a:lnTo>
                  <a:lnTo>
                    <a:pt x="49833" y="9386"/>
                  </a:lnTo>
                  <a:lnTo>
                    <a:pt x="50018" y="9467"/>
                  </a:lnTo>
                  <a:lnTo>
                    <a:pt x="50203" y="9548"/>
                  </a:lnTo>
                  <a:lnTo>
                    <a:pt x="50389" y="9641"/>
                  </a:lnTo>
                  <a:lnTo>
                    <a:pt x="50563" y="9745"/>
                  </a:lnTo>
                  <a:lnTo>
                    <a:pt x="50736" y="9849"/>
                  </a:lnTo>
                  <a:lnTo>
                    <a:pt x="50910" y="9965"/>
                  </a:lnTo>
                  <a:lnTo>
                    <a:pt x="50910" y="9965"/>
                  </a:lnTo>
                  <a:lnTo>
                    <a:pt x="51223" y="10208"/>
                  </a:lnTo>
                  <a:lnTo>
                    <a:pt x="51524" y="10475"/>
                  </a:lnTo>
                  <a:lnTo>
                    <a:pt x="51814" y="10753"/>
                  </a:lnTo>
                  <a:lnTo>
                    <a:pt x="52092" y="11054"/>
                  </a:lnTo>
                  <a:lnTo>
                    <a:pt x="52347" y="11355"/>
                  </a:lnTo>
                  <a:lnTo>
                    <a:pt x="52579" y="11680"/>
                  </a:lnTo>
                  <a:lnTo>
                    <a:pt x="52810" y="12016"/>
                  </a:lnTo>
                  <a:lnTo>
                    <a:pt x="53019" y="12363"/>
                  </a:lnTo>
                  <a:lnTo>
                    <a:pt x="53216" y="12711"/>
                  </a:lnTo>
                  <a:lnTo>
                    <a:pt x="53401" y="13082"/>
                  </a:lnTo>
                  <a:lnTo>
                    <a:pt x="53575" y="13452"/>
                  </a:lnTo>
                  <a:lnTo>
                    <a:pt x="53749" y="13823"/>
                  </a:lnTo>
                  <a:lnTo>
                    <a:pt x="53900" y="14206"/>
                  </a:lnTo>
                  <a:lnTo>
                    <a:pt x="54050" y="14588"/>
                  </a:lnTo>
                  <a:lnTo>
                    <a:pt x="54178" y="14970"/>
                  </a:lnTo>
                  <a:lnTo>
                    <a:pt x="54305" y="15364"/>
                  </a:lnTo>
                  <a:lnTo>
                    <a:pt x="54305" y="15364"/>
                  </a:lnTo>
                  <a:lnTo>
                    <a:pt x="54548" y="16129"/>
                  </a:lnTo>
                  <a:lnTo>
                    <a:pt x="54757" y="16905"/>
                  </a:lnTo>
                  <a:lnTo>
                    <a:pt x="54850" y="17299"/>
                  </a:lnTo>
                  <a:lnTo>
                    <a:pt x="54942" y="17681"/>
                  </a:lnTo>
                  <a:lnTo>
                    <a:pt x="55023" y="18075"/>
                  </a:lnTo>
                  <a:lnTo>
                    <a:pt x="55093" y="18469"/>
                  </a:lnTo>
                  <a:lnTo>
                    <a:pt x="55151" y="18875"/>
                  </a:lnTo>
                  <a:lnTo>
                    <a:pt x="55209" y="19269"/>
                  </a:lnTo>
                  <a:lnTo>
                    <a:pt x="55255" y="19663"/>
                  </a:lnTo>
                  <a:lnTo>
                    <a:pt x="55290" y="20068"/>
                  </a:lnTo>
                  <a:lnTo>
                    <a:pt x="55313" y="20462"/>
                  </a:lnTo>
                  <a:lnTo>
                    <a:pt x="55325" y="20868"/>
                  </a:lnTo>
                  <a:lnTo>
                    <a:pt x="55325" y="21262"/>
                  </a:lnTo>
                  <a:lnTo>
                    <a:pt x="55325" y="21667"/>
                  </a:lnTo>
                  <a:lnTo>
                    <a:pt x="55325" y="21667"/>
                  </a:lnTo>
                  <a:lnTo>
                    <a:pt x="55290" y="22188"/>
                  </a:lnTo>
                  <a:lnTo>
                    <a:pt x="55244" y="22710"/>
                  </a:lnTo>
                  <a:lnTo>
                    <a:pt x="55186" y="23231"/>
                  </a:lnTo>
                  <a:lnTo>
                    <a:pt x="55116" y="23753"/>
                  </a:lnTo>
                  <a:lnTo>
                    <a:pt x="55035" y="24274"/>
                  </a:lnTo>
                  <a:lnTo>
                    <a:pt x="54942" y="24784"/>
                  </a:lnTo>
                  <a:lnTo>
                    <a:pt x="54745" y="25827"/>
                  </a:lnTo>
                  <a:lnTo>
                    <a:pt x="54560" y="26858"/>
                  </a:lnTo>
                  <a:lnTo>
                    <a:pt x="54479" y="27379"/>
                  </a:lnTo>
                  <a:lnTo>
                    <a:pt x="54398" y="27901"/>
                  </a:lnTo>
                  <a:lnTo>
                    <a:pt x="54328" y="28410"/>
                  </a:lnTo>
                  <a:lnTo>
                    <a:pt x="54270" y="28932"/>
                  </a:lnTo>
                  <a:lnTo>
                    <a:pt x="54236" y="29453"/>
                  </a:lnTo>
                  <a:lnTo>
                    <a:pt x="54212" y="29986"/>
                  </a:lnTo>
                  <a:lnTo>
                    <a:pt x="54212" y="29986"/>
                  </a:lnTo>
                  <a:lnTo>
                    <a:pt x="54212" y="30415"/>
                  </a:lnTo>
                  <a:lnTo>
                    <a:pt x="54236" y="30855"/>
                  </a:lnTo>
                  <a:lnTo>
                    <a:pt x="54259" y="31295"/>
                  </a:lnTo>
                  <a:lnTo>
                    <a:pt x="54293" y="31736"/>
                  </a:lnTo>
                  <a:lnTo>
                    <a:pt x="54340" y="32164"/>
                  </a:lnTo>
                  <a:lnTo>
                    <a:pt x="54398" y="32605"/>
                  </a:lnTo>
                  <a:lnTo>
                    <a:pt x="54467" y="33033"/>
                  </a:lnTo>
                  <a:lnTo>
                    <a:pt x="54537" y="33474"/>
                  </a:lnTo>
                  <a:lnTo>
                    <a:pt x="54711" y="34343"/>
                  </a:lnTo>
                  <a:lnTo>
                    <a:pt x="54884" y="35211"/>
                  </a:lnTo>
                  <a:lnTo>
                    <a:pt x="55267" y="36938"/>
                  </a:lnTo>
                  <a:lnTo>
                    <a:pt x="55452" y="37807"/>
                  </a:lnTo>
                  <a:lnTo>
                    <a:pt x="55614" y="38664"/>
                  </a:lnTo>
                  <a:lnTo>
                    <a:pt x="55684" y="39104"/>
                  </a:lnTo>
                  <a:lnTo>
                    <a:pt x="55753" y="39533"/>
                  </a:lnTo>
                  <a:lnTo>
                    <a:pt x="55811" y="39962"/>
                  </a:lnTo>
                  <a:lnTo>
                    <a:pt x="55858" y="40391"/>
                  </a:lnTo>
                  <a:lnTo>
                    <a:pt x="55892" y="40819"/>
                  </a:lnTo>
                  <a:lnTo>
                    <a:pt x="55916" y="41260"/>
                  </a:lnTo>
                  <a:lnTo>
                    <a:pt x="55927" y="41688"/>
                  </a:lnTo>
                  <a:lnTo>
                    <a:pt x="55927" y="42117"/>
                  </a:lnTo>
                  <a:lnTo>
                    <a:pt x="55904" y="42546"/>
                  </a:lnTo>
                  <a:lnTo>
                    <a:pt x="55869" y="42974"/>
                  </a:lnTo>
                  <a:lnTo>
                    <a:pt x="55823" y="43415"/>
                  </a:lnTo>
                  <a:lnTo>
                    <a:pt x="55753" y="43843"/>
                  </a:lnTo>
                  <a:lnTo>
                    <a:pt x="55753" y="43843"/>
                  </a:lnTo>
                  <a:lnTo>
                    <a:pt x="55672" y="44226"/>
                  </a:lnTo>
                  <a:lnTo>
                    <a:pt x="55580" y="44608"/>
                  </a:lnTo>
                  <a:lnTo>
                    <a:pt x="55475" y="44979"/>
                  </a:lnTo>
                  <a:lnTo>
                    <a:pt x="55359" y="45350"/>
                  </a:lnTo>
                  <a:lnTo>
                    <a:pt x="55232" y="45720"/>
                  </a:lnTo>
                  <a:lnTo>
                    <a:pt x="55093" y="46079"/>
                  </a:lnTo>
                  <a:lnTo>
                    <a:pt x="54954" y="46439"/>
                  </a:lnTo>
                  <a:lnTo>
                    <a:pt x="54792" y="46798"/>
                  </a:lnTo>
                  <a:lnTo>
                    <a:pt x="54629" y="47157"/>
                  </a:lnTo>
                  <a:lnTo>
                    <a:pt x="54456" y="47505"/>
                  </a:lnTo>
                  <a:lnTo>
                    <a:pt x="54085" y="48200"/>
                  </a:lnTo>
                  <a:lnTo>
                    <a:pt x="53703" y="48895"/>
                  </a:lnTo>
                  <a:lnTo>
                    <a:pt x="53309" y="49579"/>
                  </a:lnTo>
                  <a:lnTo>
                    <a:pt x="52498" y="50946"/>
                  </a:lnTo>
                  <a:lnTo>
                    <a:pt x="52092" y="51629"/>
                  </a:lnTo>
                  <a:lnTo>
                    <a:pt x="51710" y="52324"/>
                  </a:lnTo>
                  <a:lnTo>
                    <a:pt x="51339" y="53020"/>
                  </a:lnTo>
                  <a:lnTo>
                    <a:pt x="51165" y="53379"/>
                  </a:lnTo>
                  <a:lnTo>
                    <a:pt x="50991" y="53726"/>
                  </a:lnTo>
                  <a:lnTo>
                    <a:pt x="50829" y="54097"/>
                  </a:lnTo>
                  <a:lnTo>
                    <a:pt x="50679" y="54456"/>
                  </a:lnTo>
                  <a:lnTo>
                    <a:pt x="50539" y="54827"/>
                  </a:lnTo>
                  <a:lnTo>
                    <a:pt x="50412" y="55198"/>
                  </a:lnTo>
                  <a:lnTo>
                    <a:pt x="50412" y="55198"/>
                  </a:lnTo>
                  <a:lnTo>
                    <a:pt x="50250" y="55708"/>
                  </a:lnTo>
                  <a:lnTo>
                    <a:pt x="50099" y="56229"/>
                  </a:lnTo>
                  <a:lnTo>
                    <a:pt x="49972" y="56750"/>
                  </a:lnTo>
                  <a:lnTo>
                    <a:pt x="49867" y="57272"/>
                  </a:lnTo>
                  <a:lnTo>
                    <a:pt x="49775" y="57805"/>
                  </a:lnTo>
                  <a:lnTo>
                    <a:pt x="49694" y="58338"/>
                  </a:lnTo>
                  <a:lnTo>
                    <a:pt x="49636" y="58871"/>
                  </a:lnTo>
                  <a:lnTo>
                    <a:pt x="49578" y="59415"/>
                  </a:lnTo>
                  <a:lnTo>
                    <a:pt x="49520" y="59948"/>
                  </a:lnTo>
                  <a:lnTo>
                    <a:pt x="49485" y="60493"/>
                  </a:lnTo>
                  <a:lnTo>
                    <a:pt x="49404" y="61582"/>
                  </a:lnTo>
                  <a:lnTo>
                    <a:pt x="49346" y="62659"/>
                  </a:lnTo>
                  <a:lnTo>
                    <a:pt x="49265" y="63749"/>
                  </a:lnTo>
                  <a:lnTo>
                    <a:pt x="49265" y="63749"/>
                  </a:lnTo>
                  <a:lnTo>
                    <a:pt x="49219" y="64328"/>
                  </a:lnTo>
                  <a:lnTo>
                    <a:pt x="49161" y="64919"/>
                  </a:lnTo>
                  <a:lnTo>
                    <a:pt x="49091" y="65510"/>
                  </a:lnTo>
                  <a:lnTo>
                    <a:pt x="49010" y="66101"/>
                  </a:lnTo>
                  <a:lnTo>
                    <a:pt x="48917" y="66691"/>
                  </a:lnTo>
                  <a:lnTo>
                    <a:pt x="48825" y="67271"/>
                  </a:lnTo>
                  <a:lnTo>
                    <a:pt x="48709" y="67862"/>
                  </a:lnTo>
                  <a:lnTo>
                    <a:pt x="48581" y="68429"/>
                  </a:lnTo>
                  <a:lnTo>
                    <a:pt x="48442" y="69009"/>
                  </a:lnTo>
                  <a:lnTo>
                    <a:pt x="48280" y="69576"/>
                  </a:lnTo>
                  <a:lnTo>
                    <a:pt x="48106" y="70144"/>
                  </a:lnTo>
                  <a:lnTo>
                    <a:pt x="47921" y="70700"/>
                  </a:lnTo>
                  <a:lnTo>
                    <a:pt x="47712" y="71245"/>
                  </a:lnTo>
                  <a:lnTo>
                    <a:pt x="47481" y="71789"/>
                  </a:lnTo>
                  <a:lnTo>
                    <a:pt x="47237" y="72334"/>
                  </a:lnTo>
                  <a:lnTo>
                    <a:pt x="46971" y="72855"/>
                  </a:lnTo>
                  <a:lnTo>
                    <a:pt x="46971" y="72855"/>
                  </a:lnTo>
                  <a:lnTo>
                    <a:pt x="46716" y="73319"/>
                  </a:lnTo>
                  <a:lnTo>
                    <a:pt x="46438" y="73771"/>
                  </a:lnTo>
                  <a:lnTo>
                    <a:pt x="46148" y="74211"/>
                  </a:lnTo>
                  <a:lnTo>
                    <a:pt x="45847" y="74640"/>
                  </a:lnTo>
                  <a:lnTo>
                    <a:pt x="45523" y="75057"/>
                  </a:lnTo>
                  <a:lnTo>
                    <a:pt x="45198" y="75474"/>
                  </a:lnTo>
                  <a:lnTo>
                    <a:pt x="44851" y="75868"/>
                  </a:lnTo>
                  <a:lnTo>
                    <a:pt x="44480" y="76250"/>
                  </a:lnTo>
                  <a:lnTo>
                    <a:pt x="44109" y="76621"/>
                  </a:lnTo>
                  <a:lnTo>
                    <a:pt x="43727" y="76980"/>
                  </a:lnTo>
                  <a:lnTo>
                    <a:pt x="43333" y="77328"/>
                  </a:lnTo>
                  <a:lnTo>
                    <a:pt x="42916" y="77664"/>
                  </a:lnTo>
                  <a:lnTo>
                    <a:pt x="42499" y="77988"/>
                  </a:lnTo>
                  <a:lnTo>
                    <a:pt x="42070" y="78289"/>
                  </a:lnTo>
                  <a:lnTo>
                    <a:pt x="41630" y="78591"/>
                  </a:lnTo>
                  <a:lnTo>
                    <a:pt x="41189" y="78869"/>
                  </a:lnTo>
                  <a:lnTo>
                    <a:pt x="40726" y="79147"/>
                  </a:lnTo>
                  <a:lnTo>
                    <a:pt x="40262" y="79402"/>
                  </a:lnTo>
                  <a:lnTo>
                    <a:pt x="39787" y="79645"/>
                  </a:lnTo>
                  <a:lnTo>
                    <a:pt x="39312" y="79877"/>
                  </a:lnTo>
                  <a:lnTo>
                    <a:pt x="38826" y="80085"/>
                  </a:lnTo>
                  <a:lnTo>
                    <a:pt x="38328" y="80294"/>
                  </a:lnTo>
                  <a:lnTo>
                    <a:pt x="37829" y="80479"/>
                  </a:lnTo>
                  <a:lnTo>
                    <a:pt x="37331" y="80653"/>
                  </a:lnTo>
                  <a:lnTo>
                    <a:pt x="36821" y="80815"/>
                  </a:lnTo>
                  <a:lnTo>
                    <a:pt x="36300" y="80954"/>
                  </a:lnTo>
                  <a:lnTo>
                    <a:pt x="35790" y="81082"/>
                  </a:lnTo>
                  <a:lnTo>
                    <a:pt x="35269" y="81198"/>
                  </a:lnTo>
                  <a:lnTo>
                    <a:pt x="34747" y="81302"/>
                  </a:lnTo>
                  <a:lnTo>
                    <a:pt x="34214" y="81383"/>
                  </a:lnTo>
                  <a:lnTo>
                    <a:pt x="33693" y="81452"/>
                  </a:lnTo>
                  <a:lnTo>
                    <a:pt x="33160" y="81510"/>
                  </a:lnTo>
                  <a:lnTo>
                    <a:pt x="33160" y="81510"/>
                  </a:lnTo>
                  <a:lnTo>
                    <a:pt x="32627" y="81545"/>
                  </a:lnTo>
                  <a:lnTo>
                    <a:pt x="32106" y="81568"/>
                  </a:lnTo>
                  <a:lnTo>
                    <a:pt x="31573" y="81580"/>
                  </a:lnTo>
                  <a:lnTo>
                    <a:pt x="31051" y="81580"/>
                  </a:lnTo>
                  <a:lnTo>
                    <a:pt x="30518" y="81568"/>
                  </a:lnTo>
                  <a:lnTo>
                    <a:pt x="29985" y="81534"/>
                  </a:lnTo>
                  <a:lnTo>
                    <a:pt x="29464" y="81487"/>
                  </a:lnTo>
                  <a:lnTo>
                    <a:pt x="28943" y="81429"/>
                  </a:lnTo>
                  <a:lnTo>
                    <a:pt x="28410" y="81371"/>
                  </a:lnTo>
                  <a:lnTo>
                    <a:pt x="27888" y="81279"/>
                  </a:lnTo>
                  <a:lnTo>
                    <a:pt x="27367" y="81186"/>
                  </a:lnTo>
                  <a:lnTo>
                    <a:pt x="26857" y="81082"/>
                  </a:lnTo>
                  <a:lnTo>
                    <a:pt x="26336" y="80966"/>
                  </a:lnTo>
                  <a:lnTo>
                    <a:pt x="25826" y="80838"/>
                  </a:lnTo>
                  <a:lnTo>
                    <a:pt x="25316" y="80699"/>
                  </a:lnTo>
                  <a:lnTo>
                    <a:pt x="24806" y="80549"/>
                  </a:lnTo>
                  <a:lnTo>
                    <a:pt x="24297" y="80387"/>
                  </a:lnTo>
                  <a:lnTo>
                    <a:pt x="23798" y="80201"/>
                  </a:lnTo>
                  <a:lnTo>
                    <a:pt x="23300" y="80027"/>
                  </a:lnTo>
                  <a:lnTo>
                    <a:pt x="22802" y="79830"/>
                  </a:lnTo>
                  <a:lnTo>
                    <a:pt x="22315" y="79622"/>
                  </a:lnTo>
                  <a:lnTo>
                    <a:pt x="21829" y="79402"/>
                  </a:lnTo>
                  <a:lnTo>
                    <a:pt x="21342" y="79182"/>
                  </a:lnTo>
                  <a:lnTo>
                    <a:pt x="20867" y="78950"/>
                  </a:lnTo>
                  <a:lnTo>
                    <a:pt x="20392" y="78706"/>
                  </a:lnTo>
                  <a:lnTo>
                    <a:pt x="19917" y="78452"/>
                  </a:lnTo>
                  <a:lnTo>
                    <a:pt x="19453" y="78185"/>
                  </a:lnTo>
                  <a:lnTo>
                    <a:pt x="19002" y="77919"/>
                  </a:lnTo>
                  <a:lnTo>
                    <a:pt x="18538" y="77629"/>
                  </a:lnTo>
                  <a:lnTo>
                    <a:pt x="18098" y="77351"/>
                  </a:lnTo>
                  <a:lnTo>
                    <a:pt x="17658" y="77050"/>
                  </a:lnTo>
                  <a:lnTo>
                    <a:pt x="17217" y="76748"/>
                  </a:lnTo>
                  <a:lnTo>
                    <a:pt x="3012" y="7161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2659900" y="3037075"/>
              <a:ext cx="2319000" cy="2115675"/>
            </a:xfrm>
            <a:custGeom>
              <a:rect b="b" l="l" r="r" t="t"/>
              <a:pathLst>
                <a:path extrusionOk="0" h="84627" w="92760">
                  <a:moveTo>
                    <a:pt x="37841" y="1"/>
                  </a:moveTo>
                  <a:lnTo>
                    <a:pt x="37667" y="35"/>
                  </a:lnTo>
                  <a:lnTo>
                    <a:pt x="37169" y="151"/>
                  </a:lnTo>
                  <a:lnTo>
                    <a:pt x="36810" y="244"/>
                  </a:lnTo>
                  <a:lnTo>
                    <a:pt x="36381" y="360"/>
                  </a:lnTo>
                  <a:lnTo>
                    <a:pt x="35894" y="499"/>
                  </a:lnTo>
                  <a:lnTo>
                    <a:pt x="35338" y="661"/>
                  </a:lnTo>
                  <a:lnTo>
                    <a:pt x="34736" y="858"/>
                  </a:lnTo>
                  <a:lnTo>
                    <a:pt x="34075" y="1090"/>
                  </a:lnTo>
                  <a:lnTo>
                    <a:pt x="33369" y="1356"/>
                  </a:lnTo>
                  <a:lnTo>
                    <a:pt x="32627" y="1646"/>
                  </a:lnTo>
                  <a:lnTo>
                    <a:pt x="31839" y="1982"/>
                  </a:lnTo>
                  <a:lnTo>
                    <a:pt x="31017" y="2341"/>
                  </a:lnTo>
                  <a:lnTo>
                    <a:pt x="30171" y="2758"/>
                  </a:lnTo>
                  <a:lnTo>
                    <a:pt x="29302" y="3198"/>
                  </a:lnTo>
                  <a:lnTo>
                    <a:pt x="28850" y="3442"/>
                  </a:lnTo>
                  <a:lnTo>
                    <a:pt x="28410" y="3685"/>
                  </a:lnTo>
                  <a:lnTo>
                    <a:pt x="27946" y="3951"/>
                  </a:lnTo>
                  <a:lnTo>
                    <a:pt x="27494" y="4218"/>
                  </a:lnTo>
                  <a:lnTo>
                    <a:pt x="27031" y="4508"/>
                  </a:lnTo>
                  <a:lnTo>
                    <a:pt x="26567" y="4797"/>
                  </a:lnTo>
                  <a:lnTo>
                    <a:pt x="26104" y="5098"/>
                  </a:lnTo>
                  <a:lnTo>
                    <a:pt x="25641" y="5423"/>
                  </a:lnTo>
                  <a:lnTo>
                    <a:pt x="25177" y="5747"/>
                  </a:lnTo>
                  <a:lnTo>
                    <a:pt x="24714" y="6095"/>
                  </a:lnTo>
                  <a:lnTo>
                    <a:pt x="24239" y="6443"/>
                  </a:lnTo>
                  <a:lnTo>
                    <a:pt x="23775" y="6813"/>
                  </a:lnTo>
                  <a:lnTo>
                    <a:pt x="23312" y="7196"/>
                  </a:lnTo>
                  <a:lnTo>
                    <a:pt x="22848" y="7590"/>
                  </a:lnTo>
                  <a:lnTo>
                    <a:pt x="22385" y="7995"/>
                  </a:lnTo>
                  <a:lnTo>
                    <a:pt x="21933" y="8412"/>
                  </a:lnTo>
                  <a:lnTo>
                    <a:pt x="21470" y="8841"/>
                  </a:lnTo>
                  <a:lnTo>
                    <a:pt x="21029" y="9293"/>
                  </a:lnTo>
                  <a:lnTo>
                    <a:pt x="20577" y="9756"/>
                  </a:lnTo>
                  <a:lnTo>
                    <a:pt x="20137" y="10231"/>
                  </a:lnTo>
                  <a:lnTo>
                    <a:pt x="19697" y="10718"/>
                  </a:lnTo>
                  <a:lnTo>
                    <a:pt x="19268" y="11228"/>
                  </a:lnTo>
                  <a:lnTo>
                    <a:pt x="18851" y="11737"/>
                  </a:lnTo>
                  <a:lnTo>
                    <a:pt x="18434" y="12282"/>
                  </a:lnTo>
                  <a:lnTo>
                    <a:pt x="18028" y="12827"/>
                  </a:lnTo>
                  <a:lnTo>
                    <a:pt x="17623" y="13394"/>
                  </a:lnTo>
                  <a:lnTo>
                    <a:pt x="17241" y="13974"/>
                  </a:lnTo>
                  <a:lnTo>
                    <a:pt x="16858" y="14565"/>
                  </a:lnTo>
                  <a:lnTo>
                    <a:pt x="16487" y="15179"/>
                  </a:lnTo>
                  <a:lnTo>
                    <a:pt x="16128" y="15804"/>
                  </a:lnTo>
                  <a:lnTo>
                    <a:pt x="15769" y="16453"/>
                  </a:lnTo>
                  <a:lnTo>
                    <a:pt x="15433" y="17113"/>
                  </a:lnTo>
                  <a:lnTo>
                    <a:pt x="14807" y="18365"/>
                  </a:lnTo>
                  <a:lnTo>
                    <a:pt x="14182" y="19570"/>
                  </a:lnTo>
                  <a:lnTo>
                    <a:pt x="13556" y="20728"/>
                  </a:lnTo>
                  <a:lnTo>
                    <a:pt x="12942" y="21829"/>
                  </a:lnTo>
                  <a:lnTo>
                    <a:pt x="12340" y="22907"/>
                  </a:lnTo>
                  <a:lnTo>
                    <a:pt x="11749" y="23926"/>
                  </a:lnTo>
                  <a:lnTo>
                    <a:pt x="11158" y="24923"/>
                  </a:lnTo>
                  <a:lnTo>
                    <a:pt x="10578" y="25884"/>
                  </a:lnTo>
                  <a:lnTo>
                    <a:pt x="9455" y="27715"/>
                  </a:lnTo>
                  <a:lnTo>
                    <a:pt x="8365" y="29441"/>
                  </a:lnTo>
                  <a:lnTo>
                    <a:pt x="7311" y="31098"/>
                  </a:lnTo>
                  <a:lnTo>
                    <a:pt x="6315" y="32709"/>
                  </a:lnTo>
                  <a:lnTo>
                    <a:pt x="5828" y="33497"/>
                  </a:lnTo>
                  <a:lnTo>
                    <a:pt x="5365" y="34284"/>
                  </a:lnTo>
                  <a:lnTo>
                    <a:pt x="4901" y="35072"/>
                  </a:lnTo>
                  <a:lnTo>
                    <a:pt x="4461" y="35860"/>
                  </a:lnTo>
                  <a:lnTo>
                    <a:pt x="4032" y="36648"/>
                  </a:lnTo>
                  <a:lnTo>
                    <a:pt x="3615" y="37447"/>
                  </a:lnTo>
                  <a:lnTo>
                    <a:pt x="3221" y="38259"/>
                  </a:lnTo>
                  <a:lnTo>
                    <a:pt x="2827" y="39081"/>
                  </a:lnTo>
                  <a:lnTo>
                    <a:pt x="2468" y="39927"/>
                  </a:lnTo>
                  <a:lnTo>
                    <a:pt x="2109" y="40784"/>
                  </a:lnTo>
                  <a:lnTo>
                    <a:pt x="1773" y="41676"/>
                  </a:lnTo>
                  <a:lnTo>
                    <a:pt x="1448" y="42580"/>
                  </a:lnTo>
                  <a:lnTo>
                    <a:pt x="1147" y="43519"/>
                  </a:lnTo>
                  <a:lnTo>
                    <a:pt x="857" y="44480"/>
                  </a:lnTo>
                  <a:lnTo>
                    <a:pt x="579" y="45488"/>
                  </a:lnTo>
                  <a:lnTo>
                    <a:pt x="336" y="46531"/>
                  </a:lnTo>
                  <a:lnTo>
                    <a:pt x="232" y="47018"/>
                  </a:lnTo>
                  <a:lnTo>
                    <a:pt x="139" y="47504"/>
                  </a:lnTo>
                  <a:lnTo>
                    <a:pt x="81" y="47991"/>
                  </a:lnTo>
                  <a:lnTo>
                    <a:pt x="35" y="48478"/>
                  </a:lnTo>
                  <a:lnTo>
                    <a:pt x="12" y="48964"/>
                  </a:lnTo>
                  <a:lnTo>
                    <a:pt x="0" y="49439"/>
                  </a:lnTo>
                  <a:lnTo>
                    <a:pt x="12" y="49903"/>
                  </a:lnTo>
                  <a:lnTo>
                    <a:pt x="35" y="50378"/>
                  </a:lnTo>
                  <a:lnTo>
                    <a:pt x="70" y="50841"/>
                  </a:lnTo>
                  <a:lnTo>
                    <a:pt x="139" y="51293"/>
                  </a:lnTo>
                  <a:lnTo>
                    <a:pt x="209" y="51745"/>
                  </a:lnTo>
                  <a:lnTo>
                    <a:pt x="301" y="52185"/>
                  </a:lnTo>
                  <a:lnTo>
                    <a:pt x="406" y="52626"/>
                  </a:lnTo>
                  <a:lnTo>
                    <a:pt x="533" y="53066"/>
                  </a:lnTo>
                  <a:lnTo>
                    <a:pt x="672" y="53495"/>
                  </a:lnTo>
                  <a:lnTo>
                    <a:pt x="823" y="53912"/>
                  </a:lnTo>
                  <a:lnTo>
                    <a:pt x="985" y="54317"/>
                  </a:lnTo>
                  <a:lnTo>
                    <a:pt x="1159" y="54723"/>
                  </a:lnTo>
                  <a:lnTo>
                    <a:pt x="1356" y="55117"/>
                  </a:lnTo>
                  <a:lnTo>
                    <a:pt x="1553" y="55511"/>
                  </a:lnTo>
                  <a:lnTo>
                    <a:pt x="1773" y="55893"/>
                  </a:lnTo>
                  <a:lnTo>
                    <a:pt x="2005" y="56264"/>
                  </a:lnTo>
                  <a:lnTo>
                    <a:pt x="2248" y="56623"/>
                  </a:lnTo>
                  <a:lnTo>
                    <a:pt x="2491" y="56970"/>
                  </a:lnTo>
                  <a:lnTo>
                    <a:pt x="2758" y="57318"/>
                  </a:lnTo>
                  <a:lnTo>
                    <a:pt x="3024" y="57642"/>
                  </a:lnTo>
                  <a:lnTo>
                    <a:pt x="3314" y="57967"/>
                  </a:lnTo>
                  <a:lnTo>
                    <a:pt x="3603" y="58280"/>
                  </a:lnTo>
                  <a:lnTo>
                    <a:pt x="3905" y="58581"/>
                  </a:lnTo>
                  <a:lnTo>
                    <a:pt x="4218" y="58871"/>
                  </a:lnTo>
                  <a:lnTo>
                    <a:pt x="4542" y="59149"/>
                  </a:lnTo>
                  <a:lnTo>
                    <a:pt x="4866" y="59415"/>
                  </a:lnTo>
                  <a:lnTo>
                    <a:pt x="5202" y="59658"/>
                  </a:lnTo>
                  <a:lnTo>
                    <a:pt x="5550" y="59902"/>
                  </a:lnTo>
                  <a:lnTo>
                    <a:pt x="5898" y="60133"/>
                  </a:lnTo>
                  <a:lnTo>
                    <a:pt x="6257" y="60342"/>
                  </a:lnTo>
                  <a:lnTo>
                    <a:pt x="6616" y="60551"/>
                  </a:lnTo>
                  <a:lnTo>
                    <a:pt x="6987" y="60736"/>
                  </a:lnTo>
                  <a:lnTo>
                    <a:pt x="7357" y="60910"/>
                  </a:lnTo>
                  <a:lnTo>
                    <a:pt x="7740" y="61060"/>
                  </a:lnTo>
                  <a:lnTo>
                    <a:pt x="8134" y="61211"/>
                  </a:lnTo>
                  <a:lnTo>
                    <a:pt x="8516" y="61338"/>
                  </a:lnTo>
                  <a:lnTo>
                    <a:pt x="8910" y="61454"/>
                  </a:lnTo>
                  <a:lnTo>
                    <a:pt x="9304" y="61547"/>
                  </a:lnTo>
                  <a:lnTo>
                    <a:pt x="9709" y="61640"/>
                  </a:lnTo>
                  <a:lnTo>
                    <a:pt x="10115" y="61698"/>
                  </a:lnTo>
                  <a:lnTo>
                    <a:pt x="10520" y="61756"/>
                  </a:lnTo>
                  <a:lnTo>
                    <a:pt x="10926" y="61790"/>
                  </a:lnTo>
                  <a:lnTo>
                    <a:pt x="11343" y="61802"/>
                  </a:lnTo>
                  <a:lnTo>
                    <a:pt x="11749" y="61802"/>
                  </a:lnTo>
                  <a:lnTo>
                    <a:pt x="12166" y="61779"/>
                  </a:lnTo>
                  <a:lnTo>
                    <a:pt x="12571" y="61744"/>
                  </a:lnTo>
                  <a:lnTo>
                    <a:pt x="12988" y="61686"/>
                  </a:lnTo>
                  <a:lnTo>
                    <a:pt x="13405" y="61617"/>
                  </a:lnTo>
                  <a:lnTo>
                    <a:pt x="13823" y="61524"/>
                  </a:lnTo>
                  <a:lnTo>
                    <a:pt x="14228" y="61408"/>
                  </a:lnTo>
                  <a:lnTo>
                    <a:pt x="14645" y="61281"/>
                  </a:lnTo>
                  <a:lnTo>
                    <a:pt x="15051" y="61130"/>
                  </a:lnTo>
                  <a:lnTo>
                    <a:pt x="15456" y="60956"/>
                  </a:lnTo>
                  <a:lnTo>
                    <a:pt x="15862" y="60759"/>
                  </a:lnTo>
                  <a:lnTo>
                    <a:pt x="16267" y="60551"/>
                  </a:lnTo>
                  <a:lnTo>
                    <a:pt x="16661" y="60319"/>
                  </a:lnTo>
                  <a:lnTo>
                    <a:pt x="17055" y="60064"/>
                  </a:lnTo>
                  <a:lnTo>
                    <a:pt x="17449" y="59786"/>
                  </a:lnTo>
                  <a:lnTo>
                    <a:pt x="17461" y="59786"/>
                  </a:lnTo>
                  <a:lnTo>
                    <a:pt x="17101" y="67896"/>
                  </a:lnTo>
                  <a:lnTo>
                    <a:pt x="16511" y="81557"/>
                  </a:lnTo>
                  <a:lnTo>
                    <a:pt x="16650" y="81649"/>
                  </a:lnTo>
                  <a:lnTo>
                    <a:pt x="16835" y="81765"/>
                  </a:lnTo>
                  <a:lnTo>
                    <a:pt x="17101" y="81904"/>
                  </a:lnTo>
                  <a:lnTo>
                    <a:pt x="17449" y="82078"/>
                  </a:lnTo>
                  <a:lnTo>
                    <a:pt x="17913" y="82275"/>
                  </a:lnTo>
                  <a:lnTo>
                    <a:pt x="18469" y="82495"/>
                  </a:lnTo>
                  <a:lnTo>
                    <a:pt x="18793" y="82611"/>
                  </a:lnTo>
                  <a:lnTo>
                    <a:pt x="19152" y="82727"/>
                  </a:lnTo>
                  <a:lnTo>
                    <a:pt x="19685" y="82889"/>
                  </a:lnTo>
                  <a:lnTo>
                    <a:pt x="20276" y="83063"/>
                  </a:lnTo>
                  <a:lnTo>
                    <a:pt x="20937" y="83225"/>
                  </a:lnTo>
                  <a:lnTo>
                    <a:pt x="21666" y="83387"/>
                  </a:lnTo>
                  <a:lnTo>
                    <a:pt x="22454" y="83549"/>
                  </a:lnTo>
                  <a:lnTo>
                    <a:pt x="23312" y="83712"/>
                  </a:lnTo>
                  <a:lnTo>
                    <a:pt x="24239" y="83862"/>
                  </a:lnTo>
                  <a:lnTo>
                    <a:pt x="25247" y="84001"/>
                  </a:lnTo>
                  <a:lnTo>
                    <a:pt x="26324" y="84140"/>
                  </a:lnTo>
                  <a:lnTo>
                    <a:pt x="27483" y="84256"/>
                  </a:lnTo>
                  <a:lnTo>
                    <a:pt x="28723" y="84360"/>
                  </a:lnTo>
                  <a:lnTo>
                    <a:pt x="30043" y="84453"/>
                  </a:lnTo>
                  <a:lnTo>
                    <a:pt x="31457" y="84523"/>
                  </a:lnTo>
                  <a:lnTo>
                    <a:pt x="32952" y="84581"/>
                  </a:lnTo>
                  <a:lnTo>
                    <a:pt x="34539" y="84615"/>
                  </a:lnTo>
                  <a:lnTo>
                    <a:pt x="36219" y="84627"/>
                  </a:lnTo>
                  <a:lnTo>
                    <a:pt x="37401" y="84627"/>
                  </a:lnTo>
                  <a:lnTo>
                    <a:pt x="38606" y="84615"/>
                  </a:lnTo>
                  <a:lnTo>
                    <a:pt x="39834" y="84592"/>
                  </a:lnTo>
                  <a:lnTo>
                    <a:pt x="41085" y="84557"/>
                  </a:lnTo>
                  <a:lnTo>
                    <a:pt x="43599" y="84488"/>
                  </a:lnTo>
                  <a:lnTo>
                    <a:pt x="46160" y="84384"/>
                  </a:lnTo>
                  <a:lnTo>
                    <a:pt x="48720" y="84256"/>
                  </a:lnTo>
                  <a:lnTo>
                    <a:pt x="51269" y="84117"/>
                  </a:lnTo>
                  <a:lnTo>
                    <a:pt x="53795" y="83967"/>
                  </a:lnTo>
                  <a:lnTo>
                    <a:pt x="56275" y="83793"/>
                  </a:lnTo>
                  <a:lnTo>
                    <a:pt x="58673" y="83619"/>
                  </a:lnTo>
                  <a:lnTo>
                    <a:pt x="60979" y="83445"/>
                  </a:lnTo>
                  <a:lnTo>
                    <a:pt x="63169" y="83271"/>
                  </a:lnTo>
                  <a:lnTo>
                    <a:pt x="65231" y="83086"/>
                  </a:lnTo>
                  <a:lnTo>
                    <a:pt x="68857" y="82762"/>
                  </a:lnTo>
                  <a:lnTo>
                    <a:pt x="71696" y="82495"/>
                  </a:lnTo>
                  <a:lnTo>
                    <a:pt x="74361" y="82217"/>
                  </a:lnTo>
                  <a:lnTo>
                    <a:pt x="73457" y="64328"/>
                  </a:lnTo>
                  <a:lnTo>
                    <a:pt x="73121" y="57573"/>
                  </a:lnTo>
                  <a:lnTo>
                    <a:pt x="73237" y="57700"/>
                  </a:lnTo>
                  <a:lnTo>
                    <a:pt x="73596" y="58036"/>
                  </a:lnTo>
                  <a:lnTo>
                    <a:pt x="73851" y="58268"/>
                  </a:lnTo>
                  <a:lnTo>
                    <a:pt x="74152" y="58535"/>
                  </a:lnTo>
                  <a:lnTo>
                    <a:pt x="74512" y="58836"/>
                  </a:lnTo>
                  <a:lnTo>
                    <a:pt x="74906" y="59149"/>
                  </a:lnTo>
                  <a:lnTo>
                    <a:pt x="75346" y="59485"/>
                  </a:lnTo>
                  <a:lnTo>
                    <a:pt x="75832" y="59832"/>
                  </a:lnTo>
                  <a:lnTo>
                    <a:pt x="76342" y="60180"/>
                  </a:lnTo>
                  <a:lnTo>
                    <a:pt x="76898" y="60516"/>
                  </a:lnTo>
                  <a:lnTo>
                    <a:pt x="77478" y="60852"/>
                  </a:lnTo>
                  <a:lnTo>
                    <a:pt x="77779" y="61014"/>
                  </a:lnTo>
                  <a:lnTo>
                    <a:pt x="78080" y="61176"/>
                  </a:lnTo>
                  <a:lnTo>
                    <a:pt x="78393" y="61327"/>
                  </a:lnTo>
                  <a:lnTo>
                    <a:pt x="78717" y="61466"/>
                  </a:lnTo>
                  <a:lnTo>
                    <a:pt x="79042" y="61605"/>
                  </a:lnTo>
                  <a:lnTo>
                    <a:pt x="79378" y="61744"/>
                  </a:lnTo>
                  <a:lnTo>
                    <a:pt x="79714" y="61860"/>
                  </a:lnTo>
                  <a:lnTo>
                    <a:pt x="80050" y="61976"/>
                  </a:lnTo>
                  <a:lnTo>
                    <a:pt x="80397" y="62080"/>
                  </a:lnTo>
                  <a:lnTo>
                    <a:pt x="80745" y="62173"/>
                  </a:lnTo>
                  <a:lnTo>
                    <a:pt x="81104" y="62254"/>
                  </a:lnTo>
                  <a:lnTo>
                    <a:pt x="81463" y="62323"/>
                  </a:lnTo>
                  <a:lnTo>
                    <a:pt x="81823" y="62381"/>
                  </a:lnTo>
                  <a:lnTo>
                    <a:pt x="82182" y="62416"/>
                  </a:lnTo>
                  <a:lnTo>
                    <a:pt x="82552" y="62451"/>
                  </a:lnTo>
                  <a:lnTo>
                    <a:pt x="82912" y="62462"/>
                  </a:lnTo>
                  <a:lnTo>
                    <a:pt x="83282" y="62451"/>
                  </a:lnTo>
                  <a:lnTo>
                    <a:pt x="83653" y="62428"/>
                  </a:lnTo>
                  <a:lnTo>
                    <a:pt x="84024" y="62393"/>
                  </a:lnTo>
                  <a:lnTo>
                    <a:pt x="84395" y="62335"/>
                  </a:lnTo>
                  <a:lnTo>
                    <a:pt x="84765" y="62254"/>
                  </a:lnTo>
                  <a:lnTo>
                    <a:pt x="85148" y="62149"/>
                  </a:lnTo>
                  <a:lnTo>
                    <a:pt x="85519" y="62034"/>
                  </a:lnTo>
                  <a:lnTo>
                    <a:pt x="85889" y="61895"/>
                  </a:lnTo>
                  <a:lnTo>
                    <a:pt x="86260" y="61732"/>
                  </a:lnTo>
                  <a:lnTo>
                    <a:pt x="86631" y="61535"/>
                  </a:lnTo>
                  <a:lnTo>
                    <a:pt x="87002" y="61327"/>
                  </a:lnTo>
                  <a:lnTo>
                    <a:pt x="87361" y="61095"/>
                  </a:lnTo>
                  <a:lnTo>
                    <a:pt x="87732" y="60829"/>
                  </a:lnTo>
                  <a:lnTo>
                    <a:pt x="88091" y="60539"/>
                  </a:lnTo>
                  <a:lnTo>
                    <a:pt x="88450" y="60226"/>
                  </a:lnTo>
                  <a:lnTo>
                    <a:pt x="88798" y="59879"/>
                  </a:lnTo>
                  <a:lnTo>
                    <a:pt x="89157" y="59508"/>
                  </a:lnTo>
                  <a:lnTo>
                    <a:pt x="89504" y="59114"/>
                  </a:lnTo>
                  <a:lnTo>
                    <a:pt x="89840" y="58674"/>
                  </a:lnTo>
                  <a:lnTo>
                    <a:pt x="90188" y="58210"/>
                  </a:lnTo>
                  <a:lnTo>
                    <a:pt x="90512" y="57712"/>
                  </a:lnTo>
                  <a:lnTo>
                    <a:pt x="90848" y="57191"/>
                  </a:lnTo>
                  <a:lnTo>
                    <a:pt x="91173" y="56623"/>
                  </a:lnTo>
                  <a:lnTo>
                    <a:pt x="91462" y="56067"/>
                  </a:lnTo>
                  <a:lnTo>
                    <a:pt x="91717" y="55499"/>
                  </a:lnTo>
                  <a:lnTo>
                    <a:pt x="91949" y="54943"/>
                  </a:lnTo>
                  <a:lnTo>
                    <a:pt x="92146" y="54398"/>
                  </a:lnTo>
                  <a:lnTo>
                    <a:pt x="92320" y="53842"/>
                  </a:lnTo>
                  <a:lnTo>
                    <a:pt x="92459" y="53298"/>
                  </a:lnTo>
                  <a:lnTo>
                    <a:pt x="92575" y="52753"/>
                  </a:lnTo>
                  <a:lnTo>
                    <a:pt x="92656" y="52208"/>
                  </a:lnTo>
                  <a:lnTo>
                    <a:pt x="92714" y="51675"/>
                  </a:lnTo>
                  <a:lnTo>
                    <a:pt x="92748" y="51131"/>
                  </a:lnTo>
                  <a:lnTo>
                    <a:pt x="92760" y="50598"/>
                  </a:lnTo>
                  <a:lnTo>
                    <a:pt x="92748" y="50053"/>
                  </a:lnTo>
                  <a:lnTo>
                    <a:pt x="92702" y="49520"/>
                  </a:lnTo>
                  <a:lnTo>
                    <a:pt x="92644" y="48987"/>
                  </a:lnTo>
                  <a:lnTo>
                    <a:pt x="92563" y="48454"/>
                  </a:lnTo>
                  <a:lnTo>
                    <a:pt x="92459" y="47921"/>
                  </a:lnTo>
                  <a:lnTo>
                    <a:pt x="92331" y="47377"/>
                  </a:lnTo>
                  <a:lnTo>
                    <a:pt x="92192" y="46844"/>
                  </a:lnTo>
                  <a:lnTo>
                    <a:pt x="92030" y="46311"/>
                  </a:lnTo>
                  <a:lnTo>
                    <a:pt x="91845" y="45778"/>
                  </a:lnTo>
                  <a:lnTo>
                    <a:pt x="91648" y="45233"/>
                  </a:lnTo>
                  <a:lnTo>
                    <a:pt x="91439" y="44701"/>
                  </a:lnTo>
                  <a:lnTo>
                    <a:pt x="91207" y="44168"/>
                  </a:lnTo>
                  <a:lnTo>
                    <a:pt x="90953" y="43623"/>
                  </a:lnTo>
                  <a:lnTo>
                    <a:pt x="90698" y="43078"/>
                  </a:lnTo>
                  <a:lnTo>
                    <a:pt x="90420" y="42534"/>
                  </a:lnTo>
                  <a:lnTo>
                    <a:pt x="90130" y="41989"/>
                  </a:lnTo>
                  <a:lnTo>
                    <a:pt x="89829" y="41433"/>
                  </a:lnTo>
                  <a:lnTo>
                    <a:pt x="89516" y="40889"/>
                  </a:lnTo>
                  <a:lnTo>
                    <a:pt x="89191" y="40332"/>
                  </a:lnTo>
                  <a:lnTo>
                    <a:pt x="88855" y="39776"/>
                  </a:lnTo>
                  <a:lnTo>
                    <a:pt x="88160" y="38641"/>
                  </a:lnTo>
                  <a:lnTo>
                    <a:pt x="87430" y="37505"/>
                  </a:lnTo>
                  <a:lnTo>
                    <a:pt x="86677" y="36347"/>
                  </a:lnTo>
                  <a:lnTo>
                    <a:pt x="85889" y="35165"/>
                  </a:lnTo>
                  <a:lnTo>
                    <a:pt x="84302" y="32743"/>
                  </a:lnTo>
                  <a:lnTo>
                    <a:pt x="83491" y="31492"/>
                  </a:lnTo>
                  <a:lnTo>
                    <a:pt x="82692" y="30229"/>
                  </a:lnTo>
                  <a:lnTo>
                    <a:pt x="81892" y="28920"/>
                  </a:lnTo>
                  <a:lnTo>
                    <a:pt x="81510" y="28260"/>
                  </a:lnTo>
                  <a:lnTo>
                    <a:pt x="81116" y="27588"/>
                  </a:lnTo>
                  <a:lnTo>
                    <a:pt x="80733" y="26916"/>
                  </a:lnTo>
                  <a:lnTo>
                    <a:pt x="80351" y="26232"/>
                  </a:lnTo>
                  <a:lnTo>
                    <a:pt x="79980" y="25537"/>
                  </a:lnTo>
                  <a:lnTo>
                    <a:pt x="79621" y="24830"/>
                  </a:lnTo>
                  <a:lnTo>
                    <a:pt x="79262" y="24123"/>
                  </a:lnTo>
                  <a:lnTo>
                    <a:pt x="78914" y="23405"/>
                  </a:lnTo>
                  <a:lnTo>
                    <a:pt x="78578" y="22675"/>
                  </a:lnTo>
                  <a:lnTo>
                    <a:pt x="78254" y="21933"/>
                  </a:lnTo>
                  <a:lnTo>
                    <a:pt x="77930" y="21192"/>
                  </a:lnTo>
                  <a:lnTo>
                    <a:pt x="77628" y="20427"/>
                  </a:lnTo>
                  <a:lnTo>
                    <a:pt x="77327" y="19662"/>
                  </a:lnTo>
                  <a:lnTo>
                    <a:pt x="77049" y="18875"/>
                  </a:lnTo>
                  <a:lnTo>
                    <a:pt x="76817" y="18237"/>
                  </a:lnTo>
                  <a:lnTo>
                    <a:pt x="76562" y="17600"/>
                  </a:lnTo>
                  <a:lnTo>
                    <a:pt x="76284" y="16986"/>
                  </a:lnTo>
                  <a:lnTo>
                    <a:pt x="76006" y="16384"/>
                  </a:lnTo>
                  <a:lnTo>
                    <a:pt x="75705" y="15804"/>
                  </a:lnTo>
                  <a:lnTo>
                    <a:pt x="75392" y="15225"/>
                  </a:lnTo>
                  <a:lnTo>
                    <a:pt x="75056" y="14669"/>
                  </a:lnTo>
                  <a:lnTo>
                    <a:pt x="74720" y="14136"/>
                  </a:lnTo>
                  <a:lnTo>
                    <a:pt x="74361" y="13603"/>
                  </a:lnTo>
                  <a:lnTo>
                    <a:pt x="74002" y="13093"/>
                  </a:lnTo>
                  <a:lnTo>
                    <a:pt x="73631" y="12595"/>
                  </a:lnTo>
                  <a:lnTo>
                    <a:pt x="73237" y="12108"/>
                  </a:lnTo>
                  <a:lnTo>
                    <a:pt x="72843" y="11645"/>
                  </a:lnTo>
                  <a:lnTo>
                    <a:pt x="72438" y="11193"/>
                  </a:lnTo>
                  <a:lnTo>
                    <a:pt x="72032" y="10741"/>
                  </a:lnTo>
                  <a:lnTo>
                    <a:pt x="71615" y="10312"/>
                  </a:lnTo>
                  <a:lnTo>
                    <a:pt x="71186" y="9895"/>
                  </a:lnTo>
                  <a:lnTo>
                    <a:pt x="70758" y="9501"/>
                  </a:lnTo>
                  <a:lnTo>
                    <a:pt x="70317" y="9107"/>
                  </a:lnTo>
                  <a:lnTo>
                    <a:pt x="69877" y="8725"/>
                  </a:lnTo>
                  <a:lnTo>
                    <a:pt x="69425" y="8366"/>
                  </a:lnTo>
                  <a:lnTo>
                    <a:pt x="68973" y="8007"/>
                  </a:lnTo>
                  <a:lnTo>
                    <a:pt x="68521" y="7671"/>
                  </a:lnTo>
                  <a:lnTo>
                    <a:pt x="68058" y="7335"/>
                  </a:lnTo>
                  <a:lnTo>
                    <a:pt x="67606" y="7022"/>
                  </a:lnTo>
                  <a:lnTo>
                    <a:pt x="67143" y="6709"/>
                  </a:lnTo>
                  <a:lnTo>
                    <a:pt x="66691" y="6419"/>
                  </a:lnTo>
                  <a:lnTo>
                    <a:pt x="66227" y="6130"/>
                  </a:lnTo>
                  <a:lnTo>
                    <a:pt x="65776" y="5863"/>
                  </a:lnTo>
                  <a:lnTo>
                    <a:pt x="65312" y="5597"/>
                  </a:lnTo>
                  <a:lnTo>
                    <a:pt x="64860" y="5342"/>
                  </a:lnTo>
                  <a:lnTo>
                    <a:pt x="64408" y="5098"/>
                  </a:lnTo>
                  <a:lnTo>
                    <a:pt x="63968" y="4878"/>
                  </a:lnTo>
                  <a:lnTo>
                    <a:pt x="63516" y="4647"/>
                  </a:lnTo>
                  <a:lnTo>
                    <a:pt x="62647" y="4241"/>
                  </a:lnTo>
                  <a:lnTo>
                    <a:pt x="61801" y="3859"/>
                  </a:lnTo>
                  <a:lnTo>
                    <a:pt x="60990" y="3523"/>
                  </a:lnTo>
                  <a:lnTo>
                    <a:pt x="60203" y="3222"/>
                  </a:lnTo>
                  <a:lnTo>
                    <a:pt x="59461" y="2955"/>
                  </a:lnTo>
                  <a:lnTo>
                    <a:pt x="58766" y="2723"/>
                  </a:lnTo>
                  <a:lnTo>
                    <a:pt x="58129" y="2515"/>
                  </a:lnTo>
                  <a:lnTo>
                    <a:pt x="57538" y="2341"/>
                  </a:lnTo>
                  <a:lnTo>
                    <a:pt x="57016" y="2190"/>
                  </a:lnTo>
                  <a:lnTo>
                    <a:pt x="56553" y="2063"/>
                  </a:lnTo>
                  <a:lnTo>
                    <a:pt x="56159" y="1970"/>
                  </a:lnTo>
                  <a:lnTo>
                    <a:pt x="55626" y="1854"/>
                  </a:lnTo>
                  <a:lnTo>
                    <a:pt x="55441" y="1808"/>
                  </a:lnTo>
                  <a:lnTo>
                    <a:pt x="378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2659900" y="3037075"/>
              <a:ext cx="2319000" cy="2115675"/>
            </a:xfrm>
            <a:custGeom>
              <a:rect b="b" l="l" r="r" t="t"/>
              <a:pathLst>
                <a:path extrusionOk="0" fill="none" h="84627" w="92760">
                  <a:moveTo>
                    <a:pt x="90848" y="57191"/>
                  </a:moveTo>
                  <a:lnTo>
                    <a:pt x="90848" y="57191"/>
                  </a:lnTo>
                  <a:lnTo>
                    <a:pt x="90512" y="57712"/>
                  </a:lnTo>
                  <a:lnTo>
                    <a:pt x="90188" y="58210"/>
                  </a:lnTo>
                  <a:lnTo>
                    <a:pt x="89840" y="58674"/>
                  </a:lnTo>
                  <a:lnTo>
                    <a:pt x="89504" y="59114"/>
                  </a:lnTo>
                  <a:lnTo>
                    <a:pt x="89157" y="59508"/>
                  </a:lnTo>
                  <a:lnTo>
                    <a:pt x="88798" y="59879"/>
                  </a:lnTo>
                  <a:lnTo>
                    <a:pt x="88450" y="60226"/>
                  </a:lnTo>
                  <a:lnTo>
                    <a:pt x="88091" y="60539"/>
                  </a:lnTo>
                  <a:lnTo>
                    <a:pt x="87732" y="60829"/>
                  </a:lnTo>
                  <a:lnTo>
                    <a:pt x="87361" y="61095"/>
                  </a:lnTo>
                  <a:lnTo>
                    <a:pt x="87002" y="61327"/>
                  </a:lnTo>
                  <a:lnTo>
                    <a:pt x="86631" y="61535"/>
                  </a:lnTo>
                  <a:lnTo>
                    <a:pt x="86260" y="61732"/>
                  </a:lnTo>
                  <a:lnTo>
                    <a:pt x="85889" y="61895"/>
                  </a:lnTo>
                  <a:lnTo>
                    <a:pt x="85519" y="62034"/>
                  </a:lnTo>
                  <a:lnTo>
                    <a:pt x="85148" y="62149"/>
                  </a:lnTo>
                  <a:lnTo>
                    <a:pt x="84765" y="62254"/>
                  </a:lnTo>
                  <a:lnTo>
                    <a:pt x="84395" y="62335"/>
                  </a:lnTo>
                  <a:lnTo>
                    <a:pt x="84024" y="62393"/>
                  </a:lnTo>
                  <a:lnTo>
                    <a:pt x="83653" y="62428"/>
                  </a:lnTo>
                  <a:lnTo>
                    <a:pt x="83282" y="62451"/>
                  </a:lnTo>
                  <a:lnTo>
                    <a:pt x="82912" y="62462"/>
                  </a:lnTo>
                  <a:lnTo>
                    <a:pt x="82552" y="62451"/>
                  </a:lnTo>
                  <a:lnTo>
                    <a:pt x="82182" y="62416"/>
                  </a:lnTo>
                  <a:lnTo>
                    <a:pt x="81823" y="62381"/>
                  </a:lnTo>
                  <a:lnTo>
                    <a:pt x="81463" y="62323"/>
                  </a:lnTo>
                  <a:lnTo>
                    <a:pt x="81104" y="62254"/>
                  </a:lnTo>
                  <a:lnTo>
                    <a:pt x="80745" y="62173"/>
                  </a:lnTo>
                  <a:lnTo>
                    <a:pt x="80397" y="62080"/>
                  </a:lnTo>
                  <a:lnTo>
                    <a:pt x="80050" y="61976"/>
                  </a:lnTo>
                  <a:lnTo>
                    <a:pt x="79714" y="61860"/>
                  </a:lnTo>
                  <a:lnTo>
                    <a:pt x="79378" y="61744"/>
                  </a:lnTo>
                  <a:lnTo>
                    <a:pt x="79042" y="61605"/>
                  </a:lnTo>
                  <a:lnTo>
                    <a:pt x="78717" y="61466"/>
                  </a:lnTo>
                  <a:lnTo>
                    <a:pt x="78393" y="61327"/>
                  </a:lnTo>
                  <a:lnTo>
                    <a:pt x="78080" y="61176"/>
                  </a:lnTo>
                  <a:lnTo>
                    <a:pt x="77779" y="61014"/>
                  </a:lnTo>
                  <a:lnTo>
                    <a:pt x="77478" y="60852"/>
                  </a:lnTo>
                  <a:lnTo>
                    <a:pt x="76898" y="60516"/>
                  </a:lnTo>
                  <a:lnTo>
                    <a:pt x="76342" y="60180"/>
                  </a:lnTo>
                  <a:lnTo>
                    <a:pt x="75832" y="59832"/>
                  </a:lnTo>
                  <a:lnTo>
                    <a:pt x="75346" y="59485"/>
                  </a:lnTo>
                  <a:lnTo>
                    <a:pt x="74906" y="59149"/>
                  </a:lnTo>
                  <a:lnTo>
                    <a:pt x="74512" y="58836"/>
                  </a:lnTo>
                  <a:lnTo>
                    <a:pt x="74152" y="58535"/>
                  </a:lnTo>
                  <a:lnTo>
                    <a:pt x="73851" y="58268"/>
                  </a:lnTo>
                  <a:lnTo>
                    <a:pt x="73596" y="58036"/>
                  </a:lnTo>
                  <a:lnTo>
                    <a:pt x="73237" y="57700"/>
                  </a:lnTo>
                  <a:lnTo>
                    <a:pt x="73121" y="57573"/>
                  </a:lnTo>
                  <a:lnTo>
                    <a:pt x="73457" y="64328"/>
                  </a:lnTo>
                  <a:lnTo>
                    <a:pt x="74361" y="82217"/>
                  </a:lnTo>
                  <a:lnTo>
                    <a:pt x="74361" y="82217"/>
                  </a:lnTo>
                  <a:lnTo>
                    <a:pt x="71696" y="82495"/>
                  </a:lnTo>
                  <a:lnTo>
                    <a:pt x="71696" y="82495"/>
                  </a:lnTo>
                  <a:lnTo>
                    <a:pt x="68857" y="82762"/>
                  </a:lnTo>
                  <a:lnTo>
                    <a:pt x="65231" y="83086"/>
                  </a:lnTo>
                  <a:lnTo>
                    <a:pt x="63169" y="83271"/>
                  </a:lnTo>
                  <a:lnTo>
                    <a:pt x="60979" y="83445"/>
                  </a:lnTo>
                  <a:lnTo>
                    <a:pt x="58673" y="83619"/>
                  </a:lnTo>
                  <a:lnTo>
                    <a:pt x="56275" y="83793"/>
                  </a:lnTo>
                  <a:lnTo>
                    <a:pt x="53795" y="83967"/>
                  </a:lnTo>
                  <a:lnTo>
                    <a:pt x="51269" y="84117"/>
                  </a:lnTo>
                  <a:lnTo>
                    <a:pt x="48720" y="84256"/>
                  </a:lnTo>
                  <a:lnTo>
                    <a:pt x="46160" y="84384"/>
                  </a:lnTo>
                  <a:lnTo>
                    <a:pt x="43599" y="84488"/>
                  </a:lnTo>
                  <a:lnTo>
                    <a:pt x="41085" y="84557"/>
                  </a:lnTo>
                  <a:lnTo>
                    <a:pt x="39834" y="84592"/>
                  </a:lnTo>
                  <a:lnTo>
                    <a:pt x="38606" y="84615"/>
                  </a:lnTo>
                  <a:lnTo>
                    <a:pt x="37401" y="84627"/>
                  </a:lnTo>
                  <a:lnTo>
                    <a:pt x="36219" y="84627"/>
                  </a:lnTo>
                  <a:lnTo>
                    <a:pt x="36219" y="84627"/>
                  </a:lnTo>
                  <a:lnTo>
                    <a:pt x="34539" y="84615"/>
                  </a:lnTo>
                  <a:lnTo>
                    <a:pt x="32952" y="84581"/>
                  </a:lnTo>
                  <a:lnTo>
                    <a:pt x="31457" y="84523"/>
                  </a:lnTo>
                  <a:lnTo>
                    <a:pt x="30043" y="84453"/>
                  </a:lnTo>
                  <a:lnTo>
                    <a:pt x="28723" y="84360"/>
                  </a:lnTo>
                  <a:lnTo>
                    <a:pt x="27483" y="84256"/>
                  </a:lnTo>
                  <a:lnTo>
                    <a:pt x="26324" y="84140"/>
                  </a:lnTo>
                  <a:lnTo>
                    <a:pt x="25247" y="84001"/>
                  </a:lnTo>
                  <a:lnTo>
                    <a:pt x="24239" y="83862"/>
                  </a:lnTo>
                  <a:lnTo>
                    <a:pt x="23312" y="83712"/>
                  </a:lnTo>
                  <a:lnTo>
                    <a:pt x="22454" y="83549"/>
                  </a:lnTo>
                  <a:lnTo>
                    <a:pt x="21666" y="83387"/>
                  </a:lnTo>
                  <a:lnTo>
                    <a:pt x="20937" y="83225"/>
                  </a:lnTo>
                  <a:lnTo>
                    <a:pt x="20276" y="83063"/>
                  </a:lnTo>
                  <a:lnTo>
                    <a:pt x="19685" y="82889"/>
                  </a:lnTo>
                  <a:lnTo>
                    <a:pt x="19152" y="82727"/>
                  </a:lnTo>
                  <a:lnTo>
                    <a:pt x="19152" y="82727"/>
                  </a:lnTo>
                  <a:lnTo>
                    <a:pt x="18793" y="82611"/>
                  </a:lnTo>
                  <a:lnTo>
                    <a:pt x="18469" y="82495"/>
                  </a:lnTo>
                  <a:lnTo>
                    <a:pt x="17913" y="82275"/>
                  </a:lnTo>
                  <a:lnTo>
                    <a:pt x="17449" y="82078"/>
                  </a:lnTo>
                  <a:lnTo>
                    <a:pt x="17101" y="81904"/>
                  </a:lnTo>
                  <a:lnTo>
                    <a:pt x="16835" y="81765"/>
                  </a:lnTo>
                  <a:lnTo>
                    <a:pt x="16650" y="81649"/>
                  </a:lnTo>
                  <a:lnTo>
                    <a:pt x="16511" y="81557"/>
                  </a:lnTo>
                  <a:lnTo>
                    <a:pt x="17101" y="67896"/>
                  </a:lnTo>
                  <a:lnTo>
                    <a:pt x="17461" y="59786"/>
                  </a:lnTo>
                  <a:lnTo>
                    <a:pt x="17461" y="59786"/>
                  </a:lnTo>
                  <a:lnTo>
                    <a:pt x="17449" y="59786"/>
                  </a:lnTo>
                  <a:lnTo>
                    <a:pt x="17449" y="59786"/>
                  </a:lnTo>
                  <a:lnTo>
                    <a:pt x="17055" y="60064"/>
                  </a:lnTo>
                  <a:lnTo>
                    <a:pt x="16661" y="60319"/>
                  </a:lnTo>
                  <a:lnTo>
                    <a:pt x="16267" y="60551"/>
                  </a:lnTo>
                  <a:lnTo>
                    <a:pt x="15862" y="60759"/>
                  </a:lnTo>
                  <a:lnTo>
                    <a:pt x="15456" y="60956"/>
                  </a:lnTo>
                  <a:lnTo>
                    <a:pt x="15051" y="61130"/>
                  </a:lnTo>
                  <a:lnTo>
                    <a:pt x="14645" y="61281"/>
                  </a:lnTo>
                  <a:lnTo>
                    <a:pt x="14228" y="61408"/>
                  </a:lnTo>
                  <a:lnTo>
                    <a:pt x="13823" y="61524"/>
                  </a:lnTo>
                  <a:lnTo>
                    <a:pt x="13405" y="61617"/>
                  </a:lnTo>
                  <a:lnTo>
                    <a:pt x="12988" y="61686"/>
                  </a:lnTo>
                  <a:lnTo>
                    <a:pt x="12571" y="61744"/>
                  </a:lnTo>
                  <a:lnTo>
                    <a:pt x="12166" y="61779"/>
                  </a:lnTo>
                  <a:lnTo>
                    <a:pt x="11749" y="61802"/>
                  </a:lnTo>
                  <a:lnTo>
                    <a:pt x="11343" y="61802"/>
                  </a:lnTo>
                  <a:lnTo>
                    <a:pt x="10926" y="61790"/>
                  </a:lnTo>
                  <a:lnTo>
                    <a:pt x="10520" y="61756"/>
                  </a:lnTo>
                  <a:lnTo>
                    <a:pt x="10115" y="61698"/>
                  </a:lnTo>
                  <a:lnTo>
                    <a:pt x="9709" y="61640"/>
                  </a:lnTo>
                  <a:lnTo>
                    <a:pt x="9304" y="61547"/>
                  </a:lnTo>
                  <a:lnTo>
                    <a:pt x="8910" y="61454"/>
                  </a:lnTo>
                  <a:lnTo>
                    <a:pt x="8516" y="61338"/>
                  </a:lnTo>
                  <a:lnTo>
                    <a:pt x="8134" y="61211"/>
                  </a:lnTo>
                  <a:lnTo>
                    <a:pt x="7740" y="61060"/>
                  </a:lnTo>
                  <a:lnTo>
                    <a:pt x="7357" y="60910"/>
                  </a:lnTo>
                  <a:lnTo>
                    <a:pt x="6987" y="60736"/>
                  </a:lnTo>
                  <a:lnTo>
                    <a:pt x="6616" y="60551"/>
                  </a:lnTo>
                  <a:lnTo>
                    <a:pt x="6257" y="60342"/>
                  </a:lnTo>
                  <a:lnTo>
                    <a:pt x="5898" y="60133"/>
                  </a:lnTo>
                  <a:lnTo>
                    <a:pt x="5550" y="59902"/>
                  </a:lnTo>
                  <a:lnTo>
                    <a:pt x="5202" y="59658"/>
                  </a:lnTo>
                  <a:lnTo>
                    <a:pt x="4866" y="59415"/>
                  </a:lnTo>
                  <a:lnTo>
                    <a:pt x="4542" y="59149"/>
                  </a:lnTo>
                  <a:lnTo>
                    <a:pt x="4218" y="58871"/>
                  </a:lnTo>
                  <a:lnTo>
                    <a:pt x="3905" y="58581"/>
                  </a:lnTo>
                  <a:lnTo>
                    <a:pt x="3603" y="58280"/>
                  </a:lnTo>
                  <a:lnTo>
                    <a:pt x="3314" y="57967"/>
                  </a:lnTo>
                  <a:lnTo>
                    <a:pt x="3024" y="57642"/>
                  </a:lnTo>
                  <a:lnTo>
                    <a:pt x="2758" y="57318"/>
                  </a:lnTo>
                  <a:lnTo>
                    <a:pt x="2491" y="56970"/>
                  </a:lnTo>
                  <a:lnTo>
                    <a:pt x="2248" y="56623"/>
                  </a:lnTo>
                  <a:lnTo>
                    <a:pt x="2005" y="56264"/>
                  </a:lnTo>
                  <a:lnTo>
                    <a:pt x="1773" y="55893"/>
                  </a:lnTo>
                  <a:lnTo>
                    <a:pt x="1553" y="55511"/>
                  </a:lnTo>
                  <a:lnTo>
                    <a:pt x="1356" y="55117"/>
                  </a:lnTo>
                  <a:lnTo>
                    <a:pt x="1159" y="54723"/>
                  </a:lnTo>
                  <a:lnTo>
                    <a:pt x="985" y="54317"/>
                  </a:lnTo>
                  <a:lnTo>
                    <a:pt x="823" y="53912"/>
                  </a:lnTo>
                  <a:lnTo>
                    <a:pt x="672" y="53495"/>
                  </a:lnTo>
                  <a:lnTo>
                    <a:pt x="533" y="53066"/>
                  </a:lnTo>
                  <a:lnTo>
                    <a:pt x="406" y="52626"/>
                  </a:lnTo>
                  <a:lnTo>
                    <a:pt x="301" y="52185"/>
                  </a:lnTo>
                  <a:lnTo>
                    <a:pt x="209" y="51745"/>
                  </a:lnTo>
                  <a:lnTo>
                    <a:pt x="139" y="51293"/>
                  </a:lnTo>
                  <a:lnTo>
                    <a:pt x="70" y="50841"/>
                  </a:lnTo>
                  <a:lnTo>
                    <a:pt x="35" y="50378"/>
                  </a:lnTo>
                  <a:lnTo>
                    <a:pt x="12" y="49903"/>
                  </a:lnTo>
                  <a:lnTo>
                    <a:pt x="0" y="49439"/>
                  </a:lnTo>
                  <a:lnTo>
                    <a:pt x="12" y="48964"/>
                  </a:lnTo>
                  <a:lnTo>
                    <a:pt x="35" y="48478"/>
                  </a:lnTo>
                  <a:lnTo>
                    <a:pt x="81" y="47991"/>
                  </a:lnTo>
                  <a:lnTo>
                    <a:pt x="139" y="47504"/>
                  </a:lnTo>
                  <a:lnTo>
                    <a:pt x="232" y="47018"/>
                  </a:lnTo>
                  <a:lnTo>
                    <a:pt x="336" y="46531"/>
                  </a:lnTo>
                  <a:lnTo>
                    <a:pt x="336" y="46531"/>
                  </a:lnTo>
                  <a:lnTo>
                    <a:pt x="579" y="45488"/>
                  </a:lnTo>
                  <a:lnTo>
                    <a:pt x="857" y="44480"/>
                  </a:lnTo>
                  <a:lnTo>
                    <a:pt x="1147" y="43519"/>
                  </a:lnTo>
                  <a:lnTo>
                    <a:pt x="1448" y="42580"/>
                  </a:lnTo>
                  <a:lnTo>
                    <a:pt x="1773" y="41676"/>
                  </a:lnTo>
                  <a:lnTo>
                    <a:pt x="2109" y="40784"/>
                  </a:lnTo>
                  <a:lnTo>
                    <a:pt x="2468" y="39927"/>
                  </a:lnTo>
                  <a:lnTo>
                    <a:pt x="2827" y="39081"/>
                  </a:lnTo>
                  <a:lnTo>
                    <a:pt x="3221" y="38259"/>
                  </a:lnTo>
                  <a:lnTo>
                    <a:pt x="3615" y="37447"/>
                  </a:lnTo>
                  <a:lnTo>
                    <a:pt x="4032" y="36648"/>
                  </a:lnTo>
                  <a:lnTo>
                    <a:pt x="4461" y="35860"/>
                  </a:lnTo>
                  <a:lnTo>
                    <a:pt x="4901" y="35072"/>
                  </a:lnTo>
                  <a:lnTo>
                    <a:pt x="5365" y="34284"/>
                  </a:lnTo>
                  <a:lnTo>
                    <a:pt x="5828" y="33497"/>
                  </a:lnTo>
                  <a:lnTo>
                    <a:pt x="6315" y="32709"/>
                  </a:lnTo>
                  <a:lnTo>
                    <a:pt x="7311" y="31098"/>
                  </a:lnTo>
                  <a:lnTo>
                    <a:pt x="8365" y="29441"/>
                  </a:lnTo>
                  <a:lnTo>
                    <a:pt x="9455" y="27715"/>
                  </a:lnTo>
                  <a:lnTo>
                    <a:pt x="10578" y="25884"/>
                  </a:lnTo>
                  <a:lnTo>
                    <a:pt x="11158" y="24923"/>
                  </a:lnTo>
                  <a:lnTo>
                    <a:pt x="11749" y="23926"/>
                  </a:lnTo>
                  <a:lnTo>
                    <a:pt x="12340" y="22907"/>
                  </a:lnTo>
                  <a:lnTo>
                    <a:pt x="12942" y="21829"/>
                  </a:lnTo>
                  <a:lnTo>
                    <a:pt x="13556" y="20728"/>
                  </a:lnTo>
                  <a:lnTo>
                    <a:pt x="14182" y="19570"/>
                  </a:lnTo>
                  <a:lnTo>
                    <a:pt x="14807" y="18365"/>
                  </a:lnTo>
                  <a:lnTo>
                    <a:pt x="15433" y="17113"/>
                  </a:lnTo>
                  <a:lnTo>
                    <a:pt x="15433" y="17113"/>
                  </a:lnTo>
                  <a:lnTo>
                    <a:pt x="15769" y="16453"/>
                  </a:lnTo>
                  <a:lnTo>
                    <a:pt x="16128" y="15804"/>
                  </a:lnTo>
                  <a:lnTo>
                    <a:pt x="16487" y="15179"/>
                  </a:lnTo>
                  <a:lnTo>
                    <a:pt x="16858" y="14565"/>
                  </a:lnTo>
                  <a:lnTo>
                    <a:pt x="17241" y="13974"/>
                  </a:lnTo>
                  <a:lnTo>
                    <a:pt x="17623" y="13394"/>
                  </a:lnTo>
                  <a:lnTo>
                    <a:pt x="18028" y="12827"/>
                  </a:lnTo>
                  <a:lnTo>
                    <a:pt x="18434" y="12282"/>
                  </a:lnTo>
                  <a:lnTo>
                    <a:pt x="18851" y="11737"/>
                  </a:lnTo>
                  <a:lnTo>
                    <a:pt x="19268" y="11228"/>
                  </a:lnTo>
                  <a:lnTo>
                    <a:pt x="19697" y="10718"/>
                  </a:lnTo>
                  <a:lnTo>
                    <a:pt x="20137" y="10231"/>
                  </a:lnTo>
                  <a:lnTo>
                    <a:pt x="20577" y="9756"/>
                  </a:lnTo>
                  <a:lnTo>
                    <a:pt x="21029" y="9293"/>
                  </a:lnTo>
                  <a:lnTo>
                    <a:pt x="21470" y="8841"/>
                  </a:lnTo>
                  <a:lnTo>
                    <a:pt x="21933" y="8412"/>
                  </a:lnTo>
                  <a:lnTo>
                    <a:pt x="22385" y="7995"/>
                  </a:lnTo>
                  <a:lnTo>
                    <a:pt x="22848" y="7590"/>
                  </a:lnTo>
                  <a:lnTo>
                    <a:pt x="23312" y="7196"/>
                  </a:lnTo>
                  <a:lnTo>
                    <a:pt x="23775" y="6813"/>
                  </a:lnTo>
                  <a:lnTo>
                    <a:pt x="24239" y="6443"/>
                  </a:lnTo>
                  <a:lnTo>
                    <a:pt x="24714" y="6095"/>
                  </a:lnTo>
                  <a:lnTo>
                    <a:pt x="25177" y="5747"/>
                  </a:lnTo>
                  <a:lnTo>
                    <a:pt x="25641" y="5423"/>
                  </a:lnTo>
                  <a:lnTo>
                    <a:pt x="26104" y="5098"/>
                  </a:lnTo>
                  <a:lnTo>
                    <a:pt x="26567" y="4797"/>
                  </a:lnTo>
                  <a:lnTo>
                    <a:pt x="27031" y="4508"/>
                  </a:lnTo>
                  <a:lnTo>
                    <a:pt x="27494" y="4218"/>
                  </a:lnTo>
                  <a:lnTo>
                    <a:pt x="27946" y="3951"/>
                  </a:lnTo>
                  <a:lnTo>
                    <a:pt x="28410" y="3685"/>
                  </a:lnTo>
                  <a:lnTo>
                    <a:pt x="28850" y="3442"/>
                  </a:lnTo>
                  <a:lnTo>
                    <a:pt x="29302" y="3198"/>
                  </a:lnTo>
                  <a:lnTo>
                    <a:pt x="30171" y="2758"/>
                  </a:lnTo>
                  <a:lnTo>
                    <a:pt x="31017" y="2341"/>
                  </a:lnTo>
                  <a:lnTo>
                    <a:pt x="31839" y="1982"/>
                  </a:lnTo>
                  <a:lnTo>
                    <a:pt x="32627" y="1646"/>
                  </a:lnTo>
                  <a:lnTo>
                    <a:pt x="33369" y="1356"/>
                  </a:lnTo>
                  <a:lnTo>
                    <a:pt x="34075" y="1090"/>
                  </a:lnTo>
                  <a:lnTo>
                    <a:pt x="34736" y="858"/>
                  </a:lnTo>
                  <a:lnTo>
                    <a:pt x="35338" y="661"/>
                  </a:lnTo>
                  <a:lnTo>
                    <a:pt x="35894" y="499"/>
                  </a:lnTo>
                  <a:lnTo>
                    <a:pt x="36381" y="360"/>
                  </a:lnTo>
                  <a:lnTo>
                    <a:pt x="36810" y="244"/>
                  </a:lnTo>
                  <a:lnTo>
                    <a:pt x="37169" y="151"/>
                  </a:lnTo>
                  <a:lnTo>
                    <a:pt x="37667" y="35"/>
                  </a:lnTo>
                  <a:lnTo>
                    <a:pt x="37841" y="1"/>
                  </a:lnTo>
                  <a:lnTo>
                    <a:pt x="55441" y="1808"/>
                  </a:lnTo>
                  <a:lnTo>
                    <a:pt x="55441" y="1808"/>
                  </a:lnTo>
                  <a:lnTo>
                    <a:pt x="55626" y="1854"/>
                  </a:lnTo>
                  <a:lnTo>
                    <a:pt x="56159" y="1970"/>
                  </a:lnTo>
                  <a:lnTo>
                    <a:pt x="56553" y="2063"/>
                  </a:lnTo>
                  <a:lnTo>
                    <a:pt x="57016" y="2190"/>
                  </a:lnTo>
                  <a:lnTo>
                    <a:pt x="57538" y="2341"/>
                  </a:lnTo>
                  <a:lnTo>
                    <a:pt x="58129" y="2515"/>
                  </a:lnTo>
                  <a:lnTo>
                    <a:pt x="58766" y="2723"/>
                  </a:lnTo>
                  <a:lnTo>
                    <a:pt x="59461" y="2955"/>
                  </a:lnTo>
                  <a:lnTo>
                    <a:pt x="60203" y="3222"/>
                  </a:lnTo>
                  <a:lnTo>
                    <a:pt x="60990" y="3523"/>
                  </a:lnTo>
                  <a:lnTo>
                    <a:pt x="61801" y="3859"/>
                  </a:lnTo>
                  <a:lnTo>
                    <a:pt x="62647" y="4241"/>
                  </a:lnTo>
                  <a:lnTo>
                    <a:pt x="63516" y="4647"/>
                  </a:lnTo>
                  <a:lnTo>
                    <a:pt x="63968" y="4878"/>
                  </a:lnTo>
                  <a:lnTo>
                    <a:pt x="64408" y="5098"/>
                  </a:lnTo>
                  <a:lnTo>
                    <a:pt x="64860" y="5342"/>
                  </a:lnTo>
                  <a:lnTo>
                    <a:pt x="65312" y="5597"/>
                  </a:lnTo>
                  <a:lnTo>
                    <a:pt x="65776" y="5863"/>
                  </a:lnTo>
                  <a:lnTo>
                    <a:pt x="66227" y="6130"/>
                  </a:lnTo>
                  <a:lnTo>
                    <a:pt x="66691" y="6419"/>
                  </a:lnTo>
                  <a:lnTo>
                    <a:pt x="67143" y="6709"/>
                  </a:lnTo>
                  <a:lnTo>
                    <a:pt x="67606" y="7022"/>
                  </a:lnTo>
                  <a:lnTo>
                    <a:pt x="68058" y="7335"/>
                  </a:lnTo>
                  <a:lnTo>
                    <a:pt x="68521" y="7671"/>
                  </a:lnTo>
                  <a:lnTo>
                    <a:pt x="68973" y="8007"/>
                  </a:lnTo>
                  <a:lnTo>
                    <a:pt x="69425" y="8366"/>
                  </a:lnTo>
                  <a:lnTo>
                    <a:pt x="69877" y="8725"/>
                  </a:lnTo>
                  <a:lnTo>
                    <a:pt x="70317" y="9107"/>
                  </a:lnTo>
                  <a:lnTo>
                    <a:pt x="70758" y="9501"/>
                  </a:lnTo>
                  <a:lnTo>
                    <a:pt x="71186" y="9895"/>
                  </a:lnTo>
                  <a:lnTo>
                    <a:pt x="71615" y="10312"/>
                  </a:lnTo>
                  <a:lnTo>
                    <a:pt x="72032" y="10741"/>
                  </a:lnTo>
                  <a:lnTo>
                    <a:pt x="72438" y="11193"/>
                  </a:lnTo>
                  <a:lnTo>
                    <a:pt x="72843" y="11645"/>
                  </a:lnTo>
                  <a:lnTo>
                    <a:pt x="73237" y="12108"/>
                  </a:lnTo>
                  <a:lnTo>
                    <a:pt x="73631" y="12595"/>
                  </a:lnTo>
                  <a:lnTo>
                    <a:pt x="74002" y="13093"/>
                  </a:lnTo>
                  <a:lnTo>
                    <a:pt x="74361" y="13603"/>
                  </a:lnTo>
                  <a:lnTo>
                    <a:pt x="74720" y="14136"/>
                  </a:lnTo>
                  <a:lnTo>
                    <a:pt x="75056" y="14669"/>
                  </a:lnTo>
                  <a:lnTo>
                    <a:pt x="75392" y="15225"/>
                  </a:lnTo>
                  <a:lnTo>
                    <a:pt x="75705" y="15804"/>
                  </a:lnTo>
                  <a:lnTo>
                    <a:pt x="76006" y="16384"/>
                  </a:lnTo>
                  <a:lnTo>
                    <a:pt x="76284" y="16986"/>
                  </a:lnTo>
                  <a:lnTo>
                    <a:pt x="76562" y="17600"/>
                  </a:lnTo>
                  <a:lnTo>
                    <a:pt x="76817" y="18237"/>
                  </a:lnTo>
                  <a:lnTo>
                    <a:pt x="77049" y="18875"/>
                  </a:lnTo>
                  <a:lnTo>
                    <a:pt x="77049" y="18875"/>
                  </a:lnTo>
                  <a:lnTo>
                    <a:pt x="77327" y="19662"/>
                  </a:lnTo>
                  <a:lnTo>
                    <a:pt x="77628" y="20427"/>
                  </a:lnTo>
                  <a:lnTo>
                    <a:pt x="77930" y="21192"/>
                  </a:lnTo>
                  <a:lnTo>
                    <a:pt x="78254" y="21933"/>
                  </a:lnTo>
                  <a:lnTo>
                    <a:pt x="78578" y="22675"/>
                  </a:lnTo>
                  <a:lnTo>
                    <a:pt x="78914" y="23405"/>
                  </a:lnTo>
                  <a:lnTo>
                    <a:pt x="79262" y="24123"/>
                  </a:lnTo>
                  <a:lnTo>
                    <a:pt x="79621" y="24830"/>
                  </a:lnTo>
                  <a:lnTo>
                    <a:pt x="79980" y="25537"/>
                  </a:lnTo>
                  <a:lnTo>
                    <a:pt x="80351" y="26232"/>
                  </a:lnTo>
                  <a:lnTo>
                    <a:pt x="80733" y="26916"/>
                  </a:lnTo>
                  <a:lnTo>
                    <a:pt x="81116" y="27588"/>
                  </a:lnTo>
                  <a:lnTo>
                    <a:pt x="81510" y="28260"/>
                  </a:lnTo>
                  <a:lnTo>
                    <a:pt x="81892" y="28920"/>
                  </a:lnTo>
                  <a:lnTo>
                    <a:pt x="82692" y="30229"/>
                  </a:lnTo>
                  <a:lnTo>
                    <a:pt x="83491" y="31492"/>
                  </a:lnTo>
                  <a:lnTo>
                    <a:pt x="84302" y="32743"/>
                  </a:lnTo>
                  <a:lnTo>
                    <a:pt x="85889" y="35165"/>
                  </a:lnTo>
                  <a:lnTo>
                    <a:pt x="86677" y="36347"/>
                  </a:lnTo>
                  <a:lnTo>
                    <a:pt x="87430" y="37505"/>
                  </a:lnTo>
                  <a:lnTo>
                    <a:pt x="88160" y="38641"/>
                  </a:lnTo>
                  <a:lnTo>
                    <a:pt x="88855" y="39776"/>
                  </a:lnTo>
                  <a:lnTo>
                    <a:pt x="89191" y="40332"/>
                  </a:lnTo>
                  <a:lnTo>
                    <a:pt x="89516" y="40889"/>
                  </a:lnTo>
                  <a:lnTo>
                    <a:pt x="89829" y="41433"/>
                  </a:lnTo>
                  <a:lnTo>
                    <a:pt x="90130" y="41989"/>
                  </a:lnTo>
                  <a:lnTo>
                    <a:pt x="90420" y="42534"/>
                  </a:lnTo>
                  <a:lnTo>
                    <a:pt x="90698" y="43078"/>
                  </a:lnTo>
                  <a:lnTo>
                    <a:pt x="90953" y="43623"/>
                  </a:lnTo>
                  <a:lnTo>
                    <a:pt x="91207" y="44168"/>
                  </a:lnTo>
                  <a:lnTo>
                    <a:pt x="91439" y="44701"/>
                  </a:lnTo>
                  <a:lnTo>
                    <a:pt x="91648" y="45233"/>
                  </a:lnTo>
                  <a:lnTo>
                    <a:pt x="91845" y="45778"/>
                  </a:lnTo>
                  <a:lnTo>
                    <a:pt x="92030" y="46311"/>
                  </a:lnTo>
                  <a:lnTo>
                    <a:pt x="92192" y="46844"/>
                  </a:lnTo>
                  <a:lnTo>
                    <a:pt x="92331" y="47377"/>
                  </a:lnTo>
                  <a:lnTo>
                    <a:pt x="92459" y="47921"/>
                  </a:lnTo>
                  <a:lnTo>
                    <a:pt x="92563" y="48454"/>
                  </a:lnTo>
                  <a:lnTo>
                    <a:pt x="92644" y="48987"/>
                  </a:lnTo>
                  <a:lnTo>
                    <a:pt x="92702" y="49520"/>
                  </a:lnTo>
                  <a:lnTo>
                    <a:pt x="92748" y="50053"/>
                  </a:lnTo>
                  <a:lnTo>
                    <a:pt x="92760" y="50598"/>
                  </a:lnTo>
                  <a:lnTo>
                    <a:pt x="92748" y="51131"/>
                  </a:lnTo>
                  <a:lnTo>
                    <a:pt x="92714" y="51675"/>
                  </a:lnTo>
                  <a:lnTo>
                    <a:pt x="92656" y="52208"/>
                  </a:lnTo>
                  <a:lnTo>
                    <a:pt x="92575" y="52753"/>
                  </a:lnTo>
                  <a:lnTo>
                    <a:pt x="92459" y="53298"/>
                  </a:lnTo>
                  <a:lnTo>
                    <a:pt x="92320" y="53842"/>
                  </a:lnTo>
                  <a:lnTo>
                    <a:pt x="92146" y="54398"/>
                  </a:lnTo>
                  <a:lnTo>
                    <a:pt x="91949" y="54943"/>
                  </a:lnTo>
                  <a:lnTo>
                    <a:pt x="91717" y="55499"/>
                  </a:lnTo>
                  <a:lnTo>
                    <a:pt x="91462" y="56067"/>
                  </a:lnTo>
                  <a:lnTo>
                    <a:pt x="91173" y="56623"/>
                  </a:lnTo>
                  <a:lnTo>
                    <a:pt x="90848" y="5719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3523350" y="2017475"/>
              <a:ext cx="910125" cy="1248750"/>
            </a:xfrm>
            <a:custGeom>
              <a:rect b="b" l="l" r="r" t="t"/>
              <a:pathLst>
                <a:path extrusionOk="0" h="49950" w="36405">
                  <a:moveTo>
                    <a:pt x="30276" y="1"/>
                  </a:moveTo>
                  <a:lnTo>
                    <a:pt x="30206" y="186"/>
                  </a:lnTo>
                  <a:lnTo>
                    <a:pt x="30137" y="360"/>
                  </a:lnTo>
                  <a:lnTo>
                    <a:pt x="30067" y="534"/>
                  </a:lnTo>
                  <a:lnTo>
                    <a:pt x="29975" y="696"/>
                  </a:lnTo>
                  <a:lnTo>
                    <a:pt x="29894" y="847"/>
                  </a:lnTo>
                  <a:lnTo>
                    <a:pt x="29789" y="1009"/>
                  </a:lnTo>
                  <a:lnTo>
                    <a:pt x="29685" y="1159"/>
                  </a:lnTo>
                  <a:lnTo>
                    <a:pt x="29581" y="1298"/>
                  </a:lnTo>
                  <a:lnTo>
                    <a:pt x="29465" y="1437"/>
                  </a:lnTo>
                  <a:lnTo>
                    <a:pt x="29337" y="1576"/>
                  </a:lnTo>
                  <a:lnTo>
                    <a:pt x="29210" y="1704"/>
                  </a:lnTo>
                  <a:lnTo>
                    <a:pt x="29082" y="1831"/>
                  </a:lnTo>
                  <a:lnTo>
                    <a:pt x="28793" y="2075"/>
                  </a:lnTo>
                  <a:lnTo>
                    <a:pt x="28492" y="2295"/>
                  </a:lnTo>
                  <a:lnTo>
                    <a:pt x="28167" y="2503"/>
                  </a:lnTo>
                  <a:lnTo>
                    <a:pt x="27820" y="2700"/>
                  </a:lnTo>
                  <a:lnTo>
                    <a:pt x="27449" y="2886"/>
                  </a:lnTo>
                  <a:lnTo>
                    <a:pt x="27066" y="3059"/>
                  </a:lnTo>
                  <a:lnTo>
                    <a:pt x="26661" y="3210"/>
                  </a:lnTo>
                  <a:lnTo>
                    <a:pt x="26255" y="3361"/>
                  </a:lnTo>
                  <a:lnTo>
                    <a:pt x="25815" y="3500"/>
                  </a:lnTo>
                  <a:lnTo>
                    <a:pt x="25375" y="3639"/>
                  </a:lnTo>
                  <a:lnTo>
                    <a:pt x="24911" y="3755"/>
                  </a:lnTo>
                  <a:lnTo>
                    <a:pt x="24448" y="3871"/>
                  </a:lnTo>
                  <a:lnTo>
                    <a:pt x="23961" y="3975"/>
                  </a:lnTo>
                  <a:lnTo>
                    <a:pt x="23475" y="4079"/>
                  </a:lnTo>
                  <a:lnTo>
                    <a:pt x="22455" y="4276"/>
                  </a:lnTo>
                  <a:lnTo>
                    <a:pt x="21424" y="4461"/>
                  </a:lnTo>
                  <a:lnTo>
                    <a:pt x="19280" y="4821"/>
                  </a:lnTo>
                  <a:lnTo>
                    <a:pt x="18191" y="5018"/>
                  </a:lnTo>
                  <a:lnTo>
                    <a:pt x="17114" y="5226"/>
                  </a:lnTo>
                  <a:lnTo>
                    <a:pt x="16581" y="5342"/>
                  </a:lnTo>
                  <a:lnTo>
                    <a:pt x="16036" y="5458"/>
                  </a:lnTo>
                  <a:lnTo>
                    <a:pt x="15515" y="5585"/>
                  </a:lnTo>
                  <a:lnTo>
                    <a:pt x="14982" y="5724"/>
                  </a:lnTo>
                  <a:lnTo>
                    <a:pt x="14461" y="5875"/>
                  </a:lnTo>
                  <a:lnTo>
                    <a:pt x="13951" y="6026"/>
                  </a:lnTo>
                  <a:lnTo>
                    <a:pt x="13453" y="6199"/>
                  </a:lnTo>
                  <a:lnTo>
                    <a:pt x="12954" y="6385"/>
                  </a:lnTo>
                  <a:lnTo>
                    <a:pt x="12468" y="6570"/>
                  </a:lnTo>
                  <a:lnTo>
                    <a:pt x="11993" y="6779"/>
                  </a:lnTo>
                  <a:lnTo>
                    <a:pt x="11529" y="6999"/>
                  </a:lnTo>
                  <a:lnTo>
                    <a:pt x="11077" y="7242"/>
                  </a:lnTo>
                  <a:lnTo>
                    <a:pt x="10637" y="7497"/>
                  </a:lnTo>
                  <a:lnTo>
                    <a:pt x="10220" y="7764"/>
                  </a:lnTo>
                  <a:lnTo>
                    <a:pt x="9814" y="8053"/>
                  </a:lnTo>
                  <a:lnTo>
                    <a:pt x="9421" y="8354"/>
                  </a:lnTo>
                  <a:lnTo>
                    <a:pt x="9050" y="8690"/>
                  </a:lnTo>
                  <a:lnTo>
                    <a:pt x="8876" y="8864"/>
                  </a:lnTo>
                  <a:lnTo>
                    <a:pt x="8702" y="9038"/>
                  </a:lnTo>
                  <a:lnTo>
                    <a:pt x="8528" y="9223"/>
                  </a:lnTo>
                  <a:lnTo>
                    <a:pt x="8366" y="9409"/>
                  </a:lnTo>
                  <a:lnTo>
                    <a:pt x="8204" y="9606"/>
                  </a:lnTo>
                  <a:lnTo>
                    <a:pt x="8053" y="9803"/>
                  </a:lnTo>
                  <a:lnTo>
                    <a:pt x="7903" y="10011"/>
                  </a:lnTo>
                  <a:lnTo>
                    <a:pt x="7752" y="10220"/>
                  </a:lnTo>
                  <a:lnTo>
                    <a:pt x="7613" y="10440"/>
                  </a:lnTo>
                  <a:lnTo>
                    <a:pt x="7486" y="10660"/>
                  </a:lnTo>
                  <a:lnTo>
                    <a:pt x="7358" y="10892"/>
                  </a:lnTo>
                  <a:lnTo>
                    <a:pt x="7242" y="11124"/>
                  </a:lnTo>
                  <a:lnTo>
                    <a:pt x="7126" y="11367"/>
                  </a:lnTo>
                  <a:lnTo>
                    <a:pt x="7011" y="11622"/>
                  </a:lnTo>
                  <a:lnTo>
                    <a:pt x="6918" y="11877"/>
                  </a:lnTo>
                  <a:lnTo>
                    <a:pt x="6814" y="12132"/>
                  </a:lnTo>
                  <a:lnTo>
                    <a:pt x="6733" y="12410"/>
                  </a:lnTo>
                  <a:lnTo>
                    <a:pt x="6651" y="12688"/>
                  </a:lnTo>
                  <a:lnTo>
                    <a:pt x="6570" y="12966"/>
                  </a:lnTo>
                  <a:lnTo>
                    <a:pt x="6501" y="13255"/>
                  </a:lnTo>
                  <a:lnTo>
                    <a:pt x="6443" y="13557"/>
                  </a:lnTo>
                  <a:lnTo>
                    <a:pt x="6385" y="13870"/>
                  </a:lnTo>
                  <a:lnTo>
                    <a:pt x="6339" y="14182"/>
                  </a:lnTo>
                  <a:lnTo>
                    <a:pt x="6304" y="14495"/>
                  </a:lnTo>
                  <a:lnTo>
                    <a:pt x="6269" y="14831"/>
                  </a:lnTo>
                  <a:lnTo>
                    <a:pt x="6246" y="15167"/>
                  </a:lnTo>
                  <a:lnTo>
                    <a:pt x="6223" y="15515"/>
                  </a:lnTo>
                  <a:lnTo>
                    <a:pt x="6223" y="15862"/>
                  </a:lnTo>
                  <a:lnTo>
                    <a:pt x="6211" y="16233"/>
                  </a:lnTo>
                  <a:lnTo>
                    <a:pt x="6223" y="16604"/>
                  </a:lnTo>
                  <a:lnTo>
                    <a:pt x="5991" y="16326"/>
                  </a:lnTo>
                  <a:lnTo>
                    <a:pt x="5759" y="16071"/>
                  </a:lnTo>
                  <a:lnTo>
                    <a:pt x="5528" y="15828"/>
                  </a:lnTo>
                  <a:lnTo>
                    <a:pt x="5284" y="15607"/>
                  </a:lnTo>
                  <a:lnTo>
                    <a:pt x="5041" y="15422"/>
                  </a:lnTo>
                  <a:lnTo>
                    <a:pt x="4798" y="15237"/>
                  </a:lnTo>
                  <a:lnTo>
                    <a:pt x="4554" y="15086"/>
                  </a:lnTo>
                  <a:lnTo>
                    <a:pt x="4299" y="14947"/>
                  </a:lnTo>
                  <a:lnTo>
                    <a:pt x="4056" y="14831"/>
                  </a:lnTo>
                  <a:lnTo>
                    <a:pt x="3813" y="14727"/>
                  </a:lnTo>
                  <a:lnTo>
                    <a:pt x="3558" y="14657"/>
                  </a:lnTo>
                  <a:lnTo>
                    <a:pt x="3315" y="14599"/>
                  </a:lnTo>
                  <a:lnTo>
                    <a:pt x="3083" y="14553"/>
                  </a:lnTo>
                  <a:lnTo>
                    <a:pt x="2840" y="14542"/>
                  </a:lnTo>
                  <a:lnTo>
                    <a:pt x="2608" y="14530"/>
                  </a:lnTo>
                  <a:lnTo>
                    <a:pt x="2388" y="14553"/>
                  </a:lnTo>
                  <a:lnTo>
                    <a:pt x="2168" y="14588"/>
                  </a:lnTo>
                  <a:lnTo>
                    <a:pt x="1947" y="14646"/>
                  </a:lnTo>
                  <a:lnTo>
                    <a:pt x="1739" y="14715"/>
                  </a:lnTo>
                  <a:lnTo>
                    <a:pt x="1542" y="14820"/>
                  </a:lnTo>
                  <a:lnTo>
                    <a:pt x="1345" y="14924"/>
                  </a:lnTo>
                  <a:lnTo>
                    <a:pt x="1171" y="15051"/>
                  </a:lnTo>
                  <a:lnTo>
                    <a:pt x="997" y="15202"/>
                  </a:lnTo>
                  <a:lnTo>
                    <a:pt x="835" y="15376"/>
                  </a:lnTo>
                  <a:lnTo>
                    <a:pt x="684" y="15561"/>
                  </a:lnTo>
                  <a:lnTo>
                    <a:pt x="557" y="15758"/>
                  </a:lnTo>
                  <a:lnTo>
                    <a:pt x="430" y="15990"/>
                  </a:lnTo>
                  <a:lnTo>
                    <a:pt x="325" y="16222"/>
                  </a:lnTo>
                  <a:lnTo>
                    <a:pt x="221" y="16488"/>
                  </a:lnTo>
                  <a:lnTo>
                    <a:pt x="151" y="16755"/>
                  </a:lnTo>
                  <a:lnTo>
                    <a:pt x="82" y="17056"/>
                  </a:lnTo>
                  <a:lnTo>
                    <a:pt x="36" y="17369"/>
                  </a:lnTo>
                  <a:lnTo>
                    <a:pt x="1" y="17739"/>
                  </a:lnTo>
                  <a:lnTo>
                    <a:pt x="1" y="18145"/>
                  </a:lnTo>
                  <a:lnTo>
                    <a:pt x="12" y="18574"/>
                  </a:lnTo>
                  <a:lnTo>
                    <a:pt x="59" y="19014"/>
                  </a:lnTo>
                  <a:lnTo>
                    <a:pt x="128" y="19489"/>
                  </a:lnTo>
                  <a:lnTo>
                    <a:pt x="221" y="19976"/>
                  </a:lnTo>
                  <a:lnTo>
                    <a:pt x="360" y="20485"/>
                  </a:lnTo>
                  <a:lnTo>
                    <a:pt x="511" y="21030"/>
                  </a:lnTo>
                  <a:lnTo>
                    <a:pt x="580" y="21204"/>
                  </a:lnTo>
                  <a:lnTo>
                    <a:pt x="650" y="21389"/>
                  </a:lnTo>
                  <a:lnTo>
                    <a:pt x="731" y="21551"/>
                  </a:lnTo>
                  <a:lnTo>
                    <a:pt x="823" y="21725"/>
                  </a:lnTo>
                  <a:lnTo>
                    <a:pt x="916" y="21876"/>
                  </a:lnTo>
                  <a:lnTo>
                    <a:pt x="1020" y="22026"/>
                  </a:lnTo>
                  <a:lnTo>
                    <a:pt x="1136" y="22165"/>
                  </a:lnTo>
                  <a:lnTo>
                    <a:pt x="1252" y="22304"/>
                  </a:lnTo>
                  <a:lnTo>
                    <a:pt x="1380" y="22432"/>
                  </a:lnTo>
                  <a:lnTo>
                    <a:pt x="1507" y="22559"/>
                  </a:lnTo>
                  <a:lnTo>
                    <a:pt x="1635" y="22675"/>
                  </a:lnTo>
                  <a:lnTo>
                    <a:pt x="1774" y="22791"/>
                  </a:lnTo>
                  <a:lnTo>
                    <a:pt x="2052" y="23000"/>
                  </a:lnTo>
                  <a:lnTo>
                    <a:pt x="2353" y="23185"/>
                  </a:lnTo>
                  <a:lnTo>
                    <a:pt x="2654" y="23347"/>
                  </a:lnTo>
                  <a:lnTo>
                    <a:pt x="2967" y="23498"/>
                  </a:lnTo>
                  <a:lnTo>
                    <a:pt x="3268" y="23625"/>
                  </a:lnTo>
                  <a:lnTo>
                    <a:pt x="3581" y="23729"/>
                  </a:lnTo>
                  <a:lnTo>
                    <a:pt x="3871" y="23834"/>
                  </a:lnTo>
                  <a:lnTo>
                    <a:pt x="4160" y="23915"/>
                  </a:lnTo>
                  <a:lnTo>
                    <a:pt x="4427" y="23973"/>
                  </a:lnTo>
                  <a:lnTo>
                    <a:pt x="4682" y="24031"/>
                  </a:lnTo>
                  <a:lnTo>
                    <a:pt x="5064" y="24100"/>
                  </a:lnTo>
                  <a:lnTo>
                    <a:pt x="5354" y="24147"/>
                  </a:lnTo>
                  <a:lnTo>
                    <a:pt x="5620" y="24170"/>
                  </a:lnTo>
                  <a:lnTo>
                    <a:pt x="3303" y="40785"/>
                  </a:lnTo>
                  <a:lnTo>
                    <a:pt x="3338" y="40935"/>
                  </a:lnTo>
                  <a:lnTo>
                    <a:pt x="3407" y="41132"/>
                  </a:lnTo>
                  <a:lnTo>
                    <a:pt x="3500" y="41399"/>
                  </a:lnTo>
                  <a:lnTo>
                    <a:pt x="3662" y="41746"/>
                  </a:lnTo>
                  <a:lnTo>
                    <a:pt x="3755" y="41943"/>
                  </a:lnTo>
                  <a:lnTo>
                    <a:pt x="3882" y="42152"/>
                  </a:lnTo>
                  <a:lnTo>
                    <a:pt x="4010" y="42383"/>
                  </a:lnTo>
                  <a:lnTo>
                    <a:pt x="4172" y="42638"/>
                  </a:lnTo>
                  <a:lnTo>
                    <a:pt x="4346" y="42905"/>
                  </a:lnTo>
                  <a:lnTo>
                    <a:pt x="4543" y="43194"/>
                  </a:lnTo>
                  <a:lnTo>
                    <a:pt x="4763" y="43496"/>
                  </a:lnTo>
                  <a:lnTo>
                    <a:pt x="5006" y="43809"/>
                  </a:lnTo>
                  <a:lnTo>
                    <a:pt x="5273" y="44145"/>
                  </a:lnTo>
                  <a:lnTo>
                    <a:pt x="5574" y="44504"/>
                  </a:lnTo>
                  <a:lnTo>
                    <a:pt x="5898" y="44874"/>
                  </a:lnTo>
                  <a:lnTo>
                    <a:pt x="6246" y="45257"/>
                  </a:lnTo>
                  <a:lnTo>
                    <a:pt x="6628" y="45651"/>
                  </a:lnTo>
                  <a:lnTo>
                    <a:pt x="7045" y="46068"/>
                  </a:lnTo>
                  <a:lnTo>
                    <a:pt x="7497" y="46508"/>
                  </a:lnTo>
                  <a:lnTo>
                    <a:pt x="7984" y="46948"/>
                  </a:lnTo>
                  <a:lnTo>
                    <a:pt x="8505" y="47412"/>
                  </a:lnTo>
                  <a:lnTo>
                    <a:pt x="9061" y="47887"/>
                  </a:lnTo>
                  <a:lnTo>
                    <a:pt x="9652" y="48385"/>
                  </a:lnTo>
                  <a:lnTo>
                    <a:pt x="10289" y="48895"/>
                  </a:lnTo>
                  <a:lnTo>
                    <a:pt x="10973" y="49416"/>
                  </a:lnTo>
                  <a:lnTo>
                    <a:pt x="11680" y="49949"/>
                  </a:lnTo>
                  <a:lnTo>
                    <a:pt x="12537" y="49358"/>
                  </a:lnTo>
                  <a:lnTo>
                    <a:pt x="13395" y="48744"/>
                  </a:lnTo>
                  <a:lnTo>
                    <a:pt x="14229" y="48119"/>
                  </a:lnTo>
                  <a:lnTo>
                    <a:pt x="15051" y="47493"/>
                  </a:lnTo>
                  <a:lnTo>
                    <a:pt x="15839" y="46867"/>
                  </a:lnTo>
                  <a:lnTo>
                    <a:pt x="16604" y="46265"/>
                  </a:lnTo>
                  <a:lnTo>
                    <a:pt x="17322" y="45674"/>
                  </a:lnTo>
                  <a:lnTo>
                    <a:pt x="18006" y="45106"/>
                  </a:lnTo>
                  <a:lnTo>
                    <a:pt x="19188" y="44110"/>
                  </a:lnTo>
                  <a:lnTo>
                    <a:pt x="20103" y="43310"/>
                  </a:lnTo>
                  <a:lnTo>
                    <a:pt x="20903" y="42592"/>
                  </a:lnTo>
                  <a:lnTo>
                    <a:pt x="20219" y="35779"/>
                  </a:lnTo>
                  <a:lnTo>
                    <a:pt x="20485" y="35826"/>
                  </a:lnTo>
                  <a:lnTo>
                    <a:pt x="20798" y="35860"/>
                  </a:lnTo>
                  <a:lnTo>
                    <a:pt x="21215" y="35907"/>
                  </a:lnTo>
                  <a:lnTo>
                    <a:pt x="21725" y="35953"/>
                  </a:lnTo>
                  <a:lnTo>
                    <a:pt x="22316" y="35999"/>
                  </a:lnTo>
                  <a:lnTo>
                    <a:pt x="22976" y="36023"/>
                  </a:lnTo>
                  <a:lnTo>
                    <a:pt x="23695" y="36034"/>
                  </a:lnTo>
                  <a:lnTo>
                    <a:pt x="24460" y="36011"/>
                  </a:lnTo>
                  <a:lnTo>
                    <a:pt x="24865" y="35999"/>
                  </a:lnTo>
                  <a:lnTo>
                    <a:pt x="25259" y="35965"/>
                  </a:lnTo>
                  <a:lnTo>
                    <a:pt x="25676" y="35930"/>
                  </a:lnTo>
                  <a:lnTo>
                    <a:pt x="26093" y="35884"/>
                  </a:lnTo>
                  <a:lnTo>
                    <a:pt x="26510" y="35826"/>
                  </a:lnTo>
                  <a:lnTo>
                    <a:pt x="26927" y="35756"/>
                  </a:lnTo>
                  <a:lnTo>
                    <a:pt x="27345" y="35675"/>
                  </a:lnTo>
                  <a:lnTo>
                    <a:pt x="27762" y="35582"/>
                  </a:lnTo>
                  <a:lnTo>
                    <a:pt x="28179" y="35478"/>
                  </a:lnTo>
                  <a:lnTo>
                    <a:pt x="28596" y="35362"/>
                  </a:lnTo>
                  <a:lnTo>
                    <a:pt x="29001" y="35223"/>
                  </a:lnTo>
                  <a:lnTo>
                    <a:pt x="29395" y="35072"/>
                  </a:lnTo>
                  <a:lnTo>
                    <a:pt x="29789" y="34899"/>
                  </a:lnTo>
                  <a:lnTo>
                    <a:pt x="30172" y="34713"/>
                  </a:lnTo>
                  <a:lnTo>
                    <a:pt x="30426" y="34574"/>
                  </a:lnTo>
                  <a:lnTo>
                    <a:pt x="30670" y="34412"/>
                  </a:lnTo>
                  <a:lnTo>
                    <a:pt x="30913" y="34250"/>
                  </a:lnTo>
                  <a:lnTo>
                    <a:pt x="31156" y="34076"/>
                  </a:lnTo>
                  <a:lnTo>
                    <a:pt x="31377" y="33891"/>
                  </a:lnTo>
                  <a:lnTo>
                    <a:pt x="31597" y="33694"/>
                  </a:lnTo>
                  <a:lnTo>
                    <a:pt x="31817" y="33485"/>
                  </a:lnTo>
                  <a:lnTo>
                    <a:pt x="32014" y="33277"/>
                  </a:lnTo>
                  <a:lnTo>
                    <a:pt x="32222" y="33045"/>
                  </a:lnTo>
                  <a:lnTo>
                    <a:pt x="32408" y="32813"/>
                  </a:lnTo>
                  <a:lnTo>
                    <a:pt x="32593" y="32570"/>
                  </a:lnTo>
                  <a:lnTo>
                    <a:pt x="32779" y="32315"/>
                  </a:lnTo>
                  <a:lnTo>
                    <a:pt x="32952" y="32048"/>
                  </a:lnTo>
                  <a:lnTo>
                    <a:pt x="33115" y="31770"/>
                  </a:lnTo>
                  <a:lnTo>
                    <a:pt x="33277" y="31492"/>
                  </a:lnTo>
                  <a:lnTo>
                    <a:pt x="33439" y="31203"/>
                  </a:lnTo>
                  <a:lnTo>
                    <a:pt x="33590" y="30901"/>
                  </a:lnTo>
                  <a:lnTo>
                    <a:pt x="33729" y="30589"/>
                  </a:lnTo>
                  <a:lnTo>
                    <a:pt x="33879" y="30276"/>
                  </a:lnTo>
                  <a:lnTo>
                    <a:pt x="34007" y="29951"/>
                  </a:lnTo>
                  <a:lnTo>
                    <a:pt x="34134" y="29615"/>
                  </a:lnTo>
                  <a:lnTo>
                    <a:pt x="34262" y="29268"/>
                  </a:lnTo>
                  <a:lnTo>
                    <a:pt x="34377" y="28920"/>
                  </a:lnTo>
                  <a:lnTo>
                    <a:pt x="34493" y="28561"/>
                  </a:lnTo>
                  <a:lnTo>
                    <a:pt x="34713" y="27831"/>
                  </a:lnTo>
                  <a:lnTo>
                    <a:pt x="34910" y="27066"/>
                  </a:lnTo>
                  <a:lnTo>
                    <a:pt x="35084" y="26278"/>
                  </a:lnTo>
                  <a:lnTo>
                    <a:pt x="35258" y="25456"/>
                  </a:lnTo>
                  <a:lnTo>
                    <a:pt x="35385" y="24761"/>
                  </a:lnTo>
                  <a:lnTo>
                    <a:pt x="35501" y="24042"/>
                  </a:lnTo>
                  <a:lnTo>
                    <a:pt x="35687" y="22826"/>
                  </a:lnTo>
                  <a:lnTo>
                    <a:pt x="35849" y="21609"/>
                  </a:lnTo>
                  <a:lnTo>
                    <a:pt x="35976" y="20404"/>
                  </a:lnTo>
                  <a:lnTo>
                    <a:pt x="36092" y="19234"/>
                  </a:lnTo>
                  <a:lnTo>
                    <a:pt x="36162" y="18284"/>
                  </a:lnTo>
                  <a:lnTo>
                    <a:pt x="36220" y="17508"/>
                  </a:lnTo>
                  <a:lnTo>
                    <a:pt x="36266" y="16766"/>
                  </a:lnTo>
                  <a:lnTo>
                    <a:pt x="36335" y="15353"/>
                  </a:lnTo>
                  <a:lnTo>
                    <a:pt x="36382" y="14090"/>
                  </a:lnTo>
                  <a:lnTo>
                    <a:pt x="36393" y="13001"/>
                  </a:lnTo>
                  <a:lnTo>
                    <a:pt x="36405" y="12097"/>
                  </a:lnTo>
                  <a:lnTo>
                    <a:pt x="36405" y="11425"/>
                  </a:lnTo>
                  <a:lnTo>
                    <a:pt x="36393" y="10845"/>
                  </a:lnTo>
                  <a:lnTo>
                    <a:pt x="36347" y="10509"/>
                  </a:lnTo>
                  <a:lnTo>
                    <a:pt x="36266" y="10104"/>
                  </a:lnTo>
                  <a:lnTo>
                    <a:pt x="36162" y="9583"/>
                  </a:lnTo>
                  <a:lnTo>
                    <a:pt x="36011" y="8934"/>
                  </a:lnTo>
                  <a:lnTo>
                    <a:pt x="35814" y="8204"/>
                  </a:lnTo>
                  <a:lnTo>
                    <a:pt x="35687" y="7821"/>
                  </a:lnTo>
                  <a:lnTo>
                    <a:pt x="35559" y="7404"/>
                  </a:lnTo>
                  <a:lnTo>
                    <a:pt x="35409" y="6987"/>
                  </a:lnTo>
                  <a:lnTo>
                    <a:pt x="35258" y="6547"/>
                  </a:lnTo>
                  <a:lnTo>
                    <a:pt x="35084" y="6107"/>
                  </a:lnTo>
                  <a:lnTo>
                    <a:pt x="34887" y="5666"/>
                  </a:lnTo>
                  <a:lnTo>
                    <a:pt x="34679" y="5215"/>
                  </a:lnTo>
                  <a:lnTo>
                    <a:pt x="34459" y="4751"/>
                  </a:lnTo>
                  <a:lnTo>
                    <a:pt x="34215" y="4299"/>
                  </a:lnTo>
                  <a:lnTo>
                    <a:pt x="33960" y="3847"/>
                  </a:lnTo>
                  <a:lnTo>
                    <a:pt x="33682" y="3407"/>
                  </a:lnTo>
                  <a:lnTo>
                    <a:pt x="33393" y="2967"/>
                  </a:lnTo>
                  <a:lnTo>
                    <a:pt x="33080" y="2538"/>
                  </a:lnTo>
                  <a:lnTo>
                    <a:pt x="32744" y="2121"/>
                  </a:lnTo>
                  <a:lnTo>
                    <a:pt x="32385" y="1715"/>
                  </a:lnTo>
                  <a:lnTo>
                    <a:pt x="32199" y="1519"/>
                  </a:lnTo>
                  <a:lnTo>
                    <a:pt x="32002" y="1333"/>
                  </a:lnTo>
                  <a:lnTo>
                    <a:pt x="31805" y="1148"/>
                  </a:lnTo>
                  <a:lnTo>
                    <a:pt x="31608" y="962"/>
                  </a:lnTo>
                  <a:lnTo>
                    <a:pt x="31400" y="789"/>
                  </a:lnTo>
                  <a:lnTo>
                    <a:pt x="31191" y="626"/>
                  </a:lnTo>
                  <a:lnTo>
                    <a:pt x="30971" y="453"/>
                  </a:lnTo>
                  <a:lnTo>
                    <a:pt x="30739" y="302"/>
                  </a:lnTo>
                  <a:lnTo>
                    <a:pt x="30508" y="151"/>
                  </a:lnTo>
                  <a:lnTo>
                    <a:pt x="30276" y="1"/>
                  </a:ln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3523350" y="2017475"/>
              <a:ext cx="910125" cy="1248750"/>
            </a:xfrm>
            <a:custGeom>
              <a:rect b="b" l="l" r="r" t="t"/>
              <a:pathLst>
                <a:path extrusionOk="0" fill="none" h="49950" w="36405">
                  <a:moveTo>
                    <a:pt x="36162" y="18284"/>
                  </a:moveTo>
                  <a:lnTo>
                    <a:pt x="36162" y="18284"/>
                  </a:lnTo>
                  <a:lnTo>
                    <a:pt x="36092" y="19234"/>
                  </a:lnTo>
                  <a:lnTo>
                    <a:pt x="36092" y="19234"/>
                  </a:lnTo>
                  <a:lnTo>
                    <a:pt x="35976" y="20404"/>
                  </a:lnTo>
                  <a:lnTo>
                    <a:pt x="35849" y="21609"/>
                  </a:lnTo>
                  <a:lnTo>
                    <a:pt x="35687" y="22826"/>
                  </a:lnTo>
                  <a:lnTo>
                    <a:pt x="35501" y="24042"/>
                  </a:lnTo>
                  <a:lnTo>
                    <a:pt x="35501" y="24042"/>
                  </a:lnTo>
                  <a:lnTo>
                    <a:pt x="35385" y="24761"/>
                  </a:lnTo>
                  <a:lnTo>
                    <a:pt x="35258" y="25456"/>
                  </a:lnTo>
                  <a:lnTo>
                    <a:pt x="35258" y="25456"/>
                  </a:lnTo>
                  <a:lnTo>
                    <a:pt x="35084" y="26278"/>
                  </a:lnTo>
                  <a:lnTo>
                    <a:pt x="34910" y="27066"/>
                  </a:lnTo>
                  <a:lnTo>
                    <a:pt x="34713" y="27831"/>
                  </a:lnTo>
                  <a:lnTo>
                    <a:pt x="34493" y="28561"/>
                  </a:lnTo>
                  <a:lnTo>
                    <a:pt x="34377" y="28920"/>
                  </a:lnTo>
                  <a:lnTo>
                    <a:pt x="34262" y="29268"/>
                  </a:lnTo>
                  <a:lnTo>
                    <a:pt x="34134" y="29615"/>
                  </a:lnTo>
                  <a:lnTo>
                    <a:pt x="34007" y="29951"/>
                  </a:lnTo>
                  <a:lnTo>
                    <a:pt x="33879" y="30276"/>
                  </a:lnTo>
                  <a:lnTo>
                    <a:pt x="33729" y="30589"/>
                  </a:lnTo>
                  <a:lnTo>
                    <a:pt x="33590" y="30901"/>
                  </a:lnTo>
                  <a:lnTo>
                    <a:pt x="33439" y="31203"/>
                  </a:lnTo>
                  <a:lnTo>
                    <a:pt x="33277" y="31492"/>
                  </a:lnTo>
                  <a:lnTo>
                    <a:pt x="33115" y="31770"/>
                  </a:lnTo>
                  <a:lnTo>
                    <a:pt x="32952" y="32048"/>
                  </a:lnTo>
                  <a:lnTo>
                    <a:pt x="32779" y="32315"/>
                  </a:lnTo>
                  <a:lnTo>
                    <a:pt x="32593" y="32570"/>
                  </a:lnTo>
                  <a:lnTo>
                    <a:pt x="32408" y="32813"/>
                  </a:lnTo>
                  <a:lnTo>
                    <a:pt x="32222" y="33045"/>
                  </a:lnTo>
                  <a:lnTo>
                    <a:pt x="32014" y="33277"/>
                  </a:lnTo>
                  <a:lnTo>
                    <a:pt x="31817" y="33485"/>
                  </a:lnTo>
                  <a:lnTo>
                    <a:pt x="31597" y="33694"/>
                  </a:lnTo>
                  <a:lnTo>
                    <a:pt x="31377" y="33891"/>
                  </a:lnTo>
                  <a:lnTo>
                    <a:pt x="31156" y="34076"/>
                  </a:lnTo>
                  <a:lnTo>
                    <a:pt x="30913" y="34250"/>
                  </a:lnTo>
                  <a:lnTo>
                    <a:pt x="30670" y="34412"/>
                  </a:lnTo>
                  <a:lnTo>
                    <a:pt x="30426" y="34574"/>
                  </a:lnTo>
                  <a:lnTo>
                    <a:pt x="30172" y="34713"/>
                  </a:lnTo>
                  <a:lnTo>
                    <a:pt x="30172" y="34713"/>
                  </a:lnTo>
                  <a:lnTo>
                    <a:pt x="29789" y="34899"/>
                  </a:lnTo>
                  <a:lnTo>
                    <a:pt x="29395" y="35072"/>
                  </a:lnTo>
                  <a:lnTo>
                    <a:pt x="29001" y="35223"/>
                  </a:lnTo>
                  <a:lnTo>
                    <a:pt x="28596" y="35362"/>
                  </a:lnTo>
                  <a:lnTo>
                    <a:pt x="28179" y="35478"/>
                  </a:lnTo>
                  <a:lnTo>
                    <a:pt x="27762" y="35582"/>
                  </a:lnTo>
                  <a:lnTo>
                    <a:pt x="27345" y="35675"/>
                  </a:lnTo>
                  <a:lnTo>
                    <a:pt x="26927" y="35756"/>
                  </a:lnTo>
                  <a:lnTo>
                    <a:pt x="26510" y="35826"/>
                  </a:lnTo>
                  <a:lnTo>
                    <a:pt x="26093" y="35884"/>
                  </a:lnTo>
                  <a:lnTo>
                    <a:pt x="25676" y="35930"/>
                  </a:lnTo>
                  <a:lnTo>
                    <a:pt x="25259" y="35965"/>
                  </a:lnTo>
                  <a:lnTo>
                    <a:pt x="24865" y="35999"/>
                  </a:lnTo>
                  <a:lnTo>
                    <a:pt x="24460" y="36011"/>
                  </a:lnTo>
                  <a:lnTo>
                    <a:pt x="23695" y="36034"/>
                  </a:lnTo>
                  <a:lnTo>
                    <a:pt x="22976" y="36023"/>
                  </a:lnTo>
                  <a:lnTo>
                    <a:pt x="22316" y="35999"/>
                  </a:lnTo>
                  <a:lnTo>
                    <a:pt x="21725" y="35953"/>
                  </a:lnTo>
                  <a:lnTo>
                    <a:pt x="21215" y="35907"/>
                  </a:lnTo>
                  <a:lnTo>
                    <a:pt x="20798" y="35860"/>
                  </a:lnTo>
                  <a:lnTo>
                    <a:pt x="20485" y="35826"/>
                  </a:lnTo>
                  <a:lnTo>
                    <a:pt x="20219" y="35779"/>
                  </a:lnTo>
                  <a:lnTo>
                    <a:pt x="20903" y="42592"/>
                  </a:lnTo>
                  <a:lnTo>
                    <a:pt x="20903" y="42592"/>
                  </a:lnTo>
                  <a:lnTo>
                    <a:pt x="20103" y="43310"/>
                  </a:lnTo>
                  <a:lnTo>
                    <a:pt x="19188" y="44110"/>
                  </a:lnTo>
                  <a:lnTo>
                    <a:pt x="18006" y="45106"/>
                  </a:lnTo>
                  <a:lnTo>
                    <a:pt x="17322" y="45674"/>
                  </a:lnTo>
                  <a:lnTo>
                    <a:pt x="16604" y="46265"/>
                  </a:lnTo>
                  <a:lnTo>
                    <a:pt x="15839" y="46867"/>
                  </a:lnTo>
                  <a:lnTo>
                    <a:pt x="15051" y="47493"/>
                  </a:lnTo>
                  <a:lnTo>
                    <a:pt x="14229" y="48119"/>
                  </a:lnTo>
                  <a:lnTo>
                    <a:pt x="13395" y="48744"/>
                  </a:lnTo>
                  <a:lnTo>
                    <a:pt x="12537" y="49358"/>
                  </a:lnTo>
                  <a:lnTo>
                    <a:pt x="11680" y="49949"/>
                  </a:lnTo>
                  <a:lnTo>
                    <a:pt x="11680" y="49949"/>
                  </a:lnTo>
                  <a:lnTo>
                    <a:pt x="10973" y="49416"/>
                  </a:lnTo>
                  <a:lnTo>
                    <a:pt x="10289" y="48895"/>
                  </a:lnTo>
                  <a:lnTo>
                    <a:pt x="9652" y="48385"/>
                  </a:lnTo>
                  <a:lnTo>
                    <a:pt x="9061" y="47887"/>
                  </a:lnTo>
                  <a:lnTo>
                    <a:pt x="8505" y="47412"/>
                  </a:lnTo>
                  <a:lnTo>
                    <a:pt x="7984" y="46948"/>
                  </a:lnTo>
                  <a:lnTo>
                    <a:pt x="7497" y="46508"/>
                  </a:lnTo>
                  <a:lnTo>
                    <a:pt x="7045" y="46068"/>
                  </a:lnTo>
                  <a:lnTo>
                    <a:pt x="6628" y="45651"/>
                  </a:lnTo>
                  <a:lnTo>
                    <a:pt x="6246" y="45257"/>
                  </a:lnTo>
                  <a:lnTo>
                    <a:pt x="5898" y="44874"/>
                  </a:lnTo>
                  <a:lnTo>
                    <a:pt x="5574" y="44504"/>
                  </a:lnTo>
                  <a:lnTo>
                    <a:pt x="5273" y="44145"/>
                  </a:lnTo>
                  <a:lnTo>
                    <a:pt x="5006" y="43809"/>
                  </a:lnTo>
                  <a:lnTo>
                    <a:pt x="4763" y="43496"/>
                  </a:lnTo>
                  <a:lnTo>
                    <a:pt x="4543" y="43194"/>
                  </a:lnTo>
                  <a:lnTo>
                    <a:pt x="4346" y="42905"/>
                  </a:lnTo>
                  <a:lnTo>
                    <a:pt x="4172" y="42638"/>
                  </a:lnTo>
                  <a:lnTo>
                    <a:pt x="4010" y="42383"/>
                  </a:lnTo>
                  <a:lnTo>
                    <a:pt x="3882" y="42152"/>
                  </a:lnTo>
                  <a:lnTo>
                    <a:pt x="3755" y="41943"/>
                  </a:lnTo>
                  <a:lnTo>
                    <a:pt x="3662" y="41746"/>
                  </a:lnTo>
                  <a:lnTo>
                    <a:pt x="3500" y="41399"/>
                  </a:lnTo>
                  <a:lnTo>
                    <a:pt x="3407" y="41132"/>
                  </a:lnTo>
                  <a:lnTo>
                    <a:pt x="3338" y="40935"/>
                  </a:lnTo>
                  <a:lnTo>
                    <a:pt x="3303" y="40785"/>
                  </a:lnTo>
                  <a:lnTo>
                    <a:pt x="5620" y="24170"/>
                  </a:lnTo>
                  <a:lnTo>
                    <a:pt x="5620" y="24170"/>
                  </a:lnTo>
                  <a:lnTo>
                    <a:pt x="5354" y="24147"/>
                  </a:lnTo>
                  <a:lnTo>
                    <a:pt x="5064" y="24100"/>
                  </a:lnTo>
                  <a:lnTo>
                    <a:pt x="4682" y="24031"/>
                  </a:lnTo>
                  <a:lnTo>
                    <a:pt x="4682" y="24031"/>
                  </a:lnTo>
                  <a:lnTo>
                    <a:pt x="4427" y="23973"/>
                  </a:lnTo>
                  <a:lnTo>
                    <a:pt x="4160" y="23915"/>
                  </a:lnTo>
                  <a:lnTo>
                    <a:pt x="3871" y="23834"/>
                  </a:lnTo>
                  <a:lnTo>
                    <a:pt x="3581" y="23729"/>
                  </a:lnTo>
                  <a:lnTo>
                    <a:pt x="3268" y="23625"/>
                  </a:lnTo>
                  <a:lnTo>
                    <a:pt x="2967" y="23498"/>
                  </a:lnTo>
                  <a:lnTo>
                    <a:pt x="2654" y="23347"/>
                  </a:lnTo>
                  <a:lnTo>
                    <a:pt x="2353" y="23185"/>
                  </a:lnTo>
                  <a:lnTo>
                    <a:pt x="2052" y="23000"/>
                  </a:lnTo>
                  <a:lnTo>
                    <a:pt x="1774" y="22791"/>
                  </a:lnTo>
                  <a:lnTo>
                    <a:pt x="1635" y="22675"/>
                  </a:lnTo>
                  <a:lnTo>
                    <a:pt x="1507" y="22559"/>
                  </a:lnTo>
                  <a:lnTo>
                    <a:pt x="1380" y="22432"/>
                  </a:lnTo>
                  <a:lnTo>
                    <a:pt x="1252" y="22304"/>
                  </a:lnTo>
                  <a:lnTo>
                    <a:pt x="1136" y="22165"/>
                  </a:lnTo>
                  <a:lnTo>
                    <a:pt x="1020" y="22026"/>
                  </a:lnTo>
                  <a:lnTo>
                    <a:pt x="916" y="21876"/>
                  </a:lnTo>
                  <a:lnTo>
                    <a:pt x="823" y="21725"/>
                  </a:lnTo>
                  <a:lnTo>
                    <a:pt x="731" y="21551"/>
                  </a:lnTo>
                  <a:lnTo>
                    <a:pt x="650" y="21389"/>
                  </a:lnTo>
                  <a:lnTo>
                    <a:pt x="580" y="21204"/>
                  </a:lnTo>
                  <a:lnTo>
                    <a:pt x="511" y="21030"/>
                  </a:lnTo>
                  <a:lnTo>
                    <a:pt x="511" y="21030"/>
                  </a:lnTo>
                  <a:lnTo>
                    <a:pt x="360" y="20485"/>
                  </a:lnTo>
                  <a:lnTo>
                    <a:pt x="221" y="19976"/>
                  </a:lnTo>
                  <a:lnTo>
                    <a:pt x="128" y="19489"/>
                  </a:lnTo>
                  <a:lnTo>
                    <a:pt x="59" y="19014"/>
                  </a:lnTo>
                  <a:lnTo>
                    <a:pt x="12" y="18574"/>
                  </a:lnTo>
                  <a:lnTo>
                    <a:pt x="1" y="18145"/>
                  </a:lnTo>
                  <a:lnTo>
                    <a:pt x="1" y="17739"/>
                  </a:lnTo>
                  <a:lnTo>
                    <a:pt x="36" y="17369"/>
                  </a:lnTo>
                  <a:lnTo>
                    <a:pt x="36" y="17369"/>
                  </a:lnTo>
                  <a:lnTo>
                    <a:pt x="82" y="17056"/>
                  </a:lnTo>
                  <a:lnTo>
                    <a:pt x="151" y="16755"/>
                  </a:lnTo>
                  <a:lnTo>
                    <a:pt x="221" y="16488"/>
                  </a:lnTo>
                  <a:lnTo>
                    <a:pt x="325" y="16222"/>
                  </a:lnTo>
                  <a:lnTo>
                    <a:pt x="430" y="15990"/>
                  </a:lnTo>
                  <a:lnTo>
                    <a:pt x="557" y="15758"/>
                  </a:lnTo>
                  <a:lnTo>
                    <a:pt x="684" y="15561"/>
                  </a:lnTo>
                  <a:lnTo>
                    <a:pt x="835" y="15376"/>
                  </a:lnTo>
                  <a:lnTo>
                    <a:pt x="997" y="15202"/>
                  </a:lnTo>
                  <a:lnTo>
                    <a:pt x="1171" y="15051"/>
                  </a:lnTo>
                  <a:lnTo>
                    <a:pt x="1345" y="14924"/>
                  </a:lnTo>
                  <a:lnTo>
                    <a:pt x="1542" y="14820"/>
                  </a:lnTo>
                  <a:lnTo>
                    <a:pt x="1739" y="14715"/>
                  </a:lnTo>
                  <a:lnTo>
                    <a:pt x="1947" y="14646"/>
                  </a:lnTo>
                  <a:lnTo>
                    <a:pt x="2168" y="14588"/>
                  </a:lnTo>
                  <a:lnTo>
                    <a:pt x="2388" y="14553"/>
                  </a:lnTo>
                  <a:lnTo>
                    <a:pt x="2608" y="14530"/>
                  </a:lnTo>
                  <a:lnTo>
                    <a:pt x="2840" y="14542"/>
                  </a:lnTo>
                  <a:lnTo>
                    <a:pt x="3083" y="14553"/>
                  </a:lnTo>
                  <a:lnTo>
                    <a:pt x="3315" y="14599"/>
                  </a:lnTo>
                  <a:lnTo>
                    <a:pt x="3558" y="14657"/>
                  </a:lnTo>
                  <a:lnTo>
                    <a:pt x="3813" y="14727"/>
                  </a:lnTo>
                  <a:lnTo>
                    <a:pt x="4056" y="14831"/>
                  </a:lnTo>
                  <a:lnTo>
                    <a:pt x="4299" y="14947"/>
                  </a:lnTo>
                  <a:lnTo>
                    <a:pt x="4554" y="15086"/>
                  </a:lnTo>
                  <a:lnTo>
                    <a:pt x="4798" y="15237"/>
                  </a:lnTo>
                  <a:lnTo>
                    <a:pt x="5041" y="15422"/>
                  </a:lnTo>
                  <a:lnTo>
                    <a:pt x="5284" y="15607"/>
                  </a:lnTo>
                  <a:lnTo>
                    <a:pt x="5528" y="15828"/>
                  </a:lnTo>
                  <a:lnTo>
                    <a:pt x="5759" y="16071"/>
                  </a:lnTo>
                  <a:lnTo>
                    <a:pt x="5991" y="16326"/>
                  </a:lnTo>
                  <a:lnTo>
                    <a:pt x="6223" y="16604"/>
                  </a:lnTo>
                  <a:lnTo>
                    <a:pt x="6223" y="16604"/>
                  </a:lnTo>
                  <a:lnTo>
                    <a:pt x="6211" y="16233"/>
                  </a:lnTo>
                  <a:lnTo>
                    <a:pt x="6223" y="15862"/>
                  </a:lnTo>
                  <a:lnTo>
                    <a:pt x="6223" y="15515"/>
                  </a:lnTo>
                  <a:lnTo>
                    <a:pt x="6246" y="15167"/>
                  </a:lnTo>
                  <a:lnTo>
                    <a:pt x="6269" y="14831"/>
                  </a:lnTo>
                  <a:lnTo>
                    <a:pt x="6304" y="14495"/>
                  </a:lnTo>
                  <a:lnTo>
                    <a:pt x="6339" y="14182"/>
                  </a:lnTo>
                  <a:lnTo>
                    <a:pt x="6385" y="13870"/>
                  </a:lnTo>
                  <a:lnTo>
                    <a:pt x="6443" y="13557"/>
                  </a:lnTo>
                  <a:lnTo>
                    <a:pt x="6501" y="13255"/>
                  </a:lnTo>
                  <a:lnTo>
                    <a:pt x="6570" y="12966"/>
                  </a:lnTo>
                  <a:lnTo>
                    <a:pt x="6651" y="12688"/>
                  </a:lnTo>
                  <a:lnTo>
                    <a:pt x="6733" y="12410"/>
                  </a:lnTo>
                  <a:lnTo>
                    <a:pt x="6814" y="12132"/>
                  </a:lnTo>
                  <a:lnTo>
                    <a:pt x="6918" y="11877"/>
                  </a:lnTo>
                  <a:lnTo>
                    <a:pt x="7011" y="11622"/>
                  </a:lnTo>
                  <a:lnTo>
                    <a:pt x="7126" y="11367"/>
                  </a:lnTo>
                  <a:lnTo>
                    <a:pt x="7242" y="11124"/>
                  </a:lnTo>
                  <a:lnTo>
                    <a:pt x="7358" y="10892"/>
                  </a:lnTo>
                  <a:lnTo>
                    <a:pt x="7486" y="10660"/>
                  </a:lnTo>
                  <a:lnTo>
                    <a:pt x="7613" y="10440"/>
                  </a:lnTo>
                  <a:lnTo>
                    <a:pt x="7752" y="10220"/>
                  </a:lnTo>
                  <a:lnTo>
                    <a:pt x="7903" y="10011"/>
                  </a:lnTo>
                  <a:lnTo>
                    <a:pt x="8053" y="9803"/>
                  </a:lnTo>
                  <a:lnTo>
                    <a:pt x="8204" y="9606"/>
                  </a:lnTo>
                  <a:lnTo>
                    <a:pt x="8366" y="9409"/>
                  </a:lnTo>
                  <a:lnTo>
                    <a:pt x="8528" y="9223"/>
                  </a:lnTo>
                  <a:lnTo>
                    <a:pt x="8702" y="9038"/>
                  </a:lnTo>
                  <a:lnTo>
                    <a:pt x="8876" y="8864"/>
                  </a:lnTo>
                  <a:lnTo>
                    <a:pt x="9050" y="8690"/>
                  </a:lnTo>
                  <a:lnTo>
                    <a:pt x="9421" y="8354"/>
                  </a:lnTo>
                  <a:lnTo>
                    <a:pt x="9814" y="8053"/>
                  </a:lnTo>
                  <a:lnTo>
                    <a:pt x="10220" y="7764"/>
                  </a:lnTo>
                  <a:lnTo>
                    <a:pt x="10637" y="7497"/>
                  </a:lnTo>
                  <a:lnTo>
                    <a:pt x="11077" y="7242"/>
                  </a:lnTo>
                  <a:lnTo>
                    <a:pt x="11529" y="6999"/>
                  </a:lnTo>
                  <a:lnTo>
                    <a:pt x="11993" y="6779"/>
                  </a:lnTo>
                  <a:lnTo>
                    <a:pt x="12468" y="6570"/>
                  </a:lnTo>
                  <a:lnTo>
                    <a:pt x="12954" y="6385"/>
                  </a:lnTo>
                  <a:lnTo>
                    <a:pt x="13453" y="6199"/>
                  </a:lnTo>
                  <a:lnTo>
                    <a:pt x="13951" y="6026"/>
                  </a:lnTo>
                  <a:lnTo>
                    <a:pt x="14461" y="5875"/>
                  </a:lnTo>
                  <a:lnTo>
                    <a:pt x="14982" y="5724"/>
                  </a:lnTo>
                  <a:lnTo>
                    <a:pt x="15515" y="5585"/>
                  </a:lnTo>
                  <a:lnTo>
                    <a:pt x="16036" y="5458"/>
                  </a:lnTo>
                  <a:lnTo>
                    <a:pt x="16581" y="5342"/>
                  </a:lnTo>
                  <a:lnTo>
                    <a:pt x="17114" y="5226"/>
                  </a:lnTo>
                  <a:lnTo>
                    <a:pt x="18191" y="5018"/>
                  </a:lnTo>
                  <a:lnTo>
                    <a:pt x="19280" y="4821"/>
                  </a:lnTo>
                  <a:lnTo>
                    <a:pt x="21424" y="4461"/>
                  </a:lnTo>
                  <a:lnTo>
                    <a:pt x="22455" y="4276"/>
                  </a:lnTo>
                  <a:lnTo>
                    <a:pt x="23475" y="4079"/>
                  </a:lnTo>
                  <a:lnTo>
                    <a:pt x="23961" y="3975"/>
                  </a:lnTo>
                  <a:lnTo>
                    <a:pt x="24448" y="3871"/>
                  </a:lnTo>
                  <a:lnTo>
                    <a:pt x="24911" y="3755"/>
                  </a:lnTo>
                  <a:lnTo>
                    <a:pt x="25375" y="3639"/>
                  </a:lnTo>
                  <a:lnTo>
                    <a:pt x="25815" y="3500"/>
                  </a:lnTo>
                  <a:lnTo>
                    <a:pt x="26255" y="3361"/>
                  </a:lnTo>
                  <a:lnTo>
                    <a:pt x="26661" y="3210"/>
                  </a:lnTo>
                  <a:lnTo>
                    <a:pt x="27066" y="3059"/>
                  </a:lnTo>
                  <a:lnTo>
                    <a:pt x="27449" y="2886"/>
                  </a:lnTo>
                  <a:lnTo>
                    <a:pt x="27820" y="2700"/>
                  </a:lnTo>
                  <a:lnTo>
                    <a:pt x="28167" y="2503"/>
                  </a:lnTo>
                  <a:lnTo>
                    <a:pt x="28492" y="2295"/>
                  </a:lnTo>
                  <a:lnTo>
                    <a:pt x="28793" y="2075"/>
                  </a:lnTo>
                  <a:lnTo>
                    <a:pt x="29082" y="1831"/>
                  </a:lnTo>
                  <a:lnTo>
                    <a:pt x="29210" y="1704"/>
                  </a:lnTo>
                  <a:lnTo>
                    <a:pt x="29337" y="1576"/>
                  </a:lnTo>
                  <a:lnTo>
                    <a:pt x="29465" y="1437"/>
                  </a:lnTo>
                  <a:lnTo>
                    <a:pt x="29581" y="1298"/>
                  </a:lnTo>
                  <a:lnTo>
                    <a:pt x="29685" y="1159"/>
                  </a:lnTo>
                  <a:lnTo>
                    <a:pt x="29789" y="1009"/>
                  </a:lnTo>
                  <a:lnTo>
                    <a:pt x="29894" y="847"/>
                  </a:lnTo>
                  <a:lnTo>
                    <a:pt x="29975" y="696"/>
                  </a:lnTo>
                  <a:lnTo>
                    <a:pt x="30067" y="534"/>
                  </a:lnTo>
                  <a:lnTo>
                    <a:pt x="30137" y="360"/>
                  </a:lnTo>
                  <a:lnTo>
                    <a:pt x="30206" y="186"/>
                  </a:lnTo>
                  <a:lnTo>
                    <a:pt x="30276" y="1"/>
                  </a:lnTo>
                  <a:lnTo>
                    <a:pt x="30276" y="1"/>
                  </a:lnTo>
                  <a:lnTo>
                    <a:pt x="30508" y="151"/>
                  </a:lnTo>
                  <a:lnTo>
                    <a:pt x="30739" y="302"/>
                  </a:lnTo>
                  <a:lnTo>
                    <a:pt x="30971" y="453"/>
                  </a:lnTo>
                  <a:lnTo>
                    <a:pt x="31191" y="626"/>
                  </a:lnTo>
                  <a:lnTo>
                    <a:pt x="31400" y="789"/>
                  </a:lnTo>
                  <a:lnTo>
                    <a:pt x="31608" y="962"/>
                  </a:lnTo>
                  <a:lnTo>
                    <a:pt x="31805" y="1148"/>
                  </a:lnTo>
                  <a:lnTo>
                    <a:pt x="32002" y="1333"/>
                  </a:lnTo>
                  <a:lnTo>
                    <a:pt x="32199" y="1519"/>
                  </a:lnTo>
                  <a:lnTo>
                    <a:pt x="32385" y="1715"/>
                  </a:lnTo>
                  <a:lnTo>
                    <a:pt x="32744" y="2121"/>
                  </a:lnTo>
                  <a:lnTo>
                    <a:pt x="33080" y="2538"/>
                  </a:lnTo>
                  <a:lnTo>
                    <a:pt x="33393" y="2967"/>
                  </a:lnTo>
                  <a:lnTo>
                    <a:pt x="33682" y="3407"/>
                  </a:lnTo>
                  <a:lnTo>
                    <a:pt x="33960" y="3847"/>
                  </a:lnTo>
                  <a:lnTo>
                    <a:pt x="34215" y="4299"/>
                  </a:lnTo>
                  <a:lnTo>
                    <a:pt x="34459" y="4751"/>
                  </a:lnTo>
                  <a:lnTo>
                    <a:pt x="34679" y="5215"/>
                  </a:lnTo>
                  <a:lnTo>
                    <a:pt x="34887" y="5666"/>
                  </a:lnTo>
                  <a:lnTo>
                    <a:pt x="35084" y="6107"/>
                  </a:lnTo>
                  <a:lnTo>
                    <a:pt x="35258" y="6547"/>
                  </a:lnTo>
                  <a:lnTo>
                    <a:pt x="35409" y="6987"/>
                  </a:lnTo>
                  <a:lnTo>
                    <a:pt x="35559" y="7404"/>
                  </a:lnTo>
                  <a:lnTo>
                    <a:pt x="35687" y="7821"/>
                  </a:lnTo>
                  <a:lnTo>
                    <a:pt x="35814" y="8204"/>
                  </a:lnTo>
                  <a:lnTo>
                    <a:pt x="36011" y="8934"/>
                  </a:lnTo>
                  <a:lnTo>
                    <a:pt x="36162" y="9583"/>
                  </a:lnTo>
                  <a:lnTo>
                    <a:pt x="36266" y="10104"/>
                  </a:lnTo>
                  <a:lnTo>
                    <a:pt x="36347" y="10509"/>
                  </a:lnTo>
                  <a:lnTo>
                    <a:pt x="36393" y="10845"/>
                  </a:lnTo>
                  <a:lnTo>
                    <a:pt x="36393" y="10845"/>
                  </a:lnTo>
                  <a:lnTo>
                    <a:pt x="36405" y="11425"/>
                  </a:lnTo>
                  <a:lnTo>
                    <a:pt x="36405" y="12097"/>
                  </a:lnTo>
                  <a:lnTo>
                    <a:pt x="36393" y="13001"/>
                  </a:lnTo>
                  <a:lnTo>
                    <a:pt x="36382" y="14090"/>
                  </a:lnTo>
                  <a:lnTo>
                    <a:pt x="36335" y="15353"/>
                  </a:lnTo>
                  <a:lnTo>
                    <a:pt x="36266" y="16766"/>
                  </a:lnTo>
                  <a:lnTo>
                    <a:pt x="36220" y="17508"/>
                  </a:lnTo>
                  <a:lnTo>
                    <a:pt x="36162" y="1828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4028800" y="2911950"/>
              <a:ext cx="11900" cy="119650"/>
            </a:xfrm>
            <a:custGeom>
              <a:rect b="b" l="l" r="r" t="t"/>
              <a:pathLst>
                <a:path extrusionOk="0" h="4786" w="476">
                  <a:moveTo>
                    <a:pt x="1" y="0"/>
                  </a:moveTo>
                  <a:lnTo>
                    <a:pt x="476" y="4785"/>
                  </a:lnTo>
                  <a:lnTo>
                    <a:pt x="476" y="4785"/>
                  </a:lnTo>
                  <a:lnTo>
                    <a:pt x="476" y="478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5F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4028800" y="2911950"/>
              <a:ext cx="11900" cy="119650"/>
            </a:xfrm>
            <a:custGeom>
              <a:rect b="b" l="l" r="r" t="t"/>
              <a:pathLst>
                <a:path extrusionOk="0" fill="none" h="4786" w="476">
                  <a:moveTo>
                    <a:pt x="1" y="0"/>
                  </a:moveTo>
                  <a:lnTo>
                    <a:pt x="476" y="4785"/>
                  </a:lnTo>
                  <a:lnTo>
                    <a:pt x="476" y="4785"/>
                  </a:lnTo>
                  <a:lnTo>
                    <a:pt x="476" y="4785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3803750" y="2805350"/>
              <a:ext cx="236950" cy="226250"/>
            </a:xfrm>
            <a:custGeom>
              <a:rect b="b" l="l" r="r" t="t"/>
              <a:pathLst>
                <a:path extrusionOk="0" h="9050" w="9478">
                  <a:moveTo>
                    <a:pt x="128" y="0"/>
                  </a:moveTo>
                  <a:lnTo>
                    <a:pt x="82" y="221"/>
                  </a:lnTo>
                  <a:lnTo>
                    <a:pt x="47" y="441"/>
                  </a:lnTo>
                  <a:lnTo>
                    <a:pt x="24" y="649"/>
                  </a:lnTo>
                  <a:lnTo>
                    <a:pt x="0" y="869"/>
                  </a:lnTo>
                  <a:lnTo>
                    <a:pt x="0" y="1078"/>
                  </a:lnTo>
                  <a:lnTo>
                    <a:pt x="0" y="1287"/>
                  </a:lnTo>
                  <a:lnTo>
                    <a:pt x="12" y="1495"/>
                  </a:lnTo>
                  <a:lnTo>
                    <a:pt x="24" y="1704"/>
                  </a:lnTo>
                  <a:lnTo>
                    <a:pt x="58" y="1912"/>
                  </a:lnTo>
                  <a:lnTo>
                    <a:pt x="93" y="2121"/>
                  </a:lnTo>
                  <a:lnTo>
                    <a:pt x="128" y="2318"/>
                  </a:lnTo>
                  <a:lnTo>
                    <a:pt x="186" y="2515"/>
                  </a:lnTo>
                  <a:lnTo>
                    <a:pt x="244" y="2723"/>
                  </a:lnTo>
                  <a:lnTo>
                    <a:pt x="302" y="2920"/>
                  </a:lnTo>
                  <a:lnTo>
                    <a:pt x="383" y="3106"/>
                  </a:lnTo>
                  <a:lnTo>
                    <a:pt x="464" y="3303"/>
                  </a:lnTo>
                  <a:lnTo>
                    <a:pt x="545" y="3500"/>
                  </a:lnTo>
                  <a:lnTo>
                    <a:pt x="638" y="3685"/>
                  </a:lnTo>
                  <a:lnTo>
                    <a:pt x="846" y="4056"/>
                  </a:lnTo>
                  <a:lnTo>
                    <a:pt x="1078" y="4415"/>
                  </a:lnTo>
                  <a:lnTo>
                    <a:pt x="1333" y="4762"/>
                  </a:lnTo>
                  <a:lnTo>
                    <a:pt x="1611" y="5110"/>
                  </a:lnTo>
                  <a:lnTo>
                    <a:pt x="1912" y="5446"/>
                  </a:lnTo>
                  <a:lnTo>
                    <a:pt x="2237" y="5759"/>
                  </a:lnTo>
                  <a:lnTo>
                    <a:pt x="2573" y="6072"/>
                  </a:lnTo>
                  <a:lnTo>
                    <a:pt x="2932" y="6361"/>
                  </a:lnTo>
                  <a:lnTo>
                    <a:pt x="3302" y="6651"/>
                  </a:lnTo>
                  <a:lnTo>
                    <a:pt x="3685" y="6917"/>
                  </a:lnTo>
                  <a:lnTo>
                    <a:pt x="4090" y="7184"/>
                  </a:lnTo>
                  <a:lnTo>
                    <a:pt x="4496" y="7427"/>
                  </a:lnTo>
                  <a:lnTo>
                    <a:pt x="4925" y="7647"/>
                  </a:lnTo>
                  <a:lnTo>
                    <a:pt x="5353" y="7868"/>
                  </a:lnTo>
                  <a:lnTo>
                    <a:pt x="5794" y="8065"/>
                  </a:lnTo>
                  <a:lnTo>
                    <a:pt x="6245" y="8250"/>
                  </a:lnTo>
                  <a:lnTo>
                    <a:pt x="6697" y="8412"/>
                  </a:lnTo>
                  <a:lnTo>
                    <a:pt x="7161" y="8563"/>
                  </a:lnTo>
                  <a:lnTo>
                    <a:pt x="7624" y="8702"/>
                  </a:lnTo>
                  <a:lnTo>
                    <a:pt x="8088" y="8818"/>
                  </a:lnTo>
                  <a:lnTo>
                    <a:pt x="8551" y="8910"/>
                  </a:lnTo>
                  <a:lnTo>
                    <a:pt x="9015" y="8991"/>
                  </a:lnTo>
                  <a:lnTo>
                    <a:pt x="9478" y="9049"/>
                  </a:lnTo>
                  <a:lnTo>
                    <a:pt x="9003" y="4264"/>
                  </a:lnTo>
                  <a:lnTo>
                    <a:pt x="8679" y="4206"/>
                  </a:lnTo>
                  <a:lnTo>
                    <a:pt x="8308" y="4114"/>
                  </a:lnTo>
                  <a:lnTo>
                    <a:pt x="7810" y="3998"/>
                  </a:lnTo>
                  <a:lnTo>
                    <a:pt x="7230" y="3847"/>
                  </a:lnTo>
                  <a:lnTo>
                    <a:pt x="6570" y="3662"/>
                  </a:lnTo>
                  <a:lnTo>
                    <a:pt x="5851" y="3453"/>
                  </a:lnTo>
                  <a:lnTo>
                    <a:pt x="5087" y="3198"/>
                  </a:lnTo>
                  <a:lnTo>
                    <a:pt x="4704" y="3059"/>
                  </a:lnTo>
                  <a:lnTo>
                    <a:pt x="4322" y="2920"/>
                  </a:lnTo>
                  <a:lnTo>
                    <a:pt x="3940" y="2758"/>
                  </a:lnTo>
                  <a:lnTo>
                    <a:pt x="3557" y="2596"/>
                  </a:lnTo>
                  <a:lnTo>
                    <a:pt x="3175" y="2434"/>
                  </a:lnTo>
                  <a:lnTo>
                    <a:pt x="2804" y="2248"/>
                  </a:lnTo>
                  <a:lnTo>
                    <a:pt x="2445" y="2063"/>
                  </a:lnTo>
                  <a:lnTo>
                    <a:pt x="2109" y="1866"/>
                  </a:lnTo>
                  <a:lnTo>
                    <a:pt x="1773" y="1657"/>
                  </a:lnTo>
                  <a:lnTo>
                    <a:pt x="1460" y="1449"/>
                  </a:lnTo>
                  <a:lnTo>
                    <a:pt x="1171" y="1229"/>
                  </a:lnTo>
                  <a:lnTo>
                    <a:pt x="904" y="997"/>
                  </a:lnTo>
                  <a:lnTo>
                    <a:pt x="672" y="765"/>
                  </a:lnTo>
                  <a:lnTo>
                    <a:pt x="557" y="638"/>
                  </a:lnTo>
                  <a:lnTo>
                    <a:pt x="452" y="522"/>
                  </a:lnTo>
                  <a:lnTo>
                    <a:pt x="360" y="394"/>
                  </a:lnTo>
                  <a:lnTo>
                    <a:pt x="267" y="267"/>
                  </a:lnTo>
                  <a:lnTo>
                    <a:pt x="197" y="14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99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3803750" y="2805350"/>
              <a:ext cx="236950" cy="226250"/>
            </a:xfrm>
            <a:custGeom>
              <a:rect b="b" l="l" r="r" t="t"/>
              <a:pathLst>
                <a:path extrusionOk="0" fill="none" h="9050" w="9478">
                  <a:moveTo>
                    <a:pt x="128" y="0"/>
                  </a:moveTo>
                  <a:lnTo>
                    <a:pt x="128" y="0"/>
                  </a:lnTo>
                  <a:lnTo>
                    <a:pt x="82" y="221"/>
                  </a:lnTo>
                  <a:lnTo>
                    <a:pt x="47" y="441"/>
                  </a:lnTo>
                  <a:lnTo>
                    <a:pt x="24" y="649"/>
                  </a:lnTo>
                  <a:lnTo>
                    <a:pt x="0" y="869"/>
                  </a:lnTo>
                  <a:lnTo>
                    <a:pt x="0" y="1078"/>
                  </a:lnTo>
                  <a:lnTo>
                    <a:pt x="0" y="1287"/>
                  </a:lnTo>
                  <a:lnTo>
                    <a:pt x="12" y="1495"/>
                  </a:lnTo>
                  <a:lnTo>
                    <a:pt x="24" y="1704"/>
                  </a:lnTo>
                  <a:lnTo>
                    <a:pt x="58" y="1912"/>
                  </a:lnTo>
                  <a:lnTo>
                    <a:pt x="93" y="2121"/>
                  </a:lnTo>
                  <a:lnTo>
                    <a:pt x="128" y="2318"/>
                  </a:lnTo>
                  <a:lnTo>
                    <a:pt x="186" y="2515"/>
                  </a:lnTo>
                  <a:lnTo>
                    <a:pt x="244" y="2723"/>
                  </a:lnTo>
                  <a:lnTo>
                    <a:pt x="302" y="2920"/>
                  </a:lnTo>
                  <a:lnTo>
                    <a:pt x="383" y="3106"/>
                  </a:lnTo>
                  <a:lnTo>
                    <a:pt x="464" y="3303"/>
                  </a:lnTo>
                  <a:lnTo>
                    <a:pt x="545" y="3500"/>
                  </a:lnTo>
                  <a:lnTo>
                    <a:pt x="638" y="3685"/>
                  </a:lnTo>
                  <a:lnTo>
                    <a:pt x="846" y="4056"/>
                  </a:lnTo>
                  <a:lnTo>
                    <a:pt x="1078" y="4415"/>
                  </a:lnTo>
                  <a:lnTo>
                    <a:pt x="1333" y="4762"/>
                  </a:lnTo>
                  <a:lnTo>
                    <a:pt x="1611" y="5110"/>
                  </a:lnTo>
                  <a:lnTo>
                    <a:pt x="1912" y="5446"/>
                  </a:lnTo>
                  <a:lnTo>
                    <a:pt x="2237" y="5759"/>
                  </a:lnTo>
                  <a:lnTo>
                    <a:pt x="2573" y="6072"/>
                  </a:lnTo>
                  <a:lnTo>
                    <a:pt x="2932" y="6361"/>
                  </a:lnTo>
                  <a:lnTo>
                    <a:pt x="3302" y="6651"/>
                  </a:lnTo>
                  <a:lnTo>
                    <a:pt x="3685" y="6917"/>
                  </a:lnTo>
                  <a:lnTo>
                    <a:pt x="4090" y="7184"/>
                  </a:lnTo>
                  <a:lnTo>
                    <a:pt x="4496" y="7427"/>
                  </a:lnTo>
                  <a:lnTo>
                    <a:pt x="4925" y="7647"/>
                  </a:lnTo>
                  <a:lnTo>
                    <a:pt x="5353" y="7868"/>
                  </a:lnTo>
                  <a:lnTo>
                    <a:pt x="5794" y="8065"/>
                  </a:lnTo>
                  <a:lnTo>
                    <a:pt x="6245" y="8250"/>
                  </a:lnTo>
                  <a:lnTo>
                    <a:pt x="6697" y="8412"/>
                  </a:lnTo>
                  <a:lnTo>
                    <a:pt x="7161" y="8563"/>
                  </a:lnTo>
                  <a:lnTo>
                    <a:pt x="7624" y="8702"/>
                  </a:lnTo>
                  <a:lnTo>
                    <a:pt x="8088" y="8818"/>
                  </a:lnTo>
                  <a:lnTo>
                    <a:pt x="8551" y="8910"/>
                  </a:lnTo>
                  <a:lnTo>
                    <a:pt x="9015" y="8991"/>
                  </a:lnTo>
                  <a:lnTo>
                    <a:pt x="9478" y="9049"/>
                  </a:lnTo>
                  <a:lnTo>
                    <a:pt x="9003" y="4264"/>
                  </a:lnTo>
                  <a:lnTo>
                    <a:pt x="9003" y="4264"/>
                  </a:lnTo>
                  <a:lnTo>
                    <a:pt x="9003" y="4264"/>
                  </a:lnTo>
                  <a:lnTo>
                    <a:pt x="8679" y="4206"/>
                  </a:lnTo>
                  <a:lnTo>
                    <a:pt x="8308" y="4114"/>
                  </a:lnTo>
                  <a:lnTo>
                    <a:pt x="7810" y="3998"/>
                  </a:lnTo>
                  <a:lnTo>
                    <a:pt x="7230" y="3847"/>
                  </a:lnTo>
                  <a:lnTo>
                    <a:pt x="6570" y="3662"/>
                  </a:lnTo>
                  <a:lnTo>
                    <a:pt x="5851" y="3453"/>
                  </a:lnTo>
                  <a:lnTo>
                    <a:pt x="5087" y="3198"/>
                  </a:lnTo>
                  <a:lnTo>
                    <a:pt x="4704" y="3059"/>
                  </a:lnTo>
                  <a:lnTo>
                    <a:pt x="4322" y="2920"/>
                  </a:lnTo>
                  <a:lnTo>
                    <a:pt x="3940" y="2758"/>
                  </a:lnTo>
                  <a:lnTo>
                    <a:pt x="3557" y="2596"/>
                  </a:lnTo>
                  <a:lnTo>
                    <a:pt x="3175" y="2434"/>
                  </a:lnTo>
                  <a:lnTo>
                    <a:pt x="2804" y="2248"/>
                  </a:lnTo>
                  <a:lnTo>
                    <a:pt x="2445" y="2063"/>
                  </a:lnTo>
                  <a:lnTo>
                    <a:pt x="2109" y="1866"/>
                  </a:lnTo>
                  <a:lnTo>
                    <a:pt x="1773" y="1657"/>
                  </a:lnTo>
                  <a:lnTo>
                    <a:pt x="1460" y="1449"/>
                  </a:lnTo>
                  <a:lnTo>
                    <a:pt x="1171" y="1229"/>
                  </a:lnTo>
                  <a:lnTo>
                    <a:pt x="904" y="997"/>
                  </a:lnTo>
                  <a:lnTo>
                    <a:pt x="672" y="765"/>
                  </a:lnTo>
                  <a:lnTo>
                    <a:pt x="557" y="638"/>
                  </a:lnTo>
                  <a:lnTo>
                    <a:pt x="452" y="522"/>
                  </a:lnTo>
                  <a:lnTo>
                    <a:pt x="360" y="394"/>
                  </a:lnTo>
                  <a:lnTo>
                    <a:pt x="267" y="267"/>
                  </a:lnTo>
                  <a:lnTo>
                    <a:pt x="197" y="140"/>
                  </a:lnTo>
                  <a:lnTo>
                    <a:pt x="128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4247225" y="2400700"/>
              <a:ext cx="132675" cy="44625"/>
            </a:xfrm>
            <a:custGeom>
              <a:rect b="b" l="l" r="r" t="t"/>
              <a:pathLst>
                <a:path extrusionOk="0" h="1785" w="5307">
                  <a:moveTo>
                    <a:pt x="382" y="0"/>
                  </a:moveTo>
                  <a:lnTo>
                    <a:pt x="301" y="24"/>
                  </a:lnTo>
                  <a:lnTo>
                    <a:pt x="220" y="58"/>
                  </a:lnTo>
                  <a:lnTo>
                    <a:pt x="151" y="105"/>
                  </a:lnTo>
                  <a:lnTo>
                    <a:pt x="93" y="163"/>
                  </a:lnTo>
                  <a:lnTo>
                    <a:pt x="46" y="232"/>
                  </a:lnTo>
                  <a:lnTo>
                    <a:pt x="12" y="313"/>
                  </a:lnTo>
                  <a:lnTo>
                    <a:pt x="0" y="394"/>
                  </a:lnTo>
                  <a:lnTo>
                    <a:pt x="0" y="475"/>
                  </a:lnTo>
                  <a:lnTo>
                    <a:pt x="12" y="557"/>
                  </a:lnTo>
                  <a:lnTo>
                    <a:pt x="46" y="638"/>
                  </a:lnTo>
                  <a:lnTo>
                    <a:pt x="93" y="707"/>
                  </a:lnTo>
                  <a:lnTo>
                    <a:pt x="151" y="765"/>
                  </a:lnTo>
                  <a:lnTo>
                    <a:pt x="336" y="904"/>
                  </a:lnTo>
                  <a:lnTo>
                    <a:pt x="510" y="1032"/>
                  </a:lnTo>
                  <a:lnTo>
                    <a:pt x="684" y="1147"/>
                  </a:lnTo>
                  <a:lnTo>
                    <a:pt x="869" y="1252"/>
                  </a:lnTo>
                  <a:lnTo>
                    <a:pt x="1043" y="1344"/>
                  </a:lnTo>
                  <a:lnTo>
                    <a:pt x="1217" y="1426"/>
                  </a:lnTo>
                  <a:lnTo>
                    <a:pt x="1390" y="1495"/>
                  </a:lnTo>
                  <a:lnTo>
                    <a:pt x="1564" y="1565"/>
                  </a:lnTo>
                  <a:lnTo>
                    <a:pt x="1726" y="1622"/>
                  </a:lnTo>
                  <a:lnTo>
                    <a:pt x="1900" y="1657"/>
                  </a:lnTo>
                  <a:lnTo>
                    <a:pt x="2062" y="1704"/>
                  </a:lnTo>
                  <a:lnTo>
                    <a:pt x="2225" y="1727"/>
                  </a:lnTo>
                  <a:lnTo>
                    <a:pt x="2537" y="1773"/>
                  </a:lnTo>
                  <a:lnTo>
                    <a:pt x="2850" y="1785"/>
                  </a:lnTo>
                  <a:lnTo>
                    <a:pt x="3094" y="1773"/>
                  </a:lnTo>
                  <a:lnTo>
                    <a:pt x="3325" y="1750"/>
                  </a:lnTo>
                  <a:lnTo>
                    <a:pt x="3545" y="1715"/>
                  </a:lnTo>
                  <a:lnTo>
                    <a:pt x="3754" y="1680"/>
                  </a:lnTo>
                  <a:lnTo>
                    <a:pt x="3951" y="1634"/>
                  </a:lnTo>
                  <a:lnTo>
                    <a:pt x="4136" y="1576"/>
                  </a:lnTo>
                  <a:lnTo>
                    <a:pt x="4310" y="1518"/>
                  </a:lnTo>
                  <a:lnTo>
                    <a:pt x="4472" y="1449"/>
                  </a:lnTo>
                  <a:lnTo>
                    <a:pt x="4739" y="1333"/>
                  </a:lnTo>
                  <a:lnTo>
                    <a:pt x="4947" y="1229"/>
                  </a:lnTo>
                  <a:lnTo>
                    <a:pt x="5121" y="1124"/>
                  </a:lnTo>
                  <a:lnTo>
                    <a:pt x="5191" y="1066"/>
                  </a:lnTo>
                  <a:lnTo>
                    <a:pt x="5237" y="997"/>
                  </a:lnTo>
                  <a:lnTo>
                    <a:pt x="5272" y="916"/>
                  </a:lnTo>
                  <a:lnTo>
                    <a:pt x="5295" y="835"/>
                  </a:lnTo>
                  <a:lnTo>
                    <a:pt x="5307" y="754"/>
                  </a:lnTo>
                  <a:lnTo>
                    <a:pt x="5295" y="672"/>
                  </a:lnTo>
                  <a:lnTo>
                    <a:pt x="5272" y="591"/>
                  </a:lnTo>
                  <a:lnTo>
                    <a:pt x="5225" y="522"/>
                  </a:lnTo>
                  <a:lnTo>
                    <a:pt x="5168" y="452"/>
                  </a:lnTo>
                  <a:lnTo>
                    <a:pt x="5098" y="394"/>
                  </a:lnTo>
                  <a:lnTo>
                    <a:pt x="5028" y="360"/>
                  </a:lnTo>
                  <a:lnTo>
                    <a:pt x="4947" y="336"/>
                  </a:lnTo>
                  <a:lnTo>
                    <a:pt x="4866" y="336"/>
                  </a:lnTo>
                  <a:lnTo>
                    <a:pt x="4774" y="348"/>
                  </a:lnTo>
                  <a:lnTo>
                    <a:pt x="4692" y="371"/>
                  </a:lnTo>
                  <a:lnTo>
                    <a:pt x="4623" y="418"/>
                  </a:lnTo>
                  <a:lnTo>
                    <a:pt x="4530" y="475"/>
                  </a:lnTo>
                  <a:lnTo>
                    <a:pt x="4426" y="533"/>
                  </a:lnTo>
                  <a:lnTo>
                    <a:pt x="4287" y="603"/>
                  </a:lnTo>
                  <a:lnTo>
                    <a:pt x="4113" y="672"/>
                  </a:lnTo>
                  <a:lnTo>
                    <a:pt x="3905" y="754"/>
                  </a:lnTo>
                  <a:lnTo>
                    <a:pt x="3673" y="823"/>
                  </a:lnTo>
                  <a:lnTo>
                    <a:pt x="3406" y="869"/>
                  </a:lnTo>
                  <a:lnTo>
                    <a:pt x="3128" y="904"/>
                  </a:lnTo>
                  <a:lnTo>
                    <a:pt x="2978" y="916"/>
                  </a:lnTo>
                  <a:lnTo>
                    <a:pt x="2665" y="916"/>
                  </a:lnTo>
                  <a:lnTo>
                    <a:pt x="2503" y="893"/>
                  </a:lnTo>
                  <a:lnTo>
                    <a:pt x="2329" y="869"/>
                  </a:lnTo>
                  <a:lnTo>
                    <a:pt x="2155" y="835"/>
                  </a:lnTo>
                  <a:lnTo>
                    <a:pt x="1981" y="788"/>
                  </a:lnTo>
                  <a:lnTo>
                    <a:pt x="1807" y="730"/>
                  </a:lnTo>
                  <a:lnTo>
                    <a:pt x="1622" y="661"/>
                  </a:lnTo>
                  <a:lnTo>
                    <a:pt x="1448" y="580"/>
                  </a:lnTo>
                  <a:lnTo>
                    <a:pt x="1263" y="487"/>
                  </a:lnTo>
                  <a:lnTo>
                    <a:pt x="1078" y="371"/>
                  </a:lnTo>
                  <a:lnTo>
                    <a:pt x="881" y="244"/>
                  </a:lnTo>
                  <a:lnTo>
                    <a:pt x="695" y="93"/>
                  </a:lnTo>
                  <a:lnTo>
                    <a:pt x="626" y="47"/>
                  </a:lnTo>
                  <a:lnTo>
                    <a:pt x="545" y="24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3424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3952050" y="2377225"/>
              <a:ext cx="142550" cy="44925"/>
            </a:xfrm>
            <a:custGeom>
              <a:rect b="b" l="l" r="r" t="t"/>
              <a:pathLst>
                <a:path extrusionOk="0" h="1797" w="5702">
                  <a:moveTo>
                    <a:pt x="395" y="1"/>
                  </a:moveTo>
                  <a:lnTo>
                    <a:pt x="313" y="12"/>
                  </a:lnTo>
                  <a:lnTo>
                    <a:pt x="232" y="47"/>
                  </a:lnTo>
                  <a:lnTo>
                    <a:pt x="163" y="94"/>
                  </a:lnTo>
                  <a:lnTo>
                    <a:pt x="105" y="152"/>
                  </a:lnTo>
                  <a:lnTo>
                    <a:pt x="47" y="221"/>
                  </a:lnTo>
                  <a:lnTo>
                    <a:pt x="24" y="302"/>
                  </a:lnTo>
                  <a:lnTo>
                    <a:pt x="1" y="383"/>
                  </a:lnTo>
                  <a:lnTo>
                    <a:pt x="1" y="464"/>
                  </a:lnTo>
                  <a:lnTo>
                    <a:pt x="12" y="545"/>
                  </a:lnTo>
                  <a:lnTo>
                    <a:pt x="47" y="627"/>
                  </a:lnTo>
                  <a:lnTo>
                    <a:pt x="93" y="696"/>
                  </a:lnTo>
                  <a:lnTo>
                    <a:pt x="151" y="766"/>
                  </a:lnTo>
                  <a:lnTo>
                    <a:pt x="325" y="905"/>
                  </a:lnTo>
                  <a:lnTo>
                    <a:pt x="499" y="1032"/>
                  </a:lnTo>
                  <a:lnTo>
                    <a:pt x="684" y="1148"/>
                  </a:lnTo>
                  <a:lnTo>
                    <a:pt x="858" y="1252"/>
                  </a:lnTo>
                  <a:lnTo>
                    <a:pt x="1032" y="1345"/>
                  </a:lnTo>
                  <a:lnTo>
                    <a:pt x="1206" y="1438"/>
                  </a:lnTo>
                  <a:lnTo>
                    <a:pt x="1379" y="1507"/>
                  </a:lnTo>
                  <a:lnTo>
                    <a:pt x="1553" y="1577"/>
                  </a:lnTo>
                  <a:lnTo>
                    <a:pt x="1727" y="1635"/>
                  </a:lnTo>
                  <a:lnTo>
                    <a:pt x="1901" y="1681"/>
                  </a:lnTo>
                  <a:lnTo>
                    <a:pt x="2075" y="1716"/>
                  </a:lnTo>
                  <a:lnTo>
                    <a:pt x="2248" y="1750"/>
                  </a:lnTo>
                  <a:lnTo>
                    <a:pt x="2411" y="1774"/>
                  </a:lnTo>
                  <a:lnTo>
                    <a:pt x="2573" y="1785"/>
                  </a:lnTo>
                  <a:lnTo>
                    <a:pt x="2897" y="1797"/>
                  </a:lnTo>
                  <a:lnTo>
                    <a:pt x="3175" y="1785"/>
                  </a:lnTo>
                  <a:lnTo>
                    <a:pt x="3430" y="1762"/>
                  </a:lnTo>
                  <a:lnTo>
                    <a:pt x="3685" y="1727"/>
                  </a:lnTo>
                  <a:lnTo>
                    <a:pt x="3917" y="1681"/>
                  </a:lnTo>
                  <a:lnTo>
                    <a:pt x="4148" y="1623"/>
                  </a:lnTo>
                  <a:lnTo>
                    <a:pt x="4369" y="1565"/>
                  </a:lnTo>
                  <a:lnTo>
                    <a:pt x="4566" y="1496"/>
                  </a:lnTo>
                  <a:lnTo>
                    <a:pt x="4739" y="1426"/>
                  </a:lnTo>
                  <a:lnTo>
                    <a:pt x="5064" y="1287"/>
                  </a:lnTo>
                  <a:lnTo>
                    <a:pt x="5296" y="1171"/>
                  </a:lnTo>
                  <a:lnTo>
                    <a:pt x="5446" y="1078"/>
                  </a:lnTo>
                  <a:lnTo>
                    <a:pt x="5504" y="1044"/>
                  </a:lnTo>
                  <a:lnTo>
                    <a:pt x="5574" y="986"/>
                  </a:lnTo>
                  <a:lnTo>
                    <a:pt x="5620" y="928"/>
                  </a:lnTo>
                  <a:lnTo>
                    <a:pt x="5666" y="847"/>
                  </a:lnTo>
                  <a:lnTo>
                    <a:pt x="5689" y="777"/>
                  </a:lnTo>
                  <a:lnTo>
                    <a:pt x="5701" y="684"/>
                  </a:lnTo>
                  <a:lnTo>
                    <a:pt x="5689" y="603"/>
                  </a:lnTo>
                  <a:lnTo>
                    <a:pt x="5666" y="522"/>
                  </a:lnTo>
                  <a:lnTo>
                    <a:pt x="5620" y="453"/>
                  </a:lnTo>
                  <a:lnTo>
                    <a:pt x="5562" y="383"/>
                  </a:lnTo>
                  <a:lnTo>
                    <a:pt x="5504" y="325"/>
                  </a:lnTo>
                  <a:lnTo>
                    <a:pt x="5423" y="291"/>
                  </a:lnTo>
                  <a:lnTo>
                    <a:pt x="5353" y="267"/>
                  </a:lnTo>
                  <a:lnTo>
                    <a:pt x="5261" y="256"/>
                  </a:lnTo>
                  <a:lnTo>
                    <a:pt x="5180" y="267"/>
                  </a:lnTo>
                  <a:lnTo>
                    <a:pt x="5099" y="291"/>
                  </a:lnTo>
                  <a:lnTo>
                    <a:pt x="5029" y="325"/>
                  </a:lnTo>
                  <a:lnTo>
                    <a:pt x="4890" y="406"/>
                  </a:lnTo>
                  <a:lnTo>
                    <a:pt x="4763" y="476"/>
                  </a:lnTo>
                  <a:lnTo>
                    <a:pt x="4600" y="557"/>
                  </a:lnTo>
                  <a:lnTo>
                    <a:pt x="4392" y="650"/>
                  </a:lnTo>
                  <a:lnTo>
                    <a:pt x="4148" y="731"/>
                  </a:lnTo>
                  <a:lnTo>
                    <a:pt x="3882" y="812"/>
                  </a:lnTo>
                  <a:lnTo>
                    <a:pt x="3592" y="881"/>
                  </a:lnTo>
                  <a:lnTo>
                    <a:pt x="3280" y="928"/>
                  </a:lnTo>
                  <a:lnTo>
                    <a:pt x="3106" y="939"/>
                  </a:lnTo>
                  <a:lnTo>
                    <a:pt x="2770" y="939"/>
                  </a:lnTo>
                  <a:lnTo>
                    <a:pt x="2596" y="928"/>
                  </a:lnTo>
                  <a:lnTo>
                    <a:pt x="2411" y="905"/>
                  </a:lnTo>
                  <a:lnTo>
                    <a:pt x="2225" y="870"/>
                  </a:lnTo>
                  <a:lnTo>
                    <a:pt x="2040" y="824"/>
                  </a:lnTo>
                  <a:lnTo>
                    <a:pt x="1854" y="766"/>
                  </a:lnTo>
                  <a:lnTo>
                    <a:pt x="1669" y="696"/>
                  </a:lnTo>
                  <a:lnTo>
                    <a:pt x="1472" y="603"/>
                  </a:lnTo>
                  <a:lnTo>
                    <a:pt x="1287" y="499"/>
                  </a:lnTo>
                  <a:lnTo>
                    <a:pt x="1090" y="383"/>
                  </a:lnTo>
                  <a:lnTo>
                    <a:pt x="904" y="256"/>
                  </a:lnTo>
                  <a:lnTo>
                    <a:pt x="707" y="105"/>
                  </a:lnTo>
                  <a:lnTo>
                    <a:pt x="638" y="47"/>
                  </a:lnTo>
                  <a:lnTo>
                    <a:pt x="557" y="24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3424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4043300" y="2656750"/>
              <a:ext cx="153825" cy="40575"/>
            </a:xfrm>
            <a:custGeom>
              <a:rect b="b" l="l" r="r" t="t"/>
              <a:pathLst>
                <a:path extrusionOk="0" h="1623" w="6153">
                  <a:moveTo>
                    <a:pt x="2375" y="1"/>
                  </a:moveTo>
                  <a:lnTo>
                    <a:pt x="2074" y="12"/>
                  </a:lnTo>
                  <a:lnTo>
                    <a:pt x="1761" y="24"/>
                  </a:lnTo>
                  <a:lnTo>
                    <a:pt x="1437" y="47"/>
                  </a:lnTo>
                  <a:lnTo>
                    <a:pt x="1089" y="82"/>
                  </a:lnTo>
                  <a:lnTo>
                    <a:pt x="730" y="117"/>
                  </a:lnTo>
                  <a:lnTo>
                    <a:pt x="359" y="174"/>
                  </a:lnTo>
                  <a:lnTo>
                    <a:pt x="278" y="198"/>
                  </a:lnTo>
                  <a:lnTo>
                    <a:pt x="197" y="232"/>
                  </a:lnTo>
                  <a:lnTo>
                    <a:pt x="139" y="279"/>
                  </a:lnTo>
                  <a:lnTo>
                    <a:pt x="81" y="348"/>
                  </a:lnTo>
                  <a:lnTo>
                    <a:pt x="35" y="418"/>
                  </a:lnTo>
                  <a:lnTo>
                    <a:pt x="12" y="499"/>
                  </a:lnTo>
                  <a:lnTo>
                    <a:pt x="0" y="580"/>
                  </a:lnTo>
                  <a:lnTo>
                    <a:pt x="0" y="661"/>
                  </a:lnTo>
                  <a:lnTo>
                    <a:pt x="23" y="754"/>
                  </a:lnTo>
                  <a:lnTo>
                    <a:pt x="58" y="823"/>
                  </a:lnTo>
                  <a:lnTo>
                    <a:pt x="116" y="893"/>
                  </a:lnTo>
                  <a:lnTo>
                    <a:pt x="174" y="951"/>
                  </a:lnTo>
                  <a:lnTo>
                    <a:pt x="244" y="997"/>
                  </a:lnTo>
                  <a:lnTo>
                    <a:pt x="325" y="1020"/>
                  </a:lnTo>
                  <a:lnTo>
                    <a:pt x="406" y="1032"/>
                  </a:lnTo>
                  <a:lnTo>
                    <a:pt x="498" y="1032"/>
                  </a:lnTo>
                  <a:lnTo>
                    <a:pt x="823" y="986"/>
                  </a:lnTo>
                  <a:lnTo>
                    <a:pt x="1136" y="939"/>
                  </a:lnTo>
                  <a:lnTo>
                    <a:pt x="1727" y="893"/>
                  </a:lnTo>
                  <a:lnTo>
                    <a:pt x="2271" y="870"/>
                  </a:lnTo>
                  <a:lnTo>
                    <a:pt x="2769" y="870"/>
                  </a:lnTo>
                  <a:lnTo>
                    <a:pt x="3221" y="893"/>
                  </a:lnTo>
                  <a:lnTo>
                    <a:pt x="3615" y="939"/>
                  </a:lnTo>
                  <a:lnTo>
                    <a:pt x="3974" y="997"/>
                  </a:lnTo>
                  <a:lnTo>
                    <a:pt x="4299" y="1067"/>
                  </a:lnTo>
                  <a:lnTo>
                    <a:pt x="4565" y="1136"/>
                  </a:lnTo>
                  <a:lnTo>
                    <a:pt x="4809" y="1217"/>
                  </a:lnTo>
                  <a:lnTo>
                    <a:pt x="5006" y="1287"/>
                  </a:lnTo>
                  <a:lnTo>
                    <a:pt x="5156" y="1356"/>
                  </a:lnTo>
                  <a:lnTo>
                    <a:pt x="5284" y="1426"/>
                  </a:lnTo>
                  <a:lnTo>
                    <a:pt x="5365" y="1472"/>
                  </a:lnTo>
                  <a:lnTo>
                    <a:pt x="5446" y="1518"/>
                  </a:lnTo>
                  <a:lnTo>
                    <a:pt x="5504" y="1565"/>
                  </a:lnTo>
                  <a:lnTo>
                    <a:pt x="5573" y="1600"/>
                  </a:lnTo>
                  <a:lnTo>
                    <a:pt x="5643" y="1611"/>
                  </a:lnTo>
                  <a:lnTo>
                    <a:pt x="5712" y="1623"/>
                  </a:lnTo>
                  <a:lnTo>
                    <a:pt x="5805" y="1611"/>
                  </a:lnTo>
                  <a:lnTo>
                    <a:pt x="5898" y="1588"/>
                  </a:lnTo>
                  <a:lnTo>
                    <a:pt x="5979" y="1530"/>
                  </a:lnTo>
                  <a:lnTo>
                    <a:pt x="6048" y="1472"/>
                  </a:lnTo>
                  <a:lnTo>
                    <a:pt x="6095" y="1391"/>
                  </a:lnTo>
                  <a:lnTo>
                    <a:pt x="6129" y="1322"/>
                  </a:lnTo>
                  <a:lnTo>
                    <a:pt x="6153" y="1240"/>
                  </a:lnTo>
                  <a:lnTo>
                    <a:pt x="6153" y="1148"/>
                  </a:lnTo>
                  <a:lnTo>
                    <a:pt x="6129" y="1067"/>
                  </a:lnTo>
                  <a:lnTo>
                    <a:pt x="6106" y="997"/>
                  </a:lnTo>
                  <a:lnTo>
                    <a:pt x="6060" y="928"/>
                  </a:lnTo>
                  <a:lnTo>
                    <a:pt x="5990" y="858"/>
                  </a:lnTo>
                  <a:lnTo>
                    <a:pt x="5898" y="789"/>
                  </a:lnTo>
                  <a:lnTo>
                    <a:pt x="5793" y="719"/>
                  </a:lnTo>
                  <a:lnTo>
                    <a:pt x="5654" y="650"/>
                  </a:lnTo>
                  <a:lnTo>
                    <a:pt x="5469" y="557"/>
                  </a:lnTo>
                  <a:lnTo>
                    <a:pt x="5249" y="453"/>
                  </a:lnTo>
                  <a:lnTo>
                    <a:pt x="4982" y="360"/>
                  </a:lnTo>
                  <a:lnTo>
                    <a:pt x="4670" y="267"/>
                  </a:lnTo>
                  <a:lnTo>
                    <a:pt x="4310" y="186"/>
                  </a:lnTo>
                  <a:lnTo>
                    <a:pt x="3905" y="105"/>
                  </a:lnTo>
                  <a:lnTo>
                    <a:pt x="3441" y="47"/>
                  </a:lnTo>
                  <a:lnTo>
                    <a:pt x="2932" y="12"/>
                  </a:lnTo>
                  <a:lnTo>
                    <a:pt x="2665" y="12"/>
                  </a:lnTo>
                  <a:lnTo>
                    <a:pt x="2375" y="1"/>
                  </a:lnTo>
                  <a:close/>
                </a:path>
              </a:pathLst>
            </a:custGeom>
            <a:solidFill>
              <a:srgbClr val="3424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3538425" y="3875050"/>
              <a:ext cx="436825" cy="640750"/>
            </a:xfrm>
            <a:custGeom>
              <a:rect b="b" l="l" r="r" t="t"/>
              <a:pathLst>
                <a:path extrusionOk="0" h="25630" w="17473">
                  <a:moveTo>
                    <a:pt x="4785" y="1"/>
                  </a:moveTo>
                  <a:lnTo>
                    <a:pt x="4670" y="12"/>
                  </a:lnTo>
                  <a:lnTo>
                    <a:pt x="4554" y="24"/>
                  </a:lnTo>
                  <a:lnTo>
                    <a:pt x="4449" y="59"/>
                  </a:lnTo>
                  <a:lnTo>
                    <a:pt x="4345" y="105"/>
                  </a:lnTo>
                  <a:lnTo>
                    <a:pt x="4241" y="151"/>
                  </a:lnTo>
                  <a:lnTo>
                    <a:pt x="4148" y="209"/>
                  </a:lnTo>
                  <a:lnTo>
                    <a:pt x="4067" y="267"/>
                  </a:lnTo>
                  <a:lnTo>
                    <a:pt x="3986" y="348"/>
                  </a:lnTo>
                  <a:lnTo>
                    <a:pt x="3905" y="429"/>
                  </a:lnTo>
                  <a:lnTo>
                    <a:pt x="3835" y="511"/>
                  </a:lnTo>
                  <a:lnTo>
                    <a:pt x="3777" y="603"/>
                  </a:lnTo>
                  <a:lnTo>
                    <a:pt x="3720" y="707"/>
                  </a:lnTo>
                  <a:lnTo>
                    <a:pt x="3685" y="812"/>
                  </a:lnTo>
                  <a:lnTo>
                    <a:pt x="3650" y="916"/>
                  </a:lnTo>
                  <a:lnTo>
                    <a:pt x="3627" y="1032"/>
                  </a:lnTo>
                  <a:lnTo>
                    <a:pt x="12" y="23764"/>
                  </a:lnTo>
                  <a:lnTo>
                    <a:pt x="0" y="23892"/>
                  </a:lnTo>
                  <a:lnTo>
                    <a:pt x="0" y="24008"/>
                  </a:lnTo>
                  <a:lnTo>
                    <a:pt x="12" y="24123"/>
                  </a:lnTo>
                  <a:lnTo>
                    <a:pt x="47" y="24239"/>
                  </a:lnTo>
                  <a:lnTo>
                    <a:pt x="81" y="24355"/>
                  </a:lnTo>
                  <a:lnTo>
                    <a:pt x="128" y="24459"/>
                  </a:lnTo>
                  <a:lnTo>
                    <a:pt x="186" y="24552"/>
                  </a:lnTo>
                  <a:lnTo>
                    <a:pt x="255" y="24645"/>
                  </a:lnTo>
                  <a:lnTo>
                    <a:pt x="325" y="24737"/>
                  </a:lnTo>
                  <a:lnTo>
                    <a:pt x="417" y="24807"/>
                  </a:lnTo>
                  <a:lnTo>
                    <a:pt x="510" y="24877"/>
                  </a:lnTo>
                  <a:lnTo>
                    <a:pt x="603" y="24934"/>
                  </a:lnTo>
                  <a:lnTo>
                    <a:pt x="719" y="24981"/>
                  </a:lnTo>
                  <a:lnTo>
                    <a:pt x="823" y="25027"/>
                  </a:lnTo>
                  <a:lnTo>
                    <a:pt x="939" y="25050"/>
                  </a:lnTo>
                  <a:lnTo>
                    <a:pt x="1066" y="25062"/>
                  </a:lnTo>
                  <a:lnTo>
                    <a:pt x="1541" y="25085"/>
                  </a:lnTo>
                  <a:lnTo>
                    <a:pt x="12166" y="25630"/>
                  </a:lnTo>
                  <a:lnTo>
                    <a:pt x="12270" y="25630"/>
                  </a:lnTo>
                  <a:lnTo>
                    <a:pt x="12363" y="25618"/>
                  </a:lnTo>
                  <a:lnTo>
                    <a:pt x="12467" y="25606"/>
                  </a:lnTo>
                  <a:lnTo>
                    <a:pt x="12560" y="25572"/>
                  </a:lnTo>
                  <a:lnTo>
                    <a:pt x="12664" y="25537"/>
                  </a:lnTo>
                  <a:lnTo>
                    <a:pt x="12745" y="25491"/>
                  </a:lnTo>
                  <a:lnTo>
                    <a:pt x="12838" y="25444"/>
                  </a:lnTo>
                  <a:lnTo>
                    <a:pt x="12919" y="25386"/>
                  </a:lnTo>
                  <a:lnTo>
                    <a:pt x="12989" y="25317"/>
                  </a:lnTo>
                  <a:lnTo>
                    <a:pt x="13058" y="25247"/>
                  </a:lnTo>
                  <a:lnTo>
                    <a:pt x="13116" y="25178"/>
                  </a:lnTo>
                  <a:lnTo>
                    <a:pt x="13174" y="25085"/>
                  </a:lnTo>
                  <a:lnTo>
                    <a:pt x="13220" y="25004"/>
                  </a:lnTo>
                  <a:lnTo>
                    <a:pt x="13267" y="24911"/>
                  </a:lnTo>
                  <a:lnTo>
                    <a:pt x="13301" y="24807"/>
                  </a:lnTo>
                  <a:lnTo>
                    <a:pt x="13325" y="24714"/>
                  </a:lnTo>
                  <a:lnTo>
                    <a:pt x="17438" y="2051"/>
                  </a:lnTo>
                  <a:lnTo>
                    <a:pt x="17461" y="1982"/>
                  </a:lnTo>
                  <a:lnTo>
                    <a:pt x="17472" y="1843"/>
                  </a:lnTo>
                  <a:lnTo>
                    <a:pt x="17472" y="1715"/>
                  </a:lnTo>
                  <a:lnTo>
                    <a:pt x="17461" y="1576"/>
                  </a:lnTo>
                  <a:lnTo>
                    <a:pt x="17438" y="1449"/>
                  </a:lnTo>
                  <a:lnTo>
                    <a:pt x="17403" y="1333"/>
                  </a:lnTo>
                  <a:lnTo>
                    <a:pt x="17345" y="1206"/>
                  </a:lnTo>
                  <a:lnTo>
                    <a:pt x="17287" y="1101"/>
                  </a:lnTo>
                  <a:lnTo>
                    <a:pt x="17206" y="997"/>
                  </a:lnTo>
                  <a:lnTo>
                    <a:pt x="17125" y="904"/>
                  </a:lnTo>
                  <a:lnTo>
                    <a:pt x="17032" y="812"/>
                  </a:lnTo>
                  <a:lnTo>
                    <a:pt x="16928" y="731"/>
                  </a:lnTo>
                  <a:lnTo>
                    <a:pt x="16812" y="673"/>
                  </a:lnTo>
                  <a:lnTo>
                    <a:pt x="16696" y="615"/>
                  </a:lnTo>
                  <a:lnTo>
                    <a:pt x="16569" y="568"/>
                  </a:lnTo>
                  <a:lnTo>
                    <a:pt x="16430" y="545"/>
                  </a:lnTo>
                  <a:lnTo>
                    <a:pt x="16291" y="534"/>
                  </a:lnTo>
                  <a:lnTo>
                    <a:pt x="49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3538425" y="3875050"/>
              <a:ext cx="436825" cy="640750"/>
            </a:xfrm>
            <a:custGeom>
              <a:rect b="b" l="l" r="r" t="t"/>
              <a:pathLst>
                <a:path extrusionOk="0" fill="none" h="25630" w="17473">
                  <a:moveTo>
                    <a:pt x="17461" y="1982"/>
                  </a:moveTo>
                  <a:lnTo>
                    <a:pt x="17438" y="2051"/>
                  </a:lnTo>
                  <a:lnTo>
                    <a:pt x="13325" y="24714"/>
                  </a:lnTo>
                  <a:lnTo>
                    <a:pt x="13325" y="24714"/>
                  </a:lnTo>
                  <a:lnTo>
                    <a:pt x="13301" y="24807"/>
                  </a:lnTo>
                  <a:lnTo>
                    <a:pt x="13267" y="24911"/>
                  </a:lnTo>
                  <a:lnTo>
                    <a:pt x="13220" y="25004"/>
                  </a:lnTo>
                  <a:lnTo>
                    <a:pt x="13174" y="25085"/>
                  </a:lnTo>
                  <a:lnTo>
                    <a:pt x="13116" y="25178"/>
                  </a:lnTo>
                  <a:lnTo>
                    <a:pt x="13058" y="25247"/>
                  </a:lnTo>
                  <a:lnTo>
                    <a:pt x="12989" y="25317"/>
                  </a:lnTo>
                  <a:lnTo>
                    <a:pt x="12919" y="25386"/>
                  </a:lnTo>
                  <a:lnTo>
                    <a:pt x="12838" y="25444"/>
                  </a:lnTo>
                  <a:lnTo>
                    <a:pt x="12745" y="25491"/>
                  </a:lnTo>
                  <a:lnTo>
                    <a:pt x="12664" y="25537"/>
                  </a:lnTo>
                  <a:lnTo>
                    <a:pt x="12560" y="25572"/>
                  </a:lnTo>
                  <a:lnTo>
                    <a:pt x="12467" y="25606"/>
                  </a:lnTo>
                  <a:lnTo>
                    <a:pt x="12363" y="25618"/>
                  </a:lnTo>
                  <a:lnTo>
                    <a:pt x="12270" y="25630"/>
                  </a:lnTo>
                  <a:lnTo>
                    <a:pt x="12166" y="25630"/>
                  </a:lnTo>
                  <a:lnTo>
                    <a:pt x="1541" y="25085"/>
                  </a:lnTo>
                  <a:lnTo>
                    <a:pt x="1066" y="25062"/>
                  </a:lnTo>
                  <a:lnTo>
                    <a:pt x="1066" y="25062"/>
                  </a:lnTo>
                  <a:lnTo>
                    <a:pt x="939" y="25050"/>
                  </a:lnTo>
                  <a:lnTo>
                    <a:pt x="823" y="25027"/>
                  </a:lnTo>
                  <a:lnTo>
                    <a:pt x="719" y="24981"/>
                  </a:lnTo>
                  <a:lnTo>
                    <a:pt x="603" y="24934"/>
                  </a:lnTo>
                  <a:lnTo>
                    <a:pt x="510" y="24877"/>
                  </a:lnTo>
                  <a:lnTo>
                    <a:pt x="417" y="24807"/>
                  </a:lnTo>
                  <a:lnTo>
                    <a:pt x="325" y="24737"/>
                  </a:lnTo>
                  <a:lnTo>
                    <a:pt x="255" y="24645"/>
                  </a:lnTo>
                  <a:lnTo>
                    <a:pt x="186" y="24552"/>
                  </a:lnTo>
                  <a:lnTo>
                    <a:pt x="128" y="24459"/>
                  </a:lnTo>
                  <a:lnTo>
                    <a:pt x="81" y="24355"/>
                  </a:lnTo>
                  <a:lnTo>
                    <a:pt x="47" y="24239"/>
                  </a:lnTo>
                  <a:lnTo>
                    <a:pt x="12" y="24123"/>
                  </a:lnTo>
                  <a:lnTo>
                    <a:pt x="0" y="24008"/>
                  </a:lnTo>
                  <a:lnTo>
                    <a:pt x="0" y="23892"/>
                  </a:lnTo>
                  <a:lnTo>
                    <a:pt x="12" y="23764"/>
                  </a:lnTo>
                  <a:lnTo>
                    <a:pt x="3627" y="1032"/>
                  </a:lnTo>
                  <a:lnTo>
                    <a:pt x="3627" y="1032"/>
                  </a:lnTo>
                  <a:lnTo>
                    <a:pt x="3650" y="916"/>
                  </a:lnTo>
                  <a:lnTo>
                    <a:pt x="3685" y="812"/>
                  </a:lnTo>
                  <a:lnTo>
                    <a:pt x="3720" y="707"/>
                  </a:lnTo>
                  <a:lnTo>
                    <a:pt x="3777" y="603"/>
                  </a:lnTo>
                  <a:lnTo>
                    <a:pt x="3835" y="511"/>
                  </a:lnTo>
                  <a:lnTo>
                    <a:pt x="3905" y="429"/>
                  </a:lnTo>
                  <a:lnTo>
                    <a:pt x="3986" y="348"/>
                  </a:lnTo>
                  <a:lnTo>
                    <a:pt x="4067" y="267"/>
                  </a:lnTo>
                  <a:lnTo>
                    <a:pt x="4148" y="209"/>
                  </a:lnTo>
                  <a:lnTo>
                    <a:pt x="4241" y="151"/>
                  </a:lnTo>
                  <a:lnTo>
                    <a:pt x="4345" y="105"/>
                  </a:lnTo>
                  <a:lnTo>
                    <a:pt x="4449" y="59"/>
                  </a:lnTo>
                  <a:lnTo>
                    <a:pt x="4554" y="24"/>
                  </a:lnTo>
                  <a:lnTo>
                    <a:pt x="4670" y="12"/>
                  </a:lnTo>
                  <a:lnTo>
                    <a:pt x="4785" y="1"/>
                  </a:lnTo>
                  <a:lnTo>
                    <a:pt x="4901" y="1"/>
                  </a:lnTo>
                  <a:lnTo>
                    <a:pt x="16291" y="534"/>
                  </a:lnTo>
                  <a:lnTo>
                    <a:pt x="16291" y="534"/>
                  </a:lnTo>
                  <a:lnTo>
                    <a:pt x="16430" y="545"/>
                  </a:lnTo>
                  <a:lnTo>
                    <a:pt x="16569" y="568"/>
                  </a:lnTo>
                  <a:lnTo>
                    <a:pt x="16696" y="615"/>
                  </a:lnTo>
                  <a:lnTo>
                    <a:pt x="16812" y="673"/>
                  </a:lnTo>
                  <a:lnTo>
                    <a:pt x="16928" y="731"/>
                  </a:lnTo>
                  <a:lnTo>
                    <a:pt x="17032" y="812"/>
                  </a:lnTo>
                  <a:lnTo>
                    <a:pt x="17125" y="904"/>
                  </a:lnTo>
                  <a:lnTo>
                    <a:pt x="17206" y="997"/>
                  </a:lnTo>
                  <a:lnTo>
                    <a:pt x="17287" y="1101"/>
                  </a:lnTo>
                  <a:lnTo>
                    <a:pt x="17345" y="1206"/>
                  </a:lnTo>
                  <a:lnTo>
                    <a:pt x="17403" y="1333"/>
                  </a:lnTo>
                  <a:lnTo>
                    <a:pt x="17438" y="1449"/>
                  </a:lnTo>
                  <a:lnTo>
                    <a:pt x="17461" y="1576"/>
                  </a:lnTo>
                  <a:lnTo>
                    <a:pt x="17472" y="1715"/>
                  </a:lnTo>
                  <a:lnTo>
                    <a:pt x="17472" y="1843"/>
                  </a:lnTo>
                  <a:lnTo>
                    <a:pt x="17461" y="198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3538425" y="3875050"/>
              <a:ext cx="436825" cy="627150"/>
            </a:xfrm>
            <a:custGeom>
              <a:rect b="b" l="l" r="r" t="t"/>
              <a:pathLst>
                <a:path extrusionOk="0" h="25086" w="17473">
                  <a:moveTo>
                    <a:pt x="4785" y="1"/>
                  </a:moveTo>
                  <a:lnTo>
                    <a:pt x="4670" y="12"/>
                  </a:lnTo>
                  <a:lnTo>
                    <a:pt x="4554" y="24"/>
                  </a:lnTo>
                  <a:lnTo>
                    <a:pt x="4449" y="59"/>
                  </a:lnTo>
                  <a:lnTo>
                    <a:pt x="4345" y="105"/>
                  </a:lnTo>
                  <a:lnTo>
                    <a:pt x="4241" y="151"/>
                  </a:lnTo>
                  <a:lnTo>
                    <a:pt x="4148" y="209"/>
                  </a:lnTo>
                  <a:lnTo>
                    <a:pt x="4067" y="267"/>
                  </a:lnTo>
                  <a:lnTo>
                    <a:pt x="3986" y="348"/>
                  </a:lnTo>
                  <a:lnTo>
                    <a:pt x="3905" y="429"/>
                  </a:lnTo>
                  <a:lnTo>
                    <a:pt x="3835" y="511"/>
                  </a:lnTo>
                  <a:lnTo>
                    <a:pt x="3777" y="603"/>
                  </a:lnTo>
                  <a:lnTo>
                    <a:pt x="3720" y="707"/>
                  </a:lnTo>
                  <a:lnTo>
                    <a:pt x="3685" y="812"/>
                  </a:lnTo>
                  <a:lnTo>
                    <a:pt x="3650" y="916"/>
                  </a:lnTo>
                  <a:lnTo>
                    <a:pt x="3627" y="1032"/>
                  </a:lnTo>
                  <a:lnTo>
                    <a:pt x="12" y="23764"/>
                  </a:lnTo>
                  <a:lnTo>
                    <a:pt x="0" y="23892"/>
                  </a:lnTo>
                  <a:lnTo>
                    <a:pt x="0" y="24008"/>
                  </a:lnTo>
                  <a:lnTo>
                    <a:pt x="12" y="24123"/>
                  </a:lnTo>
                  <a:lnTo>
                    <a:pt x="47" y="24239"/>
                  </a:lnTo>
                  <a:lnTo>
                    <a:pt x="81" y="24355"/>
                  </a:lnTo>
                  <a:lnTo>
                    <a:pt x="128" y="24459"/>
                  </a:lnTo>
                  <a:lnTo>
                    <a:pt x="186" y="24552"/>
                  </a:lnTo>
                  <a:lnTo>
                    <a:pt x="255" y="24645"/>
                  </a:lnTo>
                  <a:lnTo>
                    <a:pt x="325" y="24737"/>
                  </a:lnTo>
                  <a:lnTo>
                    <a:pt x="417" y="24807"/>
                  </a:lnTo>
                  <a:lnTo>
                    <a:pt x="510" y="24877"/>
                  </a:lnTo>
                  <a:lnTo>
                    <a:pt x="603" y="24934"/>
                  </a:lnTo>
                  <a:lnTo>
                    <a:pt x="719" y="24981"/>
                  </a:lnTo>
                  <a:lnTo>
                    <a:pt x="823" y="25027"/>
                  </a:lnTo>
                  <a:lnTo>
                    <a:pt x="939" y="25050"/>
                  </a:lnTo>
                  <a:lnTo>
                    <a:pt x="1066" y="25062"/>
                  </a:lnTo>
                  <a:lnTo>
                    <a:pt x="1541" y="25085"/>
                  </a:lnTo>
                  <a:lnTo>
                    <a:pt x="2294" y="19976"/>
                  </a:lnTo>
                  <a:lnTo>
                    <a:pt x="3337" y="12966"/>
                  </a:lnTo>
                  <a:lnTo>
                    <a:pt x="4982" y="1994"/>
                  </a:lnTo>
                  <a:lnTo>
                    <a:pt x="5006" y="1889"/>
                  </a:lnTo>
                  <a:lnTo>
                    <a:pt x="5052" y="1785"/>
                  </a:lnTo>
                  <a:lnTo>
                    <a:pt x="5110" y="1704"/>
                  </a:lnTo>
                  <a:lnTo>
                    <a:pt x="5191" y="1634"/>
                  </a:lnTo>
                  <a:lnTo>
                    <a:pt x="5272" y="1576"/>
                  </a:lnTo>
                  <a:lnTo>
                    <a:pt x="5376" y="1530"/>
                  </a:lnTo>
                  <a:lnTo>
                    <a:pt x="5481" y="1507"/>
                  </a:lnTo>
                  <a:lnTo>
                    <a:pt x="5585" y="1507"/>
                  </a:lnTo>
                  <a:lnTo>
                    <a:pt x="17438" y="2051"/>
                  </a:lnTo>
                  <a:lnTo>
                    <a:pt x="17461" y="1982"/>
                  </a:lnTo>
                  <a:lnTo>
                    <a:pt x="17472" y="1843"/>
                  </a:lnTo>
                  <a:lnTo>
                    <a:pt x="17472" y="1715"/>
                  </a:lnTo>
                  <a:lnTo>
                    <a:pt x="17461" y="1576"/>
                  </a:lnTo>
                  <a:lnTo>
                    <a:pt x="17438" y="1449"/>
                  </a:lnTo>
                  <a:lnTo>
                    <a:pt x="17403" y="1333"/>
                  </a:lnTo>
                  <a:lnTo>
                    <a:pt x="17345" y="1206"/>
                  </a:lnTo>
                  <a:lnTo>
                    <a:pt x="17287" y="1101"/>
                  </a:lnTo>
                  <a:lnTo>
                    <a:pt x="17206" y="997"/>
                  </a:lnTo>
                  <a:lnTo>
                    <a:pt x="17125" y="904"/>
                  </a:lnTo>
                  <a:lnTo>
                    <a:pt x="17032" y="812"/>
                  </a:lnTo>
                  <a:lnTo>
                    <a:pt x="16928" y="731"/>
                  </a:lnTo>
                  <a:lnTo>
                    <a:pt x="16812" y="673"/>
                  </a:lnTo>
                  <a:lnTo>
                    <a:pt x="16696" y="615"/>
                  </a:lnTo>
                  <a:lnTo>
                    <a:pt x="16569" y="568"/>
                  </a:lnTo>
                  <a:lnTo>
                    <a:pt x="16430" y="545"/>
                  </a:lnTo>
                  <a:lnTo>
                    <a:pt x="16291" y="534"/>
                  </a:lnTo>
                  <a:lnTo>
                    <a:pt x="4901" y="1"/>
                  </a:lnTo>
                  <a:close/>
                </a:path>
              </a:pathLst>
            </a:custGeom>
            <a:solidFill>
              <a:srgbClr val="E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3538425" y="3875050"/>
              <a:ext cx="436825" cy="627150"/>
            </a:xfrm>
            <a:custGeom>
              <a:rect b="b" l="l" r="r" t="t"/>
              <a:pathLst>
                <a:path extrusionOk="0" fill="none" h="25086" w="17473">
                  <a:moveTo>
                    <a:pt x="17461" y="1982"/>
                  </a:moveTo>
                  <a:lnTo>
                    <a:pt x="17438" y="2051"/>
                  </a:lnTo>
                  <a:lnTo>
                    <a:pt x="5585" y="1507"/>
                  </a:lnTo>
                  <a:lnTo>
                    <a:pt x="5585" y="1507"/>
                  </a:lnTo>
                  <a:lnTo>
                    <a:pt x="5481" y="1507"/>
                  </a:lnTo>
                  <a:lnTo>
                    <a:pt x="5376" y="1530"/>
                  </a:lnTo>
                  <a:lnTo>
                    <a:pt x="5272" y="1576"/>
                  </a:lnTo>
                  <a:lnTo>
                    <a:pt x="5191" y="1634"/>
                  </a:lnTo>
                  <a:lnTo>
                    <a:pt x="5110" y="1704"/>
                  </a:lnTo>
                  <a:lnTo>
                    <a:pt x="5052" y="1785"/>
                  </a:lnTo>
                  <a:lnTo>
                    <a:pt x="5006" y="1889"/>
                  </a:lnTo>
                  <a:lnTo>
                    <a:pt x="4982" y="1994"/>
                  </a:lnTo>
                  <a:lnTo>
                    <a:pt x="4982" y="1994"/>
                  </a:lnTo>
                  <a:lnTo>
                    <a:pt x="3337" y="12966"/>
                  </a:lnTo>
                  <a:lnTo>
                    <a:pt x="2294" y="19976"/>
                  </a:lnTo>
                  <a:lnTo>
                    <a:pt x="1541" y="25085"/>
                  </a:lnTo>
                  <a:lnTo>
                    <a:pt x="1066" y="25062"/>
                  </a:lnTo>
                  <a:lnTo>
                    <a:pt x="1066" y="25062"/>
                  </a:lnTo>
                  <a:lnTo>
                    <a:pt x="939" y="25050"/>
                  </a:lnTo>
                  <a:lnTo>
                    <a:pt x="823" y="25027"/>
                  </a:lnTo>
                  <a:lnTo>
                    <a:pt x="719" y="24981"/>
                  </a:lnTo>
                  <a:lnTo>
                    <a:pt x="603" y="24934"/>
                  </a:lnTo>
                  <a:lnTo>
                    <a:pt x="510" y="24877"/>
                  </a:lnTo>
                  <a:lnTo>
                    <a:pt x="417" y="24807"/>
                  </a:lnTo>
                  <a:lnTo>
                    <a:pt x="325" y="24737"/>
                  </a:lnTo>
                  <a:lnTo>
                    <a:pt x="255" y="24645"/>
                  </a:lnTo>
                  <a:lnTo>
                    <a:pt x="186" y="24552"/>
                  </a:lnTo>
                  <a:lnTo>
                    <a:pt x="128" y="24459"/>
                  </a:lnTo>
                  <a:lnTo>
                    <a:pt x="81" y="24355"/>
                  </a:lnTo>
                  <a:lnTo>
                    <a:pt x="47" y="24239"/>
                  </a:lnTo>
                  <a:lnTo>
                    <a:pt x="12" y="24123"/>
                  </a:lnTo>
                  <a:lnTo>
                    <a:pt x="0" y="24008"/>
                  </a:lnTo>
                  <a:lnTo>
                    <a:pt x="0" y="23892"/>
                  </a:lnTo>
                  <a:lnTo>
                    <a:pt x="12" y="23764"/>
                  </a:lnTo>
                  <a:lnTo>
                    <a:pt x="3627" y="1032"/>
                  </a:lnTo>
                  <a:lnTo>
                    <a:pt x="3627" y="1032"/>
                  </a:lnTo>
                  <a:lnTo>
                    <a:pt x="3650" y="916"/>
                  </a:lnTo>
                  <a:lnTo>
                    <a:pt x="3685" y="812"/>
                  </a:lnTo>
                  <a:lnTo>
                    <a:pt x="3720" y="707"/>
                  </a:lnTo>
                  <a:lnTo>
                    <a:pt x="3777" y="603"/>
                  </a:lnTo>
                  <a:lnTo>
                    <a:pt x="3835" y="511"/>
                  </a:lnTo>
                  <a:lnTo>
                    <a:pt x="3905" y="429"/>
                  </a:lnTo>
                  <a:lnTo>
                    <a:pt x="3986" y="348"/>
                  </a:lnTo>
                  <a:lnTo>
                    <a:pt x="4067" y="267"/>
                  </a:lnTo>
                  <a:lnTo>
                    <a:pt x="4148" y="209"/>
                  </a:lnTo>
                  <a:lnTo>
                    <a:pt x="4241" y="151"/>
                  </a:lnTo>
                  <a:lnTo>
                    <a:pt x="4345" y="105"/>
                  </a:lnTo>
                  <a:lnTo>
                    <a:pt x="4449" y="59"/>
                  </a:lnTo>
                  <a:lnTo>
                    <a:pt x="4554" y="24"/>
                  </a:lnTo>
                  <a:lnTo>
                    <a:pt x="4670" y="12"/>
                  </a:lnTo>
                  <a:lnTo>
                    <a:pt x="4785" y="1"/>
                  </a:lnTo>
                  <a:lnTo>
                    <a:pt x="4901" y="1"/>
                  </a:lnTo>
                  <a:lnTo>
                    <a:pt x="16291" y="534"/>
                  </a:lnTo>
                  <a:lnTo>
                    <a:pt x="16291" y="534"/>
                  </a:lnTo>
                  <a:lnTo>
                    <a:pt x="16430" y="545"/>
                  </a:lnTo>
                  <a:lnTo>
                    <a:pt x="16569" y="568"/>
                  </a:lnTo>
                  <a:lnTo>
                    <a:pt x="16696" y="615"/>
                  </a:lnTo>
                  <a:lnTo>
                    <a:pt x="16812" y="673"/>
                  </a:lnTo>
                  <a:lnTo>
                    <a:pt x="16928" y="731"/>
                  </a:lnTo>
                  <a:lnTo>
                    <a:pt x="17032" y="812"/>
                  </a:lnTo>
                  <a:lnTo>
                    <a:pt x="17125" y="904"/>
                  </a:lnTo>
                  <a:lnTo>
                    <a:pt x="17206" y="997"/>
                  </a:lnTo>
                  <a:lnTo>
                    <a:pt x="17287" y="1101"/>
                  </a:lnTo>
                  <a:lnTo>
                    <a:pt x="17345" y="1206"/>
                  </a:lnTo>
                  <a:lnTo>
                    <a:pt x="17403" y="1333"/>
                  </a:lnTo>
                  <a:lnTo>
                    <a:pt x="17438" y="1449"/>
                  </a:lnTo>
                  <a:lnTo>
                    <a:pt x="17461" y="1576"/>
                  </a:lnTo>
                  <a:lnTo>
                    <a:pt x="17472" y="1715"/>
                  </a:lnTo>
                  <a:lnTo>
                    <a:pt x="17472" y="1843"/>
                  </a:lnTo>
                  <a:lnTo>
                    <a:pt x="17461" y="198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2784150" y="4111700"/>
              <a:ext cx="1067125" cy="404100"/>
            </a:xfrm>
            <a:custGeom>
              <a:rect b="b" l="l" r="r" t="t"/>
              <a:pathLst>
                <a:path extrusionOk="0" h="16164" w="42685">
                  <a:moveTo>
                    <a:pt x="5724" y="1"/>
                  </a:moveTo>
                  <a:lnTo>
                    <a:pt x="5504" y="12"/>
                  </a:lnTo>
                  <a:lnTo>
                    <a:pt x="5261" y="35"/>
                  </a:lnTo>
                  <a:lnTo>
                    <a:pt x="4936" y="82"/>
                  </a:lnTo>
                  <a:lnTo>
                    <a:pt x="4542" y="163"/>
                  </a:lnTo>
                  <a:lnTo>
                    <a:pt x="4334" y="209"/>
                  </a:lnTo>
                  <a:lnTo>
                    <a:pt x="4102" y="279"/>
                  </a:lnTo>
                  <a:lnTo>
                    <a:pt x="3870" y="360"/>
                  </a:lnTo>
                  <a:lnTo>
                    <a:pt x="3639" y="453"/>
                  </a:lnTo>
                  <a:lnTo>
                    <a:pt x="3395" y="557"/>
                  </a:lnTo>
                  <a:lnTo>
                    <a:pt x="3141" y="684"/>
                  </a:lnTo>
                  <a:lnTo>
                    <a:pt x="2897" y="823"/>
                  </a:lnTo>
                  <a:lnTo>
                    <a:pt x="2642" y="986"/>
                  </a:lnTo>
                  <a:lnTo>
                    <a:pt x="2399" y="1159"/>
                  </a:lnTo>
                  <a:lnTo>
                    <a:pt x="2156" y="1368"/>
                  </a:lnTo>
                  <a:lnTo>
                    <a:pt x="1912" y="1588"/>
                  </a:lnTo>
                  <a:lnTo>
                    <a:pt x="1681" y="1831"/>
                  </a:lnTo>
                  <a:lnTo>
                    <a:pt x="1449" y="2098"/>
                  </a:lnTo>
                  <a:lnTo>
                    <a:pt x="1229" y="2388"/>
                  </a:lnTo>
                  <a:lnTo>
                    <a:pt x="1032" y="2700"/>
                  </a:lnTo>
                  <a:lnTo>
                    <a:pt x="835" y="3048"/>
                  </a:lnTo>
                  <a:lnTo>
                    <a:pt x="661" y="3419"/>
                  </a:lnTo>
                  <a:lnTo>
                    <a:pt x="510" y="3824"/>
                  </a:lnTo>
                  <a:lnTo>
                    <a:pt x="429" y="4044"/>
                  </a:lnTo>
                  <a:lnTo>
                    <a:pt x="371" y="4264"/>
                  </a:lnTo>
                  <a:lnTo>
                    <a:pt x="302" y="4485"/>
                  </a:lnTo>
                  <a:lnTo>
                    <a:pt x="244" y="4728"/>
                  </a:lnTo>
                  <a:lnTo>
                    <a:pt x="198" y="4971"/>
                  </a:lnTo>
                  <a:lnTo>
                    <a:pt x="151" y="5226"/>
                  </a:lnTo>
                  <a:lnTo>
                    <a:pt x="105" y="5481"/>
                  </a:lnTo>
                  <a:lnTo>
                    <a:pt x="70" y="5748"/>
                  </a:lnTo>
                  <a:lnTo>
                    <a:pt x="47" y="6060"/>
                  </a:lnTo>
                  <a:lnTo>
                    <a:pt x="24" y="6396"/>
                  </a:lnTo>
                  <a:lnTo>
                    <a:pt x="12" y="6732"/>
                  </a:lnTo>
                  <a:lnTo>
                    <a:pt x="1" y="7080"/>
                  </a:lnTo>
                  <a:lnTo>
                    <a:pt x="12" y="7474"/>
                  </a:lnTo>
                  <a:lnTo>
                    <a:pt x="24" y="7856"/>
                  </a:lnTo>
                  <a:lnTo>
                    <a:pt x="47" y="8227"/>
                  </a:lnTo>
                  <a:lnTo>
                    <a:pt x="82" y="8586"/>
                  </a:lnTo>
                  <a:lnTo>
                    <a:pt x="116" y="8934"/>
                  </a:lnTo>
                  <a:lnTo>
                    <a:pt x="163" y="9281"/>
                  </a:lnTo>
                  <a:lnTo>
                    <a:pt x="221" y="9606"/>
                  </a:lnTo>
                  <a:lnTo>
                    <a:pt x="290" y="9919"/>
                  </a:lnTo>
                  <a:lnTo>
                    <a:pt x="360" y="10231"/>
                  </a:lnTo>
                  <a:lnTo>
                    <a:pt x="441" y="10521"/>
                  </a:lnTo>
                  <a:lnTo>
                    <a:pt x="522" y="10811"/>
                  </a:lnTo>
                  <a:lnTo>
                    <a:pt x="615" y="11089"/>
                  </a:lnTo>
                  <a:lnTo>
                    <a:pt x="707" y="11355"/>
                  </a:lnTo>
                  <a:lnTo>
                    <a:pt x="812" y="11610"/>
                  </a:lnTo>
                  <a:lnTo>
                    <a:pt x="928" y="11865"/>
                  </a:lnTo>
                  <a:lnTo>
                    <a:pt x="1043" y="12097"/>
                  </a:lnTo>
                  <a:lnTo>
                    <a:pt x="1159" y="12329"/>
                  </a:lnTo>
                  <a:lnTo>
                    <a:pt x="1287" y="12549"/>
                  </a:lnTo>
                  <a:lnTo>
                    <a:pt x="1414" y="12769"/>
                  </a:lnTo>
                  <a:lnTo>
                    <a:pt x="1542" y="12966"/>
                  </a:lnTo>
                  <a:lnTo>
                    <a:pt x="1681" y="13163"/>
                  </a:lnTo>
                  <a:lnTo>
                    <a:pt x="1820" y="13360"/>
                  </a:lnTo>
                  <a:lnTo>
                    <a:pt x="1959" y="13534"/>
                  </a:lnTo>
                  <a:lnTo>
                    <a:pt x="2098" y="13707"/>
                  </a:lnTo>
                  <a:lnTo>
                    <a:pt x="2399" y="14032"/>
                  </a:lnTo>
                  <a:lnTo>
                    <a:pt x="2700" y="14321"/>
                  </a:lnTo>
                  <a:lnTo>
                    <a:pt x="3013" y="14588"/>
                  </a:lnTo>
                  <a:lnTo>
                    <a:pt x="3314" y="14820"/>
                  </a:lnTo>
                  <a:lnTo>
                    <a:pt x="3627" y="15040"/>
                  </a:lnTo>
                  <a:lnTo>
                    <a:pt x="3940" y="15225"/>
                  </a:lnTo>
                  <a:lnTo>
                    <a:pt x="4241" y="15399"/>
                  </a:lnTo>
                  <a:lnTo>
                    <a:pt x="4542" y="15538"/>
                  </a:lnTo>
                  <a:lnTo>
                    <a:pt x="4821" y="15665"/>
                  </a:lnTo>
                  <a:lnTo>
                    <a:pt x="5099" y="15781"/>
                  </a:lnTo>
                  <a:lnTo>
                    <a:pt x="5353" y="15874"/>
                  </a:lnTo>
                  <a:lnTo>
                    <a:pt x="5597" y="15943"/>
                  </a:lnTo>
                  <a:lnTo>
                    <a:pt x="5829" y="16001"/>
                  </a:lnTo>
                  <a:lnTo>
                    <a:pt x="6026" y="16059"/>
                  </a:lnTo>
                  <a:lnTo>
                    <a:pt x="6350" y="16117"/>
                  </a:lnTo>
                  <a:lnTo>
                    <a:pt x="6558" y="16152"/>
                  </a:lnTo>
                  <a:lnTo>
                    <a:pt x="6640" y="16164"/>
                  </a:lnTo>
                  <a:lnTo>
                    <a:pt x="28584" y="12329"/>
                  </a:lnTo>
                  <a:lnTo>
                    <a:pt x="28769" y="12386"/>
                  </a:lnTo>
                  <a:lnTo>
                    <a:pt x="29279" y="12537"/>
                  </a:lnTo>
                  <a:lnTo>
                    <a:pt x="29650" y="12630"/>
                  </a:lnTo>
                  <a:lnTo>
                    <a:pt x="30067" y="12722"/>
                  </a:lnTo>
                  <a:lnTo>
                    <a:pt x="30542" y="12827"/>
                  </a:lnTo>
                  <a:lnTo>
                    <a:pt x="31063" y="12919"/>
                  </a:lnTo>
                  <a:lnTo>
                    <a:pt x="31620" y="13012"/>
                  </a:lnTo>
                  <a:lnTo>
                    <a:pt x="32211" y="13093"/>
                  </a:lnTo>
                  <a:lnTo>
                    <a:pt x="32813" y="13163"/>
                  </a:lnTo>
                  <a:lnTo>
                    <a:pt x="33427" y="13198"/>
                  </a:lnTo>
                  <a:lnTo>
                    <a:pt x="33740" y="13209"/>
                  </a:lnTo>
                  <a:lnTo>
                    <a:pt x="34053" y="13221"/>
                  </a:lnTo>
                  <a:lnTo>
                    <a:pt x="34366" y="13221"/>
                  </a:lnTo>
                  <a:lnTo>
                    <a:pt x="34678" y="13209"/>
                  </a:lnTo>
                  <a:lnTo>
                    <a:pt x="34991" y="13186"/>
                  </a:lnTo>
                  <a:lnTo>
                    <a:pt x="35292" y="13151"/>
                  </a:lnTo>
                  <a:lnTo>
                    <a:pt x="35594" y="13116"/>
                  </a:lnTo>
                  <a:lnTo>
                    <a:pt x="35895" y="13059"/>
                  </a:lnTo>
                  <a:lnTo>
                    <a:pt x="36266" y="12989"/>
                  </a:lnTo>
                  <a:lnTo>
                    <a:pt x="36637" y="12896"/>
                  </a:lnTo>
                  <a:lnTo>
                    <a:pt x="37007" y="12780"/>
                  </a:lnTo>
                  <a:lnTo>
                    <a:pt x="37378" y="12665"/>
                  </a:lnTo>
                  <a:lnTo>
                    <a:pt x="37911" y="12468"/>
                  </a:lnTo>
                  <a:lnTo>
                    <a:pt x="38432" y="12247"/>
                  </a:lnTo>
                  <a:lnTo>
                    <a:pt x="38931" y="12016"/>
                  </a:lnTo>
                  <a:lnTo>
                    <a:pt x="39406" y="11772"/>
                  </a:lnTo>
                  <a:lnTo>
                    <a:pt x="39869" y="11506"/>
                  </a:lnTo>
                  <a:lnTo>
                    <a:pt x="40309" y="11239"/>
                  </a:lnTo>
                  <a:lnTo>
                    <a:pt x="40715" y="10961"/>
                  </a:lnTo>
                  <a:lnTo>
                    <a:pt x="41086" y="10695"/>
                  </a:lnTo>
                  <a:lnTo>
                    <a:pt x="41433" y="10417"/>
                  </a:lnTo>
                  <a:lnTo>
                    <a:pt x="41734" y="10150"/>
                  </a:lnTo>
                  <a:lnTo>
                    <a:pt x="42013" y="9884"/>
                  </a:lnTo>
                  <a:lnTo>
                    <a:pt x="42233" y="9629"/>
                  </a:lnTo>
                  <a:lnTo>
                    <a:pt x="42325" y="9513"/>
                  </a:lnTo>
                  <a:lnTo>
                    <a:pt x="42418" y="9386"/>
                  </a:lnTo>
                  <a:lnTo>
                    <a:pt x="42488" y="9270"/>
                  </a:lnTo>
                  <a:lnTo>
                    <a:pt x="42546" y="9166"/>
                  </a:lnTo>
                  <a:lnTo>
                    <a:pt x="42592" y="9061"/>
                  </a:lnTo>
                  <a:lnTo>
                    <a:pt x="42627" y="8957"/>
                  </a:lnTo>
                  <a:lnTo>
                    <a:pt x="42650" y="8864"/>
                  </a:lnTo>
                  <a:lnTo>
                    <a:pt x="42661" y="8783"/>
                  </a:lnTo>
                  <a:lnTo>
                    <a:pt x="42650" y="8725"/>
                  </a:lnTo>
                  <a:lnTo>
                    <a:pt x="42615" y="8667"/>
                  </a:lnTo>
                  <a:lnTo>
                    <a:pt x="42569" y="8633"/>
                  </a:lnTo>
                  <a:lnTo>
                    <a:pt x="42499" y="8598"/>
                  </a:lnTo>
                  <a:lnTo>
                    <a:pt x="42406" y="8575"/>
                  </a:lnTo>
                  <a:lnTo>
                    <a:pt x="42314" y="8563"/>
                  </a:lnTo>
                  <a:lnTo>
                    <a:pt x="42198" y="8551"/>
                  </a:lnTo>
                  <a:lnTo>
                    <a:pt x="42070" y="8551"/>
                  </a:lnTo>
                  <a:lnTo>
                    <a:pt x="41781" y="8575"/>
                  </a:lnTo>
                  <a:lnTo>
                    <a:pt x="41456" y="8621"/>
                  </a:lnTo>
                  <a:lnTo>
                    <a:pt x="41120" y="8679"/>
                  </a:lnTo>
                  <a:lnTo>
                    <a:pt x="40761" y="8760"/>
                  </a:lnTo>
                  <a:lnTo>
                    <a:pt x="40402" y="8841"/>
                  </a:lnTo>
                  <a:lnTo>
                    <a:pt x="40043" y="8922"/>
                  </a:lnTo>
                  <a:lnTo>
                    <a:pt x="39417" y="9096"/>
                  </a:lnTo>
                  <a:lnTo>
                    <a:pt x="38942" y="9235"/>
                  </a:lnTo>
                  <a:lnTo>
                    <a:pt x="38722" y="9305"/>
                  </a:lnTo>
                  <a:lnTo>
                    <a:pt x="38965" y="9096"/>
                  </a:lnTo>
                  <a:lnTo>
                    <a:pt x="39487" y="8656"/>
                  </a:lnTo>
                  <a:lnTo>
                    <a:pt x="39811" y="8366"/>
                  </a:lnTo>
                  <a:lnTo>
                    <a:pt x="40170" y="8042"/>
                  </a:lnTo>
                  <a:lnTo>
                    <a:pt x="40541" y="7694"/>
                  </a:lnTo>
                  <a:lnTo>
                    <a:pt x="40923" y="7312"/>
                  </a:lnTo>
                  <a:lnTo>
                    <a:pt x="41294" y="6929"/>
                  </a:lnTo>
                  <a:lnTo>
                    <a:pt x="41642" y="6547"/>
                  </a:lnTo>
                  <a:lnTo>
                    <a:pt x="41966" y="6165"/>
                  </a:lnTo>
                  <a:lnTo>
                    <a:pt x="42105" y="5968"/>
                  </a:lnTo>
                  <a:lnTo>
                    <a:pt x="42244" y="5782"/>
                  </a:lnTo>
                  <a:lnTo>
                    <a:pt x="42360" y="5609"/>
                  </a:lnTo>
                  <a:lnTo>
                    <a:pt x="42464" y="5435"/>
                  </a:lnTo>
                  <a:lnTo>
                    <a:pt x="42546" y="5273"/>
                  </a:lnTo>
                  <a:lnTo>
                    <a:pt x="42615" y="5110"/>
                  </a:lnTo>
                  <a:lnTo>
                    <a:pt x="42661" y="4960"/>
                  </a:lnTo>
                  <a:lnTo>
                    <a:pt x="42685" y="4821"/>
                  </a:lnTo>
                  <a:lnTo>
                    <a:pt x="42685" y="4682"/>
                  </a:lnTo>
                  <a:lnTo>
                    <a:pt x="42673" y="4624"/>
                  </a:lnTo>
                  <a:lnTo>
                    <a:pt x="42661" y="4566"/>
                  </a:lnTo>
                  <a:lnTo>
                    <a:pt x="42638" y="4543"/>
                  </a:lnTo>
                  <a:lnTo>
                    <a:pt x="42627" y="4519"/>
                  </a:lnTo>
                  <a:lnTo>
                    <a:pt x="42592" y="4496"/>
                  </a:lnTo>
                  <a:lnTo>
                    <a:pt x="42569" y="4485"/>
                  </a:lnTo>
                  <a:lnTo>
                    <a:pt x="42488" y="4473"/>
                  </a:lnTo>
                  <a:lnTo>
                    <a:pt x="42383" y="4485"/>
                  </a:lnTo>
                  <a:lnTo>
                    <a:pt x="42267" y="4508"/>
                  </a:lnTo>
                  <a:lnTo>
                    <a:pt x="42128" y="4543"/>
                  </a:lnTo>
                  <a:lnTo>
                    <a:pt x="41978" y="4600"/>
                  </a:lnTo>
                  <a:lnTo>
                    <a:pt x="41804" y="4682"/>
                  </a:lnTo>
                  <a:lnTo>
                    <a:pt x="41433" y="4867"/>
                  </a:lnTo>
                  <a:lnTo>
                    <a:pt x="41028" y="5087"/>
                  </a:lnTo>
                  <a:lnTo>
                    <a:pt x="40587" y="5342"/>
                  </a:lnTo>
                  <a:lnTo>
                    <a:pt x="40147" y="5620"/>
                  </a:lnTo>
                  <a:lnTo>
                    <a:pt x="39695" y="5898"/>
                  </a:lnTo>
                  <a:lnTo>
                    <a:pt x="39255" y="6188"/>
                  </a:lnTo>
                  <a:lnTo>
                    <a:pt x="38479" y="6721"/>
                  </a:lnTo>
                  <a:lnTo>
                    <a:pt x="37888" y="7126"/>
                  </a:lnTo>
                  <a:lnTo>
                    <a:pt x="37610" y="7323"/>
                  </a:lnTo>
                  <a:lnTo>
                    <a:pt x="37934" y="7022"/>
                  </a:lnTo>
                  <a:lnTo>
                    <a:pt x="38571" y="6373"/>
                  </a:lnTo>
                  <a:lnTo>
                    <a:pt x="38977" y="5956"/>
                  </a:lnTo>
                  <a:lnTo>
                    <a:pt x="39417" y="5504"/>
                  </a:lnTo>
                  <a:lnTo>
                    <a:pt x="39869" y="5006"/>
                  </a:lnTo>
                  <a:lnTo>
                    <a:pt x="40333" y="4508"/>
                  </a:lnTo>
                  <a:lnTo>
                    <a:pt x="40773" y="3986"/>
                  </a:lnTo>
                  <a:lnTo>
                    <a:pt x="41190" y="3477"/>
                  </a:lnTo>
                  <a:lnTo>
                    <a:pt x="41561" y="2990"/>
                  </a:lnTo>
                  <a:lnTo>
                    <a:pt x="41723" y="2758"/>
                  </a:lnTo>
                  <a:lnTo>
                    <a:pt x="41862" y="2538"/>
                  </a:lnTo>
                  <a:lnTo>
                    <a:pt x="41989" y="2330"/>
                  </a:lnTo>
                  <a:lnTo>
                    <a:pt x="42094" y="2133"/>
                  </a:lnTo>
                  <a:lnTo>
                    <a:pt x="42175" y="1947"/>
                  </a:lnTo>
                  <a:lnTo>
                    <a:pt x="42233" y="1785"/>
                  </a:lnTo>
                  <a:lnTo>
                    <a:pt x="42256" y="1634"/>
                  </a:lnTo>
                  <a:lnTo>
                    <a:pt x="42267" y="1576"/>
                  </a:lnTo>
                  <a:lnTo>
                    <a:pt x="42256" y="1507"/>
                  </a:lnTo>
                  <a:lnTo>
                    <a:pt x="42244" y="1449"/>
                  </a:lnTo>
                  <a:lnTo>
                    <a:pt x="42221" y="1403"/>
                  </a:lnTo>
                  <a:lnTo>
                    <a:pt x="42198" y="1356"/>
                  </a:lnTo>
                  <a:lnTo>
                    <a:pt x="42152" y="1322"/>
                  </a:lnTo>
                  <a:lnTo>
                    <a:pt x="42117" y="1287"/>
                  </a:lnTo>
                  <a:lnTo>
                    <a:pt x="42070" y="1264"/>
                  </a:lnTo>
                  <a:lnTo>
                    <a:pt x="42024" y="1252"/>
                  </a:lnTo>
                  <a:lnTo>
                    <a:pt x="41966" y="1240"/>
                  </a:lnTo>
                  <a:lnTo>
                    <a:pt x="41839" y="1240"/>
                  </a:lnTo>
                  <a:lnTo>
                    <a:pt x="41700" y="1252"/>
                  </a:lnTo>
                  <a:lnTo>
                    <a:pt x="41538" y="1298"/>
                  </a:lnTo>
                  <a:lnTo>
                    <a:pt x="41364" y="1356"/>
                  </a:lnTo>
                  <a:lnTo>
                    <a:pt x="41178" y="1437"/>
                  </a:lnTo>
                  <a:lnTo>
                    <a:pt x="40981" y="1530"/>
                  </a:lnTo>
                  <a:lnTo>
                    <a:pt x="40981" y="1530"/>
                  </a:lnTo>
                  <a:lnTo>
                    <a:pt x="41016" y="1449"/>
                  </a:lnTo>
                  <a:lnTo>
                    <a:pt x="41039" y="1356"/>
                  </a:lnTo>
                  <a:lnTo>
                    <a:pt x="41051" y="1264"/>
                  </a:lnTo>
                  <a:lnTo>
                    <a:pt x="41062" y="1183"/>
                  </a:lnTo>
                  <a:lnTo>
                    <a:pt x="41051" y="1113"/>
                  </a:lnTo>
                  <a:lnTo>
                    <a:pt x="41028" y="1032"/>
                  </a:lnTo>
                  <a:lnTo>
                    <a:pt x="40993" y="962"/>
                  </a:lnTo>
                  <a:lnTo>
                    <a:pt x="40958" y="893"/>
                  </a:lnTo>
                  <a:lnTo>
                    <a:pt x="40900" y="835"/>
                  </a:lnTo>
                  <a:lnTo>
                    <a:pt x="40842" y="789"/>
                  </a:lnTo>
                  <a:lnTo>
                    <a:pt x="40773" y="754"/>
                  </a:lnTo>
                  <a:lnTo>
                    <a:pt x="40692" y="719"/>
                  </a:lnTo>
                  <a:lnTo>
                    <a:pt x="40599" y="696"/>
                  </a:lnTo>
                  <a:lnTo>
                    <a:pt x="40495" y="684"/>
                  </a:lnTo>
                  <a:lnTo>
                    <a:pt x="40275" y="684"/>
                  </a:lnTo>
                  <a:lnTo>
                    <a:pt x="40020" y="707"/>
                  </a:lnTo>
                  <a:lnTo>
                    <a:pt x="39730" y="765"/>
                  </a:lnTo>
                  <a:lnTo>
                    <a:pt x="39429" y="847"/>
                  </a:lnTo>
                  <a:lnTo>
                    <a:pt x="39093" y="951"/>
                  </a:lnTo>
                  <a:lnTo>
                    <a:pt x="38745" y="1078"/>
                  </a:lnTo>
                  <a:lnTo>
                    <a:pt x="38374" y="1217"/>
                  </a:lnTo>
                  <a:lnTo>
                    <a:pt x="37992" y="1380"/>
                  </a:lnTo>
                  <a:lnTo>
                    <a:pt x="37598" y="1565"/>
                  </a:lnTo>
                  <a:lnTo>
                    <a:pt x="37204" y="1750"/>
                  </a:lnTo>
                  <a:lnTo>
                    <a:pt x="36799" y="1947"/>
                  </a:lnTo>
                  <a:lnTo>
                    <a:pt x="35976" y="2364"/>
                  </a:lnTo>
                  <a:lnTo>
                    <a:pt x="35165" y="2805"/>
                  </a:lnTo>
                  <a:lnTo>
                    <a:pt x="34400" y="3245"/>
                  </a:lnTo>
                  <a:lnTo>
                    <a:pt x="33682" y="3662"/>
                  </a:lnTo>
                  <a:lnTo>
                    <a:pt x="33045" y="4033"/>
                  </a:lnTo>
                  <a:lnTo>
                    <a:pt x="32095" y="4612"/>
                  </a:lnTo>
                  <a:lnTo>
                    <a:pt x="31747" y="4832"/>
                  </a:lnTo>
                  <a:lnTo>
                    <a:pt x="31747" y="4832"/>
                  </a:lnTo>
                  <a:lnTo>
                    <a:pt x="32245" y="1356"/>
                  </a:lnTo>
                  <a:lnTo>
                    <a:pt x="32176" y="1345"/>
                  </a:lnTo>
                  <a:lnTo>
                    <a:pt x="32002" y="1310"/>
                  </a:lnTo>
                  <a:lnTo>
                    <a:pt x="31747" y="1275"/>
                  </a:lnTo>
                  <a:lnTo>
                    <a:pt x="31585" y="1264"/>
                  </a:lnTo>
                  <a:lnTo>
                    <a:pt x="31411" y="1264"/>
                  </a:lnTo>
                  <a:lnTo>
                    <a:pt x="31226" y="1275"/>
                  </a:lnTo>
                  <a:lnTo>
                    <a:pt x="31029" y="1287"/>
                  </a:lnTo>
                  <a:lnTo>
                    <a:pt x="30820" y="1322"/>
                  </a:lnTo>
                  <a:lnTo>
                    <a:pt x="30612" y="1356"/>
                  </a:lnTo>
                  <a:lnTo>
                    <a:pt x="30403" y="1426"/>
                  </a:lnTo>
                  <a:lnTo>
                    <a:pt x="30183" y="1507"/>
                  </a:lnTo>
                  <a:lnTo>
                    <a:pt x="29974" y="1611"/>
                  </a:lnTo>
                  <a:lnTo>
                    <a:pt x="29777" y="1727"/>
                  </a:lnTo>
                  <a:lnTo>
                    <a:pt x="29662" y="1820"/>
                  </a:lnTo>
                  <a:lnTo>
                    <a:pt x="29546" y="1936"/>
                  </a:lnTo>
                  <a:lnTo>
                    <a:pt x="29430" y="2063"/>
                  </a:lnTo>
                  <a:lnTo>
                    <a:pt x="29326" y="2202"/>
                  </a:lnTo>
                  <a:lnTo>
                    <a:pt x="29221" y="2353"/>
                  </a:lnTo>
                  <a:lnTo>
                    <a:pt x="29117" y="2515"/>
                  </a:lnTo>
                  <a:lnTo>
                    <a:pt x="29024" y="2689"/>
                  </a:lnTo>
                  <a:lnTo>
                    <a:pt x="28943" y="2874"/>
                  </a:lnTo>
                  <a:lnTo>
                    <a:pt x="28781" y="3245"/>
                  </a:lnTo>
                  <a:lnTo>
                    <a:pt x="28642" y="3616"/>
                  </a:lnTo>
                  <a:lnTo>
                    <a:pt x="28526" y="3975"/>
                  </a:lnTo>
                  <a:lnTo>
                    <a:pt x="28457" y="4311"/>
                  </a:lnTo>
                  <a:lnTo>
                    <a:pt x="5724" y="1"/>
                  </a:ln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2784150" y="4111700"/>
              <a:ext cx="1067125" cy="404100"/>
            </a:xfrm>
            <a:custGeom>
              <a:rect b="b" l="l" r="r" t="t"/>
              <a:pathLst>
                <a:path extrusionOk="0" fill="none" h="16164" w="42685">
                  <a:moveTo>
                    <a:pt x="42661" y="8783"/>
                  </a:moveTo>
                  <a:lnTo>
                    <a:pt x="42661" y="8783"/>
                  </a:lnTo>
                  <a:lnTo>
                    <a:pt x="42650" y="8864"/>
                  </a:lnTo>
                  <a:lnTo>
                    <a:pt x="42627" y="8957"/>
                  </a:lnTo>
                  <a:lnTo>
                    <a:pt x="42592" y="9061"/>
                  </a:lnTo>
                  <a:lnTo>
                    <a:pt x="42546" y="9166"/>
                  </a:lnTo>
                  <a:lnTo>
                    <a:pt x="42488" y="9270"/>
                  </a:lnTo>
                  <a:lnTo>
                    <a:pt x="42418" y="9386"/>
                  </a:lnTo>
                  <a:lnTo>
                    <a:pt x="42325" y="9513"/>
                  </a:lnTo>
                  <a:lnTo>
                    <a:pt x="42233" y="9629"/>
                  </a:lnTo>
                  <a:lnTo>
                    <a:pt x="42013" y="9884"/>
                  </a:lnTo>
                  <a:lnTo>
                    <a:pt x="41734" y="10150"/>
                  </a:lnTo>
                  <a:lnTo>
                    <a:pt x="41433" y="10417"/>
                  </a:lnTo>
                  <a:lnTo>
                    <a:pt x="41086" y="10695"/>
                  </a:lnTo>
                  <a:lnTo>
                    <a:pt x="40715" y="10961"/>
                  </a:lnTo>
                  <a:lnTo>
                    <a:pt x="40309" y="11239"/>
                  </a:lnTo>
                  <a:lnTo>
                    <a:pt x="39869" y="11506"/>
                  </a:lnTo>
                  <a:lnTo>
                    <a:pt x="39406" y="11772"/>
                  </a:lnTo>
                  <a:lnTo>
                    <a:pt x="38931" y="12016"/>
                  </a:lnTo>
                  <a:lnTo>
                    <a:pt x="38432" y="12247"/>
                  </a:lnTo>
                  <a:lnTo>
                    <a:pt x="37911" y="12468"/>
                  </a:lnTo>
                  <a:lnTo>
                    <a:pt x="37378" y="12665"/>
                  </a:lnTo>
                  <a:lnTo>
                    <a:pt x="37378" y="12665"/>
                  </a:lnTo>
                  <a:lnTo>
                    <a:pt x="37378" y="12665"/>
                  </a:lnTo>
                  <a:lnTo>
                    <a:pt x="37007" y="12780"/>
                  </a:lnTo>
                  <a:lnTo>
                    <a:pt x="36637" y="12896"/>
                  </a:lnTo>
                  <a:lnTo>
                    <a:pt x="36266" y="12989"/>
                  </a:lnTo>
                  <a:lnTo>
                    <a:pt x="35895" y="13059"/>
                  </a:lnTo>
                  <a:lnTo>
                    <a:pt x="35895" y="13059"/>
                  </a:lnTo>
                  <a:lnTo>
                    <a:pt x="35594" y="13116"/>
                  </a:lnTo>
                  <a:lnTo>
                    <a:pt x="35292" y="13151"/>
                  </a:lnTo>
                  <a:lnTo>
                    <a:pt x="34991" y="13186"/>
                  </a:lnTo>
                  <a:lnTo>
                    <a:pt x="34678" y="13209"/>
                  </a:lnTo>
                  <a:lnTo>
                    <a:pt x="34366" y="13221"/>
                  </a:lnTo>
                  <a:lnTo>
                    <a:pt x="34053" y="13221"/>
                  </a:lnTo>
                  <a:lnTo>
                    <a:pt x="33740" y="13209"/>
                  </a:lnTo>
                  <a:lnTo>
                    <a:pt x="33427" y="13198"/>
                  </a:lnTo>
                  <a:lnTo>
                    <a:pt x="32813" y="13163"/>
                  </a:lnTo>
                  <a:lnTo>
                    <a:pt x="32211" y="13093"/>
                  </a:lnTo>
                  <a:lnTo>
                    <a:pt x="31620" y="13012"/>
                  </a:lnTo>
                  <a:lnTo>
                    <a:pt x="31063" y="12919"/>
                  </a:lnTo>
                  <a:lnTo>
                    <a:pt x="30542" y="12827"/>
                  </a:lnTo>
                  <a:lnTo>
                    <a:pt x="30067" y="12722"/>
                  </a:lnTo>
                  <a:lnTo>
                    <a:pt x="29650" y="12630"/>
                  </a:lnTo>
                  <a:lnTo>
                    <a:pt x="29279" y="12537"/>
                  </a:lnTo>
                  <a:lnTo>
                    <a:pt x="28769" y="12386"/>
                  </a:lnTo>
                  <a:lnTo>
                    <a:pt x="28584" y="12329"/>
                  </a:lnTo>
                  <a:lnTo>
                    <a:pt x="6640" y="16164"/>
                  </a:lnTo>
                  <a:lnTo>
                    <a:pt x="6640" y="16164"/>
                  </a:lnTo>
                  <a:lnTo>
                    <a:pt x="6558" y="16152"/>
                  </a:lnTo>
                  <a:lnTo>
                    <a:pt x="6350" y="16117"/>
                  </a:lnTo>
                  <a:lnTo>
                    <a:pt x="6026" y="16059"/>
                  </a:lnTo>
                  <a:lnTo>
                    <a:pt x="5829" y="16001"/>
                  </a:lnTo>
                  <a:lnTo>
                    <a:pt x="5597" y="15943"/>
                  </a:lnTo>
                  <a:lnTo>
                    <a:pt x="5353" y="15874"/>
                  </a:lnTo>
                  <a:lnTo>
                    <a:pt x="5099" y="15781"/>
                  </a:lnTo>
                  <a:lnTo>
                    <a:pt x="4821" y="15665"/>
                  </a:lnTo>
                  <a:lnTo>
                    <a:pt x="4542" y="15538"/>
                  </a:lnTo>
                  <a:lnTo>
                    <a:pt x="4241" y="15399"/>
                  </a:lnTo>
                  <a:lnTo>
                    <a:pt x="3940" y="15225"/>
                  </a:lnTo>
                  <a:lnTo>
                    <a:pt x="3627" y="15040"/>
                  </a:lnTo>
                  <a:lnTo>
                    <a:pt x="3314" y="14820"/>
                  </a:lnTo>
                  <a:lnTo>
                    <a:pt x="3013" y="14588"/>
                  </a:lnTo>
                  <a:lnTo>
                    <a:pt x="2700" y="14321"/>
                  </a:lnTo>
                  <a:lnTo>
                    <a:pt x="2399" y="14032"/>
                  </a:lnTo>
                  <a:lnTo>
                    <a:pt x="2098" y="13707"/>
                  </a:lnTo>
                  <a:lnTo>
                    <a:pt x="1959" y="13534"/>
                  </a:lnTo>
                  <a:lnTo>
                    <a:pt x="1820" y="13360"/>
                  </a:lnTo>
                  <a:lnTo>
                    <a:pt x="1681" y="13163"/>
                  </a:lnTo>
                  <a:lnTo>
                    <a:pt x="1542" y="12966"/>
                  </a:lnTo>
                  <a:lnTo>
                    <a:pt x="1414" y="12769"/>
                  </a:lnTo>
                  <a:lnTo>
                    <a:pt x="1287" y="12549"/>
                  </a:lnTo>
                  <a:lnTo>
                    <a:pt x="1159" y="12329"/>
                  </a:lnTo>
                  <a:lnTo>
                    <a:pt x="1043" y="12097"/>
                  </a:lnTo>
                  <a:lnTo>
                    <a:pt x="928" y="11865"/>
                  </a:lnTo>
                  <a:lnTo>
                    <a:pt x="812" y="11610"/>
                  </a:lnTo>
                  <a:lnTo>
                    <a:pt x="707" y="11355"/>
                  </a:lnTo>
                  <a:lnTo>
                    <a:pt x="615" y="11089"/>
                  </a:lnTo>
                  <a:lnTo>
                    <a:pt x="522" y="10811"/>
                  </a:lnTo>
                  <a:lnTo>
                    <a:pt x="441" y="10521"/>
                  </a:lnTo>
                  <a:lnTo>
                    <a:pt x="360" y="10231"/>
                  </a:lnTo>
                  <a:lnTo>
                    <a:pt x="290" y="9919"/>
                  </a:lnTo>
                  <a:lnTo>
                    <a:pt x="221" y="9606"/>
                  </a:lnTo>
                  <a:lnTo>
                    <a:pt x="163" y="9281"/>
                  </a:lnTo>
                  <a:lnTo>
                    <a:pt x="116" y="8934"/>
                  </a:lnTo>
                  <a:lnTo>
                    <a:pt x="82" y="8586"/>
                  </a:lnTo>
                  <a:lnTo>
                    <a:pt x="47" y="8227"/>
                  </a:lnTo>
                  <a:lnTo>
                    <a:pt x="24" y="7856"/>
                  </a:lnTo>
                  <a:lnTo>
                    <a:pt x="12" y="7474"/>
                  </a:lnTo>
                  <a:lnTo>
                    <a:pt x="1" y="7080"/>
                  </a:lnTo>
                  <a:lnTo>
                    <a:pt x="1" y="7080"/>
                  </a:lnTo>
                  <a:lnTo>
                    <a:pt x="12" y="6732"/>
                  </a:lnTo>
                  <a:lnTo>
                    <a:pt x="24" y="6396"/>
                  </a:lnTo>
                  <a:lnTo>
                    <a:pt x="47" y="6060"/>
                  </a:lnTo>
                  <a:lnTo>
                    <a:pt x="70" y="5748"/>
                  </a:lnTo>
                  <a:lnTo>
                    <a:pt x="70" y="5748"/>
                  </a:lnTo>
                  <a:lnTo>
                    <a:pt x="105" y="5481"/>
                  </a:lnTo>
                  <a:lnTo>
                    <a:pt x="151" y="5226"/>
                  </a:lnTo>
                  <a:lnTo>
                    <a:pt x="198" y="4971"/>
                  </a:lnTo>
                  <a:lnTo>
                    <a:pt x="244" y="4728"/>
                  </a:lnTo>
                  <a:lnTo>
                    <a:pt x="302" y="4485"/>
                  </a:lnTo>
                  <a:lnTo>
                    <a:pt x="371" y="4264"/>
                  </a:lnTo>
                  <a:lnTo>
                    <a:pt x="429" y="4044"/>
                  </a:lnTo>
                  <a:lnTo>
                    <a:pt x="510" y="3824"/>
                  </a:lnTo>
                  <a:lnTo>
                    <a:pt x="661" y="3419"/>
                  </a:lnTo>
                  <a:lnTo>
                    <a:pt x="835" y="3048"/>
                  </a:lnTo>
                  <a:lnTo>
                    <a:pt x="1032" y="2700"/>
                  </a:lnTo>
                  <a:lnTo>
                    <a:pt x="1229" y="2388"/>
                  </a:lnTo>
                  <a:lnTo>
                    <a:pt x="1449" y="2098"/>
                  </a:lnTo>
                  <a:lnTo>
                    <a:pt x="1681" y="1831"/>
                  </a:lnTo>
                  <a:lnTo>
                    <a:pt x="1912" y="1588"/>
                  </a:lnTo>
                  <a:lnTo>
                    <a:pt x="2156" y="1368"/>
                  </a:lnTo>
                  <a:lnTo>
                    <a:pt x="2399" y="1159"/>
                  </a:lnTo>
                  <a:lnTo>
                    <a:pt x="2642" y="986"/>
                  </a:lnTo>
                  <a:lnTo>
                    <a:pt x="2897" y="823"/>
                  </a:lnTo>
                  <a:lnTo>
                    <a:pt x="3141" y="684"/>
                  </a:lnTo>
                  <a:lnTo>
                    <a:pt x="3395" y="557"/>
                  </a:lnTo>
                  <a:lnTo>
                    <a:pt x="3639" y="453"/>
                  </a:lnTo>
                  <a:lnTo>
                    <a:pt x="3870" y="360"/>
                  </a:lnTo>
                  <a:lnTo>
                    <a:pt x="4102" y="279"/>
                  </a:lnTo>
                  <a:lnTo>
                    <a:pt x="4334" y="209"/>
                  </a:lnTo>
                  <a:lnTo>
                    <a:pt x="4542" y="163"/>
                  </a:lnTo>
                  <a:lnTo>
                    <a:pt x="4936" y="82"/>
                  </a:lnTo>
                  <a:lnTo>
                    <a:pt x="5261" y="35"/>
                  </a:lnTo>
                  <a:lnTo>
                    <a:pt x="5504" y="12"/>
                  </a:lnTo>
                  <a:lnTo>
                    <a:pt x="5724" y="1"/>
                  </a:lnTo>
                  <a:lnTo>
                    <a:pt x="28457" y="4311"/>
                  </a:lnTo>
                  <a:lnTo>
                    <a:pt x="28457" y="4311"/>
                  </a:lnTo>
                  <a:lnTo>
                    <a:pt x="28526" y="3975"/>
                  </a:lnTo>
                  <a:lnTo>
                    <a:pt x="28642" y="3616"/>
                  </a:lnTo>
                  <a:lnTo>
                    <a:pt x="28781" y="3245"/>
                  </a:lnTo>
                  <a:lnTo>
                    <a:pt x="28943" y="2874"/>
                  </a:lnTo>
                  <a:lnTo>
                    <a:pt x="29024" y="2689"/>
                  </a:lnTo>
                  <a:lnTo>
                    <a:pt x="29117" y="2515"/>
                  </a:lnTo>
                  <a:lnTo>
                    <a:pt x="29221" y="2353"/>
                  </a:lnTo>
                  <a:lnTo>
                    <a:pt x="29326" y="2202"/>
                  </a:lnTo>
                  <a:lnTo>
                    <a:pt x="29430" y="2063"/>
                  </a:lnTo>
                  <a:lnTo>
                    <a:pt x="29546" y="1936"/>
                  </a:lnTo>
                  <a:lnTo>
                    <a:pt x="29662" y="1820"/>
                  </a:lnTo>
                  <a:lnTo>
                    <a:pt x="29777" y="1727"/>
                  </a:lnTo>
                  <a:lnTo>
                    <a:pt x="29777" y="1727"/>
                  </a:lnTo>
                  <a:lnTo>
                    <a:pt x="29974" y="1611"/>
                  </a:lnTo>
                  <a:lnTo>
                    <a:pt x="30183" y="1507"/>
                  </a:lnTo>
                  <a:lnTo>
                    <a:pt x="30403" y="1426"/>
                  </a:lnTo>
                  <a:lnTo>
                    <a:pt x="30612" y="1356"/>
                  </a:lnTo>
                  <a:lnTo>
                    <a:pt x="30820" y="1322"/>
                  </a:lnTo>
                  <a:lnTo>
                    <a:pt x="31029" y="1287"/>
                  </a:lnTo>
                  <a:lnTo>
                    <a:pt x="31226" y="1275"/>
                  </a:lnTo>
                  <a:lnTo>
                    <a:pt x="31411" y="1264"/>
                  </a:lnTo>
                  <a:lnTo>
                    <a:pt x="31585" y="1264"/>
                  </a:lnTo>
                  <a:lnTo>
                    <a:pt x="31747" y="1275"/>
                  </a:lnTo>
                  <a:lnTo>
                    <a:pt x="32002" y="1310"/>
                  </a:lnTo>
                  <a:lnTo>
                    <a:pt x="32176" y="1345"/>
                  </a:lnTo>
                  <a:lnTo>
                    <a:pt x="32245" y="1356"/>
                  </a:lnTo>
                  <a:lnTo>
                    <a:pt x="31747" y="4832"/>
                  </a:lnTo>
                  <a:lnTo>
                    <a:pt x="31747" y="4832"/>
                  </a:lnTo>
                  <a:lnTo>
                    <a:pt x="32095" y="4612"/>
                  </a:lnTo>
                  <a:lnTo>
                    <a:pt x="33045" y="4033"/>
                  </a:lnTo>
                  <a:lnTo>
                    <a:pt x="33682" y="3662"/>
                  </a:lnTo>
                  <a:lnTo>
                    <a:pt x="34400" y="3245"/>
                  </a:lnTo>
                  <a:lnTo>
                    <a:pt x="35165" y="2805"/>
                  </a:lnTo>
                  <a:lnTo>
                    <a:pt x="35976" y="2364"/>
                  </a:lnTo>
                  <a:lnTo>
                    <a:pt x="36799" y="1947"/>
                  </a:lnTo>
                  <a:lnTo>
                    <a:pt x="37204" y="1750"/>
                  </a:lnTo>
                  <a:lnTo>
                    <a:pt x="37598" y="1565"/>
                  </a:lnTo>
                  <a:lnTo>
                    <a:pt x="37992" y="1380"/>
                  </a:lnTo>
                  <a:lnTo>
                    <a:pt x="38374" y="1217"/>
                  </a:lnTo>
                  <a:lnTo>
                    <a:pt x="38745" y="1078"/>
                  </a:lnTo>
                  <a:lnTo>
                    <a:pt x="39093" y="951"/>
                  </a:lnTo>
                  <a:lnTo>
                    <a:pt x="39429" y="847"/>
                  </a:lnTo>
                  <a:lnTo>
                    <a:pt x="39730" y="765"/>
                  </a:lnTo>
                  <a:lnTo>
                    <a:pt x="40020" y="707"/>
                  </a:lnTo>
                  <a:lnTo>
                    <a:pt x="40275" y="684"/>
                  </a:lnTo>
                  <a:lnTo>
                    <a:pt x="40390" y="684"/>
                  </a:lnTo>
                  <a:lnTo>
                    <a:pt x="40495" y="684"/>
                  </a:lnTo>
                  <a:lnTo>
                    <a:pt x="40599" y="696"/>
                  </a:lnTo>
                  <a:lnTo>
                    <a:pt x="40692" y="719"/>
                  </a:lnTo>
                  <a:lnTo>
                    <a:pt x="40773" y="754"/>
                  </a:lnTo>
                  <a:lnTo>
                    <a:pt x="40842" y="789"/>
                  </a:lnTo>
                  <a:lnTo>
                    <a:pt x="40900" y="835"/>
                  </a:lnTo>
                  <a:lnTo>
                    <a:pt x="40958" y="893"/>
                  </a:lnTo>
                  <a:lnTo>
                    <a:pt x="40958" y="893"/>
                  </a:lnTo>
                  <a:lnTo>
                    <a:pt x="40993" y="962"/>
                  </a:lnTo>
                  <a:lnTo>
                    <a:pt x="41028" y="1032"/>
                  </a:lnTo>
                  <a:lnTo>
                    <a:pt x="41051" y="1113"/>
                  </a:lnTo>
                  <a:lnTo>
                    <a:pt x="41062" y="1183"/>
                  </a:lnTo>
                  <a:lnTo>
                    <a:pt x="41051" y="1264"/>
                  </a:lnTo>
                  <a:lnTo>
                    <a:pt x="41039" y="1356"/>
                  </a:lnTo>
                  <a:lnTo>
                    <a:pt x="41016" y="1449"/>
                  </a:lnTo>
                  <a:lnTo>
                    <a:pt x="40981" y="1530"/>
                  </a:lnTo>
                  <a:lnTo>
                    <a:pt x="40981" y="1530"/>
                  </a:lnTo>
                  <a:lnTo>
                    <a:pt x="41178" y="1437"/>
                  </a:lnTo>
                  <a:lnTo>
                    <a:pt x="41364" y="1356"/>
                  </a:lnTo>
                  <a:lnTo>
                    <a:pt x="41538" y="1298"/>
                  </a:lnTo>
                  <a:lnTo>
                    <a:pt x="41700" y="1252"/>
                  </a:lnTo>
                  <a:lnTo>
                    <a:pt x="41839" y="1240"/>
                  </a:lnTo>
                  <a:lnTo>
                    <a:pt x="41966" y="1240"/>
                  </a:lnTo>
                  <a:lnTo>
                    <a:pt x="42024" y="1252"/>
                  </a:lnTo>
                  <a:lnTo>
                    <a:pt x="42070" y="1264"/>
                  </a:lnTo>
                  <a:lnTo>
                    <a:pt x="42117" y="1287"/>
                  </a:lnTo>
                  <a:lnTo>
                    <a:pt x="42152" y="1322"/>
                  </a:lnTo>
                  <a:lnTo>
                    <a:pt x="42152" y="1322"/>
                  </a:lnTo>
                  <a:lnTo>
                    <a:pt x="42198" y="1356"/>
                  </a:lnTo>
                  <a:lnTo>
                    <a:pt x="42221" y="1403"/>
                  </a:lnTo>
                  <a:lnTo>
                    <a:pt x="42244" y="1449"/>
                  </a:lnTo>
                  <a:lnTo>
                    <a:pt x="42256" y="1507"/>
                  </a:lnTo>
                  <a:lnTo>
                    <a:pt x="42267" y="1576"/>
                  </a:lnTo>
                  <a:lnTo>
                    <a:pt x="42256" y="1634"/>
                  </a:lnTo>
                  <a:lnTo>
                    <a:pt x="42233" y="1785"/>
                  </a:lnTo>
                  <a:lnTo>
                    <a:pt x="42175" y="1947"/>
                  </a:lnTo>
                  <a:lnTo>
                    <a:pt x="42094" y="2133"/>
                  </a:lnTo>
                  <a:lnTo>
                    <a:pt x="41989" y="2330"/>
                  </a:lnTo>
                  <a:lnTo>
                    <a:pt x="41862" y="2538"/>
                  </a:lnTo>
                  <a:lnTo>
                    <a:pt x="41723" y="2758"/>
                  </a:lnTo>
                  <a:lnTo>
                    <a:pt x="41561" y="2990"/>
                  </a:lnTo>
                  <a:lnTo>
                    <a:pt x="41190" y="3477"/>
                  </a:lnTo>
                  <a:lnTo>
                    <a:pt x="40773" y="3986"/>
                  </a:lnTo>
                  <a:lnTo>
                    <a:pt x="40333" y="4508"/>
                  </a:lnTo>
                  <a:lnTo>
                    <a:pt x="39869" y="5006"/>
                  </a:lnTo>
                  <a:lnTo>
                    <a:pt x="39417" y="5504"/>
                  </a:lnTo>
                  <a:lnTo>
                    <a:pt x="38977" y="5956"/>
                  </a:lnTo>
                  <a:lnTo>
                    <a:pt x="38571" y="6373"/>
                  </a:lnTo>
                  <a:lnTo>
                    <a:pt x="37934" y="7022"/>
                  </a:lnTo>
                  <a:lnTo>
                    <a:pt x="37610" y="7323"/>
                  </a:lnTo>
                  <a:lnTo>
                    <a:pt x="37610" y="7323"/>
                  </a:lnTo>
                  <a:lnTo>
                    <a:pt x="37888" y="7126"/>
                  </a:lnTo>
                  <a:lnTo>
                    <a:pt x="38479" y="6721"/>
                  </a:lnTo>
                  <a:lnTo>
                    <a:pt x="39255" y="6188"/>
                  </a:lnTo>
                  <a:lnTo>
                    <a:pt x="39695" y="5898"/>
                  </a:lnTo>
                  <a:lnTo>
                    <a:pt x="40147" y="5620"/>
                  </a:lnTo>
                  <a:lnTo>
                    <a:pt x="40587" y="5342"/>
                  </a:lnTo>
                  <a:lnTo>
                    <a:pt x="41028" y="5087"/>
                  </a:lnTo>
                  <a:lnTo>
                    <a:pt x="41433" y="4867"/>
                  </a:lnTo>
                  <a:lnTo>
                    <a:pt x="41804" y="4682"/>
                  </a:lnTo>
                  <a:lnTo>
                    <a:pt x="41978" y="4600"/>
                  </a:lnTo>
                  <a:lnTo>
                    <a:pt x="42128" y="4543"/>
                  </a:lnTo>
                  <a:lnTo>
                    <a:pt x="42267" y="4508"/>
                  </a:lnTo>
                  <a:lnTo>
                    <a:pt x="42383" y="4485"/>
                  </a:lnTo>
                  <a:lnTo>
                    <a:pt x="42488" y="4473"/>
                  </a:lnTo>
                  <a:lnTo>
                    <a:pt x="42569" y="4485"/>
                  </a:lnTo>
                  <a:lnTo>
                    <a:pt x="42592" y="4496"/>
                  </a:lnTo>
                  <a:lnTo>
                    <a:pt x="42627" y="4519"/>
                  </a:lnTo>
                  <a:lnTo>
                    <a:pt x="42638" y="4543"/>
                  </a:lnTo>
                  <a:lnTo>
                    <a:pt x="42661" y="4566"/>
                  </a:lnTo>
                  <a:lnTo>
                    <a:pt x="42661" y="4566"/>
                  </a:lnTo>
                  <a:lnTo>
                    <a:pt x="42673" y="4624"/>
                  </a:lnTo>
                  <a:lnTo>
                    <a:pt x="42685" y="4682"/>
                  </a:lnTo>
                  <a:lnTo>
                    <a:pt x="42685" y="4821"/>
                  </a:lnTo>
                  <a:lnTo>
                    <a:pt x="42661" y="4960"/>
                  </a:lnTo>
                  <a:lnTo>
                    <a:pt x="42615" y="5110"/>
                  </a:lnTo>
                  <a:lnTo>
                    <a:pt x="42546" y="5273"/>
                  </a:lnTo>
                  <a:lnTo>
                    <a:pt x="42464" y="5435"/>
                  </a:lnTo>
                  <a:lnTo>
                    <a:pt x="42360" y="5609"/>
                  </a:lnTo>
                  <a:lnTo>
                    <a:pt x="42244" y="5782"/>
                  </a:lnTo>
                  <a:lnTo>
                    <a:pt x="42105" y="5968"/>
                  </a:lnTo>
                  <a:lnTo>
                    <a:pt x="41966" y="6165"/>
                  </a:lnTo>
                  <a:lnTo>
                    <a:pt x="41642" y="6547"/>
                  </a:lnTo>
                  <a:lnTo>
                    <a:pt x="41294" y="6929"/>
                  </a:lnTo>
                  <a:lnTo>
                    <a:pt x="40923" y="7312"/>
                  </a:lnTo>
                  <a:lnTo>
                    <a:pt x="40541" y="7694"/>
                  </a:lnTo>
                  <a:lnTo>
                    <a:pt x="40170" y="8042"/>
                  </a:lnTo>
                  <a:lnTo>
                    <a:pt x="39811" y="8366"/>
                  </a:lnTo>
                  <a:lnTo>
                    <a:pt x="39487" y="8656"/>
                  </a:lnTo>
                  <a:lnTo>
                    <a:pt x="38965" y="9096"/>
                  </a:lnTo>
                  <a:lnTo>
                    <a:pt x="38722" y="9305"/>
                  </a:lnTo>
                  <a:lnTo>
                    <a:pt x="38722" y="9305"/>
                  </a:lnTo>
                  <a:lnTo>
                    <a:pt x="38942" y="9235"/>
                  </a:lnTo>
                  <a:lnTo>
                    <a:pt x="39417" y="9096"/>
                  </a:lnTo>
                  <a:lnTo>
                    <a:pt x="40043" y="8922"/>
                  </a:lnTo>
                  <a:lnTo>
                    <a:pt x="40402" y="8841"/>
                  </a:lnTo>
                  <a:lnTo>
                    <a:pt x="40761" y="8760"/>
                  </a:lnTo>
                  <a:lnTo>
                    <a:pt x="41120" y="8679"/>
                  </a:lnTo>
                  <a:lnTo>
                    <a:pt x="41456" y="8621"/>
                  </a:lnTo>
                  <a:lnTo>
                    <a:pt x="41781" y="8575"/>
                  </a:lnTo>
                  <a:lnTo>
                    <a:pt x="42070" y="8551"/>
                  </a:lnTo>
                  <a:lnTo>
                    <a:pt x="42198" y="8551"/>
                  </a:lnTo>
                  <a:lnTo>
                    <a:pt x="42314" y="8563"/>
                  </a:lnTo>
                  <a:lnTo>
                    <a:pt x="42406" y="8575"/>
                  </a:lnTo>
                  <a:lnTo>
                    <a:pt x="42499" y="8598"/>
                  </a:lnTo>
                  <a:lnTo>
                    <a:pt x="42569" y="8633"/>
                  </a:lnTo>
                  <a:lnTo>
                    <a:pt x="42615" y="8667"/>
                  </a:lnTo>
                  <a:lnTo>
                    <a:pt x="42650" y="8725"/>
                  </a:lnTo>
                  <a:lnTo>
                    <a:pt x="42661" y="878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4002750" y="3806125"/>
              <a:ext cx="866375" cy="716050"/>
            </a:xfrm>
            <a:custGeom>
              <a:rect b="b" l="l" r="r" t="t"/>
              <a:pathLst>
                <a:path extrusionOk="0" h="28642" w="34655">
                  <a:moveTo>
                    <a:pt x="4762" y="0"/>
                  </a:moveTo>
                  <a:lnTo>
                    <a:pt x="4704" y="12"/>
                  </a:lnTo>
                  <a:lnTo>
                    <a:pt x="4669" y="23"/>
                  </a:lnTo>
                  <a:lnTo>
                    <a:pt x="4623" y="47"/>
                  </a:lnTo>
                  <a:lnTo>
                    <a:pt x="4588" y="81"/>
                  </a:lnTo>
                  <a:lnTo>
                    <a:pt x="4554" y="116"/>
                  </a:lnTo>
                  <a:lnTo>
                    <a:pt x="4484" y="232"/>
                  </a:lnTo>
                  <a:lnTo>
                    <a:pt x="4426" y="371"/>
                  </a:lnTo>
                  <a:lnTo>
                    <a:pt x="4380" y="533"/>
                  </a:lnTo>
                  <a:lnTo>
                    <a:pt x="4345" y="719"/>
                  </a:lnTo>
                  <a:lnTo>
                    <a:pt x="4322" y="939"/>
                  </a:lnTo>
                  <a:lnTo>
                    <a:pt x="4299" y="1170"/>
                  </a:lnTo>
                  <a:lnTo>
                    <a:pt x="4287" y="1425"/>
                  </a:lnTo>
                  <a:lnTo>
                    <a:pt x="4276" y="1703"/>
                  </a:lnTo>
                  <a:lnTo>
                    <a:pt x="4276" y="2294"/>
                  </a:lnTo>
                  <a:lnTo>
                    <a:pt x="4310" y="2908"/>
                  </a:lnTo>
                  <a:lnTo>
                    <a:pt x="4345" y="3557"/>
                  </a:lnTo>
                  <a:lnTo>
                    <a:pt x="4403" y="4206"/>
                  </a:lnTo>
                  <a:lnTo>
                    <a:pt x="4461" y="4832"/>
                  </a:lnTo>
                  <a:lnTo>
                    <a:pt x="4588" y="5979"/>
                  </a:lnTo>
                  <a:lnTo>
                    <a:pt x="4704" y="6825"/>
                  </a:lnTo>
                  <a:lnTo>
                    <a:pt x="4762" y="7230"/>
                  </a:lnTo>
                  <a:lnTo>
                    <a:pt x="4681" y="6906"/>
                  </a:lnTo>
                  <a:lnTo>
                    <a:pt x="4507" y="6222"/>
                  </a:lnTo>
                  <a:lnTo>
                    <a:pt x="4252" y="5330"/>
                  </a:lnTo>
                  <a:lnTo>
                    <a:pt x="4113" y="4832"/>
                  </a:lnTo>
                  <a:lnTo>
                    <a:pt x="3951" y="4333"/>
                  </a:lnTo>
                  <a:lnTo>
                    <a:pt x="3777" y="3835"/>
                  </a:lnTo>
                  <a:lnTo>
                    <a:pt x="3592" y="3372"/>
                  </a:lnTo>
                  <a:lnTo>
                    <a:pt x="3395" y="2943"/>
                  </a:lnTo>
                  <a:lnTo>
                    <a:pt x="3302" y="2746"/>
                  </a:lnTo>
                  <a:lnTo>
                    <a:pt x="3198" y="2561"/>
                  </a:lnTo>
                  <a:lnTo>
                    <a:pt x="3105" y="2399"/>
                  </a:lnTo>
                  <a:lnTo>
                    <a:pt x="3001" y="2260"/>
                  </a:lnTo>
                  <a:lnTo>
                    <a:pt x="2908" y="2132"/>
                  </a:lnTo>
                  <a:lnTo>
                    <a:pt x="2804" y="2039"/>
                  </a:lnTo>
                  <a:lnTo>
                    <a:pt x="2700" y="1970"/>
                  </a:lnTo>
                  <a:lnTo>
                    <a:pt x="2607" y="1924"/>
                  </a:lnTo>
                  <a:lnTo>
                    <a:pt x="2561" y="1912"/>
                  </a:lnTo>
                  <a:lnTo>
                    <a:pt x="2503" y="1900"/>
                  </a:lnTo>
                  <a:lnTo>
                    <a:pt x="2456" y="1900"/>
                  </a:lnTo>
                  <a:lnTo>
                    <a:pt x="2410" y="1912"/>
                  </a:lnTo>
                  <a:lnTo>
                    <a:pt x="2364" y="1935"/>
                  </a:lnTo>
                  <a:lnTo>
                    <a:pt x="2317" y="1981"/>
                  </a:lnTo>
                  <a:lnTo>
                    <a:pt x="2283" y="2028"/>
                  </a:lnTo>
                  <a:lnTo>
                    <a:pt x="2248" y="2086"/>
                  </a:lnTo>
                  <a:lnTo>
                    <a:pt x="2213" y="2167"/>
                  </a:lnTo>
                  <a:lnTo>
                    <a:pt x="2190" y="2260"/>
                  </a:lnTo>
                  <a:lnTo>
                    <a:pt x="2144" y="2468"/>
                  </a:lnTo>
                  <a:lnTo>
                    <a:pt x="2109" y="2723"/>
                  </a:lnTo>
                  <a:lnTo>
                    <a:pt x="2097" y="3013"/>
                  </a:lnTo>
                  <a:lnTo>
                    <a:pt x="2086" y="3349"/>
                  </a:lnTo>
                  <a:lnTo>
                    <a:pt x="2097" y="3708"/>
                  </a:lnTo>
                  <a:lnTo>
                    <a:pt x="2109" y="4102"/>
                  </a:lnTo>
                  <a:lnTo>
                    <a:pt x="2144" y="4519"/>
                  </a:lnTo>
                  <a:lnTo>
                    <a:pt x="2213" y="5411"/>
                  </a:lnTo>
                  <a:lnTo>
                    <a:pt x="2317" y="6373"/>
                  </a:lnTo>
                  <a:lnTo>
                    <a:pt x="2433" y="7346"/>
                  </a:lnTo>
                  <a:lnTo>
                    <a:pt x="2572" y="8331"/>
                  </a:lnTo>
                  <a:lnTo>
                    <a:pt x="2711" y="9292"/>
                  </a:lnTo>
                  <a:lnTo>
                    <a:pt x="2989" y="10996"/>
                  </a:lnTo>
                  <a:lnTo>
                    <a:pt x="3198" y="12247"/>
                  </a:lnTo>
                  <a:lnTo>
                    <a:pt x="3302" y="12803"/>
                  </a:lnTo>
                  <a:lnTo>
                    <a:pt x="3163" y="12594"/>
                  </a:lnTo>
                  <a:lnTo>
                    <a:pt x="2874" y="12189"/>
                  </a:lnTo>
                  <a:lnTo>
                    <a:pt x="2468" y="11656"/>
                  </a:lnTo>
                  <a:lnTo>
                    <a:pt x="2236" y="11366"/>
                  </a:lnTo>
                  <a:lnTo>
                    <a:pt x="1993" y="11065"/>
                  </a:lnTo>
                  <a:lnTo>
                    <a:pt x="1738" y="10787"/>
                  </a:lnTo>
                  <a:lnTo>
                    <a:pt x="1483" y="10521"/>
                  </a:lnTo>
                  <a:lnTo>
                    <a:pt x="1228" y="10289"/>
                  </a:lnTo>
                  <a:lnTo>
                    <a:pt x="1101" y="10185"/>
                  </a:lnTo>
                  <a:lnTo>
                    <a:pt x="985" y="10092"/>
                  </a:lnTo>
                  <a:lnTo>
                    <a:pt x="858" y="10011"/>
                  </a:lnTo>
                  <a:lnTo>
                    <a:pt x="742" y="9941"/>
                  </a:lnTo>
                  <a:lnTo>
                    <a:pt x="637" y="9883"/>
                  </a:lnTo>
                  <a:lnTo>
                    <a:pt x="533" y="9849"/>
                  </a:lnTo>
                  <a:lnTo>
                    <a:pt x="429" y="9837"/>
                  </a:lnTo>
                  <a:lnTo>
                    <a:pt x="336" y="9825"/>
                  </a:lnTo>
                  <a:lnTo>
                    <a:pt x="244" y="9849"/>
                  </a:lnTo>
                  <a:lnTo>
                    <a:pt x="162" y="9895"/>
                  </a:lnTo>
                  <a:lnTo>
                    <a:pt x="128" y="9918"/>
                  </a:lnTo>
                  <a:lnTo>
                    <a:pt x="93" y="9964"/>
                  </a:lnTo>
                  <a:lnTo>
                    <a:pt x="70" y="10022"/>
                  </a:lnTo>
                  <a:lnTo>
                    <a:pt x="47" y="10092"/>
                  </a:lnTo>
                  <a:lnTo>
                    <a:pt x="12" y="10266"/>
                  </a:lnTo>
                  <a:lnTo>
                    <a:pt x="0" y="10474"/>
                  </a:lnTo>
                  <a:lnTo>
                    <a:pt x="12" y="10718"/>
                  </a:lnTo>
                  <a:lnTo>
                    <a:pt x="35" y="10996"/>
                  </a:lnTo>
                  <a:lnTo>
                    <a:pt x="81" y="11308"/>
                  </a:lnTo>
                  <a:lnTo>
                    <a:pt x="151" y="11644"/>
                  </a:lnTo>
                  <a:lnTo>
                    <a:pt x="232" y="12004"/>
                  </a:lnTo>
                  <a:lnTo>
                    <a:pt x="336" y="12386"/>
                  </a:lnTo>
                  <a:lnTo>
                    <a:pt x="452" y="12780"/>
                  </a:lnTo>
                  <a:lnTo>
                    <a:pt x="591" y="13185"/>
                  </a:lnTo>
                  <a:lnTo>
                    <a:pt x="753" y="13603"/>
                  </a:lnTo>
                  <a:lnTo>
                    <a:pt x="927" y="14020"/>
                  </a:lnTo>
                  <a:lnTo>
                    <a:pt x="1124" y="14448"/>
                  </a:lnTo>
                  <a:lnTo>
                    <a:pt x="1333" y="14865"/>
                  </a:lnTo>
                  <a:lnTo>
                    <a:pt x="1553" y="15294"/>
                  </a:lnTo>
                  <a:lnTo>
                    <a:pt x="1808" y="15700"/>
                  </a:lnTo>
                  <a:lnTo>
                    <a:pt x="2063" y="16094"/>
                  </a:lnTo>
                  <a:lnTo>
                    <a:pt x="2352" y="16476"/>
                  </a:lnTo>
                  <a:lnTo>
                    <a:pt x="2642" y="16835"/>
                  </a:lnTo>
                  <a:lnTo>
                    <a:pt x="2804" y="17009"/>
                  </a:lnTo>
                  <a:lnTo>
                    <a:pt x="2955" y="17183"/>
                  </a:lnTo>
                  <a:lnTo>
                    <a:pt x="3117" y="17345"/>
                  </a:lnTo>
                  <a:lnTo>
                    <a:pt x="3291" y="17496"/>
                  </a:lnTo>
                  <a:lnTo>
                    <a:pt x="3464" y="17646"/>
                  </a:lnTo>
                  <a:lnTo>
                    <a:pt x="3638" y="17785"/>
                  </a:lnTo>
                  <a:lnTo>
                    <a:pt x="3812" y="17913"/>
                  </a:lnTo>
                  <a:lnTo>
                    <a:pt x="3997" y="18028"/>
                  </a:lnTo>
                  <a:lnTo>
                    <a:pt x="4194" y="18144"/>
                  </a:lnTo>
                  <a:lnTo>
                    <a:pt x="4380" y="18249"/>
                  </a:lnTo>
                  <a:lnTo>
                    <a:pt x="4577" y="18341"/>
                  </a:lnTo>
                  <a:lnTo>
                    <a:pt x="4774" y="18422"/>
                  </a:lnTo>
                  <a:lnTo>
                    <a:pt x="4982" y="18492"/>
                  </a:lnTo>
                  <a:lnTo>
                    <a:pt x="5191" y="18561"/>
                  </a:lnTo>
                  <a:lnTo>
                    <a:pt x="5411" y="18608"/>
                  </a:lnTo>
                  <a:lnTo>
                    <a:pt x="5620" y="18643"/>
                  </a:lnTo>
                  <a:lnTo>
                    <a:pt x="5840" y="18666"/>
                  </a:lnTo>
                  <a:lnTo>
                    <a:pt x="6071" y="18677"/>
                  </a:lnTo>
                  <a:lnTo>
                    <a:pt x="6292" y="18677"/>
                  </a:lnTo>
                  <a:lnTo>
                    <a:pt x="6523" y="18654"/>
                  </a:lnTo>
                  <a:lnTo>
                    <a:pt x="6767" y="18631"/>
                  </a:lnTo>
                  <a:lnTo>
                    <a:pt x="7010" y="18585"/>
                  </a:lnTo>
                  <a:lnTo>
                    <a:pt x="28966" y="28642"/>
                  </a:lnTo>
                  <a:lnTo>
                    <a:pt x="29128" y="28642"/>
                  </a:lnTo>
                  <a:lnTo>
                    <a:pt x="29325" y="28618"/>
                  </a:lnTo>
                  <a:lnTo>
                    <a:pt x="29568" y="28584"/>
                  </a:lnTo>
                  <a:lnTo>
                    <a:pt x="29881" y="28514"/>
                  </a:lnTo>
                  <a:lnTo>
                    <a:pt x="30043" y="28468"/>
                  </a:lnTo>
                  <a:lnTo>
                    <a:pt x="30217" y="28421"/>
                  </a:lnTo>
                  <a:lnTo>
                    <a:pt x="30414" y="28352"/>
                  </a:lnTo>
                  <a:lnTo>
                    <a:pt x="30600" y="28271"/>
                  </a:lnTo>
                  <a:lnTo>
                    <a:pt x="30808" y="28178"/>
                  </a:lnTo>
                  <a:lnTo>
                    <a:pt x="31005" y="28074"/>
                  </a:lnTo>
                  <a:lnTo>
                    <a:pt x="31214" y="27958"/>
                  </a:lnTo>
                  <a:lnTo>
                    <a:pt x="31422" y="27830"/>
                  </a:lnTo>
                  <a:lnTo>
                    <a:pt x="31642" y="27680"/>
                  </a:lnTo>
                  <a:lnTo>
                    <a:pt x="31851" y="27506"/>
                  </a:lnTo>
                  <a:lnTo>
                    <a:pt x="32059" y="27321"/>
                  </a:lnTo>
                  <a:lnTo>
                    <a:pt x="32280" y="27112"/>
                  </a:lnTo>
                  <a:lnTo>
                    <a:pt x="32477" y="26892"/>
                  </a:lnTo>
                  <a:lnTo>
                    <a:pt x="32685" y="26649"/>
                  </a:lnTo>
                  <a:lnTo>
                    <a:pt x="32882" y="26371"/>
                  </a:lnTo>
                  <a:lnTo>
                    <a:pt x="33067" y="26081"/>
                  </a:lnTo>
                  <a:lnTo>
                    <a:pt x="33253" y="25768"/>
                  </a:lnTo>
                  <a:lnTo>
                    <a:pt x="33427" y="25421"/>
                  </a:lnTo>
                  <a:lnTo>
                    <a:pt x="33600" y="25061"/>
                  </a:lnTo>
                  <a:lnTo>
                    <a:pt x="33751" y="24667"/>
                  </a:lnTo>
                  <a:lnTo>
                    <a:pt x="33890" y="24239"/>
                  </a:lnTo>
                  <a:lnTo>
                    <a:pt x="34018" y="23787"/>
                  </a:lnTo>
                  <a:lnTo>
                    <a:pt x="34191" y="23069"/>
                  </a:lnTo>
                  <a:lnTo>
                    <a:pt x="34342" y="22385"/>
                  </a:lnTo>
                  <a:lnTo>
                    <a:pt x="34458" y="21713"/>
                  </a:lnTo>
                  <a:lnTo>
                    <a:pt x="34539" y="21087"/>
                  </a:lnTo>
                  <a:lnTo>
                    <a:pt x="34608" y="20473"/>
                  </a:lnTo>
                  <a:lnTo>
                    <a:pt x="34643" y="19894"/>
                  </a:lnTo>
                  <a:lnTo>
                    <a:pt x="34655" y="19349"/>
                  </a:lnTo>
                  <a:lnTo>
                    <a:pt x="34643" y="18816"/>
                  </a:lnTo>
                  <a:lnTo>
                    <a:pt x="34620" y="18341"/>
                  </a:lnTo>
                  <a:lnTo>
                    <a:pt x="34574" y="17878"/>
                  </a:lnTo>
                  <a:lnTo>
                    <a:pt x="34504" y="17438"/>
                  </a:lnTo>
                  <a:lnTo>
                    <a:pt x="34435" y="17020"/>
                  </a:lnTo>
                  <a:lnTo>
                    <a:pt x="34342" y="16627"/>
                  </a:lnTo>
                  <a:lnTo>
                    <a:pt x="34238" y="16256"/>
                  </a:lnTo>
                  <a:lnTo>
                    <a:pt x="34122" y="15897"/>
                  </a:lnTo>
                  <a:lnTo>
                    <a:pt x="33994" y="15561"/>
                  </a:lnTo>
                  <a:lnTo>
                    <a:pt x="33855" y="15248"/>
                  </a:lnTo>
                  <a:lnTo>
                    <a:pt x="33716" y="14958"/>
                  </a:lnTo>
                  <a:lnTo>
                    <a:pt x="33566" y="14680"/>
                  </a:lnTo>
                  <a:lnTo>
                    <a:pt x="33403" y="14414"/>
                  </a:lnTo>
                  <a:lnTo>
                    <a:pt x="33253" y="14170"/>
                  </a:lnTo>
                  <a:lnTo>
                    <a:pt x="33091" y="13950"/>
                  </a:lnTo>
                  <a:lnTo>
                    <a:pt x="32917" y="13742"/>
                  </a:lnTo>
                  <a:lnTo>
                    <a:pt x="32755" y="13545"/>
                  </a:lnTo>
                  <a:lnTo>
                    <a:pt x="32592" y="13371"/>
                  </a:lnTo>
                  <a:lnTo>
                    <a:pt x="32430" y="13209"/>
                  </a:lnTo>
                  <a:lnTo>
                    <a:pt x="32268" y="13058"/>
                  </a:lnTo>
                  <a:lnTo>
                    <a:pt x="32106" y="12919"/>
                  </a:lnTo>
                  <a:lnTo>
                    <a:pt x="31816" y="12687"/>
                  </a:lnTo>
                  <a:lnTo>
                    <a:pt x="31550" y="12513"/>
                  </a:lnTo>
                  <a:lnTo>
                    <a:pt x="31330" y="12386"/>
                  </a:lnTo>
                  <a:lnTo>
                    <a:pt x="31156" y="12293"/>
                  </a:lnTo>
                  <a:lnTo>
                    <a:pt x="31005" y="12224"/>
                  </a:lnTo>
                  <a:lnTo>
                    <a:pt x="10544" y="11992"/>
                  </a:lnTo>
                  <a:lnTo>
                    <a:pt x="10590" y="11633"/>
                  </a:lnTo>
                  <a:lnTo>
                    <a:pt x="10694" y="10694"/>
                  </a:lnTo>
                  <a:lnTo>
                    <a:pt x="10833" y="9350"/>
                  </a:lnTo>
                  <a:lnTo>
                    <a:pt x="10903" y="8574"/>
                  </a:lnTo>
                  <a:lnTo>
                    <a:pt x="10972" y="7775"/>
                  </a:lnTo>
                  <a:lnTo>
                    <a:pt x="11030" y="6964"/>
                  </a:lnTo>
                  <a:lnTo>
                    <a:pt x="11077" y="6176"/>
                  </a:lnTo>
                  <a:lnTo>
                    <a:pt x="11111" y="5411"/>
                  </a:lnTo>
                  <a:lnTo>
                    <a:pt x="11123" y="4704"/>
                  </a:lnTo>
                  <a:lnTo>
                    <a:pt x="11111" y="4380"/>
                  </a:lnTo>
                  <a:lnTo>
                    <a:pt x="11100" y="4090"/>
                  </a:lnTo>
                  <a:lnTo>
                    <a:pt x="11088" y="3812"/>
                  </a:lnTo>
                  <a:lnTo>
                    <a:pt x="11054" y="3569"/>
                  </a:lnTo>
                  <a:lnTo>
                    <a:pt x="11019" y="3360"/>
                  </a:lnTo>
                  <a:lnTo>
                    <a:pt x="10972" y="3175"/>
                  </a:lnTo>
                  <a:lnTo>
                    <a:pt x="10926" y="3036"/>
                  </a:lnTo>
                  <a:lnTo>
                    <a:pt x="10891" y="2989"/>
                  </a:lnTo>
                  <a:lnTo>
                    <a:pt x="10857" y="2943"/>
                  </a:lnTo>
                  <a:lnTo>
                    <a:pt x="10799" y="2885"/>
                  </a:lnTo>
                  <a:lnTo>
                    <a:pt x="10764" y="2874"/>
                  </a:lnTo>
                  <a:lnTo>
                    <a:pt x="10729" y="2862"/>
                  </a:lnTo>
                  <a:lnTo>
                    <a:pt x="10660" y="2862"/>
                  </a:lnTo>
                  <a:lnTo>
                    <a:pt x="10590" y="2897"/>
                  </a:lnTo>
                  <a:lnTo>
                    <a:pt x="10509" y="2943"/>
                  </a:lnTo>
                  <a:lnTo>
                    <a:pt x="10439" y="3024"/>
                  </a:lnTo>
                  <a:lnTo>
                    <a:pt x="10358" y="3117"/>
                  </a:lnTo>
                  <a:lnTo>
                    <a:pt x="10277" y="3233"/>
                  </a:lnTo>
                  <a:lnTo>
                    <a:pt x="10196" y="3372"/>
                  </a:lnTo>
                  <a:lnTo>
                    <a:pt x="10115" y="3511"/>
                  </a:lnTo>
                  <a:lnTo>
                    <a:pt x="9941" y="3847"/>
                  </a:lnTo>
                  <a:lnTo>
                    <a:pt x="9779" y="4218"/>
                  </a:lnTo>
                  <a:lnTo>
                    <a:pt x="9617" y="4612"/>
                  </a:lnTo>
                  <a:lnTo>
                    <a:pt x="9466" y="5005"/>
                  </a:lnTo>
                  <a:lnTo>
                    <a:pt x="9327" y="5411"/>
                  </a:lnTo>
                  <a:lnTo>
                    <a:pt x="9084" y="6118"/>
                  </a:lnTo>
                  <a:lnTo>
                    <a:pt x="8922" y="6639"/>
                  </a:lnTo>
                  <a:lnTo>
                    <a:pt x="8864" y="6836"/>
                  </a:lnTo>
                  <a:lnTo>
                    <a:pt x="8864" y="6558"/>
                  </a:lnTo>
                  <a:lnTo>
                    <a:pt x="8841" y="5805"/>
                  </a:lnTo>
                  <a:lnTo>
                    <a:pt x="8794" y="4762"/>
                  </a:lnTo>
                  <a:lnTo>
                    <a:pt x="8759" y="4171"/>
                  </a:lnTo>
                  <a:lnTo>
                    <a:pt x="8725" y="3557"/>
                  </a:lnTo>
                  <a:lnTo>
                    <a:pt x="8667" y="2943"/>
                  </a:lnTo>
                  <a:lnTo>
                    <a:pt x="8597" y="2352"/>
                  </a:lnTo>
                  <a:lnTo>
                    <a:pt x="8516" y="1784"/>
                  </a:lnTo>
                  <a:lnTo>
                    <a:pt x="8470" y="1530"/>
                  </a:lnTo>
                  <a:lnTo>
                    <a:pt x="8412" y="1286"/>
                  </a:lnTo>
                  <a:lnTo>
                    <a:pt x="8365" y="1066"/>
                  </a:lnTo>
                  <a:lnTo>
                    <a:pt x="8308" y="869"/>
                  </a:lnTo>
                  <a:lnTo>
                    <a:pt x="8238" y="684"/>
                  </a:lnTo>
                  <a:lnTo>
                    <a:pt x="8169" y="533"/>
                  </a:lnTo>
                  <a:lnTo>
                    <a:pt x="8099" y="406"/>
                  </a:lnTo>
                  <a:lnTo>
                    <a:pt x="8029" y="313"/>
                  </a:lnTo>
                  <a:lnTo>
                    <a:pt x="7983" y="278"/>
                  </a:lnTo>
                  <a:lnTo>
                    <a:pt x="7948" y="255"/>
                  </a:lnTo>
                  <a:lnTo>
                    <a:pt x="7902" y="243"/>
                  </a:lnTo>
                  <a:lnTo>
                    <a:pt x="7856" y="232"/>
                  </a:lnTo>
                  <a:lnTo>
                    <a:pt x="7809" y="232"/>
                  </a:lnTo>
                  <a:lnTo>
                    <a:pt x="7775" y="243"/>
                  </a:lnTo>
                  <a:lnTo>
                    <a:pt x="7728" y="267"/>
                  </a:lnTo>
                  <a:lnTo>
                    <a:pt x="7682" y="301"/>
                  </a:lnTo>
                  <a:lnTo>
                    <a:pt x="7612" y="383"/>
                  </a:lnTo>
                  <a:lnTo>
                    <a:pt x="7531" y="498"/>
                  </a:lnTo>
                  <a:lnTo>
                    <a:pt x="7462" y="649"/>
                  </a:lnTo>
                  <a:lnTo>
                    <a:pt x="7392" y="823"/>
                  </a:lnTo>
                  <a:lnTo>
                    <a:pt x="7334" y="1020"/>
                  </a:lnTo>
                  <a:lnTo>
                    <a:pt x="7265" y="1240"/>
                  </a:lnTo>
                  <a:lnTo>
                    <a:pt x="7218" y="1483"/>
                  </a:lnTo>
                  <a:lnTo>
                    <a:pt x="7161" y="1738"/>
                  </a:lnTo>
                  <a:lnTo>
                    <a:pt x="7068" y="2294"/>
                  </a:lnTo>
                  <a:lnTo>
                    <a:pt x="6975" y="2897"/>
                  </a:lnTo>
                  <a:lnTo>
                    <a:pt x="6906" y="3511"/>
                  </a:lnTo>
                  <a:lnTo>
                    <a:pt x="6848" y="4136"/>
                  </a:lnTo>
                  <a:lnTo>
                    <a:pt x="6801" y="4727"/>
                  </a:lnTo>
                  <a:lnTo>
                    <a:pt x="6732" y="5793"/>
                  </a:lnTo>
                  <a:lnTo>
                    <a:pt x="6685" y="6546"/>
                  </a:lnTo>
                  <a:lnTo>
                    <a:pt x="6674" y="6836"/>
                  </a:lnTo>
                  <a:lnTo>
                    <a:pt x="6639" y="6535"/>
                  </a:lnTo>
                  <a:lnTo>
                    <a:pt x="6512" y="5735"/>
                  </a:lnTo>
                  <a:lnTo>
                    <a:pt x="6326" y="4612"/>
                  </a:lnTo>
                  <a:lnTo>
                    <a:pt x="6199" y="3986"/>
                  </a:lnTo>
                  <a:lnTo>
                    <a:pt x="6071" y="3337"/>
                  </a:lnTo>
                  <a:lnTo>
                    <a:pt x="5932" y="2688"/>
                  </a:lnTo>
                  <a:lnTo>
                    <a:pt x="5782" y="2074"/>
                  </a:lnTo>
                  <a:lnTo>
                    <a:pt x="5608" y="1495"/>
                  </a:lnTo>
                  <a:lnTo>
                    <a:pt x="5527" y="1228"/>
                  </a:lnTo>
                  <a:lnTo>
                    <a:pt x="5446" y="985"/>
                  </a:lnTo>
                  <a:lnTo>
                    <a:pt x="5353" y="753"/>
                  </a:lnTo>
                  <a:lnTo>
                    <a:pt x="5260" y="556"/>
                  </a:lnTo>
                  <a:lnTo>
                    <a:pt x="5179" y="383"/>
                  </a:lnTo>
                  <a:lnTo>
                    <a:pt x="5087" y="243"/>
                  </a:lnTo>
                  <a:lnTo>
                    <a:pt x="4994" y="128"/>
                  </a:lnTo>
                  <a:lnTo>
                    <a:pt x="4948" y="81"/>
                  </a:lnTo>
                  <a:lnTo>
                    <a:pt x="4901" y="47"/>
                  </a:lnTo>
                  <a:lnTo>
                    <a:pt x="4855" y="23"/>
                  </a:lnTo>
                  <a:lnTo>
                    <a:pt x="4809" y="12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4002750" y="3806125"/>
              <a:ext cx="866375" cy="716050"/>
            </a:xfrm>
            <a:custGeom>
              <a:rect b="b" l="l" r="r" t="t"/>
              <a:pathLst>
                <a:path extrusionOk="0" fill="none" h="28642" w="34655">
                  <a:moveTo>
                    <a:pt x="34018" y="23787"/>
                  </a:moveTo>
                  <a:lnTo>
                    <a:pt x="34018" y="23787"/>
                  </a:lnTo>
                  <a:lnTo>
                    <a:pt x="33890" y="24239"/>
                  </a:lnTo>
                  <a:lnTo>
                    <a:pt x="33751" y="24667"/>
                  </a:lnTo>
                  <a:lnTo>
                    <a:pt x="33600" y="25061"/>
                  </a:lnTo>
                  <a:lnTo>
                    <a:pt x="33427" y="25421"/>
                  </a:lnTo>
                  <a:lnTo>
                    <a:pt x="33253" y="25768"/>
                  </a:lnTo>
                  <a:lnTo>
                    <a:pt x="33067" y="26081"/>
                  </a:lnTo>
                  <a:lnTo>
                    <a:pt x="32882" y="26371"/>
                  </a:lnTo>
                  <a:lnTo>
                    <a:pt x="32685" y="26649"/>
                  </a:lnTo>
                  <a:lnTo>
                    <a:pt x="32477" y="26892"/>
                  </a:lnTo>
                  <a:lnTo>
                    <a:pt x="32280" y="27112"/>
                  </a:lnTo>
                  <a:lnTo>
                    <a:pt x="32059" y="27321"/>
                  </a:lnTo>
                  <a:lnTo>
                    <a:pt x="31851" y="27506"/>
                  </a:lnTo>
                  <a:lnTo>
                    <a:pt x="31642" y="27680"/>
                  </a:lnTo>
                  <a:lnTo>
                    <a:pt x="31422" y="27830"/>
                  </a:lnTo>
                  <a:lnTo>
                    <a:pt x="31214" y="27958"/>
                  </a:lnTo>
                  <a:lnTo>
                    <a:pt x="31005" y="28074"/>
                  </a:lnTo>
                  <a:lnTo>
                    <a:pt x="30808" y="28178"/>
                  </a:lnTo>
                  <a:lnTo>
                    <a:pt x="30600" y="28271"/>
                  </a:lnTo>
                  <a:lnTo>
                    <a:pt x="30414" y="28352"/>
                  </a:lnTo>
                  <a:lnTo>
                    <a:pt x="30217" y="28421"/>
                  </a:lnTo>
                  <a:lnTo>
                    <a:pt x="30043" y="28468"/>
                  </a:lnTo>
                  <a:lnTo>
                    <a:pt x="29881" y="28514"/>
                  </a:lnTo>
                  <a:lnTo>
                    <a:pt x="29568" y="28584"/>
                  </a:lnTo>
                  <a:lnTo>
                    <a:pt x="29325" y="28618"/>
                  </a:lnTo>
                  <a:lnTo>
                    <a:pt x="29128" y="28642"/>
                  </a:lnTo>
                  <a:lnTo>
                    <a:pt x="28966" y="28642"/>
                  </a:lnTo>
                  <a:lnTo>
                    <a:pt x="7010" y="18585"/>
                  </a:lnTo>
                  <a:lnTo>
                    <a:pt x="7010" y="18585"/>
                  </a:lnTo>
                  <a:lnTo>
                    <a:pt x="6767" y="18631"/>
                  </a:lnTo>
                  <a:lnTo>
                    <a:pt x="6523" y="18654"/>
                  </a:lnTo>
                  <a:lnTo>
                    <a:pt x="6292" y="18677"/>
                  </a:lnTo>
                  <a:lnTo>
                    <a:pt x="6071" y="18677"/>
                  </a:lnTo>
                  <a:lnTo>
                    <a:pt x="5840" y="18666"/>
                  </a:lnTo>
                  <a:lnTo>
                    <a:pt x="5620" y="18643"/>
                  </a:lnTo>
                  <a:lnTo>
                    <a:pt x="5411" y="18608"/>
                  </a:lnTo>
                  <a:lnTo>
                    <a:pt x="5191" y="18561"/>
                  </a:lnTo>
                  <a:lnTo>
                    <a:pt x="4982" y="18492"/>
                  </a:lnTo>
                  <a:lnTo>
                    <a:pt x="4774" y="18422"/>
                  </a:lnTo>
                  <a:lnTo>
                    <a:pt x="4577" y="18341"/>
                  </a:lnTo>
                  <a:lnTo>
                    <a:pt x="4380" y="18249"/>
                  </a:lnTo>
                  <a:lnTo>
                    <a:pt x="4194" y="18144"/>
                  </a:lnTo>
                  <a:lnTo>
                    <a:pt x="3997" y="18028"/>
                  </a:lnTo>
                  <a:lnTo>
                    <a:pt x="3812" y="17913"/>
                  </a:lnTo>
                  <a:lnTo>
                    <a:pt x="3638" y="17785"/>
                  </a:lnTo>
                  <a:lnTo>
                    <a:pt x="3464" y="17646"/>
                  </a:lnTo>
                  <a:lnTo>
                    <a:pt x="3291" y="17496"/>
                  </a:lnTo>
                  <a:lnTo>
                    <a:pt x="3117" y="17345"/>
                  </a:lnTo>
                  <a:lnTo>
                    <a:pt x="2955" y="17183"/>
                  </a:lnTo>
                  <a:lnTo>
                    <a:pt x="2804" y="17009"/>
                  </a:lnTo>
                  <a:lnTo>
                    <a:pt x="2642" y="16835"/>
                  </a:lnTo>
                  <a:lnTo>
                    <a:pt x="2352" y="16476"/>
                  </a:lnTo>
                  <a:lnTo>
                    <a:pt x="2063" y="16094"/>
                  </a:lnTo>
                  <a:lnTo>
                    <a:pt x="1808" y="15700"/>
                  </a:lnTo>
                  <a:lnTo>
                    <a:pt x="1553" y="15294"/>
                  </a:lnTo>
                  <a:lnTo>
                    <a:pt x="1333" y="14865"/>
                  </a:lnTo>
                  <a:lnTo>
                    <a:pt x="1124" y="14448"/>
                  </a:lnTo>
                  <a:lnTo>
                    <a:pt x="927" y="14020"/>
                  </a:lnTo>
                  <a:lnTo>
                    <a:pt x="753" y="13603"/>
                  </a:lnTo>
                  <a:lnTo>
                    <a:pt x="591" y="13185"/>
                  </a:lnTo>
                  <a:lnTo>
                    <a:pt x="452" y="12780"/>
                  </a:lnTo>
                  <a:lnTo>
                    <a:pt x="336" y="12386"/>
                  </a:lnTo>
                  <a:lnTo>
                    <a:pt x="232" y="12004"/>
                  </a:lnTo>
                  <a:lnTo>
                    <a:pt x="151" y="11644"/>
                  </a:lnTo>
                  <a:lnTo>
                    <a:pt x="81" y="11308"/>
                  </a:lnTo>
                  <a:lnTo>
                    <a:pt x="35" y="10996"/>
                  </a:lnTo>
                  <a:lnTo>
                    <a:pt x="12" y="10718"/>
                  </a:lnTo>
                  <a:lnTo>
                    <a:pt x="0" y="10474"/>
                  </a:lnTo>
                  <a:lnTo>
                    <a:pt x="12" y="10266"/>
                  </a:lnTo>
                  <a:lnTo>
                    <a:pt x="47" y="10092"/>
                  </a:lnTo>
                  <a:lnTo>
                    <a:pt x="70" y="10022"/>
                  </a:lnTo>
                  <a:lnTo>
                    <a:pt x="93" y="9964"/>
                  </a:lnTo>
                  <a:lnTo>
                    <a:pt x="128" y="9918"/>
                  </a:lnTo>
                  <a:lnTo>
                    <a:pt x="162" y="9895"/>
                  </a:lnTo>
                  <a:lnTo>
                    <a:pt x="162" y="9895"/>
                  </a:lnTo>
                  <a:lnTo>
                    <a:pt x="244" y="9849"/>
                  </a:lnTo>
                  <a:lnTo>
                    <a:pt x="336" y="9825"/>
                  </a:lnTo>
                  <a:lnTo>
                    <a:pt x="429" y="9837"/>
                  </a:lnTo>
                  <a:lnTo>
                    <a:pt x="533" y="9849"/>
                  </a:lnTo>
                  <a:lnTo>
                    <a:pt x="637" y="9883"/>
                  </a:lnTo>
                  <a:lnTo>
                    <a:pt x="742" y="9941"/>
                  </a:lnTo>
                  <a:lnTo>
                    <a:pt x="858" y="10011"/>
                  </a:lnTo>
                  <a:lnTo>
                    <a:pt x="985" y="10092"/>
                  </a:lnTo>
                  <a:lnTo>
                    <a:pt x="1101" y="10185"/>
                  </a:lnTo>
                  <a:lnTo>
                    <a:pt x="1228" y="10289"/>
                  </a:lnTo>
                  <a:lnTo>
                    <a:pt x="1483" y="10521"/>
                  </a:lnTo>
                  <a:lnTo>
                    <a:pt x="1738" y="10787"/>
                  </a:lnTo>
                  <a:lnTo>
                    <a:pt x="1993" y="11065"/>
                  </a:lnTo>
                  <a:lnTo>
                    <a:pt x="2236" y="11366"/>
                  </a:lnTo>
                  <a:lnTo>
                    <a:pt x="2468" y="11656"/>
                  </a:lnTo>
                  <a:lnTo>
                    <a:pt x="2874" y="12189"/>
                  </a:lnTo>
                  <a:lnTo>
                    <a:pt x="3163" y="12594"/>
                  </a:lnTo>
                  <a:lnTo>
                    <a:pt x="3302" y="12803"/>
                  </a:lnTo>
                  <a:lnTo>
                    <a:pt x="3302" y="12803"/>
                  </a:lnTo>
                  <a:lnTo>
                    <a:pt x="3198" y="12247"/>
                  </a:lnTo>
                  <a:lnTo>
                    <a:pt x="2989" y="10996"/>
                  </a:lnTo>
                  <a:lnTo>
                    <a:pt x="2711" y="9292"/>
                  </a:lnTo>
                  <a:lnTo>
                    <a:pt x="2572" y="8331"/>
                  </a:lnTo>
                  <a:lnTo>
                    <a:pt x="2433" y="7346"/>
                  </a:lnTo>
                  <a:lnTo>
                    <a:pt x="2317" y="6373"/>
                  </a:lnTo>
                  <a:lnTo>
                    <a:pt x="2213" y="5411"/>
                  </a:lnTo>
                  <a:lnTo>
                    <a:pt x="2144" y="4519"/>
                  </a:lnTo>
                  <a:lnTo>
                    <a:pt x="2109" y="4102"/>
                  </a:lnTo>
                  <a:lnTo>
                    <a:pt x="2097" y="3708"/>
                  </a:lnTo>
                  <a:lnTo>
                    <a:pt x="2086" y="3349"/>
                  </a:lnTo>
                  <a:lnTo>
                    <a:pt x="2097" y="3013"/>
                  </a:lnTo>
                  <a:lnTo>
                    <a:pt x="2109" y="2723"/>
                  </a:lnTo>
                  <a:lnTo>
                    <a:pt x="2144" y="2468"/>
                  </a:lnTo>
                  <a:lnTo>
                    <a:pt x="2190" y="2260"/>
                  </a:lnTo>
                  <a:lnTo>
                    <a:pt x="2213" y="2167"/>
                  </a:lnTo>
                  <a:lnTo>
                    <a:pt x="2248" y="2086"/>
                  </a:lnTo>
                  <a:lnTo>
                    <a:pt x="2283" y="2028"/>
                  </a:lnTo>
                  <a:lnTo>
                    <a:pt x="2317" y="1981"/>
                  </a:lnTo>
                  <a:lnTo>
                    <a:pt x="2364" y="1935"/>
                  </a:lnTo>
                  <a:lnTo>
                    <a:pt x="2410" y="1912"/>
                  </a:lnTo>
                  <a:lnTo>
                    <a:pt x="2410" y="1912"/>
                  </a:lnTo>
                  <a:lnTo>
                    <a:pt x="2456" y="1900"/>
                  </a:lnTo>
                  <a:lnTo>
                    <a:pt x="2503" y="1900"/>
                  </a:lnTo>
                  <a:lnTo>
                    <a:pt x="2561" y="1912"/>
                  </a:lnTo>
                  <a:lnTo>
                    <a:pt x="2607" y="1924"/>
                  </a:lnTo>
                  <a:lnTo>
                    <a:pt x="2700" y="1970"/>
                  </a:lnTo>
                  <a:lnTo>
                    <a:pt x="2804" y="2039"/>
                  </a:lnTo>
                  <a:lnTo>
                    <a:pt x="2908" y="2132"/>
                  </a:lnTo>
                  <a:lnTo>
                    <a:pt x="3001" y="2260"/>
                  </a:lnTo>
                  <a:lnTo>
                    <a:pt x="3105" y="2399"/>
                  </a:lnTo>
                  <a:lnTo>
                    <a:pt x="3198" y="2561"/>
                  </a:lnTo>
                  <a:lnTo>
                    <a:pt x="3302" y="2746"/>
                  </a:lnTo>
                  <a:lnTo>
                    <a:pt x="3395" y="2943"/>
                  </a:lnTo>
                  <a:lnTo>
                    <a:pt x="3592" y="3372"/>
                  </a:lnTo>
                  <a:lnTo>
                    <a:pt x="3777" y="3835"/>
                  </a:lnTo>
                  <a:lnTo>
                    <a:pt x="3951" y="4333"/>
                  </a:lnTo>
                  <a:lnTo>
                    <a:pt x="4113" y="4832"/>
                  </a:lnTo>
                  <a:lnTo>
                    <a:pt x="4252" y="5330"/>
                  </a:lnTo>
                  <a:lnTo>
                    <a:pt x="4507" y="6222"/>
                  </a:lnTo>
                  <a:lnTo>
                    <a:pt x="4681" y="6906"/>
                  </a:lnTo>
                  <a:lnTo>
                    <a:pt x="4762" y="7230"/>
                  </a:lnTo>
                  <a:lnTo>
                    <a:pt x="4762" y="7230"/>
                  </a:lnTo>
                  <a:lnTo>
                    <a:pt x="4704" y="6825"/>
                  </a:lnTo>
                  <a:lnTo>
                    <a:pt x="4588" y="5979"/>
                  </a:lnTo>
                  <a:lnTo>
                    <a:pt x="4461" y="4832"/>
                  </a:lnTo>
                  <a:lnTo>
                    <a:pt x="4403" y="4206"/>
                  </a:lnTo>
                  <a:lnTo>
                    <a:pt x="4345" y="3557"/>
                  </a:lnTo>
                  <a:lnTo>
                    <a:pt x="4310" y="2908"/>
                  </a:lnTo>
                  <a:lnTo>
                    <a:pt x="4276" y="2294"/>
                  </a:lnTo>
                  <a:lnTo>
                    <a:pt x="4276" y="1703"/>
                  </a:lnTo>
                  <a:lnTo>
                    <a:pt x="4287" y="1425"/>
                  </a:lnTo>
                  <a:lnTo>
                    <a:pt x="4299" y="1170"/>
                  </a:lnTo>
                  <a:lnTo>
                    <a:pt x="4322" y="939"/>
                  </a:lnTo>
                  <a:lnTo>
                    <a:pt x="4345" y="719"/>
                  </a:lnTo>
                  <a:lnTo>
                    <a:pt x="4380" y="533"/>
                  </a:lnTo>
                  <a:lnTo>
                    <a:pt x="4426" y="371"/>
                  </a:lnTo>
                  <a:lnTo>
                    <a:pt x="4484" y="232"/>
                  </a:lnTo>
                  <a:lnTo>
                    <a:pt x="4554" y="116"/>
                  </a:lnTo>
                  <a:lnTo>
                    <a:pt x="4588" y="81"/>
                  </a:lnTo>
                  <a:lnTo>
                    <a:pt x="4623" y="47"/>
                  </a:lnTo>
                  <a:lnTo>
                    <a:pt x="4669" y="23"/>
                  </a:lnTo>
                  <a:lnTo>
                    <a:pt x="4704" y="12"/>
                  </a:lnTo>
                  <a:lnTo>
                    <a:pt x="4704" y="12"/>
                  </a:lnTo>
                  <a:lnTo>
                    <a:pt x="4762" y="0"/>
                  </a:lnTo>
                  <a:lnTo>
                    <a:pt x="4809" y="12"/>
                  </a:lnTo>
                  <a:lnTo>
                    <a:pt x="4855" y="23"/>
                  </a:lnTo>
                  <a:lnTo>
                    <a:pt x="4901" y="47"/>
                  </a:lnTo>
                  <a:lnTo>
                    <a:pt x="4948" y="81"/>
                  </a:lnTo>
                  <a:lnTo>
                    <a:pt x="4994" y="128"/>
                  </a:lnTo>
                  <a:lnTo>
                    <a:pt x="5087" y="243"/>
                  </a:lnTo>
                  <a:lnTo>
                    <a:pt x="5179" y="383"/>
                  </a:lnTo>
                  <a:lnTo>
                    <a:pt x="5260" y="556"/>
                  </a:lnTo>
                  <a:lnTo>
                    <a:pt x="5353" y="753"/>
                  </a:lnTo>
                  <a:lnTo>
                    <a:pt x="5446" y="985"/>
                  </a:lnTo>
                  <a:lnTo>
                    <a:pt x="5527" y="1228"/>
                  </a:lnTo>
                  <a:lnTo>
                    <a:pt x="5608" y="1495"/>
                  </a:lnTo>
                  <a:lnTo>
                    <a:pt x="5782" y="2074"/>
                  </a:lnTo>
                  <a:lnTo>
                    <a:pt x="5932" y="2688"/>
                  </a:lnTo>
                  <a:lnTo>
                    <a:pt x="6071" y="3337"/>
                  </a:lnTo>
                  <a:lnTo>
                    <a:pt x="6199" y="3986"/>
                  </a:lnTo>
                  <a:lnTo>
                    <a:pt x="6326" y="4612"/>
                  </a:lnTo>
                  <a:lnTo>
                    <a:pt x="6512" y="5735"/>
                  </a:lnTo>
                  <a:lnTo>
                    <a:pt x="6639" y="6535"/>
                  </a:lnTo>
                  <a:lnTo>
                    <a:pt x="6674" y="6836"/>
                  </a:lnTo>
                  <a:lnTo>
                    <a:pt x="6674" y="6836"/>
                  </a:lnTo>
                  <a:lnTo>
                    <a:pt x="6685" y="6546"/>
                  </a:lnTo>
                  <a:lnTo>
                    <a:pt x="6732" y="5793"/>
                  </a:lnTo>
                  <a:lnTo>
                    <a:pt x="6801" y="4727"/>
                  </a:lnTo>
                  <a:lnTo>
                    <a:pt x="6848" y="4136"/>
                  </a:lnTo>
                  <a:lnTo>
                    <a:pt x="6906" y="3511"/>
                  </a:lnTo>
                  <a:lnTo>
                    <a:pt x="6975" y="2897"/>
                  </a:lnTo>
                  <a:lnTo>
                    <a:pt x="7068" y="2294"/>
                  </a:lnTo>
                  <a:lnTo>
                    <a:pt x="7161" y="1738"/>
                  </a:lnTo>
                  <a:lnTo>
                    <a:pt x="7218" y="1483"/>
                  </a:lnTo>
                  <a:lnTo>
                    <a:pt x="7265" y="1240"/>
                  </a:lnTo>
                  <a:lnTo>
                    <a:pt x="7334" y="1020"/>
                  </a:lnTo>
                  <a:lnTo>
                    <a:pt x="7392" y="823"/>
                  </a:lnTo>
                  <a:lnTo>
                    <a:pt x="7462" y="649"/>
                  </a:lnTo>
                  <a:lnTo>
                    <a:pt x="7531" y="498"/>
                  </a:lnTo>
                  <a:lnTo>
                    <a:pt x="7612" y="383"/>
                  </a:lnTo>
                  <a:lnTo>
                    <a:pt x="7682" y="301"/>
                  </a:lnTo>
                  <a:lnTo>
                    <a:pt x="7728" y="267"/>
                  </a:lnTo>
                  <a:lnTo>
                    <a:pt x="7775" y="243"/>
                  </a:lnTo>
                  <a:lnTo>
                    <a:pt x="7809" y="232"/>
                  </a:lnTo>
                  <a:lnTo>
                    <a:pt x="7856" y="232"/>
                  </a:lnTo>
                  <a:lnTo>
                    <a:pt x="7856" y="232"/>
                  </a:lnTo>
                  <a:lnTo>
                    <a:pt x="7902" y="243"/>
                  </a:lnTo>
                  <a:lnTo>
                    <a:pt x="7948" y="255"/>
                  </a:lnTo>
                  <a:lnTo>
                    <a:pt x="7983" y="278"/>
                  </a:lnTo>
                  <a:lnTo>
                    <a:pt x="8029" y="313"/>
                  </a:lnTo>
                  <a:lnTo>
                    <a:pt x="8099" y="406"/>
                  </a:lnTo>
                  <a:lnTo>
                    <a:pt x="8169" y="533"/>
                  </a:lnTo>
                  <a:lnTo>
                    <a:pt x="8238" y="684"/>
                  </a:lnTo>
                  <a:lnTo>
                    <a:pt x="8308" y="869"/>
                  </a:lnTo>
                  <a:lnTo>
                    <a:pt x="8365" y="1066"/>
                  </a:lnTo>
                  <a:lnTo>
                    <a:pt x="8412" y="1286"/>
                  </a:lnTo>
                  <a:lnTo>
                    <a:pt x="8470" y="1530"/>
                  </a:lnTo>
                  <a:lnTo>
                    <a:pt x="8516" y="1784"/>
                  </a:lnTo>
                  <a:lnTo>
                    <a:pt x="8597" y="2352"/>
                  </a:lnTo>
                  <a:lnTo>
                    <a:pt x="8667" y="2943"/>
                  </a:lnTo>
                  <a:lnTo>
                    <a:pt x="8725" y="3557"/>
                  </a:lnTo>
                  <a:lnTo>
                    <a:pt x="8759" y="4171"/>
                  </a:lnTo>
                  <a:lnTo>
                    <a:pt x="8794" y="4762"/>
                  </a:lnTo>
                  <a:lnTo>
                    <a:pt x="8841" y="5805"/>
                  </a:lnTo>
                  <a:lnTo>
                    <a:pt x="8864" y="6558"/>
                  </a:lnTo>
                  <a:lnTo>
                    <a:pt x="8864" y="6836"/>
                  </a:lnTo>
                  <a:lnTo>
                    <a:pt x="8864" y="6836"/>
                  </a:lnTo>
                  <a:lnTo>
                    <a:pt x="8922" y="6639"/>
                  </a:lnTo>
                  <a:lnTo>
                    <a:pt x="9084" y="6118"/>
                  </a:lnTo>
                  <a:lnTo>
                    <a:pt x="9327" y="5411"/>
                  </a:lnTo>
                  <a:lnTo>
                    <a:pt x="9466" y="5005"/>
                  </a:lnTo>
                  <a:lnTo>
                    <a:pt x="9617" y="4612"/>
                  </a:lnTo>
                  <a:lnTo>
                    <a:pt x="9779" y="4218"/>
                  </a:lnTo>
                  <a:lnTo>
                    <a:pt x="9941" y="3847"/>
                  </a:lnTo>
                  <a:lnTo>
                    <a:pt x="10115" y="3511"/>
                  </a:lnTo>
                  <a:lnTo>
                    <a:pt x="10196" y="3372"/>
                  </a:lnTo>
                  <a:lnTo>
                    <a:pt x="10277" y="3233"/>
                  </a:lnTo>
                  <a:lnTo>
                    <a:pt x="10358" y="3117"/>
                  </a:lnTo>
                  <a:lnTo>
                    <a:pt x="10439" y="3024"/>
                  </a:lnTo>
                  <a:lnTo>
                    <a:pt x="10509" y="2943"/>
                  </a:lnTo>
                  <a:lnTo>
                    <a:pt x="10590" y="2897"/>
                  </a:lnTo>
                  <a:lnTo>
                    <a:pt x="10660" y="2862"/>
                  </a:lnTo>
                  <a:lnTo>
                    <a:pt x="10729" y="2862"/>
                  </a:lnTo>
                  <a:lnTo>
                    <a:pt x="10764" y="2874"/>
                  </a:lnTo>
                  <a:lnTo>
                    <a:pt x="10799" y="2885"/>
                  </a:lnTo>
                  <a:lnTo>
                    <a:pt x="10857" y="2943"/>
                  </a:lnTo>
                  <a:lnTo>
                    <a:pt x="10857" y="2943"/>
                  </a:lnTo>
                  <a:lnTo>
                    <a:pt x="10891" y="2989"/>
                  </a:lnTo>
                  <a:lnTo>
                    <a:pt x="10926" y="3036"/>
                  </a:lnTo>
                  <a:lnTo>
                    <a:pt x="10972" y="3175"/>
                  </a:lnTo>
                  <a:lnTo>
                    <a:pt x="11019" y="3360"/>
                  </a:lnTo>
                  <a:lnTo>
                    <a:pt x="11054" y="3569"/>
                  </a:lnTo>
                  <a:lnTo>
                    <a:pt x="11088" y="3812"/>
                  </a:lnTo>
                  <a:lnTo>
                    <a:pt x="11100" y="4090"/>
                  </a:lnTo>
                  <a:lnTo>
                    <a:pt x="11111" y="4380"/>
                  </a:lnTo>
                  <a:lnTo>
                    <a:pt x="11123" y="4704"/>
                  </a:lnTo>
                  <a:lnTo>
                    <a:pt x="11111" y="5411"/>
                  </a:lnTo>
                  <a:lnTo>
                    <a:pt x="11077" y="6176"/>
                  </a:lnTo>
                  <a:lnTo>
                    <a:pt x="11030" y="6964"/>
                  </a:lnTo>
                  <a:lnTo>
                    <a:pt x="10972" y="7775"/>
                  </a:lnTo>
                  <a:lnTo>
                    <a:pt x="10903" y="8574"/>
                  </a:lnTo>
                  <a:lnTo>
                    <a:pt x="10833" y="9350"/>
                  </a:lnTo>
                  <a:lnTo>
                    <a:pt x="10694" y="10694"/>
                  </a:lnTo>
                  <a:lnTo>
                    <a:pt x="10590" y="11633"/>
                  </a:lnTo>
                  <a:lnTo>
                    <a:pt x="10544" y="11992"/>
                  </a:lnTo>
                  <a:lnTo>
                    <a:pt x="31005" y="12224"/>
                  </a:lnTo>
                  <a:lnTo>
                    <a:pt x="31005" y="12224"/>
                  </a:lnTo>
                  <a:lnTo>
                    <a:pt x="31156" y="12293"/>
                  </a:lnTo>
                  <a:lnTo>
                    <a:pt x="31330" y="12386"/>
                  </a:lnTo>
                  <a:lnTo>
                    <a:pt x="31550" y="12513"/>
                  </a:lnTo>
                  <a:lnTo>
                    <a:pt x="31816" y="12687"/>
                  </a:lnTo>
                  <a:lnTo>
                    <a:pt x="32106" y="12919"/>
                  </a:lnTo>
                  <a:lnTo>
                    <a:pt x="32268" y="13058"/>
                  </a:lnTo>
                  <a:lnTo>
                    <a:pt x="32430" y="13209"/>
                  </a:lnTo>
                  <a:lnTo>
                    <a:pt x="32592" y="13371"/>
                  </a:lnTo>
                  <a:lnTo>
                    <a:pt x="32755" y="13545"/>
                  </a:lnTo>
                  <a:lnTo>
                    <a:pt x="32917" y="13742"/>
                  </a:lnTo>
                  <a:lnTo>
                    <a:pt x="33091" y="13950"/>
                  </a:lnTo>
                  <a:lnTo>
                    <a:pt x="33253" y="14170"/>
                  </a:lnTo>
                  <a:lnTo>
                    <a:pt x="33403" y="14414"/>
                  </a:lnTo>
                  <a:lnTo>
                    <a:pt x="33566" y="14680"/>
                  </a:lnTo>
                  <a:lnTo>
                    <a:pt x="33716" y="14958"/>
                  </a:lnTo>
                  <a:lnTo>
                    <a:pt x="33855" y="15248"/>
                  </a:lnTo>
                  <a:lnTo>
                    <a:pt x="33994" y="15561"/>
                  </a:lnTo>
                  <a:lnTo>
                    <a:pt x="34122" y="15897"/>
                  </a:lnTo>
                  <a:lnTo>
                    <a:pt x="34238" y="16256"/>
                  </a:lnTo>
                  <a:lnTo>
                    <a:pt x="34342" y="16627"/>
                  </a:lnTo>
                  <a:lnTo>
                    <a:pt x="34435" y="17020"/>
                  </a:lnTo>
                  <a:lnTo>
                    <a:pt x="34504" y="17438"/>
                  </a:lnTo>
                  <a:lnTo>
                    <a:pt x="34574" y="17878"/>
                  </a:lnTo>
                  <a:lnTo>
                    <a:pt x="34620" y="18341"/>
                  </a:lnTo>
                  <a:lnTo>
                    <a:pt x="34643" y="18816"/>
                  </a:lnTo>
                  <a:lnTo>
                    <a:pt x="34643" y="18816"/>
                  </a:lnTo>
                  <a:lnTo>
                    <a:pt x="34655" y="19349"/>
                  </a:lnTo>
                  <a:lnTo>
                    <a:pt x="34643" y="19894"/>
                  </a:lnTo>
                  <a:lnTo>
                    <a:pt x="34608" y="20473"/>
                  </a:lnTo>
                  <a:lnTo>
                    <a:pt x="34539" y="21087"/>
                  </a:lnTo>
                  <a:lnTo>
                    <a:pt x="34458" y="21713"/>
                  </a:lnTo>
                  <a:lnTo>
                    <a:pt x="34342" y="22385"/>
                  </a:lnTo>
                  <a:lnTo>
                    <a:pt x="34191" y="23069"/>
                  </a:lnTo>
                  <a:lnTo>
                    <a:pt x="34018" y="2378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2784150" y="4255375"/>
              <a:ext cx="934475" cy="260425"/>
            </a:xfrm>
            <a:custGeom>
              <a:rect b="b" l="l" r="r" t="t"/>
              <a:pathLst>
                <a:path extrusionOk="0" h="10417" w="37379">
                  <a:moveTo>
                    <a:pt x="70" y="1"/>
                  </a:moveTo>
                  <a:lnTo>
                    <a:pt x="47" y="313"/>
                  </a:lnTo>
                  <a:lnTo>
                    <a:pt x="24" y="649"/>
                  </a:lnTo>
                  <a:lnTo>
                    <a:pt x="12" y="985"/>
                  </a:lnTo>
                  <a:lnTo>
                    <a:pt x="1" y="1333"/>
                  </a:lnTo>
                  <a:lnTo>
                    <a:pt x="12" y="1727"/>
                  </a:lnTo>
                  <a:lnTo>
                    <a:pt x="24" y="2109"/>
                  </a:lnTo>
                  <a:lnTo>
                    <a:pt x="47" y="2480"/>
                  </a:lnTo>
                  <a:lnTo>
                    <a:pt x="82" y="2839"/>
                  </a:lnTo>
                  <a:lnTo>
                    <a:pt x="116" y="3187"/>
                  </a:lnTo>
                  <a:lnTo>
                    <a:pt x="163" y="3534"/>
                  </a:lnTo>
                  <a:lnTo>
                    <a:pt x="221" y="3859"/>
                  </a:lnTo>
                  <a:lnTo>
                    <a:pt x="290" y="4172"/>
                  </a:lnTo>
                  <a:lnTo>
                    <a:pt x="360" y="4484"/>
                  </a:lnTo>
                  <a:lnTo>
                    <a:pt x="441" y="4774"/>
                  </a:lnTo>
                  <a:lnTo>
                    <a:pt x="522" y="5064"/>
                  </a:lnTo>
                  <a:lnTo>
                    <a:pt x="615" y="5342"/>
                  </a:lnTo>
                  <a:lnTo>
                    <a:pt x="707" y="5608"/>
                  </a:lnTo>
                  <a:lnTo>
                    <a:pt x="812" y="5863"/>
                  </a:lnTo>
                  <a:lnTo>
                    <a:pt x="928" y="6118"/>
                  </a:lnTo>
                  <a:lnTo>
                    <a:pt x="1043" y="6350"/>
                  </a:lnTo>
                  <a:lnTo>
                    <a:pt x="1159" y="6582"/>
                  </a:lnTo>
                  <a:lnTo>
                    <a:pt x="1287" y="6802"/>
                  </a:lnTo>
                  <a:lnTo>
                    <a:pt x="1414" y="7022"/>
                  </a:lnTo>
                  <a:lnTo>
                    <a:pt x="1542" y="7219"/>
                  </a:lnTo>
                  <a:lnTo>
                    <a:pt x="1681" y="7416"/>
                  </a:lnTo>
                  <a:lnTo>
                    <a:pt x="1820" y="7613"/>
                  </a:lnTo>
                  <a:lnTo>
                    <a:pt x="1959" y="7787"/>
                  </a:lnTo>
                  <a:lnTo>
                    <a:pt x="2098" y="7960"/>
                  </a:lnTo>
                  <a:lnTo>
                    <a:pt x="2399" y="8285"/>
                  </a:lnTo>
                  <a:lnTo>
                    <a:pt x="2700" y="8574"/>
                  </a:lnTo>
                  <a:lnTo>
                    <a:pt x="3013" y="8841"/>
                  </a:lnTo>
                  <a:lnTo>
                    <a:pt x="3314" y="9073"/>
                  </a:lnTo>
                  <a:lnTo>
                    <a:pt x="3627" y="9293"/>
                  </a:lnTo>
                  <a:lnTo>
                    <a:pt x="3940" y="9478"/>
                  </a:lnTo>
                  <a:lnTo>
                    <a:pt x="4241" y="9652"/>
                  </a:lnTo>
                  <a:lnTo>
                    <a:pt x="4542" y="9791"/>
                  </a:lnTo>
                  <a:lnTo>
                    <a:pt x="4821" y="9918"/>
                  </a:lnTo>
                  <a:lnTo>
                    <a:pt x="5099" y="10034"/>
                  </a:lnTo>
                  <a:lnTo>
                    <a:pt x="5353" y="10127"/>
                  </a:lnTo>
                  <a:lnTo>
                    <a:pt x="5597" y="10196"/>
                  </a:lnTo>
                  <a:lnTo>
                    <a:pt x="5829" y="10254"/>
                  </a:lnTo>
                  <a:lnTo>
                    <a:pt x="6026" y="10312"/>
                  </a:lnTo>
                  <a:lnTo>
                    <a:pt x="6350" y="10370"/>
                  </a:lnTo>
                  <a:lnTo>
                    <a:pt x="6558" y="10405"/>
                  </a:lnTo>
                  <a:lnTo>
                    <a:pt x="6640" y="10417"/>
                  </a:lnTo>
                  <a:lnTo>
                    <a:pt x="28584" y="6582"/>
                  </a:lnTo>
                  <a:lnTo>
                    <a:pt x="28711" y="6628"/>
                  </a:lnTo>
                  <a:lnTo>
                    <a:pt x="29059" y="6721"/>
                  </a:lnTo>
                  <a:lnTo>
                    <a:pt x="29604" y="6871"/>
                  </a:lnTo>
                  <a:lnTo>
                    <a:pt x="30310" y="7033"/>
                  </a:lnTo>
                  <a:lnTo>
                    <a:pt x="30716" y="7115"/>
                  </a:lnTo>
                  <a:lnTo>
                    <a:pt x="31156" y="7196"/>
                  </a:lnTo>
                  <a:lnTo>
                    <a:pt x="31608" y="7265"/>
                  </a:lnTo>
                  <a:lnTo>
                    <a:pt x="32083" y="7335"/>
                  </a:lnTo>
                  <a:lnTo>
                    <a:pt x="32570" y="7393"/>
                  </a:lnTo>
                  <a:lnTo>
                    <a:pt x="33068" y="7439"/>
                  </a:lnTo>
                  <a:lnTo>
                    <a:pt x="33578" y="7462"/>
                  </a:lnTo>
                  <a:lnTo>
                    <a:pt x="34088" y="7474"/>
                  </a:lnTo>
                  <a:lnTo>
                    <a:pt x="34551" y="7462"/>
                  </a:lnTo>
                  <a:lnTo>
                    <a:pt x="35003" y="7439"/>
                  </a:lnTo>
                  <a:lnTo>
                    <a:pt x="35455" y="7393"/>
                  </a:lnTo>
                  <a:lnTo>
                    <a:pt x="35895" y="7312"/>
                  </a:lnTo>
                  <a:lnTo>
                    <a:pt x="36266" y="7242"/>
                  </a:lnTo>
                  <a:lnTo>
                    <a:pt x="36637" y="7149"/>
                  </a:lnTo>
                  <a:lnTo>
                    <a:pt x="37007" y="7033"/>
                  </a:lnTo>
                  <a:lnTo>
                    <a:pt x="37378" y="6918"/>
                  </a:lnTo>
                  <a:lnTo>
                    <a:pt x="36787" y="6825"/>
                  </a:lnTo>
                  <a:lnTo>
                    <a:pt x="36219" y="6732"/>
                  </a:lnTo>
                  <a:lnTo>
                    <a:pt x="35686" y="6628"/>
                  </a:lnTo>
                  <a:lnTo>
                    <a:pt x="35165" y="6524"/>
                  </a:lnTo>
                  <a:lnTo>
                    <a:pt x="34667" y="6408"/>
                  </a:lnTo>
                  <a:lnTo>
                    <a:pt x="34180" y="6280"/>
                  </a:lnTo>
                  <a:lnTo>
                    <a:pt x="33728" y="6164"/>
                  </a:lnTo>
                  <a:lnTo>
                    <a:pt x="33300" y="6037"/>
                  </a:lnTo>
                  <a:lnTo>
                    <a:pt x="32883" y="5898"/>
                  </a:lnTo>
                  <a:lnTo>
                    <a:pt x="32489" y="5771"/>
                  </a:lnTo>
                  <a:lnTo>
                    <a:pt x="32118" y="5631"/>
                  </a:lnTo>
                  <a:lnTo>
                    <a:pt x="31759" y="5492"/>
                  </a:lnTo>
                  <a:lnTo>
                    <a:pt x="31423" y="5365"/>
                  </a:lnTo>
                  <a:lnTo>
                    <a:pt x="31110" y="5226"/>
                  </a:lnTo>
                  <a:lnTo>
                    <a:pt x="30542" y="4959"/>
                  </a:lnTo>
                  <a:lnTo>
                    <a:pt x="30055" y="4705"/>
                  </a:lnTo>
                  <a:lnTo>
                    <a:pt x="29627" y="4461"/>
                  </a:lnTo>
                  <a:lnTo>
                    <a:pt x="29279" y="4241"/>
                  </a:lnTo>
                  <a:lnTo>
                    <a:pt x="28990" y="4056"/>
                  </a:lnTo>
                  <a:lnTo>
                    <a:pt x="28781" y="3894"/>
                  </a:lnTo>
                  <a:lnTo>
                    <a:pt x="28630" y="3778"/>
                  </a:lnTo>
                  <a:lnTo>
                    <a:pt x="28503" y="3673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ED90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2784150" y="4255375"/>
              <a:ext cx="934475" cy="260425"/>
            </a:xfrm>
            <a:custGeom>
              <a:rect b="b" l="l" r="r" t="t"/>
              <a:pathLst>
                <a:path extrusionOk="0" fill="none" h="10417" w="37379">
                  <a:moveTo>
                    <a:pt x="70" y="1"/>
                  </a:moveTo>
                  <a:lnTo>
                    <a:pt x="70" y="1"/>
                  </a:lnTo>
                  <a:lnTo>
                    <a:pt x="70" y="1"/>
                  </a:lnTo>
                  <a:lnTo>
                    <a:pt x="47" y="313"/>
                  </a:lnTo>
                  <a:lnTo>
                    <a:pt x="24" y="649"/>
                  </a:lnTo>
                  <a:lnTo>
                    <a:pt x="12" y="985"/>
                  </a:lnTo>
                  <a:lnTo>
                    <a:pt x="1" y="1333"/>
                  </a:lnTo>
                  <a:lnTo>
                    <a:pt x="1" y="1333"/>
                  </a:lnTo>
                  <a:lnTo>
                    <a:pt x="12" y="1727"/>
                  </a:lnTo>
                  <a:lnTo>
                    <a:pt x="24" y="2109"/>
                  </a:lnTo>
                  <a:lnTo>
                    <a:pt x="47" y="2480"/>
                  </a:lnTo>
                  <a:lnTo>
                    <a:pt x="82" y="2839"/>
                  </a:lnTo>
                  <a:lnTo>
                    <a:pt x="116" y="3187"/>
                  </a:lnTo>
                  <a:lnTo>
                    <a:pt x="163" y="3534"/>
                  </a:lnTo>
                  <a:lnTo>
                    <a:pt x="221" y="3859"/>
                  </a:lnTo>
                  <a:lnTo>
                    <a:pt x="290" y="4172"/>
                  </a:lnTo>
                  <a:lnTo>
                    <a:pt x="360" y="4484"/>
                  </a:lnTo>
                  <a:lnTo>
                    <a:pt x="441" y="4774"/>
                  </a:lnTo>
                  <a:lnTo>
                    <a:pt x="522" y="5064"/>
                  </a:lnTo>
                  <a:lnTo>
                    <a:pt x="615" y="5342"/>
                  </a:lnTo>
                  <a:lnTo>
                    <a:pt x="707" y="5608"/>
                  </a:lnTo>
                  <a:lnTo>
                    <a:pt x="812" y="5863"/>
                  </a:lnTo>
                  <a:lnTo>
                    <a:pt x="928" y="6118"/>
                  </a:lnTo>
                  <a:lnTo>
                    <a:pt x="1043" y="6350"/>
                  </a:lnTo>
                  <a:lnTo>
                    <a:pt x="1159" y="6582"/>
                  </a:lnTo>
                  <a:lnTo>
                    <a:pt x="1287" y="6802"/>
                  </a:lnTo>
                  <a:lnTo>
                    <a:pt x="1414" y="7022"/>
                  </a:lnTo>
                  <a:lnTo>
                    <a:pt x="1542" y="7219"/>
                  </a:lnTo>
                  <a:lnTo>
                    <a:pt x="1681" y="7416"/>
                  </a:lnTo>
                  <a:lnTo>
                    <a:pt x="1820" y="7613"/>
                  </a:lnTo>
                  <a:lnTo>
                    <a:pt x="1959" y="7787"/>
                  </a:lnTo>
                  <a:lnTo>
                    <a:pt x="2098" y="7960"/>
                  </a:lnTo>
                  <a:lnTo>
                    <a:pt x="2399" y="8285"/>
                  </a:lnTo>
                  <a:lnTo>
                    <a:pt x="2700" y="8574"/>
                  </a:lnTo>
                  <a:lnTo>
                    <a:pt x="3013" y="8841"/>
                  </a:lnTo>
                  <a:lnTo>
                    <a:pt x="3314" y="9073"/>
                  </a:lnTo>
                  <a:lnTo>
                    <a:pt x="3627" y="9293"/>
                  </a:lnTo>
                  <a:lnTo>
                    <a:pt x="3940" y="9478"/>
                  </a:lnTo>
                  <a:lnTo>
                    <a:pt x="4241" y="9652"/>
                  </a:lnTo>
                  <a:lnTo>
                    <a:pt x="4542" y="9791"/>
                  </a:lnTo>
                  <a:lnTo>
                    <a:pt x="4821" y="9918"/>
                  </a:lnTo>
                  <a:lnTo>
                    <a:pt x="5099" y="10034"/>
                  </a:lnTo>
                  <a:lnTo>
                    <a:pt x="5353" y="10127"/>
                  </a:lnTo>
                  <a:lnTo>
                    <a:pt x="5597" y="10196"/>
                  </a:lnTo>
                  <a:lnTo>
                    <a:pt x="5829" y="10254"/>
                  </a:lnTo>
                  <a:lnTo>
                    <a:pt x="6026" y="10312"/>
                  </a:lnTo>
                  <a:lnTo>
                    <a:pt x="6350" y="10370"/>
                  </a:lnTo>
                  <a:lnTo>
                    <a:pt x="6558" y="10405"/>
                  </a:lnTo>
                  <a:lnTo>
                    <a:pt x="6640" y="10417"/>
                  </a:lnTo>
                  <a:lnTo>
                    <a:pt x="28584" y="6582"/>
                  </a:lnTo>
                  <a:lnTo>
                    <a:pt x="28584" y="6582"/>
                  </a:lnTo>
                  <a:lnTo>
                    <a:pt x="28711" y="6628"/>
                  </a:lnTo>
                  <a:lnTo>
                    <a:pt x="29059" y="6721"/>
                  </a:lnTo>
                  <a:lnTo>
                    <a:pt x="29604" y="6871"/>
                  </a:lnTo>
                  <a:lnTo>
                    <a:pt x="30310" y="7033"/>
                  </a:lnTo>
                  <a:lnTo>
                    <a:pt x="30716" y="7115"/>
                  </a:lnTo>
                  <a:lnTo>
                    <a:pt x="31156" y="7196"/>
                  </a:lnTo>
                  <a:lnTo>
                    <a:pt x="31608" y="7265"/>
                  </a:lnTo>
                  <a:lnTo>
                    <a:pt x="32083" y="7335"/>
                  </a:lnTo>
                  <a:lnTo>
                    <a:pt x="32570" y="7393"/>
                  </a:lnTo>
                  <a:lnTo>
                    <a:pt x="33068" y="7439"/>
                  </a:lnTo>
                  <a:lnTo>
                    <a:pt x="33578" y="7462"/>
                  </a:lnTo>
                  <a:lnTo>
                    <a:pt x="34088" y="7474"/>
                  </a:lnTo>
                  <a:lnTo>
                    <a:pt x="34088" y="7474"/>
                  </a:lnTo>
                  <a:lnTo>
                    <a:pt x="34551" y="7462"/>
                  </a:lnTo>
                  <a:lnTo>
                    <a:pt x="35003" y="7439"/>
                  </a:lnTo>
                  <a:lnTo>
                    <a:pt x="35455" y="7393"/>
                  </a:lnTo>
                  <a:lnTo>
                    <a:pt x="35895" y="7312"/>
                  </a:lnTo>
                  <a:lnTo>
                    <a:pt x="35895" y="7312"/>
                  </a:lnTo>
                  <a:lnTo>
                    <a:pt x="36266" y="7242"/>
                  </a:lnTo>
                  <a:lnTo>
                    <a:pt x="36637" y="7149"/>
                  </a:lnTo>
                  <a:lnTo>
                    <a:pt x="37007" y="7033"/>
                  </a:lnTo>
                  <a:lnTo>
                    <a:pt x="37378" y="6918"/>
                  </a:lnTo>
                  <a:lnTo>
                    <a:pt x="37378" y="6918"/>
                  </a:lnTo>
                  <a:lnTo>
                    <a:pt x="36787" y="6825"/>
                  </a:lnTo>
                  <a:lnTo>
                    <a:pt x="36219" y="6732"/>
                  </a:lnTo>
                  <a:lnTo>
                    <a:pt x="35686" y="6628"/>
                  </a:lnTo>
                  <a:lnTo>
                    <a:pt x="35165" y="6524"/>
                  </a:lnTo>
                  <a:lnTo>
                    <a:pt x="34667" y="6408"/>
                  </a:lnTo>
                  <a:lnTo>
                    <a:pt x="34180" y="6280"/>
                  </a:lnTo>
                  <a:lnTo>
                    <a:pt x="33728" y="6164"/>
                  </a:lnTo>
                  <a:lnTo>
                    <a:pt x="33300" y="6037"/>
                  </a:lnTo>
                  <a:lnTo>
                    <a:pt x="32883" y="5898"/>
                  </a:lnTo>
                  <a:lnTo>
                    <a:pt x="32489" y="5771"/>
                  </a:lnTo>
                  <a:lnTo>
                    <a:pt x="32118" y="5631"/>
                  </a:lnTo>
                  <a:lnTo>
                    <a:pt x="31759" y="5492"/>
                  </a:lnTo>
                  <a:lnTo>
                    <a:pt x="31423" y="5365"/>
                  </a:lnTo>
                  <a:lnTo>
                    <a:pt x="31110" y="5226"/>
                  </a:lnTo>
                  <a:lnTo>
                    <a:pt x="30542" y="4959"/>
                  </a:lnTo>
                  <a:lnTo>
                    <a:pt x="30055" y="4705"/>
                  </a:lnTo>
                  <a:lnTo>
                    <a:pt x="29627" y="4461"/>
                  </a:lnTo>
                  <a:lnTo>
                    <a:pt x="29279" y="4241"/>
                  </a:lnTo>
                  <a:lnTo>
                    <a:pt x="28990" y="4056"/>
                  </a:lnTo>
                  <a:lnTo>
                    <a:pt x="28781" y="3894"/>
                  </a:lnTo>
                  <a:lnTo>
                    <a:pt x="28630" y="3778"/>
                  </a:lnTo>
                  <a:lnTo>
                    <a:pt x="28503" y="3673"/>
                  </a:lnTo>
                  <a:lnTo>
                    <a:pt x="7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4177975" y="4175425"/>
              <a:ext cx="691150" cy="346750"/>
            </a:xfrm>
            <a:custGeom>
              <a:rect b="b" l="l" r="r" t="t"/>
              <a:pathLst>
                <a:path extrusionOk="0" h="13870" w="27646">
                  <a:moveTo>
                    <a:pt x="4299" y="1"/>
                  </a:moveTo>
                  <a:lnTo>
                    <a:pt x="4230" y="325"/>
                  </a:lnTo>
                  <a:lnTo>
                    <a:pt x="4149" y="626"/>
                  </a:lnTo>
                  <a:lnTo>
                    <a:pt x="4045" y="916"/>
                  </a:lnTo>
                  <a:lnTo>
                    <a:pt x="3940" y="1183"/>
                  </a:lnTo>
                  <a:lnTo>
                    <a:pt x="3813" y="1437"/>
                  </a:lnTo>
                  <a:lnTo>
                    <a:pt x="3674" y="1669"/>
                  </a:lnTo>
                  <a:lnTo>
                    <a:pt x="3523" y="1889"/>
                  </a:lnTo>
                  <a:lnTo>
                    <a:pt x="3361" y="2086"/>
                  </a:lnTo>
                  <a:lnTo>
                    <a:pt x="3199" y="2283"/>
                  </a:lnTo>
                  <a:lnTo>
                    <a:pt x="3025" y="2457"/>
                  </a:lnTo>
                  <a:lnTo>
                    <a:pt x="2851" y="2619"/>
                  </a:lnTo>
                  <a:lnTo>
                    <a:pt x="2666" y="2758"/>
                  </a:lnTo>
                  <a:lnTo>
                    <a:pt x="2480" y="2897"/>
                  </a:lnTo>
                  <a:lnTo>
                    <a:pt x="2295" y="3025"/>
                  </a:lnTo>
                  <a:lnTo>
                    <a:pt x="2098" y="3129"/>
                  </a:lnTo>
                  <a:lnTo>
                    <a:pt x="1913" y="3233"/>
                  </a:lnTo>
                  <a:lnTo>
                    <a:pt x="1727" y="3326"/>
                  </a:lnTo>
                  <a:lnTo>
                    <a:pt x="1542" y="3407"/>
                  </a:lnTo>
                  <a:lnTo>
                    <a:pt x="1194" y="3535"/>
                  </a:lnTo>
                  <a:lnTo>
                    <a:pt x="870" y="3639"/>
                  </a:lnTo>
                  <a:lnTo>
                    <a:pt x="580" y="3708"/>
                  </a:lnTo>
                  <a:lnTo>
                    <a:pt x="337" y="3766"/>
                  </a:lnTo>
                  <a:lnTo>
                    <a:pt x="152" y="3789"/>
                  </a:lnTo>
                  <a:lnTo>
                    <a:pt x="1" y="3813"/>
                  </a:lnTo>
                  <a:lnTo>
                    <a:pt x="21957" y="13870"/>
                  </a:lnTo>
                  <a:lnTo>
                    <a:pt x="22073" y="13870"/>
                  </a:lnTo>
                  <a:lnTo>
                    <a:pt x="22235" y="13858"/>
                  </a:lnTo>
                  <a:lnTo>
                    <a:pt x="22455" y="13823"/>
                  </a:lnTo>
                  <a:lnTo>
                    <a:pt x="22722" y="13777"/>
                  </a:lnTo>
                  <a:lnTo>
                    <a:pt x="23034" y="13696"/>
                  </a:lnTo>
                  <a:lnTo>
                    <a:pt x="23208" y="13649"/>
                  </a:lnTo>
                  <a:lnTo>
                    <a:pt x="23382" y="13580"/>
                  </a:lnTo>
                  <a:lnTo>
                    <a:pt x="23567" y="13510"/>
                  </a:lnTo>
                  <a:lnTo>
                    <a:pt x="23764" y="13429"/>
                  </a:lnTo>
                  <a:lnTo>
                    <a:pt x="23950" y="13325"/>
                  </a:lnTo>
                  <a:lnTo>
                    <a:pt x="24158" y="13221"/>
                  </a:lnTo>
                  <a:lnTo>
                    <a:pt x="24355" y="13093"/>
                  </a:lnTo>
                  <a:lnTo>
                    <a:pt x="24552" y="12954"/>
                  </a:lnTo>
                  <a:lnTo>
                    <a:pt x="24761" y="12804"/>
                  </a:lnTo>
                  <a:lnTo>
                    <a:pt x="24958" y="12641"/>
                  </a:lnTo>
                  <a:lnTo>
                    <a:pt x="25166" y="12444"/>
                  </a:lnTo>
                  <a:lnTo>
                    <a:pt x="25363" y="12247"/>
                  </a:lnTo>
                  <a:lnTo>
                    <a:pt x="25560" y="12016"/>
                  </a:lnTo>
                  <a:lnTo>
                    <a:pt x="25746" y="11772"/>
                  </a:lnTo>
                  <a:lnTo>
                    <a:pt x="25931" y="11506"/>
                  </a:lnTo>
                  <a:lnTo>
                    <a:pt x="26116" y="11228"/>
                  </a:lnTo>
                  <a:lnTo>
                    <a:pt x="26290" y="10915"/>
                  </a:lnTo>
                  <a:lnTo>
                    <a:pt x="26452" y="10591"/>
                  </a:lnTo>
                  <a:lnTo>
                    <a:pt x="26603" y="10231"/>
                  </a:lnTo>
                  <a:lnTo>
                    <a:pt x="26754" y="9849"/>
                  </a:lnTo>
                  <a:lnTo>
                    <a:pt x="26893" y="9444"/>
                  </a:lnTo>
                  <a:lnTo>
                    <a:pt x="27009" y="9015"/>
                  </a:lnTo>
                  <a:lnTo>
                    <a:pt x="27171" y="8378"/>
                  </a:lnTo>
                  <a:lnTo>
                    <a:pt x="27298" y="7764"/>
                  </a:lnTo>
                  <a:lnTo>
                    <a:pt x="27414" y="7173"/>
                  </a:lnTo>
                  <a:lnTo>
                    <a:pt x="27495" y="6593"/>
                  </a:lnTo>
                  <a:lnTo>
                    <a:pt x="27565" y="6049"/>
                  </a:lnTo>
                  <a:lnTo>
                    <a:pt x="27611" y="5516"/>
                  </a:lnTo>
                  <a:lnTo>
                    <a:pt x="27634" y="5006"/>
                  </a:lnTo>
                  <a:lnTo>
                    <a:pt x="27646" y="4519"/>
                  </a:lnTo>
                  <a:lnTo>
                    <a:pt x="27634" y="4044"/>
                  </a:lnTo>
                  <a:lnTo>
                    <a:pt x="23857" y="3407"/>
                  </a:lnTo>
                  <a:lnTo>
                    <a:pt x="18771" y="2527"/>
                  </a:lnTo>
                  <a:lnTo>
                    <a:pt x="12282" y="1391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rgbClr val="ED90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4177975" y="4175425"/>
              <a:ext cx="691150" cy="346750"/>
            </a:xfrm>
            <a:custGeom>
              <a:rect b="b" l="l" r="r" t="t"/>
              <a:pathLst>
                <a:path extrusionOk="0" fill="none" h="13870" w="27646">
                  <a:moveTo>
                    <a:pt x="4299" y="1"/>
                  </a:moveTo>
                  <a:lnTo>
                    <a:pt x="4299" y="1"/>
                  </a:lnTo>
                  <a:lnTo>
                    <a:pt x="4230" y="325"/>
                  </a:lnTo>
                  <a:lnTo>
                    <a:pt x="4149" y="626"/>
                  </a:lnTo>
                  <a:lnTo>
                    <a:pt x="4045" y="916"/>
                  </a:lnTo>
                  <a:lnTo>
                    <a:pt x="3940" y="1183"/>
                  </a:lnTo>
                  <a:lnTo>
                    <a:pt x="3813" y="1437"/>
                  </a:lnTo>
                  <a:lnTo>
                    <a:pt x="3674" y="1669"/>
                  </a:lnTo>
                  <a:lnTo>
                    <a:pt x="3523" y="1889"/>
                  </a:lnTo>
                  <a:lnTo>
                    <a:pt x="3361" y="2086"/>
                  </a:lnTo>
                  <a:lnTo>
                    <a:pt x="3199" y="2283"/>
                  </a:lnTo>
                  <a:lnTo>
                    <a:pt x="3025" y="2457"/>
                  </a:lnTo>
                  <a:lnTo>
                    <a:pt x="2851" y="2619"/>
                  </a:lnTo>
                  <a:lnTo>
                    <a:pt x="2666" y="2758"/>
                  </a:lnTo>
                  <a:lnTo>
                    <a:pt x="2480" y="2897"/>
                  </a:lnTo>
                  <a:lnTo>
                    <a:pt x="2295" y="3025"/>
                  </a:lnTo>
                  <a:lnTo>
                    <a:pt x="2098" y="3129"/>
                  </a:lnTo>
                  <a:lnTo>
                    <a:pt x="1913" y="3233"/>
                  </a:lnTo>
                  <a:lnTo>
                    <a:pt x="1727" y="3326"/>
                  </a:lnTo>
                  <a:lnTo>
                    <a:pt x="1542" y="3407"/>
                  </a:lnTo>
                  <a:lnTo>
                    <a:pt x="1194" y="3535"/>
                  </a:lnTo>
                  <a:lnTo>
                    <a:pt x="870" y="3639"/>
                  </a:lnTo>
                  <a:lnTo>
                    <a:pt x="580" y="3708"/>
                  </a:lnTo>
                  <a:lnTo>
                    <a:pt x="337" y="3766"/>
                  </a:lnTo>
                  <a:lnTo>
                    <a:pt x="152" y="3789"/>
                  </a:lnTo>
                  <a:lnTo>
                    <a:pt x="1" y="3813"/>
                  </a:lnTo>
                  <a:lnTo>
                    <a:pt x="21957" y="13870"/>
                  </a:lnTo>
                  <a:lnTo>
                    <a:pt x="21957" y="13870"/>
                  </a:lnTo>
                  <a:lnTo>
                    <a:pt x="21980" y="13870"/>
                  </a:lnTo>
                  <a:lnTo>
                    <a:pt x="21980" y="13870"/>
                  </a:lnTo>
                  <a:lnTo>
                    <a:pt x="22073" y="13870"/>
                  </a:lnTo>
                  <a:lnTo>
                    <a:pt x="22235" y="13858"/>
                  </a:lnTo>
                  <a:lnTo>
                    <a:pt x="22455" y="13823"/>
                  </a:lnTo>
                  <a:lnTo>
                    <a:pt x="22722" y="13777"/>
                  </a:lnTo>
                  <a:lnTo>
                    <a:pt x="23034" y="13696"/>
                  </a:lnTo>
                  <a:lnTo>
                    <a:pt x="23208" y="13649"/>
                  </a:lnTo>
                  <a:lnTo>
                    <a:pt x="23382" y="13580"/>
                  </a:lnTo>
                  <a:lnTo>
                    <a:pt x="23567" y="13510"/>
                  </a:lnTo>
                  <a:lnTo>
                    <a:pt x="23764" y="13429"/>
                  </a:lnTo>
                  <a:lnTo>
                    <a:pt x="23950" y="13325"/>
                  </a:lnTo>
                  <a:lnTo>
                    <a:pt x="24158" y="13221"/>
                  </a:lnTo>
                  <a:lnTo>
                    <a:pt x="24355" y="13093"/>
                  </a:lnTo>
                  <a:lnTo>
                    <a:pt x="24552" y="12954"/>
                  </a:lnTo>
                  <a:lnTo>
                    <a:pt x="24761" y="12804"/>
                  </a:lnTo>
                  <a:lnTo>
                    <a:pt x="24958" y="12641"/>
                  </a:lnTo>
                  <a:lnTo>
                    <a:pt x="25166" y="12444"/>
                  </a:lnTo>
                  <a:lnTo>
                    <a:pt x="25363" y="12247"/>
                  </a:lnTo>
                  <a:lnTo>
                    <a:pt x="25560" y="12016"/>
                  </a:lnTo>
                  <a:lnTo>
                    <a:pt x="25746" y="11772"/>
                  </a:lnTo>
                  <a:lnTo>
                    <a:pt x="25931" y="11506"/>
                  </a:lnTo>
                  <a:lnTo>
                    <a:pt x="26116" y="11228"/>
                  </a:lnTo>
                  <a:lnTo>
                    <a:pt x="26290" y="10915"/>
                  </a:lnTo>
                  <a:lnTo>
                    <a:pt x="26452" y="10591"/>
                  </a:lnTo>
                  <a:lnTo>
                    <a:pt x="26603" y="10231"/>
                  </a:lnTo>
                  <a:lnTo>
                    <a:pt x="26754" y="9849"/>
                  </a:lnTo>
                  <a:lnTo>
                    <a:pt x="26893" y="9444"/>
                  </a:lnTo>
                  <a:lnTo>
                    <a:pt x="27009" y="9015"/>
                  </a:lnTo>
                  <a:lnTo>
                    <a:pt x="27009" y="9015"/>
                  </a:lnTo>
                  <a:lnTo>
                    <a:pt x="27171" y="8378"/>
                  </a:lnTo>
                  <a:lnTo>
                    <a:pt x="27298" y="7764"/>
                  </a:lnTo>
                  <a:lnTo>
                    <a:pt x="27414" y="7173"/>
                  </a:lnTo>
                  <a:lnTo>
                    <a:pt x="27495" y="6593"/>
                  </a:lnTo>
                  <a:lnTo>
                    <a:pt x="27565" y="6049"/>
                  </a:lnTo>
                  <a:lnTo>
                    <a:pt x="27611" y="5516"/>
                  </a:lnTo>
                  <a:lnTo>
                    <a:pt x="27634" y="5006"/>
                  </a:lnTo>
                  <a:lnTo>
                    <a:pt x="27646" y="4519"/>
                  </a:lnTo>
                  <a:lnTo>
                    <a:pt x="27646" y="4519"/>
                  </a:lnTo>
                  <a:lnTo>
                    <a:pt x="27634" y="4044"/>
                  </a:lnTo>
                  <a:lnTo>
                    <a:pt x="27634" y="4044"/>
                  </a:lnTo>
                  <a:lnTo>
                    <a:pt x="27634" y="4044"/>
                  </a:lnTo>
                  <a:lnTo>
                    <a:pt x="23857" y="3407"/>
                  </a:lnTo>
                  <a:lnTo>
                    <a:pt x="18771" y="2527"/>
                  </a:lnTo>
                  <a:lnTo>
                    <a:pt x="12282" y="1391"/>
                  </a:lnTo>
                  <a:lnTo>
                    <a:pt x="429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3524225" y="2451675"/>
              <a:ext cx="32750" cy="126025"/>
            </a:xfrm>
            <a:custGeom>
              <a:rect b="b" l="l" r="r" t="t"/>
              <a:pathLst>
                <a:path extrusionOk="0" h="5041" w="1310">
                  <a:moveTo>
                    <a:pt x="93" y="2109"/>
                  </a:moveTo>
                  <a:lnTo>
                    <a:pt x="93" y="2109"/>
                  </a:lnTo>
                  <a:lnTo>
                    <a:pt x="163" y="2480"/>
                  </a:lnTo>
                  <a:lnTo>
                    <a:pt x="256" y="2862"/>
                  </a:lnTo>
                  <a:lnTo>
                    <a:pt x="360" y="3256"/>
                  </a:lnTo>
                  <a:lnTo>
                    <a:pt x="476" y="3662"/>
                  </a:lnTo>
                  <a:lnTo>
                    <a:pt x="476" y="3662"/>
                  </a:lnTo>
                  <a:lnTo>
                    <a:pt x="545" y="3859"/>
                  </a:lnTo>
                  <a:lnTo>
                    <a:pt x="626" y="4056"/>
                  </a:lnTo>
                  <a:lnTo>
                    <a:pt x="719" y="4241"/>
                  </a:lnTo>
                  <a:lnTo>
                    <a:pt x="823" y="4415"/>
                  </a:lnTo>
                  <a:lnTo>
                    <a:pt x="939" y="4577"/>
                  </a:lnTo>
                  <a:lnTo>
                    <a:pt x="1055" y="4739"/>
                  </a:lnTo>
                  <a:lnTo>
                    <a:pt x="1182" y="4890"/>
                  </a:lnTo>
                  <a:lnTo>
                    <a:pt x="1310" y="5041"/>
                  </a:lnTo>
                  <a:lnTo>
                    <a:pt x="1310" y="5041"/>
                  </a:lnTo>
                  <a:lnTo>
                    <a:pt x="1182" y="4890"/>
                  </a:lnTo>
                  <a:lnTo>
                    <a:pt x="1055" y="4739"/>
                  </a:lnTo>
                  <a:lnTo>
                    <a:pt x="939" y="4577"/>
                  </a:lnTo>
                  <a:lnTo>
                    <a:pt x="823" y="4415"/>
                  </a:lnTo>
                  <a:lnTo>
                    <a:pt x="719" y="4241"/>
                  </a:lnTo>
                  <a:lnTo>
                    <a:pt x="626" y="4056"/>
                  </a:lnTo>
                  <a:lnTo>
                    <a:pt x="545" y="3859"/>
                  </a:lnTo>
                  <a:lnTo>
                    <a:pt x="476" y="3662"/>
                  </a:lnTo>
                  <a:lnTo>
                    <a:pt x="476" y="3662"/>
                  </a:lnTo>
                  <a:lnTo>
                    <a:pt x="360" y="3256"/>
                  </a:lnTo>
                  <a:lnTo>
                    <a:pt x="256" y="2862"/>
                  </a:lnTo>
                  <a:lnTo>
                    <a:pt x="163" y="2480"/>
                  </a:lnTo>
                  <a:lnTo>
                    <a:pt x="93" y="210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5F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3526550" y="2504400"/>
              <a:ext cx="30425" cy="73300"/>
            </a:xfrm>
            <a:custGeom>
              <a:rect b="b" l="l" r="r" t="t"/>
              <a:pathLst>
                <a:path extrusionOk="0" fill="none" h="2932" w="1217">
                  <a:moveTo>
                    <a:pt x="0" y="0"/>
                  </a:moveTo>
                  <a:lnTo>
                    <a:pt x="0" y="0"/>
                  </a:lnTo>
                  <a:lnTo>
                    <a:pt x="70" y="371"/>
                  </a:lnTo>
                  <a:lnTo>
                    <a:pt x="163" y="753"/>
                  </a:lnTo>
                  <a:lnTo>
                    <a:pt x="267" y="1147"/>
                  </a:lnTo>
                  <a:lnTo>
                    <a:pt x="383" y="1553"/>
                  </a:lnTo>
                  <a:lnTo>
                    <a:pt x="383" y="1553"/>
                  </a:lnTo>
                  <a:lnTo>
                    <a:pt x="452" y="1750"/>
                  </a:lnTo>
                  <a:lnTo>
                    <a:pt x="533" y="1947"/>
                  </a:lnTo>
                  <a:lnTo>
                    <a:pt x="626" y="2132"/>
                  </a:lnTo>
                  <a:lnTo>
                    <a:pt x="730" y="2306"/>
                  </a:lnTo>
                  <a:lnTo>
                    <a:pt x="846" y="2468"/>
                  </a:lnTo>
                  <a:lnTo>
                    <a:pt x="962" y="2630"/>
                  </a:lnTo>
                  <a:lnTo>
                    <a:pt x="1089" y="2781"/>
                  </a:lnTo>
                  <a:lnTo>
                    <a:pt x="1217" y="2932"/>
                  </a:lnTo>
                  <a:lnTo>
                    <a:pt x="1217" y="2932"/>
                  </a:lnTo>
                  <a:lnTo>
                    <a:pt x="1089" y="2781"/>
                  </a:lnTo>
                  <a:lnTo>
                    <a:pt x="962" y="2630"/>
                  </a:lnTo>
                  <a:lnTo>
                    <a:pt x="846" y="2468"/>
                  </a:lnTo>
                  <a:lnTo>
                    <a:pt x="730" y="2306"/>
                  </a:lnTo>
                  <a:lnTo>
                    <a:pt x="626" y="2132"/>
                  </a:lnTo>
                  <a:lnTo>
                    <a:pt x="533" y="1947"/>
                  </a:lnTo>
                  <a:lnTo>
                    <a:pt x="452" y="1750"/>
                  </a:lnTo>
                  <a:lnTo>
                    <a:pt x="383" y="1553"/>
                  </a:lnTo>
                  <a:lnTo>
                    <a:pt x="383" y="1553"/>
                  </a:lnTo>
                  <a:lnTo>
                    <a:pt x="267" y="1147"/>
                  </a:lnTo>
                  <a:lnTo>
                    <a:pt x="163" y="753"/>
                  </a:lnTo>
                  <a:lnTo>
                    <a:pt x="70" y="37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3524225" y="2451675"/>
              <a:ext cx="25" cy="325"/>
            </a:xfrm>
            <a:custGeom>
              <a:rect b="b" l="l" r="r" t="t"/>
              <a:pathLst>
                <a:path extrusionOk="0" fill="none" h="13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3523350" y="2447325"/>
              <a:ext cx="124000" cy="170925"/>
            </a:xfrm>
            <a:custGeom>
              <a:rect b="b" l="l" r="r" t="t"/>
              <a:pathLst>
                <a:path extrusionOk="0" h="6837" w="4960">
                  <a:moveTo>
                    <a:pt x="1472" y="1"/>
                  </a:moveTo>
                  <a:lnTo>
                    <a:pt x="1102" y="24"/>
                  </a:lnTo>
                  <a:lnTo>
                    <a:pt x="731" y="59"/>
                  </a:lnTo>
                  <a:lnTo>
                    <a:pt x="372" y="105"/>
                  </a:lnTo>
                  <a:lnTo>
                    <a:pt x="36" y="175"/>
                  </a:lnTo>
                  <a:lnTo>
                    <a:pt x="36" y="186"/>
                  </a:lnTo>
                  <a:lnTo>
                    <a:pt x="12" y="418"/>
                  </a:lnTo>
                  <a:lnTo>
                    <a:pt x="1" y="661"/>
                  </a:lnTo>
                  <a:lnTo>
                    <a:pt x="1" y="905"/>
                  </a:lnTo>
                  <a:lnTo>
                    <a:pt x="1" y="1171"/>
                  </a:lnTo>
                  <a:lnTo>
                    <a:pt x="12" y="1437"/>
                  </a:lnTo>
                  <a:lnTo>
                    <a:pt x="47" y="1704"/>
                  </a:lnTo>
                  <a:lnTo>
                    <a:pt x="82" y="1994"/>
                  </a:lnTo>
                  <a:lnTo>
                    <a:pt x="128" y="2283"/>
                  </a:lnTo>
                  <a:lnTo>
                    <a:pt x="198" y="2654"/>
                  </a:lnTo>
                  <a:lnTo>
                    <a:pt x="291" y="3036"/>
                  </a:lnTo>
                  <a:lnTo>
                    <a:pt x="395" y="3430"/>
                  </a:lnTo>
                  <a:lnTo>
                    <a:pt x="511" y="3836"/>
                  </a:lnTo>
                  <a:lnTo>
                    <a:pt x="580" y="4033"/>
                  </a:lnTo>
                  <a:lnTo>
                    <a:pt x="661" y="4230"/>
                  </a:lnTo>
                  <a:lnTo>
                    <a:pt x="754" y="4415"/>
                  </a:lnTo>
                  <a:lnTo>
                    <a:pt x="858" y="4589"/>
                  </a:lnTo>
                  <a:lnTo>
                    <a:pt x="974" y="4751"/>
                  </a:lnTo>
                  <a:lnTo>
                    <a:pt x="1090" y="4913"/>
                  </a:lnTo>
                  <a:lnTo>
                    <a:pt x="1217" y="5064"/>
                  </a:lnTo>
                  <a:lnTo>
                    <a:pt x="1345" y="5215"/>
                  </a:lnTo>
                  <a:lnTo>
                    <a:pt x="1530" y="5400"/>
                  </a:lnTo>
                  <a:lnTo>
                    <a:pt x="1727" y="5562"/>
                  </a:lnTo>
                  <a:lnTo>
                    <a:pt x="1936" y="5713"/>
                  </a:lnTo>
                  <a:lnTo>
                    <a:pt x="2144" y="5863"/>
                  </a:lnTo>
                  <a:lnTo>
                    <a:pt x="2364" y="5991"/>
                  </a:lnTo>
                  <a:lnTo>
                    <a:pt x="2585" y="6118"/>
                  </a:lnTo>
                  <a:lnTo>
                    <a:pt x="2805" y="6223"/>
                  </a:lnTo>
                  <a:lnTo>
                    <a:pt x="3025" y="6327"/>
                  </a:lnTo>
                  <a:lnTo>
                    <a:pt x="3245" y="6420"/>
                  </a:lnTo>
                  <a:lnTo>
                    <a:pt x="3477" y="6501"/>
                  </a:lnTo>
                  <a:lnTo>
                    <a:pt x="3905" y="6640"/>
                  </a:lnTo>
                  <a:lnTo>
                    <a:pt x="4311" y="6756"/>
                  </a:lnTo>
                  <a:lnTo>
                    <a:pt x="4682" y="6837"/>
                  </a:lnTo>
                  <a:lnTo>
                    <a:pt x="4774" y="6327"/>
                  </a:lnTo>
                  <a:lnTo>
                    <a:pt x="4844" y="5829"/>
                  </a:lnTo>
                  <a:lnTo>
                    <a:pt x="4902" y="5365"/>
                  </a:lnTo>
                  <a:lnTo>
                    <a:pt x="4937" y="4925"/>
                  </a:lnTo>
                  <a:lnTo>
                    <a:pt x="4948" y="4508"/>
                  </a:lnTo>
                  <a:lnTo>
                    <a:pt x="4960" y="4114"/>
                  </a:lnTo>
                  <a:lnTo>
                    <a:pt x="4937" y="3743"/>
                  </a:lnTo>
                  <a:lnTo>
                    <a:pt x="4913" y="3396"/>
                  </a:lnTo>
                  <a:lnTo>
                    <a:pt x="4879" y="3071"/>
                  </a:lnTo>
                  <a:lnTo>
                    <a:pt x="4821" y="2758"/>
                  </a:lnTo>
                  <a:lnTo>
                    <a:pt x="4751" y="2469"/>
                  </a:lnTo>
                  <a:lnTo>
                    <a:pt x="4670" y="2202"/>
                  </a:lnTo>
                  <a:lnTo>
                    <a:pt x="4589" y="1959"/>
                  </a:lnTo>
                  <a:lnTo>
                    <a:pt x="4485" y="1727"/>
                  </a:lnTo>
                  <a:lnTo>
                    <a:pt x="4369" y="1507"/>
                  </a:lnTo>
                  <a:lnTo>
                    <a:pt x="4253" y="1310"/>
                  </a:lnTo>
                  <a:lnTo>
                    <a:pt x="4114" y="1136"/>
                  </a:lnTo>
                  <a:lnTo>
                    <a:pt x="3975" y="962"/>
                  </a:lnTo>
                  <a:lnTo>
                    <a:pt x="3824" y="823"/>
                  </a:lnTo>
                  <a:lnTo>
                    <a:pt x="3674" y="684"/>
                  </a:lnTo>
                  <a:lnTo>
                    <a:pt x="3512" y="569"/>
                  </a:lnTo>
                  <a:lnTo>
                    <a:pt x="3349" y="453"/>
                  </a:lnTo>
                  <a:lnTo>
                    <a:pt x="3176" y="360"/>
                  </a:lnTo>
                  <a:lnTo>
                    <a:pt x="2990" y="279"/>
                  </a:lnTo>
                  <a:lnTo>
                    <a:pt x="2816" y="209"/>
                  </a:lnTo>
                  <a:lnTo>
                    <a:pt x="2631" y="151"/>
                  </a:lnTo>
                  <a:lnTo>
                    <a:pt x="2434" y="105"/>
                  </a:lnTo>
                  <a:lnTo>
                    <a:pt x="2249" y="70"/>
                  </a:lnTo>
                  <a:lnTo>
                    <a:pt x="2052" y="36"/>
                  </a:lnTo>
                  <a:lnTo>
                    <a:pt x="1855" y="24"/>
                  </a:lnTo>
                  <a:lnTo>
                    <a:pt x="1669" y="12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F99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3523350" y="2447325"/>
              <a:ext cx="124000" cy="170925"/>
            </a:xfrm>
            <a:custGeom>
              <a:rect b="b" l="l" r="r" t="t"/>
              <a:pathLst>
                <a:path extrusionOk="0" fill="none" h="6837" w="4960">
                  <a:moveTo>
                    <a:pt x="1472" y="1"/>
                  </a:moveTo>
                  <a:lnTo>
                    <a:pt x="1472" y="1"/>
                  </a:lnTo>
                  <a:lnTo>
                    <a:pt x="1102" y="24"/>
                  </a:lnTo>
                  <a:lnTo>
                    <a:pt x="731" y="59"/>
                  </a:lnTo>
                  <a:lnTo>
                    <a:pt x="372" y="105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12" y="418"/>
                  </a:lnTo>
                  <a:lnTo>
                    <a:pt x="1" y="661"/>
                  </a:lnTo>
                  <a:lnTo>
                    <a:pt x="1" y="905"/>
                  </a:lnTo>
                  <a:lnTo>
                    <a:pt x="1" y="1171"/>
                  </a:lnTo>
                  <a:lnTo>
                    <a:pt x="12" y="1437"/>
                  </a:lnTo>
                  <a:lnTo>
                    <a:pt x="47" y="1704"/>
                  </a:lnTo>
                  <a:lnTo>
                    <a:pt x="82" y="1994"/>
                  </a:lnTo>
                  <a:lnTo>
                    <a:pt x="128" y="2283"/>
                  </a:lnTo>
                  <a:lnTo>
                    <a:pt x="128" y="2283"/>
                  </a:lnTo>
                  <a:lnTo>
                    <a:pt x="198" y="2654"/>
                  </a:lnTo>
                  <a:lnTo>
                    <a:pt x="291" y="3036"/>
                  </a:lnTo>
                  <a:lnTo>
                    <a:pt x="395" y="3430"/>
                  </a:lnTo>
                  <a:lnTo>
                    <a:pt x="511" y="3836"/>
                  </a:lnTo>
                  <a:lnTo>
                    <a:pt x="511" y="3836"/>
                  </a:lnTo>
                  <a:lnTo>
                    <a:pt x="580" y="4033"/>
                  </a:lnTo>
                  <a:lnTo>
                    <a:pt x="661" y="4230"/>
                  </a:lnTo>
                  <a:lnTo>
                    <a:pt x="754" y="4415"/>
                  </a:lnTo>
                  <a:lnTo>
                    <a:pt x="858" y="4589"/>
                  </a:lnTo>
                  <a:lnTo>
                    <a:pt x="974" y="4751"/>
                  </a:lnTo>
                  <a:lnTo>
                    <a:pt x="1090" y="4913"/>
                  </a:lnTo>
                  <a:lnTo>
                    <a:pt x="1217" y="5064"/>
                  </a:lnTo>
                  <a:lnTo>
                    <a:pt x="1345" y="5215"/>
                  </a:lnTo>
                  <a:lnTo>
                    <a:pt x="1345" y="5215"/>
                  </a:lnTo>
                  <a:lnTo>
                    <a:pt x="1530" y="5400"/>
                  </a:lnTo>
                  <a:lnTo>
                    <a:pt x="1727" y="5562"/>
                  </a:lnTo>
                  <a:lnTo>
                    <a:pt x="1936" y="5713"/>
                  </a:lnTo>
                  <a:lnTo>
                    <a:pt x="2144" y="5863"/>
                  </a:lnTo>
                  <a:lnTo>
                    <a:pt x="2364" y="5991"/>
                  </a:lnTo>
                  <a:lnTo>
                    <a:pt x="2585" y="6118"/>
                  </a:lnTo>
                  <a:lnTo>
                    <a:pt x="2805" y="6223"/>
                  </a:lnTo>
                  <a:lnTo>
                    <a:pt x="3025" y="6327"/>
                  </a:lnTo>
                  <a:lnTo>
                    <a:pt x="3245" y="6420"/>
                  </a:lnTo>
                  <a:lnTo>
                    <a:pt x="3477" y="6501"/>
                  </a:lnTo>
                  <a:lnTo>
                    <a:pt x="3905" y="6640"/>
                  </a:lnTo>
                  <a:lnTo>
                    <a:pt x="4311" y="6756"/>
                  </a:lnTo>
                  <a:lnTo>
                    <a:pt x="4682" y="6837"/>
                  </a:lnTo>
                  <a:lnTo>
                    <a:pt x="4682" y="6837"/>
                  </a:lnTo>
                  <a:lnTo>
                    <a:pt x="4774" y="6327"/>
                  </a:lnTo>
                  <a:lnTo>
                    <a:pt x="4844" y="5829"/>
                  </a:lnTo>
                  <a:lnTo>
                    <a:pt x="4902" y="5365"/>
                  </a:lnTo>
                  <a:lnTo>
                    <a:pt x="4937" y="4925"/>
                  </a:lnTo>
                  <a:lnTo>
                    <a:pt x="4948" y="4508"/>
                  </a:lnTo>
                  <a:lnTo>
                    <a:pt x="4960" y="4114"/>
                  </a:lnTo>
                  <a:lnTo>
                    <a:pt x="4937" y="3743"/>
                  </a:lnTo>
                  <a:lnTo>
                    <a:pt x="4913" y="3396"/>
                  </a:lnTo>
                  <a:lnTo>
                    <a:pt x="4879" y="3071"/>
                  </a:lnTo>
                  <a:lnTo>
                    <a:pt x="4821" y="2758"/>
                  </a:lnTo>
                  <a:lnTo>
                    <a:pt x="4751" y="2469"/>
                  </a:lnTo>
                  <a:lnTo>
                    <a:pt x="4670" y="2202"/>
                  </a:lnTo>
                  <a:lnTo>
                    <a:pt x="4589" y="1959"/>
                  </a:lnTo>
                  <a:lnTo>
                    <a:pt x="4485" y="1727"/>
                  </a:lnTo>
                  <a:lnTo>
                    <a:pt x="4369" y="1507"/>
                  </a:lnTo>
                  <a:lnTo>
                    <a:pt x="4253" y="1310"/>
                  </a:lnTo>
                  <a:lnTo>
                    <a:pt x="4114" y="1136"/>
                  </a:lnTo>
                  <a:lnTo>
                    <a:pt x="3975" y="962"/>
                  </a:lnTo>
                  <a:lnTo>
                    <a:pt x="3824" y="823"/>
                  </a:lnTo>
                  <a:lnTo>
                    <a:pt x="3674" y="684"/>
                  </a:lnTo>
                  <a:lnTo>
                    <a:pt x="3512" y="569"/>
                  </a:lnTo>
                  <a:lnTo>
                    <a:pt x="3349" y="453"/>
                  </a:lnTo>
                  <a:lnTo>
                    <a:pt x="3176" y="360"/>
                  </a:lnTo>
                  <a:lnTo>
                    <a:pt x="2990" y="279"/>
                  </a:lnTo>
                  <a:lnTo>
                    <a:pt x="2816" y="209"/>
                  </a:lnTo>
                  <a:lnTo>
                    <a:pt x="2631" y="151"/>
                  </a:lnTo>
                  <a:lnTo>
                    <a:pt x="2434" y="105"/>
                  </a:lnTo>
                  <a:lnTo>
                    <a:pt x="2249" y="70"/>
                  </a:lnTo>
                  <a:lnTo>
                    <a:pt x="2052" y="36"/>
                  </a:lnTo>
                  <a:lnTo>
                    <a:pt x="1855" y="24"/>
                  </a:lnTo>
                  <a:lnTo>
                    <a:pt x="1669" y="12"/>
                  </a:lnTo>
                  <a:lnTo>
                    <a:pt x="1472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3746675" y="1992575"/>
              <a:ext cx="526625" cy="427275"/>
            </a:xfrm>
            <a:custGeom>
              <a:rect b="b" l="l" r="r" t="t"/>
              <a:pathLst>
                <a:path extrusionOk="0" h="17091" w="21065">
                  <a:moveTo>
                    <a:pt x="21042" y="0"/>
                  </a:moveTo>
                  <a:lnTo>
                    <a:pt x="11066" y="1796"/>
                  </a:lnTo>
                  <a:lnTo>
                    <a:pt x="11008" y="1982"/>
                  </a:lnTo>
                  <a:lnTo>
                    <a:pt x="10938" y="2190"/>
                  </a:lnTo>
                  <a:lnTo>
                    <a:pt x="10823" y="2468"/>
                  </a:lnTo>
                  <a:lnTo>
                    <a:pt x="10672" y="2816"/>
                  </a:lnTo>
                  <a:lnTo>
                    <a:pt x="10475" y="3210"/>
                  </a:lnTo>
                  <a:lnTo>
                    <a:pt x="10232" y="3650"/>
                  </a:lnTo>
                  <a:lnTo>
                    <a:pt x="10093" y="3882"/>
                  </a:lnTo>
                  <a:lnTo>
                    <a:pt x="9942" y="4125"/>
                  </a:lnTo>
                  <a:lnTo>
                    <a:pt x="9768" y="4368"/>
                  </a:lnTo>
                  <a:lnTo>
                    <a:pt x="9583" y="4623"/>
                  </a:lnTo>
                  <a:lnTo>
                    <a:pt x="9386" y="4878"/>
                  </a:lnTo>
                  <a:lnTo>
                    <a:pt x="9177" y="5145"/>
                  </a:lnTo>
                  <a:lnTo>
                    <a:pt x="8946" y="5411"/>
                  </a:lnTo>
                  <a:lnTo>
                    <a:pt x="8702" y="5666"/>
                  </a:lnTo>
                  <a:lnTo>
                    <a:pt x="8436" y="5932"/>
                  </a:lnTo>
                  <a:lnTo>
                    <a:pt x="8158" y="6199"/>
                  </a:lnTo>
                  <a:lnTo>
                    <a:pt x="7868" y="6465"/>
                  </a:lnTo>
                  <a:lnTo>
                    <a:pt x="7555" y="6720"/>
                  </a:lnTo>
                  <a:lnTo>
                    <a:pt x="7219" y="6975"/>
                  </a:lnTo>
                  <a:lnTo>
                    <a:pt x="6860" y="7219"/>
                  </a:lnTo>
                  <a:lnTo>
                    <a:pt x="6489" y="7462"/>
                  </a:lnTo>
                  <a:lnTo>
                    <a:pt x="6095" y="7705"/>
                  </a:lnTo>
                  <a:lnTo>
                    <a:pt x="5690" y="7925"/>
                  </a:lnTo>
                  <a:lnTo>
                    <a:pt x="5249" y="8145"/>
                  </a:lnTo>
                  <a:lnTo>
                    <a:pt x="5029" y="8250"/>
                  </a:lnTo>
                  <a:lnTo>
                    <a:pt x="4821" y="8366"/>
                  </a:lnTo>
                  <a:lnTo>
                    <a:pt x="4612" y="8493"/>
                  </a:lnTo>
                  <a:lnTo>
                    <a:pt x="4404" y="8620"/>
                  </a:lnTo>
                  <a:lnTo>
                    <a:pt x="4218" y="8748"/>
                  </a:lnTo>
                  <a:lnTo>
                    <a:pt x="4021" y="8887"/>
                  </a:lnTo>
                  <a:lnTo>
                    <a:pt x="3836" y="9026"/>
                  </a:lnTo>
                  <a:lnTo>
                    <a:pt x="3662" y="9177"/>
                  </a:lnTo>
                  <a:lnTo>
                    <a:pt x="3326" y="9489"/>
                  </a:lnTo>
                  <a:lnTo>
                    <a:pt x="3002" y="9814"/>
                  </a:lnTo>
                  <a:lnTo>
                    <a:pt x="2701" y="10150"/>
                  </a:lnTo>
                  <a:lnTo>
                    <a:pt x="2422" y="10497"/>
                  </a:lnTo>
                  <a:lnTo>
                    <a:pt x="2168" y="10857"/>
                  </a:lnTo>
                  <a:lnTo>
                    <a:pt x="1924" y="11227"/>
                  </a:lnTo>
                  <a:lnTo>
                    <a:pt x="1704" y="11598"/>
                  </a:lnTo>
                  <a:lnTo>
                    <a:pt x="1507" y="11969"/>
                  </a:lnTo>
                  <a:lnTo>
                    <a:pt x="1310" y="12351"/>
                  </a:lnTo>
                  <a:lnTo>
                    <a:pt x="1148" y="12722"/>
                  </a:lnTo>
                  <a:lnTo>
                    <a:pt x="986" y="13093"/>
                  </a:lnTo>
                  <a:lnTo>
                    <a:pt x="847" y="13464"/>
                  </a:lnTo>
                  <a:lnTo>
                    <a:pt x="719" y="13834"/>
                  </a:lnTo>
                  <a:lnTo>
                    <a:pt x="603" y="14182"/>
                  </a:lnTo>
                  <a:lnTo>
                    <a:pt x="499" y="14530"/>
                  </a:lnTo>
                  <a:lnTo>
                    <a:pt x="406" y="14854"/>
                  </a:lnTo>
                  <a:lnTo>
                    <a:pt x="256" y="15468"/>
                  </a:lnTo>
                  <a:lnTo>
                    <a:pt x="152" y="16013"/>
                  </a:lnTo>
                  <a:lnTo>
                    <a:pt x="70" y="16464"/>
                  </a:lnTo>
                  <a:lnTo>
                    <a:pt x="24" y="16800"/>
                  </a:lnTo>
                  <a:lnTo>
                    <a:pt x="1" y="17090"/>
                  </a:lnTo>
                  <a:lnTo>
                    <a:pt x="12" y="17009"/>
                  </a:lnTo>
                  <a:lnTo>
                    <a:pt x="70" y="16789"/>
                  </a:lnTo>
                  <a:lnTo>
                    <a:pt x="175" y="16453"/>
                  </a:lnTo>
                  <a:lnTo>
                    <a:pt x="244" y="16233"/>
                  </a:lnTo>
                  <a:lnTo>
                    <a:pt x="337" y="15989"/>
                  </a:lnTo>
                  <a:lnTo>
                    <a:pt x="453" y="15723"/>
                  </a:lnTo>
                  <a:lnTo>
                    <a:pt x="580" y="15445"/>
                  </a:lnTo>
                  <a:lnTo>
                    <a:pt x="742" y="15144"/>
                  </a:lnTo>
                  <a:lnTo>
                    <a:pt x="916" y="14819"/>
                  </a:lnTo>
                  <a:lnTo>
                    <a:pt x="1113" y="14483"/>
                  </a:lnTo>
                  <a:lnTo>
                    <a:pt x="1345" y="14136"/>
                  </a:lnTo>
                  <a:lnTo>
                    <a:pt x="1600" y="13776"/>
                  </a:lnTo>
                  <a:lnTo>
                    <a:pt x="1878" y="13406"/>
                  </a:lnTo>
                  <a:lnTo>
                    <a:pt x="2202" y="13035"/>
                  </a:lnTo>
                  <a:lnTo>
                    <a:pt x="2550" y="12664"/>
                  </a:lnTo>
                  <a:lnTo>
                    <a:pt x="2921" y="12282"/>
                  </a:lnTo>
                  <a:lnTo>
                    <a:pt x="3338" y="11899"/>
                  </a:lnTo>
                  <a:lnTo>
                    <a:pt x="3790" y="11529"/>
                  </a:lnTo>
                  <a:lnTo>
                    <a:pt x="4033" y="11343"/>
                  </a:lnTo>
                  <a:lnTo>
                    <a:pt x="4276" y="11158"/>
                  </a:lnTo>
                  <a:lnTo>
                    <a:pt x="4543" y="10973"/>
                  </a:lnTo>
                  <a:lnTo>
                    <a:pt x="4809" y="10787"/>
                  </a:lnTo>
                  <a:lnTo>
                    <a:pt x="5087" y="10613"/>
                  </a:lnTo>
                  <a:lnTo>
                    <a:pt x="5377" y="10440"/>
                  </a:lnTo>
                  <a:lnTo>
                    <a:pt x="5678" y="10254"/>
                  </a:lnTo>
                  <a:lnTo>
                    <a:pt x="5991" y="10092"/>
                  </a:lnTo>
                  <a:lnTo>
                    <a:pt x="6315" y="9918"/>
                  </a:lnTo>
                  <a:lnTo>
                    <a:pt x="6651" y="9756"/>
                  </a:lnTo>
                  <a:lnTo>
                    <a:pt x="6999" y="9594"/>
                  </a:lnTo>
                  <a:lnTo>
                    <a:pt x="7347" y="9432"/>
                  </a:lnTo>
                  <a:lnTo>
                    <a:pt x="7717" y="9281"/>
                  </a:lnTo>
                  <a:lnTo>
                    <a:pt x="8100" y="9130"/>
                  </a:lnTo>
                  <a:lnTo>
                    <a:pt x="8494" y="8991"/>
                  </a:lnTo>
                  <a:lnTo>
                    <a:pt x="8899" y="8852"/>
                  </a:lnTo>
                  <a:lnTo>
                    <a:pt x="9316" y="8725"/>
                  </a:lnTo>
                  <a:lnTo>
                    <a:pt x="9745" y="8597"/>
                  </a:lnTo>
                  <a:lnTo>
                    <a:pt x="10185" y="8470"/>
                  </a:lnTo>
                  <a:lnTo>
                    <a:pt x="10649" y="8354"/>
                  </a:lnTo>
                  <a:lnTo>
                    <a:pt x="11112" y="8250"/>
                  </a:lnTo>
                  <a:lnTo>
                    <a:pt x="11599" y="8145"/>
                  </a:lnTo>
                  <a:lnTo>
                    <a:pt x="12074" y="8041"/>
                  </a:lnTo>
                  <a:lnTo>
                    <a:pt x="12537" y="7937"/>
                  </a:lnTo>
                  <a:lnTo>
                    <a:pt x="12989" y="7821"/>
                  </a:lnTo>
                  <a:lnTo>
                    <a:pt x="13418" y="7705"/>
                  </a:lnTo>
                  <a:lnTo>
                    <a:pt x="13835" y="7578"/>
                  </a:lnTo>
                  <a:lnTo>
                    <a:pt x="14240" y="7450"/>
                  </a:lnTo>
                  <a:lnTo>
                    <a:pt x="14623" y="7323"/>
                  </a:lnTo>
                  <a:lnTo>
                    <a:pt x="14994" y="7184"/>
                  </a:lnTo>
                  <a:lnTo>
                    <a:pt x="15353" y="7045"/>
                  </a:lnTo>
                  <a:lnTo>
                    <a:pt x="15700" y="6906"/>
                  </a:lnTo>
                  <a:lnTo>
                    <a:pt x="16025" y="6755"/>
                  </a:lnTo>
                  <a:lnTo>
                    <a:pt x="16338" y="6604"/>
                  </a:lnTo>
                  <a:lnTo>
                    <a:pt x="16639" y="6454"/>
                  </a:lnTo>
                  <a:lnTo>
                    <a:pt x="16928" y="6303"/>
                  </a:lnTo>
                  <a:lnTo>
                    <a:pt x="17207" y="6141"/>
                  </a:lnTo>
                  <a:lnTo>
                    <a:pt x="17473" y="5979"/>
                  </a:lnTo>
                  <a:lnTo>
                    <a:pt x="17728" y="5817"/>
                  </a:lnTo>
                  <a:lnTo>
                    <a:pt x="17960" y="5654"/>
                  </a:lnTo>
                  <a:lnTo>
                    <a:pt x="18191" y="5481"/>
                  </a:lnTo>
                  <a:lnTo>
                    <a:pt x="18412" y="5318"/>
                  </a:lnTo>
                  <a:lnTo>
                    <a:pt x="18620" y="5145"/>
                  </a:lnTo>
                  <a:lnTo>
                    <a:pt x="18805" y="4982"/>
                  </a:lnTo>
                  <a:lnTo>
                    <a:pt x="18991" y="4809"/>
                  </a:lnTo>
                  <a:lnTo>
                    <a:pt x="19165" y="4635"/>
                  </a:lnTo>
                  <a:lnTo>
                    <a:pt x="19338" y="4473"/>
                  </a:lnTo>
                  <a:lnTo>
                    <a:pt x="19489" y="4299"/>
                  </a:lnTo>
                  <a:lnTo>
                    <a:pt x="19767" y="3951"/>
                  </a:lnTo>
                  <a:lnTo>
                    <a:pt x="20022" y="3615"/>
                  </a:lnTo>
                  <a:lnTo>
                    <a:pt x="20231" y="3279"/>
                  </a:lnTo>
                  <a:lnTo>
                    <a:pt x="20416" y="2955"/>
                  </a:lnTo>
                  <a:lnTo>
                    <a:pt x="20567" y="2630"/>
                  </a:lnTo>
                  <a:lnTo>
                    <a:pt x="20694" y="2318"/>
                  </a:lnTo>
                  <a:lnTo>
                    <a:pt x="20798" y="2016"/>
                  </a:lnTo>
                  <a:lnTo>
                    <a:pt x="20891" y="1738"/>
                  </a:lnTo>
                  <a:lnTo>
                    <a:pt x="20949" y="1460"/>
                  </a:lnTo>
                  <a:lnTo>
                    <a:pt x="20995" y="1217"/>
                  </a:lnTo>
                  <a:lnTo>
                    <a:pt x="21030" y="974"/>
                  </a:lnTo>
                  <a:lnTo>
                    <a:pt x="21053" y="765"/>
                  </a:lnTo>
                  <a:lnTo>
                    <a:pt x="21065" y="568"/>
                  </a:lnTo>
                  <a:lnTo>
                    <a:pt x="21065" y="267"/>
                  </a:lnTo>
                  <a:lnTo>
                    <a:pt x="21053" y="70"/>
                  </a:lnTo>
                  <a:lnTo>
                    <a:pt x="210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3746675" y="1992575"/>
              <a:ext cx="526625" cy="427275"/>
            </a:xfrm>
            <a:custGeom>
              <a:rect b="b" l="l" r="r" t="t"/>
              <a:pathLst>
                <a:path extrusionOk="0" fill="none" h="17091" w="21065">
                  <a:moveTo>
                    <a:pt x="21042" y="0"/>
                  </a:moveTo>
                  <a:lnTo>
                    <a:pt x="21042" y="0"/>
                  </a:lnTo>
                  <a:lnTo>
                    <a:pt x="21053" y="70"/>
                  </a:lnTo>
                  <a:lnTo>
                    <a:pt x="21065" y="267"/>
                  </a:lnTo>
                  <a:lnTo>
                    <a:pt x="21065" y="568"/>
                  </a:lnTo>
                  <a:lnTo>
                    <a:pt x="21053" y="765"/>
                  </a:lnTo>
                  <a:lnTo>
                    <a:pt x="21030" y="974"/>
                  </a:lnTo>
                  <a:lnTo>
                    <a:pt x="20995" y="1217"/>
                  </a:lnTo>
                  <a:lnTo>
                    <a:pt x="20949" y="1460"/>
                  </a:lnTo>
                  <a:lnTo>
                    <a:pt x="20891" y="1738"/>
                  </a:lnTo>
                  <a:lnTo>
                    <a:pt x="20798" y="2016"/>
                  </a:lnTo>
                  <a:lnTo>
                    <a:pt x="20694" y="2318"/>
                  </a:lnTo>
                  <a:lnTo>
                    <a:pt x="20567" y="2630"/>
                  </a:lnTo>
                  <a:lnTo>
                    <a:pt x="20416" y="2955"/>
                  </a:lnTo>
                  <a:lnTo>
                    <a:pt x="20231" y="3279"/>
                  </a:lnTo>
                  <a:lnTo>
                    <a:pt x="20022" y="3615"/>
                  </a:lnTo>
                  <a:lnTo>
                    <a:pt x="19767" y="3951"/>
                  </a:lnTo>
                  <a:lnTo>
                    <a:pt x="19489" y="4299"/>
                  </a:lnTo>
                  <a:lnTo>
                    <a:pt x="19338" y="4473"/>
                  </a:lnTo>
                  <a:lnTo>
                    <a:pt x="19165" y="4635"/>
                  </a:lnTo>
                  <a:lnTo>
                    <a:pt x="18991" y="4809"/>
                  </a:lnTo>
                  <a:lnTo>
                    <a:pt x="18805" y="4982"/>
                  </a:lnTo>
                  <a:lnTo>
                    <a:pt x="18620" y="5145"/>
                  </a:lnTo>
                  <a:lnTo>
                    <a:pt x="18412" y="5318"/>
                  </a:lnTo>
                  <a:lnTo>
                    <a:pt x="18191" y="5481"/>
                  </a:lnTo>
                  <a:lnTo>
                    <a:pt x="17960" y="5654"/>
                  </a:lnTo>
                  <a:lnTo>
                    <a:pt x="17728" y="5817"/>
                  </a:lnTo>
                  <a:lnTo>
                    <a:pt x="17473" y="5979"/>
                  </a:lnTo>
                  <a:lnTo>
                    <a:pt x="17207" y="6141"/>
                  </a:lnTo>
                  <a:lnTo>
                    <a:pt x="16928" y="6303"/>
                  </a:lnTo>
                  <a:lnTo>
                    <a:pt x="16639" y="6454"/>
                  </a:lnTo>
                  <a:lnTo>
                    <a:pt x="16338" y="6604"/>
                  </a:lnTo>
                  <a:lnTo>
                    <a:pt x="16025" y="6755"/>
                  </a:lnTo>
                  <a:lnTo>
                    <a:pt x="15700" y="6906"/>
                  </a:lnTo>
                  <a:lnTo>
                    <a:pt x="15353" y="7045"/>
                  </a:lnTo>
                  <a:lnTo>
                    <a:pt x="14994" y="7184"/>
                  </a:lnTo>
                  <a:lnTo>
                    <a:pt x="14623" y="7323"/>
                  </a:lnTo>
                  <a:lnTo>
                    <a:pt x="14240" y="7450"/>
                  </a:lnTo>
                  <a:lnTo>
                    <a:pt x="13835" y="7578"/>
                  </a:lnTo>
                  <a:lnTo>
                    <a:pt x="13418" y="7705"/>
                  </a:lnTo>
                  <a:lnTo>
                    <a:pt x="12989" y="7821"/>
                  </a:lnTo>
                  <a:lnTo>
                    <a:pt x="12537" y="7937"/>
                  </a:lnTo>
                  <a:lnTo>
                    <a:pt x="12074" y="8041"/>
                  </a:lnTo>
                  <a:lnTo>
                    <a:pt x="11599" y="8145"/>
                  </a:lnTo>
                  <a:lnTo>
                    <a:pt x="11599" y="8145"/>
                  </a:lnTo>
                  <a:lnTo>
                    <a:pt x="11112" y="8250"/>
                  </a:lnTo>
                  <a:lnTo>
                    <a:pt x="10649" y="8354"/>
                  </a:lnTo>
                  <a:lnTo>
                    <a:pt x="10185" y="8470"/>
                  </a:lnTo>
                  <a:lnTo>
                    <a:pt x="9745" y="8597"/>
                  </a:lnTo>
                  <a:lnTo>
                    <a:pt x="9316" y="8725"/>
                  </a:lnTo>
                  <a:lnTo>
                    <a:pt x="8899" y="8852"/>
                  </a:lnTo>
                  <a:lnTo>
                    <a:pt x="8494" y="8991"/>
                  </a:lnTo>
                  <a:lnTo>
                    <a:pt x="8100" y="9130"/>
                  </a:lnTo>
                  <a:lnTo>
                    <a:pt x="7717" y="9281"/>
                  </a:lnTo>
                  <a:lnTo>
                    <a:pt x="7347" y="9432"/>
                  </a:lnTo>
                  <a:lnTo>
                    <a:pt x="6999" y="9594"/>
                  </a:lnTo>
                  <a:lnTo>
                    <a:pt x="6651" y="9756"/>
                  </a:lnTo>
                  <a:lnTo>
                    <a:pt x="6315" y="9918"/>
                  </a:lnTo>
                  <a:lnTo>
                    <a:pt x="5991" y="10092"/>
                  </a:lnTo>
                  <a:lnTo>
                    <a:pt x="5678" y="10254"/>
                  </a:lnTo>
                  <a:lnTo>
                    <a:pt x="5377" y="10440"/>
                  </a:lnTo>
                  <a:lnTo>
                    <a:pt x="5087" y="10613"/>
                  </a:lnTo>
                  <a:lnTo>
                    <a:pt x="4809" y="10787"/>
                  </a:lnTo>
                  <a:lnTo>
                    <a:pt x="4543" y="10973"/>
                  </a:lnTo>
                  <a:lnTo>
                    <a:pt x="4276" y="11158"/>
                  </a:lnTo>
                  <a:lnTo>
                    <a:pt x="4033" y="11343"/>
                  </a:lnTo>
                  <a:lnTo>
                    <a:pt x="3790" y="11529"/>
                  </a:lnTo>
                  <a:lnTo>
                    <a:pt x="3338" y="11899"/>
                  </a:lnTo>
                  <a:lnTo>
                    <a:pt x="2921" y="12282"/>
                  </a:lnTo>
                  <a:lnTo>
                    <a:pt x="2550" y="12664"/>
                  </a:lnTo>
                  <a:lnTo>
                    <a:pt x="2202" y="13035"/>
                  </a:lnTo>
                  <a:lnTo>
                    <a:pt x="1878" y="13406"/>
                  </a:lnTo>
                  <a:lnTo>
                    <a:pt x="1600" y="13776"/>
                  </a:lnTo>
                  <a:lnTo>
                    <a:pt x="1345" y="14136"/>
                  </a:lnTo>
                  <a:lnTo>
                    <a:pt x="1113" y="14483"/>
                  </a:lnTo>
                  <a:lnTo>
                    <a:pt x="916" y="14819"/>
                  </a:lnTo>
                  <a:lnTo>
                    <a:pt x="742" y="15144"/>
                  </a:lnTo>
                  <a:lnTo>
                    <a:pt x="580" y="15445"/>
                  </a:lnTo>
                  <a:lnTo>
                    <a:pt x="453" y="15723"/>
                  </a:lnTo>
                  <a:lnTo>
                    <a:pt x="337" y="15989"/>
                  </a:lnTo>
                  <a:lnTo>
                    <a:pt x="244" y="16233"/>
                  </a:lnTo>
                  <a:lnTo>
                    <a:pt x="175" y="16453"/>
                  </a:lnTo>
                  <a:lnTo>
                    <a:pt x="70" y="16789"/>
                  </a:lnTo>
                  <a:lnTo>
                    <a:pt x="12" y="17009"/>
                  </a:lnTo>
                  <a:lnTo>
                    <a:pt x="1" y="17090"/>
                  </a:lnTo>
                  <a:lnTo>
                    <a:pt x="1" y="17090"/>
                  </a:lnTo>
                  <a:lnTo>
                    <a:pt x="24" y="16800"/>
                  </a:lnTo>
                  <a:lnTo>
                    <a:pt x="70" y="16464"/>
                  </a:lnTo>
                  <a:lnTo>
                    <a:pt x="152" y="16013"/>
                  </a:lnTo>
                  <a:lnTo>
                    <a:pt x="256" y="15468"/>
                  </a:lnTo>
                  <a:lnTo>
                    <a:pt x="406" y="14854"/>
                  </a:lnTo>
                  <a:lnTo>
                    <a:pt x="499" y="14530"/>
                  </a:lnTo>
                  <a:lnTo>
                    <a:pt x="603" y="14182"/>
                  </a:lnTo>
                  <a:lnTo>
                    <a:pt x="719" y="13834"/>
                  </a:lnTo>
                  <a:lnTo>
                    <a:pt x="847" y="13464"/>
                  </a:lnTo>
                  <a:lnTo>
                    <a:pt x="986" y="13093"/>
                  </a:lnTo>
                  <a:lnTo>
                    <a:pt x="1148" y="12722"/>
                  </a:lnTo>
                  <a:lnTo>
                    <a:pt x="1310" y="12351"/>
                  </a:lnTo>
                  <a:lnTo>
                    <a:pt x="1507" y="11969"/>
                  </a:lnTo>
                  <a:lnTo>
                    <a:pt x="1704" y="11598"/>
                  </a:lnTo>
                  <a:lnTo>
                    <a:pt x="1924" y="11227"/>
                  </a:lnTo>
                  <a:lnTo>
                    <a:pt x="2168" y="10857"/>
                  </a:lnTo>
                  <a:lnTo>
                    <a:pt x="2422" y="10497"/>
                  </a:lnTo>
                  <a:lnTo>
                    <a:pt x="2701" y="10150"/>
                  </a:lnTo>
                  <a:lnTo>
                    <a:pt x="3002" y="9814"/>
                  </a:lnTo>
                  <a:lnTo>
                    <a:pt x="3326" y="9489"/>
                  </a:lnTo>
                  <a:lnTo>
                    <a:pt x="3662" y="9177"/>
                  </a:lnTo>
                  <a:lnTo>
                    <a:pt x="3836" y="9026"/>
                  </a:lnTo>
                  <a:lnTo>
                    <a:pt x="4021" y="8887"/>
                  </a:lnTo>
                  <a:lnTo>
                    <a:pt x="4218" y="8748"/>
                  </a:lnTo>
                  <a:lnTo>
                    <a:pt x="4404" y="8620"/>
                  </a:lnTo>
                  <a:lnTo>
                    <a:pt x="4612" y="8493"/>
                  </a:lnTo>
                  <a:lnTo>
                    <a:pt x="4821" y="8366"/>
                  </a:lnTo>
                  <a:lnTo>
                    <a:pt x="5029" y="8250"/>
                  </a:lnTo>
                  <a:lnTo>
                    <a:pt x="5249" y="8145"/>
                  </a:lnTo>
                  <a:lnTo>
                    <a:pt x="5249" y="8145"/>
                  </a:lnTo>
                  <a:lnTo>
                    <a:pt x="5690" y="7925"/>
                  </a:lnTo>
                  <a:lnTo>
                    <a:pt x="6095" y="7705"/>
                  </a:lnTo>
                  <a:lnTo>
                    <a:pt x="6489" y="7462"/>
                  </a:lnTo>
                  <a:lnTo>
                    <a:pt x="6860" y="7219"/>
                  </a:lnTo>
                  <a:lnTo>
                    <a:pt x="7219" y="6975"/>
                  </a:lnTo>
                  <a:lnTo>
                    <a:pt x="7555" y="6720"/>
                  </a:lnTo>
                  <a:lnTo>
                    <a:pt x="7868" y="6465"/>
                  </a:lnTo>
                  <a:lnTo>
                    <a:pt x="8158" y="6199"/>
                  </a:lnTo>
                  <a:lnTo>
                    <a:pt x="8436" y="5932"/>
                  </a:lnTo>
                  <a:lnTo>
                    <a:pt x="8702" y="5666"/>
                  </a:lnTo>
                  <a:lnTo>
                    <a:pt x="8946" y="5411"/>
                  </a:lnTo>
                  <a:lnTo>
                    <a:pt x="9177" y="5145"/>
                  </a:lnTo>
                  <a:lnTo>
                    <a:pt x="9386" y="4878"/>
                  </a:lnTo>
                  <a:lnTo>
                    <a:pt x="9583" y="4623"/>
                  </a:lnTo>
                  <a:lnTo>
                    <a:pt x="9768" y="4368"/>
                  </a:lnTo>
                  <a:lnTo>
                    <a:pt x="9942" y="4125"/>
                  </a:lnTo>
                  <a:lnTo>
                    <a:pt x="10093" y="3882"/>
                  </a:lnTo>
                  <a:lnTo>
                    <a:pt x="10232" y="3650"/>
                  </a:lnTo>
                  <a:lnTo>
                    <a:pt x="10475" y="3210"/>
                  </a:lnTo>
                  <a:lnTo>
                    <a:pt x="10672" y="2816"/>
                  </a:lnTo>
                  <a:lnTo>
                    <a:pt x="10823" y="2468"/>
                  </a:lnTo>
                  <a:lnTo>
                    <a:pt x="10938" y="2190"/>
                  </a:lnTo>
                  <a:lnTo>
                    <a:pt x="11008" y="1982"/>
                  </a:lnTo>
                  <a:lnTo>
                    <a:pt x="11066" y="17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3944525" y="2246600"/>
              <a:ext cx="151500" cy="56500"/>
            </a:xfrm>
            <a:custGeom>
              <a:rect b="b" l="l" r="r" t="t"/>
              <a:pathLst>
                <a:path extrusionOk="0" h="2260" w="6060">
                  <a:moveTo>
                    <a:pt x="4032" y="0"/>
                  </a:moveTo>
                  <a:lnTo>
                    <a:pt x="3766" y="12"/>
                  </a:lnTo>
                  <a:lnTo>
                    <a:pt x="3499" y="35"/>
                  </a:lnTo>
                  <a:lnTo>
                    <a:pt x="3221" y="70"/>
                  </a:lnTo>
                  <a:lnTo>
                    <a:pt x="2943" y="116"/>
                  </a:lnTo>
                  <a:lnTo>
                    <a:pt x="2665" y="174"/>
                  </a:lnTo>
                  <a:lnTo>
                    <a:pt x="2387" y="232"/>
                  </a:lnTo>
                  <a:lnTo>
                    <a:pt x="2121" y="313"/>
                  </a:lnTo>
                  <a:lnTo>
                    <a:pt x="1854" y="394"/>
                  </a:lnTo>
                  <a:lnTo>
                    <a:pt x="1599" y="487"/>
                  </a:lnTo>
                  <a:lnTo>
                    <a:pt x="1356" y="591"/>
                  </a:lnTo>
                  <a:lnTo>
                    <a:pt x="1124" y="707"/>
                  </a:lnTo>
                  <a:lnTo>
                    <a:pt x="916" y="823"/>
                  </a:lnTo>
                  <a:lnTo>
                    <a:pt x="719" y="951"/>
                  </a:lnTo>
                  <a:lnTo>
                    <a:pt x="533" y="1090"/>
                  </a:lnTo>
                  <a:lnTo>
                    <a:pt x="383" y="1240"/>
                  </a:lnTo>
                  <a:lnTo>
                    <a:pt x="244" y="1402"/>
                  </a:lnTo>
                  <a:lnTo>
                    <a:pt x="139" y="1565"/>
                  </a:lnTo>
                  <a:lnTo>
                    <a:pt x="93" y="1657"/>
                  </a:lnTo>
                  <a:lnTo>
                    <a:pt x="58" y="1738"/>
                  </a:lnTo>
                  <a:lnTo>
                    <a:pt x="24" y="1831"/>
                  </a:lnTo>
                  <a:lnTo>
                    <a:pt x="0" y="1924"/>
                  </a:lnTo>
                  <a:lnTo>
                    <a:pt x="0" y="1959"/>
                  </a:lnTo>
                  <a:lnTo>
                    <a:pt x="12" y="1993"/>
                  </a:lnTo>
                  <a:lnTo>
                    <a:pt x="24" y="2016"/>
                  </a:lnTo>
                  <a:lnTo>
                    <a:pt x="47" y="2051"/>
                  </a:lnTo>
                  <a:lnTo>
                    <a:pt x="116" y="2098"/>
                  </a:lnTo>
                  <a:lnTo>
                    <a:pt x="220" y="2144"/>
                  </a:lnTo>
                  <a:lnTo>
                    <a:pt x="348" y="2179"/>
                  </a:lnTo>
                  <a:lnTo>
                    <a:pt x="499" y="2202"/>
                  </a:lnTo>
                  <a:lnTo>
                    <a:pt x="672" y="2225"/>
                  </a:lnTo>
                  <a:lnTo>
                    <a:pt x="869" y="2248"/>
                  </a:lnTo>
                  <a:lnTo>
                    <a:pt x="1089" y="2248"/>
                  </a:lnTo>
                  <a:lnTo>
                    <a:pt x="1321" y="2260"/>
                  </a:lnTo>
                  <a:lnTo>
                    <a:pt x="1831" y="2237"/>
                  </a:lnTo>
                  <a:lnTo>
                    <a:pt x="2376" y="2202"/>
                  </a:lnTo>
                  <a:lnTo>
                    <a:pt x="2943" y="2132"/>
                  </a:lnTo>
                  <a:lnTo>
                    <a:pt x="3511" y="2040"/>
                  </a:lnTo>
                  <a:lnTo>
                    <a:pt x="3789" y="1982"/>
                  </a:lnTo>
                  <a:lnTo>
                    <a:pt x="4056" y="1924"/>
                  </a:lnTo>
                  <a:lnTo>
                    <a:pt x="4322" y="1854"/>
                  </a:lnTo>
                  <a:lnTo>
                    <a:pt x="4577" y="1785"/>
                  </a:lnTo>
                  <a:lnTo>
                    <a:pt x="4820" y="1715"/>
                  </a:lnTo>
                  <a:lnTo>
                    <a:pt x="5052" y="1623"/>
                  </a:lnTo>
                  <a:lnTo>
                    <a:pt x="5261" y="1541"/>
                  </a:lnTo>
                  <a:lnTo>
                    <a:pt x="5446" y="1437"/>
                  </a:lnTo>
                  <a:lnTo>
                    <a:pt x="5620" y="1344"/>
                  </a:lnTo>
                  <a:lnTo>
                    <a:pt x="5770" y="1240"/>
                  </a:lnTo>
                  <a:lnTo>
                    <a:pt x="5886" y="1124"/>
                  </a:lnTo>
                  <a:lnTo>
                    <a:pt x="5979" y="1008"/>
                  </a:lnTo>
                  <a:lnTo>
                    <a:pt x="6002" y="951"/>
                  </a:lnTo>
                  <a:lnTo>
                    <a:pt x="6037" y="893"/>
                  </a:lnTo>
                  <a:lnTo>
                    <a:pt x="6048" y="823"/>
                  </a:lnTo>
                  <a:lnTo>
                    <a:pt x="6060" y="765"/>
                  </a:lnTo>
                  <a:lnTo>
                    <a:pt x="6060" y="696"/>
                  </a:lnTo>
                  <a:lnTo>
                    <a:pt x="6048" y="638"/>
                  </a:lnTo>
                  <a:lnTo>
                    <a:pt x="6037" y="580"/>
                  </a:lnTo>
                  <a:lnTo>
                    <a:pt x="6014" y="522"/>
                  </a:lnTo>
                  <a:lnTo>
                    <a:pt x="5979" y="476"/>
                  </a:lnTo>
                  <a:lnTo>
                    <a:pt x="5944" y="429"/>
                  </a:lnTo>
                  <a:lnTo>
                    <a:pt x="5851" y="336"/>
                  </a:lnTo>
                  <a:lnTo>
                    <a:pt x="5724" y="255"/>
                  </a:lnTo>
                  <a:lnTo>
                    <a:pt x="5573" y="186"/>
                  </a:lnTo>
                  <a:lnTo>
                    <a:pt x="5400" y="128"/>
                  </a:lnTo>
                  <a:lnTo>
                    <a:pt x="5214" y="82"/>
                  </a:lnTo>
                  <a:lnTo>
                    <a:pt x="5006" y="47"/>
                  </a:lnTo>
                  <a:lnTo>
                    <a:pt x="4785" y="12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4273275" y="2274700"/>
              <a:ext cx="143125" cy="80250"/>
            </a:xfrm>
            <a:custGeom>
              <a:rect b="b" l="l" r="r" t="t"/>
              <a:pathLst>
                <a:path extrusionOk="0" h="3210" w="5725">
                  <a:moveTo>
                    <a:pt x="1194" y="0"/>
                  </a:moveTo>
                  <a:lnTo>
                    <a:pt x="962" y="12"/>
                  </a:lnTo>
                  <a:lnTo>
                    <a:pt x="754" y="35"/>
                  </a:lnTo>
                  <a:lnTo>
                    <a:pt x="545" y="81"/>
                  </a:lnTo>
                  <a:lnTo>
                    <a:pt x="360" y="151"/>
                  </a:lnTo>
                  <a:lnTo>
                    <a:pt x="279" y="197"/>
                  </a:lnTo>
                  <a:lnTo>
                    <a:pt x="186" y="244"/>
                  </a:lnTo>
                  <a:lnTo>
                    <a:pt x="117" y="302"/>
                  </a:lnTo>
                  <a:lnTo>
                    <a:pt x="36" y="360"/>
                  </a:lnTo>
                  <a:lnTo>
                    <a:pt x="24" y="394"/>
                  </a:lnTo>
                  <a:lnTo>
                    <a:pt x="1" y="417"/>
                  </a:lnTo>
                  <a:lnTo>
                    <a:pt x="1" y="452"/>
                  </a:lnTo>
                  <a:lnTo>
                    <a:pt x="1" y="487"/>
                  </a:lnTo>
                  <a:lnTo>
                    <a:pt x="36" y="568"/>
                  </a:lnTo>
                  <a:lnTo>
                    <a:pt x="82" y="661"/>
                  </a:lnTo>
                  <a:lnTo>
                    <a:pt x="175" y="777"/>
                  </a:lnTo>
                  <a:lnTo>
                    <a:pt x="279" y="881"/>
                  </a:lnTo>
                  <a:lnTo>
                    <a:pt x="406" y="1008"/>
                  </a:lnTo>
                  <a:lnTo>
                    <a:pt x="557" y="1136"/>
                  </a:lnTo>
                  <a:lnTo>
                    <a:pt x="731" y="1275"/>
                  </a:lnTo>
                  <a:lnTo>
                    <a:pt x="916" y="1414"/>
                  </a:lnTo>
                  <a:lnTo>
                    <a:pt x="1333" y="1692"/>
                  </a:lnTo>
                  <a:lnTo>
                    <a:pt x="1797" y="1982"/>
                  </a:lnTo>
                  <a:lnTo>
                    <a:pt x="2295" y="2260"/>
                  </a:lnTo>
                  <a:lnTo>
                    <a:pt x="2805" y="2526"/>
                  </a:lnTo>
                  <a:lnTo>
                    <a:pt x="3060" y="2642"/>
                  </a:lnTo>
                  <a:lnTo>
                    <a:pt x="3314" y="2758"/>
                  </a:lnTo>
                  <a:lnTo>
                    <a:pt x="3569" y="2862"/>
                  </a:lnTo>
                  <a:lnTo>
                    <a:pt x="3824" y="2955"/>
                  </a:lnTo>
                  <a:lnTo>
                    <a:pt x="4056" y="3036"/>
                  </a:lnTo>
                  <a:lnTo>
                    <a:pt x="4288" y="3105"/>
                  </a:lnTo>
                  <a:lnTo>
                    <a:pt x="4519" y="3152"/>
                  </a:lnTo>
                  <a:lnTo>
                    <a:pt x="4728" y="3187"/>
                  </a:lnTo>
                  <a:lnTo>
                    <a:pt x="4925" y="3210"/>
                  </a:lnTo>
                  <a:lnTo>
                    <a:pt x="5099" y="3210"/>
                  </a:lnTo>
                  <a:lnTo>
                    <a:pt x="5261" y="3187"/>
                  </a:lnTo>
                  <a:lnTo>
                    <a:pt x="5400" y="3152"/>
                  </a:lnTo>
                  <a:lnTo>
                    <a:pt x="5470" y="3117"/>
                  </a:lnTo>
                  <a:lnTo>
                    <a:pt x="5527" y="3082"/>
                  </a:lnTo>
                  <a:lnTo>
                    <a:pt x="5574" y="3048"/>
                  </a:lnTo>
                  <a:lnTo>
                    <a:pt x="5620" y="3001"/>
                  </a:lnTo>
                  <a:lnTo>
                    <a:pt x="5655" y="2943"/>
                  </a:lnTo>
                  <a:lnTo>
                    <a:pt x="5690" y="2897"/>
                  </a:lnTo>
                  <a:lnTo>
                    <a:pt x="5701" y="2839"/>
                  </a:lnTo>
                  <a:lnTo>
                    <a:pt x="5724" y="2781"/>
                  </a:lnTo>
                  <a:lnTo>
                    <a:pt x="5724" y="2723"/>
                  </a:lnTo>
                  <a:lnTo>
                    <a:pt x="5724" y="2654"/>
                  </a:lnTo>
                  <a:lnTo>
                    <a:pt x="5701" y="2526"/>
                  </a:lnTo>
                  <a:lnTo>
                    <a:pt x="5643" y="2387"/>
                  </a:lnTo>
                  <a:lnTo>
                    <a:pt x="5562" y="2248"/>
                  </a:lnTo>
                  <a:lnTo>
                    <a:pt x="5458" y="2097"/>
                  </a:lnTo>
                  <a:lnTo>
                    <a:pt x="5330" y="1947"/>
                  </a:lnTo>
                  <a:lnTo>
                    <a:pt x="5191" y="1796"/>
                  </a:lnTo>
                  <a:lnTo>
                    <a:pt x="5029" y="1646"/>
                  </a:lnTo>
                  <a:lnTo>
                    <a:pt x="4844" y="1495"/>
                  </a:lnTo>
                  <a:lnTo>
                    <a:pt x="4647" y="1333"/>
                  </a:lnTo>
                  <a:lnTo>
                    <a:pt x="4427" y="1194"/>
                  </a:lnTo>
                  <a:lnTo>
                    <a:pt x="4207" y="1043"/>
                  </a:lnTo>
                  <a:lnTo>
                    <a:pt x="3975" y="904"/>
                  </a:lnTo>
                  <a:lnTo>
                    <a:pt x="3732" y="765"/>
                  </a:lnTo>
                  <a:lnTo>
                    <a:pt x="3477" y="638"/>
                  </a:lnTo>
                  <a:lnTo>
                    <a:pt x="3222" y="522"/>
                  </a:lnTo>
                  <a:lnTo>
                    <a:pt x="2967" y="406"/>
                  </a:lnTo>
                  <a:lnTo>
                    <a:pt x="2700" y="313"/>
                  </a:lnTo>
                  <a:lnTo>
                    <a:pt x="2446" y="220"/>
                  </a:lnTo>
                  <a:lnTo>
                    <a:pt x="2179" y="151"/>
                  </a:lnTo>
                  <a:lnTo>
                    <a:pt x="1924" y="93"/>
                  </a:lnTo>
                  <a:lnTo>
                    <a:pt x="1669" y="47"/>
                  </a:lnTo>
                  <a:lnTo>
                    <a:pt x="1426" y="12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3595775" y="3037075"/>
              <a:ext cx="450150" cy="309375"/>
            </a:xfrm>
            <a:custGeom>
              <a:rect b="b" l="l" r="r" t="t"/>
              <a:pathLst>
                <a:path extrusionOk="0" h="12375" w="18006">
                  <a:moveTo>
                    <a:pt x="406" y="1"/>
                  </a:moveTo>
                  <a:lnTo>
                    <a:pt x="371" y="58"/>
                  </a:lnTo>
                  <a:lnTo>
                    <a:pt x="290" y="232"/>
                  </a:lnTo>
                  <a:lnTo>
                    <a:pt x="244" y="360"/>
                  </a:lnTo>
                  <a:lnTo>
                    <a:pt x="186" y="522"/>
                  </a:lnTo>
                  <a:lnTo>
                    <a:pt x="139" y="707"/>
                  </a:lnTo>
                  <a:lnTo>
                    <a:pt x="93" y="916"/>
                  </a:lnTo>
                  <a:lnTo>
                    <a:pt x="47" y="1159"/>
                  </a:lnTo>
                  <a:lnTo>
                    <a:pt x="24" y="1426"/>
                  </a:lnTo>
                  <a:lnTo>
                    <a:pt x="0" y="1704"/>
                  </a:lnTo>
                  <a:lnTo>
                    <a:pt x="12" y="2017"/>
                  </a:lnTo>
                  <a:lnTo>
                    <a:pt x="35" y="2353"/>
                  </a:lnTo>
                  <a:lnTo>
                    <a:pt x="82" y="2712"/>
                  </a:lnTo>
                  <a:lnTo>
                    <a:pt x="151" y="3094"/>
                  </a:lnTo>
                  <a:lnTo>
                    <a:pt x="255" y="3488"/>
                  </a:lnTo>
                  <a:lnTo>
                    <a:pt x="325" y="3697"/>
                  </a:lnTo>
                  <a:lnTo>
                    <a:pt x="394" y="3917"/>
                  </a:lnTo>
                  <a:lnTo>
                    <a:pt x="487" y="4137"/>
                  </a:lnTo>
                  <a:lnTo>
                    <a:pt x="580" y="4357"/>
                  </a:lnTo>
                  <a:lnTo>
                    <a:pt x="684" y="4589"/>
                  </a:lnTo>
                  <a:lnTo>
                    <a:pt x="788" y="4820"/>
                  </a:lnTo>
                  <a:lnTo>
                    <a:pt x="916" y="5052"/>
                  </a:lnTo>
                  <a:lnTo>
                    <a:pt x="1055" y="5295"/>
                  </a:lnTo>
                  <a:lnTo>
                    <a:pt x="1205" y="5550"/>
                  </a:lnTo>
                  <a:lnTo>
                    <a:pt x="1368" y="5805"/>
                  </a:lnTo>
                  <a:lnTo>
                    <a:pt x="1541" y="6060"/>
                  </a:lnTo>
                  <a:lnTo>
                    <a:pt x="1727" y="6315"/>
                  </a:lnTo>
                  <a:lnTo>
                    <a:pt x="1924" y="6582"/>
                  </a:lnTo>
                  <a:lnTo>
                    <a:pt x="2132" y="6860"/>
                  </a:lnTo>
                  <a:lnTo>
                    <a:pt x="2364" y="7126"/>
                  </a:lnTo>
                  <a:lnTo>
                    <a:pt x="2607" y="7404"/>
                  </a:lnTo>
                  <a:lnTo>
                    <a:pt x="2862" y="7694"/>
                  </a:lnTo>
                  <a:lnTo>
                    <a:pt x="3140" y="7983"/>
                  </a:lnTo>
                  <a:lnTo>
                    <a:pt x="3430" y="8273"/>
                  </a:lnTo>
                  <a:lnTo>
                    <a:pt x="3731" y="8563"/>
                  </a:lnTo>
                  <a:lnTo>
                    <a:pt x="4056" y="8864"/>
                  </a:lnTo>
                  <a:lnTo>
                    <a:pt x="4403" y="9165"/>
                  </a:lnTo>
                  <a:lnTo>
                    <a:pt x="4751" y="9467"/>
                  </a:lnTo>
                  <a:lnTo>
                    <a:pt x="5133" y="9779"/>
                  </a:lnTo>
                  <a:lnTo>
                    <a:pt x="5527" y="10092"/>
                  </a:lnTo>
                  <a:lnTo>
                    <a:pt x="5944" y="10405"/>
                  </a:lnTo>
                  <a:lnTo>
                    <a:pt x="6373" y="10729"/>
                  </a:lnTo>
                  <a:lnTo>
                    <a:pt x="6825" y="11054"/>
                  </a:lnTo>
                  <a:lnTo>
                    <a:pt x="7300" y="11378"/>
                  </a:lnTo>
                  <a:lnTo>
                    <a:pt x="7786" y="11703"/>
                  </a:lnTo>
                  <a:lnTo>
                    <a:pt x="8296" y="12039"/>
                  </a:lnTo>
                  <a:lnTo>
                    <a:pt x="8841" y="12375"/>
                  </a:lnTo>
                  <a:lnTo>
                    <a:pt x="9629" y="11842"/>
                  </a:lnTo>
                  <a:lnTo>
                    <a:pt x="10370" y="11309"/>
                  </a:lnTo>
                  <a:lnTo>
                    <a:pt x="11065" y="10787"/>
                  </a:lnTo>
                  <a:lnTo>
                    <a:pt x="11726" y="10278"/>
                  </a:lnTo>
                  <a:lnTo>
                    <a:pt x="12340" y="9768"/>
                  </a:lnTo>
                  <a:lnTo>
                    <a:pt x="12908" y="9270"/>
                  </a:lnTo>
                  <a:lnTo>
                    <a:pt x="13441" y="8783"/>
                  </a:lnTo>
                  <a:lnTo>
                    <a:pt x="13939" y="8308"/>
                  </a:lnTo>
                  <a:lnTo>
                    <a:pt x="14391" y="7833"/>
                  </a:lnTo>
                  <a:lnTo>
                    <a:pt x="14819" y="7381"/>
                  </a:lnTo>
                  <a:lnTo>
                    <a:pt x="15202" y="6941"/>
                  </a:lnTo>
                  <a:lnTo>
                    <a:pt x="15561" y="6512"/>
                  </a:lnTo>
                  <a:lnTo>
                    <a:pt x="15885" y="6095"/>
                  </a:lnTo>
                  <a:lnTo>
                    <a:pt x="16175" y="5701"/>
                  </a:lnTo>
                  <a:lnTo>
                    <a:pt x="16441" y="5307"/>
                  </a:lnTo>
                  <a:lnTo>
                    <a:pt x="16685" y="4948"/>
                  </a:lnTo>
                  <a:lnTo>
                    <a:pt x="16893" y="4589"/>
                  </a:lnTo>
                  <a:lnTo>
                    <a:pt x="17079" y="4253"/>
                  </a:lnTo>
                  <a:lnTo>
                    <a:pt x="17252" y="3940"/>
                  </a:lnTo>
                  <a:lnTo>
                    <a:pt x="17391" y="3639"/>
                  </a:lnTo>
                  <a:lnTo>
                    <a:pt x="17519" y="3361"/>
                  </a:lnTo>
                  <a:lnTo>
                    <a:pt x="17623" y="3106"/>
                  </a:lnTo>
                  <a:lnTo>
                    <a:pt x="17716" y="2874"/>
                  </a:lnTo>
                  <a:lnTo>
                    <a:pt x="17797" y="2654"/>
                  </a:lnTo>
                  <a:lnTo>
                    <a:pt x="17901" y="2295"/>
                  </a:lnTo>
                  <a:lnTo>
                    <a:pt x="17971" y="2028"/>
                  </a:lnTo>
                  <a:lnTo>
                    <a:pt x="17994" y="1866"/>
                  </a:lnTo>
                  <a:lnTo>
                    <a:pt x="18006" y="1820"/>
                  </a:lnTo>
                  <a:lnTo>
                    <a:pt x="18006" y="1820"/>
                  </a:lnTo>
                  <a:lnTo>
                    <a:pt x="17890" y="1889"/>
                  </a:lnTo>
                  <a:lnTo>
                    <a:pt x="17542" y="2121"/>
                  </a:lnTo>
                  <a:lnTo>
                    <a:pt x="17276" y="2283"/>
                  </a:lnTo>
                  <a:lnTo>
                    <a:pt x="16940" y="2480"/>
                  </a:lnTo>
                  <a:lnTo>
                    <a:pt x="16523" y="2712"/>
                  </a:lnTo>
                  <a:lnTo>
                    <a:pt x="16036" y="2967"/>
                  </a:lnTo>
                  <a:lnTo>
                    <a:pt x="15468" y="3256"/>
                  </a:lnTo>
                  <a:lnTo>
                    <a:pt x="14808" y="3581"/>
                  </a:lnTo>
                  <a:lnTo>
                    <a:pt x="14066" y="3917"/>
                  </a:lnTo>
                  <a:lnTo>
                    <a:pt x="13244" y="4287"/>
                  </a:lnTo>
                  <a:lnTo>
                    <a:pt x="12317" y="4670"/>
                  </a:lnTo>
                  <a:lnTo>
                    <a:pt x="11297" y="5087"/>
                  </a:lnTo>
                  <a:lnTo>
                    <a:pt x="10173" y="5516"/>
                  </a:lnTo>
                  <a:lnTo>
                    <a:pt x="8945" y="5979"/>
                  </a:lnTo>
                  <a:lnTo>
                    <a:pt x="8273" y="5689"/>
                  </a:lnTo>
                  <a:lnTo>
                    <a:pt x="7647" y="5400"/>
                  </a:lnTo>
                  <a:lnTo>
                    <a:pt x="7045" y="5110"/>
                  </a:lnTo>
                  <a:lnTo>
                    <a:pt x="6489" y="4832"/>
                  </a:lnTo>
                  <a:lnTo>
                    <a:pt x="5956" y="4554"/>
                  </a:lnTo>
                  <a:lnTo>
                    <a:pt x="5446" y="4276"/>
                  </a:lnTo>
                  <a:lnTo>
                    <a:pt x="4983" y="4009"/>
                  </a:lnTo>
                  <a:lnTo>
                    <a:pt x="4542" y="3743"/>
                  </a:lnTo>
                  <a:lnTo>
                    <a:pt x="4125" y="3476"/>
                  </a:lnTo>
                  <a:lnTo>
                    <a:pt x="3731" y="3222"/>
                  </a:lnTo>
                  <a:lnTo>
                    <a:pt x="3372" y="2978"/>
                  </a:lnTo>
                  <a:lnTo>
                    <a:pt x="3036" y="2735"/>
                  </a:lnTo>
                  <a:lnTo>
                    <a:pt x="2735" y="2492"/>
                  </a:lnTo>
                  <a:lnTo>
                    <a:pt x="2445" y="2260"/>
                  </a:lnTo>
                  <a:lnTo>
                    <a:pt x="2190" y="2040"/>
                  </a:lnTo>
                  <a:lnTo>
                    <a:pt x="1947" y="1831"/>
                  </a:lnTo>
                  <a:lnTo>
                    <a:pt x="1727" y="1623"/>
                  </a:lnTo>
                  <a:lnTo>
                    <a:pt x="1530" y="1437"/>
                  </a:lnTo>
                  <a:lnTo>
                    <a:pt x="1194" y="1078"/>
                  </a:lnTo>
                  <a:lnTo>
                    <a:pt x="916" y="765"/>
                  </a:lnTo>
                  <a:lnTo>
                    <a:pt x="719" y="499"/>
                  </a:lnTo>
                  <a:lnTo>
                    <a:pt x="568" y="290"/>
                  </a:lnTo>
                  <a:lnTo>
                    <a:pt x="475" y="128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3371300" y="3523400"/>
              <a:ext cx="227675" cy="354000"/>
            </a:xfrm>
            <a:custGeom>
              <a:rect b="b" l="l" r="r" t="t"/>
              <a:pathLst>
                <a:path extrusionOk="0" h="14160" w="9107">
                  <a:moveTo>
                    <a:pt x="1831" y="1"/>
                  </a:moveTo>
                  <a:lnTo>
                    <a:pt x="1541" y="24"/>
                  </a:lnTo>
                  <a:lnTo>
                    <a:pt x="1228" y="70"/>
                  </a:lnTo>
                  <a:lnTo>
                    <a:pt x="950" y="140"/>
                  </a:lnTo>
                  <a:lnTo>
                    <a:pt x="695" y="221"/>
                  </a:lnTo>
                  <a:lnTo>
                    <a:pt x="475" y="314"/>
                  </a:lnTo>
                  <a:lnTo>
                    <a:pt x="336" y="395"/>
                  </a:lnTo>
                  <a:lnTo>
                    <a:pt x="232" y="476"/>
                  </a:lnTo>
                  <a:lnTo>
                    <a:pt x="151" y="580"/>
                  </a:lnTo>
                  <a:lnTo>
                    <a:pt x="81" y="673"/>
                  </a:lnTo>
                  <a:lnTo>
                    <a:pt x="35" y="777"/>
                  </a:lnTo>
                  <a:lnTo>
                    <a:pt x="12" y="870"/>
                  </a:lnTo>
                  <a:lnTo>
                    <a:pt x="0" y="974"/>
                  </a:lnTo>
                  <a:lnTo>
                    <a:pt x="0" y="1078"/>
                  </a:lnTo>
                  <a:lnTo>
                    <a:pt x="35" y="1183"/>
                  </a:lnTo>
                  <a:lnTo>
                    <a:pt x="70" y="1287"/>
                  </a:lnTo>
                  <a:lnTo>
                    <a:pt x="3152" y="7405"/>
                  </a:lnTo>
                  <a:lnTo>
                    <a:pt x="3267" y="8077"/>
                  </a:lnTo>
                  <a:lnTo>
                    <a:pt x="3302" y="8227"/>
                  </a:lnTo>
                  <a:lnTo>
                    <a:pt x="3337" y="8366"/>
                  </a:lnTo>
                  <a:lnTo>
                    <a:pt x="3372" y="8494"/>
                  </a:lnTo>
                  <a:lnTo>
                    <a:pt x="3418" y="8598"/>
                  </a:lnTo>
                  <a:lnTo>
                    <a:pt x="3476" y="8679"/>
                  </a:lnTo>
                  <a:lnTo>
                    <a:pt x="3534" y="8760"/>
                  </a:lnTo>
                  <a:lnTo>
                    <a:pt x="3592" y="8807"/>
                  </a:lnTo>
                  <a:lnTo>
                    <a:pt x="3661" y="8853"/>
                  </a:lnTo>
                  <a:lnTo>
                    <a:pt x="3835" y="8922"/>
                  </a:lnTo>
                  <a:lnTo>
                    <a:pt x="4009" y="8980"/>
                  </a:lnTo>
                  <a:lnTo>
                    <a:pt x="4194" y="9038"/>
                  </a:lnTo>
                  <a:lnTo>
                    <a:pt x="4391" y="9085"/>
                  </a:lnTo>
                  <a:lnTo>
                    <a:pt x="4577" y="9119"/>
                  </a:lnTo>
                  <a:lnTo>
                    <a:pt x="4785" y="9154"/>
                  </a:lnTo>
                  <a:lnTo>
                    <a:pt x="4982" y="9177"/>
                  </a:lnTo>
                  <a:lnTo>
                    <a:pt x="5191" y="9189"/>
                  </a:lnTo>
                  <a:lnTo>
                    <a:pt x="5399" y="9200"/>
                  </a:lnTo>
                  <a:lnTo>
                    <a:pt x="5596" y="9189"/>
                  </a:lnTo>
                  <a:lnTo>
                    <a:pt x="5770" y="9177"/>
                  </a:lnTo>
                  <a:lnTo>
                    <a:pt x="5944" y="9166"/>
                  </a:lnTo>
                  <a:lnTo>
                    <a:pt x="6094" y="9131"/>
                  </a:lnTo>
                  <a:lnTo>
                    <a:pt x="6245" y="9096"/>
                  </a:lnTo>
                  <a:lnTo>
                    <a:pt x="6373" y="9061"/>
                  </a:lnTo>
                  <a:lnTo>
                    <a:pt x="6488" y="9003"/>
                  </a:lnTo>
                  <a:lnTo>
                    <a:pt x="6558" y="8969"/>
                  </a:lnTo>
                  <a:lnTo>
                    <a:pt x="6627" y="8911"/>
                  </a:lnTo>
                  <a:lnTo>
                    <a:pt x="6674" y="8853"/>
                  </a:lnTo>
                  <a:lnTo>
                    <a:pt x="6709" y="8795"/>
                  </a:lnTo>
                  <a:lnTo>
                    <a:pt x="6720" y="8714"/>
                  </a:lnTo>
                  <a:lnTo>
                    <a:pt x="6732" y="8610"/>
                  </a:lnTo>
                  <a:lnTo>
                    <a:pt x="6709" y="8505"/>
                  </a:lnTo>
                  <a:lnTo>
                    <a:pt x="6685" y="8389"/>
                  </a:lnTo>
                  <a:lnTo>
                    <a:pt x="6639" y="8250"/>
                  </a:lnTo>
                  <a:lnTo>
                    <a:pt x="6581" y="8111"/>
                  </a:lnTo>
                  <a:lnTo>
                    <a:pt x="6512" y="7984"/>
                  </a:lnTo>
                  <a:lnTo>
                    <a:pt x="6396" y="7822"/>
                  </a:lnTo>
                  <a:lnTo>
                    <a:pt x="6291" y="7671"/>
                  </a:lnTo>
                  <a:lnTo>
                    <a:pt x="6222" y="7555"/>
                  </a:lnTo>
                  <a:lnTo>
                    <a:pt x="2897" y="963"/>
                  </a:lnTo>
                  <a:lnTo>
                    <a:pt x="2572" y="325"/>
                  </a:lnTo>
                  <a:lnTo>
                    <a:pt x="2480" y="163"/>
                  </a:lnTo>
                  <a:lnTo>
                    <a:pt x="2433" y="105"/>
                  </a:lnTo>
                  <a:lnTo>
                    <a:pt x="2364" y="59"/>
                  </a:lnTo>
                  <a:lnTo>
                    <a:pt x="2283" y="36"/>
                  </a:lnTo>
                  <a:lnTo>
                    <a:pt x="2190" y="13"/>
                  </a:lnTo>
                  <a:lnTo>
                    <a:pt x="2086" y="1"/>
                  </a:lnTo>
                  <a:close/>
                  <a:moveTo>
                    <a:pt x="7102" y="10336"/>
                  </a:moveTo>
                  <a:lnTo>
                    <a:pt x="6685" y="10348"/>
                  </a:lnTo>
                  <a:lnTo>
                    <a:pt x="6257" y="10382"/>
                  </a:lnTo>
                  <a:lnTo>
                    <a:pt x="5886" y="10429"/>
                  </a:lnTo>
                  <a:lnTo>
                    <a:pt x="5724" y="10463"/>
                  </a:lnTo>
                  <a:lnTo>
                    <a:pt x="5585" y="10498"/>
                  </a:lnTo>
                  <a:lnTo>
                    <a:pt x="5446" y="10544"/>
                  </a:lnTo>
                  <a:lnTo>
                    <a:pt x="5330" y="10579"/>
                  </a:lnTo>
                  <a:lnTo>
                    <a:pt x="5237" y="10637"/>
                  </a:lnTo>
                  <a:lnTo>
                    <a:pt x="5168" y="10695"/>
                  </a:lnTo>
                  <a:lnTo>
                    <a:pt x="5121" y="10776"/>
                  </a:lnTo>
                  <a:lnTo>
                    <a:pt x="5086" y="10869"/>
                  </a:lnTo>
                  <a:lnTo>
                    <a:pt x="5075" y="10973"/>
                  </a:lnTo>
                  <a:lnTo>
                    <a:pt x="5086" y="11101"/>
                  </a:lnTo>
                  <a:lnTo>
                    <a:pt x="5110" y="11228"/>
                  </a:lnTo>
                  <a:lnTo>
                    <a:pt x="5168" y="11379"/>
                  </a:lnTo>
                  <a:lnTo>
                    <a:pt x="5573" y="12224"/>
                  </a:lnTo>
                  <a:lnTo>
                    <a:pt x="5724" y="12526"/>
                  </a:lnTo>
                  <a:lnTo>
                    <a:pt x="5851" y="12734"/>
                  </a:lnTo>
                  <a:lnTo>
                    <a:pt x="5932" y="12931"/>
                  </a:lnTo>
                  <a:lnTo>
                    <a:pt x="5990" y="13105"/>
                  </a:lnTo>
                  <a:lnTo>
                    <a:pt x="6037" y="13256"/>
                  </a:lnTo>
                  <a:lnTo>
                    <a:pt x="6048" y="13383"/>
                  </a:lnTo>
                  <a:lnTo>
                    <a:pt x="6060" y="13615"/>
                  </a:lnTo>
                  <a:lnTo>
                    <a:pt x="6083" y="13708"/>
                  </a:lnTo>
                  <a:lnTo>
                    <a:pt x="6106" y="13789"/>
                  </a:lnTo>
                  <a:lnTo>
                    <a:pt x="6141" y="13858"/>
                  </a:lnTo>
                  <a:lnTo>
                    <a:pt x="6176" y="13916"/>
                  </a:lnTo>
                  <a:lnTo>
                    <a:pt x="6210" y="13974"/>
                  </a:lnTo>
                  <a:lnTo>
                    <a:pt x="6257" y="14009"/>
                  </a:lnTo>
                  <a:lnTo>
                    <a:pt x="6361" y="14055"/>
                  </a:lnTo>
                  <a:lnTo>
                    <a:pt x="6477" y="14090"/>
                  </a:lnTo>
                  <a:lnTo>
                    <a:pt x="6616" y="14125"/>
                  </a:lnTo>
                  <a:lnTo>
                    <a:pt x="6790" y="14148"/>
                  </a:lnTo>
                  <a:lnTo>
                    <a:pt x="6975" y="14159"/>
                  </a:lnTo>
                  <a:lnTo>
                    <a:pt x="7438" y="14159"/>
                  </a:lnTo>
                  <a:lnTo>
                    <a:pt x="7693" y="14148"/>
                  </a:lnTo>
                  <a:lnTo>
                    <a:pt x="8168" y="14113"/>
                  </a:lnTo>
                  <a:lnTo>
                    <a:pt x="8528" y="14067"/>
                  </a:lnTo>
                  <a:lnTo>
                    <a:pt x="8655" y="14044"/>
                  </a:lnTo>
                  <a:lnTo>
                    <a:pt x="8771" y="14020"/>
                  </a:lnTo>
                  <a:lnTo>
                    <a:pt x="8852" y="13986"/>
                  </a:lnTo>
                  <a:lnTo>
                    <a:pt x="8898" y="13951"/>
                  </a:lnTo>
                  <a:lnTo>
                    <a:pt x="8968" y="13893"/>
                  </a:lnTo>
                  <a:lnTo>
                    <a:pt x="9014" y="13823"/>
                  </a:lnTo>
                  <a:lnTo>
                    <a:pt x="9061" y="13765"/>
                  </a:lnTo>
                  <a:lnTo>
                    <a:pt x="9084" y="13684"/>
                  </a:lnTo>
                  <a:lnTo>
                    <a:pt x="9095" y="13603"/>
                  </a:lnTo>
                  <a:lnTo>
                    <a:pt x="9107" y="13522"/>
                  </a:lnTo>
                  <a:lnTo>
                    <a:pt x="9095" y="13429"/>
                  </a:lnTo>
                  <a:lnTo>
                    <a:pt x="9072" y="13337"/>
                  </a:lnTo>
                  <a:lnTo>
                    <a:pt x="8991" y="13128"/>
                  </a:lnTo>
                  <a:lnTo>
                    <a:pt x="8898" y="12885"/>
                  </a:lnTo>
                  <a:lnTo>
                    <a:pt x="8771" y="12618"/>
                  </a:lnTo>
                  <a:lnTo>
                    <a:pt x="8620" y="12306"/>
                  </a:lnTo>
                  <a:lnTo>
                    <a:pt x="8458" y="11946"/>
                  </a:lnTo>
                  <a:lnTo>
                    <a:pt x="8157" y="11240"/>
                  </a:lnTo>
                  <a:lnTo>
                    <a:pt x="8029" y="10938"/>
                  </a:lnTo>
                  <a:lnTo>
                    <a:pt x="7925" y="10707"/>
                  </a:lnTo>
                  <a:lnTo>
                    <a:pt x="7832" y="10544"/>
                  </a:lnTo>
                  <a:lnTo>
                    <a:pt x="7763" y="10452"/>
                  </a:lnTo>
                  <a:lnTo>
                    <a:pt x="7717" y="10417"/>
                  </a:lnTo>
                  <a:lnTo>
                    <a:pt x="7635" y="10394"/>
                  </a:lnTo>
                  <a:lnTo>
                    <a:pt x="7543" y="10371"/>
                  </a:lnTo>
                  <a:lnTo>
                    <a:pt x="7415" y="10348"/>
                  </a:lnTo>
                  <a:lnTo>
                    <a:pt x="7276" y="10348"/>
                  </a:lnTo>
                  <a:lnTo>
                    <a:pt x="7102" y="10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3923375" y="3444625"/>
              <a:ext cx="223650" cy="374850"/>
            </a:xfrm>
            <a:custGeom>
              <a:rect b="b" l="l" r="r" t="t"/>
              <a:pathLst>
                <a:path extrusionOk="0" h="14994" w="8946">
                  <a:moveTo>
                    <a:pt x="7219" y="0"/>
                  </a:moveTo>
                  <a:lnTo>
                    <a:pt x="7103" y="12"/>
                  </a:lnTo>
                  <a:lnTo>
                    <a:pt x="6987" y="35"/>
                  </a:lnTo>
                  <a:lnTo>
                    <a:pt x="6894" y="70"/>
                  </a:lnTo>
                  <a:lnTo>
                    <a:pt x="6802" y="116"/>
                  </a:lnTo>
                  <a:lnTo>
                    <a:pt x="6721" y="186"/>
                  </a:lnTo>
                  <a:lnTo>
                    <a:pt x="6663" y="267"/>
                  </a:lnTo>
                  <a:lnTo>
                    <a:pt x="6593" y="360"/>
                  </a:lnTo>
                  <a:lnTo>
                    <a:pt x="3488" y="6466"/>
                  </a:lnTo>
                  <a:lnTo>
                    <a:pt x="3013" y="6952"/>
                  </a:lnTo>
                  <a:lnTo>
                    <a:pt x="2909" y="7068"/>
                  </a:lnTo>
                  <a:lnTo>
                    <a:pt x="2816" y="7172"/>
                  </a:lnTo>
                  <a:lnTo>
                    <a:pt x="2735" y="7277"/>
                  </a:lnTo>
                  <a:lnTo>
                    <a:pt x="2677" y="7381"/>
                  </a:lnTo>
                  <a:lnTo>
                    <a:pt x="2642" y="7474"/>
                  </a:lnTo>
                  <a:lnTo>
                    <a:pt x="2619" y="7566"/>
                  </a:lnTo>
                  <a:lnTo>
                    <a:pt x="2607" y="7647"/>
                  </a:lnTo>
                  <a:lnTo>
                    <a:pt x="2619" y="7729"/>
                  </a:lnTo>
                  <a:lnTo>
                    <a:pt x="2665" y="7902"/>
                  </a:lnTo>
                  <a:lnTo>
                    <a:pt x="2723" y="8088"/>
                  </a:lnTo>
                  <a:lnTo>
                    <a:pt x="2781" y="8273"/>
                  </a:lnTo>
                  <a:lnTo>
                    <a:pt x="2851" y="8447"/>
                  </a:lnTo>
                  <a:lnTo>
                    <a:pt x="2943" y="8632"/>
                  </a:lnTo>
                  <a:lnTo>
                    <a:pt x="3036" y="8806"/>
                  </a:lnTo>
                  <a:lnTo>
                    <a:pt x="3140" y="8991"/>
                  </a:lnTo>
                  <a:lnTo>
                    <a:pt x="3256" y="9165"/>
                  </a:lnTo>
                  <a:lnTo>
                    <a:pt x="3372" y="9339"/>
                  </a:lnTo>
                  <a:lnTo>
                    <a:pt x="3488" y="9490"/>
                  </a:lnTo>
                  <a:lnTo>
                    <a:pt x="3604" y="9629"/>
                  </a:lnTo>
                  <a:lnTo>
                    <a:pt x="3720" y="9756"/>
                  </a:lnTo>
                  <a:lnTo>
                    <a:pt x="3824" y="9860"/>
                  </a:lnTo>
                  <a:lnTo>
                    <a:pt x="3940" y="9953"/>
                  </a:lnTo>
                  <a:lnTo>
                    <a:pt x="4056" y="10034"/>
                  </a:lnTo>
                  <a:lnTo>
                    <a:pt x="4160" y="10092"/>
                  </a:lnTo>
                  <a:lnTo>
                    <a:pt x="4241" y="10127"/>
                  </a:lnTo>
                  <a:lnTo>
                    <a:pt x="4322" y="10162"/>
                  </a:lnTo>
                  <a:lnTo>
                    <a:pt x="4392" y="10162"/>
                  </a:lnTo>
                  <a:lnTo>
                    <a:pt x="4473" y="10150"/>
                  </a:lnTo>
                  <a:lnTo>
                    <a:pt x="4542" y="10115"/>
                  </a:lnTo>
                  <a:lnTo>
                    <a:pt x="4623" y="10057"/>
                  </a:lnTo>
                  <a:lnTo>
                    <a:pt x="4705" y="9988"/>
                  </a:lnTo>
                  <a:lnTo>
                    <a:pt x="4774" y="9895"/>
                  </a:lnTo>
                  <a:lnTo>
                    <a:pt x="4855" y="9779"/>
                  </a:lnTo>
                  <a:lnTo>
                    <a:pt x="4948" y="9640"/>
                  </a:lnTo>
                  <a:lnTo>
                    <a:pt x="5006" y="9501"/>
                  </a:lnTo>
                  <a:lnTo>
                    <a:pt x="5064" y="9327"/>
                  </a:lnTo>
                  <a:lnTo>
                    <a:pt x="5122" y="9154"/>
                  </a:lnTo>
                  <a:lnTo>
                    <a:pt x="5180" y="9026"/>
                  </a:lnTo>
                  <a:lnTo>
                    <a:pt x="8540" y="2445"/>
                  </a:lnTo>
                  <a:lnTo>
                    <a:pt x="8852" y="1820"/>
                  </a:lnTo>
                  <a:lnTo>
                    <a:pt x="8922" y="1634"/>
                  </a:lnTo>
                  <a:lnTo>
                    <a:pt x="8945" y="1565"/>
                  </a:lnTo>
                  <a:lnTo>
                    <a:pt x="8934" y="1484"/>
                  </a:lnTo>
                  <a:lnTo>
                    <a:pt x="8910" y="1402"/>
                  </a:lnTo>
                  <a:lnTo>
                    <a:pt x="8876" y="1310"/>
                  </a:lnTo>
                  <a:lnTo>
                    <a:pt x="8818" y="1217"/>
                  </a:lnTo>
                  <a:lnTo>
                    <a:pt x="8760" y="1124"/>
                  </a:lnTo>
                  <a:lnTo>
                    <a:pt x="8679" y="1020"/>
                  </a:lnTo>
                  <a:lnTo>
                    <a:pt x="8482" y="800"/>
                  </a:lnTo>
                  <a:lnTo>
                    <a:pt x="8262" y="580"/>
                  </a:lnTo>
                  <a:lnTo>
                    <a:pt x="8041" y="394"/>
                  </a:lnTo>
                  <a:lnTo>
                    <a:pt x="7833" y="232"/>
                  </a:lnTo>
                  <a:lnTo>
                    <a:pt x="7624" y="116"/>
                  </a:lnTo>
                  <a:lnTo>
                    <a:pt x="7462" y="47"/>
                  </a:lnTo>
                  <a:lnTo>
                    <a:pt x="7346" y="12"/>
                  </a:lnTo>
                  <a:lnTo>
                    <a:pt x="7219" y="0"/>
                  </a:lnTo>
                  <a:close/>
                  <a:moveTo>
                    <a:pt x="2017" y="10034"/>
                  </a:moveTo>
                  <a:lnTo>
                    <a:pt x="1924" y="10046"/>
                  </a:lnTo>
                  <a:lnTo>
                    <a:pt x="1831" y="10069"/>
                  </a:lnTo>
                  <a:lnTo>
                    <a:pt x="1738" y="10127"/>
                  </a:lnTo>
                  <a:lnTo>
                    <a:pt x="1646" y="10208"/>
                  </a:lnTo>
                  <a:lnTo>
                    <a:pt x="1553" y="10301"/>
                  </a:lnTo>
                  <a:lnTo>
                    <a:pt x="1472" y="10428"/>
                  </a:lnTo>
                  <a:lnTo>
                    <a:pt x="1020" y="11262"/>
                  </a:lnTo>
                  <a:lnTo>
                    <a:pt x="881" y="11564"/>
                  </a:lnTo>
                  <a:lnTo>
                    <a:pt x="777" y="11784"/>
                  </a:lnTo>
                  <a:lnTo>
                    <a:pt x="661" y="11969"/>
                  </a:lnTo>
                  <a:lnTo>
                    <a:pt x="557" y="12131"/>
                  </a:lnTo>
                  <a:lnTo>
                    <a:pt x="464" y="12247"/>
                  </a:lnTo>
                  <a:lnTo>
                    <a:pt x="371" y="12328"/>
                  </a:lnTo>
                  <a:lnTo>
                    <a:pt x="198" y="12479"/>
                  </a:lnTo>
                  <a:lnTo>
                    <a:pt x="140" y="12548"/>
                  </a:lnTo>
                  <a:lnTo>
                    <a:pt x="82" y="12618"/>
                  </a:lnTo>
                  <a:lnTo>
                    <a:pt x="47" y="12687"/>
                  </a:lnTo>
                  <a:lnTo>
                    <a:pt x="12" y="12745"/>
                  </a:lnTo>
                  <a:lnTo>
                    <a:pt x="1" y="12815"/>
                  </a:lnTo>
                  <a:lnTo>
                    <a:pt x="1" y="12873"/>
                  </a:lnTo>
                  <a:lnTo>
                    <a:pt x="12" y="12977"/>
                  </a:lnTo>
                  <a:lnTo>
                    <a:pt x="58" y="13093"/>
                  </a:lnTo>
                  <a:lnTo>
                    <a:pt x="116" y="13220"/>
                  </a:lnTo>
                  <a:lnTo>
                    <a:pt x="198" y="13371"/>
                  </a:lnTo>
                  <a:lnTo>
                    <a:pt x="302" y="13533"/>
                  </a:lnTo>
                  <a:lnTo>
                    <a:pt x="418" y="13719"/>
                  </a:lnTo>
                  <a:lnTo>
                    <a:pt x="568" y="13904"/>
                  </a:lnTo>
                  <a:lnTo>
                    <a:pt x="730" y="14113"/>
                  </a:lnTo>
                  <a:lnTo>
                    <a:pt x="1032" y="14472"/>
                  </a:lnTo>
                  <a:lnTo>
                    <a:pt x="1275" y="14738"/>
                  </a:lnTo>
                  <a:lnTo>
                    <a:pt x="1379" y="14831"/>
                  </a:lnTo>
                  <a:lnTo>
                    <a:pt x="1472" y="14900"/>
                  </a:lnTo>
                  <a:lnTo>
                    <a:pt x="1542" y="14947"/>
                  </a:lnTo>
                  <a:lnTo>
                    <a:pt x="1599" y="14970"/>
                  </a:lnTo>
                  <a:lnTo>
                    <a:pt x="1692" y="14993"/>
                  </a:lnTo>
                  <a:lnTo>
                    <a:pt x="1773" y="14993"/>
                  </a:lnTo>
                  <a:lnTo>
                    <a:pt x="1843" y="14982"/>
                  </a:lnTo>
                  <a:lnTo>
                    <a:pt x="1924" y="14958"/>
                  </a:lnTo>
                  <a:lnTo>
                    <a:pt x="1993" y="14924"/>
                  </a:lnTo>
                  <a:lnTo>
                    <a:pt x="2063" y="14877"/>
                  </a:lnTo>
                  <a:lnTo>
                    <a:pt x="2132" y="14819"/>
                  </a:lnTo>
                  <a:lnTo>
                    <a:pt x="2190" y="14738"/>
                  </a:lnTo>
                  <a:lnTo>
                    <a:pt x="2318" y="14564"/>
                  </a:lnTo>
                  <a:lnTo>
                    <a:pt x="2457" y="14333"/>
                  </a:lnTo>
                  <a:lnTo>
                    <a:pt x="2607" y="14078"/>
                  </a:lnTo>
                  <a:lnTo>
                    <a:pt x="2758" y="13777"/>
                  </a:lnTo>
                  <a:lnTo>
                    <a:pt x="2955" y="13429"/>
                  </a:lnTo>
                  <a:lnTo>
                    <a:pt x="3349" y="12769"/>
                  </a:lnTo>
                  <a:lnTo>
                    <a:pt x="3511" y="12490"/>
                  </a:lnTo>
                  <a:lnTo>
                    <a:pt x="3639" y="12259"/>
                  </a:lnTo>
                  <a:lnTo>
                    <a:pt x="3720" y="12097"/>
                  </a:lnTo>
                  <a:lnTo>
                    <a:pt x="3755" y="11981"/>
                  </a:lnTo>
                  <a:lnTo>
                    <a:pt x="3755" y="11923"/>
                  </a:lnTo>
                  <a:lnTo>
                    <a:pt x="3731" y="11842"/>
                  </a:lnTo>
                  <a:lnTo>
                    <a:pt x="3685" y="11749"/>
                  </a:lnTo>
                  <a:lnTo>
                    <a:pt x="3627" y="11645"/>
                  </a:lnTo>
                  <a:lnTo>
                    <a:pt x="3546" y="11517"/>
                  </a:lnTo>
                  <a:lnTo>
                    <a:pt x="3453" y="11378"/>
                  </a:lnTo>
                  <a:lnTo>
                    <a:pt x="3198" y="11054"/>
                  </a:lnTo>
                  <a:lnTo>
                    <a:pt x="2920" y="10729"/>
                  </a:lnTo>
                  <a:lnTo>
                    <a:pt x="2654" y="10463"/>
                  </a:lnTo>
                  <a:lnTo>
                    <a:pt x="2538" y="10347"/>
                  </a:lnTo>
                  <a:lnTo>
                    <a:pt x="2422" y="10254"/>
                  </a:lnTo>
                  <a:lnTo>
                    <a:pt x="2306" y="10162"/>
                  </a:lnTo>
                  <a:lnTo>
                    <a:pt x="2202" y="10092"/>
                  </a:lnTo>
                  <a:lnTo>
                    <a:pt x="2109" y="10057"/>
                  </a:lnTo>
                  <a:lnTo>
                    <a:pt x="2017" y="100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3702375" y="3379750"/>
              <a:ext cx="77925" cy="398875"/>
            </a:xfrm>
            <a:custGeom>
              <a:rect b="b" l="l" r="r" t="t"/>
              <a:pathLst>
                <a:path extrusionOk="0" h="15955" w="3117">
                  <a:moveTo>
                    <a:pt x="985" y="0"/>
                  </a:moveTo>
                  <a:lnTo>
                    <a:pt x="811" y="12"/>
                  </a:lnTo>
                  <a:lnTo>
                    <a:pt x="695" y="35"/>
                  </a:lnTo>
                  <a:lnTo>
                    <a:pt x="580" y="93"/>
                  </a:lnTo>
                  <a:lnTo>
                    <a:pt x="475" y="151"/>
                  </a:lnTo>
                  <a:lnTo>
                    <a:pt x="383" y="220"/>
                  </a:lnTo>
                  <a:lnTo>
                    <a:pt x="313" y="301"/>
                  </a:lnTo>
                  <a:lnTo>
                    <a:pt x="267" y="382"/>
                  </a:lnTo>
                  <a:lnTo>
                    <a:pt x="220" y="475"/>
                  </a:lnTo>
                  <a:lnTo>
                    <a:pt x="197" y="579"/>
                  </a:lnTo>
                  <a:lnTo>
                    <a:pt x="197" y="695"/>
                  </a:lnTo>
                  <a:lnTo>
                    <a:pt x="290" y="7543"/>
                  </a:lnTo>
                  <a:lnTo>
                    <a:pt x="93" y="8192"/>
                  </a:lnTo>
                  <a:lnTo>
                    <a:pt x="47" y="8342"/>
                  </a:lnTo>
                  <a:lnTo>
                    <a:pt x="23" y="8493"/>
                  </a:lnTo>
                  <a:lnTo>
                    <a:pt x="0" y="8620"/>
                  </a:lnTo>
                  <a:lnTo>
                    <a:pt x="0" y="8725"/>
                  </a:lnTo>
                  <a:lnTo>
                    <a:pt x="12" y="8829"/>
                  </a:lnTo>
                  <a:lnTo>
                    <a:pt x="23" y="8922"/>
                  </a:lnTo>
                  <a:lnTo>
                    <a:pt x="58" y="9003"/>
                  </a:lnTo>
                  <a:lnTo>
                    <a:pt x="104" y="9061"/>
                  </a:lnTo>
                  <a:lnTo>
                    <a:pt x="232" y="9200"/>
                  </a:lnTo>
                  <a:lnTo>
                    <a:pt x="359" y="9339"/>
                  </a:lnTo>
                  <a:lnTo>
                    <a:pt x="498" y="9466"/>
                  </a:lnTo>
                  <a:lnTo>
                    <a:pt x="649" y="9594"/>
                  </a:lnTo>
                  <a:lnTo>
                    <a:pt x="811" y="9709"/>
                  </a:lnTo>
                  <a:lnTo>
                    <a:pt x="973" y="9825"/>
                  </a:lnTo>
                  <a:lnTo>
                    <a:pt x="1147" y="9941"/>
                  </a:lnTo>
                  <a:lnTo>
                    <a:pt x="1333" y="10045"/>
                  </a:lnTo>
                  <a:lnTo>
                    <a:pt x="1518" y="10138"/>
                  </a:lnTo>
                  <a:lnTo>
                    <a:pt x="1692" y="10219"/>
                  </a:lnTo>
                  <a:lnTo>
                    <a:pt x="1866" y="10289"/>
                  </a:lnTo>
                  <a:lnTo>
                    <a:pt x="2016" y="10347"/>
                  </a:lnTo>
                  <a:lnTo>
                    <a:pt x="2167" y="10393"/>
                  </a:lnTo>
                  <a:lnTo>
                    <a:pt x="2317" y="10416"/>
                  </a:lnTo>
                  <a:lnTo>
                    <a:pt x="2445" y="10439"/>
                  </a:lnTo>
                  <a:lnTo>
                    <a:pt x="2665" y="10439"/>
                  </a:lnTo>
                  <a:lnTo>
                    <a:pt x="2746" y="10428"/>
                  </a:lnTo>
                  <a:lnTo>
                    <a:pt x="2816" y="10393"/>
                  </a:lnTo>
                  <a:lnTo>
                    <a:pt x="2874" y="10347"/>
                  </a:lnTo>
                  <a:lnTo>
                    <a:pt x="2920" y="10277"/>
                  </a:lnTo>
                  <a:lnTo>
                    <a:pt x="2966" y="10196"/>
                  </a:lnTo>
                  <a:lnTo>
                    <a:pt x="3001" y="10092"/>
                  </a:lnTo>
                  <a:lnTo>
                    <a:pt x="3024" y="9976"/>
                  </a:lnTo>
                  <a:lnTo>
                    <a:pt x="3047" y="9837"/>
                  </a:lnTo>
                  <a:lnTo>
                    <a:pt x="3059" y="9675"/>
                  </a:lnTo>
                  <a:lnTo>
                    <a:pt x="3047" y="9524"/>
                  </a:lnTo>
                  <a:lnTo>
                    <a:pt x="3013" y="9339"/>
                  </a:lnTo>
                  <a:lnTo>
                    <a:pt x="2989" y="9153"/>
                  </a:lnTo>
                  <a:lnTo>
                    <a:pt x="2978" y="9026"/>
                  </a:lnTo>
                  <a:lnTo>
                    <a:pt x="2885" y="1634"/>
                  </a:lnTo>
                  <a:lnTo>
                    <a:pt x="2862" y="927"/>
                  </a:lnTo>
                  <a:lnTo>
                    <a:pt x="2850" y="742"/>
                  </a:lnTo>
                  <a:lnTo>
                    <a:pt x="2827" y="661"/>
                  </a:lnTo>
                  <a:lnTo>
                    <a:pt x="2792" y="603"/>
                  </a:lnTo>
                  <a:lnTo>
                    <a:pt x="2723" y="533"/>
                  </a:lnTo>
                  <a:lnTo>
                    <a:pt x="2653" y="475"/>
                  </a:lnTo>
                  <a:lnTo>
                    <a:pt x="2561" y="417"/>
                  </a:lnTo>
                  <a:lnTo>
                    <a:pt x="2456" y="359"/>
                  </a:lnTo>
                  <a:lnTo>
                    <a:pt x="2341" y="313"/>
                  </a:lnTo>
                  <a:lnTo>
                    <a:pt x="2063" y="197"/>
                  </a:lnTo>
                  <a:lnTo>
                    <a:pt x="1773" y="104"/>
                  </a:lnTo>
                  <a:lnTo>
                    <a:pt x="1495" y="46"/>
                  </a:lnTo>
                  <a:lnTo>
                    <a:pt x="1228" y="12"/>
                  </a:lnTo>
                  <a:lnTo>
                    <a:pt x="985" y="0"/>
                  </a:lnTo>
                  <a:close/>
                  <a:moveTo>
                    <a:pt x="846" y="11355"/>
                  </a:moveTo>
                  <a:lnTo>
                    <a:pt x="742" y="11366"/>
                  </a:lnTo>
                  <a:lnTo>
                    <a:pt x="649" y="11389"/>
                  </a:lnTo>
                  <a:lnTo>
                    <a:pt x="568" y="11436"/>
                  </a:lnTo>
                  <a:lnTo>
                    <a:pt x="498" y="11505"/>
                  </a:lnTo>
                  <a:lnTo>
                    <a:pt x="440" y="11598"/>
                  </a:lnTo>
                  <a:lnTo>
                    <a:pt x="406" y="11714"/>
                  </a:lnTo>
                  <a:lnTo>
                    <a:pt x="371" y="11841"/>
                  </a:lnTo>
                  <a:lnTo>
                    <a:pt x="348" y="11992"/>
                  </a:lnTo>
                  <a:lnTo>
                    <a:pt x="348" y="12930"/>
                  </a:lnTo>
                  <a:lnTo>
                    <a:pt x="348" y="13266"/>
                  </a:lnTo>
                  <a:lnTo>
                    <a:pt x="371" y="13510"/>
                  </a:lnTo>
                  <a:lnTo>
                    <a:pt x="359" y="13730"/>
                  </a:lnTo>
                  <a:lnTo>
                    <a:pt x="336" y="13915"/>
                  </a:lnTo>
                  <a:lnTo>
                    <a:pt x="301" y="14066"/>
                  </a:lnTo>
                  <a:lnTo>
                    <a:pt x="255" y="14182"/>
                  </a:lnTo>
                  <a:lnTo>
                    <a:pt x="186" y="14402"/>
                  </a:lnTo>
                  <a:lnTo>
                    <a:pt x="151" y="14495"/>
                  </a:lnTo>
                  <a:lnTo>
                    <a:pt x="139" y="14576"/>
                  </a:lnTo>
                  <a:lnTo>
                    <a:pt x="139" y="14657"/>
                  </a:lnTo>
                  <a:lnTo>
                    <a:pt x="139" y="14726"/>
                  </a:lnTo>
                  <a:lnTo>
                    <a:pt x="162" y="14784"/>
                  </a:lnTo>
                  <a:lnTo>
                    <a:pt x="186" y="14842"/>
                  </a:lnTo>
                  <a:lnTo>
                    <a:pt x="244" y="14923"/>
                  </a:lnTo>
                  <a:lnTo>
                    <a:pt x="336" y="15004"/>
                  </a:lnTo>
                  <a:lnTo>
                    <a:pt x="452" y="15097"/>
                  </a:lnTo>
                  <a:lnTo>
                    <a:pt x="591" y="15190"/>
                  </a:lnTo>
                  <a:lnTo>
                    <a:pt x="765" y="15294"/>
                  </a:lnTo>
                  <a:lnTo>
                    <a:pt x="950" y="15387"/>
                  </a:lnTo>
                  <a:lnTo>
                    <a:pt x="1170" y="15491"/>
                  </a:lnTo>
                  <a:lnTo>
                    <a:pt x="1414" y="15607"/>
                  </a:lnTo>
                  <a:lnTo>
                    <a:pt x="1842" y="15769"/>
                  </a:lnTo>
                  <a:lnTo>
                    <a:pt x="2190" y="15885"/>
                  </a:lnTo>
                  <a:lnTo>
                    <a:pt x="2317" y="15931"/>
                  </a:lnTo>
                  <a:lnTo>
                    <a:pt x="2433" y="15943"/>
                  </a:lnTo>
                  <a:lnTo>
                    <a:pt x="2514" y="15954"/>
                  </a:lnTo>
                  <a:lnTo>
                    <a:pt x="2584" y="15943"/>
                  </a:lnTo>
                  <a:lnTo>
                    <a:pt x="2665" y="15920"/>
                  </a:lnTo>
                  <a:lnTo>
                    <a:pt x="2735" y="15885"/>
                  </a:lnTo>
                  <a:lnTo>
                    <a:pt x="2804" y="15850"/>
                  </a:lnTo>
                  <a:lnTo>
                    <a:pt x="2862" y="15792"/>
                  </a:lnTo>
                  <a:lnTo>
                    <a:pt x="2908" y="15723"/>
                  </a:lnTo>
                  <a:lnTo>
                    <a:pt x="2943" y="15653"/>
                  </a:lnTo>
                  <a:lnTo>
                    <a:pt x="2978" y="15572"/>
                  </a:lnTo>
                  <a:lnTo>
                    <a:pt x="3001" y="15468"/>
                  </a:lnTo>
                  <a:lnTo>
                    <a:pt x="3024" y="15248"/>
                  </a:lnTo>
                  <a:lnTo>
                    <a:pt x="3036" y="14993"/>
                  </a:lnTo>
                  <a:lnTo>
                    <a:pt x="3047" y="14692"/>
                  </a:lnTo>
                  <a:lnTo>
                    <a:pt x="3047" y="14344"/>
                  </a:lnTo>
                  <a:lnTo>
                    <a:pt x="3059" y="13950"/>
                  </a:lnTo>
                  <a:lnTo>
                    <a:pt x="3105" y="13185"/>
                  </a:lnTo>
                  <a:lnTo>
                    <a:pt x="3117" y="12861"/>
                  </a:lnTo>
                  <a:lnTo>
                    <a:pt x="3117" y="12606"/>
                  </a:lnTo>
                  <a:lnTo>
                    <a:pt x="3105" y="12421"/>
                  </a:lnTo>
                  <a:lnTo>
                    <a:pt x="3094" y="12305"/>
                  </a:lnTo>
                  <a:lnTo>
                    <a:pt x="3059" y="12247"/>
                  </a:lnTo>
                  <a:lnTo>
                    <a:pt x="3001" y="12189"/>
                  </a:lnTo>
                  <a:lnTo>
                    <a:pt x="2932" y="12131"/>
                  </a:lnTo>
                  <a:lnTo>
                    <a:pt x="2827" y="12061"/>
                  </a:lnTo>
                  <a:lnTo>
                    <a:pt x="2700" y="11992"/>
                  </a:lnTo>
                  <a:lnTo>
                    <a:pt x="2549" y="11911"/>
                  </a:lnTo>
                  <a:lnTo>
                    <a:pt x="2167" y="11749"/>
                  </a:lnTo>
                  <a:lnTo>
                    <a:pt x="1773" y="11586"/>
                  </a:lnTo>
                  <a:lnTo>
                    <a:pt x="1414" y="11471"/>
                  </a:lnTo>
                  <a:lnTo>
                    <a:pt x="1252" y="11424"/>
                  </a:lnTo>
                  <a:lnTo>
                    <a:pt x="1101" y="11389"/>
                  </a:lnTo>
                  <a:lnTo>
                    <a:pt x="973" y="11366"/>
                  </a:lnTo>
                  <a:lnTo>
                    <a:pt x="846" y="11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7" name="Google Shape;1687;p35"/>
          <p:cNvGrpSpPr/>
          <p:nvPr/>
        </p:nvGrpSpPr>
        <p:grpSpPr>
          <a:xfrm>
            <a:off x="457188" y="1076775"/>
            <a:ext cx="2061000" cy="1161675"/>
            <a:chOff x="457188" y="1033100"/>
            <a:chExt cx="2061000" cy="1161675"/>
          </a:xfrm>
        </p:grpSpPr>
        <p:sp>
          <p:nvSpPr>
            <p:cNvPr id="1688" name="Google Shape;1688;p35"/>
            <p:cNvSpPr txBox="1"/>
            <p:nvPr/>
          </p:nvSpPr>
          <p:spPr>
            <a:xfrm>
              <a:off x="457188" y="13701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89" name="Google Shape;1689;p35"/>
            <p:cNvSpPr txBox="1"/>
            <p:nvPr/>
          </p:nvSpPr>
          <p:spPr>
            <a:xfrm>
              <a:off x="457188" y="1711775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0" name="Google Shape;1690;p35"/>
            <p:cNvSpPr txBox="1"/>
            <p:nvPr/>
          </p:nvSpPr>
          <p:spPr>
            <a:xfrm>
              <a:off x="457204" y="1033100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10 %</a:t>
              </a:r>
              <a:endParaRPr b="1" sz="24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91" name="Google Shape;1691;p35"/>
          <p:cNvGrpSpPr/>
          <p:nvPr/>
        </p:nvGrpSpPr>
        <p:grpSpPr>
          <a:xfrm>
            <a:off x="6625788" y="1076775"/>
            <a:ext cx="2061000" cy="1161675"/>
            <a:chOff x="6625788" y="1033100"/>
            <a:chExt cx="2061000" cy="1161675"/>
          </a:xfrm>
        </p:grpSpPr>
        <p:sp>
          <p:nvSpPr>
            <p:cNvPr id="1692" name="Google Shape;1692;p35"/>
            <p:cNvSpPr txBox="1"/>
            <p:nvPr/>
          </p:nvSpPr>
          <p:spPr>
            <a:xfrm>
              <a:off x="7035588" y="13701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93" name="Google Shape;1693;p35"/>
            <p:cNvSpPr txBox="1"/>
            <p:nvPr/>
          </p:nvSpPr>
          <p:spPr>
            <a:xfrm>
              <a:off x="6625788" y="1711775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very hot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4" name="Google Shape;1694;p35"/>
            <p:cNvSpPr txBox="1"/>
            <p:nvPr/>
          </p:nvSpPr>
          <p:spPr>
            <a:xfrm>
              <a:off x="7533288" y="1033100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40 %</a:t>
              </a:r>
              <a:endParaRPr b="1" sz="24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95" name="Google Shape;1695;p35"/>
          <p:cNvGrpSpPr/>
          <p:nvPr/>
        </p:nvGrpSpPr>
        <p:grpSpPr>
          <a:xfrm>
            <a:off x="457188" y="3236375"/>
            <a:ext cx="2061000" cy="1164804"/>
            <a:chOff x="457188" y="2781075"/>
            <a:chExt cx="2061000" cy="1164804"/>
          </a:xfrm>
        </p:grpSpPr>
        <p:sp>
          <p:nvSpPr>
            <p:cNvPr id="1696" name="Google Shape;1696;p35"/>
            <p:cNvSpPr txBox="1"/>
            <p:nvPr/>
          </p:nvSpPr>
          <p:spPr>
            <a:xfrm>
              <a:off x="457188" y="31128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97" name="Google Shape;1697;p35"/>
            <p:cNvSpPr txBox="1"/>
            <p:nvPr/>
          </p:nvSpPr>
          <p:spPr>
            <a:xfrm>
              <a:off x="457188" y="3462879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8" name="Google Shape;1698;p35"/>
            <p:cNvSpPr txBox="1"/>
            <p:nvPr/>
          </p:nvSpPr>
          <p:spPr>
            <a:xfrm>
              <a:off x="457204" y="2781075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20 %</a:t>
              </a:r>
              <a:endParaRPr b="1" sz="24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99" name="Google Shape;1699;p35"/>
          <p:cNvGrpSpPr/>
          <p:nvPr/>
        </p:nvGrpSpPr>
        <p:grpSpPr>
          <a:xfrm>
            <a:off x="6625788" y="3236375"/>
            <a:ext cx="2061000" cy="1164804"/>
            <a:chOff x="6625788" y="2781075"/>
            <a:chExt cx="2061000" cy="1164804"/>
          </a:xfrm>
        </p:grpSpPr>
        <p:sp>
          <p:nvSpPr>
            <p:cNvPr id="1700" name="Google Shape;1700;p35"/>
            <p:cNvSpPr txBox="1"/>
            <p:nvPr/>
          </p:nvSpPr>
          <p:spPr>
            <a:xfrm>
              <a:off x="7035588" y="31128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01" name="Google Shape;1701;p35"/>
            <p:cNvSpPr txBox="1"/>
            <p:nvPr/>
          </p:nvSpPr>
          <p:spPr>
            <a:xfrm>
              <a:off x="6625788" y="3462879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several rings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2" name="Google Shape;1702;p35"/>
            <p:cNvSpPr txBox="1"/>
            <p:nvPr/>
          </p:nvSpPr>
          <p:spPr>
            <a:xfrm>
              <a:off x="7533288" y="2781075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30 %</a:t>
              </a:r>
              <a:endParaRPr b="1" sz="24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03" name="Google Shape;1703;p35"/>
          <p:cNvGrpSpPr/>
          <p:nvPr/>
        </p:nvGrpSpPr>
        <p:grpSpPr>
          <a:xfrm>
            <a:off x="545948" y="2390850"/>
            <a:ext cx="1972257" cy="180900"/>
            <a:chOff x="545875" y="2390850"/>
            <a:chExt cx="1382100" cy="180900"/>
          </a:xfrm>
        </p:grpSpPr>
        <p:sp>
          <p:nvSpPr>
            <p:cNvPr id="1704" name="Google Shape;1704;p35"/>
            <p:cNvSpPr/>
            <p:nvPr/>
          </p:nvSpPr>
          <p:spPr>
            <a:xfrm>
              <a:off x="545875" y="2443825"/>
              <a:ext cx="1382100" cy="75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545875" y="2390850"/>
              <a:ext cx="198000" cy="180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6" name="Google Shape;1706;p35"/>
          <p:cNvGrpSpPr/>
          <p:nvPr/>
        </p:nvGrpSpPr>
        <p:grpSpPr>
          <a:xfrm>
            <a:off x="545948" y="4553575"/>
            <a:ext cx="1972257" cy="180900"/>
            <a:chOff x="545875" y="2390850"/>
            <a:chExt cx="1382100" cy="180900"/>
          </a:xfrm>
        </p:grpSpPr>
        <p:sp>
          <p:nvSpPr>
            <p:cNvPr id="1707" name="Google Shape;1707;p35"/>
            <p:cNvSpPr/>
            <p:nvPr/>
          </p:nvSpPr>
          <p:spPr>
            <a:xfrm>
              <a:off x="545875" y="2443825"/>
              <a:ext cx="1382100" cy="75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545877" y="2390850"/>
              <a:ext cx="351600" cy="180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9" name="Google Shape;1709;p35"/>
          <p:cNvGrpSpPr/>
          <p:nvPr/>
        </p:nvGrpSpPr>
        <p:grpSpPr>
          <a:xfrm>
            <a:off x="6625798" y="2390850"/>
            <a:ext cx="1972257" cy="180900"/>
            <a:chOff x="545875" y="2390850"/>
            <a:chExt cx="1382100" cy="180900"/>
          </a:xfrm>
        </p:grpSpPr>
        <p:sp>
          <p:nvSpPr>
            <p:cNvPr id="1710" name="Google Shape;1710;p35"/>
            <p:cNvSpPr/>
            <p:nvPr/>
          </p:nvSpPr>
          <p:spPr>
            <a:xfrm>
              <a:off x="545875" y="2443825"/>
              <a:ext cx="1382100" cy="75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45878" y="2390850"/>
              <a:ext cx="536400" cy="180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2" name="Google Shape;1712;p35"/>
          <p:cNvGrpSpPr/>
          <p:nvPr/>
        </p:nvGrpSpPr>
        <p:grpSpPr>
          <a:xfrm>
            <a:off x="6625798" y="4553575"/>
            <a:ext cx="1972257" cy="180900"/>
            <a:chOff x="545875" y="2390850"/>
            <a:chExt cx="1382100" cy="180900"/>
          </a:xfrm>
        </p:grpSpPr>
        <p:sp>
          <p:nvSpPr>
            <p:cNvPr id="1713" name="Google Shape;1713;p35"/>
            <p:cNvSpPr/>
            <p:nvPr/>
          </p:nvSpPr>
          <p:spPr>
            <a:xfrm>
              <a:off x="545875" y="2443825"/>
              <a:ext cx="1382100" cy="75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45877" y="2390850"/>
              <a:ext cx="376200" cy="180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3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1720" name="Google Shape;1720;p36"/>
          <p:cNvGrpSpPr/>
          <p:nvPr/>
        </p:nvGrpSpPr>
        <p:grpSpPr>
          <a:xfrm>
            <a:off x="4572178" y="1513031"/>
            <a:ext cx="4572128" cy="3630683"/>
            <a:chOff x="5306385" y="2096090"/>
            <a:chExt cx="3837609" cy="3047409"/>
          </a:xfrm>
        </p:grpSpPr>
        <p:sp>
          <p:nvSpPr>
            <p:cNvPr id="1721" name="Google Shape;1721;p36"/>
            <p:cNvSpPr/>
            <p:nvPr/>
          </p:nvSpPr>
          <p:spPr>
            <a:xfrm>
              <a:off x="8658026" y="2096090"/>
              <a:ext cx="485968" cy="649711"/>
            </a:xfrm>
            <a:custGeom>
              <a:rect b="b" l="l" r="r" t="t"/>
              <a:pathLst>
                <a:path extrusionOk="0" h="33473" w="25037">
                  <a:moveTo>
                    <a:pt x="25037" y="1"/>
                  </a:moveTo>
                  <a:lnTo>
                    <a:pt x="0" y="17670"/>
                  </a:lnTo>
                  <a:lnTo>
                    <a:pt x="7204" y="33473"/>
                  </a:lnTo>
                  <a:lnTo>
                    <a:pt x="25037" y="29871"/>
                  </a:lnTo>
                  <a:lnTo>
                    <a:pt x="250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36"/>
            <p:cNvSpPr/>
            <p:nvPr/>
          </p:nvSpPr>
          <p:spPr>
            <a:xfrm>
              <a:off x="8310296" y="2439046"/>
              <a:ext cx="463200" cy="327718"/>
            </a:xfrm>
            <a:custGeom>
              <a:rect b="b" l="l" r="r" t="t"/>
              <a:pathLst>
                <a:path extrusionOk="0" h="16884" w="23864">
                  <a:moveTo>
                    <a:pt x="17915" y="1"/>
                  </a:moveTo>
                  <a:lnTo>
                    <a:pt x="9984" y="5175"/>
                  </a:lnTo>
                  <a:lnTo>
                    <a:pt x="4306" y="8870"/>
                  </a:lnTo>
                  <a:lnTo>
                    <a:pt x="1244" y="10853"/>
                  </a:lnTo>
                  <a:lnTo>
                    <a:pt x="1080" y="10970"/>
                  </a:lnTo>
                  <a:lnTo>
                    <a:pt x="927" y="11076"/>
                  </a:lnTo>
                  <a:lnTo>
                    <a:pt x="786" y="11193"/>
                  </a:lnTo>
                  <a:lnTo>
                    <a:pt x="657" y="11299"/>
                  </a:lnTo>
                  <a:lnTo>
                    <a:pt x="540" y="11416"/>
                  </a:lnTo>
                  <a:lnTo>
                    <a:pt x="434" y="11522"/>
                  </a:lnTo>
                  <a:lnTo>
                    <a:pt x="340" y="11639"/>
                  </a:lnTo>
                  <a:lnTo>
                    <a:pt x="258" y="11745"/>
                  </a:lnTo>
                  <a:lnTo>
                    <a:pt x="188" y="11862"/>
                  </a:lnTo>
                  <a:lnTo>
                    <a:pt x="129" y="11968"/>
                  </a:lnTo>
                  <a:lnTo>
                    <a:pt x="82" y="12073"/>
                  </a:lnTo>
                  <a:lnTo>
                    <a:pt x="47" y="12179"/>
                  </a:lnTo>
                  <a:lnTo>
                    <a:pt x="24" y="12284"/>
                  </a:lnTo>
                  <a:lnTo>
                    <a:pt x="0" y="12378"/>
                  </a:lnTo>
                  <a:lnTo>
                    <a:pt x="0" y="12484"/>
                  </a:lnTo>
                  <a:lnTo>
                    <a:pt x="0" y="12578"/>
                  </a:lnTo>
                  <a:lnTo>
                    <a:pt x="12" y="12671"/>
                  </a:lnTo>
                  <a:lnTo>
                    <a:pt x="35" y="12754"/>
                  </a:lnTo>
                  <a:lnTo>
                    <a:pt x="71" y="12836"/>
                  </a:lnTo>
                  <a:lnTo>
                    <a:pt x="106" y="12918"/>
                  </a:lnTo>
                  <a:lnTo>
                    <a:pt x="153" y="12988"/>
                  </a:lnTo>
                  <a:lnTo>
                    <a:pt x="211" y="13059"/>
                  </a:lnTo>
                  <a:lnTo>
                    <a:pt x="282" y="13129"/>
                  </a:lnTo>
                  <a:lnTo>
                    <a:pt x="352" y="13188"/>
                  </a:lnTo>
                  <a:lnTo>
                    <a:pt x="434" y="13235"/>
                  </a:lnTo>
                  <a:lnTo>
                    <a:pt x="516" y="13282"/>
                  </a:lnTo>
                  <a:lnTo>
                    <a:pt x="622" y="13317"/>
                  </a:lnTo>
                  <a:lnTo>
                    <a:pt x="716" y="13352"/>
                  </a:lnTo>
                  <a:lnTo>
                    <a:pt x="833" y="13387"/>
                  </a:lnTo>
                  <a:lnTo>
                    <a:pt x="951" y="13399"/>
                  </a:lnTo>
                  <a:lnTo>
                    <a:pt x="1068" y="13411"/>
                  </a:lnTo>
                  <a:lnTo>
                    <a:pt x="1314" y="13411"/>
                  </a:lnTo>
                  <a:lnTo>
                    <a:pt x="1443" y="13387"/>
                  </a:lnTo>
                  <a:lnTo>
                    <a:pt x="1748" y="13328"/>
                  </a:lnTo>
                  <a:lnTo>
                    <a:pt x="2100" y="13246"/>
                  </a:lnTo>
                  <a:lnTo>
                    <a:pt x="2487" y="13129"/>
                  </a:lnTo>
                  <a:lnTo>
                    <a:pt x="2898" y="12988"/>
                  </a:lnTo>
                  <a:lnTo>
                    <a:pt x="3332" y="12847"/>
                  </a:lnTo>
                  <a:lnTo>
                    <a:pt x="4189" y="12519"/>
                  </a:lnTo>
                  <a:lnTo>
                    <a:pt x="4998" y="12190"/>
                  </a:lnTo>
                  <a:lnTo>
                    <a:pt x="5679" y="11897"/>
                  </a:lnTo>
                  <a:lnTo>
                    <a:pt x="6312" y="11627"/>
                  </a:lnTo>
                  <a:lnTo>
                    <a:pt x="6312" y="11674"/>
                  </a:lnTo>
                  <a:lnTo>
                    <a:pt x="6312" y="11838"/>
                  </a:lnTo>
                  <a:lnTo>
                    <a:pt x="6324" y="11944"/>
                  </a:lnTo>
                  <a:lnTo>
                    <a:pt x="6347" y="12061"/>
                  </a:lnTo>
                  <a:lnTo>
                    <a:pt x="6383" y="12202"/>
                  </a:lnTo>
                  <a:lnTo>
                    <a:pt x="6441" y="12355"/>
                  </a:lnTo>
                  <a:lnTo>
                    <a:pt x="6512" y="12519"/>
                  </a:lnTo>
                  <a:lnTo>
                    <a:pt x="6617" y="12683"/>
                  </a:lnTo>
                  <a:lnTo>
                    <a:pt x="6735" y="12847"/>
                  </a:lnTo>
                  <a:lnTo>
                    <a:pt x="6899" y="13023"/>
                  </a:lnTo>
                  <a:lnTo>
                    <a:pt x="7086" y="13188"/>
                  </a:lnTo>
                  <a:lnTo>
                    <a:pt x="7321" y="13352"/>
                  </a:lnTo>
                  <a:lnTo>
                    <a:pt x="7450" y="13434"/>
                  </a:lnTo>
                  <a:lnTo>
                    <a:pt x="7591" y="13516"/>
                  </a:lnTo>
                  <a:lnTo>
                    <a:pt x="7743" y="13587"/>
                  </a:lnTo>
                  <a:lnTo>
                    <a:pt x="7908" y="13657"/>
                  </a:lnTo>
                  <a:lnTo>
                    <a:pt x="8049" y="13903"/>
                  </a:lnTo>
                  <a:lnTo>
                    <a:pt x="8178" y="14115"/>
                  </a:lnTo>
                  <a:lnTo>
                    <a:pt x="8307" y="14291"/>
                  </a:lnTo>
                  <a:lnTo>
                    <a:pt x="8436" y="14443"/>
                  </a:lnTo>
                  <a:lnTo>
                    <a:pt x="8565" y="14572"/>
                  </a:lnTo>
                  <a:lnTo>
                    <a:pt x="8694" y="14678"/>
                  </a:lnTo>
                  <a:lnTo>
                    <a:pt x="8811" y="14760"/>
                  </a:lnTo>
                  <a:lnTo>
                    <a:pt x="8940" y="14830"/>
                  </a:lnTo>
                  <a:lnTo>
                    <a:pt x="9057" y="14889"/>
                  </a:lnTo>
                  <a:lnTo>
                    <a:pt x="9187" y="14936"/>
                  </a:lnTo>
                  <a:lnTo>
                    <a:pt x="9316" y="14959"/>
                  </a:lnTo>
                  <a:lnTo>
                    <a:pt x="9433" y="14994"/>
                  </a:lnTo>
                  <a:lnTo>
                    <a:pt x="9691" y="15030"/>
                  </a:lnTo>
                  <a:lnTo>
                    <a:pt x="9973" y="15065"/>
                  </a:lnTo>
                  <a:lnTo>
                    <a:pt x="10043" y="15253"/>
                  </a:lnTo>
                  <a:lnTo>
                    <a:pt x="10137" y="15429"/>
                  </a:lnTo>
                  <a:lnTo>
                    <a:pt x="10242" y="15605"/>
                  </a:lnTo>
                  <a:lnTo>
                    <a:pt x="10360" y="15757"/>
                  </a:lnTo>
                  <a:lnTo>
                    <a:pt x="10477" y="15910"/>
                  </a:lnTo>
                  <a:lnTo>
                    <a:pt x="10618" y="16050"/>
                  </a:lnTo>
                  <a:lnTo>
                    <a:pt x="10759" y="16179"/>
                  </a:lnTo>
                  <a:lnTo>
                    <a:pt x="10911" y="16297"/>
                  </a:lnTo>
                  <a:lnTo>
                    <a:pt x="11075" y="16402"/>
                  </a:lnTo>
                  <a:lnTo>
                    <a:pt x="11240" y="16496"/>
                  </a:lnTo>
                  <a:lnTo>
                    <a:pt x="11404" y="16590"/>
                  </a:lnTo>
                  <a:lnTo>
                    <a:pt x="11568" y="16660"/>
                  </a:lnTo>
                  <a:lnTo>
                    <a:pt x="11744" y="16731"/>
                  </a:lnTo>
                  <a:lnTo>
                    <a:pt x="11920" y="16778"/>
                  </a:lnTo>
                  <a:lnTo>
                    <a:pt x="12096" y="16825"/>
                  </a:lnTo>
                  <a:lnTo>
                    <a:pt x="12272" y="16860"/>
                  </a:lnTo>
                  <a:lnTo>
                    <a:pt x="12436" y="16883"/>
                  </a:lnTo>
                  <a:lnTo>
                    <a:pt x="12765" y="16883"/>
                  </a:lnTo>
                  <a:lnTo>
                    <a:pt x="12929" y="16872"/>
                  </a:lnTo>
                  <a:lnTo>
                    <a:pt x="13082" y="16848"/>
                  </a:lnTo>
                  <a:lnTo>
                    <a:pt x="13222" y="16813"/>
                  </a:lnTo>
                  <a:lnTo>
                    <a:pt x="13363" y="16754"/>
                  </a:lnTo>
                  <a:lnTo>
                    <a:pt x="13492" y="16696"/>
                  </a:lnTo>
                  <a:lnTo>
                    <a:pt x="13610" y="16625"/>
                  </a:lnTo>
                  <a:lnTo>
                    <a:pt x="13715" y="16531"/>
                  </a:lnTo>
                  <a:lnTo>
                    <a:pt x="13809" y="16426"/>
                  </a:lnTo>
                  <a:lnTo>
                    <a:pt x="13891" y="16320"/>
                  </a:lnTo>
                  <a:lnTo>
                    <a:pt x="13950" y="16191"/>
                  </a:lnTo>
                  <a:lnTo>
                    <a:pt x="13997" y="16050"/>
                  </a:lnTo>
                  <a:lnTo>
                    <a:pt x="14032" y="15898"/>
                  </a:lnTo>
                  <a:lnTo>
                    <a:pt x="14055" y="15734"/>
                  </a:lnTo>
                  <a:lnTo>
                    <a:pt x="14278" y="15722"/>
                  </a:lnTo>
                  <a:lnTo>
                    <a:pt x="14536" y="15698"/>
                  </a:lnTo>
                  <a:lnTo>
                    <a:pt x="14818" y="15651"/>
                  </a:lnTo>
                  <a:lnTo>
                    <a:pt x="15123" y="15605"/>
                  </a:lnTo>
                  <a:lnTo>
                    <a:pt x="15804" y="15464"/>
                  </a:lnTo>
                  <a:lnTo>
                    <a:pt x="16543" y="15288"/>
                  </a:lnTo>
                  <a:lnTo>
                    <a:pt x="17340" y="15088"/>
                  </a:lnTo>
                  <a:lnTo>
                    <a:pt x="18162" y="14865"/>
                  </a:lnTo>
                  <a:lnTo>
                    <a:pt x="18995" y="14619"/>
                  </a:lnTo>
                  <a:lnTo>
                    <a:pt x="19816" y="14373"/>
                  </a:lnTo>
                  <a:lnTo>
                    <a:pt x="21365" y="13892"/>
                  </a:lnTo>
                  <a:lnTo>
                    <a:pt x="22655" y="13469"/>
                  </a:lnTo>
                  <a:lnTo>
                    <a:pt x="23864" y="13059"/>
                  </a:lnTo>
                  <a:lnTo>
                    <a:pt x="179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36"/>
            <p:cNvSpPr/>
            <p:nvPr/>
          </p:nvSpPr>
          <p:spPr>
            <a:xfrm>
              <a:off x="8594944" y="3396405"/>
              <a:ext cx="549051" cy="572731"/>
            </a:xfrm>
            <a:custGeom>
              <a:rect b="b" l="l" r="r" t="t"/>
              <a:pathLst>
                <a:path extrusionOk="0" h="29507" w="28287">
                  <a:moveTo>
                    <a:pt x="7838" y="0"/>
                  </a:moveTo>
                  <a:lnTo>
                    <a:pt x="1" y="15510"/>
                  </a:lnTo>
                  <a:lnTo>
                    <a:pt x="28287" y="29507"/>
                  </a:lnTo>
                  <a:lnTo>
                    <a:pt x="28287" y="7227"/>
                  </a:lnTo>
                  <a:lnTo>
                    <a:pt x="7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36"/>
            <p:cNvSpPr/>
            <p:nvPr/>
          </p:nvSpPr>
          <p:spPr>
            <a:xfrm>
              <a:off x="8333976" y="3271599"/>
              <a:ext cx="413103" cy="373720"/>
            </a:xfrm>
            <a:custGeom>
              <a:rect b="b" l="l" r="r" t="t"/>
              <a:pathLst>
                <a:path extrusionOk="0" h="19254" w="21283">
                  <a:moveTo>
                    <a:pt x="1209" y="1"/>
                  </a:moveTo>
                  <a:lnTo>
                    <a:pt x="1068" y="13"/>
                  </a:lnTo>
                  <a:lnTo>
                    <a:pt x="939" y="24"/>
                  </a:lnTo>
                  <a:lnTo>
                    <a:pt x="822" y="48"/>
                  </a:lnTo>
                  <a:lnTo>
                    <a:pt x="704" y="83"/>
                  </a:lnTo>
                  <a:lnTo>
                    <a:pt x="599" y="118"/>
                  </a:lnTo>
                  <a:lnTo>
                    <a:pt x="505" y="153"/>
                  </a:lnTo>
                  <a:lnTo>
                    <a:pt x="411" y="212"/>
                  </a:lnTo>
                  <a:lnTo>
                    <a:pt x="329" y="259"/>
                  </a:lnTo>
                  <a:lnTo>
                    <a:pt x="258" y="329"/>
                  </a:lnTo>
                  <a:lnTo>
                    <a:pt x="200" y="388"/>
                  </a:lnTo>
                  <a:lnTo>
                    <a:pt x="141" y="470"/>
                  </a:lnTo>
                  <a:lnTo>
                    <a:pt x="94" y="540"/>
                  </a:lnTo>
                  <a:lnTo>
                    <a:pt x="59" y="623"/>
                  </a:lnTo>
                  <a:lnTo>
                    <a:pt x="36" y="705"/>
                  </a:lnTo>
                  <a:lnTo>
                    <a:pt x="12" y="799"/>
                  </a:lnTo>
                  <a:lnTo>
                    <a:pt x="0" y="881"/>
                  </a:lnTo>
                  <a:lnTo>
                    <a:pt x="0" y="975"/>
                  </a:lnTo>
                  <a:lnTo>
                    <a:pt x="12" y="1080"/>
                  </a:lnTo>
                  <a:lnTo>
                    <a:pt x="36" y="1174"/>
                  </a:lnTo>
                  <a:lnTo>
                    <a:pt x="59" y="1268"/>
                  </a:lnTo>
                  <a:lnTo>
                    <a:pt x="94" y="1373"/>
                  </a:lnTo>
                  <a:lnTo>
                    <a:pt x="153" y="1479"/>
                  </a:lnTo>
                  <a:lnTo>
                    <a:pt x="212" y="1585"/>
                  </a:lnTo>
                  <a:lnTo>
                    <a:pt x="270" y="1678"/>
                  </a:lnTo>
                  <a:lnTo>
                    <a:pt x="352" y="1784"/>
                  </a:lnTo>
                  <a:lnTo>
                    <a:pt x="434" y="1878"/>
                  </a:lnTo>
                  <a:lnTo>
                    <a:pt x="528" y="1960"/>
                  </a:lnTo>
                  <a:lnTo>
                    <a:pt x="763" y="2160"/>
                  </a:lnTo>
                  <a:lnTo>
                    <a:pt x="1056" y="2382"/>
                  </a:lnTo>
                  <a:lnTo>
                    <a:pt x="1385" y="2605"/>
                  </a:lnTo>
                  <a:lnTo>
                    <a:pt x="1748" y="2852"/>
                  </a:lnTo>
                  <a:lnTo>
                    <a:pt x="2136" y="3086"/>
                  </a:lnTo>
                  <a:lnTo>
                    <a:pt x="2933" y="3556"/>
                  </a:lnTo>
                  <a:lnTo>
                    <a:pt x="3696" y="3990"/>
                  </a:lnTo>
                  <a:lnTo>
                    <a:pt x="4341" y="4330"/>
                  </a:lnTo>
                  <a:lnTo>
                    <a:pt x="4951" y="4658"/>
                  </a:lnTo>
                  <a:lnTo>
                    <a:pt x="4904" y="4694"/>
                  </a:lnTo>
                  <a:lnTo>
                    <a:pt x="4787" y="4788"/>
                  </a:lnTo>
                  <a:lnTo>
                    <a:pt x="4705" y="4858"/>
                  </a:lnTo>
                  <a:lnTo>
                    <a:pt x="4623" y="4952"/>
                  </a:lnTo>
                  <a:lnTo>
                    <a:pt x="4541" y="5069"/>
                  </a:lnTo>
                  <a:lnTo>
                    <a:pt x="4459" y="5210"/>
                  </a:lnTo>
                  <a:lnTo>
                    <a:pt x="4376" y="5362"/>
                  </a:lnTo>
                  <a:lnTo>
                    <a:pt x="4318" y="5550"/>
                  </a:lnTo>
                  <a:lnTo>
                    <a:pt x="4259" y="5750"/>
                  </a:lnTo>
                  <a:lnTo>
                    <a:pt x="4224" y="5984"/>
                  </a:lnTo>
                  <a:lnTo>
                    <a:pt x="4212" y="6242"/>
                  </a:lnTo>
                  <a:lnTo>
                    <a:pt x="4236" y="6524"/>
                  </a:lnTo>
                  <a:lnTo>
                    <a:pt x="4247" y="6676"/>
                  </a:lnTo>
                  <a:lnTo>
                    <a:pt x="4271" y="6829"/>
                  </a:lnTo>
                  <a:lnTo>
                    <a:pt x="4318" y="7005"/>
                  </a:lnTo>
                  <a:lnTo>
                    <a:pt x="4353" y="7169"/>
                  </a:lnTo>
                  <a:lnTo>
                    <a:pt x="4259" y="7427"/>
                  </a:lnTo>
                  <a:lnTo>
                    <a:pt x="4177" y="7662"/>
                  </a:lnTo>
                  <a:lnTo>
                    <a:pt x="4118" y="7873"/>
                  </a:lnTo>
                  <a:lnTo>
                    <a:pt x="4083" y="8073"/>
                  </a:lnTo>
                  <a:lnTo>
                    <a:pt x="4060" y="8249"/>
                  </a:lnTo>
                  <a:lnTo>
                    <a:pt x="4060" y="8413"/>
                  </a:lnTo>
                  <a:lnTo>
                    <a:pt x="4071" y="8565"/>
                  </a:lnTo>
                  <a:lnTo>
                    <a:pt x="4083" y="8706"/>
                  </a:lnTo>
                  <a:lnTo>
                    <a:pt x="4118" y="8835"/>
                  </a:lnTo>
                  <a:lnTo>
                    <a:pt x="4165" y="8964"/>
                  </a:lnTo>
                  <a:lnTo>
                    <a:pt x="4224" y="9082"/>
                  </a:lnTo>
                  <a:lnTo>
                    <a:pt x="4283" y="9199"/>
                  </a:lnTo>
                  <a:lnTo>
                    <a:pt x="4412" y="9422"/>
                  </a:lnTo>
                  <a:lnTo>
                    <a:pt x="4552" y="9656"/>
                  </a:lnTo>
                  <a:lnTo>
                    <a:pt x="4447" y="9832"/>
                  </a:lnTo>
                  <a:lnTo>
                    <a:pt x="4376" y="10020"/>
                  </a:lnTo>
                  <a:lnTo>
                    <a:pt x="4306" y="10208"/>
                  </a:lnTo>
                  <a:lnTo>
                    <a:pt x="4259" y="10396"/>
                  </a:lnTo>
                  <a:lnTo>
                    <a:pt x="4212" y="10583"/>
                  </a:lnTo>
                  <a:lnTo>
                    <a:pt x="4189" y="10783"/>
                  </a:lnTo>
                  <a:lnTo>
                    <a:pt x="4189" y="10970"/>
                  </a:lnTo>
                  <a:lnTo>
                    <a:pt x="4189" y="11170"/>
                  </a:lnTo>
                  <a:lnTo>
                    <a:pt x="4200" y="11358"/>
                  </a:lnTo>
                  <a:lnTo>
                    <a:pt x="4224" y="11545"/>
                  </a:lnTo>
                  <a:lnTo>
                    <a:pt x="4259" y="11733"/>
                  </a:lnTo>
                  <a:lnTo>
                    <a:pt x="4306" y="11909"/>
                  </a:lnTo>
                  <a:lnTo>
                    <a:pt x="4365" y="12085"/>
                  </a:lnTo>
                  <a:lnTo>
                    <a:pt x="4435" y="12261"/>
                  </a:lnTo>
                  <a:lnTo>
                    <a:pt x="4506" y="12425"/>
                  </a:lnTo>
                  <a:lnTo>
                    <a:pt x="4588" y="12578"/>
                  </a:lnTo>
                  <a:lnTo>
                    <a:pt x="4682" y="12719"/>
                  </a:lnTo>
                  <a:lnTo>
                    <a:pt x="4775" y="12859"/>
                  </a:lnTo>
                  <a:lnTo>
                    <a:pt x="4881" y="12988"/>
                  </a:lnTo>
                  <a:lnTo>
                    <a:pt x="4998" y="13094"/>
                  </a:lnTo>
                  <a:lnTo>
                    <a:pt x="5116" y="13200"/>
                  </a:lnTo>
                  <a:lnTo>
                    <a:pt x="5233" y="13293"/>
                  </a:lnTo>
                  <a:lnTo>
                    <a:pt x="5362" y="13364"/>
                  </a:lnTo>
                  <a:lnTo>
                    <a:pt x="5491" y="13422"/>
                  </a:lnTo>
                  <a:lnTo>
                    <a:pt x="5620" y="13469"/>
                  </a:lnTo>
                  <a:lnTo>
                    <a:pt x="5749" y="13493"/>
                  </a:lnTo>
                  <a:lnTo>
                    <a:pt x="5890" y="13505"/>
                  </a:lnTo>
                  <a:lnTo>
                    <a:pt x="6031" y="13505"/>
                  </a:lnTo>
                  <a:lnTo>
                    <a:pt x="6172" y="13469"/>
                  </a:lnTo>
                  <a:lnTo>
                    <a:pt x="6301" y="13422"/>
                  </a:lnTo>
                  <a:lnTo>
                    <a:pt x="6441" y="13352"/>
                  </a:lnTo>
                  <a:lnTo>
                    <a:pt x="6582" y="13258"/>
                  </a:lnTo>
                  <a:lnTo>
                    <a:pt x="6735" y="13434"/>
                  </a:lnTo>
                  <a:lnTo>
                    <a:pt x="6922" y="13622"/>
                  </a:lnTo>
                  <a:lnTo>
                    <a:pt x="7122" y="13810"/>
                  </a:lnTo>
                  <a:lnTo>
                    <a:pt x="7356" y="14021"/>
                  </a:lnTo>
                  <a:lnTo>
                    <a:pt x="7884" y="14467"/>
                  </a:lnTo>
                  <a:lnTo>
                    <a:pt x="8495" y="14936"/>
                  </a:lnTo>
                  <a:lnTo>
                    <a:pt x="9140" y="15429"/>
                  </a:lnTo>
                  <a:lnTo>
                    <a:pt x="9832" y="15921"/>
                  </a:lnTo>
                  <a:lnTo>
                    <a:pt x="10536" y="16426"/>
                  </a:lnTo>
                  <a:lnTo>
                    <a:pt x="11252" y="16907"/>
                  </a:lnTo>
                  <a:lnTo>
                    <a:pt x="12601" y="17810"/>
                  </a:lnTo>
                  <a:lnTo>
                    <a:pt x="13727" y="18561"/>
                  </a:lnTo>
                  <a:lnTo>
                    <a:pt x="14806" y="19253"/>
                  </a:lnTo>
                  <a:lnTo>
                    <a:pt x="21283" y="6430"/>
                  </a:lnTo>
                  <a:lnTo>
                    <a:pt x="12272" y="3485"/>
                  </a:lnTo>
                  <a:lnTo>
                    <a:pt x="5831" y="1362"/>
                  </a:lnTo>
                  <a:lnTo>
                    <a:pt x="2382" y="224"/>
                  </a:lnTo>
                  <a:lnTo>
                    <a:pt x="2194" y="153"/>
                  </a:lnTo>
                  <a:lnTo>
                    <a:pt x="2007" y="106"/>
                  </a:lnTo>
                  <a:lnTo>
                    <a:pt x="1831" y="71"/>
                  </a:lnTo>
                  <a:lnTo>
                    <a:pt x="1666" y="36"/>
                  </a:lnTo>
                  <a:lnTo>
                    <a:pt x="1502" y="13"/>
                  </a:lnTo>
                  <a:lnTo>
                    <a:pt x="1350" y="13"/>
                  </a:lnTo>
                  <a:lnTo>
                    <a:pt x="12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36"/>
            <p:cNvSpPr/>
            <p:nvPr/>
          </p:nvSpPr>
          <p:spPr>
            <a:xfrm>
              <a:off x="5684181" y="2383028"/>
              <a:ext cx="2533451" cy="1541484"/>
            </a:xfrm>
            <a:custGeom>
              <a:rect b="b" l="l" r="r" t="t"/>
              <a:pathLst>
                <a:path extrusionOk="0" h="79417" w="130523">
                  <a:moveTo>
                    <a:pt x="5632" y="0"/>
                  </a:moveTo>
                  <a:lnTo>
                    <a:pt x="5327" y="24"/>
                  </a:lnTo>
                  <a:lnTo>
                    <a:pt x="5034" y="59"/>
                  </a:lnTo>
                  <a:lnTo>
                    <a:pt x="4741" y="118"/>
                  </a:lnTo>
                  <a:lnTo>
                    <a:pt x="4447" y="176"/>
                  </a:lnTo>
                  <a:lnTo>
                    <a:pt x="4166" y="259"/>
                  </a:lnTo>
                  <a:lnTo>
                    <a:pt x="3896" y="352"/>
                  </a:lnTo>
                  <a:lnTo>
                    <a:pt x="3626" y="458"/>
                  </a:lnTo>
                  <a:lnTo>
                    <a:pt x="3368" y="575"/>
                  </a:lnTo>
                  <a:lnTo>
                    <a:pt x="3110" y="716"/>
                  </a:lnTo>
                  <a:lnTo>
                    <a:pt x="2863" y="857"/>
                  </a:lnTo>
                  <a:lnTo>
                    <a:pt x="2617" y="1009"/>
                  </a:lnTo>
                  <a:lnTo>
                    <a:pt x="2382" y="1174"/>
                  </a:lnTo>
                  <a:lnTo>
                    <a:pt x="2159" y="1350"/>
                  </a:lnTo>
                  <a:lnTo>
                    <a:pt x="1948" y="1537"/>
                  </a:lnTo>
                  <a:lnTo>
                    <a:pt x="1737" y="1737"/>
                  </a:lnTo>
                  <a:lnTo>
                    <a:pt x="1538" y="1936"/>
                  </a:lnTo>
                  <a:lnTo>
                    <a:pt x="1362" y="2159"/>
                  </a:lnTo>
                  <a:lnTo>
                    <a:pt x="1186" y="2382"/>
                  </a:lnTo>
                  <a:lnTo>
                    <a:pt x="1010" y="2605"/>
                  </a:lnTo>
                  <a:lnTo>
                    <a:pt x="857" y="2851"/>
                  </a:lnTo>
                  <a:lnTo>
                    <a:pt x="716" y="3098"/>
                  </a:lnTo>
                  <a:lnTo>
                    <a:pt x="587" y="3356"/>
                  </a:lnTo>
                  <a:lnTo>
                    <a:pt x="470" y="3614"/>
                  </a:lnTo>
                  <a:lnTo>
                    <a:pt x="364" y="3884"/>
                  </a:lnTo>
                  <a:lnTo>
                    <a:pt x="271" y="4165"/>
                  </a:lnTo>
                  <a:lnTo>
                    <a:pt x="188" y="4447"/>
                  </a:lnTo>
                  <a:lnTo>
                    <a:pt x="118" y="4729"/>
                  </a:lnTo>
                  <a:lnTo>
                    <a:pt x="71" y="5022"/>
                  </a:lnTo>
                  <a:lnTo>
                    <a:pt x="36" y="5327"/>
                  </a:lnTo>
                  <a:lnTo>
                    <a:pt x="12" y="5620"/>
                  </a:lnTo>
                  <a:lnTo>
                    <a:pt x="1" y="5925"/>
                  </a:lnTo>
                  <a:lnTo>
                    <a:pt x="1" y="73480"/>
                  </a:lnTo>
                  <a:lnTo>
                    <a:pt x="12" y="73785"/>
                  </a:lnTo>
                  <a:lnTo>
                    <a:pt x="36" y="74090"/>
                  </a:lnTo>
                  <a:lnTo>
                    <a:pt x="71" y="74383"/>
                  </a:lnTo>
                  <a:lnTo>
                    <a:pt x="118" y="74676"/>
                  </a:lnTo>
                  <a:lnTo>
                    <a:pt x="188" y="74970"/>
                  </a:lnTo>
                  <a:lnTo>
                    <a:pt x="271" y="75251"/>
                  </a:lnTo>
                  <a:lnTo>
                    <a:pt x="364" y="75521"/>
                  </a:lnTo>
                  <a:lnTo>
                    <a:pt x="470" y="75791"/>
                  </a:lnTo>
                  <a:lnTo>
                    <a:pt x="587" y="76061"/>
                  </a:lnTo>
                  <a:lnTo>
                    <a:pt x="716" y="76319"/>
                  </a:lnTo>
                  <a:lnTo>
                    <a:pt x="857" y="76565"/>
                  </a:lnTo>
                  <a:lnTo>
                    <a:pt x="1010" y="76800"/>
                  </a:lnTo>
                  <a:lnTo>
                    <a:pt x="1186" y="77035"/>
                  </a:lnTo>
                  <a:lnTo>
                    <a:pt x="1362" y="77257"/>
                  </a:lnTo>
                  <a:lnTo>
                    <a:pt x="1538" y="77480"/>
                  </a:lnTo>
                  <a:lnTo>
                    <a:pt x="1737" y="77680"/>
                  </a:lnTo>
                  <a:lnTo>
                    <a:pt x="1948" y="77879"/>
                  </a:lnTo>
                  <a:lnTo>
                    <a:pt x="2159" y="78067"/>
                  </a:lnTo>
                  <a:lnTo>
                    <a:pt x="2382" y="78243"/>
                  </a:lnTo>
                  <a:lnTo>
                    <a:pt x="2617" y="78407"/>
                  </a:lnTo>
                  <a:lnTo>
                    <a:pt x="2863" y="78560"/>
                  </a:lnTo>
                  <a:lnTo>
                    <a:pt x="3110" y="78701"/>
                  </a:lnTo>
                  <a:lnTo>
                    <a:pt x="3368" y="78830"/>
                  </a:lnTo>
                  <a:lnTo>
                    <a:pt x="3626" y="78947"/>
                  </a:lnTo>
                  <a:lnTo>
                    <a:pt x="3896" y="79064"/>
                  </a:lnTo>
                  <a:lnTo>
                    <a:pt x="4166" y="79146"/>
                  </a:lnTo>
                  <a:lnTo>
                    <a:pt x="4447" y="79228"/>
                  </a:lnTo>
                  <a:lnTo>
                    <a:pt x="4741" y="79299"/>
                  </a:lnTo>
                  <a:lnTo>
                    <a:pt x="5034" y="79346"/>
                  </a:lnTo>
                  <a:lnTo>
                    <a:pt x="5327" y="79393"/>
                  </a:lnTo>
                  <a:lnTo>
                    <a:pt x="5632" y="79416"/>
                  </a:lnTo>
                  <a:lnTo>
                    <a:pt x="124891" y="79416"/>
                  </a:lnTo>
                  <a:lnTo>
                    <a:pt x="125196" y="79393"/>
                  </a:lnTo>
                  <a:lnTo>
                    <a:pt x="125489" y="79346"/>
                  </a:lnTo>
                  <a:lnTo>
                    <a:pt x="125782" y="79299"/>
                  </a:lnTo>
                  <a:lnTo>
                    <a:pt x="126076" y="79228"/>
                  </a:lnTo>
                  <a:lnTo>
                    <a:pt x="126357" y="79146"/>
                  </a:lnTo>
                  <a:lnTo>
                    <a:pt x="126627" y="79064"/>
                  </a:lnTo>
                  <a:lnTo>
                    <a:pt x="126897" y="78947"/>
                  </a:lnTo>
                  <a:lnTo>
                    <a:pt x="127155" y="78830"/>
                  </a:lnTo>
                  <a:lnTo>
                    <a:pt x="127413" y="78701"/>
                  </a:lnTo>
                  <a:lnTo>
                    <a:pt x="127659" y="78560"/>
                  </a:lnTo>
                  <a:lnTo>
                    <a:pt x="127906" y="78407"/>
                  </a:lnTo>
                  <a:lnTo>
                    <a:pt x="128141" y="78243"/>
                  </a:lnTo>
                  <a:lnTo>
                    <a:pt x="128363" y="78067"/>
                  </a:lnTo>
                  <a:lnTo>
                    <a:pt x="128575" y="77879"/>
                  </a:lnTo>
                  <a:lnTo>
                    <a:pt x="128786" y="77680"/>
                  </a:lnTo>
                  <a:lnTo>
                    <a:pt x="128985" y="77480"/>
                  </a:lnTo>
                  <a:lnTo>
                    <a:pt x="129173" y="77257"/>
                  </a:lnTo>
                  <a:lnTo>
                    <a:pt x="129349" y="77035"/>
                  </a:lnTo>
                  <a:lnTo>
                    <a:pt x="129513" y="76800"/>
                  </a:lnTo>
                  <a:lnTo>
                    <a:pt x="129666" y="76565"/>
                  </a:lnTo>
                  <a:lnTo>
                    <a:pt x="129806" y="76319"/>
                  </a:lnTo>
                  <a:lnTo>
                    <a:pt x="129936" y="76061"/>
                  </a:lnTo>
                  <a:lnTo>
                    <a:pt x="130053" y="75791"/>
                  </a:lnTo>
                  <a:lnTo>
                    <a:pt x="130158" y="75521"/>
                  </a:lnTo>
                  <a:lnTo>
                    <a:pt x="130252" y="75251"/>
                  </a:lnTo>
                  <a:lnTo>
                    <a:pt x="130334" y="74970"/>
                  </a:lnTo>
                  <a:lnTo>
                    <a:pt x="130405" y="74676"/>
                  </a:lnTo>
                  <a:lnTo>
                    <a:pt x="130452" y="74383"/>
                  </a:lnTo>
                  <a:lnTo>
                    <a:pt x="130499" y="74090"/>
                  </a:lnTo>
                  <a:lnTo>
                    <a:pt x="130522" y="73785"/>
                  </a:lnTo>
                  <a:lnTo>
                    <a:pt x="130522" y="73480"/>
                  </a:lnTo>
                  <a:lnTo>
                    <a:pt x="130522" y="5925"/>
                  </a:lnTo>
                  <a:lnTo>
                    <a:pt x="130522" y="5620"/>
                  </a:lnTo>
                  <a:lnTo>
                    <a:pt x="130499" y="5327"/>
                  </a:lnTo>
                  <a:lnTo>
                    <a:pt x="130452" y="5022"/>
                  </a:lnTo>
                  <a:lnTo>
                    <a:pt x="130405" y="4729"/>
                  </a:lnTo>
                  <a:lnTo>
                    <a:pt x="130334" y="4447"/>
                  </a:lnTo>
                  <a:lnTo>
                    <a:pt x="130252" y="4165"/>
                  </a:lnTo>
                  <a:lnTo>
                    <a:pt x="130158" y="3884"/>
                  </a:lnTo>
                  <a:lnTo>
                    <a:pt x="130053" y="3614"/>
                  </a:lnTo>
                  <a:lnTo>
                    <a:pt x="129936" y="3356"/>
                  </a:lnTo>
                  <a:lnTo>
                    <a:pt x="129806" y="3098"/>
                  </a:lnTo>
                  <a:lnTo>
                    <a:pt x="129666" y="2851"/>
                  </a:lnTo>
                  <a:lnTo>
                    <a:pt x="129513" y="2605"/>
                  </a:lnTo>
                  <a:lnTo>
                    <a:pt x="129349" y="2382"/>
                  </a:lnTo>
                  <a:lnTo>
                    <a:pt x="129173" y="2159"/>
                  </a:lnTo>
                  <a:lnTo>
                    <a:pt x="128985" y="1936"/>
                  </a:lnTo>
                  <a:lnTo>
                    <a:pt x="128786" y="1737"/>
                  </a:lnTo>
                  <a:lnTo>
                    <a:pt x="128575" y="1537"/>
                  </a:lnTo>
                  <a:lnTo>
                    <a:pt x="128363" y="1350"/>
                  </a:lnTo>
                  <a:lnTo>
                    <a:pt x="128141" y="1174"/>
                  </a:lnTo>
                  <a:lnTo>
                    <a:pt x="127906" y="1009"/>
                  </a:lnTo>
                  <a:lnTo>
                    <a:pt x="127659" y="857"/>
                  </a:lnTo>
                  <a:lnTo>
                    <a:pt x="127413" y="716"/>
                  </a:lnTo>
                  <a:lnTo>
                    <a:pt x="127155" y="575"/>
                  </a:lnTo>
                  <a:lnTo>
                    <a:pt x="126897" y="458"/>
                  </a:lnTo>
                  <a:lnTo>
                    <a:pt x="126627" y="352"/>
                  </a:lnTo>
                  <a:lnTo>
                    <a:pt x="126357" y="259"/>
                  </a:lnTo>
                  <a:lnTo>
                    <a:pt x="126076" y="176"/>
                  </a:lnTo>
                  <a:lnTo>
                    <a:pt x="125782" y="118"/>
                  </a:lnTo>
                  <a:lnTo>
                    <a:pt x="125489" y="59"/>
                  </a:lnTo>
                  <a:lnTo>
                    <a:pt x="125196" y="24"/>
                  </a:lnTo>
                  <a:lnTo>
                    <a:pt x="124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36"/>
            <p:cNvSpPr/>
            <p:nvPr/>
          </p:nvSpPr>
          <p:spPr>
            <a:xfrm>
              <a:off x="5684181" y="2383028"/>
              <a:ext cx="2533451" cy="1300315"/>
            </a:xfrm>
            <a:custGeom>
              <a:rect b="b" l="l" r="r" t="t"/>
              <a:pathLst>
                <a:path extrusionOk="0" h="66992" w="130523">
                  <a:moveTo>
                    <a:pt x="5632" y="0"/>
                  </a:moveTo>
                  <a:lnTo>
                    <a:pt x="5327" y="24"/>
                  </a:lnTo>
                  <a:lnTo>
                    <a:pt x="5034" y="59"/>
                  </a:lnTo>
                  <a:lnTo>
                    <a:pt x="4741" y="118"/>
                  </a:lnTo>
                  <a:lnTo>
                    <a:pt x="4447" y="176"/>
                  </a:lnTo>
                  <a:lnTo>
                    <a:pt x="4166" y="259"/>
                  </a:lnTo>
                  <a:lnTo>
                    <a:pt x="3896" y="352"/>
                  </a:lnTo>
                  <a:lnTo>
                    <a:pt x="3626" y="458"/>
                  </a:lnTo>
                  <a:lnTo>
                    <a:pt x="3368" y="575"/>
                  </a:lnTo>
                  <a:lnTo>
                    <a:pt x="3110" y="716"/>
                  </a:lnTo>
                  <a:lnTo>
                    <a:pt x="2863" y="857"/>
                  </a:lnTo>
                  <a:lnTo>
                    <a:pt x="2617" y="1009"/>
                  </a:lnTo>
                  <a:lnTo>
                    <a:pt x="2382" y="1174"/>
                  </a:lnTo>
                  <a:lnTo>
                    <a:pt x="2159" y="1350"/>
                  </a:lnTo>
                  <a:lnTo>
                    <a:pt x="1948" y="1537"/>
                  </a:lnTo>
                  <a:lnTo>
                    <a:pt x="1737" y="1737"/>
                  </a:lnTo>
                  <a:lnTo>
                    <a:pt x="1538" y="1936"/>
                  </a:lnTo>
                  <a:lnTo>
                    <a:pt x="1362" y="2159"/>
                  </a:lnTo>
                  <a:lnTo>
                    <a:pt x="1186" y="2382"/>
                  </a:lnTo>
                  <a:lnTo>
                    <a:pt x="1010" y="2605"/>
                  </a:lnTo>
                  <a:lnTo>
                    <a:pt x="857" y="2851"/>
                  </a:lnTo>
                  <a:lnTo>
                    <a:pt x="716" y="3098"/>
                  </a:lnTo>
                  <a:lnTo>
                    <a:pt x="587" y="3356"/>
                  </a:lnTo>
                  <a:lnTo>
                    <a:pt x="470" y="3614"/>
                  </a:lnTo>
                  <a:lnTo>
                    <a:pt x="364" y="3884"/>
                  </a:lnTo>
                  <a:lnTo>
                    <a:pt x="271" y="4165"/>
                  </a:lnTo>
                  <a:lnTo>
                    <a:pt x="188" y="4447"/>
                  </a:lnTo>
                  <a:lnTo>
                    <a:pt x="118" y="4729"/>
                  </a:lnTo>
                  <a:lnTo>
                    <a:pt x="71" y="5022"/>
                  </a:lnTo>
                  <a:lnTo>
                    <a:pt x="36" y="5327"/>
                  </a:lnTo>
                  <a:lnTo>
                    <a:pt x="12" y="5620"/>
                  </a:lnTo>
                  <a:lnTo>
                    <a:pt x="1" y="5925"/>
                  </a:lnTo>
                  <a:lnTo>
                    <a:pt x="1" y="66992"/>
                  </a:lnTo>
                  <a:lnTo>
                    <a:pt x="130522" y="66992"/>
                  </a:lnTo>
                  <a:lnTo>
                    <a:pt x="130522" y="5925"/>
                  </a:lnTo>
                  <a:lnTo>
                    <a:pt x="130522" y="5620"/>
                  </a:lnTo>
                  <a:lnTo>
                    <a:pt x="130499" y="5327"/>
                  </a:lnTo>
                  <a:lnTo>
                    <a:pt x="130452" y="5022"/>
                  </a:lnTo>
                  <a:lnTo>
                    <a:pt x="130405" y="4729"/>
                  </a:lnTo>
                  <a:lnTo>
                    <a:pt x="130334" y="4447"/>
                  </a:lnTo>
                  <a:lnTo>
                    <a:pt x="130252" y="4165"/>
                  </a:lnTo>
                  <a:lnTo>
                    <a:pt x="130158" y="3884"/>
                  </a:lnTo>
                  <a:lnTo>
                    <a:pt x="130053" y="3614"/>
                  </a:lnTo>
                  <a:lnTo>
                    <a:pt x="129936" y="3356"/>
                  </a:lnTo>
                  <a:lnTo>
                    <a:pt x="129806" y="3098"/>
                  </a:lnTo>
                  <a:lnTo>
                    <a:pt x="129666" y="2851"/>
                  </a:lnTo>
                  <a:lnTo>
                    <a:pt x="129513" y="2605"/>
                  </a:lnTo>
                  <a:lnTo>
                    <a:pt x="129349" y="2382"/>
                  </a:lnTo>
                  <a:lnTo>
                    <a:pt x="129173" y="2159"/>
                  </a:lnTo>
                  <a:lnTo>
                    <a:pt x="128985" y="1936"/>
                  </a:lnTo>
                  <a:lnTo>
                    <a:pt x="128786" y="1737"/>
                  </a:lnTo>
                  <a:lnTo>
                    <a:pt x="128575" y="1537"/>
                  </a:lnTo>
                  <a:lnTo>
                    <a:pt x="128363" y="1350"/>
                  </a:lnTo>
                  <a:lnTo>
                    <a:pt x="128141" y="1174"/>
                  </a:lnTo>
                  <a:lnTo>
                    <a:pt x="127906" y="1009"/>
                  </a:lnTo>
                  <a:lnTo>
                    <a:pt x="127659" y="857"/>
                  </a:lnTo>
                  <a:lnTo>
                    <a:pt x="127413" y="716"/>
                  </a:lnTo>
                  <a:lnTo>
                    <a:pt x="127155" y="575"/>
                  </a:lnTo>
                  <a:lnTo>
                    <a:pt x="126897" y="458"/>
                  </a:lnTo>
                  <a:lnTo>
                    <a:pt x="126627" y="352"/>
                  </a:lnTo>
                  <a:lnTo>
                    <a:pt x="126357" y="259"/>
                  </a:lnTo>
                  <a:lnTo>
                    <a:pt x="126076" y="176"/>
                  </a:lnTo>
                  <a:lnTo>
                    <a:pt x="125782" y="118"/>
                  </a:lnTo>
                  <a:lnTo>
                    <a:pt x="125489" y="59"/>
                  </a:lnTo>
                  <a:lnTo>
                    <a:pt x="125196" y="24"/>
                  </a:lnTo>
                  <a:lnTo>
                    <a:pt x="1248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36"/>
            <p:cNvSpPr/>
            <p:nvPr/>
          </p:nvSpPr>
          <p:spPr>
            <a:xfrm>
              <a:off x="5684181" y="2383028"/>
              <a:ext cx="2533451" cy="1300315"/>
            </a:xfrm>
            <a:custGeom>
              <a:rect b="b" l="l" r="r" t="t"/>
              <a:pathLst>
                <a:path extrusionOk="0" fill="none" h="66992" w="130523">
                  <a:moveTo>
                    <a:pt x="130522" y="5925"/>
                  </a:moveTo>
                  <a:lnTo>
                    <a:pt x="130522" y="66992"/>
                  </a:lnTo>
                  <a:lnTo>
                    <a:pt x="1" y="66992"/>
                  </a:lnTo>
                  <a:lnTo>
                    <a:pt x="1" y="5925"/>
                  </a:lnTo>
                  <a:lnTo>
                    <a:pt x="1" y="5925"/>
                  </a:lnTo>
                  <a:lnTo>
                    <a:pt x="12" y="5620"/>
                  </a:lnTo>
                  <a:lnTo>
                    <a:pt x="36" y="5327"/>
                  </a:lnTo>
                  <a:lnTo>
                    <a:pt x="71" y="5022"/>
                  </a:lnTo>
                  <a:lnTo>
                    <a:pt x="118" y="4729"/>
                  </a:lnTo>
                  <a:lnTo>
                    <a:pt x="188" y="4447"/>
                  </a:lnTo>
                  <a:lnTo>
                    <a:pt x="271" y="4165"/>
                  </a:lnTo>
                  <a:lnTo>
                    <a:pt x="364" y="3884"/>
                  </a:lnTo>
                  <a:lnTo>
                    <a:pt x="470" y="3614"/>
                  </a:lnTo>
                  <a:lnTo>
                    <a:pt x="587" y="3356"/>
                  </a:lnTo>
                  <a:lnTo>
                    <a:pt x="716" y="3098"/>
                  </a:lnTo>
                  <a:lnTo>
                    <a:pt x="857" y="2851"/>
                  </a:lnTo>
                  <a:lnTo>
                    <a:pt x="1010" y="2605"/>
                  </a:lnTo>
                  <a:lnTo>
                    <a:pt x="1186" y="2382"/>
                  </a:lnTo>
                  <a:lnTo>
                    <a:pt x="1362" y="2159"/>
                  </a:lnTo>
                  <a:lnTo>
                    <a:pt x="1538" y="1936"/>
                  </a:lnTo>
                  <a:lnTo>
                    <a:pt x="1737" y="1737"/>
                  </a:lnTo>
                  <a:lnTo>
                    <a:pt x="1948" y="1537"/>
                  </a:lnTo>
                  <a:lnTo>
                    <a:pt x="2159" y="1350"/>
                  </a:lnTo>
                  <a:lnTo>
                    <a:pt x="2382" y="1174"/>
                  </a:lnTo>
                  <a:lnTo>
                    <a:pt x="2617" y="1009"/>
                  </a:lnTo>
                  <a:lnTo>
                    <a:pt x="2863" y="857"/>
                  </a:lnTo>
                  <a:lnTo>
                    <a:pt x="3110" y="716"/>
                  </a:lnTo>
                  <a:lnTo>
                    <a:pt x="3368" y="575"/>
                  </a:lnTo>
                  <a:lnTo>
                    <a:pt x="3626" y="458"/>
                  </a:lnTo>
                  <a:lnTo>
                    <a:pt x="3896" y="352"/>
                  </a:lnTo>
                  <a:lnTo>
                    <a:pt x="4166" y="259"/>
                  </a:lnTo>
                  <a:lnTo>
                    <a:pt x="4447" y="176"/>
                  </a:lnTo>
                  <a:lnTo>
                    <a:pt x="4741" y="118"/>
                  </a:lnTo>
                  <a:lnTo>
                    <a:pt x="5034" y="59"/>
                  </a:lnTo>
                  <a:lnTo>
                    <a:pt x="5327" y="24"/>
                  </a:lnTo>
                  <a:lnTo>
                    <a:pt x="5632" y="0"/>
                  </a:lnTo>
                  <a:lnTo>
                    <a:pt x="5937" y="0"/>
                  </a:lnTo>
                  <a:lnTo>
                    <a:pt x="124586" y="0"/>
                  </a:lnTo>
                  <a:lnTo>
                    <a:pt x="124586" y="0"/>
                  </a:lnTo>
                  <a:lnTo>
                    <a:pt x="124891" y="0"/>
                  </a:lnTo>
                  <a:lnTo>
                    <a:pt x="125196" y="24"/>
                  </a:lnTo>
                  <a:lnTo>
                    <a:pt x="125489" y="59"/>
                  </a:lnTo>
                  <a:lnTo>
                    <a:pt x="125782" y="118"/>
                  </a:lnTo>
                  <a:lnTo>
                    <a:pt x="126076" y="176"/>
                  </a:lnTo>
                  <a:lnTo>
                    <a:pt x="126357" y="259"/>
                  </a:lnTo>
                  <a:lnTo>
                    <a:pt x="126627" y="352"/>
                  </a:lnTo>
                  <a:lnTo>
                    <a:pt x="126897" y="458"/>
                  </a:lnTo>
                  <a:lnTo>
                    <a:pt x="127155" y="575"/>
                  </a:lnTo>
                  <a:lnTo>
                    <a:pt x="127413" y="716"/>
                  </a:lnTo>
                  <a:lnTo>
                    <a:pt x="127659" y="857"/>
                  </a:lnTo>
                  <a:lnTo>
                    <a:pt x="127906" y="1009"/>
                  </a:lnTo>
                  <a:lnTo>
                    <a:pt x="128141" y="1174"/>
                  </a:lnTo>
                  <a:lnTo>
                    <a:pt x="128363" y="1350"/>
                  </a:lnTo>
                  <a:lnTo>
                    <a:pt x="128575" y="1537"/>
                  </a:lnTo>
                  <a:lnTo>
                    <a:pt x="128786" y="1737"/>
                  </a:lnTo>
                  <a:lnTo>
                    <a:pt x="128985" y="1936"/>
                  </a:lnTo>
                  <a:lnTo>
                    <a:pt x="129173" y="2159"/>
                  </a:lnTo>
                  <a:lnTo>
                    <a:pt x="129349" y="2382"/>
                  </a:lnTo>
                  <a:lnTo>
                    <a:pt x="129513" y="2605"/>
                  </a:lnTo>
                  <a:lnTo>
                    <a:pt x="129666" y="2851"/>
                  </a:lnTo>
                  <a:lnTo>
                    <a:pt x="129806" y="3098"/>
                  </a:lnTo>
                  <a:lnTo>
                    <a:pt x="129936" y="3356"/>
                  </a:lnTo>
                  <a:lnTo>
                    <a:pt x="130053" y="3614"/>
                  </a:lnTo>
                  <a:lnTo>
                    <a:pt x="130158" y="3884"/>
                  </a:lnTo>
                  <a:lnTo>
                    <a:pt x="130252" y="4165"/>
                  </a:lnTo>
                  <a:lnTo>
                    <a:pt x="130334" y="4447"/>
                  </a:lnTo>
                  <a:lnTo>
                    <a:pt x="130405" y="4729"/>
                  </a:lnTo>
                  <a:lnTo>
                    <a:pt x="130452" y="5022"/>
                  </a:lnTo>
                  <a:lnTo>
                    <a:pt x="130499" y="5327"/>
                  </a:lnTo>
                  <a:lnTo>
                    <a:pt x="130522" y="5620"/>
                  </a:lnTo>
                  <a:lnTo>
                    <a:pt x="130522" y="592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36"/>
            <p:cNvSpPr/>
            <p:nvPr/>
          </p:nvSpPr>
          <p:spPr>
            <a:xfrm>
              <a:off x="6927101" y="2417423"/>
              <a:ext cx="47846" cy="47826"/>
            </a:xfrm>
            <a:custGeom>
              <a:rect b="b" l="l" r="r" t="t"/>
              <a:pathLst>
                <a:path extrusionOk="0" h="2464" w="2465">
                  <a:moveTo>
                    <a:pt x="1232" y="0"/>
                  </a:moveTo>
                  <a:lnTo>
                    <a:pt x="1103" y="12"/>
                  </a:lnTo>
                  <a:lnTo>
                    <a:pt x="974" y="24"/>
                  </a:lnTo>
                  <a:lnTo>
                    <a:pt x="857" y="59"/>
                  </a:lnTo>
                  <a:lnTo>
                    <a:pt x="751" y="94"/>
                  </a:lnTo>
                  <a:lnTo>
                    <a:pt x="646" y="153"/>
                  </a:lnTo>
                  <a:lnTo>
                    <a:pt x="540" y="211"/>
                  </a:lnTo>
                  <a:lnTo>
                    <a:pt x="446" y="282"/>
                  </a:lnTo>
                  <a:lnTo>
                    <a:pt x="352" y="364"/>
                  </a:lnTo>
                  <a:lnTo>
                    <a:pt x="282" y="446"/>
                  </a:lnTo>
                  <a:lnTo>
                    <a:pt x="212" y="540"/>
                  </a:lnTo>
                  <a:lnTo>
                    <a:pt x="141" y="645"/>
                  </a:lnTo>
                  <a:lnTo>
                    <a:pt x="94" y="751"/>
                  </a:lnTo>
                  <a:lnTo>
                    <a:pt x="47" y="868"/>
                  </a:lnTo>
                  <a:lnTo>
                    <a:pt x="24" y="986"/>
                  </a:lnTo>
                  <a:lnTo>
                    <a:pt x="0" y="1103"/>
                  </a:lnTo>
                  <a:lnTo>
                    <a:pt x="0" y="1232"/>
                  </a:lnTo>
                  <a:lnTo>
                    <a:pt x="0" y="1361"/>
                  </a:lnTo>
                  <a:lnTo>
                    <a:pt x="24" y="1478"/>
                  </a:lnTo>
                  <a:lnTo>
                    <a:pt x="47" y="1596"/>
                  </a:lnTo>
                  <a:lnTo>
                    <a:pt x="94" y="1713"/>
                  </a:lnTo>
                  <a:lnTo>
                    <a:pt x="141" y="1819"/>
                  </a:lnTo>
                  <a:lnTo>
                    <a:pt x="212" y="1924"/>
                  </a:lnTo>
                  <a:lnTo>
                    <a:pt x="282" y="2018"/>
                  </a:lnTo>
                  <a:lnTo>
                    <a:pt x="352" y="2100"/>
                  </a:lnTo>
                  <a:lnTo>
                    <a:pt x="446" y="2182"/>
                  </a:lnTo>
                  <a:lnTo>
                    <a:pt x="540" y="2253"/>
                  </a:lnTo>
                  <a:lnTo>
                    <a:pt x="646" y="2311"/>
                  </a:lnTo>
                  <a:lnTo>
                    <a:pt x="751" y="2370"/>
                  </a:lnTo>
                  <a:lnTo>
                    <a:pt x="857" y="2405"/>
                  </a:lnTo>
                  <a:lnTo>
                    <a:pt x="974" y="2440"/>
                  </a:lnTo>
                  <a:lnTo>
                    <a:pt x="1103" y="2464"/>
                  </a:lnTo>
                  <a:lnTo>
                    <a:pt x="1350" y="2464"/>
                  </a:lnTo>
                  <a:lnTo>
                    <a:pt x="1479" y="2440"/>
                  </a:lnTo>
                  <a:lnTo>
                    <a:pt x="1596" y="2405"/>
                  </a:lnTo>
                  <a:lnTo>
                    <a:pt x="1713" y="2370"/>
                  </a:lnTo>
                  <a:lnTo>
                    <a:pt x="1819" y="2311"/>
                  </a:lnTo>
                  <a:lnTo>
                    <a:pt x="1913" y="2253"/>
                  </a:lnTo>
                  <a:lnTo>
                    <a:pt x="2007" y="2182"/>
                  </a:lnTo>
                  <a:lnTo>
                    <a:pt x="2100" y="2100"/>
                  </a:lnTo>
                  <a:lnTo>
                    <a:pt x="2183" y="2018"/>
                  </a:lnTo>
                  <a:lnTo>
                    <a:pt x="2253" y="1924"/>
                  </a:lnTo>
                  <a:lnTo>
                    <a:pt x="2312" y="1819"/>
                  </a:lnTo>
                  <a:lnTo>
                    <a:pt x="2359" y="1713"/>
                  </a:lnTo>
                  <a:lnTo>
                    <a:pt x="2406" y="1596"/>
                  </a:lnTo>
                  <a:lnTo>
                    <a:pt x="2441" y="1478"/>
                  </a:lnTo>
                  <a:lnTo>
                    <a:pt x="2452" y="1361"/>
                  </a:lnTo>
                  <a:lnTo>
                    <a:pt x="2464" y="1232"/>
                  </a:lnTo>
                  <a:lnTo>
                    <a:pt x="2452" y="1103"/>
                  </a:lnTo>
                  <a:lnTo>
                    <a:pt x="2441" y="986"/>
                  </a:lnTo>
                  <a:lnTo>
                    <a:pt x="2406" y="868"/>
                  </a:lnTo>
                  <a:lnTo>
                    <a:pt x="2359" y="751"/>
                  </a:lnTo>
                  <a:lnTo>
                    <a:pt x="2312" y="645"/>
                  </a:lnTo>
                  <a:lnTo>
                    <a:pt x="2253" y="540"/>
                  </a:lnTo>
                  <a:lnTo>
                    <a:pt x="2183" y="446"/>
                  </a:lnTo>
                  <a:lnTo>
                    <a:pt x="2100" y="364"/>
                  </a:lnTo>
                  <a:lnTo>
                    <a:pt x="2007" y="282"/>
                  </a:lnTo>
                  <a:lnTo>
                    <a:pt x="1913" y="211"/>
                  </a:lnTo>
                  <a:lnTo>
                    <a:pt x="1819" y="153"/>
                  </a:lnTo>
                  <a:lnTo>
                    <a:pt x="1713" y="94"/>
                  </a:lnTo>
                  <a:lnTo>
                    <a:pt x="1596" y="59"/>
                  </a:lnTo>
                  <a:lnTo>
                    <a:pt x="1479" y="24"/>
                  </a:lnTo>
                  <a:lnTo>
                    <a:pt x="1350" y="12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E0EB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36"/>
            <p:cNvSpPr/>
            <p:nvPr/>
          </p:nvSpPr>
          <p:spPr>
            <a:xfrm>
              <a:off x="6938494" y="2429030"/>
              <a:ext cx="24825" cy="24612"/>
            </a:xfrm>
            <a:custGeom>
              <a:rect b="b" l="l" r="r" t="t"/>
              <a:pathLst>
                <a:path extrusionOk="0" h="1268" w="1279">
                  <a:moveTo>
                    <a:pt x="645" y="0"/>
                  </a:moveTo>
                  <a:lnTo>
                    <a:pt x="516" y="12"/>
                  </a:lnTo>
                  <a:lnTo>
                    <a:pt x="399" y="47"/>
                  </a:lnTo>
                  <a:lnTo>
                    <a:pt x="282" y="106"/>
                  </a:lnTo>
                  <a:lnTo>
                    <a:pt x="188" y="188"/>
                  </a:lnTo>
                  <a:lnTo>
                    <a:pt x="117" y="282"/>
                  </a:lnTo>
                  <a:lnTo>
                    <a:pt x="59" y="388"/>
                  </a:lnTo>
                  <a:lnTo>
                    <a:pt x="24" y="505"/>
                  </a:lnTo>
                  <a:lnTo>
                    <a:pt x="0" y="634"/>
                  </a:lnTo>
                  <a:lnTo>
                    <a:pt x="24" y="763"/>
                  </a:lnTo>
                  <a:lnTo>
                    <a:pt x="59" y="880"/>
                  </a:lnTo>
                  <a:lnTo>
                    <a:pt x="117" y="986"/>
                  </a:lnTo>
                  <a:lnTo>
                    <a:pt x="188" y="1080"/>
                  </a:lnTo>
                  <a:lnTo>
                    <a:pt x="282" y="1162"/>
                  </a:lnTo>
                  <a:lnTo>
                    <a:pt x="399" y="1221"/>
                  </a:lnTo>
                  <a:lnTo>
                    <a:pt x="516" y="1256"/>
                  </a:lnTo>
                  <a:lnTo>
                    <a:pt x="645" y="1267"/>
                  </a:lnTo>
                  <a:lnTo>
                    <a:pt x="774" y="1256"/>
                  </a:lnTo>
                  <a:lnTo>
                    <a:pt x="892" y="1221"/>
                  </a:lnTo>
                  <a:lnTo>
                    <a:pt x="997" y="1162"/>
                  </a:lnTo>
                  <a:lnTo>
                    <a:pt x="1091" y="1080"/>
                  </a:lnTo>
                  <a:lnTo>
                    <a:pt x="1173" y="986"/>
                  </a:lnTo>
                  <a:lnTo>
                    <a:pt x="1232" y="880"/>
                  </a:lnTo>
                  <a:lnTo>
                    <a:pt x="1267" y="763"/>
                  </a:lnTo>
                  <a:lnTo>
                    <a:pt x="1279" y="634"/>
                  </a:lnTo>
                  <a:lnTo>
                    <a:pt x="1267" y="505"/>
                  </a:lnTo>
                  <a:lnTo>
                    <a:pt x="1232" y="388"/>
                  </a:lnTo>
                  <a:lnTo>
                    <a:pt x="1173" y="282"/>
                  </a:lnTo>
                  <a:lnTo>
                    <a:pt x="1091" y="188"/>
                  </a:lnTo>
                  <a:lnTo>
                    <a:pt x="997" y="106"/>
                  </a:lnTo>
                  <a:lnTo>
                    <a:pt x="892" y="47"/>
                  </a:lnTo>
                  <a:lnTo>
                    <a:pt x="774" y="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2D1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36"/>
            <p:cNvSpPr/>
            <p:nvPr/>
          </p:nvSpPr>
          <p:spPr>
            <a:xfrm>
              <a:off x="6996336" y="2429030"/>
              <a:ext cx="24612" cy="24612"/>
            </a:xfrm>
            <a:custGeom>
              <a:rect b="b" l="l" r="r" t="t"/>
              <a:pathLst>
                <a:path extrusionOk="0" h="1268" w="1268">
                  <a:moveTo>
                    <a:pt x="634" y="0"/>
                  </a:moveTo>
                  <a:lnTo>
                    <a:pt x="505" y="12"/>
                  </a:lnTo>
                  <a:lnTo>
                    <a:pt x="387" y="47"/>
                  </a:lnTo>
                  <a:lnTo>
                    <a:pt x="282" y="106"/>
                  </a:lnTo>
                  <a:lnTo>
                    <a:pt x="176" y="188"/>
                  </a:lnTo>
                  <a:lnTo>
                    <a:pt x="106" y="282"/>
                  </a:lnTo>
                  <a:lnTo>
                    <a:pt x="47" y="388"/>
                  </a:lnTo>
                  <a:lnTo>
                    <a:pt x="12" y="505"/>
                  </a:lnTo>
                  <a:lnTo>
                    <a:pt x="0" y="634"/>
                  </a:lnTo>
                  <a:lnTo>
                    <a:pt x="12" y="763"/>
                  </a:lnTo>
                  <a:lnTo>
                    <a:pt x="47" y="880"/>
                  </a:lnTo>
                  <a:lnTo>
                    <a:pt x="106" y="986"/>
                  </a:lnTo>
                  <a:lnTo>
                    <a:pt x="176" y="1080"/>
                  </a:lnTo>
                  <a:lnTo>
                    <a:pt x="282" y="1162"/>
                  </a:lnTo>
                  <a:lnTo>
                    <a:pt x="387" y="1221"/>
                  </a:lnTo>
                  <a:lnTo>
                    <a:pt x="505" y="1256"/>
                  </a:lnTo>
                  <a:lnTo>
                    <a:pt x="634" y="1267"/>
                  </a:lnTo>
                  <a:lnTo>
                    <a:pt x="763" y="1256"/>
                  </a:lnTo>
                  <a:lnTo>
                    <a:pt x="880" y="1221"/>
                  </a:lnTo>
                  <a:lnTo>
                    <a:pt x="986" y="1162"/>
                  </a:lnTo>
                  <a:lnTo>
                    <a:pt x="1079" y="1080"/>
                  </a:lnTo>
                  <a:lnTo>
                    <a:pt x="1162" y="986"/>
                  </a:lnTo>
                  <a:lnTo>
                    <a:pt x="1220" y="880"/>
                  </a:lnTo>
                  <a:lnTo>
                    <a:pt x="1255" y="763"/>
                  </a:lnTo>
                  <a:lnTo>
                    <a:pt x="1267" y="634"/>
                  </a:lnTo>
                  <a:lnTo>
                    <a:pt x="1255" y="505"/>
                  </a:lnTo>
                  <a:lnTo>
                    <a:pt x="1220" y="388"/>
                  </a:lnTo>
                  <a:lnTo>
                    <a:pt x="1162" y="282"/>
                  </a:lnTo>
                  <a:lnTo>
                    <a:pt x="1079" y="188"/>
                  </a:lnTo>
                  <a:lnTo>
                    <a:pt x="986" y="106"/>
                  </a:lnTo>
                  <a:lnTo>
                    <a:pt x="880" y="47"/>
                  </a:lnTo>
                  <a:lnTo>
                    <a:pt x="763" y="1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6"/>
            <p:cNvSpPr/>
            <p:nvPr/>
          </p:nvSpPr>
          <p:spPr>
            <a:xfrm>
              <a:off x="5802369" y="2496441"/>
              <a:ext cx="2297076" cy="1070306"/>
            </a:xfrm>
            <a:custGeom>
              <a:rect b="b" l="l" r="r" t="t"/>
              <a:pathLst>
                <a:path extrusionOk="0" h="55142" w="118345">
                  <a:moveTo>
                    <a:pt x="1" y="0"/>
                  </a:moveTo>
                  <a:lnTo>
                    <a:pt x="1" y="55142"/>
                  </a:lnTo>
                  <a:lnTo>
                    <a:pt x="118344" y="55142"/>
                  </a:lnTo>
                  <a:lnTo>
                    <a:pt x="1183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36"/>
            <p:cNvSpPr/>
            <p:nvPr/>
          </p:nvSpPr>
          <p:spPr>
            <a:xfrm>
              <a:off x="5802369" y="2496441"/>
              <a:ext cx="2297076" cy="1070306"/>
            </a:xfrm>
            <a:custGeom>
              <a:rect b="b" l="l" r="r" t="t"/>
              <a:pathLst>
                <a:path extrusionOk="0" fill="none" h="55142" w="118345">
                  <a:moveTo>
                    <a:pt x="118344" y="55142"/>
                  </a:moveTo>
                  <a:lnTo>
                    <a:pt x="1" y="55142"/>
                  </a:lnTo>
                  <a:lnTo>
                    <a:pt x="1" y="0"/>
                  </a:lnTo>
                  <a:lnTo>
                    <a:pt x="118344" y="0"/>
                  </a:lnTo>
                  <a:lnTo>
                    <a:pt x="118344" y="5514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36"/>
            <p:cNvSpPr/>
            <p:nvPr/>
          </p:nvSpPr>
          <p:spPr>
            <a:xfrm>
              <a:off x="7509614" y="2906788"/>
              <a:ext cx="88607" cy="122089"/>
            </a:xfrm>
            <a:custGeom>
              <a:rect b="b" l="l" r="r" t="t"/>
              <a:pathLst>
                <a:path extrusionOk="0" h="6290" w="4565">
                  <a:moveTo>
                    <a:pt x="1455" y="599"/>
                  </a:moveTo>
                  <a:lnTo>
                    <a:pt x="1491" y="611"/>
                  </a:lnTo>
                  <a:lnTo>
                    <a:pt x="1514" y="634"/>
                  </a:lnTo>
                  <a:lnTo>
                    <a:pt x="1537" y="669"/>
                  </a:lnTo>
                  <a:lnTo>
                    <a:pt x="1537" y="728"/>
                  </a:lnTo>
                  <a:lnTo>
                    <a:pt x="1537" y="787"/>
                  </a:lnTo>
                  <a:lnTo>
                    <a:pt x="1526" y="857"/>
                  </a:lnTo>
                  <a:lnTo>
                    <a:pt x="1479" y="986"/>
                  </a:lnTo>
                  <a:lnTo>
                    <a:pt x="1397" y="1139"/>
                  </a:lnTo>
                  <a:lnTo>
                    <a:pt x="1291" y="1303"/>
                  </a:lnTo>
                  <a:lnTo>
                    <a:pt x="1174" y="1455"/>
                  </a:lnTo>
                  <a:lnTo>
                    <a:pt x="1068" y="1561"/>
                  </a:lnTo>
                  <a:lnTo>
                    <a:pt x="1010" y="1596"/>
                  </a:lnTo>
                  <a:lnTo>
                    <a:pt x="963" y="1620"/>
                  </a:lnTo>
                  <a:lnTo>
                    <a:pt x="916" y="1631"/>
                  </a:lnTo>
                  <a:lnTo>
                    <a:pt x="869" y="1643"/>
                  </a:lnTo>
                  <a:lnTo>
                    <a:pt x="810" y="1631"/>
                  </a:lnTo>
                  <a:lnTo>
                    <a:pt x="763" y="1596"/>
                  </a:lnTo>
                  <a:lnTo>
                    <a:pt x="740" y="1549"/>
                  </a:lnTo>
                  <a:lnTo>
                    <a:pt x="728" y="1467"/>
                  </a:lnTo>
                  <a:lnTo>
                    <a:pt x="740" y="1350"/>
                  </a:lnTo>
                  <a:lnTo>
                    <a:pt x="775" y="1233"/>
                  </a:lnTo>
                  <a:lnTo>
                    <a:pt x="834" y="1115"/>
                  </a:lnTo>
                  <a:lnTo>
                    <a:pt x="916" y="1010"/>
                  </a:lnTo>
                  <a:lnTo>
                    <a:pt x="1092" y="834"/>
                  </a:lnTo>
                  <a:lnTo>
                    <a:pt x="1244" y="705"/>
                  </a:lnTo>
                  <a:lnTo>
                    <a:pt x="1303" y="658"/>
                  </a:lnTo>
                  <a:lnTo>
                    <a:pt x="1361" y="622"/>
                  </a:lnTo>
                  <a:lnTo>
                    <a:pt x="1408" y="611"/>
                  </a:lnTo>
                  <a:lnTo>
                    <a:pt x="1455" y="599"/>
                  </a:lnTo>
                  <a:close/>
                  <a:moveTo>
                    <a:pt x="1256" y="1"/>
                  </a:moveTo>
                  <a:lnTo>
                    <a:pt x="1139" y="24"/>
                  </a:lnTo>
                  <a:lnTo>
                    <a:pt x="1021" y="59"/>
                  </a:lnTo>
                  <a:lnTo>
                    <a:pt x="904" y="106"/>
                  </a:lnTo>
                  <a:lnTo>
                    <a:pt x="787" y="177"/>
                  </a:lnTo>
                  <a:lnTo>
                    <a:pt x="669" y="247"/>
                  </a:lnTo>
                  <a:lnTo>
                    <a:pt x="564" y="341"/>
                  </a:lnTo>
                  <a:lnTo>
                    <a:pt x="446" y="447"/>
                  </a:lnTo>
                  <a:lnTo>
                    <a:pt x="341" y="564"/>
                  </a:lnTo>
                  <a:lnTo>
                    <a:pt x="247" y="681"/>
                  </a:lnTo>
                  <a:lnTo>
                    <a:pt x="177" y="787"/>
                  </a:lnTo>
                  <a:lnTo>
                    <a:pt x="118" y="892"/>
                  </a:lnTo>
                  <a:lnTo>
                    <a:pt x="59" y="1010"/>
                  </a:lnTo>
                  <a:lnTo>
                    <a:pt x="24" y="1115"/>
                  </a:lnTo>
                  <a:lnTo>
                    <a:pt x="12" y="1221"/>
                  </a:lnTo>
                  <a:lnTo>
                    <a:pt x="1" y="1326"/>
                  </a:lnTo>
                  <a:lnTo>
                    <a:pt x="1" y="1397"/>
                  </a:lnTo>
                  <a:lnTo>
                    <a:pt x="12" y="1467"/>
                  </a:lnTo>
                  <a:lnTo>
                    <a:pt x="71" y="1643"/>
                  </a:lnTo>
                  <a:lnTo>
                    <a:pt x="153" y="1807"/>
                  </a:lnTo>
                  <a:lnTo>
                    <a:pt x="247" y="1937"/>
                  </a:lnTo>
                  <a:lnTo>
                    <a:pt x="294" y="1995"/>
                  </a:lnTo>
                  <a:lnTo>
                    <a:pt x="353" y="2042"/>
                  </a:lnTo>
                  <a:lnTo>
                    <a:pt x="411" y="2089"/>
                  </a:lnTo>
                  <a:lnTo>
                    <a:pt x="482" y="2124"/>
                  </a:lnTo>
                  <a:lnTo>
                    <a:pt x="552" y="2159"/>
                  </a:lnTo>
                  <a:lnTo>
                    <a:pt x="622" y="2183"/>
                  </a:lnTo>
                  <a:lnTo>
                    <a:pt x="787" y="2218"/>
                  </a:lnTo>
                  <a:lnTo>
                    <a:pt x="963" y="2230"/>
                  </a:lnTo>
                  <a:lnTo>
                    <a:pt x="1080" y="2230"/>
                  </a:lnTo>
                  <a:lnTo>
                    <a:pt x="1197" y="2206"/>
                  </a:lnTo>
                  <a:lnTo>
                    <a:pt x="1315" y="2183"/>
                  </a:lnTo>
                  <a:lnTo>
                    <a:pt x="1420" y="2136"/>
                  </a:lnTo>
                  <a:lnTo>
                    <a:pt x="1526" y="2077"/>
                  </a:lnTo>
                  <a:lnTo>
                    <a:pt x="1631" y="2007"/>
                  </a:lnTo>
                  <a:lnTo>
                    <a:pt x="1725" y="1925"/>
                  </a:lnTo>
                  <a:lnTo>
                    <a:pt x="1819" y="1831"/>
                  </a:lnTo>
                  <a:lnTo>
                    <a:pt x="1913" y="1737"/>
                  </a:lnTo>
                  <a:lnTo>
                    <a:pt x="1983" y="1631"/>
                  </a:lnTo>
                  <a:lnTo>
                    <a:pt x="2054" y="1526"/>
                  </a:lnTo>
                  <a:lnTo>
                    <a:pt x="2112" y="1420"/>
                  </a:lnTo>
                  <a:lnTo>
                    <a:pt x="2148" y="1303"/>
                  </a:lnTo>
                  <a:lnTo>
                    <a:pt x="2183" y="1186"/>
                  </a:lnTo>
                  <a:lnTo>
                    <a:pt x="2194" y="1068"/>
                  </a:lnTo>
                  <a:lnTo>
                    <a:pt x="2206" y="951"/>
                  </a:lnTo>
                  <a:lnTo>
                    <a:pt x="2194" y="857"/>
                  </a:lnTo>
                  <a:lnTo>
                    <a:pt x="2183" y="775"/>
                  </a:lnTo>
                  <a:lnTo>
                    <a:pt x="2171" y="681"/>
                  </a:lnTo>
                  <a:lnTo>
                    <a:pt x="2136" y="599"/>
                  </a:lnTo>
                  <a:lnTo>
                    <a:pt x="2112" y="517"/>
                  </a:lnTo>
                  <a:lnTo>
                    <a:pt x="2065" y="447"/>
                  </a:lnTo>
                  <a:lnTo>
                    <a:pt x="2019" y="364"/>
                  </a:lnTo>
                  <a:lnTo>
                    <a:pt x="1960" y="294"/>
                  </a:lnTo>
                  <a:lnTo>
                    <a:pt x="1901" y="224"/>
                  </a:lnTo>
                  <a:lnTo>
                    <a:pt x="1831" y="165"/>
                  </a:lnTo>
                  <a:lnTo>
                    <a:pt x="1760" y="106"/>
                  </a:lnTo>
                  <a:lnTo>
                    <a:pt x="1690" y="71"/>
                  </a:lnTo>
                  <a:lnTo>
                    <a:pt x="1620" y="36"/>
                  </a:lnTo>
                  <a:lnTo>
                    <a:pt x="1537" y="12"/>
                  </a:lnTo>
                  <a:lnTo>
                    <a:pt x="1455" y="1"/>
                  </a:lnTo>
                  <a:close/>
                  <a:moveTo>
                    <a:pt x="3720" y="4459"/>
                  </a:moveTo>
                  <a:lnTo>
                    <a:pt x="3755" y="4471"/>
                  </a:lnTo>
                  <a:lnTo>
                    <a:pt x="3778" y="4482"/>
                  </a:lnTo>
                  <a:lnTo>
                    <a:pt x="3802" y="4494"/>
                  </a:lnTo>
                  <a:lnTo>
                    <a:pt x="3825" y="4518"/>
                  </a:lnTo>
                  <a:lnTo>
                    <a:pt x="3849" y="4588"/>
                  </a:lnTo>
                  <a:lnTo>
                    <a:pt x="3849" y="4682"/>
                  </a:lnTo>
                  <a:lnTo>
                    <a:pt x="3849" y="4752"/>
                  </a:lnTo>
                  <a:lnTo>
                    <a:pt x="3837" y="4823"/>
                  </a:lnTo>
                  <a:lnTo>
                    <a:pt x="3790" y="4963"/>
                  </a:lnTo>
                  <a:lnTo>
                    <a:pt x="3708" y="5128"/>
                  </a:lnTo>
                  <a:lnTo>
                    <a:pt x="3602" y="5304"/>
                  </a:lnTo>
                  <a:lnTo>
                    <a:pt x="3485" y="5456"/>
                  </a:lnTo>
                  <a:lnTo>
                    <a:pt x="3368" y="5562"/>
                  </a:lnTo>
                  <a:lnTo>
                    <a:pt x="3321" y="5609"/>
                  </a:lnTo>
                  <a:lnTo>
                    <a:pt x="3274" y="5632"/>
                  </a:lnTo>
                  <a:lnTo>
                    <a:pt x="3215" y="5644"/>
                  </a:lnTo>
                  <a:lnTo>
                    <a:pt x="3180" y="5656"/>
                  </a:lnTo>
                  <a:lnTo>
                    <a:pt x="3145" y="5656"/>
                  </a:lnTo>
                  <a:lnTo>
                    <a:pt x="3110" y="5644"/>
                  </a:lnTo>
                  <a:lnTo>
                    <a:pt x="3086" y="5620"/>
                  </a:lnTo>
                  <a:lnTo>
                    <a:pt x="3074" y="5597"/>
                  </a:lnTo>
                  <a:lnTo>
                    <a:pt x="3039" y="5538"/>
                  </a:lnTo>
                  <a:lnTo>
                    <a:pt x="3039" y="5444"/>
                  </a:lnTo>
                  <a:lnTo>
                    <a:pt x="3039" y="5374"/>
                  </a:lnTo>
                  <a:lnTo>
                    <a:pt x="3051" y="5304"/>
                  </a:lnTo>
                  <a:lnTo>
                    <a:pt x="3098" y="5151"/>
                  </a:lnTo>
                  <a:lnTo>
                    <a:pt x="3168" y="4987"/>
                  </a:lnTo>
                  <a:lnTo>
                    <a:pt x="3274" y="4823"/>
                  </a:lnTo>
                  <a:lnTo>
                    <a:pt x="3391" y="4670"/>
                  </a:lnTo>
                  <a:lnTo>
                    <a:pt x="3508" y="4553"/>
                  </a:lnTo>
                  <a:lnTo>
                    <a:pt x="3567" y="4518"/>
                  </a:lnTo>
                  <a:lnTo>
                    <a:pt x="3626" y="4482"/>
                  </a:lnTo>
                  <a:lnTo>
                    <a:pt x="3673" y="4471"/>
                  </a:lnTo>
                  <a:lnTo>
                    <a:pt x="3720" y="4459"/>
                  </a:lnTo>
                  <a:close/>
                  <a:moveTo>
                    <a:pt x="3579" y="106"/>
                  </a:moveTo>
                  <a:lnTo>
                    <a:pt x="3497" y="118"/>
                  </a:lnTo>
                  <a:lnTo>
                    <a:pt x="3415" y="153"/>
                  </a:lnTo>
                  <a:lnTo>
                    <a:pt x="3344" y="200"/>
                  </a:lnTo>
                  <a:lnTo>
                    <a:pt x="3274" y="271"/>
                  </a:lnTo>
                  <a:lnTo>
                    <a:pt x="3227" y="341"/>
                  </a:lnTo>
                  <a:lnTo>
                    <a:pt x="3133" y="576"/>
                  </a:lnTo>
                  <a:lnTo>
                    <a:pt x="2042" y="2183"/>
                  </a:lnTo>
                  <a:lnTo>
                    <a:pt x="1186" y="3485"/>
                  </a:lnTo>
                  <a:lnTo>
                    <a:pt x="552" y="4471"/>
                  </a:lnTo>
                  <a:lnTo>
                    <a:pt x="317" y="4858"/>
                  </a:lnTo>
                  <a:lnTo>
                    <a:pt x="141" y="5163"/>
                  </a:lnTo>
                  <a:lnTo>
                    <a:pt x="59" y="5315"/>
                  </a:lnTo>
                  <a:lnTo>
                    <a:pt x="47" y="5374"/>
                  </a:lnTo>
                  <a:lnTo>
                    <a:pt x="36" y="5409"/>
                  </a:lnTo>
                  <a:lnTo>
                    <a:pt x="47" y="5444"/>
                  </a:lnTo>
                  <a:lnTo>
                    <a:pt x="47" y="5480"/>
                  </a:lnTo>
                  <a:lnTo>
                    <a:pt x="94" y="5538"/>
                  </a:lnTo>
                  <a:lnTo>
                    <a:pt x="177" y="5620"/>
                  </a:lnTo>
                  <a:lnTo>
                    <a:pt x="282" y="5714"/>
                  </a:lnTo>
                  <a:lnTo>
                    <a:pt x="423" y="5843"/>
                  </a:lnTo>
                  <a:lnTo>
                    <a:pt x="599" y="5972"/>
                  </a:lnTo>
                  <a:lnTo>
                    <a:pt x="763" y="6078"/>
                  </a:lnTo>
                  <a:lnTo>
                    <a:pt x="916" y="6172"/>
                  </a:lnTo>
                  <a:lnTo>
                    <a:pt x="1068" y="6231"/>
                  </a:lnTo>
                  <a:lnTo>
                    <a:pt x="1103" y="6231"/>
                  </a:lnTo>
                  <a:lnTo>
                    <a:pt x="1139" y="6219"/>
                  </a:lnTo>
                  <a:lnTo>
                    <a:pt x="1174" y="6195"/>
                  </a:lnTo>
                  <a:lnTo>
                    <a:pt x="1221" y="6148"/>
                  </a:lnTo>
                  <a:lnTo>
                    <a:pt x="1291" y="6031"/>
                  </a:lnTo>
                  <a:lnTo>
                    <a:pt x="1350" y="5902"/>
                  </a:lnTo>
                  <a:lnTo>
                    <a:pt x="1361" y="5832"/>
                  </a:lnTo>
                  <a:lnTo>
                    <a:pt x="1373" y="5714"/>
                  </a:lnTo>
                  <a:lnTo>
                    <a:pt x="1397" y="5620"/>
                  </a:lnTo>
                  <a:lnTo>
                    <a:pt x="1420" y="5562"/>
                  </a:lnTo>
                  <a:lnTo>
                    <a:pt x="1866" y="4787"/>
                  </a:lnTo>
                  <a:lnTo>
                    <a:pt x="2277" y="4095"/>
                  </a:lnTo>
                  <a:lnTo>
                    <a:pt x="2664" y="3462"/>
                  </a:lnTo>
                  <a:lnTo>
                    <a:pt x="3027" y="2899"/>
                  </a:lnTo>
                  <a:lnTo>
                    <a:pt x="3344" y="2406"/>
                  </a:lnTo>
                  <a:lnTo>
                    <a:pt x="3638" y="1972"/>
                  </a:lnTo>
                  <a:lnTo>
                    <a:pt x="3907" y="1608"/>
                  </a:lnTo>
                  <a:lnTo>
                    <a:pt x="4142" y="1315"/>
                  </a:lnTo>
                  <a:lnTo>
                    <a:pt x="4388" y="998"/>
                  </a:lnTo>
                  <a:lnTo>
                    <a:pt x="4541" y="834"/>
                  </a:lnTo>
                  <a:lnTo>
                    <a:pt x="4541" y="798"/>
                  </a:lnTo>
                  <a:lnTo>
                    <a:pt x="4541" y="775"/>
                  </a:lnTo>
                  <a:lnTo>
                    <a:pt x="4482" y="693"/>
                  </a:lnTo>
                  <a:lnTo>
                    <a:pt x="4400" y="587"/>
                  </a:lnTo>
                  <a:lnTo>
                    <a:pt x="4259" y="470"/>
                  </a:lnTo>
                  <a:lnTo>
                    <a:pt x="4107" y="353"/>
                  </a:lnTo>
                  <a:lnTo>
                    <a:pt x="3954" y="247"/>
                  </a:lnTo>
                  <a:lnTo>
                    <a:pt x="3814" y="177"/>
                  </a:lnTo>
                  <a:lnTo>
                    <a:pt x="3661" y="118"/>
                  </a:lnTo>
                  <a:lnTo>
                    <a:pt x="3579" y="106"/>
                  </a:lnTo>
                  <a:close/>
                  <a:moveTo>
                    <a:pt x="3684" y="3837"/>
                  </a:moveTo>
                  <a:lnTo>
                    <a:pt x="3555" y="3849"/>
                  </a:lnTo>
                  <a:lnTo>
                    <a:pt x="3438" y="3872"/>
                  </a:lnTo>
                  <a:lnTo>
                    <a:pt x="3309" y="3908"/>
                  </a:lnTo>
                  <a:lnTo>
                    <a:pt x="3192" y="3966"/>
                  </a:lnTo>
                  <a:lnTo>
                    <a:pt x="3063" y="4025"/>
                  </a:lnTo>
                  <a:lnTo>
                    <a:pt x="2945" y="4107"/>
                  </a:lnTo>
                  <a:lnTo>
                    <a:pt x="2828" y="4213"/>
                  </a:lnTo>
                  <a:lnTo>
                    <a:pt x="2711" y="4318"/>
                  </a:lnTo>
                  <a:lnTo>
                    <a:pt x="2617" y="4435"/>
                  </a:lnTo>
                  <a:lnTo>
                    <a:pt x="2523" y="4541"/>
                  </a:lnTo>
                  <a:lnTo>
                    <a:pt x="2453" y="4635"/>
                  </a:lnTo>
                  <a:lnTo>
                    <a:pt x="2394" y="4741"/>
                  </a:lnTo>
                  <a:lnTo>
                    <a:pt x="2347" y="4834"/>
                  </a:lnTo>
                  <a:lnTo>
                    <a:pt x="2312" y="4940"/>
                  </a:lnTo>
                  <a:lnTo>
                    <a:pt x="2300" y="5022"/>
                  </a:lnTo>
                  <a:lnTo>
                    <a:pt x="2288" y="5116"/>
                  </a:lnTo>
                  <a:lnTo>
                    <a:pt x="2300" y="5245"/>
                  </a:lnTo>
                  <a:lnTo>
                    <a:pt x="2324" y="5362"/>
                  </a:lnTo>
                  <a:lnTo>
                    <a:pt x="2370" y="5491"/>
                  </a:lnTo>
                  <a:lnTo>
                    <a:pt x="2429" y="5609"/>
                  </a:lnTo>
                  <a:lnTo>
                    <a:pt x="2488" y="5726"/>
                  </a:lnTo>
                  <a:lnTo>
                    <a:pt x="2558" y="5820"/>
                  </a:lnTo>
                  <a:lnTo>
                    <a:pt x="2640" y="5890"/>
                  </a:lnTo>
                  <a:lnTo>
                    <a:pt x="2711" y="5949"/>
                  </a:lnTo>
                  <a:lnTo>
                    <a:pt x="2992" y="6160"/>
                  </a:lnTo>
                  <a:lnTo>
                    <a:pt x="3063" y="6219"/>
                  </a:lnTo>
                  <a:lnTo>
                    <a:pt x="3145" y="6254"/>
                  </a:lnTo>
                  <a:lnTo>
                    <a:pt x="3227" y="6277"/>
                  </a:lnTo>
                  <a:lnTo>
                    <a:pt x="3297" y="6289"/>
                  </a:lnTo>
                  <a:lnTo>
                    <a:pt x="3426" y="6277"/>
                  </a:lnTo>
                  <a:lnTo>
                    <a:pt x="3544" y="6254"/>
                  </a:lnTo>
                  <a:lnTo>
                    <a:pt x="3661" y="6207"/>
                  </a:lnTo>
                  <a:lnTo>
                    <a:pt x="3767" y="6160"/>
                  </a:lnTo>
                  <a:lnTo>
                    <a:pt x="3872" y="6090"/>
                  </a:lnTo>
                  <a:lnTo>
                    <a:pt x="3978" y="5996"/>
                  </a:lnTo>
                  <a:lnTo>
                    <a:pt x="4083" y="5890"/>
                  </a:lnTo>
                  <a:lnTo>
                    <a:pt x="4189" y="5773"/>
                  </a:lnTo>
                  <a:lnTo>
                    <a:pt x="4271" y="5644"/>
                  </a:lnTo>
                  <a:lnTo>
                    <a:pt x="4353" y="5515"/>
                  </a:lnTo>
                  <a:lnTo>
                    <a:pt x="4412" y="5398"/>
                  </a:lnTo>
                  <a:lnTo>
                    <a:pt x="4471" y="5268"/>
                  </a:lnTo>
                  <a:lnTo>
                    <a:pt x="4506" y="5128"/>
                  </a:lnTo>
                  <a:lnTo>
                    <a:pt x="4541" y="4999"/>
                  </a:lnTo>
                  <a:lnTo>
                    <a:pt x="4564" y="4870"/>
                  </a:lnTo>
                  <a:lnTo>
                    <a:pt x="4564" y="4729"/>
                  </a:lnTo>
                  <a:lnTo>
                    <a:pt x="4564" y="4623"/>
                  </a:lnTo>
                  <a:lnTo>
                    <a:pt x="4541" y="4518"/>
                  </a:lnTo>
                  <a:lnTo>
                    <a:pt x="4517" y="4412"/>
                  </a:lnTo>
                  <a:lnTo>
                    <a:pt x="4482" y="4318"/>
                  </a:lnTo>
                  <a:lnTo>
                    <a:pt x="4447" y="4236"/>
                  </a:lnTo>
                  <a:lnTo>
                    <a:pt x="4388" y="4166"/>
                  </a:lnTo>
                  <a:lnTo>
                    <a:pt x="4330" y="4095"/>
                  </a:lnTo>
                  <a:lnTo>
                    <a:pt x="4248" y="4037"/>
                  </a:lnTo>
                  <a:lnTo>
                    <a:pt x="4119" y="3943"/>
                  </a:lnTo>
                  <a:lnTo>
                    <a:pt x="3978" y="3884"/>
                  </a:lnTo>
                  <a:lnTo>
                    <a:pt x="3837" y="3849"/>
                  </a:lnTo>
                  <a:lnTo>
                    <a:pt x="3684" y="38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36"/>
            <p:cNvSpPr/>
            <p:nvPr/>
          </p:nvSpPr>
          <p:spPr>
            <a:xfrm>
              <a:off x="7626210" y="2908379"/>
              <a:ext cx="89732" cy="119799"/>
            </a:xfrm>
            <a:custGeom>
              <a:rect b="b" l="l" r="r" t="t"/>
              <a:pathLst>
                <a:path extrusionOk="0" h="6172" w="4623">
                  <a:moveTo>
                    <a:pt x="2241" y="1"/>
                  </a:moveTo>
                  <a:lnTo>
                    <a:pt x="2183" y="13"/>
                  </a:lnTo>
                  <a:lnTo>
                    <a:pt x="2054" y="59"/>
                  </a:lnTo>
                  <a:lnTo>
                    <a:pt x="1913" y="142"/>
                  </a:lnTo>
                  <a:lnTo>
                    <a:pt x="1749" y="247"/>
                  </a:lnTo>
                  <a:lnTo>
                    <a:pt x="1584" y="388"/>
                  </a:lnTo>
                  <a:lnTo>
                    <a:pt x="1385" y="564"/>
                  </a:lnTo>
                  <a:lnTo>
                    <a:pt x="1185" y="763"/>
                  </a:lnTo>
                  <a:lnTo>
                    <a:pt x="963" y="998"/>
                  </a:lnTo>
                  <a:lnTo>
                    <a:pt x="751" y="1233"/>
                  </a:lnTo>
                  <a:lnTo>
                    <a:pt x="564" y="1456"/>
                  </a:lnTo>
                  <a:lnTo>
                    <a:pt x="411" y="1655"/>
                  </a:lnTo>
                  <a:lnTo>
                    <a:pt x="282" y="1843"/>
                  </a:lnTo>
                  <a:lnTo>
                    <a:pt x="188" y="1995"/>
                  </a:lnTo>
                  <a:lnTo>
                    <a:pt x="118" y="2136"/>
                  </a:lnTo>
                  <a:lnTo>
                    <a:pt x="83" y="2265"/>
                  </a:lnTo>
                  <a:lnTo>
                    <a:pt x="83" y="2312"/>
                  </a:lnTo>
                  <a:lnTo>
                    <a:pt x="83" y="2359"/>
                  </a:lnTo>
                  <a:lnTo>
                    <a:pt x="94" y="2465"/>
                  </a:lnTo>
                  <a:lnTo>
                    <a:pt x="118" y="2558"/>
                  </a:lnTo>
                  <a:lnTo>
                    <a:pt x="141" y="2652"/>
                  </a:lnTo>
                  <a:lnTo>
                    <a:pt x="176" y="2734"/>
                  </a:lnTo>
                  <a:lnTo>
                    <a:pt x="223" y="2805"/>
                  </a:lnTo>
                  <a:lnTo>
                    <a:pt x="270" y="2875"/>
                  </a:lnTo>
                  <a:lnTo>
                    <a:pt x="317" y="2946"/>
                  </a:lnTo>
                  <a:lnTo>
                    <a:pt x="388" y="3004"/>
                  </a:lnTo>
                  <a:lnTo>
                    <a:pt x="458" y="3063"/>
                  </a:lnTo>
                  <a:lnTo>
                    <a:pt x="575" y="3133"/>
                  </a:lnTo>
                  <a:lnTo>
                    <a:pt x="963" y="3345"/>
                  </a:lnTo>
                  <a:lnTo>
                    <a:pt x="564" y="3767"/>
                  </a:lnTo>
                  <a:lnTo>
                    <a:pt x="423" y="3931"/>
                  </a:lnTo>
                  <a:lnTo>
                    <a:pt x="317" y="4060"/>
                  </a:lnTo>
                  <a:lnTo>
                    <a:pt x="176" y="4271"/>
                  </a:lnTo>
                  <a:lnTo>
                    <a:pt x="130" y="4377"/>
                  </a:lnTo>
                  <a:lnTo>
                    <a:pt x="83" y="4471"/>
                  </a:lnTo>
                  <a:lnTo>
                    <a:pt x="47" y="4565"/>
                  </a:lnTo>
                  <a:lnTo>
                    <a:pt x="24" y="4647"/>
                  </a:lnTo>
                  <a:lnTo>
                    <a:pt x="0" y="4741"/>
                  </a:lnTo>
                  <a:lnTo>
                    <a:pt x="0" y="4823"/>
                  </a:lnTo>
                  <a:lnTo>
                    <a:pt x="12" y="4940"/>
                  </a:lnTo>
                  <a:lnTo>
                    <a:pt x="47" y="5069"/>
                  </a:lnTo>
                  <a:lnTo>
                    <a:pt x="83" y="5151"/>
                  </a:lnTo>
                  <a:lnTo>
                    <a:pt x="141" y="5233"/>
                  </a:lnTo>
                  <a:lnTo>
                    <a:pt x="200" y="5327"/>
                  </a:lnTo>
                  <a:lnTo>
                    <a:pt x="270" y="5409"/>
                  </a:lnTo>
                  <a:lnTo>
                    <a:pt x="352" y="5492"/>
                  </a:lnTo>
                  <a:lnTo>
                    <a:pt x="446" y="5585"/>
                  </a:lnTo>
                  <a:lnTo>
                    <a:pt x="669" y="5761"/>
                  </a:lnTo>
                  <a:lnTo>
                    <a:pt x="810" y="5855"/>
                  </a:lnTo>
                  <a:lnTo>
                    <a:pt x="951" y="5937"/>
                  </a:lnTo>
                  <a:lnTo>
                    <a:pt x="1092" y="6008"/>
                  </a:lnTo>
                  <a:lnTo>
                    <a:pt x="1221" y="6066"/>
                  </a:lnTo>
                  <a:lnTo>
                    <a:pt x="1350" y="6113"/>
                  </a:lnTo>
                  <a:lnTo>
                    <a:pt x="1467" y="6149"/>
                  </a:lnTo>
                  <a:lnTo>
                    <a:pt x="1584" y="6172"/>
                  </a:lnTo>
                  <a:lnTo>
                    <a:pt x="1819" y="6172"/>
                  </a:lnTo>
                  <a:lnTo>
                    <a:pt x="1948" y="6149"/>
                  </a:lnTo>
                  <a:lnTo>
                    <a:pt x="2065" y="6125"/>
                  </a:lnTo>
                  <a:lnTo>
                    <a:pt x="2194" y="6090"/>
                  </a:lnTo>
                  <a:lnTo>
                    <a:pt x="2312" y="6055"/>
                  </a:lnTo>
                  <a:lnTo>
                    <a:pt x="2441" y="5996"/>
                  </a:lnTo>
                  <a:lnTo>
                    <a:pt x="2570" y="5937"/>
                  </a:lnTo>
                  <a:lnTo>
                    <a:pt x="2687" y="5867"/>
                  </a:lnTo>
                  <a:lnTo>
                    <a:pt x="2875" y="5726"/>
                  </a:lnTo>
                  <a:lnTo>
                    <a:pt x="3074" y="5574"/>
                  </a:lnTo>
                  <a:lnTo>
                    <a:pt x="3274" y="5386"/>
                  </a:lnTo>
                  <a:lnTo>
                    <a:pt x="3473" y="5175"/>
                  </a:lnTo>
                  <a:lnTo>
                    <a:pt x="4083" y="4518"/>
                  </a:lnTo>
                  <a:lnTo>
                    <a:pt x="4107" y="4494"/>
                  </a:lnTo>
                  <a:lnTo>
                    <a:pt x="4142" y="4483"/>
                  </a:lnTo>
                  <a:lnTo>
                    <a:pt x="4177" y="4471"/>
                  </a:lnTo>
                  <a:lnTo>
                    <a:pt x="4212" y="4483"/>
                  </a:lnTo>
                  <a:lnTo>
                    <a:pt x="4306" y="4494"/>
                  </a:lnTo>
                  <a:lnTo>
                    <a:pt x="4365" y="4494"/>
                  </a:lnTo>
                  <a:lnTo>
                    <a:pt x="4459" y="4471"/>
                  </a:lnTo>
                  <a:lnTo>
                    <a:pt x="4529" y="4424"/>
                  </a:lnTo>
                  <a:lnTo>
                    <a:pt x="4576" y="4353"/>
                  </a:lnTo>
                  <a:lnTo>
                    <a:pt x="4611" y="4283"/>
                  </a:lnTo>
                  <a:lnTo>
                    <a:pt x="4623" y="4201"/>
                  </a:lnTo>
                  <a:lnTo>
                    <a:pt x="4611" y="4084"/>
                  </a:lnTo>
                  <a:lnTo>
                    <a:pt x="4576" y="3943"/>
                  </a:lnTo>
                  <a:lnTo>
                    <a:pt x="4506" y="3767"/>
                  </a:lnTo>
                  <a:lnTo>
                    <a:pt x="4435" y="3579"/>
                  </a:lnTo>
                  <a:lnTo>
                    <a:pt x="4353" y="3427"/>
                  </a:lnTo>
                  <a:lnTo>
                    <a:pt x="4271" y="3321"/>
                  </a:lnTo>
                  <a:lnTo>
                    <a:pt x="4224" y="3286"/>
                  </a:lnTo>
                  <a:lnTo>
                    <a:pt x="4189" y="3262"/>
                  </a:lnTo>
                  <a:lnTo>
                    <a:pt x="4130" y="3239"/>
                  </a:lnTo>
                  <a:lnTo>
                    <a:pt x="4060" y="3227"/>
                  </a:lnTo>
                  <a:lnTo>
                    <a:pt x="3931" y="3239"/>
                  </a:lnTo>
                  <a:lnTo>
                    <a:pt x="3767" y="3286"/>
                  </a:lnTo>
                  <a:lnTo>
                    <a:pt x="3415" y="3391"/>
                  </a:lnTo>
                  <a:lnTo>
                    <a:pt x="2863" y="3474"/>
                  </a:lnTo>
                  <a:lnTo>
                    <a:pt x="2793" y="3485"/>
                  </a:lnTo>
                  <a:lnTo>
                    <a:pt x="2734" y="3509"/>
                  </a:lnTo>
                  <a:lnTo>
                    <a:pt x="2675" y="3532"/>
                  </a:lnTo>
                  <a:lnTo>
                    <a:pt x="2628" y="3556"/>
                  </a:lnTo>
                  <a:lnTo>
                    <a:pt x="2593" y="3603"/>
                  </a:lnTo>
                  <a:lnTo>
                    <a:pt x="2558" y="3638"/>
                  </a:lnTo>
                  <a:lnTo>
                    <a:pt x="2535" y="3685"/>
                  </a:lnTo>
                  <a:lnTo>
                    <a:pt x="2511" y="3743"/>
                  </a:lnTo>
                  <a:lnTo>
                    <a:pt x="2511" y="3790"/>
                  </a:lnTo>
                  <a:lnTo>
                    <a:pt x="2523" y="3837"/>
                  </a:lnTo>
                  <a:lnTo>
                    <a:pt x="2546" y="3896"/>
                  </a:lnTo>
                  <a:lnTo>
                    <a:pt x="2593" y="3943"/>
                  </a:lnTo>
                  <a:lnTo>
                    <a:pt x="2640" y="4002"/>
                  </a:lnTo>
                  <a:lnTo>
                    <a:pt x="2675" y="4048"/>
                  </a:lnTo>
                  <a:lnTo>
                    <a:pt x="2699" y="4095"/>
                  </a:lnTo>
                  <a:lnTo>
                    <a:pt x="2711" y="4142"/>
                  </a:lnTo>
                  <a:lnTo>
                    <a:pt x="2699" y="4201"/>
                  </a:lnTo>
                  <a:lnTo>
                    <a:pt x="2675" y="4271"/>
                  </a:lnTo>
                  <a:lnTo>
                    <a:pt x="2628" y="4353"/>
                  </a:lnTo>
                  <a:lnTo>
                    <a:pt x="2570" y="4436"/>
                  </a:lnTo>
                  <a:lnTo>
                    <a:pt x="2488" y="4518"/>
                  </a:lnTo>
                  <a:lnTo>
                    <a:pt x="2394" y="4612"/>
                  </a:lnTo>
                  <a:lnTo>
                    <a:pt x="2147" y="4811"/>
                  </a:lnTo>
                  <a:lnTo>
                    <a:pt x="1889" y="4999"/>
                  </a:lnTo>
                  <a:lnTo>
                    <a:pt x="1666" y="5128"/>
                  </a:lnTo>
                  <a:lnTo>
                    <a:pt x="1573" y="5175"/>
                  </a:lnTo>
                  <a:lnTo>
                    <a:pt x="1479" y="5210"/>
                  </a:lnTo>
                  <a:lnTo>
                    <a:pt x="1397" y="5233"/>
                  </a:lnTo>
                  <a:lnTo>
                    <a:pt x="1256" y="5233"/>
                  </a:lnTo>
                  <a:lnTo>
                    <a:pt x="1209" y="5210"/>
                  </a:lnTo>
                  <a:lnTo>
                    <a:pt x="1174" y="5163"/>
                  </a:lnTo>
                  <a:lnTo>
                    <a:pt x="1162" y="5116"/>
                  </a:lnTo>
                  <a:lnTo>
                    <a:pt x="1174" y="5034"/>
                  </a:lnTo>
                  <a:lnTo>
                    <a:pt x="1209" y="4952"/>
                  </a:lnTo>
                  <a:lnTo>
                    <a:pt x="1256" y="4858"/>
                  </a:lnTo>
                  <a:lnTo>
                    <a:pt x="1326" y="4741"/>
                  </a:lnTo>
                  <a:lnTo>
                    <a:pt x="1408" y="4623"/>
                  </a:lnTo>
                  <a:lnTo>
                    <a:pt x="1514" y="4494"/>
                  </a:lnTo>
                  <a:lnTo>
                    <a:pt x="1784" y="4189"/>
                  </a:lnTo>
                  <a:lnTo>
                    <a:pt x="1936" y="4025"/>
                  </a:lnTo>
                  <a:lnTo>
                    <a:pt x="2089" y="3872"/>
                  </a:lnTo>
                  <a:lnTo>
                    <a:pt x="2241" y="3732"/>
                  </a:lnTo>
                  <a:lnTo>
                    <a:pt x="2382" y="3614"/>
                  </a:lnTo>
                  <a:lnTo>
                    <a:pt x="2535" y="3497"/>
                  </a:lnTo>
                  <a:lnTo>
                    <a:pt x="2675" y="3403"/>
                  </a:lnTo>
                  <a:lnTo>
                    <a:pt x="2804" y="3321"/>
                  </a:lnTo>
                  <a:lnTo>
                    <a:pt x="2945" y="3251"/>
                  </a:lnTo>
                  <a:lnTo>
                    <a:pt x="2980" y="3215"/>
                  </a:lnTo>
                  <a:lnTo>
                    <a:pt x="3016" y="3180"/>
                  </a:lnTo>
                  <a:lnTo>
                    <a:pt x="3039" y="3145"/>
                  </a:lnTo>
                  <a:lnTo>
                    <a:pt x="3051" y="3098"/>
                  </a:lnTo>
                  <a:lnTo>
                    <a:pt x="3027" y="2899"/>
                  </a:lnTo>
                  <a:lnTo>
                    <a:pt x="3027" y="2863"/>
                  </a:lnTo>
                  <a:lnTo>
                    <a:pt x="3004" y="2828"/>
                  </a:lnTo>
                  <a:lnTo>
                    <a:pt x="2945" y="2734"/>
                  </a:lnTo>
                  <a:lnTo>
                    <a:pt x="2851" y="2641"/>
                  </a:lnTo>
                  <a:lnTo>
                    <a:pt x="2722" y="2523"/>
                  </a:lnTo>
                  <a:lnTo>
                    <a:pt x="2582" y="2418"/>
                  </a:lnTo>
                  <a:lnTo>
                    <a:pt x="2453" y="2336"/>
                  </a:lnTo>
                  <a:lnTo>
                    <a:pt x="2347" y="2277"/>
                  </a:lnTo>
                  <a:lnTo>
                    <a:pt x="2265" y="2253"/>
                  </a:lnTo>
                  <a:lnTo>
                    <a:pt x="2171" y="2242"/>
                  </a:lnTo>
                  <a:lnTo>
                    <a:pt x="2065" y="2265"/>
                  </a:lnTo>
                  <a:lnTo>
                    <a:pt x="1936" y="2300"/>
                  </a:lnTo>
                  <a:lnTo>
                    <a:pt x="1796" y="2371"/>
                  </a:lnTo>
                  <a:lnTo>
                    <a:pt x="1537" y="2488"/>
                  </a:lnTo>
                  <a:lnTo>
                    <a:pt x="1432" y="2523"/>
                  </a:lnTo>
                  <a:lnTo>
                    <a:pt x="1397" y="2523"/>
                  </a:lnTo>
                  <a:lnTo>
                    <a:pt x="1385" y="2500"/>
                  </a:lnTo>
                  <a:lnTo>
                    <a:pt x="1373" y="2465"/>
                  </a:lnTo>
                  <a:lnTo>
                    <a:pt x="1385" y="2406"/>
                  </a:lnTo>
                  <a:lnTo>
                    <a:pt x="1420" y="2336"/>
                  </a:lnTo>
                  <a:lnTo>
                    <a:pt x="1479" y="2253"/>
                  </a:lnTo>
                  <a:lnTo>
                    <a:pt x="1666" y="2019"/>
                  </a:lnTo>
                  <a:lnTo>
                    <a:pt x="1936" y="1737"/>
                  </a:lnTo>
                  <a:lnTo>
                    <a:pt x="2218" y="1444"/>
                  </a:lnTo>
                  <a:lnTo>
                    <a:pt x="2453" y="1244"/>
                  </a:lnTo>
                  <a:lnTo>
                    <a:pt x="2546" y="1174"/>
                  </a:lnTo>
                  <a:lnTo>
                    <a:pt x="2628" y="1127"/>
                  </a:lnTo>
                  <a:lnTo>
                    <a:pt x="2699" y="1092"/>
                  </a:lnTo>
                  <a:lnTo>
                    <a:pt x="2746" y="1080"/>
                  </a:lnTo>
                  <a:lnTo>
                    <a:pt x="2816" y="1092"/>
                  </a:lnTo>
                  <a:lnTo>
                    <a:pt x="2898" y="1139"/>
                  </a:lnTo>
                  <a:lnTo>
                    <a:pt x="2992" y="1209"/>
                  </a:lnTo>
                  <a:lnTo>
                    <a:pt x="3086" y="1303"/>
                  </a:lnTo>
                  <a:lnTo>
                    <a:pt x="3180" y="1397"/>
                  </a:lnTo>
                  <a:lnTo>
                    <a:pt x="3262" y="1456"/>
                  </a:lnTo>
                  <a:lnTo>
                    <a:pt x="3321" y="1503"/>
                  </a:lnTo>
                  <a:lnTo>
                    <a:pt x="3368" y="1514"/>
                  </a:lnTo>
                  <a:lnTo>
                    <a:pt x="3426" y="1503"/>
                  </a:lnTo>
                  <a:lnTo>
                    <a:pt x="3485" y="1479"/>
                  </a:lnTo>
                  <a:lnTo>
                    <a:pt x="3544" y="1444"/>
                  </a:lnTo>
                  <a:lnTo>
                    <a:pt x="3591" y="1397"/>
                  </a:lnTo>
                  <a:lnTo>
                    <a:pt x="3626" y="1350"/>
                  </a:lnTo>
                  <a:lnTo>
                    <a:pt x="3661" y="1291"/>
                  </a:lnTo>
                  <a:lnTo>
                    <a:pt x="3673" y="1233"/>
                  </a:lnTo>
                  <a:lnTo>
                    <a:pt x="3684" y="1174"/>
                  </a:lnTo>
                  <a:lnTo>
                    <a:pt x="3673" y="1104"/>
                  </a:lnTo>
                  <a:lnTo>
                    <a:pt x="3637" y="1033"/>
                  </a:lnTo>
                  <a:lnTo>
                    <a:pt x="3602" y="951"/>
                  </a:lnTo>
                  <a:lnTo>
                    <a:pt x="3555" y="869"/>
                  </a:lnTo>
                  <a:lnTo>
                    <a:pt x="3497" y="775"/>
                  </a:lnTo>
                  <a:lnTo>
                    <a:pt x="3426" y="681"/>
                  </a:lnTo>
                  <a:lnTo>
                    <a:pt x="3239" y="482"/>
                  </a:lnTo>
                  <a:lnTo>
                    <a:pt x="3121" y="365"/>
                  </a:lnTo>
                  <a:lnTo>
                    <a:pt x="3004" y="271"/>
                  </a:lnTo>
                  <a:lnTo>
                    <a:pt x="2887" y="189"/>
                  </a:lnTo>
                  <a:lnTo>
                    <a:pt x="2758" y="118"/>
                  </a:lnTo>
                  <a:lnTo>
                    <a:pt x="2640" y="59"/>
                  </a:lnTo>
                  <a:lnTo>
                    <a:pt x="2523" y="24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36"/>
            <p:cNvSpPr/>
            <p:nvPr/>
          </p:nvSpPr>
          <p:spPr>
            <a:xfrm>
              <a:off x="7744844" y="2895860"/>
              <a:ext cx="56056" cy="164442"/>
            </a:xfrm>
            <a:custGeom>
              <a:rect b="b" l="l" r="r" t="t"/>
              <a:pathLst>
                <a:path extrusionOk="0" h="8472" w="2888">
                  <a:moveTo>
                    <a:pt x="1397" y="1"/>
                  </a:moveTo>
                  <a:lnTo>
                    <a:pt x="1268" y="12"/>
                  </a:lnTo>
                  <a:lnTo>
                    <a:pt x="1139" y="59"/>
                  </a:lnTo>
                  <a:lnTo>
                    <a:pt x="1022" y="118"/>
                  </a:lnTo>
                  <a:lnTo>
                    <a:pt x="916" y="212"/>
                  </a:lnTo>
                  <a:lnTo>
                    <a:pt x="811" y="317"/>
                  </a:lnTo>
                  <a:lnTo>
                    <a:pt x="740" y="435"/>
                  </a:lnTo>
                  <a:lnTo>
                    <a:pt x="705" y="552"/>
                  </a:lnTo>
                  <a:lnTo>
                    <a:pt x="693" y="622"/>
                  </a:lnTo>
                  <a:lnTo>
                    <a:pt x="693" y="681"/>
                  </a:lnTo>
                  <a:lnTo>
                    <a:pt x="693" y="751"/>
                  </a:lnTo>
                  <a:lnTo>
                    <a:pt x="705" y="822"/>
                  </a:lnTo>
                  <a:lnTo>
                    <a:pt x="728" y="892"/>
                  </a:lnTo>
                  <a:lnTo>
                    <a:pt x="775" y="951"/>
                  </a:lnTo>
                  <a:lnTo>
                    <a:pt x="822" y="1010"/>
                  </a:lnTo>
                  <a:lnTo>
                    <a:pt x="904" y="1080"/>
                  </a:lnTo>
                  <a:lnTo>
                    <a:pt x="998" y="1139"/>
                  </a:lnTo>
                  <a:lnTo>
                    <a:pt x="1127" y="1209"/>
                  </a:lnTo>
                  <a:lnTo>
                    <a:pt x="1256" y="1268"/>
                  </a:lnTo>
                  <a:lnTo>
                    <a:pt x="1385" y="1315"/>
                  </a:lnTo>
                  <a:lnTo>
                    <a:pt x="1503" y="1338"/>
                  </a:lnTo>
                  <a:lnTo>
                    <a:pt x="1620" y="1350"/>
                  </a:lnTo>
                  <a:lnTo>
                    <a:pt x="1702" y="1338"/>
                  </a:lnTo>
                  <a:lnTo>
                    <a:pt x="1784" y="1315"/>
                  </a:lnTo>
                  <a:lnTo>
                    <a:pt x="1843" y="1279"/>
                  </a:lnTo>
                  <a:lnTo>
                    <a:pt x="1902" y="1221"/>
                  </a:lnTo>
                  <a:lnTo>
                    <a:pt x="1949" y="1150"/>
                  </a:lnTo>
                  <a:lnTo>
                    <a:pt x="1972" y="1056"/>
                  </a:lnTo>
                  <a:lnTo>
                    <a:pt x="1995" y="951"/>
                  </a:lnTo>
                  <a:lnTo>
                    <a:pt x="1995" y="834"/>
                  </a:lnTo>
                  <a:lnTo>
                    <a:pt x="1984" y="658"/>
                  </a:lnTo>
                  <a:lnTo>
                    <a:pt x="1949" y="482"/>
                  </a:lnTo>
                  <a:lnTo>
                    <a:pt x="1902" y="329"/>
                  </a:lnTo>
                  <a:lnTo>
                    <a:pt x="1819" y="188"/>
                  </a:lnTo>
                  <a:lnTo>
                    <a:pt x="1796" y="141"/>
                  </a:lnTo>
                  <a:lnTo>
                    <a:pt x="1749" y="106"/>
                  </a:lnTo>
                  <a:lnTo>
                    <a:pt x="1714" y="71"/>
                  </a:lnTo>
                  <a:lnTo>
                    <a:pt x="1655" y="47"/>
                  </a:lnTo>
                  <a:lnTo>
                    <a:pt x="1597" y="24"/>
                  </a:lnTo>
                  <a:lnTo>
                    <a:pt x="1538" y="12"/>
                  </a:lnTo>
                  <a:lnTo>
                    <a:pt x="1397" y="1"/>
                  </a:lnTo>
                  <a:close/>
                  <a:moveTo>
                    <a:pt x="1655" y="1514"/>
                  </a:moveTo>
                  <a:lnTo>
                    <a:pt x="1503" y="1549"/>
                  </a:lnTo>
                  <a:lnTo>
                    <a:pt x="1350" y="1584"/>
                  </a:lnTo>
                  <a:lnTo>
                    <a:pt x="1198" y="1643"/>
                  </a:lnTo>
                  <a:lnTo>
                    <a:pt x="1045" y="1713"/>
                  </a:lnTo>
                  <a:lnTo>
                    <a:pt x="893" y="1807"/>
                  </a:lnTo>
                  <a:lnTo>
                    <a:pt x="752" y="1913"/>
                  </a:lnTo>
                  <a:lnTo>
                    <a:pt x="599" y="2042"/>
                  </a:lnTo>
                  <a:lnTo>
                    <a:pt x="459" y="2171"/>
                  </a:lnTo>
                  <a:lnTo>
                    <a:pt x="341" y="2312"/>
                  </a:lnTo>
                  <a:lnTo>
                    <a:pt x="236" y="2453"/>
                  </a:lnTo>
                  <a:lnTo>
                    <a:pt x="154" y="2593"/>
                  </a:lnTo>
                  <a:lnTo>
                    <a:pt x="83" y="2746"/>
                  </a:lnTo>
                  <a:lnTo>
                    <a:pt x="36" y="2898"/>
                  </a:lnTo>
                  <a:lnTo>
                    <a:pt x="13" y="3051"/>
                  </a:lnTo>
                  <a:lnTo>
                    <a:pt x="1" y="3203"/>
                  </a:lnTo>
                  <a:lnTo>
                    <a:pt x="13" y="3309"/>
                  </a:lnTo>
                  <a:lnTo>
                    <a:pt x="36" y="3403"/>
                  </a:lnTo>
                  <a:lnTo>
                    <a:pt x="71" y="3497"/>
                  </a:lnTo>
                  <a:lnTo>
                    <a:pt x="118" y="3591"/>
                  </a:lnTo>
                  <a:lnTo>
                    <a:pt x="189" y="3696"/>
                  </a:lnTo>
                  <a:lnTo>
                    <a:pt x="271" y="3778"/>
                  </a:lnTo>
                  <a:lnTo>
                    <a:pt x="365" y="3872"/>
                  </a:lnTo>
                  <a:lnTo>
                    <a:pt x="482" y="3966"/>
                  </a:lnTo>
                  <a:lnTo>
                    <a:pt x="611" y="4060"/>
                  </a:lnTo>
                  <a:lnTo>
                    <a:pt x="799" y="4177"/>
                  </a:lnTo>
                  <a:lnTo>
                    <a:pt x="1350" y="4482"/>
                  </a:lnTo>
                  <a:lnTo>
                    <a:pt x="1550" y="4600"/>
                  </a:lnTo>
                  <a:lnTo>
                    <a:pt x="1690" y="4705"/>
                  </a:lnTo>
                  <a:lnTo>
                    <a:pt x="1737" y="4740"/>
                  </a:lnTo>
                  <a:lnTo>
                    <a:pt x="1773" y="4787"/>
                  </a:lnTo>
                  <a:lnTo>
                    <a:pt x="1784" y="4823"/>
                  </a:lnTo>
                  <a:lnTo>
                    <a:pt x="1784" y="4858"/>
                  </a:lnTo>
                  <a:lnTo>
                    <a:pt x="1761" y="4987"/>
                  </a:lnTo>
                  <a:lnTo>
                    <a:pt x="1726" y="5116"/>
                  </a:lnTo>
                  <a:lnTo>
                    <a:pt x="1679" y="5233"/>
                  </a:lnTo>
                  <a:lnTo>
                    <a:pt x="1632" y="5362"/>
                  </a:lnTo>
                  <a:lnTo>
                    <a:pt x="1573" y="5468"/>
                  </a:lnTo>
                  <a:lnTo>
                    <a:pt x="1526" y="5538"/>
                  </a:lnTo>
                  <a:lnTo>
                    <a:pt x="1468" y="5585"/>
                  </a:lnTo>
                  <a:lnTo>
                    <a:pt x="1432" y="5597"/>
                  </a:lnTo>
                  <a:lnTo>
                    <a:pt x="1409" y="5597"/>
                  </a:lnTo>
                  <a:lnTo>
                    <a:pt x="1350" y="5573"/>
                  </a:lnTo>
                  <a:lnTo>
                    <a:pt x="1292" y="5538"/>
                  </a:lnTo>
                  <a:lnTo>
                    <a:pt x="1233" y="5480"/>
                  </a:lnTo>
                  <a:lnTo>
                    <a:pt x="1186" y="5397"/>
                  </a:lnTo>
                  <a:lnTo>
                    <a:pt x="1139" y="5315"/>
                  </a:lnTo>
                  <a:lnTo>
                    <a:pt x="1092" y="5257"/>
                  </a:lnTo>
                  <a:lnTo>
                    <a:pt x="1033" y="5210"/>
                  </a:lnTo>
                  <a:lnTo>
                    <a:pt x="986" y="5174"/>
                  </a:lnTo>
                  <a:lnTo>
                    <a:pt x="928" y="5151"/>
                  </a:lnTo>
                  <a:lnTo>
                    <a:pt x="857" y="5139"/>
                  </a:lnTo>
                  <a:lnTo>
                    <a:pt x="681" y="5128"/>
                  </a:lnTo>
                  <a:lnTo>
                    <a:pt x="576" y="5139"/>
                  </a:lnTo>
                  <a:lnTo>
                    <a:pt x="470" y="5151"/>
                  </a:lnTo>
                  <a:lnTo>
                    <a:pt x="376" y="5174"/>
                  </a:lnTo>
                  <a:lnTo>
                    <a:pt x="283" y="5198"/>
                  </a:lnTo>
                  <a:lnTo>
                    <a:pt x="212" y="5233"/>
                  </a:lnTo>
                  <a:lnTo>
                    <a:pt x="165" y="5280"/>
                  </a:lnTo>
                  <a:lnTo>
                    <a:pt x="142" y="5327"/>
                  </a:lnTo>
                  <a:lnTo>
                    <a:pt x="142" y="5386"/>
                  </a:lnTo>
                  <a:lnTo>
                    <a:pt x="189" y="5480"/>
                  </a:lnTo>
                  <a:lnTo>
                    <a:pt x="236" y="5573"/>
                  </a:lnTo>
                  <a:lnTo>
                    <a:pt x="294" y="5667"/>
                  </a:lnTo>
                  <a:lnTo>
                    <a:pt x="365" y="5749"/>
                  </a:lnTo>
                  <a:lnTo>
                    <a:pt x="447" y="5843"/>
                  </a:lnTo>
                  <a:lnTo>
                    <a:pt x="541" y="5925"/>
                  </a:lnTo>
                  <a:lnTo>
                    <a:pt x="635" y="6007"/>
                  </a:lnTo>
                  <a:lnTo>
                    <a:pt x="752" y="6101"/>
                  </a:lnTo>
                  <a:lnTo>
                    <a:pt x="881" y="6183"/>
                  </a:lnTo>
                  <a:lnTo>
                    <a:pt x="1022" y="6266"/>
                  </a:lnTo>
                  <a:lnTo>
                    <a:pt x="1151" y="6336"/>
                  </a:lnTo>
                  <a:lnTo>
                    <a:pt x="1292" y="6383"/>
                  </a:lnTo>
                  <a:lnTo>
                    <a:pt x="1432" y="6430"/>
                  </a:lnTo>
                  <a:lnTo>
                    <a:pt x="1573" y="6465"/>
                  </a:lnTo>
                  <a:lnTo>
                    <a:pt x="1714" y="6477"/>
                  </a:lnTo>
                  <a:lnTo>
                    <a:pt x="1866" y="6488"/>
                  </a:lnTo>
                  <a:lnTo>
                    <a:pt x="1984" y="6477"/>
                  </a:lnTo>
                  <a:lnTo>
                    <a:pt x="2089" y="6453"/>
                  </a:lnTo>
                  <a:lnTo>
                    <a:pt x="2195" y="6406"/>
                  </a:lnTo>
                  <a:lnTo>
                    <a:pt x="2289" y="6348"/>
                  </a:lnTo>
                  <a:lnTo>
                    <a:pt x="2383" y="6277"/>
                  </a:lnTo>
                  <a:lnTo>
                    <a:pt x="2476" y="6183"/>
                  </a:lnTo>
                  <a:lnTo>
                    <a:pt x="2559" y="6066"/>
                  </a:lnTo>
                  <a:lnTo>
                    <a:pt x="2641" y="5937"/>
                  </a:lnTo>
                  <a:lnTo>
                    <a:pt x="2699" y="5831"/>
                  </a:lnTo>
                  <a:lnTo>
                    <a:pt x="2746" y="5714"/>
                  </a:lnTo>
                  <a:lnTo>
                    <a:pt x="2793" y="5597"/>
                  </a:lnTo>
                  <a:lnTo>
                    <a:pt x="2828" y="5468"/>
                  </a:lnTo>
                  <a:lnTo>
                    <a:pt x="2852" y="5350"/>
                  </a:lnTo>
                  <a:lnTo>
                    <a:pt x="2875" y="5221"/>
                  </a:lnTo>
                  <a:lnTo>
                    <a:pt x="2887" y="5092"/>
                  </a:lnTo>
                  <a:lnTo>
                    <a:pt x="2887" y="4963"/>
                  </a:lnTo>
                  <a:lnTo>
                    <a:pt x="2887" y="4834"/>
                  </a:lnTo>
                  <a:lnTo>
                    <a:pt x="2864" y="4717"/>
                  </a:lnTo>
                  <a:lnTo>
                    <a:pt x="2840" y="4600"/>
                  </a:lnTo>
                  <a:lnTo>
                    <a:pt x="2805" y="4494"/>
                  </a:lnTo>
                  <a:lnTo>
                    <a:pt x="2758" y="4388"/>
                  </a:lnTo>
                  <a:lnTo>
                    <a:pt x="2699" y="4295"/>
                  </a:lnTo>
                  <a:lnTo>
                    <a:pt x="2629" y="4201"/>
                  </a:lnTo>
                  <a:lnTo>
                    <a:pt x="2547" y="4119"/>
                  </a:lnTo>
                  <a:lnTo>
                    <a:pt x="2418" y="4036"/>
                  </a:lnTo>
                  <a:lnTo>
                    <a:pt x="2254" y="3954"/>
                  </a:lnTo>
                  <a:lnTo>
                    <a:pt x="2042" y="3860"/>
                  </a:lnTo>
                  <a:lnTo>
                    <a:pt x="1808" y="3767"/>
                  </a:lnTo>
                  <a:lnTo>
                    <a:pt x="1585" y="3661"/>
                  </a:lnTo>
                  <a:lnTo>
                    <a:pt x="1421" y="3567"/>
                  </a:lnTo>
                  <a:lnTo>
                    <a:pt x="1280" y="3485"/>
                  </a:lnTo>
                  <a:lnTo>
                    <a:pt x="1198" y="3403"/>
                  </a:lnTo>
                  <a:lnTo>
                    <a:pt x="1186" y="3368"/>
                  </a:lnTo>
                  <a:lnTo>
                    <a:pt x="1174" y="3333"/>
                  </a:lnTo>
                  <a:lnTo>
                    <a:pt x="1186" y="3239"/>
                  </a:lnTo>
                  <a:lnTo>
                    <a:pt x="1221" y="3145"/>
                  </a:lnTo>
                  <a:lnTo>
                    <a:pt x="1268" y="3039"/>
                  </a:lnTo>
                  <a:lnTo>
                    <a:pt x="1338" y="2934"/>
                  </a:lnTo>
                  <a:lnTo>
                    <a:pt x="1421" y="2840"/>
                  </a:lnTo>
                  <a:lnTo>
                    <a:pt x="1503" y="2781"/>
                  </a:lnTo>
                  <a:lnTo>
                    <a:pt x="1573" y="2734"/>
                  </a:lnTo>
                  <a:lnTo>
                    <a:pt x="1655" y="2722"/>
                  </a:lnTo>
                  <a:lnTo>
                    <a:pt x="1714" y="2734"/>
                  </a:lnTo>
                  <a:lnTo>
                    <a:pt x="1773" y="2758"/>
                  </a:lnTo>
                  <a:lnTo>
                    <a:pt x="1831" y="2793"/>
                  </a:lnTo>
                  <a:lnTo>
                    <a:pt x="1902" y="2851"/>
                  </a:lnTo>
                  <a:lnTo>
                    <a:pt x="1960" y="2910"/>
                  </a:lnTo>
                  <a:lnTo>
                    <a:pt x="2019" y="2945"/>
                  </a:lnTo>
                  <a:lnTo>
                    <a:pt x="2078" y="2969"/>
                  </a:lnTo>
                  <a:lnTo>
                    <a:pt x="2125" y="2992"/>
                  </a:lnTo>
                  <a:lnTo>
                    <a:pt x="2289" y="3004"/>
                  </a:lnTo>
                  <a:lnTo>
                    <a:pt x="2371" y="2992"/>
                  </a:lnTo>
                  <a:lnTo>
                    <a:pt x="2453" y="2981"/>
                  </a:lnTo>
                  <a:lnTo>
                    <a:pt x="2523" y="2957"/>
                  </a:lnTo>
                  <a:lnTo>
                    <a:pt x="2570" y="2922"/>
                  </a:lnTo>
                  <a:lnTo>
                    <a:pt x="2617" y="2875"/>
                  </a:lnTo>
                  <a:lnTo>
                    <a:pt x="2664" y="2816"/>
                  </a:lnTo>
                  <a:lnTo>
                    <a:pt x="2688" y="2758"/>
                  </a:lnTo>
                  <a:lnTo>
                    <a:pt x="2699" y="2675"/>
                  </a:lnTo>
                  <a:lnTo>
                    <a:pt x="2711" y="2617"/>
                  </a:lnTo>
                  <a:lnTo>
                    <a:pt x="2699" y="2558"/>
                  </a:lnTo>
                  <a:lnTo>
                    <a:pt x="2688" y="2488"/>
                  </a:lnTo>
                  <a:lnTo>
                    <a:pt x="2664" y="2406"/>
                  </a:lnTo>
                  <a:lnTo>
                    <a:pt x="2570" y="2218"/>
                  </a:lnTo>
                  <a:lnTo>
                    <a:pt x="2430" y="2007"/>
                  </a:lnTo>
                  <a:lnTo>
                    <a:pt x="2336" y="1889"/>
                  </a:lnTo>
                  <a:lnTo>
                    <a:pt x="2254" y="1784"/>
                  </a:lnTo>
                  <a:lnTo>
                    <a:pt x="2171" y="1702"/>
                  </a:lnTo>
                  <a:lnTo>
                    <a:pt x="2101" y="1631"/>
                  </a:lnTo>
                  <a:lnTo>
                    <a:pt x="2019" y="1584"/>
                  </a:lnTo>
                  <a:lnTo>
                    <a:pt x="1949" y="1537"/>
                  </a:lnTo>
                  <a:lnTo>
                    <a:pt x="1878" y="1514"/>
                  </a:lnTo>
                  <a:close/>
                  <a:moveTo>
                    <a:pt x="1597" y="6770"/>
                  </a:moveTo>
                  <a:lnTo>
                    <a:pt x="1514" y="6782"/>
                  </a:lnTo>
                  <a:lnTo>
                    <a:pt x="1432" y="6794"/>
                  </a:lnTo>
                  <a:lnTo>
                    <a:pt x="1350" y="6829"/>
                  </a:lnTo>
                  <a:lnTo>
                    <a:pt x="1280" y="6876"/>
                  </a:lnTo>
                  <a:lnTo>
                    <a:pt x="1209" y="6923"/>
                  </a:lnTo>
                  <a:lnTo>
                    <a:pt x="1139" y="6993"/>
                  </a:lnTo>
                  <a:lnTo>
                    <a:pt x="1080" y="7075"/>
                  </a:lnTo>
                  <a:lnTo>
                    <a:pt x="1022" y="7157"/>
                  </a:lnTo>
                  <a:lnTo>
                    <a:pt x="986" y="7228"/>
                  </a:lnTo>
                  <a:lnTo>
                    <a:pt x="963" y="7321"/>
                  </a:lnTo>
                  <a:lnTo>
                    <a:pt x="951" y="7427"/>
                  </a:lnTo>
                  <a:lnTo>
                    <a:pt x="951" y="7568"/>
                  </a:lnTo>
                  <a:lnTo>
                    <a:pt x="951" y="7697"/>
                  </a:lnTo>
                  <a:lnTo>
                    <a:pt x="963" y="7802"/>
                  </a:lnTo>
                  <a:lnTo>
                    <a:pt x="986" y="7885"/>
                  </a:lnTo>
                  <a:lnTo>
                    <a:pt x="1010" y="7943"/>
                  </a:lnTo>
                  <a:lnTo>
                    <a:pt x="1080" y="8037"/>
                  </a:lnTo>
                  <a:lnTo>
                    <a:pt x="1174" y="8131"/>
                  </a:lnTo>
                  <a:lnTo>
                    <a:pt x="1280" y="8213"/>
                  </a:lnTo>
                  <a:lnTo>
                    <a:pt x="1397" y="8307"/>
                  </a:lnTo>
                  <a:lnTo>
                    <a:pt x="1526" y="8377"/>
                  </a:lnTo>
                  <a:lnTo>
                    <a:pt x="1643" y="8436"/>
                  </a:lnTo>
                  <a:lnTo>
                    <a:pt x="1761" y="8460"/>
                  </a:lnTo>
                  <a:lnTo>
                    <a:pt x="1866" y="8471"/>
                  </a:lnTo>
                  <a:lnTo>
                    <a:pt x="1972" y="8448"/>
                  </a:lnTo>
                  <a:lnTo>
                    <a:pt x="2054" y="8413"/>
                  </a:lnTo>
                  <a:lnTo>
                    <a:pt x="2089" y="8377"/>
                  </a:lnTo>
                  <a:lnTo>
                    <a:pt x="2125" y="8354"/>
                  </a:lnTo>
                  <a:lnTo>
                    <a:pt x="2171" y="8272"/>
                  </a:lnTo>
                  <a:lnTo>
                    <a:pt x="2195" y="8190"/>
                  </a:lnTo>
                  <a:lnTo>
                    <a:pt x="2207" y="8084"/>
                  </a:lnTo>
                  <a:lnTo>
                    <a:pt x="2218" y="7932"/>
                  </a:lnTo>
                  <a:lnTo>
                    <a:pt x="2218" y="7756"/>
                  </a:lnTo>
                  <a:lnTo>
                    <a:pt x="2207" y="7568"/>
                  </a:lnTo>
                  <a:lnTo>
                    <a:pt x="2183" y="7404"/>
                  </a:lnTo>
                  <a:lnTo>
                    <a:pt x="2160" y="7263"/>
                  </a:lnTo>
                  <a:lnTo>
                    <a:pt x="2125" y="7157"/>
                  </a:lnTo>
                  <a:lnTo>
                    <a:pt x="2078" y="7075"/>
                  </a:lnTo>
                  <a:lnTo>
                    <a:pt x="2019" y="6993"/>
                  </a:lnTo>
                  <a:lnTo>
                    <a:pt x="1960" y="6923"/>
                  </a:lnTo>
                  <a:lnTo>
                    <a:pt x="1902" y="6876"/>
                  </a:lnTo>
                  <a:lnTo>
                    <a:pt x="1831" y="6829"/>
                  </a:lnTo>
                  <a:lnTo>
                    <a:pt x="1761" y="6794"/>
                  </a:lnTo>
                  <a:lnTo>
                    <a:pt x="1690" y="6782"/>
                  </a:lnTo>
                  <a:lnTo>
                    <a:pt x="1597" y="67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6"/>
            <p:cNvSpPr/>
            <p:nvPr/>
          </p:nvSpPr>
          <p:spPr>
            <a:xfrm>
              <a:off x="7830927" y="2905429"/>
              <a:ext cx="54911" cy="43051"/>
            </a:xfrm>
            <a:custGeom>
              <a:rect b="b" l="l" r="r" t="t"/>
              <a:pathLst>
                <a:path extrusionOk="0" h="2218" w="2829">
                  <a:moveTo>
                    <a:pt x="705" y="0"/>
                  </a:moveTo>
                  <a:lnTo>
                    <a:pt x="611" y="12"/>
                  </a:lnTo>
                  <a:lnTo>
                    <a:pt x="494" y="59"/>
                  </a:lnTo>
                  <a:lnTo>
                    <a:pt x="364" y="118"/>
                  </a:lnTo>
                  <a:lnTo>
                    <a:pt x="224" y="200"/>
                  </a:lnTo>
                  <a:lnTo>
                    <a:pt x="118" y="258"/>
                  </a:lnTo>
                  <a:lnTo>
                    <a:pt x="48" y="317"/>
                  </a:lnTo>
                  <a:lnTo>
                    <a:pt x="13" y="376"/>
                  </a:lnTo>
                  <a:lnTo>
                    <a:pt x="1" y="411"/>
                  </a:lnTo>
                  <a:lnTo>
                    <a:pt x="1" y="458"/>
                  </a:lnTo>
                  <a:lnTo>
                    <a:pt x="13" y="563"/>
                  </a:lnTo>
                  <a:lnTo>
                    <a:pt x="48" y="657"/>
                  </a:lnTo>
                  <a:lnTo>
                    <a:pt x="71" y="692"/>
                  </a:lnTo>
                  <a:lnTo>
                    <a:pt x="95" y="728"/>
                  </a:lnTo>
                  <a:lnTo>
                    <a:pt x="177" y="775"/>
                  </a:lnTo>
                  <a:lnTo>
                    <a:pt x="259" y="810"/>
                  </a:lnTo>
                  <a:lnTo>
                    <a:pt x="318" y="868"/>
                  </a:lnTo>
                  <a:lnTo>
                    <a:pt x="376" y="927"/>
                  </a:lnTo>
                  <a:lnTo>
                    <a:pt x="423" y="986"/>
                  </a:lnTo>
                  <a:lnTo>
                    <a:pt x="458" y="1068"/>
                  </a:lnTo>
                  <a:lnTo>
                    <a:pt x="482" y="1150"/>
                  </a:lnTo>
                  <a:lnTo>
                    <a:pt x="494" y="1244"/>
                  </a:lnTo>
                  <a:lnTo>
                    <a:pt x="505" y="1338"/>
                  </a:lnTo>
                  <a:lnTo>
                    <a:pt x="505" y="1432"/>
                  </a:lnTo>
                  <a:lnTo>
                    <a:pt x="482" y="1537"/>
                  </a:lnTo>
                  <a:lnTo>
                    <a:pt x="458" y="1631"/>
                  </a:lnTo>
                  <a:lnTo>
                    <a:pt x="423" y="1713"/>
                  </a:lnTo>
                  <a:lnTo>
                    <a:pt x="388" y="1795"/>
                  </a:lnTo>
                  <a:lnTo>
                    <a:pt x="341" y="1866"/>
                  </a:lnTo>
                  <a:lnTo>
                    <a:pt x="294" y="1901"/>
                  </a:lnTo>
                  <a:lnTo>
                    <a:pt x="247" y="1936"/>
                  </a:lnTo>
                  <a:lnTo>
                    <a:pt x="224" y="1948"/>
                  </a:lnTo>
                  <a:lnTo>
                    <a:pt x="212" y="1983"/>
                  </a:lnTo>
                  <a:lnTo>
                    <a:pt x="224" y="2018"/>
                  </a:lnTo>
                  <a:lnTo>
                    <a:pt x="247" y="2065"/>
                  </a:lnTo>
                  <a:lnTo>
                    <a:pt x="271" y="2100"/>
                  </a:lnTo>
                  <a:lnTo>
                    <a:pt x="318" y="2147"/>
                  </a:lnTo>
                  <a:lnTo>
                    <a:pt x="376" y="2182"/>
                  </a:lnTo>
                  <a:lnTo>
                    <a:pt x="423" y="2206"/>
                  </a:lnTo>
                  <a:lnTo>
                    <a:pt x="470" y="2218"/>
                  </a:lnTo>
                  <a:lnTo>
                    <a:pt x="517" y="2218"/>
                  </a:lnTo>
                  <a:lnTo>
                    <a:pt x="705" y="2159"/>
                  </a:lnTo>
                  <a:lnTo>
                    <a:pt x="869" y="2089"/>
                  </a:lnTo>
                  <a:lnTo>
                    <a:pt x="1010" y="2007"/>
                  </a:lnTo>
                  <a:lnTo>
                    <a:pt x="1068" y="1960"/>
                  </a:lnTo>
                  <a:lnTo>
                    <a:pt x="1115" y="1913"/>
                  </a:lnTo>
                  <a:lnTo>
                    <a:pt x="1186" y="1831"/>
                  </a:lnTo>
                  <a:lnTo>
                    <a:pt x="1244" y="1748"/>
                  </a:lnTo>
                  <a:lnTo>
                    <a:pt x="1291" y="1666"/>
                  </a:lnTo>
                  <a:lnTo>
                    <a:pt x="1327" y="1572"/>
                  </a:lnTo>
                  <a:lnTo>
                    <a:pt x="1362" y="1467"/>
                  </a:lnTo>
                  <a:lnTo>
                    <a:pt x="1373" y="1373"/>
                  </a:lnTo>
                  <a:lnTo>
                    <a:pt x="1397" y="1256"/>
                  </a:lnTo>
                  <a:lnTo>
                    <a:pt x="1397" y="1150"/>
                  </a:lnTo>
                  <a:lnTo>
                    <a:pt x="1385" y="951"/>
                  </a:lnTo>
                  <a:lnTo>
                    <a:pt x="1350" y="763"/>
                  </a:lnTo>
                  <a:lnTo>
                    <a:pt x="1291" y="587"/>
                  </a:lnTo>
                  <a:lnTo>
                    <a:pt x="1209" y="411"/>
                  </a:lnTo>
                  <a:lnTo>
                    <a:pt x="1104" y="247"/>
                  </a:lnTo>
                  <a:lnTo>
                    <a:pt x="1057" y="188"/>
                  </a:lnTo>
                  <a:lnTo>
                    <a:pt x="998" y="129"/>
                  </a:lnTo>
                  <a:lnTo>
                    <a:pt x="939" y="82"/>
                  </a:lnTo>
                  <a:lnTo>
                    <a:pt x="892" y="47"/>
                  </a:lnTo>
                  <a:lnTo>
                    <a:pt x="822" y="24"/>
                  </a:lnTo>
                  <a:lnTo>
                    <a:pt x="763" y="0"/>
                  </a:lnTo>
                  <a:close/>
                  <a:moveTo>
                    <a:pt x="2124" y="0"/>
                  </a:moveTo>
                  <a:lnTo>
                    <a:pt x="2042" y="12"/>
                  </a:lnTo>
                  <a:lnTo>
                    <a:pt x="1925" y="59"/>
                  </a:lnTo>
                  <a:lnTo>
                    <a:pt x="1784" y="118"/>
                  </a:lnTo>
                  <a:lnTo>
                    <a:pt x="1655" y="200"/>
                  </a:lnTo>
                  <a:lnTo>
                    <a:pt x="1549" y="258"/>
                  </a:lnTo>
                  <a:lnTo>
                    <a:pt x="1479" y="317"/>
                  </a:lnTo>
                  <a:lnTo>
                    <a:pt x="1444" y="376"/>
                  </a:lnTo>
                  <a:lnTo>
                    <a:pt x="1432" y="411"/>
                  </a:lnTo>
                  <a:lnTo>
                    <a:pt x="1420" y="458"/>
                  </a:lnTo>
                  <a:lnTo>
                    <a:pt x="1432" y="563"/>
                  </a:lnTo>
                  <a:lnTo>
                    <a:pt x="1467" y="657"/>
                  </a:lnTo>
                  <a:lnTo>
                    <a:pt x="1491" y="692"/>
                  </a:lnTo>
                  <a:lnTo>
                    <a:pt x="1526" y="728"/>
                  </a:lnTo>
                  <a:lnTo>
                    <a:pt x="1608" y="775"/>
                  </a:lnTo>
                  <a:lnTo>
                    <a:pt x="1678" y="810"/>
                  </a:lnTo>
                  <a:lnTo>
                    <a:pt x="1749" y="868"/>
                  </a:lnTo>
                  <a:lnTo>
                    <a:pt x="1808" y="927"/>
                  </a:lnTo>
                  <a:lnTo>
                    <a:pt x="1854" y="986"/>
                  </a:lnTo>
                  <a:lnTo>
                    <a:pt x="1890" y="1068"/>
                  </a:lnTo>
                  <a:lnTo>
                    <a:pt x="1913" y="1150"/>
                  </a:lnTo>
                  <a:lnTo>
                    <a:pt x="1925" y="1244"/>
                  </a:lnTo>
                  <a:lnTo>
                    <a:pt x="1937" y="1338"/>
                  </a:lnTo>
                  <a:lnTo>
                    <a:pt x="1925" y="1432"/>
                  </a:lnTo>
                  <a:lnTo>
                    <a:pt x="1913" y="1537"/>
                  </a:lnTo>
                  <a:lnTo>
                    <a:pt x="1890" y="1631"/>
                  </a:lnTo>
                  <a:lnTo>
                    <a:pt x="1854" y="1713"/>
                  </a:lnTo>
                  <a:lnTo>
                    <a:pt x="1808" y="1795"/>
                  </a:lnTo>
                  <a:lnTo>
                    <a:pt x="1772" y="1866"/>
                  </a:lnTo>
                  <a:lnTo>
                    <a:pt x="1725" y="1901"/>
                  </a:lnTo>
                  <a:lnTo>
                    <a:pt x="1678" y="1936"/>
                  </a:lnTo>
                  <a:lnTo>
                    <a:pt x="1655" y="1948"/>
                  </a:lnTo>
                  <a:lnTo>
                    <a:pt x="1643" y="1983"/>
                  </a:lnTo>
                  <a:lnTo>
                    <a:pt x="1643" y="2018"/>
                  </a:lnTo>
                  <a:lnTo>
                    <a:pt x="1667" y="2065"/>
                  </a:lnTo>
                  <a:lnTo>
                    <a:pt x="1702" y="2100"/>
                  </a:lnTo>
                  <a:lnTo>
                    <a:pt x="1749" y="2147"/>
                  </a:lnTo>
                  <a:lnTo>
                    <a:pt x="1796" y="2182"/>
                  </a:lnTo>
                  <a:lnTo>
                    <a:pt x="1854" y="2206"/>
                  </a:lnTo>
                  <a:lnTo>
                    <a:pt x="1901" y="2218"/>
                  </a:lnTo>
                  <a:lnTo>
                    <a:pt x="1937" y="2218"/>
                  </a:lnTo>
                  <a:lnTo>
                    <a:pt x="2136" y="2159"/>
                  </a:lnTo>
                  <a:lnTo>
                    <a:pt x="2300" y="2089"/>
                  </a:lnTo>
                  <a:lnTo>
                    <a:pt x="2441" y="2007"/>
                  </a:lnTo>
                  <a:lnTo>
                    <a:pt x="2500" y="1960"/>
                  </a:lnTo>
                  <a:lnTo>
                    <a:pt x="2547" y="1913"/>
                  </a:lnTo>
                  <a:lnTo>
                    <a:pt x="2617" y="1831"/>
                  </a:lnTo>
                  <a:lnTo>
                    <a:pt x="2664" y="1748"/>
                  </a:lnTo>
                  <a:lnTo>
                    <a:pt x="2711" y="1666"/>
                  </a:lnTo>
                  <a:lnTo>
                    <a:pt x="2758" y="1572"/>
                  </a:lnTo>
                  <a:lnTo>
                    <a:pt x="2781" y="1467"/>
                  </a:lnTo>
                  <a:lnTo>
                    <a:pt x="2805" y="1373"/>
                  </a:lnTo>
                  <a:lnTo>
                    <a:pt x="2817" y="1256"/>
                  </a:lnTo>
                  <a:lnTo>
                    <a:pt x="2828" y="1150"/>
                  </a:lnTo>
                  <a:lnTo>
                    <a:pt x="2817" y="951"/>
                  </a:lnTo>
                  <a:lnTo>
                    <a:pt x="2781" y="763"/>
                  </a:lnTo>
                  <a:lnTo>
                    <a:pt x="2711" y="587"/>
                  </a:lnTo>
                  <a:lnTo>
                    <a:pt x="2629" y="411"/>
                  </a:lnTo>
                  <a:lnTo>
                    <a:pt x="2535" y="247"/>
                  </a:lnTo>
                  <a:lnTo>
                    <a:pt x="2488" y="188"/>
                  </a:lnTo>
                  <a:lnTo>
                    <a:pt x="2429" y="129"/>
                  </a:lnTo>
                  <a:lnTo>
                    <a:pt x="2371" y="82"/>
                  </a:lnTo>
                  <a:lnTo>
                    <a:pt x="2312" y="47"/>
                  </a:lnTo>
                  <a:lnTo>
                    <a:pt x="2253" y="24"/>
                  </a:lnTo>
                  <a:lnTo>
                    <a:pt x="21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6"/>
            <p:cNvSpPr/>
            <p:nvPr/>
          </p:nvSpPr>
          <p:spPr>
            <a:xfrm>
              <a:off x="7922698" y="2905429"/>
              <a:ext cx="26223" cy="127310"/>
            </a:xfrm>
            <a:custGeom>
              <a:rect b="b" l="l" r="r" t="t"/>
              <a:pathLst>
                <a:path extrusionOk="0" h="6559" w="1351">
                  <a:moveTo>
                    <a:pt x="412" y="0"/>
                  </a:moveTo>
                  <a:lnTo>
                    <a:pt x="365" y="12"/>
                  </a:lnTo>
                  <a:lnTo>
                    <a:pt x="259" y="59"/>
                  </a:lnTo>
                  <a:lnTo>
                    <a:pt x="224" y="82"/>
                  </a:lnTo>
                  <a:lnTo>
                    <a:pt x="200" y="118"/>
                  </a:lnTo>
                  <a:lnTo>
                    <a:pt x="165" y="153"/>
                  </a:lnTo>
                  <a:lnTo>
                    <a:pt x="153" y="188"/>
                  </a:lnTo>
                  <a:lnTo>
                    <a:pt x="142" y="235"/>
                  </a:lnTo>
                  <a:lnTo>
                    <a:pt x="142" y="282"/>
                  </a:lnTo>
                  <a:lnTo>
                    <a:pt x="142" y="3098"/>
                  </a:lnTo>
                  <a:lnTo>
                    <a:pt x="48" y="3356"/>
                  </a:lnTo>
                  <a:lnTo>
                    <a:pt x="13" y="3485"/>
                  </a:lnTo>
                  <a:lnTo>
                    <a:pt x="1" y="3579"/>
                  </a:lnTo>
                  <a:lnTo>
                    <a:pt x="13" y="3661"/>
                  </a:lnTo>
                  <a:lnTo>
                    <a:pt x="36" y="3684"/>
                  </a:lnTo>
                  <a:lnTo>
                    <a:pt x="48" y="3719"/>
                  </a:lnTo>
                  <a:lnTo>
                    <a:pt x="165" y="3837"/>
                  </a:lnTo>
                  <a:lnTo>
                    <a:pt x="282" y="3942"/>
                  </a:lnTo>
                  <a:lnTo>
                    <a:pt x="435" y="4036"/>
                  </a:lnTo>
                  <a:lnTo>
                    <a:pt x="587" y="4130"/>
                  </a:lnTo>
                  <a:lnTo>
                    <a:pt x="740" y="4200"/>
                  </a:lnTo>
                  <a:lnTo>
                    <a:pt x="881" y="4259"/>
                  </a:lnTo>
                  <a:lnTo>
                    <a:pt x="1010" y="4283"/>
                  </a:lnTo>
                  <a:lnTo>
                    <a:pt x="1127" y="4294"/>
                  </a:lnTo>
                  <a:lnTo>
                    <a:pt x="1198" y="4294"/>
                  </a:lnTo>
                  <a:lnTo>
                    <a:pt x="1233" y="4283"/>
                  </a:lnTo>
                  <a:lnTo>
                    <a:pt x="1256" y="4259"/>
                  </a:lnTo>
                  <a:lnTo>
                    <a:pt x="1280" y="4236"/>
                  </a:lnTo>
                  <a:lnTo>
                    <a:pt x="1303" y="4200"/>
                  </a:lnTo>
                  <a:lnTo>
                    <a:pt x="1327" y="4107"/>
                  </a:lnTo>
                  <a:lnTo>
                    <a:pt x="1338" y="3989"/>
                  </a:lnTo>
                  <a:lnTo>
                    <a:pt x="1327" y="3848"/>
                  </a:lnTo>
                  <a:lnTo>
                    <a:pt x="1315" y="3719"/>
                  </a:lnTo>
                  <a:lnTo>
                    <a:pt x="1315" y="681"/>
                  </a:lnTo>
                  <a:lnTo>
                    <a:pt x="1315" y="399"/>
                  </a:lnTo>
                  <a:lnTo>
                    <a:pt x="1303" y="282"/>
                  </a:lnTo>
                  <a:lnTo>
                    <a:pt x="1256" y="235"/>
                  </a:lnTo>
                  <a:lnTo>
                    <a:pt x="1186" y="188"/>
                  </a:lnTo>
                  <a:lnTo>
                    <a:pt x="1080" y="129"/>
                  </a:lnTo>
                  <a:lnTo>
                    <a:pt x="963" y="94"/>
                  </a:lnTo>
                  <a:lnTo>
                    <a:pt x="834" y="47"/>
                  </a:lnTo>
                  <a:lnTo>
                    <a:pt x="717" y="24"/>
                  </a:lnTo>
                  <a:lnTo>
                    <a:pt x="599" y="12"/>
                  </a:lnTo>
                  <a:lnTo>
                    <a:pt x="494" y="0"/>
                  </a:lnTo>
                  <a:close/>
                  <a:moveTo>
                    <a:pt x="318" y="4658"/>
                  </a:moveTo>
                  <a:lnTo>
                    <a:pt x="271" y="4670"/>
                  </a:lnTo>
                  <a:lnTo>
                    <a:pt x="236" y="4693"/>
                  </a:lnTo>
                  <a:lnTo>
                    <a:pt x="212" y="4717"/>
                  </a:lnTo>
                  <a:lnTo>
                    <a:pt x="189" y="4764"/>
                  </a:lnTo>
                  <a:lnTo>
                    <a:pt x="165" y="4799"/>
                  </a:lnTo>
                  <a:lnTo>
                    <a:pt x="142" y="4916"/>
                  </a:lnTo>
                  <a:lnTo>
                    <a:pt x="130" y="5303"/>
                  </a:lnTo>
                  <a:lnTo>
                    <a:pt x="142" y="5550"/>
                  </a:lnTo>
                  <a:lnTo>
                    <a:pt x="118" y="5714"/>
                  </a:lnTo>
                  <a:lnTo>
                    <a:pt x="106" y="5773"/>
                  </a:lnTo>
                  <a:lnTo>
                    <a:pt x="83" y="5819"/>
                  </a:lnTo>
                  <a:lnTo>
                    <a:pt x="48" y="5902"/>
                  </a:lnTo>
                  <a:lnTo>
                    <a:pt x="36" y="5984"/>
                  </a:lnTo>
                  <a:lnTo>
                    <a:pt x="36" y="6042"/>
                  </a:lnTo>
                  <a:lnTo>
                    <a:pt x="48" y="6089"/>
                  </a:lnTo>
                  <a:lnTo>
                    <a:pt x="118" y="6160"/>
                  </a:lnTo>
                  <a:lnTo>
                    <a:pt x="224" y="6230"/>
                  </a:lnTo>
                  <a:lnTo>
                    <a:pt x="388" y="6312"/>
                  </a:lnTo>
                  <a:lnTo>
                    <a:pt x="587" y="6406"/>
                  </a:lnTo>
                  <a:lnTo>
                    <a:pt x="775" y="6477"/>
                  </a:lnTo>
                  <a:lnTo>
                    <a:pt x="928" y="6535"/>
                  </a:lnTo>
                  <a:lnTo>
                    <a:pt x="1033" y="6559"/>
                  </a:lnTo>
                  <a:lnTo>
                    <a:pt x="1104" y="6559"/>
                  </a:lnTo>
                  <a:lnTo>
                    <a:pt x="1162" y="6535"/>
                  </a:lnTo>
                  <a:lnTo>
                    <a:pt x="1221" y="6488"/>
                  </a:lnTo>
                  <a:lnTo>
                    <a:pt x="1256" y="6441"/>
                  </a:lnTo>
                  <a:lnTo>
                    <a:pt x="1280" y="6359"/>
                  </a:lnTo>
                  <a:lnTo>
                    <a:pt x="1303" y="6160"/>
                  </a:lnTo>
                  <a:lnTo>
                    <a:pt x="1315" y="5902"/>
                  </a:lnTo>
                  <a:lnTo>
                    <a:pt x="1338" y="5421"/>
                  </a:lnTo>
                  <a:lnTo>
                    <a:pt x="1350" y="5186"/>
                  </a:lnTo>
                  <a:lnTo>
                    <a:pt x="1350" y="5116"/>
                  </a:lnTo>
                  <a:lnTo>
                    <a:pt x="1338" y="5057"/>
                  </a:lnTo>
                  <a:lnTo>
                    <a:pt x="1303" y="5022"/>
                  </a:lnTo>
                  <a:lnTo>
                    <a:pt x="1233" y="4963"/>
                  </a:lnTo>
                  <a:lnTo>
                    <a:pt x="1104" y="4904"/>
                  </a:lnTo>
                  <a:lnTo>
                    <a:pt x="939" y="4822"/>
                  </a:lnTo>
                  <a:lnTo>
                    <a:pt x="763" y="4764"/>
                  </a:lnTo>
                  <a:lnTo>
                    <a:pt x="611" y="4705"/>
                  </a:lnTo>
                  <a:lnTo>
                    <a:pt x="482" y="4681"/>
                  </a:lnTo>
                  <a:lnTo>
                    <a:pt x="365" y="46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6"/>
            <p:cNvSpPr/>
            <p:nvPr/>
          </p:nvSpPr>
          <p:spPr>
            <a:xfrm>
              <a:off x="7987605" y="2905429"/>
              <a:ext cx="26204" cy="127310"/>
            </a:xfrm>
            <a:custGeom>
              <a:rect b="b" l="l" r="r" t="t"/>
              <a:pathLst>
                <a:path extrusionOk="0" h="6559" w="1350">
                  <a:moveTo>
                    <a:pt x="411" y="0"/>
                  </a:moveTo>
                  <a:lnTo>
                    <a:pt x="353" y="12"/>
                  </a:lnTo>
                  <a:lnTo>
                    <a:pt x="259" y="59"/>
                  </a:lnTo>
                  <a:lnTo>
                    <a:pt x="223" y="82"/>
                  </a:lnTo>
                  <a:lnTo>
                    <a:pt x="188" y="118"/>
                  </a:lnTo>
                  <a:lnTo>
                    <a:pt x="165" y="153"/>
                  </a:lnTo>
                  <a:lnTo>
                    <a:pt x="141" y="188"/>
                  </a:lnTo>
                  <a:lnTo>
                    <a:pt x="141" y="235"/>
                  </a:lnTo>
                  <a:lnTo>
                    <a:pt x="130" y="282"/>
                  </a:lnTo>
                  <a:lnTo>
                    <a:pt x="130" y="3098"/>
                  </a:lnTo>
                  <a:lnTo>
                    <a:pt x="48" y="3356"/>
                  </a:lnTo>
                  <a:lnTo>
                    <a:pt x="12" y="3485"/>
                  </a:lnTo>
                  <a:lnTo>
                    <a:pt x="1" y="3579"/>
                  </a:lnTo>
                  <a:lnTo>
                    <a:pt x="12" y="3661"/>
                  </a:lnTo>
                  <a:lnTo>
                    <a:pt x="24" y="3684"/>
                  </a:lnTo>
                  <a:lnTo>
                    <a:pt x="48" y="3719"/>
                  </a:lnTo>
                  <a:lnTo>
                    <a:pt x="153" y="3837"/>
                  </a:lnTo>
                  <a:lnTo>
                    <a:pt x="282" y="3942"/>
                  </a:lnTo>
                  <a:lnTo>
                    <a:pt x="423" y="4036"/>
                  </a:lnTo>
                  <a:lnTo>
                    <a:pt x="575" y="4130"/>
                  </a:lnTo>
                  <a:lnTo>
                    <a:pt x="740" y="4200"/>
                  </a:lnTo>
                  <a:lnTo>
                    <a:pt x="880" y="4259"/>
                  </a:lnTo>
                  <a:lnTo>
                    <a:pt x="1010" y="4283"/>
                  </a:lnTo>
                  <a:lnTo>
                    <a:pt x="1115" y="4294"/>
                  </a:lnTo>
                  <a:lnTo>
                    <a:pt x="1197" y="4294"/>
                  </a:lnTo>
                  <a:lnTo>
                    <a:pt x="1221" y="4283"/>
                  </a:lnTo>
                  <a:lnTo>
                    <a:pt x="1256" y="4259"/>
                  </a:lnTo>
                  <a:lnTo>
                    <a:pt x="1279" y="4236"/>
                  </a:lnTo>
                  <a:lnTo>
                    <a:pt x="1291" y="4200"/>
                  </a:lnTo>
                  <a:lnTo>
                    <a:pt x="1326" y="4107"/>
                  </a:lnTo>
                  <a:lnTo>
                    <a:pt x="1338" y="3989"/>
                  </a:lnTo>
                  <a:lnTo>
                    <a:pt x="1326" y="3848"/>
                  </a:lnTo>
                  <a:lnTo>
                    <a:pt x="1303" y="3719"/>
                  </a:lnTo>
                  <a:lnTo>
                    <a:pt x="1303" y="681"/>
                  </a:lnTo>
                  <a:lnTo>
                    <a:pt x="1303" y="399"/>
                  </a:lnTo>
                  <a:lnTo>
                    <a:pt x="1291" y="282"/>
                  </a:lnTo>
                  <a:lnTo>
                    <a:pt x="1244" y="235"/>
                  </a:lnTo>
                  <a:lnTo>
                    <a:pt x="1174" y="188"/>
                  </a:lnTo>
                  <a:lnTo>
                    <a:pt x="1080" y="129"/>
                  </a:lnTo>
                  <a:lnTo>
                    <a:pt x="963" y="94"/>
                  </a:lnTo>
                  <a:lnTo>
                    <a:pt x="822" y="47"/>
                  </a:lnTo>
                  <a:lnTo>
                    <a:pt x="705" y="24"/>
                  </a:lnTo>
                  <a:lnTo>
                    <a:pt x="587" y="12"/>
                  </a:lnTo>
                  <a:lnTo>
                    <a:pt x="482" y="0"/>
                  </a:lnTo>
                  <a:close/>
                  <a:moveTo>
                    <a:pt x="306" y="4658"/>
                  </a:moveTo>
                  <a:lnTo>
                    <a:pt x="270" y="4670"/>
                  </a:lnTo>
                  <a:lnTo>
                    <a:pt x="235" y="4693"/>
                  </a:lnTo>
                  <a:lnTo>
                    <a:pt x="200" y="4717"/>
                  </a:lnTo>
                  <a:lnTo>
                    <a:pt x="177" y="4764"/>
                  </a:lnTo>
                  <a:lnTo>
                    <a:pt x="153" y="4799"/>
                  </a:lnTo>
                  <a:lnTo>
                    <a:pt x="130" y="4916"/>
                  </a:lnTo>
                  <a:lnTo>
                    <a:pt x="130" y="5303"/>
                  </a:lnTo>
                  <a:lnTo>
                    <a:pt x="130" y="5550"/>
                  </a:lnTo>
                  <a:lnTo>
                    <a:pt x="118" y="5714"/>
                  </a:lnTo>
                  <a:lnTo>
                    <a:pt x="94" y="5773"/>
                  </a:lnTo>
                  <a:lnTo>
                    <a:pt x="83" y="5819"/>
                  </a:lnTo>
                  <a:lnTo>
                    <a:pt x="48" y="5902"/>
                  </a:lnTo>
                  <a:lnTo>
                    <a:pt x="24" y="5984"/>
                  </a:lnTo>
                  <a:lnTo>
                    <a:pt x="24" y="6042"/>
                  </a:lnTo>
                  <a:lnTo>
                    <a:pt x="48" y="6089"/>
                  </a:lnTo>
                  <a:lnTo>
                    <a:pt x="106" y="6160"/>
                  </a:lnTo>
                  <a:lnTo>
                    <a:pt x="223" y="6230"/>
                  </a:lnTo>
                  <a:lnTo>
                    <a:pt x="376" y="6312"/>
                  </a:lnTo>
                  <a:lnTo>
                    <a:pt x="575" y="6406"/>
                  </a:lnTo>
                  <a:lnTo>
                    <a:pt x="775" y="6477"/>
                  </a:lnTo>
                  <a:lnTo>
                    <a:pt x="916" y="6535"/>
                  </a:lnTo>
                  <a:lnTo>
                    <a:pt x="1021" y="6559"/>
                  </a:lnTo>
                  <a:lnTo>
                    <a:pt x="1092" y="6559"/>
                  </a:lnTo>
                  <a:lnTo>
                    <a:pt x="1162" y="6535"/>
                  </a:lnTo>
                  <a:lnTo>
                    <a:pt x="1221" y="6488"/>
                  </a:lnTo>
                  <a:lnTo>
                    <a:pt x="1256" y="6441"/>
                  </a:lnTo>
                  <a:lnTo>
                    <a:pt x="1279" y="6359"/>
                  </a:lnTo>
                  <a:lnTo>
                    <a:pt x="1303" y="6160"/>
                  </a:lnTo>
                  <a:lnTo>
                    <a:pt x="1303" y="5902"/>
                  </a:lnTo>
                  <a:lnTo>
                    <a:pt x="1338" y="5421"/>
                  </a:lnTo>
                  <a:lnTo>
                    <a:pt x="1350" y="5186"/>
                  </a:lnTo>
                  <a:lnTo>
                    <a:pt x="1350" y="5116"/>
                  </a:lnTo>
                  <a:lnTo>
                    <a:pt x="1338" y="5057"/>
                  </a:lnTo>
                  <a:lnTo>
                    <a:pt x="1303" y="5022"/>
                  </a:lnTo>
                  <a:lnTo>
                    <a:pt x="1221" y="4963"/>
                  </a:lnTo>
                  <a:lnTo>
                    <a:pt x="1103" y="4904"/>
                  </a:lnTo>
                  <a:lnTo>
                    <a:pt x="939" y="4822"/>
                  </a:lnTo>
                  <a:lnTo>
                    <a:pt x="763" y="4764"/>
                  </a:lnTo>
                  <a:lnTo>
                    <a:pt x="599" y="4705"/>
                  </a:lnTo>
                  <a:lnTo>
                    <a:pt x="470" y="4681"/>
                  </a:lnTo>
                  <a:lnTo>
                    <a:pt x="353" y="46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6"/>
            <p:cNvSpPr/>
            <p:nvPr/>
          </p:nvSpPr>
          <p:spPr>
            <a:xfrm>
              <a:off x="5884590" y="2561115"/>
              <a:ext cx="503282" cy="503515"/>
            </a:xfrm>
            <a:custGeom>
              <a:rect b="b" l="l" r="r" t="t"/>
              <a:pathLst>
                <a:path extrusionOk="0" h="25941" w="25929">
                  <a:moveTo>
                    <a:pt x="12964" y="0"/>
                  </a:moveTo>
                  <a:lnTo>
                    <a:pt x="12624" y="12"/>
                  </a:lnTo>
                  <a:lnTo>
                    <a:pt x="12296" y="24"/>
                  </a:lnTo>
                  <a:lnTo>
                    <a:pt x="11967" y="47"/>
                  </a:lnTo>
                  <a:lnTo>
                    <a:pt x="11639" y="71"/>
                  </a:lnTo>
                  <a:lnTo>
                    <a:pt x="11310" y="106"/>
                  </a:lnTo>
                  <a:lnTo>
                    <a:pt x="10982" y="153"/>
                  </a:lnTo>
                  <a:lnTo>
                    <a:pt x="10665" y="211"/>
                  </a:lnTo>
                  <a:lnTo>
                    <a:pt x="10348" y="270"/>
                  </a:lnTo>
                  <a:lnTo>
                    <a:pt x="10031" y="340"/>
                  </a:lnTo>
                  <a:lnTo>
                    <a:pt x="9714" y="411"/>
                  </a:lnTo>
                  <a:lnTo>
                    <a:pt x="9409" y="493"/>
                  </a:lnTo>
                  <a:lnTo>
                    <a:pt x="9104" y="587"/>
                  </a:lnTo>
                  <a:lnTo>
                    <a:pt x="8799" y="692"/>
                  </a:lnTo>
                  <a:lnTo>
                    <a:pt x="8506" y="798"/>
                  </a:lnTo>
                  <a:lnTo>
                    <a:pt x="8201" y="903"/>
                  </a:lnTo>
                  <a:lnTo>
                    <a:pt x="7919" y="1021"/>
                  </a:lnTo>
                  <a:lnTo>
                    <a:pt x="7626" y="1150"/>
                  </a:lnTo>
                  <a:lnTo>
                    <a:pt x="7345" y="1279"/>
                  </a:lnTo>
                  <a:lnTo>
                    <a:pt x="7063" y="1420"/>
                  </a:lnTo>
                  <a:lnTo>
                    <a:pt x="6781" y="1572"/>
                  </a:lnTo>
                  <a:lnTo>
                    <a:pt x="6512" y="1725"/>
                  </a:lnTo>
                  <a:lnTo>
                    <a:pt x="6242" y="1877"/>
                  </a:lnTo>
                  <a:lnTo>
                    <a:pt x="5972" y="2053"/>
                  </a:lnTo>
                  <a:lnTo>
                    <a:pt x="5714" y="2218"/>
                  </a:lnTo>
                  <a:lnTo>
                    <a:pt x="5456" y="2393"/>
                  </a:lnTo>
                  <a:lnTo>
                    <a:pt x="5198" y="2581"/>
                  </a:lnTo>
                  <a:lnTo>
                    <a:pt x="4951" y="2769"/>
                  </a:lnTo>
                  <a:lnTo>
                    <a:pt x="4716" y="2968"/>
                  </a:lnTo>
                  <a:lnTo>
                    <a:pt x="4470" y="3168"/>
                  </a:lnTo>
                  <a:lnTo>
                    <a:pt x="4247" y="3379"/>
                  </a:lnTo>
                  <a:lnTo>
                    <a:pt x="4013" y="3590"/>
                  </a:lnTo>
                  <a:lnTo>
                    <a:pt x="3790" y="3801"/>
                  </a:lnTo>
                  <a:lnTo>
                    <a:pt x="3578" y="4024"/>
                  </a:lnTo>
                  <a:lnTo>
                    <a:pt x="3367" y="4259"/>
                  </a:lnTo>
                  <a:lnTo>
                    <a:pt x="3156" y="4482"/>
                  </a:lnTo>
                  <a:lnTo>
                    <a:pt x="2957" y="4728"/>
                  </a:lnTo>
                  <a:lnTo>
                    <a:pt x="2757" y="4963"/>
                  </a:lnTo>
                  <a:lnTo>
                    <a:pt x="2569" y="5209"/>
                  </a:lnTo>
                  <a:lnTo>
                    <a:pt x="2382" y="5467"/>
                  </a:lnTo>
                  <a:lnTo>
                    <a:pt x="2206" y="5725"/>
                  </a:lnTo>
                  <a:lnTo>
                    <a:pt x="2042" y="5984"/>
                  </a:lnTo>
                  <a:lnTo>
                    <a:pt x="1877" y="6253"/>
                  </a:lnTo>
                  <a:lnTo>
                    <a:pt x="1713" y="6523"/>
                  </a:lnTo>
                  <a:lnTo>
                    <a:pt x="1561" y="6793"/>
                  </a:lnTo>
                  <a:lnTo>
                    <a:pt x="1408" y="7075"/>
                  </a:lnTo>
                  <a:lnTo>
                    <a:pt x="1279" y="7345"/>
                  </a:lnTo>
                  <a:lnTo>
                    <a:pt x="1138" y="7638"/>
                  </a:lnTo>
                  <a:lnTo>
                    <a:pt x="1009" y="7919"/>
                  </a:lnTo>
                  <a:lnTo>
                    <a:pt x="892" y="8213"/>
                  </a:lnTo>
                  <a:lnTo>
                    <a:pt x="786" y="8518"/>
                  </a:lnTo>
                  <a:lnTo>
                    <a:pt x="681" y="8811"/>
                  </a:lnTo>
                  <a:lnTo>
                    <a:pt x="575" y="9116"/>
                  </a:lnTo>
                  <a:lnTo>
                    <a:pt x="481" y="9421"/>
                  </a:lnTo>
                  <a:lnTo>
                    <a:pt x="399" y="9726"/>
                  </a:lnTo>
                  <a:lnTo>
                    <a:pt x="329" y="10043"/>
                  </a:lnTo>
                  <a:lnTo>
                    <a:pt x="258" y="10360"/>
                  </a:lnTo>
                  <a:lnTo>
                    <a:pt x="200" y="10676"/>
                  </a:lnTo>
                  <a:lnTo>
                    <a:pt x="141" y="10993"/>
                  </a:lnTo>
                  <a:lnTo>
                    <a:pt x="94" y="11322"/>
                  </a:lnTo>
                  <a:lnTo>
                    <a:pt x="59" y="11650"/>
                  </a:lnTo>
                  <a:lnTo>
                    <a:pt x="35" y="11979"/>
                  </a:lnTo>
                  <a:lnTo>
                    <a:pt x="12" y="12307"/>
                  </a:lnTo>
                  <a:lnTo>
                    <a:pt x="0" y="12636"/>
                  </a:lnTo>
                  <a:lnTo>
                    <a:pt x="0" y="12976"/>
                  </a:lnTo>
                  <a:lnTo>
                    <a:pt x="0" y="13304"/>
                  </a:lnTo>
                  <a:lnTo>
                    <a:pt x="12" y="13633"/>
                  </a:lnTo>
                  <a:lnTo>
                    <a:pt x="35" y="13973"/>
                  </a:lnTo>
                  <a:lnTo>
                    <a:pt x="59" y="14302"/>
                  </a:lnTo>
                  <a:lnTo>
                    <a:pt x="94" y="14619"/>
                  </a:lnTo>
                  <a:lnTo>
                    <a:pt x="141" y="14947"/>
                  </a:lnTo>
                  <a:lnTo>
                    <a:pt x="200" y="15264"/>
                  </a:lnTo>
                  <a:lnTo>
                    <a:pt x="258" y="15581"/>
                  </a:lnTo>
                  <a:lnTo>
                    <a:pt x="329" y="15897"/>
                  </a:lnTo>
                  <a:lnTo>
                    <a:pt x="399" y="16214"/>
                  </a:lnTo>
                  <a:lnTo>
                    <a:pt x="481" y="16519"/>
                  </a:lnTo>
                  <a:lnTo>
                    <a:pt x="575" y="16824"/>
                  </a:lnTo>
                  <a:lnTo>
                    <a:pt x="681" y="17129"/>
                  </a:lnTo>
                  <a:lnTo>
                    <a:pt x="786" y="17434"/>
                  </a:lnTo>
                  <a:lnTo>
                    <a:pt x="892" y="17728"/>
                  </a:lnTo>
                  <a:lnTo>
                    <a:pt x="1009" y="18021"/>
                  </a:lnTo>
                  <a:lnTo>
                    <a:pt x="1138" y="18302"/>
                  </a:lnTo>
                  <a:lnTo>
                    <a:pt x="1279" y="18596"/>
                  </a:lnTo>
                  <a:lnTo>
                    <a:pt x="1408" y="18877"/>
                  </a:lnTo>
                  <a:lnTo>
                    <a:pt x="1561" y="19147"/>
                  </a:lnTo>
                  <a:lnTo>
                    <a:pt x="1713" y="19429"/>
                  </a:lnTo>
                  <a:lnTo>
                    <a:pt x="1877" y="19699"/>
                  </a:lnTo>
                  <a:lnTo>
                    <a:pt x="2042" y="19957"/>
                  </a:lnTo>
                  <a:lnTo>
                    <a:pt x="2206" y="20215"/>
                  </a:lnTo>
                  <a:lnTo>
                    <a:pt x="2382" y="20473"/>
                  </a:lnTo>
                  <a:lnTo>
                    <a:pt x="2569" y="20731"/>
                  </a:lnTo>
                  <a:lnTo>
                    <a:pt x="2757" y="20977"/>
                  </a:lnTo>
                  <a:lnTo>
                    <a:pt x="2957" y="21224"/>
                  </a:lnTo>
                  <a:lnTo>
                    <a:pt x="3156" y="21458"/>
                  </a:lnTo>
                  <a:lnTo>
                    <a:pt x="3367" y="21693"/>
                  </a:lnTo>
                  <a:lnTo>
                    <a:pt x="3578" y="21916"/>
                  </a:lnTo>
                  <a:lnTo>
                    <a:pt x="3790" y="22139"/>
                  </a:lnTo>
                  <a:lnTo>
                    <a:pt x="4013" y="22362"/>
                  </a:lnTo>
                  <a:lnTo>
                    <a:pt x="4247" y="22573"/>
                  </a:lnTo>
                  <a:lnTo>
                    <a:pt x="4470" y="22772"/>
                  </a:lnTo>
                  <a:lnTo>
                    <a:pt x="4716" y="22972"/>
                  </a:lnTo>
                  <a:lnTo>
                    <a:pt x="4951" y="23171"/>
                  </a:lnTo>
                  <a:lnTo>
                    <a:pt x="5198" y="23359"/>
                  </a:lnTo>
                  <a:lnTo>
                    <a:pt x="5456" y="23547"/>
                  </a:lnTo>
                  <a:lnTo>
                    <a:pt x="5714" y="23723"/>
                  </a:lnTo>
                  <a:lnTo>
                    <a:pt x="5972" y="23899"/>
                  </a:lnTo>
                  <a:lnTo>
                    <a:pt x="6242" y="24063"/>
                  </a:lnTo>
                  <a:lnTo>
                    <a:pt x="6512" y="24216"/>
                  </a:lnTo>
                  <a:lnTo>
                    <a:pt x="6781" y="24368"/>
                  </a:lnTo>
                  <a:lnTo>
                    <a:pt x="7063" y="24521"/>
                  </a:lnTo>
                  <a:lnTo>
                    <a:pt x="7345" y="24661"/>
                  </a:lnTo>
                  <a:lnTo>
                    <a:pt x="7626" y="24790"/>
                  </a:lnTo>
                  <a:lnTo>
                    <a:pt x="7919" y="24919"/>
                  </a:lnTo>
                  <a:lnTo>
                    <a:pt x="8201" y="25037"/>
                  </a:lnTo>
                  <a:lnTo>
                    <a:pt x="8506" y="25154"/>
                  </a:lnTo>
                  <a:lnTo>
                    <a:pt x="8799" y="25260"/>
                  </a:lnTo>
                  <a:lnTo>
                    <a:pt x="9104" y="25354"/>
                  </a:lnTo>
                  <a:lnTo>
                    <a:pt x="9409" y="25447"/>
                  </a:lnTo>
                  <a:lnTo>
                    <a:pt x="9714" y="25530"/>
                  </a:lnTo>
                  <a:lnTo>
                    <a:pt x="10031" y="25600"/>
                  </a:lnTo>
                  <a:lnTo>
                    <a:pt x="10348" y="25670"/>
                  </a:lnTo>
                  <a:lnTo>
                    <a:pt x="10665" y="25729"/>
                  </a:lnTo>
                  <a:lnTo>
                    <a:pt x="10982" y="25788"/>
                  </a:lnTo>
                  <a:lnTo>
                    <a:pt x="11310" y="25835"/>
                  </a:lnTo>
                  <a:lnTo>
                    <a:pt x="11639" y="25870"/>
                  </a:lnTo>
                  <a:lnTo>
                    <a:pt x="11967" y="25893"/>
                  </a:lnTo>
                  <a:lnTo>
                    <a:pt x="12296" y="25917"/>
                  </a:lnTo>
                  <a:lnTo>
                    <a:pt x="12624" y="25928"/>
                  </a:lnTo>
                  <a:lnTo>
                    <a:pt x="12964" y="25940"/>
                  </a:lnTo>
                  <a:lnTo>
                    <a:pt x="13293" y="25928"/>
                  </a:lnTo>
                  <a:lnTo>
                    <a:pt x="13633" y="25917"/>
                  </a:lnTo>
                  <a:lnTo>
                    <a:pt x="13962" y="25893"/>
                  </a:lnTo>
                  <a:lnTo>
                    <a:pt x="14290" y="25870"/>
                  </a:lnTo>
                  <a:lnTo>
                    <a:pt x="14607" y="25835"/>
                  </a:lnTo>
                  <a:lnTo>
                    <a:pt x="14935" y="25788"/>
                  </a:lnTo>
                  <a:lnTo>
                    <a:pt x="15252" y="25729"/>
                  </a:lnTo>
                  <a:lnTo>
                    <a:pt x="15569" y="25670"/>
                  </a:lnTo>
                  <a:lnTo>
                    <a:pt x="15886" y="25600"/>
                  </a:lnTo>
                  <a:lnTo>
                    <a:pt x="16202" y="25530"/>
                  </a:lnTo>
                  <a:lnTo>
                    <a:pt x="16507" y="25447"/>
                  </a:lnTo>
                  <a:lnTo>
                    <a:pt x="16812" y="25354"/>
                  </a:lnTo>
                  <a:lnTo>
                    <a:pt x="17117" y="25260"/>
                  </a:lnTo>
                  <a:lnTo>
                    <a:pt x="17423" y="25154"/>
                  </a:lnTo>
                  <a:lnTo>
                    <a:pt x="17716" y="25037"/>
                  </a:lnTo>
                  <a:lnTo>
                    <a:pt x="18009" y="24919"/>
                  </a:lnTo>
                  <a:lnTo>
                    <a:pt x="18291" y="24790"/>
                  </a:lnTo>
                  <a:lnTo>
                    <a:pt x="18584" y="24661"/>
                  </a:lnTo>
                  <a:lnTo>
                    <a:pt x="18866" y="24521"/>
                  </a:lnTo>
                  <a:lnTo>
                    <a:pt x="19135" y="24368"/>
                  </a:lnTo>
                  <a:lnTo>
                    <a:pt x="19417" y="24216"/>
                  </a:lnTo>
                  <a:lnTo>
                    <a:pt x="19687" y="24063"/>
                  </a:lnTo>
                  <a:lnTo>
                    <a:pt x="19945" y="23899"/>
                  </a:lnTo>
                  <a:lnTo>
                    <a:pt x="20215" y="23723"/>
                  </a:lnTo>
                  <a:lnTo>
                    <a:pt x="20461" y="23547"/>
                  </a:lnTo>
                  <a:lnTo>
                    <a:pt x="20719" y="23359"/>
                  </a:lnTo>
                  <a:lnTo>
                    <a:pt x="20966" y="23171"/>
                  </a:lnTo>
                  <a:lnTo>
                    <a:pt x="21212" y="22972"/>
                  </a:lnTo>
                  <a:lnTo>
                    <a:pt x="21447" y="22772"/>
                  </a:lnTo>
                  <a:lnTo>
                    <a:pt x="21681" y="22573"/>
                  </a:lnTo>
                  <a:lnTo>
                    <a:pt x="21904" y="22362"/>
                  </a:lnTo>
                  <a:lnTo>
                    <a:pt x="22127" y="22139"/>
                  </a:lnTo>
                  <a:lnTo>
                    <a:pt x="22350" y="21916"/>
                  </a:lnTo>
                  <a:lnTo>
                    <a:pt x="22561" y="21693"/>
                  </a:lnTo>
                  <a:lnTo>
                    <a:pt x="22761" y="21458"/>
                  </a:lnTo>
                  <a:lnTo>
                    <a:pt x="22960" y="21224"/>
                  </a:lnTo>
                  <a:lnTo>
                    <a:pt x="23160" y="20977"/>
                  </a:lnTo>
                  <a:lnTo>
                    <a:pt x="23347" y="20731"/>
                  </a:lnTo>
                  <a:lnTo>
                    <a:pt x="23535" y="20473"/>
                  </a:lnTo>
                  <a:lnTo>
                    <a:pt x="23711" y="20215"/>
                  </a:lnTo>
                  <a:lnTo>
                    <a:pt x="23887" y="19957"/>
                  </a:lnTo>
                  <a:lnTo>
                    <a:pt x="24051" y="19699"/>
                  </a:lnTo>
                  <a:lnTo>
                    <a:pt x="24204" y="19429"/>
                  </a:lnTo>
                  <a:lnTo>
                    <a:pt x="24356" y="19147"/>
                  </a:lnTo>
                  <a:lnTo>
                    <a:pt x="24509" y="18877"/>
                  </a:lnTo>
                  <a:lnTo>
                    <a:pt x="24650" y="18596"/>
                  </a:lnTo>
                  <a:lnTo>
                    <a:pt x="24779" y="18302"/>
                  </a:lnTo>
                  <a:lnTo>
                    <a:pt x="24908" y="18021"/>
                  </a:lnTo>
                  <a:lnTo>
                    <a:pt x="25025" y="17728"/>
                  </a:lnTo>
                  <a:lnTo>
                    <a:pt x="25142" y="17434"/>
                  </a:lnTo>
                  <a:lnTo>
                    <a:pt x="25248" y="17129"/>
                  </a:lnTo>
                  <a:lnTo>
                    <a:pt x="25342" y="16824"/>
                  </a:lnTo>
                  <a:lnTo>
                    <a:pt x="25436" y="16519"/>
                  </a:lnTo>
                  <a:lnTo>
                    <a:pt x="25518" y="16214"/>
                  </a:lnTo>
                  <a:lnTo>
                    <a:pt x="25588" y="15897"/>
                  </a:lnTo>
                  <a:lnTo>
                    <a:pt x="25659" y="15581"/>
                  </a:lnTo>
                  <a:lnTo>
                    <a:pt x="25729" y="15264"/>
                  </a:lnTo>
                  <a:lnTo>
                    <a:pt x="25776" y="14947"/>
                  </a:lnTo>
                  <a:lnTo>
                    <a:pt x="25823" y="14619"/>
                  </a:lnTo>
                  <a:lnTo>
                    <a:pt x="25858" y="14302"/>
                  </a:lnTo>
                  <a:lnTo>
                    <a:pt x="25893" y="13973"/>
                  </a:lnTo>
                  <a:lnTo>
                    <a:pt x="25905" y="13633"/>
                  </a:lnTo>
                  <a:lnTo>
                    <a:pt x="25917" y="13304"/>
                  </a:lnTo>
                  <a:lnTo>
                    <a:pt x="25928" y="12976"/>
                  </a:lnTo>
                  <a:lnTo>
                    <a:pt x="25917" y="12636"/>
                  </a:lnTo>
                  <a:lnTo>
                    <a:pt x="25905" y="12307"/>
                  </a:lnTo>
                  <a:lnTo>
                    <a:pt x="25893" y="11979"/>
                  </a:lnTo>
                  <a:lnTo>
                    <a:pt x="25858" y="11650"/>
                  </a:lnTo>
                  <a:lnTo>
                    <a:pt x="25823" y="11322"/>
                  </a:lnTo>
                  <a:lnTo>
                    <a:pt x="25776" y="10993"/>
                  </a:lnTo>
                  <a:lnTo>
                    <a:pt x="25729" y="10676"/>
                  </a:lnTo>
                  <a:lnTo>
                    <a:pt x="25659" y="10360"/>
                  </a:lnTo>
                  <a:lnTo>
                    <a:pt x="25588" y="10043"/>
                  </a:lnTo>
                  <a:lnTo>
                    <a:pt x="25518" y="9726"/>
                  </a:lnTo>
                  <a:lnTo>
                    <a:pt x="25436" y="9421"/>
                  </a:lnTo>
                  <a:lnTo>
                    <a:pt x="25342" y="9116"/>
                  </a:lnTo>
                  <a:lnTo>
                    <a:pt x="25248" y="8811"/>
                  </a:lnTo>
                  <a:lnTo>
                    <a:pt x="25142" y="8518"/>
                  </a:lnTo>
                  <a:lnTo>
                    <a:pt x="25025" y="8213"/>
                  </a:lnTo>
                  <a:lnTo>
                    <a:pt x="24908" y="7919"/>
                  </a:lnTo>
                  <a:lnTo>
                    <a:pt x="24779" y="7638"/>
                  </a:lnTo>
                  <a:lnTo>
                    <a:pt x="24650" y="7345"/>
                  </a:lnTo>
                  <a:lnTo>
                    <a:pt x="24509" y="7075"/>
                  </a:lnTo>
                  <a:lnTo>
                    <a:pt x="24356" y="6793"/>
                  </a:lnTo>
                  <a:lnTo>
                    <a:pt x="24204" y="6523"/>
                  </a:lnTo>
                  <a:lnTo>
                    <a:pt x="24051" y="6253"/>
                  </a:lnTo>
                  <a:lnTo>
                    <a:pt x="23887" y="5984"/>
                  </a:lnTo>
                  <a:lnTo>
                    <a:pt x="23711" y="5725"/>
                  </a:lnTo>
                  <a:lnTo>
                    <a:pt x="23535" y="5467"/>
                  </a:lnTo>
                  <a:lnTo>
                    <a:pt x="23347" y="5209"/>
                  </a:lnTo>
                  <a:lnTo>
                    <a:pt x="23160" y="4963"/>
                  </a:lnTo>
                  <a:lnTo>
                    <a:pt x="22960" y="4728"/>
                  </a:lnTo>
                  <a:lnTo>
                    <a:pt x="22761" y="4482"/>
                  </a:lnTo>
                  <a:lnTo>
                    <a:pt x="22561" y="4259"/>
                  </a:lnTo>
                  <a:lnTo>
                    <a:pt x="22350" y="4024"/>
                  </a:lnTo>
                  <a:lnTo>
                    <a:pt x="22127" y="3801"/>
                  </a:lnTo>
                  <a:lnTo>
                    <a:pt x="21904" y="3590"/>
                  </a:lnTo>
                  <a:lnTo>
                    <a:pt x="21681" y="3379"/>
                  </a:lnTo>
                  <a:lnTo>
                    <a:pt x="21447" y="3168"/>
                  </a:lnTo>
                  <a:lnTo>
                    <a:pt x="21212" y="2968"/>
                  </a:lnTo>
                  <a:lnTo>
                    <a:pt x="20966" y="2769"/>
                  </a:lnTo>
                  <a:lnTo>
                    <a:pt x="20719" y="2581"/>
                  </a:lnTo>
                  <a:lnTo>
                    <a:pt x="20461" y="2393"/>
                  </a:lnTo>
                  <a:lnTo>
                    <a:pt x="20215" y="2218"/>
                  </a:lnTo>
                  <a:lnTo>
                    <a:pt x="19945" y="2053"/>
                  </a:lnTo>
                  <a:lnTo>
                    <a:pt x="19687" y="1877"/>
                  </a:lnTo>
                  <a:lnTo>
                    <a:pt x="19417" y="1725"/>
                  </a:lnTo>
                  <a:lnTo>
                    <a:pt x="19135" y="1572"/>
                  </a:lnTo>
                  <a:lnTo>
                    <a:pt x="18866" y="1420"/>
                  </a:lnTo>
                  <a:lnTo>
                    <a:pt x="18584" y="1279"/>
                  </a:lnTo>
                  <a:lnTo>
                    <a:pt x="18291" y="1150"/>
                  </a:lnTo>
                  <a:lnTo>
                    <a:pt x="18009" y="1021"/>
                  </a:lnTo>
                  <a:lnTo>
                    <a:pt x="17716" y="903"/>
                  </a:lnTo>
                  <a:lnTo>
                    <a:pt x="17423" y="798"/>
                  </a:lnTo>
                  <a:lnTo>
                    <a:pt x="17117" y="692"/>
                  </a:lnTo>
                  <a:lnTo>
                    <a:pt x="16812" y="587"/>
                  </a:lnTo>
                  <a:lnTo>
                    <a:pt x="16507" y="493"/>
                  </a:lnTo>
                  <a:lnTo>
                    <a:pt x="16202" y="411"/>
                  </a:lnTo>
                  <a:lnTo>
                    <a:pt x="15886" y="340"/>
                  </a:lnTo>
                  <a:lnTo>
                    <a:pt x="15569" y="270"/>
                  </a:lnTo>
                  <a:lnTo>
                    <a:pt x="15252" y="211"/>
                  </a:lnTo>
                  <a:lnTo>
                    <a:pt x="14935" y="153"/>
                  </a:lnTo>
                  <a:lnTo>
                    <a:pt x="14607" y="106"/>
                  </a:lnTo>
                  <a:lnTo>
                    <a:pt x="14290" y="71"/>
                  </a:lnTo>
                  <a:lnTo>
                    <a:pt x="13962" y="47"/>
                  </a:lnTo>
                  <a:lnTo>
                    <a:pt x="13633" y="24"/>
                  </a:lnTo>
                  <a:lnTo>
                    <a:pt x="13293" y="12"/>
                  </a:lnTo>
                  <a:lnTo>
                    <a:pt x="129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6"/>
            <p:cNvSpPr/>
            <p:nvPr/>
          </p:nvSpPr>
          <p:spPr>
            <a:xfrm>
              <a:off x="5982960" y="2730759"/>
              <a:ext cx="128455" cy="49670"/>
            </a:xfrm>
            <a:custGeom>
              <a:rect b="b" l="l" r="r" t="t"/>
              <a:pathLst>
                <a:path extrusionOk="0" h="2559" w="6618">
                  <a:moveTo>
                    <a:pt x="2969" y="1"/>
                  </a:moveTo>
                  <a:lnTo>
                    <a:pt x="2758" y="12"/>
                  </a:lnTo>
                  <a:lnTo>
                    <a:pt x="2546" y="36"/>
                  </a:lnTo>
                  <a:lnTo>
                    <a:pt x="2347" y="71"/>
                  </a:lnTo>
                  <a:lnTo>
                    <a:pt x="2159" y="118"/>
                  </a:lnTo>
                  <a:lnTo>
                    <a:pt x="1971" y="177"/>
                  </a:lnTo>
                  <a:lnTo>
                    <a:pt x="1784" y="235"/>
                  </a:lnTo>
                  <a:lnTo>
                    <a:pt x="1608" y="306"/>
                  </a:lnTo>
                  <a:lnTo>
                    <a:pt x="1432" y="376"/>
                  </a:lnTo>
                  <a:lnTo>
                    <a:pt x="1279" y="458"/>
                  </a:lnTo>
                  <a:lnTo>
                    <a:pt x="1115" y="552"/>
                  </a:lnTo>
                  <a:lnTo>
                    <a:pt x="974" y="634"/>
                  </a:lnTo>
                  <a:lnTo>
                    <a:pt x="833" y="728"/>
                  </a:lnTo>
                  <a:lnTo>
                    <a:pt x="575" y="927"/>
                  </a:lnTo>
                  <a:lnTo>
                    <a:pt x="352" y="1127"/>
                  </a:lnTo>
                  <a:lnTo>
                    <a:pt x="165" y="1326"/>
                  </a:lnTo>
                  <a:lnTo>
                    <a:pt x="83" y="1444"/>
                  </a:lnTo>
                  <a:lnTo>
                    <a:pt x="24" y="1561"/>
                  </a:lnTo>
                  <a:lnTo>
                    <a:pt x="0" y="1690"/>
                  </a:lnTo>
                  <a:lnTo>
                    <a:pt x="0" y="1819"/>
                  </a:lnTo>
                  <a:lnTo>
                    <a:pt x="12" y="1948"/>
                  </a:lnTo>
                  <a:lnTo>
                    <a:pt x="59" y="2066"/>
                  </a:lnTo>
                  <a:lnTo>
                    <a:pt x="130" y="2183"/>
                  </a:lnTo>
                  <a:lnTo>
                    <a:pt x="176" y="2230"/>
                  </a:lnTo>
                  <a:lnTo>
                    <a:pt x="223" y="2277"/>
                  </a:lnTo>
                  <a:lnTo>
                    <a:pt x="341" y="2359"/>
                  </a:lnTo>
                  <a:lnTo>
                    <a:pt x="458" y="2417"/>
                  </a:lnTo>
                  <a:lnTo>
                    <a:pt x="587" y="2441"/>
                  </a:lnTo>
                  <a:lnTo>
                    <a:pt x="716" y="2441"/>
                  </a:lnTo>
                  <a:lnTo>
                    <a:pt x="845" y="2429"/>
                  </a:lnTo>
                  <a:lnTo>
                    <a:pt x="974" y="2382"/>
                  </a:lnTo>
                  <a:lnTo>
                    <a:pt x="1080" y="2312"/>
                  </a:lnTo>
                  <a:lnTo>
                    <a:pt x="1138" y="2265"/>
                  </a:lnTo>
                  <a:lnTo>
                    <a:pt x="1185" y="2218"/>
                  </a:lnTo>
                  <a:lnTo>
                    <a:pt x="1291" y="2112"/>
                  </a:lnTo>
                  <a:lnTo>
                    <a:pt x="1397" y="2019"/>
                  </a:lnTo>
                  <a:lnTo>
                    <a:pt x="1537" y="1901"/>
                  </a:lnTo>
                  <a:lnTo>
                    <a:pt x="1702" y="1784"/>
                  </a:lnTo>
                  <a:lnTo>
                    <a:pt x="1913" y="1667"/>
                  </a:lnTo>
                  <a:lnTo>
                    <a:pt x="2147" y="1549"/>
                  </a:lnTo>
                  <a:lnTo>
                    <a:pt x="2277" y="1502"/>
                  </a:lnTo>
                  <a:lnTo>
                    <a:pt x="2417" y="1455"/>
                  </a:lnTo>
                  <a:lnTo>
                    <a:pt x="2570" y="1420"/>
                  </a:lnTo>
                  <a:lnTo>
                    <a:pt x="2722" y="1397"/>
                  </a:lnTo>
                  <a:lnTo>
                    <a:pt x="2875" y="1373"/>
                  </a:lnTo>
                  <a:lnTo>
                    <a:pt x="3039" y="1362"/>
                  </a:lnTo>
                  <a:lnTo>
                    <a:pt x="3215" y="1362"/>
                  </a:lnTo>
                  <a:lnTo>
                    <a:pt x="3391" y="1373"/>
                  </a:lnTo>
                  <a:lnTo>
                    <a:pt x="3579" y="1397"/>
                  </a:lnTo>
                  <a:lnTo>
                    <a:pt x="3767" y="1444"/>
                  </a:lnTo>
                  <a:lnTo>
                    <a:pt x="3966" y="1491"/>
                  </a:lnTo>
                  <a:lnTo>
                    <a:pt x="4165" y="1561"/>
                  </a:lnTo>
                  <a:lnTo>
                    <a:pt x="4377" y="1655"/>
                  </a:lnTo>
                  <a:lnTo>
                    <a:pt x="4588" y="1760"/>
                  </a:lnTo>
                  <a:lnTo>
                    <a:pt x="4811" y="1890"/>
                  </a:lnTo>
                  <a:lnTo>
                    <a:pt x="5034" y="2030"/>
                  </a:lnTo>
                  <a:lnTo>
                    <a:pt x="5268" y="2206"/>
                  </a:lnTo>
                  <a:lnTo>
                    <a:pt x="5503" y="2394"/>
                  </a:lnTo>
                  <a:lnTo>
                    <a:pt x="5608" y="2464"/>
                  </a:lnTo>
                  <a:lnTo>
                    <a:pt x="5714" y="2511"/>
                  </a:lnTo>
                  <a:lnTo>
                    <a:pt x="5831" y="2547"/>
                  </a:lnTo>
                  <a:lnTo>
                    <a:pt x="5949" y="2558"/>
                  </a:lnTo>
                  <a:lnTo>
                    <a:pt x="6019" y="2558"/>
                  </a:lnTo>
                  <a:lnTo>
                    <a:pt x="6090" y="2547"/>
                  </a:lnTo>
                  <a:lnTo>
                    <a:pt x="6160" y="2523"/>
                  </a:lnTo>
                  <a:lnTo>
                    <a:pt x="6219" y="2500"/>
                  </a:lnTo>
                  <a:lnTo>
                    <a:pt x="6289" y="2464"/>
                  </a:lnTo>
                  <a:lnTo>
                    <a:pt x="6348" y="2429"/>
                  </a:lnTo>
                  <a:lnTo>
                    <a:pt x="6406" y="2371"/>
                  </a:lnTo>
                  <a:lnTo>
                    <a:pt x="6453" y="2324"/>
                  </a:lnTo>
                  <a:lnTo>
                    <a:pt x="6500" y="2265"/>
                  </a:lnTo>
                  <a:lnTo>
                    <a:pt x="6535" y="2206"/>
                  </a:lnTo>
                  <a:lnTo>
                    <a:pt x="6594" y="2089"/>
                  </a:lnTo>
                  <a:lnTo>
                    <a:pt x="6617" y="1960"/>
                  </a:lnTo>
                  <a:lnTo>
                    <a:pt x="6617" y="1831"/>
                  </a:lnTo>
                  <a:lnTo>
                    <a:pt x="6594" y="1702"/>
                  </a:lnTo>
                  <a:lnTo>
                    <a:pt x="6547" y="1573"/>
                  </a:lnTo>
                  <a:lnTo>
                    <a:pt x="6477" y="1467"/>
                  </a:lnTo>
                  <a:lnTo>
                    <a:pt x="6383" y="1362"/>
                  </a:lnTo>
                  <a:lnTo>
                    <a:pt x="6125" y="1150"/>
                  </a:lnTo>
                  <a:lnTo>
                    <a:pt x="5855" y="951"/>
                  </a:lnTo>
                  <a:lnTo>
                    <a:pt x="5597" y="775"/>
                  </a:lnTo>
                  <a:lnTo>
                    <a:pt x="5339" y="622"/>
                  </a:lnTo>
                  <a:lnTo>
                    <a:pt x="5081" y="482"/>
                  </a:lnTo>
                  <a:lnTo>
                    <a:pt x="4834" y="364"/>
                  </a:lnTo>
                  <a:lnTo>
                    <a:pt x="4588" y="270"/>
                  </a:lnTo>
                  <a:lnTo>
                    <a:pt x="4341" y="188"/>
                  </a:lnTo>
                  <a:lnTo>
                    <a:pt x="4107" y="118"/>
                  </a:lnTo>
                  <a:lnTo>
                    <a:pt x="3872" y="71"/>
                  </a:lnTo>
                  <a:lnTo>
                    <a:pt x="3637" y="36"/>
                  </a:lnTo>
                  <a:lnTo>
                    <a:pt x="3415" y="12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6"/>
            <p:cNvSpPr/>
            <p:nvPr/>
          </p:nvSpPr>
          <p:spPr>
            <a:xfrm>
              <a:off x="6164462" y="2730759"/>
              <a:ext cx="128669" cy="49670"/>
            </a:xfrm>
            <a:custGeom>
              <a:rect b="b" l="l" r="r" t="t"/>
              <a:pathLst>
                <a:path extrusionOk="0" h="2559" w="6629">
                  <a:moveTo>
                    <a:pt x="3438" y="1"/>
                  </a:moveTo>
                  <a:lnTo>
                    <a:pt x="3215" y="12"/>
                  </a:lnTo>
                  <a:lnTo>
                    <a:pt x="2992" y="36"/>
                  </a:lnTo>
                  <a:lnTo>
                    <a:pt x="2757" y="71"/>
                  </a:lnTo>
                  <a:lnTo>
                    <a:pt x="2523" y="118"/>
                  </a:lnTo>
                  <a:lnTo>
                    <a:pt x="2276" y="188"/>
                  </a:lnTo>
                  <a:lnTo>
                    <a:pt x="2041" y="270"/>
                  </a:lnTo>
                  <a:lnTo>
                    <a:pt x="1783" y="364"/>
                  </a:lnTo>
                  <a:lnTo>
                    <a:pt x="1537" y="482"/>
                  </a:lnTo>
                  <a:lnTo>
                    <a:pt x="1279" y="622"/>
                  </a:lnTo>
                  <a:lnTo>
                    <a:pt x="1021" y="775"/>
                  </a:lnTo>
                  <a:lnTo>
                    <a:pt x="763" y="951"/>
                  </a:lnTo>
                  <a:lnTo>
                    <a:pt x="505" y="1150"/>
                  </a:lnTo>
                  <a:lnTo>
                    <a:pt x="235" y="1362"/>
                  </a:lnTo>
                  <a:lnTo>
                    <a:pt x="141" y="1467"/>
                  </a:lnTo>
                  <a:lnTo>
                    <a:pt x="70" y="1573"/>
                  </a:lnTo>
                  <a:lnTo>
                    <a:pt x="24" y="1702"/>
                  </a:lnTo>
                  <a:lnTo>
                    <a:pt x="0" y="1831"/>
                  </a:lnTo>
                  <a:lnTo>
                    <a:pt x="12" y="1960"/>
                  </a:lnTo>
                  <a:lnTo>
                    <a:pt x="35" y="2089"/>
                  </a:lnTo>
                  <a:lnTo>
                    <a:pt x="82" y="2206"/>
                  </a:lnTo>
                  <a:lnTo>
                    <a:pt x="117" y="2265"/>
                  </a:lnTo>
                  <a:lnTo>
                    <a:pt x="164" y="2324"/>
                  </a:lnTo>
                  <a:lnTo>
                    <a:pt x="223" y="2371"/>
                  </a:lnTo>
                  <a:lnTo>
                    <a:pt x="270" y="2429"/>
                  </a:lnTo>
                  <a:lnTo>
                    <a:pt x="340" y="2464"/>
                  </a:lnTo>
                  <a:lnTo>
                    <a:pt x="399" y="2500"/>
                  </a:lnTo>
                  <a:lnTo>
                    <a:pt x="469" y="2523"/>
                  </a:lnTo>
                  <a:lnTo>
                    <a:pt x="540" y="2547"/>
                  </a:lnTo>
                  <a:lnTo>
                    <a:pt x="610" y="2558"/>
                  </a:lnTo>
                  <a:lnTo>
                    <a:pt x="681" y="2558"/>
                  </a:lnTo>
                  <a:lnTo>
                    <a:pt x="798" y="2547"/>
                  </a:lnTo>
                  <a:lnTo>
                    <a:pt x="915" y="2511"/>
                  </a:lnTo>
                  <a:lnTo>
                    <a:pt x="1021" y="2464"/>
                  </a:lnTo>
                  <a:lnTo>
                    <a:pt x="1115" y="2394"/>
                  </a:lnTo>
                  <a:lnTo>
                    <a:pt x="1349" y="2206"/>
                  </a:lnTo>
                  <a:lnTo>
                    <a:pt x="1572" y="2042"/>
                  </a:lnTo>
                  <a:lnTo>
                    <a:pt x="1795" y="1901"/>
                  </a:lnTo>
                  <a:lnTo>
                    <a:pt x="2006" y="1772"/>
                  </a:lnTo>
                  <a:lnTo>
                    <a:pt x="2217" y="1667"/>
                  </a:lnTo>
                  <a:lnTo>
                    <a:pt x="2417" y="1573"/>
                  </a:lnTo>
                  <a:lnTo>
                    <a:pt x="2616" y="1502"/>
                  </a:lnTo>
                  <a:lnTo>
                    <a:pt x="2804" y="1444"/>
                  </a:lnTo>
                  <a:lnTo>
                    <a:pt x="2992" y="1409"/>
                  </a:lnTo>
                  <a:lnTo>
                    <a:pt x="3180" y="1373"/>
                  </a:lnTo>
                  <a:lnTo>
                    <a:pt x="3355" y="1362"/>
                  </a:lnTo>
                  <a:lnTo>
                    <a:pt x="3684" y="1362"/>
                  </a:lnTo>
                  <a:lnTo>
                    <a:pt x="3837" y="1373"/>
                  </a:lnTo>
                  <a:lnTo>
                    <a:pt x="3989" y="1409"/>
                  </a:lnTo>
                  <a:lnTo>
                    <a:pt x="4130" y="1432"/>
                  </a:lnTo>
                  <a:lnTo>
                    <a:pt x="4271" y="1479"/>
                  </a:lnTo>
                  <a:lnTo>
                    <a:pt x="4400" y="1526"/>
                  </a:lnTo>
                  <a:lnTo>
                    <a:pt x="4646" y="1631"/>
                  </a:lnTo>
                  <a:lnTo>
                    <a:pt x="4857" y="1737"/>
                  </a:lnTo>
                  <a:lnTo>
                    <a:pt x="5033" y="1866"/>
                  </a:lnTo>
                  <a:lnTo>
                    <a:pt x="5186" y="1972"/>
                  </a:lnTo>
                  <a:lnTo>
                    <a:pt x="5303" y="2077"/>
                  </a:lnTo>
                  <a:lnTo>
                    <a:pt x="5444" y="2218"/>
                  </a:lnTo>
                  <a:lnTo>
                    <a:pt x="5538" y="2312"/>
                  </a:lnTo>
                  <a:lnTo>
                    <a:pt x="5655" y="2382"/>
                  </a:lnTo>
                  <a:lnTo>
                    <a:pt x="5772" y="2429"/>
                  </a:lnTo>
                  <a:lnTo>
                    <a:pt x="5901" y="2441"/>
                  </a:lnTo>
                  <a:lnTo>
                    <a:pt x="6030" y="2441"/>
                  </a:lnTo>
                  <a:lnTo>
                    <a:pt x="6160" y="2417"/>
                  </a:lnTo>
                  <a:lnTo>
                    <a:pt x="6289" y="2359"/>
                  </a:lnTo>
                  <a:lnTo>
                    <a:pt x="6394" y="2277"/>
                  </a:lnTo>
                  <a:lnTo>
                    <a:pt x="6488" y="2183"/>
                  </a:lnTo>
                  <a:lnTo>
                    <a:pt x="6558" y="2066"/>
                  </a:lnTo>
                  <a:lnTo>
                    <a:pt x="6605" y="1948"/>
                  </a:lnTo>
                  <a:lnTo>
                    <a:pt x="6629" y="1819"/>
                  </a:lnTo>
                  <a:lnTo>
                    <a:pt x="6629" y="1690"/>
                  </a:lnTo>
                  <a:lnTo>
                    <a:pt x="6594" y="1561"/>
                  </a:lnTo>
                  <a:lnTo>
                    <a:pt x="6547" y="1444"/>
                  </a:lnTo>
                  <a:lnTo>
                    <a:pt x="6465" y="1326"/>
                  </a:lnTo>
                  <a:lnTo>
                    <a:pt x="6277" y="1127"/>
                  </a:lnTo>
                  <a:lnTo>
                    <a:pt x="6054" y="927"/>
                  </a:lnTo>
                  <a:lnTo>
                    <a:pt x="5796" y="728"/>
                  </a:lnTo>
                  <a:lnTo>
                    <a:pt x="5655" y="634"/>
                  </a:lnTo>
                  <a:lnTo>
                    <a:pt x="5503" y="552"/>
                  </a:lnTo>
                  <a:lnTo>
                    <a:pt x="5350" y="458"/>
                  </a:lnTo>
                  <a:lnTo>
                    <a:pt x="5186" y="376"/>
                  </a:lnTo>
                  <a:lnTo>
                    <a:pt x="5021" y="306"/>
                  </a:lnTo>
                  <a:lnTo>
                    <a:pt x="4845" y="235"/>
                  </a:lnTo>
                  <a:lnTo>
                    <a:pt x="4658" y="177"/>
                  </a:lnTo>
                  <a:lnTo>
                    <a:pt x="4470" y="118"/>
                  </a:lnTo>
                  <a:lnTo>
                    <a:pt x="4271" y="71"/>
                  </a:lnTo>
                  <a:lnTo>
                    <a:pt x="4071" y="36"/>
                  </a:lnTo>
                  <a:lnTo>
                    <a:pt x="3860" y="12"/>
                  </a:lnTo>
                  <a:lnTo>
                    <a:pt x="3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36"/>
            <p:cNvSpPr/>
            <p:nvPr/>
          </p:nvSpPr>
          <p:spPr>
            <a:xfrm>
              <a:off x="6025312" y="2818433"/>
              <a:ext cx="221604" cy="88840"/>
            </a:xfrm>
            <a:custGeom>
              <a:rect b="b" l="l" r="r" t="t"/>
              <a:pathLst>
                <a:path extrusionOk="0" h="4577" w="11417">
                  <a:moveTo>
                    <a:pt x="1" y="1"/>
                  </a:moveTo>
                  <a:lnTo>
                    <a:pt x="48" y="212"/>
                  </a:lnTo>
                  <a:lnTo>
                    <a:pt x="118" y="458"/>
                  </a:lnTo>
                  <a:lnTo>
                    <a:pt x="235" y="775"/>
                  </a:lnTo>
                  <a:lnTo>
                    <a:pt x="388" y="1139"/>
                  </a:lnTo>
                  <a:lnTo>
                    <a:pt x="470" y="1350"/>
                  </a:lnTo>
                  <a:lnTo>
                    <a:pt x="576" y="1561"/>
                  </a:lnTo>
                  <a:lnTo>
                    <a:pt x="705" y="1772"/>
                  </a:lnTo>
                  <a:lnTo>
                    <a:pt x="834" y="1995"/>
                  </a:lnTo>
                  <a:lnTo>
                    <a:pt x="974" y="2218"/>
                  </a:lnTo>
                  <a:lnTo>
                    <a:pt x="1139" y="2441"/>
                  </a:lnTo>
                  <a:lnTo>
                    <a:pt x="1303" y="2640"/>
                  </a:lnTo>
                  <a:lnTo>
                    <a:pt x="1479" y="2840"/>
                  </a:lnTo>
                  <a:lnTo>
                    <a:pt x="1667" y="3039"/>
                  </a:lnTo>
                  <a:lnTo>
                    <a:pt x="1866" y="3227"/>
                  </a:lnTo>
                  <a:lnTo>
                    <a:pt x="2089" y="3415"/>
                  </a:lnTo>
                  <a:lnTo>
                    <a:pt x="2324" y="3591"/>
                  </a:lnTo>
                  <a:lnTo>
                    <a:pt x="2570" y="3755"/>
                  </a:lnTo>
                  <a:lnTo>
                    <a:pt x="2840" y="3919"/>
                  </a:lnTo>
                  <a:lnTo>
                    <a:pt x="3121" y="4060"/>
                  </a:lnTo>
                  <a:lnTo>
                    <a:pt x="3415" y="4189"/>
                  </a:lnTo>
                  <a:lnTo>
                    <a:pt x="3732" y="4295"/>
                  </a:lnTo>
                  <a:lnTo>
                    <a:pt x="4072" y="4388"/>
                  </a:lnTo>
                  <a:lnTo>
                    <a:pt x="4424" y="4471"/>
                  </a:lnTo>
                  <a:lnTo>
                    <a:pt x="4799" y="4529"/>
                  </a:lnTo>
                  <a:lnTo>
                    <a:pt x="5186" y="4564"/>
                  </a:lnTo>
                  <a:lnTo>
                    <a:pt x="5597" y="4576"/>
                  </a:lnTo>
                  <a:lnTo>
                    <a:pt x="5855" y="4564"/>
                  </a:lnTo>
                  <a:lnTo>
                    <a:pt x="6101" y="4553"/>
                  </a:lnTo>
                  <a:lnTo>
                    <a:pt x="6348" y="4529"/>
                  </a:lnTo>
                  <a:lnTo>
                    <a:pt x="6582" y="4506"/>
                  </a:lnTo>
                  <a:lnTo>
                    <a:pt x="6805" y="4459"/>
                  </a:lnTo>
                  <a:lnTo>
                    <a:pt x="7028" y="4412"/>
                  </a:lnTo>
                  <a:lnTo>
                    <a:pt x="7239" y="4365"/>
                  </a:lnTo>
                  <a:lnTo>
                    <a:pt x="7451" y="4306"/>
                  </a:lnTo>
                  <a:lnTo>
                    <a:pt x="7650" y="4236"/>
                  </a:lnTo>
                  <a:lnTo>
                    <a:pt x="7850" y="4166"/>
                  </a:lnTo>
                  <a:lnTo>
                    <a:pt x="8037" y="4083"/>
                  </a:lnTo>
                  <a:lnTo>
                    <a:pt x="8213" y="4001"/>
                  </a:lnTo>
                  <a:lnTo>
                    <a:pt x="8389" y="3919"/>
                  </a:lnTo>
                  <a:lnTo>
                    <a:pt x="8565" y="3825"/>
                  </a:lnTo>
                  <a:lnTo>
                    <a:pt x="8882" y="3614"/>
                  </a:lnTo>
                  <a:lnTo>
                    <a:pt x="9058" y="3485"/>
                  </a:lnTo>
                  <a:lnTo>
                    <a:pt x="9234" y="3356"/>
                  </a:lnTo>
                  <a:lnTo>
                    <a:pt x="9398" y="3227"/>
                  </a:lnTo>
                  <a:lnTo>
                    <a:pt x="9562" y="3086"/>
                  </a:lnTo>
                  <a:lnTo>
                    <a:pt x="9715" y="2934"/>
                  </a:lnTo>
                  <a:lnTo>
                    <a:pt x="9856" y="2793"/>
                  </a:lnTo>
                  <a:lnTo>
                    <a:pt x="10114" y="2488"/>
                  </a:lnTo>
                  <a:lnTo>
                    <a:pt x="10349" y="2195"/>
                  </a:lnTo>
                  <a:lnTo>
                    <a:pt x="10560" y="1889"/>
                  </a:lnTo>
                  <a:lnTo>
                    <a:pt x="10736" y="1596"/>
                  </a:lnTo>
                  <a:lnTo>
                    <a:pt x="10900" y="1315"/>
                  </a:lnTo>
                  <a:lnTo>
                    <a:pt x="11029" y="1045"/>
                  </a:lnTo>
                  <a:lnTo>
                    <a:pt x="11146" y="798"/>
                  </a:lnTo>
                  <a:lnTo>
                    <a:pt x="11228" y="575"/>
                  </a:lnTo>
                  <a:lnTo>
                    <a:pt x="11299" y="376"/>
                  </a:lnTo>
                  <a:lnTo>
                    <a:pt x="11393" y="106"/>
                  </a:lnTo>
                  <a:lnTo>
                    <a:pt x="1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6"/>
            <p:cNvSpPr/>
            <p:nvPr/>
          </p:nvSpPr>
          <p:spPr>
            <a:xfrm>
              <a:off x="6047401" y="2847587"/>
              <a:ext cx="150311" cy="59686"/>
            </a:xfrm>
            <a:custGeom>
              <a:rect b="b" l="l" r="r" t="t"/>
              <a:pathLst>
                <a:path extrusionOk="0" h="3075" w="7744">
                  <a:moveTo>
                    <a:pt x="3380" y="0"/>
                  </a:moveTo>
                  <a:lnTo>
                    <a:pt x="3075" y="12"/>
                  </a:lnTo>
                  <a:lnTo>
                    <a:pt x="2770" y="35"/>
                  </a:lnTo>
                  <a:lnTo>
                    <a:pt x="2464" y="71"/>
                  </a:lnTo>
                  <a:lnTo>
                    <a:pt x="2159" y="118"/>
                  </a:lnTo>
                  <a:lnTo>
                    <a:pt x="1866" y="176"/>
                  </a:lnTo>
                  <a:lnTo>
                    <a:pt x="1561" y="258"/>
                  </a:lnTo>
                  <a:lnTo>
                    <a:pt x="1268" y="352"/>
                  </a:lnTo>
                  <a:lnTo>
                    <a:pt x="974" y="446"/>
                  </a:lnTo>
                  <a:lnTo>
                    <a:pt x="728" y="552"/>
                  </a:lnTo>
                  <a:lnTo>
                    <a:pt x="482" y="669"/>
                  </a:lnTo>
                  <a:lnTo>
                    <a:pt x="235" y="798"/>
                  </a:lnTo>
                  <a:lnTo>
                    <a:pt x="1" y="939"/>
                  </a:lnTo>
                  <a:lnTo>
                    <a:pt x="165" y="1138"/>
                  </a:lnTo>
                  <a:lnTo>
                    <a:pt x="341" y="1338"/>
                  </a:lnTo>
                  <a:lnTo>
                    <a:pt x="529" y="1537"/>
                  </a:lnTo>
                  <a:lnTo>
                    <a:pt x="728" y="1725"/>
                  </a:lnTo>
                  <a:lnTo>
                    <a:pt x="951" y="1913"/>
                  </a:lnTo>
                  <a:lnTo>
                    <a:pt x="1186" y="2089"/>
                  </a:lnTo>
                  <a:lnTo>
                    <a:pt x="1432" y="2253"/>
                  </a:lnTo>
                  <a:lnTo>
                    <a:pt x="1702" y="2417"/>
                  </a:lnTo>
                  <a:lnTo>
                    <a:pt x="1983" y="2558"/>
                  </a:lnTo>
                  <a:lnTo>
                    <a:pt x="2277" y="2687"/>
                  </a:lnTo>
                  <a:lnTo>
                    <a:pt x="2594" y="2793"/>
                  </a:lnTo>
                  <a:lnTo>
                    <a:pt x="2934" y="2886"/>
                  </a:lnTo>
                  <a:lnTo>
                    <a:pt x="3286" y="2969"/>
                  </a:lnTo>
                  <a:lnTo>
                    <a:pt x="3661" y="3027"/>
                  </a:lnTo>
                  <a:lnTo>
                    <a:pt x="4048" y="3062"/>
                  </a:lnTo>
                  <a:lnTo>
                    <a:pt x="4459" y="3074"/>
                  </a:lnTo>
                  <a:lnTo>
                    <a:pt x="4717" y="3062"/>
                  </a:lnTo>
                  <a:lnTo>
                    <a:pt x="4963" y="3051"/>
                  </a:lnTo>
                  <a:lnTo>
                    <a:pt x="5210" y="3027"/>
                  </a:lnTo>
                  <a:lnTo>
                    <a:pt x="5444" y="3004"/>
                  </a:lnTo>
                  <a:lnTo>
                    <a:pt x="5667" y="2957"/>
                  </a:lnTo>
                  <a:lnTo>
                    <a:pt x="5890" y="2910"/>
                  </a:lnTo>
                  <a:lnTo>
                    <a:pt x="6101" y="2863"/>
                  </a:lnTo>
                  <a:lnTo>
                    <a:pt x="6313" y="2804"/>
                  </a:lnTo>
                  <a:lnTo>
                    <a:pt x="6512" y="2734"/>
                  </a:lnTo>
                  <a:lnTo>
                    <a:pt x="6712" y="2664"/>
                  </a:lnTo>
                  <a:lnTo>
                    <a:pt x="6899" y="2581"/>
                  </a:lnTo>
                  <a:lnTo>
                    <a:pt x="7075" y="2499"/>
                  </a:lnTo>
                  <a:lnTo>
                    <a:pt x="7251" y="2417"/>
                  </a:lnTo>
                  <a:lnTo>
                    <a:pt x="7427" y="2323"/>
                  </a:lnTo>
                  <a:lnTo>
                    <a:pt x="7744" y="2112"/>
                  </a:lnTo>
                  <a:lnTo>
                    <a:pt x="7545" y="1866"/>
                  </a:lnTo>
                  <a:lnTo>
                    <a:pt x="7333" y="1619"/>
                  </a:lnTo>
                  <a:lnTo>
                    <a:pt x="7099" y="1396"/>
                  </a:lnTo>
                  <a:lnTo>
                    <a:pt x="6852" y="1174"/>
                  </a:lnTo>
                  <a:lnTo>
                    <a:pt x="6594" y="986"/>
                  </a:lnTo>
                  <a:lnTo>
                    <a:pt x="6336" y="798"/>
                  </a:lnTo>
                  <a:lnTo>
                    <a:pt x="6055" y="634"/>
                  </a:lnTo>
                  <a:lnTo>
                    <a:pt x="5761" y="493"/>
                  </a:lnTo>
                  <a:lnTo>
                    <a:pt x="5480" y="376"/>
                  </a:lnTo>
                  <a:lnTo>
                    <a:pt x="5186" y="270"/>
                  </a:lnTo>
                  <a:lnTo>
                    <a:pt x="4893" y="188"/>
                  </a:lnTo>
                  <a:lnTo>
                    <a:pt x="4600" y="118"/>
                  </a:lnTo>
                  <a:lnTo>
                    <a:pt x="4295" y="71"/>
                  </a:lnTo>
                  <a:lnTo>
                    <a:pt x="4001" y="24"/>
                  </a:lnTo>
                  <a:lnTo>
                    <a:pt x="3696" y="12"/>
                  </a:lnTo>
                  <a:lnTo>
                    <a:pt x="3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6"/>
            <p:cNvSpPr/>
            <p:nvPr/>
          </p:nvSpPr>
          <p:spPr>
            <a:xfrm>
              <a:off x="7524191" y="2309464"/>
              <a:ext cx="503515" cy="503515"/>
            </a:xfrm>
            <a:custGeom>
              <a:rect b="b" l="l" r="r" t="t"/>
              <a:pathLst>
                <a:path extrusionOk="0" h="25941" w="25941">
                  <a:moveTo>
                    <a:pt x="12976" y="1"/>
                  </a:moveTo>
                  <a:lnTo>
                    <a:pt x="12636" y="13"/>
                  </a:lnTo>
                  <a:lnTo>
                    <a:pt x="12308" y="24"/>
                  </a:lnTo>
                  <a:lnTo>
                    <a:pt x="11979" y="48"/>
                  </a:lnTo>
                  <a:lnTo>
                    <a:pt x="11651" y="71"/>
                  </a:lnTo>
                  <a:lnTo>
                    <a:pt x="11322" y="107"/>
                  </a:lnTo>
                  <a:lnTo>
                    <a:pt x="10994" y="153"/>
                  </a:lnTo>
                  <a:lnTo>
                    <a:pt x="10677" y="212"/>
                  </a:lnTo>
                  <a:lnTo>
                    <a:pt x="10360" y="271"/>
                  </a:lnTo>
                  <a:lnTo>
                    <a:pt x="10043" y="341"/>
                  </a:lnTo>
                  <a:lnTo>
                    <a:pt x="9726" y="412"/>
                  </a:lnTo>
                  <a:lnTo>
                    <a:pt x="9421" y="494"/>
                  </a:lnTo>
                  <a:lnTo>
                    <a:pt x="9116" y="588"/>
                  </a:lnTo>
                  <a:lnTo>
                    <a:pt x="8811" y="681"/>
                  </a:lnTo>
                  <a:lnTo>
                    <a:pt x="8518" y="787"/>
                  </a:lnTo>
                  <a:lnTo>
                    <a:pt x="8213" y="904"/>
                  </a:lnTo>
                  <a:lnTo>
                    <a:pt x="7920" y="1022"/>
                  </a:lnTo>
                  <a:lnTo>
                    <a:pt x="7638" y="1151"/>
                  </a:lnTo>
                  <a:lnTo>
                    <a:pt x="7345" y="1280"/>
                  </a:lnTo>
                  <a:lnTo>
                    <a:pt x="7063" y="1421"/>
                  </a:lnTo>
                  <a:lnTo>
                    <a:pt x="6793" y="1573"/>
                  </a:lnTo>
                  <a:lnTo>
                    <a:pt x="6512" y="1726"/>
                  </a:lnTo>
                  <a:lnTo>
                    <a:pt x="6254" y="1878"/>
                  </a:lnTo>
                  <a:lnTo>
                    <a:pt x="5984" y="2042"/>
                  </a:lnTo>
                  <a:lnTo>
                    <a:pt x="5726" y="2218"/>
                  </a:lnTo>
                  <a:lnTo>
                    <a:pt x="5468" y="2394"/>
                  </a:lnTo>
                  <a:lnTo>
                    <a:pt x="5210" y="2582"/>
                  </a:lnTo>
                  <a:lnTo>
                    <a:pt x="4963" y="2770"/>
                  </a:lnTo>
                  <a:lnTo>
                    <a:pt x="4729" y="2969"/>
                  </a:lnTo>
                  <a:lnTo>
                    <a:pt x="4482" y="3169"/>
                  </a:lnTo>
                  <a:lnTo>
                    <a:pt x="4247" y="3368"/>
                  </a:lnTo>
                  <a:lnTo>
                    <a:pt x="4025" y="3591"/>
                  </a:lnTo>
                  <a:lnTo>
                    <a:pt x="3802" y="3802"/>
                  </a:lnTo>
                  <a:lnTo>
                    <a:pt x="3590" y="4025"/>
                  </a:lnTo>
                  <a:lnTo>
                    <a:pt x="3379" y="4248"/>
                  </a:lnTo>
                  <a:lnTo>
                    <a:pt x="3168" y="4483"/>
                  </a:lnTo>
                  <a:lnTo>
                    <a:pt x="2969" y="4729"/>
                  </a:lnTo>
                  <a:lnTo>
                    <a:pt x="2769" y="4964"/>
                  </a:lnTo>
                  <a:lnTo>
                    <a:pt x="2582" y="5210"/>
                  </a:lnTo>
                  <a:lnTo>
                    <a:pt x="2394" y="5468"/>
                  </a:lnTo>
                  <a:lnTo>
                    <a:pt x="2218" y="5726"/>
                  </a:lnTo>
                  <a:lnTo>
                    <a:pt x="2054" y="5984"/>
                  </a:lnTo>
                  <a:lnTo>
                    <a:pt x="1878" y="6243"/>
                  </a:lnTo>
                  <a:lnTo>
                    <a:pt x="1725" y="6512"/>
                  </a:lnTo>
                  <a:lnTo>
                    <a:pt x="1573" y="6794"/>
                  </a:lnTo>
                  <a:lnTo>
                    <a:pt x="1420" y="7064"/>
                  </a:lnTo>
                  <a:lnTo>
                    <a:pt x="1279" y="7345"/>
                  </a:lnTo>
                  <a:lnTo>
                    <a:pt x="1150" y="7639"/>
                  </a:lnTo>
                  <a:lnTo>
                    <a:pt x="1021" y="7920"/>
                  </a:lnTo>
                  <a:lnTo>
                    <a:pt x="904" y="8214"/>
                  </a:lnTo>
                  <a:lnTo>
                    <a:pt x="786" y="8519"/>
                  </a:lnTo>
                  <a:lnTo>
                    <a:pt x="681" y="8812"/>
                  </a:lnTo>
                  <a:lnTo>
                    <a:pt x="587" y="9117"/>
                  </a:lnTo>
                  <a:lnTo>
                    <a:pt x="493" y="9422"/>
                  </a:lnTo>
                  <a:lnTo>
                    <a:pt x="411" y="9727"/>
                  </a:lnTo>
                  <a:lnTo>
                    <a:pt x="341" y="10044"/>
                  </a:lnTo>
                  <a:lnTo>
                    <a:pt x="270" y="10361"/>
                  </a:lnTo>
                  <a:lnTo>
                    <a:pt x="212" y="10677"/>
                  </a:lnTo>
                  <a:lnTo>
                    <a:pt x="153" y="10994"/>
                  </a:lnTo>
                  <a:lnTo>
                    <a:pt x="106" y="11323"/>
                  </a:lnTo>
                  <a:lnTo>
                    <a:pt x="71" y="11639"/>
                  </a:lnTo>
                  <a:lnTo>
                    <a:pt x="47" y="11968"/>
                  </a:lnTo>
                  <a:lnTo>
                    <a:pt x="24" y="12308"/>
                  </a:lnTo>
                  <a:lnTo>
                    <a:pt x="12" y="12637"/>
                  </a:lnTo>
                  <a:lnTo>
                    <a:pt x="0" y="12965"/>
                  </a:lnTo>
                  <a:lnTo>
                    <a:pt x="12" y="13305"/>
                  </a:lnTo>
                  <a:lnTo>
                    <a:pt x="24" y="13634"/>
                  </a:lnTo>
                  <a:lnTo>
                    <a:pt x="47" y="13974"/>
                  </a:lnTo>
                  <a:lnTo>
                    <a:pt x="71" y="14291"/>
                  </a:lnTo>
                  <a:lnTo>
                    <a:pt x="106" y="14619"/>
                  </a:lnTo>
                  <a:lnTo>
                    <a:pt x="153" y="14948"/>
                  </a:lnTo>
                  <a:lnTo>
                    <a:pt x="212" y="15265"/>
                  </a:lnTo>
                  <a:lnTo>
                    <a:pt x="270" y="15581"/>
                  </a:lnTo>
                  <a:lnTo>
                    <a:pt x="341" y="15898"/>
                  </a:lnTo>
                  <a:lnTo>
                    <a:pt x="411" y="16215"/>
                  </a:lnTo>
                  <a:lnTo>
                    <a:pt x="493" y="16520"/>
                  </a:lnTo>
                  <a:lnTo>
                    <a:pt x="587" y="16825"/>
                  </a:lnTo>
                  <a:lnTo>
                    <a:pt x="681" y="17130"/>
                  </a:lnTo>
                  <a:lnTo>
                    <a:pt x="786" y="17423"/>
                  </a:lnTo>
                  <a:lnTo>
                    <a:pt x="904" y="17728"/>
                  </a:lnTo>
                  <a:lnTo>
                    <a:pt x="1021" y="18022"/>
                  </a:lnTo>
                  <a:lnTo>
                    <a:pt x="1150" y="18303"/>
                  </a:lnTo>
                  <a:lnTo>
                    <a:pt x="1279" y="18597"/>
                  </a:lnTo>
                  <a:lnTo>
                    <a:pt x="1420" y="18878"/>
                  </a:lnTo>
                  <a:lnTo>
                    <a:pt x="1573" y="19148"/>
                  </a:lnTo>
                  <a:lnTo>
                    <a:pt x="1725" y="19430"/>
                  </a:lnTo>
                  <a:lnTo>
                    <a:pt x="1878" y="19699"/>
                  </a:lnTo>
                  <a:lnTo>
                    <a:pt x="2054" y="19958"/>
                  </a:lnTo>
                  <a:lnTo>
                    <a:pt x="2218" y="20216"/>
                  </a:lnTo>
                  <a:lnTo>
                    <a:pt x="2394" y="20474"/>
                  </a:lnTo>
                  <a:lnTo>
                    <a:pt x="2582" y="20732"/>
                  </a:lnTo>
                  <a:lnTo>
                    <a:pt x="2769" y="20978"/>
                  </a:lnTo>
                  <a:lnTo>
                    <a:pt x="2969" y="21213"/>
                  </a:lnTo>
                  <a:lnTo>
                    <a:pt x="3168" y="21459"/>
                  </a:lnTo>
                  <a:lnTo>
                    <a:pt x="3379" y="21694"/>
                  </a:lnTo>
                  <a:lnTo>
                    <a:pt x="3590" y="21917"/>
                  </a:lnTo>
                  <a:lnTo>
                    <a:pt x="3802" y="22140"/>
                  </a:lnTo>
                  <a:lnTo>
                    <a:pt x="4025" y="22351"/>
                  </a:lnTo>
                  <a:lnTo>
                    <a:pt x="4247" y="22574"/>
                  </a:lnTo>
                  <a:lnTo>
                    <a:pt x="4482" y="22773"/>
                  </a:lnTo>
                  <a:lnTo>
                    <a:pt x="4729" y="22973"/>
                  </a:lnTo>
                  <a:lnTo>
                    <a:pt x="4963" y="23172"/>
                  </a:lnTo>
                  <a:lnTo>
                    <a:pt x="5210" y="23360"/>
                  </a:lnTo>
                  <a:lnTo>
                    <a:pt x="5468" y="23548"/>
                  </a:lnTo>
                  <a:lnTo>
                    <a:pt x="5726" y="23724"/>
                  </a:lnTo>
                  <a:lnTo>
                    <a:pt x="5984" y="23900"/>
                  </a:lnTo>
                  <a:lnTo>
                    <a:pt x="6254" y="24064"/>
                  </a:lnTo>
                  <a:lnTo>
                    <a:pt x="6512" y="24216"/>
                  </a:lnTo>
                  <a:lnTo>
                    <a:pt x="6793" y="24369"/>
                  </a:lnTo>
                  <a:lnTo>
                    <a:pt x="7063" y="24521"/>
                  </a:lnTo>
                  <a:lnTo>
                    <a:pt x="7345" y="24662"/>
                  </a:lnTo>
                  <a:lnTo>
                    <a:pt x="7638" y="24791"/>
                  </a:lnTo>
                  <a:lnTo>
                    <a:pt x="7920" y="24920"/>
                  </a:lnTo>
                  <a:lnTo>
                    <a:pt x="8213" y="25038"/>
                  </a:lnTo>
                  <a:lnTo>
                    <a:pt x="8518" y="25155"/>
                  </a:lnTo>
                  <a:lnTo>
                    <a:pt x="8811" y="25261"/>
                  </a:lnTo>
                  <a:lnTo>
                    <a:pt x="9116" y="25354"/>
                  </a:lnTo>
                  <a:lnTo>
                    <a:pt x="9421" y="25448"/>
                  </a:lnTo>
                  <a:lnTo>
                    <a:pt x="9726" y="25530"/>
                  </a:lnTo>
                  <a:lnTo>
                    <a:pt x="10043" y="25601"/>
                  </a:lnTo>
                  <a:lnTo>
                    <a:pt x="10360" y="25671"/>
                  </a:lnTo>
                  <a:lnTo>
                    <a:pt x="10677" y="25730"/>
                  </a:lnTo>
                  <a:lnTo>
                    <a:pt x="10994" y="25788"/>
                  </a:lnTo>
                  <a:lnTo>
                    <a:pt x="11322" y="25835"/>
                  </a:lnTo>
                  <a:lnTo>
                    <a:pt x="11651" y="25871"/>
                  </a:lnTo>
                  <a:lnTo>
                    <a:pt x="11979" y="25894"/>
                  </a:lnTo>
                  <a:lnTo>
                    <a:pt x="12308" y="25918"/>
                  </a:lnTo>
                  <a:lnTo>
                    <a:pt x="12636" y="25929"/>
                  </a:lnTo>
                  <a:lnTo>
                    <a:pt x="12976" y="25941"/>
                  </a:lnTo>
                  <a:lnTo>
                    <a:pt x="13305" y="25929"/>
                  </a:lnTo>
                  <a:lnTo>
                    <a:pt x="13633" y="25918"/>
                  </a:lnTo>
                  <a:lnTo>
                    <a:pt x="13974" y="25894"/>
                  </a:lnTo>
                  <a:lnTo>
                    <a:pt x="14302" y="25871"/>
                  </a:lnTo>
                  <a:lnTo>
                    <a:pt x="14619" y="25835"/>
                  </a:lnTo>
                  <a:lnTo>
                    <a:pt x="14947" y="25788"/>
                  </a:lnTo>
                  <a:lnTo>
                    <a:pt x="15264" y="25730"/>
                  </a:lnTo>
                  <a:lnTo>
                    <a:pt x="15581" y="25671"/>
                  </a:lnTo>
                  <a:lnTo>
                    <a:pt x="15898" y="25601"/>
                  </a:lnTo>
                  <a:lnTo>
                    <a:pt x="16214" y="25530"/>
                  </a:lnTo>
                  <a:lnTo>
                    <a:pt x="16519" y="25448"/>
                  </a:lnTo>
                  <a:lnTo>
                    <a:pt x="16824" y="25354"/>
                  </a:lnTo>
                  <a:lnTo>
                    <a:pt x="17130" y="25261"/>
                  </a:lnTo>
                  <a:lnTo>
                    <a:pt x="17435" y="25155"/>
                  </a:lnTo>
                  <a:lnTo>
                    <a:pt x="17728" y="25038"/>
                  </a:lnTo>
                  <a:lnTo>
                    <a:pt x="18021" y="24920"/>
                  </a:lnTo>
                  <a:lnTo>
                    <a:pt x="18303" y="24791"/>
                  </a:lnTo>
                  <a:lnTo>
                    <a:pt x="18596" y="24662"/>
                  </a:lnTo>
                  <a:lnTo>
                    <a:pt x="18878" y="24521"/>
                  </a:lnTo>
                  <a:lnTo>
                    <a:pt x="19147" y="24369"/>
                  </a:lnTo>
                  <a:lnTo>
                    <a:pt x="19429" y="24216"/>
                  </a:lnTo>
                  <a:lnTo>
                    <a:pt x="19699" y="24064"/>
                  </a:lnTo>
                  <a:lnTo>
                    <a:pt x="19957" y="23900"/>
                  </a:lnTo>
                  <a:lnTo>
                    <a:pt x="20215" y="23724"/>
                  </a:lnTo>
                  <a:lnTo>
                    <a:pt x="20473" y="23548"/>
                  </a:lnTo>
                  <a:lnTo>
                    <a:pt x="20731" y="23360"/>
                  </a:lnTo>
                  <a:lnTo>
                    <a:pt x="20978" y="23172"/>
                  </a:lnTo>
                  <a:lnTo>
                    <a:pt x="21224" y="22973"/>
                  </a:lnTo>
                  <a:lnTo>
                    <a:pt x="21459" y="22773"/>
                  </a:lnTo>
                  <a:lnTo>
                    <a:pt x="21693" y="22574"/>
                  </a:lnTo>
                  <a:lnTo>
                    <a:pt x="21916" y="22351"/>
                  </a:lnTo>
                  <a:lnTo>
                    <a:pt x="22139" y="22140"/>
                  </a:lnTo>
                  <a:lnTo>
                    <a:pt x="22362" y="21917"/>
                  </a:lnTo>
                  <a:lnTo>
                    <a:pt x="22573" y="21694"/>
                  </a:lnTo>
                  <a:lnTo>
                    <a:pt x="22773" y="21459"/>
                  </a:lnTo>
                  <a:lnTo>
                    <a:pt x="22972" y="21213"/>
                  </a:lnTo>
                  <a:lnTo>
                    <a:pt x="23172" y="20978"/>
                  </a:lnTo>
                  <a:lnTo>
                    <a:pt x="23359" y="20732"/>
                  </a:lnTo>
                  <a:lnTo>
                    <a:pt x="23547" y="20474"/>
                  </a:lnTo>
                  <a:lnTo>
                    <a:pt x="23723" y="20216"/>
                  </a:lnTo>
                  <a:lnTo>
                    <a:pt x="23899" y="19958"/>
                  </a:lnTo>
                  <a:lnTo>
                    <a:pt x="24063" y="19699"/>
                  </a:lnTo>
                  <a:lnTo>
                    <a:pt x="24216" y="19430"/>
                  </a:lnTo>
                  <a:lnTo>
                    <a:pt x="24368" y="19148"/>
                  </a:lnTo>
                  <a:lnTo>
                    <a:pt x="24521" y="18878"/>
                  </a:lnTo>
                  <a:lnTo>
                    <a:pt x="24662" y="18597"/>
                  </a:lnTo>
                  <a:lnTo>
                    <a:pt x="24791" y="18303"/>
                  </a:lnTo>
                  <a:lnTo>
                    <a:pt x="24920" y="18022"/>
                  </a:lnTo>
                  <a:lnTo>
                    <a:pt x="25037" y="17728"/>
                  </a:lnTo>
                  <a:lnTo>
                    <a:pt x="25154" y="17423"/>
                  </a:lnTo>
                  <a:lnTo>
                    <a:pt x="25260" y="17130"/>
                  </a:lnTo>
                  <a:lnTo>
                    <a:pt x="25354" y="16825"/>
                  </a:lnTo>
                  <a:lnTo>
                    <a:pt x="25448" y="16520"/>
                  </a:lnTo>
                  <a:lnTo>
                    <a:pt x="25530" y="16215"/>
                  </a:lnTo>
                  <a:lnTo>
                    <a:pt x="25600" y="15898"/>
                  </a:lnTo>
                  <a:lnTo>
                    <a:pt x="25671" y="15581"/>
                  </a:lnTo>
                  <a:lnTo>
                    <a:pt x="25729" y="15265"/>
                  </a:lnTo>
                  <a:lnTo>
                    <a:pt x="25788" y="14948"/>
                  </a:lnTo>
                  <a:lnTo>
                    <a:pt x="25835" y="14619"/>
                  </a:lnTo>
                  <a:lnTo>
                    <a:pt x="25870" y="14291"/>
                  </a:lnTo>
                  <a:lnTo>
                    <a:pt x="25894" y="13974"/>
                  </a:lnTo>
                  <a:lnTo>
                    <a:pt x="25917" y="13634"/>
                  </a:lnTo>
                  <a:lnTo>
                    <a:pt x="25929" y="13305"/>
                  </a:lnTo>
                  <a:lnTo>
                    <a:pt x="25940" y="12965"/>
                  </a:lnTo>
                  <a:lnTo>
                    <a:pt x="25929" y="12637"/>
                  </a:lnTo>
                  <a:lnTo>
                    <a:pt x="25917" y="12308"/>
                  </a:lnTo>
                  <a:lnTo>
                    <a:pt x="25894" y="11968"/>
                  </a:lnTo>
                  <a:lnTo>
                    <a:pt x="25870" y="11639"/>
                  </a:lnTo>
                  <a:lnTo>
                    <a:pt x="25835" y="11323"/>
                  </a:lnTo>
                  <a:lnTo>
                    <a:pt x="25788" y="10994"/>
                  </a:lnTo>
                  <a:lnTo>
                    <a:pt x="25729" y="10677"/>
                  </a:lnTo>
                  <a:lnTo>
                    <a:pt x="25671" y="10361"/>
                  </a:lnTo>
                  <a:lnTo>
                    <a:pt x="25600" y="10044"/>
                  </a:lnTo>
                  <a:lnTo>
                    <a:pt x="25530" y="9727"/>
                  </a:lnTo>
                  <a:lnTo>
                    <a:pt x="25448" y="9422"/>
                  </a:lnTo>
                  <a:lnTo>
                    <a:pt x="25354" y="9117"/>
                  </a:lnTo>
                  <a:lnTo>
                    <a:pt x="25260" y="8812"/>
                  </a:lnTo>
                  <a:lnTo>
                    <a:pt x="25154" y="8519"/>
                  </a:lnTo>
                  <a:lnTo>
                    <a:pt x="25037" y="8214"/>
                  </a:lnTo>
                  <a:lnTo>
                    <a:pt x="24920" y="7920"/>
                  </a:lnTo>
                  <a:lnTo>
                    <a:pt x="24791" y="7639"/>
                  </a:lnTo>
                  <a:lnTo>
                    <a:pt x="24662" y="7345"/>
                  </a:lnTo>
                  <a:lnTo>
                    <a:pt x="24521" y="7064"/>
                  </a:lnTo>
                  <a:lnTo>
                    <a:pt x="24368" y="6794"/>
                  </a:lnTo>
                  <a:lnTo>
                    <a:pt x="24216" y="6512"/>
                  </a:lnTo>
                  <a:lnTo>
                    <a:pt x="24063" y="6243"/>
                  </a:lnTo>
                  <a:lnTo>
                    <a:pt x="23899" y="5984"/>
                  </a:lnTo>
                  <a:lnTo>
                    <a:pt x="23723" y="5726"/>
                  </a:lnTo>
                  <a:lnTo>
                    <a:pt x="23547" y="5468"/>
                  </a:lnTo>
                  <a:lnTo>
                    <a:pt x="23359" y="5210"/>
                  </a:lnTo>
                  <a:lnTo>
                    <a:pt x="23172" y="4964"/>
                  </a:lnTo>
                  <a:lnTo>
                    <a:pt x="22972" y="4729"/>
                  </a:lnTo>
                  <a:lnTo>
                    <a:pt x="22773" y="4483"/>
                  </a:lnTo>
                  <a:lnTo>
                    <a:pt x="22573" y="4248"/>
                  </a:lnTo>
                  <a:lnTo>
                    <a:pt x="22362" y="4025"/>
                  </a:lnTo>
                  <a:lnTo>
                    <a:pt x="22139" y="3802"/>
                  </a:lnTo>
                  <a:lnTo>
                    <a:pt x="21916" y="3591"/>
                  </a:lnTo>
                  <a:lnTo>
                    <a:pt x="21693" y="3368"/>
                  </a:lnTo>
                  <a:lnTo>
                    <a:pt x="21459" y="3169"/>
                  </a:lnTo>
                  <a:lnTo>
                    <a:pt x="21224" y="2969"/>
                  </a:lnTo>
                  <a:lnTo>
                    <a:pt x="20978" y="2770"/>
                  </a:lnTo>
                  <a:lnTo>
                    <a:pt x="20731" y="2582"/>
                  </a:lnTo>
                  <a:lnTo>
                    <a:pt x="20473" y="2394"/>
                  </a:lnTo>
                  <a:lnTo>
                    <a:pt x="20215" y="2218"/>
                  </a:lnTo>
                  <a:lnTo>
                    <a:pt x="19957" y="2042"/>
                  </a:lnTo>
                  <a:lnTo>
                    <a:pt x="19699" y="1878"/>
                  </a:lnTo>
                  <a:lnTo>
                    <a:pt x="19429" y="1726"/>
                  </a:lnTo>
                  <a:lnTo>
                    <a:pt x="19147" y="1573"/>
                  </a:lnTo>
                  <a:lnTo>
                    <a:pt x="18878" y="1421"/>
                  </a:lnTo>
                  <a:lnTo>
                    <a:pt x="18596" y="1280"/>
                  </a:lnTo>
                  <a:lnTo>
                    <a:pt x="18303" y="1151"/>
                  </a:lnTo>
                  <a:lnTo>
                    <a:pt x="18021" y="1022"/>
                  </a:lnTo>
                  <a:lnTo>
                    <a:pt x="17728" y="904"/>
                  </a:lnTo>
                  <a:lnTo>
                    <a:pt x="17435" y="787"/>
                  </a:lnTo>
                  <a:lnTo>
                    <a:pt x="17130" y="681"/>
                  </a:lnTo>
                  <a:lnTo>
                    <a:pt x="16824" y="588"/>
                  </a:lnTo>
                  <a:lnTo>
                    <a:pt x="16519" y="494"/>
                  </a:lnTo>
                  <a:lnTo>
                    <a:pt x="16214" y="412"/>
                  </a:lnTo>
                  <a:lnTo>
                    <a:pt x="15898" y="341"/>
                  </a:lnTo>
                  <a:lnTo>
                    <a:pt x="15581" y="271"/>
                  </a:lnTo>
                  <a:lnTo>
                    <a:pt x="15264" y="212"/>
                  </a:lnTo>
                  <a:lnTo>
                    <a:pt x="14947" y="153"/>
                  </a:lnTo>
                  <a:lnTo>
                    <a:pt x="14619" y="107"/>
                  </a:lnTo>
                  <a:lnTo>
                    <a:pt x="14302" y="71"/>
                  </a:lnTo>
                  <a:lnTo>
                    <a:pt x="13974" y="48"/>
                  </a:lnTo>
                  <a:lnTo>
                    <a:pt x="13633" y="24"/>
                  </a:lnTo>
                  <a:lnTo>
                    <a:pt x="13305" y="13"/>
                  </a:lnTo>
                  <a:lnTo>
                    <a:pt x="129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6"/>
            <p:cNvSpPr/>
            <p:nvPr/>
          </p:nvSpPr>
          <p:spPr>
            <a:xfrm>
              <a:off x="7665147" y="2566802"/>
              <a:ext cx="221604" cy="88607"/>
            </a:xfrm>
            <a:custGeom>
              <a:rect b="b" l="l" r="r" t="t"/>
              <a:pathLst>
                <a:path extrusionOk="0" h="4565" w="11417">
                  <a:moveTo>
                    <a:pt x="1" y="0"/>
                  </a:moveTo>
                  <a:lnTo>
                    <a:pt x="48" y="212"/>
                  </a:lnTo>
                  <a:lnTo>
                    <a:pt x="118" y="458"/>
                  </a:lnTo>
                  <a:lnTo>
                    <a:pt x="224" y="775"/>
                  </a:lnTo>
                  <a:lnTo>
                    <a:pt x="376" y="1138"/>
                  </a:lnTo>
                  <a:lnTo>
                    <a:pt x="470" y="1350"/>
                  </a:lnTo>
                  <a:lnTo>
                    <a:pt x="576" y="1549"/>
                  </a:lnTo>
                  <a:lnTo>
                    <a:pt x="693" y="1772"/>
                  </a:lnTo>
                  <a:lnTo>
                    <a:pt x="834" y="1995"/>
                  </a:lnTo>
                  <a:lnTo>
                    <a:pt x="974" y="2218"/>
                  </a:lnTo>
                  <a:lnTo>
                    <a:pt x="1139" y="2441"/>
                  </a:lnTo>
                  <a:lnTo>
                    <a:pt x="1303" y="2640"/>
                  </a:lnTo>
                  <a:lnTo>
                    <a:pt x="1479" y="2840"/>
                  </a:lnTo>
                  <a:lnTo>
                    <a:pt x="1667" y="3039"/>
                  </a:lnTo>
                  <a:lnTo>
                    <a:pt x="1866" y="3227"/>
                  </a:lnTo>
                  <a:lnTo>
                    <a:pt x="2089" y="3415"/>
                  </a:lnTo>
                  <a:lnTo>
                    <a:pt x="2324" y="3590"/>
                  </a:lnTo>
                  <a:lnTo>
                    <a:pt x="2570" y="3755"/>
                  </a:lnTo>
                  <a:lnTo>
                    <a:pt x="2840" y="3907"/>
                  </a:lnTo>
                  <a:lnTo>
                    <a:pt x="3121" y="4060"/>
                  </a:lnTo>
                  <a:lnTo>
                    <a:pt x="3415" y="4177"/>
                  </a:lnTo>
                  <a:lnTo>
                    <a:pt x="3732" y="4294"/>
                  </a:lnTo>
                  <a:lnTo>
                    <a:pt x="4072" y="4388"/>
                  </a:lnTo>
                  <a:lnTo>
                    <a:pt x="4424" y="4470"/>
                  </a:lnTo>
                  <a:lnTo>
                    <a:pt x="4799" y="4517"/>
                  </a:lnTo>
                  <a:lnTo>
                    <a:pt x="5186" y="4553"/>
                  </a:lnTo>
                  <a:lnTo>
                    <a:pt x="5597" y="4564"/>
                  </a:lnTo>
                  <a:lnTo>
                    <a:pt x="5855" y="4564"/>
                  </a:lnTo>
                  <a:lnTo>
                    <a:pt x="6101" y="4553"/>
                  </a:lnTo>
                  <a:lnTo>
                    <a:pt x="6348" y="4529"/>
                  </a:lnTo>
                  <a:lnTo>
                    <a:pt x="6582" y="4494"/>
                  </a:lnTo>
                  <a:lnTo>
                    <a:pt x="6805" y="4459"/>
                  </a:lnTo>
                  <a:lnTo>
                    <a:pt x="7028" y="4412"/>
                  </a:lnTo>
                  <a:lnTo>
                    <a:pt x="7239" y="4365"/>
                  </a:lnTo>
                  <a:lnTo>
                    <a:pt x="7451" y="4306"/>
                  </a:lnTo>
                  <a:lnTo>
                    <a:pt x="7650" y="4236"/>
                  </a:lnTo>
                  <a:lnTo>
                    <a:pt x="7838" y="4165"/>
                  </a:lnTo>
                  <a:lnTo>
                    <a:pt x="8037" y="4083"/>
                  </a:lnTo>
                  <a:lnTo>
                    <a:pt x="8213" y="4001"/>
                  </a:lnTo>
                  <a:lnTo>
                    <a:pt x="8389" y="3907"/>
                  </a:lnTo>
                  <a:lnTo>
                    <a:pt x="8554" y="3813"/>
                  </a:lnTo>
                  <a:lnTo>
                    <a:pt x="8882" y="3614"/>
                  </a:lnTo>
                  <a:lnTo>
                    <a:pt x="9058" y="3485"/>
                  </a:lnTo>
                  <a:lnTo>
                    <a:pt x="9234" y="3356"/>
                  </a:lnTo>
                  <a:lnTo>
                    <a:pt x="9398" y="3215"/>
                  </a:lnTo>
                  <a:lnTo>
                    <a:pt x="9562" y="3074"/>
                  </a:lnTo>
                  <a:lnTo>
                    <a:pt x="9715" y="2933"/>
                  </a:lnTo>
                  <a:lnTo>
                    <a:pt x="9856" y="2793"/>
                  </a:lnTo>
                  <a:lnTo>
                    <a:pt x="10114" y="2488"/>
                  </a:lnTo>
                  <a:lnTo>
                    <a:pt x="10349" y="2183"/>
                  </a:lnTo>
                  <a:lnTo>
                    <a:pt x="10560" y="1889"/>
                  </a:lnTo>
                  <a:lnTo>
                    <a:pt x="10736" y="1596"/>
                  </a:lnTo>
                  <a:lnTo>
                    <a:pt x="10900" y="1314"/>
                  </a:lnTo>
                  <a:lnTo>
                    <a:pt x="11029" y="1045"/>
                  </a:lnTo>
                  <a:lnTo>
                    <a:pt x="11135" y="798"/>
                  </a:lnTo>
                  <a:lnTo>
                    <a:pt x="11228" y="575"/>
                  </a:lnTo>
                  <a:lnTo>
                    <a:pt x="11299" y="376"/>
                  </a:lnTo>
                  <a:lnTo>
                    <a:pt x="11393" y="106"/>
                  </a:lnTo>
                  <a:lnTo>
                    <a:pt x="1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6"/>
            <p:cNvSpPr/>
            <p:nvPr/>
          </p:nvSpPr>
          <p:spPr>
            <a:xfrm>
              <a:off x="7687235" y="2595956"/>
              <a:ext cx="150311" cy="59453"/>
            </a:xfrm>
            <a:custGeom>
              <a:rect b="b" l="l" r="r" t="t"/>
              <a:pathLst>
                <a:path extrusionOk="0" h="3063" w="7744">
                  <a:moveTo>
                    <a:pt x="3380" y="0"/>
                  </a:moveTo>
                  <a:lnTo>
                    <a:pt x="3075" y="12"/>
                  </a:lnTo>
                  <a:lnTo>
                    <a:pt x="2770" y="24"/>
                  </a:lnTo>
                  <a:lnTo>
                    <a:pt x="2464" y="59"/>
                  </a:lnTo>
                  <a:lnTo>
                    <a:pt x="2159" y="117"/>
                  </a:lnTo>
                  <a:lnTo>
                    <a:pt x="1854" y="176"/>
                  </a:lnTo>
                  <a:lnTo>
                    <a:pt x="1561" y="258"/>
                  </a:lnTo>
                  <a:lnTo>
                    <a:pt x="1268" y="340"/>
                  </a:lnTo>
                  <a:lnTo>
                    <a:pt x="974" y="446"/>
                  </a:lnTo>
                  <a:lnTo>
                    <a:pt x="728" y="552"/>
                  </a:lnTo>
                  <a:lnTo>
                    <a:pt x="470" y="669"/>
                  </a:lnTo>
                  <a:lnTo>
                    <a:pt x="235" y="798"/>
                  </a:lnTo>
                  <a:lnTo>
                    <a:pt x="1" y="939"/>
                  </a:lnTo>
                  <a:lnTo>
                    <a:pt x="165" y="1138"/>
                  </a:lnTo>
                  <a:lnTo>
                    <a:pt x="341" y="1338"/>
                  </a:lnTo>
                  <a:lnTo>
                    <a:pt x="529" y="1537"/>
                  </a:lnTo>
                  <a:lnTo>
                    <a:pt x="728" y="1725"/>
                  </a:lnTo>
                  <a:lnTo>
                    <a:pt x="951" y="1913"/>
                  </a:lnTo>
                  <a:lnTo>
                    <a:pt x="1186" y="2088"/>
                  </a:lnTo>
                  <a:lnTo>
                    <a:pt x="1432" y="2253"/>
                  </a:lnTo>
                  <a:lnTo>
                    <a:pt x="1702" y="2405"/>
                  </a:lnTo>
                  <a:lnTo>
                    <a:pt x="1983" y="2558"/>
                  </a:lnTo>
                  <a:lnTo>
                    <a:pt x="2277" y="2675"/>
                  </a:lnTo>
                  <a:lnTo>
                    <a:pt x="2594" y="2792"/>
                  </a:lnTo>
                  <a:lnTo>
                    <a:pt x="2934" y="2886"/>
                  </a:lnTo>
                  <a:lnTo>
                    <a:pt x="3286" y="2968"/>
                  </a:lnTo>
                  <a:lnTo>
                    <a:pt x="3661" y="3015"/>
                  </a:lnTo>
                  <a:lnTo>
                    <a:pt x="4048" y="3051"/>
                  </a:lnTo>
                  <a:lnTo>
                    <a:pt x="4459" y="3062"/>
                  </a:lnTo>
                  <a:lnTo>
                    <a:pt x="4717" y="3062"/>
                  </a:lnTo>
                  <a:lnTo>
                    <a:pt x="4963" y="3051"/>
                  </a:lnTo>
                  <a:lnTo>
                    <a:pt x="5210" y="3027"/>
                  </a:lnTo>
                  <a:lnTo>
                    <a:pt x="5444" y="2992"/>
                  </a:lnTo>
                  <a:lnTo>
                    <a:pt x="5667" y="2957"/>
                  </a:lnTo>
                  <a:lnTo>
                    <a:pt x="5890" y="2910"/>
                  </a:lnTo>
                  <a:lnTo>
                    <a:pt x="6101" y="2863"/>
                  </a:lnTo>
                  <a:lnTo>
                    <a:pt x="6313" y="2804"/>
                  </a:lnTo>
                  <a:lnTo>
                    <a:pt x="6512" y="2734"/>
                  </a:lnTo>
                  <a:lnTo>
                    <a:pt x="6700" y="2663"/>
                  </a:lnTo>
                  <a:lnTo>
                    <a:pt x="6899" y="2581"/>
                  </a:lnTo>
                  <a:lnTo>
                    <a:pt x="7075" y="2499"/>
                  </a:lnTo>
                  <a:lnTo>
                    <a:pt x="7251" y="2405"/>
                  </a:lnTo>
                  <a:lnTo>
                    <a:pt x="7416" y="2311"/>
                  </a:lnTo>
                  <a:lnTo>
                    <a:pt x="7744" y="2112"/>
                  </a:lnTo>
                  <a:lnTo>
                    <a:pt x="7545" y="1866"/>
                  </a:lnTo>
                  <a:lnTo>
                    <a:pt x="7333" y="1619"/>
                  </a:lnTo>
                  <a:lnTo>
                    <a:pt x="7099" y="1385"/>
                  </a:lnTo>
                  <a:lnTo>
                    <a:pt x="6852" y="1173"/>
                  </a:lnTo>
                  <a:lnTo>
                    <a:pt x="6594" y="986"/>
                  </a:lnTo>
                  <a:lnTo>
                    <a:pt x="6324" y="798"/>
                  </a:lnTo>
                  <a:lnTo>
                    <a:pt x="6055" y="634"/>
                  </a:lnTo>
                  <a:lnTo>
                    <a:pt x="5761" y="493"/>
                  </a:lnTo>
                  <a:lnTo>
                    <a:pt x="5480" y="376"/>
                  </a:lnTo>
                  <a:lnTo>
                    <a:pt x="5186" y="270"/>
                  </a:lnTo>
                  <a:lnTo>
                    <a:pt x="4893" y="188"/>
                  </a:lnTo>
                  <a:lnTo>
                    <a:pt x="4600" y="117"/>
                  </a:lnTo>
                  <a:lnTo>
                    <a:pt x="4295" y="71"/>
                  </a:lnTo>
                  <a:lnTo>
                    <a:pt x="3990" y="24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36"/>
            <p:cNvSpPr/>
            <p:nvPr/>
          </p:nvSpPr>
          <p:spPr>
            <a:xfrm>
              <a:off x="7664914" y="2401021"/>
              <a:ext cx="84278" cy="82221"/>
            </a:xfrm>
            <a:custGeom>
              <a:rect b="b" l="l" r="r" t="t"/>
              <a:pathLst>
                <a:path extrusionOk="0" h="4236" w="4342">
                  <a:moveTo>
                    <a:pt x="670" y="0"/>
                  </a:moveTo>
                  <a:lnTo>
                    <a:pt x="541" y="12"/>
                  </a:lnTo>
                  <a:lnTo>
                    <a:pt x="412" y="59"/>
                  </a:lnTo>
                  <a:lnTo>
                    <a:pt x="294" y="118"/>
                  </a:lnTo>
                  <a:lnTo>
                    <a:pt x="189" y="212"/>
                  </a:lnTo>
                  <a:lnTo>
                    <a:pt x="107" y="317"/>
                  </a:lnTo>
                  <a:lnTo>
                    <a:pt x="48" y="434"/>
                  </a:lnTo>
                  <a:lnTo>
                    <a:pt x="13" y="563"/>
                  </a:lnTo>
                  <a:lnTo>
                    <a:pt x="1" y="693"/>
                  </a:lnTo>
                  <a:lnTo>
                    <a:pt x="13" y="822"/>
                  </a:lnTo>
                  <a:lnTo>
                    <a:pt x="60" y="939"/>
                  </a:lnTo>
                  <a:lnTo>
                    <a:pt x="118" y="1056"/>
                  </a:lnTo>
                  <a:lnTo>
                    <a:pt x="165" y="1115"/>
                  </a:lnTo>
                  <a:lnTo>
                    <a:pt x="212" y="1162"/>
                  </a:lnTo>
                  <a:lnTo>
                    <a:pt x="3192" y="4048"/>
                  </a:lnTo>
                  <a:lnTo>
                    <a:pt x="3298" y="4130"/>
                  </a:lnTo>
                  <a:lnTo>
                    <a:pt x="3415" y="4189"/>
                  </a:lnTo>
                  <a:lnTo>
                    <a:pt x="3544" y="4224"/>
                  </a:lnTo>
                  <a:lnTo>
                    <a:pt x="3661" y="4236"/>
                  </a:lnTo>
                  <a:lnTo>
                    <a:pt x="3802" y="4224"/>
                  </a:lnTo>
                  <a:lnTo>
                    <a:pt x="3931" y="4189"/>
                  </a:lnTo>
                  <a:lnTo>
                    <a:pt x="4049" y="4118"/>
                  </a:lnTo>
                  <a:lnTo>
                    <a:pt x="4107" y="4083"/>
                  </a:lnTo>
                  <a:lnTo>
                    <a:pt x="4154" y="4036"/>
                  </a:lnTo>
                  <a:lnTo>
                    <a:pt x="4236" y="3931"/>
                  </a:lnTo>
                  <a:lnTo>
                    <a:pt x="4295" y="3802"/>
                  </a:lnTo>
                  <a:lnTo>
                    <a:pt x="4330" y="3684"/>
                  </a:lnTo>
                  <a:lnTo>
                    <a:pt x="4342" y="3555"/>
                  </a:lnTo>
                  <a:lnTo>
                    <a:pt x="4330" y="3426"/>
                  </a:lnTo>
                  <a:lnTo>
                    <a:pt x="4295" y="3297"/>
                  </a:lnTo>
                  <a:lnTo>
                    <a:pt x="4225" y="3180"/>
                  </a:lnTo>
                  <a:lnTo>
                    <a:pt x="4189" y="3121"/>
                  </a:lnTo>
                  <a:lnTo>
                    <a:pt x="4142" y="3074"/>
                  </a:lnTo>
                  <a:lnTo>
                    <a:pt x="1151" y="188"/>
                  </a:lnTo>
                  <a:lnTo>
                    <a:pt x="1092" y="141"/>
                  </a:lnTo>
                  <a:lnTo>
                    <a:pt x="1045" y="106"/>
                  </a:lnTo>
                  <a:lnTo>
                    <a:pt x="928" y="47"/>
                  </a:lnTo>
                  <a:lnTo>
                    <a:pt x="799" y="12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36"/>
            <p:cNvSpPr/>
            <p:nvPr/>
          </p:nvSpPr>
          <p:spPr>
            <a:xfrm>
              <a:off x="7804297" y="2401021"/>
              <a:ext cx="84278" cy="82221"/>
            </a:xfrm>
            <a:custGeom>
              <a:rect b="b" l="l" r="r" t="t"/>
              <a:pathLst>
                <a:path extrusionOk="0" h="4236" w="4342">
                  <a:moveTo>
                    <a:pt x="3672" y="0"/>
                  </a:moveTo>
                  <a:lnTo>
                    <a:pt x="3543" y="12"/>
                  </a:lnTo>
                  <a:lnTo>
                    <a:pt x="3426" y="47"/>
                  </a:lnTo>
                  <a:lnTo>
                    <a:pt x="3309" y="106"/>
                  </a:lnTo>
                  <a:lnTo>
                    <a:pt x="3191" y="188"/>
                  </a:lnTo>
                  <a:lnTo>
                    <a:pt x="211" y="3074"/>
                  </a:lnTo>
                  <a:lnTo>
                    <a:pt x="164" y="3121"/>
                  </a:lnTo>
                  <a:lnTo>
                    <a:pt x="117" y="3180"/>
                  </a:lnTo>
                  <a:lnTo>
                    <a:pt x="59" y="3297"/>
                  </a:lnTo>
                  <a:lnTo>
                    <a:pt x="12" y="3426"/>
                  </a:lnTo>
                  <a:lnTo>
                    <a:pt x="0" y="3555"/>
                  </a:lnTo>
                  <a:lnTo>
                    <a:pt x="12" y="3684"/>
                  </a:lnTo>
                  <a:lnTo>
                    <a:pt x="47" y="3802"/>
                  </a:lnTo>
                  <a:lnTo>
                    <a:pt x="106" y="3931"/>
                  </a:lnTo>
                  <a:lnTo>
                    <a:pt x="188" y="4036"/>
                  </a:lnTo>
                  <a:lnTo>
                    <a:pt x="246" y="4083"/>
                  </a:lnTo>
                  <a:lnTo>
                    <a:pt x="293" y="4118"/>
                  </a:lnTo>
                  <a:lnTo>
                    <a:pt x="422" y="4189"/>
                  </a:lnTo>
                  <a:lnTo>
                    <a:pt x="552" y="4224"/>
                  </a:lnTo>
                  <a:lnTo>
                    <a:pt x="681" y="4236"/>
                  </a:lnTo>
                  <a:lnTo>
                    <a:pt x="810" y="4224"/>
                  </a:lnTo>
                  <a:lnTo>
                    <a:pt x="927" y="4189"/>
                  </a:lnTo>
                  <a:lnTo>
                    <a:pt x="1044" y="4130"/>
                  </a:lnTo>
                  <a:lnTo>
                    <a:pt x="1150" y="4048"/>
                  </a:lnTo>
                  <a:lnTo>
                    <a:pt x="4142" y="1162"/>
                  </a:lnTo>
                  <a:lnTo>
                    <a:pt x="4189" y="1115"/>
                  </a:lnTo>
                  <a:lnTo>
                    <a:pt x="4224" y="1056"/>
                  </a:lnTo>
                  <a:lnTo>
                    <a:pt x="4294" y="939"/>
                  </a:lnTo>
                  <a:lnTo>
                    <a:pt x="4329" y="822"/>
                  </a:lnTo>
                  <a:lnTo>
                    <a:pt x="4341" y="693"/>
                  </a:lnTo>
                  <a:lnTo>
                    <a:pt x="4329" y="563"/>
                  </a:lnTo>
                  <a:lnTo>
                    <a:pt x="4294" y="434"/>
                  </a:lnTo>
                  <a:lnTo>
                    <a:pt x="4235" y="317"/>
                  </a:lnTo>
                  <a:lnTo>
                    <a:pt x="4153" y="212"/>
                  </a:lnTo>
                  <a:lnTo>
                    <a:pt x="4106" y="165"/>
                  </a:lnTo>
                  <a:lnTo>
                    <a:pt x="4048" y="118"/>
                  </a:lnTo>
                  <a:lnTo>
                    <a:pt x="3930" y="59"/>
                  </a:lnTo>
                  <a:lnTo>
                    <a:pt x="3801" y="12"/>
                  </a:lnTo>
                  <a:lnTo>
                    <a:pt x="3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6"/>
            <p:cNvSpPr/>
            <p:nvPr/>
          </p:nvSpPr>
          <p:spPr>
            <a:xfrm>
              <a:off x="7655810" y="2470238"/>
              <a:ext cx="51262" cy="51262"/>
            </a:xfrm>
            <a:custGeom>
              <a:rect b="b" l="l" r="r" t="t"/>
              <a:pathLst>
                <a:path extrusionOk="0" h="2641" w="2641">
                  <a:moveTo>
                    <a:pt x="1186" y="1"/>
                  </a:moveTo>
                  <a:lnTo>
                    <a:pt x="1057" y="24"/>
                  </a:lnTo>
                  <a:lnTo>
                    <a:pt x="928" y="60"/>
                  </a:lnTo>
                  <a:lnTo>
                    <a:pt x="798" y="95"/>
                  </a:lnTo>
                  <a:lnTo>
                    <a:pt x="693" y="153"/>
                  </a:lnTo>
                  <a:lnTo>
                    <a:pt x="576" y="224"/>
                  </a:lnTo>
                  <a:lnTo>
                    <a:pt x="482" y="294"/>
                  </a:lnTo>
                  <a:lnTo>
                    <a:pt x="388" y="388"/>
                  </a:lnTo>
                  <a:lnTo>
                    <a:pt x="294" y="482"/>
                  </a:lnTo>
                  <a:lnTo>
                    <a:pt x="224" y="576"/>
                  </a:lnTo>
                  <a:lnTo>
                    <a:pt x="153" y="693"/>
                  </a:lnTo>
                  <a:lnTo>
                    <a:pt x="106" y="799"/>
                  </a:lnTo>
                  <a:lnTo>
                    <a:pt x="59" y="928"/>
                  </a:lnTo>
                  <a:lnTo>
                    <a:pt x="24" y="1057"/>
                  </a:lnTo>
                  <a:lnTo>
                    <a:pt x="1" y="1186"/>
                  </a:lnTo>
                  <a:lnTo>
                    <a:pt x="1" y="1315"/>
                  </a:lnTo>
                  <a:lnTo>
                    <a:pt x="1" y="1456"/>
                  </a:lnTo>
                  <a:lnTo>
                    <a:pt x="24" y="1585"/>
                  </a:lnTo>
                  <a:lnTo>
                    <a:pt x="59" y="1714"/>
                  </a:lnTo>
                  <a:lnTo>
                    <a:pt x="106" y="1831"/>
                  </a:lnTo>
                  <a:lnTo>
                    <a:pt x="153" y="1948"/>
                  </a:lnTo>
                  <a:lnTo>
                    <a:pt x="224" y="2054"/>
                  </a:lnTo>
                  <a:lnTo>
                    <a:pt x="294" y="2160"/>
                  </a:lnTo>
                  <a:lnTo>
                    <a:pt x="388" y="2254"/>
                  </a:lnTo>
                  <a:lnTo>
                    <a:pt x="482" y="2336"/>
                  </a:lnTo>
                  <a:lnTo>
                    <a:pt x="576" y="2418"/>
                  </a:lnTo>
                  <a:lnTo>
                    <a:pt x="693" y="2476"/>
                  </a:lnTo>
                  <a:lnTo>
                    <a:pt x="798" y="2535"/>
                  </a:lnTo>
                  <a:lnTo>
                    <a:pt x="928" y="2582"/>
                  </a:lnTo>
                  <a:lnTo>
                    <a:pt x="1057" y="2617"/>
                  </a:lnTo>
                  <a:lnTo>
                    <a:pt x="1186" y="2629"/>
                  </a:lnTo>
                  <a:lnTo>
                    <a:pt x="1315" y="2641"/>
                  </a:lnTo>
                  <a:lnTo>
                    <a:pt x="1455" y="2629"/>
                  </a:lnTo>
                  <a:lnTo>
                    <a:pt x="1585" y="2617"/>
                  </a:lnTo>
                  <a:lnTo>
                    <a:pt x="1714" y="2582"/>
                  </a:lnTo>
                  <a:lnTo>
                    <a:pt x="1831" y="2535"/>
                  </a:lnTo>
                  <a:lnTo>
                    <a:pt x="1948" y="2476"/>
                  </a:lnTo>
                  <a:lnTo>
                    <a:pt x="2054" y="2418"/>
                  </a:lnTo>
                  <a:lnTo>
                    <a:pt x="2159" y="2336"/>
                  </a:lnTo>
                  <a:lnTo>
                    <a:pt x="2253" y="2254"/>
                  </a:lnTo>
                  <a:lnTo>
                    <a:pt x="2335" y="2160"/>
                  </a:lnTo>
                  <a:lnTo>
                    <a:pt x="2418" y="2054"/>
                  </a:lnTo>
                  <a:lnTo>
                    <a:pt x="2476" y="1948"/>
                  </a:lnTo>
                  <a:lnTo>
                    <a:pt x="2535" y="1831"/>
                  </a:lnTo>
                  <a:lnTo>
                    <a:pt x="2582" y="1714"/>
                  </a:lnTo>
                  <a:lnTo>
                    <a:pt x="2617" y="1585"/>
                  </a:lnTo>
                  <a:lnTo>
                    <a:pt x="2629" y="1456"/>
                  </a:lnTo>
                  <a:lnTo>
                    <a:pt x="2640" y="1315"/>
                  </a:lnTo>
                  <a:lnTo>
                    <a:pt x="2629" y="1186"/>
                  </a:lnTo>
                  <a:lnTo>
                    <a:pt x="2617" y="1057"/>
                  </a:lnTo>
                  <a:lnTo>
                    <a:pt x="2582" y="928"/>
                  </a:lnTo>
                  <a:lnTo>
                    <a:pt x="2535" y="799"/>
                  </a:lnTo>
                  <a:lnTo>
                    <a:pt x="2476" y="693"/>
                  </a:lnTo>
                  <a:lnTo>
                    <a:pt x="2418" y="576"/>
                  </a:lnTo>
                  <a:lnTo>
                    <a:pt x="2335" y="482"/>
                  </a:lnTo>
                  <a:lnTo>
                    <a:pt x="2253" y="388"/>
                  </a:lnTo>
                  <a:lnTo>
                    <a:pt x="2159" y="294"/>
                  </a:lnTo>
                  <a:lnTo>
                    <a:pt x="2054" y="224"/>
                  </a:lnTo>
                  <a:lnTo>
                    <a:pt x="1948" y="153"/>
                  </a:lnTo>
                  <a:lnTo>
                    <a:pt x="1831" y="95"/>
                  </a:lnTo>
                  <a:lnTo>
                    <a:pt x="1714" y="60"/>
                  </a:lnTo>
                  <a:lnTo>
                    <a:pt x="1585" y="24"/>
                  </a:lnTo>
                  <a:lnTo>
                    <a:pt x="1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6"/>
            <p:cNvSpPr/>
            <p:nvPr/>
          </p:nvSpPr>
          <p:spPr>
            <a:xfrm>
              <a:off x="7846184" y="2470238"/>
              <a:ext cx="51262" cy="51262"/>
            </a:xfrm>
            <a:custGeom>
              <a:rect b="b" l="l" r="r" t="t"/>
              <a:pathLst>
                <a:path extrusionOk="0" h="2641" w="2641">
                  <a:moveTo>
                    <a:pt x="1186" y="1"/>
                  </a:moveTo>
                  <a:lnTo>
                    <a:pt x="1057" y="24"/>
                  </a:lnTo>
                  <a:lnTo>
                    <a:pt x="928" y="60"/>
                  </a:lnTo>
                  <a:lnTo>
                    <a:pt x="810" y="95"/>
                  </a:lnTo>
                  <a:lnTo>
                    <a:pt x="693" y="153"/>
                  </a:lnTo>
                  <a:lnTo>
                    <a:pt x="587" y="224"/>
                  </a:lnTo>
                  <a:lnTo>
                    <a:pt x="482" y="294"/>
                  </a:lnTo>
                  <a:lnTo>
                    <a:pt x="388" y="388"/>
                  </a:lnTo>
                  <a:lnTo>
                    <a:pt x="306" y="482"/>
                  </a:lnTo>
                  <a:lnTo>
                    <a:pt x="235" y="576"/>
                  </a:lnTo>
                  <a:lnTo>
                    <a:pt x="165" y="693"/>
                  </a:lnTo>
                  <a:lnTo>
                    <a:pt x="106" y="799"/>
                  </a:lnTo>
                  <a:lnTo>
                    <a:pt x="59" y="928"/>
                  </a:lnTo>
                  <a:lnTo>
                    <a:pt x="36" y="1057"/>
                  </a:lnTo>
                  <a:lnTo>
                    <a:pt x="13" y="1186"/>
                  </a:lnTo>
                  <a:lnTo>
                    <a:pt x="1" y="1315"/>
                  </a:lnTo>
                  <a:lnTo>
                    <a:pt x="13" y="1456"/>
                  </a:lnTo>
                  <a:lnTo>
                    <a:pt x="36" y="1585"/>
                  </a:lnTo>
                  <a:lnTo>
                    <a:pt x="59" y="1714"/>
                  </a:lnTo>
                  <a:lnTo>
                    <a:pt x="106" y="1831"/>
                  </a:lnTo>
                  <a:lnTo>
                    <a:pt x="165" y="1948"/>
                  </a:lnTo>
                  <a:lnTo>
                    <a:pt x="235" y="2054"/>
                  </a:lnTo>
                  <a:lnTo>
                    <a:pt x="306" y="2160"/>
                  </a:lnTo>
                  <a:lnTo>
                    <a:pt x="388" y="2254"/>
                  </a:lnTo>
                  <a:lnTo>
                    <a:pt x="482" y="2336"/>
                  </a:lnTo>
                  <a:lnTo>
                    <a:pt x="587" y="2418"/>
                  </a:lnTo>
                  <a:lnTo>
                    <a:pt x="693" y="2476"/>
                  </a:lnTo>
                  <a:lnTo>
                    <a:pt x="810" y="2535"/>
                  </a:lnTo>
                  <a:lnTo>
                    <a:pt x="928" y="2582"/>
                  </a:lnTo>
                  <a:lnTo>
                    <a:pt x="1057" y="2617"/>
                  </a:lnTo>
                  <a:lnTo>
                    <a:pt x="1186" y="2629"/>
                  </a:lnTo>
                  <a:lnTo>
                    <a:pt x="1327" y="2641"/>
                  </a:lnTo>
                  <a:lnTo>
                    <a:pt x="1456" y="2629"/>
                  </a:lnTo>
                  <a:lnTo>
                    <a:pt x="1596" y="2617"/>
                  </a:lnTo>
                  <a:lnTo>
                    <a:pt x="1714" y="2582"/>
                  </a:lnTo>
                  <a:lnTo>
                    <a:pt x="1843" y="2535"/>
                  </a:lnTo>
                  <a:lnTo>
                    <a:pt x="1960" y="2476"/>
                  </a:lnTo>
                  <a:lnTo>
                    <a:pt x="2066" y="2418"/>
                  </a:lnTo>
                  <a:lnTo>
                    <a:pt x="2171" y="2336"/>
                  </a:lnTo>
                  <a:lnTo>
                    <a:pt x="2265" y="2254"/>
                  </a:lnTo>
                  <a:lnTo>
                    <a:pt x="2347" y="2160"/>
                  </a:lnTo>
                  <a:lnTo>
                    <a:pt x="2418" y="2054"/>
                  </a:lnTo>
                  <a:lnTo>
                    <a:pt x="2488" y="1948"/>
                  </a:lnTo>
                  <a:lnTo>
                    <a:pt x="2547" y="1831"/>
                  </a:lnTo>
                  <a:lnTo>
                    <a:pt x="2582" y="1714"/>
                  </a:lnTo>
                  <a:lnTo>
                    <a:pt x="2617" y="1585"/>
                  </a:lnTo>
                  <a:lnTo>
                    <a:pt x="2641" y="1456"/>
                  </a:lnTo>
                  <a:lnTo>
                    <a:pt x="2641" y="1315"/>
                  </a:lnTo>
                  <a:lnTo>
                    <a:pt x="2641" y="1186"/>
                  </a:lnTo>
                  <a:lnTo>
                    <a:pt x="2617" y="1057"/>
                  </a:lnTo>
                  <a:lnTo>
                    <a:pt x="2582" y="928"/>
                  </a:lnTo>
                  <a:lnTo>
                    <a:pt x="2547" y="799"/>
                  </a:lnTo>
                  <a:lnTo>
                    <a:pt x="2488" y="693"/>
                  </a:lnTo>
                  <a:lnTo>
                    <a:pt x="2418" y="576"/>
                  </a:lnTo>
                  <a:lnTo>
                    <a:pt x="2347" y="482"/>
                  </a:lnTo>
                  <a:lnTo>
                    <a:pt x="2265" y="388"/>
                  </a:lnTo>
                  <a:lnTo>
                    <a:pt x="2171" y="294"/>
                  </a:lnTo>
                  <a:lnTo>
                    <a:pt x="2066" y="224"/>
                  </a:lnTo>
                  <a:lnTo>
                    <a:pt x="1960" y="153"/>
                  </a:lnTo>
                  <a:lnTo>
                    <a:pt x="1843" y="95"/>
                  </a:lnTo>
                  <a:lnTo>
                    <a:pt x="1714" y="60"/>
                  </a:lnTo>
                  <a:lnTo>
                    <a:pt x="1596" y="2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6"/>
            <p:cNvSpPr/>
            <p:nvPr/>
          </p:nvSpPr>
          <p:spPr>
            <a:xfrm>
              <a:off x="6524033" y="2588658"/>
              <a:ext cx="854894" cy="26436"/>
            </a:xfrm>
            <a:custGeom>
              <a:rect b="b" l="l" r="r" t="t"/>
              <a:pathLst>
                <a:path extrusionOk="0" h="1362" w="44044">
                  <a:moveTo>
                    <a:pt x="669" y="1"/>
                  </a:moveTo>
                  <a:lnTo>
                    <a:pt x="540" y="24"/>
                  </a:lnTo>
                  <a:lnTo>
                    <a:pt x="411" y="59"/>
                  </a:lnTo>
                  <a:lnTo>
                    <a:pt x="294" y="118"/>
                  </a:lnTo>
                  <a:lnTo>
                    <a:pt x="200" y="200"/>
                  </a:lnTo>
                  <a:lnTo>
                    <a:pt x="118" y="306"/>
                  </a:lnTo>
                  <a:lnTo>
                    <a:pt x="47" y="423"/>
                  </a:lnTo>
                  <a:lnTo>
                    <a:pt x="12" y="540"/>
                  </a:lnTo>
                  <a:lnTo>
                    <a:pt x="0" y="681"/>
                  </a:lnTo>
                  <a:lnTo>
                    <a:pt x="12" y="822"/>
                  </a:lnTo>
                  <a:lnTo>
                    <a:pt x="47" y="951"/>
                  </a:lnTo>
                  <a:lnTo>
                    <a:pt x="118" y="1057"/>
                  </a:lnTo>
                  <a:lnTo>
                    <a:pt x="200" y="1162"/>
                  </a:lnTo>
                  <a:lnTo>
                    <a:pt x="294" y="1244"/>
                  </a:lnTo>
                  <a:lnTo>
                    <a:pt x="411" y="1303"/>
                  </a:lnTo>
                  <a:lnTo>
                    <a:pt x="540" y="1350"/>
                  </a:lnTo>
                  <a:lnTo>
                    <a:pt x="669" y="1362"/>
                  </a:lnTo>
                  <a:lnTo>
                    <a:pt x="43363" y="1362"/>
                  </a:lnTo>
                  <a:lnTo>
                    <a:pt x="43492" y="1350"/>
                  </a:lnTo>
                  <a:lnTo>
                    <a:pt x="43621" y="1303"/>
                  </a:lnTo>
                  <a:lnTo>
                    <a:pt x="43738" y="1244"/>
                  </a:lnTo>
                  <a:lnTo>
                    <a:pt x="43844" y="1162"/>
                  </a:lnTo>
                  <a:lnTo>
                    <a:pt x="43926" y="1057"/>
                  </a:lnTo>
                  <a:lnTo>
                    <a:pt x="43985" y="951"/>
                  </a:lnTo>
                  <a:lnTo>
                    <a:pt x="44020" y="822"/>
                  </a:lnTo>
                  <a:lnTo>
                    <a:pt x="44043" y="681"/>
                  </a:lnTo>
                  <a:lnTo>
                    <a:pt x="44020" y="540"/>
                  </a:lnTo>
                  <a:lnTo>
                    <a:pt x="43985" y="423"/>
                  </a:lnTo>
                  <a:lnTo>
                    <a:pt x="43926" y="306"/>
                  </a:lnTo>
                  <a:lnTo>
                    <a:pt x="43844" y="200"/>
                  </a:lnTo>
                  <a:lnTo>
                    <a:pt x="43738" y="118"/>
                  </a:lnTo>
                  <a:lnTo>
                    <a:pt x="43621" y="59"/>
                  </a:lnTo>
                  <a:lnTo>
                    <a:pt x="43492" y="24"/>
                  </a:lnTo>
                  <a:lnTo>
                    <a:pt x="43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6"/>
            <p:cNvSpPr/>
            <p:nvPr/>
          </p:nvSpPr>
          <p:spPr>
            <a:xfrm>
              <a:off x="6524033" y="2717094"/>
              <a:ext cx="465025" cy="26203"/>
            </a:xfrm>
            <a:custGeom>
              <a:rect b="b" l="l" r="r" t="t"/>
              <a:pathLst>
                <a:path extrusionOk="0" h="1350" w="23958">
                  <a:moveTo>
                    <a:pt x="669" y="1"/>
                  </a:moveTo>
                  <a:lnTo>
                    <a:pt x="540" y="12"/>
                  </a:lnTo>
                  <a:lnTo>
                    <a:pt x="411" y="48"/>
                  </a:lnTo>
                  <a:lnTo>
                    <a:pt x="294" y="118"/>
                  </a:lnTo>
                  <a:lnTo>
                    <a:pt x="200" y="200"/>
                  </a:lnTo>
                  <a:lnTo>
                    <a:pt x="118" y="294"/>
                  </a:lnTo>
                  <a:lnTo>
                    <a:pt x="47" y="411"/>
                  </a:lnTo>
                  <a:lnTo>
                    <a:pt x="12" y="540"/>
                  </a:lnTo>
                  <a:lnTo>
                    <a:pt x="0" y="681"/>
                  </a:lnTo>
                  <a:lnTo>
                    <a:pt x="12" y="810"/>
                  </a:lnTo>
                  <a:lnTo>
                    <a:pt x="47" y="939"/>
                  </a:lnTo>
                  <a:lnTo>
                    <a:pt x="118" y="1057"/>
                  </a:lnTo>
                  <a:lnTo>
                    <a:pt x="200" y="1150"/>
                  </a:lnTo>
                  <a:lnTo>
                    <a:pt x="294" y="1244"/>
                  </a:lnTo>
                  <a:lnTo>
                    <a:pt x="411" y="1303"/>
                  </a:lnTo>
                  <a:lnTo>
                    <a:pt x="540" y="1338"/>
                  </a:lnTo>
                  <a:lnTo>
                    <a:pt x="669" y="1350"/>
                  </a:lnTo>
                  <a:lnTo>
                    <a:pt x="23289" y="1350"/>
                  </a:lnTo>
                  <a:lnTo>
                    <a:pt x="23418" y="1338"/>
                  </a:lnTo>
                  <a:lnTo>
                    <a:pt x="23547" y="1303"/>
                  </a:lnTo>
                  <a:lnTo>
                    <a:pt x="23664" y="1244"/>
                  </a:lnTo>
                  <a:lnTo>
                    <a:pt x="23770" y="1150"/>
                  </a:lnTo>
                  <a:lnTo>
                    <a:pt x="23852" y="1057"/>
                  </a:lnTo>
                  <a:lnTo>
                    <a:pt x="23911" y="939"/>
                  </a:lnTo>
                  <a:lnTo>
                    <a:pt x="23946" y="810"/>
                  </a:lnTo>
                  <a:lnTo>
                    <a:pt x="23958" y="681"/>
                  </a:lnTo>
                  <a:lnTo>
                    <a:pt x="23946" y="540"/>
                  </a:lnTo>
                  <a:lnTo>
                    <a:pt x="23911" y="411"/>
                  </a:lnTo>
                  <a:lnTo>
                    <a:pt x="23852" y="294"/>
                  </a:lnTo>
                  <a:lnTo>
                    <a:pt x="23770" y="200"/>
                  </a:lnTo>
                  <a:lnTo>
                    <a:pt x="23664" y="118"/>
                  </a:lnTo>
                  <a:lnTo>
                    <a:pt x="23547" y="48"/>
                  </a:lnTo>
                  <a:lnTo>
                    <a:pt x="23418" y="12"/>
                  </a:lnTo>
                  <a:lnTo>
                    <a:pt x="23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6"/>
            <p:cNvSpPr/>
            <p:nvPr/>
          </p:nvSpPr>
          <p:spPr>
            <a:xfrm>
              <a:off x="7022734" y="2717094"/>
              <a:ext cx="245750" cy="26203"/>
            </a:xfrm>
            <a:custGeom>
              <a:rect b="b" l="l" r="r" t="t"/>
              <a:pathLst>
                <a:path extrusionOk="0" h="1350" w="12661">
                  <a:moveTo>
                    <a:pt x="681" y="1"/>
                  </a:moveTo>
                  <a:lnTo>
                    <a:pt x="541" y="12"/>
                  </a:lnTo>
                  <a:lnTo>
                    <a:pt x="423" y="48"/>
                  </a:lnTo>
                  <a:lnTo>
                    <a:pt x="306" y="118"/>
                  </a:lnTo>
                  <a:lnTo>
                    <a:pt x="200" y="200"/>
                  </a:lnTo>
                  <a:lnTo>
                    <a:pt x="118" y="294"/>
                  </a:lnTo>
                  <a:lnTo>
                    <a:pt x="60" y="411"/>
                  </a:lnTo>
                  <a:lnTo>
                    <a:pt x="24" y="540"/>
                  </a:lnTo>
                  <a:lnTo>
                    <a:pt x="1" y="681"/>
                  </a:lnTo>
                  <a:lnTo>
                    <a:pt x="24" y="810"/>
                  </a:lnTo>
                  <a:lnTo>
                    <a:pt x="60" y="939"/>
                  </a:lnTo>
                  <a:lnTo>
                    <a:pt x="118" y="1057"/>
                  </a:lnTo>
                  <a:lnTo>
                    <a:pt x="200" y="1150"/>
                  </a:lnTo>
                  <a:lnTo>
                    <a:pt x="306" y="1244"/>
                  </a:lnTo>
                  <a:lnTo>
                    <a:pt x="423" y="1303"/>
                  </a:lnTo>
                  <a:lnTo>
                    <a:pt x="541" y="1338"/>
                  </a:lnTo>
                  <a:lnTo>
                    <a:pt x="681" y="1350"/>
                  </a:lnTo>
                  <a:lnTo>
                    <a:pt x="11991" y="1350"/>
                  </a:lnTo>
                  <a:lnTo>
                    <a:pt x="12120" y="1338"/>
                  </a:lnTo>
                  <a:lnTo>
                    <a:pt x="12249" y="1303"/>
                  </a:lnTo>
                  <a:lnTo>
                    <a:pt x="12367" y="1244"/>
                  </a:lnTo>
                  <a:lnTo>
                    <a:pt x="12472" y="1150"/>
                  </a:lnTo>
                  <a:lnTo>
                    <a:pt x="12554" y="1057"/>
                  </a:lnTo>
                  <a:lnTo>
                    <a:pt x="12613" y="939"/>
                  </a:lnTo>
                  <a:lnTo>
                    <a:pt x="12648" y="810"/>
                  </a:lnTo>
                  <a:lnTo>
                    <a:pt x="12660" y="681"/>
                  </a:lnTo>
                  <a:lnTo>
                    <a:pt x="12648" y="540"/>
                  </a:lnTo>
                  <a:lnTo>
                    <a:pt x="12613" y="411"/>
                  </a:lnTo>
                  <a:lnTo>
                    <a:pt x="12554" y="294"/>
                  </a:lnTo>
                  <a:lnTo>
                    <a:pt x="12472" y="200"/>
                  </a:lnTo>
                  <a:lnTo>
                    <a:pt x="12367" y="118"/>
                  </a:lnTo>
                  <a:lnTo>
                    <a:pt x="12249" y="48"/>
                  </a:lnTo>
                  <a:lnTo>
                    <a:pt x="12120" y="12"/>
                  </a:lnTo>
                  <a:lnTo>
                    <a:pt x="119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6"/>
            <p:cNvSpPr/>
            <p:nvPr/>
          </p:nvSpPr>
          <p:spPr>
            <a:xfrm>
              <a:off x="6524033" y="2652420"/>
              <a:ext cx="310851" cy="26436"/>
            </a:xfrm>
            <a:custGeom>
              <a:rect b="b" l="l" r="r" t="t"/>
              <a:pathLst>
                <a:path extrusionOk="0" h="1362" w="16015">
                  <a:moveTo>
                    <a:pt x="669" y="1"/>
                  </a:moveTo>
                  <a:lnTo>
                    <a:pt x="540" y="12"/>
                  </a:lnTo>
                  <a:lnTo>
                    <a:pt x="411" y="59"/>
                  </a:lnTo>
                  <a:lnTo>
                    <a:pt x="294" y="118"/>
                  </a:lnTo>
                  <a:lnTo>
                    <a:pt x="200" y="200"/>
                  </a:lnTo>
                  <a:lnTo>
                    <a:pt x="118" y="294"/>
                  </a:lnTo>
                  <a:lnTo>
                    <a:pt x="47" y="411"/>
                  </a:lnTo>
                  <a:lnTo>
                    <a:pt x="12" y="540"/>
                  </a:lnTo>
                  <a:lnTo>
                    <a:pt x="0" y="681"/>
                  </a:lnTo>
                  <a:lnTo>
                    <a:pt x="12" y="810"/>
                  </a:lnTo>
                  <a:lnTo>
                    <a:pt x="47" y="939"/>
                  </a:lnTo>
                  <a:lnTo>
                    <a:pt x="118" y="1057"/>
                  </a:lnTo>
                  <a:lnTo>
                    <a:pt x="200" y="1162"/>
                  </a:lnTo>
                  <a:lnTo>
                    <a:pt x="294" y="1244"/>
                  </a:lnTo>
                  <a:lnTo>
                    <a:pt x="411" y="1303"/>
                  </a:lnTo>
                  <a:lnTo>
                    <a:pt x="540" y="1338"/>
                  </a:lnTo>
                  <a:lnTo>
                    <a:pt x="669" y="1362"/>
                  </a:lnTo>
                  <a:lnTo>
                    <a:pt x="15334" y="1362"/>
                  </a:lnTo>
                  <a:lnTo>
                    <a:pt x="15475" y="1338"/>
                  </a:lnTo>
                  <a:lnTo>
                    <a:pt x="15604" y="1303"/>
                  </a:lnTo>
                  <a:lnTo>
                    <a:pt x="15710" y="1244"/>
                  </a:lnTo>
                  <a:lnTo>
                    <a:pt x="15815" y="1162"/>
                  </a:lnTo>
                  <a:lnTo>
                    <a:pt x="15898" y="1057"/>
                  </a:lnTo>
                  <a:lnTo>
                    <a:pt x="15956" y="939"/>
                  </a:lnTo>
                  <a:lnTo>
                    <a:pt x="16003" y="810"/>
                  </a:lnTo>
                  <a:lnTo>
                    <a:pt x="16015" y="681"/>
                  </a:lnTo>
                  <a:lnTo>
                    <a:pt x="16003" y="540"/>
                  </a:lnTo>
                  <a:lnTo>
                    <a:pt x="15956" y="411"/>
                  </a:lnTo>
                  <a:lnTo>
                    <a:pt x="15898" y="294"/>
                  </a:lnTo>
                  <a:lnTo>
                    <a:pt x="15815" y="200"/>
                  </a:lnTo>
                  <a:lnTo>
                    <a:pt x="15710" y="118"/>
                  </a:lnTo>
                  <a:lnTo>
                    <a:pt x="15604" y="59"/>
                  </a:lnTo>
                  <a:lnTo>
                    <a:pt x="15475" y="12"/>
                  </a:lnTo>
                  <a:lnTo>
                    <a:pt x="15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6"/>
            <p:cNvSpPr/>
            <p:nvPr/>
          </p:nvSpPr>
          <p:spPr>
            <a:xfrm>
              <a:off x="6874733" y="2652420"/>
              <a:ext cx="176262" cy="26436"/>
            </a:xfrm>
            <a:custGeom>
              <a:rect b="b" l="l" r="r" t="t"/>
              <a:pathLst>
                <a:path extrusionOk="0" h="1362" w="9081">
                  <a:moveTo>
                    <a:pt x="669" y="1"/>
                  </a:moveTo>
                  <a:lnTo>
                    <a:pt x="540" y="12"/>
                  </a:lnTo>
                  <a:lnTo>
                    <a:pt x="411" y="59"/>
                  </a:lnTo>
                  <a:lnTo>
                    <a:pt x="293" y="118"/>
                  </a:lnTo>
                  <a:lnTo>
                    <a:pt x="199" y="200"/>
                  </a:lnTo>
                  <a:lnTo>
                    <a:pt x="106" y="294"/>
                  </a:lnTo>
                  <a:lnTo>
                    <a:pt x="47" y="411"/>
                  </a:lnTo>
                  <a:lnTo>
                    <a:pt x="12" y="540"/>
                  </a:lnTo>
                  <a:lnTo>
                    <a:pt x="0" y="681"/>
                  </a:lnTo>
                  <a:lnTo>
                    <a:pt x="12" y="810"/>
                  </a:lnTo>
                  <a:lnTo>
                    <a:pt x="47" y="939"/>
                  </a:lnTo>
                  <a:lnTo>
                    <a:pt x="106" y="1057"/>
                  </a:lnTo>
                  <a:lnTo>
                    <a:pt x="199" y="1162"/>
                  </a:lnTo>
                  <a:lnTo>
                    <a:pt x="293" y="1244"/>
                  </a:lnTo>
                  <a:lnTo>
                    <a:pt x="411" y="1303"/>
                  </a:lnTo>
                  <a:lnTo>
                    <a:pt x="540" y="1338"/>
                  </a:lnTo>
                  <a:lnTo>
                    <a:pt x="669" y="1362"/>
                  </a:lnTo>
                  <a:lnTo>
                    <a:pt x="8400" y="1362"/>
                  </a:lnTo>
                  <a:lnTo>
                    <a:pt x="8529" y="1338"/>
                  </a:lnTo>
                  <a:lnTo>
                    <a:pt x="8658" y="1303"/>
                  </a:lnTo>
                  <a:lnTo>
                    <a:pt x="8776" y="1244"/>
                  </a:lnTo>
                  <a:lnTo>
                    <a:pt x="8881" y="1162"/>
                  </a:lnTo>
                  <a:lnTo>
                    <a:pt x="8963" y="1057"/>
                  </a:lnTo>
                  <a:lnTo>
                    <a:pt x="9022" y="939"/>
                  </a:lnTo>
                  <a:lnTo>
                    <a:pt x="9057" y="810"/>
                  </a:lnTo>
                  <a:lnTo>
                    <a:pt x="9081" y="681"/>
                  </a:lnTo>
                  <a:lnTo>
                    <a:pt x="9057" y="540"/>
                  </a:lnTo>
                  <a:lnTo>
                    <a:pt x="9022" y="411"/>
                  </a:lnTo>
                  <a:lnTo>
                    <a:pt x="8963" y="294"/>
                  </a:lnTo>
                  <a:lnTo>
                    <a:pt x="8881" y="200"/>
                  </a:lnTo>
                  <a:lnTo>
                    <a:pt x="8776" y="118"/>
                  </a:lnTo>
                  <a:lnTo>
                    <a:pt x="8658" y="59"/>
                  </a:lnTo>
                  <a:lnTo>
                    <a:pt x="8529" y="12"/>
                  </a:lnTo>
                  <a:lnTo>
                    <a:pt x="8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6"/>
            <p:cNvSpPr/>
            <p:nvPr/>
          </p:nvSpPr>
          <p:spPr>
            <a:xfrm>
              <a:off x="7081488" y="2652420"/>
              <a:ext cx="92023" cy="26436"/>
            </a:xfrm>
            <a:custGeom>
              <a:rect b="b" l="l" r="r" t="t"/>
              <a:pathLst>
                <a:path extrusionOk="0" h="1362" w="4741">
                  <a:moveTo>
                    <a:pt x="670" y="1"/>
                  </a:moveTo>
                  <a:lnTo>
                    <a:pt x="541" y="12"/>
                  </a:lnTo>
                  <a:lnTo>
                    <a:pt x="412" y="59"/>
                  </a:lnTo>
                  <a:lnTo>
                    <a:pt x="294" y="118"/>
                  </a:lnTo>
                  <a:lnTo>
                    <a:pt x="189" y="200"/>
                  </a:lnTo>
                  <a:lnTo>
                    <a:pt x="106" y="294"/>
                  </a:lnTo>
                  <a:lnTo>
                    <a:pt x="48" y="411"/>
                  </a:lnTo>
                  <a:lnTo>
                    <a:pt x="13" y="540"/>
                  </a:lnTo>
                  <a:lnTo>
                    <a:pt x="1" y="681"/>
                  </a:lnTo>
                  <a:lnTo>
                    <a:pt x="13" y="810"/>
                  </a:lnTo>
                  <a:lnTo>
                    <a:pt x="48" y="939"/>
                  </a:lnTo>
                  <a:lnTo>
                    <a:pt x="106" y="1057"/>
                  </a:lnTo>
                  <a:lnTo>
                    <a:pt x="189" y="1162"/>
                  </a:lnTo>
                  <a:lnTo>
                    <a:pt x="294" y="1244"/>
                  </a:lnTo>
                  <a:lnTo>
                    <a:pt x="412" y="1303"/>
                  </a:lnTo>
                  <a:lnTo>
                    <a:pt x="541" y="1338"/>
                  </a:lnTo>
                  <a:lnTo>
                    <a:pt x="670" y="1362"/>
                  </a:lnTo>
                  <a:lnTo>
                    <a:pt x="4060" y="1362"/>
                  </a:lnTo>
                  <a:lnTo>
                    <a:pt x="4201" y="1338"/>
                  </a:lnTo>
                  <a:lnTo>
                    <a:pt x="4330" y="1303"/>
                  </a:lnTo>
                  <a:lnTo>
                    <a:pt x="4447" y="1244"/>
                  </a:lnTo>
                  <a:lnTo>
                    <a:pt x="4541" y="1162"/>
                  </a:lnTo>
                  <a:lnTo>
                    <a:pt x="4623" y="1057"/>
                  </a:lnTo>
                  <a:lnTo>
                    <a:pt x="4694" y="939"/>
                  </a:lnTo>
                  <a:lnTo>
                    <a:pt x="4729" y="810"/>
                  </a:lnTo>
                  <a:lnTo>
                    <a:pt x="4741" y="681"/>
                  </a:lnTo>
                  <a:lnTo>
                    <a:pt x="4729" y="540"/>
                  </a:lnTo>
                  <a:lnTo>
                    <a:pt x="4694" y="411"/>
                  </a:lnTo>
                  <a:lnTo>
                    <a:pt x="4623" y="294"/>
                  </a:lnTo>
                  <a:lnTo>
                    <a:pt x="4541" y="200"/>
                  </a:lnTo>
                  <a:lnTo>
                    <a:pt x="4447" y="118"/>
                  </a:lnTo>
                  <a:lnTo>
                    <a:pt x="4330" y="59"/>
                  </a:lnTo>
                  <a:lnTo>
                    <a:pt x="4201" y="12"/>
                  </a:lnTo>
                  <a:lnTo>
                    <a:pt x="4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6"/>
            <p:cNvSpPr/>
            <p:nvPr/>
          </p:nvSpPr>
          <p:spPr>
            <a:xfrm>
              <a:off x="5888006" y="3132468"/>
              <a:ext cx="129368" cy="129368"/>
            </a:xfrm>
            <a:custGeom>
              <a:rect b="b" l="l" r="r" t="t"/>
              <a:pathLst>
                <a:path extrusionOk="0" h="6665" w="6665">
                  <a:moveTo>
                    <a:pt x="0" y="0"/>
                  </a:moveTo>
                  <a:lnTo>
                    <a:pt x="0" y="6664"/>
                  </a:lnTo>
                  <a:lnTo>
                    <a:pt x="6664" y="6664"/>
                  </a:lnTo>
                  <a:lnTo>
                    <a:pt x="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6"/>
            <p:cNvSpPr/>
            <p:nvPr/>
          </p:nvSpPr>
          <p:spPr>
            <a:xfrm>
              <a:off x="6074730" y="3162534"/>
              <a:ext cx="322478" cy="26203"/>
            </a:xfrm>
            <a:custGeom>
              <a:rect b="b" l="l" r="r" t="t"/>
              <a:pathLst>
                <a:path extrusionOk="0" h="1350" w="16614">
                  <a:moveTo>
                    <a:pt x="681" y="0"/>
                  </a:moveTo>
                  <a:lnTo>
                    <a:pt x="540" y="12"/>
                  </a:lnTo>
                  <a:lnTo>
                    <a:pt x="411" y="59"/>
                  </a:lnTo>
                  <a:lnTo>
                    <a:pt x="306" y="117"/>
                  </a:lnTo>
                  <a:lnTo>
                    <a:pt x="200" y="199"/>
                  </a:lnTo>
                  <a:lnTo>
                    <a:pt x="118" y="293"/>
                  </a:lnTo>
                  <a:lnTo>
                    <a:pt x="59" y="411"/>
                  </a:lnTo>
                  <a:lnTo>
                    <a:pt x="12" y="540"/>
                  </a:lnTo>
                  <a:lnTo>
                    <a:pt x="1" y="680"/>
                  </a:lnTo>
                  <a:lnTo>
                    <a:pt x="12" y="810"/>
                  </a:lnTo>
                  <a:lnTo>
                    <a:pt x="59" y="939"/>
                  </a:lnTo>
                  <a:lnTo>
                    <a:pt x="118" y="1056"/>
                  </a:lnTo>
                  <a:lnTo>
                    <a:pt x="200" y="1162"/>
                  </a:lnTo>
                  <a:lnTo>
                    <a:pt x="306" y="1244"/>
                  </a:lnTo>
                  <a:lnTo>
                    <a:pt x="411" y="1302"/>
                  </a:lnTo>
                  <a:lnTo>
                    <a:pt x="540" y="1338"/>
                  </a:lnTo>
                  <a:lnTo>
                    <a:pt x="681" y="1349"/>
                  </a:lnTo>
                  <a:lnTo>
                    <a:pt x="16015" y="1349"/>
                  </a:lnTo>
                  <a:lnTo>
                    <a:pt x="16074" y="1338"/>
                  </a:lnTo>
                  <a:lnTo>
                    <a:pt x="16203" y="1302"/>
                  </a:lnTo>
                  <a:lnTo>
                    <a:pt x="16320" y="1244"/>
                  </a:lnTo>
                  <a:lnTo>
                    <a:pt x="16426" y="1162"/>
                  </a:lnTo>
                  <a:lnTo>
                    <a:pt x="16508" y="1056"/>
                  </a:lnTo>
                  <a:lnTo>
                    <a:pt x="16567" y="939"/>
                  </a:lnTo>
                  <a:lnTo>
                    <a:pt x="16602" y="810"/>
                  </a:lnTo>
                  <a:lnTo>
                    <a:pt x="16613" y="680"/>
                  </a:lnTo>
                  <a:lnTo>
                    <a:pt x="16602" y="540"/>
                  </a:lnTo>
                  <a:lnTo>
                    <a:pt x="16567" y="411"/>
                  </a:lnTo>
                  <a:lnTo>
                    <a:pt x="16508" y="293"/>
                  </a:lnTo>
                  <a:lnTo>
                    <a:pt x="16426" y="199"/>
                  </a:lnTo>
                  <a:lnTo>
                    <a:pt x="16320" y="117"/>
                  </a:lnTo>
                  <a:lnTo>
                    <a:pt x="16203" y="59"/>
                  </a:lnTo>
                  <a:lnTo>
                    <a:pt x="16074" y="12"/>
                  </a:lnTo>
                  <a:lnTo>
                    <a:pt x="159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6"/>
            <p:cNvSpPr/>
            <p:nvPr/>
          </p:nvSpPr>
          <p:spPr>
            <a:xfrm>
              <a:off x="6074730" y="3218998"/>
              <a:ext cx="268052" cy="26203"/>
            </a:xfrm>
            <a:custGeom>
              <a:rect b="b" l="l" r="r" t="t"/>
              <a:pathLst>
                <a:path extrusionOk="0" h="1350" w="13810">
                  <a:moveTo>
                    <a:pt x="681" y="1"/>
                  </a:moveTo>
                  <a:lnTo>
                    <a:pt x="540" y="12"/>
                  </a:lnTo>
                  <a:lnTo>
                    <a:pt x="411" y="48"/>
                  </a:lnTo>
                  <a:lnTo>
                    <a:pt x="306" y="118"/>
                  </a:lnTo>
                  <a:lnTo>
                    <a:pt x="200" y="200"/>
                  </a:lnTo>
                  <a:lnTo>
                    <a:pt x="118" y="294"/>
                  </a:lnTo>
                  <a:lnTo>
                    <a:pt x="59" y="411"/>
                  </a:lnTo>
                  <a:lnTo>
                    <a:pt x="12" y="540"/>
                  </a:lnTo>
                  <a:lnTo>
                    <a:pt x="1" y="681"/>
                  </a:lnTo>
                  <a:lnTo>
                    <a:pt x="12" y="810"/>
                  </a:lnTo>
                  <a:lnTo>
                    <a:pt x="59" y="939"/>
                  </a:lnTo>
                  <a:lnTo>
                    <a:pt x="118" y="1057"/>
                  </a:lnTo>
                  <a:lnTo>
                    <a:pt x="200" y="1150"/>
                  </a:lnTo>
                  <a:lnTo>
                    <a:pt x="306" y="1233"/>
                  </a:lnTo>
                  <a:lnTo>
                    <a:pt x="411" y="1303"/>
                  </a:lnTo>
                  <a:lnTo>
                    <a:pt x="540" y="1338"/>
                  </a:lnTo>
                  <a:lnTo>
                    <a:pt x="681" y="1350"/>
                  </a:lnTo>
                  <a:lnTo>
                    <a:pt x="13141" y="1350"/>
                  </a:lnTo>
                  <a:lnTo>
                    <a:pt x="13270" y="1338"/>
                  </a:lnTo>
                  <a:lnTo>
                    <a:pt x="13399" y="1303"/>
                  </a:lnTo>
                  <a:lnTo>
                    <a:pt x="13516" y="1233"/>
                  </a:lnTo>
                  <a:lnTo>
                    <a:pt x="13622" y="1150"/>
                  </a:lnTo>
                  <a:lnTo>
                    <a:pt x="13704" y="1057"/>
                  </a:lnTo>
                  <a:lnTo>
                    <a:pt x="13763" y="939"/>
                  </a:lnTo>
                  <a:lnTo>
                    <a:pt x="13798" y="810"/>
                  </a:lnTo>
                  <a:lnTo>
                    <a:pt x="13809" y="681"/>
                  </a:lnTo>
                  <a:lnTo>
                    <a:pt x="13798" y="540"/>
                  </a:lnTo>
                  <a:lnTo>
                    <a:pt x="13763" y="411"/>
                  </a:lnTo>
                  <a:lnTo>
                    <a:pt x="13704" y="294"/>
                  </a:lnTo>
                  <a:lnTo>
                    <a:pt x="13622" y="200"/>
                  </a:lnTo>
                  <a:lnTo>
                    <a:pt x="13516" y="118"/>
                  </a:lnTo>
                  <a:lnTo>
                    <a:pt x="13399" y="48"/>
                  </a:lnTo>
                  <a:lnTo>
                    <a:pt x="13270" y="12"/>
                  </a:lnTo>
                  <a:lnTo>
                    <a:pt x="13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36"/>
            <p:cNvSpPr/>
            <p:nvPr/>
          </p:nvSpPr>
          <p:spPr>
            <a:xfrm>
              <a:off x="7519183" y="3132468"/>
              <a:ext cx="129368" cy="129368"/>
            </a:xfrm>
            <a:custGeom>
              <a:rect b="b" l="l" r="r" t="t"/>
              <a:pathLst>
                <a:path extrusionOk="0" h="6665" w="6665">
                  <a:moveTo>
                    <a:pt x="0" y="0"/>
                  </a:moveTo>
                  <a:lnTo>
                    <a:pt x="0" y="6664"/>
                  </a:lnTo>
                  <a:lnTo>
                    <a:pt x="6664" y="6664"/>
                  </a:lnTo>
                  <a:lnTo>
                    <a:pt x="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6"/>
            <p:cNvSpPr/>
            <p:nvPr/>
          </p:nvSpPr>
          <p:spPr>
            <a:xfrm>
              <a:off x="7705908" y="3162534"/>
              <a:ext cx="322478" cy="26203"/>
            </a:xfrm>
            <a:custGeom>
              <a:rect b="b" l="l" r="r" t="t"/>
              <a:pathLst>
                <a:path extrusionOk="0" h="1350" w="16614">
                  <a:moveTo>
                    <a:pt x="670" y="0"/>
                  </a:moveTo>
                  <a:lnTo>
                    <a:pt x="540" y="12"/>
                  </a:lnTo>
                  <a:lnTo>
                    <a:pt x="411" y="59"/>
                  </a:lnTo>
                  <a:lnTo>
                    <a:pt x="294" y="117"/>
                  </a:lnTo>
                  <a:lnTo>
                    <a:pt x="200" y="199"/>
                  </a:lnTo>
                  <a:lnTo>
                    <a:pt x="118" y="293"/>
                  </a:lnTo>
                  <a:lnTo>
                    <a:pt x="48" y="411"/>
                  </a:lnTo>
                  <a:lnTo>
                    <a:pt x="12" y="540"/>
                  </a:lnTo>
                  <a:lnTo>
                    <a:pt x="1" y="680"/>
                  </a:lnTo>
                  <a:lnTo>
                    <a:pt x="12" y="810"/>
                  </a:lnTo>
                  <a:lnTo>
                    <a:pt x="48" y="939"/>
                  </a:lnTo>
                  <a:lnTo>
                    <a:pt x="118" y="1056"/>
                  </a:lnTo>
                  <a:lnTo>
                    <a:pt x="200" y="1162"/>
                  </a:lnTo>
                  <a:lnTo>
                    <a:pt x="294" y="1244"/>
                  </a:lnTo>
                  <a:lnTo>
                    <a:pt x="411" y="1302"/>
                  </a:lnTo>
                  <a:lnTo>
                    <a:pt x="540" y="1338"/>
                  </a:lnTo>
                  <a:lnTo>
                    <a:pt x="670" y="1349"/>
                  </a:lnTo>
                  <a:lnTo>
                    <a:pt x="16004" y="1349"/>
                  </a:lnTo>
                  <a:lnTo>
                    <a:pt x="16074" y="1338"/>
                  </a:lnTo>
                  <a:lnTo>
                    <a:pt x="16203" y="1302"/>
                  </a:lnTo>
                  <a:lnTo>
                    <a:pt x="16320" y="1244"/>
                  </a:lnTo>
                  <a:lnTo>
                    <a:pt x="16414" y="1162"/>
                  </a:lnTo>
                  <a:lnTo>
                    <a:pt x="16496" y="1056"/>
                  </a:lnTo>
                  <a:lnTo>
                    <a:pt x="16555" y="939"/>
                  </a:lnTo>
                  <a:lnTo>
                    <a:pt x="16602" y="810"/>
                  </a:lnTo>
                  <a:lnTo>
                    <a:pt x="16614" y="680"/>
                  </a:lnTo>
                  <a:lnTo>
                    <a:pt x="16602" y="540"/>
                  </a:lnTo>
                  <a:lnTo>
                    <a:pt x="16555" y="411"/>
                  </a:lnTo>
                  <a:lnTo>
                    <a:pt x="16496" y="293"/>
                  </a:lnTo>
                  <a:lnTo>
                    <a:pt x="16414" y="199"/>
                  </a:lnTo>
                  <a:lnTo>
                    <a:pt x="16320" y="117"/>
                  </a:lnTo>
                  <a:lnTo>
                    <a:pt x="16203" y="59"/>
                  </a:lnTo>
                  <a:lnTo>
                    <a:pt x="16074" y="12"/>
                  </a:lnTo>
                  <a:lnTo>
                    <a:pt x="15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6"/>
            <p:cNvSpPr/>
            <p:nvPr/>
          </p:nvSpPr>
          <p:spPr>
            <a:xfrm>
              <a:off x="7705908" y="3218998"/>
              <a:ext cx="268052" cy="26203"/>
            </a:xfrm>
            <a:custGeom>
              <a:rect b="b" l="l" r="r" t="t"/>
              <a:pathLst>
                <a:path extrusionOk="0" h="1350" w="13810">
                  <a:moveTo>
                    <a:pt x="670" y="1"/>
                  </a:moveTo>
                  <a:lnTo>
                    <a:pt x="540" y="12"/>
                  </a:lnTo>
                  <a:lnTo>
                    <a:pt x="411" y="48"/>
                  </a:lnTo>
                  <a:lnTo>
                    <a:pt x="294" y="118"/>
                  </a:lnTo>
                  <a:lnTo>
                    <a:pt x="200" y="200"/>
                  </a:lnTo>
                  <a:lnTo>
                    <a:pt x="118" y="294"/>
                  </a:lnTo>
                  <a:lnTo>
                    <a:pt x="48" y="411"/>
                  </a:lnTo>
                  <a:lnTo>
                    <a:pt x="12" y="540"/>
                  </a:lnTo>
                  <a:lnTo>
                    <a:pt x="1" y="681"/>
                  </a:lnTo>
                  <a:lnTo>
                    <a:pt x="12" y="810"/>
                  </a:lnTo>
                  <a:lnTo>
                    <a:pt x="48" y="939"/>
                  </a:lnTo>
                  <a:lnTo>
                    <a:pt x="118" y="1057"/>
                  </a:lnTo>
                  <a:lnTo>
                    <a:pt x="200" y="1150"/>
                  </a:lnTo>
                  <a:lnTo>
                    <a:pt x="294" y="1233"/>
                  </a:lnTo>
                  <a:lnTo>
                    <a:pt x="411" y="1303"/>
                  </a:lnTo>
                  <a:lnTo>
                    <a:pt x="540" y="1338"/>
                  </a:lnTo>
                  <a:lnTo>
                    <a:pt x="670" y="1350"/>
                  </a:lnTo>
                  <a:lnTo>
                    <a:pt x="13129" y="1350"/>
                  </a:lnTo>
                  <a:lnTo>
                    <a:pt x="13270" y="1338"/>
                  </a:lnTo>
                  <a:lnTo>
                    <a:pt x="13399" y="1303"/>
                  </a:lnTo>
                  <a:lnTo>
                    <a:pt x="13516" y="1233"/>
                  </a:lnTo>
                  <a:lnTo>
                    <a:pt x="13610" y="1150"/>
                  </a:lnTo>
                  <a:lnTo>
                    <a:pt x="13692" y="1057"/>
                  </a:lnTo>
                  <a:lnTo>
                    <a:pt x="13763" y="939"/>
                  </a:lnTo>
                  <a:lnTo>
                    <a:pt x="13798" y="810"/>
                  </a:lnTo>
                  <a:lnTo>
                    <a:pt x="13810" y="681"/>
                  </a:lnTo>
                  <a:lnTo>
                    <a:pt x="13798" y="540"/>
                  </a:lnTo>
                  <a:lnTo>
                    <a:pt x="13763" y="411"/>
                  </a:lnTo>
                  <a:lnTo>
                    <a:pt x="13692" y="294"/>
                  </a:lnTo>
                  <a:lnTo>
                    <a:pt x="13610" y="200"/>
                  </a:lnTo>
                  <a:lnTo>
                    <a:pt x="13516" y="118"/>
                  </a:lnTo>
                  <a:lnTo>
                    <a:pt x="13399" y="48"/>
                  </a:lnTo>
                  <a:lnTo>
                    <a:pt x="13270" y="12"/>
                  </a:lnTo>
                  <a:lnTo>
                    <a:pt x="13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36"/>
            <p:cNvSpPr/>
            <p:nvPr/>
          </p:nvSpPr>
          <p:spPr>
            <a:xfrm>
              <a:off x="5888006" y="3315097"/>
              <a:ext cx="129368" cy="129368"/>
            </a:xfrm>
            <a:custGeom>
              <a:rect b="b" l="l" r="r" t="t"/>
              <a:pathLst>
                <a:path extrusionOk="0" h="6665" w="6665">
                  <a:moveTo>
                    <a:pt x="0" y="1"/>
                  </a:moveTo>
                  <a:lnTo>
                    <a:pt x="0" y="6665"/>
                  </a:lnTo>
                  <a:lnTo>
                    <a:pt x="6664" y="6665"/>
                  </a:lnTo>
                  <a:lnTo>
                    <a:pt x="66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6"/>
            <p:cNvSpPr/>
            <p:nvPr/>
          </p:nvSpPr>
          <p:spPr>
            <a:xfrm>
              <a:off x="6074730" y="3345163"/>
              <a:ext cx="322478" cy="26436"/>
            </a:xfrm>
            <a:custGeom>
              <a:rect b="b" l="l" r="r" t="t"/>
              <a:pathLst>
                <a:path extrusionOk="0" h="1362" w="16614">
                  <a:moveTo>
                    <a:pt x="681" y="0"/>
                  </a:moveTo>
                  <a:lnTo>
                    <a:pt x="540" y="24"/>
                  </a:lnTo>
                  <a:lnTo>
                    <a:pt x="411" y="59"/>
                  </a:lnTo>
                  <a:lnTo>
                    <a:pt x="306" y="118"/>
                  </a:lnTo>
                  <a:lnTo>
                    <a:pt x="200" y="200"/>
                  </a:lnTo>
                  <a:lnTo>
                    <a:pt x="118" y="305"/>
                  </a:lnTo>
                  <a:lnTo>
                    <a:pt x="59" y="423"/>
                  </a:lnTo>
                  <a:lnTo>
                    <a:pt x="12" y="552"/>
                  </a:lnTo>
                  <a:lnTo>
                    <a:pt x="1" y="681"/>
                  </a:lnTo>
                  <a:lnTo>
                    <a:pt x="12" y="822"/>
                  </a:lnTo>
                  <a:lnTo>
                    <a:pt x="59" y="951"/>
                  </a:lnTo>
                  <a:lnTo>
                    <a:pt x="118" y="1056"/>
                  </a:lnTo>
                  <a:lnTo>
                    <a:pt x="200" y="1162"/>
                  </a:lnTo>
                  <a:lnTo>
                    <a:pt x="306" y="1244"/>
                  </a:lnTo>
                  <a:lnTo>
                    <a:pt x="411" y="1303"/>
                  </a:lnTo>
                  <a:lnTo>
                    <a:pt x="540" y="1350"/>
                  </a:lnTo>
                  <a:lnTo>
                    <a:pt x="681" y="1361"/>
                  </a:lnTo>
                  <a:lnTo>
                    <a:pt x="16015" y="1361"/>
                  </a:lnTo>
                  <a:lnTo>
                    <a:pt x="16074" y="1350"/>
                  </a:lnTo>
                  <a:lnTo>
                    <a:pt x="16203" y="1303"/>
                  </a:lnTo>
                  <a:lnTo>
                    <a:pt x="16320" y="1244"/>
                  </a:lnTo>
                  <a:lnTo>
                    <a:pt x="16426" y="1162"/>
                  </a:lnTo>
                  <a:lnTo>
                    <a:pt x="16508" y="1056"/>
                  </a:lnTo>
                  <a:lnTo>
                    <a:pt x="16567" y="951"/>
                  </a:lnTo>
                  <a:lnTo>
                    <a:pt x="16602" y="822"/>
                  </a:lnTo>
                  <a:lnTo>
                    <a:pt x="16613" y="681"/>
                  </a:lnTo>
                  <a:lnTo>
                    <a:pt x="16602" y="552"/>
                  </a:lnTo>
                  <a:lnTo>
                    <a:pt x="16567" y="423"/>
                  </a:lnTo>
                  <a:lnTo>
                    <a:pt x="16508" y="305"/>
                  </a:lnTo>
                  <a:lnTo>
                    <a:pt x="16426" y="200"/>
                  </a:lnTo>
                  <a:lnTo>
                    <a:pt x="16320" y="118"/>
                  </a:lnTo>
                  <a:lnTo>
                    <a:pt x="16203" y="59"/>
                  </a:lnTo>
                  <a:lnTo>
                    <a:pt x="16074" y="24"/>
                  </a:lnTo>
                  <a:lnTo>
                    <a:pt x="159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6"/>
            <p:cNvSpPr/>
            <p:nvPr/>
          </p:nvSpPr>
          <p:spPr>
            <a:xfrm>
              <a:off x="6074730" y="3401626"/>
              <a:ext cx="147361" cy="26436"/>
            </a:xfrm>
            <a:custGeom>
              <a:rect b="b" l="l" r="r" t="t"/>
              <a:pathLst>
                <a:path extrusionOk="0" h="1362" w="7592">
                  <a:moveTo>
                    <a:pt x="681" y="1"/>
                  </a:moveTo>
                  <a:lnTo>
                    <a:pt x="540" y="13"/>
                  </a:lnTo>
                  <a:lnTo>
                    <a:pt x="411" y="60"/>
                  </a:lnTo>
                  <a:lnTo>
                    <a:pt x="306" y="118"/>
                  </a:lnTo>
                  <a:lnTo>
                    <a:pt x="200" y="200"/>
                  </a:lnTo>
                  <a:lnTo>
                    <a:pt x="118" y="306"/>
                  </a:lnTo>
                  <a:lnTo>
                    <a:pt x="59" y="412"/>
                  </a:lnTo>
                  <a:lnTo>
                    <a:pt x="12" y="541"/>
                  </a:lnTo>
                  <a:lnTo>
                    <a:pt x="1" y="681"/>
                  </a:lnTo>
                  <a:lnTo>
                    <a:pt x="12" y="822"/>
                  </a:lnTo>
                  <a:lnTo>
                    <a:pt x="59" y="939"/>
                  </a:lnTo>
                  <a:lnTo>
                    <a:pt x="118" y="1057"/>
                  </a:lnTo>
                  <a:lnTo>
                    <a:pt x="200" y="1162"/>
                  </a:lnTo>
                  <a:lnTo>
                    <a:pt x="306" y="1245"/>
                  </a:lnTo>
                  <a:lnTo>
                    <a:pt x="411" y="1303"/>
                  </a:lnTo>
                  <a:lnTo>
                    <a:pt x="540" y="1338"/>
                  </a:lnTo>
                  <a:lnTo>
                    <a:pt x="681" y="1362"/>
                  </a:lnTo>
                  <a:lnTo>
                    <a:pt x="6911" y="1362"/>
                  </a:lnTo>
                  <a:lnTo>
                    <a:pt x="6981" y="1350"/>
                  </a:lnTo>
                  <a:lnTo>
                    <a:pt x="7040" y="1338"/>
                  </a:lnTo>
                  <a:lnTo>
                    <a:pt x="7169" y="1303"/>
                  </a:lnTo>
                  <a:lnTo>
                    <a:pt x="7286" y="1245"/>
                  </a:lnTo>
                  <a:lnTo>
                    <a:pt x="7392" y="1162"/>
                  </a:lnTo>
                  <a:lnTo>
                    <a:pt x="7474" y="1057"/>
                  </a:lnTo>
                  <a:lnTo>
                    <a:pt x="7533" y="939"/>
                  </a:lnTo>
                  <a:lnTo>
                    <a:pt x="7568" y="822"/>
                  </a:lnTo>
                  <a:lnTo>
                    <a:pt x="7591" y="681"/>
                  </a:lnTo>
                  <a:lnTo>
                    <a:pt x="7568" y="541"/>
                  </a:lnTo>
                  <a:lnTo>
                    <a:pt x="7533" y="412"/>
                  </a:lnTo>
                  <a:lnTo>
                    <a:pt x="7474" y="306"/>
                  </a:lnTo>
                  <a:lnTo>
                    <a:pt x="7392" y="200"/>
                  </a:lnTo>
                  <a:lnTo>
                    <a:pt x="7286" y="118"/>
                  </a:lnTo>
                  <a:lnTo>
                    <a:pt x="7169" y="60"/>
                  </a:lnTo>
                  <a:lnTo>
                    <a:pt x="7040" y="13"/>
                  </a:lnTo>
                  <a:lnTo>
                    <a:pt x="69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6"/>
            <p:cNvSpPr/>
            <p:nvPr/>
          </p:nvSpPr>
          <p:spPr>
            <a:xfrm>
              <a:off x="8250397" y="3979831"/>
              <a:ext cx="210657" cy="309027"/>
            </a:xfrm>
            <a:custGeom>
              <a:rect b="b" l="l" r="r" t="t"/>
              <a:pathLst>
                <a:path extrusionOk="0" h="15921" w="10853">
                  <a:moveTo>
                    <a:pt x="1" y="0"/>
                  </a:moveTo>
                  <a:lnTo>
                    <a:pt x="1" y="15921"/>
                  </a:lnTo>
                  <a:lnTo>
                    <a:pt x="10853" y="15921"/>
                  </a:lnTo>
                  <a:lnTo>
                    <a:pt x="10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36"/>
            <p:cNvSpPr/>
            <p:nvPr/>
          </p:nvSpPr>
          <p:spPr>
            <a:xfrm>
              <a:off x="5306385" y="4274727"/>
              <a:ext cx="3289025" cy="199282"/>
            </a:xfrm>
            <a:custGeom>
              <a:rect b="b" l="l" r="r" t="t"/>
              <a:pathLst>
                <a:path extrusionOk="0" h="10267" w="169450">
                  <a:moveTo>
                    <a:pt x="5128" y="0"/>
                  </a:moveTo>
                  <a:lnTo>
                    <a:pt x="4870" y="12"/>
                  </a:lnTo>
                  <a:lnTo>
                    <a:pt x="4600" y="24"/>
                  </a:lnTo>
                  <a:lnTo>
                    <a:pt x="4354" y="59"/>
                  </a:lnTo>
                  <a:lnTo>
                    <a:pt x="4095" y="106"/>
                  </a:lnTo>
                  <a:lnTo>
                    <a:pt x="3849" y="165"/>
                  </a:lnTo>
                  <a:lnTo>
                    <a:pt x="3603" y="235"/>
                  </a:lnTo>
                  <a:lnTo>
                    <a:pt x="3368" y="317"/>
                  </a:lnTo>
                  <a:lnTo>
                    <a:pt x="3133" y="399"/>
                  </a:lnTo>
                  <a:lnTo>
                    <a:pt x="2911" y="505"/>
                  </a:lnTo>
                  <a:lnTo>
                    <a:pt x="2688" y="622"/>
                  </a:lnTo>
                  <a:lnTo>
                    <a:pt x="2465" y="740"/>
                  </a:lnTo>
                  <a:lnTo>
                    <a:pt x="2265" y="880"/>
                  </a:lnTo>
                  <a:lnTo>
                    <a:pt x="2054" y="1021"/>
                  </a:lnTo>
                  <a:lnTo>
                    <a:pt x="1866" y="1174"/>
                  </a:lnTo>
                  <a:lnTo>
                    <a:pt x="1679" y="1338"/>
                  </a:lnTo>
                  <a:lnTo>
                    <a:pt x="1503" y="1502"/>
                  </a:lnTo>
                  <a:lnTo>
                    <a:pt x="1327" y="1678"/>
                  </a:lnTo>
                  <a:lnTo>
                    <a:pt x="1174" y="1866"/>
                  </a:lnTo>
                  <a:lnTo>
                    <a:pt x="1022" y="2065"/>
                  </a:lnTo>
                  <a:lnTo>
                    <a:pt x="881" y="2265"/>
                  </a:lnTo>
                  <a:lnTo>
                    <a:pt x="740" y="2476"/>
                  </a:lnTo>
                  <a:lnTo>
                    <a:pt x="623" y="2687"/>
                  </a:lnTo>
                  <a:lnTo>
                    <a:pt x="505" y="2910"/>
                  </a:lnTo>
                  <a:lnTo>
                    <a:pt x="400" y="3133"/>
                  </a:lnTo>
                  <a:lnTo>
                    <a:pt x="306" y="3368"/>
                  </a:lnTo>
                  <a:lnTo>
                    <a:pt x="236" y="3602"/>
                  </a:lnTo>
                  <a:lnTo>
                    <a:pt x="165" y="3849"/>
                  </a:lnTo>
                  <a:lnTo>
                    <a:pt x="106" y="4095"/>
                  </a:lnTo>
                  <a:lnTo>
                    <a:pt x="60" y="4353"/>
                  </a:lnTo>
                  <a:lnTo>
                    <a:pt x="24" y="4611"/>
                  </a:lnTo>
                  <a:lnTo>
                    <a:pt x="1" y="4869"/>
                  </a:lnTo>
                  <a:lnTo>
                    <a:pt x="1" y="5127"/>
                  </a:lnTo>
                  <a:lnTo>
                    <a:pt x="1" y="5397"/>
                  </a:lnTo>
                  <a:lnTo>
                    <a:pt x="24" y="5655"/>
                  </a:lnTo>
                  <a:lnTo>
                    <a:pt x="60" y="5913"/>
                  </a:lnTo>
                  <a:lnTo>
                    <a:pt x="106" y="6160"/>
                  </a:lnTo>
                  <a:lnTo>
                    <a:pt x="165" y="6418"/>
                  </a:lnTo>
                  <a:lnTo>
                    <a:pt x="236" y="6653"/>
                  </a:lnTo>
                  <a:lnTo>
                    <a:pt x="306" y="6899"/>
                  </a:lnTo>
                  <a:lnTo>
                    <a:pt x="400" y="7122"/>
                  </a:lnTo>
                  <a:lnTo>
                    <a:pt x="505" y="7357"/>
                  </a:lnTo>
                  <a:lnTo>
                    <a:pt x="623" y="7579"/>
                  </a:lnTo>
                  <a:lnTo>
                    <a:pt x="740" y="7791"/>
                  </a:lnTo>
                  <a:lnTo>
                    <a:pt x="881" y="8002"/>
                  </a:lnTo>
                  <a:lnTo>
                    <a:pt x="1022" y="8201"/>
                  </a:lnTo>
                  <a:lnTo>
                    <a:pt x="1174" y="8389"/>
                  </a:lnTo>
                  <a:lnTo>
                    <a:pt x="1327" y="8577"/>
                  </a:lnTo>
                  <a:lnTo>
                    <a:pt x="1503" y="8753"/>
                  </a:lnTo>
                  <a:lnTo>
                    <a:pt x="1679" y="8929"/>
                  </a:lnTo>
                  <a:lnTo>
                    <a:pt x="1866" y="9093"/>
                  </a:lnTo>
                  <a:lnTo>
                    <a:pt x="2054" y="9245"/>
                  </a:lnTo>
                  <a:lnTo>
                    <a:pt x="2265" y="9386"/>
                  </a:lnTo>
                  <a:lnTo>
                    <a:pt x="2465" y="9515"/>
                  </a:lnTo>
                  <a:lnTo>
                    <a:pt x="2688" y="9644"/>
                  </a:lnTo>
                  <a:lnTo>
                    <a:pt x="2911" y="9750"/>
                  </a:lnTo>
                  <a:lnTo>
                    <a:pt x="3133" y="9856"/>
                  </a:lnTo>
                  <a:lnTo>
                    <a:pt x="3368" y="9949"/>
                  </a:lnTo>
                  <a:lnTo>
                    <a:pt x="3603" y="10032"/>
                  </a:lnTo>
                  <a:lnTo>
                    <a:pt x="3849" y="10102"/>
                  </a:lnTo>
                  <a:lnTo>
                    <a:pt x="4095" y="10161"/>
                  </a:lnTo>
                  <a:lnTo>
                    <a:pt x="4354" y="10196"/>
                  </a:lnTo>
                  <a:lnTo>
                    <a:pt x="4600" y="10231"/>
                  </a:lnTo>
                  <a:lnTo>
                    <a:pt x="4870" y="10254"/>
                  </a:lnTo>
                  <a:lnTo>
                    <a:pt x="5128" y="10266"/>
                  </a:lnTo>
                  <a:lnTo>
                    <a:pt x="164323" y="10266"/>
                  </a:lnTo>
                  <a:lnTo>
                    <a:pt x="164593" y="10254"/>
                  </a:lnTo>
                  <a:lnTo>
                    <a:pt x="164851" y="10231"/>
                  </a:lnTo>
                  <a:lnTo>
                    <a:pt x="165109" y="10196"/>
                  </a:lnTo>
                  <a:lnTo>
                    <a:pt x="165355" y="10161"/>
                  </a:lnTo>
                  <a:lnTo>
                    <a:pt x="165602" y="10102"/>
                  </a:lnTo>
                  <a:lnTo>
                    <a:pt x="165848" y="10032"/>
                  </a:lnTo>
                  <a:lnTo>
                    <a:pt x="166095" y="9949"/>
                  </a:lnTo>
                  <a:lnTo>
                    <a:pt x="166317" y="9856"/>
                  </a:lnTo>
                  <a:lnTo>
                    <a:pt x="166552" y="9750"/>
                  </a:lnTo>
                  <a:lnTo>
                    <a:pt x="166775" y="9644"/>
                  </a:lnTo>
                  <a:lnTo>
                    <a:pt x="166986" y="9515"/>
                  </a:lnTo>
                  <a:lnTo>
                    <a:pt x="167197" y="9386"/>
                  </a:lnTo>
                  <a:lnTo>
                    <a:pt x="167397" y="9245"/>
                  </a:lnTo>
                  <a:lnTo>
                    <a:pt x="167585" y="9093"/>
                  </a:lnTo>
                  <a:lnTo>
                    <a:pt x="167772" y="8929"/>
                  </a:lnTo>
                  <a:lnTo>
                    <a:pt x="167948" y="8753"/>
                  </a:lnTo>
                  <a:lnTo>
                    <a:pt x="168124" y="8577"/>
                  </a:lnTo>
                  <a:lnTo>
                    <a:pt x="168288" y="8389"/>
                  </a:lnTo>
                  <a:lnTo>
                    <a:pt x="168441" y="8201"/>
                  </a:lnTo>
                  <a:lnTo>
                    <a:pt x="168582" y="8002"/>
                  </a:lnTo>
                  <a:lnTo>
                    <a:pt x="168711" y="7791"/>
                  </a:lnTo>
                  <a:lnTo>
                    <a:pt x="168840" y="7579"/>
                  </a:lnTo>
                  <a:lnTo>
                    <a:pt x="168945" y="7357"/>
                  </a:lnTo>
                  <a:lnTo>
                    <a:pt x="169051" y="7122"/>
                  </a:lnTo>
                  <a:lnTo>
                    <a:pt x="169145" y="6899"/>
                  </a:lnTo>
                  <a:lnTo>
                    <a:pt x="169227" y="6653"/>
                  </a:lnTo>
                  <a:lnTo>
                    <a:pt x="169297" y="6418"/>
                  </a:lnTo>
                  <a:lnTo>
                    <a:pt x="169356" y="6160"/>
                  </a:lnTo>
                  <a:lnTo>
                    <a:pt x="169391" y="5913"/>
                  </a:lnTo>
                  <a:lnTo>
                    <a:pt x="169427" y="5655"/>
                  </a:lnTo>
                  <a:lnTo>
                    <a:pt x="169450" y="5397"/>
                  </a:lnTo>
                  <a:lnTo>
                    <a:pt x="169450" y="5127"/>
                  </a:lnTo>
                  <a:lnTo>
                    <a:pt x="169450" y="4869"/>
                  </a:lnTo>
                  <a:lnTo>
                    <a:pt x="169427" y="4611"/>
                  </a:lnTo>
                  <a:lnTo>
                    <a:pt x="169391" y="4353"/>
                  </a:lnTo>
                  <a:lnTo>
                    <a:pt x="169356" y="4095"/>
                  </a:lnTo>
                  <a:lnTo>
                    <a:pt x="169297" y="3849"/>
                  </a:lnTo>
                  <a:lnTo>
                    <a:pt x="169227" y="3602"/>
                  </a:lnTo>
                  <a:lnTo>
                    <a:pt x="169145" y="3368"/>
                  </a:lnTo>
                  <a:lnTo>
                    <a:pt x="169051" y="3133"/>
                  </a:lnTo>
                  <a:lnTo>
                    <a:pt x="168945" y="2910"/>
                  </a:lnTo>
                  <a:lnTo>
                    <a:pt x="168840" y="2687"/>
                  </a:lnTo>
                  <a:lnTo>
                    <a:pt x="168711" y="2476"/>
                  </a:lnTo>
                  <a:lnTo>
                    <a:pt x="168582" y="2265"/>
                  </a:lnTo>
                  <a:lnTo>
                    <a:pt x="168441" y="2065"/>
                  </a:lnTo>
                  <a:lnTo>
                    <a:pt x="168288" y="1866"/>
                  </a:lnTo>
                  <a:lnTo>
                    <a:pt x="168124" y="1678"/>
                  </a:lnTo>
                  <a:lnTo>
                    <a:pt x="167948" y="1502"/>
                  </a:lnTo>
                  <a:lnTo>
                    <a:pt x="167772" y="1338"/>
                  </a:lnTo>
                  <a:lnTo>
                    <a:pt x="167585" y="1174"/>
                  </a:lnTo>
                  <a:lnTo>
                    <a:pt x="167397" y="1021"/>
                  </a:lnTo>
                  <a:lnTo>
                    <a:pt x="167197" y="880"/>
                  </a:lnTo>
                  <a:lnTo>
                    <a:pt x="166986" y="740"/>
                  </a:lnTo>
                  <a:lnTo>
                    <a:pt x="166775" y="622"/>
                  </a:lnTo>
                  <a:lnTo>
                    <a:pt x="166552" y="505"/>
                  </a:lnTo>
                  <a:lnTo>
                    <a:pt x="166317" y="399"/>
                  </a:lnTo>
                  <a:lnTo>
                    <a:pt x="166095" y="317"/>
                  </a:lnTo>
                  <a:lnTo>
                    <a:pt x="165848" y="235"/>
                  </a:lnTo>
                  <a:lnTo>
                    <a:pt x="165602" y="165"/>
                  </a:lnTo>
                  <a:lnTo>
                    <a:pt x="165355" y="106"/>
                  </a:lnTo>
                  <a:lnTo>
                    <a:pt x="165109" y="59"/>
                  </a:lnTo>
                  <a:lnTo>
                    <a:pt x="164851" y="24"/>
                  </a:lnTo>
                  <a:lnTo>
                    <a:pt x="164593" y="12"/>
                  </a:lnTo>
                  <a:lnTo>
                    <a:pt x="164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36"/>
            <p:cNvSpPr/>
            <p:nvPr/>
          </p:nvSpPr>
          <p:spPr>
            <a:xfrm>
              <a:off x="5852253" y="3948852"/>
              <a:ext cx="406950" cy="325894"/>
            </a:xfrm>
            <a:custGeom>
              <a:rect b="b" l="l" r="r" t="t"/>
              <a:pathLst>
                <a:path extrusionOk="0" h="16790" w="20966">
                  <a:moveTo>
                    <a:pt x="20966" y="1"/>
                  </a:moveTo>
                  <a:lnTo>
                    <a:pt x="20731" y="83"/>
                  </a:lnTo>
                  <a:lnTo>
                    <a:pt x="20062" y="306"/>
                  </a:lnTo>
                  <a:lnTo>
                    <a:pt x="19030" y="669"/>
                  </a:lnTo>
                  <a:lnTo>
                    <a:pt x="18396" y="916"/>
                  </a:lnTo>
                  <a:lnTo>
                    <a:pt x="17692" y="1186"/>
                  </a:lnTo>
                  <a:lnTo>
                    <a:pt x="16930" y="1491"/>
                  </a:lnTo>
                  <a:lnTo>
                    <a:pt x="16109" y="1831"/>
                  </a:lnTo>
                  <a:lnTo>
                    <a:pt x="15240" y="2206"/>
                  </a:lnTo>
                  <a:lnTo>
                    <a:pt x="14337" y="2605"/>
                  </a:lnTo>
                  <a:lnTo>
                    <a:pt x="13398" y="3051"/>
                  </a:lnTo>
                  <a:lnTo>
                    <a:pt x="12436" y="3520"/>
                  </a:lnTo>
                  <a:lnTo>
                    <a:pt x="11463" y="4025"/>
                  </a:lnTo>
                  <a:lnTo>
                    <a:pt x="10489" y="4553"/>
                  </a:lnTo>
                  <a:lnTo>
                    <a:pt x="9996" y="4823"/>
                  </a:lnTo>
                  <a:lnTo>
                    <a:pt x="9503" y="5116"/>
                  </a:lnTo>
                  <a:lnTo>
                    <a:pt x="9011" y="5409"/>
                  </a:lnTo>
                  <a:lnTo>
                    <a:pt x="8529" y="5702"/>
                  </a:lnTo>
                  <a:lnTo>
                    <a:pt x="8048" y="6007"/>
                  </a:lnTo>
                  <a:lnTo>
                    <a:pt x="7567" y="6324"/>
                  </a:lnTo>
                  <a:lnTo>
                    <a:pt x="7098" y="6641"/>
                  </a:lnTo>
                  <a:lnTo>
                    <a:pt x="6641" y="6970"/>
                  </a:lnTo>
                  <a:lnTo>
                    <a:pt x="6183" y="7310"/>
                  </a:lnTo>
                  <a:lnTo>
                    <a:pt x="5737" y="7650"/>
                  </a:lnTo>
                  <a:lnTo>
                    <a:pt x="5291" y="7990"/>
                  </a:lnTo>
                  <a:lnTo>
                    <a:pt x="4869" y="8354"/>
                  </a:lnTo>
                  <a:lnTo>
                    <a:pt x="4447" y="8718"/>
                  </a:lnTo>
                  <a:lnTo>
                    <a:pt x="4048" y="9081"/>
                  </a:lnTo>
                  <a:lnTo>
                    <a:pt x="3649" y="9457"/>
                  </a:lnTo>
                  <a:lnTo>
                    <a:pt x="3273" y="9844"/>
                  </a:lnTo>
                  <a:lnTo>
                    <a:pt x="2921" y="10231"/>
                  </a:lnTo>
                  <a:lnTo>
                    <a:pt x="2570" y="10618"/>
                  </a:lnTo>
                  <a:lnTo>
                    <a:pt x="2241" y="11029"/>
                  </a:lnTo>
                  <a:lnTo>
                    <a:pt x="1936" y="11428"/>
                  </a:lnTo>
                  <a:lnTo>
                    <a:pt x="1643" y="11850"/>
                  </a:lnTo>
                  <a:lnTo>
                    <a:pt x="1373" y="12261"/>
                  </a:lnTo>
                  <a:lnTo>
                    <a:pt x="1126" y="12695"/>
                  </a:lnTo>
                  <a:lnTo>
                    <a:pt x="904" y="13129"/>
                  </a:lnTo>
                  <a:lnTo>
                    <a:pt x="704" y="13563"/>
                  </a:lnTo>
                  <a:lnTo>
                    <a:pt x="516" y="14009"/>
                  </a:lnTo>
                  <a:lnTo>
                    <a:pt x="364" y="14455"/>
                  </a:lnTo>
                  <a:lnTo>
                    <a:pt x="235" y="14912"/>
                  </a:lnTo>
                  <a:lnTo>
                    <a:pt x="141" y="15370"/>
                  </a:lnTo>
                  <a:lnTo>
                    <a:pt x="94" y="15604"/>
                  </a:lnTo>
                  <a:lnTo>
                    <a:pt x="59" y="15839"/>
                  </a:lnTo>
                  <a:lnTo>
                    <a:pt x="35" y="16074"/>
                  </a:lnTo>
                  <a:lnTo>
                    <a:pt x="24" y="16308"/>
                  </a:lnTo>
                  <a:lnTo>
                    <a:pt x="12" y="16555"/>
                  </a:lnTo>
                  <a:lnTo>
                    <a:pt x="0" y="16789"/>
                  </a:lnTo>
                  <a:lnTo>
                    <a:pt x="20966" y="16789"/>
                  </a:lnTo>
                  <a:lnTo>
                    <a:pt x="209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36"/>
            <p:cNvSpPr/>
            <p:nvPr/>
          </p:nvSpPr>
          <p:spPr>
            <a:xfrm>
              <a:off x="7446085" y="3444445"/>
              <a:ext cx="429504" cy="830302"/>
            </a:xfrm>
            <a:custGeom>
              <a:rect b="b" l="l" r="r" t="t"/>
              <a:pathLst>
                <a:path extrusionOk="0" h="42777" w="22128">
                  <a:moveTo>
                    <a:pt x="5984" y="1"/>
                  </a:moveTo>
                  <a:lnTo>
                    <a:pt x="5925" y="24"/>
                  </a:lnTo>
                  <a:lnTo>
                    <a:pt x="5855" y="71"/>
                  </a:lnTo>
                  <a:lnTo>
                    <a:pt x="5796" y="130"/>
                  </a:lnTo>
                  <a:lnTo>
                    <a:pt x="5714" y="212"/>
                  </a:lnTo>
                  <a:lnTo>
                    <a:pt x="5643" y="306"/>
                  </a:lnTo>
                  <a:lnTo>
                    <a:pt x="5467" y="529"/>
                  </a:lnTo>
                  <a:lnTo>
                    <a:pt x="5280" y="822"/>
                  </a:lnTo>
                  <a:lnTo>
                    <a:pt x="5069" y="1162"/>
                  </a:lnTo>
                  <a:lnTo>
                    <a:pt x="4846" y="1561"/>
                  </a:lnTo>
                  <a:lnTo>
                    <a:pt x="4611" y="1995"/>
                  </a:lnTo>
                  <a:lnTo>
                    <a:pt x="4365" y="2464"/>
                  </a:lnTo>
                  <a:lnTo>
                    <a:pt x="3860" y="3497"/>
                  </a:lnTo>
                  <a:lnTo>
                    <a:pt x="3320" y="4623"/>
                  </a:lnTo>
                  <a:lnTo>
                    <a:pt x="2781" y="5808"/>
                  </a:lnTo>
                  <a:lnTo>
                    <a:pt x="2253" y="6993"/>
                  </a:lnTo>
                  <a:lnTo>
                    <a:pt x="1737" y="8154"/>
                  </a:lnTo>
                  <a:lnTo>
                    <a:pt x="845" y="10231"/>
                  </a:lnTo>
                  <a:lnTo>
                    <a:pt x="235" y="11709"/>
                  </a:lnTo>
                  <a:lnTo>
                    <a:pt x="0" y="12273"/>
                  </a:lnTo>
                  <a:lnTo>
                    <a:pt x="8154" y="42765"/>
                  </a:lnTo>
                  <a:lnTo>
                    <a:pt x="22127" y="42776"/>
                  </a:lnTo>
                  <a:lnTo>
                    <a:pt x="22116" y="42530"/>
                  </a:lnTo>
                  <a:lnTo>
                    <a:pt x="22092" y="41803"/>
                  </a:lnTo>
                  <a:lnTo>
                    <a:pt x="22069" y="41275"/>
                  </a:lnTo>
                  <a:lnTo>
                    <a:pt x="22022" y="40629"/>
                  </a:lnTo>
                  <a:lnTo>
                    <a:pt x="21951" y="39890"/>
                  </a:lnTo>
                  <a:lnTo>
                    <a:pt x="21869" y="39046"/>
                  </a:lnTo>
                  <a:lnTo>
                    <a:pt x="21764" y="38119"/>
                  </a:lnTo>
                  <a:lnTo>
                    <a:pt x="21635" y="37086"/>
                  </a:lnTo>
                  <a:lnTo>
                    <a:pt x="21470" y="35983"/>
                  </a:lnTo>
                  <a:lnTo>
                    <a:pt x="21283" y="34787"/>
                  </a:lnTo>
                  <a:lnTo>
                    <a:pt x="21048" y="33520"/>
                  </a:lnTo>
                  <a:lnTo>
                    <a:pt x="20778" y="32170"/>
                  </a:lnTo>
                  <a:lnTo>
                    <a:pt x="20473" y="30751"/>
                  </a:lnTo>
                  <a:lnTo>
                    <a:pt x="20309" y="30023"/>
                  </a:lnTo>
                  <a:lnTo>
                    <a:pt x="20121" y="29273"/>
                  </a:lnTo>
                  <a:lnTo>
                    <a:pt x="19933" y="28510"/>
                  </a:lnTo>
                  <a:lnTo>
                    <a:pt x="19722" y="27736"/>
                  </a:lnTo>
                  <a:lnTo>
                    <a:pt x="19511" y="26938"/>
                  </a:lnTo>
                  <a:lnTo>
                    <a:pt x="19276" y="26140"/>
                  </a:lnTo>
                  <a:lnTo>
                    <a:pt x="19030" y="25319"/>
                  </a:lnTo>
                  <a:lnTo>
                    <a:pt x="18772" y="24486"/>
                  </a:lnTo>
                  <a:lnTo>
                    <a:pt x="18502" y="23641"/>
                  </a:lnTo>
                  <a:lnTo>
                    <a:pt x="18220" y="22785"/>
                  </a:lnTo>
                  <a:lnTo>
                    <a:pt x="17915" y="21916"/>
                  </a:lnTo>
                  <a:lnTo>
                    <a:pt x="17599" y="21037"/>
                  </a:lnTo>
                  <a:lnTo>
                    <a:pt x="17270" y="20145"/>
                  </a:lnTo>
                  <a:lnTo>
                    <a:pt x="16918" y="19253"/>
                  </a:lnTo>
                  <a:lnTo>
                    <a:pt x="16554" y="18338"/>
                  </a:lnTo>
                  <a:lnTo>
                    <a:pt x="16179" y="17423"/>
                  </a:lnTo>
                  <a:lnTo>
                    <a:pt x="15780" y="16496"/>
                  </a:lnTo>
                  <a:lnTo>
                    <a:pt x="15370" y="15569"/>
                  </a:lnTo>
                  <a:lnTo>
                    <a:pt x="14935" y="14631"/>
                  </a:lnTo>
                  <a:lnTo>
                    <a:pt x="14490" y="13680"/>
                  </a:lnTo>
                  <a:lnTo>
                    <a:pt x="14020" y="12730"/>
                  </a:lnTo>
                  <a:lnTo>
                    <a:pt x="13539" y="11780"/>
                  </a:lnTo>
                  <a:lnTo>
                    <a:pt x="13035" y="10818"/>
                  </a:lnTo>
                  <a:lnTo>
                    <a:pt x="12507" y="9844"/>
                  </a:lnTo>
                  <a:lnTo>
                    <a:pt x="11955" y="8882"/>
                  </a:lnTo>
                  <a:lnTo>
                    <a:pt x="11392" y="7908"/>
                  </a:lnTo>
                  <a:lnTo>
                    <a:pt x="10806" y="6923"/>
                  </a:lnTo>
                  <a:lnTo>
                    <a:pt x="10207" y="5949"/>
                  </a:lnTo>
                  <a:lnTo>
                    <a:pt x="9574" y="4963"/>
                  </a:lnTo>
                  <a:lnTo>
                    <a:pt x="8929" y="3990"/>
                  </a:lnTo>
                  <a:lnTo>
                    <a:pt x="8260" y="3004"/>
                  </a:lnTo>
                  <a:lnTo>
                    <a:pt x="7568" y="2019"/>
                  </a:lnTo>
                  <a:lnTo>
                    <a:pt x="6852" y="1033"/>
                  </a:lnTo>
                  <a:lnTo>
                    <a:pt x="6113" y="48"/>
                  </a:lnTo>
                  <a:lnTo>
                    <a:pt x="6078" y="12"/>
                  </a:lnTo>
                  <a:lnTo>
                    <a:pt x="6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36"/>
            <p:cNvSpPr/>
            <p:nvPr/>
          </p:nvSpPr>
          <p:spPr>
            <a:xfrm>
              <a:off x="7300336" y="3342659"/>
              <a:ext cx="264403" cy="346158"/>
            </a:xfrm>
            <a:custGeom>
              <a:rect b="b" l="l" r="r" t="t"/>
              <a:pathLst>
                <a:path extrusionOk="0" h="17834" w="13622">
                  <a:moveTo>
                    <a:pt x="8319" y="0"/>
                  </a:moveTo>
                  <a:lnTo>
                    <a:pt x="8108" y="12"/>
                  </a:lnTo>
                  <a:lnTo>
                    <a:pt x="7908" y="12"/>
                  </a:lnTo>
                  <a:lnTo>
                    <a:pt x="7697" y="35"/>
                  </a:lnTo>
                  <a:lnTo>
                    <a:pt x="7474" y="71"/>
                  </a:lnTo>
                  <a:lnTo>
                    <a:pt x="7263" y="118"/>
                  </a:lnTo>
                  <a:lnTo>
                    <a:pt x="7028" y="164"/>
                  </a:lnTo>
                  <a:lnTo>
                    <a:pt x="6805" y="235"/>
                  </a:lnTo>
                  <a:lnTo>
                    <a:pt x="6571" y="317"/>
                  </a:lnTo>
                  <a:lnTo>
                    <a:pt x="6348" y="423"/>
                  </a:lnTo>
                  <a:lnTo>
                    <a:pt x="6137" y="540"/>
                  </a:lnTo>
                  <a:lnTo>
                    <a:pt x="5914" y="681"/>
                  </a:lnTo>
                  <a:lnTo>
                    <a:pt x="5702" y="845"/>
                  </a:lnTo>
                  <a:lnTo>
                    <a:pt x="5503" y="1021"/>
                  </a:lnTo>
                  <a:lnTo>
                    <a:pt x="5292" y="1220"/>
                  </a:lnTo>
                  <a:lnTo>
                    <a:pt x="5092" y="1432"/>
                  </a:lnTo>
                  <a:lnTo>
                    <a:pt x="4905" y="1654"/>
                  </a:lnTo>
                  <a:lnTo>
                    <a:pt x="4717" y="1901"/>
                  </a:lnTo>
                  <a:lnTo>
                    <a:pt x="4529" y="2159"/>
                  </a:lnTo>
                  <a:lnTo>
                    <a:pt x="4342" y="2429"/>
                  </a:lnTo>
                  <a:lnTo>
                    <a:pt x="4166" y="2710"/>
                  </a:lnTo>
                  <a:lnTo>
                    <a:pt x="3990" y="3004"/>
                  </a:lnTo>
                  <a:lnTo>
                    <a:pt x="3825" y="3309"/>
                  </a:lnTo>
                  <a:lnTo>
                    <a:pt x="3661" y="3626"/>
                  </a:lnTo>
                  <a:lnTo>
                    <a:pt x="3497" y="3954"/>
                  </a:lnTo>
                  <a:lnTo>
                    <a:pt x="3344" y="4294"/>
                  </a:lnTo>
                  <a:lnTo>
                    <a:pt x="3039" y="4998"/>
                  </a:lnTo>
                  <a:lnTo>
                    <a:pt x="2758" y="5726"/>
                  </a:lnTo>
                  <a:lnTo>
                    <a:pt x="2488" y="6476"/>
                  </a:lnTo>
                  <a:lnTo>
                    <a:pt x="2230" y="7239"/>
                  </a:lnTo>
                  <a:lnTo>
                    <a:pt x="1983" y="8025"/>
                  </a:lnTo>
                  <a:lnTo>
                    <a:pt x="1760" y="8811"/>
                  </a:lnTo>
                  <a:lnTo>
                    <a:pt x="1549" y="9609"/>
                  </a:lnTo>
                  <a:lnTo>
                    <a:pt x="1362" y="10395"/>
                  </a:lnTo>
                  <a:lnTo>
                    <a:pt x="1174" y="11169"/>
                  </a:lnTo>
                  <a:lnTo>
                    <a:pt x="1010" y="11932"/>
                  </a:lnTo>
                  <a:lnTo>
                    <a:pt x="857" y="12671"/>
                  </a:lnTo>
                  <a:lnTo>
                    <a:pt x="716" y="13387"/>
                  </a:lnTo>
                  <a:lnTo>
                    <a:pt x="587" y="14067"/>
                  </a:lnTo>
                  <a:lnTo>
                    <a:pt x="364" y="15299"/>
                  </a:lnTo>
                  <a:lnTo>
                    <a:pt x="200" y="16343"/>
                  </a:lnTo>
                  <a:lnTo>
                    <a:pt x="83" y="17141"/>
                  </a:lnTo>
                  <a:lnTo>
                    <a:pt x="1" y="17833"/>
                  </a:lnTo>
                  <a:lnTo>
                    <a:pt x="8565" y="15839"/>
                  </a:lnTo>
                  <a:lnTo>
                    <a:pt x="13622" y="5292"/>
                  </a:lnTo>
                  <a:lnTo>
                    <a:pt x="13528" y="5010"/>
                  </a:lnTo>
                  <a:lnTo>
                    <a:pt x="13411" y="4693"/>
                  </a:lnTo>
                  <a:lnTo>
                    <a:pt x="13246" y="4283"/>
                  </a:lnTo>
                  <a:lnTo>
                    <a:pt x="13035" y="3813"/>
                  </a:lnTo>
                  <a:lnTo>
                    <a:pt x="12906" y="3555"/>
                  </a:lnTo>
                  <a:lnTo>
                    <a:pt x="12765" y="3285"/>
                  </a:lnTo>
                  <a:lnTo>
                    <a:pt x="12613" y="3015"/>
                  </a:lnTo>
                  <a:lnTo>
                    <a:pt x="12437" y="2746"/>
                  </a:lnTo>
                  <a:lnTo>
                    <a:pt x="12261" y="2464"/>
                  </a:lnTo>
                  <a:lnTo>
                    <a:pt x="12061" y="2194"/>
                  </a:lnTo>
                  <a:lnTo>
                    <a:pt x="11850" y="1924"/>
                  </a:lnTo>
                  <a:lnTo>
                    <a:pt x="11627" y="1654"/>
                  </a:lnTo>
                  <a:lnTo>
                    <a:pt x="11381" y="1408"/>
                  </a:lnTo>
                  <a:lnTo>
                    <a:pt x="11123" y="1162"/>
                  </a:lnTo>
                  <a:lnTo>
                    <a:pt x="10853" y="939"/>
                  </a:lnTo>
                  <a:lnTo>
                    <a:pt x="10571" y="728"/>
                  </a:lnTo>
                  <a:lnTo>
                    <a:pt x="10266" y="540"/>
                  </a:lnTo>
                  <a:lnTo>
                    <a:pt x="10114" y="458"/>
                  </a:lnTo>
                  <a:lnTo>
                    <a:pt x="9950" y="376"/>
                  </a:lnTo>
                  <a:lnTo>
                    <a:pt x="9785" y="305"/>
                  </a:lnTo>
                  <a:lnTo>
                    <a:pt x="9609" y="247"/>
                  </a:lnTo>
                  <a:lnTo>
                    <a:pt x="9445" y="188"/>
                  </a:lnTo>
                  <a:lnTo>
                    <a:pt x="9269" y="129"/>
                  </a:lnTo>
                  <a:lnTo>
                    <a:pt x="9081" y="94"/>
                  </a:lnTo>
                  <a:lnTo>
                    <a:pt x="8894" y="59"/>
                  </a:lnTo>
                  <a:lnTo>
                    <a:pt x="8706" y="35"/>
                  </a:lnTo>
                  <a:lnTo>
                    <a:pt x="8506" y="12"/>
                  </a:lnTo>
                  <a:lnTo>
                    <a:pt x="8319" y="0"/>
                  </a:lnTo>
                  <a:close/>
                </a:path>
              </a:pathLst>
            </a:custGeom>
            <a:solidFill>
              <a:srgbClr val="FFCB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36"/>
            <p:cNvSpPr/>
            <p:nvPr/>
          </p:nvSpPr>
          <p:spPr>
            <a:xfrm>
              <a:off x="7300336" y="3342659"/>
              <a:ext cx="264403" cy="346158"/>
            </a:xfrm>
            <a:custGeom>
              <a:rect b="b" l="l" r="r" t="t"/>
              <a:pathLst>
                <a:path extrusionOk="0" fill="none" h="17834" w="13622">
                  <a:moveTo>
                    <a:pt x="13622" y="5292"/>
                  </a:moveTo>
                  <a:lnTo>
                    <a:pt x="13622" y="5292"/>
                  </a:lnTo>
                  <a:lnTo>
                    <a:pt x="13528" y="5010"/>
                  </a:lnTo>
                  <a:lnTo>
                    <a:pt x="13411" y="4693"/>
                  </a:lnTo>
                  <a:lnTo>
                    <a:pt x="13246" y="4283"/>
                  </a:lnTo>
                  <a:lnTo>
                    <a:pt x="13035" y="3813"/>
                  </a:lnTo>
                  <a:lnTo>
                    <a:pt x="12906" y="3555"/>
                  </a:lnTo>
                  <a:lnTo>
                    <a:pt x="12765" y="3285"/>
                  </a:lnTo>
                  <a:lnTo>
                    <a:pt x="12613" y="3015"/>
                  </a:lnTo>
                  <a:lnTo>
                    <a:pt x="12437" y="2746"/>
                  </a:lnTo>
                  <a:lnTo>
                    <a:pt x="12261" y="2464"/>
                  </a:lnTo>
                  <a:lnTo>
                    <a:pt x="12061" y="2194"/>
                  </a:lnTo>
                  <a:lnTo>
                    <a:pt x="11850" y="1924"/>
                  </a:lnTo>
                  <a:lnTo>
                    <a:pt x="11627" y="1654"/>
                  </a:lnTo>
                  <a:lnTo>
                    <a:pt x="11381" y="1408"/>
                  </a:lnTo>
                  <a:lnTo>
                    <a:pt x="11123" y="1162"/>
                  </a:lnTo>
                  <a:lnTo>
                    <a:pt x="10853" y="939"/>
                  </a:lnTo>
                  <a:lnTo>
                    <a:pt x="10571" y="728"/>
                  </a:lnTo>
                  <a:lnTo>
                    <a:pt x="10266" y="540"/>
                  </a:lnTo>
                  <a:lnTo>
                    <a:pt x="10114" y="458"/>
                  </a:lnTo>
                  <a:lnTo>
                    <a:pt x="9950" y="376"/>
                  </a:lnTo>
                  <a:lnTo>
                    <a:pt x="9785" y="305"/>
                  </a:lnTo>
                  <a:lnTo>
                    <a:pt x="9609" y="247"/>
                  </a:lnTo>
                  <a:lnTo>
                    <a:pt x="9445" y="188"/>
                  </a:lnTo>
                  <a:lnTo>
                    <a:pt x="9269" y="129"/>
                  </a:lnTo>
                  <a:lnTo>
                    <a:pt x="9081" y="94"/>
                  </a:lnTo>
                  <a:lnTo>
                    <a:pt x="8894" y="59"/>
                  </a:lnTo>
                  <a:lnTo>
                    <a:pt x="8706" y="35"/>
                  </a:lnTo>
                  <a:lnTo>
                    <a:pt x="8506" y="12"/>
                  </a:lnTo>
                  <a:lnTo>
                    <a:pt x="8319" y="0"/>
                  </a:lnTo>
                  <a:lnTo>
                    <a:pt x="8108" y="12"/>
                  </a:lnTo>
                  <a:lnTo>
                    <a:pt x="7908" y="12"/>
                  </a:lnTo>
                  <a:lnTo>
                    <a:pt x="7697" y="35"/>
                  </a:lnTo>
                  <a:lnTo>
                    <a:pt x="7474" y="71"/>
                  </a:lnTo>
                  <a:lnTo>
                    <a:pt x="7263" y="118"/>
                  </a:lnTo>
                  <a:lnTo>
                    <a:pt x="7028" y="164"/>
                  </a:lnTo>
                  <a:lnTo>
                    <a:pt x="6805" y="235"/>
                  </a:lnTo>
                  <a:lnTo>
                    <a:pt x="6805" y="235"/>
                  </a:lnTo>
                  <a:lnTo>
                    <a:pt x="6571" y="317"/>
                  </a:lnTo>
                  <a:lnTo>
                    <a:pt x="6348" y="423"/>
                  </a:lnTo>
                  <a:lnTo>
                    <a:pt x="6137" y="540"/>
                  </a:lnTo>
                  <a:lnTo>
                    <a:pt x="5914" y="681"/>
                  </a:lnTo>
                  <a:lnTo>
                    <a:pt x="5702" y="845"/>
                  </a:lnTo>
                  <a:lnTo>
                    <a:pt x="5503" y="1021"/>
                  </a:lnTo>
                  <a:lnTo>
                    <a:pt x="5292" y="1220"/>
                  </a:lnTo>
                  <a:lnTo>
                    <a:pt x="5092" y="1432"/>
                  </a:lnTo>
                  <a:lnTo>
                    <a:pt x="4905" y="1654"/>
                  </a:lnTo>
                  <a:lnTo>
                    <a:pt x="4717" y="1901"/>
                  </a:lnTo>
                  <a:lnTo>
                    <a:pt x="4529" y="2159"/>
                  </a:lnTo>
                  <a:lnTo>
                    <a:pt x="4342" y="2429"/>
                  </a:lnTo>
                  <a:lnTo>
                    <a:pt x="4166" y="2710"/>
                  </a:lnTo>
                  <a:lnTo>
                    <a:pt x="3990" y="3004"/>
                  </a:lnTo>
                  <a:lnTo>
                    <a:pt x="3825" y="3309"/>
                  </a:lnTo>
                  <a:lnTo>
                    <a:pt x="3661" y="3626"/>
                  </a:lnTo>
                  <a:lnTo>
                    <a:pt x="3497" y="3954"/>
                  </a:lnTo>
                  <a:lnTo>
                    <a:pt x="3344" y="4294"/>
                  </a:lnTo>
                  <a:lnTo>
                    <a:pt x="3039" y="4998"/>
                  </a:lnTo>
                  <a:lnTo>
                    <a:pt x="2758" y="5726"/>
                  </a:lnTo>
                  <a:lnTo>
                    <a:pt x="2488" y="6476"/>
                  </a:lnTo>
                  <a:lnTo>
                    <a:pt x="2230" y="7239"/>
                  </a:lnTo>
                  <a:lnTo>
                    <a:pt x="1983" y="8025"/>
                  </a:lnTo>
                  <a:lnTo>
                    <a:pt x="1760" y="8811"/>
                  </a:lnTo>
                  <a:lnTo>
                    <a:pt x="1549" y="9609"/>
                  </a:lnTo>
                  <a:lnTo>
                    <a:pt x="1362" y="10395"/>
                  </a:lnTo>
                  <a:lnTo>
                    <a:pt x="1174" y="11169"/>
                  </a:lnTo>
                  <a:lnTo>
                    <a:pt x="1010" y="11932"/>
                  </a:lnTo>
                  <a:lnTo>
                    <a:pt x="857" y="12671"/>
                  </a:lnTo>
                  <a:lnTo>
                    <a:pt x="716" y="13387"/>
                  </a:lnTo>
                  <a:lnTo>
                    <a:pt x="587" y="14067"/>
                  </a:lnTo>
                  <a:lnTo>
                    <a:pt x="364" y="15299"/>
                  </a:lnTo>
                  <a:lnTo>
                    <a:pt x="200" y="16343"/>
                  </a:lnTo>
                  <a:lnTo>
                    <a:pt x="83" y="17141"/>
                  </a:lnTo>
                  <a:lnTo>
                    <a:pt x="1" y="17833"/>
                  </a:lnTo>
                  <a:lnTo>
                    <a:pt x="8565" y="15839"/>
                  </a:lnTo>
                  <a:lnTo>
                    <a:pt x="13622" y="529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36"/>
            <p:cNvSpPr/>
            <p:nvPr/>
          </p:nvSpPr>
          <p:spPr>
            <a:xfrm>
              <a:off x="6549072" y="2821617"/>
              <a:ext cx="943714" cy="900449"/>
            </a:xfrm>
            <a:custGeom>
              <a:rect b="b" l="l" r="r" t="t"/>
              <a:pathLst>
                <a:path extrusionOk="0" h="46391" w="48620">
                  <a:moveTo>
                    <a:pt x="16215" y="1"/>
                  </a:moveTo>
                  <a:lnTo>
                    <a:pt x="15980" y="13"/>
                  </a:lnTo>
                  <a:lnTo>
                    <a:pt x="15746" y="24"/>
                  </a:lnTo>
                  <a:lnTo>
                    <a:pt x="15523" y="59"/>
                  </a:lnTo>
                  <a:lnTo>
                    <a:pt x="15288" y="95"/>
                  </a:lnTo>
                  <a:lnTo>
                    <a:pt x="15065" y="142"/>
                  </a:lnTo>
                  <a:lnTo>
                    <a:pt x="14830" y="200"/>
                  </a:lnTo>
                  <a:lnTo>
                    <a:pt x="14608" y="282"/>
                  </a:lnTo>
                  <a:lnTo>
                    <a:pt x="14385" y="365"/>
                  </a:lnTo>
                  <a:lnTo>
                    <a:pt x="14162" y="458"/>
                  </a:lnTo>
                  <a:lnTo>
                    <a:pt x="13951" y="564"/>
                  </a:lnTo>
                  <a:lnTo>
                    <a:pt x="13728" y="681"/>
                  </a:lnTo>
                  <a:lnTo>
                    <a:pt x="13516" y="822"/>
                  </a:lnTo>
                  <a:lnTo>
                    <a:pt x="13305" y="963"/>
                  </a:lnTo>
                  <a:lnTo>
                    <a:pt x="13094" y="1127"/>
                  </a:lnTo>
                  <a:lnTo>
                    <a:pt x="12883" y="1291"/>
                  </a:lnTo>
                  <a:lnTo>
                    <a:pt x="12683" y="1479"/>
                  </a:lnTo>
                  <a:lnTo>
                    <a:pt x="12484" y="1690"/>
                  </a:lnTo>
                  <a:lnTo>
                    <a:pt x="12285" y="1901"/>
                  </a:lnTo>
                  <a:lnTo>
                    <a:pt x="12085" y="2136"/>
                  </a:lnTo>
                  <a:lnTo>
                    <a:pt x="11897" y="2382"/>
                  </a:lnTo>
                  <a:lnTo>
                    <a:pt x="11721" y="2641"/>
                  </a:lnTo>
                  <a:lnTo>
                    <a:pt x="11534" y="2922"/>
                  </a:lnTo>
                  <a:lnTo>
                    <a:pt x="11369" y="3215"/>
                  </a:lnTo>
                  <a:lnTo>
                    <a:pt x="11193" y="3532"/>
                  </a:lnTo>
                  <a:lnTo>
                    <a:pt x="11029" y="3849"/>
                  </a:lnTo>
                  <a:lnTo>
                    <a:pt x="10865" y="4201"/>
                  </a:lnTo>
                  <a:lnTo>
                    <a:pt x="10712" y="4565"/>
                  </a:lnTo>
                  <a:lnTo>
                    <a:pt x="10572" y="4940"/>
                  </a:lnTo>
                  <a:lnTo>
                    <a:pt x="10419" y="5339"/>
                  </a:lnTo>
                  <a:lnTo>
                    <a:pt x="10290" y="5761"/>
                  </a:lnTo>
                  <a:lnTo>
                    <a:pt x="10161" y="6195"/>
                  </a:lnTo>
                  <a:lnTo>
                    <a:pt x="10032" y="6641"/>
                  </a:lnTo>
                  <a:lnTo>
                    <a:pt x="9868" y="6512"/>
                  </a:lnTo>
                  <a:lnTo>
                    <a:pt x="9703" y="6383"/>
                  </a:lnTo>
                  <a:lnTo>
                    <a:pt x="9527" y="6266"/>
                  </a:lnTo>
                  <a:lnTo>
                    <a:pt x="9351" y="6172"/>
                  </a:lnTo>
                  <a:lnTo>
                    <a:pt x="9187" y="6078"/>
                  </a:lnTo>
                  <a:lnTo>
                    <a:pt x="9011" y="6008"/>
                  </a:lnTo>
                  <a:lnTo>
                    <a:pt x="8835" y="5937"/>
                  </a:lnTo>
                  <a:lnTo>
                    <a:pt x="8671" y="5879"/>
                  </a:lnTo>
                  <a:lnTo>
                    <a:pt x="8495" y="5843"/>
                  </a:lnTo>
                  <a:lnTo>
                    <a:pt x="8319" y="5808"/>
                  </a:lnTo>
                  <a:lnTo>
                    <a:pt x="8143" y="5785"/>
                  </a:lnTo>
                  <a:lnTo>
                    <a:pt x="7979" y="5773"/>
                  </a:lnTo>
                  <a:lnTo>
                    <a:pt x="7803" y="5773"/>
                  </a:lnTo>
                  <a:lnTo>
                    <a:pt x="7639" y="5785"/>
                  </a:lnTo>
                  <a:lnTo>
                    <a:pt x="7463" y="5808"/>
                  </a:lnTo>
                  <a:lnTo>
                    <a:pt x="7298" y="5832"/>
                  </a:lnTo>
                  <a:lnTo>
                    <a:pt x="7122" y="5879"/>
                  </a:lnTo>
                  <a:lnTo>
                    <a:pt x="6958" y="5926"/>
                  </a:lnTo>
                  <a:lnTo>
                    <a:pt x="6794" y="5984"/>
                  </a:lnTo>
                  <a:lnTo>
                    <a:pt x="6630" y="6055"/>
                  </a:lnTo>
                  <a:lnTo>
                    <a:pt x="6465" y="6125"/>
                  </a:lnTo>
                  <a:lnTo>
                    <a:pt x="6313" y="6219"/>
                  </a:lnTo>
                  <a:lnTo>
                    <a:pt x="6149" y="6313"/>
                  </a:lnTo>
                  <a:lnTo>
                    <a:pt x="5996" y="6418"/>
                  </a:lnTo>
                  <a:lnTo>
                    <a:pt x="5844" y="6524"/>
                  </a:lnTo>
                  <a:lnTo>
                    <a:pt x="5703" y="6641"/>
                  </a:lnTo>
                  <a:lnTo>
                    <a:pt x="5550" y="6770"/>
                  </a:lnTo>
                  <a:lnTo>
                    <a:pt x="5409" y="6911"/>
                  </a:lnTo>
                  <a:lnTo>
                    <a:pt x="5269" y="7052"/>
                  </a:lnTo>
                  <a:lnTo>
                    <a:pt x="5128" y="7204"/>
                  </a:lnTo>
                  <a:lnTo>
                    <a:pt x="4999" y="7369"/>
                  </a:lnTo>
                  <a:lnTo>
                    <a:pt x="4870" y="7533"/>
                  </a:lnTo>
                  <a:lnTo>
                    <a:pt x="4741" y="7709"/>
                  </a:lnTo>
                  <a:lnTo>
                    <a:pt x="4612" y="7885"/>
                  </a:lnTo>
                  <a:lnTo>
                    <a:pt x="4494" y="8073"/>
                  </a:lnTo>
                  <a:lnTo>
                    <a:pt x="4389" y="8260"/>
                  </a:lnTo>
                  <a:lnTo>
                    <a:pt x="4166" y="8671"/>
                  </a:lnTo>
                  <a:lnTo>
                    <a:pt x="3978" y="9105"/>
                  </a:lnTo>
                  <a:lnTo>
                    <a:pt x="3802" y="9551"/>
                  </a:lnTo>
                  <a:lnTo>
                    <a:pt x="3650" y="10032"/>
                  </a:lnTo>
                  <a:lnTo>
                    <a:pt x="3521" y="10525"/>
                  </a:lnTo>
                  <a:lnTo>
                    <a:pt x="3462" y="10771"/>
                  </a:lnTo>
                  <a:lnTo>
                    <a:pt x="3415" y="11029"/>
                  </a:lnTo>
                  <a:lnTo>
                    <a:pt x="3368" y="11299"/>
                  </a:lnTo>
                  <a:lnTo>
                    <a:pt x="3333" y="11557"/>
                  </a:lnTo>
                  <a:lnTo>
                    <a:pt x="3309" y="11839"/>
                  </a:lnTo>
                  <a:lnTo>
                    <a:pt x="3286" y="12109"/>
                  </a:lnTo>
                  <a:lnTo>
                    <a:pt x="3262" y="12390"/>
                  </a:lnTo>
                  <a:lnTo>
                    <a:pt x="3262" y="12672"/>
                  </a:lnTo>
                  <a:lnTo>
                    <a:pt x="3251" y="12953"/>
                  </a:lnTo>
                  <a:lnTo>
                    <a:pt x="3262" y="13235"/>
                  </a:lnTo>
                  <a:lnTo>
                    <a:pt x="3274" y="13528"/>
                  </a:lnTo>
                  <a:lnTo>
                    <a:pt x="3298" y="13821"/>
                  </a:lnTo>
                  <a:lnTo>
                    <a:pt x="3333" y="14126"/>
                  </a:lnTo>
                  <a:lnTo>
                    <a:pt x="3368" y="14420"/>
                  </a:lnTo>
                  <a:lnTo>
                    <a:pt x="3415" y="14725"/>
                  </a:lnTo>
                  <a:lnTo>
                    <a:pt x="3474" y="15030"/>
                  </a:lnTo>
                  <a:lnTo>
                    <a:pt x="3532" y="15335"/>
                  </a:lnTo>
                  <a:lnTo>
                    <a:pt x="3603" y="15640"/>
                  </a:lnTo>
                  <a:lnTo>
                    <a:pt x="3603" y="15640"/>
                  </a:lnTo>
                  <a:lnTo>
                    <a:pt x="3450" y="15581"/>
                  </a:lnTo>
                  <a:lnTo>
                    <a:pt x="3298" y="15534"/>
                  </a:lnTo>
                  <a:lnTo>
                    <a:pt x="3145" y="15499"/>
                  </a:lnTo>
                  <a:lnTo>
                    <a:pt x="3004" y="15487"/>
                  </a:lnTo>
                  <a:lnTo>
                    <a:pt x="2852" y="15487"/>
                  </a:lnTo>
                  <a:lnTo>
                    <a:pt x="2711" y="15499"/>
                  </a:lnTo>
                  <a:lnTo>
                    <a:pt x="2570" y="15523"/>
                  </a:lnTo>
                  <a:lnTo>
                    <a:pt x="2429" y="15558"/>
                  </a:lnTo>
                  <a:lnTo>
                    <a:pt x="2289" y="15605"/>
                  </a:lnTo>
                  <a:lnTo>
                    <a:pt x="2160" y="15663"/>
                  </a:lnTo>
                  <a:lnTo>
                    <a:pt x="2031" y="15734"/>
                  </a:lnTo>
                  <a:lnTo>
                    <a:pt x="1901" y="15816"/>
                  </a:lnTo>
                  <a:lnTo>
                    <a:pt x="1772" y="15910"/>
                  </a:lnTo>
                  <a:lnTo>
                    <a:pt x="1655" y="16015"/>
                  </a:lnTo>
                  <a:lnTo>
                    <a:pt x="1538" y="16133"/>
                  </a:lnTo>
                  <a:lnTo>
                    <a:pt x="1420" y="16250"/>
                  </a:lnTo>
                  <a:lnTo>
                    <a:pt x="1315" y="16379"/>
                  </a:lnTo>
                  <a:lnTo>
                    <a:pt x="1198" y="16520"/>
                  </a:lnTo>
                  <a:lnTo>
                    <a:pt x="1104" y="16661"/>
                  </a:lnTo>
                  <a:lnTo>
                    <a:pt x="998" y="16813"/>
                  </a:lnTo>
                  <a:lnTo>
                    <a:pt x="822" y="17142"/>
                  </a:lnTo>
                  <a:lnTo>
                    <a:pt x="646" y="17494"/>
                  </a:lnTo>
                  <a:lnTo>
                    <a:pt x="505" y="17857"/>
                  </a:lnTo>
                  <a:lnTo>
                    <a:pt x="376" y="18244"/>
                  </a:lnTo>
                  <a:lnTo>
                    <a:pt x="271" y="18643"/>
                  </a:lnTo>
                  <a:lnTo>
                    <a:pt x="189" y="19054"/>
                  </a:lnTo>
                  <a:lnTo>
                    <a:pt x="130" y="19476"/>
                  </a:lnTo>
                  <a:lnTo>
                    <a:pt x="95" y="19887"/>
                  </a:lnTo>
                  <a:lnTo>
                    <a:pt x="83" y="20309"/>
                  </a:lnTo>
                  <a:lnTo>
                    <a:pt x="106" y="20720"/>
                  </a:lnTo>
                  <a:lnTo>
                    <a:pt x="118" y="20919"/>
                  </a:lnTo>
                  <a:lnTo>
                    <a:pt x="153" y="21119"/>
                  </a:lnTo>
                  <a:lnTo>
                    <a:pt x="177" y="21318"/>
                  </a:lnTo>
                  <a:lnTo>
                    <a:pt x="224" y="21518"/>
                  </a:lnTo>
                  <a:lnTo>
                    <a:pt x="271" y="21706"/>
                  </a:lnTo>
                  <a:lnTo>
                    <a:pt x="329" y="21893"/>
                  </a:lnTo>
                  <a:lnTo>
                    <a:pt x="388" y="22069"/>
                  </a:lnTo>
                  <a:lnTo>
                    <a:pt x="458" y="22245"/>
                  </a:lnTo>
                  <a:lnTo>
                    <a:pt x="541" y="22421"/>
                  </a:lnTo>
                  <a:lnTo>
                    <a:pt x="623" y="22585"/>
                  </a:lnTo>
                  <a:lnTo>
                    <a:pt x="728" y="22738"/>
                  </a:lnTo>
                  <a:lnTo>
                    <a:pt x="834" y="22890"/>
                  </a:lnTo>
                  <a:lnTo>
                    <a:pt x="939" y="23043"/>
                  </a:lnTo>
                  <a:lnTo>
                    <a:pt x="1069" y="23172"/>
                  </a:lnTo>
                  <a:lnTo>
                    <a:pt x="1198" y="23301"/>
                  </a:lnTo>
                  <a:lnTo>
                    <a:pt x="1338" y="23418"/>
                  </a:lnTo>
                  <a:lnTo>
                    <a:pt x="1479" y="23536"/>
                  </a:lnTo>
                  <a:lnTo>
                    <a:pt x="1643" y="23630"/>
                  </a:lnTo>
                  <a:lnTo>
                    <a:pt x="1808" y="23723"/>
                  </a:lnTo>
                  <a:lnTo>
                    <a:pt x="1984" y="23806"/>
                  </a:lnTo>
                  <a:lnTo>
                    <a:pt x="2171" y="23876"/>
                  </a:lnTo>
                  <a:lnTo>
                    <a:pt x="2371" y="23935"/>
                  </a:lnTo>
                  <a:lnTo>
                    <a:pt x="2570" y="23982"/>
                  </a:lnTo>
                  <a:lnTo>
                    <a:pt x="2781" y="24017"/>
                  </a:lnTo>
                  <a:lnTo>
                    <a:pt x="2500" y="24380"/>
                  </a:lnTo>
                  <a:lnTo>
                    <a:pt x="2242" y="24756"/>
                  </a:lnTo>
                  <a:lnTo>
                    <a:pt x="1995" y="25120"/>
                  </a:lnTo>
                  <a:lnTo>
                    <a:pt x="1761" y="25495"/>
                  </a:lnTo>
                  <a:lnTo>
                    <a:pt x="1550" y="25870"/>
                  </a:lnTo>
                  <a:lnTo>
                    <a:pt x="1350" y="26246"/>
                  </a:lnTo>
                  <a:lnTo>
                    <a:pt x="1174" y="26610"/>
                  </a:lnTo>
                  <a:lnTo>
                    <a:pt x="998" y="26985"/>
                  </a:lnTo>
                  <a:lnTo>
                    <a:pt x="846" y="27360"/>
                  </a:lnTo>
                  <a:lnTo>
                    <a:pt x="705" y="27736"/>
                  </a:lnTo>
                  <a:lnTo>
                    <a:pt x="587" y="28111"/>
                  </a:lnTo>
                  <a:lnTo>
                    <a:pt x="470" y="28487"/>
                  </a:lnTo>
                  <a:lnTo>
                    <a:pt x="376" y="28850"/>
                  </a:lnTo>
                  <a:lnTo>
                    <a:pt x="294" y="29226"/>
                  </a:lnTo>
                  <a:lnTo>
                    <a:pt x="212" y="29590"/>
                  </a:lnTo>
                  <a:lnTo>
                    <a:pt x="153" y="29953"/>
                  </a:lnTo>
                  <a:lnTo>
                    <a:pt x="106" y="30317"/>
                  </a:lnTo>
                  <a:lnTo>
                    <a:pt x="60" y="30681"/>
                  </a:lnTo>
                  <a:lnTo>
                    <a:pt x="36" y="31044"/>
                  </a:lnTo>
                  <a:lnTo>
                    <a:pt x="13" y="31408"/>
                  </a:lnTo>
                  <a:lnTo>
                    <a:pt x="1" y="31760"/>
                  </a:lnTo>
                  <a:lnTo>
                    <a:pt x="1" y="32112"/>
                  </a:lnTo>
                  <a:lnTo>
                    <a:pt x="13" y="32452"/>
                  </a:lnTo>
                  <a:lnTo>
                    <a:pt x="24" y="32804"/>
                  </a:lnTo>
                  <a:lnTo>
                    <a:pt x="48" y="33144"/>
                  </a:lnTo>
                  <a:lnTo>
                    <a:pt x="83" y="33473"/>
                  </a:lnTo>
                  <a:lnTo>
                    <a:pt x="118" y="33813"/>
                  </a:lnTo>
                  <a:lnTo>
                    <a:pt x="165" y="34142"/>
                  </a:lnTo>
                  <a:lnTo>
                    <a:pt x="282" y="34775"/>
                  </a:lnTo>
                  <a:lnTo>
                    <a:pt x="411" y="35397"/>
                  </a:lnTo>
                  <a:lnTo>
                    <a:pt x="552" y="35995"/>
                  </a:lnTo>
                  <a:lnTo>
                    <a:pt x="717" y="36570"/>
                  </a:lnTo>
                  <a:lnTo>
                    <a:pt x="893" y="37110"/>
                  </a:lnTo>
                  <a:lnTo>
                    <a:pt x="1080" y="37626"/>
                  </a:lnTo>
                  <a:lnTo>
                    <a:pt x="1268" y="38107"/>
                  </a:lnTo>
                  <a:lnTo>
                    <a:pt x="1456" y="38565"/>
                  </a:lnTo>
                  <a:lnTo>
                    <a:pt x="1643" y="38987"/>
                  </a:lnTo>
                  <a:lnTo>
                    <a:pt x="1831" y="39374"/>
                  </a:lnTo>
                  <a:lnTo>
                    <a:pt x="1995" y="39715"/>
                  </a:lnTo>
                  <a:lnTo>
                    <a:pt x="2160" y="40020"/>
                  </a:lnTo>
                  <a:lnTo>
                    <a:pt x="2429" y="40501"/>
                  </a:lnTo>
                  <a:lnTo>
                    <a:pt x="2617" y="40806"/>
                  </a:lnTo>
                  <a:lnTo>
                    <a:pt x="2688" y="40911"/>
                  </a:lnTo>
                  <a:lnTo>
                    <a:pt x="6407" y="41474"/>
                  </a:lnTo>
                  <a:lnTo>
                    <a:pt x="10396" y="42096"/>
                  </a:lnTo>
                  <a:lnTo>
                    <a:pt x="15229" y="42859"/>
                  </a:lnTo>
                  <a:lnTo>
                    <a:pt x="17810" y="43269"/>
                  </a:lnTo>
                  <a:lnTo>
                    <a:pt x="20450" y="43704"/>
                  </a:lnTo>
                  <a:lnTo>
                    <a:pt x="23066" y="44149"/>
                  </a:lnTo>
                  <a:lnTo>
                    <a:pt x="25624" y="44583"/>
                  </a:lnTo>
                  <a:lnTo>
                    <a:pt x="28064" y="45018"/>
                  </a:lnTo>
                  <a:lnTo>
                    <a:pt x="30317" y="45428"/>
                  </a:lnTo>
                  <a:lnTo>
                    <a:pt x="32347" y="45827"/>
                  </a:lnTo>
                  <a:lnTo>
                    <a:pt x="33250" y="46015"/>
                  </a:lnTo>
                  <a:lnTo>
                    <a:pt x="34083" y="46191"/>
                  </a:lnTo>
                  <a:lnTo>
                    <a:pt x="34470" y="46273"/>
                  </a:lnTo>
                  <a:lnTo>
                    <a:pt x="34857" y="46332"/>
                  </a:lnTo>
                  <a:lnTo>
                    <a:pt x="35245" y="46367"/>
                  </a:lnTo>
                  <a:lnTo>
                    <a:pt x="35620" y="46390"/>
                  </a:lnTo>
                  <a:lnTo>
                    <a:pt x="35984" y="46390"/>
                  </a:lnTo>
                  <a:lnTo>
                    <a:pt x="36347" y="46378"/>
                  </a:lnTo>
                  <a:lnTo>
                    <a:pt x="36711" y="46355"/>
                  </a:lnTo>
                  <a:lnTo>
                    <a:pt x="37063" y="46308"/>
                  </a:lnTo>
                  <a:lnTo>
                    <a:pt x="37403" y="46238"/>
                  </a:lnTo>
                  <a:lnTo>
                    <a:pt x="37744" y="46167"/>
                  </a:lnTo>
                  <a:lnTo>
                    <a:pt x="38072" y="46073"/>
                  </a:lnTo>
                  <a:lnTo>
                    <a:pt x="38401" y="45968"/>
                  </a:lnTo>
                  <a:lnTo>
                    <a:pt x="38717" y="45851"/>
                  </a:lnTo>
                  <a:lnTo>
                    <a:pt x="39034" y="45721"/>
                  </a:lnTo>
                  <a:lnTo>
                    <a:pt x="39339" y="45569"/>
                  </a:lnTo>
                  <a:lnTo>
                    <a:pt x="39644" y="45416"/>
                  </a:lnTo>
                  <a:lnTo>
                    <a:pt x="39937" y="45240"/>
                  </a:lnTo>
                  <a:lnTo>
                    <a:pt x="40219" y="45064"/>
                  </a:lnTo>
                  <a:lnTo>
                    <a:pt x="40501" y="44877"/>
                  </a:lnTo>
                  <a:lnTo>
                    <a:pt x="40770" y="44666"/>
                  </a:lnTo>
                  <a:lnTo>
                    <a:pt x="41040" y="44454"/>
                  </a:lnTo>
                  <a:lnTo>
                    <a:pt x="41298" y="44243"/>
                  </a:lnTo>
                  <a:lnTo>
                    <a:pt x="41545" y="44009"/>
                  </a:lnTo>
                  <a:lnTo>
                    <a:pt x="41791" y="43774"/>
                  </a:lnTo>
                  <a:lnTo>
                    <a:pt x="42026" y="43528"/>
                  </a:lnTo>
                  <a:lnTo>
                    <a:pt x="42249" y="43281"/>
                  </a:lnTo>
                  <a:lnTo>
                    <a:pt x="42472" y="43023"/>
                  </a:lnTo>
                  <a:lnTo>
                    <a:pt x="42683" y="42753"/>
                  </a:lnTo>
                  <a:lnTo>
                    <a:pt x="42894" y="42483"/>
                  </a:lnTo>
                  <a:lnTo>
                    <a:pt x="43082" y="42202"/>
                  </a:lnTo>
                  <a:lnTo>
                    <a:pt x="43281" y="41932"/>
                  </a:lnTo>
                  <a:lnTo>
                    <a:pt x="43457" y="41639"/>
                  </a:lnTo>
                  <a:lnTo>
                    <a:pt x="43633" y="41357"/>
                  </a:lnTo>
                  <a:lnTo>
                    <a:pt x="43797" y="41064"/>
                  </a:lnTo>
                  <a:lnTo>
                    <a:pt x="43950" y="40770"/>
                  </a:lnTo>
                  <a:lnTo>
                    <a:pt x="44102" y="40465"/>
                  </a:lnTo>
                  <a:lnTo>
                    <a:pt x="44243" y="40172"/>
                  </a:lnTo>
                  <a:lnTo>
                    <a:pt x="44372" y="39867"/>
                  </a:lnTo>
                  <a:lnTo>
                    <a:pt x="44490" y="39574"/>
                  </a:lnTo>
                  <a:lnTo>
                    <a:pt x="44607" y="39269"/>
                  </a:lnTo>
                  <a:lnTo>
                    <a:pt x="44713" y="38964"/>
                  </a:lnTo>
                  <a:lnTo>
                    <a:pt x="44806" y="38670"/>
                  </a:lnTo>
                  <a:lnTo>
                    <a:pt x="44889" y="38365"/>
                  </a:lnTo>
                  <a:lnTo>
                    <a:pt x="44971" y="38072"/>
                  </a:lnTo>
                  <a:lnTo>
                    <a:pt x="45041" y="37779"/>
                  </a:lnTo>
                  <a:lnTo>
                    <a:pt x="45100" y="37485"/>
                  </a:lnTo>
                  <a:lnTo>
                    <a:pt x="45147" y="37192"/>
                  </a:lnTo>
                  <a:lnTo>
                    <a:pt x="45182" y="36911"/>
                  </a:lnTo>
                  <a:lnTo>
                    <a:pt x="45217" y="36629"/>
                  </a:lnTo>
                  <a:lnTo>
                    <a:pt x="45240" y="36359"/>
                  </a:lnTo>
                  <a:lnTo>
                    <a:pt x="45252" y="36078"/>
                  </a:lnTo>
                  <a:lnTo>
                    <a:pt x="45252" y="35819"/>
                  </a:lnTo>
                  <a:lnTo>
                    <a:pt x="45252" y="35561"/>
                  </a:lnTo>
                  <a:lnTo>
                    <a:pt x="45229" y="35303"/>
                  </a:lnTo>
                  <a:lnTo>
                    <a:pt x="45205" y="35057"/>
                  </a:lnTo>
                  <a:lnTo>
                    <a:pt x="45170" y="34822"/>
                  </a:lnTo>
                  <a:lnTo>
                    <a:pt x="45111" y="34588"/>
                  </a:lnTo>
                  <a:lnTo>
                    <a:pt x="45064" y="34376"/>
                  </a:lnTo>
                  <a:lnTo>
                    <a:pt x="44994" y="34153"/>
                  </a:lnTo>
                  <a:lnTo>
                    <a:pt x="44912" y="33954"/>
                  </a:lnTo>
                  <a:lnTo>
                    <a:pt x="44818" y="33766"/>
                  </a:lnTo>
                  <a:lnTo>
                    <a:pt x="44724" y="33579"/>
                  </a:lnTo>
                  <a:lnTo>
                    <a:pt x="44619" y="33414"/>
                  </a:lnTo>
                  <a:lnTo>
                    <a:pt x="44490" y="33250"/>
                  </a:lnTo>
                  <a:lnTo>
                    <a:pt x="44713" y="33168"/>
                  </a:lnTo>
                  <a:lnTo>
                    <a:pt x="44912" y="33062"/>
                  </a:lnTo>
                  <a:lnTo>
                    <a:pt x="45123" y="32968"/>
                  </a:lnTo>
                  <a:lnTo>
                    <a:pt x="45323" y="32851"/>
                  </a:lnTo>
                  <a:lnTo>
                    <a:pt x="45510" y="32734"/>
                  </a:lnTo>
                  <a:lnTo>
                    <a:pt x="45698" y="32617"/>
                  </a:lnTo>
                  <a:lnTo>
                    <a:pt x="45886" y="32499"/>
                  </a:lnTo>
                  <a:lnTo>
                    <a:pt x="46062" y="32358"/>
                  </a:lnTo>
                  <a:lnTo>
                    <a:pt x="46238" y="32229"/>
                  </a:lnTo>
                  <a:lnTo>
                    <a:pt x="46402" y="32089"/>
                  </a:lnTo>
                  <a:lnTo>
                    <a:pt x="46554" y="31936"/>
                  </a:lnTo>
                  <a:lnTo>
                    <a:pt x="46719" y="31784"/>
                  </a:lnTo>
                  <a:lnTo>
                    <a:pt x="46860" y="31631"/>
                  </a:lnTo>
                  <a:lnTo>
                    <a:pt x="47000" y="31478"/>
                  </a:lnTo>
                  <a:lnTo>
                    <a:pt x="47141" y="31314"/>
                  </a:lnTo>
                  <a:lnTo>
                    <a:pt x="47270" y="31138"/>
                  </a:lnTo>
                  <a:lnTo>
                    <a:pt x="47517" y="30798"/>
                  </a:lnTo>
                  <a:lnTo>
                    <a:pt x="47739" y="30434"/>
                  </a:lnTo>
                  <a:lnTo>
                    <a:pt x="47939" y="30059"/>
                  </a:lnTo>
                  <a:lnTo>
                    <a:pt x="48115" y="29683"/>
                  </a:lnTo>
                  <a:lnTo>
                    <a:pt x="48256" y="29285"/>
                  </a:lnTo>
                  <a:lnTo>
                    <a:pt x="48385" y="28886"/>
                  </a:lnTo>
                  <a:lnTo>
                    <a:pt x="48479" y="28463"/>
                  </a:lnTo>
                  <a:lnTo>
                    <a:pt x="48549" y="28053"/>
                  </a:lnTo>
                  <a:lnTo>
                    <a:pt x="48596" y="27630"/>
                  </a:lnTo>
                  <a:lnTo>
                    <a:pt x="48619" y="27196"/>
                  </a:lnTo>
                  <a:lnTo>
                    <a:pt x="48608" y="26774"/>
                  </a:lnTo>
                  <a:lnTo>
                    <a:pt x="48584" y="26340"/>
                  </a:lnTo>
                  <a:lnTo>
                    <a:pt x="48514" y="25906"/>
                  </a:lnTo>
                  <a:lnTo>
                    <a:pt x="48432" y="25472"/>
                  </a:lnTo>
                  <a:lnTo>
                    <a:pt x="48314" y="25049"/>
                  </a:lnTo>
                  <a:lnTo>
                    <a:pt x="48244" y="24838"/>
                  </a:lnTo>
                  <a:lnTo>
                    <a:pt x="48174" y="24627"/>
                  </a:lnTo>
                  <a:lnTo>
                    <a:pt x="48091" y="24416"/>
                  </a:lnTo>
                  <a:lnTo>
                    <a:pt x="47998" y="24204"/>
                  </a:lnTo>
                  <a:lnTo>
                    <a:pt x="47904" y="23993"/>
                  </a:lnTo>
                  <a:lnTo>
                    <a:pt x="47798" y="23782"/>
                  </a:lnTo>
                  <a:lnTo>
                    <a:pt x="47693" y="23583"/>
                  </a:lnTo>
                  <a:lnTo>
                    <a:pt x="47563" y="23383"/>
                  </a:lnTo>
                  <a:lnTo>
                    <a:pt x="47446" y="23184"/>
                  </a:lnTo>
                  <a:lnTo>
                    <a:pt x="47305" y="22984"/>
                  </a:lnTo>
                  <a:lnTo>
                    <a:pt x="47165" y="22785"/>
                  </a:lnTo>
                  <a:lnTo>
                    <a:pt x="47024" y="22597"/>
                  </a:lnTo>
                  <a:lnTo>
                    <a:pt x="46871" y="22409"/>
                  </a:lnTo>
                  <a:lnTo>
                    <a:pt x="46707" y="22222"/>
                  </a:lnTo>
                  <a:lnTo>
                    <a:pt x="46531" y="22034"/>
                  </a:lnTo>
                  <a:lnTo>
                    <a:pt x="46355" y="21858"/>
                  </a:lnTo>
                  <a:lnTo>
                    <a:pt x="46167" y="21682"/>
                  </a:lnTo>
                  <a:lnTo>
                    <a:pt x="45980" y="21506"/>
                  </a:lnTo>
                  <a:lnTo>
                    <a:pt x="46191" y="21084"/>
                  </a:lnTo>
                  <a:lnTo>
                    <a:pt x="46379" y="20673"/>
                  </a:lnTo>
                  <a:lnTo>
                    <a:pt x="46554" y="20274"/>
                  </a:lnTo>
                  <a:lnTo>
                    <a:pt x="46719" y="19887"/>
                  </a:lnTo>
                  <a:lnTo>
                    <a:pt x="46860" y="19500"/>
                  </a:lnTo>
                  <a:lnTo>
                    <a:pt x="46977" y="19136"/>
                  </a:lnTo>
                  <a:lnTo>
                    <a:pt x="47082" y="18784"/>
                  </a:lnTo>
                  <a:lnTo>
                    <a:pt x="47165" y="18444"/>
                  </a:lnTo>
                  <a:lnTo>
                    <a:pt x="47235" y="18104"/>
                  </a:lnTo>
                  <a:lnTo>
                    <a:pt x="47294" y="17775"/>
                  </a:lnTo>
                  <a:lnTo>
                    <a:pt x="47329" y="17470"/>
                  </a:lnTo>
                  <a:lnTo>
                    <a:pt x="47352" y="17165"/>
                  </a:lnTo>
                  <a:lnTo>
                    <a:pt x="47364" y="16872"/>
                  </a:lnTo>
                  <a:lnTo>
                    <a:pt x="47364" y="16579"/>
                  </a:lnTo>
                  <a:lnTo>
                    <a:pt x="47352" y="16309"/>
                  </a:lnTo>
                  <a:lnTo>
                    <a:pt x="47329" y="16039"/>
                  </a:lnTo>
                  <a:lnTo>
                    <a:pt x="47294" y="15781"/>
                  </a:lnTo>
                  <a:lnTo>
                    <a:pt x="47235" y="15534"/>
                  </a:lnTo>
                  <a:lnTo>
                    <a:pt x="47176" y="15300"/>
                  </a:lnTo>
                  <a:lnTo>
                    <a:pt x="47106" y="15065"/>
                  </a:lnTo>
                  <a:lnTo>
                    <a:pt x="47024" y="14842"/>
                  </a:lnTo>
                  <a:lnTo>
                    <a:pt x="46930" y="14631"/>
                  </a:lnTo>
                  <a:lnTo>
                    <a:pt x="46836" y="14432"/>
                  </a:lnTo>
                  <a:lnTo>
                    <a:pt x="46730" y="14232"/>
                  </a:lnTo>
                  <a:lnTo>
                    <a:pt x="46613" y="14044"/>
                  </a:lnTo>
                  <a:lnTo>
                    <a:pt x="46496" y="13857"/>
                  </a:lnTo>
                  <a:lnTo>
                    <a:pt x="46367" y="13692"/>
                  </a:lnTo>
                  <a:lnTo>
                    <a:pt x="46226" y="13516"/>
                  </a:lnTo>
                  <a:lnTo>
                    <a:pt x="46085" y="13364"/>
                  </a:lnTo>
                  <a:lnTo>
                    <a:pt x="45944" y="13211"/>
                  </a:lnTo>
                  <a:lnTo>
                    <a:pt x="45792" y="13071"/>
                  </a:lnTo>
                  <a:lnTo>
                    <a:pt x="45639" y="12930"/>
                  </a:lnTo>
                  <a:lnTo>
                    <a:pt x="45487" y="12801"/>
                  </a:lnTo>
                  <a:lnTo>
                    <a:pt x="45323" y="12672"/>
                  </a:lnTo>
                  <a:lnTo>
                    <a:pt x="44994" y="12449"/>
                  </a:lnTo>
                  <a:lnTo>
                    <a:pt x="44666" y="12238"/>
                  </a:lnTo>
                  <a:lnTo>
                    <a:pt x="44325" y="12050"/>
                  </a:lnTo>
                  <a:lnTo>
                    <a:pt x="43997" y="11897"/>
                  </a:lnTo>
                  <a:lnTo>
                    <a:pt x="43668" y="11757"/>
                  </a:lnTo>
                  <a:lnTo>
                    <a:pt x="43352" y="11627"/>
                  </a:lnTo>
                  <a:lnTo>
                    <a:pt x="43058" y="11534"/>
                  </a:lnTo>
                  <a:lnTo>
                    <a:pt x="42777" y="11440"/>
                  </a:lnTo>
                  <a:lnTo>
                    <a:pt x="42519" y="11369"/>
                  </a:lnTo>
                  <a:lnTo>
                    <a:pt x="42096" y="11276"/>
                  </a:lnTo>
                  <a:lnTo>
                    <a:pt x="41815" y="11217"/>
                  </a:lnTo>
                  <a:lnTo>
                    <a:pt x="41721" y="11205"/>
                  </a:lnTo>
                  <a:lnTo>
                    <a:pt x="41662" y="11006"/>
                  </a:lnTo>
                  <a:lnTo>
                    <a:pt x="41592" y="10771"/>
                  </a:lnTo>
                  <a:lnTo>
                    <a:pt x="41486" y="10478"/>
                  </a:lnTo>
                  <a:lnTo>
                    <a:pt x="41345" y="10126"/>
                  </a:lnTo>
                  <a:lnTo>
                    <a:pt x="41263" y="9950"/>
                  </a:lnTo>
                  <a:lnTo>
                    <a:pt x="41169" y="9750"/>
                  </a:lnTo>
                  <a:lnTo>
                    <a:pt x="41052" y="9551"/>
                  </a:lnTo>
                  <a:lnTo>
                    <a:pt x="40935" y="9351"/>
                  </a:lnTo>
                  <a:lnTo>
                    <a:pt x="40806" y="9152"/>
                  </a:lnTo>
                  <a:lnTo>
                    <a:pt x="40653" y="8964"/>
                  </a:lnTo>
                  <a:lnTo>
                    <a:pt x="40501" y="8765"/>
                  </a:lnTo>
                  <a:lnTo>
                    <a:pt x="40325" y="8577"/>
                  </a:lnTo>
                  <a:lnTo>
                    <a:pt x="40149" y="8389"/>
                  </a:lnTo>
                  <a:lnTo>
                    <a:pt x="39949" y="8225"/>
                  </a:lnTo>
                  <a:lnTo>
                    <a:pt x="39726" y="8061"/>
                  </a:lnTo>
                  <a:lnTo>
                    <a:pt x="39503" y="7920"/>
                  </a:lnTo>
                  <a:lnTo>
                    <a:pt x="39257" y="7779"/>
                  </a:lnTo>
                  <a:lnTo>
                    <a:pt x="38987" y="7674"/>
                  </a:lnTo>
                  <a:lnTo>
                    <a:pt x="38717" y="7568"/>
                  </a:lnTo>
                  <a:lnTo>
                    <a:pt x="38424" y="7498"/>
                  </a:lnTo>
                  <a:lnTo>
                    <a:pt x="38107" y="7451"/>
                  </a:lnTo>
                  <a:lnTo>
                    <a:pt x="37779" y="7427"/>
                  </a:lnTo>
                  <a:lnTo>
                    <a:pt x="37427" y="7427"/>
                  </a:lnTo>
                  <a:lnTo>
                    <a:pt x="37251" y="7439"/>
                  </a:lnTo>
                  <a:lnTo>
                    <a:pt x="37063" y="7463"/>
                  </a:lnTo>
                  <a:lnTo>
                    <a:pt x="36864" y="7486"/>
                  </a:lnTo>
                  <a:lnTo>
                    <a:pt x="36676" y="7521"/>
                  </a:lnTo>
                  <a:lnTo>
                    <a:pt x="36476" y="7568"/>
                  </a:lnTo>
                  <a:lnTo>
                    <a:pt x="36265" y="7615"/>
                  </a:lnTo>
                  <a:lnTo>
                    <a:pt x="36207" y="7416"/>
                  </a:lnTo>
                  <a:lnTo>
                    <a:pt x="36136" y="7204"/>
                  </a:lnTo>
                  <a:lnTo>
                    <a:pt x="36054" y="7005"/>
                  </a:lnTo>
                  <a:lnTo>
                    <a:pt x="35972" y="6806"/>
                  </a:lnTo>
                  <a:lnTo>
                    <a:pt x="35866" y="6606"/>
                  </a:lnTo>
                  <a:lnTo>
                    <a:pt x="35761" y="6407"/>
                  </a:lnTo>
                  <a:lnTo>
                    <a:pt x="35643" y="6207"/>
                  </a:lnTo>
                  <a:lnTo>
                    <a:pt x="35514" y="6008"/>
                  </a:lnTo>
                  <a:lnTo>
                    <a:pt x="35385" y="5808"/>
                  </a:lnTo>
                  <a:lnTo>
                    <a:pt x="35233" y="5609"/>
                  </a:lnTo>
                  <a:lnTo>
                    <a:pt x="35080" y="5421"/>
                  </a:lnTo>
                  <a:lnTo>
                    <a:pt x="34928" y="5233"/>
                  </a:lnTo>
                  <a:lnTo>
                    <a:pt x="34752" y="5046"/>
                  </a:lnTo>
                  <a:lnTo>
                    <a:pt x="34588" y="4858"/>
                  </a:lnTo>
                  <a:lnTo>
                    <a:pt x="34212" y="4494"/>
                  </a:lnTo>
                  <a:lnTo>
                    <a:pt x="33813" y="4142"/>
                  </a:lnTo>
                  <a:lnTo>
                    <a:pt x="33403" y="3802"/>
                  </a:lnTo>
                  <a:lnTo>
                    <a:pt x="32957" y="3485"/>
                  </a:lnTo>
                  <a:lnTo>
                    <a:pt x="32499" y="3180"/>
                  </a:lnTo>
                  <a:lnTo>
                    <a:pt x="32018" y="2899"/>
                  </a:lnTo>
                  <a:lnTo>
                    <a:pt x="31525" y="2629"/>
                  </a:lnTo>
                  <a:lnTo>
                    <a:pt x="31021" y="2394"/>
                  </a:lnTo>
                  <a:lnTo>
                    <a:pt x="30505" y="2171"/>
                  </a:lnTo>
                  <a:lnTo>
                    <a:pt x="29977" y="1972"/>
                  </a:lnTo>
                  <a:lnTo>
                    <a:pt x="29449" y="1808"/>
                  </a:lnTo>
                  <a:lnTo>
                    <a:pt x="29179" y="1737"/>
                  </a:lnTo>
                  <a:lnTo>
                    <a:pt x="28909" y="1667"/>
                  </a:lnTo>
                  <a:lnTo>
                    <a:pt x="28639" y="1608"/>
                  </a:lnTo>
                  <a:lnTo>
                    <a:pt x="28369" y="1561"/>
                  </a:lnTo>
                  <a:lnTo>
                    <a:pt x="28100" y="1514"/>
                  </a:lnTo>
                  <a:lnTo>
                    <a:pt x="27830" y="1479"/>
                  </a:lnTo>
                  <a:lnTo>
                    <a:pt x="27560" y="1456"/>
                  </a:lnTo>
                  <a:lnTo>
                    <a:pt x="27302" y="1432"/>
                  </a:lnTo>
                  <a:lnTo>
                    <a:pt x="27032" y="1420"/>
                  </a:lnTo>
                  <a:lnTo>
                    <a:pt x="26762" y="1420"/>
                  </a:lnTo>
                  <a:lnTo>
                    <a:pt x="26504" y="1432"/>
                  </a:lnTo>
                  <a:lnTo>
                    <a:pt x="26234" y="1444"/>
                  </a:lnTo>
                  <a:lnTo>
                    <a:pt x="25976" y="1479"/>
                  </a:lnTo>
                  <a:lnTo>
                    <a:pt x="25718" y="1514"/>
                  </a:lnTo>
                  <a:lnTo>
                    <a:pt x="25472" y="1549"/>
                  </a:lnTo>
                  <a:lnTo>
                    <a:pt x="25214" y="1608"/>
                  </a:lnTo>
                  <a:lnTo>
                    <a:pt x="24967" y="1679"/>
                  </a:lnTo>
                  <a:lnTo>
                    <a:pt x="24721" y="1749"/>
                  </a:lnTo>
                  <a:lnTo>
                    <a:pt x="24474" y="1843"/>
                  </a:lnTo>
                  <a:lnTo>
                    <a:pt x="24240" y="1937"/>
                  </a:lnTo>
                  <a:lnTo>
                    <a:pt x="24005" y="2042"/>
                  </a:lnTo>
                  <a:lnTo>
                    <a:pt x="23782" y="2160"/>
                  </a:lnTo>
                  <a:lnTo>
                    <a:pt x="23559" y="2300"/>
                  </a:lnTo>
                  <a:lnTo>
                    <a:pt x="23336" y="2441"/>
                  </a:lnTo>
                  <a:lnTo>
                    <a:pt x="23125" y="2594"/>
                  </a:lnTo>
                  <a:lnTo>
                    <a:pt x="22914" y="2758"/>
                  </a:lnTo>
                  <a:lnTo>
                    <a:pt x="22715" y="2934"/>
                  </a:lnTo>
                  <a:lnTo>
                    <a:pt x="22515" y="3133"/>
                  </a:lnTo>
                  <a:lnTo>
                    <a:pt x="22245" y="2840"/>
                  </a:lnTo>
                  <a:lnTo>
                    <a:pt x="21952" y="2547"/>
                  </a:lnTo>
                  <a:lnTo>
                    <a:pt x="21635" y="2253"/>
                  </a:lnTo>
                  <a:lnTo>
                    <a:pt x="21295" y="1972"/>
                  </a:lnTo>
                  <a:lnTo>
                    <a:pt x="20943" y="1702"/>
                  </a:lnTo>
                  <a:lnTo>
                    <a:pt x="20568" y="1444"/>
                  </a:lnTo>
                  <a:lnTo>
                    <a:pt x="20180" y="1198"/>
                  </a:lnTo>
                  <a:lnTo>
                    <a:pt x="19770" y="963"/>
                  </a:lnTo>
                  <a:lnTo>
                    <a:pt x="19359" y="752"/>
                  </a:lnTo>
                  <a:lnTo>
                    <a:pt x="18925" y="564"/>
                  </a:lnTo>
                  <a:lnTo>
                    <a:pt x="18491" y="400"/>
                  </a:lnTo>
                  <a:lnTo>
                    <a:pt x="18268" y="318"/>
                  </a:lnTo>
                  <a:lnTo>
                    <a:pt x="18045" y="259"/>
                  </a:lnTo>
                  <a:lnTo>
                    <a:pt x="17810" y="200"/>
                  </a:lnTo>
                  <a:lnTo>
                    <a:pt x="17588" y="142"/>
                  </a:lnTo>
                  <a:lnTo>
                    <a:pt x="17365" y="95"/>
                  </a:lnTo>
                  <a:lnTo>
                    <a:pt x="17130" y="59"/>
                  </a:lnTo>
                  <a:lnTo>
                    <a:pt x="16895" y="36"/>
                  </a:lnTo>
                  <a:lnTo>
                    <a:pt x="16672" y="13"/>
                  </a:lnTo>
                  <a:lnTo>
                    <a:pt x="1643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6"/>
            <p:cNvSpPr/>
            <p:nvPr/>
          </p:nvSpPr>
          <p:spPr>
            <a:xfrm>
              <a:off x="6549072" y="2821617"/>
              <a:ext cx="943714" cy="900449"/>
            </a:xfrm>
            <a:custGeom>
              <a:rect b="b" l="l" r="r" t="t"/>
              <a:pathLst>
                <a:path extrusionOk="0" fill="none" h="46391" w="48620">
                  <a:moveTo>
                    <a:pt x="2688" y="40911"/>
                  </a:moveTo>
                  <a:lnTo>
                    <a:pt x="2688" y="40911"/>
                  </a:lnTo>
                  <a:lnTo>
                    <a:pt x="2617" y="40806"/>
                  </a:lnTo>
                  <a:lnTo>
                    <a:pt x="2429" y="40501"/>
                  </a:lnTo>
                  <a:lnTo>
                    <a:pt x="2160" y="40020"/>
                  </a:lnTo>
                  <a:lnTo>
                    <a:pt x="1995" y="39715"/>
                  </a:lnTo>
                  <a:lnTo>
                    <a:pt x="1831" y="39374"/>
                  </a:lnTo>
                  <a:lnTo>
                    <a:pt x="1643" y="38987"/>
                  </a:lnTo>
                  <a:lnTo>
                    <a:pt x="1456" y="38565"/>
                  </a:lnTo>
                  <a:lnTo>
                    <a:pt x="1268" y="38107"/>
                  </a:lnTo>
                  <a:lnTo>
                    <a:pt x="1080" y="37626"/>
                  </a:lnTo>
                  <a:lnTo>
                    <a:pt x="893" y="37110"/>
                  </a:lnTo>
                  <a:lnTo>
                    <a:pt x="717" y="36570"/>
                  </a:lnTo>
                  <a:lnTo>
                    <a:pt x="552" y="35995"/>
                  </a:lnTo>
                  <a:lnTo>
                    <a:pt x="411" y="35397"/>
                  </a:lnTo>
                  <a:lnTo>
                    <a:pt x="282" y="34775"/>
                  </a:lnTo>
                  <a:lnTo>
                    <a:pt x="165" y="34142"/>
                  </a:lnTo>
                  <a:lnTo>
                    <a:pt x="118" y="33813"/>
                  </a:lnTo>
                  <a:lnTo>
                    <a:pt x="83" y="33473"/>
                  </a:lnTo>
                  <a:lnTo>
                    <a:pt x="48" y="33144"/>
                  </a:lnTo>
                  <a:lnTo>
                    <a:pt x="24" y="32804"/>
                  </a:lnTo>
                  <a:lnTo>
                    <a:pt x="13" y="32452"/>
                  </a:lnTo>
                  <a:lnTo>
                    <a:pt x="1" y="32112"/>
                  </a:lnTo>
                  <a:lnTo>
                    <a:pt x="1" y="31760"/>
                  </a:lnTo>
                  <a:lnTo>
                    <a:pt x="13" y="31408"/>
                  </a:lnTo>
                  <a:lnTo>
                    <a:pt x="36" y="31044"/>
                  </a:lnTo>
                  <a:lnTo>
                    <a:pt x="60" y="30681"/>
                  </a:lnTo>
                  <a:lnTo>
                    <a:pt x="106" y="30317"/>
                  </a:lnTo>
                  <a:lnTo>
                    <a:pt x="153" y="29953"/>
                  </a:lnTo>
                  <a:lnTo>
                    <a:pt x="212" y="29590"/>
                  </a:lnTo>
                  <a:lnTo>
                    <a:pt x="294" y="29226"/>
                  </a:lnTo>
                  <a:lnTo>
                    <a:pt x="376" y="28850"/>
                  </a:lnTo>
                  <a:lnTo>
                    <a:pt x="470" y="28487"/>
                  </a:lnTo>
                  <a:lnTo>
                    <a:pt x="587" y="28111"/>
                  </a:lnTo>
                  <a:lnTo>
                    <a:pt x="705" y="27736"/>
                  </a:lnTo>
                  <a:lnTo>
                    <a:pt x="846" y="27360"/>
                  </a:lnTo>
                  <a:lnTo>
                    <a:pt x="998" y="26985"/>
                  </a:lnTo>
                  <a:lnTo>
                    <a:pt x="1174" y="26610"/>
                  </a:lnTo>
                  <a:lnTo>
                    <a:pt x="1350" y="26246"/>
                  </a:lnTo>
                  <a:lnTo>
                    <a:pt x="1550" y="25870"/>
                  </a:lnTo>
                  <a:lnTo>
                    <a:pt x="1761" y="25495"/>
                  </a:lnTo>
                  <a:lnTo>
                    <a:pt x="1995" y="25120"/>
                  </a:lnTo>
                  <a:lnTo>
                    <a:pt x="2242" y="24756"/>
                  </a:lnTo>
                  <a:lnTo>
                    <a:pt x="2500" y="24380"/>
                  </a:lnTo>
                  <a:lnTo>
                    <a:pt x="2781" y="24017"/>
                  </a:lnTo>
                  <a:lnTo>
                    <a:pt x="2781" y="24017"/>
                  </a:lnTo>
                  <a:lnTo>
                    <a:pt x="2570" y="23982"/>
                  </a:lnTo>
                  <a:lnTo>
                    <a:pt x="2371" y="23935"/>
                  </a:lnTo>
                  <a:lnTo>
                    <a:pt x="2171" y="23876"/>
                  </a:lnTo>
                  <a:lnTo>
                    <a:pt x="1984" y="23806"/>
                  </a:lnTo>
                  <a:lnTo>
                    <a:pt x="1808" y="23723"/>
                  </a:lnTo>
                  <a:lnTo>
                    <a:pt x="1643" y="23630"/>
                  </a:lnTo>
                  <a:lnTo>
                    <a:pt x="1479" y="23536"/>
                  </a:lnTo>
                  <a:lnTo>
                    <a:pt x="1338" y="23418"/>
                  </a:lnTo>
                  <a:lnTo>
                    <a:pt x="1198" y="23301"/>
                  </a:lnTo>
                  <a:lnTo>
                    <a:pt x="1069" y="23172"/>
                  </a:lnTo>
                  <a:lnTo>
                    <a:pt x="939" y="23043"/>
                  </a:lnTo>
                  <a:lnTo>
                    <a:pt x="834" y="22890"/>
                  </a:lnTo>
                  <a:lnTo>
                    <a:pt x="728" y="22738"/>
                  </a:lnTo>
                  <a:lnTo>
                    <a:pt x="623" y="22585"/>
                  </a:lnTo>
                  <a:lnTo>
                    <a:pt x="541" y="22421"/>
                  </a:lnTo>
                  <a:lnTo>
                    <a:pt x="458" y="22245"/>
                  </a:lnTo>
                  <a:lnTo>
                    <a:pt x="388" y="22069"/>
                  </a:lnTo>
                  <a:lnTo>
                    <a:pt x="329" y="21893"/>
                  </a:lnTo>
                  <a:lnTo>
                    <a:pt x="271" y="21706"/>
                  </a:lnTo>
                  <a:lnTo>
                    <a:pt x="224" y="21518"/>
                  </a:lnTo>
                  <a:lnTo>
                    <a:pt x="177" y="21318"/>
                  </a:lnTo>
                  <a:lnTo>
                    <a:pt x="153" y="21119"/>
                  </a:lnTo>
                  <a:lnTo>
                    <a:pt x="118" y="20919"/>
                  </a:lnTo>
                  <a:lnTo>
                    <a:pt x="106" y="20720"/>
                  </a:lnTo>
                  <a:lnTo>
                    <a:pt x="83" y="20309"/>
                  </a:lnTo>
                  <a:lnTo>
                    <a:pt x="95" y="19887"/>
                  </a:lnTo>
                  <a:lnTo>
                    <a:pt x="130" y="19476"/>
                  </a:lnTo>
                  <a:lnTo>
                    <a:pt x="189" y="19054"/>
                  </a:lnTo>
                  <a:lnTo>
                    <a:pt x="271" y="18643"/>
                  </a:lnTo>
                  <a:lnTo>
                    <a:pt x="376" y="18244"/>
                  </a:lnTo>
                  <a:lnTo>
                    <a:pt x="505" y="17857"/>
                  </a:lnTo>
                  <a:lnTo>
                    <a:pt x="646" y="17494"/>
                  </a:lnTo>
                  <a:lnTo>
                    <a:pt x="822" y="17142"/>
                  </a:lnTo>
                  <a:lnTo>
                    <a:pt x="998" y="16813"/>
                  </a:lnTo>
                  <a:lnTo>
                    <a:pt x="1104" y="16661"/>
                  </a:lnTo>
                  <a:lnTo>
                    <a:pt x="1198" y="16520"/>
                  </a:lnTo>
                  <a:lnTo>
                    <a:pt x="1315" y="16379"/>
                  </a:lnTo>
                  <a:lnTo>
                    <a:pt x="1420" y="16250"/>
                  </a:lnTo>
                  <a:lnTo>
                    <a:pt x="1538" y="16133"/>
                  </a:lnTo>
                  <a:lnTo>
                    <a:pt x="1655" y="16015"/>
                  </a:lnTo>
                  <a:lnTo>
                    <a:pt x="1772" y="15910"/>
                  </a:lnTo>
                  <a:lnTo>
                    <a:pt x="1901" y="15816"/>
                  </a:lnTo>
                  <a:lnTo>
                    <a:pt x="2031" y="15734"/>
                  </a:lnTo>
                  <a:lnTo>
                    <a:pt x="2160" y="15663"/>
                  </a:lnTo>
                  <a:lnTo>
                    <a:pt x="2289" y="15605"/>
                  </a:lnTo>
                  <a:lnTo>
                    <a:pt x="2429" y="15558"/>
                  </a:lnTo>
                  <a:lnTo>
                    <a:pt x="2570" y="15523"/>
                  </a:lnTo>
                  <a:lnTo>
                    <a:pt x="2711" y="15499"/>
                  </a:lnTo>
                  <a:lnTo>
                    <a:pt x="2852" y="15487"/>
                  </a:lnTo>
                  <a:lnTo>
                    <a:pt x="3004" y="15487"/>
                  </a:lnTo>
                  <a:lnTo>
                    <a:pt x="3145" y="15499"/>
                  </a:lnTo>
                  <a:lnTo>
                    <a:pt x="3298" y="15534"/>
                  </a:lnTo>
                  <a:lnTo>
                    <a:pt x="3450" y="15581"/>
                  </a:lnTo>
                  <a:lnTo>
                    <a:pt x="3603" y="15640"/>
                  </a:lnTo>
                  <a:lnTo>
                    <a:pt x="3603" y="15640"/>
                  </a:lnTo>
                  <a:lnTo>
                    <a:pt x="3532" y="15335"/>
                  </a:lnTo>
                  <a:lnTo>
                    <a:pt x="3474" y="15030"/>
                  </a:lnTo>
                  <a:lnTo>
                    <a:pt x="3415" y="14725"/>
                  </a:lnTo>
                  <a:lnTo>
                    <a:pt x="3368" y="14420"/>
                  </a:lnTo>
                  <a:lnTo>
                    <a:pt x="3333" y="14126"/>
                  </a:lnTo>
                  <a:lnTo>
                    <a:pt x="3298" y="13821"/>
                  </a:lnTo>
                  <a:lnTo>
                    <a:pt x="3274" y="13528"/>
                  </a:lnTo>
                  <a:lnTo>
                    <a:pt x="3262" y="13235"/>
                  </a:lnTo>
                  <a:lnTo>
                    <a:pt x="3251" y="12953"/>
                  </a:lnTo>
                  <a:lnTo>
                    <a:pt x="3262" y="12672"/>
                  </a:lnTo>
                  <a:lnTo>
                    <a:pt x="3262" y="12390"/>
                  </a:lnTo>
                  <a:lnTo>
                    <a:pt x="3286" y="12109"/>
                  </a:lnTo>
                  <a:lnTo>
                    <a:pt x="3309" y="11839"/>
                  </a:lnTo>
                  <a:lnTo>
                    <a:pt x="3333" y="11557"/>
                  </a:lnTo>
                  <a:lnTo>
                    <a:pt x="3368" y="11299"/>
                  </a:lnTo>
                  <a:lnTo>
                    <a:pt x="3415" y="11029"/>
                  </a:lnTo>
                  <a:lnTo>
                    <a:pt x="3462" y="10771"/>
                  </a:lnTo>
                  <a:lnTo>
                    <a:pt x="3521" y="10525"/>
                  </a:lnTo>
                  <a:lnTo>
                    <a:pt x="3650" y="10032"/>
                  </a:lnTo>
                  <a:lnTo>
                    <a:pt x="3802" y="9551"/>
                  </a:lnTo>
                  <a:lnTo>
                    <a:pt x="3978" y="9105"/>
                  </a:lnTo>
                  <a:lnTo>
                    <a:pt x="4166" y="8671"/>
                  </a:lnTo>
                  <a:lnTo>
                    <a:pt x="4389" y="8260"/>
                  </a:lnTo>
                  <a:lnTo>
                    <a:pt x="4494" y="8073"/>
                  </a:lnTo>
                  <a:lnTo>
                    <a:pt x="4612" y="7885"/>
                  </a:lnTo>
                  <a:lnTo>
                    <a:pt x="4741" y="7709"/>
                  </a:lnTo>
                  <a:lnTo>
                    <a:pt x="4870" y="7533"/>
                  </a:lnTo>
                  <a:lnTo>
                    <a:pt x="4999" y="7369"/>
                  </a:lnTo>
                  <a:lnTo>
                    <a:pt x="5128" y="7204"/>
                  </a:lnTo>
                  <a:lnTo>
                    <a:pt x="5269" y="7052"/>
                  </a:lnTo>
                  <a:lnTo>
                    <a:pt x="5409" y="6911"/>
                  </a:lnTo>
                  <a:lnTo>
                    <a:pt x="5550" y="6770"/>
                  </a:lnTo>
                  <a:lnTo>
                    <a:pt x="5703" y="6641"/>
                  </a:lnTo>
                  <a:lnTo>
                    <a:pt x="5844" y="6524"/>
                  </a:lnTo>
                  <a:lnTo>
                    <a:pt x="5996" y="6418"/>
                  </a:lnTo>
                  <a:lnTo>
                    <a:pt x="6149" y="6313"/>
                  </a:lnTo>
                  <a:lnTo>
                    <a:pt x="6313" y="6219"/>
                  </a:lnTo>
                  <a:lnTo>
                    <a:pt x="6465" y="6125"/>
                  </a:lnTo>
                  <a:lnTo>
                    <a:pt x="6630" y="6055"/>
                  </a:lnTo>
                  <a:lnTo>
                    <a:pt x="6794" y="5984"/>
                  </a:lnTo>
                  <a:lnTo>
                    <a:pt x="6958" y="5926"/>
                  </a:lnTo>
                  <a:lnTo>
                    <a:pt x="7122" y="5879"/>
                  </a:lnTo>
                  <a:lnTo>
                    <a:pt x="7298" y="5832"/>
                  </a:lnTo>
                  <a:lnTo>
                    <a:pt x="7463" y="5808"/>
                  </a:lnTo>
                  <a:lnTo>
                    <a:pt x="7639" y="5785"/>
                  </a:lnTo>
                  <a:lnTo>
                    <a:pt x="7803" y="5773"/>
                  </a:lnTo>
                  <a:lnTo>
                    <a:pt x="7979" y="5773"/>
                  </a:lnTo>
                  <a:lnTo>
                    <a:pt x="8143" y="5785"/>
                  </a:lnTo>
                  <a:lnTo>
                    <a:pt x="8319" y="5808"/>
                  </a:lnTo>
                  <a:lnTo>
                    <a:pt x="8495" y="5843"/>
                  </a:lnTo>
                  <a:lnTo>
                    <a:pt x="8671" y="5879"/>
                  </a:lnTo>
                  <a:lnTo>
                    <a:pt x="8835" y="5937"/>
                  </a:lnTo>
                  <a:lnTo>
                    <a:pt x="9011" y="6008"/>
                  </a:lnTo>
                  <a:lnTo>
                    <a:pt x="9187" y="6078"/>
                  </a:lnTo>
                  <a:lnTo>
                    <a:pt x="9351" y="6172"/>
                  </a:lnTo>
                  <a:lnTo>
                    <a:pt x="9527" y="6266"/>
                  </a:lnTo>
                  <a:lnTo>
                    <a:pt x="9703" y="6383"/>
                  </a:lnTo>
                  <a:lnTo>
                    <a:pt x="9868" y="6512"/>
                  </a:lnTo>
                  <a:lnTo>
                    <a:pt x="10032" y="6641"/>
                  </a:lnTo>
                  <a:lnTo>
                    <a:pt x="10032" y="6641"/>
                  </a:lnTo>
                  <a:lnTo>
                    <a:pt x="10161" y="6195"/>
                  </a:lnTo>
                  <a:lnTo>
                    <a:pt x="10290" y="5761"/>
                  </a:lnTo>
                  <a:lnTo>
                    <a:pt x="10419" y="5339"/>
                  </a:lnTo>
                  <a:lnTo>
                    <a:pt x="10572" y="4940"/>
                  </a:lnTo>
                  <a:lnTo>
                    <a:pt x="10712" y="4565"/>
                  </a:lnTo>
                  <a:lnTo>
                    <a:pt x="10865" y="4201"/>
                  </a:lnTo>
                  <a:lnTo>
                    <a:pt x="11029" y="3849"/>
                  </a:lnTo>
                  <a:lnTo>
                    <a:pt x="11193" y="3532"/>
                  </a:lnTo>
                  <a:lnTo>
                    <a:pt x="11369" y="3215"/>
                  </a:lnTo>
                  <a:lnTo>
                    <a:pt x="11534" y="2922"/>
                  </a:lnTo>
                  <a:lnTo>
                    <a:pt x="11721" y="2641"/>
                  </a:lnTo>
                  <a:lnTo>
                    <a:pt x="11897" y="2382"/>
                  </a:lnTo>
                  <a:lnTo>
                    <a:pt x="12085" y="2136"/>
                  </a:lnTo>
                  <a:lnTo>
                    <a:pt x="12285" y="1901"/>
                  </a:lnTo>
                  <a:lnTo>
                    <a:pt x="12484" y="1690"/>
                  </a:lnTo>
                  <a:lnTo>
                    <a:pt x="12683" y="1479"/>
                  </a:lnTo>
                  <a:lnTo>
                    <a:pt x="12883" y="1291"/>
                  </a:lnTo>
                  <a:lnTo>
                    <a:pt x="13094" y="1127"/>
                  </a:lnTo>
                  <a:lnTo>
                    <a:pt x="13305" y="963"/>
                  </a:lnTo>
                  <a:lnTo>
                    <a:pt x="13516" y="822"/>
                  </a:lnTo>
                  <a:lnTo>
                    <a:pt x="13728" y="681"/>
                  </a:lnTo>
                  <a:lnTo>
                    <a:pt x="13951" y="564"/>
                  </a:lnTo>
                  <a:lnTo>
                    <a:pt x="14162" y="458"/>
                  </a:lnTo>
                  <a:lnTo>
                    <a:pt x="14385" y="365"/>
                  </a:lnTo>
                  <a:lnTo>
                    <a:pt x="14608" y="282"/>
                  </a:lnTo>
                  <a:lnTo>
                    <a:pt x="14830" y="200"/>
                  </a:lnTo>
                  <a:lnTo>
                    <a:pt x="15065" y="142"/>
                  </a:lnTo>
                  <a:lnTo>
                    <a:pt x="15288" y="95"/>
                  </a:lnTo>
                  <a:lnTo>
                    <a:pt x="15523" y="59"/>
                  </a:lnTo>
                  <a:lnTo>
                    <a:pt x="15746" y="24"/>
                  </a:lnTo>
                  <a:lnTo>
                    <a:pt x="15980" y="13"/>
                  </a:lnTo>
                  <a:lnTo>
                    <a:pt x="16215" y="1"/>
                  </a:lnTo>
                  <a:lnTo>
                    <a:pt x="16438" y="1"/>
                  </a:lnTo>
                  <a:lnTo>
                    <a:pt x="16672" y="13"/>
                  </a:lnTo>
                  <a:lnTo>
                    <a:pt x="16895" y="36"/>
                  </a:lnTo>
                  <a:lnTo>
                    <a:pt x="17130" y="59"/>
                  </a:lnTo>
                  <a:lnTo>
                    <a:pt x="17365" y="95"/>
                  </a:lnTo>
                  <a:lnTo>
                    <a:pt x="17588" y="142"/>
                  </a:lnTo>
                  <a:lnTo>
                    <a:pt x="17810" y="200"/>
                  </a:lnTo>
                  <a:lnTo>
                    <a:pt x="18045" y="259"/>
                  </a:lnTo>
                  <a:lnTo>
                    <a:pt x="18268" y="318"/>
                  </a:lnTo>
                  <a:lnTo>
                    <a:pt x="18491" y="400"/>
                  </a:lnTo>
                  <a:lnTo>
                    <a:pt x="18925" y="564"/>
                  </a:lnTo>
                  <a:lnTo>
                    <a:pt x="19359" y="752"/>
                  </a:lnTo>
                  <a:lnTo>
                    <a:pt x="19770" y="963"/>
                  </a:lnTo>
                  <a:lnTo>
                    <a:pt x="20180" y="1198"/>
                  </a:lnTo>
                  <a:lnTo>
                    <a:pt x="20568" y="1444"/>
                  </a:lnTo>
                  <a:lnTo>
                    <a:pt x="20943" y="1702"/>
                  </a:lnTo>
                  <a:lnTo>
                    <a:pt x="21295" y="1972"/>
                  </a:lnTo>
                  <a:lnTo>
                    <a:pt x="21635" y="2253"/>
                  </a:lnTo>
                  <a:lnTo>
                    <a:pt x="21952" y="2547"/>
                  </a:lnTo>
                  <a:lnTo>
                    <a:pt x="22245" y="2840"/>
                  </a:lnTo>
                  <a:lnTo>
                    <a:pt x="22515" y="3133"/>
                  </a:lnTo>
                  <a:lnTo>
                    <a:pt x="22515" y="3133"/>
                  </a:lnTo>
                  <a:lnTo>
                    <a:pt x="22715" y="2934"/>
                  </a:lnTo>
                  <a:lnTo>
                    <a:pt x="22914" y="2758"/>
                  </a:lnTo>
                  <a:lnTo>
                    <a:pt x="23125" y="2594"/>
                  </a:lnTo>
                  <a:lnTo>
                    <a:pt x="23336" y="2441"/>
                  </a:lnTo>
                  <a:lnTo>
                    <a:pt x="23559" y="2300"/>
                  </a:lnTo>
                  <a:lnTo>
                    <a:pt x="23782" y="2160"/>
                  </a:lnTo>
                  <a:lnTo>
                    <a:pt x="24005" y="2042"/>
                  </a:lnTo>
                  <a:lnTo>
                    <a:pt x="24240" y="1937"/>
                  </a:lnTo>
                  <a:lnTo>
                    <a:pt x="24474" y="1843"/>
                  </a:lnTo>
                  <a:lnTo>
                    <a:pt x="24721" y="1749"/>
                  </a:lnTo>
                  <a:lnTo>
                    <a:pt x="24967" y="1679"/>
                  </a:lnTo>
                  <a:lnTo>
                    <a:pt x="25214" y="1608"/>
                  </a:lnTo>
                  <a:lnTo>
                    <a:pt x="25472" y="1549"/>
                  </a:lnTo>
                  <a:lnTo>
                    <a:pt x="25718" y="1514"/>
                  </a:lnTo>
                  <a:lnTo>
                    <a:pt x="25976" y="1479"/>
                  </a:lnTo>
                  <a:lnTo>
                    <a:pt x="26234" y="1444"/>
                  </a:lnTo>
                  <a:lnTo>
                    <a:pt x="26504" y="1432"/>
                  </a:lnTo>
                  <a:lnTo>
                    <a:pt x="26762" y="1420"/>
                  </a:lnTo>
                  <a:lnTo>
                    <a:pt x="27032" y="1420"/>
                  </a:lnTo>
                  <a:lnTo>
                    <a:pt x="27302" y="1432"/>
                  </a:lnTo>
                  <a:lnTo>
                    <a:pt x="27560" y="1456"/>
                  </a:lnTo>
                  <a:lnTo>
                    <a:pt x="27830" y="1479"/>
                  </a:lnTo>
                  <a:lnTo>
                    <a:pt x="28100" y="1514"/>
                  </a:lnTo>
                  <a:lnTo>
                    <a:pt x="28369" y="1561"/>
                  </a:lnTo>
                  <a:lnTo>
                    <a:pt x="28639" y="1608"/>
                  </a:lnTo>
                  <a:lnTo>
                    <a:pt x="28909" y="1667"/>
                  </a:lnTo>
                  <a:lnTo>
                    <a:pt x="29179" y="1737"/>
                  </a:lnTo>
                  <a:lnTo>
                    <a:pt x="29449" y="1808"/>
                  </a:lnTo>
                  <a:lnTo>
                    <a:pt x="29977" y="1972"/>
                  </a:lnTo>
                  <a:lnTo>
                    <a:pt x="30505" y="2171"/>
                  </a:lnTo>
                  <a:lnTo>
                    <a:pt x="31021" y="2394"/>
                  </a:lnTo>
                  <a:lnTo>
                    <a:pt x="31525" y="2629"/>
                  </a:lnTo>
                  <a:lnTo>
                    <a:pt x="32018" y="2899"/>
                  </a:lnTo>
                  <a:lnTo>
                    <a:pt x="32499" y="3180"/>
                  </a:lnTo>
                  <a:lnTo>
                    <a:pt x="32957" y="3485"/>
                  </a:lnTo>
                  <a:lnTo>
                    <a:pt x="33403" y="3802"/>
                  </a:lnTo>
                  <a:lnTo>
                    <a:pt x="33813" y="4142"/>
                  </a:lnTo>
                  <a:lnTo>
                    <a:pt x="34212" y="4494"/>
                  </a:lnTo>
                  <a:lnTo>
                    <a:pt x="34588" y="4858"/>
                  </a:lnTo>
                  <a:lnTo>
                    <a:pt x="34752" y="5046"/>
                  </a:lnTo>
                  <a:lnTo>
                    <a:pt x="34928" y="5233"/>
                  </a:lnTo>
                  <a:lnTo>
                    <a:pt x="35080" y="5421"/>
                  </a:lnTo>
                  <a:lnTo>
                    <a:pt x="35233" y="5609"/>
                  </a:lnTo>
                  <a:lnTo>
                    <a:pt x="35385" y="5808"/>
                  </a:lnTo>
                  <a:lnTo>
                    <a:pt x="35514" y="6008"/>
                  </a:lnTo>
                  <a:lnTo>
                    <a:pt x="35643" y="6207"/>
                  </a:lnTo>
                  <a:lnTo>
                    <a:pt x="35761" y="6407"/>
                  </a:lnTo>
                  <a:lnTo>
                    <a:pt x="35866" y="6606"/>
                  </a:lnTo>
                  <a:lnTo>
                    <a:pt x="35972" y="6806"/>
                  </a:lnTo>
                  <a:lnTo>
                    <a:pt x="36054" y="7005"/>
                  </a:lnTo>
                  <a:lnTo>
                    <a:pt x="36136" y="7204"/>
                  </a:lnTo>
                  <a:lnTo>
                    <a:pt x="36207" y="7416"/>
                  </a:lnTo>
                  <a:lnTo>
                    <a:pt x="36265" y="7615"/>
                  </a:lnTo>
                  <a:lnTo>
                    <a:pt x="36265" y="7615"/>
                  </a:lnTo>
                  <a:lnTo>
                    <a:pt x="36476" y="7568"/>
                  </a:lnTo>
                  <a:lnTo>
                    <a:pt x="36676" y="7521"/>
                  </a:lnTo>
                  <a:lnTo>
                    <a:pt x="36864" y="7486"/>
                  </a:lnTo>
                  <a:lnTo>
                    <a:pt x="37063" y="7463"/>
                  </a:lnTo>
                  <a:lnTo>
                    <a:pt x="37251" y="7439"/>
                  </a:lnTo>
                  <a:lnTo>
                    <a:pt x="37427" y="7427"/>
                  </a:lnTo>
                  <a:lnTo>
                    <a:pt x="37603" y="7427"/>
                  </a:lnTo>
                  <a:lnTo>
                    <a:pt x="37779" y="7427"/>
                  </a:lnTo>
                  <a:lnTo>
                    <a:pt x="38107" y="7451"/>
                  </a:lnTo>
                  <a:lnTo>
                    <a:pt x="38424" y="7498"/>
                  </a:lnTo>
                  <a:lnTo>
                    <a:pt x="38717" y="7568"/>
                  </a:lnTo>
                  <a:lnTo>
                    <a:pt x="38987" y="7674"/>
                  </a:lnTo>
                  <a:lnTo>
                    <a:pt x="39257" y="7779"/>
                  </a:lnTo>
                  <a:lnTo>
                    <a:pt x="39503" y="7920"/>
                  </a:lnTo>
                  <a:lnTo>
                    <a:pt x="39726" y="8061"/>
                  </a:lnTo>
                  <a:lnTo>
                    <a:pt x="39949" y="8225"/>
                  </a:lnTo>
                  <a:lnTo>
                    <a:pt x="40149" y="8389"/>
                  </a:lnTo>
                  <a:lnTo>
                    <a:pt x="40325" y="8577"/>
                  </a:lnTo>
                  <a:lnTo>
                    <a:pt x="40501" y="8765"/>
                  </a:lnTo>
                  <a:lnTo>
                    <a:pt x="40653" y="8964"/>
                  </a:lnTo>
                  <a:lnTo>
                    <a:pt x="40806" y="9152"/>
                  </a:lnTo>
                  <a:lnTo>
                    <a:pt x="40935" y="9351"/>
                  </a:lnTo>
                  <a:lnTo>
                    <a:pt x="41052" y="9551"/>
                  </a:lnTo>
                  <a:lnTo>
                    <a:pt x="41169" y="9750"/>
                  </a:lnTo>
                  <a:lnTo>
                    <a:pt x="41263" y="9950"/>
                  </a:lnTo>
                  <a:lnTo>
                    <a:pt x="41345" y="10126"/>
                  </a:lnTo>
                  <a:lnTo>
                    <a:pt x="41486" y="10478"/>
                  </a:lnTo>
                  <a:lnTo>
                    <a:pt x="41592" y="10771"/>
                  </a:lnTo>
                  <a:lnTo>
                    <a:pt x="41662" y="11006"/>
                  </a:lnTo>
                  <a:lnTo>
                    <a:pt x="41721" y="11205"/>
                  </a:lnTo>
                  <a:lnTo>
                    <a:pt x="41721" y="11205"/>
                  </a:lnTo>
                  <a:lnTo>
                    <a:pt x="41815" y="11217"/>
                  </a:lnTo>
                  <a:lnTo>
                    <a:pt x="42096" y="11276"/>
                  </a:lnTo>
                  <a:lnTo>
                    <a:pt x="42519" y="11369"/>
                  </a:lnTo>
                  <a:lnTo>
                    <a:pt x="42777" y="11440"/>
                  </a:lnTo>
                  <a:lnTo>
                    <a:pt x="43058" y="11534"/>
                  </a:lnTo>
                  <a:lnTo>
                    <a:pt x="43352" y="11627"/>
                  </a:lnTo>
                  <a:lnTo>
                    <a:pt x="43668" y="11757"/>
                  </a:lnTo>
                  <a:lnTo>
                    <a:pt x="43997" y="11897"/>
                  </a:lnTo>
                  <a:lnTo>
                    <a:pt x="44325" y="12050"/>
                  </a:lnTo>
                  <a:lnTo>
                    <a:pt x="44666" y="12238"/>
                  </a:lnTo>
                  <a:lnTo>
                    <a:pt x="44994" y="12449"/>
                  </a:lnTo>
                  <a:lnTo>
                    <a:pt x="45323" y="12672"/>
                  </a:lnTo>
                  <a:lnTo>
                    <a:pt x="45487" y="12801"/>
                  </a:lnTo>
                  <a:lnTo>
                    <a:pt x="45639" y="12930"/>
                  </a:lnTo>
                  <a:lnTo>
                    <a:pt x="45792" y="13071"/>
                  </a:lnTo>
                  <a:lnTo>
                    <a:pt x="45944" y="13211"/>
                  </a:lnTo>
                  <a:lnTo>
                    <a:pt x="46085" y="13364"/>
                  </a:lnTo>
                  <a:lnTo>
                    <a:pt x="46226" y="13516"/>
                  </a:lnTo>
                  <a:lnTo>
                    <a:pt x="46367" y="13692"/>
                  </a:lnTo>
                  <a:lnTo>
                    <a:pt x="46496" y="13857"/>
                  </a:lnTo>
                  <a:lnTo>
                    <a:pt x="46613" y="14044"/>
                  </a:lnTo>
                  <a:lnTo>
                    <a:pt x="46730" y="14232"/>
                  </a:lnTo>
                  <a:lnTo>
                    <a:pt x="46836" y="14432"/>
                  </a:lnTo>
                  <a:lnTo>
                    <a:pt x="46930" y="14631"/>
                  </a:lnTo>
                  <a:lnTo>
                    <a:pt x="47024" y="14842"/>
                  </a:lnTo>
                  <a:lnTo>
                    <a:pt x="47106" y="15065"/>
                  </a:lnTo>
                  <a:lnTo>
                    <a:pt x="47176" y="15300"/>
                  </a:lnTo>
                  <a:lnTo>
                    <a:pt x="47235" y="15534"/>
                  </a:lnTo>
                  <a:lnTo>
                    <a:pt x="47294" y="15781"/>
                  </a:lnTo>
                  <a:lnTo>
                    <a:pt x="47329" y="16039"/>
                  </a:lnTo>
                  <a:lnTo>
                    <a:pt x="47352" y="16309"/>
                  </a:lnTo>
                  <a:lnTo>
                    <a:pt x="47364" y="16579"/>
                  </a:lnTo>
                  <a:lnTo>
                    <a:pt x="47364" y="16872"/>
                  </a:lnTo>
                  <a:lnTo>
                    <a:pt x="47352" y="17165"/>
                  </a:lnTo>
                  <a:lnTo>
                    <a:pt x="47329" y="17470"/>
                  </a:lnTo>
                  <a:lnTo>
                    <a:pt x="47294" y="17775"/>
                  </a:lnTo>
                  <a:lnTo>
                    <a:pt x="47235" y="18104"/>
                  </a:lnTo>
                  <a:lnTo>
                    <a:pt x="47165" y="18444"/>
                  </a:lnTo>
                  <a:lnTo>
                    <a:pt x="47082" y="18784"/>
                  </a:lnTo>
                  <a:lnTo>
                    <a:pt x="46977" y="19136"/>
                  </a:lnTo>
                  <a:lnTo>
                    <a:pt x="46860" y="19500"/>
                  </a:lnTo>
                  <a:lnTo>
                    <a:pt x="46719" y="19887"/>
                  </a:lnTo>
                  <a:lnTo>
                    <a:pt x="46554" y="20274"/>
                  </a:lnTo>
                  <a:lnTo>
                    <a:pt x="46379" y="20673"/>
                  </a:lnTo>
                  <a:lnTo>
                    <a:pt x="46191" y="21084"/>
                  </a:lnTo>
                  <a:lnTo>
                    <a:pt x="45980" y="21506"/>
                  </a:lnTo>
                  <a:lnTo>
                    <a:pt x="45980" y="21506"/>
                  </a:lnTo>
                  <a:lnTo>
                    <a:pt x="46167" y="21682"/>
                  </a:lnTo>
                  <a:lnTo>
                    <a:pt x="46355" y="21858"/>
                  </a:lnTo>
                  <a:lnTo>
                    <a:pt x="46531" y="22034"/>
                  </a:lnTo>
                  <a:lnTo>
                    <a:pt x="46707" y="22222"/>
                  </a:lnTo>
                  <a:lnTo>
                    <a:pt x="46871" y="22409"/>
                  </a:lnTo>
                  <a:lnTo>
                    <a:pt x="47024" y="22597"/>
                  </a:lnTo>
                  <a:lnTo>
                    <a:pt x="47165" y="22785"/>
                  </a:lnTo>
                  <a:lnTo>
                    <a:pt x="47305" y="22984"/>
                  </a:lnTo>
                  <a:lnTo>
                    <a:pt x="47446" y="23184"/>
                  </a:lnTo>
                  <a:lnTo>
                    <a:pt x="47563" y="23383"/>
                  </a:lnTo>
                  <a:lnTo>
                    <a:pt x="47693" y="23583"/>
                  </a:lnTo>
                  <a:lnTo>
                    <a:pt x="47798" y="23782"/>
                  </a:lnTo>
                  <a:lnTo>
                    <a:pt x="47904" y="23993"/>
                  </a:lnTo>
                  <a:lnTo>
                    <a:pt x="47998" y="24204"/>
                  </a:lnTo>
                  <a:lnTo>
                    <a:pt x="48091" y="24416"/>
                  </a:lnTo>
                  <a:lnTo>
                    <a:pt x="48174" y="24627"/>
                  </a:lnTo>
                  <a:lnTo>
                    <a:pt x="48244" y="24838"/>
                  </a:lnTo>
                  <a:lnTo>
                    <a:pt x="48314" y="25049"/>
                  </a:lnTo>
                  <a:lnTo>
                    <a:pt x="48432" y="25472"/>
                  </a:lnTo>
                  <a:lnTo>
                    <a:pt x="48514" y="25906"/>
                  </a:lnTo>
                  <a:lnTo>
                    <a:pt x="48584" y="26340"/>
                  </a:lnTo>
                  <a:lnTo>
                    <a:pt x="48608" y="26774"/>
                  </a:lnTo>
                  <a:lnTo>
                    <a:pt x="48619" y="27196"/>
                  </a:lnTo>
                  <a:lnTo>
                    <a:pt x="48596" y="27630"/>
                  </a:lnTo>
                  <a:lnTo>
                    <a:pt x="48549" y="28053"/>
                  </a:lnTo>
                  <a:lnTo>
                    <a:pt x="48479" y="28463"/>
                  </a:lnTo>
                  <a:lnTo>
                    <a:pt x="48385" y="28886"/>
                  </a:lnTo>
                  <a:lnTo>
                    <a:pt x="48256" y="29285"/>
                  </a:lnTo>
                  <a:lnTo>
                    <a:pt x="48115" y="29683"/>
                  </a:lnTo>
                  <a:lnTo>
                    <a:pt x="47939" y="30059"/>
                  </a:lnTo>
                  <a:lnTo>
                    <a:pt x="47739" y="30434"/>
                  </a:lnTo>
                  <a:lnTo>
                    <a:pt x="47517" y="30798"/>
                  </a:lnTo>
                  <a:lnTo>
                    <a:pt x="47270" y="31138"/>
                  </a:lnTo>
                  <a:lnTo>
                    <a:pt x="47141" y="31314"/>
                  </a:lnTo>
                  <a:lnTo>
                    <a:pt x="47000" y="31478"/>
                  </a:lnTo>
                  <a:lnTo>
                    <a:pt x="46860" y="31631"/>
                  </a:lnTo>
                  <a:lnTo>
                    <a:pt x="46719" y="31784"/>
                  </a:lnTo>
                  <a:lnTo>
                    <a:pt x="46554" y="31936"/>
                  </a:lnTo>
                  <a:lnTo>
                    <a:pt x="46402" y="32089"/>
                  </a:lnTo>
                  <a:lnTo>
                    <a:pt x="46238" y="32229"/>
                  </a:lnTo>
                  <a:lnTo>
                    <a:pt x="46062" y="32358"/>
                  </a:lnTo>
                  <a:lnTo>
                    <a:pt x="45886" y="32499"/>
                  </a:lnTo>
                  <a:lnTo>
                    <a:pt x="45698" y="32617"/>
                  </a:lnTo>
                  <a:lnTo>
                    <a:pt x="45510" y="32734"/>
                  </a:lnTo>
                  <a:lnTo>
                    <a:pt x="45323" y="32851"/>
                  </a:lnTo>
                  <a:lnTo>
                    <a:pt x="45123" y="32968"/>
                  </a:lnTo>
                  <a:lnTo>
                    <a:pt x="44912" y="33062"/>
                  </a:lnTo>
                  <a:lnTo>
                    <a:pt x="44713" y="33168"/>
                  </a:lnTo>
                  <a:lnTo>
                    <a:pt x="44490" y="33250"/>
                  </a:lnTo>
                  <a:lnTo>
                    <a:pt x="44490" y="33250"/>
                  </a:lnTo>
                  <a:lnTo>
                    <a:pt x="44619" y="33414"/>
                  </a:lnTo>
                  <a:lnTo>
                    <a:pt x="44724" y="33579"/>
                  </a:lnTo>
                  <a:lnTo>
                    <a:pt x="44818" y="33766"/>
                  </a:lnTo>
                  <a:lnTo>
                    <a:pt x="44912" y="33954"/>
                  </a:lnTo>
                  <a:lnTo>
                    <a:pt x="44994" y="34153"/>
                  </a:lnTo>
                  <a:lnTo>
                    <a:pt x="45064" y="34376"/>
                  </a:lnTo>
                  <a:lnTo>
                    <a:pt x="45111" y="34588"/>
                  </a:lnTo>
                  <a:lnTo>
                    <a:pt x="45170" y="34822"/>
                  </a:lnTo>
                  <a:lnTo>
                    <a:pt x="45205" y="35057"/>
                  </a:lnTo>
                  <a:lnTo>
                    <a:pt x="45229" y="35303"/>
                  </a:lnTo>
                  <a:lnTo>
                    <a:pt x="45252" y="35561"/>
                  </a:lnTo>
                  <a:lnTo>
                    <a:pt x="45252" y="35819"/>
                  </a:lnTo>
                  <a:lnTo>
                    <a:pt x="45252" y="36078"/>
                  </a:lnTo>
                  <a:lnTo>
                    <a:pt x="45240" y="36359"/>
                  </a:lnTo>
                  <a:lnTo>
                    <a:pt x="45217" y="36629"/>
                  </a:lnTo>
                  <a:lnTo>
                    <a:pt x="45182" y="36911"/>
                  </a:lnTo>
                  <a:lnTo>
                    <a:pt x="45147" y="37192"/>
                  </a:lnTo>
                  <a:lnTo>
                    <a:pt x="45100" y="37485"/>
                  </a:lnTo>
                  <a:lnTo>
                    <a:pt x="45041" y="37779"/>
                  </a:lnTo>
                  <a:lnTo>
                    <a:pt x="44971" y="38072"/>
                  </a:lnTo>
                  <a:lnTo>
                    <a:pt x="44889" y="38365"/>
                  </a:lnTo>
                  <a:lnTo>
                    <a:pt x="44806" y="38670"/>
                  </a:lnTo>
                  <a:lnTo>
                    <a:pt x="44713" y="38964"/>
                  </a:lnTo>
                  <a:lnTo>
                    <a:pt x="44607" y="39269"/>
                  </a:lnTo>
                  <a:lnTo>
                    <a:pt x="44490" y="39574"/>
                  </a:lnTo>
                  <a:lnTo>
                    <a:pt x="44372" y="39867"/>
                  </a:lnTo>
                  <a:lnTo>
                    <a:pt x="44243" y="40172"/>
                  </a:lnTo>
                  <a:lnTo>
                    <a:pt x="44102" y="40465"/>
                  </a:lnTo>
                  <a:lnTo>
                    <a:pt x="43950" y="40770"/>
                  </a:lnTo>
                  <a:lnTo>
                    <a:pt x="43797" y="41064"/>
                  </a:lnTo>
                  <a:lnTo>
                    <a:pt x="43633" y="41357"/>
                  </a:lnTo>
                  <a:lnTo>
                    <a:pt x="43457" y="41639"/>
                  </a:lnTo>
                  <a:lnTo>
                    <a:pt x="43281" y="41932"/>
                  </a:lnTo>
                  <a:lnTo>
                    <a:pt x="43082" y="42202"/>
                  </a:lnTo>
                  <a:lnTo>
                    <a:pt x="42894" y="42483"/>
                  </a:lnTo>
                  <a:lnTo>
                    <a:pt x="42683" y="42753"/>
                  </a:lnTo>
                  <a:lnTo>
                    <a:pt x="42472" y="43023"/>
                  </a:lnTo>
                  <a:lnTo>
                    <a:pt x="42249" y="43281"/>
                  </a:lnTo>
                  <a:lnTo>
                    <a:pt x="42026" y="43528"/>
                  </a:lnTo>
                  <a:lnTo>
                    <a:pt x="41791" y="43774"/>
                  </a:lnTo>
                  <a:lnTo>
                    <a:pt x="41545" y="44009"/>
                  </a:lnTo>
                  <a:lnTo>
                    <a:pt x="41298" y="44243"/>
                  </a:lnTo>
                  <a:lnTo>
                    <a:pt x="41040" y="44454"/>
                  </a:lnTo>
                  <a:lnTo>
                    <a:pt x="40770" y="44666"/>
                  </a:lnTo>
                  <a:lnTo>
                    <a:pt x="40501" y="44877"/>
                  </a:lnTo>
                  <a:lnTo>
                    <a:pt x="40219" y="45064"/>
                  </a:lnTo>
                  <a:lnTo>
                    <a:pt x="39937" y="45240"/>
                  </a:lnTo>
                  <a:lnTo>
                    <a:pt x="39644" y="45416"/>
                  </a:lnTo>
                  <a:lnTo>
                    <a:pt x="39339" y="45569"/>
                  </a:lnTo>
                  <a:lnTo>
                    <a:pt x="39034" y="45721"/>
                  </a:lnTo>
                  <a:lnTo>
                    <a:pt x="38717" y="45851"/>
                  </a:lnTo>
                  <a:lnTo>
                    <a:pt x="38401" y="45968"/>
                  </a:lnTo>
                  <a:lnTo>
                    <a:pt x="38072" y="46073"/>
                  </a:lnTo>
                  <a:lnTo>
                    <a:pt x="37744" y="46167"/>
                  </a:lnTo>
                  <a:lnTo>
                    <a:pt x="37403" y="46238"/>
                  </a:lnTo>
                  <a:lnTo>
                    <a:pt x="37063" y="46308"/>
                  </a:lnTo>
                  <a:lnTo>
                    <a:pt x="36711" y="46355"/>
                  </a:lnTo>
                  <a:lnTo>
                    <a:pt x="36347" y="46378"/>
                  </a:lnTo>
                  <a:lnTo>
                    <a:pt x="35984" y="46390"/>
                  </a:lnTo>
                  <a:lnTo>
                    <a:pt x="35620" y="46390"/>
                  </a:lnTo>
                  <a:lnTo>
                    <a:pt x="35245" y="46367"/>
                  </a:lnTo>
                  <a:lnTo>
                    <a:pt x="34857" y="46332"/>
                  </a:lnTo>
                  <a:lnTo>
                    <a:pt x="34470" y="46273"/>
                  </a:lnTo>
                  <a:lnTo>
                    <a:pt x="34083" y="46191"/>
                  </a:lnTo>
                  <a:lnTo>
                    <a:pt x="34083" y="46191"/>
                  </a:lnTo>
                  <a:lnTo>
                    <a:pt x="33250" y="46015"/>
                  </a:lnTo>
                  <a:lnTo>
                    <a:pt x="32347" y="45827"/>
                  </a:lnTo>
                  <a:lnTo>
                    <a:pt x="30317" y="45428"/>
                  </a:lnTo>
                  <a:lnTo>
                    <a:pt x="28064" y="45018"/>
                  </a:lnTo>
                  <a:lnTo>
                    <a:pt x="25624" y="44583"/>
                  </a:lnTo>
                  <a:lnTo>
                    <a:pt x="23066" y="44149"/>
                  </a:lnTo>
                  <a:lnTo>
                    <a:pt x="20450" y="43704"/>
                  </a:lnTo>
                  <a:lnTo>
                    <a:pt x="17810" y="43269"/>
                  </a:lnTo>
                  <a:lnTo>
                    <a:pt x="15229" y="42859"/>
                  </a:lnTo>
                  <a:lnTo>
                    <a:pt x="10396" y="42096"/>
                  </a:lnTo>
                  <a:lnTo>
                    <a:pt x="6407" y="41474"/>
                  </a:lnTo>
                  <a:lnTo>
                    <a:pt x="2688" y="4091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6"/>
            <p:cNvSpPr/>
            <p:nvPr/>
          </p:nvSpPr>
          <p:spPr>
            <a:xfrm>
              <a:off x="6728983" y="3683324"/>
              <a:ext cx="412424" cy="20982"/>
            </a:xfrm>
            <a:custGeom>
              <a:rect b="b" l="l" r="r" t="t"/>
              <a:pathLst>
                <a:path extrusionOk="0" h="1081" w="21248">
                  <a:moveTo>
                    <a:pt x="0" y="1"/>
                  </a:moveTo>
                  <a:lnTo>
                    <a:pt x="235" y="153"/>
                  </a:lnTo>
                  <a:lnTo>
                    <a:pt x="423" y="271"/>
                  </a:lnTo>
                  <a:lnTo>
                    <a:pt x="587" y="364"/>
                  </a:lnTo>
                  <a:lnTo>
                    <a:pt x="2804" y="411"/>
                  </a:lnTo>
                  <a:lnTo>
                    <a:pt x="5233" y="470"/>
                  </a:lnTo>
                  <a:lnTo>
                    <a:pt x="8225" y="552"/>
                  </a:lnTo>
                  <a:lnTo>
                    <a:pt x="11545" y="658"/>
                  </a:lnTo>
                  <a:lnTo>
                    <a:pt x="14982" y="775"/>
                  </a:lnTo>
                  <a:lnTo>
                    <a:pt x="16672" y="845"/>
                  </a:lnTo>
                  <a:lnTo>
                    <a:pt x="18291" y="916"/>
                  </a:lnTo>
                  <a:lnTo>
                    <a:pt x="19828" y="998"/>
                  </a:lnTo>
                  <a:lnTo>
                    <a:pt x="21247" y="1080"/>
                  </a:lnTo>
                  <a:lnTo>
                    <a:pt x="19851" y="810"/>
                  </a:lnTo>
                  <a:lnTo>
                    <a:pt x="18373" y="552"/>
                  </a:lnTo>
                  <a:lnTo>
                    <a:pt x="15229" y="1"/>
                  </a:lnTo>
                  <a:close/>
                </a:path>
              </a:pathLst>
            </a:custGeom>
            <a:solidFill>
              <a:srgbClr val="BEC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6"/>
            <p:cNvSpPr/>
            <p:nvPr/>
          </p:nvSpPr>
          <p:spPr>
            <a:xfrm>
              <a:off x="6728983" y="3683324"/>
              <a:ext cx="412424" cy="20982"/>
            </a:xfrm>
            <a:custGeom>
              <a:rect b="b" l="l" r="r" t="t"/>
              <a:pathLst>
                <a:path extrusionOk="0" fill="none" h="1081" w="21248">
                  <a:moveTo>
                    <a:pt x="15229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35" y="153"/>
                  </a:lnTo>
                  <a:lnTo>
                    <a:pt x="423" y="271"/>
                  </a:lnTo>
                  <a:lnTo>
                    <a:pt x="587" y="364"/>
                  </a:lnTo>
                  <a:lnTo>
                    <a:pt x="587" y="364"/>
                  </a:lnTo>
                  <a:lnTo>
                    <a:pt x="2804" y="411"/>
                  </a:lnTo>
                  <a:lnTo>
                    <a:pt x="5233" y="470"/>
                  </a:lnTo>
                  <a:lnTo>
                    <a:pt x="8225" y="552"/>
                  </a:lnTo>
                  <a:lnTo>
                    <a:pt x="11545" y="658"/>
                  </a:lnTo>
                  <a:lnTo>
                    <a:pt x="14982" y="775"/>
                  </a:lnTo>
                  <a:lnTo>
                    <a:pt x="16672" y="845"/>
                  </a:lnTo>
                  <a:lnTo>
                    <a:pt x="18291" y="916"/>
                  </a:lnTo>
                  <a:lnTo>
                    <a:pt x="19828" y="998"/>
                  </a:lnTo>
                  <a:lnTo>
                    <a:pt x="21247" y="1080"/>
                  </a:lnTo>
                  <a:lnTo>
                    <a:pt x="21247" y="1080"/>
                  </a:lnTo>
                  <a:lnTo>
                    <a:pt x="19851" y="810"/>
                  </a:lnTo>
                  <a:lnTo>
                    <a:pt x="18373" y="552"/>
                  </a:lnTo>
                  <a:lnTo>
                    <a:pt x="1522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36"/>
            <p:cNvSpPr/>
            <p:nvPr/>
          </p:nvSpPr>
          <p:spPr>
            <a:xfrm>
              <a:off x="6678653" y="3627306"/>
              <a:ext cx="345925" cy="56037"/>
            </a:xfrm>
            <a:custGeom>
              <a:rect b="b" l="l" r="r" t="t"/>
              <a:pathLst>
                <a:path extrusionOk="0" h="2887" w="17822">
                  <a:moveTo>
                    <a:pt x="1" y="1"/>
                  </a:moveTo>
                  <a:lnTo>
                    <a:pt x="141" y="270"/>
                  </a:lnTo>
                  <a:lnTo>
                    <a:pt x="282" y="517"/>
                  </a:lnTo>
                  <a:lnTo>
                    <a:pt x="446" y="763"/>
                  </a:lnTo>
                  <a:lnTo>
                    <a:pt x="599" y="986"/>
                  </a:lnTo>
                  <a:lnTo>
                    <a:pt x="775" y="1209"/>
                  </a:lnTo>
                  <a:lnTo>
                    <a:pt x="939" y="1408"/>
                  </a:lnTo>
                  <a:lnTo>
                    <a:pt x="1115" y="1608"/>
                  </a:lnTo>
                  <a:lnTo>
                    <a:pt x="1291" y="1796"/>
                  </a:lnTo>
                  <a:lnTo>
                    <a:pt x="1467" y="1972"/>
                  </a:lnTo>
                  <a:lnTo>
                    <a:pt x="1643" y="2136"/>
                  </a:lnTo>
                  <a:lnTo>
                    <a:pt x="1983" y="2429"/>
                  </a:lnTo>
                  <a:lnTo>
                    <a:pt x="2300" y="2676"/>
                  </a:lnTo>
                  <a:lnTo>
                    <a:pt x="2593" y="2887"/>
                  </a:lnTo>
                  <a:lnTo>
                    <a:pt x="17822" y="2887"/>
                  </a:lnTo>
                  <a:lnTo>
                    <a:pt x="15428" y="2476"/>
                  </a:lnTo>
                  <a:lnTo>
                    <a:pt x="13000" y="2065"/>
                  </a:lnTo>
                  <a:lnTo>
                    <a:pt x="8190" y="1291"/>
                  </a:lnTo>
                  <a:lnTo>
                    <a:pt x="3743" y="58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1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6"/>
            <p:cNvSpPr/>
            <p:nvPr/>
          </p:nvSpPr>
          <p:spPr>
            <a:xfrm>
              <a:off x="6678653" y="3627306"/>
              <a:ext cx="345925" cy="56037"/>
            </a:xfrm>
            <a:custGeom>
              <a:rect b="b" l="l" r="r" t="t"/>
              <a:pathLst>
                <a:path extrusionOk="0" fill="none" h="2887" w="17822">
                  <a:moveTo>
                    <a:pt x="1" y="1"/>
                  </a:moveTo>
                  <a:lnTo>
                    <a:pt x="1" y="1"/>
                  </a:lnTo>
                  <a:lnTo>
                    <a:pt x="141" y="270"/>
                  </a:lnTo>
                  <a:lnTo>
                    <a:pt x="282" y="517"/>
                  </a:lnTo>
                  <a:lnTo>
                    <a:pt x="446" y="763"/>
                  </a:lnTo>
                  <a:lnTo>
                    <a:pt x="599" y="986"/>
                  </a:lnTo>
                  <a:lnTo>
                    <a:pt x="775" y="1209"/>
                  </a:lnTo>
                  <a:lnTo>
                    <a:pt x="939" y="1408"/>
                  </a:lnTo>
                  <a:lnTo>
                    <a:pt x="1115" y="1608"/>
                  </a:lnTo>
                  <a:lnTo>
                    <a:pt x="1291" y="1796"/>
                  </a:lnTo>
                  <a:lnTo>
                    <a:pt x="1467" y="1972"/>
                  </a:lnTo>
                  <a:lnTo>
                    <a:pt x="1643" y="2136"/>
                  </a:lnTo>
                  <a:lnTo>
                    <a:pt x="1983" y="2429"/>
                  </a:lnTo>
                  <a:lnTo>
                    <a:pt x="2300" y="2676"/>
                  </a:lnTo>
                  <a:lnTo>
                    <a:pt x="2593" y="2887"/>
                  </a:lnTo>
                  <a:lnTo>
                    <a:pt x="17822" y="2887"/>
                  </a:lnTo>
                  <a:lnTo>
                    <a:pt x="17822" y="2887"/>
                  </a:lnTo>
                  <a:lnTo>
                    <a:pt x="15428" y="2476"/>
                  </a:lnTo>
                  <a:lnTo>
                    <a:pt x="13000" y="2065"/>
                  </a:lnTo>
                  <a:lnTo>
                    <a:pt x="8190" y="1291"/>
                  </a:lnTo>
                  <a:lnTo>
                    <a:pt x="3743" y="58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6629468" y="3051625"/>
              <a:ext cx="733504" cy="656310"/>
            </a:xfrm>
            <a:custGeom>
              <a:rect b="b" l="l" r="r" t="t"/>
              <a:pathLst>
                <a:path extrusionOk="0" fill="none" h="33813" w="37790">
                  <a:moveTo>
                    <a:pt x="22210" y="0"/>
                  </a:moveTo>
                  <a:lnTo>
                    <a:pt x="22210" y="0"/>
                  </a:lnTo>
                  <a:lnTo>
                    <a:pt x="21846" y="12"/>
                  </a:lnTo>
                  <a:lnTo>
                    <a:pt x="21482" y="36"/>
                  </a:lnTo>
                  <a:lnTo>
                    <a:pt x="21130" y="83"/>
                  </a:lnTo>
                  <a:lnTo>
                    <a:pt x="20778" y="153"/>
                  </a:lnTo>
                  <a:lnTo>
                    <a:pt x="20426" y="235"/>
                  </a:lnTo>
                  <a:lnTo>
                    <a:pt x="20074" y="341"/>
                  </a:lnTo>
                  <a:lnTo>
                    <a:pt x="19734" y="458"/>
                  </a:lnTo>
                  <a:lnTo>
                    <a:pt x="19394" y="610"/>
                  </a:lnTo>
                  <a:lnTo>
                    <a:pt x="19065" y="775"/>
                  </a:lnTo>
                  <a:lnTo>
                    <a:pt x="18749" y="962"/>
                  </a:lnTo>
                  <a:lnTo>
                    <a:pt x="18443" y="1174"/>
                  </a:lnTo>
                  <a:lnTo>
                    <a:pt x="18150" y="1397"/>
                  </a:lnTo>
                  <a:lnTo>
                    <a:pt x="17869" y="1643"/>
                  </a:lnTo>
                  <a:lnTo>
                    <a:pt x="17599" y="1925"/>
                  </a:lnTo>
                  <a:lnTo>
                    <a:pt x="17341" y="2218"/>
                  </a:lnTo>
                  <a:lnTo>
                    <a:pt x="17094" y="2535"/>
                  </a:lnTo>
                  <a:lnTo>
                    <a:pt x="17094" y="2535"/>
                  </a:lnTo>
                  <a:lnTo>
                    <a:pt x="16977" y="2429"/>
                  </a:lnTo>
                  <a:lnTo>
                    <a:pt x="16836" y="2335"/>
                  </a:lnTo>
                  <a:lnTo>
                    <a:pt x="16695" y="2241"/>
                  </a:lnTo>
                  <a:lnTo>
                    <a:pt x="16555" y="2159"/>
                  </a:lnTo>
                  <a:lnTo>
                    <a:pt x="16390" y="2089"/>
                  </a:lnTo>
                  <a:lnTo>
                    <a:pt x="16226" y="2007"/>
                  </a:lnTo>
                  <a:lnTo>
                    <a:pt x="16050" y="1948"/>
                  </a:lnTo>
                  <a:lnTo>
                    <a:pt x="15874" y="1889"/>
                  </a:lnTo>
                  <a:lnTo>
                    <a:pt x="15686" y="1831"/>
                  </a:lnTo>
                  <a:lnTo>
                    <a:pt x="15487" y="1784"/>
                  </a:lnTo>
                  <a:lnTo>
                    <a:pt x="15287" y="1749"/>
                  </a:lnTo>
                  <a:lnTo>
                    <a:pt x="15076" y="1713"/>
                  </a:lnTo>
                  <a:lnTo>
                    <a:pt x="14877" y="1690"/>
                  </a:lnTo>
                  <a:lnTo>
                    <a:pt x="14654" y="1678"/>
                  </a:lnTo>
                  <a:lnTo>
                    <a:pt x="14431" y="1666"/>
                  </a:lnTo>
                  <a:lnTo>
                    <a:pt x="14208" y="1666"/>
                  </a:lnTo>
                  <a:lnTo>
                    <a:pt x="14208" y="1666"/>
                  </a:lnTo>
                  <a:lnTo>
                    <a:pt x="13927" y="1666"/>
                  </a:lnTo>
                  <a:lnTo>
                    <a:pt x="13622" y="1690"/>
                  </a:lnTo>
                  <a:lnTo>
                    <a:pt x="13328" y="1713"/>
                  </a:lnTo>
                  <a:lnTo>
                    <a:pt x="13023" y="1760"/>
                  </a:lnTo>
                  <a:lnTo>
                    <a:pt x="12718" y="1819"/>
                  </a:lnTo>
                  <a:lnTo>
                    <a:pt x="12413" y="1878"/>
                  </a:lnTo>
                  <a:lnTo>
                    <a:pt x="12096" y="1960"/>
                  </a:lnTo>
                  <a:lnTo>
                    <a:pt x="11791" y="2065"/>
                  </a:lnTo>
                  <a:lnTo>
                    <a:pt x="11486" y="2171"/>
                  </a:lnTo>
                  <a:lnTo>
                    <a:pt x="11181" y="2288"/>
                  </a:lnTo>
                  <a:lnTo>
                    <a:pt x="10876" y="2429"/>
                  </a:lnTo>
                  <a:lnTo>
                    <a:pt x="10571" y="2582"/>
                  </a:lnTo>
                  <a:lnTo>
                    <a:pt x="10278" y="2746"/>
                  </a:lnTo>
                  <a:lnTo>
                    <a:pt x="9985" y="2922"/>
                  </a:lnTo>
                  <a:lnTo>
                    <a:pt x="9691" y="3121"/>
                  </a:lnTo>
                  <a:lnTo>
                    <a:pt x="9410" y="3332"/>
                  </a:lnTo>
                  <a:lnTo>
                    <a:pt x="9140" y="3555"/>
                  </a:lnTo>
                  <a:lnTo>
                    <a:pt x="8870" y="3802"/>
                  </a:lnTo>
                  <a:lnTo>
                    <a:pt x="8612" y="4048"/>
                  </a:lnTo>
                  <a:lnTo>
                    <a:pt x="8365" y="4330"/>
                  </a:lnTo>
                  <a:lnTo>
                    <a:pt x="8131" y="4611"/>
                  </a:lnTo>
                  <a:lnTo>
                    <a:pt x="7908" y="4916"/>
                  </a:lnTo>
                  <a:lnTo>
                    <a:pt x="7685" y="5245"/>
                  </a:lnTo>
                  <a:lnTo>
                    <a:pt x="7486" y="5573"/>
                  </a:lnTo>
                  <a:lnTo>
                    <a:pt x="7298" y="5937"/>
                  </a:lnTo>
                  <a:lnTo>
                    <a:pt x="7122" y="6301"/>
                  </a:lnTo>
                  <a:lnTo>
                    <a:pt x="6969" y="6700"/>
                  </a:lnTo>
                  <a:lnTo>
                    <a:pt x="6829" y="7098"/>
                  </a:lnTo>
                  <a:lnTo>
                    <a:pt x="6699" y="7533"/>
                  </a:lnTo>
                  <a:lnTo>
                    <a:pt x="6582" y="7967"/>
                  </a:lnTo>
                  <a:lnTo>
                    <a:pt x="6500" y="8436"/>
                  </a:lnTo>
                  <a:lnTo>
                    <a:pt x="6430" y="8917"/>
                  </a:lnTo>
                  <a:lnTo>
                    <a:pt x="6430" y="8917"/>
                  </a:lnTo>
                  <a:lnTo>
                    <a:pt x="6289" y="8823"/>
                  </a:lnTo>
                  <a:lnTo>
                    <a:pt x="6160" y="8753"/>
                  </a:lnTo>
                  <a:lnTo>
                    <a:pt x="6019" y="8694"/>
                  </a:lnTo>
                  <a:lnTo>
                    <a:pt x="5878" y="8647"/>
                  </a:lnTo>
                  <a:lnTo>
                    <a:pt x="5749" y="8612"/>
                  </a:lnTo>
                  <a:lnTo>
                    <a:pt x="5620" y="8588"/>
                  </a:lnTo>
                  <a:lnTo>
                    <a:pt x="5479" y="8577"/>
                  </a:lnTo>
                  <a:lnTo>
                    <a:pt x="5350" y="8565"/>
                  </a:lnTo>
                  <a:lnTo>
                    <a:pt x="5350" y="8565"/>
                  </a:lnTo>
                  <a:lnTo>
                    <a:pt x="5139" y="8577"/>
                  </a:lnTo>
                  <a:lnTo>
                    <a:pt x="4916" y="8624"/>
                  </a:lnTo>
                  <a:lnTo>
                    <a:pt x="4717" y="8682"/>
                  </a:lnTo>
                  <a:lnTo>
                    <a:pt x="4506" y="8776"/>
                  </a:lnTo>
                  <a:lnTo>
                    <a:pt x="4318" y="8893"/>
                  </a:lnTo>
                  <a:lnTo>
                    <a:pt x="4130" y="9023"/>
                  </a:lnTo>
                  <a:lnTo>
                    <a:pt x="3942" y="9175"/>
                  </a:lnTo>
                  <a:lnTo>
                    <a:pt x="3766" y="9351"/>
                  </a:lnTo>
                  <a:lnTo>
                    <a:pt x="3614" y="9527"/>
                  </a:lnTo>
                  <a:lnTo>
                    <a:pt x="3461" y="9738"/>
                  </a:lnTo>
                  <a:lnTo>
                    <a:pt x="3309" y="9949"/>
                  </a:lnTo>
                  <a:lnTo>
                    <a:pt x="3180" y="10172"/>
                  </a:lnTo>
                  <a:lnTo>
                    <a:pt x="3062" y="10407"/>
                  </a:lnTo>
                  <a:lnTo>
                    <a:pt x="2957" y="10653"/>
                  </a:lnTo>
                  <a:lnTo>
                    <a:pt x="2863" y="10911"/>
                  </a:lnTo>
                  <a:lnTo>
                    <a:pt x="2793" y="11170"/>
                  </a:lnTo>
                  <a:lnTo>
                    <a:pt x="2722" y="11428"/>
                  </a:lnTo>
                  <a:lnTo>
                    <a:pt x="2675" y="11697"/>
                  </a:lnTo>
                  <a:lnTo>
                    <a:pt x="2652" y="11956"/>
                  </a:lnTo>
                  <a:lnTo>
                    <a:pt x="2628" y="12225"/>
                  </a:lnTo>
                  <a:lnTo>
                    <a:pt x="2640" y="12495"/>
                  </a:lnTo>
                  <a:lnTo>
                    <a:pt x="2664" y="12753"/>
                  </a:lnTo>
                  <a:lnTo>
                    <a:pt x="2699" y="13011"/>
                  </a:lnTo>
                  <a:lnTo>
                    <a:pt x="2757" y="13258"/>
                  </a:lnTo>
                  <a:lnTo>
                    <a:pt x="2840" y="13504"/>
                  </a:lnTo>
                  <a:lnTo>
                    <a:pt x="2945" y="13727"/>
                  </a:lnTo>
                  <a:lnTo>
                    <a:pt x="3074" y="13950"/>
                  </a:lnTo>
                  <a:lnTo>
                    <a:pt x="3215" y="14161"/>
                  </a:lnTo>
                  <a:lnTo>
                    <a:pt x="3391" y="14361"/>
                  </a:lnTo>
                  <a:lnTo>
                    <a:pt x="3485" y="14455"/>
                  </a:lnTo>
                  <a:lnTo>
                    <a:pt x="3579" y="14537"/>
                  </a:lnTo>
                  <a:lnTo>
                    <a:pt x="3696" y="14631"/>
                  </a:lnTo>
                  <a:lnTo>
                    <a:pt x="3802" y="14701"/>
                  </a:lnTo>
                  <a:lnTo>
                    <a:pt x="3919" y="14783"/>
                  </a:lnTo>
                  <a:lnTo>
                    <a:pt x="4048" y="14853"/>
                  </a:lnTo>
                  <a:lnTo>
                    <a:pt x="4048" y="14853"/>
                  </a:lnTo>
                  <a:lnTo>
                    <a:pt x="3837" y="14900"/>
                  </a:lnTo>
                  <a:lnTo>
                    <a:pt x="3637" y="14971"/>
                  </a:lnTo>
                  <a:lnTo>
                    <a:pt x="3438" y="15029"/>
                  </a:lnTo>
                  <a:lnTo>
                    <a:pt x="3238" y="15112"/>
                  </a:lnTo>
                  <a:lnTo>
                    <a:pt x="3051" y="15194"/>
                  </a:lnTo>
                  <a:lnTo>
                    <a:pt x="2863" y="15276"/>
                  </a:lnTo>
                  <a:lnTo>
                    <a:pt x="2687" y="15370"/>
                  </a:lnTo>
                  <a:lnTo>
                    <a:pt x="2511" y="15475"/>
                  </a:lnTo>
                  <a:lnTo>
                    <a:pt x="2347" y="15581"/>
                  </a:lnTo>
                  <a:lnTo>
                    <a:pt x="2183" y="15686"/>
                  </a:lnTo>
                  <a:lnTo>
                    <a:pt x="2018" y="15804"/>
                  </a:lnTo>
                  <a:lnTo>
                    <a:pt x="1866" y="15921"/>
                  </a:lnTo>
                  <a:lnTo>
                    <a:pt x="1713" y="16050"/>
                  </a:lnTo>
                  <a:lnTo>
                    <a:pt x="1572" y="16179"/>
                  </a:lnTo>
                  <a:lnTo>
                    <a:pt x="1303" y="16449"/>
                  </a:lnTo>
                  <a:lnTo>
                    <a:pt x="1068" y="16742"/>
                  </a:lnTo>
                  <a:lnTo>
                    <a:pt x="845" y="17047"/>
                  </a:lnTo>
                  <a:lnTo>
                    <a:pt x="646" y="17364"/>
                  </a:lnTo>
                  <a:lnTo>
                    <a:pt x="470" y="17681"/>
                  </a:lnTo>
                  <a:lnTo>
                    <a:pt x="329" y="18021"/>
                  </a:lnTo>
                  <a:lnTo>
                    <a:pt x="212" y="18350"/>
                  </a:lnTo>
                  <a:lnTo>
                    <a:pt x="118" y="18702"/>
                  </a:lnTo>
                  <a:lnTo>
                    <a:pt x="47" y="19042"/>
                  </a:lnTo>
                  <a:lnTo>
                    <a:pt x="12" y="19394"/>
                  </a:lnTo>
                  <a:lnTo>
                    <a:pt x="0" y="19570"/>
                  </a:lnTo>
                  <a:lnTo>
                    <a:pt x="0" y="19734"/>
                  </a:lnTo>
                  <a:lnTo>
                    <a:pt x="0" y="19910"/>
                  </a:lnTo>
                  <a:lnTo>
                    <a:pt x="12" y="20086"/>
                  </a:lnTo>
                  <a:lnTo>
                    <a:pt x="36" y="20250"/>
                  </a:lnTo>
                  <a:lnTo>
                    <a:pt x="59" y="20426"/>
                  </a:lnTo>
                  <a:lnTo>
                    <a:pt x="94" y="20591"/>
                  </a:lnTo>
                  <a:lnTo>
                    <a:pt x="141" y="20755"/>
                  </a:lnTo>
                  <a:lnTo>
                    <a:pt x="188" y="20919"/>
                  </a:lnTo>
                  <a:lnTo>
                    <a:pt x="247" y="21083"/>
                  </a:lnTo>
                  <a:lnTo>
                    <a:pt x="317" y="21248"/>
                  </a:lnTo>
                  <a:lnTo>
                    <a:pt x="388" y="21400"/>
                  </a:lnTo>
                  <a:lnTo>
                    <a:pt x="470" y="21553"/>
                  </a:lnTo>
                  <a:lnTo>
                    <a:pt x="564" y="21705"/>
                  </a:lnTo>
                  <a:lnTo>
                    <a:pt x="657" y="21858"/>
                  </a:lnTo>
                  <a:lnTo>
                    <a:pt x="763" y="21998"/>
                  </a:lnTo>
                  <a:lnTo>
                    <a:pt x="880" y="22139"/>
                  </a:lnTo>
                  <a:lnTo>
                    <a:pt x="998" y="22280"/>
                  </a:lnTo>
                  <a:lnTo>
                    <a:pt x="1127" y="22409"/>
                  </a:lnTo>
                  <a:lnTo>
                    <a:pt x="1267" y="22538"/>
                  </a:lnTo>
                  <a:lnTo>
                    <a:pt x="1420" y="22667"/>
                  </a:lnTo>
                  <a:lnTo>
                    <a:pt x="1572" y="22784"/>
                  </a:lnTo>
                  <a:lnTo>
                    <a:pt x="1737" y="22890"/>
                  </a:lnTo>
                  <a:lnTo>
                    <a:pt x="1913" y="23007"/>
                  </a:lnTo>
                  <a:lnTo>
                    <a:pt x="2100" y="23101"/>
                  </a:lnTo>
                  <a:lnTo>
                    <a:pt x="2288" y="23207"/>
                  </a:lnTo>
                  <a:lnTo>
                    <a:pt x="2488" y="23289"/>
                  </a:lnTo>
                  <a:lnTo>
                    <a:pt x="2699" y="23383"/>
                  </a:lnTo>
                  <a:lnTo>
                    <a:pt x="2922" y="23453"/>
                  </a:lnTo>
                  <a:lnTo>
                    <a:pt x="3145" y="23524"/>
                  </a:lnTo>
                  <a:lnTo>
                    <a:pt x="3145" y="23524"/>
                  </a:lnTo>
                  <a:lnTo>
                    <a:pt x="3004" y="23770"/>
                  </a:lnTo>
                  <a:lnTo>
                    <a:pt x="2875" y="24005"/>
                  </a:lnTo>
                  <a:lnTo>
                    <a:pt x="2757" y="24239"/>
                  </a:lnTo>
                  <a:lnTo>
                    <a:pt x="2652" y="24462"/>
                  </a:lnTo>
                  <a:lnTo>
                    <a:pt x="2546" y="24685"/>
                  </a:lnTo>
                  <a:lnTo>
                    <a:pt x="2452" y="24908"/>
                  </a:lnTo>
                  <a:lnTo>
                    <a:pt x="2370" y="25131"/>
                  </a:lnTo>
                  <a:lnTo>
                    <a:pt x="2300" y="25354"/>
                  </a:lnTo>
                  <a:lnTo>
                    <a:pt x="2229" y="25565"/>
                  </a:lnTo>
                  <a:lnTo>
                    <a:pt x="2171" y="25776"/>
                  </a:lnTo>
                  <a:lnTo>
                    <a:pt x="2077" y="26187"/>
                  </a:lnTo>
                  <a:lnTo>
                    <a:pt x="2018" y="26597"/>
                  </a:lnTo>
                  <a:lnTo>
                    <a:pt x="1983" y="26985"/>
                  </a:lnTo>
                  <a:lnTo>
                    <a:pt x="1983" y="27360"/>
                  </a:lnTo>
                  <a:lnTo>
                    <a:pt x="1995" y="27724"/>
                  </a:lnTo>
                  <a:lnTo>
                    <a:pt x="2042" y="28076"/>
                  </a:lnTo>
                  <a:lnTo>
                    <a:pt x="2100" y="28416"/>
                  </a:lnTo>
                  <a:lnTo>
                    <a:pt x="2183" y="28756"/>
                  </a:lnTo>
                  <a:lnTo>
                    <a:pt x="2288" y="29073"/>
                  </a:lnTo>
                  <a:lnTo>
                    <a:pt x="2405" y="29378"/>
                  </a:lnTo>
                  <a:lnTo>
                    <a:pt x="2535" y="29660"/>
                  </a:lnTo>
                  <a:lnTo>
                    <a:pt x="2535" y="29660"/>
                  </a:lnTo>
                  <a:lnTo>
                    <a:pt x="6277" y="30246"/>
                  </a:lnTo>
                  <a:lnTo>
                    <a:pt x="10724" y="30950"/>
                  </a:lnTo>
                  <a:lnTo>
                    <a:pt x="15534" y="31724"/>
                  </a:lnTo>
                  <a:lnTo>
                    <a:pt x="17962" y="32135"/>
                  </a:lnTo>
                  <a:lnTo>
                    <a:pt x="20356" y="32546"/>
                  </a:lnTo>
                  <a:lnTo>
                    <a:pt x="20356" y="32546"/>
                  </a:lnTo>
                  <a:lnTo>
                    <a:pt x="23500" y="33097"/>
                  </a:lnTo>
                  <a:lnTo>
                    <a:pt x="24978" y="33355"/>
                  </a:lnTo>
                  <a:lnTo>
                    <a:pt x="26374" y="33625"/>
                  </a:lnTo>
                  <a:lnTo>
                    <a:pt x="26374" y="33625"/>
                  </a:lnTo>
                  <a:lnTo>
                    <a:pt x="27524" y="33695"/>
                  </a:lnTo>
                  <a:lnTo>
                    <a:pt x="28533" y="33778"/>
                  </a:lnTo>
                  <a:lnTo>
                    <a:pt x="28533" y="33778"/>
                  </a:lnTo>
                  <a:lnTo>
                    <a:pt x="28909" y="33801"/>
                  </a:lnTo>
                  <a:lnTo>
                    <a:pt x="29272" y="33813"/>
                  </a:lnTo>
                  <a:lnTo>
                    <a:pt x="29272" y="33813"/>
                  </a:lnTo>
                  <a:lnTo>
                    <a:pt x="29530" y="33813"/>
                  </a:lnTo>
                  <a:lnTo>
                    <a:pt x="29789" y="33801"/>
                  </a:lnTo>
                  <a:lnTo>
                    <a:pt x="30035" y="33778"/>
                  </a:lnTo>
                  <a:lnTo>
                    <a:pt x="30281" y="33742"/>
                  </a:lnTo>
                  <a:lnTo>
                    <a:pt x="30528" y="33707"/>
                  </a:lnTo>
                  <a:lnTo>
                    <a:pt x="30762" y="33660"/>
                  </a:lnTo>
                  <a:lnTo>
                    <a:pt x="30997" y="33613"/>
                  </a:lnTo>
                  <a:lnTo>
                    <a:pt x="31232" y="33555"/>
                  </a:lnTo>
                  <a:lnTo>
                    <a:pt x="31455" y="33484"/>
                  </a:lnTo>
                  <a:lnTo>
                    <a:pt x="31666" y="33414"/>
                  </a:lnTo>
                  <a:lnTo>
                    <a:pt x="31877" y="33332"/>
                  </a:lnTo>
                  <a:lnTo>
                    <a:pt x="32088" y="33250"/>
                  </a:lnTo>
                  <a:lnTo>
                    <a:pt x="32288" y="33156"/>
                  </a:lnTo>
                  <a:lnTo>
                    <a:pt x="32487" y="33062"/>
                  </a:lnTo>
                  <a:lnTo>
                    <a:pt x="32686" y="32956"/>
                  </a:lnTo>
                  <a:lnTo>
                    <a:pt x="32874" y="32851"/>
                  </a:lnTo>
                  <a:lnTo>
                    <a:pt x="33226" y="32628"/>
                  </a:lnTo>
                  <a:lnTo>
                    <a:pt x="33566" y="32370"/>
                  </a:lnTo>
                  <a:lnTo>
                    <a:pt x="33883" y="32112"/>
                  </a:lnTo>
                  <a:lnTo>
                    <a:pt x="34188" y="31830"/>
                  </a:lnTo>
                  <a:lnTo>
                    <a:pt x="34458" y="31537"/>
                  </a:lnTo>
                  <a:lnTo>
                    <a:pt x="34704" y="31232"/>
                  </a:lnTo>
                  <a:lnTo>
                    <a:pt x="34939" y="30915"/>
                  </a:lnTo>
                  <a:lnTo>
                    <a:pt x="35150" y="30586"/>
                  </a:lnTo>
                  <a:lnTo>
                    <a:pt x="35326" y="30270"/>
                  </a:lnTo>
                  <a:lnTo>
                    <a:pt x="35490" y="29929"/>
                  </a:lnTo>
                  <a:lnTo>
                    <a:pt x="35631" y="29601"/>
                  </a:lnTo>
                  <a:lnTo>
                    <a:pt x="35749" y="29261"/>
                  </a:lnTo>
                  <a:lnTo>
                    <a:pt x="35831" y="28932"/>
                  </a:lnTo>
                  <a:lnTo>
                    <a:pt x="35901" y="28604"/>
                  </a:lnTo>
                  <a:lnTo>
                    <a:pt x="35948" y="28275"/>
                  </a:lnTo>
                  <a:lnTo>
                    <a:pt x="35960" y="27958"/>
                  </a:lnTo>
                  <a:lnTo>
                    <a:pt x="35960" y="27653"/>
                  </a:lnTo>
                  <a:lnTo>
                    <a:pt x="35925" y="27348"/>
                  </a:lnTo>
                  <a:lnTo>
                    <a:pt x="35866" y="27067"/>
                  </a:lnTo>
                  <a:lnTo>
                    <a:pt x="35831" y="26926"/>
                  </a:lnTo>
                  <a:lnTo>
                    <a:pt x="35784" y="26797"/>
                  </a:lnTo>
                  <a:lnTo>
                    <a:pt x="35737" y="26668"/>
                  </a:lnTo>
                  <a:lnTo>
                    <a:pt x="35678" y="26539"/>
                  </a:lnTo>
                  <a:lnTo>
                    <a:pt x="35620" y="26421"/>
                  </a:lnTo>
                  <a:lnTo>
                    <a:pt x="35549" y="26304"/>
                  </a:lnTo>
                  <a:lnTo>
                    <a:pt x="35467" y="26187"/>
                  </a:lnTo>
                  <a:lnTo>
                    <a:pt x="35385" y="26081"/>
                  </a:lnTo>
                  <a:lnTo>
                    <a:pt x="35303" y="25976"/>
                  </a:lnTo>
                  <a:lnTo>
                    <a:pt x="35209" y="25882"/>
                  </a:lnTo>
                  <a:lnTo>
                    <a:pt x="35209" y="25882"/>
                  </a:lnTo>
                  <a:lnTo>
                    <a:pt x="35537" y="25542"/>
                  </a:lnTo>
                  <a:lnTo>
                    <a:pt x="35842" y="25190"/>
                  </a:lnTo>
                  <a:lnTo>
                    <a:pt x="36136" y="24826"/>
                  </a:lnTo>
                  <a:lnTo>
                    <a:pt x="36394" y="24450"/>
                  </a:lnTo>
                  <a:lnTo>
                    <a:pt x="36640" y="24075"/>
                  </a:lnTo>
                  <a:lnTo>
                    <a:pt x="36863" y="23688"/>
                  </a:lnTo>
                  <a:lnTo>
                    <a:pt x="37051" y="23289"/>
                  </a:lnTo>
                  <a:lnTo>
                    <a:pt x="37227" y="22890"/>
                  </a:lnTo>
                  <a:lnTo>
                    <a:pt x="37379" y="22491"/>
                  </a:lnTo>
                  <a:lnTo>
                    <a:pt x="37497" y="22092"/>
                  </a:lnTo>
                  <a:lnTo>
                    <a:pt x="37602" y="21682"/>
                  </a:lnTo>
                  <a:lnTo>
                    <a:pt x="37684" y="21283"/>
                  </a:lnTo>
                  <a:lnTo>
                    <a:pt x="37743" y="20872"/>
                  </a:lnTo>
                  <a:lnTo>
                    <a:pt x="37778" y="20473"/>
                  </a:lnTo>
                  <a:lnTo>
                    <a:pt x="37790" y="20086"/>
                  </a:lnTo>
                  <a:lnTo>
                    <a:pt x="37790" y="19687"/>
                  </a:lnTo>
                  <a:lnTo>
                    <a:pt x="37755" y="19300"/>
                  </a:lnTo>
                  <a:lnTo>
                    <a:pt x="37708" y="18925"/>
                  </a:lnTo>
                  <a:lnTo>
                    <a:pt x="37626" y="18561"/>
                  </a:lnTo>
                  <a:lnTo>
                    <a:pt x="37532" y="18197"/>
                  </a:lnTo>
                  <a:lnTo>
                    <a:pt x="37415" y="17857"/>
                  </a:lnTo>
                  <a:lnTo>
                    <a:pt x="37274" y="17517"/>
                  </a:lnTo>
                  <a:lnTo>
                    <a:pt x="37121" y="17200"/>
                  </a:lnTo>
                  <a:lnTo>
                    <a:pt x="36934" y="16895"/>
                  </a:lnTo>
                  <a:lnTo>
                    <a:pt x="36734" y="16602"/>
                  </a:lnTo>
                  <a:lnTo>
                    <a:pt x="36511" y="16332"/>
                  </a:lnTo>
                  <a:lnTo>
                    <a:pt x="36394" y="16203"/>
                  </a:lnTo>
                  <a:lnTo>
                    <a:pt x="36265" y="16074"/>
                  </a:lnTo>
                  <a:lnTo>
                    <a:pt x="36136" y="15956"/>
                  </a:lnTo>
                  <a:lnTo>
                    <a:pt x="35995" y="15839"/>
                  </a:lnTo>
                  <a:lnTo>
                    <a:pt x="35854" y="15733"/>
                  </a:lnTo>
                  <a:lnTo>
                    <a:pt x="35713" y="15628"/>
                  </a:lnTo>
                  <a:lnTo>
                    <a:pt x="35561" y="15534"/>
                  </a:lnTo>
                  <a:lnTo>
                    <a:pt x="35397" y="15440"/>
                  </a:lnTo>
                  <a:lnTo>
                    <a:pt x="35232" y="15358"/>
                  </a:lnTo>
                  <a:lnTo>
                    <a:pt x="35068" y="15276"/>
                  </a:lnTo>
                  <a:lnTo>
                    <a:pt x="34892" y="15194"/>
                  </a:lnTo>
                  <a:lnTo>
                    <a:pt x="34716" y="15135"/>
                  </a:lnTo>
                  <a:lnTo>
                    <a:pt x="34716" y="15135"/>
                  </a:lnTo>
                  <a:lnTo>
                    <a:pt x="34833" y="14807"/>
                  </a:lnTo>
                  <a:lnTo>
                    <a:pt x="34927" y="14501"/>
                  </a:lnTo>
                  <a:lnTo>
                    <a:pt x="35021" y="14196"/>
                  </a:lnTo>
                  <a:lnTo>
                    <a:pt x="35092" y="13915"/>
                  </a:lnTo>
                  <a:lnTo>
                    <a:pt x="35162" y="13633"/>
                  </a:lnTo>
                  <a:lnTo>
                    <a:pt x="35209" y="13352"/>
                  </a:lnTo>
                  <a:lnTo>
                    <a:pt x="35256" y="13094"/>
                  </a:lnTo>
                  <a:lnTo>
                    <a:pt x="35279" y="12847"/>
                  </a:lnTo>
                  <a:lnTo>
                    <a:pt x="35303" y="12601"/>
                  </a:lnTo>
                  <a:lnTo>
                    <a:pt x="35314" y="12366"/>
                  </a:lnTo>
                  <a:lnTo>
                    <a:pt x="35314" y="12132"/>
                  </a:lnTo>
                  <a:lnTo>
                    <a:pt x="35303" y="11920"/>
                  </a:lnTo>
                  <a:lnTo>
                    <a:pt x="35279" y="11709"/>
                  </a:lnTo>
                  <a:lnTo>
                    <a:pt x="35256" y="11498"/>
                  </a:lnTo>
                  <a:lnTo>
                    <a:pt x="35221" y="11310"/>
                  </a:lnTo>
                  <a:lnTo>
                    <a:pt x="35174" y="11123"/>
                  </a:lnTo>
                  <a:lnTo>
                    <a:pt x="35127" y="10947"/>
                  </a:lnTo>
                  <a:lnTo>
                    <a:pt x="35068" y="10771"/>
                  </a:lnTo>
                  <a:lnTo>
                    <a:pt x="34998" y="10606"/>
                  </a:lnTo>
                  <a:lnTo>
                    <a:pt x="34927" y="10454"/>
                  </a:lnTo>
                  <a:lnTo>
                    <a:pt x="34857" y="10301"/>
                  </a:lnTo>
                  <a:lnTo>
                    <a:pt x="34775" y="10161"/>
                  </a:lnTo>
                  <a:lnTo>
                    <a:pt x="34681" y="10020"/>
                  </a:lnTo>
                  <a:lnTo>
                    <a:pt x="34587" y="9891"/>
                  </a:lnTo>
                  <a:lnTo>
                    <a:pt x="34493" y="9762"/>
                  </a:lnTo>
                  <a:lnTo>
                    <a:pt x="34388" y="9644"/>
                  </a:lnTo>
                  <a:lnTo>
                    <a:pt x="34165" y="9433"/>
                  </a:lnTo>
                  <a:lnTo>
                    <a:pt x="33930" y="9234"/>
                  </a:lnTo>
                  <a:lnTo>
                    <a:pt x="33695" y="9069"/>
                  </a:lnTo>
                  <a:lnTo>
                    <a:pt x="33437" y="8917"/>
                  </a:lnTo>
                  <a:lnTo>
                    <a:pt x="33191" y="8776"/>
                  </a:lnTo>
                  <a:lnTo>
                    <a:pt x="32933" y="8659"/>
                  </a:lnTo>
                  <a:lnTo>
                    <a:pt x="32675" y="8565"/>
                  </a:lnTo>
                  <a:lnTo>
                    <a:pt x="32428" y="8483"/>
                  </a:lnTo>
                  <a:lnTo>
                    <a:pt x="32182" y="8412"/>
                  </a:lnTo>
                  <a:lnTo>
                    <a:pt x="31947" y="8354"/>
                  </a:lnTo>
                  <a:lnTo>
                    <a:pt x="31724" y="8307"/>
                  </a:lnTo>
                  <a:lnTo>
                    <a:pt x="31337" y="8248"/>
                  </a:lnTo>
                  <a:lnTo>
                    <a:pt x="31020" y="8213"/>
                  </a:lnTo>
                  <a:lnTo>
                    <a:pt x="30821" y="8201"/>
                  </a:lnTo>
                  <a:lnTo>
                    <a:pt x="30751" y="8201"/>
                  </a:lnTo>
                  <a:lnTo>
                    <a:pt x="30751" y="8201"/>
                  </a:lnTo>
                  <a:lnTo>
                    <a:pt x="30751" y="8201"/>
                  </a:lnTo>
                  <a:lnTo>
                    <a:pt x="30762" y="8049"/>
                  </a:lnTo>
                  <a:lnTo>
                    <a:pt x="30774" y="7638"/>
                  </a:lnTo>
                  <a:lnTo>
                    <a:pt x="30774" y="7380"/>
                  </a:lnTo>
                  <a:lnTo>
                    <a:pt x="30762" y="7075"/>
                  </a:lnTo>
                  <a:lnTo>
                    <a:pt x="30739" y="6758"/>
                  </a:lnTo>
                  <a:lnTo>
                    <a:pt x="30692" y="6430"/>
                  </a:lnTo>
                  <a:lnTo>
                    <a:pt x="30622" y="6101"/>
                  </a:lnTo>
                  <a:lnTo>
                    <a:pt x="30575" y="5937"/>
                  </a:lnTo>
                  <a:lnTo>
                    <a:pt x="30528" y="5773"/>
                  </a:lnTo>
                  <a:lnTo>
                    <a:pt x="30469" y="5620"/>
                  </a:lnTo>
                  <a:lnTo>
                    <a:pt x="30399" y="5479"/>
                  </a:lnTo>
                  <a:lnTo>
                    <a:pt x="30317" y="5339"/>
                  </a:lnTo>
                  <a:lnTo>
                    <a:pt x="30234" y="5210"/>
                  </a:lnTo>
                  <a:lnTo>
                    <a:pt x="30141" y="5092"/>
                  </a:lnTo>
                  <a:lnTo>
                    <a:pt x="30035" y="4987"/>
                  </a:lnTo>
                  <a:lnTo>
                    <a:pt x="29918" y="4881"/>
                  </a:lnTo>
                  <a:lnTo>
                    <a:pt x="29789" y="4811"/>
                  </a:lnTo>
                  <a:lnTo>
                    <a:pt x="29648" y="4740"/>
                  </a:lnTo>
                  <a:lnTo>
                    <a:pt x="29495" y="4693"/>
                  </a:lnTo>
                  <a:lnTo>
                    <a:pt x="29331" y="4670"/>
                  </a:lnTo>
                  <a:lnTo>
                    <a:pt x="29155" y="4658"/>
                  </a:lnTo>
                  <a:lnTo>
                    <a:pt x="29155" y="4658"/>
                  </a:lnTo>
                  <a:lnTo>
                    <a:pt x="28944" y="4670"/>
                  </a:lnTo>
                  <a:lnTo>
                    <a:pt x="28709" y="4705"/>
                  </a:lnTo>
                  <a:lnTo>
                    <a:pt x="28463" y="4775"/>
                  </a:lnTo>
                  <a:lnTo>
                    <a:pt x="28193" y="4869"/>
                  </a:lnTo>
                  <a:lnTo>
                    <a:pt x="28193" y="4869"/>
                  </a:lnTo>
                  <a:lnTo>
                    <a:pt x="28170" y="4599"/>
                  </a:lnTo>
                  <a:lnTo>
                    <a:pt x="28134" y="4318"/>
                  </a:lnTo>
                  <a:lnTo>
                    <a:pt x="28087" y="4060"/>
                  </a:lnTo>
                  <a:lnTo>
                    <a:pt x="28017" y="3790"/>
                  </a:lnTo>
                  <a:lnTo>
                    <a:pt x="27935" y="3544"/>
                  </a:lnTo>
                  <a:lnTo>
                    <a:pt x="27841" y="3297"/>
                  </a:lnTo>
                  <a:lnTo>
                    <a:pt x="27735" y="3063"/>
                  </a:lnTo>
                  <a:lnTo>
                    <a:pt x="27606" y="2840"/>
                  </a:lnTo>
                  <a:lnTo>
                    <a:pt x="27477" y="2617"/>
                  </a:lnTo>
                  <a:lnTo>
                    <a:pt x="27337" y="2406"/>
                  </a:lnTo>
                  <a:lnTo>
                    <a:pt x="27184" y="2194"/>
                  </a:lnTo>
                  <a:lnTo>
                    <a:pt x="27008" y="2007"/>
                  </a:lnTo>
                  <a:lnTo>
                    <a:pt x="26832" y="1819"/>
                  </a:lnTo>
                  <a:lnTo>
                    <a:pt x="26644" y="1631"/>
                  </a:lnTo>
                  <a:lnTo>
                    <a:pt x="26457" y="1467"/>
                  </a:lnTo>
                  <a:lnTo>
                    <a:pt x="26257" y="1303"/>
                  </a:lnTo>
                  <a:lnTo>
                    <a:pt x="26034" y="1150"/>
                  </a:lnTo>
                  <a:lnTo>
                    <a:pt x="25823" y="1009"/>
                  </a:lnTo>
                  <a:lnTo>
                    <a:pt x="25588" y="869"/>
                  </a:lnTo>
                  <a:lnTo>
                    <a:pt x="25354" y="740"/>
                  </a:lnTo>
                  <a:lnTo>
                    <a:pt x="25119" y="622"/>
                  </a:lnTo>
                  <a:lnTo>
                    <a:pt x="24873" y="517"/>
                  </a:lnTo>
                  <a:lnTo>
                    <a:pt x="24626" y="423"/>
                  </a:lnTo>
                  <a:lnTo>
                    <a:pt x="24368" y="329"/>
                  </a:lnTo>
                  <a:lnTo>
                    <a:pt x="24110" y="259"/>
                  </a:lnTo>
                  <a:lnTo>
                    <a:pt x="23840" y="188"/>
                  </a:lnTo>
                  <a:lnTo>
                    <a:pt x="23570" y="129"/>
                  </a:lnTo>
                  <a:lnTo>
                    <a:pt x="23301" y="83"/>
                  </a:lnTo>
                  <a:lnTo>
                    <a:pt x="23031" y="47"/>
                  </a:lnTo>
                  <a:lnTo>
                    <a:pt x="22761" y="24"/>
                  </a:lnTo>
                  <a:lnTo>
                    <a:pt x="22479" y="0"/>
                  </a:lnTo>
                  <a:lnTo>
                    <a:pt x="2221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6125972" y="3589282"/>
              <a:ext cx="1650102" cy="1554217"/>
            </a:xfrm>
            <a:custGeom>
              <a:rect b="b" l="l" r="r" t="t"/>
              <a:pathLst>
                <a:path extrusionOk="0" h="80073" w="85013">
                  <a:moveTo>
                    <a:pt x="44419" y="0"/>
                  </a:moveTo>
                  <a:lnTo>
                    <a:pt x="42917" y="12"/>
                  </a:lnTo>
                  <a:lnTo>
                    <a:pt x="41415" y="24"/>
                  </a:lnTo>
                  <a:lnTo>
                    <a:pt x="39913" y="59"/>
                  </a:lnTo>
                  <a:lnTo>
                    <a:pt x="38412" y="106"/>
                  </a:lnTo>
                  <a:lnTo>
                    <a:pt x="36910" y="165"/>
                  </a:lnTo>
                  <a:lnTo>
                    <a:pt x="35420" y="235"/>
                  </a:lnTo>
                  <a:lnTo>
                    <a:pt x="33942" y="317"/>
                  </a:lnTo>
                  <a:lnTo>
                    <a:pt x="32475" y="411"/>
                  </a:lnTo>
                  <a:lnTo>
                    <a:pt x="31009" y="528"/>
                  </a:lnTo>
                  <a:lnTo>
                    <a:pt x="29577" y="646"/>
                  </a:lnTo>
                  <a:lnTo>
                    <a:pt x="28146" y="786"/>
                  </a:lnTo>
                  <a:lnTo>
                    <a:pt x="26750" y="927"/>
                  </a:lnTo>
                  <a:lnTo>
                    <a:pt x="25365" y="1091"/>
                  </a:lnTo>
                  <a:lnTo>
                    <a:pt x="24005" y="1256"/>
                  </a:lnTo>
                  <a:lnTo>
                    <a:pt x="22679" y="1443"/>
                  </a:lnTo>
                  <a:lnTo>
                    <a:pt x="21388" y="1643"/>
                  </a:lnTo>
                  <a:lnTo>
                    <a:pt x="20121" y="1854"/>
                  </a:lnTo>
                  <a:lnTo>
                    <a:pt x="18889" y="2077"/>
                  </a:lnTo>
                  <a:lnTo>
                    <a:pt x="17693" y="2300"/>
                  </a:lnTo>
                  <a:lnTo>
                    <a:pt x="16531" y="2546"/>
                  </a:lnTo>
                  <a:lnTo>
                    <a:pt x="15417" y="2804"/>
                  </a:lnTo>
                  <a:lnTo>
                    <a:pt x="14349" y="3074"/>
                  </a:lnTo>
                  <a:lnTo>
                    <a:pt x="13328" y="3356"/>
                  </a:lnTo>
                  <a:lnTo>
                    <a:pt x="12343" y="3649"/>
                  </a:lnTo>
                  <a:lnTo>
                    <a:pt x="11416" y="3966"/>
                  </a:lnTo>
                  <a:lnTo>
                    <a:pt x="10970" y="4118"/>
                  </a:lnTo>
                  <a:lnTo>
                    <a:pt x="10548" y="4283"/>
                  </a:lnTo>
                  <a:lnTo>
                    <a:pt x="10125" y="4447"/>
                  </a:lnTo>
                  <a:lnTo>
                    <a:pt x="9726" y="4611"/>
                  </a:lnTo>
                  <a:lnTo>
                    <a:pt x="9339" y="4775"/>
                  </a:lnTo>
                  <a:lnTo>
                    <a:pt x="8964" y="4951"/>
                  </a:lnTo>
                  <a:lnTo>
                    <a:pt x="8612" y="5127"/>
                  </a:lnTo>
                  <a:lnTo>
                    <a:pt x="8260" y="5303"/>
                  </a:lnTo>
                  <a:lnTo>
                    <a:pt x="7943" y="5491"/>
                  </a:lnTo>
                  <a:lnTo>
                    <a:pt x="7626" y="5667"/>
                  </a:lnTo>
                  <a:lnTo>
                    <a:pt x="7333" y="5855"/>
                  </a:lnTo>
                  <a:lnTo>
                    <a:pt x="7051" y="6054"/>
                  </a:lnTo>
                  <a:lnTo>
                    <a:pt x="6793" y="6242"/>
                  </a:lnTo>
                  <a:lnTo>
                    <a:pt x="6547" y="6441"/>
                  </a:lnTo>
                  <a:lnTo>
                    <a:pt x="6312" y="6641"/>
                  </a:lnTo>
                  <a:lnTo>
                    <a:pt x="6101" y="6840"/>
                  </a:lnTo>
                  <a:lnTo>
                    <a:pt x="5913" y="7051"/>
                  </a:lnTo>
                  <a:lnTo>
                    <a:pt x="5737" y="7251"/>
                  </a:lnTo>
                  <a:lnTo>
                    <a:pt x="5585" y="7462"/>
                  </a:lnTo>
                  <a:lnTo>
                    <a:pt x="5444" y="7685"/>
                  </a:lnTo>
                  <a:lnTo>
                    <a:pt x="5315" y="7908"/>
                  </a:lnTo>
                  <a:lnTo>
                    <a:pt x="5198" y="8154"/>
                  </a:lnTo>
                  <a:lnTo>
                    <a:pt x="5069" y="8412"/>
                  </a:lnTo>
                  <a:lnTo>
                    <a:pt x="4951" y="8694"/>
                  </a:lnTo>
                  <a:lnTo>
                    <a:pt x="4834" y="8999"/>
                  </a:lnTo>
                  <a:lnTo>
                    <a:pt x="4717" y="9316"/>
                  </a:lnTo>
                  <a:lnTo>
                    <a:pt x="4599" y="9656"/>
                  </a:lnTo>
                  <a:lnTo>
                    <a:pt x="4482" y="10008"/>
                  </a:lnTo>
                  <a:lnTo>
                    <a:pt x="4271" y="10771"/>
                  </a:lnTo>
                  <a:lnTo>
                    <a:pt x="4048" y="11592"/>
                  </a:lnTo>
                  <a:lnTo>
                    <a:pt x="3848" y="12483"/>
                  </a:lnTo>
                  <a:lnTo>
                    <a:pt x="3649" y="13434"/>
                  </a:lnTo>
                  <a:lnTo>
                    <a:pt x="3461" y="14431"/>
                  </a:lnTo>
                  <a:lnTo>
                    <a:pt x="3274" y="15499"/>
                  </a:lnTo>
                  <a:lnTo>
                    <a:pt x="3098" y="16613"/>
                  </a:lnTo>
                  <a:lnTo>
                    <a:pt x="2922" y="17775"/>
                  </a:lnTo>
                  <a:lnTo>
                    <a:pt x="2757" y="18983"/>
                  </a:lnTo>
                  <a:lnTo>
                    <a:pt x="2593" y="20238"/>
                  </a:lnTo>
                  <a:lnTo>
                    <a:pt x="2441" y="21529"/>
                  </a:lnTo>
                  <a:lnTo>
                    <a:pt x="2300" y="22866"/>
                  </a:lnTo>
                  <a:lnTo>
                    <a:pt x="2159" y="24239"/>
                  </a:lnTo>
                  <a:lnTo>
                    <a:pt x="2018" y="25647"/>
                  </a:lnTo>
                  <a:lnTo>
                    <a:pt x="1889" y="27078"/>
                  </a:lnTo>
                  <a:lnTo>
                    <a:pt x="1772" y="28545"/>
                  </a:lnTo>
                  <a:lnTo>
                    <a:pt x="1655" y="30035"/>
                  </a:lnTo>
                  <a:lnTo>
                    <a:pt x="1537" y="31537"/>
                  </a:lnTo>
                  <a:lnTo>
                    <a:pt x="1326" y="34622"/>
                  </a:lnTo>
                  <a:lnTo>
                    <a:pt x="1138" y="37766"/>
                  </a:lnTo>
                  <a:lnTo>
                    <a:pt x="962" y="40934"/>
                  </a:lnTo>
                  <a:lnTo>
                    <a:pt x="810" y="44137"/>
                  </a:lnTo>
                  <a:lnTo>
                    <a:pt x="681" y="47317"/>
                  </a:lnTo>
                  <a:lnTo>
                    <a:pt x="563" y="50484"/>
                  </a:lnTo>
                  <a:lnTo>
                    <a:pt x="458" y="53593"/>
                  </a:lnTo>
                  <a:lnTo>
                    <a:pt x="364" y="56632"/>
                  </a:lnTo>
                  <a:lnTo>
                    <a:pt x="282" y="59588"/>
                  </a:lnTo>
                  <a:lnTo>
                    <a:pt x="223" y="62428"/>
                  </a:lnTo>
                  <a:lnTo>
                    <a:pt x="165" y="65126"/>
                  </a:lnTo>
                  <a:lnTo>
                    <a:pt x="82" y="70054"/>
                  </a:lnTo>
                  <a:lnTo>
                    <a:pt x="36" y="74172"/>
                  </a:lnTo>
                  <a:lnTo>
                    <a:pt x="12" y="77339"/>
                  </a:lnTo>
                  <a:lnTo>
                    <a:pt x="0" y="80073"/>
                  </a:lnTo>
                  <a:lnTo>
                    <a:pt x="85012" y="80073"/>
                  </a:lnTo>
                  <a:lnTo>
                    <a:pt x="85001" y="79322"/>
                  </a:lnTo>
                  <a:lnTo>
                    <a:pt x="84965" y="77210"/>
                  </a:lnTo>
                  <a:lnTo>
                    <a:pt x="84883" y="73902"/>
                  </a:lnTo>
                  <a:lnTo>
                    <a:pt x="84766" y="69584"/>
                  </a:lnTo>
                  <a:lnTo>
                    <a:pt x="84684" y="67109"/>
                  </a:lnTo>
                  <a:lnTo>
                    <a:pt x="84590" y="64446"/>
                  </a:lnTo>
                  <a:lnTo>
                    <a:pt x="84484" y="61630"/>
                  </a:lnTo>
                  <a:lnTo>
                    <a:pt x="84355" y="58662"/>
                  </a:lnTo>
                  <a:lnTo>
                    <a:pt x="84215" y="55588"/>
                  </a:lnTo>
                  <a:lnTo>
                    <a:pt x="84039" y="52420"/>
                  </a:lnTo>
                  <a:lnTo>
                    <a:pt x="83851" y="49182"/>
                  </a:lnTo>
                  <a:lnTo>
                    <a:pt x="83640" y="45909"/>
                  </a:lnTo>
                  <a:lnTo>
                    <a:pt x="83417" y="42600"/>
                  </a:lnTo>
                  <a:lnTo>
                    <a:pt x="83159" y="39280"/>
                  </a:lnTo>
                  <a:lnTo>
                    <a:pt x="83018" y="37637"/>
                  </a:lnTo>
                  <a:lnTo>
                    <a:pt x="82865" y="35995"/>
                  </a:lnTo>
                  <a:lnTo>
                    <a:pt x="82713" y="34364"/>
                  </a:lnTo>
                  <a:lnTo>
                    <a:pt x="82560" y="32757"/>
                  </a:lnTo>
                  <a:lnTo>
                    <a:pt x="82396" y="31149"/>
                  </a:lnTo>
                  <a:lnTo>
                    <a:pt x="82220" y="29577"/>
                  </a:lnTo>
                  <a:lnTo>
                    <a:pt x="82044" y="28017"/>
                  </a:lnTo>
                  <a:lnTo>
                    <a:pt x="81856" y="26492"/>
                  </a:lnTo>
                  <a:lnTo>
                    <a:pt x="81657" y="24978"/>
                  </a:lnTo>
                  <a:lnTo>
                    <a:pt x="81457" y="23512"/>
                  </a:lnTo>
                  <a:lnTo>
                    <a:pt x="81246" y="22069"/>
                  </a:lnTo>
                  <a:lnTo>
                    <a:pt x="81023" y="20673"/>
                  </a:lnTo>
                  <a:lnTo>
                    <a:pt x="80789" y="19312"/>
                  </a:lnTo>
                  <a:lnTo>
                    <a:pt x="80554" y="17986"/>
                  </a:lnTo>
                  <a:lnTo>
                    <a:pt x="80319" y="16707"/>
                  </a:lnTo>
                  <a:lnTo>
                    <a:pt x="80061" y="15487"/>
                  </a:lnTo>
                  <a:lnTo>
                    <a:pt x="79803" y="14314"/>
                  </a:lnTo>
                  <a:lnTo>
                    <a:pt x="79522" y="13187"/>
                  </a:lnTo>
                  <a:lnTo>
                    <a:pt x="79252" y="12120"/>
                  </a:lnTo>
                  <a:lnTo>
                    <a:pt x="78958" y="11111"/>
                  </a:lnTo>
                  <a:lnTo>
                    <a:pt x="78806" y="10630"/>
                  </a:lnTo>
                  <a:lnTo>
                    <a:pt x="78653" y="10172"/>
                  </a:lnTo>
                  <a:lnTo>
                    <a:pt x="78501" y="9715"/>
                  </a:lnTo>
                  <a:lnTo>
                    <a:pt x="78348" y="9292"/>
                  </a:lnTo>
                  <a:lnTo>
                    <a:pt x="78196" y="8870"/>
                  </a:lnTo>
                  <a:lnTo>
                    <a:pt x="78032" y="8471"/>
                  </a:lnTo>
                  <a:lnTo>
                    <a:pt x="77867" y="8096"/>
                  </a:lnTo>
                  <a:lnTo>
                    <a:pt x="77703" y="7732"/>
                  </a:lnTo>
                  <a:lnTo>
                    <a:pt x="77539" y="7392"/>
                  </a:lnTo>
                  <a:lnTo>
                    <a:pt x="77363" y="7063"/>
                  </a:lnTo>
                  <a:lnTo>
                    <a:pt x="77187" y="6758"/>
                  </a:lnTo>
                  <a:lnTo>
                    <a:pt x="77011" y="6477"/>
                  </a:lnTo>
                  <a:lnTo>
                    <a:pt x="76835" y="6207"/>
                  </a:lnTo>
                  <a:lnTo>
                    <a:pt x="76659" y="5960"/>
                  </a:lnTo>
                  <a:lnTo>
                    <a:pt x="76471" y="5737"/>
                  </a:lnTo>
                  <a:lnTo>
                    <a:pt x="76283" y="5538"/>
                  </a:lnTo>
                  <a:lnTo>
                    <a:pt x="76096" y="5338"/>
                  </a:lnTo>
                  <a:lnTo>
                    <a:pt x="75873" y="5151"/>
                  </a:lnTo>
                  <a:lnTo>
                    <a:pt x="75650" y="4975"/>
                  </a:lnTo>
                  <a:lnTo>
                    <a:pt x="75392" y="4787"/>
                  </a:lnTo>
                  <a:lnTo>
                    <a:pt x="75134" y="4611"/>
                  </a:lnTo>
                  <a:lnTo>
                    <a:pt x="74852" y="4435"/>
                  </a:lnTo>
                  <a:lnTo>
                    <a:pt x="74547" y="4259"/>
                  </a:lnTo>
                  <a:lnTo>
                    <a:pt x="74230" y="4095"/>
                  </a:lnTo>
                  <a:lnTo>
                    <a:pt x="73902" y="3931"/>
                  </a:lnTo>
                  <a:lnTo>
                    <a:pt x="73562" y="3766"/>
                  </a:lnTo>
                  <a:lnTo>
                    <a:pt x="73198" y="3614"/>
                  </a:lnTo>
                  <a:lnTo>
                    <a:pt x="72822" y="3461"/>
                  </a:lnTo>
                  <a:lnTo>
                    <a:pt x="72435" y="3309"/>
                  </a:lnTo>
                  <a:lnTo>
                    <a:pt x="72025" y="3156"/>
                  </a:lnTo>
                  <a:lnTo>
                    <a:pt x="71602" y="3015"/>
                  </a:lnTo>
                  <a:lnTo>
                    <a:pt x="71168" y="2875"/>
                  </a:lnTo>
                  <a:lnTo>
                    <a:pt x="70722" y="2734"/>
                  </a:lnTo>
                  <a:lnTo>
                    <a:pt x="70265" y="2605"/>
                  </a:lnTo>
                  <a:lnTo>
                    <a:pt x="69315" y="2347"/>
                  </a:lnTo>
                  <a:lnTo>
                    <a:pt x="68306" y="2100"/>
                  </a:lnTo>
                  <a:lnTo>
                    <a:pt x="67250" y="1877"/>
                  </a:lnTo>
                  <a:lnTo>
                    <a:pt x="66147" y="1655"/>
                  </a:lnTo>
                  <a:lnTo>
                    <a:pt x="65009" y="1455"/>
                  </a:lnTo>
                  <a:lnTo>
                    <a:pt x="63836" y="1267"/>
                  </a:lnTo>
                  <a:lnTo>
                    <a:pt x="62615" y="1091"/>
                  </a:lnTo>
                  <a:lnTo>
                    <a:pt x="61360" y="927"/>
                  </a:lnTo>
                  <a:lnTo>
                    <a:pt x="60070" y="775"/>
                  </a:lnTo>
                  <a:lnTo>
                    <a:pt x="58755" y="646"/>
                  </a:lnTo>
                  <a:lnTo>
                    <a:pt x="57418" y="517"/>
                  </a:lnTo>
                  <a:lnTo>
                    <a:pt x="56045" y="411"/>
                  </a:lnTo>
                  <a:lnTo>
                    <a:pt x="54649" y="305"/>
                  </a:lnTo>
                  <a:lnTo>
                    <a:pt x="53230" y="223"/>
                  </a:lnTo>
                  <a:lnTo>
                    <a:pt x="51798" y="153"/>
                  </a:lnTo>
                  <a:lnTo>
                    <a:pt x="50343" y="94"/>
                  </a:lnTo>
                  <a:lnTo>
                    <a:pt x="48877" y="59"/>
                  </a:lnTo>
                  <a:lnTo>
                    <a:pt x="47399" y="24"/>
                  </a:lnTo>
                  <a:lnTo>
                    <a:pt x="459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6"/>
            <p:cNvSpPr/>
            <p:nvPr/>
          </p:nvSpPr>
          <p:spPr>
            <a:xfrm>
              <a:off x="5352387" y="4473990"/>
              <a:ext cx="432921" cy="669509"/>
            </a:xfrm>
            <a:custGeom>
              <a:rect b="b" l="l" r="r" t="t"/>
              <a:pathLst>
                <a:path extrusionOk="0" h="34493" w="22304">
                  <a:moveTo>
                    <a:pt x="11064" y="0"/>
                  </a:moveTo>
                  <a:lnTo>
                    <a:pt x="1" y="34493"/>
                  </a:lnTo>
                  <a:lnTo>
                    <a:pt x="3086" y="34493"/>
                  </a:lnTo>
                  <a:lnTo>
                    <a:pt x="22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36"/>
            <p:cNvSpPr/>
            <p:nvPr/>
          </p:nvSpPr>
          <p:spPr>
            <a:xfrm>
              <a:off x="8116720" y="4473990"/>
              <a:ext cx="432921" cy="669509"/>
            </a:xfrm>
            <a:custGeom>
              <a:rect b="b" l="l" r="r" t="t"/>
              <a:pathLst>
                <a:path extrusionOk="0" h="34493" w="22304">
                  <a:moveTo>
                    <a:pt x="1" y="0"/>
                  </a:moveTo>
                  <a:lnTo>
                    <a:pt x="19218" y="34493"/>
                  </a:lnTo>
                  <a:lnTo>
                    <a:pt x="22304" y="34493"/>
                  </a:lnTo>
                  <a:lnTo>
                    <a:pt x="11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36"/>
            <p:cNvSpPr/>
            <p:nvPr/>
          </p:nvSpPr>
          <p:spPr>
            <a:xfrm>
              <a:off x="8389314" y="4023309"/>
              <a:ext cx="182415" cy="182435"/>
            </a:xfrm>
            <a:custGeom>
              <a:rect b="b" l="l" r="r" t="t"/>
              <a:pathLst>
                <a:path extrusionOk="0" h="9399" w="9398">
                  <a:moveTo>
                    <a:pt x="4693" y="2430"/>
                  </a:moveTo>
                  <a:lnTo>
                    <a:pt x="4928" y="2441"/>
                  </a:lnTo>
                  <a:lnTo>
                    <a:pt x="5151" y="2477"/>
                  </a:lnTo>
                  <a:lnTo>
                    <a:pt x="5374" y="2523"/>
                  </a:lnTo>
                  <a:lnTo>
                    <a:pt x="5585" y="2606"/>
                  </a:lnTo>
                  <a:lnTo>
                    <a:pt x="5784" y="2699"/>
                  </a:lnTo>
                  <a:lnTo>
                    <a:pt x="5972" y="2817"/>
                  </a:lnTo>
                  <a:lnTo>
                    <a:pt x="6148" y="2946"/>
                  </a:lnTo>
                  <a:lnTo>
                    <a:pt x="6301" y="3087"/>
                  </a:lnTo>
                  <a:lnTo>
                    <a:pt x="6453" y="3251"/>
                  </a:lnTo>
                  <a:lnTo>
                    <a:pt x="6582" y="3427"/>
                  </a:lnTo>
                  <a:lnTo>
                    <a:pt x="6699" y="3615"/>
                  </a:lnTo>
                  <a:lnTo>
                    <a:pt x="6793" y="3814"/>
                  </a:lnTo>
                  <a:lnTo>
                    <a:pt x="6864" y="4025"/>
                  </a:lnTo>
                  <a:lnTo>
                    <a:pt x="6922" y="4236"/>
                  </a:lnTo>
                  <a:lnTo>
                    <a:pt x="6958" y="4471"/>
                  </a:lnTo>
                  <a:lnTo>
                    <a:pt x="6969" y="4694"/>
                  </a:lnTo>
                  <a:lnTo>
                    <a:pt x="6958" y="4929"/>
                  </a:lnTo>
                  <a:lnTo>
                    <a:pt x="6922" y="5151"/>
                  </a:lnTo>
                  <a:lnTo>
                    <a:pt x="6864" y="5374"/>
                  </a:lnTo>
                  <a:lnTo>
                    <a:pt x="6793" y="5586"/>
                  </a:lnTo>
                  <a:lnTo>
                    <a:pt x="6699" y="5785"/>
                  </a:lnTo>
                  <a:lnTo>
                    <a:pt x="6582" y="5973"/>
                  </a:lnTo>
                  <a:lnTo>
                    <a:pt x="6453" y="6149"/>
                  </a:lnTo>
                  <a:lnTo>
                    <a:pt x="6301" y="6301"/>
                  </a:lnTo>
                  <a:lnTo>
                    <a:pt x="6148" y="6454"/>
                  </a:lnTo>
                  <a:lnTo>
                    <a:pt x="5972" y="6583"/>
                  </a:lnTo>
                  <a:lnTo>
                    <a:pt x="5784" y="6700"/>
                  </a:lnTo>
                  <a:lnTo>
                    <a:pt x="5585" y="6794"/>
                  </a:lnTo>
                  <a:lnTo>
                    <a:pt x="5374" y="6864"/>
                  </a:lnTo>
                  <a:lnTo>
                    <a:pt x="5151" y="6923"/>
                  </a:lnTo>
                  <a:lnTo>
                    <a:pt x="4928" y="6958"/>
                  </a:lnTo>
                  <a:lnTo>
                    <a:pt x="4693" y="6970"/>
                  </a:lnTo>
                  <a:lnTo>
                    <a:pt x="4470" y="6958"/>
                  </a:lnTo>
                  <a:lnTo>
                    <a:pt x="4236" y="6923"/>
                  </a:lnTo>
                  <a:lnTo>
                    <a:pt x="4024" y="6864"/>
                  </a:lnTo>
                  <a:lnTo>
                    <a:pt x="3813" y="6794"/>
                  </a:lnTo>
                  <a:lnTo>
                    <a:pt x="3614" y="6700"/>
                  </a:lnTo>
                  <a:lnTo>
                    <a:pt x="3426" y="6583"/>
                  </a:lnTo>
                  <a:lnTo>
                    <a:pt x="3250" y="6454"/>
                  </a:lnTo>
                  <a:lnTo>
                    <a:pt x="3086" y="6301"/>
                  </a:lnTo>
                  <a:lnTo>
                    <a:pt x="2945" y="6149"/>
                  </a:lnTo>
                  <a:lnTo>
                    <a:pt x="2816" y="5973"/>
                  </a:lnTo>
                  <a:lnTo>
                    <a:pt x="2699" y="5785"/>
                  </a:lnTo>
                  <a:lnTo>
                    <a:pt x="2605" y="5586"/>
                  </a:lnTo>
                  <a:lnTo>
                    <a:pt x="2523" y="5374"/>
                  </a:lnTo>
                  <a:lnTo>
                    <a:pt x="2476" y="5151"/>
                  </a:lnTo>
                  <a:lnTo>
                    <a:pt x="2441" y="4929"/>
                  </a:lnTo>
                  <a:lnTo>
                    <a:pt x="2429" y="4694"/>
                  </a:lnTo>
                  <a:lnTo>
                    <a:pt x="2441" y="4471"/>
                  </a:lnTo>
                  <a:lnTo>
                    <a:pt x="2476" y="4236"/>
                  </a:lnTo>
                  <a:lnTo>
                    <a:pt x="2523" y="4025"/>
                  </a:lnTo>
                  <a:lnTo>
                    <a:pt x="2605" y="3814"/>
                  </a:lnTo>
                  <a:lnTo>
                    <a:pt x="2699" y="3615"/>
                  </a:lnTo>
                  <a:lnTo>
                    <a:pt x="2816" y="3427"/>
                  </a:lnTo>
                  <a:lnTo>
                    <a:pt x="2945" y="3251"/>
                  </a:lnTo>
                  <a:lnTo>
                    <a:pt x="3086" y="3087"/>
                  </a:lnTo>
                  <a:lnTo>
                    <a:pt x="3250" y="2946"/>
                  </a:lnTo>
                  <a:lnTo>
                    <a:pt x="3426" y="2817"/>
                  </a:lnTo>
                  <a:lnTo>
                    <a:pt x="3614" y="2699"/>
                  </a:lnTo>
                  <a:lnTo>
                    <a:pt x="3813" y="2606"/>
                  </a:lnTo>
                  <a:lnTo>
                    <a:pt x="4024" y="2523"/>
                  </a:lnTo>
                  <a:lnTo>
                    <a:pt x="4236" y="2477"/>
                  </a:lnTo>
                  <a:lnTo>
                    <a:pt x="4470" y="2441"/>
                  </a:lnTo>
                  <a:lnTo>
                    <a:pt x="4693" y="2430"/>
                  </a:lnTo>
                  <a:close/>
                  <a:moveTo>
                    <a:pt x="4459" y="1"/>
                  </a:moveTo>
                  <a:lnTo>
                    <a:pt x="4212" y="24"/>
                  </a:lnTo>
                  <a:lnTo>
                    <a:pt x="3978" y="60"/>
                  </a:lnTo>
                  <a:lnTo>
                    <a:pt x="3755" y="95"/>
                  </a:lnTo>
                  <a:lnTo>
                    <a:pt x="3520" y="154"/>
                  </a:lnTo>
                  <a:lnTo>
                    <a:pt x="3297" y="212"/>
                  </a:lnTo>
                  <a:lnTo>
                    <a:pt x="3086" y="283"/>
                  </a:lnTo>
                  <a:lnTo>
                    <a:pt x="2863" y="365"/>
                  </a:lnTo>
                  <a:lnTo>
                    <a:pt x="2664" y="459"/>
                  </a:lnTo>
                  <a:lnTo>
                    <a:pt x="2452" y="564"/>
                  </a:lnTo>
                  <a:lnTo>
                    <a:pt x="2265" y="681"/>
                  </a:lnTo>
                  <a:lnTo>
                    <a:pt x="2065" y="799"/>
                  </a:lnTo>
                  <a:lnTo>
                    <a:pt x="1889" y="940"/>
                  </a:lnTo>
                  <a:lnTo>
                    <a:pt x="1713" y="1069"/>
                  </a:lnTo>
                  <a:lnTo>
                    <a:pt x="1537" y="1221"/>
                  </a:lnTo>
                  <a:lnTo>
                    <a:pt x="1373" y="1374"/>
                  </a:lnTo>
                  <a:lnTo>
                    <a:pt x="1220" y="1538"/>
                  </a:lnTo>
                  <a:lnTo>
                    <a:pt x="1068" y="1714"/>
                  </a:lnTo>
                  <a:lnTo>
                    <a:pt x="927" y="1890"/>
                  </a:lnTo>
                  <a:lnTo>
                    <a:pt x="798" y="2078"/>
                  </a:lnTo>
                  <a:lnTo>
                    <a:pt x="681" y="2265"/>
                  </a:lnTo>
                  <a:lnTo>
                    <a:pt x="563" y="2465"/>
                  </a:lnTo>
                  <a:lnTo>
                    <a:pt x="458" y="2664"/>
                  </a:lnTo>
                  <a:lnTo>
                    <a:pt x="364" y="2875"/>
                  </a:lnTo>
                  <a:lnTo>
                    <a:pt x="282" y="3087"/>
                  </a:lnTo>
                  <a:lnTo>
                    <a:pt x="211" y="3298"/>
                  </a:lnTo>
                  <a:lnTo>
                    <a:pt x="141" y="3521"/>
                  </a:lnTo>
                  <a:lnTo>
                    <a:pt x="94" y="3755"/>
                  </a:lnTo>
                  <a:lnTo>
                    <a:pt x="47" y="3978"/>
                  </a:lnTo>
                  <a:lnTo>
                    <a:pt x="24" y="4213"/>
                  </a:lnTo>
                  <a:lnTo>
                    <a:pt x="0" y="4459"/>
                  </a:lnTo>
                  <a:lnTo>
                    <a:pt x="0" y="4694"/>
                  </a:lnTo>
                  <a:lnTo>
                    <a:pt x="0" y="4940"/>
                  </a:lnTo>
                  <a:lnTo>
                    <a:pt x="24" y="5175"/>
                  </a:lnTo>
                  <a:lnTo>
                    <a:pt x="47" y="5410"/>
                  </a:lnTo>
                  <a:lnTo>
                    <a:pt x="94" y="5644"/>
                  </a:lnTo>
                  <a:lnTo>
                    <a:pt x="141" y="5867"/>
                  </a:lnTo>
                  <a:lnTo>
                    <a:pt x="211" y="6102"/>
                  </a:lnTo>
                  <a:lnTo>
                    <a:pt x="282" y="6313"/>
                  </a:lnTo>
                  <a:lnTo>
                    <a:pt x="364" y="6524"/>
                  </a:lnTo>
                  <a:lnTo>
                    <a:pt x="458" y="6735"/>
                  </a:lnTo>
                  <a:lnTo>
                    <a:pt x="563" y="6935"/>
                  </a:lnTo>
                  <a:lnTo>
                    <a:pt x="681" y="7134"/>
                  </a:lnTo>
                  <a:lnTo>
                    <a:pt x="798" y="7322"/>
                  </a:lnTo>
                  <a:lnTo>
                    <a:pt x="927" y="7510"/>
                  </a:lnTo>
                  <a:lnTo>
                    <a:pt x="1068" y="7686"/>
                  </a:lnTo>
                  <a:lnTo>
                    <a:pt x="1220" y="7862"/>
                  </a:lnTo>
                  <a:lnTo>
                    <a:pt x="1373" y="8026"/>
                  </a:lnTo>
                  <a:lnTo>
                    <a:pt x="1537" y="8178"/>
                  </a:lnTo>
                  <a:lnTo>
                    <a:pt x="1713" y="8319"/>
                  </a:lnTo>
                  <a:lnTo>
                    <a:pt x="1889" y="8460"/>
                  </a:lnTo>
                  <a:lnTo>
                    <a:pt x="2065" y="8589"/>
                  </a:lnTo>
                  <a:lnTo>
                    <a:pt x="2265" y="8718"/>
                  </a:lnTo>
                  <a:lnTo>
                    <a:pt x="2452" y="8835"/>
                  </a:lnTo>
                  <a:lnTo>
                    <a:pt x="2664" y="8929"/>
                  </a:lnTo>
                  <a:lnTo>
                    <a:pt x="2863" y="9023"/>
                  </a:lnTo>
                  <a:lnTo>
                    <a:pt x="3086" y="9117"/>
                  </a:lnTo>
                  <a:lnTo>
                    <a:pt x="3297" y="9187"/>
                  </a:lnTo>
                  <a:lnTo>
                    <a:pt x="3520" y="9246"/>
                  </a:lnTo>
                  <a:lnTo>
                    <a:pt x="3755" y="9305"/>
                  </a:lnTo>
                  <a:lnTo>
                    <a:pt x="3978" y="9340"/>
                  </a:lnTo>
                  <a:lnTo>
                    <a:pt x="4212" y="9375"/>
                  </a:lnTo>
                  <a:lnTo>
                    <a:pt x="4459" y="9387"/>
                  </a:lnTo>
                  <a:lnTo>
                    <a:pt x="4693" y="9399"/>
                  </a:lnTo>
                  <a:lnTo>
                    <a:pt x="4940" y="9387"/>
                  </a:lnTo>
                  <a:lnTo>
                    <a:pt x="5174" y="9375"/>
                  </a:lnTo>
                  <a:lnTo>
                    <a:pt x="5409" y="9340"/>
                  </a:lnTo>
                  <a:lnTo>
                    <a:pt x="5644" y="9305"/>
                  </a:lnTo>
                  <a:lnTo>
                    <a:pt x="5866" y="9246"/>
                  </a:lnTo>
                  <a:lnTo>
                    <a:pt x="6089" y="9187"/>
                  </a:lnTo>
                  <a:lnTo>
                    <a:pt x="6312" y="9117"/>
                  </a:lnTo>
                  <a:lnTo>
                    <a:pt x="6523" y="9023"/>
                  </a:lnTo>
                  <a:lnTo>
                    <a:pt x="6735" y="8929"/>
                  </a:lnTo>
                  <a:lnTo>
                    <a:pt x="6934" y="8835"/>
                  </a:lnTo>
                  <a:lnTo>
                    <a:pt x="7134" y="8718"/>
                  </a:lnTo>
                  <a:lnTo>
                    <a:pt x="7321" y="8589"/>
                  </a:lnTo>
                  <a:lnTo>
                    <a:pt x="7509" y="8460"/>
                  </a:lnTo>
                  <a:lnTo>
                    <a:pt x="7685" y="8319"/>
                  </a:lnTo>
                  <a:lnTo>
                    <a:pt x="7861" y="8178"/>
                  </a:lnTo>
                  <a:lnTo>
                    <a:pt x="8013" y="8026"/>
                  </a:lnTo>
                  <a:lnTo>
                    <a:pt x="8178" y="7862"/>
                  </a:lnTo>
                  <a:lnTo>
                    <a:pt x="8318" y="7686"/>
                  </a:lnTo>
                  <a:lnTo>
                    <a:pt x="8459" y="7510"/>
                  </a:lnTo>
                  <a:lnTo>
                    <a:pt x="8588" y="7322"/>
                  </a:lnTo>
                  <a:lnTo>
                    <a:pt x="8717" y="7134"/>
                  </a:lnTo>
                  <a:lnTo>
                    <a:pt x="8823" y="6935"/>
                  </a:lnTo>
                  <a:lnTo>
                    <a:pt x="8929" y="6735"/>
                  </a:lnTo>
                  <a:lnTo>
                    <a:pt x="9022" y="6524"/>
                  </a:lnTo>
                  <a:lnTo>
                    <a:pt x="9105" y="6313"/>
                  </a:lnTo>
                  <a:lnTo>
                    <a:pt x="9187" y="6102"/>
                  </a:lnTo>
                  <a:lnTo>
                    <a:pt x="9245" y="5867"/>
                  </a:lnTo>
                  <a:lnTo>
                    <a:pt x="9304" y="5644"/>
                  </a:lnTo>
                  <a:lnTo>
                    <a:pt x="9339" y="5410"/>
                  </a:lnTo>
                  <a:lnTo>
                    <a:pt x="9374" y="5175"/>
                  </a:lnTo>
                  <a:lnTo>
                    <a:pt x="9386" y="4940"/>
                  </a:lnTo>
                  <a:lnTo>
                    <a:pt x="9398" y="4694"/>
                  </a:lnTo>
                  <a:lnTo>
                    <a:pt x="9386" y="4459"/>
                  </a:lnTo>
                  <a:lnTo>
                    <a:pt x="9374" y="4213"/>
                  </a:lnTo>
                  <a:lnTo>
                    <a:pt x="9339" y="3978"/>
                  </a:lnTo>
                  <a:lnTo>
                    <a:pt x="9304" y="3755"/>
                  </a:lnTo>
                  <a:lnTo>
                    <a:pt x="9245" y="3521"/>
                  </a:lnTo>
                  <a:lnTo>
                    <a:pt x="9187" y="3298"/>
                  </a:lnTo>
                  <a:lnTo>
                    <a:pt x="9105" y="3087"/>
                  </a:lnTo>
                  <a:lnTo>
                    <a:pt x="9022" y="2875"/>
                  </a:lnTo>
                  <a:lnTo>
                    <a:pt x="8929" y="2664"/>
                  </a:lnTo>
                  <a:lnTo>
                    <a:pt x="8823" y="2465"/>
                  </a:lnTo>
                  <a:lnTo>
                    <a:pt x="8717" y="2265"/>
                  </a:lnTo>
                  <a:lnTo>
                    <a:pt x="8588" y="2078"/>
                  </a:lnTo>
                  <a:lnTo>
                    <a:pt x="8459" y="1890"/>
                  </a:lnTo>
                  <a:lnTo>
                    <a:pt x="8318" y="1714"/>
                  </a:lnTo>
                  <a:lnTo>
                    <a:pt x="8178" y="1538"/>
                  </a:lnTo>
                  <a:lnTo>
                    <a:pt x="8013" y="1374"/>
                  </a:lnTo>
                  <a:lnTo>
                    <a:pt x="7861" y="1221"/>
                  </a:lnTo>
                  <a:lnTo>
                    <a:pt x="7685" y="1069"/>
                  </a:lnTo>
                  <a:lnTo>
                    <a:pt x="7509" y="940"/>
                  </a:lnTo>
                  <a:lnTo>
                    <a:pt x="7321" y="799"/>
                  </a:lnTo>
                  <a:lnTo>
                    <a:pt x="7134" y="681"/>
                  </a:lnTo>
                  <a:lnTo>
                    <a:pt x="6934" y="564"/>
                  </a:lnTo>
                  <a:lnTo>
                    <a:pt x="6735" y="459"/>
                  </a:lnTo>
                  <a:lnTo>
                    <a:pt x="6523" y="365"/>
                  </a:lnTo>
                  <a:lnTo>
                    <a:pt x="6312" y="283"/>
                  </a:lnTo>
                  <a:lnTo>
                    <a:pt x="6089" y="212"/>
                  </a:lnTo>
                  <a:lnTo>
                    <a:pt x="5866" y="154"/>
                  </a:lnTo>
                  <a:lnTo>
                    <a:pt x="5644" y="95"/>
                  </a:lnTo>
                  <a:lnTo>
                    <a:pt x="5409" y="60"/>
                  </a:lnTo>
                  <a:lnTo>
                    <a:pt x="5174" y="24"/>
                  </a:lnTo>
                  <a:lnTo>
                    <a:pt x="49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3" name="Google Shape;1783;p36"/>
          <p:cNvGrpSpPr/>
          <p:nvPr/>
        </p:nvGrpSpPr>
        <p:grpSpPr>
          <a:xfrm>
            <a:off x="3119102" y="1381198"/>
            <a:ext cx="1167279" cy="1167279"/>
            <a:chOff x="553050" y="2885300"/>
            <a:chExt cx="1675200" cy="1675200"/>
          </a:xfrm>
        </p:grpSpPr>
        <p:sp>
          <p:nvSpPr>
            <p:cNvPr id="1784" name="Google Shape;1784;p36"/>
            <p:cNvSpPr/>
            <p:nvPr/>
          </p:nvSpPr>
          <p:spPr>
            <a:xfrm>
              <a:off x="553050" y="2885300"/>
              <a:ext cx="1675200" cy="16752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36"/>
            <p:cNvSpPr/>
            <p:nvPr/>
          </p:nvSpPr>
          <p:spPr>
            <a:xfrm>
              <a:off x="553050" y="2885300"/>
              <a:ext cx="1675200" cy="16752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6" name="Google Shape;1786;p36"/>
          <p:cNvGrpSpPr/>
          <p:nvPr/>
        </p:nvGrpSpPr>
        <p:grpSpPr>
          <a:xfrm>
            <a:off x="457201" y="1153738"/>
            <a:ext cx="2509500" cy="1752913"/>
            <a:chOff x="6444401" y="1325188"/>
            <a:chExt cx="2509500" cy="1752913"/>
          </a:xfrm>
        </p:grpSpPr>
        <p:sp>
          <p:nvSpPr>
            <p:cNvPr id="1787" name="Google Shape;1787;p36"/>
            <p:cNvSpPr txBox="1"/>
            <p:nvPr/>
          </p:nvSpPr>
          <p:spPr>
            <a:xfrm>
              <a:off x="6444563" y="1927888"/>
              <a:ext cx="2242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88" name="Google Shape;1788;p36"/>
            <p:cNvSpPr txBox="1"/>
            <p:nvPr/>
          </p:nvSpPr>
          <p:spPr>
            <a:xfrm>
              <a:off x="6444592" y="1325188"/>
              <a:ext cx="22422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75%</a:t>
              </a:r>
              <a:endParaRPr b="1" sz="4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89" name="Google Shape;1789;p36"/>
            <p:cNvSpPr txBox="1"/>
            <p:nvPr/>
          </p:nvSpPr>
          <p:spPr>
            <a:xfrm>
              <a:off x="6444401" y="2259700"/>
              <a:ext cx="2509500" cy="8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90" name="Google Shape;1790;p36"/>
          <p:cNvGrpSpPr/>
          <p:nvPr/>
        </p:nvGrpSpPr>
        <p:grpSpPr>
          <a:xfrm>
            <a:off x="457202" y="2983138"/>
            <a:ext cx="2509500" cy="1752913"/>
            <a:chOff x="6444402" y="1325188"/>
            <a:chExt cx="2509500" cy="1752913"/>
          </a:xfrm>
        </p:grpSpPr>
        <p:sp>
          <p:nvSpPr>
            <p:cNvPr id="1791" name="Google Shape;1791;p36"/>
            <p:cNvSpPr txBox="1"/>
            <p:nvPr/>
          </p:nvSpPr>
          <p:spPr>
            <a:xfrm>
              <a:off x="6444563" y="1927888"/>
              <a:ext cx="2242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92" name="Google Shape;1792;p36"/>
            <p:cNvSpPr txBox="1"/>
            <p:nvPr/>
          </p:nvSpPr>
          <p:spPr>
            <a:xfrm>
              <a:off x="6444592" y="1325188"/>
              <a:ext cx="22422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</a:t>
              </a:r>
              <a:r>
                <a:rPr b="1" lang="en" sz="40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b="1" sz="40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93" name="Google Shape;1793;p36"/>
            <p:cNvSpPr txBox="1"/>
            <p:nvPr/>
          </p:nvSpPr>
          <p:spPr>
            <a:xfrm>
              <a:off x="6444402" y="2259700"/>
              <a:ext cx="2509500" cy="8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in the Solar System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94" name="Google Shape;1794;p36"/>
          <p:cNvGrpSpPr/>
          <p:nvPr/>
        </p:nvGrpSpPr>
        <p:grpSpPr>
          <a:xfrm>
            <a:off x="3119102" y="3213948"/>
            <a:ext cx="1167279" cy="1167279"/>
            <a:chOff x="553050" y="2885300"/>
            <a:chExt cx="1675200" cy="1675200"/>
          </a:xfrm>
        </p:grpSpPr>
        <p:sp>
          <p:nvSpPr>
            <p:cNvPr id="1795" name="Google Shape;1795;p36"/>
            <p:cNvSpPr/>
            <p:nvPr/>
          </p:nvSpPr>
          <p:spPr>
            <a:xfrm>
              <a:off x="553050" y="2885300"/>
              <a:ext cx="1675200" cy="16752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6"/>
            <p:cNvSpPr/>
            <p:nvPr/>
          </p:nvSpPr>
          <p:spPr>
            <a:xfrm>
              <a:off x="553050" y="2885300"/>
              <a:ext cx="1675200" cy="1675200"/>
            </a:xfrm>
            <a:prstGeom prst="pie">
              <a:avLst>
                <a:gd fmla="val 10747140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7" name="Google Shape;1797;p36"/>
          <p:cNvSpPr/>
          <p:nvPr/>
        </p:nvSpPr>
        <p:spPr>
          <a:xfrm>
            <a:off x="5667375" y="2038350"/>
            <a:ext cx="133500" cy="133500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8" name="Google Shape;1798;p36"/>
          <p:cNvSpPr/>
          <p:nvPr/>
        </p:nvSpPr>
        <p:spPr>
          <a:xfrm>
            <a:off x="7505700" y="1695450"/>
            <a:ext cx="133500" cy="1335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3" name="Google Shape;1803;p37"/>
          <p:cNvGrpSpPr/>
          <p:nvPr/>
        </p:nvGrpSpPr>
        <p:grpSpPr>
          <a:xfrm>
            <a:off x="6477000" y="1123950"/>
            <a:ext cx="2209800" cy="2895600"/>
            <a:chOff x="6477000" y="1123950"/>
            <a:chExt cx="2209800" cy="2895600"/>
          </a:xfrm>
        </p:grpSpPr>
        <p:sp>
          <p:nvSpPr>
            <p:cNvPr id="1804" name="Google Shape;1804;p37"/>
            <p:cNvSpPr/>
            <p:nvPr/>
          </p:nvSpPr>
          <p:spPr>
            <a:xfrm>
              <a:off x="6477000" y="1123950"/>
              <a:ext cx="2209800" cy="2895600"/>
            </a:xfrm>
            <a:prstGeom prst="wedgeRoundRectCallout">
              <a:avLst>
                <a:gd fmla="val 20303" name="adj1"/>
                <a:gd fmla="val 70024" name="adj2"/>
                <a:gd fmla="val 0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7200900" y="1371938"/>
              <a:ext cx="762000" cy="76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6" name="Google Shape;1806;p37"/>
          <p:cNvGrpSpPr/>
          <p:nvPr/>
        </p:nvGrpSpPr>
        <p:grpSpPr>
          <a:xfrm>
            <a:off x="3467100" y="1123950"/>
            <a:ext cx="2209800" cy="2895600"/>
            <a:chOff x="3467100" y="1123950"/>
            <a:chExt cx="2209800" cy="2895600"/>
          </a:xfrm>
        </p:grpSpPr>
        <p:sp>
          <p:nvSpPr>
            <p:cNvPr id="1807" name="Google Shape;1807;p37"/>
            <p:cNvSpPr/>
            <p:nvPr/>
          </p:nvSpPr>
          <p:spPr>
            <a:xfrm>
              <a:off x="3467100" y="1123950"/>
              <a:ext cx="2209800" cy="2895600"/>
            </a:xfrm>
            <a:prstGeom prst="wedgeRoundRectCallout">
              <a:avLst>
                <a:gd fmla="val 20303" name="adj1"/>
                <a:gd fmla="val 70024" name="adj2"/>
                <a:gd fmla="val 0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4191000" y="1371938"/>
              <a:ext cx="762000" cy="76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9" name="Google Shape;1809;p37"/>
          <p:cNvGrpSpPr/>
          <p:nvPr/>
        </p:nvGrpSpPr>
        <p:grpSpPr>
          <a:xfrm>
            <a:off x="457200" y="1123950"/>
            <a:ext cx="2209800" cy="2895600"/>
            <a:chOff x="457200" y="1123950"/>
            <a:chExt cx="2209800" cy="2895600"/>
          </a:xfrm>
        </p:grpSpPr>
        <p:sp>
          <p:nvSpPr>
            <p:cNvPr id="1810" name="Google Shape;1810;p37"/>
            <p:cNvSpPr/>
            <p:nvPr/>
          </p:nvSpPr>
          <p:spPr>
            <a:xfrm>
              <a:off x="457200" y="1123950"/>
              <a:ext cx="2209800" cy="2895600"/>
            </a:xfrm>
            <a:prstGeom prst="wedgeRoundRectCallout">
              <a:avLst>
                <a:gd fmla="val 20303" name="adj1"/>
                <a:gd fmla="val 70024" name="adj2"/>
                <a:gd fmla="val 0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37"/>
            <p:cNvSpPr/>
            <p:nvPr/>
          </p:nvSpPr>
          <p:spPr>
            <a:xfrm>
              <a:off x="1181100" y="1371938"/>
              <a:ext cx="762000" cy="76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2" name="Google Shape;1812;p37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1813" name="Google Shape;1813;p37"/>
          <p:cNvGrpSpPr/>
          <p:nvPr/>
        </p:nvGrpSpPr>
        <p:grpSpPr>
          <a:xfrm>
            <a:off x="1379216" y="1566967"/>
            <a:ext cx="365769" cy="371969"/>
            <a:chOff x="1630450" y="1777675"/>
            <a:chExt cx="536475" cy="548950"/>
          </a:xfrm>
        </p:grpSpPr>
        <p:sp>
          <p:nvSpPr>
            <p:cNvPr id="1814" name="Google Shape;1814;p37"/>
            <p:cNvSpPr/>
            <p:nvPr/>
          </p:nvSpPr>
          <p:spPr>
            <a:xfrm>
              <a:off x="1630450" y="1777675"/>
              <a:ext cx="536475" cy="548950"/>
            </a:xfrm>
            <a:custGeom>
              <a:rect b="b" l="l" r="r" t="t"/>
              <a:pathLst>
                <a:path extrusionOk="0" h="21958" w="21459">
                  <a:moveTo>
                    <a:pt x="10866" y="855"/>
                  </a:moveTo>
                  <a:lnTo>
                    <a:pt x="11112" y="864"/>
                  </a:lnTo>
                  <a:lnTo>
                    <a:pt x="11348" y="873"/>
                  </a:lnTo>
                  <a:lnTo>
                    <a:pt x="11584" y="891"/>
                  </a:lnTo>
                  <a:lnTo>
                    <a:pt x="11830" y="918"/>
                  </a:lnTo>
                  <a:lnTo>
                    <a:pt x="12066" y="946"/>
                  </a:lnTo>
                  <a:lnTo>
                    <a:pt x="12303" y="982"/>
                  </a:lnTo>
                  <a:lnTo>
                    <a:pt x="12539" y="1018"/>
                  </a:lnTo>
                  <a:lnTo>
                    <a:pt x="12775" y="1073"/>
                  </a:lnTo>
                  <a:lnTo>
                    <a:pt x="13012" y="1118"/>
                  </a:lnTo>
                  <a:lnTo>
                    <a:pt x="13239" y="1182"/>
                  </a:lnTo>
                  <a:lnTo>
                    <a:pt x="13475" y="1246"/>
                  </a:lnTo>
                  <a:lnTo>
                    <a:pt x="13703" y="1318"/>
                  </a:lnTo>
                  <a:lnTo>
                    <a:pt x="13930" y="1391"/>
                  </a:lnTo>
                  <a:lnTo>
                    <a:pt x="14157" y="1473"/>
                  </a:lnTo>
                  <a:lnTo>
                    <a:pt x="14385" y="1555"/>
                  </a:lnTo>
                  <a:lnTo>
                    <a:pt x="14603" y="1655"/>
                  </a:lnTo>
                  <a:lnTo>
                    <a:pt x="14830" y="1746"/>
                  </a:lnTo>
                  <a:lnTo>
                    <a:pt x="15048" y="1855"/>
                  </a:lnTo>
                  <a:lnTo>
                    <a:pt x="15267" y="1964"/>
                  </a:lnTo>
                  <a:lnTo>
                    <a:pt x="15476" y="2073"/>
                  </a:lnTo>
                  <a:lnTo>
                    <a:pt x="15694" y="2200"/>
                  </a:lnTo>
                  <a:lnTo>
                    <a:pt x="15903" y="2328"/>
                  </a:lnTo>
                  <a:lnTo>
                    <a:pt x="16112" y="2455"/>
                  </a:lnTo>
                  <a:lnTo>
                    <a:pt x="16312" y="2591"/>
                  </a:lnTo>
                  <a:lnTo>
                    <a:pt x="16512" y="2737"/>
                  </a:lnTo>
                  <a:lnTo>
                    <a:pt x="16712" y="2882"/>
                  </a:lnTo>
                  <a:lnTo>
                    <a:pt x="16903" y="3028"/>
                  </a:lnTo>
                  <a:lnTo>
                    <a:pt x="17094" y="3182"/>
                  </a:lnTo>
                  <a:lnTo>
                    <a:pt x="17276" y="3346"/>
                  </a:lnTo>
                  <a:lnTo>
                    <a:pt x="17458" y="3510"/>
                  </a:lnTo>
                  <a:lnTo>
                    <a:pt x="17640" y="3673"/>
                  </a:lnTo>
                  <a:lnTo>
                    <a:pt x="17803" y="3846"/>
                  </a:lnTo>
                  <a:lnTo>
                    <a:pt x="17976" y="4019"/>
                  </a:lnTo>
                  <a:lnTo>
                    <a:pt x="18140" y="4201"/>
                  </a:lnTo>
                  <a:lnTo>
                    <a:pt x="18294" y="4383"/>
                  </a:lnTo>
                  <a:lnTo>
                    <a:pt x="18449" y="4564"/>
                  </a:lnTo>
                  <a:lnTo>
                    <a:pt x="18594" y="4755"/>
                  </a:lnTo>
                  <a:lnTo>
                    <a:pt x="18740" y="4946"/>
                  </a:lnTo>
                  <a:lnTo>
                    <a:pt x="18876" y="5146"/>
                  </a:lnTo>
                  <a:lnTo>
                    <a:pt x="19013" y="5346"/>
                  </a:lnTo>
                  <a:lnTo>
                    <a:pt x="19140" y="5546"/>
                  </a:lnTo>
                  <a:lnTo>
                    <a:pt x="19258" y="5756"/>
                  </a:lnTo>
                  <a:lnTo>
                    <a:pt x="19376" y="5965"/>
                  </a:lnTo>
                  <a:lnTo>
                    <a:pt x="19495" y="6174"/>
                  </a:lnTo>
                  <a:lnTo>
                    <a:pt x="19604" y="6392"/>
                  </a:lnTo>
                  <a:lnTo>
                    <a:pt x="19704" y="6610"/>
                  </a:lnTo>
                  <a:lnTo>
                    <a:pt x="19804" y="6828"/>
                  </a:lnTo>
                  <a:lnTo>
                    <a:pt x="19895" y="7056"/>
                  </a:lnTo>
                  <a:lnTo>
                    <a:pt x="19976" y="7274"/>
                  </a:lnTo>
                  <a:lnTo>
                    <a:pt x="20058" y="7510"/>
                  </a:lnTo>
                  <a:lnTo>
                    <a:pt x="20140" y="7738"/>
                  </a:lnTo>
                  <a:lnTo>
                    <a:pt x="20204" y="7974"/>
                  </a:lnTo>
                  <a:lnTo>
                    <a:pt x="20277" y="8201"/>
                  </a:lnTo>
                  <a:lnTo>
                    <a:pt x="20331" y="8447"/>
                  </a:lnTo>
                  <a:lnTo>
                    <a:pt x="20386" y="8683"/>
                  </a:lnTo>
                  <a:lnTo>
                    <a:pt x="20431" y="8929"/>
                  </a:lnTo>
                  <a:lnTo>
                    <a:pt x="20477" y="9174"/>
                  </a:lnTo>
                  <a:lnTo>
                    <a:pt x="20513" y="9429"/>
                  </a:lnTo>
                  <a:lnTo>
                    <a:pt x="20549" y="9674"/>
                  </a:lnTo>
                  <a:lnTo>
                    <a:pt x="20567" y="9929"/>
                  </a:lnTo>
                  <a:lnTo>
                    <a:pt x="20586" y="10174"/>
                  </a:lnTo>
                  <a:lnTo>
                    <a:pt x="20595" y="10420"/>
                  </a:lnTo>
                  <a:lnTo>
                    <a:pt x="20604" y="10665"/>
                  </a:lnTo>
                  <a:lnTo>
                    <a:pt x="20604" y="10920"/>
                  </a:lnTo>
                  <a:lnTo>
                    <a:pt x="20595" y="11156"/>
                  </a:lnTo>
                  <a:lnTo>
                    <a:pt x="20577" y="11402"/>
                  </a:lnTo>
                  <a:lnTo>
                    <a:pt x="20558" y="11647"/>
                  </a:lnTo>
                  <a:lnTo>
                    <a:pt x="20531" y="11893"/>
                  </a:lnTo>
                  <a:lnTo>
                    <a:pt x="20504" y="12129"/>
                  </a:lnTo>
                  <a:lnTo>
                    <a:pt x="20467" y="12366"/>
                  </a:lnTo>
                  <a:lnTo>
                    <a:pt x="20422" y="12602"/>
                  </a:lnTo>
                  <a:lnTo>
                    <a:pt x="20377" y="12838"/>
                  </a:lnTo>
                  <a:lnTo>
                    <a:pt x="20322" y="13075"/>
                  </a:lnTo>
                  <a:lnTo>
                    <a:pt x="20258" y="13311"/>
                  </a:lnTo>
                  <a:lnTo>
                    <a:pt x="20195" y="13539"/>
                  </a:lnTo>
                  <a:lnTo>
                    <a:pt x="20122" y="13766"/>
                  </a:lnTo>
                  <a:lnTo>
                    <a:pt x="20049" y="13993"/>
                  </a:lnTo>
                  <a:lnTo>
                    <a:pt x="19967" y="14220"/>
                  </a:lnTo>
                  <a:lnTo>
                    <a:pt x="19876" y="14439"/>
                  </a:lnTo>
                  <a:lnTo>
                    <a:pt x="19786" y="14657"/>
                  </a:lnTo>
                  <a:lnTo>
                    <a:pt x="19686" y="14875"/>
                  </a:lnTo>
                  <a:lnTo>
                    <a:pt x="19586" y="15084"/>
                  </a:lnTo>
                  <a:lnTo>
                    <a:pt x="19476" y="15302"/>
                  </a:lnTo>
                  <a:lnTo>
                    <a:pt x="19367" y="15512"/>
                  </a:lnTo>
                  <a:lnTo>
                    <a:pt x="19249" y="15712"/>
                  </a:lnTo>
                  <a:lnTo>
                    <a:pt x="19122" y="15921"/>
                  </a:lnTo>
                  <a:lnTo>
                    <a:pt x="18995" y="16121"/>
                  </a:lnTo>
                  <a:lnTo>
                    <a:pt x="18867" y="16312"/>
                  </a:lnTo>
                  <a:lnTo>
                    <a:pt x="18731" y="16512"/>
                  </a:lnTo>
                  <a:lnTo>
                    <a:pt x="18585" y="16703"/>
                  </a:lnTo>
                  <a:lnTo>
                    <a:pt x="18440" y="16884"/>
                  </a:lnTo>
                  <a:lnTo>
                    <a:pt x="18294" y="17066"/>
                  </a:lnTo>
                  <a:lnTo>
                    <a:pt x="18140" y="17248"/>
                  </a:lnTo>
                  <a:lnTo>
                    <a:pt x="17976" y="17430"/>
                  </a:lnTo>
                  <a:lnTo>
                    <a:pt x="17822" y="17603"/>
                  </a:lnTo>
                  <a:lnTo>
                    <a:pt x="17649" y="17766"/>
                  </a:lnTo>
                  <a:lnTo>
                    <a:pt x="17476" y="17930"/>
                  </a:lnTo>
                  <a:lnTo>
                    <a:pt x="17303" y="18094"/>
                  </a:lnTo>
                  <a:lnTo>
                    <a:pt x="17121" y="18248"/>
                  </a:lnTo>
                  <a:lnTo>
                    <a:pt x="16940" y="18403"/>
                  </a:lnTo>
                  <a:lnTo>
                    <a:pt x="16758" y="18557"/>
                  </a:lnTo>
                  <a:lnTo>
                    <a:pt x="16567" y="18694"/>
                  </a:lnTo>
                  <a:lnTo>
                    <a:pt x="16367" y="18839"/>
                  </a:lnTo>
                  <a:lnTo>
                    <a:pt x="16167" y="18976"/>
                  </a:lnTo>
                  <a:lnTo>
                    <a:pt x="15967" y="19103"/>
                  </a:lnTo>
                  <a:lnTo>
                    <a:pt x="15758" y="19230"/>
                  </a:lnTo>
                  <a:lnTo>
                    <a:pt x="15549" y="19348"/>
                  </a:lnTo>
                  <a:lnTo>
                    <a:pt x="15339" y="19467"/>
                  </a:lnTo>
                  <a:lnTo>
                    <a:pt x="15121" y="19576"/>
                  </a:lnTo>
                  <a:lnTo>
                    <a:pt x="14903" y="19685"/>
                  </a:lnTo>
                  <a:lnTo>
                    <a:pt x="14676" y="19785"/>
                  </a:lnTo>
                  <a:lnTo>
                    <a:pt x="14457" y="19876"/>
                  </a:lnTo>
                  <a:lnTo>
                    <a:pt x="14221" y="19967"/>
                  </a:lnTo>
                  <a:lnTo>
                    <a:pt x="13994" y="20049"/>
                  </a:lnTo>
                  <a:lnTo>
                    <a:pt x="13757" y="20130"/>
                  </a:lnTo>
                  <a:lnTo>
                    <a:pt x="13521" y="20203"/>
                  </a:lnTo>
                  <a:lnTo>
                    <a:pt x="13275" y="20267"/>
                  </a:lnTo>
                  <a:lnTo>
                    <a:pt x="13030" y="20330"/>
                  </a:lnTo>
                  <a:lnTo>
                    <a:pt x="12784" y="20385"/>
                  </a:lnTo>
                  <a:lnTo>
                    <a:pt x="12539" y="20440"/>
                  </a:lnTo>
                  <a:lnTo>
                    <a:pt x="12203" y="20494"/>
                  </a:lnTo>
                  <a:lnTo>
                    <a:pt x="11866" y="20540"/>
                  </a:lnTo>
                  <a:lnTo>
                    <a:pt x="11530" y="20576"/>
                  </a:lnTo>
                  <a:lnTo>
                    <a:pt x="11193" y="20594"/>
                  </a:lnTo>
                  <a:lnTo>
                    <a:pt x="10848" y="20603"/>
                  </a:lnTo>
                  <a:lnTo>
                    <a:pt x="10511" y="20603"/>
                  </a:lnTo>
                  <a:lnTo>
                    <a:pt x="10175" y="20594"/>
                  </a:lnTo>
                  <a:lnTo>
                    <a:pt x="9839" y="20567"/>
                  </a:lnTo>
                  <a:lnTo>
                    <a:pt x="9502" y="20530"/>
                  </a:lnTo>
                  <a:lnTo>
                    <a:pt x="9175" y="20485"/>
                  </a:lnTo>
                  <a:lnTo>
                    <a:pt x="8838" y="20421"/>
                  </a:lnTo>
                  <a:lnTo>
                    <a:pt x="8511" y="20358"/>
                  </a:lnTo>
                  <a:lnTo>
                    <a:pt x="8184" y="20276"/>
                  </a:lnTo>
                  <a:lnTo>
                    <a:pt x="7856" y="20176"/>
                  </a:lnTo>
                  <a:lnTo>
                    <a:pt x="7538" y="20076"/>
                  </a:lnTo>
                  <a:lnTo>
                    <a:pt x="7220" y="19958"/>
                  </a:lnTo>
                  <a:lnTo>
                    <a:pt x="7129" y="19939"/>
                  </a:lnTo>
                  <a:lnTo>
                    <a:pt x="7047" y="19930"/>
                  </a:lnTo>
                  <a:lnTo>
                    <a:pt x="6956" y="19949"/>
                  </a:lnTo>
                  <a:lnTo>
                    <a:pt x="6875" y="19976"/>
                  </a:lnTo>
                  <a:lnTo>
                    <a:pt x="6556" y="20130"/>
                  </a:lnTo>
                  <a:lnTo>
                    <a:pt x="6229" y="20267"/>
                  </a:lnTo>
                  <a:lnTo>
                    <a:pt x="5893" y="20394"/>
                  </a:lnTo>
                  <a:lnTo>
                    <a:pt x="5538" y="20521"/>
                  </a:lnTo>
                  <a:lnTo>
                    <a:pt x="5183" y="20630"/>
                  </a:lnTo>
                  <a:lnTo>
                    <a:pt x="4811" y="20721"/>
                  </a:lnTo>
                  <a:lnTo>
                    <a:pt x="4438" y="20812"/>
                  </a:lnTo>
                  <a:lnTo>
                    <a:pt x="4056" y="20885"/>
                  </a:lnTo>
                  <a:lnTo>
                    <a:pt x="3683" y="20958"/>
                  </a:lnTo>
                  <a:lnTo>
                    <a:pt x="3301" y="21003"/>
                  </a:lnTo>
                  <a:lnTo>
                    <a:pt x="2919" y="21049"/>
                  </a:lnTo>
                  <a:lnTo>
                    <a:pt x="2547" y="21076"/>
                  </a:lnTo>
                  <a:lnTo>
                    <a:pt x="2174" y="21094"/>
                  </a:lnTo>
                  <a:lnTo>
                    <a:pt x="1810" y="21094"/>
                  </a:lnTo>
                  <a:lnTo>
                    <a:pt x="1456" y="21085"/>
                  </a:lnTo>
                  <a:lnTo>
                    <a:pt x="1110" y="21058"/>
                  </a:lnTo>
                  <a:lnTo>
                    <a:pt x="1283" y="20712"/>
                  </a:lnTo>
                  <a:lnTo>
                    <a:pt x="1437" y="20376"/>
                  </a:lnTo>
                  <a:lnTo>
                    <a:pt x="1583" y="20049"/>
                  </a:lnTo>
                  <a:lnTo>
                    <a:pt x="1710" y="19730"/>
                  </a:lnTo>
                  <a:lnTo>
                    <a:pt x="1828" y="19412"/>
                  </a:lnTo>
                  <a:lnTo>
                    <a:pt x="1928" y="19103"/>
                  </a:lnTo>
                  <a:lnTo>
                    <a:pt x="2028" y="18803"/>
                  </a:lnTo>
                  <a:lnTo>
                    <a:pt x="2110" y="18503"/>
                  </a:lnTo>
                  <a:lnTo>
                    <a:pt x="2174" y="18212"/>
                  </a:lnTo>
                  <a:lnTo>
                    <a:pt x="2237" y="17930"/>
                  </a:lnTo>
                  <a:lnTo>
                    <a:pt x="2292" y="17648"/>
                  </a:lnTo>
                  <a:lnTo>
                    <a:pt x="2337" y="17375"/>
                  </a:lnTo>
                  <a:lnTo>
                    <a:pt x="2419" y="16839"/>
                  </a:lnTo>
                  <a:lnTo>
                    <a:pt x="2474" y="16312"/>
                  </a:lnTo>
                  <a:lnTo>
                    <a:pt x="2474" y="16239"/>
                  </a:lnTo>
                  <a:lnTo>
                    <a:pt x="2465" y="16175"/>
                  </a:lnTo>
                  <a:lnTo>
                    <a:pt x="2437" y="16103"/>
                  </a:lnTo>
                  <a:lnTo>
                    <a:pt x="2410" y="16039"/>
                  </a:lnTo>
                  <a:lnTo>
                    <a:pt x="2283" y="15839"/>
                  </a:lnTo>
                  <a:lnTo>
                    <a:pt x="2165" y="15639"/>
                  </a:lnTo>
                  <a:lnTo>
                    <a:pt x="2047" y="15430"/>
                  </a:lnTo>
                  <a:lnTo>
                    <a:pt x="1937" y="15221"/>
                  </a:lnTo>
                  <a:lnTo>
                    <a:pt x="1828" y="15011"/>
                  </a:lnTo>
                  <a:lnTo>
                    <a:pt x="1728" y="14793"/>
                  </a:lnTo>
                  <a:lnTo>
                    <a:pt x="1637" y="14584"/>
                  </a:lnTo>
                  <a:lnTo>
                    <a:pt x="1546" y="14366"/>
                  </a:lnTo>
                  <a:lnTo>
                    <a:pt x="1465" y="14139"/>
                  </a:lnTo>
                  <a:lnTo>
                    <a:pt x="1383" y="13920"/>
                  </a:lnTo>
                  <a:lnTo>
                    <a:pt x="1310" y="13693"/>
                  </a:lnTo>
                  <a:lnTo>
                    <a:pt x="1246" y="13466"/>
                  </a:lnTo>
                  <a:lnTo>
                    <a:pt x="1183" y="13238"/>
                  </a:lnTo>
                  <a:lnTo>
                    <a:pt x="1128" y="13011"/>
                  </a:lnTo>
                  <a:lnTo>
                    <a:pt x="1074" y="12775"/>
                  </a:lnTo>
                  <a:lnTo>
                    <a:pt x="1028" y="12538"/>
                  </a:lnTo>
                  <a:lnTo>
                    <a:pt x="983" y="12293"/>
                  </a:lnTo>
                  <a:lnTo>
                    <a:pt x="946" y="12038"/>
                  </a:lnTo>
                  <a:lnTo>
                    <a:pt x="919" y="11793"/>
                  </a:lnTo>
                  <a:lnTo>
                    <a:pt x="892" y="11538"/>
                  </a:lnTo>
                  <a:lnTo>
                    <a:pt x="874" y="11293"/>
                  </a:lnTo>
                  <a:lnTo>
                    <a:pt x="865" y="11047"/>
                  </a:lnTo>
                  <a:lnTo>
                    <a:pt x="855" y="10793"/>
                  </a:lnTo>
                  <a:lnTo>
                    <a:pt x="855" y="10547"/>
                  </a:lnTo>
                  <a:lnTo>
                    <a:pt x="865" y="10302"/>
                  </a:lnTo>
                  <a:lnTo>
                    <a:pt x="883" y="10065"/>
                  </a:lnTo>
                  <a:lnTo>
                    <a:pt x="901" y="9820"/>
                  </a:lnTo>
                  <a:lnTo>
                    <a:pt x="928" y="9574"/>
                  </a:lnTo>
                  <a:lnTo>
                    <a:pt x="955" y="9338"/>
                  </a:lnTo>
                  <a:lnTo>
                    <a:pt x="992" y="9101"/>
                  </a:lnTo>
                  <a:lnTo>
                    <a:pt x="1037" y="8856"/>
                  </a:lnTo>
                  <a:lnTo>
                    <a:pt x="1083" y="8629"/>
                  </a:lnTo>
                  <a:lnTo>
                    <a:pt x="1137" y="8392"/>
                  </a:lnTo>
                  <a:lnTo>
                    <a:pt x="1201" y="8156"/>
                  </a:lnTo>
                  <a:lnTo>
                    <a:pt x="1265" y="7929"/>
                  </a:lnTo>
                  <a:lnTo>
                    <a:pt x="1337" y="7701"/>
                  </a:lnTo>
                  <a:lnTo>
                    <a:pt x="1410" y="7474"/>
                  </a:lnTo>
                  <a:lnTo>
                    <a:pt x="1492" y="7247"/>
                  </a:lnTo>
                  <a:lnTo>
                    <a:pt x="1583" y="7028"/>
                  </a:lnTo>
                  <a:lnTo>
                    <a:pt x="1674" y="6810"/>
                  </a:lnTo>
                  <a:lnTo>
                    <a:pt x="1774" y="6592"/>
                  </a:lnTo>
                  <a:lnTo>
                    <a:pt x="1874" y="6374"/>
                  </a:lnTo>
                  <a:lnTo>
                    <a:pt x="1983" y="6165"/>
                  </a:lnTo>
                  <a:lnTo>
                    <a:pt x="2092" y="5956"/>
                  </a:lnTo>
                  <a:lnTo>
                    <a:pt x="2210" y="5756"/>
                  </a:lnTo>
                  <a:lnTo>
                    <a:pt x="2337" y="5546"/>
                  </a:lnTo>
                  <a:lnTo>
                    <a:pt x="2465" y="5346"/>
                  </a:lnTo>
                  <a:lnTo>
                    <a:pt x="2592" y="5155"/>
                  </a:lnTo>
                  <a:lnTo>
                    <a:pt x="2728" y="4955"/>
                  </a:lnTo>
                  <a:lnTo>
                    <a:pt x="2874" y="4764"/>
                  </a:lnTo>
                  <a:lnTo>
                    <a:pt x="3019" y="4583"/>
                  </a:lnTo>
                  <a:lnTo>
                    <a:pt x="3165" y="4392"/>
                  </a:lnTo>
                  <a:lnTo>
                    <a:pt x="3319" y="4219"/>
                  </a:lnTo>
                  <a:lnTo>
                    <a:pt x="3483" y="4037"/>
                  </a:lnTo>
                  <a:lnTo>
                    <a:pt x="3647" y="3864"/>
                  </a:lnTo>
                  <a:lnTo>
                    <a:pt x="3810" y="3701"/>
                  </a:lnTo>
                  <a:lnTo>
                    <a:pt x="3983" y="3528"/>
                  </a:lnTo>
                  <a:lnTo>
                    <a:pt x="4156" y="3373"/>
                  </a:lnTo>
                  <a:lnTo>
                    <a:pt x="4338" y="3219"/>
                  </a:lnTo>
                  <a:lnTo>
                    <a:pt x="4520" y="3064"/>
                  </a:lnTo>
                  <a:lnTo>
                    <a:pt x="4711" y="2910"/>
                  </a:lnTo>
                  <a:lnTo>
                    <a:pt x="4901" y="2773"/>
                  </a:lnTo>
                  <a:lnTo>
                    <a:pt x="5092" y="2628"/>
                  </a:lnTo>
                  <a:lnTo>
                    <a:pt x="5292" y="2491"/>
                  </a:lnTo>
                  <a:lnTo>
                    <a:pt x="5492" y="2364"/>
                  </a:lnTo>
                  <a:lnTo>
                    <a:pt x="5702" y="2237"/>
                  </a:lnTo>
                  <a:lnTo>
                    <a:pt x="5911" y="2119"/>
                  </a:lnTo>
                  <a:lnTo>
                    <a:pt x="6120" y="2000"/>
                  </a:lnTo>
                  <a:lnTo>
                    <a:pt x="6338" y="1891"/>
                  </a:lnTo>
                  <a:lnTo>
                    <a:pt x="6556" y="1782"/>
                  </a:lnTo>
                  <a:lnTo>
                    <a:pt x="6784" y="1682"/>
                  </a:lnTo>
                  <a:lnTo>
                    <a:pt x="7011" y="1591"/>
                  </a:lnTo>
                  <a:lnTo>
                    <a:pt x="7238" y="1500"/>
                  </a:lnTo>
                  <a:lnTo>
                    <a:pt x="7466" y="1418"/>
                  </a:lnTo>
                  <a:lnTo>
                    <a:pt x="7702" y="1337"/>
                  </a:lnTo>
                  <a:lnTo>
                    <a:pt x="7938" y="1264"/>
                  </a:lnTo>
                  <a:lnTo>
                    <a:pt x="8184" y="1191"/>
                  </a:lnTo>
                  <a:lnTo>
                    <a:pt x="8429" y="1137"/>
                  </a:lnTo>
                  <a:lnTo>
                    <a:pt x="8675" y="1073"/>
                  </a:lnTo>
                  <a:lnTo>
                    <a:pt x="8920" y="1028"/>
                  </a:lnTo>
                  <a:lnTo>
                    <a:pt x="9166" y="982"/>
                  </a:lnTo>
                  <a:lnTo>
                    <a:pt x="9411" y="946"/>
                  </a:lnTo>
                  <a:lnTo>
                    <a:pt x="9657" y="918"/>
                  </a:lnTo>
                  <a:lnTo>
                    <a:pt x="9893" y="891"/>
                  </a:lnTo>
                  <a:lnTo>
                    <a:pt x="10139" y="873"/>
                  </a:lnTo>
                  <a:lnTo>
                    <a:pt x="10384" y="864"/>
                  </a:lnTo>
                  <a:lnTo>
                    <a:pt x="10621" y="855"/>
                  </a:lnTo>
                  <a:close/>
                  <a:moveTo>
                    <a:pt x="10611" y="0"/>
                  </a:moveTo>
                  <a:lnTo>
                    <a:pt x="10348" y="9"/>
                  </a:lnTo>
                  <a:lnTo>
                    <a:pt x="10084" y="18"/>
                  </a:lnTo>
                  <a:lnTo>
                    <a:pt x="9820" y="36"/>
                  </a:lnTo>
                  <a:lnTo>
                    <a:pt x="9557" y="64"/>
                  </a:lnTo>
                  <a:lnTo>
                    <a:pt x="9293" y="100"/>
                  </a:lnTo>
                  <a:lnTo>
                    <a:pt x="9029" y="136"/>
                  </a:lnTo>
                  <a:lnTo>
                    <a:pt x="8766" y="182"/>
                  </a:lnTo>
                  <a:lnTo>
                    <a:pt x="8502" y="236"/>
                  </a:lnTo>
                  <a:lnTo>
                    <a:pt x="8238" y="291"/>
                  </a:lnTo>
                  <a:lnTo>
                    <a:pt x="7984" y="364"/>
                  </a:lnTo>
                  <a:lnTo>
                    <a:pt x="7729" y="427"/>
                  </a:lnTo>
                  <a:lnTo>
                    <a:pt x="7475" y="509"/>
                  </a:lnTo>
                  <a:lnTo>
                    <a:pt x="7220" y="591"/>
                  </a:lnTo>
                  <a:lnTo>
                    <a:pt x="6975" y="682"/>
                  </a:lnTo>
                  <a:lnTo>
                    <a:pt x="6729" y="773"/>
                  </a:lnTo>
                  <a:lnTo>
                    <a:pt x="6484" y="873"/>
                  </a:lnTo>
                  <a:lnTo>
                    <a:pt x="6247" y="982"/>
                  </a:lnTo>
                  <a:lnTo>
                    <a:pt x="6011" y="1091"/>
                  </a:lnTo>
                  <a:lnTo>
                    <a:pt x="5774" y="1209"/>
                  </a:lnTo>
                  <a:lnTo>
                    <a:pt x="5547" y="1337"/>
                  </a:lnTo>
                  <a:lnTo>
                    <a:pt x="5320" y="1464"/>
                  </a:lnTo>
                  <a:lnTo>
                    <a:pt x="5092" y="1591"/>
                  </a:lnTo>
                  <a:lnTo>
                    <a:pt x="4874" y="1737"/>
                  </a:lnTo>
                  <a:lnTo>
                    <a:pt x="4656" y="1882"/>
                  </a:lnTo>
                  <a:lnTo>
                    <a:pt x="4447" y="2028"/>
                  </a:lnTo>
                  <a:lnTo>
                    <a:pt x="4238" y="2182"/>
                  </a:lnTo>
                  <a:lnTo>
                    <a:pt x="4029" y="2346"/>
                  </a:lnTo>
                  <a:lnTo>
                    <a:pt x="3829" y="2510"/>
                  </a:lnTo>
                  <a:lnTo>
                    <a:pt x="3629" y="2682"/>
                  </a:lnTo>
                  <a:lnTo>
                    <a:pt x="3438" y="2855"/>
                  </a:lnTo>
                  <a:lnTo>
                    <a:pt x="3247" y="3037"/>
                  </a:lnTo>
                  <a:lnTo>
                    <a:pt x="3056" y="3228"/>
                  </a:lnTo>
                  <a:lnTo>
                    <a:pt x="2883" y="3419"/>
                  </a:lnTo>
                  <a:lnTo>
                    <a:pt x="2701" y="3610"/>
                  </a:lnTo>
                  <a:lnTo>
                    <a:pt x="2528" y="3810"/>
                  </a:lnTo>
                  <a:lnTo>
                    <a:pt x="2356" y="4019"/>
                  </a:lnTo>
                  <a:lnTo>
                    <a:pt x="2192" y="4228"/>
                  </a:lnTo>
                  <a:lnTo>
                    <a:pt x="2037" y="4446"/>
                  </a:lnTo>
                  <a:lnTo>
                    <a:pt x="1883" y="4664"/>
                  </a:lnTo>
                  <a:lnTo>
                    <a:pt x="1737" y="4883"/>
                  </a:lnTo>
                  <a:lnTo>
                    <a:pt x="1592" y="5110"/>
                  </a:lnTo>
                  <a:lnTo>
                    <a:pt x="1456" y="5337"/>
                  </a:lnTo>
                  <a:lnTo>
                    <a:pt x="1319" y="5574"/>
                  </a:lnTo>
                  <a:lnTo>
                    <a:pt x="1201" y="5801"/>
                  </a:lnTo>
                  <a:lnTo>
                    <a:pt x="1083" y="6037"/>
                  </a:lnTo>
                  <a:lnTo>
                    <a:pt x="965" y="6283"/>
                  </a:lnTo>
                  <a:lnTo>
                    <a:pt x="855" y="6519"/>
                  </a:lnTo>
                  <a:lnTo>
                    <a:pt x="755" y="6765"/>
                  </a:lnTo>
                  <a:lnTo>
                    <a:pt x="664" y="7010"/>
                  </a:lnTo>
                  <a:lnTo>
                    <a:pt x="574" y="7256"/>
                  </a:lnTo>
                  <a:lnTo>
                    <a:pt x="492" y="7501"/>
                  </a:lnTo>
                  <a:lnTo>
                    <a:pt x="419" y="7747"/>
                  </a:lnTo>
                  <a:lnTo>
                    <a:pt x="346" y="8001"/>
                  </a:lnTo>
                  <a:lnTo>
                    <a:pt x="283" y="8256"/>
                  </a:lnTo>
                  <a:lnTo>
                    <a:pt x="228" y="8510"/>
                  </a:lnTo>
                  <a:lnTo>
                    <a:pt x="173" y="8765"/>
                  </a:lnTo>
                  <a:lnTo>
                    <a:pt x="137" y="9020"/>
                  </a:lnTo>
                  <a:lnTo>
                    <a:pt x="92" y="9283"/>
                  </a:lnTo>
                  <a:lnTo>
                    <a:pt x="64" y="9538"/>
                  </a:lnTo>
                  <a:lnTo>
                    <a:pt x="37" y="9802"/>
                  </a:lnTo>
                  <a:lnTo>
                    <a:pt x="19" y="10065"/>
                  </a:lnTo>
                  <a:lnTo>
                    <a:pt x="10" y="10320"/>
                  </a:lnTo>
                  <a:lnTo>
                    <a:pt x="1" y="10584"/>
                  </a:lnTo>
                  <a:lnTo>
                    <a:pt x="1" y="10847"/>
                  </a:lnTo>
                  <a:lnTo>
                    <a:pt x="10" y="11111"/>
                  </a:lnTo>
                  <a:lnTo>
                    <a:pt x="19" y="11375"/>
                  </a:lnTo>
                  <a:lnTo>
                    <a:pt x="37" y="11638"/>
                  </a:lnTo>
                  <a:lnTo>
                    <a:pt x="64" y="11902"/>
                  </a:lnTo>
                  <a:lnTo>
                    <a:pt x="101" y="12166"/>
                  </a:lnTo>
                  <a:lnTo>
                    <a:pt x="137" y="12429"/>
                  </a:lnTo>
                  <a:lnTo>
                    <a:pt x="183" y="12702"/>
                  </a:lnTo>
                  <a:lnTo>
                    <a:pt x="228" y="12948"/>
                  </a:lnTo>
                  <a:lnTo>
                    <a:pt x="283" y="13184"/>
                  </a:lnTo>
                  <a:lnTo>
                    <a:pt x="346" y="13429"/>
                  </a:lnTo>
                  <a:lnTo>
                    <a:pt x="410" y="13666"/>
                  </a:lnTo>
                  <a:lnTo>
                    <a:pt x="483" y="13911"/>
                  </a:lnTo>
                  <a:lnTo>
                    <a:pt x="555" y="14139"/>
                  </a:lnTo>
                  <a:lnTo>
                    <a:pt x="637" y="14375"/>
                  </a:lnTo>
                  <a:lnTo>
                    <a:pt x="719" y="14611"/>
                  </a:lnTo>
                  <a:lnTo>
                    <a:pt x="810" y="14839"/>
                  </a:lnTo>
                  <a:lnTo>
                    <a:pt x="910" y="15066"/>
                  </a:lnTo>
                  <a:lnTo>
                    <a:pt x="1010" y="15293"/>
                  </a:lnTo>
                  <a:lnTo>
                    <a:pt x="1119" y="15512"/>
                  </a:lnTo>
                  <a:lnTo>
                    <a:pt x="1237" y="15730"/>
                  </a:lnTo>
                  <a:lnTo>
                    <a:pt x="1355" y="15948"/>
                  </a:lnTo>
                  <a:lnTo>
                    <a:pt x="1474" y="16166"/>
                  </a:lnTo>
                  <a:lnTo>
                    <a:pt x="1601" y="16375"/>
                  </a:lnTo>
                  <a:lnTo>
                    <a:pt x="1537" y="16957"/>
                  </a:lnTo>
                  <a:lnTo>
                    <a:pt x="1492" y="17248"/>
                  </a:lnTo>
                  <a:lnTo>
                    <a:pt x="1446" y="17539"/>
                  </a:lnTo>
                  <a:lnTo>
                    <a:pt x="1383" y="17821"/>
                  </a:lnTo>
                  <a:lnTo>
                    <a:pt x="1319" y="18112"/>
                  </a:lnTo>
                  <a:lnTo>
                    <a:pt x="1246" y="18403"/>
                  </a:lnTo>
                  <a:lnTo>
                    <a:pt x="1165" y="18694"/>
                  </a:lnTo>
                  <a:lnTo>
                    <a:pt x="1074" y="18985"/>
                  </a:lnTo>
                  <a:lnTo>
                    <a:pt x="965" y="19285"/>
                  </a:lnTo>
                  <a:lnTo>
                    <a:pt x="846" y="19585"/>
                  </a:lnTo>
                  <a:lnTo>
                    <a:pt x="719" y="19894"/>
                  </a:lnTo>
                  <a:lnTo>
                    <a:pt x="574" y="20203"/>
                  </a:lnTo>
                  <a:lnTo>
                    <a:pt x="419" y="20521"/>
                  </a:lnTo>
                  <a:lnTo>
                    <a:pt x="246" y="20849"/>
                  </a:lnTo>
                  <a:lnTo>
                    <a:pt x="55" y="21185"/>
                  </a:lnTo>
                  <a:lnTo>
                    <a:pt x="37" y="21231"/>
                  </a:lnTo>
                  <a:lnTo>
                    <a:pt x="19" y="21276"/>
                  </a:lnTo>
                  <a:lnTo>
                    <a:pt x="1" y="21331"/>
                  </a:lnTo>
                  <a:lnTo>
                    <a:pt x="1" y="21376"/>
                  </a:lnTo>
                  <a:lnTo>
                    <a:pt x="1" y="21431"/>
                  </a:lnTo>
                  <a:lnTo>
                    <a:pt x="10" y="21485"/>
                  </a:lnTo>
                  <a:lnTo>
                    <a:pt x="19" y="21531"/>
                  </a:lnTo>
                  <a:lnTo>
                    <a:pt x="37" y="21585"/>
                  </a:lnTo>
                  <a:lnTo>
                    <a:pt x="64" y="21631"/>
                  </a:lnTo>
                  <a:lnTo>
                    <a:pt x="92" y="21667"/>
                  </a:lnTo>
                  <a:lnTo>
                    <a:pt x="128" y="21703"/>
                  </a:lnTo>
                  <a:lnTo>
                    <a:pt x="164" y="21740"/>
                  </a:lnTo>
                  <a:lnTo>
                    <a:pt x="210" y="21767"/>
                  </a:lnTo>
                  <a:lnTo>
                    <a:pt x="255" y="21794"/>
                  </a:lnTo>
                  <a:lnTo>
                    <a:pt x="301" y="21812"/>
                  </a:lnTo>
                  <a:lnTo>
                    <a:pt x="355" y="21822"/>
                  </a:lnTo>
                  <a:lnTo>
                    <a:pt x="728" y="21876"/>
                  </a:lnTo>
                  <a:lnTo>
                    <a:pt x="1119" y="21922"/>
                  </a:lnTo>
                  <a:lnTo>
                    <a:pt x="1519" y="21949"/>
                  </a:lnTo>
                  <a:lnTo>
                    <a:pt x="1928" y="21958"/>
                  </a:lnTo>
                  <a:lnTo>
                    <a:pt x="2256" y="21949"/>
                  </a:lnTo>
                  <a:lnTo>
                    <a:pt x="2592" y="21931"/>
                  </a:lnTo>
                  <a:lnTo>
                    <a:pt x="2919" y="21912"/>
                  </a:lnTo>
                  <a:lnTo>
                    <a:pt x="3256" y="21876"/>
                  </a:lnTo>
                  <a:lnTo>
                    <a:pt x="3592" y="21840"/>
                  </a:lnTo>
                  <a:lnTo>
                    <a:pt x="3929" y="21785"/>
                  </a:lnTo>
                  <a:lnTo>
                    <a:pt x="4265" y="21731"/>
                  </a:lnTo>
                  <a:lnTo>
                    <a:pt x="4592" y="21658"/>
                  </a:lnTo>
                  <a:lnTo>
                    <a:pt x="4929" y="21585"/>
                  </a:lnTo>
                  <a:lnTo>
                    <a:pt x="5256" y="21494"/>
                  </a:lnTo>
                  <a:lnTo>
                    <a:pt x="5574" y="21403"/>
                  </a:lnTo>
                  <a:lnTo>
                    <a:pt x="5893" y="21303"/>
                  </a:lnTo>
                  <a:lnTo>
                    <a:pt x="6202" y="21194"/>
                  </a:lnTo>
                  <a:lnTo>
                    <a:pt x="6511" y="21085"/>
                  </a:lnTo>
                  <a:lnTo>
                    <a:pt x="6802" y="20958"/>
                  </a:lnTo>
                  <a:lnTo>
                    <a:pt x="7093" y="20831"/>
                  </a:lnTo>
                  <a:lnTo>
                    <a:pt x="7429" y="20940"/>
                  </a:lnTo>
                  <a:lnTo>
                    <a:pt x="7766" y="21049"/>
                  </a:lnTo>
                  <a:lnTo>
                    <a:pt x="8111" y="21140"/>
                  </a:lnTo>
                  <a:lnTo>
                    <a:pt x="8457" y="21221"/>
                  </a:lnTo>
                  <a:lnTo>
                    <a:pt x="8802" y="21294"/>
                  </a:lnTo>
                  <a:lnTo>
                    <a:pt x="9157" y="21349"/>
                  </a:lnTo>
                  <a:lnTo>
                    <a:pt x="9502" y="21394"/>
                  </a:lnTo>
                  <a:lnTo>
                    <a:pt x="9857" y="21431"/>
                  </a:lnTo>
                  <a:lnTo>
                    <a:pt x="10211" y="21449"/>
                  </a:lnTo>
                  <a:lnTo>
                    <a:pt x="10566" y="21458"/>
                  </a:lnTo>
                  <a:lnTo>
                    <a:pt x="10921" y="21458"/>
                  </a:lnTo>
                  <a:lnTo>
                    <a:pt x="11275" y="21449"/>
                  </a:lnTo>
                  <a:lnTo>
                    <a:pt x="11630" y="21422"/>
                  </a:lnTo>
                  <a:lnTo>
                    <a:pt x="11984" y="21385"/>
                  </a:lnTo>
                  <a:lnTo>
                    <a:pt x="12339" y="21340"/>
                  </a:lnTo>
                  <a:lnTo>
                    <a:pt x="12694" y="21285"/>
                  </a:lnTo>
                  <a:lnTo>
                    <a:pt x="12957" y="21231"/>
                  </a:lnTo>
                  <a:lnTo>
                    <a:pt x="13221" y="21167"/>
                  </a:lnTo>
                  <a:lnTo>
                    <a:pt x="13475" y="21103"/>
                  </a:lnTo>
                  <a:lnTo>
                    <a:pt x="13730" y="21040"/>
                  </a:lnTo>
                  <a:lnTo>
                    <a:pt x="13985" y="20958"/>
                  </a:lnTo>
                  <a:lnTo>
                    <a:pt x="14239" y="20876"/>
                  </a:lnTo>
                  <a:lnTo>
                    <a:pt x="14485" y="20785"/>
                  </a:lnTo>
                  <a:lnTo>
                    <a:pt x="14730" y="20694"/>
                  </a:lnTo>
                  <a:lnTo>
                    <a:pt x="14976" y="20594"/>
                  </a:lnTo>
                  <a:lnTo>
                    <a:pt x="15212" y="20485"/>
                  </a:lnTo>
                  <a:lnTo>
                    <a:pt x="15449" y="20376"/>
                  </a:lnTo>
                  <a:lnTo>
                    <a:pt x="15685" y="20258"/>
                  </a:lnTo>
                  <a:lnTo>
                    <a:pt x="15912" y="20130"/>
                  </a:lnTo>
                  <a:lnTo>
                    <a:pt x="16140" y="20003"/>
                  </a:lnTo>
                  <a:lnTo>
                    <a:pt x="16367" y="19867"/>
                  </a:lnTo>
                  <a:lnTo>
                    <a:pt x="16585" y="19730"/>
                  </a:lnTo>
                  <a:lnTo>
                    <a:pt x="16803" y="19585"/>
                  </a:lnTo>
                  <a:lnTo>
                    <a:pt x="17012" y="19439"/>
                  </a:lnTo>
                  <a:lnTo>
                    <a:pt x="17222" y="19285"/>
                  </a:lnTo>
                  <a:lnTo>
                    <a:pt x="17431" y="19121"/>
                  </a:lnTo>
                  <a:lnTo>
                    <a:pt x="17631" y="18958"/>
                  </a:lnTo>
                  <a:lnTo>
                    <a:pt x="17831" y="18785"/>
                  </a:lnTo>
                  <a:lnTo>
                    <a:pt x="18022" y="18603"/>
                  </a:lnTo>
                  <a:lnTo>
                    <a:pt x="18213" y="18430"/>
                  </a:lnTo>
                  <a:lnTo>
                    <a:pt x="18404" y="18239"/>
                  </a:lnTo>
                  <a:lnTo>
                    <a:pt x="18585" y="18048"/>
                  </a:lnTo>
                  <a:lnTo>
                    <a:pt x="18758" y="17857"/>
                  </a:lnTo>
                  <a:lnTo>
                    <a:pt x="18931" y="17648"/>
                  </a:lnTo>
                  <a:lnTo>
                    <a:pt x="19104" y="17448"/>
                  </a:lnTo>
                  <a:lnTo>
                    <a:pt x="19267" y="17239"/>
                  </a:lnTo>
                  <a:lnTo>
                    <a:pt x="19422" y="17021"/>
                  </a:lnTo>
                  <a:lnTo>
                    <a:pt x="19576" y="16803"/>
                  </a:lnTo>
                  <a:lnTo>
                    <a:pt x="19731" y="16575"/>
                  </a:lnTo>
                  <a:lnTo>
                    <a:pt x="19867" y="16357"/>
                  </a:lnTo>
                  <a:lnTo>
                    <a:pt x="20004" y="16130"/>
                  </a:lnTo>
                  <a:lnTo>
                    <a:pt x="20140" y="15893"/>
                  </a:lnTo>
                  <a:lnTo>
                    <a:pt x="20258" y="15657"/>
                  </a:lnTo>
                  <a:lnTo>
                    <a:pt x="20386" y="15421"/>
                  </a:lnTo>
                  <a:lnTo>
                    <a:pt x="20495" y="15184"/>
                  </a:lnTo>
                  <a:lnTo>
                    <a:pt x="20604" y="14948"/>
                  </a:lnTo>
                  <a:lnTo>
                    <a:pt x="20704" y="14702"/>
                  </a:lnTo>
                  <a:lnTo>
                    <a:pt x="20795" y="14457"/>
                  </a:lnTo>
                  <a:lnTo>
                    <a:pt x="20886" y="14211"/>
                  </a:lnTo>
                  <a:lnTo>
                    <a:pt x="20968" y="13966"/>
                  </a:lnTo>
                  <a:lnTo>
                    <a:pt x="21040" y="13711"/>
                  </a:lnTo>
                  <a:lnTo>
                    <a:pt x="21113" y="13466"/>
                  </a:lnTo>
                  <a:lnTo>
                    <a:pt x="21177" y="13211"/>
                  </a:lnTo>
                  <a:lnTo>
                    <a:pt x="21231" y="12957"/>
                  </a:lnTo>
                  <a:lnTo>
                    <a:pt x="21286" y="12702"/>
                  </a:lnTo>
                  <a:lnTo>
                    <a:pt x="21331" y="12447"/>
                  </a:lnTo>
                  <a:lnTo>
                    <a:pt x="21368" y="12184"/>
                  </a:lnTo>
                  <a:lnTo>
                    <a:pt x="21395" y="11929"/>
                  </a:lnTo>
                  <a:lnTo>
                    <a:pt x="21422" y="11665"/>
                  </a:lnTo>
                  <a:lnTo>
                    <a:pt x="21440" y="11402"/>
                  </a:lnTo>
                  <a:lnTo>
                    <a:pt x="21459" y="11138"/>
                  </a:lnTo>
                  <a:lnTo>
                    <a:pt x="21459" y="10884"/>
                  </a:lnTo>
                  <a:lnTo>
                    <a:pt x="21459" y="10620"/>
                  </a:lnTo>
                  <a:lnTo>
                    <a:pt x="21459" y="10356"/>
                  </a:lnTo>
                  <a:lnTo>
                    <a:pt x="21440" y="10093"/>
                  </a:lnTo>
                  <a:lnTo>
                    <a:pt x="21422" y="9829"/>
                  </a:lnTo>
                  <a:lnTo>
                    <a:pt x="21395" y="9565"/>
                  </a:lnTo>
                  <a:lnTo>
                    <a:pt x="21358" y="9292"/>
                  </a:lnTo>
                  <a:lnTo>
                    <a:pt x="21322" y="9029"/>
                  </a:lnTo>
                  <a:lnTo>
                    <a:pt x="21277" y="8765"/>
                  </a:lnTo>
                  <a:lnTo>
                    <a:pt x="21222" y="8501"/>
                  </a:lnTo>
                  <a:lnTo>
                    <a:pt x="21168" y="8247"/>
                  </a:lnTo>
                  <a:lnTo>
                    <a:pt x="21104" y="7983"/>
                  </a:lnTo>
                  <a:lnTo>
                    <a:pt x="21031" y="7729"/>
                  </a:lnTo>
                  <a:lnTo>
                    <a:pt x="20958" y="7474"/>
                  </a:lnTo>
                  <a:lnTo>
                    <a:pt x="20877" y="7228"/>
                  </a:lnTo>
                  <a:lnTo>
                    <a:pt x="20786" y="6974"/>
                  </a:lnTo>
                  <a:lnTo>
                    <a:pt x="20686" y="6728"/>
                  </a:lnTo>
                  <a:lnTo>
                    <a:pt x="20586" y="6492"/>
                  </a:lnTo>
                  <a:lnTo>
                    <a:pt x="20486" y="6246"/>
                  </a:lnTo>
                  <a:lnTo>
                    <a:pt x="20367" y="6010"/>
                  </a:lnTo>
                  <a:lnTo>
                    <a:pt x="20249" y="5783"/>
                  </a:lnTo>
                  <a:lnTo>
                    <a:pt x="20131" y="5546"/>
                  </a:lnTo>
                  <a:lnTo>
                    <a:pt x="20004" y="5319"/>
                  </a:lnTo>
                  <a:lnTo>
                    <a:pt x="19867" y="5101"/>
                  </a:lnTo>
                  <a:lnTo>
                    <a:pt x="19731" y="4883"/>
                  </a:lnTo>
                  <a:lnTo>
                    <a:pt x="19586" y="4664"/>
                  </a:lnTo>
                  <a:lnTo>
                    <a:pt x="19431" y="4446"/>
                  </a:lnTo>
                  <a:lnTo>
                    <a:pt x="19276" y="4237"/>
                  </a:lnTo>
                  <a:lnTo>
                    <a:pt x="19113" y="4037"/>
                  </a:lnTo>
                  <a:lnTo>
                    <a:pt x="18949" y="3828"/>
                  </a:lnTo>
                  <a:lnTo>
                    <a:pt x="18776" y="3637"/>
                  </a:lnTo>
                  <a:lnTo>
                    <a:pt x="18604" y="3437"/>
                  </a:lnTo>
                  <a:lnTo>
                    <a:pt x="18422" y="3246"/>
                  </a:lnTo>
                  <a:lnTo>
                    <a:pt x="18240" y="3064"/>
                  </a:lnTo>
                  <a:lnTo>
                    <a:pt x="18049" y="2882"/>
                  </a:lnTo>
                  <a:lnTo>
                    <a:pt x="17849" y="2700"/>
                  </a:lnTo>
                  <a:lnTo>
                    <a:pt x="17649" y="2528"/>
                  </a:lnTo>
                  <a:lnTo>
                    <a:pt x="17440" y="2364"/>
                  </a:lnTo>
                  <a:lnTo>
                    <a:pt x="17231" y="2200"/>
                  </a:lnTo>
                  <a:lnTo>
                    <a:pt x="17021" y="2037"/>
                  </a:lnTo>
                  <a:lnTo>
                    <a:pt x="16803" y="1882"/>
                  </a:lnTo>
                  <a:lnTo>
                    <a:pt x="16576" y="1737"/>
                  </a:lnTo>
                  <a:lnTo>
                    <a:pt x="16349" y="1591"/>
                  </a:lnTo>
                  <a:lnTo>
                    <a:pt x="16121" y="1455"/>
                  </a:lnTo>
                  <a:lnTo>
                    <a:pt x="15894" y="1328"/>
                  </a:lnTo>
                  <a:lnTo>
                    <a:pt x="15658" y="1200"/>
                  </a:lnTo>
                  <a:lnTo>
                    <a:pt x="15421" y="1082"/>
                  </a:lnTo>
                  <a:lnTo>
                    <a:pt x="15185" y="973"/>
                  </a:lnTo>
                  <a:lnTo>
                    <a:pt x="14939" y="864"/>
                  </a:lnTo>
                  <a:lnTo>
                    <a:pt x="14703" y="764"/>
                  </a:lnTo>
                  <a:lnTo>
                    <a:pt x="14457" y="664"/>
                  </a:lnTo>
                  <a:lnTo>
                    <a:pt x="14212" y="582"/>
                  </a:lnTo>
                  <a:lnTo>
                    <a:pt x="13957" y="500"/>
                  </a:lnTo>
                  <a:lnTo>
                    <a:pt x="13712" y="418"/>
                  </a:lnTo>
                  <a:lnTo>
                    <a:pt x="13457" y="355"/>
                  </a:lnTo>
                  <a:lnTo>
                    <a:pt x="13212" y="291"/>
                  </a:lnTo>
                  <a:lnTo>
                    <a:pt x="12957" y="227"/>
                  </a:lnTo>
                  <a:lnTo>
                    <a:pt x="12694" y="182"/>
                  </a:lnTo>
                  <a:lnTo>
                    <a:pt x="12439" y="136"/>
                  </a:lnTo>
                  <a:lnTo>
                    <a:pt x="12184" y="100"/>
                  </a:lnTo>
                  <a:lnTo>
                    <a:pt x="11921" y="64"/>
                  </a:lnTo>
                  <a:lnTo>
                    <a:pt x="11666" y="36"/>
                  </a:lnTo>
                  <a:lnTo>
                    <a:pt x="11402" y="18"/>
                  </a:lnTo>
                  <a:lnTo>
                    <a:pt x="11139" y="9"/>
                  </a:lnTo>
                  <a:lnTo>
                    <a:pt x="108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1737750" y="1934050"/>
              <a:ext cx="273250" cy="273250"/>
            </a:xfrm>
            <a:custGeom>
              <a:rect b="b" l="l" r="r" t="t"/>
              <a:pathLst>
                <a:path extrusionOk="0" h="10930" w="10930">
                  <a:moveTo>
                    <a:pt x="9975" y="964"/>
                  </a:moveTo>
                  <a:lnTo>
                    <a:pt x="6510" y="9920"/>
                  </a:lnTo>
                  <a:lnTo>
                    <a:pt x="6474" y="9993"/>
                  </a:lnTo>
                  <a:lnTo>
                    <a:pt x="6429" y="10038"/>
                  </a:lnTo>
                  <a:lnTo>
                    <a:pt x="6383" y="10066"/>
                  </a:lnTo>
                  <a:lnTo>
                    <a:pt x="6347" y="10075"/>
                  </a:lnTo>
                  <a:lnTo>
                    <a:pt x="6319" y="10075"/>
                  </a:lnTo>
                  <a:lnTo>
                    <a:pt x="6301" y="10066"/>
                  </a:lnTo>
                  <a:lnTo>
                    <a:pt x="6256" y="10038"/>
                  </a:lnTo>
                  <a:lnTo>
                    <a:pt x="6229" y="10002"/>
                  </a:lnTo>
                  <a:lnTo>
                    <a:pt x="6210" y="9966"/>
                  </a:lnTo>
                  <a:lnTo>
                    <a:pt x="5010" y="7574"/>
                  </a:lnTo>
                  <a:lnTo>
                    <a:pt x="6256" y="5265"/>
                  </a:lnTo>
                  <a:lnTo>
                    <a:pt x="6283" y="5201"/>
                  </a:lnTo>
                  <a:lnTo>
                    <a:pt x="6292" y="5129"/>
                  </a:lnTo>
                  <a:lnTo>
                    <a:pt x="6301" y="5065"/>
                  </a:lnTo>
                  <a:lnTo>
                    <a:pt x="6301" y="5001"/>
                  </a:lnTo>
                  <a:lnTo>
                    <a:pt x="6283" y="4929"/>
                  </a:lnTo>
                  <a:lnTo>
                    <a:pt x="6256" y="4865"/>
                  </a:lnTo>
                  <a:lnTo>
                    <a:pt x="6219" y="4810"/>
                  </a:lnTo>
                  <a:lnTo>
                    <a:pt x="6174" y="4756"/>
                  </a:lnTo>
                  <a:lnTo>
                    <a:pt x="6119" y="4710"/>
                  </a:lnTo>
                  <a:lnTo>
                    <a:pt x="6065" y="4674"/>
                  </a:lnTo>
                  <a:lnTo>
                    <a:pt x="6001" y="4647"/>
                  </a:lnTo>
                  <a:lnTo>
                    <a:pt x="5938" y="4638"/>
                  </a:lnTo>
                  <a:lnTo>
                    <a:pt x="5865" y="4629"/>
                  </a:lnTo>
                  <a:lnTo>
                    <a:pt x="5801" y="4638"/>
                  </a:lnTo>
                  <a:lnTo>
                    <a:pt x="5738" y="4656"/>
                  </a:lnTo>
                  <a:lnTo>
                    <a:pt x="5674" y="4683"/>
                  </a:lnTo>
                  <a:lnTo>
                    <a:pt x="3355" y="5929"/>
                  </a:lnTo>
                  <a:lnTo>
                    <a:pt x="973" y="4729"/>
                  </a:lnTo>
                  <a:lnTo>
                    <a:pt x="937" y="4710"/>
                  </a:lnTo>
                  <a:lnTo>
                    <a:pt x="900" y="4674"/>
                  </a:lnTo>
                  <a:lnTo>
                    <a:pt x="873" y="4638"/>
                  </a:lnTo>
                  <a:lnTo>
                    <a:pt x="864" y="4610"/>
                  </a:lnTo>
                  <a:lnTo>
                    <a:pt x="855" y="4592"/>
                  </a:lnTo>
                  <a:lnTo>
                    <a:pt x="864" y="4547"/>
                  </a:lnTo>
                  <a:lnTo>
                    <a:pt x="891" y="4510"/>
                  </a:lnTo>
                  <a:lnTo>
                    <a:pt x="946" y="4465"/>
                  </a:lnTo>
                  <a:lnTo>
                    <a:pt x="1010" y="4429"/>
                  </a:lnTo>
                  <a:lnTo>
                    <a:pt x="9975" y="964"/>
                  </a:lnTo>
                  <a:close/>
                  <a:moveTo>
                    <a:pt x="10156" y="1"/>
                  </a:moveTo>
                  <a:lnTo>
                    <a:pt x="10047" y="19"/>
                  </a:lnTo>
                  <a:lnTo>
                    <a:pt x="9947" y="55"/>
                  </a:lnTo>
                  <a:lnTo>
                    <a:pt x="700" y="3628"/>
                  </a:lnTo>
                  <a:lnTo>
                    <a:pt x="555" y="3701"/>
                  </a:lnTo>
                  <a:lnTo>
                    <a:pt x="419" y="3783"/>
                  </a:lnTo>
                  <a:lnTo>
                    <a:pt x="309" y="3883"/>
                  </a:lnTo>
                  <a:lnTo>
                    <a:pt x="209" y="3992"/>
                  </a:lnTo>
                  <a:lnTo>
                    <a:pt x="164" y="4056"/>
                  </a:lnTo>
                  <a:lnTo>
                    <a:pt x="128" y="4119"/>
                  </a:lnTo>
                  <a:lnTo>
                    <a:pt x="91" y="4183"/>
                  </a:lnTo>
                  <a:lnTo>
                    <a:pt x="64" y="4256"/>
                  </a:lnTo>
                  <a:lnTo>
                    <a:pt x="37" y="4329"/>
                  </a:lnTo>
                  <a:lnTo>
                    <a:pt x="18" y="4401"/>
                  </a:lnTo>
                  <a:lnTo>
                    <a:pt x="9" y="4474"/>
                  </a:lnTo>
                  <a:lnTo>
                    <a:pt x="0" y="4547"/>
                  </a:lnTo>
                  <a:lnTo>
                    <a:pt x="0" y="4619"/>
                  </a:lnTo>
                  <a:lnTo>
                    <a:pt x="9" y="4692"/>
                  </a:lnTo>
                  <a:lnTo>
                    <a:pt x="18" y="4765"/>
                  </a:lnTo>
                  <a:lnTo>
                    <a:pt x="37" y="4838"/>
                  </a:lnTo>
                  <a:lnTo>
                    <a:pt x="82" y="4965"/>
                  </a:lnTo>
                  <a:lnTo>
                    <a:pt x="146" y="5092"/>
                  </a:lnTo>
                  <a:lnTo>
                    <a:pt x="228" y="5210"/>
                  </a:lnTo>
                  <a:lnTo>
                    <a:pt x="337" y="5320"/>
                  </a:lnTo>
                  <a:lnTo>
                    <a:pt x="455" y="5410"/>
                  </a:lnTo>
                  <a:lnTo>
                    <a:pt x="591" y="5492"/>
                  </a:lnTo>
                  <a:lnTo>
                    <a:pt x="3174" y="6793"/>
                  </a:lnTo>
                  <a:lnTo>
                    <a:pt x="3219" y="6820"/>
                  </a:lnTo>
                  <a:lnTo>
                    <a:pt x="3274" y="6829"/>
                  </a:lnTo>
                  <a:lnTo>
                    <a:pt x="3319" y="6838"/>
                  </a:lnTo>
                  <a:lnTo>
                    <a:pt x="3419" y="6838"/>
                  </a:lnTo>
                  <a:lnTo>
                    <a:pt x="3474" y="6829"/>
                  </a:lnTo>
                  <a:lnTo>
                    <a:pt x="3519" y="6811"/>
                  </a:lnTo>
                  <a:lnTo>
                    <a:pt x="3564" y="6793"/>
                  </a:lnTo>
                  <a:lnTo>
                    <a:pt x="4819" y="6120"/>
                  </a:lnTo>
                  <a:lnTo>
                    <a:pt x="4146" y="7365"/>
                  </a:lnTo>
                  <a:lnTo>
                    <a:pt x="4128" y="7411"/>
                  </a:lnTo>
                  <a:lnTo>
                    <a:pt x="4110" y="7465"/>
                  </a:lnTo>
                  <a:lnTo>
                    <a:pt x="4101" y="7511"/>
                  </a:lnTo>
                  <a:lnTo>
                    <a:pt x="4092" y="7565"/>
                  </a:lnTo>
                  <a:lnTo>
                    <a:pt x="4101" y="7611"/>
                  </a:lnTo>
                  <a:lnTo>
                    <a:pt x="4101" y="7665"/>
                  </a:lnTo>
                  <a:lnTo>
                    <a:pt x="4119" y="7711"/>
                  </a:lnTo>
                  <a:lnTo>
                    <a:pt x="4137" y="7765"/>
                  </a:lnTo>
                  <a:lnTo>
                    <a:pt x="5437" y="10348"/>
                  </a:lnTo>
                  <a:lnTo>
                    <a:pt x="5519" y="10475"/>
                  </a:lnTo>
                  <a:lnTo>
                    <a:pt x="5610" y="10593"/>
                  </a:lnTo>
                  <a:lnTo>
                    <a:pt x="5710" y="10693"/>
                  </a:lnTo>
                  <a:lnTo>
                    <a:pt x="5819" y="10775"/>
                  </a:lnTo>
                  <a:lnTo>
                    <a:pt x="5938" y="10848"/>
                  </a:lnTo>
                  <a:lnTo>
                    <a:pt x="6065" y="10893"/>
                  </a:lnTo>
                  <a:lnTo>
                    <a:pt x="6201" y="10920"/>
                  </a:lnTo>
                  <a:lnTo>
                    <a:pt x="6338" y="10930"/>
                  </a:lnTo>
                  <a:lnTo>
                    <a:pt x="6465" y="10930"/>
                  </a:lnTo>
                  <a:lnTo>
                    <a:pt x="6538" y="10911"/>
                  </a:lnTo>
                  <a:lnTo>
                    <a:pt x="6610" y="10893"/>
                  </a:lnTo>
                  <a:lnTo>
                    <a:pt x="6683" y="10875"/>
                  </a:lnTo>
                  <a:lnTo>
                    <a:pt x="6747" y="10848"/>
                  </a:lnTo>
                  <a:lnTo>
                    <a:pt x="6820" y="10811"/>
                  </a:lnTo>
                  <a:lnTo>
                    <a:pt x="6883" y="10775"/>
                  </a:lnTo>
                  <a:lnTo>
                    <a:pt x="6938" y="10729"/>
                  </a:lnTo>
                  <a:lnTo>
                    <a:pt x="7056" y="10629"/>
                  </a:lnTo>
                  <a:lnTo>
                    <a:pt x="7156" y="10511"/>
                  </a:lnTo>
                  <a:lnTo>
                    <a:pt x="7238" y="10384"/>
                  </a:lnTo>
                  <a:lnTo>
                    <a:pt x="7301" y="10229"/>
                  </a:lnTo>
                  <a:lnTo>
                    <a:pt x="10884" y="992"/>
                  </a:lnTo>
                  <a:lnTo>
                    <a:pt x="10911" y="883"/>
                  </a:lnTo>
                  <a:lnTo>
                    <a:pt x="10929" y="783"/>
                  </a:lnTo>
                  <a:lnTo>
                    <a:pt x="10929" y="673"/>
                  </a:lnTo>
                  <a:lnTo>
                    <a:pt x="10920" y="573"/>
                  </a:lnTo>
                  <a:lnTo>
                    <a:pt x="10893" y="473"/>
                  </a:lnTo>
                  <a:lnTo>
                    <a:pt x="10847" y="373"/>
                  </a:lnTo>
                  <a:lnTo>
                    <a:pt x="10793" y="292"/>
                  </a:lnTo>
                  <a:lnTo>
                    <a:pt x="10729" y="210"/>
                  </a:lnTo>
                  <a:lnTo>
                    <a:pt x="10647" y="137"/>
                  </a:lnTo>
                  <a:lnTo>
                    <a:pt x="10556" y="82"/>
                  </a:lnTo>
                  <a:lnTo>
                    <a:pt x="10466" y="46"/>
                  </a:lnTo>
                  <a:lnTo>
                    <a:pt x="10365" y="19"/>
                  </a:lnTo>
                  <a:lnTo>
                    <a:pt x="102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1681600" y="1828800"/>
              <a:ext cx="434400" cy="434200"/>
            </a:xfrm>
            <a:custGeom>
              <a:rect b="b" l="l" r="r" t="t"/>
              <a:pathLst>
                <a:path extrusionOk="0" h="17368" w="17376">
                  <a:moveTo>
                    <a:pt x="8575" y="1"/>
                  </a:moveTo>
                  <a:lnTo>
                    <a:pt x="8211" y="19"/>
                  </a:lnTo>
                  <a:lnTo>
                    <a:pt x="7856" y="46"/>
                  </a:lnTo>
                  <a:lnTo>
                    <a:pt x="7493" y="83"/>
                  </a:lnTo>
                  <a:lnTo>
                    <a:pt x="7138" y="137"/>
                  </a:lnTo>
                  <a:lnTo>
                    <a:pt x="6792" y="210"/>
                  </a:lnTo>
                  <a:lnTo>
                    <a:pt x="6438" y="292"/>
                  </a:lnTo>
                  <a:lnTo>
                    <a:pt x="6101" y="392"/>
                  </a:lnTo>
                  <a:lnTo>
                    <a:pt x="5756" y="510"/>
                  </a:lnTo>
                  <a:lnTo>
                    <a:pt x="5420" y="637"/>
                  </a:lnTo>
                  <a:lnTo>
                    <a:pt x="5092" y="774"/>
                  </a:lnTo>
                  <a:lnTo>
                    <a:pt x="4765" y="928"/>
                  </a:lnTo>
                  <a:lnTo>
                    <a:pt x="4447" y="1101"/>
                  </a:lnTo>
                  <a:lnTo>
                    <a:pt x="4137" y="1283"/>
                  </a:lnTo>
                  <a:lnTo>
                    <a:pt x="4074" y="1337"/>
                  </a:lnTo>
                  <a:lnTo>
                    <a:pt x="4019" y="1401"/>
                  </a:lnTo>
                  <a:lnTo>
                    <a:pt x="3974" y="1474"/>
                  </a:lnTo>
                  <a:lnTo>
                    <a:pt x="3947" y="1547"/>
                  </a:lnTo>
                  <a:lnTo>
                    <a:pt x="3937" y="1628"/>
                  </a:lnTo>
                  <a:lnTo>
                    <a:pt x="3937" y="1710"/>
                  </a:lnTo>
                  <a:lnTo>
                    <a:pt x="3965" y="1792"/>
                  </a:lnTo>
                  <a:lnTo>
                    <a:pt x="4001" y="1874"/>
                  </a:lnTo>
                  <a:lnTo>
                    <a:pt x="4056" y="1938"/>
                  </a:lnTo>
                  <a:lnTo>
                    <a:pt x="4119" y="1992"/>
                  </a:lnTo>
                  <a:lnTo>
                    <a:pt x="4192" y="2038"/>
                  </a:lnTo>
                  <a:lnTo>
                    <a:pt x="4265" y="2065"/>
                  </a:lnTo>
                  <a:lnTo>
                    <a:pt x="4347" y="2074"/>
                  </a:lnTo>
                  <a:lnTo>
                    <a:pt x="4428" y="2074"/>
                  </a:lnTo>
                  <a:lnTo>
                    <a:pt x="4510" y="2047"/>
                  </a:lnTo>
                  <a:lnTo>
                    <a:pt x="4592" y="2010"/>
                  </a:lnTo>
                  <a:lnTo>
                    <a:pt x="4883" y="1837"/>
                  </a:lnTo>
                  <a:lnTo>
                    <a:pt x="5183" y="1683"/>
                  </a:lnTo>
                  <a:lnTo>
                    <a:pt x="5483" y="1537"/>
                  </a:lnTo>
                  <a:lnTo>
                    <a:pt x="5783" y="1410"/>
                  </a:lnTo>
                  <a:lnTo>
                    <a:pt x="6092" y="1292"/>
                  </a:lnTo>
                  <a:lnTo>
                    <a:pt x="6411" y="1192"/>
                  </a:lnTo>
                  <a:lnTo>
                    <a:pt x="6720" y="1101"/>
                  </a:lnTo>
                  <a:lnTo>
                    <a:pt x="7038" y="1028"/>
                  </a:lnTo>
                  <a:lnTo>
                    <a:pt x="7356" y="965"/>
                  </a:lnTo>
                  <a:lnTo>
                    <a:pt x="7674" y="919"/>
                  </a:lnTo>
                  <a:lnTo>
                    <a:pt x="8002" y="883"/>
                  </a:lnTo>
                  <a:lnTo>
                    <a:pt x="8320" y="856"/>
                  </a:lnTo>
                  <a:lnTo>
                    <a:pt x="8638" y="846"/>
                  </a:lnTo>
                  <a:lnTo>
                    <a:pt x="8965" y="856"/>
                  </a:lnTo>
                  <a:lnTo>
                    <a:pt x="9284" y="874"/>
                  </a:lnTo>
                  <a:lnTo>
                    <a:pt x="9602" y="901"/>
                  </a:lnTo>
                  <a:lnTo>
                    <a:pt x="9920" y="946"/>
                  </a:lnTo>
                  <a:lnTo>
                    <a:pt x="10238" y="1001"/>
                  </a:lnTo>
                  <a:lnTo>
                    <a:pt x="10548" y="1074"/>
                  </a:lnTo>
                  <a:lnTo>
                    <a:pt x="10857" y="1156"/>
                  </a:lnTo>
                  <a:lnTo>
                    <a:pt x="11166" y="1256"/>
                  </a:lnTo>
                  <a:lnTo>
                    <a:pt x="11466" y="1365"/>
                  </a:lnTo>
                  <a:lnTo>
                    <a:pt x="11766" y="1483"/>
                  </a:lnTo>
                  <a:lnTo>
                    <a:pt x="12066" y="1619"/>
                  </a:lnTo>
                  <a:lnTo>
                    <a:pt x="12357" y="1765"/>
                  </a:lnTo>
                  <a:lnTo>
                    <a:pt x="12639" y="1928"/>
                  </a:lnTo>
                  <a:lnTo>
                    <a:pt x="12921" y="2101"/>
                  </a:lnTo>
                  <a:lnTo>
                    <a:pt x="13193" y="2283"/>
                  </a:lnTo>
                  <a:lnTo>
                    <a:pt x="13466" y="2483"/>
                  </a:lnTo>
                  <a:lnTo>
                    <a:pt x="13721" y="2692"/>
                  </a:lnTo>
                  <a:lnTo>
                    <a:pt x="13975" y="2919"/>
                  </a:lnTo>
                  <a:lnTo>
                    <a:pt x="14221" y="3147"/>
                  </a:lnTo>
                  <a:lnTo>
                    <a:pt x="14494" y="3447"/>
                  </a:lnTo>
                  <a:lnTo>
                    <a:pt x="14757" y="3747"/>
                  </a:lnTo>
                  <a:lnTo>
                    <a:pt x="15003" y="4056"/>
                  </a:lnTo>
                  <a:lnTo>
                    <a:pt x="15221" y="4374"/>
                  </a:lnTo>
                  <a:lnTo>
                    <a:pt x="15430" y="4711"/>
                  </a:lnTo>
                  <a:lnTo>
                    <a:pt x="15612" y="5047"/>
                  </a:lnTo>
                  <a:lnTo>
                    <a:pt x="15785" y="5393"/>
                  </a:lnTo>
                  <a:lnTo>
                    <a:pt x="15939" y="5738"/>
                  </a:lnTo>
                  <a:lnTo>
                    <a:pt x="16076" y="6093"/>
                  </a:lnTo>
                  <a:lnTo>
                    <a:pt x="16185" y="6456"/>
                  </a:lnTo>
                  <a:lnTo>
                    <a:pt x="16285" y="6820"/>
                  </a:lnTo>
                  <a:lnTo>
                    <a:pt x="16367" y="7193"/>
                  </a:lnTo>
                  <a:lnTo>
                    <a:pt x="16430" y="7566"/>
                  </a:lnTo>
                  <a:lnTo>
                    <a:pt x="16476" y="7938"/>
                  </a:lnTo>
                  <a:lnTo>
                    <a:pt x="16503" y="8311"/>
                  </a:lnTo>
                  <a:lnTo>
                    <a:pt x="16512" y="8684"/>
                  </a:lnTo>
                  <a:lnTo>
                    <a:pt x="16503" y="9066"/>
                  </a:lnTo>
                  <a:lnTo>
                    <a:pt x="16476" y="9439"/>
                  </a:lnTo>
                  <a:lnTo>
                    <a:pt x="16430" y="9811"/>
                  </a:lnTo>
                  <a:lnTo>
                    <a:pt x="16367" y="10184"/>
                  </a:lnTo>
                  <a:lnTo>
                    <a:pt x="16285" y="10557"/>
                  </a:lnTo>
                  <a:lnTo>
                    <a:pt x="16185" y="10921"/>
                  </a:lnTo>
                  <a:lnTo>
                    <a:pt x="16076" y="11275"/>
                  </a:lnTo>
                  <a:lnTo>
                    <a:pt x="15939" y="11639"/>
                  </a:lnTo>
                  <a:lnTo>
                    <a:pt x="15785" y="11984"/>
                  </a:lnTo>
                  <a:lnTo>
                    <a:pt x="15612" y="12330"/>
                  </a:lnTo>
                  <a:lnTo>
                    <a:pt x="15430" y="12666"/>
                  </a:lnTo>
                  <a:lnTo>
                    <a:pt x="15221" y="12994"/>
                  </a:lnTo>
                  <a:lnTo>
                    <a:pt x="15003" y="13321"/>
                  </a:lnTo>
                  <a:lnTo>
                    <a:pt x="14757" y="13630"/>
                  </a:lnTo>
                  <a:lnTo>
                    <a:pt x="14494" y="13930"/>
                  </a:lnTo>
                  <a:lnTo>
                    <a:pt x="14221" y="14221"/>
                  </a:lnTo>
                  <a:lnTo>
                    <a:pt x="13930" y="14503"/>
                  </a:lnTo>
                  <a:lnTo>
                    <a:pt x="13630" y="14758"/>
                  </a:lnTo>
                  <a:lnTo>
                    <a:pt x="13312" y="15003"/>
                  </a:lnTo>
                  <a:lnTo>
                    <a:pt x="12993" y="15230"/>
                  </a:lnTo>
                  <a:lnTo>
                    <a:pt x="12666" y="15430"/>
                  </a:lnTo>
                  <a:lnTo>
                    <a:pt x="12330" y="15621"/>
                  </a:lnTo>
                  <a:lnTo>
                    <a:pt x="11984" y="15794"/>
                  </a:lnTo>
                  <a:lnTo>
                    <a:pt x="11630" y="15940"/>
                  </a:lnTo>
                  <a:lnTo>
                    <a:pt x="11275" y="16076"/>
                  </a:lnTo>
                  <a:lnTo>
                    <a:pt x="10911" y="16194"/>
                  </a:lnTo>
                  <a:lnTo>
                    <a:pt x="10548" y="16294"/>
                  </a:lnTo>
                  <a:lnTo>
                    <a:pt x="10184" y="16367"/>
                  </a:lnTo>
                  <a:lnTo>
                    <a:pt x="9811" y="16431"/>
                  </a:lnTo>
                  <a:lnTo>
                    <a:pt x="9438" y="16476"/>
                  </a:lnTo>
                  <a:lnTo>
                    <a:pt x="9056" y="16503"/>
                  </a:lnTo>
                  <a:lnTo>
                    <a:pt x="8684" y="16512"/>
                  </a:lnTo>
                  <a:lnTo>
                    <a:pt x="8311" y="16503"/>
                  </a:lnTo>
                  <a:lnTo>
                    <a:pt x="7929" y="16476"/>
                  </a:lnTo>
                  <a:lnTo>
                    <a:pt x="7556" y="16431"/>
                  </a:lnTo>
                  <a:lnTo>
                    <a:pt x="7183" y="16367"/>
                  </a:lnTo>
                  <a:lnTo>
                    <a:pt x="6820" y="16294"/>
                  </a:lnTo>
                  <a:lnTo>
                    <a:pt x="6456" y="16194"/>
                  </a:lnTo>
                  <a:lnTo>
                    <a:pt x="6092" y="16076"/>
                  </a:lnTo>
                  <a:lnTo>
                    <a:pt x="5738" y="15940"/>
                  </a:lnTo>
                  <a:lnTo>
                    <a:pt x="5383" y="15794"/>
                  </a:lnTo>
                  <a:lnTo>
                    <a:pt x="5038" y="15621"/>
                  </a:lnTo>
                  <a:lnTo>
                    <a:pt x="4701" y="15430"/>
                  </a:lnTo>
                  <a:lnTo>
                    <a:pt x="4374" y="15230"/>
                  </a:lnTo>
                  <a:lnTo>
                    <a:pt x="4056" y="15003"/>
                  </a:lnTo>
                  <a:lnTo>
                    <a:pt x="3737" y="14758"/>
                  </a:lnTo>
                  <a:lnTo>
                    <a:pt x="3437" y="14503"/>
                  </a:lnTo>
                  <a:lnTo>
                    <a:pt x="3146" y="14221"/>
                  </a:lnTo>
                  <a:lnTo>
                    <a:pt x="2910" y="13976"/>
                  </a:lnTo>
                  <a:lnTo>
                    <a:pt x="2692" y="13730"/>
                  </a:lnTo>
                  <a:lnTo>
                    <a:pt x="2483" y="13467"/>
                  </a:lnTo>
                  <a:lnTo>
                    <a:pt x="2283" y="13203"/>
                  </a:lnTo>
                  <a:lnTo>
                    <a:pt x="2101" y="12921"/>
                  </a:lnTo>
                  <a:lnTo>
                    <a:pt x="1928" y="12648"/>
                  </a:lnTo>
                  <a:lnTo>
                    <a:pt x="1764" y="12357"/>
                  </a:lnTo>
                  <a:lnTo>
                    <a:pt x="1619" y="12066"/>
                  </a:lnTo>
                  <a:lnTo>
                    <a:pt x="1483" y="11775"/>
                  </a:lnTo>
                  <a:lnTo>
                    <a:pt x="1364" y="11475"/>
                  </a:lnTo>
                  <a:lnTo>
                    <a:pt x="1255" y="11166"/>
                  </a:lnTo>
                  <a:lnTo>
                    <a:pt x="1155" y="10866"/>
                  </a:lnTo>
                  <a:lnTo>
                    <a:pt x="1073" y="10548"/>
                  </a:lnTo>
                  <a:lnTo>
                    <a:pt x="1001" y="10239"/>
                  </a:lnTo>
                  <a:lnTo>
                    <a:pt x="946" y="9921"/>
                  </a:lnTo>
                  <a:lnTo>
                    <a:pt x="901" y="9602"/>
                  </a:lnTo>
                  <a:lnTo>
                    <a:pt x="864" y="9284"/>
                  </a:lnTo>
                  <a:lnTo>
                    <a:pt x="846" y="8966"/>
                  </a:lnTo>
                  <a:lnTo>
                    <a:pt x="846" y="8648"/>
                  </a:lnTo>
                  <a:lnTo>
                    <a:pt x="855" y="8320"/>
                  </a:lnTo>
                  <a:lnTo>
                    <a:pt x="873" y="8002"/>
                  </a:lnTo>
                  <a:lnTo>
                    <a:pt x="910" y="7684"/>
                  </a:lnTo>
                  <a:lnTo>
                    <a:pt x="955" y="7366"/>
                  </a:lnTo>
                  <a:lnTo>
                    <a:pt x="1019" y="7047"/>
                  </a:lnTo>
                  <a:lnTo>
                    <a:pt x="1101" y="6729"/>
                  </a:lnTo>
                  <a:lnTo>
                    <a:pt x="1183" y="6411"/>
                  </a:lnTo>
                  <a:lnTo>
                    <a:pt x="1292" y="6102"/>
                  </a:lnTo>
                  <a:lnTo>
                    <a:pt x="1410" y="5793"/>
                  </a:lnTo>
                  <a:lnTo>
                    <a:pt x="1537" y="5483"/>
                  </a:lnTo>
                  <a:lnTo>
                    <a:pt x="1683" y="5183"/>
                  </a:lnTo>
                  <a:lnTo>
                    <a:pt x="1837" y="4883"/>
                  </a:lnTo>
                  <a:lnTo>
                    <a:pt x="2010" y="4592"/>
                  </a:lnTo>
                  <a:lnTo>
                    <a:pt x="2046" y="4520"/>
                  </a:lnTo>
                  <a:lnTo>
                    <a:pt x="2064" y="4438"/>
                  </a:lnTo>
                  <a:lnTo>
                    <a:pt x="2074" y="4356"/>
                  </a:lnTo>
                  <a:lnTo>
                    <a:pt x="2064" y="4274"/>
                  </a:lnTo>
                  <a:lnTo>
                    <a:pt x="2037" y="4192"/>
                  </a:lnTo>
                  <a:lnTo>
                    <a:pt x="1992" y="4120"/>
                  </a:lnTo>
                  <a:lnTo>
                    <a:pt x="1937" y="4056"/>
                  </a:lnTo>
                  <a:lnTo>
                    <a:pt x="1864" y="4001"/>
                  </a:lnTo>
                  <a:lnTo>
                    <a:pt x="1792" y="3965"/>
                  </a:lnTo>
                  <a:lnTo>
                    <a:pt x="1710" y="3947"/>
                  </a:lnTo>
                  <a:lnTo>
                    <a:pt x="1628" y="3938"/>
                  </a:lnTo>
                  <a:lnTo>
                    <a:pt x="1546" y="3956"/>
                  </a:lnTo>
                  <a:lnTo>
                    <a:pt x="1464" y="3983"/>
                  </a:lnTo>
                  <a:lnTo>
                    <a:pt x="1392" y="4020"/>
                  </a:lnTo>
                  <a:lnTo>
                    <a:pt x="1328" y="4074"/>
                  </a:lnTo>
                  <a:lnTo>
                    <a:pt x="1273" y="4147"/>
                  </a:lnTo>
                  <a:lnTo>
                    <a:pt x="1092" y="4456"/>
                  </a:lnTo>
                  <a:lnTo>
                    <a:pt x="928" y="4774"/>
                  </a:lnTo>
                  <a:lnTo>
                    <a:pt x="773" y="5093"/>
                  </a:lnTo>
                  <a:lnTo>
                    <a:pt x="628" y="5429"/>
                  </a:lnTo>
                  <a:lnTo>
                    <a:pt x="501" y="5765"/>
                  </a:lnTo>
                  <a:lnTo>
                    <a:pt x="391" y="6102"/>
                  </a:lnTo>
                  <a:lnTo>
                    <a:pt x="291" y="6447"/>
                  </a:lnTo>
                  <a:lnTo>
                    <a:pt x="210" y="6793"/>
                  </a:lnTo>
                  <a:lnTo>
                    <a:pt x="137" y="7147"/>
                  </a:lnTo>
                  <a:lnTo>
                    <a:pt x="82" y="7502"/>
                  </a:lnTo>
                  <a:lnTo>
                    <a:pt x="37" y="7857"/>
                  </a:lnTo>
                  <a:lnTo>
                    <a:pt x="10" y="8211"/>
                  </a:lnTo>
                  <a:lnTo>
                    <a:pt x="1" y="8575"/>
                  </a:lnTo>
                  <a:lnTo>
                    <a:pt x="1" y="8939"/>
                  </a:lnTo>
                  <a:lnTo>
                    <a:pt x="19" y="9293"/>
                  </a:lnTo>
                  <a:lnTo>
                    <a:pt x="55" y="9657"/>
                  </a:lnTo>
                  <a:lnTo>
                    <a:pt x="101" y="10021"/>
                  </a:lnTo>
                  <a:lnTo>
                    <a:pt x="164" y="10384"/>
                  </a:lnTo>
                  <a:lnTo>
                    <a:pt x="246" y="10748"/>
                  </a:lnTo>
                  <a:lnTo>
                    <a:pt x="337" y="11103"/>
                  </a:lnTo>
                  <a:lnTo>
                    <a:pt x="446" y="11448"/>
                  </a:lnTo>
                  <a:lnTo>
                    <a:pt x="564" y="11794"/>
                  </a:lnTo>
                  <a:lnTo>
                    <a:pt x="701" y="12130"/>
                  </a:lnTo>
                  <a:lnTo>
                    <a:pt x="846" y="12457"/>
                  </a:lnTo>
                  <a:lnTo>
                    <a:pt x="1019" y="12776"/>
                  </a:lnTo>
                  <a:lnTo>
                    <a:pt x="1192" y="13094"/>
                  </a:lnTo>
                  <a:lnTo>
                    <a:pt x="1383" y="13403"/>
                  </a:lnTo>
                  <a:lnTo>
                    <a:pt x="1592" y="13703"/>
                  </a:lnTo>
                  <a:lnTo>
                    <a:pt x="1810" y="14003"/>
                  </a:lnTo>
                  <a:lnTo>
                    <a:pt x="2037" y="14285"/>
                  </a:lnTo>
                  <a:lnTo>
                    <a:pt x="2283" y="14567"/>
                  </a:lnTo>
                  <a:lnTo>
                    <a:pt x="2546" y="14830"/>
                  </a:lnTo>
                  <a:lnTo>
                    <a:pt x="2701" y="14985"/>
                  </a:lnTo>
                  <a:lnTo>
                    <a:pt x="2865" y="15140"/>
                  </a:lnTo>
                  <a:lnTo>
                    <a:pt x="3028" y="15285"/>
                  </a:lnTo>
                  <a:lnTo>
                    <a:pt x="3201" y="15430"/>
                  </a:lnTo>
                  <a:lnTo>
                    <a:pt x="3374" y="15567"/>
                  </a:lnTo>
                  <a:lnTo>
                    <a:pt x="3546" y="15694"/>
                  </a:lnTo>
                  <a:lnTo>
                    <a:pt x="3719" y="15821"/>
                  </a:lnTo>
                  <a:lnTo>
                    <a:pt x="3901" y="15940"/>
                  </a:lnTo>
                  <a:lnTo>
                    <a:pt x="4265" y="16167"/>
                  </a:lnTo>
                  <a:lnTo>
                    <a:pt x="4647" y="16376"/>
                  </a:lnTo>
                  <a:lnTo>
                    <a:pt x="5029" y="16567"/>
                  </a:lnTo>
                  <a:lnTo>
                    <a:pt x="5410" y="16740"/>
                  </a:lnTo>
                  <a:lnTo>
                    <a:pt x="5810" y="16885"/>
                  </a:lnTo>
                  <a:lnTo>
                    <a:pt x="6211" y="17013"/>
                  </a:lnTo>
                  <a:lnTo>
                    <a:pt x="6611" y="17122"/>
                  </a:lnTo>
                  <a:lnTo>
                    <a:pt x="7020" y="17213"/>
                  </a:lnTo>
                  <a:lnTo>
                    <a:pt x="7438" y="17285"/>
                  </a:lnTo>
                  <a:lnTo>
                    <a:pt x="7847" y="17331"/>
                  </a:lnTo>
                  <a:lnTo>
                    <a:pt x="8265" y="17358"/>
                  </a:lnTo>
                  <a:lnTo>
                    <a:pt x="8684" y="17367"/>
                  </a:lnTo>
                  <a:lnTo>
                    <a:pt x="9102" y="17358"/>
                  </a:lnTo>
                  <a:lnTo>
                    <a:pt x="9520" y="17331"/>
                  </a:lnTo>
                  <a:lnTo>
                    <a:pt x="9929" y="17285"/>
                  </a:lnTo>
                  <a:lnTo>
                    <a:pt x="10348" y="17213"/>
                  </a:lnTo>
                  <a:lnTo>
                    <a:pt x="10757" y="17122"/>
                  </a:lnTo>
                  <a:lnTo>
                    <a:pt x="11157" y="17013"/>
                  </a:lnTo>
                  <a:lnTo>
                    <a:pt x="11557" y="16885"/>
                  </a:lnTo>
                  <a:lnTo>
                    <a:pt x="11957" y="16740"/>
                  </a:lnTo>
                  <a:lnTo>
                    <a:pt x="12348" y="16567"/>
                  </a:lnTo>
                  <a:lnTo>
                    <a:pt x="12730" y="16376"/>
                  </a:lnTo>
                  <a:lnTo>
                    <a:pt x="13102" y="16167"/>
                  </a:lnTo>
                  <a:lnTo>
                    <a:pt x="13466" y="15940"/>
                  </a:lnTo>
                  <a:lnTo>
                    <a:pt x="13648" y="15821"/>
                  </a:lnTo>
                  <a:lnTo>
                    <a:pt x="13821" y="15694"/>
                  </a:lnTo>
                  <a:lnTo>
                    <a:pt x="13994" y="15567"/>
                  </a:lnTo>
                  <a:lnTo>
                    <a:pt x="14166" y="15430"/>
                  </a:lnTo>
                  <a:lnTo>
                    <a:pt x="14339" y="15285"/>
                  </a:lnTo>
                  <a:lnTo>
                    <a:pt x="14503" y="15140"/>
                  </a:lnTo>
                  <a:lnTo>
                    <a:pt x="14666" y="14985"/>
                  </a:lnTo>
                  <a:lnTo>
                    <a:pt x="14830" y="14830"/>
                  </a:lnTo>
                  <a:lnTo>
                    <a:pt x="15130" y="14521"/>
                  </a:lnTo>
                  <a:lnTo>
                    <a:pt x="15403" y="14194"/>
                  </a:lnTo>
                  <a:lnTo>
                    <a:pt x="15666" y="13857"/>
                  </a:lnTo>
                  <a:lnTo>
                    <a:pt x="15921" y="13503"/>
                  </a:lnTo>
                  <a:lnTo>
                    <a:pt x="16148" y="13148"/>
                  </a:lnTo>
                  <a:lnTo>
                    <a:pt x="16358" y="12776"/>
                  </a:lnTo>
                  <a:lnTo>
                    <a:pt x="16539" y="12403"/>
                  </a:lnTo>
                  <a:lnTo>
                    <a:pt x="16712" y="12012"/>
                  </a:lnTo>
                  <a:lnTo>
                    <a:pt x="16867" y="11621"/>
                  </a:lnTo>
                  <a:lnTo>
                    <a:pt x="17003" y="11221"/>
                  </a:lnTo>
                  <a:lnTo>
                    <a:pt x="17112" y="10812"/>
                  </a:lnTo>
                  <a:lnTo>
                    <a:pt x="17203" y="10393"/>
                  </a:lnTo>
                  <a:lnTo>
                    <a:pt x="17276" y="9975"/>
                  </a:lnTo>
                  <a:lnTo>
                    <a:pt x="17330" y="9548"/>
                  </a:lnTo>
                  <a:lnTo>
                    <a:pt x="17358" y="9120"/>
                  </a:lnTo>
                  <a:lnTo>
                    <a:pt x="17376" y="8684"/>
                  </a:lnTo>
                  <a:lnTo>
                    <a:pt x="17358" y="8257"/>
                  </a:lnTo>
                  <a:lnTo>
                    <a:pt x="17330" y="7829"/>
                  </a:lnTo>
                  <a:lnTo>
                    <a:pt x="17276" y="7402"/>
                  </a:lnTo>
                  <a:lnTo>
                    <a:pt x="17203" y="6984"/>
                  </a:lnTo>
                  <a:lnTo>
                    <a:pt x="17112" y="6565"/>
                  </a:lnTo>
                  <a:lnTo>
                    <a:pt x="17003" y="6156"/>
                  </a:lnTo>
                  <a:lnTo>
                    <a:pt x="16867" y="5756"/>
                  </a:lnTo>
                  <a:lnTo>
                    <a:pt x="16712" y="5365"/>
                  </a:lnTo>
                  <a:lnTo>
                    <a:pt x="16539" y="4974"/>
                  </a:lnTo>
                  <a:lnTo>
                    <a:pt x="16358" y="4602"/>
                  </a:lnTo>
                  <a:lnTo>
                    <a:pt x="16148" y="4229"/>
                  </a:lnTo>
                  <a:lnTo>
                    <a:pt x="15921" y="3874"/>
                  </a:lnTo>
                  <a:lnTo>
                    <a:pt x="15666" y="3520"/>
                  </a:lnTo>
                  <a:lnTo>
                    <a:pt x="15403" y="3183"/>
                  </a:lnTo>
                  <a:lnTo>
                    <a:pt x="15130" y="2856"/>
                  </a:lnTo>
                  <a:lnTo>
                    <a:pt x="14830" y="2547"/>
                  </a:lnTo>
                  <a:lnTo>
                    <a:pt x="14557" y="2292"/>
                  </a:lnTo>
                  <a:lnTo>
                    <a:pt x="14284" y="2047"/>
                  </a:lnTo>
                  <a:lnTo>
                    <a:pt x="14003" y="1819"/>
                  </a:lnTo>
                  <a:lnTo>
                    <a:pt x="13703" y="1601"/>
                  </a:lnTo>
                  <a:lnTo>
                    <a:pt x="13403" y="1392"/>
                  </a:lnTo>
                  <a:lnTo>
                    <a:pt x="13093" y="1201"/>
                  </a:lnTo>
                  <a:lnTo>
                    <a:pt x="12775" y="1028"/>
                  </a:lnTo>
                  <a:lnTo>
                    <a:pt x="12448" y="865"/>
                  </a:lnTo>
                  <a:lnTo>
                    <a:pt x="12121" y="710"/>
                  </a:lnTo>
                  <a:lnTo>
                    <a:pt x="11775" y="574"/>
                  </a:lnTo>
                  <a:lnTo>
                    <a:pt x="11439" y="446"/>
                  </a:lnTo>
                  <a:lnTo>
                    <a:pt x="11084" y="337"/>
                  </a:lnTo>
                  <a:lnTo>
                    <a:pt x="10729" y="246"/>
                  </a:lnTo>
                  <a:lnTo>
                    <a:pt x="10375" y="165"/>
                  </a:lnTo>
                  <a:lnTo>
                    <a:pt x="10011" y="101"/>
                  </a:lnTo>
                  <a:lnTo>
                    <a:pt x="9647" y="55"/>
                  </a:lnTo>
                  <a:lnTo>
                    <a:pt x="9293" y="19"/>
                  </a:lnTo>
                  <a:lnTo>
                    <a:pt x="89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37"/>
            <p:cNvSpPr/>
            <p:nvPr/>
          </p:nvSpPr>
          <p:spPr>
            <a:xfrm>
              <a:off x="1742075" y="1889275"/>
              <a:ext cx="21375" cy="21400"/>
            </a:xfrm>
            <a:custGeom>
              <a:rect b="b" l="l" r="r" t="t"/>
              <a:pathLst>
                <a:path extrusionOk="0" h="856" w="855">
                  <a:moveTo>
                    <a:pt x="427" y="0"/>
                  </a:moveTo>
                  <a:lnTo>
                    <a:pt x="346" y="9"/>
                  </a:lnTo>
                  <a:lnTo>
                    <a:pt x="264" y="28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64" y="191"/>
                  </a:lnTo>
                  <a:lnTo>
                    <a:pt x="27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0"/>
                  </a:lnTo>
                  <a:lnTo>
                    <a:pt x="27" y="591"/>
                  </a:lnTo>
                  <a:lnTo>
                    <a:pt x="64" y="664"/>
                  </a:lnTo>
                  <a:lnTo>
                    <a:pt x="127" y="728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7" y="855"/>
                  </a:lnTo>
                  <a:lnTo>
                    <a:pt x="509" y="846"/>
                  </a:lnTo>
                  <a:lnTo>
                    <a:pt x="591" y="828"/>
                  </a:lnTo>
                  <a:lnTo>
                    <a:pt x="664" y="791"/>
                  </a:lnTo>
                  <a:lnTo>
                    <a:pt x="727" y="728"/>
                  </a:lnTo>
                  <a:lnTo>
                    <a:pt x="782" y="664"/>
                  </a:lnTo>
                  <a:lnTo>
                    <a:pt x="827" y="591"/>
                  </a:lnTo>
                  <a:lnTo>
                    <a:pt x="846" y="510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7" y="264"/>
                  </a:lnTo>
                  <a:lnTo>
                    <a:pt x="782" y="191"/>
                  </a:lnTo>
                  <a:lnTo>
                    <a:pt x="727" y="128"/>
                  </a:lnTo>
                  <a:lnTo>
                    <a:pt x="664" y="73"/>
                  </a:lnTo>
                  <a:lnTo>
                    <a:pt x="591" y="28"/>
                  </a:lnTo>
                  <a:lnTo>
                    <a:pt x="509" y="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8" name="Google Shape;1818;p37"/>
          <p:cNvGrpSpPr/>
          <p:nvPr/>
        </p:nvGrpSpPr>
        <p:grpSpPr>
          <a:xfrm>
            <a:off x="7399009" y="1570081"/>
            <a:ext cx="365782" cy="365742"/>
            <a:chOff x="647125" y="4751300"/>
            <a:chExt cx="548975" cy="548750"/>
          </a:xfrm>
        </p:grpSpPr>
        <p:sp>
          <p:nvSpPr>
            <p:cNvPr id="1819" name="Google Shape;1819;p37"/>
            <p:cNvSpPr/>
            <p:nvPr/>
          </p:nvSpPr>
          <p:spPr>
            <a:xfrm>
              <a:off x="647125" y="4751300"/>
              <a:ext cx="548975" cy="548750"/>
            </a:xfrm>
            <a:custGeom>
              <a:rect b="b" l="l" r="r" t="t"/>
              <a:pathLst>
                <a:path extrusionOk="0" h="21950" w="21959">
                  <a:moveTo>
                    <a:pt x="7393" y="855"/>
                  </a:moveTo>
                  <a:lnTo>
                    <a:pt x="7538" y="873"/>
                  </a:lnTo>
                  <a:lnTo>
                    <a:pt x="7684" y="891"/>
                  </a:lnTo>
                  <a:lnTo>
                    <a:pt x="7829" y="919"/>
                  </a:lnTo>
                  <a:lnTo>
                    <a:pt x="7974" y="946"/>
                  </a:lnTo>
                  <a:lnTo>
                    <a:pt x="8111" y="982"/>
                  </a:lnTo>
                  <a:lnTo>
                    <a:pt x="8247" y="1037"/>
                  </a:lnTo>
                  <a:lnTo>
                    <a:pt x="8384" y="1082"/>
                  </a:lnTo>
                  <a:lnTo>
                    <a:pt x="8511" y="1146"/>
                  </a:lnTo>
                  <a:lnTo>
                    <a:pt x="8638" y="1210"/>
                  </a:lnTo>
                  <a:lnTo>
                    <a:pt x="8756" y="1282"/>
                  </a:lnTo>
                  <a:lnTo>
                    <a:pt x="8875" y="1355"/>
                  </a:lnTo>
                  <a:lnTo>
                    <a:pt x="8993" y="1437"/>
                  </a:lnTo>
                  <a:lnTo>
                    <a:pt x="9102" y="1528"/>
                  </a:lnTo>
                  <a:lnTo>
                    <a:pt x="9211" y="1619"/>
                  </a:lnTo>
                  <a:lnTo>
                    <a:pt x="9311" y="1719"/>
                  </a:lnTo>
                  <a:lnTo>
                    <a:pt x="9411" y="1819"/>
                  </a:lnTo>
                  <a:lnTo>
                    <a:pt x="9502" y="1919"/>
                  </a:lnTo>
                  <a:lnTo>
                    <a:pt x="9593" y="2037"/>
                  </a:lnTo>
                  <a:lnTo>
                    <a:pt x="9675" y="2146"/>
                  </a:lnTo>
                  <a:lnTo>
                    <a:pt x="9747" y="2264"/>
                  </a:lnTo>
                  <a:lnTo>
                    <a:pt x="9820" y="2392"/>
                  </a:lnTo>
                  <a:lnTo>
                    <a:pt x="9884" y="2519"/>
                  </a:lnTo>
                  <a:lnTo>
                    <a:pt x="9938" y="2646"/>
                  </a:lnTo>
                  <a:lnTo>
                    <a:pt x="9993" y="2783"/>
                  </a:lnTo>
                  <a:lnTo>
                    <a:pt x="10038" y="2919"/>
                  </a:lnTo>
                  <a:lnTo>
                    <a:pt x="10075" y="3055"/>
                  </a:lnTo>
                  <a:lnTo>
                    <a:pt x="10111" y="3201"/>
                  </a:lnTo>
                  <a:lnTo>
                    <a:pt x="10138" y="3337"/>
                  </a:lnTo>
                  <a:lnTo>
                    <a:pt x="10157" y="3492"/>
                  </a:lnTo>
                  <a:lnTo>
                    <a:pt x="10166" y="3637"/>
                  </a:lnTo>
                  <a:lnTo>
                    <a:pt x="10175" y="3792"/>
                  </a:lnTo>
                  <a:lnTo>
                    <a:pt x="10166" y="4065"/>
                  </a:lnTo>
                  <a:lnTo>
                    <a:pt x="10138" y="4337"/>
                  </a:lnTo>
                  <a:lnTo>
                    <a:pt x="10102" y="4592"/>
                  </a:lnTo>
                  <a:lnTo>
                    <a:pt x="10048" y="4847"/>
                  </a:lnTo>
                  <a:lnTo>
                    <a:pt x="9975" y="5083"/>
                  </a:lnTo>
                  <a:lnTo>
                    <a:pt x="9884" y="5319"/>
                  </a:lnTo>
                  <a:lnTo>
                    <a:pt x="9793" y="5547"/>
                  </a:lnTo>
                  <a:lnTo>
                    <a:pt x="9684" y="5774"/>
                  </a:lnTo>
                  <a:lnTo>
                    <a:pt x="9566" y="5992"/>
                  </a:lnTo>
                  <a:lnTo>
                    <a:pt x="9429" y="6210"/>
                  </a:lnTo>
                  <a:lnTo>
                    <a:pt x="9293" y="6429"/>
                  </a:lnTo>
                  <a:lnTo>
                    <a:pt x="9147" y="6647"/>
                  </a:lnTo>
                  <a:lnTo>
                    <a:pt x="8838" y="7074"/>
                  </a:lnTo>
                  <a:lnTo>
                    <a:pt x="8502" y="7511"/>
                  </a:lnTo>
                  <a:lnTo>
                    <a:pt x="8220" y="7893"/>
                  </a:lnTo>
                  <a:lnTo>
                    <a:pt x="7484" y="8738"/>
                  </a:lnTo>
                  <a:lnTo>
                    <a:pt x="7438" y="8784"/>
                  </a:lnTo>
                  <a:lnTo>
                    <a:pt x="7383" y="8829"/>
                  </a:lnTo>
                  <a:lnTo>
                    <a:pt x="7311" y="8874"/>
                  </a:lnTo>
                  <a:lnTo>
                    <a:pt x="7274" y="8884"/>
                  </a:lnTo>
                  <a:lnTo>
                    <a:pt x="7238" y="8893"/>
                  </a:lnTo>
                  <a:lnTo>
                    <a:pt x="7183" y="8884"/>
                  </a:lnTo>
                  <a:lnTo>
                    <a:pt x="7120" y="8847"/>
                  </a:lnTo>
                  <a:lnTo>
                    <a:pt x="7056" y="8802"/>
                  </a:lnTo>
                  <a:lnTo>
                    <a:pt x="6993" y="8738"/>
                  </a:lnTo>
                  <a:lnTo>
                    <a:pt x="6265" y="7893"/>
                  </a:lnTo>
                  <a:lnTo>
                    <a:pt x="5983" y="7511"/>
                  </a:lnTo>
                  <a:lnTo>
                    <a:pt x="5647" y="7074"/>
                  </a:lnTo>
                  <a:lnTo>
                    <a:pt x="5338" y="6647"/>
                  </a:lnTo>
                  <a:lnTo>
                    <a:pt x="5192" y="6429"/>
                  </a:lnTo>
                  <a:lnTo>
                    <a:pt x="5047" y="6210"/>
                  </a:lnTo>
                  <a:lnTo>
                    <a:pt x="4919" y="5992"/>
                  </a:lnTo>
                  <a:lnTo>
                    <a:pt x="4801" y="5774"/>
                  </a:lnTo>
                  <a:lnTo>
                    <a:pt x="4692" y="5547"/>
                  </a:lnTo>
                  <a:lnTo>
                    <a:pt x="4592" y="5319"/>
                  </a:lnTo>
                  <a:lnTo>
                    <a:pt x="4510" y="5083"/>
                  </a:lnTo>
                  <a:lnTo>
                    <a:pt x="4438" y="4847"/>
                  </a:lnTo>
                  <a:lnTo>
                    <a:pt x="4383" y="4592"/>
                  </a:lnTo>
                  <a:lnTo>
                    <a:pt x="4338" y="4337"/>
                  </a:lnTo>
                  <a:lnTo>
                    <a:pt x="4319" y="4065"/>
                  </a:lnTo>
                  <a:lnTo>
                    <a:pt x="4310" y="3792"/>
                  </a:lnTo>
                  <a:lnTo>
                    <a:pt x="4310" y="3783"/>
                  </a:lnTo>
                  <a:lnTo>
                    <a:pt x="4319" y="3637"/>
                  </a:lnTo>
                  <a:lnTo>
                    <a:pt x="4328" y="3483"/>
                  </a:lnTo>
                  <a:lnTo>
                    <a:pt x="4347" y="3337"/>
                  </a:lnTo>
                  <a:lnTo>
                    <a:pt x="4374" y="3192"/>
                  </a:lnTo>
                  <a:lnTo>
                    <a:pt x="4401" y="3055"/>
                  </a:lnTo>
                  <a:lnTo>
                    <a:pt x="4447" y="2910"/>
                  </a:lnTo>
                  <a:lnTo>
                    <a:pt x="4492" y="2774"/>
                  </a:lnTo>
                  <a:lnTo>
                    <a:pt x="4538" y="2646"/>
                  </a:lnTo>
                  <a:lnTo>
                    <a:pt x="4601" y="2519"/>
                  </a:lnTo>
                  <a:lnTo>
                    <a:pt x="4665" y="2392"/>
                  </a:lnTo>
                  <a:lnTo>
                    <a:pt x="4738" y="2264"/>
                  </a:lnTo>
                  <a:lnTo>
                    <a:pt x="4810" y="2146"/>
                  </a:lnTo>
                  <a:lnTo>
                    <a:pt x="4892" y="2037"/>
                  </a:lnTo>
                  <a:lnTo>
                    <a:pt x="4983" y="1919"/>
                  </a:lnTo>
                  <a:lnTo>
                    <a:pt x="5074" y="1819"/>
                  </a:lnTo>
                  <a:lnTo>
                    <a:pt x="5174" y="1710"/>
                  </a:lnTo>
                  <a:lnTo>
                    <a:pt x="5274" y="1619"/>
                  </a:lnTo>
                  <a:lnTo>
                    <a:pt x="5383" y="1528"/>
                  </a:lnTo>
                  <a:lnTo>
                    <a:pt x="5492" y="1437"/>
                  </a:lnTo>
                  <a:lnTo>
                    <a:pt x="5601" y="1355"/>
                  </a:lnTo>
                  <a:lnTo>
                    <a:pt x="5720" y="1282"/>
                  </a:lnTo>
                  <a:lnTo>
                    <a:pt x="5847" y="1210"/>
                  </a:lnTo>
                  <a:lnTo>
                    <a:pt x="5974" y="1146"/>
                  </a:lnTo>
                  <a:lnTo>
                    <a:pt x="6101" y="1082"/>
                  </a:lnTo>
                  <a:lnTo>
                    <a:pt x="6238" y="1037"/>
                  </a:lnTo>
                  <a:lnTo>
                    <a:pt x="6374" y="982"/>
                  </a:lnTo>
                  <a:lnTo>
                    <a:pt x="6511" y="946"/>
                  </a:lnTo>
                  <a:lnTo>
                    <a:pt x="6647" y="919"/>
                  </a:lnTo>
                  <a:lnTo>
                    <a:pt x="6792" y="891"/>
                  </a:lnTo>
                  <a:lnTo>
                    <a:pt x="6938" y="873"/>
                  </a:lnTo>
                  <a:lnTo>
                    <a:pt x="7093" y="855"/>
                  </a:lnTo>
                  <a:close/>
                  <a:moveTo>
                    <a:pt x="19185" y="6183"/>
                  </a:moveTo>
                  <a:lnTo>
                    <a:pt x="19185" y="14694"/>
                  </a:lnTo>
                  <a:lnTo>
                    <a:pt x="14266" y="9775"/>
                  </a:lnTo>
                  <a:lnTo>
                    <a:pt x="17858" y="6183"/>
                  </a:lnTo>
                  <a:close/>
                  <a:moveTo>
                    <a:pt x="12121" y="11930"/>
                  </a:moveTo>
                  <a:lnTo>
                    <a:pt x="15485" y="15294"/>
                  </a:lnTo>
                  <a:lnTo>
                    <a:pt x="8747" y="15294"/>
                  </a:lnTo>
                  <a:lnTo>
                    <a:pt x="12121" y="11930"/>
                  </a:lnTo>
                  <a:close/>
                  <a:moveTo>
                    <a:pt x="16649" y="6183"/>
                  </a:moveTo>
                  <a:lnTo>
                    <a:pt x="13357" y="9475"/>
                  </a:lnTo>
                  <a:lnTo>
                    <a:pt x="13303" y="9538"/>
                  </a:lnTo>
                  <a:lnTo>
                    <a:pt x="13266" y="9611"/>
                  </a:lnTo>
                  <a:lnTo>
                    <a:pt x="13239" y="9693"/>
                  </a:lnTo>
                  <a:lnTo>
                    <a:pt x="13230" y="9775"/>
                  </a:lnTo>
                  <a:lnTo>
                    <a:pt x="13239" y="9856"/>
                  </a:lnTo>
                  <a:lnTo>
                    <a:pt x="13266" y="9938"/>
                  </a:lnTo>
                  <a:lnTo>
                    <a:pt x="13303" y="10011"/>
                  </a:lnTo>
                  <a:lnTo>
                    <a:pt x="13357" y="10084"/>
                  </a:lnTo>
                  <a:lnTo>
                    <a:pt x="18576" y="15294"/>
                  </a:lnTo>
                  <a:lnTo>
                    <a:pt x="16694" y="15294"/>
                  </a:lnTo>
                  <a:lnTo>
                    <a:pt x="12421" y="11020"/>
                  </a:lnTo>
                  <a:lnTo>
                    <a:pt x="12357" y="10966"/>
                  </a:lnTo>
                  <a:lnTo>
                    <a:pt x="12284" y="10929"/>
                  </a:lnTo>
                  <a:lnTo>
                    <a:pt x="12202" y="10902"/>
                  </a:lnTo>
                  <a:lnTo>
                    <a:pt x="12121" y="10893"/>
                  </a:lnTo>
                  <a:lnTo>
                    <a:pt x="12030" y="10902"/>
                  </a:lnTo>
                  <a:lnTo>
                    <a:pt x="11957" y="10929"/>
                  </a:lnTo>
                  <a:lnTo>
                    <a:pt x="11875" y="10966"/>
                  </a:lnTo>
                  <a:lnTo>
                    <a:pt x="11811" y="11020"/>
                  </a:lnTo>
                  <a:lnTo>
                    <a:pt x="7538" y="15294"/>
                  </a:lnTo>
                  <a:lnTo>
                    <a:pt x="5656" y="15294"/>
                  </a:lnTo>
                  <a:lnTo>
                    <a:pt x="10875" y="10084"/>
                  </a:lnTo>
                  <a:lnTo>
                    <a:pt x="14766" y="6183"/>
                  </a:lnTo>
                  <a:close/>
                  <a:moveTo>
                    <a:pt x="20476" y="4265"/>
                  </a:moveTo>
                  <a:lnTo>
                    <a:pt x="20540" y="4274"/>
                  </a:lnTo>
                  <a:lnTo>
                    <a:pt x="20604" y="4283"/>
                  </a:lnTo>
                  <a:lnTo>
                    <a:pt x="20658" y="4292"/>
                  </a:lnTo>
                  <a:lnTo>
                    <a:pt x="20722" y="4319"/>
                  </a:lnTo>
                  <a:lnTo>
                    <a:pt x="20776" y="4347"/>
                  </a:lnTo>
                  <a:lnTo>
                    <a:pt x="20822" y="4374"/>
                  </a:lnTo>
                  <a:lnTo>
                    <a:pt x="20867" y="4410"/>
                  </a:lnTo>
                  <a:lnTo>
                    <a:pt x="20913" y="4447"/>
                  </a:lnTo>
                  <a:lnTo>
                    <a:pt x="20958" y="4492"/>
                  </a:lnTo>
                  <a:lnTo>
                    <a:pt x="20995" y="4547"/>
                  </a:lnTo>
                  <a:lnTo>
                    <a:pt x="21022" y="4592"/>
                  </a:lnTo>
                  <a:lnTo>
                    <a:pt x="21049" y="4647"/>
                  </a:lnTo>
                  <a:lnTo>
                    <a:pt x="21067" y="4701"/>
                  </a:lnTo>
                  <a:lnTo>
                    <a:pt x="21086" y="4765"/>
                  </a:lnTo>
                  <a:lnTo>
                    <a:pt x="21095" y="4828"/>
                  </a:lnTo>
                  <a:lnTo>
                    <a:pt x="21104" y="4883"/>
                  </a:lnTo>
                  <a:lnTo>
                    <a:pt x="21104" y="16594"/>
                  </a:lnTo>
                  <a:lnTo>
                    <a:pt x="21095" y="16657"/>
                  </a:lnTo>
                  <a:lnTo>
                    <a:pt x="21086" y="16721"/>
                  </a:lnTo>
                  <a:lnTo>
                    <a:pt x="21067" y="16776"/>
                  </a:lnTo>
                  <a:lnTo>
                    <a:pt x="21049" y="16830"/>
                  </a:lnTo>
                  <a:lnTo>
                    <a:pt x="21022" y="16885"/>
                  </a:lnTo>
                  <a:lnTo>
                    <a:pt x="20995" y="16939"/>
                  </a:lnTo>
                  <a:lnTo>
                    <a:pt x="20958" y="16985"/>
                  </a:lnTo>
                  <a:lnTo>
                    <a:pt x="20913" y="17030"/>
                  </a:lnTo>
                  <a:lnTo>
                    <a:pt x="20867" y="17067"/>
                  </a:lnTo>
                  <a:lnTo>
                    <a:pt x="20822" y="17103"/>
                  </a:lnTo>
                  <a:lnTo>
                    <a:pt x="20776" y="17139"/>
                  </a:lnTo>
                  <a:lnTo>
                    <a:pt x="20722" y="17167"/>
                  </a:lnTo>
                  <a:lnTo>
                    <a:pt x="20658" y="17185"/>
                  </a:lnTo>
                  <a:lnTo>
                    <a:pt x="20604" y="17203"/>
                  </a:lnTo>
                  <a:lnTo>
                    <a:pt x="20540" y="17212"/>
                  </a:lnTo>
                  <a:lnTo>
                    <a:pt x="9848" y="17212"/>
                  </a:lnTo>
                  <a:lnTo>
                    <a:pt x="9784" y="17221"/>
                  </a:lnTo>
                  <a:lnTo>
                    <a:pt x="9720" y="17230"/>
                  </a:lnTo>
                  <a:lnTo>
                    <a:pt x="9657" y="17258"/>
                  </a:lnTo>
                  <a:lnTo>
                    <a:pt x="9602" y="17294"/>
                  </a:lnTo>
                  <a:lnTo>
                    <a:pt x="4783" y="20694"/>
                  </a:lnTo>
                  <a:lnTo>
                    <a:pt x="4783" y="17639"/>
                  </a:lnTo>
                  <a:lnTo>
                    <a:pt x="4774" y="17558"/>
                  </a:lnTo>
                  <a:lnTo>
                    <a:pt x="4747" y="17476"/>
                  </a:lnTo>
                  <a:lnTo>
                    <a:pt x="4710" y="17403"/>
                  </a:lnTo>
                  <a:lnTo>
                    <a:pt x="4656" y="17339"/>
                  </a:lnTo>
                  <a:lnTo>
                    <a:pt x="4592" y="17285"/>
                  </a:lnTo>
                  <a:lnTo>
                    <a:pt x="4519" y="17248"/>
                  </a:lnTo>
                  <a:lnTo>
                    <a:pt x="4438" y="17221"/>
                  </a:lnTo>
                  <a:lnTo>
                    <a:pt x="4356" y="17212"/>
                  </a:lnTo>
                  <a:lnTo>
                    <a:pt x="1419" y="17212"/>
                  </a:lnTo>
                  <a:lnTo>
                    <a:pt x="1355" y="17203"/>
                  </a:lnTo>
                  <a:lnTo>
                    <a:pt x="1301" y="17185"/>
                  </a:lnTo>
                  <a:lnTo>
                    <a:pt x="1237" y="17167"/>
                  </a:lnTo>
                  <a:lnTo>
                    <a:pt x="1183" y="17139"/>
                  </a:lnTo>
                  <a:lnTo>
                    <a:pt x="1137" y="17112"/>
                  </a:lnTo>
                  <a:lnTo>
                    <a:pt x="1092" y="17076"/>
                  </a:lnTo>
                  <a:lnTo>
                    <a:pt x="1046" y="17030"/>
                  </a:lnTo>
                  <a:lnTo>
                    <a:pt x="1001" y="16985"/>
                  </a:lnTo>
                  <a:lnTo>
                    <a:pt x="964" y="16939"/>
                  </a:lnTo>
                  <a:lnTo>
                    <a:pt x="937" y="16885"/>
                  </a:lnTo>
                  <a:lnTo>
                    <a:pt x="910" y="16830"/>
                  </a:lnTo>
                  <a:lnTo>
                    <a:pt x="892" y="16776"/>
                  </a:lnTo>
                  <a:lnTo>
                    <a:pt x="873" y="16721"/>
                  </a:lnTo>
                  <a:lnTo>
                    <a:pt x="864" y="16657"/>
                  </a:lnTo>
                  <a:lnTo>
                    <a:pt x="864" y="16594"/>
                  </a:lnTo>
                  <a:lnTo>
                    <a:pt x="864" y="4883"/>
                  </a:lnTo>
                  <a:lnTo>
                    <a:pt x="864" y="4819"/>
                  </a:lnTo>
                  <a:lnTo>
                    <a:pt x="873" y="4765"/>
                  </a:lnTo>
                  <a:lnTo>
                    <a:pt x="892" y="4701"/>
                  </a:lnTo>
                  <a:lnTo>
                    <a:pt x="910" y="4647"/>
                  </a:lnTo>
                  <a:lnTo>
                    <a:pt x="937" y="4592"/>
                  </a:lnTo>
                  <a:lnTo>
                    <a:pt x="964" y="4537"/>
                  </a:lnTo>
                  <a:lnTo>
                    <a:pt x="1001" y="4492"/>
                  </a:lnTo>
                  <a:lnTo>
                    <a:pt x="1046" y="4447"/>
                  </a:lnTo>
                  <a:lnTo>
                    <a:pt x="1092" y="4410"/>
                  </a:lnTo>
                  <a:lnTo>
                    <a:pt x="1137" y="4374"/>
                  </a:lnTo>
                  <a:lnTo>
                    <a:pt x="1183" y="4337"/>
                  </a:lnTo>
                  <a:lnTo>
                    <a:pt x="1237" y="4319"/>
                  </a:lnTo>
                  <a:lnTo>
                    <a:pt x="1301" y="4292"/>
                  </a:lnTo>
                  <a:lnTo>
                    <a:pt x="1355" y="4283"/>
                  </a:lnTo>
                  <a:lnTo>
                    <a:pt x="1419" y="4274"/>
                  </a:lnTo>
                  <a:lnTo>
                    <a:pt x="1483" y="4265"/>
                  </a:lnTo>
                  <a:lnTo>
                    <a:pt x="3474" y="4265"/>
                  </a:lnTo>
                  <a:lnTo>
                    <a:pt x="3501" y="4547"/>
                  </a:lnTo>
                  <a:lnTo>
                    <a:pt x="3547" y="4810"/>
                  </a:lnTo>
                  <a:lnTo>
                    <a:pt x="3610" y="5074"/>
                  </a:lnTo>
                  <a:lnTo>
                    <a:pt x="3683" y="5329"/>
                  </a:lnTo>
                  <a:lnTo>
                    <a:pt x="2355" y="5329"/>
                  </a:lnTo>
                  <a:lnTo>
                    <a:pt x="2265" y="5338"/>
                  </a:lnTo>
                  <a:lnTo>
                    <a:pt x="2183" y="5365"/>
                  </a:lnTo>
                  <a:lnTo>
                    <a:pt x="2110" y="5401"/>
                  </a:lnTo>
                  <a:lnTo>
                    <a:pt x="2046" y="5456"/>
                  </a:lnTo>
                  <a:lnTo>
                    <a:pt x="1992" y="5519"/>
                  </a:lnTo>
                  <a:lnTo>
                    <a:pt x="1955" y="5592"/>
                  </a:lnTo>
                  <a:lnTo>
                    <a:pt x="1928" y="5665"/>
                  </a:lnTo>
                  <a:lnTo>
                    <a:pt x="1919" y="5756"/>
                  </a:lnTo>
                  <a:lnTo>
                    <a:pt x="1919" y="8811"/>
                  </a:lnTo>
                  <a:lnTo>
                    <a:pt x="1928" y="8902"/>
                  </a:lnTo>
                  <a:lnTo>
                    <a:pt x="1955" y="8984"/>
                  </a:lnTo>
                  <a:lnTo>
                    <a:pt x="1992" y="9056"/>
                  </a:lnTo>
                  <a:lnTo>
                    <a:pt x="2046" y="9120"/>
                  </a:lnTo>
                  <a:lnTo>
                    <a:pt x="2110" y="9165"/>
                  </a:lnTo>
                  <a:lnTo>
                    <a:pt x="2183" y="9211"/>
                  </a:lnTo>
                  <a:lnTo>
                    <a:pt x="2265" y="9229"/>
                  </a:lnTo>
                  <a:lnTo>
                    <a:pt x="2355" y="9238"/>
                  </a:lnTo>
                  <a:lnTo>
                    <a:pt x="2437" y="9229"/>
                  </a:lnTo>
                  <a:lnTo>
                    <a:pt x="2519" y="9211"/>
                  </a:lnTo>
                  <a:lnTo>
                    <a:pt x="2592" y="9165"/>
                  </a:lnTo>
                  <a:lnTo>
                    <a:pt x="2656" y="9120"/>
                  </a:lnTo>
                  <a:lnTo>
                    <a:pt x="2710" y="9056"/>
                  </a:lnTo>
                  <a:lnTo>
                    <a:pt x="2746" y="8984"/>
                  </a:lnTo>
                  <a:lnTo>
                    <a:pt x="2774" y="8902"/>
                  </a:lnTo>
                  <a:lnTo>
                    <a:pt x="2783" y="8811"/>
                  </a:lnTo>
                  <a:lnTo>
                    <a:pt x="2783" y="6183"/>
                  </a:lnTo>
                  <a:lnTo>
                    <a:pt x="4047" y="6183"/>
                  </a:lnTo>
                  <a:lnTo>
                    <a:pt x="4183" y="6429"/>
                  </a:lnTo>
                  <a:lnTo>
                    <a:pt x="4319" y="6665"/>
                  </a:lnTo>
                  <a:lnTo>
                    <a:pt x="4474" y="6892"/>
                  </a:lnTo>
                  <a:lnTo>
                    <a:pt x="4629" y="7129"/>
                  </a:lnTo>
                  <a:lnTo>
                    <a:pt x="4956" y="7583"/>
                  </a:lnTo>
                  <a:lnTo>
                    <a:pt x="5301" y="8038"/>
                  </a:lnTo>
                  <a:lnTo>
                    <a:pt x="5592" y="8420"/>
                  </a:lnTo>
                  <a:lnTo>
                    <a:pt x="5611" y="8438"/>
                  </a:lnTo>
                  <a:lnTo>
                    <a:pt x="6347" y="9293"/>
                  </a:lnTo>
                  <a:lnTo>
                    <a:pt x="6438" y="9402"/>
                  </a:lnTo>
                  <a:lnTo>
                    <a:pt x="6547" y="9484"/>
                  </a:lnTo>
                  <a:lnTo>
                    <a:pt x="6647" y="9566"/>
                  </a:lnTo>
                  <a:lnTo>
                    <a:pt x="6765" y="9629"/>
                  </a:lnTo>
                  <a:lnTo>
                    <a:pt x="6874" y="9684"/>
                  </a:lnTo>
                  <a:lnTo>
                    <a:pt x="6993" y="9720"/>
                  </a:lnTo>
                  <a:lnTo>
                    <a:pt x="7120" y="9738"/>
                  </a:lnTo>
                  <a:lnTo>
                    <a:pt x="7238" y="9747"/>
                  </a:lnTo>
                  <a:lnTo>
                    <a:pt x="7338" y="9747"/>
                  </a:lnTo>
                  <a:lnTo>
                    <a:pt x="7438" y="9729"/>
                  </a:lnTo>
                  <a:lnTo>
                    <a:pt x="7547" y="9702"/>
                  </a:lnTo>
                  <a:lnTo>
                    <a:pt x="7656" y="9656"/>
                  </a:lnTo>
                  <a:lnTo>
                    <a:pt x="7774" y="9602"/>
                  </a:lnTo>
                  <a:lnTo>
                    <a:pt x="7893" y="9520"/>
                  </a:lnTo>
                  <a:lnTo>
                    <a:pt x="8020" y="9420"/>
                  </a:lnTo>
                  <a:lnTo>
                    <a:pt x="8138" y="9293"/>
                  </a:lnTo>
                  <a:lnTo>
                    <a:pt x="8875" y="8438"/>
                  </a:lnTo>
                  <a:lnTo>
                    <a:pt x="8893" y="8420"/>
                  </a:lnTo>
                  <a:lnTo>
                    <a:pt x="9184" y="8038"/>
                  </a:lnTo>
                  <a:lnTo>
                    <a:pt x="9529" y="7583"/>
                  </a:lnTo>
                  <a:lnTo>
                    <a:pt x="9857" y="7129"/>
                  </a:lnTo>
                  <a:lnTo>
                    <a:pt x="10011" y="6892"/>
                  </a:lnTo>
                  <a:lnTo>
                    <a:pt x="10166" y="6665"/>
                  </a:lnTo>
                  <a:lnTo>
                    <a:pt x="10302" y="6429"/>
                  </a:lnTo>
                  <a:lnTo>
                    <a:pt x="10438" y="6183"/>
                  </a:lnTo>
                  <a:lnTo>
                    <a:pt x="13557" y="6183"/>
                  </a:lnTo>
                  <a:lnTo>
                    <a:pt x="10266" y="9475"/>
                  </a:lnTo>
                  <a:lnTo>
                    <a:pt x="4447" y="15294"/>
                  </a:lnTo>
                  <a:lnTo>
                    <a:pt x="2783" y="15294"/>
                  </a:lnTo>
                  <a:lnTo>
                    <a:pt x="2783" y="12666"/>
                  </a:lnTo>
                  <a:lnTo>
                    <a:pt x="2774" y="12575"/>
                  </a:lnTo>
                  <a:lnTo>
                    <a:pt x="2746" y="12493"/>
                  </a:lnTo>
                  <a:lnTo>
                    <a:pt x="2710" y="12420"/>
                  </a:lnTo>
                  <a:lnTo>
                    <a:pt x="2656" y="12357"/>
                  </a:lnTo>
                  <a:lnTo>
                    <a:pt x="2592" y="12311"/>
                  </a:lnTo>
                  <a:lnTo>
                    <a:pt x="2519" y="12266"/>
                  </a:lnTo>
                  <a:lnTo>
                    <a:pt x="2437" y="12248"/>
                  </a:lnTo>
                  <a:lnTo>
                    <a:pt x="2355" y="12239"/>
                  </a:lnTo>
                  <a:lnTo>
                    <a:pt x="2265" y="12248"/>
                  </a:lnTo>
                  <a:lnTo>
                    <a:pt x="2183" y="12266"/>
                  </a:lnTo>
                  <a:lnTo>
                    <a:pt x="2110" y="12311"/>
                  </a:lnTo>
                  <a:lnTo>
                    <a:pt x="2046" y="12357"/>
                  </a:lnTo>
                  <a:lnTo>
                    <a:pt x="1992" y="12420"/>
                  </a:lnTo>
                  <a:lnTo>
                    <a:pt x="1955" y="12493"/>
                  </a:lnTo>
                  <a:lnTo>
                    <a:pt x="1928" y="12575"/>
                  </a:lnTo>
                  <a:lnTo>
                    <a:pt x="1919" y="12666"/>
                  </a:lnTo>
                  <a:lnTo>
                    <a:pt x="1919" y="15721"/>
                  </a:lnTo>
                  <a:lnTo>
                    <a:pt x="1928" y="15812"/>
                  </a:lnTo>
                  <a:lnTo>
                    <a:pt x="1955" y="15894"/>
                  </a:lnTo>
                  <a:lnTo>
                    <a:pt x="1992" y="15966"/>
                  </a:lnTo>
                  <a:lnTo>
                    <a:pt x="2046" y="16030"/>
                  </a:lnTo>
                  <a:lnTo>
                    <a:pt x="2110" y="16076"/>
                  </a:lnTo>
                  <a:lnTo>
                    <a:pt x="2183" y="16121"/>
                  </a:lnTo>
                  <a:lnTo>
                    <a:pt x="2265" y="16148"/>
                  </a:lnTo>
                  <a:lnTo>
                    <a:pt x="2355" y="16157"/>
                  </a:lnTo>
                  <a:lnTo>
                    <a:pt x="19613" y="16157"/>
                  </a:lnTo>
                  <a:lnTo>
                    <a:pt x="19694" y="16148"/>
                  </a:lnTo>
                  <a:lnTo>
                    <a:pt x="19776" y="16121"/>
                  </a:lnTo>
                  <a:lnTo>
                    <a:pt x="19849" y="16076"/>
                  </a:lnTo>
                  <a:lnTo>
                    <a:pt x="19913" y="16030"/>
                  </a:lnTo>
                  <a:lnTo>
                    <a:pt x="19967" y="15966"/>
                  </a:lnTo>
                  <a:lnTo>
                    <a:pt x="20004" y="15894"/>
                  </a:lnTo>
                  <a:lnTo>
                    <a:pt x="20031" y="15812"/>
                  </a:lnTo>
                  <a:lnTo>
                    <a:pt x="20040" y="15721"/>
                  </a:lnTo>
                  <a:lnTo>
                    <a:pt x="20040" y="5756"/>
                  </a:lnTo>
                  <a:lnTo>
                    <a:pt x="20031" y="5665"/>
                  </a:lnTo>
                  <a:lnTo>
                    <a:pt x="20004" y="5592"/>
                  </a:lnTo>
                  <a:lnTo>
                    <a:pt x="19967" y="5519"/>
                  </a:lnTo>
                  <a:lnTo>
                    <a:pt x="19913" y="5456"/>
                  </a:lnTo>
                  <a:lnTo>
                    <a:pt x="19849" y="5401"/>
                  </a:lnTo>
                  <a:lnTo>
                    <a:pt x="19776" y="5365"/>
                  </a:lnTo>
                  <a:lnTo>
                    <a:pt x="19694" y="5338"/>
                  </a:lnTo>
                  <a:lnTo>
                    <a:pt x="19613" y="5329"/>
                  </a:lnTo>
                  <a:lnTo>
                    <a:pt x="10802" y="5329"/>
                  </a:lnTo>
                  <a:lnTo>
                    <a:pt x="10875" y="5074"/>
                  </a:lnTo>
                  <a:lnTo>
                    <a:pt x="10929" y="4810"/>
                  </a:lnTo>
                  <a:lnTo>
                    <a:pt x="10975" y="4547"/>
                  </a:lnTo>
                  <a:lnTo>
                    <a:pt x="11011" y="4265"/>
                  </a:lnTo>
                  <a:close/>
                  <a:moveTo>
                    <a:pt x="7056" y="0"/>
                  </a:moveTo>
                  <a:lnTo>
                    <a:pt x="6874" y="19"/>
                  </a:lnTo>
                  <a:lnTo>
                    <a:pt x="6702" y="37"/>
                  </a:lnTo>
                  <a:lnTo>
                    <a:pt x="6520" y="64"/>
                  </a:lnTo>
                  <a:lnTo>
                    <a:pt x="6347" y="100"/>
                  </a:lnTo>
                  <a:lnTo>
                    <a:pt x="6183" y="146"/>
                  </a:lnTo>
                  <a:lnTo>
                    <a:pt x="6011" y="200"/>
                  </a:lnTo>
                  <a:lnTo>
                    <a:pt x="5847" y="264"/>
                  </a:lnTo>
                  <a:lnTo>
                    <a:pt x="5692" y="328"/>
                  </a:lnTo>
                  <a:lnTo>
                    <a:pt x="5538" y="400"/>
                  </a:lnTo>
                  <a:lnTo>
                    <a:pt x="5383" y="482"/>
                  </a:lnTo>
                  <a:lnTo>
                    <a:pt x="5238" y="573"/>
                  </a:lnTo>
                  <a:lnTo>
                    <a:pt x="5092" y="664"/>
                  </a:lnTo>
                  <a:lnTo>
                    <a:pt x="4956" y="764"/>
                  </a:lnTo>
                  <a:lnTo>
                    <a:pt x="4819" y="873"/>
                  </a:lnTo>
                  <a:lnTo>
                    <a:pt x="4692" y="982"/>
                  </a:lnTo>
                  <a:lnTo>
                    <a:pt x="4565" y="1101"/>
                  </a:lnTo>
                  <a:lnTo>
                    <a:pt x="4447" y="1228"/>
                  </a:lnTo>
                  <a:lnTo>
                    <a:pt x="4338" y="1355"/>
                  </a:lnTo>
                  <a:lnTo>
                    <a:pt x="4228" y="1492"/>
                  </a:lnTo>
                  <a:lnTo>
                    <a:pt x="4128" y="1628"/>
                  </a:lnTo>
                  <a:lnTo>
                    <a:pt x="4038" y="1773"/>
                  </a:lnTo>
                  <a:lnTo>
                    <a:pt x="3947" y="1919"/>
                  </a:lnTo>
                  <a:lnTo>
                    <a:pt x="3865" y="2073"/>
                  </a:lnTo>
                  <a:lnTo>
                    <a:pt x="3792" y="2228"/>
                  </a:lnTo>
                  <a:lnTo>
                    <a:pt x="3719" y="2383"/>
                  </a:lnTo>
                  <a:lnTo>
                    <a:pt x="3665" y="2546"/>
                  </a:lnTo>
                  <a:lnTo>
                    <a:pt x="3610" y="2710"/>
                  </a:lnTo>
                  <a:lnTo>
                    <a:pt x="3565" y="2883"/>
                  </a:lnTo>
                  <a:lnTo>
                    <a:pt x="3528" y="3055"/>
                  </a:lnTo>
                  <a:lnTo>
                    <a:pt x="3492" y="3228"/>
                  </a:lnTo>
                  <a:lnTo>
                    <a:pt x="3474" y="3410"/>
                  </a:lnTo>
                  <a:lnTo>
                    <a:pt x="1483" y="3410"/>
                  </a:lnTo>
                  <a:lnTo>
                    <a:pt x="1328" y="3419"/>
                  </a:lnTo>
                  <a:lnTo>
                    <a:pt x="1183" y="3437"/>
                  </a:lnTo>
                  <a:lnTo>
                    <a:pt x="1046" y="3474"/>
                  </a:lnTo>
                  <a:lnTo>
                    <a:pt x="910" y="3528"/>
                  </a:lnTo>
                  <a:lnTo>
                    <a:pt x="783" y="3592"/>
                  </a:lnTo>
                  <a:lnTo>
                    <a:pt x="655" y="3665"/>
                  </a:lnTo>
                  <a:lnTo>
                    <a:pt x="546" y="3746"/>
                  </a:lnTo>
                  <a:lnTo>
                    <a:pt x="437" y="3846"/>
                  </a:lnTo>
                  <a:lnTo>
                    <a:pt x="346" y="3946"/>
                  </a:lnTo>
                  <a:lnTo>
                    <a:pt x="255" y="4065"/>
                  </a:lnTo>
                  <a:lnTo>
                    <a:pt x="182" y="4183"/>
                  </a:lnTo>
                  <a:lnTo>
                    <a:pt x="119" y="4310"/>
                  </a:lnTo>
                  <a:lnTo>
                    <a:pt x="73" y="4447"/>
                  </a:lnTo>
                  <a:lnTo>
                    <a:pt x="37" y="4592"/>
                  </a:lnTo>
                  <a:lnTo>
                    <a:pt x="10" y="4738"/>
                  </a:lnTo>
                  <a:lnTo>
                    <a:pt x="1" y="4883"/>
                  </a:lnTo>
                  <a:lnTo>
                    <a:pt x="1" y="16594"/>
                  </a:lnTo>
                  <a:lnTo>
                    <a:pt x="10" y="16748"/>
                  </a:lnTo>
                  <a:lnTo>
                    <a:pt x="37" y="16894"/>
                  </a:lnTo>
                  <a:lnTo>
                    <a:pt x="73" y="17030"/>
                  </a:lnTo>
                  <a:lnTo>
                    <a:pt x="119" y="17167"/>
                  </a:lnTo>
                  <a:lnTo>
                    <a:pt x="182" y="17294"/>
                  </a:lnTo>
                  <a:lnTo>
                    <a:pt x="255" y="17421"/>
                  </a:lnTo>
                  <a:lnTo>
                    <a:pt x="346" y="17530"/>
                  </a:lnTo>
                  <a:lnTo>
                    <a:pt x="437" y="17639"/>
                  </a:lnTo>
                  <a:lnTo>
                    <a:pt x="546" y="17730"/>
                  </a:lnTo>
                  <a:lnTo>
                    <a:pt x="655" y="17821"/>
                  </a:lnTo>
                  <a:lnTo>
                    <a:pt x="783" y="17894"/>
                  </a:lnTo>
                  <a:lnTo>
                    <a:pt x="910" y="17958"/>
                  </a:lnTo>
                  <a:lnTo>
                    <a:pt x="1046" y="18003"/>
                  </a:lnTo>
                  <a:lnTo>
                    <a:pt x="1183" y="18040"/>
                  </a:lnTo>
                  <a:lnTo>
                    <a:pt x="1328" y="18067"/>
                  </a:lnTo>
                  <a:lnTo>
                    <a:pt x="3919" y="18067"/>
                  </a:lnTo>
                  <a:lnTo>
                    <a:pt x="3919" y="21522"/>
                  </a:lnTo>
                  <a:lnTo>
                    <a:pt x="3928" y="21586"/>
                  </a:lnTo>
                  <a:lnTo>
                    <a:pt x="3938" y="21640"/>
                  </a:lnTo>
                  <a:lnTo>
                    <a:pt x="3956" y="21695"/>
                  </a:lnTo>
                  <a:lnTo>
                    <a:pt x="3983" y="21749"/>
                  </a:lnTo>
                  <a:lnTo>
                    <a:pt x="4019" y="21795"/>
                  </a:lnTo>
                  <a:lnTo>
                    <a:pt x="4056" y="21831"/>
                  </a:lnTo>
                  <a:lnTo>
                    <a:pt x="4101" y="21867"/>
                  </a:lnTo>
                  <a:lnTo>
                    <a:pt x="4156" y="21904"/>
                  </a:lnTo>
                  <a:lnTo>
                    <a:pt x="4201" y="21922"/>
                  </a:lnTo>
                  <a:lnTo>
                    <a:pt x="4256" y="21940"/>
                  </a:lnTo>
                  <a:lnTo>
                    <a:pt x="4301" y="21949"/>
                  </a:lnTo>
                  <a:lnTo>
                    <a:pt x="4419" y="21949"/>
                  </a:lnTo>
                  <a:lnTo>
                    <a:pt x="4483" y="21931"/>
                  </a:lnTo>
                  <a:lnTo>
                    <a:pt x="4538" y="21904"/>
                  </a:lnTo>
                  <a:lnTo>
                    <a:pt x="4601" y="21876"/>
                  </a:lnTo>
                  <a:lnTo>
                    <a:pt x="9984" y="18067"/>
                  </a:lnTo>
                  <a:lnTo>
                    <a:pt x="20631" y="18067"/>
                  </a:lnTo>
                  <a:lnTo>
                    <a:pt x="20776" y="18040"/>
                  </a:lnTo>
                  <a:lnTo>
                    <a:pt x="20922" y="18003"/>
                  </a:lnTo>
                  <a:lnTo>
                    <a:pt x="21058" y="17958"/>
                  </a:lnTo>
                  <a:lnTo>
                    <a:pt x="21186" y="17894"/>
                  </a:lnTo>
                  <a:lnTo>
                    <a:pt x="21304" y="17821"/>
                  </a:lnTo>
                  <a:lnTo>
                    <a:pt x="21422" y="17730"/>
                  </a:lnTo>
                  <a:lnTo>
                    <a:pt x="21522" y="17639"/>
                  </a:lnTo>
                  <a:lnTo>
                    <a:pt x="21622" y="17530"/>
                  </a:lnTo>
                  <a:lnTo>
                    <a:pt x="21704" y="17421"/>
                  </a:lnTo>
                  <a:lnTo>
                    <a:pt x="21777" y="17294"/>
                  </a:lnTo>
                  <a:lnTo>
                    <a:pt x="21840" y="17167"/>
                  </a:lnTo>
                  <a:lnTo>
                    <a:pt x="21895" y="17030"/>
                  </a:lnTo>
                  <a:lnTo>
                    <a:pt x="21931" y="16894"/>
                  </a:lnTo>
                  <a:lnTo>
                    <a:pt x="21949" y="16748"/>
                  </a:lnTo>
                  <a:lnTo>
                    <a:pt x="21958" y="16594"/>
                  </a:lnTo>
                  <a:lnTo>
                    <a:pt x="21958" y="4883"/>
                  </a:lnTo>
                  <a:lnTo>
                    <a:pt x="21949" y="4738"/>
                  </a:lnTo>
                  <a:lnTo>
                    <a:pt x="21931" y="4592"/>
                  </a:lnTo>
                  <a:lnTo>
                    <a:pt x="21895" y="4447"/>
                  </a:lnTo>
                  <a:lnTo>
                    <a:pt x="21840" y="4310"/>
                  </a:lnTo>
                  <a:lnTo>
                    <a:pt x="21777" y="4183"/>
                  </a:lnTo>
                  <a:lnTo>
                    <a:pt x="21704" y="4065"/>
                  </a:lnTo>
                  <a:lnTo>
                    <a:pt x="21622" y="3946"/>
                  </a:lnTo>
                  <a:lnTo>
                    <a:pt x="21522" y="3846"/>
                  </a:lnTo>
                  <a:lnTo>
                    <a:pt x="21422" y="3746"/>
                  </a:lnTo>
                  <a:lnTo>
                    <a:pt x="21304" y="3665"/>
                  </a:lnTo>
                  <a:lnTo>
                    <a:pt x="21186" y="3592"/>
                  </a:lnTo>
                  <a:lnTo>
                    <a:pt x="21058" y="3528"/>
                  </a:lnTo>
                  <a:lnTo>
                    <a:pt x="20922" y="3474"/>
                  </a:lnTo>
                  <a:lnTo>
                    <a:pt x="20776" y="3437"/>
                  </a:lnTo>
                  <a:lnTo>
                    <a:pt x="20631" y="3419"/>
                  </a:lnTo>
                  <a:lnTo>
                    <a:pt x="20476" y="3410"/>
                  </a:lnTo>
                  <a:lnTo>
                    <a:pt x="11011" y="3410"/>
                  </a:lnTo>
                  <a:lnTo>
                    <a:pt x="10993" y="3228"/>
                  </a:lnTo>
                  <a:lnTo>
                    <a:pt x="10957" y="3055"/>
                  </a:lnTo>
                  <a:lnTo>
                    <a:pt x="10920" y="2883"/>
                  </a:lnTo>
                  <a:lnTo>
                    <a:pt x="10875" y="2710"/>
                  </a:lnTo>
                  <a:lnTo>
                    <a:pt x="10820" y="2546"/>
                  </a:lnTo>
                  <a:lnTo>
                    <a:pt x="10757" y="2383"/>
                  </a:lnTo>
                  <a:lnTo>
                    <a:pt x="10693" y="2228"/>
                  </a:lnTo>
                  <a:lnTo>
                    <a:pt x="10620" y="2073"/>
                  </a:lnTo>
                  <a:lnTo>
                    <a:pt x="10539" y="1919"/>
                  </a:lnTo>
                  <a:lnTo>
                    <a:pt x="10448" y="1773"/>
                  </a:lnTo>
                  <a:lnTo>
                    <a:pt x="10357" y="1628"/>
                  </a:lnTo>
                  <a:lnTo>
                    <a:pt x="10248" y="1492"/>
                  </a:lnTo>
                  <a:lnTo>
                    <a:pt x="10148" y="1355"/>
                  </a:lnTo>
                  <a:lnTo>
                    <a:pt x="10029" y="1228"/>
                  </a:lnTo>
                  <a:lnTo>
                    <a:pt x="9911" y="1101"/>
                  </a:lnTo>
                  <a:lnTo>
                    <a:pt x="9793" y="982"/>
                  </a:lnTo>
                  <a:lnTo>
                    <a:pt x="9666" y="873"/>
                  </a:lnTo>
                  <a:lnTo>
                    <a:pt x="9529" y="764"/>
                  </a:lnTo>
                  <a:lnTo>
                    <a:pt x="9393" y="664"/>
                  </a:lnTo>
                  <a:lnTo>
                    <a:pt x="9247" y="573"/>
                  </a:lnTo>
                  <a:lnTo>
                    <a:pt x="9102" y="482"/>
                  </a:lnTo>
                  <a:lnTo>
                    <a:pt x="8947" y="400"/>
                  </a:lnTo>
                  <a:lnTo>
                    <a:pt x="8793" y="328"/>
                  </a:lnTo>
                  <a:lnTo>
                    <a:pt x="8629" y="264"/>
                  </a:lnTo>
                  <a:lnTo>
                    <a:pt x="8465" y="200"/>
                  </a:lnTo>
                  <a:lnTo>
                    <a:pt x="8302" y="146"/>
                  </a:lnTo>
                  <a:lnTo>
                    <a:pt x="8129" y="100"/>
                  </a:lnTo>
                  <a:lnTo>
                    <a:pt x="7956" y="64"/>
                  </a:lnTo>
                  <a:lnTo>
                    <a:pt x="7784" y="37"/>
                  </a:lnTo>
                  <a:lnTo>
                    <a:pt x="7602" y="19"/>
                  </a:lnTo>
                  <a:lnTo>
                    <a:pt x="74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37"/>
            <p:cNvSpPr/>
            <p:nvPr/>
          </p:nvSpPr>
          <p:spPr>
            <a:xfrm>
              <a:off x="783750" y="4801300"/>
              <a:ext cx="88900" cy="89125"/>
            </a:xfrm>
            <a:custGeom>
              <a:rect b="b" l="l" r="r" t="t"/>
              <a:pathLst>
                <a:path extrusionOk="0" h="3565" w="3556">
                  <a:moveTo>
                    <a:pt x="1873" y="864"/>
                  </a:moveTo>
                  <a:lnTo>
                    <a:pt x="1964" y="883"/>
                  </a:lnTo>
                  <a:lnTo>
                    <a:pt x="2046" y="901"/>
                  </a:lnTo>
                  <a:lnTo>
                    <a:pt x="2137" y="937"/>
                  </a:lnTo>
                  <a:lnTo>
                    <a:pt x="2219" y="974"/>
                  </a:lnTo>
                  <a:lnTo>
                    <a:pt x="2291" y="1019"/>
                  </a:lnTo>
                  <a:lnTo>
                    <a:pt x="2364" y="1074"/>
                  </a:lnTo>
                  <a:lnTo>
                    <a:pt x="2428" y="1137"/>
                  </a:lnTo>
                  <a:lnTo>
                    <a:pt x="2491" y="1201"/>
                  </a:lnTo>
                  <a:lnTo>
                    <a:pt x="2537" y="1274"/>
                  </a:lnTo>
                  <a:lnTo>
                    <a:pt x="2582" y="1346"/>
                  </a:lnTo>
                  <a:lnTo>
                    <a:pt x="2628" y="1428"/>
                  </a:lnTo>
                  <a:lnTo>
                    <a:pt x="2655" y="1510"/>
                  </a:lnTo>
                  <a:lnTo>
                    <a:pt x="2682" y="1601"/>
                  </a:lnTo>
                  <a:lnTo>
                    <a:pt x="2691" y="1692"/>
                  </a:lnTo>
                  <a:lnTo>
                    <a:pt x="2700" y="1783"/>
                  </a:lnTo>
                  <a:lnTo>
                    <a:pt x="2691" y="1883"/>
                  </a:lnTo>
                  <a:lnTo>
                    <a:pt x="2682" y="1974"/>
                  </a:lnTo>
                  <a:lnTo>
                    <a:pt x="2655" y="2056"/>
                  </a:lnTo>
                  <a:lnTo>
                    <a:pt x="2628" y="2147"/>
                  </a:lnTo>
                  <a:lnTo>
                    <a:pt x="2582" y="2219"/>
                  </a:lnTo>
                  <a:lnTo>
                    <a:pt x="2537" y="2301"/>
                  </a:lnTo>
                  <a:lnTo>
                    <a:pt x="2491" y="2374"/>
                  </a:lnTo>
                  <a:lnTo>
                    <a:pt x="2428" y="2437"/>
                  </a:lnTo>
                  <a:lnTo>
                    <a:pt x="2364" y="2492"/>
                  </a:lnTo>
                  <a:lnTo>
                    <a:pt x="2291" y="2547"/>
                  </a:lnTo>
                  <a:lnTo>
                    <a:pt x="2219" y="2592"/>
                  </a:lnTo>
                  <a:lnTo>
                    <a:pt x="2137" y="2637"/>
                  </a:lnTo>
                  <a:lnTo>
                    <a:pt x="2046" y="2665"/>
                  </a:lnTo>
                  <a:lnTo>
                    <a:pt x="1964" y="2692"/>
                  </a:lnTo>
                  <a:lnTo>
                    <a:pt x="1873" y="2701"/>
                  </a:lnTo>
                  <a:lnTo>
                    <a:pt x="1773" y="2710"/>
                  </a:lnTo>
                  <a:lnTo>
                    <a:pt x="1682" y="2701"/>
                  </a:lnTo>
                  <a:lnTo>
                    <a:pt x="1591" y="2692"/>
                  </a:lnTo>
                  <a:lnTo>
                    <a:pt x="1500" y="2665"/>
                  </a:lnTo>
                  <a:lnTo>
                    <a:pt x="1418" y="2637"/>
                  </a:lnTo>
                  <a:lnTo>
                    <a:pt x="1337" y="2592"/>
                  </a:lnTo>
                  <a:lnTo>
                    <a:pt x="1264" y="2547"/>
                  </a:lnTo>
                  <a:lnTo>
                    <a:pt x="1191" y="2492"/>
                  </a:lnTo>
                  <a:lnTo>
                    <a:pt x="1127" y="2437"/>
                  </a:lnTo>
                  <a:lnTo>
                    <a:pt x="1064" y="2374"/>
                  </a:lnTo>
                  <a:lnTo>
                    <a:pt x="1009" y="2301"/>
                  </a:lnTo>
                  <a:lnTo>
                    <a:pt x="964" y="2219"/>
                  </a:lnTo>
                  <a:lnTo>
                    <a:pt x="927" y="2147"/>
                  </a:lnTo>
                  <a:lnTo>
                    <a:pt x="900" y="2056"/>
                  </a:lnTo>
                  <a:lnTo>
                    <a:pt x="873" y="1974"/>
                  </a:lnTo>
                  <a:lnTo>
                    <a:pt x="855" y="1883"/>
                  </a:lnTo>
                  <a:lnTo>
                    <a:pt x="855" y="1783"/>
                  </a:lnTo>
                  <a:lnTo>
                    <a:pt x="855" y="1692"/>
                  </a:lnTo>
                  <a:lnTo>
                    <a:pt x="873" y="1601"/>
                  </a:lnTo>
                  <a:lnTo>
                    <a:pt x="900" y="1510"/>
                  </a:lnTo>
                  <a:lnTo>
                    <a:pt x="927" y="1428"/>
                  </a:lnTo>
                  <a:lnTo>
                    <a:pt x="964" y="1346"/>
                  </a:lnTo>
                  <a:lnTo>
                    <a:pt x="1009" y="1274"/>
                  </a:lnTo>
                  <a:lnTo>
                    <a:pt x="1064" y="1201"/>
                  </a:lnTo>
                  <a:lnTo>
                    <a:pt x="1127" y="1137"/>
                  </a:lnTo>
                  <a:lnTo>
                    <a:pt x="1191" y="1074"/>
                  </a:lnTo>
                  <a:lnTo>
                    <a:pt x="1264" y="1019"/>
                  </a:lnTo>
                  <a:lnTo>
                    <a:pt x="1337" y="974"/>
                  </a:lnTo>
                  <a:lnTo>
                    <a:pt x="1418" y="937"/>
                  </a:lnTo>
                  <a:lnTo>
                    <a:pt x="1500" y="901"/>
                  </a:lnTo>
                  <a:lnTo>
                    <a:pt x="1591" y="883"/>
                  </a:lnTo>
                  <a:lnTo>
                    <a:pt x="1682" y="864"/>
                  </a:lnTo>
                  <a:close/>
                  <a:moveTo>
                    <a:pt x="1773" y="1"/>
                  </a:moveTo>
                  <a:lnTo>
                    <a:pt x="1591" y="19"/>
                  </a:lnTo>
                  <a:lnTo>
                    <a:pt x="1418" y="37"/>
                  </a:lnTo>
                  <a:lnTo>
                    <a:pt x="1246" y="83"/>
                  </a:lnTo>
                  <a:lnTo>
                    <a:pt x="1082" y="146"/>
                  </a:lnTo>
                  <a:lnTo>
                    <a:pt x="927" y="219"/>
                  </a:lnTo>
                  <a:lnTo>
                    <a:pt x="782" y="310"/>
                  </a:lnTo>
                  <a:lnTo>
                    <a:pt x="646" y="410"/>
                  </a:lnTo>
                  <a:lnTo>
                    <a:pt x="518" y="528"/>
                  </a:lnTo>
                  <a:lnTo>
                    <a:pt x="400" y="655"/>
                  </a:lnTo>
                  <a:lnTo>
                    <a:pt x="300" y="792"/>
                  </a:lnTo>
                  <a:lnTo>
                    <a:pt x="209" y="937"/>
                  </a:lnTo>
                  <a:lnTo>
                    <a:pt x="136" y="1092"/>
                  </a:lnTo>
                  <a:lnTo>
                    <a:pt x="73" y="1255"/>
                  </a:lnTo>
                  <a:lnTo>
                    <a:pt x="36" y="1428"/>
                  </a:lnTo>
                  <a:lnTo>
                    <a:pt x="9" y="1601"/>
                  </a:lnTo>
                  <a:lnTo>
                    <a:pt x="0" y="1783"/>
                  </a:lnTo>
                  <a:lnTo>
                    <a:pt x="9" y="1965"/>
                  </a:lnTo>
                  <a:lnTo>
                    <a:pt x="36" y="2147"/>
                  </a:lnTo>
                  <a:lnTo>
                    <a:pt x="73" y="2310"/>
                  </a:lnTo>
                  <a:lnTo>
                    <a:pt x="136" y="2474"/>
                  </a:lnTo>
                  <a:lnTo>
                    <a:pt x="209" y="2628"/>
                  </a:lnTo>
                  <a:lnTo>
                    <a:pt x="300" y="2783"/>
                  </a:lnTo>
                  <a:lnTo>
                    <a:pt x="400" y="2919"/>
                  </a:lnTo>
                  <a:lnTo>
                    <a:pt x="518" y="3047"/>
                  </a:lnTo>
                  <a:lnTo>
                    <a:pt x="646" y="3156"/>
                  </a:lnTo>
                  <a:lnTo>
                    <a:pt x="782" y="3256"/>
                  </a:lnTo>
                  <a:lnTo>
                    <a:pt x="927" y="3347"/>
                  </a:lnTo>
                  <a:lnTo>
                    <a:pt x="1082" y="3429"/>
                  </a:lnTo>
                  <a:lnTo>
                    <a:pt x="1246" y="3483"/>
                  </a:lnTo>
                  <a:lnTo>
                    <a:pt x="1418" y="3529"/>
                  </a:lnTo>
                  <a:lnTo>
                    <a:pt x="1591" y="3556"/>
                  </a:lnTo>
                  <a:lnTo>
                    <a:pt x="1773" y="3565"/>
                  </a:lnTo>
                  <a:lnTo>
                    <a:pt x="1955" y="3556"/>
                  </a:lnTo>
                  <a:lnTo>
                    <a:pt x="2137" y="3529"/>
                  </a:lnTo>
                  <a:lnTo>
                    <a:pt x="2300" y="3483"/>
                  </a:lnTo>
                  <a:lnTo>
                    <a:pt x="2464" y="3429"/>
                  </a:lnTo>
                  <a:lnTo>
                    <a:pt x="2628" y="3347"/>
                  </a:lnTo>
                  <a:lnTo>
                    <a:pt x="2773" y="3256"/>
                  </a:lnTo>
                  <a:lnTo>
                    <a:pt x="2910" y="3156"/>
                  </a:lnTo>
                  <a:lnTo>
                    <a:pt x="3037" y="3047"/>
                  </a:lnTo>
                  <a:lnTo>
                    <a:pt x="3146" y="2919"/>
                  </a:lnTo>
                  <a:lnTo>
                    <a:pt x="3255" y="2783"/>
                  </a:lnTo>
                  <a:lnTo>
                    <a:pt x="3337" y="2628"/>
                  </a:lnTo>
                  <a:lnTo>
                    <a:pt x="3419" y="2474"/>
                  </a:lnTo>
                  <a:lnTo>
                    <a:pt x="3473" y="2310"/>
                  </a:lnTo>
                  <a:lnTo>
                    <a:pt x="3519" y="2147"/>
                  </a:lnTo>
                  <a:lnTo>
                    <a:pt x="3546" y="1965"/>
                  </a:lnTo>
                  <a:lnTo>
                    <a:pt x="3555" y="1783"/>
                  </a:lnTo>
                  <a:lnTo>
                    <a:pt x="3546" y="1601"/>
                  </a:lnTo>
                  <a:lnTo>
                    <a:pt x="3519" y="1428"/>
                  </a:lnTo>
                  <a:lnTo>
                    <a:pt x="3473" y="1255"/>
                  </a:lnTo>
                  <a:lnTo>
                    <a:pt x="3419" y="1092"/>
                  </a:lnTo>
                  <a:lnTo>
                    <a:pt x="3337" y="937"/>
                  </a:lnTo>
                  <a:lnTo>
                    <a:pt x="3255" y="792"/>
                  </a:lnTo>
                  <a:lnTo>
                    <a:pt x="3146" y="655"/>
                  </a:lnTo>
                  <a:lnTo>
                    <a:pt x="3037" y="528"/>
                  </a:lnTo>
                  <a:lnTo>
                    <a:pt x="2910" y="410"/>
                  </a:lnTo>
                  <a:lnTo>
                    <a:pt x="2773" y="310"/>
                  </a:lnTo>
                  <a:lnTo>
                    <a:pt x="2628" y="219"/>
                  </a:lnTo>
                  <a:lnTo>
                    <a:pt x="2464" y="146"/>
                  </a:lnTo>
                  <a:lnTo>
                    <a:pt x="2300" y="83"/>
                  </a:lnTo>
                  <a:lnTo>
                    <a:pt x="2137" y="37"/>
                  </a:lnTo>
                  <a:lnTo>
                    <a:pt x="1955" y="19"/>
                  </a:lnTo>
                  <a:lnTo>
                    <a:pt x="17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37"/>
            <p:cNvSpPr/>
            <p:nvPr/>
          </p:nvSpPr>
          <p:spPr>
            <a:xfrm>
              <a:off x="695100" y="5009075"/>
              <a:ext cx="21600" cy="21375"/>
            </a:xfrm>
            <a:custGeom>
              <a:rect b="b" l="l" r="r" t="t"/>
              <a:pathLst>
                <a:path extrusionOk="0" h="855" w="864">
                  <a:moveTo>
                    <a:pt x="436" y="0"/>
                  </a:moveTo>
                  <a:lnTo>
                    <a:pt x="346" y="9"/>
                  </a:lnTo>
                  <a:lnTo>
                    <a:pt x="264" y="27"/>
                  </a:lnTo>
                  <a:lnTo>
                    <a:pt x="191" y="73"/>
                  </a:lnTo>
                  <a:lnTo>
                    <a:pt x="127" y="127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36"/>
                  </a:lnTo>
                  <a:lnTo>
                    <a:pt x="0" y="427"/>
                  </a:lnTo>
                  <a:lnTo>
                    <a:pt x="9" y="518"/>
                  </a:lnTo>
                  <a:lnTo>
                    <a:pt x="36" y="600"/>
                  </a:lnTo>
                  <a:lnTo>
                    <a:pt x="73" y="673"/>
                  </a:lnTo>
                  <a:lnTo>
                    <a:pt x="127" y="727"/>
                  </a:lnTo>
                  <a:lnTo>
                    <a:pt x="191" y="782"/>
                  </a:lnTo>
                  <a:lnTo>
                    <a:pt x="264" y="827"/>
                  </a:lnTo>
                  <a:lnTo>
                    <a:pt x="346" y="846"/>
                  </a:lnTo>
                  <a:lnTo>
                    <a:pt x="436" y="855"/>
                  </a:lnTo>
                  <a:lnTo>
                    <a:pt x="518" y="846"/>
                  </a:lnTo>
                  <a:lnTo>
                    <a:pt x="600" y="818"/>
                  </a:lnTo>
                  <a:lnTo>
                    <a:pt x="673" y="782"/>
                  </a:lnTo>
                  <a:lnTo>
                    <a:pt x="737" y="727"/>
                  </a:lnTo>
                  <a:lnTo>
                    <a:pt x="791" y="664"/>
                  </a:lnTo>
                  <a:lnTo>
                    <a:pt x="827" y="591"/>
                  </a:lnTo>
                  <a:lnTo>
                    <a:pt x="855" y="509"/>
                  </a:lnTo>
                  <a:lnTo>
                    <a:pt x="864" y="427"/>
                  </a:lnTo>
                  <a:lnTo>
                    <a:pt x="855" y="336"/>
                  </a:lnTo>
                  <a:lnTo>
                    <a:pt x="827" y="264"/>
                  </a:lnTo>
                  <a:lnTo>
                    <a:pt x="791" y="191"/>
                  </a:lnTo>
                  <a:lnTo>
                    <a:pt x="737" y="127"/>
                  </a:lnTo>
                  <a:lnTo>
                    <a:pt x="673" y="73"/>
                  </a:lnTo>
                  <a:lnTo>
                    <a:pt x="600" y="27"/>
                  </a:lnTo>
                  <a:lnTo>
                    <a:pt x="518" y="9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2" name="Google Shape;1822;p37"/>
          <p:cNvGrpSpPr/>
          <p:nvPr/>
        </p:nvGrpSpPr>
        <p:grpSpPr>
          <a:xfrm>
            <a:off x="4389110" y="1576155"/>
            <a:ext cx="365780" cy="353593"/>
            <a:chOff x="431425" y="2802600"/>
            <a:chExt cx="548725" cy="533725"/>
          </a:xfrm>
        </p:grpSpPr>
        <p:sp>
          <p:nvSpPr>
            <p:cNvPr id="1823" name="Google Shape;1823;p37"/>
            <p:cNvSpPr/>
            <p:nvPr/>
          </p:nvSpPr>
          <p:spPr>
            <a:xfrm>
              <a:off x="818050" y="3177875"/>
              <a:ext cx="21625" cy="21625"/>
            </a:xfrm>
            <a:custGeom>
              <a:rect b="b" l="l" r="r" t="t"/>
              <a:pathLst>
                <a:path extrusionOk="0" h="865" w="865">
                  <a:moveTo>
                    <a:pt x="437" y="1"/>
                  </a:moveTo>
                  <a:lnTo>
                    <a:pt x="346" y="10"/>
                  </a:lnTo>
                  <a:lnTo>
                    <a:pt x="265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4" y="192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37"/>
                  </a:lnTo>
                  <a:lnTo>
                    <a:pt x="10" y="519"/>
                  </a:lnTo>
                  <a:lnTo>
                    <a:pt x="37" y="601"/>
                  </a:lnTo>
                  <a:lnTo>
                    <a:pt x="74" y="673"/>
                  </a:lnTo>
                  <a:lnTo>
                    <a:pt x="128" y="737"/>
                  </a:lnTo>
                  <a:lnTo>
                    <a:pt x="192" y="792"/>
                  </a:lnTo>
                  <a:lnTo>
                    <a:pt x="265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519" y="855"/>
                  </a:lnTo>
                  <a:lnTo>
                    <a:pt x="601" y="828"/>
                  </a:lnTo>
                  <a:lnTo>
                    <a:pt x="674" y="792"/>
                  </a:lnTo>
                  <a:lnTo>
                    <a:pt x="737" y="737"/>
                  </a:lnTo>
                  <a:lnTo>
                    <a:pt x="792" y="673"/>
                  </a:lnTo>
                  <a:lnTo>
                    <a:pt x="828" y="601"/>
                  </a:lnTo>
                  <a:lnTo>
                    <a:pt x="856" y="519"/>
                  </a:lnTo>
                  <a:lnTo>
                    <a:pt x="865" y="437"/>
                  </a:lnTo>
                  <a:lnTo>
                    <a:pt x="865" y="428"/>
                  </a:lnTo>
                  <a:lnTo>
                    <a:pt x="856" y="346"/>
                  </a:lnTo>
                  <a:lnTo>
                    <a:pt x="828" y="264"/>
                  </a:lnTo>
                  <a:lnTo>
                    <a:pt x="792" y="192"/>
                  </a:lnTo>
                  <a:lnTo>
                    <a:pt x="737" y="128"/>
                  </a:lnTo>
                  <a:lnTo>
                    <a:pt x="674" y="73"/>
                  </a:lnTo>
                  <a:lnTo>
                    <a:pt x="601" y="37"/>
                  </a:lnTo>
                  <a:lnTo>
                    <a:pt x="519" y="1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866250" y="3177875"/>
              <a:ext cx="21625" cy="21625"/>
            </a:xfrm>
            <a:custGeom>
              <a:rect b="b" l="l" r="r" t="t"/>
              <a:pathLst>
                <a:path extrusionOk="0" h="865" w="865">
                  <a:moveTo>
                    <a:pt x="43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192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37"/>
                  </a:lnTo>
                  <a:lnTo>
                    <a:pt x="10" y="519"/>
                  </a:lnTo>
                  <a:lnTo>
                    <a:pt x="37" y="601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1" y="792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519" y="855"/>
                  </a:lnTo>
                  <a:lnTo>
                    <a:pt x="601" y="828"/>
                  </a:lnTo>
                  <a:lnTo>
                    <a:pt x="673" y="792"/>
                  </a:lnTo>
                  <a:lnTo>
                    <a:pt x="737" y="737"/>
                  </a:lnTo>
                  <a:lnTo>
                    <a:pt x="792" y="673"/>
                  </a:lnTo>
                  <a:lnTo>
                    <a:pt x="828" y="601"/>
                  </a:lnTo>
                  <a:lnTo>
                    <a:pt x="855" y="519"/>
                  </a:lnTo>
                  <a:lnTo>
                    <a:pt x="864" y="437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2" y="192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1" y="37"/>
                  </a:lnTo>
                  <a:lnTo>
                    <a:pt x="519" y="1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914450" y="3177875"/>
              <a:ext cx="21600" cy="21625"/>
            </a:xfrm>
            <a:custGeom>
              <a:rect b="b" l="l" r="r" t="t"/>
              <a:pathLst>
                <a:path extrusionOk="0" h="865" w="864">
                  <a:moveTo>
                    <a:pt x="43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82" y="192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9"/>
                  </a:lnTo>
                  <a:lnTo>
                    <a:pt x="36" y="601"/>
                  </a:lnTo>
                  <a:lnTo>
                    <a:pt x="82" y="673"/>
                  </a:lnTo>
                  <a:lnTo>
                    <a:pt x="127" y="737"/>
                  </a:lnTo>
                  <a:lnTo>
                    <a:pt x="191" y="792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527" y="855"/>
                  </a:lnTo>
                  <a:lnTo>
                    <a:pt x="600" y="828"/>
                  </a:lnTo>
                  <a:lnTo>
                    <a:pt x="682" y="792"/>
                  </a:lnTo>
                  <a:lnTo>
                    <a:pt x="746" y="737"/>
                  </a:lnTo>
                  <a:lnTo>
                    <a:pt x="791" y="673"/>
                  </a:lnTo>
                  <a:lnTo>
                    <a:pt x="837" y="601"/>
                  </a:lnTo>
                  <a:lnTo>
                    <a:pt x="855" y="519"/>
                  </a:lnTo>
                  <a:lnTo>
                    <a:pt x="864" y="437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37" y="264"/>
                  </a:lnTo>
                  <a:lnTo>
                    <a:pt x="791" y="192"/>
                  </a:lnTo>
                  <a:lnTo>
                    <a:pt x="746" y="128"/>
                  </a:lnTo>
                  <a:lnTo>
                    <a:pt x="682" y="73"/>
                  </a:lnTo>
                  <a:lnTo>
                    <a:pt x="600" y="37"/>
                  </a:lnTo>
                  <a:lnTo>
                    <a:pt x="527" y="1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7"/>
            <p:cNvSpPr/>
            <p:nvPr/>
          </p:nvSpPr>
          <p:spPr>
            <a:xfrm>
              <a:off x="696900" y="2881475"/>
              <a:ext cx="180750" cy="166175"/>
            </a:xfrm>
            <a:custGeom>
              <a:rect b="b" l="l" r="r" t="t"/>
              <a:pathLst>
                <a:path extrusionOk="0" h="6647" w="7230">
                  <a:moveTo>
                    <a:pt x="6365" y="864"/>
                  </a:moveTo>
                  <a:lnTo>
                    <a:pt x="6365" y="4128"/>
                  </a:lnTo>
                  <a:lnTo>
                    <a:pt x="5311" y="4128"/>
                  </a:lnTo>
                  <a:lnTo>
                    <a:pt x="5311" y="864"/>
                  </a:lnTo>
                  <a:close/>
                  <a:moveTo>
                    <a:pt x="3647" y="982"/>
                  </a:moveTo>
                  <a:lnTo>
                    <a:pt x="3792" y="1000"/>
                  </a:lnTo>
                  <a:lnTo>
                    <a:pt x="3929" y="1019"/>
                  </a:lnTo>
                  <a:lnTo>
                    <a:pt x="4056" y="1055"/>
                  </a:lnTo>
                  <a:lnTo>
                    <a:pt x="4174" y="1091"/>
                  </a:lnTo>
                  <a:lnTo>
                    <a:pt x="4283" y="1128"/>
                  </a:lnTo>
                  <a:lnTo>
                    <a:pt x="4374" y="1173"/>
                  </a:lnTo>
                  <a:lnTo>
                    <a:pt x="4456" y="1210"/>
                  </a:lnTo>
                  <a:lnTo>
                    <a:pt x="4456" y="3583"/>
                  </a:lnTo>
                  <a:lnTo>
                    <a:pt x="4338" y="3610"/>
                  </a:lnTo>
                  <a:lnTo>
                    <a:pt x="4210" y="3655"/>
                  </a:lnTo>
                  <a:lnTo>
                    <a:pt x="4083" y="3719"/>
                  </a:lnTo>
                  <a:lnTo>
                    <a:pt x="4020" y="3764"/>
                  </a:lnTo>
                  <a:lnTo>
                    <a:pt x="3965" y="3810"/>
                  </a:lnTo>
                  <a:lnTo>
                    <a:pt x="3901" y="3855"/>
                  </a:lnTo>
                  <a:lnTo>
                    <a:pt x="3847" y="3919"/>
                  </a:lnTo>
                  <a:lnTo>
                    <a:pt x="3792" y="3983"/>
                  </a:lnTo>
                  <a:lnTo>
                    <a:pt x="3738" y="4064"/>
                  </a:lnTo>
                  <a:lnTo>
                    <a:pt x="3683" y="4146"/>
                  </a:lnTo>
                  <a:lnTo>
                    <a:pt x="3629" y="4237"/>
                  </a:lnTo>
                  <a:lnTo>
                    <a:pt x="3583" y="4337"/>
                  </a:lnTo>
                  <a:lnTo>
                    <a:pt x="3538" y="4446"/>
                  </a:lnTo>
                  <a:lnTo>
                    <a:pt x="3165" y="5419"/>
                  </a:lnTo>
                  <a:lnTo>
                    <a:pt x="3110" y="5547"/>
                  </a:lnTo>
                  <a:lnTo>
                    <a:pt x="3074" y="5637"/>
                  </a:lnTo>
                  <a:lnTo>
                    <a:pt x="3029" y="5701"/>
                  </a:lnTo>
                  <a:lnTo>
                    <a:pt x="3001" y="5747"/>
                  </a:lnTo>
                  <a:lnTo>
                    <a:pt x="2974" y="5774"/>
                  </a:lnTo>
                  <a:lnTo>
                    <a:pt x="2947" y="5792"/>
                  </a:lnTo>
                  <a:lnTo>
                    <a:pt x="2874" y="5792"/>
                  </a:lnTo>
                  <a:lnTo>
                    <a:pt x="2828" y="5774"/>
                  </a:lnTo>
                  <a:lnTo>
                    <a:pt x="2792" y="5756"/>
                  </a:lnTo>
                  <a:lnTo>
                    <a:pt x="2756" y="5728"/>
                  </a:lnTo>
                  <a:lnTo>
                    <a:pt x="2728" y="5692"/>
                  </a:lnTo>
                  <a:lnTo>
                    <a:pt x="2710" y="5656"/>
                  </a:lnTo>
                  <a:lnTo>
                    <a:pt x="2701" y="5619"/>
                  </a:lnTo>
                  <a:lnTo>
                    <a:pt x="2692" y="5574"/>
                  </a:lnTo>
                  <a:lnTo>
                    <a:pt x="2692" y="4219"/>
                  </a:lnTo>
                  <a:lnTo>
                    <a:pt x="2683" y="4137"/>
                  </a:lnTo>
                  <a:lnTo>
                    <a:pt x="2665" y="4055"/>
                  </a:lnTo>
                  <a:lnTo>
                    <a:pt x="2619" y="3983"/>
                  </a:lnTo>
                  <a:lnTo>
                    <a:pt x="2565" y="3919"/>
                  </a:lnTo>
                  <a:lnTo>
                    <a:pt x="2510" y="3864"/>
                  </a:lnTo>
                  <a:lnTo>
                    <a:pt x="2428" y="3828"/>
                  </a:lnTo>
                  <a:lnTo>
                    <a:pt x="2356" y="3801"/>
                  </a:lnTo>
                  <a:lnTo>
                    <a:pt x="2265" y="3792"/>
                  </a:lnTo>
                  <a:lnTo>
                    <a:pt x="1374" y="3792"/>
                  </a:lnTo>
                  <a:lnTo>
                    <a:pt x="1319" y="3783"/>
                  </a:lnTo>
                  <a:lnTo>
                    <a:pt x="1265" y="3764"/>
                  </a:lnTo>
                  <a:lnTo>
                    <a:pt x="1210" y="3746"/>
                  </a:lnTo>
                  <a:lnTo>
                    <a:pt x="1165" y="3728"/>
                  </a:lnTo>
                  <a:lnTo>
                    <a:pt x="1110" y="3692"/>
                  </a:lnTo>
                  <a:lnTo>
                    <a:pt x="1028" y="3628"/>
                  </a:lnTo>
                  <a:lnTo>
                    <a:pt x="955" y="3537"/>
                  </a:lnTo>
                  <a:lnTo>
                    <a:pt x="928" y="3492"/>
                  </a:lnTo>
                  <a:lnTo>
                    <a:pt x="901" y="3437"/>
                  </a:lnTo>
                  <a:lnTo>
                    <a:pt x="883" y="3392"/>
                  </a:lnTo>
                  <a:lnTo>
                    <a:pt x="865" y="3328"/>
                  </a:lnTo>
                  <a:lnTo>
                    <a:pt x="865" y="3273"/>
                  </a:lnTo>
                  <a:lnTo>
                    <a:pt x="855" y="3219"/>
                  </a:lnTo>
                  <a:lnTo>
                    <a:pt x="855" y="2119"/>
                  </a:lnTo>
                  <a:lnTo>
                    <a:pt x="865" y="2001"/>
                  </a:lnTo>
                  <a:lnTo>
                    <a:pt x="883" y="1891"/>
                  </a:lnTo>
                  <a:lnTo>
                    <a:pt x="910" y="1782"/>
                  </a:lnTo>
                  <a:lnTo>
                    <a:pt x="946" y="1673"/>
                  </a:lnTo>
                  <a:lnTo>
                    <a:pt x="992" y="1573"/>
                  </a:lnTo>
                  <a:lnTo>
                    <a:pt x="1055" y="1482"/>
                  </a:lnTo>
                  <a:lnTo>
                    <a:pt x="1119" y="1391"/>
                  </a:lnTo>
                  <a:lnTo>
                    <a:pt x="1192" y="1310"/>
                  </a:lnTo>
                  <a:lnTo>
                    <a:pt x="1274" y="1237"/>
                  </a:lnTo>
                  <a:lnTo>
                    <a:pt x="1365" y="1173"/>
                  </a:lnTo>
                  <a:lnTo>
                    <a:pt x="1456" y="1119"/>
                  </a:lnTo>
                  <a:lnTo>
                    <a:pt x="1556" y="1064"/>
                  </a:lnTo>
                  <a:lnTo>
                    <a:pt x="1656" y="1028"/>
                  </a:lnTo>
                  <a:lnTo>
                    <a:pt x="1765" y="1000"/>
                  </a:lnTo>
                  <a:lnTo>
                    <a:pt x="1883" y="982"/>
                  </a:lnTo>
                  <a:close/>
                  <a:moveTo>
                    <a:pt x="5238" y="0"/>
                  </a:moveTo>
                  <a:lnTo>
                    <a:pt x="5147" y="9"/>
                  </a:lnTo>
                  <a:lnTo>
                    <a:pt x="5047" y="28"/>
                  </a:lnTo>
                  <a:lnTo>
                    <a:pt x="4965" y="55"/>
                  </a:lnTo>
                  <a:lnTo>
                    <a:pt x="4874" y="91"/>
                  </a:lnTo>
                  <a:lnTo>
                    <a:pt x="4801" y="146"/>
                  </a:lnTo>
                  <a:lnTo>
                    <a:pt x="4729" y="200"/>
                  </a:lnTo>
                  <a:lnTo>
                    <a:pt x="4665" y="264"/>
                  </a:lnTo>
                  <a:lnTo>
                    <a:pt x="4601" y="337"/>
                  </a:lnTo>
                  <a:lnTo>
                    <a:pt x="4474" y="282"/>
                  </a:lnTo>
                  <a:lnTo>
                    <a:pt x="4338" y="237"/>
                  </a:lnTo>
                  <a:lnTo>
                    <a:pt x="4192" y="200"/>
                  </a:lnTo>
                  <a:lnTo>
                    <a:pt x="4056" y="173"/>
                  </a:lnTo>
                  <a:lnTo>
                    <a:pt x="3910" y="155"/>
                  </a:lnTo>
                  <a:lnTo>
                    <a:pt x="3774" y="137"/>
                  </a:lnTo>
                  <a:lnTo>
                    <a:pt x="3638" y="128"/>
                  </a:lnTo>
                  <a:lnTo>
                    <a:pt x="3510" y="118"/>
                  </a:lnTo>
                  <a:lnTo>
                    <a:pt x="2001" y="118"/>
                  </a:lnTo>
                  <a:lnTo>
                    <a:pt x="1792" y="128"/>
                  </a:lnTo>
                  <a:lnTo>
                    <a:pt x="1592" y="164"/>
                  </a:lnTo>
                  <a:lnTo>
                    <a:pt x="1401" y="209"/>
                  </a:lnTo>
                  <a:lnTo>
                    <a:pt x="1219" y="282"/>
                  </a:lnTo>
                  <a:lnTo>
                    <a:pt x="1046" y="364"/>
                  </a:lnTo>
                  <a:lnTo>
                    <a:pt x="883" y="464"/>
                  </a:lnTo>
                  <a:lnTo>
                    <a:pt x="728" y="582"/>
                  </a:lnTo>
                  <a:lnTo>
                    <a:pt x="583" y="709"/>
                  </a:lnTo>
                  <a:lnTo>
                    <a:pt x="455" y="846"/>
                  </a:lnTo>
                  <a:lnTo>
                    <a:pt x="337" y="1000"/>
                  </a:lnTo>
                  <a:lnTo>
                    <a:pt x="237" y="1164"/>
                  </a:lnTo>
                  <a:lnTo>
                    <a:pt x="155" y="1346"/>
                  </a:lnTo>
                  <a:lnTo>
                    <a:pt x="92" y="1528"/>
                  </a:lnTo>
                  <a:lnTo>
                    <a:pt x="37" y="1719"/>
                  </a:lnTo>
                  <a:lnTo>
                    <a:pt x="10" y="1910"/>
                  </a:lnTo>
                  <a:lnTo>
                    <a:pt x="1" y="2119"/>
                  </a:lnTo>
                  <a:lnTo>
                    <a:pt x="1" y="3219"/>
                  </a:lnTo>
                  <a:lnTo>
                    <a:pt x="10" y="3364"/>
                  </a:lnTo>
                  <a:lnTo>
                    <a:pt x="28" y="3501"/>
                  </a:lnTo>
                  <a:lnTo>
                    <a:pt x="64" y="3646"/>
                  </a:lnTo>
                  <a:lnTo>
                    <a:pt x="110" y="3774"/>
                  </a:lnTo>
                  <a:lnTo>
                    <a:pt x="174" y="3901"/>
                  </a:lnTo>
                  <a:lnTo>
                    <a:pt x="246" y="4019"/>
                  </a:lnTo>
                  <a:lnTo>
                    <a:pt x="328" y="4128"/>
                  </a:lnTo>
                  <a:lnTo>
                    <a:pt x="419" y="4228"/>
                  </a:lnTo>
                  <a:lnTo>
                    <a:pt x="519" y="4319"/>
                  </a:lnTo>
                  <a:lnTo>
                    <a:pt x="637" y="4410"/>
                  </a:lnTo>
                  <a:lnTo>
                    <a:pt x="755" y="4474"/>
                  </a:lnTo>
                  <a:lnTo>
                    <a:pt x="874" y="4537"/>
                  </a:lnTo>
                  <a:lnTo>
                    <a:pt x="1010" y="4583"/>
                  </a:lnTo>
                  <a:lnTo>
                    <a:pt x="1146" y="4619"/>
                  </a:lnTo>
                  <a:lnTo>
                    <a:pt x="1292" y="4646"/>
                  </a:lnTo>
                  <a:lnTo>
                    <a:pt x="1437" y="4655"/>
                  </a:lnTo>
                  <a:lnTo>
                    <a:pt x="1837" y="4655"/>
                  </a:lnTo>
                  <a:lnTo>
                    <a:pt x="1837" y="5574"/>
                  </a:lnTo>
                  <a:lnTo>
                    <a:pt x="1847" y="5683"/>
                  </a:lnTo>
                  <a:lnTo>
                    <a:pt x="1856" y="5792"/>
                  </a:lnTo>
                  <a:lnTo>
                    <a:pt x="1883" y="5892"/>
                  </a:lnTo>
                  <a:lnTo>
                    <a:pt x="1919" y="5992"/>
                  </a:lnTo>
                  <a:lnTo>
                    <a:pt x="1965" y="6083"/>
                  </a:lnTo>
                  <a:lnTo>
                    <a:pt x="2019" y="6174"/>
                  </a:lnTo>
                  <a:lnTo>
                    <a:pt x="2083" y="6256"/>
                  </a:lnTo>
                  <a:lnTo>
                    <a:pt x="2156" y="6338"/>
                  </a:lnTo>
                  <a:lnTo>
                    <a:pt x="2228" y="6401"/>
                  </a:lnTo>
                  <a:lnTo>
                    <a:pt x="2310" y="6465"/>
                  </a:lnTo>
                  <a:lnTo>
                    <a:pt x="2401" y="6519"/>
                  </a:lnTo>
                  <a:lnTo>
                    <a:pt x="2492" y="6565"/>
                  </a:lnTo>
                  <a:lnTo>
                    <a:pt x="2592" y="6601"/>
                  </a:lnTo>
                  <a:lnTo>
                    <a:pt x="2701" y="6629"/>
                  </a:lnTo>
                  <a:lnTo>
                    <a:pt x="2801" y="6647"/>
                  </a:lnTo>
                  <a:lnTo>
                    <a:pt x="3038" y="6647"/>
                  </a:lnTo>
                  <a:lnTo>
                    <a:pt x="3156" y="6619"/>
                  </a:lnTo>
                  <a:lnTo>
                    <a:pt x="3265" y="6583"/>
                  </a:lnTo>
                  <a:lnTo>
                    <a:pt x="3356" y="6547"/>
                  </a:lnTo>
                  <a:lnTo>
                    <a:pt x="3447" y="6492"/>
                  </a:lnTo>
                  <a:lnTo>
                    <a:pt x="3529" y="6428"/>
                  </a:lnTo>
                  <a:lnTo>
                    <a:pt x="3601" y="6356"/>
                  </a:lnTo>
                  <a:lnTo>
                    <a:pt x="3665" y="6283"/>
                  </a:lnTo>
                  <a:lnTo>
                    <a:pt x="3720" y="6210"/>
                  </a:lnTo>
                  <a:lnTo>
                    <a:pt x="3774" y="6128"/>
                  </a:lnTo>
                  <a:lnTo>
                    <a:pt x="3856" y="5974"/>
                  </a:lnTo>
                  <a:lnTo>
                    <a:pt x="3920" y="5837"/>
                  </a:lnTo>
                  <a:lnTo>
                    <a:pt x="3965" y="5728"/>
                  </a:lnTo>
                  <a:lnTo>
                    <a:pt x="4338" y="4746"/>
                  </a:lnTo>
                  <a:lnTo>
                    <a:pt x="4383" y="4646"/>
                  </a:lnTo>
                  <a:lnTo>
                    <a:pt x="4420" y="4574"/>
                  </a:lnTo>
                  <a:lnTo>
                    <a:pt x="4465" y="4519"/>
                  </a:lnTo>
                  <a:lnTo>
                    <a:pt x="4511" y="4474"/>
                  </a:lnTo>
                  <a:lnTo>
                    <a:pt x="4556" y="4583"/>
                  </a:lnTo>
                  <a:lnTo>
                    <a:pt x="4620" y="4683"/>
                  </a:lnTo>
                  <a:lnTo>
                    <a:pt x="4701" y="4765"/>
                  </a:lnTo>
                  <a:lnTo>
                    <a:pt x="4792" y="4846"/>
                  </a:lnTo>
                  <a:lnTo>
                    <a:pt x="4892" y="4901"/>
                  </a:lnTo>
                  <a:lnTo>
                    <a:pt x="5002" y="4946"/>
                  </a:lnTo>
                  <a:lnTo>
                    <a:pt x="5120" y="4974"/>
                  </a:lnTo>
                  <a:lnTo>
                    <a:pt x="5238" y="4983"/>
                  </a:lnTo>
                  <a:lnTo>
                    <a:pt x="6520" y="4983"/>
                  </a:lnTo>
                  <a:lnTo>
                    <a:pt x="6602" y="4974"/>
                  </a:lnTo>
                  <a:lnTo>
                    <a:pt x="6675" y="4956"/>
                  </a:lnTo>
                  <a:lnTo>
                    <a:pt x="6747" y="4928"/>
                  </a:lnTo>
                  <a:lnTo>
                    <a:pt x="6820" y="4892"/>
                  </a:lnTo>
                  <a:lnTo>
                    <a:pt x="6884" y="4856"/>
                  </a:lnTo>
                  <a:lnTo>
                    <a:pt x="6938" y="4810"/>
                  </a:lnTo>
                  <a:lnTo>
                    <a:pt x="6993" y="4756"/>
                  </a:lnTo>
                  <a:lnTo>
                    <a:pt x="7047" y="4701"/>
                  </a:lnTo>
                  <a:lnTo>
                    <a:pt x="7093" y="4637"/>
                  </a:lnTo>
                  <a:lnTo>
                    <a:pt x="7129" y="4574"/>
                  </a:lnTo>
                  <a:lnTo>
                    <a:pt x="7165" y="4510"/>
                  </a:lnTo>
                  <a:lnTo>
                    <a:pt x="7193" y="4437"/>
                  </a:lnTo>
                  <a:lnTo>
                    <a:pt x="7211" y="4355"/>
                  </a:lnTo>
                  <a:lnTo>
                    <a:pt x="7220" y="4283"/>
                  </a:lnTo>
                  <a:lnTo>
                    <a:pt x="7229" y="4201"/>
                  </a:lnTo>
                  <a:lnTo>
                    <a:pt x="7229" y="791"/>
                  </a:lnTo>
                  <a:lnTo>
                    <a:pt x="7220" y="709"/>
                  </a:lnTo>
                  <a:lnTo>
                    <a:pt x="7211" y="628"/>
                  </a:lnTo>
                  <a:lnTo>
                    <a:pt x="7193" y="555"/>
                  </a:lnTo>
                  <a:lnTo>
                    <a:pt x="7165" y="482"/>
                  </a:lnTo>
                  <a:lnTo>
                    <a:pt x="7129" y="418"/>
                  </a:lnTo>
                  <a:lnTo>
                    <a:pt x="7093" y="355"/>
                  </a:lnTo>
                  <a:lnTo>
                    <a:pt x="7047" y="291"/>
                  </a:lnTo>
                  <a:lnTo>
                    <a:pt x="6993" y="237"/>
                  </a:lnTo>
                  <a:lnTo>
                    <a:pt x="6938" y="182"/>
                  </a:lnTo>
                  <a:lnTo>
                    <a:pt x="6884" y="137"/>
                  </a:lnTo>
                  <a:lnTo>
                    <a:pt x="6820" y="100"/>
                  </a:lnTo>
                  <a:lnTo>
                    <a:pt x="6747" y="64"/>
                  </a:lnTo>
                  <a:lnTo>
                    <a:pt x="6675" y="37"/>
                  </a:lnTo>
                  <a:lnTo>
                    <a:pt x="6602" y="18"/>
                  </a:lnTo>
                  <a:lnTo>
                    <a:pt x="6520" y="9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7"/>
            <p:cNvSpPr/>
            <p:nvPr/>
          </p:nvSpPr>
          <p:spPr>
            <a:xfrm>
              <a:off x="431425" y="2802600"/>
              <a:ext cx="548725" cy="533725"/>
            </a:xfrm>
            <a:custGeom>
              <a:rect b="b" l="l" r="r" t="t"/>
              <a:pathLst>
                <a:path extrusionOk="0" h="21349" w="21949">
                  <a:moveTo>
                    <a:pt x="7747" y="10675"/>
                  </a:moveTo>
                  <a:lnTo>
                    <a:pt x="7901" y="10684"/>
                  </a:lnTo>
                  <a:lnTo>
                    <a:pt x="8056" y="10693"/>
                  </a:lnTo>
                  <a:lnTo>
                    <a:pt x="8201" y="10720"/>
                  </a:lnTo>
                  <a:lnTo>
                    <a:pt x="8347" y="10747"/>
                  </a:lnTo>
                  <a:lnTo>
                    <a:pt x="8492" y="10793"/>
                  </a:lnTo>
                  <a:lnTo>
                    <a:pt x="8638" y="10838"/>
                  </a:lnTo>
                  <a:lnTo>
                    <a:pt x="8774" y="10902"/>
                  </a:lnTo>
                  <a:lnTo>
                    <a:pt x="8910" y="10966"/>
                  </a:lnTo>
                  <a:lnTo>
                    <a:pt x="8820" y="11138"/>
                  </a:lnTo>
                  <a:lnTo>
                    <a:pt x="8719" y="11311"/>
                  </a:lnTo>
                  <a:lnTo>
                    <a:pt x="8701" y="11356"/>
                  </a:lnTo>
                  <a:lnTo>
                    <a:pt x="8683" y="11402"/>
                  </a:lnTo>
                  <a:lnTo>
                    <a:pt x="8665" y="11447"/>
                  </a:lnTo>
                  <a:lnTo>
                    <a:pt x="8665" y="11502"/>
                  </a:lnTo>
                  <a:lnTo>
                    <a:pt x="8665" y="11547"/>
                  </a:lnTo>
                  <a:lnTo>
                    <a:pt x="8665" y="11593"/>
                  </a:lnTo>
                  <a:lnTo>
                    <a:pt x="8674" y="11647"/>
                  </a:lnTo>
                  <a:lnTo>
                    <a:pt x="8692" y="11693"/>
                  </a:lnTo>
                  <a:lnTo>
                    <a:pt x="8719" y="11738"/>
                  </a:lnTo>
                  <a:lnTo>
                    <a:pt x="8747" y="11784"/>
                  </a:lnTo>
                  <a:lnTo>
                    <a:pt x="8774" y="11820"/>
                  </a:lnTo>
                  <a:lnTo>
                    <a:pt x="8810" y="11857"/>
                  </a:lnTo>
                  <a:lnTo>
                    <a:pt x="8847" y="11884"/>
                  </a:lnTo>
                  <a:lnTo>
                    <a:pt x="8892" y="11911"/>
                  </a:lnTo>
                  <a:lnTo>
                    <a:pt x="8938" y="11929"/>
                  </a:lnTo>
                  <a:lnTo>
                    <a:pt x="8983" y="11947"/>
                  </a:lnTo>
                  <a:lnTo>
                    <a:pt x="9238" y="12002"/>
                  </a:lnTo>
                  <a:lnTo>
                    <a:pt x="9492" y="12057"/>
                  </a:lnTo>
                  <a:lnTo>
                    <a:pt x="9738" y="12093"/>
                  </a:lnTo>
                  <a:lnTo>
                    <a:pt x="9992" y="12120"/>
                  </a:lnTo>
                  <a:lnTo>
                    <a:pt x="10038" y="12238"/>
                  </a:lnTo>
                  <a:lnTo>
                    <a:pt x="10083" y="12366"/>
                  </a:lnTo>
                  <a:lnTo>
                    <a:pt x="10129" y="12484"/>
                  </a:lnTo>
                  <a:lnTo>
                    <a:pt x="10156" y="12611"/>
                  </a:lnTo>
                  <a:lnTo>
                    <a:pt x="10183" y="12748"/>
                  </a:lnTo>
                  <a:lnTo>
                    <a:pt x="10202" y="12875"/>
                  </a:lnTo>
                  <a:lnTo>
                    <a:pt x="10211" y="13011"/>
                  </a:lnTo>
                  <a:lnTo>
                    <a:pt x="10211" y="13139"/>
                  </a:lnTo>
                  <a:lnTo>
                    <a:pt x="10211" y="13266"/>
                  </a:lnTo>
                  <a:lnTo>
                    <a:pt x="10202" y="13393"/>
                  </a:lnTo>
                  <a:lnTo>
                    <a:pt x="10183" y="13520"/>
                  </a:lnTo>
                  <a:lnTo>
                    <a:pt x="10165" y="13639"/>
                  </a:lnTo>
                  <a:lnTo>
                    <a:pt x="10138" y="13757"/>
                  </a:lnTo>
                  <a:lnTo>
                    <a:pt x="10102" y="13875"/>
                  </a:lnTo>
                  <a:lnTo>
                    <a:pt x="10065" y="13984"/>
                  </a:lnTo>
                  <a:lnTo>
                    <a:pt x="10020" y="14102"/>
                  </a:lnTo>
                  <a:lnTo>
                    <a:pt x="9965" y="14211"/>
                  </a:lnTo>
                  <a:lnTo>
                    <a:pt x="9911" y="14311"/>
                  </a:lnTo>
                  <a:lnTo>
                    <a:pt x="9856" y="14421"/>
                  </a:lnTo>
                  <a:lnTo>
                    <a:pt x="9792" y="14521"/>
                  </a:lnTo>
                  <a:lnTo>
                    <a:pt x="9720" y="14612"/>
                  </a:lnTo>
                  <a:lnTo>
                    <a:pt x="9647" y="14712"/>
                  </a:lnTo>
                  <a:lnTo>
                    <a:pt x="9574" y="14802"/>
                  </a:lnTo>
                  <a:lnTo>
                    <a:pt x="9492" y="14884"/>
                  </a:lnTo>
                  <a:lnTo>
                    <a:pt x="9401" y="14966"/>
                  </a:lnTo>
                  <a:lnTo>
                    <a:pt x="9310" y="15048"/>
                  </a:lnTo>
                  <a:lnTo>
                    <a:pt x="9220" y="15121"/>
                  </a:lnTo>
                  <a:lnTo>
                    <a:pt x="9129" y="15184"/>
                  </a:lnTo>
                  <a:lnTo>
                    <a:pt x="9029" y="15248"/>
                  </a:lnTo>
                  <a:lnTo>
                    <a:pt x="8920" y="15312"/>
                  </a:lnTo>
                  <a:lnTo>
                    <a:pt x="8810" y="15366"/>
                  </a:lnTo>
                  <a:lnTo>
                    <a:pt x="8701" y="15412"/>
                  </a:lnTo>
                  <a:lnTo>
                    <a:pt x="8592" y="15457"/>
                  </a:lnTo>
                  <a:lnTo>
                    <a:pt x="8483" y="15493"/>
                  </a:lnTo>
                  <a:lnTo>
                    <a:pt x="8365" y="15530"/>
                  </a:lnTo>
                  <a:lnTo>
                    <a:pt x="8247" y="15557"/>
                  </a:lnTo>
                  <a:lnTo>
                    <a:pt x="8119" y="15575"/>
                  </a:lnTo>
                  <a:lnTo>
                    <a:pt x="8001" y="15593"/>
                  </a:lnTo>
                  <a:lnTo>
                    <a:pt x="7874" y="15603"/>
                  </a:lnTo>
                  <a:lnTo>
                    <a:pt x="7747" y="15612"/>
                  </a:lnTo>
                  <a:lnTo>
                    <a:pt x="7619" y="15603"/>
                  </a:lnTo>
                  <a:lnTo>
                    <a:pt x="7492" y="15593"/>
                  </a:lnTo>
                  <a:lnTo>
                    <a:pt x="7374" y="15575"/>
                  </a:lnTo>
                  <a:lnTo>
                    <a:pt x="7247" y="15557"/>
                  </a:lnTo>
                  <a:lnTo>
                    <a:pt x="7128" y="15530"/>
                  </a:lnTo>
                  <a:lnTo>
                    <a:pt x="7010" y="15493"/>
                  </a:lnTo>
                  <a:lnTo>
                    <a:pt x="6901" y="15457"/>
                  </a:lnTo>
                  <a:lnTo>
                    <a:pt x="6792" y="15412"/>
                  </a:lnTo>
                  <a:lnTo>
                    <a:pt x="6683" y="15366"/>
                  </a:lnTo>
                  <a:lnTo>
                    <a:pt x="6574" y="15312"/>
                  </a:lnTo>
                  <a:lnTo>
                    <a:pt x="6465" y="15248"/>
                  </a:lnTo>
                  <a:lnTo>
                    <a:pt x="6365" y="15184"/>
                  </a:lnTo>
                  <a:lnTo>
                    <a:pt x="6274" y="15121"/>
                  </a:lnTo>
                  <a:lnTo>
                    <a:pt x="6183" y="15048"/>
                  </a:lnTo>
                  <a:lnTo>
                    <a:pt x="6092" y="14966"/>
                  </a:lnTo>
                  <a:lnTo>
                    <a:pt x="6001" y="14884"/>
                  </a:lnTo>
                  <a:lnTo>
                    <a:pt x="5919" y="14802"/>
                  </a:lnTo>
                  <a:lnTo>
                    <a:pt x="5846" y="14712"/>
                  </a:lnTo>
                  <a:lnTo>
                    <a:pt x="5774" y="14612"/>
                  </a:lnTo>
                  <a:lnTo>
                    <a:pt x="5701" y="14521"/>
                  </a:lnTo>
                  <a:lnTo>
                    <a:pt x="5637" y="14421"/>
                  </a:lnTo>
                  <a:lnTo>
                    <a:pt x="5583" y="14311"/>
                  </a:lnTo>
                  <a:lnTo>
                    <a:pt x="5528" y="14211"/>
                  </a:lnTo>
                  <a:lnTo>
                    <a:pt x="5474" y="14102"/>
                  </a:lnTo>
                  <a:lnTo>
                    <a:pt x="5428" y="13984"/>
                  </a:lnTo>
                  <a:lnTo>
                    <a:pt x="5392" y="13875"/>
                  </a:lnTo>
                  <a:lnTo>
                    <a:pt x="5355" y="13757"/>
                  </a:lnTo>
                  <a:lnTo>
                    <a:pt x="5328" y="13639"/>
                  </a:lnTo>
                  <a:lnTo>
                    <a:pt x="5310" y="13520"/>
                  </a:lnTo>
                  <a:lnTo>
                    <a:pt x="5292" y="13393"/>
                  </a:lnTo>
                  <a:lnTo>
                    <a:pt x="5283" y="13266"/>
                  </a:lnTo>
                  <a:lnTo>
                    <a:pt x="5283" y="13139"/>
                  </a:lnTo>
                  <a:lnTo>
                    <a:pt x="5283" y="13011"/>
                  </a:lnTo>
                  <a:lnTo>
                    <a:pt x="5292" y="12893"/>
                  </a:lnTo>
                  <a:lnTo>
                    <a:pt x="5310" y="12766"/>
                  </a:lnTo>
                  <a:lnTo>
                    <a:pt x="5328" y="12648"/>
                  </a:lnTo>
                  <a:lnTo>
                    <a:pt x="5355" y="12529"/>
                  </a:lnTo>
                  <a:lnTo>
                    <a:pt x="5392" y="12411"/>
                  </a:lnTo>
                  <a:lnTo>
                    <a:pt x="5428" y="12293"/>
                  </a:lnTo>
                  <a:lnTo>
                    <a:pt x="5474" y="12184"/>
                  </a:lnTo>
                  <a:lnTo>
                    <a:pt x="5528" y="12075"/>
                  </a:lnTo>
                  <a:lnTo>
                    <a:pt x="5583" y="11966"/>
                  </a:lnTo>
                  <a:lnTo>
                    <a:pt x="5637" y="11866"/>
                  </a:lnTo>
                  <a:lnTo>
                    <a:pt x="5701" y="11766"/>
                  </a:lnTo>
                  <a:lnTo>
                    <a:pt x="5774" y="11666"/>
                  </a:lnTo>
                  <a:lnTo>
                    <a:pt x="5846" y="11575"/>
                  </a:lnTo>
                  <a:lnTo>
                    <a:pt x="5919" y="11484"/>
                  </a:lnTo>
                  <a:lnTo>
                    <a:pt x="6001" y="11402"/>
                  </a:lnTo>
                  <a:lnTo>
                    <a:pt x="6092" y="11320"/>
                  </a:lnTo>
                  <a:lnTo>
                    <a:pt x="6183" y="11238"/>
                  </a:lnTo>
                  <a:lnTo>
                    <a:pt x="6274" y="11166"/>
                  </a:lnTo>
                  <a:lnTo>
                    <a:pt x="6365" y="11093"/>
                  </a:lnTo>
                  <a:lnTo>
                    <a:pt x="6465" y="11029"/>
                  </a:lnTo>
                  <a:lnTo>
                    <a:pt x="6574" y="10975"/>
                  </a:lnTo>
                  <a:lnTo>
                    <a:pt x="6683" y="10920"/>
                  </a:lnTo>
                  <a:lnTo>
                    <a:pt x="6792" y="10866"/>
                  </a:lnTo>
                  <a:lnTo>
                    <a:pt x="6901" y="10820"/>
                  </a:lnTo>
                  <a:lnTo>
                    <a:pt x="7010" y="10784"/>
                  </a:lnTo>
                  <a:lnTo>
                    <a:pt x="7128" y="10756"/>
                  </a:lnTo>
                  <a:lnTo>
                    <a:pt x="7247" y="10729"/>
                  </a:lnTo>
                  <a:lnTo>
                    <a:pt x="7374" y="10702"/>
                  </a:lnTo>
                  <a:lnTo>
                    <a:pt x="7492" y="10684"/>
                  </a:lnTo>
                  <a:lnTo>
                    <a:pt x="7619" y="10675"/>
                  </a:lnTo>
                  <a:close/>
                  <a:moveTo>
                    <a:pt x="20967" y="13848"/>
                  </a:moveTo>
                  <a:lnTo>
                    <a:pt x="21012" y="13857"/>
                  </a:lnTo>
                  <a:lnTo>
                    <a:pt x="21058" y="13884"/>
                  </a:lnTo>
                  <a:lnTo>
                    <a:pt x="21085" y="13921"/>
                  </a:lnTo>
                  <a:lnTo>
                    <a:pt x="21094" y="13975"/>
                  </a:lnTo>
                  <a:lnTo>
                    <a:pt x="21094" y="16912"/>
                  </a:lnTo>
                  <a:lnTo>
                    <a:pt x="21085" y="16966"/>
                  </a:lnTo>
                  <a:lnTo>
                    <a:pt x="21058" y="17003"/>
                  </a:lnTo>
                  <a:lnTo>
                    <a:pt x="21012" y="17030"/>
                  </a:lnTo>
                  <a:lnTo>
                    <a:pt x="20967" y="17048"/>
                  </a:lnTo>
                  <a:lnTo>
                    <a:pt x="14675" y="17048"/>
                  </a:lnTo>
                  <a:lnTo>
                    <a:pt x="14620" y="17030"/>
                  </a:lnTo>
                  <a:lnTo>
                    <a:pt x="14584" y="17003"/>
                  </a:lnTo>
                  <a:lnTo>
                    <a:pt x="14557" y="16966"/>
                  </a:lnTo>
                  <a:lnTo>
                    <a:pt x="14539" y="16912"/>
                  </a:lnTo>
                  <a:lnTo>
                    <a:pt x="14539" y="16385"/>
                  </a:lnTo>
                  <a:lnTo>
                    <a:pt x="14539" y="16330"/>
                  </a:lnTo>
                  <a:lnTo>
                    <a:pt x="14529" y="16275"/>
                  </a:lnTo>
                  <a:lnTo>
                    <a:pt x="14511" y="16230"/>
                  </a:lnTo>
                  <a:lnTo>
                    <a:pt x="14493" y="16175"/>
                  </a:lnTo>
                  <a:lnTo>
                    <a:pt x="14466" y="16139"/>
                  </a:lnTo>
                  <a:lnTo>
                    <a:pt x="14429" y="16094"/>
                  </a:lnTo>
                  <a:lnTo>
                    <a:pt x="14393" y="16057"/>
                  </a:lnTo>
                  <a:lnTo>
                    <a:pt x="14348" y="16021"/>
                  </a:lnTo>
                  <a:lnTo>
                    <a:pt x="13475" y="15448"/>
                  </a:lnTo>
                  <a:lnTo>
                    <a:pt x="14348" y="14866"/>
                  </a:lnTo>
                  <a:lnTo>
                    <a:pt x="14393" y="14830"/>
                  </a:lnTo>
                  <a:lnTo>
                    <a:pt x="14429" y="14793"/>
                  </a:lnTo>
                  <a:lnTo>
                    <a:pt x="14466" y="14757"/>
                  </a:lnTo>
                  <a:lnTo>
                    <a:pt x="14493" y="14712"/>
                  </a:lnTo>
                  <a:lnTo>
                    <a:pt x="14511" y="14657"/>
                  </a:lnTo>
                  <a:lnTo>
                    <a:pt x="14529" y="14612"/>
                  </a:lnTo>
                  <a:lnTo>
                    <a:pt x="14539" y="14557"/>
                  </a:lnTo>
                  <a:lnTo>
                    <a:pt x="14539" y="14502"/>
                  </a:lnTo>
                  <a:lnTo>
                    <a:pt x="14539" y="13975"/>
                  </a:lnTo>
                  <a:lnTo>
                    <a:pt x="14557" y="13921"/>
                  </a:lnTo>
                  <a:lnTo>
                    <a:pt x="14584" y="13884"/>
                  </a:lnTo>
                  <a:lnTo>
                    <a:pt x="14620" y="13857"/>
                  </a:lnTo>
                  <a:lnTo>
                    <a:pt x="14675" y="13848"/>
                  </a:lnTo>
                  <a:close/>
                  <a:moveTo>
                    <a:pt x="7747" y="6701"/>
                  </a:moveTo>
                  <a:lnTo>
                    <a:pt x="8101" y="6710"/>
                  </a:lnTo>
                  <a:lnTo>
                    <a:pt x="8456" y="6738"/>
                  </a:lnTo>
                  <a:lnTo>
                    <a:pt x="8474" y="6919"/>
                  </a:lnTo>
                  <a:lnTo>
                    <a:pt x="8510" y="7110"/>
                  </a:lnTo>
                  <a:lnTo>
                    <a:pt x="8565" y="7383"/>
                  </a:lnTo>
                  <a:lnTo>
                    <a:pt x="8629" y="7647"/>
                  </a:lnTo>
                  <a:lnTo>
                    <a:pt x="8710" y="7911"/>
                  </a:lnTo>
                  <a:lnTo>
                    <a:pt x="8801" y="8165"/>
                  </a:lnTo>
                  <a:lnTo>
                    <a:pt x="8910" y="8420"/>
                  </a:lnTo>
                  <a:lnTo>
                    <a:pt x="9029" y="8665"/>
                  </a:lnTo>
                  <a:lnTo>
                    <a:pt x="9147" y="8911"/>
                  </a:lnTo>
                  <a:lnTo>
                    <a:pt x="9292" y="9147"/>
                  </a:lnTo>
                  <a:lnTo>
                    <a:pt x="9301" y="9420"/>
                  </a:lnTo>
                  <a:lnTo>
                    <a:pt x="9292" y="9674"/>
                  </a:lnTo>
                  <a:lnTo>
                    <a:pt x="9265" y="9920"/>
                  </a:lnTo>
                  <a:lnTo>
                    <a:pt x="9220" y="10165"/>
                  </a:lnTo>
                  <a:lnTo>
                    <a:pt x="9047" y="10084"/>
                  </a:lnTo>
                  <a:lnTo>
                    <a:pt x="8874" y="10011"/>
                  </a:lnTo>
                  <a:lnTo>
                    <a:pt x="8692" y="9956"/>
                  </a:lnTo>
                  <a:lnTo>
                    <a:pt x="8510" y="9902"/>
                  </a:lnTo>
                  <a:lnTo>
                    <a:pt x="8319" y="9865"/>
                  </a:lnTo>
                  <a:lnTo>
                    <a:pt x="8128" y="9838"/>
                  </a:lnTo>
                  <a:lnTo>
                    <a:pt x="7938" y="9820"/>
                  </a:lnTo>
                  <a:lnTo>
                    <a:pt x="7574" y="9820"/>
                  </a:lnTo>
                  <a:lnTo>
                    <a:pt x="7410" y="9838"/>
                  </a:lnTo>
                  <a:lnTo>
                    <a:pt x="7237" y="9856"/>
                  </a:lnTo>
                  <a:lnTo>
                    <a:pt x="7074" y="9884"/>
                  </a:lnTo>
                  <a:lnTo>
                    <a:pt x="6919" y="9920"/>
                  </a:lnTo>
                  <a:lnTo>
                    <a:pt x="6756" y="9965"/>
                  </a:lnTo>
                  <a:lnTo>
                    <a:pt x="6601" y="10020"/>
                  </a:lnTo>
                  <a:lnTo>
                    <a:pt x="6456" y="10074"/>
                  </a:lnTo>
                  <a:lnTo>
                    <a:pt x="6310" y="10147"/>
                  </a:lnTo>
                  <a:lnTo>
                    <a:pt x="6165" y="10220"/>
                  </a:lnTo>
                  <a:lnTo>
                    <a:pt x="6028" y="10302"/>
                  </a:lnTo>
                  <a:lnTo>
                    <a:pt x="5892" y="10384"/>
                  </a:lnTo>
                  <a:lnTo>
                    <a:pt x="5755" y="10475"/>
                  </a:lnTo>
                  <a:lnTo>
                    <a:pt x="5637" y="10575"/>
                  </a:lnTo>
                  <a:lnTo>
                    <a:pt x="5510" y="10684"/>
                  </a:lnTo>
                  <a:lnTo>
                    <a:pt x="5401" y="10793"/>
                  </a:lnTo>
                  <a:lnTo>
                    <a:pt x="5292" y="10911"/>
                  </a:lnTo>
                  <a:lnTo>
                    <a:pt x="5183" y="11029"/>
                  </a:lnTo>
                  <a:lnTo>
                    <a:pt x="5083" y="11156"/>
                  </a:lnTo>
                  <a:lnTo>
                    <a:pt x="4992" y="11284"/>
                  </a:lnTo>
                  <a:lnTo>
                    <a:pt x="4901" y="11420"/>
                  </a:lnTo>
                  <a:lnTo>
                    <a:pt x="4828" y="11557"/>
                  </a:lnTo>
                  <a:lnTo>
                    <a:pt x="4755" y="11702"/>
                  </a:lnTo>
                  <a:lnTo>
                    <a:pt x="4683" y="11847"/>
                  </a:lnTo>
                  <a:lnTo>
                    <a:pt x="4628" y="12002"/>
                  </a:lnTo>
                  <a:lnTo>
                    <a:pt x="4573" y="12157"/>
                  </a:lnTo>
                  <a:lnTo>
                    <a:pt x="4528" y="12311"/>
                  </a:lnTo>
                  <a:lnTo>
                    <a:pt x="4492" y="12475"/>
                  </a:lnTo>
                  <a:lnTo>
                    <a:pt x="4464" y="12638"/>
                  </a:lnTo>
                  <a:lnTo>
                    <a:pt x="4437" y="12802"/>
                  </a:lnTo>
                  <a:lnTo>
                    <a:pt x="4428" y="12966"/>
                  </a:lnTo>
                  <a:lnTo>
                    <a:pt x="4419" y="13139"/>
                  </a:lnTo>
                  <a:lnTo>
                    <a:pt x="4428" y="13293"/>
                  </a:lnTo>
                  <a:lnTo>
                    <a:pt x="4437" y="13448"/>
                  </a:lnTo>
                  <a:lnTo>
                    <a:pt x="4455" y="13593"/>
                  </a:lnTo>
                  <a:lnTo>
                    <a:pt x="4473" y="13739"/>
                  </a:lnTo>
                  <a:lnTo>
                    <a:pt x="4510" y="13884"/>
                  </a:lnTo>
                  <a:lnTo>
                    <a:pt x="4546" y="14030"/>
                  </a:lnTo>
                  <a:lnTo>
                    <a:pt x="4583" y="14166"/>
                  </a:lnTo>
                  <a:lnTo>
                    <a:pt x="4637" y="14302"/>
                  </a:lnTo>
                  <a:lnTo>
                    <a:pt x="4692" y="14439"/>
                  </a:lnTo>
                  <a:lnTo>
                    <a:pt x="4746" y="14575"/>
                  </a:lnTo>
                  <a:lnTo>
                    <a:pt x="4810" y="14702"/>
                  </a:lnTo>
                  <a:lnTo>
                    <a:pt x="4883" y="14830"/>
                  </a:lnTo>
                  <a:lnTo>
                    <a:pt x="4955" y="14948"/>
                  </a:lnTo>
                  <a:lnTo>
                    <a:pt x="5037" y="15066"/>
                  </a:lnTo>
                  <a:lnTo>
                    <a:pt x="5128" y="15184"/>
                  </a:lnTo>
                  <a:lnTo>
                    <a:pt x="5219" y="15293"/>
                  </a:lnTo>
                  <a:lnTo>
                    <a:pt x="5001" y="15430"/>
                  </a:lnTo>
                  <a:lnTo>
                    <a:pt x="4792" y="15584"/>
                  </a:lnTo>
                  <a:lnTo>
                    <a:pt x="4592" y="15748"/>
                  </a:lnTo>
                  <a:lnTo>
                    <a:pt x="4401" y="15921"/>
                  </a:lnTo>
                  <a:lnTo>
                    <a:pt x="4219" y="16103"/>
                  </a:lnTo>
                  <a:lnTo>
                    <a:pt x="4055" y="16294"/>
                  </a:lnTo>
                  <a:lnTo>
                    <a:pt x="3891" y="16485"/>
                  </a:lnTo>
                  <a:lnTo>
                    <a:pt x="3746" y="16694"/>
                  </a:lnTo>
                  <a:lnTo>
                    <a:pt x="3610" y="16903"/>
                  </a:lnTo>
                  <a:lnTo>
                    <a:pt x="3482" y="17130"/>
                  </a:lnTo>
                  <a:lnTo>
                    <a:pt x="3364" y="17357"/>
                  </a:lnTo>
                  <a:lnTo>
                    <a:pt x="3264" y="17585"/>
                  </a:lnTo>
                  <a:lnTo>
                    <a:pt x="3173" y="17821"/>
                  </a:lnTo>
                  <a:lnTo>
                    <a:pt x="3091" y="18067"/>
                  </a:lnTo>
                  <a:lnTo>
                    <a:pt x="3028" y="18312"/>
                  </a:lnTo>
                  <a:lnTo>
                    <a:pt x="2973" y="18567"/>
                  </a:lnTo>
                  <a:lnTo>
                    <a:pt x="2873" y="18467"/>
                  </a:lnTo>
                  <a:lnTo>
                    <a:pt x="2628" y="18212"/>
                  </a:lnTo>
                  <a:lnTo>
                    <a:pt x="2400" y="17948"/>
                  </a:lnTo>
                  <a:lnTo>
                    <a:pt x="2191" y="17667"/>
                  </a:lnTo>
                  <a:lnTo>
                    <a:pt x="1991" y="17385"/>
                  </a:lnTo>
                  <a:lnTo>
                    <a:pt x="1809" y="17094"/>
                  </a:lnTo>
                  <a:lnTo>
                    <a:pt x="1646" y="16803"/>
                  </a:lnTo>
                  <a:lnTo>
                    <a:pt x="1491" y="16494"/>
                  </a:lnTo>
                  <a:lnTo>
                    <a:pt x="1364" y="16184"/>
                  </a:lnTo>
                  <a:lnTo>
                    <a:pt x="1246" y="15875"/>
                  </a:lnTo>
                  <a:lnTo>
                    <a:pt x="1146" y="15557"/>
                  </a:lnTo>
                  <a:lnTo>
                    <a:pt x="1055" y="15239"/>
                  </a:lnTo>
                  <a:lnTo>
                    <a:pt x="982" y="14912"/>
                  </a:lnTo>
                  <a:lnTo>
                    <a:pt x="927" y="14584"/>
                  </a:lnTo>
                  <a:lnTo>
                    <a:pt x="891" y="14257"/>
                  </a:lnTo>
                  <a:lnTo>
                    <a:pt x="864" y="13921"/>
                  </a:lnTo>
                  <a:lnTo>
                    <a:pt x="855" y="13593"/>
                  </a:lnTo>
                  <a:lnTo>
                    <a:pt x="864" y="13266"/>
                  </a:lnTo>
                  <a:lnTo>
                    <a:pt x="891" y="12929"/>
                  </a:lnTo>
                  <a:lnTo>
                    <a:pt x="927" y="12602"/>
                  </a:lnTo>
                  <a:lnTo>
                    <a:pt x="982" y="12275"/>
                  </a:lnTo>
                  <a:lnTo>
                    <a:pt x="1055" y="11957"/>
                  </a:lnTo>
                  <a:lnTo>
                    <a:pt x="1146" y="11629"/>
                  </a:lnTo>
                  <a:lnTo>
                    <a:pt x="1246" y="11311"/>
                  </a:lnTo>
                  <a:lnTo>
                    <a:pt x="1364" y="11002"/>
                  </a:lnTo>
                  <a:lnTo>
                    <a:pt x="1491" y="10693"/>
                  </a:lnTo>
                  <a:lnTo>
                    <a:pt x="1646" y="10384"/>
                  </a:lnTo>
                  <a:lnTo>
                    <a:pt x="1809" y="10093"/>
                  </a:lnTo>
                  <a:lnTo>
                    <a:pt x="1991" y="9802"/>
                  </a:lnTo>
                  <a:lnTo>
                    <a:pt x="2191" y="9520"/>
                  </a:lnTo>
                  <a:lnTo>
                    <a:pt x="2400" y="9247"/>
                  </a:lnTo>
                  <a:lnTo>
                    <a:pt x="2628" y="8974"/>
                  </a:lnTo>
                  <a:lnTo>
                    <a:pt x="2873" y="8720"/>
                  </a:lnTo>
                  <a:lnTo>
                    <a:pt x="3119" y="8483"/>
                  </a:lnTo>
                  <a:lnTo>
                    <a:pt x="3382" y="8256"/>
                  </a:lnTo>
                  <a:lnTo>
                    <a:pt x="3646" y="8047"/>
                  </a:lnTo>
                  <a:lnTo>
                    <a:pt x="3928" y="7856"/>
                  </a:lnTo>
                  <a:lnTo>
                    <a:pt x="4210" y="7674"/>
                  </a:lnTo>
                  <a:lnTo>
                    <a:pt x="4501" y="7510"/>
                  </a:lnTo>
                  <a:lnTo>
                    <a:pt x="4801" y="7356"/>
                  </a:lnTo>
                  <a:lnTo>
                    <a:pt x="5110" y="7219"/>
                  </a:lnTo>
                  <a:lnTo>
                    <a:pt x="5419" y="7101"/>
                  </a:lnTo>
                  <a:lnTo>
                    <a:pt x="5737" y="7001"/>
                  </a:lnTo>
                  <a:lnTo>
                    <a:pt x="6065" y="6910"/>
                  </a:lnTo>
                  <a:lnTo>
                    <a:pt x="6392" y="6838"/>
                  </a:lnTo>
                  <a:lnTo>
                    <a:pt x="6728" y="6774"/>
                  </a:lnTo>
                  <a:lnTo>
                    <a:pt x="7065" y="6738"/>
                  </a:lnTo>
                  <a:lnTo>
                    <a:pt x="7401" y="6710"/>
                  </a:lnTo>
                  <a:lnTo>
                    <a:pt x="7747" y="6701"/>
                  </a:lnTo>
                  <a:close/>
                  <a:moveTo>
                    <a:pt x="12447" y="11684"/>
                  </a:moveTo>
                  <a:lnTo>
                    <a:pt x="12693" y="11766"/>
                  </a:lnTo>
                  <a:lnTo>
                    <a:pt x="12938" y="11829"/>
                  </a:lnTo>
                  <a:lnTo>
                    <a:pt x="13193" y="11893"/>
                  </a:lnTo>
                  <a:lnTo>
                    <a:pt x="13438" y="11938"/>
                  </a:lnTo>
                  <a:lnTo>
                    <a:pt x="13693" y="11975"/>
                  </a:lnTo>
                  <a:lnTo>
                    <a:pt x="13948" y="11993"/>
                  </a:lnTo>
                  <a:lnTo>
                    <a:pt x="14202" y="12011"/>
                  </a:lnTo>
                  <a:lnTo>
                    <a:pt x="14457" y="12011"/>
                  </a:lnTo>
                  <a:lnTo>
                    <a:pt x="14511" y="12257"/>
                  </a:lnTo>
                  <a:lnTo>
                    <a:pt x="14548" y="12502"/>
                  </a:lnTo>
                  <a:lnTo>
                    <a:pt x="14584" y="12748"/>
                  </a:lnTo>
                  <a:lnTo>
                    <a:pt x="14611" y="12993"/>
                  </a:lnTo>
                  <a:lnTo>
                    <a:pt x="14520" y="13002"/>
                  </a:lnTo>
                  <a:lnTo>
                    <a:pt x="14420" y="13020"/>
                  </a:lnTo>
                  <a:lnTo>
                    <a:pt x="14339" y="13048"/>
                  </a:lnTo>
                  <a:lnTo>
                    <a:pt x="14248" y="13084"/>
                  </a:lnTo>
                  <a:lnTo>
                    <a:pt x="14166" y="13120"/>
                  </a:lnTo>
                  <a:lnTo>
                    <a:pt x="14093" y="13175"/>
                  </a:lnTo>
                  <a:lnTo>
                    <a:pt x="14020" y="13229"/>
                  </a:lnTo>
                  <a:lnTo>
                    <a:pt x="13957" y="13293"/>
                  </a:lnTo>
                  <a:lnTo>
                    <a:pt x="13893" y="13366"/>
                  </a:lnTo>
                  <a:lnTo>
                    <a:pt x="13838" y="13439"/>
                  </a:lnTo>
                  <a:lnTo>
                    <a:pt x="13793" y="13520"/>
                  </a:lnTo>
                  <a:lnTo>
                    <a:pt x="13757" y="13602"/>
                  </a:lnTo>
                  <a:lnTo>
                    <a:pt x="13729" y="13693"/>
                  </a:lnTo>
                  <a:lnTo>
                    <a:pt x="13702" y="13784"/>
                  </a:lnTo>
                  <a:lnTo>
                    <a:pt x="13693" y="13875"/>
                  </a:lnTo>
                  <a:lnTo>
                    <a:pt x="13684" y="13975"/>
                  </a:lnTo>
                  <a:lnTo>
                    <a:pt x="13684" y="14275"/>
                  </a:lnTo>
                  <a:lnTo>
                    <a:pt x="12466" y="15084"/>
                  </a:lnTo>
                  <a:lnTo>
                    <a:pt x="12420" y="15121"/>
                  </a:lnTo>
                  <a:lnTo>
                    <a:pt x="12384" y="15157"/>
                  </a:lnTo>
                  <a:lnTo>
                    <a:pt x="12347" y="15193"/>
                  </a:lnTo>
                  <a:lnTo>
                    <a:pt x="12320" y="15239"/>
                  </a:lnTo>
                  <a:lnTo>
                    <a:pt x="12302" y="15284"/>
                  </a:lnTo>
                  <a:lnTo>
                    <a:pt x="12284" y="15339"/>
                  </a:lnTo>
                  <a:lnTo>
                    <a:pt x="12275" y="15393"/>
                  </a:lnTo>
                  <a:lnTo>
                    <a:pt x="12265" y="15448"/>
                  </a:lnTo>
                  <a:lnTo>
                    <a:pt x="12275" y="15493"/>
                  </a:lnTo>
                  <a:lnTo>
                    <a:pt x="12284" y="15548"/>
                  </a:lnTo>
                  <a:lnTo>
                    <a:pt x="12302" y="15603"/>
                  </a:lnTo>
                  <a:lnTo>
                    <a:pt x="12320" y="15648"/>
                  </a:lnTo>
                  <a:lnTo>
                    <a:pt x="12347" y="15694"/>
                  </a:lnTo>
                  <a:lnTo>
                    <a:pt x="12384" y="15730"/>
                  </a:lnTo>
                  <a:lnTo>
                    <a:pt x="12420" y="15766"/>
                  </a:lnTo>
                  <a:lnTo>
                    <a:pt x="12466" y="15803"/>
                  </a:lnTo>
                  <a:lnTo>
                    <a:pt x="13684" y="16612"/>
                  </a:lnTo>
                  <a:lnTo>
                    <a:pt x="13684" y="16912"/>
                  </a:lnTo>
                  <a:lnTo>
                    <a:pt x="13693" y="16994"/>
                  </a:lnTo>
                  <a:lnTo>
                    <a:pt x="13702" y="17076"/>
                  </a:lnTo>
                  <a:lnTo>
                    <a:pt x="13584" y="17257"/>
                  </a:lnTo>
                  <a:lnTo>
                    <a:pt x="13466" y="17448"/>
                  </a:lnTo>
                  <a:lnTo>
                    <a:pt x="13338" y="17630"/>
                  </a:lnTo>
                  <a:lnTo>
                    <a:pt x="13202" y="17803"/>
                  </a:lnTo>
                  <a:lnTo>
                    <a:pt x="13066" y="17976"/>
                  </a:lnTo>
                  <a:lnTo>
                    <a:pt x="12920" y="18148"/>
                  </a:lnTo>
                  <a:lnTo>
                    <a:pt x="12775" y="18312"/>
                  </a:lnTo>
                  <a:lnTo>
                    <a:pt x="12620" y="18467"/>
                  </a:lnTo>
                  <a:lnTo>
                    <a:pt x="12520" y="18567"/>
                  </a:lnTo>
                  <a:lnTo>
                    <a:pt x="12466" y="18312"/>
                  </a:lnTo>
                  <a:lnTo>
                    <a:pt x="12402" y="18067"/>
                  </a:lnTo>
                  <a:lnTo>
                    <a:pt x="12320" y="17821"/>
                  </a:lnTo>
                  <a:lnTo>
                    <a:pt x="12229" y="17585"/>
                  </a:lnTo>
                  <a:lnTo>
                    <a:pt x="12129" y="17357"/>
                  </a:lnTo>
                  <a:lnTo>
                    <a:pt x="12011" y="17130"/>
                  </a:lnTo>
                  <a:lnTo>
                    <a:pt x="11884" y="16903"/>
                  </a:lnTo>
                  <a:lnTo>
                    <a:pt x="11747" y="16694"/>
                  </a:lnTo>
                  <a:lnTo>
                    <a:pt x="11602" y="16485"/>
                  </a:lnTo>
                  <a:lnTo>
                    <a:pt x="11438" y="16294"/>
                  </a:lnTo>
                  <a:lnTo>
                    <a:pt x="11274" y="16103"/>
                  </a:lnTo>
                  <a:lnTo>
                    <a:pt x="11093" y="15921"/>
                  </a:lnTo>
                  <a:lnTo>
                    <a:pt x="10902" y="15748"/>
                  </a:lnTo>
                  <a:lnTo>
                    <a:pt x="10702" y="15584"/>
                  </a:lnTo>
                  <a:lnTo>
                    <a:pt x="10492" y="15430"/>
                  </a:lnTo>
                  <a:lnTo>
                    <a:pt x="10274" y="15293"/>
                  </a:lnTo>
                  <a:lnTo>
                    <a:pt x="10365" y="15184"/>
                  </a:lnTo>
                  <a:lnTo>
                    <a:pt x="10456" y="15066"/>
                  </a:lnTo>
                  <a:lnTo>
                    <a:pt x="10538" y="14948"/>
                  </a:lnTo>
                  <a:lnTo>
                    <a:pt x="10611" y="14830"/>
                  </a:lnTo>
                  <a:lnTo>
                    <a:pt x="10683" y="14702"/>
                  </a:lnTo>
                  <a:lnTo>
                    <a:pt x="10747" y="14575"/>
                  </a:lnTo>
                  <a:lnTo>
                    <a:pt x="10802" y="14439"/>
                  </a:lnTo>
                  <a:lnTo>
                    <a:pt x="10856" y="14302"/>
                  </a:lnTo>
                  <a:lnTo>
                    <a:pt x="10911" y="14166"/>
                  </a:lnTo>
                  <a:lnTo>
                    <a:pt x="10947" y="14030"/>
                  </a:lnTo>
                  <a:lnTo>
                    <a:pt x="10983" y="13884"/>
                  </a:lnTo>
                  <a:lnTo>
                    <a:pt x="11020" y="13739"/>
                  </a:lnTo>
                  <a:lnTo>
                    <a:pt x="11038" y="13593"/>
                  </a:lnTo>
                  <a:lnTo>
                    <a:pt x="11056" y="13448"/>
                  </a:lnTo>
                  <a:lnTo>
                    <a:pt x="11065" y="13293"/>
                  </a:lnTo>
                  <a:lnTo>
                    <a:pt x="11074" y="13139"/>
                  </a:lnTo>
                  <a:lnTo>
                    <a:pt x="11056" y="12875"/>
                  </a:lnTo>
                  <a:lnTo>
                    <a:pt x="11029" y="12620"/>
                  </a:lnTo>
                  <a:lnTo>
                    <a:pt x="10974" y="12357"/>
                  </a:lnTo>
                  <a:lnTo>
                    <a:pt x="10902" y="12111"/>
                  </a:lnTo>
                  <a:lnTo>
                    <a:pt x="11102" y="12084"/>
                  </a:lnTo>
                  <a:lnTo>
                    <a:pt x="11302" y="12057"/>
                  </a:lnTo>
                  <a:lnTo>
                    <a:pt x="11502" y="12011"/>
                  </a:lnTo>
                  <a:lnTo>
                    <a:pt x="11693" y="11966"/>
                  </a:lnTo>
                  <a:lnTo>
                    <a:pt x="11884" y="11902"/>
                  </a:lnTo>
                  <a:lnTo>
                    <a:pt x="12075" y="11838"/>
                  </a:lnTo>
                  <a:lnTo>
                    <a:pt x="12265" y="11766"/>
                  </a:lnTo>
                  <a:lnTo>
                    <a:pt x="12447" y="11684"/>
                  </a:lnTo>
                  <a:close/>
                  <a:moveTo>
                    <a:pt x="9601" y="15894"/>
                  </a:moveTo>
                  <a:lnTo>
                    <a:pt x="9838" y="16030"/>
                  </a:lnTo>
                  <a:lnTo>
                    <a:pt x="10047" y="16166"/>
                  </a:lnTo>
                  <a:lnTo>
                    <a:pt x="10256" y="16330"/>
                  </a:lnTo>
                  <a:lnTo>
                    <a:pt x="10456" y="16494"/>
                  </a:lnTo>
                  <a:lnTo>
                    <a:pt x="10638" y="16675"/>
                  </a:lnTo>
                  <a:lnTo>
                    <a:pt x="10811" y="16866"/>
                  </a:lnTo>
                  <a:lnTo>
                    <a:pt x="10965" y="17066"/>
                  </a:lnTo>
                  <a:lnTo>
                    <a:pt x="11111" y="17276"/>
                  </a:lnTo>
                  <a:lnTo>
                    <a:pt x="11238" y="17494"/>
                  </a:lnTo>
                  <a:lnTo>
                    <a:pt x="11356" y="17721"/>
                  </a:lnTo>
                  <a:lnTo>
                    <a:pt x="11456" y="17957"/>
                  </a:lnTo>
                  <a:lnTo>
                    <a:pt x="11547" y="18203"/>
                  </a:lnTo>
                  <a:lnTo>
                    <a:pt x="11620" y="18448"/>
                  </a:lnTo>
                  <a:lnTo>
                    <a:pt x="11674" y="18703"/>
                  </a:lnTo>
                  <a:lnTo>
                    <a:pt x="11711" y="18958"/>
                  </a:lnTo>
                  <a:lnTo>
                    <a:pt x="11738" y="19212"/>
                  </a:lnTo>
                  <a:lnTo>
                    <a:pt x="11520" y="19367"/>
                  </a:lnTo>
                  <a:lnTo>
                    <a:pt x="11293" y="19512"/>
                  </a:lnTo>
                  <a:lnTo>
                    <a:pt x="11065" y="19640"/>
                  </a:lnTo>
                  <a:lnTo>
                    <a:pt x="10829" y="19767"/>
                  </a:lnTo>
                  <a:lnTo>
                    <a:pt x="10592" y="19876"/>
                  </a:lnTo>
                  <a:lnTo>
                    <a:pt x="10347" y="19985"/>
                  </a:lnTo>
                  <a:lnTo>
                    <a:pt x="10102" y="20076"/>
                  </a:lnTo>
                  <a:lnTo>
                    <a:pt x="9856" y="20158"/>
                  </a:lnTo>
                  <a:lnTo>
                    <a:pt x="9601" y="20240"/>
                  </a:lnTo>
                  <a:lnTo>
                    <a:pt x="9338" y="20303"/>
                  </a:lnTo>
                  <a:lnTo>
                    <a:pt x="9083" y="20358"/>
                  </a:lnTo>
                  <a:lnTo>
                    <a:pt x="8820" y="20403"/>
                  </a:lnTo>
                  <a:lnTo>
                    <a:pt x="8556" y="20440"/>
                  </a:lnTo>
                  <a:lnTo>
                    <a:pt x="8283" y="20467"/>
                  </a:lnTo>
                  <a:lnTo>
                    <a:pt x="8019" y="20485"/>
                  </a:lnTo>
                  <a:lnTo>
                    <a:pt x="7474" y="20485"/>
                  </a:lnTo>
                  <a:lnTo>
                    <a:pt x="7210" y="20467"/>
                  </a:lnTo>
                  <a:lnTo>
                    <a:pt x="6937" y="20440"/>
                  </a:lnTo>
                  <a:lnTo>
                    <a:pt x="6674" y="20403"/>
                  </a:lnTo>
                  <a:lnTo>
                    <a:pt x="6410" y="20358"/>
                  </a:lnTo>
                  <a:lnTo>
                    <a:pt x="6155" y="20303"/>
                  </a:lnTo>
                  <a:lnTo>
                    <a:pt x="5892" y="20240"/>
                  </a:lnTo>
                  <a:lnTo>
                    <a:pt x="5646" y="20158"/>
                  </a:lnTo>
                  <a:lnTo>
                    <a:pt x="5392" y="20076"/>
                  </a:lnTo>
                  <a:lnTo>
                    <a:pt x="5146" y="19985"/>
                  </a:lnTo>
                  <a:lnTo>
                    <a:pt x="4901" y="19876"/>
                  </a:lnTo>
                  <a:lnTo>
                    <a:pt x="4664" y="19767"/>
                  </a:lnTo>
                  <a:lnTo>
                    <a:pt x="4428" y="19640"/>
                  </a:lnTo>
                  <a:lnTo>
                    <a:pt x="4201" y="19512"/>
                  </a:lnTo>
                  <a:lnTo>
                    <a:pt x="3973" y="19367"/>
                  </a:lnTo>
                  <a:lnTo>
                    <a:pt x="3755" y="19212"/>
                  </a:lnTo>
                  <a:lnTo>
                    <a:pt x="3782" y="18958"/>
                  </a:lnTo>
                  <a:lnTo>
                    <a:pt x="3819" y="18703"/>
                  </a:lnTo>
                  <a:lnTo>
                    <a:pt x="3873" y="18448"/>
                  </a:lnTo>
                  <a:lnTo>
                    <a:pt x="3946" y="18203"/>
                  </a:lnTo>
                  <a:lnTo>
                    <a:pt x="4037" y="17957"/>
                  </a:lnTo>
                  <a:lnTo>
                    <a:pt x="4137" y="17721"/>
                  </a:lnTo>
                  <a:lnTo>
                    <a:pt x="4255" y="17494"/>
                  </a:lnTo>
                  <a:lnTo>
                    <a:pt x="4382" y="17276"/>
                  </a:lnTo>
                  <a:lnTo>
                    <a:pt x="4528" y="17066"/>
                  </a:lnTo>
                  <a:lnTo>
                    <a:pt x="4692" y="16866"/>
                  </a:lnTo>
                  <a:lnTo>
                    <a:pt x="4855" y="16675"/>
                  </a:lnTo>
                  <a:lnTo>
                    <a:pt x="5037" y="16494"/>
                  </a:lnTo>
                  <a:lnTo>
                    <a:pt x="5237" y="16330"/>
                  </a:lnTo>
                  <a:lnTo>
                    <a:pt x="5446" y="16166"/>
                  </a:lnTo>
                  <a:lnTo>
                    <a:pt x="5655" y="16030"/>
                  </a:lnTo>
                  <a:lnTo>
                    <a:pt x="5892" y="15894"/>
                  </a:lnTo>
                  <a:lnTo>
                    <a:pt x="6092" y="16021"/>
                  </a:lnTo>
                  <a:lnTo>
                    <a:pt x="6301" y="16139"/>
                  </a:lnTo>
                  <a:lnTo>
                    <a:pt x="6528" y="16230"/>
                  </a:lnTo>
                  <a:lnTo>
                    <a:pt x="6756" y="16312"/>
                  </a:lnTo>
                  <a:lnTo>
                    <a:pt x="6992" y="16375"/>
                  </a:lnTo>
                  <a:lnTo>
                    <a:pt x="7237" y="16430"/>
                  </a:lnTo>
                  <a:lnTo>
                    <a:pt x="7492" y="16457"/>
                  </a:lnTo>
                  <a:lnTo>
                    <a:pt x="7747" y="16466"/>
                  </a:lnTo>
                  <a:lnTo>
                    <a:pt x="8001" y="16457"/>
                  </a:lnTo>
                  <a:lnTo>
                    <a:pt x="8256" y="16430"/>
                  </a:lnTo>
                  <a:lnTo>
                    <a:pt x="8501" y="16375"/>
                  </a:lnTo>
                  <a:lnTo>
                    <a:pt x="8738" y="16312"/>
                  </a:lnTo>
                  <a:lnTo>
                    <a:pt x="8965" y="16230"/>
                  </a:lnTo>
                  <a:lnTo>
                    <a:pt x="9192" y="16139"/>
                  </a:lnTo>
                  <a:lnTo>
                    <a:pt x="9401" y="16021"/>
                  </a:lnTo>
                  <a:lnTo>
                    <a:pt x="9601" y="15894"/>
                  </a:lnTo>
                  <a:close/>
                  <a:moveTo>
                    <a:pt x="14202" y="0"/>
                  </a:moveTo>
                  <a:lnTo>
                    <a:pt x="13902" y="18"/>
                  </a:lnTo>
                  <a:lnTo>
                    <a:pt x="13611" y="55"/>
                  </a:lnTo>
                  <a:lnTo>
                    <a:pt x="13311" y="100"/>
                  </a:lnTo>
                  <a:lnTo>
                    <a:pt x="13129" y="137"/>
                  </a:lnTo>
                  <a:lnTo>
                    <a:pt x="12956" y="182"/>
                  </a:lnTo>
                  <a:lnTo>
                    <a:pt x="12775" y="228"/>
                  </a:lnTo>
                  <a:lnTo>
                    <a:pt x="12602" y="282"/>
                  </a:lnTo>
                  <a:lnTo>
                    <a:pt x="12429" y="337"/>
                  </a:lnTo>
                  <a:lnTo>
                    <a:pt x="12256" y="400"/>
                  </a:lnTo>
                  <a:lnTo>
                    <a:pt x="12084" y="473"/>
                  </a:lnTo>
                  <a:lnTo>
                    <a:pt x="11920" y="546"/>
                  </a:lnTo>
                  <a:lnTo>
                    <a:pt x="11838" y="591"/>
                  </a:lnTo>
                  <a:lnTo>
                    <a:pt x="11784" y="646"/>
                  </a:lnTo>
                  <a:lnTo>
                    <a:pt x="11729" y="709"/>
                  </a:lnTo>
                  <a:lnTo>
                    <a:pt x="11693" y="782"/>
                  </a:lnTo>
                  <a:lnTo>
                    <a:pt x="11674" y="864"/>
                  </a:lnTo>
                  <a:lnTo>
                    <a:pt x="11665" y="946"/>
                  </a:lnTo>
                  <a:lnTo>
                    <a:pt x="11674" y="1028"/>
                  </a:lnTo>
                  <a:lnTo>
                    <a:pt x="11702" y="1109"/>
                  </a:lnTo>
                  <a:lnTo>
                    <a:pt x="11747" y="1182"/>
                  </a:lnTo>
                  <a:lnTo>
                    <a:pt x="11802" y="1246"/>
                  </a:lnTo>
                  <a:lnTo>
                    <a:pt x="11875" y="1300"/>
                  </a:lnTo>
                  <a:lnTo>
                    <a:pt x="11947" y="1337"/>
                  </a:lnTo>
                  <a:lnTo>
                    <a:pt x="12029" y="1355"/>
                  </a:lnTo>
                  <a:lnTo>
                    <a:pt x="12111" y="1364"/>
                  </a:lnTo>
                  <a:lnTo>
                    <a:pt x="12193" y="1355"/>
                  </a:lnTo>
                  <a:lnTo>
                    <a:pt x="12275" y="1328"/>
                  </a:lnTo>
                  <a:lnTo>
                    <a:pt x="12566" y="1200"/>
                  </a:lnTo>
                  <a:lnTo>
                    <a:pt x="12856" y="1100"/>
                  </a:lnTo>
                  <a:lnTo>
                    <a:pt x="13157" y="1009"/>
                  </a:lnTo>
                  <a:lnTo>
                    <a:pt x="13475" y="946"/>
                  </a:lnTo>
                  <a:lnTo>
                    <a:pt x="13720" y="909"/>
                  </a:lnTo>
                  <a:lnTo>
                    <a:pt x="13975" y="873"/>
                  </a:lnTo>
                  <a:lnTo>
                    <a:pt x="14229" y="864"/>
                  </a:lnTo>
                  <a:lnTo>
                    <a:pt x="14484" y="855"/>
                  </a:lnTo>
                  <a:lnTo>
                    <a:pt x="14739" y="864"/>
                  </a:lnTo>
                  <a:lnTo>
                    <a:pt x="14984" y="891"/>
                  </a:lnTo>
                  <a:lnTo>
                    <a:pt x="15230" y="919"/>
                  </a:lnTo>
                  <a:lnTo>
                    <a:pt x="15484" y="964"/>
                  </a:lnTo>
                  <a:lnTo>
                    <a:pt x="15721" y="1028"/>
                  </a:lnTo>
                  <a:lnTo>
                    <a:pt x="15966" y="1091"/>
                  </a:lnTo>
                  <a:lnTo>
                    <a:pt x="16202" y="1173"/>
                  </a:lnTo>
                  <a:lnTo>
                    <a:pt x="16439" y="1273"/>
                  </a:lnTo>
                  <a:lnTo>
                    <a:pt x="16666" y="1373"/>
                  </a:lnTo>
                  <a:lnTo>
                    <a:pt x="16893" y="1491"/>
                  </a:lnTo>
                  <a:lnTo>
                    <a:pt x="17112" y="1619"/>
                  </a:lnTo>
                  <a:lnTo>
                    <a:pt x="17330" y="1764"/>
                  </a:lnTo>
                  <a:lnTo>
                    <a:pt x="17530" y="1910"/>
                  </a:lnTo>
                  <a:lnTo>
                    <a:pt x="17730" y="2073"/>
                  </a:lnTo>
                  <a:lnTo>
                    <a:pt x="17921" y="2237"/>
                  </a:lnTo>
                  <a:lnTo>
                    <a:pt x="18103" y="2419"/>
                  </a:lnTo>
                  <a:lnTo>
                    <a:pt x="18275" y="2601"/>
                  </a:lnTo>
                  <a:lnTo>
                    <a:pt x="18439" y="2792"/>
                  </a:lnTo>
                  <a:lnTo>
                    <a:pt x="18594" y="2992"/>
                  </a:lnTo>
                  <a:lnTo>
                    <a:pt x="18730" y="3201"/>
                  </a:lnTo>
                  <a:lnTo>
                    <a:pt x="18866" y="3410"/>
                  </a:lnTo>
                  <a:lnTo>
                    <a:pt x="18985" y="3628"/>
                  </a:lnTo>
                  <a:lnTo>
                    <a:pt x="19094" y="3855"/>
                  </a:lnTo>
                  <a:lnTo>
                    <a:pt x="19194" y="4092"/>
                  </a:lnTo>
                  <a:lnTo>
                    <a:pt x="19285" y="4328"/>
                  </a:lnTo>
                  <a:lnTo>
                    <a:pt x="19357" y="4565"/>
                  </a:lnTo>
                  <a:lnTo>
                    <a:pt x="19421" y="4810"/>
                  </a:lnTo>
                  <a:lnTo>
                    <a:pt x="19476" y="5065"/>
                  </a:lnTo>
                  <a:lnTo>
                    <a:pt x="19521" y="5328"/>
                  </a:lnTo>
                  <a:lnTo>
                    <a:pt x="19548" y="5583"/>
                  </a:lnTo>
                  <a:lnTo>
                    <a:pt x="19557" y="5847"/>
                  </a:lnTo>
                  <a:lnTo>
                    <a:pt x="19557" y="6101"/>
                  </a:lnTo>
                  <a:lnTo>
                    <a:pt x="19548" y="6356"/>
                  </a:lnTo>
                  <a:lnTo>
                    <a:pt x="19530" y="6610"/>
                  </a:lnTo>
                  <a:lnTo>
                    <a:pt x="19494" y="6865"/>
                  </a:lnTo>
                  <a:lnTo>
                    <a:pt x="19439" y="7110"/>
                  </a:lnTo>
                  <a:lnTo>
                    <a:pt x="19385" y="7347"/>
                  </a:lnTo>
                  <a:lnTo>
                    <a:pt x="19312" y="7592"/>
                  </a:lnTo>
                  <a:lnTo>
                    <a:pt x="19230" y="7829"/>
                  </a:lnTo>
                  <a:lnTo>
                    <a:pt x="19139" y="8056"/>
                  </a:lnTo>
                  <a:lnTo>
                    <a:pt x="19030" y="8283"/>
                  </a:lnTo>
                  <a:lnTo>
                    <a:pt x="18921" y="8502"/>
                  </a:lnTo>
                  <a:lnTo>
                    <a:pt x="18794" y="8711"/>
                  </a:lnTo>
                  <a:lnTo>
                    <a:pt x="18657" y="8920"/>
                  </a:lnTo>
                  <a:lnTo>
                    <a:pt x="18512" y="9120"/>
                  </a:lnTo>
                  <a:lnTo>
                    <a:pt x="18357" y="9311"/>
                  </a:lnTo>
                  <a:lnTo>
                    <a:pt x="18194" y="9502"/>
                  </a:lnTo>
                  <a:lnTo>
                    <a:pt x="18021" y="9674"/>
                  </a:lnTo>
                  <a:lnTo>
                    <a:pt x="17839" y="9847"/>
                  </a:lnTo>
                  <a:lnTo>
                    <a:pt x="17657" y="10011"/>
                  </a:lnTo>
                  <a:lnTo>
                    <a:pt x="17457" y="10165"/>
                  </a:lnTo>
                  <a:lnTo>
                    <a:pt x="17248" y="10302"/>
                  </a:lnTo>
                  <a:lnTo>
                    <a:pt x="17039" y="10438"/>
                  </a:lnTo>
                  <a:lnTo>
                    <a:pt x="16821" y="10565"/>
                  </a:lnTo>
                  <a:lnTo>
                    <a:pt x="16593" y="10675"/>
                  </a:lnTo>
                  <a:lnTo>
                    <a:pt x="16357" y="10775"/>
                  </a:lnTo>
                  <a:lnTo>
                    <a:pt x="16112" y="10866"/>
                  </a:lnTo>
                  <a:lnTo>
                    <a:pt x="15866" y="10947"/>
                  </a:lnTo>
                  <a:lnTo>
                    <a:pt x="15611" y="11020"/>
                  </a:lnTo>
                  <a:lnTo>
                    <a:pt x="15357" y="11075"/>
                  </a:lnTo>
                  <a:lnTo>
                    <a:pt x="15184" y="11102"/>
                  </a:lnTo>
                  <a:lnTo>
                    <a:pt x="15002" y="11120"/>
                  </a:lnTo>
                  <a:lnTo>
                    <a:pt x="14829" y="11138"/>
                  </a:lnTo>
                  <a:lnTo>
                    <a:pt x="14657" y="11156"/>
                  </a:lnTo>
                  <a:lnTo>
                    <a:pt x="14302" y="11156"/>
                  </a:lnTo>
                  <a:lnTo>
                    <a:pt x="14129" y="11147"/>
                  </a:lnTo>
                  <a:lnTo>
                    <a:pt x="13948" y="11138"/>
                  </a:lnTo>
                  <a:lnTo>
                    <a:pt x="13775" y="11120"/>
                  </a:lnTo>
                  <a:lnTo>
                    <a:pt x="13602" y="11093"/>
                  </a:lnTo>
                  <a:lnTo>
                    <a:pt x="13429" y="11066"/>
                  </a:lnTo>
                  <a:lnTo>
                    <a:pt x="13257" y="11029"/>
                  </a:lnTo>
                  <a:lnTo>
                    <a:pt x="13084" y="10984"/>
                  </a:lnTo>
                  <a:lnTo>
                    <a:pt x="12920" y="10938"/>
                  </a:lnTo>
                  <a:lnTo>
                    <a:pt x="12747" y="10884"/>
                  </a:lnTo>
                  <a:lnTo>
                    <a:pt x="12584" y="10820"/>
                  </a:lnTo>
                  <a:lnTo>
                    <a:pt x="12493" y="10802"/>
                  </a:lnTo>
                  <a:lnTo>
                    <a:pt x="12402" y="10793"/>
                  </a:lnTo>
                  <a:lnTo>
                    <a:pt x="12320" y="10811"/>
                  </a:lnTo>
                  <a:lnTo>
                    <a:pt x="12238" y="10838"/>
                  </a:lnTo>
                  <a:lnTo>
                    <a:pt x="12093" y="10911"/>
                  </a:lnTo>
                  <a:lnTo>
                    <a:pt x="11947" y="10975"/>
                  </a:lnTo>
                  <a:lnTo>
                    <a:pt x="11793" y="11029"/>
                  </a:lnTo>
                  <a:lnTo>
                    <a:pt x="11647" y="11084"/>
                  </a:lnTo>
                  <a:lnTo>
                    <a:pt x="11493" y="11129"/>
                  </a:lnTo>
                  <a:lnTo>
                    <a:pt x="11347" y="11166"/>
                  </a:lnTo>
                  <a:lnTo>
                    <a:pt x="11193" y="11202"/>
                  </a:lnTo>
                  <a:lnTo>
                    <a:pt x="11038" y="11229"/>
                  </a:lnTo>
                  <a:lnTo>
                    <a:pt x="10874" y="11247"/>
                  </a:lnTo>
                  <a:lnTo>
                    <a:pt x="10720" y="11266"/>
                  </a:lnTo>
                  <a:lnTo>
                    <a:pt x="10556" y="11275"/>
                  </a:lnTo>
                  <a:lnTo>
                    <a:pt x="10238" y="11275"/>
                  </a:lnTo>
                  <a:lnTo>
                    <a:pt x="10074" y="11266"/>
                  </a:lnTo>
                  <a:lnTo>
                    <a:pt x="9911" y="11247"/>
                  </a:lnTo>
                  <a:lnTo>
                    <a:pt x="9738" y="11229"/>
                  </a:lnTo>
                  <a:lnTo>
                    <a:pt x="9865" y="10947"/>
                  </a:lnTo>
                  <a:lnTo>
                    <a:pt x="9965" y="10675"/>
                  </a:lnTo>
                  <a:lnTo>
                    <a:pt x="10047" y="10411"/>
                  </a:lnTo>
                  <a:lnTo>
                    <a:pt x="10102" y="10138"/>
                  </a:lnTo>
                  <a:lnTo>
                    <a:pt x="10138" y="9865"/>
                  </a:lnTo>
                  <a:lnTo>
                    <a:pt x="10156" y="9583"/>
                  </a:lnTo>
                  <a:lnTo>
                    <a:pt x="10156" y="9283"/>
                  </a:lnTo>
                  <a:lnTo>
                    <a:pt x="10138" y="8974"/>
                  </a:lnTo>
                  <a:lnTo>
                    <a:pt x="10129" y="8920"/>
                  </a:lnTo>
                  <a:lnTo>
                    <a:pt x="10120" y="8874"/>
                  </a:lnTo>
                  <a:lnTo>
                    <a:pt x="10092" y="8820"/>
                  </a:lnTo>
                  <a:lnTo>
                    <a:pt x="10074" y="8774"/>
                  </a:lnTo>
                  <a:lnTo>
                    <a:pt x="9947" y="8565"/>
                  </a:lnTo>
                  <a:lnTo>
                    <a:pt x="9829" y="8347"/>
                  </a:lnTo>
                  <a:lnTo>
                    <a:pt x="9720" y="8129"/>
                  </a:lnTo>
                  <a:lnTo>
                    <a:pt x="9620" y="7901"/>
                  </a:lnTo>
                  <a:lnTo>
                    <a:pt x="9538" y="7674"/>
                  </a:lnTo>
                  <a:lnTo>
                    <a:pt x="9465" y="7438"/>
                  </a:lnTo>
                  <a:lnTo>
                    <a:pt x="9401" y="7192"/>
                  </a:lnTo>
                  <a:lnTo>
                    <a:pt x="9347" y="6947"/>
                  </a:lnTo>
                  <a:lnTo>
                    <a:pt x="9320" y="6747"/>
                  </a:lnTo>
                  <a:lnTo>
                    <a:pt x="9292" y="6538"/>
                  </a:lnTo>
                  <a:lnTo>
                    <a:pt x="9274" y="6338"/>
                  </a:lnTo>
                  <a:lnTo>
                    <a:pt x="9265" y="6128"/>
                  </a:lnTo>
                  <a:lnTo>
                    <a:pt x="9265" y="5928"/>
                  </a:lnTo>
                  <a:lnTo>
                    <a:pt x="9265" y="5728"/>
                  </a:lnTo>
                  <a:lnTo>
                    <a:pt x="9283" y="5519"/>
                  </a:lnTo>
                  <a:lnTo>
                    <a:pt x="9310" y="5319"/>
                  </a:lnTo>
                  <a:lnTo>
                    <a:pt x="9338" y="5119"/>
                  </a:lnTo>
                  <a:lnTo>
                    <a:pt x="9374" y="4919"/>
                  </a:lnTo>
                  <a:lnTo>
                    <a:pt x="9429" y="4728"/>
                  </a:lnTo>
                  <a:lnTo>
                    <a:pt x="9483" y="4528"/>
                  </a:lnTo>
                  <a:lnTo>
                    <a:pt x="9547" y="4337"/>
                  </a:lnTo>
                  <a:lnTo>
                    <a:pt x="9611" y="4137"/>
                  </a:lnTo>
                  <a:lnTo>
                    <a:pt x="9692" y="3946"/>
                  </a:lnTo>
                  <a:lnTo>
                    <a:pt x="9783" y="3764"/>
                  </a:lnTo>
                  <a:lnTo>
                    <a:pt x="9811" y="3683"/>
                  </a:lnTo>
                  <a:lnTo>
                    <a:pt x="9820" y="3601"/>
                  </a:lnTo>
                  <a:lnTo>
                    <a:pt x="9820" y="3519"/>
                  </a:lnTo>
                  <a:lnTo>
                    <a:pt x="9801" y="3437"/>
                  </a:lnTo>
                  <a:lnTo>
                    <a:pt x="9765" y="3364"/>
                  </a:lnTo>
                  <a:lnTo>
                    <a:pt x="9720" y="3292"/>
                  </a:lnTo>
                  <a:lnTo>
                    <a:pt x="9656" y="3237"/>
                  </a:lnTo>
                  <a:lnTo>
                    <a:pt x="9583" y="3192"/>
                  </a:lnTo>
                  <a:lnTo>
                    <a:pt x="9501" y="3164"/>
                  </a:lnTo>
                  <a:lnTo>
                    <a:pt x="9420" y="3146"/>
                  </a:lnTo>
                  <a:lnTo>
                    <a:pt x="9329" y="3155"/>
                  </a:lnTo>
                  <a:lnTo>
                    <a:pt x="9256" y="3173"/>
                  </a:lnTo>
                  <a:lnTo>
                    <a:pt x="9174" y="3201"/>
                  </a:lnTo>
                  <a:lnTo>
                    <a:pt x="9110" y="3255"/>
                  </a:lnTo>
                  <a:lnTo>
                    <a:pt x="9056" y="3310"/>
                  </a:lnTo>
                  <a:lnTo>
                    <a:pt x="9010" y="3392"/>
                  </a:lnTo>
                  <a:lnTo>
                    <a:pt x="8874" y="3683"/>
                  </a:lnTo>
                  <a:lnTo>
                    <a:pt x="8756" y="3992"/>
                  </a:lnTo>
                  <a:lnTo>
                    <a:pt x="8656" y="4292"/>
                  </a:lnTo>
                  <a:lnTo>
                    <a:pt x="8574" y="4601"/>
                  </a:lnTo>
                  <a:lnTo>
                    <a:pt x="8501" y="4919"/>
                  </a:lnTo>
                  <a:lnTo>
                    <a:pt x="8456" y="5237"/>
                  </a:lnTo>
                  <a:lnTo>
                    <a:pt x="8419" y="5556"/>
                  </a:lnTo>
                  <a:lnTo>
                    <a:pt x="8410" y="5874"/>
                  </a:lnTo>
                  <a:lnTo>
                    <a:pt x="8074" y="5856"/>
                  </a:lnTo>
                  <a:lnTo>
                    <a:pt x="7747" y="5847"/>
                  </a:lnTo>
                  <a:lnTo>
                    <a:pt x="7356" y="5856"/>
                  </a:lnTo>
                  <a:lnTo>
                    <a:pt x="6974" y="5883"/>
                  </a:lnTo>
                  <a:lnTo>
                    <a:pt x="6601" y="5928"/>
                  </a:lnTo>
                  <a:lnTo>
                    <a:pt x="6219" y="5992"/>
                  </a:lnTo>
                  <a:lnTo>
                    <a:pt x="5855" y="6074"/>
                  </a:lnTo>
                  <a:lnTo>
                    <a:pt x="5492" y="6174"/>
                  </a:lnTo>
                  <a:lnTo>
                    <a:pt x="5128" y="6292"/>
                  </a:lnTo>
                  <a:lnTo>
                    <a:pt x="4783" y="6428"/>
                  </a:lnTo>
                  <a:lnTo>
                    <a:pt x="4437" y="6583"/>
                  </a:lnTo>
                  <a:lnTo>
                    <a:pt x="4101" y="6756"/>
                  </a:lnTo>
                  <a:lnTo>
                    <a:pt x="3773" y="6938"/>
                  </a:lnTo>
                  <a:lnTo>
                    <a:pt x="3446" y="7147"/>
                  </a:lnTo>
                  <a:lnTo>
                    <a:pt x="3137" y="7365"/>
                  </a:lnTo>
                  <a:lnTo>
                    <a:pt x="2837" y="7592"/>
                  </a:lnTo>
                  <a:lnTo>
                    <a:pt x="2546" y="7847"/>
                  </a:lnTo>
                  <a:lnTo>
                    <a:pt x="2264" y="8111"/>
                  </a:lnTo>
                  <a:lnTo>
                    <a:pt x="2000" y="8392"/>
                  </a:lnTo>
                  <a:lnTo>
                    <a:pt x="1746" y="8683"/>
                  </a:lnTo>
                  <a:lnTo>
                    <a:pt x="1509" y="8983"/>
                  </a:lnTo>
                  <a:lnTo>
                    <a:pt x="1291" y="9293"/>
                  </a:lnTo>
                  <a:lnTo>
                    <a:pt x="1091" y="9620"/>
                  </a:lnTo>
                  <a:lnTo>
                    <a:pt x="909" y="9947"/>
                  </a:lnTo>
                  <a:lnTo>
                    <a:pt x="736" y="10284"/>
                  </a:lnTo>
                  <a:lnTo>
                    <a:pt x="582" y="10629"/>
                  </a:lnTo>
                  <a:lnTo>
                    <a:pt x="446" y="10975"/>
                  </a:lnTo>
                  <a:lnTo>
                    <a:pt x="327" y="11338"/>
                  </a:lnTo>
                  <a:lnTo>
                    <a:pt x="227" y="11702"/>
                  </a:lnTo>
                  <a:lnTo>
                    <a:pt x="145" y="12075"/>
                  </a:lnTo>
                  <a:lnTo>
                    <a:pt x="82" y="12448"/>
                  </a:lnTo>
                  <a:lnTo>
                    <a:pt x="36" y="12820"/>
                  </a:lnTo>
                  <a:lnTo>
                    <a:pt x="9" y="13211"/>
                  </a:lnTo>
                  <a:lnTo>
                    <a:pt x="0" y="13593"/>
                  </a:lnTo>
                  <a:lnTo>
                    <a:pt x="9" y="13984"/>
                  </a:lnTo>
                  <a:lnTo>
                    <a:pt x="36" y="14366"/>
                  </a:lnTo>
                  <a:lnTo>
                    <a:pt x="82" y="14739"/>
                  </a:lnTo>
                  <a:lnTo>
                    <a:pt x="145" y="15121"/>
                  </a:lnTo>
                  <a:lnTo>
                    <a:pt x="227" y="15484"/>
                  </a:lnTo>
                  <a:lnTo>
                    <a:pt x="327" y="15848"/>
                  </a:lnTo>
                  <a:lnTo>
                    <a:pt x="446" y="16212"/>
                  </a:lnTo>
                  <a:lnTo>
                    <a:pt x="582" y="16557"/>
                  </a:lnTo>
                  <a:lnTo>
                    <a:pt x="736" y="16903"/>
                  </a:lnTo>
                  <a:lnTo>
                    <a:pt x="909" y="17239"/>
                  </a:lnTo>
                  <a:lnTo>
                    <a:pt x="1091" y="17576"/>
                  </a:lnTo>
                  <a:lnTo>
                    <a:pt x="1291" y="17894"/>
                  </a:lnTo>
                  <a:lnTo>
                    <a:pt x="1509" y="18203"/>
                  </a:lnTo>
                  <a:lnTo>
                    <a:pt x="1746" y="18503"/>
                  </a:lnTo>
                  <a:lnTo>
                    <a:pt x="2000" y="18794"/>
                  </a:lnTo>
                  <a:lnTo>
                    <a:pt x="2264" y="19076"/>
                  </a:lnTo>
                  <a:lnTo>
                    <a:pt x="2546" y="19340"/>
                  </a:lnTo>
                  <a:lnTo>
                    <a:pt x="2837" y="19594"/>
                  </a:lnTo>
                  <a:lnTo>
                    <a:pt x="3137" y="19831"/>
                  </a:lnTo>
                  <a:lnTo>
                    <a:pt x="3446" y="20049"/>
                  </a:lnTo>
                  <a:lnTo>
                    <a:pt x="3773" y="20249"/>
                  </a:lnTo>
                  <a:lnTo>
                    <a:pt x="4101" y="20440"/>
                  </a:lnTo>
                  <a:lnTo>
                    <a:pt x="4437" y="20603"/>
                  </a:lnTo>
                  <a:lnTo>
                    <a:pt x="4783" y="20758"/>
                  </a:lnTo>
                  <a:lnTo>
                    <a:pt x="5128" y="20894"/>
                  </a:lnTo>
                  <a:lnTo>
                    <a:pt x="5492" y="21013"/>
                  </a:lnTo>
                  <a:lnTo>
                    <a:pt x="5855" y="21113"/>
                  </a:lnTo>
                  <a:lnTo>
                    <a:pt x="6219" y="21194"/>
                  </a:lnTo>
                  <a:lnTo>
                    <a:pt x="6601" y="21258"/>
                  </a:lnTo>
                  <a:lnTo>
                    <a:pt x="6974" y="21303"/>
                  </a:lnTo>
                  <a:lnTo>
                    <a:pt x="7356" y="21340"/>
                  </a:lnTo>
                  <a:lnTo>
                    <a:pt x="7747" y="21349"/>
                  </a:lnTo>
                  <a:lnTo>
                    <a:pt x="8138" y="21340"/>
                  </a:lnTo>
                  <a:lnTo>
                    <a:pt x="8519" y="21303"/>
                  </a:lnTo>
                  <a:lnTo>
                    <a:pt x="8892" y="21258"/>
                  </a:lnTo>
                  <a:lnTo>
                    <a:pt x="9274" y="21194"/>
                  </a:lnTo>
                  <a:lnTo>
                    <a:pt x="9638" y="21113"/>
                  </a:lnTo>
                  <a:lnTo>
                    <a:pt x="10002" y="21013"/>
                  </a:lnTo>
                  <a:lnTo>
                    <a:pt x="10365" y="20894"/>
                  </a:lnTo>
                  <a:lnTo>
                    <a:pt x="10711" y="20758"/>
                  </a:lnTo>
                  <a:lnTo>
                    <a:pt x="11056" y="20603"/>
                  </a:lnTo>
                  <a:lnTo>
                    <a:pt x="11393" y="20440"/>
                  </a:lnTo>
                  <a:lnTo>
                    <a:pt x="11729" y="20249"/>
                  </a:lnTo>
                  <a:lnTo>
                    <a:pt x="12047" y="20049"/>
                  </a:lnTo>
                  <a:lnTo>
                    <a:pt x="12356" y="19831"/>
                  </a:lnTo>
                  <a:lnTo>
                    <a:pt x="12656" y="19594"/>
                  </a:lnTo>
                  <a:lnTo>
                    <a:pt x="12947" y="19340"/>
                  </a:lnTo>
                  <a:lnTo>
                    <a:pt x="13229" y="19076"/>
                  </a:lnTo>
                  <a:lnTo>
                    <a:pt x="13511" y="18776"/>
                  </a:lnTo>
                  <a:lnTo>
                    <a:pt x="13775" y="18467"/>
                  </a:lnTo>
                  <a:lnTo>
                    <a:pt x="14020" y="18139"/>
                  </a:lnTo>
                  <a:lnTo>
                    <a:pt x="14257" y="17812"/>
                  </a:lnTo>
                  <a:lnTo>
                    <a:pt x="14348" y="17848"/>
                  </a:lnTo>
                  <a:lnTo>
                    <a:pt x="14457" y="17876"/>
                  </a:lnTo>
                  <a:lnTo>
                    <a:pt x="14557" y="17894"/>
                  </a:lnTo>
                  <a:lnTo>
                    <a:pt x="14675" y="17903"/>
                  </a:lnTo>
                  <a:lnTo>
                    <a:pt x="20967" y="17903"/>
                  </a:lnTo>
                  <a:lnTo>
                    <a:pt x="21067" y="17894"/>
                  </a:lnTo>
                  <a:lnTo>
                    <a:pt x="21167" y="17885"/>
                  </a:lnTo>
                  <a:lnTo>
                    <a:pt x="21258" y="17857"/>
                  </a:lnTo>
                  <a:lnTo>
                    <a:pt x="21349" y="17821"/>
                  </a:lnTo>
                  <a:lnTo>
                    <a:pt x="21430" y="17785"/>
                  </a:lnTo>
                  <a:lnTo>
                    <a:pt x="21512" y="17730"/>
                  </a:lnTo>
                  <a:lnTo>
                    <a:pt x="21594" y="17676"/>
                  </a:lnTo>
                  <a:lnTo>
                    <a:pt x="21658" y="17612"/>
                  </a:lnTo>
                  <a:lnTo>
                    <a:pt x="21721" y="17539"/>
                  </a:lnTo>
                  <a:lnTo>
                    <a:pt x="21785" y="17467"/>
                  </a:lnTo>
                  <a:lnTo>
                    <a:pt x="21831" y="17385"/>
                  </a:lnTo>
                  <a:lnTo>
                    <a:pt x="21876" y="17303"/>
                  </a:lnTo>
                  <a:lnTo>
                    <a:pt x="21903" y="17212"/>
                  </a:lnTo>
                  <a:lnTo>
                    <a:pt x="21931" y="17112"/>
                  </a:lnTo>
                  <a:lnTo>
                    <a:pt x="21949" y="17012"/>
                  </a:lnTo>
                  <a:lnTo>
                    <a:pt x="21949" y="16912"/>
                  </a:lnTo>
                  <a:lnTo>
                    <a:pt x="21949" y="13975"/>
                  </a:lnTo>
                  <a:lnTo>
                    <a:pt x="21949" y="13875"/>
                  </a:lnTo>
                  <a:lnTo>
                    <a:pt x="21931" y="13775"/>
                  </a:lnTo>
                  <a:lnTo>
                    <a:pt x="21903" y="13684"/>
                  </a:lnTo>
                  <a:lnTo>
                    <a:pt x="21876" y="13593"/>
                  </a:lnTo>
                  <a:lnTo>
                    <a:pt x="21831" y="13502"/>
                  </a:lnTo>
                  <a:lnTo>
                    <a:pt x="21785" y="13420"/>
                  </a:lnTo>
                  <a:lnTo>
                    <a:pt x="21721" y="13348"/>
                  </a:lnTo>
                  <a:lnTo>
                    <a:pt x="21658" y="13275"/>
                  </a:lnTo>
                  <a:lnTo>
                    <a:pt x="21594" y="13211"/>
                  </a:lnTo>
                  <a:lnTo>
                    <a:pt x="21512" y="13157"/>
                  </a:lnTo>
                  <a:lnTo>
                    <a:pt x="21430" y="13102"/>
                  </a:lnTo>
                  <a:lnTo>
                    <a:pt x="21349" y="13066"/>
                  </a:lnTo>
                  <a:lnTo>
                    <a:pt x="21258" y="13029"/>
                  </a:lnTo>
                  <a:lnTo>
                    <a:pt x="21167" y="13011"/>
                  </a:lnTo>
                  <a:lnTo>
                    <a:pt x="21067" y="12993"/>
                  </a:lnTo>
                  <a:lnTo>
                    <a:pt x="20967" y="12984"/>
                  </a:lnTo>
                  <a:lnTo>
                    <a:pt x="15475" y="12984"/>
                  </a:lnTo>
                  <a:lnTo>
                    <a:pt x="15448" y="12729"/>
                  </a:lnTo>
                  <a:lnTo>
                    <a:pt x="15411" y="12466"/>
                  </a:lnTo>
                  <a:lnTo>
                    <a:pt x="15375" y="12202"/>
                  </a:lnTo>
                  <a:lnTo>
                    <a:pt x="15320" y="11947"/>
                  </a:lnTo>
                  <a:lnTo>
                    <a:pt x="15511" y="11911"/>
                  </a:lnTo>
                  <a:lnTo>
                    <a:pt x="15811" y="11847"/>
                  </a:lnTo>
                  <a:lnTo>
                    <a:pt x="16112" y="11775"/>
                  </a:lnTo>
                  <a:lnTo>
                    <a:pt x="16402" y="11675"/>
                  </a:lnTo>
                  <a:lnTo>
                    <a:pt x="16675" y="11575"/>
                  </a:lnTo>
                  <a:lnTo>
                    <a:pt x="16957" y="11457"/>
                  </a:lnTo>
                  <a:lnTo>
                    <a:pt x="17221" y="11320"/>
                  </a:lnTo>
                  <a:lnTo>
                    <a:pt x="17475" y="11175"/>
                  </a:lnTo>
                  <a:lnTo>
                    <a:pt x="17721" y="11020"/>
                  </a:lnTo>
                  <a:lnTo>
                    <a:pt x="17966" y="10856"/>
                  </a:lnTo>
                  <a:lnTo>
                    <a:pt x="18194" y="10675"/>
                  </a:lnTo>
                  <a:lnTo>
                    <a:pt x="18412" y="10484"/>
                  </a:lnTo>
                  <a:lnTo>
                    <a:pt x="18621" y="10293"/>
                  </a:lnTo>
                  <a:lnTo>
                    <a:pt x="18821" y="10084"/>
                  </a:lnTo>
                  <a:lnTo>
                    <a:pt x="19012" y="9865"/>
                  </a:lnTo>
                  <a:lnTo>
                    <a:pt x="19194" y="9638"/>
                  </a:lnTo>
                  <a:lnTo>
                    <a:pt x="19367" y="9402"/>
                  </a:lnTo>
                  <a:lnTo>
                    <a:pt x="19521" y="9165"/>
                  </a:lnTo>
                  <a:lnTo>
                    <a:pt x="19667" y="8911"/>
                  </a:lnTo>
                  <a:lnTo>
                    <a:pt x="19803" y="8656"/>
                  </a:lnTo>
                  <a:lnTo>
                    <a:pt x="19921" y="8392"/>
                  </a:lnTo>
                  <a:lnTo>
                    <a:pt x="20030" y="8129"/>
                  </a:lnTo>
                  <a:lnTo>
                    <a:pt x="20130" y="7856"/>
                  </a:lnTo>
                  <a:lnTo>
                    <a:pt x="20212" y="7574"/>
                  </a:lnTo>
                  <a:lnTo>
                    <a:pt x="20285" y="7292"/>
                  </a:lnTo>
                  <a:lnTo>
                    <a:pt x="20339" y="7001"/>
                  </a:lnTo>
                  <a:lnTo>
                    <a:pt x="20376" y="6710"/>
                  </a:lnTo>
                  <a:lnTo>
                    <a:pt x="20403" y="6419"/>
                  </a:lnTo>
                  <a:lnTo>
                    <a:pt x="20421" y="6119"/>
                  </a:lnTo>
                  <a:lnTo>
                    <a:pt x="20421" y="5819"/>
                  </a:lnTo>
                  <a:lnTo>
                    <a:pt x="20403" y="5519"/>
                  </a:lnTo>
                  <a:lnTo>
                    <a:pt x="20367" y="5210"/>
                  </a:lnTo>
                  <a:lnTo>
                    <a:pt x="20321" y="4910"/>
                  </a:lnTo>
                  <a:lnTo>
                    <a:pt x="20258" y="4619"/>
                  </a:lnTo>
                  <a:lnTo>
                    <a:pt x="20185" y="4328"/>
                  </a:lnTo>
                  <a:lnTo>
                    <a:pt x="20094" y="4046"/>
                  </a:lnTo>
                  <a:lnTo>
                    <a:pt x="19985" y="3764"/>
                  </a:lnTo>
                  <a:lnTo>
                    <a:pt x="19876" y="3501"/>
                  </a:lnTo>
                  <a:lnTo>
                    <a:pt x="19748" y="3237"/>
                  </a:lnTo>
                  <a:lnTo>
                    <a:pt x="19603" y="2982"/>
                  </a:lnTo>
                  <a:lnTo>
                    <a:pt x="19448" y="2728"/>
                  </a:lnTo>
                  <a:lnTo>
                    <a:pt x="19285" y="2492"/>
                  </a:lnTo>
                  <a:lnTo>
                    <a:pt x="19112" y="2255"/>
                  </a:lnTo>
                  <a:lnTo>
                    <a:pt x="18921" y="2037"/>
                  </a:lnTo>
                  <a:lnTo>
                    <a:pt x="18721" y="1819"/>
                  </a:lnTo>
                  <a:lnTo>
                    <a:pt x="18512" y="1610"/>
                  </a:lnTo>
                  <a:lnTo>
                    <a:pt x="18285" y="1419"/>
                  </a:lnTo>
                  <a:lnTo>
                    <a:pt x="18057" y="1228"/>
                  </a:lnTo>
                  <a:lnTo>
                    <a:pt x="17812" y="1055"/>
                  </a:lnTo>
                  <a:lnTo>
                    <a:pt x="17557" y="891"/>
                  </a:lnTo>
                  <a:lnTo>
                    <a:pt x="17303" y="737"/>
                  </a:lnTo>
                  <a:lnTo>
                    <a:pt x="17039" y="600"/>
                  </a:lnTo>
                  <a:lnTo>
                    <a:pt x="16775" y="482"/>
                  </a:lnTo>
                  <a:lnTo>
                    <a:pt x="16502" y="373"/>
                  </a:lnTo>
                  <a:lnTo>
                    <a:pt x="16221" y="273"/>
                  </a:lnTo>
                  <a:lnTo>
                    <a:pt x="15939" y="191"/>
                  </a:lnTo>
                  <a:lnTo>
                    <a:pt x="15657" y="128"/>
                  </a:lnTo>
                  <a:lnTo>
                    <a:pt x="15375" y="73"/>
                  </a:lnTo>
                  <a:lnTo>
                    <a:pt x="15084" y="37"/>
                  </a:lnTo>
                  <a:lnTo>
                    <a:pt x="14793" y="9"/>
                  </a:lnTo>
                  <a:lnTo>
                    <a:pt x="14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37"/>
            <p:cNvSpPr/>
            <p:nvPr/>
          </p:nvSpPr>
          <p:spPr>
            <a:xfrm>
              <a:off x="683725" y="2842150"/>
              <a:ext cx="21400" cy="21375"/>
            </a:xfrm>
            <a:custGeom>
              <a:rect b="b" l="l" r="r" t="t"/>
              <a:pathLst>
                <a:path extrusionOk="0" h="855" w="856">
                  <a:moveTo>
                    <a:pt x="428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28" y="273"/>
                  </a:lnTo>
                  <a:lnTo>
                    <a:pt x="10" y="346"/>
                  </a:lnTo>
                  <a:lnTo>
                    <a:pt x="0" y="428"/>
                  </a:lnTo>
                  <a:lnTo>
                    <a:pt x="10" y="509"/>
                  </a:lnTo>
                  <a:lnTo>
                    <a:pt x="28" y="591"/>
                  </a:lnTo>
                  <a:lnTo>
                    <a:pt x="73" y="664"/>
                  </a:lnTo>
                  <a:lnTo>
                    <a:pt x="128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510" y="855"/>
                  </a:lnTo>
                  <a:lnTo>
                    <a:pt x="591" y="828"/>
                  </a:lnTo>
                  <a:lnTo>
                    <a:pt x="664" y="791"/>
                  </a:lnTo>
                  <a:lnTo>
                    <a:pt x="728" y="737"/>
                  </a:lnTo>
                  <a:lnTo>
                    <a:pt x="782" y="664"/>
                  </a:lnTo>
                  <a:lnTo>
                    <a:pt x="828" y="591"/>
                  </a:lnTo>
                  <a:lnTo>
                    <a:pt x="846" y="50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8" y="273"/>
                  </a:lnTo>
                  <a:lnTo>
                    <a:pt x="782" y="191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9" name="Google Shape;1829;p37"/>
          <p:cNvGrpSpPr/>
          <p:nvPr/>
        </p:nvGrpSpPr>
        <p:grpSpPr>
          <a:xfrm>
            <a:off x="809550" y="2272525"/>
            <a:ext cx="1505100" cy="1308513"/>
            <a:chOff x="809550" y="2272525"/>
            <a:chExt cx="1505100" cy="1308513"/>
          </a:xfrm>
        </p:grpSpPr>
        <p:sp>
          <p:nvSpPr>
            <p:cNvPr id="1830" name="Google Shape;1830;p37"/>
            <p:cNvSpPr txBox="1"/>
            <p:nvPr/>
          </p:nvSpPr>
          <p:spPr>
            <a:xfrm>
              <a:off x="1000200" y="2610338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31" name="Google Shape;1831;p37"/>
            <p:cNvSpPr txBox="1"/>
            <p:nvPr/>
          </p:nvSpPr>
          <p:spPr>
            <a:xfrm>
              <a:off x="809550" y="2951938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2" name="Google Shape;1832;p37"/>
            <p:cNvSpPr txBox="1"/>
            <p:nvPr/>
          </p:nvSpPr>
          <p:spPr>
            <a:xfrm>
              <a:off x="1170300" y="2272525"/>
              <a:ext cx="783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24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33" name="Google Shape;1833;p37"/>
          <p:cNvGrpSpPr/>
          <p:nvPr/>
        </p:nvGrpSpPr>
        <p:grpSpPr>
          <a:xfrm>
            <a:off x="3819450" y="2272525"/>
            <a:ext cx="1505100" cy="1308513"/>
            <a:chOff x="3819450" y="2272525"/>
            <a:chExt cx="1505100" cy="1308513"/>
          </a:xfrm>
        </p:grpSpPr>
        <p:sp>
          <p:nvSpPr>
            <p:cNvPr id="1834" name="Google Shape;1834;p37"/>
            <p:cNvSpPr txBox="1"/>
            <p:nvPr/>
          </p:nvSpPr>
          <p:spPr>
            <a:xfrm>
              <a:off x="4010100" y="2610338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35" name="Google Shape;1835;p37"/>
            <p:cNvSpPr txBox="1"/>
            <p:nvPr/>
          </p:nvSpPr>
          <p:spPr>
            <a:xfrm>
              <a:off x="3819450" y="2951938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6" name="Google Shape;1836;p37"/>
            <p:cNvSpPr txBox="1"/>
            <p:nvPr/>
          </p:nvSpPr>
          <p:spPr>
            <a:xfrm>
              <a:off x="4180200" y="2272525"/>
              <a:ext cx="783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24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37" name="Google Shape;1837;p37"/>
          <p:cNvGrpSpPr/>
          <p:nvPr/>
        </p:nvGrpSpPr>
        <p:grpSpPr>
          <a:xfrm>
            <a:off x="6829350" y="2272525"/>
            <a:ext cx="1505100" cy="1308525"/>
            <a:chOff x="6829350" y="2272525"/>
            <a:chExt cx="1505100" cy="1308525"/>
          </a:xfrm>
        </p:grpSpPr>
        <p:sp>
          <p:nvSpPr>
            <p:cNvPr id="1838" name="Google Shape;1838;p37"/>
            <p:cNvSpPr txBox="1"/>
            <p:nvPr/>
          </p:nvSpPr>
          <p:spPr>
            <a:xfrm>
              <a:off x="7020000" y="2610350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39" name="Google Shape;1839;p37"/>
            <p:cNvSpPr txBox="1"/>
            <p:nvPr/>
          </p:nvSpPr>
          <p:spPr>
            <a:xfrm>
              <a:off x="6829350" y="2951950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0" name="Google Shape;1840;p37"/>
            <p:cNvSpPr txBox="1"/>
            <p:nvPr/>
          </p:nvSpPr>
          <p:spPr>
            <a:xfrm>
              <a:off x="7190100" y="2272525"/>
              <a:ext cx="783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24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8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1846" name="Google Shape;1846;p38"/>
          <p:cNvGrpSpPr/>
          <p:nvPr/>
        </p:nvGrpSpPr>
        <p:grpSpPr>
          <a:xfrm>
            <a:off x="936124" y="1234151"/>
            <a:ext cx="272829" cy="676648"/>
            <a:chOff x="3343310" y="4475555"/>
            <a:chExt cx="127717" cy="316753"/>
          </a:xfrm>
        </p:grpSpPr>
        <p:sp>
          <p:nvSpPr>
            <p:cNvPr id="1847" name="Google Shape;1847;p38"/>
            <p:cNvSpPr/>
            <p:nvPr/>
          </p:nvSpPr>
          <p:spPr>
            <a:xfrm>
              <a:off x="3343310" y="4535967"/>
              <a:ext cx="127717" cy="256341"/>
            </a:xfrm>
            <a:custGeom>
              <a:rect b="b" l="l" r="r" t="t"/>
              <a:pathLst>
                <a:path extrusionOk="0" h="156544" w="77995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38"/>
            <p:cNvSpPr/>
            <p:nvPr/>
          </p:nvSpPr>
          <p:spPr>
            <a:xfrm>
              <a:off x="3381341" y="4475555"/>
              <a:ext cx="52189" cy="52135"/>
            </a:xfrm>
            <a:custGeom>
              <a:rect b="b" l="l" r="r" t="t"/>
              <a:pathLst>
                <a:path extrusionOk="0" h="31838" w="31871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9" name="Google Shape;1849;p38"/>
          <p:cNvGrpSpPr/>
          <p:nvPr/>
        </p:nvGrpSpPr>
        <p:grpSpPr>
          <a:xfrm>
            <a:off x="1355224" y="1234151"/>
            <a:ext cx="272829" cy="676648"/>
            <a:chOff x="3343310" y="4475555"/>
            <a:chExt cx="127717" cy="316753"/>
          </a:xfrm>
        </p:grpSpPr>
        <p:sp>
          <p:nvSpPr>
            <p:cNvPr id="1850" name="Google Shape;1850;p38"/>
            <p:cNvSpPr/>
            <p:nvPr/>
          </p:nvSpPr>
          <p:spPr>
            <a:xfrm>
              <a:off x="3343310" y="4535967"/>
              <a:ext cx="127717" cy="256341"/>
            </a:xfrm>
            <a:custGeom>
              <a:rect b="b" l="l" r="r" t="t"/>
              <a:pathLst>
                <a:path extrusionOk="0" h="156544" w="77995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38"/>
            <p:cNvSpPr/>
            <p:nvPr/>
          </p:nvSpPr>
          <p:spPr>
            <a:xfrm>
              <a:off x="3381341" y="4475555"/>
              <a:ext cx="52189" cy="52135"/>
            </a:xfrm>
            <a:custGeom>
              <a:rect b="b" l="l" r="r" t="t"/>
              <a:pathLst>
                <a:path extrusionOk="0" h="31838" w="31871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2" name="Google Shape;1852;p38"/>
          <p:cNvGrpSpPr/>
          <p:nvPr/>
        </p:nvGrpSpPr>
        <p:grpSpPr>
          <a:xfrm>
            <a:off x="1774324" y="1234151"/>
            <a:ext cx="272829" cy="676648"/>
            <a:chOff x="3343310" y="4475555"/>
            <a:chExt cx="127717" cy="316753"/>
          </a:xfrm>
        </p:grpSpPr>
        <p:sp>
          <p:nvSpPr>
            <p:cNvPr id="1853" name="Google Shape;1853;p38"/>
            <p:cNvSpPr/>
            <p:nvPr/>
          </p:nvSpPr>
          <p:spPr>
            <a:xfrm>
              <a:off x="3343310" y="4535967"/>
              <a:ext cx="127717" cy="256341"/>
            </a:xfrm>
            <a:custGeom>
              <a:rect b="b" l="l" r="r" t="t"/>
              <a:pathLst>
                <a:path extrusionOk="0" h="156544" w="77995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38"/>
            <p:cNvSpPr/>
            <p:nvPr/>
          </p:nvSpPr>
          <p:spPr>
            <a:xfrm>
              <a:off x="3381341" y="4475555"/>
              <a:ext cx="52189" cy="52135"/>
            </a:xfrm>
            <a:custGeom>
              <a:rect b="b" l="l" r="r" t="t"/>
              <a:pathLst>
                <a:path extrusionOk="0" h="31838" w="31871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5" name="Google Shape;1855;p38"/>
          <p:cNvGrpSpPr/>
          <p:nvPr/>
        </p:nvGrpSpPr>
        <p:grpSpPr>
          <a:xfrm>
            <a:off x="2193424" y="1234151"/>
            <a:ext cx="272829" cy="676648"/>
            <a:chOff x="3343310" y="4475555"/>
            <a:chExt cx="127717" cy="316753"/>
          </a:xfrm>
        </p:grpSpPr>
        <p:sp>
          <p:nvSpPr>
            <p:cNvPr id="1856" name="Google Shape;1856;p38"/>
            <p:cNvSpPr/>
            <p:nvPr/>
          </p:nvSpPr>
          <p:spPr>
            <a:xfrm>
              <a:off x="3343310" y="4535967"/>
              <a:ext cx="127717" cy="256341"/>
            </a:xfrm>
            <a:custGeom>
              <a:rect b="b" l="l" r="r" t="t"/>
              <a:pathLst>
                <a:path extrusionOk="0" h="156544" w="77995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38"/>
            <p:cNvSpPr/>
            <p:nvPr/>
          </p:nvSpPr>
          <p:spPr>
            <a:xfrm>
              <a:off x="3381341" y="4475555"/>
              <a:ext cx="52189" cy="52135"/>
            </a:xfrm>
            <a:custGeom>
              <a:rect b="b" l="l" r="r" t="t"/>
              <a:pathLst>
                <a:path extrusionOk="0" h="31838" w="31871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8" name="Google Shape;1858;p38"/>
          <p:cNvGrpSpPr/>
          <p:nvPr/>
        </p:nvGrpSpPr>
        <p:grpSpPr>
          <a:xfrm>
            <a:off x="2612524" y="1234151"/>
            <a:ext cx="272829" cy="676648"/>
            <a:chOff x="3343310" y="4475555"/>
            <a:chExt cx="127717" cy="316753"/>
          </a:xfrm>
        </p:grpSpPr>
        <p:sp>
          <p:nvSpPr>
            <p:cNvPr id="1859" name="Google Shape;1859;p38"/>
            <p:cNvSpPr/>
            <p:nvPr/>
          </p:nvSpPr>
          <p:spPr>
            <a:xfrm>
              <a:off x="3343310" y="4535967"/>
              <a:ext cx="127717" cy="256341"/>
            </a:xfrm>
            <a:custGeom>
              <a:rect b="b" l="l" r="r" t="t"/>
              <a:pathLst>
                <a:path extrusionOk="0" h="156544" w="77995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38"/>
            <p:cNvSpPr/>
            <p:nvPr/>
          </p:nvSpPr>
          <p:spPr>
            <a:xfrm>
              <a:off x="3381341" y="4475555"/>
              <a:ext cx="52189" cy="52135"/>
            </a:xfrm>
            <a:custGeom>
              <a:rect b="b" l="l" r="r" t="t"/>
              <a:pathLst>
                <a:path extrusionOk="0" h="31838" w="31871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1" name="Google Shape;1861;p38"/>
          <p:cNvGrpSpPr/>
          <p:nvPr/>
        </p:nvGrpSpPr>
        <p:grpSpPr>
          <a:xfrm>
            <a:off x="3031624" y="1234151"/>
            <a:ext cx="272829" cy="676648"/>
            <a:chOff x="3343310" y="4475555"/>
            <a:chExt cx="127717" cy="316753"/>
          </a:xfrm>
        </p:grpSpPr>
        <p:sp>
          <p:nvSpPr>
            <p:cNvPr id="1862" name="Google Shape;1862;p38"/>
            <p:cNvSpPr/>
            <p:nvPr/>
          </p:nvSpPr>
          <p:spPr>
            <a:xfrm>
              <a:off x="3343310" y="4535967"/>
              <a:ext cx="127717" cy="256341"/>
            </a:xfrm>
            <a:custGeom>
              <a:rect b="b" l="l" r="r" t="t"/>
              <a:pathLst>
                <a:path extrusionOk="0" h="156544" w="77995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38"/>
            <p:cNvSpPr/>
            <p:nvPr/>
          </p:nvSpPr>
          <p:spPr>
            <a:xfrm>
              <a:off x="3381341" y="4475555"/>
              <a:ext cx="52189" cy="52135"/>
            </a:xfrm>
            <a:custGeom>
              <a:rect b="b" l="l" r="r" t="t"/>
              <a:pathLst>
                <a:path extrusionOk="0" h="31838" w="31871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4" name="Google Shape;1864;p38"/>
          <p:cNvGrpSpPr/>
          <p:nvPr/>
        </p:nvGrpSpPr>
        <p:grpSpPr>
          <a:xfrm>
            <a:off x="3450724" y="1234151"/>
            <a:ext cx="272829" cy="676648"/>
            <a:chOff x="3343310" y="4475555"/>
            <a:chExt cx="127717" cy="316753"/>
          </a:xfrm>
        </p:grpSpPr>
        <p:sp>
          <p:nvSpPr>
            <p:cNvPr id="1865" name="Google Shape;1865;p38"/>
            <p:cNvSpPr/>
            <p:nvPr/>
          </p:nvSpPr>
          <p:spPr>
            <a:xfrm>
              <a:off x="3343310" y="4535967"/>
              <a:ext cx="127717" cy="256341"/>
            </a:xfrm>
            <a:custGeom>
              <a:rect b="b" l="l" r="r" t="t"/>
              <a:pathLst>
                <a:path extrusionOk="0" h="156544" w="77995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38"/>
            <p:cNvSpPr/>
            <p:nvPr/>
          </p:nvSpPr>
          <p:spPr>
            <a:xfrm>
              <a:off x="3381341" y="4475555"/>
              <a:ext cx="52189" cy="52135"/>
            </a:xfrm>
            <a:custGeom>
              <a:rect b="b" l="l" r="r" t="t"/>
              <a:pathLst>
                <a:path extrusionOk="0" h="31838" w="31871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7" name="Google Shape;1867;p38"/>
          <p:cNvSpPr txBox="1"/>
          <p:nvPr/>
        </p:nvSpPr>
        <p:spPr>
          <a:xfrm>
            <a:off x="1208739" y="3901463"/>
            <a:ext cx="22422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b="1" sz="18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68" name="Google Shape;1868;p38"/>
          <p:cNvSpPr txBox="1"/>
          <p:nvPr/>
        </p:nvSpPr>
        <p:spPr>
          <a:xfrm>
            <a:off x="1075088" y="4233275"/>
            <a:ext cx="2509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9" name="Google Shape;1869;p38"/>
          <p:cNvSpPr/>
          <p:nvPr/>
        </p:nvSpPr>
        <p:spPr>
          <a:xfrm>
            <a:off x="1653488" y="3179675"/>
            <a:ext cx="1352700" cy="647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 in 7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870" name="Google Shape;1870;p38"/>
          <p:cNvCxnSpPr>
            <a:stCxn id="1869" idx="0"/>
          </p:cNvCxnSpPr>
          <p:nvPr/>
        </p:nvCxnSpPr>
        <p:spPr>
          <a:xfrm rot="10800000">
            <a:off x="2329838" y="2076575"/>
            <a:ext cx="0" cy="110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871" name="Google Shape;1871;p38"/>
          <p:cNvGrpSpPr/>
          <p:nvPr/>
        </p:nvGrpSpPr>
        <p:grpSpPr>
          <a:xfrm>
            <a:off x="5646300" y="3569675"/>
            <a:ext cx="2061000" cy="1164804"/>
            <a:chOff x="5646300" y="3569675"/>
            <a:chExt cx="2061000" cy="1164804"/>
          </a:xfrm>
        </p:grpSpPr>
        <p:sp>
          <p:nvSpPr>
            <p:cNvPr id="1872" name="Google Shape;1872;p38"/>
            <p:cNvSpPr txBox="1"/>
            <p:nvPr/>
          </p:nvSpPr>
          <p:spPr>
            <a:xfrm>
              <a:off x="6056100" y="39014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73" name="Google Shape;1873;p38"/>
            <p:cNvSpPr txBox="1"/>
            <p:nvPr/>
          </p:nvSpPr>
          <p:spPr>
            <a:xfrm>
              <a:off x="5646300" y="4251479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4" name="Google Shape;1874;p38"/>
            <p:cNvSpPr txBox="1"/>
            <p:nvPr/>
          </p:nvSpPr>
          <p:spPr>
            <a:xfrm>
              <a:off x="6553800" y="3569675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</a:t>
              </a:r>
              <a:r>
                <a:rPr b="1" lang="en" sz="24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%</a:t>
              </a:r>
              <a:endParaRPr b="1" sz="24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75" name="Google Shape;1875;p38"/>
          <p:cNvGrpSpPr/>
          <p:nvPr/>
        </p:nvGrpSpPr>
        <p:grpSpPr>
          <a:xfrm>
            <a:off x="5646300" y="1033100"/>
            <a:ext cx="2061000" cy="1161675"/>
            <a:chOff x="5768538" y="1033100"/>
            <a:chExt cx="2061000" cy="1161675"/>
          </a:xfrm>
        </p:grpSpPr>
        <p:sp>
          <p:nvSpPr>
            <p:cNvPr id="1876" name="Google Shape;1876;p38"/>
            <p:cNvSpPr txBox="1"/>
            <p:nvPr/>
          </p:nvSpPr>
          <p:spPr>
            <a:xfrm>
              <a:off x="6178338" y="13701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77" name="Google Shape;1877;p38"/>
            <p:cNvSpPr txBox="1"/>
            <p:nvPr/>
          </p:nvSpPr>
          <p:spPr>
            <a:xfrm>
              <a:off x="5768538" y="1711775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8" name="Google Shape;1878;p38"/>
            <p:cNvSpPr txBox="1"/>
            <p:nvPr/>
          </p:nvSpPr>
          <p:spPr>
            <a:xfrm>
              <a:off x="6676038" y="1033100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r>
                <a:rPr b="1" lang="en" sz="24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5 %</a:t>
              </a:r>
              <a:endParaRPr b="1" sz="24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79" name="Google Shape;1879;p38"/>
          <p:cNvGrpSpPr/>
          <p:nvPr/>
        </p:nvGrpSpPr>
        <p:grpSpPr>
          <a:xfrm>
            <a:off x="5646300" y="2301388"/>
            <a:ext cx="2061000" cy="1161675"/>
            <a:chOff x="5646300" y="2301388"/>
            <a:chExt cx="2061000" cy="1161675"/>
          </a:xfrm>
        </p:grpSpPr>
        <p:sp>
          <p:nvSpPr>
            <p:cNvPr id="1880" name="Google Shape;1880;p38"/>
            <p:cNvSpPr txBox="1"/>
            <p:nvPr/>
          </p:nvSpPr>
          <p:spPr>
            <a:xfrm>
              <a:off x="6056100" y="2638463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81" name="Google Shape;1881;p38"/>
            <p:cNvSpPr txBox="1"/>
            <p:nvPr/>
          </p:nvSpPr>
          <p:spPr>
            <a:xfrm>
              <a:off x="5646300" y="2980063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is very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2" name="Google Shape;1882;p38"/>
            <p:cNvSpPr txBox="1"/>
            <p:nvPr/>
          </p:nvSpPr>
          <p:spPr>
            <a:xfrm>
              <a:off x="6553800" y="2301388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</a:t>
              </a:r>
              <a:r>
                <a:rPr b="1" lang="en" sz="24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%</a:t>
              </a:r>
              <a:endParaRPr b="1" sz="24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883" name="Google Shape;1883;p38"/>
          <p:cNvSpPr/>
          <p:nvPr/>
        </p:nvSpPr>
        <p:spPr>
          <a:xfrm>
            <a:off x="4449766" y="1205126"/>
            <a:ext cx="989700" cy="989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p38"/>
          <p:cNvSpPr/>
          <p:nvPr/>
        </p:nvSpPr>
        <p:spPr>
          <a:xfrm>
            <a:off x="4449766" y="1205126"/>
            <a:ext cx="989700" cy="989700"/>
          </a:xfrm>
          <a:prstGeom prst="pie">
            <a:avLst>
              <a:gd fmla="val 16181974" name="adj1"/>
              <a:gd fmla="val 4134389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5" name="Google Shape;1885;p38"/>
          <p:cNvGrpSpPr/>
          <p:nvPr/>
        </p:nvGrpSpPr>
        <p:grpSpPr>
          <a:xfrm>
            <a:off x="4449766" y="2475801"/>
            <a:ext cx="989634" cy="989723"/>
            <a:chOff x="4126500" y="1989000"/>
            <a:chExt cx="891000" cy="891000"/>
          </a:xfrm>
        </p:grpSpPr>
        <p:sp>
          <p:nvSpPr>
            <p:cNvPr id="1886" name="Google Shape;1886;p38"/>
            <p:cNvSpPr/>
            <p:nvPr/>
          </p:nvSpPr>
          <p:spPr>
            <a:xfrm>
              <a:off x="4126500" y="1989000"/>
              <a:ext cx="891000" cy="8910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4126500" y="1989000"/>
              <a:ext cx="891000" cy="891000"/>
            </a:xfrm>
            <a:prstGeom prst="pie">
              <a:avLst>
                <a:gd fmla="val 16181974" name="adj1"/>
                <a:gd fmla="val 6031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8" name="Google Shape;1888;p38"/>
          <p:cNvGrpSpPr/>
          <p:nvPr/>
        </p:nvGrpSpPr>
        <p:grpSpPr>
          <a:xfrm>
            <a:off x="4449729" y="3746501"/>
            <a:ext cx="989700" cy="989700"/>
            <a:chOff x="2518204" y="3736351"/>
            <a:chExt cx="989700" cy="989700"/>
          </a:xfrm>
        </p:grpSpPr>
        <p:sp>
          <p:nvSpPr>
            <p:cNvPr id="1889" name="Google Shape;1889;p38"/>
            <p:cNvSpPr/>
            <p:nvPr/>
          </p:nvSpPr>
          <p:spPr>
            <a:xfrm>
              <a:off x="2518204" y="3736351"/>
              <a:ext cx="989700" cy="9897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2518204" y="3736351"/>
              <a:ext cx="989700" cy="989700"/>
            </a:xfrm>
            <a:prstGeom prst="pie">
              <a:avLst>
                <a:gd fmla="val 16181974" name="adj1"/>
                <a:gd fmla="val 1206058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1" name="Google Shape;1891;p38"/>
          <p:cNvGrpSpPr/>
          <p:nvPr/>
        </p:nvGrpSpPr>
        <p:grpSpPr>
          <a:xfrm>
            <a:off x="7842111" y="1205533"/>
            <a:ext cx="365742" cy="298716"/>
            <a:chOff x="3842375" y="300175"/>
            <a:chExt cx="548750" cy="443725"/>
          </a:xfrm>
        </p:grpSpPr>
        <p:sp>
          <p:nvSpPr>
            <p:cNvPr id="1892" name="Google Shape;1892;p38"/>
            <p:cNvSpPr/>
            <p:nvPr/>
          </p:nvSpPr>
          <p:spPr>
            <a:xfrm>
              <a:off x="3842375" y="300175"/>
              <a:ext cx="548750" cy="443725"/>
            </a:xfrm>
            <a:custGeom>
              <a:rect b="b" l="l" r="r" t="t"/>
              <a:pathLst>
                <a:path extrusionOk="0" h="17749" w="21950">
                  <a:moveTo>
                    <a:pt x="20722" y="4219"/>
                  </a:moveTo>
                  <a:lnTo>
                    <a:pt x="20795" y="4228"/>
                  </a:lnTo>
                  <a:lnTo>
                    <a:pt x="20867" y="4255"/>
                  </a:lnTo>
                  <a:lnTo>
                    <a:pt x="20931" y="4292"/>
                  </a:lnTo>
                  <a:lnTo>
                    <a:pt x="20986" y="4337"/>
                  </a:lnTo>
                  <a:lnTo>
                    <a:pt x="21031" y="4392"/>
                  </a:lnTo>
                  <a:lnTo>
                    <a:pt x="21067" y="4455"/>
                  </a:lnTo>
                  <a:lnTo>
                    <a:pt x="21086" y="4519"/>
                  </a:lnTo>
                  <a:lnTo>
                    <a:pt x="21095" y="4601"/>
                  </a:lnTo>
                  <a:lnTo>
                    <a:pt x="21095" y="13557"/>
                  </a:lnTo>
                  <a:lnTo>
                    <a:pt x="21086" y="13630"/>
                  </a:lnTo>
                  <a:lnTo>
                    <a:pt x="21058" y="13693"/>
                  </a:lnTo>
                  <a:lnTo>
                    <a:pt x="21031" y="13757"/>
                  </a:lnTo>
                  <a:lnTo>
                    <a:pt x="20986" y="13820"/>
                  </a:lnTo>
                  <a:lnTo>
                    <a:pt x="20922" y="13866"/>
                  </a:lnTo>
                  <a:lnTo>
                    <a:pt x="20858" y="13893"/>
                  </a:lnTo>
                  <a:lnTo>
                    <a:pt x="20795" y="13920"/>
                  </a:lnTo>
                  <a:lnTo>
                    <a:pt x="20722" y="13930"/>
                  </a:lnTo>
                  <a:lnTo>
                    <a:pt x="19267" y="13930"/>
                  </a:lnTo>
                  <a:lnTo>
                    <a:pt x="19185" y="13939"/>
                  </a:lnTo>
                  <a:lnTo>
                    <a:pt x="19104" y="13957"/>
                  </a:lnTo>
                  <a:lnTo>
                    <a:pt x="19031" y="14002"/>
                  </a:lnTo>
                  <a:lnTo>
                    <a:pt x="18967" y="14057"/>
                  </a:lnTo>
                  <a:lnTo>
                    <a:pt x="18913" y="14111"/>
                  </a:lnTo>
                  <a:lnTo>
                    <a:pt x="18876" y="14193"/>
                  </a:lnTo>
                  <a:lnTo>
                    <a:pt x="18849" y="14266"/>
                  </a:lnTo>
                  <a:lnTo>
                    <a:pt x="18840" y="14357"/>
                  </a:lnTo>
                  <a:lnTo>
                    <a:pt x="18840" y="16494"/>
                  </a:lnTo>
                  <a:lnTo>
                    <a:pt x="15312" y="14002"/>
                  </a:lnTo>
                  <a:lnTo>
                    <a:pt x="15257" y="13975"/>
                  </a:lnTo>
                  <a:lnTo>
                    <a:pt x="15194" y="13948"/>
                  </a:lnTo>
                  <a:lnTo>
                    <a:pt x="15130" y="13930"/>
                  </a:lnTo>
                  <a:lnTo>
                    <a:pt x="7684" y="13930"/>
                  </a:lnTo>
                  <a:lnTo>
                    <a:pt x="7602" y="13920"/>
                  </a:lnTo>
                  <a:lnTo>
                    <a:pt x="7538" y="13893"/>
                  </a:lnTo>
                  <a:lnTo>
                    <a:pt x="7475" y="13866"/>
                  </a:lnTo>
                  <a:lnTo>
                    <a:pt x="7420" y="13820"/>
                  </a:lnTo>
                  <a:lnTo>
                    <a:pt x="7374" y="13757"/>
                  </a:lnTo>
                  <a:lnTo>
                    <a:pt x="7338" y="13693"/>
                  </a:lnTo>
                  <a:lnTo>
                    <a:pt x="7311" y="13630"/>
                  </a:lnTo>
                  <a:lnTo>
                    <a:pt x="7311" y="13557"/>
                  </a:lnTo>
                  <a:lnTo>
                    <a:pt x="7311" y="11420"/>
                  </a:lnTo>
                  <a:lnTo>
                    <a:pt x="14266" y="11420"/>
                  </a:lnTo>
                  <a:lnTo>
                    <a:pt x="14394" y="11411"/>
                  </a:lnTo>
                  <a:lnTo>
                    <a:pt x="14512" y="11393"/>
                  </a:lnTo>
                  <a:lnTo>
                    <a:pt x="14630" y="11366"/>
                  </a:lnTo>
                  <a:lnTo>
                    <a:pt x="14748" y="11320"/>
                  </a:lnTo>
                  <a:lnTo>
                    <a:pt x="14848" y="11275"/>
                  </a:lnTo>
                  <a:lnTo>
                    <a:pt x="14957" y="11211"/>
                  </a:lnTo>
                  <a:lnTo>
                    <a:pt x="15048" y="11138"/>
                  </a:lnTo>
                  <a:lnTo>
                    <a:pt x="15139" y="11056"/>
                  </a:lnTo>
                  <a:lnTo>
                    <a:pt x="15212" y="10975"/>
                  </a:lnTo>
                  <a:lnTo>
                    <a:pt x="15285" y="10875"/>
                  </a:lnTo>
                  <a:lnTo>
                    <a:pt x="15348" y="10775"/>
                  </a:lnTo>
                  <a:lnTo>
                    <a:pt x="15403" y="10665"/>
                  </a:lnTo>
                  <a:lnTo>
                    <a:pt x="15439" y="10556"/>
                  </a:lnTo>
                  <a:lnTo>
                    <a:pt x="15476" y="10438"/>
                  </a:lnTo>
                  <a:lnTo>
                    <a:pt x="15494" y="10311"/>
                  </a:lnTo>
                  <a:lnTo>
                    <a:pt x="15494" y="10184"/>
                  </a:lnTo>
                  <a:lnTo>
                    <a:pt x="15494" y="4219"/>
                  </a:lnTo>
                  <a:close/>
                  <a:moveTo>
                    <a:pt x="1228" y="0"/>
                  </a:moveTo>
                  <a:lnTo>
                    <a:pt x="1101" y="9"/>
                  </a:lnTo>
                  <a:lnTo>
                    <a:pt x="983" y="27"/>
                  </a:lnTo>
                  <a:lnTo>
                    <a:pt x="864" y="55"/>
                  </a:lnTo>
                  <a:lnTo>
                    <a:pt x="746" y="100"/>
                  </a:lnTo>
                  <a:lnTo>
                    <a:pt x="637" y="146"/>
                  </a:lnTo>
                  <a:lnTo>
                    <a:pt x="537" y="209"/>
                  </a:lnTo>
                  <a:lnTo>
                    <a:pt x="446" y="282"/>
                  </a:lnTo>
                  <a:lnTo>
                    <a:pt x="355" y="364"/>
                  </a:lnTo>
                  <a:lnTo>
                    <a:pt x="283" y="446"/>
                  </a:lnTo>
                  <a:lnTo>
                    <a:pt x="210" y="546"/>
                  </a:lnTo>
                  <a:lnTo>
                    <a:pt x="146" y="646"/>
                  </a:lnTo>
                  <a:lnTo>
                    <a:pt x="92" y="755"/>
                  </a:lnTo>
                  <a:lnTo>
                    <a:pt x="55" y="864"/>
                  </a:lnTo>
                  <a:lnTo>
                    <a:pt x="19" y="982"/>
                  </a:lnTo>
                  <a:lnTo>
                    <a:pt x="1" y="1109"/>
                  </a:lnTo>
                  <a:lnTo>
                    <a:pt x="1" y="1228"/>
                  </a:lnTo>
                  <a:lnTo>
                    <a:pt x="1" y="10184"/>
                  </a:lnTo>
                  <a:lnTo>
                    <a:pt x="1" y="10311"/>
                  </a:lnTo>
                  <a:lnTo>
                    <a:pt x="19" y="10438"/>
                  </a:lnTo>
                  <a:lnTo>
                    <a:pt x="55" y="10556"/>
                  </a:lnTo>
                  <a:lnTo>
                    <a:pt x="92" y="10665"/>
                  </a:lnTo>
                  <a:lnTo>
                    <a:pt x="146" y="10775"/>
                  </a:lnTo>
                  <a:lnTo>
                    <a:pt x="210" y="10875"/>
                  </a:lnTo>
                  <a:lnTo>
                    <a:pt x="283" y="10975"/>
                  </a:lnTo>
                  <a:lnTo>
                    <a:pt x="355" y="11056"/>
                  </a:lnTo>
                  <a:lnTo>
                    <a:pt x="446" y="11138"/>
                  </a:lnTo>
                  <a:lnTo>
                    <a:pt x="537" y="11211"/>
                  </a:lnTo>
                  <a:lnTo>
                    <a:pt x="637" y="11275"/>
                  </a:lnTo>
                  <a:lnTo>
                    <a:pt x="746" y="11320"/>
                  </a:lnTo>
                  <a:lnTo>
                    <a:pt x="864" y="11366"/>
                  </a:lnTo>
                  <a:lnTo>
                    <a:pt x="983" y="11393"/>
                  </a:lnTo>
                  <a:lnTo>
                    <a:pt x="1101" y="11411"/>
                  </a:lnTo>
                  <a:lnTo>
                    <a:pt x="1228" y="11420"/>
                  </a:lnTo>
                  <a:lnTo>
                    <a:pt x="2246" y="11420"/>
                  </a:lnTo>
                  <a:lnTo>
                    <a:pt x="2246" y="13284"/>
                  </a:lnTo>
                  <a:lnTo>
                    <a:pt x="2246" y="13339"/>
                  </a:lnTo>
                  <a:lnTo>
                    <a:pt x="2256" y="13393"/>
                  </a:lnTo>
                  <a:lnTo>
                    <a:pt x="2274" y="13448"/>
                  </a:lnTo>
                  <a:lnTo>
                    <a:pt x="2301" y="13502"/>
                  </a:lnTo>
                  <a:lnTo>
                    <a:pt x="2328" y="13548"/>
                  </a:lnTo>
                  <a:lnTo>
                    <a:pt x="2365" y="13584"/>
                  </a:lnTo>
                  <a:lnTo>
                    <a:pt x="2410" y="13620"/>
                  </a:lnTo>
                  <a:lnTo>
                    <a:pt x="2456" y="13657"/>
                  </a:lnTo>
                  <a:lnTo>
                    <a:pt x="2510" y="13684"/>
                  </a:lnTo>
                  <a:lnTo>
                    <a:pt x="2565" y="13702"/>
                  </a:lnTo>
                  <a:lnTo>
                    <a:pt x="2619" y="13711"/>
                  </a:lnTo>
                  <a:lnTo>
                    <a:pt x="2728" y="13711"/>
                  </a:lnTo>
                  <a:lnTo>
                    <a:pt x="2783" y="13702"/>
                  </a:lnTo>
                  <a:lnTo>
                    <a:pt x="2828" y="13684"/>
                  </a:lnTo>
                  <a:lnTo>
                    <a:pt x="2883" y="13666"/>
                  </a:lnTo>
                  <a:lnTo>
                    <a:pt x="6447" y="11711"/>
                  </a:lnTo>
                  <a:lnTo>
                    <a:pt x="6447" y="13557"/>
                  </a:lnTo>
                  <a:lnTo>
                    <a:pt x="6456" y="13675"/>
                  </a:lnTo>
                  <a:lnTo>
                    <a:pt x="6474" y="13802"/>
                  </a:lnTo>
                  <a:lnTo>
                    <a:pt x="6502" y="13920"/>
                  </a:lnTo>
                  <a:lnTo>
                    <a:pt x="6547" y="14030"/>
                  </a:lnTo>
                  <a:lnTo>
                    <a:pt x="6602" y="14139"/>
                  </a:lnTo>
                  <a:lnTo>
                    <a:pt x="6656" y="14239"/>
                  </a:lnTo>
                  <a:lnTo>
                    <a:pt x="6729" y="14339"/>
                  </a:lnTo>
                  <a:lnTo>
                    <a:pt x="6811" y="14421"/>
                  </a:lnTo>
                  <a:lnTo>
                    <a:pt x="6902" y="14502"/>
                  </a:lnTo>
                  <a:lnTo>
                    <a:pt x="6993" y="14575"/>
                  </a:lnTo>
                  <a:lnTo>
                    <a:pt x="7093" y="14639"/>
                  </a:lnTo>
                  <a:lnTo>
                    <a:pt x="7202" y="14684"/>
                  </a:lnTo>
                  <a:lnTo>
                    <a:pt x="7311" y="14730"/>
                  </a:lnTo>
                  <a:lnTo>
                    <a:pt x="7429" y="14757"/>
                  </a:lnTo>
                  <a:lnTo>
                    <a:pt x="7556" y="14775"/>
                  </a:lnTo>
                  <a:lnTo>
                    <a:pt x="7684" y="14784"/>
                  </a:lnTo>
                  <a:lnTo>
                    <a:pt x="14930" y="14784"/>
                  </a:lnTo>
                  <a:lnTo>
                    <a:pt x="19022" y="17676"/>
                  </a:lnTo>
                  <a:lnTo>
                    <a:pt x="19085" y="17712"/>
                  </a:lnTo>
                  <a:lnTo>
                    <a:pt x="19140" y="17730"/>
                  </a:lnTo>
                  <a:lnTo>
                    <a:pt x="19204" y="17748"/>
                  </a:lnTo>
                  <a:lnTo>
                    <a:pt x="19322" y="17748"/>
                  </a:lnTo>
                  <a:lnTo>
                    <a:pt x="19376" y="17739"/>
                  </a:lnTo>
                  <a:lnTo>
                    <a:pt x="19422" y="17721"/>
                  </a:lnTo>
                  <a:lnTo>
                    <a:pt x="19467" y="17703"/>
                  </a:lnTo>
                  <a:lnTo>
                    <a:pt x="19522" y="17676"/>
                  </a:lnTo>
                  <a:lnTo>
                    <a:pt x="19567" y="17639"/>
                  </a:lnTo>
                  <a:lnTo>
                    <a:pt x="19604" y="17594"/>
                  </a:lnTo>
                  <a:lnTo>
                    <a:pt x="19640" y="17548"/>
                  </a:lnTo>
                  <a:lnTo>
                    <a:pt x="19667" y="17494"/>
                  </a:lnTo>
                  <a:lnTo>
                    <a:pt x="19685" y="17439"/>
                  </a:lnTo>
                  <a:lnTo>
                    <a:pt x="19695" y="17385"/>
                  </a:lnTo>
                  <a:lnTo>
                    <a:pt x="19704" y="17321"/>
                  </a:lnTo>
                  <a:lnTo>
                    <a:pt x="19704" y="14784"/>
                  </a:lnTo>
                  <a:lnTo>
                    <a:pt x="20722" y="14784"/>
                  </a:lnTo>
                  <a:lnTo>
                    <a:pt x="20849" y="14775"/>
                  </a:lnTo>
                  <a:lnTo>
                    <a:pt x="20967" y="14757"/>
                  </a:lnTo>
                  <a:lnTo>
                    <a:pt x="21086" y="14730"/>
                  </a:lnTo>
                  <a:lnTo>
                    <a:pt x="21195" y="14684"/>
                  </a:lnTo>
                  <a:lnTo>
                    <a:pt x="21304" y="14639"/>
                  </a:lnTo>
                  <a:lnTo>
                    <a:pt x="21404" y="14575"/>
                  </a:lnTo>
                  <a:lnTo>
                    <a:pt x="21504" y="14502"/>
                  </a:lnTo>
                  <a:lnTo>
                    <a:pt x="21586" y="14421"/>
                  </a:lnTo>
                  <a:lnTo>
                    <a:pt x="21668" y="14339"/>
                  </a:lnTo>
                  <a:lnTo>
                    <a:pt x="21740" y="14239"/>
                  </a:lnTo>
                  <a:lnTo>
                    <a:pt x="21804" y="14139"/>
                  </a:lnTo>
                  <a:lnTo>
                    <a:pt x="21849" y="14030"/>
                  </a:lnTo>
                  <a:lnTo>
                    <a:pt x="21895" y="13920"/>
                  </a:lnTo>
                  <a:lnTo>
                    <a:pt x="21922" y="13802"/>
                  </a:lnTo>
                  <a:lnTo>
                    <a:pt x="21940" y="13675"/>
                  </a:lnTo>
                  <a:lnTo>
                    <a:pt x="21949" y="13557"/>
                  </a:lnTo>
                  <a:lnTo>
                    <a:pt x="21949" y="4601"/>
                  </a:lnTo>
                  <a:lnTo>
                    <a:pt x="21940" y="4474"/>
                  </a:lnTo>
                  <a:lnTo>
                    <a:pt x="21922" y="4346"/>
                  </a:lnTo>
                  <a:lnTo>
                    <a:pt x="21895" y="4228"/>
                  </a:lnTo>
                  <a:lnTo>
                    <a:pt x="21849" y="4119"/>
                  </a:lnTo>
                  <a:lnTo>
                    <a:pt x="21804" y="4010"/>
                  </a:lnTo>
                  <a:lnTo>
                    <a:pt x="21740" y="3910"/>
                  </a:lnTo>
                  <a:lnTo>
                    <a:pt x="21668" y="3810"/>
                  </a:lnTo>
                  <a:lnTo>
                    <a:pt x="21586" y="3728"/>
                  </a:lnTo>
                  <a:lnTo>
                    <a:pt x="21504" y="3646"/>
                  </a:lnTo>
                  <a:lnTo>
                    <a:pt x="21404" y="3573"/>
                  </a:lnTo>
                  <a:lnTo>
                    <a:pt x="21304" y="3519"/>
                  </a:lnTo>
                  <a:lnTo>
                    <a:pt x="21195" y="3464"/>
                  </a:lnTo>
                  <a:lnTo>
                    <a:pt x="21086" y="3419"/>
                  </a:lnTo>
                  <a:lnTo>
                    <a:pt x="20967" y="3392"/>
                  </a:lnTo>
                  <a:lnTo>
                    <a:pt x="20849" y="3373"/>
                  </a:lnTo>
                  <a:lnTo>
                    <a:pt x="20722" y="3364"/>
                  </a:lnTo>
                  <a:lnTo>
                    <a:pt x="15494" y="3364"/>
                  </a:lnTo>
                  <a:lnTo>
                    <a:pt x="15494" y="1228"/>
                  </a:lnTo>
                  <a:lnTo>
                    <a:pt x="15494" y="1109"/>
                  </a:lnTo>
                  <a:lnTo>
                    <a:pt x="15476" y="982"/>
                  </a:lnTo>
                  <a:lnTo>
                    <a:pt x="15439" y="864"/>
                  </a:lnTo>
                  <a:lnTo>
                    <a:pt x="15403" y="755"/>
                  </a:lnTo>
                  <a:lnTo>
                    <a:pt x="15348" y="646"/>
                  </a:lnTo>
                  <a:lnTo>
                    <a:pt x="15285" y="546"/>
                  </a:lnTo>
                  <a:lnTo>
                    <a:pt x="15212" y="446"/>
                  </a:lnTo>
                  <a:lnTo>
                    <a:pt x="15139" y="364"/>
                  </a:lnTo>
                  <a:lnTo>
                    <a:pt x="15048" y="282"/>
                  </a:lnTo>
                  <a:lnTo>
                    <a:pt x="14957" y="209"/>
                  </a:lnTo>
                  <a:lnTo>
                    <a:pt x="14848" y="146"/>
                  </a:lnTo>
                  <a:lnTo>
                    <a:pt x="14748" y="100"/>
                  </a:lnTo>
                  <a:lnTo>
                    <a:pt x="14630" y="55"/>
                  </a:lnTo>
                  <a:lnTo>
                    <a:pt x="14512" y="27"/>
                  </a:lnTo>
                  <a:lnTo>
                    <a:pt x="14394" y="9"/>
                  </a:lnTo>
                  <a:lnTo>
                    <a:pt x="14266" y="0"/>
                  </a:lnTo>
                  <a:lnTo>
                    <a:pt x="9675" y="0"/>
                  </a:lnTo>
                  <a:lnTo>
                    <a:pt x="9584" y="9"/>
                  </a:lnTo>
                  <a:lnTo>
                    <a:pt x="9502" y="37"/>
                  </a:lnTo>
                  <a:lnTo>
                    <a:pt x="9429" y="73"/>
                  </a:lnTo>
                  <a:lnTo>
                    <a:pt x="9366" y="127"/>
                  </a:lnTo>
                  <a:lnTo>
                    <a:pt x="9320" y="191"/>
                  </a:lnTo>
                  <a:lnTo>
                    <a:pt x="9275" y="264"/>
                  </a:lnTo>
                  <a:lnTo>
                    <a:pt x="9257" y="346"/>
                  </a:lnTo>
                  <a:lnTo>
                    <a:pt x="9247" y="428"/>
                  </a:lnTo>
                  <a:lnTo>
                    <a:pt x="9257" y="518"/>
                  </a:lnTo>
                  <a:lnTo>
                    <a:pt x="9275" y="600"/>
                  </a:lnTo>
                  <a:lnTo>
                    <a:pt x="9320" y="673"/>
                  </a:lnTo>
                  <a:lnTo>
                    <a:pt x="9366" y="737"/>
                  </a:lnTo>
                  <a:lnTo>
                    <a:pt x="9429" y="782"/>
                  </a:lnTo>
                  <a:lnTo>
                    <a:pt x="9502" y="828"/>
                  </a:lnTo>
                  <a:lnTo>
                    <a:pt x="9584" y="846"/>
                  </a:lnTo>
                  <a:lnTo>
                    <a:pt x="9675" y="855"/>
                  </a:lnTo>
                  <a:lnTo>
                    <a:pt x="14266" y="855"/>
                  </a:lnTo>
                  <a:lnTo>
                    <a:pt x="14339" y="864"/>
                  </a:lnTo>
                  <a:lnTo>
                    <a:pt x="14412" y="891"/>
                  </a:lnTo>
                  <a:lnTo>
                    <a:pt x="14476" y="919"/>
                  </a:lnTo>
                  <a:lnTo>
                    <a:pt x="14530" y="973"/>
                  </a:lnTo>
                  <a:lnTo>
                    <a:pt x="14576" y="1028"/>
                  </a:lnTo>
                  <a:lnTo>
                    <a:pt x="14612" y="1091"/>
                  </a:lnTo>
                  <a:lnTo>
                    <a:pt x="14630" y="1155"/>
                  </a:lnTo>
                  <a:lnTo>
                    <a:pt x="14639" y="1228"/>
                  </a:lnTo>
                  <a:lnTo>
                    <a:pt x="14639" y="10184"/>
                  </a:lnTo>
                  <a:lnTo>
                    <a:pt x="14630" y="10265"/>
                  </a:lnTo>
                  <a:lnTo>
                    <a:pt x="14612" y="10329"/>
                  </a:lnTo>
                  <a:lnTo>
                    <a:pt x="14576" y="10393"/>
                  </a:lnTo>
                  <a:lnTo>
                    <a:pt x="14530" y="10447"/>
                  </a:lnTo>
                  <a:lnTo>
                    <a:pt x="14476" y="10493"/>
                  </a:lnTo>
                  <a:lnTo>
                    <a:pt x="14412" y="10529"/>
                  </a:lnTo>
                  <a:lnTo>
                    <a:pt x="14339" y="10556"/>
                  </a:lnTo>
                  <a:lnTo>
                    <a:pt x="14266" y="10565"/>
                  </a:lnTo>
                  <a:lnTo>
                    <a:pt x="6829" y="10565"/>
                  </a:lnTo>
                  <a:lnTo>
                    <a:pt x="6774" y="10575"/>
                  </a:lnTo>
                  <a:lnTo>
                    <a:pt x="6720" y="10593"/>
                  </a:lnTo>
                  <a:lnTo>
                    <a:pt x="6674" y="10611"/>
                  </a:lnTo>
                  <a:lnTo>
                    <a:pt x="3101" y="12566"/>
                  </a:lnTo>
                  <a:lnTo>
                    <a:pt x="3101" y="10993"/>
                  </a:lnTo>
                  <a:lnTo>
                    <a:pt x="3092" y="10902"/>
                  </a:lnTo>
                  <a:lnTo>
                    <a:pt x="3065" y="10820"/>
                  </a:lnTo>
                  <a:lnTo>
                    <a:pt x="3028" y="10747"/>
                  </a:lnTo>
                  <a:lnTo>
                    <a:pt x="2974" y="10684"/>
                  </a:lnTo>
                  <a:lnTo>
                    <a:pt x="2910" y="10638"/>
                  </a:lnTo>
                  <a:lnTo>
                    <a:pt x="2837" y="10593"/>
                  </a:lnTo>
                  <a:lnTo>
                    <a:pt x="2765" y="10575"/>
                  </a:lnTo>
                  <a:lnTo>
                    <a:pt x="2674" y="10565"/>
                  </a:lnTo>
                  <a:lnTo>
                    <a:pt x="1228" y="10565"/>
                  </a:lnTo>
                  <a:lnTo>
                    <a:pt x="1155" y="10556"/>
                  </a:lnTo>
                  <a:lnTo>
                    <a:pt x="1083" y="10529"/>
                  </a:lnTo>
                  <a:lnTo>
                    <a:pt x="1019" y="10502"/>
                  </a:lnTo>
                  <a:lnTo>
                    <a:pt x="964" y="10456"/>
                  </a:lnTo>
                  <a:lnTo>
                    <a:pt x="919" y="10393"/>
                  </a:lnTo>
                  <a:lnTo>
                    <a:pt x="883" y="10329"/>
                  </a:lnTo>
                  <a:lnTo>
                    <a:pt x="864" y="10265"/>
                  </a:lnTo>
                  <a:lnTo>
                    <a:pt x="855" y="10184"/>
                  </a:lnTo>
                  <a:lnTo>
                    <a:pt x="855" y="1228"/>
                  </a:lnTo>
                  <a:lnTo>
                    <a:pt x="864" y="1155"/>
                  </a:lnTo>
                  <a:lnTo>
                    <a:pt x="883" y="1082"/>
                  </a:lnTo>
                  <a:lnTo>
                    <a:pt x="919" y="1019"/>
                  </a:lnTo>
                  <a:lnTo>
                    <a:pt x="964" y="964"/>
                  </a:lnTo>
                  <a:lnTo>
                    <a:pt x="1019" y="919"/>
                  </a:lnTo>
                  <a:lnTo>
                    <a:pt x="1083" y="891"/>
                  </a:lnTo>
                  <a:lnTo>
                    <a:pt x="1155" y="864"/>
                  </a:lnTo>
                  <a:lnTo>
                    <a:pt x="1228" y="855"/>
                  </a:lnTo>
                  <a:lnTo>
                    <a:pt x="5820" y="855"/>
                  </a:lnTo>
                  <a:lnTo>
                    <a:pt x="5911" y="846"/>
                  </a:lnTo>
                  <a:lnTo>
                    <a:pt x="5983" y="828"/>
                  </a:lnTo>
                  <a:lnTo>
                    <a:pt x="6056" y="782"/>
                  </a:lnTo>
                  <a:lnTo>
                    <a:pt x="6120" y="737"/>
                  </a:lnTo>
                  <a:lnTo>
                    <a:pt x="6174" y="673"/>
                  </a:lnTo>
                  <a:lnTo>
                    <a:pt x="6220" y="600"/>
                  </a:lnTo>
                  <a:lnTo>
                    <a:pt x="6238" y="518"/>
                  </a:lnTo>
                  <a:lnTo>
                    <a:pt x="6247" y="428"/>
                  </a:lnTo>
                  <a:lnTo>
                    <a:pt x="6238" y="346"/>
                  </a:lnTo>
                  <a:lnTo>
                    <a:pt x="6220" y="264"/>
                  </a:lnTo>
                  <a:lnTo>
                    <a:pt x="6174" y="191"/>
                  </a:lnTo>
                  <a:lnTo>
                    <a:pt x="6120" y="127"/>
                  </a:lnTo>
                  <a:lnTo>
                    <a:pt x="6056" y="73"/>
                  </a:lnTo>
                  <a:lnTo>
                    <a:pt x="5983" y="37"/>
                  </a:lnTo>
                  <a:lnTo>
                    <a:pt x="5911" y="9"/>
                  </a:lnTo>
                  <a:lnTo>
                    <a:pt x="58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3928525" y="350850"/>
              <a:ext cx="215050" cy="184150"/>
            </a:xfrm>
            <a:custGeom>
              <a:rect b="b" l="l" r="r" t="t"/>
              <a:pathLst>
                <a:path extrusionOk="0" h="7366" w="8602">
                  <a:moveTo>
                    <a:pt x="7129" y="855"/>
                  </a:moveTo>
                  <a:lnTo>
                    <a:pt x="7193" y="865"/>
                  </a:lnTo>
                  <a:lnTo>
                    <a:pt x="7256" y="874"/>
                  </a:lnTo>
                  <a:lnTo>
                    <a:pt x="7311" y="883"/>
                  </a:lnTo>
                  <a:lnTo>
                    <a:pt x="7365" y="910"/>
                  </a:lnTo>
                  <a:lnTo>
                    <a:pt x="7420" y="937"/>
                  </a:lnTo>
                  <a:lnTo>
                    <a:pt x="7474" y="965"/>
                  </a:lnTo>
                  <a:lnTo>
                    <a:pt x="7529" y="1001"/>
                  </a:lnTo>
                  <a:lnTo>
                    <a:pt x="7565" y="1046"/>
                  </a:lnTo>
                  <a:lnTo>
                    <a:pt x="7611" y="1092"/>
                  </a:lnTo>
                  <a:lnTo>
                    <a:pt x="7647" y="1137"/>
                  </a:lnTo>
                  <a:lnTo>
                    <a:pt x="7675" y="1192"/>
                  </a:lnTo>
                  <a:lnTo>
                    <a:pt x="7702" y="1246"/>
                  </a:lnTo>
                  <a:lnTo>
                    <a:pt x="7720" y="1301"/>
                  </a:lnTo>
                  <a:lnTo>
                    <a:pt x="7738" y="1365"/>
                  </a:lnTo>
                  <a:lnTo>
                    <a:pt x="7747" y="1428"/>
                  </a:lnTo>
                  <a:lnTo>
                    <a:pt x="7747" y="1483"/>
                  </a:lnTo>
                  <a:lnTo>
                    <a:pt x="7747" y="1546"/>
                  </a:lnTo>
                  <a:lnTo>
                    <a:pt x="7729" y="1610"/>
                  </a:lnTo>
                  <a:lnTo>
                    <a:pt x="7720" y="1665"/>
                  </a:lnTo>
                  <a:lnTo>
                    <a:pt x="7702" y="1728"/>
                  </a:lnTo>
                  <a:lnTo>
                    <a:pt x="7675" y="1783"/>
                  </a:lnTo>
                  <a:lnTo>
                    <a:pt x="7638" y="1828"/>
                  </a:lnTo>
                  <a:lnTo>
                    <a:pt x="7602" y="1883"/>
                  </a:lnTo>
                  <a:lnTo>
                    <a:pt x="3910" y="6284"/>
                  </a:lnTo>
                  <a:lnTo>
                    <a:pt x="3865" y="6329"/>
                  </a:lnTo>
                  <a:lnTo>
                    <a:pt x="3819" y="6374"/>
                  </a:lnTo>
                  <a:lnTo>
                    <a:pt x="3774" y="6411"/>
                  </a:lnTo>
                  <a:lnTo>
                    <a:pt x="3719" y="6438"/>
                  </a:lnTo>
                  <a:lnTo>
                    <a:pt x="3665" y="6465"/>
                  </a:lnTo>
                  <a:lnTo>
                    <a:pt x="3610" y="6484"/>
                  </a:lnTo>
                  <a:lnTo>
                    <a:pt x="3556" y="6493"/>
                  </a:lnTo>
                  <a:lnTo>
                    <a:pt x="3483" y="6502"/>
                  </a:lnTo>
                  <a:lnTo>
                    <a:pt x="3419" y="6511"/>
                  </a:lnTo>
                  <a:lnTo>
                    <a:pt x="3365" y="6502"/>
                  </a:lnTo>
                  <a:lnTo>
                    <a:pt x="3301" y="6493"/>
                  </a:lnTo>
                  <a:lnTo>
                    <a:pt x="3247" y="6484"/>
                  </a:lnTo>
                  <a:lnTo>
                    <a:pt x="3192" y="6456"/>
                  </a:lnTo>
                  <a:lnTo>
                    <a:pt x="3137" y="6429"/>
                  </a:lnTo>
                  <a:lnTo>
                    <a:pt x="3083" y="6402"/>
                  </a:lnTo>
                  <a:lnTo>
                    <a:pt x="3028" y="6356"/>
                  </a:lnTo>
                  <a:lnTo>
                    <a:pt x="1074" y="4701"/>
                  </a:lnTo>
                  <a:lnTo>
                    <a:pt x="1028" y="4656"/>
                  </a:lnTo>
                  <a:lnTo>
                    <a:pt x="992" y="4611"/>
                  </a:lnTo>
                  <a:lnTo>
                    <a:pt x="955" y="4556"/>
                  </a:lnTo>
                  <a:lnTo>
                    <a:pt x="919" y="4511"/>
                  </a:lnTo>
                  <a:lnTo>
                    <a:pt x="901" y="4456"/>
                  </a:lnTo>
                  <a:lnTo>
                    <a:pt x="883" y="4392"/>
                  </a:lnTo>
                  <a:lnTo>
                    <a:pt x="864" y="4338"/>
                  </a:lnTo>
                  <a:lnTo>
                    <a:pt x="855" y="4274"/>
                  </a:lnTo>
                  <a:lnTo>
                    <a:pt x="855" y="4211"/>
                  </a:lnTo>
                  <a:lnTo>
                    <a:pt x="855" y="4147"/>
                  </a:lnTo>
                  <a:lnTo>
                    <a:pt x="864" y="4092"/>
                  </a:lnTo>
                  <a:lnTo>
                    <a:pt x="883" y="4029"/>
                  </a:lnTo>
                  <a:lnTo>
                    <a:pt x="901" y="3974"/>
                  </a:lnTo>
                  <a:lnTo>
                    <a:pt x="928" y="3920"/>
                  </a:lnTo>
                  <a:lnTo>
                    <a:pt x="964" y="3865"/>
                  </a:lnTo>
                  <a:lnTo>
                    <a:pt x="1001" y="3820"/>
                  </a:lnTo>
                  <a:lnTo>
                    <a:pt x="1046" y="3774"/>
                  </a:lnTo>
                  <a:lnTo>
                    <a:pt x="1092" y="3738"/>
                  </a:lnTo>
                  <a:lnTo>
                    <a:pt x="1137" y="3701"/>
                  </a:lnTo>
                  <a:lnTo>
                    <a:pt x="1192" y="3674"/>
                  </a:lnTo>
                  <a:lnTo>
                    <a:pt x="1246" y="3647"/>
                  </a:lnTo>
                  <a:lnTo>
                    <a:pt x="1301" y="3629"/>
                  </a:lnTo>
                  <a:lnTo>
                    <a:pt x="1364" y="3610"/>
                  </a:lnTo>
                  <a:lnTo>
                    <a:pt x="1428" y="3601"/>
                  </a:lnTo>
                  <a:lnTo>
                    <a:pt x="1483" y="3601"/>
                  </a:lnTo>
                  <a:lnTo>
                    <a:pt x="1583" y="3610"/>
                  </a:lnTo>
                  <a:lnTo>
                    <a:pt x="1692" y="3638"/>
                  </a:lnTo>
                  <a:lnTo>
                    <a:pt x="1792" y="3683"/>
                  </a:lnTo>
                  <a:lnTo>
                    <a:pt x="1883" y="3747"/>
                  </a:lnTo>
                  <a:lnTo>
                    <a:pt x="3028" y="4729"/>
                  </a:lnTo>
                  <a:lnTo>
                    <a:pt x="3101" y="4774"/>
                  </a:lnTo>
                  <a:lnTo>
                    <a:pt x="3174" y="4811"/>
                  </a:lnTo>
                  <a:lnTo>
                    <a:pt x="3256" y="4820"/>
                  </a:lnTo>
                  <a:lnTo>
                    <a:pt x="3347" y="4829"/>
                  </a:lnTo>
                  <a:lnTo>
                    <a:pt x="3428" y="4811"/>
                  </a:lnTo>
                  <a:lnTo>
                    <a:pt x="3510" y="4774"/>
                  </a:lnTo>
                  <a:lnTo>
                    <a:pt x="3574" y="4729"/>
                  </a:lnTo>
                  <a:lnTo>
                    <a:pt x="3638" y="4674"/>
                  </a:lnTo>
                  <a:lnTo>
                    <a:pt x="6647" y="1083"/>
                  </a:lnTo>
                  <a:lnTo>
                    <a:pt x="6693" y="1037"/>
                  </a:lnTo>
                  <a:lnTo>
                    <a:pt x="6738" y="992"/>
                  </a:lnTo>
                  <a:lnTo>
                    <a:pt x="6783" y="955"/>
                  </a:lnTo>
                  <a:lnTo>
                    <a:pt x="6838" y="928"/>
                  </a:lnTo>
                  <a:lnTo>
                    <a:pt x="6893" y="901"/>
                  </a:lnTo>
                  <a:lnTo>
                    <a:pt x="6947" y="883"/>
                  </a:lnTo>
                  <a:lnTo>
                    <a:pt x="7011" y="874"/>
                  </a:lnTo>
                  <a:lnTo>
                    <a:pt x="7065" y="865"/>
                  </a:lnTo>
                  <a:lnTo>
                    <a:pt x="7129" y="855"/>
                  </a:lnTo>
                  <a:close/>
                  <a:moveTo>
                    <a:pt x="7138" y="1"/>
                  </a:moveTo>
                  <a:lnTo>
                    <a:pt x="6993" y="10"/>
                  </a:lnTo>
                  <a:lnTo>
                    <a:pt x="6847" y="28"/>
                  </a:lnTo>
                  <a:lnTo>
                    <a:pt x="6711" y="64"/>
                  </a:lnTo>
                  <a:lnTo>
                    <a:pt x="6574" y="110"/>
                  </a:lnTo>
                  <a:lnTo>
                    <a:pt x="6438" y="164"/>
                  </a:lnTo>
                  <a:lnTo>
                    <a:pt x="6320" y="237"/>
                  </a:lnTo>
                  <a:lnTo>
                    <a:pt x="6202" y="328"/>
                  </a:lnTo>
                  <a:lnTo>
                    <a:pt x="6092" y="419"/>
                  </a:lnTo>
                  <a:lnTo>
                    <a:pt x="5992" y="528"/>
                  </a:lnTo>
                  <a:lnTo>
                    <a:pt x="3256" y="3792"/>
                  </a:lnTo>
                  <a:lnTo>
                    <a:pt x="2437" y="3092"/>
                  </a:lnTo>
                  <a:lnTo>
                    <a:pt x="2319" y="3001"/>
                  </a:lnTo>
                  <a:lnTo>
                    <a:pt x="2192" y="2928"/>
                  </a:lnTo>
                  <a:lnTo>
                    <a:pt x="2065" y="2865"/>
                  </a:lnTo>
                  <a:lnTo>
                    <a:pt x="1928" y="2810"/>
                  </a:lnTo>
                  <a:lnTo>
                    <a:pt x="1792" y="2774"/>
                  </a:lnTo>
                  <a:lnTo>
                    <a:pt x="1646" y="2756"/>
                  </a:lnTo>
                  <a:lnTo>
                    <a:pt x="1501" y="2747"/>
                  </a:lnTo>
                  <a:lnTo>
                    <a:pt x="1355" y="2747"/>
                  </a:lnTo>
                  <a:lnTo>
                    <a:pt x="1210" y="2765"/>
                  </a:lnTo>
                  <a:lnTo>
                    <a:pt x="1064" y="2801"/>
                  </a:lnTo>
                  <a:lnTo>
                    <a:pt x="928" y="2847"/>
                  </a:lnTo>
                  <a:lnTo>
                    <a:pt x="801" y="2910"/>
                  </a:lnTo>
                  <a:lnTo>
                    <a:pt x="673" y="2983"/>
                  </a:lnTo>
                  <a:lnTo>
                    <a:pt x="555" y="3065"/>
                  </a:lnTo>
                  <a:lnTo>
                    <a:pt x="446" y="3156"/>
                  </a:lnTo>
                  <a:lnTo>
                    <a:pt x="346" y="3265"/>
                  </a:lnTo>
                  <a:lnTo>
                    <a:pt x="255" y="3383"/>
                  </a:lnTo>
                  <a:lnTo>
                    <a:pt x="182" y="3510"/>
                  </a:lnTo>
                  <a:lnTo>
                    <a:pt x="119" y="3638"/>
                  </a:lnTo>
                  <a:lnTo>
                    <a:pt x="64" y="3774"/>
                  </a:lnTo>
                  <a:lnTo>
                    <a:pt x="28" y="3910"/>
                  </a:lnTo>
                  <a:lnTo>
                    <a:pt x="10" y="4056"/>
                  </a:lnTo>
                  <a:lnTo>
                    <a:pt x="1" y="4201"/>
                  </a:lnTo>
                  <a:lnTo>
                    <a:pt x="1" y="4347"/>
                  </a:lnTo>
                  <a:lnTo>
                    <a:pt x="19" y="4492"/>
                  </a:lnTo>
                  <a:lnTo>
                    <a:pt x="55" y="4629"/>
                  </a:lnTo>
                  <a:lnTo>
                    <a:pt x="101" y="4765"/>
                  </a:lnTo>
                  <a:lnTo>
                    <a:pt x="164" y="4902"/>
                  </a:lnTo>
                  <a:lnTo>
                    <a:pt x="228" y="5029"/>
                  </a:lnTo>
                  <a:lnTo>
                    <a:pt x="319" y="5147"/>
                  </a:lnTo>
                  <a:lnTo>
                    <a:pt x="410" y="5256"/>
                  </a:lnTo>
                  <a:lnTo>
                    <a:pt x="519" y="5356"/>
                  </a:lnTo>
                  <a:lnTo>
                    <a:pt x="2474" y="7011"/>
                  </a:lnTo>
                  <a:lnTo>
                    <a:pt x="2583" y="7093"/>
                  </a:lnTo>
                  <a:lnTo>
                    <a:pt x="2692" y="7166"/>
                  </a:lnTo>
                  <a:lnTo>
                    <a:pt x="2801" y="7229"/>
                  </a:lnTo>
                  <a:lnTo>
                    <a:pt x="2919" y="7275"/>
                  </a:lnTo>
                  <a:lnTo>
                    <a:pt x="3047" y="7311"/>
                  </a:lnTo>
                  <a:lnTo>
                    <a:pt x="3165" y="7338"/>
                  </a:lnTo>
                  <a:lnTo>
                    <a:pt x="3292" y="7356"/>
                  </a:lnTo>
                  <a:lnTo>
                    <a:pt x="3428" y="7366"/>
                  </a:lnTo>
                  <a:lnTo>
                    <a:pt x="3565" y="7356"/>
                  </a:lnTo>
                  <a:lnTo>
                    <a:pt x="3710" y="7338"/>
                  </a:lnTo>
                  <a:lnTo>
                    <a:pt x="3847" y="7302"/>
                  </a:lnTo>
                  <a:lnTo>
                    <a:pt x="3992" y="7256"/>
                  </a:lnTo>
                  <a:lnTo>
                    <a:pt x="4119" y="7202"/>
                  </a:lnTo>
                  <a:lnTo>
                    <a:pt x="4247" y="7129"/>
                  </a:lnTo>
                  <a:lnTo>
                    <a:pt x="4356" y="7038"/>
                  </a:lnTo>
                  <a:lnTo>
                    <a:pt x="4465" y="6947"/>
                  </a:lnTo>
                  <a:lnTo>
                    <a:pt x="4565" y="6838"/>
                  </a:lnTo>
                  <a:lnTo>
                    <a:pt x="8256" y="2428"/>
                  </a:lnTo>
                  <a:lnTo>
                    <a:pt x="8347" y="2310"/>
                  </a:lnTo>
                  <a:lnTo>
                    <a:pt x="8420" y="2192"/>
                  </a:lnTo>
                  <a:lnTo>
                    <a:pt x="8484" y="2056"/>
                  </a:lnTo>
                  <a:lnTo>
                    <a:pt x="8538" y="1928"/>
                  </a:lnTo>
                  <a:lnTo>
                    <a:pt x="8575" y="1783"/>
                  </a:lnTo>
                  <a:lnTo>
                    <a:pt x="8593" y="1637"/>
                  </a:lnTo>
                  <a:lnTo>
                    <a:pt x="8602" y="1492"/>
                  </a:lnTo>
                  <a:lnTo>
                    <a:pt x="8602" y="1346"/>
                  </a:lnTo>
                  <a:lnTo>
                    <a:pt x="8575" y="1201"/>
                  </a:lnTo>
                  <a:lnTo>
                    <a:pt x="8547" y="1065"/>
                  </a:lnTo>
                  <a:lnTo>
                    <a:pt x="8493" y="928"/>
                  </a:lnTo>
                  <a:lnTo>
                    <a:pt x="8438" y="792"/>
                  </a:lnTo>
                  <a:lnTo>
                    <a:pt x="8366" y="674"/>
                  </a:lnTo>
                  <a:lnTo>
                    <a:pt x="8275" y="555"/>
                  </a:lnTo>
                  <a:lnTo>
                    <a:pt x="8184" y="446"/>
                  </a:lnTo>
                  <a:lnTo>
                    <a:pt x="8075" y="346"/>
                  </a:lnTo>
                  <a:lnTo>
                    <a:pt x="7956" y="255"/>
                  </a:lnTo>
                  <a:lnTo>
                    <a:pt x="7838" y="183"/>
                  </a:lnTo>
                  <a:lnTo>
                    <a:pt x="7702" y="119"/>
                  </a:lnTo>
                  <a:lnTo>
                    <a:pt x="7565" y="64"/>
                  </a:lnTo>
                  <a:lnTo>
                    <a:pt x="7429" y="28"/>
                  </a:lnTo>
                  <a:lnTo>
                    <a:pt x="7284" y="10"/>
                  </a:lnTo>
                  <a:lnTo>
                    <a:pt x="71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38"/>
            <p:cNvSpPr/>
            <p:nvPr/>
          </p:nvSpPr>
          <p:spPr>
            <a:xfrm>
              <a:off x="4025350" y="300175"/>
              <a:ext cx="21400" cy="21375"/>
            </a:xfrm>
            <a:custGeom>
              <a:rect b="b" l="l" r="r" t="t"/>
              <a:pathLst>
                <a:path extrusionOk="0" h="855" w="856">
                  <a:moveTo>
                    <a:pt x="428" y="0"/>
                  </a:moveTo>
                  <a:lnTo>
                    <a:pt x="337" y="9"/>
                  </a:lnTo>
                  <a:lnTo>
                    <a:pt x="265" y="37"/>
                  </a:lnTo>
                  <a:lnTo>
                    <a:pt x="183" y="73"/>
                  </a:lnTo>
                  <a:lnTo>
                    <a:pt x="128" y="127"/>
                  </a:lnTo>
                  <a:lnTo>
                    <a:pt x="74" y="191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8"/>
                  </a:lnTo>
                  <a:lnTo>
                    <a:pt x="28" y="600"/>
                  </a:lnTo>
                  <a:lnTo>
                    <a:pt x="74" y="673"/>
                  </a:lnTo>
                  <a:lnTo>
                    <a:pt x="128" y="737"/>
                  </a:lnTo>
                  <a:lnTo>
                    <a:pt x="183" y="782"/>
                  </a:lnTo>
                  <a:lnTo>
                    <a:pt x="256" y="828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9" y="846"/>
                  </a:lnTo>
                  <a:lnTo>
                    <a:pt x="592" y="828"/>
                  </a:lnTo>
                  <a:lnTo>
                    <a:pt x="665" y="782"/>
                  </a:lnTo>
                  <a:lnTo>
                    <a:pt x="728" y="737"/>
                  </a:lnTo>
                  <a:lnTo>
                    <a:pt x="783" y="673"/>
                  </a:lnTo>
                  <a:lnTo>
                    <a:pt x="819" y="600"/>
                  </a:lnTo>
                  <a:lnTo>
                    <a:pt x="847" y="518"/>
                  </a:lnTo>
                  <a:lnTo>
                    <a:pt x="856" y="428"/>
                  </a:lnTo>
                  <a:lnTo>
                    <a:pt x="847" y="346"/>
                  </a:lnTo>
                  <a:lnTo>
                    <a:pt x="819" y="264"/>
                  </a:lnTo>
                  <a:lnTo>
                    <a:pt x="783" y="191"/>
                  </a:lnTo>
                  <a:lnTo>
                    <a:pt x="728" y="127"/>
                  </a:lnTo>
                  <a:lnTo>
                    <a:pt x="665" y="73"/>
                  </a:lnTo>
                  <a:lnTo>
                    <a:pt x="592" y="37"/>
                  </a:lnTo>
                  <a:lnTo>
                    <a:pt x="510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5" name="Google Shape;1895;p38"/>
          <p:cNvGrpSpPr/>
          <p:nvPr/>
        </p:nvGrpSpPr>
        <p:grpSpPr>
          <a:xfrm>
            <a:off x="7842094" y="3721525"/>
            <a:ext cx="365782" cy="329196"/>
            <a:chOff x="3588700" y="1500800"/>
            <a:chExt cx="548975" cy="491925"/>
          </a:xfrm>
        </p:grpSpPr>
        <p:sp>
          <p:nvSpPr>
            <p:cNvPr id="1896" name="Google Shape;1896;p38"/>
            <p:cNvSpPr/>
            <p:nvPr/>
          </p:nvSpPr>
          <p:spPr>
            <a:xfrm>
              <a:off x="3588700" y="1500800"/>
              <a:ext cx="548975" cy="491925"/>
            </a:xfrm>
            <a:custGeom>
              <a:rect b="b" l="l" r="r" t="t"/>
              <a:pathLst>
                <a:path extrusionOk="0" h="19677" w="21959">
                  <a:moveTo>
                    <a:pt x="18131" y="3292"/>
                  </a:moveTo>
                  <a:lnTo>
                    <a:pt x="18185" y="3301"/>
                  </a:lnTo>
                  <a:lnTo>
                    <a:pt x="18249" y="3319"/>
                  </a:lnTo>
                  <a:lnTo>
                    <a:pt x="18303" y="3338"/>
                  </a:lnTo>
                  <a:lnTo>
                    <a:pt x="18349" y="3365"/>
                  </a:lnTo>
                  <a:lnTo>
                    <a:pt x="18403" y="3392"/>
                  </a:lnTo>
                  <a:lnTo>
                    <a:pt x="18485" y="3465"/>
                  </a:lnTo>
                  <a:lnTo>
                    <a:pt x="18558" y="3556"/>
                  </a:lnTo>
                  <a:lnTo>
                    <a:pt x="18585" y="3601"/>
                  </a:lnTo>
                  <a:lnTo>
                    <a:pt x="18613" y="3656"/>
                  </a:lnTo>
                  <a:lnTo>
                    <a:pt x="18631" y="3710"/>
                  </a:lnTo>
                  <a:lnTo>
                    <a:pt x="18649" y="3765"/>
                  </a:lnTo>
                  <a:lnTo>
                    <a:pt x="18658" y="3829"/>
                  </a:lnTo>
                  <a:lnTo>
                    <a:pt x="18658" y="3883"/>
                  </a:lnTo>
                  <a:lnTo>
                    <a:pt x="18658" y="15303"/>
                  </a:lnTo>
                  <a:lnTo>
                    <a:pt x="18658" y="15367"/>
                  </a:lnTo>
                  <a:lnTo>
                    <a:pt x="18649" y="15421"/>
                  </a:lnTo>
                  <a:lnTo>
                    <a:pt x="18631" y="15476"/>
                  </a:lnTo>
                  <a:lnTo>
                    <a:pt x="18613" y="15530"/>
                  </a:lnTo>
                  <a:lnTo>
                    <a:pt x="18585" y="15585"/>
                  </a:lnTo>
                  <a:lnTo>
                    <a:pt x="18558" y="15630"/>
                  </a:lnTo>
                  <a:lnTo>
                    <a:pt x="18485" y="15721"/>
                  </a:lnTo>
                  <a:lnTo>
                    <a:pt x="18403" y="15794"/>
                  </a:lnTo>
                  <a:lnTo>
                    <a:pt x="18349" y="15821"/>
                  </a:lnTo>
                  <a:lnTo>
                    <a:pt x="18303" y="15849"/>
                  </a:lnTo>
                  <a:lnTo>
                    <a:pt x="18249" y="15867"/>
                  </a:lnTo>
                  <a:lnTo>
                    <a:pt x="18185" y="15885"/>
                  </a:lnTo>
                  <a:lnTo>
                    <a:pt x="18131" y="15894"/>
                  </a:lnTo>
                  <a:lnTo>
                    <a:pt x="8657" y="15894"/>
                  </a:lnTo>
                  <a:lnTo>
                    <a:pt x="8602" y="15903"/>
                  </a:lnTo>
                  <a:lnTo>
                    <a:pt x="8547" y="15912"/>
                  </a:lnTo>
                  <a:lnTo>
                    <a:pt x="8502" y="15921"/>
                  </a:lnTo>
                  <a:lnTo>
                    <a:pt x="8447" y="15949"/>
                  </a:lnTo>
                  <a:lnTo>
                    <a:pt x="3729" y="18531"/>
                  </a:lnTo>
                  <a:lnTo>
                    <a:pt x="3729" y="16321"/>
                  </a:lnTo>
                  <a:lnTo>
                    <a:pt x="3719" y="16240"/>
                  </a:lnTo>
                  <a:lnTo>
                    <a:pt x="3692" y="16158"/>
                  </a:lnTo>
                  <a:lnTo>
                    <a:pt x="3656" y="16085"/>
                  </a:lnTo>
                  <a:lnTo>
                    <a:pt x="3601" y="16021"/>
                  </a:lnTo>
                  <a:lnTo>
                    <a:pt x="3538" y="15967"/>
                  </a:lnTo>
                  <a:lnTo>
                    <a:pt x="3465" y="15930"/>
                  </a:lnTo>
                  <a:lnTo>
                    <a:pt x="3383" y="15903"/>
                  </a:lnTo>
                  <a:lnTo>
                    <a:pt x="3292" y="15894"/>
                  </a:lnTo>
                  <a:lnTo>
                    <a:pt x="1392" y="15894"/>
                  </a:lnTo>
                  <a:lnTo>
                    <a:pt x="1337" y="15885"/>
                  </a:lnTo>
                  <a:lnTo>
                    <a:pt x="1274" y="15867"/>
                  </a:lnTo>
                  <a:lnTo>
                    <a:pt x="1219" y="15849"/>
                  </a:lnTo>
                  <a:lnTo>
                    <a:pt x="1174" y="15821"/>
                  </a:lnTo>
                  <a:lnTo>
                    <a:pt x="1119" y="15794"/>
                  </a:lnTo>
                  <a:lnTo>
                    <a:pt x="1037" y="15721"/>
                  </a:lnTo>
                  <a:lnTo>
                    <a:pt x="964" y="15630"/>
                  </a:lnTo>
                  <a:lnTo>
                    <a:pt x="928" y="15585"/>
                  </a:lnTo>
                  <a:lnTo>
                    <a:pt x="910" y="15530"/>
                  </a:lnTo>
                  <a:lnTo>
                    <a:pt x="883" y="15476"/>
                  </a:lnTo>
                  <a:lnTo>
                    <a:pt x="874" y="15421"/>
                  </a:lnTo>
                  <a:lnTo>
                    <a:pt x="864" y="15367"/>
                  </a:lnTo>
                  <a:lnTo>
                    <a:pt x="855" y="15303"/>
                  </a:lnTo>
                  <a:lnTo>
                    <a:pt x="855" y="3883"/>
                  </a:lnTo>
                  <a:lnTo>
                    <a:pt x="864" y="3829"/>
                  </a:lnTo>
                  <a:lnTo>
                    <a:pt x="874" y="3765"/>
                  </a:lnTo>
                  <a:lnTo>
                    <a:pt x="883" y="3710"/>
                  </a:lnTo>
                  <a:lnTo>
                    <a:pt x="910" y="3656"/>
                  </a:lnTo>
                  <a:lnTo>
                    <a:pt x="928" y="3601"/>
                  </a:lnTo>
                  <a:lnTo>
                    <a:pt x="964" y="3556"/>
                  </a:lnTo>
                  <a:lnTo>
                    <a:pt x="1037" y="3465"/>
                  </a:lnTo>
                  <a:lnTo>
                    <a:pt x="1119" y="3392"/>
                  </a:lnTo>
                  <a:lnTo>
                    <a:pt x="1174" y="3365"/>
                  </a:lnTo>
                  <a:lnTo>
                    <a:pt x="1219" y="3338"/>
                  </a:lnTo>
                  <a:lnTo>
                    <a:pt x="1274" y="3319"/>
                  </a:lnTo>
                  <a:lnTo>
                    <a:pt x="1337" y="3301"/>
                  </a:lnTo>
                  <a:lnTo>
                    <a:pt x="1392" y="3292"/>
                  </a:lnTo>
                  <a:close/>
                  <a:moveTo>
                    <a:pt x="3883" y="1"/>
                  </a:moveTo>
                  <a:lnTo>
                    <a:pt x="3738" y="10"/>
                  </a:lnTo>
                  <a:lnTo>
                    <a:pt x="3592" y="28"/>
                  </a:lnTo>
                  <a:lnTo>
                    <a:pt x="3456" y="64"/>
                  </a:lnTo>
                  <a:lnTo>
                    <a:pt x="3319" y="119"/>
                  </a:lnTo>
                  <a:lnTo>
                    <a:pt x="3192" y="173"/>
                  </a:lnTo>
                  <a:lnTo>
                    <a:pt x="3074" y="246"/>
                  </a:lnTo>
                  <a:lnTo>
                    <a:pt x="2965" y="337"/>
                  </a:lnTo>
                  <a:lnTo>
                    <a:pt x="2865" y="428"/>
                  </a:lnTo>
                  <a:lnTo>
                    <a:pt x="2765" y="528"/>
                  </a:lnTo>
                  <a:lnTo>
                    <a:pt x="2683" y="637"/>
                  </a:lnTo>
                  <a:lnTo>
                    <a:pt x="2610" y="764"/>
                  </a:lnTo>
                  <a:lnTo>
                    <a:pt x="2547" y="892"/>
                  </a:lnTo>
                  <a:lnTo>
                    <a:pt x="2501" y="1019"/>
                  </a:lnTo>
                  <a:lnTo>
                    <a:pt x="2465" y="1164"/>
                  </a:lnTo>
                  <a:lnTo>
                    <a:pt x="2447" y="1301"/>
                  </a:lnTo>
                  <a:lnTo>
                    <a:pt x="2437" y="1455"/>
                  </a:lnTo>
                  <a:lnTo>
                    <a:pt x="2437" y="2437"/>
                  </a:lnTo>
                  <a:lnTo>
                    <a:pt x="1455" y="2437"/>
                  </a:lnTo>
                  <a:lnTo>
                    <a:pt x="1301" y="2446"/>
                  </a:lnTo>
                  <a:lnTo>
                    <a:pt x="1164" y="2465"/>
                  </a:lnTo>
                  <a:lnTo>
                    <a:pt x="1019" y="2501"/>
                  </a:lnTo>
                  <a:lnTo>
                    <a:pt x="892" y="2547"/>
                  </a:lnTo>
                  <a:lnTo>
                    <a:pt x="764" y="2610"/>
                  </a:lnTo>
                  <a:lnTo>
                    <a:pt x="646" y="2683"/>
                  </a:lnTo>
                  <a:lnTo>
                    <a:pt x="528" y="2765"/>
                  </a:lnTo>
                  <a:lnTo>
                    <a:pt x="428" y="2865"/>
                  </a:lnTo>
                  <a:lnTo>
                    <a:pt x="337" y="2965"/>
                  </a:lnTo>
                  <a:lnTo>
                    <a:pt x="246" y="3074"/>
                  </a:lnTo>
                  <a:lnTo>
                    <a:pt x="173" y="3192"/>
                  </a:lnTo>
                  <a:lnTo>
                    <a:pt x="119" y="3319"/>
                  </a:lnTo>
                  <a:lnTo>
                    <a:pt x="64" y="3456"/>
                  </a:lnTo>
                  <a:lnTo>
                    <a:pt x="28" y="3592"/>
                  </a:lnTo>
                  <a:lnTo>
                    <a:pt x="10" y="3738"/>
                  </a:lnTo>
                  <a:lnTo>
                    <a:pt x="1" y="3883"/>
                  </a:lnTo>
                  <a:lnTo>
                    <a:pt x="1" y="15303"/>
                  </a:lnTo>
                  <a:lnTo>
                    <a:pt x="10" y="15448"/>
                  </a:lnTo>
                  <a:lnTo>
                    <a:pt x="28" y="15594"/>
                  </a:lnTo>
                  <a:lnTo>
                    <a:pt x="64" y="15730"/>
                  </a:lnTo>
                  <a:lnTo>
                    <a:pt x="119" y="15867"/>
                  </a:lnTo>
                  <a:lnTo>
                    <a:pt x="173" y="15994"/>
                  </a:lnTo>
                  <a:lnTo>
                    <a:pt x="246" y="16112"/>
                  </a:lnTo>
                  <a:lnTo>
                    <a:pt x="337" y="16221"/>
                  </a:lnTo>
                  <a:lnTo>
                    <a:pt x="428" y="16330"/>
                  </a:lnTo>
                  <a:lnTo>
                    <a:pt x="528" y="16421"/>
                  </a:lnTo>
                  <a:lnTo>
                    <a:pt x="646" y="16503"/>
                  </a:lnTo>
                  <a:lnTo>
                    <a:pt x="764" y="16576"/>
                  </a:lnTo>
                  <a:lnTo>
                    <a:pt x="892" y="16640"/>
                  </a:lnTo>
                  <a:lnTo>
                    <a:pt x="1019" y="16685"/>
                  </a:lnTo>
                  <a:lnTo>
                    <a:pt x="1164" y="16721"/>
                  </a:lnTo>
                  <a:lnTo>
                    <a:pt x="1301" y="16749"/>
                  </a:lnTo>
                  <a:lnTo>
                    <a:pt x="2865" y="16749"/>
                  </a:lnTo>
                  <a:lnTo>
                    <a:pt x="2865" y="19249"/>
                  </a:lnTo>
                  <a:lnTo>
                    <a:pt x="2874" y="19304"/>
                  </a:lnTo>
                  <a:lnTo>
                    <a:pt x="2883" y="19358"/>
                  </a:lnTo>
                  <a:lnTo>
                    <a:pt x="2901" y="19413"/>
                  </a:lnTo>
                  <a:lnTo>
                    <a:pt x="2919" y="19458"/>
                  </a:lnTo>
                  <a:lnTo>
                    <a:pt x="2956" y="19504"/>
                  </a:lnTo>
                  <a:lnTo>
                    <a:pt x="2992" y="19549"/>
                  </a:lnTo>
                  <a:lnTo>
                    <a:pt x="3028" y="19585"/>
                  </a:lnTo>
                  <a:lnTo>
                    <a:pt x="3074" y="19622"/>
                  </a:lnTo>
                  <a:lnTo>
                    <a:pt x="3128" y="19649"/>
                  </a:lnTo>
                  <a:lnTo>
                    <a:pt x="3183" y="19667"/>
                  </a:lnTo>
                  <a:lnTo>
                    <a:pt x="3238" y="19676"/>
                  </a:lnTo>
                  <a:lnTo>
                    <a:pt x="3347" y="19676"/>
                  </a:lnTo>
                  <a:lnTo>
                    <a:pt x="3401" y="19667"/>
                  </a:lnTo>
                  <a:lnTo>
                    <a:pt x="3456" y="19649"/>
                  </a:lnTo>
                  <a:lnTo>
                    <a:pt x="3501" y="19622"/>
                  </a:lnTo>
                  <a:lnTo>
                    <a:pt x="8766" y="16749"/>
                  </a:lnTo>
                  <a:lnTo>
                    <a:pt x="18213" y="16749"/>
                  </a:lnTo>
                  <a:lnTo>
                    <a:pt x="18358" y="16721"/>
                  </a:lnTo>
                  <a:lnTo>
                    <a:pt x="18503" y="16685"/>
                  </a:lnTo>
                  <a:lnTo>
                    <a:pt x="18631" y="16640"/>
                  </a:lnTo>
                  <a:lnTo>
                    <a:pt x="18758" y="16576"/>
                  </a:lnTo>
                  <a:lnTo>
                    <a:pt x="18876" y="16503"/>
                  </a:lnTo>
                  <a:lnTo>
                    <a:pt x="18994" y="16421"/>
                  </a:lnTo>
                  <a:lnTo>
                    <a:pt x="19094" y="16330"/>
                  </a:lnTo>
                  <a:lnTo>
                    <a:pt x="19185" y="16221"/>
                  </a:lnTo>
                  <a:lnTo>
                    <a:pt x="19267" y="16112"/>
                  </a:lnTo>
                  <a:lnTo>
                    <a:pt x="19340" y="15994"/>
                  </a:lnTo>
                  <a:lnTo>
                    <a:pt x="19404" y="15867"/>
                  </a:lnTo>
                  <a:lnTo>
                    <a:pt x="19458" y="15730"/>
                  </a:lnTo>
                  <a:lnTo>
                    <a:pt x="19485" y="15594"/>
                  </a:lnTo>
                  <a:lnTo>
                    <a:pt x="19513" y="15448"/>
                  </a:lnTo>
                  <a:lnTo>
                    <a:pt x="19522" y="15303"/>
                  </a:lnTo>
                  <a:lnTo>
                    <a:pt x="19522" y="14321"/>
                  </a:lnTo>
                  <a:lnTo>
                    <a:pt x="20504" y="14321"/>
                  </a:lnTo>
                  <a:lnTo>
                    <a:pt x="20649" y="14312"/>
                  </a:lnTo>
                  <a:lnTo>
                    <a:pt x="20795" y="14285"/>
                  </a:lnTo>
                  <a:lnTo>
                    <a:pt x="20931" y="14257"/>
                  </a:lnTo>
                  <a:lnTo>
                    <a:pt x="21067" y="14203"/>
                  </a:lnTo>
                  <a:lnTo>
                    <a:pt x="21195" y="14139"/>
                  </a:lnTo>
                  <a:lnTo>
                    <a:pt x="21313" y="14066"/>
                  </a:lnTo>
                  <a:lnTo>
                    <a:pt x="21422" y="13985"/>
                  </a:lnTo>
                  <a:lnTo>
                    <a:pt x="21531" y="13894"/>
                  </a:lnTo>
                  <a:lnTo>
                    <a:pt x="21622" y="13794"/>
                  </a:lnTo>
                  <a:lnTo>
                    <a:pt x="21704" y="13675"/>
                  </a:lnTo>
                  <a:lnTo>
                    <a:pt x="21777" y="13557"/>
                  </a:lnTo>
                  <a:lnTo>
                    <a:pt x="21840" y="13430"/>
                  </a:lnTo>
                  <a:lnTo>
                    <a:pt x="21886" y="13303"/>
                  </a:lnTo>
                  <a:lnTo>
                    <a:pt x="21922" y="13157"/>
                  </a:lnTo>
                  <a:lnTo>
                    <a:pt x="21949" y="13012"/>
                  </a:lnTo>
                  <a:lnTo>
                    <a:pt x="21959" y="12866"/>
                  </a:lnTo>
                  <a:lnTo>
                    <a:pt x="21959" y="1455"/>
                  </a:lnTo>
                  <a:lnTo>
                    <a:pt x="21949" y="1301"/>
                  </a:lnTo>
                  <a:lnTo>
                    <a:pt x="21922" y="1164"/>
                  </a:lnTo>
                  <a:lnTo>
                    <a:pt x="21886" y="1019"/>
                  </a:lnTo>
                  <a:lnTo>
                    <a:pt x="21840" y="892"/>
                  </a:lnTo>
                  <a:lnTo>
                    <a:pt x="21777" y="764"/>
                  </a:lnTo>
                  <a:lnTo>
                    <a:pt x="21704" y="637"/>
                  </a:lnTo>
                  <a:lnTo>
                    <a:pt x="21622" y="528"/>
                  </a:lnTo>
                  <a:lnTo>
                    <a:pt x="21531" y="428"/>
                  </a:lnTo>
                  <a:lnTo>
                    <a:pt x="21422" y="337"/>
                  </a:lnTo>
                  <a:lnTo>
                    <a:pt x="21313" y="246"/>
                  </a:lnTo>
                  <a:lnTo>
                    <a:pt x="21195" y="173"/>
                  </a:lnTo>
                  <a:lnTo>
                    <a:pt x="21067" y="119"/>
                  </a:lnTo>
                  <a:lnTo>
                    <a:pt x="20931" y="64"/>
                  </a:lnTo>
                  <a:lnTo>
                    <a:pt x="20795" y="28"/>
                  </a:lnTo>
                  <a:lnTo>
                    <a:pt x="20649" y="10"/>
                  </a:lnTo>
                  <a:lnTo>
                    <a:pt x="20504" y="1"/>
                  </a:lnTo>
                  <a:lnTo>
                    <a:pt x="14121" y="1"/>
                  </a:lnTo>
                  <a:lnTo>
                    <a:pt x="14030" y="10"/>
                  </a:lnTo>
                  <a:lnTo>
                    <a:pt x="13957" y="37"/>
                  </a:lnTo>
                  <a:lnTo>
                    <a:pt x="13885" y="73"/>
                  </a:lnTo>
                  <a:lnTo>
                    <a:pt x="13821" y="128"/>
                  </a:lnTo>
                  <a:lnTo>
                    <a:pt x="13766" y="192"/>
                  </a:lnTo>
                  <a:lnTo>
                    <a:pt x="13721" y="264"/>
                  </a:lnTo>
                  <a:lnTo>
                    <a:pt x="13703" y="346"/>
                  </a:lnTo>
                  <a:lnTo>
                    <a:pt x="13694" y="428"/>
                  </a:lnTo>
                  <a:lnTo>
                    <a:pt x="13703" y="519"/>
                  </a:lnTo>
                  <a:lnTo>
                    <a:pt x="13721" y="601"/>
                  </a:lnTo>
                  <a:lnTo>
                    <a:pt x="13766" y="674"/>
                  </a:lnTo>
                  <a:lnTo>
                    <a:pt x="13821" y="737"/>
                  </a:lnTo>
                  <a:lnTo>
                    <a:pt x="13885" y="783"/>
                  </a:lnTo>
                  <a:lnTo>
                    <a:pt x="13957" y="828"/>
                  </a:lnTo>
                  <a:lnTo>
                    <a:pt x="14030" y="846"/>
                  </a:lnTo>
                  <a:lnTo>
                    <a:pt x="14121" y="855"/>
                  </a:lnTo>
                  <a:lnTo>
                    <a:pt x="20504" y="855"/>
                  </a:lnTo>
                  <a:lnTo>
                    <a:pt x="20567" y="864"/>
                  </a:lnTo>
                  <a:lnTo>
                    <a:pt x="20622" y="874"/>
                  </a:lnTo>
                  <a:lnTo>
                    <a:pt x="20677" y="883"/>
                  </a:lnTo>
                  <a:lnTo>
                    <a:pt x="20731" y="910"/>
                  </a:lnTo>
                  <a:lnTo>
                    <a:pt x="20786" y="928"/>
                  </a:lnTo>
                  <a:lnTo>
                    <a:pt x="20831" y="964"/>
                  </a:lnTo>
                  <a:lnTo>
                    <a:pt x="20922" y="1037"/>
                  </a:lnTo>
                  <a:lnTo>
                    <a:pt x="20995" y="1119"/>
                  </a:lnTo>
                  <a:lnTo>
                    <a:pt x="21022" y="1174"/>
                  </a:lnTo>
                  <a:lnTo>
                    <a:pt x="21049" y="1228"/>
                  </a:lnTo>
                  <a:lnTo>
                    <a:pt x="21067" y="1274"/>
                  </a:lnTo>
                  <a:lnTo>
                    <a:pt x="21086" y="1337"/>
                  </a:lnTo>
                  <a:lnTo>
                    <a:pt x="21095" y="1392"/>
                  </a:lnTo>
                  <a:lnTo>
                    <a:pt x="21095" y="1455"/>
                  </a:lnTo>
                  <a:lnTo>
                    <a:pt x="21095" y="12866"/>
                  </a:lnTo>
                  <a:lnTo>
                    <a:pt x="21095" y="12930"/>
                  </a:lnTo>
                  <a:lnTo>
                    <a:pt x="21086" y="12984"/>
                  </a:lnTo>
                  <a:lnTo>
                    <a:pt x="21067" y="13039"/>
                  </a:lnTo>
                  <a:lnTo>
                    <a:pt x="21049" y="13094"/>
                  </a:lnTo>
                  <a:lnTo>
                    <a:pt x="21022" y="13148"/>
                  </a:lnTo>
                  <a:lnTo>
                    <a:pt x="20995" y="13194"/>
                  </a:lnTo>
                  <a:lnTo>
                    <a:pt x="20922" y="13285"/>
                  </a:lnTo>
                  <a:lnTo>
                    <a:pt x="20831" y="13357"/>
                  </a:lnTo>
                  <a:lnTo>
                    <a:pt x="20786" y="13385"/>
                  </a:lnTo>
                  <a:lnTo>
                    <a:pt x="20731" y="13412"/>
                  </a:lnTo>
                  <a:lnTo>
                    <a:pt x="20677" y="13430"/>
                  </a:lnTo>
                  <a:lnTo>
                    <a:pt x="20622" y="13448"/>
                  </a:lnTo>
                  <a:lnTo>
                    <a:pt x="20567" y="13457"/>
                  </a:lnTo>
                  <a:lnTo>
                    <a:pt x="19522" y="13457"/>
                  </a:lnTo>
                  <a:lnTo>
                    <a:pt x="19522" y="3883"/>
                  </a:lnTo>
                  <a:lnTo>
                    <a:pt x="19513" y="3738"/>
                  </a:lnTo>
                  <a:lnTo>
                    <a:pt x="19485" y="3592"/>
                  </a:lnTo>
                  <a:lnTo>
                    <a:pt x="19458" y="3456"/>
                  </a:lnTo>
                  <a:lnTo>
                    <a:pt x="19404" y="3319"/>
                  </a:lnTo>
                  <a:lnTo>
                    <a:pt x="19340" y="3192"/>
                  </a:lnTo>
                  <a:lnTo>
                    <a:pt x="19267" y="3074"/>
                  </a:lnTo>
                  <a:lnTo>
                    <a:pt x="19185" y="2965"/>
                  </a:lnTo>
                  <a:lnTo>
                    <a:pt x="19094" y="2865"/>
                  </a:lnTo>
                  <a:lnTo>
                    <a:pt x="18994" y="2765"/>
                  </a:lnTo>
                  <a:lnTo>
                    <a:pt x="18876" y="2683"/>
                  </a:lnTo>
                  <a:lnTo>
                    <a:pt x="18758" y="2610"/>
                  </a:lnTo>
                  <a:lnTo>
                    <a:pt x="18631" y="2547"/>
                  </a:lnTo>
                  <a:lnTo>
                    <a:pt x="18503" y="2501"/>
                  </a:lnTo>
                  <a:lnTo>
                    <a:pt x="18358" y="2465"/>
                  </a:lnTo>
                  <a:lnTo>
                    <a:pt x="18213" y="2446"/>
                  </a:lnTo>
                  <a:lnTo>
                    <a:pt x="18067" y="2437"/>
                  </a:lnTo>
                  <a:lnTo>
                    <a:pt x="3292" y="2437"/>
                  </a:lnTo>
                  <a:lnTo>
                    <a:pt x="3292" y="1455"/>
                  </a:lnTo>
                  <a:lnTo>
                    <a:pt x="3292" y="1392"/>
                  </a:lnTo>
                  <a:lnTo>
                    <a:pt x="3301" y="1328"/>
                  </a:lnTo>
                  <a:lnTo>
                    <a:pt x="3319" y="1274"/>
                  </a:lnTo>
                  <a:lnTo>
                    <a:pt x="3338" y="1219"/>
                  </a:lnTo>
                  <a:lnTo>
                    <a:pt x="3365" y="1174"/>
                  </a:lnTo>
                  <a:lnTo>
                    <a:pt x="3392" y="1119"/>
                  </a:lnTo>
                  <a:lnTo>
                    <a:pt x="3465" y="1037"/>
                  </a:lnTo>
                  <a:lnTo>
                    <a:pt x="3556" y="964"/>
                  </a:lnTo>
                  <a:lnTo>
                    <a:pt x="3601" y="928"/>
                  </a:lnTo>
                  <a:lnTo>
                    <a:pt x="3656" y="910"/>
                  </a:lnTo>
                  <a:lnTo>
                    <a:pt x="3710" y="883"/>
                  </a:lnTo>
                  <a:lnTo>
                    <a:pt x="3765" y="874"/>
                  </a:lnTo>
                  <a:lnTo>
                    <a:pt x="3829" y="864"/>
                  </a:lnTo>
                  <a:lnTo>
                    <a:pt x="3883" y="855"/>
                  </a:lnTo>
                  <a:lnTo>
                    <a:pt x="10266" y="855"/>
                  </a:lnTo>
                  <a:lnTo>
                    <a:pt x="10357" y="846"/>
                  </a:lnTo>
                  <a:lnTo>
                    <a:pt x="10439" y="828"/>
                  </a:lnTo>
                  <a:lnTo>
                    <a:pt x="10511" y="783"/>
                  </a:lnTo>
                  <a:lnTo>
                    <a:pt x="10575" y="737"/>
                  </a:lnTo>
                  <a:lnTo>
                    <a:pt x="10630" y="674"/>
                  </a:lnTo>
                  <a:lnTo>
                    <a:pt x="10666" y="601"/>
                  </a:lnTo>
                  <a:lnTo>
                    <a:pt x="10693" y="519"/>
                  </a:lnTo>
                  <a:lnTo>
                    <a:pt x="10702" y="428"/>
                  </a:lnTo>
                  <a:lnTo>
                    <a:pt x="10693" y="346"/>
                  </a:lnTo>
                  <a:lnTo>
                    <a:pt x="10666" y="264"/>
                  </a:lnTo>
                  <a:lnTo>
                    <a:pt x="10630" y="192"/>
                  </a:lnTo>
                  <a:lnTo>
                    <a:pt x="10575" y="128"/>
                  </a:lnTo>
                  <a:lnTo>
                    <a:pt x="10511" y="73"/>
                  </a:lnTo>
                  <a:lnTo>
                    <a:pt x="10439" y="37"/>
                  </a:lnTo>
                  <a:lnTo>
                    <a:pt x="10357" y="10"/>
                  </a:lnTo>
                  <a:lnTo>
                    <a:pt x="102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3730550" y="1603325"/>
              <a:ext cx="204150" cy="261200"/>
            </a:xfrm>
            <a:custGeom>
              <a:rect b="b" l="l" r="r" t="t"/>
              <a:pathLst>
                <a:path extrusionOk="0" h="10448" w="8166">
                  <a:moveTo>
                    <a:pt x="4083" y="864"/>
                  </a:moveTo>
                  <a:lnTo>
                    <a:pt x="4255" y="873"/>
                  </a:lnTo>
                  <a:lnTo>
                    <a:pt x="4419" y="900"/>
                  </a:lnTo>
                  <a:lnTo>
                    <a:pt x="4583" y="937"/>
                  </a:lnTo>
                  <a:lnTo>
                    <a:pt x="4728" y="991"/>
                  </a:lnTo>
                  <a:lnTo>
                    <a:pt x="4874" y="1064"/>
                  </a:lnTo>
                  <a:lnTo>
                    <a:pt x="5010" y="1146"/>
                  </a:lnTo>
                  <a:lnTo>
                    <a:pt x="5137" y="1246"/>
                  </a:lnTo>
                  <a:lnTo>
                    <a:pt x="5256" y="1346"/>
                  </a:lnTo>
                  <a:lnTo>
                    <a:pt x="5365" y="1464"/>
                  </a:lnTo>
                  <a:lnTo>
                    <a:pt x="5465" y="1591"/>
                  </a:lnTo>
                  <a:lnTo>
                    <a:pt x="5547" y="1728"/>
                  </a:lnTo>
                  <a:lnTo>
                    <a:pt x="5610" y="1873"/>
                  </a:lnTo>
                  <a:lnTo>
                    <a:pt x="5674" y="2028"/>
                  </a:lnTo>
                  <a:lnTo>
                    <a:pt x="5710" y="2192"/>
                  </a:lnTo>
                  <a:lnTo>
                    <a:pt x="5737" y="2355"/>
                  </a:lnTo>
                  <a:lnTo>
                    <a:pt x="5747" y="2519"/>
                  </a:lnTo>
                  <a:lnTo>
                    <a:pt x="5747" y="3555"/>
                  </a:lnTo>
                  <a:lnTo>
                    <a:pt x="2428" y="3555"/>
                  </a:lnTo>
                  <a:lnTo>
                    <a:pt x="2428" y="2519"/>
                  </a:lnTo>
                  <a:lnTo>
                    <a:pt x="2437" y="2355"/>
                  </a:lnTo>
                  <a:lnTo>
                    <a:pt x="2464" y="2192"/>
                  </a:lnTo>
                  <a:lnTo>
                    <a:pt x="2501" y="2028"/>
                  </a:lnTo>
                  <a:lnTo>
                    <a:pt x="2555" y="1873"/>
                  </a:lnTo>
                  <a:lnTo>
                    <a:pt x="2628" y="1728"/>
                  </a:lnTo>
                  <a:lnTo>
                    <a:pt x="2710" y="1591"/>
                  </a:lnTo>
                  <a:lnTo>
                    <a:pt x="2810" y="1464"/>
                  </a:lnTo>
                  <a:lnTo>
                    <a:pt x="2910" y="1346"/>
                  </a:lnTo>
                  <a:lnTo>
                    <a:pt x="3028" y="1246"/>
                  </a:lnTo>
                  <a:lnTo>
                    <a:pt x="3155" y="1146"/>
                  </a:lnTo>
                  <a:lnTo>
                    <a:pt x="3301" y="1064"/>
                  </a:lnTo>
                  <a:lnTo>
                    <a:pt x="3437" y="991"/>
                  </a:lnTo>
                  <a:lnTo>
                    <a:pt x="3592" y="937"/>
                  </a:lnTo>
                  <a:lnTo>
                    <a:pt x="3755" y="900"/>
                  </a:lnTo>
                  <a:lnTo>
                    <a:pt x="3919" y="873"/>
                  </a:lnTo>
                  <a:lnTo>
                    <a:pt x="4083" y="864"/>
                  </a:lnTo>
                  <a:close/>
                  <a:moveTo>
                    <a:pt x="6910" y="4410"/>
                  </a:moveTo>
                  <a:lnTo>
                    <a:pt x="6992" y="4419"/>
                  </a:lnTo>
                  <a:lnTo>
                    <a:pt x="7065" y="4446"/>
                  </a:lnTo>
                  <a:lnTo>
                    <a:pt x="7138" y="4483"/>
                  </a:lnTo>
                  <a:lnTo>
                    <a:pt x="7192" y="4528"/>
                  </a:lnTo>
                  <a:lnTo>
                    <a:pt x="7238" y="4592"/>
                  </a:lnTo>
                  <a:lnTo>
                    <a:pt x="7283" y="4656"/>
                  </a:lnTo>
                  <a:lnTo>
                    <a:pt x="7301" y="4737"/>
                  </a:lnTo>
                  <a:lnTo>
                    <a:pt x="7310" y="4819"/>
                  </a:lnTo>
                  <a:lnTo>
                    <a:pt x="7310" y="9184"/>
                  </a:lnTo>
                  <a:lnTo>
                    <a:pt x="7301" y="9265"/>
                  </a:lnTo>
                  <a:lnTo>
                    <a:pt x="7283" y="9347"/>
                  </a:lnTo>
                  <a:lnTo>
                    <a:pt x="7238" y="9411"/>
                  </a:lnTo>
                  <a:lnTo>
                    <a:pt x="7192" y="9474"/>
                  </a:lnTo>
                  <a:lnTo>
                    <a:pt x="7138" y="9520"/>
                  </a:lnTo>
                  <a:lnTo>
                    <a:pt x="7065" y="9556"/>
                  </a:lnTo>
                  <a:lnTo>
                    <a:pt x="6992" y="9584"/>
                  </a:lnTo>
                  <a:lnTo>
                    <a:pt x="6910" y="9593"/>
                  </a:lnTo>
                  <a:lnTo>
                    <a:pt x="1264" y="9593"/>
                  </a:lnTo>
                  <a:lnTo>
                    <a:pt x="1182" y="9584"/>
                  </a:lnTo>
                  <a:lnTo>
                    <a:pt x="1110" y="9556"/>
                  </a:lnTo>
                  <a:lnTo>
                    <a:pt x="1037" y="9520"/>
                  </a:lnTo>
                  <a:lnTo>
                    <a:pt x="982" y="9474"/>
                  </a:lnTo>
                  <a:lnTo>
                    <a:pt x="928" y="9411"/>
                  </a:lnTo>
                  <a:lnTo>
                    <a:pt x="891" y="9347"/>
                  </a:lnTo>
                  <a:lnTo>
                    <a:pt x="873" y="9265"/>
                  </a:lnTo>
                  <a:lnTo>
                    <a:pt x="864" y="9184"/>
                  </a:lnTo>
                  <a:lnTo>
                    <a:pt x="864" y="4819"/>
                  </a:lnTo>
                  <a:lnTo>
                    <a:pt x="873" y="4737"/>
                  </a:lnTo>
                  <a:lnTo>
                    <a:pt x="891" y="4656"/>
                  </a:lnTo>
                  <a:lnTo>
                    <a:pt x="928" y="4592"/>
                  </a:lnTo>
                  <a:lnTo>
                    <a:pt x="982" y="4528"/>
                  </a:lnTo>
                  <a:lnTo>
                    <a:pt x="1037" y="4483"/>
                  </a:lnTo>
                  <a:lnTo>
                    <a:pt x="1110" y="4446"/>
                  </a:lnTo>
                  <a:lnTo>
                    <a:pt x="1182" y="4419"/>
                  </a:lnTo>
                  <a:lnTo>
                    <a:pt x="1264" y="4410"/>
                  </a:lnTo>
                  <a:close/>
                  <a:moveTo>
                    <a:pt x="4083" y="0"/>
                  </a:moveTo>
                  <a:lnTo>
                    <a:pt x="3955" y="9"/>
                  </a:lnTo>
                  <a:lnTo>
                    <a:pt x="3828" y="18"/>
                  </a:lnTo>
                  <a:lnTo>
                    <a:pt x="3701" y="37"/>
                  </a:lnTo>
                  <a:lnTo>
                    <a:pt x="3583" y="55"/>
                  </a:lnTo>
                  <a:lnTo>
                    <a:pt x="3455" y="82"/>
                  </a:lnTo>
                  <a:lnTo>
                    <a:pt x="3337" y="118"/>
                  </a:lnTo>
                  <a:lnTo>
                    <a:pt x="3219" y="155"/>
                  </a:lnTo>
                  <a:lnTo>
                    <a:pt x="3110" y="200"/>
                  </a:lnTo>
                  <a:lnTo>
                    <a:pt x="3001" y="255"/>
                  </a:lnTo>
                  <a:lnTo>
                    <a:pt x="2892" y="309"/>
                  </a:lnTo>
                  <a:lnTo>
                    <a:pt x="2782" y="373"/>
                  </a:lnTo>
                  <a:lnTo>
                    <a:pt x="2682" y="437"/>
                  </a:lnTo>
                  <a:lnTo>
                    <a:pt x="2582" y="509"/>
                  </a:lnTo>
                  <a:lnTo>
                    <a:pt x="2482" y="582"/>
                  </a:lnTo>
                  <a:lnTo>
                    <a:pt x="2392" y="655"/>
                  </a:lnTo>
                  <a:lnTo>
                    <a:pt x="2310" y="746"/>
                  </a:lnTo>
                  <a:lnTo>
                    <a:pt x="2228" y="828"/>
                  </a:lnTo>
                  <a:lnTo>
                    <a:pt x="2146" y="919"/>
                  </a:lnTo>
                  <a:lnTo>
                    <a:pt x="2073" y="1019"/>
                  </a:lnTo>
                  <a:lnTo>
                    <a:pt x="2001" y="1119"/>
                  </a:lnTo>
                  <a:lnTo>
                    <a:pt x="1937" y="1219"/>
                  </a:lnTo>
                  <a:lnTo>
                    <a:pt x="1873" y="1319"/>
                  </a:lnTo>
                  <a:lnTo>
                    <a:pt x="1819" y="1428"/>
                  </a:lnTo>
                  <a:lnTo>
                    <a:pt x="1764" y="1546"/>
                  </a:lnTo>
                  <a:lnTo>
                    <a:pt x="1719" y="1655"/>
                  </a:lnTo>
                  <a:lnTo>
                    <a:pt x="1682" y="1773"/>
                  </a:lnTo>
                  <a:lnTo>
                    <a:pt x="1646" y="1891"/>
                  </a:lnTo>
                  <a:lnTo>
                    <a:pt x="1619" y="2019"/>
                  </a:lnTo>
                  <a:lnTo>
                    <a:pt x="1600" y="2137"/>
                  </a:lnTo>
                  <a:lnTo>
                    <a:pt x="1582" y="2264"/>
                  </a:lnTo>
                  <a:lnTo>
                    <a:pt x="1573" y="2392"/>
                  </a:lnTo>
                  <a:lnTo>
                    <a:pt x="1573" y="2519"/>
                  </a:lnTo>
                  <a:lnTo>
                    <a:pt x="1573" y="3555"/>
                  </a:lnTo>
                  <a:lnTo>
                    <a:pt x="1264" y="3555"/>
                  </a:lnTo>
                  <a:lnTo>
                    <a:pt x="1137" y="3564"/>
                  </a:lnTo>
                  <a:lnTo>
                    <a:pt x="1010" y="3583"/>
                  </a:lnTo>
                  <a:lnTo>
                    <a:pt x="891" y="3610"/>
                  </a:lnTo>
                  <a:lnTo>
                    <a:pt x="773" y="3655"/>
                  </a:lnTo>
                  <a:lnTo>
                    <a:pt x="664" y="3710"/>
                  </a:lnTo>
                  <a:lnTo>
                    <a:pt x="564" y="3774"/>
                  </a:lnTo>
                  <a:lnTo>
                    <a:pt x="464" y="3846"/>
                  </a:lnTo>
                  <a:lnTo>
                    <a:pt x="373" y="3928"/>
                  </a:lnTo>
                  <a:lnTo>
                    <a:pt x="291" y="4019"/>
                  </a:lnTo>
                  <a:lnTo>
                    <a:pt x="218" y="4110"/>
                  </a:lnTo>
                  <a:lnTo>
                    <a:pt x="155" y="4219"/>
                  </a:lnTo>
                  <a:lnTo>
                    <a:pt x="100" y="4328"/>
                  </a:lnTo>
                  <a:lnTo>
                    <a:pt x="64" y="4437"/>
                  </a:lnTo>
                  <a:lnTo>
                    <a:pt x="28" y="4565"/>
                  </a:lnTo>
                  <a:lnTo>
                    <a:pt x="9" y="4683"/>
                  </a:lnTo>
                  <a:lnTo>
                    <a:pt x="0" y="4819"/>
                  </a:lnTo>
                  <a:lnTo>
                    <a:pt x="0" y="9184"/>
                  </a:lnTo>
                  <a:lnTo>
                    <a:pt x="9" y="9320"/>
                  </a:lnTo>
                  <a:lnTo>
                    <a:pt x="28" y="9438"/>
                  </a:lnTo>
                  <a:lnTo>
                    <a:pt x="64" y="9565"/>
                  </a:lnTo>
                  <a:lnTo>
                    <a:pt x="100" y="9674"/>
                  </a:lnTo>
                  <a:lnTo>
                    <a:pt x="155" y="9784"/>
                  </a:lnTo>
                  <a:lnTo>
                    <a:pt x="218" y="9893"/>
                  </a:lnTo>
                  <a:lnTo>
                    <a:pt x="291" y="9984"/>
                  </a:lnTo>
                  <a:lnTo>
                    <a:pt x="373" y="10075"/>
                  </a:lnTo>
                  <a:lnTo>
                    <a:pt x="464" y="10156"/>
                  </a:lnTo>
                  <a:lnTo>
                    <a:pt x="564" y="10229"/>
                  </a:lnTo>
                  <a:lnTo>
                    <a:pt x="664" y="10293"/>
                  </a:lnTo>
                  <a:lnTo>
                    <a:pt x="773" y="10347"/>
                  </a:lnTo>
                  <a:lnTo>
                    <a:pt x="891" y="10393"/>
                  </a:lnTo>
                  <a:lnTo>
                    <a:pt x="1010" y="10420"/>
                  </a:lnTo>
                  <a:lnTo>
                    <a:pt x="1137" y="10438"/>
                  </a:lnTo>
                  <a:lnTo>
                    <a:pt x="1264" y="10447"/>
                  </a:lnTo>
                  <a:lnTo>
                    <a:pt x="6910" y="10447"/>
                  </a:lnTo>
                  <a:lnTo>
                    <a:pt x="7038" y="10438"/>
                  </a:lnTo>
                  <a:lnTo>
                    <a:pt x="7165" y="10420"/>
                  </a:lnTo>
                  <a:lnTo>
                    <a:pt x="7283" y="10393"/>
                  </a:lnTo>
                  <a:lnTo>
                    <a:pt x="7401" y="10347"/>
                  </a:lnTo>
                  <a:lnTo>
                    <a:pt x="7510" y="10293"/>
                  </a:lnTo>
                  <a:lnTo>
                    <a:pt x="7610" y="10229"/>
                  </a:lnTo>
                  <a:lnTo>
                    <a:pt x="7711" y="10156"/>
                  </a:lnTo>
                  <a:lnTo>
                    <a:pt x="7801" y="10075"/>
                  </a:lnTo>
                  <a:lnTo>
                    <a:pt x="7883" y="9984"/>
                  </a:lnTo>
                  <a:lnTo>
                    <a:pt x="7956" y="9893"/>
                  </a:lnTo>
                  <a:lnTo>
                    <a:pt x="8020" y="9784"/>
                  </a:lnTo>
                  <a:lnTo>
                    <a:pt x="8065" y="9674"/>
                  </a:lnTo>
                  <a:lnTo>
                    <a:pt x="8111" y="9565"/>
                  </a:lnTo>
                  <a:lnTo>
                    <a:pt x="8138" y="9438"/>
                  </a:lnTo>
                  <a:lnTo>
                    <a:pt x="8165" y="9320"/>
                  </a:lnTo>
                  <a:lnTo>
                    <a:pt x="8165" y="9184"/>
                  </a:lnTo>
                  <a:lnTo>
                    <a:pt x="8165" y="4819"/>
                  </a:lnTo>
                  <a:lnTo>
                    <a:pt x="8165" y="4683"/>
                  </a:lnTo>
                  <a:lnTo>
                    <a:pt x="8138" y="4565"/>
                  </a:lnTo>
                  <a:lnTo>
                    <a:pt x="8111" y="4437"/>
                  </a:lnTo>
                  <a:lnTo>
                    <a:pt x="8065" y="4328"/>
                  </a:lnTo>
                  <a:lnTo>
                    <a:pt x="8020" y="4219"/>
                  </a:lnTo>
                  <a:lnTo>
                    <a:pt x="7956" y="4110"/>
                  </a:lnTo>
                  <a:lnTo>
                    <a:pt x="7883" y="4019"/>
                  </a:lnTo>
                  <a:lnTo>
                    <a:pt x="7801" y="3928"/>
                  </a:lnTo>
                  <a:lnTo>
                    <a:pt x="7711" y="3846"/>
                  </a:lnTo>
                  <a:lnTo>
                    <a:pt x="7610" y="3774"/>
                  </a:lnTo>
                  <a:lnTo>
                    <a:pt x="7510" y="3710"/>
                  </a:lnTo>
                  <a:lnTo>
                    <a:pt x="7401" y="3655"/>
                  </a:lnTo>
                  <a:lnTo>
                    <a:pt x="7283" y="3610"/>
                  </a:lnTo>
                  <a:lnTo>
                    <a:pt x="7165" y="3583"/>
                  </a:lnTo>
                  <a:lnTo>
                    <a:pt x="7038" y="3564"/>
                  </a:lnTo>
                  <a:lnTo>
                    <a:pt x="6910" y="3555"/>
                  </a:lnTo>
                  <a:lnTo>
                    <a:pt x="6601" y="3555"/>
                  </a:lnTo>
                  <a:lnTo>
                    <a:pt x="6601" y="2519"/>
                  </a:lnTo>
                  <a:lnTo>
                    <a:pt x="6601" y="2392"/>
                  </a:lnTo>
                  <a:lnTo>
                    <a:pt x="6592" y="2264"/>
                  </a:lnTo>
                  <a:lnTo>
                    <a:pt x="6574" y="2137"/>
                  </a:lnTo>
                  <a:lnTo>
                    <a:pt x="6556" y="2019"/>
                  </a:lnTo>
                  <a:lnTo>
                    <a:pt x="6519" y="1891"/>
                  </a:lnTo>
                  <a:lnTo>
                    <a:pt x="6492" y="1773"/>
                  </a:lnTo>
                  <a:lnTo>
                    <a:pt x="6447" y="1655"/>
                  </a:lnTo>
                  <a:lnTo>
                    <a:pt x="6401" y="1546"/>
                  </a:lnTo>
                  <a:lnTo>
                    <a:pt x="6356" y="1428"/>
                  </a:lnTo>
                  <a:lnTo>
                    <a:pt x="6301" y="1319"/>
                  </a:lnTo>
                  <a:lnTo>
                    <a:pt x="6238" y="1219"/>
                  </a:lnTo>
                  <a:lnTo>
                    <a:pt x="6174" y="1119"/>
                  </a:lnTo>
                  <a:lnTo>
                    <a:pt x="6101" y="1019"/>
                  </a:lnTo>
                  <a:lnTo>
                    <a:pt x="6028" y="919"/>
                  </a:lnTo>
                  <a:lnTo>
                    <a:pt x="5947" y="828"/>
                  </a:lnTo>
                  <a:lnTo>
                    <a:pt x="5865" y="746"/>
                  </a:lnTo>
                  <a:lnTo>
                    <a:pt x="5774" y="655"/>
                  </a:lnTo>
                  <a:lnTo>
                    <a:pt x="5683" y="582"/>
                  </a:lnTo>
                  <a:lnTo>
                    <a:pt x="5592" y="509"/>
                  </a:lnTo>
                  <a:lnTo>
                    <a:pt x="5492" y="437"/>
                  </a:lnTo>
                  <a:lnTo>
                    <a:pt x="5392" y="373"/>
                  </a:lnTo>
                  <a:lnTo>
                    <a:pt x="5283" y="309"/>
                  </a:lnTo>
                  <a:lnTo>
                    <a:pt x="5174" y="255"/>
                  </a:lnTo>
                  <a:lnTo>
                    <a:pt x="5065" y="200"/>
                  </a:lnTo>
                  <a:lnTo>
                    <a:pt x="4956" y="155"/>
                  </a:lnTo>
                  <a:lnTo>
                    <a:pt x="4837" y="118"/>
                  </a:lnTo>
                  <a:lnTo>
                    <a:pt x="4719" y="82"/>
                  </a:lnTo>
                  <a:lnTo>
                    <a:pt x="4592" y="55"/>
                  </a:lnTo>
                  <a:lnTo>
                    <a:pt x="4474" y="37"/>
                  </a:lnTo>
                  <a:lnTo>
                    <a:pt x="4346" y="18"/>
                  </a:lnTo>
                  <a:lnTo>
                    <a:pt x="4219" y="9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3821925" y="1755625"/>
              <a:ext cx="21625" cy="45475"/>
            </a:xfrm>
            <a:custGeom>
              <a:rect b="b" l="l" r="r" t="t"/>
              <a:pathLst>
                <a:path extrusionOk="0" h="1819" w="865">
                  <a:moveTo>
                    <a:pt x="428" y="0"/>
                  </a:moveTo>
                  <a:lnTo>
                    <a:pt x="346" y="9"/>
                  </a:lnTo>
                  <a:lnTo>
                    <a:pt x="264" y="36"/>
                  </a:lnTo>
                  <a:lnTo>
                    <a:pt x="191" y="73"/>
                  </a:lnTo>
                  <a:lnTo>
                    <a:pt x="128" y="127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27"/>
                  </a:lnTo>
                  <a:lnTo>
                    <a:pt x="0" y="1391"/>
                  </a:lnTo>
                  <a:lnTo>
                    <a:pt x="9" y="1473"/>
                  </a:lnTo>
                  <a:lnTo>
                    <a:pt x="37" y="1555"/>
                  </a:lnTo>
                  <a:lnTo>
                    <a:pt x="73" y="1628"/>
                  </a:lnTo>
                  <a:lnTo>
                    <a:pt x="128" y="1691"/>
                  </a:lnTo>
                  <a:lnTo>
                    <a:pt x="191" y="1746"/>
                  </a:lnTo>
                  <a:lnTo>
                    <a:pt x="264" y="1782"/>
                  </a:lnTo>
                  <a:lnTo>
                    <a:pt x="346" y="1809"/>
                  </a:lnTo>
                  <a:lnTo>
                    <a:pt x="428" y="1819"/>
                  </a:lnTo>
                  <a:lnTo>
                    <a:pt x="519" y="1809"/>
                  </a:lnTo>
                  <a:lnTo>
                    <a:pt x="600" y="1782"/>
                  </a:lnTo>
                  <a:lnTo>
                    <a:pt x="673" y="1746"/>
                  </a:lnTo>
                  <a:lnTo>
                    <a:pt x="737" y="1691"/>
                  </a:lnTo>
                  <a:lnTo>
                    <a:pt x="791" y="1628"/>
                  </a:lnTo>
                  <a:lnTo>
                    <a:pt x="828" y="1555"/>
                  </a:lnTo>
                  <a:lnTo>
                    <a:pt x="855" y="1473"/>
                  </a:lnTo>
                  <a:lnTo>
                    <a:pt x="864" y="1391"/>
                  </a:lnTo>
                  <a:lnTo>
                    <a:pt x="864" y="427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1" y="191"/>
                  </a:lnTo>
                  <a:lnTo>
                    <a:pt x="737" y="127"/>
                  </a:lnTo>
                  <a:lnTo>
                    <a:pt x="673" y="73"/>
                  </a:lnTo>
                  <a:lnTo>
                    <a:pt x="600" y="36"/>
                  </a:lnTo>
                  <a:lnTo>
                    <a:pt x="519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38"/>
            <p:cNvSpPr/>
            <p:nvPr/>
          </p:nvSpPr>
          <p:spPr>
            <a:xfrm>
              <a:off x="3882850" y="1500800"/>
              <a:ext cx="21600" cy="21400"/>
            </a:xfrm>
            <a:custGeom>
              <a:rect b="b" l="l" r="r" t="t"/>
              <a:pathLst>
                <a:path extrusionOk="0" h="856" w="864">
                  <a:moveTo>
                    <a:pt x="42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2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601"/>
                  </a:lnTo>
                  <a:lnTo>
                    <a:pt x="73" y="674"/>
                  </a:lnTo>
                  <a:lnTo>
                    <a:pt x="127" y="737"/>
                  </a:lnTo>
                  <a:lnTo>
                    <a:pt x="191" y="783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7" y="855"/>
                  </a:lnTo>
                  <a:lnTo>
                    <a:pt x="518" y="846"/>
                  </a:lnTo>
                  <a:lnTo>
                    <a:pt x="600" y="828"/>
                  </a:lnTo>
                  <a:lnTo>
                    <a:pt x="673" y="783"/>
                  </a:lnTo>
                  <a:lnTo>
                    <a:pt x="737" y="737"/>
                  </a:lnTo>
                  <a:lnTo>
                    <a:pt x="782" y="674"/>
                  </a:lnTo>
                  <a:lnTo>
                    <a:pt x="827" y="601"/>
                  </a:lnTo>
                  <a:lnTo>
                    <a:pt x="855" y="519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7" y="264"/>
                  </a:lnTo>
                  <a:lnTo>
                    <a:pt x="782" y="192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0" y="37"/>
                  </a:lnTo>
                  <a:lnTo>
                    <a:pt x="518" y="10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0" name="Google Shape;1900;p38"/>
          <p:cNvGrpSpPr/>
          <p:nvPr/>
        </p:nvGrpSpPr>
        <p:grpSpPr>
          <a:xfrm>
            <a:off x="7842056" y="2507711"/>
            <a:ext cx="365780" cy="225568"/>
            <a:chOff x="6639850" y="499975"/>
            <a:chExt cx="548725" cy="337575"/>
          </a:xfrm>
        </p:grpSpPr>
        <p:sp>
          <p:nvSpPr>
            <p:cNvPr id="1901" name="Google Shape;1901;p38"/>
            <p:cNvSpPr/>
            <p:nvPr/>
          </p:nvSpPr>
          <p:spPr>
            <a:xfrm>
              <a:off x="6639850" y="499975"/>
              <a:ext cx="548725" cy="337575"/>
            </a:xfrm>
            <a:custGeom>
              <a:rect b="b" l="l" r="r" t="t"/>
              <a:pathLst>
                <a:path extrusionOk="0" h="13503" w="21949">
                  <a:moveTo>
                    <a:pt x="18194" y="5874"/>
                  </a:moveTo>
                  <a:lnTo>
                    <a:pt x="18348" y="5883"/>
                  </a:lnTo>
                  <a:lnTo>
                    <a:pt x="18494" y="5910"/>
                  </a:lnTo>
                  <a:lnTo>
                    <a:pt x="18649" y="5938"/>
                  </a:lnTo>
                  <a:lnTo>
                    <a:pt x="18794" y="5965"/>
                  </a:lnTo>
                  <a:lnTo>
                    <a:pt x="18939" y="6010"/>
                  </a:lnTo>
                  <a:lnTo>
                    <a:pt x="19085" y="6056"/>
                  </a:lnTo>
                  <a:lnTo>
                    <a:pt x="19221" y="6110"/>
                  </a:lnTo>
                  <a:lnTo>
                    <a:pt x="19358" y="6174"/>
                  </a:lnTo>
                  <a:lnTo>
                    <a:pt x="19485" y="6238"/>
                  </a:lnTo>
                  <a:lnTo>
                    <a:pt x="19621" y="6319"/>
                  </a:lnTo>
                  <a:lnTo>
                    <a:pt x="19740" y="6392"/>
                  </a:lnTo>
                  <a:lnTo>
                    <a:pt x="19858" y="6483"/>
                  </a:lnTo>
                  <a:lnTo>
                    <a:pt x="19976" y="6574"/>
                  </a:lnTo>
                  <a:lnTo>
                    <a:pt x="20085" y="6665"/>
                  </a:lnTo>
                  <a:lnTo>
                    <a:pt x="20194" y="6765"/>
                  </a:lnTo>
                  <a:lnTo>
                    <a:pt x="20294" y="6874"/>
                  </a:lnTo>
                  <a:lnTo>
                    <a:pt x="20394" y="6983"/>
                  </a:lnTo>
                  <a:lnTo>
                    <a:pt x="20485" y="7101"/>
                  </a:lnTo>
                  <a:lnTo>
                    <a:pt x="20567" y="7220"/>
                  </a:lnTo>
                  <a:lnTo>
                    <a:pt x="20649" y="7347"/>
                  </a:lnTo>
                  <a:lnTo>
                    <a:pt x="20722" y="7474"/>
                  </a:lnTo>
                  <a:lnTo>
                    <a:pt x="20785" y="7601"/>
                  </a:lnTo>
                  <a:lnTo>
                    <a:pt x="20849" y="7738"/>
                  </a:lnTo>
                  <a:lnTo>
                    <a:pt x="20903" y="7883"/>
                  </a:lnTo>
                  <a:lnTo>
                    <a:pt x="20958" y="8020"/>
                  </a:lnTo>
                  <a:lnTo>
                    <a:pt x="20994" y="8165"/>
                  </a:lnTo>
                  <a:lnTo>
                    <a:pt x="21031" y="8311"/>
                  </a:lnTo>
                  <a:lnTo>
                    <a:pt x="21058" y="8465"/>
                  </a:lnTo>
                  <a:lnTo>
                    <a:pt x="21076" y="8620"/>
                  </a:lnTo>
                  <a:lnTo>
                    <a:pt x="21085" y="8774"/>
                  </a:lnTo>
                  <a:lnTo>
                    <a:pt x="21094" y="8929"/>
                  </a:lnTo>
                  <a:lnTo>
                    <a:pt x="21085" y="9084"/>
                  </a:lnTo>
                  <a:lnTo>
                    <a:pt x="21076" y="9238"/>
                  </a:lnTo>
                  <a:lnTo>
                    <a:pt x="21058" y="9393"/>
                  </a:lnTo>
                  <a:lnTo>
                    <a:pt x="21031" y="9547"/>
                  </a:lnTo>
                  <a:lnTo>
                    <a:pt x="20994" y="9693"/>
                  </a:lnTo>
                  <a:lnTo>
                    <a:pt x="20958" y="9838"/>
                  </a:lnTo>
                  <a:lnTo>
                    <a:pt x="20903" y="9984"/>
                  </a:lnTo>
                  <a:lnTo>
                    <a:pt x="20849" y="10120"/>
                  </a:lnTo>
                  <a:lnTo>
                    <a:pt x="20785" y="10256"/>
                  </a:lnTo>
                  <a:lnTo>
                    <a:pt x="20722" y="10384"/>
                  </a:lnTo>
                  <a:lnTo>
                    <a:pt x="20649" y="10511"/>
                  </a:lnTo>
                  <a:lnTo>
                    <a:pt x="20567" y="10638"/>
                  </a:lnTo>
                  <a:lnTo>
                    <a:pt x="20485" y="10756"/>
                  </a:lnTo>
                  <a:lnTo>
                    <a:pt x="20394" y="10875"/>
                  </a:lnTo>
                  <a:lnTo>
                    <a:pt x="20294" y="10984"/>
                  </a:lnTo>
                  <a:lnTo>
                    <a:pt x="20194" y="11093"/>
                  </a:lnTo>
                  <a:lnTo>
                    <a:pt x="20085" y="11193"/>
                  </a:lnTo>
                  <a:lnTo>
                    <a:pt x="19976" y="11293"/>
                  </a:lnTo>
                  <a:lnTo>
                    <a:pt x="19858" y="11384"/>
                  </a:lnTo>
                  <a:lnTo>
                    <a:pt x="19740" y="11466"/>
                  </a:lnTo>
                  <a:lnTo>
                    <a:pt x="19621" y="11548"/>
                  </a:lnTo>
                  <a:lnTo>
                    <a:pt x="19485" y="11620"/>
                  </a:lnTo>
                  <a:lnTo>
                    <a:pt x="19358" y="11684"/>
                  </a:lnTo>
                  <a:lnTo>
                    <a:pt x="19221" y="11748"/>
                  </a:lnTo>
                  <a:lnTo>
                    <a:pt x="19085" y="11802"/>
                  </a:lnTo>
                  <a:lnTo>
                    <a:pt x="18939" y="11848"/>
                  </a:lnTo>
                  <a:lnTo>
                    <a:pt x="18794" y="11893"/>
                  </a:lnTo>
                  <a:lnTo>
                    <a:pt x="18649" y="11929"/>
                  </a:lnTo>
                  <a:lnTo>
                    <a:pt x="18494" y="11957"/>
                  </a:lnTo>
                  <a:lnTo>
                    <a:pt x="18348" y="11975"/>
                  </a:lnTo>
                  <a:lnTo>
                    <a:pt x="18194" y="11984"/>
                  </a:lnTo>
                  <a:lnTo>
                    <a:pt x="17876" y="11984"/>
                  </a:lnTo>
                  <a:lnTo>
                    <a:pt x="17721" y="11975"/>
                  </a:lnTo>
                  <a:lnTo>
                    <a:pt x="17567" y="11957"/>
                  </a:lnTo>
                  <a:lnTo>
                    <a:pt x="17421" y="11929"/>
                  </a:lnTo>
                  <a:lnTo>
                    <a:pt x="17266" y="11893"/>
                  </a:lnTo>
                  <a:lnTo>
                    <a:pt x="17121" y="11848"/>
                  </a:lnTo>
                  <a:lnTo>
                    <a:pt x="16985" y="11802"/>
                  </a:lnTo>
                  <a:lnTo>
                    <a:pt x="16839" y="11748"/>
                  </a:lnTo>
                  <a:lnTo>
                    <a:pt x="16712" y="11684"/>
                  </a:lnTo>
                  <a:lnTo>
                    <a:pt x="16575" y="11620"/>
                  </a:lnTo>
                  <a:lnTo>
                    <a:pt x="16448" y="11548"/>
                  </a:lnTo>
                  <a:lnTo>
                    <a:pt x="16321" y="11466"/>
                  </a:lnTo>
                  <a:lnTo>
                    <a:pt x="16203" y="11384"/>
                  </a:lnTo>
                  <a:lnTo>
                    <a:pt x="16084" y="11293"/>
                  </a:lnTo>
                  <a:lnTo>
                    <a:pt x="15975" y="11193"/>
                  </a:lnTo>
                  <a:lnTo>
                    <a:pt x="15875" y="11093"/>
                  </a:lnTo>
                  <a:lnTo>
                    <a:pt x="15766" y="10984"/>
                  </a:lnTo>
                  <a:lnTo>
                    <a:pt x="15675" y="10875"/>
                  </a:lnTo>
                  <a:lnTo>
                    <a:pt x="15584" y="10756"/>
                  </a:lnTo>
                  <a:lnTo>
                    <a:pt x="15494" y="10638"/>
                  </a:lnTo>
                  <a:lnTo>
                    <a:pt x="15421" y="10511"/>
                  </a:lnTo>
                  <a:lnTo>
                    <a:pt x="15348" y="10384"/>
                  </a:lnTo>
                  <a:lnTo>
                    <a:pt x="15275" y="10256"/>
                  </a:lnTo>
                  <a:lnTo>
                    <a:pt x="15212" y="10120"/>
                  </a:lnTo>
                  <a:lnTo>
                    <a:pt x="15157" y="9984"/>
                  </a:lnTo>
                  <a:lnTo>
                    <a:pt x="15112" y="9838"/>
                  </a:lnTo>
                  <a:lnTo>
                    <a:pt x="15066" y="9693"/>
                  </a:lnTo>
                  <a:lnTo>
                    <a:pt x="15039" y="9547"/>
                  </a:lnTo>
                  <a:lnTo>
                    <a:pt x="15012" y="9393"/>
                  </a:lnTo>
                  <a:lnTo>
                    <a:pt x="14993" y="9238"/>
                  </a:lnTo>
                  <a:lnTo>
                    <a:pt x="14975" y="9084"/>
                  </a:lnTo>
                  <a:lnTo>
                    <a:pt x="14975" y="8929"/>
                  </a:lnTo>
                  <a:lnTo>
                    <a:pt x="14975" y="8774"/>
                  </a:lnTo>
                  <a:lnTo>
                    <a:pt x="14993" y="8620"/>
                  </a:lnTo>
                  <a:lnTo>
                    <a:pt x="15012" y="8465"/>
                  </a:lnTo>
                  <a:lnTo>
                    <a:pt x="15039" y="8311"/>
                  </a:lnTo>
                  <a:lnTo>
                    <a:pt x="15066" y="8165"/>
                  </a:lnTo>
                  <a:lnTo>
                    <a:pt x="15112" y="8020"/>
                  </a:lnTo>
                  <a:lnTo>
                    <a:pt x="15157" y="7883"/>
                  </a:lnTo>
                  <a:lnTo>
                    <a:pt x="15212" y="7738"/>
                  </a:lnTo>
                  <a:lnTo>
                    <a:pt x="15275" y="7601"/>
                  </a:lnTo>
                  <a:lnTo>
                    <a:pt x="15348" y="7474"/>
                  </a:lnTo>
                  <a:lnTo>
                    <a:pt x="15421" y="7347"/>
                  </a:lnTo>
                  <a:lnTo>
                    <a:pt x="15494" y="7220"/>
                  </a:lnTo>
                  <a:lnTo>
                    <a:pt x="15584" y="7101"/>
                  </a:lnTo>
                  <a:lnTo>
                    <a:pt x="15675" y="6983"/>
                  </a:lnTo>
                  <a:lnTo>
                    <a:pt x="15766" y="6874"/>
                  </a:lnTo>
                  <a:lnTo>
                    <a:pt x="15875" y="6765"/>
                  </a:lnTo>
                  <a:lnTo>
                    <a:pt x="15975" y="6665"/>
                  </a:lnTo>
                  <a:lnTo>
                    <a:pt x="16084" y="6574"/>
                  </a:lnTo>
                  <a:lnTo>
                    <a:pt x="16203" y="6483"/>
                  </a:lnTo>
                  <a:lnTo>
                    <a:pt x="16321" y="6392"/>
                  </a:lnTo>
                  <a:lnTo>
                    <a:pt x="16448" y="6319"/>
                  </a:lnTo>
                  <a:lnTo>
                    <a:pt x="16575" y="6238"/>
                  </a:lnTo>
                  <a:lnTo>
                    <a:pt x="16712" y="6174"/>
                  </a:lnTo>
                  <a:lnTo>
                    <a:pt x="16839" y="6110"/>
                  </a:lnTo>
                  <a:lnTo>
                    <a:pt x="16985" y="6056"/>
                  </a:lnTo>
                  <a:lnTo>
                    <a:pt x="17121" y="6010"/>
                  </a:lnTo>
                  <a:lnTo>
                    <a:pt x="17266" y="5965"/>
                  </a:lnTo>
                  <a:lnTo>
                    <a:pt x="17421" y="5938"/>
                  </a:lnTo>
                  <a:lnTo>
                    <a:pt x="17567" y="5910"/>
                  </a:lnTo>
                  <a:lnTo>
                    <a:pt x="17721" y="5883"/>
                  </a:lnTo>
                  <a:lnTo>
                    <a:pt x="17876" y="5874"/>
                  </a:lnTo>
                  <a:close/>
                  <a:moveTo>
                    <a:pt x="5074" y="0"/>
                  </a:moveTo>
                  <a:lnTo>
                    <a:pt x="4801" y="28"/>
                  </a:lnTo>
                  <a:lnTo>
                    <a:pt x="4528" y="55"/>
                  </a:lnTo>
                  <a:lnTo>
                    <a:pt x="4265" y="109"/>
                  </a:lnTo>
                  <a:lnTo>
                    <a:pt x="4010" y="164"/>
                  </a:lnTo>
                  <a:lnTo>
                    <a:pt x="3755" y="237"/>
                  </a:lnTo>
                  <a:lnTo>
                    <a:pt x="3510" y="319"/>
                  </a:lnTo>
                  <a:lnTo>
                    <a:pt x="3264" y="419"/>
                  </a:lnTo>
                  <a:lnTo>
                    <a:pt x="3028" y="528"/>
                  </a:lnTo>
                  <a:lnTo>
                    <a:pt x="2801" y="646"/>
                  </a:lnTo>
                  <a:lnTo>
                    <a:pt x="2573" y="773"/>
                  </a:lnTo>
                  <a:lnTo>
                    <a:pt x="2355" y="910"/>
                  </a:lnTo>
                  <a:lnTo>
                    <a:pt x="2146" y="1064"/>
                  </a:lnTo>
                  <a:lnTo>
                    <a:pt x="1946" y="1219"/>
                  </a:lnTo>
                  <a:lnTo>
                    <a:pt x="1755" y="1391"/>
                  </a:lnTo>
                  <a:lnTo>
                    <a:pt x="1564" y="1564"/>
                  </a:lnTo>
                  <a:lnTo>
                    <a:pt x="1391" y="1755"/>
                  </a:lnTo>
                  <a:lnTo>
                    <a:pt x="1219" y="1946"/>
                  </a:lnTo>
                  <a:lnTo>
                    <a:pt x="1064" y="2146"/>
                  </a:lnTo>
                  <a:lnTo>
                    <a:pt x="909" y="2355"/>
                  </a:lnTo>
                  <a:lnTo>
                    <a:pt x="773" y="2573"/>
                  </a:lnTo>
                  <a:lnTo>
                    <a:pt x="646" y="2801"/>
                  </a:lnTo>
                  <a:lnTo>
                    <a:pt x="528" y="3028"/>
                  </a:lnTo>
                  <a:lnTo>
                    <a:pt x="419" y="3264"/>
                  </a:lnTo>
                  <a:lnTo>
                    <a:pt x="318" y="3510"/>
                  </a:lnTo>
                  <a:lnTo>
                    <a:pt x="237" y="3755"/>
                  </a:lnTo>
                  <a:lnTo>
                    <a:pt x="164" y="4010"/>
                  </a:lnTo>
                  <a:lnTo>
                    <a:pt x="109" y="4274"/>
                  </a:lnTo>
                  <a:lnTo>
                    <a:pt x="55" y="4537"/>
                  </a:lnTo>
                  <a:lnTo>
                    <a:pt x="28" y="4801"/>
                  </a:lnTo>
                  <a:lnTo>
                    <a:pt x="0" y="5074"/>
                  </a:lnTo>
                  <a:lnTo>
                    <a:pt x="0" y="5347"/>
                  </a:lnTo>
                  <a:lnTo>
                    <a:pt x="0" y="5601"/>
                  </a:lnTo>
                  <a:lnTo>
                    <a:pt x="18" y="5847"/>
                  </a:lnTo>
                  <a:lnTo>
                    <a:pt x="46" y="6092"/>
                  </a:lnTo>
                  <a:lnTo>
                    <a:pt x="91" y="6338"/>
                  </a:lnTo>
                  <a:lnTo>
                    <a:pt x="137" y="6583"/>
                  </a:lnTo>
                  <a:lnTo>
                    <a:pt x="200" y="6820"/>
                  </a:lnTo>
                  <a:lnTo>
                    <a:pt x="273" y="7056"/>
                  </a:lnTo>
                  <a:lnTo>
                    <a:pt x="364" y="7292"/>
                  </a:lnTo>
                  <a:lnTo>
                    <a:pt x="455" y="7520"/>
                  </a:lnTo>
                  <a:lnTo>
                    <a:pt x="564" y="7738"/>
                  </a:lnTo>
                  <a:lnTo>
                    <a:pt x="682" y="7956"/>
                  </a:lnTo>
                  <a:lnTo>
                    <a:pt x="809" y="8174"/>
                  </a:lnTo>
                  <a:lnTo>
                    <a:pt x="946" y="8383"/>
                  </a:lnTo>
                  <a:lnTo>
                    <a:pt x="1091" y="8583"/>
                  </a:lnTo>
                  <a:lnTo>
                    <a:pt x="1246" y="8774"/>
                  </a:lnTo>
                  <a:lnTo>
                    <a:pt x="1419" y="8965"/>
                  </a:lnTo>
                  <a:lnTo>
                    <a:pt x="1573" y="9129"/>
                  </a:lnTo>
                  <a:lnTo>
                    <a:pt x="1737" y="9284"/>
                  </a:lnTo>
                  <a:lnTo>
                    <a:pt x="1901" y="9438"/>
                  </a:lnTo>
                  <a:lnTo>
                    <a:pt x="2073" y="9574"/>
                  </a:lnTo>
                  <a:lnTo>
                    <a:pt x="2255" y="9711"/>
                  </a:lnTo>
                  <a:lnTo>
                    <a:pt x="2437" y="9838"/>
                  </a:lnTo>
                  <a:lnTo>
                    <a:pt x="2628" y="9956"/>
                  </a:lnTo>
                  <a:lnTo>
                    <a:pt x="2819" y="10065"/>
                  </a:lnTo>
                  <a:lnTo>
                    <a:pt x="3019" y="10165"/>
                  </a:lnTo>
                  <a:lnTo>
                    <a:pt x="3219" y="10256"/>
                  </a:lnTo>
                  <a:lnTo>
                    <a:pt x="3428" y="10338"/>
                  </a:lnTo>
                  <a:lnTo>
                    <a:pt x="3637" y="10411"/>
                  </a:lnTo>
                  <a:lnTo>
                    <a:pt x="3846" y="10484"/>
                  </a:lnTo>
                  <a:lnTo>
                    <a:pt x="4055" y="10538"/>
                  </a:lnTo>
                  <a:lnTo>
                    <a:pt x="4274" y="10593"/>
                  </a:lnTo>
                  <a:lnTo>
                    <a:pt x="4501" y="10629"/>
                  </a:lnTo>
                  <a:lnTo>
                    <a:pt x="4555" y="13084"/>
                  </a:lnTo>
                  <a:lnTo>
                    <a:pt x="4565" y="13139"/>
                  </a:lnTo>
                  <a:lnTo>
                    <a:pt x="4574" y="13193"/>
                  </a:lnTo>
                  <a:lnTo>
                    <a:pt x="4601" y="13248"/>
                  </a:lnTo>
                  <a:lnTo>
                    <a:pt x="4619" y="13293"/>
                  </a:lnTo>
                  <a:lnTo>
                    <a:pt x="4656" y="13339"/>
                  </a:lnTo>
                  <a:lnTo>
                    <a:pt x="4692" y="13384"/>
                  </a:lnTo>
                  <a:lnTo>
                    <a:pt x="4737" y="13421"/>
                  </a:lnTo>
                  <a:lnTo>
                    <a:pt x="4783" y="13448"/>
                  </a:lnTo>
                  <a:lnTo>
                    <a:pt x="4828" y="13475"/>
                  </a:lnTo>
                  <a:lnTo>
                    <a:pt x="4883" y="13484"/>
                  </a:lnTo>
                  <a:lnTo>
                    <a:pt x="4937" y="13493"/>
                  </a:lnTo>
                  <a:lnTo>
                    <a:pt x="4992" y="13502"/>
                  </a:lnTo>
                  <a:lnTo>
                    <a:pt x="5046" y="13493"/>
                  </a:lnTo>
                  <a:lnTo>
                    <a:pt x="5101" y="13484"/>
                  </a:lnTo>
                  <a:lnTo>
                    <a:pt x="5156" y="13466"/>
                  </a:lnTo>
                  <a:lnTo>
                    <a:pt x="5210" y="13439"/>
                  </a:lnTo>
                  <a:lnTo>
                    <a:pt x="9811" y="10702"/>
                  </a:lnTo>
                  <a:lnTo>
                    <a:pt x="14539" y="10702"/>
                  </a:lnTo>
                  <a:lnTo>
                    <a:pt x="14666" y="10929"/>
                  </a:lnTo>
                  <a:lnTo>
                    <a:pt x="14812" y="11157"/>
                  </a:lnTo>
                  <a:lnTo>
                    <a:pt x="14975" y="11366"/>
                  </a:lnTo>
                  <a:lnTo>
                    <a:pt x="15148" y="11575"/>
                  </a:lnTo>
                  <a:lnTo>
                    <a:pt x="15330" y="11757"/>
                  </a:lnTo>
                  <a:lnTo>
                    <a:pt x="15530" y="11938"/>
                  </a:lnTo>
                  <a:lnTo>
                    <a:pt x="15739" y="12102"/>
                  </a:lnTo>
                  <a:lnTo>
                    <a:pt x="15957" y="12248"/>
                  </a:lnTo>
                  <a:lnTo>
                    <a:pt x="16185" y="12384"/>
                  </a:lnTo>
                  <a:lnTo>
                    <a:pt x="16430" y="12502"/>
                  </a:lnTo>
                  <a:lnTo>
                    <a:pt x="16675" y="12602"/>
                  </a:lnTo>
                  <a:lnTo>
                    <a:pt x="16939" y="12693"/>
                  </a:lnTo>
                  <a:lnTo>
                    <a:pt x="17203" y="12757"/>
                  </a:lnTo>
                  <a:lnTo>
                    <a:pt x="17476" y="12802"/>
                  </a:lnTo>
                  <a:lnTo>
                    <a:pt x="17748" y="12839"/>
                  </a:lnTo>
                  <a:lnTo>
                    <a:pt x="18030" y="12848"/>
                  </a:lnTo>
                  <a:lnTo>
                    <a:pt x="18230" y="12839"/>
                  </a:lnTo>
                  <a:lnTo>
                    <a:pt x="18430" y="12830"/>
                  </a:lnTo>
                  <a:lnTo>
                    <a:pt x="18630" y="12802"/>
                  </a:lnTo>
                  <a:lnTo>
                    <a:pt x="18821" y="12766"/>
                  </a:lnTo>
                  <a:lnTo>
                    <a:pt x="19012" y="12720"/>
                  </a:lnTo>
                  <a:lnTo>
                    <a:pt x="19194" y="12666"/>
                  </a:lnTo>
                  <a:lnTo>
                    <a:pt x="19376" y="12611"/>
                  </a:lnTo>
                  <a:lnTo>
                    <a:pt x="19558" y="12539"/>
                  </a:lnTo>
                  <a:lnTo>
                    <a:pt x="19731" y="12457"/>
                  </a:lnTo>
                  <a:lnTo>
                    <a:pt x="19894" y="12375"/>
                  </a:lnTo>
                  <a:lnTo>
                    <a:pt x="20058" y="12275"/>
                  </a:lnTo>
                  <a:lnTo>
                    <a:pt x="20221" y="12175"/>
                  </a:lnTo>
                  <a:lnTo>
                    <a:pt x="20376" y="12066"/>
                  </a:lnTo>
                  <a:lnTo>
                    <a:pt x="20522" y="11948"/>
                  </a:lnTo>
                  <a:lnTo>
                    <a:pt x="20667" y="11829"/>
                  </a:lnTo>
                  <a:lnTo>
                    <a:pt x="20803" y="11693"/>
                  </a:lnTo>
                  <a:lnTo>
                    <a:pt x="20931" y="11566"/>
                  </a:lnTo>
                  <a:lnTo>
                    <a:pt x="21058" y="11420"/>
                  </a:lnTo>
                  <a:lnTo>
                    <a:pt x="21167" y="11275"/>
                  </a:lnTo>
                  <a:lnTo>
                    <a:pt x="21276" y="11120"/>
                  </a:lnTo>
                  <a:lnTo>
                    <a:pt x="21385" y="10957"/>
                  </a:lnTo>
                  <a:lnTo>
                    <a:pt x="21476" y="10793"/>
                  </a:lnTo>
                  <a:lnTo>
                    <a:pt x="21558" y="10629"/>
                  </a:lnTo>
                  <a:lnTo>
                    <a:pt x="21640" y="10456"/>
                  </a:lnTo>
                  <a:lnTo>
                    <a:pt x="21713" y="10275"/>
                  </a:lnTo>
                  <a:lnTo>
                    <a:pt x="21776" y="10093"/>
                  </a:lnTo>
                  <a:lnTo>
                    <a:pt x="21822" y="9911"/>
                  </a:lnTo>
                  <a:lnTo>
                    <a:pt x="21867" y="9720"/>
                  </a:lnTo>
                  <a:lnTo>
                    <a:pt x="21904" y="9529"/>
                  </a:lnTo>
                  <a:lnTo>
                    <a:pt x="21931" y="9329"/>
                  </a:lnTo>
                  <a:lnTo>
                    <a:pt x="21940" y="9129"/>
                  </a:lnTo>
                  <a:lnTo>
                    <a:pt x="21949" y="8929"/>
                  </a:lnTo>
                  <a:lnTo>
                    <a:pt x="21940" y="8720"/>
                  </a:lnTo>
                  <a:lnTo>
                    <a:pt x="21931" y="8511"/>
                  </a:lnTo>
                  <a:lnTo>
                    <a:pt x="21904" y="8302"/>
                  </a:lnTo>
                  <a:lnTo>
                    <a:pt x="21858" y="8102"/>
                  </a:lnTo>
                  <a:lnTo>
                    <a:pt x="21813" y="7902"/>
                  </a:lnTo>
                  <a:lnTo>
                    <a:pt x="21758" y="7711"/>
                  </a:lnTo>
                  <a:lnTo>
                    <a:pt x="21685" y="7520"/>
                  </a:lnTo>
                  <a:lnTo>
                    <a:pt x="21613" y="7329"/>
                  </a:lnTo>
                  <a:lnTo>
                    <a:pt x="21522" y="7147"/>
                  </a:lnTo>
                  <a:lnTo>
                    <a:pt x="21422" y="6974"/>
                  </a:lnTo>
                  <a:lnTo>
                    <a:pt x="21322" y="6810"/>
                  </a:lnTo>
                  <a:lnTo>
                    <a:pt x="21213" y="6647"/>
                  </a:lnTo>
                  <a:lnTo>
                    <a:pt x="21085" y="6483"/>
                  </a:lnTo>
                  <a:lnTo>
                    <a:pt x="20958" y="6329"/>
                  </a:lnTo>
                  <a:lnTo>
                    <a:pt x="20822" y="6192"/>
                  </a:lnTo>
                  <a:lnTo>
                    <a:pt x="20685" y="6047"/>
                  </a:lnTo>
                  <a:lnTo>
                    <a:pt x="20703" y="5874"/>
                  </a:lnTo>
                  <a:lnTo>
                    <a:pt x="20722" y="5701"/>
                  </a:lnTo>
                  <a:lnTo>
                    <a:pt x="20731" y="5519"/>
                  </a:lnTo>
                  <a:lnTo>
                    <a:pt x="20731" y="5347"/>
                  </a:lnTo>
                  <a:lnTo>
                    <a:pt x="20722" y="5074"/>
                  </a:lnTo>
                  <a:lnTo>
                    <a:pt x="20703" y="4801"/>
                  </a:lnTo>
                  <a:lnTo>
                    <a:pt x="20667" y="4537"/>
                  </a:lnTo>
                  <a:lnTo>
                    <a:pt x="20622" y="4274"/>
                  </a:lnTo>
                  <a:lnTo>
                    <a:pt x="20558" y="4010"/>
                  </a:lnTo>
                  <a:lnTo>
                    <a:pt x="20485" y="3755"/>
                  </a:lnTo>
                  <a:lnTo>
                    <a:pt x="20403" y="3510"/>
                  </a:lnTo>
                  <a:lnTo>
                    <a:pt x="20312" y="3264"/>
                  </a:lnTo>
                  <a:lnTo>
                    <a:pt x="20203" y="3028"/>
                  </a:lnTo>
                  <a:lnTo>
                    <a:pt x="20085" y="2801"/>
                  </a:lnTo>
                  <a:lnTo>
                    <a:pt x="19958" y="2573"/>
                  </a:lnTo>
                  <a:lnTo>
                    <a:pt x="19812" y="2355"/>
                  </a:lnTo>
                  <a:lnTo>
                    <a:pt x="19667" y="2146"/>
                  </a:lnTo>
                  <a:lnTo>
                    <a:pt x="19503" y="1946"/>
                  </a:lnTo>
                  <a:lnTo>
                    <a:pt x="19340" y="1755"/>
                  </a:lnTo>
                  <a:lnTo>
                    <a:pt x="19158" y="1564"/>
                  </a:lnTo>
                  <a:lnTo>
                    <a:pt x="18976" y="1391"/>
                  </a:lnTo>
                  <a:lnTo>
                    <a:pt x="18785" y="1219"/>
                  </a:lnTo>
                  <a:lnTo>
                    <a:pt x="18576" y="1064"/>
                  </a:lnTo>
                  <a:lnTo>
                    <a:pt x="18367" y="910"/>
                  </a:lnTo>
                  <a:lnTo>
                    <a:pt x="18148" y="773"/>
                  </a:lnTo>
                  <a:lnTo>
                    <a:pt x="17930" y="646"/>
                  </a:lnTo>
                  <a:lnTo>
                    <a:pt x="17694" y="528"/>
                  </a:lnTo>
                  <a:lnTo>
                    <a:pt x="17457" y="419"/>
                  </a:lnTo>
                  <a:lnTo>
                    <a:pt x="17221" y="319"/>
                  </a:lnTo>
                  <a:lnTo>
                    <a:pt x="16966" y="237"/>
                  </a:lnTo>
                  <a:lnTo>
                    <a:pt x="16712" y="164"/>
                  </a:lnTo>
                  <a:lnTo>
                    <a:pt x="16457" y="109"/>
                  </a:lnTo>
                  <a:lnTo>
                    <a:pt x="16194" y="55"/>
                  </a:lnTo>
                  <a:lnTo>
                    <a:pt x="15921" y="28"/>
                  </a:lnTo>
                  <a:lnTo>
                    <a:pt x="15657" y="0"/>
                  </a:lnTo>
                  <a:lnTo>
                    <a:pt x="12284" y="0"/>
                  </a:lnTo>
                  <a:lnTo>
                    <a:pt x="12202" y="9"/>
                  </a:lnTo>
                  <a:lnTo>
                    <a:pt x="12120" y="28"/>
                  </a:lnTo>
                  <a:lnTo>
                    <a:pt x="12048" y="73"/>
                  </a:lnTo>
                  <a:lnTo>
                    <a:pt x="11984" y="119"/>
                  </a:lnTo>
                  <a:lnTo>
                    <a:pt x="11929" y="182"/>
                  </a:lnTo>
                  <a:lnTo>
                    <a:pt x="11893" y="255"/>
                  </a:lnTo>
                  <a:lnTo>
                    <a:pt x="11866" y="337"/>
                  </a:lnTo>
                  <a:lnTo>
                    <a:pt x="11857" y="428"/>
                  </a:lnTo>
                  <a:lnTo>
                    <a:pt x="11866" y="509"/>
                  </a:lnTo>
                  <a:lnTo>
                    <a:pt x="11893" y="591"/>
                  </a:lnTo>
                  <a:lnTo>
                    <a:pt x="11929" y="664"/>
                  </a:lnTo>
                  <a:lnTo>
                    <a:pt x="11984" y="728"/>
                  </a:lnTo>
                  <a:lnTo>
                    <a:pt x="12048" y="782"/>
                  </a:lnTo>
                  <a:lnTo>
                    <a:pt x="12120" y="819"/>
                  </a:lnTo>
                  <a:lnTo>
                    <a:pt x="12202" y="846"/>
                  </a:lnTo>
                  <a:lnTo>
                    <a:pt x="12284" y="855"/>
                  </a:lnTo>
                  <a:lnTo>
                    <a:pt x="15375" y="855"/>
                  </a:lnTo>
                  <a:lnTo>
                    <a:pt x="15612" y="864"/>
                  </a:lnTo>
                  <a:lnTo>
                    <a:pt x="15839" y="873"/>
                  </a:lnTo>
                  <a:lnTo>
                    <a:pt x="16066" y="910"/>
                  </a:lnTo>
                  <a:lnTo>
                    <a:pt x="16285" y="946"/>
                  </a:lnTo>
                  <a:lnTo>
                    <a:pt x="16503" y="1000"/>
                  </a:lnTo>
                  <a:lnTo>
                    <a:pt x="16712" y="1055"/>
                  </a:lnTo>
                  <a:lnTo>
                    <a:pt x="16921" y="1128"/>
                  </a:lnTo>
                  <a:lnTo>
                    <a:pt x="17130" y="1210"/>
                  </a:lnTo>
                  <a:lnTo>
                    <a:pt x="17321" y="1301"/>
                  </a:lnTo>
                  <a:lnTo>
                    <a:pt x="17521" y="1401"/>
                  </a:lnTo>
                  <a:lnTo>
                    <a:pt x="17703" y="1510"/>
                  </a:lnTo>
                  <a:lnTo>
                    <a:pt x="17894" y="1619"/>
                  </a:lnTo>
                  <a:lnTo>
                    <a:pt x="18067" y="1746"/>
                  </a:lnTo>
                  <a:lnTo>
                    <a:pt x="18239" y="1882"/>
                  </a:lnTo>
                  <a:lnTo>
                    <a:pt x="18403" y="2019"/>
                  </a:lnTo>
                  <a:lnTo>
                    <a:pt x="18558" y="2173"/>
                  </a:lnTo>
                  <a:lnTo>
                    <a:pt x="18703" y="2328"/>
                  </a:lnTo>
                  <a:lnTo>
                    <a:pt x="18849" y="2492"/>
                  </a:lnTo>
                  <a:lnTo>
                    <a:pt x="18976" y="2664"/>
                  </a:lnTo>
                  <a:lnTo>
                    <a:pt x="19103" y="2837"/>
                  </a:lnTo>
                  <a:lnTo>
                    <a:pt x="19221" y="3019"/>
                  </a:lnTo>
                  <a:lnTo>
                    <a:pt x="19330" y="3210"/>
                  </a:lnTo>
                  <a:lnTo>
                    <a:pt x="19430" y="3401"/>
                  </a:lnTo>
                  <a:lnTo>
                    <a:pt x="19521" y="3601"/>
                  </a:lnTo>
                  <a:lnTo>
                    <a:pt x="19603" y="3801"/>
                  </a:lnTo>
                  <a:lnTo>
                    <a:pt x="19667" y="4010"/>
                  </a:lnTo>
                  <a:lnTo>
                    <a:pt x="19731" y="4228"/>
                  </a:lnTo>
                  <a:lnTo>
                    <a:pt x="19785" y="4446"/>
                  </a:lnTo>
                  <a:lnTo>
                    <a:pt x="19821" y="4665"/>
                  </a:lnTo>
                  <a:lnTo>
                    <a:pt x="19849" y="4892"/>
                  </a:lnTo>
                  <a:lnTo>
                    <a:pt x="19867" y="5119"/>
                  </a:lnTo>
                  <a:lnTo>
                    <a:pt x="19876" y="5347"/>
                  </a:lnTo>
                  <a:lnTo>
                    <a:pt x="19867" y="5474"/>
                  </a:lnTo>
                  <a:lnTo>
                    <a:pt x="19658" y="5365"/>
                  </a:lnTo>
                  <a:lnTo>
                    <a:pt x="19449" y="5274"/>
                  </a:lnTo>
                  <a:lnTo>
                    <a:pt x="19221" y="5201"/>
                  </a:lnTo>
                  <a:lnTo>
                    <a:pt x="18994" y="5137"/>
                  </a:lnTo>
                  <a:lnTo>
                    <a:pt x="18758" y="5083"/>
                  </a:lnTo>
                  <a:lnTo>
                    <a:pt x="18521" y="5047"/>
                  </a:lnTo>
                  <a:lnTo>
                    <a:pt x="18276" y="5019"/>
                  </a:lnTo>
                  <a:lnTo>
                    <a:pt x="18030" y="5010"/>
                  </a:lnTo>
                  <a:lnTo>
                    <a:pt x="17830" y="5019"/>
                  </a:lnTo>
                  <a:lnTo>
                    <a:pt x="17630" y="5037"/>
                  </a:lnTo>
                  <a:lnTo>
                    <a:pt x="17439" y="5056"/>
                  </a:lnTo>
                  <a:lnTo>
                    <a:pt x="17248" y="5092"/>
                  </a:lnTo>
                  <a:lnTo>
                    <a:pt x="17057" y="5137"/>
                  </a:lnTo>
                  <a:lnTo>
                    <a:pt x="16866" y="5192"/>
                  </a:lnTo>
                  <a:lnTo>
                    <a:pt x="16685" y="5256"/>
                  </a:lnTo>
                  <a:lnTo>
                    <a:pt x="16512" y="5319"/>
                  </a:lnTo>
                  <a:lnTo>
                    <a:pt x="16339" y="5401"/>
                  </a:lnTo>
                  <a:lnTo>
                    <a:pt x="16166" y="5483"/>
                  </a:lnTo>
                  <a:lnTo>
                    <a:pt x="16003" y="5583"/>
                  </a:lnTo>
                  <a:lnTo>
                    <a:pt x="15848" y="5683"/>
                  </a:lnTo>
                  <a:lnTo>
                    <a:pt x="15694" y="5792"/>
                  </a:lnTo>
                  <a:lnTo>
                    <a:pt x="15539" y="5910"/>
                  </a:lnTo>
                  <a:lnTo>
                    <a:pt x="15403" y="6029"/>
                  </a:lnTo>
                  <a:lnTo>
                    <a:pt x="15266" y="6165"/>
                  </a:lnTo>
                  <a:lnTo>
                    <a:pt x="15139" y="6301"/>
                  </a:lnTo>
                  <a:lnTo>
                    <a:pt x="15012" y="6438"/>
                  </a:lnTo>
                  <a:lnTo>
                    <a:pt x="14893" y="6592"/>
                  </a:lnTo>
                  <a:lnTo>
                    <a:pt x="14784" y="6738"/>
                  </a:lnTo>
                  <a:lnTo>
                    <a:pt x="14684" y="6901"/>
                  </a:lnTo>
                  <a:lnTo>
                    <a:pt x="14593" y="7065"/>
                  </a:lnTo>
                  <a:lnTo>
                    <a:pt x="14502" y="7238"/>
                  </a:lnTo>
                  <a:lnTo>
                    <a:pt x="14421" y="7411"/>
                  </a:lnTo>
                  <a:lnTo>
                    <a:pt x="14357" y="7583"/>
                  </a:lnTo>
                  <a:lnTo>
                    <a:pt x="14293" y="7765"/>
                  </a:lnTo>
                  <a:lnTo>
                    <a:pt x="14239" y="7956"/>
                  </a:lnTo>
                  <a:lnTo>
                    <a:pt x="14193" y="8138"/>
                  </a:lnTo>
                  <a:lnTo>
                    <a:pt x="14166" y="8338"/>
                  </a:lnTo>
                  <a:lnTo>
                    <a:pt x="14139" y="8529"/>
                  </a:lnTo>
                  <a:lnTo>
                    <a:pt x="14121" y="8729"/>
                  </a:lnTo>
                  <a:lnTo>
                    <a:pt x="14121" y="8929"/>
                  </a:lnTo>
                  <a:lnTo>
                    <a:pt x="14121" y="9165"/>
                  </a:lnTo>
                  <a:lnTo>
                    <a:pt x="14148" y="9393"/>
                  </a:lnTo>
                  <a:lnTo>
                    <a:pt x="14175" y="9620"/>
                  </a:lnTo>
                  <a:lnTo>
                    <a:pt x="14221" y="9838"/>
                  </a:lnTo>
                  <a:lnTo>
                    <a:pt x="9693" y="9838"/>
                  </a:lnTo>
                  <a:lnTo>
                    <a:pt x="9629" y="9847"/>
                  </a:lnTo>
                  <a:lnTo>
                    <a:pt x="9574" y="9856"/>
                  </a:lnTo>
                  <a:lnTo>
                    <a:pt x="9520" y="9875"/>
                  </a:lnTo>
                  <a:lnTo>
                    <a:pt x="9474" y="9902"/>
                  </a:lnTo>
                  <a:lnTo>
                    <a:pt x="5401" y="12329"/>
                  </a:lnTo>
                  <a:lnTo>
                    <a:pt x="5347" y="10238"/>
                  </a:lnTo>
                  <a:lnTo>
                    <a:pt x="5337" y="10156"/>
                  </a:lnTo>
                  <a:lnTo>
                    <a:pt x="5310" y="10084"/>
                  </a:lnTo>
                  <a:lnTo>
                    <a:pt x="5274" y="10020"/>
                  </a:lnTo>
                  <a:lnTo>
                    <a:pt x="5228" y="9956"/>
                  </a:lnTo>
                  <a:lnTo>
                    <a:pt x="5174" y="9902"/>
                  </a:lnTo>
                  <a:lnTo>
                    <a:pt x="5101" y="9865"/>
                  </a:lnTo>
                  <a:lnTo>
                    <a:pt x="5028" y="9838"/>
                  </a:lnTo>
                  <a:lnTo>
                    <a:pt x="4956" y="9820"/>
                  </a:lnTo>
                  <a:lnTo>
                    <a:pt x="4737" y="9802"/>
                  </a:lnTo>
                  <a:lnTo>
                    <a:pt x="4528" y="9765"/>
                  </a:lnTo>
                  <a:lnTo>
                    <a:pt x="4319" y="9720"/>
                  </a:lnTo>
                  <a:lnTo>
                    <a:pt x="4119" y="9665"/>
                  </a:lnTo>
                  <a:lnTo>
                    <a:pt x="3919" y="9602"/>
                  </a:lnTo>
                  <a:lnTo>
                    <a:pt x="3719" y="9529"/>
                  </a:lnTo>
                  <a:lnTo>
                    <a:pt x="3528" y="9456"/>
                  </a:lnTo>
                  <a:lnTo>
                    <a:pt x="3346" y="9365"/>
                  </a:lnTo>
                  <a:lnTo>
                    <a:pt x="3164" y="9265"/>
                  </a:lnTo>
                  <a:lnTo>
                    <a:pt x="2983" y="9156"/>
                  </a:lnTo>
                  <a:lnTo>
                    <a:pt x="2810" y="9047"/>
                  </a:lnTo>
                  <a:lnTo>
                    <a:pt x="2646" y="8929"/>
                  </a:lnTo>
                  <a:lnTo>
                    <a:pt x="2482" y="8802"/>
                  </a:lnTo>
                  <a:lnTo>
                    <a:pt x="2328" y="8665"/>
                  </a:lnTo>
                  <a:lnTo>
                    <a:pt x="2182" y="8520"/>
                  </a:lnTo>
                  <a:lnTo>
                    <a:pt x="2037" y="8374"/>
                  </a:lnTo>
                  <a:lnTo>
                    <a:pt x="1910" y="8220"/>
                  </a:lnTo>
                  <a:lnTo>
                    <a:pt x="1782" y="8065"/>
                  </a:lnTo>
                  <a:lnTo>
                    <a:pt x="1655" y="7892"/>
                  </a:lnTo>
                  <a:lnTo>
                    <a:pt x="1546" y="7729"/>
                  </a:lnTo>
                  <a:lnTo>
                    <a:pt x="1437" y="7547"/>
                  </a:lnTo>
                  <a:lnTo>
                    <a:pt x="1346" y="7365"/>
                  </a:lnTo>
                  <a:lnTo>
                    <a:pt x="1255" y="7183"/>
                  </a:lnTo>
                  <a:lnTo>
                    <a:pt x="1173" y="6992"/>
                  </a:lnTo>
                  <a:lnTo>
                    <a:pt x="1100" y="6801"/>
                  </a:lnTo>
                  <a:lnTo>
                    <a:pt x="1037" y="6601"/>
                  </a:lnTo>
                  <a:lnTo>
                    <a:pt x="982" y="6401"/>
                  </a:lnTo>
                  <a:lnTo>
                    <a:pt x="937" y="6192"/>
                  </a:lnTo>
                  <a:lnTo>
                    <a:pt x="900" y="5983"/>
                  </a:lnTo>
                  <a:lnTo>
                    <a:pt x="873" y="5774"/>
                  </a:lnTo>
                  <a:lnTo>
                    <a:pt x="855" y="5565"/>
                  </a:lnTo>
                  <a:lnTo>
                    <a:pt x="855" y="5347"/>
                  </a:lnTo>
                  <a:lnTo>
                    <a:pt x="855" y="5119"/>
                  </a:lnTo>
                  <a:lnTo>
                    <a:pt x="873" y="4892"/>
                  </a:lnTo>
                  <a:lnTo>
                    <a:pt x="909" y="4665"/>
                  </a:lnTo>
                  <a:lnTo>
                    <a:pt x="946" y="4446"/>
                  </a:lnTo>
                  <a:lnTo>
                    <a:pt x="991" y="4228"/>
                  </a:lnTo>
                  <a:lnTo>
                    <a:pt x="1055" y="4010"/>
                  </a:lnTo>
                  <a:lnTo>
                    <a:pt x="1128" y="3801"/>
                  </a:lnTo>
                  <a:lnTo>
                    <a:pt x="1210" y="3601"/>
                  </a:lnTo>
                  <a:lnTo>
                    <a:pt x="1300" y="3401"/>
                  </a:lnTo>
                  <a:lnTo>
                    <a:pt x="1400" y="3210"/>
                  </a:lnTo>
                  <a:lnTo>
                    <a:pt x="1500" y="3019"/>
                  </a:lnTo>
                  <a:lnTo>
                    <a:pt x="1619" y="2837"/>
                  </a:lnTo>
                  <a:lnTo>
                    <a:pt x="1746" y="2664"/>
                  </a:lnTo>
                  <a:lnTo>
                    <a:pt x="1882" y="2492"/>
                  </a:lnTo>
                  <a:lnTo>
                    <a:pt x="2019" y="2328"/>
                  </a:lnTo>
                  <a:lnTo>
                    <a:pt x="2173" y="2173"/>
                  </a:lnTo>
                  <a:lnTo>
                    <a:pt x="2328" y="2019"/>
                  </a:lnTo>
                  <a:lnTo>
                    <a:pt x="2492" y="1882"/>
                  </a:lnTo>
                  <a:lnTo>
                    <a:pt x="2664" y="1746"/>
                  </a:lnTo>
                  <a:lnTo>
                    <a:pt x="2837" y="1619"/>
                  </a:lnTo>
                  <a:lnTo>
                    <a:pt x="3019" y="1510"/>
                  </a:lnTo>
                  <a:lnTo>
                    <a:pt x="3210" y="1401"/>
                  </a:lnTo>
                  <a:lnTo>
                    <a:pt x="3401" y="1301"/>
                  </a:lnTo>
                  <a:lnTo>
                    <a:pt x="3601" y="1210"/>
                  </a:lnTo>
                  <a:lnTo>
                    <a:pt x="3801" y="1128"/>
                  </a:lnTo>
                  <a:lnTo>
                    <a:pt x="4010" y="1055"/>
                  </a:lnTo>
                  <a:lnTo>
                    <a:pt x="4228" y="1000"/>
                  </a:lnTo>
                  <a:lnTo>
                    <a:pt x="4437" y="946"/>
                  </a:lnTo>
                  <a:lnTo>
                    <a:pt x="4665" y="910"/>
                  </a:lnTo>
                  <a:lnTo>
                    <a:pt x="4883" y="873"/>
                  </a:lnTo>
                  <a:lnTo>
                    <a:pt x="5119" y="864"/>
                  </a:lnTo>
                  <a:lnTo>
                    <a:pt x="5347" y="855"/>
                  </a:lnTo>
                  <a:lnTo>
                    <a:pt x="8438" y="855"/>
                  </a:lnTo>
                  <a:lnTo>
                    <a:pt x="8529" y="846"/>
                  </a:lnTo>
                  <a:lnTo>
                    <a:pt x="8602" y="819"/>
                  </a:lnTo>
                  <a:lnTo>
                    <a:pt x="8674" y="782"/>
                  </a:lnTo>
                  <a:lnTo>
                    <a:pt x="8738" y="728"/>
                  </a:lnTo>
                  <a:lnTo>
                    <a:pt x="8792" y="664"/>
                  </a:lnTo>
                  <a:lnTo>
                    <a:pt x="8829" y="591"/>
                  </a:lnTo>
                  <a:lnTo>
                    <a:pt x="8856" y="509"/>
                  </a:lnTo>
                  <a:lnTo>
                    <a:pt x="8865" y="428"/>
                  </a:lnTo>
                  <a:lnTo>
                    <a:pt x="8856" y="337"/>
                  </a:lnTo>
                  <a:lnTo>
                    <a:pt x="8829" y="255"/>
                  </a:lnTo>
                  <a:lnTo>
                    <a:pt x="8792" y="182"/>
                  </a:lnTo>
                  <a:lnTo>
                    <a:pt x="8738" y="119"/>
                  </a:lnTo>
                  <a:lnTo>
                    <a:pt x="8674" y="73"/>
                  </a:lnTo>
                  <a:lnTo>
                    <a:pt x="8602" y="28"/>
                  </a:lnTo>
                  <a:lnTo>
                    <a:pt x="8529" y="9"/>
                  </a:lnTo>
                  <a:lnTo>
                    <a:pt x="84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38"/>
            <p:cNvSpPr/>
            <p:nvPr/>
          </p:nvSpPr>
          <p:spPr>
            <a:xfrm>
              <a:off x="7051725" y="684325"/>
              <a:ext cx="77750" cy="77750"/>
            </a:xfrm>
            <a:custGeom>
              <a:rect b="b" l="l" r="r" t="t"/>
              <a:pathLst>
                <a:path extrusionOk="0" h="3110" w="3110">
                  <a:moveTo>
                    <a:pt x="437" y="0"/>
                  </a:moveTo>
                  <a:lnTo>
                    <a:pt x="355" y="9"/>
                  </a:lnTo>
                  <a:lnTo>
                    <a:pt x="273" y="37"/>
                  </a:lnTo>
                  <a:lnTo>
                    <a:pt x="200" y="73"/>
                  </a:lnTo>
                  <a:lnTo>
                    <a:pt x="128" y="127"/>
                  </a:lnTo>
                  <a:lnTo>
                    <a:pt x="73" y="200"/>
                  </a:lnTo>
                  <a:lnTo>
                    <a:pt x="37" y="273"/>
                  </a:lnTo>
                  <a:lnTo>
                    <a:pt x="10" y="346"/>
                  </a:lnTo>
                  <a:lnTo>
                    <a:pt x="0" y="428"/>
                  </a:lnTo>
                  <a:lnTo>
                    <a:pt x="10" y="509"/>
                  </a:lnTo>
                  <a:lnTo>
                    <a:pt x="37" y="591"/>
                  </a:lnTo>
                  <a:lnTo>
                    <a:pt x="73" y="664"/>
                  </a:lnTo>
                  <a:lnTo>
                    <a:pt x="128" y="737"/>
                  </a:lnTo>
                  <a:lnTo>
                    <a:pt x="955" y="1555"/>
                  </a:lnTo>
                  <a:lnTo>
                    <a:pt x="128" y="2382"/>
                  </a:lnTo>
                  <a:lnTo>
                    <a:pt x="73" y="2446"/>
                  </a:lnTo>
                  <a:lnTo>
                    <a:pt x="37" y="2519"/>
                  </a:lnTo>
                  <a:lnTo>
                    <a:pt x="10" y="2601"/>
                  </a:lnTo>
                  <a:lnTo>
                    <a:pt x="0" y="2682"/>
                  </a:lnTo>
                  <a:lnTo>
                    <a:pt x="10" y="2764"/>
                  </a:lnTo>
                  <a:lnTo>
                    <a:pt x="37" y="2846"/>
                  </a:lnTo>
                  <a:lnTo>
                    <a:pt x="73" y="2919"/>
                  </a:lnTo>
                  <a:lnTo>
                    <a:pt x="128" y="2982"/>
                  </a:lnTo>
                  <a:lnTo>
                    <a:pt x="200" y="3037"/>
                  </a:lnTo>
                  <a:lnTo>
                    <a:pt x="273" y="3082"/>
                  </a:lnTo>
                  <a:lnTo>
                    <a:pt x="355" y="3101"/>
                  </a:lnTo>
                  <a:lnTo>
                    <a:pt x="437" y="3110"/>
                  </a:lnTo>
                  <a:lnTo>
                    <a:pt x="519" y="3101"/>
                  </a:lnTo>
                  <a:lnTo>
                    <a:pt x="591" y="3082"/>
                  </a:lnTo>
                  <a:lnTo>
                    <a:pt x="673" y="3037"/>
                  </a:lnTo>
                  <a:lnTo>
                    <a:pt x="737" y="2982"/>
                  </a:lnTo>
                  <a:lnTo>
                    <a:pt x="1555" y="2164"/>
                  </a:lnTo>
                  <a:lnTo>
                    <a:pt x="2383" y="2982"/>
                  </a:lnTo>
                  <a:lnTo>
                    <a:pt x="2446" y="3037"/>
                  </a:lnTo>
                  <a:lnTo>
                    <a:pt x="2519" y="3082"/>
                  </a:lnTo>
                  <a:lnTo>
                    <a:pt x="2601" y="3101"/>
                  </a:lnTo>
                  <a:lnTo>
                    <a:pt x="2683" y="3110"/>
                  </a:lnTo>
                  <a:lnTo>
                    <a:pt x="2765" y="3101"/>
                  </a:lnTo>
                  <a:lnTo>
                    <a:pt x="2846" y="3082"/>
                  </a:lnTo>
                  <a:lnTo>
                    <a:pt x="2919" y="3037"/>
                  </a:lnTo>
                  <a:lnTo>
                    <a:pt x="2983" y="2982"/>
                  </a:lnTo>
                  <a:lnTo>
                    <a:pt x="3037" y="2919"/>
                  </a:lnTo>
                  <a:lnTo>
                    <a:pt x="3083" y="2846"/>
                  </a:lnTo>
                  <a:lnTo>
                    <a:pt x="3101" y="2764"/>
                  </a:lnTo>
                  <a:lnTo>
                    <a:pt x="3110" y="2682"/>
                  </a:lnTo>
                  <a:lnTo>
                    <a:pt x="3101" y="2601"/>
                  </a:lnTo>
                  <a:lnTo>
                    <a:pt x="3083" y="2519"/>
                  </a:lnTo>
                  <a:lnTo>
                    <a:pt x="3037" y="2446"/>
                  </a:lnTo>
                  <a:lnTo>
                    <a:pt x="2983" y="2382"/>
                  </a:lnTo>
                  <a:lnTo>
                    <a:pt x="2164" y="1555"/>
                  </a:lnTo>
                  <a:lnTo>
                    <a:pt x="2983" y="737"/>
                  </a:lnTo>
                  <a:lnTo>
                    <a:pt x="3037" y="664"/>
                  </a:lnTo>
                  <a:lnTo>
                    <a:pt x="3083" y="591"/>
                  </a:lnTo>
                  <a:lnTo>
                    <a:pt x="3101" y="509"/>
                  </a:lnTo>
                  <a:lnTo>
                    <a:pt x="3110" y="428"/>
                  </a:lnTo>
                  <a:lnTo>
                    <a:pt x="3101" y="346"/>
                  </a:lnTo>
                  <a:lnTo>
                    <a:pt x="3083" y="273"/>
                  </a:lnTo>
                  <a:lnTo>
                    <a:pt x="3037" y="200"/>
                  </a:lnTo>
                  <a:lnTo>
                    <a:pt x="2983" y="127"/>
                  </a:lnTo>
                  <a:lnTo>
                    <a:pt x="2919" y="73"/>
                  </a:lnTo>
                  <a:lnTo>
                    <a:pt x="2846" y="37"/>
                  </a:lnTo>
                  <a:lnTo>
                    <a:pt x="2765" y="9"/>
                  </a:lnTo>
                  <a:lnTo>
                    <a:pt x="2683" y="0"/>
                  </a:lnTo>
                  <a:lnTo>
                    <a:pt x="2601" y="9"/>
                  </a:lnTo>
                  <a:lnTo>
                    <a:pt x="2519" y="37"/>
                  </a:lnTo>
                  <a:lnTo>
                    <a:pt x="2446" y="73"/>
                  </a:lnTo>
                  <a:lnTo>
                    <a:pt x="2383" y="127"/>
                  </a:lnTo>
                  <a:lnTo>
                    <a:pt x="1555" y="946"/>
                  </a:lnTo>
                  <a:lnTo>
                    <a:pt x="737" y="127"/>
                  </a:lnTo>
                  <a:lnTo>
                    <a:pt x="673" y="73"/>
                  </a:lnTo>
                  <a:lnTo>
                    <a:pt x="591" y="37"/>
                  </a:lnTo>
                  <a:lnTo>
                    <a:pt x="519" y="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38"/>
            <p:cNvSpPr/>
            <p:nvPr/>
          </p:nvSpPr>
          <p:spPr>
            <a:xfrm>
              <a:off x="6888300" y="499975"/>
              <a:ext cx="21375" cy="21375"/>
            </a:xfrm>
            <a:custGeom>
              <a:rect b="b" l="l" r="r" t="t"/>
              <a:pathLst>
                <a:path extrusionOk="0" h="855" w="855">
                  <a:moveTo>
                    <a:pt x="427" y="0"/>
                  </a:moveTo>
                  <a:lnTo>
                    <a:pt x="337" y="9"/>
                  </a:lnTo>
                  <a:lnTo>
                    <a:pt x="255" y="28"/>
                  </a:lnTo>
                  <a:lnTo>
                    <a:pt x="182" y="73"/>
                  </a:lnTo>
                  <a:lnTo>
                    <a:pt x="118" y="119"/>
                  </a:lnTo>
                  <a:lnTo>
                    <a:pt x="73" y="182"/>
                  </a:lnTo>
                  <a:lnTo>
                    <a:pt x="27" y="255"/>
                  </a:lnTo>
                  <a:lnTo>
                    <a:pt x="9" y="337"/>
                  </a:lnTo>
                  <a:lnTo>
                    <a:pt x="0" y="428"/>
                  </a:lnTo>
                  <a:lnTo>
                    <a:pt x="9" y="509"/>
                  </a:lnTo>
                  <a:lnTo>
                    <a:pt x="27" y="591"/>
                  </a:lnTo>
                  <a:lnTo>
                    <a:pt x="73" y="664"/>
                  </a:lnTo>
                  <a:lnTo>
                    <a:pt x="118" y="728"/>
                  </a:lnTo>
                  <a:lnTo>
                    <a:pt x="182" y="782"/>
                  </a:lnTo>
                  <a:lnTo>
                    <a:pt x="255" y="819"/>
                  </a:lnTo>
                  <a:lnTo>
                    <a:pt x="337" y="846"/>
                  </a:lnTo>
                  <a:lnTo>
                    <a:pt x="427" y="855"/>
                  </a:lnTo>
                  <a:lnTo>
                    <a:pt x="509" y="846"/>
                  </a:lnTo>
                  <a:lnTo>
                    <a:pt x="591" y="819"/>
                  </a:lnTo>
                  <a:lnTo>
                    <a:pt x="664" y="782"/>
                  </a:lnTo>
                  <a:lnTo>
                    <a:pt x="728" y="728"/>
                  </a:lnTo>
                  <a:lnTo>
                    <a:pt x="782" y="664"/>
                  </a:lnTo>
                  <a:lnTo>
                    <a:pt x="818" y="591"/>
                  </a:lnTo>
                  <a:lnTo>
                    <a:pt x="846" y="509"/>
                  </a:lnTo>
                  <a:lnTo>
                    <a:pt x="855" y="428"/>
                  </a:lnTo>
                  <a:lnTo>
                    <a:pt x="846" y="337"/>
                  </a:lnTo>
                  <a:lnTo>
                    <a:pt x="818" y="255"/>
                  </a:lnTo>
                  <a:lnTo>
                    <a:pt x="782" y="182"/>
                  </a:lnTo>
                  <a:lnTo>
                    <a:pt x="728" y="119"/>
                  </a:lnTo>
                  <a:lnTo>
                    <a:pt x="664" y="73"/>
                  </a:lnTo>
                  <a:lnTo>
                    <a:pt x="591" y="28"/>
                  </a:lnTo>
                  <a:lnTo>
                    <a:pt x="509" y="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38"/>
            <p:cNvSpPr/>
            <p:nvPr/>
          </p:nvSpPr>
          <p:spPr>
            <a:xfrm>
              <a:off x="6900800" y="684775"/>
              <a:ext cx="48425" cy="21400"/>
            </a:xfrm>
            <a:custGeom>
              <a:rect b="b" l="l" r="r" t="t"/>
              <a:pathLst>
                <a:path extrusionOk="0" h="856" w="1937">
                  <a:moveTo>
                    <a:pt x="428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7" y="591"/>
                  </a:lnTo>
                  <a:lnTo>
                    <a:pt x="73" y="664"/>
                  </a:lnTo>
                  <a:lnTo>
                    <a:pt x="127" y="728"/>
                  </a:lnTo>
                  <a:lnTo>
                    <a:pt x="191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1510" y="855"/>
                  </a:lnTo>
                  <a:lnTo>
                    <a:pt x="1591" y="846"/>
                  </a:lnTo>
                  <a:lnTo>
                    <a:pt x="1673" y="828"/>
                  </a:lnTo>
                  <a:lnTo>
                    <a:pt x="1746" y="782"/>
                  </a:lnTo>
                  <a:lnTo>
                    <a:pt x="1810" y="728"/>
                  </a:lnTo>
                  <a:lnTo>
                    <a:pt x="1864" y="664"/>
                  </a:lnTo>
                  <a:lnTo>
                    <a:pt x="1900" y="591"/>
                  </a:lnTo>
                  <a:lnTo>
                    <a:pt x="1928" y="519"/>
                  </a:lnTo>
                  <a:lnTo>
                    <a:pt x="1937" y="428"/>
                  </a:lnTo>
                  <a:lnTo>
                    <a:pt x="1928" y="346"/>
                  </a:lnTo>
                  <a:lnTo>
                    <a:pt x="1900" y="264"/>
                  </a:lnTo>
                  <a:lnTo>
                    <a:pt x="1864" y="191"/>
                  </a:lnTo>
                  <a:lnTo>
                    <a:pt x="1810" y="128"/>
                  </a:lnTo>
                  <a:lnTo>
                    <a:pt x="1746" y="73"/>
                  </a:lnTo>
                  <a:lnTo>
                    <a:pt x="1673" y="37"/>
                  </a:lnTo>
                  <a:lnTo>
                    <a:pt x="1591" y="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38"/>
            <p:cNvSpPr/>
            <p:nvPr/>
          </p:nvSpPr>
          <p:spPr>
            <a:xfrm>
              <a:off x="6774400" y="684775"/>
              <a:ext cx="104150" cy="21400"/>
            </a:xfrm>
            <a:custGeom>
              <a:rect b="b" l="l" r="r" t="t"/>
              <a:pathLst>
                <a:path extrusionOk="0" h="856" w="4166">
                  <a:moveTo>
                    <a:pt x="428" y="0"/>
                  </a:moveTo>
                  <a:lnTo>
                    <a:pt x="346" y="9"/>
                  </a:lnTo>
                  <a:lnTo>
                    <a:pt x="265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4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37" y="591"/>
                  </a:lnTo>
                  <a:lnTo>
                    <a:pt x="74" y="664"/>
                  </a:lnTo>
                  <a:lnTo>
                    <a:pt x="128" y="728"/>
                  </a:lnTo>
                  <a:lnTo>
                    <a:pt x="192" y="782"/>
                  </a:lnTo>
                  <a:lnTo>
                    <a:pt x="265" y="82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3738" y="855"/>
                  </a:lnTo>
                  <a:lnTo>
                    <a:pt x="3820" y="846"/>
                  </a:lnTo>
                  <a:lnTo>
                    <a:pt x="3901" y="828"/>
                  </a:lnTo>
                  <a:lnTo>
                    <a:pt x="3974" y="782"/>
                  </a:lnTo>
                  <a:lnTo>
                    <a:pt x="4038" y="728"/>
                  </a:lnTo>
                  <a:lnTo>
                    <a:pt x="4092" y="664"/>
                  </a:lnTo>
                  <a:lnTo>
                    <a:pt x="4129" y="591"/>
                  </a:lnTo>
                  <a:lnTo>
                    <a:pt x="4156" y="519"/>
                  </a:lnTo>
                  <a:lnTo>
                    <a:pt x="4165" y="428"/>
                  </a:lnTo>
                  <a:lnTo>
                    <a:pt x="4156" y="346"/>
                  </a:lnTo>
                  <a:lnTo>
                    <a:pt x="4129" y="264"/>
                  </a:lnTo>
                  <a:lnTo>
                    <a:pt x="4092" y="191"/>
                  </a:lnTo>
                  <a:lnTo>
                    <a:pt x="4038" y="128"/>
                  </a:lnTo>
                  <a:lnTo>
                    <a:pt x="3974" y="73"/>
                  </a:lnTo>
                  <a:lnTo>
                    <a:pt x="3901" y="37"/>
                  </a:lnTo>
                  <a:lnTo>
                    <a:pt x="3820" y="9"/>
                  </a:lnTo>
                  <a:lnTo>
                    <a:pt x="3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38"/>
            <p:cNvSpPr/>
            <p:nvPr/>
          </p:nvSpPr>
          <p:spPr>
            <a:xfrm>
              <a:off x="6774400" y="625225"/>
              <a:ext cx="192325" cy="21600"/>
            </a:xfrm>
            <a:custGeom>
              <a:rect b="b" l="l" r="r" t="t"/>
              <a:pathLst>
                <a:path extrusionOk="0" h="864" w="7693">
                  <a:moveTo>
                    <a:pt x="428" y="0"/>
                  </a:moveTo>
                  <a:lnTo>
                    <a:pt x="346" y="9"/>
                  </a:lnTo>
                  <a:lnTo>
                    <a:pt x="265" y="37"/>
                  </a:lnTo>
                  <a:lnTo>
                    <a:pt x="192" y="73"/>
                  </a:lnTo>
                  <a:lnTo>
                    <a:pt x="128" y="127"/>
                  </a:lnTo>
                  <a:lnTo>
                    <a:pt x="74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8"/>
                  </a:lnTo>
                  <a:lnTo>
                    <a:pt x="37" y="600"/>
                  </a:lnTo>
                  <a:lnTo>
                    <a:pt x="74" y="673"/>
                  </a:lnTo>
                  <a:lnTo>
                    <a:pt x="128" y="737"/>
                  </a:lnTo>
                  <a:lnTo>
                    <a:pt x="192" y="782"/>
                  </a:lnTo>
                  <a:lnTo>
                    <a:pt x="265" y="828"/>
                  </a:lnTo>
                  <a:lnTo>
                    <a:pt x="346" y="855"/>
                  </a:lnTo>
                  <a:lnTo>
                    <a:pt x="428" y="864"/>
                  </a:lnTo>
                  <a:lnTo>
                    <a:pt x="7266" y="864"/>
                  </a:lnTo>
                  <a:lnTo>
                    <a:pt x="7347" y="855"/>
                  </a:lnTo>
                  <a:lnTo>
                    <a:pt x="7429" y="828"/>
                  </a:lnTo>
                  <a:lnTo>
                    <a:pt x="7502" y="782"/>
                  </a:lnTo>
                  <a:lnTo>
                    <a:pt x="7566" y="737"/>
                  </a:lnTo>
                  <a:lnTo>
                    <a:pt x="7620" y="673"/>
                  </a:lnTo>
                  <a:lnTo>
                    <a:pt x="7657" y="600"/>
                  </a:lnTo>
                  <a:lnTo>
                    <a:pt x="7684" y="518"/>
                  </a:lnTo>
                  <a:lnTo>
                    <a:pt x="7693" y="428"/>
                  </a:lnTo>
                  <a:lnTo>
                    <a:pt x="7684" y="346"/>
                  </a:lnTo>
                  <a:lnTo>
                    <a:pt x="7657" y="264"/>
                  </a:lnTo>
                  <a:lnTo>
                    <a:pt x="7620" y="191"/>
                  </a:lnTo>
                  <a:lnTo>
                    <a:pt x="7566" y="127"/>
                  </a:lnTo>
                  <a:lnTo>
                    <a:pt x="7502" y="73"/>
                  </a:lnTo>
                  <a:lnTo>
                    <a:pt x="7429" y="37"/>
                  </a:lnTo>
                  <a:lnTo>
                    <a:pt x="7347" y="9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8"/>
            <p:cNvSpPr/>
            <p:nvPr/>
          </p:nvSpPr>
          <p:spPr>
            <a:xfrm>
              <a:off x="6774400" y="565900"/>
              <a:ext cx="68225" cy="21375"/>
            </a:xfrm>
            <a:custGeom>
              <a:rect b="b" l="l" r="r" t="t"/>
              <a:pathLst>
                <a:path extrusionOk="0" h="855" w="2729">
                  <a:moveTo>
                    <a:pt x="346" y="0"/>
                  </a:moveTo>
                  <a:lnTo>
                    <a:pt x="265" y="27"/>
                  </a:lnTo>
                  <a:lnTo>
                    <a:pt x="192" y="73"/>
                  </a:lnTo>
                  <a:lnTo>
                    <a:pt x="128" y="118"/>
                  </a:lnTo>
                  <a:lnTo>
                    <a:pt x="74" y="182"/>
                  </a:lnTo>
                  <a:lnTo>
                    <a:pt x="37" y="255"/>
                  </a:lnTo>
                  <a:lnTo>
                    <a:pt x="10" y="336"/>
                  </a:lnTo>
                  <a:lnTo>
                    <a:pt x="1" y="427"/>
                  </a:lnTo>
                  <a:lnTo>
                    <a:pt x="10" y="509"/>
                  </a:lnTo>
                  <a:lnTo>
                    <a:pt x="37" y="591"/>
                  </a:lnTo>
                  <a:lnTo>
                    <a:pt x="74" y="664"/>
                  </a:lnTo>
                  <a:lnTo>
                    <a:pt x="128" y="727"/>
                  </a:lnTo>
                  <a:lnTo>
                    <a:pt x="192" y="782"/>
                  </a:lnTo>
                  <a:lnTo>
                    <a:pt x="265" y="81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2292" y="855"/>
                  </a:lnTo>
                  <a:lnTo>
                    <a:pt x="2383" y="846"/>
                  </a:lnTo>
                  <a:lnTo>
                    <a:pt x="2465" y="818"/>
                  </a:lnTo>
                  <a:lnTo>
                    <a:pt x="2538" y="782"/>
                  </a:lnTo>
                  <a:lnTo>
                    <a:pt x="2601" y="727"/>
                  </a:lnTo>
                  <a:lnTo>
                    <a:pt x="2656" y="664"/>
                  </a:lnTo>
                  <a:lnTo>
                    <a:pt x="2692" y="591"/>
                  </a:lnTo>
                  <a:lnTo>
                    <a:pt x="2719" y="509"/>
                  </a:lnTo>
                  <a:lnTo>
                    <a:pt x="2729" y="427"/>
                  </a:lnTo>
                  <a:lnTo>
                    <a:pt x="2719" y="336"/>
                  </a:lnTo>
                  <a:lnTo>
                    <a:pt x="2692" y="255"/>
                  </a:lnTo>
                  <a:lnTo>
                    <a:pt x="2656" y="182"/>
                  </a:lnTo>
                  <a:lnTo>
                    <a:pt x="2601" y="118"/>
                  </a:lnTo>
                  <a:lnTo>
                    <a:pt x="2538" y="73"/>
                  </a:lnTo>
                  <a:lnTo>
                    <a:pt x="2465" y="27"/>
                  </a:lnTo>
                  <a:lnTo>
                    <a:pt x="23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8"/>
            <p:cNvSpPr/>
            <p:nvPr/>
          </p:nvSpPr>
          <p:spPr>
            <a:xfrm>
              <a:off x="6869875" y="565900"/>
              <a:ext cx="132100" cy="21375"/>
            </a:xfrm>
            <a:custGeom>
              <a:rect b="b" l="l" r="r" t="t"/>
              <a:pathLst>
                <a:path extrusionOk="0" h="855" w="5284">
                  <a:moveTo>
                    <a:pt x="346" y="0"/>
                  </a:moveTo>
                  <a:lnTo>
                    <a:pt x="264" y="27"/>
                  </a:lnTo>
                  <a:lnTo>
                    <a:pt x="192" y="73"/>
                  </a:lnTo>
                  <a:lnTo>
                    <a:pt x="128" y="118"/>
                  </a:lnTo>
                  <a:lnTo>
                    <a:pt x="73" y="182"/>
                  </a:lnTo>
                  <a:lnTo>
                    <a:pt x="37" y="255"/>
                  </a:lnTo>
                  <a:lnTo>
                    <a:pt x="10" y="336"/>
                  </a:lnTo>
                  <a:lnTo>
                    <a:pt x="1" y="427"/>
                  </a:lnTo>
                  <a:lnTo>
                    <a:pt x="10" y="509"/>
                  </a:lnTo>
                  <a:lnTo>
                    <a:pt x="37" y="591"/>
                  </a:lnTo>
                  <a:lnTo>
                    <a:pt x="73" y="664"/>
                  </a:lnTo>
                  <a:lnTo>
                    <a:pt x="128" y="727"/>
                  </a:lnTo>
                  <a:lnTo>
                    <a:pt x="192" y="782"/>
                  </a:lnTo>
                  <a:lnTo>
                    <a:pt x="264" y="81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4856" y="855"/>
                  </a:lnTo>
                  <a:lnTo>
                    <a:pt x="4947" y="846"/>
                  </a:lnTo>
                  <a:lnTo>
                    <a:pt x="5029" y="818"/>
                  </a:lnTo>
                  <a:lnTo>
                    <a:pt x="5101" y="782"/>
                  </a:lnTo>
                  <a:lnTo>
                    <a:pt x="5165" y="727"/>
                  </a:lnTo>
                  <a:lnTo>
                    <a:pt x="5211" y="664"/>
                  </a:lnTo>
                  <a:lnTo>
                    <a:pt x="5256" y="591"/>
                  </a:lnTo>
                  <a:lnTo>
                    <a:pt x="5283" y="509"/>
                  </a:lnTo>
                  <a:lnTo>
                    <a:pt x="5283" y="427"/>
                  </a:lnTo>
                  <a:lnTo>
                    <a:pt x="5283" y="336"/>
                  </a:lnTo>
                  <a:lnTo>
                    <a:pt x="5256" y="255"/>
                  </a:lnTo>
                  <a:lnTo>
                    <a:pt x="5211" y="182"/>
                  </a:lnTo>
                  <a:lnTo>
                    <a:pt x="5165" y="118"/>
                  </a:lnTo>
                  <a:lnTo>
                    <a:pt x="5101" y="73"/>
                  </a:lnTo>
                  <a:lnTo>
                    <a:pt x="5029" y="27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2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39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sp>
        <p:nvSpPr>
          <p:cNvPr id="1914" name="Google Shape;1914;p39"/>
          <p:cNvSpPr txBox="1"/>
          <p:nvPr/>
        </p:nvSpPr>
        <p:spPr>
          <a:xfrm>
            <a:off x="457200" y="4488375"/>
            <a:ext cx="82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more info,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5" name="Google Shape;1915;p39" title="Gráfico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2296" r="0" t="9469"/>
          <a:stretch/>
        </p:blipFill>
        <p:spPr>
          <a:xfrm>
            <a:off x="457200" y="1248688"/>
            <a:ext cx="5667849" cy="307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6" name="Google Shape;1916;p39"/>
          <p:cNvGrpSpPr/>
          <p:nvPr/>
        </p:nvGrpSpPr>
        <p:grpSpPr>
          <a:xfrm>
            <a:off x="6125050" y="1199425"/>
            <a:ext cx="2061000" cy="1161675"/>
            <a:chOff x="5768538" y="1033100"/>
            <a:chExt cx="2061000" cy="1161675"/>
          </a:xfrm>
        </p:grpSpPr>
        <p:sp>
          <p:nvSpPr>
            <p:cNvPr id="1917" name="Google Shape;1917;p39"/>
            <p:cNvSpPr txBox="1"/>
            <p:nvPr/>
          </p:nvSpPr>
          <p:spPr>
            <a:xfrm>
              <a:off x="6178338" y="13701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18" name="Google Shape;1918;p39"/>
            <p:cNvSpPr txBox="1"/>
            <p:nvPr/>
          </p:nvSpPr>
          <p:spPr>
            <a:xfrm>
              <a:off x="5768538" y="1711775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9" name="Google Shape;1919;p39"/>
            <p:cNvSpPr txBox="1"/>
            <p:nvPr/>
          </p:nvSpPr>
          <p:spPr>
            <a:xfrm>
              <a:off x="6676038" y="1033100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+</a:t>
              </a:r>
              <a:r>
                <a:rPr b="1" lang="en" sz="24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45 %</a:t>
              </a:r>
              <a:endParaRPr b="1" sz="24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920" name="Google Shape;1920;p39"/>
          <p:cNvGrpSpPr/>
          <p:nvPr/>
        </p:nvGrpSpPr>
        <p:grpSpPr>
          <a:xfrm>
            <a:off x="6125050" y="2768113"/>
            <a:ext cx="2061000" cy="1161675"/>
            <a:chOff x="5646300" y="2301388"/>
            <a:chExt cx="2061000" cy="1161675"/>
          </a:xfrm>
        </p:grpSpPr>
        <p:sp>
          <p:nvSpPr>
            <p:cNvPr id="1921" name="Google Shape;1921;p39"/>
            <p:cNvSpPr txBox="1"/>
            <p:nvPr/>
          </p:nvSpPr>
          <p:spPr>
            <a:xfrm>
              <a:off x="6056100" y="2638463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22" name="Google Shape;1922;p39"/>
            <p:cNvSpPr txBox="1"/>
            <p:nvPr/>
          </p:nvSpPr>
          <p:spPr>
            <a:xfrm>
              <a:off x="5646300" y="2980063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is very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3" name="Google Shape;1923;p39"/>
            <p:cNvSpPr txBox="1"/>
            <p:nvPr/>
          </p:nvSpPr>
          <p:spPr>
            <a:xfrm>
              <a:off x="6553800" y="2301388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+</a:t>
              </a:r>
              <a:r>
                <a:rPr b="1" lang="en" sz="24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b="1" sz="24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924" name="Google Shape;1924;p39"/>
          <p:cNvGrpSpPr/>
          <p:nvPr/>
        </p:nvGrpSpPr>
        <p:grpSpPr>
          <a:xfrm>
            <a:off x="8213229" y="1358239"/>
            <a:ext cx="473659" cy="427370"/>
            <a:chOff x="1646375" y="2777350"/>
            <a:chExt cx="548725" cy="495100"/>
          </a:xfrm>
        </p:grpSpPr>
        <p:sp>
          <p:nvSpPr>
            <p:cNvPr id="1925" name="Google Shape;1925;p39"/>
            <p:cNvSpPr/>
            <p:nvPr/>
          </p:nvSpPr>
          <p:spPr>
            <a:xfrm>
              <a:off x="1646375" y="2777350"/>
              <a:ext cx="548725" cy="495100"/>
            </a:xfrm>
            <a:custGeom>
              <a:rect b="b" l="l" r="r" t="t"/>
              <a:pathLst>
                <a:path extrusionOk="0" h="19804" w="21949">
                  <a:moveTo>
                    <a:pt x="5283" y="11839"/>
                  </a:moveTo>
                  <a:lnTo>
                    <a:pt x="5510" y="11848"/>
                  </a:lnTo>
                  <a:lnTo>
                    <a:pt x="5728" y="11857"/>
                  </a:lnTo>
                  <a:lnTo>
                    <a:pt x="5956" y="11876"/>
                  </a:lnTo>
                  <a:lnTo>
                    <a:pt x="6174" y="11903"/>
                  </a:lnTo>
                  <a:lnTo>
                    <a:pt x="6383" y="11930"/>
                  </a:lnTo>
                  <a:lnTo>
                    <a:pt x="6601" y="11976"/>
                  </a:lnTo>
                  <a:lnTo>
                    <a:pt x="6810" y="12021"/>
                  </a:lnTo>
                  <a:lnTo>
                    <a:pt x="7010" y="12076"/>
                  </a:lnTo>
                  <a:lnTo>
                    <a:pt x="7210" y="12130"/>
                  </a:lnTo>
                  <a:lnTo>
                    <a:pt x="7410" y="12194"/>
                  </a:lnTo>
                  <a:lnTo>
                    <a:pt x="7601" y="12266"/>
                  </a:lnTo>
                  <a:lnTo>
                    <a:pt x="7783" y="12348"/>
                  </a:lnTo>
                  <a:lnTo>
                    <a:pt x="7965" y="12439"/>
                  </a:lnTo>
                  <a:lnTo>
                    <a:pt x="8138" y="12530"/>
                  </a:lnTo>
                  <a:lnTo>
                    <a:pt x="8311" y="12630"/>
                  </a:lnTo>
                  <a:lnTo>
                    <a:pt x="8474" y="12730"/>
                  </a:lnTo>
                  <a:lnTo>
                    <a:pt x="8620" y="12839"/>
                  </a:lnTo>
                  <a:lnTo>
                    <a:pt x="8756" y="12939"/>
                  </a:lnTo>
                  <a:lnTo>
                    <a:pt x="8883" y="13048"/>
                  </a:lnTo>
                  <a:lnTo>
                    <a:pt x="9002" y="13167"/>
                  </a:lnTo>
                  <a:lnTo>
                    <a:pt x="9111" y="13285"/>
                  </a:lnTo>
                  <a:lnTo>
                    <a:pt x="9211" y="13403"/>
                  </a:lnTo>
                  <a:lnTo>
                    <a:pt x="9302" y="13521"/>
                  </a:lnTo>
                  <a:lnTo>
                    <a:pt x="9383" y="13648"/>
                  </a:lnTo>
                  <a:lnTo>
                    <a:pt x="9465" y="13776"/>
                  </a:lnTo>
                  <a:lnTo>
                    <a:pt x="9529" y="13903"/>
                  </a:lnTo>
                  <a:lnTo>
                    <a:pt x="9583" y="14030"/>
                  </a:lnTo>
                  <a:lnTo>
                    <a:pt x="9629" y="14167"/>
                  </a:lnTo>
                  <a:lnTo>
                    <a:pt x="9665" y="14294"/>
                  </a:lnTo>
                  <a:lnTo>
                    <a:pt x="9683" y="14430"/>
                  </a:lnTo>
                  <a:lnTo>
                    <a:pt x="9702" y="14567"/>
                  </a:lnTo>
                  <a:lnTo>
                    <a:pt x="9711" y="14703"/>
                  </a:lnTo>
                  <a:lnTo>
                    <a:pt x="9702" y="14840"/>
                  </a:lnTo>
                  <a:lnTo>
                    <a:pt x="9683" y="14976"/>
                  </a:lnTo>
                  <a:lnTo>
                    <a:pt x="9665" y="15112"/>
                  </a:lnTo>
                  <a:lnTo>
                    <a:pt x="9629" y="15249"/>
                  </a:lnTo>
                  <a:lnTo>
                    <a:pt x="9583" y="15376"/>
                  </a:lnTo>
                  <a:lnTo>
                    <a:pt x="9529" y="15512"/>
                  </a:lnTo>
                  <a:lnTo>
                    <a:pt x="9465" y="15640"/>
                  </a:lnTo>
                  <a:lnTo>
                    <a:pt x="9383" y="15767"/>
                  </a:lnTo>
                  <a:lnTo>
                    <a:pt x="9302" y="15885"/>
                  </a:lnTo>
                  <a:lnTo>
                    <a:pt x="9211" y="16012"/>
                  </a:lnTo>
                  <a:lnTo>
                    <a:pt x="9111" y="16131"/>
                  </a:lnTo>
                  <a:lnTo>
                    <a:pt x="9002" y="16249"/>
                  </a:lnTo>
                  <a:lnTo>
                    <a:pt x="8883" y="16358"/>
                  </a:lnTo>
                  <a:lnTo>
                    <a:pt x="8756" y="16467"/>
                  </a:lnTo>
                  <a:lnTo>
                    <a:pt x="8620" y="16576"/>
                  </a:lnTo>
                  <a:lnTo>
                    <a:pt x="8474" y="16676"/>
                  </a:lnTo>
                  <a:lnTo>
                    <a:pt x="8311" y="16785"/>
                  </a:lnTo>
                  <a:lnTo>
                    <a:pt x="8138" y="16885"/>
                  </a:lnTo>
                  <a:lnTo>
                    <a:pt x="7965" y="16976"/>
                  </a:lnTo>
                  <a:lnTo>
                    <a:pt x="7783" y="17058"/>
                  </a:lnTo>
                  <a:lnTo>
                    <a:pt x="7601" y="17140"/>
                  </a:lnTo>
                  <a:lnTo>
                    <a:pt x="7410" y="17213"/>
                  </a:lnTo>
                  <a:lnTo>
                    <a:pt x="7210" y="17276"/>
                  </a:lnTo>
                  <a:lnTo>
                    <a:pt x="7010" y="17340"/>
                  </a:lnTo>
                  <a:lnTo>
                    <a:pt x="6810" y="17395"/>
                  </a:lnTo>
                  <a:lnTo>
                    <a:pt x="6601" y="17440"/>
                  </a:lnTo>
                  <a:lnTo>
                    <a:pt x="6383" y="17476"/>
                  </a:lnTo>
                  <a:lnTo>
                    <a:pt x="6174" y="17513"/>
                  </a:lnTo>
                  <a:lnTo>
                    <a:pt x="5956" y="17540"/>
                  </a:lnTo>
                  <a:lnTo>
                    <a:pt x="5728" y="17558"/>
                  </a:lnTo>
                  <a:lnTo>
                    <a:pt x="5510" y="17567"/>
                  </a:lnTo>
                  <a:lnTo>
                    <a:pt x="5028" y="17567"/>
                  </a:lnTo>
                  <a:lnTo>
                    <a:pt x="4783" y="17549"/>
                  </a:lnTo>
                  <a:lnTo>
                    <a:pt x="4537" y="17531"/>
                  </a:lnTo>
                  <a:lnTo>
                    <a:pt x="4292" y="17495"/>
                  </a:lnTo>
                  <a:lnTo>
                    <a:pt x="4055" y="17458"/>
                  </a:lnTo>
                  <a:lnTo>
                    <a:pt x="3819" y="17404"/>
                  </a:lnTo>
                  <a:lnTo>
                    <a:pt x="3592" y="17349"/>
                  </a:lnTo>
                  <a:lnTo>
                    <a:pt x="3364" y="17285"/>
                  </a:lnTo>
                  <a:lnTo>
                    <a:pt x="3301" y="17267"/>
                  </a:lnTo>
                  <a:lnTo>
                    <a:pt x="3237" y="17258"/>
                  </a:lnTo>
                  <a:lnTo>
                    <a:pt x="3182" y="17267"/>
                  </a:lnTo>
                  <a:lnTo>
                    <a:pt x="3119" y="17276"/>
                  </a:lnTo>
                  <a:lnTo>
                    <a:pt x="1446" y="17740"/>
                  </a:lnTo>
                  <a:lnTo>
                    <a:pt x="1446" y="17740"/>
                  </a:lnTo>
                  <a:lnTo>
                    <a:pt x="1537" y="16431"/>
                  </a:lnTo>
                  <a:lnTo>
                    <a:pt x="1537" y="16340"/>
                  </a:lnTo>
                  <a:lnTo>
                    <a:pt x="1519" y="16258"/>
                  </a:lnTo>
                  <a:lnTo>
                    <a:pt x="1482" y="16185"/>
                  </a:lnTo>
                  <a:lnTo>
                    <a:pt x="1437" y="16113"/>
                  </a:lnTo>
                  <a:lnTo>
                    <a:pt x="1300" y="15949"/>
                  </a:lnTo>
                  <a:lnTo>
                    <a:pt x="1182" y="15776"/>
                  </a:lnTo>
                  <a:lnTo>
                    <a:pt x="1082" y="15603"/>
                  </a:lnTo>
                  <a:lnTo>
                    <a:pt x="1000" y="15431"/>
                  </a:lnTo>
                  <a:lnTo>
                    <a:pt x="937" y="15249"/>
                  </a:lnTo>
                  <a:lnTo>
                    <a:pt x="891" y="15067"/>
                  </a:lnTo>
                  <a:lnTo>
                    <a:pt x="864" y="14885"/>
                  </a:lnTo>
                  <a:lnTo>
                    <a:pt x="855" y="14703"/>
                  </a:lnTo>
                  <a:lnTo>
                    <a:pt x="855" y="14567"/>
                  </a:lnTo>
                  <a:lnTo>
                    <a:pt x="873" y="14430"/>
                  </a:lnTo>
                  <a:lnTo>
                    <a:pt x="900" y="14294"/>
                  </a:lnTo>
                  <a:lnTo>
                    <a:pt x="937" y="14167"/>
                  </a:lnTo>
                  <a:lnTo>
                    <a:pt x="982" y="14030"/>
                  </a:lnTo>
                  <a:lnTo>
                    <a:pt x="1037" y="13903"/>
                  </a:lnTo>
                  <a:lnTo>
                    <a:pt x="1100" y="13776"/>
                  </a:lnTo>
                  <a:lnTo>
                    <a:pt x="1173" y="13648"/>
                  </a:lnTo>
                  <a:lnTo>
                    <a:pt x="1255" y="13521"/>
                  </a:lnTo>
                  <a:lnTo>
                    <a:pt x="1346" y="13403"/>
                  </a:lnTo>
                  <a:lnTo>
                    <a:pt x="1446" y="13285"/>
                  </a:lnTo>
                  <a:lnTo>
                    <a:pt x="1564" y="13167"/>
                  </a:lnTo>
                  <a:lnTo>
                    <a:pt x="1682" y="13048"/>
                  </a:lnTo>
                  <a:lnTo>
                    <a:pt x="1810" y="12939"/>
                  </a:lnTo>
                  <a:lnTo>
                    <a:pt x="1946" y="12830"/>
                  </a:lnTo>
                  <a:lnTo>
                    <a:pt x="2091" y="12730"/>
                  </a:lnTo>
                  <a:lnTo>
                    <a:pt x="2328" y="12585"/>
                  </a:lnTo>
                  <a:lnTo>
                    <a:pt x="2573" y="12448"/>
                  </a:lnTo>
                  <a:lnTo>
                    <a:pt x="2837" y="12321"/>
                  </a:lnTo>
                  <a:lnTo>
                    <a:pt x="3110" y="12212"/>
                  </a:lnTo>
                  <a:lnTo>
                    <a:pt x="3128" y="12203"/>
                  </a:lnTo>
                  <a:lnTo>
                    <a:pt x="3373" y="12121"/>
                  </a:lnTo>
                  <a:lnTo>
                    <a:pt x="3628" y="12048"/>
                  </a:lnTo>
                  <a:lnTo>
                    <a:pt x="3892" y="11985"/>
                  </a:lnTo>
                  <a:lnTo>
                    <a:pt x="4164" y="11930"/>
                  </a:lnTo>
                  <a:lnTo>
                    <a:pt x="4437" y="11894"/>
                  </a:lnTo>
                  <a:lnTo>
                    <a:pt x="4710" y="11866"/>
                  </a:lnTo>
                  <a:lnTo>
                    <a:pt x="4992" y="11848"/>
                  </a:lnTo>
                  <a:lnTo>
                    <a:pt x="5283" y="11839"/>
                  </a:lnTo>
                  <a:close/>
                  <a:moveTo>
                    <a:pt x="18785" y="12257"/>
                  </a:moveTo>
                  <a:lnTo>
                    <a:pt x="18976" y="12266"/>
                  </a:lnTo>
                  <a:lnTo>
                    <a:pt x="19149" y="12285"/>
                  </a:lnTo>
                  <a:lnTo>
                    <a:pt x="19321" y="12321"/>
                  </a:lnTo>
                  <a:lnTo>
                    <a:pt x="19494" y="12366"/>
                  </a:lnTo>
                  <a:lnTo>
                    <a:pt x="19530" y="12385"/>
                  </a:lnTo>
                  <a:lnTo>
                    <a:pt x="19703" y="12448"/>
                  </a:lnTo>
                  <a:lnTo>
                    <a:pt x="19858" y="12521"/>
                  </a:lnTo>
                  <a:lnTo>
                    <a:pt x="20012" y="12612"/>
                  </a:lnTo>
                  <a:lnTo>
                    <a:pt x="20158" y="12712"/>
                  </a:lnTo>
                  <a:lnTo>
                    <a:pt x="20294" y="12821"/>
                  </a:lnTo>
                  <a:lnTo>
                    <a:pt x="20421" y="12939"/>
                  </a:lnTo>
                  <a:lnTo>
                    <a:pt x="20540" y="13067"/>
                  </a:lnTo>
                  <a:lnTo>
                    <a:pt x="20649" y="13212"/>
                  </a:lnTo>
                  <a:lnTo>
                    <a:pt x="20749" y="13358"/>
                  </a:lnTo>
                  <a:lnTo>
                    <a:pt x="20840" y="13512"/>
                  </a:lnTo>
                  <a:lnTo>
                    <a:pt x="20912" y="13667"/>
                  </a:lnTo>
                  <a:lnTo>
                    <a:pt x="20976" y="13839"/>
                  </a:lnTo>
                  <a:lnTo>
                    <a:pt x="21031" y="14012"/>
                  </a:lnTo>
                  <a:lnTo>
                    <a:pt x="21067" y="14185"/>
                  </a:lnTo>
                  <a:lnTo>
                    <a:pt x="21085" y="14376"/>
                  </a:lnTo>
                  <a:lnTo>
                    <a:pt x="21094" y="14558"/>
                  </a:lnTo>
                  <a:lnTo>
                    <a:pt x="21085" y="14776"/>
                  </a:lnTo>
                  <a:lnTo>
                    <a:pt x="21049" y="14994"/>
                  </a:lnTo>
                  <a:lnTo>
                    <a:pt x="21003" y="15203"/>
                  </a:lnTo>
                  <a:lnTo>
                    <a:pt x="20931" y="15403"/>
                  </a:lnTo>
                  <a:lnTo>
                    <a:pt x="20840" y="15594"/>
                  </a:lnTo>
                  <a:lnTo>
                    <a:pt x="20740" y="15776"/>
                  </a:lnTo>
                  <a:lnTo>
                    <a:pt x="20621" y="15949"/>
                  </a:lnTo>
                  <a:lnTo>
                    <a:pt x="20485" y="16113"/>
                  </a:lnTo>
                  <a:lnTo>
                    <a:pt x="20340" y="16258"/>
                  </a:lnTo>
                  <a:lnTo>
                    <a:pt x="20176" y="16394"/>
                  </a:lnTo>
                  <a:lnTo>
                    <a:pt x="20003" y="16513"/>
                  </a:lnTo>
                  <a:lnTo>
                    <a:pt x="19812" y="16622"/>
                  </a:lnTo>
                  <a:lnTo>
                    <a:pt x="19621" y="16704"/>
                  </a:lnTo>
                  <a:lnTo>
                    <a:pt x="19421" y="16776"/>
                  </a:lnTo>
                  <a:lnTo>
                    <a:pt x="19212" y="16822"/>
                  </a:lnTo>
                  <a:lnTo>
                    <a:pt x="18994" y="16849"/>
                  </a:lnTo>
                  <a:lnTo>
                    <a:pt x="18921" y="16867"/>
                  </a:lnTo>
                  <a:lnTo>
                    <a:pt x="18858" y="16885"/>
                  </a:lnTo>
                  <a:lnTo>
                    <a:pt x="18803" y="16913"/>
                  </a:lnTo>
                  <a:lnTo>
                    <a:pt x="18748" y="16958"/>
                  </a:lnTo>
                  <a:lnTo>
                    <a:pt x="18703" y="17004"/>
                  </a:lnTo>
                  <a:lnTo>
                    <a:pt x="18667" y="17049"/>
                  </a:lnTo>
                  <a:lnTo>
                    <a:pt x="18630" y="17113"/>
                  </a:lnTo>
                  <a:lnTo>
                    <a:pt x="18612" y="17176"/>
                  </a:lnTo>
                  <a:lnTo>
                    <a:pt x="18358" y="18176"/>
                  </a:lnTo>
                  <a:lnTo>
                    <a:pt x="17121" y="17004"/>
                  </a:lnTo>
                  <a:lnTo>
                    <a:pt x="17121" y="16994"/>
                  </a:lnTo>
                  <a:lnTo>
                    <a:pt x="17103" y="16976"/>
                  </a:lnTo>
                  <a:lnTo>
                    <a:pt x="17039" y="16931"/>
                  </a:lnTo>
                  <a:lnTo>
                    <a:pt x="16966" y="16894"/>
                  </a:lnTo>
                  <a:lnTo>
                    <a:pt x="16894" y="16867"/>
                  </a:lnTo>
                  <a:lnTo>
                    <a:pt x="15302" y="16867"/>
                  </a:lnTo>
                  <a:lnTo>
                    <a:pt x="15184" y="16858"/>
                  </a:lnTo>
                  <a:lnTo>
                    <a:pt x="15066" y="16849"/>
                  </a:lnTo>
                  <a:lnTo>
                    <a:pt x="14957" y="16840"/>
                  </a:lnTo>
                  <a:lnTo>
                    <a:pt x="14839" y="16813"/>
                  </a:lnTo>
                  <a:lnTo>
                    <a:pt x="14730" y="16794"/>
                  </a:lnTo>
                  <a:lnTo>
                    <a:pt x="14621" y="16758"/>
                  </a:lnTo>
                  <a:lnTo>
                    <a:pt x="14511" y="16722"/>
                  </a:lnTo>
                  <a:lnTo>
                    <a:pt x="14411" y="16685"/>
                  </a:lnTo>
                  <a:lnTo>
                    <a:pt x="14302" y="16631"/>
                  </a:lnTo>
                  <a:lnTo>
                    <a:pt x="14202" y="16585"/>
                  </a:lnTo>
                  <a:lnTo>
                    <a:pt x="14020" y="16467"/>
                  </a:lnTo>
                  <a:lnTo>
                    <a:pt x="13839" y="16340"/>
                  </a:lnTo>
                  <a:lnTo>
                    <a:pt x="13675" y="16185"/>
                  </a:lnTo>
                  <a:lnTo>
                    <a:pt x="13530" y="16022"/>
                  </a:lnTo>
                  <a:lnTo>
                    <a:pt x="13393" y="15849"/>
                  </a:lnTo>
                  <a:lnTo>
                    <a:pt x="13275" y="15658"/>
                  </a:lnTo>
                  <a:lnTo>
                    <a:pt x="13229" y="15558"/>
                  </a:lnTo>
                  <a:lnTo>
                    <a:pt x="13184" y="15458"/>
                  </a:lnTo>
                  <a:lnTo>
                    <a:pt x="13139" y="15349"/>
                  </a:lnTo>
                  <a:lnTo>
                    <a:pt x="13102" y="15240"/>
                  </a:lnTo>
                  <a:lnTo>
                    <a:pt x="13075" y="15131"/>
                  </a:lnTo>
                  <a:lnTo>
                    <a:pt x="13048" y="15021"/>
                  </a:lnTo>
                  <a:lnTo>
                    <a:pt x="13029" y="14912"/>
                  </a:lnTo>
                  <a:lnTo>
                    <a:pt x="13011" y="14794"/>
                  </a:lnTo>
                  <a:lnTo>
                    <a:pt x="13002" y="14676"/>
                  </a:lnTo>
                  <a:lnTo>
                    <a:pt x="13002" y="14558"/>
                  </a:lnTo>
                  <a:lnTo>
                    <a:pt x="13002" y="14440"/>
                  </a:lnTo>
                  <a:lnTo>
                    <a:pt x="13011" y="14321"/>
                  </a:lnTo>
                  <a:lnTo>
                    <a:pt x="13029" y="14212"/>
                  </a:lnTo>
                  <a:lnTo>
                    <a:pt x="13048" y="14094"/>
                  </a:lnTo>
                  <a:lnTo>
                    <a:pt x="13075" y="13985"/>
                  </a:lnTo>
                  <a:lnTo>
                    <a:pt x="13102" y="13876"/>
                  </a:lnTo>
                  <a:lnTo>
                    <a:pt x="13139" y="13767"/>
                  </a:lnTo>
                  <a:lnTo>
                    <a:pt x="13184" y="13667"/>
                  </a:lnTo>
                  <a:lnTo>
                    <a:pt x="13229" y="13567"/>
                  </a:lnTo>
                  <a:lnTo>
                    <a:pt x="13275" y="13467"/>
                  </a:lnTo>
                  <a:lnTo>
                    <a:pt x="13393" y="13276"/>
                  </a:lnTo>
                  <a:lnTo>
                    <a:pt x="13530" y="13094"/>
                  </a:lnTo>
                  <a:lnTo>
                    <a:pt x="13675" y="12930"/>
                  </a:lnTo>
                  <a:lnTo>
                    <a:pt x="13839" y="12785"/>
                  </a:lnTo>
                  <a:lnTo>
                    <a:pt x="14020" y="12648"/>
                  </a:lnTo>
                  <a:lnTo>
                    <a:pt x="14202" y="12539"/>
                  </a:lnTo>
                  <a:lnTo>
                    <a:pt x="14302" y="12485"/>
                  </a:lnTo>
                  <a:lnTo>
                    <a:pt x="14411" y="12439"/>
                  </a:lnTo>
                  <a:lnTo>
                    <a:pt x="14511" y="12394"/>
                  </a:lnTo>
                  <a:lnTo>
                    <a:pt x="14621" y="12357"/>
                  </a:lnTo>
                  <a:lnTo>
                    <a:pt x="14730" y="12330"/>
                  </a:lnTo>
                  <a:lnTo>
                    <a:pt x="14839" y="12303"/>
                  </a:lnTo>
                  <a:lnTo>
                    <a:pt x="14957" y="12285"/>
                  </a:lnTo>
                  <a:lnTo>
                    <a:pt x="15066" y="12266"/>
                  </a:lnTo>
                  <a:lnTo>
                    <a:pt x="15184" y="12257"/>
                  </a:lnTo>
                  <a:close/>
                  <a:moveTo>
                    <a:pt x="16566" y="4993"/>
                  </a:moveTo>
                  <a:lnTo>
                    <a:pt x="16730" y="5138"/>
                  </a:lnTo>
                  <a:lnTo>
                    <a:pt x="16885" y="5284"/>
                  </a:lnTo>
                  <a:lnTo>
                    <a:pt x="17030" y="5438"/>
                  </a:lnTo>
                  <a:lnTo>
                    <a:pt x="17176" y="5593"/>
                  </a:lnTo>
                  <a:lnTo>
                    <a:pt x="17321" y="5747"/>
                  </a:lnTo>
                  <a:lnTo>
                    <a:pt x="17457" y="5911"/>
                  </a:lnTo>
                  <a:lnTo>
                    <a:pt x="17585" y="6075"/>
                  </a:lnTo>
                  <a:lnTo>
                    <a:pt x="17712" y="6247"/>
                  </a:lnTo>
                  <a:lnTo>
                    <a:pt x="17839" y="6411"/>
                  </a:lnTo>
                  <a:lnTo>
                    <a:pt x="17957" y="6593"/>
                  </a:lnTo>
                  <a:lnTo>
                    <a:pt x="18067" y="6766"/>
                  </a:lnTo>
                  <a:lnTo>
                    <a:pt x="18176" y="6947"/>
                  </a:lnTo>
                  <a:lnTo>
                    <a:pt x="18285" y="7129"/>
                  </a:lnTo>
                  <a:lnTo>
                    <a:pt x="18385" y="7311"/>
                  </a:lnTo>
                  <a:lnTo>
                    <a:pt x="18476" y="7502"/>
                  </a:lnTo>
                  <a:lnTo>
                    <a:pt x="18567" y="7693"/>
                  </a:lnTo>
                  <a:lnTo>
                    <a:pt x="18648" y="7884"/>
                  </a:lnTo>
                  <a:lnTo>
                    <a:pt x="18730" y="8075"/>
                  </a:lnTo>
                  <a:lnTo>
                    <a:pt x="18803" y="8275"/>
                  </a:lnTo>
                  <a:lnTo>
                    <a:pt x="18876" y="8475"/>
                  </a:lnTo>
                  <a:lnTo>
                    <a:pt x="18939" y="8675"/>
                  </a:lnTo>
                  <a:lnTo>
                    <a:pt x="18994" y="8875"/>
                  </a:lnTo>
                  <a:lnTo>
                    <a:pt x="19049" y="9084"/>
                  </a:lnTo>
                  <a:lnTo>
                    <a:pt x="19094" y="9284"/>
                  </a:lnTo>
                  <a:lnTo>
                    <a:pt x="19139" y="9493"/>
                  </a:lnTo>
                  <a:lnTo>
                    <a:pt x="19176" y="9702"/>
                  </a:lnTo>
                  <a:lnTo>
                    <a:pt x="19212" y="9912"/>
                  </a:lnTo>
                  <a:lnTo>
                    <a:pt x="19230" y="10130"/>
                  </a:lnTo>
                  <a:lnTo>
                    <a:pt x="19258" y="10339"/>
                  </a:lnTo>
                  <a:lnTo>
                    <a:pt x="19267" y="10557"/>
                  </a:lnTo>
                  <a:lnTo>
                    <a:pt x="19276" y="10766"/>
                  </a:lnTo>
                  <a:lnTo>
                    <a:pt x="19285" y="10984"/>
                  </a:lnTo>
                  <a:lnTo>
                    <a:pt x="19276" y="11212"/>
                  </a:lnTo>
                  <a:lnTo>
                    <a:pt x="19267" y="11439"/>
                  </a:lnTo>
                  <a:lnTo>
                    <a:pt x="19030" y="11412"/>
                  </a:lnTo>
                  <a:lnTo>
                    <a:pt x="18785" y="11403"/>
                  </a:lnTo>
                  <a:lnTo>
                    <a:pt x="15139" y="11403"/>
                  </a:lnTo>
                  <a:lnTo>
                    <a:pt x="14984" y="11412"/>
                  </a:lnTo>
                  <a:lnTo>
                    <a:pt x="14821" y="11439"/>
                  </a:lnTo>
                  <a:lnTo>
                    <a:pt x="14666" y="11466"/>
                  </a:lnTo>
                  <a:lnTo>
                    <a:pt x="14511" y="11503"/>
                  </a:lnTo>
                  <a:lnTo>
                    <a:pt x="14366" y="11539"/>
                  </a:lnTo>
                  <a:lnTo>
                    <a:pt x="14221" y="11594"/>
                  </a:lnTo>
                  <a:lnTo>
                    <a:pt x="14075" y="11648"/>
                  </a:lnTo>
                  <a:lnTo>
                    <a:pt x="13939" y="11712"/>
                  </a:lnTo>
                  <a:lnTo>
                    <a:pt x="13802" y="11785"/>
                  </a:lnTo>
                  <a:lnTo>
                    <a:pt x="13666" y="11857"/>
                  </a:lnTo>
                  <a:lnTo>
                    <a:pt x="13539" y="11939"/>
                  </a:lnTo>
                  <a:lnTo>
                    <a:pt x="13411" y="12030"/>
                  </a:lnTo>
                  <a:lnTo>
                    <a:pt x="13293" y="12121"/>
                  </a:lnTo>
                  <a:lnTo>
                    <a:pt x="13175" y="12221"/>
                  </a:lnTo>
                  <a:lnTo>
                    <a:pt x="13066" y="12330"/>
                  </a:lnTo>
                  <a:lnTo>
                    <a:pt x="12966" y="12439"/>
                  </a:lnTo>
                  <a:lnTo>
                    <a:pt x="12866" y="12548"/>
                  </a:lnTo>
                  <a:lnTo>
                    <a:pt x="12775" y="12667"/>
                  </a:lnTo>
                  <a:lnTo>
                    <a:pt x="12684" y="12794"/>
                  </a:lnTo>
                  <a:lnTo>
                    <a:pt x="12602" y="12921"/>
                  </a:lnTo>
                  <a:lnTo>
                    <a:pt x="12520" y="13057"/>
                  </a:lnTo>
                  <a:lnTo>
                    <a:pt x="12457" y="13194"/>
                  </a:lnTo>
                  <a:lnTo>
                    <a:pt x="12393" y="13330"/>
                  </a:lnTo>
                  <a:lnTo>
                    <a:pt x="12338" y="13476"/>
                  </a:lnTo>
                  <a:lnTo>
                    <a:pt x="12284" y="13621"/>
                  </a:lnTo>
                  <a:lnTo>
                    <a:pt x="12238" y="13767"/>
                  </a:lnTo>
                  <a:lnTo>
                    <a:pt x="12211" y="13921"/>
                  </a:lnTo>
                  <a:lnTo>
                    <a:pt x="12175" y="14076"/>
                  </a:lnTo>
                  <a:lnTo>
                    <a:pt x="12157" y="14239"/>
                  </a:lnTo>
                  <a:lnTo>
                    <a:pt x="12147" y="14394"/>
                  </a:lnTo>
                  <a:lnTo>
                    <a:pt x="12138" y="14558"/>
                  </a:lnTo>
                  <a:lnTo>
                    <a:pt x="12147" y="14721"/>
                  </a:lnTo>
                  <a:lnTo>
                    <a:pt x="12157" y="14885"/>
                  </a:lnTo>
                  <a:lnTo>
                    <a:pt x="12175" y="15040"/>
                  </a:lnTo>
                  <a:lnTo>
                    <a:pt x="12211" y="15194"/>
                  </a:lnTo>
                  <a:lnTo>
                    <a:pt x="12238" y="15349"/>
                  </a:lnTo>
                  <a:lnTo>
                    <a:pt x="12284" y="15503"/>
                  </a:lnTo>
                  <a:lnTo>
                    <a:pt x="12338" y="15649"/>
                  </a:lnTo>
                  <a:lnTo>
                    <a:pt x="12393" y="15785"/>
                  </a:lnTo>
                  <a:lnTo>
                    <a:pt x="12457" y="15931"/>
                  </a:lnTo>
                  <a:lnTo>
                    <a:pt x="12520" y="16067"/>
                  </a:lnTo>
                  <a:lnTo>
                    <a:pt x="12602" y="16194"/>
                  </a:lnTo>
                  <a:lnTo>
                    <a:pt x="12684" y="16322"/>
                  </a:lnTo>
                  <a:lnTo>
                    <a:pt x="12775" y="16449"/>
                  </a:lnTo>
                  <a:lnTo>
                    <a:pt x="12866" y="16567"/>
                  </a:lnTo>
                  <a:lnTo>
                    <a:pt x="12966" y="16685"/>
                  </a:lnTo>
                  <a:lnTo>
                    <a:pt x="13066" y="16794"/>
                  </a:lnTo>
                  <a:lnTo>
                    <a:pt x="13175" y="16894"/>
                  </a:lnTo>
                  <a:lnTo>
                    <a:pt x="13293" y="16994"/>
                  </a:lnTo>
                  <a:lnTo>
                    <a:pt x="13411" y="17094"/>
                  </a:lnTo>
                  <a:lnTo>
                    <a:pt x="13539" y="17176"/>
                  </a:lnTo>
                  <a:lnTo>
                    <a:pt x="13666" y="17258"/>
                  </a:lnTo>
                  <a:lnTo>
                    <a:pt x="13802" y="17340"/>
                  </a:lnTo>
                  <a:lnTo>
                    <a:pt x="13939" y="17404"/>
                  </a:lnTo>
                  <a:lnTo>
                    <a:pt x="14075" y="17467"/>
                  </a:lnTo>
                  <a:lnTo>
                    <a:pt x="14221" y="17531"/>
                  </a:lnTo>
                  <a:lnTo>
                    <a:pt x="14366" y="17576"/>
                  </a:lnTo>
                  <a:lnTo>
                    <a:pt x="14511" y="17622"/>
                  </a:lnTo>
                  <a:lnTo>
                    <a:pt x="14666" y="17658"/>
                  </a:lnTo>
                  <a:lnTo>
                    <a:pt x="14821" y="17685"/>
                  </a:lnTo>
                  <a:lnTo>
                    <a:pt x="14984" y="17704"/>
                  </a:lnTo>
                  <a:lnTo>
                    <a:pt x="15139" y="17713"/>
                  </a:lnTo>
                  <a:lnTo>
                    <a:pt x="15302" y="17722"/>
                  </a:lnTo>
                  <a:lnTo>
                    <a:pt x="15566" y="17722"/>
                  </a:lnTo>
                  <a:lnTo>
                    <a:pt x="15330" y="17867"/>
                  </a:lnTo>
                  <a:lnTo>
                    <a:pt x="15084" y="18004"/>
                  </a:lnTo>
                  <a:lnTo>
                    <a:pt x="14830" y="18131"/>
                  </a:lnTo>
                  <a:lnTo>
                    <a:pt x="14584" y="18249"/>
                  </a:lnTo>
                  <a:lnTo>
                    <a:pt x="14321" y="18358"/>
                  </a:lnTo>
                  <a:lnTo>
                    <a:pt x="14066" y="18458"/>
                  </a:lnTo>
                  <a:lnTo>
                    <a:pt x="13802" y="18549"/>
                  </a:lnTo>
                  <a:lnTo>
                    <a:pt x="13530" y="18631"/>
                  </a:lnTo>
                  <a:lnTo>
                    <a:pt x="13266" y="18713"/>
                  </a:lnTo>
                  <a:lnTo>
                    <a:pt x="12993" y="18777"/>
                  </a:lnTo>
                  <a:lnTo>
                    <a:pt x="12711" y="18822"/>
                  </a:lnTo>
                  <a:lnTo>
                    <a:pt x="12438" y="18867"/>
                  </a:lnTo>
                  <a:lnTo>
                    <a:pt x="12157" y="18904"/>
                  </a:lnTo>
                  <a:lnTo>
                    <a:pt x="11875" y="18931"/>
                  </a:lnTo>
                  <a:lnTo>
                    <a:pt x="11593" y="18949"/>
                  </a:lnTo>
                  <a:lnTo>
                    <a:pt x="11075" y="18949"/>
                  </a:lnTo>
                  <a:lnTo>
                    <a:pt x="10829" y="18940"/>
                  </a:lnTo>
                  <a:lnTo>
                    <a:pt x="10584" y="18922"/>
                  </a:lnTo>
                  <a:lnTo>
                    <a:pt x="10347" y="18895"/>
                  </a:lnTo>
                  <a:lnTo>
                    <a:pt x="10111" y="18858"/>
                  </a:lnTo>
                  <a:lnTo>
                    <a:pt x="9874" y="18822"/>
                  </a:lnTo>
                  <a:lnTo>
                    <a:pt x="9638" y="18777"/>
                  </a:lnTo>
                  <a:lnTo>
                    <a:pt x="9402" y="18722"/>
                  </a:lnTo>
                  <a:lnTo>
                    <a:pt x="9174" y="18658"/>
                  </a:lnTo>
                  <a:lnTo>
                    <a:pt x="8947" y="18595"/>
                  </a:lnTo>
                  <a:lnTo>
                    <a:pt x="8720" y="18522"/>
                  </a:lnTo>
                  <a:lnTo>
                    <a:pt x="8492" y="18440"/>
                  </a:lnTo>
                  <a:lnTo>
                    <a:pt x="8274" y="18349"/>
                  </a:lnTo>
                  <a:lnTo>
                    <a:pt x="8056" y="18258"/>
                  </a:lnTo>
                  <a:lnTo>
                    <a:pt x="7838" y="18149"/>
                  </a:lnTo>
                  <a:lnTo>
                    <a:pt x="7620" y="18049"/>
                  </a:lnTo>
                  <a:lnTo>
                    <a:pt x="7801" y="17976"/>
                  </a:lnTo>
                  <a:lnTo>
                    <a:pt x="7983" y="17913"/>
                  </a:lnTo>
                  <a:lnTo>
                    <a:pt x="8156" y="17831"/>
                  </a:lnTo>
                  <a:lnTo>
                    <a:pt x="8320" y="17758"/>
                  </a:lnTo>
                  <a:lnTo>
                    <a:pt x="8483" y="17667"/>
                  </a:lnTo>
                  <a:lnTo>
                    <a:pt x="8647" y="17576"/>
                  </a:lnTo>
                  <a:lnTo>
                    <a:pt x="8802" y="17485"/>
                  </a:lnTo>
                  <a:lnTo>
                    <a:pt x="8956" y="17385"/>
                  </a:lnTo>
                  <a:lnTo>
                    <a:pt x="9147" y="17249"/>
                  </a:lnTo>
                  <a:lnTo>
                    <a:pt x="9320" y="17113"/>
                  </a:lnTo>
                  <a:lnTo>
                    <a:pt x="9483" y="16967"/>
                  </a:lnTo>
                  <a:lnTo>
                    <a:pt x="9647" y="16813"/>
                  </a:lnTo>
                  <a:lnTo>
                    <a:pt x="9783" y="16658"/>
                  </a:lnTo>
                  <a:lnTo>
                    <a:pt x="9920" y="16503"/>
                  </a:lnTo>
                  <a:lnTo>
                    <a:pt x="10038" y="16340"/>
                  </a:lnTo>
                  <a:lnTo>
                    <a:pt x="10147" y="16167"/>
                  </a:lnTo>
                  <a:lnTo>
                    <a:pt x="10247" y="15994"/>
                  </a:lnTo>
                  <a:lnTo>
                    <a:pt x="10329" y="15822"/>
                  </a:lnTo>
                  <a:lnTo>
                    <a:pt x="10402" y="15640"/>
                  </a:lnTo>
                  <a:lnTo>
                    <a:pt x="10456" y="15458"/>
                  </a:lnTo>
                  <a:lnTo>
                    <a:pt x="10502" y="15276"/>
                  </a:lnTo>
                  <a:lnTo>
                    <a:pt x="10538" y="15085"/>
                  </a:lnTo>
                  <a:lnTo>
                    <a:pt x="10556" y="14894"/>
                  </a:lnTo>
                  <a:lnTo>
                    <a:pt x="10565" y="14703"/>
                  </a:lnTo>
                  <a:lnTo>
                    <a:pt x="10556" y="14512"/>
                  </a:lnTo>
                  <a:lnTo>
                    <a:pt x="10538" y="14321"/>
                  </a:lnTo>
                  <a:lnTo>
                    <a:pt x="10502" y="14139"/>
                  </a:lnTo>
                  <a:lnTo>
                    <a:pt x="10456" y="13949"/>
                  </a:lnTo>
                  <a:lnTo>
                    <a:pt x="10402" y="13767"/>
                  </a:lnTo>
                  <a:lnTo>
                    <a:pt x="10329" y="13594"/>
                  </a:lnTo>
                  <a:lnTo>
                    <a:pt x="10247" y="13412"/>
                  </a:lnTo>
                  <a:lnTo>
                    <a:pt x="10147" y="13239"/>
                  </a:lnTo>
                  <a:lnTo>
                    <a:pt x="10038" y="13076"/>
                  </a:lnTo>
                  <a:lnTo>
                    <a:pt x="9920" y="12912"/>
                  </a:lnTo>
                  <a:lnTo>
                    <a:pt x="9783" y="12748"/>
                  </a:lnTo>
                  <a:lnTo>
                    <a:pt x="9647" y="12594"/>
                  </a:lnTo>
                  <a:lnTo>
                    <a:pt x="9483" y="12439"/>
                  </a:lnTo>
                  <a:lnTo>
                    <a:pt x="9320" y="12294"/>
                  </a:lnTo>
                  <a:lnTo>
                    <a:pt x="9147" y="12157"/>
                  </a:lnTo>
                  <a:lnTo>
                    <a:pt x="8956" y="12021"/>
                  </a:lnTo>
                  <a:lnTo>
                    <a:pt x="8765" y="11903"/>
                  </a:lnTo>
                  <a:lnTo>
                    <a:pt x="8565" y="11785"/>
                  </a:lnTo>
                  <a:lnTo>
                    <a:pt x="8365" y="11675"/>
                  </a:lnTo>
                  <a:lnTo>
                    <a:pt x="8156" y="11575"/>
                  </a:lnTo>
                  <a:lnTo>
                    <a:pt x="7938" y="11485"/>
                  </a:lnTo>
                  <a:lnTo>
                    <a:pt x="7720" y="11403"/>
                  </a:lnTo>
                  <a:lnTo>
                    <a:pt x="7492" y="11321"/>
                  </a:lnTo>
                  <a:lnTo>
                    <a:pt x="7265" y="11248"/>
                  </a:lnTo>
                  <a:lnTo>
                    <a:pt x="7029" y="11194"/>
                  </a:lnTo>
                  <a:lnTo>
                    <a:pt x="6792" y="11139"/>
                  </a:lnTo>
                  <a:lnTo>
                    <a:pt x="6547" y="11094"/>
                  </a:lnTo>
                  <a:lnTo>
                    <a:pt x="6301" y="11048"/>
                  </a:lnTo>
                  <a:lnTo>
                    <a:pt x="6047" y="11021"/>
                  </a:lnTo>
                  <a:lnTo>
                    <a:pt x="5792" y="11003"/>
                  </a:lnTo>
                  <a:lnTo>
                    <a:pt x="5537" y="10984"/>
                  </a:lnTo>
                  <a:lnTo>
                    <a:pt x="5028" y="10984"/>
                  </a:lnTo>
                  <a:lnTo>
                    <a:pt x="4783" y="11003"/>
                  </a:lnTo>
                  <a:lnTo>
                    <a:pt x="4537" y="11021"/>
                  </a:lnTo>
                  <a:lnTo>
                    <a:pt x="4292" y="11048"/>
                  </a:lnTo>
                  <a:lnTo>
                    <a:pt x="4055" y="11084"/>
                  </a:lnTo>
                  <a:lnTo>
                    <a:pt x="3819" y="11130"/>
                  </a:lnTo>
                  <a:lnTo>
                    <a:pt x="3583" y="11175"/>
                  </a:lnTo>
                  <a:lnTo>
                    <a:pt x="3355" y="11239"/>
                  </a:lnTo>
                  <a:lnTo>
                    <a:pt x="3346" y="10984"/>
                  </a:lnTo>
                  <a:lnTo>
                    <a:pt x="3346" y="10766"/>
                  </a:lnTo>
                  <a:lnTo>
                    <a:pt x="3355" y="10557"/>
                  </a:lnTo>
                  <a:lnTo>
                    <a:pt x="3373" y="10339"/>
                  </a:lnTo>
                  <a:lnTo>
                    <a:pt x="3392" y="10130"/>
                  </a:lnTo>
                  <a:lnTo>
                    <a:pt x="3419" y="9912"/>
                  </a:lnTo>
                  <a:lnTo>
                    <a:pt x="3446" y="9702"/>
                  </a:lnTo>
                  <a:lnTo>
                    <a:pt x="3492" y="9493"/>
                  </a:lnTo>
                  <a:lnTo>
                    <a:pt x="3528" y="9284"/>
                  </a:lnTo>
                  <a:lnTo>
                    <a:pt x="3583" y="9084"/>
                  </a:lnTo>
                  <a:lnTo>
                    <a:pt x="3628" y="8875"/>
                  </a:lnTo>
                  <a:lnTo>
                    <a:pt x="3692" y="8675"/>
                  </a:lnTo>
                  <a:lnTo>
                    <a:pt x="3755" y="8475"/>
                  </a:lnTo>
                  <a:lnTo>
                    <a:pt x="3819" y="8275"/>
                  </a:lnTo>
                  <a:lnTo>
                    <a:pt x="3901" y="8075"/>
                  </a:lnTo>
                  <a:lnTo>
                    <a:pt x="3974" y="7884"/>
                  </a:lnTo>
                  <a:lnTo>
                    <a:pt x="4064" y="7693"/>
                  </a:lnTo>
                  <a:lnTo>
                    <a:pt x="4155" y="7502"/>
                  </a:lnTo>
                  <a:lnTo>
                    <a:pt x="4246" y="7311"/>
                  </a:lnTo>
                  <a:lnTo>
                    <a:pt x="4346" y="7129"/>
                  </a:lnTo>
                  <a:lnTo>
                    <a:pt x="4446" y="6947"/>
                  </a:lnTo>
                  <a:lnTo>
                    <a:pt x="4555" y="6766"/>
                  </a:lnTo>
                  <a:lnTo>
                    <a:pt x="4674" y="6593"/>
                  </a:lnTo>
                  <a:lnTo>
                    <a:pt x="4792" y="6411"/>
                  </a:lnTo>
                  <a:lnTo>
                    <a:pt x="4910" y="6247"/>
                  </a:lnTo>
                  <a:lnTo>
                    <a:pt x="5037" y="6075"/>
                  </a:lnTo>
                  <a:lnTo>
                    <a:pt x="5174" y="5911"/>
                  </a:lnTo>
                  <a:lnTo>
                    <a:pt x="5310" y="5747"/>
                  </a:lnTo>
                  <a:lnTo>
                    <a:pt x="5456" y="5593"/>
                  </a:lnTo>
                  <a:lnTo>
                    <a:pt x="5601" y="5438"/>
                  </a:lnTo>
                  <a:lnTo>
                    <a:pt x="5747" y="5284"/>
                  </a:lnTo>
                  <a:lnTo>
                    <a:pt x="5901" y="5138"/>
                  </a:lnTo>
                  <a:lnTo>
                    <a:pt x="6056" y="4993"/>
                  </a:lnTo>
                  <a:lnTo>
                    <a:pt x="6056" y="5320"/>
                  </a:lnTo>
                  <a:lnTo>
                    <a:pt x="6065" y="5438"/>
                  </a:lnTo>
                  <a:lnTo>
                    <a:pt x="6083" y="5547"/>
                  </a:lnTo>
                  <a:lnTo>
                    <a:pt x="6110" y="5656"/>
                  </a:lnTo>
                  <a:lnTo>
                    <a:pt x="6147" y="5756"/>
                  </a:lnTo>
                  <a:lnTo>
                    <a:pt x="6201" y="5856"/>
                  </a:lnTo>
                  <a:lnTo>
                    <a:pt x="6256" y="5956"/>
                  </a:lnTo>
                  <a:lnTo>
                    <a:pt x="6319" y="6038"/>
                  </a:lnTo>
                  <a:lnTo>
                    <a:pt x="6392" y="6120"/>
                  </a:lnTo>
                  <a:lnTo>
                    <a:pt x="6474" y="6193"/>
                  </a:lnTo>
                  <a:lnTo>
                    <a:pt x="6565" y="6266"/>
                  </a:lnTo>
                  <a:lnTo>
                    <a:pt x="6656" y="6320"/>
                  </a:lnTo>
                  <a:lnTo>
                    <a:pt x="6756" y="6366"/>
                  </a:lnTo>
                  <a:lnTo>
                    <a:pt x="6856" y="6402"/>
                  </a:lnTo>
                  <a:lnTo>
                    <a:pt x="6965" y="6429"/>
                  </a:lnTo>
                  <a:lnTo>
                    <a:pt x="7083" y="6447"/>
                  </a:lnTo>
                  <a:lnTo>
                    <a:pt x="7201" y="6456"/>
                  </a:lnTo>
                  <a:lnTo>
                    <a:pt x="9483" y="6456"/>
                  </a:lnTo>
                  <a:lnTo>
                    <a:pt x="10856" y="7939"/>
                  </a:lnTo>
                  <a:lnTo>
                    <a:pt x="10929" y="8002"/>
                  </a:lnTo>
                  <a:lnTo>
                    <a:pt x="11002" y="8048"/>
                  </a:lnTo>
                  <a:lnTo>
                    <a:pt x="11084" y="8066"/>
                  </a:lnTo>
                  <a:lnTo>
                    <a:pt x="11175" y="8075"/>
                  </a:lnTo>
                  <a:lnTo>
                    <a:pt x="11266" y="8066"/>
                  </a:lnTo>
                  <a:lnTo>
                    <a:pt x="11347" y="8048"/>
                  </a:lnTo>
                  <a:lnTo>
                    <a:pt x="11420" y="8002"/>
                  </a:lnTo>
                  <a:lnTo>
                    <a:pt x="11484" y="7939"/>
                  </a:lnTo>
                  <a:lnTo>
                    <a:pt x="12866" y="6456"/>
                  </a:lnTo>
                  <a:lnTo>
                    <a:pt x="15430" y="6456"/>
                  </a:lnTo>
                  <a:lnTo>
                    <a:pt x="15548" y="6447"/>
                  </a:lnTo>
                  <a:lnTo>
                    <a:pt x="15657" y="6429"/>
                  </a:lnTo>
                  <a:lnTo>
                    <a:pt x="15766" y="6402"/>
                  </a:lnTo>
                  <a:lnTo>
                    <a:pt x="15875" y="6366"/>
                  </a:lnTo>
                  <a:lnTo>
                    <a:pt x="15975" y="6320"/>
                  </a:lnTo>
                  <a:lnTo>
                    <a:pt x="16066" y="6266"/>
                  </a:lnTo>
                  <a:lnTo>
                    <a:pt x="16157" y="6193"/>
                  </a:lnTo>
                  <a:lnTo>
                    <a:pt x="16230" y="6120"/>
                  </a:lnTo>
                  <a:lnTo>
                    <a:pt x="16312" y="6038"/>
                  </a:lnTo>
                  <a:lnTo>
                    <a:pt x="16375" y="5956"/>
                  </a:lnTo>
                  <a:lnTo>
                    <a:pt x="16430" y="5856"/>
                  </a:lnTo>
                  <a:lnTo>
                    <a:pt x="16475" y="5756"/>
                  </a:lnTo>
                  <a:lnTo>
                    <a:pt x="16521" y="5656"/>
                  </a:lnTo>
                  <a:lnTo>
                    <a:pt x="16548" y="5547"/>
                  </a:lnTo>
                  <a:lnTo>
                    <a:pt x="16566" y="5438"/>
                  </a:lnTo>
                  <a:lnTo>
                    <a:pt x="16566" y="5320"/>
                  </a:lnTo>
                  <a:lnTo>
                    <a:pt x="16566" y="4993"/>
                  </a:lnTo>
                  <a:close/>
                  <a:moveTo>
                    <a:pt x="7201" y="1"/>
                  </a:moveTo>
                  <a:lnTo>
                    <a:pt x="7083" y="10"/>
                  </a:lnTo>
                  <a:lnTo>
                    <a:pt x="6965" y="28"/>
                  </a:lnTo>
                  <a:lnTo>
                    <a:pt x="6856" y="56"/>
                  </a:lnTo>
                  <a:lnTo>
                    <a:pt x="6756" y="92"/>
                  </a:lnTo>
                  <a:lnTo>
                    <a:pt x="6656" y="137"/>
                  </a:lnTo>
                  <a:lnTo>
                    <a:pt x="6565" y="201"/>
                  </a:lnTo>
                  <a:lnTo>
                    <a:pt x="6474" y="265"/>
                  </a:lnTo>
                  <a:lnTo>
                    <a:pt x="6392" y="337"/>
                  </a:lnTo>
                  <a:lnTo>
                    <a:pt x="6319" y="419"/>
                  </a:lnTo>
                  <a:lnTo>
                    <a:pt x="6256" y="510"/>
                  </a:lnTo>
                  <a:lnTo>
                    <a:pt x="6201" y="601"/>
                  </a:lnTo>
                  <a:lnTo>
                    <a:pt x="6147" y="701"/>
                  </a:lnTo>
                  <a:lnTo>
                    <a:pt x="6110" y="801"/>
                  </a:lnTo>
                  <a:lnTo>
                    <a:pt x="6083" y="910"/>
                  </a:lnTo>
                  <a:lnTo>
                    <a:pt x="6065" y="1028"/>
                  </a:lnTo>
                  <a:lnTo>
                    <a:pt x="6056" y="1138"/>
                  </a:lnTo>
                  <a:lnTo>
                    <a:pt x="6056" y="3892"/>
                  </a:lnTo>
                  <a:lnTo>
                    <a:pt x="5856" y="4056"/>
                  </a:lnTo>
                  <a:lnTo>
                    <a:pt x="5647" y="4220"/>
                  </a:lnTo>
                  <a:lnTo>
                    <a:pt x="5456" y="4383"/>
                  </a:lnTo>
                  <a:lnTo>
                    <a:pt x="5265" y="4565"/>
                  </a:lnTo>
                  <a:lnTo>
                    <a:pt x="5074" y="4738"/>
                  </a:lnTo>
                  <a:lnTo>
                    <a:pt x="4901" y="4929"/>
                  </a:lnTo>
                  <a:lnTo>
                    <a:pt x="4728" y="5120"/>
                  </a:lnTo>
                  <a:lnTo>
                    <a:pt x="4555" y="5311"/>
                  </a:lnTo>
                  <a:lnTo>
                    <a:pt x="4392" y="5511"/>
                  </a:lnTo>
                  <a:lnTo>
                    <a:pt x="4237" y="5711"/>
                  </a:lnTo>
                  <a:lnTo>
                    <a:pt x="4092" y="5920"/>
                  </a:lnTo>
                  <a:lnTo>
                    <a:pt x="3946" y="6129"/>
                  </a:lnTo>
                  <a:lnTo>
                    <a:pt x="3810" y="6347"/>
                  </a:lnTo>
                  <a:lnTo>
                    <a:pt x="3673" y="6566"/>
                  </a:lnTo>
                  <a:lnTo>
                    <a:pt x="3555" y="6793"/>
                  </a:lnTo>
                  <a:lnTo>
                    <a:pt x="3437" y="7011"/>
                  </a:lnTo>
                  <a:lnTo>
                    <a:pt x="3319" y="7248"/>
                  </a:lnTo>
                  <a:lnTo>
                    <a:pt x="3219" y="7475"/>
                  </a:lnTo>
                  <a:lnTo>
                    <a:pt x="3119" y="7711"/>
                  </a:lnTo>
                  <a:lnTo>
                    <a:pt x="3028" y="7948"/>
                  </a:lnTo>
                  <a:lnTo>
                    <a:pt x="2946" y="8193"/>
                  </a:lnTo>
                  <a:lnTo>
                    <a:pt x="2864" y="8439"/>
                  </a:lnTo>
                  <a:lnTo>
                    <a:pt x="2792" y="8684"/>
                  </a:lnTo>
                  <a:lnTo>
                    <a:pt x="2728" y="8930"/>
                  </a:lnTo>
                  <a:lnTo>
                    <a:pt x="2673" y="9184"/>
                  </a:lnTo>
                  <a:lnTo>
                    <a:pt x="2628" y="9439"/>
                  </a:lnTo>
                  <a:lnTo>
                    <a:pt x="2582" y="9684"/>
                  </a:lnTo>
                  <a:lnTo>
                    <a:pt x="2555" y="9948"/>
                  </a:lnTo>
                  <a:lnTo>
                    <a:pt x="2528" y="10203"/>
                  </a:lnTo>
                  <a:lnTo>
                    <a:pt x="2501" y="10457"/>
                  </a:lnTo>
                  <a:lnTo>
                    <a:pt x="2491" y="10721"/>
                  </a:lnTo>
                  <a:lnTo>
                    <a:pt x="2491" y="10984"/>
                  </a:lnTo>
                  <a:lnTo>
                    <a:pt x="2491" y="11257"/>
                  </a:lnTo>
                  <a:lnTo>
                    <a:pt x="2510" y="11530"/>
                  </a:lnTo>
                  <a:lnTo>
                    <a:pt x="2273" y="11639"/>
                  </a:lnTo>
                  <a:lnTo>
                    <a:pt x="2037" y="11757"/>
                  </a:lnTo>
                  <a:lnTo>
                    <a:pt x="1819" y="11885"/>
                  </a:lnTo>
                  <a:lnTo>
                    <a:pt x="1610" y="12021"/>
                  </a:lnTo>
                  <a:lnTo>
                    <a:pt x="1419" y="12157"/>
                  </a:lnTo>
                  <a:lnTo>
                    <a:pt x="1237" y="12294"/>
                  </a:lnTo>
                  <a:lnTo>
                    <a:pt x="1073" y="12439"/>
                  </a:lnTo>
                  <a:lnTo>
                    <a:pt x="919" y="12594"/>
                  </a:lnTo>
                  <a:lnTo>
                    <a:pt x="773" y="12748"/>
                  </a:lnTo>
                  <a:lnTo>
                    <a:pt x="637" y="12912"/>
                  </a:lnTo>
                  <a:lnTo>
                    <a:pt x="518" y="13076"/>
                  </a:lnTo>
                  <a:lnTo>
                    <a:pt x="409" y="13239"/>
                  </a:lnTo>
                  <a:lnTo>
                    <a:pt x="318" y="13412"/>
                  </a:lnTo>
                  <a:lnTo>
                    <a:pt x="237" y="13594"/>
                  </a:lnTo>
                  <a:lnTo>
                    <a:pt x="164" y="13767"/>
                  </a:lnTo>
                  <a:lnTo>
                    <a:pt x="100" y="13949"/>
                  </a:lnTo>
                  <a:lnTo>
                    <a:pt x="55" y="14139"/>
                  </a:lnTo>
                  <a:lnTo>
                    <a:pt x="27" y="14321"/>
                  </a:lnTo>
                  <a:lnTo>
                    <a:pt x="0" y="14512"/>
                  </a:lnTo>
                  <a:lnTo>
                    <a:pt x="0" y="14703"/>
                  </a:lnTo>
                  <a:lnTo>
                    <a:pt x="0" y="14830"/>
                  </a:lnTo>
                  <a:lnTo>
                    <a:pt x="9" y="14949"/>
                  </a:lnTo>
                  <a:lnTo>
                    <a:pt x="37" y="15185"/>
                  </a:lnTo>
                  <a:lnTo>
                    <a:pt x="91" y="15421"/>
                  </a:lnTo>
                  <a:lnTo>
                    <a:pt x="173" y="15658"/>
                  </a:lnTo>
                  <a:lnTo>
                    <a:pt x="264" y="15885"/>
                  </a:lnTo>
                  <a:lnTo>
                    <a:pt x="382" y="16103"/>
                  </a:lnTo>
                  <a:lnTo>
                    <a:pt x="518" y="16322"/>
                  </a:lnTo>
                  <a:lnTo>
                    <a:pt x="673" y="16540"/>
                  </a:lnTo>
                  <a:lnTo>
                    <a:pt x="537" y="18276"/>
                  </a:lnTo>
                  <a:lnTo>
                    <a:pt x="537" y="18331"/>
                  </a:lnTo>
                  <a:lnTo>
                    <a:pt x="546" y="18386"/>
                  </a:lnTo>
                  <a:lnTo>
                    <a:pt x="555" y="18431"/>
                  </a:lnTo>
                  <a:lnTo>
                    <a:pt x="573" y="18486"/>
                  </a:lnTo>
                  <a:lnTo>
                    <a:pt x="600" y="18531"/>
                  </a:lnTo>
                  <a:lnTo>
                    <a:pt x="628" y="18567"/>
                  </a:lnTo>
                  <a:lnTo>
                    <a:pt x="655" y="18613"/>
                  </a:lnTo>
                  <a:lnTo>
                    <a:pt x="691" y="18640"/>
                  </a:lnTo>
                  <a:lnTo>
                    <a:pt x="755" y="18686"/>
                  </a:lnTo>
                  <a:lnTo>
                    <a:pt x="828" y="18713"/>
                  </a:lnTo>
                  <a:lnTo>
                    <a:pt x="891" y="18740"/>
                  </a:lnTo>
                  <a:lnTo>
                    <a:pt x="1028" y="18740"/>
                  </a:lnTo>
                  <a:lnTo>
                    <a:pt x="1082" y="18731"/>
                  </a:lnTo>
                  <a:lnTo>
                    <a:pt x="3228" y="18140"/>
                  </a:lnTo>
                  <a:lnTo>
                    <a:pt x="3473" y="18204"/>
                  </a:lnTo>
                  <a:lnTo>
                    <a:pt x="3719" y="18267"/>
                  </a:lnTo>
                  <a:lnTo>
                    <a:pt x="3974" y="18313"/>
                  </a:lnTo>
                  <a:lnTo>
                    <a:pt x="4228" y="18358"/>
                  </a:lnTo>
                  <a:lnTo>
                    <a:pt x="4483" y="18386"/>
                  </a:lnTo>
                  <a:lnTo>
                    <a:pt x="4746" y="18404"/>
                  </a:lnTo>
                  <a:lnTo>
                    <a:pt x="5010" y="18422"/>
                  </a:lnTo>
                  <a:lnTo>
                    <a:pt x="5574" y="18422"/>
                  </a:lnTo>
                  <a:lnTo>
                    <a:pt x="5865" y="18404"/>
                  </a:lnTo>
                  <a:lnTo>
                    <a:pt x="6156" y="18376"/>
                  </a:lnTo>
                  <a:lnTo>
                    <a:pt x="6438" y="18340"/>
                  </a:lnTo>
                  <a:lnTo>
                    <a:pt x="6710" y="18513"/>
                  </a:lnTo>
                  <a:lnTo>
                    <a:pt x="6992" y="18677"/>
                  </a:lnTo>
                  <a:lnTo>
                    <a:pt x="7274" y="18831"/>
                  </a:lnTo>
                  <a:lnTo>
                    <a:pt x="7565" y="18977"/>
                  </a:lnTo>
                  <a:lnTo>
                    <a:pt x="7856" y="19104"/>
                  </a:lnTo>
                  <a:lnTo>
                    <a:pt x="8156" y="19222"/>
                  </a:lnTo>
                  <a:lnTo>
                    <a:pt x="8456" y="19331"/>
                  </a:lnTo>
                  <a:lnTo>
                    <a:pt x="8765" y="19431"/>
                  </a:lnTo>
                  <a:lnTo>
                    <a:pt x="9074" y="19522"/>
                  </a:lnTo>
                  <a:lnTo>
                    <a:pt x="9383" y="19595"/>
                  </a:lnTo>
                  <a:lnTo>
                    <a:pt x="9702" y="19659"/>
                  </a:lnTo>
                  <a:lnTo>
                    <a:pt x="10020" y="19713"/>
                  </a:lnTo>
                  <a:lnTo>
                    <a:pt x="10338" y="19759"/>
                  </a:lnTo>
                  <a:lnTo>
                    <a:pt x="10665" y="19786"/>
                  </a:lnTo>
                  <a:lnTo>
                    <a:pt x="10984" y="19804"/>
                  </a:lnTo>
                  <a:lnTo>
                    <a:pt x="11684" y="19804"/>
                  </a:lnTo>
                  <a:lnTo>
                    <a:pt x="12057" y="19777"/>
                  </a:lnTo>
                  <a:lnTo>
                    <a:pt x="12429" y="19740"/>
                  </a:lnTo>
                  <a:lnTo>
                    <a:pt x="12793" y="19686"/>
                  </a:lnTo>
                  <a:lnTo>
                    <a:pt x="13157" y="19613"/>
                  </a:lnTo>
                  <a:lnTo>
                    <a:pt x="13520" y="19531"/>
                  </a:lnTo>
                  <a:lnTo>
                    <a:pt x="13875" y="19431"/>
                  </a:lnTo>
                  <a:lnTo>
                    <a:pt x="14230" y="19313"/>
                  </a:lnTo>
                  <a:lnTo>
                    <a:pt x="14575" y="19186"/>
                  </a:lnTo>
                  <a:lnTo>
                    <a:pt x="14912" y="19040"/>
                  </a:lnTo>
                  <a:lnTo>
                    <a:pt x="15248" y="18886"/>
                  </a:lnTo>
                  <a:lnTo>
                    <a:pt x="15575" y="18713"/>
                  </a:lnTo>
                  <a:lnTo>
                    <a:pt x="15893" y="18522"/>
                  </a:lnTo>
                  <a:lnTo>
                    <a:pt x="16212" y="18322"/>
                  </a:lnTo>
                  <a:lnTo>
                    <a:pt x="16512" y="18113"/>
                  </a:lnTo>
                  <a:lnTo>
                    <a:pt x="16812" y="17886"/>
                  </a:lnTo>
                  <a:lnTo>
                    <a:pt x="18303" y="19304"/>
                  </a:lnTo>
                  <a:lnTo>
                    <a:pt x="18367" y="19358"/>
                  </a:lnTo>
                  <a:lnTo>
                    <a:pt x="18439" y="19395"/>
                  </a:lnTo>
                  <a:lnTo>
                    <a:pt x="18521" y="19422"/>
                  </a:lnTo>
                  <a:lnTo>
                    <a:pt x="18658" y="19422"/>
                  </a:lnTo>
                  <a:lnTo>
                    <a:pt x="18721" y="19413"/>
                  </a:lnTo>
                  <a:lnTo>
                    <a:pt x="18776" y="19386"/>
                  </a:lnTo>
                  <a:lnTo>
                    <a:pt x="18821" y="19368"/>
                  </a:lnTo>
                  <a:lnTo>
                    <a:pt x="18867" y="19331"/>
                  </a:lnTo>
                  <a:lnTo>
                    <a:pt x="18912" y="19295"/>
                  </a:lnTo>
                  <a:lnTo>
                    <a:pt x="18949" y="19249"/>
                  </a:lnTo>
                  <a:lnTo>
                    <a:pt x="18976" y="19204"/>
                  </a:lnTo>
                  <a:lnTo>
                    <a:pt x="18994" y="19158"/>
                  </a:lnTo>
                  <a:lnTo>
                    <a:pt x="19012" y="19104"/>
                  </a:lnTo>
                  <a:lnTo>
                    <a:pt x="19376" y="17667"/>
                  </a:lnTo>
                  <a:lnTo>
                    <a:pt x="19512" y="17640"/>
                  </a:lnTo>
                  <a:lnTo>
                    <a:pt x="19649" y="17604"/>
                  </a:lnTo>
                  <a:lnTo>
                    <a:pt x="19776" y="17558"/>
                  </a:lnTo>
                  <a:lnTo>
                    <a:pt x="19903" y="17513"/>
                  </a:lnTo>
                  <a:lnTo>
                    <a:pt x="20030" y="17458"/>
                  </a:lnTo>
                  <a:lnTo>
                    <a:pt x="20158" y="17404"/>
                  </a:lnTo>
                  <a:lnTo>
                    <a:pt x="20276" y="17340"/>
                  </a:lnTo>
                  <a:lnTo>
                    <a:pt x="20394" y="17276"/>
                  </a:lnTo>
                  <a:lnTo>
                    <a:pt x="20512" y="17204"/>
                  </a:lnTo>
                  <a:lnTo>
                    <a:pt x="20621" y="17131"/>
                  </a:lnTo>
                  <a:lnTo>
                    <a:pt x="20731" y="17049"/>
                  </a:lnTo>
                  <a:lnTo>
                    <a:pt x="20831" y="16958"/>
                  </a:lnTo>
                  <a:lnTo>
                    <a:pt x="20931" y="16867"/>
                  </a:lnTo>
                  <a:lnTo>
                    <a:pt x="21031" y="16776"/>
                  </a:lnTo>
                  <a:lnTo>
                    <a:pt x="21122" y="16676"/>
                  </a:lnTo>
                  <a:lnTo>
                    <a:pt x="21212" y="16576"/>
                  </a:lnTo>
                  <a:lnTo>
                    <a:pt x="21294" y="16476"/>
                  </a:lnTo>
                  <a:lnTo>
                    <a:pt x="21376" y="16367"/>
                  </a:lnTo>
                  <a:lnTo>
                    <a:pt x="21449" y="16249"/>
                  </a:lnTo>
                  <a:lnTo>
                    <a:pt x="21522" y="16140"/>
                  </a:lnTo>
                  <a:lnTo>
                    <a:pt x="21585" y="16022"/>
                  </a:lnTo>
                  <a:lnTo>
                    <a:pt x="21649" y="15894"/>
                  </a:lnTo>
                  <a:lnTo>
                    <a:pt x="21703" y="15776"/>
                  </a:lnTo>
                  <a:lnTo>
                    <a:pt x="21758" y="15649"/>
                  </a:lnTo>
                  <a:lnTo>
                    <a:pt x="21794" y="15522"/>
                  </a:lnTo>
                  <a:lnTo>
                    <a:pt x="21840" y="15385"/>
                  </a:lnTo>
                  <a:lnTo>
                    <a:pt x="21876" y="15258"/>
                  </a:lnTo>
                  <a:lnTo>
                    <a:pt x="21903" y="15121"/>
                  </a:lnTo>
                  <a:lnTo>
                    <a:pt x="21922" y="14985"/>
                  </a:lnTo>
                  <a:lnTo>
                    <a:pt x="21940" y="14840"/>
                  </a:lnTo>
                  <a:lnTo>
                    <a:pt x="21949" y="14703"/>
                  </a:lnTo>
                  <a:lnTo>
                    <a:pt x="21949" y="14558"/>
                  </a:lnTo>
                  <a:lnTo>
                    <a:pt x="21940" y="14321"/>
                  </a:lnTo>
                  <a:lnTo>
                    <a:pt x="21913" y="14094"/>
                  </a:lnTo>
                  <a:lnTo>
                    <a:pt x="21876" y="13867"/>
                  </a:lnTo>
                  <a:lnTo>
                    <a:pt x="21813" y="13648"/>
                  </a:lnTo>
                  <a:lnTo>
                    <a:pt x="21740" y="13430"/>
                  </a:lnTo>
                  <a:lnTo>
                    <a:pt x="21658" y="13221"/>
                  </a:lnTo>
                  <a:lnTo>
                    <a:pt x="21549" y="13030"/>
                  </a:lnTo>
                  <a:lnTo>
                    <a:pt x="21440" y="12839"/>
                  </a:lnTo>
                  <a:lnTo>
                    <a:pt x="21312" y="12657"/>
                  </a:lnTo>
                  <a:lnTo>
                    <a:pt x="21167" y="12485"/>
                  </a:lnTo>
                  <a:lnTo>
                    <a:pt x="21012" y="12321"/>
                  </a:lnTo>
                  <a:lnTo>
                    <a:pt x="20858" y="12166"/>
                  </a:lnTo>
                  <a:lnTo>
                    <a:pt x="20685" y="12030"/>
                  </a:lnTo>
                  <a:lnTo>
                    <a:pt x="20503" y="11903"/>
                  </a:lnTo>
                  <a:lnTo>
                    <a:pt x="20312" y="11794"/>
                  </a:lnTo>
                  <a:lnTo>
                    <a:pt x="20112" y="11685"/>
                  </a:lnTo>
                  <a:lnTo>
                    <a:pt x="20130" y="11330"/>
                  </a:lnTo>
                  <a:lnTo>
                    <a:pt x="20140" y="10984"/>
                  </a:lnTo>
                  <a:lnTo>
                    <a:pt x="20130" y="10721"/>
                  </a:lnTo>
                  <a:lnTo>
                    <a:pt x="20121" y="10457"/>
                  </a:lnTo>
                  <a:lnTo>
                    <a:pt x="20103" y="10203"/>
                  </a:lnTo>
                  <a:lnTo>
                    <a:pt x="20076" y="9948"/>
                  </a:lnTo>
                  <a:lnTo>
                    <a:pt x="20040" y="9684"/>
                  </a:lnTo>
                  <a:lnTo>
                    <a:pt x="20003" y="9439"/>
                  </a:lnTo>
                  <a:lnTo>
                    <a:pt x="19949" y="9184"/>
                  </a:lnTo>
                  <a:lnTo>
                    <a:pt x="19894" y="8930"/>
                  </a:lnTo>
                  <a:lnTo>
                    <a:pt x="19830" y="8684"/>
                  </a:lnTo>
                  <a:lnTo>
                    <a:pt x="19758" y="8439"/>
                  </a:lnTo>
                  <a:lnTo>
                    <a:pt x="19685" y="8193"/>
                  </a:lnTo>
                  <a:lnTo>
                    <a:pt x="19603" y="7948"/>
                  </a:lnTo>
                  <a:lnTo>
                    <a:pt x="19503" y="7711"/>
                  </a:lnTo>
                  <a:lnTo>
                    <a:pt x="19412" y="7475"/>
                  </a:lnTo>
                  <a:lnTo>
                    <a:pt x="19303" y="7248"/>
                  </a:lnTo>
                  <a:lnTo>
                    <a:pt x="19194" y="7011"/>
                  </a:lnTo>
                  <a:lnTo>
                    <a:pt x="19076" y="6793"/>
                  </a:lnTo>
                  <a:lnTo>
                    <a:pt x="18949" y="6566"/>
                  </a:lnTo>
                  <a:lnTo>
                    <a:pt x="18821" y="6347"/>
                  </a:lnTo>
                  <a:lnTo>
                    <a:pt x="18685" y="6129"/>
                  </a:lnTo>
                  <a:lnTo>
                    <a:pt x="18539" y="5920"/>
                  </a:lnTo>
                  <a:lnTo>
                    <a:pt x="18385" y="5711"/>
                  </a:lnTo>
                  <a:lnTo>
                    <a:pt x="18230" y="5511"/>
                  </a:lnTo>
                  <a:lnTo>
                    <a:pt x="18067" y="5311"/>
                  </a:lnTo>
                  <a:lnTo>
                    <a:pt x="17903" y="5120"/>
                  </a:lnTo>
                  <a:lnTo>
                    <a:pt x="17730" y="4929"/>
                  </a:lnTo>
                  <a:lnTo>
                    <a:pt x="17548" y="4738"/>
                  </a:lnTo>
                  <a:lnTo>
                    <a:pt x="17366" y="4565"/>
                  </a:lnTo>
                  <a:lnTo>
                    <a:pt x="17176" y="4383"/>
                  </a:lnTo>
                  <a:lnTo>
                    <a:pt x="16975" y="4220"/>
                  </a:lnTo>
                  <a:lnTo>
                    <a:pt x="16775" y="4056"/>
                  </a:lnTo>
                  <a:lnTo>
                    <a:pt x="16566" y="3892"/>
                  </a:lnTo>
                  <a:lnTo>
                    <a:pt x="16566" y="1138"/>
                  </a:lnTo>
                  <a:lnTo>
                    <a:pt x="16566" y="1028"/>
                  </a:lnTo>
                  <a:lnTo>
                    <a:pt x="16548" y="910"/>
                  </a:lnTo>
                  <a:lnTo>
                    <a:pt x="16521" y="801"/>
                  </a:lnTo>
                  <a:lnTo>
                    <a:pt x="16475" y="701"/>
                  </a:lnTo>
                  <a:lnTo>
                    <a:pt x="16430" y="601"/>
                  </a:lnTo>
                  <a:lnTo>
                    <a:pt x="16375" y="510"/>
                  </a:lnTo>
                  <a:lnTo>
                    <a:pt x="16312" y="419"/>
                  </a:lnTo>
                  <a:lnTo>
                    <a:pt x="16230" y="337"/>
                  </a:lnTo>
                  <a:lnTo>
                    <a:pt x="16157" y="265"/>
                  </a:lnTo>
                  <a:lnTo>
                    <a:pt x="16066" y="201"/>
                  </a:lnTo>
                  <a:lnTo>
                    <a:pt x="15975" y="137"/>
                  </a:lnTo>
                  <a:lnTo>
                    <a:pt x="15875" y="92"/>
                  </a:lnTo>
                  <a:lnTo>
                    <a:pt x="15766" y="56"/>
                  </a:lnTo>
                  <a:lnTo>
                    <a:pt x="15657" y="28"/>
                  </a:lnTo>
                  <a:lnTo>
                    <a:pt x="15548" y="10"/>
                  </a:lnTo>
                  <a:lnTo>
                    <a:pt x="15430" y="1"/>
                  </a:lnTo>
                  <a:lnTo>
                    <a:pt x="13239" y="1"/>
                  </a:lnTo>
                  <a:lnTo>
                    <a:pt x="13157" y="10"/>
                  </a:lnTo>
                  <a:lnTo>
                    <a:pt x="13075" y="37"/>
                  </a:lnTo>
                  <a:lnTo>
                    <a:pt x="13002" y="74"/>
                  </a:lnTo>
                  <a:lnTo>
                    <a:pt x="12939" y="128"/>
                  </a:lnTo>
                  <a:lnTo>
                    <a:pt x="12884" y="192"/>
                  </a:lnTo>
                  <a:lnTo>
                    <a:pt x="12848" y="265"/>
                  </a:lnTo>
                  <a:lnTo>
                    <a:pt x="12820" y="346"/>
                  </a:lnTo>
                  <a:lnTo>
                    <a:pt x="12811" y="428"/>
                  </a:lnTo>
                  <a:lnTo>
                    <a:pt x="12820" y="519"/>
                  </a:lnTo>
                  <a:lnTo>
                    <a:pt x="12848" y="601"/>
                  </a:lnTo>
                  <a:lnTo>
                    <a:pt x="12884" y="674"/>
                  </a:lnTo>
                  <a:lnTo>
                    <a:pt x="12939" y="737"/>
                  </a:lnTo>
                  <a:lnTo>
                    <a:pt x="13002" y="792"/>
                  </a:lnTo>
                  <a:lnTo>
                    <a:pt x="13075" y="828"/>
                  </a:lnTo>
                  <a:lnTo>
                    <a:pt x="13157" y="856"/>
                  </a:lnTo>
                  <a:lnTo>
                    <a:pt x="13239" y="865"/>
                  </a:lnTo>
                  <a:lnTo>
                    <a:pt x="15484" y="865"/>
                  </a:lnTo>
                  <a:lnTo>
                    <a:pt x="15539" y="883"/>
                  </a:lnTo>
                  <a:lnTo>
                    <a:pt x="15584" y="910"/>
                  </a:lnTo>
                  <a:lnTo>
                    <a:pt x="15630" y="947"/>
                  </a:lnTo>
                  <a:lnTo>
                    <a:pt x="15666" y="983"/>
                  </a:lnTo>
                  <a:lnTo>
                    <a:pt x="15684" y="1037"/>
                  </a:lnTo>
                  <a:lnTo>
                    <a:pt x="15703" y="1083"/>
                  </a:lnTo>
                  <a:lnTo>
                    <a:pt x="15712" y="1138"/>
                  </a:lnTo>
                  <a:lnTo>
                    <a:pt x="15712" y="5320"/>
                  </a:lnTo>
                  <a:lnTo>
                    <a:pt x="15703" y="5375"/>
                  </a:lnTo>
                  <a:lnTo>
                    <a:pt x="15684" y="5429"/>
                  </a:lnTo>
                  <a:lnTo>
                    <a:pt x="15666" y="5475"/>
                  </a:lnTo>
                  <a:lnTo>
                    <a:pt x="15630" y="5520"/>
                  </a:lnTo>
                  <a:lnTo>
                    <a:pt x="15584" y="5547"/>
                  </a:lnTo>
                  <a:lnTo>
                    <a:pt x="15539" y="5575"/>
                  </a:lnTo>
                  <a:lnTo>
                    <a:pt x="15484" y="5593"/>
                  </a:lnTo>
                  <a:lnTo>
                    <a:pt x="15430" y="5602"/>
                  </a:lnTo>
                  <a:lnTo>
                    <a:pt x="12675" y="5602"/>
                  </a:lnTo>
                  <a:lnTo>
                    <a:pt x="12593" y="5611"/>
                  </a:lnTo>
                  <a:lnTo>
                    <a:pt x="12511" y="5638"/>
                  </a:lnTo>
                  <a:lnTo>
                    <a:pt x="12429" y="5675"/>
                  </a:lnTo>
                  <a:lnTo>
                    <a:pt x="12366" y="5738"/>
                  </a:lnTo>
                  <a:lnTo>
                    <a:pt x="11175" y="7020"/>
                  </a:lnTo>
                  <a:lnTo>
                    <a:pt x="9984" y="5738"/>
                  </a:lnTo>
                  <a:lnTo>
                    <a:pt x="9920" y="5675"/>
                  </a:lnTo>
                  <a:lnTo>
                    <a:pt x="9838" y="5638"/>
                  </a:lnTo>
                  <a:lnTo>
                    <a:pt x="9756" y="5611"/>
                  </a:lnTo>
                  <a:lnTo>
                    <a:pt x="9665" y="5602"/>
                  </a:lnTo>
                  <a:lnTo>
                    <a:pt x="7201" y="5602"/>
                  </a:lnTo>
                  <a:lnTo>
                    <a:pt x="7138" y="5593"/>
                  </a:lnTo>
                  <a:lnTo>
                    <a:pt x="7092" y="5575"/>
                  </a:lnTo>
                  <a:lnTo>
                    <a:pt x="7038" y="5547"/>
                  </a:lnTo>
                  <a:lnTo>
                    <a:pt x="7001" y="5520"/>
                  </a:lnTo>
                  <a:lnTo>
                    <a:pt x="6965" y="5475"/>
                  </a:lnTo>
                  <a:lnTo>
                    <a:pt x="6938" y="5429"/>
                  </a:lnTo>
                  <a:lnTo>
                    <a:pt x="6919" y="5375"/>
                  </a:lnTo>
                  <a:lnTo>
                    <a:pt x="6919" y="5320"/>
                  </a:lnTo>
                  <a:lnTo>
                    <a:pt x="6919" y="1138"/>
                  </a:lnTo>
                  <a:lnTo>
                    <a:pt x="6919" y="1083"/>
                  </a:lnTo>
                  <a:lnTo>
                    <a:pt x="6938" y="1037"/>
                  </a:lnTo>
                  <a:lnTo>
                    <a:pt x="6965" y="983"/>
                  </a:lnTo>
                  <a:lnTo>
                    <a:pt x="7001" y="947"/>
                  </a:lnTo>
                  <a:lnTo>
                    <a:pt x="7038" y="910"/>
                  </a:lnTo>
                  <a:lnTo>
                    <a:pt x="7092" y="883"/>
                  </a:lnTo>
                  <a:lnTo>
                    <a:pt x="7138" y="865"/>
                  </a:lnTo>
                  <a:lnTo>
                    <a:pt x="9383" y="865"/>
                  </a:lnTo>
                  <a:lnTo>
                    <a:pt x="9474" y="856"/>
                  </a:lnTo>
                  <a:lnTo>
                    <a:pt x="9556" y="828"/>
                  </a:lnTo>
                  <a:lnTo>
                    <a:pt x="9629" y="792"/>
                  </a:lnTo>
                  <a:lnTo>
                    <a:pt x="9693" y="737"/>
                  </a:lnTo>
                  <a:lnTo>
                    <a:pt x="9747" y="674"/>
                  </a:lnTo>
                  <a:lnTo>
                    <a:pt x="9783" y="601"/>
                  </a:lnTo>
                  <a:lnTo>
                    <a:pt x="9811" y="519"/>
                  </a:lnTo>
                  <a:lnTo>
                    <a:pt x="9820" y="428"/>
                  </a:lnTo>
                  <a:lnTo>
                    <a:pt x="9811" y="346"/>
                  </a:lnTo>
                  <a:lnTo>
                    <a:pt x="9783" y="265"/>
                  </a:lnTo>
                  <a:lnTo>
                    <a:pt x="9747" y="192"/>
                  </a:lnTo>
                  <a:lnTo>
                    <a:pt x="9693" y="128"/>
                  </a:lnTo>
                  <a:lnTo>
                    <a:pt x="9629" y="74"/>
                  </a:lnTo>
                  <a:lnTo>
                    <a:pt x="9556" y="37"/>
                  </a:lnTo>
                  <a:lnTo>
                    <a:pt x="9474" y="10"/>
                  </a:lnTo>
                  <a:lnTo>
                    <a:pt x="93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39"/>
            <p:cNvSpPr/>
            <p:nvPr/>
          </p:nvSpPr>
          <p:spPr>
            <a:xfrm>
              <a:off x="1860725" y="2847375"/>
              <a:ext cx="21600" cy="21400"/>
            </a:xfrm>
            <a:custGeom>
              <a:rect b="b" l="l" r="r" t="t"/>
              <a:pathLst>
                <a:path extrusionOk="0" h="856" w="864">
                  <a:moveTo>
                    <a:pt x="437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7" y="591"/>
                  </a:lnTo>
                  <a:lnTo>
                    <a:pt x="73" y="673"/>
                  </a:lnTo>
                  <a:lnTo>
                    <a:pt x="128" y="728"/>
                  </a:lnTo>
                  <a:lnTo>
                    <a:pt x="191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37" y="855"/>
                  </a:lnTo>
                  <a:lnTo>
                    <a:pt x="518" y="846"/>
                  </a:lnTo>
                  <a:lnTo>
                    <a:pt x="600" y="828"/>
                  </a:lnTo>
                  <a:lnTo>
                    <a:pt x="673" y="782"/>
                  </a:lnTo>
                  <a:lnTo>
                    <a:pt x="737" y="728"/>
                  </a:lnTo>
                  <a:lnTo>
                    <a:pt x="791" y="673"/>
                  </a:lnTo>
                  <a:lnTo>
                    <a:pt x="828" y="591"/>
                  </a:lnTo>
                  <a:lnTo>
                    <a:pt x="855" y="519"/>
                  </a:lnTo>
                  <a:lnTo>
                    <a:pt x="864" y="428"/>
                  </a:lnTo>
                  <a:lnTo>
                    <a:pt x="855" y="337"/>
                  </a:lnTo>
                  <a:lnTo>
                    <a:pt x="828" y="264"/>
                  </a:lnTo>
                  <a:lnTo>
                    <a:pt x="791" y="191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0" y="37"/>
                  </a:lnTo>
                  <a:lnTo>
                    <a:pt x="518" y="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39"/>
            <p:cNvSpPr/>
            <p:nvPr/>
          </p:nvSpPr>
          <p:spPr>
            <a:xfrm>
              <a:off x="1918450" y="2847375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37" y="591"/>
                  </a:lnTo>
                  <a:lnTo>
                    <a:pt x="73" y="673"/>
                  </a:lnTo>
                  <a:lnTo>
                    <a:pt x="128" y="728"/>
                  </a:lnTo>
                  <a:lnTo>
                    <a:pt x="192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519" y="846"/>
                  </a:lnTo>
                  <a:lnTo>
                    <a:pt x="601" y="828"/>
                  </a:lnTo>
                  <a:lnTo>
                    <a:pt x="673" y="782"/>
                  </a:lnTo>
                  <a:lnTo>
                    <a:pt x="737" y="728"/>
                  </a:lnTo>
                  <a:lnTo>
                    <a:pt x="783" y="673"/>
                  </a:lnTo>
                  <a:lnTo>
                    <a:pt x="828" y="591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37"/>
                  </a:lnTo>
                  <a:lnTo>
                    <a:pt x="828" y="264"/>
                  </a:lnTo>
                  <a:lnTo>
                    <a:pt x="783" y="191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1" y="37"/>
                  </a:lnTo>
                  <a:lnTo>
                    <a:pt x="519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39"/>
            <p:cNvSpPr/>
            <p:nvPr/>
          </p:nvSpPr>
          <p:spPr>
            <a:xfrm>
              <a:off x="1976200" y="2847375"/>
              <a:ext cx="21375" cy="21400"/>
            </a:xfrm>
            <a:custGeom>
              <a:rect b="b" l="l" r="r" t="t"/>
              <a:pathLst>
                <a:path extrusionOk="0" h="856" w="855">
                  <a:moveTo>
                    <a:pt x="427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591"/>
                  </a:lnTo>
                  <a:lnTo>
                    <a:pt x="73" y="673"/>
                  </a:lnTo>
                  <a:lnTo>
                    <a:pt x="127" y="728"/>
                  </a:lnTo>
                  <a:lnTo>
                    <a:pt x="191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7" y="855"/>
                  </a:lnTo>
                  <a:lnTo>
                    <a:pt x="518" y="846"/>
                  </a:lnTo>
                  <a:lnTo>
                    <a:pt x="591" y="828"/>
                  </a:lnTo>
                  <a:lnTo>
                    <a:pt x="664" y="782"/>
                  </a:lnTo>
                  <a:lnTo>
                    <a:pt x="727" y="728"/>
                  </a:lnTo>
                  <a:lnTo>
                    <a:pt x="782" y="673"/>
                  </a:lnTo>
                  <a:lnTo>
                    <a:pt x="827" y="591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37"/>
                  </a:lnTo>
                  <a:lnTo>
                    <a:pt x="827" y="264"/>
                  </a:lnTo>
                  <a:lnTo>
                    <a:pt x="782" y="191"/>
                  </a:lnTo>
                  <a:lnTo>
                    <a:pt x="727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8" y="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2072125" y="3107875"/>
              <a:ext cx="67525" cy="21375"/>
            </a:xfrm>
            <a:custGeom>
              <a:rect b="b" l="l" r="r" t="t"/>
              <a:pathLst>
                <a:path extrusionOk="0" h="855" w="2701">
                  <a:moveTo>
                    <a:pt x="427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7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7"/>
                  </a:lnTo>
                  <a:lnTo>
                    <a:pt x="9" y="518"/>
                  </a:lnTo>
                  <a:lnTo>
                    <a:pt x="36" y="591"/>
                  </a:lnTo>
                  <a:lnTo>
                    <a:pt x="73" y="664"/>
                  </a:lnTo>
                  <a:lnTo>
                    <a:pt x="127" y="728"/>
                  </a:lnTo>
                  <a:lnTo>
                    <a:pt x="191" y="782"/>
                  </a:lnTo>
                  <a:lnTo>
                    <a:pt x="264" y="818"/>
                  </a:lnTo>
                  <a:lnTo>
                    <a:pt x="346" y="846"/>
                  </a:lnTo>
                  <a:lnTo>
                    <a:pt x="427" y="855"/>
                  </a:lnTo>
                  <a:lnTo>
                    <a:pt x="2273" y="855"/>
                  </a:lnTo>
                  <a:lnTo>
                    <a:pt x="2355" y="846"/>
                  </a:lnTo>
                  <a:lnTo>
                    <a:pt x="2437" y="818"/>
                  </a:lnTo>
                  <a:lnTo>
                    <a:pt x="2509" y="782"/>
                  </a:lnTo>
                  <a:lnTo>
                    <a:pt x="2573" y="728"/>
                  </a:lnTo>
                  <a:lnTo>
                    <a:pt x="2628" y="664"/>
                  </a:lnTo>
                  <a:lnTo>
                    <a:pt x="2664" y="591"/>
                  </a:lnTo>
                  <a:lnTo>
                    <a:pt x="2691" y="518"/>
                  </a:lnTo>
                  <a:lnTo>
                    <a:pt x="2700" y="427"/>
                  </a:lnTo>
                  <a:lnTo>
                    <a:pt x="2691" y="346"/>
                  </a:lnTo>
                  <a:lnTo>
                    <a:pt x="2664" y="264"/>
                  </a:lnTo>
                  <a:lnTo>
                    <a:pt x="2628" y="191"/>
                  </a:lnTo>
                  <a:lnTo>
                    <a:pt x="2573" y="127"/>
                  </a:lnTo>
                  <a:lnTo>
                    <a:pt x="2509" y="73"/>
                  </a:lnTo>
                  <a:lnTo>
                    <a:pt x="2437" y="37"/>
                  </a:lnTo>
                  <a:lnTo>
                    <a:pt x="2355" y="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39"/>
            <p:cNvSpPr/>
            <p:nvPr/>
          </p:nvSpPr>
          <p:spPr>
            <a:xfrm>
              <a:off x="2005500" y="3107875"/>
              <a:ext cx="45275" cy="21375"/>
            </a:xfrm>
            <a:custGeom>
              <a:rect b="b" l="l" r="r" t="t"/>
              <a:pathLst>
                <a:path extrusionOk="0" h="855" w="1811">
                  <a:moveTo>
                    <a:pt x="428" y="0"/>
                  </a:moveTo>
                  <a:lnTo>
                    <a:pt x="337" y="9"/>
                  </a:lnTo>
                  <a:lnTo>
                    <a:pt x="265" y="37"/>
                  </a:lnTo>
                  <a:lnTo>
                    <a:pt x="192" y="73"/>
                  </a:lnTo>
                  <a:lnTo>
                    <a:pt x="128" y="127"/>
                  </a:lnTo>
                  <a:lnTo>
                    <a:pt x="74" y="191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1" y="427"/>
                  </a:lnTo>
                  <a:lnTo>
                    <a:pt x="10" y="518"/>
                  </a:lnTo>
                  <a:lnTo>
                    <a:pt x="28" y="591"/>
                  </a:lnTo>
                  <a:lnTo>
                    <a:pt x="74" y="664"/>
                  </a:lnTo>
                  <a:lnTo>
                    <a:pt x="128" y="728"/>
                  </a:lnTo>
                  <a:lnTo>
                    <a:pt x="192" y="782"/>
                  </a:lnTo>
                  <a:lnTo>
                    <a:pt x="265" y="818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1374" y="855"/>
                  </a:lnTo>
                  <a:lnTo>
                    <a:pt x="1465" y="846"/>
                  </a:lnTo>
                  <a:lnTo>
                    <a:pt x="1547" y="818"/>
                  </a:lnTo>
                  <a:lnTo>
                    <a:pt x="1619" y="782"/>
                  </a:lnTo>
                  <a:lnTo>
                    <a:pt x="1683" y="728"/>
                  </a:lnTo>
                  <a:lnTo>
                    <a:pt x="1738" y="664"/>
                  </a:lnTo>
                  <a:lnTo>
                    <a:pt x="1774" y="591"/>
                  </a:lnTo>
                  <a:lnTo>
                    <a:pt x="1801" y="518"/>
                  </a:lnTo>
                  <a:lnTo>
                    <a:pt x="1810" y="427"/>
                  </a:lnTo>
                  <a:lnTo>
                    <a:pt x="1801" y="346"/>
                  </a:lnTo>
                  <a:lnTo>
                    <a:pt x="1774" y="264"/>
                  </a:lnTo>
                  <a:lnTo>
                    <a:pt x="1738" y="191"/>
                  </a:lnTo>
                  <a:lnTo>
                    <a:pt x="1683" y="127"/>
                  </a:lnTo>
                  <a:lnTo>
                    <a:pt x="1619" y="73"/>
                  </a:lnTo>
                  <a:lnTo>
                    <a:pt x="1547" y="37"/>
                  </a:lnTo>
                  <a:lnTo>
                    <a:pt x="1465" y="9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39"/>
            <p:cNvSpPr/>
            <p:nvPr/>
          </p:nvSpPr>
          <p:spPr>
            <a:xfrm>
              <a:off x="2005500" y="3153325"/>
              <a:ext cx="84150" cy="21625"/>
            </a:xfrm>
            <a:custGeom>
              <a:rect b="b" l="l" r="r" t="t"/>
              <a:pathLst>
                <a:path extrusionOk="0" h="865" w="3366">
                  <a:moveTo>
                    <a:pt x="428" y="1"/>
                  </a:moveTo>
                  <a:lnTo>
                    <a:pt x="337" y="10"/>
                  </a:lnTo>
                  <a:lnTo>
                    <a:pt x="265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4" y="192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28" y="601"/>
                  </a:lnTo>
                  <a:lnTo>
                    <a:pt x="74" y="673"/>
                  </a:lnTo>
                  <a:lnTo>
                    <a:pt x="128" y="737"/>
                  </a:lnTo>
                  <a:lnTo>
                    <a:pt x="192" y="792"/>
                  </a:lnTo>
                  <a:lnTo>
                    <a:pt x="265" y="828"/>
                  </a:lnTo>
                  <a:lnTo>
                    <a:pt x="337" y="855"/>
                  </a:lnTo>
                  <a:lnTo>
                    <a:pt x="428" y="864"/>
                  </a:lnTo>
                  <a:lnTo>
                    <a:pt x="2929" y="864"/>
                  </a:lnTo>
                  <a:lnTo>
                    <a:pt x="3020" y="855"/>
                  </a:lnTo>
                  <a:lnTo>
                    <a:pt x="3101" y="828"/>
                  </a:lnTo>
                  <a:lnTo>
                    <a:pt x="3174" y="792"/>
                  </a:lnTo>
                  <a:lnTo>
                    <a:pt x="3238" y="737"/>
                  </a:lnTo>
                  <a:lnTo>
                    <a:pt x="3292" y="673"/>
                  </a:lnTo>
                  <a:lnTo>
                    <a:pt x="3329" y="601"/>
                  </a:lnTo>
                  <a:lnTo>
                    <a:pt x="3356" y="519"/>
                  </a:lnTo>
                  <a:lnTo>
                    <a:pt x="3365" y="428"/>
                  </a:lnTo>
                  <a:lnTo>
                    <a:pt x="3356" y="346"/>
                  </a:lnTo>
                  <a:lnTo>
                    <a:pt x="3329" y="264"/>
                  </a:lnTo>
                  <a:lnTo>
                    <a:pt x="3292" y="192"/>
                  </a:lnTo>
                  <a:lnTo>
                    <a:pt x="3238" y="128"/>
                  </a:lnTo>
                  <a:lnTo>
                    <a:pt x="3174" y="73"/>
                  </a:lnTo>
                  <a:lnTo>
                    <a:pt x="3101" y="37"/>
                  </a:lnTo>
                  <a:lnTo>
                    <a:pt x="3020" y="10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39"/>
            <p:cNvSpPr/>
            <p:nvPr/>
          </p:nvSpPr>
          <p:spPr>
            <a:xfrm>
              <a:off x="1918450" y="2777350"/>
              <a:ext cx="21625" cy="21625"/>
            </a:xfrm>
            <a:custGeom>
              <a:rect b="b" l="l" r="r" t="t"/>
              <a:pathLst>
                <a:path extrusionOk="0" h="865" w="865">
                  <a:moveTo>
                    <a:pt x="428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2" y="74"/>
                  </a:lnTo>
                  <a:lnTo>
                    <a:pt x="128" y="128"/>
                  </a:lnTo>
                  <a:lnTo>
                    <a:pt x="73" y="192"/>
                  </a:lnTo>
                  <a:lnTo>
                    <a:pt x="37" y="265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37" y="601"/>
                  </a:lnTo>
                  <a:lnTo>
                    <a:pt x="73" y="674"/>
                  </a:lnTo>
                  <a:lnTo>
                    <a:pt x="128" y="737"/>
                  </a:lnTo>
                  <a:lnTo>
                    <a:pt x="192" y="792"/>
                  </a:lnTo>
                  <a:lnTo>
                    <a:pt x="264" y="828"/>
                  </a:lnTo>
                  <a:lnTo>
                    <a:pt x="346" y="856"/>
                  </a:lnTo>
                  <a:lnTo>
                    <a:pt x="428" y="865"/>
                  </a:lnTo>
                  <a:lnTo>
                    <a:pt x="519" y="856"/>
                  </a:lnTo>
                  <a:lnTo>
                    <a:pt x="601" y="828"/>
                  </a:lnTo>
                  <a:lnTo>
                    <a:pt x="673" y="792"/>
                  </a:lnTo>
                  <a:lnTo>
                    <a:pt x="737" y="737"/>
                  </a:lnTo>
                  <a:lnTo>
                    <a:pt x="792" y="674"/>
                  </a:lnTo>
                  <a:lnTo>
                    <a:pt x="828" y="601"/>
                  </a:lnTo>
                  <a:lnTo>
                    <a:pt x="855" y="519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8" y="265"/>
                  </a:lnTo>
                  <a:lnTo>
                    <a:pt x="783" y="192"/>
                  </a:lnTo>
                  <a:lnTo>
                    <a:pt x="737" y="128"/>
                  </a:lnTo>
                  <a:lnTo>
                    <a:pt x="673" y="74"/>
                  </a:lnTo>
                  <a:lnTo>
                    <a:pt x="601" y="37"/>
                  </a:lnTo>
                  <a:lnTo>
                    <a:pt x="519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3" name="Google Shape;1933;p39"/>
          <p:cNvGrpSpPr/>
          <p:nvPr/>
        </p:nvGrpSpPr>
        <p:grpSpPr>
          <a:xfrm>
            <a:off x="8213153" y="2931602"/>
            <a:ext cx="473681" cy="368889"/>
            <a:chOff x="2575375" y="4741300"/>
            <a:chExt cx="548750" cy="427350"/>
          </a:xfrm>
        </p:grpSpPr>
        <p:sp>
          <p:nvSpPr>
            <p:cNvPr id="1934" name="Google Shape;1934;p39"/>
            <p:cNvSpPr/>
            <p:nvPr/>
          </p:nvSpPr>
          <p:spPr>
            <a:xfrm>
              <a:off x="2575375" y="4741300"/>
              <a:ext cx="548750" cy="427350"/>
            </a:xfrm>
            <a:custGeom>
              <a:rect b="b" l="l" r="r" t="t"/>
              <a:pathLst>
                <a:path extrusionOk="0" h="17094" w="21950">
                  <a:moveTo>
                    <a:pt x="17012" y="855"/>
                  </a:moveTo>
                  <a:lnTo>
                    <a:pt x="17185" y="873"/>
                  </a:lnTo>
                  <a:lnTo>
                    <a:pt x="17357" y="891"/>
                  </a:lnTo>
                  <a:lnTo>
                    <a:pt x="17521" y="928"/>
                  </a:lnTo>
                  <a:lnTo>
                    <a:pt x="17685" y="964"/>
                  </a:lnTo>
                  <a:lnTo>
                    <a:pt x="17848" y="1010"/>
                  </a:lnTo>
                  <a:lnTo>
                    <a:pt x="18003" y="1064"/>
                  </a:lnTo>
                  <a:lnTo>
                    <a:pt x="18158" y="1119"/>
                  </a:lnTo>
                  <a:lnTo>
                    <a:pt x="18303" y="1191"/>
                  </a:lnTo>
                  <a:lnTo>
                    <a:pt x="18458" y="1264"/>
                  </a:lnTo>
                  <a:lnTo>
                    <a:pt x="18594" y="1346"/>
                  </a:lnTo>
                  <a:lnTo>
                    <a:pt x="18730" y="1437"/>
                  </a:lnTo>
                  <a:lnTo>
                    <a:pt x="18867" y="1528"/>
                  </a:lnTo>
                  <a:lnTo>
                    <a:pt x="18994" y="1628"/>
                  </a:lnTo>
                  <a:lnTo>
                    <a:pt x="19112" y="1737"/>
                  </a:lnTo>
                  <a:lnTo>
                    <a:pt x="19230" y="1846"/>
                  </a:lnTo>
                  <a:lnTo>
                    <a:pt x="19349" y="1964"/>
                  </a:lnTo>
                  <a:lnTo>
                    <a:pt x="19449" y="2092"/>
                  </a:lnTo>
                  <a:lnTo>
                    <a:pt x="19558" y="2219"/>
                  </a:lnTo>
                  <a:lnTo>
                    <a:pt x="19649" y="2346"/>
                  </a:lnTo>
                  <a:lnTo>
                    <a:pt x="19740" y="2492"/>
                  </a:lnTo>
                  <a:lnTo>
                    <a:pt x="19821" y="2628"/>
                  </a:lnTo>
                  <a:lnTo>
                    <a:pt x="19894" y="2774"/>
                  </a:lnTo>
                  <a:lnTo>
                    <a:pt x="19958" y="2928"/>
                  </a:lnTo>
                  <a:lnTo>
                    <a:pt x="20022" y="3083"/>
                  </a:lnTo>
                  <a:lnTo>
                    <a:pt x="20076" y="3237"/>
                  </a:lnTo>
                  <a:lnTo>
                    <a:pt x="20122" y="3401"/>
                  </a:lnTo>
                  <a:lnTo>
                    <a:pt x="20158" y="3565"/>
                  </a:lnTo>
                  <a:lnTo>
                    <a:pt x="20185" y="3728"/>
                  </a:lnTo>
                  <a:lnTo>
                    <a:pt x="20212" y="3901"/>
                  </a:lnTo>
                  <a:lnTo>
                    <a:pt x="20222" y="4065"/>
                  </a:lnTo>
                  <a:lnTo>
                    <a:pt x="20231" y="4246"/>
                  </a:lnTo>
                  <a:lnTo>
                    <a:pt x="20222" y="4419"/>
                  </a:lnTo>
                  <a:lnTo>
                    <a:pt x="20212" y="4592"/>
                  </a:lnTo>
                  <a:lnTo>
                    <a:pt x="20185" y="4756"/>
                  </a:lnTo>
                  <a:lnTo>
                    <a:pt x="20158" y="4928"/>
                  </a:lnTo>
                  <a:lnTo>
                    <a:pt x="20122" y="5092"/>
                  </a:lnTo>
                  <a:lnTo>
                    <a:pt x="20076" y="5247"/>
                  </a:lnTo>
                  <a:lnTo>
                    <a:pt x="20022" y="5410"/>
                  </a:lnTo>
                  <a:lnTo>
                    <a:pt x="19958" y="5556"/>
                  </a:lnTo>
                  <a:lnTo>
                    <a:pt x="19894" y="5710"/>
                  </a:lnTo>
                  <a:lnTo>
                    <a:pt x="19821" y="5856"/>
                  </a:lnTo>
                  <a:lnTo>
                    <a:pt x="19740" y="6001"/>
                  </a:lnTo>
                  <a:lnTo>
                    <a:pt x="19649" y="6138"/>
                  </a:lnTo>
                  <a:lnTo>
                    <a:pt x="19558" y="6265"/>
                  </a:lnTo>
                  <a:lnTo>
                    <a:pt x="19449" y="6392"/>
                  </a:lnTo>
                  <a:lnTo>
                    <a:pt x="19349" y="6520"/>
                  </a:lnTo>
                  <a:lnTo>
                    <a:pt x="19230" y="6638"/>
                  </a:lnTo>
                  <a:lnTo>
                    <a:pt x="19112" y="6747"/>
                  </a:lnTo>
                  <a:lnTo>
                    <a:pt x="18994" y="6856"/>
                  </a:lnTo>
                  <a:lnTo>
                    <a:pt x="18867" y="6956"/>
                  </a:lnTo>
                  <a:lnTo>
                    <a:pt x="18730" y="7047"/>
                  </a:lnTo>
                  <a:lnTo>
                    <a:pt x="18594" y="7138"/>
                  </a:lnTo>
                  <a:lnTo>
                    <a:pt x="18458" y="7220"/>
                  </a:lnTo>
                  <a:lnTo>
                    <a:pt x="18303" y="7292"/>
                  </a:lnTo>
                  <a:lnTo>
                    <a:pt x="18158" y="7365"/>
                  </a:lnTo>
                  <a:lnTo>
                    <a:pt x="18003" y="7429"/>
                  </a:lnTo>
                  <a:lnTo>
                    <a:pt x="17848" y="7474"/>
                  </a:lnTo>
                  <a:lnTo>
                    <a:pt x="17685" y="7520"/>
                  </a:lnTo>
                  <a:lnTo>
                    <a:pt x="17521" y="7565"/>
                  </a:lnTo>
                  <a:lnTo>
                    <a:pt x="17357" y="7592"/>
                  </a:lnTo>
                  <a:lnTo>
                    <a:pt x="17185" y="7611"/>
                  </a:lnTo>
                  <a:lnTo>
                    <a:pt x="17012" y="7629"/>
                  </a:lnTo>
                  <a:lnTo>
                    <a:pt x="16666" y="7629"/>
                  </a:lnTo>
                  <a:lnTo>
                    <a:pt x="16494" y="7611"/>
                  </a:lnTo>
                  <a:lnTo>
                    <a:pt x="16321" y="7592"/>
                  </a:lnTo>
                  <a:lnTo>
                    <a:pt x="16157" y="7565"/>
                  </a:lnTo>
                  <a:lnTo>
                    <a:pt x="15994" y="7520"/>
                  </a:lnTo>
                  <a:lnTo>
                    <a:pt x="15830" y="7474"/>
                  </a:lnTo>
                  <a:lnTo>
                    <a:pt x="15675" y="7429"/>
                  </a:lnTo>
                  <a:lnTo>
                    <a:pt x="15521" y="7365"/>
                  </a:lnTo>
                  <a:lnTo>
                    <a:pt x="15375" y="7292"/>
                  </a:lnTo>
                  <a:lnTo>
                    <a:pt x="15230" y="7220"/>
                  </a:lnTo>
                  <a:lnTo>
                    <a:pt x="15084" y="7138"/>
                  </a:lnTo>
                  <a:lnTo>
                    <a:pt x="14948" y="7047"/>
                  </a:lnTo>
                  <a:lnTo>
                    <a:pt x="14812" y="6956"/>
                  </a:lnTo>
                  <a:lnTo>
                    <a:pt x="14684" y="6856"/>
                  </a:lnTo>
                  <a:lnTo>
                    <a:pt x="14566" y="6747"/>
                  </a:lnTo>
                  <a:lnTo>
                    <a:pt x="14448" y="6638"/>
                  </a:lnTo>
                  <a:lnTo>
                    <a:pt x="14330" y="6520"/>
                  </a:lnTo>
                  <a:lnTo>
                    <a:pt x="14230" y="6392"/>
                  </a:lnTo>
                  <a:lnTo>
                    <a:pt x="14130" y="6265"/>
                  </a:lnTo>
                  <a:lnTo>
                    <a:pt x="14030" y="6138"/>
                  </a:lnTo>
                  <a:lnTo>
                    <a:pt x="13948" y="6001"/>
                  </a:lnTo>
                  <a:lnTo>
                    <a:pt x="13866" y="5856"/>
                  </a:lnTo>
                  <a:lnTo>
                    <a:pt x="13784" y="5710"/>
                  </a:lnTo>
                  <a:lnTo>
                    <a:pt x="13721" y="5556"/>
                  </a:lnTo>
                  <a:lnTo>
                    <a:pt x="13657" y="5410"/>
                  </a:lnTo>
                  <a:lnTo>
                    <a:pt x="13602" y="5247"/>
                  </a:lnTo>
                  <a:lnTo>
                    <a:pt x="13557" y="5092"/>
                  </a:lnTo>
                  <a:lnTo>
                    <a:pt x="13521" y="4928"/>
                  </a:lnTo>
                  <a:lnTo>
                    <a:pt x="13493" y="4756"/>
                  </a:lnTo>
                  <a:lnTo>
                    <a:pt x="13466" y="4592"/>
                  </a:lnTo>
                  <a:lnTo>
                    <a:pt x="13457" y="4419"/>
                  </a:lnTo>
                  <a:lnTo>
                    <a:pt x="13457" y="4246"/>
                  </a:lnTo>
                  <a:lnTo>
                    <a:pt x="13457" y="4065"/>
                  </a:lnTo>
                  <a:lnTo>
                    <a:pt x="13466" y="3901"/>
                  </a:lnTo>
                  <a:lnTo>
                    <a:pt x="13493" y="3728"/>
                  </a:lnTo>
                  <a:lnTo>
                    <a:pt x="13521" y="3565"/>
                  </a:lnTo>
                  <a:lnTo>
                    <a:pt x="13557" y="3401"/>
                  </a:lnTo>
                  <a:lnTo>
                    <a:pt x="13602" y="3237"/>
                  </a:lnTo>
                  <a:lnTo>
                    <a:pt x="13657" y="3083"/>
                  </a:lnTo>
                  <a:lnTo>
                    <a:pt x="13721" y="2928"/>
                  </a:lnTo>
                  <a:lnTo>
                    <a:pt x="13784" y="2774"/>
                  </a:lnTo>
                  <a:lnTo>
                    <a:pt x="13866" y="2628"/>
                  </a:lnTo>
                  <a:lnTo>
                    <a:pt x="13948" y="2492"/>
                  </a:lnTo>
                  <a:lnTo>
                    <a:pt x="14030" y="2346"/>
                  </a:lnTo>
                  <a:lnTo>
                    <a:pt x="14130" y="2219"/>
                  </a:lnTo>
                  <a:lnTo>
                    <a:pt x="14230" y="2092"/>
                  </a:lnTo>
                  <a:lnTo>
                    <a:pt x="14330" y="1964"/>
                  </a:lnTo>
                  <a:lnTo>
                    <a:pt x="14448" y="1846"/>
                  </a:lnTo>
                  <a:lnTo>
                    <a:pt x="14566" y="1737"/>
                  </a:lnTo>
                  <a:lnTo>
                    <a:pt x="14684" y="1628"/>
                  </a:lnTo>
                  <a:lnTo>
                    <a:pt x="14812" y="1528"/>
                  </a:lnTo>
                  <a:lnTo>
                    <a:pt x="14948" y="1437"/>
                  </a:lnTo>
                  <a:lnTo>
                    <a:pt x="15084" y="1346"/>
                  </a:lnTo>
                  <a:lnTo>
                    <a:pt x="15230" y="1264"/>
                  </a:lnTo>
                  <a:lnTo>
                    <a:pt x="15375" y="1191"/>
                  </a:lnTo>
                  <a:lnTo>
                    <a:pt x="15521" y="1119"/>
                  </a:lnTo>
                  <a:lnTo>
                    <a:pt x="15675" y="1064"/>
                  </a:lnTo>
                  <a:lnTo>
                    <a:pt x="15830" y="1010"/>
                  </a:lnTo>
                  <a:lnTo>
                    <a:pt x="15994" y="964"/>
                  </a:lnTo>
                  <a:lnTo>
                    <a:pt x="16157" y="928"/>
                  </a:lnTo>
                  <a:lnTo>
                    <a:pt x="16321" y="891"/>
                  </a:lnTo>
                  <a:lnTo>
                    <a:pt x="16494" y="873"/>
                  </a:lnTo>
                  <a:lnTo>
                    <a:pt x="16666" y="855"/>
                  </a:lnTo>
                  <a:close/>
                  <a:moveTo>
                    <a:pt x="9002" y="2037"/>
                  </a:moveTo>
                  <a:lnTo>
                    <a:pt x="9511" y="2046"/>
                  </a:lnTo>
                  <a:lnTo>
                    <a:pt x="10020" y="2082"/>
                  </a:lnTo>
                  <a:lnTo>
                    <a:pt x="10520" y="2137"/>
                  </a:lnTo>
                  <a:lnTo>
                    <a:pt x="11011" y="2210"/>
                  </a:lnTo>
                  <a:lnTo>
                    <a:pt x="11493" y="2301"/>
                  </a:lnTo>
                  <a:lnTo>
                    <a:pt x="11966" y="2410"/>
                  </a:lnTo>
                  <a:lnTo>
                    <a:pt x="12202" y="2473"/>
                  </a:lnTo>
                  <a:lnTo>
                    <a:pt x="12439" y="2546"/>
                  </a:lnTo>
                  <a:lnTo>
                    <a:pt x="12666" y="2619"/>
                  </a:lnTo>
                  <a:lnTo>
                    <a:pt x="12884" y="2692"/>
                  </a:lnTo>
                  <a:lnTo>
                    <a:pt x="12820" y="2874"/>
                  </a:lnTo>
                  <a:lnTo>
                    <a:pt x="12766" y="3064"/>
                  </a:lnTo>
                  <a:lnTo>
                    <a:pt x="12711" y="3255"/>
                  </a:lnTo>
                  <a:lnTo>
                    <a:pt x="12666" y="3446"/>
                  </a:lnTo>
                  <a:lnTo>
                    <a:pt x="12639" y="3637"/>
                  </a:lnTo>
                  <a:lnTo>
                    <a:pt x="12611" y="3837"/>
                  </a:lnTo>
                  <a:lnTo>
                    <a:pt x="12602" y="4037"/>
                  </a:lnTo>
                  <a:lnTo>
                    <a:pt x="12593" y="4246"/>
                  </a:lnTo>
                  <a:lnTo>
                    <a:pt x="12602" y="4465"/>
                  </a:lnTo>
                  <a:lnTo>
                    <a:pt x="12620" y="4674"/>
                  </a:lnTo>
                  <a:lnTo>
                    <a:pt x="12648" y="4892"/>
                  </a:lnTo>
                  <a:lnTo>
                    <a:pt x="12684" y="5101"/>
                  </a:lnTo>
                  <a:lnTo>
                    <a:pt x="12730" y="5301"/>
                  </a:lnTo>
                  <a:lnTo>
                    <a:pt x="12784" y="5501"/>
                  </a:lnTo>
                  <a:lnTo>
                    <a:pt x="12857" y="5701"/>
                  </a:lnTo>
                  <a:lnTo>
                    <a:pt x="12930" y="5892"/>
                  </a:lnTo>
                  <a:lnTo>
                    <a:pt x="13011" y="6083"/>
                  </a:lnTo>
                  <a:lnTo>
                    <a:pt x="13111" y="6265"/>
                  </a:lnTo>
                  <a:lnTo>
                    <a:pt x="13211" y="6438"/>
                  </a:lnTo>
                  <a:lnTo>
                    <a:pt x="13321" y="6610"/>
                  </a:lnTo>
                  <a:lnTo>
                    <a:pt x="13439" y="6783"/>
                  </a:lnTo>
                  <a:lnTo>
                    <a:pt x="13566" y="6938"/>
                  </a:lnTo>
                  <a:lnTo>
                    <a:pt x="13702" y="7092"/>
                  </a:lnTo>
                  <a:lnTo>
                    <a:pt x="13839" y="7247"/>
                  </a:lnTo>
                  <a:lnTo>
                    <a:pt x="13984" y="7383"/>
                  </a:lnTo>
                  <a:lnTo>
                    <a:pt x="14139" y="7520"/>
                  </a:lnTo>
                  <a:lnTo>
                    <a:pt x="14302" y="7647"/>
                  </a:lnTo>
                  <a:lnTo>
                    <a:pt x="14466" y="7765"/>
                  </a:lnTo>
                  <a:lnTo>
                    <a:pt x="14639" y="7874"/>
                  </a:lnTo>
                  <a:lnTo>
                    <a:pt x="14821" y="7974"/>
                  </a:lnTo>
                  <a:lnTo>
                    <a:pt x="15003" y="8065"/>
                  </a:lnTo>
                  <a:lnTo>
                    <a:pt x="15194" y="8156"/>
                  </a:lnTo>
                  <a:lnTo>
                    <a:pt x="15384" y="8229"/>
                  </a:lnTo>
                  <a:lnTo>
                    <a:pt x="15575" y="8293"/>
                  </a:lnTo>
                  <a:lnTo>
                    <a:pt x="15785" y="8356"/>
                  </a:lnTo>
                  <a:lnTo>
                    <a:pt x="15985" y="8402"/>
                  </a:lnTo>
                  <a:lnTo>
                    <a:pt x="16194" y="8438"/>
                  </a:lnTo>
                  <a:lnTo>
                    <a:pt x="16403" y="8465"/>
                  </a:lnTo>
                  <a:lnTo>
                    <a:pt x="16621" y="8483"/>
                  </a:lnTo>
                  <a:lnTo>
                    <a:pt x="16985" y="8483"/>
                  </a:lnTo>
                  <a:lnTo>
                    <a:pt x="16921" y="8693"/>
                  </a:lnTo>
                  <a:lnTo>
                    <a:pt x="16839" y="8893"/>
                  </a:lnTo>
                  <a:lnTo>
                    <a:pt x="16748" y="9093"/>
                  </a:lnTo>
                  <a:lnTo>
                    <a:pt x="16639" y="9284"/>
                  </a:lnTo>
                  <a:lnTo>
                    <a:pt x="16530" y="9484"/>
                  </a:lnTo>
                  <a:lnTo>
                    <a:pt x="16403" y="9665"/>
                  </a:lnTo>
                  <a:lnTo>
                    <a:pt x="16266" y="9856"/>
                  </a:lnTo>
                  <a:lnTo>
                    <a:pt x="16112" y="10038"/>
                  </a:lnTo>
                  <a:lnTo>
                    <a:pt x="15957" y="10220"/>
                  </a:lnTo>
                  <a:lnTo>
                    <a:pt x="15785" y="10393"/>
                  </a:lnTo>
                  <a:lnTo>
                    <a:pt x="15603" y="10566"/>
                  </a:lnTo>
                  <a:lnTo>
                    <a:pt x="15421" y="10738"/>
                  </a:lnTo>
                  <a:lnTo>
                    <a:pt x="15212" y="10902"/>
                  </a:lnTo>
                  <a:lnTo>
                    <a:pt x="15003" y="11057"/>
                  </a:lnTo>
                  <a:lnTo>
                    <a:pt x="14784" y="11211"/>
                  </a:lnTo>
                  <a:lnTo>
                    <a:pt x="14557" y="11357"/>
                  </a:lnTo>
                  <a:lnTo>
                    <a:pt x="14266" y="11529"/>
                  </a:lnTo>
                  <a:lnTo>
                    <a:pt x="13966" y="11693"/>
                  </a:lnTo>
                  <a:lnTo>
                    <a:pt x="13657" y="11839"/>
                  </a:lnTo>
                  <a:lnTo>
                    <a:pt x="13339" y="11984"/>
                  </a:lnTo>
                  <a:lnTo>
                    <a:pt x="13011" y="12111"/>
                  </a:lnTo>
                  <a:lnTo>
                    <a:pt x="12675" y="12229"/>
                  </a:lnTo>
                  <a:lnTo>
                    <a:pt x="12329" y="12339"/>
                  </a:lnTo>
                  <a:lnTo>
                    <a:pt x="11984" y="12439"/>
                  </a:lnTo>
                  <a:lnTo>
                    <a:pt x="11629" y="12530"/>
                  </a:lnTo>
                  <a:lnTo>
                    <a:pt x="11266" y="12602"/>
                  </a:lnTo>
                  <a:lnTo>
                    <a:pt x="10902" y="12666"/>
                  </a:lnTo>
                  <a:lnTo>
                    <a:pt x="10529" y="12720"/>
                  </a:lnTo>
                  <a:lnTo>
                    <a:pt x="10147" y="12757"/>
                  </a:lnTo>
                  <a:lnTo>
                    <a:pt x="9775" y="12793"/>
                  </a:lnTo>
                  <a:lnTo>
                    <a:pt x="9384" y="12811"/>
                  </a:lnTo>
                  <a:lnTo>
                    <a:pt x="8720" y="12811"/>
                  </a:lnTo>
                  <a:lnTo>
                    <a:pt x="8438" y="12802"/>
                  </a:lnTo>
                  <a:lnTo>
                    <a:pt x="8165" y="12784"/>
                  </a:lnTo>
                  <a:lnTo>
                    <a:pt x="7883" y="12766"/>
                  </a:lnTo>
                  <a:lnTo>
                    <a:pt x="7611" y="12739"/>
                  </a:lnTo>
                  <a:lnTo>
                    <a:pt x="7338" y="12702"/>
                  </a:lnTo>
                  <a:lnTo>
                    <a:pt x="7065" y="12657"/>
                  </a:lnTo>
                  <a:lnTo>
                    <a:pt x="6801" y="12611"/>
                  </a:lnTo>
                  <a:lnTo>
                    <a:pt x="6538" y="12557"/>
                  </a:lnTo>
                  <a:lnTo>
                    <a:pt x="6274" y="12502"/>
                  </a:lnTo>
                  <a:lnTo>
                    <a:pt x="6010" y="12439"/>
                  </a:lnTo>
                  <a:lnTo>
                    <a:pt x="5756" y="12366"/>
                  </a:lnTo>
                  <a:lnTo>
                    <a:pt x="5501" y="12284"/>
                  </a:lnTo>
                  <a:lnTo>
                    <a:pt x="5256" y="12202"/>
                  </a:lnTo>
                  <a:lnTo>
                    <a:pt x="5010" y="12120"/>
                  </a:lnTo>
                  <a:lnTo>
                    <a:pt x="4765" y="12020"/>
                  </a:lnTo>
                  <a:lnTo>
                    <a:pt x="4692" y="12002"/>
                  </a:lnTo>
                  <a:lnTo>
                    <a:pt x="4619" y="11993"/>
                  </a:lnTo>
                  <a:lnTo>
                    <a:pt x="4537" y="11993"/>
                  </a:lnTo>
                  <a:lnTo>
                    <a:pt x="4465" y="12011"/>
                  </a:lnTo>
                  <a:lnTo>
                    <a:pt x="1855" y="12902"/>
                  </a:lnTo>
                  <a:lnTo>
                    <a:pt x="2501" y="11011"/>
                  </a:lnTo>
                  <a:lnTo>
                    <a:pt x="2510" y="10947"/>
                  </a:lnTo>
                  <a:lnTo>
                    <a:pt x="2519" y="10884"/>
                  </a:lnTo>
                  <a:lnTo>
                    <a:pt x="2519" y="10820"/>
                  </a:lnTo>
                  <a:lnTo>
                    <a:pt x="2510" y="10766"/>
                  </a:lnTo>
                  <a:lnTo>
                    <a:pt x="2492" y="10711"/>
                  </a:lnTo>
                  <a:lnTo>
                    <a:pt x="2464" y="10647"/>
                  </a:lnTo>
                  <a:lnTo>
                    <a:pt x="2428" y="10602"/>
                  </a:lnTo>
                  <a:lnTo>
                    <a:pt x="2382" y="10557"/>
                  </a:lnTo>
                  <a:lnTo>
                    <a:pt x="2201" y="10384"/>
                  </a:lnTo>
                  <a:lnTo>
                    <a:pt x="2028" y="10202"/>
                  </a:lnTo>
                  <a:lnTo>
                    <a:pt x="1873" y="10020"/>
                  </a:lnTo>
                  <a:lnTo>
                    <a:pt x="1719" y="9838"/>
                  </a:lnTo>
                  <a:lnTo>
                    <a:pt x="1582" y="9647"/>
                  </a:lnTo>
                  <a:lnTo>
                    <a:pt x="1455" y="9456"/>
                  </a:lnTo>
                  <a:lnTo>
                    <a:pt x="1346" y="9265"/>
                  </a:lnTo>
                  <a:lnTo>
                    <a:pt x="1246" y="9065"/>
                  </a:lnTo>
                  <a:lnTo>
                    <a:pt x="1155" y="8865"/>
                  </a:lnTo>
                  <a:lnTo>
                    <a:pt x="1073" y="8665"/>
                  </a:lnTo>
                  <a:lnTo>
                    <a:pt x="1010" y="8465"/>
                  </a:lnTo>
                  <a:lnTo>
                    <a:pt x="955" y="8265"/>
                  </a:lnTo>
                  <a:lnTo>
                    <a:pt x="910" y="8056"/>
                  </a:lnTo>
                  <a:lnTo>
                    <a:pt x="882" y="7847"/>
                  </a:lnTo>
                  <a:lnTo>
                    <a:pt x="864" y="7638"/>
                  </a:lnTo>
                  <a:lnTo>
                    <a:pt x="855" y="7429"/>
                  </a:lnTo>
                  <a:lnTo>
                    <a:pt x="864" y="7165"/>
                  </a:lnTo>
                  <a:lnTo>
                    <a:pt x="891" y="6901"/>
                  </a:lnTo>
                  <a:lnTo>
                    <a:pt x="937" y="6647"/>
                  </a:lnTo>
                  <a:lnTo>
                    <a:pt x="1010" y="6392"/>
                  </a:lnTo>
                  <a:lnTo>
                    <a:pt x="1091" y="6138"/>
                  </a:lnTo>
                  <a:lnTo>
                    <a:pt x="1191" y="5883"/>
                  </a:lnTo>
                  <a:lnTo>
                    <a:pt x="1319" y="5638"/>
                  </a:lnTo>
                  <a:lnTo>
                    <a:pt x="1455" y="5401"/>
                  </a:lnTo>
                  <a:lnTo>
                    <a:pt x="1610" y="5165"/>
                  </a:lnTo>
                  <a:lnTo>
                    <a:pt x="1782" y="4928"/>
                  </a:lnTo>
                  <a:lnTo>
                    <a:pt x="1973" y="4710"/>
                  </a:lnTo>
                  <a:lnTo>
                    <a:pt x="2182" y="4483"/>
                  </a:lnTo>
                  <a:lnTo>
                    <a:pt x="2410" y="4274"/>
                  </a:lnTo>
                  <a:lnTo>
                    <a:pt x="2646" y="4065"/>
                  </a:lnTo>
                  <a:lnTo>
                    <a:pt x="2910" y="3865"/>
                  </a:lnTo>
                  <a:lnTo>
                    <a:pt x="3183" y="3665"/>
                  </a:lnTo>
                  <a:lnTo>
                    <a:pt x="3474" y="3474"/>
                  </a:lnTo>
                  <a:lnTo>
                    <a:pt x="3783" y="3301"/>
                  </a:lnTo>
                  <a:lnTo>
                    <a:pt x="4101" y="3128"/>
                  </a:lnTo>
                  <a:lnTo>
                    <a:pt x="4428" y="2974"/>
                  </a:lnTo>
                  <a:lnTo>
                    <a:pt x="4774" y="2828"/>
                  </a:lnTo>
                  <a:lnTo>
                    <a:pt x="5119" y="2692"/>
                  </a:lnTo>
                  <a:lnTo>
                    <a:pt x="5474" y="2573"/>
                  </a:lnTo>
                  <a:lnTo>
                    <a:pt x="5847" y="2455"/>
                  </a:lnTo>
                  <a:lnTo>
                    <a:pt x="6219" y="2364"/>
                  </a:lnTo>
                  <a:lnTo>
                    <a:pt x="6601" y="2273"/>
                  </a:lnTo>
                  <a:lnTo>
                    <a:pt x="6983" y="2201"/>
                  </a:lnTo>
                  <a:lnTo>
                    <a:pt x="7374" y="2146"/>
                  </a:lnTo>
                  <a:lnTo>
                    <a:pt x="7774" y="2101"/>
                  </a:lnTo>
                  <a:lnTo>
                    <a:pt x="8183" y="2064"/>
                  </a:lnTo>
                  <a:lnTo>
                    <a:pt x="8593" y="2046"/>
                  </a:lnTo>
                  <a:lnTo>
                    <a:pt x="9002" y="2037"/>
                  </a:lnTo>
                  <a:close/>
                  <a:moveTo>
                    <a:pt x="16839" y="0"/>
                  </a:moveTo>
                  <a:lnTo>
                    <a:pt x="16566" y="9"/>
                  </a:lnTo>
                  <a:lnTo>
                    <a:pt x="16294" y="37"/>
                  </a:lnTo>
                  <a:lnTo>
                    <a:pt x="16021" y="73"/>
                  </a:lnTo>
                  <a:lnTo>
                    <a:pt x="15766" y="137"/>
                  </a:lnTo>
                  <a:lnTo>
                    <a:pt x="15512" y="209"/>
                  </a:lnTo>
                  <a:lnTo>
                    <a:pt x="15257" y="300"/>
                  </a:lnTo>
                  <a:lnTo>
                    <a:pt x="15021" y="410"/>
                  </a:lnTo>
                  <a:lnTo>
                    <a:pt x="14784" y="528"/>
                  </a:lnTo>
                  <a:lnTo>
                    <a:pt x="14566" y="664"/>
                  </a:lnTo>
                  <a:lnTo>
                    <a:pt x="14348" y="810"/>
                  </a:lnTo>
                  <a:lnTo>
                    <a:pt x="14148" y="964"/>
                  </a:lnTo>
                  <a:lnTo>
                    <a:pt x="13948" y="1137"/>
                  </a:lnTo>
                  <a:lnTo>
                    <a:pt x="13766" y="1319"/>
                  </a:lnTo>
                  <a:lnTo>
                    <a:pt x="13593" y="1510"/>
                  </a:lnTo>
                  <a:lnTo>
                    <a:pt x="13430" y="1719"/>
                  </a:lnTo>
                  <a:lnTo>
                    <a:pt x="13284" y="1928"/>
                  </a:lnTo>
                  <a:lnTo>
                    <a:pt x="13039" y="1837"/>
                  </a:lnTo>
                  <a:lnTo>
                    <a:pt x="12784" y="1755"/>
                  </a:lnTo>
                  <a:lnTo>
                    <a:pt x="12529" y="1673"/>
                  </a:lnTo>
                  <a:lnTo>
                    <a:pt x="12275" y="1601"/>
                  </a:lnTo>
                  <a:lnTo>
                    <a:pt x="12011" y="1537"/>
                  </a:lnTo>
                  <a:lnTo>
                    <a:pt x="11748" y="1473"/>
                  </a:lnTo>
                  <a:lnTo>
                    <a:pt x="11484" y="1419"/>
                  </a:lnTo>
                  <a:lnTo>
                    <a:pt x="11211" y="1373"/>
                  </a:lnTo>
                  <a:lnTo>
                    <a:pt x="10947" y="1328"/>
                  </a:lnTo>
                  <a:lnTo>
                    <a:pt x="10675" y="1291"/>
                  </a:lnTo>
                  <a:lnTo>
                    <a:pt x="10393" y="1255"/>
                  </a:lnTo>
                  <a:lnTo>
                    <a:pt x="10120" y="1228"/>
                  </a:lnTo>
                  <a:lnTo>
                    <a:pt x="9838" y="1210"/>
                  </a:lnTo>
                  <a:lnTo>
                    <a:pt x="9565" y="1191"/>
                  </a:lnTo>
                  <a:lnTo>
                    <a:pt x="9284" y="1182"/>
                  </a:lnTo>
                  <a:lnTo>
                    <a:pt x="9002" y="1182"/>
                  </a:lnTo>
                  <a:lnTo>
                    <a:pt x="8556" y="1191"/>
                  </a:lnTo>
                  <a:lnTo>
                    <a:pt x="8120" y="1210"/>
                  </a:lnTo>
                  <a:lnTo>
                    <a:pt x="7683" y="1246"/>
                  </a:lnTo>
                  <a:lnTo>
                    <a:pt x="7247" y="1301"/>
                  </a:lnTo>
                  <a:lnTo>
                    <a:pt x="6829" y="1364"/>
                  </a:lnTo>
                  <a:lnTo>
                    <a:pt x="6410" y="1437"/>
                  </a:lnTo>
                  <a:lnTo>
                    <a:pt x="5992" y="1537"/>
                  </a:lnTo>
                  <a:lnTo>
                    <a:pt x="5592" y="1637"/>
                  </a:lnTo>
                  <a:lnTo>
                    <a:pt x="5192" y="1755"/>
                  </a:lnTo>
                  <a:lnTo>
                    <a:pt x="4810" y="1892"/>
                  </a:lnTo>
                  <a:lnTo>
                    <a:pt x="4428" y="2037"/>
                  </a:lnTo>
                  <a:lnTo>
                    <a:pt x="4065" y="2201"/>
                  </a:lnTo>
                  <a:lnTo>
                    <a:pt x="3701" y="2364"/>
                  </a:lnTo>
                  <a:lnTo>
                    <a:pt x="3355" y="2555"/>
                  </a:lnTo>
                  <a:lnTo>
                    <a:pt x="3019" y="2746"/>
                  </a:lnTo>
                  <a:lnTo>
                    <a:pt x="2701" y="2955"/>
                  </a:lnTo>
                  <a:lnTo>
                    <a:pt x="2382" y="3183"/>
                  </a:lnTo>
                  <a:lnTo>
                    <a:pt x="2082" y="3419"/>
                  </a:lnTo>
                  <a:lnTo>
                    <a:pt x="1801" y="3665"/>
                  </a:lnTo>
                  <a:lnTo>
                    <a:pt x="1537" y="3919"/>
                  </a:lnTo>
                  <a:lnTo>
                    <a:pt x="1301" y="4174"/>
                  </a:lnTo>
                  <a:lnTo>
                    <a:pt x="1082" y="4446"/>
                  </a:lnTo>
                  <a:lnTo>
                    <a:pt x="873" y="4719"/>
                  </a:lnTo>
                  <a:lnTo>
                    <a:pt x="691" y="5001"/>
                  </a:lnTo>
                  <a:lnTo>
                    <a:pt x="537" y="5283"/>
                  </a:lnTo>
                  <a:lnTo>
                    <a:pt x="391" y="5574"/>
                  </a:lnTo>
                  <a:lnTo>
                    <a:pt x="273" y="5874"/>
                  </a:lnTo>
                  <a:lnTo>
                    <a:pt x="173" y="6174"/>
                  </a:lnTo>
                  <a:lnTo>
                    <a:pt x="137" y="6329"/>
                  </a:lnTo>
                  <a:lnTo>
                    <a:pt x="100" y="6483"/>
                  </a:lnTo>
                  <a:lnTo>
                    <a:pt x="64" y="6638"/>
                  </a:lnTo>
                  <a:lnTo>
                    <a:pt x="46" y="6792"/>
                  </a:lnTo>
                  <a:lnTo>
                    <a:pt x="19" y="6947"/>
                  </a:lnTo>
                  <a:lnTo>
                    <a:pt x="9" y="7111"/>
                  </a:lnTo>
                  <a:lnTo>
                    <a:pt x="0" y="7265"/>
                  </a:lnTo>
                  <a:lnTo>
                    <a:pt x="0" y="7429"/>
                  </a:lnTo>
                  <a:lnTo>
                    <a:pt x="0" y="7665"/>
                  </a:lnTo>
                  <a:lnTo>
                    <a:pt x="28" y="7911"/>
                  </a:lnTo>
                  <a:lnTo>
                    <a:pt x="55" y="8147"/>
                  </a:lnTo>
                  <a:lnTo>
                    <a:pt x="100" y="8383"/>
                  </a:lnTo>
                  <a:lnTo>
                    <a:pt x="155" y="8611"/>
                  </a:lnTo>
                  <a:lnTo>
                    <a:pt x="228" y="8847"/>
                  </a:lnTo>
                  <a:lnTo>
                    <a:pt x="309" y="9074"/>
                  </a:lnTo>
                  <a:lnTo>
                    <a:pt x="400" y="9302"/>
                  </a:lnTo>
                  <a:lnTo>
                    <a:pt x="509" y="9520"/>
                  </a:lnTo>
                  <a:lnTo>
                    <a:pt x="628" y="9747"/>
                  </a:lnTo>
                  <a:lnTo>
                    <a:pt x="764" y="9956"/>
                  </a:lnTo>
                  <a:lnTo>
                    <a:pt x="910" y="10175"/>
                  </a:lnTo>
                  <a:lnTo>
                    <a:pt x="1064" y="10384"/>
                  </a:lnTo>
                  <a:lnTo>
                    <a:pt x="1228" y="10593"/>
                  </a:lnTo>
                  <a:lnTo>
                    <a:pt x="1410" y="10793"/>
                  </a:lnTo>
                  <a:lnTo>
                    <a:pt x="1601" y="10993"/>
                  </a:lnTo>
                  <a:lnTo>
                    <a:pt x="764" y="13448"/>
                  </a:lnTo>
                  <a:lnTo>
                    <a:pt x="746" y="13502"/>
                  </a:lnTo>
                  <a:lnTo>
                    <a:pt x="737" y="13566"/>
                  </a:lnTo>
                  <a:lnTo>
                    <a:pt x="746" y="13621"/>
                  </a:lnTo>
                  <a:lnTo>
                    <a:pt x="755" y="13684"/>
                  </a:lnTo>
                  <a:lnTo>
                    <a:pt x="764" y="13739"/>
                  </a:lnTo>
                  <a:lnTo>
                    <a:pt x="791" y="13793"/>
                  </a:lnTo>
                  <a:lnTo>
                    <a:pt x="828" y="13839"/>
                  </a:lnTo>
                  <a:lnTo>
                    <a:pt x="864" y="13893"/>
                  </a:lnTo>
                  <a:lnTo>
                    <a:pt x="928" y="13939"/>
                  </a:lnTo>
                  <a:lnTo>
                    <a:pt x="1010" y="13984"/>
                  </a:lnTo>
                  <a:lnTo>
                    <a:pt x="1082" y="14002"/>
                  </a:lnTo>
                  <a:lnTo>
                    <a:pt x="1164" y="14012"/>
                  </a:lnTo>
                  <a:lnTo>
                    <a:pt x="1237" y="14012"/>
                  </a:lnTo>
                  <a:lnTo>
                    <a:pt x="1310" y="13993"/>
                  </a:lnTo>
                  <a:lnTo>
                    <a:pt x="4592" y="12875"/>
                  </a:lnTo>
                  <a:lnTo>
                    <a:pt x="4883" y="12984"/>
                  </a:lnTo>
                  <a:lnTo>
                    <a:pt x="5174" y="13084"/>
                  </a:lnTo>
                  <a:lnTo>
                    <a:pt x="5474" y="13175"/>
                  </a:lnTo>
                  <a:lnTo>
                    <a:pt x="5774" y="13257"/>
                  </a:lnTo>
                  <a:lnTo>
                    <a:pt x="6083" y="13339"/>
                  </a:lnTo>
                  <a:lnTo>
                    <a:pt x="6392" y="13402"/>
                  </a:lnTo>
                  <a:lnTo>
                    <a:pt x="6710" y="13466"/>
                  </a:lnTo>
                  <a:lnTo>
                    <a:pt x="7029" y="13521"/>
                  </a:lnTo>
                  <a:lnTo>
                    <a:pt x="7165" y="13730"/>
                  </a:lnTo>
                  <a:lnTo>
                    <a:pt x="7311" y="13939"/>
                  </a:lnTo>
                  <a:lnTo>
                    <a:pt x="7474" y="14139"/>
                  </a:lnTo>
                  <a:lnTo>
                    <a:pt x="7647" y="14339"/>
                  </a:lnTo>
                  <a:lnTo>
                    <a:pt x="7838" y="14530"/>
                  </a:lnTo>
                  <a:lnTo>
                    <a:pt x="8029" y="14712"/>
                  </a:lnTo>
                  <a:lnTo>
                    <a:pt x="8238" y="14894"/>
                  </a:lnTo>
                  <a:lnTo>
                    <a:pt x="8456" y="15066"/>
                  </a:lnTo>
                  <a:lnTo>
                    <a:pt x="8693" y="15230"/>
                  </a:lnTo>
                  <a:lnTo>
                    <a:pt x="8929" y="15385"/>
                  </a:lnTo>
                  <a:lnTo>
                    <a:pt x="9174" y="15539"/>
                  </a:lnTo>
                  <a:lnTo>
                    <a:pt x="9438" y="15685"/>
                  </a:lnTo>
                  <a:lnTo>
                    <a:pt x="9702" y="15821"/>
                  </a:lnTo>
                  <a:lnTo>
                    <a:pt x="9984" y="15948"/>
                  </a:lnTo>
                  <a:lnTo>
                    <a:pt x="10265" y="16066"/>
                  </a:lnTo>
                  <a:lnTo>
                    <a:pt x="10566" y="16185"/>
                  </a:lnTo>
                  <a:lnTo>
                    <a:pt x="10638" y="16203"/>
                  </a:lnTo>
                  <a:lnTo>
                    <a:pt x="10711" y="16212"/>
                  </a:lnTo>
                  <a:lnTo>
                    <a:pt x="10775" y="16203"/>
                  </a:lnTo>
                  <a:lnTo>
                    <a:pt x="10838" y="16194"/>
                  </a:lnTo>
                  <a:lnTo>
                    <a:pt x="10893" y="16166"/>
                  </a:lnTo>
                  <a:lnTo>
                    <a:pt x="10947" y="16130"/>
                  </a:lnTo>
                  <a:lnTo>
                    <a:pt x="11002" y="16094"/>
                  </a:lnTo>
                  <a:lnTo>
                    <a:pt x="11047" y="16048"/>
                  </a:lnTo>
                  <a:lnTo>
                    <a:pt x="11084" y="15994"/>
                  </a:lnTo>
                  <a:lnTo>
                    <a:pt x="11111" y="15930"/>
                  </a:lnTo>
                  <a:lnTo>
                    <a:pt x="11129" y="15839"/>
                  </a:lnTo>
                  <a:lnTo>
                    <a:pt x="11138" y="15757"/>
                  </a:lnTo>
                  <a:lnTo>
                    <a:pt x="11120" y="15675"/>
                  </a:lnTo>
                  <a:lnTo>
                    <a:pt x="11093" y="15603"/>
                  </a:lnTo>
                  <a:lnTo>
                    <a:pt x="11057" y="15530"/>
                  </a:lnTo>
                  <a:lnTo>
                    <a:pt x="11002" y="15466"/>
                  </a:lnTo>
                  <a:lnTo>
                    <a:pt x="10929" y="15412"/>
                  </a:lnTo>
                  <a:lnTo>
                    <a:pt x="10856" y="15375"/>
                  </a:lnTo>
                  <a:lnTo>
                    <a:pt x="10647" y="15303"/>
                  </a:lnTo>
                  <a:lnTo>
                    <a:pt x="10447" y="15212"/>
                  </a:lnTo>
                  <a:lnTo>
                    <a:pt x="10247" y="15130"/>
                  </a:lnTo>
                  <a:lnTo>
                    <a:pt x="10047" y="15039"/>
                  </a:lnTo>
                  <a:lnTo>
                    <a:pt x="9865" y="14939"/>
                  </a:lnTo>
                  <a:lnTo>
                    <a:pt x="9684" y="14839"/>
                  </a:lnTo>
                  <a:lnTo>
                    <a:pt x="9502" y="14739"/>
                  </a:lnTo>
                  <a:lnTo>
                    <a:pt x="9329" y="14630"/>
                  </a:lnTo>
                  <a:lnTo>
                    <a:pt x="9165" y="14521"/>
                  </a:lnTo>
                  <a:lnTo>
                    <a:pt x="9002" y="14403"/>
                  </a:lnTo>
                  <a:lnTo>
                    <a:pt x="8856" y="14284"/>
                  </a:lnTo>
                  <a:lnTo>
                    <a:pt x="8702" y="14166"/>
                  </a:lnTo>
                  <a:lnTo>
                    <a:pt x="8565" y="14039"/>
                  </a:lnTo>
                  <a:lnTo>
                    <a:pt x="8429" y="13912"/>
                  </a:lnTo>
                  <a:lnTo>
                    <a:pt x="8302" y="13775"/>
                  </a:lnTo>
                  <a:lnTo>
                    <a:pt x="8174" y="13648"/>
                  </a:lnTo>
                  <a:lnTo>
                    <a:pt x="8593" y="13666"/>
                  </a:lnTo>
                  <a:lnTo>
                    <a:pt x="9002" y="13675"/>
                  </a:lnTo>
                  <a:lnTo>
                    <a:pt x="9420" y="13666"/>
                  </a:lnTo>
                  <a:lnTo>
                    <a:pt x="9829" y="13648"/>
                  </a:lnTo>
                  <a:lnTo>
                    <a:pt x="10238" y="13612"/>
                  </a:lnTo>
                  <a:lnTo>
                    <a:pt x="10647" y="13566"/>
                  </a:lnTo>
                  <a:lnTo>
                    <a:pt x="11047" y="13512"/>
                  </a:lnTo>
                  <a:lnTo>
                    <a:pt x="11438" y="13439"/>
                  </a:lnTo>
                  <a:lnTo>
                    <a:pt x="11829" y="13357"/>
                  </a:lnTo>
                  <a:lnTo>
                    <a:pt x="12220" y="13266"/>
                  </a:lnTo>
                  <a:lnTo>
                    <a:pt x="12593" y="13157"/>
                  </a:lnTo>
                  <a:lnTo>
                    <a:pt x="12966" y="13039"/>
                  </a:lnTo>
                  <a:lnTo>
                    <a:pt x="13330" y="12911"/>
                  </a:lnTo>
                  <a:lnTo>
                    <a:pt x="13684" y="12766"/>
                  </a:lnTo>
                  <a:lnTo>
                    <a:pt x="14030" y="12611"/>
                  </a:lnTo>
                  <a:lnTo>
                    <a:pt x="14366" y="12448"/>
                  </a:lnTo>
                  <a:lnTo>
                    <a:pt x="14693" y="12275"/>
                  </a:lnTo>
                  <a:lnTo>
                    <a:pt x="15003" y="12084"/>
                  </a:lnTo>
                  <a:lnTo>
                    <a:pt x="15294" y="11902"/>
                  </a:lnTo>
                  <a:lnTo>
                    <a:pt x="15566" y="11711"/>
                  </a:lnTo>
                  <a:lnTo>
                    <a:pt x="15830" y="11502"/>
                  </a:lnTo>
                  <a:lnTo>
                    <a:pt x="16085" y="11293"/>
                  </a:lnTo>
                  <a:lnTo>
                    <a:pt x="16312" y="11084"/>
                  </a:lnTo>
                  <a:lnTo>
                    <a:pt x="16530" y="10857"/>
                  </a:lnTo>
                  <a:lnTo>
                    <a:pt x="16739" y="10629"/>
                  </a:lnTo>
                  <a:lnTo>
                    <a:pt x="16930" y="10393"/>
                  </a:lnTo>
                  <a:lnTo>
                    <a:pt x="17112" y="10156"/>
                  </a:lnTo>
                  <a:lnTo>
                    <a:pt x="17267" y="9911"/>
                  </a:lnTo>
                  <a:lnTo>
                    <a:pt x="17412" y="9665"/>
                  </a:lnTo>
                  <a:lnTo>
                    <a:pt x="17548" y="9411"/>
                  </a:lnTo>
                  <a:lnTo>
                    <a:pt x="17658" y="9147"/>
                  </a:lnTo>
                  <a:lnTo>
                    <a:pt x="17758" y="8884"/>
                  </a:lnTo>
                  <a:lnTo>
                    <a:pt x="17839" y="8620"/>
                  </a:lnTo>
                  <a:lnTo>
                    <a:pt x="17903" y="8356"/>
                  </a:lnTo>
                  <a:lnTo>
                    <a:pt x="18139" y="8283"/>
                  </a:lnTo>
                  <a:lnTo>
                    <a:pt x="18367" y="8202"/>
                  </a:lnTo>
                  <a:lnTo>
                    <a:pt x="18585" y="8111"/>
                  </a:lnTo>
                  <a:lnTo>
                    <a:pt x="18794" y="8011"/>
                  </a:lnTo>
                  <a:lnTo>
                    <a:pt x="19067" y="8174"/>
                  </a:lnTo>
                  <a:lnTo>
                    <a:pt x="19312" y="8347"/>
                  </a:lnTo>
                  <a:lnTo>
                    <a:pt x="19549" y="8538"/>
                  </a:lnTo>
                  <a:lnTo>
                    <a:pt x="19776" y="8720"/>
                  </a:lnTo>
                  <a:lnTo>
                    <a:pt x="19976" y="8920"/>
                  </a:lnTo>
                  <a:lnTo>
                    <a:pt x="20167" y="9120"/>
                  </a:lnTo>
                  <a:lnTo>
                    <a:pt x="20340" y="9329"/>
                  </a:lnTo>
                  <a:lnTo>
                    <a:pt x="20494" y="9538"/>
                  </a:lnTo>
                  <a:lnTo>
                    <a:pt x="20631" y="9756"/>
                  </a:lnTo>
                  <a:lnTo>
                    <a:pt x="20749" y="9984"/>
                  </a:lnTo>
                  <a:lnTo>
                    <a:pt x="20858" y="10211"/>
                  </a:lnTo>
                  <a:lnTo>
                    <a:pt x="20940" y="10438"/>
                  </a:lnTo>
                  <a:lnTo>
                    <a:pt x="21003" y="10675"/>
                  </a:lnTo>
                  <a:lnTo>
                    <a:pt x="21058" y="10911"/>
                  </a:lnTo>
                  <a:lnTo>
                    <a:pt x="21085" y="11148"/>
                  </a:lnTo>
                  <a:lnTo>
                    <a:pt x="21094" y="11384"/>
                  </a:lnTo>
                  <a:lnTo>
                    <a:pt x="21085" y="11566"/>
                  </a:lnTo>
                  <a:lnTo>
                    <a:pt x="21076" y="11739"/>
                  </a:lnTo>
                  <a:lnTo>
                    <a:pt x="21049" y="11920"/>
                  </a:lnTo>
                  <a:lnTo>
                    <a:pt x="21013" y="12093"/>
                  </a:lnTo>
                  <a:lnTo>
                    <a:pt x="20967" y="12266"/>
                  </a:lnTo>
                  <a:lnTo>
                    <a:pt x="20903" y="12430"/>
                  </a:lnTo>
                  <a:lnTo>
                    <a:pt x="20840" y="12602"/>
                  </a:lnTo>
                  <a:lnTo>
                    <a:pt x="20767" y="12766"/>
                  </a:lnTo>
                  <a:lnTo>
                    <a:pt x="20676" y="12939"/>
                  </a:lnTo>
                  <a:lnTo>
                    <a:pt x="20585" y="13102"/>
                  </a:lnTo>
                  <a:lnTo>
                    <a:pt x="20476" y="13257"/>
                  </a:lnTo>
                  <a:lnTo>
                    <a:pt x="20358" y="13421"/>
                  </a:lnTo>
                  <a:lnTo>
                    <a:pt x="20240" y="13575"/>
                  </a:lnTo>
                  <a:lnTo>
                    <a:pt x="20103" y="13730"/>
                  </a:lnTo>
                  <a:lnTo>
                    <a:pt x="19958" y="13875"/>
                  </a:lnTo>
                  <a:lnTo>
                    <a:pt x="19803" y="14021"/>
                  </a:lnTo>
                  <a:lnTo>
                    <a:pt x="19758" y="14066"/>
                  </a:lnTo>
                  <a:lnTo>
                    <a:pt x="19731" y="14121"/>
                  </a:lnTo>
                  <a:lnTo>
                    <a:pt x="19703" y="14175"/>
                  </a:lnTo>
                  <a:lnTo>
                    <a:pt x="19676" y="14230"/>
                  </a:lnTo>
                  <a:lnTo>
                    <a:pt x="19667" y="14293"/>
                  </a:lnTo>
                  <a:lnTo>
                    <a:pt x="19667" y="14357"/>
                  </a:lnTo>
                  <a:lnTo>
                    <a:pt x="19676" y="14412"/>
                  </a:lnTo>
                  <a:lnTo>
                    <a:pt x="19685" y="14475"/>
                  </a:lnTo>
                  <a:lnTo>
                    <a:pt x="20203" y="15976"/>
                  </a:lnTo>
                  <a:lnTo>
                    <a:pt x="18076" y="15257"/>
                  </a:lnTo>
                  <a:lnTo>
                    <a:pt x="18003" y="15239"/>
                  </a:lnTo>
                  <a:lnTo>
                    <a:pt x="17930" y="15239"/>
                  </a:lnTo>
                  <a:lnTo>
                    <a:pt x="17858" y="15248"/>
                  </a:lnTo>
                  <a:lnTo>
                    <a:pt x="17785" y="15266"/>
                  </a:lnTo>
                  <a:lnTo>
                    <a:pt x="17403" y="15412"/>
                  </a:lnTo>
                  <a:lnTo>
                    <a:pt x="17012" y="15539"/>
                  </a:lnTo>
                  <a:lnTo>
                    <a:pt x="16612" y="15648"/>
                  </a:lnTo>
                  <a:lnTo>
                    <a:pt x="16194" y="15739"/>
                  </a:lnTo>
                  <a:lnTo>
                    <a:pt x="15775" y="15821"/>
                  </a:lnTo>
                  <a:lnTo>
                    <a:pt x="15348" y="15875"/>
                  </a:lnTo>
                  <a:lnTo>
                    <a:pt x="14921" y="15912"/>
                  </a:lnTo>
                  <a:lnTo>
                    <a:pt x="14484" y="15939"/>
                  </a:lnTo>
                  <a:lnTo>
                    <a:pt x="14402" y="15948"/>
                  </a:lnTo>
                  <a:lnTo>
                    <a:pt x="14321" y="15976"/>
                  </a:lnTo>
                  <a:lnTo>
                    <a:pt x="14248" y="16021"/>
                  </a:lnTo>
                  <a:lnTo>
                    <a:pt x="14184" y="16076"/>
                  </a:lnTo>
                  <a:lnTo>
                    <a:pt x="14139" y="16139"/>
                  </a:lnTo>
                  <a:lnTo>
                    <a:pt x="14093" y="16212"/>
                  </a:lnTo>
                  <a:lnTo>
                    <a:pt x="14075" y="16294"/>
                  </a:lnTo>
                  <a:lnTo>
                    <a:pt x="14066" y="16376"/>
                  </a:lnTo>
                  <a:lnTo>
                    <a:pt x="14075" y="16466"/>
                  </a:lnTo>
                  <a:lnTo>
                    <a:pt x="14102" y="16539"/>
                  </a:lnTo>
                  <a:lnTo>
                    <a:pt x="14148" y="16612"/>
                  </a:lnTo>
                  <a:lnTo>
                    <a:pt x="14202" y="16676"/>
                  </a:lnTo>
                  <a:lnTo>
                    <a:pt x="14266" y="16730"/>
                  </a:lnTo>
                  <a:lnTo>
                    <a:pt x="14339" y="16767"/>
                  </a:lnTo>
                  <a:lnTo>
                    <a:pt x="14421" y="16785"/>
                  </a:lnTo>
                  <a:lnTo>
                    <a:pt x="14512" y="16794"/>
                  </a:lnTo>
                  <a:lnTo>
                    <a:pt x="14957" y="16776"/>
                  </a:lnTo>
                  <a:lnTo>
                    <a:pt x="15412" y="16730"/>
                  </a:lnTo>
                  <a:lnTo>
                    <a:pt x="15848" y="16676"/>
                  </a:lnTo>
                  <a:lnTo>
                    <a:pt x="16294" y="16594"/>
                  </a:lnTo>
                  <a:lnTo>
                    <a:pt x="16721" y="16503"/>
                  </a:lnTo>
                  <a:lnTo>
                    <a:pt x="17139" y="16394"/>
                  </a:lnTo>
                  <a:lnTo>
                    <a:pt x="17558" y="16266"/>
                  </a:lnTo>
                  <a:lnTo>
                    <a:pt x="17958" y="16121"/>
                  </a:lnTo>
                  <a:lnTo>
                    <a:pt x="20749" y="17067"/>
                  </a:lnTo>
                  <a:lnTo>
                    <a:pt x="20813" y="17085"/>
                  </a:lnTo>
                  <a:lnTo>
                    <a:pt x="20885" y="17094"/>
                  </a:lnTo>
                  <a:lnTo>
                    <a:pt x="20967" y="17085"/>
                  </a:lnTo>
                  <a:lnTo>
                    <a:pt x="21049" y="17057"/>
                  </a:lnTo>
                  <a:lnTo>
                    <a:pt x="21122" y="17021"/>
                  </a:lnTo>
                  <a:lnTo>
                    <a:pt x="21185" y="16967"/>
                  </a:lnTo>
                  <a:lnTo>
                    <a:pt x="21231" y="16921"/>
                  </a:lnTo>
                  <a:lnTo>
                    <a:pt x="21258" y="16876"/>
                  </a:lnTo>
                  <a:lnTo>
                    <a:pt x="21285" y="16821"/>
                  </a:lnTo>
                  <a:lnTo>
                    <a:pt x="21304" y="16757"/>
                  </a:lnTo>
                  <a:lnTo>
                    <a:pt x="21313" y="16703"/>
                  </a:lnTo>
                  <a:lnTo>
                    <a:pt x="21313" y="16648"/>
                  </a:lnTo>
                  <a:lnTo>
                    <a:pt x="21304" y="16585"/>
                  </a:lnTo>
                  <a:lnTo>
                    <a:pt x="21294" y="16530"/>
                  </a:lnTo>
                  <a:lnTo>
                    <a:pt x="20585" y="14457"/>
                  </a:lnTo>
                  <a:lnTo>
                    <a:pt x="20749" y="14284"/>
                  </a:lnTo>
                  <a:lnTo>
                    <a:pt x="20903" y="14112"/>
                  </a:lnTo>
                  <a:lnTo>
                    <a:pt x="21049" y="13939"/>
                  </a:lnTo>
                  <a:lnTo>
                    <a:pt x="21176" y="13757"/>
                  </a:lnTo>
                  <a:lnTo>
                    <a:pt x="21304" y="13575"/>
                  </a:lnTo>
                  <a:lnTo>
                    <a:pt x="21413" y="13384"/>
                  </a:lnTo>
                  <a:lnTo>
                    <a:pt x="21513" y="13193"/>
                  </a:lnTo>
                  <a:lnTo>
                    <a:pt x="21604" y="13002"/>
                  </a:lnTo>
                  <a:lnTo>
                    <a:pt x="21685" y="12811"/>
                  </a:lnTo>
                  <a:lnTo>
                    <a:pt x="21758" y="12611"/>
                  </a:lnTo>
                  <a:lnTo>
                    <a:pt x="21813" y="12411"/>
                  </a:lnTo>
                  <a:lnTo>
                    <a:pt x="21867" y="12211"/>
                  </a:lnTo>
                  <a:lnTo>
                    <a:pt x="21904" y="12011"/>
                  </a:lnTo>
                  <a:lnTo>
                    <a:pt x="21931" y="11802"/>
                  </a:lnTo>
                  <a:lnTo>
                    <a:pt x="21949" y="11593"/>
                  </a:lnTo>
                  <a:lnTo>
                    <a:pt x="21949" y="11384"/>
                  </a:lnTo>
                  <a:lnTo>
                    <a:pt x="21940" y="11111"/>
                  </a:lnTo>
                  <a:lnTo>
                    <a:pt x="21913" y="10838"/>
                  </a:lnTo>
                  <a:lnTo>
                    <a:pt x="21858" y="10566"/>
                  </a:lnTo>
                  <a:lnTo>
                    <a:pt x="21795" y="10293"/>
                  </a:lnTo>
                  <a:lnTo>
                    <a:pt x="21704" y="10029"/>
                  </a:lnTo>
                  <a:lnTo>
                    <a:pt x="21604" y="9765"/>
                  </a:lnTo>
                  <a:lnTo>
                    <a:pt x="21476" y="9511"/>
                  </a:lnTo>
                  <a:lnTo>
                    <a:pt x="21331" y="9256"/>
                  </a:lnTo>
                  <a:lnTo>
                    <a:pt x="21167" y="9011"/>
                  </a:lnTo>
                  <a:lnTo>
                    <a:pt x="20994" y="8774"/>
                  </a:lnTo>
                  <a:lnTo>
                    <a:pt x="20794" y="8538"/>
                  </a:lnTo>
                  <a:lnTo>
                    <a:pt x="20585" y="8311"/>
                  </a:lnTo>
                  <a:lnTo>
                    <a:pt x="20358" y="8092"/>
                  </a:lnTo>
                  <a:lnTo>
                    <a:pt x="20112" y="7883"/>
                  </a:lnTo>
                  <a:lnTo>
                    <a:pt x="19849" y="7683"/>
                  </a:lnTo>
                  <a:lnTo>
                    <a:pt x="19576" y="7483"/>
                  </a:lnTo>
                  <a:lnTo>
                    <a:pt x="19740" y="7338"/>
                  </a:lnTo>
                  <a:lnTo>
                    <a:pt x="19903" y="7174"/>
                  </a:lnTo>
                  <a:lnTo>
                    <a:pt x="20058" y="7011"/>
                  </a:lnTo>
                  <a:lnTo>
                    <a:pt x="20203" y="6838"/>
                  </a:lnTo>
                  <a:lnTo>
                    <a:pt x="20331" y="6647"/>
                  </a:lnTo>
                  <a:lnTo>
                    <a:pt x="20458" y="6465"/>
                  </a:lnTo>
                  <a:lnTo>
                    <a:pt x="20576" y="6265"/>
                  </a:lnTo>
                  <a:lnTo>
                    <a:pt x="20676" y="6056"/>
                  </a:lnTo>
                  <a:lnTo>
                    <a:pt x="20767" y="5847"/>
                  </a:lnTo>
                  <a:lnTo>
                    <a:pt x="20849" y="5638"/>
                  </a:lnTo>
                  <a:lnTo>
                    <a:pt x="20922" y="5410"/>
                  </a:lnTo>
                  <a:lnTo>
                    <a:pt x="20976" y="5192"/>
                  </a:lnTo>
                  <a:lnTo>
                    <a:pt x="21022" y="4956"/>
                  </a:lnTo>
                  <a:lnTo>
                    <a:pt x="21058" y="4719"/>
                  </a:lnTo>
                  <a:lnTo>
                    <a:pt x="21076" y="4483"/>
                  </a:lnTo>
                  <a:lnTo>
                    <a:pt x="21085" y="4246"/>
                  </a:lnTo>
                  <a:lnTo>
                    <a:pt x="21076" y="4028"/>
                  </a:lnTo>
                  <a:lnTo>
                    <a:pt x="21067" y="3810"/>
                  </a:lnTo>
                  <a:lnTo>
                    <a:pt x="21040" y="3601"/>
                  </a:lnTo>
                  <a:lnTo>
                    <a:pt x="20994" y="3392"/>
                  </a:lnTo>
                  <a:lnTo>
                    <a:pt x="20949" y="3183"/>
                  </a:lnTo>
                  <a:lnTo>
                    <a:pt x="20894" y="2983"/>
                  </a:lnTo>
                  <a:lnTo>
                    <a:pt x="20831" y="2783"/>
                  </a:lnTo>
                  <a:lnTo>
                    <a:pt x="20749" y="2592"/>
                  </a:lnTo>
                  <a:lnTo>
                    <a:pt x="20667" y="2401"/>
                  </a:lnTo>
                  <a:lnTo>
                    <a:pt x="20576" y="2219"/>
                  </a:lnTo>
                  <a:lnTo>
                    <a:pt x="20467" y="2046"/>
                  </a:lnTo>
                  <a:lnTo>
                    <a:pt x="20358" y="1873"/>
                  </a:lnTo>
                  <a:lnTo>
                    <a:pt x="20240" y="1701"/>
                  </a:lnTo>
                  <a:lnTo>
                    <a:pt x="20112" y="1546"/>
                  </a:lnTo>
                  <a:lnTo>
                    <a:pt x="19985" y="1391"/>
                  </a:lnTo>
                  <a:lnTo>
                    <a:pt x="19840" y="1246"/>
                  </a:lnTo>
                  <a:lnTo>
                    <a:pt x="19694" y="1101"/>
                  </a:lnTo>
                  <a:lnTo>
                    <a:pt x="19540" y="964"/>
                  </a:lnTo>
                  <a:lnTo>
                    <a:pt x="19376" y="846"/>
                  </a:lnTo>
                  <a:lnTo>
                    <a:pt x="19212" y="728"/>
                  </a:lnTo>
                  <a:lnTo>
                    <a:pt x="19040" y="610"/>
                  </a:lnTo>
                  <a:lnTo>
                    <a:pt x="18858" y="510"/>
                  </a:lnTo>
                  <a:lnTo>
                    <a:pt x="18676" y="419"/>
                  </a:lnTo>
                  <a:lnTo>
                    <a:pt x="18494" y="328"/>
                  </a:lnTo>
                  <a:lnTo>
                    <a:pt x="18294" y="255"/>
                  </a:lnTo>
                  <a:lnTo>
                    <a:pt x="18103" y="191"/>
                  </a:lnTo>
                  <a:lnTo>
                    <a:pt x="17903" y="128"/>
                  </a:lnTo>
                  <a:lnTo>
                    <a:pt x="17694" y="82"/>
                  </a:lnTo>
                  <a:lnTo>
                    <a:pt x="17485" y="46"/>
                  </a:lnTo>
                  <a:lnTo>
                    <a:pt x="17276" y="19"/>
                  </a:lnTo>
                  <a:lnTo>
                    <a:pt x="170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2945425" y="4796300"/>
              <a:ext cx="101850" cy="102100"/>
            </a:xfrm>
            <a:custGeom>
              <a:rect b="b" l="l" r="r" t="t"/>
              <a:pathLst>
                <a:path extrusionOk="0" h="4084" w="4074">
                  <a:moveTo>
                    <a:pt x="2037" y="1"/>
                  </a:moveTo>
                  <a:lnTo>
                    <a:pt x="1955" y="10"/>
                  </a:lnTo>
                  <a:lnTo>
                    <a:pt x="1874" y="37"/>
                  </a:lnTo>
                  <a:lnTo>
                    <a:pt x="1801" y="73"/>
                  </a:lnTo>
                  <a:lnTo>
                    <a:pt x="1737" y="128"/>
                  </a:lnTo>
                  <a:lnTo>
                    <a:pt x="1683" y="192"/>
                  </a:lnTo>
                  <a:lnTo>
                    <a:pt x="1646" y="264"/>
                  </a:lnTo>
                  <a:lnTo>
                    <a:pt x="1619" y="346"/>
                  </a:lnTo>
                  <a:lnTo>
                    <a:pt x="1610" y="437"/>
                  </a:lnTo>
                  <a:lnTo>
                    <a:pt x="1610" y="1610"/>
                  </a:lnTo>
                  <a:lnTo>
                    <a:pt x="428" y="1610"/>
                  </a:lnTo>
                  <a:lnTo>
                    <a:pt x="346" y="1619"/>
                  </a:lnTo>
                  <a:lnTo>
                    <a:pt x="264" y="1646"/>
                  </a:lnTo>
                  <a:lnTo>
                    <a:pt x="191" y="1683"/>
                  </a:lnTo>
                  <a:lnTo>
                    <a:pt x="128" y="1737"/>
                  </a:lnTo>
                  <a:lnTo>
                    <a:pt x="73" y="1801"/>
                  </a:lnTo>
                  <a:lnTo>
                    <a:pt x="37" y="1874"/>
                  </a:lnTo>
                  <a:lnTo>
                    <a:pt x="10" y="1956"/>
                  </a:lnTo>
                  <a:lnTo>
                    <a:pt x="1" y="2046"/>
                  </a:lnTo>
                  <a:lnTo>
                    <a:pt x="10" y="2128"/>
                  </a:lnTo>
                  <a:lnTo>
                    <a:pt x="37" y="2210"/>
                  </a:lnTo>
                  <a:lnTo>
                    <a:pt x="73" y="2283"/>
                  </a:lnTo>
                  <a:lnTo>
                    <a:pt x="128" y="2347"/>
                  </a:lnTo>
                  <a:lnTo>
                    <a:pt x="191" y="2401"/>
                  </a:lnTo>
                  <a:lnTo>
                    <a:pt x="264" y="2437"/>
                  </a:lnTo>
                  <a:lnTo>
                    <a:pt x="346" y="2465"/>
                  </a:lnTo>
                  <a:lnTo>
                    <a:pt x="428" y="2474"/>
                  </a:lnTo>
                  <a:lnTo>
                    <a:pt x="1610" y="2474"/>
                  </a:lnTo>
                  <a:lnTo>
                    <a:pt x="1610" y="3647"/>
                  </a:lnTo>
                  <a:lnTo>
                    <a:pt x="1619" y="3738"/>
                  </a:lnTo>
                  <a:lnTo>
                    <a:pt x="1646" y="3819"/>
                  </a:lnTo>
                  <a:lnTo>
                    <a:pt x="1683" y="3892"/>
                  </a:lnTo>
                  <a:lnTo>
                    <a:pt x="1737" y="3956"/>
                  </a:lnTo>
                  <a:lnTo>
                    <a:pt x="1801" y="4010"/>
                  </a:lnTo>
                  <a:lnTo>
                    <a:pt x="1874" y="4047"/>
                  </a:lnTo>
                  <a:lnTo>
                    <a:pt x="1955" y="4074"/>
                  </a:lnTo>
                  <a:lnTo>
                    <a:pt x="2037" y="4083"/>
                  </a:lnTo>
                  <a:lnTo>
                    <a:pt x="2128" y="4074"/>
                  </a:lnTo>
                  <a:lnTo>
                    <a:pt x="2201" y="4047"/>
                  </a:lnTo>
                  <a:lnTo>
                    <a:pt x="2274" y="4010"/>
                  </a:lnTo>
                  <a:lnTo>
                    <a:pt x="2337" y="3956"/>
                  </a:lnTo>
                  <a:lnTo>
                    <a:pt x="2392" y="3892"/>
                  </a:lnTo>
                  <a:lnTo>
                    <a:pt x="2437" y="3819"/>
                  </a:lnTo>
                  <a:lnTo>
                    <a:pt x="2455" y="3738"/>
                  </a:lnTo>
                  <a:lnTo>
                    <a:pt x="2465" y="3647"/>
                  </a:lnTo>
                  <a:lnTo>
                    <a:pt x="2465" y="2474"/>
                  </a:lnTo>
                  <a:lnTo>
                    <a:pt x="3647" y="2474"/>
                  </a:lnTo>
                  <a:lnTo>
                    <a:pt x="3737" y="2465"/>
                  </a:lnTo>
                  <a:lnTo>
                    <a:pt x="3810" y="2437"/>
                  </a:lnTo>
                  <a:lnTo>
                    <a:pt x="3883" y="2401"/>
                  </a:lnTo>
                  <a:lnTo>
                    <a:pt x="3947" y="2347"/>
                  </a:lnTo>
                  <a:lnTo>
                    <a:pt x="4001" y="2283"/>
                  </a:lnTo>
                  <a:lnTo>
                    <a:pt x="4047" y="2210"/>
                  </a:lnTo>
                  <a:lnTo>
                    <a:pt x="4065" y="2128"/>
                  </a:lnTo>
                  <a:lnTo>
                    <a:pt x="4074" y="2046"/>
                  </a:lnTo>
                  <a:lnTo>
                    <a:pt x="4065" y="1956"/>
                  </a:lnTo>
                  <a:lnTo>
                    <a:pt x="4047" y="1874"/>
                  </a:lnTo>
                  <a:lnTo>
                    <a:pt x="4001" y="1801"/>
                  </a:lnTo>
                  <a:lnTo>
                    <a:pt x="3947" y="1737"/>
                  </a:lnTo>
                  <a:lnTo>
                    <a:pt x="3883" y="1683"/>
                  </a:lnTo>
                  <a:lnTo>
                    <a:pt x="3810" y="1646"/>
                  </a:lnTo>
                  <a:lnTo>
                    <a:pt x="3737" y="1619"/>
                  </a:lnTo>
                  <a:lnTo>
                    <a:pt x="3647" y="1610"/>
                  </a:lnTo>
                  <a:lnTo>
                    <a:pt x="2465" y="1610"/>
                  </a:lnTo>
                  <a:lnTo>
                    <a:pt x="2465" y="437"/>
                  </a:lnTo>
                  <a:lnTo>
                    <a:pt x="2455" y="346"/>
                  </a:lnTo>
                  <a:lnTo>
                    <a:pt x="2437" y="264"/>
                  </a:lnTo>
                  <a:lnTo>
                    <a:pt x="2392" y="192"/>
                  </a:lnTo>
                  <a:lnTo>
                    <a:pt x="2337" y="128"/>
                  </a:lnTo>
                  <a:lnTo>
                    <a:pt x="2274" y="73"/>
                  </a:lnTo>
                  <a:lnTo>
                    <a:pt x="2201" y="37"/>
                  </a:lnTo>
                  <a:lnTo>
                    <a:pt x="2128" y="10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39"/>
            <p:cNvSpPr/>
            <p:nvPr/>
          </p:nvSpPr>
          <p:spPr>
            <a:xfrm>
              <a:off x="2843600" y="4913150"/>
              <a:ext cx="21600" cy="21375"/>
            </a:xfrm>
            <a:custGeom>
              <a:rect b="b" l="l" r="r" t="t"/>
              <a:pathLst>
                <a:path extrusionOk="0" h="855" w="864">
                  <a:moveTo>
                    <a:pt x="346" y="0"/>
                  </a:moveTo>
                  <a:lnTo>
                    <a:pt x="264" y="27"/>
                  </a:lnTo>
                  <a:lnTo>
                    <a:pt x="191" y="73"/>
                  </a:lnTo>
                  <a:lnTo>
                    <a:pt x="127" y="118"/>
                  </a:lnTo>
                  <a:lnTo>
                    <a:pt x="73" y="182"/>
                  </a:lnTo>
                  <a:lnTo>
                    <a:pt x="37" y="255"/>
                  </a:lnTo>
                  <a:lnTo>
                    <a:pt x="9" y="337"/>
                  </a:lnTo>
                  <a:lnTo>
                    <a:pt x="0" y="427"/>
                  </a:lnTo>
                  <a:lnTo>
                    <a:pt x="9" y="509"/>
                  </a:lnTo>
                  <a:lnTo>
                    <a:pt x="37" y="591"/>
                  </a:lnTo>
                  <a:lnTo>
                    <a:pt x="73" y="664"/>
                  </a:lnTo>
                  <a:lnTo>
                    <a:pt x="127" y="728"/>
                  </a:lnTo>
                  <a:lnTo>
                    <a:pt x="191" y="782"/>
                  </a:lnTo>
                  <a:lnTo>
                    <a:pt x="264" y="81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518" y="846"/>
                  </a:lnTo>
                  <a:lnTo>
                    <a:pt x="600" y="818"/>
                  </a:lnTo>
                  <a:lnTo>
                    <a:pt x="673" y="782"/>
                  </a:lnTo>
                  <a:lnTo>
                    <a:pt x="737" y="728"/>
                  </a:lnTo>
                  <a:lnTo>
                    <a:pt x="791" y="664"/>
                  </a:lnTo>
                  <a:lnTo>
                    <a:pt x="828" y="591"/>
                  </a:lnTo>
                  <a:lnTo>
                    <a:pt x="855" y="509"/>
                  </a:lnTo>
                  <a:lnTo>
                    <a:pt x="864" y="427"/>
                  </a:lnTo>
                  <a:lnTo>
                    <a:pt x="855" y="337"/>
                  </a:lnTo>
                  <a:lnTo>
                    <a:pt x="828" y="255"/>
                  </a:lnTo>
                  <a:lnTo>
                    <a:pt x="791" y="182"/>
                  </a:lnTo>
                  <a:lnTo>
                    <a:pt x="737" y="118"/>
                  </a:lnTo>
                  <a:lnTo>
                    <a:pt x="673" y="73"/>
                  </a:lnTo>
                  <a:lnTo>
                    <a:pt x="600" y="2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39"/>
            <p:cNvSpPr/>
            <p:nvPr/>
          </p:nvSpPr>
          <p:spPr>
            <a:xfrm>
              <a:off x="2774275" y="4913150"/>
              <a:ext cx="21375" cy="21375"/>
            </a:xfrm>
            <a:custGeom>
              <a:rect b="b" l="l" r="r" t="t"/>
              <a:pathLst>
                <a:path extrusionOk="0" h="855" w="855">
                  <a:moveTo>
                    <a:pt x="336" y="0"/>
                  </a:moveTo>
                  <a:lnTo>
                    <a:pt x="255" y="27"/>
                  </a:lnTo>
                  <a:lnTo>
                    <a:pt x="182" y="73"/>
                  </a:lnTo>
                  <a:lnTo>
                    <a:pt x="118" y="118"/>
                  </a:lnTo>
                  <a:lnTo>
                    <a:pt x="73" y="182"/>
                  </a:lnTo>
                  <a:lnTo>
                    <a:pt x="27" y="255"/>
                  </a:lnTo>
                  <a:lnTo>
                    <a:pt x="9" y="337"/>
                  </a:lnTo>
                  <a:lnTo>
                    <a:pt x="0" y="427"/>
                  </a:lnTo>
                  <a:lnTo>
                    <a:pt x="9" y="509"/>
                  </a:lnTo>
                  <a:lnTo>
                    <a:pt x="27" y="591"/>
                  </a:lnTo>
                  <a:lnTo>
                    <a:pt x="73" y="664"/>
                  </a:lnTo>
                  <a:lnTo>
                    <a:pt x="118" y="728"/>
                  </a:lnTo>
                  <a:lnTo>
                    <a:pt x="182" y="782"/>
                  </a:lnTo>
                  <a:lnTo>
                    <a:pt x="255" y="818"/>
                  </a:lnTo>
                  <a:lnTo>
                    <a:pt x="336" y="846"/>
                  </a:lnTo>
                  <a:lnTo>
                    <a:pt x="427" y="855"/>
                  </a:lnTo>
                  <a:lnTo>
                    <a:pt x="509" y="846"/>
                  </a:lnTo>
                  <a:lnTo>
                    <a:pt x="591" y="818"/>
                  </a:lnTo>
                  <a:lnTo>
                    <a:pt x="664" y="782"/>
                  </a:lnTo>
                  <a:lnTo>
                    <a:pt x="727" y="728"/>
                  </a:lnTo>
                  <a:lnTo>
                    <a:pt x="782" y="664"/>
                  </a:lnTo>
                  <a:lnTo>
                    <a:pt x="818" y="591"/>
                  </a:lnTo>
                  <a:lnTo>
                    <a:pt x="846" y="509"/>
                  </a:lnTo>
                  <a:lnTo>
                    <a:pt x="855" y="427"/>
                  </a:lnTo>
                  <a:lnTo>
                    <a:pt x="846" y="337"/>
                  </a:lnTo>
                  <a:lnTo>
                    <a:pt x="818" y="255"/>
                  </a:lnTo>
                  <a:lnTo>
                    <a:pt x="782" y="182"/>
                  </a:lnTo>
                  <a:lnTo>
                    <a:pt x="727" y="118"/>
                  </a:lnTo>
                  <a:lnTo>
                    <a:pt x="664" y="73"/>
                  </a:lnTo>
                  <a:lnTo>
                    <a:pt x="591" y="27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39"/>
            <p:cNvSpPr/>
            <p:nvPr/>
          </p:nvSpPr>
          <p:spPr>
            <a:xfrm>
              <a:off x="2704700" y="4913150"/>
              <a:ext cx="21400" cy="21375"/>
            </a:xfrm>
            <a:custGeom>
              <a:rect b="b" l="l" r="r" t="t"/>
              <a:pathLst>
                <a:path extrusionOk="0" h="855" w="856">
                  <a:moveTo>
                    <a:pt x="337" y="0"/>
                  </a:moveTo>
                  <a:lnTo>
                    <a:pt x="265" y="27"/>
                  </a:lnTo>
                  <a:lnTo>
                    <a:pt x="192" y="73"/>
                  </a:lnTo>
                  <a:lnTo>
                    <a:pt x="128" y="118"/>
                  </a:lnTo>
                  <a:lnTo>
                    <a:pt x="74" y="182"/>
                  </a:lnTo>
                  <a:lnTo>
                    <a:pt x="28" y="255"/>
                  </a:lnTo>
                  <a:lnTo>
                    <a:pt x="10" y="337"/>
                  </a:lnTo>
                  <a:lnTo>
                    <a:pt x="1" y="427"/>
                  </a:lnTo>
                  <a:lnTo>
                    <a:pt x="10" y="509"/>
                  </a:lnTo>
                  <a:lnTo>
                    <a:pt x="28" y="591"/>
                  </a:lnTo>
                  <a:lnTo>
                    <a:pt x="74" y="664"/>
                  </a:lnTo>
                  <a:lnTo>
                    <a:pt x="128" y="728"/>
                  </a:lnTo>
                  <a:lnTo>
                    <a:pt x="192" y="782"/>
                  </a:lnTo>
                  <a:lnTo>
                    <a:pt x="265" y="818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0" y="846"/>
                  </a:lnTo>
                  <a:lnTo>
                    <a:pt x="592" y="818"/>
                  </a:lnTo>
                  <a:lnTo>
                    <a:pt x="665" y="782"/>
                  </a:lnTo>
                  <a:lnTo>
                    <a:pt x="728" y="728"/>
                  </a:lnTo>
                  <a:lnTo>
                    <a:pt x="783" y="664"/>
                  </a:lnTo>
                  <a:lnTo>
                    <a:pt x="819" y="591"/>
                  </a:lnTo>
                  <a:lnTo>
                    <a:pt x="846" y="509"/>
                  </a:lnTo>
                  <a:lnTo>
                    <a:pt x="856" y="427"/>
                  </a:lnTo>
                  <a:lnTo>
                    <a:pt x="846" y="337"/>
                  </a:lnTo>
                  <a:lnTo>
                    <a:pt x="819" y="255"/>
                  </a:lnTo>
                  <a:lnTo>
                    <a:pt x="783" y="182"/>
                  </a:lnTo>
                  <a:lnTo>
                    <a:pt x="728" y="118"/>
                  </a:lnTo>
                  <a:lnTo>
                    <a:pt x="665" y="73"/>
                  </a:lnTo>
                  <a:lnTo>
                    <a:pt x="592" y="27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39"/>
            <p:cNvSpPr/>
            <p:nvPr/>
          </p:nvSpPr>
          <p:spPr>
            <a:xfrm>
              <a:off x="2879275" y="5136800"/>
              <a:ext cx="21400" cy="21625"/>
            </a:xfrm>
            <a:custGeom>
              <a:rect b="b" l="l" r="r" t="t"/>
              <a:pathLst>
                <a:path extrusionOk="0" h="865" w="856">
                  <a:moveTo>
                    <a:pt x="455" y="1"/>
                  </a:moveTo>
                  <a:lnTo>
                    <a:pt x="373" y="10"/>
                  </a:lnTo>
                  <a:lnTo>
                    <a:pt x="292" y="28"/>
                  </a:lnTo>
                  <a:lnTo>
                    <a:pt x="219" y="55"/>
                  </a:lnTo>
                  <a:lnTo>
                    <a:pt x="146" y="110"/>
                  </a:lnTo>
                  <a:lnTo>
                    <a:pt x="92" y="165"/>
                  </a:lnTo>
                  <a:lnTo>
                    <a:pt x="46" y="237"/>
                  </a:lnTo>
                  <a:lnTo>
                    <a:pt x="10" y="319"/>
                  </a:lnTo>
                  <a:lnTo>
                    <a:pt x="1" y="401"/>
                  </a:lnTo>
                  <a:lnTo>
                    <a:pt x="1" y="492"/>
                  </a:lnTo>
                  <a:lnTo>
                    <a:pt x="19" y="565"/>
                  </a:lnTo>
                  <a:lnTo>
                    <a:pt x="55" y="646"/>
                  </a:lnTo>
                  <a:lnTo>
                    <a:pt x="101" y="710"/>
                  </a:lnTo>
                  <a:lnTo>
                    <a:pt x="164" y="774"/>
                  </a:lnTo>
                  <a:lnTo>
                    <a:pt x="237" y="819"/>
                  </a:lnTo>
                  <a:lnTo>
                    <a:pt x="283" y="837"/>
                  </a:lnTo>
                  <a:lnTo>
                    <a:pt x="328" y="856"/>
                  </a:lnTo>
                  <a:lnTo>
                    <a:pt x="383" y="856"/>
                  </a:lnTo>
                  <a:lnTo>
                    <a:pt x="428" y="865"/>
                  </a:lnTo>
                  <a:lnTo>
                    <a:pt x="483" y="856"/>
                  </a:lnTo>
                  <a:lnTo>
                    <a:pt x="546" y="847"/>
                  </a:lnTo>
                  <a:lnTo>
                    <a:pt x="601" y="828"/>
                  </a:lnTo>
                  <a:lnTo>
                    <a:pt x="646" y="801"/>
                  </a:lnTo>
                  <a:lnTo>
                    <a:pt x="701" y="765"/>
                  </a:lnTo>
                  <a:lnTo>
                    <a:pt x="737" y="728"/>
                  </a:lnTo>
                  <a:lnTo>
                    <a:pt x="783" y="674"/>
                  </a:lnTo>
                  <a:lnTo>
                    <a:pt x="810" y="628"/>
                  </a:lnTo>
                  <a:lnTo>
                    <a:pt x="837" y="546"/>
                  </a:lnTo>
                  <a:lnTo>
                    <a:pt x="855" y="465"/>
                  </a:lnTo>
                  <a:lnTo>
                    <a:pt x="855" y="374"/>
                  </a:lnTo>
                  <a:lnTo>
                    <a:pt x="837" y="301"/>
                  </a:lnTo>
                  <a:lnTo>
                    <a:pt x="801" y="219"/>
                  </a:lnTo>
                  <a:lnTo>
                    <a:pt x="755" y="156"/>
                  </a:lnTo>
                  <a:lnTo>
                    <a:pt x="692" y="92"/>
                  </a:lnTo>
                  <a:lnTo>
                    <a:pt x="619" y="46"/>
                  </a:lnTo>
                  <a:lnTo>
                    <a:pt x="537" y="19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4572150" y="1047750"/>
            <a:ext cx="3362100" cy="2053800"/>
            <a:chOff x="4572150" y="1047750"/>
            <a:chExt cx="3362100" cy="2053800"/>
          </a:xfrm>
        </p:grpSpPr>
        <p:sp>
          <p:nvSpPr>
            <p:cNvPr id="1945" name="Google Shape;1945;p40"/>
            <p:cNvSpPr/>
            <p:nvPr/>
          </p:nvSpPr>
          <p:spPr>
            <a:xfrm>
              <a:off x="4823700" y="1047750"/>
              <a:ext cx="2858700" cy="1438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46" name="Google Shape;1946;p40"/>
            <p:cNvCxnSpPr>
              <a:stCxn id="1945" idx="2"/>
              <a:endCxn id="1947" idx="0"/>
            </p:cNvCxnSpPr>
            <p:nvPr/>
          </p:nvCxnSpPr>
          <p:spPr>
            <a:xfrm rot="5400000">
              <a:off x="5104800" y="1953300"/>
              <a:ext cx="615600" cy="1680900"/>
            </a:xfrm>
            <a:prstGeom prst="curvedConnector3">
              <a:avLst>
                <a:gd fmla="val 49992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8" name="Google Shape;1948;p40"/>
            <p:cNvCxnSpPr>
              <a:stCxn id="1945" idx="2"/>
              <a:endCxn id="1949" idx="0"/>
            </p:cNvCxnSpPr>
            <p:nvPr/>
          </p:nvCxnSpPr>
          <p:spPr>
            <a:xfrm flipH="1" rot="-5400000">
              <a:off x="5945550" y="2793450"/>
              <a:ext cx="615600" cy="600"/>
            </a:xfrm>
            <a:prstGeom prst="curvedConnector3">
              <a:avLst>
                <a:gd fmla="val 49992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0" name="Google Shape;1950;p40"/>
            <p:cNvCxnSpPr>
              <a:stCxn id="1945" idx="2"/>
              <a:endCxn id="1951" idx="0"/>
            </p:cNvCxnSpPr>
            <p:nvPr/>
          </p:nvCxnSpPr>
          <p:spPr>
            <a:xfrm flipH="1" rot="-5400000">
              <a:off x="6785850" y="1953150"/>
              <a:ext cx="615600" cy="1681200"/>
            </a:xfrm>
            <a:prstGeom prst="curvedConnector3">
              <a:avLst>
                <a:gd fmla="val 49992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52" name="Google Shape;1952;p40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1953" name="Google Shape;1953;p40"/>
          <p:cNvGrpSpPr/>
          <p:nvPr/>
        </p:nvGrpSpPr>
        <p:grpSpPr>
          <a:xfrm>
            <a:off x="557901" y="1661124"/>
            <a:ext cx="3134250" cy="3070955"/>
            <a:chOff x="1136625" y="238125"/>
            <a:chExt cx="5346725" cy="5238750"/>
          </a:xfrm>
        </p:grpSpPr>
        <p:sp>
          <p:nvSpPr>
            <p:cNvPr id="1954" name="Google Shape;1954;p40"/>
            <p:cNvSpPr/>
            <p:nvPr/>
          </p:nvSpPr>
          <p:spPr>
            <a:xfrm>
              <a:off x="3010050" y="2683825"/>
              <a:ext cx="1264650" cy="2163150"/>
            </a:xfrm>
            <a:custGeom>
              <a:rect b="b" l="l" r="r" t="t"/>
              <a:pathLst>
                <a:path extrusionOk="0" h="86526" w="50586">
                  <a:moveTo>
                    <a:pt x="44534" y="1"/>
                  </a:moveTo>
                  <a:lnTo>
                    <a:pt x="5153" y="3263"/>
                  </a:lnTo>
                  <a:lnTo>
                    <a:pt x="4602" y="8077"/>
                  </a:lnTo>
                  <a:lnTo>
                    <a:pt x="4050" y="13038"/>
                  </a:lnTo>
                  <a:lnTo>
                    <a:pt x="3511" y="18134"/>
                  </a:lnTo>
                  <a:lnTo>
                    <a:pt x="3252" y="20732"/>
                  </a:lnTo>
                  <a:lnTo>
                    <a:pt x="2993" y="23342"/>
                  </a:lnTo>
                  <a:lnTo>
                    <a:pt x="2746" y="25985"/>
                  </a:lnTo>
                  <a:lnTo>
                    <a:pt x="2498" y="28640"/>
                  </a:lnTo>
                  <a:lnTo>
                    <a:pt x="2251" y="31317"/>
                  </a:lnTo>
                  <a:lnTo>
                    <a:pt x="2026" y="34005"/>
                  </a:lnTo>
                  <a:lnTo>
                    <a:pt x="1801" y="36694"/>
                  </a:lnTo>
                  <a:lnTo>
                    <a:pt x="1587" y="39405"/>
                  </a:lnTo>
                  <a:lnTo>
                    <a:pt x="1385" y="42116"/>
                  </a:lnTo>
                  <a:lnTo>
                    <a:pt x="1193" y="44838"/>
                  </a:lnTo>
                  <a:lnTo>
                    <a:pt x="1013" y="47560"/>
                  </a:lnTo>
                  <a:lnTo>
                    <a:pt x="845" y="50271"/>
                  </a:lnTo>
                  <a:lnTo>
                    <a:pt x="687" y="52982"/>
                  </a:lnTo>
                  <a:lnTo>
                    <a:pt x="552" y="55682"/>
                  </a:lnTo>
                  <a:lnTo>
                    <a:pt x="417" y="58370"/>
                  </a:lnTo>
                  <a:lnTo>
                    <a:pt x="305" y="61047"/>
                  </a:lnTo>
                  <a:lnTo>
                    <a:pt x="215" y="63713"/>
                  </a:lnTo>
                  <a:lnTo>
                    <a:pt x="136" y="66356"/>
                  </a:lnTo>
                  <a:lnTo>
                    <a:pt x="68" y="68989"/>
                  </a:lnTo>
                  <a:lnTo>
                    <a:pt x="35" y="71587"/>
                  </a:lnTo>
                  <a:lnTo>
                    <a:pt x="1" y="74152"/>
                  </a:lnTo>
                  <a:lnTo>
                    <a:pt x="1" y="76694"/>
                  </a:lnTo>
                  <a:lnTo>
                    <a:pt x="12" y="79214"/>
                  </a:lnTo>
                  <a:lnTo>
                    <a:pt x="57" y="81688"/>
                  </a:lnTo>
                  <a:lnTo>
                    <a:pt x="113" y="84129"/>
                  </a:lnTo>
                  <a:lnTo>
                    <a:pt x="192" y="86525"/>
                  </a:lnTo>
                  <a:lnTo>
                    <a:pt x="16559" y="76953"/>
                  </a:lnTo>
                  <a:lnTo>
                    <a:pt x="16750" y="75175"/>
                  </a:lnTo>
                  <a:lnTo>
                    <a:pt x="16930" y="73252"/>
                  </a:lnTo>
                  <a:lnTo>
                    <a:pt x="17110" y="71193"/>
                  </a:lnTo>
                  <a:lnTo>
                    <a:pt x="17279" y="69000"/>
                  </a:lnTo>
                  <a:lnTo>
                    <a:pt x="17459" y="66705"/>
                  </a:lnTo>
                  <a:lnTo>
                    <a:pt x="17627" y="64320"/>
                  </a:lnTo>
                  <a:lnTo>
                    <a:pt x="17965" y="59292"/>
                  </a:lnTo>
                  <a:lnTo>
                    <a:pt x="18302" y="54050"/>
                  </a:lnTo>
                  <a:lnTo>
                    <a:pt x="18640" y="48696"/>
                  </a:lnTo>
                  <a:lnTo>
                    <a:pt x="19000" y="43331"/>
                  </a:lnTo>
                  <a:lnTo>
                    <a:pt x="19180" y="40687"/>
                  </a:lnTo>
                  <a:lnTo>
                    <a:pt x="19360" y="38066"/>
                  </a:lnTo>
                  <a:lnTo>
                    <a:pt x="19551" y="35513"/>
                  </a:lnTo>
                  <a:lnTo>
                    <a:pt x="19742" y="33016"/>
                  </a:lnTo>
                  <a:lnTo>
                    <a:pt x="19945" y="30597"/>
                  </a:lnTo>
                  <a:lnTo>
                    <a:pt x="20158" y="28280"/>
                  </a:lnTo>
                  <a:lnTo>
                    <a:pt x="20372" y="26064"/>
                  </a:lnTo>
                  <a:lnTo>
                    <a:pt x="20597" y="23961"/>
                  </a:lnTo>
                  <a:lnTo>
                    <a:pt x="20833" y="21992"/>
                  </a:lnTo>
                  <a:lnTo>
                    <a:pt x="20957" y="21070"/>
                  </a:lnTo>
                  <a:lnTo>
                    <a:pt x="21081" y="20181"/>
                  </a:lnTo>
                  <a:lnTo>
                    <a:pt x="21205" y="19326"/>
                  </a:lnTo>
                  <a:lnTo>
                    <a:pt x="21328" y="18516"/>
                  </a:lnTo>
                  <a:lnTo>
                    <a:pt x="21463" y="17751"/>
                  </a:lnTo>
                  <a:lnTo>
                    <a:pt x="21598" y="17031"/>
                  </a:lnTo>
                  <a:lnTo>
                    <a:pt x="21733" y="16368"/>
                  </a:lnTo>
                  <a:lnTo>
                    <a:pt x="21879" y="15738"/>
                  </a:lnTo>
                  <a:lnTo>
                    <a:pt x="22014" y="15164"/>
                  </a:lnTo>
                  <a:lnTo>
                    <a:pt x="22161" y="14635"/>
                  </a:lnTo>
                  <a:lnTo>
                    <a:pt x="22307" y="14174"/>
                  </a:lnTo>
                  <a:lnTo>
                    <a:pt x="22464" y="13758"/>
                  </a:lnTo>
                  <a:lnTo>
                    <a:pt x="22622" y="13398"/>
                  </a:lnTo>
                  <a:lnTo>
                    <a:pt x="22701" y="13241"/>
                  </a:lnTo>
                  <a:lnTo>
                    <a:pt x="22779" y="13106"/>
                  </a:lnTo>
                  <a:lnTo>
                    <a:pt x="22858" y="12971"/>
                  </a:lnTo>
                  <a:lnTo>
                    <a:pt x="22937" y="12858"/>
                  </a:lnTo>
                  <a:lnTo>
                    <a:pt x="23027" y="12768"/>
                  </a:lnTo>
                  <a:lnTo>
                    <a:pt x="23106" y="12689"/>
                  </a:lnTo>
                  <a:lnTo>
                    <a:pt x="23196" y="12622"/>
                  </a:lnTo>
                  <a:lnTo>
                    <a:pt x="23274" y="12577"/>
                  </a:lnTo>
                  <a:lnTo>
                    <a:pt x="23364" y="12543"/>
                  </a:lnTo>
                  <a:lnTo>
                    <a:pt x="23454" y="12521"/>
                  </a:lnTo>
                  <a:lnTo>
                    <a:pt x="23589" y="12532"/>
                  </a:lnTo>
                  <a:lnTo>
                    <a:pt x="23724" y="12554"/>
                  </a:lnTo>
                  <a:lnTo>
                    <a:pt x="23859" y="12599"/>
                  </a:lnTo>
                  <a:lnTo>
                    <a:pt x="23994" y="12656"/>
                  </a:lnTo>
                  <a:lnTo>
                    <a:pt x="24129" y="12746"/>
                  </a:lnTo>
                  <a:lnTo>
                    <a:pt x="24264" y="12858"/>
                  </a:lnTo>
                  <a:lnTo>
                    <a:pt x="24388" y="12982"/>
                  </a:lnTo>
                  <a:lnTo>
                    <a:pt x="24523" y="13139"/>
                  </a:lnTo>
                  <a:lnTo>
                    <a:pt x="24658" y="13308"/>
                  </a:lnTo>
                  <a:lnTo>
                    <a:pt x="24782" y="13488"/>
                  </a:lnTo>
                  <a:lnTo>
                    <a:pt x="24917" y="13702"/>
                  </a:lnTo>
                  <a:lnTo>
                    <a:pt x="25040" y="13927"/>
                  </a:lnTo>
                  <a:lnTo>
                    <a:pt x="25175" y="14163"/>
                  </a:lnTo>
                  <a:lnTo>
                    <a:pt x="25299" y="14433"/>
                  </a:lnTo>
                  <a:lnTo>
                    <a:pt x="25423" y="14714"/>
                  </a:lnTo>
                  <a:lnTo>
                    <a:pt x="25546" y="15007"/>
                  </a:lnTo>
                  <a:lnTo>
                    <a:pt x="25670" y="15322"/>
                  </a:lnTo>
                  <a:lnTo>
                    <a:pt x="25794" y="15648"/>
                  </a:lnTo>
                  <a:lnTo>
                    <a:pt x="26041" y="16356"/>
                  </a:lnTo>
                  <a:lnTo>
                    <a:pt x="26278" y="17133"/>
                  </a:lnTo>
                  <a:lnTo>
                    <a:pt x="26514" y="17965"/>
                  </a:lnTo>
                  <a:lnTo>
                    <a:pt x="26750" y="18854"/>
                  </a:lnTo>
                  <a:lnTo>
                    <a:pt x="26975" y="19787"/>
                  </a:lnTo>
                  <a:lnTo>
                    <a:pt x="27200" y="20777"/>
                  </a:lnTo>
                  <a:lnTo>
                    <a:pt x="27425" y="21823"/>
                  </a:lnTo>
                  <a:lnTo>
                    <a:pt x="27650" y="22903"/>
                  </a:lnTo>
                  <a:lnTo>
                    <a:pt x="27864" y="24028"/>
                  </a:lnTo>
                  <a:lnTo>
                    <a:pt x="28077" y="25198"/>
                  </a:lnTo>
                  <a:lnTo>
                    <a:pt x="28280" y="26401"/>
                  </a:lnTo>
                  <a:lnTo>
                    <a:pt x="28482" y="27639"/>
                  </a:lnTo>
                  <a:lnTo>
                    <a:pt x="28685" y="28910"/>
                  </a:lnTo>
                  <a:lnTo>
                    <a:pt x="28876" y="30203"/>
                  </a:lnTo>
                  <a:lnTo>
                    <a:pt x="29067" y="31531"/>
                  </a:lnTo>
                  <a:lnTo>
                    <a:pt x="29258" y="32869"/>
                  </a:lnTo>
                  <a:lnTo>
                    <a:pt x="29438" y="34242"/>
                  </a:lnTo>
                  <a:lnTo>
                    <a:pt x="29798" y="37020"/>
                  </a:lnTo>
                  <a:lnTo>
                    <a:pt x="30136" y="39844"/>
                  </a:lnTo>
                  <a:lnTo>
                    <a:pt x="30462" y="42701"/>
                  </a:lnTo>
                  <a:lnTo>
                    <a:pt x="30766" y="45547"/>
                  </a:lnTo>
                  <a:lnTo>
                    <a:pt x="31058" y="48381"/>
                  </a:lnTo>
                  <a:lnTo>
                    <a:pt x="31328" y="51160"/>
                  </a:lnTo>
                  <a:lnTo>
                    <a:pt x="31576" y="53882"/>
                  </a:lnTo>
                  <a:lnTo>
                    <a:pt x="31812" y="56514"/>
                  </a:lnTo>
                  <a:lnTo>
                    <a:pt x="32026" y="59034"/>
                  </a:lnTo>
                  <a:lnTo>
                    <a:pt x="32217" y="61418"/>
                  </a:lnTo>
                  <a:lnTo>
                    <a:pt x="32397" y="63657"/>
                  </a:lnTo>
                  <a:lnTo>
                    <a:pt x="32689" y="67560"/>
                  </a:lnTo>
                  <a:lnTo>
                    <a:pt x="32903" y="70575"/>
                  </a:lnTo>
                  <a:lnTo>
                    <a:pt x="33072" y="73196"/>
                  </a:lnTo>
                  <a:lnTo>
                    <a:pt x="48820" y="69607"/>
                  </a:lnTo>
                  <a:lnTo>
                    <a:pt x="50586" y="44332"/>
                  </a:lnTo>
                  <a:lnTo>
                    <a:pt x="50395" y="42104"/>
                  </a:lnTo>
                  <a:lnTo>
                    <a:pt x="50192" y="39652"/>
                  </a:lnTo>
                  <a:lnTo>
                    <a:pt x="49742" y="34185"/>
                  </a:lnTo>
                  <a:lnTo>
                    <a:pt x="49495" y="31238"/>
                  </a:lnTo>
                  <a:lnTo>
                    <a:pt x="49213" y="28190"/>
                  </a:lnTo>
                  <a:lnTo>
                    <a:pt x="48898" y="25085"/>
                  </a:lnTo>
                  <a:lnTo>
                    <a:pt x="48741" y="23522"/>
                  </a:lnTo>
                  <a:lnTo>
                    <a:pt x="48572" y="21947"/>
                  </a:lnTo>
                  <a:lnTo>
                    <a:pt x="48392" y="20383"/>
                  </a:lnTo>
                  <a:lnTo>
                    <a:pt x="48201" y="18820"/>
                  </a:lnTo>
                  <a:lnTo>
                    <a:pt x="48010" y="17279"/>
                  </a:lnTo>
                  <a:lnTo>
                    <a:pt x="47807" y="15738"/>
                  </a:lnTo>
                  <a:lnTo>
                    <a:pt x="47594" y="14219"/>
                  </a:lnTo>
                  <a:lnTo>
                    <a:pt x="47369" y="12723"/>
                  </a:lnTo>
                  <a:lnTo>
                    <a:pt x="47132" y="11261"/>
                  </a:lnTo>
                  <a:lnTo>
                    <a:pt x="46885" y="9821"/>
                  </a:lnTo>
                  <a:lnTo>
                    <a:pt x="46638" y="8426"/>
                  </a:lnTo>
                  <a:lnTo>
                    <a:pt x="46368" y="7065"/>
                  </a:lnTo>
                  <a:lnTo>
                    <a:pt x="46098" y="5749"/>
                  </a:lnTo>
                  <a:lnTo>
                    <a:pt x="45805" y="4489"/>
                  </a:lnTo>
                  <a:lnTo>
                    <a:pt x="45513" y="3274"/>
                  </a:lnTo>
                  <a:lnTo>
                    <a:pt x="45355" y="2689"/>
                  </a:lnTo>
                  <a:lnTo>
                    <a:pt x="45198" y="2127"/>
                  </a:lnTo>
                  <a:lnTo>
                    <a:pt x="45040" y="1565"/>
                  </a:lnTo>
                  <a:lnTo>
                    <a:pt x="44871" y="1025"/>
                  </a:lnTo>
                  <a:lnTo>
                    <a:pt x="44703" y="507"/>
                  </a:lnTo>
                  <a:lnTo>
                    <a:pt x="445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2996850" y="2670625"/>
              <a:ext cx="1291075" cy="2189550"/>
            </a:xfrm>
            <a:custGeom>
              <a:rect b="b" l="l" r="r" t="t"/>
              <a:pathLst>
                <a:path extrusionOk="0" h="87582" w="51643">
                  <a:moveTo>
                    <a:pt x="44702" y="1091"/>
                  </a:moveTo>
                  <a:lnTo>
                    <a:pt x="44983" y="1991"/>
                  </a:lnTo>
                  <a:lnTo>
                    <a:pt x="45253" y="2925"/>
                  </a:lnTo>
                  <a:lnTo>
                    <a:pt x="45523" y="3915"/>
                  </a:lnTo>
                  <a:lnTo>
                    <a:pt x="45771" y="4938"/>
                  </a:lnTo>
                  <a:lnTo>
                    <a:pt x="46018" y="6007"/>
                  </a:lnTo>
                  <a:lnTo>
                    <a:pt x="46266" y="7109"/>
                  </a:lnTo>
                  <a:lnTo>
                    <a:pt x="46491" y="8257"/>
                  </a:lnTo>
                  <a:lnTo>
                    <a:pt x="46716" y="9427"/>
                  </a:lnTo>
                  <a:lnTo>
                    <a:pt x="46929" y="10619"/>
                  </a:lnTo>
                  <a:lnTo>
                    <a:pt x="47132" y="11845"/>
                  </a:lnTo>
                  <a:lnTo>
                    <a:pt x="47334" y="13094"/>
                  </a:lnTo>
                  <a:lnTo>
                    <a:pt x="47525" y="14365"/>
                  </a:lnTo>
                  <a:lnTo>
                    <a:pt x="47717" y="15658"/>
                  </a:lnTo>
                  <a:lnTo>
                    <a:pt x="47897" y="16963"/>
                  </a:lnTo>
                  <a:lnTo>
                    <a:pt x="48065" y="18279"/>
                  </a:lnTo>
                  <a:lnTo>
                    <a:pt x="48234" y="19607"/>
                  </a:lnTo>
                  <a:lnTo>
                    <a:pt x="48549" y="22273"/>
                  </a:lnTo>
                  <a:lnTo>
                    <a:pt x="48830" y="24961"/>
                  </a:lnTo>
                  <a:lnTo>
                    <a:pt x="49100" y="27627"/>
                  </a:lnTo>
                  <a:lnTo>
                    <a:pt x="49348" y="30270"/>
                  </a:lnTo>
                  <a:lnTo>
                    <a:pt x="49584" y="32846"/>
                  </a:lnTo>
                  <a:lnTo>
                    <a:pt x="49798" y="35355"/>
                  </a:lnTo>
                  <a:lnTo>
                    <a:pt x="50180" y="40045"/>
                  </a:lnTo>
                  <a:lnTo>
                    <a:pt x="50394" y="42576"/>
                  </a:lnTo>
                  <a:lnTo>
                    <a:pt x="50585" y="44860"/>
                  </a:lnTo>
                  <a:lnTo>
                    <a:pt x="48853" y="69708"/>
                  </a:lnTo>
                  <a:lnTo>
                    <a:pt x="34095" y="73071"/>
                  </a:lnTo>
                  <a:lnTo>
                    <a:pt x="33982" y="71384"/>
                  </a:lnTo>
                  <a:lnTo>
                    <a:pt x="33802" y="68830"/>
                  </a:lnTo>
                  <a:lnTo>
                    <a:pt x="33566" y="65523"/>
                  </a:lnTo>
                  <a:lnTo>
                    <a:pt x="33251" y="61609"/>
                  </a:lnTo>
                  <a:lnTo>
                    <a:pt x="33082" y="59460"/>
                  </a:lnTo>
                  <a:lnTo>
                    <a:pt x="32891" y="57199"/>
                  </a:lnTo>
                  <a:lnTo>
                    <a:pt x="32677" y="54860"/>
                  </a:lnTo>
                  <a:lnTo>
                    <a:pt x="32464" y="52430"/>
                  </a:lnTo>
                  <a:lnTo>
                    <a:pt x="32216" y="49955"/>
                  </a:lnTo>
                  <a:lnTo>
                    <a:pt x="31969" y="47436"/>
                  </a:lnTo>
                  <a:lnTo>
                    <a:pt x="31699" y="44882"/>
                  </a:lnTo>
                  <a:lnTo>
                    <a:pt x="31418" y="42329"/>
                  </a:lnTo>
                  <a:lnTo>
                    <a:pt x="31125" y="39775"/>
                  </a:lnTo>
                  <a:lnTo>
                    <a:pt x="30821" y="37244"/>
                  </a:lnTo>
                  <a:lnTo>
                    <a:pt x="30495" y="34747"/>
                  </a:lnTo>
                  <a:lnTo>
                    <a:pt x="30158" y="32306"/>
                  </a:lnTo>
                  <a:lnTo>
                    <a:pt x="29809" y="29933"/>
                  </a:lnTo>
                  <a:lnTo>
                    <a:pt x="29629" y="28774"/>
                  </a:lnTo>
                  <a:lnTo>
                    <a:pt x="29449" y="27638"/>
                  </a:lnTo>
                  <a:lnTo>
                    <a:pt x="29258" y="26536"/>
                  </a:lnTo>
                  <a:lnTo>
                    <a:pt x="29067" y="25456"/>
                  </a:lnTo>
                  <a:lnTo>
                    <a:pt x="28875" y="24410"/>
                  </a:lnTo>
                  <a:lnTo>
                    <a:pt x="28684" y="23386"/>
                  </a:lnTo>
                  <a:lnTo>
                    <a:pt x="28482" y="22408"/>
                  </a:lnTo>
                  <a:lnTo>
                    <a:pt x="28279" y="21451"/>
                  </a:lnTo>
                  <a:lnTo>
                    <a:pt x="28077" y="20540"/>
                  </a:lnTo>
                  <a:lnTo>
                    <a:pt x="27863" y="19663"/>
                  </a:lnTo>
                  <a:lnTo>
                    <a:pt x="27649" y="18830"/>
                  </a:lnTo>
                  <a:lnTo>
                    <a:pt x="27436" y="18043"/>
                  </a:lnTo>
                  <a:lnTo>
                    <a:pt x="27222" y="17301"/>
                  </a:lnTo>
                  <a:lnTo>
                    <a:pt x="26997" y="16603"/>
                  </a:lnTo>
                  <a:lnTo>
                    <a:pt x="26772" y="15962"/>
                  </a:lnTo>
                  <a:lnTo>
                    <a:pt x="26547" y="15366"/>
                  </a:lnTo>
                  <a:lnTo>
                    <a:pt x="26311" y="14815"/>
                  </a:lnTo>
                  <a:lnTo>
                    <a:pt x="26198" y="14567"/>
                  </a:lnTo>
                  <a:lnTo>
                    <a:pt x="26086" y="14331"/>
                  </a:lnTo>
                  <a:lnTo>
                    <a:pt x="25962" y="14106"/>
                  </a:lnTo>
                  <a:lnTo>
                    <a:pt x="25849" y="13904"/>
                  </a:lnTo>
                  <a:lnTo>
                    <a:pt x="25726" y="13701"/>
                  </a:lnTo>
                  <a:lnTo>
                    <a:pt x="25602" y="13532"/>
                  </a:lnTo>
                  <a:lnTo>
                    <a:pt x="25490" y="13364"/>
                  </a:lnTo>
                  <a:lnTo>
                    <a:pt x="25366" y="13217"/>
                  </a:lnTo>
                  <a:lnTo>
                    <a:pt x="25242" y="13082"/>
                  </a:lnTo>
                  <a:lnTo>
                    <a:pt x="25118" y="12970"/>
                  </a:lnTo>
                  <a:lnTo>
                    <a:pt x="24972" y="12857"/>
                  </a:lnTo>
                  <a:lnTo>
                    <a:pt x="24837" y="12756"/>
                  </a:lnTo>
                  <a:lnTo>
                    <a:pt x="24691" y="12677"/>
                  </a:lnTo>
                  <a:lnTo>
                    <a:pt x="24545" y="12610"/>
                  </a:lnTo>
                  <a:lnTo>
                    <a:pt x="24398" y="12565"/>
                  </a:lnTo>
                  <a:lnTo>
                    <a:pt x="24241" y="12542"/>
                  </a:lnTo>
                  <a:lnTo>
                    <a:pt x="24095" y="12520"/>
                  </a:lnTo>
                  <a:lnTo>
                    <a:pt x="23937" y="12531"/>
                  </a:lnTo>
                  <a:lnTo>
                    <a:pt x="23813" y="12542"/>
                  </a:lnTo>
                  <a:lnTo>
                    <a:pt x="23690" y="12587"/>
                  </a:lnTo>
                  <a:lnTo>
                    <a:pt x="23566" y="12644"/>
                  </a:lnTo>
                  <a:lnTo>
                    <a:pt x="23454" y="12722"/>
                  </a:lnTo>
                  <a:lnTo>
                    <a:pt x="23330" y="12812"/>
                  </a:lnTo>
                  <a:lnTo>
                    <a:pt x="23217" y="12925"/>
                  </a:lnTo>
                  <a:lnTo>
                    <a:pt x="23105" y="13060"/>
                  </a:lnTo>
                  <a:lnTo>
                    <a:pt x="23004" y="13217"/>
                  </a:lnTo>
                  <a:lnTo>
                    <a:pt x="22891" y="13386"/>
                  </a:lnTo>
                  <a:lnTo>
                    <a:pt x="22790" y="13577"/>
                  </a:lnTo>
                  <a:lnTo>
                    <a:pt x="22677" y="13780"/>
                  </a:lnTo>
                  <a:lnTo>
                    <a:pt x="22576" y="14016"/>
                  </a:lnTo>
                  <a:lnTo>
                    <a:pt x="22475" y="14264"/>
                  </a:lnTo>
                  <a:lnTo>
                    <a:pt x="22374" y="14522"/>
                  </a:lnTo>
                  <a:lnTo>
                    <a:pt x="22284" y="14815"/>
                  </a:lnTo>
                  <a:lnTo>
                    <a:pt x="22182" y="15118"/>
                  </a:lnTo>
                  <a:lnTo>
                    <a:pt x="21991" y="15793"/>
                  </a:lnTo>
                  <a:lnTo>
                    <a:pt x="21811" y="16536"/>
                  </a:lnTo>
                  <a:lnTo>
                    <a:pt x="21631" y="17357"/>
                  </a:lnTo>
                  <a:lnTo>
                    <a:pt x="21463" y="18268"/>
                  </a:lnTo>
                  <a:lnTo>
                    <a:pt x="21294" y="19247"/>
                  </a:lnTo>
                  <a:lnTo>
                    <a:pt x="21125" y="20315"/>
                  </a:lnTo>
                  <a:lnTo>
                    <a:pt x="20968" y="21451"/>
                  </a:lnTo>
                  <a:lnTo>
                    <a:pt x="20810" y="22677"/>
                  </a:lnTo>
                  <a:lnTo>
                    <a:pt x="20653" y="23971"/>
                  </a:lnTo>
                  <a:lnTo>
                    <a:pt x="20506" y="25355"/>
                  </a:lnTo>
                  <a:lnTo>
                    <a:pt x="20349" y="26817"/>
                  </a:lnTo>
                  <a:lnTo>
                    <a:pt x="20203" y="28369"/>
                  </a:lnTo>
                  <a:lnTo>
                    <a:pt x="20056" y="29989"/>
                  </a:lnTo>
                  <a:lnTo>
                    <a:pt x="19910" y="31699"/>
                  </a:lnTo>
                  <a:lnTo>
                    <a:pt x="19607" y="35355"/>
                  </a:lnTo>
                  <a:lnTo>
                    <a:pt x="19314" y="39348"/>
                  </a:lnTo>
                  <a:lnTo>
                    <a:pt x="19010" y="43679"/>
                  </a:lnTo>
                  <a:lnTo>
                    <a:pt x="18707" y="48336"/>
                  </a:lnTo>
                  <a:lnTo>
                    <a:pt x="18380" y="53341"/>
                  </a:lnTo>
                  <a:lnTo>
                    <a:pt x="17942" y="60113"/>
                  </a:lnTo>
                  <a:lnTo>
                    <a:pt x="17728" y="63364"/>
                  </a:lnTo>
                  <a:lnTo>
                    <a:pt x="17503" y="66491"/>
                  </a:lnTo>
                  <a:lnTo>
                    <a:pt x="17289" y="69460"/>
                  </a:lnTo>
                  <a:lnTo>
                    <a:pt x="17064" y="72250"/>
                  </a:lnTo>
                  <a:lnTo>
                    <a:pt x="16941" y="73566"/>
                  </a:lnTo>
                  <a:lnTo>
                    <a:pt x="16828" y="74826"/>
                  </a:lnTo>
                  <a:lnTo>
                    <a:pt x="16716" y="76018"/>
                  </a:lnTo>
                  <a:lnTo>
                    <a:pt x="16592" y="77154"/>
                  </a:lnTo>
                  <a:lnTo>
                    <a:pt x="1215" y="86153"/>
                  </a:lnTo>
                  <a:lnTo>
                    <a:pt x="1159" y="84241"/>
                  </a:lnTo>
                  <a:lnTo>
                    <a:pt x="1114" y="82295"/>
                  </a:lnTo>
                  <a:lnTo>
                    <a:pt x="1080" y="80293"/>
                  </a:lnTo>
                  <a:lnTo>
                    <a:pt x="1058" y="78257"/>
                  </a:lnTo>
                  <a:lnTo>
                    <a:pt x="1058" y="76176"/>
                  </a:lnTo>
                  <a:lnTo>
                    <a:pt x="1069" y="74050"/>
                  </a:lnTo>
                  <a:lnTo>
                    <a:pt x="1091" y="71879"/>
                  </a:lnTo>
                  <a:lnTo>
                    <a:pt x="1125" y="69674"/>
                  </a:lnTo>
                  <a:lnTo>
                    <a:pt x="1181" y="67424"/>
                  </a:lnTo>
                  <a:lnTo>
                    <a:pt x="1249" y="65130"/>
                  </a:lnTo>
                  <a:lnTo>
                    <a:pt x="1328" y="62790"/>
                  </a:lnTo>
                  <a:lnTo>
                    <a:pt x="1418" y="60417"/>
                  </a:lnTo>
                  <a:lnTo>
                    <a:pt x="1519" y="57998"/>
                  </a:lnTo>
                  <a:lnTo>
                    <a:pt x="1643" y="55535"/>
                  </a:lnTo>
                  <a:lnTo>
                    <a:pt x="1778" y="53037"/>
                  </a:lnTo>
                  <a:lnTo>
                    <a:pt x="1924" y="50495"/>
                  </a:lnTo>
                  <a:lnTo>
                    <a:pt x="2081" y="47908"/>
                  </a:lnTo>
                  <a:lnTo>
                    <a:pt x="2261" y="45276"/>
                  </a:lnTo>
                  <a:lnTo>
                    <a:pt x="2452" y="42610"/>
                  </a:lnTo>
                  <a:lnTo>
                    <a:pt x="2655" y="39910"/>
                  </a:lnTo>
                  <a:lnTo>
                    <a:pt x="2869" y="37154"/>
                  </a:lnTo>
                  <a:lnTo>
                    <a:pt x="3105" y="34365"/>
                  </a:lnTo>
                  <a:lnTo>
                    <a:pt x="3341" y="31541"/>
                  </a:lnTo>
                  <a:lnTo>
                    <a:pt x="3600" y="28673"/>
                  </a:lnTo>
                  <a:lnTo>
                    <a:pt x="3870" y="25760"/>
                  </a:lnTo>
                  <a:lnTo>
                    <a:pt x="4162" y="22812"/>
                  </a:lnTo>
                  <a:lnTo>
                    <a:pt x="4455" y="19820"/>
                  </a:lnTo>
                  <a:lnTo>
                    <a:pt x="4770" y="16794"/>
                  </a:lnTo>
                  <a:lnTo>
                    <a:pt x="5096" y="13724"/>
                  </a:lnTo>
                  <a:lnTo>
                    <a:pt x="5433" y="10619"/>
                  </a:lnTo>
                  <a:lnTo>
                    <a:pt x="5793" y="7469"/>
                  </a:lnTo>
                  <a:lnTo>
                    <a:pt x="6153" y="4286"/>
                  </a:lnTo>
                  <a:lnTo>
                    <a:pt x="44702" y="1091"/>
                  </a:lnTo>
                  <a:close/>
                  <a:moveTo>
                    <a:pt x="45028" y="0"/>
                  </a:moveTo>
                  <a:lnTo>
                    <a:pt x="5636" y="3262"/>
                  </a:lnTo>
                  <a:lnTo>
                    <a:pt x="5546" y="3285"/>
                  </a:lnTo>
                  <a:lnTo>
                    <a:pt x="5456" y="3307"/>
                  </a:lnTo>
                  <a:lnTo>
                    <a:pt x="5388" y="3352"/>
                  </a:lnTo>
                  <a:lnTo>
                    <a:pt x="5310" y="3409"/>
                  </a:lnTo>
                  <a:lnTo>
                    <a:pt x="5253" y="3476"/>
                  </a:lnTo>
                  <a:lnTo>
                    <a:pt x="5208" y="3555"/>
                  </a:lnTo>
                  <a:lnTo>
                    <a:pt x="5175" y="3634"/>
                  </a:lnTo>
                  <a:lnTo>
                    <a:pt x="5152" y="3735"/>
                  </a:lnTo>
                  <a:lnTo>
                    <a:pt x="4781" y="6986"/>
                  </a:lnTo>
                  <a:lnTo>
                    <a:pt x="4421" y="10203"/>
                  </a:lnTo>
                  <a:lnTo>
                    <a:pt x="4072" y="13375"/>
                  </a:lnTo>
                  <a:lnTo>
                    <a:pt x="3735" y="16513"/>
                  </a:lnTo>
                  <a:lnTo>
                    <a:pt x="3420" y="19607"/>
                  </a:lnTo>
                  <a:lnTo>
                    <a:pt x="3116" y="22655"/>
                  </a:lnTo>
                  <a:lnTo>
                    <a:pt x="2824" y="25670"/>
                  </a:lnTo>
                  <a:lnTo>
                    <a:pt x="2542" y="28639"/>
                  </a:lnTo>
                  <a:lnTo>
                    <a:pt x="2284" y="31564"/>
                  </a:lnTo>
                  <a:lnTo>
                    <a:pt x="2036" y="34455"/>
                  </a:lnTo>
                  <a:lnTo>
                    <a:pt x="1800" y="37289"/>
                  </a:lnTo>
                  <a:lnTo>
                    <a:pt x="1575" y="40102"/>
                  </a:lnTo>
                  <a:lnTo>
                    <a:pt x="1373" y="42857"/>
                  </a:lnTo>
                  <a:lnTo>
                    <a:pt x="1181" y="45568"/>
                  </a:lnTo>
                  <a:lnTo>
                    <a:pt x="1001" y="48246"/>
                  </a:lnTo>
                  <a:lnTo>
                    <a:pt x="844" y="50878"/>
                  </a:lnTo>
                  <a:lnTo>
                    <a:pt x="698" y="53465"/>
                  </a:lnTo>
                  <a:lnTo>
                    <a:pt x="563" y="56018"/>
                  </a:lnTo>
                  <a:lnTo>
                    <a:pt x="439" y="58515"/>
                  </a:lnTo>
                  <a:lnTo>
                    <a:pt x="338" y="60979"/>
                  </a:lnTo>
                  <a:lnTo>
                    <a:pt x="248" y="63397"/>
                  </a:lnTo>
                  <a:lnTo>
                    <a:pt x="169" y="65771"/>
                  </a:lnTo>
                  <a:lnTo>
                    <a:pt x="102" y="68099"/>
                  </a:lnTo>
                  <a:lnTo>
                    <a:pt x="57" y="70383"/>
                  </a:lnTo>
                  <a:lnTo>
                    <a:pt x="23" y="72621"/>
                  </a:lnTo>
                  <a:lnTo>
                    <a:pt x="0" y="74826"/>
                  </a:lnTo>
                  <a:lnTo>
                    <a:pt x="0" y="76974"/>
                  </a:lnTo>
                  <a:lnTo>
                    <a:pt x="12" y="79089"/>
                  </a:lnTo>
                  <a:lnTo>
                    <a:pt x="34" y="81148"/>
                  </a:lnTo>
                  <a:lnTo>
                    <a:pt x="68" y="83172"/>
                  </a:lnTo>
                  <a:lnTo>
                    <a:pt x="124" y="85141"/>
                  </a:lnTo>
                  <a:lnTo>
                    <a:pt x="191" y="87076"/>
                  </a:lnTo>
                  <a:lnTo>
                    <a:pt x="203" y="87143"/>
                  </a:lnTo>
                  <a:lnTo>
                    <a:pt x="214" y="87211"/>
                  </a:lnTo>
                  <a:lnTo>
                    <a:pt x="236" y="87278"/>
                  </a:lnTo>
                  <a:lnTo>
                    <a:pt x="270" y="87334"/>
                  </a:lnTo>
                  <a:lnTo>
                    <a:pt x="315" y="87391"/>
                  </a:lnTo>
                  <a:lnTo>
                    <a:pt x="360" y="87436"/>
                  </a:lnTo>
                  <a:lnTo>
                    <a:pt x="405" y="87481"/>
                  </a:lnTo>
                  <a:lnTo>
                    <a:pt x="473" y="87514"/>
                  </a:lnTo>
                  <a:lnTo>
                    <a:pt x="529" y="87548"/>
                  </a:lnTo>
                  <a:lnTo>
                    <a:pt x="596" y="87571"/>
                  </a:lnTo>
                  <a:lnTo>
                    <a:pt x="653" y="87582"/>
                  </a:lnTo>
                  <a:lnTo>
                    <a:pt x="788" y="87582"/>
                  </a:lnTo>
                  <a:lnTo>
                    <a:pt x="855" y="87571"/>
                  </a:lnTo>
                  <a:lnTo>
                    <a:pt x="923" y="87537"/>
                  </a:lnTo>
                  <a:lnTo>
                    <a:pt x="990" y="87514"/>
                  </a:lnTo>
                  <a:lnTo>
                    <a:pt x="17357" y="77942"/>
                  </a:lnTo>
                  <a:lnTo>
                    <a:pt x="17402" y="77908"/>
                  </a:lnTo>
                  <a:lnTo>
                    <a:pt x="17447" y="77863"/>
                  </a:lnTo>
                  <a:lnTo>
                    <a:pt x="17492" y="77818"/>
                  </a:lnTo>
                  <a:lnTo>
                    <a:pt x="17526" y="77773"/>
                  </a:lnTo>
                  <a:lnTo>
                    <a:pt x="17559" y="77717"/>
                  </a:lnTo>
                  <a:lnTo>
                    <a:pt x="17582" y="77661"/>
                  </a:lnTo>
                  <a:lnTo>
                    <a:pt x="17604" y="77604"/>
                  </a:lnTo>
                  <a:lnTo>
                    <a:pt x="17616" y="77537"/>
                  </a:lnTo>
                  <a:lnTo>
                    <a:pt x="17739" y="76401"/>
                  </a:lnTo>
                  <a:lnTo>
                    <a:pt x="17852" y="75186"/>
                  </a:lnTo>
                  <a:lnTo>
                    <a:pt x="17975" y="73915"/>
                  </a:lnTo>
                  <a:lnTo>
                    <a:pt x="18088" y="72587"/>
                  </a:lnTo>
                  <a:lnTo>
                    <a:pt x="18324" y="69764"/>
                  </a:lnTo>
                  <a:lnTo>
                    <a:pt x="18549" y="66761"/>
                  </a:lnTo>
                  <a:lnTo>
                    <a:pt x="18774" y="63589"/>
                  </a:lnTo>
                  <a:lnTo>
                    <a:pt x="18988" y="60293"/>
                  </a:lnTo>
                  <a:lnTo>
                    <a:pt x="19438" y="53397"/>
                  </a:lnTo>
                  <a:lnTo>
                    <a:pt x="19888" y="46266"/>
                  </a:lnTo>
                  <a:lnTo>
                    <a:pt x="20124" y="42734"/>
                  </a:lnTo>
                  <a:lnTo>
                    <a:pt x="20371" y="39258"/>
                  </a:lnTo>
                  <a:lnTo>
                    <a:pt x="20619" y="35861"/>
                  </a:lnTo>
                  <a:lnTo>
                    <a:pt x="20889" y="32599"/>
                  </a:lnTo>
                  <a:lnTo>
                    <a:pt x="21024" y="31013"/>
                  </a:lnTo>
                  <a:lnTo>
                    <a:pt x="21159" y="29472"/>
                  </a:lnTo>
                  <a:lnTo>
                    <a:pt x="21294" y="27976"/>
                  </a:lnTo>
                  <a:lnTo>
                    <a:pt x="21440" y="26524"/>
                  </a:lnTo>
                  <a:lnTo>
                    <a:pt x="21665" y="24466"/>
                  </a:lnTo>
                  <a:lnTo>
                    <a:pt x="21879" y="22644"/>
                  </a:lnTo>
                  <a:lnTo>
                    <a:pt x="22092" y="21035"/>
                  </a:lnTo>
                  <a:lnTo>
                    <a:pt x="22306" y="19629"/>
                  </a:lnTo>
                  <a:lnTo>
                    <a:pt x="22509" y="18403"/>
                  </a:lnTo>
                  <a:lnTo>
                    <a:pt x="22700" y="17357"/>
                  </a:lnTo>
                  <a:lnTo>
                    <a:pt x="22891" y="16480"/>
                  </a:lnTo>
                  <a:lnTo>
                    <a:pt x="23071" y="15748"/>
                  </a:lnTo>
                  <a:lnTo>
                    <a:pt x="23240" y="15141"/>
                  </a:lnTo>
                  <a:lnTo>
                    <a:pt x="23386" y="14668"/>
                  </a:lnTo>
                  <a:lnTo>
                    <a:pt x="23532" y="14297"/>
                  </a:lnTo>
                  <a:lnTo>
                    <a:pt x="23656" y="14016"/>
                  </a:lnTo>
                  <a:lnTo>
                    <a:pt x="23780" y="13825"/>
                  </a:lnTo>
                  <a:lnTo>
                    <a:pt x="23870" y="13690"/>
                  </a:lnTo>
                  <a:lnTo>
                    <a:pt x="23960" y="13611"/>
                  </a:lnTo>
                  <a:lnTo>
                    <a:pt x="24016" y="13577"/>
                  </a:lnTo>
                  <a:lnTo>
                    <a:pt x="24106" y="13589"/>
                  </a:lnTo>
                  <a:lnTo>
                    <a:pt x="24207" y="13622"/>
                  </a:lnTo>
                  <a:lnTo>
                    <a:pt x="24308" y="13679"/>
                  </a:lnTo>
                  <a:lnTo>
                    <a:pt x="24421" y="13769"/>
                  </a:lnTo>
                  <a:lnTo>
                    <a:pt x="24522" y="13859"/>
                  </a:lnTo>
                  <a:lnTo>
                    <a:pt x="24623" y="13971"/>
                  </a:lnTo>
                  <a:lnTo>
                    <a:pt x="24725" y="14095"/>
                  </a:lnTo>
                  <a:lnTo>
                    <a:pt x="24826" y="14230"/>
                  </a:lnTo>
                  <a:lnTo>
                    <a:pt x="24927" y="14376"/>
                  </a:lnTo>
                  <a:lnTo>
                    <a:pt x="25017" y="14533"/>
                  </a:lnTo>
                  <a:lnTo>
                    <a:pt x="25220" y="14893"/>
                  </a:lnTo>
                  <a:lnTo>
                    <a:pt x="25411" y="15298"/>
                  </a:lnTo>
                  <a:lnTo>
                    <a:pt x="25602" y="15748"/>
                  </a:lnTo>
                  <a:lnTo>
                    <a:pt x="25804" y="16243"/>
                  </a:lnTo>
                  <a:lnTo>
                    <a:pt x="25984" y="16783"/>
                  </a:lnTo>
                  <a:lnTo>
                    <a:pt x="26176" y="17368"/>
                  </a:lnTo>
                  <a:lnTo>
                    <a:pt x="26367" y="17998"/>
                  </a:lnTo>
                  <a:lnTo>
                    <a:pt x="26547" y="18673"/>
                  </a:lnTo>
                  <a:lnTo>
                    <a:pt x="26738" y="19370"/>
                  </a:lnTo>
                  <a:lnTo>
                    <a:pt x="26918" y="20113"/>
                  </a:lnTo>
                  <a:lnTo>
                    <a:pt x="27098" y="20889"/>
                  </a:lnTo>
                  <a:lnTo>
                    <a:pt x="27278" y="21710"/>
                  </a:lnTo>
                  <a:lnTo>
                    <a:pt x="27458" y="22554"/>
                  </a:lnTo>
                  <a:lnTo>
                    <a:pt x="27627" y="23431"/>
                  </a:lnTo>
                  <a:lnTo>
                    <a:pt x="27807" y="24342"/>
                  </a:lnTo>
                  <a:lnTo>
                    <a:pt x="27975" y="25276"/>
                  </a:lnTo>
                  <a:lnTo>
                    <a:pt x="28144" y="26232"/>
                  </a:lnTo>
                  <a:lnTo>
                    <a:pt x="28470" y="28234"/>
                  </a:lnTo>
                  <a:lnTo>
                    <a:pt x="28797" y="30327"/>
                  </a:lnTo>
                  <a:lnTo>
                    <a:pt x="29112" y="32497"/>
                  </a:lnTo>
                  <a:lnTo>
                    <a:pt x="29415" y="34747"/>
                  </a:lnTo>
                  <a:lnTo>
                    <a:pt x="29719" y="37042"/>
                  </a:lnTo>
                  <a:lnTo>
                    <a:pt x="30000" y="39382"/>
                  </a:lnTo>
                  <a:lnTo>
                    <a:pt x="30281" y="41766"/>
                  </a:lnTo>
                  <a:lnTo>
                    <a:pt x="30551" y="44162"/>
                  </a:lnTo>
                  <a:lnTo>
                    <a:pt x="30810" y="46581"/>
                  </a:lnTo>
                  <a:lnTo>
                    <a:pt x="31058" y="48988"/>
                  </a:lnTo>
                  <a:lnTo>
                    <a:pt x="31294" y="51384"/>
                  </a:lnTo>
                  <a:lnTo>
                    <a:pt x="31519" y="53769"/>
                  </a:lnTo>
                  <a:lnTo>
                    <a:pt x="31732" y="56108"/>
                  </a:lnTo>
                  <a:lnTo>
                    <a:pt x="31924" y="58403"/>
                  </a:lnTo>
                  <a:lnTo>
                    <a:pt x="32115" y="60641"/>
                  </a:lnTo>
                  <a:lnTo>
                    <a:pt x="32295" y="62812"/>
                  </a:lnTo>
                  <a:lnTo>
                    <a:pt x="32610" y="66907"/>
                  </a:lnTo>
                  <a:lnTo>
                    <a:pt x="32869" y="70585"/>
                  </a:lnTo>
                  <a:lnTo>
                    <a:pt x="33082" y="73757"/>
                  </a:lnTo>
                  <a:lnTo>
                    <a:pt x="33094" y="73870"/>
                  </a:lnTo>
                  <a:lnTo>
                    <a:pt x="33139" y="73971"/>
                  </a:lnTo>
                  <a:lnTo>
                    <a:pt x="33206" y="74072"/>
                  </a:lnTo>
                  <a:lnTo>
                    <a:pt x="33285" y="74151"/>
                  </a:lnTo>
                  <a:lnTo>
                    <a:pt x="33386" y="74207"/>
                  </a:lnTo>
                  <a:lnTo>
                    <a:pt x="33499" y="74241"/>
                  </a:lnTo>
                  <a:lnTo>
                    <a:pt x="33611" y="74252"/>
                  </a:lnTo>
                  <a:lnTo>
                    <a:pt x="33723" y="74241"/>
                  </a:lnTo>
                  <a:lnTo>
                    <a:pt x="49471" y="70653"/>
                  </a:lnTo>
                  <a:lnTo>
                    <a:pt x="49550" y="70630"/>
                  </a:lnTo>
                  <a:lnTo>
                    <a:pt x="49629" y="70596"/>
                  </a:lnTo>
                  <a:lnTo>
                    <a:pt x="49696" y="70540"/>
                  </a:lnTo>
                  <a:lnTo>
                    <a:pt x="49753" y="70484"/>
                  </a:lnTo>
                  <a:lnTo>
                    <a:pt x="49798" y="70416"/>
                  </a:lnTo>
                  <a:lnTo>
                    <a:pt x="49843" y="70338"/>
                  </a:lnTo>
                  <a:lnTo>
                    <a:pt x="49865" y="70259"/>
                  </a:lnTo>
                  <a:lnTo>
                    <a:pt x="49876" y="70180"/>
                  </a:lnTo>
                  <a:lnTo>
                    <a:pt x="51642" y="44893"/>
                  </a:lnTo>
                  <a:lnTo>
                    <a:pt x="51642" y="44815"/>
                  </a:lnTo>
                  <a:lnTo>
                    <a:pt x="51451" y="42509"/>
                  </a:lnTo>
                  <a:lnTo>
                    <a:pt x="51237" y="39967"/>
                  </a:lnTo>
                  <a:lnTo>
                    <a:pt x="50844" y="35175"/>
                  </a:lnTo>
                  <a:lnTo>
                    <a:pt x="50619" y="32621"/>
                  </a:lnTo>
                  <a:lnTo>
                    <a:pt x="50383" y="29989"/>
                  </a:lnTo>
                  <a:lnTo>
                    <a:pt x="50135" y="27301"/>
                  </a:lnTo>
                  <a:lnTo>
                    <a:pt x="49854" y="24567"/>
                  </a:lnTo>
                  <a:lnTo>
                    <a:pt x="49561" y="21834"/>
                  </a:lnTo>
                  <a:lnTo>
                    <a:pt x="49404" y="20473"/>
                  </a:lnTo>
                  <a:lnTo>
                    <a:pt x="49235" y="19112"/>
                  </a:lnTo>
                  <a:lnTo>
                    <a:pt x="49067" y="17762"/>
                  </a:lnTo>
                  <a:lnTo>
                    <a:pt x="48887" y="16423"/>
                  </a:lnTo>
                  <a:lnTo>
                    <a:pt x="48707" y="15096"/>
                  </a:lnTo>
                  <a:lnTo>
                    <a:pt x="48515" y="13780"/>
                  </a:lnTo>
                  <a:lnTo>
                    <a:pt x="48313" y="12497"/>
                  </a:lnTo>
                  <a:lnTo>
                    <a:pt x="48099" y="11226"/>
                  </a:lnTo>
                  <a:lnTo>
                    <a:pt x="47885" y="9978"/>
                  </a:lnTo>
                  <a:lnTo>
                    <a:pt x="47660" y="8763"/>
                  </a:lnTo>
                  <a:lnTo>
                    <a:pt x="47435" y="7582"/>
                  </a:lnTo>
                  <a:lnTo>
                    <a:pt x="47199" y="6423"/>
                  </a:lnTo>
                  <a:lnTo>
                    <a:pt x="46952" y="5310"/>
                  </a:lnTo>
                  <a:lnTo>
                    <a:pt x="46693" y="4230"/>
                  </a:lnTo>
                  <a:lnTo>
                    <a:pt x="46423" y="3195"/>
                  </a:lnTo>
                  <a:lnTo>
                    <a:pt x="46142" y="2205"/>
                  </a:lnTo>
                  <a:lnTo>
                    <a:pt x="45861" y="1249"/>
                  </a:lnTo>
                  <a:lnTo>
                    <a:pt x="45568" y="360"/>
                  </a:lnTo>
                  <a:lnTo>
                    <a:pt x="45534" y="282"/>
                  </a:lnTo>
                  <a:lnTo>
                    <a:pt x="45478" y="203"/>
                  </a:lnTo>
                  <a:lnTo>
                    <a:pt x="45422" y="135"/>
                  </a:lnTo>
                  <a:lnTo>
                    <a:pt x="45354" y="90"/>
                  </a:lnTo>
                  <a:lnTo>
                    <a:pt x="45276" y="45"/>
                  </a:lnTo>
                  <a:lnTo>
                    <a:pt x="45197" y="23"/>
                  </a:lnTo>
                  <a:lnTo>
                    <a:pt x="451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3093575" y="2683825"/>
              <a:ext cx="1078775" cy="499200"/>
            </a:xfrm>
            <a:custGeom>
              <a:rect b="b" l="l" r="r" t="t"/>
              <a:pathLst>
                <a:path extrusionOk="0" h="19968" w="43151">
                  <a:moveTo>
                    <a:pt x="41193" y="1"/>
                  </a:moveTo>
                  <a:lnTo>
                    <a:pt x="1812" y="3263"/>
                  </a:lnTo>
                  <a:lnTo>
                    <a:pt x="1351" y="7256"/>
                  </a:lnTo>
                  <a:lnTo>
                    <a:pt x="889" y="11362"/>
                  </a:lnTo>
                  <a:lnTo>
                    <a:pt x="439" y="15569"/>
                  </a:lnTo>
                  <a:lnTo>
                    <a:pt x="1" y="19855"/>
                  </a:lnTo>
                  <a:lnTo>
                    <a:pt x="844" y="19889"/>
                  </a:lnTo>
                  <a:lnTo>
                    <a:pt x="1733" y="19934"/>
                  </a:lnTo>
                  <a:lnTo>
                    <a:pt x="2678" y="19956"/>
                  </a:lnTo>
                  <a:lnTo>
                    <a:pt x="3657" y="19967"/>
                  </a:lnTo>
                  <a:lnTo>
                    <a:pt x="4669" y="19967"/>
                  </a:lnTo>
                  <a:lnTo>
                    <a:pt x="5726" y="19956"/>
                  </a:lnTo>
                  <a:lnTo>
                    <a:pt x="6817" y="19934"/>
                  </a:lnTo>
                  <a:lnTo>
                    <a:pt x="7942" y="19889"/>
                  </a:lnTo>
                  <a:lnTo>
                    <a:pt x="9101" y="19821"/>
                  </a:lnTo>
                  <a:lnTo>
                    <a:pt x="10293" y="19742"/>
                  </a:lnTo>
                  <a:lnTo>
                    <a:pt x="11508" y="19630"/>
                  </a:lnTo>
                  <a:lnTo>
                    <a:pt x="12757" y="19506"/>
                  </a:lnTo>
                  <a:lnTo>
                    <a:pt x="14028" y="19349"/>
                  </a:lnTo>
                  <a:lnTo>
                    <a:pt x="15310" y="19169"/>
                  </a:lnTo>
                  <a:lnTo>
                    <a:pt x="16626" y="18966"/>
                  </a:lnTo>
                  <a:lnTo>
                    <a:pt x="17965" y="18730"/>
                  </a:lnTo>
                  <a:lnTo>
                    <a:pt x="18077" y="18032"/>
                  </a:lnTo>
                  <a:lnTo>
                    <a:pt x="18190" y="17380"/>
                  </a:lnTo>
                  <a:lnTo>
                    <a:pt x="18313" y="16750"/>
                  </a:lnTo>
                  <a:lnTo>
                    <a:pt x="18437" y="16165"/>
                  </a:lnTo>
                  <a:lnTo>
                    <a:pt x="18561" y="15625"/>
                  </a:lnTo>
                  <a:lnTo>
                    <a:pt x="18685" y="15119"/>
                  </a:lnTo>
                  <a:lnTo>
                    <a:pt x="18820" y="14658"/>
                  </a:lnTo>
                  <a:lnTo>
                    <a:pt x="18955" y="14230"/>
                  </a:lnTo>
                  <a:lnTo>
                    <a:pt x="19090" y="13848"/>
                  </a:lnTo>
                  <a:lnTo>
                    <a:pt x="19225" y="13522"/>
                  </a:lnTo>
                  <a:lnTo>
                    <a:pt x="19371" y="13229"/>
                  </a:lnTo>
                  <a:lnTo>
                    <a:pt x="19438" y="13106"/>
                  </a:lnTo>
                  <a:lnTo>
                    <a:pt x="19506" y="12993"/>
                  </a:lnTo>
                  <a:lnTo>
                    <a:pt x="19585" y="12892"/>
                  </a:lnTo>
                  <a:lnTo>
                    <a:pt x="19652" y="12802"/>
                  </a:lnTo>
                  <a:lnTo>
                    <a:pt x="19731" y="12723"/>
                  </a:lnTo>
                  <a:lnTo>
                    <a:pt x="19798" y="12656"/>
                  </a:lnTo>
                  <a:lnTo>
                    <a:pt x="19877" y="12599"/>
                  </a:lnTo>
                  <a:lnTo>
                    <a:pt x="19956" y="12566"/>
                  </a:lnTo>
                  <a:lnTo>
                    <a:pt x="20034" y="12543"/>
                  </a:lnTo>
                  <a:lnTo>
                    <a:pt x="20113" y="12521"/>
                  </a:lnTo>
                  <a:lnTo>
                    <a:pt x="20214" y="12521"/>
                  </a:lnTo>
                  <a:lnTo>
                    <a:pt x="20304" y="12532"/>
                  </a:lnTo>
                  <a:lnTo>
                    <a:pt x="20406" y="12554"/>
                  </a:lnTo>
                  <a:lnTo>
                    <a:pt x="20507" y="12588"/>
                  </a:lnTo>
                  <a:lnTo>
                    <a:pt x="20597" y="12633"/>
                  </a:lnTo>
                  <a:lnTo>
                    <a:pt x="20698" y="12689"/>
                  </a:lnTo>
                  <a:lnTo>
                    <a:pt x="20788" y="12757"/>
                  </a:lnTo>
                  <a:lnTo>
                    <a:pt x="20889" y="12836"/>
                  </a:lnTo>
                  <a:lnTo>
                    <a:pt x="20979" y="12914"/>
                  </a:lnTo>
                  <a:lnTo>
                    <a:pt x="21081" y="13016"/>
                  </a:lnTo>
                  <a:lnTo>
                    <a:pt x="21171" y="13128"/>
                  </a:lnTo>
                  <a:lnTo>
                    <a:pt x="21272" y="13241"/>
                  </a:lnTo>
                  <a:lnTo>
                    <a:pt x="21452" y="13511"/>
                  </a:lnTo>
                  <a:lnTo>
                    <a:pt x="21643" y="13814"/>
                  </a:lnTo>
                  <a:lnTo>
                    <a:pt x="21823" y="14163"/>
                  </a:lnTo>
                  <a:lnTo>
                    <a:pt x="22003" y="14545"/>
                  </a:lnTo>
                  <a:lnTo>
                    <a:pt x="22183" y="14962"/>
                  </a:lnTo>
                  <a:lnTo>
                    <a:pt x="22363" y="15423"/>
                  </a:lnTo>
                  <a:lnTo>
                    <a:pt x="22543" y="15907"/>
                  </a:lnTo>
                  <a:lnTo>
                    <a:pt x="22712" y="16424"/>
                  </a:lnTo>
                  <a:lnTo>
                    <a:pt x="22892" y="16986"/>
                  </a:lnTo>
                  <a:lnTo>
                    <a:pt x="23060" y="17560"/>
                  </a:lnTo>
                  <a:lnTo>
                    <a:pt x="23690" y="17391"/>
                  </a:lnTo>
                  <a:lnTo>
                    <a:pt x="24320" y="17211"/>
                  </a:lnTo>
                  <a:lnTo>
                    <a:pt x="24950" y="17020"/>
                  </a:lnTo>
                  <a:lnTo>
                    <a:pt x="25580" y="16829"/>
                  </a:lnTo>
                  <a:lnTo>
                    <a:pt x="26210" y="16626"/>
                  </a:lnTo>
                  <a:lnTo>
                    <a:pt x="26840" y="16413"/>
                  </a:lnTo>
                  <a:lnTo>
                    <a:pt x="27481" y="16199"/>
                  </a:lnTo>
                  <a:lnTo>
                    <a:pt x="28111" y="15963"/>
                  </a:lnTo>
                  <a:lnTo>
                    <a:pt x="28752" y="15727"/>
                  </a:lnTo>
                  <a:lnTo>
                    <a:pt x="29382" y="15490"/>
                  </a:lnTo>
                  <a:lnTo>
                    <a:pt x="30023" y="15232"/>
                  </a:lnTo>
                  <a:lnTo>
                    <a:pt x="30664" y="14973"/>
                  </a:lnTo>
                  <a:lnTo>
                    <a:pt x="31294" y="14703"/>
                  </a:lnTo>
                  <a:lnTo>
                    <a:pt x="31935" y="14422"/>
                  </a:lnTo>
                  <a:lnTo>
                    <a:pt x="32565" y="14129"/>
                  </a:lnTo>
                  <a:lnTo>
                    <a:pt x="33207" y="13826"/>
                  </a:lnTo>
                  <a:lnTo>
                    <a:pt x="33836" y="13522"/>
                  </a:lnTo>
                  <a:lnTo>
                    <a:pt x="34478" y="13207"/>
                  </a:lnTo>
                  <a:lnTo>
                    <a:pt x="35108" y="12881"/>
                  </a:lnTo>
                  <a:lnTo>
                    <a:pt x="35737" y="12543"/>
                  </a:lnTo>
                  <a:lnTo>
                    <a:pt x="36367" y="12194"/>
                  </a:lnTo>
                  <a:lnTo>
                    <a:pt x="36997" y="11835"/>
                  </a:lnTo>
                  <a:lnTo>
                    <a:pt x="37616" y="11463"/>
                  </a:lnTo>
                  <a:lnTo>
                    <a:pt x="38246" y="11081"/>
                  </a:lnTo>
                  <a:lnTo>
                    <a:pt x="38865" y="10698"/>
                  </a:lnTo>
                  <a:lnTo>
                    <a:pt x="39483" y="10293"/>
                  </a:lnTo>
                  <a:lnTo>
                    <a:pt x="40102" y="9889"/>
                  </a:lnTo>
                  <a:lnTo>
                    <a:pt x="40721" y="9461"/>
                  </a:lnTo>
                  <a:lnTo>
                    <a:pt x="41328" y="9034"/>
                  </a:lnTo>
                  <a:lnTo>
                    <a:pt x="41935" y="8584"/>
                  </a:lnTo>
                  <a:lnTo>
                    <a:pt x="42543" y="8134"/>
                  </a:lnTo>
                  <a:lnTo>
                    <a:pt x="43150" y="7661"/>
                  </a:lnTo>
                  <a:lnTo>
                    <a:pt x="42925" y="6581"/>
                  </a:lnTo>
                  <a:lnTo>
                    <a:pt x="42700" y="5535"/>
                  </a:lnTo>
                  <a:lnTo>
                    <a:pt x="42475" y="4523"/>
                  </a:lnTo>
                  <a:lnTo>
                    <a:pt x="42228" y="3544"/>
                  </a:lnTo>
                  <a:lnTo>
                    <a:pt x="41992" y="2599"/>
                  </a:lnTo>
                  <a:lnTo>
                    <a:pt x="41733" y="1688"/>
                  </a:lnTo>
                  <a:lnTo>
                    <a:pt x="41463" y="822"/>
                  </a:lnTo>
                  <a:lnTo>
                    <a:pt x="4119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3080375" y="2670625"/>
              <a:ext cx="1104900" cy="525600"/>
            </a:xfrm>
            <a:custGeom>
              <a:rect b="b" l="l" r="r" t="t"/>
              <a:pathLst>
                <a:path extrusionOk="0" h="21024" w="44196">
                  <a:moveTo>
                    <a:pt x="41361" y="1091"/>
                  </a:moveTo>
                  <a:lnTo>
                    <a:pt x="41586" y="1800"/>
                  </a:lnTo>
                  <a:lnTo>
                    <a:pt x="41811" y="2565"/>
                  </a:lnTo>
                  <a:lnTo>
                    <a:pt x="42025" y="3364"/>
                  </a:lnTo>
                  <a:lnTo>
                    <a:pt x="42250" y="4196"/>
                  </a:lnTo>
                  <a:lnTo>
                    <a:pt x="42463" y="5085"/>
                  </a:lnTo>
                  <a:lnTo>
                    <a:pt x="42677" y="6007"/>
                  </a:lnTo>
                  <a:lnTo>
                    <a:pt x="42891" y="6974"/>
                  </a:lnTo>
                  <a:lnTo>
                    <a:pt x="43093" y="7976"/>
                  </a:lnTo>
                  <a:lnTo>
                    <a:pt x="42576" y="8369"/>
                  </a:lnTo>
                  <a:lnTo>
                    <a:pt x="42047" y="8763"/>
                  </a:lnTo>
                  <a:lnTo>
                    <a:pt x="41519" y="9145"/>
                  </a:lnTo>
                  <a:lnTo>
                    <a:pt x="40990" y="9528"/>
                  </a:lnTo>
                  <a:lnTo>
                    <a:pt x="40450" y="9899"/>
                  </a:lnTo>
                  <a:lnTo>
                    <a:pt x="39899" y="10259"/>
                  </a:lnTo>
                  <a:lnTo>
                    <a:pt x="39348" y="10619"/>
                  </a:lnTo>
                  <a:lnTo>
                    <a:pt x="38796" y="10979"/>
                  </a:lnTo>
                  <a:lnTo>
                    <a:pt x="38234" y="11316"/>
                  </a:lnTo>
                  <a:lnTo>
                    <a:pt x="37672" y="11665"/>
                  </a:lnTo>
                  <a:lnTo>
                    <a:pt x="37098" y="11991"/>
                  </a:lnTo>
                  <a:lnTo>
                    <a:pt x="36524" y="12318"/>
                  </a:lnTo>
                  <a:lnTo>
                    <a:pt x="35939" y="12644"/>
                  </a:lnTo>
                  <a:lnTo>
                    <a:pt x="35354" y="12947"/>
                  </a:lnTo>
                  <a:lnTo>
                    <a:pt x="34758" y="13262"/>
                  </a:lnTo>
                  <a:lnTo>
                    <a:pt x="34162" y="13555"/>
                  </a:lnTo>
                  <a:lnTo>
                    <a:pt x="33566" y="13847"/>
                  </a:lnTo>
                  <a:lnTo>
                    <a:pt x="32958" y="14140"/>
                  </a:lnTo>
                  <a:lnTo>
                    <a:pt x="32340" y="14421"/>
                  </a:lnTo>
                  <a:lnTo>
                    <a:pt x="31732" y="14691"/>
                  </a:lnTo>
                  <a:lnTo>
                    <a:pt x="31102" y="14961"/>
                  </a:lnTo>
                  <a:lnTo>
                    <a:pt x="30484" y="15220"/>
                  </a:lnTo>
                  <a:lnTo>
                    <a:pt x="29843" y="15467"/>
                  </a:lnTo>
                  <a:lnTo>
                    <a:pt x="29213" y="15715"/>
                  </a:lnTo>
                  <a:lnTo>
                    <a:pt x="28571" y="15962"/>
                  </a:lnTo>
                  <a:lnTo>
                    <a:pt x="27919" y="16187"/>
                  </a:lnTo>
                  <a:lnTo>
                    <a:pt x="27278" y="16412"/>
                  </a:lnTo>
                  <a:lnTo>
                    <a:pt x="26614" y="16637"/>
                  </a:lnTo>
                  <a:lnTo>
                    <a:pt x="25962" y="16851"/>
                  </a:lnTo>
                  <a:lnTo>
                    <a:pt x="25298" y="17053"/>
                  </a:lnTo>
                  <a:lnTo>
                    <a:pt x="24623" y="17256"/>
                  </a:lnTo>
                  <a:lnTo>
                    <a:pt x="23948" y="17447"/>
                  </a:lnTo>
                  <a:lnTo>
                    <a:pt x="23757" y="16817"/>
                  </a:lnTo>
                  <a:lnTo>
                    <a:pt x="23555" y="16232"/>
                  </a:lnTo>
                  <a:lnTo>
                    <a:pt x="23363" y="15692"/>
                  </a:lnTo>
                  <a:lnTo>
                    <a:pt x="23161" y="15186"/>
                  </a:lnTo>
                  <a:lnTo>
                    <a:pt x="22958" y="14736"/>
                  </a:lnTo>
                  <a:lnTo>
                    <a:pt x="22767" y="14331"/>
                  </a:lnTo>
                  <a:lnTo>
                    <a:pt x="22565" y="13960"/>
                  </a:lnTo>
                  <a:lnTo>
                    <a:pt x="22351" y="13645"/>
                  </a:lnTo>
                  <a:lnTo>
                    <a:pt x="22250" y="13499"/>
                  </a:lnTo>
                  <a:lnTo>
                    <a:pt x="22149" y="13364"/>
                  </a:lnTo>
                  <a:lnTo>
                    <a:pt x="22047" y="13240"/>
                  </a:lnTo>
                  <a:lnTo>
                    <a:pt x="21935" y="13127"/>
                  </a:lnTo>
                  <a:lnTo>
                    <a:pt x="21834" y="13015"/>
                  </a:lnTo>
                  <a:lnTo>
                    <a:pt x="21721" y="12925"/>
                  </a:lnTo>
                  <a:lnTo>
                    <a:pt x="21620" y="12835"/>
                  </a:lnTo>
                  <a:lnTo>
                    <a:pt x="21507" y="12767"/>
                  </a:lnTo>
                  <a:lnTo>
                    <a:pt x="21395" y="12700"/>
                  </a:lnTo>
                  <a:lnTo>
                    <a:pt x="21282" y="12644"/>
                  </a:lnTo>
                  <a:lnTo>
                    <a:pt x="21170" y="12599"/>
                  </a:lnTo>
                  <a:lnTo>
                    <a:pt x="21057" y="12565"/>
                  </a:lnTo>
                  <a:lnTo>
                    <a:pt x="20945" y="12542"/>
                  </a:lnTo>
                  <a:lnTo>
                    <a:pt x="20832" y="12531"/>
                  </a:lnTo>
                  <a:lnTo>
                    <a:pt x="20709" y="12520"/>
                  </a:lnTo>
                  <a:lnTo>
                    <a:pt x="20596" y="12531"/>
                  </a:lnTo>
                  <a:lnTo>
                    <a:pt x="20439" y="12554"/>
                  </a:lnTo>
                  <a:lnTo>
                    <a:pt x="20293" y="12599"/>
                  </a:lnTo>
                  <a:lnTo>
                    <a:pt x="20214" y="12632"/>
                  </a:lnTo>
                  <a:lnTo>
                    <a:pt x="20135" y="12666"/>
                  </a:lnTo>
                  <a:lnTo>
                    <a:pt x="20056" y="12722"/>
                  </a:lnTo>
                  <a:lnTo>
                    <a:pt x="19978" y="12779"/>
                  </a:lnTo>
                  <a:lnTo>
                    <a:pt x="19910" y="12846"/>
                  </a:lnTo>
                  <a:lnTo>
                    <a:pt x="19831" y="12925"/>
                  </a:lnTo>
                  <a:lnTo>
                    <a:pt x="19753" y="13015"/>
                  </a:lnTo>
                  <a:lnTo>
                    <a:pt x="19674" y="13116"/>
                  </a:lnTo>
                  <a:lnTo>
                    <a:pt x="19584" y="13240"/>
                  </a:lnTo>
                  <a:lnTo>
                    <a:pt x="19505" y="13364"/>
                  </a:lnTo>
                  <a:lnTo>
                    <a:pt x="19426" y="13510"/>
                  </a:lnTo>
                  <a:lnTo>
                    <a:pt x="19348" y="13667"/>
                  </a:lnTo>
                  <a:lnTo>
                    <a:pt x="19190" y="14027"/>
                  </a:lnTo>
                  <a:lnTo>
                    <a:pt x="19021" y="14466"/>
                  </a:lnTo>
                  <a:lnTo>
                    <a:pt x="18864" y="14972"/>
                  </a:lnTo>
                  <a:lnTo>
                    <a:pt x="18695" y="15557"/>
                  </a:lnTo>
                  <a:lnTo>
                    <a:pt x="18526" y="16232"/>
                  </a:lnTo>
                  <a:lnTo>
                    <a:pt x="18358" y="16986"/>
                  </a:lnTo>
                  <a:lnTo>
                    <a:pt x="18200" y="17841"/>
                  </a:lnTo>
                  <a:lnTo>
                    <a:pt x="18032" y="18808"/>
                  </a:lnTo>
                  <a:lnTo>
                    <a:pt x="16772" y="19022"/>
                  </a:lnTo>
                  <a:lnTo>
                    <a:pt x="15523" y="19213"/>
                  </a:lnTo>
                  <a:lnTo>
                    <a:pt x="14308" y="19382"/>
                  </a:lnTo>
                  <a:lnTo>
                    <a:pt x="13105" y="19517"/>
                  </a:lnTo>
                  <a:lnTo>
                    <a:pt x="11935" y="19640"/>
                  </a:lnTo>
                  <a:lnTo>
                    <a:pt x="10776" y="19742"/>
                  </a:lnTo>
                  <a:lnTo>
                    <a:pt x="9663" y="19820"/>
                  </a:lnTo>
                  <a:lnTo>
                    <a:pt x="8560" y="19877"/>
                  </a:lnTo>
                  <a:lnTo>
                    <a:pt x="7503" y="19922"/>
                  </a:lnTo>
                  <a:lnTo>
                    <a:pt x="6479" y="19955"/>
                  </a:lnTo>
                  <a:lnTo>
                    <a:pt x="5478" y="19967"/>
                  </a:lnTo>
                  <a:lnTo>
                    <a:pt x="4522" y="19967"/>
                  </a:lnTo>
                  <a:lnTo>
                    <a:pt x="3611" y="19955"/>
                  </a:lnTo>
                  <a:lnTo>
                    <a:pt x="2733" y="19944"/>
                  </a:lnTo>
                  <a:lnTo>
                    <a:pt x="1901" y="19910"/>
                  </a:lnTo>
                  <a:lnTo>
                    <a:pt x="1114" y="19877"/>
                  </a:lnTo>
                  <a:lnTo>
                    <a:pt x="1507" y="16063"/>
                  </a:lnTo>
                  <a:lnTo>
                    <a:pt x="1924" y="12183"/>
                  </a:lnTo>
                  <a:lnTo>
                    <a:pt x="2362" y="8257"/>
                  </a:lnTo>
                  <a:lnTo>
                    <a:pt x="2812" y="4286"/>
                  </a:lnTo>
                  <a:lnTo>
                    <a:pt x="41361" y="1091"/>
                  </a:lnTo>
                  <a:close/>
                  <a:moveTo>
                    <a:pt x="41687" y="0"/>
                  </a:moveTo>
                  <a:lnTo>
                    <a:pt x="2295" y="3262"/>
                  </a:lnTo>
                  <a:lnTo>
                    <a:pt x="2205" y="3285"/>
                  </a:lnTo>
                  <a:lnTo>
                    <a:pt x="2115" y="3307"/>
                  </a:lnTo>
                  <a:lnTo>
                    <a:pt x="2047" y="3352"/>
                  </a:lnTo>
                  <a:lnTo>
                    <a:pt x="1969" y="3409"/>
                  </a:lnTo>
                  <a:lnTo>
                    <a:pt x="1912" y="3476"/>
                  </a:lnTo>
                  <a:lnTo>
                    <a:pt x="1867" y="3555"/>
                  </a:lnTo>
                  <a:lnTo>
                    <a:pt x="1834" y="3634"/>
                  </a:lnTo>
                  <a:lnTo>
                    <a:pt x="1811" y="3735"/>
                  </a:lnTo>
                  <a:lnTo>
                    <a:pt x="1327" y="7964"/>
                  </a:lnTo>
                  <a:lnTo>
                    <a:pt x="866" y="12149"/>
                  </a:lnTo>
                  <a:lnTo>
                    <a:pt x="416" y="16277"/>
                  </a:lnTo>
                  <a:lnTo>
                    <a:pt x="0" y="20327"/>
                  </a:lnTo>
                  <a:lnTo>
                    <a:pt x="0" y="20428"/>
                  </a:lnTo>
                  <a:lnTo>
                    <a:pt x="23" y="20540"/>
                  </a:lnTo>
                  <a:lnTo>
                    <a:pt x="68" y="20630"/>
                  </a:lnTo>
                  <a:lnTo>
                    <a:pt x="124" y="20720"/>
                  </a:lnTo>
                  <a:lnTo>
                    <a:pt x="203" y="20799"/>
                  </a:lnTo>
                  <a:lnTo>
                    <a:pt x="293" y="20855"/>
                  </a:lnTo>
                  <a:lnTo>
                    <a:pt x="394" y="20889"/>
                  </a:lnTo>
                  <a:lnTo>
                    <a:pt x="495" y="20900"/>
                  </a:lnTo>
                  <a:lnTo>
                    <a:pt x="1474" y="20956"/>
                  </a:lnTo>
                  <a:lnTo>
                    <a:pt x="2509" y="20990"/>
                  </a:lnTo>
                  <a:lnTo>
                    <a:pt x="3633" y="21024"/>
                  </a:lnTo>
                  <a:lnTo>
                    <a:pt x="5534" y="21024"/>
                  </a:lnTo>
                  <a:lnTo>
                    <a:pt x="6288" y="21013"/>
                  </a:lnTo>
                  <a:lnTo>
                    <a:pt x="7064" y="20990"/>
                  </a:lnTo>
                  <a:lnTo>
                    <a:pt x="7852" y="20968"/>
                  </a:lnTo>
                  <a:lnTo>
                    <a:pt x="8673" y="20934"/>
                  </a:lnTo>
                  <a:lnTo>
                    <a:pt x="9494" y="20889"/>
                  </a:lnTo>
                  <a:lnTo>
                    <a:pt x="10338" y="20833"/>
                  </a:lnTo>
                  <a:lnTo>
                    <a:pt x="11204" y="20765"/>
                  </a:lnTo>
                  <a:lnTo>
                    <a:pt x="12081" y="20686"/>
                  </a:lnTo>
                  <a:lnTo>
                    <a:pt x="12970" y="20596"/>
                  </a:lnTo>
                  <a:lnTo>
                    <a:pt x="13881" y="20495"/>
                  </a:lnTo>
                  <a:lnTo>
                    <a:pt x="14792" y="20383"/>
                  </a:lnTo>
                  <a:lnTo>
                    <a:pt x="15726" y="20248"/>
                  </a:lnTo>
                  <a:lnTo>
                    <a:pt x="16670" y="20113"/>
                  </a:lnTo>
                  <a:lnTo>
                    <a:pt x="17627" y="19944"/>
                  </a:lnTo>
                  <a:lnTo>
                    <a:pt x="18583" y="19775"/>
                  </a:lnTo>
                  <a:lnTo>
                    <a:pt x="18661" y="19753"/>
                  </a:lnTo>
                  <a:lnTo>
                    <a:pt x="18740" y="19719"/>
                  </a:lnTo>
                  <a:lnTo>
                    <a:pt x="18808" y="19674"/>
                  </a:lnTo>
                  <a:lnTo>
                    <a:pt x="18864" y="19629"/>
                  </a:lnTo>
                  <a:lnTo>
                    <a:pt x="18920" y="19562"/>
                  </a:lnTo>
                  <a:lnTo>
                    <a:pt x="18954" y="19494"/>
                  </a:lnTo>
                  <a:lnTo>
                    <a:pt x="18988" y="19427"/>
                  </a:lnTo>
                  <a:lnTo>
                    <a:pt x="19010" y="19337"/>
                  </a:lnTo>
                  <a:lnTo>
                    <a:pt x="19168" y="18403"/>
                  </a:lnTo>
                  <a:lnTo>
                    <a:pt x="19325" y="17559"/>
                  </a:lnTo>
                  <a:lnTo>
                    <a:pt x="19483" y="16828"/>
                  </a:lnTo>
                  <a:lnTo>
                    <a:pt x="19629" y="16198"/>
                  </a:lnTo>
                  <a:lnTo>
                    <a:pt x="19764" y="15647"/>
                  </a:lnTo>
                  <a:lnTo>
                    <a:pt x="19899" y="15186"/>
                  </a:lnTo>
                  <a:lnTo>
                    <a:pt x="20023" y="14792"/>
                  </a:lnTo>
                  <a:lnTo>
                    <a:pt x="20146" y="14477"/>
                  </a:lnTo>
                  <a:lnTo>
                    <a:pt x="20248" y="14219"/>
                  </a:lnTo>
                  <a:lnTo>
                    <a:pt x="20349" y="14005"/>
                  </a:lnTo>
                  <a:lnTo>
                    <a:pt x="20439" y="13859"/>
                  </a:lnTo>
                  <a:lnTo>
                    <a:pt x="20506" y="13746"/>
                  </a:lnTo>
                  <a:lnTo>
                    <a:pt x="20574" y="13667"/>
                  </a:lnTo>
                  <a:lnTo>
                    <a:pt x="20619" y="13622"/>
                  </a:lnTo>
                  <a:lnTo>
                    <a:pt x="20652" y="13589"/>
                  </a:lnTo>
                  <a:lnTo>
                    <a:pt x="20675" y="13577"/>
                  </a:lnTo>
                  <a:lnTo>
                    <a:pt x="20720" y="13577"/>
                  </a:lnTo>
                  <a:lnTo>
                    <a:pt x="20776" y="13589"/>
                  </a:lnTo>
                  <a:lnTo>
                    <a:pt x="20855" y="13622"/>
                  </a:lnTo>
                  <a:lnTo>
                    <a:pt x="20945" y="13667"/>
                  </a:lnTo>
                  <a:lnTo>
                    <a:pt x="21046" y="13746"/>
                  </a:lnTo>
                  <a:lnTo>
                    <a:pt x="21170" y="13859"/>
                  </a:lnTo>
                  <a:lnTo>
                    <a:pt x="21305" y="14016"/>
                  </a:lnTo>
                  <a:lnTo>
                    <a:pt x="21462" y="14207"/>
                  </a:lnTo>
                  <a:lnTo>
                    <a:pt x="21620" y="14466"/>
                  </a:lnTo>
                  <a:lnTo>
                    <a:pt x="21800" y="14781"/>
                  </a:lnTo>
                  <a:lnTo>
                    <a:pt x="21991" y="15152"/>
                  </a:lnTo>
                  <a:lnTo>
                    <a:pt x="22182" y="15602"/>
                  </a:lnTo>
                  <a:lnTo>
                    <a:pt x="22396" y="16131"/>
                  </a:lnTo>
                  <a:lnTo>
                    <a:pt x="22621" y="16738"/>
                  </a:lnTo>
                  <a:lnTo>
                    <a:pt x="22846" y="17447"/>
                  </a:lnTo>
                  <a:lnTo>
                    <a:pt x="23082" y="18234"/>
                  </a:lnTo>
                  <a:lnTo>
                    <a:pt x="23116" y="18336"/>
                  </a:lnTo>
                  <a:lnTo>
                    <a:pt x="23172" y="18426"/>
                  </a:lnTo>
                  <a:lnTo>
                    <a:pt x="23251" y="18493"/>
                  </a:lnTo>
                  <a:lnTo>
                    <a:pt x="23330" y="18549"/>
                  </a:lnTo>
                  <a:lnTo>
                    <a:pt x="23420" y="18594"/>
                  </a:lnTo>
                  <a:lnTo>
                    <a:pt x="23521" y="18617"/>
                  </a:lnTo>
                  <a:lnTo>
                    <a:pt x="23622" y="18617"/>
                  </a:lnTo>
                  <a:lnTo>
                    <a:pt x="23723" y="18605"/>
                  </a:lnTo>
                  <a:lnTo>
                    <a:pt x="24443" y="18403"/>
                  </a:lnTo>
                  <a:lnTo>
                    <a:pt x="25152" y="18201"/>
                  </a:lnTo>
                  <a:lnTo>
                    <a:pt x="25861" y="17987"/>
                  </a:lnTo>
                  <a:lnTo>
                    <a:pt x="26558" y="17762"/>
                  </a:lnTo>
                  <a:lnTo>
                    <a:pt x="27255" y="17537"/>
                  </a:lnTo>
                  <a:lnTo>
                    <a:pt x="27953" y="17301"/>
                  </a:lnTo>
                  <a:lnTo>
                    <a:pt x="28639" y="17064"/>
                  </a:lnTo>
                  <a:lnTo>
                    <a:pt x="29314" y="16806"/>
                  </a:lnTo>
                  <a:lnTo>
                    <a:pt x="29989" y="16547"/>
                  </a:lnTo>
                  <a:lnTo>
                    <a:pt x="30664" y="16288"/>
                  </a:lnTo>
                  <a:lnTo>
                    <a:pt x="31327" y="16018"/>
                  </a:lnTo>
                  <a:lnTo>
                    <a:pt x="31980" y="15737"/>
                  </a:lnTo>
                  <a:lnTo>
                    <a:pt x="32632" y="15445"/>
                  </a:lnTo>
                  <a:lnTo>
                    <a:pt x="33285" y="15152"/>
                  </a:lnTo>
                  <a:lnTo>
                    <a:pt x="33926" y="14848"/>
                  </a:lnTo>
                  <a:lnTo>
                    <a:pt x="34567" y="14545"/>
                  </a:lnTo>
                  <a:lnTo>
                    <a:pt x="35197" y="14219"/>
                  </a:lnTo>
                  <a:lnTo>
                    <a:pt x="35827" y="13904"/>
                  </a:lnTo>
                  <a:lnTo>
                    <a:pt x="36445" y="13566"/>
                  </a:lnTo>
                  <a:lnTo>
                    <a:pt x="37064" y="13229"/>
                  </a:lnTo>
                  <a:lnTo>
                    <a:pt x="37672" y="12880"/>
                  </a:lnTo>
                  <a:lnTo>
                    <a:pt x="38279" y="12531"/>
                  </a:lnTo>
                  <a:lnTo>
                    <a:pt x="38875" y="12171"/>
                  </a:lnTo>
                  <a:lnTo>
                    <a:pt x="39471" y="11800"/>
                  </a:lnTo>
                  <a:lnTo>
                    <a:pt x="40056" y="11429"/>
                  </a:lnTo>
                  <a:lnTo>
                    <a:pt x="40641" y="11046"/>
                  </a:lnTo>
                  <a:lnTo>
                    <a:pt x="41215" y="10653"/>
                  </a:lnTo>
                  <a:lnTo>
                    <a:pt x="41777" y="10259"/>
                  </a:lnTo>
                  <a:lnTo>
                    <a:pt x="42351" y="9854"/>
                  </a:lnTo>
                  <a:lnTo>
                    <a:pt x="42902" y="9449"/>
                  </a:lnTo>
                  <a:lnTo>
                    <a:pt x="43453" y="9033"/>
                  </a:lnTo>
                  <a:lnTo>
                    <a:pt x="44004" y="8605"/>
                  </a:lnTo>
                  <a:lnTo>
                    <a:pt x="44049" y="8560"/>
                  </a:lnTo>
                  <a:lnTo>
                    <a:pt x="44106" y="8504"/>
                  </a:lnTo>
                  <a:lnTo>
                    <a:pt x="44139" y="8437"/>
                  </a:lnTo>
                  <a:lnTo>
                    <a:pt x="44173" y="8369"/>
                  </a:lnTo>
                  <a:lnTo>
                    <a:pt x="44184" y="8302"/>
                  </a:lnTo>
                  <a:lnTo>
                    <a:pt x="44196" y="8234"/>
                  </a:lnTo>
                  <a:lnTo>
                    <a:pt x="44196" y="8167"/>
                  </a:lnTo>
                  <a:lnTo>
                    <a:pt x="44196" y="8088"/>
                  </a:lnTo>
                  <a:lnTo>
                    <a:pt x="43960" y="6941"/>
                  </a:lnTo>
                  <a:lnTo>
                    <a:pt x="43723" y="5850"/>
                  </a:lnTo>
                  <a:lnTo>
                    <a:pt x="43487" y="4803"/>
                  </a:lnTo>
                  <a:lnTo>
                    <a:pt x="43240" y="3814"/>
                  </a:lnTo>
                  <a:lnTo>
                    <a:pt x="42992" y="2869"/>
                  </a:lnTo>
                  <a:lnTo>
                    <a:pt x="42745" y="1980"/>
                  </a:lnTo>
                  <a:lnTo>
                    <a:pt x="42486" y="1148"/>
                  </a:lnTo>
                  <a:lnTo>
                    <a:pt x="42227" y="360"/>
                  </a:lnTo>
                  <a:lnTo>
                    <a:pt x="42193" y="282"/>
                  </a:lnTo>
                  <a:lnTo>
                    <a:pt x="42137" y="203"/>
                  </a:lnTo>
                  <a:lnTo>
                    <a:pt x="42081" y="135"/>
                  </a:lnTo>
                  <a:lnTo>
                    <a:pt x="42013" y="90"/>
                  </a:lnTo>
                  <a:lnTo>
                    <a:pt x="41935" y="45"/>
                  </a:lnTo>
                  <a:lnTo>
                    <a:pt x="41856" y="23"/>
                  </a:lnTo>
                  <a:lnTo>
                    <a:pt x="4176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3357350" y="251325"/>
              <a:ext cx="586075" cy="359700"/>
            </a:xfrm>
            <a:custGeom>
              <a:rect b="b" l="l" r="r" t="t"/>
              <a:pathLst>
                <a:path extrusionOk="0" h="14388" w="23443">
                  <a:moveTo>
                    <a:pt x="8359" y="1"/>
                  </a:moveTo>
                  <a:lnTo>
                    <a:pt x="8122" y="23"/>
                  </a:lnTo>
                  <a:lnTo>
                    <a:pt x="7886" y="57"/>
                  </a:lnTo>
                  <a:lnTo>
                    <a:pt x="7661" y="102"/>
                  </a:lnTo>
                  <a:lnTo>
                    <a:pt x="7425" y="169"/>
                  </a:lnTo>
                  <a:lnTo>
                    <a:pt x="7200" y="237"/>
                  </a:lnTo>
                  <a:lnTo>
                    <a:pt x="6986" y="338"/>
                  </a:lnTo>
                  <a:lnTo>
                    <a:pt x="6773" y="439"/>
                  </a:lnTo>
                  <a:lnTo>
                    <a:pt x="6559" y="552"/>
                  </a:lnTo>
                  <a:lnTo>
                    <a:pt x="6356" y="676"/>
                  </a:lnTo>
                  <a:lnTo>
                    <a:pt x="6165" y="822"/>
                  </a:lnTo>
                  <a:lnTo>
                    <a:pt x="5974" y="968"/>
                  </a:lnTo>
                  <a:lnTo>
                    <a:pt x="5794" y="1126"/>
                  </a:lnTo>
                  <a:lnTo>
                    <a:pt x="5625" y="1294"/>
                  </a:lnTo>
                  <a:lnTo>
                    <a:pt x="5468" y="1474"/>
                  </a:lnTo>
                  <a:lnTo>
                    <a:pt x="5322" y="1665"/>
                  </a:lnTo>
                  <a:lnTo>
                    <a:pt x="5175" y="1857"/>
                  </a:lnTo>
                  <a:lnTo>
                    <a:pt x="5052" y="2059"/>
                  </a:lnTo>
                  <a:lnTo>
                    <a:pt x="4939" y="2262"/>
                  </a:lnTo>
                  <a:lnTo>
                    <a:pt x="4827" y="2475"/>
                  </a:lnTo>
                  <a:lnTo>
                    <a:pt x="4737" y="2689"/>
                  </a:lnTo>
                  <a:lnTo>
                    <a:pt x="4647" y="2914"/>
                  </a:lnTo>
                  <a:lnTo>
                    <a:pt x="4568" y="3139"/>
                  </a:lnTo>
                  <a:lnTo>
                    <a:pt x="4512" y="3375"/>
                  </a:lnTo>
                  <a:lnTo>
                    <a:pt x="4455" y="3600"/>
                  </a:lnTo>
                  <a:lnTo>
                    <a:pt x="4410" y="3836"/>
                  </a:lnTo>
                  <a:lnTo>
                    <a:pt x="4377" y="4073"/>
                  </a:lnTo>
                  <a:lnTo>
                    <a:pt x="4354" y="4320"/>
                  </a:lnTo>
                  <a:lnTo>
                    <a:pt x="4343" y="4556"/>
                  </a:lnTo>
                  <a:lnTo>
                    <a:pt x="4332" y="4793"/>
                  </a:lnTo>
                  <a:lnTo>
                    <a:pt x="4343" y="5029"/>
                  </a:lnTo>
                  <a:lnTo>
                    <a:pt x="4107" y="4939"/>
                  </a:lnTo>
                  <a:lnTo>
                    <a:pt x="3859" y="4871"/>
                  </a:lnTo>
                  <a:lnTo>
                    <a:pt x="3612" y="4826"/>
                  </a:lnTo>
                  <a:lnTo>
                    <a:pt x="3364" y="4793"/>
                  </a:lnTo>
                  <a:lnTo>
                    <a:pt x="3117" y="4793"/>
                  </a:lnTo>
                  <a:lnTo>
                    <a:pt x="2858" y="4804"/>
                  </a:lnTo>
                  <a:lnTo>
                    <a:pt x="2611" y="4838"/>
                  </a:lnTo>
                  <a:lnTo>
                    <a:pt x="2363" y="4883"/>
                  </a:lnTo>
                  <a:lnTo>
                    <a:pt x="2127" y="4950"/>
                  </a:lnTo>
                  <a:lnTo>
                    <a:pt x="1879" y="5040"/>
                  </a:lnTo>
                  <a:lnTo>
                    <a:pt x="1654" y="5153"/>
                  </a:lnTo>
                  <a:lnTo>
                    <a:pt x="1441" y="5276"/>
                  </a:lnTo>
                  <a:lnTo>
                    <a:pt x="1227" y="5411"/>
                  </a:lnTo>
                  <a:lnTo>
                    <a:pt x="1025" y="5569"/>
                  </a:lnTo>
                  <a:lnTo>
                    <a:pt x="845" y="5749"/>
                  </a:lnTo>
                  <a:lnTo>
                    <a:pt x="676" y="5940"/>
                  </a:lnTo>
                  <a:lnTo>
                    <a:pt x="530" y="6142"/>
                  </a:lnTo>
                  <a:lnTo>
                    <a:pt x="395" y="6356"/>
                  </a:lnTo>
                  <a:lnTo>
                    <a:pt x="282" y="6581"/>
                  </a:lnTo>
                  <a:lnTo>
                    <a:pt x="192" y="6817"/>
                  </a:lnTo>
                  <a:lnTo>
                    <a:pt x="113" y="7054"/>
                  </a:lnTo>
                  <a:lnTo>
                    <a:pt x="57" y="7301"/>
                  </a:lnTo>
                  <a:lnTo>
                    <a:pt x="23" y="7548"/>
                  </a:lnTo>
                  <a:lnTo>
                    <a:pt x="1" y="7807"/>
                  </a:lnTo>
                  <a:lnTo>
                    <a:pt x="1" y="8055"/>
                  </a:lnTo>
                  <a:lnTo>
                    <a:pt x="12" y="8313"/>
                  </a:lnTo>
                  <a:lnTo>
                    <a:pt x="57" y="8561"/>
                  </a:lnTo>
                  <a:lnTo>
                    <a:pt x="113" y="8808"/>
                  </a:lnTo>
                  <a:lnTo>
                    <a:pt x="181" y="9045"/>
                  </a:lnTo>
                  <a:lnTo>
                    <a:pt x="271" y="9281"/>
                  </a:lnTo>
                  <a:lnTo>
                    <a:pt x="383" y="9506"/>
                  </a:lnTo>
                  <a:lnTo>
                    <a:pt x="518" y="9731"/>
                  </a:lnTo>
                  <a:lnTo>
                    <a:pt x="665" y="9933"/>
                  </a:lnTo>
                  <a:lnTo>
                    <a:pt x="822" y="10124"/>
                  </a:lnTo>
                  <a:lnTo>
                    <a:pt x="1002" y="10304"/>
                  </a:lnTo>
                  <a:lnTo>
                    <a:pt x="1193" y="10462"/>
                  </a:lnTo>
                  <a:lnTo>
                    <a:pt x="1396" y="10619"/>
                  </a:lnTo>
                  <a:lnTo>
                    <a:pt x="1609" y="10743"/>
                  </a:lnTo>
                  <a:lnTo>
                    <a:pt x="1834" y="10867"/>
                  </a:lnTo>
                  <a:lnTo>
                    <a:pt x="2071" y="10968"/>
                  </a:lnTo>
                  <a:lnTo>
                    <a:pt x="2307" y="11058"/>
                  </a:lnTo>
                  <a:lnTo>
                    <a:pt x="2554" y="11126"/>
                  </a:lnTo>
                  <a:lnTo>
                    <a:pt x="2802" y="11171"/>
                  </a:lnTo>
                  <a:lnTo>
                    <a:pt x="3049" y="11204"/>
                  </a:lnTo>
                  <a:lnTo>
                    <a:pt x="3308" y="11216"/>
                  </a:lnTo>
                  <a:lnTo>
                    <a:pt x="3555" y="11216"/>
                  </a:lnTo>
                  <a:lnTo>
                    <a:pt x="3803" y="11182"/>
                  </a:lnTo>
                  <a:lnTo>
                    <a:pt x="4062" y="11137"/>
                  </a:lnTo>
                  <a:lnTo>
                    <a:pt x="23128" y="14388"/>
                  </a:lnTo>
                  <a:lnTo>
                    <a:pt x="23195" y="14140"/>
                  </a:lnTo>
                  <a:lnTo>
                    <a:pt x="23263" y="13893"/>
                  </a:lnTo>
                  <a:lnTo>
                    <a:pt x="23319" y="13645"/>
                  </a:lnTo>
                  <a:lnTo>
                    <a:pt x="23364" y="13398"/>
                  </a:lnTo>
                  <a:lnTo>
                    <a:pt x="23398" y="13139"/>
                  </a:lnTo>
                  <a:lnTo>
                    <a:pt x="23420" y="12892"/>
                  </a:lnTo>
                  <a:lnTo>
                    <a:pt x="23443" y="12633"/>
                  </a:lnTo>
                  <a:lnTo>
                    <a:pt x="23443" y="12374"/>
                  </a:lnTo>
                  <a:lnTo>
                    <a:pt x="23443" y="12127"/>
                  </a:lnTo>
                  <a:lnTo>
                    <a:pt x="23443" y="11868"/>
                  </a:lnTo>
                  <a:lnTo>
                    <a:pt x="23420" y="11620"/>
                  </a:lnTo>
                  <a:lnTo>
                    <a:pt x="23398" y="11362"/>
                  </a:lnTo>
                  <a:lnTo>
                    <a:pt x="23364" y="11114"/>
                  </a:lnTo>
                  <a:lnTo>
                    <a:pt x="23319" y="10856"/>
                  </a:lnTo>
                  <a:lnTo>
                    <a:pt x="23263" y="10608"/>
                  </a:lnTo>
                  <a:lnTo>
                    <a:pt x="23207" y="10361"/>
                  </a:lnTo>
                  <a:lnTo>
                    <a:pt x="23139" y="10113"/>
                  </a:lnTo>
                  <a:lnTo>
                    <a:pt x="23061" y="9866"/>
                  </a:lnTo>
                  <a:lnTo>
                    <a:pt x="22982" y="9629"/>
                  </a:lnTo>
                  <a:lnTo>
                    <a:pt x="22892" y="9393"/>
                  </a:lnTo>
                  <a:lnTo>
                    <a:pt x="22791" y="9157"/>
                  </a:lnTo>
                  <a:lnTo>
                    <a:pt x="22678" y="8932"/>
                  </a:lnTo>
                  <a:lnTo>
                    <a:pt x="22566" y="8696"/>
                  </a:lnTo>
                  <a:lnTo>
                    <a:pt x="22442" y="8482"/>
                  </a:lnTo>
                  <a:lnTo>
                    <a:pt x="22307" y="8257"/>
                  </a:lnTo>
                  <a:lnTo>
                    <a:pt x="22172" y="8043"/>
                  </a:lnTo>
                  <a:lnTo>
                    <a:pt x="22026" y="7841"/>
                  </a:lnTo>
                  <a:lnTo>
                    <a:pt x="21868" y="7627"/>
                  </a:lnTo>
                  <a:lnTo>
                    <a:pt x="21711" y="7436"/>
                  </a:lnTo>
                  <a:lnTo>
                    <a:pt x="21542" y="7245"/>
                  </a:lnTo>
                  <a:lnTo>
                    <a:pt x="21373" y="7054"/>
                  </a:lnTo>
                  <a:lnTo>
                    <a:pt x="21182" y="6874"/>
                  </a:lnTo>
                  <a:lnTo>
                    <a:pt x="20935" y="6649"/>
                  </a:lnTo>
                  <a:lnTo>
                    <a:pt x="20676" y="6424"/>
                  </a:lnTo>
                  <a:lnTo>
                    <a:pt x="20158" y="5974"/>
                  </a:lnTo>
                  <a:lnTo>
                    <a:pt x="19911" y="5749"/>
                  </a:lnTo>
                  <a:lnTo>
                    <a:pt x="19675" y="5501"/>
                  </a:lnTo>
                  <a:lnTo>
                    <a:pt x="19562" y="5378"/>
                  </a:lnTo>
                  <a:lnTo>
                    <a:pt x="19461" y="5243"/>
                  </a:lnTo>
                  <a:lnTo>
                    <a:pt x="19360" y="5108"/>
                  </a:lnTo>
                  <a:lnTo>
                    <a:pt x="19270" y="4961"/>
                  </a:lnTo>
                  <a:lnTo>
                    <a:pt x="19168" y="4804"/>
                  </a:lnTo>
                  <a:lnTo>
                    <a:pt x="19090" y="4635"/>
                  </a:lnTo>
                  <a:lnTo>
                    <a:pt x="19011" y="4466"/>
                  </a:lnTo>
                  <a:lnTo>
                    <a:pt x="18944" y="4286"/>
                  </a:lnTo>
                  <a:lnTo>
                    <a:pt x="18809" y="3938"/>
                  </a:lnTo>
                  <a:lnTo>
                    <a:pt x="18696" y="3578"/>
                  </a:lnTo>
                  <a:lnTo>
                    <a:pt x="18572" y="3218"/>
                  </a:lnTo>
                  <a:lnTo>
                    <a:pt x="18449" y="2858"/>
                  </a:lnTo>
                  <a:lnTo>
                    <a:pt x="18370" y="2689"/>
                  </a:lnTo>
                  <a:lnTo>
                    <a:pt x="18291" y="2520"/>
                  </a:lnTo>
                  <a:lnTo>
                    <a:pt x="18201" y="2352"/>
                  </a:lnTo>
                  <a:lnTo>
                    <a:pt x="18100" y="2194"/>
                  </a:lnTo>
                  <a:lnTo>
                    <a:pt x="17965" y="2014"/>
                  </a:lnTo>
                  <a:lnTo>
                    <a:pt x="17819" y="1845"/>
                  </a:lnTo>
                  <a:lnTo>
                    <a:pt x="17661" y="1688"/>
                  </a:lnTo>
                  <a:lnTo>
                    <a:pt x="17492" y="1553"/>
                  </a:lnTo>
                  <a:lnTo>
                    <a:pt x="17312" y="1418"/>
                  </a:lnTo>
                  <a:lnTo>
                    <a:pt x="17121" y="1306"/>
                  </a:lnTo>
                  <a:lnTo>
                    <a:pt x="16930" y="1193"/>
                  </a:lnTo>
                  <a:lnTo>
                    <a:pt x="16728" y="1103"/>
                  </a:lnTo>
                  <a:lnTo>
                    <a:pt x="16514" y="1024"/>
                  </a:lnTo>
                  <a:lnTo>
                    <a:pt x="16300" y="957"/>
                  </a:lnTo>
                  <a:lnTo>
                    <a:pt x="16075" y="901"/>
                  </a:lnTo>
                  <a:lnTo>
                    <a:pt x="15850" y="867"/>
                  </a:lnTo>
                  <a:lnTo>
                    <a:pt x="15625" y="833"/>
                  </a:lnTo>
                  <a:lnTo>
                    <a:pt x="15400" y="822"/>
                  </a:lnTo>
                  <a:lnTo>
                    <a:pt x="15175" y="822"/>
                  </a:lnTo>
                  <a:lnTo>
                    <a:pt x="14950" y="833"/>
                  </a:lnTo>
                  <a:lnTo>
                    <a:pt x="14725" y="856"/>
                  </a:lnTo>
                  <a:lnTo>
                    <a:pt x="14512" y="889"/>
                  </a:lnTo>
                  <a:lnTo>
                    <a:pt x="14287" y="923"/>
                  </a:lnTo>
                  <a:lnTo>
                    <a:pt x="14073" y="979"/>
                  </a:lnTo>
                  <a:lnTo>
                    <a:pt x="13859" y="1047"/>
                  </a:lnTo>
                  <a:lnTo>
                    <a:pt x="13645" y="1114"/>
                  </a:lnTo>
                  <a:lnTo>
                    <a:pt x="13432" y="1193"/>
                  </a:lnTo>
                  <a:lnTo>
                    <a:pt x="13229" y="1283"/>
                  </a:lnTo>
                  <a:lnTo>
                    <a:pt x="13027" y="1384"/>
                  </a:lnTo>
                  <a:lnTo>
                    <a:pt x="12824" y="1485"/>
                  </a:lnTo>
                  <a:lnTo>
                    <a:pt x="12622" y="1598"/>
                  </a:lnTo>
                  <a:lnTo>
                    <a:pt x="12431" y="1710"/>
                  </a:lnTo>
                  <a:lnTo>
                    <a:pt x="12048" y="1958"/>
                  </a:lnTo>
                  <a:lnTo>
                    <a:pt x="11688" y="2217"/>
                  </a:lnTo>
                  <a:lnTo>
                    <a:pt x="11609" y="1992"/>
                  </a:lnTo>
                  <a:lnTo>
                    <a:pt x="11508" y="1778"/>
                  </a:lnTo>
                  <a:lnTo>
                    <a:pt x="11396" y="1575"/>
                  </a:lnTo>
                  <a:lnTo>
                    <a:pt x="11261" y="1373"/>
                  </a:lnTo>
                  <a:lnTo>
                    <a:pt x="11115" y="1193"/>
                  </a:lnTo>
                  <a:lnTo>
                    <a:pt x="10957" y="1013"/>
                  </a:lnTo>
                  <a:lnTo>
                    <a:pt x="10777" y="856"/>
                  </a:lnTo>
                  <a:lnTo>
                    <a:pt x="10597" y="698"/>
                  </a:lnTo>
                  <a:lnTo>
                    <a:pt x="10406" y="563"/>
                  </a:lnTo>
                  <a:lnTo>
                    <a:pt x="10192" y="439"/>
                  </a:lnTo>
                  <a:lnTo>
                    <a:pt x="9990" y="327"/>
                  </a:lnTo>
                  <a:lnTo>
                    <a:pt x="9765" y="237"/>
                  </a:lnTo>
                  <a:lnTo>
                    <a:pt x="9540" y="147"/>
                  </a:lnTo>
                  <a:lnTo>
                    <a:pt x="9304" y="91"/>
                  </a:lnTo>
                  <a:lnTo>
                    <a:pt x="9079" y="34"/>
                  </a:lnTo>
                  <a:lnTo>
                    <a:pt x="8842" y="12"/>
                  </a:lnTo>
                  <a:lnTo>
                    <a:pt x="8595" y="1"/>
                  </a:lnTo>
                  <a:close/>
                </a:path>
              </a:pathLst>
            </a:custGeom>
            <a:solidFill>
              <a:srgbClr val="FFD3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3357350" y="251325"/>
              <a:ext cx="586075" cy="359700"/>
            </a:xfrm>
            <a:custGeom>
              <a:rect b="b" l="l" r="r" t="t"/>
              <a:pathLst>
                <a:path extrusionOk="0" fill="none" h="14388" w="23443">
                  <a:moveTo>
                    <a:pt x="4062" y="11137"/>
                  </a:moveTo>
                  <a:lnTo>
                    <a:pt x="4062" y="11137"/>
                  </a:lnTo>
                  <a:lnTo>
                    <a:pt x="3803" y="11182"/>
                  </a:lnTo>
                  <a:lnTo>
                    <a:pt x="3555" y="11216"/>
                  </a:lnTo>
                  <a:lnTo>
                    <a:pt x="3308" y="11216"/>
                  </a:lnTo>
                  <a:lnTo>
                    <a:pt x="3049" y="11204"/>
                  </a:lnTo>
                  <a:lnTo>
                    <a:pt x="2802" y="11171"/>
                  </a:lnTo>
                  <a:lnTo>
                    <a:pt x="2554" y="11126"/>
                  </a:lnTo>
                  <a:lnTo>
                    <a:pt x="2307" y="11058"/>
                  </a:lnTo>
                  <a:lnTo>
                    <a:pt x="2071" y="10968"/>
                  </a:lnTo>
                  <a:lnTo>
                    <a:pt x="1834" y="10867"/>
                  </a:lnTo>
                  <a:lnTo>
                    <a:pt x="1609" y="10743"/>
                  </a:lnTo>
                  <a:lnTo>
                    <a:pt x="1396" y="10619"/>
                  </a:lnTo>
                  <a:lnTo>
                    <a:pt x="1193" y="10462"/>
                  </a:lnTo>
                  <a:lnTo>
                    <a:pt x="1002" y="10304"/>
                  </a:lnTo>
                  <a:lnTo>
                    <a:pt x="822" y="10124"/>
                  </a:lnTo>
                  <a:lnTo>
                    <a:pt x="665" y="9933"/>
                  </a:lnTo>
                  <a:lnTo>
                    <a:pt x="518" y="9731"/>
                  </a:lnTo>
                  <a:lnTo>
                    <a:pt x="518" y="9731"/>
                  </a:lnTo>
                  <a:lnTo>
                    <a:pt x="383" y="9506"/>
                  </a:lnTo>
                  <a:lnTo>
                    <a:pt x="271" y="9281"/>
                  </a:lnTo>
                  <a:lnTo>
                    <a:pt x="181" y="9045"/>
                  </a:lnTo>
                  <a:lnTo>
                    <a:pt x="113" y="8808"/>
                  </a:lnTo>
                  <a:lnTo>
                    <a:pt x="57" y="8561"/>
                  </a:lnTo>
                  <a:lnTo>
                    <a:pt x="12" y="8313"/>
                  </a:lnTo>
                  <a:lnTo>
                    <a:pt x="1" y="8055"/>
                  </a:lnTo>
                  <a:lnTo>
                    <a:pt x="1" y="7807"/>
                  </a:lnTo>
                  <a:lnTo>
                    <a:pt x="23" y="7548"/>
                  </a:lnTo>
                  <a:lnTo>
                    <a:pt x="57" y="7301"/>
                  </a:lnTo>
                  <a:lnTo>
                    <a:pt x="113" y="7054"/>
                  </a:lnTo>
                  <a:lnTo>
                    <a:pt x="192" y="6817"/>
                  </a:lnTo>
                  <a:lnTo>
                    <a:pt x="282" y="6581"/>
                  </a:lnTo>
                  <a:lnTo>
                    <a:pt x="395" y="6356"/>
                  </a:lnTo>
                  <a:lnTo>
                    <a:pt x="530" y="6142"/>
                  </a:lnTo>
                  <a:lnTo>
                    <a:pt x="676" y="5940"/>
                  </a:lnTo>
                  <a:lnTo>
                    <a:pt x="676" y="5940"/>
                  </a:lnTo>
                  <a:lnTo>
                    <a:pt x="845" y="5749"/>
                  </a:lnTo>
                  <a:lnTo>
                    <a:pt x="1025" y="5569"/>
                  </a:lnTo>
                  <a:lnTo>
                    <a:pt x="1227" y="5411"/>
                  </a:lnTo>
                  <a:lnTo>
                    <a:pt x="1441" y="5276"/>
                  </a:lnTo>
                  <a:lnTo>
                    <a:pt x="1654" y="5153"/>
                  </a:lnTo>
                  <a:lnTo>
                    <a:pt x="1879" y="5040"/>
                  </a:lnTo>
                  <a:lnTo>
                    <a:pt x="2127" y="4950"/>
                  </a:lnTo>
                  <a:lnTo>
                    <a:pt x="2363" y="4883"/>
                  </a:lnTo>
                  <a:lnTo>
                    <a:pt x="2611" y="4838"/>
                  </a:lnTo>
                  <a:lnTo>
                    <a:pt x="2858" y="4804"/>
                  </a:lnTo>
                  <a:lnTo>
                    <a:pt x="3117" y="4793"/>
                  </a:lnTo>
                  <a:lnTo>
                    <a:pt x="3364" y="4793"/>
                  </a:lnTo>
                  <a:lnTo>
                    <a:pt x="3612" y="4826"/>
                  </a:lnTo>
                  <a:lnTo>
                    <a:pt x="3859" y="4871"/>
                  </a:lnTo>
                  <a:lnTo>
                    <a:pt x="4107" y="4939"/>
                  </a:lnTo>
                  <a:lnTo>
                    <a:pt x="4343" y="5029"/>
                  </a:lnTo>
                  <a:lnTo>
                    <a:pt x="4343" y="5029"/>
                  </a:lnTo>
                  <a:lnTo>
                    <a:pt x="4332" y="4793"/>
                  </a:lnTo>
                  <a:lnTo>
                    <a:pt x="4343" y="4556"/>
                  </a:lnTo>
                  <a:lnTo>
                    <a:pt x="4354" y="4320"/>
                  </a:lnTo>
                  <a:lnTo>
                    <a:pt x="4377" y="4073"/>
                  </a:lnTo>
                  <a:lnTo>
                    <a:pt x="4410" y="3836"/>
                  </a:lnTo>
                  <a:lnTo>
                    <a:pt x="4455" y="3600"/>
                  </a:lnTo>
                  <a:lnTo>
                    <a:pt x="4512" y="3375"/>
                  </a:lnTo>
                  <a:lnTo>
                    <a:pt x="4568" y="3139"/>
                  </a:lnTo>
                  <a:lnTo>
                    <a:pt x="4647" y="2914"/>
                  </a:lnTo>
                  <a:lnTo>
                    <a:pt x="4737" y="2689"/>
                  </a:lnTo>
                  <a:lnTo>
                    <a:pt x="4827" y="2475"/>
                  </a:lnTo>
                  <a:lnTo>
                    <a:pt x="4939" y="2262"/>
                  </a:lnTo>
                  <a:lnTo>
                    <a:pt x="5052" y="2059"/>
                  </a:lnTo>
                  <a:lnTo>
                    <a:pt x="5175" y="1857"/>
                  </a:lnTo>
                  <a:lnTo>
                    <a:pt x="5322" y="1665"/>
                  </a:lnTo>
                  <a:lnTo>
                    <a:pt x="5468" y="1474"/>
                  </a:lnTo>
                  <a:lnTo>
                    <a:pt x="5468" y="1474"/>
                  </a:lnTo>
                  <a:lnTo>
                    <a:pt x="5625" y="1294"/>
                  </a:lnTo>
                  <a:lnTo>
                    <a:pt x="5794" y="1126"/>
                  </a:lnTo>
                  <a:lnTo>
                    <a:pt x="5974" y="968"/>
                  </a:lnTo>
                  <a:lnTo>
                    <a:pt x="6165" y="822"/>
                  </a:lnTo>
                  <a:lnTo>
                    <a:pt x="6356" y="676"/>
                  </a:lnTo>
                  <a:lnTo>
                    <a:pt x="6559" y="552"/>
                  </a:lnTo>
                  <a:lnTo>
                    <a:pt x="6773" y="439"/>
                  </a:lnTo>
                  <a:lnTo>
                    <a:pt x="6986" y="338"/>
                  </a:lnTo>
                  <a:lnTo>
                    <a:pt x="7200" y="237"/>
                  </a:lnTo>
                  <a:lnTo>
                    <a:pt x="7425" y="169"/>
                  </a:lnTo>
                  <a:lnTo>
                    <a:pt x="7661" y="102"/>
                  </a:lnTo>
                  <a:lnTo>
                    <a:pt x="7886" y="57"/>
                  </a:lnTo>
                  <a:lnTo>
                    <a:pt x="8122" y="23"/>
                  </a:lnTo>
                  <a:lnTo>
                    <a:pt x="8359" y="1"/>
                  </a:lnTo>
                  <a:lnTo>
                    <a:pt x="8595" y="1"/>
                  </a:lnTo>
                  <a:lnTo>
                    <a:pt x="8842" y="12"/>
                  </a:lnTo>
                  <a:lnTo>
                    <a:pt x="8842" y="12"/>
                  </a:lnTo>
                  <a:lnTo>
                    <a:pt x="9079" y="34"/>
                  </a:lnTo>
                  <a:lnTo>
                    <a:pt x="9304" y="91"/>
                  </a:lnTo>
                  <a:lnTo>
                    <a:pt x="9540" y="147"/>
                  </a:lnTo>
                  <a:lnTo>
                    <a:pt x="9765" y="237"/>
                  </a:lnTo>
                  <a:lnTo>
                    <a:pt x="9990" y="327"/>
                  </a:lnTo>
                  <a:lnTo>
                    <a:pt x="10192" y="439"/>
                  </a:lnTo>
                  <a:lnTo>
                    <a:pt x="10406" y="563"/>
                  </a:lnTo>
                  <a:lnTo>
                    <a:pt x="10597" y="698"/>
                  </a:lnTo>
                  <a:lnTo>
                    <a:pt x="10777" y="856"/>
                  </a:lnTo>
                  <a:lnTo>
                    <a:pt x="10957" y="1013"/>
                  </a:lnTo>
                  <a:lnTo>
                    <a:pt x="11115" y="1193"/>
                  </a:lnTo>
                  <a:lnTo>
                    <a:pt x="11261" y="1373"/>
                  </a:lnTo>
                  <a:lnTo>
                    <a:pt x="11396" y="1575"/>
                  </a:lnTo>
                  <a:lnTo>
                    <a:pt x="11508" y="1778"/>
                  </a:lnTo>
                  <a:lnTo>
                    <a:pt x="11609" y="1992"/>
                  </a:lnTo>
                  <a:lnTo>
                    <a:pt x="11688" y="2217"/>
                  </a:lnTo>
                  <a:lnTo>
                    <a:pt x="11688" y="2217"/>
                  </a:lnTo>
                  <a:lnTo>
                    <a:pt x="12048" y="1958"/>
                  </a:lnTo>
                  <a:lnTo>
                    <a:pt x="12431" y="1710"/>
                  </a:lnTo>
                  <a:lnTo>
                    <a:pt x="12622" y="1598"/>
                  </a:lnTo>
                  <a:lnTo>
                    <a:pt x="12824" y="1485"/>
                  </a:lnTo>
                  <a:lnTo>
                    <a:pt x="13027" y="1384"/>
                  </a:lnTo>
                  <a:lnTo>
                    <a:pt x="13229" y="1283"/>
                  </a:lnTo>
                  <a:lnTo>
                    <a:pt x="13432" y="1193"/>
                  </a:lnTo>
                  <a:lnTo>
                    <a:pt x="13645" y="1114"/>
                  </a:lnTo>
                  <a:lnTo>
                    <a:pt x="13859" y="1047"/>
                  </a:lnTo>
                  <a:lnTo>
                    <a:pt x="14073" y="979"/>
                  </a:lnTo>
                  <a:lnTo>
                    <a:pt x="14287" y="923"/>
                  </a:lnTo>
                  <a:lnTo>
                    <a:pt x="14512" y="889"/>
                  </a:lnTo>
                  <a:lnTo>
                    <a:pt x="14725" y="856"/>
                  </a:lnTo>
                  <a:lnTo>
                    <a:pt x="14950" y="833"/>
                  </a:lnTo>
                  <a:lnTo>
                    <a:pt x="14950" y="833"/>
                  </a:lnTo>
                  <a:lnTo>
                    <a:pt x="15175" y="822"/>
                  </a:lnTo>
                  <a:lnTo>
                    <a:pt x="15400" y="822"/>
                  </a:lnTo>
                  <a:lnTo>
                    <a:pt x="15625" y="833"/>
                  </a:lnTo>
                  <a:lnTo>
                    <a:pt x="15850" y="867"/>
                  </a:lnTo>
                  <a:lnTo>
                    <a:pt x="16075" y="901"/>
                  </a:lnTo>
                  <a:lnTo>
                    <a:pt x="16300" y="957"/>
                  </a:lnTo>
                  <a:lnTo>
                    <a:pt x="16514" y="1024"/>
                  </a:lnTo>
                  <a:lnTo>
                    <a:pt x="16728" y="1103"/>
                  </a:lnTo>
                  <a:lnTo>
                    <a:pt x="16930" y="1193"/>
                  </a:lnTo>
                  <a:lnTo>
                    <a:pt x="17121" y="1306"/>
                  </a:lnTo>
                  <a:lnTo>
                    <a:pt x="17312" y="1418"/>
                  </a:lnTo>
                  <a:lnTo>
                    <a:pt x="17492" y="1553"/>
                  </a:lnTo>
                  <a:lnTo>
                    <a:pt x="17661" y="1688"/>
                  </a:lnTo>
                  <a:lnTo>
                    <a:pt x="17819" y="1845"/>
                  </a:lnTo>
                  <a:lnTo>
                    <a:pt x="17965" y="2014"/>
                  </a:lnTo>
                  <a:lnTo>
                    <a:pt x="18100" y="2194"/>
                  </a:lnTo>
                  <a:lnTo>
                    <a:pt x="18100" y="2194"/>
                  </a:lnTo>
                  <a:lnTo>
                    <a:pt x="18201" y="2352"/>
                  </a:lnTo>
                  <a:lnTo>
                    <a:pt x="18291" y="2520"/>
                  </a:lnTo>
                  <a:lnTo>
                    <a:pt x="18370" y="2689"/>
                  </a:lnTo>
                  <a:lnTo>
                    <a:pt x="18449" y="2858"/>
                  </a:lnTo>
                  <a:lnTo>
                    <a:pt x="18572" y="3218"/>
                  </a:lnTo>
                  <a:lnTo>
                    <a:pt x="18696" y="3578"/>
                  </a:lnTo>
                  <a:lnTo>
                    <a:pt x="18809" y="3938"/>
                  </a:lnTo>
                  <a:lnTo>
                    <a:pt x="18944" y="4286"/>
                  </a:lnTo>
                  <a:lnTo>
                    <a:pt x="19011" y="4466"/>
                  </a:lnTo>
                  <a:lnTo>
                    <a:pt x="19090" y="4635"/>
                  </a:lnTo>
                  <a:lnTo>
                    <a:pt x="19168" y="4804"/>
                  </a:lnTo>
                  <a:lnTo>
                    <a:pt x="19270" y="4961"/>
                  </a:lnTo>
                  <a:lnTo>
                    <a:pt x="19270" y="4961"/>
                  </a:lnTo>
                  <a:lnTo>
                    <a:pt x="19360" y="5108"/>
                  </a:lnTo>
                  <a:lnTo>
                    <a:pt x="19461" y="5243"/>
                  </a:lnTo>
                  <a:lnTo>
                    <a:pt x="19562" y="5378"/>
                  </a:lnTo>
                  <a:lnTo>
                    <a:pt x="19675" y="5501"/>
                  </a:lnTo>
                  <a:lnTo>
                    <a:pt x="19911" y="5749"/>
                  </a:lnTo>
                  <a:lnTo>
                    <a:pt x="20158" y="5974"/>
                  </a:lnTo>
                  <a:lnTo>
                    <a:pt x="20676" y="6424"/>
                  </a:lnTo>
                  <a:lnTo>
                    <a:pt x="20935" y="6649"/>
                  </a:lnTo>
                  <a:lnTo>
                    <a:pt x="21182" y="6874"/>
                  </a:lnTo>
                  <a:lnTo>
                    <a:pt x="21182" y="6874"/>
                  </a:lnTo>
                  <a:lnTo>
                    <a:pt x="21373" y="7054"/>
                  </a:lnTo>
                  <a:lnTo>
                    <a:pt x="21542" y="7245"/>
                  </a:lnTo>
                  <a:lnTo>
                    <a:pt x="21711" y="7436"/>
                  </a:lnTo>
                  <a:lnTo>
                    <a:pt x="21868" y="7627"/>
                  </a:lnTo>
                  <a:lnTo>
                    <a:pt x="22026" y="7841"/>
                  </a:lnTo>
                  <a:lnTo>
                    <a:pt x="22172" y="8043"/>
                  </a:lnTo>
                  <a:lnTo>
                    <a:pt x="22307" y="8257"/>
                  </a:lnTo>
                  <a:lnTo>
                    <a:pt x="22442" y="8482"/>
                  </a:lnTo>
                  <a:lnTo>
                    <a:pt x="22566" y="8696"/>
                  </a:lnTo>
                  <a:lnTo>
                    <a:pt x="22678" y="8932"/>
                  </a:lnTo>
                  <a:lnTo>
                    <a:pt x="22791" y="9157"/>
                  </a:lnTo>
                  <a:lnTo>
                    <a:pt x="22892" y="9393"/>
                  </a:lnTo>
                  <a:lnTo>
                    <a:pt x="22982" y="9629"/>
                  </a:lnTo>
                  <a:lnTo>
                    <a:pt x="23061" y="9866"/>
                  </a:lnTo>
                  <a:lnTo>
                    <a:pt x="23139" y="10113"/>
                  </a:lnTo>
                  <a:lnTo>
                    <a:pt x="23207" y="10361"/>
                  </a:lnTo>
                  <a:lnTo>
                    <a:pt x="23263" y="10608"/>
                  </a:lnTo>
                  <a:lnTo>
                    <a:pt x="23319" y="10856"/>
                  </a:lnTo>
                  <a:lnTo>
                    <a:pt x="23364" y="11114"/>
                  </a:lnTo>
                  <a:lnTo>
                    <a:pt x="23398" y="11362"/>
                  </a:lnTo>
                  <a:lnTo>
                    <a:pt x="23420" y="11620"/>
                  </a:lnTo>
                  <a:lnTo>
                    <a:pt x="23443" y="11868"/>
                  </a:lnTo>
                  <a:lnTo>
                    <a:pt x="23443" y="12127"/>
                  </a:lnTo>
                  <a:lnTo>
                    <a:pt x="23443" y="12374"/>
                  </a:lnTo>
                  <a:lnTo>
                    <a:pt x="23443" y="12633"/>
                  </a:lnTo>
                  <a:lnTo>
                    <a:pt x="23420" y="12892"/>
                  </a:lnTo>
                  <a:lnTo>
                    <a:pt x="23398" y="13139"/>
                  </a:lnTo>
                  <a:lnTo>
                    <a:pt x="23364" y="13398"/>
                  </a:lnTo>
                  <a:lnTo>
                    <a:pt x="23319" y="13645"/>
                  </a:lnTo>
                  <a:lnTo>
                    <a:pt x="23263" y="13893"/>
                  </a:lnTo>
                  <a:lnTo>
                    <a:pt x="23195" y="14140"/>
                  </a:lnTo>
                  <a:lnTo>
                    <a:pt x="23128" y="1438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3344150" y="238125"/>
              <a:ext cx="612775" cy="386125"/>
            </a:xfrm>
            <a:custGeom>
              <a:rect b="b" l="l" r="r" t="t"/>
              <a:pathLst>
                <a:path extrusionOk="0" h="15445" w="24511">
                  <a:moveTo>
                    <a:pt x="8887" y="0"/>
                  </a:moveTo>
                  <a:lnTo>
                    <a:pt x="8628" y="22"/>
                  </a:lnTo>
                  <a:lnTo>
                    <a:pt x="8358" y="56"/>
                  </a:lnTo>
                  <a:lnTo>
                    <a:pt x="8099" y="112"/>
                  </a:lnTo>
                  <a:lnTo>
                    <a:pt x="7841" y="180"/>
                  </a:lnTo>
                  <a:lnTo>
                    <a:pt x="7593" y="259"/>
                  </a:lnTo>
                  <a:lnTo>
                    <a:pt x="7334" y="360"/>
                  </a:lnTo>
                  <a:lnTo>
                    <a:pt x="7098" y="472"/>
                  </a:lnTo>
                  <a:lnTo>
                    <a:pt x="6851" y="607"/>
                  </a:lnTo>
                  <a:lnTo>
                    <a:pt x="6626" y="742"/>
                  </a:lnTo>
                  <a:lnTo>
                    <a:pt x="6401" y="900"/>
                  </a:lnTo>
                  <a:lnTo>
                    <a:pt x="6176" y="1069"/>
                  </a:lnTo>
                  <a:lnTo>
                    <a:pt x="5973" y="1260"/>
                  </a:lnTo>
                  <a:lnTo>
                    <a:pt x="5771" y="1451"/>
                  </a:lnTo>
                  <a:lnTo>
                    <a:pt x="5591" y="1665"/>
                  </a:lnTo>
                  <a:lnTo>
                    <a:pt x="5456" y="1822"/>
                  </a:lnTo>
                  <a:lnTo>
                    <a:pt x="5332" y="1991"/>
                  </a:lnTo>
                  <a:lnTo>
                    <a:pt x="5220" y="2171"/>
                  </a:lnTo>
                  <a:lnTo>
                    <a:pt x="5107" y="2351"/>
                  </a:lnTo>
                  <a:lnTo>
                    <a:pt x="4995" y="2542"/>
                  </a:lnTo>
                  <a:lnTo>
                    <a:pt x="4905" y="2733"/>
                  </a:lnTo>
                  <a:lnTo>
                    <a:pt x="4815" y="2925"/>
                  </a:lnTo>
                  <a:lnTo>
                    <a:pt x="4736" y="3127"/>
                  </a:lnTo>
                  <a:lnTo>
                    <a:pt x="4657" y="3330"/>
                  </a:lnTo>
                  <a:lnTo>
                    <a:pt x="4590" y="3543"/>
                  </a:lnTo>
                  <a:lnTo>
                    <a:pt x="4533" y="3757"/>
                  </a:lnTo>
                  <a:lnTo>
                    <a:pt x="4477" y="3971"/>
                  </a:lnTo>
                  <a:lnTo>
                    <a:pt x="4432" y="4184"/>
                  </a:lnTo>
                  <a:lnTo>
                    <a:pt x="4398" y="4409"/>
                  </a:lnTo>
                  <a:lnTo>
                    <a:pt x="4365" y="4623"/>
                  </a:lnTo>
                  <a:lnTo>
                    <a:pt x="4353" y="4848"/>
                  </a:lnTo>
                  <a:lnTo>
                    <a:pt x="4106" y="4814"/>
                  </a:lnTo>
                  <a:lnTo>
                    <a:pt x="3859" y="4792"/>
                  </a:lnTo>
                  <a:lnTo>
                    <a:pt x="3611" y="4792"/>
                  </a:lnTo>
                  <a:lnTo>
                    <a:pt x="3364" y="4803"/>
                  </a:lnTo>
                  <a:lnTo>
                    <a:pt x="3116" y="4826"/>
                  </a:lnTo>
                  <a:lnTo>
                    <a:pt x="2880" y="4871"/>
                  </a:lnTo>
                  <a:lnTo>
                    <a:pt x="2632" y="4938"/>
                  </a:lnTo>
                  <a:lnTo>
                    <a:pt x="2407" y="5017"/>
                  </a:lnTo>
                  <a:lnTo>
                    <a:pt x="2171" y="5107"/>
                  </a:lnTo>
                  <a:lnTo>
                    <a:pt x="1946" y="5208"/>
                  </a:lnTo>
                  <a:lnTo>
                    <a:pt x="1733" y="5332"/>
                  </a:lnTo>
                  <a:lnTo>
                    <a:pt x="1519" y="5456"/>
                  </a:lnTo>
                  <a:lnTo>
                    <a:pt x="1328" y="5613"/>
                  </a:lnTo>
                  <a:lnTo>
                    <a:pt x="1136" y="5771"/>
                  </a:lnTo>
                  <a:lnTo>
                    <a:pt x="956" y="5951"/>
                  </a:lnTo>
                  <a:lnTo>
                    <a:pt x="799" y="6130"/>
                  </a:lnTo>
                  <a:lnTo>
                    <a:pt x="619" y="6367"/>
                  </a:lnTo>
                  <a:lnTo>
                    <a:pt x="473" y="6625"/>
                  </a:lnTo>
                  <a:lnTo>
                    <a:pt x="338" y="6884"/>
                  </a:lnTo>
                  <a:lnTo>
                    <a:pt x="225" y="7154"/>
                  </a:lnTo>
                  <a:lnTo>
                    <a:pt x="135" y="7435"/>
                  </a:lnTo>
                  <a:lnTo>
                    <a:pt x="68" y="7717"/>
                  </a:lnTo>
                  <a:lnTo>
                    <a:pt x="23" y="8009"/>
                  </a:lnTo>
                  <a:lnTo>
                    <a:pt x="0" y="8301"/>
                  </a:lnTo>
                  <a:lnTo>
                    <a:pt x="0" y="8594"/>
                  </a:lnTo>
                  <a:lnTo>
                    <a:pt x="23" y="8886"/>
                  </a:lnTo>
                  <a:lnTo>
                    <a:pt x="56" y="9179"/>
                  </a:lnTo>
                  <a:lnTo>
                    <a:pt x="124" y="9471"/>
                  </a:lnTo>
                  <a:lnTo>
                    <a:pt x="214" y="9753"/>
                  </a:lnTo>
                  <a:lnTo>
                    <a:pt x="315" y="10022"/>
                  </a:lnTo>
                  <a:lnTo>
                    <a:pt x="450" y="10292"/>
                  </a:lnTo>
                  <a:lnTo>
                    <a:pt x="596" y="10551"/>
                  </a:lnTo>
                  <a:lnTo>
                    <a:pt x="776" y="10787"/>
                  </a:lnTo>
                  <a:lnTo>
                    <a:pt x="956" y="11012"/>
                  </a:lnTo>
                  <a:lnTo>
                    <a:pt x="1170" y="11215"/>
                  </a:lnTo>
                  <a:lnTo>
                    <a:pt x="1384" y="11406"/>
                  </a:lnTo>
                  <a:lnTo>
                    <a:pt x="1620" y="11575"/>
                  </a:lnTo>
                  <a:lnTo>
                    <a:pt x="1868" y="11732"/>
                  </a:lnTo>
                  <a:lnTo>
                    <a:pt x="2126" y="11867"/>
                  </a:lnTo>
                  <a:lnTo>
                    <a:pt x="2396" y="11991"/>
                  </a:lnTo>
                  <a:lnTo>
                    <a:pt x="2666" y="12081"/>
                  </a:lnTo>
                  <a:lnTo>
                    <a:pt x="2947" y="12160"/>
                  </a:lnTo>
                  <a:lnTo>
                    <a:pt x="3240" y="12227"/>
                  </a:lnTo>
                  <a:lnTo>
                    <a:pt x="3521" y="12261"/>
                  </a:lnTo>
                  <a:lnTo>
                    <a:pt x="3825" y="12272"/>
                  </a:lnTo>
                  <a:lnTo>
                    <a:pt x="4117" y="12272"/>
                  </a:lnTo>
                  <a:lnTo>
                    <a:pt x="4410" y="12238"/>
                  </a:lnTo>
                  <a:lnTo>
                    <a:pt x="4702" y="12182"/>
                  </a:lnTo>
                  <a:lnTo>
                    <a:pt x="4803" y="12148"/>
                  </a:lnTo>
                  <a:lnTo>
                    <a:pt x="4893" y="12103"/>
                  </a:lnTo>
                  <a:lnTo>
                    <a:pt x="4972" y="12036"/>
                  </a:lnTo>
                  <a:lnTo>
                    <a:pt x="5028" y="11957"/>
                  </a:lnTo>
                  <a:lnTo>
                    <a:pt x="5073" y="11867"/>
                  </a:lnTo>
                  <a:lnTo>
                    <a:pt x="5107" y="11766"/>
                  </a:lnTo>
                  <a:lnTo>
                    <a:pt x="5107" y="11665"/>
                  </a:lnTo>
                  <a:lnTo>
                    <a:pt x="5096" y="11552"/>
                  </a:lnTo>
                  <a:lnTo>
                    <a:pt x="5062" y="11451"/>
                  </a:lnTo>
                  <a:lnTo>
                    <a:pt x="5017" y="11361"/>
                  </a:lnTo>
                  <a:lnTo>
                    <a:pt x="4950" y="11282"/>
                  </a:lnTo>
                  <a:lnTo>
                    <a:pt x="4871" y="11226"/>
                  </a:lnTo>
                  <a:lnTo>
                    <a:pt x="4781" y="11181"/>
                  </a:lnTo>
                  <a:lnTo>
                    <a:pt x="4680" y="11147"/>
                  </a:lnTo>
                  <a:lnTo>
                    <a:pt x="4578" y="11147"/>
                  </a:lnTo>
                  <a:lnTo>
                    <a:pt x="4466" y="11159"/>
                  </a:lnTo>
                  <a:lnTo>
                    <a:pt x="4263" y="11192"/>
                  </a:lnTo>
                  <a:lnTo>
                    <a:pt x="4050" y="11215"/>
                  </a:lnTo>
                  <a:lnTo>
                    <a:pt x="3836" y="11215"/>
                  </a:lnTo>
                  <a:lnTo>
                    <a:pt x="3622" y="11204"/>
                  </a:lnTo>
                  <a:lnTo>
                    <a:pt x="3409" y="11181"/>
                  </a:lnTo>
                  <a:lnTo>
                    <a:pt x="3195" y="11136"/>
                  </a:lnTo>
                  <a:lnTo>
                    <a:pt x="2992" y="11080"/>
                  </a:lnTo>
                  <a:lnTo>
                    <a:pt x="2790" y="11001"/>
                  </a:lnTo>
                  <a:lnTo>
                    <a:pt x="2599" y="10922"/>
                  </a:lnTo>
                  <a:lnTo>
                    <a:pt x="2407" y="10821"/>
                  </a:lnTo>
                  <a:lnTo>
                    <a:pt x="2227" y="10709"/>
                  </a:lnTo>
                  <a:lnTo>
                    <a:pt x="2059" y="10585"/>
                  </a:lnTo>
                  <a:lnTo>
                    <a:pt x="1890" y="10439"/>
                  </a:lnTo>
                  <a:lnTo>
                    <a:pt x="1744" y="10292"/>
                  </a:lnTo>
                  <a:lnTo>
                    <a:pt x="1609" y="10135"/>
                  </a:lnTo>
                  <a:lnTo>
                    <a:pt x="1485" y="9966"/>
                  </a:lnTo>
                  <a:lnTo>
                    <a:pt x="1373" y="9786"/>
                  </a:lnTo>
                  <a:lnTo>
                    <a:pt x="1283" y="9595"/>
                  </a:lnTo>
                  <a:lnTo>
                    <a:pt x="1204" y="9393"/>
                  </a:lnTo>
                  <a:lnTo>
                    <a:pt x="1148" y="9190"/>
                  </a:lnTo>
                  <a:lnTo>
                    <a:pt x="1103" y="8988"/>
                  </a:lnTo>
                  <a:lnTo>
                    <a:pt x="1069" y="8774"/>
                  </a:lnTo>
                  <a:lnTo>
                    <a:pt x="1058" y="8560"/>
                  </a:lnTo>
                  <a:lnTo>
                    <a:pt x="1058" y="8358"/>
                  </a:lnTo>
                  <a:lnTo>
                    <a:pt x="1080" y="8144"/>
                  </a:lnTo>
                  <a:lnTo>
                    <a:pt x="1103" y="7930"/>
                  </a:lnTo>
                  <a:lnTo>
                    <a:pt x="1159" y="7728"/>
                  </a:lnTo>
                  <a:lnTo>
                    <a:pt x="1215" y="7525"/>
                  </a:lnTo>
                  <a:lnTo>
                    <a:pt x="1294" y="7334"/>
                  </a:lnTo>
                  <a:lnTo>
                    <a:pt x="1384" y="7143"/>
                  </a:lnTo>
                  <a:lnTo>
                    <a:pt x="1496" y="6963"/>
                  </a:lnTo>
                  <a:lnTo>
                    <a:pt x="1620" y="6794"/>
                  </a:lnTo>
                  <a:lnTo>
                    <a:pt x="1755" y="6637"/>
                  </a:lnTo>
                  <a:lnTo>
                    <a:pt x="1913" y="6502"/>
                  </a:lnTo>
                  <a:lnTo>
                    <a:pt x="2070" y="6367"/>
                  </a:lnTo>
                  <a:lnTo>
                    <a:pt x="2250" y="6254"/>
                  </a:lnTo>
                  <a:lnTo>
                    <a:pt x="2430" y="6153"/>
                  </a:lnTo>
                  <a:lnTo>
                    <a:pt x="2621" y="6063"/>
                  </a:lnTo>
                  <a:lnTo>
                    <a:pt x="2824" y="5984"/>
                  </a:lnTo>
                  <a:lnTo>
                    <a:pt x="3026" y="5928"/>
                  </a:lnTo>
                  <a:lnTo>
                    <a:pt x="3229" y="5883"/>
                  </a:lnTo>
                  <a:lnTo>
                    <a:pt x="3442" y="5861"/>
                  </a:lnTo>
                  <a:lnTo>
                    <a:pt x="3645" y="5849"/>
                  </a:lnTo>
                  <a:lnTo>
                    <a:pt x="3859" y="5849"/>
                  </a:lnTo>
                  <a:lnTo>
                    <a:pt x="4061" y="5872"/>
                  </a:lnTo>
                  <a:lnTo>
                    <a:pt x="4263" y="5917"/>
                  </a:lnTo>
                  <a:lnTo>
                    <a:pt x="4466" y="5973"/>
                  </a:lnTo>
                  <a:lnTo>
                    <a:pt x="4657" y="6040"/>
                  </a:lnTo>
                  <a:lnTo>
                    <a:pt x="4713" y="6063"/>
                  </a:lnTo>
                  <a:lnTo>
                    <a:pt x="4781" y="6085"/>
                  </a:lnTo>
                  <a:lnTo>
                    <a:pt x="4916" y="6085"/>
                  </a:lnTo>
                  <a:lnTo>
                    <a:pt x="4983" y="6074"/>
                  </a:lnTo>
                  <a:lnTo>
                    <a:pt x="5051" y="6063"/>
                  </a:lnTo>
                  <a:lnTo>
                    <a:pt x="5107" y="6029"/>
                  </a:lnTo>
                  <a:lnTo>
                    <a:pt x="5163" y="5995"/>
                  </a:lnTo>
                  <a:lnTo>
                    <a:pt x="5220" y="5951"/>
                  </a:lnTo>
                  <a:lnTo>
                    <a:pt x="5265" y="5906"/>
                  </a:lnTo>
                  <a:lnTo>
                    <a:pt x="5310" y="5849"/>
                  </a:lnTo>
                  <a:lnTo>
                    <a:pt x="5343" y="5793"/>
                  </a:lnTo>
                  <a:lnTo>
                    <a:pt x="5366" y="5737"/>
                  </a:lnTo>
                  <a:lnTo>
                    <a:pt x="5388" y="5669"/>
                  </a:lnTo>
                  <a:lnTo>
                    <a:pt x="5400" y="5602"/>
                  </a:lnTo>
                  <a:lnTo>
                    <a:pt x="5400" y="5534"/>
                  </a:lnTo>
                  <a:lnTo>
                    <a:pt x="5388" y="5309"/>
                  </a:lnTo>
                  <a:lnTo>
                    <a:pt x="5400" y="5084"/>
                  </a:lnTo>
                  <a:lnTo>
                    <a:pt x="5411" y="4871"/>
                  </a:lnTo>
                  <a:lnTo>
                    <a:pt x="5433" y="4646"/>
                  </a:lnTo>
                  <a:lnTo>
                    <a:pt x="5467" y="4432"/>
                  </a:lnTo>
                  <a:lnTo>
                    <a:pt x="5501" y="4218"/>
                  </a:lnTo>
                  <a:lnTo>
                    <a:pt x="5557" y="4004"/>
                  </a:lnTo>
                  <a:lnTo>
                    <a:pt x="5613" y="3802"/>
                  </a:lnTo>
                  <a:lnTo>
                    <a:pt x="5681" y="3600"/>
                  </a:lnTo>
                  <a:lnTo>
                    <a:pt x="5760" y="3397"/>
                  </a:lnTo>
                  <a:lnTo>
                    <a:pt x="5850" y="3206"/>
                  </a:lnTo>
                  <a:lnTo>
                    <a:pt x="5940" y="3026"/>
                  </a:lnTo>
                  <a:lnTo>
                    <a:pt x="6041" y="2846"/>
                  </a:lnTo>
                  <a:lnTo>
                    <a:pt x="6153" y="2666"/>
                  </a:lnTo>
                  <a:lnTo>
                    <a:pt x="6277" y="2497"/>
                  </a:lnTo>
                  <a:lnTo>
                    <a:pt x="6401" y="2340"/>
                  </a:lnTo>
                  <a:lnTo>
                    <a:pt x="6547" y="2182"/>
                  </a:lnTo>
                  <a:lnTo>
                    <a:pt x="6693" y="2025"/>
                  </a:lnTo>
                  <a:lnTo>
                    <a:pt x="6851" y="1890"/>
                  </a:lnTo>
                  <a:lnTo>
                    <a:pt x="7019" y="1755"/>
                  </a:lnTo>
                  <a:lnTo>
                    <a:pt x="7188" y="1631"/>
                  </a:lnTo>
                  <a:lnTo>
                    <a:pt x="7368" y="1519"/>
                  </a:lnTo>
                  <a:lnTo>
                    <a:pt x="7548" y="1429"/>
                  </a:lnTo>
                  <a:lnTo>
                    <a:pt x="7739" y="1339"/>
                  </a:lnTo>
                  <a:lnTo>
                    <a:pt x="7930" y="1260"/>
                  </a:lnTo>
                  <a:lnTo>
                    <a:pt x="8122" y="1192"/>
                  </a:lnTo>
                  <a:lnTo>
                    <a:pt x="8324" y="1136"/>
                  </a:lnTo>
                  <a:lnTo>
                    <a:pt x="8515" y="1102"/>
                  </a:lnTo>
                  <a:lnTo>
                    <a:pt x="8718" y="1069"/>
                  </a:lnTo>
                  <a:lnTo>
                    <a:pt x="8920" y="1057"/>
                  </a:lnTo>
                  <a:lnTo>
                    <a:pt x="9123" y="1057"/>
                  </a:lnTo>
                  <a:lnTo>
                    <a:pt x="9314" y="1069"/>
                  </a:lnTo>
                  <a:lnTo>
                    <a:pt x="9528" y="1091"/>
                  </a:lnTo>
                  <a:lnTo>
                    <a:pt x="9719" y="1136"/>
                  </a:lnTo>
                  <a:lnTo>
                    <a:pt x="9921" y="1181"/>
                  </a:lnTo>
                  <a:lnTo>
                    <a:pt x="10113" y="1260"/>
                  </a:lnTo>
                  <a:lnTo>
                    <a:pt x="10293" y="1339"/>
                  </a:lnTo>
                  <a:lnTo>
                    <a:pt x="10473" y="1429"/>
                  </a:lnTo>
                  <a:lnTo>
                    <a:pt x="10653" y="1541"/>
                  </a:lnTo>
                  <a:lnTo>
                    <a:pt x="10810" y="1654"/>
                  </a:lnTo>
                  <a:lnTo>
                    <a:pt x="10968" y="1777"/>
                  </a:lnTo>
                  <a:lnTo>
                    <a:pt x="11103" y="1912"/>
                  </a:lnTo>
                  <a:lnTo>
                    <a:pt x="11238" y="2058"/>
                  </a:lnTo>
                  <a:lnTo>
                    <a:pt x="11361" y="2216"/>
                  </a:lnTo>
                  <a:lnTo>
                    <a:pt x="11474" y="2373"/>
                  </a:lnTo>
                  <a:lnTo>
                    <a:pt x="11564" y="2542"/>
                  </a:lnTo>
                  <a:lnTo>
                    <a:pt x="11643" y="2722"/>
                  </a:lnTo>
                  <a:lnTo>
                    <a:pt x="11710" y="2902"/>
                  </a:lnTo>
                  <a:lnTo>
                    <a:pt x="11733" y="2970"/>
                  </a:lnTo>
                  <a:lnTo>
                    <a:pt x="11766" y="3026"/>
                  </a:lnTo>
                  <a:lnTo>
                    <a:pt x="11800" y="3071"/>
                  </a:lnTo>
                  <a:lnTo>
                    <a:pt x="11845" y="3116"/>
                  </a:lnTo>
                  <a:lnTo>
                    <a:pt x="11890" y="3161"/>
                  </a:lnTo>
                  <a:lnTo>
                    <a:pt x="11935" y="3195"/>
                  </a:lnTo>
                  <a:lnTo>
                    <a:pt x="11991" y="3228"/>
                  </a:lnTo>
                  <a:lnTo>
                    <a:pt x="12059" y="3251"/>
                  </a:lnTo>
                  <a:lnTo>
                    <a:pt x="12115" y="3262"/>
                  </a:lnTo>
                  <a:lnTo>
                    <a:pt x="12182" y="3273"/>
                  </a:lnTo>
                  <a:lnTo>
                    <a:pt x="12239" y="3273"/>
                  </a:lnTo>
                  <a:lnTo>
                    <a:pt x="12306" y="3262"/>
                  </a:lnTo>
                  <a:lnTo>
                    <a:pt x="12362" y="3251"/>
                  </a:lnTo>
                  <a:lnTo>
                    <a:pt x="12430" y="3228"/>
                  </a:lnTo>
                  <a:lnTo>
                    <a:pt x="12486" y="3206"/>
                  </a:lnTo>
                  <a:lnTo>
                    <a:pt x="12531" y="3172"/>
                  </a:lnTo>
                  <a:lnTo>
                    <a:pt x="12914" y="2891"/>
                  </a:lnTo>
                  <a:lnTo>
                    <a:pt x="13296" y="2643"/>
                  </a:lnTo>
                  <a:lnTo>
                    <a:pt x="13487" y="2542"/>
                  </a:lnTo>
                  <a:lnTo>
                    <a:pt x="13679" y="2441"/>
                  </a:lnTo>
                  <a:lnTo>
                    <a:pt x="13870" y="2340"/>
                  </a:lnTo>
                  <a:lnTo>
                    <a:pt x="14061" y="2261"/>
                  </a:lnTo>
                  <a:lnTo>
                    <a:pt x="14241" y="2182"/>
                  </a:lnTo>
                  <a:lnTo>
                    <a:pt x="14432" y="2115"/>
                  </a:lnTo>
                  <a:lnTo>
                    <a:pt x="14612" y="2058"/>
                  </a:lnTo>
                  <a:lnTo>
                    <a:pt x="14792" y="2002"/>
                  </a:lnTo>
                  <a:lnTo>
                    <a:pt x="14983" y="1957"/>
                  </a:lnTo>
                  <a:lnTo>
                    <a:pt x="15163" y="1924"/>
                  </a:lnTo>
                  <a:lnTo>
                    <a:pt x="15343" y="1901"/>
                  </a:lnTo>
                  <a:lnTo>
                    <a:pt x="15523" y="1879"/>
                  </a:lnTo>
                  <a:lnTo>
                    <a:pt x="15928" y="1879"/>
                  </a:lnTo>
                  <a:lnTo>
                    <a:pt x="16131" y="1890"/>
                  </a:lnTo>
                  <a:lnTo>
                    <a:pt x="16322" y="1912"/>
                  </a:lnTo>
                  <a:lnTo>
                    <a:pt x="16524" y="1957"/>
                  </a:lnTo>
                  <a:lnTo>
                    <a:pt x="16704" y="2002"/>
                  </a:lnTo>
                  <a:lnTo>
                    <a:pt x="16896" y="2058"/>
                  </a:lnTo>
                  <a:lnTo>
                    <a:pt x="17064" y="2126"/>
                  </a:lnTo>
                  <a:lnTo>
                    <a:pt x="17244" y="2205"/>
                  </a:lnTo>
                  <a:lnTo>
                    <a:pt x="17402" y="2295"/>
                  </a:lnTo>
                  <a:lnTo>
                    <a:pt x="17559" y="2396"/>
                  </a:lnTo>
                  <a:lnTo>
                    <a:pt x="17706" y="2508"/>
                  </a:lnTo>
                  <a:lnTo>
                    <a:pt x="17840" y="2621"/>
                  </a:lnTo>
                  <a:lnTo>
                    <a:pt x="17964" y="2745"/>
                  </a:lnTo>
                  <a:lnTo>
                    <a:pt x="18088" y="2880"/>
                  </a:lnTo>
                  <a:lnTo>
                    <a:pt x="18189" y="3026"/>
                  </a:lnTo>
                  <a:lnTo>
                    <a:pt x="18279" y="3161"/>
                  </a:lnTo>
                  <a:lnTo>
                    <a:pt x="18358" y="3318"/>
                  </a:lnTo>
                  <a:lnTo>
                    <a:pt x="18437" y="3465"/>
                  </a:lnTo>
                  <a:lnTo>
                    <a:pt x="18504" y="3633"/>
                  </a:lnTo>
                  <a:lnTo>
                    <a:pt x="18628" y="3971"/>
                  </a:lnTo>
                  <a:lnTo>
                    <a:pt x="18740" y="4319"/>
                  </a:lnTo>
                  <a:lnTo>
                    <a:pt x="18864" y="4691"/>
                  </a:lnTo>
                  <a:lnTo>
                    <a:pt x="18988" y="5051"/>
                  </a:lnTo>
                  <a:lnTo>
                    <a:pt x="19067" y="5231"/>
                  </a:lnTo>
                  <a:lnTo>
                    <a:pt x="19145" y="5411"/>
                  </a:lnTo>
                  <a:lnTo>
                    <a:pt x="19235" y="5591"/>
                  </a:lnTo>
                  <a:lnTo>
                    <a:pt x="19337" y="5771"/>
                  </a:lnTo>
                  <a:lnTo>
                    <a:pt x="19494" y="5995"/>
                  </a:lnTo>
                  <a:lnTo>
                    <a:pt x="19652" y="6209"/>
                  </a:lnTo>
                  <a:lnTo>
                    <a:pt x="19820" y="6400"/>
                  </a:lnTo>
                  <a:lnTo>
                    <a:pt x="20000" y="6592"/>
                  </a:lnTo>
                  <a:lnTo>
                    <a:pt x="20191" y="6772"/>
                  </a:lnTo>
                  <a:lnTo>
                    <a:pt x="20383" y="6940"/>
                  </a:lnTo>
                  <a:lnTo>
                    <a:pt x="20765" y="7278"/>
                  </a:lnTo>
                  <a:lnTo>
                    <a:pt x="21069" y="7537"/>
                  </a:lnTo>
                  <a:lnTo>
                    <a:pt x="21350" y="7795"/>
                  </a:lnTo>
                  <a:lnTo>
                    <a:pt x="21519" y="7953"/>
                  </a:lnTo>
                  <a:lnTo>
                    <a:pt x="21687" y="8133"/>
                  </a:lnTo>
                  <a:lnTo>
                    <a:pt x="21845" y="8313"/>
                  </a:lnTo>
                  <a:lnTo>
                    <a:pt x="21991" y="8493"/>
                  </a:lnTo>
                  <a:lnTo>
                    <a:pt x="22126" y="8684"/>
                  </a:lnTo>
                  <a:lnTo>
                    <a:pt x="22272" y="8875"/>
                  </a:lnTo>
                  <a:lnTo>
                    <a:pt x="22396" y="9078"/>
                  </a:lnTo>
                  <a:lnTo>
                    <a:pt x="22520" y="9269"/>
                  </a:lnTo>
                  <a:lnTo>
                    <a:pt x="22632" y="9483"/>
                  </a:lnTo>
                  <a:lnTo>
                    <a:pt x="22745" y="9696"/>
                  </a:lnTo>
                  <a:lnTo>
                    <a:pt x="22835" y="9910"/>
                  </a:lnTo>
                  <a:lnTo>
                    <a:pt x="22936" y="10124"/>
                  </a:lnTo>
                  <a:lnTo>
                    <a:pt x="23015" y="10337"/>
                  </a:lnTo>
                  <a:lnTo>
                    <a:pt x="23094" y="10562"/>
                  </a:lnTo>
                  <a:lnTo>
                    <a:pt x="23161" y="10787"/>
                  </a:lnTo>
                  <a:lnTo>
                    <a:pt x="23229" y="11024"/>
                  </a:lnTo>
                  <a:lnTo>
                    <a:pt x="23285" y="11249"/>
                  </a:lnTo>
                  <a:lnTo>
                    <a:pt x="23330" y="11485"/>
                  </a:lnTo>
                  <a:lnTo>
                    <a:pt x="23375" y="11710"/>
                  </a:lnTo>
                  <a:lnTo>
                    <a:pt x="23409" y="11946"/>
                  </a:lnTo>
                  <a:lnTo>
                    <a:pt x="23431" y="12182"/>
                  </a:lnTo>
                  <a:lnTo>
                    <a:pt x="23442" y="12418"/>
                  </a:lnTo>
                  <a:lnTo>
                    <a:pt x="23454" y="12655"/>
                  </a:lnTo>
                  <a:lnTo>
                    <a:pt x="23454" y="12891"/>
                  </a:lnTo>
                  <a:lnTo>
                    <a:pt x="23442" y="13127"/>
                  </a:lnTo>
                  <a:lnTo>
                    <a:pt x="23431" y="13363"/>
                  </a:lnTo>
                  <a:lnTo>
                    <a:pt x="23397" y="13600"/>
                  </a:lnTo>
                  <a:lnTo>
                    <a:pt x="23364" y="13836"/>
                  </a:lnTo>
                  <a:lnTo>
                    <a:pt x="23330" y="14061"/>
                  </a:lnTo>
                  <a:lnTo>
                    <a:pt x="23274" y="14297"/>
                  </a:lnTo>
                  <a:lnTo>
                    <a:pt x="23217" y="14522"/>
                  </a:lnTo>
                  <a:lnTo>
                    <a:pt x="23150" y="14747"/>
                  </a:lnTo>
                  <a:lnTo>
                    <a:pt x="23127" y="14859"/>
                  </a:lnTo>
                  <a:lnTo>
                    <a:pt x="23127" y="14961"/>
                  </a:lnTo>
                  <a:lnTo>
                    <a:pt x="23150" y="15062"/>
                  </a:lnTo>
                  <a:lnTo>
                    <a:pt x="23184" y="15152"/>
                  </a:lnTo>
                  <a:lnTo>
                    <a:pt x="23240" y="15242"/>
                  </a:lnTo>
                  <a:lnTo>
                    <a:pt x="23307" y="15309"/>
                  </a:lnTo>
                  <a:lnTo>
                    <a:pt x="23397" y="15377"/>
                  </a:lnTo>
                  <a:lnTo>
                    <a:pt x="23487" y="15411"/>
                  </a:lnTo>
                  <a:lnTo>
                    <a:pt x="23577" y="15433"/>
                  </a:lnTo>
                  <a:lnTo>
                    <a:pt x="23656" y="15444"/>
                  </a:lnTo>
                  <a:lnTo>
                    <a:pt x="23735" y="15433"/>
                  </a:lnTo>
                  <a:lnTo>
                    <a:pt x="23813" y="15411"/>
                  </a:lnTo>
                  <a:lnTo>
                    <a:pt x="23892" y="15388"/>
                  </a:lnTo>
                  <a:lnTo>
                    <a:pt x="23960" y="15343"/>
                  </a:lnTo>
                  <a:lnTo>
                    <a:pt x="24027" y="15287"/>
                  </a:lnTo>
                  <a:lnTo>
                    <a:pt x="24083" y="15219"/>
                  </a:lnTo>
                  <a:lnTo>
                    <a:pt x="24128" y="15152"/>
                  </a:lnTo>
                  <a:lnTo>
                    <a:pt x="24162" y="15073"/>
                  </a:lnTo>
                  <a:lnTo>
                    <a:pt x="24230" y="14814"/>
                  </a:lnTo>
                  <a:lnTo>
                    <a:pt x="24308" y="14544"/>
                  </a:lnTo>
                  <a:lnTo>
                    <a:pt x="24365" y="14274"/>
                  </a:lnTo>
                  <a:lnTo>
                    <a:pt x="24410" y="14004"/>
                  </a:lnTo>
                  <a:lnTo>
                    <a:pt x="24443" y="13735"/>
                  </a:lnTo>
                  <a:lnTo>
                    <a:pt x="24477" y="13465"/>
                  </a:lnTo>
                  <a:lnTo>
                    <a:pt x="24500" y="13195"/>
                  </a:lnTo>
                  <a:lnTo>
                    <a:pt x="24511" y="12913"/>
                  </a:lnTo>
                  <a:lnTo>
                    <a:pt x="24511" y="12643"/>
                  </a:lnTo>
                  <a:lnTo>
                    <a:pt x="24500" y="12373"/>
                  </a:lnTo>
                  <a:lnTo>
                    <a:pt x="24477" y="12103"/>
                  </a:lnTo>
                  <a:lnTo>
                    <a:pt x="24455" y="11834"/>
                  </a:lnTo>
                  <a:lnTo>
                    <a:pt x="24410" y="11552"/>
                  </a:lnTo>
                  <a:lnTo>
                    <a:pt x="24365" y="11294"/>
                  </a:lnTo>
                  <a:lnTo>
                    <a:pt x="24308" y="11024"/>
                  </a:lnTo>
                  <a:lnTo>
                    <a:pt x="24252" y="10754"/>
                  </a:lnTo>
                  <a:lnTo>
                    <a:pt x="24173" y="10495"/>
                  </a:lnTo>
                  <a:lnTo>
                    <a:pt x="24095" y="10236"/>
                  </a:lnTo>
                  <a:lnTo>
                    <a:pt x="24005" y="9978"/>
                  </a:lnTo>
                  <a:lnTo>
                    <a:pt x="23903" y="9719"/>
                  </a:lnTo>
                  <a:lnTo>
                    <a:pt x="23802" y="9471"/>
                  </a:lnTo>
                  <a:lnTo>
                    <a:pt x="23678" y="9224"/>
                  </a:lnTo>
                  <a:lnTo>
                    <a:pt x="23555" y="8976"/>
                  </a:lnTo>
                  <a:lnTo>
                    <a:pt x="23431" y="8740"/>
                  </a:lnTo>
                  <a:lnTo>
                    <a:pt x="23285" y="8504"/>
                  </a:lnTo>
                  <a:lnTo>
                    <a:pt x="23139" y="8279"/>
                  </a:lnTo>
                  <a:lnTo>
                    <a:pt x="22981" y="8054"/>
                  </a:lnTo>
                  <a:lnTo>
                    <a:pt x="22812" y="7829"/>
                  </a:lnTo>
                  <a:lnTo>
                    <a:pt x="22644" y="7627"/>
                  </a:lnTo>
                  <a:lnTo>
                    <a:pt x="22464" y="7413"/>
                  </a:lnTo>
                  <a:lnTo>
                    <a:pt x="22272" y="7210"/>
                  </a:lnTo>
                  <a:lnTo>
                    <a:pt x="22081" y="7019"/>
                  </a:lnTo>
                  <a:lnTo>
                    <a:pt x="21766" y="6749"/>
                  </a:lnTo>
                  <a:lnTo>
                    <a:pt x="21451" y="6479"/>
                  </a:lnTo>
                  <a:lnTo>
                    <a:pt x="21103" y="6175"/>
                  </a:lnTo>
                  <a:lnTo>
                    <a:pt x="20945" y="6029"/>
                  </a:lnTo>
                  <a:lnTo>
                    <a:pt x="20776" y="5872"/>
                  </a:lnTo>
                  <a:lnTo>
                    <a:pt x="20630" y="5714"/>
                  </a:lnTo>
                  <a:lnTo>
                    <a:pt x="20484" y="5557"/>
                  </a:lnTo>
                  <a:lnTo>
                    <a:pt x="20360" y="5388"/>
                  </a:lnTo>
                  <a:lnTo>
                    <a:pt x="20248" y="5219"/>
                  </a:lnTo>
                  <a:lnTo>
                    <a:pt x="20169" y="5084"/>
                  </a:lnTo>
                  <a:lnTo>
                    <a:pt x="20090" y="4938"/>
                  </a:lnTo>
                  <a:lnTo>
                    <a:pt x="19966" y="4646"/>
                  </a:lnTo>
                  <a:lnTo>
                    <a:pt x="19854" y="4331"/>
                  </a:lnTo>
                  <a:lnTo>
                    <a:pt x="19741" y="3993"/>
                  </a:lnTo>
                  <a:lnTo>
                    <a:pt x="19618" y="3600"/>
                  </a:lnTo>
                  <a:lnTo>
                    <a:pt x="19472" y="3206"/>
                  </a:lnTo>
                  <a:lnTo>
                    <a:pt x="19382" y="3003"/>
                  </a:lnTo>
                  <a:lnTo>
                    <a:pt x="19292" y="2812"/>
                  </a:lnTo>
                  <a:lnTo>
                    <a:pt x="19179" y="2621"/>
                  </a:lnTo>
                  <a:lnTo>
                    <a:pt x="19067" y="2430"/>
                  </a:lnTo>
                  <a:lnTo>
                    <a:pt x="18920" y="2227"/>
                  </a:lnTo>
                  <a:lnTo>
                    <a:pt x="18763" y="2047"/>
                  </a:lnTo>
                  <a:lnTo>
                    <a:pt x="18583" y="1867"/>
                  </a:lnTo>
                  <a:lnTo>
                    <a:pt x="18403" y="1710"/>
                  </a:lnTo>
                  <a:lnTo>
                    <a:pt x="18200" y="1552"/>
                  </a:lnTo>
                  <a:lnTo>
                    <a:pt x="17987" y="1417"/>
                  </a:lnTo>
                  <a:lnTo>
                    <a:pt x="17762" y="1294"/>
                  </a:lnTo>
                  <a:lnTo>
                    <a:pt x="17537" y="1181"/>
                  </a:lnTo>
                  <a:lnTo>
                    <a:pt x="17289" y="1080"/>
                  </a:lnTo>
                  <a:lnTo>
                    <a:pt x="17042" y="1001"/>
                  </a:lnTo>
                  <a:lnTo>
                    <a:pt x="16783" y="934"/>
                  </a:lnTo>
                  <a:lnTo>
                    <a:pt x="16524" y="877"/>
                  </a:lnTo>
                  <a:lnTo>
                    <a:pt x="16254" y="844"/>
                  </a:lnTo>
                  <a:lnTo>
                    <a:pt x="15984" y="821"/>
                  </a:lnTo>
                  <a:lnTo>
                    <a:pt x="15715" y="821"/>
                  </a:lnTo>
                  <a:lnTo>
                    <a:pt x="15433" y="832"/>
                  </a:lnTo>
                  <a:lnTo>
                    <a:pt x="15253" y="844"/>
                  </a:lnTo>
                  <a:lnTo>
                    <a:pt x="15073" y="866"/>
                  </a:lnTo>
                  <a:lnTo>
                    <a:pt x="14882" y="900"/>
                  </a:lnTo>
                  <a:lnTo>
                    <a:pt x="14702" y="945"/>
                  </a:lnTo>
                  <a:lnTo>
                    <a:pt x="14320" y="1035"/>
                  </a:lnTo>
                  <a:lnTo>
                    <a:pt x="13948" y="1170"/>
                  </a:lnTo>
                  <a:lnTo>
                    <a:pt x="13577" y="1316"/>
                  </a:lnTo>
                  <a:lnTo>
                    <a:pt x="13195" y="1496"/>
                  </a:lnTo>
                  <a:lnTo>
                    <a:pt x="12812" y="1710"/>
                  </a:lnTo>
                  <a:lnTo>
                    <a:pt x="12441" y="1946"/>
                  </a:lnTo>
                  <a:lnTo>
                    <a:pt x="12317" y="1744"/>
                  </a:lnTo>
                  <a:lnTo>
                    <a:pt x="12182" y="1564"/>
                  </a:lnTo>
                  <a:lnTo>
                    <a:pt x="12047" y="1384"/>
                  </a:lnTo>
                  <a:lnTo>
                    <a:pt x="11890" y="1215"/>
                  </a:lnTo>
                  <a:lnTo>
                    <a:pt x="11721" y="1046"/>
                  </a:lnTo>
                  <a:lnTo>
                    <a:pt x="11553" y="900"/>
                  </a:lnTo>
                  <a:lnTo>
                    <a:pt x="11373" y="754"/>
                  </a:lnTo>
                  <a:lnTo>
                    <a:pt x="11170" y="619"/>
                  </a:lnTo>
                  <a:lnTo>
                    <a:pt x="10979" y="506"/>
                  </a:lnTo>
                  <a:lnTo>
                    <a:pt x="10765" y="394"/>
                  </a:lnTo>
                  <a:lnTo>
                    <a:pt x="10551" y="292"/>
                  </a:lnTo>
                  <a:lnTo>
                    <a:pt x="10338" y="214"/>
                  </a:lnTo>
                  <a:lnTo>
                    <a:pt x="10113" y="146"/>
                  </a:lnTo>
                  <a:lnTo>
                    <a:pt x="9888" y="79"/>
                  </a:lnTo>
                  <a:lnTo>
                    <a:pt x="9652" y="45"/>
                  </a:lnTo>
                  <a:lnTo>
                    <a:pt x="9415" y="11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rgbClr val="FFD3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3114100" y="1790125"/>
              <a:ext cx="1068075" cy="958125"/>
            </a:xfrm>
            <a:custGeom>
              <a:rect b="b" l="l" r="r" t="t"/>
              <a:pathLst>
                <a:path extrusionOk="0" h="38325" w="42723">
                  <a:moveTo>
                    <a:pt x="35" y="1"/>
                  </a:moveTo>
                  <a:lnTo>
                    <a:pt x="428" y="7144"/>
                  </a:lnTo>
                  <a:lnTo>
                    <a:pt x="293" y="9090"/>
                  </a:lnTo>
                  <a:lnTo>
                    <a:pt x="192" y="11036"/>
                  </a:lnTo>
                  <a:lnTo>
                    <a:pt x="113" y="12993"/>
                  </a:lnTo>
                  <a:lnTo>
                    <a:pt x="46" y="14939"/>
                  </a:lnTo>
                  <a:lnTo>
                    <a:pt x="12" y="16885"/>
                  </a:lnTo>
                  <a:lnTo>
                    <a:pt x="1" y="18842"/>
                  </a:lnTo>
                  <a:lnTo>
                    <a:pt x="12" y="20788"/>
                  </a:lnTo>
                  <a:lnTo>
                    <a:pt x="46" y="22746"/>
                  </a:lnTo>
                  <a:lnTo>
                    <a:pt x="102" y="24692"/>
                  </a:lnTo>
                  <a:lnTo>
                    <a:pt x="181" y="26649"/>
                  </a:lnTo>
                  <a:lnTo>
                    <a:pt x="282" y="28595"/>
                  </a:lnTo>
                  <a:lnTo>
                    <a:pt x="406" y="30541"/>
                  </a:lnTo>
                  <a:lnTo>
                    <a:pt x="552" y="32487"/>
                  </a:lnTo>
                  <a:lnTo>
                    <a:pt x="721" y="34433"/>
                  </a:lnTo>
                  <a:lnTo>
                    <a:pt x="912" y="36368"/>
                  </a:lnTo>
                  <a:lnTo>
                    <a:pt x="1137" y="38314"/>
                  </a:lnTo>
                  <a:lnTo>
                    <a:pt x="2374" y="38325"/>
                  </a:lnTo>
                  <a:lnTo>
                    <a:pt x="3612" y="38314"/>
                  </a:lnTo>
                  <a:lnTo>
                    <a:pt x="4860" y="38302"/>
                  </a:lnTo>
                  <a:lnTo>
                    <a:pt x="6086" y="38269"/>
                  </a:lnTo>
                  <a:lnTo>
                    <a:pt x="7324" y="38224"/>
                  </a:lnTo>
                  <a:lnTo>
                    <a:pt x="8561" y="38179"/>
                  </a:lnTo>
                  <a:lnTo>
                    <a:pt x="9787" y="38111"/>
                  </a:lnTo>
                  <a:lnTo>
                    <a:pt x="11013" y="38044"/>
                  </a:lnTo>
                  <a:lnTo>
                    <a:pt x="12239" y="37965"/>
                  </a:lnTo>
                  <a:lnTo>
                    <a:pt x="13465" y="37875"/>
                  </a:lnTo>
                  <a:lnTo>
                    <a:pt x="15906" y="37684"/>
                  </a:lnTo>
                  <a:lnTo>
                    <a:pt x="18347" y="37481"/>
                  </a:lnTo>
                  <a:lnTo>
                    <a:pt x="20788" y="37268"/>
                  </a:lnTo>
                  <a:lnTo>
                    <a:pt x="23229" y="37043"/>
                  </a:lnTo>
                  <a:lnTo>
                    <a:pt x="25670" y="36840"/>
                  </a:lnTo>
                  <a:lnTo>
                    <a:pt x="28122" y="36649"/>
                  </a:lnTo>
                  <a:lnTo>
                    <a:pt x="29348" y="36559"/>
                  </a:lnTo>
                  <a:lnTo>
                    <a:pt x="30575" y="36480"/>
                  </a:lnTo>
                  <a:lnTo>
                    <a:pt x="31801" y="36413"/>
                  </a:lnTo>
                  <a:lnTo>
                    <a:pt x="33027" y="36345"/>
                  </a:lnTo>
                  <a:lnTo>
                    <a:pt x="34253" y="36300"/>
                  </a:lnTo>
                  <a:lnTo>
                    <a:pt x="35490" y="36255"/>
                  </a:lnTo>
                  <a:lnTo>
                    <a:pt x="36727" y="36221"/>
                  </a:lnTo>
                  <a:lnTo>
                    <a:pt x="37965" y="36210"/>
                  </a:lnTo>
                  <a:lnTo>
                    <a:pt x="39202" y="36199"/>
                  </a:lnTo>
                  <a:lnTo>
                    <a:pt x="40451" y="36210"/>
                  </a:lnTo>
                  <a:lnTo>
                    <a:pt x="40485" y="35378"/>
                  </a:lnTo>
                  <a:lnTo>
                    <a:pt x="40518" y="34545"/>
                  </a:lnTo>
                  <a:lnTo>
                    <a:pt x="40541" y="33736"/>
                  </a:lnTo>
                  <a:lnTo>
                    <a:pt x="40552" y="32937"/>
                  </a:lnTo>
                  <a:lnTo>
                    <a:pt x="40552" y="31373"/>
                  </a:lnTo>
                  <a:lnTo>
                    <a:pt x="40530" y="29843"/>
                  </a:lnTo>
                  <a:lnTo>
                    <a:pt x="40485" y="28347"/>
                  </a:lnTo>
                  <a:lnTo>
                    <a:pt x="40440" y="26885"/>
                  </a:lnTo>
                  <a:lnTo>
                    <a:pt x="40372" y="25423"/>
                  </a:lnTo>
                  <a:lnTo>
                    <a:pt x="40305" y="23983"/>
                  </a:lnTo>
                  <a:lnTo>
                    <a:pt x="40237" y="22532"/>
                  </a:lnTo>
                  <a:lnTo>
                    <a:pt x="40170" y="21081"/>
                  </a:lnTo>
                  <a:lnTo>
                    <a:pt x="40113" y="19607"/>
                  </a:lnTo>
                  <a:lnTo>
                    <a:pt x="40080" y="18122"/>
                  </a:lnTo>
                  <a:lnTo>
                    <a:pt x="40057" y="16593"/>
                  </a:lnTo>
                  <a:lnTo>
                    <a:pt x="40057" y="15029"/>
                  </a:lnTo>
                  <a:lnTo>
                    <a:pt x="40068" y="14230"/>
                  </a:lnTo>
                  <a:lnTo>
                    <a:pt x="40091" y="13421"/>
                  </a:lnTo>
                  <a:lnTo>
                    <a:pt x="40113" y="12588"/>
                  </a:lnTo>
                  <a:lnTo>
                    <a:pt x="40158" y="11745"/>
                  </a:lnTo>
                  <a:lnTo>
                    <a:pt x="42723" y="528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3100900" y="1776925"/>
              <a:ext cx="1094500" cy="984550"/>
            </a:xfrm>
            <a:custGeom>
              <a:rect b="b" l="l" r="r" t="t"/>
              <a:pathLst>
                <a:path extrusionOk="0" h="39382" w="43780">
                  <a:moveTo>
                    <a:pt x="1125" y="1125"/>
                  </a:moveTo>
                  <a:lnTo>
                    <a:pt x="42509" y="6255"/>
                  </a:lnTo>
                  <a:lnTo>
                    <a:pt x="40191" y="12081"/>
                  </a:lnTo>
                  <a:lnTo>
                    <a:pt x="40169" y="12160"/>
                  </a:lnTo>
                  <a:lnTo>
                    <a:pt x="40158" y="12250"/>
                  </a:lnTo>
                  <a:lnTo>
                    <a:pt x="40113" y="13094"/>
                  </a:lnTo>
                  <a:lnTo>
                    <a:pt x="40090" y="13926"/>
                  </a:lnTo>
                  <a:lnTo>
                    <a:pt x="40068" y="14747"/>
                  </a:lnTo>
                  <a:lnTo>
                    <a:pt x="40056" y="15557"/>
                  </a:lnTo>
                  <a:lnTo>
                    <a:pt x="40056" y="16356"/>
                  </a:lnTo>
                  <a:lnTo>
                    <a:pt x="40056" y="17132"/>
                  </a:lnTo>
                  <a:lnTo>
                    <a:pt x="40079" y="18673"/>
                  </a:lnTo>
                  <a:lnTo>
                    <a:pt x="40113" y="20180"/>
                  </a:lnTo>
                  <a:lnTo>
                    <a:pt x="40169" y="21654"/>
                  </a:lnTo>
                  <a:lnTo>
                    <a:pt x="40236" y="23105"/>
                  </a:lnTo>
                  <a:lnTo>
                    <a:pt x="40304" y="24533"/>
                  </a:lnTo>
                  <a:lnTo>
                    <a:pt x="40428" y="27289"/>
                  </a:lnTo>
                  <a:lnTo>
                    <a:pt x="40484" y="28695"/>
                  </a:lnTo>
                  <a:lnTo>
                    <a:pt x="40518" y="30124"/>
                  </a:lnTo>
                  <a:lnTo>
                    <a:pt x="40551" y="31586"/>
                  </a:lnTo>
                  <a:lnTo>
                    <a:pt x="40551" y="33082"/>
                  </a:lnTo>
                  <a:lnTo>
                    <a:pt x="40540" y="33847"/>
                  </a:lnTo>
                  <a:lnTo>
                    <a:pt x="40529" y="34623"/>
                  </a:lnTo>
                  <a:lnTo>
                    <a:pt x="40506" y="35411"/>
                  </a:lnTo>
                  <a:lnTo>
                    <a:pt x="40473" y="36210"/>
                  </a:lnTo>
                  <a:lnTo>
                    <a:pt x="39258" y="36198"/>
                  </a:lnTo>
                  <a:lnTo>
                    <a:pt x="38043" y="36210"/>
                  </a:lnTo>
                  <a:lnTo>
                    <a:pt x="36828" y="36232"/>
                  </a:lnTo>
                  <a:lnTo>
                    <a:pt x="35613" y="36266"/>
                  </a:lnTo>
                  <a:lnTo>
                    <a:pt x="34398" y="36311"/>
                  </a:lnTo>
                  <a:lnTo>
                    <a:pt x="33195" y="36367"/>
                  </a:lnTo>
                  <a:lnTo>
                    <a:pt x="31980" y="36434"/>
                  </a:lnTo>
                  <a:lnTo>
                    <a:pt x="30776" y="36502"/>
                  </a:lnTo>
                  <a:lnTo>
                    <a:pt x="29573" y="36581"/>
                  </a:lnTo>
                  <a:lnTo>
                    <a:pt x="28380" y="36671"/>
                  </a:lnTo>
                  <a:lnTo>
                    <a:pt x="25996" y="36851"/>
                  </a:lnTo>
                  <a:lnTo>
                    <a:pt x="23622" y="37053"/>
                  </a:lnTo>
                  <a:lnTo>
                    <a:pt x="21271" y="37267"/>
                  </a:lnTo>
                  <a:lnTo>
                    <a:pt x="18920" y="37469"/>
                  </a:lnTo>
                  <a:lnTo>
                    <a:pt x="16558" y="37672"/>
                  </a:lnTo>
                  <a:lnTo>
                    <a:pt x="14173" y="37852"/>
                  </a:lnTo>
                  <a:lnTo>
                    <a:pt x="12981" y="37942"/>
                  </a:lnTo>
                  <a:lnTo>
                    <a:pt x="11789" y="38021"/>
                  </a:lnTo>
                  <a:lnTo>
                    <a:pt x="10585" y="38099"/>
                  </a:lnTo>
                  <a:lnTo>
                    <a:pt x="9382" y="38156"/>
                  </a:lnTo>
                  <a:lnTo>
                    <a:pt x="8178" y="38212"/>
                  </a:lnTo>
                  <a:lnTo>
                    <a:pt x="6963" y="38257"/>
                  </a:lnTo>
                  <a:lnTo>
                    <a:pt x="5760" y="38290"/>
                  </a:lnTo>
                  <a:lnTo>
                    <a:pt x="4556" y="38313"/>
                  </a:lnTo>
                  <a:lnTo>
                    <a:pt x="3341" y="38324"/>
                  </a:lnTo>
                  <a:lnTo>
                    <a:pt x="2126" y="38313"/>
                  </a:lnTo>
                  <a:lnTo>
                    <a:pt x="1924" y="36412"/>
                  </a:lnTo>
                  <a:lnTo>
                    <a:pt x="1744" y="34511"/>
                  </a:lnTo>
                  <a:lnTo>
                    <a:pt x="1575" y="32599"/>
                  </a:lnTo>
                  <a:lnTo>
                    <a:pt x="1440" y="30686"/>
                  </a:lnTo>
                  <a:lnTo>
                    <a:pt x="1316" y="28774"/>
                  </a:lnTo>
                  <a:lnTo>
                    <a:pt x="1226" y="26862"/>
                  </a:lnTo>
                  <a:lnTo>
                    <a:pt x="1148" y="24950"/>
                  </a:lnTo>
                  <a:lnTo>
                    <a:pt x="1091" y="23026"/>
                  </a:lnTo>
                  <a:lnTo>
                    <a:pt x="1069" y="21114"/>
                  </a:lnTo>
                  <a:lnTo>
                    <a:pt x="1058" y="19190"/>
                  </a:lnTo>
                  <a:lnTo>
                    <a:pt x="1069" y="17278"/>
                  </a:lnTo>
                  <a:lnTo>
                    <a:pt x="1114" y="15355"/>
                  </a:lnTo>
                  <a:lnTo>
                    <a:pt x="1170" y="13442"/>
                  </a:lnTo>
                  <a:lnTo>
                    <a:pt x="1249" y="11530"/>
                  </a:lnTo>
                  <a:lnTo>
                    <a:pt x="1350" y="9618"/>
                  </a:lnTo>
                  <a:lnTo>
                    <a:pt x="1474" y="7706"/>
                  </a:lnTo>
                  <a:lnTo>
                    <a:pt x="1485" y="7638"/>
                  </a:lnTo>
                  <a:lnTo>
                    <a:pt x="1125" y="1125"/>
                  </a:lnTo>
                  <a:close/>
                  <a:moveTo>
                    <a:pt x="518" y="0"/>
                  </a:moveTo>
                  <a:lnTo>
                    <a:pt x="405" y="23"/>
                  </a:lnTo>
                  <a:lnTo>
                    <a:pt x="304" y="68"/>
                  </a:lnTo>
                  <a:lnTo>
                    <a:pt x="203" y="135"/>
                  </a:lnTo>
                  <a:lnTo>
                    <a:pt x="135" y="225"/>
                  </a:lnTo>
                  <a:lnTo>
                    <a:pt x="79" y="327"/>
                  </a:lnTo>
                  <a:lnTo>
                    <a:pt x="45" y="439"/>
                  </a:lnTo>
                  <a:lnTo>
                    <a:pt x="45" y="551"/>
                  </a:lnTo>
                  <a:lnTo>
                    <a:pt x="428" y="7661"/>
                  </a:lnTo>
                  <a:lnTo>
                    <a:pt x="293" y="9618"/>
                  </a:lnTo>
                  <a:lnTo>
                    <a:pt x="191" y="11564"/>
                  </a:lnTo>
                  <a:lnTo>
                    <a:pt x="113" y="13521"/>
                  </a:lnTo>
                  <a:lnTo>
                    <a:pt x="45" y="15478"/>
                  </a:lnTo>
                  <a:lnTo>
                    <a:pt x="11" y="17424"/>
                  </a:lnTo>
                  <a:lnTo>
                    <a:pt x="0" y="19382"/>
                  </a:lnTo>
                  <a:lnTo>
                    <a:pt x="11" y="21339"/>
                  </a:lnTo>
                  <a:lnTo>
                    <a:pt x="45" y="23296"/>
                  </a:lnTo>
                  <a:lnTo>
                    <a:pt x="101" y="25253"/>
                  </a:lnTo>
                  <a:lnTo>
                    <a:pt x="180" y="27211"/>
                  </a:lnTo>
                  <a:lnTo>
                    <a:pt x="281" y="29168"/>
                  </a:lnTo>
                  <a:lnTo>
                    <a:pt x="405" y="31114"/>
                  </a:lnTo>
                  <a:lnTo>
                    <a:pt x="551" y="33071"/>
                  </a:lnTo>
                  <a:lnTo>
                    <a:pt x="720" y="35017"/>
                  </a:lnTo>
                  <a:lnTo>
                    <a:pt x="923" y="36963"/>
                  </a:lnTo>
                  <a:lnTo>
                    <a:pt x="1136" y="38898"/>
                  </a:lnTo>
                  <a:lnTo>
                    <a:pt x="1159" y="38999"/>
                  </a:lnTo>
                  <a:lnTo>
                    <a:pt x="1193" y="39078"/>
                  </a:lnTo>
                  <a:lnTo>
                    <a:pt x="1238" y="39157"/>
                  </a:lnTo>
                  <a:lnTo>
                    <a:pt x="1305" y="39235"/>
                  </a:lnTo>
                  <a:lnTo>
                    <a:pt x="1384" y="39292"/>
                  </a:lnTo>
                  <a:lnTo>
                    <a:pt x="1463" y="39325"/>
                  </a:lnTo>
                  <a:lnTo>
                    <a:pt x="1553" y="39359"/>
                  </a:lnTo>
                  <a:lnTo>
                    <a:pt x="1654" y="39370"/>
                  </a:lnTo>
                  <a:lnTo>
                    <a:pt x="3217" y="39382"/>
                  </a:lnTo>
                  <a:lnTo>
                    <a:pt x="4365" y="39370"/>
                  </a:lnTo>
                  <a:lnTo>
                    <a:pt x="5523" y="39359"/>
                  </a:lnTo>
                  <a:lnTo>
                    <a:pt x="6671" y="39325"/>
                  </a:lnTo>
                  <a:lnTo>
                    <a:pt x="7818" y="39292"/>
                  </a:lnTo>
                  <a:lnTo>
                    <a:pt x="8954" y="39235"/>
                  </a:lnTo>
                  <a:lnTo>
                    <a:pt x="10101" y="39179"/>
                  </a:lnTo>
                  <a:lnTo>
                    <a:pt x="11238" y="39112"/>
                  </a:lnTo>
                  <a:lnTo>
                    <a:pt x="12385" y="39044"/>
                  </a:lnTo>
                  <a:lnTo>
                    <a:pt x="14646" y="38887"/>
                  </a:lnTo>
                  <a:lnTo>
                    <a:pt x="16907" y="38707"/>
                  </a:lnTo>
                  <a:lnTo>
                    <a:pt x="19145" y="38515"/>
                  </a:lnTo>
                  <a:lnTo>
                    <a:pt x="21373" y="38313"/>
                  </a:lnTo>
                  <a:lnTo>
                    <a:pt x="23768" y="38111"/>
                  </a:lnTo>
                  <a:lnTo>
                    <a:pt x="26198" y="37897"/>
                  </a:lnTo>
                  <a:lnTo>
                    <a:pt x="28628" y="37706"/>
                  </a:lnTo>
                  <a:lnTo>
                    <a:pt x="29854" y="37627"/>
                  </a:lnTo>
                  <a:lnTo>
                    <a:pt x="31080" y="37548"/>
                  </a:lnTo>
                  <a:lnTo>
                    <a:pt x="32317" y="37469"/>
                  </a:lnTo>
                  <a:lnTo>
                    <a:pt x="33543" y="37402"/>
                  </a:lnTo>
                  <a:lnTo>
                    <a:pt x="34781" y="37357"/>
                  </a:lnTo>
                  <a:lnTo>
                    <a:pt x="36018" y="37312"/>
                  </a:lnTo>
                  <a:lnTo>
                    <a:pt x="37255" y="37278"/>
                  </a:lnTo>
                  <a:lnTo>
                    <a:pt x="38493" y="37267"/>
                  </a:lnTo>
                  <a:lnTo>
                    <a:pt x="39730" y="37256"/>
                  </a:lnTo>
                  <a:lnTo>
                    <a:pt x="40968" y="37267"/>
                  </a:lnTo>
                  <a:lnTo>
                    <a:pt x="40979" y="37267"/>
                  </a:lnTo>
                  <a:lnTo>
                    <a:pt x="41080" y="37256"/>
                  </a:lnTo>
                  <a:lnTo>
                    <a:pt x="41181" y="37233"/>
                  </a:lnTo>
                  <a:lnTo>
                    <a:pt x="41271" y="37188"/>
                  </a:lnTo>
                  <a:lnTo>
                    <a:pt x="41339" y="37121"/>
                  </a:lnTo>
                  <a:lnTo>
                    <a:pt x="41406" y="37053"/>
                  </a:lnTo>
                  <a:lnTo>
                    <a:pt x="41462" y="36963"/>
                  </a:lnTo>
                  <a:lnTo>
                    <a:pt x="41496" y="36873"/>
                  </a:lnTo>
                  <a:lnTo>
                    <a:pt x="41507" y="36772"/>
                  </a:lnTo>
                  <a:lnTo>
                    <a:pt x="41541" y="35917"/>
                  </a:lnTo>
                  <a:lnTo>
                    <a:pt x="41575" y="35085"/>
                  </a:lnTo>
                  <a:lnTo>
                    <a:pt x="41597" y="34264"/>
                  </a:lnTo>
                  <a:lnTo>
                    <a:pt x="41609" y="33465"/>
                  </a:lnTo>
                  <a:lnTo>
                    <a:pt x="41609" y="32666"/>
                  </a:lnTo>
                  <a:lnTo>
                    <a:pt x="41609" y="31879"/>
                  </a:lnTo>
                  <a:lnTo>
                    <a:pt x="41586" y="30338"/>
                  </a:lnTo>
                  <a:lnTo>
                    <a:pt x="41541" y="28842"/>
                  </a:lnTo>
                  <a:lnTo>
                    <a:pt x="41496" y="27368"/>
                  </a:lnTo>
                  <a:lnTo>
                    <a:pt x="41429" y="25917"/>
                  </a:lnTo>
                  <a:lnTo>
                    <a:pt x="41361" y="24488"/>
                  </a:lnTo>
                  <a:lnTo>
                    <a:pt x="41226" y="21643"/>
                  </a:lnTo>
                  <a:lnTo>
                    <a:pt x="41170" y="20192"/>
                  </a:lnTo>
                  <a:lnTo>
                    <a:pt x="41136" y="18707"/>
                  </a:lnTo>
                  <a:lnTo>
                    <a:pt x="41114" y="17188"/>
                  </a:lnTo>
                  <a:lnTo>
                    <a:pt x="41114" y="15636"/>
                  </a:lnTo>
                  <a:lnTo>
                    <a:pt x="41125" y="14837"/>
                  </a:lnTo>
                  <a:lnTo>
                    <a:pt x="41148" y="14039"/>
                  </a:lnTo>
                  <a:lnTo>
                    <a:pt x="41170" y="13217"/>
                  </a:lnTo>
                  <a:lnTo>
                    <a:pt x="41204" y="12385"/>
                  </a:lnTo>
                  <a:lnTo>
                    <a:pt x="43746" y="6007"/>
                  </a:lnTo>
                  <a:lnTo>
                    <a:pt x="43757" y="5951"/>
                  </a:lnTo>
                  <a:lnTo>
                    <a:pt x="43768" y="5895"/>
                  </a:lnTo>
                  <a:lnTo>
                    <a:pt x="43780" y="5827"/>
                  </a:lnTo>
                  <a:lnTo>
                    <a:pt x="43780" y="5771"/>
                  </a:lnTo>
                  <a:lnTo>
                    <a:pt x="43768" y="5715"/>
                  </a:lnTo>
                  <a:lnTo>
                    <a:pt x="43757" y="5647"/>
                  </a:lnTo>
                  <a:lnTo>
                    <a:pt x="43735" y="5591"/>
                  </a:lnTo>
                  <a:lnTo>
                    <a:pt x="43701" y="5546"/>
                  </a:lnTo>
                  <a:lnTo>
                    <a:pt x="43667" y="5490"/>
                  </a:lnTo>
                  <a:lnTo>
                    <a:pt x="43633" y="5445"/>
                  </a:lnTo>
                  <a:lnTo>
                    <a:pt x="43588" y="5400"/>
                  </a:lnTo>
                  <a:lnTo>
                    <a:pt x="43543" y="5366"/>
                  </a:lnTo>
                  <a:lnTo>
                    <a:pt x="43487" y="5343"/>
                  </a:lnTo>
                  <a:lnTo>
                    <a:pt x="43431" y="5310"/>
                  </a:lnTo>
                  <a:lnTo>
                    <a:pt x="43375" y="5298"/>
                  </a:lnTo>
                  <a:lnTo>
                    <a:pt x="43318" y="528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66A2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3114950" y="1790125"/>
              <a:ext cx="1067225" cy="416225"/>
            </a:xfrm>
            <a:custGeom>
              <a:rect b="b" l="l" r="r" t="t"/>
              <a:pathLst>
                <a:path extrusionOk="0" h="16649" w="42689">
                  <a:moveTo>
                    <a:pt x="1" y="1"/>
                  </a:moveTo>
                  <a:lnTo>
                    <a:pt x="394" y="7144"/>
                  </a:lnTo>
                  <a:lnTo>
                    <a:pt x="304" y="8527"/>
                  </a:lnTo>
                  <a:lnTo>
                    <a:pt x="226" y="9911"/>
                  </a:lnTo>
                  <a:lnTo>
                    <a:pt x="1508" y="9877"/>
                  </a:lnTo>
                  <a:lnTo>
                    <a:pt x="2959" y="9855"/>
                  </a:lnTo>
                  <a:lnTo>
                    <a:pt x="4534" y="9855"/>
                  </a:lnTo>
                  <a:lnTo>
                    <a:pt x="6210" y="9877"/>
                  </a:lnTo>
                  <a:lnTo>
                    <a:pt x="7953" y="9911"/>
                  </a:lnTo>
                  <a:lnTo>
                    <a:pt x="9742" y="9967"/>
                  </a:lnTo>
                  <a:lnTo>
                    <a:pt x="11564" y="10046"/>
                  </a:lnTo>
                  <a:lnTo>
                    <a:pt x="13364" y="10158"/>
                  </a:lnTo>
                  <a:lnTo>
                    <a:pt x="14264" y="10215"/>
                  </a:lnTo>
                  <a:lnTo>
                    <a:pt x="15141" y="10282"/>
                  </a:lnTo>
                  <a:lnTo>
                    <a:pt x="16007" y="10350"/>
                  </a:lnTo>
                  <a:lnTo>
                    <a:pt x="16851" y="10428"/>
                  </a:lnTo>
                  <a:lnTo>
                    <a:pt x="17683" y="10518"/>
                  </a:lnTo>
                  <a:lnTo>
                    <a:pt x="18482" y="10608"/>
                  </a:lnTo>
                  <a:lnTo>
                    <a:pt x="19247" y="10710"/>
                  </a:lnTo>
                  <a:lnTo>
                    <a:pt x="19989" y="10811"/>
                  </a:lnTo>
                  <a:lnTo>
                    <a:pt x="20687" y="10923"/>
                  </a:lnTo>
                  <a:lnTo>
                    <a:pt x="21350" y="11036"/>
                  </a:lnTo>
                  <a:lnTo>
                    <a:pt x="21969" y="11160"/>
                  </a:lnTo>
                  <a:lnTo>
                    <a:pt x="22543" y="11295"/>
                  </a:lnTo>
                  <a:lnTo>
                    <a:pt x="23071" y="11430"/>
                  </a:lnTo>
                  <a:lnTo>
                    <a:pt x="23544" y="11576"/>
                  </a:lnTo>
                  <a:lnTo>
                    <a:pt x="23960" y="11733"/>
                  </a:lnTo>
                  <a:lnTo>
                    <a:pt x="24151" y="11812"/>
                  </a:lnTo>
                  <a:lnTo>
                    <a:pt x="24320" y="11891"/>
                  </a:lnTo>
                  <a:lnTo>
                    <a:pt x="25816" y="12644"/>
                  </a:lnTo>
                  <a:lnTo>
                    <a:pt x="26615" y="13049"/>
                  </a:lnTo>
                  <a:lnTo>
                    <a:pt x="27458" y="13466"/>
                  </a:lnTo>
                  <a:lnTo>
                    <a:pt x="28325" y="13882"/>
                  </a:lnTo>
                  <a:lnTo>
                    <a:pt x="29236" y="14298"/>
                  </a:lnTo>
                  <a:lnTo>
                    <a:pt x="29708" y="14489"/>
                  </a:lnTo>
                  <a:lnTo>
                    <a:pt x="30181" y="14692"/>
                  </a:lnTo>
                  <a:lnTo>
                    <a:pt x="30664" y="14883"/>
                  </a:lnTo>
                  <a:lnTo>
                    <a:pt x="31159" y="15074"/>
                  </a:lnTo>
                  <a:lnTo>
                    <a:pt x="31654" y="15254"/>
                  </a:lnTo>
                  <a:lnTo>
                    <a:pt x="32160" y="15434"/>
                  </a:lnTo>
                  <a:lnTo>
                    <a:pt x="32678" y="15592"/>
                  </a:lnTo>
                  <a:lnTo>
                    <a:pt x="33206" y="15749"/>
                  </a:lnTo>
                  <a:lnTo>
                    <a:pt x="33735" y="15895"/>
                  </a:lnTo>
                  <a:lnTo>
                    <a:pt x="34275" y="16041"/>
                  </a:lnTo>
                  <a:lnTo>
                    <a:pt x="34815" y="16165"/>
                  </a:lnTo>
                  <a:lnTo>
                    <a:pt x="35366" y="16278"/>
                  </a:lnTo>
                  <a:lnTo>
                    <a:pt x="35929" y="16379"/>
                  </a:lnTo>
                  <a:lnTo>
                    <a:pt x="36491" y="16458"/>
                  </a:lnTo>
                  <a:lnTo>
                    <a:pt x="37065" y="16536"/>
                  </a:lnTo>
                  <a:lnTo>
                    <a:pt x="37638" y="16593"/>
                  </a:lnTo>
                  <a:lnTo>
                    <a:pt x="38223" y="16626"/>
                  </a:lnTo>
                  <a:lnTo>
                    <a:pt x="38819" y="16649"/>
                  </a:lnTo>
                  <a:lnTo>
                    <a:pt x="39416" y="16649"/>
                  </a:lnTo>
                  <a:lnTo>
                    <a:pt x="40023" y="16638"/>
                  </a:lnTo>
                  <a:lnTo>
                    <a:pt x="40023" y="15457"/>
                  </a:lnTo>
                  <a:lnTo>
                    <a:pt x="40034" y="14253"/>
                  </a:lnTo>
                  <a:lnTo>
                    <a:pt x="40068" y="13016"/>
                  </a:lnTo>
                  <a:lnTo>
                    <a:pt x="40124" y="11745"/>
                  </a:lnTo>
                  <a:lnTo>
                    <a:pt x="42689" y="52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A2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3102025" y="1776925"/>
              <a:ext cx="1093375" cy="442650"/>
            </a:xfrm>
            <a:custGeom>
              <a:rect b="b" l="l" r="r" t="t"/>
              <a:pathLst>
                <a:path extrusionOk="0" h="17706" w="43735">
                  <a:moveTo>
                    <a:pt x="1080" y="1125"/>
                  </a:moveTo>
                  <a:lnTo>
                    <a:pt x="42464" y="6255"/>
                  </a:lnTo>
                  <a:lnTo>
                    <a:pt x="40146" y="12081"/>
                  </a:lnTo>
                  <a:lnTo>
                    <a:pt x="40124" y="12160"/>
                  </a:lnTo>
                  <a:lnTo>
                    <a:pt x="40113" y="12250"/>
                  </a:lnTo>
                  <a:lnTo>
                    <a:pt x="40068" y="13330"/>
                  </a:lnTo>
                  <a:lnTo>
                    <a:pt x="40034" y="14421"/>
                  </a:lnTo>
                  <a:lnTo>
                    <a:pt x="40011" y="15523"/>
                  </a:lnTo>
                  <a:lnTo>
                    <a:pt x="40011" y="16648"/>
                  </a:lnTo>
                  <a:lnTo>
                    <a:pt x="39494" y="16648"/>
                  </a:lnTo>
                  <a:lnTo>
                    <a:pt x="38977" y="16637"/>
                  </a:lnTo>
                  <a:lnTo>
                    <a:pt x="38470" y="16614"/>
                  </a:lnTo>
                  <a:lnTo>
                    <a:pt x="37975" y="16569"/>
                  </a:lnTo>
                  <a:lnTo>
                    <a:pt x="37469" y="16513"/>
                  </a:lnTo>
                  <a:lnTo>
                    <a:pt x="36974" y="16457"/>
                  </a:lnTo>
                  <a:lnTo>
                    <a:pt x="36491" y="16378"/>
                  </a:lnTo>
                  <a:lnTo>
                    <a:pt x="36007" y="16288"/>
                  </a:lnTo>
                  <a:lnTo>
                    <a:pt x="35534" y="16198"/>
                  </a:lnTo>
                  <a:lnTo>
                    <a:pt x="35051" y="16086"/>
                  </a:lnTo>
                  <a:lnTo>
                    <a:pt x="34590" y="15973"/>
                  </a:lnTo>
                  <a:lnTo>
                    <a:pt x="34128" y="15850"/>
                  </a:lnTo>
                  <a:lnTo>
                    <a:pt x="33667" y="15715"/>
                  </a:lnTo>
                  <a:lnTo>
                    <a:pt x="33217" y="15580"/>
                  </a:lnTo>
                  <a:lnTo>
                    <a:pt x="32767" y="15433"/>
                  </a:lnTo>
                  <a:lnTo>
                    <a:pt x="32329" y="15276"/>
                  </a:lnTo>
                  <a:lnTo>
                    <a:pt x="31890" y="15118"/>
                  </a:lnTo>
                  <a:lnTo>
                    <a:pt x="31462" y="14961"/>
                  </a:lnTo>
                  <a:lnTo>
                    <a:pt x="30630" y="14623"/>
                  </a:lnTo>
                  <a:lnTo>
                    <a:pt x="29809" y="14264"/>
                  </a:lnTo>
                  <a:lnTo>
                    <a:pt x="29022" y="13915"/>
                  </a:lnTo>
                  <a:lnTo>
                    <a:pt x="28257" y="13544"/>
                  </a:lnTo>
                  <a:lnTo>
                    <a:pt x="27525" y="13184"/>
                  </a:lnTo>
                  <a:lnTo>
                    <a:pt x="26142" y="12486"/>
                  </a:lnTo>
                  <a:lnTo>
                    <a:pt x="25073" y="11946"/>
                  </a:lnTo>
                  <a:lnTo>
                    <a:pt x="24770" y="11811"/>
                  </a:lnTo>
                  <a:lnTo>
                    <a:pt x="24421" y="11676"/>
                  </a:lnTo>
                  <a:lnTo>
                    <a:pt x="24038" y="11541"/>
                  </a:lnTo>
                  <a:lnTo>
                    <a:pt x="23611" y="11418"/>
                  </a:lnTo>
                  <a:lnTo>
                    <a:pt x="23150" y="11305"/>
                  </a:lnTo>
                  <a:lnTo>
                    <a:pt x="22655" y="11193"/>
                  </a:lnTo>
                  <a:lnTo>
                    <a:pt x="22126" y="11080"/>
                  </a:lnTo>
                  <a:lnTo>
                    <a:pt x="21564" y="10979"/>
                  </a:lnTo>
                  <a:lnTo>
                    <a:pt x="20979" y="10889"/>
                  </a:lnTo>
                  <a:lnTo>
                    <a:pt x="20360" y="10788"/>
                  </a:lnTo>
                  <a:lnTo>
                    <a:pt x="19730" y="10709"/>
                  </a:lnTo>
                  <a:lnTo>
                    <a:pt x="19067" y="10619"/>
                  </a:lnTo>
                  <a:lnTo>
                    <a:pt x="17694" y="10473"/>
                  </a:lnTo>
                  <a:lnTo>
                    <a:pt x="16254" y="10338"/>
                  </a:lnTo>
                  <a:lnTo>
                    <a:pt x="14758" y="10214"/>
                  </a:lnTo>
                  <a:lnTo>
                    <a:pt x="13240" y="10113"/>
                  </a:lnTo>
                  <a:lnTo>
                    <a:pt x="11699" y="10034"/>
                  </a:lnTo>
                  <a:lnTo>
                    <a:pt x="10169" y="9967"/>
                  </a:lnTo>
                  <a:lnTo>
                    <a:pt x="8650" y="9922"/>
                  </a:lnTo>
                  <a:lnTo>
                    <a:pt x="7166" y="9877"/>
                  </a:lnTo>
                  <a:lnTo>
                    <a:pt x="5726" y="9865"/>
                  </a:lnTo>
                  <a:lnTo>
                    <a:pt x="4353" y="9854"/>
                  </a:lnTo>
                  <a:lnTo>
                    <a:pt x="2745" y="9865"/>
                  </a:lnTo>
                  <a:lnTo>
                    <a:pt x="1305" y="9899"/>
                  </a:lnTo>
                  <a:lnTo>
                    <a:pt x="1361" y="8797"/>
                  </a:lnTo>
                  <a:lnTo>
                    <a:pt x="1429" y="7706"/>
                  </a:lnTo>
                  <a:lnTo>
                    <a:pt x="1440" y="7638"/>
                  </a:lnTo>
                  <a:lnTo>
                    <a:pt x="1080" y="1125"/>
                  </a:lnTo>
                  <a:close/>
                  <a:moveTo>
                    <a:pt x="473" y="0"/>
                  </a:moveTo>
                  <a:lnTo>
                    <a:pt x="360" y="23"/>
                  </a:lnTo>
                  <a:lnTo>
                    <a:pt x="259" y="68"/>
                  </a:lnTo>
                  <a:lnTo>
                    <a:pt x="158" y="135"/>
                  </a:lnTo>
                  <a:lnTo>
                    <a:pt x="90" y="225"/>
                  </a:lnTo>
                  <a:lnTo>
                    <a:pt x="34" y="327"/>
                  </a:lnTo>
                  <a:lnTo>
                    <a:pt x="0" y="439"/>
                  </a:lnTo>
                  <a:lnTo>
                    <a:pt x="0" y="551"/>
                  </a:lnTo>
                  <a:lnTo>
                    <a:pt x="383" y="7661"/>
                  </a:lnTo>
                  <a:lnTo>
                    <a:pt x="293" y="8909"/>
                  </a:lnTo>
                  <a:lnTo>
                    <a:pt x="225" y="10158"/>
                  </a:lnTo>
                  <a:lnTo>
                    <a:pt x="214" y="10416"/>
                  </a:lnTo>
                  <a:lnTo>
                    <a:pt x="214" y="10529"/>
                  </a:lnTo>
                  <a:lnTo>
                    <a:pt x="248" y="10630"/>
                  </a:lnTo>
                  <a:lnTo>
                    <a:pt x="293" y="10731"/>
                  </a:lnTo>
                  <a:lnTo>
                    <a:pt x="360" y="10810"/>
                  </a:lnTo>
                  <a:lnTo>
                    <a:pt x="450" y="10889"/>
                  </a:lnTo>
                  <a:lnTo>
                    <a:pt x="551" y="10934"/>
                  </a:lnTo>
                  <a:lnTo>
                    <a:pt x="653" y="10968"/>
                  </a:lnTo>
                  <a:lnTo>
                    <a:pt x="765" y="10968"/>
                  </a:lnTo>
                  <a:lnTo>
                    <a:pt x="2070" y="10934"/>
                  </a:lnTo>
                  <a:lnTo>
                    <a:pt x="3532" y="10911"/>
                  </a:lnTo>
                  <a:lnTo>
                    <a:pt x="5107" y="10911"/>
                  </a:lnTo>
                  <a:lnTo>
                    <a:pt x="6783" y="10934"/>
                  </a:lnTo>
                  <a:lnTo>
                    <a:pt x="8527" y="10968"/>
                  </a:lnTo>
                  <a:lnTo>
                    <a:pt x="10304" y="11035"/>
                  </a:lnTo>
                  <a:lnTo>
                    <a:pt x="12104" y="11114"/>
                  </a:lnTo>
                  <a:lnTo>
                    <a:pt x="13892" y="11215"/>
                  </a:lnTo>
                  <a:lnTo>
                    <a:pt x="15647" y="11339"/>
                  </a:lnTo>
                  <a:lnTo>
                    <a:pt x="16502" y="11418"/>
                  </a:lnTo>
                  <a:lnTo>
                    <a:pt x="17334" y="11496"/>
                  </a:lnTo>
                  <a:lnTo>
                    <a:pt x="18144" y="11575"/>
                  </a:lnTo>
                  <a:lnTo>
                    <a:pt x="18932" y="11665"/>
                  </a:lnTo>
                  <a:lnTo>
                    <a:pt x="19685" y="11755"/>
                  </a:lnTo>
                  <a:lnTo>
                    <a:pt x="20405" y="11856"/>
                  </a:lnTo>
                  <a:lnTo>
                    <a:pt x="21091" y="11969"/>
                  </a:lnTo>
                  <a:lnTo>
                    <a:pt x="21744" y="12081"/>
                  </a:lnTo>
                  <a:lnTo>
                    <a:pt x="22340" y="12194"/>
                  </a:lnTo>
                  <a:lnTo>
                    <a:pt x="22902" y="12329"/>
                  </a:lnTo>
                  <a:lnTo>
                    <a:pt x="23409" y="12452"/>
                  </a:lnTo>
                  <a:lnTo>
                    <a:pt x="23858" y="12599"/>
                  </a:lnTo>
                  <a:lnTo>
                    <a:pt x="24263" y="12745"/>
                  </a:lnTo>
                  <a:lnTo>
                    <a:pt x="24443" y="12812"/>
                  </a:lnTo>
                  <a:lnTo>
                    <a:pt x="24601" y="12891"/>
                  </a:lnTo>
                  <a:lnTo>
                    <a:pt x="25669" y="13431"/>
                  </a:lnTo>
                  <a:lnTo>
                    <a:pt x="27064" y="14140"/>
                  </a:lnTo>
                  <a:lnTo>
                    <a:pt x="27807" y="14500"/>
                  </a:lnTo>
                  <a:lnTo>
                    <a:pt x="28572" y="14871"/>
                  </a:lnTo>
                  <a:lnTo>
                    <a:pt x="29370" y="15231"/>
                  </a:lnTo>
                  <a:lnTo>
                    <a:pt x="30191" y="15580"/>
                  </a:lnTo>
                  <a:lnTo>
                    <a:pt x="31035" y="15928"/>
                  </a:lnTo>
                  <a:lnTo>
                    <a:pt x="31474" y="16086"/>
                  </a:lnTo>
                  <a:lnTo>
                    <a:pt x="31912" y="16255"/>
                  </a:lnTo>
                  <a:lnTo>
                    <a:pt x="32362" y="16401"/>
                  </a:lnTo>
                  <a:lnTo>
                    <a:pt x="32812" y="16558"/>
                  </a:lnTo>
                  <a:lnTo>
                    <a:pt x="33262" y="16693"/>
                  </a:lnTo>
                  <a:lnTo>
                    <a:pt x="33735" y="16839"/>
                  </a:lnTo>
                  <a:lnTo>
                    <a:pt x="34196" y="16963"/>
                  </a:lnTo>
                  <a:lnTo>
                    <a:pt x="34680" y="17087"/>
                  </a:lnTo>
                  <a:lnTo>
                    <a:pt x="35152" y="17188"/>
                  </a:lnTo>
                  <a:lnTo>
                    <a:pt x="35647" y="17301"/>
                  </a:lnTo>
                  <a:lnTo>
                    <a:pt x="36131" y="17391"/>
                  </a:lnTo>
                  <a:lnTo>
                    <a:pt x="36637" y="17469"/>
                  </a:lnTo>
                  <a:lnTo>
                    <a:pt x="37132" y="17537"/>
                  </a:lnTo>
                  <a:lnTo>
                    <a:pt x="37649" y="17604"/>
                  </a:lnTo>
                  <a:lnTo>
                    <a:pt x="38155" y="17649"/>
                  </a:lnTo>
                  <a:lnTo>
                    <a:pt x="38673" y="17683"/>
                  </a:lnTo>
                  <a:lnTo>
                    <a:pt x="39201" y="17706"/>
                  </a:lnTo>
                  <a:lnTo>
                    <a:pt x="40146" y="17706"/>
                  </a:lnTo>
                  <a:lnTo>
                    <a:pt x="40563" y="17694"/>
                  </a:lnTo>
                  <a:lnTo>
                    <a:pt x="40664" y="17672"/>
                  </a:lnTo>
                  <a:lnTo>
                    <a:pt x="40765" y="17638"/>
                  </a:lnTo>
                  <a:lnTo>
                    <a:pt x="40844" y="17593"/>
                  </a:lnTo>
                  <a:lnTo>
                    <a:pt x="40923" y="17526"/>
                  </a:lnTo>
                  <a:lnTo>
                    <a:pt x="40979" y="17447"/>
                  </a:lnTo>
                  <a:lnTo>
                    <a:pt x="41024" y="17357"/>
                  </a:lnTo>
                  <a:lnTo>
                    <a:pt x="41058" y="17267"/>
                  </a:lnTo>
                  <a:lnTo>
                    <a:pt x="41069" y="17154"/>
                  </a:lnTo>
                  <a:lnTo>
                    <a:pt x="41069" y="15928"/>
                  </a:lnTo>
                  <a:lnTo>
                    <a:pt x="41080" y="14736"/>
                  </a:lnTo>
                  <a:lnTo>
                    <a:pt x="41114" y="13555"/>
                  </a:lnTo>
                  <a:lnTo>
                    <a:pt x="41159" y="12385"/>
                  </a:lnTo>
                  <a:lnTo>
                    <a:pt x="43701" y="6007"/>
                  </a:lnTo>
                  <a:lnTo>
                    <a:pt x="43712" y="5951"/>
                  </a:lnTo>
                  <a:lnTo>
                    <a:pt x="43723" y="5895"/>
                  </a:lnTo>
                  <a:lnTo>
                    <a:pt x="43735" y="5827"/>
                  </a:lnTo>
                  <a:lnTo>
                    <a:pt x="43735" y="5771"/>
                  </a:lnTo>
                  <a:lnTo>
                    <a:pt x="43723" y="5715"/>
                  </a:lnTo>
                  <a:lnTo>
                    <a:pt x="43712" y="5647"/>
                  </a:lnTo>
                  <a:lnTo>
                    <a:pt x="43690" y="5591"/>
                  </a:lnTo>
                  <a:lnTo>
                    <a:pt x="43656" y="5546"/>
                  </a:lnTo>
                  <a:lnTo>
                    <a:pt x="43622" y="5490"/>
                  </a:lnTo>
                  <a:lnTo>
                    <a:pt x="43588" y="5445"/>
                  </a:lnTo>
                  <a:lnTo>
                    <a:pt x="43543" y="5400"/>
                  </a:lnTo>
                  <a:lnTo>
                    <a:pt x="43498" y="5366"/>
                  </a:lnTo>
                  <a:lnTo>
                    <a:pt x="43442" y="5343"/>
                  </a:lnTo>
                  <a:lnTo>
                    <a:pt x="43386" y="5310"/>
                  </a:lnTo>
                  <a:lnTo>
                    <a:pt x="43330" y="5298"/>
                  </a:lnTo>
                  <a:lnTo>
                    <a:pt x="43273" y="5287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66A2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2695675" y="1073325"/>
              <a:ext cx="1837475" cy="1050925"/>
            </a:xfrm>
            <a:custGeom>
              <a:rect b="b" l="l" r="r" t="t"/>
              <a:pathLst>
                <a:path extrusionOk="0" h="42037" w="73499">
                  <a:moveTo>
                    <a:pt x="48796" y="0"/>
                  </a:moveTo>
                  <a:lnTo>
                    <a:pt x="48481" y="225"/>
                  </a:lnTo>
                  <a:lnTo>
                    <a:pt x="48200" y="507"/>
                  </a:lnTo>
                  <a:lnTo>
                    <a:pt x="47908" y="776"/>
                  </a:lnTo>
                  <a:lnTo>
                    <a:pt x="47593" y="1035"/>
                  </a:lnTo>
                  <a:lnTo>
                    <a:pt x="47278" y="1271"/>
                  </a:lnTo>
                  <a:lnTo>
                    <a:pt x="46952" y="1496"/>
                  </a:lnTo>
                  <a:lnTo>
                    <a:pt x="46614" y="1710"/>
                  </a:lnTo>
                  <a:lnTo>
                    <a:pt x="46265" y="1901"/>
                  </a:lnTo>
                  <a:lnTo>
                    <a:pt x="45905" y="2081"/>
                  </a:lnTo>
                  <a:lnTo>
                    <a:pt x="45534" y="2250"/>
                  </a:lnTo>
                  <a:lnTo>
                    <a:pt x="45163" y="2396"/>
                  </a:lnTo>
                  <a:lnTo>
                    <a:pt x="44792" y="2520"/>
                  </a:lnTo>
                  <a:lnTo>
                    <a:pt x="44409" y="2632"/>
                  </a:lnTo>
                  <a:lnTo>
                    <a:pt x="44016" y="2734"/>
                  </a:lnTo>
                  <a:lnTo>
                    <a:pt x="43622" y="2812"/>
                  </a:lnTo>
                  <a:lnTo>
                    <a:pt x="43228" y="2869"/>
                  </a:lnTo>
                  <a:lnTo>
                    <a:pt x="42835" y="2914"/>
                  </a:lnTo>
                  <a:lnTo>
                    <a:pt x="42441" y="2936"/>
                  </a:lnTo>
                  <a:lnTo>
                    <a:pt x="42047" y="2936"/>
                  </a:lnTo>
                  <a:lnTo>
                    <a:pt x="41654" y="2925"/>
                  </a:lnTo>
                  <a:lnTo>
                    <a:pt x="41260" y="2891"/>
                  </a:lnTo>
                  <a:lnTo>
                    <a:pt x="40866" y="2835"/>
                  </a:lnTo>
                  <a:lnTo>
                    <a:pt x="40484" y="2767"/>
                  </a:lnTo>
                  <a:lnTo>
                    <a:pt x="40101" y="2689"/>
                  </a:lnTo>
                  <a:lnTo>
                    <a:pt x="39719" y="2587"/>
                  </a:lnTo>
                  <a:lnTo>
                    <a:pt x="39348" y="2464"/>
                  </a:lnTo>
                  <a:lnTo>
                    <a:pt x="38976" y="2340"/>
                  </a:lnTo>
                  <a:lnTo>
                    <a:pt x="38605" y="2183"/>
                  </a:lnTo>
                  <a:lnTo>
                    <a:pt x="38256" y="2014"/>
                  </a:lnTo>
                  <a:lnTo>
                    <a:pt x="37908" y="1834"/>
                  </a:lnTo>
                  <a:lnTo>
                    <a:pt x="37559" y="1643"/>
                  </a:lnTo>
                  <a:lnTo>
                    <a:pt x="37233" y="1429"/>
                  </a:lnTo>
                  <a:lnTo>
                    <a:pt x="36907" y="1204"/>
                  </a:lnTo>
                  <a:lnTo>
                    <a:pt x="33914" y="2261"/>
                  </a:lnTo>
                  <a:lnTo>
                    <a:pt x="30956" y="3307"/>
                  </a:lnTo>
                  <a:lnTo>
                    <a:pt x="29505" y="3836"/>
                  </a:lnTo>
                  <a:lnTo>
                    <a:pt x="28054" y="4365"/>
                  </a:lnTo>
                  <a:lnTo>
                    <a:pt x="26614" y="4927"/>
                  </a:lnTo>
                  <a:lnTo>
                    <a:pt x="25197" y="5501"/>
                  </a:lnTo>
                  <a:lnTo>
                    <a:pt x="24488" y="5793"/>
                  </a:lnTo>
                  <a:lnTo>
                    <a:pt x="23780" y="6097"/>
                  </a:lnTo>
                  <a:lnTo>
                    <a:pt x="23082" y="6401"/>
                  </a:lnTo>
                  <a:lnTo>
                    <a:pt x="22385" y="6727"/>
                  </a:lnTo>
                  <a:lnTo>
                    <a:pt x="21687" y="7053"/>
                  </a:lnTo>
                  <a:lnTo>
                    <a:pt x="21001" y="7379"/>
                  </a:lnTo>
                  <a:lnTo>
                    <a:pt x="20315" y="7728"/>
                  </a:lnTo>
                  <a:lnTo>
                    <a:pt x="19629" y="8088"/>
                  </a:lnTo>
                  <a:lnTo>
                    <a:pt x="18943" y="8448"/>
                  </a:lnTo>
                  <a:lnTo>
                    <a:pt x="18268" y="8830"/>
                  </a:lnTo>
                  <a:lnTo>
                    <a:pt x="17593" y="9224"/>
                  </a:lnTo>
                  <a:lnTo>
                    <a:pt x="16929" y="9629"/>
                  </a:lnTo>
                  <a:lnTo>
                    <a:pt x="16254" y="10045"/>
                  </a:lnTo>
                  <a:lnTo>
                    <a:pt x="15591" y="10473"/>
                  </a:lnTo>
                  <a:lnTo>
                    <a:pt x="14938" y="10911"/>
                  </a:lnTo>
                  <a:lnTo>
                    <a:pt x="14274" y="11373"/>
                  </a:lnTo>
                  <a:lnTo>
                    <a:pt x="13611" y="11868"/>
                  </a:lnTo>
                  <a:lnTo>
                    <a:pt x="12958" y="12363"/>
                  </a:lnTo>
                  <a:lnTo>
                    <a:pt x="12306" y="12880"/>
                  </a:lnTo>
                  <a:lnTo>
                    <a:pt x="11665" y="13409"/>
                  </a:lnTo>
                  <a:lnTo>
                    <a:pt x="11035" y="13949"/>
                  </a:lnTo>
                  <a:lnTo>
                    <a:pt x="10405" y="14511"/>
                  </a:lnTo>
                  <a:lnTo>
                    <a:pt x="9798" y="15073"/>
                  </a:lnTo>
                  <a:lnTo>
                    <a:pt x="9201" y="15658"/>
                  </a:lnTo>
                  <a:lnTo>
                    <a:pt x="8616" y="16255"/>
                  </a:lnTo>
                  <a:lnTo>
                    <a:pt x="8043" y="16862"/>
                  </a:lnTo>
                  <a:lnTo>
                    <a:pt x="7492" y="17481"/>
                  </a:lnTo>
                  <a:lnTo>
                    <a:pt x="6940" y="18111"/>
                  </a:lnTo>
                  <a:lnTo>
                    <a:pt x="6412" y="18752"/>
                  </a:lnTo>
                  <a:lnTo>
                    <a:pt x="5894" y="19404"/>
                  </a:lnTo>
                  <a:lnTo>
                    <a:pt x="5399" y="20068"/>
                  </a:lnTo>
                  <a:lnTo>
                    <a:pt x="4927" y="20743"/>
                  </a:lnTo>
                  <a:lnTo>
                    <a:pt x="4466" y="21429"/>
                  </a:lnTo>
                  <a:lnTo>
                    <a:pt x="4016" y="22126"/>
                  </a:lnTo>
                  <a:lnTo>
                    <a:pt x="3588" y="22835"/>
                  </a:lnTo>
                  <a:lnTo>
                    <a:pt x="3183" y="23555"/>
                  </a:lnTo>
                  <a:lnTo>
                    <a:pt x="2801" y="24275"/>
                  </a:lnTo>
                  <a:lnTo>
                    <a:pt x="2441" y="25017"/>
                  </a:lnTo>
                  <a:lnTo>
                    <a:pt x="2092" y="25760"/>
                  </a:lnTo>
                  <a:lnTo>
                    <a:pt x="1777" y="26513"/>
                  </a:lnTo>
                  <a:lnTo>
                    <a:pt x="1485" y="27267"/>
                  </a:lnTo>
                  <a:lnTo>
                    <a:pt x="1204" y="28043"/>
                  </a:lnTo>
                  <a:lnTo>
                    <a:pt x="956" y="28819"/>
                  </a:lnTo>
                  <a:lnTo>
                    <a:pt x="731" y="29607"/>
                  </a:lnTo>
                  <a:lnTo>
                    <a:pt x="630" y="30000"/>
                  </a:lnTo>
                  <a:lnTo>
                    <a:pt x="540" y="30394"/>
                  </a:lnTo>
                  <a:lnTo>
                    <a:pt x="450" y="30799"/>
                  </a:lnTo>
                  <a:lnTo>
                    <a:pt x="371" y="31204"/>
                  </a:lnTo>
                  <a:lnTo>
                    <a:pt x="293" y="31598"/>
                  </a:lnTo>
                  <a:lnTo>
                    <a:pt x="225" y="32003"/>
                  </a:lnTo>
                  <a:lnTo>
                    <a:pt x="158" y="32419"/>
                  </a:lnTo>
                  <a:lnTo>
                    <a:pt x="101" y="32824"/>
                  </a:lnTo>
                  <a:lnTo>
                    <a:pt x="56" y="33251"/>
                  </a:lnTo>
                  <a:lnTo>
                    <a:pt x="23" y="33679"/>
                  </a:lnTo>
                  <a:lnTo>
                    <a:pt x="0" y="34106"/>
                  </a:lnTo>
                  <a:lnTo>
                    <a:pt x="0" y="34545"/>
                  </a:lnTo>
                  <a:lnTo>
                    <a:pt x="11" y="34758"/>
                  </a:lnTo>
                  <a:lnTo>
                    <a:pt x="23" y="34972"/>
                  </a:lnTo>
                  <a:lnTo>
                    <a:pt x="45" y="35175"/>
                  </a:lnTo>
                  <a:lnTo>
                    <a:pt x="79" y="35388"/>
                  </a:lnTo>
                  <a:lnTo>
                    <a:pt x="113" y="35602"/>
                  </a:lnTo>
                  <a:lnTo>
                    <a:pt x="158" y="35805"/>
                  </a:lnTo>
                  <a:lnTo>
                    <a:pt x="214" y="36018"/>
                  </a:lnTo>
                  <a:lnTo>
                    <a:pt x="281" y="36221"/>
                  </a:lnTo>
                  <a:lnTo>
                    <a:pt x="360" y="36423"/>
                  </a:lnTo>
                  <a:lnTo>
                    <a:pt x="439" y="36614"/>
                  </a:lnTo>
                  <a:lnTo>
                    <a:pt x="540" y="36806"/>
                  </a:lnTo>
                  <a:lnTo>
                    <a:pt x="652" y="36997"/>
                  </a:lnTo>
                  <a:lnTo>
                    <a:pt x="776" y="37177"/>
                  </a:lnTo>
                  <a:lnTo>
                    <a:pt x="900" y="37346"/>
                  </a:lnTo>
                  <a:lnTo>
                    <a:pt x="1046" y="37514"/>
                  </a:lnTo>
                  <a:lnTo>
                    <a:pt x="1192" y="37672"/>
                  </a:lnTo>
                  <a:lnTo>
                    <a:pt x="1350" y="37807"/>
                  </a:lnTo>
                  <a:lnTo>
                    <a:pt x="1519" y="37942"/>
                  </a:lnTo>
                  <a:lnTo>
                    <a:pt x="1699" y="38066"/>
                  </a:lnTo>
                  <a:lnTo>
                    <a:pt x="1879" y="38167"/>
                  </a:lnTo>
                  <a:lnTo>
                    <a:pt x="2070" y="38257"/>
                  </a:lnTo>
                  <a:lnTo>
                    <a:pt x="2261" y="38336"/>
                  </a:lnTo>
                  <a:lnTo>
                    <a:pt x="2475" y="38392"/>
                  </a:lnTo>
                  <a:lnTo>
                    <a:pt x="2677" y="38426"/>
                  </a:lnTo>
                  <a:lnTo>
                    <a:pt x="2846" y="38448"/>
                  </a:lnTo>
                  <a:lnTo>
                    <a:pt x="3003" y="38459"/>
                  </a:lnTo>
                  <a:lnTo>
                    <a:pt x="3172" y="38459"/>
                  </a:lnTo>
                  <a:lnTo>
                    <a:pt x="3330" y="38448"/>
                  </a:lnTo>
                  <a:lnTo>
                    <a:pt x="3498" y="38426"/>
                  </a:lnTo>
                  <a:lnTo>
                    <a:pt x="3656" y="38403"/>
                  </a:lnTo>
                  <a:lnTo>
                    <a:pt x="3982" y="38324"/>
                  </a:lnTo>
                  <a:lnTo>
                    <a:pt x="4297" y="38223"/>
                  </a:lnTo>
                  <a:lnTo>
                    <a:pt x="4612" y="38111"/>
                  </a:lnTo>
                  <a:lnTo>
                    <a:pt x="4927" y="37987"/>
                  </a:lnTo>
                  <a:lnTo>
                    <a:pt x="5231" y="37863"/>
                  </a:lnTo>
                  <a:lnTo>
                    <a:pt x="5816" y="37616"/>
                  </a:lnTo>
                  <a:lnTo>
                    <a:pt x="6367" y="37357"/>
                  </a:lnTo>
                  <a:lnTo>
                    <a:pt x="6907" y="37098"/>
                  </a:lnTo>
                  <a:lnTo>
                    <a:pt x="7424" y="36851"/>
                  </a:lnTo>
                  <a:lnTo>
                    <a:pt x="8425" y="36322"/>
                  </a:lnTo>
                  <a:lnTo>
                    <a:pt x="9393" y="35805"/>
                  </a:lnTo>
                  <a:lnTo>
                    <a:pt x="10371" y="35276"/>
                  </a:lnTo>
                  <a:lnTo>
                    <a:pt x="11372" y="34758"/>
                  </a:lnTo>
                  <a:lnTo>
                    <a:pt x="11890" y="34500"/>
                  </a:lnTo>
                  <a:lnTo>
                    <a:pt x="12418" y="34241"/>
                  </a:lnTo>
                  <a:lnTo>
                    <a:pt x="12981" y="33994"/>
                  </a:lnTo>
                  <a:lnTo>
                    <a:pt x="13555" y="33735"/>
                  </a:lnTo>
                  <a:lnTo>
                    <a:pt x="43498" y="35928"/>
                  </a:lnTo>
                  <a:lnTo>
                    <a:pt x="44421" y="36041"/>
                  </a:lnTo>
                  <a:lnTo>
                    <a:pt x="45343" y="36176"/>
                  </a:lnTo>
                  <a:lnTo>
                    <a:pt x="46254" y="36322"/>
                  </a:lnTo>
                  <a:lnTo>
                    <a:pt x="47177" y="36491"/>
                  </a:lnTo>
                  <a:lnTo>
                    <a:pt x="48088" y="36671"/>
                  </a:lnTo>
                  <a:lnTo>
                    <a:pt x="48988" y="36862"/>
                  </a:lnTo>
                  <a:lnTo>
                    <a:pt x="49899" y="37076"/>
                  </a:lnTo>
                  <a:lnTo>
                    <a:pt x="50799" y="37289"/>
                  </a:lnTo>
                  <a:lnTo>
                    <a:pt x="51698" y="37537"/>
                  </a:lnTo>
                  <a:lnTo>
                    <a:pt x="52587" y="37784"/>
                  </a:lnTo>
                  <a:lnTo>
                    <a:pt x="53476" y="38054"/>
                  </a:lnTo>
                  <a:lnTo>
                    <a:pt x="54364" y="38324"/>
                  </a:lnTo>
                  <a:lnTo>
                    <a:pt x="55242" y="38628"/>
                  </a:lnTo>
                  <a:lnTo>
                    <a:pt x="56119" y="38932"/>
                  </a:lnTo>
                  <a:lnTo>
                    <a:pt x="56985" y="39258"/>
                  </a:lnTo>
                  <a:lnTo>
                    <a:pt x="57851" y="39595"/>
                  </a:lnTo>
                  <a:lnTo>
                    <a:pt x="58718" y="39944"/>
                  </a:lnTo>
                  <a:lnTo>
                    <a:pt x="59595" y="40304"/>
                  </a:lnTo>
                  <a:lnTo>
                    <a:pt x="60461" y="40653"/>
                  </a:lnTo>
                  <a:lnTo>
                    <a:pt x="61338" y="40990"/>
                  </a:lnTo>
                  <a:lnTo>
                    <a:pt x="61788" y="41148"/>
                  </a:lnTo>
                  <a:lnTo>
                    <a:pt x="62227" y="41294"/>
                  </a:lnTo>
                  <a:lnTo>
                    <a:pt x="62677" y="41429"/>
                  </a:lnTo>
                  <a:lnTo>
                    <a:pt x="63127" y="41564"/>
                  </a:lnTo>
                  <a:lnTo>
                    <a:pt x="63577" y="41676"/>
                  </a:lnTo>
                  <a:lnTo>
                    <a:pt x="64027" y="41778"/>
                  </a:lnTo>
                  <a:lnTo>
                    <a:pt x="64488" y="41868"/>
                  </a:lnTo>
                  <a:lnTo>
                    <a:pt x="64949" y="41946"/>
                  </a:lnTo>
                  <a:lnTo>
                    <a:pt x="65422" y="41991"/>
                  </a:lnTo>
                  <a:lnTo>
                    <a:pt x="65894" y="42025"/>
                  </a:lnTo>
                  <a:lnTo>
                    <a:pt x="66367" y="42036"/>
                  </a:lnTo>
                  <a:lnTo>
                    <a:pt x="66839" y="42014"/>
                  </a:lnTo>
                  <a:lnTo>
                    <a:pt x="67311" y="41980"/>
                  </a:lnTo>
                  <a:lnTo>
                    <a:pt x="67784" y="41924"/>
                  </a:lnTo>
                  <a:lnTo>
                    <a:pt x="68245" y="41834"/>
                  </a:lnTo>
                  <a:lnTo>
                    <a:pt x="68470" y="41778"/>
                  </a:lnTo>
                  <a:lnTo>
                    <a:pt x="68706" y="41721"/>
                  </a:lnTo>
                  <a:lnTo>
                    <a:pt x="68931" y="41654"/>
                  </a:lnTo>
                  <a:lnTo>
                    <a:pt x="69145" y="41586"/>
                  </a:lnTo>
                  <a:lnTo>
                    <a:pt x="69370" y="41496"/>
                  </a:lnTo>
                  <a:lnTo>
                    <a:pt x="69584" y="41418"/>
                  </a:lnTo>
                  <a:lnTo>
                    <a:pt x="69797" y="41328"/>
                  </a:lnTo>
                  <a:lnTo>
                    <a:pt x="70000" y="41226"/>
                  </a:lnTo>
                  <a:lnTo>
                    <a:pt x="70202" y="41114"/>
                  </a:lnTo>
                  <a:lnTo>
                    <a:pt x="70405" y="41001"/>
                  </a:lnTo>
                  <a:lnTo>
                    <a:pt x="70607" y="40878"/>
                  </a:lnTo>
                  <a:lnTo>
                    <a:pt x="70799" y="40754"/>
                  </a:lnTo>
                  <a:lnTo>
                    <a:pt x="70979" y="40619"/>
                  </a:lnTo>
                  <a:lnTo>
                    <a:pt x="71158" y="40473"/>
                  </a:lnTo>
                  <a:lnTo>
                    <a:pt x="71338" y="40327"/>
                  </a:lnTo>
                  <a:lnTo>
                    <a:pt x="71507" y="40169"/>
                  </a:lnTo>
                  <a:lnTo>
                    <a:pt x="71665" y="40000"/>
                  </a:lnTo>
                  <a:lnTo>
                    <a:pt x="71822" y="39832"/>
                  </a:lnTo>
                  <a:lnTo>
                    <a:pt x="71980" y="39629"/>
                  </a:lnTo>
                  <a:lnTo>
                    <a:pt x="72137" y="39427"/>
                  </a:lnTo>
                  <a:lnTo>
                    <a:pt x="72272" y="39224"/>
                  </a:lnTo>
                  <a:lnTo>
                    <a:pt x="72407" y="39022"/>
                  </a:lnTo>
                  <a:lnTo>
                    <a:pt x="72531" y="38808"/>
                  </a:lnTo>
                  <a:lnTo>
                    <a:pt x="72643" y="38583"/>
                  </a:lnTo>
                  <a:lnTo>
                    <a:pt x="72745" y="38358"/>
                  </a:lnTo>
                  <a:lnTo>
                    <a:pt x="72846" y="38133"/>
                  </a:lnTo>
                  <a:lnTo>
                    <a:pt x="72936" y="37908"/>
                  </a:lnTo>
                  <a:lnTo>
                    <a:pt x="73015" y="37672"/>
                  </a:lnTo>
                  <a:lnTo>
                    <a:pt x="73082" y="37436"/>
                  </a:lnTo>
                  <a:lnTo>
                    <a:pt x="73149" y="37188"/>
                  </a:lnTo>
                  <a:lnTo>
                    <a:pt x="73206" y="36952"/>
                  </a:lnTo>
                  <a:lnTo>
                    <a:pt x="73262" y="36704"/>
                  </a:lnTo>
                  <a:lnTo>
                    <a:pt x="73352" y="36210"/>
                  </a:lnTo>
                  <a:lnTo>
                    <a:pt x="73419" y="35703"/>
                  </a:lnTo>
                  <a:lnTo>
                    <a:pt x="73464" y="35186"/>
                  </a:lnTo>
                  <a:lnTo>
                    <a:pt x="73487" y="34668"/>
                  </a:lnTo>
                  <a:lnTo>
                    <a:pt x="73498" y="34151"/>
                  </a:lnTo>
                  <a:lnTo>
                    <a:pt x="73487" y="33634"/>
                  </a:lnTo>
                  <a:lnTo>
                    <a:pt x="73476" y="33116"/>
                  </a:lnTo>
                  <a:lnTo>
                    <a:pt x="73442" y="32599"/>
                  </a:lnTo>
                  <a:lnTo>
                    <a:pt x="73419" y="32093"/>
                  </a:lnTo>
                  <a:lnTo>
                    <a:pt x="73341" y="31080"/>
                  </a:lnTo>
                  <a:lnTo>
                    <a:pt x="73239" y="30057"/>
                  </a:lnTo>
                  <a:lnTo>
                    <a:pt x="73138" y="29033"/>
                  </a:lnTo>
                  <a:lnTo>
                    <a:pt x="73015" y="28009"/>
                  </a:lnTo>
                  <a:lnTo>
                    <a:pt x="72868" y="26997"/>
                  </a:lnTo>
                  <a:lnTo>
                    <a:pt x="72711" y="25985"/>
                  </a:lnTo>
                  <a:lnTo>
                    <a:pt x="72520" y="24972"/>
                  </a:lnTo>
                  <a:lnTo>
                    <a:pt x="72317" y="23971"/>
                  </a:lnTo>
                  <a:lnTo>
                    <a:pt x="72193" y="23476"/>
                  </a:lnTo>
                  <a:lnTo>
                    <a:pt x="72081" y="22981"/>
                  </a:lnTo>
                  <a:lnTo>
                    <a:pt x="71946" y="22486"/>
                  </a:lnTo>
                  <a:lnTo>
                    <a:pt x="71811" y="21991"/>
                  </a:lnTo>
                  <a:lnTo>
                    <a:pt x="71665" y="21508"/>
                  </a:lnTo>
                  <a:lnTo>
                    <a:pt x="71518" y="21024"/>
                  </a:lnTo>
                  <a:lnTo>
                    <a:pt x="71361" y="20540"/>
                  </a:lnTo>
                  <a:lnTo>
                    <a:pt x="71192" y="20057"/>
                  </a:lnTo>
                  <a:lnTo>
                    <a:pt x="71024" y="19573"/>
                  </a:lnTo>
                  <a:lnTo>
                    <a:pt x="70832" y="19100"/>
                  </a:lnTo>
                  <a:lnTo>
                    <a:pt x="70641" y="18639"/>
                  </a:lnTo>
                  <a:lnTo>
                    <a:pt x="70439" y="18167"/>
                  </a:lnTo>
                  <a:lnTo>
                    <a:pt x="70225" y="17706"/>
                  </a:lnTo>
                  <a:lnTo>
                    <a:pt x="70011" y="17244"/>
                  </a:lnTo>
                  <a:lnTo>
                    <a:pt x="69786" y="16794"/>
                  </a:lnTo>
                  <a:lnTo>
                    <a:pt x="69539" y="16333"/>
                  </a:lnTo>
                  <a:lnTo>
                    <a:pt x="69336" y="15973"/>
                  </a:lnTo>
                  <a:lnTo>
                    <a:pt x="69123" y="15613"/>
                  </a:lnTo>
                  <a:lnTo>
                    <a:pt x="68909" y="15253"/>
                  </a:lnTo>
                  <a:lnTo>
                    <a:pt x="68684" y="14893"/>
                  </a:lnTo>
                  <a:lnTo>
                    <a:pt x="68459" y="14545"/>
                  </a:lnTo>
                  <a:lnTo>
                    <a:pt x="68223" y="14196"/>
                  </a:lnTo>
                  <a:lnTo>
                    <a:pt x="67986" y="13859"/>
                  </a:lnTo>
                  <a:lnTo>
                    <a:pt x="67739" y="13510"/>
                  </a:lnTo>
                  <a:lnTo>
                    <a:pt x="67233" y="12846"/>
                  </a:lnTo>
                  <a:lnTo>
                    <a:pt x="66704" y="12194"/>
                  </a:lnTo>
                  <a:lnTo>
                    <a:pt x="66153" y="11564"/>
                  </a:lnTo>
                  <a:lnTo>
                    <a:pt x="65590" y="10945"/>
                  </a:lnTo>
                  <a:lnTo>
                    <a:pt x="65006" y="10338"/>
                  </a:lnTo>
                  <a:lnTo>
                    <a:pt x="64409" y="9753"/>
                  </a:lnTo>
                  <a:lnTo>
                    <a:pt x="63791" y="9179"/>
                  </a:lnTo>
                  <a:lnTo>
                    <a:pt x="63161" y="8628"/>
                  </a:lnTo>
                  <a:lnTo>
                    <a:pt x="62508" y="8088"/>
                  </a:lnTo>
                  <a:lnTo>
                    <a:pt x="61856" y="7559"/>
                  </a:lnTo>
                  <a:lnTo>
                    <a:pt x="61181" y="7053"/>
                  </a:lnTo>
                  <a:lnTo>
                    <a:pt x="60506" y="6558"/>
                  </a:lnTo>
                  <a:lnTo>
                    <a:pt x="59820" y="6086"/>
                  </a:lnTo>
                  <a:lnTo>
                    <a:pt x="59134" y="5613"/>
                  </a:lnTo>
                  <a:lnTo>
                    <a:pt x="58436" y="5152"/>
                  </a:lnTo>
                  <a:lnTo>
                    <a:pt x="57728" y="4691"/>
                  </a:lnTo>
                  <a:lnTo>
                    <a:pt x="57019" y="4241"/>
                  </a:lnTo>
                  <a:lnTo>
                    <a:pt x="56299" y="3791"/>
                  </a:lnTo>
                  <a:lnTo>
                    <a:pt x="55568" y="3352"/>
                  </a:lnTo>
                  <a:lnTo>
                    <a:pt x="54837" y="2936"/>
                  </a:lnTo>
                  <a:lnTo>
                    <a:pt x="54094" y="2520"/>
                  </a:lnTo>
                  <a:lnTo>
                    <a:pt x="53352" y="2115"/>
                  </a:lnTo>
                  <a:lnTo>
                    <a:pt x="52610" y="1733"/>
                  </a:lnTo>
                  <a:lnTo>
                    <a:pt x="51856" y="1350"/>
                  </a:lnTo>
                  <a:lnTo>
                    <a:pt x="51091" y="990"/>
                  </a:lnTo>
                  <a:lnTo>
                    <a:pt x="50326" y="641"/>
                  </a:lnTo>
                  <a:lnTo>
                    <a:pt x="49561" y="315"/>
                  </a:lnTo>
                  <a:lnTo>
                    <a:pt x="487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2682450" y="1060100"/>
              <a:ext cx="1863900" cy="1077350"/>
            </a:xfrm>
            <a:custGeom>
              <a:rect b="b" l="l" r="r" t="t"/>
              <a:pathLst>
                <a:path extrusionOk="0" h="43094" w="74556">
                  <a:moveTo>
                    <a:pt x="49393" y="1125"/>
                  </a:moveTo>
                  <a:lnTo>
                    <a:pt x="50057" y="1407"/>
                  </a:lnTo>
                  <a:lnTo>
                    <a:pt x="50731" y="1699"/>
                  </a:lnTo>
                  <a:lnTo>
                    <a:pt x="51406" y="2003"/>
                  </a:lnTo>
                  <a:lnTo>
                    <a:pt x="52081" y="2329"/>
                  </a:lnTo>
                  <a:lnTo>
                    <a:pt x="52767" y="2667"/>
                  </a:lnTo>
                  <a:lnTo>
                    <a:pt x="53465" y="3015"/>
                  </a:lnTo>
                  <a:lnTo>
                    <a:pt x="54151" y="3386"/>
                  </a:lnTo>
                  <a:lnTo>
                    <a:pt x="54860" y="3780"/>
                  </a:lnTo>
                  <a:lnTo>
                    <a:pt x="55568" y="4185"/>
                  </a:lnTo>
                  <a:lnTo>
                    <a:pt x="56277" y="4613"/>
                  </a:lnTo>
                  <a:lnTo>
                    <a:pt x="57008" y="5051"/>
                  </a:lnTo>
                  <a:lnTo>
                    <a:pt x="57728" y="5512"/>
                  </a:lnTo>
                  <a:lnTo>
                    <a:pt x="58470" y="5985"/>
                  </a:lnTo>
                  <a:lnTo>
                    <a:pt x="59213" y="6480"/>
                  </a:lnTo>
                  <a:lnTo>
                    <a:pt x="59966" y="6986"/>
                  </a:lnTo>
                  <a:lnTo>
                    <a:pt x="60731" y="7526"/>
                  </a:lnTo>
                  <a:lnTo>
                    <a:pt x="61451" y="8043"/>
                  </a:lnTo>
                  <a:lnTo>
                    <a:pt x="62160" y="8583"/>
                  </a:lnTo>
                  <a:lnTo>
                    <a:pt x="62835" y="9123"/>
                  </a:lnTo>
                  <a:lnTo>
                    <a:pt x="63499" y="9686"/>
                  </a:lnTo>
                  <a:lnTo>
                    <a:pt x="64128" y="10248"/>
                  </a:lnTo>
                  <a:lnTo>
                    <a:pt x="64747" y="10822"/>
                  </a:lnTo>
                  <a:lnTo>
                    <a:pt x="65332" y="11407"/>
                  </a:lnTo>
                  <a:lnTo>
                    <a:pt x="65906" y="12003"/>
                  </a:lnTo>
                  <a:lnTo>
                    <a:pt x="66446" y="12610"/>
                  </a:lnTo>
                  <a:lnTo>
                    <a:pt x="66974" y="13229"/>
                  </a:lnTo>
                  <a:lnTo>
                    <a:pt x="67469" y="13859"/>
                  </a:lnTo>
                  <a:lnTo>
                    <a:pt x="67942" y="14489"/>
                  </a:lnTo>
                  <a:lnTo>
                    <a:pt x="68392" y="15130"/>
                  </a:lnTo>
                  <a:lnTo>
                    <a:pt x="68819" y="15782"/>
                  </a:lnTo>
                  <a:lnTo>
                    <a:pt x="69224" y="16446"/>
                  </a:lnTo>
                  <a:lnTo>
                    <a:pt x="69607" y="17121"/>
                  </a:lnTo>
                  <a:lnTo>
                    <a:pt x="69865" y="17593"/>
                  </a:lnTo>
                  <a:lnTo>
                    <a:pt x="70101" y="18077"/>
                  </a:lnTo>
                  <a:lnTo>
                    <a:pt x="70326" y="18572"/>
                  </a:lnTo>
                  <a:lnTo>
                    <a:pt x="70551" y="19056"/>
                  </a:lnTo>
                  <a:lnTo>
                    <a:pt x="70754" y="19551"/>
                  </a:lnTo>
                  <a:lnTo>
                    <a:pt x="70956" y="20046"/>
                  </a:lnTo>
                  <a:lnTo>
                    <a:pt x="71148" y="20552"/>
                  </a:lnTo>
                  <a:lnTo>
                    <a:pt x="71328" y="21047"/>
                  </a:lnTo>
                  <a:lnTo>
                    <a:pt x="71496" y="21553"/>
                  </a:lnTo>
                  <a:lnTo>
                    <a:pt x="71654" y="22059"/>
                  </a:lnTo>
                  <a:lnTo>
                    <a:pt x="71800" y="22554"/>
                  </a:lnTo>
                  <a:lnTo>
                    <a:pt x="71946" y="23060"/>
                  </a:lnTo>
                  <a:lnTo>
                    <a:pt x="72070" y="23566"/>
                  </a:lnTo>
                  <a:lnTo>
                    <a:pt x="72205" y="24073"/>
                  </a:lnTo>
                  <a:lnTo>
                    <a:pt x="72317" y="24579"/>
                  </a:lnTo>
                  <a:lnTo>
                    <a:pt x="72430" y="25085"/>
                  </a:lnTo>
                  <a:lnTo>
                    <a:pt x="72621" y="26086"/>
                  </a:lnTo>
                  <a:lnTo>
                    <a:pt x="72801" y="27076"/>
                  </a:lnTo>
                  <a:lnTo>
                    <a:pt x="72947" y="28055"/>
                  </a:lnTo>
                  <a:lnTo>
                    <a:pt x="73071" y="29022"/>
                  </a:lnTo>
                  <a:lnTo>
                    <a:pt x="73184" y="29967"/>
                  </a:lnTo>
                  <a:lnTo>
                    <a:pt x="73274" y="30889"/>
                  </a:lnTo>
                  <a:lnTo>
                    <a:pt x="73352" y="31789"/>
                  </a:lnTo>
                  <a:lnTo>
                    <a:pt x="73420" y="32667"/>
                  </a:lnTo>
                  <a:lnTo>
                    <a:pt x="73454" y="33173"/>
                  </a:lnTo>
                  <a:lnTo>
                    <a:pt x="73476" y="33679"/>
                  </a:lnTo>
                  <a:lnTo>
                    <a:pt x="73487" y="34185"/>
                  </a:lnTo>
                  <a:lnTo>
                    <a:pt x="73499" y="34691"/>
                  </a:lnTo>
                  <a:lnTo>
                    <a:pt x="73487" y="35197"/>
                  </a:lnTo>
                  <a:lnTo>
                    <a:pt x="73465" y="35681"/>
                  </a:lnTo>
                  <a:lnTo>
                    <a:pt x="73420" y="36176"/>
                  </a:lnTo>
                  <a:lnTo>
                    <a:pt x="73364" y="36649"/>
                  </a:lnTo>
                  <a:lnTo>
                    <a:pt x="73274" y="37121"/>
                  </a:lnTo>
                  <a:lnTo>
                    <a:pt x="73172" y="37582"/>
                  </a:lnTo>
                  <a:lnTo>
                    <a:pt x="73105" y="37807"/>
                  </a:lnTo>
                  <a:lnTo>
                    <a:pt x="73037" y="38021"/>
                  </a:lnTo>
                  <a:lnTo>
                    <a:pt x="72970" y="38246"/>
                  </a:lnTo>
                  <a:lnTo>
                    <a:pt x="72880" y="38460"/>
                  </a:lnTo>
                  <a:lnTo>
                    <a:pt x="72801" y="38662"/>
                  </a:lnTo>
                  <a:lnTo>
                    <a:pt x="72700" y="38876"/>
                  </a:lnTo>
                  <a:lnTo>
                    <a:pt x="72599" y="39078"/>
                  </a:lnTo>
                  <a:lnTo>
                    <a:pt x="72486" y="39269"/>
                  </a:lnTo>
                  <a:lnTo>
                    <a:pt x="72362" y="39461"/>
                  </a:lnTo>
                  <a:lnTo>
                    <a:pt x="72239" y="39652"/>
                  </a:lnTo>
                  <a:lnTo>
                    <a:pt x="72092" y="39832"/>
                  </a:lnTo>
                  <a:lnTo>
                    <a:pt x="71946" y="40012"/>
                  </a:lnTo>
                  <a:lnTo>
                    <a:pt x="71822" y="40158"/>
                  </a:lnTo>
                  <a:lnTo>
                    <a:pt x="71687" y="40293"/>
                  </a:lnTo>
                  <a:lnTo>
                    <a:pt x="71541" y="40428"/>
                  </a:lnTo>
                  <a:lnTo>
                    <a:pt x="71395" y="40563"/>
                  </a:lnTo>
                  <a:lnTo>
                    <a:pt x="71238" y="40687"/>
                  </a:lnTo>
                  <a:lnTo>
                    <a:pt x="71080" y="40799"/>
                  </a:lnTo>
                  <a:lnTo>
                    <a:pt x="70923" y="40923"/>
                  </a:lnTo>
                  <a:lnTo>
                    <a:pt x="70754" y="41024"/>
                  </a:lnTo>
                  <a:lnTo>
                    <a:pt x="70574" y="41125"/>
                  </a:lnTo>
                  <a:lnTo>
                    <a:pt x="70394" y="41227"/>
                  </a:lnTo>
                  <a:lnTo>
                    <a:pt x="70214" y="41317"/>
                  </a:lnTo>
                  <a:lnTo>
                    <a:pt x="70023" y="41407"/>
                  </a:lnTo>
                  <a:lnTo>
                    <a:pt x="69640" y="41564"/>
                  </a:lnTo>
                  <a:lnTo>
                    <a:pt x="69235" y="41699"/>
                  </a:lnTo>
                  <a:lnTo>
                    <a:pt x="68819" y="41812"/>
                  </a:lnTo>
                  <a:lnTo>
                    <a:pt x="68380" y="41902"/>
                  </a:lnTo>
                  <a:lnTo>
                    <a:pt x="67930" y="41969"/>
                  </a:lnTo>
                  <a:lnTo>
                    <a:pt x="67481" y="42014"/>
                  </a:lnTo>
                  <a:lnTo>
                    <a:pt x="67008" y="42037"/>
                  </a:lnTo>
                  <a:lnTo>
                    <a:pt x="66536" y="42025"/>
                  </a:lnTo>
                  <a:lnTo>
                    <a:pt x="66041" y="42003"/>
                  </a:lnTo>
                  <a:lnTo>
                    <a:pt x="65546" y="41947"/>
                  </a:lnTo>
                  <a:lnTo>
                    <a:pt x="65175" y="41890"/>
                  </a:lnTo>
                  <a:lnTo>
                    <a:pt x="64815" y="41823"/>
                  </a:lnTo>
                  <a:lnTo>
                    <a:pt x="64443" y="41744"/>
                  </a:lnTo>
                  <a:lnTo>
                    <a:pt x="64072" y="41654"/>
                  </a:lnTo>
                  <a:lnTo>
                    <a:pt x="63712" y="41553"/>
                  </a:lnTo>
                  <a:lnTo>
                    <a:pt x="63341" y="41452"/>
                  </a:lnTo>
                  <a:lnTo>
                    <a:pt x="62981" y="41339"/>
                  </a:lnTo>
                  <a:lnTo>
                    <a:pt x="62621" y="41215"/>
                  </a:lnTo>
                  <a:lnTo>
                    <a:pt x="61901" y="40968"/>
                  </a:lnTo>
                  <a:lnTo>
                    <a:pt x="61193" y="40687"/>
                  </a:lnTo>
                  <a:lnTo>
                    <a:pt x="60484" y="40406"/>
                  </a:lnTo>
                  <a:lnTo>
                    <a:pt x="59775" y="40124"/>
                  </a:lnTo>
                  <a:lnTo>
                    <a:pt x="58583" y="39629"/>
                  </a:lnTo>
                  <a:lnTo>
                    <a:pt x="57706" y="39292"/>
                  </a:lnTo>
                  <a:lnTo>
                    <a:pt x="56828" y="38966"/>
                  </a:lnTo>
                  <a:lnTo>
                    <a:pt x="55940" y="38651"/>
                  </a:lnTo>
                  <a:lnTo>
                    <a:pt x="55051" y="38358"/>
                  </a:lnTo>
                  <a:lnTo>
                    <a:pt x="54162" y="38077"/>
                  </a:lnTo>
                  <a:lnTo>
                    <a:pt x="53262" y="37807"/>
                  </a:lnTo>
                  <a:lnTo>
                    <a:pt x="52362" y="37548"/>
                  </a:lnTo>
                  <a:lnTo>
                    <a:pt x="51451" y="37312"/>
                  </a:lnTo>
                  <a:lnTo>
                    <a:pt x="50540" y="37087"/>
                  </a:lnTo>
                  <a:lnTo>
                    <a:pt x="49629" y="36874"/>
                  </a:lnTo>
                  <a:lnTo>
                    <a:pt x="48707" y="36682"/>
                  </a:lnTo>
                  <a:lnTo>
                    <a:pt x="47784" y="36502"/>
                  </a:lnTo>
                  <a:lnTo>
                    <a:pt x="46862" y="36334"/>
                  </a:lnTo>
                  <a:lnTo>
                    <a:pt x="45940" y="36187"/>
                  </a:lnTo>
                  <a:lnTo>
                    <a:pt x="45006" y="36041"/>
                  </a:lnTo>
                  <a:lnTo>
                    <a:pt x="44072" y="35929"/>
                  </a:lnTo>
                  <a:lnTo>
                    <a:pt x="14117" y="33746"/>
                  </a:lnTo>
                  <a:lnTo>
                    <a:pt x="13982" y="33746"/>
                  </a:lnTo>
                  <a:lnTo>
                    <a:pt x="13881" y="33780"/>
                  </a:lnTo>
                  <a:lnTo>
                    <a:pt x="13296" y="34039"/>
                  </a:lnTo>
                  <a:lnTo>
                    <a:pt x="12723" y="34298"/>
                  </a:lnTo>
                  <a:lnTo>
                    <a:pt x="12183" y="34556"/>
                  </a:lnTo>
                  <a:lnTo>
                    <a:pt x="11654" y="34815"/>
                  </a:lnTo>
                  <a:lnTo>
                    <a:pt x="10642" y="35344"/>
                  </a:lnTo>
                  <a:lnTo>
                    <a:pt x="9674" y="35861"/>
                  </a:lnTo>
                  <a:lnTo>
                    <a:pt x="8718" y="36379"/>
                  </a:lnTo>
                  <a:lnTo>
                    <a:pt x="7728" y="36896"/>
                  </a:lnTo>
                  <a:lnTo>
                    <a:pt x="7211" y="37155"/>
                  </a:lnTo>
                  <a:lnTo>
                    <a:pt x="6682" y="37402"/>
                  </a:lnTo>
                  <a:lnTo>
                    <a:pt x="6131" y="37661"/>
                  </a:lnTo>
                  <a:lnTo>
                    <a:pt x="5557" y="37908"/>
                  </a:lnTo>
                  <a:lnTo>
                    <a:pt x="5006" y="38133"/>
                  </a:lnTo>
                  <a:lnTo>
                    <a:pt x="4725" y="38235"/>
                  </a:lnTo>
                  <a:lnTo>
                    <a:pt x="4432" y="38325"/>
                  </a:lnTo>
                  <a:lnTo>
                    <a:pt x="4151" y="38392"/>
                  </a:lnTo>
                  <a:lnTo>
                    <a:pt x="4005" y="38426"/>
                  </a:lnTo>
                  <a:lnTo>
                    <a:pt x="3859" y="38437"/>
                  </a:lnTo>
                  <a:lnTo>
                    <a:pt x="3712" y="38448"/>
                  </a:lnTo>
                  <a:lnTo>
                    <a:pt x="3566" y="38460"/>
                  </a:lnTo>
                  <a:lnTo>
                    <a:pt x="3431" y="38448"/>
                  </a:lnTo>
                  <a:lnTo>
                    <a:pt x="3285" y="38437"/>
                  </a:lnTo>
                  <a:lnTo>
                    <a:pt x="3105" y="38403"/>
                  </a:lnTo>
                  <a:lnTo>
                    <a:pt x="2936" y="38347"/>
                  </a:lnTo>
                  <a:lnTo>
                    <a:pt x="2768" y="38280"/>
                  </a:lnTo>
                  <a:lnTo>
                    <a:pt x="2610" y="38201"/>
                  </a:lnTo>
                  <a:lnTo>
                    <a:pt x="2453" y="38111"/>
                  </a:lnTo>
                  <a:lnTo>
                    <a:pt x="2306" y="37998"/>
                  </a:lnTo>
                  <a:lnTo>
                    <a:pt x="2171" y="37886"/>
                  </a:lnTo>
                  <a:lnTo>
                    <a:pt x="2036" y="37762"/>
                  </a:lnTo>
                  <a:lnTo>
                    <a:pt x="1913" y="37627"/>
                  </a:lnTo>
                  <a:lnTo>
                    <a:pt x="1800" y="37492"/>
                  </a:lnTo>
                  <a:lnTo>
                    <a:pt x="1699" y="37346"/>
                  </a:lnTo>
                  <a:lnTo>
                    <a:pt x="1598" y="37188"/>
                  </a:lnTo>
                  <a:lnTo>
                    <a:pt x="1519" y="37042"/>
                  </a:lnTo>
                  <a:lnTo>
                    <a:pt x="1440" y="36885"/>
                  </a:lnTo>
                  <a:lnTo>
                    <a:pt x="1361" y="36727"/>
                  </a:lnTo>
                  <a:lnTo>
                    <a:pt x="1305" y="36570"/>
                  </a:lnTo>
                  <a:lnTo>
                    <a:pt x="1249" y="36379"/>
                  </a:lnTo>
                  <a:lnTo>
                    <a:pt x="1193" y="36187"/>
                  </a:lnTo>
                  <a:lnTo>
                    <a:pt x="1148" y="35985"/>
                  </a:lnTo>
                  <a:lnTo>
                    <a:pt x="1114" y="35794"/>
                  </a:lnTo>
                  <a:lnTo>
                    <a:pt x="1091" y="35591"/>
                  </a:lnTo>
                  <a:lnTo>
                    <a:pt x="1069" y="35389"/>
                  </a:lnTo>
                  <a:lnTo>
                    <a:pt x="1058" y="34984"/>
                  </a:lnTo>
                  <a:lnTo>
                    <a:pt x="1058" y="34579"/>
                  </a:lnTo>
                  <a:lnTo>
                    <a:pt x="1080" y="34185"/>
                  </a:lnTo>
                  <a:lnTo>
                    <a:pt x="1114" y="33791"/>
                  </a:lnTo>
                  <a:lnTo>
                    <a:pt x="1159" y="33420"/>
                  </a:lnTo>
                  <a:lnTo>
                    <a:pt x="1260" y="32689"/>
                  </a:lnTo>
                  <a:lnTo>
                    <a:pt x="1384" y="31969"/>
                  </a:lnTo>
                  <a:lnTo>
                    <a:pt x="1541" y="31238"/>
                  </a:lnTo>
                  <a:lnTo>
                    <a:pt x="1710" y="30518"/>
                  </a:lnTo>
                  <a:lnTo>
                    <a:pt x="1913" y="29798"/>
                  </a:lnTo>
                  <a:lnTo>
                    <a:pt x="2126" y="29078"/>
                  </a:lnTo>
                  <a:lnTo>
                    <a:pt x="2374" y="28358"/>
                  </a:lnTo>
                  <a:lnTo>
                    <a:pt x="2644" y="27650"/>
                  </a:lnTo>
                  <a:lnTo>
                    <a:pt x="2925" y="26941"/>
                  </a:lnTo>
                  <a:lnTo>
                    <a:pt x="3240" y="26232"/>
                  </a:lnTo>
                  <a:lnTo>
                    <a:pt x="3566" y="25535"/>
                  </a:lnTo>
                  <a:lnTo>
                    <a:pt x="3926" y="24838"/>
                  </a:lnTo>
                  <a:lnTo>
                    <a:pt x="4297" y="24140"/>
                  </a:lnTo>
                  <a:lnTo>
                    <a:pt x="4691" y="23454"/>
                  </a:lnTo>
                  <a:lnTo>
                    <a:pt x="5107" y="22768"/>
                  </a:lnTo>
                  <a:lnTo>
                    <a:pt x="5546" y="22093"/>
                  </a:lnTo>
                  <a:lnTo>
                    <a:pt x="5996" y="21418"/>
                  </a:lnTo>
                  <a:lnTo>
                    <a:pt x="6480" y="20754"/>
                  </a:lnTo>
                  <a:lnTo>
                    <a:pt x="6974" y="20102"/>
                  </a:lnTo>
                  <a:lnTo>
                    <a:pt x="7492" y="19449"/>
                  </a:lnTo>
                  <a:lnTo>
                    <a:pt x="8021" y="18808"/>
                  </a:lnTo>
                  <a:lnTo>
                    <a:pt x="8572" y="18167"/>
                  </a:lnTo>
                  <a:lnTo>
                    <a:pt x="9145" y="17548"/>
                  </a:lnTo>
                  <a:lnTo>
                    <a:pt x="9742" y="16930"/>
                  </a:lnTo>
                  <a:lnTo>
                    <a:pt x="10349" y="16311"/>
                  </a:lnTo>
                  <a:lnTo>
                    <a:pt x="10979" y="15715"/>
                  </a:lnTo>
                  <a:lnTo>
                    <a:pt x="11620" y="15130"/>
                  </a:lnTo>
                  <a:lnTo>
                    <a:pt x="12284" y="14545"/>
                  </a:lnTo>
                  <a:lnTo>
                    <a:pt x="12970" y="13983"/>
                  </a:lnTo>
                  <a:lnTo>
                    <a:pt x="13667" y="13420"/>
                  </a:lnTo>
                  <a:lnTo>
                    <a:pt x="14387" y="12869"/>
                  </a:lnTo>
                  <a:lnTo>
                    <a:pt x="15118" y="12340"/>
                  </a:lnTo>
                  <a:lnTo>
                    <a:pt x="15681" y="11935"/>
                  </a:lnTo>
                  <a:lnTo>
                    <a:pt x="16255" y="11553"/>
                  </a:lnTo>
                  <a:lnTo>
                    <a:pt x="16817" y="11170"/>
                  </a:lnTo>
                  <a:lnTo>
                    <a:pt x="17391" y="10811"/>
                  </a:lnTo>
                  <a:lnTo>
                    <a:pt x="17976" y="10451"/>
                  </a:lnTo>
                  <a:lnTo>
                    <a:pt x="18549" y="10113"/>
                  </a:lnTo>
                  <a:lnTo>
                    <a:pt x="19134" y="9776"/>
                  </a:lnTo>
                  <a:lnTo>
                    <a:pt x="19719" y="9449"/>
                  </a:lnTo>
                  <a:lnTo>
                    <a:pt x="20304" y="9134"/>
                  </a:lnTo>
                  <a:lnTo>
                    <a:pt x="20900" y="8820"/>
                  </a:lnTo>
                  <a:lnTo>
                    <a:pt x="21496" y="8516"/>
                  </a:lnTo>
                  <a:lnTo>
                    <a:pt x="22093" y="8223"/>
                  </a:lnTo>
                  <a:lnTo>
                    <a:pt x="22689" y="7942"/>
                  </a:lnTo>
                  <a:lnTo>
                    <a:pt x="23285" y="7661"/>
                  </a:lnTo>
                  <a:lnTo>
                    <a:pt x="24500" y="7121"/>
                  </a:lnTo>
                  <a:lnTo>
                    <a:pt x="25726" y="6604"/>
                  </a:lnTo>
                  <a:lnTo>
                    <a:pt x="26952" y="6097"/>
                  </a:lnTo>
                  <a:lnTo>
                    <a:pt x="28189" y="5614"/>
                  </a:lnTo>
                  <a:lnTo>
                    <a:pt x="29438" y="5141"/>
                  </a:lnTo>
                  <a:lnTo>
                    <a:pt x="30698" y="4680"/>
                  </a:lnTo>
                  <a:lnTo>
                    <a:pt x="31969" y="4219"/>
                  </a:lnTo>
                  <a:lnTo>
                    <a:pt x="34533" y="3319"/>
                  </a:lnTo>
                  <a:lnTo>
                    <a:pt x="37357" y="2318"/>
                  </a:lnTo>
                  <a:lnTo>
                    <a:pt x="37694" y="2543"/>
                  </a:lnTo>
                  <a:lnTo>
                    <a:pt x="38032" y="2745"/>
                  </a:lnTo>
                  <a:lnTo>
                    <a:pt x="38380" y="2937"/>
                  </a:lnTo>
                  <a:lnTo>
                    <a:pt x="38740" y="3116"/>
                  </a:lnTo>
                  <a:lnTo>
                    <a:pt x="39112" y="3274"/>
                  </a:lnTo>
                  <a:lnTo>
                    <a:pt x="39483" y="3420"/>
                  </a:lnTo>
                  <a:lnTo>
                    <a:pt x="39854" y="3544"/>
                  </a:lnTo>
                  <a:lnTo>
                    <a:pt x="40248" y="3656"/>
                  </a:lnTo>
                  <a:lnTo>
                    <a:pt x="40630" y="3758"/>
                  </a:lnTo>
                  <a:lnTo>
                    <a:pt x="41024" y="3836"/>
                  </a:lnTo>
                  <a:lnTo>
                    <a:pt x="41418" y="3904"/>
                  </a:lnTo>
                  <a:lnTo>
                    <a:pt x="41811" y="3949"/>
                  </a:lnTo>
                  <a:lnTo>
                    <a:pt x="42205" y="3983"/>
                  </a:lnTo>
                  <a:lnTo>
                    <a:pt x="42610" y="3994"/>
                  </a:lnTo>
                  <a:lnTo>
                    <a:pt x="43004" y="3994"/>
                  </a:lnTo>
                  <a:lnTo>
                    <a:pt x="43397" y="3971"/>
                  </a:lnTo>
                  <a:lnTo>
                    <a:pt x="43814" y="3926"/>
                  </a:lnTo>
                  <a:lnTo>
                    <a:pt x="44230" y="3859"/>
                  </a:lnTo>
                  <a:lnTo>
                    <a:pt x="44646" y="3780"/>
                  </a:lnTo>
                  <a:lnTo>
                    <a:pt x="45051" y="3679"/>
                  </a:lnTo>
                  <a:lnTo>
                    <a:pt x="45456" y="3566"/>
                  </a:lnTo>
                  <a:lnTo>
                    <a:pt x="45861" y="3420"/>
                  </a:lnTo>
                  <a:lnTo>
                    <a:pt x="46254" y="3274"/>
                  </a:lnTo>
                  <a:lnTo>
                    <a:pt x="46637" y="3094"/>
                  </a:lnTo>
                  <a:lnTo>
                    <a:pt x="47008" y="2914"/>
                  </a:lnTo>
                  <a:lnTo>
                    <a:pt x="47379" y="2712"/>
                  </a:lnTo>
                  <a:lnTo>
                    <a:pt x="47739" y="2487"/>
                  </a:lnTo>
                  <a:lnTo>
                    <a:pt x="48088" y="2250"/>
                  </a:lnTo>
                  <a:lnTo>
                    <a:pt x="48425" y="1992"/>
                  </a:lnTo>
                  <a:lnTo>
                    <a:pt x="48752" y="1733"/>
                  </a:lnTo>
                  <a:lnTo>
                    <a:pt x="49067" y="1452"/>
                  </a:lnTo>
                  <a:lnTo>
                    <a:pt x="49359" y="1148"/>
                  </a:lnTo>
                  <a:lnTo>
                    <a:pt x="49393" y="1125"/>
                  </a:lnTo>
                  <a:close/>
                  <a:moveTo>
                    <a:pt x="49325" y="1"/>
                  </a:moveTo>
                  <a:lnTo>
                    <a:pt x="49258" y="12"/>
                  </a:lnTo>
                  <a:lnTo>
                    <a:pt x="49190" y="23"/>
                  </a:lnTo>
                  <a:lnTo>
                    <a:pt x="49134" y="34"/>
                  </a:lnTo>
                  <a:lnTo>
                    <a:pt x="49067" y="68"/>
                  </a:lnTo>
                  <a:lnTo>
                    <a:pt x="49010" y="102"/>
                  </a:lnTo>
                  <a:lnTo>
                    <a:pt x="48707" y="327"/>
                  </a:lnTo>
                  <a:lnTo>
                    <a:pt x="48628" y="383"/>
                  </a:lnTo>
                  <a:lnTo>
                    <a:pt x="48369" y="653"/>
                  </a:lnTo>
                  <a:lnTo>
                    <a:pt x="48088" y="901"/>
                  </a:lnTo>
                  <a:lnTo>
                    <a:pt x="47796" y="1148"/>
                  </a:lnTo>
                  <a:lnTo>
                    <a:pt x="47503" y="1373"/>
                  </a:lnTo>
                  <a:lnTo>
                    <a:pt x="47188" y="1587"/>
                  </a:lnTo>
                  <a:lnTo>
                    <a:pt x="46873" y="1778"/>
                  </a:lnTo>
                  <a:lnTo>
                    <a:pt x="46536" y="1969"/>
                  </a:lnTo>
                  <a:lnTo>
                    <a:pt x="46209" y="2138"/>
                  </a:lnTo>
                  <a:lnTo>
                    <a:pt x="45861" y="2284"/>
                  </a:lnTo>
                  <a:lnTo>
                    <a:pt x="45512" y="2430"/>
                  </a:lnTo>
                  <a:lnTo>
                    <a:pt x="45152" y="2554"/>
                  </a:lnTo>
                  <a:lnTo>
                    <a:pt x="44792" y="2655"/>
                  </a:lnTo>
                  <a:lnTo>
                    <a:pt x="44432" y="2745"/>
                  </a:lnTo>
                  <a:lnTo>
                    <a:pt x="44061" y="2824"/>
                  </a:lnTo>
                  <a:lnTo>
                    <a:pt x="43690" y="2880"/>
                  </a:lnTo>
                  <a:lnTo>
                    <a:pt x="43319" y="2914"/>
                  </a:lnTo>
                  <a:lnTo>
                    <a:pt x="42947" y="2937"/>
                  </a:lnTo>
                  <a:lnTo>
                    <a:pt x="42587" y="2937"/>
                  </a:lnTo>
                  <a:lnTo>
                    <a:pt x="42216" y="2925"/>
                  </a:lnTo>
                  <a:lnTo>
                    <a:pt x="41845" y="2892"/>
                  </a:lnTo>
                  <a:lnTo>
                    <a:pt x="41474" y="2847"/>
                  </a:lnTo>
                  <a:lnTo>
                    <a:pt x="41114" y="2779"/>
                  </a:lnTo>
                  <a:lnTo>
                    <a:pt x="40754" y="2700"/>
                  </a:lnTo>
                  <a:lnTo>
                    <a:pt x="40394" y="2610"/>
                  </a:lnTo>
                  <a:lnTo>
                    <a:pt x="40045" y="2498"/>
                  </a:lnTo>
                  <a:lnTo>
                    <a:pt x="39697" y="2374"/>
                  </a:lnTo>
                  <a:lnTo>
                    <a:pt x="39348" y="2228"/>
                  </a:lnTo>
                  <a:lnTo>
                    <a:pt x="39022" y="2070"/>
                  </a:lnTo>
                  <a:lnTo>
                    <a:pt x="38684" y="1902"/>
                  </a:lnTo>
                  <a:lnTo>
                    <a:pt x="38369" y="1722"/>
                  </a:lnTo>
                  <a:lnTo>
                    <a:pt x="38054" y="1519"/>
                  </a:lnTo>
                  <a:lnTo>
                    <a:pt x="37751" y="1305"/>
                  </a:lnTo>
                  <a:lnTo>
                    <a:pt x="37706" y="1272"/>
                  </a:lnTo>
                  <a:lnTo>
                    <a:pt x="37638" y="1238"/>
                  </a:lnTo>
                  <a:lnTo>
                    <a:pt x="37582" y="1215"/>
                  </a:lnTo>
                  <a:lnTo>
                    <a:pt x="37514" y="1204"/>
                  </a:lnTo>
                  <a:lnTo>
                    <a:pt x="37391" y="1204"/>
                  </a:lnTo>
                  <a:lnTo>
                    <a:pt x="37323" y="1215"/>
                  </a:lnTo>
                  <a:lnTo>
                    <a:pt x="37267" y="1227"/>
                  </a:lnTo>
                  <a:lnTo>
                    <a:pt x="34185" y="2318"/>
                  </a:lnTo>
                  <a:lnTo>
                    <a:pt x="31598" y="3229"/>
                  </a:lnTo>
                  <a:lnTo>
                    <a:pt x="30315" y="3690"/>
                  </a:lnTo>
                  <a:lnTo>
                    <a:pt x="29033" y="4163"/>
                  </a:lnTo>
                  <a:lnTo>
                    <a:pt x="27773" y="4646"/>
                  </a:lnTo>
                  <a:lnTo>
                    <a:pt x="26513" y="5130"/>
                  </a:lnTo>
                  <a:lnTo>
                    <a:pt x="25276" y="5636"/>
                  </a:lnTo>
                  <a:lnTo>
                    <a:pt x="24039" y="6165"/>
                  </a:lnTo>
                  <a:lnTo>
                    <a:pt x="22812" y="6716"/>
                  </a:lnTo>
                  <a:lnTo>
                    <a:pt x="22194" y="6997"/>
                  </a:lnTo>
                  <a:lnTo>
                    <a:pt x="21598" y="7290"/>
                  </a:lnTo>
                  <a:lnTo>
                    <a:pt x="20990" y="7593"/>
                  </a:lnTo>
                  <a:lnTo>
                    <a:pt x="20383" y="7897"/>
                  </a:lnTo>
                  <a:lnTo>
                    <a:pt x="19787" y="8212"/>
                  </a:lnTo>
                  <a:lnTo>
                    <a:pt x="19190" y="8538"/>
                  </a:lnTo>
                  <a:lnTo>
                    <a:pt x="18594" y="8865"/>
                  </a:lnTo>
                  <a:lnTo>
                    <a:pt x="17998" y="9213"/>
                  </a:lnTo>
                  <a:lnTo>
                    <a:pt x="17413" y="9562"/>
                  </a:lnTo>
                  <a:lnTo>
                    <a:pt x="16828" y="9922"/>
                  </a:lnTo>
                  <a:lnTo>
                    <a:pt x="16243" y="10293"/>
                  </a:lnTo>
                  <a:lnTo>
                    <a:pt x="15658" y="10676"/>
                  </a:lnTo>
                  <a:lnTo>
                    <a:pt x="15073" y="11069"/>
                  </a:lnTo>
                  <a:lnTo>
                    <a:pt x="14500" y="11474"/>
                  </a:lnTo>
                  <a:lnTo>
                    <a:pt x="13746" y="12025"/>
                  </a:lnTo>
                  <a:lnTo>
                    <a:pt x="13004" y="12588"/>
                  </a:lnTo>
                  <a:lnTo>
                    <a:pt x="12295" y="13173"/>
                  </a:lnTo>
                  <a:lnTo>
                    <a:pt x="11586" y="13758"/>
                  </a:lnTo>
                  <a:lnTo>
                    <a:pt x="10900" y="14354"/>
                  </a:lnTo>
                  <a:lnTo>
                    <a:pt x="10237" y="14961"/>
                  </a:lnTo>
                  <a:lnTo>
                    <a:pt x="9595" y="15580"/>
                  </a:lnTo>
                  <a:lnTo>
                    <a:pt x="8965" y="16210"/>
                  </a:lnTo>
                  <a:lnTo>
                    <a:pt x="8358" y="16851"/>
                  </a:lnTo>
                  <a:lnTo>
                    <a:pt x="7762" y="17492"/>
                  </a:lnTo>
                  <a:lnTo>
                    <a:pt x="7188" y="18156"/>
                  </a:lnTo>
                  <a:lnTo>
                    <a:pt x="6637" y="18820"/>
                  </a:lnTo>
                  <a:lnTo>
                    <a:pt x="6108" y="19483"/>
                  </a:lnTo>
                  <a:lnTo>
                    <a:pt x="5591" y="20169"/>
                  </a:lnTo>
                  <a:lnTo>
                    <a:pt x="5107" y="20856"/>
                  </a:lnTo>
                  <a:lnTo>
                    <a:pt x="4635" y="21553"/>
                  </a:lnTo>
                  <a:lnTo>
                    <a:pt x="4185" y="22250"/>
                  </a:lnTo>
                  <a:lnTo>
                    <a:pt x="3757" y="22959"/>
                  </a:lnTo>
                  <a:lnTo>
                    <a:pt x="3352" y="23668"/>
                  </a:lnTo>
                  <a:lnTo>
                    <a:pt x="2959" y="24388"/>
                  </a:lnTo>
                  <a:lnTo>
                    <a:pt x="2599" y="25107"/>
                  </a:lnTo>
                  <a:lnTo>
                    <a:pt x="2261" y="25839"/>
                  </a:lnTo>
                  <a:lnTo>
                    <a:pt x="1935" y="26570"/>
                  </a:lnTo>
                  <a:lnTo>
                    <a:pt x="1643" y="27301"/>
                  </a:lnTo>
                  <a:lnTo>
                    <a:pt x="1373" y="28043"/>
                  </a:lnTo>
                  <a:lnTo>
                    <a:pt x="1114" y="28786"/>
                  </a:lnTo>
                  <a:lnTo>
                    <a:pt x="889" y="29528"/>
                  </a:lnTo>
                  <a:lnTo>
                    <a:pt x="687" y="30282"/>
                  </a:lnTo>
                  <a:lnTo>
                    <a:pt x="507" y="31024"/>
                  </a:lnTo>
                  <a:lnTo>
                    <a:pt x="349" y="31778"/>
                  </a:lnTo>
                  <a:lnTo>
                    <a:pt x="214" y="32532"/>
                  </a:lnTo>
                  <a:lnTo>
                    <a:pt x="113" y="33285"/>
                  </a:lnTo>
                  <a:lnTo>
                    <a:pt x="57" y="33713"/>
                  </a:lnTo>
                  <a:lnTo>
                    <a:pt x="23" y="34151"/>
                  </a:lnTo>
                  <a:lnTo>
                    <a:pt x="0" y="34601"/>
                  </a:lnTo>
                  <a:lnTo>
                    <a:pt x="0" y="35062"/>
                  </a:lnTo>
                  <a:lnTo>
                    <a:pt x="12" y="35287"/>
                  </a:lnTo>
                  <a:lnTo>
                    <a:pt x="23" y="35524"/>
                  </a:lnTo>
                  <a:lnTo>
                    <a:pt x="45" y="35760"/>
                  </a:lnTo>
                  <a:lnTo>
                    <a:pt x="79" y="35996"/>
                  </a:lnTo>
                  <a:lnTo>
                    <a:pt x="124" y="36221"/>
                  </a:lnTo>
                  <a:lnTo>
                    <a:pt x="169" y="36457"/>
                  </a:lnTo>
                  <a:lnTo>
                    <a:pt x="237" y="36694"/>
                  </a:lnTo>
                  <a:lnTo>
                    <a:pt x="304" y="36919"/>
                  </a:lnTo>
                  <a:lnTo>
                    <a:pt x="405" y="37177"/>
                  </a:lnTo>
                  <a:lnTo>
                    <a:pt x="518" y="37413"/>
                  </a:lnTo>
                  <a:lnTo>
                    <a:pt x="642" y="37650"/>
                  </a:lnTo>
                  <a:lnTo>
                    <a:pt x="777" y="37875"/>
                  </a:lnTo>
                  <a:lnTo>
                    <a:pt x="923" y="38088"/>
                  </a:lnTo>
                  <a:lnTo>
                    <a:pt x="1080" y="38291"/>
                  </a:lnTo>
                  <a:lnTo>
                    <a:pt x="1260" y="38471"/>
                  </a:lnTo>
                  <a:lnTo>
                    <a:pt x="1440" y="38651"/>
                  </a:lnTo>
                  <a:lnTo>
                    <a:pt x="1620" y="38808"/>
                  </a:lnTo>
                  <a:lnTo>
                    <a:pt x="1823" y="38955"/>
                  </a:lnTo>
                  <a:lnTo>
                    <a:pt x="2025" y="39089"/>
                  </a:lnTo>
                  <a:lnTo>
                    <a:pt x="2239" y="39202"/>
                  </a:lnTo>
                  <a:lnTo>
                    <a:pt x="2453" y="39292"/>
                  </a:lnTo>
                  <a:lnTo>
                    <a:pt x="2678" y="39382"/>
                  </a:lnTo>
                  <a:lnTo>
                    <a:pt x="2903" y="39438"/>
                  </a:lnTo>
                  <a:lnTo>
                    <a:pt x="3127" y="39483"/>
                  </a:lnTo>
                  <a:lnTo>
                    <a:pt x="3330" y="39506"/>
                  </a:lnTo>
                  <a:lnTo>
                    <a:pt x="3521" y="39517"/>
                  </a:lnTo>
                  <a:lnTo>
                    <a:pt x="3712" y="39517"/>
                  </a:lnTo>
                  <a:lnTo>
                    <a:pt x="3904" y="39494"/>
                  </a:lnTo>
                  <a:lnTo>
                    <a:pt x="4095" y="39483"/>
                  </a:lnTo>
                  <a:lnTo>
                    <a:pt x="4275" y="39449"/>
                  </a:lnTo>
                  <a:lnTo>
                    <a:pt x="4466" y="39404"/>
                  </a:lnTo>
                  <a:lnTo>
                    <a:pt x="4646" y="39359"/>
                  </a:lnTo>
                  <a:lnTo>
                    <a:pt x="4995" y="39258"/>
                  </a:lnTo>
                  <a:lnTo>
                    <a:pt x="5332" y="39134"/>
                  </a:lnTo>
                  <a:lnTo>
                    <a:pt x="5658" y="39011"/>
                  </a:lnTo>
                  <a:lnTo>
                    <a:pt x="5973" y="38876"/>
                  </a:lnTo>
                  <a:lnTo>
                    <a:pt x="6558" y="38628"/>
                  </a:lnTo>
                  <a:lnTo>
                    <a:pt x="7121" y="38370"/>
                  </a:lnTo>
                  <a:lnTo>
                    <a:pt x="7661" y="38111"/>
                  </a:lnTo>
                  <a:lnTo>
                    <a:pt x="8189" y="37841"/>
                  </a:lnTo>
                  <a:lnTo>
                    <a:pt x="9202" y="37323"/>
                  </a:lnTo>
                  <a:lnTo>
                    <a:pt x="10180" y="36795"/>
                  </a:lnTo>
                  <a:lnTo>
                    <a:pt x="11103" y="36300"/>
                  </a:lnTo>
                  <a:lnTo>
                    <a:pt x="12070" y="35794"/>
                  </a:lnTo>
                  <a:lnTo>
                    <a:pt x="12576" y="35546"/>
                  </a:lnTo>
                  <a:lnTo>
                    <a:pt x="13082" y="35299"/>
                  </a:lnTo>
                  <a:lnTo>
                    <a:pt x="13622" y="35051"/>
                  </a:lnTo>
                  <a:lnTo>
                    <a:pt x="14174" y="34804"/>
                  </a:lnTo>
                  <a:lnTo>
                    <a:pt x="43971" y="36975"/>
                  </a:lnTo>
                  <a:lnTo>
                    <a:pt x="44882" y="37098"/>
                  </a:lnTo>
                  <a:lnTo>
                    <a:pt x="45793" y="37233"/>
                  </a:lnTo>
                  <a:lnTo>
                    <a:pt x="46704" y="37380"/>
                  </a:lnTo>
                  <a:lnTo>
                    <a:pt x="47604" y="37537"/>
                  </a:lnTo>
                  <a:lnTo>
                    <a:pt x="48504" y="37717"/>
                  </a:lnTo>
                  <a:lnTo>
                    <a:pt x="49404" y="37908"/>
                  </a:lnTo>
                  <a:lnTo>
                    <a:pt x="50304" y="38111"/>
                  </a:lnTo>
                  <a:lnTo>
                    <a:pt x="51193" y="38336"/>
                  </a:lnTo>
                  <a:lnTo>
                    <a:pt x="52081" y="38572"/>
                  </a:lnTo>
                  <a:lnTo>
                    <a:pt x="52970" y="38820"/>
                  </a:lnTo>
                  <a:lnTo>
                    <a:pt x="53847" y="39078"/>
                  </a:lnTo>
                  <a:lnTo>
                    <a:pt x="54725" y="39359"/>
                  </a:lnTo>
                  <a:lnTo>
                    <a:pt x="55602" y="39652"/>
                  </a:lnTo>
                  <a:lnTo>
                    <a:pt x="56468" y="39956"/>
                  </a:lnTo>
                  <a:lnTo>
                    <a:pt x="57334" y="40282"/>
                  </a:lnTo>
                  <a:lnTo>
                    <a:pt x="58189" y="40608"/>
                  </a:lnTo>
                  <a:lnTo>
                    <a:pt x="59382" y="41103"/>
                  </a:lnTo>
                  <a:lnTo>
                    <a:pt x="60101" y="41395"/>
                  </a:lnTo>
                  <a:lnTo>
                    <a:pt x="60833" y="41688"/>
                  </a:lnTo>
                  <a:lnTo>
                    <a:pt x="61575" y="41969"/>
                  </a:lnTo>
                  <a:lnTo>
                    <a:pt x="62317" y="42239"/>
                  </a:lnTo>
                  <a:lnTo>
                    <a:pt x="62700" y="42363"/>
                  </a:lnTo>
                  <a:lnTo>
                    <a:pt x="63082" y="42475"/>
                  </a:lnTo>
                  <a:lnTo>
                    <a:pt x="63454" y="42588"/>
                  </a:lnTo>
                  <a:lnTo>
                    <a:pt x="63847" y="42689"/>
                  </a:lnTo>
                  <a:lnTo>
                    <a:pt x="64230" y="42779"/>
                  </a:lnTo>
                  <a:lnTo>
                    <a:pt x="64623" y="42858"/>
                  </a:lnTo>
                  <a:lnTo>
                    <a:pt x="65017" y="42937"/>
                  </a:lnTo>
                  <a:lnTo>
                    <a:pt x="65411" y="42993"/>
                  </a:lnTo>
                  <a:lnTo>
                    <a:pt x="65782" y="43038"/>
                  </a:lnTo>
                  <a:lnTo>
                    <a:pt x="66142" y="43071"/>
                  </a:lnTo>
                  <a:lnTo>
                    <a:pt x="66502" y="43083"/>
                  </a:lnTo>
                  <a:lnTo>
                    <a:pt x="66862" y="43094"/>
                  </a:lnTo>
                  <a:lnTo>
                    <a:pt x="67312" y="43083"/>
                  </a:lnTo>
                  <a:lnTo>
                    <a:pt x="67762" y="43049"/>
                  </a:lnTo>
                  <a:lnTo>
                    <a:pt x="68189" y="43004"/>
                  </a:lnTo>
                  <a:lnTo>
                    <a:pt x="68617" y="42937"/>
                  </a:lnTo>
                  <a:lnTo>
                    <a:pt x="69033" y="42847"/>
                  </a:lnTo>
                  <a:lnTo>
                    <a:pt x="69438" y="42745"/>
                  </a:lnTo>
                  <a:lnTo>
                    <a:pt x="69831" y="42622"/>
                  </a:lnTo>
                  <a:lnTo>
                    <a:pt x="70214" y="42475"/>
                  </a:lnTo>
                  <a:lnTo>
                    <a:pt x="70585" y="42318"/>
                  </a:lnTo>
                  <a:lnTo>
                    <a:pt x="70945" y="42138"/>
                  </a:lnTo>
                  <a:lnTo>
                    <a:pt x="71283" y="41935"/>
                  </a:lnTo>
                  <a:lnTo>
                    <a:pt x="71609" y="41722"/>
                  </a:lnTo>
                  <a:lnTo>
                    <a:pt x="71924" y="41497"/>
                  </a:lnTo>
                  <a:lnTo>
                    <a:pt x="72216" y="41249"/>
                  </a:lnTo>
                  <a:lnTo>
                    <a:pt x="72486" y="40979"/>
                  </a:lnTo>
                  <a:lnTo>
                    <a:pt x="72745" y="40698"/>
                  </a:lnTo>
                  <a:lnTo>
                    <a:pt x="72925" y="40496"/>
                  </a:lnTo>
                  <a:lnTo>
                    <a:pt x="73082" y="40282"/>
                  </a:lnTo>
                  <a:lnTo>
                    <a:pt x="73229" y="40068"/>
                  </a:lnTo>
                  <a:lnTo>
                    <a:pt x="73364" y="39854"/>
                  </a:lnTo>
                  <a:lnTo>
                    <a:pt x="73499" y="39629"/>
                  </a:lnTo>
                  <a:lnTo>
                    <a:pt x="73622" y="39404"/>
                  </a:lnTo>
                  <a:lnTo>
                    <a:pt x="73735" y="39168"/>
                  </a:lnTo>
                  <a:lnTo>
                    <a:pt x="73836" y="38932"/>
                  </a:lnTo>
                  <a:lnTo>
                    <a:pt x="73926" y="38696"/>
                  </a:lnTo>
                  <a:lnTo>
                    <a:pt x="74016" y="38460"/>
                  </a:lnTo>
                  <a:lnTo>
                    <a:pt x="74095" y="38212"/>
                  </a:lnTo>
                  <a:lnTo>
                    <a:pt x="74162" y="37965"/>
                  </a:lnTo>
                  <a:lnTo>
                    <a:pt x="74230" y="37706"/>
                  </a:lnTo>
                  <a:lnTo>
                    <a:pt x="74286" y="37458"/>
                  </a:lnTo>
                  <a:lnTo>
                    <a:pt x="74342" y="37200"/>
                  </a:lnTo>
                  <a:lnTo>
                    <a:pt x="74387" y="36941"/>
                  </a:lnTo>
                  <a:lnTo>
                    <a:pt x="74455" y="36412"/>
                  </a:lnTo>
                  <a:lnTo>
                    <a:pt x="74511" y="35872"/>
                  </a:lnTo>
                  <a:lnTo>
                    <a:pt x="74533" y="35332"/>
                  </a:lnTo>
                  <a:lnTo>
                    <a:pt x="74556" y="34793"/>
                  </a:lnTo>
                  <a:lnTo>
                    <a:pt x="74545" y="34241"/>
                  </a:lnTo>
                  <a:lnTo>
                    <a:pt x="74533" y="33690"/>
                  </a:lnTo>
                  <a:lnTo>
                    <a:pt x="74500" y="33139"/>
                  </a:lnTo>
                  <a:lnTo>
                    <a:pt x="74466" y="32588"/>
                  </a:lnTo>
                  <a:lnTo>
                    <a:pt x="74398" y="31699"/>
                  </a:lnTo>
                  <a:lnTo>
                    <a:pt x="74320" y="30777"/>
                  </a:lnTo>
                  <a:lnTo>
                    <a:pt x="74230" y="29832"/>
                  </a:lnTo>
                  <a:lnTo>
                    <a:pt x="74117" y="28853"/>
                  </a:lnTo>
                  <a:lnTo>
                    <a:pt x="73993" y="27863"/>
                  </a:lnTo>
                  <a:lnTo>
                    <a:pt x="73836" y="26862"/>
                  </a:lnTo>
                  <a:lnTo>
                    <a:pt x="73656" y="25850"/>
                  </a:lnTo>
                  <a:lnTo>
                    <a:pt x="73454" y="24815"/>
                  </a:lnTo>
                  <a:lnTo>
                    <a:pt x="73341" y="24298"/>
                  </a:lnTo>
                  <a:lnTo>
                    <a:pt x="73217" y="23780"/>
                  </a:lnTo>
                  <a:lnTo>
                    <a:pt x="73094" y="23263"/>
                  </a:lnTo>
                  <a:lnTo>
                    <a:pt x="72947" y="22745"/>
                  </a:lnTo>
                  <a:lnTo>
                    <a:pt x="72801" y="22228"/>
                  </a:lnTo>
                  <a:lnTo>
                    <a:pt x="72655" y="21710"/>
                  </a:lnTo>
                  <a:lnTo>
                    <a:pt x="72486" y="21182"/>
                  </a:lnTo>
                  <a:lnTo>
                    <a:pt x="72306" y="20664"/>
                  </a:lnTo>
                  <a:lnTo>
                    <a:pt x="72126" y="20158"/>
                  </a:lnTo>
                  <a:lnTo>
                    <a:pt x="71935" y="19641"/>
                  </a:lnTo>
                  <a:lnTo>
                    <a:pt x="71732" y="19123"/>
                  </a:lnTo>
                  <a:lnTo>
                    <a:pt x="71508" y="18617"/>
                  </a:lnTo>
                  <a:lnTo>
                    <a:pt x="71283" y="18111"/>
                  </a:lnTo>
                  <a:lnTo>
                    <a:pt x="71046" y="17605"/>
                  </a:lnTo>
                  <a:lnTo>
                    <a:pt x="70799" y="17110"/>
                  </a:lnTo>
                  <a:lnTo>
                    <a:pt x="70540" y="16615"/>
                  </a:lnTo>
                  <a:lnTo>
                    <a:pt x="70135" y="15917"/>
                  </a:lnTo>
                  <a:lnTo>
                    <a:pt x="69719" y="15231"/>
                  </a:lnTo>
                  <a:lnTo>
                    <a:pt x="69280" y="14545"/>
                  </a:lnTo>
                  <a:lnTo>
                    <a:pt x="68808" y="13881"/>
                  </a:lnTo>
                  <a:lnTo>
                    <a:pt x="68313" y="13218"/>
                  </a:lnTo>
                  <a:lnTo>
                    <a:pt x="67795" y="12577"/>
                  </a:lnTo>
                  <a:lnTo>
                    <a:pt x="67256" y="11935"/>
                  </a:lnTo>
                  <a:lnTo>
                    <a:pt x="66693" y="11305"/>
                  </a:lnTo>
                  <a:lnTo>
                    <a:pt x="66108" y="10687"/>
                  </a:lnTo>
                  <a:lnTo>
                    <a:pt x="65490" y="10079"/>
                  </a:lnTo>
                  <a:lnTo>
                    <a:pt x="64860" y="9483"/>
                  </a:lnTo>
                  <a:lnTo>
                    <a:pt x="64196" y="8887"/>
                  </a:lnTo>
                  <a:lnTo>
                    <a:pt x="63521" y="8313"/>
                  </a:lnTo>
                  <a:lnTo>
                    <a:pt x="62812" y="7751"/>
                  </a:lnTo>
                  <a:lnTo>
                    <a:pt x="62092" y="7200"/>
                  </a:lnTo>
                  <a:lnTo>
                    <a:pt x="61339" y="6660"/>
                  </a:lnTo>
                  <a:lnTo>
                    <a:pt x="60540" y="6109"/>
                  </a:lnTo>
                  <a:lnTo>
                    <a:pt x="59764" y="5569"/>
                  </a:lnTo>
                  <a:lnTo>
                    <a:pt x="58988" y="5062"/>
                  </a:lnTo>
                  <a:lnTo>
                    <a:pt x="58212" y="4568"/>
                  </a:lnTo>
                  <a:lnTo>
                    <a:pt x="57458" y="4084"/>
                  </a:lnTo>
                  <a:lnTo>
                    <a:pt x="56704" y="3634"/>
                  </a:lnTo>
                  <a:lnTo>
                    <a:pt x="55962" y="3195"/>
                  </a:lnTo>
                  <a:lnTo>
                    <a:pt x="55220" y="2768"/>
                  </a:lnTo>
                  <a:lnTo>
                    <a:pt x="54488" y="2363"/>
                  </a:lnTo>
                  <a:lnTo>
                    <a:pt x="53757" y="1980"/>
                  </a:lnTo>
                  <a:lnTo>
                    <a:pt x="53037" y="1620"/>
                  </a:lnTo>
                  <a:lnTo>
                    <a:pt x="52329" y="1272"/>
                  </a:lnTo>
                  <a:lnTo>
                    <a:pt x="51620" y="934"/>
                  </a:lnTo>
                  <a:lnTo>
                    <a:pt x="50911" y="619"/>
                  </a:lnTo>
                  <a:lnTo>
                    <a:pt x="50214" y="327"/>
                  </a:lnTo>
                  <a:lnTo>
                    <a:pt x="49517" y="46"/>
                  </a:lnTo>
                  <a:lnTo>
                    <a:pt x="49449" y="23"/>
                  </a:lnTo>
                  <a:lnTo>
                    <a:pt x="49382" y="12"/>
                  </a:lnTo>
                  <a:lnTo>
                    <a:pt x="493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3087675" y="1604250"/>
              <a:ext cx="561600" cy="310500"/>
            </a:xfrm>
            <a:custGeom>
              <a:rect b="b" l="l" r="r" t="t"/>
              <a:pathLst>
                <a:path extrusionOk="0" h="12420" w="22464">
                  <a:moveTo>
                    <a:pt x="484" y="1"/>
                  </a:moveTo>
                  <a:lnTo>
                    <a:pt x="1" y="11485"/>
                  </a:lnTo>
                  <a:lnTo>
                    <a:pt x="21980" y="12419"/>
                  </a:lnTo>
                  <a:lnTo>
                    <a:pt x="22464" y="934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473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3074450" y="1591025"/>
              <a:ext cx="588050" cy="336925"/>
            </a:xfrm>
            <a:custGeom>
              <a:rect b="b" l="l" r="r" t="t"/>
              <a:pathLst>
                <a:path extrusionOk="0" h="13477" w="23522">
                  <a:moveTo>
                    <a:pt x="1519" y="1081"/>
                  </a:moveTo>
                  <a:lnTo>
                    <a:pt x="22442" y="1969"/>
                  </a:lnTo>
                  <a:lnTo>
                    <a:pt x="22003" y="12397"/>
                  </a:lnTo>
                  <a:lnTo>
                    <a:pt x="1069" y="11508"/>
                  </a:lnTo>
                  <a:lnTo>
                    <a:pt x="1519" y="1081"/>
                  </a:lnTo>
                  <a:close/>
                  <a:moveTo>
                    <a:pt x="1036" y="1"/>
                  </a:moveTo>
                  <a:lnTo>
                    <a:pt x="923" y="12"/>
                  </a:lnTo>
                  <a:lnTo>
                    <a:pt x="822" y="35"/>
                  </a:lnTo>
                  <a:lnTo>
                    <a:pt x="732" y="80"/>
                  </a:lnTo>
                  <a:lnTo>
                    <a:pt x="653" y="147"/>
                  </a:lnTo>
                  <a:lnTo>
                    <a:pt x="586" y="215"/>
                  </a:lnTo>
                  <a:lnTo>
                    <a:pt x="530" y="305"/>
                  </a:lnTo>
                  <a:lnTo>
                    <a:pt x="496" y="406"/>
                  </a:lnTo>
                  <a:lnTo>
                    <a:pt x="485" y="507"/>
                  </a:lnTo>
                  <a:lnTo>
                    <a:pt x="1" y="11992"/>
                  </a:lnTo>
                  <a:lnTo>
                    <a:pt x="1" y="12104"/>
                  </a:lnTo>
                  <a:lnTo>
                    <a:pt x="23" y="12206"/>
                  </a:lnTo>
                  <a:lnTo>
                    <a:pt x="68" y="12296"/>
                  </a:lnTo>
                  <a:lnTo>
                    <a:pt x="136" y="12374"/>
                  </a:lnTo>
                  <a:lnTo>
                    <a:pt x="215" y="12442"/>
                  </a:lnTo>
                  <a:lnTo>
                    <a:pt x="305" y="12498"/>
                  </a:lnTo>
                  <a:lnTo>
                    <a:pt x="395" y="12532"/>
                  </a:lnTo>
                  <a:lnTo>
                    <a:pt x="507" y="12543"/>
                  </a:lnTo>
                  <a:lnTo>
                    <a:pt x="22487" y="13477"/>
                  </a:lnTo>
                  <a:lnTo>
                    <a:pt x="22509" y="13477"/>
                  </a:lnTo>
                  <a:lnTo>
                    <a:pt x="22611" y="13466"/>
                  </a:lnTo>
                  <a:lnTo>
                    <a:pt x="22700" y="13443"/>
                  </a:lnTo>
                  <a:lnTo>
                    <a:pt x="22790" y="13387"/>
                  </a:lnTo>
                  <a:lnTo>
                    <a:pt x="22869" y="13331"/>
                  </a:lnTo>
                  <a:lnTo>
                    <a:pt x="22937" y="13252"/>
                  </a:lnTo>
                  <a:lnTo>
                    <a:pt x="22982" y="13173"/>
                  </a:lnTo>
                  <a:lnTo>
                    <a:pt x="23015" y="13072"/>
                  </a:lnTo>
                  <a:lnTo>
                    <a:pt x="23038" y="12971"/>
                  </a:lnTo>
                  <a:lnTo>
                    <a:pt x="23522" y="1486"/>
                  </a:lnTo>
                  <a:lnTo>
                    <a:pt x="23510" y="1373"/>
                  </a:lnTo>
                  <a:lnTo>
                    <a:pt x="23488" y="1283"/>
                  </a:lnTo>
                  <a:lnTo>
                    <a:pt x="23443" y="1182"/>
                  </a:lnTo>
                  <a:lnTo>
                    <a:pt x="23375" y="1103"/>
                  </a:lnTo>
                  <a:lnTo>
                    <a:pt x="23308" y="1036"/>
                  </a:lnTo>
                  <a:lnTo>
                    <a:pt x="23218" y="980"/>
                  </a:lnTo>
                  <a:lnTo>
                    <a:pt x="23117" y="946"/>
                  </a:lnTo>
                  <a:lnTo>
                    <a:pt x="23015" y="935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473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3213650" y="1718150"/>
              <a:ext cx="431700" cy="196600"/>
            </a:xfrm>
            <a:custGeom>
              <a:rect b="b" l="l" r="r" t="t"/>
              <a:pathLst>
                <a:path extrusionOk="0" h="7864" w="17268">
                  <a:moveTo>
                    <a:pt x="17267" y="0"/>
                  </a:moveTo>
                  <a:lnTo>
                    <a:pt x="16728" y="372"/>
                  </a:lnTo>
                  <a:lnTo>
                    <a:pt x="16188" y="731"/>
                  </a:lnTo>
                  <a:lnTo>
                    <a:pt x="15648" y="1069"/>
                  </a:lnTo>
                  <a:lnTo>
                    <a:pt x="15096" y="1406"/>
                  </a:lnTo>
                  <a:lnTo>
                    <a:pt x="14545" y="1733"/>
                  </a:lnTo>
                  <a:lnTo>
                    <a:pt x="14005" y="2048"/>
                  </a:lnTo>
                  <a:lnTo>
                    <a:pt x="13454" y="2351"/>
                  </a:lnTo>
                  <a:lnTo>
                    <a:pt x="12903" y="2644"/>
                  </a:lnTo>
                  <a:lnTo>
                    <a:pt x="12352" y="2936"/>
                  </a:lnTo>
                  <a:lnTo>
                    <a:pt x="11801" y="3206"/>
                  </a:lnTo>
                  <a:lnTo>
                    <a:pt x="11238" y="3476"/>
                  </a:lnTo>
                  <a:lnTo>
                    <a:pt x="10687" y="3735"/>
                  </a:lnTo>
                  <a:lnTo>
                    <a:pt x="10136" y="3982"/>
                  </a:lnTo>
                  <a:lnTo>
                    <a:pt x="9585" y="4219"/>
                  </a:lnTo>
                  <a:lnTo>
                    <a:pt x="9034" y="4444"/>
                  </a:lnTo>
                  <a:lnTo>
                    <a:pt x="8482" y="4669"/>
                  </a:lnTo>
                  <a:lnTo>
                    <a:pt x="7931" y="4882"/>
                  </a:lnTo>
                  <a:lnTo>
                    <a:pt x="7391" y="5085"/>
                  </a:lnTo>
                  <a:lnTo>
                    <a:pt x="6840" y="5276"/>
                  </a:lnTo>
                  <a:lnTo>
                    <a:pt x="6300" y="5467"/>
                  </a:lnTo>
                  <a:lnTo>
                    <a:pt x="5220" y="5816"/>
                  </a:lnTo>
                  <a:lnTo>
                    <a:pt x="4152" y="6142"/>
                  </a:lnTo>
                  <a:lnTo>
                    <a:pt x="3083" y="6435"/>
                  </a:lnTo>
                  <a:lnTo>
                    <a:pt x="2037" y="6693"/>
                  </a:lnTo>
                  <a:lnTo>
                    <a:pt x="1013" y="6929"/>
                  </a:lnTo>
                  <a:lnTo>
                    <a:pt x="1" y="7143"/>
                  </a:lnTo>
                  <a:lnTo>
                    <a:pt x="16941" y="7863"/>
                  </a:lnTo>
                  <a:lnTo>
                    <a:pt x="17267" y="0"/>
                  </a:lnTo>
                  <a:close/>
                </a:path>
              </a:pathLst>
            </a:custGeom>
            <a:solidFill>
              <a:srgbClr val="3D3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3200450" y="1704925"/>
              <a:ext cx="458125" cy="223025"/>
            </a:xfrm>
            <a:custGeom>
              <a:rect b="b" l="l" r="r" t="t"/>
              <a:pathLst>
                <a:path extrusionOk="0" h="8921" w="18325">
                  <a:moveTo>
                    <a:pt x="17222" y="1553"/>
                  </a:moveTo>
                  <a:lnTo>
                    <a:pt x="16963" y="7841"/>
                  </a:lnTo>
                  <a:lnTo>
                    <a:pt x="4353" y="7312"/>
                  </a:lnTo>
                  <a:lnTo>
                    <a:pt x="5231" y="7054"/>
                  </a:lnTo>
                  <a:lnTo>
                    <a:pt x="6108" y="6795"/>
                  </a:lnTo>
                  <a:lnTo>
                    <a:pt x="6963" y="6514"/>
                  </a:lnTo>
                  <a:lnTo>
                    <a:pt x="7818" y="6210"/>
                  </a:lnTo>
                  <a:lnTo>
                    <a:pt x="8662" y="5906"/>
                  </a:lnTo>
                  <a:lnTo>
                    <a:pt x="9494" y="5580"/>
                  </a:lnTo>
                  <a:lnTo>
                    <a:pt x="10315" y="5242"/>
                  </a:lnTo>
                  <a:lnTo>
                    <a:pt x="11125" y="4883"/>
                  </a:lnTo>
                  <a:lnTo>
                    <a:pt x="11924" y="4523"/>
                  </a:lnTo>
                  <a:lnTo>
                    <a:pt x="12711" y="4140"/>
                  </a:lnTo>
                  <a:lnTo>
                    <a:pt x="13487" y="3746"/>
                  </a:lnTo>
                  <a:lnTo>
                    <a:pt x="14263" y="3330"/>
                  </a:lnTo>
                  <a:lnTo>
                    <a:pt x="15017" y="2903"/>
                  </a:lnTo>
                  <a:lnTo>
                    <a:pt x="15759" y="2475"/>
                  </a:lnTo>
                  <a:lnTo>
                    <a:pt x="16502" y="2014"/>
                  </a:lnTo>
                  <a:lnTo>
                    <a:pt x="17222" y="1553"/>
                  </a:lnTo>
                  <a:close/>
                  <a:moveTo>
                    <a:pt x="17773" y="1"/>
                  </a:moveTo>
                  <a:lnTo>
                    <a:pt x="17694" y="12"/>
                  </a:lnTo>
                  <a:lnTo>
                    <a:pt x="17627" y="34"/>
                  </a:lnTo>
                  <a:lnTo>
                    <a:pt x="17559" y="57"/>
                  </a:lnTo>
                  <a:lnTo>
                    <a:pt x="17492" y="91"/>
                  </a:lnTo>
                  <a:lnTo>
                    <a:pt x="17031" y="406"/>
                  </a:lnTo>
                  <a:lnTo>
                    <a:pt x="16569" y="721"/>
                  </a:lnTo>
                  <a:lnTo>
                    <a:pt x="16097" y="1024"/>
                  </a:lnTo>
                  <a:lnTo>
                    <a:pt x="15624" y="1317"/>
                  </a:lnTo>
                  <a:lnTo>
                    <a:pt x="15141" y="1609"/>
                  </a:lnTo>
                  <a:lnTo>
                    <a:pt x="14657" y="1902"/>
                  </a:lnTo>
                  <a:lnTo>
                    <a:pt x="14162" y="2183"/>
                  </a:lnTo>
                  <a:lnTo>
                    <a:pt x="13667" y="2453"/>
                  </a:lnTo>
                  <a:lnTo>
                    <a:pt x="13161" y="2723"/>
                  </a:lnTo>
                  <a:lnTo>
                    <a:pt x="12666" y="2982"/>
                  </a:lnTo>
                  <a:lnTo>
                    <a:pt x="12149" y="3229"/>
                  </a:lnTo>
                  <a:lnTo>
                    <a:pt x="11631" y="3488"/>
                  </a:lnTo>
                  <a:lnTo>
                    <a:pt x="11114" y="3724"/>
                  </a:lnTo>
                  <a:lnTo>
                    <a:pt x="10596" y="3960"/>
                  </a:lnTo>
                  <a:lnTo>
                    <a:pt x="10068" y="4196"/>
                  </a:lnTo>
                  <a:lnTo>
                    <a:pt x="9539" y="4421"/>
                  </a:lnTo>
                  <a:lnTo>
                    <a:pt x="8999" y="4635"/>
                  </a:lnTo>
                  <a:lnTo>
                    <a:pt x="8459" y="4849"/>
                  </a:lnTo>
                  <a:lnTo>
                    <a:pt x="7908" y="5051"/>
                  </a:lnTo>
                  <a:lnTo>
                    <a:pt x="7357" y="5254"/>
                  </a:lnTo>
                  <a:lnTo>
                    <a:pt x="6806" y="5445"/>
                  </a:lnTo>
                  <a:lnTo>
                    <a:pt x="6243" y="5636"/>
                  </a:lnTo>
                  <a:lnTo>
                    <a:pt x="5681" y="5816"/>
                  </a:lnTo>
                  <a:lnTo>
                    <a:pt x="5118" y="5985"/>
                  </a:lnTo>
                  <a:lnTo>
                    <a:pt x="4545" y="6154"/>
                  </a:lnTo>
                  <a:lnTo>
                    <a:pt x="3971" y="6322"/>
                  </a:lnTo>
                  <a:lnTo>
                    <a:pt x="3386" y="6480"/>
                  </a:lnTo>
                  <a:lnTo>
                    <a:pt x="2801" y="6626"/>
                  </a:lnTo>
                  <a:lnTo>
                    <a:pt x="2216" y="6772"/>
                  </a:lnTo>
                  <a:lnTo>
                    <a:pt x="1620" y="6907"/>
                  </a:lnTo>
                  <a:lnTo>
                    <a:pt x="1024" y="7031"/>
                  </a:lnTo>
                  <a:lnTo>
                    <a:pt x="428" y="7155"/>
                  </a:lnTo>
                  <a:lnTo>
                    <a:pt x="326" y="7189"/>
                  </a:lnTo>
                  <a:lnTo>
                    <a:pt x="248" y="7233"/>
                  </a:lnTo>
                  <a:lnTo>
                    <a:pt x="169" y="7290"/>
                  </a:lnTo>
                  <a:lnTo>
                    <a:pt x="101" y="7357"/>
                  </a:lnTo>
                  <a:lnTo>
                    <a:pt x="56" y="7436"/>
                  </a:lnTo>
                  <a:lnTo>
                    <a:pt x="23" y="7526"/>
                  </a:lnTo>
                  <a:lnTo>
                    <a:pt x="0" y="7616"/>
                  </a:lnTo>
                  <a:lnTo>
                    <a:pt x="0" y="7717"/>
                  </a:lnTo>
                  <a:lnTo>
                    <a:pt x="23" y="7818"/>
                  </a:lnTo>
                  <a:lnTo>
                    <a:pt x="56" y="7908"/>
                  </a:lnTo>
                  <a:lnTo>
                    <a:pt x="101" y="7987"/>
                  </a:lnTo>
                  <a:lnTo>
                    <a:pt x="158" y="8055"/>
                  </a:lnTo>
                  <a:lnTo>
                    <a:pt x="236" y="8111"/>
                  </a:lnTo>
                  <a:lnTo>
                    <a:pt x="315" y="8156"/>
                  </a:lnTo>
                  <a:lnTo>
                    <a:pt x="405" y="8190"/>
                  </a:lnTo>
                  <a:lnTo>
                    <a:pt x="506" y="8201"/>
                  </a:lnTo>
                  <a:lnTo>
                    <a:pt x="17447" y="8921"/>
                  </a:lnTo>
                  <a:lnTo>
                    <a:pt x="17469" y="8921"/>
                  </a:lnTo>
                  <a:lnTo>
                    <a:pt x="17571" y="8910"/>
                  </a:lnTo>
                  <a:lnTo>
                    <a:pt x="17660" y="8887"/>
                  </a:lnTo>
                  <a:lnTo>
                    <a:pt x="17750" y="8831"/>
                  </a:lnTo>
                  <a:lnTo>
                    <a:pt x="17829" y="8775"/>
                  </a:lnTo>
                  <a:lnTo>
                    <a:pt x="17897" y="8696"/>
                  </a:lnTo>
                  <a:lnTo>
                    <a:pt x="17942" y="8617"/>
                  </a:lnTo>
                  <a:lnTo>
                    <a:pt x="17975" y="8516"/>
                  </a:lnTo>
                  <a:lnTo>
                    <a:pt x="17998" y="8415"/>
                  </a:lnTo>
                  <a:lnTo>
                    <a:pt x="18324" y="552"/>
                  </a:lnTo>
                  <a:lnTo>
                    <a:pt x="18324" y="473"/>
                  </a:lnTo>
                  <a:lnTo>
                    <a:pt x="18313" y="406"/>
                  </a:lnTo>
                  <a:lnTo>
                    <a:pt x="18290" y="338"/>
                  </a:lnTo>
                  <a:lnTo>
                    <a:pt x="18257" y="271"/>
                  </a:lnTo>
                  <a:lnTo>
                    <a:pt x="18223" y="214"/>
                  </a:lnTo>
                  <a:lnTo>
                    <a:pt x="18167" y="158"/>
                  </a:lnTo>
                  <a:lnTo>
                    <a:pt x="18110" y="102"/>
                  </a:lnTo>
                  <a:lnTo>
                    <a:pt x="18054" y="68"/>
                  </a:lnTo>
                  <a:lnTo>
                    <a:pt x="17987" y="34"/>
                  </a:lnTo>
                  <a:lnTo>
                    <a:pt x="17919" y="12"/>
                  </a:lnTo>
                  <a:lnTo>
                    <a:pt x="17840" y="1"/>
                  </a:lnTo>
                  <a:close/>
                </a:path>
              </a:pathLst>
            </a:custGeom>
            <a:solidFill>
              <a:srgbClr val="3D3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3434425" y="402350"/>
              <a:ext cx="517725" cy="744400"/>
            </a:xfrm>
            <a:custGeom>
              <a:rect b="b" l="l" r="r" t="t"/>
              <a:pathLst>
                <a:path extrusionOk="0" h="29776" w="20709">
                  <a:moveTo>
                    <a:pt x="8279" y="0"/>
                  </a:moveTo>
                  <a:lnTo>
                    <a:pt x="7987" y="11"/>
                  </a:lnTo>
                  <a:lnTo>
                    <a:pt x="7694" y="34"/>
                  </a:lnTo>
                  <a:lnTo>
                    <a:pt x="7402" y="56"/>
                  </a:lnTo>
                  <a:lnTo>
                    <a:pt x="7098" y="90"/>
                  </a:lnTo>
                  <a:lnTo>
                    <a:pt x="6817" y="135"/>
                  </a:lnTo>
                  <a:lnTo>
                    <a:pt x="6524" y="191"/>
                  </a:lnTo>
                  <a:lnTo>
                    <a:pt x="6232" y="259"/>
                  </a:lnTo>
                  <a:lnTo>
                    <a:pt x="5951" y="326"/>
                  </a:lnTo>
                  <a:lnTo>
                    <a:pt x="5669" y="416"/>
                  </a:lnTo>
                  <a:lnTo>
                    <a:pt x="5388" y="506"/>
                  </a:lnTo>
                  <a:lnTo>
                    <a:pt x="5107" y="608"/>
                  </a:lnTo>
                  <a:lnTo>
                    <a:pt x="4837" y="720"/>
                  </a:lnTo>
                  <a:lnTo>
                    <a:pt x="4567" y="844"/>
                  </a:lnTo>
                  <a:lnTo>
                    <a:pt x="4308" y="979"/>
                  </a:lnTo>
                  <a:lnTo>
                    <a:pt x="4050" y="1114"/>
                  </a:lnTo>
                  <a:lnTo>
                    <a:pt x="3791" y="1271"/>
                  </a:lnTo>
                  <a:lnTo>
                    <a:pt x="3543" y="1429"/>
                  </a:lnTo>
                  <a:lnTo>
                    <a:pt x="3375" y="1552"/>
                  </a:lnTo>
                  <a:lnTo>
                    <a:pt x="3195" y="1676"/>
                  </a:lnTo>
                  <a:lnTo>
                    <a:pt x="3026" y="1811"/>
                  </a:lnTo>
                  <a:lnTo>
                    <a:pt x="2857" y="1946"/>
                  </a:lnTo>
                  <a:lnTo>
                    <a:pt x="2700" y="2092"/>
                  </a:lnTo>
                  <a:lnTo>
                    <a:pt x="2553" y="2250"/>
                  </a:lnTo>
                  <a:lnTo>
                    <a:pt x="2407" y="2407"/>
                  </a:lnTo>
                  <a:lnTo>
                    <a:pt x="2261" y="2565"/>
                  </a:lnTo>
                  <a:lnTo>
                    <a:pt x="2137" y="2734"/>
                  </a:lnTo>
                  <a:lnTo>
                    <a:pt x="2014" y="2914"/>
                  </a:lnTo>
                  <a:lnTo>
                    <a:pt x="1912" y="3094"/>
                  </a:lnTo>
                  <a:lnTo>
                    <a:pt x="1811" y="3274"/>
                  </a:lnTo>
                  <a:lnTo>
                    <a:pt x="1721" y="3465"/>
                  </a:lnTo>
                  <a:lnTo>
                    <a:pt x="1654" y="3667"/>
                  </a:lnTo>
                  <a:lnTo>
                    <a:pt x="1597" y="3858"/>
                  </a:lnTo>
                  <a:lnTo>
                    <a:pt x="1552" y="4072"/>
                  </a:lnTo>
                  <a:lnTo>
                    <a:pt x="1507" y="4376"/>
                  </a:lnTo>
                  <a:lnTo>
                    <a:pt x="1474" y="4713"/>
                  </a:lnTo>
                  <a:lnTo>
                    <a:pt x="1440" y="5096"/>
                  </a:lnTo>
                  <a:lnTo>
                    <a:pt x="1417" y="5501"/>
                  </a:lnTo>
                  <a:lnTo>
                    <a:pt x="1395" y="6367"/>
                  </a:lnTo>
                  <a:lnTo>
                    <a:pt x="1384" y="7289"/>
                  </a:lnTo>
                  <a:lnTo>
                    <a:pt x="1384" y="8200"/>
                  </a:lnTo>
                  <a:lnTo>
                    <a:pt x="1372" y="9078"/>
                  </a:lnTo>
                  <a:lnTo>
                    <a:pt x="1350" y="9865"/>
                  </a:lnTo>
                  <a:lnTo>
                    <a:pt x="1327" y="10203"/>
                  </a:lnTo>
                  <a:lnTo>
                    <a:pt x="1294" y="10506"/>
                  </a:lnTo>
                  <a:lnTo>
                    <a:pt x="1237" y="10990"/>
                  </a:lnTo>
                  <a:lnTo>
                    <a:pt x="1147" y="11451"/>
                  </a:lnTo>
                  <a:lnTo>
                    <a:pt x="1057" y="11890"/>
                  </a:lnTo>
                  <a:lnTo>
                    <a:pt x="956" y="12306"/>
                  </a:lnTo>
                  <a:lnTo>
                    <a:pt x="844" y="12711"/>
                  </a:lnTo>
                  <a:lnTo>
                    <a:pt x="720" y="13094"/>
                  </a:lnTo>
                  <a:lnTo>
                    <a:pt x="495" y="13791"/>
                  </a:lnTo>
                  <a:lnTo>
                    <a:pt x="281" y="14421"/>
                  </a:lnTo>
                  <a:lnTo>
                    <a:pt x="191" y="14702"/>
                  </a:lnTo>
                  <a:lnTo>
                    <a:pt x="113" y="14972"/>
                  </a:lnTo>
                  <a:lnTo>
                    <a:pt x="45" y="15231"/>
                  </a:lnTo>
                  <a:lnTo>
                    <a:pt x="11" y="15456"/>
                  </a:lnTo>
                  <a:lnTo>
                    <a:pt x="0" y="15681"/>
                  </a:lnTo>
                  <a:lnTo>
                    <a:pt x="0" y="15782"/>
                  </a:lnTo>
                  <a:lnTo>
                    <a:pt x="11" y="15872"/>
                  </a:lnTo>
                  <a:lnTo>
                    <a:pt x="23" y="15928"/>
                  </a:lnTo>
                  <a:lnTo>
                    <a:pt x="45" y="15984"/>
                  </a:lnTo>
                  <a:lnTo>
                    <a:pt x="68" y="16029"/>
                  </a:lnTo>
                  <a:lnTo>
                    <a:pt x="113" y="16074"/>
                  </a:lnTo>
                  <a:lnTo>
                    <a:pt x="169" y="16108"/>
                  </a:lnTo>
                  <a:lnTo>
                    <a:pt x="225" y="16142"/>
                  </a:lnTo>
                  <a:lnTo>
                    <a:pt x="360" y="16198"/>
                  </a:lnTo>
                  <a:lnTo>
                    <a:pt x="529" y="16243"/>
                  </a:lnTo>
                  <a:lnTo>
                    <a:pt x="709" y="16277"/>
                  </a:lnTo>
                  <a:lnTo>
                    <a:pt x="911" y="16299"/>
                  </a:lnTo>
                  <a:lnTo>
                    <a:pt x="1136" y="16322"/>
                  </a:lnTo>
                  <a:lnTo>
                    <a:pt x="1586" y="16333"/>
                  </a:lnTo>
                  <a:lnTo>
                    <a:pt x="2823" y="16333"/>
                  </a:lnTo>
                  <a:lnTo>
                    <a:pt x="2925" y="17076"/>
                  </a:lnTo>
                  <a:lnTo>
                    <a:pt x="2981" y="17447"/>
                  </a:lnTo>
                  <a:lnTo>
                    <a:pt x="3048" y="17818"/>
                  </a:lnTo>
                  <a:lnTo>
                    <a:pt x="3127" y="18189"/>
                  </a:lnTo>
                  <a:lnTo>
                    <a:pt x="3217" y="18549"/>
                  </a:lnTo>
                  <a:lnTo>
                    <a:pt x="3318" y="18909"/>
                  </a:lnTo>
                  <a:lnTo>
                    <a:pt x="3442" y="19258"/>
                  </a:lnTo>
                  <a:lnTo>
                    <a:pt x="3588" y="19606"/>
                  </a:lnTo>
                  <a:lnTo>
                    <a:pt x="3757" y="19944"/>
                  </a:lnTo>
                  <a:lnTo>
                    <a:pt x="3847" y="20101"/>
                  </a:lnTo>
                  <a:lnTo>
                    <a:pt x="3948" y="20259"/>
                  </a:lnTo>
                  <a:lnTo>
                    <a:pt x="4050" y="20416"/>
                  </a:lnTo>
                  <a:lnTo>
                    <a:pt x="4162" y="20563"/>
                  </a:lnTo>
                  <a:lnTo>
                    <a:pt x="4286" y="20709"/>
                  </a:lnTo>
                  <a:lnTo>
                    <a:pt x="4409" y="20855"/>
                  </a:lnTo>
                  <a:lnTo>
                    <a:pt x="4533" y="20990"/>
                  </a:lnTo>
                  <a:lnTo>
                    <a:pt x="4668" y="21114"/>
                  </a:lnTo>
                  <a:lnTo>
                    <a:pt x="4814" y="21226"/>
                  </a:lnTo>
                  <a:lnTo>
                    <a:pt x="4961" y="21339"/>
                  </a:lnTo>
                  <a:lnTo>
                    <a:pt x="5118" y="21440"/>
                  </a:lnTo>
                  <a:lnTo>
                    <a:pt x="5276" y="21541"/>
                  </a:lnTo>
                  <a:lnTo>
                    <a:pt x="5399" y="21597"/>
                  </a:lnTo>
                  <a:lnTo>
                    <a:pt x="5523" y="21654"/>
                  </a:lnTo>
                  <a:lnTo>
                    <a:pt x="5804" y="21744"/>
                  </a:lnTo>
                  <a:lnTo>
                    <a:pt x="6097" y="21822"/>
                  </a:lnTo>
                  <a:lnTo>
                    <a:pt x="6400" y="21901"/>
                  </a:lnTo>
                  <a:lnTo>
                    <a:pt x="6704" y="21980"/>
                  </a:lnTo>
                  <a:lnTo>
                    <a:pt x="6985" y="22070"/>
                  </a:lnTo>
                  <a:lnTo>
                    <a:pt x="7120" y="22126"/>
                  </a:lnTo>
                  <a:lnTo>
                    <a:pt x="7244" y="22182"/>
                  </a:lnTo>
                  <a:lnTo>
                    <a:pt x="7368" y="22250"/>
                  </a:lnTo>
                  <a:lnTo>
                    <a:pt x="7480" y="22329"/>
                  </a:lnTo>
                  <a:lnTo>
                    <a:pt x="7739" y="22542"/>
                  </a:lnTo>
                  <a:lnTo>
                    <a:pt x="7930" y="22722"/>
                  </a:lnTo>
                  <a:lnTo>
                    <a:pt x="7998" y="22801"/>
                  </a:lnTo>
                  <a:lnTo>
                    <a:pt x="8065" y="22891"/>
                  </a:lnTo>
                  <a:lnTo>
                    <a:pt x="8110" y="22970"/>
                  </a:lnTo>
                  <a:lnTo>
                    <a:pt x="8155" y="23060"/>
                  </a:lnTo>
                  <a:lnTo>
                    <a:pt x="8189" y="23150"/>
                  </a:lnTo>
                  <a:lnTo>
                    <a:pt x="8212" y="23240"/>
                  </a:lnTo>
                  <a:lnTo>
                    <a:pt x="8245" y="23465"/>
                  </a:lnTo>
                  <a:lnTo>
                    <a:pt x="8313" y="24072"/>
                  </a:lnTo>
                  <a:lnTo>
                    <a:pt x="8358" y="24466"/>
                  </a:lnTo>
                  <a:lnTo>
                    <a:pt x="8380" y="24905"/>
                  </a:lnTo>
                  <a:lnTo>
                    <a:pt x="8391" y="25377"/>
                  </a:lnTo>
                  <a:lnTo>
                    <a:pt x="8391" y="25624"/>
                  </a:lnTo>
                  <a:lnTo>
                    <a:pt x="8380" y="25872"/>
                  </a:lnTo>
                  <a:lnTo>
                    <a:pt x="8358" y="26119"/>
                  </a:lnTo>
                  <a:lnTo>
                    <a:pt x="8335" y="26367"/>
                  </a:lnTo>
                  <a:lnTo>
                    <a:pt x="8301" y="26614"/>
                  </a:lnTo>
                  <a:lnTo>
                    <a:pt x="8256" y="26862"/>
                  </a:lnTo>
                  <a:lnTo>
                    <a:pt x="8200" y="27109"/>
                  </a:lnTo>
                  <a:lnTo>
                    <a:pt x="8133" y="27357"/>
                  </a:lnTo>
                  <a:lnTo>
                    <a:pt x="8043" y="27593"/>
                  </a:lnTo>
                  <a:lnTo>
                    <a:pt x="7953" y="27829"/>
                  </a:lnTo>
                  <a:lnTo>
                    <a:pt x="7357" y="28043"/>
                  </a:lnTo>
                  <a:lnTo>
                    <a:pt x="7683" y="28268"/>
                  </a:lnTo>
                  <a:lnTo>
                    <a:pt x="8009" y="28482"/>
                  </a:lnTo>
                  <a:lnTo>
                    <a:pt x="8358" y="28673"/>
                  </a:lnTo>
                  <a:lnTo>
                    <a:pt x="8706" y="28853"/>
                  </a:lnTo>
                  <a:lnTo>
                    <a:pt x="9055" y="29022"/>
                  </a:lnTo>
                  <a:lnTo>
                    <a:pt x="9426" y="29179"/>
                  </a:lnTo>
                  <a:lnTo>
                    <a:pt x="9798" y="29303"/>
                  </a:lnTo>
                  <a:lnTo>
                    <a:pt x="10169" y="29426"/>
                  </a:lnTo>
                  <a:lnTo>
                    <a:pt x="10551" y="29528"/>
                  </a:lnTo>
                  <a:lnTo>
                    <a:pt x="10934" y="29606"/>
                  </a:lnTo>
                  <a:lnTo>
                    <a:pt x="11316" y="29674"/>
                  </a:lnTo>
                  <a:lnTo>
                    <a:pt x="11710" y="29730"/>
                  </a:lnTo>
                  <a:lnTo>
                    <a:pt x="12104" y="29764"/>
                  </a:lnTo>
                  <a:lnTo>
                    <a:pt x="12497" y="29775"/>
                  </a:lnTo>
                  <a:lnTo>
                    <a:pt x="12891" y="29775"/>
                  </a:lnTo>
                  <a:lnTo>
                    <a:pt x="13285" y="29753"/>
                  </a:lnTo>
                  <a:lnTo>
                    <a:pt x="13678" y="29708"/>
                  </a:lnTo>
                  <a:lnTo>
                    <a:pt x="14072" y="29651"/>
                  </a:lnTo>
                  <a:lnTo>
                    <a:pt x="14466" y="29573"/>
                  </a:lnTo>
                  <a:lnTo>
                    <a:pt x="14859" y="29471"/>
                  </a:lnTo>
                  <a:lnTo>
                    <a:pt x="15242" y="29359"/>
                  </a:lnTo>
                  <a:lnTo>
                    <a:pt x="15613" y="29235"/>
                  </a:lnTo>
                  <a:lnTo>
                    <a:pt x="15984" y="29089"/>
                  </a:lnTo>
                  <a:lnTo>
                    <a:pt x="16355" y="28920"/>
                  </a:lnTo>
                  <a:lnTo>
                    <a:pt x="16715" y="28740"/>
                  </a:lnTo>
                  <a:lnTo>
                    <a:pt x="17064" y="28549"/>
                  </a:lnTo>
                  <a:lnTo>
                    <a:pt x="17402" y="28335"/>
                  </a:lnTo>
                  <a:lnTo>
                    <a:pt x="17728" y="28110"/>
                  </a:lnTo>
                  <a:lnTo>
                    <a:pt x="18043" y="27874"/>
                  </a:lnTo>
                  <a:lnTo>
                    <a:pt x="18358" y="27615"/>
                  </a:lnTo>
                  <a:lnTo>
                    <a:pt x="18650" y="27346"/>
                  </a:lnTo>
                  <a:lnTo>
                    <a:pt x="18931" y="27064"/>
                  </a:lnTo>
                  <a:lnTo>
                    <a:pt x="19246" y="26839"/>
                  </a:lnTo>
                  <a:lnTo>
                    <a:pt x="19100" y="26783"/>
                  </a:lnTo>
                  <a:lnTo>
                    <a:pt x="18774" y="25444"/>
                  </a:lnTo>
                  <a:lnTo>
                    <a:pt x="18481" y="24185"/>
                  </a:lnTo>
                  <a:lnTo>
                    <a:pt x="18346" y="23566"/>
                  </a:lnTo>
                  <a:lnTo>
                    <a:pt x="18223" y="22959"/>
                  </a:lnTo>
                  <a:lnTo>
                    <a:pt x="18110" y="22351"/>
                  </a:lnTo>
                  <a:lnTo>
                    <a:pt x="18009" y="21755"/>
                  </a:lnTo>
                  <a:lnTo>
                    <a:pt x="17919" y="21148"/>
                  </a:lnTo>
                  <a:lnTo>
                    <a:pt x="17829" y="20540"/>
                  </a:lnTo>
                  <a:lnTo>
                    <a:pt x="17762" y="19921"/>
                  </a:lnTo>
                  <a:lnTo>
                    <a:pt x="17694" y="19303"/>
                  </a:lnTo>
                  <a:lnTo>
                    <a:pt x="17638" y="18662"/>
                  </a:lnTo>
                  <a:lnTo>
                    <a:pt x="17604" y="18009"/>
                  </a:lnTo>
                  <a:lnTo>
                    <a:pt x="17570" y="17334"/>
                  </a:lnTo>
                  <a:lnTo>
                    <a:pt x="17548" y="16626"/>
                  </a:lnTo>
                  <a:lnTo>
                    <a:pt x="17537" y="16254"/>
                  </a:lnTo>
                  <a:lnTo>
                    <a:pt x="17548" y="16063"/>
                  </a:lnTo>
                  <a:lnTo>
                    <a:pt x="17559" y="15872"/>
                  </a:lnTo>
                  <a:lnTo>
                    <a:pt x="17582" y="15692"/>
                  </a:lnTo>
                  <a:lnTo>
                    <a:pt x="17627" y="15512"/>
                  </a:lnTo>
                  <a:lnTo>
                    <a:pt x="17683" y="15332"/>
                  </a:lnTo>
                  <a:lnTo>
                    <a:pt x="17762" y="15163"/>
                  </a:lnTo>
                  <a:lnTo>
                    <a:pt x="17818" y="15051"/>
                  </a:lnTo>
                  <a:lnTo>
                    <a:pt x="17885" y="14961"/>
                  </a:lnTo>
                  <a:lnTo>
                    <a:pt x="17964" y="14860"/>
                  </a:lnTo>
                  <a:lnTo>
                    <a:pt x="18043" y="14770"/>
                  </a:lnTo>
                  <a:lnTo>
                    <a:pt x="18211" y="14601"/>
                  </a:lnTo>
                  <a:lnTo>
                    <a:pt x="18403" y="14443"/>
                  </a:lnTo>
                  <a:lnTo>
                    <a:pt x="18605" y="14297"/>
                  </a:lnTo>
                  <a:lnTo>
                    <a:pt x="18808" y="14151"/>
                  </a:lnTo>
                  <a:lnTo>
                    <a:pt x="18999" y="14005"/>
                  </a:lnTo>
                  <a:lnTo>
                    <a:pt x="19201" y="13847"/>
                  </a:lnTo>
                  <a:lnTo>
                    <a:pt x="19336" y="13735"/>
                  </a:lnTo>
                  <a:lnTo>
                    <a:pt x="19471" y="13600"/>
                  </a:lnTo>
                  <a:lnTo>
                    <a:pt x="19595" y="13465"/>
                  </a:lnTo>
                  <a:lnTo>
                    <a:pt x="19719" y="13319"/>
                  </a:lnTo>
                  <a:lnTo>
                    <a:pt x="19831" y="13161"/>
                  </a:lnTo>
                  <a:lnTo>
                    <a:pt x="19933" y="13004"/>
                  </a:lnTo>
                  <a:lnTo>
                    <a:pt x="20034" y="12846"/>
                  </a:lnTo>
                  <a:lnTo>
                    <a:pt x="20135" y="12666"/>
                  </a:lnTo>
                  <a:lnTo>
                    <a:pt x="20214" y="12497"/>
                  </a:lnTo>
                  <a:lnTo>
                    <a:pt x="20292" y="12317"/>
                  </a:lnTo>
                  <a:lnTo>
                    <a:pt x="20371" y="12126"/>
                  </a:lnTo>
                  <a:lnTo>
                    <a:pt x="20439" y="11935"/>
                  </a:lnTo>
                  <a:lnTo>
                    <a:pt x="20495" y="11744"/>
                  </a:lnTo>
                  <a:lnTo>
                    <a:pt x="20551" y="11552"/>
                  </a:lnTo>
                  <a:lnTo>
                    <a:pt x="20596" y="11361"/>
                  </a:lnTo>
                  <a:lnTo>
                    <a:pt x="20630" y="11159"/>
                  </a:lnTo>
                  <a:lnTo>
                    <a:pt x="20664" y="10956"/>
                  </a:lnTo>
                  <a:lnTo>
                    <a:pt x="20686" y="10754"/>
                  </a:lnTo>
                  <a:lnTo>
                    <a:pt x="20697" y="10551"/>
                  </a:lnTo>
                  <a:lnTo>
                    <a:pt x="20709" y="10349"/>
                  </a:lnTo>
                  <a:lnTo>
                    <a:pt x="20709" y="10158"/>
                  </a:lnTo>
                  <a:lnTo>
                    <a:pt x="20697" y="9955"/>
                  </a:lnTo>
                  <a:lnTo>
                    <a:pt x="20686" y="9753"/>
                  </a:lnTo>
                  <a:lnTo>
                    <a:pt x="20652" y="9561"/>
                  </a:lnTo>
                  <a:lnTo>
                    <a:pt x="20630" y="9370"/>
                  </a:lnTo>
                  <a:lnTo>
                    <a:pt x="20585" y="9179"/>
                  </a:lnTo>
                  <a:lnTo>
                    <a:pt x="20540" y="8988"/>
                  </a:lnTo>
                  <a:lnTo>
                    <a:pt x="20484" y="8808"/>
                  </a:lnTo>
                  <a:lnTo>
                    <a:pt x="20416" y="8628"/>
                  </a:lnTo>
                  <a:lnTo>
                    <a:pt x="20349" y="8459"/>
                  </a:lnTo>
                  <a:lnTo>
                    <a:pt x="20259" y="8290"/>
                  </a:lnTo>
                  <a:lnTo>
                    <a:pt x="20169" y="8133"/>
                  </a:lnTo>
                  <a:lnTo>
                    <a:pt x="19978" y="8032"/>
                  </a:lnTo>
                  <a:lnTo>
                    <a:pt x="19764" y="7964"/>
                  </a:lnTo>
                  <a:lnTo>
                    <a:pt x="19550" y="7908"/>
                  </a:lnTo>
                  <a:lnTo>
                    <a:pt x="19325" y="7863"/>
                  </a:lnTo>
                  <a:lnTo>
                    <a:pt x="19100" y="7852"/>
                  </a:lnTo>
                  <a:lnTo>
                    <a:pt x="18886" y="7852"/>
                  </a:lnTo>
                  <a:lnTo>
                    <a:pt x="18661" y="7874"/>
                  </a:lnTo>
                  <a:lnTo>
                    <a:pt x="18436" y="7919"/>
                  </a:lnTo>
                  <a:lnTo>
                    <a:pt x="18223" y="7975"/>
                  </a:lnTo>
                  <a:lnTo>
                    <a:pt x="18009" y="8054"/>
                  </a:lnTo>
                  <a:lnTo>
                    <a:pt x="17807" y="8144"/>
                  </a:lnTo>
                  <a:lnTo>
                    <a:pt x="17615" y="8257"/>
                  </a:lnTo>
                  <a:lnTo>
                    <a:pt x="17435" y="8392"/>
                  </a:lnTo>
                  <a:lnTo>
                    <a:pt x="17267" y="8527"/>
                  </a:lnTo>
                  <a:lnTo>
                    <a:pt x="17109" y="8695"/>
                  </a:lnTo>
                  <a:lnTo>
                    <a:pt x="16974" y="8864"/>
                  </a:lnTo>
                  <a:lnTo>
                    <a:pt x="16974" y="8572"/>
                  </a:lnTo>
                  <a:lnTo>
                    <a:pt x="16963" y="8279"/>
                  </a:lnTo>
                  <a:lnTo>
                    <a:pt x="16952" y="7987"/>
                  </a:lnTo>
                  <a:lnTo>
                    <a:pt x="16918" y="7694"/>
                  </a:lnTo>
                  <a:lnTo>
                    <a:pt x="16884" y="7402"/>
                  </a:lnTo>
                  <a:lnTo>
                    <a:pt x="16828" y="7109"/>
                  </a:lnTo>
                  <a:lnTo>
                    <a:pt x="16772" y="6817"/>
                  </a:lnTo>
                  <a:lnTo>
                    <a:pt x="16704" y="6536"/>
                  </a:lnTo>
                  <a:lnTo>
                    <a:pt x="16625" y="6243"/>
                  </a:lnTo>
                  <a:lnTo>
                    <a:pt x="16535" y="5962"/>
                  </a:lnTo>
                  <a:lnTo>
                    <a:pt x="16434" y="5692"/>
                  </a:lnTo>
                  <a:lnTo>
                    <a:pt x="16333" y="5411"/>
                  </a:lnTo>
                  <a:lnTo>
                    <a:pt x="16220" y="5141"/>
                  </a:lnTo>
                  <a:lnTo>
                    <a:pt x="16097" y="4871"/>
                  </a:lnTo>
                  <a:lnTo>
                    <a:pt x="15962" y="4612"/>
                  </a:lnTo>
                  <a:lnTo>
                    <a:pt x="15816" y="4353"/>
                  </a:lnTo>
                  <a:lnTo>
                    <a:pt x="15669" y="4095"/>
                  </a:lnTo>
                  <a:lnTo>
                    <a:pt x="15512" y="3847"/>
                  </a:lnTo>
                  <a:lnTo>
                    <a:pt x="15343" y="3611"/>
                  </a:lnTo>
                  <a:lnTo>
                    <a:pt x="15163" y="3364"/>
                  </a:lnTo>
                  <a:lnTo>
                    <a:pt x="14983" y="3139"/>
                  </a:lnTo>
                  <a:lnTo>
                    <a:pt x="14792" y="2914"/>
                  </a:lnTo>
                  <a:lnTo>
                    <a:pt x="14601" y="2689"/>
                  </a:lnTo>
                  <a:lnTo>
                    <a:pt x="14398" y="2475"/>
                  </a:lnTo>
                  <a:lnTo>
                    <a:pt x="14184" y="2272"/>
                  </a:lnTo>
                  <a:lnTo>
                    <a:pt x="13971" y="2070"/>
                  </a:lnTo>
                  <a:lnTo>
                    <a:pt x="13746" y="1879"/>
                  </a:lnTo>
                  <a:lnTo>
                    <a:pt x="13510" y="1699"/>
                  </a:lnTo>
                  <a:lnTo>
                    <a:pt x="13273" y="1530"/>
                  </a:lnTo>
                  <a:lnTo>
                    <a:pt x="13026" y="1361"/>
                  </a:lnTo>
                  <a:lnTo>
                    <a:pt x="12778" y="1204"/>
                  </a:lnTo>
                  <a:lnTo>
                    <a:pt x="12531" y="1058"/>
                  </a:lnTo>
                  <a:lnTo>
                    <a:pt x="12261" y="911"/>
                  </a:lnTo>
                  <a:lnTo>
                    <a:pt x="12002" y="788"/>
                  </a:lnTo>
                  <a:lnTo>
                    <a:pt x="11732" y="664"/>
                  </a:lnTo>
                  <a:lnTo>
                    <a:pt x="11451" y="563"/>
                  </a:lnTo>
                  <a:lnTo>
                    <a:pt x="11181" y="461"/>
                  </a:lnTo>
                  <a:lnTo>
                    <a:pt x="10900" y="371"/>
                  </a:lnTo>
                  <a:lnTo>
                    <a:pt x="10619" y="293"/>
                  </a:lnTo>
                  <a:lnTo>
                    <a:pt x="10326" y="225"/>
                  </a:lnTo>
                  <a:lnTo>
                    <a:pt x="10045" y="158"/>
                  </a:lnTo>
                  <a:lnTo>
                    <a:pt x="9753" y="113"/>
                  </a:lnTo>
                  <a:lnTo>
                    <a:pt x="9460" y="68"/>
                  </a:lnTo>
                  <a:lnTo>
                    <a:pt x="9168" y="45"/>
                  </a:lnTo>
                  <a:lnTo>
                    <a:pt x="8875" y="23"/>
                  </a:lnTo>
                  <a:lnTo>
                    <a:pt x="8571" y="11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3421200" y="389400"/>
              <a:ext cx="543900" cy="770550"/>
            </a:xfrm>
            <a:custGeom>
              <a:rect b="b" l="l" r="r" t="t"/>
              <a:pathLst>
                <a:path extrusionOk="0" h="30822" w="21756">
                  <a:moveTo>
                    <a:pt x="9089" y="1047"/>
                  </a:moveTo>
                  <a:lnTo>
                    <a:pt x="9370" y="1058"/>
                  </a:lnTo>
                  <a:lnTo>
                    <a:pt x="9640" y="1081"/>
                  </a:lnTo>
                  <a:lnTo>
                    <a:pt x="9922" y="1114"/>
                  </a:lnTo>
                  <a:lnTo>
                    <a:pt x="10192" y="1148"/>
                  </a:lnTo>
                  <a:lnTo>
                    <a:pt x="10462" y="1193"/>
                  </a:lnTo>
                  <a:lnTo>
                    <a:pt x="10731" y="1249"/>
                  </a:lnTo>
                  <a:lnTo>
                    <a:pt x="11001" y="1317"/>
                  </a:lnTo>
                  <a:lnTo>
                    <a:pt x="11271" y="1396"/>
                  </a:lnTo>
                  <a:lnTo>
                    <a:pt x="11530" y="1474"/>
                  </a:lnTo>
                  <a:lnTo>
                    <a:pt x="11800" y="1576"/>
                  </a:lnTo>
                  <a:lnTo>
                    <a:pt x="12048" y="1677"/>
                  </a:lnTo>
                  <a:lnTo>
                    <a:pt x="12306" y="1789"/>
                  </a:lnTo>
                  <a:lnTo>
                    <a:pt x="12554" y="1902"/>
                  </a:lnTo>
                  <a:lnTo>
                    <a:pt x="12801" y="2037"/>
                  </a:lnTo>
                  <a:lnTo>
                    <a:pt x="13037" y="2172"/>
                  </a:lnTo>
                  <a:lnTo>
                    <a:pt x="13274" y="2318"/>
                  </a:lnTo>
                  <a:lnTo>
                    <a:pt x="13499" y="2475"/>
                  </a:lnTo>
                  <a:lnTo>
                    <a:pt x="13724" y="2644"/>
                  </a:lnTo>
                  <a:lnTo>
                    <a:pt x="13937" y="2813"/>
                  </a:lnTo>
                  <a:lnTo>
                    <a:pt x="14151" y="2993"/>
                  </a:lnTo>
                  <a:lnTo>
                    <a:pt x="14354" y="3173"/>
                  </a:lnTo>
                  <a:lnTo>
                    <a:pt x="14556" y="3375"/>
                  </a:lnTo>
                  <a:lnTo>
                    <a:pt x="14747" y="3567"/>
                  </a:lnTo>
                  <a:lnTo>
                    <a:pt x="14927" y="3780"/>
                  </a:lnTo>
                  <a:lnTo>
                    <a:pt x="15107" y="3983"/>
                  </a:lnTo>
                  <a:lnTo>
                    <a:pt x="15276" y="4208"/>
                  </a:lnTo>
                  <a:lnTo>
                    <a:pt x="15445" y="4433"/>
                  </a:lnTo>
                  <a:lnTo>
                    <a:pt x="15602" y="4658"/>
                  </a:lnTo>
                  <a:lnTo>
                    <a:pt x="15748" y="4894"/>
                  </a:lnTo>
                  <a:lnTo>
                    <a:pt x="15883" y="5130"/>
                  </a:lnTo>
                  <a:lnTo>
                    <a:pt x="16018" y="5378"/>
                  </a:lnTo>
                  <a:lnTo>
                    <a:pt x="16142" y="5625"/>
                  </a:lnTo>
                  <a:lnTo>
                    <a:pt x="16266" y="5873"/>
                  </a:lnTo>
                  <a:lnTo>
                    <a:pt x="16367" y="6131"/>
                  </a:lnTo>
                  <a:lnTo>
                    <a:pt x="16468" y="6390"/>
                  </a:lnTo>
                  <a:lnTo>
                    <a:pt x="16558" y="6649"/>
                  </a:lnTo>
                  <a:lnTo>
                    <a:pt x="16648" y="6907"/>
                  </a:lnTo>
                  <a:lnTo>
                    <a:pt x="16716" y="7177"/>
                  </a:lnTo>
                  <a:lnTo>
                    <a:pt x="16783" y="7447"/>
                  </a:lnTo>
                  <a:lnTo>
                    <a:pt x="16839" y="7717"/>
                  </a:lnTo>
                  <a:lnTo>
                    <a:pt x="16884" y="7987"/>
                  </a:lnTo>
                  <a:lnTo>
                    <a:pt x="16918" y="8268"/>
                  </a:lnTo>
                  <a:lnTo>
                    <a:pt x="16952" y="8538"/>
                  </a:lnTo>
                  <a:lnTo>
                    <a:pt x="16963" y="8820"/>
                  </a:lnTo>
                  <a:lnTo>
                    <a:pt x="16974" y="9090"/>
                  </a:lnTo>
                  <a:lnTo>
                    <a:pt x="16974" y="9371"/>
                  </a:lnTo>
                  <a:lnTo>
                    <a:pt x="16974" y="9450"/>
                  </a:lnTo>
                  <a:lnTo>
                    <a:pt x="16997" y="9540"/>
                  </a:lnTo>
                  <a:lnTo>
                    <a:pt x="17019" y="9618"/>
                  </a:lnTo>
                  <a:lnTo>
                    <a:pt x="17064" y="9686"/>
                  </a:lnTo>
                  <a:lnTo>
                    <a:pt x="17121" y="9753"/>
                  </a:lnTo>
                  <a:lnTo>
                    <a:pt x="17177" y="9810"/>
                  </a:lnTo>
                  <a:lnTo>
                    <a:pt x="17256" y="9855"/>
                  </a:lnTo>
                  <a:lnTo>
                    <a:pt x="17334" y="9888"/>
                  </a:lnTo>
                  <a:lnTo>
                    <a:pt x="17413" y="9911"/>
                  </a:lnTo>
                  <a:lnTo>
                    <a:pt x="17582" y="9911"/>
                  </a:lnTo>
                  <a:lnTo>
                    <a:pt x="17661" y="9888"/>
                  </a:lnTo>
                  <a:lnTo>
                    <a:pt x="17739" y="9855"/>
                  </a:lnTo>
                  <a:lnTo>
                    <a:pt x="17807" y="9810"/>
                  </a:lnTo>
                  <a:lnTo>
                    <a:pt x="17874" y="9753"/>
                  </a:lnTo>
                  <a:lnTo>
                    <a:pt x="17931" y="9686"/>
                  </a:lnTo>
                  <a:lnTo>
                    <a:pt x="18032" y="9562"/>
                  </a:lnTo>
                  <a:lnTo>
                    <a:pt x="18144" y="9438"/>
                  </a:lnTo>
                  <a:lnTo>
                    <a:pt x="18268" y="9337"/>
                  </a:lnTo>
                  <a:lnTo>
                    <a:pt x="18403" y="9236"/>
                  </a:lnTo>
                  <a:lnTo>
                    <a:pt x="18549" y="9157"/>
                  </a:lnTo>
                  <a:lnTo>
                    <a:pt x="18695" y="9078"/>
                  </a:lnTo>
                  <a:lnTo>
                    <a:pt x="18853" y="9022"/>
                  </a:lnTo>
                  <a:lnTo>
                    <a:pt x="19022" y="8966"/>
                  </a:lnTo>
                  <a:lnTo>
                    <a:pt x="19179" y="8932"/>
                  </a:lnTo>
                  <a:lnTo>
                    <a:pt x="19348" y="8910"/>
                  </a:lnTo>
                  <a:lnTo>
                    <a:pt x="19517" y="8898"/>
                  </a:lnTo>
                  <a:lnTo>
                    <a:pt x="19685" y="8898"/>
                  </a:lnTo>
                  <a:lnTo>
                    <a:pt x="19843" y="8921"/>
                  </a:lnTo>
                  <a:lnTo>
                    <a:pt x="20012" y="8955"/>
                  </a:lnTo>
                  <a:lnTo>
                    <a:pt x="20169" y="8988"/>
                  </a:lnTo>
                  <a:lnTo>
                    <a:pt x="20327" y="9056"/>
                  </a:lnTo>
                  <a:lnTo>
                    <a:pt x="20394" y="9191"/>
                  </a:lnTo>
                  <a:lnTo>
                    <a:pt x="20450" y="9337"/>
                  </a:lnTo>
                  <a:lnTo>
                    <a:pt x="20507" y="9495"/>
                  </a:lnTo>
                  <a:lnTo>
                    <a:pt x="20563" y="9641"/>
                  </a:lnTo>
                  <a:lnTo>
                    <a:pt x="20596" y="9810"/>
                  </a:lnTo>
                  <a:lnTo>
                    <a:pt x="20641" y="9967"/>
                  </a:lnTo>
                  <a:lnTo>
                    <a:pt x="20664" y="10136"/>
                  </a:lnTo>
                  <a:lnTo>
                    <a:pt x="20686" y="10293"/>
                  </a:lnTo>
                  <a:lnTo>
                    <a:pt x="20709" y="10642"/>
                  </a:lnTo>
                  <a:lnTo>
                    <a:pt x="20709" y="10979"/>
                  </a:lnTo>
                  <a:lnTo>
                    <a:pt x="20686" y="11328"/>
                  </a:lnTo>
                  <a:lnTo>
                    <a:pt x="20630" y="11666"/>
                  </a:lnTo>
                  <a:lnTo>
                    <a:pt x="20551" y="12014"/>
                  </a:lnTo>
                  <a:lnTo>
                    <a:pt x="20450" y="12340"/>
                  </a:lnTo>
                  <a:lnTo>
                    <a:pt x="20327" y="12655"/>
                  </a:lnTo>
                  <a:lnTo>
                    <a:pt x="20259" y="12813"/>
                  </a:lnTo>
                  <a:lnTo>
                    <a:pt x="20192" y="12959"/>
                  </a:lnTo>
                  <a:lnTo>
                    <a:pt x="20102" y="13105"/>
                  </a:lnTo>
                  <a:lnTo>
                    <a:pt x="20023" y="13240"/>
                  </a:lnTo>
                  <a:lnTo>
                    <a:pt x="19933" y="13375"/>
                  </a:lnTo>
                  <a:lnTo>
                    <a:pt x="19832" y="13510"/>
                  </a:lnTo>
                  <a:lnTo>
                    <a:pt x="19730" y="13634"/>
                  </a:lnTo>
                  <a:lnTo>
                    <a:pt x="19618" y="13747"/>
                  </a:lnTo>
                  <a:lnTo>
                    <a:pt x="19505" y="13859"/>
                  </a:lnTo>
                  <a:lnTo>
                    <a:pt x="19393" y="13960"/>
                  </a:lnTo>
                  <a:lnTo>
                    <a:pt x="19190" y="14106"/>
                  </a:lnTo>
                  <a:lnTo>
                    <a:pt x="18988" y="14264"/>
                  </a:lnTo>
                  <a:lnTo>
                    <a:pt x="18673" y="14500"/>
                  </a:lnTo>
                  <a:lnTo>
                    <a:pt x="18516" y="14624"/>
                  </a:lnTo>
                  <a:lnTo>
                    <a:pt x="18358" y="14759"/>
                  </a:lnTo>
                  <a:lnTo>
                    <a:pt x="18201" y="14905"/>
                  </a:lnTo>
                  <a:lnTo>
                    <a:pt x="18066" y="15063"/>
                  </a:lnTo>
                  <a:lnTo>
                    <a:pt x="17931" y="15243"/>
                  </a:lnTo>
                  <a:lnTo>
                    <a:pt x="17818" y="15434"/>
                  </a:lnTo>
                  <a:lnTo>
                    <a:pt x="17728" y="15636"/>
                  </a:lnTo>
                  <a:lnTo>
                    <a:pt x="17661" y="15850"/>
                  </a:lnTo>
                  <a:lnTo>
                    <a:pt x="17604" y="16064"/>
                  </a:lnTo>
                  <a:lnTo>
                    <a:pt x="17571" y="16277"/>
                  </a:lnTo>
                  <a:lnTo>
                    <a:pt x="17548" y="16491"/>
                  </a:lnTo>
                  <a:lnTo>
                    <a:pt x="17537" y="16716"/>
                  </a:lnTo>
                  <a:lnTo>
                    <a:pt x="17548" y="17166"/>
                  </a:lnTo>
                  <a:lnTo>
                    <a:pt x="17571" y="17852"/>
                  </a:lnTo>
                  <a:lnTo>
                    <a:pt x="17604" y="18527"/>
                  </a:lnTo>
                  <a:lnTo>
                    <a:pt x="17638" y="19180"/>
                  </a:lnTo>
                  <a:lnTo>
                    <a:pt x="17694" y="19810"/>
                  </a:lnTo>
                  <a:lnTo>
                    <a:pt x="17751" y="20439"/>
                  </a:lnTo>
                  <a:lnTo>
                    <a:pt x="17829" y="21047"/>
                  </a:lnTo>
                  <a:lnTo>
                    <a:pt x="17908" y="21654"/>
                  </a:lnTo>
                  <a:lnTo>
                    <a:pt x="17998" y="22250"/>
                  </a:lnTo>
                  <a:lnTo>
                    <a:pt x="18099" y="22847"/>
                  </a:lnTo>
                  <a:lnTo>
                    <a:pt x="18212" y="23454"/>
                  </a:lnTo>
                  <a:lnTo>
                    <a:pt x="18324" y="24050"/>
                  </a:lnTo>
                  <a:lnTo>
                    <a:pt x="18459" y="24669"/>
                  </a:lnTo>
                  <a:lnTo>
                    <a:pt x="18740" y="25917"/>
                  </a:lnTo>
                  <a:lnTo>
                    <a:pt x="19067" y="27234"/>
                  </a:lnTo>
                  <a:lnTo>
                    <a:pt x="18797" y="27492"/>
                  </a:lnTo>
                  <a:lnTo>
                    <a:pt x="18527" y="27740"/>
                  </a:lnTo>
                  <a:lnTo>
                    <a:pt x="18234" y="27987"/>
                  </a:lnTo>
                  <a:lnTo>
                    <a:pt x="17931" y="28212"/>
                  </a:lnTo>
                  <a:lnTo>
                    <a:pt x="17627" y="28415"/>
                  </a:lnTo>
                  <a:lnTo>
                    <a:pt x="17312" y="28617"/>
                  </a:lnTo>
                  <a:lnTo>
                    <a:pt x="16986" y="28797"/>
                  </a:lnTo>
                  <a:lnTo>
                    <a:pt x="16648" y="28966"/>
                  </a:lnTo>
                  <a:lnTo>
                    <a:pt x="16300" y="29123"/>
                  </a:lnTo>
                  <a:lnTo>
                    <a:pt x="15951" y="29258"/>
                  </a:lnTo>
                  <a:lnTo>
                    <a:pt x="15602" y="29382"/>
                  </a:lnTo>
                  <a:lnTo>
                    <a:pt x="15242" y="29483"/>
                  </a:lnTo>
                  <a:lnTo>
                    <a:pt x="14882" y="29573"/>
                  </a:lnTo>
                  <a:lnTo>
                    <a:pt x="14511" y="29652"/>
                  </a:lnTo>
                  <a:lnTo>
                    <a:pt x="14140" y="29708"/>
                  </a:lnTo>
                  <a:lnTo>
                    <a:pt x="13769" y="29742"/>
                  </a:lnTo>
                  <a:lnTo>
                    <a:pt x="13454" y="29765"/>
                  </a:lnTo>
                  <a:lnTo>
                    <a:pt x="13139" y="29765"/>
                  </a:lnTo>
                  <a:lnTo>
                    <a:pt x="12824" y="29753"/>
                  </a:lnTo>
                  <a:lnTo>
                    <a:pt x="12509" y="29742"/>
                  </a:lnTo>
                  <a:lnTo>
                    <a:pt x="12194" y="29708"/>
                  </a:lnTo>
                  <a:lnTo>
                    <a:pt x="11890" y="29663"/>
                  </a:lnTo>
                  <a:lnTo>
                    <a:pt x="11575" y="29607"/>
                  </a:lnTo>
                  <a:lnTo>
                    <a:pt x="11271" y="29551"/>
                  </a:lnTo>
                  <a:lnTo>
                    <a:pt x="10968" y="29472"/>
                  </a:lnTo>
                  <a:lnTo>
                    <a:pt x="10664" y="29382"/>
                  </a:lnTo>
                  <a:lnTo>
                    <a:pt x="10360" y="29281"/>
                  </a:lnTo>
                  <a:lnTo>
                    <a:pt x="10068" y="29168"/>
                  </a:lnTo>
                  <a:lnTo>
                    <a:pt x="9775" y="29045"/>
                  </a:lnTo>
                  <a:lnTo>
                    <a:pt x="9494" y="28910"/>
                  </a:lnTo>
                  <a:lnTo>
                    <a:pt x="9213" y="28775"/>
                  </a:lnTo>
                  <a:lnTo>
                    <a:pt x="8932" y="28617"/>
                  </a:lnTo>
                  <a:lnTo>
                    <a:pt x="8965" y="28561"/>
                  </a:lnTo>
                  <a:lnTo>
                    <a:pt x="9044" y="28358"/>
                  </a:lnTo>
                  <a:lnTo>
                    <a:pt x="9123" y="28156"/>
                  </a:lnTo>
                  <a:lnTo>
                    <a:pt x="9190" y="27953"/>
                  </a:lnTo>
                  <a:lnTo>
                    <a:pt x="9247" y="27740"/>
                  </a:lnTo>
                  <a:lnTo>
                    <a:pt x="9292" y="27515"/>
                  </a:lnTo>
                  <a:lnTo>
                    <a:pt x="9337" y="27279"/>
                  </a:lnTo>
                  <a:lnTo>
                    <a:pt x="9382" y="27042"/>
                  </a:lnTo>
                  <a:lnTo>
                    <a:pt x="9404" y="26795"/>
                  </a:lnTo>
                  <a:lnTo>
                    <a:pt x="9427" y="26536"/>
                  </a:lnTo>
                  <a:lnTo>
                    <a:pt x="9438" y="26277"/>
                  </a:lnTo>
                  <a:lnTo>
                    <a:pt x="9449" y="26007"/>
                  </a:lnTo>
                  <a:lnTo>
                    <a:pt x="9449" y="25726"/>
                  </a:lnTo>
                  <a:lnTo>
                    <a:pt x="9438" y="25445"/>
                  </a:lnTo>
                  <a:lnTo>
                    <a:pt x="9427" y="25141"/>
                  </a:lnTo>
                  <a:lnTo>
                    <a:pt x="9370" y="24534"/>
                  </a:lnTo>
                  <a:lnTo>
                    <a:pt x="9337" y="24264"/>
                  </a:lnTo>
                  <a:lnTo>
                    <a:pt x="9303" y="23960"/>
                  </a:lnTo>
                  <a:lnTo>
                    <a:pt x="9269" y="23702"/>
                  </a:lnTo>
                  <a:lnTo>
                    <a:pt x="9247" y="23589"/>
                  </a:lnTo>
                  <a:lnTo>
                    <a:pt x="9213" y="23477"/>
                  </a:lnTo>
                  <a:lnTo>
                    <a:pt x="9168" y="23375"/>
                  </a:lnTo>
                  <a:lnTo>
                    <a:pt x="9123" y="23274"/>
                  </a:lnTo>
                  <a:lnTo>
                    <a:pt x="9067" y="23173"/>
                  </a:lnTo>
                  <a:lnTo>
                    <a:pt x="9010" y="23072"/>
                  </a:lnTo>
                  <a:lnTo>
                    <a:pt x="8932" y="22970"/>
                  </a:lnTo>
                  <a:lnTo>
                    <a:pt x="8842" y="22880"/>
                  </a:lnTo>
                  <a:lnTo>
                    <a:pt x="8741" y="22768"/>
                  </a:lnTo>
                  <a:lnTo>
                    <a:pt x="8617" y="22667"/>
                  </a:lnTo>
                  <a:lnTo>
                    <a:pt x="8336" y="22430"/>
                  </a:lnTo>
                  <a:lnTo>
                    <a:pt x="8178" y="22318"/>
                  </a:lnTo>
                  <a:lnTo>
                    <a:pt x="8009" y="22228"/>
                  </a:lnTo>
                  <a:lnTo>
                    <a:pt x="7841" y="22149"/>
                  </a:lnTo>
                  <a:lnTo>
                    <a:pt x="7661" y="22082"/>
                  </a:lnTo>
                  <a:lnTo>
                    <a:pt x="7481" y="22014"/>
                  </a:lnTo>
                  <a:lnTo>
                    <a:pt x="7289" y="21969"/>
                  </a:lnTo>
                  <a:lnTo>
                    <a:pt x="6918" y="21868"/>
                  </a:lnTo>
                  <a:lnTo>
                    <a:pt x="6671" y="21812"/>
                  </a:lnTo>
                  <a:lnTo>
                    <a:pt x="6446" y="21744"/>
                  </a:lnTo>
                  <a:lnTo>
                    <a:pt x="6232" y="21677"/>
                  </a:lnTo>
                  <a:lnTo>
                    <a:pt x="6063" y="21598"/>
                  </a:lnTo>
                  <a:lnTo>
                    <a:pt x="5940" y="21519"/>
                  </a:lnTo>
                  <a:lnTo>
                    <a:pt x="5816" y="21441"/>
                  </a:lnTo>
                  <a:lnTo>
                    <a:pt x="5692" y="21351"/>
                  </a:lnTo>
                  <a:lnTo>
                    <a:pt x="5580" y="21249"/>
                  </a:lnTo>
                  <a:lnTo>
                    <a:pt x="5456" y="21148"/>
                  </a:lnTo>
                  <a:lnTo>
                    <a:pt x="5355" y="21036"/>
                  </a:lnTo>
                  <a:lnTo>
                    <a:pt x="5242" y="20923"/>
                  </a:lnTo>
                  <a:lnTo>
                    <a:pt x="5141" y="20799"/>
                  </a:lnTo>
                  <a:lnTo>
                    <a:pt x="5040" y="20664"/>
                  </a:lnTo>
                  <a:lnTo>
                    <a:pt x="4950" y="20529"/>
                  </a:lnTo>
                  <a:lnTo>
                    <a:pt x="4770" y="20237"/>
                  </a:lnTo>
                  <a:lnTo>
                    <a:pt x="4612" y="19922"/>
                  </a:lnTo>
                  <a:lnTo>
                    <a:pt x="4466" y="19585"/>
                  </a:lnTo>
                  <a:lnTo>
                    <a:pt x="4354" y="19258"/>
                  </a:lnTo>
                  <a:lnTo>
                    <a:pt x="4252" y="18910"/>
                  </a:lnTo>
                  <a:lnTo>
                    <a:pt x="4162" y="18561"/>
                  </a:lnTo>
                  <a:lnTo>
                    <a:pt x="4095" y="18212"/>
                  </a:lnTo>
                  <a:lnTo>
                    <a:pt x="4027" y="17852"/>
                  </a:lnTo>
                  <a:lnTo>
                    <a:pt x="3971" y="17504"/>
                  </a:lnTo>
                  <a:lnTo>
                    <a:pt x="3881" y="16784"/>
                  </a:lnTo>
                  <a:lnTo>
                    <a:pt x="3859" y="16694"/>
                  </a:lnTo>
                  <a:lnTo>
                    <a:pt x="3825" y="16615"/>
                  </a:lnTo>
                  <a:lnTo>
                    <a:pt x="3780" y="16536"/>
                  </a:lnTo>
                  <a:lnTo>
                    <a:pt x="3712" y="16469"/>
                  </a:lnTo>
                  <a:lnTo>
                    <a:pt x="3645" y="16412"/>
                  </a:lnTo>
                  <a:lnTo>
                    <a:pt x="3566" y="16367"/>
                  </a:lnTo>
                  <a:lnTo>
                    <a:pt x="3476" y="16345"/>
                  </a:lnTo>
                  <a:lnTo>
                    <a:pt x="3386" y="16334"/>
                  </a:lnTo>
                  <a:lnTo>
                    <a:pt x="3037" y="16322"/>
                  </a:lnTo>
                  <a:lnTo>
                    <a:pt x="2250" y="16322"/>
                  </a:lnTo>
                  <a:lnTo>
                    <a:pt x="1789" y="16311"/>
                  </a:lnTo>
                  <a:lnTo>
                    <a:pt x="1575" y="16300"/>
                  </a:lnTo>
                  <a:lnTo>
                    <a:pt x="1361" y="16277"/>
                  </a:lnTo>
                  <a:lnTo>
                    <a:pt x="1193" y="16255"/>
                  </a:lnTo>
                  <a:lnTo>
                    <a:pt x="1058" y="16221"/>
                  </a:lnTo>
                  <a:lnTo>
                    <a:pt x="1058" y="16075"/>
                  </a:lnTo>
                  <a:lnTo>
                    <a:pt x="1091" y="15906"/>
                  </a:lnTo>
                  <a:lnTo>
                    <a:pt x="1125" y="15726"/>
                  </a:lnTo>
                  <a:lnTo>
                    <a:pt x="1181" y="15524"/>
                  </a:lnTo>
                  <a:lnTo>
                    <a:pt x="1316" y="15096"/>
                  </a:lnTo>
                  <a:lnTo>
                    <a:pt x="1474" y="14624"/>
                  </a:lnTo>
                  <a:lnTo>
                    <a:pt x="1721" y="13870"/>
                  </a:lnTo>
                  <a:lnTo>
                    <a:pt x="1845" y="13465"/>
                  </a:lnTo>
                  <a:lnTo>
                    <a:pt x="1969" y="13038"/>
                  </a:lnTo>
                  <a:lnTo>
                    <a:pt x="2081" y="12588"/>
                  </a:lnTo>
                  <a:lnTo>
                    <a:pt x="2194" y="12115"/>
                  </a:lnTo>
                  <a:lnTo>
                    <a:pt x="2284" y="11609"/>
                  </a:lnTo>
                  <a:lnTo>
                    <a:pt x="2351" y="11092"/>
                  </a:lnTo>
                  <a:lnTo>
                    <a:pt x="2374" y="10811"/>
                  </a:lnTo>
                  <a:lnTo>
                    <a:pt x="2396" y="10496"/>
                  </a:lnTo>
                  <a:lnTo>
                    <a:pt x="2430" y="9810"/>
                  </a:lnTo>
                  <a:lnTo>
                    <a:pt x="2441" y="9033"/>
                  </a:lnTo>
                  <a:lnTo>
                    <a:pt x="2441" y="8212"/>
                  </a:lnTo>
                  <a:lnTo>
                    <a:pt x="2453" y="7200"/>
                  </a:lnTo>
                  <a:lnTo>
                    <a:pt x="2475" y="6232"/>
                  </a:lnTo>
                  <a:lnTo>
                    <a:pt x="2486" y="5794"/>
                  </a:lnTo>
                  <a:lnTo>
                    <a:pt x="2520" y="5378"/>
                  </a:lnTo>
                  <a:lnTo>
                    <a:pt x="2554" y="5006"/>
                  </a:lnTo>
                  <a:lnTo>
                    <a:pt x="2599" y="4680"/>
                  </a:lnTo>
                  <a:lnTo>
                    <a:pt x="2644" y="4489"/>
                  </a:lnTo>
                  <a:lnTo>
                    <a:pt x="2700" y="4298"/>
                  </a:lnTo>
                  <a:lnTo>
                    <a:pt x="2768" y="4118"/>
                  </a:lnTo>
                  <a:lnTo>
                    <a:pt x="2846" y="3949"/>
                  </a:lnTo>
                  <a:lnTo>
                    <a:pt x="2947" y="3780"/>
                  </a:lnTo>
                  <a:lnTo>
                    <a:pt x="3049" y="3623"/>
                  </a:lnTo>
                  <a:lnTo>
                    <a:pt x="3161" y="3465"/>
                  </a:lnTo>
                  <a:lnTo>
                    <a:pt x="3285" y="3319"/>
                  </a:lnTo>
                  <a:lnTo>
                    <a:pt x="3409" y="3173"/>
                  </a:lnTo>
                  <a:lnTo>
                    <a:pt x="3544" y="3038"/>
                  </a:lnTo>
                  <a:lnTo>
                    <a:pt x="3679" y="2914"/>
                  </a:lnTo>
                  <a:lnTo>
                    <a:pt x="3814" y="2790"/>
                  </a:lnTo>
                  <a:lnTo>
                    <a:pt x="4095" y="2577"/>
                  </a:lnTo>
                  <a:lnTo>
                    <a:pt x="4365" y="2385"/>
                  </a:lnTo>
                  <a:lnTo>
                    <a:pt x="4601" y="2239"/>
                  </a:lnTo>
                  <a:lnTo>
                    <a:pt x="4837" y="2093"/>
                  </a:lnTo>
                  <a:lnTo>
                    <a:pt x="5085" y="1958"/>
                  </a:lnTo>
                  <a:lnTo>
                    <a:pt x="5332" y="1834"/>
                  </a:lnTo>
                  <a:lnTo>
                    <a:pt x="5580" y="1722"/>
                  </a:lnTo>
                  <a:lnTo>
                    <a:pt x="5838" y="1621"/>
                  </a:lnTo>
                  <a:lnTo>
                    <a:pt x="6097" y="1519"/>
                  </a:lnTo>
                  <a:lnTo>
                    <a:pt x="6356" y="1441"/>
                  </a:lnTo>
                  <a:lnTo>
                    <a:pt x="6626" y="1362"/>
                  </a:lnTo>
                  <a:lnTo>
                    <a:pt x="6896" y="1283"/>
                  </a:lnTo>
                  <a:lnTo>
                    <a:pt x="7166" y="1227"/>
                  </a:lnTo>
                  <a:lnTo>
                    <a:pt x="7436" y="1171"/>
                  </a:lnTo>
                  <a:lnTo>
                    <a:pt x="7706" y="1137"/>
                  </a:lnTo>
                  <a:lnTo>
                    <a:pt x="7987" y="1103"/>
                  </a:lnTo>
                  <a:lnTo>
                    <a:pt x="8257" y="1069"/>
                  </a:lnTo>
                  <a:lnTo>
                    <a:pt x="8538" y="1058"/>
                  </a:lnTo>
                  <a:lnTo>
                    <a:pt x="8808" y="1047"/>
                  </a:lnTo>
                  <a:close/>
                  <a:moveTo>
                    <a:pt x="8493" y="1"/>
                  </a:moveTo>
                  <a:lnTo>
                    <a:pt x="8178" y="23"/>
                  </a:lnTo>
                  <a:lnTo>
                    <a:pt x="7863" y="46"/>
                  </a:lnTo>
                  <a:lnTo>
                    <a:pt x="7559" y="91"/>
                  </a:lnTo>
                  <a:lnTo>
                    <a:pt x="7244" y="136"/>
                  </a:lnTo>
                  <a:lnTo>
                    <a:pt x="6941" y="192"/>
                  </a:lnTo>
                  <a:lnTo>
                    <a:pt x="6637" y="271"/>
                  </a:lnTo>
                  <a:lnTo>
                    <a:pt x="6333" y="349"/>
                  </a:lnTo>
                  <a:lnTo>
                    <a:pt x="6030" y="428"/>
                  </a:lnTo>
                  <a:lnTo>
                    <a:pt x="5737" y="529"/>
                  </a:lnTo>
                  <a:lnTo>
                    <a:pt x="5445" y="642"/>
                  </a:lnTo>
                  <a:lnTo>
                    <a:pt x="5152" y="754"/>
                  </a:lnTo>
                  <a:lnTo>
                    <a:pt x="4871" y="889"/>
                  </a:lnTo>
                  <a:lnTo>
                    <a:pt x="4590" y="1024"/>
                  </a:lnTo>
                  <a:lnTo>
                    <a:pt x="4309" y="1182"/>
                  </a:lnTo>
                  <a:lnTo>
                    <a:pt x="4050" y="1339"/>
                  </a:lnTo>
                  <a:lnTo>
                    <a:pt x="3780" y="1508"/>
                  </a:lnTo>
                  <a:lnTo>
                    <a:pt x="3442" y="1744"/>
                  </a:lnTo>
                  <a:lnTo>
                    <a:pt x="3274" y="1879"/>
                  </a:lnTo>
                  <a:lnTo>
                    <a:pt x="3094" y="2025"/>
                  </a:lnTo>
                  <a:lnTo>
                    <a:pt x="2925" y="2172"/>
                  </a:lnTo>
                  <a:lnTo>
                    <a:pt x="2756" y="2340"/>
                  </a:lnTo>
                  <a:lnTo>
                    <a:pt x="2588" y="2509"/>
                  </a:lnTo>
                  <a:lnTo>
                    <a:pt x="2430" y="2689"/>
                  </a:lnTo>
                  <a:lnTo>
                    <a:pt x="2284" y="2880"/>
                  </a:lnTo>
                  <a:lnTo>
                    <a:pt x="2138" y="3083"/>
                  </a:lnTo>
                  <a:lnTo>
                    <a:pt x="2003" y="3297"/>
                  </a:lnTo>
                  <a:lnTo>
                    <a:pt x="1879" y="3522"/>
                  </a:lnTo>
                  <a:lnTo>
                    <a:pt x="1778" y="3747"/>
                  </a:lnTo>
                  <a:lnTo>
                    <a:pt x="1688" y="3994"/>
                  </a:lnTo>
                  <a:lnTo>
                    <a:pt x="1609" y="4241"/>
                  </a:lnTo>
                  <a:lnTo>
                    <a:pt x="1553" y="4500"/>
                  </a:lnTo>
                  <a:lnTo>
                    <a:pt x="1508" y="4849"/>
                  </a:lnTo>
                  <a:lnTo>
                    <a:pt x="1463" y="5254"/>
                  </a:lnTo>
                  <a:lnTo>
                    <a:pt x="1440" y="5693"/>
                  </a:lnTo>
                  <a:lnTo>
                    <a:pt x="1418" y="6165"/>
                  </a:lnTo>
                  <a:lnTo>
                    <a:pt x="1395" y="7166"/>
                  </a:lnTo>
                  <a:lnTo>
                    <a:pt x="1384" y="8201"/>
                  </a:lnTo>
                  <a:lnTo>
                    <a:pt x="1384" y="9011"/>
                  </a:lnTo>
                  <a:lnTo>
                    <a:pt x="1373" y="9753"/>
                  </a:lnTo>
                  <a:lnTo>
                    <a:pt x="1339" y="10417"/>
                  </a:lnTo>
                  <a:lnTo>
                    <a:pt x="1328" y="10709"/>
                  </a:lnTo>
                  <a:lnTo>
                    <a:pt x="1305" y="10968"/>
                  </a:lnTo>
                  <a:lnTo>
                    <a:pt x="1238" y="11452"/>
                  </a:lnTo>
                  <a:lnTo>
                    <a:pt x="1148" y="11924"/>
                  </a:lnTo>
                  <a:lnTo>
                    <a:pt x="1058" y="12363"/>
                  </a:lnTo>
                  <a:lnTo>
                    <a:pt x="945" y="12790"/>
                  </a:lnTo>
                  <a:lnTo>
                    <a:pt x="833" y="13184"/>
                  </a:lnTo>
                  <a:lnTo>
                    <a:pt x="709" y="13578"/>
                  </a:lnTo>
                  <a:lnTo>
                    <a:pt x="473" y="14275"/>
                  </a:lnTo>
                  <a:lnTo>
                    <a:pt x="259" y="14905"/>
                  </a:lnTo>
                  <a:lnTo>
                    <a:pt x="169" y="15198"/>
                  </a:lnTo>
                  <a:lnTo>
                    <a:pt x="102" y="15479"/>
                  </a:lnTo>
                  <a:lnTo>
                    <a:pt x="45" y="15738"/>
                  </a:lnTo>
                  <a:lnTo>
                    <a:pt x="12" y="15985"/>
                  </a:lnTo>
                  <a:lnTo>
                    <a:pt x="0" y="16221"/>
                  </a:lnTo>
                  <a:lnTo>
                    <a:pt x="0" y="16345"/>
                  </a:lnTo>
                  <a:lnTo>
                    <a:pt x="12" y="16457"/>
                  </a:lnTo>
                  <a:lnTo>
                    <a:pt x="23" y="16536"/>
                  </a:lnTo>
                  <a:lnTo>
                    <a:pt x="45" y="16615"/>
                  </a:lnTo>
                  <a:lnTo>
                    <a:pt x="68" y="16694"/>
                  </a:lnTo>
                  <a:lnTo>
                    <a:pt x="102" y="16761"/>
                  </a:lnTo>
                  <a:lnTo>
                    <a:pt x="147" y="16829"/>
                  </a:lnTo>
                  <a:lnTo>
                    <a:pt x="192" y="16885"/>
                  </a:lnTo>
                  <a:lnTo>
                    <a:pt x="237" y="16941"/>
                  </a:lnTo>
                  <a:lnTo>
                    <a:pt x="304" y="16997"/>
                  </a:lnTo>
                  <a:lnTo>
                    <a:pt x="428" y="17087"/>
                  </a:lnTo>
                  <a:lnTo>
                    <a:pt x="574" y="17166"/>
                  </a:lnTo>
                  <a:lnTo>
                    <a:pt x="743" y="17222"/>
                  </a:lnTo>
                  <a:lnTo>
                    <a:pt x="923" y="17267"/>
                  </a:lnTo>
                  <a:lnTo>
                    <a:pt x="1114" y="17312"/>
                  </a:lnTo>
                  <a:lnTo>
                    <a:pt x="1316" y="17335"/>
                  </a:lnTo>
                  <a:lnTo>
                    <a:pt x="1530" y="17357"/>
                  </a:lnTo>
                  <a:lnTo>
                    <a:pt x="1744" y="17369"/>
                  </a:lnTo>
                  <a:lnTo>
                    <a:pt x="2194" y="17380"/>
                  </a:lnTo>
                  <a:lnTo>
                    <a:pt x="2891" y="17380"/>
                  </a:lnTo>
                  <a:lnTo>
                    <a:pt x="2981" y="18021"/>
                  </a:lnTo>
                  <a:lnTo>
                    <a:pt x="3037" y="18347"/>
                  </a:lnTo>
                  <a:lnTo>
                    <a:pt x="3105" y="18673"/>
                  </a:lnTo>
                  <a:lnTo>
                    <a:pt x="3184" y="19000"/>
                  </a:lnTo>
                  <a:lnTo>
                    <a:pt x="3262" y="19326"/>
                  </a:lnTo>
                  <a:lnTo>
                    <a:pt x="3364" y="19641"/>
                  </a:lnTo>
                  <a:lnTo>
                    <a:pt x="3476" y="19967"/>
                  </a:lnTo>
                  <a:lnTo>
                    <a:pt x="3566" y="20181"/>
                  </a:lnTo>
                  <a:lnTo>
                    <a:pt x="3656" y="20383"/>
                  </a:lnTo>
                  <a:lnTo>
                    <a:pt x="3757" y="20586"/>
                  </a:lnTo>
                  <a:lnTo>
                    <a:pt x="3859" y="20777"/>
                  </a:lnTo>
                  <a:lnTo>
                    <a:pt x="3971" y="20968"/>
                  </a:lnTo>
                  <a:lnTo>
                    <a:pt x="4095" y="21148"/>
                  </a:lnTo>
                  <a:lnTo>
                    <a:pt x="4219" y="21328"/>
                  </a:lnTo>
                  <a:lnTo>
                    <a:pt x="4342" y="21497"/>
                  </a:lnTo>
                  <a:lnTo>
                    <a:pt x="4477" y="21654"/>
                  </a:lnTo>
                  <a:lnTo>
                    <a:pt x="4612" y="21801"/>
                  </a:lnTo>
                  <a:lnTo>
                    <a:pt x="4759" y="21947"/>
                  </a:lnTo>
                  <a:lnTo>
                    <a:pt x="4916" y="22082"/>
                  </a:lnTo>
                  <a:lnTo>
                    <a:pt x="5062" y="22205"/>
                  </a:lnTo>
                  <a:lnTo>
                    <a:pt x="5220" y="22318"/>
                  </a:lnTo>
                  <a:lnTo>
                    <a:pt x="5388" y="22419"/>
                  </a:lnTo>
                  <a:lnTo>
                    <a:pt x="5546" y="22520"/>
                  </a:lnTo>
                  <a:lnTo>
                    <a:pt x="5681" y="22588"/>
                  </a:lnTo>
                  <a:lnTo>
                    <a:pt x="5816" y="22644"/>
                  </a:lnTo>
                  <a:lnTo>
                    <a:pt x="6086" y="22745"/>
                  </a:lnTo>
                  <a:lnTo>
                    <a:pt x="6378" y="22824"/>
                  </a:lnTo>
                  <a:lnTo>
                    <a:pt x="6660" y="22892"/>
                  </a:lnTo>
                  <a:lnTo>
                    <a:pt x="6952" y="22970"/>
                  </a:lnTo>
                  <a:lnTo>
                    <a:pt x="7233" y="23049"/>
                  </a:lnTo>
                  <a:lnTo>
                    <a:pt x="7368" y="23094"/>
                  </a:lnTo>
                  <a:lnTo>
                    <a:pt x="7481" y="23150"/>
                  </a:lnTo>
                  <a:lnTo>
                    <a:pt x="7593" y="23195"/>
                  </a:lnTo>
                  <a:lnTo>
                    <a:pt x="7683" y="23263"/>
                  </a:lnTo>
                  <a:lnTo>
                    <a:pt x="7863" y="23398"/>
                  </a:lnTo>
                  <a:lnTo>
                    <a:pt x="7998" y="23522"/>
                  </a:lnTo>
                  <a:lnTo>
                    <a:pt x="8088" y="23623"/>
                  </a:lnTo>
                  <a:lnTo>
                    <a:pt x="8167" y="23713"/>
                  </a:lnTo>
                  <a:lnTo>
                    <a:pt x="8212" y="23825"/>
                  </a:lnTo>
                  <a:lnTo>
                    <a:pt x="8246" y="23971"/>
                  </a:lnTo>
                  <a:lnTo>
                    <a:pt x="8268" y="24140"/>
                  </a:lnTo>
                  <a:lnTo>
                    <a:pt x="8291" y="24376"/>
                  </a:lnTo>
                  <a:lnTo>
                    <a:pt x="8313" y="24646"/>
                  </a:lnTo>
                  <a:lnTo>
                    <a:pt x="8358" y="25141"/>
                  </a:lnTo>
                  <a:lnTo>
                    <a:pt x="8381" y="25614"/>
                  </a:lnTo>
                  <a:lnTo>
                    <a:pt x="8392" y="26064"/>
                  </a:lnTo>
                  <a:lnTo>
                    <a:pt x="8369" y="26491"/>
                  </a:lnTo>
                  <a:lnTo>
                    <a:pt x="8324" y="26885"/>
                  </a:lnTo>
                  <a:lnTo>
                    <a:pt x="8268" y="27256"/>
                  </a:lnTo>
                  <a:lnTo>
                    <a:pt x="8189" y="27605"/>
                  </a:lnTo>
                  <a:lnTo>
                    <a:pt x="8133" y="27774"/>
                  </a:lnTo>
                  <a:lnTo>
                    <a:pt x="8077" y="27931"/>
                  </a:lnTo>
                  <a:lnTo>
                    <a:pt x="7717" y="28055"/>
                  </a:lnTo>
                  <a:lnTo>
                    <a:pt x="7649" y="28088"/>
                  </a:lnTo>
                  <a:lnTo>
                    <a:pt x="7582" y="28122"/>
                  </a:lnTo>
                  <a:lnTo>
                    <a:pt x="7526" y="28167"/>
                  </a:lnTo>
                  <a:lnTo>
                    <a:pt x="7481" y="28223"/>
                  </a:lnTo>
                  <a:lnTo>
                    <a:pt x="7436" y="28280"/>
                  </a:lnTo>
                  <a:lnTo>
                    <a:pt x="7402" y="28336"/>
                  </a:lnTo>
                  <a:lnTo>
                    <a:pt x="7379" y="28403"/>
                  </a:lnTo>
                  <a:lnTo>
                    <a:pt x="7368" y="28482"/>
                  </a:lnTo>
                  <a:lnTo>
                    <a:pt x="7357" y="28550"/>
                  </a:lnTo>
                  <a:lnTo>
                    <a:pt x="7368" y="28617"/>
                  </a:lnTo>
                  <a:lnTo>
                    <a:pt x="7379" y="28696"/>
                  </a:lnTo>
                  <a:lnTo>
                    <a:pt x="7402" y="28752"/>
                  </a:lnTo>
                  <a:lnTo>
                    <a:pt x="7436" y="28820"/>
                  </a:lnTo>
                  <a:lnTo>
                    <a:pt x="7469" y="28876"/>
                  </a:lnTo>
                  <a:lnTo>
                    <a:pt x="7514" y="28932"/>
                  </a:lnTo>
                  <a:lnTo>
                    <a:pt x="7571" y="28977"/>
                  </a:lnTo>
                  <a:lnTo>
                    <a:pt x="7874" y="29202"/>
                  </a:lnTo>
                  <a:lnTo>
                    <a:pt x="8189" y="29405"/>
                  </a:lnTo>
                  <a:lnTo>
                    <a:pt x="8516" y="29596"/>
                  </a:lnTo>
                  <a:lnTo>
                    <a:pt x="8842" y="29765"/>
                  </a:lnTo>
                  <a:lnTo>
                    <a:pt x="9179" y="29933"/>
                  </a:lnTo>
                  <a:lnTo>
                    <a:pt x="9517" y="30079"/>
                  </a:lnTo>
                  <a:lnTo>
                    <a:pt x="9865" y="30226"/>
                  </a:lnTo>
                  <a:lnTo>
                    <a:pt x="10214" y="30349"/>
                  </a:lnTo>
                  <a:lnTo>
                    <a:pt x="10574" y="30462"/>
                  </a:lnTo>
                  <a:lnTo>
                    <a:pt x="10934" y="30552"/>
                  </a:lnTo>
                  <a:lnTo>
                    <a:pt x="11305" y="30631"/>
                  </a:lnTo>
                  <a:lnTo>
                    <a:pt x="11665" y="30698"/>
                  </a:lnTo>
                  <a:lnTo>
                    <a:pt x="12036" y="30754"/>
                  </a:lnTo>
                  <a:lnTo>
                    <a:pt x="12408" y="30788"/>
                  </a:lnTo>
                  <a:lnTo>
                    <a:pt x="12779" y="30811"/>
                  </a:lnTo>
                  <a:lnTo>
                    <a:pt x="13150" y="30822"/>
                  </a:lnTo>
                  <a:lnTo>
                    <a:pt x="13499" y="30811"/>
                  </a:lnTo>
                  <a:lnTo>
                    <a:pt x="13847" y="30799"/>
                  </a:lnTo>
                  <a:lnTo>
                    <a:pt x="14264" y="30754"/>
                  </a:lnTo>
                  <a:lnTo>
                    <a:pt x="14680" y="30687"/>
                  </a:lnTo>
                  <a:lnTo>
                    <a:pt x="15096" y="30608"/>
                  </a:lnTo>
                  <a:lnTo>
                    <a:pt x="15501" y="30507"/>
                  </a:lnTo>
                  <a:lnTo>
                    <a:pt x="15906" y="30394"/>
                  </a:lnTo>
                  <a:lnTo>
                    <a:pt x="16311" y="30248"/>
                  </a:lnTo>
                  <a:lnTo>
                    <a:pt x="16704" y="30102"/>
                  </a:lnTo>
                  <a:lnTo>
                    <a:pt x="17087" y="29922"/>
                  </a:lnTo>
                  <a:lnTo>
                    <a:pt x="17458" y="29742"/>
                  </a:lnTo>
                  <a:lnTo>
                    <a:pt x="17829" y="29540"/>
                  </a:lnTo>
                  <a:lnTo>
                    <a:pt x="18189" y="29315"/>
                  </a:lnTo>
                  <a:lnTo>
                    <a:pt x="18538" y="29078"/>
                  </a:lnTo>
                  <a:lnTo>
                    <a:pt x="18875" y="28820"/>
                  </a:lnTo>
                  <a:lnTo>
                    <a:pt x="19202" y="28561"/>
                  </a:lnTo>
                  <a:lnTo>
                    <a:pt x="19517" y="28280"/>
                  </a:lnTo>
                  <a:lnTo>
                    <a:pt x="19809" y="27976"/>
                  </a:lnTo>
                  <a:lnTo>
                    <a:pt x="20079" y="27785"/>
                  </a:lnTo>
                  <a:lnTo>
                    <a:pt x="20135" y="27740"/>
                  </a:lnTo>
                  <a:lnTo>
                    <a:pt x="20180" y="27695"/>
                  </a:lnTo>
                  <a:lnTo>
                    <a:pt x="20225" y="27639"/>
                  </a:lnTo>
                  <a:lnTo>
                    <a:pt x="20259" y="27571"/>
                  </a:lnTo>
                  <a:lnTo>
                    <a:pt x="20282" y="27504"/>
                  </a:lnTo>
                  <a:lnTo>
                    <a:pt x="20293" y="27436"/>
                  </a:lnTo>
                  <a:lnTo>
                    <a:pt x="20304" y="27369"/>
                  </a:lnTo>
                  <a:lnTo>
                    <a:pt x="20293" y="27290"/>
                  </a:lnTo>
                  <a:lnTo>
                    <a:pt x="20270" y="27189"/>
                  </a:lnTo>
                  <a:lnTo>
                    <a:pt x="20225" y="27087"/>
                  </a:lnTo>
                  <a:lnTo>
                    <a:pt x="20158" y="27009"/>
                  </a:lnTo>
                  <a:lnTo>
                    <a:pt x="20079" y="26930"/>
                  </a:lnTo>
                  <a:lnTo>
                    <a:pt x="19764" y="25659"/>
                  </a:lnTo>
                  <a:lnTo>
                    <a:pt x="19494" y="24433"/>
                  </a:lnTo>
                  <a:lnTo>
                    <a:pt x="19359" y="23837"/>
                  </a:lnTo>
                  <a:lnTo>
                    <a:pt x="19247" y="23252"/>
                  </a:lnTo>
                  <a:lnTo>
                    <a:pt x="19145" y="22667"/>
                  </a:lnTo>
                  <a:lnTo>
                    <a:pt x="19044" y="22082"/>
                  </a:lnTo>
                  <a:lnTo>
                    <a:pt x="18954" y="21497"/>
                  </a:lnTo>
                  <a:lnTo>
                    <a:pt x="18875" y="20912"/>
                  </a:lnTo>
                  <a:lnTo>
                    <a:pt x="18808" y="20316"/>
                  </a:lnTo>
                  <a:lnTo>
                    <a:pt x="18752" y="19708"/>
                  </a:lnTo>
                  <a:lnTo>
                    <a:pt x="18695" y="19090"/>
                  </a:lnTo>
                  <a:lnTo>
                    <a:pt x="18650" y="18460"/>
                  </a:lnTo>
                  <a:lnTo>
                    <a:pt x="18628" y="17807"/>
                  </a:lnTo>
                  <a:lnTo>
                    <a:pt x="18605" y="17132"/>
                  </a:lnTo>
                  <a:lnTo>
                    <a:pt x="18594" y="16795"/>
                  </a:lnTo>
                  <a:lnTo>
                    <a:pt x="18605" y="16626"/>
                  </a:lnTo>
                  <a:lnTo>
                    <a:pt x="18617" y="16469"/>
                  </a:lnTo>
                  <a:lnTo>
                    <a:pt x="18628" y="16322"/>
                  </a:lnTo>
                  <a:lnTo>
                    <a:pt x="18662" y="16187"/>
                  </a:lnTo>
                  <a:lnTo>
                    <a:pt x="18707" y="16052"/>
                  </a:lnTo>
                  <a:lnTo>
                    <a:pt x="18763" y="15929"/>
                  </a:lnTo>
                  <a:lnTo>
                    <a:pt x="18830" y="15805"/>
                  </a:lnTo>
                  <a:lnTo>
                    <a:pt x="18909" y="15704"/>
                  </a:lnTo>
                  <a:lnTo>
                    <a:pt x="19010" y="15603"/>
                  </a:lnTo>
                  <a:lnTo>
                    <a:pt x="19112" y="15501"/>
                  </a:lnTo>
                  <a:lnTo>
                    <a:pt x="19348" y="15310"/>
                  </a:lnTo>
                  <a:lnTo>
                    <a:pt x="19607" y="15119"/>
                  </a:lnTo>
                  <a:lnTo>
                    <a:pt x="19843" y="14950"/>
                  </a:lnTo>
                  <a:lnTo>
                    <a:pt x="20068" y="14781"/>
                  </a:lnTo>
                  <a:lnTo>
                    <a:pt x="20214" y="14646"/>
                  </a:lnTo>
                  <a:lnTo>
                    <a:pt x="20372" y="14500"/>
                  </a:lnTo>
                  <a:lnTo>
                    <a:pt x="20507" y="14343"/>
                  </a:lnTo>
                  <a:lnTo>
                    <a:pt x="20641" y="14185"/>
                  </a:lnTo>
                  <a:lnTo>
                    <a:pt x="20776" y="14016"/>
                  </a:lnTo>
                  <a:lnTo>
                    <a:pt x="20889" y="13837"/>
                  </a:lnTo>
                  <a:lnTo>
                    <a:pt x="21001" y="13645"/>
                  </a:lnTo>
                  <a:lnTo>
                    <a:pt x="21114" y="13454"/>
                  </a:lnTo>
                  <a:lnTo>
                    <a:pt x="21204" y="13263"/>
                  </a:lnTo>
                  <a:lnTo>
                    <a:pt x="21294" y="13060"/>
                  </a:lnTo>
                  <a:lnTo>
                    <a:pt x="21384" y="12858"/>
                  </a:lnTo>
                  <a:lnTo>
                    <a:pt x="21451" y="12644"/>
                  </a:lnTo>
                  <a:lnTo>
                    <a:pt x="21519" y="12430"/>
                  </a:lnTo>
                  <a:lnTo>
                    <a:pt x="21586" y="12217"/>
                  </a:lnTo>
                  <a:lnTo>
                    <a:pt x="21631" y="11992"/>
                  </a:lnTo>
                  <a:lnTo>
                    <a:pt x="21676" y="11767"/>
                  </a:lnTo>
                  <a:lnTo>
                    <a:pt x="21710" y="11542"/>
                  </a:lnTo>
                  <a:lnTo>
                    <a:pt x="21733" y="11317"/>
                  </a:lnTo>
                  <a:lnTo>
                    <a:pt x="21755" y="11092"/>
                  </a:lnTo>
                  <a:lnTo>
                    <a:pt x="21755" y="10867"/>
                  </a:lnTo>
                  <a:lnTo>
                    <a:pt x="21755" y="10653"/>
                  </a:lnTo>
                  <a:lnTo>
                    <a:pt x="21744" y="10428"/>
                  </a:lnTo>
                  <a:lnTo>
                    <a:pt x="21733" y="10203"/>
                  </a:lnTo>
                  <a:lnTo>
                    <a:pt x="21699" y="9989"/>
                  </a:lnTo>
                  <a:lnTo>
                    <a:pt x="21665" y="9765"/>
                  </a:lnTo>
                  <a:lnTo>
                    <a:pt x="21620" y="9562"/>
                  </a:lnTo>
                  <a:lnTo>
                    <a:pt x="21564" y="9348"/>
                  </a:lnTo>
                  <a:lnTo>
                    <a:pt x="21508" y="9146"/>
                  </a:lnTo>
                  <a:lnTo>
                    <a:pt x="21429" y="8943"/>
                  </a:lnTo>
                  <a:lnTo>
                    <a:pt x="21350" y="8752"/>
                  </a:lnTo>
                  <a:lnTo>
                    <a:pt x="21260" y="8561"/>
                  </a:lnTo>
                  <a:lnTo>
                    <a:pt x="21159" y="8381"/>
                  </a:lnTo>
                  <a:lnTo>
                    <a:pt x="21114" y="8325"/>
                  </a:lnTo>
                  <a:lnTo>
                    <a:pt x="21069" y="8268"/>
                  </a:lnTo>
                  <a:lnTo>
                    <a:pt x="21013" y="8223"/>
                  </a:lnTo>
                  <a:lnTo>
                    <a:pt x="20956" y="8190"/>
                  </a:lnTo>
                  <a:lnTo>
                    <a:pt x="20776" y="8100"/>
                  </a:lnTo>
                  <a:lnTo>
                    <a:pt x="20596" y="8021"/>
                  </a:lnTo>
                  <a:lnTo>
                    <a:pt x="20417" y="7965"/>
                  </a:lnTo>
                  <a:lnTo>
                    <a:pt x="20225" y="7909"/>
                  </a:lnTo>
                  <a:lnTo>
                    <a:pt x="20045" y="7875"/>
                  </a:lnTo>
                  <a:lnTo>
                    <a:pt x="19843" y="7852"/>
                  </a:lnTo>
                  <a:lnTo>
                    <a:pt x="19652" y="7841"/>
                  </a:lnTo>
                  <a:lnTo>
                    <a:pt x="19460" y="7841"/>
                  </a:lnTo>
                  <a:lnTo>
                    <a:pt x="19269" y="7852"/>
                  </a:lnTo>
                  <a:lnTo>
                    <a:pt x="19078" y="7875"/>
                  </a:lnTo>
                  <a:lnTo>
                    <a:pt x="18887" y="7909"/>
                  </a:lnTo>
                  <a:lnTo>
                    <a:pt x="18695" y="7953"/>
                  </a:lnTo>
                  <a:lnTo>
                    <a:pt x="18516" y="8010"/>
                  </a:lnTo>
                  <a:lnTo>
                    <a:pt x="18336" y="8077"/>
                  </a:lnTo>
                  <a:lnTo>
                    <a:pt x="18156" y="8156"/>
                  </a:lnTo>
                  <a:lnTo>
                    <a:pt x="17987" y="8257"/>
                  </a:lnTo>
                  <a:lnTo>
                    <a:pt x="17953" y="7976"/>
                  </a:lnTo>
                  <a:lnTo>
                    <a:pt x="17908" y="7706"/>
                  </a:lnTo>
                  <a:lnTo>
                    <a:pt x="17863" y="7436"/>
                  </a:lnTo>
                  <a:lnTo>
                    <a:pt x="17807" y="7166"/>
                  </a:lnTo>
                  <a:lnTo>
                    <a:pt x="17739" y="6896"/>
                  </a:lnTo>
                  <a:lnTo>
                    <a:pt x="17661" y="6626"/>
                  </a:lnTo>
                  <a:lnTo>
                    <a:pt x="17582" y="6367"/>
                  </a:lnTo>
                  <a:lnTo>
                    <a:pt x="17492" y="6097"/>
                  </a:lnTo>
                  <a:lnTo>
                    <a:pt x="17391" y="5839"/>
                  </a:lnTo>
                  <a:lnTo>
                    <a:pt x="17289" y="5580"/>
                  </a:lnTo>
                  <a:lnTo>
                    <a:pt x="17177" y="5333"/>
                  </a:lnTo>
                  <a:lnTo>
                    <a:pt x="17053" y="5085"/>
                  </a:lnTo>
                  <a:lnTo>
                    <a:pt x="16929" y="4838"/>
                  </a:lnTo>
                  <a:lnTo>
                    <a:pt x="16794" y="4590"/>
                  </a:lnTo>
                  <a:lnTo>
                    <a:pt x="16648" y="4354"/>
                  </a:lnTo>
                  <a:lnTo>
                    <a:pt x="16502" y="4118"/>
                  </a:lnTo>
                  <a:lnTo>
                    <a:pt x="16345" y="3893"/>
                  </a:lnTo>
                  <a:lnTo>
                    <a:pt x="16187" y="3668"/>
                  </a:lnTo>
                  <a:lnTo>
                    <a:pt x="16018" y="3443"/>
                  </a:lnTo>
                  <a:lnTo>
                    <a:pt x="15850" y="3229"/>
                  </a:lnTo>
                  <a:lnTo>
                    <a:pt x="15670" y="3015"/>
                  </a:lnTo>
                  <a:lnTo>
                    <a:pt x="15478" y="2813"/>
                  </a:lnTo>
                  <a:lnTo>
                    <a:pt x="15287" y="2610"/>
                  </a:lnTo>
                  <a:lnTo>
                    <a:pt x="15085" y="2419"/>
                  </a:lnTo>
                  <a:lnTo>
                    <a:pt x="14882" y="2228"/>
                  </a:lnTo>
                  <a:lnTo>
                    <a:pt x="14680" y="2048"/>
                  </a:lnTo>
                  <a:lnTo>
                    <a:pt x="14466" y="1879"/>
                  </a:lnTo>
                  <a:lnTo>
                    <a:pt x="14241" y="1711"/>
                  </a:lnTo>
                  <a:lnTo>
                    <a:pt x="14016" y="1553"/>
                  </a:lnTo>
                  <a:lnTo>
                    <a:pt x="13791" y="1396"/>
                  </a:lnTo>
                  <a:lnTo>
                    <a:pt x="13555" y="1249"/>
                  </a:lnTo>
                  <a:lnTo>
                    <a:pt x="13307" y="1114"/>
                  </a:lnTo>
                  <a:lnTo>
                    <a:pt x="13037" y="968"/>
                  </a:lnTo>
                  <a:lnTo>
                    <a:pt x="12756" y="833"/>
                  </a:lnTo>
                  <a:lnTo>
                    <a:pt x="12464" y="698"/>
                  </a:lnTo>
                  <a:lnTo>
                    <a:pt x="12171" y="586"/>
                  </a:lnTo>
                  <a:lnTo>
                    <a:pt x="11879" y="484"/>
                  </a:lnTo>
                  <a:lnTo>
                    <a:pt x="11586" y="383"/>
                  </a:lnTo>
                  <a:lnTo>
                    <a:pt x="11283" y="304"/>
                  </a:lnTo>
                  <a:lnTo>
                    <a:pt x="10979" y="226"/>
                  </a:lnTo>
                  <a:lnTo>
                    <a:pt x="10675" y="169"/>
                  </a:lnTo>
                  <a:lnTo>
                    <a:pt x="10372" y="113"/>
                  </a:lnTo>
                  <a:lnTo>
                    <a:pt x="10057" y="68"/>
                  </a:lnTo>
                  <a:lnTo>
                    <a:pt x="9742" y="34"/>
                  </a:lnTo>
                  <a:lnTo>
                    <a:pt x="9427" y="12"/>
                  </a:lnTo>
                  <a:lnTo>
                    <a:pt x="9123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2821650" y="1508350"/>
              <a:ext cx="347875" cy="411725"/>
            </a:xfrm>
            <a:custGeom>
              <a:rect b="b" l="l" r="r" t="t"/>
              <a:pathLst>
                <a:path extrusionOk="0" h="16469" w="13915">
                  <a:moveTo>
                    <a:pt x="13105" y="1"/>
                  </a:moveTo>
                  <a:lnTo>
                    <a:pt x="12981" y="12"/>
                  </a:lnTo>
                  <a:lnTo>
                    <a:pt x="12858" y="57"/>
                  </a:lnTo>
                  <a:lnTo>
                    <a:pt x="12734" y="113"/>
                  </a:lnTo>
                  <a:lnTo>
                    <a:pt x="12621" y="181"/>
                  </a:lnTo>
                  <a:lnTo>
                    <a:pt x="12520" y="271"/>
                  </a:lnTo>
                  <a:lnTo>
                    <a:pt x="12419" y="361"/>
                  </a:lnTo>
                  <a:lnTo>
                    <a:pt x="12228" y="552"/>
                  </a:lnTo>
                  <a:lnTo>
                    <a:pt x="9685" y="3375"/>
                  </a:lnTo>
                  <a:lnTo>
                    <a:pt x="11958" y="46"/>
                  </a:lnTo>
                  <a:lnTo>
                    <a:pt x="11620" y="260"/>
                  </a:lnTo>
                  <a:lnTo>
                    <a:pt x="11283" y="462"/>
                  </a:lnTo>
                  <a:lnTo>
                    <a:pt x="10608" y="845"/>
                  </a:lnTo>
                  <a:lnTo>
                    <a:pt x="10270" y="1036"/>
                  </a:lnTo>
                  <a:lnTo>
                    <a:pt x="9933" y="1238"/>
                  </a:lnTo>
                  <a:lnTo>
                    <a:pt x="9584" y="1463"/>
                  </a:lnTo>
                  <a:lnTo>
                    <a:pt x="9247" y="1711"/>
                  </a:lnTo>
                  <a:lnTo>
                    <a:pt x="8898" y="1981"/>
                  </a:lnTo>
                  <a:lnTo>
                    <a:pt x="8729" y="2138"/>
                  </a:lnTo>
                  <a:lnTo>
                    <a:pt x="8549" y="2296"/>
                  </a:lnTo>
                  <a:lnTo>
                    <a:pt x="8381" y="2464"/>
                  </a:lnTo>
                  <a:lnTo>
                    <a:pt x="8212" y="2644"/>
                  </a:lnTo>
                  <a:lnTo>
                    <a:pt x="8032" y="2836"/>
                  </a:lnTo>
                  <a:lnTo>
                    <a:pt x="7863" y="3038"/>
                  </a:lnTo>
                  <a:lnTo>
                    <a:pt x="7683" y="3263"/>
                  </a:lnTo>
                  <a:lnTo>
                    <a:pt x="7514" y="3488"/>
                  </a:lnTo>
                  <a:lnTo>
                    <a:pt x="7334" y="3735"/>
                  </a:lnTo>
                  <a:lnTo>
                    <a:pt x="7166" y="3994"/>
                  </a:lnTo>
                  <a:lnTo>
                    <a:pt x="6986" y="4275"/>
                  </a:lnTo>
                  <a:lnTo>
                    <a:pt x="6817" y="4568"/>
                  </a:lnTo>
                  <a:lnTo>
                    <a:pt x="6637" y="4883"/>
                  </a:lnTo>
                  <a:lnTo>
                    <a:pt x="6457" y="5220"/>
                  </a:lnTo>
                  <a:lnTo>
                    <a:pt x="6108" y="5884"/>
                  </a:lnTo>
                  <a:lnTo>
                    <a:pt x="5928" y="6221"/>
                  </a:lnTo>
                  <a:lnTo>
                    <a:pt x="5737" y="6548"/>
                  </a:lnTo>
                  <a:lnTo>
                    <a:pt x="5546" y="6874"/>
                  </a:lnTo>
                  <a:lnTo>
                    <a:pt x="5343" y="7189"/>
                  </a:lnTo>
                  <a:lnTo>
                    <a:pt x="5130" y="7504"/>
                  </a:lnTo>
                  <a:lnTo>
                    <a:pt x="4905" y="7807"/>
                  </a:lnTo>
                  <a:lnTo>
                    <a:pt x="4781" y="7965"/>
                  </a:lnTo>
                  <a:lnTo>
                    <a:pt x="4646" y="8111"/>
                  </a:lnTo>
                  <a:lnTo>
                    <a:pt x="4511" y="8257"/>
                  </a:lnTo>
                  <a:lnTo>
                    <a:pt x="4365" y="8415"/>
                  </a:lnTo>
                  <a:lnTo>
                    <a:pt x="4207" y="8550"/>
                  </a:lnTo>
                  <a:lnTo>
                    <a:pt x="4039" y="8696"/>
                  </a:lnTo>
                  <a:lnTo>
                    <a:pt x="3870" y="8831"/>
                  </a:lnTo>
                  <a:lnTo>
                    <a:pt x="3690" y="8955"/>
                  </a:lnTo>
                  <a:lnTo>
                    <a:pt x="3510" y="9079"/>
                  </a:lnTo>
                  <a:lnTo>
                    <a:pt x="3319" y="9191"/>
                  </a:lnTo>
                  <a:lnTo>
                    <a:pt x="3139" y="9292"/>
                  </a:lnTo>
                  <a:lnTo>
                    <a:pt x="2948" y="9393"/>
                  </a:lnTo>
                  <a:lnTo>
                    <a:pt x="2756" y="9472"/>
                  </a:lnTo>
                  <a:lnTo>
                    <a:pt x="2565" y="9540"/>
                  </a:lnTo>
                  <a:lnTo>
                    <a:pt x="2374" y="9596"/>
                  </a:lnTo>
                  <a:lnTo>
                    <a:pt x="2183" y="9641"/>
                  </a:lnTo>
                  <a:lnTo>
                    <a:pt x="2104" y="9618"/>
                  </a:lnTo>
                  <a:lnTo>
                    <a:pt x="2025" y="9596"/>
                  </a:lnTo>
                  <a:lnTo>
                    <a:pt x="1856" y="9585"/>
                  </a:lnTo>
                  <a:lnTo>
                    <a:pt x="1688" y="9596"/>
                  </a:lnTo>
                  <a:lnTo>
                    <a:pt x="1519" y="9630"/>
                  </a:lnTo>
                  <a:lnTo>
                    <a:pt x="1339" y="9686"/>
                  </a:lnTo>
                  <a:lnTo>
                    <a:pt x="1170" y="9753"/>
                  </a:lnTo>
                  <a:lnTo>
                    <a:pt x="1002" y="9843"/>
                  </a:lnTo>
                  <a:lnTo>
                    <a:pt x="833" y="9945"/>
                  </a:lnTo>
                  <a:lnTo>
                    <a:pt x="687" y="10068"/>
                  </a:lnTo>
                  <a:lnTo>
                    <a:pt x="540" y="10192"/>
                  </a:lnTo>
                  <a:lnTo>
                    <a:pt x="405" y="10338"/>
                  </a:lnTo>
                  <a:lnTo>
                    <a:pt x="293" y="10485"/>
                  </a:lnTo>
                  <a:lnTo>
                    <a:pt x="192" y="10631"/>
                  </a:lnTo>
                  <a:lnTo>
                    <a:pt x="113" y="10788"/>
                  </a:lnTo>
                  <a:lnTo>
                    <a:pt x="57" y="10957"/>
                  </a:lnTo>
                  <a:lnTo>
                    <a:pt x="23" y="11114"/>
                  </a:lnTo>
                  <a:lnTo>
                    <a:pt x="0" y="11283"/>
                  </a:lnTo>
                  <a:lnTo>
                    <a:pt x="0" y="11441"/>
                  </a:lnTo>
                  <a:lnTo>
                    <a:pt x="12" y="11598"/>
                  </a:lnTo>
                  <a:lnTo>
                    <a:pt x="34" y="11767"/>
                  </a:lnTo>
                  <a:lnTo>
                    <a:pt x="68" y="11924"/>
                  </a:lnTo>
                  <a:lnTo>
                    <a:pt x="124" y="12071"/>
                  </a:lnTo>
                  <a:lnTo>
                    <a:pt x="180" y="12228"/>
                  </a:lnTo>
                  <a:lnTo>
                    <a:pt x="248" y="12374"/>
                  </a:lnTo>
                  <a:lnTo>
                    <a:pt x="338" y="12521"/>
                  </a:lnTo>
                  <a:lnTo>
                    <a:pt x="428" y="12656"/>
                  </a:lnTo>
                  <a:lnTo>
                    <a:pt x="518" y="12791"/>
                  </a:lnTo>
                  <a:lnTo>
                    <a:pt x="630" y="12914"/>
                  </a:lnTo>
                  <a:lnTo>
                    <a:pt x="743" y="13038"/>
                  </a:lnTo>
                  <a:lnTo>
                    <a:pt x="855" y="13150"/>
                  </a:lnTo>
                  <a:lnTo>
                    <a:pt x="990" y="13263"/>
                  </a:lnTo>
                  <a:lnTo>
                    <a:pt x="1114" y="13364"/>
                  </a:lnTo>
                  <a:lnTo>
                    <a:pt x="1249" y="13454"/>
                  </a:lnTo>
                  <a:lnTo>
                    <a:pt x="1395" y="13544"/>
                  </a:lnTo>
                  <a:lnTo>
                    <a:pt x="1530" y="13623"/>
                  </a:lnTo>
                  <a:lnTo>
                    <a:pt x="1676" y="13690"/>
                  </a:lnTo>
                  <a:lnTo>
                    <a:pt x="1980" y="13825"/>
                  </a:lnTo>
                  <a:lnTo>
                    <a:pt x="2295" y="13927"/>
                  </a:lnTo>
                  <a:lnTo>
                    <a:pt x="2610" y="14028"/>
                  </a:lnTo>
                  <a:lnTo>
                    <a:pt x="2925" y="14107"/>
                  </a:lnTo>
                  <a:lnTo>
                    <a:pt x="3251" y="14163"/>
                  </a:lnTo>
                  <a:lnTo>
                    <a:pt x="3577" y="14219"/>
                  </a:lnTo>
                  <a:lnTo>
                    <a:pt x="4230" y="14320"/>
                  </a:lnTo>
                  <a:lnTo>
                    <a:pt x="4882" y="14422"/>
                  </a:lnTo>
                  <a:lnTo>
                    <a:pt x="5197" y="14478"/>
                  </a:lnTo>
                  <a:lnTo>
                    <a:pt x="5523" y="14557"/>
                  </a:lnTo>
                  <a:lnTo>
                    <a:pt x="5838" y="14635"/>
                  </a:lnTo>
                  <a:lnTo>
                    <a:pt x="6153" y="14737"/>
                  </a:lnTo>
                  <a:lnTo>
                    <a:pt x="6345" y="14804"/>
                  </a:lnTo>
                  <a:lnTo>
                    <a:pt x="6547" y="14894"/>
                  </a:lnTo>
                  <a:lnTo>
                    <a:pt x="6918" y="15063"/>
                  </a:lnTo>
                  <a:lnTo>
                    <a:pt x="7289" y="15265"/>
                  </a:lnTo>
                  <a:lnTo>
                    <a:pt x="7649" y="15468"/>
                  </a:lnTo>
                  <a:lnTo>
                    <a:pt x="8369" y="15906"/>
                  </a:lnTo>
                  <a:lnTo>
                    <a:pt x="8741" y="16120"/>
                  </a:lnTo>
                  <a:lnTo>
                    <a:pt x="9101" y="16323"/>
                  </a:lnTo>
                  <a:lnTo>
                    <a:pt x="9202" y="16368"/>
                  </a:lnTo>
                  <a:lnTo>
                    <a:pt x="9314" y="16401"/>
                  </a:lnTo>
                  <a:lnTo>
                    <a:pt x="9438" y="16435"/>
                  </a:lnTo>
                  <a:lnTo>
                    <a:pt x="9584" y="16446"/>
                  </a:lnTo>
                  <a:lnTo>
                    <a:pt x="9730" y="16458"/>
                  </a:lnTo>
                  <a:lnTo>
                    <a:pt x="9877" y="16469"/>
                  </a:lnTo>
                  <a:lnTo>
                    <a:pt x="10214" y="16446"/>
                  </a:lnTo>
                  <a:lnTo>
                    <a:pt x="10563" y="16413"/>
                  </a:lnTo>
                  <a:lnTo>
                    <a:pt x="10934" y="16356"/>
                  </a:lnTo>
                  <a:lnTo>
                    <a:pt x="11305" y="16278"/>
                  </a:lnTo>
                  <a:lnTo>
                    <a:pt x="11654" y="16176"/>
                  </a:lnTo>
                  <a:lnTo>
                    <a:pt x="12003" y="16075"/>
                  </a:lnTo>
                  <a:lnTo>
                    <a:pt x="12318" y="15963"/>
                  </a:lnTo>
                  <a:lnTo>
                    <a:pt x="12599" y="15839"/>
                  </a:lnTo>
                  <a:lnTo>
                    <a:pt x="12835" y="15715"/>
                  </a:lnTo>
                  <a:lnTo>
                    <a:pt x="12925" y="15648"/>
                  </a:lnTo>
                  <a:lnTo>
                    <a:pt x="13015" y="15580"/>
                  </a:lnTo>
                  <a:lnTo>
                    <a:pt x="13082" y="15524"/>
                  </a:lnTo>
                  <a:lnTo>
                    <a:pt x="13127" y="15468"/>
                  </a:lnTo>
                  <a:lnTo>
                    <a:pt x="13161" y="15400"/>
                  </a:lnTo>
                  <a:lnTo>
                    <a:pt x="13172" y="15344"/>
                  </a:lnTo>
                  <a:lnTo>
                    <a:pt x="13161" y="15288"/>
                  </a:lnTo>
                  <a:lnTo>
                    <a:pt x="13127" y="15243"/>
                  </a:lnTo>
                  <a:lnTo>
                    <a:pt x="13060" y="15175"/>
                  </a:lnTo>
                  <a:lnTo>
                    <a:pt x="12993" y="15108"/>
                  </a:lnTo>
                  <a:lnTo>
                    <a:pt x="12914" y="15063"/>
                  </a:lnTo>
                  <a:lnTo>
                    <a:pt x="12824" y="15029"/>
                  </a:lnTo>
                  <a:lnTo>
                    <a:pt x="12734" y="14995"/>
                  </a:lnTo>
                  <a:lnTo>
                    <a:pt x="12644" y="14973"/>
                  </a:lnTo>
                  <a:lnTo>
                    <a:pt x="12453" y="14939"/>
                  </a:lnTo>
                  <a:lnTo>
                    <a:pt x="12048" y="14939"/>
                  </a:lnTo>
                  <a:lnTo>
                    <a:pt x="11631" y="14950"/>
                  </a:lnTo>
                  <a:lnTo>
                    <a:pt x="11463" y="14950"/>
                  </a:lnTo>
                  <a:lnTo>
                    <a:pt x="11294" y="14939"/>
                  </a:lnTo>
                  <a:lnTo>
                    <a:pt x="11136" y="14917"/>
                  </a:lnTo>
                  <a:lnTo>
                    <a:pt x="10968" y="14883"/>
                  </a:lnTo>
                  <a:lnTo>
                    <a:pt x="10810" y="14838"/>
                  </a:lnTo>
                  <a:lnTo>
                    <a:pt x="10653" y="14793"/>
                  </a:lnTo>
                  <a:lnTo>
                    <a:pt x="10507" y="14725"/>
                  </a:lnTo>
                  <a:lnTo>
                    <a:pt x="10349" y="14658"/>
                  </a:lnTo>
                  <a:lnTo>
                    <a:pt x="10203" y="14590"/>
                  </a:lnTo>
                  <a:lnTo>
                    <a:pt x="10068" y="14500"/>
                  </a:lnTo>
                  <a:lnTo>
                    <a:pt x="9922" y="14410"/>
                  </a:lnTo>
                  <a:lnTo>
                    <a:pt x="9787" y="14320"/>
                  </a:lnTo>
                  <a:lnTo>
                    <a:pt x="9663" y="14208"/>
                  </a:lnTo>
                  <a:lnTo>
                    <a:pt x="9528" y="14107"/>
                  </a:lnTo>
                  <a:lnTo>
                    <a:pt x="9404" y="13983"/>
                  </a:lnTo>
                  <a:lnTo>
                    <a:pt x="9292" y="13870"/>
                  </a:lnTo>
                  <a:lnTo>
                    <a:pt x="9179" y="13735"/>
                  </a:lnTo>
                  <a:lnTo>
                    <a:pt x="9067" y="13612"/>
                  </a:lnTo>
                  <a:lnTo>
                    <a:pt x="8966" y="13477"/>
                  </a:lnTo>
                  <a:lnTo>
                    <a:pt x="8864" y="13330"/>
                  </a:lnTo>
                  <a:lnTo>
                    <a:pt x="8774" y="13184"/>
                  </a:lnTo>
                  <a:lnTo>
                    <a:pt x="8696" y="13038"/>
                  </a:lnTo>
                  <a:lnTo>
                    <a:pt x="8606" y="12892"/>
                  </a:lnTo>
                  <a:lnTo>
                    <a:pt x="8538" y="12734"/>
                  </a:lnTo>
                  <a:lnTo>
                    <a:pt x="8471" y="12577"/>
                  </a:lnTo>
                  <a:lnTo>
                    <a:pt x="8403" y="12408"/>
                  </a:lnTo>
                  <a:lnTo>
                    <a:pt x="8347" y="12251"/>
                  </a:lnTo>
                  <a:lnTo>
                    <a:pt x="8302" y="12082"/>
                  </a:lnTo>
                  <a:lnTo>
                    <a:pt x="8257" y="11924"/>
                  </a:lnTo>
                  <a:lnTo>
                    <a:pt x="8223" y="11756"/>
                  </a:lnTo>
                  <a:lnTo>
                    <a:pt x="8189" y="11587"/>
                  </a:lnTo>
                  <a:lnTo>
                    <a:pt x="8178" y="11418"/>
                  </a:lnTo>
                  <a:lnTo>
                    <a:pt x="8156" y="11081"/>
                  </a:lnTo>
                  <a:lnTo>
                    <a:pt x="8156" y="10743"/>
                  </a:lnTo>
                  <a:lnTo>
                    <a:pt x="8178" y="10406"/>
                  </a:lnTo>
                  <a:lnTo>
                    <a:pt x="8212" y="10080"/>
                  </a:lnTo>
                  <a:lnTo>
                    <a:pt x="8279" y="9742"/>
                  </a:lnTo>
                  <a:lnTo>
                    <a:pt x="8358" y="9416"/>
                  </a:lnTo>
                  <a:lnTo>
                    <a:pt x="8459" y="9101"/>
                  </a:lnTo>
                  <a:lnTo>
                    <a:pt x="8572" y="8775"/>
                  </a:lnTo>
                  <a:lnTo>
                    <a:pt x="8696" y="8460"/>
                  </a:lnTo>
                  <a:lnTo>
                    <a:pt x="8831" y="8145"/>
                  </a:lnTo>
                  <a:lnTo>
                    <a:pt x="8988" y="7841"/>
                  </a:lnTo>
                  <a:lnTo>
                    <a:pt x="9157" y="7537"/>
                  </a:lnTo>
                  <a:lnTo>
                    <a:pt x="9325" y="7245"/>
                  </a:lnTo>
                  <a:lnTo>
                    <a:pt x="9505" y="6953"/>
                  </a:lnTo>
                  <a:lnTo>
                    <a:pt x="9708" y="6671"/>
                  </a:lnTo>
                  <a:lnTo>
                    <a:pt x="9899" y="6390"/>
                  </a:lnTo>
                  <a:lnTo>
                    <a:pt x="10102" y="6120"/>
                  </a:lnTo>
                  <a:lnTo>
                    <a:pt x="10315" y="5861"/>
                  </a:lnTo>
                  <a:lnTo>
                    <a:pt x="10743" y="5333"/>
                  </a:lnTo>
                  <a:lnTo>
                    <a:pt x="11193" y="4815"/>
                  </a:lnTo>
                  <a:lnTo>
                    <a:pt x="11643" y="4309"/>
                  </a:lnTo>
                  <a:lnTo>
                    <a:pt x="12093" y="3803"/>
                  </a:lnTo>
                  <a:lnTo>
                    <a:pt x="12531" y="3285"/>
                  </a:lnTo>
                  <a:lnTo>
                    <a:pt x="12959" y="2757"/>
                  </a:lnTo>
                  <a:lnTo>
                    <a:pt x="13161" y="2487"/>
                  </a:lnTo>
                  <a:lnTo>
                    <a:pt x="13364" y="2217"/>
                  </a:lnTo>
                  <a:lnTo>
                    <a:pt x="13566" y="1924"/>
                  </a:lnTo>
                  <a:lnTo>
                    <a:pt x="13656" y="1767"/>
                  </a:lnTo>
                  <a:lnTo>
                    <a:pt x="13735" y="1609"/>
                  </a:lnTo>
                  <a:lnTo>
                    <a:pt x="13802" y="1452"/>
                  </a:lnTo>
                  <a:lnTo>
                    <a:pt x="13859" y="1294"/>
                  </a:lnTo>
                  <a:lnTo>
                    <a:pt x="13892" y="1126"/>
                  </a:lnTo>
                  <a:lnTo>
                    <a:pt x="13915" y="957"/>
                  </a:lnTo>
                  <a:lnTo>
                    <a:pt x="13904" y="867"/>
                  </a:lnTo>
                  <a:lnTo>
                    <a:pt x="13892" y="777"/>
                  </a:lnTo>
                  <a:lnTo>
                    <a:pt x="13881" y="687"/>
                  </a:lnTo>
                  <a:lnTo>
                    <a:pt x="13859" y="608"/>
                  </a:lnTo>
                  <a:lnTo>
                    <a:pt x="13825" y="518"/>
                  </a:lnTo>
                  <a:lnTo>
                    <a:pt x="13780" y="440"/>
                  </a:lnTo>
                  <a:lnTo>
                    <a:pt x="13735" y="372"/>
                  </a:lnTo>
                  <a:lnTo>
                    <a:pt x="13690" y="293"/>
                  </a:lnTo>
                  <a:lnTo>
                    <a:pt x="13634" y="226"/>
                  </a:lnTo>
                  <a:lnTo>
                    <a:pt x="13566" y="170"/>
                  </a:lnTo>
                  <a:lnTo>
                    <a:pt x="13499" y="125"/>
                  </a:lnTo>
                  <a:lnTo>
                    <a:pt x="13431" y="80"/>
                  </a:lnTo>
                  <a:lnTo>
                    <a:pt x="13352" y="46"/>
                  </a:lnTo>
                  <a:lnTo>
                    <a:pt x="13274" y="12"/>
                  </a:lnTo>
                  <a:lnTo>
                    <a:pt x="13195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2821650" y="1508350"/>
              <a:ext cx="347875" cy="411725"/>
            </a:xfrm>
            <a:custGeom>
              <a:rect b="b" l="l" r="r" t="t"/>
              <a:pathLst>
                <a:path extrusionOk="0" fill="none" h="16469" w="13915">
                  <a:moveTo>
                    <a:pt x="2183" y="9641"/>
                  </a:moveTo>
                  <a:lnTo>
                    <a:pt x="2183" y="9641"/>
                  </a:lnTo>
                  <a:lnTo>
                    <a:pt x="2104" y="9618"/>
                  </a:lnTo>
                  <a:lnTo>
                    <a:pt x="2025" y="9596"/>
                  </a:lnTo>
                  <a:lnTo>
                    <a:pt x="1856" y="9585"/>
                  </a:lnTo>
                  <a:lnTo>
                    <a:pt x="1688" y="9596"/>
                  </a:lnTo>
                  <a:lnTo>
                    <a:pt x="1519" y="9630"/>
                  </a:lnTo>
                  <a:lnTo>
                    <a:pt x="1339" y="9686"/>
                  </a:lnTo>
                  <a:lnTo>
                    <a:pt x="1170" y="9753"/>
                  </a:lnTo>
                  <a:lnTo>
                    <a:pt x="1002" y="9843"/>
                  </a:lnTo>
                  <a:lnTo>
                    <a:pt x="833" y="9945"/>
                  </a:lnTo>
                  <a:lnTo>
                    <a:pt x="687" y="10068"/>
                  </a:lnTo>
                  <a:lnTo>
                    <a:pt x="540" y="10192"/>
                  </a:lnTo>
                  <a:lnTo>
                    <a:pt x="405" y="10338"/>
                  </a:lnTo>
                  <a:lnTo>
                    <a:pt x="293" y="10485"/>
                  </a:lnTo>
                  <a:lnTo>
                    <a:pt x="192" y="10631"/>
                  </a:lnTo>
                  <a:lnTo>
                    <a:pt x="113" y="10788"/>
                  </a:lnTo>
                  <a:lnTo>
                    <a:pt x="57" y="10957"/>
                  </a:lnTo>
                  <a:lnTo>
                    <a:pt x="23" y="11114"/>
                  </a:lnTo>
                  <a:lnTo>
                    <a:pt x="23" y="11114"/>
                  </a:lnTo>
                  <a:lnTo>
                    <a:pt x="0" y="11283"/>
                  </a:lnTo>
                  <a:lnTo>
                    <a:pt x="0" y="11441"/>
                  </a:lnTo>
                  <a:lnTo>
                    <a:pt x="12" y="11598"/>
                  </a:lnTo>
                  <a:lnTo>
                    <a:pt x="34" y="11767"/>
                  </a:lnTo>
                  <a:lnTo>
                    <a:pt x="68" y="11924"/>
                  </a:lnTo>
                  <a:lnTo>
                    <a:pt x="124" y="12071"/>
                  </a:lnTo>
                  <a:lnTo>
                    <a:pt x="180" y="12228"/>
                  </a:lnTo>
                  <a:lnTo>
                    <a:pt x="248" y="12374"/>
                  </a:lnTo>
                  <a:lnTo>
                    <a:pt x="338" y="12521"/>
                  </a:lnTo>
                  <a:lnTo>
                    <a:pt x="428" y="12656"/>
                  </a:lnTo>
                  <a:lnTo>
                    <a:pt x="518" y="12791"/>
                  </a:lnTo>
                  <a:lnTo>
                    <a:pt x="630" y="12914"/>
                  </a:lnTo>
                  <a:lnTo>
                    <a:pt x="743" y="13038"/>
                  </a:lnTo>
                  <a:lnTo>
                    <a:pt x="855" y="13150"/>
                  </a:lnTo>
                  <a:lnTo>
                    <a:pt x="990" y="13263"/>
                  </a:lnTo>
                  <a:lnTo>
                    <a:pt x="1114" y="13364"/>
                  </a:lnTo>
                  <a:lnTo>
                    <a:pt x="1114" y="13364"/>
                  </a:lnTo>
                  <a:lnTo>
                    <a:pt x="1249" y="13454"/>
                  </a:lnTo>
                  <a:lnTo>
                    <a:pt x="1395" y="13544"/>
                  </a:lnTo>
                  <a:lnTo>
                    <a:pt x="1530" y="13623"/>
                  </a:lnTo>
                  <a:lnTo>
                    <a:pt x="1676" y="13690"/>
                  </a:lnTo>
                  <a:lnTo>
                    <a:pt x="1980" y="13825"/>
                  </a:lnTo>
                  <a:lnTo>
                    <a:pt x="2295" y="13927"/>
                  </a:lnTo>
                  <a:lnTo>
                    <a:pt x="2610" y="14028"/>
                  </a:lnTo>
                  <a:lnTo>
                    <a:pt x="2925" y="14107"/>
                  </a:lnTo>
                  <a:lnTo>
                    <a:pt x="3251" y="14163"/>
                  </a:lnTo>
                  <a:lnTo>
                    <a:pt x="3577" y="14219"/>
                  </a:lnTo>
                  <a:lnTo>
                    <a:pt x="3577" y="14219"/>
                  </a:lnTo>
                  <a:lnTo>
                    <a:pt x="4230" y="14320"/>
                  </a:lnTo>
                  <a:lnTo>
                    <a:pt x="4882" y="14422"/>
                  </a:lnTo>
                  <a:lnTo>
                    <a:pt x="5197" y="14478"/>
                  </a:lnTo>
                  <a:lnTo>
                    <a:pt x="5523" y="14557"/>
                  </a:lnTo>
                  <a:lnTo>
                    <a:pt x="5838" y="14635"/>
                  </a:lnTo>
                  <a:lnTo>
                    <a:pt x="6153" y="14737"/>
                  </a:lnTo>
                  <a:lnTo>
                    <a:pt x="6153" y="14737"/>
                  </a:lnTo>
                  <a:lnTo>
                    <a:pt x="6345" y="14804"/>
                  </a:lnTo>
                  <a:lnTo>
                    <a:pt x="6547" y="14894"/>
                  </a:lnTo>
                  <a:lnTo>
                    <a:pt x="6918" y="15063"/>
                  </a:lnTo>
                  <a:lnTo>
                    <a:pt x="7289" y="15265"/>
                  </a:lnTo>
                  <a:lnTo>
                    <a:pt x="7649" y="15468"/>
                  </a:lnTo>
                  <a:lnTo>
                    <a:pt x="8369" y="15906"/>
                  </a:lnTo>
                  <a:lnTo>
                    <a:pt x="8741" y="16120"/>
                  </a:lnTo>
                  <a:lnTo>
                    <a:pt x="9101" y="16323"/>
                  </a:lnTo>
                  <a:lnTo>
                    <a:pt x="9101" y="16323"/>
                  </a:lnTo>
                  <a:lnTo>
                    <a:pt x="9202" y="16368"/>
                  </a:lnTo>
                  <a:lnTo>
                    <a:pt x="9314" y="16401"/>
                  </a:lnTo>
                  <a:lnTo>
                    <a:pt x="9438" y="16435"/>
                  </a:lnTo>
                  <a:lnTo>
                    <a:pt x="9584" y="16446"/>
                  </a:lnTo>
                  <a:lnTo>
                    <a:pt x="9730" y="16458"/>
                  </a:lnTo>
                  <a:lnTo>
                    <a:pt x="9877" y="16469"/>
                  </a:lnTo>
                  <a:lnTo>
                    <a:pt x="10214" y="16446"/>
                  </a:lnTo>
                  <a:lnTo>
                    <a:pt x="10563" y="16413"/>
                  </a:lnTo>
                  <a:lnTo>
                    <a:pt x="10934" y="16356"/>
                  </a:lnTo>
                  <a:lnTo>
                    <a:pt x="11305" y="16278"/>
                  </a:lnTo>
                  <a:lnTo>
                    <a:pt x="11654" y="16176"/>
                  </a:lnTo>
                  <a:lnTo>
                    <a:pt x="12003" y="16075"/>
                  </a:lnTo>
                  <a:lnTo>
                    <a:pt x="12318" y="15963"/>
                  </a:lnTo>
                  <a:lnTo>
                    <a:pt x="12599" y="15839"/>
                  </a:lnTo>
                  <a:lnTo>
                    <a:pt x="12835" y="15715"/>
                  </a:lnTo>
                  <a:lnTo>
                    <a:pt x="12925" y="15648"/>
                  </a:lnTo>
                  <a:lnTo>
                    <a:pt x="13015" y="15580"/>
                  </a:lnTo>
                  <a:lnTo>
                    <a:pt x="13082" y="15524"/>
                  </a:lnTo>
                  <a:lnTo>
                    <a:pt x="13127" y="15468"/>
                  </a:lnTo>
                  <a:lnTo>
                    <a:pt x="13161" y="15400"/>
                  </a:lnTo>
                  <a:lnTo>
                    <a:pt x="13172" y="15344"/>
                  </a:lnTo>
                  <a:lnTo>
                    <a:pt x="13161" y="15288"/>
                  </a:lnTo>
                  <a:lnTo>
                    <a:pt x="13127" y="15243"/>
                  </a:lnTo>
                  <a:lnTo>
                    <a:pt x="13127" y="15243"/>
                  </a:lnTo>
                  <a:lnTo>
                    <a:pt x="13060" y="15175"/>
                  </a:lnTo>
                  <a:lnTo>
                    <a:pt x="12993" y="15108"/>
                  </a:lnTo>
                  <a:lnTo>
                    <a:pt x="12914" y="15063"/>
                  </a:lnTo>
                  <a:lnTo>
                    <a:pt x="12824" y="15029"/>
                  </a:lnTo>
                  <a:lnTo>
                    <a:pt x="12734" y="14995"/>
                  </a:lnTo>
                  <a:lnTo>
                    <a:pt x="12644" y="14973"/>
                  </a:lnTo>
                  <a:lnTo>
                    <a:pt x="12453" y="14939"/>
                  </a:lnTo>
                  <a:lnTo>
                    <a:pt x="12250" y="14939"/>
                  </a:lnTo>
                  <a:lnTo>
                    <a:pt x="12048" y="14939"/>
                  </a:lnTo>
                  <a:lnTo>
                    <a:pt x="11631" y="14950"/>
                  </a:lnTo>
                  <a:lnTo>
                    <a:pt x="11631" y="14950"/>
                  </a:lnTo>
                  <a:lnTo>
                    <a:pt x="11463" y="14950"/>
                  </a:lnTo>
                  <a:lnTo>
                    <a:pt x="11294" y="14939"/>
                  </a:lnTo>
                  <a:lnTo>
                    <a:pt x="11136" y="14917"/>
                  </a:lnTo>
                  <a:lnTo>
                    <a:pt x="10968" y="14883"/>
                  </a:lnTo>
                  <a:lnTo>
                    <a:pt x="10810" y="14838"/>
                  </a:lnTo>
                  <a:lnTo>
                    <a:pt x="10653" y="14793"/>
                  </a:lnTo>
                  <a:lnTo>
                    <a:pt x="10507" y="14725"/>
                  </a:lnTo>
                  <a:lnTo>
                    <a:pt x="10349" y="14658"/>
                  </a:lnTo>
                  <a:lnTo>
                    <a:pt x="10203" y="14590"/>
                  </a:lnTo>
                  <a:lnTo>
                    <a:pt x="10068" y="14500"/>
                  </a:lnTo>
                  <a:lnTo>
                    <a:pt x="9922" y="14410"/>
                  </a:lnTo>
                  <a:lnTo>
                    <a:pt x="9787" y="14320"/>
                  </a:lnTo>
                  <a:lnTo>
                    <a:pt x="9663" y="14208"/>
                  </a:lnTo>
                  <a:lnTo>
                    <a:pt x="9528" y="14107"/>
                  </a:lnTo>
                  <a:lnTo>
                    <a:pt x="9404" y="13983"/>
                  </a:lnTo>
                  <a:lnTo>
                    <a:pt x="9292" y="13870"/>
                  </a:lnTo>
                  <a:lnTo>
                    <a:pt x="9179" y="13735"/>
                  </a:lnTo>
                  <a:lnTo>
                    <a:pt x="9067" y="13612"/>
                  </a:lnTo>
                  <a:lnTo>
                    <a:pt x="8966" y="13477"/>
                  </a:lnTo>
                  <a:lnTo>
                    <a:pt x="8864" y="13330"/>
                  </a:lnTo>
                  <a:lnTo>
                    <a:pt x="8774" y="13184"/>
                  </a:lnTo>
                  <a:lnTo>
                    <a:pt x="8696" y="13038"/>
                  </a:lnTo>
                  <a:lnTo>
                    <a:pt x="8606" y="12892"/>
                  </a:lnTo>
                  <a:lnTo>
                    <a:pt x="8538" y="12734"/>
                  </a:lnTo>
                  <a:lnTo>
                    <a:pt x="8471" y="12577"/>
                  </a:lnTo>
                  <a:lnTo>
                    <a:pt x="8403" y="12408"/>
                  </a:lnTo>
                  <a:lnTo>
                    <a:pt x="8347" y="12251"/>
                  </a:lnTo>
                  <a:lnTo>
                    <a:pt x="8302" y="12082"/>
                  </a:lnTo>
                  <a:lnTo>
                    <a:pt x="8257" y="11924"/>
                  </a:lnTo>
                  <a:lnTo>
                    <a:pt x="8223" y="11756"/>
                  </a:lnTo>
                  <a:lnTo>
                    <a:pt x="8189" y="11587"/>
                  </a:lnTo>
                  <a:lnTo>
                    <a:pt x="8178" y="11418"/>
                  </a:lnTo>
                  <a:lnTo>
                    <a:pt x="8178" y="11418"/>
                  </a:lnTo>
                  <a:lnTo>
                    <a:pt x="8156" y="11081"/>
                  </a:lnTo>
                  <a:lnTo>
                    <a:pt x="8156" y="10743"/>
                  </a:lnTo>
                  <a:lnTo>
                    <a:pt x="8178" y="10406"/>
                  </a:lnTo>
                  <a:lnTo>
                    <a:pt x="8212" y="10080"/>
                  </a:lnTo>
                  <a:lnTo>
                    <a:pt x="8279" y="9742"/>
                  </a:lnTo>
                  <a:lnTo>
                    <a:pt x="8358" y="9416"/>
                  </a:lnTo>
                  <a:lnTo>
                    <a:pt x="8459" y="9101"/>
                  </a:lnTo>
                  <a:lnTo>
                    <a:pt x="8572" y="8775"/>
                  </a:lnTo>
                  <a:lnTo>
                    <a:pt x="8696" y="8460"/>
                  </a:lnTo>
                  <a:lnTo>
                    <a:pt x="8831" y="8145"/>
                  </a:lnTo>
                  <a:lnTo>
                    <a:pt x="8988" y="7841"/>
                  </a:lnTo>
                  <a:lnTo>
                    <a:pt x="9157" y="7537"/>
                  </a:lnTo>
                  <a:lnTo>
                    <a:pt x="9325" y="7245"/>
                  </a:lnTo>
                  <a:lnTo>
                    <a:pt x="9505" y="6953"/>
                  </a:lnTo>
                  <a:lnTo>
                    <a:pt x="9708" y="6671"/>
                  </a:lnTo>
                  <a:lnTo>
                    <a:pt x="9899" y="6390"/>
                  </a:lnTo>
                  <a:lnTo>
                    <a:pt x="9899" y="6390"/>
                  </a:lnTo>
                  <a:lnTo>
                    <a:pt x="10102" y="6120"/>
                  </a:lnTo>
                  <a:lnTo>
                    <a:pt x="10315" y="5861"/>
                  </a:lnTo>
                  <a:lnTo>
                    <a:pt x="10743" y="5333"/>
                  </a:lnTo>
                  <a:lnTo>
                    <a:pt x="11193" y="4815"/>
                  </a:lnTo>
                  <a:lnTo>
                    <a:pt x="11643" y="4309"/>
                  </a:lnTo>
                  <a:lnTo>
                    <a:pt x="12093" y="3803"/>
                  </a:lnTo>
                  <a:lnTo>
                    <a:pt x="12531" y="3285"/>
                  </a:lnTo>
                  <a:lnTo>
                    <a:pt x="12959" y="2757"/>
                  </a:lnTo>
                  <a:lnTo>
                    <a:pt x="13161" y="2487"/>
                  </a:lnTo>
                  <a:lnTo>
                    <a:pt x="13364" y="2217"/>
                  </a:lnTo>
                  <a:lnTo>
                    <a:pt x="13364" y="2217"/>
                  </a:lnTo>
                  <a:lnTo>
                    <a:pt x="13566" y="1924"/>
                  </a:lnTo>
                  <a:lnTo>
                    <a:pt x="13656" y="1767"/>
                  </a:lnTo>
                  <a:lnTo>
                    <a:pt x="13735" y="1609"/>
                  </a:lnTo>
                  <a:lnTo>
                    <a:pt x="13802" y="1452"/>
                  </a:lnTo>
                  <a:lnTo>
                    <a:pt x="13859" y="1294"/>
                  </a:lnTo>
                  <a:lnTo>
                    <a:pt x="13892" y="1126"/>
                  </a:lnTo>
                  <a:lnTo>
                    <a:pt x="13915" y="957"/>
                  </a:lnTo>
                  <a:lnTo>
                    <a:pt x="13915" y="957"/>
                  </a:lnTo>
                  <a:lnTo>
                    <a:pt x="13904" y="867"/>
                  </a:lnTo>
                  <a:lnTo>
                    <a:pt x="13892" y="777"/>
                  </a:lnTo>
                  <a:lnTo>
                    <a:pt x="13881" y="687"/>
                  </a:lnTo>
                  <a:lnTo>
                    <a:pt x="13859" y="608"/>
                  </a:lnTo>
                  <a:lnTo>
                    <a:pt x="13825" y="518"/>
                  </a:lnTo>
                  <a:lnTo>
                    <a:pt x="13780" y="440"/>
                  </a:lnTo>
                  <a:lnTo>
                    <a:pt x="13735" y="372"/>
                  </a:lnTo>
                  <a:lnTo>
                    <a:pt x="13690" y="293"/>
                  </a:lnTo>
                  <a:lnTo>
                    <a:pt x="13634" y="226"/>
                  </a:lnTo>
                  <a:lnTo>
                    <a:pt x="13566" y="170"/>
                  </a:lnTo>
                  <a:lnTo>
                    <a:pt x="13499" y="125"/>
                  </a:lnTo>
                  <a:lnTo>
                    <a:pt x="13431" y="80"/>
                  </a:lnTo>
                  <a:lnTo>
                    <a:pt x="13352" y="46"/>
                  </a:lnTo>
                  <a:lnTo>
                    <a:pt x="13274" y="12"/>
                  </a:lnTo>
                  <a:lnTo>
                    <a:pt x="13195" y="1"/>
                  </a:lnTo>
                  <a:lnTo>
                    <a:pt x="13105" y="1"/>
                  </a:lnTo>
                  <a:lnTo>
                    <a:pt x="13105" y="1"/>
                  </a:lnTo>
                  <a:lnTo>
                    <a:pt x="12981" y="12"/>
                  </a:lnTo>
                  <a:lnTo>
                    <a:pt x="12858" y="57"/>
                  </a:lnTo>
                  <a:lnTo>
                    <a:pt x="12734" y="113"/>
                  </a:lnTo>
                  <a:lnTo>
                    <a:pt x="12621" y="181"/>
                  </a:lnTo>
                  <a:lnTo>
                    <a:pt x="12520" y="271"/>
                  </a:lnTo>
                  <a:lnTo>
                    <a:pt x="12419" y="361"/>
                  </a:lnTo>
                  <a:lnTo>
                    <a:pt x="12228" y="552"/>
                  </a:lnTo>
                  <a:lnTo>
                    <a:pt x="12228" y="552"/>
                  </a:lnTo>
                  <a:lnTo>
                    <a:pt x="9685" y="3375"/>
                  </a:lnTo>
                  <a:lnTo>
                    <a:pt x="11958" y="46"/>
                  </a:lnTo>
                  <a:lnTo>
                    <a:pt x="11958" y="46"/>
                  </a:lnTo>
                  <a:lnTo>
                    <a:pt x="11620" y="260"/>
                  </a:lnTo>
                  <a:lnTo>
                    <a:pt x="11283" y="462"/>
                  </a:lnTo>
                  <a:lnTo>
                    <a:pt x="10608" y="845"/>
                  </a:lnTo>
                  <a:lnTo>
                    <a:pt x="10270" y="1036"/>
                  </a:lnTo>
                  <a:lnTo>
                    <a:pt x="9933" y="1238"/>
                  </a:lnTo>
                  <a:lnTo>
                    <a:pt x="9584" y="1463"/>
                  </a:lnTo>
                  <a:lnTo>
                    <a:pt x="9247" y="1711"/>
                  </a:lnTo>
                  <a:lnTo>
                    <a:pt x="8898" y="1981"/>
                  </a:lnTo>
                  <a:lnTo>
                    <a:pt x="8729" y="2138"/>
                  </a:lnTo>
                  <a:lnTo>
                    <a:pt x="8549" y="2296"/>
                  </a:lnTo>
                  <a:lnTo>
                    <a:pt x="8381" y="2464"/>
                  </a:lnTo>
                  <a:lnTo>
                    <a:pt x="8212" y="2644"/>
                  </a:lnTo>
                  <a:lnTo>
                    <a:pt x="8032" y="2836"/>
                  </a:lnTo>
                  <a:lnTo>
                    <a:pt x="7863" y="3038"/>
                  </a:lnTo>
                  <a:lnTo>
                    <a:pt x="7683" y="3263"/>
                  </a:lnTo>
                  <a:lnTo>
                    <a:pt x="7514" y="3488"/>
                  </a:lnTo>
                  <a:lnTo>
                    <a:pt x="7334" y="3735"/>
                  </a:lnTo>
                  <a:lnTo>
                    <a:pt x="7166" y="3994"/>
                  </a:lnTo>
                  <a:lnTo>
                    <a:pt x="6986" y="4275"/>
                  </a:lnTo>
                  <a:lnTo>
                    <a:pt x="6817" y="4568"/>
                  </a:lnTo>
                  <a:lnTo>
                    <a:pt x="6637" y="4883"/>
                  </a:lnTo>
                  <a:lnTo>
                    <a:pt x="6457" y="5220"/>
                  </a:lnTo>
                  <a:lnTo>
                    <a:pt x="6457" y="5220"/>
                  </a:lnTo>
                  <a:lnTo>
                    <a:pt x="6108" y="5884"/>
                  </a:lnTo>
                  <a:lnTo>
                    <a:pt x="5928" y="6221"/>
                  </a:lnTo>
                  <a:lnTo>
                    <a:pt x="5737" y="6548"/>
                  </a:lnTo>
                  <a:lnTo>
                    <a:pt x="5546" y="6874"/>
                  </a:lnTo>
                  <a:lnTo>
                    <a:pt x="5343" y="7189"/>
                  </a:lnTo>
                  <a:lnTo>
                    <a:pt x="5130" y="7504"/>
                  </a:lnTo>
                  <a:lnTo>
                    <a:pt x="4905" y="7807"/>
                  </a:lnTo>
                  <a:lnTo>
                    <a:pt x="4905" y="7807"/>
                  </a:lnTo>
                  <a:lnTo>
                    <a:pt x="4781" y="7965"/>
                  </a:lnTo>
                  <a:lnTo>
                    <a:pt x="4646" y="8111"/>
                  </a:lnTo>
                  <a:lnTo>
                    <a:pt x="4511" y="8257"/>
                  </a:lnTo>
                  <a:lnTo>
                    <a:pt x="4365" y="8415"/>
                  </a:lnTo>
                  <a:lnTo>
                    <a:pt x="4207" y="8550"/>
                  </a:lnTo>
                  <a:lnTo>
                    <a:pt x="4039" y="8696"/>
                  </a:lnTo>
                  <a:lnTo>
                    <a:pt x="3870" y="8831"/>
                  </a:lnTo>
                  <a:lnTo>
                    <a:pt x="3690" y="8955"/>
                  </a:lnTo>
                  <a:lnTo>
                    <a:pt x="3510" y="9079"/>
                  </a:lnTo>
                  <a:lnTo>
                    <a:pt x="3319" y="9191"/>
                  </a:lnTo>
                  <a:lnTo>
                    <a:pt x="3139" y="9292"/>
                  </a:lnTo>
                  <a:lnTo>
                    <a:pt x="2948" y="9393"/>
                  </a:lnTo>
                  <a:lnTo>
                    <a:pt x="2756" y="9472"/>
                  </a:lnTo>
                  <a:lnTo>
                    <a:pt x="2565" y="9540"/>
                  </a:lnTo>
                  <a:lnTo>
                    <a:pt x="2374" y="9596"/>
                  </a:lnTo>
                  <a:lnTo>
                    <a:pt x="2183" y="964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2808425" y="1495150"/>
              <a:ext cx="374325" cy="437875"/>
            </a:xfrm>
            <a:custGeom>
              <a:rect b="b" l="l" r="r" t="t"/>
              <a:pathLst>
                <a:path extrusionOk="0" h="17515" w="14973">
                  <a:moveTo>
                    <a:pt x="13679" y="1058"/>
                  </a:moveTo>
                  <a:lnTo>
                    <a:pt x="13713" y="1069"/>
                  </a:lnTo>
                  <a:lnTo>
                    <a:pt x="13769" y="1114"/>
                  </a:lnTo>
                  <a:lnTo>
                    <a:pt x="13825" y="1193"/>
                  </a:lnTo>
                  <a:lnTo>
                    <a:pt x="13870" y="1283"/>
                  </a:lnTo>
                  <a:lnTo>
                    <a:pt x="13904" y="1373"/>
                  </a:lnTo>
                  <a:lnTo>
                    <a:pt x="13915" y="1474"/>
                  </a:lnTo>
                  <a:lnTo>
                    <a:pt x="13904" y="1586"/>
                  </a:lnTo>
                  <a:lnTo>
                    <a:pt x="13870" y="1710"/>
                  </a:lnTo>
                  <a:lnTo>
                    <a:pt x="13825" y="1834"/>
                  </a:lnTo>
                  <a:lnTo>
                    <a:pt x="13769" y="1946"/>
                  </a:lnTo>
                  <a:lnTo>
                    <a:pt x="13701" y="2070"/>
                  </a:lnTo>
                  <a:lnTo>
                    <a:pt x="13634" y="2194"/>
                  </a:lnTo>
                  <a:lnTo>
                    <a:pt x="13465" y="2430"/>
                  </a:lnTo>
                  <a:lnTo>
                    <a:pt x="13263" y="2711"/>
                  </a:lnTo>
                  <a:lnTo>
                    <a:pt x="13049" y="2981"/>
                  </a:lnTo>
                  <a:lnTo>
                    <a:pt x="12622" y="3510"/>
                  </a:lnTo>
                  <a:lnTo>
                    <a:pt x="12172" y="4038"/>
                  </a:lnTo>
                  <a:lnTo>
                    <a:pt x="11710" y="4556"/>
                  </a:lnTo>
                  <a:lnTo>
                    <a:pt x="11283" y="5051"/>
                  </a:lnTo>
                  <a:lnTo>
                    <a:pt x="10844" y="5557"/>
                  </a:lnTo>
                  <a:lnTo>
                    <a:pt x="10417" y="6074"/>
                  </a:lnTo>
                  <a:lnTo>
                    <a:pt x="10001" y="6614"/>
                  </a:lnTo>
                  <a:lnTo>
                    <a:pt x="9753" y="6963"/>
                  </a:lnTo>
                  <a:lnTo>
                    <a:pt x="9517" y="7312"/>
                  </a:lnTo>
                  <a:lnTo>
                    <a:pt x="9303" y="7660"/>
                  </a:lnTo>
                  <a:lnTo>
                    <a:pt x="9112" y="7998"/>
                  </a:lnTo>
                  <a:lnTo>
                    <a:pt x="8932" y="8347"/>
                  </a:lnTo>
                  <a:lnTo>
                    <a:pt x="8775" y="8684"/>
                  </a:lnTo>
                  <a:lnTo>
                    <a:pt x="8628" y="9033"/>
                  </a:lnTo>
                  <a:lnTo>
                    <a:pt x="8505" y="9370"/>
                  </a:lnTo>
                  <a:lnTo>
                    <a:pt x="8403" y="9708"/>
                  </a:lnTo>
                  <a:lnTo>
                    <a:pt x="8313" y="10034"/>
                  </a:lnTo>
                  <a:lnTo>
                    <a:pt x="8246" y="10371"/>
                  </a:lnTo>
                  <a:lnTo>
                    <a:pt x="8201" y="10698"/>
                  </a:lnTo>
                  <a:lnTo>
                    <a:pt x="8167" y="11024"/>
                  </a:lnTo>
                  <a:lnTo>
                    <a:pt x="8145" y="11350"/>
                  </a:lnTo>
                  <a:lnTo>
                    <a:pt x="8156" y="11676"/>
                  </a:lnTo>
                  <a:lnTo>
                    <a:pt x="8178" y="11991"/>
                  </a:lnTo>
                  <a:lnTo>
                    <a:pt x="8201" y="12182"/>
                  </a:lnTo>
                  <a:lnTo>
                    <a:pt x="8223" y="12362"/>
                  </a:lnTo>
                  <a:lnTo>
                    <a:pt x="8268" y="12542"/>
                  </a:lnTo>
                  <a:lnTo>
                    <a:pt x="8313" y="12722"/>
                  </a:lnTo>
                  <a:lnTo>
                    <a:pt x="8358" y="12902"/>
                  </a:lnTo>
                  <a:lnTo>
                    <a:pt x="8426" y="13082"/>
                  </a:lnTo>
                  <a:lnTo>
                    <a:pt x="8493" y="13262"/>
                  </a:lnTo>
                  <a:lnTo>
                    <a:pt x="8561" y="13442"/>
                  </a:lnTo>
                  <a:lnTo>
                    <a:pt x="8651" y="13611"/>
                  </a:lnTo>
                  <a:lnTo>
                    <a:pt x="8741" y="13791"/>
                  </a:lnTo>
                  <a:lnTo>
                    <a:pt x="8831" y="13948"/>
                  </a:lnTo>
                  <a:lnTo>
                    <a:pt x="8932" y="14117"/>
                  </a:lnTo>
                  <a:lnTo>
                    <a:pt x="9045" y="14275"/>
                  </a:lnTo>
                  <a:lnTo>
                    <a:pt x="9157" y="14432"/>
                  </a:lnTo>
                  <a:lnTo>
                    <a:pt x="9281" y="14578"/>
                  </a:lnTo>
                  <a:lnTo>
                    <a:pt x="9405" y="14725"/>
                  </a:lnTo>
                  <a:lnTo>
                    <a:pt x="9540" y="14871"/>
                  </a:lnTo>
                  <a:lnTo>
                    <a:pt x="9675" y="15006"/>
                  </a:lnTo>
                  <a:lnTo>
                    <a:pt x="9821" y="15130"/>
                  </a:lnTo>
                  <a:lnTo>
                    <a:pt x="9967" y="15253"/>
                  </a:lnTo>
                  <a:lnTo>
                    <a:pt x="10124" y="15366"/>
                  </a:lnTo>
                  <a:lnTo>
                    <a:pt x="10282" y="15467"/>
                  </a:lnTo>
                  <a:lnTo>
                    <a:pt x="10451" y="15568"/>
                  </a:lnTo>
                  <a:lnTo>
                    <a:pt x="10619" y="15658"/>
                  </a:lnTo>
                  <a:lnTo>
                    <a:pt x="10788" y="15737"/>
                  </a:lnTo>
                  <a:lnTo>
                    <a:pt x="10968" y="15804"/>
                  </a:lnTo>
                  <a:lnTo>
                    <a:pt x="11148" y="15861"/>
                  </a:lnTo>
                  <a:lnTo>
                    <a:pt x="11339" y="15917"/>
                  </a:lnTo>
                  <a:lnTo>
                    <a:pt x="11531" y="15962"/>
                  </a:lnTo>
                  <a:lnTo>
                    <a:pt x="11733" y="15984"/>
                  </a:lnTo>
                  <a:lnTo>
                    <a:pt x="11935" y="16007"/>
                  </a:lnTo>
                  <a:lnTo>
                    <a:pt x="12172" y="16007"/>
                  </a:lnTo>
                  <a:lnTo>
                    <a:pt x="12453" y="15996"/>
                  </a:lnTo>
                  <a:lnTo>
                    <a:pt x="12667" y="15996"/>
                  </a:lnTo>
                  <a:lnTo>
                    <a:pt x="12329" y="16119"/>
                  </a:lnTo>
                  <a:lnTo>
                    <a:pt x="11947" y="16232"/>
                  </a:lnTo>
                  <a:lnTo>
                    <a:pt x="11542" y="16322"/>
                  </a:lnTo>
                  <a:lnTo>
                    <a:pt x="11137" y="16401"/>
                  </a:lnTo>
                  <a:lnTo>
                    <a:pt x="10743" y="16457"/>
                  </a:lnTo>
                  <a:lnTo>
                    <a:pt x="10563" y="16468"/>
                  </a:lnTo>
                  <a:lnTo>
                    <a:pt x="10237" y="16468"/>
                  </a:lnTo>
                  <a:lnTo>
                    <a:pt x="10102" y="16457"/>
                  </a:lnTo>
                  <a:lnTo>
                    <a:pt x="9978" y="16423"/>
                  </a:lnTo>
                  <a:lnTo>
                    <a:pt x="9877" y="16389"/>
                  </a:lnTo>
                  <a:lnTo>
                    <a:pt x="9630" y="16243"/>
                  </a:lnTo>
                  <a:lnTo>
                    <a:pt x="9382" y="16108"/>
                  </a:lnTo>
                  <a:lnTo>
                    <a:pt x="8898" y="15816"/>
                  </a:lnTo>
                  <a:lnTo>
                    <a:pt x="8415" y="15523"/>
                  </a:lnTo>
                  <a:lnTo>
                    <a:pt x="7920" y="15242"/>
                  </a:lnTo>
                  <a:lnTo>
                    <a:pt x="7661" y="15107"/>
                  </a:lnTo>
                  <a:lnTo>
                    <a:pt x="7402" y="14983"/>
                  </a:lnTo>
                  <a:lnTo>
                    <a:pt x="7132" y="14871"/>
                  </a:lnTo>
                  <a:lnTo>
                    <a:pt x="6862" y="14770"/>
                  </a:lnTo>
                  <a:lnTo>
                    <a:pt x="6592" y="14680"/>
                  </a:lnTo>
                  <a:lnTo>
                    <a:pt x="6334" y="14601"/>
                  </a:lnTo>
                  <a:lnTo>
                    <a:pt x="6075" y="14545"/>
                  </a:lnTo>
                  <a:lnTo>
                    <a:pt x="5805" y="14488"/>
                  </a:lnTo>
                  <a:lnTo>
                    <a:pt x="5276" y="14398"/>
                  </a:lnTo>
                  <a:lnTo>
                    <a:pt x="4759" y="14320"/>
                  </a:lnTo>
                  <a:lnTo>
                    <a:pt x="4185" y="14230"/>
                  </a:lnTo>
                  <a:lnTo>
                    <a:pt x="3904" y="14185"/>
                  </a:lnTo>
                  <a:lnTo>
                    <a:pt x="3623" y="14128"/>
                  </a:lnTo>
                  <a:lnTo>
                    <a:pt x="3330" y="14061"/>
                  </a:lnTo>
                  <a:lnTo>
                    <a:pt x="3038" y="13971"/>
                  </a:lnTo>
                  <a:lnTo>
                    <a:pt x="2757" y="13881"/>
                  </a:lnTo>
                  <a:lnTo>
                    <a:pt x="2475" y="13757"/>
                  </a:lnTo>
                  <a:lnTo>
                    <a:pt x="2205" y="13622"/>
                  </a:lnTo>
                  <a:lnTo>
                    <a:pt x="2082" y="13544"/>
                  </a:lnTo>
                  <a:lnTo>
                    <a:pt x="1958" y="13465"/>
                  </a:lnTo>
                  <a:lnTo>
                    <a:pt x="1767" y="13307"/>
                  </a:lnTo>
                  <a:lnTo>
                    <a:pt x="1587" y="13127"/>
                  </a:lnTo>
                  <a:lnTo>
                    <a:pt x="1497" y="13037"/>
                  </a:lnTo>
                  <a:lnTo>
                    <a:pt x="1418" y="12925"/>
                  </a:lnTo>
                  <a:lnTo>
                    <a:pt x="1351" y="12824"/>
                  </a:lnTo>
                  <a:lnTo>
                    <a:pt x="1283" y="12711"/>
                  </a:lnTo>
                  <a:lnTo>
                    <a:pt x="1227" y="12599"/>
                  </a:lnTo>
                  <a:lnTo>
                    <a:pt x="1171" y="12475"/>
                  </a:lnTo>
                  <a:lnTo>
                    <a:pt x="1126" y="12362"/>
                  </a:lnTo>
                  <a:lnTo>
                    <a:pt x="1092" y="12239"/>
                  </a:lnTo>
                  <a:lnTo>
                    <a:pt x="1069" y="12104"/>
                  </a:lnTo>
                  <a:lnTo>
                    <a:pt x="1058" y="11980"/>
                  </a:lnTo>
                  <a:lnTo>
                    <a:pt x="1058" y="11856"/>
                  </a:lnTo>
                  <a:lnTo>
                    <a:pt x="1069" y="11721"/>
                  </a:lnTo>
                  <a:lnTo>
                    <a:pt x="1103" y="11609"/>
                  </a:lnTo>
                  <a:lnTo>
                    <a:pt x="1148" y="11496"/>
                  </a:lnTo>
                  <a:lnTo>
                    <a:pt x="1216" y="11384"/>
                  </a:lnTo>
                  <a:lnTo>
                    <a:pt x="1294" y="11260"/>
                  </a:lnTo>
                  <a:lnTo>
                    <a:pt x="1396" y="11148"/>
                  </a:lnTo>
                  <a:lnTo>
                    <a:pt x="1508" y="11046"/>
                  </a:lnTo>
                  <a:lnTo>
                    <a:pt x="1621" y="10945"/>
                  </a:lnTo>
                  <a:lnTo>
                    <a:pt x="1756" y="10855"/>
                  </a:lnTo>
                  <a:lnTo>
                    <a:pt x="1924" y="10765"/>
                  </a:lnTo>
                  <a:lnTo>
                    <a:pt x="2082" y="10698"/>
                  </a:lnTo>
                  <a:lnTo>
                    <a:pt x="2239" y="10653"/>
                  </a:lnTo>
                  <a:lnTo>
                    <a:pt x="2385" y="10641"/>
                  </a:lnTo>
                  <a:lnTo>
                    <a:pt x="2475" y="10653"/>
                  </a:lnTo>
                  <a:lnTo>
                    <a:pt x="2554" y="10664"/>
                  </a:lnTo>
                  <a:lnTo>
                    <a:pt x="2610" y="10686"/>
                  </a:lnTo>
                  <a:lnTo>
                    <a:pt x="2802" y="10686"/>
                  </a:lnTo>
                  <a:lnTo>
                    <a:pt x="3027" y="10641"/>
                  </a:lnTo>
                  <a:lnTo>
                    <a:pt x="3252" y="10574"/>
                  </a:lnTo>
                  <a:lnTo>
                    <a:pt x="3477" y="10495"/>
                  </a:lnTo>
                  <a:lnTo>
                    <a:pt x="3702" y="10394"/>
                  </a:lnTo>
                  <a:lnTo>
                    <a:pt x="3915" y="10293"/>
                  </a:lnTo>
                  <a:lnTo>
                    <a:pt x="4129" y="10169"/>
                  </a:lnTo>
                  <a:lnTo>
                    <a:pt x="4331" y="10045"/>
                  </a:lnTo>
                  <a:lnTo>
                    <a:pt x="4545" y="9910"/>
                  </a:lnTo>
                  <a:lnTo>
                    <a:pt x="4736" y="9764"/>
                  </a:lnTo>
                  <a:lnTo>
                    <a:pt x="4928" y="9607"/>
                  </a:lnTo>
                  <a:lnTo>
                    <a:pt x="5108" y="9449"/>
                  </a:lnTo>
                  <a:lnTo>
                    <a:pt x="5276" y="9292"/>
                  </a:lnTo>
                  <a:lnTo>
                    <a:pt x="5434" y="9134"/>
                  </a:lnTo>
                  <a:lnTo>
                    <a:pt x="5591" y="8977"/>
                  </a:lnTo>
                  <a:lnTo>
                    <a:pt x="5726" y="8819"/>
                  </a:lnTo>
                  <a:lnTo>
                    <a:pt x="5850" y="8662"/>
                  </a:lnTo>
                  <a:lnTo>
                    <a:pt x="6097" y="8324"/>
                  </a:lnTo>
                  <a:lnTo>
                    <a:pt x="6322" y="7987"/>
                  </a:lnTo>
                  <a:lnTo>
                    <a:pt x="6536" y="7649"/>
                  </a:lnTo>
                  <a:lnTo>
                    <a:pt x="6750" y="7301"/>
                  </a:lnTo>
                  <a:lnTo>
                    <a:pt x="6941" y="6963"/>
                  </a:lnTo>
                  <a:lnTo>
                    <a:pt x="7121" y="6637"/>
                  </a:lnTo>
                  <a:lnTo>
                    <a:pt x="7459" y="5984"/>
                  </a:lnTo>
                  <a:lnTo>
                    <a:pt x="7672" y="5602"/>
                  </a:lnTo>
                  <a:lnTo>
                    <a:pt x="7875" y="5231"/>
                  </a:lnTo>
                  <a:lnTo>
                    <a:pt x="8077" y="4905"/>
                  </a:lnTo>
                  <a:lnTo>
                    <a:pt x="8280" y="4590"/>
                  </a:lnTo>
                  <a:lnTo>
                    <a:pt x="8482" y="4308"/>
                  </a:lnTo>
                  <a:lnTo>
                    <a:pt x="8685" y="4038"/>
                  </a:lnTo>
                  <a:lnTo>
                    <a:pt x="8887" y="3791"/>
                  </a:lnTo>
                  <a:lnTo>
                    <a:pt x="9090" y="3566"/>
                  </a:lnTo>
                  <a:lnTo>
                    <a:pt x="9292" y="3352"/>
                  </a:lnTo>
                  <a:lnTo>
                    <a:pt x="9495" y="3161"/>
                  </a:lnTo>
                  <a:lnTo>
                    <a:pt x="9697" y="2970"/>
                  </a:lnTo>
                  <a:lnTo>
                    <a:pt x="9899" y="2812"/>
                  </a:lnTo>
                  <a:lnTo>
                    <a:pt x="10102" y="2655"/>
                  </a:lnTo>
                  <a:lnTo>
                    <a:pt x="10304" y="2509"/>
                  </a:lnTo>
                  <a:lnTo>
                    <a:pt x="10721" y="2239"/>
                  </a:lnTo>
                  <a:lnTo>
                    <a:pt x="9787" y="3611"/>
                  </a:lnTo>
                  <a:lnTo>
                    <a:pt x="9731" y="3701"/>
                  </a:lnTo>
                  <a:lnTo>
                    <a:pt x="9697" y="3791"/>
                  </a:lnTo>
                  <a:lnTo>
                    <a:pt x="9686" y="3892"/>
                  </a:lnTo>
                  <a:lnTo>
                    <a:pt x="9697" y="3982"/>
                  </a:lnTo>
                  <a:lnTo>
                    <a:pt x="9719" y="4083"/>
                  </a:lnTo>
                  <a:lnTo>
                    <a:pt x="9764" y="4173"/>
                  </a:lnTo>
                  <a:lnTo>
                    <a:pt x="9821" y="4252"/>
                  </a:lnTo>
                  <a:lnTo>
                    <a:pt x="9888" y="4320"/>
                  </a:lnTo>
                  <a:lnTo>
                    <a:pt x="9978" y="4376"/>
                  </a:lnTo>
                  <a:lnTo>
                    <a:pt x="10068" y="4410"/>
                  </a:lnTo>
                  <a:lnTo>
                    <a:pt x="10169" y="4432"/>
                  </a:lnTo>
                  <a:lnTo>
                    <a:pt x="10259" y="4432"/>
                  </a:lnTo>
                  <a:lnTo>
                    <a:pt x="10361" y="4410"/>
                  </a:lnTo>
                  <a:lnTo>
                    <a:pt x="10451" y="4376"/>
                  </a:lnTo>
                  <a:lnTo>
                    <a:pt x="10541" y="4331"/>
                  </a:lnTo>
                  <a:lnTo>
                    <a:pt x="10608" y="4263"/>
                  </a:lnTo>
                  <a:lnTo>
                    <a:pt x="13150" y="1440"/>
                  </a:lnTo>
                  <a:lnTo>
                    <a:pt x="13252" y="1328"/>
                  </a:lnTo>
                  <a:lnTo>
                    <a:pt x="13387" y="1204"/>
                  </a:lnTo>
                  <a:lnTo>
                    <a:pt x="13454" y="1148"/>
                  </a:lnTo>
                  <a:lnTo>
                    <a:pt x="13522" y="1103"/>
                  </a:lnTo>
                  <a:lnTo>
                    <a:pt x="13589" y="1069"/>
                  </a:lnTo>
                  <a:lnTo>
                    <a:pt x="13645" y="1058"/>
                  </a:lnTo>
                  <a:close/>
                  <a:moveTo>
                    <a:pt x="13522" y="0"/>
                  </a:moveTo>
                  <a:lnTo>
                    <a:pt x="13420" y="23"/>
                  </a:lnTo>
                  <a:lnTo>
                    <a:pt x="13319" y="45"/>
                  </a:lnTo>
                  <a:lnTo>
                    <a:pt x="13229" y="68"/>
                  </a:lnTo>
                  <a:lnTo>
                    <a:pt x="13060" y="146"/>
                  </a:lnTo>
                  <a:lnTo>
                    <a:pt x="12903" y="248"/>
                  </a:lnTo>
                  <a:lnTo>
                    <a:pt x="12858" y="203"/>
                  </a:lnTo>
                  <a:lnTo>
                    <a:pt x="12790" y="135"/>
                  </a:lnTo>
                  <a:lnTo>
                    <a:pt x="12712" y="90"/>
                  </a:lnTo>
                  <a:lnTo>
                    <a:pt x="12622" y="56"/>
                  </a:lnTo>
                  <a:lnTo>
                    <a:pt x="12532" y="45"/>
                  </a:lnTo>
                  <a:lnTo>
                    <a:pt x="12453" y="45"/>
                  </a:lnTo>
                  <a:lnTo>
                    <a:pt x="12363" y="56"/>
                  </a:lnTo>
                  <a:lnTo>
                    <a:pt x="12273" y="90"/>
                  </a:lnTo>
                  <a:lnTo>
                    <a:pt x="12194" y="135"/>
                  </a:lnTo>
                  <a:lnTo>
                    <a:pt x="11924" y="304"/>
                  </a:lnTo>
                  <a:lnTo>
                    <a:pt x="11654" y="473"/>
                  </a:lnTo>
                  <a:lnTo>
                    <a:pt x="11092" y="788"/>
                  </a:lnTo>
                  <a:lnTo>
                    <a:pt x="10529" y="1114"/>
                  </a:lnTo>
                  <a:lnTo>
                    <a:pt x="10248" y="1283"/>
                  </a:lnTo>
                  <a:lnTo>
                    <a:pt x="9967" y="1463"/>
                  </a:lnTo>
                  <a:lnTo>
                    <a:pt x="9686" y="1654"/>
                  </a:lnTo>
                  <a:lnTo>
                    <a:pt x="9405" y="1856"/>
                  </a:lnTo>
                  <a:lnTo>
                    <a:pt x="9112" y="2081"/>
                  </a:lnTo>
                  <a:lnTo>
                    <a:pt x="8831" y="2329"/>
                  </a:lnTo>
                  <a:lnTo>
                    <a:pt x="8538" y="2610"/>
                  </a:lnTo>
                  <a:lnTo>
                    <a:pt x="8257" y="2914"/>
                  </a:lnTo>
                  <a:lnTo>
                    <a:pt x="7965" y="3240"/>
                  </a:lnTo>
                  <a:lnTo>
                    <a:pt x="7684" y="3611"/>
                  </a:lnTo>
                  <a:lnTo>
                    <a:pt x="7391" y="4027"/>
                  </a:lnTo>
                  <a:lnTo>
                    <a:pt x="7099" y="4466"/>
                  </a:lnTo>
                  <a:lnTo>
                    <a:pt x="6806" y="4961"/>
                  </a:lnTo>
                  <a:lnTo>
                    <a:pt x="6525" y="5501"/>
                  </a:lnTo>
                  <a:lnTo>
                    <a:pt x="6199" y="6119"/>
                  </a:lnTo>
                  <a:lnTo>
                    <a:pt x="6030" y="6434"/>
                  </a:lnTo>
                  <a:lnTo>
                    <a:pt x="5839" y="6749"/>
                  </a:lnTo>
                  <a:lnTo>
                    <a:pt x="5648" y="7076"/>
                  </a:lnTo>
                  <a:lnTo>
                    <a:pt x="5445" y="7391"/>
                  </a:lnTo>
                  <a:lnTo>
                    <a:pt x="5231" y="7705"/>
                  </a:lnTo>
                  <a:lnTo>
                    <a:pt x="5006" y="8020"/>
                  </a:lnTo>
                  <a:lnTo>
                    <a:pt x="4804" y="8268"/>
                  </a:lnTo>
                  <a:lnTo>
                    <a:pt x="4556" y="8527"/>
                  </a:lnTo>
                  <a:lnTo>
                    <a:pt x="4286" y="8763"/>
                  </a:lnTo>
                  <a:lnTo>
                    <a:pt x="3994" y="8999"/>
                  </a:lnTo>
                  <a:lnTo>
                    <a:pt x="3848" y="9100"/>
                  </a:lnTo>
                  <a:lnTo>
                    <a:pt x="3690" y="9202"/>
                  </a:lnTo>
                  <a:lnTo>
                    <a:pt x="3533" y="9303"/>
                  </a:lnTo>
                  <a:lnTo>
                    <a:pt x="3375" y="9382"/>
                  </a:lnTo>
                  <a:lnTo>
                    <a:pt x="3207" y="9460"/>
                  </a:lnTo>
                  <a:lnTo>
                    <a:pt x="3049" y="9528"/>
                  </a:lnTo>
                  <a:lnTo>
                    <a:pt x="2892" y="9584"/>
                  </a:lnTo>
                  <a:lnTo>
                    <a:pt x="2734" y="9618"/>
                  </a:lnTo>
                  <a:lnTo>
                    <a:pt x="2554" y="9595"/>
                  </a:lnTo>
                  <a:lnTo>
                    <a:pt x="2363" y="9584"/>
                  </a:lnTo>
                  <a:lnTo>
                    <a:pt x="2172" y="9595"/>
                  </a:lnTo>
                  <a:lnTo>
                    <a:pt x="1980" y="9629"/>
                  </a:lnTo>
                  <a:lnTo>
                    <a:pt x="1789" y="9685"/>
                  </a:lnTo>
                  <a:lnTo>
                    <a:pt x="1587" y="9753"/>
                  </a:lnTo>
                  <a:lnTo>
                    <a:pt x="1396" y="9843"/>
                  </a:lnTo>
                  <a:lnTo>
                    <a:pt x="1204" y="9955"/>
                  </a:lnTo>
                  <a:lnTo>
                    <a:pt x="968" y="10113"/>
                  </a:lnTo>
                  <a:lnTo>
                    <a:pt x="766" y="10293"/>
                  </a:lnTo>
                  <a:lnTo>
                    <a:pt x="574" y="10484"/>
                  </a:lnTo>
                  <a:lnTo>
                    <a:pt x="406" y="10686"/>
                  </a:lnTo>
                  <a:lnTo>
                    <a:pt x="271" y="10900"/>
                  </a:lnTo>
                  <a:lnTo>
                    <a:pt x="214" y="11001"/>
                  </a:lnTo>
                  <a:lnTo>
                    <a:pt x="158" y="11114"/>
                  </a:lnTo>
                  <a:lnTo>
                    <a:pt x="113" y="11226"/>
                  </a:lnTo>
                  <a:lnTo>
                    <a:pt x="79" y="11339"/>
                  </a:lnTo>
                  <a:lnTo>
                    <a:pt x="46" y="11451"/>
                  </a:lnTo>
                  <a:lnTo>
                    <a:pt x="23" y="11564"/>
                  </a:lnTo>
                  <a:lnTo>
                    <a:pt x="1" y="11755"/>
                  </a:lnTo>
                  <a:lnTo>
                    <a:pt x="1" y="11946"/>
                  </a:lnTo>
                  <a:lnTo>
                    <a:pt x="12" y="12137"/>
                  </a:lnTo>
                  <a:lnTo>
                    <a:pt x="34" y="12317"/>
                  </a:lnTo>
                  <a:lnTo>
                    <a:pt x="68" y="12509"/>
                  </a:lnTo>
                  <a:lnTo>
                    <a:pt x="124" y="12700"/>
                  </a:lnTo>
                  <a:lnTo>
                    <a:pt x="192" y="12880"/>
                  </a:lnTo>
                  <a:lnTo>
                    <a:pt x="271" y="13060"/>
                  </a:lnTo>
                  <a:lnTo>
                    <a:pt x="361" y="13240"/>
                  </a:lnTo>
                  <a:lnTo>
                    <a:pt x="473" y="13409"/>
                  </a:lnTo>
                  <a:lnTo>
                    <a:pt x="586" y="13577"/>
                  </a:lnTo>
                  <a:lnTo>
                    <a:pt x="709" y="13746"/>
                  </a:lnTo>
                  <a:lnTo>
                    <a:pt x="856" y="13903"/>
                  </a:lnTo>
                  <a:lnTo>
                    <a:pt x="1002" y="14050"/>
                  </a:lnTo>
                  <a:lnTo>
                    <a:pt x="1171" y="14185"/>
                  </a:lnTo>
                  <a:lnTo>
                    <a:pt x="1339" y="14320"/>
                  </a:lnTo>
                  <a:lnTo>
                    <a:pt x="1497" y="14421"/>
                  </a:lnTo>
                  <a:lnTo>
                    <a:pt x="1654" y="14522"/>
                  </a:lnTo>
                  <a:lnTo>
                    <a:pt x="1823" y="14612"/>
                  </a:lnTo>
                  <a:lnTo>
                    <a:pt x="1992" y="14702"/>
                  </a:lnTo>
                  <a:lnTo>
                    <a:pt x="2160" y="14770"/>
                  </a:lnTo>
                  <a:lnTo>
                    <a:pt x="2329" y="14848"/>
                  </a:lnTo>
                  <a:lnTo>
                    <a:pt x="2667" y="14961"/>
                  </a:lnTo>
                  <a:lnTo>
                    <a:pt x="3015" y="15062"/>
                  </a:lnTo>
                  <a:lnTo>
                    <a:pt x="3353" y="15152"/>
                  </a:lnTo>
                  <a:lnTo>
                    <a:pt x="3690" y="15220"/>
                  </a:lnTo>
                  <a:lnTo>
                    <a:pt x="4016" y="15276"/>
                  </a:lnTo>
                  <a:lnTo>
                    <a:pt x="4601" y="15366"/>
                  </a:lnTo>
                  <a:lnTo>
                    <a:pt x="5108" y="15433"/>
                  </a:lnTo>
                  <a:lnTo>
                    <a:pt x="5580" y="15523"/>
                  </a:lnTo>
                  <a:lnTo>
                    <a:pt x="5816" y="15568"/>
                  </a:lnTo>
                  <a:lnTo>
                    <a:pt x="6052" y="15624"/>
                  </a:lnTo>
                  <a:lnTo>
                    <a:pt x="6277" y="15692"/>
                  </a:lnTo>
                  <a:lnTo>
                    <a:pt x="6502" y="15759"/>
                  </a:lnTo>
                  <a:lnTo>
                    <a:pt x="6739" y="15849"/>
                  </a:lnTo>
                  <a:lnTo>
                    <a:pt x="6975" y="15951"/>
                  </a:lnTo>
                  <a:lnTo>
                    <a:pt x="7211" y="16063"/>
                  </a:lnTo>
                  <a:lnTo>
                    <a:pt x="7436" y="16187"/>
                  </a:lnTo>
                  <a:lnTo>
                    <a:pt x="7886" y="16446"/>
                  </a:lnTo>
                  <a:lnTo>
                    <a:pt x="8347" y="16716"/>
                  </a:lnTo>
                  <a:lnTo>
                    <a:pt x="8865" y="17031"/>
                  </a:lnTo>
                  <a:lnTo>
                    <a:pt x="9123" y="17177"/>
                  </a:lnTo>
                  <a:lnTo>
                    <a:pt x="9382" y="17323"/>
                  </a:lnTo>
                  <a:lnTo>
                    <a:pt x="9495" y="17368"/>
                  </a:lnTo>
                  <a:lnTo>
                    <a:pt x="9607" y="17413"/>
                  </a:lnTo>
                  <a:lnTo>
                    <a:pt x="9719" y="17447"/>
                  </a:lnTo>
                  <a:lnTo>
                    <a:pt x="9854" y="17469"/>
                  </a:lnTo>
                  <a:lnTo>
                    <a:pt x="9989" y="17492"/>
                  </a:lnTo>
                  <a:lnTo>
                    <a:pt x="10124" y="17503"/>
                  </a:lnTo>
                  <a:lnTo>
                    <a:pt x="10428" y="17514"/>
                  </a:lnTo>
                  <a:lnTo>
                    <a:pt x="10687" y="17514"/>
                  </a:lnTo>
                  <a:lnTo>
                    <a:pt x="10957" y="17492"/>
                  </a:lnTo>
                  <a:lnTo>
                    <a:pt x="11227" y="17458"/>
                  </a:lnTo>
                  <a:lnTo>
                    <a:pt x="11497" y="17413"/>
                  </a:lnTo>
                  <a:lnTo>
                    <a:pt x="11778" y="17357"/>
                  </a:lnTo>
                  <a:lnTo>
                    <a:pt x="12048" y="17289"/>
                  </a:lnTo>
                  <a:lnTo>
                    <a:pt x="12318" y="17222"/>
                  </a:lnTo>
                  <a:lnTo>
                    <a:pt x="12577" y="17143"/>
                  </a:lnTo>
                  <a:lnTo>
                    <a:pt x="12824" y="17053"/>
                  </a:lnTo>
                  <a:lnTo>
                    <a:pt x="13060" y="16963"/>
                  </a:lnTo>
                  <a:lnTo>
                    <a:pt x="13285" y="16862"/>
                  </a:lnTo>
                  <a:lnTo>
                    <a:pt x="13488" y="16761"/>
                  </a:lnTo>
                  <a:lnTo>
                    <a:pt x="13668" y="16659"/>
                  </a:lnTo>
                  <a:lnTo>
                    <a:pt x="13825" y="16558"/>
                  </a:lnTo>
                  <a:lnTo>
                    <a:pt x="13949" y="16457"/>
                  </a:lnTo>
                  <a:lnTo>
                    <a:pt x="14050" y="16344"/>
                  </a:lnTo>
                  <a:lnTo>
                    <a:pt x="14129" y="16232"/>
                  </a:lnTo>
                  <a:lnTo>
                    <a:pt x="14185" y="16119"/>
                  </a:lnTo>
                  <a:lnTo>
                    <a:pt x="14219" y="15996"/>
                  </a:lnTo>
                  <a:lnTo>
                    <a:pt x="14230" y="15883"/>
                  </a:lnTo>
                  <a:lnTo>
                    <a:pt x="14219" y="15759"/>
                  </a:lnTo>
                  <a:lnTo>
                    <a:pt x="14185" y="15647"/>
                  </a:lnTo>
                  <a:lnTo>
                    <a:pt x="14140" y="15535"/>
                  </a:lnTo>
                  <a:lnTo>
                    <a:pt x="14061" y="15422"/>
                  </a:lnTo>
                  <a:lnTo>
                    <a:pt x="13971" y="15332"/>
                  </a:lnTo>
                  <a:lnTo>
                    <a:pt x="13881" y="15253"/>
                  </a:lnTo>
                  <a:lnTo>
                    <a:pt x="13791" y="15186"/>
                  </a:lnTo>
                  <a:lnTo>
                    <a:pt x="13690" y="15130"/>
                  </a:lnTo>
                  <a:lnTo>
                    <a:pt x="13578" y="15073"/>
                  </a:lnTo>
                  <a:lnTo>
                    <a:pt x="13477" y="15040"/>
                  </a:lnTo>
                  <a:lnTo>
                    <a:pt x="13364" y="15006"/>
                  </a:lnTo>
                  <a:lnTo>
                    <a:pt x="13263" y="14983"/>
                  </a:lnTo>
                  <a:lnTo>
                    <a:pt x="13038" y="14950"/>
                  </a:lnTo>
                  <a:lnTo>
                    <a:pt x="12824" y="14938"/>
                  </a:lnTo>
                  <a:lnTo>
                    <a:pt x="12610" y="14938"/>
                  </a:lnTo>
                  <a:lnTo>
                    <a:pt x="12408" y="14950"/>
                  </a:lnTo>
                  <a:lnTo>
                    <a:pt x="11992" y="14950"/>
                  </a:lnTo>
                  <a:lnTo>
                    <a:pt x="11845" y="14938"/>
                  </a:lnTo>
                  <a:lnTo>
                    <a:pt x="11710" y="14916"/>
                  </a:lnTo>
                  <a:lnTo>
                    <a:pt x="11576" y="14882"/>
                  </a:lnTo>
                  <a:lnTo>
                    <a:pt x="11441" y="14848"/>
                  </a:lnTo>
                  <a:lnTo>
                    <a:pt x="11306" y="14792"/>
                  </a:lnTo>
                  <a:lnTo>
                    <a:pt x="11171" y="14747"/>
                  </a:lnTo>
                  <a:lnTo>
                    <a:pt x="11047" y="14680"/>
                  </a:lnTo>
                  <a:lnTo>
                    <a:pt x="10923" y="14612"/>
                  </a:lnTo>
                  <a:lnTo>
                    <a:pt x="10799" y="14545"/>
                  </a:lnTo>
                  <a:lnTo>
                    <a:pt x="10687" y="14466"/>
                  </a:lnTo>
                  <a:lnTo>
                    <a:pt x="10574" y="14376"/>
                  </a:lnTo>
                  <a:lnTo>
                    <a:pt x="10349" y="14185"/>
                  </a:lnTo>
                  <a:lnTo>
                    <a:pt x="10158" y="13982"/>
                  </a:lnTo>
                  <a:lnTo>
                    <a:pt x="9967" y="13757"/>
                  </a:lnTo>
                  <a:lnTo>
                    <a:pt x="9798" y="13510"/>
                  </a:lnTo>
                  <a:lnTo>
                    <a:pt x="9652" y="13262"/>
                  </a:lnTo>
                  <a:lnTo>
                    <a:pt x="9528" y="12992"/>
                  </a:lnTo>
                  <a:lnTo>
                    <a:pt x="9416" y="12722"/>
                  </a:lnTo>
                  <a:lnTo>
                    <a:pt x="9326" y="12452"/>
                  </a:lnTo>
                  <a:lnTo>
                    <a:pt x="9270" y="12171"/>
                  </a:lnTo>
                  <a:lnTo>
                    <a:pt x="9225" y="11890"/>
                  </a:lnTo>
                  <a:lnTo>
                    <a:pt x="9213" y="11620"/>
                  </a:lnTo>
                  <a:lnTo>
                    <a:pt x="9202" y="11350"/>
                  </a:lnTo>
                  <a:lnTo>
                    <a:pt x="9225" y="11069"/>
                  </a:lnTo>
                  <a:lnTo>
                    <a:pt x="9247" y="10788"/>
                  </a:lnTo>
                  <a:lnTo>
                    <a:pt x="9292" y="10506"/>
                  </a:lnTo>
                  <a:lnTo>
                    <a:pt x="9360" y="10225"/>
                  </a:lnTo>
                  <a:lnTo>
                    <a:pt x="9438" y="9933"/>
                  </a:lnTo>
                  <a:lnTo>
                    <a:pt x="9528" y="9651"/>
                  </a:lnTo>
                  <a:lnTo>
                    <a:pt x="9641" y="9359"/>
                  </a:lnTo>
                  <a:lnTo>
                    <a:pt x="9764" y="9055"/>
                  </a:lnTo>
                  <a:lnTo>
                    <a:pt x="9911" y="8763"/>
                  </a:lnTo>
                  <a:lnTo>
                    <a:pt x="10068" y="8459"/>
                  </a:lnTo>
                  <a:lnTo>
                    <a:pt x="10237" y="8155"/>
                  </a:lnTo>
                  <a:lnTo>
                    <a:pt x="10428" y="7852"/>
                  </a:lnTo>
                  <a:lnTo>
                    <a:pt x="10631" y="7548"/>
                  </a:lnTo>
                  <a:lnTo>
                    <a:pt x="10856" y="7233"/>
                  </a:lnTo>
                  <a:lnTo>
                    <a:pt x="11249" y="6727"/>
                  </a:lnTo>
                  <a:lnTo>
                    <a:pt x="11665" y="6232"/>
                  </a:lnTo>
                  <a:lnTo>
                    <a:pt x="12082" y="5737"/>
                  </a:lnTo>
                  <a:lnTo>
                    <a:pt x="12509" y="5253"/>
                  </a:lnTo>
                  <a:lnTo>
                    <a:pt x="12970" y="4725"/>
                  </a:lnTo>
                  <a:lnTo>
                    <a:pt x="13432" y="4185"/>
                  </a:lnTo>
                  <a:lnTo>
                    <a:pt x="13893" y="3622"/>
                  </a:lnTo>
                  <a:lnTo>
                    <a:pt x="14106" y="3341"/>
                  </a:lnTo>
                  <a:lnTo>
                    <a:pt x="14320" y="3049"/>
                  </a:lnTo>
                  <a:lnTo>
                    <a:pt x="14444" y="2880"/>
                  </a:lnTo>
                  <a:lnTo>
                    <a:pt x="14556" y="2700"/>
                  </a:lnTo>
                  <a:lnTo>
                    <a:pt x="14669" y="2520"/>
                  </a:lnTo>
                  <a:lnTo>
                    <a:pt x="14759" y="2329"/>
                  </a:lnTo>
                  <a:lnTo>
                    <a:pt x="14849" y="2126"/>
                  </a:lnTo>
                  <a:lnTo>
                    <a:pt x="14905" y="1924"/>
                  </a:lnTo>
                  <a:lnTo>
                    <a:pt x="14950" y="1710"/>
                  </a:lnTo>
                  <a:lnTo>
                    <a:pt x="14973" y="1485"/>
                  </a:lnTo>
                  <a:lnTo>
                    <a:pt x="14961" y="1339"/>
                  </a:lnTo>
                  <a:lnTo>
                    <a:pt x="14939" y="1181"/>
                  </a:lnTo>
                  <a:lnTo>
                    <a:pt x="14905" y="1024"/>
                  </a:lnTo>
                  <a:lnTo>
                    <a:pt x="14849" y="878"/>
                  </a:lnTo>
                  <a:lnTo>
                    <a:pt x="14793" y="743"/>
                  </a:lnTo>
                  <a:lnTo>
                    <a:pt x="14714" y="608"/>
                  </a:lnTo>
                  <a:lnTo>
                    <a:pt x="14613" y="484"/>
                  </a:lnTo>
                  <a:lnTo>
                    <a:pt x="14511" y="371"/>
                  </a:lnTo>
                  <a:lnTo>
                    <a:pt x="14421" y="281"/>
                  </a:lnTo>
                  <a:lnTo>
                    <a:pt x="14320" y="203"/>
                  </a:lnTo>
                  <a:lnTo>
                    <a:pt x="14208" y="135"/>
                  </a:lnTo>
                  <a:lnTo>
                    <a:pt x="14095" y="90"/>
                  </a:lnTo>
                  <a:lnTo>
                    <a:pt x="13983" y="45"/>
                  </a:lnTo>
                  <a:lnTo>
                    <a:pt x="13859" y="23"/>
                  </a:lnTo>
                  <a:lnTo>
                    <a:pt x="13746" y="0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3588800" y="625350"/>
              <a:ext cx="31800" cy="56825"/>
            </a:xfrm>
            <a:custGeom>
              <a:rect b="b" l="l" r="r" t="t"/>
              <a:pathLst>
                <a:path extrusionOk="0" h="2273" w="1272">
                  <a:moveTo>
                    <a:pt x="563" y="0"/>
                  </a:moveTo>
                  <a:lnTo>
                    <a:pt x="507" y="23"/>
                  </a:lnTo>
                  <a:lnTo>
                    <a:pt x="439" y="45"/>
                  </a:lnTo>
                  <a:lnTo>
                    <a:pt x="383" y="90"/>
                  </a:lnTo>
                  <a:lnTo>
                    <a:pt x="327" y="135"/>
                  </a:lnTo>
                  <a:lnTo>
                    <a:pt x="282" y="192"/>
                  </a:lnTo>
                  <a:lnTo>
                    <a:pt x="225" y="259"/>
                  </a:lnTo>
                  <a:lnTo>
                    <a:pt x="180" y="327"/>
                  </a:lnTo>
                  <a:lnTo>
                    <a:pt x="147" y="417"/>
                  </a:lnTo>
                  <a:lnTo>
                    <a:pt x="102" y="495"/>
                  </a:lnTo>
                  <a:lnTo>
                    <a:pt x="46" y="698"/>
                  </a:lnTo>
                  <a:lnTo>
                    <a:pt x="12" y="911"/>
                  </a:lnTo>
                  <a:lnTo>
                    <a:pt x="1" y="1136"/>
                  </a:lnTo>
                  <a:lnTo>
                    <a:pt x="12" y="1361"/>
                  </a:lnTo>
                  <a:lnTo>
                    <a:pt x="46" y="1575"/>
                  </a:lnTo>
                  <a:lnTo>
                    <a:pt x="102" y="1766"/>
                  </a:lnTo>
                  <a:lnTo>
                    <a:pt x="147" y="1856"/>
                  </a:lnTo>
                  <a:lnTo>
                    <a:pt x="180" y="1935"/>
                  </a:lnTo>
                  <a:lnTo>
                    <a:pt x="225" y="2014"/>
                  </a:lnTo>
                  <a:lnTo>
                    <a:pt x="282" y="2081"/>
                  </a:lnTo>
                  <a:lnTo>
                    <a:pt x="327" y="2138"/>
                  </a:lnTo>
                  <a:lnTo>
                    <a:pt x="383" y="2183"/>
                  </a:lnTo>
                  <a:lnTo>
                    <a:pt x="439" y="2216"/>
                  </a:lnTo>
                  <a:lnTo>
                    <a:pt x="507" y="2250"/>
                  </a:lnTo>
                  <a:lnTo>
                    <a:pt x="563" y="2261"/>
                  </a:lnTo>
                  <a:lnTo>
                    <a:pt x="630" y="2273"/>
                  </a:lnTo>
                  <a:lnTo>
                    <a:pt x="698" y="2261"/>
                  </a:lnTo>
                  <a:lnTo>
                    <a:pt x="765" y="2250"/>
                  </a:lnTo>
                  <a:lnTo>
                    <a:pt x="822" y="2216"/>
                  </a:lnTo>
                  <a:lnTo>
                    <a:pt x="878" y="2183"/>
                  </a:lnTo>
                  <a:lnTo>
                    <a:pt x="934" y="2138"/>
                  </a:lnTo>
                  <a:lnTo>
                    <a:pt x="990" y="2081"/>
                  </a:lnTo>
                  <a:lnTo>
                    <a:pt x="1035" y="2014"/>
                  </a:lnTo>
                  <a:lnTo>
                    <a:pt x="1080" y="1935"/>
                  </a:lnTo>
                  <a:lnTo>
                    <a:pt x="1125" y="1856"/>
                  </a:lnTo>
                  <a:lnTo>
                    <a:pt x="1159" y="1766"/>
                  </a:lnTo>
                  <a:lnTo>
                    <a:pt x="1215" y="1575"/>
                  </a:lnTo>
                  <a:lnTo>
                    <a:pt x="1260" y="1361"/>
                  </a:lnTo>
                  <a:lnTo>
                    <a:pt x="1272" y="1136"/>
                  </a:lnTo>
                  <a:lnTo>
                    <a:pt x="1260" y="911"/>
                  </a:lnTo>
                  <a:lnTo>
                    <a:pt x="1215" y="698"/>
                  </a:lnTo>
                  <a:lnTo>
                    <a:pt x="1159" y="495"/>
                  </a:lnTo>
                  <a:lnTo>
                    <a:pt x="1125" y="417"/>
                  </a:lnTo>
                  <a:lnTo>
                    <a:pt x="1080" y="327"/>
                  </a:lnTo>
                  <a:lnTo>
                    <a:pt x="1035" y="259"/>
                  </a:lnTo>
                  <a:lnTo>
                    <a:pt x="990" y="192"/>
                  </a:lnTo>
                  <a:lnTo>
                    <a:pt x="934" y="135"/>
                  </a:lnTo>
                  <a:lnTo>
                    <a:pt x="878" y="90"/>
                  </a:lnTo>
                  <a:lnTo>
                    <a:pt x="822" y="45"/>
                  </a:lnTo>
                  <a:lnTo>
                    <a:pt x="765" y="23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3575575" y="612125"/>
              <a:ext cx="58250" cy="83275"/>
            </a:xfrm>
            <a:custGeom>
              <a:rect b="b" l="l" r="r" t="t"/>
              <a:pathLst>
                <a:path extrusionOk="0" h="3331" w="2330">
                  <a:moveTo>
                    <a:pt x="1159" y="1137"/>
                  </a:moveTo>
                  <a:lnTo>
                    <a:pt x="1204" y="1227"/>
                  </a:lnTo>
                  <a:lnTo>
                    <a:pt x="1238" y="1350"/>
                  </a:lnTo>
                  <a:lnTo>
                    <a:pt x="1261" y="1497"/>
                  </a:lnTo>
                  <a:lnTo>
                    <a:pt x="1272" y="1665"/>
                  </a:lnTo>
                  <a:lnTo>
                    <a:pt x="1261" y="1834"/>
                  </a:lnTo>
                  <a:lnTo>
                    <a:pt x="1238" y="1980"/>
                  </a:lnTo>
                  <a:lnTo>
                    <a:pt x="1204" y="2093"/>
                  </a:lnTo>
                  <a:lnTo>
                    <a:pt x="1159" y="2183"/>
                  </a:lnTo>
                  <a:lnTo>
                    <a:pt x="1126" y="2093"/>
                  </a:lnTo>
                  <a:lnTo>
                    <a:pt x="1092" y="1980"/>
                  </a:lnTo>
                  <a:lnTo>
                    <a:pt x="1058" y="1834"/>
                  </a:lnTo>
                  <a:lnTo>
                    <a:pt x="1058" y="1665"/>
                  </a:lnTo>
                  <a:lnTo>
                    <a:pt x="1058" y="1497"/>
                  </a:lnTo>
                  <a:lnTo>
                    <a:pt x="1092" y="1350"/>
                  </a:lnTo>
                  <a:lnTo>
                    <a:pt x="1126" y="1227"/>
                  </a:lnTo>
                  <a:lnTo>
                    <a:pt x="1159" y="1137"/>
                  </a:lnTo>
                  <a:close/>
                  <a:moveTo>
                    <a:pt x="1159" y="1"/>
                  </a:moveTo>
                  <a:lnTo>
                    <a:pt x="1036" y="12"/>
                  </a:lnTo>
                  <a:lnTo>
                    <a:pt x="923" y="34"/>
                  </a:lnTo>
                  <a:lnTo>
                    <a:pt x="811" y="68"/>
                  </a:lnTo>
                  <a:lnTo>
                    <a:pt x="698" y="124"/>
                  </a:lnTo>
                  <a:lnTo>
                    <a:pt x="597" y="192"/>
                  </a:lnTo>
                  <a:lnTo>
                    <a:pt x="507" y="282"/>
                  </a:lnTo>
                  <a:lnTo>
                    <a:pt x="417" y="372"/>
                  </a:lnTo>
                  <a:lnTo>
                    <a:pt x="327" y="473"/>
                  </a:lnTo>
                  <a:lnTo>
                    <a:pt x="260" y="597"/>
                  </a:lnTo>
                  <a:lnTo>
                    <a:pt x="192" y="721"/>
                  </a:lnTo>
                  <a:lnTo>
                    <a:pt x="136" y="856"/>
                  </a:lnTo>
                  <a:lnTo>
                    <a:pt x="91" y="1002"/>
                  </a:lnTo>
                  <a:lnTo>
                    <a:pt x="46" y="1159"/>
                  </a:lnTo>
                  <a:lnTo>
                    <a:pt x="23" y="1317"/>
                  </a:lnTo>
                  <a:lnTo>
                    <a:pt x="1" y="1485"/>
                  </a:lnTo>
                  <a:lnTo>
                    <a:pt x="1" y="1665"/>
                  </a:lnTo>
                  <a:lnTo>
                    <a:pt x="1" y="1834"/>
                  </a:lnTo>
                  <a:lnTo>
                    <a:pt x="23" y="2003"/>
                  </a:lnTo>
                  <a:lnTo>
                    <a:pt x="46" y="2172"/>
                  </a:lnTo>
                  <a:lnTo>
                    <a:pt x="91" y="2329"/>
                  </a:lnTo>
                  <a:lnTo>
                    <a:pt x="136" y="2475"/>
                  </a:lnTo>
                  <a:lnTo>
                    <a:pt x="192" y="2610"/>
                  </a:lnTo>
                  <a:lnTo>
                    <a:pt x="260" y="2734"/>
                  </a:lnTo>
                  <a:lnTo>
                    <a:pt x="327" y="2847"/>
                  </a:lnTo>
                  <a:lnTo>
                    <a:pt x="417" y="2959"/>
                  </a:lnTo>
                  <a:lnTo>
                    <a:pt x="507" y="3049"/>
                  </a:lnTo>
                  <a:lnTo>
                    <a:pt x="597" y="3128"/>
                  </a:lnTo>
                  <a:lnTo>
                    <a:pt x="698" y="3206"/>
                  </a:lnTo>
                  <a:lnTo>
                    <a:pt x="811" y="3251"/>
                  </a:lnTo>
                  <a:lnTo>
                    <a:pt x="923" y="3296"/>
                  </a:lnTo>
                  <a:lnTo>
                    <a:pt x="1036" y="3319"/>
                  </a:lnTo>
                  <a:lnTo>
                    <a:pt x="1159" y="3330"/>
                  </a:lnTo>
                  <a:lnTo>
                    <a:pt x="1283" y="3319"/>
                  </a:lnTo>
                  <a:lnTo>
                    <a:pt x="1407" y="3296"/>
                  </a:lnTo>
                  <a:lnTo>
                    <a:pt x="1519" y="3251"/>
                  </a:lnTo>
                  <a:lnTo>
                    <a:pt x="1621" y="3206"/>
                  </a:lnTo>
                  <a:lnTo>
                    <a:pt x="1722" y="3128"/>
                  </a:lnTo>
                  <a:lnTo>
                    <a:pt x="1823" y="3049"/>
                  </a:lnTo>
                  <a:lnTo>
                    <a:pt x="1913" y="2959"/>
                  </a:lnTo>
                  <a:lnTo>
                    <a:pt x="1992" y="2847"/>
                  </a:lnTo>
                  <a:lnTo>
                    <a:pt x="2071" y="2734"/>
                  </a:lnTo>
                  <a:lnTo>
                    <a:pt x="2138" y="2610"/>
                  </a:lnTo>
                  <a:lnTo>
                    <a:pt x="2194" y="2475"/>
                  </a:lnTo>
                  <a:lnTo>
                    <a:pt x="2239" y="2329"/>
                  </a:lnTo>
                  <a:lnTo>
                    <a:pt x="2273" y="2172"/>
                  </a:lnTo>
                  <a:lnTo>
                    <a:pt x="2307" y="2003"/>
                  </a:lnTo>
                  <a:lnTo>
                    <a:pt x="2318" y="1834"/>
                  </a:lnTo>
                  <a:lnTo>
                    <a:pt x="2329" y="1665"/>
                  </a:lnTo>
                  <a:lnTo>
                    <a:pt x="2318" y="1485"/>
                  </a:lnTo>
                  <a:lnTo>
                    <a:pt x="2307" y="1317"/>
                  </a:lnTo>
                  <a:lnTo>
                    <a:pt x="2273" y="1159"/>
                  </a:lnTo>
                  <a:lnTo>
                    <a:pt x="2239" y="1002"/>
                  </a:lnTo>
                  <a:lnTo>
                    <a:pt x="2194" y="856"/>
                  </a:lnTo>
                  <a:lnTo>
                    <a:pt x="2138" y="721"/>
                  </a:lnTo>
                  <a:lnTo>
                    <a:pt x="2071" y="597"/>
                  </a:lnTo>
                  <a:lnTo>
                    <a:pt x="1992" y="473"/>
                  </a:lnTo>
                  <a:lnTo>
                    <a:pt x="1913" y="372"/>
                  </a:lnTo>
                  <a:lnTo>
                    <a:pt x="1823" y="282"/>
                  </a:lnTo>
                  <a:lnTo>
                    <a:pt x="1722" y="192"/>
                  </a:lnTo>
                  <a:lnTo>
                    <a:pt x="1621" y="124"/>
                  </a:lnTo>
                  <a:lnTo>
                    <a:pt x="1519" y="68"/>
                  </a:lnTo>
                  <a:lnTo>
                    <a:pt x="1407" y="34"/>
                  </a:lnTo>
                  <a:lnTo>
                    <a:pt x="1283" y="12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3528900" y="531975"/>
              <a:ext cx="101275" cy="80175"/>
            </a:xfrm>
            <a:custGeom>
              <a:rect b="b" l="l" r="r" t="t"/>
              <a:pathLst>
                <a:path extrusionOk="0" h="3207" w="4051">
                  <a:moveTo>
                    <a:pt x="3555" y="1"/>
                  </a:moveTo>
                  <a:lnTo>
                    <a:pt x="3454" y="12"/>
                  </a:lnTo>
                  <a:lnTo>
                    <a:pt x="3353" y="35"/>
                  </a:lnTo>
                  <a:lnTo>
                    <a:pt x="3116" y="125"/>
                  </a:lnTo>
                  <a:lnTo>
                    <a:pt x="2880" y="215"/>
                  </a:lnTo>
                  <a:lnTo>
                    <a:pt x="2655" y="316"/>
                  </a:lnTo>
                  <a:lnTo>
                    <a:pt x="2430" y="439"/>
                  </a:lnTo>
                  <a:lnTo>
                    <a:pt x="2205" y="552"/>
                  </a:lnTo>
                  <a:lnTo>
                    <a:pt x="1992" y="687"/>
                  </a:lnTo>
                  <a:lnTo>
                    <a:pt x="1778" y="822"/>
                  </a:lnTo>
                  <a:lnTo>
                    <a:pt x="1564" y="968"/>
                  </a:lnTo>
                  <a:lnTo>
                    <a:pt x="1362" y="1114"/>
                  </a:lnTo>
                  <a:lnTo>
                    <a:pt x="1170" y="1272"/>
                  </a:lnTo>
                  <a:lnTo>
                    <a:pt x="979" y="1441"/>
                  </a:lnTo>
                  <a:lnTo>
                    <a:pt x="788" y="1609"/>
                  </a:lnTo>
                  <a:lnTo>
                    <a:pt x="608" y="1789"/>
                  </a:lnTo>
                  <a:lnTo>
                    <a:pt x="439" y="1969"/>
                  </a:lnTo>
                  <a:lnTo>
                    <a:pt x="271" y="2161"/>
                  </a:lnTo>
                  <a:lnTo>
                    <a:pt x="113" y="2363"/>
                  </a:lnTo>
                  <a:lnTo>
                    <a:pt x="57" y="2453"/>
                  </a:lnTo>
                  <a:lnTo>
                    <a:pt x="23" y="2543"/>
                  </a:lnTo>
                  <a:lnTo>
                    <a:pt x="1" y="2644"/>
                  </a:lnTo>
                  <a:lnTo>
                    <a:pt x="12" y="2745"/>
                  </a:lnTo>
                  <a:lnTo>
                    <a:pt x="34" y="2847"/>
                  </a:lnTo>
                  <a:lnTo>
                    <a:pt x="68" y="2937"/>
                  </a:lnTo>
                  <a:lnTo>
                    <a:pt x="136" y="3027"/>
                  </a:lnTo>
                  <a:lnTo>
                    <a:pt x="203" y="3105"/>
                  </a:lnTo>
                  <a:lnTo>
                    <a:pt x="282" y="3150"/>
                  </a:lnTo>
                  <a:lnTo>
                    <a:pt x="361" y="3184"/>
                  </a:lnTo>
                  <a:lnTo>
                    <a:pt x="451" y="3207"/>
                  </a:lnTo>
                  <a:lnTo>
                    <a:pt x="529" y="3207"/>
                  </a:lnTo>
                  <a:lnTo>
                    <a:pt x="653" y="3195"/>
                  </a:lnTo>
                  <a:lnTo>
                    <a:pt x="765" y="3162"/>
                  </a:lnTo>
                  <a:lnTo>
                    <a:pt x="810" y="3128"/>
                  </a:lnTo>
                  <a:lnTo>
                    <a:pt x="867" y="3094"/>
                  </a:lnTo>
                  <a:lnTo>
                    <a:pt x="912" y="3049"/>
                  </a:lnTo>
                  <a:lnTo>
                    <a:pt x="945" y="3004"/>
                  </a:lnTo>
                  <a:lnTo>
                    <a:pt x="1080" y="2847"/>
                  </a:lnTo>
                  <a:lnTo>
                    <a:pt x="1227" y="2678"/>
                  </a:lnTo>
                  <a:lnTo>
                    <a:pt x="1373" y="2520"/>
                  </a:lnTo>
                  <a:lnTo>
                    <a:pt x="1519" y="2374"/>
                  </a:lnTo>
                  <a:lnTo>
                    <a:pt x="1677" y="2228"/>
                  </a:lnTo>
                  <a:lnTo>
                    <a:pt x="1845" y="2082"/>
                  </a:lnTo>
                  <a:lnTo>
                    <a:pt x="2014" y="1947"/>
                  </a:lnTo>
                  <a:lnTo>
                    <a:pt x="2183" y="1823"/>
                  </a:lnTo>
                  <a:lnTo>
                    <a:pt x="2363" y="1699"/>
                  </a:lnTo>
                  <a:lnTo>
                    <a:pt x="2543" y="1587"/>
                  </a:lnTo>
                  <a:lnTo>
                    <a:pt x="2723" y="1474"/>
                  </a:lnTo>
                  <a:lnTo>
                    <a:pt x="2914" y="1373"/>
                  </a:lnTo>
                  <a:lnTo>
                    <a:pt x="3105" y="1272"/>
                  </a:lnTo>
                  <a:lnTo>
                    <a:pt x="3296" y="1182"/>
                  </a:lnTo>
                  <a:lnTo>
                    <a:pt x="3499" y="1103"/>
                  </a:lnTo>
                  <a:lnTo>
                    <a:pt x="3701" y="1036"/>
                  </a:lnTo>
                  <a:lnTo>
                    <a:pt x="3791" y="979"/>
                  </a:lnTo>
                  <a:lnTo>
                    <a:pt x="3881" y="923"/>
                  </a:lnTo>
                  <a:lnTo>
                    <a:pt x="3949" y="844"/>
                  </a:lnTo>
                  <a:lnTo>
                    <a:pt x="3994" y="766"/>
                  </a:lnTo>
                  <a:lnTo>
                    <a:pt x="4039" y="664"/>
                  </a:lnTo>
                  <a:lnTo>
                    <a:pt x="4050" y="563"/>
                  </a:lnTo>
                  <a:lnTo>
                    <a:pt x="4050" y="462"/>
                  </a:lnTo>
                  <a:lnTo>
                    <a:pt x="4016" y="361"/>
                  </a:lnTo>
                  <a:lnTo>
                    <a:pt x="3971" y="259"/>
                  </a:lnTo>
                  <a:lnTo>
                    <a:pt x="3915" y="181"/>
                  </a:lnTo>
                  <a:lnTo>
                    <a:pt x="3836" y="102"/>
                  </a:lnTo>
                  <a:lnTo>
                    <a:pt x="3758" y="57"/>
                  </a:lnTo>
                  <a:lnTo>
                    <a:pt x="3656" y="23"/>
                  </a:lnTo>
                  <a:lnTo>
                    <a:pt x="3555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3508650" y="811500"/>
              <a:ext cx="97050" cy="57125"/>
            </a:xfrm>
            <a:custGeom>
              <a:rect b="b" l="l" r="r" t="t"/>
              <a:pathLst>
                <a:path extrusionOk="0" h="2285" w="3882">
                  <a:moveTo>
                    <a:pt x="3330" y="1"/>
                  </a:moveTo>
                  <a:lnTo>
                    <a:pt x="3229" y="12"/>
                  </a:lnTo>
                  <a:lnTo>
                    <a:pt x="3128" y="46"/>
                  </a:lnTo>
                  <a:lnTo>
                    <a:pt x="3038" y="102"/>
                  </a:lnTo>
                  <a:lnTo>
                    <a:pt x="2959" y="170"/>
                  </a:lnTo>
                  <a:lnTo>
                    <a:pt x="2633" y="530"/>
                  </a:lnTo>
                  <a:lnTo>
                    <a:pt x="2475" y="676"/>
                  </a:lnTo>
                  <a:lnTo>
                    <a:pt x="2340" y="811"/>
                  </a:lnTo>
                  <a:lnTo>
                    <a:pt x="2205" y="923"/>
                  </a:lnTo>
                  <a:lnTo>
                    <a:pt x="2082" y="1013"/>
                  </a:lnTo>
                  <a:lnTo>
                    <a:pt x="1958" y="1092"/>
                  </a:lnTo>
                  <a:lnTo>
                    <a:pt x="1845" y="1148"/>
                  </a:lnTo>
                  <a:lnTo>
                    <a:pt x="1722" y="1193"/>
                  </a:lnTo>
                  <a:lnTo>
                    <a:pt x="1598" y="1216"/>
                  </a:lnTo>
                  <a:lnTo>
                    <a:pt x="1474" y="1227"/>
                  </a:lnTo>
                  <a:lnTo>
                    <a:pt x="1339" y="1216"/>
                  </a:lnTo>
                  <a:lnTo>
                    <a:pt x="1204" y="1204"/>
                  </a:lnTo>
                  <a:lnTo>
                    <a:pt x="1047" y="1159"/>
                  </a:lnTo>
                  <a:lnTo>
                    <a:pt x="889" y="1114"/>
                  </a:lnTo>
                  <a:lnTo>
                    <a:pt x="709" y="1058"/>
                  </a:lnTo>
                  <a:lnTo>
                    <a:pt x="608" y="1025"/>
                  </a:lnTo>
                  <a:lnTo>
                    <a:pt x="507" y="1025"/>
                  </a:lnTo>
                  <a:lnTo>
                    <a:pt x="406" y="1036"/>
                  </a:lnTo>
                  <a:lnTo>
                    <a:pt x="304" y="1069"/>
                  </a:lnTo>
                  <a:lnTo>
                    <a:pt x="226" y="1114"/>
                  </a:lnTo>
                  <a:lnTo>
                    <a:pt x="147" y="1182"/>
                  </a:lnTo>
                  <a:lnTo>
                    <a:pt x="79" y="1261"/>
                  </a:lnTo>
                  <a:lnTo>
                    <a:pt x="34" y="1362"/>
                  </a:lnTo>
                  <a:lnTo>
                    <a:pt x="1" y="1463"/>
                  </a:lnTo>
                  <a:lnTo>
                    <a:pt x="1" y="1564"/>
                  </a:lnTo>
                  <a:lnTo>
                    <a:pt x="12" y="1666"/>
                  </a:lnTo>
                  <a:lnTo>
                    <a:pt x="46" y="1767"/>
                  </a:lnTo>
                  <a:lnTo>
                    <a:pt x="91" y="1857"/>
                  </a:lnTo>
                  <a:lnTo>
                    <a:pt x="158" y="1936"/>
                  </a:lnTo>
                  <a:lnTo>
                    <a:pt x="248" y="1992"/>
                  </a:lnTo>
                  <a:lnTo>
                    <a:pt x="338" y="2048"/>
                  </a:lnTo>
                  <a:lnTo>
                    <a:pt x="653" y="2149"/>
                  </a:lnTo>
                  <a:lnTo>
                    <a:pt x="946" y="2217"/>
                  </a:lnTo>
                  <a:lnTo>
                    <a:pt x="1216" y="2262"/>
                  </a:lnTo>
                  <a:lnTo>
                    <a:pt x="1339" y="2273"/>
                  </a:lnTo>
                  <a:lnTo>
                    <a:pt x="1474" y="2284"/>
                  </a:lnTo>
                  <a:lnTo>
                    <a:pt x="1632" y="2273"/>
                  </a:lnTo>
                  <a:lnTo>
                    <a:pt x="1800" y="2251"/>
                  </a:lnTo>
                  <a:lnTo>
                    <a:pt x="1958" y="2217"/>
                  </a:lnTo>
                  <a:lnTo>
                    <a:pt x="2104" y="2183"/>
                  </a:lnTo>
                  <a:lnTo>
                    <a:pt x="2250" y="2127"/>
                  </a:lnTo>
                  <a:lnTo>
                    <a:pt x="2385" y="2059"/>
                  </a:lnTo>
                  <a:lnTo>
                    <a:pt x="2532" y="1981"/>
                  </a:lnTo>
                  <a:lnTo>
                    <a:pt x="2667" y="1891"/>
                  </a:lnTo>
                  <a:lnTo>
                    <a:pt x="2802" y="1801"/>
                  </a:lnTo>
                  <a:lnTo>
                    <a:pt x="2925" y="1688"/>
                  </a:lnTo>
                  <a:lnTo>
                    <a:pt x="3195" y="1452"/>
                  </a:lnTo>
                  <a:lnTo>
                    <a:pt x="3465" y="1182"/>
                  </a:lnTo>
                  <a:lnTo>
                    <a:pt x="3746" y="890"/>
                  </a:lnTo>
                  <a:lnTo>
                    <a:pt x="3803" y="800"/>
                  </a:lnTo>
                  <a:lnTo>
                    <a:pt x="3848" y="710"/>
                  </a:lnTo>
                  <a:lnTo>
                    <a:pt x="3870" y="608"/>
                  </a:lnTo>
                  <a:lnTo>
                    <a:pt x="3881" y="507"/>
                  </a:lnTo>
                  <a:lnTo>
                    <a:pt x="3870" y="406"/>
                  </a:lnTo>
                  <a:lnTo>
                    <a:pt x="3836" y="305"/>
                  </a:lnTo>
                  <a:lnTo>
                    <a:pt x="3780" y="215"/>
                  </a:lnTo>
                  <a:lnTo>
                    <a:pt x="3713" y="136"/>
                  </a:lnTo>
                  <a:lnTo>
                    <a:pt x="3623" y="80"/>
                  </a:lnTo>
                  <a:lnTo>
                    <a:pt x="3533" y="35"/>
                  </a:lnTo>
                  <a:lnTo>
                    <a:pt x="3431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3512025" y="1572750"/>
              <a:ext cx="361400" cy="400200"/>
            </a:xfrm>
            <a:custGeom>
              <a:rect b="b" l="l" r="r" t="t"/>
              <a:pathLst>
                <a:path extrusionOk="0" h="16008" w="14456">
                  <a:moveTo>
                    <a:pt x="5456" y="1"/>
                  </a:moveTo>
                  <a:lnTo>
                    <a:pt x="5276" y="12"/>
                  </a:lnTo>
                  <a:lnTo>
                    <a:pt x="5096" y="23"/>
                  </a:lnTo>
                  <a:lnTo>
                    <a:pt x="4916" y="46"/>
                  </a:lnTo>
                  <a:lnTo>
                    <a:pt x="4736" y="80"/>
                  </a:lnTo>
                  <a:lnTo>
                    <a:pt x="4376" y="158"/>
                  </a:lnTo>
                  <a:lnTo>
                    <a:pt x="4005" y="248"/>
                  </a:lnTo>
                  <a:lnTo>
                    <a:pt x="3645" y="372"/>
                  </a:lnTo>
                  <a:lnTo>
                    <a:pt x="3263" y="507"/>
                  </a:lnTo>
                  <a:lnTo>
                    <a:pt x="2892" y="642"/>
                  </a:lnTo>
                  <a:lnTo>
                    <a:pt x="2149" y="946"/>
                  </a:lnTo>
                  <a:lnTo>
                    <a:pt x="1418" y="1227"/>
                  </a:lnTo>
                  <a:lnTo>
                    <a:pt x="1058" y="1351"/>
                  </a:lnTo>
                  <a:lnTo>
                    <a:pt x="698" y="1463"/>
                  </a:lnTo>
                  <a:lnTo>
                    <a:pt x="349" y="1564"/>
                  </a:lnTo>
                  <a:lnTo>
                    <a:pt x="1" y="1632"/>
                  </a:lnTo>
                  <a:lnTo>
                    <a:pt x="169" y="1756"/>
                  </a:lnTo>
                  <a:lnTo>
                    <a:pt x="349" y="1857"/>
                  </a:lnTo>
                  <a:lnTo>
                    <a:pt x="518" y="1958"/>
                  </a:lnTo>
                  <a:lnTo>
                    <a:pt x="698" y="2059"/>
                  </a:lnTo>
                  <a:lnTo>
                    <a:pt x="889" y="2138"/>
                  </a:lnTo>
                  <a:lnTo>
                    <a:pt x="1069" y="2217"/>
                  </a:lnTo>
                  <a:lnTo>
                    <a:pt x="1260" y="2273"/>
                  </a:lnTo>
                  <a:lnTo>
                    <a:pt x="1452" y="2341"/>
                  </a:lnTo>
                  <a:lnTo>
                    <a:pt x="1654" y="2386"/>
                  </a:lnTo>
                  <a:lnTo>
                    <a:pt x="1857" y="2431"/>
                  </a:lnTo>
                  <a:lnTo>
                    <a:pt x="2262" y="2509"/>
                  </a:lnTo>
                  <a:lnTo>
                    <a:pt x="2667" y="2554"/>
                  </a:lnTo>
                  <a:lnTo>
                    <a:pt x="3094" y="2588"/>
                  </a:lnTo>
                  <a:lnTo>
                    <a:pt x="3521" y="2610"/>
                  </a:lnTo>
                  <a:lnTo>
                    <a:pt x="3949" y="2610"/>
                  </a:lnTo>
                  <a:lnTo>
                    <a:pt x="4815" y="2599"/>
                  </a:lnTo>
                  <a:lnTo>
                    <a:pt x="5670" y="2577"/>
                  </a:lnTo>
                  <a:lnTo>
                    <a:pt x="6097" y="2565"/>
                  </a:lnTo>
                  <a:lnTo>
                    <a:pt x="6514" y="2565"/>
                  </a:lnTo>
                  <a:lnTo>
                    <a:pt x="6446" y="2723"/>
                  </a:lnTo>
                  <a:lnTo>
                    <a:pt x="6390" y="2880"/>
                  </a:lnTo>
                  <a:lnTo>
                    <a:pt x="6356" y="3038"/>
                  </a:lnTo>
                  <a:lnTo>
                    <a:pt x="6322" y="3207"/>
                  </a:lnTo>
                  <a:lnTo>
                    <a:pt x="6300" y="3364"/>
                  </a:lnTo>
                  <a:lnTo>
                    <a:pt x="6289" y="3533"/>
                  </a:lnTo>
                  <a:lnTo>
                    <a:pt x="6289" y="3702"/>
                  </a:lnTo>
                  <a:lnTo>
                    <a:pt x="6300" y="3870"/>
                  </a:lnTo>
                  <a:lnTo>
                    <a:pt x="6322" y="4039"/>
                  </a:lnTo>
                  <a:lnTo>
                    <a:pt x="6345" y="4208"/>
                  </a:lnTo>
                  <a:lnTo>
                    <a:pt x="6412" y="4545"/>
                  </a:lnTo>
                  <a:lnTo>
                    <a:pt x="6491" y="4871"/>
                  </a:lnTo>
                  <a:lnTo>
                    <a:pt x="6604" y="5198"/>
                  </a:lnTo>
                  <a:lnTo>
                    <a:pt x="6716" y="5513"/>
                  </a:lnTo>
                  <a:lnTo>
                    <a:pt x="6840" y="5828"/>
                  </a:lnTo>
                  <a:lnTo>
                    <a:pt x="6964" y="6143"/>
                  </a:lnTo>
                  <a:lnTo>
                    <a:pt x="7076" y="6469"/>
                  </a:lnTo>
                  <a:lnTo>
                    <a:pt x="7177" y="6784"/>
                  </a:lnTo>
                  <a:lnTo>
                    <a:pt x="7267" y="7110"/>
                  </a:lnTo>
                  <a:lnTo>
                    <a:pt x="7335" y="7436"/>
                  </a:lnTo>
                  <a:lnTo>
                    <a:pt x="7357" y="7605"/>
                  </a:lnTo>
                  <a:lnTo>
                    <a:pt x="7368" y="7774"/>
                  </a:lnTo>
                  <a:lnTo>
                    <a:pt x="7380" y="7954"/>
                  </a:lnTo>
                  <a:lnTo>
                    <a:pt x="7380" y="8134"/>
                  </a:lnTo>
                  <a:lnTo>
                    <a:pt x="7368" y="8314"/>
                  </a:lnTo>
                  <a:lnTo>
                    <a:pt x="7346" y="8494"/>
                  </a:lnTo>
                  <a:lnTo>
                    <a:pt x="7323" y="8673"/>
                  </a:lnTo>
                  <a:lnTo>
                    <a:pt x="7290" y="8853"/>
                  </a:lnTo>
                  <a:lnTo>
                    <a:pt x="7211" y="9202"/>
                  </a:lnTo>
                  <a:lnTo>
                    <a:pt x="7110" y="9551"/>
                  </a:lnTo>
                  <a:lnTo>
                    <a:pt x="6997" y="9900"/>
                  </a:lnTo>
                  <a:lnTo>
                    <a:pt x="6874" y="10248"/>
                  </a:lnTo>
                  <a:lnTo>
                    <a:pt x="6750" y="10597"/>
                  </a:lnTo>
                  <a:lnTo>
                    <a:pt x="6626" y="10912"/>
                  </a:lnTo>
                  <a:lnTo>
                    <a:pt x="6491" y="11227"/>
                  </a:lnTo>
                  <a:lnTo>
                    <a:pt x="6345" y="11542"/>
                  </a:lnTo>
                  <a:lnTo>
                    <a:pt x="6187" y="11834"/>
                  </a:lnTo>
                  <a:lnTo>
                    <a:pt x="6097" y="11981"/>
                  </a:lnTo>
                  <a:lnTo>
                    <a:pt x="5996" y="12116"/>
                  </a:lnTo>
                  <a:lnTo>
                    <a:pt x="5895" y="12251"/>
                  </a:lnTo>
                  <a:lnTo>
                    <a:pt x="5794" y="12374"/>
                  </a:lnTo>
                  <a:lnTo>
                    <a:pt x="5670" y="12487"/>
                  </a:lnTo>
                  <a:lnTo>
                    <a:pt x="5546" y="12599"/>
                  </a:lnTo>
                  <a:lnTo>
                    <a:pt x="5411" y="12700"/>
                  </a:lnTo>
                  <a:lnTo>
                    <a:pt x="5276" y="12790"/>
                  </a:lnTo>
                  <a:lnTo>
                    <a:pt x="5074" y="12892"/>
                  </a:lnTo>
                  <a:lnTo>
                    <a:pt x="4871" y="12970"/>
                  </a:lnTo>
                  <a:lnTo>
                    <a:pt x="4658" y="13027"/>
                  </a:lnTo>
                  <a:lnTo>
                    <a:pt x="4455" y="13083"/>
                  </a:lnTo>
                  <a:lnTo>
                    <a:pt x="4241" y="13117"/>
                  </a:lnTo>
                  <a:lnTo>
                    <a:pt x="4028" y="13150"/>
                  </a:lnTo>
                  <a:lnTo>
                    <a:pt x="3600" y="13218"/>
                  </a:lnTo>
                  <a:lnTo>
                    <a:pt x="3386" y="13240"/>
                  </a:lnTo>
                  <a:lnTo>
                    <a:pt x="3184" y="13285"/>
                  </a:lnTo>
                  <a:lnTo>
                    <a:pt x="2970" y="13330"/>
                  </a:lnTo>
                  <a:lnTo>
                    <a:pt x="2768" y="13398"/>
                  </a:lnTo>
                  <a:lnTo>
                    <a:pt x="2565" y="13465"/>
                  </a:lnTo>
                  <a:lnTo>
                    <a:pt x="2374" y="13567"/>
                  </a:lnTo>
                  <a:lnTo>
                    <a:pt x="2183" y="13690"/>
                  </a:lnTo>
                  <a:lnTo>
                    <a:pt x="2003" y="13837"/>
                  </a:lnTo>
                  <a:lnTo>
                    <a:pt x="1845" y="13983"/>
                  </a:lnTo>
                  <a:lnTo>
                    <a:pt x="1710" y="14129"/>
                  </a:lnTo>
                  <a:lnTo>
                    <a:pt x="1609" y="14275"/>
                  </a:lnTo>
                  <a:lnTo>
                    <a:pt x="1530" y="14399"/>
                  </a:lnTo>
                  <a:lnTo>
                    <a:pt x="1485" y="14523"/>
                  </a:lnTo>
                  <a:lnTo>
                    <a:pt x="1452" y="14646"/>
                  </a:lnTo>
                  <a:lnTo>
                    <a:pt x="1452" y="14748"/>
                  </a:lnTo>
                  <a:lnTo>
                    <a:pt x="1463" y="14804"/>
                  </a:lnTo>
                  <a:lnTo>
                    <a:pt x="1485" y="14849"/>
                  </a:lnTo>
                  <a:lnTo>
                    <a:pt x="1508" y="14894"/>
                  </a:lnTo>
                  <a:lnTo>
                    <a:pt x="1530" y="14928"/>
                  </a:lnTo>
                  <a:lnTo>
                    <a:pt x="1609" y="15006"/>
                  </a:lnTo>
                  <a:lnTo>
                    <a:pt x="1710" y="15074"/>
                  </a:lnTo>
                  <a:lnTo>
                    <a:pt x="1834" y="15119"/>
                  </a:lnTo>
                  <a:lnTo>
                    <a:pt x="1980" y="15153"/>
                  </a:lnTo>
                  <a:lnTo>
                    <a:pt x="2160" y="15175"/>
                  </a:lnTo>
                  <a:lnTo>
                    <a:pt x="2352" y="15186"/>
                  </a:lnTo>
                  <a:lnTo>
                    <a:pt x="2577" y="15175"/>
                  </a:lnTo>
                  <a:lnTo>
                    <a:pt x="3128" y="15130"/>
                  </a:lnTo>
                  <a:lnTo>
                    <a:pt x="3679" y="15074"/>
                  </a:lnTo>
                  <a:lnTo>
                    <a:pt x="4770" y="14961"/>
                  </a:lnTo>
                  <a:lnTo>
                    <a:pt x="5310" y="14916"/>
                  </a:lnTo>
                  <a:lnTo>
                    <a:pt x="5861" y="14894"/>
                  </a:lnTo>
                  <a:lnTo>
                    <a:pt x="6412" y="14894"/>
                  </a:lnTo>
                  <a:lnTo>
                    <a:pt x="6694" y="14905"/>
                  </a:lnTo>
                  <a:lnTo>
                    <a:pt x="6986" y="14928"/>
                  </a:lnTo>
                  <a:lnTo>
                    <a:pt x="7278" y="14973"/>
                  </a:lnTo>
                  <a:lnTo>
                    <a:pt x="7807" y="15063"/>
                  </a:lnTo>
                  <a:lnTo>
                    <a:pt x="8482" y="15186"/>
                  </a:lnTo>
                  <a:lnTo>
                    <a:pt x="9236" y="15344"/>
                  </a:lnTo>
                  <a:lnTo>
                    <a:pt x="9956" y="15513"/>
                  </a:lnTo>
                  <a:lnTo>
                    <a:pt x="10282" y="15603"/>
                  </a:lnTo>
                  <a:lnTo>
                    <a:pt x="10574" y="15693"/>
                  </a:lnTo>
                  <a:lnTo>
                    <a:pt x="10822" y="15771"/>
                  </a:lnTo>
                  <a:lnTo>
                    <a:pt x="11002" y="15861"/>
                  </a:lnTo>
                  <a:lnTo>
                    <a:pt x="11069" y="15895"/>
                  </a:lnTo>
                  <a:lnTo>
                    <a:pt x="11114" y="15940"/>
                  </a:lnTo>
                  <a:lnTo>
                    <a:pt x="11137" y="15974"/>
                  </a:lnTo>
                  <a:lnTo>
                    <a:pt x="11137" y="16008"/>
                  </a:lnTo>
                  <a:lnTo>
                    <a:pt x="11249" y="15513"/>
                  </a:lnTo>
                  <a:lnTo>
                    <a:pt x="11373" y="15018"/>
                  </a:lnTo>
                  <a:lnTo>
                    <a:pt x="11508" y="14523"/>
                  </a:lnTo>
                  <a:lnTo>
                    <a:pt x="11665" y="14039"/>
                  </a:lnTo>
                  <a:lnTo>
                    <a:pt x="11823" y="13555"/>
                  </a:lnTo>
                  <a:lnTo>
                    <a:pt x="12003" y="13072"/>
                  </a:lnTo>
                  <a:lnTo>
                    <a:pt x="12194" y="12599"/>
                  </a:lnTo>
                  <a:lnTo>
                    <a:pt x="12397" y="12127"/>
                  </a:lnTo>
                  <a:lnTo>
                    <a:pt x="12610" y="11666"/>
                  </a:lnTo>
                  <a:lnTo>
                    <a:pt x="12835" y="11204"/>
                  </a:lnTo>
                  <a:lnTo>
                    <a:pt x="13083" y="10754"/>
                  </a:lnTo>
                  <a:lnTo>
                    <a:pt x="13330" y="10316"/>
                  </a:lnTo>
                  <a:lnTo>
                    <a:pt x="13589" y="9877"/>
                  </a:lnTo>
                  <a:lnTo>
                    <a:pt x="13870" y="9450"/>
                  </a:lnTo>
                  <a:lnTo>
                    <a:pt x="14151" y="9022"/>
                  </a:lnTo>
                  <a:lnTo>
                    <a:pt x="14455" y="8606"/>
                  </a:lnTo>
                  <a:lnTo>
                    <a:pt x="14264" y="8471"/>
                  </a:lnTo>
                  <a:lnTo>
                    <a:pt x="14095" y="8325"/>
                  </a:lnTo>
                  <a:lnTo>
                    <a:pt x="13926" y="8167"/>
                  </a:lnTo>
                  <a:lnTo>
                    <a:pt x="13769" y="8010"/>
                  </a:lnTo>
                  <a:lnTo>
                    <a:pt x="13623" y="7841"/>
                  </a:lnTo>
                  <a:lnTo>
                    <a:pt x="13488" y="7661"/>
                  </a:lnTo>
                  <a:lnTo>
                    <a:pt x="13353" y="7481"/>
                  </a:lnTo>
                  <a:lnTo>
                    <a:pt x="13229" y="7290"/>
                  </a:lnTo>
                  <a:lnTo>
                    <a:pt x="13105" y="7099"/>
                  </a:lnTo>
                  <a:lnTo>
                    <a:pt x="12993" y="6907"/>
                  </a:lnTo>
                  <a:lnTo>
                    <a:pt x="12779" y="6503"/>
                  </a:lnTo>
                  <a:lnTo>
                    <a:pt x="12577" y="6075"/>
                  </a:lnTo>
                  <a:lnTo>
                    <a:pt x="12385" y="5648"/>
                  </a:lnTo>
                  <a:lnTo>
                    <a:pt x="12014" y="4781"/>
                  </a:lnTo>
                  <a:lnTo>
                    <a:pt x="11823" y="4343"/>
                  </a:lnTo>
                  <a:lnTo>
                    <a:pt x="11620" y="3915"/>
                  </a:lnTo>
                  <a:lnTo>
                    <a:pt x="11407" y="3499"/>
                  </a:lnTo>
                  <a:lnTo>
                    <a:pt x="11182" y="3094"/>
                  </a:lnTo>
                  <a:lnTo>
                    <a:pt x="11058" y="2892"/>
                  </a:lnTo>
                  <a:lnTo>
                    <a:pt x="10934" y="2700"/>
                  </a:lnTo>
                  <a:lnTo>
                    <a:pt x="10788" y="2509"/>
                  </a:lnTo>
                  <a:lnTo>
                    <a:pt x="10653" y="2329"/>
                  </a:lnTo>
                  <a:lnTo>
                    <a:pt x="10417" y="2071"/>
                  </a:lnTo>
                  <a:lnTo>
                    <a:pt x="10181" y="1834"/>
                  </a:lnTo>
                  <a:lnTo>
                    <a:pt x="9922" y="1609"/>
                  </a:lnTo>
                  <a:lnTo>
                    <a:pt x="9652" y="1396"/>
                  </a:lnTo>
                  <a:lnTo>
                    <a:pt x="9371" y="1204"/>
                  </a:lnTo>
                  <a:lnTo>
                    <a:pt x="9078" y="1024"/>
                  </a:lnTo>
                  <a:lnTo>
                    <a:pt x="8786" y="856"/>
                  </a:lnTo>
                  <a:lnTo>
                    <a:pt x="8471" y="709"/>
                  </a:lnTo>
                  <a:lnTo>
                    <a:pt x="8156" y="574"/>
                  </a:lnTo>
                  <a:lnTo>
                    <a:pt x="7830" y="451"/>
                  </a:lnTo>
                  <a:lnTo>
                    <a:pt x="7503" y="350"/>
                  </a:lnTo>
                  <a:lnTo>
                    <a:pt x="7166" y="260"/>
                  </a:lnTo>
                  <a:lnTo>
                    <a:pt x="6829" y="181"/>
                  </a:lnTo>
                  <a:lnTo>
                    <a:pt x="6480" y="113"/>
                  </a:lnTo>
                  <a:lnTo>
                    <a:pt x="6142" y="57"/>
                  </a:lnTo>
                  <a:lnTo>
                    <a:pt x="5794" y="23"/>
                  </a:lnTo>
                  <a:lnTo>
                    <a:pt x="5625" y="12"/>
                  </a:lnTo>
                  <a:lnTo>
                    <a:pt x="5456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3498800" y="1559550"/>
              <a:ext cx="387825" cy="426625"/>
            </a:xfrm>
            <a:custGeom>
              <a:rect b="b" l="l" r="r" t="t"/>
              <a:pathLst>
                <a:path extrusionOk="0" h="17065" w="15513">
                  <a:moveTo>
                    <a:pt x="6098" y="1057"/>
                  </a:moveTo>
                  <a:lnTo>
                    <a:pt x="6278" y="1069"/>
                  </a:lnTo>
                  <a:lnTo>
                    <a:pt x="6739" y="1125"/>
                  </a:lnTo>
                  <a:lnTo>
                    <a:pt x="6986" y="1170"/>
                  </a:lnTo>
                  <a:lnTo>
                    <a:pt x="7268" y="1226"/>
                  </a:lnTo>
                  <a:lnTo>
                    <a:pt x="7549" y="1294"/>
                  </a:lnTo>
                  <a:lnTo>
                    <a:pt x="7841" y="1372"/>
                  </a:lnTo>
                  <a:lnTo>
                    <a:pt x="8145" y="1462"/>
                  </a:lnTo>
                  <a:lnTo>
                    <a:pt x="8449" y="1575"/>
                  </a:lnTo>
                  <a:lnTo>
                    <a:pt x="8752" y="1710"/>
                  </a:lnTo>
                  <a:lnTo>
                    <a:pt x="9067" y="1856"/>
                  </a:lnTo>
                  <a:lnTo>
                    <a:pt x="9371" y="2025"/>
                  </a:lnTo>
                  <a:lnTo>
                    <a:pt x="9675" y="2205"/>
                  </a:lnTo>
                  <a:lnTo>
                    <a:pt x="9967" y="2419"/>
                  </a:lnTo>
                  <a:lnTo>
                    <a:pt x="10248" y="2655"/>
                  </a:lnTo>
                  <a:lnTo>
                    <a:pt x="10383" y="2779"/>
                  </a:lnTo>
                  <a:lnTo>
                    <a:pt x="10518" y="2914"/>
                  </a:lnTo>
                  <a:lnTo>
                    <a:pt x="10642" y="3048"/>
                  </a:lnTo>
                  <a:lnTo>
                    <a:pt x="10766" y="3195"/>
                  </a:lnTo>
                  <a:lnTo>
                    <a:pt x="10991" y="3487"/>
                  </a:lnTo>
                  <a:lnTo>
                    <a:pt x="11193" y="3791"/>
                  </a:lnTo>
                  <a:lnTo>
                    <a:pt x="11385" y="4106"/>
                  </a:lnTo>
                  <a:lnTo>
                    <a:pt x="11564" y="4432"/>
                  </a:lnTo>
                  <a:lnTo>
                    <a:pt x="11722" y="4781"/>
                  </a:lnTo>
                  <a:lnTo>
                    <a:pt x="11891" y="5129"/>
                  </a:lnTo>
                  <a:lnTo>
                    <a:pt x="12194" y="5849"/>
                  </a:lnTo>
                  <a:lnTo>
                    <a:pt x="12397" y="6311"/>
                  </a:lnTo>
                  <a:lnTo>
                    <a:pt x="12599" y="6772"/>
                  </a:lnTo>
                  <a:lnTo>
                    <a:pt x="12813" y="7222"/>
                  </a:lnTo>
                  <a:lnTo>
                    <a:pt x="13049" y="7660"/>
                  </a:lnTo>
                  <a:lnTo>
                    <a:pt x="13173" y="7874"/>
                  </a:lnTo>
                  <a:lnTo>
                    <a:pt x="13297" y="8088"/>
                  </a:lnTo>
                  <a:lnTo>
                    <a:pt x="13443" y="8302"/>
                  </a:lnTo>
                  <a:lnTo>
                    <a:pt x="13578" y="8493"/>
                  </a:lnTo>
                  <a:lnTo>
                    <a:pt x="13735" y="8695"/>
                  </a:lnTo>
                  <a:lnTo>
                    <a:pt x="13904" y="8875"/>
                  </a:lnTo>
                  <a:lnTo>
                    <a:pt x="14073" y="9066"/>
                  </a:lnTo>
                  <a:lnTo>
                    <a:pt x="14253" y="9235"/>
                  </a:lnTo>
                  <a:lnTo>
                    <a:pt x="14005" y="9606"/>
                  </a:lnTo>
                  <a:lnTo>
                    <a:pt x="13758" y="9978"/>
                  </a:lnTo>
                  <a:lnTo>
                    <a:pt x="13533" y="10360"/>
                  </a:lnTo>
                  <a:lnTo>
                    <a:pt x="13297" y="10754"/>
                  </a:lnTo>
                  <a:lnTo>
                    <a:pt x="13083" y="11147"/>
                  </a:lnTo>
                  <a:lnTo>
                    <a:pt x="12881" y="11541"/>
                  </a:lnTo>
                  <a:lnTo>
                    <a:pt x="12678" y="11946"/>
                  </a:lnTo>
                  <a:lnTo>
                    <a:pt x="12487" y="12351"/>
                  </a:lnTo>
                  <a:lnTo>
                    <a:pt x="12307" y="12767"/>
                  </a:lnTo>
                  <a:lnTo>
                    <a:pt x="12138" y="13183"/>
                  </a:lnTo>
                  <a:lnTo>
                    <a:pt x="11969" y="13600"/>
                  </a:lnTo>
                  <a:lnTo>
                    <a:pt x="11823" y="14016"/>
                  </a:lnTo>
                  <a:lnTo>
                    <a:pt x="11677" y="14443"/>
                  </a:lnTo>
                  <a:lnTo>
                    <a:pt x="11542" y="14871"/>
                  </a:lnTo>
                  <a:lnTo>
                    <a:pt x="11418" y="15309"/>
                  </a:lnTo>
                  <a:lnTo>
                    <a:pt x="11306" y="15737"/>
                  </a:lnTo>
                  <a:lnTo>
                    <a:pt x="11047" y="15658"/>
                  </a:lnTo>
                  <a:lnTo>
                    <a:pt x="10777" y="15568"/>
                  </a:lnTo>
                  <a:lnTo>
                    <a:pt x="10485" y="15489"/>
                  </a:lnTo>
                  <a:lnTo>
                    <a:pt x="10181" y="15422"/>
                  </a:lnTo>
                  <a:lnTo>
                    <a:pt x="9562" y="15276"/>
                  </a:lnTo>
                  <a:lnTo>
                    <a:pt x="8955" y="15163"/>
                  </a:lnTo>
                  <a:lnTo>
                    <a:pt x="8415" y="15062"/>
                  </a:lnTo>
                  <a:lnTo>
                    <a:pt x="7976" y="14995"/>
                  </a:lnTo>
                  <a:lnTo>
                    <a:pt x="7560" y="14938"/>
                  </a:lnTo>
                  <a:lnTo>
                    <a:pt x="7099" y="14893"/>
                  </a:lnTo>
                  <a:lnTo>
                    <a:pt x="6356" y="14893"/>
                  </a:lnTo>
                  <a:lnTo>
                    <a:pt x="6075" y="14905"/>
                  </a:lnTo>
                  <a:lnTo>
                    <a:pt x="5513" y="14938"/>
                  </a:lnTo>
                  <a:lnTo>
                    <a:pt x="4973" y="14995"/>
                  </a:lnTo>
                  <a:lnTo>
                    <a:pt x="4433" y="15051"/>
                  </a:lnTo>
                  <a:lnTo>
                    <a:pt x="3758" y="15118"/>
                  </a:lnTo>
                  <a:lnTo>
                    <a:pt x="3072" y="15174"/>
                  </a:lnTo>
                  <a:lnTo>
                    <a:pt x="2881" y="15186"/>
                  </a:lnTo>
                  <a:lnTo>
                    <a:pt x="2734" y="15186"/>
                  </a:lnTo>
                  <a:lnTo>
                    <a:pt x="2622" y="15163"/>
                  </a:lnTo>
                  <a:lnTo>
                    <a:pt x="2543" y="15152"/>
                  </a:lnTo>
                  <a:lnTo>
                    <a:pt x="2588" y="15073"/>
                  </a:lnTo>
                  <a:lnTo>
                    <a:pt x="2656" y="14983"/>
                  </a:lnTo>
                  <a:lnTo>
                    <a:pt x="2757" y="14882"/>
                  </a:lnTo>
                  <a:lnTo>
                    <a:pt x="2881" y="14758"/>
                  </a:lnTo>
                  <a:lnTo>
                    <a:pt x="3049" y="14635"/>
                  </a:lnTo>
                  <a:lnTo>
                    <a:pt x="3218" y="14533"/>
                  </a:lnTo>
                  <a:lnTo>
                    <a:pt x="3387" y="14455"/>
                  </a:lnTo>
                  <a:lnTo>
                    <a:pt x="3578" y="14387"/>
                  </a:lnTo>
                  <a:lnTo>
                    <a:pt x="3769" y="14342"/>
                  </a:lnTo>
                  <a:lnTo>
                    <a:pt x="3972" y="14297"/>
                  </a:lnTo>
                  <a:lnTo>
                    <a:pt x="4399" y="14241"/>
                  </a:lnTo>
                  <a:lnTo>
                    <a:pt x="4804" y="14185"/>
                  </a:lnTo>
                  <a:lnTo>
                    <a:pt x="5007" y="14140"/>
                  </a:lnTo>
                  <a:lnTo>
                    <a:pt x="5220" y="14095"/>
                  </a:lnTo>
                  <a:lnTo>
                    <a:pt x="5434" y="14038"/>
                  </a:lnTo>
                  <a:lnTo>
                    <a:pt x="5648" y="13971"/>
                  </a:lnTo>
                  <a:lnTo>
                    <a:pt x="5850" y="13881"/>
                  </a:lnTo>
                  <a:lnTo>
                    <a:pt x="6064" y="13780"/>
                  </a:lnTo>
                  <a:lnTo>
                    <a:pt x="6244" y="13667"/>
                  </a:lnTo>
                  <a:lnTo>
                    <a:pt x="6413" y="13543"/>
                  </a:lnTo>
                  <a:lnTo>
                    <a:pt x="6559" y="13408"/>
                  </a:lnTo>
                  <a:lnTo>
                    <a:pt x="6705" y="13262"/>
                  </a:lnTo>
                  <a:lnTo>
                    <a:pt x="6840" y="13105"/>
                  </a:lnTo>
                  <a:lnTo>
                    <a:pt x="6964" y="12947"/>
                  </a:lnTo>
                  <a:lnTo>
                    <a:pt x="7076" y="12779"/>
                  </a:lnTo>
                  <a:lnTo>
                    <a:pt x="7178" y="12621"/>
                  </a:lnTo>
                  <a:lnTo>
                    <a:pt x="7279" y="12441"/>
                  </a:lnTo>
                  <a:lnTo>
                    <a:pt x="7369" y="12272"/>
                  </a:lnTo>
                  <a:lnTo>
                    <a:pt x="7515" y="11935"/>
                  </a:lnTo>
                  <a:lnTo>
                    <a:pt x="7650" y="11609"/>
                  </a:lnTo>
                  <a:lnTo>
                    <a:pt x="7774" y="11305"/>
                  </a:lnTo>
                  <a:lnTo>
                    <a:pt x="7897" y="10956"/>
                  </a:lnTo>
                  <a:lnTo>
                    <a:pt x="8032" y="10596"/>
                  </a:lnTo>
                  <a:lnTo>
                    <a:pt x="8145" y="10236"/>
                  </a:lnTo>
                  <a:lnTo>
                    <a:pt x="8257" y="9854"/>
                  </a:lnTo>
                  <a:lnTo>
                    <a:pt x="8347" y="9471"/>
                  </a:lnTo>
                  <a:lnTo>
                    <a:pt x="8381" y="9269"/>
                  </a:lnTo>
                  <a:lnTo>
                    <a:pt x="8404" y="9078"/>
                  </a:lnTo>
                  <a:lnTo>
                    <a:pt x="8426" y="8875"/>
                  </a:lnTo>
                  <a:lnTo>
                    <a:pt x="8437" y="8673"/>
                  </a:lnTo>
                  <a:lnTo>
                    <a:pt x="8437" y="8470"/>
                  </a:lnTo>
                  <a:lnTo>
                    <a:pt x="8426" y="8257"/>
                  </a:lnTo>
                  <a:lnTo>
                    <a:pt x="8392" y="7975"/>
                  </a:lnTo>
                  <a:lnTo>
                    <a:pt x="8347" y="7705"/>
                  </a:lnTo>
                  <a:lnTo>
                    <a:pt x="8291" y="7435"/>
                  </a:lnTo>
                  <a:lnTo>
                    <a:pt x="8212" y="7177"/>
                  </a:lnTo>
                  <a:lnTo>
                    <a:pt x="8134" y="6918"/>
                  </a:lnTo>
                  <a:lnTo>
                    <a:pt x="8044" y="6659"/>
                  </a:lnTo>
                  <a:lnTo>
                    <a:pt x="7852" y="6153"/>
                  </a:lnTo>
                  <a:lnTo>
                    <a:pt x="7740" y="5849"/>
                  </a:lnTo>
                  <a:lnTo>
                    <a:pt x="7627" y="5546"/>
                  </a:lnTo>
                  <a:lnTo>
                    <a:pt x="7515" y="5197"/>
                  </a:lnTo>
                  <a:lnTo>
                    <a:pt x="7436" y="4871"/>
                  </a:lnTo>
                  <a:lnTo>
                    <a:pt x="7380" y="4567"/>
                  </a:lnTo>
                  <a:lnTo>
                    <a:pt x="7358" y="4286"/>
                  </a:lnTo>
                  <a:lnTo>
                    <a:pt x="7346" y="4151"/>
                  </a:lnTo>
                  <a:lnTo>
                    <a:pt x="7358" y="4016"/>
                  </a:lnTo>
                  <a:lnTo>
                    <a:pt x="7369" y="3892"/>
                  </a:lnTo>
                  <a:lnTo>
                    <a:pt x="7380" y="3768"/>
                  </a:lnTo>
                  <a:lnTo>
                    <a:pt x="7403" y="3656"/>
                  </a:lnTo>
                  <a:lnTo>
                    <a:pt x="7436" y="3543"/>
                  </a:lnTo>
                  <a:lnTo>
                    <a:pt x="7470" y="3431"/>
                  </a:lnTo>
                  <a:lnTo>
                    <a:pt x="7526" y="3330"/>
                  </a:lnTo>
                  <a:lnTo>
                    <a:pt x="7549" y="3262"/>
                  </a:lnTo>
                  <a:lnTo>
                    <a:pt x="7560" y="3206"/>
                  </a:lnTo>
                  <a:lnTo>
                    <a:pt x="7571" y="3138"/>
                  </a:lnTo>
                  <a:lnTo>
                    <a:pt x="7571" y="3071"/>
                  </a:lnTo>
                  <a:lnTo>
                    <a:pt x="7560" y="3004"/>
                  </a:lnTo>
                  <a:lnTo>
                    <a:pt x="7549" y="2947"/>
                  </a:lnTo>
                  <a:lnTo>
                    <a:pt x="7526" y="2880"/>
                  </a:lnTo>
                  <a:lnTo>
                    <a:pt x="7493" y="2824"/>
                  </a:lnTo>
                  <a:lnTo>
                    <a:pt x="7459" y="2767"/>
                  </a:lnTo>
                  <a:lnTo>
                    <a:pt x="7414" y="2722"/>
                  </a:lnTo>
                  <a:lnTo>
                    <a:pt x="7358" y="2677"/>
                  </a:lnTo>
                  <a:lnTo>
                    <a:pt x="7301" y="2644"/>
                  </a:lnTo>
                  <a:lnTo>
                    <a:pt x="7245" y="2610"/>
                  </a:lnTo>
                  <a:lnTo>
                    <a:pt x="7189" y="2587"/>
                  </a:lnTo>
                  <a:lnTo>
                    <a:pt x="7121" y="2576"/>
                  </a:lnTo>
                  <a:lnTo>
                    <a:pt x="7054" y="2565"/>
                  </a:lnTo>
                  <a:lnTo>
                    <a:pt x="6345" y="2576"/>
                  </a:lnTo>
                  <a:lnTo>
                    <a:pt x="5614" y="2587"/>
                  </a:lnTo>
                  <a:lnTo>
                    <a:pt x="4669" y="2610"/>
                  </a:lnTo>
                  <a:lnTo>
                    <a:pt x="4197" y="2610"/>
                  </a:lnTo>
                  <a:lnTo>
                    <a:pt x="3735" y="2599"/>
                  </a:lnTo>
                  <a:lnTo>
                    <a:pt x="3274" y="2565"/>
                  </a:lnTo>
                  <a:lnTo>
                    <a:pt x="3049" y="2531"/>
                  </a:lnTo>
                  <a:lnTo>
                    <a:pt x="2824" y="2509"/>
                  </a:lnTo>
                  <a:lnTo>
                    <a:pt x="2611" y="2464"/>
                  </a:lnTo>
                  <a:lnTo>
                    <a:pt x="2397" y="2419"/>
                  </a:lnTo>
                  <a:lnTo>
                    <a:pt x="2183" y="2374"/>
                  </a:lnTo>
                  <a:lnTo>
                    <a:pt x="1969" y="2306"/>
                  </a:lnTo>
                  <a:lnTo>
                    <a:pt x="2521" y="2104"/>
                  </a:lnTo>
                  <a:lnTo>
                    <a:pt x="3061" y="1890"/>
                  </a:lnTo>
                  <a:lnTo>
                    <a:pt x="3488" y="1721"/>
                  </a:lnTo>
                  <a:lnTo>
                    <a:pt x="3904" y="1552"/>
                  </a:lnTo>
                  <a:lnTo>
                    <a:pt x="4320" y="1406"/>
                  </a:lnTo>
                  <a:lnTo>
                    <a:pt x="4737" y="1282"/>
                  </a:lnTo>
                  <a:lnTo>
                    <a:pt x="5142" y="1170"/>
                  </a:lnTo>
                  <a:lnTo>
                    <a:pt x="5333" y="1136"/>
                  </a:lnTo>
                  <a:lnTo>
                    <a:pt x="5535" y="1102"/>
                  </a:lnTo>
                  <a:lnTo>
                    <a:pt x="5726" y="1080"/>
                  </a:lnTo>
                  <a:lnTo>
                    <a:pt x="5918" y="1069"/>
                  </a:lnTo>
                  <a:lnTo>
                    <a:pt x="6098" y="1057"/>
                  </a:lnTo>
                  <a:close/>
                  <a:moveTo>
                    <a:pt x="5918" y="0"/>
                  </a:moveTo>
                  <a:lnTo>
                    <a:pt x="5693" y="11"/>
                  </a:lnTo>
                  <a:lnTo>
                    <a:pt x="5457" y="45"/>
                  </a:lnTo>
                  <a:lnTo>
                    <a:pt x="5232" y="79"/>
                  </a:lnTo>
                  <a:lnTo>
                    <a:pt x="4995" y="124"/>
                  </a:lnTo>
                  <a:lnTo>
                    <a:pt x="4759" y="169"/>
                  </a:lnTo>
                  <a:lnTo>
                    <a:pt x="4534" y="236"/>
                  </a:lnTo>
                  <a:lnTo>
                    <a:pt x="4062" y="383"/>
                  </a:lnTo>
                  <a:lnTo>
                    <a:pt x="3601" y="540"/>
                  </a:lnTo>
                  <a:lnTo>
                    <a:pt x="3128" y="720"/>
                  </a:lnTo>
                  <a:lnTo>
                    <a:pt x="2667" y="900"/>
                  </a:lnTo>
                  <a:lnTo>
                    <a:pt x="2082" y="1136"/>
                  </a:lnTo>
                  <a:lnTo>
                    <a:pt x="1520" y="1350"/>
                  </a:lnTo>
                  <a:lnTo>
                    <a:pt x="1238" y="1440"/>
                  </a:lnTo>
                  <a:lnTo>
                    <a:pt x="968" y="1519"/>
                  </a:lnTo>
                  <a:lnTo>
                    <a:pt x="710" y="1586"/>
                  </a:lnTo>
                  <a:lnTo>
                    <a:pt x="451" y="1642"/>
                  </a:lnTo>
                  <a:lnTo>
                    <a:pt x="372" y="1654"/>
                  </a:lnTo>
                  <a:lnTo>
                    <a:pt x="293" y="1687"/>
                  </a:lnTo>
                  <a:lnTo>
                    <a:pt x="237" y="1721"/>
                  </a:lnTo>
                  <a:lnTo>
                    <a:pt x="170" y="1766"/>
                  </a:lnTo>
                  <a:lnTo>
                    <a:pt x="125" y="1822"/>
                  </a:lnTo>
                  <a:lnTo>
                    <a:pt x="80" y="1890"/>
                  </a:lnTo>
                  <a:lnTo>
                    <a:pt x="46" y="1957"/>
                  </a:lnTo>
                  <a:lnTo>
                    <a:pt x="23" y="2036"/>
                  </a:lnTo>
                  <a:lnTo>
                    <a:pt x="1" y="2115"/>
                  </a:lnTo>
                  <a:lnTo>
                    <a:pt x="1" y="2182"/>
                  </a:lnTo>
                  <a:lnTo>
                    <a:pt x="12" y="2261"/>
                  </a:lnTo>
                  <a:lnTo>
                    <a:pt x="35" y="2340"/>
                  </a:lnTo>
                  <a:lnTo>
                    <a:pt x="68" y="2407"/>
                  </a:lnTo>
                  <a:lnTo>
                    <a:pt x="102" y="2475"/>
                  </a:lnTo>
                  <a:lnTo>
                    <a:pt x="158" y="2531"/>
                  </a:lnTo>
                  <a:lnTo>
                    <a:pt x="215" y="2576"/>
                  </a:lnTo>
                  <a:lnTo>
                    <a:pt x="361" y="2689"/>
                  </a:lnTo>
                  <a:lnTo>
                    <a:pt x="507" y="2790"/>
                  </a:lnTo>
                  <a:lnTo>
                    <a:pt x="665" y="2880"/>
                  </a:lnTo>
                  <a:lnTo>
                    <a:pt x="811" y="2970"/>
                  </a:lnTo>
                  <a:lnTo>
                    <a:pt x="1126" y="3116"/>
                  </a:lnTo>
                  <a:lnTo>
                    <a:pt x="1452" y="3251"/>
                  </a:lnTo>
                  <a:lnTo>
                    <a:pt x="1778" y="3363"/>
                  </a:lnTo>
                  <a:lnTo>
                    <a:pt x="2116" y="3442"/>
                  </a:lnTo>
                  <a:lnTo>
                    <a:pt x="2453" y="3521"/>
                  </a:lnTo>
                  <a:lnTo>
                    <a:pt x="2802" y="3577"/>
                  </a:lnTo>
                  <a:lnTo>
                    <a:pt x="3151" y="3611"/>
                  </a:lnTo>
                  <a:lnTo>
                    <a:pt x="3499" y="3645"/>
                  </a:lnTo>
                  <a:lnTo>
                    <a:pt x="3859" y="3656"/>
                  </a:lnTo>
                  <a:lnTo>
                    <a:pt x="4208" y="3667"/>
                  </a:lnTo>
                  <a:lnTo>
                    <a:pt x="4928" y="3667"/>
                  </a:lnTo>
                  <a:lnTo>
                    <a:pt x="5648" y="3645"/>
                  </a:lnTo>
                  <a:lnTo>
                    <a:pt x="6334" y="3633"/>
                  </a:lnTo>
                  <a:lnTo>
                    <a:pt x="6334" y="3633"/>
                  </a:lnTo>
                  <a:lnTo>
                    <a:pt x="6300" y="3881"/>
                  </a:lnTo>
                  <a:lnTo>
                    <a:pt x="6289" y="4140"/>
                  </a:lnTo>
                  <a:lnTo>
                    <a:pt x="6300" y="4398"/>
                  </a:lnTo>
                  <a:lnTo>
                    <a:pt x="6323" y="4680"/>
                  </a:lnTo>
                  <a:lnTo>
                    <a:pt x="6379" y="4972"/>
                  </a:lnTo>
                  <a:lnTo>
                    <a:pt x="6446" y="5264"/>
                  </a:lnTo>
                  <a:lnTo>
                    <a:pt x="6525" y="5579"/>
                  </a:lnTo>
                  <a:lnTo>
                    <a:pt x="6626" y="5894"/>
                  </a:lnTo>
                  <a:lnTo>
                    <a:pt x="6863" y="6536"/>
                  </a:lnTo>
                  <a:lnTo>
                    <a:pt x="7043" y="6997"/>
                  </a:lnTo>
                  <a:lnTo>
                    <a:pt x="7121" y="7222"/>
                  </a:lnTo>
                  <a:lnTo>
                    <a:pt x="7189" y="7435"/>
                  </a:lnTo>
                  <a:lnTo>
                    <a:pt x="7256" y="7660"/>
                  </a:lnTo>
                  <a:lnTo>
                    <a:pt x="7313" y="7885"/>
                  </a:lnTo>
                  <a:lnTo>
                    <a:pt x="7346" y="8110"/>
                  </a:lnTo>
                  <a:lnTo>
                    <a:pt x="7369" y="8335"/>
                  </a:lnTo>
                  <a:lnTo>
                    <a:pt x="7380" y="8493"/>
                  </a:lnTo>
                  <a:lnTo>
                    <a:pt x="7380" y="8662"/>
                  </a:lnTo>
                  <a:lnTo>
                    <a:pt x="7369" y="8830"/>
                  </a:lnTo>
                  <a:lnTo>
                    <a:pt x="7346" y="8999"/>
                  </a:lnTo>
                  <a:lnTo>
                    <a:pt x="7290" y="9325"/>
                  </a:lnTo>
                  <a:lnTo>
                    <a:pt x="7211" y="9651"/>
                  </a:lnTo>
                  <a:lnTo>
                    <a:pt x="7121" y="9989"/>
                  </a:lnTo>
                  <a:lnTo>
                    <a:pt x="7009" y="10304"/>
                  </a:lnTo>
                  <a:lnTo>
                    <a:pt x="6784" y="10934"/>
                  </a:lnTo>
                  <a:lnTo>
                    <a:pt x="6660" y="11237"/>
                  </a:lnTo>
                  <a:lnTo>
                    <a:pt x="6536" y="11530"/>
                  </a:lnTo>
                  <a:lnTo>
                    <a:pt x="6413" y="11811"/>
                  </a:lnTo>
                  <a:lnTo>
                    <a:pt x="6266" y="12070"/>
                  </a:lnTo>
                  <a:lnTo>
                    <a:pt x="6120" y="12317"/>
                  </a:lnTo>
                  <a:lnTo>
                    <a:pt x="6030" y="12419"/>
                  </a:lnTo>
                  <a:lnTo>
                    <a:pt x="5951" y="12531"/>
                  </a:lnTo>
                  <a:lnTo>
                    <a:pt x="5850" y="12621"/>
                  </a:lnTo>
                  <a:lnTo>
                    <a:pt x="5760" y="12711"/>
                  </a:lnTo>
                  <a:lnTo>
                    <a:pt x="5648" y="12790"/>
                  </a:lnTo>
                  <a:lnTo>
                    <a:pt x="5535" y="12857"/>
                  </a:lnTo>
                  <a:lnTo>
                    <a:pt x="5400" y="12925"/>
                  </a:lnTo>
                  <a:lnTo>
                    <a:pt x="5243" y="12992"/>
                  </a:lnTo>
                  <a:lnTo>
                    <a:pt x="5097" y="13037"/>
                  </a:lnTo>
                  <a:lnTo>
                    <a:pt x="4939" y="13082"/>
                  </a:lnTo>
                  <a:lnTo>
                    <a:pt x="4602" y="13138"/>
                  </a:lnTo>
                  <a:lnTo>
                    <a:pt x="4264" y="13195"/>
                  </a:lnTo>
                  <a:lnTo>
                    <a:pt x="4005" y="13228"/>
                  </a:lnTo>
                  <a:lnTo>
                    <a:pt x="3747" y="13262"/>
                  </a:lnTo>
                  <a:lnTo>
                    <a:pt x="3477" y="13318"/>
                  </a:lnTo>
                  <a:lnTo>
                    <a:pt x="3218" y="13397"/>
                  </a:lnTo>
                  <a:lnTo>
                    <a:pt x="2948" y="13487"/>
                  </a:lnTo>
                  <a:lnTo>
                    <a:pt x="2813" y="13543"/>
                  </a:lnTo>
                  <a:lnTo>
                    <a:pt x="2689" y="13611"/>
                  </a:lnTo>
                  <a:lnTo>
                    <a:pt x="2554" y="13690"/>
                  </a:lnTo>
                  <a:lnTo>
                    <a:pt x="2431" y="13768"/>
                  </a:lnTo>
                  <a:lnTo>
                    <a:pt x="2307" y="13858"/>
                  </a:lnTo>
                  <a:lnTo>
                    <a:pt x="2183" y="13971"/>
                  </a:lnTo>
                  <a:lnTo>
                    <a:pt x="2037" y="14095"/>
                  </a:lnTo>
                  <a:lnTo>
                    <a:pt x="1913" y="14230"/>
                  </a:lnTo>
                  <a:lnTo>
                    <a:pt x="1812" y="14353"/>
                  </a:lnTo>
                  <a:lnTo>
                    <a:pt x="1722" y="14477"/>
                  </a:lnTo>
                  <a:lnTo>
                    <a:pt x="1643" y="14590"/>
                  </a:lnTo>
                  <a:lnTo>
                    <a:pt x="1587" y="14702"/>
                  </a:lnTo>
                  <a:lnTo>
                    <a:pt x="1531" y="14815"/>
                  </a:lnTo>
                  <a:lnTo>
                    <a:pt x="1497" y="14916"/>
                  </a:lnTo>
                  <a:lnTo>
                    <a:pt x="1475" y="15017"/>
                  </a:lnTo>
                  <a:lnTo>
                    <a:pt x="1452" y="15107"/>
                  </a:lnTo>
                  <a:lnTo>
                    <a:pt x="1452" y="15197"/>
                  </a:lnTo>
                  <a:lnTo>
                    <a:pt x="1452" y="15287"/>
                  </a:lnTo>
                  <a:lnTo>
                    <a:pt x="1463" y="15366"/>
                  </a:lnTo>
                  <a:lnTo>
                    <a:pt x="1475" y="15444"/>
                  </a:lnTo>
                  <a:lnTo>
                    <a:pt x="1520" y="15579"/>
                  </a:lnTo>
                  <a:lnTo>
                    <a:pt x="1587" y="15703"/>
                  </a:lnTo>
                  <a:lnTo>
                    <a:pt x="1632" y="15771"/>
                  </a:lnTo>
                  <a:lnTo>
                    <a:pt x="1688" y="15838"/>
                  </a:lnTo>
                  <a:lnTo>
                    <a:pt x="1744" y="15894"/>
                  </a:lnTo>
                  <a:lnTo>
                    <a:pt x="1812" y="15951"/>
                  </a:lnTo>
                  <a:lnTo>
                    <a:pt x="1891" y="16007"/>
                  </a:lnTo>
                  <a:lnTo>
                    <a:pt x="1981" y="16063"/>
                  </a:lnTo>
                  <a:lnTo>
                    <a:pt x="2082" y="16108"/>
                  </a:lnTo>
                  <a:lnTo>
                    <a:pt x="2194" y="16142"/>
                  </a:lnTo>
                  <a:lnTo>
                    <a:pt x="2318" y="16176"/>
                  </a:lnTo>
                  <a:lnTo>
                    <a:pt x="2453" y="16209"/>
                  </a:lnTo>
                  <a:lnTo>
                    <a:pt x="2599" y="16232"/>
                  </a:lnTo>
                  <a:lnTo>
                    <a:pt x="2768" y="16243"/>
                  </a:lnTo>
                  <a:lnTo>
                    <a:pt x="2948" y="16243"/>
                  </a:lnTo>
                  <a:lnTo>
                    <a:pt x="3139" y="16232"/>
                  </a:lnTo>
                  <a:lnTo>
                    <a:pt x="3848" y="16176"/>
                  </a:lnTo>
                  <a:lnTo>
                    <a:pt x="4557" y="16097"/>
                  </a:lnTo>
                  <a:lnTo>
                    <a:pt x="5288" y="16018"/>
                  </a:lnTo>
                  <a:lnTo>
                    <a:pt x="5648" y="15984"/>
                  </a:lnTo>
                  <a:lnTo>
                    <a:pt x="6008" y="15962"/>
                  </a:lnTo>
                  <a:lnTo>
                    <a:pt x="6368" y="15951"/>
                  </a:lnTo>
                  <a:lnTo>
                    <a:pt x="6728" y="15951"/>
                  </a:lnTo>
                  <a:lnTo>
                    <a:pt x="7088" y="15962"/>
                  </a:lnTo>
                  <a:lnTo>
                    <a:pt x="7459" y="15984"/>
                  </a:lnTo>
                  <a:lnTo>
                    <a:pt x="7729" y="16018"/>
                  </a:lnTo>
                  <a:lnTo>
                    <a:pt x="8167" y="16097"/>
                  </a:lnTo>
                  <a:lnTo>
                    <a:pt x="8707" y="16198"/>
                  </a:lnTo>
                  <a:lnTo>
                    <a:pt x="9292" y="16311"/>
                  </a:lnTo>
                  <a:lnTo>
                    <a:pt x="9900" y="16446"/>
                  </a:lnTo>
                  <a:lnTo>
                    <a:pt x="10451" y="16581"/>
                  </a:lnTo>
                  <a:lnTo>
                    <a:pt x="10912" y="16704"/>
                  </a:lnTo>
                  <a:lnTo>
                    <a:pt x="11092" y="16772"/>
                  </a:lnTo>
                  <a:lnTo>
                    <a:pt x="11227" y="16828"/>
                  </a:lnTo>
                  <a:lnTo>
                    <a:pt x="11283" y="16907"/>
                  </a:lnTo>
                  <a:lnTo>
                    <a:pt x="11362" y="16974"/>
                  </a:lnTo>
                  <a:lnTo>
                    <a:pt x="11452" y="17019"/>
                  </a:lnTo>
                  <a:lnTo>
                    <a:pt x="11564" y="17053"/>
                  </a:lnTo>
                  <a:lnTo>
                    <a:pt x="11666" y="17064"/>
                  </a:lnTo>
                  <a:lnTo>
                    <a:pt x="11756" y="17053"/>
                  </a:lnTo>
                  <a:lnTo>
                    <a:pt x="11846" y="17030"/>
                  </a:lnTo>
                  <a:lnTo>
                    <a:pt x="11924" y="16997"/>
                  </a:lnTo>
                  <a:lnTo>
                    <a:pt x="12003" y="16952"/>
                  </a:lnTo>
                  <a:lnTo>
                    <a:pt x="12059" y="16884"/>
                  </a:lnTo>
                  <a:lnTo>
                    <a:pt x="12116" y="16817"/>
                  </a:lnTo>
                  <a:lnTo>
                    <a:pt x="12161" y="16738"/>
                  </a:lnTo>
                  <a:lnTo>
                    <a:pt x="12183" y="16648"/>
                  </a:lnTo>
                  <a:lnTo>
                    <a:pt x="12296" y="16164"/>
                  </a:lnTo>
                  <a:lnTo>
                    <a:pt x="12419" y="15681"/>
                  </a:lnTo>
                  <a:lnTo>
                    <a:pt x="12543" y="15208"/>
                  </a:lnTo>
                  <a:lnTo>
                    <a:pt x="12701" y="14725"/>
                  </a:lnTo>
                  <a:lnTo>
                    <a:pt x="12858" y="14263"/>
                  </a:lnTo>
                  <a:lnTo>
                    <a:pt x="13027" y="13791"/>
                  </a:lnTo>
                  <a:lnTo>
                    <a:pt x="13218" y="13330"/>
                  </a:lnTo>
                  <a:lnTo>
                    <a:pt x="13409" y="12880"/>
                  </a:lnTo>
                  <a:lnTo>
                    <a:pt x="13623" y="12419"/>
                  </a:lnTo>
                  <a:lnTo>
                    <a:pt x="13837" y="11980"/>
                  </a:lnTo>
                  <a:lnTo>
                    <a:pt x="14073" y="11541"/>
                  </a:lnTo>
                  <a:lnTo>
                    <a:pt x="14320" y="11102"/>
                  </a:lnTo>
                  <a:lnTo>
                    <a:pt x="14568" y="10675"/>
                  </a:lnTo>
                  <a:lnTo>
                    <a:pt x="14838" y="10259"/>
                  </a:lnTo>
                  <a:lnTo>
                    <a:pt x="15119" y="9854"/>
                  </a:lnTo>
                  <a:lnTo>
                    <a:pt x="15400" y="9449"/>
                  </a:lnTo>
                  <a:lnTo>
                    <a:pt x="15456" y="9359"/>
                  </a:lnTo>
                  <a:lnTo>
                    <a:pt x="15490" y="9258"/>
                  </a:lnTo>
                  <a:lnTo>
                    <a:pt x="15513" y="9156"/>
                  </a:lnTo>
                  <a:lnTo>
                    <a:pt x="15501" y="9055"/>
                  </a:lnTo>
                  <a:lnTo>
                    <a:pt x="15479" y="8954"/>
                  </a:lnTo>
                  <a:lnTo>
                    <a:pt x="15423" y="8853"/>
                  </a:lnTo>
                  <a:lnTo>
                    <a:pt x="15367" y="8774"/>
                  </a:lnTo>
                  <a:lnTo>
                    <a:pt x="15288" y="8707"/>
                  </a:lnTo>
                  <a:lnTo>
                    <a:pt x="15097" y="8560"/>
                  </a:lnTo>
                  <a:lnTo>
                    <a:pt x="14917" y="8403"/>
                  </a:lnTo>
                  <a:lnTo>
                    <a:pt x="14748" y="8245"/>
                  </a:lnTo>
                  <a:lnTo>
                    <a:pt x="14590" y="8065"/>
                  </a:lnTo>
                  <a:lnTo>
                    <a:pt x="14444" y="7885"/>
                  </a:lnTo>
                  <a:lnTo>
                    <a:pt x="14309" y="7694"/>
                  </a:lnTo>
                  <a:lnTo>
                    <a:pt x="14174" y="7492"/>
                  </a:lnTo>
                  <a:lnTo>
                    <a:pt x="14039" y="7289"/>
                  </a:lnTo>
                  <a:lnTo>
                    <a:pt x="13927" y="7075"/>
                  </a:lnTo>
                  <a:lnTo>
                    <a:pt x="13803" y="6851"/>
                  </a:lnTo>
                  <a:lnTo>
                    <a:pt x="13589" y="6401"/>
                  </a:lnTo>
                  <a:lnTo>
                    <a:pt x="13376" y="5928"/>
                  </a:lnTo>
                  <a:lnTo>
                    <a:pt x="13173" y="5444"/>
                  </a:lnTo>
                  <a:lnTo>
                    <a:pt x="12847" y="4680"/>
                  </a:lnTo>
                  <a:lnTo>
                    <a:pt x="12667" y="4308"/>
                  </a:lnTo>
                  <a:lnTo>
                    <a:pt x="12487" y="3926"/>
                  </a:lnTo>
                  <a:lnTo>
                    <a:pt x="12284" y="3566"/>
                  </a:lnTo>
                  <a:lnTo>
                    <a:pt x="12071" y="3206"/>
                  </a:lnTo>
                  <a:lnTo>
                    <a:pt x="11846" y="2857"/>
                  </a:lnTo>
                  <a:lnTo>
                    <a:pt x="11711" y="2689"/>
                  </a:lnTo>
                  <a:lnTo>
                    <a:pt x="11587" y="2520"/>
                  </a:lnTo>
                  <a:lnTo>
                    <a:pt x="11362" y="2261"/>
                  </a:lnTo>
                  <a:lnTo>
                    <a:pt x="11115" y="2025"/>
                  </a:lnTo>
                  <a:lnTo>
                    <a:pt x="10867" y="1789"/>
                  </a:lnTo>
                  <a:lnTo>
                    <a:pt x="10597" y="1575"/>
                  </a:lnTo>
                  <a:lnTo>
                    <a:pt x="10305" y="1361"/>
                  </a:lnTo>
                  <a:lnTo>
                    <a:pt x="10012" y="1170"/>
                  </a:lnTo>
                  <a:lnTo>
                    <a:pt x="9697" y="990"/>
                  </a:lnTo>
                  <a:lnTo>
                    <a:pt x="9371" y="833"/>
                  </a:lnTo>
                  <a:lnTo>
                    <a:pt x="9034" y="675"/>
                  </a:lnTo>
                  <a:lnTo>
                    <a:pt x="8685" y="540"/>
                  </a:lnTo>
                  <a:lnTo>
                    <a:pt x="8325" y="416"/>
                  </a:lnTo>
                  <a:lnTo>
                    <a:pt x="7954" y="304"/>
                  </a:lnTo>
                  <a:lnTo>
                    <a:pt x="7583" y="214"/>
                  </a:lnTo>
                  <a:lnTo>
                    <a:pt x="7189" y="135"/>
                  </a:lnTo>
                  <a:lnTo>
                    <a:pt x="6784" y="68"/>
                  </a:lnTo>
                  <a:lnTo>
                    <a:pt x="6379" y="23"/>
                  </a:lnTo>
                  <a:lnTo>
                    <a:pt x="6154" y="11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3154600" y="1676800"/>
              <a:ext cx="81300" cy="81575"/>
            </a:xfrm>
            <a:custGeom>
              <a:rect b="b" l="l" r="r" t="t"/>
              <a:pathLst>
                <a:path extrusionOk="0" h="3263" w="3252">
                  <a:moveTo>
                    <a:pt x="1621" y="1"/>
                  </a:moveTo>
                  <a:lnTo>
                    <a:pt x="1463" y="12"/>
                  </a:lnTo>
                  <a:lnTo>
                    <a:pt x="1294" y="35"/>
                  </a:lnTo>
                  <a:lnTo>
                    <a:pt x="1137" y="80"/>
                  </a:lnTo>
                  <a:lnTo>
                    <a:pt x="991" y="136"/>
                  </a:lnTo>
                  <a:lnTo>
                    <a:pt x="844" y="203"/>
                  </a:lnTo>
                  <a:lnTo>
                    <a:pt x="709" y="282"/>
                  </a:lnTo>
                  <a:lnTo>
                    <a:pt x="586" y="372"/>
                  </a:lnTo>
                  <a:lnTo>
                    <a:pt x="473" y="484"/>
                  </a:lnTo>
                  <a:lnTo>
                    <a:pt x="372" y="597"/>
                  </a:lnTo>
                  <a:lnTo>
                    <a:pt x="271" y="721"/>
                  </a:lnTo>
                  <a:lnTo>
                    <a:pt x="192" y="856"/>
                  </a:lnTo>
                  <a:lnTo>
                    <a:pt x="124" y="1002"/>
                  </a:lnTo>
                  <a:lnTo>
                    <a:pt x="68" y="1148"/>
                  </a:lnTo>
                  <a:lnTo>
                    <a:pt x="23" y="1306"/>
                  </a:lnTo>
                  <a:lnTo>
                    <a:pt x="1" y="1463"/>
                  </a:lnTo>
                  <a:lnTo>
                    <a:pt x="1" y="1632"/>
                  </a:lnTo>
                  <a:lnTo>
                    <a:pt x="1" y="1801"/>
                  </a:lnTo>
                  <a:lnTo>
                    <a:pt x="23" y="1958"/>
                  </a:lnTo>
                  <a:lnTo>
                    <a:pt x="68" y="2116"/>
                  </a:lnTo>
                  <a:lnTo>
                    <a:pt x="124" y="2273"/>
                  </a:lnTo>
                  <a:lnTo>
                    <a:pt x="192" y="2408"/>
                  </a:lnTo>
                  <a:lnTo>
                    <a:pt x="271" y="2543"/>
                  </a:lnTo>
                  <a:lnTo>
                    <a:pt x="372" y="2667"/>
                  </a:lnTo>
                  <a:lnTo>
                    <a:pt x="473" y="2790"/>
                  </a:lnTo>
                  <a:lnTo>
                    <a:pt x="586" y="2892"/>
                  </a:lnTo>
                  <a:lnTo>
                    <a:pt x="709" y="2982"/>
                  </a:lnTo>
                  <a:lnTo>
                    <a:pt x="844" y="3072"/>
                  </a:lnTo>
                  <a:lnTo>
                    <a:pt x="991" y="3139"/>
                  </a:lnTo>
                  <a:lnTo>
                    <a:pt x="1137" y="3195"/>
                  </a:lnTo>
                  <a:lnTo>
                    <a:pt x="1294" y="3229"/>
                  </a:lnTo>
                  <a:lnTo>
                    <a:pt x="1463" y="3252"/>
                  </a:lnTo>
                  <a:lnTo>
                    <a:pt x="1621" y="3263"/>
                  </a:lnTo>
                  <a:lnTo>
                    <a:pt x="1789" y="3252"/>
                  </a:lnTo>
                  <a:lnTo>
                    <a:pt x="1958" y="3229"/>
                  </a:lnTo>
                  <a:lnTo>
                    <a:pt x="2115" y="3195"/>
                  </a:lnTo>
                  <a:lnTo>
                    <a:pt x="2262" y="3139"/>
                  </a:lnTo>
                  <a:lnTo>
                    <a:pt x="2397" y="3072"/>
                  </a:lnTo>
                  <a:lnTo>
                    <a:pt x="2532" y="2982"/>
                  </a:lnTo>
                  <a:lnTo>
                    <a:pt x="2667" y="2892"/>
                  </a:lnTo>
                  <a:lnTo>
                    <a:pt x="2779" y="2790"/>
                  </a:lnTo>
                  <a:lnTo>
                    <a:pt x="2880" y="2667"/>
                  </a:lnTo>
                  <a:lnTo>
                    <a:pt x="2982" y="2543"/>
                  </a:lnTo>
                  <a:lnTo>
                    <a:pt x="3060" y="2408"/>
                  </a:lnTo>
                  <a:lnTo>
                    <a:pt x="3128" y="2273"/>
                  </a:lnTo>
                  <a:lnTo>
                    <a:pt x="3184" y="2116"/>
                  </a:lnTo>
                  <a:lnTo>
                    <a:pt x="3218" y="1958"/>
                  </a:lnTo>
                  <a:lnTo>
                    <a:pt x="3252" y="1801"/>
                  </a:lnTo>
                  <a:lnTo>
                    <a:pt x="3252" y="1632"/>
                  </a:lnTo>
                  <a:lnTo>
                    <a:pt x="3252" y="1463"/>
                  </a:lnTo>
                  <a:lnTo>
                    <a:pt x="3218" y="1306"/>
                  </a:lnTo>
                  <a:lnTo>
                    <a:pt x="3184" y="1148"/>
                  </a:lnTo>
                  <a:lnTo>
                    <a:pt x="3128" y="1002"/>
                  </a:lnTo>
                  <a:lnTo>
                    <a:pt x="3060" y="856"/>
                  </a:lnTo>
                  <a:lnTo>
                    <a:pt x="2982" y="721"/>
                  </a:lnTo>
                  <a:lnTo>
                    <a:pt x="2880" y="597"/>
                  </a:lnTo>
                  <a:lnTo>
                    <a:pt x="2779" y="484"/>
                  </a:lnTo>
                  <a:lnTo>
                    <a:pt x="2667" y="372"/>
                  </a:lnTo>
                  <a:lnTo>
                    <a:pt x="2532" y="282"/>
                  </a:lnTo>
                  <a:lnTo>
                    <a:pt x="2397" y="203"/>
                  </a:lnTo>
                  <a:lnTo>
                    <a:pt x="2262" y="136"/>
                  </a:lnTo>
                  <a:lnTo>
                    <a:pt x="2115" y="80"/>
                  </a:lnTo>
                  <a:lnTo>
                    <a:pt x="1958" y="35"/>
                  </a:lnTo>
                  <a:lnTo>
                    <a:pt x="1789" y="12"/>
                  </a:lnTo>
                  <a:lnTo>
                    <a:pt x="1621" y="1"/>
                  </a:lnTo>
                  <a:close/>
                </a:path>
              </a:pathLst>
            </a:custGeom>
            <a:solidFill>
              <a:srgbClr val="CCB5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3141400" y="1663600"/>
              <a:ext cx="107725" cy="108000"/>
            </a:xfrm>
            <a:custGeom>
              <a:rect b="b" l="l" r="r" t="t"/>
              <a:pathLst>
                <a:path extrusionOk="0" h="4320" w="4309">
                  <a:moveTo>
                    <a:pt x="2149" y="1057"/>
                  </a:moveTo>
                  <a:lnTo>
                    <a:pt x="2261" y="1069"/>
                  </a:lnTo>
                  <a:lnTo>
                    <a:pt x="2373" y="1080"/>
                  </a:lnTo>
                  <a:lnTo>
                    <a:pt x="2486" y="1114"/>
                  </a:lnTo>
                  <a:lnTo>
                    <a:pt x="2576" y="1147"/>
                  </a:lnTo>
                  <a:lnTo>
                    <a:pt x="2677" y="1192"/>
                  </a:lnTo>
                  <a:lnTo>
                    <a:pt x="2767" y="1249"/>
                  </a:lnTo>
                  <a:lnTo>
                    <a:pt x="2857" y="1316"/>
                  </a:lnTo>
                  <a:lnTo>
                    <a:pt x="2936" y="1384"/>
                  </a:lnTo>
                  <a:lnTo>
                    <a:pt x="3003" y="1462"/>
                  </a:lnTo>
                  <a:lnTo>
                    <a:pt x="3071" y="1541"/>
                  </a:lnTo>
                  <a:lnTo>
                    <a:pt x="3116" y="1642"/>
                  </a:lnTo>
                  <a:lnTo>
                    <a:pt x="3172" y="1732"/>
                  </a:lnTo>
                  <a:lnTo>
                    <a:pt x="3206" y="1834"/>
                  </a:lnTo>
                  <a:lnTo>
                    <a:pt x="3228" y="1935"/>
                  </a:lnTo>
                  <a:lnTo>
                    <a:pt x="3251" y="2047"/>
                  </a:lnTo>
                  <a:lnTo>
                    <a:pt x="3251" y="2160"/>
                  </a:lnTo>
                  <a:lnTo>
                    <a:pt x="3251" y="2272"/>
                  </a:lnTo>
                  <a:lnTo>
                    <a:pt x="3228" y="2385"/>
                  </a:lnTo>
                  <a:lnTo>
                    <a:pt x="3206" y="2486"/>
                  </a:lnTo>
                  <a:lnTo>
                    <a:pt x="3172" y="2587"/>
                  </a:lnTo>
                  <a:lnTo>
                    <a:pt x="3116" y="2689"/>
                  </a:lnTo>
                  <a:lnTo>
                    <a:pt x="3071" y="2779"/>
                  </a:lnTo>
                  <a:lnTo>
                    <a:pt x="3003" y="2857"/>
                  </a:lnTo>
                  <a:lnTo>
                    <a:pt x="2936" y="2936"/>
                  </a:lnTo>
                  <a:lnTo>
                    <a:pt x="2857" y="3015"/>
                  </a:lnTo>
                  <a:lnTo>
                    <a:pt x="2767" y="3071"/>
                  </a:lnTo>
                  <a:lnTo>
                    <a:pt x="2677" y="3127"/>
                  </a:lnTo>
                  <a:lnTo>
                    <a:pt x="2576" y="3172"/>
                  </a:lnTo>
                  <a:lnTo>
                    <a:pt x="2486" y="3217"/>
                  </a:lnTo>
                  <a:lnTo>
                    <a:pt x="2373" y="3240"/>
                  </a:lnTo>
                  <a:lnTo>
                    <a:pt x="2261" y="3262"/>
                  </a:lnTo>
                  <a:lnTo>
                    <a:pt x="2036" y="3262"/>
                  </a:lnTo>
                  <a:lnTo>
                    <a:pt x="1935" y="3240"/>
                  </a:lnTo>
                  <a:lnTo>
                    <a:pt x="1822" y="3217"/>
                  </a:lnTo>
                  <a:lnTo>
                    <a:pt x="1721" y="3172"/>
                  </a:lnTo>
                  <a:lnTo>
                    <a:pt x="1631" y="3127"/>
                  </a:lnTo>
                  <a:lnTo>
                    <a:pt x="1541" y="3071"/>
                  </a:lnTo>
                  <a:lnTo>
                    <a:pt x="1451" y="3015"/>
                  </a:lnTo>
                  <a:lnTo>
                    <a:pt x="1372" y="2936"/>
                  </a:lnTo>
                  <a:lnTo>
                    <a:pt x="1305" y="2857"/>
                  </a:lnTo>
                  <a:lnTo>
                    <a:pt x="1237" y="2779"/>
                  </a:lnTo>
                  <a:lnTo>
                    <a:pt x="1181" y="2689"/>
                  </a:lnTo>
                  <a:lnTo>
                    <a:pt x="1136" y="2587"/>
                  </a:lnTo>
                  <a:lnTo>
                    <a:pt x="1102" y="2486"/>
                  </a:lnTo>
                  <a:lnTo>
                    <a:pt x="1080" y="2385"/>
                  </a:lnTo>
                  <a:lnTo>
                    <a:pt x="1057" y="2272"/>
                  </a:lnTo>
                  <a:lnTo>
                    <a:pt x="1057" y="2160"/>
                  </a:lnTo>
                  <a:lnTo>
                    <a:pt x="1057" y="2047"/>
                  </a:lnTo>
                  <a:lnTo>
                    <a:pt x="1080" y="1935"/>
                  </a:lnTo>
                  <a:lnTo>
                    <a:pt x="1102" y="1834"/>
                  </a:lnTo>
                  <a:lnTo>
                    <a:pt x="1136" y="1732"/>
                  </a:lnTo>
                  <a:lnTo>
                    <a:pt x="1181" y="1642"/>
                  </a:lnTo>
                  <a:lnTo>
                    <a:pt x="1237" y="1541"/>
                  </a:lnTo>
                  <a:lnTo>
                    <a:pt x="1305" y="1462"/>
                  </a:lnTo>
                  <a:lnTo>
                    <a:pt x="1372" y="1384"/>
                  </a:lnTo>
                  <a:lnTo>
                    <a:pt x="1451" y="1316"/>
                  </a:lnTo>
                  <a:lnTo>
                    <a:pt x="1541" y="1249"/>
                  </a:lnTo>
                  <a:lnTo>
                    <a:pt x="1631" y="1192"/>
                  </a:lnTo>
                  <a:lnTo>
                    <a:pt x="1721" y="1147"/>
                  </a:lnTo>
                  <a:lnTo>
                    <a:pt x="1822" y="1114"/>
                  </a:lnTo>
                  <a:lnTo>
                    <a:pt x="1935" y="1080"/>
                  </a:lnTo>
                  <a:lnTo>
                    <a:pt x="2036" y="1069"/>
                  </a:lnTo>
                  <a:lnTo>
                    <a:pt x="2149" y="1057"/>
                  </a:lnTo>
                  <a:close/>
                  <a:moveTo>
                    <a:pt x="2149" y="0"/>
                  </a:moveTo>
                  <a:lnTo>
                    <a:pt x="1935" y="11"/>
                  </a:lnTo>
                  <a:lnTo>
                    <a:pt x="1721" y="45"/>
                  </a:lnTo>
                  <a:lnTo>
                    <a:pt x="1507" y="101"/>
                  </a:lnTo>
                  <a:lnTo>
                    <a:pt x="1316" y="169"/>
                  </a:lnTo>
                  <a:lnTo>
                    <a:pt x="1125" y="270"/>
                  </a:lnTo>
                  <a:lnTo>
                    <a:pt x="945" y="371"/>
                  </a:lnTo>
                  <a:lnTo>
                    <a:pt x="776" y="495"/>
                  </a:lnTo>
                  <a:lnTo>
                    <a:pt x="630" y="641"/>
                  </a:lnTo>
                  <a:lnTo>
                    <a:pt x="484" y="788"/>
                  </a:lnTo>
                  <a:lnTo>
                    <a:pt x="360" y="956"/>
                  </a:lnTo>
                  <a:lnTo>
                    <a:pt x="259" y="1136"/>
                  </a:lnTo>
                  <a:lnTo>
                    <a:pt x="169" y="1327"/>
                  </a:lnTo>
                  <a:lnTo>
                    <a:pt x="90" y="1519"/>
                  </a:lnTo>
                  <a:lnTo>
                    <a:pt x="34" y="1732"/>
                  </a:lnTo>
                  <a:lnTo>
                    <a:pt x="11" y="1946"/>
                  </a:lnTo>
                  <a:lnTo>
                    <a:pt x="0" y="2160"/>
                  </a:lnTo>
                  <a:lnTo>
                    <a:pt x="11" y="2385"/>
                  </a:lnTo>
                  <a:lnTo>
                    <a:pt x="34" y="2599"/>
                  </a:lnTo>
                  <a:lnTo>
                    <a:pt x="90" y="2801"/>
                  </a:lnTo>
                  <a:lnTo>
                    <a:pt x="169" y="3003"/>
                  </a:lnTo>
                  <a:lnTo>
                    <a:pt x="259" y="3195"/>
                  </a:lnTo>
                  <a:lnTo>
                    <a:pt x="360" y="3363"/>
                  </a:lnTo>
                  <a:lnTo>
                    <a:pt x="484" y="3532"/>
                  </a:lnTo>
                  <a:lnTo>
                    <a:pt x="630" y="3690"/>
                  </a:lnTo>
                  <a:lnTo>
                    <a:pt x="776" y="3825"/>
                  </a:lnTo>
                  <a:lnTo>
                    <a:pt x="945" y="3948"/>
                  </a:lnTo>
                  <a:lnTo>
                    <a:pt x="1125" y="4061"/>
                  </a:lnTo>
                  <a:lnTo>
                    <a:pt x="1316" y="4151"/>
                  </a:lnTo>
                  <a:lnTo>
                    <a:pt x="1507" y="4218"/>
                  </a:lnTo>
                  <a:lnTo>
                    <a:pt x="1721" y="4275"/>
                  </a:lnTo>
                  <a:lnTo>
                    <a:pt x="1935" y="4308"/>
                  </a:lnTo>
                  <a:lnTo>
                    <a:pt x="2149" y="4320"/>
                  </a:lnTo>
                  <a:lnTo>
                    <a:pt x="2373" y="4308"/>
                  </a:lnTo>
                  <a:lnTo>
                    <a:pt x="2587" y="4275"/>
                  </a:lnTo>
                  <a:lnTo>
                    <a:pt x="2790" y="4218"/>
                  </a:lnTo>
                  <a:lnTo>
                    <a:pt x="2992" y="4151"/>
                  </a:lnTo>
                  <a:lnTo>
                    <a:pt x="3183" y="4061"/>
                  </a:lnTo>
                  <a:lnTo>
                    <a:pt x="3363" y="3948"/>
                  </a:lnTo>
                  <a:lnTo>
                    <a:pt x="3521" y="3825"/>
                  </a:lnTo>
                  <a:lnTo>
                    <a:pt x="3678" y="3690"/>
                  </a:lnTo>
                  <a:lnTo>
                    <a:pt x="3813" y="3532"/>
                  </a:lnTo>
                  <a:lnTo>
                    <a:pt x="3937" y="3363"/>
                  </a:lnTo>
                  <a:lnTo>
                    <a:pt x="4050" y="3195"/>
                  </a:lnTo>
                  <a:lnTo>
                    <a:pt x="4140" y="3003"/>
                  </a:lnTo>
                  <a:lnTo>
                    <a:pt x="4218" y="2801"/>
                  </a:lnTo>
                  <a:lnTo>
                    <a:pt x="4263" y="2599"/>
                  </a:lnTo>
                  <a:lnTo>
                    <a:pt x="4297" y="2385"/>
                  </a:lnTo>
                  <a:lnTo>
                    <a:pt x="4308" y="2160"/>
                  </a:lnTo>
                  <a:lnTo>
                    <a:pt x="4297" y="1946"/>
                  </a:lnTo>
                  <a:lnTo>
                    <a:pt x="4263" y="1732"/>
                  </a:lnTo>
                  <a:lnTo>
                    <a:pt x="4218" y="1519"/>
                  </a:lnTo>
                  <a:lnTo>
                    <a:pt x="4140" y="1327"/>
                  </a:lnTo>
                  <a:lnTo>
                    <a:pt x="4050" y="1136"/>
                  </a:lnTo>
                  <a:lnTo>
                    <a:pt x="3937" y="956"/>
                  </a:lnTo>
                  <a:lnTo>
                    <a:pt x="3813" y="788"/>
                  </a:lnTo>
                  <a:lnTo>
                    <a:pt x="3678" y="641"/>
                  </a:lnTo>
                  <a:lnTo>
                    <a:pt x="3521" y="495"/>
                  </a:lnTo>
                  <a:lnTo>
                    <a:pt x="3363" y="371"/>
                  </a:lnTo>
                  <a:lnTo>
                    <a:pt x="3183" y="270"/>
                  </a:lnTo>
                  <a:lnTo>
                    <a:pt x="2992" y="169"/>
                  </a:lnTo>
                  <a:lnTo>
                    <a:pt x="2790" y="101"/>
                  </a:lnTo>
                  <a:lnTo>
                    <a:pt x="2587" y="45"/>
                  </a:lnTo>
                  <a:lnTo>
                    <a:pt x="2373" y="11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rgbClr val="CCB5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3437800" y="358475"/>
              <a:ext cx="461200" cy="236250"/>
            </a:xfrm>
            <a:custGeom>
              <a:rect b="b" l="l" r="r" t="t"/>
              <a:pathLst>
                <a:path extrusionOk="0" h="9450" w="18448">
                  <a:moveTo>
                    <a:pt x="2992" y="0"/>
                  </a:moveTo>
                  <a:lnTo>
                    <a:pt x="0" y="6873"/>
                  </a:lnTo>
                  <a:lnTo>
                    <a:pt x="225" y="6817"/>
                  </a:lnTo>
                  <a:lnTo>
                    <a:pt x="484" y="6750"/>
                  </a:lnTo>
                  <a:lnTo>
                    <a:pt x="821" y="6660"/>
                  </a:lnTo>
                  <a:lnTo>
                    <a:pt x="1237" y="6525"/>
                  </a:lnTo>
                  <a:lnTo>
                    <a:pt x="1710" y="6367"/>
                  </a:lnTo>
                  <a:lnTo>
                    <a:pt x="2227" y="6176"/>
                  </a:lnTo>
                  <a:lnTo>
                    <a:pt x="2778" y="5951"/>
                  </a:lnTo>
                  <a:lnTo>
                    <a:pt x="3060" y="5816"/>
                  </a:lnTo>
                  <a:lnTo>
                    <a:pt x="3341" y="5681"/>
                  </a:lnTo>
                  <a:lnTo>
                    <a:pt x="3633" y="5535"/>
                  </a:lnTo>
                  <a:lnTo>
                    <a:pt x="3926" y="5377"/>
                  </a:lnTo>
                  <a:lnTo>
                    <a:pt x="4207" y="5208"/>
                  </a:lnTo>
                  <a:lnTo>
                    <a:pt x="4499" y="5029"/>
                  </a:lnTo>
                  <a:lnTo>
                    <a:pt x="4781" y="4837"/>
                  </a:lnTo>
                  <a:lnTo>
                    <a:pt x="5051" y="4646"/>
                  </a:lnTo>
                  <a:lnTo>
                    <a:pt x="5321" y="4432"/>
                  </a:lnTo>
                  <a:lnTo>
                    <a:pt x="5579" y="4207"/>
                  </a:lnTo>
                  <a:lnTo>
                    <a:pt x="5827" y="3982"/>
                  </a:lnTo>
                  <a:lnTo>
                    <a:pt x="6074" y="3735"/>
                  </a:lnTo>
                  <a:lnTo>
                    <a:pt x="6288" y="3476"/>
                  </a:lnTo>
                  <a:lnTo>
                    <a:pt x="6502" y="3217"/>
                  </a:lnTo>
                  <a:lnTo>
                    <a:pt x="6693" y="2936"/>
                  </a:lnTo>
                  <a:lnTo>
                    <a:pt x="6873" y="2644"/>
                  </a:lnTo>
                  <a:lnTo>
                    <a:pt x="6952" y="2509"/>
                  </a:lnTo>
                  <a:lnTo>
                    <a:pt x="7030" y="2396"/>
                  </a:lnTo>
                  <a:lnTo>
                    <a:pt x="7120" y="2295"/>
                  </a:lnTo>
                  <a:lnTo>
                    <a:pt x="7199" y="2228"/>
                  </a:lnTo>
                  <a:lnTo>
                    <a:pt x="7289" y="2171"/>
                  </a:lnTo>
                  <a:lnTo>
                    <a:pt x="7379" y="2138"/>
                  </a:lnTo>
                  <a:lnTo>
                    <a:pt x="7458" y="2126"/>
                  </a:lnTo>
                  <a:lnTo>
                    <a:pt x="7548" y="2126"/>
                  </a:lnTo>
                  <a:lnTo>
                    <a:pt x="7638" y="2149"/>
                  </a:lnTo>
                  <a:lnTo>
                    <a:pt x="7728" y="2183"/>
                  </a:lnTo>
                  <a:lnTo>
                    <a:pt x="7818" y="2239"/>
                  </a:lnTo>
                  <a:lnTo>
                    <a:pt x="7908" y="2306"/>
                  </a:lnTo>
                  <a:lnTo>
                    <a:pt x="8009" y="2385"/>
                  </a:lnTo>
                  <a:lnTo>
                    <a:pt x="8099" y="2486"/>
                  </a:lnTo>
                  <a:lnTo>
                    <a:pt x="8301" y="2723"/>
                  </a:lnTo>
                  <a:lnTo>
                    <a:pt x="8504" y="2993"/>
                  </a:lnTo>
                  <a:lnTo>
                    <a:pt x="8718" y="3307"/>
                  </a:lnTo>
                  <a:lnTo>
                    <a:pt x="8943" y="3667"/>
                  </a:lnTo>
                  <a:lnTo>
                    <a:pt x="9179" y="4050"/>
                  </a:lnTo>
                  <a:lnTo>
                    <a:pt x="9685" y="4871"/>
                  </a:lnTo>
                  <a:lnTo>
                    <a:pt x="9955" y="5310"/>
                  </a:lnTo>
                  <a:lnTo>
                    <a:pt x="10236" y="5748"/>
                  </a:lnTo>
                  <a:lnTo>
                    <a:pt x="10540" y="6187"/>
                  </a:lnTo>
                  <a:lnTo>
                    <a:pt x="10855" y="6626"/>
                  </a:lnTo>
                  <a:lnTo>
                    <a:pt x="11192" y="7053"/>
                  </a:lnTo>
                  <a:lnTo>
                    <a:pt x="11361" y="7256"/>
                  </a:lnTo>
                  <a:lnTo>
                    <a:pt x="11541" y="7458"/>
                  </a:lnTo>
                  <a:lnTo>
                    <a:pt x="11721" y="7661"/>
                  </a:lnTo>
                  <a:lnTo>
                    <a:pt x="11912" y="7841"/>
                  </a:lnTo>
                  <a:lnTo>
                    <a:pt x="12103" y="8032"/>
                  </a:lnTo>
                  <a:lnTo>
                    <a:pt x="12295" y="8201"/>
                  </a:lnTo>
                  <a:lnTo>
                    <a:pt x="12497" y="8369"/>
                  </a:lnTo>
                  <a:lnTo>
                    <a:pt x="12711" y="8527"/>
                  </a:lnTo>
                  <a:lnTo>
                    <a:pt x="12925" y="8673"/>
                  </a:lnTo>
                  <a:lnTo>
                    <a:pt x="13138" y="8808"/>
                  </a:lnTo>
                  <a:lnTo>
                    <a:pt x="13363" y="8943"/>
                  </a:lnTo>
                  <a:lnTo>
                    <a:pt x="13588" y="9056"/>
                  </a:lnTo>
                  <a:lnTo>
                    <a:pt x="13825" y="9157"/>
                  </a:lnTo>
                  <a:lnTo>
                    <a:pt x="14061" y="9247"/>
                  </a:lnTo>
                  <a:lnTo>
                    <a:pt x="14308" y="9314"/>
                  </a:lnTo>
                  <a:lnTo>
                    <a:pt x="14567" y="9370"/>
                  </a:lnTo>
                  <a:lnTo>
                    <a:pt x="14826" y="9415"/>
                  </a:lnTo>
                  <a:lnTo>
                    <a:pt x="15084" y="9449"/>
                  </a:lnTo>
                  <a:lnTo>
                    <a:pt x="15636" y="9449"/>
                  </a:lnTo>
                  <a:lnTo>
                    <a:pt x="15917" y="9415"/>
                  </a:lnTo>
                  <a:lnTo>
                    <a:pt x="16209" y="9370"/>
                  </a:lnTo>
                  <a:lnTo>
                    <a:pt x="16502" y="9303"/>
                  </a:lnTo>
                  <a:lnTo>
                    <a:pt x="16817" y="9224"/>
                  </a:lnTo>
                  <a:lnTo>
                    <a:pt x="17120" y="9112"/>
                  </a:lnTo>
                  <a:lnTo>
                    <a:pt x="17447" y="8988"/>
                  </a:lnTo>
                  <a:lnTo>
                    <a:pt x="17615" y="8898"/>
                  </a:lnTo>
                  <a:lnTo>
                    <a:pt x="17773" y="8808"/>
                  </a:lnTo>
                  <a:lnTo>
                    <a:pt x="17919" y="8707"/>
                  </a:lnTo>
                  <a:lnTo>
                    <a:pt x="18031" y="8606"/>
                  </a:lnTo>
                  <a:lnTo>
                    <a:pt x="18144" y="8493"/>
                  </a:lnTo>
                  <a:lnTo>
                    <a:pt x="18234" y="8369"/>
                  </a:lnTo>
                  <a:lnTo>
                    <a:pt x="18301" y="8246"/>
                  </a:lnTo>
                  <a:lnTo>
                    <a:pt x="18358" y="8111"/>
                  </a:lnTo>
                  <a:lnTo>
                    <a:pt x="18403" y="7976"/>
                  </a:lnTo>
                  <a:lnTo>
                    <a:pt x="18436" y="7829"/>
                  </a:lnTo>
                  <a:lnTo>
                    <a:pt x="18448" y="7683"/>
                  </a:lnTo>
                  <a:lnTo>
                    <a:pt x="18448" y="7537"/>
                  </a:lnTo>
                  <a:lnTo>
                    <a:pt x="18436" y="7379"/>
                  </a:lnTo>
                  <a:lnTo>
                    <a:pt x="18414" y="7222"/>
                  </a:lnTo>
                  <a:lnTo>
                    <a:pt x="18380" y="7053"/>
                  </a:lnTo>
                  <a:lnTo>
                    <a:pt x="18335" y="6885"/>
                  </a:lnTo>
                  <a:lnTo>
                    <a:pt x="18279" y="6716"/>
                  </a:lnTo>
                  <a:lnTo>
                    <a:pt x="18211" y="6536"/>
                  </a:lnTo>
                  <a:lnTo>
                    <a:pt x="18133" y="6356"/>
                  </a:lnTo>
                  <a:lnTo>
                    <a:pt x="18043" y="6176"/>
                  </a:lnTo>
                  <a:lnTo>
                    <a:pt x="17840" y="5816"/>
                  </a:lnTo>
                  <a:lnTo>
                    <a:pt x="17615" y="5445"/>
                  </a:lnTo>
                  <a:lnTo>
                    <a:pt x="17357" y="5062"/>
                  </a:lnTo>
                  <a:lnTo>
                    <a:pt x="17075" y="4691"/>
                  </a:lnTo>
                  <a:lnTo>
                    <a:pt x="16772" y="4309"/>
                  </a:lnTo>
                  <a:lnTo>
                    <a:pt x="16457" y="3937"/>
                  </a:lnTo>
                  <a:lnTo>
                    <a:pt x="16119" y="3566"/>
                  </a:lnTo>
                  <a:lnTo>
                    <a:pt x="15793" y="3206"/>
                  </a:lnTo>
                  <a:lnTo>
                    <a:pt x="15444" y="2858"/>
                  </a:lnTo>
                  <a:lnTo>
                    <a:pt x="15107" y="2509"/>
                  </a:lnTo>
                  <a:lnTo>
                    <a:pt x="14443" y="1879"/>
                  </a:lnTo>
                  <a:lnTo>
                    <a:pt x="13836" y="1316"/>
                  </a:lnTo>
                  <a:lnTo>
                    <a:pt x="13296" y="844"/>
                  </a:lnTo>
                  <a:lnTo>
                    <a:pt x="12880" y="484"/>
                  </a:lnTo>
                  <a:lnTo>
                    <a:pt x="12508" y="180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D3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3424575" y="345250"/>
              <a:ext cx="487650" cy="262675"/>
            </a:xfrm>
            <a:custGeom>
              <a:rect b="b" l="l" r="r" t="t"/>
              <a:pathLst>
                <a:path extrusionOk="0" h="10507" w="19506">
                  <a:moveTo>
                    <a:pt x="3870" y="1069"/>
                  </a:moveTo>
                  <a:lnTo>
                    <a:pt x="12846" y="1227"/>
                  </a:lnTo>
                  <a:lnTo>
                    <a:pt x="13296" y="1609"/>
                  </a:lnTo>
                  <a:lnTo>
                    <a:pt x="13769" y="2014"/>
                  </a:lnTo>
                  <a:lnTo>
                    <a:pt x="14252" y="2442"/>
                  </a:lnTo>
                  <a:lnTo>
                    <a:pt x="14736" y="2892"/>
                  </a:lnTo>
                  <a:lnTo>
                    <a:pt x="15220" y="3364"/>
                  </a:lnTo>
                  <a:lnTo>
                    <a:pt x="15703" y="3859"/>
                  </a:lnTo>
                  <a:lnTo>
                    <a:pt x="16165" y="4343"/>
                  </a:lnTo>
                  <a:lnTo>
                    <a:pt x="16603" y="4838"/>
                  </a:lnTo>
                  <a:lnTo>
                    <a:pt x="17008" y="5333"/>
                  </a:lnTo>
                  <a:lnTo>
                    <a:pt x="17379" y="5816"/>
                  </a:lnTo>
                  <a:lnTo>
                    <a:pt x="17559" y="6052"/>
                  </a:lnTo>
                  <a:lnTo>
                    <a:pt x="17717" y="6289"/>
                  </a:lnTo>
                  <a:lnTo>
                    <a:pt x="17863" y="6514"/>
                  </a:lnTo>
                  <a:lnTo>
                    <a:pt x="17987" y="6739"/>
                  </a:lnTo>
                  <a:lnTo>
                    <a:pt x="18111" y="6952"/>
                  </a:lnTo>
                  <a:lnTo>
                    <a:pt x="18212" y="7166"/>
                  </a:lnTo>
                  <a:lnTo>
                    <a:pt x="18291" y="7369"/>
                  </a:lnTo>
                  <a:lnTo>
                    <a:pt x="18358" y="7571"/>
                  </a:lnTo>
                  <a:lnTo>
                    <a:pt x="18414" y="7751"/>
                  </a:lnTo>
                  <a:lnTo>
                    <a:pt x="18437" y="7931"/>
                  </a:lnTo>
                  <a:lnTo>
                    <a:pt x="18448" y="8111"/>
                  </a:lnTo>
                  <a:lnTo>
                    <a:pt x="18437" y="8268"/>
                  </a:lnTo>
                  <a:lnTo>
                    <a:pt x="18425" y="8347"/>
                  </a:lnTo>
                  <a:lnTo>
                    <a:pt x="18403" y="8437"/>
                  </a:lnTo>
                  <a:lnTo>
                    <a:pt x="18358" y="8538"/>
                  </a:lnTo>
                  <a:lnTo>
                    <a:pt x="18302" y="8640"/>
                  </a:lnTo>
                  <a:lnTo>
                    <a:pt x="18212" y="8741"/>
                  </a:lnTo>
                  <a:lnTo>
                    <a:pt x="18099" y="8842"/>
                  </a:lnTo>
                  <a:lnTo>
                    <a:pt x="17942" y="8932"/>
                  </a:lnTo>
                  <a:lnTo>
                    <a:pt x="17762" y="9033"/>
                  </a:lnTo>
                  <a:lnTo>
                    <a:pt x="17413" y="9168"/>
                  </a:lnTo>
                  <a:lnTo>
                    <a:pt x="17076" y="9281"/>
                  </a:lnTo>
                  <a:lnTo>
                    <a:pt x="16749" y="9360"/>
                  </a:lnTo>
                  <a:lnTo>
                    <a:pt x="16435" y="9416"/>
                  </a:lnTo>
                  <a:lnTo>
                    <a:pt x="16120" y="9438"/>
                  </a:lnTo>
                  <a:lnTo>
                    <a:pt x="15816" y="9438"/>
                  </a:lnTo>
                  <a:lnTo>
                    <a:pt x="15523" y="9427"/>
                  </a:lnTo>
                  <a:lnTo>
                    <a:pt x="15242" y="9382"/>
                  </a:lnTo>
                  <a:lnTo>
                    <a:pt x="14961" y="9315"/>
                  </a:lnTo>
                  <a:lnTo>
                    <a:pt x="14691" y="9236"/>
                  </a:lnTo>
                  <a:lnTo>
                    <a:pt x="14432" y="9135"/>
                  </a:lnTo>
                  <a:lnTo>
                    <a:pt x="14174" y="9011"/>
                  </a:lnTo>
                  <a:lnTo>
                    <a:pt x="13926" y="8876"/>
                  </a:lnTo>
                  <a:lnTo>
                    <a:pt x="13679" y="8718"/>
                  </a:lnTo>
                  <a:lnTo>
                    <a:pt x="13454" y="8550"/>
                  </a:lnTo>
                  <a:lnTo>
                    <a:pt x="13217" y="8370"/>
                  </a:lnTo>
                  <a:lnTo>
                    <a:pt x="13004" y="8178"/>
                  </a:lnTo>
                  <a:lnTo>
                    <a:pt x="12779" y="7965"/>
                  </a:lnTo>
                  <a:lnTo>
                    <a:pt x="12576" y="7751"/>
                  </a:lnTo>
                  <a:lnTo>
                    <a:pt x="12374" y="7526"/>
                  </a:lnTo>
                  <a:lnTo>
                    <a:pt x="12171" y="7301"/>
                  </a:lnTo>
                  <a:lnTo>
                    <a:pt x="11980" y="7065"/>
                  </a:lnTo>
                  <a:lnTo>
                    <a:pt x="11789" y="6817"/>
                  </a:lnTo>
                  <a:lnTo>
                    <a:pt x="11609" y="6570"/>
                  </a:lnTo>
                  <a:lnTo>
                    <a:pt x="11260" y="6064"/>
                  </a:lnTo>
                  <a:lnTo>
                    <a:pt x="10923" y="5546"/>
                  </a:lnTo>
                  <a:lnTo>
                    <a:pt x="10608" y="5040"/>
                  </a:lnTo>
                  <a:lnTo>
                    <a:pt x="10315" y="4556"/>
                  </a:lnTo>
                  <a:lnTo>
                    <a:pt x="9989" y="4028"/>
                  </a:lnTo>
                  <a:lnTo>
                    <a:pt x="9697" y="3555"/>
                  </a:lnTo>
                  <a:lnTo>
                    <a:pt x="9415" y="3139"/>
                  </a:lnTo>
                  <a:lnTo>
                    <a:pt x="9269" y="2959"/>
                  </a:lnTo>
                  <a:lnTo>
                    <a:pt x="9134" y="2790"/>
                  </a:lnTo>
                  <a:lnTo>
                    <a:pt x="8999" y="2644"/>
                  </a:lnTo>
                  <a:lnTo>
                    <a:pt x="8864" y="2509"/>
                  </a:lnTo>
                  <a:lnTo>
                    <a:pt x="8729" y="2397"/>
                  </a:lnTo>
                  <a:lnTo>
                    <a:pt x="8594" y="2295"/>
                  </a:lnTo>
                  <a:lnTo>
                    <a:pt x="8459" y="2228"/>
                  </a:lnTo>
                  <a:lnTo>
                    <a:pt x="8313" y="2172"/>
                  </a:lnTo>
                  <a:lnTo>
                    <a:pt x="8167" y="2138"/>
                  </a:lnTo>
                  <a:lnTo>
                    <a:pt x="8021" y="2127"/>
                  </a:lnTo>
                  <a:lnTo>
                    <a:pt x="7998" y="2127"/>
                  </a:lnTo>
                  <a:lnTo>
                    <a:pt x="7841" y="2138"/>
                  </a:lnTo>
                  <a:lnTo>
                    <a:pt x="7694" y="2183"/>
                  </a:lnTo>
                  <a:lnTo>
                    <a:pt x="7559" y="2239"/>
                  </a:lnTo>
                  <a:lnTo>
                    <a:pt x="7413" y="2329"/>
                  </a:lnTo>
                  <a:lnTo>
                    <a:pt x="7289" y="2442"/>
                  </a:lnTo>
                  <a:lnTo>
                    <a:pt x="7166" y="2577"/>
                  </a:lnTo>
                  <a:lnTo>
                    <a:pt x="7053" y="2734"/>
                  </a:lnTo>
                  <a:lnTo>
                    <a:pt x="6941" y="2914"/>
                  </a:lnTo>
                  <a:lnTo>
                    <a:pt x="6828" y="3105"/>
                  </a:lnTo>
                  <a:lnTo>
                    <a:pt x="6704" y="3297"/>
                  </a:lnTo>
                  <a:lnTo>
                    <a:pt x="6570" y="3477"/>
                  </a:lnTo>
                  <a:lnTo>
                    <a:pt x="6435" y="3657"/>
                  </a:lnTo>
                  <a:lnTo>
                    <a:pt x="6288" y="3825"/>
                  </a:lnTo>
                  <a:lnTo>
                    <a:pt x="6131" y="3994"/>
                  </a:lnTo>
                  <a:lnTo>
                    <a:pt x="5973" y="4151"/>
                  </a:lnTo>
                  <a:lnTo>
                    <a:pt x="5805" y="4309"/>
                  </a:lnTo>
                  <a:lnTo>
                    <a:pt x="5636" y="4455"/>
                  </a:lnTo>
                  <a:lnTo>
                    <a:pt x="5456" y="4601"/>
                  </a:lnTo>
                  <a:lnTo>
                    <a:pt x="5096" y="4871"/>
                  </a:lnTo>
                  <a:lnTo>
                    <a:pt x="4713" y="5130"/>
                  </a:lnTo>
                  <a:lnTo>
                    <a:pt x="4331" y="5366"/>
                  </a:lnTo>
                  <a:lnTo>
                    <a:pt x="3937" y="5580"/>
                  </a:lnTo>
                  <a:lnTo>
                    <a:pt x="3555" y="5771"/>
                  </a:lnTo>
                  <a:lnTo>
                    <a:pt x="3172" y="5951"/>
                  </a:lnTo>
                  <a:lnTo>
                    <a:pt x="2790" y="6120"/>
                  </a:lnTo>
                  <a:lnTo>
                    <a:pt x="2430" y="6266"/>
                  </a:lnTo>
                  <a:lnTo>
                    <a:pt x="2081" y="6390"/>
                  </a:lnTo>
                  <a:lnTo>
                    <a:pt x="1755" y="6502"/>
                  </a:lnTo>
                  <a:lnTo>
                    <a:pt x="1451" y="6604"/>
                  </a:lnTo>
                  <a:lnTo>
                    <a:pt x="3870" y="1069"/>
                  </a:lnTo>
                  <a:close/>
                  <a:moveTo>
                    <a:pt x="3442" y="1"/>
                  </a:moveTo>
                  <a:lnTo>
                    <a:pt x="3364" y="23"/>
                  </a:lnTo>
                  <a:lnTo>
                    <a:pt x="3296" y="46"/>
                  </a:lnTo>
                  <a:lnTo>
                    <a:pt x="3229" y="79"/>
                  </a:lnTo>
                  <a:lnTo>
                    <a:pt x="3172" y="136"/>
                  </a:lnTo>
                  <a:lnTo>
                    <a:pt x="3116" y="181"/>
                  </a:lnTo>
                  <a:lnTo>
                    <a:pt x="3071" y="248"/>
                  </a:lnTo>
                  <a:lnTo>
                    <a:pt x="3037" y="316"/>
                  </a:lnTo>
                  <a:lnTo>
                    <a:pt x="45" y="7189"/>
                  </a:lnTo>
                  <a:lnTo>
                    <a:pt x="23" y="7256"/>
                  </a:lnTo>
                  <a:lnTo>
                    <a:pt x="0" y="7335"/>
                  </a:lnTo>
                  <a:lnTo>
                    <a:pt x="0" y="7402"/>
                  </a:lnTo>
                  <a:lnTo>
                    <a:pt x="0" y="7470"/>
                  </a:lnTo>
                  <a:lnTo>
                    <a:pt x="23" y="7537"/>
                  </a:lnTo>
                  <a:lnTo>
                    <a:pt x="45" y="7605"/>
                  </a:lnTo>
                  <a:lnTo>
                    <a:pt x="79" y="7672"/>
                  </a:lnTo>
                  <a:lnTo>
                    <a:pt x="113" y="7740"/>
                  </a:lnTo>
                  <a:lnTo>
                    <a:pt x="169" y="7785"/>
                  </a:lnTo>
                  <a:lnTo>
                    <a:pt x="225" y="7830"/>
                  </a:lnTo>
                  <a:lnTo>
                    <a:pt x="282" y="7875"/>
                  </a:lnTo>
                  <a:lnTo>
                    <a:pt x="349" y="7897"/>
                  </a:lnTo>
                  <a:lnTo>
                    <a:pt x="417" y="7920"/>
                  </a:lnTo>
                  <a:lnTo>
                    <a:pt x="495" y="7931"/>
                  </a:lnTo>
                  <a:lnTo>
                    <a:pt x="563" y="7931"/>
                  </a:lnTo>
                  <a:lnTo>
                    <a:pt x="630" y="7920"/>
                  </a:lnTo>
                  <a:lnTo>
                    <a:pt x="934" y="7852"/>
                  </a:lnTo>
                  <a:lnTo>
                    <a:pt x="1226" y="7773"/>
                  </a:lnTo>
                  <a:lnTo>
                    <a:pt x="1598" y="7672"/>
                  </a:lnTo>
                  <a:lnTo>
                    <a:pt x="2036" y="7526"/>
                  </a:lnTo>
                  <a:lnTo>
                    <a:pt x="2531" y="7357"/>
                  </a:lnTo>
                  <a:lnTo>
                    <a:pt x="3060" y="7155"/>
                  </a:lnTo>
                  <a:lnTo>
                    <a:pt x="3634" y="6907"/>
                  </a:lnTo>
                  <a:lnTo>
                    <a:pt x="3926" y="6772"/>
                  </a:lnTo>
                  <a:lnTo>
                    <a:pt x="4219" y="6626"/>
                  </a:lnTo>
                  <a:lnTo>
                    <a:pt x="4522" y="6469"/>
                  </a:lnTo>
                  <a:lnTo>
                    <a:pt x="4815" y="6311"/>
                  </a:lnTo>
                  <a:lnTo>
                    <a:pt x="5107" y="6131"/>
                  </a:lnTo>
                  <a:lnTo>
                    <a:pt x="5411" y="5940"/>
                  </a:lnTo>
                  <a:lnTo>
                    <a:pt x="5692" y="5749"/>
                  </a:lnTo>
                  <a:lnTo>
                    <a:pt x="5973" y="5535"/>
                  </a:lnTo>
                  <a:lnTo>
                    <a:pt x="6255" y="5310"/>
                  </a:lnTo>
                  <a:lnTo>
                    <a:pt x="6525" y="5085"/>
                  </a:lnTo>
                  <a:lnTo>
                    <a:pt x="6783" y="4838"/>
                  </a:lnTo>
                  <a:lnTo>
                    <a:pt x="7031" y="4579"/>
                  </a:lnTo>
                  <a:lnTo>
                    <a:pt x="7256" y="4309"/>
                  </a:lnTo>
                  <a:lnTo>
                    <a:pt x="7481" y="4028"/>
                  </a:lnTo>
                  <a:lnTo>
                    <a:pt x="7672" y="3735"/>
                  </a:lnTo>
                  <a:lnTo>
                    <a:pt x="7863" y="3432"/>
                  </a:lnTo>
                  <a:lnTo>
                    <a:pt x="7919" y="3330"/>
                  </a:lnTo>
                  <a:lnTo>
                    <a:pt x="7964" y="3263"/>
                  </a:lnTo>
                  <a:lnTo>
                    <a:pt x="8032" y="3195"/>
                  </a:lnTo>
                  <a:lnTo>
                    <a:pt x="8088" y="3229"/>
                  </a:lnTo>
                  <a:lnTo>
                    <a:pt x="8156" y="3285"/>
                  </a:lnTo>
                  <a:lnTo>
                    <a:pt x="8234" y="3353"/>
                  </a:lnTo>
                  <a:lnTo>
                    <a:pt x="8313" y="3443"/>
                  </a:lnTo>
                  <a:lnTo>
                    <a:pt x="8482" y="3657"/>
                  </a:lnTo>
                  <a:lnTo>
                    <a:pt x="8662" y="3915"/>
                  </a:lnTo>
                  <a:lnTo>
                    <a:pt x="8853" y="4196"/>
                  </a:lnTo>
                  <a:lnTo>
                    <a:pt x="9044" y="4500"/>
                  </a:lnTo>
                  <a:lnTo>
                    <a:pt x="9404" y="5096"/>
                  </a:lnTo>
                  <a:lnTo>
                    <a:pt x="9922" y="5940"/>
                  </a:lnTo>
                  <a:lnTo>
                    <a:pt x="10214" y="6390"/>
                  </a:lnTo>
                  <a:lnTo>
                    <a:pt x="10518" y="6840"/>
                  </a:lnTo>
                  <a:lnTo>
                    <a:pt x="10833" y="7290"/>
                  </a:lnTo>
                  <a:lnTo>
                    <a:pt x="11181" y="7740"/>
                  </a:lnTo>
                  <a:lnTo>
                    <a:pt x="11553" y="8178"/>
                  </a:lnTo>
                  <a:lnTo>
                    <a:pt x="11744" y="8392"/>
                  </a:lnTo>
                  <a:lnTo>
                    <a:pt x="11935" y="8606"/>
                  </a:lnTo>
                  <a:lnTo>
                    <a:pt x="12138" y="8797"/>
                  </a:lnTo>
                  <a:lnTo>
                    <a:pt x="12340" y="9000"/>
                  </a:lnTo>
                  <a:lnTo>
                    <a:pt x="12554" y="9180"/>
                  </a:lnTo>
                  <a:lnTo>
                    <a:pt x="12779" y="9360"/>
                  </a:lnTo>
                  <a:lnTo>
                    <a:pt x="13004" y="9528"/>
                  </a:lnTo>
                  <a:lnTo>
                    <a:pt x="13240" y="9686"/>
                  </a:lnTo>
                  <a:lnTo>
                    <a:pt x="13476" y="9832"/>
                  </a:lnTo>
                  <a:lnTo>
                    <a:pt x="13724" y="9967"/>
                  </a:lnTo>
                  <a:lnTo>
                    <a:pt x="13971" y="10091"/>
                  </a:lnTo>
                  <a:lnTo>
                    <a:pt x="14230" y="10192"/>
                  </a:lnTo>
                  <a:lnTo>
                    <a:pt x="14489" y="10293"/>
                  </a:lnTo>
                  <a:lnTo>
                    <a:pt x="14758" y="10372"/>
                  </a:lnTo>
                  <a:lnTo>
                    <a:pt x="15040" y="10428"/>
                  </a:lnTo>
                  <a:lnTo>
                    <a:pt x="15321" y="10473"/>
                  </a:lnTo>
                  <a:lnTo>
                    <a:pt x="15613" y="10507"/>
                  </a:lnTo>
                  <a:lnTo>
                    <a:pt x="16176" y="10507"/>
                  </a:lnTo>
                  <a:lnTo>
                    <a:pt x="16446" y="10484"/>
                  </a:lnTo>
                  <a:lnTo>
                    <a:pt x="16716" y="10439"/>
                  </a:lnTo>
                  <a:lnTo>
                    <a:pt x="16997" y="10394"/>
                  </a:lnTo>
                  <a:lnTo>
                    <a:pt x="17289" y="10316"/>
                  </a:lnTo>
                  <a:lnTo>
                    <a:pt x="17582" y="10226"/>
                  </a:lnTo>
                  <a:lnTo>
                    <a:pt x="17874" y="10124"/>
                  </a:lnTo>
                  <a:lnTo>
                    <a:pt x="18178" y="10001"/>
                  </a:lnTo>
                  <a:lnTo>
                    <a:pt x="18358" y="9922"/>
                  </a:lnTo>
                  <a:lnTo>
                    <a:pt x="18515" y="9832"/>
                  </a:lnTo>
                  <a:lnTo>
                    <a:pt x="18650" y="9742"/>
                  </a:lnTo>
                  <a:lnTo>
                    <a:pt x="18785" y="9641"/>
                  </a:lnTo>
                  <a:lnTo>
                    <a:pt x="18898" y="9540"/>
                  </a:lnTo>
                  <a:lnTo>
                    <a:pt x="18999" y="9438"/>
                  </a:lnTo>
                  <a:lnTo>
                    <a:pt x="19089" y="9337"/>
                  </a:lnTo>
                  <a:lnTo>
                    <a:pt x="19168" y="9236"/>
                  </a:lnTo>
                  <a:lnTo>
                    <a:pt x="19247" y="9123"/>
                  </a:lnTo>
                  <a:lnTo>
                    <a:pt x="19303" y="9022"/>
                  </a:lnTo>
                  <a:lnTo>
                    <a:pt x="19348" y="8910"/>
                  </a:lnTo>
                  <a:lnTo>
                    <a:pt x="19393" y="8808"/>
                  </a:lnTo>
                  <a:lnTo>
                    <a:pt x="19460" y="8595"/>
                  </a:lnTo>
                  <a:lnTo>
                    <a:pt x="19494" y="8403"/>
                  </a:lnTo>
                  <a:lnTo>
                    <a:pt x="19505" y="8268"/>
                  </a:lnTo>
                  <a:lnTo>
                    <a:pt x="19505" y="8133"/>
                  </a:lnTo>
                  <a:lnTo>
                    <a:pt x="19505" y="7998"/>
                  </a:lnTo>
                  <a:lnTo>
                    <a:pt x="19494" y="7852"/>
                  </a:lnTo>
                  <a:lnTo>
                    <a:pt x="19472" y="7706"/>
                  </a:lnTo>
                  <a:lnTo>
                    <a:pt x="19438" y="7560"/>
                  </a:lnTo>
                  <a:lnTo>
                    <a:pt x="19359" y="7267"/>
                  </a:lnTo>
                  <a:lnTo>
                    <a:pt x="19258" y="6964"/>
                  </a:lnTo>
                  <a:lnTo>
                    <a:pt x="19123" y="6649"/>
                  </a:lnTo>
                  <a:lnTo>
                    <a:pt x="18965" y="6334"/>
                  </a:lnTo>
                  <a:lnTo>
                    <a:pt x="18785" y="6019"/>
                  </a:lnTo>
                  <a:lnTo>
                    <a:pt x="18583" y="5693"/>
                  </a:lnTo>
                  <a:lnTo>
                    <a:pt x="18369" y="5378"/>
                  </a:lnTo>
                  <a:lnTo>
                    <a:pt x="18133" y="5051"/>
                  </a:lnTo>
                  <a:lnTo>
                    <a:pt x="17897" y="4736"/>
                  </a:lnTo>
                  <a:lnTo>
                    <a:pt x="17638" y="4421"/>
                  </a:lnTo>
                  <a:lnTo>
                    <a:pt x="17368" y="4106"/>
                  </a:lnTo>
                  <a:lnTo>
                    <a:pt x="17098" y="3791"/>
                  </a:lnTo>
                  <a:lnTo>
                    <a:pt x="16817" y="3488"/>
                  </a:lnTo>
                  <a:lnTo>
                    <a:pt x="16255" y="2903"/>
                  </a:lnTo>
                  <a:lnTo>
                    <a:pt x="15692" y="2352"/>
                  </a:lnTo>
                  <a:lnTo>
                    <a:pt x="15152" y="1845"/>
                  </a:lnTo>
                  <a:lnTo>
                    <a:pt x="14657" y="1384"/>
                  </a:lnTo>
                  <a:lnTo>
                    <a:pt x="14207" y="1002"/>
                  </a:lnTo>
                  <a:lnTo>
                    <a:pt x="13836" y="676"/>
                  </a:lnTo>
                  <a:lnTo>
                    <a:pt x="13364" y="293"/>
                  </a:lnTo>
                  <a:lnTo>
                    <a:pt x="13296" y="248"/>
                  </a:lnTo>
                  <a:lnTo>
                    <a:pt x="13217" y="203"/>
                  </a:lnTo>
                  <a:lnTo>
                    <a:pt x="13139" y="181"/>
                  </a:lnTo>
                  <a:lnTo>
                    <a:pt x="13049" y="181"/>
                  </a:lnTo>
                  <a:lnTo>
                    <a:pt x="3532" y="1"/>
                  </a:lnTo>
                  <a:close/>
                </a:path>
              </a:pathLst>
            </a:custGeom>
            <a:solidFill>
              <a:srgbClr val="FFD3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3541275" y="599475"/>
              <a:ext cx="115600" cy="68075"/>
            </a:xfrm>
            <a:custGeom>
              <a:rect b="b" l="l" r="r" t="t"/>
              <a:pathLst>
                <a:path extrusionOk="0" h="2723" w="4624">
                  <a:moveTo>
                    <a:pt x="4016" y="0"/>
                  </a:moveTo>
                  <a:lnTo>
                    <a:pt x="3915" y="34"/>
                  </a:lnTo>
                  <a:lnTo>
                    <a:pt x="3780" y="68"/>
                  </a:lnTo>
                  <a:lnTo>
                    <a:pt x="3656" y="102"/>
                  </a:lnTo>
                  <a:lnTo>
                    <a:pt x="3375" y="158"/>
                  </a:lnTo>
                  <a:lnTo>
                    <a:pt x="3094" y="192"/>
                  </a:lnTo>
                  <a:lnTo>
                    <a:pt x="2801" y="225"/>
                  </a:lnTo>
                  <a:lnTo>
                    <a:pt x="2351" y="270"/>
                  </a:lnTo>
                  <a:lnTo>
                    <a:pt x="2115" y="304"/>
                  </a:lnTo>
                  <a:lnTo>
                    <a:pt x="1890" y="349"/>
                  </a:lnTo>
                  <a:lnTo>
                    <a:pt x="1722" y="383"/>
                  </a:lnTo>
                  <a:lnTo>
                    <a:pt x="1553" y="439"/>
                  </a:lnTo>
                  <a:lnTo>
                    <a:pt x="1384" y="495"/>
                  </a:lnTo>
                  <a:lnTo>
                    <a:pt x="1227" y="574"/>
                  </a:lnTo>
                  <a:lnTo>
                    <a:pt x="1069" y="653"/>
                  </a:lnTo>
                  <a:lnTo>
                    <a:pt x="912" y="743"/>
                  </a:lnTo>
                  <a:lnTo>
                    <a:pt x="765" y="844"/>
                  </a:lnTo>
                  <a:lnTo>
                    <a:pt x="630" y="957"/>
                  </a:lnTo>
                  <a:lnTo>
                    <a:pt x="507" y="1069"/>
                  </a:lnTo>
                  <a:lnTo>
                    <a:pt x="394" y="1204"/>
                  </a:lnTo>
                  <a:lnTo>
                    <a:pt x="293" y="1339"/>
                  </a:lnTo>
                  <a:lnTo>
                    <a:pt x="203" y="1485"/>
                  </a:lnTo>
                  <a:lnTo>
                    <a:pt x="124" y="1643"/>
                  </a:lnTo>
                  <a:lnTo>
                    <a:pt x="68" y="1800"/>
                  </a:lnTo>
                  <a:lnTo>
                    <a:pt x="23" y="1980"/>
                  </a:lnTo>
                  <a:lnTo>
                    <a:pt x="1" y="2160"/>
                  </a:lnTo>
                  <a:lnTo>
                    <a:pt x="12" y="2261"/>
                  </a:lnTo>
                  <a:lnTo>
                    <a:pt x="34" y="2363"/>
                  </a:lnTo>
                  <a:lnTo>
                    <a:pt x="79" y="2464"/>
                  </a:lnTo>
                  <a:lnTo>
                    <a:pt x="135" y="2543"/>
                  </a:lnTo>
                  <a:lnTo>
                    <a:pt x="214" y="2610"/>
                  </a:lnTo>
                  <a:lnTo>
                    <a:pt x="304" y="2666"/>
                  </a:lnTo>
                  <a:lnTo>
                    <a:pt x="394" y="2700"/>
                  </a:lnTo>
                  <a:lnTo>
                    <a:pt x="507" y="2723"/>
                  </a:lnTo>
                  <a:lnTo>
                    <a:pt x="529" y="2723"/>
                  </a:lnTo>
                  <a:lnTo>
                    <a:pt x="630" y="2711"/>
                  </a:lnTo>
                  <a:lnTo>
                    <a:pt x="732" y="2678"/>
                  </a:lnTo>
                  <a:lnTo>
                    <a:pt x="822" y="2633"/>
                  </a:lnTo>
                  <a:lnTo>
                    <a:pt x="900" y="2576"/>
                  </a:lnTo>
                  <a:lnTo>
                    <a:pt x="957" y="2498"/>
                  </a:lnTo>
                  <a:lnTo>
                    <a:pt x="1013" y="2419"/>
                  </a:lnTo>
                  <a:lnTo>
                    <a:pt x="1047" y="2329"/>
                  </a:lnTo>
                  <a:lnTo>
                    <a:pt x="1058" y="2228"/>
                  </a:lnTo>
                  <a:lnTo>
                    <a:pt x="1069" y="2149"/>
                  </a:lnTo>
                  <a:lnTo>
                    <a:pt x="1092" y="2070"/>
                  </a:lnTo>
                  <a:lnTo>
                    <a:pt x="1125" y="2003"/>
                  </a:lnTo>
                  <a:lnTo>
                    <a:pt x="1159" y="1935"/>
                  </a:lnTo>
                  <a:lnTo>
                    <a:pt x="1215" y="1868"/>
                  </a:lnTo>
                  <a:lnTo>
                    <a:pt x="1272" y="1800"/>
                  </a:lnTo>
                  <a:lnTo>
                    <a:pt x="1339" y="1744"/>
                  </a:lnTo>
                  <a:lnTo>
                    <a:pt x="1407" y="1688"/>
                  </a:lnTo>
                  <a:lnTo>
                    <a:pt x="1564" y="1586"/>
                  </a:lnTo>
                  <a:lnTo>
                    <a:pt x="1733" y="1497"/>
                  </a:lnTo>
                  <a:lnTo>
                    <a:pt x="1924" y="1429"/>
                  </a:lnTo>
                  <a:lnTo>
                    <a:pt x="2104" y="1384"/>
                  </a:lnTo>
                  <a:lnTo>
                    <a:pt x="2295" y="1350"/>
                  </a:lnTo>
                  <a:lnTo>
                    <a:pt x="2486" y="1317"/>
                  </a:lnTo>
                  <a:lnTo>
                    <a:pt x="2891" y="1272"/>
                  </a:lnTo>
                  <a:lnTo>
                    <a:pt x="3240" y="1238"/>
                  </a:lnTo>
                  <a:lnTo>
                    <a:pt x="3578" y="1193"/>
                  </a:lnTo>
                  <a:lnTo>
                    <a:pt x="3758" y="1170"/>
                  </a:lnTo>
                  <a:lnTo>
                    <a:pt x="3926" y="1125"/>
                  </a:lnTo>
                  <a:lnTo>
                    <a:pt x="4106" y="1080"/>
                  </a:lnTo>
                  <a:lnTo>
                    <a:pt x="4275" y="1024"/>
                  </a:lnTo>
                  <a:lnTo>
                    <a:pt x="4376" y="979"/>
                  </a:lnTo>
                  <a:lnTo>
                    <a:pt x="4455" y="912"/>
                  </a:lnTo>
                  <a:lnTo>
                    <a:pt x="4522" y="833"/>
                  </a:lnTo>
                  <a:lnTo>
                    <a:pt x="4579" y="743"/>
                  </a:lnTo>
                  <a:lnTo>
                    <a:pt x="4612" y="653"/>
                  </a:lnTo>
                  <a:lnTo>
                    <a:pt x="4624" y="552"/>
                  </a:lnTo>
                  <a:lnTo>
                    <a:pt x="4612" y="450"/>
                  </a:lnTo>
                  <a:lnTo>
                    <a:pt x="4590" y="338"/>
                  </a:lnTo>
                  <a:lnTo>
                    <a:pt x="4545" y="248"/>
                  </a:lnTo>
                  <a:lnTo>
                    <a:pt x="4477" y="169"/>
                  </a:lnTo>
                  <a:lnTo>
                    <a:pt x="4399" y="102"/>
                  </a:lnTo>
                  <a:lnTo>
                    <a:pt x="4320" y="45"/>
                  </a:lnTo>
                  <a:lnTo>
                    <a:pt x="4219" y="12"/>
                  </a:lnTo>
                  <a:lnTo>
                    <a:pt x="4117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3869450" y="614100"/>
              <a:ext cx="54025" cy="114475"/>
            </a:xfrm>
            <a:custGeom>
              <a:rect b="b" l="l" r="r" t="t"/>
              <a:pathLst>
                <a:path extrusionOk="0" h="4579" w="2161">
                  <a:moveTo>
                    <a:pt x="957" y="0"/>
                  </a:moveTo>
                  <a:lnTo>
                    <a:pt x="867" y="34"/>
                  </a:lnTo>
                  <a:lnTo>
                    <a:pt x="765" y="79"/>
                  </a:lnTo>
                  <a:lnTo>
                    <a:pt x="687" y="147"/>
                  </a:lnTo>
                  <a:lnTo>
                    <a:pt x="619" y="225"/>
                  </a:lnTo>
                  <a:lnTo>
                    <a:pt x="574" y="315"/>
                  </a:lnTo>
                  <a:lnTo>
                    <a:pt x="541" y="417"/>
                  </a:lnTo>
                  <a:lnTo>
                    <a:pt x="529" y="518"/>
                  </a:lnTo>
                  <a:lnTo>
                    <a:pt x="541" y="619"/>
                  </a:lnTo>
                  <a:lnTo>
                    <a:pt x="563" y="720"/>
                  </a:lnTo>
                  <a:lnTo>
                    <a:pt x="608" y="810"/>
                  </a:lnTo>
                  <a:lnTo>
                    <a:pt x="675" y="889"/>
                  </a:lnTo>
                  <a:lnTo>
                    <a:pt x="754" y="979"/>
                  </a:lnTo>
                  <a:lnTo>
                    <a:pt x="822" y="1080"/>
                  </a:lnTo>
                  <a:lnTo>
                    <a:pt x="900" y="1204"/>
                  </a:lnTo>
                  <a:lnTo>
                    <a:pt x="979" y="1373"/>
                  </a:lnTo>
                  <a:lnTo>
                    <a:pt x="1047" y="1564"/>
                  </a:lnTo>
                  <a:lnTo>
                    <a:pt x="1069" y="1665"/>
                  </a:lnTo>
                  <a:lnTo>
                    <a:pt x="1080" y="1778"/>
                  </a:lnTo>
                  <a:lnTo>
                    <a:pt x="1092" y="1890"/>
                  </a:lnTo>
                  <a:lnTo>
                    <a:pt x="1103" y="2014"/>
                  </a:lnTo>
                  <a:lnTo>
                    <a:pt x="1092" y="2115"/>
                  </a:lnTo>
                  <a:lnTo>
                    <a:pt x="1080" y="2216"/>
                  </a:lnTo>
                  <a:lnTo>
                    <a:pt x="1035" y="2419"/>
                  </a:lnTo>
                  <a:lnTo>
                    <a:pt x="957" y="2633"/>
                  </a:lnTo>
                  <a:lnTo>
                    <a:pt x="855" y="2835"/>
                  </a:lnTo>
                  <a:lnTo>
                    <a:pt x="720" y="3037"/>
                  </a:lnTo>
                  <a:lnTo>
                    <a:pt x="563" y="3240"/>
                  </a:lnTo>
                  <a:lnTo>
                    <a:pt x="383" y="3454"/>
                  </a:lnTo>
                  <a:lnTo>
                    <a:pt x="169" y="3656"/>
                  </a:lnTo>
                  <a:lnTo>
                    <a:pt x="102" y="3735"/>
                  </a:lnTo>
                  <a:lnTo>
                    <a:pt x="46" y="3825"/>
                  </a:lnTo>
                  <a:lnTo>
                    <a:pt x="12" y="3926"/>
                  </a:lnTo>
                  <a:lnTo>
                    <a:pt x="1" y="4027"/>
                  </a:lnTo>
                  <a:lnTo>
                    <a:pt x="1" y="4129"/>
                  </a:lnTo>
                  <a:lnTo>
                    <a:pt x="34" y="4230"/>
                  </a:lnTo>
                  <a:lnTo>
                    <a:pt x="79" y="4320"/>
                  </a:lnTo>
                  <a:lnTo>
                    <a:pt x="136" y="4410"/>
                  </a:lnTo>
                  <a:lnTo>
                    <a:pt x="226" y="4477"/>
                  </a:lnTo>
                  <a:lnTo>
                    <a:pt x="316" y="4534"/>
                  </a:lnTo>
                  <a:lnTo>
                    <a:pt x="417" y="4567"/>
                  </a:lnTo>
                  <a:lnTo>
                    <a:pt x="529" y="4579"/>
                  </a:lnTo>
                  <a:lnTo>
                    <a:pt x="619" y="4567"/>
                  </a:lnTo>
                  <a:lnTo>
                    <a:pt x="720" y="4545"/>
                  </a:lnTo>
                  <a:lnTo>
                    <a:pt x="799" y="4500"/>
                  </a:lnTo>
                  <a:lnTo>
                    <a:pt x="889" y="4432"/>
                  </a:lnTo>
                  <a:lnTo>
                    <a:pt x="1035" y="4297"/>
                  </a:lnTo>
                  <a:lnTo>
                    <a:pt x="1170" y="4151"/>
                  </a:lnTo>
                  <a:lnTo>
                    <a:pt x="1305" y="4005"/>
                  </a:lnTo>
                  <a:lnTo>
                    <a:pt x="1429" y="3859"/>
                  </a:lnTo>
                  <a:lnTo>
                    <a:pt x="1542" y="3712"/>
                  </a:lnTo>
                  <a:lnTo>
                    <a:pt x="1643" y="3566"/>
                  </a:lnTo>
                  <a:lnTo>
                    <a:pt x="1733" y="3420"/>
                  </a:lnTo>
                  <a:lnTo>
                    <a:pt x="1823" y="3262"/>
                  </a:lnTo>
                  <a:lnTo>
                    <a:pt x="1902" y="3116"/>
                  </a:lnTo>
                  <a:lnTo>
                    <a:pt x="1958" y="2959"/>
                  </a:lnTo>
                  <a:lnTo>
                    <a:pt x="2014" y="2801"/>
                  </a:lnTo>
                  <a:lnTo>
                    <a:pt x="2070" y="2655"/>
                  </a:lnTo>
                  <a:lnTo>
                    <a:pt x="2104" y="2498"/>
                  </a:lnTo>
                  <a:lnTo>
                    <a:pt x="2127" y="2340"/>
                  </a:lnTo>
                  <a:lnTo>
                    <a:pt x="2149" y="2183"/>
                  </a:lnTo>
                  <a:lnTo>
                    <a:pt x="2160" y="2025"/>
                  </a:lnTo>
                  <a:lnTo>
                    <a:pt x="2149" y="1823"/>
                  </a:lnTo>
                  <a:lnTo>
                    <a:pt x="2127" y="1631"/>
                  </a:lnTo>
                  <a:lnTo>
                    <a:pt x="2104" y="1440"/>
                  </a:lnTo>
                  <a:lnTo>
                    <a:pt x="2059" y="1271"/>
                  </a:lnTo>
                  <a:lnTo>
                    <a:pt x="2003" y="1103"/>
                  </a:lnTo>
                  <a:lnTo>
                    <a:pt x="1947" y="945"/>
                  </a:lnTo>
                  <a:lnTo>
                    <a:pt x="1879" y="810"/>
                  </a:lnTo>
                  <a:lnTo>
                    <a:pt x="1812" y="687"/>
                  </a:lnTo>
                  <a:lnTo>
                    <a:pt x="1677" y="462"/>
                  </a:lnTo>
                  <a:lnTo>
                    <a:pt x="1564" y="304"/>
                  </a:lnTo>
                  <a:lnTo>
                    <a:pt x="1474" y="192"/>
                  </a:lnTo>
                  <a:lnTo>
                    <a:pt x="1429" y="147"/>
                  </a:lnTo>
                  <a:lnTo>
                    <a:pt x="1350" y="79"/>
                  </a:lnTo>
                  <a:lnTo>
                    <a:pt x="1260" y="34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3114675" y="2316575"/>
              <a:ext cx="1013225" cy="431675"/>
            </a:xfrm>
            <a:custGeom>
              <a:rect b="b" l="l" r="r" t="t"/>
              <a:pathLst>
                <a:path extrusionOk="0" h="17267" w="40529">
                  <a:moveTo>
                    <a:pt x="0" y="0"/>
                  </a:moveTo>
                  <a:lnTo>
                    <a:pt x="23" y="1080"/>
                  </a:lnTo>
                  <a:lnTo>
                    <a:pt x="45" y="2160"/>
                  </a:lnTo>
                  <a:lnTo>
                    <a:pt x="68" y="3240"/>
                  </a:lnTo>
                  <a:lnTo>
                    <a:pt x="113" y="4320"/>
                  </a:lnTo>
                  <a:lnTo>
                    <a:pt x="158" y="5400"/>
                  </a:lnTo>
                  <a:lnTo>
                    <a:pt x="203" y="6480"/>
                  </a:lnTo>
                  <a:lnTo>
                    <a:pt x="259" y="7559"/>
                  </a:lnTo>
                  <a:lnTo>
                    <a:pt x="327" y="8639"/>
                  </a:lnTo>
                  <a:lnTo>
                    <a:pt x="405" y="9719"/>
                  </a:lnTo>
                  <a:lnTo>
                    <a:pt x="484" y="10799"/>
                  </a:lnTo>
                  <a:lnTo>
                    <a:pt x="563" y="11879"/>
                  </a:lnTo>
                  <a:lnTo>
                    <a:pt x="664" y="12947"/>
                  </a:lnTo>
                  <a:lnTo>
                    <a:pt x="765" y="14027"/>
                  </a:lnTo>
                  <a:lnTo>
                    <a:pt x="867" y="15107"/>
                  </a:lnTo>
                  <a:lnTo>
                    <a:pt x="990" y="16176"/>
                  </a:lnTo>
                  <a:lnTo>
                    <a:pt x="1114" y="17256"/>
                  </a:lnTo>
                  <a:lnTo>
                    <a:pt x="2351" y="17267"/>
                  </a:lnTo>
                  <a:lnTo>
                    <a:pt x="3589" y="17256"/>
                  </a:lnTo>
                  <a:lnTo>
                    <a:pt x="4837" y="17244"/>
                  </a:lnTo>
                  <a:lnTo>
                    <a:pt x="6063" y="17211"/>
                  </a:lnTo>
                  <a:lnTo>
                    <a:pt x="7301" y="17166"/>
                  </a:lnTo>
                  <a:lnTo>
                    <a:pt x="8538" y="17121"/>
                  </a:lnTo>
                  <a:lnTo>
                    <a:pt x="9764" y="17053"/>
                  </a:lnTo>
                  <a:lnTo>
                    <a:pt x="10990" y="16986"/>
                  </a:lnTo>
                  <a:lnTo>
                    <a:pt x="12216" y="16907"/>
                  </a:lnTo>
                  <a:lnTo>
                    <a:pt x="13442" y="16817"/>
                  </a:lnTo>
                  <a:lnTo>
                    <a:pt x="15883" y="16626"/>
                  </a:lnTo>
                  <a:lnTo>
                    <a:pt x="18324" y="16423"/>
                  </a:lnTo>
                  <a:lnTo>
                    <a:pt x="20765" y="16210"/>
                  </a:lnTo>
                  <a:lnTo>
                    <a:pt x="23206" y="15985"/>
                  </a:lnTo>
                  <a:lnTo>
                    <a:pt x="25647" y="15782"/>
                  </a:lnTo>
                  <a:lnTo>
                    <a:pt x="28099" y="15591"/>
                  </a:lnTo>
                  <a:lnTo>
                    <a:pt x="29325" y="15501"/>
                  </a:lnTo>
                  <a:lnTo>
                    <a:pt x="30552" y="15422"/>
                  </a:lnTo>
                  <a:lnTo>
                    <a:pt x="31778" y="15355"/>
                  </a:lnTo>
                  <a:lnTo>
                    <a:pt x="33004" y="15287"/>
                  </a:lnTo>
                  <a:lnTo>
                    <a:pt x="34230" y="15242"/>
                  </a:lnTo>
                  <a:lnTo>
                    <a:pt x="35467" y="15197"/>
                  </a:lnTo>
                  <a:lnTo>
                    <a:pt x="36704" y="15163"/>
                  </a:lnTo>
                  <a:lnTo>
                    <a:pt x="37942" y="15152"/>
                  </a:lnTo>
                  <a:lnTo>
                    <a:pt x="39179" y="15141"/>
                  </a:lnTo>
                  <a:lnTo>
                    <a:pt x="40428" y="15152"/>
                  </a:lnTo>
                  <a:lnTo>
                    <a:pt x="40462" y="14342"/>
                  </a:lnTo>
                  <a:lnTo>
                    <a:pt x="40495" y="13544"/>
                  </a:lnTo>
                  <a:lnTo>
                    <a:pt x="40507" y="12767"/>
                  </a:lnTo>
                  <a:lnTo>
                    <a:pt x="40518" y="11991"/>
                  </a:lnTo>
                  <a:lnTo>
                    <a:pt x="40529" y="10473"/>
                  </a:lnTo>
                  <a:lnTo>
                    <a:pt x="40507" y="8999"/>
                  </a:lnTo>
                  <a:lnTo>
                    <a:pt x="39674" y="9190"/>
                  </a:lnTo>
                  <a:lnTo>
                    <a:pt x="38842" y="9370"/>
                  </a:lnTo>
                  <a:lnTo>
                    <a:pt x="38021" y="9528"/>
                  </a:lnTo>
                  <a:lnTo>
                    <a:pt x="37199" y="9674"/>
                  </a:lnTo>
                  <a:lnTo>
                    <a:pt x="36390" y="9798"/>
                  </a:lnTo>
                  <a:lnTo>
                    <a:pt x="35580" y="9910"/>
                  </a:lnTo>
                  <a:lnTo>
                    <a:pt x="34770" y="10000"/>
                  </a:lnTo>
                  <a:lnTo>
                    <a:pt x="33982" y="10090"/>
                  </a:lnTo>
                  <a:lnTo>
                    <a:pt x="33184" y="10158"/>
                  </a:lnTo>
                  <a:lnTo>
                    <a:pt x="32396" y="10203"/>
                  </a:lnTo>
                  <a:lnTo>
                    <a:pt x="31620" y="10248"/>
                  </a:lnTo>
                  <a:lnTo>
                    <a:pt x="30844" y="10270"/>
                  </a:lnTo>
                  <a:lnTo>
                    <a:pt x="30079" y="10282"/>
                  </a:lnTo>
                  <a:lnTo>
                    <a:pt x="29314" y="10282"/>
                  </a:lnTo>
                  <a:lnTo>
                    <a:pt x="28561" y="10270"/>
                  </a:lnTo>
                  <a:lnTo>
                    <a:pt x="27807" y="10248"/>
                  </a:lnTo>
                  <a:lnTo>
                    <a:pt x="27064" y="10203"/>
                  </a:lnTo>
                  <a:lnTo>
                    <a:pt x="26322" y="10158"/>
                  </a:lnTo>
                  <a:lnTo>
                    <a:pt x="25591" y="10090"/>
                  </a:lnTo>
                  <a:lnTo>
                    <a:pt x="24860" y="10023"/>
                  </a:lnTo>
                  <a:lnTo>
                    <a:pt x="24140" y="9933"/>
                  </a:lnTo>
                  <a:lnTo>
                    <a:pt x="23431" y="9843"/>
                  </a:lnTo>
                  <a:lnTo>
                    <a:pt x="22723" y="9742"/>
                  </a:lnTo>
                  <a:lnTo>
                    <a:pt x="22025" y="9618"/>
                  </a:lnTo>
                  <a:lnTo>
                    <a:pt x="21328" y="9494"/>
                  </a:lnTo>
                  <a:lnTo>
                    <a:pt x="20642" y="9359"/>
                  </a:lnTo>
                  <a:lnTo>
                    <a:pt x="19967" y="9224"/>
                  </a:lnTo>
                  <a:lnTo>
                    <a:pt x="19292" y="9067"/>
                  </a:lnTo>
                  <a:lnTo>
                    <a:pt x="18617" y="8909"/>
                  </a:lnTo>
                  <a:lnTo>
                    <a:pt x="17964" y="8729"/>
                  </a:lnTo>
                  <a:lnTo>
                    <a:pt x="17312" y="8561"/>
                  </a:lnTo>
                  <a:lnTo>
                    <a:pt x="16660" y="8369"/>
                  </a:lnTo>
                  <a:lnTo>
                    <a:pt x="16018" y="8178"/>
                  </a:lnTo>
                  <a:lnTo>
                    <a:pt x="15388" y="7976"/>
                  </a:lnTo>
                  <a:lnTo>
                    <a:pt x="14770" y="7773"/>
                  </a:lnTo>
                  <a:lnTo>
                    <a:pt x="14151" y="7548"/>
                  </a:lnTo>
                  <a:lnTo>
                    <a:pt x="13532" y="7334"/>
                  </a:lnTo>
                  <a:lnTo>
                    <a:pt x="12936" y="7109"/>
                  </a:lnTo>
                  <a:lnTo>
                    <a:pt x="12340" y="6873"/>
                  </a:lnTo>
                  <a:lnTo>
                    <a:pt x="11755" y="6637"/>
                  </a:lnTo>
                  <a:lnTo>
                    <a:pt x="11170" y="6390"/>
                  </a:lnTo>
                  <a:lnTo>
                    <a:pt x="10597" y="6142"/>
                  </a:lnTo>
                  <a:lnTo>
                    <a:pt x="10034" y="5883"/>
                  </a:lnTo>
                  <a:lnTo>
                    <a:pt x="9472" y="5636"/>
                  </a:lnTo>
                  <a:lnTo>
                    <a:pt x="8921" y="5366"/>
                  </a:lnTo>
                  <a:lnTo>
                    <a:pt x="8381" y="5107"/>
                  </a:lnTo>
                  <a:lnTo>
                    <a:pt x="7312" y="4567"/>
                  </a:lnTo>
                  <a:lnTo>
                    <a:pt x="6288" y="4005"/>
                  </a:lnTo>
                  <a:lnTo>
                    <a:pt x="5287" y="3442"/>
                  </a:lnTo>
                  <a:lnTo>
                    <a:pt x="4320" y="2880"/>
                  </a:lnTo>
                  <a:lnTo>
                    <a:pt x="3386" y="2306"/>
                  </a:lnTo>
                  <a:lnTo>
                    <a:pt x="2486" y="1721"/>
                  </a:lnTo>
                  <a:lnTo>
                    <a:pt x="1631" y="1148"/>
                  </a:lnTo>
                  <a:lnTo>
                    <a:pt x="799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A2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3101450" y="2303350"/>
              <a:ext cx="1039675" cy="458125"/>
            </a:xfrm>
            <a:custGeom>
              <a:rect b="b" l="l" r="r" t="t"/>
              <a:pathLst>
                <a:path extrusionOk="0" h="18325" w="41587">
                  <a:moveTo>
                    <a:pt x="1069" y="1575"/>
                  </a:moveTo>
                  <a:lnTo>
                    <a:pt x="1913" y="2149"/>
                  </a:lnTo>
                  <a:lnTo>
                    <a:pt x="2779" y="2734"/>
                  </a:lnTo>
                  <a:lnTo>
                    <a:pt x="3679" y="3308"/>
                  </a:lnTo>
                  <a:lnTo>
                    <a:pt x="4601" y="3881"/>
                  </a:lnTo>
                  <a:lnTo>
                    <a:pt x="5558" y="4444"/>
                  </a:lnTo>
                  <a:lnTo>
                    <a:pt x="6536" y="4995"/>
                  </a:lnTo>
                  <a:lnTo>
                    <a:pt x="7537" y="5546"/>
                  </a:lnTo>
                  <a:lnTo>
                    <a:pt x="8572" y="6075"/>
                  </a:lnTo>
                  <a:lnTo>
                    <a:pt x="9630" y="6592"/>
                  </a:lnTo>
                  <a:lnTo>
                    <a:pt x="10721" y="7087"/>
                  </a:lnTo>
                  <a:lnTo>
                    <a:pt x="11272" y="7323"/>
                  </a:lnTo>
                  <a:lnTo>
                    <a:pt x="11834" y="7571"/>
                  </a:lnTo>
                  <a:lnTo>
                    <a:pt x="12397" y="7796"/>
                  </a:lnTo>
                  <a:lnTo>
                    <a:pt x="12970" y="8032"/>
                  </a:lnTo>
                  <a:lnTo>
                    <a:pt x="13544" y="8246"/>
                  </a:lnTo>
                  <a:lnTo>
                    <a:pt x="14129" y="8471"/>
                  </a:lnTo>
                  <a:lnTo>
                    <a:pt x="14714" y="8673"/>
                  </a:lnTo>
                  <a:lnTo>
                    <a:pt x="15310" y="8887"/>
                  </a:lnTo>
                  <a:lnTo>
                    <a:pt x="15917" y="9078"/>
                  </a:lnTo>
                  <a:lnTo>
                    <a:pt x="16525" y="9269"/>
                  </a:lnTo>
                  <a:lnTo>
                    <a:pt x="17132" y="9461"/>
                  </a:lnTo>
                  <a:lnTo>
                    <a:pt x="17762" y="9629"/>
                  </a:lnTo>
                  <a:lnTo>
                    <a:pt x="18381" y="9798"/>
                  </a:lnTo>
                  <a:lnTo>
                    <a:pt x="19011" y="9967"/>
                  </a:lnTo>
                  <a:lnTo>
                    <a:pt x="19652" y="10124"/>
                  </a:lnTo>
                  <a:lnTo>
                    <a:pt x="20293" y="10271"/>
                  </a:lnTo>
                  <a:lnTo>
                    <a:pt x="20946" y="10406"/>
                  </a:lnTo>
                  <a:lnTo>
                    <a:pt x="21598" y="10541"/>
                  </a:lnTo>
                  <a:lnTo>
                    <a:pt x="22262" y="10653"/>
                  </a:lnTo>
                  <a:lnTo>
                    <a:pt x="22925" y="10766"/>
                  </a:lnTo>
                  <a:lnTo>
                    <a:pt x="23600" y="10878"/>
                  </a:lnTo>
                  <a:lnTo>
                    <a:pt x="24275" y="10968"/>
                  </a:lnTo>
                  <a:lnTo>
                    <a:pt x="24961" y="11047"/>
                  </a:lnTo>
                  <a:lnTo>
                    <a:pt x="25647" y="11126"/>
                  </a:lnTo>
                  <a:lnTo>
                    <a:pt x="26345" y="11193"/>
                  </a:lnTo>
                  <a:lnTo>
                    <a:pt x="27042" y="11249"/>
                  </a:lnTo>
                  <a:lnTo>
                    <a:pt x="27751" y="11283"/>
                  </a:lnTo>
                  <a:lnTo>
                    <a:pt x="28460" y="11317"/>
                  </a:lnTo>
                  <a:lnTo>
                    <a:pt x="29180" y="11339"/>
                  </a:lnTo>
                  <a:lnTo>
                    <a:pt x="29899" y="11350"/>
                  </a:lnTo>
                  <a:lnTo>
                    <a:pt x="30619" y="11350"/>
                  </a:lnTo>
                  <a:lnTo>
                    <a:pt x="31350" y="11339"/>
                  </a:lnTo>
                  <a:lnTo>
                    <a:pt x="32093" y="11317"/>
                  </a:lnTo>
                  <a:lnTo>
                    <a:pt x="32835" y="11283"/>
                  </a:lnTo>
                  <a:lnTo>
                    <a:pt x="33578" y="11227"/>
                  </a:lnTo>
                  <a:lnTo>
                    <a:pt x="34331" y="11171"/>
                  </a:lnTo>
                  <a:lnTo>
                    <a:pt x="35085" y="11092"/>
                  </a:lnTo>
                  <a:lnTo>
                    <a:pt x="35850" y="11002"/>
                  </a:lnTo>
                  <a:lnTo>
                    <a:pt x="36615" y="10901"/>
                  </a:lnTo>
                  <a:lnTo>
                    <a:pt x="37391" y="10788"/>
                  </a:lnTo>
                  <a:lnTo>
                    <a:pt x="38167" y="10664"/>
                  </a:lnTo>
                  <a:lnTo>
                    <a:pt x="38943" y="10518"/>
                  </a:lnTo>
                  <a:lnTo>
                    <a:pt x="39731" y="10361"/>
                  </a:lnTo>
                  <a:lnTo>
                    <a:pt x="40518" y="10192"/>
                  </a:lnTo>
                  <a:lnTo>
                    <a:pt x="40529" y="11474"/>
                  </a:lnTo>
                  <a:lnTo>
                    <a:pt x="40518" y="12723"/>
                  </a:lnTo>
                  <a:lnTo>
                    <a:pt x="40496" y="13949"/>
                  </a:lnTo>
                  <a:lnTo>
                    <a:pt x="40451" y="15153"/>
                  </a:lnTo>
                  <a:lnTo>
                    <a:pt x="39236" y="15141"/>
                  </a:lnTo>
                  <a:lnTo>
                    <a:pt x="38021" y="15153"/>
                  </a:lnTo>
                  <a:lnTo>
                    <a:pt x="36806" y="15175"/>
                  </a:lnTo>
                  <a:lnTo>
                    <a:pt x="35591" y="15209"/>
                  </a:lnTo>
                  <a:lnTo>
                    <a:pt x="34376" y="15254"/>
                  </a:lnTo>
                  <a:lnTo>
                    <a:pt x="33173" y="15310"/>
                  </a:lnTo>
                  <a:lnTo>
                    <a:pt x="31958" y="15377"/>
                  </a:lnTo>
                  <a:lnTo>
                    <a:pt x="30754" y="15445"/>
                  </a:lnTo>
                  <a:lnTo>
                    <a:pt x="29551" y="15524"/>
                  </a:lnTo>
                  <a:lnTo>
                    <a:pt x="28358" y="15614"/>
                  </a:lnTo>
                  <a:lnTo>
                    <a:pt x="25974" y="15794"/>
                  </a:lnTo>
                  <a:lnTo>
                    <a:pt x="23600" y="15996"/>
                  </a:lnTo>
                  <a:lnTo>
                    <a:pt x="21249" y="16210"/>
                  </a:lnTo>
                  <a:lnTo>
                    <a:pt x="18898" y="16412"/>
                  </a:lnTo>
                  <a:lnTo>
                    <a:pt x="16536" y="16615"/>
                  </a:lnTo>
                  <a:lnTo>
                    <a:pt x="14163" y="16795"/>
                  </a:lnTo>
                  <a:lnTo>
                    <a:pt x="12959" y="16885"/>
                  </a:lnTo>
                  <a:lnTo>
                    <a:pt x="11767" y="16964"/>
                  </a:lnTo>
                  <a:lnTo>
                    <a:pt x="10563" y="17042"/>
                  </a:lnTo>
                  <a:lnTo>
                    <a:pt x="9360" y="17099"/>
                  </a:lnTo>
                  <a:lnTo>
                    <a:pt x="8156" y="17155"/>
                  </a:lnTo>
                  <a:lnTo>
                    <a:pt x="6952" y="17200"/>
                  </a:lnTo>
                  <a:lnTo>
                    <a:pt x="5738" y="17233"/>
                  </a:lnTo>
                  <a:lnTo>
                    <a:pt x="4534" y="17256"/>
                  </a:lnTo>
                  <a:lnTo>
                    <a:pt x="3319" y="17267"/>
                  </a:lnTo>
                  <a:lnTo>
                    <a:pt x="2104" y="17256"/>
                  </a:lnTo>
                  <a:lnTo>
                    <a:pt x="1902" y="15332"/>
                  </a:lnTo>
                  <a:lnTo>
                    <a:pt x="1711" y="13386"/>
                  </a:lnTo>
                  <a:lnTo>
                    <a:pt x="1553" y="11440"/>
                  </a:lnTo>
                  <a:lnTo>
                    <a:pt x="1407" y="9472"/>
                  </a:lnTo>
                  <a:lnTo>
                    <a:pt x="1294" y="7503"/>
                  </a:lnTo>
                  <a:lnTo>
                    <a:pt x="1193" y="5535"/>
                  </a:lnTo>
                  <a:lnTo>
                    <a:pt x="1126" y="3555"/>
                  </a:lnTo>
                  <a:lnTo>
                    <a:pt x="1069" y="1575"/>
                  </a:lnTo>
                  <a:close/>
                  <a:moveTo>
                    <a:pt x="496" y="1"/>
                  </a:moveTo>
                  <a:lnTo>
                    <a:pt x="428" y="12"/>
                  </a:lnTo>
                  <a:lnTo>
                    <a:pt x="361" y="34"/>
                  </a:lnTo>
                  <a:lnTo>
                    <a:pt x="282" y="57"/>
                  </a:lnTo>
                  <a:lnTo>
                    <a:pt x="226" y="102"/>
                  </a:lnTo>
                  <a:lnTo>
                    <a:pt x="169" y="147"/>
                  </a:lnTo>
                  <a:lnTo>
                    <a:pt x="113" y="203"/>
                  </a:lnTo>
                  <a:lnTo>
                    <a:pt x="79" y="259"/>
                  </a:lnTo>
                  <a:lnTo>
                    <a:pt x="46" y="327"/>
                  </a:lnTo>
                  <a:lnTo>
                    <a:pt x="23" y="394"/>
                  </a:lnTo>
                  <a:lnTo>
                    <a:pt x="1" y="462"/>
                  </a:lnTo>
                  <a:lnTo>
                    <a:pt x="1" y="541"/>
                  </a:lnTo>
                  <a:lnTo>
                    <a:pt x="23" y="1632"/>
                  </a:lnTo>
                  <a:lnTo>
                    <a:pt x="46" y="2723"/>
                  </a:lnTo>
                  <a:lnTo>
                    <a:pt x="79" y="3814"/>
                  </a:lnTo>
                  <a:lnTo>
                    <a:pt x="113" y="4905"/>
                  </a:lnTo>
                  <a:lnTo>
                    <a:pt x="158" y="5996"/>
                  </a:lnTo>
                  <a:lnTo>
                    <a:pt x="214" y="7087"/>
                  </a:lnTo>
                  <a:lnTo>
                    <a:pt x="271" y="8178"/>
                  </a:lnTo>
                  <a:lnTo>
                    <a:pt x="338" y="9258"/>
                  </a:lnTo>
                  <a:lnTo>
                    <a:pt x="406" y="10349"/>
                  </a:lnTo>
                  <a:lnTo>
                    <a:pt x="484" y="11429"/>
                  </a:lnTo>
                  <a:lnTo>
                    <a:pt x="574" y="12498"/>
                  </a:lnTo>
                  <a:lnTo>
                    <a:pt x="664" y="13578"/>
                  </a:lnTo>
                  <a:lnTo>
                    <a:pt x="766" y="14646"/>
                  </a:lnTo>
                  <a:lnTo>
                    <a:pt x="878" y="15715"/>
                  </a:lnTo>
                  <a:lnTo>
                    <a:pt x="991" y="16784"/>
                  </a:lnTo>
                  <a:lnTo>
                    <a:pt x="1114" y="17841"/>
                  </a:lnTo>
                  <a:lnTo>
                    <a:pt x="1137" y="17942"/>
                  </a:lnTo>
                  <a:lnTo>
                    <a:pt x="1171" y="18021"/>
                  </a:lnTo>
                  <a:lnTo>
                    <a:pt x="1216" y="18100"/>
                  </a:lnTo>
                  <a:lnTo>
                    <a:pt x="1283" y="18178"/>
                  </a:lnTo>
                  <a:lnTo>
                    <a:pt x="1362" y="18235"/>
                  </a:lnTo>
                  <a:lnTo>
                    <a:pt x="1441" y="18268"/>
                  </a:lnTo>
                  <a:lnTo>
                    <a:pt x="1531" y="18302"/>
                  </a:lnTo>
                  <a:lnTo>
                    <a:pt x="1632" y="18313"/>
                  </a:lnTo>
                  <a:lnTo>
                    <a:pt x="3195" y="18325"/>
                  </a:lnTo>
                  <a:lnTo>
                    <a:pt x="4343" y="18313"/>
                  </a:lnTo>
                  <a:lnTo>
                    <a:pt x="5501" y="18302"/>
                  </a:lnTo>
                  <a:lnTo>
                    <a:pt x="6649" y="18268"/>
                  </a:lnTo>
                  <a:lnTo>
                    <a:pt x="7796" y="18235"/>
                  </a:lnTo>
                  <a:lnTo>
                    <a:pt x="8932" y="18178"/>
                  </a:lnTo>
                  <a:lnTo>
                    <a:pt x="10079" y="18122"/>
                  </a:lnTo>
                  <a:lnTo>
                    <a:pt x="11216" y="18055"/>
                  </a:lnTo>
                  <a:lnTo>
                    <a:pt x="12363" y="17987"/>
                  </a:lnTo>
                  <a:lnTo>
                    <a:pt x="14624" y="17830"/>
                  </a:lnTo>
                  <a:lnTo>
                    <a:pt x="16885" y="17650"/>
                  </a:lnTo>
                  <a:lnTo>
                    <a:pt x="19123" y="17458"/>
                  </a:lnTo>
                  <a:lnTo>
                    <a:pt x="21351" y="17256"/>
                  </a:lnTo>
                  <a:lnTo>
                    <a:pt x="23746" y="17054"/>
                  </a:lnTo>
                  <a:lnTo>
                    <a:pt x="26176" y="16840"/>
                  </a:lnTo>
                  <a:lnTo>
                    <a:pt x="28606" y="16649"/>
                  </a:lnTo>
                  <a:lnTo>
                    <a:pt x="29832" y="16570"/>
                  </a:lnTo>
                  <a:lnTo>
                    <a:pt x="31058" y="16491"/>
                  </a:lnTo>
                  <a:lnTo>
                    <a:pt x="32295" y="16412"/>
                  </a:lnTo>
                  <a:lnTo>
                    <a:pt x="33521" y="16345"/>
                  </a:lnTo>
                  <a:lnTo>
                    <a:pt x="34759" y="16300"/>
                  </a:lnTo>
                  <a:lnTo>
                    <a:pt x="35996" y="16255"/>
                  </a:lnTo>
                  <a:lnTo>
                    <a:pt x="37233" y="16221"/>
                  </a:lnTo>
                  <a:lnTo>
                    <a:pt x="38471" y="16210"/>
                  </a:lnTo>
                  <a:lnTo>
                    <a:pt x="39708" y="16199"/>
                  </a:lnTo>
                  <a:lnTo>
                    <a:pt x="40946" y="16210"/>
                  </a:lnTo>
                  <a:lnTo>
                    <a:pt x="40957" y="16210"/>
                  </a:lnTo>
                  <a:lnTo>
                    <a:pt x="41058" y="16199"/>
                  </a:lnTo>
                  <a:lnTo>
                    <a:pt x="41159" y="16176"/>
                  </a:lnTo>
                  <a:lnTo>
                    <a:pt x="41249" y="16131"/>
                  </a:lnTo>
                  <a:lnTo>
                    <a:pt x="41317" y="16064"/>
                  </a:lnTo>
                  <a:lnTo>
                    <a:pt x="41384" y="15996"/>
                  </a:lnTo>
                  <a:lnTo>
                    <a:pt x="41440" y="15906"/>
                  </a:lnTo>
                  <a:lnTo>
                    <a:pt x="41474" y="15816"/>
                  </a:lnTo>
                  <a:lnTo>
                    <a:pt x="41485" y="15715"/>
                  </a:lnTo>
                  <a:lnTo>
                    <a:pt x="41519" y="14973"/>
                  </a:lnTo>
                  <a:lnTo>
                    <a:pt x="41542" y="14219"/>
                  </a:lnTo>
                  <a:lnTo>
                    <a:pt x="41575" y="12700"/>
                  </a:lnTo>
                  <a:lnTo>
                    <a:pt x="41587" y="11137"/>
                  </a:lnTo>
                  <a:lnTo>
                    <a:pt x="41564" y="9517"/>
                  </a:lnTo>
                  <a:lnTo>
                    <a:pt x="41553" y="9404"/>
                  </a:lnTo>
                  <a:lnTo>
                    <a:pt x="41508" y="9292"/>
                  </a:lnTo>
                  <a:lnTo>
                    <a:pt x="41452" y="9202"/>
                  </a:lnTo>
                  <a:lnTo>
                    <a:pt x="41362" y="9112"/>
                  </a:lnTo>
                  <a:lnTo>
                    <a:pt x="41260" y="9056"/>
                  </a:lnTo>
                  <a:lnTo>
                    <a:pt x="41148" y="9011"/>
                  </a:lnTo>
                  <a:lnTo>
                    <a:pt x="41036" y="9000"/>
                  </a:lnTo>
                  <a:lnTo>
                    <a:pt x="40979" y="9011"/>
                  </a:lnTo>
                  <a:lnTo>
                    <a:pt x="40912" y="9022"/>
                  </a:lnTo>
                  <a:lnTo>
                    <a:pt x="40102" y="9202"/>
                  </a:lnTo>
                  <a:lnTo>
                    <a:pt x="39292" y="9371"/>
                  </a:lnTo>
                  <a:lnTo>
                    <a:pt x="38493" y="9528"/>
                  </a:lnTo>
                  <a:lnTo>
                    <a:pt x="37695" y="9674"/>
                  </a:lnTo>
                  <a:lnTo>
                    <a:pt x="36907" y="9798"/>
                  </a:lnTo>
                  <a:lnTo>
                    <a:pt x="36120" y="9899"/>
                  </a:lnTo>
                  <a:lnTo>
                    <a:pt x="35332" y="10001"/>
                  </a:lnTo>
                  <a:lnTo>
                    <a:pt x="34556" y="10079"/>
                  </a:lnTo>
                  <a:lnTo>
                    <a:pt x="33791" y="10147"/>
                  </a:lnTo>
                  <a:lnTo>
                    <a:pt x="33027" y="10203"/>
                  </a:lnTo>
                  <a:lnTo>
                    <a:pt x="32262" y="10248"/>
                  </a:lnTo>
                  <a:lnTo>
                    <a:pt x="31508" y="10271"/>
                  </a:lnTo>
                  <a:lnTo>
                    <a:pt x="30766" y="10293"/>
                  </a:lnTo>
                  <a:lnTo>
                    <a:pt x="30012" y="10293"/>
                  </a:lnTo>
                  <a:lnTo>
                    <a:pt x="29281" y="10282"/>
                  </a:lnTo>
                  <a:lnTo>
                    <a:pt x="28550" y="10259"/>
                  </a:lnTo>
                  <a:lnTo>
                    <a:pt x="27818" y="10226"/>
                  </a:lnTo>
                  <a:lnTo>
                    <a:pt x="27099" y="10181"/>
                  </a:lnTo>
                  <a:lnTo>
                    <a:pt x="26379" y="10124"/>
                  </a:lnTo>
                  <a:lnTo>
                    <a:pt x="25670" y="10057"/>
                  </a:lnTo>
                  <a:lnTo>
                    <a:pt x="24973" y="9989"/>
                  </a:lnTo>
                  <a:lnTo>
                    <a:pt x="24264" y="9899"/>
                  </a:lnTo>
                  <a:lnTo>
                    <a:pt x="23578" y="9798"/>
                  </a:lnTo>
                  <a:lnTo>
                    <a:pt x="22892" y="9686"/>
                  </a:lnTo>
                  <a:lnTo>
                    <a:pt x="22205" y="9573"/>
                  </a:lnTo>
                  <a:lnTo>
                    <a:pt x="21542" y="9438"/>
                  </a:lnTo>
                  <a:lnTo>
                    <a:pt x="20867" y="9303"/>
                  </a:lnTo>
                  <a:lnTo>
                    <a:pt x="20203" y="9157"/>
                  </a:lnTo>
                  <a:lnTo>
                    <a:pt x="19551" y="9011"/>
                  </a:lnTo>
                  <a:lnTo>
                    <a:pt x="18898" y="8842"/>
                  </a:lnTo>
                  <a:lnTo>
                    <a:pt x="18257" y="8673"/>
                  </a:lnTo>
                  <a:lnTo>
                    <a:pt x="17616" y="8493"/>
                  </a:lnTo>
                  <a:lnTo>
                    <a:pt x="16986" y="8302"/>
                  </a:lnTo>
                  <a:lnTo>
                    <a:pt x="16367" y="8111"/>
                  </a:lnTo>
                  <a:lnTo>
                    <a:pt x="15749" y="7908"/>
                  </a:lnTo>
                  <a:lnTo>
                    <a:pt x="15141" y="7706"/>
                  </a:lnTo>
                  <a:lnTo>
                    <a:pt x="14534" y="7492"/>
                  </a:lnTo>
                  <a:lnTo>
                    <a:pt x="13938" y="7267"/>
                  </a:lnTo>
                  <a:lnTo>
                    <a:pt x="13342" y="7042"/>
                  </a:lnTo>
                  <a:lnTo>
                    <a:pt x="12757" y="6806"/>
                  </a:lnTo>
                  <a:lnTo>
                    <a:pt x="12183" y="6570"/>
                  </a:lnTo>
                  <a:lnTo>
                    <a:pt x="11609" y="6322"/>
                  </a:lnTo>
                  <a:lnTo>
                    <a:pt x="11047" y="6075"/>
                  </a:lnTo>
                  <a:lnTo>
                    <a:pt x="10484" y="5816"/>
                  </a:lnTo>
                  <a:lnTo>
                    <a:pt x="9933" y="5557"/>
                  </a:lnTo>
                  <a:lnTo>
                    <a:pt x="9393" y="5299"/>
                  </a:lnTo>
                  <a:lnTo>
                    <a:pt x="8325" y="4759"/>
                  </a:lnTo>
                  <a:lnTo>
                    <a:pt x="7290" y="4208"/>
                  </a:lnTo>
                  <a:lnTo>
                    <a:pt x="6277" y="3634"/>
                  </a:lnTo>
                  <a:lnTo>
                    <a:pt x="5299" y="3060"/>
                  </a:lnTo>
                  <a:lnTo>
                    <a:pt x="4343" y="2475"/>
                  </a:lnTo>
                  <a:lnTo>
                    <a:pt x="3420" y="1890"/>
                  </a:lnTo>
                  <a:lnTo>
                    <a:pt x="2532" y="1294"/>
                  </a:lnTo>
                  <a:lnTo>
                    <a:pt x="1677" y="698"/>
                  </a:lnTo>
                  <a:lnTo>
                    <a:pt x="844" y="102"/>
                  </a:lnTo>
                  <a:lnTo>
                    <a:pt x="777" y="68"/>
                  </a:lnTo>
                  <a:lnTo>
                    <a:pt x="709" y="34"/>
                  </a:lnTo>
                  <a:lnTo>
                    <a:pt x="642" y="12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rgbClr val="66A2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1136625" y="4696200"/>
              <a:ext cx="1228925" cy="330450"/>
            </a:xfrm>
            <a:custGeom>
              <a:rect b="b" l="l" r="r" t="t"/>
              <a:pathLst>
                <a:path extrusionOk="0" h="13218" w="49157">
                  <a:moveTo>
                    <a:pt x="24578" y="1"/>
                  </a:moveTo>
                  <a:lnTo>
                    <a:pt x="23307" y="12"/>
                  </a:lnTo>
                  <a:lnTo>
                    <a:pt x="22058" y="35"/>
                  </a:lnTo>
                  <a:lnTo>
                    <a:pt x="20832" y="80"/>
                  </a:lnTo>
                  <a:lnTo>
                    <a:pt x="19629" y="136"/>
                  </a:lnTo>
                  <a:lnTo>
                    <a:pt x="18436" y="203"/>
                  </a:lnTo>
                  <a:lnTo>
                    <a:pt x="17267" y="293"/>
                  </a:lnTo>
                  <a:lnTo>
                    <a:pt x="16130" y="395"/>
                  </a:lnTo>
                  <a:lnTo>
                    <a:pt x="15006" y="518"/>
                  </a:lnTo>
                  <a:lnTo>
                    <a:pt x="13926" y="653"/>
                  </a:lnTo>
                  <a:lnTo>
                    <a:pt x="12857" y="800"/>
                  </a:lnTo>
                  <a:lnTo>
                    <a:pt x="11833" y="957"/>
                  </a:lnTo>
                  <a:lnTo>
                    <a:pt x="10832" y="1126"/>
                  </a:lnTo>
                  <a:lnTo>
                    <a:pt x="9876" y="1306"/>
                  </a:lnTo>
                  <a:lnTo>
                    <a:pt x="8943" y="1508"/>
                  </a:lnTo>
                  <a:lnTo>
                    <a:pt x="8054" y="1711"/>
                  </a:lnTo>
                  <a:lnTo>
                    <a:pt x="7199" y="1936"/>
                  </a:lnTo>
                  <a:lnTo>
                    <a:pt x="6378" y="2161"/>
                  </a:lnTo>
                  <a:lnTo>
                    <a:pt x="5613" y="2408"/>
                  </a:lnTo>
                  <a:lnTo>
                    <a:pt x="4882" y="2656"/>
                  </a:lnTo>
                  <a:lnTo>
                    <a:pt x="4196" y="2914"/>
                  </a:lnTo>
                  <a:lnTo>
                    <a:pt x="3555" y="3184"/>
                  </a:lnTo>
                  <a:lnTo>
                    <a:pt x="3251" y="3319"/>
                  </a:lnTo>
                  <a:lnTo>
                    <a:pt x="2970" y="3454"/>
                  </a:lnTo>
                  <a:lnTo>
                    <a:pt x="2688" y="3600"/>
                  </a:lnTo>
                  <a:lnTo>
                    <a:pt x="2418" y="3747"/>
                  </a:lnTo>
                  <a:lnTo>
                    <a:pt x="2171" y="3882"/>
                  </a:lnTo>
                  <a:lnTo>
                    <a:pt x="1935" y="4039"/>
                  </a:lnTo>
                  <a:lnTo>
                    <a:pt x="1699" y="4185"/>
                  </a:lnTo>
                  <a:lnTo>
                    <a:pt x="1485" y="4332"/>
                  </a:lnTo>
                  <a:lnTo>
                    <a:pt x="1294" y="4489"/>
                  </a:lnTo>
                  <a:lnTo>
                    <a:pt x="1102" y="4647"/>
                  </a:lnTo>
                  <a:lnTo>
                    <a:pt x="934" y="4793"/>
                  </a:lnTo>
                  <a:lnTo>
                    <a:pt x="776" y="4950"/>
                  </a:lnTo>
                  <a:lnTo>
                    <a:pt x="630" y="5119"/>
                  </a:lnTo>
                  <a:lnTo>
                    <a:pt x="495" y="5277"/>
                  </a:lnTo>
                  <a:lnTo>
                    <a:pt x="382" y="5434"/>
                  </a:lnTo>
                  <a:lnTo>
                    <a:pt x="281" y="5603"/>
                  </a:lnTo>
                  <a:lnTo>
                    <a:pt x="191" y="5760"/>
                  </a:lnTo>
                  <a:lnTo>
                    <a:pt x="124" y="5929"/>
                  </a:lnTo>
                  <a:lnTo>
                    <a:pt x="67" y="6098"/>
                  </a:lnTo>
                  <a:lnTo>
                    <a:pt x="34" y="6266"/>
                  </a:lnTo>
                  <a:lnTo>
                    <a:pt x="11" y="6435"/>
                  </a:lnTo>
                  <a:lnTo>
                    <a:pt x="0" y="6604"/>
                  </a:lnTo>
                  <a:lnTo>
                    <a:pt x="11" y="6773"/>
                  </a:lnTo>
                  <a:lnTo>
                    <a:pt x="34" y="6941"/>
                  </a:lnTo>
                  <a:lnTo>
                    <a:pt x="67" y="7110"/>
                  </a:lnTo>
                  <a:lnTo>
                    <a:pt x="124" y="7279"/>
                  </a:lnTo>
                  <a:lnTo>
                    <a:pt x="191" y="7447"/>
                  </a:lnTo>
                  <a:lnTo>
                    <a:pt x="281" y="7616"/>
                  </a:lnTo>
                  <a:lnTo>
                    <a:pt x="382" y="7774"/>
                  </a:lnTo>
                  <a:lnTo>
                    <a:pt x="495" y="7942"/>
                  </a:lnTo>
                  <a:lnTo>
                    <a:pt x="630" y="8100"/>
                  </a:lnTo>
                  <a:lnTo>
                    <a:pt x="776" y="8257"/>
                  </a:lnTo>
                  <a:lnTo>
                    <a:pt x="934" y="8415"/>
                  </a:lnTo>
                  <a:lnTo>
                    <a:pt x="1102" y="8572"/>
                  </a:lnTo>
                  <a:lnTo>
                    <a:pt x="1294" y="8730"/>
                  </a:lnTo>
                  <a:lnTo>
                    <a:pt x="1485" y="8876"/>
                  </a:lnTo>
                  <a:lnTo>
                    <a:pt x="1699" y="9034"/>
                  </a:lnTo>
                  <a:lnTo>
                    <a:pt x="1935" y="9180"/>
                  </a:lnTo>
                  <a:lnTo>
                    <a:pt x="2171" y="9326"/>
                  </a:lnTo>
                  <a:lnTo>
                    <a:pt x="2418" y="9472"/>
                  </a:lnTo>
                  <a:lnTo>
                    <a:pt x="2688" y="9618"/>
                  </a:lnTo>
                  <a:lnTo>
                    <a:pt x="2970" y="9753"/>
                  </a:lnTo>
                  <a:lnTo>
                    <a:pt x="3251" y="9900"/>
                  </a:lnTo>
                  <a:lnTo>
                    <a:pt x="3555" y="10035"/>
                  </a:lnTo>
                  <a:lnTo>
                    <a:pt x="4196" y="10305"/>
                  </a:lnTo>
                  <a:lnTo>
                    <a:pt x="4882" y="10563"/>
                  </a:lnTo>
                  <a:lnTo>
                    <a:pt x="5613" y="10811"/>
                  </a:lnTo>
                  <a:lnTo>
                    <a:pt x="6378" y="11047"/>
                  </a:lnTo>
                  <a:lnTo>
                    <a:pt x="7199" y="11283"/>
                  </a:lnTo>
                  <a:lnTo>
                    <a:pt x="8054" y="11497"/>
                  </a:lnTo>
                  <a:lnTo>
                    <a:pt x="8943" y="11699"/>
                  </a:lnTo>
                  <a:lnTo>
                    <a:pt x="9876" y="11902"/>
                  </a:lnTo>
                  <a:lnTo>
                    <a:pt x="10832" y="12082"/>
                  </a:lnTo>
                  <a:lnTo>
                    <a:pt x="11833" y="12262"/>
                  </a:lnTo>
                  <a:lnTo>
                    <a:pt x="12857" y="12419"/>
                  </a:lnTo>
                  <a:lnTo>
                    <a:pt x="13926" y="12566"/>
                  </a:lnTo>
                  <a:lnTo>
                    <a:pt x="15006" y="12689"/>
                  </a:lnTo>
                  <a:lnTo>
                    <a:pt x="16130" y="12813"/>
                  </a:lnTo>
                  <a:lnTo>
                    <a:pt x="17267" y="12914"/>
                  </a:lnTo>
                  <a:lnTo>
                    <a:pt x="18436" y="13004"/>
                  </a:lnTo>
                  <a:lnTo>
                    <a:pt x="19629" y="13083"/>
                  </a:lnTo>
                  <a:lnTo>
                    <a:pt x="20832" y="13139"/>
                  </a:lnTo>
                  <a:lnTo>
                    <a:pt x="22058" y="13184"/>
                  </a:lnTo>
                  <a:lnTo>
                    <a:pt x="23307" y="13207"/>
                  </a:lnTo>
                  <a:lnTo>
                    <a:pt x="24578" y="13218"/>
                  </a:lnTo>
                  <a:lnTo>
                    <a:pt x="25838" y="13207"/>
                  </a:lnTo>
                  <a:lnTo>
                    <a:pt x="27087" y="13184"/>
                  </a:lnTo>
                  <a:lnTo>
                    <a:pt x="28324" y="13139"/>
                  </a:lnTo>
                  <a:lnTo>
                    <a:pt x="29527" y="13083"/>
                  </a:lnTo>
                  <a:lnTo>
                    <a:pt x="30720" y="13004"/>
                  </a:lnTo>
                  <a:lnTo>
                    <a:pt x="31890" y="12914"/>
                  </a:lnTo>
                  <a:lnTo>
                    <a:pt x="33026" y="12813"/>
                  </a:lnTo>
                  <a:lnTo>
                    <a:pt x="34139" y="12689"/>
                  </a:lnTo>
                  <a:lnTo>
                    <a:pt x="35231" y="12566"/>
                  </a:lnTo>
                  <a:lnTo>
                    <a:pt x="36288" y="12419"/>
                  </a:lnTo>
                  <a:lnTo>
                    <a:pt x="37323" y="12262"/>
                  </a:lnTo>
                  <a:lnTo>
                    <a:pt x="38324" y="12082"/>
                  </a:lnTo>
                  <a:lnTo>
                    <a:pt x="39280" y="11902"/>
                  </a:lnTo>
                  <a:lnTo>
                    <a:pt x="40214" y="11699"/>
                  </a:lnTo>
                  <a:lnTo>
                    <a:pt x="41102" y="11497"/>
                  </a:lnTo>
                  <a:lnTo>
                    <a:pt x="41957" y="11283"/>
                  </a:lnTo>
                  <a:lnTo>
                    <a:pt x="42767" y="11047"/>
                  </a:lnTo>
                  <a:lnTo>
                    <a:pt x="43543" y="10811"/>
                  </a:lnTo>
                  <a:lnTo>
                    <a:pt x="44274" y="10563"/>
                  </a:lnTo>
                  <a:lnTo>
                    <a:pt x="44961" y="10305"/>
                  </a:lnTo>
                  <a:lnTo>
                    <a:pt x="45602" y="10035"/>
                  </a:lnTo>
                  <a:lnTo>
                    <a:pt x="45894" y="9900"/>
                  </a:lnTo>
                  <a:lnTo>
                    <a:pt x="46187" y="9753"/>
                  </a:lnTo>
                  <a:lnTo>
                    <a:pt x="46468" y="9618"/>
                  </a:lnTo>
                  <a:lnTo>
                    <a:pt x="46727" y="9472"/>
                  </a:lnTo>
                  <a:lnTo>
                    <a:pt x="46985" y="9326"/>
                  </a:lnTo>
                  <a:lnTo>
                    <a:pt x="47221" y="9180"/>
                  </a:lnTo>
                  <a:lnTo>
                    <a:pt x="47446" y="9034"/>
                  </a:lnTo>
                  <a:lnTo>
                    <a:pt x="47660" y="8876"/>
                  </a:lnTo>
                  <a:lnTo>
                    <a:pt x="47863" y="8730"/>
                  </a:lnTo>
                  <a:lnTo>
                    <a:pt x="48054" y="8572"/>
                  </a:lnTo>
                  <a:lnTo>
                    <a:pt x="48223" y="8415"/>
                  </a:lnTo>
                  <a:lnTo>
                    <a:pt x="48380" y="8257"/>
                  </a:lnTo>
                  <a:lnTo>
                    <a:pt x="48526" y="8100"/>
                  </a:lnTo>
                  <a:lnTo>
                    <a:pt x="48661" y="7942"/>
                  </a:lnTo>
                  <a:lnTo>
                    <a:pt x="48774" y="7774"/>
                  </a:lnTo>
                  <a:lnTo>
                    <a:pt x="48875" y="7616"/>
                  </a:lnTo>
                  <a:lnTo>
                    <a:pt x="48954" y="7447"/>
                  </a:lnTo>
                  <a:lnTo>
                    <a:pt x="49033" y="7279"/>
                  </a:lnTo>
                  <a:lnTo>
                    <a:pt x="49089" y="7110"/>
                  </a:lnTo>
                  <a:lnTo>
                    <a:pt x="49122" y="6941"/>
                  </a:lnTo>
                  <a:lnTo>
                    <a:pt x="49145" y="6773"/>
                  </a:lnTo>
                  <a:lnTo>
                    <a:pt x="49156" y="6604"/>
                  </a:lnTo>
                  <a:lnTo>
                    <a:pt x="49145" y="6435"/>
                  </a:lnTo>
                  <a:lnTo>
                    <a:pt x="49122" y="6266"/>
                  </a:lnTo>
                  <a:lnTo>
                    <a:pt x="49089" y="6098"/>
                  </a:lnTo>
                  <a:lnTo>
                    <a:pt x="49033" y="5929"/>
                  </a:lnTo>
                  <a:lnTo>
                    <a:pt x="48954" y="5760"/>
                  </a:lnTo>
                  <a:lnTo>
                    <a:pt x="48875" y="5603"/>
                  </a:lnTo>
                  <a:lnTo>
                    <a:pt x="48774" y="5434"/>
                  </a:lnTo>
                  <a:lnTo>
                    <a:pt x="48661" y="5277"/>
                  </a:lnTo>
                  <a:lnTo>
                    <a:pt x="48526" y="5119"/>
                  </a:lnTo>
                  <a:lnTo>
                    <a:pt x="48380" y="4950"/>
                  </a:lnTo>
                  <a:lnTo>
                    <a:pt x="48223" y="4793"/>
                  </a:lnTo>
                  <a:lnTo>
                    <a:pt x="48054" y="4647"/>
                  </a:lnTo>
                  <a:lnTo>
                    <a:pt x="47863" y="4489"/>
                  </a:lnTo>
                  <a:lnTo>
                    <a:pt x="47660" y="4332"/>
                  </a:lnTo>
                  <a:lnTo>
                    <a:pt x="47446" y="4185"/>
                  </a:lnTo>
                  <a:lnTo>
                    <a:pt x="47221" y="4039"/>
                  </a:lnTo>
                  <a:lnTo>
                    <a:pt x="46985" y="3882"/>
                  </a:lnTo>
                  <a:lnTo>
                    <a:pt x="46727" y="3747"/>
                  </a:lnTo>
                  <a:lnTo>
                    <a:pt x="46468" y="3600"/>
                  </a:lnTo>
                  <a:lnTo>
                    <a:pt x="46187" y="3454"/>
                  </a:lnTo>
                  <a:lnTo>
                    <a:pt x="45894" y="3319"/>
                  </a:lnTo>
                  <a:lnTo>
                    <a:pt x="45602" y="3184"/>
                  </a:lnTo>
                  <a:lnTo>
                    <a:pt x="44961" y="2914"/>
                  </a:lnTo>
                  <a:lnTo>
                    <a:pt x="44274" y="2656"/>
                  </a:lnTo>
                  <a:lnTo>
                    <a:pt x="43543" y="2408"/>
                  </a:lnTo>
                  <a:lnTo>
                    <a:pt x="42767" y="2161"/>
                  </a:lnTo>
                  <a:lnTo>
                    <a:pt x="41957" y="1936"/>
                  </a:lnTo>
                  <a:lnTo>
                    <a:pt x="41102" y="1711"/>
                  </a:lnTo>
                  <a:lnTo>
                    <a:pt x="40214" y="1508"/>
                  </a:lnTo>
                  <a:lnTo>
                    <a:pt x="39280" y="1306"/>
                  </a:lnTo>
                  <a:lnTo>
                    <a:pt x="38324" y="1126"/>
                  </a:lnTo>
                  <a:lnTo>
                    <a:pt x="37323" y="957"/>
                  </a:lnTo>
                  <a:lnTo>
                    <a:pt x="36288" y="800"/>
                  </a:lnTo>
                  <a:lnTo>
                    <a:pt x="35231" y="653"/>
                  </a:lnTo>
                  <a:lnTo>
                    <a:pt x="34139" y="518"/>
                  </a:lnTo>
                  <a:lnTo>
                    <a:pt x="33026" y="395"/>
                  </a:lnTo>
                  <a:lnTo>
                    <a:pt x="31890" y="293"/>
                  </a:lnTo>
                  <a:lnTo>
                    <a:pt x="30720" y="203"/>
                  </a:lnTo>
                  <a:lnTo>
                    <a:pt x="29527" y="136"/>
                  </a:lnTo>
                  <a:lnTo>
                    <a:pt x="28324" y="80"/>
                  </a:lnTo>
                  <a:lnTo>
                    <a:pt x="27087" y="35"/>
                  </a:lnTo>
                  <a:lnTo>
                    <a:pt x="25838" y="12"/>
                  </a:lnTo>
                  <a:lnTo>
                    <a:pt x="24578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1396175" y="3141925"/>
              <a:ext cx="460100" cy="1970800"/>
            </a:xfrm>
            <a:custGeom>
              <a:rect b="b" l="l" r="r" t="t"/>
              <a:pathLst>
                <a:path extrusionOk="0" h="78832" w="18404">
                  <a:moveTo>
                    <a:pt x="0" y="1"/>
                  </a:moveTo>
                  <a:lnTo>
                    <a:pt x="34" y="1047"/>
                  </a:lnTo>
                  <a:lnTo>
                    <a:pt x="79" y="2059"/>
                  </a:lnTo>
                  <a:lnTo>
                    <a:pt x="124" y="3038"/>
                  </a:lnTo>
                  <a:lnTo>
                    <a:pt x="192" y="3994"/>
                  </a:lnTo>
                  <a:lnTo>
                    <a:pt x="259" y="4928"/>
                  </a:lnTo>
                  <a:lnTo>
                    <a:pt x="349" y="5850"/>
                  </a:lnTo>
                  <a:lnTo>
                    <a:pt x="428" y="6739"/>
                  </a:lnTo>
                  <a:lnTo>
                    <a:pt x="529" y="7605"/>
                  </a:lnTo>
                  <a:lnTo>
                    <a:pt x="630" y="8460"/>
                  </a:lnTo>
                  <a:lnTo>
                    <a:pt x="743" y="9292"/>
                  </a:lnTo>
                  <a:lnTo>
                    <a:pt x="855" y="10113"/>
                  </a:lnTo>
                  <a:lnTo>
                    <a:pt x="979" y="10912"/>
                  </a:lnTo>
                  <a:lnTo>
                    <a:pt x="1114" y="11699"/>
                  </a:lnTo>
                  <a:lnTo>
                    <a:pt x="1249" y="12476"/>
                  </a:lnTo>
                  <a:lnTo>
                    <a:pt x="1530" y="14005"/>
                  </a:lnTo>
                  <a:lnTo>
                    <a:pt x="1834" y="15490"/>
                  </a:lnTo>
                  <a:lnTo>
                    <a:pt x="2138" y="16964"/>
                  </a:lnTo>
                  <a:lnTo>
                    <a:pt x="2464" y="18426"/>
                  </a:lnTo>
                  <a:lnTo>
                    <a:pt x="2790" y="19877"/>
                  </a:lnTo>
                  <a:lnTo>
                    <a:pt x="3116" y="21351"/>
                  </a:lnTo>
                  <a:lnTo>
                    <a:pt x="3442" y="22836"/>
                  </a:lnTo>
                  <a:lnTo>
                    <a:pt x="3769" y="24365"/>
                  </a:lnTo>
                  <a:lnTo>
                    <a:pt x="4084" y="25929"/>
                  </a:lnTo>
                  <a:lnTo>
                    <a:pt x="6041" y="35884"/>
                  </a:lnTo>
                  <a:lnTo>
                    <a:pt x="9325" y="52644"/>
                  </a:lnTo>
                  <a:lnTo>
                    <a:pt x="9640" y="54298"/>
                  </a:lnTo>
                  <a:lnTo>
                    <a:pt x="9787" y="55119"/>
                  </a:lnTo>
                  <a:lnTo>
                    <a:pt x="9933" y="55951"/>
                  </a:lnTo>
                  <a:lnTo>
                    <a:pt x="10057" y="56795"/>
                  </a:lnTo>
                  <a:lnTo>
                    <a:pt x="10169" y="57627"/>
                  </a:lnTo>
                  <a:lnTo>
                    <a:pt x="10259" y="58471"/>
                  </a:lnTo>
                  <a:lnTo>
                    <a:pt x="10327" y="59304"/>
                  </a:lnTo>
                  <a:lnTo>
                    <a:pt x="10360" y="59720"/>
                  </a:lnTo>
                  <a:lnTo>
                    <a:pt x="10372" y="60136"/>
                  </a:lnTo>
                  <a:lnTo>
                    <a:pt x="10383" y="60552"/>
                  </a:lnTo>
                  <a:lnTo>
                    <a:pt x="10394" y="60968"/>
                  </a:lnTo>
                  <a:lnTo>
                    <a:pt x="10394" y="61385"/>
                  </a:lnTo>
                  <a:lnTo>
                    <a:pt x="10372" y="61801"/>
                  </a:lnTo>
                  <a:lnTo>
                    <a:pt x="10360" y="62217"/>
                  </a:lnTo>
                  <a:lnTo>
                    <a:pt x="10327" y="62622"/>
                  </a:lnTo>
                  <a:lnTo>
                    <a:pt x="10282" y="63038"/>
                  </a:lnTo>
                  <a:lnTo>
                    <a:pt x="10237" y="63443"/>
                  </a:lnTo>
                  <a:lnTo>
                    <a:pt x="10180" y="63859"/>
                  </a:lnTo>
                  <a:lnTo>
                    <a:pt x="10113" y="64264"/>
                  </a:lnTo>
                  <a:lnTo>
                    <a:pt x="10023" y="64669"/>
                  </a:lnTo>
                  <a:lnTo>
                    <a:pt x="9933" y="65074"/>
                  </a:lnTo>
                  <a:lnTo>
                    <a:pt x="9832" y="65479"/>
                  </a:lnTo>
                  <a:lnTo>
                    <a:pt x="9708" y="65873"/>
                  </a:lnTo>
                  <a:lnTo>
                    <a:pt x="9595" y="66233"/>
                  </a:lnTo>
                  <a:lnTo>
                    <a:pt x="9472" y="66593"/>
                  </a:lnTo>
                  <a:lnTo>
                    <a:pt x="9337" y="66941"/>
                  </a:lnTo>
                  <a:lnTo>
                    <a:pt x="9191" y="67290"/>
                  </a:lnTo>
                  <a:lnTo>
                    <a:pt x="9044" y="67627"/>
                  </a:lnTo>
                  <a:lnTo>
                    <a:pt x="8887" y="67976"/>
                  </a:lnTo>
                  <a:lnTo>
                    <a:pt x="8718" y="68314"/>
                  </a:lnTo>
                  <a:lnTo>
                    <a:pt x="8549" y="68640"/>
                  </a:lnTo>
                  <a:lnTo>
                    <a:pt x="8189" y="69304"/>
                  </a:lnTo>
                  <a:lnTo>
                    <a:pt x="7807" y="69956"/>
                  </a:lnTo>
                  <a:lnTo>
                    <a:pt x="7402" y="70586"/>
                  </a:lnTo>
                  <a:lnTo>
                    <a:pt x="6986" y="71227"/>
                  </a:lnTo>
                  <a:lnTo>
                    <a:pt x="6558" y="71846"/>
                  </a:lnTo>
                  <a:lnTo>
                    <a:pt x="6120" y="72476"/>
                  </a:lnTo>
                  <a:lnTo>
                    <a:pt x="5231" y="73713"/>
                  </a:lnTo>
                  <a:lnTo>
                    <a:pt x="4342" y="74950"/>
                  </a:lnTo>
                  <a:lnTo>
                    <a:pt x="3915" y="75580"/>
                  </a:lnTo>
                  <a:lnTo>
                    <a:pt x="3487" y="76210"/>
                  </a:lnTo>
                  <a:lnTo>
                    <a:pt x="3397" y="76356"/>
                  </a:lnTo>
                  <a:lnTo>
                    <a:pt x="3308" y="76514"/>
                  </a:lnTo>
                  <a:lnTo>
                    <a:pt x="3229" y="76671"/>
                  </a:lnTo>
                  <a:lnTo>
                    <a:pt x="3150" y="76840"/>
                  </a:lnTo>
                  <a:lnTo>
                    <a:pt x="3083" y="77009"/>
                  </a:lnTo>
                  <a:lnTo>
                    <a:pt x="3026" y="77178"/>
                  </a:lnTo>
                  <a:lnTo>
                    <a:pt x="2981" y="77358"/>
                  </a:lnTo>
                  <a:lnTo>
                    <a:pt x="2948" y="77526"/>
                  </a:lnTo>
                  <a:lnTo>
                    <a:pt x="2925" y="77695"/>
                  </a:lnTo>
                  <a:lnTo>
                    <a:pt x="2925" y="77852"/>
                  </a:lnTo>
                  <a:lnTo>
                    <a:pt x="2936" y="78010"/>
                  </a:lnTo>
                  <a:lnTo>
                    <a:pt x="2970" y="78167"/>
                  </a:lnTo>
                  <a:lnTo>
                    <a:pt x="3026" y="78302"/>
                  </a:lnTo>
                  <a:lnTo>
                    <a:pt x="3105" y="78437"/>
                  </a:lnTo>
                  <a:lnTo>
                    <a:pt x="3150" y="78494"/>
                  </a:lnTo>
                  <a:lnTo>
                    <a:pt x="3206" y="78550"/>
                  </a:lnTo>
                  <a:lnTo>
                    <a:pt x="3263" y="78606"/>
                  </a:lnTo>
                  <a:lnTo>
                    <a:pt x="3330" y="78662"/>
                  </a:lnTo>
                  <a:lnTo>
                    <a:pt x="3442" y="78730"/>
                  </a:lnTo>
                  <a:lnTo>
                    <a:pt x="3555" y="78775"/>
                  </a:lnTo>
                  <a:lnTo>
                    <a:pt x="3679" y="78809"/>
                  </a:lnTo>
                  <a:lnTo>
                    <a:pt x="3802" y="78831"/>
                  </a:lnTo>
                  <a:lnTo>
                    <a:pt x="4050" y="78831"/>
                  </a:lnTo>
                  <a:lnTo>
                    <a:pt x="4185" y="78809"/>
                  </a:lnTo>
                  <a:lnTo>
                    <a:pt x="4309" y="78775"/>
                  </a:lnTo>
                  <a:lnTo>
                    <a:pt x="4444" y="78741"/>
                  </a:lnTo>
                  <a:lnTo>
                    <a:pt x="4567" y="78696"/>
                  </a:lnTo>
                  <a:lnTo>
                    <a:pt x="4826" y="78584"/>
                  </a:lnTo>
                  <a:lnTo>
                    <a:pt x="5074" y="78449"/>
                  </a:lnTo>
                  <a:lnTo>
                    <a:pt x="5310" y="78302"/>
                  </a:lnTo>
                  <a:lnTo>
                    <a:pt x="14995" y="72172"/>
                  </a:lnTo>
                  <a:lnTo>
                    <a:pt x="15411" y="71902"/>
                  </a:lnTo>
                  <a:lnTo>
                    <a:pt x="15827" y="71621"/>
                  </a:lnTo>
                  <a:lnTo>
                    <a:pt x="16030" y="71463"/>
                  </a:lnTo>
                  <a:lnTo>
                    <a:pt x="16232" y="71317"/>
                  </a:lnTo>
                  <a:lnTo>
                    <a:pt x="16423" y="71160"/>
                  </a:lnTo>
                  <a:lnTo>
                    <a:pt x="16603" y="70991"/>
                  </a:lnTo>
                  <a:lnTo>
                    <a:pt x="16783" y="70822"/>
                  </a:lnTo>
                  <a:lnTo>
                    <a:pt x="16952" y="70642"/>
                  </a:lnTo>
                  <a:lnTo>
                    <a:pt x="17098" y="70451"/>
                  </a:lnTo>
                  <a:lnTo>
                    <a:pt x="17244" y="70260"/>
                  </a:lnTo>
                  <a:lnTo>
                    <a:pt x="17368" y="70057"/>
                  </a:lnTo>
                  <a:lnTo>
                    <a:pt x="17481" y="69843"/>
                  </a:lnTo>
                  <a:lnTo>
                    <a:pt x="17571" y="69630"/>
                  </a:lnTo>
                  <a:lnTo>
                    <a:pt x="17649" y="69394"/>
                  </a:lnTo>
                  <a:lnTo>
                    <a:pt x="17694" y="69202"/>
                  </a:lnTo>
                  <a:lnTo>
                    <a:pt x="17728" y="69011"/>
                  </a:lnTo>
                  <a:lnTo>
                    <a:pt x="17751" y="68831"/>
                  </a:lnTo>
                  <a:lnTo>
                    <a:pt x="17762" y="68629"/>
                  </a:lnTo>
                  <a:lnTo>
                    <a:pt x="17762" y="68437"/>
                  </a:lnTo>
                  <a:lnTo>
                    <a:pt x="17751" y="68246"/>
                  </a:lnTo>
                  <a:lnTo>
                    <a:pt x="17739" y="68055"/>
                  </a:lnTo>
                  <a:lnTo>
                    <a:pt x="17717" y="67864"/>
                  </a:lnTo>
                  <a:lnTo>
                    <a:pt x="17649" y="67470"/>
                  </a:lnTo>
                  <a:lnTo>
                    <a:pt x="17571" y="67088"/>
                  </a:lnTo>
                  <a:lnTo>
                    <a:pt x="17413" y="66311"/>
                  </a:lnTo>
                  <a:lnTo>
                    <a:pt x="17312" y="65816"/>
                  </a:lnTo>
                  <a:lnTo>
                    <a:pt x="17233" y="65322"/>
                  </a:lnTo>
                  <a:lnTo>
                    <a:pt x="17166" y="64827"/>
                  </a:lnTo>
                  <a:lnTo>
                    <a:pt x="17121" y="64320"/>
                  </a:lnTo>
                  <a:lnTo>
                    <a:pt x="17087" y="63825"/>
                  </a:lnTo>
                  <a:lnTo>
                    <a:pt x="17065" y="63319"/>
                  </a:lnTo>
                  <a:lnTo>
                    <a:pt x="17053" y="62824"/>
                  </a:lnTo>
                  <a:lnTo>
                    <a:pt x="17042" y="62318"/>
                  </a:lnTo>
                  <a:lnTo>
                    <a:pt x="17053" y="61823"/>
                  </a:lnTo>
                  <a:lnTo>
                    <a:pt x="17076" y="61317"/>
                  </a:lnTo>
                  <a:lnTo>
                    <a:pt x="17098" y="60822"/>
                  </a:lnTo>
                  <a:lnTo>
                    <a:pt x="17143" y="60316"/>
                  </a:lnTo>
                  <a:lnTo>
                    <a:pt x="17233" y="59304"/>
                  </a:lnTo>
                  <a:lnTo>
                    <a:pt x="17346" y="58302"/>
                  </a:lnTo>
                  <a:lnTo>
                    <a:pt x="17481" y="57290"/>
                  </a:lnTo>
                  <a:lnTo>
                    <a:pt x="17616" y="56278"/>
                  </a:lnTo>
                  <a:lnTo>
                    <a:pt x="17908" y="54253"/>
                  </a:lnTo>
                  <a:lnTo>
                    <a:pt x="18043" y="53241"/>
                  </a:lnTo>
                  <a:lnTo>
                    <a:pt x="18167" y="52228"/>
                  </a:lnTo>
                  <a:lnTo>
                    <a:pt x="18268" y="51227"/>
                  </a:lnTo>
                  <a:lnTo>
                    <a:pt x="18313" y="50721"/>
                  </a:lnTo>
                  <a:lnTo>
                    <a:pt x="18347" y="50215"/>
                  </a:lnTo>
                  <a:lnTo>
                    <a:pt x="18381" y="49551"/>
                  </a:lnTo>
                  <a:lnTo>
                    <a:pt x="18392" y="48887"/>
                  </a:lnTo>
                  <a:lnTo>
                    <a:pt x="18403" y="48235"/>
                  </a:lnTo>
                  <a:lnTo>
                    <a:pt x="18392" y="47571"/>
                  </a:lnTo>
                  <a:lnTo>
                    <a:pt x="18381" y="46919"/>
                  </a:lnTo>
                  <a:lnTo>
                    <a:pt x="18347" y="46255"/>
                  </a:lnTo>
                  <a:lnTo>
                    <a:pt x="18313" y="45603"/>
                  </a:lnTo>
                  <a:lnTo>
                    <a:pt x="18268" y="44950"/>
                  </a:lnTo>
                  <a:lnTo>
                    <a:pt x="18212" y="44287"/>
                  </a:lnTo>
                  <a:lnTo>
                    <a:pt x="18144" y="43634"/>
                  </a:lnTo>
                  <a:lnTo>
                    <a:pt x="18066" y="42982"/>
                  </a:lnTo>
                  <a:lnTo>
                    <a:pt x="17987" y="42329"/>
                  </a:lnTo>
                  <a:lnTo>
                    <a:pt x="17807" y="41013"/>
                  </a:lnTo>
                  <a:lnTo>
                    <a:pt x="17616" y="39708"/>
                  </a:lnTo>
                  <a:lnTo>
                    <a:pt x="17402" y="38404"/>
                  </a:lnTo>
                  <a:lnTo>
                    <a:pt x="17177" y="37099"/>
                  </a:lnTo>
                  <a:lnTo>
                    <a:pt x="16727" y="34478"/>
                  </a:lnTo>
                  <a:lnTo>
                    <a:pt x="16502" y="33173"/>
                  </a:lnTo>
                  <a:lnTo>
                    <a:pt x="16288" y="31857"/>
                  </a:lnTo>
                  <a:lnTo>
                    <a:pt x="16086" y="30552"/>
                  </a:lnTo>
                  <a:lnTo>
                    <a:pt x="15917" y="29236"/>
                  </a:lnTo>
                  <a:lnTo>
                    <a:pt x="15816" y="28415"/>
                  </a:lnTo>
                  <a:lnTo>
                    <a:pt x="15737" y="27594"/>
                  </a:lnTo>
                  <a:lnTo>
                    <a:pt x="15681" y="26784"/>
                  </a:lnTo>
                  <a:lnTo>
                    <a:pt x="15636" y="25985"/>
                  </a:lnTo>
                  <a:lnTo>
                    <a:pt x="15602" y="25187"/>
                  </a:lnTo>
                  <a:lnTo>
                    <a:pt x="15591" y="24399"/>
                  </a:lnTo>
                  <a:lnTo>
                    <a:pt x="15591" y="23612"/>
                  </a:lnTo>
                  <a:lnTo>
                    <a:pt x="15602" y="22836"/>
                  </a:lnTo>
                  <a:lnTo>
                    <a:pt x="15625" y="22059"/>
                  </a:lnTo>
                  <a:lnTo>
                    <a:pt x="15658" y="21283"/>
                  </a:lnTo>
                  <a:lnTo>
                    <a:pt x="15703" y="20507"/>
                  </a:lnTo>
                  <a:lnTo>
                    <a:pt x="15760" y="19731"/>
                  </a:lnTo>
                  <a:lnTo>
                    <a:pt x="15827" y="18955"/>
                  </a:lnTo>
                  <a:lnTo>
                    <a:pt x="15906" y="18179"/>
                  </a:lnTo>
                  <a:lnTo>
                    <a:pt x="15985" y="17391"/>
                  </a:lnTo>
                  <a:lnTo>
                    <a:pt x="16075" y="16604"/>
                  </a:lnTo>
                  <a:lnTo>
                    <a:pt x="16277" y="15018"/>
                  </a:lnTo>
                  <a:lnTo>
                    <a:pt x="16491" y="13398"/>
                  </a:lnTo>
                  <a:lnTo>
                    <a:pt x="16963" y="10046"/>
                  </a:lnTo>
                  <a:lnTo>
                    <a:pt x="17211" y="8302"/>
                  </a:lnTo>
                  <a:lnTo>
                    <a:pt x="17447" y="6491"/>
                  </a:lnTo>
                  <a:lnTo>
                    <a:pt x="17672" y="4602"/>
                  </a:lnTo>
                  <a:lnTo>
                    <a:pt x="17784" y="3634"/>
                  </a:lnTo>
                  <a:lnTo>
                    <a:pt x="17886" y="2656"/>
                  </a:lnTo>
                  <a:lnTo>
                    <a:pt x="17548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1382950" y="3128725"/>
              <a:ext cx="486525" cy="1997200"/>
            </a:xfrm>
            <a:custGeom>
              <a:rect b="b" l="l" r="r" t="t"/>
              <a:pathLst>
                <a:path extrusionOk="0" h="79888" w="19461">
                  <a:moveTo>
                    <a:pt x="1069" y="1058"/>
                  </a:moveTo>
                  <a:lnTo>
                    <a:pt x="17605" y="1080"/>
                  </a:lnTo>
                  <a:lnTo>
                    <a:pt x="17886" y="3184"/>
                  </a:lnTo>
                  <a:lnTo>
                    <a:pt x="17762" y="4331"/>
                  </a:lnTo>
                  <a:lnTo>
                    <a:pt x="17639" y="5456"/>
                  </a:lnTo>
                  <a:lnTo>
                    <a:pt x="17504" y="6547"/>
                  </a:lnTo>
                  <a:lnTo>
                    <a:pt x="17369" y="7627"/>
                  </a:lnTo>
                  <a:lnTo>
                    <a:pt x="17076" y="9708"/>
                  </a:lnTo>
                  <a:lnTo>
                    <a:pt x="16795" y="11733"/>
                  </a:lnTo>
                  <a:lnTo>
                    <a:pt x="16469" y="14061"/>
                  </a:lnTo>
                  <a:lnTo>
                    <a:pt x="16311" y="15208"/>
                  </a:lnTo>
                  <a:lnTo>
                    <a:pt x="16165" y="16333"/>
                  </a:lnTo>
                  <a:lnTo>
                    <a:pt x="16041" y="17458"/>
                  </a:lnTo>
                  <a:lnTo>
                    <a:pt x="15917" y="18572"/>
                  </a:lnTo>
                  <a:lnTo>
                    <a:pt x="15816" y="19674"/>
                  </a:lnTo>
                  <a:lnTo>
                    <a:pt x="15726" y="20776"/>
                  </a:lnTo>
                  <a:lnTo>
                    <a:pt x="15659" y="21879"/>
                  </a:lnTo>
                  <a:lnTo>
                    <a:pt x="15614" y="22992"/>
                  </a:lnTo>
                  <a:lnTo>
                    <a:pt x="15591" y="24106"/>
                  </a:lnTo>
                  <a:lnTo>
                    <a:pt x="15591" y="24657"/>
                  </a:lnTo>
                  <a:lnTo>
                    <a:pt x="15591" y="25220"/>
                  </a:lnTo>
                  <a:lnTo>
                    <a:pt x="15614" y="25782"/>
                  </a:lnTo>
                  <a:lnTo>
                    <a:pt x="15625" y="26356"/>
                  </a:lnTo>
                  <a:lnTo>
                    <a:pt x="15659" y="26918"/>
                  </a:lnTo>
                  <a:lnTo>
                    <a:pt x="15692" y="27492"/>
                  </a:lnTo>
                  <a:lnTo>
                    <a:pt x="15737" y="28077"/>
                  </a:lnTo>
                  <a:lnTo>
                    <a:pt x="15794" y="28650"/>
                  </a:lnTo>
                  <a:lnTo>
                    <a:pt x="15850" y="29247"/>
                  </a:lnTo>
                  <a:lnTo>
                    <a:pt x="15917" y="29832"/>
                  </a:lnTo>
                  <a:lnTo>
                    <a:pt x="16030" y="30664"/>
                  </a:lnTo>
                  <a:lnTo>
                    <a:pt x="16142" y="31496"/>
                  </a:lnTo>
                  <a:lnTo>
                    <a:pt x="16277" y="32340"/>
                  </a:lnTo>
                  <a:lnTo>
                    <a:pt x="16401" y="33172"/>
                  </a:lnTo>
                  <a:lnTo>
                    <a:pt x="16682" y="34826"/>
                  </a:lnTo>
                  <a:lnTo>
                    <a:pt x="16964" y="36468"/>
                  </a:lnTo>
                  <a:lnTo>
                    <a:pt x="17279" y="38223"/>
                  </a:lnTo>
                  <a:lnTo>
                    <a:pt x="17571" y="39989"/>
                  </a:lnTo>
                  <a:lnTo>
                    <a:pt x="17706" y="40878"/>
                  </a:lnTo>
                  <a:lnTo>
                    <a:pt x="17841" y="41766"/>
                  </a:lnTo>
                  <a:lnTo>
                    <a:pt x="17953" y="42655"/>
                  </a:lnTo>
                  <a:lnTo>
                    <a:pt x="18066" y="43555"/>
                  </a:lnTo>
                  <a:lnTo>
                    <a:pt x="18167" y="44443"/>
                  </a:lnTo>
                  <a:lnTo>
                    <a:pt x="18246" y="45343"/>
                  </a:lnTo>
                  <a:lnTo>
                    <a:pt x="18313" y="46232"/>
                  </a:lnTo>
                  <a:lnTo>
                    <a:pt x="18370" y="47132"/>
                  </a:lnTo>
                  <a:lnTo>
                    <a:pt x="18392" y="48021"/>
                  </a:lnTo>
                  <a:lnTo>
                    <a:pt x="18403" y="48920"/>
                  </a:lnTo>
                  <a:lnTo>
                    <a:pt x="18381" y="49820"/>
                  </a:lnTo>
                  <a:lnTo>
                    <a:pt x="18347" y="50709"/>
                  </a:lnTo>
                  <a:lnTo>
                    <a:pt x="18302" y="51373"/>
                  </a:lnTo>
                  <a:lnTo>
                    <a:pt x="18246" y="52048"/>
                  </a:lnTo>
                  <a:lnTo>
                    <a:pt x="18167" y="52711"/>
                  </a:lnTo>
                  <a:lnTo>
                    <a:pt x="18088" y="53386"/>
                  </a:lnTo>
                  <a:lnTo>
                    <a:pt x="17908" y="54725"/>
                  </a:lnTo>
                  <a:lnTo>
                    <a:pt x="17728" y="56052"/>
                  </a:lnTo>
                  <a:lnTo>
                    <a:pt x="17526" y="57391"/>
                  </a:lnTo>
                  <a:lnTo>
                    <a:pt x="17357" y="58752"/>
                  </a:lnTo>
                  <a:lnTo>
                    <a:pt x="17267" y="59427"/>
                  </a:lnTo>
                  <a:lnTo>
                    <a:pt x="17200" y="60113"/>
                  </a:lnTo>
                  <a:lnTo>
                    <a:pt x="17144" y="60799"/>
                  </a:lnTo>
                  <a:lnTo>
                    <a:pt x="17099" y="61485"/>
                  </a:lnTo>
                  <a:lnTo>
                    <a:pt x="17065" y="62171"/>
                  </a:lnTo>
                  <a:lnTo>
                    <a:pt x="17054" y="62846"/>
                  </a:lnTo>
                  <a:lnTo>
                    <a:pt x="17054" y="63532"/>
                  </a:lnTo>
                  <a:lnTo>
                    <a:pt x="17076" y="64218"/>
                  </a:lnTo>
                  <a:lnTo>
                    <a:pt x="17121" y="64905"/>
                  </a:lnTo>
                  <a:lnTo>
                    <a:pt x="17200" y="65591"/>
                  </a:lnTo>
                  <a:lnTo>
                    <a:pt x="17245" y="65928"/>
                  </a:lnTo>
                  <a:lnTo>
                    <a:pt x="17290" y="66266"/>
                  </a:lnTo>
                  <a:lnTo>
                    <a:pt x="17357" y="66603"/>
                  </a:lnTo>
                  <a:lnTo>
                    <a:pt x="17425" y="66952"/>
                  </a:lnTo>
                  <a:lnTo>
                    <a:pt x="17515" y="67379"/>
                  </a:lnTo>
                  <a:lnTo>
                    <a:pt x="17650" y="68009"/>
                  </a:lnTo>
                  <a:lnTo>
                    <a:pt x="17706" y="68324"/>
                  </a:lnTo>
                  <a:lnTo>
                    <a:pt x="17740" y="68628"/>
                  </a:lnTo>
                  <a:lnTo>
                    <a:pt x="17762" y="68920"/>
                  </a:lnTo>
                  <a:lnTo>
                    <a:pt x="17762" y="69213"/>
                  </a:lnTo>
                  <a:lnTo>
                    <a:pt x="17751" y="69359"/>
                  </a:lnTo>
                  <a:lnTo>
                    <a:pt x="17728" y="69505"/>
                  </a:lnTo>
                  <a:lnTo>
                    <a:pt x="17706" y="69640"/>
                  </a:lnTo>
                  <a:lnTo>
                    <a:pt x="17672" y="69775"/>
                  </a:lnTo>
                  <a:lnTo>
                    <a:pt x="17605" y="69967"/>
                  </a:lnTo>
                  <a:lnTo>
                    <a:pt x="17526" y="70158"/>
                  </a:lnTo>
                  <a:lnTo>
                    <a:pt x="17436" y="70338"/>
                  </a:lnTo>
                  <a:lnTo>
                    <a:pt x="17324" y="70506"/>
                  </a:lnTo>
                  <a:lnTo>
                    <a:pt x="17200" y="70675"/>
                  </a:lnTo>
                  <a:lnTo>
                    <a:pt x="17065" y="70833"/>
                  </a:lnTo>
                  <a:lnTo>
                    <a:pt x="16919" y="70990"/>
                  </a:lnTo>
                  <a:lnTo>
                    <a:pt x="16761" y="71148"/>
                  </a:lnTo>
                  <a:lnTo>
                    <a:pt x="16592" y="71294"/>
                  </a:lnTo>
                  <a:lnTo>
                    <a:pt x="16424" y="71429"/>
                  </a:lnTo>
                  <a:lnTo>
                    <a:pt x="16052" y="71710"/>
                  </a:lnTo>
                  <a:lnTo>
                    <a:pt x="15659" y="71980"/>
                  </a:lnTo>
                  <a:lnTo>
                    <a:pt x="15243" y="72250"/>
                  </a:lnTo>
                  <a:lnTo>
                    <a:pt x="5558" y="78392"/>
                  </a:lnTo>
                  <a:lnTo>
                    <a:pt x="5310" y="78527"/>
                  </a:lnTo>
                  <a:lnTo>
                    <a:pt x="5085" y="78650"/>
                  </a:lnTo>
                  <a:lnTo>
                    <a:pt x="4883" y="78740"/>
                  </a:lnTo>
                  <a:lnTo>
                    <a:pt x="4703" y="78797"/>
                  </a:lnTo>
                  <a:lnTo>
                    <a:pt x="4534" y="78830"/>
                  </a:lnTo>
                  <a:lnTo>
                    <a:pt x="4388" y="78830"/>
                  </a:lnTo>
                  <a:lnTo>
                    <a:pt x="4331" y="78819"/>
                  </a:lnTo>
                  <a:lnTo>
                    <a:pt x="4264" y="78808"/>
                  </a:lnTo>
                  <a:lnTo>
                    <a:pt x="4208" y="78785"/>
                  </a:lnTo>
                  <a:lnTo>
                    <a:pt x="4163" y="78752"/>
                  </a:lnTo>
                  <a:lnTo>
                    <a:pt x="4095" y="78695"/>
                  </a:lnTo>
                  <a:lnTo>
                    <a:pt x="4039" y="78617"/>
                  </a:lnTo>
                  <a:lnTo>
                    <a:pt x="4005" y="78527"/>
                  </a:lnTo>
                  <a:lnTo>
                    <a:pt x="3983" y="78437"/>
                  </a:lnTo>
                  <a:lnTo>
                    <a:pt x="3983" y="78324"/>
                  </a:lnTo>
                  <a:lnTo>
                    <a:pt x="3983" y="78212"/>
                  </a:lnTo>
                  <a:lnTo>
                    <a:pt x="4005" y="78099"/>
                  </a:lnTo>
                  <a:lnTo>
                    <a:pt x="4028" y="77976"/>
                  </a:lnTo>
                  <a:lnTo>
                    <a:pt x="4061" y="77852"/>
                  </a:lnTo>
                  <a:lnTo>
                    <a:pt x="4106" y="77717"/>
                  </a:lnTo>
                  <a:lnTo>
                    <a:pt x="4219" y="77469"/>
                  </a:lnTo>
                  <a:lnTo>
                    <a:pt x="4331" y="77233"/>
                  </a:lnTo>
                  <a:lnTo>
                    <a:pt x="4466" y="77031"/>
                  </a:lnTo>
                  <a:lnTo>
                    <a:pt x="4916" y="76356"/>
                  </a:lnTo>
                  <a:lnTo>
                    <a:pt x="5378" y="75681"/>
                  </a:lnTo>
                  <a:lnTo>
                    <a:pt x="6322" y="74365"/>
                  </a:lnTo>
                  <a:lnTo>
                    <a:pt x="6975" y="73454"/>
                  </a:lnTo>
                  <a:lnTo>
                    <a:pt x="7616" y="72531"/>
                  </a:lnTo>
                  <a:lnTo>
                    <a:pt x="7931" y="72070"/>
                  </a:lnTo>
                  <a:lnTo>
                    <a:pt x="8246" y="71598"/>
                  </a:lnTo>
                  <a:lnTo>
                    <a:pt x="8550" y="71125"/>
                  </a:lnTo>
                  <a:lnTo>
                    <a:pt x="8853" y="70641"/>
                  </a:lnTo>
                  <a:lnTo>
                    <a:pt x="9135" y="70158"/>
                  </a:lnTo>
                  <a:lnTo>
                    <a:pt x="9405" y="69674"/>
                  </a:lnTo>
                  <a:lnTo>
                    <a:pt x="9675" y="69168"/>
                  </a:lnTo>
                  <a:lnTo>
                    <a:pt x="9922" y="68662"/>
                  </a:lnTo>
                  <a:lnTo>
                    <a:pt x="10158" y="68155"/>
                  </a:lnTo>
                  <a:lnTo>
                    <a:pt x="10372" y="67627"/>
                  </a:lnTo>
                  <a:lnTo>
                    <a:pt x="10563" y="67098"/>
                  </a:lnTo>
                  <a:lnTo>
                    <a:pt x="10743" y="66558"/>
                  </a:lnTo>
                  <a:lnTo>
                    <a:pt x="10867" y="66142"/>
                  </a:lnTo>
                  <a:lnTo>
                    <a:pt x="10979" y="65715"/>
                  </a:lnTo>
                  <a:lnTo>
                    <a:pt x="11081" y="65287"/>
                  </a:lnTo>
                  <a:lnTo>
                    <a:pt x="11159" y="64860"/>
                  </a:lnTo>
                  <a:lnTo>
                    <a:pt x="11238" y="64432"/>
                  </a:lnTo>
                  <a:lnTo>
                    <a:pt x="11294" y="64005"/>
                  </a:lnTo>
                  <a:lnTo>
                    <a:pt x="11351" y="63577"/>
                  </a:lnTo>
                  <a:lnTo>
                    <a:pt x="11384" y="63150"/>
                  </a:lnTo>
                  <a:lnTo>
                    <a:pt x="11418" y="62722"/>
                  </a:lnTo>
                  <a:lnTo>
                    <a:pt x="11441" y="62295"/>
                  </a:lnTo>
                  <a:lnTo>
                    <a:pt x="11452" y="61856"/>
                  </a:lnTo>
                  <a:lnTo>
                    <a:pt x="11452" y="61429"/>
                  </a:lnTo>
                  <a:lnTo>
                    <a:pt x="11452" y="61001"/>
                  </a:lnTo>
                  <a:lnTo>
                    <a:pt x="11441" y="60574"/>
                  </a:lnTo>
                  <a:lnTo>
                    <a:pt x="11418" y="60135"/>
                  </a:lnTo>
                  <a:lnTo>
                    <a:pt x="11384" y="59708"/>
                  </a:lnTo>
                  <a:lnTo>
                    <a:pt x="11317" y="58853"/>
                  </a:lnTo>
                  <a:lnTo>
                    <a:pt x="11216" y="58009"/>
                  </a:lnTo>
                  <a:lnTo>
                    <a:pt x="11103" y="57166"/>
                  </a:lnTo>
                  <a:lnTo>
                    <a:pt x="10968" y="56322"/>
                  </a:lnTo>
                  <a:lnTo>
                    <a:pt x="10833" y="55490"/>
                  </a:lnTo>
                  <a:lnTo>
                    <a:pt x="10676" y="54680"/>
                  </a:lnTo>
                  <a:lnTo>
                    <a:pt x="10372" y="53071"/>
                  </a:lnTo>
                  <a:lnTo>
                    <a:pt x="5130" y="26356"/>
                  </a:lnTo>
                  <a:lnTo>
                    <a:pt x="4815" y="24781"/>
                  </a:lnTo>
                  <a:lnTo>
                    <a:pt x="4500" y="23262"/>
                  </a:lnTo>
                  <a:lnTo>
                    <a:pt x="4163" y="21778"/>
                  </a:lnTo>
                  <a:lnTo>
                    <a:pt x="3837" y="20315"/>
                  </a:lnTo>
                  <a:lnTo>
                    <a:pt x="3364" y="18178"/>
                  </a:lnTo>
                  <a:lnTo>
                    <a:pt x="3128" y="17109"/>
                  </a:lnTo>
                  <a:lnTo>
                    <a:pt x="2903" y="16030"/>
                  </a:lnTo>
                  <a:lnTo>
                    <a:pt x="2678" y="14938"/>
                  </a:lnTo>
                  <a:lnTo>
                    <a:pt x="2464" y="13836"/>
                  </a:lnTo>
                  <a:lnTo>
                    <a:pt x="2262" y="12722"/>
                  </a:lnTo>
                  <a:lnTo>
                    <a:pt x="2070" y="11575"/>
                  </a:lnTo>
                  <a:lnTo>
                    <a:pt x="1891" y="10405"/>
                  </a:lnTo>
                  <a:lnTo>
                    <a:pt x="1722" y="9202"/>
                  </a:lnTo>
                  <a:lnTo>
                    <a:pt x="1564" y="7953"/>
                  </a:lnTo>
                  <a:lnTo>
                    <a:pt x="1429" y="6682"/>
                  </a:lnTo>
                  <a:lnTo>
                    <a:pt x="1317" y="5355"/>
                  </a:lnTo>
                  <a:lnTo>
                    <a:pt x="1216" y="3971"/>
                  </a:lnTo>
                  <a:lnTo>
                    <a:pt x="1137" y="2542"/>
                  </a:lnTo>
                  <a:lnTo>
                    <a:pt x="1069" y="1058"/>
                  </a:lnTo>
                  <a:close/>
                  <a:moveTo>
                    <a:pt x="529" y="0"/>
                  </a:moveTo>
                  <a:lnTo>
                    <a:pt x="428" y="12"/>
                  </a:lnTo>
                  <a:lnTo>
                    <a:pt x="327" y="45"/>
                  </a:lnTo>
                  <a:lnTo>
                    <a:pt x="237" y="90"/>
                  </a:lnTo>
                  <a:lnTo>
                    <a:pt x="147" y="158"/>
                  </a:lnTo>
                  <a:lnTo>
                    <a:pt x="91" y="248"/>
                  </a:lnTo>
                  <a:lnTo>
                    <a:pt x="34" y="338"/>
                  </a:lnTo>
                  <a:lnTo>
                    <a:pt x="12" y="439"/>
                  </a:lnTo>
                  <a:lnTo>
                    <a:pt x="1" y="540"/>
                  </a:lnTo>
                  <a:lnTo>
                    <a:pt x="57" y="2104"/>
                  </a:lnTo>
                  <a:lnTo>
                    <a:pt x="136" y="3600"/>
                  </a:lnTo>
                  <a:lnTo>
                    <a:pt x="226" y="5040"/>
                  </a:lnTo>
                  <a:lnTo>
                    <a:pt x="349" y="6423"/>
                  </a:lnTo>
                  <a:lnTo>
                    <a:pt x="484" y="7762"/>
                  </a:lnTo>
                  <a:lnTo>
                    <a:pt x="631" y="9055"/>
                  </a:lnTo>
                  <a:lnTo>
                    <a:pt x="811" y="10304"/>
                  </a:lnTo>
                  <a:lnTo>
                    <a:pt x="991" y="11519"/>
                  </a:lnTo>
                  <a:lnTo>
                    <a:pt x="1182" y="12700"/>
                  </a:lnTo>
                  <a:lnTo>
                    <a:pt x="1396" y="13859"/>
                  </a:lnTo>
                  <a:lnTo>
                    <a:pt x="1609" y="15006"/>
                  </a:lnTo>
                  <a:lnTo>
                    <a:pt x="1846" y="16120"/>
                  </a:lnTo>
                  <a:lnTo>
                    <a:pt x="2070" y="17233"/>
                  </a:lnTo>
                  <a:lnTo>
                    <a:pt x="2318" y="18335"/>
                  </a:lnTo>
                  <a:lnTo>
                    <a:pt x="2813" y="20551"/>
                  </a:lnTo>
                  <a:lnTo>
                    <a:pt x="3139" y="22003"/>
                  </a:lnTo>
                  <a:lnTo>
                    <a:pt x="3465" y="23487"/>
                  </a:lnTo>
                  <a:lnTo>
                    <a:pt x="3780" y="24995"/>
                  </a:lnTo>
                  <a:lnTo>
                    <a:pt x="4095" y="26558"/>
                  </a:lnTo>
                  <a:lnTo>
                    <a:pt x="9326" y="53274"/>
                  </a:lnTo>
                  <a:lnTo>
                    <a:pt x="9630" y="54826"/>
                  </a:lnTo>
                  <a:lnTo>
                    <a:pt x="9776" y="55625"/>
                  </a:lnTo>
                  <a:lnTo>
                    <a:pt x="9922" y="56434"/>
                  </a:lnTo>
                  <a:lnTo>
                    <a:pt x="10046" y="57244"/>
                  </a:lnTo>
                  <a:lnTo>
                    <a:pt x="10158" y="58066"/>
                  </a:lnTo>
                  <a:lnTo>
                    <a:pt x="10248" y="58887"/>
                  </a:lnTo>
                  <a:lnTo>
                    <a:pt x="10327" y="59708"/>
                  </a:lnTo>
                  <a:lnTo>
                    <a:pt x="10349" y="60124"/>
                  </a:lnTo>
                  <a:lnTo>
                    <a:pt x="10372" y="60529"/>
                  </a:lnTo>
                  <a:lnTo>
                    <a:pt x="10383" y="60945"/>
                  </a:lnTo>
                  <a:lnTo>
                    <a:pt x="10394" y="61361"/>
                  </a:lnTo>
                  <a:lnTo>
                    <a:pt x="10394" y="61778"/>
                  </a:lnTo>
                  <a:lnTo>
                    <a:pt x="10383" y="62182"/>
                  </a:lnTo>
                  <a:lnTo>
                    <a:pt x="10361" y="62599"/>
                  </a:lnTo>
                  <a:lnTo>
                    <a:pt x="10338" y="63004"/>
                  </a:lnTo>
                  <a:lnTo>
                    <a:pt x="10304" y="63420"/>
                  </a:lnTo>
                  <a:lnTo>
                    <a:pt x="10248" y="63825"/>
                  </a:lnTo>
                  <a:lnTo>
                    <a:pt x="10192" y="64241"/>
                  </a:lnTo>
                  <a:lnTo>
                    <a:pt x="10124" y="64646"/>
                  </a:lnTo>
                  <a:lnTo>
                    <a:pt x="10046" y="65051"/>
                  </a:lnTo>
                  <a:lnTo>
                    <a:pt x="9956" y="65445"/>
                  </a:lnTo>
                  <a:lnTo>
                    <a:pt x="9854" y="65850"/>
                  </a:lnTo>
                  <a:lnTo>
                    <a:pt x="9731" y="66243"/>
                  </a:lnTo>
                  <a:lnTo>
                    <a:pt x="9562" y="66761"/>
                  </a:lnTo>
                  <a:lnTo>
                    <a:pt x="9382" y="67256"/>
                  </a:lnTo>
                  <a:lnTo>
                    <a:pt x="9168" y="67751"/>
                  </a:lnTo>
                  <a:lnTo>
                    <a:pt x="8943" y="68245"/>
                  </a:lnTo>
                  <a:lnTo>
                    <a:pt x="8707" y="68729"/>
                  </a:lnTo>
                  <a:lnTo>
                    <a:pt x="8460" y="69202"/>
                  </a:lnTo>
                  <a:lnTo>
                    <a:pt x="8190" y="69674"/>
                  </a:lnTo>
                  <a:lnTo>
                    <a:pt x="7920" y="70146"/>
                  </a:lnTo>
                  <a:lnTo>
                    <a:pt x="7627" y="70608"/>
                  </a:lnTo>
                  <a:lnTo>
                    <a:pt x="7335" y="71069"/>
                  </a:lnTo>
                  <a:lnTo>
                    <a:pt x="7031" y="71519"/>
                  </a:lnTo>
                  <a:lnTo>
                    <a:pt x="6727" y="71969"/>
                  </a:lnTo>
                  <a:lnTo>
                    <a:pt x="6097" y="72857"/>
                  </a:lnTo>
                  <a:lnTo>
                    <a:pt x="5468" y="73746"/>
                  </a:lnTo>
                  <a:lnTo>
                    <a:pt x="4511" y="75085"/>
                  </a:lnTo>
                  <a:lnTo>
                    <a:pt x="4039" y="75760"/>
                  </a:lnTo>
                  <a:lnTo>
                    <a:pt x="3578" y="76446"/>
                  </a:lnTo>
                  <a:lnTo>
                    <a:pt x="3454" y="76637"/>
                  </a:lnTo>
                  <a:lnTo>
                    <a:pt x="3342" y="76839"/>
                  </a:lnTo>
                  <a:lnTo>
                    <a:pt x="3240" y="77053"/>
                  </a:lnTo>
                  <a:lnTo>
                    <a:pt x="3150" y="77267"/>
                  </a:lnTo>
                  <a:lnTo>
                    <a:pt x="3072" y="77481"/>
                  </a:lnTo>
                  <a:lnTo>
                    <a:pt x="3004" y="77706"/>
                  </a:lnTo>
                  <a:lnTo>
                    <a:pt x="2959" y="77919"/>
                  </a:lnTo>
                  <a:lnTo>
                    <a:pt x="2925" y="78133"/>
                  </a:lnTo>
                  <a:lnTo>
                    <a:pt x="2914" y="78347"/>
                  </a:lnTo>
                  <a:lnTo>
                    <a:pt x="2925" y="78560"/>
                  </a:lnTo>
                  <a:lnTo>
                    <a:pt x="2970" y="78763"/>
                  </a:lnTo>
                  <a:lnTo>
                    <a:pt x="2993" y="78864"/>
                  </a:lnTo>
                  <a:lnTo>
                    <a:pt x="3027" y="78954"/>
                  </a:lnTo>
                  <a:lnTo>
                    <a:pt x="3072" y="79055"/>
                  </a:lnTo>
                  <a:lnTo>
                    <a:pt x="3117" y="79145"/>
                  </a:lnTo>
                  <a:lnTo>
                    <a:pt x="3173" y="79235"/>
                  </a:lnTo>
                  <a:lnTo>
                    <a:pt x="3229" y="79314"/>
                  </a:lnTo>
                  <a:lnTo>
                    <a:pt x="3297" y="79393"/>
                  </a:lnTo>
                  <a:lnTo>
                    <a:pt x="3375" y="79472"/>
                  </a:lnTo>
                  <a:lnTo>
                    <a:pt x="3465" y="79550"/>
                  </a:lnTo>
                  <a:lnTo>
                    <a:pt x="3555" y="79618"/>
                  </a:lnTo>
                  <a:lnTo>
                    <a:pt x="3657" y="79685"/>
                  </a:lnTo>
                  <a:lnTo>
                    <a:pt x="3769" y="79742"/>
                  </a:lnTo>
                  <a:lnTo>
                    <a:pt x="3882" y="79798"/>
                  </a:lnTo>
                  <a:lnTo>
                    <a:pt x="3994" y="79832"/>
                  </a:lnTo>
                  <a:lnTo>
                    <a:pt x="4095" y="79854"/>
                  </a:lnTo>
                  <a:lnTo>
                    <a:pt x="4208" y="79877"/>
                  </a:lnTo>
                  <a:lnTo>
                    <a:pt x="4320" y="79888"/>
                  </a:lnTo>
                  <a:lnTo>
                    <a:pt x="4568" y="79888"/>
                  </a:lnTo>
                  <a:lnTo>
                    <a:pt x="4703" y="79877"/>
                  </a:lnTo>
                  <a:lnTo>
                    <a:pt x="4838" y="79854"/>
                  </a:lnTo>
                  <a:lnTo>
                    <a:pt x="4961" y="79820"/>
                  </a:lnTo>
                  <a:lnTo>
                    <a:pt x="5209" y="79742"/>
                  </a:lnTo>
                  <a:lnTo>
                    <a:pt x="5445" y="79652"/>
                  </a:lnTo>
                  <a:lnTo>
                    <a:pt x="5648" y="79550"/>
                  </a:lnTo>
                  <a:lnTo>
                    <a:pt x="5839" y="79449"/>
                  </a:lnTo>
                  <a:lnTo>
                    <a:pt x="6120" y="79280"/>
                  </a:lnTo>
                  <a:lnTo>
                    <a:pt x="15805" y="73139"/>
                  </a:lnTo>
                  <a:lnTo>
                    <a:pt x="16199" y="72891"/>
                  </a:lnTo>
                  <a:lnTo>
                    <a:pt x="16615" y="72610"/>
                  </a:lnTo>
                  <a:lnTo>
                    <a:pt x="16829" y="72464"/>
                  </a:lnTo>
                  <a:lnTo>
                    <a:pt x="17031" y="72295"/>
                  </a:lnTo>
                  <a:lnTo>
                    <a:pt x="17245" y="72126"/>
                  </a:lnTo>
                  <a:lnTo>
                    <a:pt x="17459" y="71946"/>
                  </a:lnTo>
                  <a:lnTo>
                    <a:pt x="17650" y="71755"/>
                  </a:lnTo>
                  <a:lnTo>
                    <a:pt x="17852" y="71541"/>
                  </a:lnTo>
                  <a:lnTo>
                    <a:pt x="18032" y="71328"/>
                  </a:lnTo>
                  <a:lnTo>
                    <a:pt x="18201" y="71103"/>
                  </a:lnTo>
                  <a:lnTo>
                    <a:pt x="18347" y="70866"/>
                  </a:lnTo>
                  <a:lnTo>
                    <a:pt x="18482" y="70608"/>
                  </a:lnTo>
                  <a:lnTo>
                    <a:pt x="18595" y="70349"/>
                  </a:lnTo>
                  <a:lnTo>
                    <a:pt x="18685" y="70068"/>
                  </a:lnTo>
                  <a:lnTo>
                    <a:pt x="18741" y="69877"/>
                  </a:lnTo>
                  <a:lnTo>
                    <a:pt x="18775" y="69697"/>
                  </a:lnTo>
                  <a:lnTo>
                    <a:pt x="18797" y="69505"/>
                  </a:lnTo>
                  <a:lnTo>
                    <a:pt x="18820" y="69325"/>
                  </a:lnTo>
                  <a:lnTo>
                    <a:pt x="18820" y="69145"/>
                  </a:lnTo>
                  <a:lnTo>
                    <a:pt x="18820" y="68954"/>
                  </a:lnTo>
                  <a:lnTo>
                    <a:pt x="18797" y="68594"/>
                  </a:lnTo>
                  <a:lnTo>
                    <a:pt x="18752" y="68234"/>
                  </a:lnTo>
                  <a:lnTo>
                    <a:pt x="18696" y="67863"/>
                  </a:lnTo>
                  <a:lnTo>
                    <a:pt x="18628" y="67514"/>
                  </a:lnTo>
                  <a:lnTo>
                    <a:pt x="18550" y="67154"/>
                  </a:lnTo>
                  <a:lnTo>
                    <a:pt x="18460" y="66738"/>
                  </a:lnTo>
                  <a:lnTo>
                    <a:pt x="18392" y="66412"/>
                  </a:lnTo>
                  <a:lnTo>
                    <a:pt x="18336" y="66086"/>
                  </a:lnTo>
                  <a:lnTo>
                    <a:pt x="18246" y="65445"/>
                  </a:lnTo>
                  <a:lnTo>
                    <a:pt x="18178" y="64792"/>
                  </a:lnTo>
                  <a:lnTo>
                    <a:pt x="18133" y="64151"/>
                  </a:lnTo>
                  <a:lnTo>
                    <a:pt x="18111" y="63499"/>
                  </a:lnTo>
                  <a:lnTo>
                    <a:pt x="18100" y="62846"/>
                  </a:lnTo>
                  <a:lnTo>
                    <a:pt x="18111" y="62194"/>
                  </a:lnTo>
                  <a:lnTo>
                    <a:pt x="18145" y="61541"/>
                  </a:lnTo>
                  <a:lnTo>
                    <a:pt x="18190" y="60889"/>
                  </a:lnTo>
                  <a:lnTo>
                    <a:pt x="18246" y="60225"/>
                  </a:lnTo>
                  <a:lnTo>
                    <a:pt x="18325" y="59562"/>
                  </a:lnTo>
                  <a:lnTo>
                    <a:pt x="18392" y="58898"/>
                  </a:lnTo>
                  <a:lnTo>
                    <a:pt x="18572" y="57559"/>
                  </a:lnTo>
                  <a:lnTo>
                    <a:pt x="18775" y="56198"/>
                  </a:lnTo>
                  <a:lnTo>
                    <a:pt x="18966" y="54860"/>
                  </a:lnTo>
                  <a:lnTo>
                    <a:pt x="19146" y="53499"/>
                  </a:lnTo>
                  <a:lnTo>
                    <a:pt x="19225" y="52812"/>
                  </a:lnTo>
                  <a:lnTo>
                    <a:pt x="19292" y="52137"/>
                  </a:lnTo>
                  <a:lnTo>
                    <a:pt x="19360" y="51451"/>
                  </a:lnTo>
                  <a:lnTo>
                    <a:pt x="19405" y="50765"/>
                  </a:lnTo>
                  <a:lnTo>
                    <a:pt x="19438" y="49854"/>
                  </a:lnTo>
                  <a:lnTo>
                    <a:pt x="19461" y="48943"/>
                  </a:lnTo>
                  <a:lnTo>
                    <a:pt x="19450" y="48021"/>
                  </a:lnTo>
                  <a:lnTo>
                    <a:pt x="19427" y="47109"/>
                  </a:lnTo>
                  <a:lnTo>
                    <a:pt x="19371" y="46198"/>
                  </a:lnTo>
                  <a:lnTo>
                    <a:pt x="19303" y="45287"/>
                  </a:lnTo>
                  <a:lnTo>
                    <a:pt x="19225" y="44376"/>
                  </a:lnTo>
                  <a:lnTo>
                    <a:pt x="19123" y="43465"/>
                  </a:lnTo>
                  <a:lnTo>
                    <a:pt x="19011" y="42565"/>
                  </a:lnTo>
                  <a:lnTo>
                    <a:pt x="18887" y="41654"/>
                  </a:lnTo>
                  <a:lnTo>
                    <a:pt x="18752" y="40754"/>
                  </a:lnTo>
                  <a:lnTo>
                    <a:pt x="18617" y="39854"/>
                  </a:lnTo>
                  <a:lnTo>
                    <a:pt x="18313" y="38066"/>
                  </a:lnTo>
                  <a:lnTo>
                    <a:pt x="18010" y="36288"/>
                  </a:lnTo>
                  <a:lnTo>
                    <a:pt x="17728" y="34657"/>
                  </a:lnTo>
                  <a:lnTo>
                    <a:pt x="17447" y="33004"/>
                  </a:lnTo>
                  <a:lnTo>
                    <a:pt x="17324" y="32182"/>
                  </a:lnTo>
                  <a:lnTo>
                    <a:pt x="17189" y="31350"/>
                  </a:lnTo>
                  <a:lnTo>
                    <a:pt x="17076" y="30529"/>
                  </a:lnTo>
                  <a:lnTo>
                    <a:pt x="16964" y="29697"/>
                  </a:lnTo>
                  <a:lnTo>
                    <a:pt x="16896" y="29123"/>
                  </a:lnTo>
                  <a:lnTo>
                    <a:pt x="16840" y="28549"/>
                  </a:lnTo>
                  <a:lnTo>
                    <a:pt x="16795" y="27976"/>
                  </a:lnTo>
                  <a:lnTo>
                    <a:pt x="16750" y="27413"/>
                  </a:lnTo>
                  <a:lnTo>
                    <a:pt x="16716" y="26851"/>
                  </a:lnTo>
                  <a:lnTo>
                    <a:pt x="16682" y="26299"/>
                  </a:lnTo>
                  <a:lnTo>
                    <a:pt x="16671" y="25737"/>
                  </a:lnTo>
                  <a:lnTo>
                    <a:pt x="16649" y="25186"/>
                  </a:lnTo>
                  <a:lnTo>
                    <a:pt x="16649" y="24635"/>
                  </a:lnTo>
                  <a:lnTo>
                    <a:pt x="16649" y="24084"/>
                  </a:lnTo>
                  <a:lnTo>
                    <a:pt x="16671" y="22992"/>
                  </a:lnTo>
                  <a:lnTo>
                    <a:pt x="16716" y="21901"/>
                  </a:lnTo>
                  <a:lnTo>
                    <a:pt x="16784" y="20810"/>
                  </a:lnTo>
                  <a:lnTo>
                    <a:pt x="16874" y="19719"/>
                  </a:lnTo>
                  <a:lnTo>
                    <a:pt x="16975" y="18628"/>
                  </a:lnTo>
                  <a:lnTo>
                    <a:pt x="17087" y="17537"/>
                  </a:lnTo>
                  <a:lnTo>
                    <a:pt x="17222" y="16434"/>
                  </a:lnTo>
                  <a:lnTo>
                    <a:pt x="17369" y="15310"/>
                  </a:lnTo>
                  <a:lnTo>
                    <a:pt x="17515" y="14185"/>
                  </a:lnTo>
                  <a:lnTo>
                    <a:pt x="17841" y="11879"/>
                  </a:lnTo>
                  <a:lnTo>
                    <a:pt x="18133" y="9832"/>
                  </a:lnTo>
                  <a:lnTo>
                    <a:pt x="18415" y="7728"/>
                  </a:lnTo>
                  <a:lnTo>
                    <a:pt x="18550" y="6637"/>
                  </a:lnTo>
                  <a:lnTo>
                    <a:pt x="18685" y="5535"/>
                  </a:lnTo>
                  <a:lnTo>
                    <a:pt x="18820" y="4398"/>
                  </a:lnTo>
                  <a:lnTo>
                    <a:pt x="18943" y="3229"/>
                  </a:lnTo>
                  <a:lnTo>
                    <a:pt x="18943" y="3172"/>
                  </a:lnTo>
                  <a:lnTo>
                    <a:pt x="18943" y="3116"/>
                  </a:lnTo>
                  <a:lnTo>
                    <a:pt x="18595" y="484"/>
                  </a:lnTo>
                  <a:lnTo>
                    <a:pt x="18572" y="383"/>
                  </a:lnTo>
                  <a:lnTo>
                    <a:pt x="18538" y="293"/>
                  </a:lnTo>
                  <a:lnTo>
                    <a:pt x="18482" y="214"/>
                  </a:lnTo>
                  <a:lnTo>
                    <a:pt x="18426" y="147"/>
                  </a:lnTo>
                  <a:lnTo>
                    <a:pt x="18347" y="90"/>
                  </a:lnTo>
                  <a:lnTo>
                    <a:pt x="18268" y="57"/>
                  </a:lnTo>
                  <a:lnTo>
                    <a:pt x="18167" y="23"/>
                  </a:lnTo>
                  <a:lnTo>
                    <a:pt x="18077" y="23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1830925" y="3084575"/>
              <a:ext cx="545025" cy="1703900"/>
            </a:xfrm>
            <a:custGeom>
              <a:rect b="b" l="l" r="r" t="t"/>
              <a:pathLst>
                <a:path extrusionOk="0" h="68156" w="21801">
                  <a:moveTo>
                    <a:pt x="18775" y="0"/>
                  </a:moveTo>
                  <a:lnTo>
                    <a:pt x="2914" y="3611"/>
                  </a:lnTo>
                  <a:lnTo>
                    <a:pt x="3060" y="4297"/>
                  </a:lnTo>
                  <a:lnTo>
                    <a:pt x="3229" y="4972"/>
                  </a:lnTo>
                  <a:lnTo>
                    <a:pt x="3398" y="5670"/>
                  </a:lnTo>
                  <a:lnTo>
                    <a:pt x="3578" y="6367"/>
                  </a:lnTo>
                  <a:lnTo>
                    <a:pt x="3769" y="7064"/>
                  </a:lnTo>
                  <a:lnTo>
                    <a:pt x="3971" y="7773"/>
                  </a:lnTo>
                  <a:lnTo>
                    <a:pt x="4399" y="9190"/>
                  </a:lnTo>
                  <a:lnTo>
                    <a:pt x="4849" y="10619"/>
                  </a:lnTo>
                  <a:lnTo>
                    <a:pt x="5321" y="12059"/>
                  </a:lnTo>
                  <a:lnTo>
                    <a:pt x="6289" y="14961"/>
                  </a:lnTo>
                  <a:lnTo>
                    <a:pt x="7245" y="17852"/>
                  </a:lnTo>
                  <a:lnTo>
                    <a:pt x="7717" y="19292"/>
                  </a:lnTo>
                  <a:lnTo>
                    <a:pt x="8167" y="20731"/>
                  </a:lnTo>
                  <a:lnTo>
                    <a:pt x="8595" y="22149"/>
                  </a:lnTo>
                  <a:lnTo>
                    <a:pt x="8797" y="22846"/>
                  </a:lnTo>
                  <a:lnTo>
                    <a:pt x="8988" y="23555"/>
                  </a:lnTo>
                  <a:lnTo>
                    <a:pt x="9168" y="24241"/>
                  </a:lnTo>
                  <a:lnTo>
                    <a:pt x="9337" y="24938"/>
                  </a:lnTo>
                  <a:lnTo>
                    <a:pt x="9506" y="25625"/>
                  </a:lnTo>
                  <a:lnTo>
                    <a:pt x="9652" y="26299"/>
                  </a:lnTo>
                  <a:lnTo>
                    <a:pt x="9719" y="26614"/>
                  </a:lnTo>
                  <a:lnTo>
                    <a:pt x="9776" y="26929"/>
                  </a:lnTo>
                  <a:lnTo>
                    <a:pt x="9832" y="27233"/>
                  </a:lnTo>
                  <a:lnTo>
                    <a:pt x="9866" y="27548"/>
                  </a:lnTo>
                  <a:lnTo>
                    <a:pt x="9877" y="27863"/>
                  </a:lnTo>
                  <a:lnTo>
                    <a:pt x="9877" y="28020"/>
                  </a:lnTo>
                  <a:lnTo>
                    <a:pt x="9866" y="28178"/>
                  </a:lnTo>
                  <a:lnTo>
                    <a:pt x="9854" y="28335"/>
                  </a:lnTo>
                  <a:lnTo>
                    <a:pt x="9821" y="28482"/>
                  </a:lnTo>
                  <a:lnTo>
                    <a:pt x="9787" y="28639"/>
                  </a:lnTo>
                  <a:lnTo>
                    <a:pt x="9753" y="28785"/>
                  </a:lnTo>
                  <a:lnTo>
                    <a:pt x="9663" y="29022"/>
                  </a:lnTo>
                  <a:lnTo>
                    <a:pt x="9551" y="29258"/>
                  </a:lnTo>
                  <a:lnTo>
                    <a:pt x="9427" y="29472"/>
                  </a:lnTo>
                  <a:lnTo>
                    <a:pt x="9281" y="29685"/>
                  </a:lnTo>
                  <a:lnTo>
                    <a:pt x="9123" y="29888"/>
                  </a:lnTo>
                  <a:lnTo>
                    <a:pt x="8966" y="30090"/>
                  </a:lnTo>
                  <a:lnTo>
                    <a:pt x="8628" y="30473"/>
                  </a:lnTo>
                  <a:lnTo>
                    <a:pt x="8100" y="31058"/>
                  </a:lnTo>
                  <a:lnTo>
                    <a:pt x="7593" y="31609"/>
                  </a:lnTo>
                  <a:lnTo>
                    <a:pt x="6615" y="32644"/>
                  </a:lnTo>
                  <a:lnTo>
                    <a:pt x="6142" y="33150"/>
                  </a:lnTo>
                  <a:lnTo>
                    <a:pt x="5670" y="33679"/>
                  </a:lnTo>
                  <a:lnTo>
                    <a:pt x="5198" y="34218"/>
                  </a:lnTo>
                  <a:lnTo>
                    <a:pt x="4714" y="34792"/>
                  </a:lnTo>
                  <a:lnTo>
                    <a:pt x="4241" y="35400"/>
                  </a:lnTo>
                  <a:lnTo>
                    <a:pt x="3746" y="36063"/>
                  </a:lnTo>
                  <a:lnTo>
                    <a:pt x="3499" y="36423"/>
                  </a:lnTo>
                  <a:lnTo>
                    <a:pt x="3240" y="36794"/>
                  </a:lnTo>
                  <a:lnTo>
                    <a:pt x="2993" y="37177"/>
                  </a:lnTo>
                  <a:lnTo>
                    <a:pt x="2723" y="37593"/>
                  </a:lnTo>
                  <a:lnTo>
                    <a:pt x="2464" y="38020"/>
                  </a:lnTo>
                  <a:lnTo>
                    <a:pt x="2194" y="38470"/>
                  </a:lnTo>
                  <a:lnTo>
                    <a:pt x="1913" y="38954"/>
                  </a:lnTo>
                  <a:lnTo>
                    <a:pt x="1632" y="39449"/>
                  </a:lnTo>
                  <a:lnTo>
                    <a:pt x="1339" y="39978"/>
                  </a:lnTo>
                  <a:lnTo>
                    <a:pt x="1047" y="40540"/>
                  </a:lnTo>
                  <a:lnTo>
                    <a:pt x="743" y="41114"/>
                  </a:lnTo>
                  <a:lnTo>
                    <a:pt x="428" y="41733"/>
                  </a:lnTo>
                  <a:lnTo>
                    <a:pt x="1" y="64646"/>
                  </a:lnTo>
                  <a:lnTo>
                    <a:pt x="237" y="65062"/>
                  </a:lnTo>
                  <a:lnTo>
                    <a:pt x="473" y="65478"/>
                  </a:lnTo>
                  <a:lnTo>
                    <a:pt x="732" y="65883"/>
                  </a:lnTo>
                  <a:lnTo>
                    <a:pt x="1002" y="66277"/>
                  </a:lnTo>
                  <a:lnTo>
                    <a:pt x="1148" y="66468"/>
                  </a:lnTo>
                  <a:lnTo>
                    <a:pt x="1294" y="66648"/>
                  </a:lnTo>
                  <a:lnTo>
                    <a:pt x="1452" y="66828"/>
                  </a:lnTo>
                  <a:lnTo>
                    <a:pt x="1621" y="67008"/>
                  </a:lnTo>
                  <a:lnTo>
                    <a:pt x="1789" y="67166"/>
                  </a:lnTo>
                  <a:lnTo>
                    <a:pt x="1958" y="67323"/>
                  </a:lnTo>
                  <a:lnTo>
                    <a:pt x="2149" y="67469"/>
                  </a:lnTo>
                  <a:lnTo>
                    <a:pt x="2340" y="67604"/>
                  </a:lnTo>
                  <a:lnTo>
                    <a:pt x="2543" y="67728"/>
                  </a:lnTo>
                  <a:lnTo>
                    <a:pt x="2757" y="67840"/>
                  </a:lnTo>
                  <a:lnTo>
                    <a:pt x="2982" y="67930"/>
                  </a:lnTo>
                  <a:lnTo>
                    <a:pt x="3218" y="68009"/>
                  </a:lnTo>
                  <a:lnTo>
                    <a:pt x="3443" y="68077"/>
                  </a:lnTo>
                  <a:lnTo>
                    <a:pt x="3690" y="68122"/>
                  </a:lnTo>
                  <a:lnTo>
                    <a:pt x="3926" y="68144"/>
                  </a:lnTo>
                  <a:lnTo>
                    <a:pt x="4163" y="68155"/>
                  </a:lnTo>
                  <a:lnTo>
                    <a:pt x="4399" y="68144"/>
                  </a:lnTo>
                  <a:lnTo>
                    <a:pt x="4635" y="68110"/>
                  </a:lnTo>
                  <a:lnTo>
                    <a:pt x="4860" y="68065"/>
                  </a:lnTo>
                  <a:lnTo>
                    <a:pt x="5074" y="67987"/>
                  </a:lnTo>
                  <a:lnTo>
                    <a:pt x="5288" y="67897"/>
                  </a:lnTo>
                  <a:lnTo>
                    <a:pt x="5490" y="67784"/>
                  </a:lnTo>
                  <a:lnTo>
                    <a:pt x="5580" y="67717"/>
                  </a:lnTo>
                  <a:lnTo>
                    <a:pt x="5670" y="67638"/>
                  </a:lnTo>
                  <a:lnTo>
                    <a:pt x="5760" y="67559"/>
                  </a:lnTo>
                  <a:lnTo>
                    <a:pt x="5839" y="67481"/>
                  </a:lnTo>
                  <a:lnTo>
                    <a:pt x="5895" y="67402"/>
                  </a:lnTo>
                  <a:lnTo>
                    <a:pt x="5940" y="67323"/>
                  </a:lnTo>
                  <a:lnTo>
                    <a:pt x="5974" y="67211"/>
                  </a:lnTo>
                  <a:lnTo>
                    <a:pt x="6007" y="67098"/>
                  </a:lnTo>
                  <a:lnTo>
                    <a:pt x="6030" y="66963"/>
                  </a:lnTo>
                  <a:lnTo>
                    <a:pt x="6041" y="66828"/>
                  </a:lnTo>
                  <a:lnTo>
                    <a:pt x="6052" y="66671"/>
                  </a:lnTo>
                  <a:lnTo>
                    <a:pt x="6052" y="66513"/>
                  </a:lnTo>
                  <a:lnTo>
                    <a:pt x="6041" y="66164"/>
                  </a:lnTo>
                  <a:lnTo>
                    <a:pt x="5996" y="65782"/>
                  </a:lnTo>
                  <a:lnTo>
                    <a:pt x="5940" y="65388"/>
                  </a:lnTo>
                  <a:lnTo>
                    <a:pt x="5861" y="64983"/>
                  </a:lnTo>
                  <a:lnTo>
                    <a:pt x="5782" y="64578"/>
                  </a:lnTo>
                  <a:lnTo>
                    <a:pt x="5681" y="64185"/>
                  </a:lnTo>
                  <a:lnTo>
                    <a:pt x="5580" y="63802"/>
                  </a:lnTo>
                  <a:lnTo>
                    <a:pt x="5468" y="63442"/>
                  </a:lnTo>
                  <a:lnTo>
                    <a:pt x="5355" y="63116"/>
                  </a:lnTo>
                  <a:lnTo>
                    <a:pt x="5243" y="62835"/>
                  </a:lnTo>
                  <a:lnTo>
                    <a:pt x="5141" y="62599"/>
                  </a:lnTo>
                  <a:lnTo>
                    <a:pt x="5040" y="62419"/>
                  </a:lnTo>
                  <a:lnTo>
                    <a:pt x="4680" y="61856"/>
                  </a:lnTo>
                  <a:lnTo>
                    <a:pt x="4331" y="61294"/>
                  </a:lnTo>
                  <a:lnTo>
                    <a:pt x="3983" y="60709"/>
                  </a:lnTo>
                  <a:lnTo>
                    <a:pt x="3668" y="60113"/>
                  </a:lnTo>
                  <a:lnTo>
                    <a:pt x="3353" y="59505"/>
                  </a:lnTo>
                  <a:lnTo>
                    <a:pt x="3072" y="58898"/>
                  </a:lnTo>
                  <a:lnTo>
                    <a:pt x="2948" y="58594"/>
                  </a:lnTo>
                  <a:lnTo>
                    <a:pt x="2824" y="58279"/>
                  </a:lnTo>
                  <a:lnTo>
                    <a:pt x="2712" y="57964"/>
                  </a:lnTo>
                  <a:lnTo>
                    <a:pt x="2599" y="57649"/>
                  </a:lnTo>
                  <a:lnTo>
                    <a:pt x="2498" y="57334"/>
                  </a:lnTo>
                  <a:lnTo>
                    <a:pt x="2408" y="57019"/>
                  </a:lnTo>
                  <a:lnTo>
                    <a:pt x="2329" y="56704"/>
                  </a:lnTo>
                  <a:lnTo>
                    <a:pt x="2262" y="56389"/>
                  </a:lnTo>
                  <a:lnTo>
                    <a:pt x="2205" y="56074"/>
                  </a:lnTo>
                  <a:lnTo>
                    <a:pt x="2160" y="55760"/>
                  </a:lnTo>
                  <a:lnTo>
                    <a:pt x="2127" y="55433"/>
                  </a:lnTo>
                  <a:lnTo>
                    <a:pt x="2104" y="55118"/>
                  </a:lnTo>
                  <a:lnTo>
                    <a:pt x="2093" y="54803"/>
                  </a:lnTo>
                  <a:lnTo>
                    <a:pt x="2093" y="54477"/>
                  </a:lnTo>
                  <a:lnTo>
                    <a:pt x="2115" y="54162"/>
                  </a:lnTo>
                  <a:lnTo>
                    <a:pt x="2138" y="53847"/>
                  </a:lnTo>
                  <a:lnTo>
                    <a:pt x="2194" y="53532"/>
                  </a:lnTo>
                  <a:lnTo>
                    <a:pt x="2250" y="53217"/>
                  </a:lnTo>
                  <a:lnTo>
                    <a:pt x="2329" y="52902"/>
                  </a:lnTo>
                  <a:lnTo>
                    <a:pt x="2419" y="52587"/>
                  </a:lnTo>
                  <a:lnTo>
                    <a:pt x="2509" y="52351"/>
                  </a:lnTo>
                  <a:lnTo>
                    <a:pt x="2599" y="52115"/>
                  </a:lnTo>
                  <a:lnTo>
                    <a:pt x="2689" y="51890"/>
                  </a:lnTo>
                  <a:lnTo>
                    <a:pt x="2802" y="51665"/>
                  </a:lnTo>
                  <a:lnTo>
                    <a:pt x="2914" y="51451"/>
                  </a:lnTo>
                  <a:lnTo>
                    <a:pt x="3027" y="51238"/>
                  </a:lnTo>
                  <a:lnTo>
                    <a:pt x="3162" y="51024"/>
                  </a:lnTo>
                  <a:lnTo>
                    <a:pt x="3297" y="50821"/>
                  </a:lnTo>
                  <a:lnTo>
                    <a:pt x="3432" y="50619"/>
                  </a:lnTo>
                  <a:lnTo>
                    <a:pt x="3578" y="50416"/>
                  </a:lnTo>
                  <a:lnTo>
                    <a:pt x="3881" y="50023"/>
                  </a:lnTo>
                  <a:lnTo>
                    <a:pt x="4208" y="49652"/>
                  </a:lnTo>
                  <a:lnTo>
                    <a:pt x="4545" y="49280"/>
                  </a:lnTo>
                  <a:lnTo>
                    <a:pt x="4905" y="48932"/>
                  </a:lnTo>
                  <a:lnTo>
                    <a:pt x="5276" y="48583"/>
                  </a:lnTo>
                  <a:lnTo>
                    <a:pt x="5659" y="48245"/>
                  </a:lnTo>
                  <a:lnTo>
                    <a:pt x="6041" y="47919"/>
                  </a:lnTo>
                  <a:lnTo>
                    <a:pt x="6829" y="47267"/>
                  </a:lnTo>
                  <a:lnTo>
                    <a:pt x="7627" y="46637"/>
                  </a:lnTo>
                  <a:lnTo>
                    <a:pt x="8685" y="45771"/>
                  </a:lnTo>
                  <a:lnTo>
                    <a:pt x="9731" y="44893"/>
                  </a:lnTo>
                  <a:lnTo>
                    <a:pt x="10766" y="43993"/>
                  </a:lnTo>
                  <a:lnTo>
                    <a:pt x="11789" y="43082"/>
                  </a:lnTo>
                  <a:lnTo>
                    <a:pt x="12790" y="42149"/>
                  </a:lnTo>
                  <a:lnTo>
                    <a:pt x="13791" y="41204"/>
                  </a:lnTo>
                  <a:lnTo>
                    <a:pt x="14759" y="40248"/>
                  </a:lnTo>
                  <a:lnTo>
                    <a:pt x="15726" y="39269"/>
                  </a:lnTo>
                  <a:lnTo>
                    <a:pt x="16435" y="38515"/>
                  </a:lnTo>
                  <a:lnTo>
                    <a:pt x="16795" y="38133"/>
                  </a:lnTo>
                  <a:lnTo>
                    <a:pt x="17144" y="37751"/>
                  </a:lnTo>
                  <a:lnTo>
                    <a:pt x="17481" y="37357"/>
                  </a:lnTo>
                  <a:lnTo>
                    <a:pt x="17818" y="36963"/>
                  </a:lnTo>
                  <a:lnTo>
                    <a:pt x="18145" y="36558"/>
                  </a:lnTo>
                  <a:lnTo>
                    <a:pt x="18471" y="36153"/>
                  </a:lnTo>
                  <a:lnTo>
                    <a:pt x="18775" y="35737"/>
                  </a:lnTo>
                  <a:lnTo>
                    <a:pt x="19078" y="35321"/>
                  </a:lnTo>
                  <a:lnTo>
                    <a:pt x="19359" y="34893"/>
                  </a:lnTo>
                  <a:lnTo>
                    <a:pt x="19641" y="34455"/>
                  </a:lnTo>
                  <a:lnTo>
                    <a:pt x="19899" y="34005"/>
                  </a:lnTo>
                  <a:lnTo>
                    <a:pt x="20147" y="33555"/>
                  </a:lnTo>
                  <a:lnTo>
                    <a:pt x="20372" y="33094"/>
                  </a:lnTo>
                  <a:lnTo>
                    <a:pt x="20586" y="32621"/>
                  </a:lnTo>
                  <a:lnTo>
                    <a:pt x="20743" y="32227"/>
                  </a:lnTo>
                  <a:lnTo>
                    <a:pt x="20889" y="31823"/>
                  </a:lnTo>
                  <a:lnTo>
                    <a:pt x="21024" y="31418"/>
                  </a:lnTo>
                  <a:lnTo>
                    <a:pt x="21148" y="31013"/>
                  </a:lnTo>
                  <a:lnTo>
                    <a:pt x="21261" y="30608"/>
                  </a:lnTo>
                  <a:lnTo>
                    <a:pt x="21350" y="30203"/>
                  </a:lnTo>
                  <a:lnTo>
                    <a:pt x="21440" y="29787"/>
                  </a:lnTo>
                  <a:lnTo>
                    <a:pt x="21519" y="29370"/>
                  </a:lnTo>
                  <a:lnTo>
                    <a:pt x="21587" y="28954"/>
                  </a:lnTo>
                  <a:lnTo>
                    <a:pt x="21643" y="28538"/>
                  </a:lnTo>
                  <a:lnTo>
                    <a:pt x="21688" y="28110"/>
                  </a:lnTo>
                  <a:lnTo>
                    <a:pt x="21722" y="27694"/>
                  </a:lnTo>
                  <a:lnTo>
                    <a:pt x="21755" y="27267"/>
                  </a:lnTo>
                  <a:lnTo>
                    <a:pt x="21778" y="26839"/>
                  </a:lnTo>
                  <a:lnTo>
                    <a:pt x="21789" y="26412"/>
                  </a:lnTo>
                  <a:lnTo>
                    <a:pt x="21800" y="25984"/>
                  </a:lnTo>
                  <a:lnTo>
                    <a:pt x="21789" y="25118"/>
                  </a:lnTo>
                  <a:lnTo>
                    <a:pt x="21755" y="24263"/>
                  </a:lnTo>
                  <a:lnTo>
                    <a:pt x="21699" y="23397"/>
                  </a:lnTo>
                  <a:lnTo>
                    <a:pt x="21632" y="22531"/>
                  </a:lnTo>
                  <a:lnTo>
                    <a:pt x="21542" y="21665"/>
                  </a:lnTo>
                  <a:lnTo>
                    <a:pt x="21440" y="20810"/>
                  </a:lnTo>
                  <a:lnTo>
                    <a:pt x="21227" y="19100"/>
                  </a:lnTo>
                  <a:lnTo>
                    <a:pt x="18775" y="0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1830925" y="3084575"/>
              <a:ext cx="545025" cy="1703900"/>
            </a:xfrm>
            <a:custGeom>
              <a:rect b="b" l="l" r="r" t="t"/>
              <a:pathLst>
                <a:path extrusionOk="0" fill="none" h="68156" w="21801">
                  <a:moveTo>
                    <a:pt x="428" y="41733"/>
                  </a:moveTo>
                  <a:lnTo>
                    <a:pt x="428" y="41733"/>
                  </a:lnTo>
                  <a:lnTo>
                    <a:pt x="743" y="41114"/>
                  </a:lnTo>
                  <a:lnTo>
                    <a:pt x="1047" y="40540"/>
                  </a:lnTo>
                  <a:lnTo>
                    <a:pt x="1339" y="39978"/>
                  </a:lnTo>
                  <a:lnTo>
                    <a:pt x="1632" y="39449"/>
                  </a:lnTo>
                  <a:lnTo>
                    <a:pt x="1913" y="38954"/>
                  </a:lnTo>
                  <a:lnTo>
                    <a:pt x="2194" y="38470"/>
                  </a:lnTo>
                  <a:lnTo>
                    <a:pt x="2464" y="38020"/>
                  </a:lnTo>
                  <a:lnTo>
                    <a:pt x="2723" y="37593"/>
                  </a:lnTo>
                  <a:lnTo>
                    <a:pt x="2993" y="37177"/>
                  </a:lnTo>
                  <a:lnTo>
                    <a:pt x="3240" y="36794"/>
                  </a:lnTo>
                  <a:lnTo>
                    <a:pt x="3499" y="36423"/>
                  </a:lnTo>
                  <a:lnTo>
                    <a:pt x="3746" y="36063"/>
                  </a:lnTo>
                  <a:lnTo>
                    <a:pt x="4241" y="35400"/>
                  </a:lnTo>
                  <a:lnTo>
                    <a:pt x="4714" y="34792"/>
                  </a:lnTo>
                  <a:lnTo>
                    <a:pt x="5198" y="34218"/>
                  </a:lnTo>
                  <a:lnTo>
                    <a:pt x="5670" y="33679"/>
                  </a:lnTo>
                  <a:lnTo>
                    <a:pt x="6142" y="33150"/>
                  </a:lnTo>
                  <a:lnTo>
                    <a:pt x="6615" y="32644"/>
                  </a:lnTo>
                  <a:lnTo>
                    <a:pt x="7593" y="31609"/>
                  </a:lnTo>
                  <a:lnTo>
                    <a:pt x="8100" y="31058"/>
                  </a:lnTo>
                  <a:lnTo>
                    <a:pt x="8628" y="30473"/>
                  </a:lnTo>
                  <a:lnTo>
                    <a:pt x="8628" y="30473"/>
                  </a:lnTo>
                  <a:lnTo>
                    <a:pt x="8966" y="30090"/>
                  </a:lnTo>
                  <a:lnTo>
                    <a:pt x="9123" y="29888"/>
                  </a:lnTo>
                  <a:lnTo>
                    <a:pt x="9281" y="29685"/>
                  </a:lnTo>
                  <a:lnTo>
                    <a:pt x="9427" y="29472"/>
                  </a:lnTo>
                  <a:lnTo>
                    <a:pt x="9551" y="29258"/>
                  </a:lnTo>
                  <a:lnTo>
                    <a:pt x="9663" y="29022"/>
                  </a:lnTo>
                  <a:lnTo>
                    <a:pt x="9753" y="28785"/>
                  </a:lnTo>
                  <a:lnTo>
                    <a:pt x="9753" y="28785"/>
                  </a:lnTo>
                  <a:lnTo>
                    <a:pt x="9787" y="28639"/>
                  </a:lnTo>
                  <a:lnTo>
                    <a:pt x="9821" y="28482"/>
                  </a:lnTo>
                  <a:lnTo>
                    <a:pt x="9854" y="28335"/>
                  </a:lnTo>
                  <a:lnTo>
                    <a:pt x="9866" y="28178"/>
                  </a:lnTo>
                  <a:lnTo>
                    <a:pt x="9877" y="28020"/>
                  </a:lnTo>
                  <a:lnTo>
                    <a:pt x="9877" y="27863"/>
                  </a:lnTo>
                  <a:lnTo>
                    <a:pt x="9866" y="27548"/>
                  </a:lnTo>
                  <a:lnTo>
                    <a:pt x="9832" y="27233"/>
                  </a:lnTo>
                  <a:lnTo>
                    <a:pt x="9776" y="26929"/>
                  </a:lnTo>
                  <a:lnTo>
                    <a:pt x="9719" y="26614"/>
                  </a:lnTo>
                  <a:lnTo>
                    <a:pt x="9652" y="26299"/>
                  </a:lnTo>
                  <a:lnTo>
                    <a:pt x="9652" y="26299"/>
                  </a:lnTo>
                  <a:lnTo>
                    <a:pt x="9506" y="25625"/>
                  </a:lnTo>
                  <a:lnTo>
                    <a:pt x="9337" y="24938"/>
                  </a:lnTo>
                  <a:lnTo>
                    <a:pt x="9168" y="24241"/>
                  </a:lnTo>
                  <a:lnTo>
                    <a:pt x="8988" y="23555"/>
                  </a:lnTo>
                  <a:lnTo>
                    <a:pt x="8797" y="22846"/>
                  </a:lnTo>
                  <a:lnTo>
                    <a:pt x="8595" y="22149"/>
                  </a:lnTo>
                  <a:lnTo>
                    <a:pt x="8167" y="20731"/>
                  </a:lnTo>
                  <a:lnTo>
                    <a:pt x="7717" y="19292"/>
                  </a:lnTo>
                  <a:lnTo>
                    <a:pt x="7245" y="17852"/>
                  </a:lnTo>
                  <a:lnTo>
                    <a:pt x="6289" y="14961"/>
                  </a:lnTo>
                  <a:lnTo>
                    <a:pt x="5321" y="12059"/>
                  </a:lnTo>
                  <a:lnTo>
                    <a:pt x="4849" y="10619"/>
                  </a:lnTo>
                  <a:lnTo>
                    <a:pt x="4399" y="9190"/>
                  </a:lnTo>
                  <a:lnTo>
                    <a:pt x="3971" y="7773"/>
                  </a:lnTo>
                  <a:lnTo>
                    <a:pt x="3769" y="7064"/>
                  </a:lnTo>
                  <a:lnTo>
                    <a:pt x="3578" y="6367"/>
                  </a:lnTo>
                  <a:lnTo>
                    <a:pt x="3398" y="5670"/>
                  </a:lnTo>
                  <a:lnTo>
                    <a:pt x="3229" y="4972"/>
                  </a:lnTo>
                  <a:lnTo>
                    <a:pt x="3060" y="4297"/>
                  </a:lnTo>
                  <a:lnTo>
                    <a:pt x="2914" y="3611"/>
                  </a:lnTo>
                  <a:lnTo>
                    <a:pt x="18775" y="0"/>
                  </a:lnTo>
                  <a:lnTo>
                    <a:pt x="18775" y="0"/>
                  </a:lnTo>
                  <a:lnTo>
                    <a:pt x="21227" y="19100"/>
                  </a:lnTo>
                  <a:lnTo>
                    <a:pt x="21227" y="19100"/>
                  </a:lnTo>
                  <a:lnTo>
                    <a:pt x="21440" y="20810"/>
                  </a:lnTo>
                  <a:lnTo>
                    <a:pt x="21542" y="21665"/>
                  </a:lnTo>
                  <a:lnTo>
                    <a:pt x="21632" y="22531"/>
                  </a:lnTo>
                  <a:lnTo>
                    <a:pt x="21699" y="23397"/>
                  </a:lnTo>
                  <a:lnTo>
                    <a:pt x="21755" y="24263"/>
                  </a:lnTo>
                  <a:lnTo>
                    <a:pt x="21789" y="25118"/>
                  </a:lnTo>
                  <a:lnTo>
                    <a:pt x="21800" y="25984"/>
                  </a:lnTo>
                  <a:lnTo>
                    <a:pt x="21789" y="26412"/>
                  </a:lnTo>
                  <a:lnTo>
                    <a:pt x="21778" y="26839"/>
                  </a:lnTo>
                  <a:lnTo>
                    <a:pt x="21755" y="27267"/>
                  </a:lnTo>
                  <a:lnTo>
                    <a:pt x="21722" y="27694"/>
                  </a:lnTo>
                  <a:lnTo>
                    <a:pt x="21688" y="28110"/>
                  </a:lnTo>
                  <a:lnTo>
                    <a:pt x="21643" y="28538"/>
                  </a:lnTo>
                  <a:lnTo>
                    <a:pt x="21587" y="28954"/>
                  </a:lnTo>
                  <a:lnTo>
                    <a:pt x="21519" y="29370"/>
                  </a:lnTo>
                  <a:lnTo>
                    <a:pt x="21440" y="29787"/>
                  </a:lnTo>
                  <a:lnTo>
                    <a:pt x="21350" y="30203"/>
                  </a:lnTo>
                  <a:lnTo>
                    <a:pt x="21261" y="30608"/>
                  </a:lnTo>
                  <a:lnTo>
                    <a:pt x="21148" y="31013"/>
                  </a:lnTo>
                  <a:lnTo>
                    <a:pt x="21024" y="31418"/>
                  </a:lnTo>
                  <a:lnTo>
                    <a:pt x="20889" y="31823"/>
                  </a:lnTo>
                  <a:lnTo>
                    <a:pt x="20743" y="32227"/>
                  </a:lnTo>
                  <a:lnTo>
                    <a:pt x="20586" y="32621"/>
                  </a:lnTo>
                  <a:lnTo>
                    <a:pt x="20586" y="32621"/>
                  </a:lnTo>
                  <a:lnTo>
                    <a:pt x="20372" y="33094"/>
                  </a:lnTo>
                  <a:lnTo>
                    <a:pt x="20147" y="33555"/>
                  </a:lnTo>
                  <a:lnTo>
                    <a:pt x="19899" y="34005"/>
                  </a:lnTo>
                  <a:lnTo>
                    <a:pt x="19641" y="34455"/>
                  </a:lnTo>
                  <a:lnTo>
                    <a:pt x="19359" y="34893"/>
                  </a:lnTo>
                  <a:lnTo>
                    <a:pt x="19078" y="35321"/>
                  </a:lnTo>
                  <a:lnTo>
                    <a:pt x="18775" y="35737"/>
                  </a:lnTo>
                  <a:lnTo>
                    <a:pt x="18471" y="36153"/>
                  </a:lnTo>
                  <a:lnTo>
                    <a:pt x="18145" y="36558"/>
                  </a:lnTo>
                  <a:lnTo>
                    <a:pt x="17818" y="36963"/>
                  </a:lnTo>
                  <a:lnTo>
                    <a:pt x="17481" y="37357"/>
                  </a:lnTo>
                  <a:lnTo>
                    <a:pt x="17144" y="37751"/>
                  </a:lnTo>
                  <a:lnTo>
                    <a:pt x="16795" y="38133"/>
                  </a:lnTo>
                  <a:lnTo>
                    <a:pt x="16435" y="38515"/>
                  </a:lnTo>
                  <a:lnTo>
                    <a:pt x="15726" y="39269"/>
                  </a:lnTo>
                  <a:lnTo>
                    <a:pt x="15726" y="39269"/>
                  </a:lnTo>
                  <a:lnTo>
                    <a:pt x="14759" y="40248"/>
                  </a:lnTo>
                  <a:lnTo>
                    <a:pt x="13791" y="41204"/>
                  </a:lnTo>
                  <a:lnTo>
                    <a:pt x="12790" y="42149"/>
                  </a:lnTo>
                  <a:lnTo>
                    <a:pt x="11789" y="43082"/>
                  </a:lnTo>
                  <a:lnTo>
                    <a:pt x="10766" y="43993"/>
                  </a:lnTo>
                  <a:lnTo>
                    <a:pt x="9731" y="44893"/>
                  </a:lnTo>
                  <a:lnTo>
                    <a:pt x="8685" y="45771"/>
                  </a:lnTo>
                  <a:lnTo>
                    <a:pt x="7627" y="46637"/>
                  </a:lnTo>
                  <a:lnTo>
                    <a:pt x="7627" y="46637"/>
                  </a:lnTo>
                  <a:lnTo>
                    <a:pt x="6829" y="47267"/>
                  </a:lnTo>
                  <a:lnTo>
                    <a:pt x="6041" y="47919"/>
                  </a:lnTo>
                  <a:lnTo>
                    <a:pt x="5659" y="48245"/>
                  </a:lnTo>
                  <a:lnTo>
                    <a:pt x="5276" y="48583"/>
                  </a:lnTo>
                  <a:lnTo>
                    <a:pt x="4905" y="48932"/>
                  </a:lnTo>
                  <a:lnTo>
                    <a:pt x="4545" y="49280"/>
                  </a:lnTo>
                  <a:lnTo>
                    <a:pt x="4208" y="49652"/>
                  </a:lnTo>
                  <a:lnTo>
                    <a:pt x="3881" y="50023"/>
                  </a:lnTo>
                  <a:lnTo>
                    <a:pt x="3578" y="50416"/>
                  </a:lnTo>
                  <a:lnTo>
                    <a:pt x="3432" y="50619"/>
                  </a:lnTo>
                  <a:lnTo>
                    <a:pt x="3297" y="50821"/>
                  </a:lnTo>
                  <a:lnTo>
                    <a:pt x="3162" y="51024"/>
                  </a:lnTo>
                  <a:lnTo>
                    <a:pt x="3027" y="51238"/>
                  </a:lnTo>
                  <a:lnTo>
                    <a:pt x="2914" y="51451"/>
                  </a:lnTo>
                  <a:lnTo>
                    <a:pt x="2802" y="51665"/>
                  </a:lnTo>
                  <a:lnTo>
                    <a:pt x="2689" y="51890"/>
                  </a:lnTo>
                  <a:lnTo>
                    <a:pt x="2599" y="52115"/>
                  </a:lnTo>
                  <a:lnTo>
                    <a:pt x="2509" y="52351"/>
                  </a:lnTo>
                  <a:lnTo>
                    <a:pt x="2419" y="52587"/>
                  </a:lnTo>
                  <a:lnTo>
                    <a:pt x="2419" y="52587"/>
                  </a:lnTo>
                  <a:lnTo>
                    <a:pt x="2329" y="52902"/>
                  </a:lnTo>
                  <a:lnTo>
                    <a:pt x="2250" y="53217"/>
                  </a:lnTo>
                  <a:lnTo>
                    <a:pt x="2194" y="53532"/>
                  </a:lnTo>
                  <a:lnTo>
                    <a:pt x="2138" y="53847"/>
                  </a:lnTo>
                  <a:lnTo>
                    <a:pt x="2115" y="54162"/>
                  </a:lnTo>
                  <a:lnTo>
                    <a:pt x="2093" y="54477"/>
                  </a:lnTo>
                  <a:lnTo>
                    <a:pt x="2093" y="54803"/>
                  </a:lnTo>
                  <a:lnTo>
                    <a:pt x="2104" y="55118"/>
                  </a:lnTo>
                  <a:lnTo>
                    <a:pt x="2127" y="55433"/>
                  </a:lnTo>
                  <a:lnTo>
                    <a:pt x="2160" y="55760"/>
                  </a:lnTo>
                  <a:lnTo>
                    <a:pt x="2205" y="56074"/>
                  </a:lnTo>
                  <a:lnTo>
                    <a:pt x="2262" y="56389"/>
                  </a:lnTo>
                  <a:lnTo>
                    <a:pt x="2329" y="56704"/>
                  </a:lnTo>
                  <a:lnTo>
                    <a:pt x="2408" y="57019"/>
                  </a:lnTo>
                  <a:lnTo>
                    <a:pt x="2498" y="57334"/>
                  </a:lnTo>
                  <a:lnTo>
                    <a:pt x="2599" y="57649"/>
                  </a:lnTo>
                  <a:lnTo>
                    <a:pt x="2712" y="57964"/>
                  </a:lnTo>
                  <a:lnTo>
                    <a:pt x="2824" y="58279"/>
                  </a:lnTo>
                  <a:lnTo>
                    <a:pt x="2948" y="58594"/>
                  </a:lnTo>
                  <a:lnTo>
                    <a:pt x="3072" y="58898"/>
                  </a:lnTo>
                  <a:lnTo>
                    <a:pt x="3353" y="59505"/>
                  </a:lnTo>
                  <a:lnTo>
                    <a:pt x="3668" y="60113"/>
                  </a:lnTo>
                  <a:lnTo>
                    <a:pt x="3983" y="60709"/>
                  </a:lnTo>
                  <a:lnTo>
                    <a:pt x="4331" y="61294"/>
                  </a:lnTo>
                  <a:lnTo>
                    <a:pt x="4680" y="61856"/>
                  </a:lnTo>
                  <a:lnTo>
                    <a:pt x="5040" y="62419"/>
                  </a:lnTo>
                  <a:lnTo>
                    <a:pt x="5040" y="62419"/>
                  </a:lnTo>
                  <a:lnTo>
                    <a:pt x="5141" y="62599"/>
                  </a:lnTo>
                  <a:lnTo>
                    <a:pt x="5243" y="62835"/>
                  </a:lnTo>
                  <a:lnTo>
                    <a:pt x="5355" y="63116"/>
                  </a:lnTo>
                  <a:lnTo>
                    <a:pt x="5468" y="63442"/>
                  </a:lnTo>
                  <a:lnTo>
                    <a:pt x="5580" y="63802"/>
                  </a:lnTo>
                  <a:lnTo>
                    <a:pt x="5681" y="64185"/>
                  </a:lnTo>
                  <a:lnTo>
                    <a:pt x="5782" y="64578"/>
                  </a:lnTo>
                  <a:lnTo>
                    <a:pt x="5861" y="64983"/>
                  </a:lnTo>
                  <a:lnTo>
                    <a:pt x="5940" y="65388"/>
                  </a:lnTo>
                  <a:lnTo>
                    <a:pt x="5996" y="65782"/>
                  </a:lnTo>
                  <a:lnTo>
                    <a:pt x="6041" y="66164"/>
                  </a:lnTo>
                  <a:lnTo>
                    <a:pt x="6052" y="66513"/>
                  </a:lnTo>
                  <a:lnTo>
                    <a:pt x="6052" y="66671"/>
                  </a:lnTo>
                  <a:lnTo>
                    <a:pt x="6041" y="66828"/>
                  </a:lnTo>
                  <a:lnTo>
                    <a:pt x="6030" y="66963"/>
                  </a:lnTo>
                  <a:lnTo>
                    <a:pt x="6007" y="67098"/>
                  </a:lnTo>
                  <a:lnTo>
                    <a:pt x="5974" y="67211"/>
                  </a:lnTo>
                  <a:lnTo>
                    <a:pt x="5940" y="67323"/>
                  </a:lnTo>
                  <a:lnTo>
                    <a:pt x="5895" y="67402"/>
                  </a:lnTo>
                  <a:lnTo>
                    <a:pt x="5839" y="67481"/>
                  </a:lnTo>
                  <a:lnTo>
                    <a:pt x="5839" y="67481"/>
                  </a:lnTo>
                  <a:lnTo>
                    <a:pt x="5760" y="67559"/>
                  </a:lnTo>
                  <a:lnTo>
                    <a:pt x="5670" y="67638"/>
                  </a:lnTo>
                  <a:lnTo>
                    <a:pt x="5580" y="67717"/>
                  </a:lnTo>
                  <a:lnTo>
                    <a:pt x="5490" y="67784"/>
                  </a:lnTo>
                  <a:lnTo>
                    <a:pt x="5288" y="67897"/>
                  </a:lnTo>
                  <a:lnTo>
                    <a:pt x="5074" y="67987"/>
                  </a:lnTo>
                  <a:lnTo>
                    <a:pt x="4860" y="68065"/>
                  </a:lnTo>
                  <a:lnTo>
                    <a:pt x="4635" y="68110"/>
                  </a:lnTo>
                  <a:lnTo>
                    <a:pt x="4399" y="68144"/>
                  </a:lnTo>
                  <a:lnTo>
                    <a:pt x="4163" y="68155"/>
                  </a:lnTo>
                  <a:lnTo>
                    <a:pt x="3926" y="68144"/>
                  </a:lnTo>
                  <a:lnTo>
                    <a:pt x="3690" y="68122"/>
                  </a:lnTo>
                  <a:lnTo>
                    <a:pt x="3443" y="68077"/>
                  </a:lnTo>
                  <a:lnTo>
                    <a:pt x="3218" y="68009"/>
                  </a:lnTo>
                  <a:lnTo>
                    <a:pt x="2982" y="67930"/>
                  </a:lnTo>
                  <a:lnTo>
                    <a:pt x="2757" y="67840"/>
                  </a:lnTo>
                  <a:lnTo>
                    <a:pt x="2543" y="67728"/>
                  </a:lnTo>
                  <a:lnTo>
                    <a:pt x="2340" y="67604"/>
                  </a:lnTo>
                  <a:lnTo>
                    <a:pt x="2340" y="67604"/>
                  </a:lnTo>
                  <a:lnTo>
                    <a:pt x="2149" y="67469"/>
                  </a:lnTo>
                  <a:lnTo>
                    <a:pt x="1958" y="67323"/>
                  </a:lnTo>
                  <a:lnTo>
                    <a:pt x="1789" y="67166"/>
                  </a:lnTo>
                  <a:lnTo>
                    <a:pt x="1621" y="67008"/>
                  </a:lnTo>
                  <a:lnTo>
                    <a:pt x="1452" y="66828"/>
                  </a:lnTo>
                  <a:lnTo>
                    <a:pt x="1294" y="66648"/>
                  </a:lnTo>
                  <a:lnTo>
                    <a:pt x="1148" y="66468"/>
                  </a:lnTo>
                  <a:lnTo>
                    <a:pt x="1002" y="66277"/>
                  </a:lnTo>
                  <a:lnTo>
                    <a:pt x="732" y="65883"/>
                  </a:lnTo>
                  <a:lnTo>
                    <a:pt x="473" y="65478"/>
                  </a:lnTo>
                  <a:lnTo>
                    <a:pt x="237" y="65062"/>
                  </a:lnTo>
                  <a:lnTo>
                    <a:pt x="1" y="6464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1817725" y="3071350"/>
              <a:ext cx="571150" cy="1730050"/>
            </a:xfrm>
            <a:custGeom>
              <a:rect b="b" l="l" r="r" t="t"/>
              <a:pathLst>
                <a:path extrusionOk="0" h="69202" w="22846">
                  <a:moveTo>
                    <a:pt x="19291" y="1"/>
                  </a:moveTo>
                  <a:lnTo>
                    <a:pt x="19179" y="12"/>
                  </a:lnTo>
                  <a:lnTo>
                    <a:pt x="3318" y="3623"/>
                  </a:lnTo>
                  <a:lnTo>
                    <a:pt x="3228" y="3656"/>
                  </a:lnTo>
                  <a:lnTo>
                    <a:pt x="3138" y="3713"/>
                  </a:lnTo>
                  <a:lnTo>
                    <a:pt x="3060" y="3780"/>
                  </a:lnTo>
                  <a:lnTo>
                    <a:pt x="2992" y="3859"/>
                  </a:lnTo>
                  <a:lnTo>
                    <a:pt x="2947" y="3949"/>
                  </a:lnTo>
                  <a:lnTo>
                    <a:pt x="2925" y="4039"/>
                  </a:lnTo>
                  <a:lnTo>
                    <a:pt x="2913" y="4151"/>
                  </a:lnTo>
                  <a:lnTo>
                    <a:pt x="2925" y="4253"/>
                  </a:lnTo>
                  <a:lnTo>
                    <a:pt x="3071" y="4939"/>
                  </a:lnTo>
                  <a:lnTo>
                    <a:pt x="3240" y="5625"/>
                  </a:lnTo>
                  <a:lnTo>
                    <a:pt x="3420" y="6334"/>
                  </a:lnTo>
                  <a:lnTo>
                    <a:pt x="3600" y="7031"/>
                  </a:lnTo>
                  <a:lnTo>
                    <a:pt x="3791" y="7740"/>
                  </a:lnTo>
                  <a:lnTo>
                    <a:pt x="3993" y="8448"/>
                  </a:lnTo>
                  <a:lnTo>
                    <a:pt x="4432" y="9888"/>
                  </a:lnTo>
                  <a:lnTo>
                    <a:pt x="4882" y="11328"/>
                  </a:lnTo>
                  <a:lnTo>
                    <a:pt x="5343" y="12779"/>
                  </a:lnTo>
                  <a:lnTo>
                    <a:pt x="6310" y="15659"/>
                  </a:lnTo>
                  <a:lnTo>
                    <a:pt x="7267" y="18516"/>
                  </a:lnTo>
                  <a:lnTo>
                    <a:pt x="7728" y="19944"/>
                  </a:lnTo>
                  <a:lnTo>
                    <a:pt x="8178" y="21373"/>
                  </a:lnTo>
                  <a:lnTo>
                    <a:pt x="8605" y="22801"/>
                  </a:lnTo>
                  <a:lnTo>
                    <a:pt x="8808" y="23499"/>
                  </a:lnTo>
                  <a:lnTo>
                    <a:pt x="8999" y="24196"/>
                  </a:lnTo>
                  <a:lnTo>
                    <a:pt x="9179" y="24894"/>
                  </a:lnTo>
                  <a:lnTo>
                    <a:pt x="9359" y="25580"/>
                  </a:lnTo>
                  <a:lnTo>
                    <a:pt x="9516" y="26266"/>
                  </a:lnTo>
                  <a:lnTo>
                    <a:pt x="9663" y="26941"/>
                  </a:lnTo>
                  <a:lnTo>
                    <a:pt x="9775" y="27492"/>
                  </a:lnTo>
                  <a:lnTo>
                    <a:pt x="9820" y="27773"/>
                  </a:lnTo>
                  <a:lnTo>
                    <a:pt x="9854" y="28055"/>
                  </a:lnTo>
                  <a:lnTo>
                    <a:pt x="9876" y="28347"/>
                  </a:lnTo>
                  <a:lnTo>
                    <a:pt x="9865" y="28617"/>
                  </a:lnTo>
                  <a:lnTo>
                    <a:pt x="9854" y="28763"/>
                  </a:lnTo>
                  <a:lnTo>
                    <a:pt x="9843" y="28898"/>
                  </a:lnTo>
                  <a:lnTo>
                    <a:pt x="9809" y="29022"/>
                  </a:lnTo>
                  <a:lnTo>
                    <a:pt x="9775" y="29157"/>
                  </a:lnTo>
                  <a:lnTo>
                    <a:pt x="9696" y="29359"/>
                  </a:lnTo>
                  <a:lnTo>
                    <a:pt x="9595" y="29562"/>
                  </a:lnTo>
                  <a:lnTo>
                    <a:pt x="9483" y="29753"/>
                  </a:lnTo>
                  <a:lnTo>
                    <a:pt x="9359" y="29933"/>
                  </a:lnTo>
                  <a:lnTo>
                    <a:pt x="9213" y="30124"/>
                  </a:lnTo>
                  <a:lnTo>
                    <a:pt x="9066" y="30304"/>
                  </a:lnTo>
                  <a:lnTo>
                    <a:pt x="8763" y="30653"/>
                  </a:lnTo>
                  <a:lnTo>
                    <a:pt x="8346" y="31114"/>
                  </a:lnTo>
                  <a:lnTo>
                    <a:pt x="7953" y="31542"/>
                  </a:lnTo>
                  <a:lnTo>
                    <a:pt x="7177" y="32363"/>
                  </a:lnTo>
                  <a:lnTo>
                    <a:pt x="6389" y="33195"/>
                  </a:lnTo>
                  <a:lnTo>
                    <a:pt x="6007" y="33623"/>
                  </a:lnTo>
                  <a:lnTo>
                    <a:pt x="5624" y="34050"/>
                  </a:lnTo>
                  <a:lnTo>
                    <a:pt x="5242" y="34500"/>
                  </a:lnTo>
                  <a:lnTo>
                    <a:pt x="4848" y="34961"/>
                  </a:lnTo>
                  <a:lnTo>
                    <a:pt x="4454" y="35456"/>
                  </a:lnTo>
                  <a:lnTo>
                    <a:pt x="4061" y="35985"/>
                  </a:lnTo>
                  <a:lnTo>
                    <a:pt x="3656" y="36547"/>
                  </a:lnTo>
                  <a:lnTo>
                    <a:pt x="3251" y="37155"/>
                  </a:lnTo>
                  <a:lnTo>
                    <a:pt x="2823" y="37807"/>
                  </a:lnTo>
                  <a:lnTo>
                    <a:pt x="2385" y="38527"/>
                  </a:lnTo>
                  <a:lnTo>
                    <a:pt x="1935" y="39292"/>
                  </a:lnTo>
                  <a:lnTo>
                    <a:pt x="1474" y="40136"/>
                  </a:lnTo>
                  <a:lnTo>
                    <a:pt x="990" y="41035"/>
                  </a:lnTo>
                  <a:lnTo>
                    <a:pt x="484" y="42025"/>
                  </a:lnTo>
                  <a:lnTo>
                    <a:pt x="450" y="42127"/>
                  </a:lnTo>
                  <a:lnTo>
                    <a:pt x="427" y="42228"/>
                  </a:lnTo>
                  <a:lnTo>
                    <a:pt x="439" y="42329"/>
                  </a:lnTo>
                  <a:lnTo>
                    <a:pt x="461" y="42430"/>
                  </a:lnTo>
                  <a:lnTo>
                    <a:pt x="495" y="42520"/>
                  </a:lnTo>
                  <a:lnTo>
                    <a:pt x="551" y="42610"/>
                  </a:lnTo>
                  <a:lnTo>
                    <a:pt x="630" y="42678"/>
                  </a:lnTo>
                  <a:lnTo>
                    <a:pt x="720" y="42734"/>
                  </a:lnTo>
                  <a:lnTo>
                    <a:pt x="821" y="42768"/>
                  </a:lnTo>
                  <a:lnTo>
                    <a:pt x="922" y="42790"/>
                  </a:lnTo>
                  <a:lnTo>
                    <a:pt x="1024" y="42790"/>
                  </a:lnTo>
                  <a:lnTo>
                    <a:pt x="1125" y="42768"/>
                  </a:lnTo>
                  <a:lnTo>
                    <a:pt x="1215" y="42723"/>
                  </a:lnTo>
                  <a:lnTo>
                    <a:pt x="1305" y="42666"/>
                  </a:lnTo>
                  <a:lnTo>
                    <a:pt x="1372" y="42588"/>
                  </a:lnTo>
                  <a:lnTo>
                    <a:pt x="1429" y="42498"/>
                  </a:lnTo>
                  <a:lnTo>
                    <a:pt x="1924" y="41542"/>
                  </a:lnTo>
                  <a:lnTo>
                    <a:pt x="2396" y="40653"/>
                  </a:lnTo>
                  <a:lnTo>
                    <a:pt x="2846" y="39832"/>
                  </a:lnTo>
                  <a:lnTo>
                    <a:pt x="3285" y="39089"/>
                  </a:lnTo>
                  <a:lnTo>
                    <a:pt x="3712" y="38392"/>
                  </a:lnTo>
                  <a:lnTo>
                    <a:pt x="4117" y="37751"/>
                  </a:lnTo>
                  <a:lnTo>
                    <a:pt x="4522" y="37166"/>
                  </a:lnTo>
                  <a:lnTo>
                    <a:pt x="4916" y="36615"/>
                  </a:lnTo>
                  <a:lnTo>
                    <a:pt x="5298" y="36097"/>
                  </a:lnTo>
                  <a:lnTo>
                    <a:pt x="5681" y="35625"/>
                  </a:lnTo>
                  <a:lnTo>
                    <a:pt x="6063" y="35164"/>
                  </a:lnTo>
                  <a:lnTo>
                    <a:pt x="6434" y="34725"/>
                  </a:lnTo>
                  <a:lnTo>
                    <a:pt x="6805" y="34309"/>
                  </a:lnTo>
                  <a:lnTo>
                    <a:pt x="7188" y="33904"/>
                  </a:lnTo>
                  <a:lnTo>
                    <a:pt x="7953" y="33083"/>
                  </a:lnTo>
                  <a:lnTo>
                    <a:pt x="8729" y="32262"/>
                  </a:lnTo>
                  <a:lnTo>
                    <a:pt x="9134" y="31823"/>
                  </a:lnTo>
                  <a:lnTo>
                    <a:pt x="9550" y="31362"/>
                  </a:lnTo>
                  <a:lnTo>
                    <a:pt x="9899" y="30945"/>
                  </a:lnTo>
                  <a:lnTo>
                    <a:pt x="10079" y="30732"/>
                  </a:lnTo>
                  <a:lnTo>
                    <a:pt x="10247" y="30507"/>
                  </a:lnTo>
                  <a:lnTo>
                    <a:pt x="10405" y="30271"/>
                  </a:lnTo>
                  <a:lnTo>
                    <a:pt x="10551" y="30023"/>
                  </a:lnTo>
                  <a:lnTo>
                    <a:pt x="10675" y="29753"/>
                  </a:lnTo>
                  <a:lnTo>
                    <a:pt x="10731" y="29618"/>
                  </a:lnTo>
                  <a:lnTo>
                    <a:pt x="10776" y="29472"/>
                  </a:lnTo>
                  <a:lnTo>
                    <a:pt x="10832" y="29292"/>
                  </a:lnTo>
                  <a:lnTo>
                    <a:pt x="10866" y="29112"/>
                  </a:lnTo>
                  <a:lnTo>
                    <a:pt x="10900" y="28932"/>
                  </a:lnTo>
                  <a:lnTo>
                    <a:pt x="10922" y="28752"/>
                  </a:lnTo>
                  <a:lnTo>
                    <a:pt x="10934" y="28572"/>
                  </a:lnTo>
                  <a:lnTo>
                    <a:pt x="10934" y="28392"/>
                  </a:lnTo>
                  <a:lnTo>
                    <a:pt x="10922" y="28043"/>
                  </a:lnTo>
                  <a:lnTo>
                    <a:pt x="10877" y="27695"/>
                  </a:lnTo>
                  <a:lnTo>
                    <a:pt x="10821" y="27357"/>
                  </a:lnTo>
                  <a:lnTo>
                    <a:pt x="10765" y="27031"/>
                  </a:lnTo>
                  <a:lnTo>
                    <a:pt x="10697" y="26727"/>
                  </a:lnTo>
                  <a:lnTo>
                    <a:pt x="10551" y="26041"/>
                  </a:lnTo>
                  <a:lnTo>
                    <a:pt x="10382" y="25344"/>
                  </a:lnTo>
                  <a:lnTo>
                    <a:pt x="10202" y="24646"/>
                  </a:lnTo>
                  <a:lnTo>
                    <a:pt x="10023" y="23938"/>
                  </a:lnTo>
                  <a:lnTo>
                    <a:pt x="9831" y="23229"/>
                  </a:lnTo>
                  <a:lnTo>
                    <a:pt x="9629" y="22520"/>
                  </a:lnTo>
                  <a:lnTo>
                    <a:pt x="9190" y="21080"/>
                  </a:lnTo>
                  <a:lnTo>
                    <a:pt x="8740" y="19641"/>
                  </a:lnTo>
                  <a:lnTo>
                    <a:pt x="8279" y="18201"/>
                  </a:lnTo>
                  <a:lnTo>
                    <a:pt x="7312" y="15321"/>
                  </a:lnTo>
                  <a:lnTo>
                    <a:pt x="6400" y="12599"/>
                  </a:lnTo>
                  <a:lnTo>
                    <a:pt x="5962" y="11227"/>
                  </a:lnTo>
                  <a:lnTo>
                    <a:pt x="5523" y="9866"/>
                  </a:lnTo>
                  <a:lnTo>
                    <a:pt x="5118" y="8516"/>
                  </a:lnTo>
                  <a:lnTo>
                    <a:pt x="4736" y="7166"/>
                  </a:lnTo>
                  <a:lnTo>
                    <a:pt x="4556" y="6502"/>
                  </a:lnTo>
                  <a:lnTo>
                    <a:pt x="4387" y="5839"/>
                  </a:lnTo>
                  <a:lnTo>
                    <a:pt x="4218" y="5186"/>
                  </a:lnTo>
                  <a:lnTo>
                    <a:pt x="4072" y="4545"/>
                  </a:lnTo>
                  <a:lnTo>
                    <a:pt x="18853" y="1182"/>
                  </a:lnTo>
                  <a:lnTo>
                    <a:pt x="21237" y="19697"/>
                  </a:lnTo>
                  <a:lnTo>
                    <a:pt x="21440" y="21317"/>
                  </a:lnTo>
                  <a:lnTo>
                    <a:pt x="21530" y="22138"/>
                  </a:lnTo>
                  <a:lnTo>
                    <a:pt x="21620" y="22970"/>
                  </a:lnTo>
                  <a:lnTo>
                    <a:pt x="21699" y="23803"/>
                  </a:lnTo>
                  <a:lnTo>
                    <a:pt x="21755" y="24646"/>
                  </a:lnTo>
                  <a:lnTo>
                    <a:pt x="21789" y="25490"/>
                  </a:lnTo>
                  <a:lnTo>
                    <a:pt x="21800" y="26345"/>
                  </a:lnTo>
                  <a:lnTo>
                    <a:pt x="21800" y="26761"/>
                  </a:lnTo>
                  <a:lnTo>
                    <a:pt x="21789" y="27188"/>
                  </a:lnTo>
                  <a:lnTo>
                    <a:pt x="21766" y="27605"/>
                  </a:lnTo>
                  <a:lnTo>
                    <a:pt x="21744" y="28032"/>
                  </a:lnTo>
                  <a:lnTo>
                    <a:pt x="21710" y="28448"/>
                  </a:lnTo>
                  <a:lnTo>
                    <a:pt x="21665" y="28864"/>
                  </a:lnTo>
                  <a:lnTo>
                    <a:pt x="21609" y="29292"/>
                  </a:lnTo>
                  <a:lnTo>
                    <a:pt x="21541" y="29697"/>
                  </a:lnTo>
                  <a:lnTo>
                    <a:pt x="21474" y="30113"/>
                  </a:lnTo>
                  <a:lnTo>
                    <a:pt x="21384" y="30529"/>
                  </a:lnTo>
                  <a:lnTo>
                    <a:pt x="21294" y="30934"/>
                  </a:lnTo>
                  <a:lnTo>
                    <a:pt x="21181" y="31339"/>
                  </a:lnTo>
                  <a:lnTo>
                    <a:pt x="21057" y="31744"/>
                  </a:lnTo>
                  <a:lnTo>
                    <a:pt x="20934" y="32149"/>
                  </a:lnTo>
                  <a:lnTo>
                    <a:pt x="20787" y="32543"/>
                  </a:lnTo>
                  <a:lnTo>
                    <a:pt x="20619" y="32948"/>
                  </a:lnTo>
                  <a:lnTo>
                    <a:pt x="20416" y="33398"/>
                  </a:lnTo>
                  <a:lnTo>
                    <a:pt x="20191" y="33859"/>
                  </a:lnTo>
                  <a:lnTo>
                    <a:pt x="19955" y="34298"/>
                  </a:lnTo>
                  <a:lnTo>
                    <a:pt x="19696" y="34736"/>
                  </a:lnTo>
                  <a:lnTo>
                    <a:pt x="19426" y="35164"/>
                  </a:lnTo>
                  <a:lnTo>
                    <a:pt x="19145" y="35580"/>
                  </a:lnTo>
                  <a:lnTo>
                    <a:pt x="18853" y="35996"/>
                  </a:lnTo>
                  <a:lnTo>
                    <a:pt x="18549" y="36401"/>
                  </a:lnTo>
                  <a:lnTo>
                    <a:pt x="18234" y="36795"/>
                  </a:lnTo>
                  <a:lnTo>
                    <a:pt x="17908" y="37188"/>
                  </a:lnTo>
                  <a:lnTo>
                    <a:pt x="17582" y="37582"/>
                  </a:lnTo>
                  <a:lnTo>
                    <a:pt x="17244" y="37965"/>
                  </a:lnTo>
                  <a:lnTo>
                    <a:pt x="16558" y="38707"/>
                  </a:lnTo>
                  <a:lnTo>
                    <a:pt x="15872" y="39427"/>
                  </a:lnTo>
                  <a:lnTo>
                    <a:pt x="14916" y="40394"/>
                  </a:lnTo>
                  <a:lnTo>
                    <a:pt x="13948" y="41350"/>
                  </a:lnTo>
                  <a:lnTo>
                    <a:pt x="12958" y="42295"/>
                  </a:lnTo>
                  <a:lnTo>
                    <a:pt x="11957" y="43218"/>
                  </a:lnTo>
                  <a:lnTo>
                    <a:pt x="10945" y="44129"/>
                  </a:lnTo>
                  <a:lnTo>
                    <a:pt x="9910" y="45017"/>
                  </a:lnTo>
                  <a:lnTo>
                    <a:pt x="8875" y="45895"/>
                  </a:lnTo>
                  <a:lnTo>
                    <a:pt x="7818" y="46750"/>
                  </a:lnTo>
                  <a:lnTo>
                    <a:pt x="7537" y="46975"/>
                  </a:lnTo>
                  <a:lnTo>
                    <a:pt x="6760" y="47605"/>
                  </a:lnTo>
                  <a:lnTo>
                    <a:pt x="6367" y="47931"/>
                  </a:lnTo>
                  <a:lnTo>
                    <a:pt x="5984" y="48257"/>
                  </a:lnTo>
                  <a:lnTo>
                    <a:pt x="5602" y="48583"/>
                  </a:lnTo>
                  <a:lnTo>
                    <a:pt x="5231" y="48921"/>
                  </a:lnTo>
                  <a:lnTo>
                    <a:pt x="4871" y="49269"/>
                  </a:lnTo>
                  <a:lnTo>
                    <a:pt x="4522" y="49618"/>
                  </a:lnTo>
                  <a:lnTo>
                    <a:pt x="4196" y="49989"/>
                  </a:lnTo>
                  <a:lnTo>
                    <a:pt x="3881" y="50372"/>
                  </a:lnTo>
                  <a:lnTo>
                    <a:pt x="3577" y="50754"/>
                  </a:lnTo>
                  <a:lnTo>
                    <a:pt x="3307" y="51170"/>
                  </a:lnTo>
                  <a:lnTo>
                    <a:pt x="3172" y="51373"/>
                  </a:lnTo>
                  <a:lnTo>
                    <a:pt x="3048" y="51587"/>
                  </a:lnTo>
                  <a:lnTo>
                    <a:pt x="2936" y="51800"/>
                  </a:lnTo>
                  <a:lnTo>
                    <a:pt x="2823" y="52025"/>
                  </a:lnTo>
                  <a:lnTo>
                    <a:pt x="2722" y="52250"/>
                  </a:lnTo>
                  <a:lnTo>
                    <a:pt x="2621" y="52475"/>
                  </a:lnTo>
                  <a:lnTo>
                    <a:pt x="2531" y="52711"/>
                  </a:lnTo>
                  <a:lnTo>
                    <a:pt x="2452" y="52948"/>
                  </a:lnTo>
                  <a:lnTo>
                    <a:pt x="2340" y="53296"/>
                  </a:lnTo>
                  <a:lnTo>
                    <a:pt x="2261" y="53656"/>
                  </a:lnTo>
                  <a:lnTo>
                    <a:pt x="2194" y="54005"/>
                  </a:lnTo>
                  <a:lnTo>
                    <a:pt x="2149" y="54354"/>
                  </a:lnTo>
                  <a:lnTo>
                    <a:pt x="2115" y="54702"/>
                  </a:lnTo>
                  <a:lnTo>
                    <a:pt x="2092" y="55051"/>
                  </a:lnTo>
                  <a:lnTo>
                    <a:pt x="2092" y="55411"/>
                  </a:lnTo>
                  <a:lnTo>
                    <a:pt x="2115" y="55760"/>
                  </a:lnTo>
                  <a:lnTo>
                    <a:pt x="2137" y="56109"/>
                  </a:lnTo>
                  <a:lnTo>
                    <a:pt x="2182" y="56457"/>
                  </a:lnTo>
                  <a:lnTo>
                    <a:pt x="2238" y="56806"/>
                  </a:lnTo>
                  <a:lnTo>
                    <a:pt x="2306" y="57143"/>
                  </a:lnTo>
                  <a:lnTo>
                    <a:pt x="2385" y="57492"/>
                  </a:lnTo>
                  <a:lnTo>
                    <a:pt x="2475" y="57830"/>
                  </a:lnTo>
                  <a:lnTo>
                    <a:pt x="2576" y="58167"/>
                  </a:lnTo>
                  <a:lnTo>
                    <a:pt x="2688" y="58504"/>
                  </a:lnTo>
                  <a:lnTo>
                    <a:pt x="2801" y="58831"/>
                  </a:lnTo>
                  <a:lnTo>
                    <a:pt x="2925" y="59157"/>
                  </a:lnTo>
                  <a:lnTo>
                    <a:pt x="3060" y="59483"/>
                  </a:lnTo>
                  <a:lnTo>
                    <a:pt x="3195" y="59809"/>
                  </a:lnTo>
                  <a:lnTo>
                    <a:pt x="3341" y="60124"/>
                  </a:lnTo>
                  <a:lnTo>
                    <a:pt x="3498" y="60439"/>
                  </a:lnTo>
                  <a:lnTo>
                    <a:pt x="3802" y="61047"/>
                  </a:lnTo>
                  <a:lnTo>
                    <a:pt x="4128" y="61632"/>
                  </a:lnTo>
                  <a:lnTo>
                    <a:pt x="4466" y="62194"/>
                  </a:lnTo>
                  <a:lnTo>
                    <a:pt x="4792" y="62734"/>
                  </a:lnTo>
                  <a:lnTo>
                    <a:pt x="5118" y="63240"/>
                  </a:lnTo>
                  <a:lnTo>
                    <a:pt x="5219" y="63409"/>
                  </a:lnTo>
                  <a:lnTo>
                    <a:pt x="5321" y="63623"/>
                  </a:lnTo>
                  <a:lnTo>
                    <a:pt x="5411" y="63881"/>
                  </a:lnTo>
                  <a:lnTo>
                    <a:pt x="5512" y="64174"/>
                  </a:lnTo>
                  <a:lnTo>
                    <a:pt x="5602" y="64500"/>
                  </a:lnTo>
                  <a:lnTo>
                    <a:pt x="5692" y="64837"/>
                  </a:lnTo>
                  <a:lnTo>
                    <a:pt x="5782" y="65186"/>
                  </a:lnTo>
                  <a:lnTo>
                    <a:pt x="5861" y="65546"/>
                  </a:lnTo>
                  <a:lnTo>
                    <a:pt x="5928" y="65895"/>
                  </a:lnTo>
                  <a:lnTo>
                    <a:pt x="5984" y="66244"/>
                  </a:lnTo>
                  <a:lnTo>
                    <a:pt x="6029" y="66570"/>
                  </a:lnTo>
                  <a:lnTo>
                    <a:pt x="6052" y="66862"/>
                  </a:lnTo>
                  <a:lnTo>
                    <a:pt x="6063" y="67132"/>
                  </a:lnTo>
                  <a:lnTo>
                    <a:pt x="6052" y="67357"/>
                  </a:lnTo>
                  <a:lnTo>
                    <a:pt x="6052" y="67447"/>
                  </a:lnTo>
                  <a:lnTo>
                    <a:pt x="6029" y="67526"/>
                  </a:lnTo>
                  <a:lnTo>
                    <a:pt x="6007" y="67593"/>
                  </a:lnTo>
                  <a:lnTo>
                    <a:pt x="5984" y="67650"/>
                  </a:lnTo>
                  <a:lnTo>
                    <a:pt x="5849" y="67773"/>
                  </a:lnTo>
                  <a:lnTo>
                    <a:pt x="5703" y="67886"/>
                  </a:lnTo>
                  <a:lnTo>
                    <a:pt x="5534" y="67976"/>
                  </a:lnTo>
                  <a:lnTo>
                    <a:pt x="5366" y="68043"/>
                  </a:lnTo>
                  <a:lnTo>
                    <a:pt x="5197" y="68100"/>
                  </a:lnTo>
                  <a:lnTo>
                    <a:pt x="5006" y="68133"/>
                  </a:lnTo>
                  <a:lnTo>
                    <a:pt x="4814" y="68145"/>
                  </a:lnTo>
                  <a:lnTo>
                    <a:pt x="4623" y="68156"/>
                  </a:lnTo>
                  <a:lnTo>
                    <a:pt x="4432" y="68145"/>
                  </a:lnTo>
                  <a:lnTo>
                    <a:pt x="4241" y="68111"/>
                  </a:lnTo>
                  <a:lnTo>
                    <a:pt x="4050" y="68077"/>
                  </a:lnTo>
                  <a:lnTo>
                    <a:pt x="3858" y="68021"/>
                  </a:lnTo>
                  <a:lnTo>
                    <a:pt x="3667" y="67953"/>
                  </a:lnTo>
                  <a:lnTo>
                    <a:pt x="3487" y="67886"/>
                  </a:lnTo>
                  <a:lnTo>
                    <a:pt x="3318" y="67796"/>
                  </a:lnTo>
                  <a:lnTo>
                    <a:pt x="3161" y="67695"/>
                  </a:lnTo>
                  <a:lnTo>
                    <a:pt x="2981" y="67571"/>
                  </a:lnTo>
                  <a:lnTo>
                    <a:pt x="2812" y="67425"/>
                  </a:lnTo>
                  <a:lnTo>
                    <a:pt x="2643" y="67278"/>
                  </a:lnTo>
                  <a:lnTo>
                    <a:pt x="2486" y="67132"/>
                  </a:lnTo>
                  <a:lnTo>
                    <a:pt x="2340" y="66963"/>
                  </a:lnTo>
                  <a:lnTo>
                    <a:pt x="2194" y="66795"/>
                  </a:lnTo>
                  <a:lnTo>
                    <a:pt x="2059" y="66615"/>
                  </a:lnTo>
                  <a:lnTo>
                    <a:pt x="1924" y="66435"/>
                  </a:lnTo>
                  <a:lnTo>
                    <a:pt x="1665" y="66064"/>
                  </a:lnTo>
                  <a:lnTo>
                    <a:pt x="1429" y="65681"/>
                  </a:lnTo>
                  <a:lnTo>
                    <a:pt x="1204" y="65299"/>
                  </a:lnTo>
                  <a:lnTo>
                    <a:pt x="979" y="64916"/>
                  </a:lnTo>
                  <a:lnTo>
                    <a:pt x="922" y="64826"/>
                  </a:lnTo>
                  <a:lnTo>
                    <a:pt x="844" y="64759"/>
                  </a:lnTo>
                  <a:lnTo>
                    <a:pt x="765" y="64702"/>
                  </a:lnTo>
                  <a:lnTo>
                    <a:pt x="664" y="64669"/>
                  </a:lnTo>
                  <a:lnTo>
                    <a:pt x="562" y="64646"/>
                  </a:lnTo>
                  <a:lnTo>
                    <a:pt x="461" y="64657"/>
                  </a:lnTo>
                  <a:lnTo>
                    <a:pt x="360" y="64680"/>
                  </a:lnTo>
                  <a:lnTo>
                    <a:pt x="259" y="64714"/>
                  </a:lnTo>
                  <a:lnTo>
                    <a:pt x="180" y="64781"/>
                  </a:lnTo>
                  <a:lnTo>
                    <a:pt x="101" y="64860"/>
                  </a:lnTo>
                  <a:lnTo>
                    <a:pt x="56" y="64939"/>
                  </a:lnTo>
                  <a:lnTo>
                    <a:pt x="11" y="65040"/>
                  </a:lnTo>
                  <a:lnTo>
                    <a:pt x="0" y="65141"/>
                  </a:lnTo>
                  <a:lnTo>
                    <a:pt x="0" y="65242"/>
                  </a:lnTo>
                  <a:lnTo>
                    <a:pt x="23" y="65344"/>
                  </a:lnTo>
                  <a:lnTo>
                    <a:pt x="68" y="65434"/>
                  </a:lnTo>
                  <a:lnTo>
                    <a:pt x="304" y="65861"/>
                  </a:lnTo>
                  <a:lnTo>
                    <a:pt x="551" y="66277"/>
                  </a:lnTo>
                  <a:lnTo>
                    <a:pt x="821" y="66705"/>
                  </a:lnTo>
                  <a:lnTo>
                    <a:pt x="956" y="66918"/>
                  </a:lnTo>
                  <a:lnTo>
                    <a:pt x="1114" y="67121"/>
                  </a:lnTo>
                  <a:lnTo>
                    <a:pt x="1260" y="67323"/>
                  </a:lnTo>
                  <a:lnTo>
                    <a:pt x="1429" y="67526"/>
                  </a:lnTo>
                  <a:lnTo>
                    <a:pt x="1597" y="67717"/>
                  </a:lnTo>
                  <a:lnTo>
                    <a:pt x="1766" y="67908"/>
                  </a:lnTo>
                  <a:lnTo>
                    <a:pt x="1957" y="68088"/>
                  </a:lnTo>
                  <a:lnTo>
                    <a:pt x="2149" y="68257"/>
                  </a:lnTo>
                  <a:lnTo>
                    <a:pt x="2362" y="68426"/>
                  </a:lnTo>
                  <a:lnTo>
                    <a:pt x="2576" y="68572"/>
                  </a:lnTo>
                  <a:lnTo>
                    <a:pt x="2812" y="68718"/>
                  </a:lnTo>
                  <a:lnTo>
                    <a:pt x="3048" y="68842"/>
                  </a:lnTo>
                  <a:lnTo>
                    <a:pt x="3307" y="68954"/>
                  </a:lnTo>
                  <a:lnTo>
                    <a:pt x="3566" y="69044"/>
                  </a:lnTo>
                  <a:lnTo>
                    <a:pt x="3847" y="69112"/>
                  </a:lnTo>
                  <a:lnTo>
                    <a:pt x="4117" y="69168"/>
                  </a:lnTo>
                  <a:lnTo>
                    <a:pt x="4398" y="69202"/>
                  </a:lnTo>
                  <a:lnTo>
                    <a:pt x="4679" y="69202"/>
                  </a:lnTo>
                  <a:lnTo>
                    <a:pt x="4972" y="69191"/>
                  </a:lnTo>
                  <a:lnTo>
                    <a:pt x="5253" y="69157"/>
                  </a:lnTo>
                  <a:lnTo>
                    <a:pt x="5388" y="69134"/>
                  </a:lnTo>
                  <a:lnTo>
                    <a:pt x="5534" y="69101"/>
                  </a:lnTo>
                  <a:lnTo>
                    <a:pt x="5669" y="69056"/>
                  </a:lnTo>
                  <a:lnTo>
                    <a:pt x="5804" y="69011"/>
                  </a:lnTo>
                  <a:lnTo>
                    <a:pt x="5939" y="68954"/>
                  </a:lnTo>
                  <a:lnTo>
                    <a:pt x="6063" y="68887"/>
                  </a:lnTo>
                  <a:lnTo>
                    <a:pt x="6187" y="68819"/>
                  </a:lnTo>
                  <a:lnTo>
                    <a:pt x="6310" y="68752"/>
                  </a:lnTo>
                  <a:lnTo>
                    <a:pt x="6423" y="68662"/>
                  </a:lnTo>
                  <a:lnTo>
                    <a:pt x="6547" y="68572"/>
                  </a:lnTo>
                  <a:lnTo>
                    <a:pt x="6648" y="68471"/>
                  </a:lnTo>
                  <a:lnTo>
                    <a:pt x="6760" y="68369"/>
                  </a:lnTo>
                  <a:lnTo>
                    <a:pt x="6839" y="68268"/>
                  </a:lnTo>
                  <a:lnTo>
                    <a:pt x="6907" y="68145"/>
                  </a:lnTo>
                  <a:lnTo>
                    <a:pt x="6963" y="68010"/>
                  </a:lnTo>
                  <a:lnTo>
                    <a:pt x="7019" y="67863"/>
                  </a:lnTo>
                  <a:lnTo>
                    <a:pt x="7053" y="67695"/>
                  </a:lnTo>
                  <a:lnTo>
                    <a:pt x="7075" y="67526"/>
                  </a:lnTo>
                  <a:lnTo>
                    <a:pt x="7098" y="67346"/>
                  </a:lnTo>
                  <a:lnTo>
                    <a:pt x="7109" y="67143"/>
                  </a:lnTo>
                  <a:lnTo>
                    <a:pt x="7109" y="66941"/>
                  </a:lnTo>
                  <a:lnTo>
                    <a:pt x="7098" y="66738"/>
                  </a:lnTo>
                  <a:lnTo>
                    <a:pt x="7064" y="66300"/>
                  </a:lnTo>
                  <a:lnTo>
                    <a:pt x="6997" y="65861"/>
                  </a:lnTo>
                  <a:lnTo>
                    <a:pt x="6918" y="65400"/>
                  </a:lnTo>
                  <a:lnTo>
                    <a:pt x="6817" y="64950"/>
                  </a:lnTo>
                  <a:lnTo>
                    <a:pt x="6704" y="64511"/>
                  </a:lnTo>
                  <a:lnTo>
                    <a:pt x="6580" y="64095"/>
                  </a:lnTo>
                  <a:lnTo>
                    <a:pt x="6457" y="63713"/>
                  </a:lnTo>
                  <a:lnTo>
                    <a:pt x="6333" y="63364"/>
                  </a:lnTo>
                  <a:lnTo>
                    <a:pt x="6209" y="63071"/>
                  </a:lnTo>
                  <a:lnTo>
                    <a:pt x="6108" y="62835"/>
                  </a:lnTo>
                  <a:lnTo>
                    <a:pt x="6007" y="62655"/>
                  </a:lnTo>
                  <a:lnTo>
                    <a:pt x="5703" y="62183"/>
                  </a:lnTo>
                  <a:lnTo>
                    <a:pt x="5388" y="61688"/>
                  </a:lnTo>
                  <a:lnTo>
                    <a:pt x="5084" y="61159"/>
                  </a:lnTo>
                  <a:lnTo>
                    <a:pt x="4781" y="60619"/>
                  </a:lnTo>
                  <a:lnTo>
                    <a:pt x="4488" y="60057"/>
                  </a:lnTo>
                  <a:lnTo>
                    <a:pt x="4207" y="59483"/>
                  </a:lnTo>
                  <a:lnTo>
                    <a:pt x="4083" y="59179"/>
                  </a:lnTo>
                  <a:lnTo>
                    <a:pt x="3960" y="58887"/>
                  </a:lnTo>
                  <a:lnTo>
                    <a:pt x="3836" y="58583"/>
                  </a:lnTo>
                  <a:lnTo>
                    <a:pt x="3723" y="58280"/>
                  </a:lnTo>
                  <a:lnTo>
                    <a:pt x="3622" y="57976"/>
                  </a:lnTo>
                  <a:lnTo>
                    <a:pt x="3532" y="57672"/>
                  </a:lnTo>
                  <a:lnTo>
                    <a:pt x="3442" y="57357"/>
                  </a:lnTo>
                  <a:lnTo>
                    <a:pt x="3363" y="57042"/>
                  </a:lnTo>
                  <a:lnTo>
                    <a:pt x="3296" y="56727"/>
                  </a:lnTo>
                  <a:lnTo>
                    <a:pt x="3251" y="56412"/>
                  </a:lnTo>
                  <a:lnTo>
                    <a:pt x="3206" y="56097"/>
                  </a:lnTo>
                  <a:lnTo>
                    <a:pt x="3172" y="55782"/>
                  </a:lnTo>
                  <a:lnTo>
                    <a:pt x="3161" y="55467"/>
                  </a:lnTo>
                  <a:lnTo>
                    <a:pt x="3150" y="55152"/>
                  </a:lnTo>
                  <a:lnTo>
                    <a:pt x="3161" y="54837"/>
                  </a:lnTo>
                  <a:lnTo>
                    <a:pt x="3195" y="54522"/>
                  </a:lnTo>
                  <a:lnTo>
                    <a:pt x="3228" y="54208"/>
                  </a:lnTo>
                  <a:lnTo>
                    <a:pt x="3285" y="53904"/>
                  </a:lnTo>
                  <a:lnTo>
                    <a:pt x="3363" y="53589"/>
                  </a:lnTo>
                  <a:lnTo>
                    <a:pt x="3453" y="53274"/>
                  </a:lnTo>
                  <a:lnTo>
                    <a:pt x="3521" y="53071"/>
                  </a:lnTo>
                  <a:lnTo>
                    <a:pt x="3611" y="52858"/>
                  </a:lnTo>
                  <a:lnTo>
                    <a:pt x="3690" y="52655"/>
                  </a:lnTo>
                  <a:lnTo>
                    <a:pt x="3791" y="52453"/>
                  </a:lnTo>
                  <a:lnTo>
                    <a:pt x="3892" y="52262"/>
                  </a:lnTo>
                  <a:lnTo>
                    <a:pt x="3993" y="52059"/>
                  </a:lnTo>
                  <a:lnTo>
                    <a:pt x="4229" y="51688"/>
                  </a:lnTo>
                  <a:lnTo>
                    <a:pt x="4488" y="51317"/>
                  </a:lnTo>
                  <a:lnTo>
                    <a:pt x="4758" y="50957"/>
                  </a:lnTo>
                  <a:lnTo>
                    <a:pt x="5051" y="50619"/>
                  </a:lnTo>
                  <a:lnTo>
                    <a:pt x="5366" y="50282"/>
                  </a:lnTo>
                  <a:lnTo>
                    <a:pt x="5692" y="49944"/>
                  </a:lnTo>
                  <a:lnTo>
                    <a:pt x="6029" y="49629"/>
                  </a:lnTo>
                  <a:lnTo>
                    <a:pt x="6378" y="49314"/>
                  </a:lnTo>
                  <a:lnTo>
                    <a:pt x="6727" y="48999"/>
                  </a:lnTo>
                  <a:lnTo>
                    <a:pt x="7458" y="48392"/>
                  </a:lnTo>
                  <a:lnTo>
                    <a:pt x="8200" y="47807"/>
                  </a:lnTo>
                  <a:lnTo>
                    <a:pt x="8481" y="47582"/>
                  </a:lnTo>
                  <a:lnTo>
                    <a:pt x="9550" y="46716"/>
                  </a:lnTo>
                  <a:lnTo>
                    <a:pt x="10607" y="45827"/>
                  </a:lnTo>
                  <a:lnTo>
                    <a:pt x="11642" y="44916"/>
                  </a:lnTo>
                  <a:lnTo>
                    <a:pt x="12677" y="44005"/>
                  </a:lnTo>
                  <a:lnTo>
                    <a:pt x="13690" y="43060"/>
                  </a:lnTo>
                  <a:lnTo>
                    <a:pt x="14679" y="42115"/>
                  </a:lnTo>
                  <a:lnTo>
                    <a:pt x="15669" y="41148"/>
                  </a:lnTo>
                  <a:lnTo>
                    <a:pt x="16637" y="40169"/>
                  </a:lnTo>
                  <a:lnTo>
                    <a:pt x="17345" y="39416"/>
                  </a:lnTo>
                  <a:lnTo>
                    <a:pt x="17705" y="39022"/>
                  </a:lnTo>
                  <a:lnTo>
                    <a:pt x="18054" y="38639"/>
                  </a:lnTo>
                  <a:lnTo>
                    <a:pt x="18403" y="38235"/>
                  </a:lnTo>
                  <a:lnTo>
                    <a:pt x="18751" y="37841"/>
                  </a:lnTo>
                  <a:lnTo>
                    <a:pt x="19089" y="37425"/>
                  </a:lnTo>
                  <a:lnTo>
                    <a:pt x="19415" y="37008"/>
                  </a:lnTo>
                  <a:lnTo>
                    <a:pt x="19730" y="36581"/>
                  </a:lnTo>
                  <a:lnTo>
                    <a:pt x="20034" y="36142"/>
                  </a:lnTo>
                  <a:lnTo>
                    <a:pt x="20337" y="35704"/>
                  </a:lnTo>
                  <a:lnTo>
                    <a:pt x="20619" y="35254"/>
                  </a:lnTo>
                  <a:lnTo>
                    <a:pt x="20889" y="34792"/>
                  </a:lnTo>
                  <a:lnTo>
                    <a:pt x="21136" y="34320"/>
                  </a:lnTo>
                  <a:lnTo>
                    <a:pt x="21372" y="33848"/>
                  </a:lnTo>
                  <a:lnTo>
                    <a:pt x="21597" y="33353"/>
                  </a:lnTo>
                  <a:lnTo>
                    <a:pt x="21766" y="32936"/>
                  </a:lnTo>
                  <a:lnTo>
                    <a:pt x="21923" y="32509"/>
                  </a:lnTo>
                  <a:lnTo>
                    <a:pt x="22058" y="32082"/>
                  </a:lnTo>
                  <a:lnTo>
                    <a:pt x="22193" y="31654"/>
                  </a:lnTo>
                  <a:lnTo>
                    <a:pt x="22306" y="31227"/>
                  </a:lnTo>
                  <a:lnTo>
                    <a:pt x="22407" y="30788"/>
                  </a:lnTo>
                  <a:lnTo>
                    <a:pt x="22497" y="30349"/>
                  </a:lnTo>
                  <a:lnTo>
                    <a:pt x="22576" y="29911"/>
                  </a:lnTo>
                  <a:lnTo>
                    <a:pt x="22643" y="29461"/>
                  </a:lnTo>
                  <a:lnTo>
                    <a:pt x="22700" y="29022"/>
                  </a:lnTo>
                  <a:lnTo>
                    <a:pt x="22745" y="28572"/>
                  </a:lnTo>
                  <a:lnTo>
                    <a:pt x="22790" y="28133"/>
                  </a:lnTo>
                  <a:lnTo>
                    <a:pt x="22812" y="27683"/>
                  </a:lnTo>
                  <a:lnTo>
                    <a:pt x="22835" y="27245"/>
                  </a:lnTo>
                  <a:lnTo>
                    <a:pt x="22846" y="26795"/>
                  </a:lnTo>
                  <a:lnTo>
                    <a:pt x="22846" y="26345"/>
                  </a:lnTo>
                  <a:lnTo>
                    <a:pt x="22846" y="25906"/>
                  </a:lnTo>
                  <a:lnTo>
                    <a:pt x="22835" y="25467"/>
                  </a:lnTo>
                  <a:lnTo>
                    <a:pt x="22801" y="24579"/>
                  </a:lnTo>
                  <a:lnTo>
                    <a:pt x="22745" y="23713"/>
                  </a:lnTo>
                  <a:lnTo>
                    <a:pt x="22666" y="22846"/>
                  </a:lnTo>
                  <a:lnTo>
                    <a:pt x="22576" y="22003"/>
                  </a:lnTo>
                  <a:lnTo>
                    <a:pt x="22486" y="21170"/>
                  </a:lnTo>
                  <a:lnTo>
                    <a:pt x="22283" y="19562"/>
                  </a:lnTo>
                  <a:lnTo>
                    <a:pt x="19820" y="462"/>
                  </a:lnTo>
                  <a:lnTo>
                    <a:pt x="19798" y="361"/>
                  </a:lnTo>
                  <a:lnTo>
                    <a:pt x="19753" y="259"/>
                  </a:lnTo>
                  <a:lnTo>
                    <a:pt x="19685" y="169"/>
                  </a:lnTo>
                  <a:lnTo>
                    <a:pt x="19606" y="102"/>
                  </a:lnTo>
                  <a:lnTo>
                    <a:pt x="19505" y="46"/>
                  </a:lnTo>
                  <a:lnTo>
                    <a:pt x="19404" y="12"/>
                  </a:lnTo>
                  <a:lnTo>
                    <a:pt x="19291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1279475" y="1920050"/>
              <a:ext cx="1075375" cy="1266625"/>
            </a:xfrm>
            <a:custGeom>
              <a:rect b="b" l="l" r="r" t="t"/>
              <a:pathLst>
                <a:path extrusionOk="0" h="50665" w="43015">
                  <a:moveTo>
                    <a:pt x="22081" y="1"/>
                  </a:moveTo>
                  <a:lnTo>
                    <a:pt x="6356" y="6604"/>
                  </a:lnTo>
                  <a:lnTo>
                    <a:pt x="4972" y="12082"/>
                  </a:lnTo>
                  <a:lnTo>
                    <a:pt x="4848" y="13229"/>
                  </a:lnTo>
                  <a:lnTo>
                    <a:pt x="4725" y="14354"/>
                  </a:lnTo>
                  <a:lnTo>
                    <a:pt x="4590" y="15456"/>
                  </a:lnTo>
                  <a:lnTo>
                    <a:pt x="4455" y="16536"/>
                  </a:lnTo>
                  <a:lnTo>
                    <a:pt x="4308" y="17594"/>
                  </a:lnTo>
                  <a:lnTo>
                    <a:pt x="4162" y="18640"/>
                  </a:lnTo>
                  <a:lnTo>
                    <a:pt x="3847" y="20676"/>
                  </a:lnTo>
                  <a:lnTo>
                    <a:pt x="3532" y="22644"/>
                  </a:lnTo>
                  <a:lnTo>
                    <a:pt x="3195" y="24579"/>
                  </a:lnTo>
                  <a:lnTo>
                    <a:pt x="2857" y="26491"/>
                  </a:lnTo>
                  <a:lnTo>
                    <a:pt x="2509" y="28381"/>
                  </a:lnTo>
                  <a:lnTo>
                    <a:pt x="2171" y="30282"/>
                  </a:lnTo>
                  <a:lnTo>
                    <a:pt x="1823" y="32194"/>
                  </a:lnTo>
                  <a:lnTo>
                    <a:pt x="1496" y="34129"/>
                  </a:lnTo>
                  <a:lnTo>
                    <a:pt x="1170" y="36098"/>
                  </a:lnTo>
                  <a:lnTo>
                    <a:pt x="866" y="38134"/>
                  </a:lnTo>
                  <a:lnTo>
                    <a:pt x="709" y="39168"/>
                  </a:lnTo>
                  <a:lnTo>
                    <a:pt x="574" y="40237"/>
                  </a:lnTo>
                  <a:lnTo>
                    <a:pt x="428" y="41317"/>
                  </a:lnTo>
                  <a:lnTo>
                    <a:pt x="293" y="42419"/>
                  </a:lnTo>
                  <a:lnTo>
                    <a:pt x="169" y="43544"/>
                  </a:lnTo>
                  <a:lnTo>
                    <a:pt x="45" y="44691"/>
                  </a:lnTo>
                  <a:lnTo>
                    <a:pt x="23" y="45018"/>
                  </a:lnTo>
                  <a:lnTo>
                    <a:pt x="0" y="45344"/>
                  </a:lnTo>
                  <a:lnTo>
                    <a:pt x="0" y="45670"/>
                  </a:lnTo>
                  <a:lnTo>
                    <a:pt x="12" y="45839"/>
                  </a:lnTo>
                  <a:lnTo>
                    <a:pt x="23" y="45996"/>
                  </a:lnTo>
                  <a:lnTo>
                    <a:pt x="45" y="46154"/>
                  </a:lnTo>
                  <a:lnTo>
                    <a:pt x="79" y="46311"/>
                  </a:lnTo>
                  <a:lnTo>
                    <a:pt x="113" y="46458"/>
                  </a:lnTo>
                  <a:lnTo>
                    <a:pt x="169" y="46604"/>
                  </a:lnTo>
                  <a:lnTo>
                    <a:pt x="225" y="46750"/>
                  </a:lnTo>
                  <a:lnTo>
                    <a:pt x="304" y="46885"/>
                  </a:lnTo>
                  <a:lnTo>
                    <a:pt x="394" y="47009"/>
                  </a:lnTo>
                  <a:lnTo>
                    <a:pt x="495" y="47132"/>
                  </a:lnTo>
                  <a:lnTo>
                    <a:pt x="563" y="47211"/>
                  </a:lnTo>
                  <a:lnTo>
                    <a:pt x="641" y="47279"/>
                  </a:lnTo>
                  <a:lnTo>
                    <a:pt x="810" y="47402"/>
                  </a:lnTo>
                  <a:lnTo>
                    <a:pt x="1001" y="47515"/>
                  </a:lnTo>
                  <a:lnTo>
                    <a:pt x="1193" y="47605"/>
                  </a:lnTo>
                  <a:lnTo>
                    <a:pt x="1395" y="47684"/>
                  </a:lnTo>
                  <a:lnTo>
                    <a:pt x="1598" y="47751"/>
                  </a:lnTo>
                  <a:lnTo>
                    <a:pt x="2014" y="47864"/>
                  </a:lnTo>
                  <a:lnTo>
                    <a:pt x="3195" y="48167"/>
                  </a:lnTo>
                  <a:lnTo>
                    <a:pt x="4376" y="48460"/>
                  </a:lnTo>
                  <a:lnTo>
                    <a:pt x="5557" y="48741"/>
                  </a:lnTo>
                  <a:lnTo>
                    <a:pt x="6749" y="49000"/>
                  </a:lnTo>
                  <a:lnTo>
                    <a:pt x="7942" y="49247"/>
                  </a:lnTo>
                  <a:lnTo>
                    <a:pt x="9134" y="49483"/>
                  </a:lnTo>
                  <a:lnTo>
                    <a:pt x="10326" y="49697"/>
                  </a:lnTo>
                  <a:lnTo>
                    <a:pt x="11530" y="49900"/>
                  </a:lnTo>
                  <a:lnTo>
                    <a:pt x="12734" y="50068"/>
                  </a:lnTo>
                  <a:lnTo>
                    <a:pt x="13937" y="50226"/>
                  </a:lnTo>
                  <a:lnTo>
                    <a:pt x="15152" y="50361"/>
                  </a:lnTo>
                  <a:lnTo>
                    <a:pt x="16356" y="50473"/>
                  </a:lnTo>
                  <a:lnTo>
                    <a:pt x="17571" y="50552"/>
                  </a:lnTo>
                  <a:lnTo>
                    <a:pt x="18785" y="50619"/>
                  </a:lnTo>
                  <a:lnTo>
                    <a:pt x="19989" y="50653"/>
                  </a:lnTo>
                  <a:lnTo>
                    <a:pt x="20596" y="50664"/>
                  </a:lnTo>
                  <a:lnTo>
                    <a:pt x="21204" y="50664"/>
                  </a:lnTo>
                  <a:lnTo>
                    <a:pt x="21822" y="50653"/>
                  </a:lnTo>
                  <a:lnTo>
                    <a:pt x="22430" y="50642"/>
                  </a:lnTo>
                  <a:lnTo>
                    <a:pt x="23037" y="50619"/>
                  </a:lnTo>
                  <a:lnTo>
                    <a:pt x="23645" y="50597"/>
                  </a:lnTo>
                  <a:lnTo>
                    <a:pt x="24252" y="50552"/>
                  </a:lnTo>
                  <a:lnTo>
                    <a:pt x="24860" y="50507"/>
                  </a:lnTo>
                  <a:lnTo>
                    <a:pt x="25467" y="50462"/>
                  </a:lnTo>
                  <a:lnTo>
                    <a:pt x="26074" y="50395"/>
                  </a:lnTo>
                  <a:lnTo>
                    <a:pt x="26682" y="50327"/>
                  </a:lnTo>
                  <a:lnTo>
                    <a:pt x="27278" y="50260"/>
                  </a:lnTo>
                  <a:lnTo>
                    <a:pt x="27885" y="50170"/>
                  </a:lnTo>
                  <a:lnTo>
                    <a:pt x="28482" y="50080"/>
                  </a:lnTo>
                  <a:lnTo>
                    <a:pt x="29089" y="49978"/>
                  </a:lnTo>
                  <a:lnTo>
                    <a:pt x="29685" y="49866"/>
                  </a:lnTo>
                  <a:lnTo>
                    <a:pt x="30281" y="49753"/>
                  </a:lnTo>
                  <a:lnTo>
                    <a:pt x="30878" y="49618"/>
                  </a:lnTo>
                  <a:lnTo>
                    <a:pt x="31474" y="49483"/>
                  </a:lnTo>
                  <a:lnTo>
                    <a:pt x="32059" y="49337"/>
                  </a:lnTo>
                  <a:lnTo>
                    <a:pt x="32644" y="49191"/>
                  </a:lnTo>
                  <a:lnTo>
                    <a:pt x="33229" y="49022"/>
                  </a:lnTo>
                  <a:lnTo>
                    <a:pt x="33813" y="48853"/>
                  </a:lnTo>
                  <a:lnTo>
                    <a:pt x="34398" y="48673"/>
                  </a:lnTo>
                  <a:lnTo>
                    <a:pt x="34972" y="48482"/>
                  </a:lnTo>
                  <a:lnTo>
                    <a:pt x="35546" y="48280"/>
                  </a:lnTo>
                  <a:lnTo>
                    <a:pt x="36108" y="48066"/>
                  </a:lnTo>
                  <a:lnTo>
                    <a:pt x="36671" y="47852"/>
                  </a:lnTo>
                  <a:lnTo>
                    <a:pt x="37233" y="47627"/>
                  </a:lnTo>
                  <a:lnTo>
                    <a:pt x="37795" y="47380"/>
                  </a:lnTo>
                  <a:lnTo>
                    <a:pt x="38347" y="47132"/>
                  </a:lnTo>
                  <a:lnTo>
                    <a:pt x="38898" y="46874"/>
                  </a:lnTo>
                  <a:lnTo>
                    <a:pt x="39438" y="46604"/>
                  </a:lnTo>
                  <a:lnTo>
                    <a:pt x="39978" y="46334"/>
                  </a:lnTo>
                  <a:lnTo>
                    <a:pt x="40371" y="46120"/>
                  </a:lnTo>
                  <a:lnTo>
                    <a:pt x="40754" y="45895"/>
                  </a:lnTo>
                  <a:lnTo>
                    <a:pt x="41125" y="45659"/>
                  </a:lnTo>
                  <a:lnTo>
                    <a:pt x="41305" y="45535"/>
                  </a:lnTo>
                  <a:lnTo>
                    <a:pt x="41474" y="45400"/>
                  </a:lnTo>
                  <a:lnTo>
                    <a:pt x="41642" y="45265"/>
                  </a:lnTo>
                  <a:lnTo>
                    <a:pt x="41811" y="45119"/>
                  </a:lnTo>
                  <a:lnTo>
                    <a:pt x="41957" y="44973"/>
                  </a:lnTo>
                  <a:lnTo>
                    <a:pt x="42104" y="44815"/>
                  </a:lnTo>
                  <a:lnTo>
                    <a:pt x="42250" y="44646"/>
                  </a:lnTo>
                  <a:lnTo>
                    <a:pt x="42374" y="44467"/>
                  </a:lnTo>
                  <a:lnTo>
                    <a:pt x="42497" y="44287"/>
                  </a:lnTo>
                  <a:lnTo>
                    <a:pt x="42599" y="44107"/>
                  </a:lnTo>
                  <a:lnTo>
                    <a:pt x="42700" y="43893"/>
                  </a:lnTo>
                  <a:lnTo>
                    <a:pt x="42779" y="43679"/>
                  </a:lnTo>
                  <a:lnTo>
                    <a:pt x="42846" y="43465"/>
                  </a:lnTo>
                  <a:lnTo>
                    <a:pt x="42902" y="43240"/>
                  </a:lnTo>
                  <a:lnTo>
                    <a:pt x="42947" y="43015"/>
                  </a:lnTo>
                  <a:lnTo>
                    <a:pt x="42981" y="42790"/>
                  </a:lnTo>
                  <a:lnTo>
                    <a:pt x="43004" y="42554"/>
                  </a:lnTo>
                  <a:lnTo>
                    <a:pt x="43015" y="42329"/>
                  </a:lnTo>
                  <a:lnTo>
                    <a:pt x="43015" y="42093"/>
                  </a:lnTo>
                  <a:lnTo>
                    <a:pt x="43004" y="41857"/>
                  </a:lnTo>
                  <a:lnTo>
                    <a:pt x="42981" y="41396"/>
                  </a:lnTo>
                  <a:lnTo>
                    <a:pt x="42925" y="40923"/>
                  </a:lnTo>
                  <a:lnTo>
                    <a:pt x="42857" y="40462"/>
                  </a:lnTo>
                  <a:lnTo>
                    <a:pt x="42745" y="39798"/>
                  </a:lnTo>
                  <a:lnTo>
                    <a:pt x="42621" y="39146"/>
                  </a:lnTo>
                  <a:lnTo>
                    <a:pt x="42486" y="38505"/>
                  </a:lnTo>
                  <a:lnTo>
                    <a:pt x="42340" y="37864"/>
                  </a:lnTo>
                  <a:lnTo>
                    <a:pt x="42194" y="37234"/>
                  </a:lnTo>
                  <a:lnTo>
                    <a:pt x="42025" y="36615"/>
                  </a:lnTo>
                  <a:lnTo>
                    <a:pt x="41856" y="36008"/>
                  </a:lnTo>
                  <a:lnTo>
                    <a:pt x="41676" y="35400"/>
                  </a:lnTo>
                  <a:lnTo>
                    <a:pt x="41485" y="34804"/>
                  </a:lnTo>
                  <a:lnTo>
                    <a:pt x="41294" y="34208"/>
                  </a:lnTo>
                  <a:lnTo>
                    <a:pt x="41091" y="33623"/>
                  </a:lnTo>
                  <a:lnTo>
                    <a:pt x="40878" y="33038"/>
                  </a:lnTo>
                  <a:lnTo>
                    <a:pt x="40439" y="31879"/>
                  </a:lnTo>
                  <a:lnTo>
                    <a:pt x="39989" y="30732"/>
                  </a:lnTo>
                  <a:lnTo>
                    <a:pt x="39516" y="29585"/>
                  </a:lnTo>
                  <a:lnTo>
                    <a:pt x="39033" y="28437"/>
                  </a:lnTo>
                  <a:lnTo>
                    <a:pt x="38032" y="26120"/>
                  </a:lnTo>
                  <a:lnTo>
                    <a:pt x="37537" y="24950"/>
                  </a:lnTo>
                  <a:lnTo>
                    <a:pt x="37042" y="23747"/>
                  </a:lnTo>
                  <a:lnTo>
                    <a:pt x="36547" y="22521"/>
                  </a:lnTo>
                  <a:lnTo>
                    <a:pt x="36074" y="21272"/>
                  </a:lnTo>
                  <a:lnTo>
                    <a:pt x="35208" y="18988"/>
                  </a:lnTo>
                  <a:lnTo>
                    <a:pt x="34837" y="17999"/>
                  </a:lnTo>
                  <a:lnTo>
                    <a:pt x="34511" y="17099"/>
                  </a:lnTo>
                  <a:lnTo>
                    <a:pt x="34218" y="16255"/>
                  </a:lnTo>
                  <a:lnTo>
                    <a:pt x="33971" y="15468"/>
                  </a:lnTo>
                  <a:lnTo>
                    <a:pt x="33858" y="15085"/>
                  </a:lnTo>
                  <a:lnTo>
                    <a:pt x="33757" y="14714"/>
                  </a:lnTo>
                  <a:lnTo>
                    <a:pt x="33667" y="14343"/>
                  </a:lnTo>
                  <a:lnTo>
                    <a:pt x="33588" y="13972"/>
                  </a:lnTo>
                  <a:lnTo>
                    <a:pt x="33521" y="13600"/>
                  </a:lnTo>
                  <a:lnTo>
                    <a:pt x="33454" y="13218"/>
                  </a:lnTo>
                  <a:lnTo>
                    <a:pt x="33409" y="12835"/>
                  </a:lnTo>
                  <a:lnTo>
                    <a:pt x="33364" y="12442"/>
                  </a:lnTo>
                  <a:lnTo>
                    <a:pt x="33330" y="12048"/>
                  </a:lnTo>
                  <a:lnTo>
                    <a:pt x="33307" y="11632"/>
                  </a:lnTo>
                  <a:lnTo>
                    <a:pt x="33296" y="11204"/>
                  </a:lnTo>
                  <a:lnTo>
                    <a:pt x="33296" y="10766"/>
                  </a:lnTo>
                  <a:lnTo>
                    <a:pt x="33307" y="10305"/>
                  </a:lnTo>
                  <a:lnTo>
                    <a:pt x="33319" y="9821"/>
                  </a:lnTo>
                  <a:lnTo>
                    <a:pt x="33352" y="9315"/>
                  </a:lnTo>
                  <a:lnTo>
                    <a:pt x="33386" y="8786"/>
                  </a:lnTo>
                  <a:lnTo>
                    <a:pt x="33431" y="8224"/>
                  </a:lnTo>
                  <a:lnTo>
                    <a:pt x="33487" y="7639"/>
                  </a:lnTo>
                  <a:lnTo>
                    <a:pt x="33622" y="6368"/>
                  </a:lnTo>
                  <a:lnTo>
                    <a:pt x="33577" y="2903"/>
                  </a:lnTo>
                  <a:lnTo>
                    <a:pt x="220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1266250" y="1906850"/>
              <a:ext cx="1101825" cy="1293050"/>
            </a:xfrm>
            <a:custGeom>
              <a:rect b="b" l="l" r="r" t="t"/>
              <a:pathLst>
                <a:path extrusionOk="0" h="51722" w="44073">
                  <a:moveTo>
                    <a:pt x="22655" y="1080"/>
                  </a:moveTo>
                  <a:lnTo>
                    <a:pt x="33578" y="3847"/>
                  </a:lnTo>
                  <a:lnTo>
                    <a:pt x="33623" y="6862"/>
                  </a:lnTo>
                  <a:lnTo>
                    <a:pt x="33499" y="8032"/>
                  </a:lnTo>
                  <a:lnTo>
                    <a:pt x="33398" y="9100"/>
                  </a:lnTo>
                  <a:lnTo>
                    <a:pt x="33341" y="10079"/>
                  </a:lnTo>
                  <a:lnTo>
                    <a:pt x="33319" y="10529"/>
                  </a:lnTo>
                  <a:lnTo>
                    <a:pt x="33308" y="10968"/>
                  </a:lnTo>
                  <a:lnTo>
                    <a:pt x="33296" y="11395"/>
                  </a:lnTo>
                  <a:lnTo>
                    <a:pt x="33308" y="11800"/>
                  </a:lnTo>
                  <a:lnTo>
                    <a:pt x="33319" y="12194"/>
                  </a:lnTo>
                  <a:lnTo>
                    <a:pt x="33341" y="12576"/>
                  </a:lnTo>
                  <a:lnTo>
                    <a:pt x="33364" y="12947"/>
                  </a:lnTo>
                  <a:lnTo>
                    <a:pt x="33398" y="13307"/>
                  </a:lnTo>
                  <a:lnTo>
                    <a:pt x="33443" y="13656"/>
                  </a:lnTo>
                  <a:lnTo>
                    <a:pt x="33499" y="14005"/>
                  </a:lnTo>
                  <a:lnTo>
                    <a:pt x="33555" y="14353"/>
                  </a:lnTo>
                  <a:lnTo>
                    <a:pt x="33623" y="14702"/>
                  </a:lnTo>
                  <a:lnTo>
                    <a:pt x="33701" y="15040"/>
                  </a:lnTo>
                  <a:lnTo>
                    <a:pt x="33780" y="15377"/>
                  </a:lnTo>
                  <a:lnTo>
                    <a:pt x="33870" y="15726"/>
                  </a:lnTo>
                  <a:lnTo>
                    <a:pt x="33971" y="16074"/>
                  </a:lnTo>
                  <a:lnTo>
                    <a:pt x="34196" y="16783"/>
                  </a:lnTo>
                  <a:lnTo>
                    <a:pt x="34444" y="17537"/>
                  </a:lnTo>
                  <a:lnTo>
                    <a:pt x="34725" y="18324"/>
                  </a:lnTo>
                  <a:lnTo>
                    <a:pt x="35400" y="20101"/>
                  </a:lnTo>
                  <a:lnTo>
                    <a:pt x="36108" y="21980"/>
                  </a:lnTo>
                  <a:lnTo>
                    <a:pt x="36401" y="22767"/>
                  </a:lnTo>
                  <a:lnTo>
                    <a:pt x="36705" y="23543"/>
                  </a:lnTo>
                  <a:lnTo>
                    <a:pt x="37008" y="24308"/>
                  </a:lnTo>
                  <a:lnTo>
                    <a:pt x="37312" y="25051"/>
                  </a:lnTo>
                  <a:lnTo>
                    <a:pt x="37942" y="26524"/>
                  </a:lnTo>
                  <a:lnTo>
                    <a:pt x="38549" y="27975"/>
                  </a:lnTo>
                  <a:lnTo>
                    <a:pt x="39236" y="29550"/>
                  </a:lnTo>
                  <a:lnTo>
                    <a:pt x="39888" y="31125"/>
                  </a:lnTo>
                  <a:lnTo>
                    <a:pt x="40203" y="31912"/>
                  </a:lnTo>
                  <a:lnTo>
                    <a:pt x="40518" y="32700"/>
                  </a:lnTo>
                  <a:lnTo>
                    <a:pt x="40810" y="33487"/>
                  </a:lnTo>
                  <a:lnTo>
                    <a:pt x="41103" y="34286"/>
                  </a:lnTo>
                  <a:lnTo>
                    <a:pt x="41384" y="35096"/>
                  </a:lnTo>
                  <a:lnTo>
                    <a:pt x="41643" y="35906"/>
                  </a:lnTo>
                  <a:lnTo>
                    <a:pt x="41890" y="36738"/>
                  </a:lnTo>
                  <a:lnTo>
                    <a:pt x="42126" y="37570"/>
                  </a:lnTo>
                  <a:lnTo>
                    <a:pt x="42340" y="38425"/>
                  </a:lnTo>
                  <a:lnTo>
                    <a:pt x="42531" y="39291"/>
                  </a:lnTo>
                  <a:lnTo>
                    <a:pt x="42711" y="40169"/>
                  </a:lnTo>
                  <a:lnTo>
                    <a:pt x="42858" y="41069"/>
                  </a:lnTo>
                  <a:lnTo>
                    <a:pt x="42925" y="41485"/>
                  </a:lnTo>
                  <a:lnTo>
                    <a:pt x="42970" y="41912"/>
                  </a:lnTo>
                  <a:lnTo>
                    <a:pt x="43004" y="42340"/>
                  </a:lnTo>
                  <a:lnTo>
                    <a:pt x="43015" y="42554"/>
                  </a:lnTo>
                  <a:lnTo>
                    <a:pt x="43015" y="42767"/>
                  </a:lnTo>
                  <a:lnTo>
                    <a:pt x="43004" y="42981"/>
                  </a:lnTo>
                  <a:lnTo>
                    <a:pt x="42993" y="43183"/>
                  </a:lnTo>
                  <a:lnTo>
                    <a:pt x="42970" y="43397"/>
                  </a:lnTo>
                  <a:lnTo>
                    <a:pt x="42925" y="43600"/>
                  </a:lnTo>
                  <a:lnTo>
                    <a:pt x="42880" y="43802"/>
                  </a:lnTo>
                  <a:lnTo>
                    <a:pt x="42824" y="44005"/>
                  </a:lnTo>
                  <a:lnTo>
                    <a:pt x="42745" y="44196"/>
                  </a:lnTo>
                  <a:lnTo>
                    <a:pt x="42655" y="44387"/>
                  </a:lnTo>
                  <a:lnTo>
                    <a:pt x="42565" y="44556"/>
                  </a:lnTo>
                  <a:lnTo>
                    <a:pt x="42464" y="44713"/>
                  </a:lnTo>
                  <a:lnTo>
                    <a:pt x="42351" y="44860"/>
                  </a:lnTo>
                  <a:lnTo>
                    <a:pt x="42228" y="45006"/>
                  </a:lnTo>
                  <a:lnTo>
                    <a:pt x="42093" y="45141"/>
                  </a:lnTo>
                  <a:lnTo>
                    <a:pt x="41958" y="45276"/>
                  </a:lnTo>
                  <a:lnTo>
                    <a:pt x="41800" y="45411"/>
                  </a:lnTo>
                  <a:lnTo>
                    <a:pt x="41654" y="45534"/>
                  </a:lnTo>
                  <a:lnTo>
                    <a:pt x="41328" y="45771"/>
                  </a:lnTo>
                  <a:lnTo>
                    <a:pt x="40979" y="45984"/>
                  </a:lnTo>
                  <a:lnTo>
                    <a:pt x="40630" y="46198"/>
                  </a:lnTo>
                  <a:lnTo>
                    <a:pt x="40259" y="46389"/>
                  </a:lnTo>
                  <a:lnTo>
                    <a:pt x="39764" y="46648"/>
                  </a:lnTo>
                  <a:lnTo>
                    <a:pt x="39269" y="46896"/>
                  </a:lnTo>
                  <a:lnTo>
                    <a:pt x="38763" y="47132"/>
                  </a:lnTo>
                  <a:lnTo>
                    <a:pt x="38246" y="47368"/>
                  </a:lnTo>
                  <a:lnTo>
                    <a:pt x="37728" y="47593"/>
                  </a:lnTo>
                  <a:lnTo>
                    <a:pt x="37200" y="47807"/>
                  </a:lnTo>
                  <a:lnTo>
                    <a:pt x="36671" y="48020"/>
                  </a:lnTo>
                  <a:lnTo>
                    <a:pt x="36131" y="48223"/>
                  </a:lnTo>
                  <a:lnTo>
                    <a:pt x="35591" y="48414"/>
                  </a:lnTo>
                  <a:lnTo>
                    <a:pt x="35040" y="48605"/>
                  </a:lnTo>
                  <a:lnTo>
                    <a:pt x="34477" y="48774"/>
                  </a:lnTo>
                  <a:lnTo>
                    <a:pt x="33915" y="48954"/>
                  </a:lnTo>
                  <a:lnTo>
                    <a:pt x="33353" y="49111"/>
                  </a:lnTo>
                  <a:lnTo>
                    <a:pt x="32779" y="49269"/>
                  </a:lnTo>
                  <a:lnTo>
                    <a:pt x="32205" y="49415"/>
                  </a:lnTo>
                  <a:lnTo>
                    <a:pt x="31620" y="49550"/>
                  </a:lnTo>
                  <a:lnTo>
                    <a:pt x="31035" y="49685"/>
                  </a:lnTo>
                  <a:lnTo>
                    <a:pt x="30439" y="49809"/>
                  </a:lnTo>
                  <a:lnTo>
                    <a:pt x="29843" y="49921"/>
                  </a:lnTo>
                  <a:lnTo>
                    <a:pt x="29247" y="50023"/>
                  </a:lnTo>
                  <a:lnTo>
                    <a:pt x="28639" y="50124"/>
                  </a:lnTo>
                  <a:lnTo>
                    <a:pt x="28032" y="50214"/>
                  </a:lnTo>
                  <a:lnTo>
                    <a:pt x="27425" y="50293"/>
                  </a:lnTo>
                  <a:lnTo>
                    <a:pt x="26806" y="50371"/>
                  </a:lnTo>
                  <a:lnTo>
                    <a:pt x="26176" y="50439"/>
                  </a:lnTo>
                  <a:lnTo>
                    <a:pt x="25557" y="50495"/>
                  </a:lnTo>
                  <a:lnTo>
                    <a:pt x="24927" y="50540"/>
                  </a:lnTo>
                  <a:lnTo>
                    <a:pt x="24297" y="50585"/>
                  </a:lnTo>
                  <a:lnTo>
                    <a:pt x="23656" y="50619"/>
                  </a:lnTo>
                  <a:lnTo>
                    <a:pt x="23026" y="50641"/>
                  </a:lnTo>
                  <a:lnTo>
                    <a:pt x="22385" y="50653"/>
                  </a:lnTo>
                  <a:lnTo>
                    <a:pt x="21733" y="50664"/>
                  </a:lnTo>
                  <a:lnTo>
                    <a:pt x="20664" y="50653"/>
                  </a:lnTo>
                  <a:lnTo>
                    <a:pt x="19584" y="50630"/>
                  </a:lnTo>
                  <a:lnTo>
                    <a:pt x="18493" y="50585"/>
                  </a:lnTo>
                  <a:lnTo>
                    <a:pt x="17380" y="50518"/>
                  </a:lnTo>
                  <a:lnTo>
                    <a:pt x="16266" y="50416"/>
                  </a:lnTo>
                  <a:lnTo>
                    <a:pt x="15130" y="50304"/>
                  </a:lnTo>
                  <a:lnTo>
                    <a:pt x="13983" y="50169"/>
                  </a:lnTo>
                  <a:lnTo>
                    <a:pt x="12813" y="50011"/>
                  </a:lnTo>
                  <a:lnTo>
                    <a:pt x="11620" y="49820"/>
                  </a:lnTo>
                  <a:lnTo>
                    <a:pt x="10417" y="49618"/>
                  </a:lnTo>
                  <a:lnTo>
                    <a:pt x="9191" y="49381"/>
                  </a:lnTo>
                  <a:lnTo>
                    <a:pt x="7942" y="49134"/>
                  </a:lnTo>
                  <a:lnTo>
                    <a:pt x="6660" y="48853"/>
                  </a:lnTo>
                  <a:lnTo>
                    <a:pt x="5366" y="48560"/>
                  </a:lnTo>
                  <a:lnTo>
                    <a:pt x="4039" y="48234"/>
                  </a:lnTo>
                  <a:lnTo>
                    <a:pt x="2678" y="47885"/>
                  </a:lnTo>
                  <a:lnTo>
                    <a:pt x="2295" y="47773"/>
                  </a:lnTo>
                  <a:lnTo>
                    <a:pt x="2115" y="47717"/>
                  </a:lnTo>
                  <a:lnTo>
                    <a:pt x="1947" y="47660"/>
                  </a:lnTo>
                  <a:lnTo>
                    <a:pt x="1789" y="47582"/>
                  </a:lnTo>
                  <a:lnTo>
                    <a:pt x="1654" y="47503"/>
                  </a:lnTo>
                  <a:lnTo>
                    <a:pt x="1519" y="47413"/>
                  </a:lnTo>
                  <a:lnTo>
                    <a:pt x="1407" y="47300"/>
                  </a:lnTo>
                  <a:lnTo>
                    <a:pt x="1339" y="47210"/>
                  </a:lnTo>
                  <a:lnTo>
                    <a:pt x="1272" y="47120"/>
                  </a:lnTo>
                  <a:lnTo>
                    <a:pt x="1215" y="47008"/>
                  </a:lnTo>
                  <a:lnTo>
                    <a:pt x="1170" y="46907"/>
                  </a:lnTo>
                  <a:lnTo>
                    <a:pt x="1137" y="46783"/>
                  </a:lnTo>
                  <a:lnTo>
                    <a:pt x="1103" y="46659"/>
                  </a:lnTo>
                  <a:lnTo>
                    <a:pt x="1080" y="46536"/>
                  </a:lnTo>
                  <a:lnTo>
                    <a:pt x="1069" y="46412"/>
                  </a:lnTo>
                  <a:lnTo>
                    <a:pt x="1058" y="46131"/>
                  </a:lnTo>
                  <a:lnTo>
                    <a:pt x="1058" y="45849"/>
                  </a:lnTo>
                  <a:lnTo>
                    <a:pt x="1080" y="45568"/>
                  </a:lnTo>
                  <a:lnTo>
                    <a:pt x="1103" y="45276"/>
                  </a:lnTo>
                  <a:lnTo>
                    <a:pt x="1227" y="44128"/>
                  </a:lnTo>
                  <a:lnTo>
                    <a:pt x="1350" y="43004"/>
                  </a:lnTo>
                  <a:lnTo>
                    <a:pt x="1485" y="41901"/>
                  </a:lnTo>
                  <a:lnTo>
                    <a:pt x="1620" y="40821"/>
                  </a:lnTo>
                  <a:lnTo>
                    <a:pt x="1767" y="39753"/>
                  </a:lnTo>
                  <a:lnTo>
                    <a:pt x="1924" y="38707"/>
                  </a:lnTo>
                  <a:lnTo>
                    <a:pt x="2228" y="36671"/>
                  </a:lnTo>
                  <a:lnTo>
                    <a:pt x="2554" y="34702"/>
                  </a:lnTo>
                  <a:lnTo>
                    <a:pt x="2880" y="32767"/>
                  </a:lnTo>
                  <a:lnTo>
                    <a:pt x="3218" y="30878"/>
                  </a:lnTo>
                  <a:lnTo>
                    <a:pt x="3555" y="29010"/>
                  </a:lnTo>
                  <a:lnTo>
                    <a:pt x="3904" y="27143"/>
                  </a:lnTo>
                  <a:lnTo>
                    <a:pt x="4241" y="25242"/>
                  </a:lnTo>
                  <a:lnTo>
                    <a:pt x="4568" y="23307"/>
                  </a:lnTo>
                  <a:lnTo>
                    <a:pt x="4894" y="21327"/>
                  </a:lnTo>
                  <a:lnTo>
                    <a:pt x="5209" y="19280"/>
                  </a:lnTo>
                  <a:lnTo>
                    <a:pt x="5355" y="18234"/>
                  </a:lnTo>
                  <a:lnTo>
                    <a:pt x="5501" y="17177"/>
                  </a:lnTo>
                  <a:lnTo>
                    <a:pt x="5636" y="16086"/>
                  </a:lnTo>
                  <a:lnTo>
                    <a:pt x="5771" y="14983"/>
                  </a:lnTo>
                  <a:lnTo>
                    <a:pt x="5906" y="13847"/>
                  </a:lnTo>
                  <a:lnTo>
                    <a:pt x="6019" y="12700"/>
                  </a:lnTo>
                  <a:lnTo>
                    <a:pt x="7335" y="7525"/>
                  </a:lnTo>
                  <a:lnTo>
                    <a:pt x="22655" y="1080"/>
                  </a:lnTo>
                  <a:close/>
                  <a:moveTo>
                    <a:pt x="22565" y="0"/>
                  </a:moveTo>
                  <a:lnTo>
                    <a:pt x="22486" y="11"/>
                  </a:lnTo>
                  <a:lnTo>
                    <a:pt x="22408" y="45"/>
                  </a:lnTo>
                  <a:lnTo>
                    <a:pt x="6682" y="6648"/>
                  </a:lnTo>
                  <a:lnTo>
                    <a:pt x="6626" y="6671"/>
                  </a:lnTo>
                  <a:lnTo>
                    <a:pt x="6570" y="6704"/>
                  </a:lnTo>
                  <a:lnTo>
                    <a:pt x="6525" y="6749"/>
                  </a:lnTo>
                  <a:lnTo>
                    <a:pt x="6480" y="6794"/>
                  </a:lnTo>
                  <a:lnTo>
                    <a:pt x="6446" y="6839"/>
                  </a:lnTo>
                  <a:lnTo>
                    <a:pt x="6412" y="6896"/>
                  </a:lnTo>
                  <a:lnTo>
                    <a:pt x="6390" y="6952"/>
                  </a:lnTo>
                  <a:lnTo>
                    <a:pt x="6367" y="7008"/>
                  </a:lnTo>
                  <a:lnTo>
                    <a:pt x="4984" y="12475"/>
                  </a:lnTo>
                  <a:lnTo>
                    <a:pt x="4972" y="12554"/>
                  </a:lnTo>
                  <a:lnTo>
                    <a:pt x="4860" y="13701"/>
                  </a:lnTo>
                  <a:lnTo>
                    <a:pt x="4725" y="14826"/>
                  </a:lnTo>
                  <a:lnTo>
                    <a:pt x="4590" y="15928"/>
                  </a:lnTo>
                  <a:lnTo>
                    <a:pt x="4455" y="17008"/>
                  </a:lnTo>
                  <a:lnTo>
                    <a:pt x="4309" y="18077"/>
                  </a:lnTo>
                  <a:lnTo>
                    <a:pt x="4163" y="19111"/>
                  </a:lnTo>
                  <a:lnTo>
                    <a:pt x="3848" y="21147"/>
                  </a:lnTo>
                  <a:lnTo>
                    <a:pt x="3533" y="23127"/>
                  </a:lnTo>
                  <a:lnTo>
                    <a:pt x="3195" y="25062"/>
                  </a:lnTo>
                  <a:lnTo>
                    <a:pt x="2858" y="26952"/>
                  </a:lnTo>
                  <a:lnTo>
                    <a:pt x="2520" y="28819"/>
                  </a:lnTo>
                  <a:lnTo>
                    <a:pt x="2183" y="30698"/>
                  </a:lnTo>
                  <a:lnTo>
                    <a:pt x="1845" y="32599"/>
                  </a:lnTo>
                  <a:lnTo>
                    <a:pt x="1508" y="34533"/>
                  </a:lnTo>
                  <a:lnTo>
                    <a:pt x="1182" y="36524"/>
                  </a:lnTo>
                  <a:lnTo>
                    <a:pt x="867" y="38572"/>
                  </a:lnTo>
                  <a:lnTo>
                    <a:pt x="720" y="39618"/>
                  </a:lnTo>
                  <a:lnTo>
                    <a:pt x="574" y="40686"/>
                  </a:lnTo>
                  <a:lnTo>
                    <a:pt x="439" y="41766"/>
                  </a:lnTo>
                  <a:lnTo>
                    <a:pt x="304" y="42880"/>
                  </a:lnTo>
                  <a:lnTo>
                    <a:pt x="169" y="44016"/>
                  </a:lnTo>
                  <a:lnTo>
                    <a:pt x="57" y="45163"/>
                  </a:lnTo>
                  <a:lnTo>
                    <a:pt x="23" y="45534"/>
                  </a:lnTo>
                  <a:lnTo>
                    <a:pt x="1" y="45917"/>
                  </a:lnTo>
                  <a:lnTo>
                    <a:pt x="1" y="46097"/>
                  </a:lnTo>
                  <a:lnTo>
                    <a:pt x="1" y="46288"/>
                  </a:lnTo>
                  <a:lnTo>
                    <a:pt x="12" y="46479"/>
                  </a:lnTo>
                  <a:lnTo>
                    <a:pt x="34" y="46659"/>
                  </a:lnTo>
                  <a:lnTo>
                    <a:pt x="68" y="46851"/>
                  </a:lnTo>
                  <a:lnTo>
                    <a:pt x="102" y="47031"/>
                  </a:lnTo>
                  <a:lnTo>
                    <a:pt x="158" y="47210"/>
                  </a:lnTo>
                  <a:lnTo>
                    <a:pt x="226" y="47379"/>
                  </a:lnTo>
                  <a:lnTo>
                    <a:pt x="304" y="47548"/>
                  </a:lnTo>
                  <a:lnTo>
                    <a:pt x="394" y="47717"/>
                  </a:lnTo>
                  <a:lnTo>
                    <a:pt x="507" y="47874"/>
                  </a:lnTo>
                  <a:lnTo>
                    <a:pt x="631" y="48020"/>
                  </a:lnTo>
                  <a:lnTo>
                    <a:pt x="732" y="48122"/>
                  </a:lnTo>
                  <a:lnTo>
                    <a:pt x="833" y="48212"/>
                  </a:lnTo>
                  <a:lnTo>
                    <a:pt x="934" y="48290"/>
                  </a:lnTo>
                  <a:lnTo>
                    <a:pt x="1047" y="48369"/>
                  </a:lnTo>
                  <a:lnTo>
                    <a:pt x="1272" y="48504"/>
                  </a:lnTo>
                  <a:lnTo>
                    <a:pt x="1508" y="48617"/>
                  </a:lnTo>
                  <a:lnTo>
                    <a:pt x="1744" y="48707"/>
                  </a:lnTo>
                  <a:lnTo>
                    <a:pt x="1980" y="48785"/>
                  </a:lnTo>
                  <a:lnTo>
                    <a:pt x="2408" y="48909"/>
                  </a:lnTo>
                  <a:lnTo>
                    <a:pt x="3758" y="49258"/>
                  </a:lnTo>
                  <a:lnTo>
                    <a:pt x="5085" y="49573"/>
                  </a:lnTo>
                  <a:lnTo>
                    <a:pt x="6390" y="49876"/>
                  </a:lnTo>
                  <a:lnTo>
                    <a:pt x="7661" y="50158"/>
                  </a:lnTo>
                  <a:lnTo>
                    <a:pt x="8921" y="50405"/>
                  </a:lnTo>
                  <a:lnTo>
                    <a:pt x="10147" y="50641"/>
                  </a:lnTo>
                  <a:lnTo>
                    <a:pt x="11350" y="50844"/>
                  </a:lnTo>
                  <a:lnTo>
                    <a:pt x="12543" y="51035"/>
                  </a:lnTo>
                  <a:lnTo>
                    <a:pt x="13713" y="51192"/>
                  </a:lnTo>
                  <a:lnTo>
                    <a:pt x="14871" y="51339"/>
                  </a:lnTo>
                  <a:lnTo>
                    <a:pt x="16007" y="51451"/>
                  </a:lnTo>
                  <a:lnTo>
                    <a:pt x="17132" y="51552"/>
                  </a:lnTo>
                  <a:lnTo>
                    <a:pt x="18235" y="51620"/>
                  </a:lnTo>
                  <a:lnTo>
                    <a:pt x="19337" y="51676"/>
                  </a:lnTo>
                  <a:lnTo>
                    <a:pt x="20417" y="51710"/>
                  </a:lnTo>
                  <a:lnTo>
                    <a:pt x="21497" y="51721"/>
                  </a:lnTo>
                  <a:lnTo>
                    <a:pt x="21744" y="51721"/>
                  </a:lnTo>
                  <a:lnTo>
                    <a:pt x="22396" y="51710"/>
                  </a:lnTo>
                  <a:lnTo>
                    <a:pt x="23060" y="51699"/>
                  </a:lnTo>
                  <a:lnTo>
                    <a:pt x="23713" y="51676"/>
                  </a:lnTo>
                  <a:lnTo>
                    <a:pt x="24365" y="51642"/>
                  </a:lnTo>
                  <a:lnTo>
                    <a:pt x="25006" y="51597"/>
                  </a:lnTo>
                  <a:lnTo>
                    <a:pt x="25659" y="51541"/>
                  </a:lnTo>
                  <a:lnTo>
                    <a:pt x="26300" y="51485"/>
                  </a:lnTo>
                  <a:lnTo>
                    <a:pt x="26930" y="51417"/>
                  </a:lnTo>
                  <a:lnTo>
                    <a:pt x="27571" y="51339"/>
                  </a:lnTo>
                  <a:lnTo>
                    <a:pt x="28201" y="51260"/>
                  </a:lnTo>
                  <a:lnTo>
                    <a:pt x="28819" y="51170"/>
                  </a:lnTo>
                  <a:lnTo>
                    <a:pt x="29438" y="51069"/>
                  </a:lnTo>
                  <a:lnTo>
                    <a:pt x="30057" y="50956"/>
                  </a:lnTo>
                  <a:lnTo>
                    <a:pt x="30664" y="50833"/>
                  </a:lnTo>
                  <a:lnTo>
                    <a:pt x="31272" y="50709"/>
                  </a:lnTo>
                  <a:lnTo>
                    <a:pt x="31879" y="50574"/>
                  </a:lnTo>
                  <a:lnTo>
                    <a:pt x="32475" y="50439"/>
                  </a:lnTo>
                  <a:lnTo>
                    <a:pt x="33071" y="50281"/>
                  </a:lnTo>
                  <a:lnTo>
                    <a:pt x="33656" y="50124"/>
                  </a:lnTo>
                  <a:lnTo>
                    <a:pt x="34241" y="49955"/>
                  </a:lnTo>
                  <a:lnTo>
                    <a:pt x="34815" y="49786"/>
                  </a:lnTo>
                  <a:lnTo>
                    <a:pt x="35389" y="49595"/>
                  </a:lnTo>
                  <a:lnTo>
                    <a:pt x="35951" y="49404"/>
                  </a:lnTo>
                  <a:lnTo>
                    <a:pt x="36513" y="49213"/>
                  </a:lnTo>
                  <a:lnTo>
                    <a:pt x="37065" y="48999"/>
                  </a:lnTo>
                  <a:lnTo>
                    <a:pt x="37605" y="48785"/>
                  </a:lnTo>
                  <a:lnTo>
                    <a:pt x="38144" y="48560"/>
                  </a:lnTo>
                  <a:lnTo>
                    <a:pt x="38684" y="48324"/>
                  </a:lnTo>
                  <a:lnTo>
                    <a:pt x="39213" y="48088"/>
                  </a:lnTo>
                  <a:lnTo>
                    <a:pt x="39731" y="47840"/>
                  </a:lnTo>
                  <a:lnTo>
                    <a:pt x="40248" y="47593"/>
                  </a:lnTo>
                  <a:lnTo>
                    <a:pt x="40754" y="47323"/>
                  </a:lnTo>
                  <a:lnTo>
                    <a:pt x="41182" y="47098"/>
                  </a:lnTo>
                  <a:lnTo>
                    <a:pt x="41587" y="46851"/>
                  </a:lnTo>
                  <a:lnTo>
                    <a:pt x="41991" y="46592"/>
                  </a:lnTo>
                  <a:lnTo>
                    <a:pt x="42183" y="46457"/>
                  </a:lnTo>
                  <a:lnTo>
                    <a:pt x="42374" y="46311"/>
                  </a:lnTo>
                  <a:lnTo>
                    <a:pt x="42554" y="46153"/>
                  </a:lnTo>
                  <a:lnTo>
                    <a:pt x="42734" y="45996"/>
                  </a:lnTo>
                  <a:lnTo>
                    <a:pt x="42903" y="45838"/>
                  </a:lnTo>
                  <a:lnTo>
                    <a:pt x="43060" y="45658"/>
                  </a:lnTo>
                  <a:lnTo>
                    <a:pt x="43206" y="45478"/>
                  </a:lnTo>
                  <a:lnTo>
                    <a:pt x="43353" y="45287"/>
                  </a:lnTo>
                  <a:lnTo>
                    <a:pt x="43476" y="45084"/>
                  </a:lnTo>
                  <a:lnTo>
                    <a:pt x="43600" y="44871"/>
                  </a:lnTo>
                  <a:lnTo>
                    <a:pt x="43701" y="44646"/>
                  </a:lnTo>
                  <a:lnTo>
                    <a:pt x="43803" y="44410"/>
                  </a:lnTo>
                  <a:lnTo>
                    <a:pt x="43881" y="44173"/>
                  </a:lnTo>
                  <a:lnTo>
                    <a:pt x="43937" y="43926"/>
                  </a:lnTo>
                  <a:lnTo>
                    <a:pt x="43994" y="43690"/>
                  </a:lnTo>
                  <a:lnTo>
                    <a:pt x="44027" y="43442"/>
                  </a:lnTo>
                  <a:lnTo>
                    <a:pt x="44050" y="43195"/>
                  </a:lnTo>
                  <a:lnTo>
                    <a:pt x="44061" y="42936"/>
                  </a:lnTo>
                  <a:lnTo>
                    <a:pt x="44072" y="42689"/>
                  </a:lnTo>
                  <a:lnTo>
                    <a:pt x="44061" y="42430"/>
                  </a:lnTo>
                  <a:lnTo>
                    <a:pt x="44050" y="42171"/>
                  </a:lnTo>
                  <a:lnTo>
                    <a:pt x="44039" y="41924"/>
                  </a:lnTo>
                  <a:lnTo>
                    <a:pt x="43982" y="41417"/>
                  </a:lnTo>
                  <a:lnTo>
                    <a:pt x="43904" y="40911"/>
                  </a:lnTo>
                  <a:lnTo>
                    <a:pt x="43746" y="39978"/>
                  </a:lnTo>
                  <a:lnTo>
                    <a:pt x="43566" y="39078"/>
                  </a:lnTo>
                  <a:lnTo>
                    <a:pt x="43364" y="38189"/>
                  </a:lnTo>
                  <a:lnTo>
                    <a:pt x="43150" y="37323"/>
                  </a:lnTo>
                  <a:lnTo>
                    <a:pt x="42914" y="36468"/>
                  </a:lnTo>
                  <a:lnTo>
                    <a:pt x="42666" y="35624"/>
                  </a:lnTo>
                  <a:lnTo>
                    <a:pt x="42396" y="34792"/>
                  </a:lnTo>
                  <a:lnTo>
                    <a:pt x="42115" y="33971"/>
                  </a:lnTo>
                  <a:lnTo>
                    <a:pt x="41823" y="33161"/>
                  </a:lnTo>
                  <a:lnTo>
                    <a:pt x="41519" y="32351"/>
                  </a:lnTo>
                  <a:lnTo>
                    <a:pt x="41204" y="31552"/>
                  </a:lnTo>
                  <a:lnTo>
                    <a:pt x="40878" y="30754"/>
                  </a:lnTo>
                  <a:lnTo>
                    <a:pt x="40214" y="29156"/>
                  </a:lnTo>
                  <a:lnTo>
                    <a:pt x="39528" y="27559"/>
                  </a:lnTo>
                  <a:lnTo>
                    <a:pt x="38909" y="26119"/>
                  </a:lnTo>
                  <a:lnTo>
                    <a:pt x="38302" y="24657"/>
                  </a:lnTo>
                  <a:lnTo>
                    <a:pt x="37987" y="23915"/>
                  </a:lnTo>
                  <a:lnTo>
                    <a:pt x="37683" y="23161"/>
                  </a:lnTo>
                  <a:lnTo>
                    <a:pt x="37391" y="22396"/>
                  </a:lnTo>
                  <a:lnTo>
                    <a:pt x="37098" y="21620"/>
                  </a:lnTo>
                  <a:lnTo>
                    <a:pt x="36390" y="19730"/>
                  </a:lnTo>
                  <a:lnTo>
                    <a:pt x="35726" y="17975"/>
                  </a:lnTo>
                  <a:lnTo>
                    <a:pt x="35445" y="17199"/>
                  </a:lnTo>
                  <a:lnTo>
                    <a:pt x="35197" y="16468"/>
                  </a:lnTo>
                  <a:lnTo>
                    <a:pt x="34984" y="15782"/>
                  </a:lnTo>
                  <a:lnTo>
                    <a:pt x="34804" y="15118"/>
                  </a:lnTo>
                  <a:lnTo>
                    <a:pt x="34725" y="14781"/>
                  </a:lnTo>
                  <a:lnTo>
                    <a:pt x="34646" y="14455"/>
                  </a:lnTo>
                  <a:lnTo>
                    <a:pt x="34590" y="14128"/>
                  </a:lnTo>
                  <a:lnTo>
                    <a:pt x="34534" y="13802"/>
                  </a:lnTo>
                  <a:lnTo>
                    <a:pt x="34489" y="13465"/>
                  </a:lnTo>
                  <a:lnTo>
                    <a:pt x="34444" y="13127"/>
                  </a:lnTo>
                  <a:lnTo>
                    <a:pt x="34410" y="12779"/>
                  </a:lnTo>
                  <a:lnTo>
                    <a:pt x="34387" y="12430"/>
                  </a:lnTo>
                  <a:lnTo>
                    <a:pt x="34365" y="12059"/>
                  </a:lnTo>
                  <a:lnTo>
                    <a:pt x="34354" y="11687"/>
                  </a:lnTo>
                  <a:lnTo>
                    <a:pt x="34354" y="11305"/>
                  </a:lnTo>
                  <a:lnTo>
                    <a:pt x="34365" y="10900"/>
                  </a:lnTo>
                  <a:lnTo>
                    <a:pt x="34376" y="10473"/>
                  </a:lnTo>
                  <a:lnTo>
                    <a:pt x="34399" y="10045"/>
                  </a:lnTo>
                  <a:lnTo>
                    <a:pt x="34455" y="9100"/>
                  </a:lnTo>
                  <a:lnTo>
                    <a:pt x="34556" y="8077"/>
                  </a:lnTo>
                  <a:lnTo>
                    <a:pt x="34669" y="6952"/>
                  </a:lnTo>
                  <a:lnTo>
                    <a:pt x="34680" y="6884"/>
                  </a:lnTo>
                  <a:lnTo>
                    <a:pt x="34635" y="3431"/>
                  </a:lnTo>
                  <a:lnTo>
                    <a:pt x="34624" y="3341"/>
                  </a:lnTo>
                  <a:lnTo>
                    <a:pt x="34601" y="3262"/>
                  </a:lnTo>
                  <a:lnTo>
                    <a:pt x="34567" y="3183"/>
                  </a:lnTo>
                  <a:lnTo>
                    <a:pt x="34522" y="3105"/>
                  </a:lnTo>
                  <a:lnTo>
                    <a:pt x="34466" y="3049"/>
                  </a:lnTo>
                  <a:lnTo>
                    <a:pt x="34399" y="2992"/>
                  </a:lnTo>
                  <a:lnTo>
                    <a:pt x="34320" y="2947"/>
                  </a:lnTo>
                  <a:lnTo>
                    <a:pt x="34241" y="2925"/>
                  </a:lnTo>
                  <a:lnTo>
                    <a:pt x="22734" y="11"/>
                  </a:lnTo>
                  <a:lnTo>
                    <a:pt x="22655" y="0"/>
                  </a:lnTo>
                  <a:close/>
                </a:path>
              </a:pathLst>
            </a:custGeom>
            <a:solidFill>
              <a:srgbClr val="BB4B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1385775" y="1955500"/>
              <a:ext cx="734275" cy="413675"/>
            </a:xfrm>
            <a:custGeom>
              <a:rect b="b" l="l" r="r" t="t"/>
              <a:pathLst>
                <a:path extrusionOk="0" h="16547" w="29371">
                  <a:moveTo>
                    <a:pt x="23453" y="0"/>
                  </a:moveTo>
                  <a:lnTo>
                    <a:pt x="8932" y="2317"/>
                  </a:lnTo>
                  <a:lnTo>
                    <a:pt x="2104" y="5186"/>
                  </a:lnTo>
                  <a:lnTo>
                    <a:pt x="720" y="10664"/>
                  </a:lnTo>
                  <a:lnTo>
                    <a:pt x="551" y="12194"/>
                  </a:lnTo>
                  <a:lnTo>
                    <a:pt x="383" y="13690"/>
                  </a:lnTo>
                  <a:lnTo>
                    <a:pt x="191" y="15141"/>
                  </a:lnTo>
                  <a:lnTo>
                    <a:pt x="0" y="16547"/>
                  </a:lnTo>
                  <a:lnTo>
                    <a:pt x="0" y="16547"/>
                  </a:lnTo>
                  <a:lnTo>
                    <a:pt x="1013" y="16209"/>
                  </a:lnTo>
                  <a:lnTo>
                    <a:pt x="2171" y="15816"/>
                  </a:lnTo>
                  <a:lnTo>
                    <a:pt x="3454" y="15377"/>
                  </a:lnTo>
                  <a:lnTo>
                    <a:pt x="4826" y="14882"/>
                  </a:lnTo>
                  <a:lnTo>
                    <a:pt x="6266" y="14365"/>
                  </a:lnTo>
                  <a:lnTo>
                    <a:pt x="7739" y="13802"/>
                  </a:lnTo>
                  <a:lnTo>
                    <a:pt x="9235" y="13228"/>
                  </a:lnTo>
                  <a:lnTo>
                    <a:pt x="10709" y="12632"/>
                  </a:lnTo>
                  <a:lnTo>
                    <a:pt x="11429" y="12329"/>
                  </a:lnTo>
                  <a:lnTo>
                    <a:pt x="12137" y="12025"/>
                  </a:lnTo>
                  <a:lnTo>
                    <a:pt x="12835" y="11721"/>
                  </a:lnTo>
                  <a:lnTo>
                    <a:pt x="13510" y="11417"/>
                  </a:lnTo>
                  <a:lnTo>
                    <a:pt x="14162" y="11114"/>
                  </a:lnTo>
                  <a:lnTo>
                    <a:pt x="14781" y="10810"/>
                  </a:lnTo>
                  <a:lnTo>
                    <a:pt x="15366" y="10518"/>
                  </a:lnTo>
                  <a:lnTo>
                    <a:pt x="15928" y="10214"/>
                  </a:lnTo>
                  <a:lnTo>
                    <a:pt x="16446" y="9921"/>
                  </a:lnTo>
                  <a:lnTo>
                    <a:pt x="16929" y="9640"/>
                  </a:lnTo>
                  <a:lnTo>
                    <a:pt x="17357" y="9359"/>
                  </a:lnTo>
                  <a:lnTo>
                    <a:pt x="17750" y="9078"/>
                  </a:lnTo>
                  <a:lnTo>
                    <a:pt x="17919" y="8943"/>
                  </a:lnTo>
                  <a:lnTo>
                    <a:pt x="18088" y="8808"/>
                  </a:lnTo>
                  <a:lnTo>
                    <a:pt x="18234" y="8673"/>
                  </a:lnTo>
                  <a:lnTo>
                    <a:pt x="18369" y="8549"/>
                  </a:lnTo>
                  <a:lnTo>
                    <a:pt x="18482" y="8425"/>
                  </a:lnTo>
                  <a:lnTo>
                    <a:pt x="18594" y="8290"/>
                  </a:lnTo>
                  <a:lnTo>
                    <a:pt x="18684" y="8178"/>
                  </a:lnTo>
                  <a:lnTo>
                    <a:pt x="18752" y="8054"/>
                  </a:lnTo>
                  <a:lnTo>
                    <a:pt x="18887" y="7829"/>
                  </a:lnTo>
                  <a:lnTo>
                    <a:pt x="19022" y="7649"/>
                  </a:lnTo>
                  <a:lnTo>
                    <a:pt x="19089" y="7582"/>
                  </a:lnTo>
                  <a:lnTo>
                    <a:pt x="19157" y="7514"/>
                  </a:lnTo>
                  <a:lnTo>
                    <a:pt x="19224" y="7469"/>
                  </a:lnTo>
                  <a:lnTo>
                    <a:pt x="19292" y="7424"/>
                  </a:lnTo>
                  <a:lnTo>
                    <a:pt x="19370" y="7390"/>
                  </a:lnTo>
                  <a:lnTo>
                    <a:pt x="19438" y="7368"/>
                  </a:lnTo>
                  <a:lnTo>
                    <a:pt x="19505" y="7357"/>
                  </a:lnTo>
                  <a:lnTo>
                    <a:pt x="19573" y="7345"/>
                  </a:lnTo>
                  <a:lnTo>
                    <a:pt x="19651" y="7345"/>
                  </a:lnTo>
                  <a:lnTo>
                    <a:pt x="19730" y="7357"/>
                  </a:lnTo>
                  <a:lnTo>
                    <a:pt x="19876" y="7402"/>
                  </a:lnTo>
                  <a:lnTo>
                    <a:pt x="20045" y="7469"/>
                  </a:lnTo>
                  <a:lnTo>
                    <a:pt x="20214" y="7570"/>
                  </a:lnTo>
                  <a:lnTo>
                    <a:pt x="20394" y="7683"/>
                  </a:lnTo>
                  <a:lnTo>
                    <a:pt x="20596" y="7818"/>
                  </a:lnTo>
                  <a:lnTo>
                    <a:pt x="21024" y="8133"/>
                  </a:lnTo>
                  <a:lnTo>
                    <a:pt x="21519" y="8493"/>
                  </a:lnTo>
                  <a:lnTo>
                    <a:pt x="21789" y="8684"/>
                  </a:lnTo>
                  <a:lnTo>
                    <a:pt x="22081" y="8875"/>
                  </a:lnTo>
                  <a:lnTo>
                    <a:pt x="22396" y="9078"/>
                  </a:lnTo>
                  <a:lnTo>
                    <a:pt x="22745" y="9269"/>
                  </a:lnTo>
                  <a:lnTo>
                    <a:pt x="23105" y="9449"/>
                  </a:lnTo>
                  <a:lnTo>
                    <a:pt x="23487" y="9629"/>
                  </a:lnTo>
                  <a:lnTo>
                    <a:pt x="23903" y="9798"/>
                  </a:lnTo>
                  <a:lnTo>
                    <a:pt x="24353" y="9955"/>
                  </a:lnTo>
                  <a:lnTo>
                    <a:pt x="24826" y="10090"/>
                  </a:lnTo>
                  <a:lnTo>
                    <a:pt x="25073" y="10158"/>
                  </a:lnTo>
                  <a:lnTo>
                    <a:pt x="25321" y="10214"/>
                  </a:lnTo>
                  <a:lnTo>
                    <a:pt x="25591" y="10270"/>
                  </a:lnTo>
                  <a:lnTo>
                    <a:pt x="25861" y="10315"/>
                  </a:lnTo>
                  <a:lnTo>
                    <a:pt x="26142" y="10349"/>
                  </a:lnTo>
                  <a:lnTo>
                    <a:pt x="26434" y="10383"/>
                  </a:lnTo>
                  <a:lnTo>
                    <a:pt x="26727" y="10416"/>
                  </a:lnTo>
                  <a:lnTo>
                    <a:pt x="27031" y="10439"/>
                  </a:lnTo>
                  <a:lnTo>
                    <a:pt x="27345" y="10450"/>
                  </a:lnTo>
                  <a:lnTo>
                    <a:pt x="28009" y="10450"/>
                  </a:lnTo>
                  <a:lnTo>
                    <a:pt x="28358" y="10439"/>
                  </a:lnTo>
                  <a:lnTo>
                    <a:pt x="28707" y="10428"/>
                  </a:lnTo>
                  <a:lnTo>
                    <a:pt x="29067" y="10394"/>
                  </a:lnTo>
                  <a:lnTo>
                    <a:pt x="29055" y="9843"/>
                  </a:lnTo>
                  <a:lnTo>
                    <a:pt x="29044" y="9269"/>
                  </a:lnTo>
                  <a:lnTo>
                    <a:pt x="29055" y="8650"/>
                  </a:lnTo>
                  <a:lnTo>
                    <a:pt x="29089" y="8009"/>
                  </a:lnTo>
                  <a:lnTo>
                    <a:pt x="29134" y="7312"/>
                  </a:lnTo>
                  <a:lnTo>
                    <a:pt x="29202" y="6581"/>
                  </a:lnTo>
                  <a:lnTo>
                    <a:pt x="29269" y="5793"/>
                  </a:lnTo>
                  <a:lnTo>
                    <a:pt x="29370" y="4950"/>
                  </a:lnTo>
                  <a:lnTo>
                    <a:pt x="29325" y="1485"/>
                  </a:lnTo>
                  <a:lnTo>
                    <a:pt x="23453" y="0"/>
                  </a:lnTo>
                  <a:close/>
                </a:path>
              </a:pathLst>
            </a:custGeom>
            <a:solidFill>
              <a:srgbClr val="BB4B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1372550" y="1942550"/>
              <a:ext cx="760700" cy="439850"/>
            </a:xfrm>
            <a:custGeom>
              <a:rect b="b" l="l" r="r" t="t"/>
              <a:pathLst>
                <a:path extrusionOk="0" h="17594" w="30428">
                  <a:moveTo>
                    <a:pt x="23960" y="1058"/>
                  </a:moveTo>
                  <a:lnTo>
                    <a:pt x="29326" y="2419"/>
                  </a:lnTo>
                  <a:lnTo>
                    <a:pt x="29371" y="5434"/>
                  </a:lnTo>
                  <a:lnTo>
                    <a:pt x="29281" y="6210"/>
                  </a:lnTo>
                  <a:lnTo>
                    <a:pt x="29213" y="6930"/>
                  </a:lnTo>
                  <a:lnTo>
                    <a:pt x="29146" y="7605"/>
                  </a:lnTo>
                  <a:lnTo>
                    <a:pt x="29101" y="8246"/>
                  </a:lnTo>
                  <a:lnTo>
                    <a:pt x="29078" y="8831"/>
                  </a:lnTo>
                  <a:lnTo>
                    <a:pt x="29056" y="9393"/>
                  </a:lnTo>
                  <a:lnTo>
                    <a:pt x="29044" y="9922"/>
                  </a:lnTo>
                  <a:lnTo>
                    <a:pt x="29056" y="10417"/>
                  </a:lnTo>
                  <a:lnTo>
                    <a:pt x="28684" y="10439"/>
                  </a:lnTo>
                  <a:lnTo>
                    <a:pt x="28336" y="10451"/>
                  </a:lnTo>
                  <a:lnTo>
                    <a:pt x="27998" y="10439"/>
                  </a:lnTo>
                  <a:lnTo>
                    <a:pt x="27661" y="10428"/>
                  </a:lnTo>
                  <a:lnTo>
                    <a:pt x="27346" y="10417"/>
                  </a:lnTo>
                  <a:lnTo>
                    <a:pt x="27031" y="10383"/>
                  </a:lnTo>
                  <a:lnTo>
                    <a:pt x="26738" y="10349"/>
                  </a:lnTo>
                  <a:lnTo>
                    <a:pt x="26446" y="10304"/>
                  </a:lnTo>
                  <a:lnTo>
                    <a:pt x="26165" y="10259"/>
                  </a:lnTo>
                  <a:lnTo>
                    <a:pt x="25895" y="10203"/>
                  </a:lnTo>
                  <a:lnTo>
                    <a:pt x="25625" y="10147"/>
                  </a:lnTo>
                  <a:lnTo>
                    <a:pt x="25377" y="10079"/>
                  </a:lnTo>
                  <a:lnTo>
                    <a:pt x="25130" y="10001"/>
                  </a:lnTo>
                  <a:lnTo>
                    <a:pt x="24894" y="9922"/>
                  </a:lnTo>
                  <a:lnTo>
                    <a:pt x="24455" y="9764"/>
                  </a:lnTo>
                  <a:lnTo>
                    <a:pt x="24027" y="9585"/>
                  </a:lnTo>
                  <a:lnTo>
                    <a:pt x="23645" y="9393"/>
                  </a:lnTo>
                  <a:lnTo>
                    <a:pt x="23285" y="9191"/>
                  </a:lnTo>
                  <a:lnTo>
                    <a:pt x="22948" y="8988"/>
                  </a:lnTo>
                  <a:lnTo>
                    <a:pt x="22633" y="8775"/>
                  </a:lnTo>
                  <a:lnTo>
                    <a:pt x="22340" y="8572"/>
                  </a:lnTo>
                  <a:lnTo>
                    <a:pt x="21812" y="8190"/>
                  </a:lnTo>
                  <a:lnTo>
                    <a:pt x="21553" y="7987"/>
                  </a:lnTo>
                  <a:lnTo>
                    <a:pt x="21294" y="7818"/>
                  </a:lnTo>
                  <a:lnTo>
                    <a:pt x="21058" y="7650"/>
                  </a:lnTo>
                  <a:lnTo>
                    <a:pt x="20822" y="7526"/>
                  </a:lnTo>
                  <a:lnTo>
                    <a:pt x="20698" y="7470"/>
                  </a:lnTo>
                  <a:lnTo>
                    <a:pt x="20585" y="7425"/>
                  </a:lnTo>
                  <a:lnTo>
                    <a:pt x="20473" y="7380"/>
                  </a:lnTo>
                  <a:lnTo>
                    <a:pt x="20349" y="7357"/>
                  </a:lnTo>
                  <a:lnTo>
                    <a:pt x="20237" y="7346"/>
                  </a:lnTo>
                  <a:lnTo>
                    <a:pt x="20124" y="7335"/>
                  </a:lnTo>
                  <a:lnTo>
                    <a:pt x="20001" y="7346"/>
                  </a:lnTo>
                  <a:lnTo>
                    <a:pt x="19888" y="7357"/>
                  </a:lnTo>
                  <a:lnTo>
                    <a:pt x="19787" y="7391"/>
                  </a:lnTo>
                  <a:lnTo>
                    <a:pt x="19686" y="7425"/>
                  </a:lnTo>
                  <a:lnTo>
                    <a:pt x="19596" y="7459"/>
                  </a:lnTo>
                  <a:lnTo>
                    <a:pt x="19517" y="7515"/>
                  </a:lnTo>
                  <a:lnTo>
                    <a:pt x="19438" y="7560"/>
                  </a:lnTo>
                  <a:lnTo>
                    <a:pt x="19359" y="7616"/>
                  </a:lnTo>
                  <a:lnTo>
                    <a:pt x="19224" y="7751"/>
                  </a:lnTo>
                  <a:lnTo>
                    <a:pt x="19101" y="7886"/>
                  </a:lnTo>
                  <a:lnTo>
                    <a:pt x="18988" y="8032"/>
                  </a:lnTo>
                  <a:lnTo>
                    <a:pt x="18898" y="8178"/>
                  </a:lnTo>
                  <a:lnTo>
                    <a:pt x="18819" y="8313"/>
                  </a:lnTo>
                  <a:lnTo>
                    <a:pt x="18718" y="8471"/>
                  </a:lnTo>
                  <a:lnTo>
                    <a:pt x="18594" y="8628"/>
                  </a:lnTo>
                  <a:lnTo>
                    <a:pt x="18426" y="8797"/>
                  </a:lnTo>
                  <a:lnTo>
                    <a:pt x="18223" y="8966"/>
                  </a:lnTo>
                  <a:lnTo>
                    <a:pt x="17998" y="9157"/>
                  </a:lnTo>
                  <a:lnTo>
                    <a:pt x="17728" y="9348"/>
                  </a:lnTo>
                  <a:lnTo>
                    <a:pt x="17436" y="9540"/>
                  </a:lnTo>
                  <a:lnTo>
                    <a:pt x="17110" y="9742"/>
                  </a:lnTo>
                  <a:lnTo>
                    <a:pt x="16750" y="9956"/>
                  </a:lnTo>
                  <a:lnTo>
                    <a:pt x="16367" y="10181"/>
                  </a:lnTo>
                  <a:lnTo>
                    <a:pt x="15951" y="10406"/>
                  </a:lnTo>
                  <a:lnTo>
                    <a:pt x="15501" y="10642"/>
                  </a:lnTo>
                  <a:lnTo>
                    <a:pt x="15029" y="10878"/>
                  </a:lnTo>
                  <a:lnTo>
                    <a:pt x="14522" y="11126"/>
                  </a:lnTo>
                  <a:lnTo>
                    <a:pt x="13443" y="11632"/>
                  </a:lnTo>
                  <a:lnTo>
                    <a:pt x="12239" y="12149"/>
                  </a:lnTo>
                  <a:lnTo>
                    <a:pt x="10945" y="12700"/>
                  </a:lnTo>
                  <a:lnTo>
                    <a:pt x="9539" y="13263"/>
                  </a:lnTo>
                  <a:lnTo>
                    <a:pt x="8043" y="13848"/>
                  </a:lnTo>
                  <a:lnTo>
                    <a:pt x="6457" y="14444"/>
                  </a:lnTo>
                  <a:lnTo>
                    <a:pt x="4781" y="15051"/>
                  </a:lnTo>
                  <a:lnTo>
                    <a:pt x="3015" y="15670"/>
                  </a:lnTo>
                  <a:lnTo>
                    <a:pt x="1170" y="16300"/>
                  </a:lnTo>
                  <a:lnTo>
                    <a:pt x="1170" y="16300"/>
                  </a:lnTo>
                  <a:lnTo>
                    <a:pt x="1339" y="15006"/>
                  </a:lnTo>
                  <a:lnTo>
                    <a:pt x="1497" y="13746"/>
                  </a:lnTo>
                  <a:lnTo>
                    <a:pt x="1643" y="12509"/>
                  </a:lnTo>
                  <a:lnTo>
                    <a:pt x="1767" y="11272"/>
                  </a:lnTo>
                  <a:lnTo>
                    <a:pt x="3083" y="6097"/>
                  </a:lnTo>
                  <a:lnTo>
                    <a:pt x="9607" y="3353"/>
                  </a:lnTo>
                  <a:lnTo>
                    <a:pt x="23960" y="1058"/>
                  </a:lnTo>
                  <a:close/>
                  <a:moveTo>
                    <a:pt x="23904" y="1"/>
                  </a:moveTo>
                  <a:lnTo>
                    <a:pt x="9382" y="2318"/>
                  </a:lnTo>
                  <a:lnTo>
                    <a:pt x="9314" y="2329"/>
                  </a:lnTo>
                  <a:lnTo>
                    <a:pt x="9258" y="2352"/>
                  </a:lnTo>
                  <a:lnTo>
                    <a:pt x="2430" y="5220"/>
                  </a:lnTo>
                  <a:lnTo>
                    <a:pt x="2374" y="5243"/>
                  </a:lnTo>
                  <a:lnTo>
                    <a:pt x="2318" y="5276"/>
                  </a:lnTo>
                  <a:lnTo>
                    <a:pt x="2273" y="5321"/>
                  </a:lnTo>
                  <a:lnTo>
                    <a:pt x="2228" y="5366"/>
                  </a:lnTo>
                  <a:lnTo>
                    <a:pt x="2194" y="5411"/>
                  </a:lnTo>
                  <a:lnTo>
                    <a:pt x="2160" y="5468"/>
                  </a:lnTo>
                  <a:lnTo>
                    <a:pt x="2138" y="5524"/>
                  </a:lnTo>
                  <a:lnTo>
                    <a:pt x="2115" y="5580"/>
                  </a:lnTo>
                  <a:lnTo>
                    <a:pt x="732" y="11047"/>
                  </a:lnTo>
                  <a:lnTo>
                    <a:pt x="720" y="11126"/>
                  </a:lnTo>
                  <a:lnTo>
                    <a:pt x="574" y="12554"/>
                  </a:lnTo>
                  <a:lnTo>
                    <a:pt x="405" y="14005"/>
                  </a:lnTo>
                  <a:lnTo>
                    <a:pt x="214" y="15479"/>
                  </a:lnTo>
                  <a:lnTo>
                    <a:pt x="12" y="16997"/>
                  </a:lnTo>
                  <a:lnTo>
                    <a:pt x="1" y="17065"/>
                  </a:lnTo>
                  <a:lnTo>
                    <a:pt x="1" y="17132"/>
                  </a:lnTo>
                  <a:lnTo>
                    <a:pt x="23" y="17200"/>
                  </a:lnTo>
                  <a:lnTo>
                    <a:pt x="34" y="17256"/>
                  </a:lnTo>
                  <a:lnTo>
                    <a:pt x="68" y="17324"/>
                  </a:lnTo>
                  <a:lnTo>
                    <a:pt x="102" y="17380"/>
                  </a:lnTo>
                  <a:lnTo>
                    <a:pt x="147" y="17425"/>
                  </a:lnTo>
                  <a:lnTo>
                    <a:pt x="192" y="17470"/>
                  </a:lnTo>
                  <a:lnTo>
                    <a:pt x="271" y="17526"/>
                  </a:lnTo>
                  <a:lnTo>
                    <a:pt x="349" y="17571"/>
                  </a:lnTo>
                  <a:lnTo>
                    <a:pt x="439" y="17594"/>
                  </a:lnTo>
                  <a:lnTo>
                    <a:pt x="619" y="17594"/>
                  </a:lnTo>
                  <a:lnTo>
                    <a:pt x="698" y="17571"/>
                  </a:lnTo>
                  <a:lnTo>
                    <a:pt x="1969" y="17144"/>
                  </a:lnTo>
                  <a:lnTo>
                    <a:pt x="3319" y="16682"/>
                  </a:lnTo>
                  <a:lnTo>
                    <a:pt x="4747" y="16187"/>
                  </a:lnTo>
                  <a:lnTo>
                    <a:pt x="6210" y="15659"/>
                  </a:lnTo>
                  <a:lnTo>
                    <a:pt x="7706" y="15108"/>
                  </a:lnTo>
                  <a:lnTo>
                    <a:pt x="9202" y="14534"/>
                  </a:lnTo>
                  <a:lnTo>
                    <a:pt x="10675" y="13949"/>
                  </a:lnTo>
                  <a:lnTo>
                    <a:pt x="12115" y="13353"/>
                  </a:lnTo>
                  <a:lnTo>
                    <a:pt x="12824" y="13060"/>
                  </a:lnTo>
                  <a:lnTo>
                    <a:pt x="13499" y="12757"/>
                  </a:lnTo>
                  <a:lnTo>
                    <a:pt x="14162" y="12464"/>
                  </a:lnTo>
                  <a:lnTo>
                    <a:pt x="14804" y="12160"/>
                  </a:lnTo>
                  <a:lnTo>
                    <a:pt x="15411" y="11857"/>
                  </a:lnTo>
                  <a:lnTo>
                    <a:pt x="15996" y="11564"/>
                  </a:lnTo>
                  <a:lnTo>
                    <a:pt x="16558" y="11272"/>
                  </a:lnTo>
                  <a:lnTo>
                    <a:pt x="17076" y="10979"/>
                  </a:lnTo>
                  <a:lnTo>
                    <a:pt x="17560" y="10687"/>
                  </a:lnTo>
                  <a:lnTo>
                    <a:pt x="18010" y="10406"/>
                  </a:lnTo>
                  <a:lnTo>
                    <a:pt x="18414" y="10124"/>
                  </a:lnTo>
                  <a:lnTo>
                    <a:pt x="18786" y="9854"/>
                  </a:lnTo>
                  <a:lnTo>
                    <a:pt x="19101" y="9585"/>
                  </a:lnTo>
                  <a:lnTo>
                    <a:pt x="19236" y="9461"/>
                  </a:lnTo>
                  <a:lnTo>
                    <a:pt x="19371" y="9326"/>
                  </a:lnTo>
                  <a:lnTo>
                    <a:pt x="19483" y="9202"/>
                  </a:lnTo>
                  <a:lnTo>
                    <a:pt x="19584" y="9078"/>
                  </a:lnTo>
                  <a:lnTo>
                    <a:pt x="19674" y="8955"/>
                  </a:lnTo>
                  <a:lnTo>
                    <a:pt x="19742" y="8831"/>
                  </a:lnTo>
                  <a:lnTo>
                    <a:pt x="19821" y="8696"/>
                  </a:lnTo>
                  <a:lnTo>
                    <a:pt x="19888" y="8595"/>
                  </a:lnTo>
                  <a:lnTo>
                    <a:pt x="19956" y="8516"/>
                  </a:lnTo>
                  <a:lnTo>
                    <a:pt x="20001" y="8460"/>
                  </a:lnTo>
                  <a:lnTo>
                    <a:pt x="20068" y="8403"/>
                  </a:lnTo>
                  <a:lnTo>
                    <a:pt x="20102" y="8392"/>
                  </a:lnTo>
                  <a:lnTo>
                    <a:pt x="20135" y="8392"/>
                  </a:lnTo>
                  <a:lnTo>
                    <a:pt x="20180" y="8403"/>
                  </a:lnTo>
                  <a:lnTo>
                    <a:pt x="20293" y="8437"/>
                  </a:lnTo>
                  <a:lnTo>
                    <a:pt x="20417" y="8505"/>
                  </a:lnTo>
                  <a:lnTo>
                    <a:pt x="20552" y="8583"/>
                  </a:lnTo>
                  <a:lnTo>
                    <a:pt x="20867" y="8808"/>
                  </a:lnTo>
                  <a:lnTo>
                    <a:pt x="21182" y="9033"/>
                  </a:lnTo>
                  <a:lnTo>
                    <a:pt x="21755" y="9461"/>
                  </a:lnTo>
                  <a:lnTo>
                    <a:pt x="22093" y="9686"/>
                  </a:lnTo>
                  <a:lnTo>
                    <a:pt x="22441" y="9911"/>
                  </a:lnTo>
                  <a:lnTo>
                    <a:pt x="22824" y="10147"/>
                  </a:lnTo>
                  <a:lnTo>
                    <a:pt x="23251" y="10372"/>
                  </a:lnTo>
                  <a:lnTo>
                    <a:pt x="23701" y="10586"/>
                  </a:lnTo>
                  <a:lnTo>
                    <a:pt x="23938" y="10687"/>
                  </a:lnTo>
                  <a:lnTo>
                    <a:pt x="24185" y="10788"/>
                  </a:lnTo>
                  <a:lnTo>
                    <a:pt x="24444" y="10889"/>
                  </a:lnTo>
                  <a:lnTo>
                    <a:pt x="24714" y="10979"/>
                  </a:lnTo>
                  <a:lnTo>
                    <a:pt x="24995" y="11058"/>
                  </a:lnTo>
                  <a:lnTo>
                    <a:pt x="25287" y="11137"/>
                  </a:lnTo>
                  <a:lnTo>
                    <a:pt x="25580" y="11216"/>
                  </a:lnTo>
                  <a:lnTo>
                    <a:pt x="25895" y="11283"/>
                  </a:lnTo>
                  <a:lnTo>
                    <a:pt x="26210" y="11339"/>
                  </a:lnTo>
                  <a:lnTo>
                    <a:pt x="26547" y="11384"/>
                  </a:lnTo>
                  <a:lnTo>
                    <a:pt x="26896" y="11429"/>
                  </a:lnTo>
                  <a:lnTo>
                    <a:pt x="27245" y="11463"/>
                  </a:lnTo>
                  <a:lnTo>
                    <a:pt x="27616" y="11486"/>
                  </a:lnTo>
                  <a:lnTo>
                    <a:pt x="27998" y="11497"/>
                  </a:lnTo>
                  <a:lnTo>
                    <a:pt x="28797" y="11497"/>
                  </a:lnTo>
                  <a:lnTo>
                    <a:pt x="29213" y="11474"/>
                  </a:lnTo>
                  <a:lnTo>
                    <a:pt x="29641" y="11441"/>
                  </a:lnTo>
                  <a:lnTo>
                    <a:pt x="29753" y="11418"/>
                  </a:lnTo>
                  <a:lnTo>
                    <a:pt x="29843" y="11384"/>
                  </a:lnTo>
                  <a:lnTo>
                    <a:pt x="29922" y="11328"/>
                  </a:lnTo>
                  <a:lnTo>
                    <a:pt x="30000" y="11261"/>
                  </a:lnTo>
                  <a:lnTo>
                    <a:pt x="30057" y="11182"/>
                  </a:lnTo>
                  <a:lnTo>
                    <a:pt x="30102" y="11092"/>
                  </a:lnTo>
                  <a:lnTo>
                    <a:pt x="30124" y="10991"/>
                  </a:lnTo>
                  <a:lnTo>
                    <a:pt x="30124" y="10889"/>
                  </a:lnTo>
                  <a:lnTo>
                    <a:pt x="30113" y="10361"/>
                  </a:lnTo>
                  <a:lnTo>
                    <a:pt x="30102" y="9809"/>
                  </a:lnTo>
                  <a:lnTo>
                    <a:pt x="30113" y="9213"/>
                  </a:lnTo>
                  <a:lnTo>
                    <a:pt x="30147" y="8583"/>
                  </a:lnTo>
                  <a:lnTo>
                    <a:pt x="30192" y="7908"/>
                  </a:lnTo>
                  <a:lnTo>
                    <a:pt x="30248" y="7177"/>
                  </a:lnTo>
                  <a:lnTo>
                    <a:pt x="30327" y="6379"/>
                  </a:lnTo>
                  <a:lnTo>
                    <a:pt x="30417" y="5524"/>
                  </a:lnTo>
                  <a:lnTo>
                    <a:pt x="30428" y="5456"/>
                  </a:lnTo>
                  <a:lnTo>
                    <a:pt x="30383" y="2003"/>
                  </a:lnTo>
                  <a:lnTo>
                    <a:pt x="30372" y="1913"/>
                  </a:lnTo>
                  <a:lnTo>
                    <a:pt x="30349" y="1834"/>
                  </a:lnTo>
                  <a:lnTo>
                    <a:pt x="30315" y="1755"/>
                  </a:lnTo>
                  <a:lnTo>
                    <a:pt x="30270" y="1677"/>
                  </a:lnTo>
                  <a:lnTo>
                    <a:pt x="30214" y="1621"/>
                  </a:lnTo>
                  <a:lnTo>
                    <a:pt x="30147" y="1564"/>
                  </a:lnTo>
                  <a:lnTo>
                    <a:pt x="30068" y="1519"/>
                  </a:lnTo>
                  <a:lnTo>
                    <a:pt x="29989" y="1497"/>
                  </a:lnTo>
                  <a:lnTo>
                    <a:pt x="24117" y="12"/>
                  </a:lnTo>
                  <a:lnTo>
                    <a:pt x="24005" y="1"/>
                  </a:lnTo>
                  <a:close/>
                </a:path>
              </a:pathLst>
            </a:custGeom>
            <a:solidFill>
              <a:srgbClr val="BB4B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1805050" y="911900"/>
              <a:ext cx="202225" cy="455325"/>
            </a:xfrm>
            <a:custGeom>
              <a:rect b="b" l="l" r="r" t="t"/>
              <a:pathLst>
                <a:path extrusionOk="0" h="18213" w="8089">
                  <a:moveTo>
                    <a:pt x="6311" y="1"/>
                  </a:moveTo>
                  <a:lnTo>
                    <a:pt x="1283" y="7638"/>
                  </a:lnTo>
                  <a:lnTo>
                    <a:pt x="1" y="17245"/>
                  </a:lnTo>
                  <a:lnTo>
                    <a:pt x="7009" y="18212"/>
                  </a:lnTo>
                  <a:lnTo>
                    <a:pt x="7076" y="18055"/>
                  </a:lnTo>
                  <a:lnTo>
                    <a:pt x="7245" y="17605"/>
                  </a:lnTo>
                  <a:lnTo>
                    <a:pt x="7357" y="17278"/>
                  </a:lnTo>
                  <a:lnTo>
                    <a:pt x="7470" y="16896"/>
                  </a:lnTo>
                  <a:lnTo>
                    <a:pt x="7594" y="16446"/>
                  </a:lnTo>
                  <a:lnTo>
                    <a:pt x="7717" y="15962"/>
                  </a:lnTo>
                  <a:lnTo>
                    <a:pt x="7830" y="15422"/>
                  </a:lnTo>
                  <a:lnTo>
                    <a:pt x="7931" y="14838"/>
                  </a:lnTo>
                  <a:lnTo>
                    <a:pt x="8010" y="14219"/>
                  </a:lnTo>
                  <a:lnTo>
                    <a:pt x="8044" y="13904"/>
                  </a:lnTo>
                  <a:lnTo>
                    <a:pt x="8066" y="13566"/>
                  </a:lnTo>
                  <a:lnTo>
                    <a:pt x="8077" y="13229"/>
                  </a:lnTo>
                  <a:lnTo>
                    <a:pt x="8089" y="12892"/>
                  </a:lnTo>
                  <a:lnTo>
                    <a:pt x="8089" y="12543"/>
                  </a:lnTo>
                  <a:lnTo>
                    <a:pt x="8077" y="12183"/>
                  </a:lnTo>
                  <a:lnTo>
                    <a:pt x="8055" y="11823"/>
                  </a:lnTo>
                  <a:lnTo>
                    <a:pt x="8032" y="11463"/>
                  </a:lnTo>
                  <a:lnTo>
                    <a:pt x="7987" y="11092"/>
                  </a:lnTo>
                  <a:lnTo>
                    <a:pt x="7931" y="10732"/>
                  </a:lnTo>
                  <a:lnTo>
                    <a:pt x="7706" y="9393"/>
                  </a:lnTo>
                  <a:lnTo>
                    <a:pt x="7594" y="8763"/>
                  </a:lnTo>
                  <a:lnTo>
                    <a:pt x="7481" y="8133"/>
                  </a:lnTo>
                  <a:lnTo>
                    <a:pt x="7346" y="7515"/>
                  </a:lnTo>
                  <a:lnTo>
                    <a:pt x="7189" y="6885"/>
                  </a:lnTo>
                  <a:lnTo>
                    <a:pt x="7009" y="6255"/>
                  </a:lnTo>
                  <a:lnTo>
                    <a:pt x="6806" y="5602"/>
                  </a:lnTo>
                  <a:lnTo>
                    <a:pt x="6581" y="4916"/>
                  </a:lnTo>
                  <a:lnTo>
                    <a:pt x="6480" y="4568"/>
                  </a:lnTo>
                  <a:lnTo>
                    <a:pt x="6379" y="4219"/>
                  </a:lnTo>
                  <a:lnTo>
                    <a:pt x="6289" y="3870"/>
                  </a:lnTo>
                  <a:lnTo>
                    <a:pt x="6199" y="3510"/>
                  </a:lnTo>
                  <a:lnTo>
                    <a:pt x="6131" y="3150"/>
                  </a:lnTo>
                  <a:lnTo>
                    <a:pt x="6075" y="2790"/>
                  </a:lnTo>
                  <a:lnTo>
                    <a:pt x="6030" y="2430"/>
                  </a:lnTo>
                  <a:lnTo>
                    <a:pt x="6008" y="2070"/>
                  </a:lnTo>
                  <a:lnTo>
                    <a:pt x="5996" y="1710"/>
                  </a:lnTo>
                  <a:lnTo>
                    <a:pt x="6008" y="1362"/>
                  </a:lnTo>
                  <a:lnTo>
                    <a:pt x="6041" y="1013"/>
                  </a:lnTo>
                  <a:lnTo>
                    <a:pt x="6109" y="676"/>
                  </a:lnTo>
                  <a:lnTo>
                    <a:pt x="6143" y="507"/>
                  </a:lnTo>
                  <a:lnTo>
                    <a:pt x="6199" y="338"/>
                  </a:lnTo>
                  <a:lnTo>
                    <a:pt x="6255" y="169"/>
                  </a:lnTo>
                  <a:lnTo>
                    <a:pt x="6311" y="1"/>
                  </a:lnTo>
                  <a:close/>
                </a:path>
              </a:pathLst>
            </a:custGeom>
            <a:solidFill>
              <a:srgbClr val="FFA7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1791850" y="898975"/>
              <a:ext cx="228650" cy="481450"/>
            </a:xfrm>
            <a:custGeom>
              <a:rect b="b" l="l" r="r" t="t"/>
              <a:pathLst>
                <a:path extrusionOk="0" h="19258" w="9146">
                  <a:moveTo>
                    <a:pt x="6007" y="2745"/>
                  </a:moveTo>
                  <a:lnTo>
                    <a:pt x="6052" y="3195"/>
                  </a:lnTo>
                  <a:lnTo>
                    <a:pt x="6119" y="3645"/>
                  </a:lnTo>
                  <a:lnTo>
                    <a:pt x="6209" y="4095"/>
                  </a:lnTo>
                  <a:lnTo>
                    <a:pt x="6311" y="4545"/>
                  </a:lnTo>
                  <a:lnTo>
                    <a:pt x="6434" y="4983"/>
                  </a:lnTo>
                  <a:lnTo>
                    <a:pt x="6558" y="5422"/>
                  </a:lnTo>
                  <a:lnTo>
                    <a:pt x="6693" y="5861"/>
                  </a:lnTo>
                  <a:lnTo>
                    <a:pt x="6839" y="6288"/>
                  </a:lnTo>
                  <a:lnTo>
                    <a:pt x="7019" y="6873"/>
                  </a:lnTo>
                  <a:lnTo>
                    <a:pt x="7177" y="7436"/>
                  </a:lnTo>
                  <a:lnTo>
                    <a:pt x="7323" y="7998"/>
                  </a:lnTo>
                  <a:lnTo>
                    <a:pt x="7447" y="8560"/>
                  </a:lnTo>
                  <a:lnTo>
                    <a:pt x="7559" y="9123"/>
                  </a:lnTo>
                  <a:lnTo>
                    <a:pt x="7660" y="9685"/>
                  </a:lnTo>
                  <a:lnTo>
                    <a:pt x="7852" y="10855"/>
                  </a:lnTo>
                  <a:lnTo>
                    <a:pt x="7930" y="11328"/>
                  </a:lnTo>
                  <a:lnTo>
                    <a:pt x="7975" y="11620"/>
                  </a:lnTo>
                  <a:lnTo>
                    <a:pt x="8020" y="11901"/>
                  </a:lnTo>
                  <a:lnTo>
                    <a:pt x="8043" y="12182"/>
                  </a:lnTo>
                  <a:lnTo>
                    <a:pt x="8065" y="12452"/>
                  </a:lnTo>
                  <a:lnTo>
                    <a:pt x="8088" y="13004"/>
                  </a:lnTo>
                  <a:lnTo>
                    <a:pt x="8088" y="13543"/>
                  </a:lnTo>
                  <a:lnTo>
                    <a:pt x="8065" y="14061"/>
                  </a:lnTo>
                  <a:lnTo>
                    <a:pt x="8020" y="14567"/>
                  </a:lnTo>
                  <a:lnTo>
                    <a:pt x="7964" y="15051"/>
                  </a:lnTo>
                  <a:lnTo>
                    <a:pt x="7897" y="15512"/>
                  </a:lnTo>
                  <a:lnTo>
                    <a:pt x="7807" y="15951"/>
                  </a:lnTo>
                  <a:lnTo>
                    <a:pt x="7717" y="16367"/>
                  </a:lnTo>
                  <a:lnTo>
                    <a:pt x="7627" y="16749"/>
                  </a:lnTo>
                  <a:lnTo>
                    <a:pt x="7537" y="17098"/>
                  </a:lnTo>
                  <a:lnTo>
                    <a:pt x="7447" y="17424"/>
                  </a:lnTo>
                  <a:lnTo>
                    <a:pt x="7357" y="17705"/>
                  </a:lnTo>
                  <a:lnTo>
                    <a:pt x="7199" y="18155"/>
                  </a:lnTo>
                  <a:lnTo>
                    <a:pt x="1125" y="17312"/>
                  </a:lnTo>
                  <a:lnTo>
                    <a:pt x="2317" y="8347"/>
                  </a:lnTo>
                  <a:lnTo>
                    <a:pt x="6007" y="2745"/>
                  </a:lnTo>
                  <a:close/>
                  <a:moveTo>
                    <a:pt x="6806" y="0"/>
                  </a:moveTo>
                  <a:lnTo>
                    <a:pt x="6704" y="11"/>
                  </a:lnTo>
                  <a:lnTo>
                    <a:pt x="6614" y="45"/>
                  </a:lnTo>
                  <a:lnTo>
                    <a:pt x="6536" y="90"/>
                  </a:lnTo>
                  <a:lnTo>
                    <a:pt x="6457" y="158"/>
                  </a:lnTo>
                  <a:lnTo>
                    <a:pt x="6401" y="236"/>
                  </a:lnTo>
                  <a:lnTo>
                    <a:pt x="1361" y="7874"/>
                  </a:lnTo>
                  <a:lnTo>
                    <a:pt x="1316" y="7975"/>
                  </a:lnTo>
                  <a:lnTo>
                    <a:pt x="1283" y="8088"/>
                  </a:lnTo>
                  <a:lnTo>
                    <a:pt x="0" y="17694"/>
                  </a:lnTo>
                  <a:lnTo>
                    <a:pt x="0" y="17795"/>
                  </a:lnTo>
                  <a:lnTo>
                    <a:pt x="23" y="17897"/>
                  </a:lnTo>
                  <a:lnTo>
                    <a:pt x="56" y="17998"/>
                  </a:lnTo>
                  <a:lnTo>
                    <a:pt x="113" y="18088"/>
                  </a:lnTo>
                  <a:lnTo>
                    <a:pt x="180" y="18155"/>
                  </a:lnTo>
                  <a:lnTo>
                    <a:pt x="259" y="18223"/>
                  </a:lnTo>
                  <a:lnTo>
                    <a:pt x="349" y="18257"/>
                  </a:lnTo>
                  <a:lnTo>
                    <a:pt x="461" y="18290"/>
                  </a:lnTo>
                  <a:lnTo>
                    <a:pt x="7458" y="19258"/>
                  </a:lnTo>
                  <a:lnTo>
                    <a:pt x="7604" y="19258"/>
                  </a:lnTo>
                  <a:lnTo>
                    <a:pt x="7683" y="19235"/>
                  </a:lnTo>
                  <a:lnTo>
                    <a:pt x="7750" y="19213"/>
                  </a:lnTo>
                  <a:lnTo>
                    <a:pt x="7818" y="19179"/>
                  </a:lnTo>
                  <a:lnTo>
                    <a:pt x="7874" y="19134"/>
                  </a:lnTo>
                  <a:lnTo>
                    <a:pt x="7930" y="19078"/>
                  </a:lnTo>
                  <a:lnTo>
                    <a:pt x="7975" y="19022"/>
                  </a:lnTo>
                  <a:lnTo>
                    <a:pt x="8009" y="18954"/>
                  </a:lnTo>
                  <a:lnTo>
                    <a:pt x="8099" y="18740"/>
                  </a:lnTo>
                  <a:lnTo>
                    <a:pt x="8189" y="18527"/>
                  </a:lnTo>
                  <a:lnTo>
                    <a:pt x="8290" y="18245"/>
                  </a:lnTo>
                  <a:lnTo>
                    <a:pt x="8403" y="17897"/>
                  </a:lnTo>
                  <a:lnTo>
                    <a:pt x="8527" y="17492"/>
                  </a:lnTo>
                  <a:lnTo>
                    <a:pt x="8650" y="17031"/>
                  </a:lnTo>
                  <a:lnTo>
                    <a:pt x="8774" y="16524"/>
                  </a:lnTo>
                  <a:lnTo>
                    <a:pt x="8887" y="15973"/>
                  </a:lnTo>
                  <a:lnTo>
                    <a:pt x="8988" y="15377"/>
                  </a:lnTo>
                  <a:lnTo>
                    <a:pt x="9033" y="15062"/>
                  </a:lnTo>
                  <a:lnTo>
                    <a:pt x="9067" y="14736"/>
                  </a:lnTo>
                  <a:lnTo>
                    <a:pt x="9100" y="14410"/>
                  </a:lnTo>
                  <a:lnTo>
                    <a:pt x="9123" y="14072"/>
                  </a:lnTo>
                  <a:lnTo>
                    <a:pt x="9145" y="13723"/>
                  </a:lnTo>
                  <a:lnTo>
                    <a:pt x="9145" y="13375"/>
                  </a:lnTo>
                  <a:lnTo>
                    <a:pt x="9145" y="13015"/>
                  </a:lnTo>
                  <a:lnTo>
                    <a:pt x="9134" y="12655"/>
                  </a:lnTo>
                  <a:lnTo>
                    <a:pt x="9112" y="12284"/>
                  </a:lnTo>
                  <a:lnTo>
                    <a:pt x="9078" y="11912"/>
                  </a:lnTo>
                  <a:lnTo>
                    <a:pt x="9033" y="11541"/>
                  </a:lnTo>
                  <a:lnTo>
                    <a:pt x="8977" y="11159"/>
                  </a:lnTo>
                  <a:lnTo>
                    <a:pt x="8898" y="10675"/>
                  </a:lnTo>
                  <a:lnTo>
                    <a:pt x="8695" y="9483"/>
                  </a:lnTo>
                  <a:lnTo>
                    <a:pt x="8594" y="8898"/>
                  </a:lnTo>
                  <a:lnTo>
                    <a:pt x="8470" y="8324"/>
                  </a:lnTo>
                  <a:lnTo>
                    <a:pt x="8347" y="7739"/>
                  </a:lnTo>
                  <a:lnTo>
                    <a:pt x="8200" y="7154"/>
                  </a:lnTo>
                  <a:lnTo>
                    <a:pt x="8032" y="6558"/>
                  </a:lnTo>
                  <a:lnTo>
                    <a:pt x="7840" y="5951"/>
                  </a:lnTo>
                  <a:lnTo>
                    <a:pt x="7627" y="5298"/>
                  </a:lnTo>
                  <a:lnTo>
                    <a:pt x="7424" y="4623"/>
                  </a:lnTo>
                  <a:lnTo>
                    <a:pt x="7334" y="4286"/>
                  </a:lnTo>
                  <a:lnTo>
                    <a:pt x="7255" y="3948"/>
                  </a:lnTo>
                  <a:lnTo>
                    <a:pt x="7188" y="3611"/>
                  </a:lnTo>
                  <a:lnTo>
                    <a:pt x="7132" y="3274"/>
                  </a:lnTo>
                  <a:lnTo>
                    <a:pt x="7087" y="2936"/>
                  </a:lnTo>
                  <a:lnTo>
                    <a:pt x="7064" y="2599"/>
                  </a:lnTo>
                  <a:lnTo>
                    <a:pt x="7053" y="2272"/>
                  </a:lnTo>
                  <a:lnTo>
                    <a:pt x="7064" y="1946"/>
                  </a:lnTo>
                  <a:lnTo>
                    <a:pt x="7098" y="1631"/>
                  </a:lnTo>
                  <a:lnTo>
                    <a:pt x="7143" y="1316"/>
                  </a:lnTo>
                  <a:lnTo>
                    <a:pt x="7222" y="1013"/>
                  </a:lnTo>
                  <a:lnTo>
                    <a:pt x="7278" y="866"/>
                  </a:lnTo>
                  <a:lnTo>
                    <a:pt x="7334" y="720"/>
                  </a:lnTo>
                  <a:lnTo>
                    <a:pt x="7357" y="630"/>
                  </a:lnTo>
                  <a:lnTo>
                    <a:pt x="7368" y="529"/>
                  </a:lnTo>
                  <a:lnTo>
                    <a:pt x="7357" y="439"/>
                  </a:lnTo>
                  <a:lnTo>
                    <a:pt x="7334" y="338"/>
                  </a:lnTo>
                  <a:lnTo>
                    <a:pt x="7300" y="259"/>
                  </a:lnTo>
                  <a:lnTo>
                    <a:pt x="7244" y="180"/>
                  </a:lnTo>
                  <a:lnTo>
                    <a:pt x="7166" y="113"/>
                  </a:lnTo>
                  <a:lnTo>
                    <a:pt x="7087" y="56"/>
                  </a:lnTo>
                  <a:lnTo>
                    <a:pt x="6997" y="23"/>
                  </a:lnTo>
                  <a:lnTo>
                    <a:pt x="6896" y="0"/>
                  </a:lnTo>
                  <a:close/>
                </a:path>
              </a:pathLst>
            </a:custGeom>
            <a:solidFill>
              <a:srgbClr val="FFA7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191175" y="1100875"/>
              <a:ext cx="1050075" cy="975000"/>
            </a:xfrm>
            <a:custGeom>
              <a:rect b="b" l="l" r="r" t="t"/>
              <a:pathLst>
                <a:path extrusionOk="0" h="39000" w="42003">
                  <a:moveTo>
                    <a:pt x="17402" y="1"/>
                  </a:moveTo>
                  <a:lnTo>
                    <a:pt x="17379" y="496"/>
                  </a:lnTo>
                  <a:lnTo>
                    <a:pt x="17357" y="991"/>
                  </a:lnTo>
                  <a:lnTo>
                    <a:pt x="17334" y="2014"/>
                  </a:lnTo>
                  <a:lnTo>
                    <a:pt x="17312" y="3049"/>
                  </a:lnTo>
                  <a:lnTo>
                    <a:pt x="17278" y="3566"/>
                  </a:lnTo>
                  <a:lnTo>
                    <a:pt x="17244" y="4084"/>
                  </a:lnTo>
                  <a:lnTo>
                    <a:pt x="17188" y="4579"/>
                  </a:lnTo>
                  <a:lnTo>
                    <a:pt x="17109" y="5074"/>
                  </a:lnTo>
                  <a:lnTo>
                    <a:pt x="17064" y="5321"/>
                  </a:lnTo>
                  <a:lnTo>
                    <a:pt x="17008" y="5557"/>
                  </a:lnTo>
                  <a:lnTo>
                    <a:pt x="16941" y="5794"/>
                  </a:lnTo>
                  <a:lnTo>
                    <a:pt x="16873" y="6019"/>
                  </a:lnTo>
                  <a:lnTo>
                    <a:pt x="16794" y="6244"/>
                  </a:lnTo>
                  <a:lnTo>
                    <a:pt x="16704" y="6469"/>
                  </a:lnTo>
                  <a:lnTo>
                    <a:pt x="16603" y="6682"/>
                  </a:lnTo>
                  <a:lnTo>
                    <a:pt x="16491" y="6896"/>
                  </a:lnTo>
                  <a:lnTo>
                    <a:pt x="16367" y="7099"/>
                  </a:lnTo>
                  <a:lnTo>
                    <a:pt x="16243" y="7290"/>
                  </a:lnTo>
                  <a:lnTo>
                    <a:pt x="16097" y="7481"/>
                  </a:lnTo>
                  <a:lnTo>
                    <a:pt x="15939" y="7661"/>
                  </a:lnTo>
                  <a:lnTo>
                    <a:pt x="15782" y="7830"/>
                  </a:lnTo>
                  <a:lnTo>
                    <a:pt x="15613" y="7987"/>
                  </a:lnTo>
                  <a:lnTo>
                    <a:pt x="15445" y="8133"/>
                  </a:lnTo>
                  <a:lnTo>
                    <a:pt x="15253" y="8280"/>
                  </a:lnTo>
                  <a:lnTo>
                    <a:pt x="15062" y="8415"/>
                  </a:lnTo>
                  <a:lnTo>
                    <a:pt x="14860" y="8538"/>
                  </a:lnTo>
                  <a:lnTo>
                    <a:pt x="14657" y="8651"/>
                  </a:lnTo>
                  <a:lnTo>
                    <a:pt x="14443" y="8763"/>
                  </a:lnTo>
                  <a:lnTo>
                    <a:pt x="14230" y="8865"/>
                  </a:lnTo>
                  <a:lnTo>
                    <a:pt x="14005" y="8966"/>
                  </a:lnTo>
                  <a:lnTo>
                    <a:pt x="13543" y="9146"/>
                  </a:lnTo>
                  <a:lnTo>
                    <a:pt x="13060" y="9315"/>
                  </a:lnTo>
                  <a:lnTo>
                    <a:pt x="12565" y="9461"/>
                  </a:lnTo>
                  <a:lnTo>
                    <a:pt x="12070" y="9596"/>
                  </a:lnTo>
                  <a:lnTo>
                    <a:pt x="11564" y="9708"/>
                  </a:lnTo>
                  <a:lnTo>
                    <a:pt x="10563" y="9944"/>
                  </a:lnTo>
                  <a:lnTo>
                    <a:pt x="9584" y="10158"/>
                  </a:lnTo>
                  <a:lnTo>
                    <a:pt x="9112" y="10282"/>
                  </a:lnTo>
                  <a:lnTo>
                    <a:pt x="8662" y="10406"/>
                  </a:lnTo>
                  <a:lnTo>
                    <a:pt x="8448" y="10473"/>
                  </a:lnTo>
                  <a:lnTo>
                    <a:pt x="8212" y="10552"/>
                  </a:lnTo>
                  <a:lnTo>
                    <a:pt x="7987" y="10653"/>
                  </a:lnTo>
                  <a:lnTo>
                    <a:pt x="7750" y="10766"/>
                  </a:lnTo>
                  <a:lnTo>
                    <a:pt x="7514" y="10889"/>
                  </a:lnTo>
                  <a:lnTo>
                    <a:pt x="7267" y="11024"/>
                  </a:lnTo>
                  <a:lnTo>
                    <a:pt x="7031" y="11159"/>
                  </a:lnTo>
                  <a:lnTo>
                    <a:pt x="6783" y="11317"/>
                  </a:lnTo>
                  <a:lnTo>
                    <a:pt x="6536" y="11474"/>
                  </a:lnTo>
                  <a:lnTo>
                    <a:pt x="6288" y="11654"/>
                  </a:lnTo>
                  <a:lnTo>
                    <a:pt x="5793" y="12014"/>
                  </a:lnTo>
                  <a:lnTo>
                    <a:pt x="5310" y="12408"/>
                  </a:lnTo>
                  <a:lnTo>
                    <a:pt x="4837" y="12824"/>
                  </a:lnTo>
                  <a:lnTo>
                    <a:pt x="4376" y="13252"/>
                  </a:lnTo>
                  <a:lnTo>
                    <a:pt x="3937" y="13701"/>
                  </a:lnTo>
                  <a:lnTo>
                    <a:pt x="3510" y="14151"/>
                  </a:lnTo>
                  <a:lnTo>
                    <a:pt x="3116" y="14613"/>
                  </a:lnTo>
                  <a:lnTo>
                    <a:pt x="2756" y="15063"/>
                  </a:lnTo>
                  <a:lnTo>
                    <a:pt x="2441" y="15512"/>
                  </a:lnTo>
                  <a:lnTo>
                    <a:pt x="2295" y="15726"/>
                  </a:lnTo>
                  <a:lnTo>
                    <a:pt x="2160" y="15940"/>
                  </a:lnTo>
                  <a:lnTo>
                    <a:pt x="2036" y="16154"/>
                  </a:lnTo>
                  <a:lnTo>
                    <a:pt x="1924" y="16356"/>
                  </a:lnTo>
                  <a:lnTo>
                    <a:pt x="1879" y="16424"/>
                  </a:lnTo>
                  <a:lnTo>
                    <a:pt x="1777" y="16604"/>
                  </a:lnTo>
                  <a:lnTo>
                    <a:pt x="1620" y="16919"/>
                  </a:lnTo>
                  <a:lnTo>
                    <a:pt x="1429" y="17346"/>
                  </a:lnTo>
                  <a:lnTo>
                    <a:pt x="1204" y="17897"/>
                  </a:lnTo>
                  <a:lnTo>
                    <a:pt x="1080" y="18212"/>
                  </a:lnTo>
                  <a:lnTo>
                    <a:pt x="968" y="18550"/>
                  </a:lnTo>
                  <a:lnTo>
                    <a:pt x="844" y="18921"/>
                  </a:lnTo>
                  <a:lnTo>
                    <a:pt x="731" y="19326"/>
                  </a:lnTo>
                  <a:lnTo>
                    <a:pt x="608" y="19753"/>
                  </a:lnTo>
                  <a:lnTo>
                    <a:pt x="506" y="20203"/>
                  </a:lnTo>
                  <a:lnTo>
                    <a:pt x="394" y="20676"/>
                  </a:lnTo>
                  <a:lnTo>
                    <a:pt x="304" y="21182"/>
                  </a:lnTo>
                  <a:lnTo>
                    <a:pt x="225" y="21710"/>
                  </a:lnTo>
                  <a:lnTo>
                    <a:pt x="146" y="22273"/>
                  </a:lnTo>
                  <a:lnTo>
                    <a:pt x="90" y="22847"/>
                  </a:lnTo>
                  <a:lnTo>
                    <a:pt x="45" y="23454"/>
                  </a:lnTo>
                  <a:lnTo>
                    <a:pt x="11" y="24084"/>
                  </a:lnTo>
                  <a:lnTo>
                    <a:pt x="0" y="24736"/>
                  </a:lnTo>
                  <a:lnTo>
                    <a:pt x="11" y="25422"/>
                  </a:lnTo>
                  <a:lnTo>
                    <a:pt x="45" y="26120"/>
                  </a:lnTo>
                  <a:lnTo>
                    <a:pt x="90" y="26840"/>
                  </a:lnTo>
                  <a:lnTo>
                    <a:pt x="169" y="27582"/>
                  </a:lnTo>
                  <a:lnTo>
                    <a:pt x="281" y="28358"/>
                  </a:lnTo>
                  <a:lnTo>
                    <a:pt x="416" y="29146"/>
                  </a:lnTo>
                  <a:lnTo>
                    <a:pt x="574" y="29956"/>
                  </a:lnTo>
                  <a:lnTo>
                    <a:pt x="765" y="30788"/>
                  </a:lnTo>
                  <a:lnTo>
                    <a:pt x="878" y="31204"/>
                  </a:lnTo>
                  <a:lnTo>
                    <a:pt x="1001" y="31598"/>
                  </a:lnTo>
                  <a:lnTo>
                    <a:pt x="1125" y="31980"/>
                  </a:lnTo>
                  <a:lnTo>
                    <a:pt x="1271" y="32363"/>
                  </a:lnTo>
                  <a:lnTo>
                    <a:pt x="1418" y="32723"/>
                  </a:lnTo>
                  <a:lnTo>
                    <a:pt x="1575" y="33060"/>
                  </a:lnTo>
                  <a:lnTo>
                    <a:pt x="1733" y="33398"/>
                  </a:lnTo>
                  <a:lnTo>
                    <a:pt x="1901" y="33713"/>
                  </a:lnTo>
                  <a:lnTo>
                    <a:pt x="2081" y="34028"/>
                  </a:lnTo>
                  <a:lnTo>
                    <a:pt x="2261" y="34320"/>
                  </a:lnTo>
                  <a:lnTo>
                    <a:pt x="2452" y="34601"/>
                  </a:lnTo>
                  <a:lnTo>
                    <a:pt x="2655" y="34883"/>
                  </a:lnTo>
                  <a:lnTo>
                    <a:pt x="2857" y="35141"/>
                  </a:lnTo>
                  <a:lnTo>
                    <a:pt x="3060" y="35389"/>
                  </a:lnTo>
                  <a:lnTo>
                    <a:pt x="3274" y="35625"/>
                  </a:lnTo>
                  <a:lnTo>
                    <a:pt x="3499" y="35861"/>
                  </a:lnTo>
                  <a:lnTo>
                    <a:pt x="3712" y="36075"/>
                  </a:lnTo>
                  <a:lnTo>
                    <a:pt x="3937" y="36277"/>
                  </a:lnTo>
                  <a:lnTo>
                    <a:pt x="4173" y="36480"/>
                  </a:lnTo>
                  <a:lnTo>
                    <a:pt x="4398" y="36671"/>
                  </a:lnTo>
                  <a:lnTo>
                    <a:pt x="4635" y="36851"/>
                  </a:lnTo>
                  <a:lnTo>
                    <a:pt x="4871" y="37020"/>
                  </a:lnTo>
                  <a:lnTo>
                    <a:pt x="5107" y="37177"/>
                  </a:lnTo>
                  <a:lnTo>
                    <a:pt x="5355" y="37324"/>
                  </a:lnTo>
                  <a:lnTo>
                    <a:pt x="5591" y="37470"/>
                  </a:lnTo>
                  <a:lnTo>
                    <a:pt x="5838" y="37605"/>
                  </a:lnTo>
                  <a:lnTo>
                    <a:pt x="6086" y="37728"/>
                  </a:lnTo>
                  <a:lnTo>
                    <a:pt x="6322" y="37852"/>
                  </a:lnTo>
                  <a:lnTo>
                    <a:pt x="6817" y="38066"/>
                  </a:lnTo>
                  <a:lnTo>
                    <a:pt x="7289" y="38257"/>
                  </a:lnTo>
                  <a:lnTo>
                    <a:pt x="7773" y="38415"/>
                  </a:lnTo>
                  <a:lnTo>
                    <a:pt x="8234" y="38550"/>
                  </a:lnTo>
                  <a:lnTo>
                    <a:pt x="8695" y="38662"/>
                  </a:lnTo>
                  <a:lnTo>
                    <a:pt x="9134" y="38752"/>
                  </a:lnTo>
                  <a:lnTo>
                    <a:pt x="9550" y="38831"/>
                  </a:lnTo>
                  <a:lnTo>
                    <a:pt x="9955" y="38887"/>
                  </a:lnTo>
                  <a:lnTo>
                    <a:pt x="10326" y="38932"/>
                  </a:lnTo>
                  <a:lnTo>
                    <a:pt x="10675" y="38966"/>
                  </a:lnTo>
                  <a:lnTo>
                    <a:pt x="10990" y="38977"/>
                  </a:lnTo>
                  <a:lnTo>
                    <a:pt x="11283" y="38988"/>
                  </a:lnTo>
                  <a:lnTo>
                    <a:pt x="11732" y="39000"/>
                  </a:lnTo>
                  <a:lnTo>
                    <a:pt x="12036" y="38988"/>
                  </a:lnTo>
                  <a:lnTo>
                    <a:pt x="12137" y="38977"/>
                  </a:lnTo>
                  <a:lnTo>
                    <a:pt x="21541" y="36637"/>
                  </a:lnTo>
                  <a:lnTo>
                    <a:pt x="21519" y="36604"/>
                  </a:lnTo>
                  <a:lnTo>
                    <a:pt x="24421" y="29866"/>
                  </a:lnTo>
                  <a:lnTo>
                    <a:pt x="25748" y="29854"/>
                  </a:lnTo>
                  <a:lnTo>
                    <a:pt x="27132" y="29832"/>
                  </a:lnTo>
                  <a:lnTo>
                    <a:pt x="28763" y="29798"/>
                  </a:lnTo>
                  <a:lnTo>
                    <a:pt x="29618" y="29764"/>
                  </a:lnTo>
                  <a:lnTo>
                    <a:pt x="30473" y="29731"/>
                  </a:lnTo>
                  <a:lnTo>
                    <a:pt x="31294" y="29686"/>
                  </a:lnTo>
                  <a:lnTo>
                    <a:pt x="32059" y="29641"/>
                  </a:lnTo>
                  <a:lnTo>
                    <a:pt x="32756" y="29573"/>
                  </a:lnTo>
                  <a:lnTo>
                    <a:pt x="33363" y="29506"/>
                  </a:lnTo>
                  <a:lnTo>
                    <a:pt x="33622" y="29472"/>
                  </a:lnTo>
                  <a:lnTo>
                    <a:pt x="33847" y="29427"/>
                  </a:lnTo>
                  <a:lnTo>
                    <a:pt x="34050" y="29382"/>
                  </a:lnTo>
                  <a:lnTo>
                    <a:pt x="34207" y="29337"/>
                  </a:lnTo>
                  <a:lnTo>
                    <a:pt x="34275" y="29303"/>
                  </a:lnTo>
                  <a:lnTo>
                    <a:pt x="34331" y="29270"/>
                  </a:lnTo>
                  <a:lnTo>
                    <a:pt x="34398" y="29225"/>
                  </a:lnTo>
                  <a:lnTo>
                    <a:pt x="34455" y="29168"/>
                  </a:lnTo>
                  <a:lnTo>
                    <a:pt x="34567" y="29033"/>
                  </a:lnTo>
                  <a:lnTo>
                    <a:pt x="34680" y="28876"/>
                  </a:lnTo>
                  <a:lnTo>
                    <a:pt x="34781" y="28696"/>
                  </a:lnTo>
                  <a:lnTo>
                    <a:pt x="34871" y="28493"/>
                  </a:lnTo>
                  <a:lnTo>
                    <a:pt x="34961" y="28268"/>
                  </a:lnTo>
                  <a:lnTo>
                    <a:pt x="35040" y="28021"/>
                  </a:lnTo>
                  <a:lnTo>
                    <a:pt x="35107" y="27751"/>
                  </a:lnTo>
                  <a:lnTo>
                    <a:pt x="35174" y="27481"/>
                  </a:lnTo>
                  <a:lnTo>
                    <a:pt x="35231" y="27189"/>
                  </a:lnTo>
                  <a:lnTo>
                    <a:pt x="35287" y="26885"/>
                  </a:lnTo>
                  <a:lnTo>
                    <a:pt x="35377" y="26266"/>
                  </a:lnTo>
                  <a:lnTo>
                    <a:pt x="35444" y="25636"/>
                  </a:lnTo>
                  <a:lnTo>
                    <a:pt x="35501" y="25018"/>
                  </a:lnTo>
                  <a:lnTo>
                    <a:pt x="35546" y="24410"/>
                  </a:lnTo>
                  <a:lnTo>
                    <a:pt x="35568" y="23859"/>
                  </a:lnTo>
                  <a:lnTo>
                    <a:pt x="35591" y="23364"/>
                  </a:lnTo>
                  <a:lnTo>
                    <a:pt x="35602" y="22622"/>
                  </a:lnTo>
                  <a:lnTo>
                    <a:pt x="35602" y="22340"/>
                  </a:lnTo>
                  <a:lnTo>
                    <a:pt x="35984" y="22217"/>
                  </a:lnTo>
                  <a:lnTo>
                    <a:pt x="36367" y="22104"/>
                  </a:lnTo>
                  <a:lnTo>
                    <a:pt x="36761" y="22003"/>
                  </a:lnTo>
                  <a:lnTo>
                    <a:pt x="37154" y="21902"/>
                  </a:lnTo>
                  <a:lnTo>
                    <a:pt x="37548" y="21823"/>
                  </a:lnTo>
                  <a:lnTo>
                    <a:pt x="37942" y="21744"/>
                  </a:lnTo>
                  <a:lnTo>
                    <a:pt x="38347" y="21665"/>
                  </a:lnTo>
                  <a:lnTo>
                    <a:pt x="38740" y="21609"/>
                  </a:lnTo>
                  <a:lnTo>
                    <a:pt x="39145" y="21553"/>
                  </a:lnTo>
                  <a:lnTo>
                    <a:pt x="39550" y="21508"/>
                  </a:lnTo>
                  <a:lnTo>
                    <a:pt x="39955" y="21474"/>
                  </a:lnTo>
                  <a:lnTo>
                    <a:pt x="40371" y="21452"/>
                  </a:lnTo>
                  <a:lnTo>
                    <a:pt x="40776" y="21429"/>
                  </a:lnTo>
                  <a:lnTo>
                    <a:pt x="41597" y="21429"/>
                  </a:lnTo>
                  <a:lnTo>
                    <a:pt x="42002" y="21440"/>
                  </a:lnTo>
                  <a:lnTo>
                    <a:pt x="41991" y="21137"/>
                  </a:lnTo>
                  <a:lnTo>
                    <a:pt x="41980" y="20856"/>
                  </a:lnTo>
                  <a:lnTo>
                    <a:pt x="41946" y="20597"/>
                  </a:lnTo>
                  <a:lnTo>
                    <a:pt x="41901" y="20338"/>
                  </a:lnTo>
                  <a:lnTo>
                    <a:pt x="41834" y="20102"/>
                  </a:lnTo>
                  <a:lnTo>
                    <a:pt x="41766" y="19866"/>
                  </a:lnTo>
                  <a:lnTo>
                    <a:pt x="41687" y="19652"/>
                  </a:lnTo>
                  <a:lnTo>
                    <a:pt x="41586" y="19438"/>
                  </a:lnTo>
                  <a:lnTo>
                    <a:pt x="41485" y="19236"/>
                  </a:lnTo>
                  <a:lnTo>
                    <a:pt x="41372" y="19045"/>
                  </a:lnTo>
                  <a:lnTo>
                    <a:pt x="41237" y="18865"/>
                  </a:lnTo>
                  <a:lnTo>
                    <a:pt x="41102" y="18685"/>
                  </a:lnTo>
                  <a:lnTo>
                    <a:pt x="40956" y="18505"/>
                  </a:lnTo>
                  <a:lnTo>
                    <a:pt x="40799" y="18336"/>
                  </a:lnTo>
                  <a:lnTo>
                    <a:pt x="40630" y="18167"/>
                  </a:lnTo>
                  <a:lnTo>
                    <a:pt x="40461" y="18010"/>
                  </a:lnTo>
                  <a:lnTo>
                    <a:pt x="40079" y="17695"/>
                  </a:lnTo>
                  <a:lnTo>
                    <a:pt x="39674" y="17369"/>
                  </a:lnTo>
                  <a:lnTo>
                    <a:pt x="39235" y="17042"/>
                  </a:lnTo>
                  <a:lnTo>
                    <a:pt x="38774" y="16705"/>
                  </a:lnTo>
                  <a:lnTo>
                    <a:pt x="38290" y="16345"/>
                  </a:lnTo>
                  <a:lnTo>
                    <a:pt x="37784" y="15951"/>
                  </a:lnTo>
                  <a:lnTo>
                    <a:pt x="37255" y="15524"/>
                  </a:lnTo>
                  <a:lnTo>
                    <a:pt x="36716" y="15063"/>
                  </a:lnTo>
                  <a:lnTo>
                    <a:pt x="36569" y="14928"/>
                  </a:lnTo>
                  <a:lnTo>
                    <a:pt x="36434" y="14770"/>
                  </a:lnTo>
                  <a:lnTo>
                    <a:pt x="36299" y="14601"/>
                  </a:lnTo>
                  <a:lnTo>
                    <a:pt x="36176" y="14421"/>
                  </a:lnTo>
                  <a:lnTo>
                    <a:pt x="36052" y="14230"/>
                  </a:lnTo>
                  <a:lnTo>
                    <a:pt x="35939" y="14028"/>
                  </a:lnTo>
                  <a:lnTo>
                    <a:pt x="35714" y="13600"/>
                  </a:lnTo>
                  <a:lnTo>
                    <a:pt x="35501" y="13150"/>
                  </a:lnTo>
                  <a:lnTo>
                    <a:pt x="35287" y="12678"/>
                  </a:lnTo>
                  <a:lnTo>
                    <a:pt x="34871" y="11733"/>
                  </a:lnTo>
                  <a:lnTo>
                    <a:pt x="34657" y="11272"/>
                  </a:lnTo>
                  <a:lnTo>
                    <a:pt x="34432" y="10844"/>
                  </a:lnTo>
                  <a:lnTo>
                    <a:pt x="34320" y="10642"/>
                  </a:lnTo>
                  <a:lnTo>
                    <a:pt x="34196" y="10439"/>
                  </a:lnTo>
                  <a:lnTo>
                    <a:pt x="34072" y="10259"/>
                  </a:lnTo>
                  <a:lnTo>
                    <a:pt x="33937" y="10091"/>
                  </a:lnTo>
                  <a:lnTo>
                    <a:pt x="33802" y="9933"/>
                  </a:lnTo>
                  <a:lnTo>
                    <a:pt x="33656" y="9798"/>
                  </a:lnTo>
                  <a:lnTo>
                    <a:pt x="33510" y="9663"/>
                  </a:lnTo>
                  <a:lnTo>
                    <a:pt x="33352" y="9562"/>
                  </a:lnTo>
                  <a:lnTo>
                    <a:pt x="33195" y="9472"/>
                  </a:lnTo>
                  <a:lnTo>
                    <a:pt x="33015" y="9405"/>
                  </a:lnTo>
                  <a:lnTo>
                    <a:pt x="32835" y="9348"/>
                  </a:lnTo>
                  <a:lnTo>
                    <a:pt x="32644" y="9326"/>
                  </a:lnTo>
                  <a:lnTo>
                    <a:pt x="32351" y="9303"/>
                  </a:lnTo>
                  <a:lnTo>
                    <a:pt x="32047" y="9292"/>
                  </a:lnTo>
                  <a:lnTo>
                    <a:pt x="31451" y="9281"/>
                  </a:lnTo>
                  <a:lnTo>
                    <a:pt x="30855" y="9258"/>
                  </a:lnTo>
                  <a:lnTo>
                    <a:pt x="30551" y="9247"/>
                  </a:lnTo>
                  <a:lnTo>
                    <a:pt x="30259" y="9225"/>
                  </a:lnTo>
                  <a:lnTo>
                    <a:pt x="29966" y="9191"/>
                  </a:lnTo>
                  <a:lnTo>
                    <a:pt x="29674" y="9146"/>
                  </a:lnTo>
                  <a:lnTo>
                    <a:pt x="29393" y="9090"/>
                  </a:lnTo>
                  <a:lnTo>
                    <a:pt x="29112" y="9022"/>
                  </a:lnTo>
                  <a:lnTo>
                    <a:pt x="28842" y="8932"/>
                  </a:lnTo>
                  <a:lnTo>
                    <a:pt x="28583" y="8820"/>
                  </a:lnTo>
                  <a:lnTo>
                    <a:pt x="28324" y="8685"/>
                  </a:lnTo>
                  <a:lnTo>
                    <a:pt x="28200" y="8606"/>
                  </a:lnTo>
                  <a:lnTo>
                    <a:pt x="28077" y="8527"/>
                  </a:lnTo>
                  <a:lnTo>
                    <a:pt x="27919" y="8403"/>
                  </a:lnTo>
                  <a:lnTo>
                    <a:pt x="27762" y="8268"/>
                  </a:lnTo>
                  <a:lnTo>
                    <a:pt x="27615" y="8111"/>
                  </a:lnTo>
                  <a:lnTo>
                    <a:pt x="27480" y="7965"/>
                  </a:lnTo>
                  <a:lnTo>
                    <a:pt x="27345" y="7796"/>
                  </a:lnTo>
                  <a:lnTo>
                    <a:pt x="27233" y="7616"/>
                  </a:lnTo>
                  <a:lnTo>
                    <a:pt x="27132" y="7447"/>
                  </a:lnTo>
                  <a:lnTo>
                    <a:pt x="27031" y="7256"/>
                  </a:lnTo>
                  <a:lnTo>
                    <a:pt x="26941" y="7065"/>
                  </a:lnTo>
                  <a:lnTo>
                    <a:pt x="26862" y="6874"/>
                  </a:lnTo>
                  <a:lnTo>
                    <a:pt x="26794" y="6671"/>
                  </a:lnTo>
                  <a:lnTo>
                    <a:pt x="26727" y="6469"/>
                  </a:lnTo>
                  <a:lnTo>
                    <a:pt x="26682" y="6266"/>
                  </a:lnTo>
                  <a:lnTo>
                    <a:pt x="26637" y="6052"/>
                  </a:lnTo>
                  <a:lnTo>
                    <a:pt x="26603" y="5850"/>
                  </a:lnTo>
                  <a:lnTo>
                    <a:pt x="26581" y="5636"/>
                  </a:lnTo>
                  <a:lnTo>
                    <a:pt x="26491" y="4770"/>
                  </a:lnTo>
                  <a:lnTo>
                    <a:pt x="26457" y="4320"/>
                  </a:lnTo>
                  <a:lnTo>
                    <a:pt x="26434" y="3870"/>
                  </a:lnTo>
                  <a:lnTo>
                    <a:pt x="26434" y="3420"/>
                  </a:lnTo>
                  <a:lnTo>
                    <a:pt x="26446" y="2970"/>
                  </a:lnTo>
                  <a:lnTo>
                    <a:pt x="26479" y="2532"/>
                  </a:lnTo>
                  <a:lnTo>
                    <a:pt x="26502" y="2318"/>
                  </a:lnTo>
                  <a:lnTo>
                    <a:pt x="26536" y="2115"/>
                  </a:lnTo>
                  <a:lnTo>
                    <a:pt x="17402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177950" y="1087650"/>
              <a:ext cx="1076525" cy="1001150"/>
            </a:xfrm>
            <a:custGeom>
              <a:rect b="b" l="l" r="r" t="t"/>
              <a:pathLst>
                <a:path extrusionOk="0" h="40046" w="43061">
                  <a:moveTo>
                    <a:pt x="18426" y="1182"/>
                  </a:moveTo>
                  <a:lnTo>
                    <a:pt x="26480" y="3049"/>
                  </a:lnTo>
                  <a:lnTo>
                    <a:pt x="26446" y="3421"/>
                  </a:lnTo>
                  <a:lnTo>
                    <a:pt x="26435" y="3803"/>
                  </a:lnTo>
                  <a:lnTo>
                    <a:pt x="26435" y="4197"/>
                  </a:lnTo>
                  <a:lnTo>
                    <a:pt x="26446" y="4590"/>
                  </a:lnTo>
                  <a:lnTo>
                    <a:pt x="26468" y="4995"/>
                  </a:lnTo>
                  <a:lnTo>
                    <a:pt x="26502" y="5400"/>
                  </a:lnTo>
                  <a:lnTo>
                    <a:pt x="26581" y="6221"/>
                  </a:lnTo>
                  <a:lnTo>
                    <a:pt x="26615" y="6480"/>
                  </a:lnTo>
                  <a:lnTo>
                    <a:pt x="26660" y="6739"/>
                  </a:lnTo>
                  <a:lnTo>
                    <a:pt x="26716" y="6986"/>
                  </a:lnTo>
                  <a:lnTo>
                    <a:pt x="26772" y="7223"/>
                  </a:lnTo>
                  <a:lnTo>
                    <a:pt x="26851" y="7459"/>
                  </a:lnTo>
                  <a:lnTo>
                    <a:pt x="26941" y="7695"/>
                  </a:lnTo>
                  <a:lnTo>
                    <a:pt x="27031" y="7909"/>
                  </a:lnTo>
                  <a:lnTo>
                    <a:pt x="27143" y="8122"/>
                  </a:lnTo>
                  <a:lnTo>
                    <a:pt x="27256" y="8325"/>
                  </a:lnTo>
                  <a:lnTo>
                    <a:pt x="27380" y="8527"/>
                  </a:lnTo>
                  <a:lnTo>
                    <a:pt x="27515" y="8707"/>
                  </a:lnTo>
                  <a:lnTo>
                    <a:pt x="27650" y="8887"/>
                  </a:lnTo>
                  <a:lnTo>
                    <a:pt x="27807" y="9056"/>
                  </a:lnTo>
                  <a:lnTo>
                    <a:pt x="27964" y="9214"/>
                  </a:lnTo>
                  <a:lnTo>
                    <a:pt x="28133" y="9360"/>
                  </a:lnTo>
                  <a:lnTo>
                    <a:pt x="28302" y="9484"/>
                  </a:lnTo>
                  <a:lnTo>
                    <a:pt x="28516" y="9630"/>
                  </a:lnTo>
                  <a:lnTo>
                    <a:pt x="28729" y="9754"/>
                  </a:lnTo>
                  <a:lnTo>
                    <a:pt x="28954" y="9855"/>
                  </a:lnTo>
                  <a:lnTo>
                    <a:pt x="29179" y="9956"/>
                  </a:lnTo>
                  <a:lnTo>
                    <a:pt x="29404" y="10035"/>
                  </a:lnTo>
                  <a:lnTo>
                    <a:pt x="29641" y="10102"/>
                  </a:lnTo>
                  <a:lnTo>
                    <a:pt x="29865" y="10158"/>
                  </a:lnTo>
                  <a:lnTo>
                    <a:pt x="30113" y="10203"/>
                  </a:lnTo>
                  <a:lnTo>
                    <a:pt x="30349" y="10237"/>
                  </a:lnTo>
                  <a:lnTo>
                    <a:pt x="30585" y="10271"/>
                  </a:lnTo>
                  <a:lnTo>
                    <a:pt x="31080" y="10305"/>
                  </a:lnTo>
                  <a:lnTo>
                    <a:pt x="31564" y="10327"/>
                  </a:lnTo>
                  <a:lnTo>
                    <a:pt x="32048" y="10338"/>
                  </a:lnTo>
                  <a:lnTo>
                    <a:pt x="32599" y="10350"/>
                  </a:lnTo>
                  <a:lnTo>
                    <a:pt x="33139" y="10383"/>
                  </a:lnTo>
                  <a:lnTo>
                    <a:pt x="33218" y="10395"/>
                  </a:lnTo>
                  <a:lnTo>
                    <a:pt x="33308" y="10406"/>
                  </a:lnTo>
                  <a:lnTo>
                    <a:pt x="33386" y="10440"/>
                  </a:lnTo>
                  <a:lnTo>
                    <a:pt x="33465" y="10462"/>
                  </a:lnTo>
                  <a:lnTo>
                    <a:pt x="33623" y="10552"/>
                  </a:lnTo>
                  <a:lnTo>
                    <a:pt x="33769" y="10653"/>
                  </a:lnTo>
                  <a:lnTo>
                    <a:pt x="33904" y="10788"/>
                  </a:lnTo>
                  <a:lnTo>
                    <a:pt x="34050" y="10946"/>
                  </a:lnTo>
                  <a:lnTo>
                    <a:pt x="34174" y="11115"/>
                  </a:lnTo>
                  <a:lnTo>
                    <a:pt x="34309" y="11295"/>
                  </a:lnTo>
                  <a:lnTo>
                    <a:pt x="34432" y="11497"/>
                  </a:lnTo>
                  <a:lnTo>
                    <a:pt x="34556" y="11711"/>
                  </a:lnTo>
                  <a:lnTo>
                    <a:pt x="34669" y="11947"/>
                  </a:lnTo>
                  <a:lnTo>
                    <a:pt x="34781" y="12172"/>
                  </a:lnTo>
                  <a:lnTo>
                    <a:pt x="35006" y="12667"/>
                  </a:lnTo>
                  <a:lnTo>
                    <a:pt x="35220" y="13162"/>
                  </a:lnTo>
                  <a:lnTo>
                    <a:pt x="35580" y="13972"/>
                  </a:lnTo>
                  <a:lnTo>
                    <a:pt x="35760" y="14354"/>
                  </a:lnTo>
                  <a:lnTo>
                    <a:pt x="35962" y="14737"/>
                  </a:lnTo>
                  <a:lnTo>
                    <a:pt x="36165" y="15097"/>
                  </a:lnTo>
                  <a:lnTo>
                    <a:pt x="36277" y="15265"/>
                  </a:lnTo>
                  <a:lnTo>
                    <a:pt x="36390" y="15423"/>
                  </a:lnTo>
                  <a:lnTo>
                    <a:pt x="36513" y="15580"/>
                  </a:lnTo>
                  <a:lnTo>
                    <a:pt x="36626" y="15727"/>
                  </a:lnTo>
                  <a:lnTo>
                    <a:pt x="36761" y="15862"/>
                  </a:lnTo>
                  <a:lnTo>
                    <a:pt x="36896" y="15985"/>
                  </a:lnTo>
                  <a:lnTo>
                    <a:pt x="37200" y="16255"/>
                  </a:lnTo>
                  <a:lnTo>
                    <a:pt x="37492" y="16503"/>
                  </a:lnTo>
                  <a:lnTo>
                    <a:pt x="38077" y="16964"/>
                  </a:lnTo>
                  <a:lnTo>
                    <a:pt x="38639" y="17391"/>
                  </a:lnTo>
                  <a:lnTo>
                    <a:pt x="39168" y="17785"/>
                  </a:lnTo>
                  <a:lnTo>
                    <a:pt x="39742" y="18212"/>
                  </a:lnTo>
                  <a:lnTo>
                    <a:pt x="40259" y="18617"/>
                  </a:lnTo>
                  <a:lnTo>
                    <a:pt x="40495" y="18809"/>
                  </a:lnTo>
                  <a:lnTo>
                    <a:pt x="40720" y="19011"/>
                  </a:lnTo>
                  <a:lnTo>
                    <a:pt x="40923" y="19202"/>
                  </a:lnTo>
                  <a:lnTo>
                    <a:pt x="41114" y="19416"/>
                  </a:lnTo>
                  <a:lnTo>
                    <a:pt x="41283" y="19619"/>
                  </a:lnTo>
                  <a:lnTo>
                    <a:pt x="41440" y="19844"/>
                  </a:lnTo>
                  <a:lnTo>
                    <a:pt x="41575" y="20068"/>
                  </a:lnTo>
                  <a:lnTo>
                    <a:pt x="41688" y="20305"/>
                  </a:lnTo>
                  <a:lnTo>
                    <a:pt x="41789" y="20563"/>
                  </a:lnTo>
                  <a:lnTo>
                    <a:pt x="41879" y="20833"/>
                  </a:lnTo>
                  <a:lnTo>
                    <a:pt x="41935" y="21115"/>
                  </a:lnTo>
                  <a:lnTo>
                    <a:pt x="41980" y="21430"/>
                  </a:lnTo>
                  <a:lnTo>
                    <a:pt x="41598" y="21430"/>
                  </a:lnTo>
                  <a:lnTo>
                    <a:pt x="41204" y="21441"/>
                  </a:lnTo>
                  <a:lnTo>
                    <a:pt x="40822" y="21452"/>
                  </a:lnTo>
                  <a:lnTo>
                    <a:pt x="40439" y="21475"/>
                  </a:lnTo>
                  <a:lnTo>
                    <a:pt x="40057" y="21508"/>
                  </a:lnTo>
                  <a:lnTo>
                    <a:pt x="39674" y="21553"/>
                  </a:lnTo>
                  <a:lnTo>
                    <a:pt x="39292" y="21598"/>
                  </a:lnTo>
                  <a:lnTo>
                    <a:pt x="38909" y="21655"/>
                  </a:lnTo>
                  <a:lnTo>
                    <a:pt x="38527" y="21722"/>
                  </a:lnTo>
                  <a:lnTo>
                    <a:pt x="38156" y="21790"/>
                  </a:lnTo>
                  <a:lnTo>
                    <a:pt x="37784" y="21868"/>
                  </a:lnTo>
                  <a:lnTo>
                    <a:pt x="37413" y="21958"/>
                  </a:lnTo>
                  <a:lnTo>
                    <a:pt x="37042" y="22048"/>
                  </a:lnTo>
                  <a:lnTo>
                    <a:pt x="36682" y="22149"/>
                  </a:lnTo>
                  <a:lnTo>
                    <a:pt x="36322" y="22262"/>
                  </a:lnTo>
                  <a:lnTo>
                    <a:pt x="35962" y="22374"/>
                  </a:lnTo>
                  <a:lnTo>
                    <a:pt x="35883" y="22408"/>
                  </a:lnTo>
                  <a:lnTo>
                    <a:pt x="35816" y="22453"/>
                  </a:lnTo>
                  <a:lnTo>
                    <a:pt x="35760" y="22498"/>
                  </a:lnTo>
                  <a:lnTo>
                    <a:pt x="35703" y="22566"/>
                  </a:lnTo>
                  <a:lnTo>
                    <a:pt x="35658" y="22633"/>
                  </a:lnTo>
                  <a:lnTo>
                    <a:pt x="35625" y="22712"/>
                  </a:lnTo>
                  <a:lnTo>
                    <a:pt x="35614" y="22791"/>
                  </a:lnTo>
                  <a:lnTo>
                    <a:pt x="35602" y="22881"/>
                  </a:lnTo>
                  <a:lnTo>
                    <a:pt x="35602" y="23477"/>
                  </a:lnTo>
                  <a:lnTo>
                    <a:pt x="35591" y="24073"/>
                  </a:lnTo>
                  <a:lnTo>
                    <a:pt x="35569" y="24658"/>
                  </a:lnTo>
                  <a:lnTo>
                    <a:pt x="35535" y="25232"/>
                  </a:lnTo>
                  <a:lnTo>
                    <a:pt x="35490" y="25772"/>
                  </a:lnTo>
                  <a:lnTo>
                    <a:pt x="35434" y="26300"/>
                  </a:lnTo>
                  <a:lnTo>
                    <a:pt x="35377" y="26795"/>
                  </a:lnTo>
                  <a:lnTo>
                    <a:pt x="35310" y="27256"/>
                  </a:lnTo>
                  <a:lnTo>
                    <a:pt x="35231" y="27684"/>
                  </a:lnTo>
                  <a:lnTo>
                    <a:pt x="35152" y="28077"/>
                  </a:lnTo>
                  <a:lnTo>
                    <a:pt x="35062" y="28415"/>
                  </a:lnTo>
                  <a:lnTo>
                    <a:pt x="34961" y="28719"/>
                  </a:lnTo>
                  <a:lnTo>
                    <a:pt x="34871" y="28966"/>
                  </a:lnTo>
                  <a:lnTo>
                    <a:pt x="34815" y="29067"/>
                  </a:lnTo>
                  <a:lnTo>
                    <a:pt x="34770" y="29157"/>
                  </a:lnTo>
                  <a:lnTo>
                    <a:pt x="34714" y="29236"/>
                  </a:lnTo>
                  <a:lnTo>
                    <a:pt x="34657" y="29292"/>
                  </a:lnTo>
                  <a:lnTo>
                    <a:pt x="34601" y="29337"/>
                  </a:lnTo>
                  <a:lnTo>
                    <a:pt x="34556" y="29360"/>
                  </a:lnTo>
                  <a:lnTo>
                    <a:pt x="34444" y="29394"/>
                  </a:lnTo>
                  <a:lnTo>
                    <a:pt x="34309" y="29427"/>
                  </a:lnTo>
                  <a:lnTo>
                    <a:pt x="33982" y="29495"/>
                  </a:lnTo>
                  <a:lnTo>
                    <a:pt x="33578" y="29551"/>
                  </a:lnTo>
                  <a:lnTo>
                    <a:pt x="33094" y="29596"/>
                  </a:lnTo>
                  <a:lnTo>
                    <a:pt x="32543" y="29641"/>
                  </a:lnTo>
                  <a:lnTo>
                    <a:pt x="31946" y="29686"/>
                  </a:lnTo>
                  <a:lnTo>
                    <a:pt x="30619" y="29754"/>
                  </a:lnTo>
                  <a:lnTo>
                    <a:pt x="29179" y="29799"/>
                  </a:lnTo>
                  <a:lnTo>
                    <a:pt x="27706" y="29832"/>
                  </a:lnTo>
                  <a:lnTo>
                    <a:pt x="26277" y="29855"/>
                  </a:lnTo>
                  <a:lnTo>
                    <a:pt x="24950" y="29866"/>
                  </a:lnTo>
                  <a:lnTo>
                    <a:pt x="24871" y="29866"/>
                  </a:lnTo>
                  <a:lnTo>
                    <a:pt x="24804" y="29889"/>
                  </a:lnTo>
                  <a:lnTo>
                    <a:pt x="24725" y="29911"/>
                  </a:lnTo>
                  <a:lnTo>
                    <a:pt x="24657" y="29945"/>
                  </a:lnTo>
                  <a:lnTo>
                    <a:pt x="24601" y="29990"/>
                  </a:lnTo>
                  <a:lnTo>
                    <a:pt x="24545" y="30046"/>
                  </a:lnTo>
                  <a:lnTo>
                    <a:pt x="24500" y="30113"/>
                  </a:lnTo>
                  <a:lnTo>
                    <a:pt x="24466" y="30181"/>
                  </a:lnTo>
                  <a:lnTo>
                    <a:pt x="21643" y="36728"/>
                  </a:lnTo>
                  <a:lnTo>
                    <a:pt x="12576" y="38989"/>
                  </a:lnTo>
                  <a:lnTo>
                    <a:pt x="12374" y="38989"/>
                  </a:lnTo>
                  <a:lnTo>
                    <a:pt x="12025" y="39000"/>
                  </a:lnTo>
                  <a:lnTo>
                    <a:pt x="11530" y="38977"/>
                  </a:lnTo>
                  <a:lnTo>
                    <a:pt x="11238" y="38955"/>
                  </a:lnTo>
                  <a:lnTo>
                    <a:pt x="10923" y="38932"/>
                  </a:lnTo>
                  <a:lnTo>
                    <a:pt x="10585" y="38887"/>
                  </a:lnTo>
                  <a:lnTo>
                    <a:pt x="10214" y="38831"/>
                  </a:lnTo>
                  <a:lnTo>
                    <a:pt x="9832" y="38764"/>
                  </a:lnTo>
                  <a:lnTo>
                    <a:pt x="9438" y="38685"/>
                  </a:lnTo>
                  <a:lnTo>
                    <a:pt x="9022" y="38584"/>
                  </a:lnTo>
                  <a:lnTo>
                    <a:pt x="8606" y="38460"/>
                  </a:lnTo>
                  <a:lnTo>
                    <a:pt x="8167" y="38325"/>
                  </a:lnTo>
                  <a:lnTo>
                    <a:pt x="7728" y="38156"/>
                  </a:lnTo>
                  <a:lnTo>
                    <a:pt x="7290" y="37976"/>
                  </a:lnTo>
                  <a:lnTo>
                    <a:pt x="6840" y="37763"/>
                  </a:lnTo>
                  <a:lnTo>
                    <a:pt x="6390" y="37515"/>
                  </a:lnTo>
                  <a:lnTo>
                    <a:pt x="6176" y="37391"/>
                  </a:lnTo>
                  <a:lnTo>
                    <a:pt x="5951" y="37256"/>
                  </a:lnTo>
                  <a:lnTo>
                    <a:pt x="5737" y="37110"/>
                  </a:lnTo>
                  <a:lnTo>
                    <a:pt x="5512" y="36953"/>
                  </a:lnTo>
                  <a:lnTo>
                    <a:pt x="5299" y="36795"/>
                  </a:lnTo>
                  <a:lnTo>
                    <a:pt x="5085" y="36615"/>
                  </a:lnTo>
                  <a:lnTo>
                    <a:pt x="4882" y="36446"/>
                  </a:lnTo>
                  <a:lnTo>
                    <a:pt x="4669" y="36255"/>
                  </a:lnTo>
                  <a:lnTo>
                    <a:pt x="4466" y="36064"/>
                  </a:lnTo>
                  <a:lnTo>
                    <a:pt x="4264" y="35850"/>
                  </a:lnTo>
                  <a:lnTo>
                    <a:pt x="4073" y="35637"/>
                  </a:lnTo>
                  <a:lnTo>
                    <a:pt x="3881" y="35423"/>
                  </a:lnTo>
                  <a:lnTo>
                    <a:pt x="3690" y="35187"/>
                  </a:lnTo>
                  <a:lnTo>
                    <a:pt x="3510" y="34939"/>
                  </a:lnTo>
                  <a:lnTo>
                    <a:pt x="3330" y="34692"/>
                  </a:lnTo>
                  <a:lnTo>
                    <a:pt x="3161" y="34422"/>
                  </a:lnTo>
                  <a:lnTo>
                    <a:pt x="2993" y="34152"/>
                  </a:lnTo>
                  <a:lnTo>
                    <a:pt x="2835" y="33871"/>
                  </a:lnTo>
                  <a:lnTo>
                    <a:pt x="2678" y="33567"/>
                  </a:lnTo>
                  <a:lnTo>
                    <a:pt x="2531" y="33263"/>
                  </a:lnTo>
                  <a:lnTo>
                    <a:pt x="2396" y="32948"/>
                  </a:lnTo>
                  <a:lnTo>
                    <a:pt x="2262" y="32622"/>
                  </a:lnTo>
                  <a:lnTo>
                    <a:pt x="2138" y="32284"/>
                  </a:lnTo>
                  <a:lnTo>
                    <a:pt x="2025" y="31924"/>
                  </a:lnTo>
                  <a:lnTo>
                    <a:pt x="1913" y="31565"/>
                  </a:lnTo>
                  <a:lnTo>
                    <a:pt x="1812" y="31182"/>
                  </a:lnTo>
                  <a:lnTo>
                    <a:pt x="1620" y="30383"/>
                  </a:lnTo>
                  <a:lnTo>
                    <a:pt x="1463" y="29607"/>
                  </a:lnTo>
                  <a:lnTo>
                    <a:pt x="1339" y="28842"/>
                  </a:lnTo>
                  <a:lnTo>
                    <a:pt x="1238" y="28111"/>
                  </a:lnTo>
                  <a:lnTo>
                    <a:pt x="1159" y="27391"/>
                  </a:lnTo>
                  <a:lnTo>
                    <a:pt x="1103" y="26694"/>
                  </a:lnTo>
                  <a:lnTo>
                    <a:pt x="1080" y="26008"/>
                  </a:lnTo>
                  <a:lnTo>
                    <a:pt x="1069" y="25355"/>
                  </a:lnTo>
                  <a:lnTo>
                    <a:pt x="1069" y="24725"/>
                  </a:lnTo>
                  <a:lnTo>
                    <a:pt x="1103" y="24118"/>
                  </a:lnTo>
                  <a:lnTo>
                    <a:pt x="1148" y="23533"/>
                  </a:lnTo>
                  <a:lnTo>
                    <a:pt x="1204" y="22971"/>
                  </a:lnTo>
                  <a:lnTo>
                    <a:pt x="1272" y="22431"/>
                  </a:lnTo>
                  <a:lnTo>
                    <a:pt x="1350" y="21913"/>
                  </a:lnTo>
                  <a:lnTo>
                    <a:pt x="1440" y="21418"/>
                  </a:lnTo>
                  <a:lnTo>
                    <a:pt x="1530" y="20957"/>
                  </a:lnTo>
                  <a:lnTo>
                    <a:pt x="1643" y="20507"/>
                  </a:lnTo>
                  <a:lnTo>
                    <a:pt x="1744" y="20091"/>
                  </a:lnTo>
                  <a:lnTo>
                    <a:pt x="1857" y="19709"/>
                  </a:lnTo>
                  <a:lnTo>
                    <a:pt x="1980" y="19337"/>
                  </a:lnTo>
                  <a:lnTo>
                    <a:pt x="2093" y="19000"/>
                  </a:lnTo>
                  <a:lnTo>
                    <a:pt x="2205" y="18685"/>
                  </a:lnTo>
                  <a:lnTo>
                    <a:pt x="2419" y="18145"/>
                  </a:lnTo>
                  <a:lnTo>
                    <a:pt x="2610" y="17718"/>
                  </a:lnTo>
                  <a:lnTo>
                    <a:pt x="2768" y="17403"/>
                  </a:lnTo>
                  <a:lnTo>
                    <a:pt x="2869" y="17211"/>
                  </a:lnTo>
                  <a:lnTo>
                    <a:pt x="2914" y="17133"/>
                  </a:lnTo>
                  <a:lnTo>
                    <a:pt x="3026" y="16941"/>
                  </a:lnTo>
                  <a:lnTo>
                    <a:pt x="3139" y="16739"/>
                  </a:lnTo>
                  <a:lnTo>
                    <a:pt x="3263" y="16536"/>
                  </a:lnTo>
                  <a:lnTo>
                    <a:pt x="3409" y="16334"/>
                  </a:lnTo>
                  <a:lnTo>
                    <a:pt x="3713" y="15907"/>
                  </a:lnTo>
                  <a:lnTo>
                    <a:pt x="4061" y="15479"/>
                  </a:lnTo>
                  <a:lnTo>
                    <a:pt x="4432" y="15040"/>
                  </a:lnTo>
                  <a:lnTo>
                    <a:pt x="4837" y="14602"/>
                  </a:lnTo>
                  <a:lnTo>
                    <a:pt x="5265" y="14185"/>
                  </a:lnTo>
                  <a:lnTo>
                    <a:pt x="5704" y="13769"/>
                  </a:lnTo>
                  <a:lnTo>
                    <a:pt x="6154" y="13364"/>
                  </a:lnTo>
                  <a:lnTo>
                    <a:pt x="6626" y="12982"/>
                  </a:lnTo>
                  <a:lnTo>
                    <a:pt x="7087" y="12633"/>
                  </a:lnTo>
                  <a:lnTo>
                    <a:pt x="7560" y="12307"/>
                  </a:lnTo>
                  <a:lnTo>
                    <a:pt x="7796" y="12161"/>
                  </a:lnTo>
                  <a:lnTo>
                    <a:pt x="8021" y="12026"/>
                  </a:lnTo>
                  <a:lnTo>
                    <a:pt x="8257" y="11902"/>
                  </a:lnTo>
                  <a:lnTo>
                    <a:pt x="8482" y="11778"/>
                  </a:lnTo>
                  <a:lnTo>
                    <a:pt x="8707" y="11677"/>
                  </a:lnTo>
                  <a:lnTo>
                    <a:pt x="8921" y="11587"/>
                  </a:lnTo>
                  <a:lnTo>
                    <a:pt x="9134" y="11508"/>
                  </a:lnTo>
                  <a:lnTo>
                    <a:pt x="9337" y="11441"/>
                  </a:lnTo>
                  <a:lnTo>
                    <a:pt x="9787" y="11317"/>
                  </a:lnTo>
                  <a:lnTo>
                    <a:pt x="10248" y="11205"/>
                  </a:lnTo>
                  <a:lnTo>
                    <a:pt x="11227" y="10980"/>
                  </a:lnTo>
                  <a:lnTo>
                    <a:pt x="11992" y="10811"/>
                  </a:lnTo>
                  <a:lnTo>
                    <a:pt x="12768" y="10620"/>
                  </a:lnTo>
                  <a:lnTo>
                    <a:pt x="13161" y="10518"/>
                  </a:lnTo>
                  <a:lnTo>
                    <a:pt x="13544" y="10406"/>
                  </a:lnTo>
                  <a:lnTo>
                    <a:pt x="13926" y="10282"/>
                  </a:lnTo>
                  <a:lnTo>
                    <a:pt x="14297" y="10158"/>
                  </a:lnTo>
                  <a:lnTo>
                    <a:pt x="14669" y="10012"/>
                  </a:lnTo>
                  <a:lnTo>
                    <a:pt x="15029" y="9855"/>
                  </a:lnTo>
                  <a:lnTo>
                    <a:pt x="15366" y="9675"/>
                  </a:lnTo>
                  <a:lnTo>
                    <a:pt x="15704" y="9495"/>
                  </a:lnTo>
                  <a:lnTo>
                    <a:pt x="16019" y="9281"/>
                  </a:lnTo>
                  <a:lnTo>
                    <a:pt x="16322" y="9056"/>
                  </a:lnTo>
                  <a:lnTo>
                    <a:pt x="16468" y="8944"/>
                  </a:lnTo>
                  <a:lnTo>
                    <a:pt x="16603" y="8820"/>
                  </a:lnTo>
                  <a:lnTo>
                    <a:pt x="16738" y="8685"/>
                  </a:lnTo>
                  <a:lnTo>
                    <a:pt x="16862" y="8550"/>
                  </a:lnTo>
                  <a:lnTo>
                    <a:pt x="16997" y="8392"/>
                  </a:lnTo>
                  <a:lnTo>
                    <a:pt x="17121" y="8235"/>
                  </a:lnTo>
                  <a:lnTo>
                    <a:pt x="17233" y="8077"/>
                  </a:lnTo>
                  <a:lnTo>
                    <a:pt x="17346" y="7909"/>
                  </a:lnTo>
                  <a:lnTo>
                    <a:pt x="17447" y="7751"/>
                  </a:lnTo>
                  <a:lnTo>
                    <a:pt x="17537" y="7571"/>
                  </a:lnTo>
                  <a:lnTo>
                    <a:pt x="17627" y="7403"/>
                  </a:lnTo>
                  <a:lnTo>
                    <a:pt x="17706" y="7223"/>
                  </a:lnTo>
                  <a:lnTo>
                    <a:pt x="17852" y="6863"/>
                  </a:lnTo>
                  <a:lnTo>
                    <a:pt x="17976" y="6491"/>
                  </a:lnTo>
                  <a:lnTo>
                    <a:pt x="18077" y="6109"/>
                  </a:lnTo>
                  <a:lnTo>
                    <a:pt x="18156" y="5715"/>
                  </a:lnTo>
                  <a:lnTo>
                    <a:pt x="18223" y="5322"/>
                  </a:lnTo>
                  <a:lnTo>
                    <a:pt x="18279" y="4917"/>
                  </a:lnTo>
                  <a:lnTo>
                    <a:pt x="18313" y="4512"/>
                  </a:lnTo>
                  <a:lnTo>
                    <a:pt x="18347" y="4095"/>
                  </a:lnTo>
                  <a:lnTo>
                    <a:pt x="18358" y="3691"/>
                  </a:lnTo>
                  <a:lnTo>
                    <a:pt x="18381" y="3274"/>
                  </a:lnTo>
                  <a:lnTo>
                    <a:pt x="18392" y="2442"/>
                  </a:lnTo>
                  <a:lnTo>
                    <a:pt x="18403" y="1801"/>
                  </a:lnTo>
                  <a:lnTo>
                    <a:pt x="18426" y="1182"/>
                  </a:lnTo>
                  <a:close/>
                  <a:moveTo>
                    <a:pt x="17942" y="1"/>
                  </a:moveTo>
                  <a:lnTo>
                    <a:pt x="17830" y="12"/>
                  </a:lnTo>
                  <a:lnTo>
                    <a:pt x="17717" y="46"/>
                  </a:lnTo>
                  <a:lnTo>
                    <a:pt x="17627" y="102"/>
                  </a:lnTo>
                  <a:lnTo>
                    <a:pt x="17537" y="181"/>
                  </a:lnTo>
                  <a:lnTo>
                    <a:pt x="17470" y="271"/>
                  </a:lnTo>
                  <a:lnTo>
                    <a:pt x="17425" y="372"/>
                  </a:lnTo>
                  <a:lnTo>
                    <a:pt x="17413" y="485"/>
                  </a:lnTo>
                  <a:lnTo>
                    <a:pt x="17380" y="968"/>
                  </a:lnTo>
                  <a:lnTo>
                    <a:pt x="17357" y="1452"/>
                  </a:lnTo>
                  <a:lnTo>
                    <a:pt x="17335" y="2419"/>
                  </a:lnTo>
                  <a:lnTo>
                    <a:pt x="17323" y="3184"/>
                  </a:lnTo>
                  <a:lnTo>
                    <a:pt x="17290" y="3938"/>
                  </a:lnTo>
                  <a:lnTo>
                    <a:pt x="17267" y="4309"/>
                  </a:lnTo>
                  <a:lnTo>
                    <a:pt x="17233" y="4669"/>
                  </a:lnTo>
                  <a:lnTo>
                    <a:pt x="17188" y="5040"/>
                  </a:lnTo>
                  <a:lnTo>
                    <a:pt x="17143" y="5389"/>
                  </a:lnTo>
                  <a:lnTo>
                    <a:pt x="17076" y="5738"/>
                  </a:lnTo>
                  <a:lnTo>
                    <a:pt x="16986" y="6075"/>
                  </a:lnTo>
                  <a:lnTo>
                    <a:pt x="16885" y="6401"/>
                  </a:lnTo>
                  <a:lnTo>
                    <a:pt x="16772" y="6716"/>
                  </a:lnTo>
                  <a:lnTo>
                    <a:pt x="16637" y="7020"/>
                  </a:lnTo>
                  <a:lnTo>
                    <a:pt x="16558" y="7166"/>
                  </a:lnTo>
                  <a:lnTo>
                    <a:pt x="16468" y="7313"/>
                  </a:lnTo>
                  <a:lnTo>
                    <a:pt x="16378" y="7448"/>
                  </a:lnTo>
                  <a:lnTo>
                    <a:pt x="16288" y="7583"/>
                  </a:lnTo>
                  <a:lnTo>
                    <a:pt x="16187" y="7718"/>
                  </a:lnTo>
                  <a:lnTo>
                    <a:pt x="16075" y="7841"/>
                  </a:lnTo>
                  <a:lnTo>
                    <a:pt x="15974" y="7954"/>
                  </a:lnTo>
                  <a:lnTo>
                    <a:pt x="15861" y="8066"/>
                  </a:lnTo>
                  <a:lnTo>
                    <a:pt x="15625" y="8269"/>
                  </a:lnTo>
                  <a:lnTo>
                    <a:pt x="15366" y="8460"/>
                  </a:lnTo>
                  <a:lnTo>
                    <a:pt x="15096" y="8629"/>
                  </a:lnTo>
                  <a:lnTo>
                    <a:pt x="14804" y="8786"/>
                  </a:lnTo>
                  <a:lnTo>
                    <a:pt x="14500" y="8932"/>
                  </a:lnTo>
                  <a:lnTo>
                    <a:pt x="14185" y="9067"/>
                  </a:lnTo>
                  <a:lnTo>
                    <a:pt x="13859" y="9191"/>
                  </a:lnTo>
                  <a:lnTo>
                    <a:pt x="13521" y="9315"/>
                  </a:lnTo>
                  <a:lnTo>
                    <a:pt x="13173" y="9416"/>
                  </a:lnTo>
                  <a:lnTo>
                    <a:pt x="12824" y="9517"/>
                  </a:lnTo>
                  <a:lnTo>
                    <a:pt x="12464" y="9607"/>
                  </a:lnTo>
                  <a:lnTo>
                    <a:pt x="11733" y="9787"/>
                  </a:lnTo>
                  <a:lnTo>
                    <a:pt x="11002" y="9945"/>
                  </a:lnTo>
                  <a:lnTo>
                    <a:pt x="9989" y="10181"/>
                  </a:lnTo>
                  <a:lnTo>
                    <a:pt x="9517" y="10293"/>
                  </a:lnTo>
                  <a:lnTo>
                    <a:pt x="9044" y="10417"/>
                  </a:lnTo>
                  <a:lnTo>
                    <a:pt x="8808" y="10496"/>
                  </a:lnTo>
                  <a:lnTo>
                    <a:pt x="8561" y="10586"/>
                  </a:lnTo>
                  <a:lnTo>
                    <a:pt x="8313" y="10698"/>
                  </a:lnTo>
                  <a:lnTo>
                    <a:pt x="8066" y="10811"/>
                  </a:lnTo>
                  <a:lnTo>
                    <a:pt x="7807" y="10935"/>
                  </a:lnTo>
                  <a:lnTo>
                    <a:pt x="7548" y="11081"/>
                  </a:lnTo>
                  <a:lnTo>
                    <a:pt x="7290" y="11227"/>
                  </a:lnTo>
                  <a:lnTo>
                    <a:pt x="7042" y="11385"/>
                  </a:lnTo>
                  <a:lnTo>
                    <a:pt x="6783" y="11553"/>
                  </a:lnTo>
                  <a:lnTo>
                    <a:pt x="6525" y="11733"/>
                  </a:lnTo>
                  <a:lnTo>
                    <a:pt x="6266" y="11925"/>
                  </a:lnTo>
                  <a:lnTo>
                    <a:pt x="6007" y="12116"/>
                  </a:lnTo>
                  <a:lnTo>
                    <a:pt x="5501" y="12521"/>
                  </a:lnTo>
                  <a:lnTo>
                    <a:pt x="5006" y="12959"/>
                  </a:lnTo>
                  <a:lnTo>
                    <a:pt x="4534" y="13409"/>
                  </a:lnTo>
                  <a:lnTo>
                    <a:pt x="4073" y="13859"/>
                  </a:lnTo>
                  <a:lnTo>
                    <a:pt x="3634" y="14332"/>
                  </a:lnTo>
                  <a:lnTo>
                    <a:pt x="3229" y="14804"/>
                  </a:lnTo>
                  <a:lnTo>
                    <a:pt x="2869" y="15265"/>
                  </a:lnTo>
                  <a:lnTo>
                    <a:pt x="2531" y="15727"/>
                  </a:lnTo>
                  <a:lnTo>
                    <a:pt x="2385" y="15951"/>
                  </a:lnTo>
                  <a:lnTo>
                    <a:pt x="2239" y="16176"/>
                  </a:lnTo>
                  <a:lnTo>
                    <a:pt x="2115" y="16390"/>
                  </a:lnTo>
                  <a:lnTo>
                    <a:pt x="2003" y="16604"/>
                  </a:lnTo>
                  <a:lnTo>
                    <a:pt x="1935" y="16705"/>
                  </a:lnTo>
                  <a:lnTo>
                    <a:pt x="1812" y="16941"/>
                  </a:lnTo>
                  <a:lnTo>
                    <a:pt x="1643" y="17279"/>
                  </a:lnTo>
                  <a:lnTo>
                    <a:pt x="1429" y="17740"/>
                  </a:lnTo>
                  <a:lnTo>
                    <a:pt x="1317" y="18010"/>
                  </a:lnTo>
                  <a:lnTo>
                    <a:pt x="1193" y="18314"/>
                  </a:lnTo>
                  <a:lnTo>
                    <a:pt x="1080" y="18651"/>
                  </a:lnTo>
                  <a:lnTo>
                    <a:pt x="957" y="19000"/>
                  </a:lnTo>
                  <a:lnTo>
                    <a:pt x="833" y="19382"/>
                  </a:lnTo>
                  <a:lnTo>
                    <a:pt x="709" y="19799"/>
                  </a:lnTo>
                  <a:lnTo>
                    <a:pt x="597" y="20237"/>
                  </a:lnTo>
                  <a:lnTo>
                    <a:pt x="484" y="20698"/>
                  </a:lnTo>
                  <a:lnTo>
                    <a:pt x="383" y="21193"/>
                  </a:lnTo>
                  <a:lnTo>
                    <a:pt x="293" y="21700"/>
                  </a:lnTo>
                  <a:lnTo>
                    <a:pt x="203" y="22239"/>
                  </a:lnTo>
                  <a:lnTo>
                    <a:pt x="136" y="22813"/>
                  </a:lnTo>
                  <a:lnTo>
                    <a:pt x="79" y="23398"/>
                  </a:lnTo>
                  <a:lnTo>
                    <a:pt x="34" y="24017"/>
                  </a:lnTo>
                  <a:lnTo>
                    <a:pt x="1" y="24658"/>
                  </a:lnTo>
                  <a:lnTo>
                    <a:pt x="1" y="25322"/>
                  </a:lnTo>
                  <a:lnTo>
                    <a:pt x="12" y="26008"/>
                  </a:lnTo>
                  <a:lnTo>
                    <a:pt x="46" y="26716"/>
                  </a:lnTo>
                  <a:lnTo>
                    <a:pt x="102" y="27448"/>
                  </a:lnTo>
                  <a:lnTo>
                    <a:pt x="181" y="28201"/>
                  </a:lnTo>
                  <a:lnTo>
                    <a:pt x="282" y="28977"/>
                  </a:lnTo>
                  <a:lnTo>
                    <a:pt x="428" y="29776"/>
                  </a:lnTo>
                  <a:lnTo>
                    <a:pt x="585" y="30597"/>
                  </a:lnTo>
                  <a:lnTo>
                    <a:pt x="788" y="31441"/>
                  </a:lnTo>
                  <a:lnTo>
                    <a:pt x="889" y="31812"/>
                  </a:lnTo>
                  <a:lnTo>
                    <a:pt x="990" y="32172"/>
                  </a:lnTo>
                  <a:lnTo>
                    <a:pt x="1103" y="32521"/>
                  </a:lnTo>
                  <a:lnTo>
                    <a:pt x="1227" y="32869"/>
                  </a:lnTo>
                  <a:lnTo>
                    <a:pt x="1350" y="33196"/>
                  </a:lnTo>
                  <a:lnTo>
                    <a:pt x="1485" y="33511"/>
                  </a:lnTo>
                  <a:lnTo>
                    <a:pt x="1620" y="33826"/>
                  </a:lnTo>
                  <a:lnTo>
                    <a:pt x="1767" y="34118"/>
                  </a:lnTo>
                  <a:lnTo>
                    <a:pt x="1924" y="34410"/>
                  </a:lnTo>
                  <a:lnTo>
                    <a:pt x="2082" y="34692"/>
                  </a:lnTo>
                  <a:lnTo>
                    <a:pt x="2239" y="34962"/>
                  </a:lnTo>
                  <a:lnTo>
                    <a:pt x="2408" y="35220"/>
                  </a:lnTo>
                  <a:lnTo>
                    <a:pt x="2576" y="35479"/>
                  </a:lnTo>
                  <a:lnTo>
                    <a:pt x="2756" y="35715"/>
                  </a:lnTo>
                  <a:lnTo>
                    <a:pt x="2936" y="35951"/>
                  </a:lnTo>
                  <a:lnTo>
                    <a:pt x="3128" y="36176"/>
                  </a:lnTo>
                  <a:lnTo>
                    <a:pt x="3319" y="36390"/>
                  </a:lnTo>
                  <a:lnTo>
                    <a:pt x="3510" y="36604"/>
                  </a:lnTo>
                  <a:lnTo>
                    <a:pt x="3713" y="36806"/>
                  </a:lnTo>
                  <a:lnTo>
                    <a:pt x="3904" y="36998"/>
                  </a:lnTo>
                  <a:lnTo>
                    <a:pt x="4106" y="37189"/>
                  </a:lnTo>
                  <a:lnTo>
                    <a:pt x="4320" y="37369"/>
                  </a:lnTo>
                  <a:lnTo>
                    <a:pt x="4522" y="37538"/>
                  </a:lnTo>
                  <a:lnTo>
                    <a:pt x="4736" y="37695"/>
                  </a:lnTo>
                  <a:lnTo>
                    <a:pt x="4950" y="37853"/>
                  </a:lnTo>
                  <a:lnTo>
                    <a:pt x="5164" y="37999"/>
                  </a:lnTo>
                  <a:lnTo>
                    <a:pt x="5591" y="38280"/>
                  </a:lnTo>
                  <a:lnTo>
                    <a:pt x="6030" y="38527"/>
                  </a:lnTo>
                  <a:lnTo>
                    <a:pt x="6468" y="38764"/>
                  </a:lnTo>
                  <a:lnTo>
                    <a:pt x="6907" y="38966"/>
                  </a:lnTo>
                  <a:lnTo>
                    <a:pt x="7346" y="39146"/>
                  </a:lnTo>
                  <a:lnTo>
                    <a:pt x="7785" y="39304"/>
                  </a:lnTo>
                  <a:lnTo>
                    <a:pt x="8212" y="39450"/>
                  </a:lnTo>
                  <a:lnTo>
                    <a:pt x="8628" y="39562"/>
                  </a:lnTo>
                  <a:lnTo>
                    <a:pt x="9033" y="39675"/>
                  </a:lnTo>
                  <a:lnTo>
                    <a:pt x="9438" y="39765"/>
                  </a:lnTo>
                  <a:lnTo>
                    <a:pt x="9821" y="39832"/>
                  </a:lnTo>
                  <a:lnTo>
                    <a:pt x="10192" y="39900"/>
                  </a:lnTo>
                  <a:lnTo>
                    <a:pt x="10540" y="39945"/>
                  </a:lnTo>
                  <a:lnTo>
                    <a:pt x="10878" y="39978"/>
                  </a:lnTo>
                  <a:lnTo>
                    <a:pt x="11182" y="40012"/>
                  </a:lnTo>
                  <a:lnTo>
                    <a:pt x="11733" y="40046"/>
                  </a:lnTo>
                  <a:lnTo>
                    <a:pt x="12565" y="40046"/>
                  </a:lnTo>
                  <a:lnTo>
                    <a:pt x="12711" y="40035"/>
                  </a:lnTo>
                  <a:lnTo>
                    <a:pt x="12790" y="40023"/>
                  </a:lnTo>
                  <a:lnTo>
                    <a:pt x="22194" y="37684"/>
                  </a:lnTo>
                  <a:lnTo>
                    <a:pt x="22250" y="37661"/>
                  </a:lnTo>
                  <a:lnTo>
                    <a:pt x="22306" y="37639"/>
                  </a:lnTo>
                  <a:lnTo>
                    <a:pt x="22408" y="37583"/>
                  </a:lnTo>
                  <a:lnTo>
                    <a:pt x="22486" y="37493"/>
                  </a:lnTo>
                  <a:lnTo>
                    <a:pt x="22520" y="37448"/>
                  </a:lnTo>
                  <a:lnTo>
                    <a:pt x="22543" y="37391"/>
                  </a:lnTo>
                  <a:lnTo>
                    <a:pt x="22576" y="37290"/>
                  </a:lnTo>
                  <a:lnTo>
                    <a:pt x="22599" y="37189"/>
                  </a:lnTo>
                  <a:lnTo>
                    <a:pt x="25299" y="30923"/>
                  </a:lnTo>
                  <a:lnTo>
                    <a:pt x="26153" y="30912"/>
                  </a:lnTo>
                  <a:lnTo>
                    <a:pt x="27346" y="30901"/>
                  </a:lnTo>
                  <a:lnTo>
                    <a:pt x="28741" y="30867"/>
                  </a:lnTo>
                  <a:lnTo>
                    <a:pt x="30248" y="30822"/>
                  </a:lnTo>
                  <a:lnTo>
                    <a:pt x="30990" y="30788"/>
                  </a:lnTo>
                  <a:lnTo>
                    <a:pt x="31722" y="30755"/>
                  </a:lnTo>
                  <a:lnTo>
                    <a:pt x="32419" y="30710"/>
                  </a:lnTo>
                  <a:lnTo>
                    <a:pt x="33071" y="30653"/>
                  </a:lnTo>
                  <a:lnTo>
                    <a:pt x="33668" y="30597"/>
                  </a:lnTo>
                  <a:lnTo>
                    <a:pt x="34174" y="30530"/>
                  </a:lnTo>
                  <a:lnTo>
                    <a:pt x="34399" y="30485"/>
                  </a:lnTo>
                  <a:lnTo>
                    <a:pt x="34601" y="30451"/>
                  </a:lnTo>
                  <a:lnTo>
                    <a:pt x="34770" y="30406"/>
                  </a:lnTo>
                  <a:lnTo>
                    <a:pt x="34916" y="30361"/>
                  </a:lnTo>
                  <a:lnTo>
                    <a:pt x="35051" y="30293"/>
                  </a:lnTo>
                  <a:lnTo>
                    <a:pt x="35186" y="30215"/>
                  </a:lnTo>
                  <a:lnTo>
                    <a:pt x="35310" y="30102"/>
                  </a:lnTo>
                  <a:lnTo>
                    <a:pt x="35422" y="29978"/>
                  </a:lnTo>
                  <a:lnTo>
                    <a:pt x="35535" y="29844"/>
                  </a:lnTo>
                  <a:lnTo>
                    <a:pt x="35647" y="29686"/>
                  </a:lnTo>
                  <a:lnTo>
                    <a:pt x="35737" y="29517"/>
                  </a:lnTo>
                  <a:lnTo>
                    <a:pt x="35827" y="29326"/>
                  </a:lnTo>
                  <a:lnTo>
                    <a:pt x="35917" y="29124"/>
                  </a:lnTo>
                  <a:lnTo>
                    <a:pt x="35996" y="28910"/>
                  </a:lnTo>
                  <a:lnTo>
                    <a:pt x="36075" y="28685"/>
                  </a:lnTo>
                  <a:lnTo>
                    <a:pt x="36142" y="28449"/>
                  </a:lnTo>
                  <a:lnTo>
                    <a:pt x="36198" y="28212"/>
                  </a:lnTo>
                  <a:lnTo>
                    <a:pt x="36255" y="27954"/>
                  </a:lnTo>
                  <a:lnTo>
                    <a:pt x="36356" y="27436"/>
                  </a:lnTo>
                  <a:lnTo>
                    <a:pt x="36446" y="26885"/>
                  </a:lnTo>
                  <a:lnTo>
                    <a:pt x="36513" y="26334"/>
                  </a:lnTo>
                  <a:lnTo>
                    <a:pt x="36558" y="25772"/>
                  </a:lnTo>
                  <a:lnTo>
                    <a:pt x="36603" y="25220"/>
                  </a:lnTo>
                  <a:lnTo>
                    <a:pt x="36626" y="24692"/>
                  </a:lnTo>
                  <a:lnTo>
                    <a:pt x="36648" y="24174"/>
                  </a:lnTo>
                  <a:lnTo>
                    <a:pt x="36660" y="23263"/>
                  </a:lnTo>
                  <a:lnTo>
                    <a:pt x="37008" y="23151"/>
                  </a:lnTo>
                  <a:lnTo>
                    <a:pt x="37357" y="23061"/>
                  </a:lnTo>
                  <a:lnTo>
                    <a:pt x="37717" y="22971"/>
                  </a:lnTo>
                  <a:lnTo>
                    <a:pt x="38077" y="22892"/>
                  </a:lnTo>
                  <a:lnTo>
                    <a:pt x="38437" y="22813"/>
                  </a:lnTo>
                  <a:lnTo>
                    <a:pt x="38797" y="22746"/>
                  </a:lnTo>
                  <a:lnTo>
                    <a:pt x="39168" y="22689"/>
                  </a:lnTo>
                  <a:lnTo>
                    <a:pt x="39539" y="22633"/>
                  </a:lnTo>
                  <a:lnTo>
                    <a:pt x="39899" y="22588"/>
                  </a:lnTo>
                  <a:lnTo>
                    <a:pt x="40270" y="22554"/>
                  </a:lnTo>
                  <a:lnTo>
                    <a:pt x="40642" y="22521"/>
                  </a:lnTo>
                  <a:lnTo>
                    <a:pt x="41024" y="22498"/>
                  </a:lnTo>
                  <a:lnTo>
                    <a:pt x="41395" y="22487"/>
                  </a:lnTo>
                  <a:lnTo>
                    <a:pt x="42138" y="22487"/>
                  </a:lnTo>
                  <a:lnTo>
                    <a:pt x="42509" y="22498"/>
                  </a:lnTo>
                  <a:lnTo>
                    <a:pt x="42621" y="22487"/>
                  </a:lnTo>
                  <a:lnTo>
                    <a:pt x="42723" y="22464"/>
                  </a:lnTo>
                  <a:lnTo>
                    <a:pt x="42813" y="22408"/>
                  </a:lnTo>
                  <a:lnTo>
                    <a:pt x="42903" y="22352"/>
                  </a:lnTo>
                  <a:lnTo>
                    <a:pt x="42970" y="22262"/>
                  </a:lnTo>
                  <a:lnTo>
                    <a:pt x="43015" y="22172"/>
                  </a:lnTo>
                  <a:lnTo>
                    <a:pt x="43049" y="22071"/>
                  </a:lnTo>
                  <a:lnTo>
                    <a:pt x="43060" y="21969"/>
                  </a:lnTo>
                  <a:lnTo>
                    <a:pt x="43060" y="21722"/>
                  </a:lnTo>
                  <a:lnTo>
                    <a:pt x="43049" y="21497"/>
                  </a:lnTo>
                  <a:lnTo>
                    <a:pt x="43026" y="21272"/>
                  </a:lnTo>
                  <a:lnTo>
                    <a:pt x="42993" y="21047"/>
                  </a:lnTo>
                  <a:lnTo>
                    <a:pt x="42959" y="20845"/>
                  </a:lnTo>
                  <a:lnTo>
                    <a:pt x="42914" y="20642"/>
                  </a:lnTo>
                  <a:lnTo>
                    <a:pt x="42869" y="20451"/>
                  </a:lnTo>
                  <a:lnTo>
                    <a:pt x="42813" y="20260"/>
                  </a:lnTo>
                  <a:lnTo>
                    <a:pt x="42745" y="20080"/>
                  </a:lnTo>
                  <a:lnTo>
                    <a:pt x="42666" y="19900"/>
                  </a:lnTo>
                  <a:lnTo>
                    <a:pt x="42599" y="19731"/>
                  </a:lnTo>
                  <a:lnTo>
                    <a:pt x="42509" y="19574"/>
                  </a:lnTo>
                  <a:lnTo>
                    <a:pt x="42419" y="19416"/>
                  </a:lnTo>
                  <a:lnTo>
                    <a:pt x="42318" y="19259"/>
                  </a:lnTo>
                  <a:lnTo>
                    <a:pt x="42216" y="19112"/>
                  </a:lnTo>
                  <a:lnTo>
                    <a:pt x="42115" y="18966"/>
                  </a:lnTo>
                  <a:lnTo>
                    <a:pt x="41879" y="18685"/>
                  </a:lnTo>
                  <a:lnTo>
                    <a:pt x="41631" y="18426"/>
                  </a:lnTo>
                  <a:lnTo>
                    <a:pt x="41362" y="18167"/>
                  </a:lnTo>
                  <a:lnTo>
                    <a:pt x="41069" y="17920"/>
                  </a:lnTo>
                  <a:lnTo>
                    <a:pt x="40765" y="17673"/>
                  </a:lnTo>
                  <a:lnTo>
                    <a:pt x="40450" y="17425"/>
                  </a:lnTo>
                  <a:lnTo>
                    <a:pt x="39787" y="16930"/>
                  </a:lnTo>
                  <a:lnTo>
                    <a:pt x="39281" y="16548"/>
                  </a:lnTo>
                  <a:lnTo>
                    <a:pt x="38741" y="16143"/>
                  </a:lnTo>
                  <a:lnTo>
                    <a:pt x="38167" y="15693"/>
                  </a:lnTo>
                  <a:lnTo>
                    <a:pt x="37886" y="15445"/>
                  </a:lnTo>
                  <a:lnTo>
                    <a:pt x="37593" y="15198"/>
                  </a:lnTo>
                  <a:lnTo>
                    <a:pt x="37492" y="15097"/>
                  </a:lnTo>
                  <a:lnTo>
                    <a:pt x="37391" y="14984"/>
                  </a:lnTo>
                  <a:lnTo>
                    <a:pt x="37301" y="14872"/>
                  </a:lnTo>
                  <a:lnTo>
                    <a:pt x="37200" y="14737"/>
                  </a:lnTo>
                  <a:lnTo>
                    <a:pt x="37020" y="14455"/>
                  </a:lnTo>
                  <a:lnTo>
                    <a:pt x="36851" y="14152"/>
                  </a:lnTo>
                  <a:lnTo>
                    <a:pt x="36682" y="13814"/>
                  </a:lnTo>
                  <a:lnTo>
                    <a:pt x="36513" y="13466"/>
                  </a:lnTo>
                  <a:lnTo>
                    <a:pt x="36198" y="12746"/>
                  </a:lnTo>
                  <a:lnTo>
                    <a:pt x="35928" y="12138"/>
                  </a:lnTo>
                  <a:lnTo>
                    <a:pt x="35793" y="11835"/>
                  </a:lnTo>
                  <a:lnTo>
                    <a:pt x="35647" y="11542"/>
                  </a:lnTo>
                  <a:lnTo>
                    <a:pt x="35501" y="11261"/>
                  </a:lnTo>
                  <a:lnTo>
                    <a:pt x="35355" y="10980"/>
                  </a:lnTo>
                  <a:lnTo>
                    <a:pt x="35186" y="10721"/>
                  </a:lnTo>
                  <a:lnTo>
                    <a:pt x="35017" y="10473"/>
                  </a:lnTo>
                  <a:lnTo>
                    <a:pt x="34837" y="10237"/>
                  </a:lnTo>
                  <a:lnTo>
                    <a:pt x="34657" y="10035"/>
                  </a:lnTo>
                  <a:lnTo>
                    <a:pt x="34455" y="9844"/>
                  </a:lnTo>
                  <a:lnTo>
                    <a:pt x="34342" y="9765"/>
                  </a:lnTo>
                  <a:lnTo>
                    <a:pt x="34230" y="9686"/>
                  </a:lnTo>
                  <a:lnTo>
                    <a:pt x="34117" y="9607"/>
                  </a:lnTo>
                  <a:lnTo>
                    <a:pt x="34005" y="9551"/>
                  </a:lnTo>
                  <a:lnTo>
                    <a:pt x="33881" y="9495"/>
                  </a:lnTo>
                  <a:lnTo>
                    <a:pt x="33757" y="9439"/>
                  </a:lnTo>
                  <a:lnTo>
                    <a:pt x="33634" y="9405"/>
                  </a:lnTo>
                  <a:lnTo>
                    <a:pt x="33499" y="9371"/>
                  </a:lnTo>
                  <a:lnTo>
                    <a:pt x="33353" y="9349"/>
                  </a:lnTo>
                  <a:lnTo>
                    <a:pt x="33218" y="9326"/>
                  </a:lnTo>
                  <a:lnTo>
                    <a:pt x="32644" y="9304"/>
                  </a:lnTo>
                  <a:lnTo>
                    <a:pt x="32081" y="9281"/>
                  </a:lnTo>
                  <a:lnTo>
                    <a:pt x="31632" y="9270"/>
                  </a:lnTo>
                  <a:lnTo>
                    <a:pt x="31204" y="9259"/>
                  </a:lnTo>
                  <a:lnTo>
                    <a:pt x="30777" y="9225"/>
                  </a:lnTo>
                  <a:lnTo>
                    <a:pt x="30372" y="9169"/>
                  </a:lnTo>
                  <a:lnTo>
                    <a:pt x="30169" y="9135"/>
                  </a:lnTo>
                  <a:lnTo>
                    <a:pt x="29978" y="9090"/>
                  </a:lnTo>
                  <a:lnTo>
                    <a:pt x="29787" y="9045"/>
                  </a:lnTo>
                  <a:lnTo>
                    <a:pt x="29596" y="8977"/>
                  </a:lnTo>
                  <a:lnTo>
                    <a:pt x="29416" y="8910"/>
                  </a:lnTo>
                  <a:lnTo>
                    <a:pt x="29247" y="8831"/>
                  </a:lnTo>
                  <a:lnTo>
                    <a:pt x="29078" y="8730"/>
                  </a:lnTo>
                  <a:lnTo>
                    <a:pt x="28921" y="8629"/>
                  </a:lnTo>
                  <a:lnTo>
                    <a:pt x="28786" y="8527"/>
                  </a:lnTo>
                  <a:lnTo>
                    <a:pt x="28662" y="8415"/>
                  </a:lnTo>
                  <a:lnTo>
                    <a:pt x="28549" y="8302"/>
                  </a:lnTo>
                  <a:lnTo>
                    <a:pt x="28437" y="8179"/>
                  </a:lnTo>
                  <a:lnTo>
                    <a:pt x="28324" y="8044"/>
                  </a:lnTo>
                  <a:lnTo>
                    <a:pt x="28234" y="7898"/>
                  </a:lnTo>
                  <a:lnTo>
                    <a:pt x="28133" y="7751"/>
                  </a:lnTo>
                  <a:lnTo>
                    <a:pt x="28054" y="7594"/>
                  </a:lnTo>
                  <a:lnTo>
                    <a:pt x="27976" y="7425"/>
                  </a:lnTo>
                  <a:lnTo>
                    <a:pt x="27908" y="7256"/>
                  </a:lnTo>
                  <a:lnTo>
                    <a:pt x="27841" y="7076"/>
                  </a:lnTo>
                  <a:lnTo>
                    <a:pt x="27785" y="6896"/>
                  </a:lnTo>
                  <a:lnTo>
                    <a:pt x="27728" y="6705"/>
                  </a:lnTo>
                  <a:lnTo>
                    <a:pt x="27695" y="6514"/>
                  </a:lnTo>
                  <a:lnTo>
                    <a:pt x="27661" y="6311"/>
                  </a:lnTo>
                  <a:lnTo>
                    <a:pt x="27627" y="6109"/>
                  </a:lnTo>
                  <a:lnTo>
                    <a:pt x="27560" y="5322"/>
                  </a:lnTo>
                  <a:lnTo>
                    <a:pt x="27526" y="4894"/>
                  </a:lnTo>
                  <a:lnTo>
                    <a:pt x="27503" y="4455"/>
                  </a:lnTo>
                  <a:lnTo>
                    <a:pt x="27492" y="4017"/>
                  </a:lnTo>
                  <a:lnTo>
                    <a:pt x="27503" y="3578"/>
                  </a:lnTo>
                  <a:lnTo>
                    <a:pt x="27526" y="3151"/>
                  </a:lnTo>
                  <a:lnTo>
                    <a:pt x="27560" y="2937"/>
                  </a:lnTo>
                  <a:lnTo>
                    <a:pt x="27582" y="2734"/>
                  </a:lnTo>
                  <a:lnTo>
                    <a:pt x="27593" y="2633"/>
                  </a:lnTo>
                  <a:lnTo>
                    <a:pt x="27582" y="2532"/>
                  </a:lnTo>
                  <a:lnTo>
                    <a:pt x="27560" y="2431"/>
                  </a:lnTo>
                  <a:lnTo>
                    <a:pt x="27503" y="2352"/>
                  </a:lnTo>
                  <a:lnTo>
                    <a:pt x="27447" y="2273"/>
                  </a:lnTo>
                  <a:lnTo>
                    <a:pt x="27368" y="2206"/>
                  </a:lnTo>
                  <a:lnTo>
                    <a:pt x="27290" y="2161"/>
                  </a:lnTo>
                  <a:lnTo>
                    <a:pt x="27188" y="2127"/>
                  </a:lnTo>
                  <a:lnTo>
                    <a:pt x="18054" y="12"/>
                  </a:lnTo>
                  <a:lnTo>
                    <a:pt x="17942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624525" y="1100875"/>
              <a:ext cx="230050" cy="122650"/>
            </a:xfrm>
            <a:custGeom>
              <a:rect b="b" l="l" r="r" t="t"/>
              <a:pathLst>
                <a:path extrusionOk="0" h="4906" w="9202">
                  <a:moveTo>
                    <a:pt x="68" y="1"/>
                  </a:moveTo>
                  <a:lnTo>
                    <a:pt x="45" y="406"/>
                  </a:lnTo>
                  <a:lnTo>
                    <a:pt x="23" y="822"/>
                  </a:lnTo>
                  <a:lnTo>
                    <a:pt x="0" y="1665"/>
                  </a:lnTo>
                  <a:lnTo>
                    <a:pt x="270" y="1913"/>
                  </a:lnTo>
                  <a:lnTo>
                    <a:pt x="574" y="2172"/>
                  </a:lnTo>
                  <a:lnTo>
                    <a:pt x="900" y="2453"/>
                  </a:lnTo>
                  <a:lnTo>
                    <a:pt x="1260" y="2745"/>
                  </a:lnTo>
                  <a:lnTo>
                    <a:pt x="1654" y="3027"/>
                  </a:lnTo>
                  <a:lnTo>
                    <a:pt x="2070" y="3319"/>
                  </a:lnTo>
                  <a:lnTo>
                    <a:pt x="2509" y="3589"/>
                  </a:lnTo>
                  <a:lnTo>
                    <a:pt x="2970" y="3859"/>
                  </a:lnTo>
                  <a:lnTo>
                    <a:pt x="3206" y="3983"/>
                  </a:lnTo>
                  <a:lnTo>
                    <a:pt x="3454" y="4106"/>
                  </a:lnTo>
                  <a:lnTo>
                    <a:pt x="3712" y="4219"/>
                  </a:lnTo>
                  <a:lnTo>
                    <a:pt x="3960" y="4320"/>
                  </a:lnTo>
                  <a:lnTo>
                    <a:pt x="4218" y="4421"/>
                  </a:lnTo>
                  <a:lnTo>
                    <a:pt x="4488" y="4523"/>
                  </a:lnTo>
                  <a:lnTo>
                    <a:pt x="4747" y="4601"/>
                  </a:lnTo>
                  <a:lnTo>
                    <a:pt x="5028" y="4680"/>
                  </a:lnTo>
                  <a:lnTo>
                    <a:pt x="5298" y="4748"/>
                  </a:lnTo>
                  <a:lnTo>
                    <a:pt x="5580" y="4804"/>
                  </a:lnTo>
                  <a:lnTo>
                    <a:pt x="5861" y="4849"/>
                  </a:lnTo>
                  <a:lnTo>
                    <a:pt x="6142" y="4883"/>
                  </a:lnTo>
                  <a:lnTo>
                    <a:pt x="6434" y="4905"/>
                  </a:lnTo>
                  <a:lnTo>
                    <a:pt x="7019" y="4905"/>
                  </a:lnTo>
                  <a:lnTo>
                    <a:pt x="7312" y="4883"/>
                  </a:lnTo>
                  <a:lnTo>
                    <a:pt x="7807" y="4826"/>
                  </a:lnTo>
                  <a:lnTo>
                    <a:pt x="8268" y="4748"/>
                  </a:lnTo>
                  <a:lnTo>
                    <a:pt x="8718" y="4646"/>
                  </a:lnTo>
                  <a:lnTo>
                    <a:pt x="9145" y="4534"/>
                  </a:lnTo>
                  <a:lnTo>
                    <a:pt x="9112" y="3915"/>
                  </a:lnTo>
                  <a:lnTo>
                    <a:pt x="9100" y="3611"/>
                  </a:lnTo>
                  <a:lnTo>
                    <a:pt x="9100" y="3297"/>
                  </a:lnTo>
                  <a:lnTo>
                    <a:pt x="9112" y="2993"/>
                  </a:lnTo>
                  <a:lnTo>
                    <a:pt x="9123" y="2689"/>
                  </a:lnTo>
                  <a:lnTo>
                    <a:pt x="9157" y="2397"/>
                  </a:lnTo>
                  <a:lnTo>
                    <a:pt x="9202" y="211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587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611575" y="1087650"/>
              <a:ext cx="256225" cy="149075"/>
            </a:xfrm>
            <a:custGeom>
              <a:rect b="b" l="l" r="r" t="t"/>
              <a:pathLst>
                <a:path extrusionOk="0" h="5963" w="10249">
                  <a:moveTo>
                    <a:pt x="1081" y="1182"/>
                  </a:moveTo>
                  <a:lnTo>
                    <a:pt x="9135" y="3049"/>
                  </a:lnTo>
                  <a:lnTo>
                    <a:pt x="9101" y="3409"/>
                  </a:lnTo>
                  <a:lnTo>
                    <a:pt x="9090" y="3803"/>
                  </a:lnTo>
                  <a:lnTo>
                    <a:pt x="9090" y="4219"/>
                  </a:lnTo>
                  <a:lnTo>
                    <a:pt x="9101" y="4669"/>
                  </a:lnTo>
                  <a:lnTo>
                    <a:pt x="8775" y="4737"/>
                  </a:lnTo>
                  <a:lnTo>
                    <a:pt x="8449" y="4804"/>
                  </a:lnTo>
                  <a:lnTo>
                    <a:pt x="8111" y="4849"/>
                  </a:lnTo>
                  <a:lnTo>
                    <a:pt x="7785" y="4883"/>
                  </a:lnTo>
                  <a:lnTo>
                    <a:pt x="7515" y="4905"/>
                  </a:lnTo>
                  <a:lnTo>
                    <a:pt x="7256" y="4917"/>
                  </a:lnTo>
                  <a:lnTo>
                    <a:pt x="6997" y="4905"/>
                  </a:lnTo>
                  <a:lnTo>
                    <a:pt x="6739" y="4883"/>
                  </a:lnTo>
                  <a:lnTo>
                    <a:pt x="6491" y="4860"/>
                  </a:lnTo>
                  <a:lnTo>
                    <a:pt x="6233" y="4827"/>
                  </a:lnTo>
                  <a:lnTo>
                    <a:pt x="5985" y="4770"/>
                  </a:lnTo>
                  <a:lnTo>
                    <a:pt x="5738" y="4714"/>
                  </a:lnTo>
                  <a:lnTo>
                    <a:pt x="5501" y="4658"/>
                  </a:lnTo>
                  <a:lnTo>
                    <a:pt x="5254" y="4579"/>
                  </a:lnTo>
                  <a:lnTo>
                    <a:pt x="5018" y="4500"/>
                  </a:lnTo>
                  <a:lnTo>
                    <a:pt x="4781" y="4410"/>
                  </a:lnTo>
                  <a:lnTo>
                    <a:pt x="4557" y="4320"/>
                  </a:lnTo>
                  <a:lnTo>
                    <a:pt x="4320" y="4219"/>
                  </a:lnTo>
                  <a:lnTo>
                    <a:pt x="3882" y="4005"/>
                  </a:lnTo>
                  <a:lnTo>
                    <a:pt x="3454" y="3769"/>
                  </a:lnTo>
                  <a:lnTo>
                    <a:pt x="3049" y="3522"/>
                  </a:lnTo>
                  <a:lnTo>
                    <a:pt x="2655" y="3263"/>
                  </a:lnTo>
                  <a:lnTo>
                    <a:pt x="2296" y="2993"/>
                  </a:lnTo>
                  <a:lnTo>
                    <a:pt x="1947" y="2734"/>
                  </a:lnTo>
                  <a:lnTo>
                    <a:pt x="1621" y="2464"/>
                  </a:lnTo>
                  <a:lnTo>
                    <a:pt x="1328" y="2217"/>
                  </a:lnTo>
                  <a:lnTo>
                    <a:pt x="1058" y="1969"/>
                  </a:lnTo>
                  <a:lnTo>
                    <a:pt x="1081" y="1182"/>
                  </a:lnTo>
                  <a:close/>
                  <a:moveTo>
                    <a:pt x="597" y="1"/>
                  </a:moveTo>
                  <a:lnTo>
                    <a:pt x="485" y="12"/>
                  </a:lnTo>
                  <a:lnTo>
                    <a:pt x="372" y="46"/>
                  </a:lnTo>
                  <a:lnTo>
                    <a:pt x="282" y="102"/>
                  </a:lnTo>
                  <a:lnTo>
                    <a:pt x="192" y="181"/>
                  </a:lnTo>
                  <a:lnTo>
                    <a:pt x="125" y="271"/>
                  </a:lnTo>
                  <a:lnTo>
                    <a:pt x="80" y="372"/>
                  </a:lnTo>
                  <a:lnTo>
                    <a:pt x="68" y="485"/>
                  </a:lnTo>
                  <a:lnTo>
                    <a:pt x="35" y="912"/>
                  </a:lnTo>
                  <a:lnTo>
                    <a:pt x="12" y="1340"/>
                  </a:lnTo>
                  <a:lnTo>
                    <a:pt x="1" y="2183"/>
                  </a:lnTo>
                  <a:lnTo>
                    <a:pt x="1" y="2296"/>
                  </a:lnTo>
                  <a:lnTo>
                    <a:pt x="35" y="2397"/>
                  </a:lnTo>
                  <a:lnTo>
                    <a:pt x="91" y="2487"/>
                  </a:lnTo>
                  <a:lnTo>
                    <a:pt x="158" y="2577"/>
                  </a:lnTo>
                  <a:lnTo>
                    <a:pt x="428" y="2824"/>
                  </a:lnTo>
                  <a:lnTo>
                    <a:pt x="732" y="3094"/>
                  </a:lnTo>
                  <a:lnTo>
                    <a:pt x="1058" y="3376"/>
                  </a:lnTo>
                  <a:lnTo>
                    <a:pt x="1407" y="3657"/>
                  </a:lnTo>
                  <a:lnTo>
                    <a:pt x="1789" y="3938"/>
                  </a:lnTo>
                  <a:lnTo>
                    <a:pt x="2194" y="4219"/>
                  </a:lnTo>
                  <a:lnTo>
                    <a:pt x="2622" y="4500"/>
                  </a:lnTo>
                  <a:lnTo>
                    <a:pt x="3072" y="4759"/>
                  </a:lnTo>
                  <a:lnTo>
                    <a:pt x="3544" y="5007"/>
                  </a:lnTo>
                  <a:lnTo>
                    <a:pt x="3780" y="5130"/>
                  </a:lnTo>
                  <a:lnTo>
                    <a:pt x="4028" y="5243"/>
                  </a:lnTo>
                  <a:lnTo>
                    <a:pt x="4275" y="5344"/>
                  </a:lnTo>
                  <a:lnTo>
                    <a:pt x="4534" y="5445"/>
                  </a:lnTo>
                  <a:lnTo>
                    <a:pt x="4793" y="5535"/>
                  </a:lnTo>
                  <a:lnTo>
                    <a:pt x="5051" y="5625"/>
                  </a:lnTo>
                  <a:lnTo>
                    <a:pt x="5321" y="5693"/>
                  </a:lnTo>
                  <a:lnTo>
                    <a:pt x="5591" y="5772"/>
                  </a:lnTo>
                  <a:lnTo>
                    <a:pt x="5861" y="5828"/>
                  </a:lnTo>
                  <a:lnTo>
                    <a:pt x="6131" y="5873"/>
                  </a:lnTo>
                  <a:lnTo>
                    <a:pt x="6413" y="5918"/>
                  </a:lnTo>
                  <a:lnTo>
                    <a:pt x="6694" y="5940"/>
                  </a:lnTo>
                  <a:lnTo>
                    <a:pt x="6986" y="5963"/>
                  </a:lnTo>
                  <a:lnTo>
                    <a:pt x="7571" y="5963"/>
                  </a:lnTo>
                  <a:lnTo>
                    <a:pt x="7875" y="5940"/>
                  </a:lnTo>
                  <a:lnTo>
                    <a:pt x="8370" y="5884"/>
                  </a:lnTo>
                  <a:lnTo>
                    <a:pt x="8842" y="5805"/>
                  </a:lnTo>
                  <a:lnTo>
                    <a:pt x="9326" y="5704"/>
                  </a:lnTo>
                  <a:lnTo>
                    <a:pt x="9810" y="5569"/>
                  </a:lnTo>
                  <a:lnTo>
                    <a:pt x="9900" y="5535"/>
                  </a:lnTo>
                  <a:lnTo>
                    <a:pt x="9967" y="5490"/>
                  </a:lnTo>
                  <a:lnTo>
                    <a:pt x="10035" y="5434"/>
                  </a:lnTo>
                  <a:lnTo>
                    <a:pt x="10091" y="5367"/>
                  </a:lnTo>
                  <a:lnTo>
                    <a:pt x="10136" y="5288"/>
                  </a:lnTo>
                  <a:lnTo>
                    <a:pt x="10170" y="5209"/>
                  </a:lnTo>
                  <a:lnTo>
                    <a:pt x="10192" y="5119"/>
                  </a:lnTo>
                  <a:lnTo>
                    <a:pt x="10192" y="5029"/>
                  </a:lnTo>
                  <a:lnTo>
                    <a:pt x="10158" y="4523"/>
                  </a:lnTo>
                  <a:lnTo>
                    <a:pt x="10147" y="4242"/>
                  </a:lnTo>
                  <a:lnTo>
                    <a:pt x="10147" y="3949"/>
                  </a:lnTo>
                  <a:lnTo>
                    <a:pt x="10147" y="3646"/>
                  </a:lnTo>
                  <a:lnTo>
                    <a:pt x="10170" y="3331"/>
                  </a:lnTo>
                  <a:lnTo>
                    <a:pt x="10192" y="3027"/>
                  </a:lnTo>
                  <a:lnTo>
                    <a:pt x="10237" y="2734"/>
                  </a:lnTo>
                  <a:lnTo>
                    <a:pt x="10248" y="2633"/>
                  </a:lnTo>
                  <a:lnTo>
                    <a:pt x="10237" y="2532"/>
                  </a:lnTo>
                  <a:lnTo>
                    <a:pt x="10215" y="2431"/>
                  </a:lnTo>
                  <a:lnTo>
                    <a:pt x="10158" y="2352"/>
                  </a:lnTo>
                  <a:lnTo>
                    <a:pt x="10102" y="2273"/>
                  </a:lnTo>
                  <a:lnTo>
                    <a:pt x="10023" y="2206"/>
                  </a:lnTo>
                  <a:lnTo>
                    <a:pt x="9945" y="2161"/>
                  </a:lnTo>
                  <a:lnTo>
                    <a:pt x="9843" y="2127"/>
                  </a:lnTo>
                  <a:lnTo>
                    <a:pt x="709" y="12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rgbClr val="F587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544100" y="583725"/>
              <a:ext cx="441800" cy="575100"/>
            </a:xfrm>
            <a:custGeom>
              <a:rect b="b" l="l" r="r" t="t"/>
              <a:pathLst>
                <a:path extrusionOk="0" h="23004" w="17672">
                  <a:moveTo>
                    <a:pt x="4826" y="1"/>
                  </a:moveTo>
                  <a:lnTo>
                    <a:pt x="0" y="7796"/>
                  </a:lnTo>
                  <a:lnTo>
                    <a:pt x="3555" y="19719"/>
                  </a:lnTo>
                  <a:lnTo>
                    <a:pt x="4016" y="20102"/>
                  </a:lnTo>
                  <a:lnTo>
                    <a:pt x="4477" y="20484"/>
                  </a:lnTo>
                  <a:lnTo>
                    <a:pt x="4950" y="20855"/>
                  </a:lnTo>
                  <a:lnTo>
                    <a:pt x="5422" y="21204"/>
                  </a:lnTo>
                  <a:lnTo>
                    <a:pt x="5906" y="21553"/>
                  </a:lnTo>
                  <a:lnTo>
                    <a:pt x="6153" y="21710"/>
                  </a:lnTo>
                  <a:lnTo>
                    <a:pt x="6412" y="21868"/>
                  </a:lnTo>
                  <a:lnTo>
                    <a:pt x="6659" y="22014"/>
                  </a:lnTo>
                  <a:lnTo>
                    <a:pt x="6929" y="22149"/>
                  </a:lnTo>
                  <a:lnTo>
                    <a:pt x="7188" y="22284"/>
                  </a:lnTo>
                  <a:lnTo>
                    <a:pt x="7458" y="22408"/>
                  </a:lnTo>
                  <a:lnTo>
                    <a:pt x="7728" y="22531"/>
                  </a:lnTo>
                  <a:lnTo>
                    <a:pt x="8009" y="22633"/>
                  </a:lnTo>
                  <a:lnTo>
                    <a:pt x="8302" y="22723"/>
                  </a:lnTo>
                  <a:lnTo>
                    <a:pt x="8583" y="22801"/>
                  </a:lnTo>
                  <a:lnTo>
                    <a:pt x="8875" y="22869"/>
                  </a:lnTo>
                  <a:lnTo>
                    <a:pt x="9179" y="22925"/>
                  </a:lnTo>
                  <a:lnTo>
                    <a:pt x="9471" y="22970"/>
                  </a:lnTo>
                  <a:lnTo>
                    <a:pt x="9764" y="22993"/>
                  </a:lnTo>
                  <a:lnTo>
                    <a:pt x="10068" y="23004"/>
                  </a:lnTo>
                  <a:lnTo>
                    <a:pt x="10360" y="23004"/>
                  </a:lnTo>
                  <a:lnTo>
                    <a:pt x="10653" y="22981"/>
                  </a:lnTo>
                  <a:lnTo>
                    <a:pt x="10945" y="22948"/>
                  </a:lnTo>
                  <a:lnTo>
                    <a:pt x="11226" y="22891"/>
                  </a:lnTo>
                  <a:lnTo>
                    <a:pt x="11519" y="22813"/>
                  </a:lnTo>
                  <a:lnTo>
                    <a:pt x="11800" y="22723"/>
                  </a:lnTo>
                  <a:lnTo>
                    <a:pt x="12070" y="22599"/>
                  </a:lnTo>
                  <a:lnTo>
                    <a:pt x="12295" y="22498"/>
                  </a:lnTo>
                  <a:lnTo>
                    <a:pt x="12509" y="22374"/>
                  </a:lnTo>
                  <a:lnTo>
                    <a:pt x="12711" y="22239"/>
                  </a:lnTo>
                  <a:lnTo>
                    <a:pt x="12914" y="22104"/>
                  </a:lnTo>
                  <a:lnTo>
                    <a:pt x="13105" y="21947"/>
                  </a:lnTo>
                  <a:lnTo>
                    <a:pt x="13296" y="21789"/>
                  </a:lnTo>
                  <a:lnTo>
                    <a:pt x="13476" y="21620"/>
                  </a:lnTo>
                  <a:lnTo>
                    <a:pt x="13645" y="21440"/>
                  </a:lnTo>
                  <a:lnTo>
                    <a:pt x="13813" y="21249"/>
                  </a:lnTo>
                  <a:lnTo>
                    <a:pt x="13971" y="21069"/>
                  </a:lnTo>
                  <a:lnTo>
                    <a:pt x="14128" y="20867"/>
                  </a:lnTo>
                  <a:lnTo>
                    <a:pt x="14275" y="20664"/>
                  </a:lnTo>
                  <a:lnTo>
                    <a:pt x="14556" y="20248"/>
                  </a:lnTo>
                  <a:lnTo>
                    <a:pt x="14815" y="19832"/>
                  </a:lnTo>
                  <a:lnTo>
                    <a:pt x="15028" y="19449"/>
                  </a:lnTo>
                  <a:lnTo>
                    <a:pt x="15231" y="19044"/>
                  </a:lnTo>
                  <a:lnTo>
                    <a:pt x="15422" y="18628"/>
                  </a:lnTo>
                  <a:lnTo>
                    <a:pt x="15602" y="18201"/>
                  </a:lnTo>
                  <a:lnTo>
                    <a:pt x="15771" y="17751"/>
                  </a:lnTo>
                  <a:lnTo>
                    <a:pt x="15928" y="17301"/>
                  </a:lnTo>
                  <a:lnTo>
                    <a:pt x="16086" y="16828"/>
                  </a:lnTo>
                  <a:lnTo>
                    <a:pt x="16221" y="16345"/>
                  </a:lnTo>
                  <a:lnTo>
                    <a:pt x="16356" y="15850"/>
                  </a:lnTo>
                  <a:lnTo>
                    <a:pt x="16479" y="15344"/>
                  </a:lnTo>
                  <a:lnTo>
                    <a:pt x="16603" y="14837"/>
                  </a:lnTo>
                  <a:lnTo>
                    <a:pt x="16704" y="14320"/>
                  </a:lnTo>
                  <a:lnTo>
                    <a:pt x="16806" y="13791"/>
                  </a:lnTo>
                  <a:lnTo>
                    <a:pt x="16907" y="13263"/>
                  </a:lnTo>
                  <a:lnTo>
                    <a:pt x="16997" y="12734"/>
                  </a:lnTo>
                  <a:lnTo>
                    <a:pt x="17076" y="12205"/>
                  </a:lnTo>
                  <a:lnTo>
                    <a:pt x="17210" y="11125"/>
                  </a:lnTo>
                  <a:lnTo>
                    <a:pt x="17334" y="10057"/>
                  </a:lnTo>
                  <a:lnTo>
                    <a:pt x="17435" y="8988"/>
                  </a:lnTo>
                  <a:lnTo>
                    <a:pt x="17514" y="7942"/>
                  </a:lnTo>
                  <a:lnTo>
                    <a:pt x="17570" y="6918"/>
                  </a:lnTo>
                  <a:lnTo>
                    <a:pt x="17615" y="5940"/>
                  </a:lnTo>
                  <a:lnTo>
                    <a:pt x="17649" y="4995"/>
                  </a:lnTo>
                  <a:lnTo>
                    <a:pt x="17672" y="4106"/>
                  </a:lnTo>
                  <a:lnTo>
                    <a:pt x="17312" y="2250"/>
                  </a:lnTo>
                  <a:lnTo>
                    <a:pt x="4826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544100" y="583725"/>
              <a:ext cx="441800" cy="575100"/>
            </a:xfrm>
            <a:custGeom>
              <a:rect b="b" l="l" r="r" t="t"/>
              <a:pathLst>
                <a:path extrusionOk="0" fill="none" h="23004" w="17672">
                  <a:moveTo>
                    <a:pt x="3555" y="19719"/>
                  </a:moveTo>
                  <a:lnTo>
                    <a:pt x="3555" y="19719"/>
                  </a:lnTo>
                  <a:lnTo>
                    <a:pt x="4016" y="20102"/>
                  </a:lnTo>
                  <a:lnTo>
                    <a:pt x="4477" y="20484"/>
                  </a:lnTo>
                  <a:lnTo>
                    <a:pt x="4950" y="20855"/>
                  </a:lnTo>
                  <a:lnTo>
                    <a:pt x="5422" y="21204"/>
                  </a:lnTo>
                  <a:lnTo>
                    <a:pt x="5906" y="21553"/>
                  </a:lnTo>
                  <a:lnTo>
                    <a:pt x="6153" y="21710"/>
                  </a:lnTo>
                  <a:lnTo>
                    <a:pt x="6412" y="21868"/>
                  </a:lnTo>
                  <a:lnTo>
                    <a:pt x="6659" y="22014"/>
                  </a:lnTo>
                  <a:lnTo>
                    <a:pt x="6929" y="22149"/>
                  </a:lnTo>
                  <a:lnTo>
                    <a:pt x="7188" y="22284"/>
                  </a:lnTo>
                  <a:lnTo>
                    <a:pt x="7458" y="22408"/>
                  </a:lnTo>
                  <a:lnTo>
                    <a:pt x="7458" y="22408"/>
                  </a:lnTo>
                  <a:lnTo>
                    <a:pt x="7728" y="22531"/>
                  </a:lnTo>
                  <a:lnTo>
                    <a:pt x="8009" y="22633"/>
                  </a:lnTo>
                  <a:lnTo>
                    <a:pt x="8302" y="22723"/>
                  </a:lnTo>
                  <a:lnTo>
                    <a:pt x="8583" y="22801"/>
                  </a:lnTo>
                  <a:lnTo>
                    <a:pt x="8875" y="22869"/>
                  </a:lnTo>
                  <a:lnTo>
                    <a:pt x="9179" y="22925"/>
                  </a:lnTo>
                  <a:lnTo>
                    <a:pt x="9471" y="22970"/>
                  </a:lnTo>
                  <a:lnTo>
                    <a:pt x="9764" y="22993"/>
                  </a:lnTo>
                  <a:lnTo>
                    <a:pt x="10068" y="23004"/>
                  </a:lnTo>
                  <a:lnTo>
                    <a:pt x="10360" y="23004"/>
                  </a:lnTo>
                  <a:lnTo>
                    <a:pt x="10653" y="22981"/>
                  </a:lnTo>
                  <a:lnTo>
                    <a:pt x="10945" y="22948"/>
                  </a:lnTo>
                  <a:lnTo>
                    <a:pt x="11226" y="22891"/>
                  </a:lnTo>
                  <a:lnTo>
                    <a:pt x="11519" y="22813"/>
                  </a:lnTo>
                  <a:lnTo>
                    <a:pt x="11800" y="22723"/>
                  </a:lnTo>
                  <a:lnTo>
                    <a:pt x="12070" y="22599"/>
                  </a:lnTo>
                  <a:lnTo>
                    <a:pt x="12070" y="22599"/>
                  </a:lnTo>
                  <a:lnTo>
                    <a:pt x="12295" y="22498"/>
                  </a:lnTo>
                  <a:lnTo>
                    <a:pt x="12509" y="22374"/>
                  </a:lnTo>
                  <a:lnTo>
                    <a:pt x="12711" y="22239"/>
                  </a:lnTo>
                  <a:lnTo>
                    <a:pt x="12914" y="22104"/>
                  </a:lnTo>
                  <a:lnTo>
                    <a:pt x="13105" y="21947"/>
                  </a:lnTo>
                  <a:lnTo>
                    <a:pt x="13296" y="21789"/>
                  </a:lnTo>
                  <a:lnTo>
                    <a:pt x="13476" y="21620"/>
                  </a:lnTo>
                  <a:lnTo>
                    <a:pt x="13645" y="21440"/>
                  </a:lnTo>
                  <a:lnTo>
                    <a:pt x="13813" y="21249"/>
                  </a:lnTo>
                  <a:lnTo>
                    <a:pt x="13971" y="21069"/>
                  </a:lnTo>
                  <a:lnTo>
                    <a:pt x="14128" y="20867"/>
                  </a:lnTo>
                  <a:lnTo>
                    <a:pt x="14275" y="20664"/>
                  </a:lnTo>
                  <a:lnTo>
                    <a:pt x="14556" y="20248"/>
                  </a:lnTo>
                  <a:lnTo>
                    <a:pt x="14815" y="19832"/>
                  </a:lnTo>
                  <a:lnTo>
                    <a:pt x="14815" y="19832"/>
                  </a:lnTo>
                  <a:lnTo>
                    <a:pt x="15028" y="19449"/>
                  </a:lnTo>
                  <a:lnTo>
                    <a:pt x="15231" y="19044"/>
                  </a:lnTo>
                  <a:lnTo>
                    <a:pt x="15422" y="18628"/>
                  </a:lnTo>
                  <a:lnTo>
                    <a:pt x="15602" y="18201"/>
                  </a:lnTo>
                  <a:lnTo>
                    <a:pt x="15771" y="17751"/>
                  </a:lnTo>
                  <a:lnTo>
                    <a:pt x="15928" y="17301"/>
                  </a:lnTo>
                  <a:lnTo>
                    <a:pt x="16086" y="16828"/>
                  </a:lnTo>
                  <a:lnTo>
                    <a:pt x="16221" y="16345"/>
                  </a:lnTo>
                  <a:lnTo>
                    <a:pt x="16356" y="15850"/>
                  </a:lnTo>
                  <a:lnTo>
                    <a:pt x="16479" y="15344"/>
                  </a:lnTo>
                  <a:lnTo>
                    <a:pt x="16603" y="14837"/>
                  </a:lnTo>
                  <a:lnTo>
                    <a:pt x="16704" y="14320"/>
                  </a:lnTo>
                  <a:lnTo>
                    <a:pt x="16806" y="13791"/>
                  </a:lnTo>
                  <a:lnTo>
                    <a:pt x="16907" y="13263"/>
                  </a:lnTo>
                  <a:lnTo>
                    <a:pt x="16997" y="12734"/>
                  </a:lnTo>
                  <a:lnTo>
                    <a:pt x="17076" y="12205"/>
                  </a:lnTo>
                  <a:lnTo>
                    <a:pt x="17210" y="11125"/>
                  </a:lnTo>
                  <a:lnTo>
                    <a:pt x="17334" y="10057"/>
                  </a:lnTo>
                  <a:lnTo>
                    <a:pt x="17435" y="8988"/>
                  </a:lnTo>
                  <a:lnTo>
                    <a:pt x="17514" y="7942"/>
                  </a:lnTo>
                  <a:lnTo>
                    <a:pt x="17570" y="6918"/>
                  </a:lnTo>
                  <a:lnTo>
                    <a:pt x="17615" y="5940"/>
                  </a:lnTo>
                  <a:lnTo>
                    <a:pt x="17649" y="4995"/>
                  </a:lnTo>
                  <a:lnTo>
                    <a:pt x="17672" y="4106"/>
                  </a:lnTo>
                  <a:lnTo>
                    <a:pt x="17312" y="2250"/>
                  </a:lnTo>
                  <a:lnTo>
                    <a:pt x="4826" y="1"/>
                  </a:lnTo>
                  <a:lnTo>
                    <a:pt x="0" y="7796"/>
                  </a:lnTo>
                  <a:lnTo>
                    <a:pt x="3555" y="1971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1530875" y="570500"/>
              <a:ext cx="468250" cy="601550"/>
            </a:xfrm>
            <a:custGeom>
              <a:rect b="b" l="l" r="r" t="t"/>
              <a:pathLst>
                <a:path extrusionOk="0" h="24062" w="18730">
                  <a:moveTo>
                    <a:pt x="5614" y="1114"/>
                  </a:moveTo>
                  <a:lnTo>
                    <a:pt x="17391" y="3229"/>
                  </a:lnTo>
                  <a:lnTo>
                    <a:pt x="17672" y="4680"/>
                  </a:lnTo>
                  <a:lnTo>
                    <a:pt x="17627" y="6030"/>
                  </a:lnTo>
                  <a:lnTo>
                    <a:pt x="17571" y="7324"/>
                  </a:lnTo>
                  <a:lnTo>
                    <a:pt x="17503" y="8572"/>
                  </a:lnTo>
                  <a:lnTo>
                    <a:pt x="17402" y="9776"/>
                  </a:lnTo>
                  <a:lnTo>
                    <a:pt x="17290" y="10923"/>
                  </a:lnTo>
                  <a:lnTo>
                    <a:pt x="17166" y="12014"/>
                  </a:lnTo>
                  <a:lnTo>
                    <a:pt x="17020" y="13060"/>
                  </a:lnTo>
                  <a:lnTo>
                    <a:pt x="16851" y="14050"/>
                  </a:lnTo>
                  <a:lnTo>
                    <a:pt x="16761" y="14523"/>
                  </a:lnTo>
                  <a:lnTo>
                    <a:pt x="16671" y="14984"/>
                  </a:lnTo>
                  <a:lnTo>
                    <a:pt x="16570" y="15434"/>
                  </a:lnTo>
                  <a:lnTo>
                    <a:pt x="16468" y="15873"/>
                  </a:lnTo>
                  <a:lnTo>
                    <a:pt x="16356" y="16300"/>
                  </a:lnTo>
                  <a:lnTo>
                    <a:pt x="16243" y="16705"/>
                  </a:lnTo>
                  <a:lnTo>
                    <a:pt x="16131" y="17110"/>
                  </a:lnTo>
                  <a:lnTo>
                    <a:pt x="16007" y="17492"/>
                  </a:lnTo>
                  <a:lnTo>
                    <a:pt x="15883" y="17864"/>
                  </a:lnTo>
                  <a:lnTo>
                    <a:pt x="15760" y="18224"/>
                  </a:lnTo>
                  <a:lnTo>
                    <a:pt x="15625" y="18561"/>
                  </a:lnTo>
                  <a:lnTo>
                    <a:pt x="15490" y="18898"/>
                  </a:lnTo>
                  <a:lnTo>
                    <a:pt x="15344" y="19213"/>
                  </a:lnTo>
                  <a:lnTo>
                    <a:pt x="15197" y="19517"/>
                  </a:lnTo>
                  <a:lnTo>
                    <a:pt x="15040" y="19810"/>
                  </a:lnTo>
                  <a:lnTo>
                    <a:pt x="14894" y="20091"/>
                  </a:lnTo>
                  <a:lnTo>
                    <a:pt x="14747" y="20327"/>
                  </a:lnTo>
                  <a:lnTo>
                    <a:pt x="14601" y="20552"/>
                  </a:lnTo>
                  <a:lnTo>
                    <a:pt x="14455" y="20777"/>
                  </a:lnTo>
                  <a:lnTo>
                    <a:pt x="14309" y="20979"/>
                  </a:lnTo>
                  <a:lnTo>
                    <a:pt x="14162" y="21171"/>
                  </a:lnTo>
                  <a:lnTo>
                    <a:pt x="14005" y="21362"/>
                  </a:lnTo>
                  <a:lnTo>
                    <a:pt x="13859" y="21531"/>
                  </a:lnTo>
                  <a:lnTo>
                    <a:pt x="13701" y="21699"/>
                  </a:lnTo>
                  <a:lnTo>
                    <a:pt x="13544" y="21857"/>
                  </a:lnTo>
                  <a:lnTo>
                    <a:pt x="13386" y="21992"/>
                  </a:lnTo>
                  <a:lnTo>
                    <a:pt x="13218" y="22127"/>
                  </a:lnTo>
                  <a:lnTo>
                    <a:pt x="13060" y="22251"/>
                  </a:lnTo>
                  <a:lnTo>
                    <a:pt x="12891" y="22374"/>
                  </a:lnTo>
                  <a:lnTo>
                    <a:pt x="12723" y="22476"/>
                  </a:lnTo>
                  <a:lnTo>
                    <a:pt x="12554" y="22566"/>
                  </a:lnTo>
                  <a:lnTo>
                    <a:pt x="12374" y="22655"/>
                  </a:lnTo>
                  <a:lnTo>
                    <a:pt x="12160" y="22745"/>
                  </a:lnTo>
                  <a:lnTo>
                    <a:pt x="11924" y="22824"/>
                  </a:lnTo>
                  <a:lnTo>
                    <a:pt x="11688" y="22892"/>
                  </a:lnTo>
                  <a:lnTo>
                    <a:pt x="11440" y="22937"/>
                  </a:lnTo>
                  <a:lnTo>
                    <a:pt x="11193" y="22970"/>
                  </a:lnTo>
                  <a:lnTo>
                    <a:pt x="10934" y="22993"/>
                  </a:lnTo>
                  <a:lnTo>
                    <a:pt x="10675" y="23004"/>
                  </a:lnTo>
                  <a:lnTo>
                    <a:pt x="10405" y="23004"/>
                  </a:lnTo>
                  <a:lnTo>
                    <a:pt x="10135" y="22982"/>
                  </a:lnTo>
                  <a:lnTo>
                    <a:pt x="9865" y="22948"/>
                  </a:lnTo>
                  <a:lnTo>
                    <a:pt x="9596" y="22903"/>
                  </a:lnTo>
                  <a:lnTo>
                    <a:pt x="9314" y="22835"/>
                  </a:lnTo>
                  <a:lnTo>
                    <a:pt x="9033" y="22768"/>
                  </a:lnTo>
                  <a:lnTo>
                    <a:pt x="8763" y="22678"/>
                  </a:lnTo>
                  <a:lnTo>
                    <a:pt x="8482" y="22577"/>
                  </a:lnTo>
                  <a:lnTo>
                    <a:pt x="8201" y="22453"/>
                  </a:lnTo>
                  <a:lnTo>
                    <a:pt x="7953" y="22341"/>
                  </a:lnTo>
                  <a:lnTo>
                    <a:pt x="7706" y="22217"/>
                  </a:lnTo>
                  <a:lnTo>
                    <a:pt x="7458" y="22082"/>
                  </a:lnTo>
                  <a:lnTo>
                    <a:pt x="7222" y="21947"/>
                  </a:lnTo>
                  <a:lnTo>
                    <a:pt x="6986" y="21801"/>
                  </a:lnTo>
                  <a:lnTo>
                    <a:pt x="6750" y="21654"/>
                  </a:lnTo>
                  <a:lnTo>
                    <a:pt x="6300" y="21339"/>
                  </a:lnTo>
                  <a:lnTo>
                    <a:pt x="5850" y="21002"/>
                  </a:lnTo>
                  <a:lnTo>
                    <a:pt x="5411" y="20653"/>
                  </a:lnTo>
                  <a:lnTo>
                    <a:pt x="4972" y="20305"/>
                  </a:lnTo>
                  <a:lnTo>
                    <a:pt x="4545" y="19945"/>
                  </a:lnTo>
                  <a:lnTo>
                    <a:pt x="1103" y="8404"/>
                  </a:lnTo>
                  <a:lnTo>
                    <a:pt x="5614" y="1114"/>
                  </a:lnTo>
                  <a:close/>
                  <a:moveTo>
                    <a:pt x="5287" y="1"/>
                  </a:moveTo>
                  <a:lnTo>
                    <a:pt x="5209" y="23"/>
                  </a:lnTo>
                  <a:lnTo>
                    <a:pt x="5130" y="46"/>
                  </a:lnTo>
                  <a:lnTo>
                    <a:pt x="5062" y="80"/>
                  </a:lnTo>
                  <a:lnTo>
                    <a:pt x="5006" y="136"/>
                  </a:lnTo>
                  <a:lnTo>
                    <a:pt x="4950" y="192"/>
                  </a:lnTo>
                  <a:lnTo>
                    <a:pt x="4905" y="248"/>
                  </a:lnTo>
                  <a:lnTo>
                    <a:pt x="79" y="8044"/>
                  </a:lnTo>
                  <a:lnTo>
                    <a:pt x="34" y="8145"/>
                  </a:lnTo>
                  <a:lnTo>
                    <a:pt x="0" y="8257"/>
                  </a:lnTo>
                  <a:lnTo>
                    <a:pt x="0" y="8370"/>
                  </a:lnTo>
                  <a:lnTo>
                    <a:pt x="23" y="8482"/>
                  </a:lnTo>
                  <a:lnTo>
                    <a:pt x="3578" y="20406"/>
                  </a:lnTo>
                  <a:lnTo>
                    <a:pt x="3611" y="20473"/>
                  </a:lnTo>
                  <a:lnTo>
                    <a:pt x="3645" y="20541"/>
                  </a:lnTo>
                  <a:lnTo>
                    <a:pt x="3690" y="20597"/>
                  </a:lnTo>
                  <a:lnTo>
                    <a:pt x="3746" y="20653"/>
                  </a:lnTo>
                  <a:lnTo>
                    <a:pt x="4207" y="21036"/>
                  </a:lnTo>
                  <a:lnTo>
                    <a:pt x="4680" y="21429"/>
                  </a:lnTo>
                  <a:lnTo>
                    <a:pt x="5152" y="21801"/>
                  </a:lnTo>
                  <a:lnTo>
                    <a:pt x="5647" y="22172"/>
                  </a:lnTo>
                  <a:lnTo>
                    <a:pt x="6153" y="22521"/>
                  </a:lnTo>
                  <a:lnTo>
                    <a:pt x="6412" y="22689"/>
                  </a:lnTo>
                  <a:lnTo>
                    <a:pt x="6671" y="22847"/>
                  </a:lnTo>
                  <a:lnTo>
                    <a:pt x="6941" y="23004"/>
                  </a:lnTo>
                  <a:lnTo>
                    <a:pt x="7211" y="23150"/>
                  </a:lnTo>
                  <a:lnTo>
                    <a:pt x="7492" y="23297"/>
                  </a:lnTo>
                  <a:lnTo>
                    <a:pt x="7773" y="23420"/>
                  </a:lnTo>
                  <a:lnTo>
                    <a:pt x="8133" y="23578"/>
                  </a:lnTo>
                  <a:lnTo>
                    <a:pt x="8493" y="23702"/>
                  </a:lnTo>
                  <a:lnTo>
                    <a:pt x="8864" y="23814"/>
                  </a:lnTo>
                  <a:lnTo>
                    <a:pt x="9224" y="23904"/>
                  </a:lnTo>
                  <a:lnTo>
                    <a:pt x="9584" y="23972"/>
                  </a:lnTo>
                  <a:lnTo>
                    <a:pt x="9944" y="24028"/>
                  </a:lnTo>
                  <a:lnTo>
                    <a:pt x="10293" y="24050"/>
                  </a:lnTo>
                  <a:lnTo>
                    <a:pt x="10642" y="24062"/>
                  </a:lnTo>
                  <a:lnTo>
                    <a:pt x="10934" y="24062"/>
                  </a:lnTo>
                  <a:lnTo>
                    <a:pt x="11215" y="24039"/>
                  </a:lnTo>
                  <a:lnTo>
                    <a:pt x="11497" y="24005"/>
                  </a:lnTo>
                  <a:lnTo>
                    <a:pt x="11778" y="23949"/>
                  </a:lnTo>
                  <a:lnTo>
                    <a:pt x="12048" y="23893"/>
                  </a:lnTo>
                  <a:lnTo>
                    <a:pt x="12306" y="23814"/>
                  </a:lnTo>
                  <a:lnTo>
                    <a:pt x="12565" y="23724"/>
                  </a:lnTo>
                  <a:lnTo>
                    <a:pt x="12813" y="23612"/>
                  </a:lnTo>
                  <a:lnTo>
                    <a:pt x="13026" y="23510"/>
                  </a:lnTo>
                  <a:lnTo>
                    <a:pt x="13240" y="23398"/>
                  </a:lnTo>
                  <a:lnTo>
                    <a:pt x="13443" y="23274"/>
                  </a:lnTo>
                  <a:lnTo>
                    <a:pt x="13645" y="23139"/>
                  </a:lnTo>
                  <a:lnTo>
                    <a:pt x="13836" y="22993"/>
                  </a:lnTo>
                  <a:lnTo>
                    <a:pt x="14039" y="22835"/>
                  </a:lnTo>
                  <a:lnTo>
                    <a:pt x="14230" y="22667"/>
                  </a:lnTo>
                  <a:lnTo>
                    <a:pt x="14410" y="22487"/>
                  </a:lnTo>
                  <a:lnTo>
                    <a:pt x="14601" y="22296"/>
                  </a:lnTo>
                  <a:lnTo>
                    <a:pt x="14781" y="22093"/>
                  </a:lnTo>
                  <a:lnTo>
                    <a:pt x="14950" y="21868"/>
                  </a:lnTo>
                  <a:lnTo>
                    <a:pt x="15130" y="21643"/>
                  </a:lnTo>
                  <a:lnTo>
                    <a:pt x="15299" y="21407"/>
                  </a:lnTo>
                  <a:lnTo>
                    <a:pt x="15467" y="21159"/>
                  </a:lnTo>
                  <a:lnTo>
                    <a:pt x="15636" y="20901"/>
                  </a:lnTo>
                  <a:lnTo>
                    <a:pt x="15805" y="20620"/>
                  </a:lnTo>
                  <a:lnTo>
                    <a:pt x="15973" y="20327"/>
                  </a:lnTo>
                  <a:lnTo>
                    <a:pt x="16131" y="20012"/>
                  </a:lnTo>
                  <a:lnTo>
                    <a:pt x="16288" y="19697"/>
                  </a:lnTo>
                  <a:lnTo>
                    <a:pt x="16435" y="19360"/>
                  </a:lnTo>
                  <a:lnTo>
                    <a:pt x="16592" y="19011"/>
                  </a:lnTo>
                  <a:lnTo>
                    <a:pt x="16727" y="18651"/>
                  </a:lnTo>
                  <a:lnTo>
                    <a:pt x="16862" y="18280"/>
                  </a:lnTo>
                  <a:lnTo>
                    <a:pt x="16997" y="17897"/>
                  </a:lnTo>
                  <a:lnTo>
                    <a:pt x="17121" y="17492"/>
                  </a:lnTo>
                  <a:lnTo>
                    <a:pt x="17245" y="17087"/>
                  </a:lnTo>
                  <a:lnTo>
                    <a:pt x="17368" y="16660"/>
                  </a:lnTo>
                  <a:lnTo>
                    <a:pt x="17481" y="16221"/>
                  </a:lnTo>
                  <a:lnTo>
                    <a:pt x="17582" y="15771"/>
                  </a:lnTo>
                  <a:lnTo>
                    <a:pt x="17694" y="15310"/>
                  </a:lnTo>
                  <a:lnTo>
                    <a:pt x="17784" y="14826"/>
                  </a:lnTo>
                  <a:lnTo>
                    <a:pt x="17886" y="14343"/>
                  </a:lnTo>
                  <a:lnTo>
                    <a:pt x="17976" y="13837"/>
                  </a:lnTo>
                  <a:lnTo>
                    <a:pt x="18054" y="13319"/>
                  </a:lnTo>
                  <a:lnTo>
                    <a:pt x="18212" y="12239"/>
                  </a:lnTo>
                  <a:lnTo>
                    <a:pt x="18347" y="11114"/>
                  </a:lnTo>
                  <a:lnTo>
                    <a:pt x="18459" y="9933"/>
                  </a:lnTo>
                  <a:lnTo>
                    <a:pt x="18549" y="8696"/>
                  </a:lnTo>
                  <a:lnTo>
                    <a:pt x="18628" y="7402"/>
                  </a:lnTo>
                  <a:lnTo>
                    <a:pt x="18684" y="6053"/>
                  </a:lnTo>
                  <a:lnTo>
                    <a:pt x="18729" y="4647"/>
                  </a:lnTo>
                  <a:lnTo>
                    <a:pt x="18718" y="4534"/>
                  </a:lnTo>
                  <a:lnTo>
                    <a:pt x="18358" y="2678"/>
                  </a:lnTo>
                  <a:lnTo>
                    <a:pt x="18336" y="2599"/>
                  </a:lnTo>
                  <a:lnTo>
                    <a:pt x="18302" y="2521"/>
                  </a:lnTo>
                  <a:lnTo>
                    <a:pt x="18257" y="2464"/>
                  </a:lnTo>
                  <a:lnTo>
                    <a:pt x="18212" y="2397"/>
                  </a:lnTo>
                  <a:lnTo>
                    <a:pt x="18156" y="2352"/>
                  </a:lnTo>
                  <a:lnTo>
                    <a:pt x="18088" y="2307"/>
                  </a:lnTo>
                  <a:lnTo>
                    <a:pt x="18009" y="2273"/>
                  </a:lnTo>
                  <a:lnTo>
                    <a:pt x="17931" y="2262"/>
                  </a:lnTo>
                  <a:lnTo>
                    <a:pt x="5445" y="12"/>
                  </a:lnTo>
                  <a:lnTo>
                    <a:pt x="5366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1674025" y="727150"/>
              <a:ext cx="127125" cy="79600"/>
            </a:xfrm>
            <a:custGeom>
              <a:rect b="b" l="l" r="r" t="t"/>
              <a:pathLst>
                <a:path extrusionOk="0" h="3184" w="5085">
                  <a:moveTo>
                    <a:pt x="506" y="0"/>
                  </a:moveTo>
                  <a:lnTo>
                    <a:pt x="405" y="12"/>
                  </a:lnTo>
                  <a:lnTo>
                    <a:pt x="304" y="45"/>
                  </a:lnTo>
                  <a:lnTo>
                    <a:pt x="214" y="102"/>
                  </a:lnTo>
                  <a:lnTo>
                    <a:pt x="146" y="169"/>
                  </a:lnTo>
                  <a:lnTo>
                    <a:pt x="79" y="248"/>
                  </a:lnTo>
                  <a:lnTo>
                    <a:pt x="34" y="338"/>
                  </a:lnTo>
                  <a:lnTo>
                    <a:pt x="11" y="439"/>
                  </a:lnTo>
                  <a:lnTo>
                    <a:pt x="0" y="551"/>
                  </a:lnTo>
                  <a:lnTo>
                    <a:pt x="11" y="653"/>
                  </a:lnTo>
                  <a:lnTo>
                    <a:pt x="45" y="754"/>
                  </a:lnTo>
                  <a:lnTo>
                    <a:pt x="101" y="833"/>
                  </a:lnTo>
                  <a:lnTo>
                    <a:pt x="169" y="911"/>
                  </a:lnTo>
                  <a:lnTo>
                    <a:pt x="247" y="979"/>
                  </a:lnTo>
                  <a:lnTo>
                    <a:pt x="337" y="1024"/>
                  </a:lnTo>
                  <a:lnTo>
                    <a:pt x="450" y="1046"/>
                  </a:lnTo>
                  <a:lnTo>
                    <a:pt x="2115" y="1316"/>
                  </a:lnTo>
                  <a:lnTo>
                    <a:pt x="2486" y="1373"/>
                  </a:lnTo>
                  <a:lnTo>
                    <a:pt x="2666" y="1418"/>
                  </a:lnTo>
                  <a:lnTo>
                    <a:pt x="2846" y="1451"/>
                  </a:lnTo>
                  <a:lnTo>
                    <a:pt x="3026" y="1508"/>
                  </a:lnTo>
                  <a:lnTo>
                    <a:pt x="3195" y="1564"/>
                  </a:lnTo>
                  <a:lnTo>
                    <a:pt x="3352" y="1631"/>
                  </a:lnTo>
                  <a:lnTo>
                    <a:pt x="3510" y="1721"/>
                  </a:lnTo>
                  <a:lnTo>
                    <a:pt x="3611" y="1789"/>
                  </a:lnTo>
                  <a:lnTo>
                    <a:pt x="3712" y="1879"/>
                  </a:lnTo>
                  <a:lnTo>
                    <a:pt x="3813" y="1980"/>
                  </a:lnTo>
                  <a:lnTo>
                    <a:pt x="3892" y="2093"/>
                  </a:lnTo>
                  <a:lnTo>
                    <a:pt x="3960" y="2205"/>
                  </a:lnTo>
                  <a:lnTo>
                    <a:pt x="4005" y="2329"/>
                  </a:lnTo>
                  <a:lnTo>
                    <a:pt x="4027" y="2452"/>
                  </a:lnTo>
                  <a:lnTo>
                    <a:pt x="4027" y="2509"/>
                  </a:lnTo>
                  <a:lnTo>
                    <a:pt x="4016" y="2565"/>
                  </a:lnTo>
                  <a:lnTo>
                    <a:pt x="4016" y="2677"/>
                  </a:lnTo>
                  <a:lnTo>
                    <a:pt x="4027" y="2779"/>
                  </a:lnTo>
                  <a:lnTo>
                    <a:pt x="4061" y="2880"/>
                  </a:lnTo>
                  <a:lnTo>
                    <a:pt x="4117" y="2959"/>
                  </a:lnTo>
                  <a:lnTo>
                    <a:pt x="4184" y="3037"/>
                  </a:lnTo>
                  <a:lnTo>
                    <a:pt x="4263" y="3105"/>
                  </a:lnTo>
                  <a:lnTo>
                    <a:pt x="4353" y="3150"/>
                  </a:lnTo>
                  <a:lnTo>
                    <a:pt x="4454" y="3172"/>
                  </a:lnTo>
                  <a:lnTo>
                    <a:pt x="4544" y="3184"/>
                  </a:lnTo>
                  <a:lnTo>
                    <a:pt x="4634" y="3172"/>
                  </a:lnTo>
                  <a:lnTo>
                    <a:pt x="4724" y="3150"/>
                  </a:lnTo>
                  <a:lnTo>
                    <a:pt x="4803" y="3105"/>
                  </a:lnTo>
                  <a:lnTo>
                    <a:pt x="4882" y="3049"/>
                  </a:lnTo>
                  <a:lnTo>
                    <a:pt x="4949" y="2992"/>
                  </a:lnTo>
                  <a:lnTo>
                    <a:pt x="4994" y="2914"/>
                  </a:lnTo>
                  <a:lnTo>
                    <a:pt x="5039" y="2824"/>
                  </a:lnTo>
                  <a:lnTo>
                    <a:pt x="5062" y="2734"/>
                  </a:lnTo>
                  <a:lnTo>
                    <a:pt x="5073" y="2576"/>
                  </a:lnTo>
                  <a:lnTo>
                    <a:pt x="5084" y="2430"/>
                  </a:lnTo>
                  <a:lnTo>
                    <a:pt x="5073" y="2284"/>
                  </a:lnTo>
                  <a:lnTo>
                    <a:pt x="5039" y="2138"/>
                  </a:lnTo>
                  <a:lnTo>
                    <a:pt x="5006" y="1991"/>
                  </a:lnTo>
                  <a:lnTo>
                    <a:pt x="4961" y="1856"/>
                  </a:lnTo>
                  <a:lnTo>
                    <a:pt x="4893" y="1733"/>
                  </a:lnTo>
                  <a:lnTo>
                    <a:pt x="4826" y="1598"/>
                  </a:lnTo>
                  <a:lnTo>
                    <a:pt x="4758" y="1485"/>
                  </a:lnTo>
                  <a:lnTo>
                    <a:pt x="4668" y="1361"/>
                  </a:lnTo>
                  <a:lnTo>
                    <a:pt x="4578" y="1260"/>
                  </a:lnTo>
                  <a:lnTo>
                    <a:pt x="4488" y="1148"/>
                  </a:lnTo>
                  <a:lnTo>
                    <a:pt x="4387" y="1058"/>
                  </a:lnTo>
                  <a:lnTo>
                    <a:pt x="4274" y="968"/>
                  </a:lnTo>
                  <a:lnTo>
                    <a:pt x="4173" y="889"/>
                  </a:lnTo>
                  <a:lnTo>
                    <a:pt x="4061" y="821"/>
                  </a:lnTo>
                  <a:lnTo>
                    <a:pt x="3847" y="698"/>
                  </a:lnTo>
                  <a:lnTo>
                    <a:pt x="3622" y="596"/>
                  </a:lnTo>
                  <a:lnTo>
                    <a:pt x="3397" y="518"/>
                  </a:lnTo>
                  <a:lnTo>
                    <a:pt x="3172" y="450"/>
                  </a:lnTo>
                  <a:lnTo>
                    <a:pt x="2936" y="394"/>
                  </a:lnTo>
                  <a:lnTo>
                    <a:pt x="2711" y="349"/>
                  </a:lnTo>
                  <a:lnTo>
                    <a:pt x="2272" y="27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1785650" y="808975"/>
              <a:ext cx="77650" cy="158925"/>
            </a:xfrm>
            <a:custGeom>
              <a:rect b="b" l="l" r="r" t="t"/>
              <a:pathLst>
                <a:path extrusionOk="0" h="6357" w="3106">
                  <a:moveTo>
                    <a:pt x="2239" y="1"/>
                  </a:moveTo>
                  <a:lnTo>
                    <a:pt x="2138" y="34"/>
                  </a:lnTo>
                  <a:lnTo>
                    <a:pt x="2048" y="79"/>
                  </a:lnTo>
                  <a:lnTo>
                    <a:pt x="1958" y="136"/>
                  </a:lnTo>
                  <a:lnTo>
                    <a:pt x="1890" y="214"/>
                  </a:lnTo>
                  <a:lnTo>
                    <a:pt x="1845" y="304"/>
                  </a:lnTo>
                  <a:lnTo>
                    <a:pt x="1800" y="394"/>
                  </a:lnTo>
                  <a:lnTo>
                    <a:pt x="1789" y="507"/>
                  </a:lnTo>
                  <a:lnTo>
                    <a:pt x="1778" y="788"/>
                  </a:lnTo>
                  <a:lnTo>
                    <a:pt x="1778" y="1069"/>
                  </a:lnTo>
                  <a:lnTo>
                    <a:pt x="1789" y="1350"/>
                  </a:lnTo>
                  <a:lnTo>
                    <a:pt x="1812" y="1632"/>
                  </a:lnTo>
                  <a:lnTo>
                    <a:pt x="1857" y="2183"/>
                  </a:lnTo>
                  <a:lnTo>
                    <a:pt x="1924" y="2734"/>
                  </a:lnTo>
                  <a:lnTo>
                    <a:pt x="1980" y="3263"/>
                  </a:lnTo>
                  <a:lnTo>
                    <a:pt x="2025" y="3791"/>
                  </a:lnTo>
                  <a:lnTo>
                    <a:pt x="2037" y="4039"/>
                  </a:lnTo>
                  <a:lnTo>
                    <a:pt x="2048" y="4298"/>
                  </a:lnTo>
                  <a:lnTo>
                    <a:pt x="2048" y="4545"/>
                  </a:lnTo>
                  <a:lnTo>
                    <a:pt x="2048" y="4804"/>
                  </a:lnTo>
                  <a:lnTo>
                    <a:pt x="2025" y="4984"/>
                  </a:lnTo>
                  <a:lnTo>
                    <a:pt x="2014" y="5063"/>
                  </a:lnTo>
                  <a:lnTo>
                    <a:pt x="1992" y="5119"/>
                  </a:lnTo>
                  <a:lnTo>
                    <a:pt x="1958" y="5152"/>
                  </a:lnTo>
                  <a:lnTo>
                    <a:pt x="1913" y="5175"/>
                  </a:lnTo>
                  <a:lnTo>
                    <a:pt x="1778" y="5220"/>
                  </a:lnTo>
                  <a:lnTo>
                    <a:pt x="1643" y="5242"/>
                  </a:lnTo>
                  <a:lnTo>
                    <a:pt x="1531" y="5265"/>
                  </a:lnTo>
                  <a:lnTo>
                    <a:pt x="1261" y="5299"/>
                  </a:lnTo>
                  <a:lnTo>
                    <a:pt x="1081" y="5299"/>
                  </a:lnTo>
                  <a:lnTo>
                    <a:pt x="1013" y="5287"/>
                  </a:lnTo>
                  <a:lnTo>
                    <a:pt x="968" y="5276"/>
                  </a:lnTo>
                  <a:lnTo>
                    <a:pt x="934" y="5254"/>
                  </a:lnTo>
                  <a:lnTo>
                    <a:pt x="912" y="5242"/>
                  </a:lnTo>
                  <a:lnTo>
                    <a:pt x="833" y="5164"/>
                  </a:lnTo>
                  <a:lnTo>
                    <a:pt x="743" y="5119"/>
                  </a:lnTo>
                  <a:lnTo>
                    <a:pt x="653" y="5085"/>
                  </a:lnTo>
                  <a:lnTo>
                    <a:pt x="552" y="5063"/>
                  </a:lnTo>
                  <a:lnTo>
                    <a:pt x="451" y="5074"/>
                  </a:lnTo>
                  <a:lnTo>
                    <a:pt x="349" y="5096"/>
                  </a:lnTo>
                  <a:lnTo>
                    <a:pt x="259" y="5141"/>
                  </a:lnTo>
                  <a:lnTo>
                    <a:pt x="169" y="5209"/>
                  </a:lnTo>
                  <a:lnTo>
                    <a:pt x="102" y="5287"/>
                  </a:lnTo>
                  <a:lnTo>
                    <a:pt x="46" y="5377"/>
                  </a:lnTo>
                  <a:lnTo>
                    <a:pt x="12" y="5467"/>
                  </a:lnTo>
                  <a:lnTo>
                    <a:pt x="1" y="5569"/>
                  </a:lnTo>
                  <a:lnTo>
                    <a:pt x="1" y="5670"/>
                  </a:lnTo>
                  <a:lnTo>
                    <a:pt x="23" y="5771"/>
                  </a:lnTo>
                  <a:lnTo>
                    <a:pt x="68" y="5861"/>
                  </a:lnTo>
                  <a:lnTo>
                    <a:pt x="136" y="5951"/>
                  </a:lnTo>
                  <a:lnTo>
                    <a:pt x="248" y="6064"/>
                  </a:lnTo>
                  <a:lnTo>
                    <a:pt x="383" y="6154"/>
                  </a:lnTo>
                  <a:lnTo>
                    <a:pt x="507" y="6221"/>
                  </a:lnTo>
                  <a:lnTo>
                    <a:pt x="642" y="6277"/>
                  </a:lnTo>
                  <a:lnTo>
                    <a:pt x="788" y="6311"/>
                  </a:lnTo>
                  <a:lnTo>
                    <a:pt x="923" y="6334"/>
                  </a:lnTo>
                  <a:lnTo>
                    <a:pt x="1058" y="6356"/>
                  </a:lnTo>
                  <a:lnTo>
                    <a:pt x="1182" y="6356"/>
                  </a:lnTo>
                  <a:lnTo>
                    <a:pt x="1339" y="6345"/>
                  </a:lnTo>
                  <a:lnTo>
                    <a:pt x="1463" y="6345"/>
                  </a:lnTo>
                  <a:lnTo>
                    <a:pt x="1688" y="6311"/>
                  </a:lnTo>
                  <a:lnTo>
                    <a:pt x="1958" y="6266"/>
                  </a:lnTo>
                  <a:lnTo>
                    <a:pt x="2104" y="6221"/>
                  </a:lnTo>
                  <a:lnTo>
                    <a:pt x="2273" y="6176"/>
                  </a:lnTo>
                  <a:lnTo>
                    <a:pt x="2430" y="6097"/>
                  </a:lnTo>
                  <a:lnTo>
                    <a:pt x="2509" y="6052"/>
                  </a:lnTo>
                  <a:lnTo>
                    <a:pt x="2588" y="5996"/>
                  </a:lnTo>
                  <a:lnTo>
                    <a:pt x="2667" y="5940"/>
                  </a:lnTo>
                  <a:lnTo>
                    <a:pt x="2734" y="5872"/>
                  </a:lnTo>
                  <a:lnTo>
                    <a:pt x="2802" y="5805"/>
                  </a:lnTo>
                  <a:lnTo>
                    <a:pt x="2869" y="5715"/>
                  </a:lnTo>
                  <a:lnTo>
                    <a:pt x="2937" y="5602"/>
                  </a:lnTo>
                  <a:lnTo>
                    <a:pt x="2993" y="5490"/>
                  </a:lnTo>
                  <a:lnTo>
                    <a:pt x="3027" y="5377"/>
                  </a:lnTo>
                  <a:lnTo>
                    <a:pt x="3060" y="5254"/>
                  </a:lnTo>
                  <a:lnTo>
                    <a:pt x="3072" y="5141"/>
                  </a:lnTo>
                  <a:lnTo>
                    <a:pt x="3083" y="5040"/>
                  </a:lnTo>
                  <a:lnTo>
                    <a:pt x="3105" y="4849"/>
                  </a:lnTo>
                  <a:lnTo>
                    <a:pt x="3105" y="4568"/>
                  </a:lnTo>
                  <a:lnTo>
                    <a:pt x="3105" y="4286"/>
                  </a:lnTo>
                  <a:lnTo>
                    <a:pt x="3094" y="4005"/>
                  </a:lnTo>
                  <a:lnTo>
                    <a:pt x="3083" y="3724"/>
                  </a:lnTo>
                  <a:lnTo>
                    <a:pt x="3027" y="3173"/>
                  </a:lnTo>
                  <a:lnTo>
                    <a:pt x="2970" y="2622"/>
                  </a:lnTo>
                  <a:lnTo>
                    <a:pt x="2914" y="2082"/>
                  </a:lnTo>
                  <a:lnTo>
                    <a:pt x="2869" y="1564"/>
                  </a:lnTo>
                  <a:lnTo>
                    <a:pt x="2847" y="1305"/>
                  </a:lnTo>
                  <a:lnTo>
                    <a:pt x="2835" y="1058"/>
                  </a:lnTo>
                  <a:lnTo>
                    <a:pt x="2835" y="799"/>
                  </a:lnTo>
                  <a:lnTo>
                    <a:pt x="2847" y="552"/>
                  </a:lnTo>
                  <a:lnTo>
                    <a:pt x="2835" y="451"/>
                  </a:lnTo>
                  <a:lnTo>
                    <a:pt x="2813" y="349"/>
                  </a:lnTo>
                  <a:lnTo>
                    <a:pt x="2768" y="259"/>
                  </a:lnTo>
                  <a:lnTo>
                    <a:pt x="2712" y="169"/>
                  </a:lnTo>
                  <a:lnTo>
                    <a:pt x="2633" y="102"/>
                  </a:lnTo>
                  <a:lnTo>
                    <a:pt x="2543" y="57"/>
                  </a:lnTo>
                  <a:lnTo>
                    <a:pt x="2453" y="12"/>
                  </a:lnTo>
                  <a:lnTo>
                    <a:pt x="2340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1755000" y="1014275"/>
              <a:ext cx="106900" cy="45000"/>
            </a:xfrm>
            <a:custGeom>
              <a:rect b="b" l="l" r="r" t="t"/>
              <a:pathLst>
                <a:path extrusionOk="0" h="1800" w="4276">
                  <a:moveTo>
                    <a:pt x="3735" y="0"/>
                  </a:moveTo>
                  <a:lnTo>
                    <a:pt x="3634" y="11"/>
                  </a:lnTo>
                  <a:lnTo>
                    <a:pt x="3544" y="45"/>
                  </a:lnTo>
                  <a:lnTo>
                    <a:pt x="3454" y="101"/>
                  </a:lnTo>
                  <a:lnTo>
                    <a:pt x="3364" y="169"/>
                  </a:lnTo>
                  <a:lnTo>
                    <a:pt x="3240" y="281"/>
                  </a:lnTo>
                  <a:lnTo>
                    <a:pt x="3105" y="383"/>
                  </a:lnTo>
                  <a:lnTo>
                    <a:pt x="2959" y="484"/>
                  </a:lnTo>
                  <a:lnTo>
                    <a:pt x="2813" y="551"/>
                  </a:lnTo>
                  <a:lnTo>
                    <a:pt x="2655" y="619"/>
                  </a:lnTo>
                  <a:lnTo>
                    <a:pt x="2487" y="675"/>
                  </a:lnTo>
                  <a:lnTo>
                    <a:pt x="2318" y="709"/>
                  </a:lnTo>
                  <a:lnTo>
                    <a:pt x="2149" y="731"/>
                  </a:lnTo>
                  <a:lnTo>
                    <a:pt x="1969" y="743"/>
                  </a:lnTo>
                  <a:lnTo>
                    <a:pt x="1800" y="743"/>
                  </a:lnTo>
                  <a:lnTo>
                    <a:pt x="1632" y="720"/>
                  </a:lnTo>
                  <a:lnTo>
                    <a:pt x="1463" y="686"/>
                  </a:lnTo>
                  <a:lnTo>
                    <a:pt x="1294" y="641"/>
                  </a:lnTo>
                  <a:lnTo>
                    <a:pt x="1137" y="585"/>
                  </a:lnTo>
                  <a:lnTo>
                    <a:pt x="979" y="506"/>
                  </a:lnTo>
                  <a:lnTo>
                    <a:pt x="833" y="416"/>
                  </a:lnTo>
                  <a:lnTo>
                    <a:pt x="743" y="360"/>
                  </a:lnTo>
                  <a:lnTo>
                    <a:pt x="642" y="338"/>
                  </a:lnTo>
                  <a:lnTo>
                    <a:pt x="541" y="326"/>
                  </a:lnTo>
                  <a:lnTo>
                    <a:pt x="439" y="326"/>
                  </a:lnTo>
                  <a:lnTo>
                    <a:pt x="338" y="360"/>
                  </a:lnTo>
                  <a:lnTo>
                    <a:pt x="248" y="405"/>
                  </a:lnTo>
                  <a:lnTo>
                    <a:pt x="169" y="461"/>
                  </a:lnTo>
                  <a:lnTo>
                    <a:pt x="102" y="551"/>
                  </a:lnTo>
                  <a:lnTo>
                    <a:pt x="46" y="641"/>
                  </a:lnTo>
                  <a:lnTo>
                    <a:pt x="12" y="743"/>
                  </a:lnTo>
                  <a:lnTo>
                    <a:pt x="1" y="844"/>
                  </a:lnTo>
                  <a:lnTo>
                    <a:pt x="12" y="945"/>
                  </a:lnTo>
                  <a:lnTo>
                    <a:pt x="34" y="1035"/>
                  </a:lnTo>
                  <a:lnTo>
                    <a:pt x="91" y="1136"/>
                  </a:lnTo>
                  <a:lnTo>
                    <a:pt x="147" y="1215"/>
                  </a:lnTo>
                  <a:lnTo>
                    <a:pt x="226" y="1282"/>
                  </a:lnTo>
                  <a:lnTo>
                    <a:pt x="417" y="1406"/>
                  </a:lnTo>
                  <a:lnTo>
                    <a:pt x="619" y="1507"/>
                  </a:lnTo>
                  <a:lnTo>
                    <a:pt x="822" y="1597"/>
                  </a:lnTo>
                  <a:lnTo>
                    <a:pt x="1035" y="1676"/>
                  </a:lnTo>
                  <a:lnTo>
                    <a:pt x="1260" y="1732"/>
                  </a:lnTo>
                  <a:lnTo>
                    <a:pt x="1474" y="1766"/>
                  </a:lnTo>
                  <a:lnTo>
                    <a:pt x="1699" y="1789"/>
                  </a:lnTo>
                  <a:lnTo>
                    <a:pt x="1924" y="1800"/>
                  </a:lnTo>
                  <a:lnTo>
                    <a:pt x="2082" y="1800"/>
                  </a:lnTo>
                  <a:lnTo>
                    <a:pt x="2239" y="1789"/>
                  </a:lnTo>
                  <a:lnTo>
                    <a:pt x="2385" y="1766"/>
                  </a:lnTo>
                  <a:lnTo>
                    <a:pt x="2543" y="1744"/>
                  </a:lnTo>
                  <a:lnTo>
                    <a:pt x="2689" y="1710"/>
                  </a:lnTo>
                  <a:lnTo>
                    <a:pt x="2835" y="1665"/>
                  </a:lnTo>
                  <a:lnTo>
                    <a:pt x="2981" y="1620"/>
                  </a:lnTo>
                  <a:lnTo>
                    <a:pt x="3128" y="1575"/>
                  </a:lnTo>
                  <a:lnTo>
                    <a:pt x="3263" y="1507"/>
                  </a:lnTo>
                  <a:lnTo>
                    <a:pt x="3398" y="1440"/>
                  </a:lnTo>
                  <a:lnTo>
                    <a:pt x="3533" y="1372"/>
                  </a:lnTo>
                  <a:lnTo>
                    <a:pt x="3668" y="1294"/>
                  </a:lnTo>
                  <a:lnTo>
                    <a:pt x="3791" y="1204"/>
                  </a:lnTo>
                  <a:lnTo>
                    <a:pt x="3904" y="1102"/>
                  </a:lnTo>
                  <a:lnTo>
                    <a:pt x="4028" y="1001"/>
                  </a:lnTo>
                  <a:lnTo>
                    <a:pt x="4129" y="900"/>
                  </a:lnTo>
                  <a:lnTo>
                    <a:pt x="4196" y="810"/>
                  </a:lnTo>
                  <a:lnTo>
                    <a:pt x="4241" y="720"/>
                  </a:lnTo>
                  <a:lnTo>
                    <a:pt x="4275" y="619"/>
                  </a:lnTo>
                  <a:lnTo>
                    <a:pt x="4275" y="518"/>
                  </a:lnTo>
                  <a:lnTo>
                    <a:pt x="4264" y="416"/>
                  </a:lnTo>
                  <a:lnTo>
                    <a:pt x="4230" y="326"/>
                  </a:lnTo>
                  <a:lnTo>
                    <a:pt x="4185" y="236"/>
                  </a:lnTo>
                  <a:lnTo>
                    <a:pt x="4118" y="146"/>
                  </a:lnTo>
                  <a:lnTo>
                    <a:pt x="4028" y="79"/>
                  </a:lnTo>
                  <a:lnTo>
                    <a:pt x="3938" y="34"/>
                  </a:lnTo>
                  <a:lnTo>
                    <a:pt x="3836" y="11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1865800" y="741200"/>
              <a:ext cx="96775" cy="59925"/>
            </a:xfrm>
            <a:custGeom>
              <a:rect b="b" l="l" r="r" t="t"/>
              <a:pathLst>
                <a:path extrusionOk="0" h="2397" w="3871">
                  <a:moveTo>
                    <a:pt x="3150" y="1"/>
                  </a:moveTo>
                  <a:lnTo>
                    <a:pt x="2914" y="12"/>
                  </a:lnTo>
                  <a:lnTo>
                    <a:pt x="2678" y="23"/>
                  </a:lnTo>
                  <a:lnTo>
                    <a:pt x="2441" y="57"/>
                  </a:lnTo>
                  <a:lnTo>
                    <a:pt x="2205" y="113"/>
                  </a:lnTo>
                  <a:lnTo>
                    <a:pt x="1980" y="181"/>
                  </a:lnTo>
                  <a:lnTo>
                    <a:pt x="1755" y="259"/>
                  </a:lnTo>
                  <a:lnTo>
                    <a:pt x="1530" y="349"/>
                  </a:lnTo>
                  <a:lnTo>
                    <a:pt x="1317" y="462"/>
                  </a:lnTo>
                  <a:lnTo>
                    <a:pt x="1114" y="586"/>
                  </a:lnTo>
                  <a:lnTo>
                    <a:pt x="912" y="721"/>
                  </a:lnTo>
                  <a:lnTo>
                    <a:pt x="720" y="867"/>
                  </a:lnTo>
                  <a:lnTo>
                    <a:pt x="552" y="1024"/>
                  </a:lnTo>
                  <a:lnTo>
                    <a:pt x="383" y="1204"/>
                  </a:lnTo>
                  <a:lnTo>
                    <a:pt x="226" y="1384"/>
                  </a:lnTo>
                  <a:lnTo>
                    <a:pt x="91" y="1576"/>
                  </a:lnTo>
                  <a:lnTo>
                    <a:pt x="34" y="1677"/>
                  </a:lnTo>
                  <a:lnTo>
                    <a:pt x="12" y="1767"/>
                  </a:lnTo>
                  <a:lnTo>
                    <a:pt x="1" y="1868"/>
                  </a:lnTo>
                  <a:lnTo>
                    <a:pt x="12" y="1969"/>
                  </a:lnTo>
                  <a:lnTo>
                    <a:pt x="34" y="2070"/>
                  </a:lnTo>
                  <a:lnTo>
                    <a:pt x="91" y="2160"/>
                  </a:lnTo>
                  <a:lnTo>
                    <a:pt x="158" y="2239"/>
                  </a:lnTo>
                  <a:lnTo>
                    <a:pt x="237" y="2307"/>
                  </a:lnTo>
                  <a:lnTo>
                    <a:pt x="304" y="2352"/>
                  </a:lnTo>
                  <a:lnTo>
                    <a:pt x="383" y="2374"/>
                  </a:lnTo>
                  <a:lnTo>
                    <a:pt x="450" y="2397"/>
                  </a:lnTo>
                  <a:lnTo>
                    <a:pt x="597" y="2397"/>
                  </a:lnTo>
                  <a:lnTo>
                    <a:pt x="653" y="2385"/>
                  </a:lnTo>
                  <a:lnTo>
                    <a:pt x="720" y="2363"/>
                  </a:lnTo>
                  <a:lnTo>
                    <a:pt x="777" y="2340"/>
                  </a:lnTo>
                  <a:lnTo>
                    <a:pt x="833" y="2307"/>
                  </a:lnTo>
                  <a:lnTo>
                    <a:pt x="878" y="2262"/>
                  </a:lnTo>
                  <a:lnTo>
                    <a:pt x="923" y="2217"/>
                  </a:lnTo>
                  <a:lnTo>
                    <a:pt x="968" y="2160"/>
                  </a:lnTo>
                  <a:lnTo>
                    <a:pt x="1069" y="2025"/>
                  </a:lnTo>
                  <a:lnTo>
                    <a:pt x="1170" y="1902"/>
                  </a:lnTo>
                  <a:lnTo>
                    <a:pt x="1294" y="1778"/>
                  </a:lnTo>
                  <a:lnTo>
                    <a:pt x="1418" y="1666"/>
                  </a:lnTo>
                  <a:lnTo>
                    <a:pt x="1542" y="1564"/>
                  </a:lnTo>
                  <a:lnTo>
                    <a:pt x="1688" y="1463"/>
                  </a:lnTo>
                  <a:lnTo>
                    <a:pt x="1834" y="1384"/>
                  </a:lnTo>
                  <a:lnTo>
                    <a:pt x="1980" y="1306"/>
                  </a:lnTo>
                  <a:lnTo>
                    <a:pt x="2138" y="1238"/>
                  </a:lnTo>
                  <a:lnTo>
                    <a:pt x="2295" y="1182"/>
                  </a:lnTo>
                  <a:lnTo>
                    <a:pt x="2453" y="1137"/>
                  </a:lnTo>
                  <a:lnTo>
                    <a:pt x="2621" y="1103"/>
                  </a:lnTo>
                  <a:lnTo>
                    <a:pt x="2779" y="1081"/>
                  </a:lnTo>
                  <a:lnTo>
                    <a:pt x="2948" y="1058"/>
                  </a:lnTo>
                  <a:lnTo>
                    <a:pt x="3116" y="1058"/>
                  </a:lnTo>
                  <a:lnTo>
                    <a:pt x="3285" y="1069"/>
                  </a:lnTo>
                  <a:lnTo>
                    <a:pt x="3398" y="1069"/>
                  </a:lnTo>
                  <a:lnTo>
                    <a:pt x="3499" y="1047"/>
                  </a:lnTo>
                  <a:lnTo>
                    <a:pt x="3589" y="1013"/>
                  </a:lnTo>
                  <a:lnTo>
                    <a:pt x="3679" y="957"/>
                  </a:lnTo>
                  <a:lnTo>
                    <a:pt x="3746" y="889"/>
                  </a:lnTo>
                  <a:lnTo>
                    <a:pt x="3803" y="799"/>
                  </a:lnTo>
                  <a:lnTo>
                    <a:pt x="3848" y="709"/>
                  </a:lnTo>
                  <a:lnTo>
                    <a:pt x="3870" y="597"/>
                  </a:lnTo>
                  <a:lnTo>
                    <a:pt x="3870" y="496"/>
                  </a:lnTo>
                  <a:lnTo>
                    <a:pt x="3848" y="394"/>
                  </a:lnTo>
                  <a:lnTo>
                    <a:pt x="3803" y="293"/>
                  </a:lnTo>
                  <a:lnTo>
                    <a:pt x="3746" y="214"/>
                  </a:lnTo>
                  <a:lnTo>
                    <a:pt x="3679" y="136"/>
                  </a:lnTo>
                  <a:lnTo>
                    <a:pt x="3589" y="79"/>
                  </a:lnTo>
                  <a:lnTo>
                    <a:pt x="3499" y="46"/>
                  </a:lnTo>
                  <a:lnTo>
                    <a:pt x="3398" y="23"/>
                  </a:lnTo>
                  <a:lnTo>
                    <a:pt x="3150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2051400" y="1540425"/>
              <a:ext cx="38275" cy="227250"/>
            </a:xfrm>
            <a:custGeom>
              <a:rect b="b" l="l" r="r" t="t"/>
              <a:pathLst>
                <a:path extrusionOk="0" h="9090" w="1531">
                  <a:moveTo>
                    <a:pt x="451" y="0"/>
                  </a:moveTo>
                  <a:lnTo>
                    <a:pt x="349" y="34"/>
                  </a:lnTo>
                  <a:lnTo>
                    <a:pt x="248" y="79"/>
                  </a:lnTo>
                  <a:lnTo>
                    <a:pt x="169" y="135"/>
                  </a:lnTo>
                  <a:lnTo>
                    <a:pt x="102" y="214"/>
                  </a:lnTo>
                  <a:lnTo>
                    <a:pt x="57" y="304"/>
                  </a:lnTo>
                  <a:lnTo>
                    <a:pt x="12" y="394"/>
                  </a:lnTo>
                  <a:lnTo>
                    <a:pt x="1" y="506"/>
                  </a:lnTo>
                  <a:lnTo>
                    <a:pt x="12" y="608"/>
                  </a:lnTo>
                  <a:lnTo>
                    <a:pt x="147" y="1586"/>
                  </a:lnTo>
                  <a:lnTo>
                    <a:pt x="271" y="2576"/>
                  </a:lnTo>
                  <a:lnTo>
                    <a:pt x="361" y="3566"/>
                  </a:lnTo>
                  <a:lnTo>
                    <a:pt x="417" y="4556"/>
                  </a:lnTo>
                  <a:lnTo>
                    <a:pt x="462" y="5557"/>
                  </a:lnTo>
                  <a:lnTo>
                    <a:pt x="473" y="6547"/>
                  </a:lnTo>
                  <a:lnTo>
                    <a:pt x="462" y="7537"/>
                  </a:lnTo>
                  <a:lnTo>
                    <a:pt x="428" y="8538"/>
                  </a:lnTo>
                  <a:lnTo>
                    <a:pt x="428" y="8639"/>
                  </a:lnTo>
                  <a:lnTo>
                    <a:pt x="462" y="8740"/>
                  </a:lnTo>
                  <a:lnTo>
                    <a:pt x="507" y="8830"/>
                  </a:lnTo>
                  <a:lnTo>
                    <a:pt x="563" y="8920"/>
                  </a:lnTo>
                  <a:lnTo>
                    <a:pt x="642" y="8988"/>
                  </a:lnTo>
                  <a:lnTo>
                    <a:pt x="720" y="9033"/>
                  </a:lnTo>
                  <a:lnTo>
                    <a:pt x="822" y="9078"/>
                  </a:lnTo>
                  <a:lnTo>
                    <a:pt x="923" y="9089"/>
                  </a:lnTo>
                  <a:lnTo>
                    <a:pt x="957" y="9089"/>
                  </a:lnTo>
                  <a:lnTo>
                    <a:pt x="1058" y="9078"/>
                  </a:lnTo>
                  <a:lnTo>
                    <a:pt x="1148" y="9055"/>
                  </a:lnTo>
                  <a:lnTo>
                    <a:pt x="1238" y="9010"/>
                  </a:lnTo>
                  <a:lnTo>
                    <a:pt x="1317" y="8943"/>
                  </a:lnTo>
                  <a:lnTo>
                    <a:pt x="1384" y="8875"/>
                  </a:lnTo>
                  <a:lnTo>
                    <a:pt x="1429" y="8785"/>
                  </a:lnTo>
                  <a:lnTo>
                    <a:pt x="1463" y="8695"/>
                  </a:lnTo>
                  <a:lnTo>
                    <a:pt x="1485" y="8583"/>
                  </a:lnTo>
                  <a:lnTo>
                    <a:pt x="1519" y="7571"/>
                  </a:lnTo>
                  <a:lnTo>
                    <a:pt x="1530" y="6547"/>
                  </a:lnTo>
                  <a:lnTo>
                    <a:pt x="1519" y="5523"/>
                  </a:lnTo>
                  <a:lnTo>
                    <a:pt x="1474" y="4500"/>
                  </a:lnTo>
                  <a:lnTo>
                    <a:pt x="1407" y="3487"/>
                  </a:lnTo>
                  <a:lnTo>
                    <a:pt x="1317" y="2464"/>
                  </a:lnTo>
                  <a:lnTo>
                    <a:pt x="1193" y="1451"/>
                  </a:lnTo>
                  <a:lnTo>
                    <a:pt x="1058" y="439"/>
                  </a:lnTo>
                  <a:lnTo>
                    <a:pt x="1024" y="338"/>
                  </a:lnTo>
                  <a:lnTo>
                    <a:pt x="979" y="248"/>
                  </a:lnTo>
                  <a:lnTo>
                    <a:pt x="912" y="169"/>
                  </a:lnTo>
                  <a:lnTo>
                    <a:pt x="844" y="101"/>
                  </a:lnTo>
                  <a:lnTo>
                    <a:pt x="754" y="45"/>
                  </a:lnTo>
                  <a:lnTo>
                    <a:pt x="653" y="11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1729125" y="1636600"/>
              <a:ext cx="512125" cy="430000"/>
            </a:xfrm>
            <a:custGeom>
              <a:rect b="b" l="l" r="r" t="t"/>
              <a:pathLst>
                <a:path extrusionOk="0" h="17200" w="20485">
                  <a:moveTo>
                    <a:pt x="19629" y="0"/>
                  </a:moveTo>
                  <a:lnTo>
                    <a:pt x="19281" y="11"/>
                  </a:lnTo>
                  <a:lnTo>
                    <a:pt x="18943" y="23"/>
                  </a:lnTo>
                  <a:lnTo>
                    <a:pt x="18775" y="23"/>
                  </a:lnTo>
                  <a:lnTo>
                    <a:pt x="18133" y="79"/>
                  </a:lnTo>
                  <a:lnTo>
                    <a:pt x="17908" y="101"/>
                  </a:lnTo>
                  <a:lnTo>
                    <a:pt x="17324" y="169"/>
                  </a:lnTo>
                  <a:lnTo>
                    <a:pt x="17031" y="214"/>
                  </a:lnTo>
                  <a:lnTo>
                    <a:pt x="16514" y="293"/>
                  </a:lnTo>
                  <a:lnTo>
                    <a:pt x="16142" y="371"/>
                  </a:lnTo>
                  <a:lnTo>
                    <a:pt x="15704" y="461"/>
                  </a:lnTo>
                  <a:lnTo>
                    <a:pt x="15220" y="585"/>
                  </a:lnTo>
                  <a:lnTo>
                    <a:pt x="14894" y="664"/>
                  </a:lnTo>
                  <a:lnTo>
                    <a:pt x="14489" y="788"/>
                  </a:lnTo>
                  <a:lnTo>
                    <a:pt x="14084" y="911"/>
                  </a:lnTo>
                  <a:lnTo>
                    <a:pt x="14084" y="1204"/>
                  </a:lnTo>
                  <a:lnTo>
                    <a:pt x="14073" y="1980"/>
                  </a:lnTo>
                  <a:lnTo>
                    <a:pt x="14050" y="2497"/>
                  </a:lnTo>
                  <a:lnTo>
                    <a:pt x="14016" y="3071"/>
                  </a:lnTo>
                  <a:lnTo>
                    <a:pt x="13971" y="3701"/>
                  </a:lnTo>
                  <a:lnTo>
                    <a:pt x="13915" y="4342"/>
                  </a:lnTo>
                  <a:lnTo>
                    <a:pt x="9112" y="9359"/>
                  </a:lnTo>
                  <a:lnTo>
                    <a:pt x="1069" y="12689"/>
                  </a:lnTo>
                  <a:lnTo>
                    <a:pt x="1" y="15175"/>
                  </a:lnTo>
                  <a:lnTo>
                    <a:pt x="23" y="15208"/>
                  </a:lnTo>
                  <a:lnTo>
                    <a:pt x="4646" y="14061"/>
                  </a:lnTo>
                  <a:lnTo>
                    <a:pt x="5029" y="14263"/>
                  </a:lnTo>
                  <a:lnTo>
                    <a:pt x="5434" y="14488"/>
                  </a:lnTo>
                  <a:lnTo>
                    <a:pt x="5884" y="14702"/>
                  </a:lnTo>
                  <a:lnTo>
                    <a:pt x="6345" y="14927"/>
                  </a:lnTo>
                  <a:lnTo>
                    <a:pt x="6840" y="15163"/>
                  </a:lnTo>
                  <a:lnTo>
                    <a:pt x="7346" y="15388"/>
                  </a:lnTo>
                  <a:lnTo>
                    <a:pt x="7863" y="15613"/>
                  </a:lnTo>
                  <a:lnTo>
                    <a:pt x="8392" y="15827"/>
                  </a:lnTo>
                  <a:lnTo>
                    <a:pt x="8921" y="16041"/>
                  </a:lnTo>
                  <a:lnTo>
                    <a:pt x="9450" y="16243"/>
                  </a:lnTo>
                  <a:lnTo>
                    <a:pt x="9967" y="16423"/>
                  </a:lnTo>
                  <a:lnTo>
                    <a:pt x="10484" y="16592"/>
                  </a:lnTo>
                  <a:lnTo>
                    <a:pt x="10979" y="16749"/>
                  </a:lnTo>
                  <a:lnTo>
                    <a:pt x="11452" y="16884"/>
                  </a:lnTo>
                  <a:lnTo>
                    <a:pt x="11902" y="16997"/>
                  </a:lnTo>
                  <a:lnTo>
                    <a:pt x="12329" y="17076"/>
                  </a:lnTo>
                  <a:lnTo>
                    <a:pt x="12734" y="17143"/>
                  </a:lnTo>
                  <a:lnTo>
                    <a:pt x="13139" y="17177"/>
                  </a:lnTo>
                  <a:lnTo>
                    <a:pt x="13555" y="17199"/>
                  </a:lnTo>
                  <a:lnTo>
                    <a:pt x="13971" y="17199"/>
                  </a:lnTo>
                  <a:lnTo>
                    <a:pt x="14388" y="17177"/>
                  </a:lnTo>
                  <a:lnTo>
                    <a:pt x="14804" y="17132"/>
                  </a:lnTo>
                  <a:lnTo>
                    <a:pt x="15209" y="17064"/>
                  </a:lnTo>
                  <a:lnTo>
                    <a:pt x="15614" y="16974"/>
                  </a:lnTo>
                  <a:lnTo>
                    <a:pt x="16007" y="16862"/>
                  </a:lnTo>
                  <a:lnTo>
                    <a:pt x="16390" y="16727"/>
                  </a:lnTo>
                  <a:lnTo>
                    <a:pt x="16581" y="16648"/>
                  </a:lnTo>
                  <a:lnTo>
                    <a:pt x="16761" y="16569"/>
                  </a:lnTo>
                  <a:lnTo>
                    <a:pt x="16941" y="16479"/>
                  </a:lnTo>
                  <a:lnTo>
                    <a:pt x="17121" y="16378"/>
                  </a:lnTo>
                  <a:lnTo>
                    <a:pt x="17290" y="16277"/>
                  </a:lnTo>
                  <a:lnTo>
                    <a:pt x="17470" y="16164"/>
                  </a:lnTo>
                  <a:lnTo>
                    <a:pt x="17627" y="16052"/>
                  </a:lnTo>
                  <a:lnTo>
                    <a:pt x="17796" y="15928"/>
                  </a:lnTo>
                  <a:lnTo>
                    <a:pt x="17942" y="15805"/>
                  </a:lnTo>
                  <a:lnTo>
                    <a:pt x="18100" y="15670"/>
                  </a:lnTo>
                  <a:lnTo>
                    <a:pt x="18246" y="15523"/>
                  </a:lnTo>
                  <a:lnTo>
                    <a:pt x="18381" y="15377"/>
                  </a:lnTo>
                  <a:lnTo>
                    <a:pt x="18527" y="15208"/>
                  </a:lnTo>
                  <a:lnTo>
                    <a:pt x="18662" y="15028"/>
                  </a:lnTo>
                  <a:lnTo>
                    <a:pt x="18797" y="14860"/>
                  </a:lnTo>
                  <a:lnTo>
                    <a:pt x="18921" y="14668"/>
                  </a:lnTo>
                  <a:lnTo>
                    <a:pt x="19033" y="14488"/>
                  </a:lnTo>
                  <a:lnTo>
                    <a:pt x="19135" y="14297"/>
                  </a:lnTo>
                  <a:lnTo>
                    <a:pt x="19236" y="14095"/>
                  </a:lnTo>
                  <a:lnTo>
                    <a:pt x="19326" y="13904"/>
                  </a:lnTo>
                  <a:lnTo>
                    <a:pt x="19405" y="13701"/>
                  </a:lnTo>
                  <a:lnTo>
                    <a:pt x="19483" y="13499"/>
                  </a:lnTo>
                  <a:lnTo>
                    <a:pt x="19618" y="13071"/>
                  </a:lnTo>
                  <a:lnTo>
                    <a:pt x="19731" y="12644"/>
                  </a:lnTo>
                  <a:lnTo>
                    <a:pt x="19832" y="12205"/>
                  </a:lnTo>
                  <a:lnTo>
                    <a:pt x="19899" y="11766"/>
                  </a:lnTo>
                  <a:lnTo>
                    <a:pt x="19956" y="11305"/>
                  </a:lnTo>
                  <a:lnTo>
                    <a:pt x="20001" y="10855"/>
                  </a:lnTo>
                  <a:lnTo>
                    <a:pt x="20034" y="10394"/>
                  </a:lnTo>
                  <a:lnTo>
                    <a:pt x="20057" y="9944"/>
                  </a:lnTo>
                  <a:lnTo>
                    <a:pt x="20068" y="9483"/>
                  </a:lnTo>
                  <a:lnTo>
                    <a:pt x="20068" y="8572"/>
                  </a:lnTo>
                  <a:lnTo>
                    <a:pt x="20068" y="7987"/>
                  </a:lnTo>
                  <a:lnTo>
                    <a:pt x="20091" y="7413"/>
                  </a:lnTo>
                  <a:lnTo>
                    <a:pt x="20102" y="6839"/>
                  </a:lnTo>
                  <a:lnTo>
                    <a:pt x="20136" y="6277"/>
                  </a:lnTo>
                  <a:lnTo>
                    <a:pt x="20203" y="5175"/>
                  </a:lnTo>
                  <a:lnTo>
                    <a:pt x="20271" y="4095"/>
                  </a:lnTo>
                  <a:lnTo>
                    <a:pt x="20349" y="3037"/>
                  </a:lnTo>
                  <a:lnTo>
                    <a:pt x="20417" y="2002"/>
                  </a:lnTo>
                  <a:lnTo>
                    <a:pt x="20462" y="990"/>
                  </a:lnTo>
                  <a:lnTo>
                    <a:pt x="20484" y="495"/>
                  </a:lnTo>
                  <a:lnTo>
                    <a:pt x="20484" y="11"/>
                  </a:lnTo>
                  <a:lnTo>
                    <a:pt x="20102" y="0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1716200" y="1623375"/>
              <a:ext cx="538275" cy="456450"/>
            </a:xfrm>
            <a:custGeom>
              <a:rect b="b" l="l" r="r" t="t"/>
              <a:pathLst>
                <a:path extrusionOk="0" h="18258" w="21531">
                  <a:moveTo>
                    <a:pt x="20473" y="1058"/>
                  </a:moveTo>
                  <a:lnTo>
                    <a:pt x="20439" y="1857"/>
                  </a:lnTo>
                  <a:lnTo>
                    <a:pt x="20394" y="2666"/>
                  </a:lnTo>
                  <a:lnTo>
                    <a:pt x="20338" y="3488"/>
                  </a:lnTo>
                  <a:lnTo>
                    <a:pt x="20281" y="4343"/>
                  </a:lnTo>
                  <a:lnTo>
                    <a:pt x="20203" y="5490"/>
                  </a:lnTo>
                  <a:lnTo>
                    <a:pt x="20124" y="6660"/>
                  </a:lnTo>
                  <a:lnTo>
                    <a:pt x="20101" y="7267"/>
                  </a:lnTo>
                  <a:lnTo>
                    <a:pt x="20079" y="7863"/>
                  </a:lnTo>
                  <a:lnTo>
                    <a:pt x="20056" y="8482"/>
                  </a:lnTo>
                  <a:lnTo>
                    <a:pt x="20056" y="9101"/>
                  </a:lnTo>
                  <a:lnTo>
                    <a:pt x="20045" y="10034"/>
                  </a:lnTo>
                  <a:lnTo>
                    <a:pt x="20034" y="10484"/>
                  </a:lnTo>
                  <a:lnTo>
                    <a:pt x="20023" y="10934"/>
                  </a:lnTo>
                  <a:lnTo>
                    <a:pt x="19989" y="11384"/>
                  </a:lnTo>
                  <a:lnTo>
                    <a:pt x="19944" y="11823"/>
                  </a:lnTo>
                  <a:lnTo>
                    <a:pt x="19888" y="12250"/>
                  </a:lnTo>
                  <a:lnTo>
                    <a:pt x="19820" y="12666"/>
                  </a:lnTo>
                  <a:lnTo>
                    <a:pt x="19730" y="13071"/>
                  </a:lnTo>
                  <a:lnTo>
                    <a:pt x="19629" y="13465"/>
                  </a:lnTo>
                  <a:lnTo>
                    <a:pt x="19505" y="13848"/>
                  </a:lnTo>
                  <a:lnTo>
                    <a:pt x="19359" y="14219"/>
                  </a:lnTo>
                  <a:lnTo>
                    <a:pt x="19269" y="14399"/>
                  </a:lnTo>
                  <a:lnTo>
                    <a:pt x="19190" y="14579"/>
                  </a:lnTo>
                  <a:lnTo>
                    <a:pt x="19089" y="14747"/>
                  </a:lnTo>
                  <a:lnTo>
                    <a:pt x="18988" y="14916"/>
                  </a:lnTo>
                  <a:lnTo>
                    <a:pt x="18875" y="15085"/>
                  </a:lnTo>
                  <a:lnTo>
                    <a:pt x="18763" y="15242"/>
                  </a:lnTo>
                  <a:lnTo>
                    <a:pt x="18639" y="15400"/>
                  </a:lnTo>
                  <a:lnTo>
                    <a:pt x="18504" y="15546"/>
                  </a:lnTo>
                  <a:lnTo>
                    <a:pt x="18369" y="15692"/>
                  </a:lnTo>
                  <a:lnTo>
                    <a:pt x="18223" y="15839"/>
                  </a:lnTo>
                  <a:lnTo>
                    <a:pt x="18077" y="15962"/>
                  </a:lnTo>
                  <a:lnTo>
                    <a:pt x="17931" y="16086"/>
                  </a:lnTo>
                  <a:lnTo>
                    <a:pt x="17773" y="16210"/>
                  </a:lnTo>
                  <a:lnTo>
                    <a:pt x="17604" y="16311"/>
                  </a:lnTo>
                  <a:lnTo>
                    <a:pt x="17447" y="16412"/>
                  </a:lnTo>
                  <a:lnTo>
                    <a:pt x="17278" y="16513"/>
                  </a:lnTo>
                  <a:lnTo>
                    <a:pt x="17098" y="16592"/>
                  </a:lnTo>
                  <a:lnTo>
                    <a:pt x="16929" y="16682"/>
                  </a:lnTo>
                  <a:lnTo>
                    <a:pt x="16749" y="16750"/>
                  </a:lnTo>
                  <a:lnTo>
                    <a:pt x="16569" y="16817"/>
                  </a:lnTo>
                  <a:lnTo>
                    <a:pt x="16209" y="16941"/>
                  </a:lnTo>
                  <a:lnTo>
                    <a:pt x="15838" y="17031"/>
                  </a:lnTo>
                  <a:lnTo>
                    <a:pt x="15456" y="17110"/>
                  </a:lnTo>
                  <a:lnTo>
                    <a:pt x="15085" y="17155"/>
                  </a:lnTo>
                  <a:lnTo>
                    <a:pt x="14713" y="17188"/>
                  </a:lnTo>
                  <a:lnTo>
                    <a:pt x="14342" y="17200"/>
                  </a:lnTo>
                  <a:lnTo>
                    <a:pt x="13971" y="17200"/>
                  </a:lnTo>
                  <a:lnTo>
                    <a:pt x="13611" y="17177"/>
                  </a:lnTo>
                  <a:lnTo>
                    <a:pt x="13262" y="17132"/>
                  </a:lnTo>
                  <a:lnTo>
                    <a:pt x="12936" y="17087"/>
                  </a:lnTo>
                  <a:lnTo>
                    <a:pt x="12520" y="16997"/>
                  </a:lnTo>
                  <a:lnTo>
                    <a:pt x="12070" y="16896"/>
                  </a:lnTo>
                  <a:lnTo>
                    <a:pt x="11598" y="16761"/>
                  </a:lnTo>
                  <a:lnTo>
                    <a:pt x="11114" y="16603"/>
                  </a:lnTo>
                  <a:lnTo>
                    <a:pt x="10608" y="16435"/>
                  </a:lnTo>
                  <a:lnTo>
                    <a:pt x="10090" y="16255"/>
                  </a:lnTo>
                  <a:lnTo>
                    <a:pt x="9573" y="16052"/>
                  </a:lnTo>
                  <a:lnTo>
                    <a:pt x="9044" y="15839"/>
                  </a:lnTo>
                  <a:lnTo>
                    <a:pt x="8527" y="15625"/>
                  </a:lnTo>
                  <a:lnTo>
                    <a:pt x="8021" y="15400"/>
                  </a:lnTo>
                  <a:lnTo>
                    <a:pt x="7526" y="15186"/>
                  </a:lnTo>
                  <a:lnTo>
                    <a:pt x="7053" y="14961"/>
                  </a:lnTo>
                  <a:lnTo>
                    <a:pt x="6592" y="14736"/>
                  </a:lnTo>
                  <a:lnTo>
                    <a:pt x="6176" y="14522"/>
                  </a:lnTo>
                  <a:lnTo>
                    <a:pt x="5782" y="14320"/>
                  </a:lnTo>
                  <a:lnTo>
                    <a:pt x="5422" y="14129"/>
                  </a:lnTo>
                  <a:lnTo>
                    <a:pt x="5366" y="14095"/>
                  </a:lnTo>
                  <a:lnTo>
                    <a:pt x="5298" y="14084"/>
                  </a:lnTo>
                  <a:lnTo>
                    <a:pt x="5231" y="14061"/>
                  </a:lnTo>
                  <a:lnTo>
                    <a:pt x="5096" y="14061"/>
                  </a:lnTo>
                  <a:lnTo>
                    <a:pt x="5040" y="14073"/>
                  </a:lnTo>
                  <a:lnTo>
                    <a:pt x="1406" y="14984"/>
                  </a:lnTo>
                  <a:lnTo>
                    <a:pt x="1991" y="13623"/>
                  </a:lnTo>
                  <a:lnTo>
                    <a:pt x="9832" y="10372"/>
                  </a:lnTo>
                  <a:lnTo>
                    <a:pt x="9933" y="10327"/>
                  </a:lnTo>
                  <a:lnTo>
                    <a:pt x="10012" y="10248"/>
                  </a:lnTo>
                  <a:lnTo>
                    <a:pt x="14815" y="5231"/>
                  </a:lnTo>
                  <a:lnTo>
                    <a:pt x="14871" y="5164"/>
                  </a:lnTo>
                  <a:lnTo>
                    <a:pt x="14916" y="5096"/>
                  </a:lnTo>
                  <a:lnTo>
                    <a:pt x="14938" y="5006"/>
                  </a:lnTo>
                  <a:lnTo>
                    <a:pt x="14961" y="4927"/>
                  </a:lnTo>
                  <a:lnTo>
                    <a:pt x="15006" y="4455"/>
                  </a:lnTo>
                  <a:lnTo>
                    <a:pt x="15040" y="3994"/>
                  </a:lnTo>
                  <a:lnTo>
                    <a:pt x="15096" y="3128"/>
                  </a:lnTo>
                  <a:lnTo>
                    <a:pt x="15118" y="2397"/>
                  </a:lnTo>
                  <a:lnTo>
                    <a:pt x="15130" y="1834"/>
                  </a:lnTo>
                  <a:lnTo>
                    <a:pt x="15546" y="1710"/>
                  </a:lnTo>
                  <a:lnTo>
                    <a:pt x="15748" y="1654"/>
                  </a:lnTo>
                  <a:lnTo>
                    <a:pt x="15940" y="1609"/>
                  </a:lnTo>
                  <a:lnTo>
                    <a:pt x="16333" y="1508"/>
                  </a:lnTo>
                  <a:lnTo>
                    <a:pt x="16704" y="1429"/>
                  </a:lnTo>
                  <a:lnTo>
                    <a:pt x="16839" y="1407"/>
                  </a:lnTo>
                  <a:lnTo>
                    <a:pt x="17121" y="1339"/>
                  </a:lnTo>
                  <a:lnTo>
                    <a:pt x="17672" y="1260"/>
                  </a:lnTo>
                  <a:lnTo>
                    <a:pt x="17908" y="1215"/>
                  </a:lnTo>
                  <a:lnTo>
                    <a:pt x="18482" y="1148"/>
                  </a:lnTo>
                  <a:lnTo>
                    <a:pt x="18695" y="1125"/>
                  </a:lnTo>
                  <a:lnTo>
                    <a:pt x="19325" y="1080"/>
                  </a:lnTo>
                  <a:lnTo>
                    <a:pt x="19483" y="1080"/>
                  </a:lnTo>
                  <a:lnTo>
                    <a:pt x="20158" y="1058"/>
                  </a:lnTo>
                  <a:close/>
                  <a:moveTo>
                    <a:pt x="20146" y="1"/>
                  </a:moveTo>
                  <a:lnTo>
                    <a:pt x="19787" y="12"/>
                  </a:lnTo>
                  <a:lnTo>
                    <a:pt x="19393" y="23"/>
                  </a:lnTo>
                  <a:lnTo>
                    <a:pt x="19258" y="34"/>
                  </a:lnTo>
                  <a:lnTo>
                    <a:pt x="18605" y="79"/>
                  </a:lnTo>
                  <a:lnTo>
                    <a:pt x="18369" y="102"/>
                  </a:lnTo>
                  <a:lnTo>
                    <a:pt x="17773" y="169"/>
                  </a:lnTo>
                  <a:lnTo>
                    <a:pt x="17469" y="214"/>
                  </a:lnTo>
                  <a:lnTo>
                    <a:pt x="16929" y="304"/>
                  </a:lnTo>
                  <a:lnTo>
                    <a:pt x="16626" y="372"/>
                  </a:lnTo>
                  <a:lnTo>
                    <a:pt x="16502" y="394"/>
                  </a:lnTo>
                  <a:lnTo>
                    <a:pt x="16097" y="473"/>
                  </a:lnTo>
                  <a:lnTo>
                    <a:pt x="15681" y="585"/>
                  </a:lnTo>
                  <a:lnTo>
                    <a:pt x="15490" y="630"/>
                  </a:lnTo>
                  <a:lnTo>
                    <a:pt x="15265" y="687"/>
                  </a:lnTo>
                  <a:lnTo>
                    <a:pt x="14848" y="810"/>
                  </a:lnTo>
                  <a:lnTo>
                    <a:pt x="14432" y="945"/>
                  </a:lnTo>
                  <a:lnTo>
                    <a:pt x="14353" y="979"/>
                  </a:lnTo>
                  <a:lnTo>
                    <a:pt x="14286" y="1024"/>
                  </a:lnTo>
                  <a:lnTo>
                    <a:pt x="14230" y="1069"/>
                  </a:lnTo>
                  <a:lnTo>
                    <a:pt x="14173" y="1137"/>
                  </a:lnTo>
                  <a:lnTo>
                    <a:pt x="14128" y="1204"/>
                  </a:lnTo>
                  <a:lnTo>
                    <a:pt x="14095" y="1283"/>
                  </a:lnTo>
                  <a:lnTo>
                    <a:pt x="14084" y="1362"/>
                  </a:lnTo>
                  <a:lnTo>
                    <a:pt x="14072" y="1452"/>
                  </a:lnTo>
                  <a:lnTo>
                    <a:pt x="14072" y="1722"/>
                  </a:lnTo>
                  <a:lnTo>
                    <a:pt x="14061" y="2442"/>
                  </a:lnTo>
                  <a:lnTo>
                    <a:pt x="14039" y="2925"/>
                  </a:lnTo>
                  <a:lnTo>
                    <a:pt x="14016" y="3454"/>
                  </a:lnTo>
                  <a:lnTo>
                    <a:pt x="13982" y="4039"/>
                  </a:lnTo>
                  <a:lnTo>
                    <a:pt x="13926" y="4635"/>
                  </a:lnTo>
                  <a:lnTo>
                    <a:pt x="9325" y="9438"/>
                  </a:lnTo>
                  <a:lnTo>
                    <a:pt x="1384" y="12734"/>
                  </a:lnTo>
                  <a:lnTo>
                    <a:pt x="1294" y="12779"/>
                  </a:lnTo>
                  <a:lnTo>
                    <a:pt x="1215" y="12846"/>
                  </a:lnTo>
                  <a:lnTo>
                    <a:pt x="1148" y="12914"/>
                  </a:lnTo>
                  <a:lnTo>
                    <a:pt x="1103" y="13004"/>
                  </a:lnTo>
                  <a:lnTo>
                    <a:pt x="34" y="15490"/>
                  </a:lnTo>
                  <a:lnTo>
                    <a:pt x="12" y="15546"/>
                  </a:lnTo>
                  <a:lnTo>
                    <a:pt x="0" y="15602"/>
                  </a:lnTo>
                  <a:lnTo>
                    <a:pt x="0" y="15670"/>
                  </a:lnTo>
                  <a:lnTo>
                    <a:pt x="0" y="15737"/>
                  </a:lnTo>
                  <a:lnTo>
                    <a:pt x="23" y="15861"/>
                  </a:lnTo>
                  <a:lnTo>
                    <a:pt x="68" y="15974"/>
                  </a:lnTo>
                  <a:lnTo>
                    <a:pt x="113" y="16052"/>
                  </a:lnTo>
                  <a:lnTo>
                    <a:pt x="169" y="16120"/>
                  </a:lnTo>
                  <a:lnTo>
                    <a:pt x="237" y="16176"/>
                  </a:lnTo>
                  <a:lnTo>
                    <a:pt x="315" y="16221"/>
                  </a:lnTo>
                  <a:lnTo>
                    <a:pt x="394" y="16255"/>
                  </a:lnTo>
                  <a:lnTo>
                    <a:pt x="484" y="16266"/>
                  </a:lnTo>
                  <a:lnTo>
                    <a:pt x="574" y="16266"/>
                  </a:lnTo>
                  <a:lnTo>
                    <a:pt x="664" y="16255"/>
                  </a:lnTo>
                  <a:lnTo>
                    <a:pt x="5096" y="15152"/>
                  </a:lnTo>
                  <a:lnTo>
                    <a:pt x="5456" y="15344"/>
                  </a:lnTo>
                  <a:lnTo>
                    <a:pt x="5850" y="15557"/>
                  </a:lnTo>
                  <a:lnTo>
                    <a:pt x="6288" y="15771"/>
                  </a:lnTo>
                  <a:lnTo>
                    <a:pt x="6749" y="15985"/>
                  </a:lnTo>
                  <a:lnTo>
                    <a:pt x="7222" y="16210"/>
                  </a:lnTo>
                  <a:lnTo>
                    <a:pt x="7728" y="16435"/>
                  </a:lnTo>
                  <a:lnTo>
                    <a:pt x="8234" y="16648"/>
                  </a:lnTo>
                  <a:lnTo>
                    <a:pt x="8763" y="16862"/>
                  </a:lnTo>
                  <a:lnTo>
                    <a:pt x="9292" y="17076"/>
                  </a:lnTo>
                  <a:lnTo>
                    <a:pt x="9820" y="17278"/>
                  </a:lnTo>
                  <a:lnTo>
                    <a:pt x="10338" y="17458"/>
                  </a:lnTo>
                  <a:lnTo>
                    <a:pt x="10855" y="17638"/>
                  </a:lnTo>
                  <a:lnTo>
                    <a:pt x="11361" y="17796"/>
                  </a:lnTo>
                  <a:lnTo>
                    <a:pt x="11845" y="17931"/>
                  </a:lnTo>
                  <a:lnTo>
                    <a:pt x="12306" y="18043"/>
                  </a:lnTo>
                  <a:lnTo>
                    <a:pt x="12745" y="18122"/>
                  </a:lnTo>
                  <a:lnTo>
                    <a:pt x="13139" y="18190"/>
                  </a:lnTo>
                  <a:lnTo>
                    <a:pt x="13521" y="18223"/>
                  </a:lnTo>
                  <a:lnTo>
                    <a:pt x="13904" y="18257"/>
                  </a:lnTo>
                  <a:lnTo>
                    <a:pt x="14646" y="18257"/>
                  </a:lnTo>
                  <a:lnTo>
                    <a:pt x="15017" y="18235"/>
                  </a:lnTo>
                  <a:lnTo>
                    <a:pt x="15388" y="18190"/>
                  </a:lnTo>
                  <a:lnTo>
                    <a:pt x="15748" y="18133"/>
                  </a:lnTo>
                  <a:lnTo>
                    <a:pt x="16097" y="18055"/>
                  </a:lnTo>
                  <a:lnTo>
                    <a:pt x="16446" y="17965"/>
                  </a:lnTo>
                  <a:lnTo>
                    <a:pt x="16772" y="17863"/>
                  </a:lnTo>
                  <a:lnTo>
                    <a:pt x="17098" y="17740"/>
                  </a:lnTo>
                  <a:lnTo>
                    <a:pt x="17424" y="17605"/>
                  </a:lnTo>
                  <a:lnTo>
                    <a:pt x="17728" y="17458"/>
                  </a:lnTo>
                  <a:lnTo>
                    <a:pt x="18021" y="17290"/>
                  </a:lnTo>
                  <a:lnTo>
                    <a:pt x="18302" y="17110"/>
                  </a:lnTo>
                  <a:lnTo>
                    <a:pt x="18572" y="16918"/>
                  </a:lnTo>
                  <a:lnTo>
                    <a:pt x="18830" y="16716"/>
                  </a:lnTo>
                  <a:lnTo>
                    <a:pt x="19067" y="16491"/>
                  </a:lnTo>
                  <a:lnTo>
                    <a:pt x="19292" y="16255"/>
                  </a:lnTo>
                  <a:lnTo>
                    <a:pt x="19449" y="16086"/>
                  </a:lnTo>
                  <a:lnTo>
                    <a:pt x="19595" y="15895"/>
                  </a:lnTo>
                  <a:lnTo>
                    <a:pt x="19730" y="15715"/>
                  </a:lnTo>
                  <a:lnTo>
                    <a:pt x="19854" y="15524"/>
                  </a:lnTo>
                  <a:lnTo>
                    <a:pt x="19978" y="15321"/>
                  </a:lnTo>
                  <a:lnTo>
                    <a:pt x="20090" y="15130"/>
                  </a:lnTo>
                  <a:lnTo>
                    <a:pt x="20191" y="14927"/>
                  </a:lnTo>
                  <a:lnTo>
                    <a:pt x="20293" y="14714"/>
                  </a:lnTo>
                  <a:lnTo>
                    <a:pt x="20383" y="14511"/>
                  </a:lnTo>
                  <a:lnTo>
                    <a:pt x="20461" y="14298"/>
                  </a:lnTo>
                  <a:lnTo>
                    <a:pt x="20540" y="14073"/>
                  </a:lnTo>
                  <a:lnTo>
                    <a:pt x="20608" y="13859"/>
                  </a:lnTo>
                  <a:lnTo>
                    <a:pt x="20731" y="13409"/>
                  </a:lnTo>
                  <a:lnTo>
                    <a:pt x="20833" y="12959"/>
                  </a:lnTo>
                  <a:lnTo>
                    <a:pt x="20923" y="12486"/>
                  </a:lnTo>
                  <a:lnTo>
                    <a:pt x="20979" y="12014"/>
                  </a:lnTo>
                  <a:lnTo>
                    <a:pt x="21035" y="11542"/>
                  </a:lnTo>
                  <a:lnTo>
                    <a:pt x="21069" y="11058"/>
                  </a:lnTo>
                  <a:lnTo>
                    <a:pt x="21091" y="10563"/>
                  </a:lnTo>
                  <a:lnTo>
                    <a:pt x="21103" y="10079"/>
                  </a:lnTo>
                  <a:lnTo>
                    <a:pt x="21114" y="9101"/>
                  </a:lnTo>
                  <a:lnTo>
                    <a:pt x="21114" y="8493"/>
                  </a:lnTo>
                  <a:lnTo>
                    <a:pt x="21136" y="7897"/>
                  </a:lnTo>
                  <a:lnTo>
                    <a:pt x="21159" y="7301"/>
                  </a:lnTo>
                  <a:lnTo>
                    <a:pt x="21181" y="6716"/>
                  </a:lnTo>
                  <a:lnTo>
                    <a:pt x="21249" y="5557"/>
                  </a:lnTo>
                  <a:lnTo>
                    <a:pt x="21339" y="4421"/>
                  </a:lnTo>
                  <a:lnTo>
                    <a:pt x="21406" y="3420"/>
                  </a:lnTo>
                  <a:lnTo>
                    <a:pt x="21474" y="2442"/>
                  </a:lnTo>
                  <a:lnTo>
                    <a:pt x="21508" y="1485"/>
                  </a:lnTo>
                  <a:lnTo>
                    <a:pt x="21530" y="1013"/>
                  </a:lnTo>
                  <a:lnTo>
                    <a:pt x="21530" y="540"/>
                  </a:lnTo>
                  <a:lnTo>
                    <a:pt x="21519" y="439"/>
                  </a:lnTo>
                  <a:lnTo>
                    <a:pt x="21496" y="338"/>
                  </a:lnTo>
                  <a:lnTo>
                    <a:pt x="21440" y="248"/>
                  </a:lnTo>
                  <a:lnTo>
                    <a:pt x="21384" y="169"/>
                  </a:lnTo>
                  <a:lnTo>
                    <a:pt x="21305" y="102"/>
                  </a:lnTo>
                  <a:lnTo>
                    <a:pt x="21215" y="57"/>
                  </a:lnTo>
                  <a:lnTo>
                    <a:pt x="21125" y="23"/>
                  </a:lnTo>
                  <a:lnTo>
                    <a:pt x="21024" y="12"/>
                  </a:lnTo>
                  <a:lnTo>
                    <a:pt x="20630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1688350" y="817700"/>
              <a:ext cx="41925" cy="75100"/>
            </a:xfrm>
            <a:custGeom>
              <a:rect b="b" l="l" r="r" t="t"/>
              <a:pathLst>
                <a:path extrusionOk="0" h="3004" w="1677">
                  <a:moveTo>
                    <a:pt x="833" y="0"/>
                  </a:moveTo>
                  <a:lnTo>
                    <a:pt x="754" y="12"/>
                  </a:lnTo>
                  <a:lnTo>
                    <a:pt x="664" y="34"/>
                  </a:lnTo>
                  <a:lnTo>
                    <a:pt x="586" y="68"/>
                  </a:lnTo>
                  <a:lnTo>
                    <a:pt x="507" y="124"/>
                  </a:lnTo>
                  <a:lnTo>
                    <a:pt x="439" y="192"/>
                  </a:lnTo>
                  <a:lnTo>
                    <a:pt x="372" y="259"/>
                  </a:lnTo>
                  <a:lnTo>
                    <a:pt x="304" y="349"/>
                  </a:lnTo>
                  <a:lnTo>
                    <a:pt x="248" y="439"/>
                  </a:lnTo>
                  <a:lnTo>
                    <a:pt x="192" y="552"/>
                  </a:lnTo>
                  <a:lnTo>
                    <a:pt x="147" y="664"/>
                  </a:lnTo>
                  <a:lnTo>
                    <a:pt x="102" y="788"/>
                  </a:lnTo>
                  <a:lnTo>
                    <a:pt x="68" y="923"/>
                  </a:lnTo>
                  <a:lnTo>
                    <a:pt x="34" y="1058"/>
                  </a:lnTo>
                  <a:lnTo>
                    <a:pt x="12" y="1204"/>
                  </a:lnTo>
                  <a:lnTo>
                    <a:pt x="1" y="1350"/>
                  </a:lnTo>
                  <a:lnTo>
                    <a:pt x="1" y="1508"/>
                  </a:lnTo>
                  <a:lnTo>
                    <a:pt x="1" y="1654"/>
                  </a:lnTo>
                  <a:lnTo>
                    <a:pt x="12" y="1800"/>
                  </a:lnTo>
                  <a:lnTo>
                    <a:pt x="34" y="1946"/>
                  </a:lnTo>
                  <a:lnTo>
                    <a:pt x="68" y="2081"/>
                  </a:lnTo>
                  <a:lnTo>
                    <a:pt x="102" y="2216"/>
                  </a:lnTo>
                  <a:lnTo>
                    <a:pt x="147" y="2340"/>
                  </a:lnTo>
                  <a:lnTo>
                    <a:pt x="192" y="2453"/>
                  </a:lnTo>
                  <a:lnTo>
                    <a:pt x="248" y="2565"/>
                  </a:lnTo>
                  <a:lnTo>
                    <a:pt x="304" y="2655"/>
                  </a:lnTo>
                  <a:lnTo>
                    <a:pt x="372" y="2745"/>
                  </a:lnTo>
                  <a:lnTo>
                    <a:pt x="439" y="2824"/>
                  </a:lnTo>
                  <a:lnTo>
                    <a:pt x="507" y="2880"/>
                  </a:lnTo>
                  <a:lnTo>
                    <a:pt x="586" y="2936"/>
                  </a:lnTo>
                  <a:lnTo>
                    <a:pt x="664" y="2970"/>
                  </a:lnTo>
                  <a:lnTo>
                    <a:pt x="754" y="2992"/>
                  </a:lnTo>
                  <a:lnTo>
                    <a:pt x="833" y="3004"/>
                  </a:lnTo>
                  <a:lnTo>
                    <a:pt x="923" y="2992"/>
                  </a:lnTo>
                  <a:lnTo>
                    <a:pt x="1002" y="2970"/>
                  </a:lnTo>
                  <a:lnTo>
                    <a:pt x="1092" y="2936"/>
                  </a:lnTo>
                  <a:lnTo>
                    <a:pt x="1171" y="2880"/>
                  </a:lnTo>
                  <a:lnTo>
                    <a:pt x="1238" y="2824"/>
                  </a:lnTo>
                  <a:lnTo>
                    <a:pt x="1306" y="2745"/>
                  </a:lnTo>
                  <a:lnTo>
                    <a:pt x="1373" y="2655"/>
                  </a:lnTo>
                  <a:lnTo>
                    <a:pt x="1429" y="2565"/>
                  </a:lnTo>
                  <a:lnTo>
                    <a:pt x="1486" y="2453"/>
                  </a:lnTo>
                  <a:lnTo>
                    <a:pt x="1530" y="2340"/>
                  </a:lnTo>
                  <a:lnTo>
                    <a:pt x="1575" y="2216"/>
                  </a:lnTo>
                  <a:lnTo>
                    <a:pt x="1609" y="2081"/>
                  </a:lnTo>
                  <a:lnTo>
                    <a:pt x="1643" y="1946"/>
                  </a:lnTo>
                  <a:lnTo>
                    <a:pt x="1665" y="1800"/>
                  </a:lnTo>
                  <a:lnTo>
                    <a:pt x="1677" y="1654"/>
                  </a:lnTo>
                  <a:lnTo>
                    <a:pt x="1677" y="1508"/>
                  </a:lnTo>
                  <a:lnTo>
                    <a:pt x="1677" y="1350"/>
                  </a:lnTo>
                  <a:lnTo>
                    <a:pt x="1665" y="1204"/>
                  </a:lnTo>
                  <a:lnTo>
                    <a:pt x="1643" y="1058"/>
                  </a:lnTo>
                  <a:lnTo>
                    <a:pt x="1609" y="923"/>
                  </a:lnTo>
                  <a:lnTo>
                    <a:pt x="1575" y="788"/>
                  </a:lnTo>
                  <a:lnTo>
                    <a:pt x="1530" y="664"/>
                  </a:lnTo>
                  <a:lnTo>
                    <a:pt x="1486" y="552"/>
                  </a:lnTo>
                  <a:lnTo>
                    <a:pt x="1429" y="439"/>
                  </a:lnTo>
                  <a:lnTo>
                    <a:pt x="1373" y="349"/>
                  </a:lnTo>
                  <a:lnTo>
                    <a:pt x="1306" y="259"/>
                  </a:lnTo>
                  <a:lnTo>
                    <a:pt x="1238" y="192"/>
                  </a:lnTo>
                  <a:lnTo>
                    <a:pt x="1171" y="124"/>
                  </a:lnTo>
                  <a:lnTo>
                    <a:pt x="1092" y="68"/>
                  </a:lnTo>
                  <a:lnTo>
                    <a:pt x="1002" y="34"/>
                  </a:lnTo>
                  <a:lnTo>
                    <a:pt x="923" y="12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1647300" y="798575"/>
              <a:ext cx="114750" cy="45025"/>
            </a:xfrm>
            <a:custGeom>
              <a:rect b="b" l="l" r="r" t="t"/>
              <a:pathLst>
                <a:path extrusionOk="0" h="1801" w="4590">
                  <a:moveTo>
                    <a:pt x="0" y="0"/>
                  </a:moveTo>
                  <a:lnTo>
                    <a:pt x="90" y="68"/>
                  </a:lnTo>
                  <a:lnTo>
                    <a:pt x="169" y="135"/>
                  </a:lnTo>
                  <a:lnTo>
                    <a:pt x="360" y="237"/>
                  </a:lnTo>
                  <a:lnTo>
                    <a:pt x="563" y="315"/>
                  </a:lnTo>
                  <a:lnTo>
                    <a:pt x="777" y="383"/>
                  </a:lnTo>
                  <a:lnTo>
                    <a:pt x="990" y="428"/>
                  </a:lnTo>
                  <a:lnTo>
                    <a:pt x="1204" y="473"/>
                  </a:lnTo>
                  <a:lnTo>
                    <a:pt x="1206" y="473"/>
                  </a:lnTo>
                  <a:lnTo>
                    <a:pt x="1206" y="473"/>
                  </a:lnTo>
                  <a:lnTo>
                    <a:pt x="0" y="0"/>
                  </a:lnTo>
                  <a:close/>
                  <a:moveTo>
                    <a:pt x="1206" y="473"/>
                  </a:moveTo>
                  <a:lnTo>
                    <a:pt x="4590" y="1800"/>
                  </a:lnTo>
                  <a:lnTo>
                    <a:pt x="4590" y="1800"/>
                  </a:lnTo>
                  <a:lnTo>
                    <a:pt x="4567" y="1699"/>
                  </a:lnTo>
                  <a:lnTo>
                    <a:pt x="4534" y="1598"/>
                  </a:lnTo>
                  <a:lnTo>
                    <a:pt x="4489" y="1497"/>
                  </a:lnTo>
                  <a:lnTo>
                    <a:pt x="4444" y="1407"/>
                  </a:lnTo>
                  <a:lnTo>
                    <a:pt x="4376" y="1317"/>
                  </a:lnTo>
                  <a:lnTo>
                    <a:pt x="4309" y="1227"/>
                  </a:lnTo>
                  <a:lnTo>
                    <a:pt x="4241" y="1148"/>
                  </a:lnTo>
                  <a:lnTo>
                    <a:pt x="4162" y="1080"/>
                  </a:lnTo>
                  <a:lnTo>
                    <a:pt x="4072" y="1002"/>
                  </a:lnTo>
                  <a:lnTo>
                    <a:pt x="3982" y="945"/>
                  </a:lnTo>
                  <a:lnTo>
                    <a:pt x="3791" y="822"/>
                  </a:lnTo>
                  <a:lnTo>
                    <a:pt x="3589" y="732"/>
                  </a:lnTo>
                  <a:lnTo>
                    <a:pt x="3386" y="664"/>
                  </a:lnTo>
                  <a:lnTo>
                    <a:pt x="3172" y="608"/>
                  </a:lnTo>
                  <a:lnTo>
                    <a:pt x="2959" y="574"/>
                  </a:lnTo>
                  <a:lnTo>
                    <a:pt x="2745" y="552"/>
                  </a:lnTo>
                  <a:lnTo>
                    <a:pt x="2520" y="529"/>
                  </a:lnTo>
                  <a:lnTo>
                    <a:pt x="2081" y="518"/>
                  </a:lnTo>
                  <a:lnTo>
                    <a:pt x="1643" y="507"/>
                  </a:lnTo>
                  <a:lnTo>
                    <a:pt x="1429" y="495"/>
                  </a:lnTo>
                  <a:lnTo>
                    <a:pt x="1206" y="473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1647300" y="798575"/>
              <a:ext cx="114750" cy="45025"/>
            </a:xfrm>
            <a:custGeom>
              <a:rect b="b" l="l" r="r" t="t"/>
              <a:pathLst>
                <a:path extrusionOk="0" fill="none" h="1801" w="4590">
                  <a:moveTo>
                    <a:pt x="4590" y="1800"/>
                  </a:moveTo>
                  <a:lnTo>
                    <a:pt x="4590" y="1800"/>
                  </a:lnTo>
                  <a:lnTo>
                    <a:pt x="4567" y="1699"/>
                  </a:lnTo>
                  <a:lnTo>
                    <a:pt x="4534" y="1598"/>
                  </a:lnTo>
                  <a:lnTo>
                    <a:pt x="4489" y="1497"/>
                  </a:lnTo>
                  <a:lnTo>
                    <a:pt x="4444" y="1407"/>
                  </a:lnTo>
                  <a:lnTo>
                    <a:pt x="4376" y="1317"/>
                  </a:lnTo>
                  <a:lnTo>
                    <a:pt x="4309" y="1227"/>
                  </a:lnTo>
                  <a:lnTo>
                    <a:pt x="4241" y="1148"/>
                  </a:lnTo>
                  <a:lnTo>
                    <a:pt x="4162" y="1080"/>
                  </a:lnTo>
                  <a:lnTo>
                    <a:pt x="4072" y="1002"/>
                  </a:lnTo>
                  <a:lnTo>
                    <a:pt x="3982" y="945"/>
                  </a:lnTo>
                  <a:lnTo>
                    <a:pt x="3791" y="822"/>
                  </a:lnTo>
                  <a:lnTo>
                    <a:pt x="3589" y="732"/>
                  </a:lnTo>
                  <a:lnTo>
                    <a:pt x="3386" y="664"/>
                  </a:lnTo>
                  <a:lnTo>
                    <a:pt x="3386" y="664"/>
                  </a:lnTo>
                  <a:lnTo>
                    <a:pt x="3172" y="608"/>
                  </a:lnTo>
                  <a:lnTo>
                    <a:pt x="2959" y="574"/>
                  </a:lnTo>
                  <a:lnTo>
                    <a:pt x="2745" y="552"/>
                  </a:lnTo>
                  <a:lnTo>
                    <a:pt x="2520" y="529"/>
                  </a:lnTo>
                  <a:lnTo>
                    <a:pt x="2081" y="518"/>
                  </a:lnTo>
                  <a:lnTo>
                    <a:pt x="1643" y="507"/>
                  </a:lnTo>
                  <a:lnTo>
                    <a:pt x="1643" y="507"/>
                  </a:lnTo>
                  <a:lnTo>
                    <a:pt x="1429" y="495"/>
                  </a:lnTo>
                  <a:lnTo>
                    <a:pt x="1204" y="473"/>
                  </a:lnTo>
                  <a:lnTo>
                    <a:pt x="990" y="428"/>
                  </a:lnTo>
                  <a:lnTo>
                    <a:pt x="777" y="383"/>
                  </a:lnTo>
                  <a:lnTo>
                    <a:pt x="563" y="315"/>
                  </a:lnTo>
                  <a:lnTo>
                    <a:pt x="360" y="237"/>
                  </a:lnTo>
                  <a:lnTo>
                    <a:pt x="169" y="135"/>
                  </a:lnTo>
                  <a:lnTo>
                    <a:pt x="90" y="6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1634075" y="785650"/>
              <a:ext cx="141200" cy="71150"/>
            </a:xfrm>
            <a:custGeom>
              <a:rect b="b" l="l" r="r" t="t"/>
              <a:pathLst>
                <a:path extrusionOk="0" h="2846" w="5648">
                  <a:moveTo>
                    <a:pt x="484" y="0"/>
                  </a:moveTo>
                  <a:lnTo>
                    <a:pt x="383" y="11"/>
                  </a:lnTo>
                  <a:lnTo>
                    <a:pt x="282" y="56"/>
                  </a:lnTo>
                  <a:lnTo>
                    <a:pt x="192" y="112"/>
                  </a:lnTo>
                  <a:lnTo>
                    <a:pt x="124" y="180"/>
                  </a:lnTo>
                  <a:lnTo>
                    <a:pt x="57" y="270"/>
                  </a:lnTo>
                  <a:lnTo>
                    <a:pt x="23" y="371"/>
                  </a:lnTo>
                  <a:lnTo>
                    <a:pt x="1" y="472"/>
                  </a:lnTo>
                  <a:lnTo>
                    <a:pt x="1" y="574"/>
                  </a:lnTo>
                  <a:lnTo>
                    <a:pt x="23" y="664"/>
                  </a:lnTo>
                  <a:lnTo>
                    <a:pt x="57" y="765"/>
                  </a:lnTo>
                  <a:lnTo>
                    <a:pt x="113" y="855"/>
                  </a:lnTo>
                  <a:lnTo>
                    <a:pt x="192" y="922"/>
                  </a:lnTo>
                  <a:lnTo>
                    <a:pt x="304" y="1012"/>
                  </a:lnTo>
                  <a:lnTo>
                    <a:pt x="428" y="1102"/>
                  </a:lnTo>
                  <a:lnTo>
                    <a:pt x="552" y="1170"/>
                  </a:lnTo>
                  <a:lnTo>
                    <a:pt x="676" y="1237"/>
                  </a:lnTo>
                  <a:lnTo>
                    <a:pt x="799" y="1294"/>
                  </a:lnTo>
                  <a:lnTo>
                    <a:pt x="934" y="1339"/>
                  </a:lnTo>
                  <a:lnTo>
                    <a:pt x="1193" y="1417"/>
                  </a:lnTo>
                  <a:lnTo>
                    <a:pt x="1452" y="1474"/>
                  </a:lnTo>
                  <a:lnTo>
                    <a:pt x="1699" y="1519"/>
                  </a:lnTo>
                  <a:lnTo>
                    <a:pt x="1935" y="1541"/>
                  </a:lnTo>
                  <a:lnTo>
                    <a:pt x="2149" y="1552"/>
                  </a:lnTo>
                  <a:lnTo>
                    <a:pt x="2577" y="1564"/>
                  </a:lnTo>
                  <a:lnTo>
                    <a:pt x="2892" y="1575"/>
                  </a:lnTo>
                  <a:lnTo>
                    <a:pt x="3195" y="1586"/>
                  </a:lnTo>
                  <a:lnTo>
                    <a:pt x="3488" y="1620"/>
                  </a:lnTo>
                  <a:lnTo>
                    <a:pt x="3634" y="1654"/>
                  </a:lnTo>
                  <a:lnTo>
                    <a:pt x="3769" y="1687"/>
                  </a:lnTo>
                  <a:lnTo>
                    <a:pt x="3904" y="1732"/>
                  </a:lnTo>
                  <a:lnTo>
                    <a:pt x="4039" y="1789"/>
                  </a:lnTo>
                  <a:lnTo>
                    <a:pt x="4174" y="1867"/>
                  </a:lnTo>
                  <a:lnTo>
                    <a:pt x="4298" y="1957"/>
                  </a:lnTo>
                  <a:lnTo>
                    <a:pt x="4410" y="2059"/>
                  </a:lnTo>
                  <a:lnTo>
                    <a:pt x="4500" y="2160"/>
                  </a:lnTo>
                  <a:lnTo>
                    <a:pt x="4568" y="2283"/>
                  </a:lnTo>
                  <a:lnTo>
                    <a:pt x="4590" y="2351"/>
                  </a:lnTo>
                  <a:lnTo>
                    <a:pt x="4601" y="2418"/>
                  </a:lnTo>
                  <a:lnTo>
                    <a:pt x="4635" y="2508"/>
                  </a:lnTo>
                  <a:lnTo>
                    <a:pt x="4669" y="2587"/>
                  </a:lnTo>
                  <a:lnTo>
                    <a:pt x="4725" y="2666"/>
                  </a:lnTo>
                  <a:lnTo>
                    <a:pt x="4793" y="2722"/>
                  </a:lnTo>
                  <a:lnTo>
                    <a:pt x="4860" y="2778"/>
                  </a:lnTo>
                  <a:lnTo>
                    <a:pt x="4939" y="2812"/>
                  </a:lnTo>
                  <a:lnTo>
                    <a:pt x="5029" y="2835"/>
                  </a:lnTo>
                  <a:lnTo>
                    <a:pt x="5119" y="2846"/>
                  </a:lnTo>
                  <a:lnTo>
                    <a:pt x="5220" y="2835"/>
                  </a:lnTo>
                  <a:lnTo>
                    <a:pt x="5321" y="2801"/>
                  </a:lnTo>
                  <a:lnTo>
                    <a:pt x="5423" y="2756"/>
                  </a:lnTo>
                  <a:lnTo>
                    <a:pt x="5501" y="2688"/>
                  </a:lnTo>
                  <a:lnTo>
                    <a:pt x="5558" y="2610"/>
                  </a:lnTo>
                  <a:lnTo>
                    <a:pt x="5614" y="2520"/>
                  </a:lnTo>
                  <a:lnTo>
                    <a:pt x="5636" y="2430"/>
                  </a:lnTo>
                  <a:lnTo>
                    <a:pt x="5647" y="2328"/>
                  </a:lnTo>
                  <a:lnTo>
                    <a:pt x="5647" y="2216"/>
                  </a:lnTo>
                  <a:lnTo>
                    <a:pt x="5603" y="2059"/>
                  </a:lnTo>
                  <a:lnTo>
                    <a:pt x="5558" y="1912"/>
                  </a:lnTo>
                  <a:lnTo>
                    <a:pt x="5490" y="1777"/>
                  </a:lnTo>
                  <a:lnTo>
                    <a:pt x="5423" y="1642"/>
                  </a:lnTo>
                  <a:lnTo>
                    <a:pt x="5333" y="1519"/>
                  </a:lnTo>
                  <a:lnTo>
                    <a:pt x="5243" y="1406"/>
                  </a:lnTo>
                  <a:lnTo>
                    <a:pt x="5141" y="1294"/>
                  </a:lnTo>
                  <a:lnTo>
                    <a:pt x="5040" y="1192"/>
                  </a:lnTo>
                  <a:lnTo>
                    <a:pt x="4928" y="1102"/>
                  </a:lnTo>
                  <a:lnTo>
                    <a:pt x="4804" y="1012"/>
                  </a:lnTo>
                  <a:lnTo>
                    <a:pt x="4680" y="934"/>
                  </a:lnTo>
                  <a:lnTo>
                    <a:pt x="4556" y="866"/>
                  </a:lnTo>
                  <a:lnTo>
                    <a:pt x="4433" y="810"/>
                  </a:lnTo>
                  <a:lnTo>
                    <a:pt x="4309" y="754"/>
                  </a:lnTo>
                  <a:lnTo>
                    <a:pt x="4185" y="709"/>
                  </a:lnTo>
                  <a:lnTo>
                    <a:pt x="4061" y="675"/>
                  </a:lnTo>
                  <a:lnTo>
                    <a:pt x="3870" y="619"/>
                  </a:lnTo>
                  <a:lnTo>
                    <a:pt x="3690" y="585"/>
                  </a:lnTo>
                  <a:lnTo>
                    <a:pt x="3510" y="562"/>
                  </a:lnTo>
                  <a:lnTo>
                    <a:pt x="3319" y="540"/>
                  </a:lnTo>
                  <a:lnTo>
                    <a:pt x="2959" y="517"/>
                  </a:lnTo>
                  <a:lnTo>
                    <a:pt x="2599" y="506"/>
                  </a:lnTo>
                  <a:lnTo>
                    <a:pt x="2194" y="495"/>
                  </a:lnTo>
                  <a:lnTo>
                    <a:pt x="1969" y="484"/>
                  </a:lnTo>
                  <a:lnTo>
                    <a:pt x="1767" y="450"/>
                  </a:lnTo>
                  <a:lnTo>
                    <a:pt x="1576" y="416"/>
                  </a:lnTo>
                  <a:lnTo>
                    <a:pt x="1396" y="382"/>
                  </a:lnTo>
                  <a:lnTo>
                    <a:pt x="1238" y="326"/>
                  </a:lnTo>
                  <a:lnTo>
                    <a:pt x="1103" y="270"/>
                  </a:lnTo>
                  <a:lnTo>
                    <a:pt x="979" y="191"/>
                  </a:lnTo>
                  <a:lnTo>
                    <a:pt x="867" y="112"/>
                  </a:lnTo>
                  <a:lnTo>
                    <a:pt x="777" y="56"/>
                  </a:lnTo>
                  <a:lnTo>
                    <a:pt x="676" y="11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1918100" y="815725"/>
              <a:ext cx="41925" cy="74825"/>
            </a:xfrm>
            <a:custGeom>
              <a:rect b="b" l="l" r="r" t="t"/>
              <a:pathLst>
                <a:path extrusionOk="0" h="2993" w="1677">
                  <a:moveTo>
                    <a:pt x="754" y="1"/>
                  </a:moveTo>
                  <a:lnTo>
                    <a:pt x="676" y="23"/>
                  </a:lnTo>
                  <a:lnTo>
                    <a:pt x="586" y="68"/>
                  </a:lnTo>
                  <a:lnTo>
                    <a:pt x="518" y="113"/>
                  </a:lnTo>
                  <a:lnTo>
                    <a:pt x="439" y="181"/>
                  </a:lnTo>
                  <a:lnTo>
                    <a:pt x="372" y="248"/>
                  </a:lnTo>
                  <a:lnTo>
                    <a:pt x="304" y="338"/>
                  </a:lnTo>
                  <a:lnTo>
                    <a:pt x="248" y="439"/>
                  </a:lnTo>
                  <a:lnTo>
                    <a:pt x="192" y="541"/>
                  </a:lnTo>
                  <a:lnTo>
                    <a:pt x="147" y="653"/>
                  </a:lnTo>
                  <a:lnTo>
                    <a:pt x="102" y="777"/>
                  </a:lnTo>
                  <a:lnTo>
                    <a:pt x="68" y="912"/>
                  </a:lnTo>
                  <a:lnTo>
                    <a:pt x="35" y="1047"/>
                  </a:lnTo>
                  <a:lnTo>
                    <a:pt x="12" y="1193"/>
                  </a:lnTo>
                  <a:lnTo>
                    <a:pt x="1" y="1339"/>
                  </a:lnTo>
                  <a:lnTo>
                    <a:pt x="1" y="1497"/>
                  </a:lnTo>
                  <a:lnTo>
                    <a:pt x="1" y="1643"/>
                  </a:lnTo>
                  <a:lnTo>
                    <a:pt x="12" y="1800"/>
                  </a:lnTo>
                  <a:lnTo>
                    <a:pt x="35" y="1935"/>
                  </a:lnTo>
                  <a:lnTo>
                    <a:pt x="68" y="2082"/>
                  </a:lnTo>
                  <a:lnTo>
                    <a:pt x="102" y="2205"/>
                  </a:lnTo>
                  <a:lnTo>
                    <a:pt x="147" y="2329"/>
                  </a:lnTo>
                  <a:lnTo>
                    <a:pt x="192" y="2442"/>
                  </a:lnTo>
                  <a:lnTo>
                    <a:pt x="248" y="2554"/>
                  </a:lnTo>
                  <a:lnTo>
                    <a:pt x="304" y="2644"/>
                  </a:lnTo>
                  <a:lnTo>
                    <a:pt x="372" y="2734"/>
                  </a:lnTo>
                  <a:lnTo>
                    <a:pt x="439" y="2813"/>
                  </a:lnTo>
                  <a:lnTo>
                    <a:pt x="518" y="2869"/>
                  </a:lnTo>
                  <a:lnTo>
                    <a:pt x="586" y="2925"/>
                  </a:lnTo>
                  <a:lnTo>
                    <a:pt x="676" y="2959"/>
                  </a:lnTo>
                  <a:lnTo>
                    <a:pt x="754" y="2981"/>
                  </a:lnTo>
                  <a:lnTo>
                    <a:pt x="844" y="2993"/>
                  </a:lnTo>
                  <a:lnTo>
                    <a:pt x="923" y="2981"/>
                  </a:lnTo>
                  <a:lnTo>
                    <a:pt x="1013" y="2959"/>
                  </a:lnTo>
                  <a:lnTo>
                    <a:pt x="1092" y="2925"/>
                  </a:lnTo>
                  <a:lnTo>
                    <a:pt x="1171" y="2869"/>
                  </a:lnTo>
                  <a:lnTo>
                    <a:pt x="1238" y="2813"/>
                  </a:lnTo>
                  <a:lnTo>
                    <a:pt x="1306" y="2734"/>
                  </a:lnTo>
                  <a:lnTo>
                    <a:pt x="1373" y="2644"/>
                  </a:lnTo>
                  <a:lnTo>
                    <a:pt x="1429" y="2554"/>
                  </a:lnTo>
                  <a:lnTo>
                    <a:pt x="1486" y="2442"/>
                  </a:lnTo>
                  <a:lnTo>
                    <a:pt x="1542" y="2329"/>
                  </a:lnTo>
                  <a:lnTo>
                    <a:pt x="1576" y="2205"/>
                  </a:lnTo>
                  <a:lnTo>
                    <a:pt x="1609" y="2082"/>
                  </a:lnTo>
                  <a:lnTo>
                    <a:pt x="1643" y="1935"/>
                  </a:lnTo>
                  <a:lnTo>
                    <a:pt x="1666" y="1800"/>
                  </a:lnTo>
                  <a:lnTo>
                    <a:pt x="1677" y="1643"/>
                  </a:lnTo>
                  <a:lnTo>
                    <a:pt x="1677" y="1497"/>
                  </a:lnTo>
                  <a:lnTo>
                    <a:pt x="1677" y="1339"/>
                  </a:lnTo>
                  <a:lnTo>
                    <a:pt x="1666" y="1193"/>
                  </a:lnTo>
                  <a:lnTo>
                    <a:pt x="1643" y="1047"/>
                  </a:lnTo>
                  <a:lnTo>
                    <a:pt x="1609" y="912"/>
                  </a:lnTo>
                  <a:lnTo>
                    <a:pt x="1576" y="777"/>
                  </a:lnTo>
                  <a:lnTo>
                    <a:pt x="1542" y="653"/>
                  </a:lnTo>
                  <a:lnTo>
                    <a:pt x="1486" y="541"/>
                  </a:lnTo>
                  <a:lnTo>
                    <a:pt x="1429" y="439"/>
                  </a:lnTo>
                  <a:lnTo>
                    <a:pt x="1373" y="338"/>
                  </a:lnTo>
                  <a:lnTo>
                    <a:pt x="1306" y="248"/>
                  </a:lnTo>
                  <a:lnTo>
                    <a:pt x="1238" y="181"/>
                  </a:lnTo>
                  <a:lnTo>
                    <a:pt x="1171" y="113"/>
                  </a:lnTo>
                  <a:lnTo>
                    <a:pt x="1092" y="68"/>
                  </a:lnTo>
                  <a:lnTo>
                    <a:pt x="1013" y="23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1879575" y="797450"/>
              <a:ext cx="115050" cy="45025"/>
            </a:xfrm>
            <a:custGeom>
              <a:rect b="b" l="l" r="r" t="t"/>
              <a:pathLst>
                <a:path extrusionOk="0" h="1801" w="4602">
                  <a:moveTo>
                    <a:pt x="4601" y="0"/>
                  </a:moveTo>
                  <a:lnTo>
                    <a:pt x="3392" y="473"/>
                  </a:lnTo>
                  <a:lnTo>
                    <a:pt x="3392" y="473"/>
                  </a:lnTo>
                  <a:lnTo>
                    <a:pt x="3398" y="473"/>
                  </a:lnTo>
                  <a:lnTo>
                    <a:pt x="3612" y="439"/>
                  </a:lnTo>
                  <a:lnTo>
                    <a:pt x="3825" y="383"/>
                  </a:lnTo>
                  <a:lnTo>
                    <a:pt x="4039" y="315"/>
                  </a:lnTo>
                  <a:lnTo>
                    <a:pt x="4230" y="237"/>
                  </a:lnTo>
                  <a:lnTo>
                    <a:pt x="4421" y="135"/>
                  </a:lnTo>
                  <a:lnTo>
                    <a:pt x="4511" y="68"/>
                  </a:lnTo>
                  <a:lnTo>
                    <a:pt x="4601" y="0"/>
                  </a:lnTo>
                  <a:close/>
                  <a:moveTo>
                    <a:pt x="3392" y="473"/>
                  </a:moveTo>
                  <a:lnTo>
                    <a:pt x="3173" y="495"/>
                  </a:lnTo>
                  <a:lnTo>
                    <a:pt x="2948" y="507"/>
                  </a:lnTo>
                  <a:lnTo>
                    <a:pt x="2509" y="518"/>
                  </a:lnTo>
                  <a:lnTo>
                    <a:pt x="2070" y="529"/>
                  </a:lnTo>
                  <a:lnTo>
                    <a:pt x="1857" y="552"/>
                  </a:lnTo>
                  <a:lnTo>
                    <a:pt x="1643" y="574"/>
                  </a:lnTo>
                  <a:lnTo>
                    <a:pt x="1429" y="608"/>
                  </a:lnTo>
                  <a:lnTo>
                    <a:pt x="1216" y="664"/>
                  </a:lnTo>
                  <a:lnTo>
                    <a:pt x="1002" y="732"/>
                  </a:lnTo>
                  <a:lnTo>
                    <a:pt x="799" y="822"/>
                  </a:lnTo>
                  <a:lnTo>
                    <a:pt x="608" y="945"/>
                  </a:lnTo>
                  <a:lnTo>
                    <a:pt x="518" y="1002"/>
                  </a:lnTo>
                  <a:lnTo>
                    <a:pt x="439" y="1080"/>
                  </a:lnTo>
                  <a:lnTo>
                    <a:pt x="361" y="1148"/>
                  </a:lnTo>
                  <a:lnTo>
                    <a:pt x="282" y="1227"/>
                  </a:lnTo>
                  <a:lnTo>
                    <a:pt x="214" y="1317"/>
                  </a:lnTo>
                  <a:lnTo>
                    <a:pt x="158" y="1407"/>
                  </a:lnTo>
                  <a:lnTo>
                    <a:pt x="102" y="1497"/>
                  </a:lnTo>
                  <a:lnTo>
                    <a:pt x="57" y="1598"/>
                  </a:lnTo>
                  <a:lnTo>
                    <a:pt x="23" y="1699"/>
                  </a:lnTo>
                  <a:lnTo>
                    <a:pt x="1" y="1800"/>
                  </a:lnTo>
                  <a:lnTo>
                    <a:pt x="3392" y="473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1879575" y="797450"/>
              <a:ext cx="115050" cy="45025"/>
            </a:xfrm>
            <a:custGeom>
              <a:rect b="b" l="l" r="r" t="t"/>
              <a:pathLst>
                <a:path extrusionOk="0" fill="none" h="1801" w="4602">
                  <a:moveTo>
                    <a:pt x="1" y="1800"/>
                  </a:moveTo>
                  <a:lnTo>
                    <a:pt x="1" y="1800"/>
                  </a:lnTo>
                  <a:lnTo>
                    <a:pt x="23" y="1699"/>
                  </a:lnTo>
                  <a:lnTo>
                    <a:pt x="57" y="1598"/>
                  </a:lnTo>
                  <a:lnTo>
                    <a:pt x="102" y="1497"/>
                  </a:lnTo>
                  <a:lnTo>
                    <a:pt x="158" y="1407"/>
                  </a:lnTo>
                  <a:lnTo>
                    <a:pt x="214" y="1317"/>
                  </a:lnTo>
                  <a:lnTo>
                    <a:pt x="282" y="1227"/>
                  </a:lnTo>
                  <a:lnTo>
                    <a:pt x="361" y="1148"/>
                  </a:lnTo>
                  <a:lnTo>
                    <a:pt x="439" y="1080"/>
                  </a:lnTo>
                  <a:lnTo>
                    <a:pt x="518" y="1002"/>
                  </a:lnTo>
                  <a:lnTo>
                    <a:pt x="608" y="945"/>
                  </a:lnTo>
                  <a:lnTo>
                    <a:pt x="799" y="822"/>
                  </a:lnTo>
                  <a:lnTo>
                    <a:pt x="1002" y="732"/>
                  </a:lnTo>
                  <a:lnTo>
                    <a:pt x="1216" y="664"/>
                  </a:lnTo>
                  <a:lnTo>
                    <a:pt x="1216" y="664"/>
                  </a:lnTo>
                  <a:lnTo>
                    <a:pt x="1429" y="608"/>
                  </a:lnTo>
                  <a:lnTo>
                    <a:pt x="1643" y="574"/>
                  </a:lnTo>
                  <a:lnTo>
                    <a:pt x="1857" y="552"/>
                  </a:lnTo>
                  <a:lnTo>
                    <a:pt x="2070" y="529"/>
                  </a:lnTo>
                  <a:lnTo>
                    <a:pt x="2509" y="518"/>
                  </a:lnTo>
                  <a:lnTo>
                    <a:pt x="2948" y="507"/>
                  </a:lnTo>
                  <a:lnTo>
                    <a:pt x="2948" y="507"/>
                  </a:lnTo>
                  <a:lnTo>
                    <a:pt x="3173" y="495"/>
                  </a:lnTo>
                  <a:lnTo>
                    <a:pt x="3398" y="473"/>
                  </a:lnTo>
                  <a:lnTo>
                    <a:pt x="3612" y="439"/>
                  </a:lnTo>
                  <a:lnTo>
                    <a:pt x="3825" y="383"/>
                  </a:lnTo>
                  <a:lnTo>
                    <a:pt x="4039" y="315"/>
                  </a:lnTo>
                  <a:lnTo>
                    <a:pt x="4230" y="237"/>
                  </a:lnTo>
                  <a:lnTo>
                    <a:pt x="4421" y="135"/>
                  </a:lnTo>
                  <a:lnTo>
                    <a:pt x="4511" y="68"/>
                  </a:lnTo>
                  <a:lnTo>
                    <a:pt x="460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1866375" y="784525"/>
              <a:ext cx="141175" cy="71150"/>
            </a:xfrm>
            <a:custGeom>
              <a:rect b="b" l="l" r="r" t="t"/>
              <a:pathLst>
                <a:path extrusionOk="0" h="2846" w="5647">
                  <a:moveTo>
                    <a:pt x="5073" y="0"/>
                  </a:moveTo>
                  <a:lnTo>
                    <a:pt x="4972" y="11"/>
                  </a:lnTo>
                  <a:lnTo>
                    <a:pt x="4882" y="56"/>
                  </a:lnTo>
                  <a:lnTo>
                    <a:pt x="4792" y="112"/>
                  </a:lnTo>
                  <a:lnTo>
                    <a:pt x="4679" y="191"/>
                  </a:lnTo>
                  <a:lnTo>
                    <a:pt x="4556" y="270"/>
                  </a:lnTo>
                  <a:lnTo>
                    <a:pt x="4409" y="326"/>
                  </a:lnTo>
                  <a:lnTo>
                    <a:pt x="4252" y="382"/>
                  </a:lnTo>
                  <a:lnTo>
                    <a:pt x="4083" y="427"/>
                  </a:lnTo>
                  <a:lnTo>
                    <a:pt x="3892" y="461"/>
                  </a:lnTo>
                  <a:lnTo>
                    <a:pt x="3678" y="484"/>
                  </a:lnTo>
                  <a:lnTo>
                    <a:pt x="3453" y="495"/>
                  </a:lnTo>
                  <a:lnTo>
                    <a:pt x="3060" y="506"/>
                  </a:lnTo>
                  <a:lnTo>
                    <a:pt x="2700" y="517"/>
                  </a:lnTo>
                  <a:lnTo>
                    <a:pt x="2328" y="540"/>
                  </a:lnTo>
                  <a:lnTo>
                    <a:pt x="2149" y="562"/>
                  </a:lnTo>
                  <a:lnTo>
                    <a:pt x="1969" y="585"/>
                  </a:lnTo>
                  <a:lnTo>
                    <a:pt x="1777" y="619"/>
                  </a:lnTo>
                  <a:lnTo>
                    <a:pt x="1597" y="675"/>
                  </a:lnTo>
                  <a:lnTo>
                    <a:pt x="1474" y="709"/>
                  </a:lnTo>
                  <a:lnTo>
                    <a:pt x="1350" y="754"/>
                  </a:lnTo>
                  <a:lnTo>
                    <a:pt x="1215" y="810"/>
                  </a:lnTo>
                  <a:lnTo>
                    <a:pt x="1091" y="866"/>
                  </a:lnTo>
                  <a:lnTo>
                    <a:pt x="967" y="945"/>
                  </a:lnTo>
                  <a:lnTo>
                    <a:pt x="844" y="1012"/>
                  </a:lnTo>
                  <a:lnTo>
                    <a:pt x="731" y="1102"/>
                  </a:lnTo>
                  <a:lnTo>
                    <a:pt x="619" y="1192"/>
                  </a:lnTo>
                  <a:lnTo>
                    <a:pt x="506" y="1294"/>
                  </a:lnTo>
                  <a:lnTo>
                    <a:pt x="416" y="1406"/>
                  </a:lnTo>
                  <a:lnTo>
                    <a:pt x="315" y="1519"/>
                  </a:lnTo>
                  <a:lnTo>
                    <a:pt x="236" y="1642"/>
                  </a:lnTo>
                  <a:lnTo>
                    <a:pt x="158" y="1777"/>
                  </a:lnTo>
                  <a:lnTo>
                    <a:pt x="101" y="1912"/>
                  </a:lnTo>
                  <a:lnTo>
                    <a:pt x="45" y="2059"/>
                  </a:lnTo>
                  <a:lnTo>
                    <a:pt x="11" y="2216"/>
                  </a:lnTo>
                  <a:lnTo>
                    <a:pt x="0" y="2328"/>
                  </a:lnTo>
                  <a:lnTo>
                    <a:pt x="11" y="2430"/>
                  </a:lnTo>
                  <a:lnTo>
                    <a:pt x="45" y="2531"/>
                  </a:lnTo>
                  <a:lnTo>
                    <a:pt x="90" y="2610"/>
                  </a:lnTo>
                  <a:lnTo>
                    <a:pt x="158" y="2688"/>
                  </a:lnTo>
                  <a:lnTo>
                    <a:pt x="236" y="2756"/>
                  </a:lnTo>
                  <a:lnTo>
                    <a:pt x="326" y="2812"/>
                  </a:lnTo>
                  <a:lnTo>
                    <a:pt x="427" y="2835"/>
                  </a:lnTo>
                  <a:lnTo>
                    <a:pt x="529" y="2846"/>
                  </a:lnTo>
                  <a:lnTo>
                    <a:pt x="619" y="2835"/>
                  </a:lnTo>
                  <a:lnTo>
                    <a:pt x="709" y="2812"/>
                  </a:lnTo>
                  <a:lnTo>
                    <a:pt x="787" y="2778"/>
                  </a:lnTo>
                  <a:lnTo>
                    <a:pt x="866" y="2722"/>
                  </a:lnTo>
                  <a:lnTo>
                    <a:pt x="934" y="2666"/>
                  </a:lnTo>
                  <a:lnTo>
                    <a:pt x="979" y="2587"/>
                  </a:lnTo>
                  <a:lnTo>
                    <a:pt x="1024" y="2508"/>
                  </a:lnTo>
                  <a:lnTo>
                    <a:pt x="1046" y="2418"/>
                  </a:lnTo>
                  <a:lnTo>
                    <a:pt x="1069" y="2351"/>
                  </a:lnTo>
                  <a:lnTo>
                    <a:pt x="1091" y="2283"/>
                  </a:lnTo>
                  <a:lnTo>
                    <a:pt x="1159" y="2171"/>
                  </a:lnTo>
                  <a:lnTo>
                    <a:pt x="1249" y="2059"/>
                  </a:lnTo>
                  <a:lnTo>
                    <a:pt x="1361" y="1957"/>
                  </a:lnTo>
                  <a:lnTo>
                    <a:pt x="1474" y="1867"/>
                  </a:lnTo>
                  <a:lnTo>
                    <a:pt x="1609" y="1800"/>
                  </a:lnTo>
                  <a:lnTo>
                    <a:pt x="1744" y="1732"/>
                  </a:lnTo>
                  <a:lnTo>
                    <a:pt x="1890" y="1687"/>
                  </a:lnTo>
                  <a:lnTo>
                    <a:pt x="2025" y="1654"/>
                  </a:lnTo>
                  <a:lnTo>
                    <a:pt x="2171" y="1631"/>
                  </a:lnTo>
                  <a:lnTo>
                    <a:pt x="2463" y="1586"/>
                  </a:lnTo>
                  <a:lnTo>
                    <a:pt x="2767" y="1575"/>
                  </a:lnTo>
                  <a:lnTo>
                    <a:pt x="3082" y="1564"/>
                  </a:lnTo>
                  <a:lnTo>
                    <a:pt x="3510" y="1552"/>
                  </a:lnTo>
                  <a:lnTo>
                    <a:pt x="3723" y="1541"/>
                  </a:lnTo>
                  <a:lnTo>
                    <a:pt x="3960" y="1519"/>
                  </a:lnTo>
                  <a:lnTo>
                    <a:pt x="4207" y="1474"/>
                  </a:lnTo>
                  <a:lnTo>
                    <a:pt x="4466" y="1417"/>
                  </a:lnTo>
                  <a:lnTo>
                    <a:pt x="4724" y="1339"/>
                  </a:lnTo>
                  <a:lnTo>
                    <a:pt x="4848" y="1294"/>
                  </a:lnTo>
                  <a:lnTo>
                    <a:pt x="4983" y="1237"/>
                  </a:lnTo>
                  <a:lnTo>
                    <a:pt x="5107" y="1170"/>
                  </a:lnTo>
                  <a:lnTo>
                    <a:pt x="5231" y="1102"/>
                  </a:lnTo>
                  <a:lnTo>
                    <a:pt x="5343" y="1012"/>
                  </a:lnTo>
                  <a:lnTo>
                    <a:pt x="5467" y="922"/>
                  </a:lnTo>
                  <a:lnTo>
                    <a:pt x="5534" y="855"/>
                  </a:lnTo>
                  <a:lnTo>
                    <a:pt x="5591" y="765"/>
                  </a:lnTo>
                  <a:lnTo>
                    <a:pt x="5636" y="675"/>
                  </a:lnTo>
                  <a:lnTo>
                    <a:pt x="5647" y="574"/>
                  </a:lnTo>
                  <a:lnTo>
                    <a:pt x="5647" y="472"/>
                  </a:lnTo>
                  <a:lnTo>
                    <a:pt x="5636" y="371"/>
                  </a:lnTo>
                  <a:lnTo>
                    <a:pt x="5591" y="270"/>
                  </a:lnTo>
                  <a:lnTo>
                    <a:pt x="5534" y="180"/>
                  </a:lnTo>
                  <a:lnTo>
                    <a:pt x="5456" y="112"/>
                  </a:lnTo>
                  <a:lnTo>
                    <a:pt x="5366" y="56"/>
                  </a:lnTo>
                  <a:lnTo>
                    <a:pt x="5276" y="11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1191175" y="1330350"/>
              <a:ext cx="1050075" cy="682250"/>
            </a:xfrm>
            <a:custGeom>
              <a:rect b="b" l="l" r="r" t="t"/>
              <a:pathLst>
                <a:path extrusionOk="0" h="27290" w="42003">
                  <a:moveTo>
                    <a:pt x="29854" y="1"/>
                  </a:moveTo>
                  <a:lnTo>
                    <a:pt x="29246" y="192"/>
                  </a:lnTo>
                  <a:lnTo>
                    <a:pt x="28808" y="394"/>
                  </a:lnTo>
                  <a:lnTo>
                    <a:pt x="28358" y="574"/>
                  </a:lnTo>
                  <a:lnTo>
                    <a:pt x="27908" y="754"/>
                  </a:lnTo>
                  <a:lnTo>
                    <a:pt x="27458" y="923"/>
                  </a:lnTo>
                  <a:lnTo>
                    <a:pt x="26997" y="1069"/>
                  </a:lnTo>
                  <a:lnTo>
                    <a:pt x="26536" y="1204"/>
                  </a:lnTo>
                  <a:lnTo>
                    <a:pt x="26074" y="1328"/>
                  </a:lnTo>
                  <a:lnTo>
                    <a:pt x="25602" y="1440"/>
                  </a:lnTo>
                  <a:lnTo>
                    <a:pt x="25130" y="1542"/>
                  </a:lnTo>
                  <a:lnTo>
                    <a:pt x="24657" y="1632"/>
                  </a:lnTo>
                  <a:lnTo>
                    <a:pt x="24185" y="1699"/>
                  </a:lnTo>
                  <a:lnTo>
                    <a:pt x="23701" y="1755"/>
                  </a:lnTo>
                  <a:lnTo>
                    <a:pt x="23229" y="1800"/>
                  </a:lnTo>
                  <a:lnTo>
                    <a:pt x="22745" y="1834"/>
                  </a:lnTo>
                  <a:lnTo>
                    <a:pt x="22261" y="1857"/>
                  </a:lnTo>
                  <a:lnTo>
                    <a:pt x="21777" y="1868"/>
                  </a:lnTo>
                  <a:lnTo>
                    <a:pt x="21294" y="1868"/>
                  </a:lnTo>
                  <a:lnTo>
                    <a:pt x="20810" y="1845"/>
                  </a:lnTo>
                  <a:lnTo>
                    <a:pt x="20338" y="1812"/>
                  </a:lnTo>
                  <a:lnTo>
                    <a:pt x="19854" y="1767"/>
                  </a:lnTo>
                  <a:lnTo>
                    <a:pt x="19370" y="1710"/>
                  </a:lnTo>
                  <a:lnTo>
                    <a:pt x="18898" y="1643"/>
                  </a:lnTo>
                  <a:lnTo>
                    <a:pt x="18425" y="1564"/>
                  </a:lnTo>
                  <a:lnTo>
                    <a:pt x="17953" y="1463"/>
                  </a:lnTo>
                  <a:lnTo>
                    <a:pt x="17480" y="1350"/>
                  </a:lnTo>
                  <a:lnTo>
                    <a:pt x="17019" y="1238"/>
                  </a:lnTo>
                  <a:lnTo>
                    <a:pt x="16547" y="1103"/>
                  </a:lnTo>
                  <a:lnTo>
                    <a:pt x="16097" y="945"/>
                  </a:lnTo>
                  <a:lnTo>
                    <a:pt x="15636" y="788"/>
                  </a:lnTo>
                  <a:lnTo>
                    <a:pt x="15186" y="619"/>
                  </a:lnTo>
                  <a:lnTo>
                    <a:pt x="14747" y="428"/>
                  </a:lnTo>
                  <a:lnTo>
                    <a:pt x="14308" y="226"/>
                  </a:lnTo>
                  <a:lnTo>
                    <a:pt x="12925" y="169"/>
                  </a:lnTo>
                  <a:lnTo>
                    <a:pt x="12385" y="327"/>
                  </a:lnTo>
                  <a:lnTo>
                    <a:pt x="11834" y="473"/>
                  </a:lnTo>
                  <a:lnTo>
                    <a:pt x="11294" y="597"/>
                  </a:lnTo>
                  <a:lnTo>
                    <a:pt x="10743" y="720"/>
                  </a:lnTo>
                  <a:lnTo>
                    <a:pt x="9674" y="957"/>
                  </a:lnTo>
                  <a:lnTo>
                    <a:pt x="9157" y="1092"/>
                  </a:lnTo>
                  <a:lnTo>
                    <a:pt x="8662" y="1227"/>
                  </a:lnTo>
                  <a:lnTo>
                    <a:pt x="8448" y="1294"/>
                  </a:lnTo>
                  <a:lnTo>
                    <a:pt x="8212" y="1373"/>
                  </a:lnTo>
                  <a:lnTo>
                    <a:pt x="7987" y="1474"/>
                  </a:lnTo>
                  <a:lnTo>
                    <a:pt x="7750" y="1587"/>
                  </a:lnTo>
                  <a:lnTo>
                    <a:pt x="7514" y="1710"/>
                  </a:lnTo>
                  <a:lnTo>
                    <a:pt x="7267" y="1845"/>
                  </a:lnTo>
                  <a:lnTo>
                    <a:pt x="7031" y="1980"/>
                  </a:lnTo>
                  <a:lnTo>
                    <a:pt x="6783" y="2138"/>
                  </a:lnTo>
                  <a:lnTo>
                    <a:pt x="6536" y="2295"/>
                  </a:lnTo>
                  <a:lnTo>
                    <a:pt x="6288" y="2475"/>
                  </a:lnTo>
                  <a:lnTo>
                    <a:pt x="5793" y="2835"/>
                  </a:lnTo>
                  <a:lnTo>
                    <a:pt x="5310" y="3229"/>
                  </a:lnTo>
                  <a:lnTo>
                    <a:pt x="4837" y="3645"/>
                  </a:lnTo>
                  <a:lnTo>
                    <a:pt x="4376" y="4073"/>
                  </a:lnTo>
                  <a:lnTo>
                    <a:pt x="3937" y="4522"/>
                  </a:lnTo>
                  <a:lnTo>
                    <a:pt x="3510" y="4972"/>
                  </a:lnTo>
                  <a:lnTo>
                    <a:pt x="3116" y="5434"/>
                  </a:lnTo>
                  <a:lnTo>
                    <a:pt x="2756" y="5884"/>
                  </a:lnTo>
                  <a:lnTo>
                    <a:pt x="2441" y="6333"/>
                  </a:lnTo>
                  <a:lnTo>
                    <a:pt x="2295" y="6547"/>
                  </a:lnTo>
                  <a:lnTo>
                    <a:pt x="2160" y="6761"/>
                  </a:lnTo>
                  <a:lnTo>
                    <a:pt x="2036" y="6975"/>
                  </a:lnTo>
                  <a:lnTo>
                    <a:pt x="1924" y="7177"/>
                  </a:lnTo>
                  <a:lnTo>
                    <a:pt x="1800" y="7391"/>
                  </a:lnTo>
                  <a:lnTo>
                    <a:pt x="1665" y="7661"/>
                  </a:lnTo>
                  <a:lnTo>
                    <a:pt x="1485" y="8021"/>
                  </a:lnTo>
                  <a:lnTo>
                    <a:pt x="1294" y="8482"/>
                  </a:lnTo>
                  <a:lnTo>
                    <a:pt x="1080" y="9044"/>
                  </a:lnTo>
                  <a:lnTo>
                    <a:pt x="968" y="9371"/>
                  </a:lnTo>
                  <a:lnTo>
                    <a:pt x="855" y="9708"/>
                  </a:lnTo>
                  <a:lnTo>
                    <a:pt x="754" y="10068"/>
                  </a:lnTo>
                  <a:lnTo>
                    <a:pt x="641" y="10462"/>
                  </a:lnTo>
                  <a:lnTo>
                    <a:pt x="540" y="10867"/>
                  </a:lnTo>
                  <a:lnTo>
                    <a:pt x="439" y="11305"/>
                  </a:lnTo>
                  <a:lnTo>
                    <a:pt x="349" y="11755"/>
                  </a:lnTo>
                  <a:lnTo>
                    <a:pt x="270" y="12228"/>
                  </a:lnTo>
                  <a:lnTo>
                    <a:pt x="191" y="12734"/>
                  </a:lnTo>
                  <a:lnTo>
                    <a:pt x="135" y="13251"/>
                  </a:lnTo>
                  <a:lnTo>
                    <a:pt x="79" y="13791"/>
                  </a:lnTo>
                  <a:lnTo>
                    <a:pt x="45" y="14354"/>
                  </a:lnTo>
                  <a:lnTo>
                    <a:pt x="11" y="14927"/>
                  </a:lnTo>
                  <a:lnTo>
                    <a:pt x="0" y="15535"/>
                  </a:lnTo>
                  <a:lnTo>
                    <a:pt x="11" y="16154"/>
                  </a:lnTo>
                  <a:lnTo>
                    <a:pt x="34" y="16795"/>
                  </a:lnTo>
                  <a:lnTo>
                    <a:pt x="79" y="17458"/>
                  </a:lnTo>
                  <a:lnTo>
                    <a:pt x="146" y="18145"/>
                  </a:lnTo>
                  <a:lnTo>
                    <a:pt x="236" y="18842"/>
                  </a:lnTo>
                  <a:lnTo>
                    <a:pt x="349" y="19562"/>
                  </a:lnTo>
                  <a:lnTo>
                    <a:pt x="900" y="19269"/>
                  </a:lnTo>
                  <a:lnTo>
                    <a:pt x="1463" y="19011"/>
                  </a:lnTo>
                  <a:lnTo>
                    <a:pt x="2047" y="18763"/>
                  </a:lnTo>
                  <a:lnTo>
                    <a:pt x="2632" y="18549"/>
                  </a:lnTo>
                  <a:lnTo>
                    <a:pt x="3229" y="18358"/>
                  </a:lnTo>
                  <a:lnTo>
                    <a:pt x="3825" y="18190"/>
                  </a:lnTo>
                  <a:lnTo>
                    <a:pt x="4432" y="18043"/>
                  </a:lnTo>
                  <a:lnTo>
                    <a:pt x="5051" y="17920"/>
                  </a:lnTo>
                  <a:lnTo>
                    <a:pt x="5658" y="17830"/>
                  </a:lnTo>
                  <a:lnTo>
                    <a:pt x="6288" y="17751"/>
                  </a:lnTo>
                  <a:lnTo>
                    <a:pt x="6907" y="17706"/>
                  </a:lnTo>
                  <a:lnTo>
                    <a:pt x="7526" y="17683"/>
                  </a:lnTo>
                  <a:lnTo>
                    <a:pt x="8155" y="17683"/>
                  </a:lnTo>
                  <a:lnTo>
                    <a:pt x="8774" y="17717"/>
                  </a:lnTo>
                  <a:lnTo>
                    <a:pt x="9404" y="17762"/>
                  </a:lnTo>
                  <a:lnTo>
                    <a:pt x="10023" y="17841"/>
                  </a:lnTo>
                  <a:lnTo>
                    <a:pt x="8830" y="27290"/>
                  </a:lnTo>
                  <a:lnTo>
                    <a:pt x="22587" y="24939"/>
                  </a:lnTo>
                  <a:lnTo>
                    <a:pt x="24421" y="20687"/>
                  </a:lnTo>
                  <a:lnTo>
                    <a:pt x="25602" y="20529"/>
                  </a:lnTo>
                  <a:lnTo>
                    <a:pt x="26839" y="20360"/>
                  </a:lnTo>
                  <a:lnTo>
                    <a:pt x="28302" y="20158"/>
                  </a:lnTo>
                  <a:lnTo>
                    <a:pt x="29831" y="19922"/>
                  </a:lnTo>
                  <a:lnTo>
                    <a:pt x="30585" y="19798"/>
                  </a:lnTo>
                  <a:lnTo>
                    <a:pt x="31282" y="19674"/>
                  </a:lnTo>
                  <a:lnTo>
                    <a:pt x="31924" y="19562"/>
                  </a:lnTo>
                  <a:lnTo>
                    <a:pt x="32475" y="19438"/>
                  </a:lnTo>
                  <a:lnTo>
                    <a:pt x="32936" y="19337"/>
                  </a:lnTo>
                  <a:lnTo>
                    <a:pt x="33127" y="19281"/>
                  </a:lnTo>
                  <a:lnTo>
                    <a:pt x="33273" y="19224"/>
                  </a:lnTo>
                  <a:lnTo>
                    <a:pt x="33420" y="19179"/>
                  </a:lnTo>
                  <a:lnTo>
                    <a:pt x="33566" y="19112"/>
                  </a:lnTo>
                  <a:lnTo>
                    <a:pt x="33723" y="19033"/>
                  </a:lnTo>
                  <a:lnTo>
                    <a:pt x="33892" y="18943"/>
                  </a:lnTo>
                  <a:lnTo>
                    <a:pt x="34061" y="18831"/>
                  </a:lnTo>
                  <a:lnTo>
                    <a:pt x="34230" y="18718"/>
                  </a:lnTo>
                  <a:lnTo>
                    <a:pt x="34387" y="18583"/>
                  </a:lnTo>
                  <a:lnTo>
                    <a:pt x="34556" y="18426"/>
                  </a:lnTo>
                  <a:lnTo>
                    <a:pt x="34713" y="18257"/>
                  </a:lnTo>
                  <a:lnTo>
                    <a:pt x="34860" y="18077"/>
                  </a:lnTo>
                  <a:lnTo>
                    <a:pt x="34995" y="17875"/>
                  </a:lnTo>
                  <a:lnTo>
                    <a:pt x="35118" y="17661"/>
                  </a:lnTo>
                  <a:lnTo>
                    <a:pt x="35231" y="17425"/>
                  </a:lnTo>
                  <a:lnTo>
                    <a:pt x="35321" y="17166"/>
                  </a:lnTo>
                  <a:lnTo>
                    <a:pt x="35388" y="16885"/>
                  </a:lnTo>
                  <a:lnTo>
                    <a:pt x="35411" y="16738"/>
                  </a:lnTo>
                  <a:lnTo>
                    <a:pt x="35433" y="16592"/>
                  </a:lnTo>
                  <a:lnTo>
                    <a:pt x="35602" y="13161"/>
                  </a:lnTo>
                  <a:lnTo>
                    <a:pt x="36007" y="13038"/>
                  </a:lnTo>
                  <a:lnTo>
                    <a:pt x="36412" y="12914"/>
                  </a:lnTo>
                  <a:lnTo>
                    <a:pt x="36738" y="12835"/>
                  </a:lnTo>
                  <a:lnTo>
                    <a:pt x="37222" y="12711"/>
                  </a:lnTo>
                  <a:lnTo>
                    <a:pt x="37660" y="12621"/>
                  </a:lnTo>
                  <a:lnTo>
                    <a:pt x="38032" y="12543"/>
                  </a:lnTo>
                  <a:lnTo>
                    <a:pt x="38549" y="12464"/>
                  </a:lnTo>
                  <a:lnTo>
                    <a:pt x="38842" y="12419"/>
                  </a:lnTo>
                  <a:lnTo>
                    <a:pt x="39426" y="12351"/>
                  </a:lnTo>
                  <a:lnTo>
                    <a:pt x="39651" y="12329"/>
                  </a:lnTo>
                  <a:lnTo>
                    <a:pt x="40293" y="12273"/>
                  </a:lnTo>
                  <a:lnTo>
                    <a:pt x="40461" y="12273"/>
                  </a:lnTo>
                  <a:lnTo>
                    <a:pt x="40799" y="12261"/>
                  </a:lnTo>
                  <a:lnTo>
                    <a:pt x="41147" y="12250"/>
                  </a:lnTo>
                  <a:lnTo>
                    <a:pt x="41620" y="12250"/>
                  </a:lnTo>
                  <a:lnTo>
                    <a:pt x="42002" y="12261"/>
                  </a:lnTo>
                  <a:lnTo>
                    <a:pt x="42002" y="12261"/>
                  </a:lnTo>
                  <a:lnTo>
                    <a:pt x="41991" y="11947"/>
                  </a:lnTo>
                  <a:lnTo>
                    <a:pt x="41969" y="11598"/>
                  </a:lnTo>
                  <a:lnTo>
                    <a:pt x="41935" y="11238"/>
                  </a:lnTo>
                  <a:lnTo>
                    <a:pt x="41879" y="10855"/>
                  </a:lnTo>
                  <a:lnTo>
                    <a:pt x="41800" y="10462"/>
                  </a:lnTo>
                  <a:lnTo>
                    <a:pt x="41721" y="10046"/>
                  </a:lnTo>
                  <a:lnTo>
                    <a:pt x="41609" y="9607"/>
                  </a:lnTo>
                  <a:lnTo>
                    <a:pt x="41485" y="9168"/>
                  </a:lnTo>
                  <a:lnTo>
                    <a:pt x="41350" y="8718"/>
                  </a:lnTo>
                  <a:lnTo>
                    <a:pt x="41181" y="8257"/>
                  </a:lnTo>
                  <a:lnTo>
                    <a:pt x="41013" y="7796"/>
                  </a:lnTo>
                  <a:lnTo>
                    <a:pt x="40810" y="7323"/>
                  </a:lnTo>
                  <a:lnTo>
                    <a:pt x="40596" y="6851"/>
                  </a:lnTo>
                  <a:lnTo>
                    <a:pt x="40371" y="6390"/>
                  </a:lnTo>
                  <a:lnTo>
                    <a:pt x="40113" y="5917"/>
                  </a:lnTo>
                  <a:lnTo>
                    <a:pt x="39843" y="5445"/>
                  </a:lnTo>
                  <a:lnTo>
                    <a:pt x="39550" y="4995"/>
                  </a:lnTo>
                  <a:lnTo>
                    <a:pt x="39235" y="4545"/>
                  </a:lnTo>
                  <a:lnTo>
                    <a:pt x="38909" y="4095"/>
                  </a:lnTo>
                  <a:lnTo>
                    <a:pt x="38560" y="3668"/>
                  </a:lnTo>
                  <a:lnTo>
                    <a:pt x="38189" y="3251"/>
                  </a:lnTo>
                  <a:lnTo>
                    <a:pt x="37987" y="3049"/>
                  </a:lnTo>
                  <a:lnTo>
                    <a:pt x="37795" y="2846"/>
                  </a:lnTo>
                  <a:lnTo>
                    <a:pt x="37582" y="2655"/>
                  </a:lnTo>
                  <a:lnTo>
                    <a:pt x="37379" y="2464"/>
                  </a:lnTo>
                  <a:lnTo>
                    <a:pt x="37165" y="2284"/>
                  </a:lnTo>
                  <a:lnTo>
                    <a:pt x="36941" y="2104"/>
                  </a:lnTo>
                  <a:lnTo>
                    <a:pt x="36716" y="1935"/>
                  </a:lnTo>
                  <a:lnTo>
                    <a:pt x="36479" y="1767"/>
                  </a:lnTo>
                  <a:lnTo>
                    <a:pt x="36243" y="1598"/>
                  </a:lnTo>
                  <a:lnTo>
                    <a:pt x="36007" y="1452"/>
                  </a:lnTo>
                  <a:lnTo>
                    <a:pt x="35748" y="1294"/>
                  </a:lnTo>
                  <a:lnTo>
                    <a:pt x="35501" y="1159"/>
                  </a:lnTo>
                  <a:lnTo>
                    <a:pt x="35242" y="1024"/>
                  </a:lnTo>
                  <a:lnTo>
                    <a:pt x="34972" y="889"/>
                  </a:lnTo>
                  <a:lnTo>
                    <a:pt x="34702" y="765"/>
                  </a:lnTo>
                  <a:lnTo>
                    <a:pt x="34432" y="653"/>
                  </a:lnTo>
                  <a:lnTo>
                    <a:pt x="34140" y="552"/>
                  </a:lnTo>
                  <a:lnTo>
                    <a:pt x="33858" y="450"/>
                  </a:lnTo>
                  <a:lnTo>
                    <a:pt x="33566" y="360"/>
                  </a:lnTo>
                  <a:lnTo>
                    <a:pt x="33262" y="282"/>
                  </a:lnTo>
                  <a:lnTo>
                    <a:pt x="32959" y="214"/>
                  </a:lnTo>
                  <a:lnTo>
                    <a:pt x="32644" y="147"/>
                  </a:lnTo>
                  <a:lnTo>
                    <a:pt x="32475" y="124"/>
                  </a:lnTo>
                  <a:lnTo>
                    <a:pt x="32306" y="102"/>
                  </a:lnTo>
                  <a:lnTo>
                    <a:pt x="31957" y="68"/>
                  </a:lnTo>
                  <a:lnTo>
                    <a:pt x="31609" y="57"/>
                  </a:lnTo>
                  <a:lnTo>
                    <a:pt x="30900" y="57"/>
                  </a:lnTo>
                  <a:lnTo>
                    <a:pt x="30551" y="46"/>
                  </a:lnTo>
                  <a:lnTo>
                    <a:pt x="30203" y="34"/>
                  </a:lnTo>
                  <a:lnTo>
                    <a:pt x="298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1177950" y="1317125"/>
              <a:ext cx="1076525" cy="708700"/>
            </a:xfrm>
            <a:custGeom>
              <a:rect b="b" l="l" r="r" t="t"/>
              <a:pathLst>
                <a:path extrusionOk="0" h="28348" w="43061">
                  <a:moveTo>
                    <a:pt x="30428" y="1058"/>
                  </a:moveTo>
                  <a:lnTo>
                    <a:pt x="30743" y="1092"/>
                  </a:lnTo>
                  <a:lnTo>
                    <a:pt x="31069" y="1103"/>
                  </a:lnTo>
                  <a:lnTo>
                    <a:pt x="31688" y="1114"/>
                  </a:lnTo>
                  <a:lnTo>
                    <a:pt x="32048" y="1114"/>
                  </a:lnTo>
                  <a:lnTo>
                    <a:pt x="32408" y="1126"/>
                  </a:lnTo>
                  <a:lnTo>
                    <a:pt x="32745" y="1148"/>
                  </a:lnTo>
                  <a:lnTo>
                    <a:pt x="32914" y="1171"/>
                  </a:lnTo>
                  <a:lnTo>
                    <a:pt x="33083" y="1193"/>
                  </a:lnTo>
                  <a:lnTo>
                    <a:pt x="33353" y="1249"/>
                  </a:lnTo>
                  <a:lnTo>
                    <a:pt x="33623" y="1317"/>
                  </a:lnTo>
                  <a:lnTo>
                    <a:pt x="33892" y="1384"/>
                  </a:lnTo>
                  <a:lnTo>
                    <a:pt x="34151" y="1463"/>
                  </a:lnTo>
                  <a:lnTo>
                    <a:pt x="34410" y="1542"/>
                  </a:lnTo>
                  <a:lnTo>
                    <a:pt x="34657" y="1643"/>
                  </a:lnTo>
                  <a:lnTo>
                    <a:pt x="34905" y="1733"/>
                  </a:lnTo>
                  <a:lnTo>
                    <a:pt x="35152" y="1846"/>
                  </a:lnTo>
                  <a:lnTo>
                    <a:pt x="35389" y="1947"/>
                  </a:lnTo>
                  <a:lnTo>
                    <a:pt x="35625" y="2071"/>
                  </a:lnTo>
                  <a:lnTo>
                    <a:pt x="35850" y="2194"/>
                  </a:lnTo>
                  <a:lnTo>
                    <a:pt x="36075" y="2318"/>
                  </a:lnTo>
                  <a:lnTo>
                    <a:pt x="36300" y="2453"/>
                  </a:lnTo>
                  <a:lnTo>
                    <a:pt x="36513" y="2599"/>
                  </a:lnTo>
                  <a:lnTo>
                    <a:pt x="36930" y="2892"/>
                  </a:lnTo>
                  <a:lnTo>
                    <a:pt x="37335" y="3207"/>
                  </a:lnTo>
                  <a:lnTo>
                    <a:pt x="37717" y="3533"/>
                  </a:lnTo>
                  <a:lnTo>
                    <a:pt x="38088" y="3882"/>
                  </a:lnTo>
                  <a:lnTo>
                    <a:pt x="38426" y="4242"/>
                  </a:lnTo>
                  <a:lnTo>
                    <a:pt x="38763" y="4624"/>
                  </a:lnTo>
                  <a:lnTo>
                    <a:pt x="39078" y="5006"/>
                  </a:lnTo>
                  <a:lnTo>
                    <a:pt x="39371" y="5411"/>
                  </a:lnTo>
                  <a:lnTo>
                    <a:pt x="39652" y="5816"/>
                  </a:lnTo>
                  <a:lnTo>
                    <a:pt x="39922" y="6221"/>
                  </a:lnTo>
                  <a:lnTo>
                    <a:pt x="40169" y="6649"/>
                  </a:lnTo>
                  <a:lnTo>
                    <a:pt x="40394" y="7065"/>
                  </a:lnTo>
                  <a:lnTo>
                    <a:pt x="40619" y="7492"/>
                  </a:lnTo>
                  <a:lnTo>
                    <a:pt x="40810" y="7920"/>
                  </a:lnTo>
                  <a:lnTo>
                    <a:pt x="41002" y="8347"/>
                  </a:lnTo>
                  <a:lnTo>
                    <a:pt x="41159" y="8775"/>
                  </a:lnTo>
                  <a:lnTo>
                    <a:pt x="41317" y="9191"/>
                  </a:lnTo>
                  <a:lnTo>
                    <a:pt x="41452" y="9607"/>
                  </a:lnTo>
                  <a:lnTo>
                    <a:pt x="41575" y="10012"/>
                  </a:lnTo>
                  <a:lnTo>
                    <a:pt x="41676" y="10417"/>
                  </a:lnTo>
                  <a:lnTo>
                    <a:pt x="41766" y="10811"/>
                  </a:lnTo>
                  <a:lnTo>
                    <a:pt x="41845" y="11193"/>
                  </a:lnTo>
                  <a:lnTo>
                    <a:pt x="41901" y="11553"/>
                  </a:lnTo>
                  <a:lnTo>
                    <a:pt x="41946" y="11913"/>
                  </a:lnTo>
                  <a:lnTo>
                    <a:pt x="41980" y="12251"/>
                  </a:lnTo>
                  <a:lnTo>
                    <a:pt x="41676" y="12251"/>
                  </a:lnTo>
                  <a:lnTo>
                    <a:pt x="41317" y="12262"/>
                  </a:lnTo>
                  <a:lnTo>
                    <a:pt x="40957" y="12273"/>
                  </a:lnTo>
                  <a:lnTo>
                    <a:pt x="40788" y="12284"/>
                  </a:lnTo>
                  <a:lnTo>
                    <a:pt x="40135" y="12329"/>
                  </a:lnTo>
                  <a:lnTo>
                    <a:pt x="39899" y="12352"/>
                  </a:lnTo>
                  <a:lnTo>
                    <a:pt x="39303" y="12419"/>
                  </a:lnTo>
                  <a:lnTo>
                    <a:pt x="38999" y="12464"/>
                  </a:lnTo>
                  <a:lnTo>
                    <a:pt x="38459" y="12554"/>
                  </a:lnTo>
                  <a:lnTo>
                    <a:pt x="38156" y="12622"/>
                  </a:lnTo>
                  <a:lnTo>
                    <a:pt x="37987" y="12644"/>
                  </a:lnTo>
                  <a:lnTo>
                    <a:pt x="37627" y="12723"/>
                  </a:lnTo>
                  <a:lnTo>
                    <a:pt x="37211" y="12824"/>
                  </a:lnTo>
                  <a:lnTo>
                    <a:pt x="37008" y="12880"/>
                  </a:lnTo>
                  <a:lnTo>
                    <a:pt x="36795" y="12937"/>
                  </a:lnTo>
                  <a:lnTo>
                    <a:pt x="36378" y="13060"/>
                  </a:lnTo>
                  <a:lnTo>
                    <a:pt x="35962" y="13195"/>
                  </a:lnTo>
                  <a:lnTo>
                    <a:pt x="35895" y="13229"/>
                  </a:lnTo>
                  <a:lnTo>
                    <a:pt x="35827" y="13263"/>
                  </a:lnTo>
                  <a:lnTo>
                    <a:pt x="35760" y="13319"/>
                  </a:lnTo>
                  <a:lnTo>
                    <a:pt x="35715" y="13375"/>
                  </a:lnTo>
                  <a:lnTo>
                    <a:pt x="35670" y="13443"/>
                  </a:lnTo>
                  <a:lnTo>
                    <a:pt x="35636" y="13510"/>
                  </a:lnTo>
                  <a:lnTo>
                    <a:pt x="35614" y="13589"/>
                  </a:lnTo>
                  <a:lnTo>
                    <a:pt x="35602" y="13668"/>
                  </a:lnTo>
                  <a:lnTo>
                    <a:pt x="35434" y="17065"/>
                  </a:lnTo>
                  <a:lnTo>
                    <a:pt x="35400" y="17324"/>
                  </a:lnTo>
                  <a:lnTo>
                    <a:pt x="35332" y="17560"/>
                  </a:lnTo>
                  <a:lnTo>
                    <a:pt x="35254" y="17785"/>
                  </a:lnTo>
                  <a:lnTo>
                    <a:pt x="35164" y="17987"/>
                  </a:lnTo>
                  <a:lnTo>
                    <a:pt x="35051" y="18179"/>
                  </a:lnTo>
                  <a:lnTo>
                    <a:pt x="34927" y="18347"/>
                  </a:lnTo>
                  <a:lnTo>
                    <a:pt x="34792" y="18494"/>
                  </a:lnTo>
                  <a:lnTo>
                    <a:pt x="34657" y="18640"/>
                  </a:lnTo>
                  <a:lnTo>
                    <a:pt x="34522" y="18763"/>
                  </a:lnTo>
                  <a:lnTo>
                    <a:pt x="34376" y="18865"/>
                  </a:lnTo>
                  <a:lnTo>
                    <a:pt x="34230" y="18966"/>
                  </a:lnTo>
                  <a:lnTo>
                    <a:pt x="34095" y="19045"/>
                  </a:lnTo>
                  <a:lnTo>
                    <a:pt x="33960" y="19112"/>
                  </a:lnTo>
                  <a:lnTo>
                    <a:pt x="33836" y="19168"/>
                  </a:lnTo>
                  <a:lnTo>
                    <a:pt x="33623" y="19258"/>
                  </a:lnTo>
                  <a:lnTo>
                    <a:pt x="33364" y="19337"/>
                  </a:lnTo>
                  <a:lnTo>
                    <a:pt x="33004" y="19427"/>
                  </a:lnTo>
                  <a:lnTo>
                    <a:pt x="32565" y="19528"/>
                  </a:lnTo>
                  <a:lnTo>
                    <a:pt x="32059" y="19618"/>
                  </a:lnTo>
                  <a:lnTo>
                    <a:pt x="30900" y="19832"/>
                  </a:lnTo>
                  <a:lnTo>
                    <a:pt x="29596" y="20035"/>
                  </a:lnTo>
                  <a:lnTo>
                    <a:pt x="28246" y="20237"/>
                  </a:lnTo>
                  <a:lnTo>
                    <a:pt x="26952" y="20417"/>
                  </a:lnTo>
                  <a:lnTo>
                    <a:pt x="24882" y="20687"/>
                  </a:lnTo>
                  <a:lnTo>
                    <a:pt x="24815" y="20698"/>
                  </a:lnTo>
                  <a:lnTo>
                    <a:pt x="24759" y="20721"/>
                  </a:lnTo>
                  <a:lnTo>
                    <a:pt x="24691" y="20754"/>
                  </a:lnTo>
                  <a:lnTo>
                    <a:pt x="24635" y="20788"/>
                  </a:lnTo>
                  <a:lnTo>
                    <a:pt x="24579" y="20833"/>
                  </a:lnTo>
                  <a:lnTo>
                    <a:pt x="24534" y="20878"/>
                  </a:lnTo>
                  <a:lnTo>
                    <a:pt x="24500" y="20934"/>
                  </a:lnTo>
                  <a:lnTo>
                    <a:pt x="24466" y="21002"/>
                  </a:lnTo>
                  <a:lnTo>
                    <a:pt x="22745" y="24995"/>
                  </a:lnTo>
                  <a:lnTo>
                    <a:pt x="9978" y="27177"/>
                  </a:lnTo>
                  <a:lnTo>
                    <a:pt x="9978" y="27177"/>
                  </a:lnTo>
                  <a:lnTo>
                    <a:pt x="11069" y="18437"/>
                  </a:lnTo>
                  <a:lnTo>
                    <a:pt x="11080" y="18336"/>
                  </a:lnTo>
                  <a:lnTo>
                    <a:pt x="11058" y="18235"/>
                  </a:lnTo>
                  <a:lnTo>
                    <a:pt x="11024" y="18145"/>
                  </a:lnTo>
                  <a:lnTo>
                    <a:pt x="10968" y="18055"/>
                  </a:lnTo>
                  <a:lnTo>
                    <a:pt x="10900" y="17987"/>
                  </a:lnTo>
                  <a:lnTo>
                    <a:pt x="10822" y="17920"/>
                  </a:lnTo>
                  <a:lnTo>
                    <a:pt x="10732" y="17875"/>
                  </a:lnTo>
                  <a:lnTo>
                    <a:pt x="10630" y="17852"/>
                  </a:lnTo>
                  <a:lnTo>
                    <a:pt x="10046" y="17774"/>
                  </a:lnTo>
                  <a:lnTo>
                    <a:pt x="9472" y="17729"/>
                  </a:lnTo>
                  <a:lnTo>
                    <a:pt x="8887" y="17695"/>
                  </a:lnTo>
                  <a:lnTo>
                    <a:pt x="8302" y="17684"/>
                  </a:lnTo>
                  <a:lnTo>
                    <a:pt x="7852" y="17684"/>
                  </a:lnTo>
                  <a:lnTo>
                    <a:pt x="7402" y="17706"/>
                  </a:lnTo>
                  <a:lnTo>
                    <a:pt x="6952" y="17740"/>
                  </a:lnTo>
                  <a:lnTo>
                    <a:pt x="6491" y="17785"/>
                  </a:lnTo>
                  <a:lnTo>
                    <a:pt x="6052" y="17841"/>
                  </a:lnTo>
                  <a:lnTo>
                    <a:pt x="5602" y="17909"/>
                  </a:lnTo>
                  <a:lnTo>
                    <a:pt x="5152" y="17987"/>
                  </a:lnTo>
                  <a:lnTo>
                    <a:pt x="4714" y="18089"/>
                  </a:lnTo>
                  <a:lnTo>
                    <a:pt x="4264" y="18190"/>
                  </a:lnTo>
                  <a:lnTo>
                    <a:pt x="3836" y="18314"/>
                  </a:lnTo>
                  <a:lnTo>
                    <a:pt x="3398" y="18449"/>
                  </a:lnTo>
                  <a:lnTo>
                    <a:pt x="2970" y="18584"/>
                  </a:lnTo>
                  <a:lnTo>
                    <a:pt x="2543" y="18741"/>
                  </a:lnTo>
                  <a:lnTo>
                    <a:pt x="2115" y="18910"/>
                  </a:lnTo>
                  <a:lnTo>
                    <a:pt x="1699" y="19090"/>
                  </a:lnTo>
                  <a:lnTo>
                    <a:pt x="1283" y="19281"/>
                  </a:lnTo>
                  <a:lnTo>
                    <a:pt x="1204" y="18629"/>
                  </a:lnTo>
                  <a:lnTo>
                    <a:pt x="1148" y="17999"/>
                  </a:lnTo>
                  <a:lnTo>
                    <a:pt x="1103" y="17380"/>
                  </a:lnTo>
                  <a:lnTo>
                    <a:pt x="1080" y="16784"/>
                  </a:lnTo>
                  <a:lnTo>
                    <a:pt x="1069" y="16199"/>
                  </a:lnTo>
                  <a:lnTo>
                    <a:pt x="1069" y="15636"/>
                  </a:lnTo>
                  <a:lnTo>
                    <a:pt x="1092" y="15096"/>
                  </a:lnTo>
                  <a:lnTo>
                    <a:pt x="1125" y="14568"/>
                  </a:lnTo>
                  <a:lnTo>
                    <a:pt x="1170" y="14050"/>
                  </a:lnTo>
                  <a:lnTo>
                    <a:pt x="1227" y="13555"/>
                  </a:lnTo>
                  <a:lnTo>
                    <a:pt x="1294" y="13083"/>
                  </a:lnTo>
                  <a:lnTo>
                    <a:pt x="1362" y="12633"/>
                  </a:lnTo>
                  <a:lnTo>
                    <a:pt x="1440" y="12194"/>
                  </a:lnTo>
                  <a:lnTo>
                    <a:pt x="1530" y="11789"/>
                  </a:lnTo>
                  <a:lnTo>
                    <a:pt x="1620" y="11384"/>
                  </a:lnTo>
                  <a:lnTo>
                    <a:pt x="1722" y="11013"/>
                  </a:lnTo>
                  <a:lnTo>
                    <a:pt x="1823" y="10665"/>
                  </a:lnTo>
                  <a:lnTo>
                    <a:pt x="1924" y="10327"/>
                  </a:lnTo>
                  <a:lnTo>
                    <a:pt x="2127" y="9720"/>
                  </a:lnTo>
                  <a:lnTo>
                    <a:pt x="2329" y="9202"/>
                  </a:lnTo>
                  <a:lnTo>
                    <a:pt x="2509" y="8763"/>
                  </a:lnTo>
                  <a:lnTo>
                    <a:pt x="2666" y="8426"/>
                  </a:lnTo>
                  <a:lnTo>
                    <a:pt x="2790" y="8167"/>
                  </a:lnTo>
                  <a:lnTo>
                    <a:pt x="2914" y="7954"/>
                  </a:lnTo>
                  <a:lnTo>
                    <a:pt x="3026" y="7762"/>
                  </a:lnTo>
                  <a:lnTo>
                    <a:pt x="3139" y="7560"/>
                  </a:lnTo>
                  <a:lnTo>
                    <a:pt x="3263" y="7357"/>
                  </a:lnTo>
                  <a:lnTo>
                    <a:pt x="3409" y="7155"/>
                  </a:lnTo>
                  <a:lnTo>
                    <a:pt x="3713" y="6728"/>
                  </a:lnTo>
                  <a:lnTo>
                    <a:pt x="4061" y="6300"/>
                  </a:lnTo>
                  <a:lnTo>
                    <a:pt x="4432" y="5861"/>
                  </a:lnTo>
                  <a:lnTo>
                    <a:pt x="4837" y="5423"/>
                  </a:lnTo>
                  <a:lnTo>
                    <a:pt x="5265" y="5006"/>
                  </a:lnTo>
                  <a:lnTo>
                    <a:pt x="5704" y="4590"/>
                  </a:lnTo>
                  <a:lnTo>
                    <a:pt x="6154" y="4185"/>
                  </a:lnTo>
                  <a:lnTo>
                    <a:pt x="6626" y="3803"/>
                  </a:lnTo>
                  <a:lnTo>
                    <a:pt x="7087" y="3454"/>
                  </a:lnTo>
                  <a:lnTo>
                    <a:pt x="7560" y="3128"/>
                  </a:lnTo>
                  <a:lnTo>
                    <a:pt x="7796" y="2982"/>
                  </a:lnTo>
                  <a:lnTo>
                    <a:pt x="8021" y="2847"/>
                  </a:lnTo>
                  <a:lnTo>
                    <a:pt x="8257" y="2723"/>
                  </a:lnTo>
                  <a:lnTo>
                    <a:pt x="8482" y="2599"/>
                  </a:lnTo>
                  <a:lnTo>
                    <a:pt x="8707" y="2498"/>
                  </a:lnTo>
                  <a:lnTo>
                    <a:pt x="8921" y="2408"/>
                  </a:lnTo>
                  <a:lnTo>
                    <a:pt x="9134" y="2329"/>
                  </a:lnTo>
                  <a:lnTo>
                    <a:pt x="9337" y="2262"/>
                  </a:lnTo>
                  <a:lnTo>
                    <a:pt x="9787" y="2138"/>
                  </a:lnTo>
                  <a:lnTo>
                    <a:pt x="10248" y="2026"/>
                  </a:lnTo>
                  <a:lnTo>
                    <a:pt x="11227" y="1801"/>
                  </a:lnTo>
                  <a:lnTo>
                    <a:pt x="11800" y="1677"/>
                  </a:lnTo>
                  <a:lnTo>
                    <a:pt x="12374" y="1542"/>
                  </a:lnTo>
                  <a:lnTo>
                    <a:pt x="12948" y="1396"/>
                  </a:lnTo>
                  <a:lnTo>
                    <a:pt x="13521" y="1238"/>
                  </a:lnTo>
                  <a:lnTo>
                    <a:pt x="14702" y="1283"/>
                  </a:lnTo>
                  <a:lnTo>
                    <a:pt x="15164" y="1486"/>
                  </a:lnTo>
                  <a:lnTo>
                    <a:pt x="15614" y="1677"/>
                  </a:lnTo>
                  <a:lnTo>
                    <a:pt x="16075" y="1846"/>
                  </a:lnTo>
                  <a:lnTo>
                    <a:pt x="16547" y="2014"/>
                  </a:lnTo>
                  <a:lnTo>
                    <a:pt x="17008" y="2161"/>
                  </a:lnTo>
                  <a:lnTo>
                    <a:pt x="17481" y="2296"/>
                  </a:lnTo>
                  <a:lnTo>
                    <a:pt x="17965" y="2419"/>
                  </a:lnTo>
                  <a:lnTo>
                    <a:pt x="18437" y="2532"/>
                  </a:lnTo>
                  <a:lnTo>
                    <a:pt x="18921" y="2633"/>
                  </a:lnTo>
                  <a:lnTo>
                    <a:pt x="19404" y="2712"/>
                  </a:lnTo>
                  <a:lnTo>
                    <a:pt x="19899" y="2779"/>
                  </a:lnTo>
                  <a:lnTo>
                    <a:pt x="20383" y="2835"/>
                  </a:lnTo>
                  <a:lnTo>
                    <a:pt x="20867" y="2880"/>
                  </a:lnTo>
                  <a:lnTo>
                    <a:pt x="21362" y="2914"/>
                  </a:lnTo>
                  <a:lnTo>
                    <a:pt x="21857" y="2937"/>
                  </a:lnTo>
                  <a:lnTo>
                    <a:pt x="22340" y="2937"/>
                  </a:lnTo>
                  <a:lnTo>
                    <a:pt x="22835" y="2925"/>
                  </a:lnTo>
                  <a:lnTo>
                    <a:pt x="23330" y="2903"/>
                  </a:lnTo>
                  <a:lnTo>
                    <a:pt x="23814" y="2869"/>
                  </a:lnTo>
                  <a:lnTo>
                    <a:pt x="24309" y="2824"/>
                  </a:lnTo>
                  <a:lnTo>
                    <a:pt x="24792" y="2757"/>
                  </a:lnTo>
                  <a:lnTo>
                    <a:pt x="25276" y="2689"/>
                  </a:lnTo>
                  <a:lnTo>
                    <a:pt x="25760" y="2599"/>
                  </a:lnTo>
                  <a:lnTo>
                    <a:pt x="26243" y="2498"/>
                  </a:lnTo>
                  <a:lnTo>
                    <a:pt x="26716" y="2386"/>
                  </a:lnTo>
                  <a:lnTo>
                    <a:pt x="27200" y="2251"/>
                  </a:lnTo>
                  <a:lnTo>
                    <a:pt x="27672" y="2116"/>
                  </a:lnTo>
                  <a:lnTo>
                    <a:pt x="28133" y="1958"/>
                  </a:lnTo>
                  <a:lnTo>
                    <a:pt x="28606" y="1789"/>
                  </a:lnTo>
                  <a:lnTo>
                    <a:pt x="29056" y="1609"/>
                  </a:lnTo>
                  <a:lnTo>
                    <a:pt x="29517" y="1418"/>
                  </a:lnTo>
                  <a:lnTo>
                    <a:pt x="29967" y="1204"/>
                  </a:lnTo>
                  <a:lnTo>
                    <a:pt x="30428" y="1058"/>
                  </a:lnTo>
                  <a:close/>
                  <a:moveTo>
                    <a:pt x="30338" y="1"/>
                  </a:moveTo>
                  <a:lnTo>
                    <a:pt x="30225" y="23"/>
                  </a:lnTo>
                  <a:lnTo>
                    <a:pt x="29618" y="215"/>
                  </a:lnTo>
                  <a:lnTo>
                    <a:pt x="29539" y="237"/>
                  </a:lnTo>
                  <a:lnTo>
                    <a:pt x="29112" y="440"/>
                  </a:lnTo>
                  <a:lnTo>
                    <a:pt x="28684" y="620"/>
                  </a:lnTo>
                  <a:lnTo>
                    <a:pt x="28246" y="788"/>
                  </a:lnTo>
                  <a:lnTo>
                    <a:pt x="27807" y="957"/>
                  </a:lnTo>
                  <a:lnTo>
                    <a:pt x="27357" y="1103"/>
                  </a:lnTo>
                  <a:lnTo>
                    <a:pt x="26918" y="1238"/>
                  </a:lnTo>
                  <a:lnTo>
                    <a:pt x="26457" y="1351"/>
                  </a:lnTo>
                  <a:lnTo>
                    <a:pt x="26007" y="1463"/>
                  </a:lnTo>
                  <a:lnTo>
                    <a:pt x="25546" y="1564"/>
                  </a:lnTo>
                  <a:lnTo>
                    <a:pt x="25096" y="1643"/>
                  </a:lnTo>
                  <a:lnTo>
                    <a:pt x="24635" y="1711"/>
                  </a:lnTo>
                  <a:lnTo>
                    <a:pt x="24162" y="1778"/>
                  </a:lnTo>
                  <a:lnTo>
                    <a:pt x="23701" y="1823"/>
                  </a:lnTo>
                  <a:lnTo>
                    <a:pt x="23240" y="1857"/>
                  </a:lnTo>
                  <a:lnTo>
                    <a:pt x="22768" y="1868"/>
                  </a:lnTo>
                  <a:lnTo>
                    <a:pt x="22306" y="1879"/>
                  </a:lnTo>
                  <a:lnTo>
                    <a:pt x="21845" y="1879"/>
                  </a:lnTo>
                  <a:lnTo>
                    <a:pt x="21373" y="1857"/>
                  </a:lnTo>
                  <a:lnTo>
                    <a:pt x="20912" y="1823"/>
                  </a:lnTo>
                  <a:lnTo>
                    <a:pt x="20439" y="1789"/>
                  </a:lnTo>
                  <a:lnTo>
                    <a:pt x="19978" y="1733"/>
                  </a:lnTo>
                  <a:lnTo>
                    <a:pt x="19517" y="1666"/>
                  </a:lnTo>
                  <a:lnTo>
                    <a:pt x="19056" y="1576"/>
                  </a:lnTo>
                  <a:lnTo>
                    <a:pt x="18606" y="1486"/>
                  </a:lnTo>
                  <a:lnTo>
                    <a:pt x="18144" y="1384"/>
                  </a:lnTo>
                  <a:lnTo>
                    <a:pt x="17695" y="1261"/>
                  </a:lnTo>
                  <a:lnTo>
                    <a:pt x="17245" y="1126"/>
                  </a:lnTo>
                  <a:lnTo>
                    <a:pt x="16795" y="979"/>
                  </a:lnTo>
                  <a:lnTo>
                    <a:pt x="16356" y="833"/>
                  </a:lnTo>
                  <a:lnTo>
                    <a:pt x="15917" y="653"/>
                  </a:lnTo>
                  <a:lnTo>
                    <a:pt x="15490" y="473"/>
                  </a:lnTo>
                  <a:lnTo>
                    <a:pt x="15062" y="282"/>
                  </a:lnTo>
                  <a:lnTo>
                    <a:pt x="14961" y="248"/>
                  </a:lnTo>
                  <a:lnTo>
                    <a:pt x="14860" y="226"/>
                  </a:lnTo>
                  <a:lnTo>
                    <a:pt x="13476" y="170"/>
                  </a:lnTo>
                  <a:lnTo>
                    <a:pt x="13386" y="181"/>
                  </a:lnTo>
                  <a:lnTo>
                    <a:pt x="13296" y="192"/>
                  </a:lnTo>
                  <a:lnTo>
                    <a:pt x="12734" y="361"/>
                  </a:lnTo>
                  <a:lnTo>
                    <a:pt x="12160" y="507"/>
                  </a:lnTo>
                  <a:lnTo>
                    <a:pt x="11575" y="642"/>
                  </a:lnTo>
                  <a:lnTo>
                    <a:pt x="11002" y="766"/>
                  </a:lnTo>
                  <a:lnTo>
                    <a:pt x="9989" y="1002"/>
                  </a:lnTo>
                  <a:lnTo>
                    <a:pt x="9517" y="1114"/>
                  </a:lnTo>
                  <a:lnTo>
                    <a:pt x="9044" y="1238"/>
                  </a:lnTo>
                  <a:lnTo>
                    <a:pt x="8808" y="1317"/>
                  </a:lnTo>
                  <a:lnTo>
                    <a:pt x="8561" y="1407"/>
                  </a:lnTo>
                  <a:lnTo>
                    <a:pt x="8313" y="1519"/>
                  </a:lnTo>
                  <a:lnTo>
                    <a:pt x="8066" y="1632"/>
                  </a:lnTo>
                  <a:lnTo>
                    <a:pt x="7807" y="1756"/>
                  </a:lnTo>
                  <a:lnTo>
                    <a:pt x="7548" y="1902"/>
                  </a:lnTo>
                  <a:lnTo>
                    <a:pt x="7290" y="2048"/>
                  </a:lnTo>
                  <a:lnTo>
                    <a:pt x="7042" y="2206"/>
                  </a:lnTo>
                  <a:lnTo>
                    <a:pt x="6783" y="2374"/>
                  </a:lnTo>
                  <a:lnTo>
                    <a:pt x="6525" y="2554"/>
                  </a:lnTo>
                  <a:lnTo>
                    <a:pt x="6266" y="2746"/>
                  </a:lnTo>
                  <a:lnTo>
                    <a:pt x="6007" y="2937"/>
                  </a:lnTo>
                  <a:lnTo>
                    <a:pt x="5501" y="3342"/>
                  </a:lnTo>
                  <a:lnTo>
                    <a:pt x="5006" y="3780"/>
                  </a:lnTo>
                  <a:lnTo>
                    <a:pt x="4534" y="4230"/>
                  </a:lnTo>
                  <a:lnTo>
                    <a:pt x="4073" y="4680"/>
                  </a:lnTo>
                  <a:lnTo>
                    <a:pt x="3634" y="5153"/>
                  </a:lnTo>
                  <a:lnTo>
                    <a:pt x="3229" y="5625"/>
                  </a:lnTo>
                  <a:lnTo>
                    <a:pt x="2869" y="6086"/>
                  </a:lnTo>
                  <a:lnTo>
                    <a:pt x="2531" y="6548"/>
                  </a:lnTo>
                  <a:lnTo>
                    <a:pt x="2385" y="6772"/>
                  </a:lnTo>
                  <a:lnTo>
                    <a:pt x="2239" y="6997"/>
                  </a:lnTo>
                  <a:lnTo>
                    <a:pt x="2115" y="7211"/>
                  </a:lnTo>
                  <a:lnTo>
                    <a:pt x="2003" y="7425"/>
                  </a:lnTo>
                  <a:lnTo>
                    <a:pt x="1947" y="7515"/>
                  </a:lnTo>
                  <a:lnTo>
                    <a:pt x="1845" y="7706"/>
                  </a:lnTo>
                  <a:lnTo>
                    <a:pt x="1688" y="7999"/>
                  </a:lnTo>
                  <a:lnTo>
                    <a:pt x="1508" y="8392"/>
                  </a:lnTo>
                  <a:lnTo>
                    <a:pt x="1294" y="8887"/>
                  </a:lnTo>
                  <a:lnTo>
                    <a:pt x="1193" y="9168"/>
                  </a:lnTo>
                  <a:lnTo>
                    <a:pt x="1080" y="9472"/>
                  </a:lnTo>
                  <a:lnTo>
                    <a:pt x="968" y="9798"/>
                  </a:lnTo>
                  <a:lnTo>
                    <a:pt x="855" y="10158"/>
                  </a:lnTo>
                  <a:lnTo>
                    <a:pt x="743" y="10530"/>
                  </a:lnTo>
                  <a:lnTo>
                    <a:pt x="630" y="10923"/>
                  </a:lnTo>
                  <a:lnTo>
                    <a:pt x="529" y="11351"/>
                  </a:lnTo>
                  <a:lnTo>
                    <a:pt x="439" y="11789"/>
                  </a:lnTo>
                  <a:lnTo>
                    <a:pt x="338" y="12251"/>
                  </a:lnTo>
                  <a:lnTo>
                    <a:pt x="259" y="12734"/>
                  </a:lnTo>
                  <a:lnTo>
                    <a:pt x="192" y="13240"/>
                  </a:lnTo>
                  <a:lnTo>
                    <a:pt x="124" y="13769"/>
                  </a:lnTo>
                  <a:lnTo>
                    <a:pt x="68" y="14320"/>
                  </a:lnTo>
                  <a:lnTo>
                    <a:pt x="34" y="14894"/>
                  </a:lnTo>
                  <a:lnTo>
                    <a:pt x="12" y="15479"/>
                  </a:lnTo>
                  <a:lnTo>
                    <a:pt x="1" y="16098"/>
                  </a:lnTo>
                  <a:lnTo>
                    <a:pt x="12" y="16728"/>
                  </a:lnTo>
                  <a:lnTo>
                    <a:pt x="34" y="17380"/>
                  </a:lnTo>
                  <a:lnTo>
                    <a:pt x="79" y="18044"/>
                  </a:lnTo>
                  <a:lnTo>
                    <a:pt x="147" y="18741"/>
                  </a:lnTo>
                  <a:lnTo>
                    <a:pt x="237" y="19450"/>
                  </a:lnTo>
                  <a:lnTo>
                    <a:pt x="349" y="20170"/>
                  </a:lnTo>
                  <a:lnTo>
                    <a:pt x="360" y="20237"/>
                  </a:lnTo>
                  <a:lnTo>
                    <a:pt x="383" y="20293"/>
                  </a:lnTo>
                  <a:lnTo>
                    <a:pt x="417" y="20350"/>
                  </a:lnTo>
                  <a:lnTo>
                    <a:pt x="450" y="20406"/>
                  </a:lnTo>
                  <a:lnTo>
                    <a:pt x="484" y="20451"/>
                  </a:lnTo>
                  <a:lnTo>
                    <a:pt x="540" y="20496"/>
                  </a:lnTo>
                  <a:lnTo>
                    <a:pt x="585" y="20530"/>
                  </a:lnTo>
                  <a:lnTo>
                    <a:pt x="642" y="20563"/>
                  </a:lnTo>
                  <a:lnTo>
                    <a:pt x="698" y="20586"/>
                  </a:lnTo>
                  <a:lnTo>
                    <a:pt x="765" y="20608"/>
                  </a:lnTo>
                  <a:lnTo>
                    <a:pt x="822" y="20608"/>
                  </a:lnTo>
                  <a:lnTo>
                    <a:pt x="889" y="20620"/>
                  </a:lnTo>
                  <a:lnTo>
                    <a:pt x="945" y="20608"/>
                  </a:lnTo>
                  <a:lnTo>
                    <a:pt x="1002" y="20597"/>
                  </a:lnTo>
                  <a:lnTo>
                    <a:pt x="1069" y="20575"/>
                  </a:lnTo>
                  <a:lnTo>
                    <a:pt x="1125" y="20552"/>
                  </a:lnTo>
                  <a:lnTo>
                    <a:pt x="1632" y="20293"/>
                  </a:lnTo>
                  <a:lnTo>
                    <a:pt x="2149" y="20046"/>
                  </a:lnTo>
                  <a:lnTo>
                    <a:pt x="2678" y="19821"/>
                  </a:lnTo>
                  <a:lnTo>
                    <a:pt x="3218" y="19618"/>
                  </a:lnTo>
                  <a:lnTo>
                    <a:pt x="3758" y="19438"/>
                  </a:lnTo>
                  <a:lnTo>
                    <a:pt x="4309" y="19281"/>
                  </a:lnTo>
                  <a:lnTo>
                    <a:pt x="4860" y="19135"/>
                  </a:lnTo>
                  <a:lnTo>
                    <a:pt x="5422" y="19022"/>
                  </a:lnTo>
                  <a:lnTo>
                    <a:pt x="5985" y="18921"/>
                  </a:lnTo>
                  <a:lnTo>
                    <a:pt x="6547" y="18842"/>
                  </a:lnTo>
                  <a:lnTo>
                    <a:pt x="7110" y="18786"/>
                  </a:lnTo>
                  <a:lnTo>
                    <a:pt x="7683" y="18752"/>
                  </a:lnTo>
                  <a:lnTo>
                    <a:pt x="8257" y="18741"/>
                  </a:lnTo>
                  <a:lnTo>
                    <a:pt x="8819" y="18752"/>
                  </a:lnTo>
                  <a:lnTo>
                    <a:pt x="9393" y="18775"/>
                  </a:lnTo>
                  <a:lnTo>
                    <a:pt x="9956" y="18831"/>
                  </a:lnTo>
                  <a:lnTo>
                    <a:pt x="8831" y="27751"/>
                  </a:lnTo>
                  <a:lnTo>
                    <a:pt x="8831" y="27819"/>
                  </a:lnTo>
                  <a:lnTo>
                    <a:pt x="8831" y="27875"/>
                  </a:lnTo>
                  <a:lnTo>
                    <a:pt x="8842" y="27931"/>
                  </a:lnTo>
                  <a:lnTo>
                    <a:pt x="8864" y="27999"/>
                  </a:lnTo>
                  <a:lnTo>
                    <a:pt x="8887" y="28055"/>
                  </a:lnTo>
                  <a:lnTo>
                    <a:pt x="8921" y="28100"/>
                  </a:lnTo>
                  <a:lnTo>
                    <a:pt x="8954" y="28156"/>
                  </a:lnTo>
                  <a:lnTo>
                    <a:pt x="8999" y="28201"/>
                  </a:lnTo>
                  <a:lnTo>
                    <a:pt x="9078" y="28257"/>
                  </a:lnTo>
                  <a:lnTo>
                    <a:pt x="9168" y="28314"/>
                  </a:lnTo>
                  <a:lnTo>
                    <a:pt x="9258" y="28336"/>
                  </a:lnTo>
                  <a:lnTo>
                    <a:pt x="9359" y="28347"/>
                  </a:lnTo>
                  <a:lnTo>
                    <a:pt x="9449" y="28336"/>
                  </a:lnTo>
                  <a:lnTo>
                    <a:pt x="23206" y="25985"/>
                  </a:lnTo>
                  <a:lnTo>
                    <a:pt x="23274" y="25974"/>
                  </a:lnTo>
                  <a:lnTo>
                    <a:pt x="23330" y="25951"/>
                  </a:lnTo>
                  <a:lnTo>
                    <a:pt x="23386" y="25918"/>
                  </a:lnTo>
                  <a:lnTo>
                    <a:pt x="23443" y="25884"/>
                  </a:lnTo>
                  <a:lnTo>
                    <a:pt x="23488" y="25839"/>
                  </a:lnTo>
                  <a:lnTo>
                    <a:pt x="23533" y="25794"/>
                  </a:lnTo>
                  <a:lnTo>
                    <a:pt x="23566" y="25738"/>
                  </a:lnTo>
                  <a:lnTo>
                    <a:pt x="23600" y="25681"/>
                  </a:lnTo>
                  <a:lnTo>
                    <a:pt x="25321" y="21699"/>
                  </a:lnTo>
                  <a:lnTo>
                    <a:pt x="27087" y="21463"/>
                  </a:lnTo>
                  <a:lnTo>
                    <a:pt x="28336" y="21283"/>
                  </a:lnTo>
                  <a:lnTo>
                    <a:pt x="29686" y="21092"/>
                  </a:lnTo>
                  <a:lnTo>
                    <a:pt x="31035" y="20878"/>
                  </a:lnTo>
                  <a:lnTo>
                    <a:pt x="31665" y="20766"/>
                  </a:lnTo>
                  <a:lnTo>
                    <a:pt x="32273" y="20665"/>
                  </a:lnTo>
                  <a:lnTo>
                    <a:pt x="32813" y="20552"/>
                  </a:lnTo>
                  <a:lnTo>
                    <a:pt x="33285" y="20451"/>
                  </a:lnTo>
                  <a:lnTo>
                    <a:pt x="33690" y="20350"/>
                  </a:lnTo>
                  <a:lnTo>
                    <a:pt x="33982" y="20260"/>
                  </a:lnTo>
                  <a:lnTo>
                    <a:pt x="34241" y="20147"/>
                  </a:lnTo>
                  <a:lnTo>
                    <a:pt x="34399" y="20080"/>
                  </a:lnTo>
                  <a:lnTo>
                    <a:pt x="34567" y="19990"/>
                  </a:lnTo>
                  <a:lnTo>
                    <a:pt x="34759" y="19877"/>
                  </a:lnTo>
                  <a:lnTo>
                    <a:pt x="34950" y="19742"/>
                  </a:lnTo>
                  <a:lnTo>
                    <a:pt x="35152" y="19596"/>
                  </a:lnTo>
                  <a:lnTo>
                    <a:pt x="35355" y="19427"/>
                  </a:lnTo>
                  <a:lnTo>
                    <a:pt x="35546" y="19225"/>
                  </a:lnTo>
                  <a:lnTo>
                    <a:pt x="35737" y="19011"/>
                  </a:lnTo>
                  <a:lnTo>
                    <a:pt x="35917" y="18763"/>
                  </a:lnTo>
                  <a:lnTo>
                    <a:pt x="35996" y="18640"/>
                  </a:lnTo>
                  <a:lnTo>
                    <a:pt x="36075" y="18505"/>
                  </a:lnTo>
                  <a:lnTo>
                    <a:pt x="36153" y="18359"/>
                  </a:lnTo>
                  <a:lnTo>
                    <a:pt x="36221" y="18201"/>
                  </a:lnTo>
                  <a:lnTo>
                    <a:pt x="36288" y="18044"/>
                  </a:lnTo>
                  <a:lnTo>
                    <a:pt x="36345" y="17875"/>
                  </a:lnTo>
                  <a:lnTo>
                    <a:pt x="36390" y="17706"/>
                  </a:lnTo>
                  <a:lnTo>
                    <a:pt x="36435" y="17526"/>
                  </a:lnTo>
                  <a:lnTo>
                    <a:pt x="36468" y="17335"/>
                  </a:lnTo>
                  <a:lnTo>
                    <a:pt x="36491" y="17144"/>
                  </a:lnTo>
                  <a:lnTo>
                    <a:pt x="36637" y="14084"/>
                  </a:lnTo>
                  <a:lnTo>
                    <a:pt x="37076" y="13960"/>
                  </a:lnTo>
                  <a:lnTo>
                    <a:pt x="37267" y="13904"/>
                  </a:lnTo>
                  <a:lnTo>
                    <a:pt x="37481" y="13848"/>
                  </a:lnTo>
                  <a:lnTo>
                    <a:pt x="37863" y="13758"/>
                  </a:lnTo>
                  <a:lnTo>
                    <a:pt x="38201" y="13690"/>
                  </a:lnTo>
                  <a:lnTo>
                    <a:pt x="38369" y="13657"/>
                  </a:lnTo>
                  <a:lnTo>
                    <a:pt x="38651" y="13589"/>
                  </a:lnTo>
                  <a:lnTo>
                    <a:pt x="39157" y="13510"/>
                  </a:lnTo>
                  <a:lnTo>
                    <a:pt x="39438" y="13465"/>
                  </a:lnTo>
                  <a:lnTo>
                    <a:pt x="40012" y="13398"/>
                  </a:lnTo>
                  <a:lnTo>
                    <a:pt x="40225" y="13375"/>
                  </a:lnTo>
                  <a:lnTo>
                    <a:pt x="40844" y="13330"/>
                  </a:lnTo>
                  <a:lnTo>
                    <a:pt x="41013" y="13330"/>
                  </a:lnTo>
                  <a:lnTo>
                    <a:pt x="41688" y="13308"/>
                  </a:lnTo>
                  <a:lnTo>
                    <a:pt x="41676" y="12779"/>
                  </a:lnTo>
                  <a:lnTo>
                    <a:pt x="41778" y="13308"/>
                  </a:lnTo>
                  <a:lnTo>
                    <a:pt x="42149" y="13308"/>
                  </a:lnTo>
                  <a:lnTo>
                    <a:pt x="42509" y="13319"/>
                  </a:lnTo>
                  <a:lnTo>
                    <a:pt x="42621" y="13308"/>
                  </a:lnTo>
                  <a:lnTo>
                    <a:pt x="42723" y="13285"/>
                  </a:lnTo>
                  <a:lnTo>
                    <a:pt x="42813" y="13229"/>
                  </a:lnTo>
                  <a:lnTo>
                    <a:pt x="42903" y="13173"/>
                  </a:lnTo>
                  <a:lnTo>
                    <a:pt x="42970" y="13083"/>
                  </a:lnTo>
                  <a:lnTo>
                    <a:pt x="43015" y="12993"/>
                  </a:lnTo>
                  <a:lnTo>
                    <a:pt x="43049" y="12892"/>
                  </a:lnTo>
                  <a:lnTo>
                    <a:pt x="43060" y="12790"/>
                  </a:lnTo>
                  <a:lnTo>
                    <a:pt x="43049" y="12431"/>
                  </a:lnTo>
                  <a:lnTo>
                    <a:pt x="43026" y="12059"/>
                  </a:lnTo>
                  <a:lnTo>
                    <a:pt x="42981" y="11666"/>
                  </a:lnTo>
                  <a:lnTo>
                    <a:pt x="42925" y="11249"/>
                  </a:lnTo>
                  <a:lnTo>
                    <a:pt x="42846" y="10822"/>
                  </a:lnTo>
                  <a:lnTo>
                    <a:pt x="42745" y="10372"/>
                  </a:lnTo>
                  <a:lnTo>
                    <a:pt x="42633" y="9922"/>
                  </a:lnTo>
                  <a:lnTo>
                    <a:pt x="42498" y="9450"/>
                  </a:lnTo>
                  <a:lnTo>
                    <a:pt x="42340" y="8977"/>
                  </a:lnTo>
                  <a:lnTo>
                    <a:pt x="42171" y="8494"/>
                  </a:lnTo>
                  <a:lnTo>
                    <a:pt x="41980" y="8010"/>
                  </a:lnTo>
                  <a:lnTo>
                    <a:pt x="41766" y="7515"/>
                  </a:lnTo>
                  <a:lnTo>
                    <a:pt x="41542" y="7031"/>
                  </a:lnTo>
                  <a:lnTo>
                    <a:pt x="41294" y="6548"/>
                  </a:lnTo>
                  <a:lnTo>
                    <a:pt x="41024" y="6053"/>
                  </a:lnTo>
                  <a:lnTo>
                    <a:pt x="40732" y="5580"/>
                  </a:lnTo>
                  <a:lnTo>
                    <a:pt x="40428" y="5108"/>
                  </a:lnTo>
                  <a:lnTo>
                    <a:pt x="40102" y="4635"/>
                  </a:lnTo>
                  <a:lnTo>
                    <a:pt x="39742" y="4185"/>
                  </a:lnTo>
                  <a:lnTo>
                    <a:pt x="39382" y="3747"/>
                  </a:lnTo>
                  <a:lnTo>
                    <a:pt x="38988" y="3319"/>
                  </a:lnTo>
                  <a:lnTo>
                    <a:pt x="38786" y="3117"/>
                  </a:lnTo>
                  <a:lnTo>
                    <a:pt x="38572" y="2914"/>
                  </a:lnTo>
                  <a:lnTo>
                    <a:pt x="38358" y="2712"/>
                  </a:lnTo>
                  <a:lnTo>
                    <a:pt x="38144" y="2521"/>
                  </a:lnTo>
                  <a:lnTo>
                    <a:pt x="37919" y="2329"/>
                  </a:lnTo>
                  <a:lnTo>
                    <a:pt x="37683" y="2149"/>
                  </a:lnTo>
                  <a:lnTo>
                    <a:pt x="37458" y="1969"/>
                  </a:lnTo>
                  <a:lnTo>
                    <a:pt x="37211" y="1801"/>
                  </a:lnTo>
                  <a:lnTo>
                    <a:pt x="36963" y="1643"/>
                  </a:lnTo>
                  <a:lnTo>
                    <a:pt x="36716" y="1474"/>
                  </a:lnTo>
                  <a:lnTo>
                    <a:pt x="36457" y="1328"/>
                  </a:lnTo>
                  <a:lnTo>
                    <a:pt x="36198" y="1182"/>
                  </a:lnTo>
                  <a:lnTo>
                    <a:pt x="35928" y="1047"/>
                  </a:lnTo>
                  <a:lnTo>
                    <a:pt x="35658" y="912"/>
                  </a:lnTo>
                  <a:lnTo>
                    <a:pt x="35377" y="788"/>
                  </a:lnTo>
                  <a:lnTo>
                    <a:pt x="35096" y="676"/>
                  </a:lnTo>
                  <a:lnTo>
                    <a:pt x="34804" y="563"/>
                  </a:lnTo>
                  <a:lnTo>
                    <a:pt x="34511" y="462"/>
                  </a:lnTo>
                  <a:lnTo>
                    <a:pt x="34207" y="372"/>
                  </a:lnTo>
                  <a:lnTo>
                    <a:pt x="33904" y="293"/>
                  </a:lnTo>
                  <a:lnTo>
                    <a:pt x="33589" y="226"/>
                  </a:lnTo>
                  <a:lnTo>
                    <a:pt x="33274" y="158"/>
                  </a:lnTo>
                  <a:lnTo>
                    <a:pt x="33071" y="125"/>
                  </a:lnTo>
                  <a:lnTo>
                    <a:pt x="32869" y="102"/>
                  </a:lnTo>
                  <a:lnTo>
                    <a:pt x="32475" y="68"/>
                  </a:lnTo>
                  <a:lnTo>
                    <a:pt x="32081" y="57"/>
                  </a:lnTo>
                  <a:lnTo>
                    <a:pt x="31373" y="57"/>
                  </a:lnTo>
                  <a:lnTo>
                    <a:pt x="31058" y="46"/>
                  </a:lnTo>
                  <a:lnTo>
                    <a:pt x="30754" y="35"/>
                  </a:lnTo>
                  <a:lnTo>
                    <a:pt x="304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1194825" y="1760325"/>
              <a:ext cx="919875" cy="451375"/>
            </a:xfrm>
            <a:custGeom>
              <a:rect b="b" l="l" r="r" t="t"/>
              <a:pathLst>
                <a:path extrusionOk="0" h="18055" w="36795">
                  <a:moveTo>
                    <a:pt x="33836" y="1"/>
                  </a:moveTo>
                  <a:lnTo>
                    <a:pt x="33577" y="12"/>
                  </a:lnTo>
                  <a:lnTo>
                    <a:pt x="33319" y="23"/>
                  </a:lnTo>
                  <a:lnTo>
                    <a:pt x="32790" y="79"/>
                  </a:lnTo>
                  <a:lnTo>
                    <a:pt x="32261" y="147"/>
                  </a:lnTo>
                  <a:lnTo>
                    <a:pt x="31744" y="248"/>
                  </a:lnTo>
                  <a:lnTo>
                    <a:pt x="31215" y="361"/>
                  </a:lnTo>
                  <a:lnTo>
                    <a:pt x="30709" y="473"/>
                  </a:lnTo>
                  <a:lnTo>
                    <a:pt x="30214" y="597"/>
                  </a:lnTo>
                  <a:lnTo>
                    <a:pt x="29303" y="844"/>
                  </a:lnTo>
                  <a:lnTo>
                    <a:pt x="28009" y="1193"/>
                  </a:lnTo>
                  <a:lnTo>
                    <a:pt x="26738" y="1564"/>
                  </a:lnTo>
                  <a:lnTo>
                    <a:pt x="25478" y="1947"/>
                  </a:lnTo>
                  <a:lnTo>
                    <a:pt x="24252" y="2352"/>
                  </a:lnTo>
                  <a:lnTo>
                    <a:pt x="23038" y="2768"/>
                  </a:lnTo>
                  <a:lnTo>
                    <a:pt x="21845" y="3206"/>
                  </a:lnTo>
                  <a:lnTo>
                    <a:pt x="20664" y="3656"/>
                  </a:lnTo>
                  <a:lnTo>
                    <a:pt x="19494" y="4140"/>
                  </a:lnTo>
                  <a:lnTo>
                    <a:pt x="18921" y="4388"/>
                  </a:lnTo>
                  <a:lnTo>
                    <a:pt x="18347" y="4646"/>
                  </a:lnTo>
                  <a:lnTo>
                    <a:pt x="17762" y="4905"/>
                  </a:lnTo>
                  <a:lnTo>
                    <a:pt x="17200" y="5175"/>
                  </a:lnTo>
                  <a:lnTo>
                    <a:pt x="16626" y="5456"/>
                  </a:lnTo>
                  <a:lnTo>
                    <a:pt x="16052" y="5737"/>
                  </a:lnTo>
                  <a:lnTo>
                    <a:pt x="15490" y="6030"/>
                  </a:lnTo>
                  <a:lnTo>
                    <a:pt x="14916" y="6334"/>
                  </a:lnTo>
                  <a:lnTo>
                    <a:pt x="14354" y="6637"/>
                  </a:lnTo>
                  <a:lnTo>
                    <a:pt x="13791" y="6952"/>
                  </a:lnTo>
                  <a:lnTo>
                    <a:pt x="13229" y="7278"/>
                  </a:lnTo>
                  <a:lnTo>
                    <a:pt x="12666" y="7605"/>
                  </a:lnTo>
                  <a:lnTo>
                    <a:pt x="12104" y="7953"/>
                  </a:lnTo>
                  <a:lnTo>
                    <a:pt x="11541" y="8302"/>
                  </a:lnTo>
                  <a:lnTo>
                    <a:pt x="10968" y="8662"/>
                  </a:lnTo>
                  <a:lnTo>
                    <a:pt x="10405" y="9022"/>
                  </a:lnTo>
                  <a:lnTo>
                    <a:pt x="10270" y="721"/>
                  </a:lnTo>
                  <a:lnTo>
                    <a:pt x="9877" y="642"/>
                  </a:lnTo>
                  <a:lnTo>
                    <a:pt x="9562" y="608"/>
                  </a:lnTo>
                  <a:lnTo>
                    <a:pt x="9247" y="563"/>
                  </a:lnTo>
                  <a:lnTo>
                    <a:pt x="8606" y="518"/>
                  </a:lnTo>
                  <a:lnTo>
                    <a:pt x="7964" y="484"/>
                  </a:lnTo>
                  <a:lnTo>
                    <a:pt x="7335" y="484"/>
                  </a:lnTo>
                  <a:lnTo>
                    <a:pt x="6693" y="507"/>
                  </a:lnTo>
                  <a:lnTo>
                    <a:pt x="6052" y="563"/>
                  </a:lnTo>
                  <a:lnTo>
                    <a:pt x="5422" y="642"/>
                  </a:lnTo>
                  <a:lnTo>
                    <a:pt x="4792" y="743"/>
                  </a:lnTo>
                  <a:lnTo>
                    <a:pt x="4162" y="867"/>
                  </a:lnTo>
                  <a:lnTo>
                    <a:pt x="3544" y="1024"/>
                  </a:lnTo>
                  <a:lnTo>
                    <a:pt x="2936" y="1204"/>
                  </a:lnTo>
                  <a:lnTo>
                    <a:pt x="2329" y="1407"/>
                  </a:lnTo>
                  <a:lnTo>
                    <a:pt x="1733" y="1632"/>
                  </a:lnTo>
                  <a:lnTo>
                    <a:pt x="1148" y="1879"/>
                  </a:lnTo>
                  <a:lnTo>
                    <a:pt x="574" y="2160"/>
                  </a:lnTo>
                  <a:lnTo>
                    <a:pt x="0" y="2453"/>
                  </a:lnTo>
                  <a:lnTo>
                    <a:pt x="135" y="3206"/>
                  </a:lnTo>
                  <a:lnTo>
                    <a:pt x="270" y="3971"/>
                  </a:lnTo>
                  <a:lnTo>
                    <a:pt x="574" y="5569"/>
                  </a:lnTo>
                  <a:lnTo>
                    <a:pt x="889" y="7278"/>
                  </a:lnTo>
                  <a:lnTo>
                    <a:pt x="1035" y="8178"/>
                  </a:lnTo>
                  <a:lnTo>
                    <a:pt x="1193" y="9112"/>
                  </a:lnTo>
                  <a:lnTo>
                    <a:pt x="1328" y="10034"/>
                  </a:lnTo>
                  <a:lnTo>
                    <a:pt x="1474" y="10923"/>
                  </a:lnTo>
                  <a:lnTo>
                    <a:pt x="1553" y="11350"/>
                  </a:lnTo>
                  <a:lnTo>
                    <a:pt x="1643" y="11755"/>
                  </a:lnTo>
                  <a:lnTo>
                    <a:pt x="1744" y="12172"/>
                  </a:lnTo>
                  <a:lnTo>
                    <a:pt x="1845" y="12565"/>
                  </a:lnTo>
                  <a:lnTo>
                    <a:pt x="1980" y="12959"/>
                  </a:lnTo>
                  <a:lnTo>
                    <a:pt x="2126" y="13341"/>
                  </a:lnTo>
                  <a:lnTo>
                    <a:pt x="2284" y="13713"/>
                  </a:lnTo>
                  <a:lnTo>
                    <a:pt x="2475" y="14084"/>
                  </a:lnTo>
                  <a:lnTo>
                    <a:pt x="2689" y="14455"/>
                  </a:lnTo>
                  <a:lnTo>
                    <a:pt x="2813" y="14635"/>
                  </a:lnTo>
                  <a:lnTo>
                    <a:pt x="2936" y="14815"/>
                  </a:lnTo>
                  <a:lnTo>
                    <a:pt x="3071" y="14995"/>
                  </a:lnTo>
                  <a:lnTo>
                    <a:pt x="3218" y="15175"/>
                  </a:lnTo>
                  <a:lnTo>
                    <a:pt x="3364" y="15344"/>
                  </a:lnTo>
                  <a:lnTo>
                    <a:pt x="3521" y="15524"/>
                  </a:lnTo>
                  <a:lnTo>
                    <a:pt x="3859" y="15872"/>
                  </a:lnTo>
                  <a:lnTo>
                    <a:pt x="4196" y="16199"/>
                  </a:lnTo>
                  <a:lnTo>
                    <a:pt x="4534" y="16502"/>
                  </a:lnTo>
                  <a:lnTo>
                    <a:pt x="4871" y="16772"/>
                  </a:lnTo>
                  <a:lnTo>
                    <a:pt x="5220" y="17008"/>
                  </a:lnTo>
                  <a:lnTo>
                    <a:pt x="5557" y="17233"/>
                  </a:lnTo>
                  <a:lnTo>
                    <a:pt x="5917" y="17425"/>
                  </a:lnTo>
                  <a:lnTo>
                    <a:pt x="6097" y="17503"/>
                  </a:lnTo>
                  <a:lnTo>
                    <a:pt x="6277" y="17582"/>
                  </a:lnTo>
                  <a:lnTo>
                    <a:pt x="6457" y="17661"/>
                  </a:lnTo>
                  <a:lnTo>
                    <a:pt x="6648" y="17728"/>
                  </a:lnTo>
                  <a:lnTo>
                    <a:pt x="6840" y="17785"/>
                  </a:lnTo>
                  <a:lnTo>
                    <a:pt x="7031" y="17841"/>
                  </a:lnTo>
                  <a:lnTo>
                    <a:pt x="7425" y="17931"/>
                  </a:lnTo>
                  <a:lnTo>
                    <a:pt x="7829" y="17998"/>
                  </a:lnTo>
                  <a:lnTo>
                    <a:pt x="8257" y="18032"/>
                  </a:lnTo>
                  <a:lnTo>
                    <a:pt x="8707" y="18055"/>
                  </a:lnTo>
                  <a:lnTo>
                    <a:pt x="9168" y="18055"/>
                  </a:lnTo>
                  <a:lnTo>
                    <a:pt x="9663" y="18021"/>
                  </a:lnTo>
                  <a:lnTo>
                    <a:pt x="10180" y="17976"/>
                  </a:lnTo>
                  <a:lnTo>
                    <a:pt x="10687" y="17920"/>
                  </a:lnTo>
                  <a:lnTo>
                    <a:pt x="11193" y="17841"/>
                  </a:lnTo>
                  <a:lnTo>
                    <a:pt x="11688" y="17751"/>
                  </a:lnTo>
                  <a:lnTo>
                    <a:pt x="12183" y="17650"/>
                  </a:lnTo>
                  <a:lnTo>
                    <a:pt x="12666" y="17537"/>
                  </a:lnTo>
                  <a:lnTo>
                    <a:pt x="13139" y="17413"/>
                  </a:lnTo>
                  <a:lnTo>
                    <a:pt x="13611" y="17278"/>
                  </a:lnTo>
                  <a:lnTo>
                    <a:pt x="14084" y="17121"/>
                  </a:lnTo>
                  <a:lnTo>
                    <a:pt x="14545" y="16964"/>
                  </a:lnTo>
                  <a:lnTo>
                    <a:pt x="14995" y="16784"/>
                  </a:lnTo>
                  <a:lnTo>
                    <a:pt x="15445" y="16604"/>
                  </a:lnTo>
                  <a:lnTo>
                    <a:pt x="15895" y="16401"/>
                  </a:lnTo>
                  <a:lnTo>
                    <a:pt x="16333" y="16199"/>
                  </a:lnTo>
                  <a:lnTo>
                    <a:pt x="16761" y="15974"/>
                  </a:lnTo>
                  <a:lnTo>
                    <a:pt x="17188" y="15749"/>
                  </a:lnTo>
                  <a:lnTo>
                    <a:pt x="17616" y="15501"/>
                  </a:lnTo>
                  <a:lnTo>
                    <a:pt x="18032" y="15254"/>
                  </a:lnTo>
                  <a:lnTo>
                    <a:pt x="18437" y="14984"/>
                  </a:lnTo>
                  <a:lnTo>
                    <a:pt x="18853" y="14714"/>
                  </a:lnTo>
                  <a:lnTo>
                    <a:pt x="19247" y="14433"/>
                  </a:lnTo>
                  <a:lnTo>
                    <a:pt x="19652" y="14140"/>
                  </a:lnTo>
                  <a:lnTo>
                    <a:pt x="20045" y="13836"/>
                  </a:lnTo>
                  <a:lnTo>
                    <a:pt x="20428" y="13521"/>
                  </a:lnTo>
                  <a:lnTo>
                    <a:pt x="20822" y="13206"/>
                  </a:lnTo>
                  <a:lnTo>
                    <a:pt x="21193" y="12869"/>
                  </a:lnTo>
                  <a:lnTo>
                    <a:pt x="21575" y="12532"/>
                  </a:lnTo>
                  <a:lnTo>
                    <a:pt x="21946" y="12183"/>
                  </a:lnTo>
                  <a:lnTo>
                    <a:pt x="22306" y="11834"/>
                  </a:lnTo>
                  <a:lnTo>
                    <a:pt x="22678" y="11474"/>
                  </a:lnTo>
                  <a:lnTo>
                    <a:pt x="23038" y="11103"/>
                  </a:lnTo>
                  <a:lnTo>
                    <a:pt x="23386" y="10721"/>
                  </a:lnTo>
                  <a:lnTo>
                    <a:pt x="23746" y="10338"/>
                  </a:lnTo>
                  <a:lnTo>
                    <a:pt x="24106" y="9967"/>
                  </a:lnTo>
                  <a:lnTo>
                    <a:pt x="24477" y="9607"/>
                  </a:lnTo>
                  <a:lnTo>
                    <a:pt x="24860" y="9247"/>
                  </a:lnTo>
                  <a:lnTo>
                    <a:pt x="25231" y="8898"/>
                  </a:lnTo>
                  <a:lnTo>
                    <a:pt x="25625" y="8550"/>
                  </a:lnTo>
                  <a:lnTo>
                    <a:pt x="26018" y="8212"/>
                  </a:lnTo>
                  <a:lnTo>
                    <a:pt x="26412" y="7886"/>
                  </a:lnTo>
                  <a:lnTo>
                    <a:pt x="26806" y="7560"/>
                  </a:lnTo>
                  <a:lnTo>
                    <a:pt x="27211" y="7245"/>
                  </a:lnTo>
                  <a:lnTo>
                    <a:pt x="28032" y="6615"/>
                  </a:lnTo>
                  <a:lnTo>
                    <a:pt x="28876" y="6007"/>
                  </a:lnTo>
                  <a:lnTo>
                    <a:pt x="29719" y="5422"/>
                  </a:lnTo>
                  <a:lnTo>
                    <a:pt x="30585" y="4838"/>
                  </a:lnTo>
                  <a:lnTo>
                    <a:pt x="31451" y="4275"/>
                  </a:lnTo>
                  <a:lnTo>
                    <a:pt x="32340" y="3724"/>
                  </a:lnTo>
                  <a:lnTo>
                    <a:pt x="33217" y="3173"/>
                  </a:lnTo>
                  <a:lnTo>
                    <a:pt x="35006" y="2093"/>
                  </a:lnTo>
                  <a:lnTo>
                    <a:pt x="36795" y="1013"/>
                  </a:lnTo>
                  <a:lnTo>
                    <a:pt x="36637" y="856"/>
                  </a:lnTo>
                  <a:lnTo>
                    <a:pt x="36468" y="709"/>
                  </a:lnTo>
                  <a:lnTo>
                    <a:pt x="36300" y="586"/>
                  </a:lnTo>
                  <a:lnTo>
                    <a:pt x="36108" y="473"/>
                  </a:lnTo>
                  <a:lnTo>
                    <a:pt x="35917" y="372"/>
                  </a:lnTo>
                  <a:lnTo>
                    <a:pt x="35715" y="282"/>
                  </a:lnTo>
                  <a:lnTo>
                    <a:pt x="35501" y="203"/>
                  </a:lnTo>
                  <a:lnTo>
                    <a:pt x="35276" y="147"/>
                  </a:lnTo>
                  <a:lnTo>
                    <a:pt x="35051" y="91"/>
                  </a:lnTo>
                  <a:lnTo>
                    <a:pt x="34815" y="57"/>
                  </a:lnTo>
                  <a:lnTo>
                    <a:pt x="34579" y="23"/>
                  </a:lnTo>
                  <a:lnTo>
                    <a:pt x="34331" y="12"/>
                  </a:lnTo>
                  <a:lnTo>
                    <a:pt x="34084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1181600" y="1747100"/>
              <a:ext cx="946025" cy="477825"/>
            </a:xfrm>
            <a:custGeom>
              <a:rect b="b" l="l" r="r" t="t"/>
              <a:pathLst>
                <a:path extrusionOk="0" h="19113" w="37841">
                  <a:moveTo>
                    <a:pt x="34849" y="1058"/>
                  </a:moveTo>
                  <a:lnTo>
                    <a:pt x="35040" y="1081"/>
                  </a:lnTo>
                  <a:lnTo>
                    <a:pt x="35231" y="1103"/>
                  </a:lnTo>
                  <a:lnTo>
                    <a:pt x="35423" y="1126"/>
                  </a:lnTo>
                  <a:lnTo>
                    <a:pt x="35602" y="1160"/>
                  </a:lnTo>
                  <a:lnTo>
                    <a:pt x="35771" y="1205"/>
                  </a:lnTo>
                  <a:lnTo>
                    <a:pt x="35940" y="1261"/>
                  </a:lnTo>
                  <a:lnTo>
                    <a:pt x="36109" y="1328"/>
                  </a:lnTo>
                  <a:lnTo>
                    <a:pt x="36266" y="1396"/>
                  </a:lnTo>
                  <a:lnTo>
                    <a:pt x="36412" y="1475"/>
                  </a:lnTo>
                  <a:lnTo>
                    <a:pt x="35647" y="1936"/>
                  </a:lnTo>
                  <a:lnTo>
                    <a:pt x="34050" y="2903"/>
                  </a:lnTo>
                  <a:lnTo>
                    <a:pt x="33252" y="3398"/>
                  </a:lnTo>
                  <a:lnTo>
                    <a:pt x="32442" y="3893"/>
                  </a:lnTo>
                  <a:lnTo>
                    <a:pt x="31654" y="4399"/>
                  </a:lnTo>
                  <a:lnTo>
                    <a:pt x="30856" y="4905"/>
                  </a:lnTo>
                  <a:lnTo>
                    <a:pt x="30068" y="5434"/>
                  </a:lnTo>
                  <a:lnTo>
                    <a:pt x="29292" y="5974"/>
                  </a:lnTo>
                  <a:lnTo>
                    <a:pt x="28516" y="6525"/>
                  </a:lnTo>
                  <a:lnTo>
                    <a:pt x="27762" y="7088"/>
                  </a:lnTo>
                  <a:lnTo>
                    <a:pt x="27020" y="7672"/>
                  </a:lnTo>
                  <a:lnTo>
                    <a:pt x="26289" y="8269"/>
                  </a:lnTo>
                  <a:lnTo>
                    <a:pt x="25569" y="8899"/>
                  </a:lnTo>
                  <a:lnTo>
                    <a:pt x="25220" y="9214"/>
                  </a:lnTo>
                  <a:lnTo>
                    <a:pt x="24871" y="9540"/>
                  </a:lnTo>
                  <a:lnTo>
                    <a:pt x="24534" y="9866"/>
                  </a:lnTo>
                  <a:lnTo>
                    <a:pt x="24196" y="10203"/>
                  </a:lnTo>
                  <a:lnTo>
                    <a:pt x="23859" y="10541"/>
                  </a:lnTo>
                  <a:lnTo>
                    <a:pt x="23533" y="10890"/>
                  </a:lnTo>
                  <a:lnTo>
                    <a:pt x="23150" y="11295"/>
                  </a:lnTo>
                  <a:lnTo>
                    <a:pt x="22757" y="11699"/>
                  </a:lnTo>
                  <a:lnTo>
                    <a:pt x="22374" y="12082"/>
                  </a:lnTo>
                  <a:lnTo>
                    <a:pt x="21980" y="12453"/>
                  </a:lnTo>
                  <a:lnTo>
                    <a:pt x="21587" y="12813"/>
                  </a:lnTo>
                  <a:lnTo>
                    <a:pt x="21193" y="13162"/>
                  </a:lnTo>
                  <a:lnTo>
                    <a:pt x="20799" y="13499"/>
                  </a:lnTo>
                  <a:lnTo>
                    <a:pt x="20406" y="13814"/>
                  </a:lnTo>
                  <a:lnTo>
                    <a:pt x="20001" y="14129"/>
                  </a:lnTo>
                  <a:lnTo>
                    <a:pt x="19607" y="14433"/>
                  </a:lnTo>
                  <a:lnTo>
                    <a:pt x="19202" y="14714"/>
                  </a:lnTo>
                  <a:lnTo>
                    <a:pt x="18797" y="14995"/>
                  </a:lnTo>
                  <a:lnTo>
                    <a:pt x="18381" y="15254"/>
                  </a:lnTo>
                  <a:lnTo>
                    <a:pt x="17976" y="15513"/>
                  </a:lnTo>
                  <a:lnTo>
                    <a:pt x="17560" y="15749"/>
                  </a:lnTo>
                  <a:lnTo>
                    <a:pt x="17144" y="15974"/>
                  </a:lnTo>
                  <a:lnTo>
                    <a:pt x="16727" y="16188"/>
                  </a:lnTo>
                  <a:lnTo>
                    <a:pt x="16311" y="16401"/>
                  </a:lnTo>
                  <a:lnTo>
                    <a:pt x="15884" y="16593"/>
                  </a:lnTo>
                  <a:lnTo>
                    <a:pt x="15456" y="16773"/>
                  </a:lnTo>
                  <a:lnTo>
                    <a:pt x="15029" y="16941"/>
                  </a:lnTo>
                  <a:lnTo>
                    <a:pt x="14601" y="17099"/>
                  </a:lnTo>
                  <a:lnTo>
                    <a:pt x="14174" y="17245"/>
                  </a:lnTo>
                  <a:lnTo>
                    <a:pt x="13735" y="17369"/>
                  </a:lnTo>
                  <a:lnTo>
                    <a:pt x="13297" y="17493"/>
                  </a:lnTo>
                  <a:lnTo>
                    <a:pt x="12858" y="17605"/>
                  </a:lnTo>
                  <a:lnTo>
                    <a:pt x="12408" y="17706"/>
                  </a:lnTo>
                  <a:lnTo>
                    <a:pt x="11969" y="17796"/>
                  </a:lnTo>
                  <a:lnTo>
                    <a:pt x="11519" y="17864"/>
                  </a:lnTo>
                  <a:lnTo>
                    <a:pt x="11069" y="17931"/>
                  </a:lnTo>
                  <a:lnTo>
                    <a:pt x="10608" y="17987"/>
                  </a:lnTo>
                  <a:lnTo>
                    <a:pt x="10147" y="18021"/>
                  </a:lnTo>
                  <a:lnTo>
                    <a:pt x="9697" y="18055"/>
                  </a:lnTo>
                  <a:lnTo>
                    <a:pt x="9270" y="18055"/>
                  </a:lnTo>
                  <a:lnTo>
                    <a:pt x="8865" y="18044"/>
                  </a:lnTo>
                  <a:lnTo>
                    <a:pt x="8471" y="18010"/>
                  </a:lnTo>
                  <a:lnTo>
                    <a:pt x="8100" y="17954"/>
                  </a:lnTo>
                  <a:lnTo>
                    <a:pt x="7740" y="17875"/>
                  </a:lnTo>
                  <a:lnTo>
                    <a:pt x="7380" y="17774"/>
                  </a:lnTo>
                  <a:lnTo>
                    <a:pt x="7042" y="17639"/>
                  </a:lnTo>
                  <a:lnTo>
                    <a:pt x="6705" y="17493"/>
                  </a:lnTo>
                  <a:lnTo>
                    <a:pt x="6379" y="17313"/>
                  </a:lnTo>
                  <a:lnTo>
                    <a:pt x="6053" y="17121"/>
                  </a:lnTo>
                  <a:lnTo>
                    <a:pt x="5738" y="16885"/>
                  </a:lnTo>
                  <a:lnTo>
                    <a:pt x="5411" y="16638"/>
                  </a:lnTo>
                  <a:lnTo>
                    <a:pt x="5096" y="16345"/>
                  </a:lnTo>
                  <a:lnTo>
                    <a:pt x="4770" y="16041"/>
                  </a:lnTo>
                  <a:lnTo>
                    <a:pt x="4444" y="15693"/>
                  </a:lnTo>
                  <a:lnTo>
                    <a:pt x="4174" y="15389"/>
                  </a:lnTo>
                  <a:lnTo>
                    <a:pt x="3927" y="15074"/>
                  </a:lnTo>
                  <a:lnTo>
                    <a:pt x="3713" y="14759"/>
                  </a:lnTo>
                  <a:lnTo>
                    <a:pt x="3522" y="14444"/>
                  </a:lnTo>
                  <a:lnTo>
                    <a:pt x="3342" y="14118"/>
                  </a:lnTo>
                  <a:lnTo>
                    <a:pt x="3195" y="13792"/>
                  </a:lnTo>
                  <a:lnTo>
                    <a:pt x="3060" y="13454"/>
                  </a:lnTo>
                  <a:lnTo>
                    <a:pt x="2937" y="13106"/>
                  </a:lnTo>
                  <a:lnTo>
                    <a:pt x="2835" y="12757"/>
                  </a:lnTo>
                  <a:lnTo>
                    <a:pt x="2745" y="12408"/>
                  </a:lnTo>
                  <a:lnTo>
                    <a:pt x="2655" y="12037"/>
                  </a:lnTo>
                  <a:lnTo>
                    <a:pt x="2588" y="11666"/>
                  </a:lnTo>
                  <a:lnTo>
                    <a:pt x="2453" y="10901"/>
                  </a:lnTo>
                  <a:lnTo>
                    <a:pt x="2318" y="10080"/>
                  </a:lnTo>
                  <a:lnTo>
                    <a:pt x="2239" y="9562"/>
                  </a:lnTo>
                  <a:lnTo>
                    <a:pt x="2071" y="8482"/>
                  </a:lnTo>
                  <a:lnTo>
                    <a:pt x="1891" y="7448"/>
                  </a:lnTo>
                  <a:lnTo>
                    <a:pt x="1531" y="5502"/>
                  </a:lnTo>
                  <a:lnTo>
                    <a:pt x="1317" y="4365"/>
                  </a:lnTo>
                  <a:lnTo>
                    <a:pt x="1114" y="3274"/>
                  </a:lnTo>
                  <a:lnTo>
                    <a:pt x="1654" y="3004"/>
                  </a:lnTo>
                  <a:lnTo>
                    <a:pt x="2194" y="2757"/>
                  </a:lnTo>
                  <a:lnTo>
                    <a:pt x="2734" y="2532"/>
                  </a:lnTo>
                  <a:lnTo>
                    <a:pt x="3297" y="2341"/>
                  </a:lnTo>
                  <a:lnTo>
                    <a:pt x="3859" y="2161"/>
                  </a:lnTo>
                  <a:lnTo>
                    <a:pt x="4421" y="2003"/>
                  </a:lnTo>
                  <a:lnTo>
                    <a:pt x="5006" y="1868"/>
                  </a:lnTo>
                  <a:lnTo>
                    <a:pt x="5580" y="1756"/>
                  </a:lnTo>
                  <a:lnTo>
                    <a:pt x="6165" y="1666"/>
                  </a:lnTo>
                  <a:lnTo>
                    <a:pt x="6750" y="1598"/>
                  </a:lnTo>
                  <a:lnTo>
                    <a:pt x="7335" y="1553"/>
                  </a:lnTo>
                  <a:lnTo>
                    <a:pt x="7920" y="1542"/>
                  </a:lnTo>
                  <a:lnTo>
                    <a:pt x="8516" y="1542"/>
                  </a:lnTo>
                  <a:lnTo>
                    <a:pt x="9101" y="1564"/>
                  </a:lnTo>
                  <a:lnTo>
                    <a:pt x="9686" y="1621"/>
                  </a:lnTo>
                  <a:lnTo>
                    <a:pt x="10271" y="1688"/>
                  </a:lnTo>
                  <a:lnTo>
                    <a:pt x="10406" y="9562"/>
                  </a:lnTo>
                  <a:lnTo>
                    <a:pt x="10417" y="9630"/>
                  </a:lnTo>
                  <a:lnTo>
                    <a:pt x="10428" y="9708"/>
                  </a:lnTo>
                  <a:lnTo>
                    <a:pt x="10451" y="9765"/>
                  </a:lnTo>
                  <a:lnTo>
                    <a:pt x="10484" y="9832"/>
                  </a:lnTo>
                  <a:lnTo>
                    <a:pt x="10529" y="9888"/>
                  </a:lnTo>
                  <a:lnTo>
                    <a:pt x="10574" y="9945"/>
                  </a:lnTo>
                  <a:lnTo>
                    <a:pt x="10631" y="9990"/>
                  </a:lnTo>
                  <a:lnTo>
                    <a:pt x="10687" y="10023"/>
                  </a:lnTo>
                  <a:lnTo>
                    <a:pt x="10754" y="10046"/>
                  </a:lnTo>
                  <a:lnTo>
                    <a:pt x="10822" y="10068"/>
                  </a:lnTo>
                  <a:lnTo>
                    <a:pt x="10889" y="10080"/>
                  </a:lnTo>
                  <a:lnTo>
                    <a:pt x="11036" y="10080"/>
                  </a:lnTo>
                  <a:lnTo>
                    <a:pt x="11103" y="10057"/>
                  </a:lnTo>
                  <a:lnTo>
                    <a:pt x="11171" y="10035"/>
                  </a:lnTo>
                  <a:lnTo>
                    <a:pt x="11227" y="10001"/>
                  </a:lnTo>
                  <a:lnTo>
                    <a:pt x="12273" y="9326"/>
                  </a:lnTo>
                  <a:lnTo>
                    <a:pt x="13308" y="8685"/>
                  </a:lnTo>
                  <a:lnTo>
                    <a:pt x="14365" y="8066"/>
                  </a:lnTo>
                  <a:lnTo>
                    <a:pt x="14894" y="7762"/>
                  </a:lnTo>
                  <a:lnTo>
                    <a:pt x="15423" y="7470"/>
                  </a:lnTo>
                  <a:lnTo>
                    <a:pt x="15962" y="7189"/>
                  </a:lnTo>
                  <a:lnTo>
                    <a:pt x="16491" y="6908"/>
                  </a:lnTo>
                  <a:lnTo>
                    <a:pt x="17042" y="6626"/>
                  </a:lnTo>
                  <a:lnTo>
                    <a:pt x="17582" y="6356"/>
                  </a:lnTo>
                  <a:lnTo>
                    <a:pt x="18133" y="6098"/>
                  </a:lnTo>
                  <a:lnTo>
                    <a:pt x="18696" y="5839"/>
                  </a:lnTo>
                  <a:lnTo>
                    <a:pt x="19258" y="5580"/>
                  </a:lnTo>
                  <a:lnTo>
                    <a:pt x="19821" y="5333"/>
                  </a:lnTo>
                  <a:lnTo>
                    <a:pt x="20979" y="4849"/>
                  </a:lnTo>
                  <a:lnTo>
                    <a:pt x="22160" y="4377"/>
                  </a:lnTo>
                  <a:lnTo>
                    <a:pt x="23364" y="3927"/>
                  </a:lnTo>
                  <a:lnTo>
                    <a:pt x="24613" y="3488"/>
                  </a:lnTo>
                  <a:lnTo>
                    <a:pt x="25884" y="3072"/>
                  </a:lnTo>
                  <a:lnTo>
                    <a:pt x="27200" y="2667"/>
                  </a:lnTo>
                  <a:lnTo>
                    <a:pt x="28561" y="2262"/>
                  </a:lnTo>
                  <a:lnTo>
                    <a:pt x="29967" y="1879"/>
                  </a:lnTo>
                  <a:lnTo>
                    <a:pt x="30057" y="1857"/>
                  </a:lnTo>
                  <a:lnTo>
                    <a:pt x="30833" y="1654"/>
                  </a:lnTo>
                  <a:lnTo>
                    <a:pt x="31665" y="1441"/>
                  </a:lnTo>
                  <a:lnTo>
                    <a:pt x="32093" y="1351"/>
                  </a:lnTo>
                  <a:lnTo>
                    <a:pt x="32520" y="1261"/>
                  </a:lnTo>
                  <a:lnTo>
                    <a:pt x="32959" y="1193"/>
                  </a:lnTo>
                  <a:lnTo>
                    <a:pt x="33387" y="1126"/>
                  </a:lnTo>
                  <a:lnTo>
                    <a:pt x="33814" y="1081"/>
                  </a:lnTo>
                  <a:lnTo>
                    <a:pt x="34241" y="1058"/>
                  </a:lnTo>
                  <a:close/>
                  <a:moveTo>
                    <a:pt x="34275" y="1"/>
                  </a:moveTo>
                  <a:lnTo>
                    <a:pt x="34005" y="12"/>
                  </a:lnTo>
                  <a:lnTo>
                    <a:pt x="33735" y="35"/>
                  </a:lnTo>
                  <a:lnTo>
                    <a:pt x="33454" y="57"/>
                  </a:lnTo>
                  <a:lnTo>
                    <a:pt x="32903" y="125"/>
                  </a:lnTo>
                  <a:lnTo>
                    <a:pt x="32352" y="215"/>
                  </a:lnTo>
                  <a:lnTo>
                    <a:pt x="31812" y="327"/>
                  </a:lnTo>
                  <a:lnTo>
                    <a:pt x="31283" y="451"/>
                  </a:lnTo>
                  <a:lnTo>
                    <a:pt x="30754" y="575"/>
                  </a:lnTo>
                  <a:lnTo>
                    <a:pt x="29787" y="833"/>
                  </a:lnTo>
                  <a:lnTo>
                    <a:pt x="29686" y="856"/>
                  </a:lnTo>
                  <a:lnTo>
                    <a:pt x="28336" y="1227"/>
                  </a:lnTo>
                  <a:lnTo>
                    <a:pt x="27020" y="1609"/>
                  </a:lnTo>
                  <a:lnTo>
                    <a:pt x="25737" y="2003"/>
                  </a:lnTo>
                  <a:lnTo>
                    <a:pt x="24500" y="2419"/>
                  </a:lnTo>
                  <a:lnTo>
                    <a:pt x="23285" y="2836"/>
                  </a:lnTo>
                  <a:lnTo>
                    <a:pt x="22104" y="3263"/>
                  </a:lnTo>
                  <a:lnTo>
                    <a:pt x="20957" y="3713"/>
                  </a:lnTo>
                  <a:lnTo>
                    <a:pt x="19832" y="4174"/>
                  </a:lnTo>
                  <a:lnTo>
                    <a:pt x="18730" y="4658"/>
                  </a:lnTo>
                  <a:lnTo>
                    <a:pt x="17650" y="5153"/>
                  </a:lnTo>
                  <a:lnTo>
                    <a:pt x="16581" y="5670"/>
                  </a:lnTo>
                  <a:lnTo>
                    <a:pt x="15535" y="6210"/>
                  </a:lnTo>
                  <a:lnTo>
                    <a:pt x="14500" y="6773"/>
                  </a:lnTo>
                  <a:lnTo>
                    <a:pt x="13477" y="7358"/>
                  </a:lnTo>
                  <a:lnTo>
                    <a:pt x="12464" y="7965"/>
                  </a:lnTo>
                  <a:lnTo>
                    <a:pt x="11452" y="8595"/>
                  </a:lnTo>
                  <a:lnTo>
                    <a:pt x="11328" y="1238"/>
                  </a:lnTo>
                  <a:lnTo>
                    <a:pt x="11317" y="1148"/>
                  </a:lnTo>
                  <a:lnTo>
                    <a:pt x="11294" y="1058"/>
                  </a:lnTo>
                  <a:lnTo>
                    <a:pt x="11249" y="980"/>
                  </a:lnTo>
                  <a:lnTo>
                    <a:pt x="11204" y="912"/>
                  </a:lnTo>
                  <a:lnTo>
                    <a:pt x="11137" y="845"/>
                  </a:lnTo>
                  <a:lnTo>
                    <a:pt x="11058" y="788"/>
                  </a:lnTo>
                  <a:lnTo>
                    <a:pt x="10979" y="755"/>
                  </a:lnTo>
                  <a:lnTo>
                    <a:pt x="10889" y="732"/>
                  </a:lnTo>
                  <a:lnTo>
                    <a:pt x="10484" y="653"/>
                  </a:lnTo>
                  <a:lnTo>
                    <a:pt x="10158" y="608"/>
                  </a:lnTo>
                  <a:lnTo>
                    <a:pt x="9821" y="575"/>
                  </a:lnTo>
                  <a:lnTo>
                    <a:pt x="9495" y="541"/>
                  </a:lnTo>
                  <a:lnTo>
                    <a:pt x="9168" y="518"/>
                  </a:lnTo>
                  <a:lnTo>
                    <a:pt x="8842" y="496"/>
                  </a:lnTo>
                  <a:lnTo>
                    <a:pt x="8505" y="485"/>
                  </a:lnTo>
                  <a:lnTo>
                    <a:pt x="7852" y="485"/>
                  </a:lnTo>
                  <a:lnTo>
                    <a:pt x="7189" y="507"/>
                  </a:lnTo>
                  <a:lnTo>
                    <a:pt x="6536" y="563"/>
                  </a:lnTo>
                  <a:lnTo>
                    <a:pt x="5873" y="642"/>
                  </a:lnTo>
                  <a:lnTo>
                    <a:pt x="5231" y="743"/>
                  </a:lnTo>
                  <a:lnTo>
                    <a:pt x="4579" y="878"/>
                  </a:lnTo>
                  <a:lnTo>
                    <a:pt x="3938" y="1036"/>
                  </a:lnTo>
                  <a:lnTo>
                    <a:pt x="3308" y="1216"/>
                  </a:lnTo>
                  <a:lnTo>
                    <a:pt x="2993" y="1317"/>
                  </a:lnTo>
                  <a:lnTo>
                    <a:pt x="2678" y="1430"/>
                  </a:lnTo>
                  <a:lnTo>
                    <a:pt x="2374" y="1542"/>
                  </a:lnTo>
                  <a:lnTo>
                    <a:pt x="2071" y="1666"/>
                  </a:lnTo>
                  <a:lnTo>
                    <a:pt x="1756" y="1789"/>
                  </a:lnTo>
                  <a:lnTo>
                    <a:pt x="1463" y="1924"/>
                  </a:lnTo>
                  <a:lnTo>
                    <a:pt x="1159" y="2071"/>
                  </a:lnTo>
                  <a:lnTo>
                    <a:pt x="867" y="2217"/>
                  </a:lnTo>
                  <a:lnTo>
                    <a:pt x="563" y="2363"/>
                  </a:lnTo>
                  <a:lnTo>
                    <a:pt x="271" y="2521"/>
                  </a:lnTo>
                  <a:lnTo>
                    <a:pt x="203" y="2566"/>
                  </a:lnTo>
                  <a:lnTo>
                    <a:pt x="147" y="2622"/>
                  </a:lnTo>
                  <a:lnTo>
                    <a:pt x="102" y="2689"/>
                  </a:lnTo>
                  <a:lnTo>
                    <a:pt x="57" y="2757"/>
                  </a:lnTo>
                  <a:lnTo>
                    <a:pt x="35" y="2836"/>
                  </a:lnTo>
                  <a:lnTo>
                    <a:pt x="12" y="2914"/>
                  </a:lnTo>
                  <a:lnTo>
                    <a:pt x="1" y="2993"/>
                  </a:lnTo>
                  <a:lnTo>
                    <a:pt x="12" y="3072"/>
                  </a:lnTo>
                  <a:lnTo>
                    <a:pt x="237" y="4354"/>
                  </a:lnTo>
                  <a:lnTo>
                    <a:pt x="484" y="5693"/>
                  </a:lnTo>
                  <a:lnTo>
                    <a:pt x="844" y="7639"/>
                  </a:lnTo>
                  <a:lnTo>
                    <a:pt x="1024" y="8651"/>
                  </a:lnTo>
                  <a:lnTo>
                    <a:pt x="1193" y="9720"/>
                  </a:lnTo>
                  <a:lnTo>
                    <a:pt x="1272" y="10248"/>
                  </a:lnTo>
                  <a:lnTo>
                    <a:pt x="1407" y="11092"/>
                  </a:lnTo>
                  <a:lnTo>
                    <a:pt x="1474" y="11508"/>
                  </a:lnTo>
                  <a:lnTo>
                    <a:pt x="1553" y="11913"/>
                  </a:lnTo>
                  <a:lnTo>
                    <a:pt x="1632" y="12318"/>
                  </a:lnTo>
                  <a:lnTo>
                    <a:pt x="1733" y="12712"/>
                  </a:lnTo>
                  <a:lnTo>
                    <a:pt x="1834" y="13106"/>
                  </a:lnTo>
                  <a:lnTo>
                    <a:pt x="1947" y="13488"/>
                  </a:lnTo>
                  <a:lnTo>
                    <a:pt x="2082" y="13870"/>
                  </a:lnTo>
                  <a:lnTo>
                    <a:pt x="2239" y="14242"/>
                  </a:lnTo>
                  <a:lnTo>
                    <a:pt x="2408" y="14613"/>
                  </a:lnTo>
                  <a:lnTo>
                    <a:pt x="2610" y="14984"/>
                  </a:lnTo>
                  <a:lnTo>
                    <a:pt x="2835" y="15344"/>
                  </a:lnTo>
                  <a:lnTo>
                    <a:pt x="3083" y="15704"/>
                  </a:lnTo>
                  <a:lnTo>
                    <a:pt x="3353" y="16064"/>
                  </a:lnTo>
                  <a:lnTo>
                    <a:pt x="3668" y="16413"/>
                  </a:lnTo>
                  <a:lnTo>
                    <a:pt x="3994" y="16761"/>
                  </a:lnTo>
                  <a:lnTo>
                    <a:pt x="4320" y="17076"/>
                  </a:lnTo>
                  <a:lnTo>
                    <a:pt x="4646" y="17369"/>
                  </a:lnTo>
                  <a:lnTo>
                    <a:pt x="4984" y="17639"/>
                  </a:lnTo>
                  <a:lnTo>
                    <a:pt x="5310" y="17886"/>
                  </a:lnTo>
                  <a:lnTo>
                    <a:pt x="5648" y="18100"/>
                  </a:lnTo>
                  <a:lnTo>
                    <a:pt x="5985" y="18302"/>
                  </a:lnTo>
                  <a:lnTo>
                    <a:pt x="6322" y="18471"/>
                  </a:lnTo>
                  <a:lnTo>
                    <a:pt x="6671" y="18629"/>
                  </a:lnTo>
                  <a:lnTo>
                    <a:pt x="7031" y="18764"/>
                  </a:lnTo>
                  <a:lnTo>
                    <a:pt x="7391" y="18865"/>
                  </a:lnTo>
                  <a:lnTo>
                    <a:pt x="7762" y="18955"/>
                  </a:lnTo>
                  <a:lnTo>
                    <a:pt x="8145" y="19022"/>
                  </a:lnTo>
                  <a:lnTo>
                    <a:pt x="8550" y="19079"/>
                  </a:lnTo>
                  <a:lnTo>
                    <a:pt x="8955" y="19101"/>
                  </a:lnTo>
                  <a:lnTo>
                    <a:pt x="9382" y="19112"/>
                  </a:lnTo>
                  <a:lnTo>
                    <a:pt x="9798" y="19101"/>
                  </a:lnTo>
                  <a:lnTo>
                    <a:pt x="10226" y="19079"/>
                  </a:lnTo>
                  <a:lnTo>
                    <a:pt x="10709" y="19034"/>
                  </a:lnTo>
                  <a:lnTo>
                    <a:pt x="11193" y="18977"/>
                  </a:lnTo>
                  <a:lnTo>
                    <a:pt x="11677" y="18910"/>
                  </a:lnTo>
                  <a:lnTo>
                    <a:pt x="12149" y="18831"/>
                  </a:lnTo>
                  <a:lnTo>
                    <a:pt x="12622" y="18741"/>
                  </a:lnTo>
                  <a:lnTo>
                    <a:pt x="13094" y="18640"/>
                  </a:lnTo>
                  <a:lnTo>
                    <a:pt x="13555" y="18527"/>
                  </a:lnTo>
                  <a:lnTo>
                    <a:pt x="14016" y="18392"/>
                  </a:lnTo>
                  <a:lnTo>
                    <a:pt x="14478" y="18257"/>
                  </a:lnTo>
                  <a:lnTo>
                    <a:pt x="14928" y="18100"/>
                  </a:lnTo>
                  <a:lnTo>
                    <a:pt x="15389" y="17942"/>
                  </a:lnTo>
                  <a:lnTo>
                    <a:pt x="15839" y="17762"/>
                  </a:lnTo>
                  <a:lnTo>
                    <a:pt x="16277" y="17571"/>
                  </a:lnTo>
                  <a:lnTo>
                    <a:pt x="16727" y="17369"/>
                  </a:lnTo>
                  <a:lnTo>
                    <a:pt x="17166" y="17155"/>
                  </a:lnTo>
                  <a:lnTo>
                    <a:pt x="17605" y="16930"/>
                  </a:lnTo>
                  <a:lnTo>
                    <a:pt x="18043" y="16694"/>
                  </a:lnTo>
                  <a:lnTo>
                    <a:pt x="18482" y="16446"/>
                  </a:lnTo>
                  <a:lnTo>
                    <a:pt x="18910" y="16176"/>
                  </a:lnTo>
                  <a:lnTo>
                    <a:pt x="19337" y="15906"/>
                  </a:lnTo>
                  <a:lnTo>
                    <a:pt x="19765" y="15614"/>
                  </a:lnTo>
                  <a:lnTo>
                    <a:pt x="20192" y="15310"/>
                  </a:lnTo>
                  <a:lnTo>
                    <a:pt x="20608" y="14995"/>
                  </a:lnTo>
                  <a:lnTo>
                    <a:pt x="21024" y="14669"/>
                  </a:lnTo>
                  <a:lnTo>
                    <a:pt x="21452" y="14332"/>
                  </a:lnTo>
                  <a:lnTo>
                    <a:pt x="21857" y="13983"/>
                  </a:lnTo>
                  <a:lnTo>
                    <a:pt x="22273" y="13623"/>
                  </a:lnTo>
                  <a:lnTo>
                    <a:pt x="22689" y="13241"/>
                  </a:lnTo>
                  <a:lnTo>
                    <a:pt x="23094" y="12858"/>
                  </a:lnTo>
                  <a:lnTo>
                    <a:pt x="23499" y="12453"/>
                  </a:lnTo>
                  <a:lnTo>
                    <a:pt x="23904" y="12037"/>
                  </a:lnTo>
                  <a:lnTo>
                    <a:pt x="24309" y="11609"/>
                  </a:lnTo>
                  <a:lnTo>
                    <a:pt x="24624" y="11272"/>
                  </a:lnTo>
                  <a:lnTo>
                    <a:pt x="24950" y="10935"/>
                  </a:lnTo>
                  <a:lnTo>
                    <a:pt x="25276" y="10608"/>
                  </a:lnTo>
                  <a:lnTo>
                    <a:pt x="25614" y="10293"/>
                  </a:lnTo>
                  <a:lnTo>
                    <a:pt x="25951" y="9978"/>
                  </a:lnTo>
                  <a:lnTo>
                    <a:pt x="26289" y="9663"/>
                  </a:lnTo>
                  <a:lnTo>
                    <a:pt x="26986" y="9067"/>
                  </a:lnTo>
                  <a:lnTo>
                    <a:pt x="27706" y="8471"/>
                  </a:lnTo>
                  <a:lnTo>
                    <a:pt x="28437" y="7909"/>
                  </a:lnTo>
                  <a:lnTo>
                    <a:pt x="29180" y="7346"/>
                  </a:lnTo>
                  <a:lnTo>
                    <a:pt x="29933" y="6806"/>
                  </a:lnTo>
                  <a:lnTo>
                    <a:pt x="30698" y="6278"/>
                  </a:lnTo>
                  <a:lnTo>
                    <a:pt x="31474" y="5771"/>
                  </a:lnTo>
                  <a:lnTo>
                    <a:pt x="32250" y="5265"/>
                  </a:lnTo>
                  <a:lnTo>
                    <a:pt x="33038" y="4770"/>
                  </a:lnTo>
                  <a:lnTo>
                    <a:pt x="34613" y="3792"/>
                  </a:lnTo>
                  <a:lnTo>
                    <a:pt x="36199" y="2836"/>
                  </a:lnTo>
                  <a:lnTo>
                    <a:pt x="37593" y="1992"/>
                  </a:lnTo>
                  <a:lnTo>
                    <a:pt x="37683" y="1924"/>
                  </a:lnTo>
                  <a:lnTo>
                    <a:pt x="37762" y="1834"/>
                  </a:lnTo>
                  <a:lnTo>
                    <a:pt x="37807" y="1733"/>
                  </a:lnTo>
                  <a:lnTo>
                    <a:pt x="37841" y="1621"/>
                  </a:lnTo>
                  <a:lnTo>
                    <a:pt x="37841" y="1508"/>
                  </a:lnTo>
                  <a:lnTo>
                    <a:pt x="37830" y="1396"/>
                  </a:lnTo>
                  <a:lnTo>
                    <a:pt x="37785" y="1295"/>
                  </a:lnTo>
                  <a:lnTo>
                    <a:pt x="37717" y="1193"/>
                  </a:lnTo>
                  <a:lnTo>
                    <a:pt x="37548" y="1013"/>
                  </a:lnTo>
                  <a:lnTo>
                    <a:pt x="37357" y="856"/>
                  </a:lnTo>
                  <a:lnTo>
                    <a:pt x="37166" y="710"/>
                  </a:lnTo>
                  <a:lnTo>
                    <a:pt x="36964" y="575"/>
                  </a:lnTo>
                  <a:lnTo>
                    <a:pt x="36761" y="462"/>
                  </a:lnTo>
                  <a:lnTo>
                    <a:pt x="36536" y="361"/>
                  </a:lnTo>
                  <a:lnTo>
                    <a:pt x="36311" y="271"/>
                  </a:lnTo>
                  <a:lnTo>
                    <a:pt x="36075" y="192"/>
                  </a:lnTo>
                  <a:lnTo>
                    <a:pt x="35839" y="136"/>
                  </a:lnTo>
                  <a:lnTo>
                    <a:pt x="35591" y="91"/>
                  </a:lnTo>
                  <a:lnTo>
                    <a:pt x="35333" y="46"/>
                  </a:lnTo>
                  <a:lnTo>
                    <a:pt x="35074" y="23"/>
                  </a:lnTo>
                  <a:lnTo>
                    <a:pt x="34815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1276375" y="458300"/>
              <a:ext cx="778150" cy="969650"/>
            </a:xfrm>
            <a:custGeom>
              <a:rect b="b" l="l" r="r" t="t"/>
              <a:pathLst>
                <a:path extrusionOk="0" h="38786" w="31126">
                  <a:moveTo>
                    <a:pt x="20315" y="1"/>
                  </a:moveTo>
                  <a:lnTo>
                    <a:pt x="19854" y="34"/>
                  </a:lnTo>
                  <a:lnTo>
                    <a:pt x="19404" y="91"/>
                  </a:lnTo>
                  <a:lnTo>
                    <a:pt x="18943" y="181"/>
                  </a:lnTo>
                  <a:lnTo>
                    <a:pt x="18493" y="282"/>
                  </a:lnTo>
                  <a:lnTo>
                    <a:pt x="18043" y="406"/>
                  </a:lnTo>
                  <a:lnTo>
                    <a:pt x="17582" y="552"/>
                  </a:lnTo>
                  <a:lnTo>
                    <a:pt x="17132" y="721"/>
                  </a:lnTo>
                  <a:lnTo>
                    <a:pt x="16693" y="901"/>
                  </a:lnTo>
                  <a:lnTo>
                    <a:pt x="16255" y="1103"/>
                  </a:lnTo>
                  <a:lnTo>
                    <a:pt x="15827" y="1305"/>
                  </a:lnTo>
                  <a:lnTo>
                    <a:pt x="15400" y="1530"/>
                  </a:lnTo>
                  <a:lnTo>
                    <a:pt x="14984" y="1767"/>
                  </a:lnTo>
                  <a:lnTo>
                    <a:pt x="14579" y="2014"/>
                  </a:lnTo>
                  <a:lnTo>
                    <a:pt x="14185" y="2262"/>
                  </a:lnTo>
                  <a:lnTo>
                    <a:pt x="13803" y="2520"/>
                  </a:lnTo>
                  <a:lnTo>
                    <a:pt x="13431" y="2779"/>
                  </a:lnTo>
                  <a:lnTo>
                    <a:pt x="13083" y="3049"/>
                  </a:lnTo>
                  <a:lnTo>
                    <a:pt x="12745" y="3319"/>
                  </a:lnTo>
                  <a:lnTo>
                    <a:pt x="12419" y="3589"/>
                  </a:lnTo>
                  <a:lnTo>
                    <a:pt x="12115" y="3859"/>
                  </a:lnTo>
                  <a:lnTo>
                    <a:pt x="11823" y="4118"/>
                  </a:lnTo>
                  <a:lnTo>
                    <a:pt x="11564" y="4388"/>
                  </a:lnTo>
                  <a:lnTo>
                    <a:pt x="11317" y="4635"/>
                  </a:lnTo>
                  <a:lnTo>
                    <a:pt x="11092" y="4894"/>
                  </a:lnTo>
                  <a:lnTo>
                    <a:pt x="10889" y="5130"/>
                  </a:lnTo>
                  <a:lnTo>
                    <a:pt x="10720" y="5366"/>
                  </a:lnTo>
                  <a:lnTo>
                    <a:pt x="10563" y="5580"/>
                  </a:lnTo>
                  <a:lnTo>
                    <a:pt x="10439" y="5794"/>
                  </a:lnTo>
                  <a:lnTo>
                    <a:pt x="10338" y="5985"/>
                  </a:lnTo>
                  <a:lnTo>
                    <a:pt x="10034" y="6694"/>
                  </a:lnTo>
                  <a:lnTo>
                    <a:pt x="9764" y="7368"/>
                  </a:lnTo>
                  <a:lnTo>
                    <a:pt x="9506" y="7998"/>
                  </a:lnTo>
                  <a:lnTo>
                    <a:pt x="9258" y="8606"/>
                  </a:lnTo>
                  <a:lnTo>
                    <a:pt x="8988" y="9202"/>
                  </a:lnTo>
                  <a:lnTo>
                    <a:pt x="8842" y="9506"/>
                  </a:lnTo>
                  <a:lnTo>
                    <a:pt x="8696" y="9809"/>
                  </a:lnTo>
                  <a:lnTo>
                    <a:pt x="8527" y="10124"/>
                  </a:lnTo>
                  <a:lnTo>
                    <a:pt x="8347" y="10439"/>
                  </a:lnTo>
                  <a:lnTo>
                    <a:pt x="8145" y="10766"/>
                  </a:lnTo>
                  <a:lnTo>
                    <a:pt x="7931" y="11092"/>
                  </a:lnTo>
                  <a:lnTo>
                    <a:pt x="7728" y="11384"/>
                  </a:lnTo>
                  <a:lnTo>
                    <a:pt x="7537" y="11643"/>
                  </a:lnTo>
                  <a:lnTo>
                    <a:pt x="7335" y="11902"/>
                  </a:lnTo>
                  <a:lnTo>
                    <a:pt x="7132" y="12127"/>
                  </a:lnTo>
                  <a:lnTo>
                    <a:pt x="6738" y="12565"/>
                  </a:lnTo>
                  <a:lnTo>
                    <a:pt x="6345" y="12970"/>
                  </a:lnTo>
                  <a:lnTo>
                    <a:pt x="5951" y="13386"/>
                  </a:lnTo>
                  <a:lnTo>
                    <a:pt x="5760" y="13600"/>
                  </a:lnTo>
                  <a:lnTo>
                    <a:pt x="5569" y="13825"/>
                  </a:lnTo>
                  <a:lnTo>
                    <a:pt x="5377" y="14061"/>
                  </a:lnTo>
                  <a:lnTo>
                    <a:pt x="5186" y="14320"/>
                  </a:lnTo>
                  <a:lnTo>
                    <a:pt x="5006" y="14590"/>
                  </a:lnTo>
                  <a:lnTo>
                    <a:pt x="4815" y="14894"/>
                  </a:lnTo>
                  <a:lnTo>
                    <a:pt x="4702" y="15096"/>
                  </a:lnTo>
                  <a:lnTo>
                    <a:pt x="4601" y="15310"/>
                  </a:lnTo>
                  <a:lnTo>
                    <a:pt x="4500" y="15524"/>
                  </a:lnTo>
                  <a:lnTo>
                    <a:pt x="4421" y="15737"/>
                  </a:lnTo>
                  <a:lnTo>
                    <a:pt x="4354" y="15962"/>
                  </a:lnTo>
                  <a:lnTo>
                    <a:pt x="4297" y="16187"/>
                  </a:lnTo>
                  <a:lnTo>
                    <a:pt x="4241" y="16401"/>
                  </a:lnTo>
                  <a:lnTo>
                    <a:pt x="4208" y="16637"/>
                  </a:lnTo>
                  <a:lnTo>
                    <a:pt x="4174" y="16862"/>
                  </a:lnTo>
                  <a:lnTo>
                    <a:pt x="4151" y="17087"/>
                  </a:lnTo>
                  <a:lnTo>
                    <a:pt x="4140" y="17323"/>
                  </a:lnTo>
                  <a:lnTo>
                    <a:pt x="4129" y="17548"/>
                  </a:lnTo>
                  <a:lnTo>
                    <a:pt x="4129" y="18021"/>
                  </a:lnTo>
                  <a:lnTo>
                    <a:pt x="4151" y="18505"/>
                  </a:lnTo>
                  <a:lnTo>
                    <a:pt x="4196" y="18977"/>
                  </a:lnTo>
                  <a:lnTo>
                    <a:pt x="4241" y="19461"/>
                  </a:lnTo>
                  <a:lnTo>
                    <a:pt x="4365" y="20439"/>
                  </a:lnTo>
                  <a:lnTo>
                    <a:pt x="4432" y="20923"/>
                  </a:lnTo>
                  <a:lnTo>
                    <a:pt x="4477" y="21407"/>
                  </a:lnTo>
                  <a:lnTo>
                    <a:pt x="4522" y="21902"/>
                  </a:lnTo>
                  <a:lnTo>
                    <a:pt x="4556" y="22385"/>
                  </a:lnTo>
                  <a:lnTo>
                    <a:pt x="4601" y="23218"/>
                  </a:lnTo>
                  <a:lnTo>
                    <a:pt x="4646" y="24061"/>
                  </a:lnTo>
                  <a:lnTo>
                    <a:pt x="4669" y="24905"/>
                  </a:lnTo>
                  <a:lnTo>
                    <a:pt x="4680" y="25332"/>
                  </a:lnTo>
                  <a:lnTo>
                    <a:pt x="4680" y="25749"/>
                  </a:lnTo>
                  <a:lnTo>
                    <a:pt x="4669" y="26165"/>
                  </a:lnTo>
                  <a:lnTo>
                    <a:pt x="4646" y="26581"/>
                  </a:lnTo>
                  <a:lnTo>
                    <a:pt x="4601" y="26997"/>
                  </a:lnTo>
                  <a:lnTo>
                    <a:pt x="4545" y="27402"/>
                  </a:lnTo>
                  <a:lnTo>
                    <a:pt x="4477" y="27818"/>
                  </a:lnTo>
                  <a:lnTo>
                    <a:pt x="4376" y="28212"/>
                  </a:lnTo>
                  <a:lnTo>
                    <a:pt x="4264" y="28617"/>
                  </a:lnTo>
                  <a:lnTo>
                    <a:pt x="4129" y="29000"/>
                  </a:lnTo>
                  <a:lnTo>
                    <a:pt x="4016" y="29269"/>
                  </a:lnTo>
                  <a:lnTo>
                    <a:pt x="3893" y="29528"/>
                  </a:lnTo>
                  <a:lnTo>
                    <a:pt x="3769" y="29787"/>
                  </a:lnTo>
                  <a:lnTo>
                    <a:pt x="3634" y="30034"/>
                  </a:lnTo>
                  <a:lnTo>
                    <a:pt x="3488" y="30282"/>
                  </a:lnTo>
                  <a:lnTo>
                    <a:pt x="3341" y="30529"/>
                  </a:lnTo>
                  <a:lnTo>
                    <a:pt x="3026" y="31002"/>
                  </a:lnTo>
                  <a:lnTo>
                    <a:pt x="2385" y="31958"/>
                  </a:lnTo>
                  <a:lnTo>
                    <a:pt x="2059" y="32442"/>
                  </a:lnTo>
                  <a:lnTo>
                    <a:pt x="1767" y="32925"/>
                  </a:lnTo>
                  <a:lnTo>
                    <a:pt x="1609" y="33195"/>
                  </a:lnTo>
                  <a:lnTo>
                    <a:pt x="1440" y="33499"/>
                  </a:lnTo>
                  <a:lnTo>
                    <a:pt x="1272" y="33836"/>
                  </a:lnTo>
                  <a:lnTo>
                    <a:pt x="1103" y="34196"/>
                  </a:lnTo>
                  <a:lnTo>
                    <a:pt x="923" y="34590"/>
                  </a:lnTo>
                  <a:lnTo>
                    <a:pt x="754" y="34984"/>
                  </a:lnTo>
                  <a:lnTo>
                    <a:pt x="597" y="35400"/>
                  </a:lnTo>
                  <a:lnTo>
                    <a:pt x="439" y="35816"/>
                  </a:lnTo>
                  <a:lnTo>
                    <a:pt x="304" y="36244"/>
                  </a:lnTo>
                  <a:lnTo>
                    <a:pt x="192" y="36660"/>
                  </a:lnTo>
                  <a:lnTo>
                    <a:pt x="102" y="37065"/>
                  </a:lnTo>
                  <a:lnTo>
                    <a:pt x="34" y="37458"/>
                  </a:lnTo>
                  <a:lnTo>
                    <a:pt x="23" y="37650"/>
                  </a:lnTo>
                  <a:lnTo>
                    <a:pt x="1" y="37830"/>
                  </a:lnTo>
                  <a:lnTo>
                    <a:pt x="1" y="38010"/>
                  </a:lnTo>
                  <a:lnTo>
                    <a:pt x="12" y="38178"/>
                  </a:lnTo>
                  <a:lnTo>
                    <a:pt x="23" y="38336"/>
                  </a:lnTo>
                  <a:lnTo>
                    <a:pt x="57" y="38493"/>
                  </a:lnTo>
                  <a:lnTo>
                    <a:pt x="91" y="38640"/>
                  </a:lnTo>
                  <a:lnTo>
                    <a:pt x="136" y="38786"/>
                  </a:lnTo>
                  <a:lnTo>
                    <a:pt x="248" y="38673"/>
                  </a:lnTo>
                  <a:lnTo>
                    <a:pt x="574" y="38392"/>
                  </a:lnTo>
                  <a:lnTo>
                    <a:pt x="810" y="38201"/>
                  </a:lnTo>
                  <a:lnTo>
                    <a:pt x="1092" y="37987"/>
                  </a:lnTo>
                  <a:lnTo>
                    <a:pt x="1429" y="37751"/>
                  </a:lnTo>
                  <a:lnTo>
                    <a:pt x="1789" y="37503"/>
                  </a:lnTo>
                  <a:lnTo>
                    <a:pt x="2205" y="37245"/>
                  </a:lnTo>
                  <a:lnTo>
                    <a:pt x="2655" y="36986"/>
                  </a:lnTo>
                  <a:lnTo>
                    <a:pt x="3139" y="36739"/>
                  </a:lnTo>
                  <a:lnTo>
                    <a:pt x="3386" y="36615"/>
                  </a:lnTo>
                  <a:lnTo>
                    <a:pt x="3645" y="36491"/>
                  </a:lnTo>
                  <a:lnTo>
                    <a:pt x="3915" y="36379"/>
                  </a:lnTo>
                  <a:lnTo>
                    <a:pt x="4196" y="36277"/>
                  </a:lnTo>
                  <a:lnTo>
                    <a:pt x="4477" y="36176"/>
                  </a:lnTo>
                  <a:lnTo>
                    <a:pt x="4770" y="36075"/>
                  </a:lnTo>
                  <a:lnTo>
                    <a:pt x="5062" y="35996"/>
                  </a:lnTo>
                  <a:lnTo>
                    <a:pt x="5366" y="35917"/>
                  </a:lnTo>
                  <a:lnTo>
                    <a:pt x="5681" y="35850"/>
                  </a:lnTo>
                  <a:lnTo>
                    <a:pt x="5996" y="35782"/>
                  </a:lnTo>
                  <a:lnTo>
                    <a:pt x="6615" y="35681"/>
                  </a:lnTo>
                  <a:lnTo>
                    <a:pt x="7200" y="35602"/>
                  </a:lnTo>
                  <a:lnTo>
                    <a:pt x="8268" y="35445"/>
                  </a:lnTo>
                  <a:lnTo>
                    <a:pt x="8763" y="35366"/>
                  </a:lnTo>
                  <a:lnTo>
                    <a:pt x="9224" y="35287"/>
                  </a:lnTo>
                  <a:lnTo>
                    <a:pt x="9663" y="35197"/>
                  </a:lnTo>
                  <a:lnTo>
                    <a:pt x="10068" y="35085"/>
                  </a:lnTo>
                  <a:lnTo>
                    <a:pt x="10259" y="35029"/>
                  </a:lnTo>
                  <a:lnTo>
                    <a:pt x="10450" y="34961"/>
                  </a:lnTo>
                  <a:lnTo>
                    <a:pt x="10642" y="34883"/>
                  </a:lnTo>
                  <a:lnTo>
                    <a:pt x="10810" y="34804"/>
                  </a:lnTo>
                  <a:lnTo>
                    <a:pt x="10990" y="34714"/>
                  </a:lnTo>
                  <a:lnTo>
                    <a:pt x="11148" y="34624"/>
                  </a:lnTo>
                  <a:lnTo>
                    <a:pt x="11317" y="34523"/>
                  </a:lnTo>
                  <a:lnTo>
                    <a:pt x="11474" y="34410"/>
                  </a:lnTo>
                  <a:lnTo>
                    <a:pt x="11620" y="34286"/>
                  </a:lnTo>
                  <a:lnTo>
                    <a:pt x="11767" y="34151"/>
                  </a:lnTo>
                  <a:lnTo>
                    <a:pt x="11913" y="34005"/>
                  </a:lnTo>
                  <a:lnTo>
                    <a:pt x="12048" y="33848"/>
                  </a:lnTo>
                  <a:lnTo>
                    <a:pt x="12183" y="33679"/>
                  </a:lnTo>
                  <a:lnTo>
                    <a:pt x="12306" y="33499"/>
                  </a:lnTo>
                  <a:lnTo>
                    <a:pt x="12441" y="33308"/>
                  </a:lnTo>
                  <a:lnTo>
                    <a:pt x="12554" y="33094"/>
                  </a:lnTo>
                  <a:lnTo>
                    <a:pt x="12678" y="32880"/>
                  </a:lnTo>
                  <a:lnTo>
                    <a:pt x="12779" y="32633"/>
                  </a:lnTo>
                  <a:lnTo>
                    <a:pt x="12891" y="32374"/>
                  </a:lnTo>
                  <a:lnTo>
                    <a:pt x="12981" y="32104"/>
                  </a:lnTo>
                  <a:lnTo>
                    <a:pt x="13071" y="31823"/>
                  </a:lnTo>
                  <a:lnTo>
                    <a:pt x="13161" y="31530"/>
                  </a:lnTo>
                  <a:lnTo>
                    <a:pt x="13240" y="31215"/>
                  </a:lnTo>
                  <a:lnTo>
                    <a:pt x="13308" y="30912"/>
                  </a:lnTo>
                  <a:lnTo>
                    <a:pt x="13443" y="30271"/>
                  </a:lnTo>
                  <a:lnTo>
                    <a:pt x="13555" y="29618"/>
                  </a:lnTo>
                  <a:lnTo>
                    <a:pt x="13645" y="28966"/>
                  </a:lnTo>
                  <a:lnTo>
                    <a:pt x="13724" y="28325"/>
                  </a:lnTo>
                  <a:lnTo>
                    <a:pt x="13780" y="27706"/>
                  </a:lnTo>
                  <a:lnTo>
                    <a:pt x="13825" y="27143"/>
                  </a:lnTo>
                  <a:lnTo>
                    <a:pt x="13859" y="26615"/>
                  </a:lnTo>
                  <a:lnTo>
                    <a:pt x="13893" y="26165"/>
                  </a:lnTo>
                  <a:lnTo>
                    <a:pt x="13915" y="25501"/>
                  </a:lnTo>
                  <a:lnTo>
                    <a:pt x="13926" y="25265"/>
                  </a:lnTo>
                  <a:lnTo>
                    <a:pt x="14028" y="25130"/>
                  </a:lnTo>
                  <a:lnTo>
                    <a:pt x="14117" y="24984"/>
                  </a:lnTo>
                  <a:lnTo>
                    <a:pt x="14207" y="24838"/>
                  </a:lnTo>
                  <a:lnTo>
                    <a:pt x="14286" y="24680"/>
                  </a:lnTo>
                  <a:lnTo>
                    <a:pt x="14354" y="24511"/>
                  </a:lnTo>
                  <a:lnTo>
                    <a:pt x="14421" y="24343"/>
                  </a:lnTo>
                  <a:lnTo>
                    <a:pt x="14489" y="24163"/>
                  </a:lnTo>
                  <a:lnTo>
                    <a:pt x="14534" y="23983"/>
                  </a:lnTo>
                  <a:lnTo>
                    <a:pt x="14579" y="23791"/>
                  </a:lnTo>
                  <a:lnTo>
                    <a:pt x="14624" y="23600"/>
                  </a:lnTo>
                  <a:lnTo>
                    <a:pt x="14646" y="23409"/>
                  </a:lnTo>
                  <a:lnTo>
                    <a:pt x="14680" y="23218"/>
                  </a:lnTo>
                  <a:lnTo>
                    <a:pt x="14702" y="22813"/>
                  </a:lnTo>
                  <a:lnTo>
                    <a:pt x="14714" y="22397"/>
                  </a:lnTo>
                  <a:lnTo>
                    <a:pt x="14702" y="21992"/>
                  </a:lnTo>
                  <a:lnTo>
                    <a:pt x="14669" y="21575"/>
                  </a:lnTo>
                  <a:lnTo>
                    <a:pt x="14601" y="21170"/>
                  </a:lnTo>
                  <a:lnTo>
                    <a:pt x="14522" y="20777"/>
                  </a:lnTo>
                  <a:lnTo>
                    <a:pt x="14432" y="20406"/>
                  </a:lnTo>
                  <a:lnTo>
                    <a:pt x="14309" y="20046"/>
                  </a:lnTo>
                  <a:lnTo>
                    <a:pt x="14174" y="19697"/>
                  </a:lnTo>
                  <a:lnTo>
                    <a:pt x="14106" y="19539"/>
                  </a:lnTo>
                  <a:lnTo>
                    <a:pt x="14028" y="19393"/>
                  </a:lnTo>
                  <a:lnTo>
                    <a:pt x="13870" y="19101"/>
                  </a:lnTo>
                  <a:lnTo>
                    <a:pt x="13701" y="18797"/>
                  </a:lnTo>
                  <a:lnTo>
                    <a:pt x="13353" y="18223"/>
                  </a:lnTo>
                  <a:lnTo>
                    <a:pt x="13004" y="17638"/>
                  </a:lnTo>
                  <a:lnTo>
                    <a:pt x="12666" y="17042"/>
                  </a:lnTo>
                  <a:lnTo>
                    <a:pt x="12509" y="16750"/>
                  </a:lnTo>
                  <a:lnTo>
                    <a:pt x="12363" y="16446"/>
                  </a:lnTo>
                  <a:lnTo>
                    <a:pt x="12228" y="16142"/>
                  </a:lnTo>
                  <a:lnTo>
                    <a:pt x="12104" y="15839"/>
                  </a:lnTo>
                  <a:lnTo>
                    <a:pt x="11992" y="15524"/>
                  </a:lnTo>
                  <a:lnTo>
                    <a:pt x="11902" y="15209"/>
                  </a:lnTo>
                  <a:lnTo>
                    <a:pt x="11834" y="14883"/>
                  </a:lnTo>
                  <a:lnTo>
                    <a:pt x="11778" y="14556"/>
                  </a:lnTo>
                  <a:lnTo>
                    <a:pt x="11755" y="14298"/>
                  </a:lnTo>
                  <a:lnTo>
                    <a:pt x="11744" y="14039"/>
                  </a:lnTo>
                  <a:lnTo>
                    <a:pt x="11744" y="13780"/>
                  </a:lnTo>
                  <a:lnTo>
                    <a:pt x="11767" y="13521"/>
                  </a:lnTo>
                  <a:lnTo>
                    <a:pt x="11789" y="13274"/>
                  </a:lnTo>
                  <a:lnTo>
                    <a:pt x="11834" y="13015"/>
                  </a:lnTo>
                  <a:lnTo>
                    <a:pt x="11879" y="12768"/>
                  </a:lnTo>
                  <a:lnTo>
                    <a:pt x="11947" y="12509"/>
                  </a:lnTo>
                  <a:lnTo>
                    <a:pt x="12014" y="12262"/>
                  </a:lnTo>
                  <a:lnTo>
                    <a:pt x="12093" y="12014"/>
                  </a:lnTo>
                  <a:lnTo>
                    <a:pt x="12183" y="11767"/>
                  </a:lnTo>
                  <a:lnTo>
                    <a:pt x="12284" y="11530"/>
                  </a:lnTo>
                  <a:lnTo>
                    <a:pt x="12396" y="11294"/>
                  </a:lnTo>
                  <a:lnTo>
                    <a:pt x="12509" y="11058"/>
                  </a:lnTo>
                  <a:lnTo>
                    <a:pt x="12633" y="10833"/>
                  </a:lnTo>
                  <a:lnTo>
                    <a:pt x="12768" y="10608"/>
                  </a:lnTo>
                  <a:lnTo>
                    <a:pt x="12903" y="10383"/>
                  </a:lnTo>
                  <a:lnTo>
                    <a:pt x="13038" y="10169"/>
                  </a:lnTo>
                  <a:lnTo>
                    <a:pt x="13330" y="9742"/>
                  </a:lnTo>
                  <a:lnTo>
                    <a:pt x="13645" y="9337"/>
                  </a:lnTo>
                  <a:lnTo>
                    <a:pt x="13983" y="8932"/>
                  </a:lnTo>
                  <a:lnTo>
                    <a:pt x="14320" y="8538"/>
                  </a:lnTo>
                  <a:lnTo>
                    <a:pt x="14669" y="8156"/>
                  </a:lnTo>
                  <a:lnTo>
                    <a:pt x="15377" y="7391"/>
                  </a:lnTo>
                  <a:lnTo>
                    <a:pt x="15614" y="7571"/>
                  </a:lnTo>
                  <a:lnTo>
                    <a:pt x="15872" y="7740"/>
                  </a:lnTo>
                  <a:lnTo>
                    <a:pt x="16120" y="7897"/>
                  </a:lnTo>
                  <a:lnTo>
                    <a:pt x="16390" y="8043"/>
                  </a:lnTo>
                  <a:lnTo>
                    <a:pt x="16648" y="8178"/>
                  </a:lnTo>
                  <a:lnTo>
                    <a:pt x="16918" y="8302"/>
                  </a:lnTo>
                  <a:lnTo>
                    <a:pt x="17200" y="8426"/>
                  </a:lnTo>
                  <a:lnTo>
                    <a:pt x="17481" y="8538"/>
                  </a:lnTo>
                  <a:lnTo>
                    <a:pt x="17762" y="8640"/>
                  </a:lnTo>
                  <a:lnTo>
                    <a:pt x="18043" y="8730"/>
                  </a:lnTo>
                  <a:lnTo>
                    <a:pt x="18336" y="8808"/>
                  </a:lnTo>
                  <a:lnTo>
                    <a:pt x="18628" y="8887"/>
                  </a:lnTo>
                  <a:lnTo>
                    <a:pt x="18921" y="8955"/>
                  </a:lnTo>
                  <a:lnTo>
                    <a:pt x="19213" y="9000"/>
                  </a:lnTo>
                  <a:lnTo>
                    <a:pt x="19517" y="9045"/>
                  </a:lnTo>
                  <a:lnTo>
                    <a:pt x="19809" y="9090"/>
                  </a:lnTo>
                  <a:lnTo>
                    <a:pt x="20113" y="9112"/>
                  </a:lnTo>
                  <a:lnTo>
                    <a:pt x="20405" y="9123"/>
                  </a:lnTo>
                  <a:lnTo>
                    <a:pt x="20709" y="9135"/>
                  </a:lnTo>
                  <a:lnTo>
                    <a:pt x="21013" y="9135"/>
                  </a:lnTo>
                  <a:lnTo>
                    <a:pt x="21305" y="9112"/>
                  </a:lnTo>
                  <a:lnTo>
                    <a:pt x="21609" y="9090"/>
                  </a:lnTo>
                  <a:lnTo>
                    <a:pt x="21913" y="9067"/>
                  </a:lnTo>
                  <a:lnTo>
                    <a:pt x="22205" y="9022"/>
                  </a:lnTo>
                  <a:lnTo>
                    <a:pt x="22498" y="8966"/>
                  </a:lnTo>
                  <a:lnTo>
                    <a:pt x="22790" y="8910"/>
                  </a:lnTo>
                  <a:lnTo>
                    <a:pt x="23083" y="8831"/>
                  </a:lnTo>
                  <a:lnTo>
                    <a:pt x="23375" y="8752"/>
                  </a:lnTo>
                  <a:lnTo>
                    <a:pt x="23656" y="8662"/>
                  </a:lnTo>
                  <a:lnTo>
                    <a:pt x="23937" y="8561"/>
                  </a:lnTo>
                  <a:lnTo>
                    <a:pt x="24219" y="8448"/>
                  </a:lnTo>
                  <a:lnTo>
                    <a:pt x="24500" y="8325"/>
                  </a:lnTo>
                  <a:lnTo>
                    <a:pt x="24837" y="8167"/>
                  </a:lnTo>
                  <a:lnTo>
                    <a:pt x="25197" y="8010"/>
                  </a:lnTo>
                  <a:lnTo>
                    <a:pt x="25366" y="7931"/>
                  </a:lnTo>
                  <a:lnTo>
                    <a:pt x="25546" y="7875"/>
                  </a:lnTo>
                  <a:lnTo>
                    <a:pt x="25737" y="7818"/>
                  </a:lnTo>
                  <a:lnTo>
                    <a:pt x="25917" y="7785"/>
                  </a:lnTo>
                  <a:lnTo>
                    <a:pt x="26007" y="7773"/>
                  </a:lnTo>
                  <a:lnTo>
                    <a:pt x="26097" y="7785"/>
                  </a:lnTo>
                  <a:lnTo>
                    <a:pt x="26187" y="7796"/>
                  </a:lnTo>
                  <a:lnTo>
                    <a:pt x="26277" y="7818"/>
                  </a:lnTo>
                  <a:lnTo>
                    <a:pt x="26356" y="7841"/>
                  </a:lnTo>
                  <a:lnTo>
                    <a:pt x="26435" y="7875"/>
                  </a:lnTo>
                  <a:lnTo>
                    <a:pt x="26592" y="7953"/>
                  </a:lnTo>
                  <a:lnTo>
                    <a:pt x="26907" y="8156"/>
                  </a:lnTo>
                  <a:lnTo>
                    <a:pt x="27076" y="8246"/>
                  </a:lnTo>
                  <a:lnTo>
                    <a:pt x="27245" y="8336"/>
                  </a:lnTo>
                  <a:lnTo>
                    <a:pt x="27425" y="8403"/>
                  </a:lnTo>
                  <a:lnTo>
                    <a:pt x="27593" y="8460"/>
                  </a:lnTo>
                  <a:lnTo>
                    <a:pt x="27762" y="8505"/>
                  </a:lnTo>
                  <a:lnTo>
                    <a:pt x="27919" y="8550"/>
                  </a:lnTo>
                  <a:lnTo>
                    <a:pt x="28077" y="8583"/>
                  </a:lnTo>
                  <a:lnTo>
                    <a:pt x="28234" y="8595"/>
                  </a:lnTo>
                  <a:lnTo>
                    <a:pt x="28381" y="8606"/>
                  </a:lnTo>
                  <a:lnTo>
                    <a:pt x="28527" y="8617"/>
                  </a:lnTo>
                  <a:lnTo>
                    <a:pt x="28662" y="8606"/>
                  </a:lnTo>
                  <a:lnTo>
                    <a:pt x="28808" y="8595"/>
                  </a:lnTo>
                  <a:lnTo>
                    <a:pt x="28932" y="8572"/>
                  </a:lnTo>
                  <a:lnTo>
                    <a:pt x="29067" y="8538"/>
                  </a:lnTo>
                  <a:lnTo>
                    <a:pt x="29191" y="8505"/>
                  </a:lnTo>
                  <a:lnTo>
                    <a:pt x="29314" y="8460"/>
                  </a:lnTo>
                  <a:lnTo>
                    <a:pt x="29427" y="8403"/>
                  </a:lnTo>
                  <a:lnTo>
                    <a:pt x="29539" y="8347"/>
                  </a:lnTo>
                  <a:lnTo>
                    <a:pt x="29652" y="8280"/>
                  </a:lnTo>
                  <a:lnTo>
                    <a:pt x="29753" y="8201"/>
                  </a:lnTo>
                  <a:lnTo>
                    <a:pt x="29854" y="8133"/>
                  </a:lnTo>
                  <a:lnTo>
                    <a:pt x="29955" y="8043"/>
                  </a:lnTo>
                  <a:lnTo>
                    <a:pt x="30135" y="7863"/>
                  </a:lnTo>
                  <a:lnTo>
                    <a:pt x="30304" y="7661"/>
                  </a:lnTo>
                  <a:lnTo>
                    <a:pt x="30450" y="7436"/>
                  </a:lnTo>
                  <a:lnTo>
                    <a:pt x="30585" y="7211"/>
                  </a:lnTo>
                  <a:lnTo>
                    <a:pt x="30709" y="6964"/>
                  </a:lnTo>
                  <a:lnTo>
                    <a:pt x="30810" y="6694"/>
                  </a:lnTo>
                  <a:lnTo>
                    <a:pt x="30900" y="6435"/>
                  </a:lnTo>
                  <a:lnTo>
                    <a:pt x="30979" y="6154"/>
                  </a:lnTo>
                  <a:lnTo>
                    <a:pt x="31035" y="5872"/>
                  </a:lnTo>
                  <a:lnTo>
                    <a:pt x="31080" y="5591"/>
                  </a:lnTo>
                  <a:lnTo>
                    <a:pt x="31114" y="5310"/>
                  </a:lnTo>
                  <a:lnTo>
                    <a:pt x="31125" y="5029"/>
                  </a:lnTo>
                  <a:lnTo>
                    <a:pt x="31125" y="4748"/>
                  </a:lnTo>
                  <a:lnTo>
                    <a:pt x="31114" y="4478"/>
                  </a:lnTo>
                  <a:lnTo>
                    <a:pt x="31080" y="4208"/>
                  </a:lnTo>
                  <a:lnTo>
                    <a:pt x="31035" y="3960"/>
                  </a:lnTo>
                  <a:lnTo>
                    <a:pt x="30979" y="3713"/>
                  </a:lnTo>
                  <a:lnTo>
                    <a:pt x="30912" y="3488"/>
                  </a:lnTo>
                  <a:lnTo>
                    <a:pt x="30822" y="3274"/>
                  </a:lnTo>
                  <a:lnTo>
                    <a:pt x="30720" y="3083"/>
                  </a:lnTo>
                  <a:lnTo>
                    <a:pt x="30608" y="2903"/>
                  </a:lnTo>
                  <a:lnTo>
                    <a:pt x="30484" y="2757"/>
                  </a:lnTo>
                  <a:lnTo>
                    <a:pt x="30327" y="2599"/>
                  </a:lnTo>
                  <a:lnTo>
                    <a:pt x="30147" y="2453"/>
                  </a:lnTo>
                  <a:lnTo>
                    <a:pt x="29978" y="2329"/>
                  </a:lnTo>
                  <a:lnTo>
                    <a:pt x="29787" y="2205"/>
                  </a:lnTo>
                  <a:lnTo>
                    <a:pt x="29596" y="2093"/>
                  </a:lnTo>
                  <a:lnTo>
                    <a:pt x="29404" y="1992"/>
                  </a:lnTo>
                  <a:lnTo>
                    <a:pt x="29191" y="1902"/>
                  </a:lnTo>
                  <a:lnTo>
                    <a:pt x="28988" y="1812"/>
                  </a:lnTo>
                  <a:lnTo>
                    <a:pt x="28774" y="1744"/>
                  </a:lnTo>
                  <a:lnTo>
                    <a:pt x="28561" y="1665"/>
                  </a:lnTo>
                  <a:lnTo>
                    <a:pt x="28122" y="1542"/>
                  </a:lnTo>
                  <a:lnTo>
                    <a:pt x="27683" y="1429"/>
                  </a:lnTo>
                  <a:lnTo>
                    <a:pt x="27245" y="1328"/>
                  </a:lnTo>
                  <a:lnTo>
                    <a:pt x="26536" y="1171"/>
                  </a:lnTo>
                  <a:lnTo>
                    <a:pt x="25850" y="1002"/>
                  </a:lnTo>
                  <a:lnTo>
                    <a:pt x="24455" y="664"/>
                  </a:lnTo>
                  <a:lnTo>
                    <a:pt x="23758" y="496"/>
                  </a:lnTo>
                  <a:lnTo>
                    <a:pt x="23049" y="338"/>
                  </a:lnTo>
                  <a:lnTo>
                    <a:pt x="22351" y="203"/>
                  </a:lnTo>
                  <a:lnTo>
                    <a:pt x="21643" y="79"/>
                  </a:lnTo>
                  <a:lnTo>
                    <a:pt x="21429" y="46"/>
                  </a:lnTo>
                  <a:lnTo>
                    <a:pt x="21204" y="23"/>
                  </a:lnTo>
                  <a:lnTo>
                    <a:pt x="20979" y="12"/>
                  </a:lnTo>
                  <a:lnTo>
                    <a:pt x="20754" y="1"/>
                  </a:lnTo>
                  <a:close/>
                </a:path>
              </a:pathLst>
            </a:custGeom>
            <a:solidFill>
              <a:srgbClr val="FFD3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1263150" y="445075"/>
              <a:ext cx="804600" cy="996100"/>
            </a:xfrm>
            <a:custGeom>
              <a:rect b="b" l="l" r="r" t="t"/>
              <a:pathLst>
                <a:path extrusionOk="0" h="39844" w="32184">
                  <a:moveTo>
                    <a:pt x="21373" y="1058"/>
                  </a:moveTo>
                  <a:lnTo>
                    <a:pt x="21609" y="1070"/>
                  </a:lnTo>
                  <a:lnTo>
                    <a:pt x="21857" y="1092"/>
                  </a:lnTo>
                  <a:lnTo>
                    <a:pt x="22093" y="1126"/>
                  </a:lnTo>
                  <a:lnTo>
                    <a:pt x="22554" y="1205"/>
                  </a:lnTo>
                  <a:lnTo>
                    <a:pt x="23015" y="1295"/>
                  </a:lnTo>
                  <a:lnTo>
                    <a:pt x="23949" y="1486"/>
                  </a:lnTo>
                  <a:lnTo>
                    <a:pt x="24871" y="1711"/>
                  </a:lnTo>
                  <a:lnTo>
                    <a:pt x="25783" y="1924"/>
                  </a:lnTo>
                  <a:lnTo>
                    <a:pt x="26716" y="2161"/>
                  </a:lnTo>
                  <a:lnTo>
                    <a:pt x="27650" y="2374"/>
                  </a:lnTo>
                  <a:lnTo>
                    <a:pt x="28032" y="2464"/>
                  </a:lnTo>
                  <a:lnTo>
                    <a:pt x="28437" y="2554"/>
                  </a:lnTo>
                  <a:lnTo>
                    <a:pt x="28831" y="2667"/>
                  </a:lnTo>
                  <a:lnTo>
                    <a:pt x="29236" y="2802"/>
                  </a:lnTo>
                  <a:lnTo>
                    <a:pt x="29427" y="2881"/>
                  </a:lnTo>
                  <a:lnTo>
                    <a:pt x="29618" y="2959"/>
                  </a:lnTo>
                  <a:lnTo>
                    <a:pt x="29810" y="3049"/>
                  </a:lnTo>
                  <a:lnTo>
                    <a:pt x="29990" y="3151"/>
                  </a:lnTo>
                  <a:lnTo>
                    <a:pt x="30158" y="3263"/>
                  </a:lnTo>
                  <a:lnTo>
                    <a:pt x="30327" y="3387"/>
                  </a:lnTo>
                  <a:lnTo>
                    <a:pt x="30484" y="3511"/>
                  </a:lnTo>
                  <a:lnTo>
                    <a:pt x="30631" y="3646"/>
                  </a:lnTo>
                  <a:lnTo>
                    <a:pt x="30687" y="3724"/>
                  </a:lnTo>
                  <a:lnTo>
                    <a:pt x="30743" y="3803"/>
                  </a:lnTo>
                  <a:lnTo>
                    <a:pt x="30799" y="3882"/>
                  </a:lnTo>
                  <a:lnTo>
                    <a:pt x="30856" y="3972"/>
                  </a:lnTo>
                  <a:lnTo>
                    <a:pt x="30934" y="4185"/>
                  </a:lnTo>
                  <a:lnTo>
                    <a:pt x="31013" y="4410"/>
                  </a:lnTo>
                  <a:lnTo>
                    <a:pt x="31069" y="4658"/>
                  </a:lnTo>
                  <a:lnTo>
                    <a:pt x="31103" y="4928"/>
                  </a:lnTo>
                  <a:lnTo>
                    <a:pt x="31126" y="5209"/>
                  </a:lnTo>
                  <a:lnTo>
                    <a:pt x="31126" y="5502"/>
                  </a:lnTo>
                  <a:lnTo>
                    <a:pt x="31114" y="5794"/>
                  </a:lnTo>
                  <a:lnTo>
                    <a:pt x="31081" y="6098"/>
                  </a:lnTo>
                  <a:lnTo>
                    <a:pt x="31036" y="6401"/>
                  </a:lnTo>
                  <a:lnTo>
                    <a:pt x="30957" y="6694"/>
                  </a:lnTo>
                  <a:lnTo>
                    <a:pt x="30867" y="6986"/>
                  </a:lnTo>
                  <a:lnTo>
                    <a:pt x="30754" y="7268"/>
                  </a:lnTo>
                  <a:lnTo>
                    <a:pt x="30631" y="7538"/>
                  </a:lnTo>
                  <a:lnTo>
                    <a:pt x="30552" y="7661"/>
                  </a:lnTo>
                  <a:lnTo>
                    <a:pt x="30473" y="7785"/>
                  </a:lnTo>
                  <a:lnTo>
                    <a:pt x="30361" y="7931"/>
                  </a:lnTo>
                  <a:lnTo>
                    <a:pt x="30248" y="8066"/>
                  </a:lnTo>
                  <a:lnTo>
                    <a:pt x="30125" y="8190"/>
                  </a:lnTo>
                  <a:lnTo>
                    <a:pt x="29990" y="8291"/>
                  </a:lnTo>
                  <a:lnTo>
                    <a:pt x="29855" y="8381"/>
                  </a:lnTo>
                  <a:lnTo>
                    <a:pt x="29708" y="8460"/>
                  </a:lnTo>
                  <a:lnTo>
                    <a:pt x="29562" y="8516"/>
                  </a:lnTo>
                  <a:lnTo>
                    <a:pt x="29416" y="8561"/>
                  </a:lnTo>
                  <a:lnTo>
                    <a:pt x="29247" y="8595"/>
                  </a:lnTo>
                  <a:lnTo>
                    <a:pt x="29090" y="8606"/>
                  </a:lnTo>
                  <a:lnTo>
                    <a:pt x="28921" y="8606"/>
                  </a:lnTo>
                  <a:lnTo>
                    <a:pt x="28741" y="8595"/>
                  </a:lnTo>
                  <a:lnTo>
                    <a:pt x="28561" y="8561"/>
                  </a:lnTo>
                  <a:lnTo>
                    <a:pt x="28370" y="8516"/>
                  </a:lnTo>
                  <a:lnTo>
                    <a:pt x="28179" y="8449"/>
                  </a:lnTo>
                  <a:lnTo>
                    <a:pt x="27987" y="8370"/>
                  </a:lnTo>
                  <a:lnTo>
                    <a:pt x="27897" y="8336"/>
                  </a:lnTo>
                  <a:lnTo>
                    <a:pt x="27807" y="8280"/>
                  </a:lnTo>
                  <a:lnTo>
                    <a:pt x="27616" y="8167"/>
                  </a:lnTo>
                  <a:lnTo>
                    <a:pt x="27369" y="8010"/>
                  </a:lnTo>
                  <a:lnTo>
                    <a:pt x="27222" y="7942"/>
                  </a:lnTo>
                  <a:lnTo>
                    <a:pt x="27076" y="7875"/>
                  </a:lnTo>
                  <a:lnTo>
                    <a:pt x="26919" y="7830"/>
                  </a:lnTo>
                  <a:lnTo>
                    <a:pt x="26750" y="7796"/>
                  </a:lnTo>
                  <a:lnTo>
                    <a:pt x="26570" y="7774"/>
                  </a:lnTo>
                  <a:lnTo>
                    <a:pt x="26469" y="7785"/>
                  </a:lnTo>
                  <a:lnTo>
                    <a:pt x="26379" y="7796"/>
                  </a:lnTo>
                  <a:lnTo>
                    <a:pt x="26188" y="7830"/>
                  </a:lnTo>
                  <a:lnTo>
                    <a:pt x="26019" y="7864"/>
                  </a:lnTo>
                  <a:lnTo>
                    <a:pt x="25850" y="7920"/>
                  </a:lnTo>
                  <a:lnTo>
                    <a:pt x="25681" y="7976"/>
                  </a:lnTo>
                  <a:lnTo>
                    <a:pt x="25355" y="8111"/>
                  </a:lnTo>
                  <a:lnTo>
                    <a:pt x="25051" y="8257"/>
                  </a:lnTo>
                  <a:lnTo>
                    <a:pt x="24804" y="8381"/>
                  </a:lnTo>
                  <a:lnTo>
                    <a:pt x="24545" y="8494"/>
                  </a:lnTo>
                  <a:lnTo>
                    <a:pt x="24287" y="8595"/>
                  </a:lnTo>
                  <a:lnTo>
                    <a:pt x="24017" y="8696"/>
                  </a:lnTo>
                  <a:lnTo>
                    <a:pt x="23747" y="8775"/>
                  </a:lnTo>
                  <a:lnTo>
                    <a:pt x="23477" y="8854"/>
                  </a:lnTo>
                  <a:lnTo>
                    <a:pt x="23207" y="8921"/>
                  </a:lnTo>
                  <a:lnTo>
                    <a:pt x="22925" y="8977"/>
                  </a:lnTo>
                  <a:lnTo>
                    <a:pt x="22655" y="9022"/>
                  </a:lnTo>
                  <a:lnTo>
                    <a:pt x="22374" y="9067"/>
                  </a:lnTo>
                  <a:lnTo>
                    <a:pt x="22093" y="9090"/>
                  </a:lnTo>
                  <a:lnTo>
                    <a:pt x="21812" y="9112"/>
                  </a:lnTo>
                  <a:lnTo>
                    <a:pt x="21531" y="9124"/>
                  </a:lnTo>
                  <a:lnTo>
                    <a:pt x="20957" y="9124"/>
                  </a:lnTo>
                  <a:lnTo>
                    <a:pt x="20676" y="9101"/>
                  </a:lnTo>
                  <a:lnTo>
                    <a:pt x="20395" y="9079"/>
                  </a:lnTo>
                  <a:lnTo>
                    <a:pt x="20113" y="9045"/>
                  </a:lnTo>
                  <a:lnTo>
                    <a:pt x="19832" y="9011"/>
                  </a:lnTo>
                  <a:lnTo>
                    <a:pt x="19551" y="8955"/>
                  </a:lnTo>
                  <a:lnTo>
                    <a:pt x="19281" y="8899"/>
                  </a:lnTo>
                  <a:lnTo>
                    <a:pt x="19000" y="8831"/>
                  </a:lnTo>
                  <a:lnTo>
                    <a:pt x="18730" y="8752"/>
                  </a:lnTo>
                  <a:lnTo>
                    <a:pt x="18460" y="8662"/>
                  </a:lnTo>
                  <a:lnTo>
                    <a:pt x="18190" y="8572"/>
                  </a:lnTo>
                  <a:lnTo>
                    <a:pt x="17931" y="8460"/>
                  </a:lnTo>
                  <a:lnTo>
                    <a:pt x="17672" y="8347"/>
                  </a:lnTo>
                  <a:lnTo>
                    <a:pt x="17414" y="8235"/>
                  </a:lnTo>
                  <a:lnTo>
                    <a:pt x="17166" y="8100"/>
                  </a:lnTo>
                  <a:lnTo>
                    <a:pt x="16919" y="7965"/>
                  </a:lnTo>
                  <a:lnTo>
                    <a:pt x="16682" y="7819"/>
                  </a:lnTo>
                  <a:lnTo>
                    <a:pt x="16446" y="7661"/>
                  </a:lnTo>
                  <a:lnTo>
                    <a:pt x="16221" y="7504"/>
                  </a:lnTo>
                  <a:lnTo>
                    <a:pt x="16131" y="7448"/>
                  </a:lnTo>
                  <a:lnTo>
                    <a:pt x="16041" y="7414"/>
                  </a:lnTo>
                  <a:lnTo>
                    <a:pt x="15951" y="7403"/>
                  </a:lnTo>
                  <a:lnTo>
                    <a:pt x="15861" y="7403"/>
                  </a:lnTo>
                  <a:lnTo>
                    <a:pt x="15760" y="7414"/>
                  </a:lnTo>
                  <a:lnTo>
                    <a:pt x="15670" y="7448"/>
                  </a:lnTo>
                  <a:lnTo>
                    <a:pt x="15591" y="7493"/>
                  </a:lnTo>
                  <a:lnTo>
                    <a:pt x="15524" y="7560"/>
                  </a:lnTo>
                  <a:lnTo>
                    <a:pt x="14804" y="8325"/>
                  </a:lnTo>
                  <a:lnTo>
                    <a:pt x="14444" y="8719"/>
                  </a:lnTo>
                  <a:lnTo>
                    <a:pt x="14095" y="9124"/>
                  </a:lnTo>
                  <a:lnTo>
                    <a:pt x="13758" y="9540"/>
                  </a:lnTo>
                  <a:lnTo>
                    <a:pt x="13432" y="9967"/>
                  </a:lnTo>
                  <a:lnTo>
                    <a:pt x="13128" y="10406"/>
                  </a:lnTo>
                  <a:lnTo>
                    <a:pt x="12982" y="10631"/>
                  </a:lnTo>
                  <a:lnTo>
                    <a:pt x="12835" y="10867"/>
                  </a:lnTo>
                  <a:lnTo>
                    <a:pt x="12611" y="11261"/>
                  </a:lnTo>
                  <a:lnTo>
                    <a:pt x="12498" y="11486"/>
                  </a:lnTo>
                  <a:lnTo>
                    <a:pt x="12386" y="11711"/>
                  </a:lnTo>
                  <a:lnTo>
                    <a:pt x="12284" y="11958"/>
                  </a:lnTo>
                  <a:lnTo>
                    <a:pt x="12183" y="12206"/>
                  </a:lnTo>
                  <a:lnTo>
                    <a:pt x="12093" y="12464"/>
                  </a:lnTo>
                  <a:lnTo>
                    <a:pt x="12003" y="12734"/>
                  </a:lnTo>
                  <a:lnTo>
                    <a:pt x="11936" y="13016"/>
                  </a:lnTo>
                  <a:lnTo>
                    <a:pt x="11868" y="13297"/>
                  </a:lnTo>
                  <a:lnTo>
                    <a:pt x="11812" y="13601"/>
                  </a:lnTo>
                  <a:lnTo>
                    <a:pt x="11778" y="13893"/>
                  </a:lnTo>
                  <a:lnTo>
                    <a:pt x="11756" y="14197"/>
                  </a:lnTo>
                  <a:lnTo>
                    <a:pt x="11744" y="14512"/>
                  </a:lnTo>
                  <a:lnTo>
                    <a:pt x="11756" y="14827"/>
                  </a:lnTo>
                  <a:lnTo>
                    <a:pt x="11789" y="15153"/>
                  </a:lnTo>
                  <a:lnTo>
                    <a:pt x="11823" y="15412"/>
                  </a:lnTo>
                  <a:lnTo>
                    <a:pt x="11879" y="15670"/>
                  </a:lnTo>
                  <a:lnTo>
                    <a:pt x="11936" y="15929"/>
                  </a:lnTo>
                  <a:lnTo>
                    <a:pt x="12014" y="16176"/>
                  </a:lnTo>
                  <a:lnTo>
                    <a:pt x="12093" y="16424"/>
                  </a:lnTo>
                  <a:lnTo>
                    <a:pt x="12183" y="16671"/>
                  </a:lnTo>
                  <a:lnTo>
                    <a:pt x="12284" y="16908"/>
                  </a:lnTo>
                  <a:lnTo>
                    <a:pt x="12397" y="17155"/>
                  </a:lnTo>
                  <a:lnTo>
                    <a:pt x="12622" y="17616"/>
                  </a:lnTo>
                  <a:lnTo>
                    <a:pt x="12869" y="18077"/>
                  </a:lnTo>
                  <a:lnTo>
                    <a:pt x="13128" y="18527"/>
                  </a:lnTo>
                  <a:lnTo>
                    <a:pt x="13398" y="18966"/>
                  </a:lnTo>
                  <a:lnTo>
                    <a:pt x="13747" y="19562"/>
                  </a:lnTo>
                  <a:lnTo>
                    <a:pt x="13927" y="19866"/>
                  </a:lnTo>
                  <a:lnTo>
                    <a:pt x="14095" y="20170"/>
                  </a:lnTo>
                  <a:lnTo>
                    <a:pt x="14230" y="20451"/>
                  </a:lnTo>
                  <a:lnTo>
                    <a:pt x="14343" y="20755"/>
                  </a:lnTo>
                  <a:lnTo>
                    <a:pt x="14455" y="21092"/>
                  </a:lnTo>
                  <a:lnTo>
                    <a:pt x="14545" y="21441"/>
                  </a:lnTo>
                  <a:lnTo>
                    <a:pt x="14613" y="21789"/>
                  </a:lnTo>
                  <a:lnTo>
                    <a:pt x="14669" y="22161"/>
                  </a:lnTo>
                  <a:lnTo>
                    <a:pt x="14703" y="22532"/>
                  </a:lnTo>
                  <a:lnTo>
                    <a:pt x="14714" y="22914"/>
                  </a:lnTo>
                  <a:lnTo>
                    <a:pt x="14703" y="23286"/>
                  </a:lnTo>
                  <a:lnTo>
                    <a:pt x="14680" y="23646"/>
                  </a:lnTo>
                  <a:lnTo>
                    <a:pt x="14635" y="23994"/>
                  </a:lnTo>
                  <a:lnTo>
                    <a:pt x="14568" y="24332"/>
                  </a:lnTo>
                  <a:lnTo>
                    <a:pt x="14523" y="24500"/>
                  </a:lnTo>
                  <a:lnTo>
                    <a:pt x="14467" y="24658"/>
                  </a:lnTo>
                  <a:lnTo>
                    <a:pt x="14410" y="24804"/>
                  </a:lnTo>
                  <a:lnTo>
                    <a:pt x="14354" y="24950"/>
                  </a:lnTo>
                  <a:lnTo>
                    <a:pt x="14287" y="25085"/>
                  </a:lnTo>
                  <a:lnTo>
                    <a:pt x="14208" y="25220"/>
                  </a:lnTo>
                  <a:lnTo>
                    <a:pt x="14129" y="25344"/>
                  </a:lnTo>
                  <a:lnTo>
                    <a:pt x="14039" y="25457"/>
                  </a:lnTo>
                  <a:lnTo>
                    <a:pt x="13994" y="25535"/>
                  </a:lnTo>
                  <a:lnTo>
                    <a:pt x="13949" y="25614"/>
                  </a:lnTo>
                  <a:lnTo>
                    <a:pt x="13927" y="25693"/>
                  </a:lnTo>
                  <a:lnTo>
                    <a:pt x="13927" y="25783"/>
                  </a:lnTo>
                  <a:lnTo>
                    <a:pt x="13915" y="26041"/>
                  </a:lnTo>
                  <a:lnTo>
                    <a:pt x="13893" y="26694"/>
                  </a:lnTo>
                  <a:lnTo>
                    <a:pt x="13825" y="27639"/>
                  </a:lnTo>
                  <a:lnTo>
                    <a:pt x="13780" y="28201"/>
                  </a:lnTo>
                  <a:lnTo>
                    <a:pt x="13724" y="28786"/>
                  </a:lnTo>
                  <a:lnTo>
                    <a:pt x="13645" y="29405"/>
                  </a:lnTo>
                  <a:lnTo>
                    <a:pt x="13567" y="30035"/>
                  </a:lnTo>
                  <a:lnTo>
                    <a:pt x="13454" y="30665"/>
                  </a:lnTo>
                  <a:lnTo>
                    <a:pt x="13330" y="31283"/>
                  </a:lnTo>
                  <a:lnTo>
                    <a:pt x="13263" y="31587"/>
                  </a:lnTo>
                  <a:lnTo>
                    <a:pt x="13195" y="31879"/>
                  </a:lnTo>
                  <a:lnTo>
                    <a:pt x="13105" y="32161"/>
                  </a:lnTo>
                  <a:lnTo>
                    <a:pt x="13027" y="32431"/>
                  </a:lnTo>
                  <a:lnTo>
                    <a:pt x="12937" y="32689"/>
                  </a:lnTo>
                  <a:lnTo>
                    <a:pt x="12835" y="32937"/>
                  </a:lnTo>
                  <a:lnTo>
                    <a:pt x="12734" y="33162"/>
                  </a:lnTo>
                  <a:lnTo>
                    <a:pt x="12622" y="33376"/>
                  </a:lnTo>
                  <a:lnTo>
                    <a:pt x="12442" y="33668"/>
                  </a:lnTo>
                  <a:lnTo>
                    <a:pt x="12262" y="33927"/>
                  </a:lnTo>
                  <a:lnTo>
                    <a:pt x="12161" y="34050"/>
                  </a:lnTo>
                  <a:lnTo>
                    <a:pt x="12059" y="34163"/>
                  </a:lnTo>
                  <a:lnTo>
                    <a:pt x="11958" y="34264"/>
                  </a:lnTo>
                  <a:lnTo>
                    <a:pt x="11857" y="34365"/>
                  </a:lnTo>
                  <a:lnTo>
                    <a:pt x="11632" y="34545"/>
                  </a:lnTo>
                  <a:lnTo>
                    <a:pt x="11396" y="34703"/>
                  </a:lnTo>
                  <a:lnTo>
                    <a:pt x="11148" y="34838"/>
                  </a:lnTo>
                  <a:lnTo>
                    <a:pt x="10878" y="34962"/>
                  </a:lnTo>
                  <a:lnTo>
                    <a:pt x="10597" y="35063"/>
                  </a:lnTo>
                  <a:lnTo>
                    <a:pt x="10305" y="35153"/>
                  </a:lnTo>
                  <a:lnTo>
                    <a:pt x="9990" y="35232"/>
                  </a:lnTo>
                  <a:lnTo>
                    <a:pt x="9652" y="35299"/>
                  </a:lnTo>
                  <a:lnTo>
                    <a:pt x="9292" y="35367"/>
                  </a:lnTo>
                  <a:lnTo>
                    <a:pt x="8910" y="35423"/>
                  </a:lnTo>
                  <a:lnTo>
                    <a:pt x="8089" y="35547"/>
                  </a:lnTo>
                  <a:lnTo>
                    <a:pt x="7290" y="35659"/>
                  </a:lnTo>
                  <a:lnTo>
                    <a:pt x="6435" y="35794"/>
                  </a:lnTo>
                  <a:lnTo>
                    <a:pt x="5985" y="35884"/>
                  </a:lnTo>
                  <a:lnTo>
                    <a:pt x="5558" y="35985"/>
                  </a:lnTo>
                  <a:lnTo>
                    <a:pt x="5130" y="36109"/>
                  </a:lnTo>
                  <a:lnTo>
                    <a:pt x="4725" y="36244"/>
                  </a:lnTo>
                  <a:lnTo>
                    <a:pt x="4332" y="36390"/>
                  </a:lnTo>
                  <a:lnTo>
                    <a:pt x="3949" y="36548"/>
                  </a:lnTo>
                  <a:lnTo>
                    <a:pt x="3578" y="36716"/>
                  </a:lnTo>
                  <a:lnTo>
                    <a:pt x="3229" y="36885"/>
                  </a:lnTo>
                  <a:lnTo>
                    <a:pt x="2892" y="37065"/>
                  </a:lnTo>
                  <a:lnTo>
                    <a:pt x="2577" y="37245"/>
                  </a:lnTo>
                  <a:lnTo>
                    <a:pt x="2273" y="37425"/>
                  </a:lnTo>
                  <a:lnTo>
                    <a:pt x="1992" y="37605"/>
                  </a:lnTo>
                  <a:lnTo>
                    <a:pt x="1733" y="37785"/>
                  </a:lnTo>
                  <a:lnTo>
                    <a:pt x="1486" y="37954"/>
                  </a:lnTo>
                  <a:lnTo>
                    <a:pt x="1069" y="38269"/>
                  </a:lnTo>
                  <a:lnTo>
                    <a:pt x="1069" y="38269"/>
                  </a:lnTo>
                  <a:lnTo>
                    <a:pt x="1092" y="38021"/>
                  </a:lnTo>
                  <a:lnTo>
                    <a:pt x="1137" y="37751"/>
                  </a:lnTo>
                  <a:lnTo>
                    <a:pt x="1193" y="37470"/>
                  </a:lnTo>
                  <a:lnTo>
                    <a:pt x="1272" y="37178"/>
                  </a:lnTo>
                  <a:lnTo>
                    <a:pt x="1351" y="36885"/>
                  </a:lnTo>
                  <a:lnTo>
                    <a:pt x="1452" y="36581"/>
                  </a:lnTo>
                  <a:lnTo>
                    <a:pt x="1553" y="36278"/>
                  </a:lnTo>
                  <a:lnTo>
                    <a:pt x="1677" y="35963"/>
                  </a:lnTo>
                  <a:lnTo>
                    <a:pt x="1789" y="35659"/>
                  </a:lnTo>
                  <a:lnTo>
                    <a:pt x="1924" y="35355"/>
                  </a:lnTo>
                  <a:lnTo>
                    <a:pt x="2194" y="34770"/>
                  </a:lnTo>
                  <a:lnTo>
                    <a:pt x="2476" y="34219"/>
                  </a:lnTo>
                  <a:lnTo>
                    <a:pt x="2746" y="33724"/>
                  </a:lnTo>
                  <a:lnTo>
                    <a:pt x="2948" y="33387"/>
                  </a:lnTo>
                  <a:lnTo>
                    <a:pt x="3173" y="33049"/>
                  </a:lnTo>
                  <a:lnTo>
                    <a:pt x="3612" y="32397"/>
                  </a:lnTo>
                  <a:lnTo>
                    <a:pt x="4039" y="31767"/>
                  </a:lnTo>
                  <a:lnTo>
                    <a:pt x="4242" y="31441"/>
                  </a:lnTo>
                  <a:lnTo>
                    <a:pt x="4444" y="31115"/>
                  </a:lnTo>
                  <a:lnTo>
                    <a:pt x="4647" y="30777"/>
                  </a:lnTo>
                  <a:lnTo>
                    <a:pt x="4826" y="30440"/>
                  </a:lnTo>
                  <a:lnTo>
                    <a:pt x="4995" y="30091"/>
                  </a:lnTo>
                  <a:lnTo>
                    <a:pt x="5153" y="29731"/>
                  </a:lnTo>
                  <a:lnTo>
                    <a:pt x="5276" y="29371"/>
                  </a:lnTo>
                  <a:lnTo>
                    <a:pt x="5389" y="29022"/>
                  </a:lnTo>
                  <a:lnTo>
                    <a:pt x="5479" y="28662"/>
                  </a:lnTo>
                  <a:lnTo>
                    <a:pt x="5546" y="28302"/>
                  </a:lnTo>
                  <a:lnTo>
                    <a:pt x="5614" y="27942"/>
                  </a:lnTo>
                  <a:lnTo>
                    <a:pt x="5659" y="27571"/>
                  </a:lnTo>
                  <a:lnTo>
                    <a:pt x="5693" y="27211"/>
                  </a:lnTo>
                  <a:lnTo>
                    <a:pt x="5715" y="26840"/>
                  </a:lnTo>
                  <a:lnTo>
                    <a:pt x="5738" y="26480"/>
                  </a:lnTo>
                  <a:lnTo>
                    <a:pt x="5738" y="26109"/>
                  </a:lnTo>
                  <a:lnTo>
                    <a:pt x="5726" y="25378"/>
                  </a:lnTo>
                  <a:lnTo>
                    <a:pt x="5704" y="24635"/>
                  </a:lnTo>
                  <a:lnTo>
                    <a:pt x="5659" y="23904"/>
                  </a:lnTo>
                  <a:lnTo>
                    <a:pt x="5614" y="22892"/>
                  </a:lnTo>
                  <a:lnTo>
                    <a:pt x="5580" y="22341"/>
                  </a:lnTo>
                  <a:lnTo>
                    <a:pt x="5524" y="21801"/>
                  </a:lnTo>
                  <a:lnTo>
                    <a:pt x="5468" y="21250"/>
                  </a:lnTo>
                  <a:lnTo>
                    <a:pt x="5400" y="20710"/>
                  </a:lnTo>
                  <a:lnTo>
                    <a:pt x="5310" y="20035"/>
                  </a:lnTo>
                  <a:lnTo>
                    <a:pt x="5243" y="19360"/>
                  </a:lnTo>
                  <a:lnTo>
                    <a:pt x="5209" y="19022"/>
                  </a:lnTo>
                  <a:lnTo>
                    <a:pt x="5198" y="18696"/>
                  </a:lnTo>
                  <a:lnTo>
                    <a:pt x="5186" y="18381"/>
                  </a:lnTo>
                  <a:lnTo>
                    <a:pt x="5186" y="18055"/>
                  </a:lnTo>
                  <a:lnTo>
                    <a:pt x="5198" y="17740"/>
                  </a:lnTo>
                  <a:lnTo>
                    <a:pt x="5231" y="17436"/>
                  </a:lnTo>
                  <a:lnTo>
                    <a:pt x="5276" y="17133"/>
                  </a:lnTo>
                  <a:lnTo>
                    <a:pt x="5344" y="16829"/>
                  </a:lnTo>
                  <a:lnTo>
                    <a:pt x="5423" y="16536"/>
                  </a:lnTo>
                  <a:lnTo>
                    <a:pt x="5524" y="16244"/>
                  </a:lnTo>
                  <a:lnTo>
                    <a:pt x="5648" y="15963"/>
                  </a:lnTo>
                  <a:lnTo>
                    <a:pt x="5805" y="15693"/>
                  </a:lnTo>
                  <a:lnTo>
                    <a:pt x="5985" y="15389"/>
                  </a:lnTo>
                  <a:lnTo>
                    <a:pt x="6176" y="15119"/>
                  </a:lnTo>
                  <a:lnTo>
                    <a:pt x="6368" y="14872"/>
                  </a:lnTo>
                  <a:lnTo>
                    <a:pt x="6559" y="14635"/>
                  </a:lnTo>
                  <a:lnTo>
                    <a:pt x="6750" y="14410"/>
                  </a:lnTo>
                  <a:lnTo>
                    <a:pt x="6952" y="14197"/>
                  </a:lnTo>
                  <a:lnTo>
                    <a:pt x="7346" y="13769"/>
                  </a:lnTo>
                  <a:lnTo>
                    <a:pt x="7729" y="13376"/>
                  </a:lnTo>
                  <a:lnTo>
                    <a:pt x="8122" y="12948"/>
                  </a:lnTo>
                  <a:lnTo>
                    <a:pt x="8314" y="12712"/>
                  </a:lnTo>
                  <a:lnTo>
                    <a:pt x="8505" y="12464"/>
                  </a:lnTo>
                  <a:lnTo>
                    <a:pt x="8707" y="12206"/>
                  </a:lnTo>
                  <a:lnTo>
                    <a:pt x="8898" y="11913"/>
                  </a:lnTo>
                  <a:lnTo>
                    <a:pt x="9202" y="11441"/>
                  </a:lnTo>
                  <a:lnTo>
                    <a:pt x="9472" y="10980"/>
                  </a:lnTo>
                  <a:lnTo>
                    <a:pt x="9720" y="10541"/>
                  </a:lnTo>
                  <a:lnTo>
                    <a:pt x="9933" y="10102"/>
                  </a:lnTo>
                  <a:lnTo>
                    <a:pt x="10125" y="9675"/>
                  </a:lnTo>
                  <a:lnTo>
                    <a:pt x="10316" y="9236"/>
                  </a:lnTo>
                  <a:lnTo>
                    <a:pt x="10676" y="8359"/>
                  </a:lnTo>
                  <a:lnTo>
                    <a:pt x="10991" y="7571"/>
                  </a:lnTo>
                  <a:lnTo>
                    <a:pt x="11171" y="7166"/>
                  </a:lnTo>
                  <a:lnTo>
                    <a:pt x="11351" y="6728"/>
                  </a:lnTo>
                  <a:lnTo>
                    <a:pt x="11429" y="6581"/>
                  </a:lnTo>
                  <a:lnTo>
                    <a:pt x="11531" y="6413"/>
                  </a:lnTo>
                  <a:lnTo>
                    <a:pt x="11654" y="6233"/>
                  </a:lnTo>
                  <a:lnTo>
                    <a:pt x="11789" y="6041"/>
                  </a:lnTo>
                  <a:lnTo>
                    <a:pt x="11958" y="5839"/>
                  </a:lnTo>
                  <a:lnTo>
                    <a:pt x="12138" y="5637"/>
                  </a:lnTo>
                  <a:lnTo>
                    <a:pt x="12341" y="5423"/>
                  </a:lnTo>
                  <a:lnTo>
                    <a:pt x="12566" y="5198"/>
                  </a:lnTo>
                  <a:lnTo>
                    <a:pt x="12802" y="4962"/>
                  </a:lnTo>
                  <a:lnTo>
                    <a:pt x="13060" y="4737"/>
                  </a:lnTo>
                  <a:lnTo>
                    <a:pt x="13330" y="4500"/>
                  </a:lnTo>
                  <a:lnTo>
                    <a:pt x="13612" y="4264"/>
                  </a:lnTo>
                  <a:lnTo>
                    <a:pt x="13915" y="4017"/>
                  </a:lnTo>
                  <a:lnTo>
                    <a:pt x="14230" y="3780"/>
                  </a:lnTo>
                  <a:lnTo>
                    <a:pt x="14557" y="3544"/>
                  </a:lnTo>
                  <a:lnTo>
                    <a:pt x="14894" y="3319"/>
                  </a:lnTo>
                  <a:lnTo>
                    <a:pt x="15231" y="3094"/>
                  </a:lnTo>
                  <a:lnTo>
                    <a:pt x="15591" y="2869"/>
                  </a:lnTo>
                  <a:lnTo>
                    <a:pt x="15963" y="2656"/>
                  </a:lnTo>
                  <a:lnTo>
                    <a:pt x="16334" y="2442"/>
                  </a:lnTo>
                  <a:lnTo>
                    <a:pt x="16716" y="2251"/>
                  </a:lnTo>
                  <a:lnTo>
                    <a:pt x="17099" y="2059"/>
                  </a:lnTo>
                  <a:lnTo>
                    <a:pt x="17492" y="1891"/>
                  </a:lnTo>
                  <a:lnTo>
                    <a:pt x="17886" y="1722"/>
                  </a:lnTo>
                  <a:lnTo>
                    <a:pt x="18291" y="1576"/>
                  </a:lnTo>
                  <a:lnTo>
                    <a:pt x="18696" y="1452"/>
                  </a:lnTo>
                  <a:lnTo>
                    <a:pt x="19101" y="1328"/>
                  </a:lnTo>
                  <a:lnTo>
                    <a:pt x="19506" y="1238"/>
                  </a:lnTo>
                  <a:lnTo>
                    <a:pt x="19911" y="1160"/>
                  </a:lnTo>
                  <a:lnTo>
                    <a:pt x="20316" y="1103"/>
                  </a:lnTo>
                  <a:lnTo>
                    <a:pt x="20721" y="1070"/>
                  </a:lnTo>
                  <a:lnTo>
                    <a:pt x="21126" y="1058"/>
                  </a:lnTo>
                  <a:close/>
                  <a:moveTo>
                    <a:pt x="20856" y="1"/>
                  </a:moveTo>
                  <a:lnTo>
                    <a:pt x="20619" y="12"/>
                  </a:lnTo>
                  <a:lnTo>
                    <a:pt x="20383" y="35"/>
                  </a:lnTo>
                  <a:lnTo>
                    <a:pt x="19900" y="91"/>
                  </a:lnTo>
                  <a:lnTo>
                    <a:pt x="19427" y="170"/>
                  </a:lnTo>
                  <a:lnTo>
                    <a:pt x="18943" y="282"/>
                  </a:lnTo>
                  <a:lnTo>
                    <a:pt x="18471" y="406"/>
                  </a:lnTo>
                  <a:lnTo>
                    <a:pt x="17999" y="563"/>
                  </a:lnTo>
                  <a:lnTo>
                    <a:pt x="17526" y="721"/>
                  </a:lnTo>
                  <a:lnTo>
                    <a:pt x="17065" y="912"/>
                  </a:lnTo>
                  <a:lnTo>
                    <a:pt x="16615" y="1115"/>
                  </a:lnTo>
                  <a:lnTo>
                    <a:pt x="16154" y="1328"/>
                  </a:lnTo>
                  <a:lnTo>
                    <a:pt x="15715" y="1565"/>
                  </a:lnTo>
                  <a:lnTo>
                    <a:pt x="15288" y="1801"/>
                  </a:lnTo>
                  <a:lnTo>
                    <a:pt x="14860" y="2048"/>
                  </a:lnTo>
                  <a:lnTo>
                    <a:pt x="14444" y="2318"/>
                  </a:lnTo>
                  <a:lnTo>
                    <a:pt x="14050" y="2577"/>
                  </a:lnTo>
                  <a:lnTo>
                    <a:pt x="13668" y="2858"/>
                  </a:lnTo>
                  <a:lnTo>
                    <a:pt x="13297" y="3139"/>
                  </a:lnTo>
                  <a:lnTo>
                    <a:pt x="12937" y="3421"/>
                  </a:lnTo>
                  <a:lnTo>
                    <a:pt x="12599" y="3702"/>
                  </a:lnTo>
                  <a:lnTo>
                    <a:pt x="12284" y="3983"/>
                  </a:lnTo>
                  <a:lnTo>
                    <a:pt x="11981" y="4264"/>
                  </a:lnTo>
                  <a:lnTo>
                    <a:pt x="11699" y="4545"/>
                  </a:lnTo>
                  <a:lnTo>
                    <a:pt x="11441" y="4815"/>
                  </a:lnTo>
                  <a:lnTo>
                    <a:pt x="11204" y="5085"/>
                  </a:lnTo>
                  <a:lnTo>
                    <a:pt x="10991" y="5355"/>
                  </a:lnTo>
                  <a:lnTo>
                    <a:pt x="10799" y="5603"/>
                  </a:lnTo>
                  <a:lnTo>
                    <a:pt x="10631" y="5850"/>
                  </a:lnTo>
                  <a:lnTo>
                    <a:pt x="10496" y="6075"/>
                  </a:lnTo>
                  <a:lnTo>
                    <a:pt x="10395" y="6300"/>
                  </a:lnTo>
                  <a:lnTo>
                    <a:pt x="10192" y="6739"/>
                  </a:lnTo>
                  <a:lnTo>
                    <a:pt x="10012" y="7166"/>
                  </a:lnTo>
                  <a:lnTo>
                    <a:pt x="9697" y="7965"/>
                  </a:lnTo>
                  <a:lnTo>
                    <a:pt x="9348" y="8809"/>
                  </a:lnTo>
                  <a:lnTo>
                    <a:pt x="9168" y="9214"/>
                  </a:lnTo>
                  <a:lnTo>
                    <a:pt x="8988" y="9630"/>
                  </a:lnTo>
                  <a:lnTo>
                    <a:pt x="8786" y="10035"/>
                  </a:lnTo>
                  <a:lnTo>
                    <a:pt x="8561" y="10451"/>
                  </a:lnTo>
                  <a:lnTo>
                    <a:pt x="8302" y="10890"/>
                  </a:lnTo>
                  <a:lnTo>
                    <a:pt x="8021" y="11328"/>
                  </a:lnTo>
                  <a:lnTo>
                    <a:pt x="7841" y="11587"/>
                  </a:lnTo>
                  <a:lnTo>
                    <a:pt x="7672" y="11823"/>
                  </a:lnTo>
                  <a:lnTo>
                    <a:pt x="7492" y="12048"/>
                  </a:lnTo>
                  <a:lnTo>
                    <a:pt x="7312" y="12262"/>
                  </a:lnTo>
                  <a:lnTo>
                    <a:pt x="6952" y="12656"/>
                  </a:lnTo>
                  <a:lnTo>
                    <a:pt x="6593" y="13038"/>
                  </a:lnTo>
                  <a:lnTo>
                    <a:pt x="6165" y="13477"/>
                  </a:lnTo>
                  <a:lnTo>
                    <a:pt x="5951" y="13713"/>
                  </a:lnTo>
                  <a:lnTo>
                    <a:pt x="5738" y="13960"/>
                  </a:lnTo>
                  <a:lnTo>
                    <a:pt x="5524" y="14230"/>
                  </a:lnTo>
                  <a:lnTo>
                    <a:pt x="5310" y="14512"/>
                  </a:lnTo>
                  <a:lnTo>
                    <a:pt x="5096" y="14815"/>
                  </a:lnTo>
                  <a:lnTo>
                    <a:pt x="4894" y="15142"/>
                  </a:lnTo>
                  <a:lnTo>
                    <a:pt x="4804" y="15310"/>
                  </a:lnTo>
                  <a:lnTo>
                    <a:pt x="4714" y="15479"/>
                  </a:lnTo>
                  <a:lnTo>
                    <a:pt x="4635" y="15648"/>
                  </a:lnTo>
                  <a:lnTo>
                    <a:pt x="4557" y="15816"/>
                  </a:lnTo>
                  <a:lnTo>
                    <a:pt x="4433" y="16165"/>
                  </a:lnTo>
                  <a:lnTo>
                    <a:pt x="4332" y="16514"/>
                  </a:lnTo>
                  <a:lnTo>
                    <a:pt x="4253" y="16863"/>
                  </a:lnTo>
                  <a:lnTo>
                    <a:pt x="4197" y="17223"/>
                  </a:lnTo>
                  <a:lnTo>
                    <a:pt x="4152" y="17571"/>
                  </a:lnTo>
                  <a:lnTo>
                    <a:pt x="4129" y="17931"/>
                  </a:lnTo>
                  <a:lnTo>
                    <a:pt x="4129" y="18302"/>
                  </a:lnTo>
                  <a:lnTo>
                    <a:pt x="4129" y="18662"/>
                  </a:lnTo>
                  <a:lnTo>
                    <a:pt x="4152" y="19022"/>
                  </a:lnTo>
                  <a:lnTo>
                    <a:pt x="4185" y="19394"/>
                  </a:lnTo>
                  <a:lnTo>
                    <a:pt x="4253" y="20125"/>
                  </a:lnTo>
                  <a:lnTo>
                    <a:pt x="4343" y="20845"/>
                  </a:lnTo>
                  <a:lnTo>
                    <a:pt x="4410" y="21373"/>
                  </a:lnTo>
                  <a:lnTo>
                    <a:pt x="4478" y="21891"/>
                  </a:lnTo>
                  <a:lnTo>
                    <a:pt x="4523" y="22419"/>
                  </a:lnTo>
                  <a:lnTo>
                    <a:pt x="4557" y="22937"/>
                  </a:lnTo>
                  <a:lnTo>
                    <a:pt x="4613" y="23960"/>
                  </a:lnTo>
                  <a:lnTo>
                    <a:pt x="4647" y="24658"/>
                  </a:lnTo>
                  <a:lnTo>
                    <a:pt x="4669" y="25344"/>
                  </a:lnTo>
                  <a:lnTo>
                    <a:pt x="4680" y="26030"/>
                  </a:lnTo>
                  <a:lnTo>
                    <a:pt x="4680" y="26379"/>
                  </a:lnTo>
                  <a:lnTo>
                    <a:pt x="4669" y="26716"/>
                  </a:lnTo>
                  <a:lnTo>
                    <a:pt x="4647" y="27054"/>
                  </a:lnTo>
                  <a:lnTo>
                    <a:pt x="4613" y="27391"/>
                  </a:lnTo>
                  <a:lnTo>
                    <a:pt x="4568" y="27729"/>
                  </a:lnTo>
                  <a:lnTo>
                    <a:pt x="4523" y="28066"/>
                  </a:lnTo>
                  <a:lnTo>
                    <a:pt x="4455" y="28392"/>
                  </a:lnTo>
                  <a:lnTo>
                    <a:pt x="4377" y="28707"/>
                  </a:lnTo>
                  <a:lnTo>
                    <a:pt x="4275" y="29034"/>
                  </a:lnTo>
                  <a:lnTo>
                    <a:pt x="4163" y="29337"/>
                  </a:lnTo>
                  <a:lnTo>
                    <a:pt x="4028" y="29663"/>
                  </a:lnTo>
                  <a:lnTo>
                    <a:pt x="3882" y="29978"/>
                  </a:lnTo>
                  <a:lnTo>
                    <a:pt x="3713" y="30282"/>
                  </a:lnTo>
                  <a:lnTo>
                    <a:pt x="3533" y="30586"/>
                  </a:lnTo>
                  <a:lnTo>
                    <a:pt x="3342" y="30890"/>
                  </a:lnTo>
                  <a:lnTo>
                    <a:pt x="3150" y="31193"/>
                  </a:lnTo>
                  <a:lnTo>
                    <a:pt x="2734" y="31801"/>
                  </a:lnTo>
                  <a:lnTo>
                    <a:pt x="2284" y="32487"/>
                  </a:lnTo>
                  <a:lnTo>
                    <a:pt x="2048" y="32836"/>
                  </a:lnTo>
                  <a:lnTo>
                    <a:pt x="1834" y="33184"/>
                  </a:lnTo>
                  <a:lnTo>
                    <a:pt x="1722" y="33387"/>
                  </a:lnTo>
                  <a:lnTo>
                    <a:pt x="1452" y="33904"/>
                  </a:lnTo>
                  <a:lnTo>
                    <a:pt x="1272" y="34264"/>
                  </a:lnTo>
                  <a:lnTo>
                    <a:pt x="1081" y="34669"/>
                  </a:lnTo>
                  <a:lnTo>
                    <a:pt x="878" y="35119"/>
                  </a:lnTo>
                  <a:lnTo>
                    <a:pt x="687" y="35603"/>
                  </a:lnTo>
                  <a:lnTo>
                    <a:pt x="496" y="36109"/>
                  </a:lnTo>
                  <a:lnTo>
                    <a:pt x="327" y="36626"/>
                  </a:lnTo>
                  <a:lnTo>
                    <a:pt x="248" y="36885"/>
                  </a:lnTo>
                  <a:lnTo>
                    <a:pt x="181" y="37144"/>
                  </a:lnTo>
                  <a:lnTo>
                    <a:pt x="125" y="37403"/>
                  </a:lnTo>
                  <a:lnTo>
                    <a:pt x="80" y="37661"/>
                  </a:lnTo>
                  <a:lnTo>
                    <a:pt x="46" y="37920"/>
                  </a:lnTo>
                  <a:lnTo>
                    <a:pt x="12" y="38167"/>
                  </a:lnTo>
                  <a:lnTo>
                    <a:pt x="1" y="38415"/>
                  </a:lnTo>
                  <a:lnTo>
                    <a:pt x="12" y="38651"/>
                  </a:lnTo>
                  <a:lnTo>
                    <a:pt x="23" y="38887"/>
                  </a:lnTo>
                  <a:lnTo>
                    <a:pt x="57" y="39101"/>
                  </a:lnTo>
                  <a:lnTo>
                    <a:pt x="102" y="39315"/>
                  </a:lnTo>
                  <a:lnTo>
                    <a:pt x="181" y="39506"/>
                  </a:lnTo>
                  <a:lnTo>
                    <a:pt x="203" y="39574"/>
                  </a:lnTo>
                  <a:lnTo>
                    <a:pt x="237" y="39619"/>
                  </a:lnTo>
                  <a:lnTo>
                    <a:pt x="282" y="39675"/>
                  </a:lnTo>
                  <a:lnTo>
                    <a:pt x="327" y="39720"/>
                  </a:lnTo>
                  <a:lnTo>
                    <a:pt x="383" y="39753"/>
                  </a:lnTo>
                  <a:lnTo>
                    <a:pt x="440" y="39787"/>
                  </a:lnTo>
                  <a:lnTo>
                    <a:pt x="496" y="39810"/>
                  </a:lnTo>
                  <a:lnTo>
                    <a:pt x="563" y="39832"/>
                  </a:lnTo>
                  <a:lnTo>
                    <a:pt x="665" y="39843"/>
                  </a:lnTo>
                  <a:lnTo>
                    <a:pt x="766" y="39832"/>
                  </a:lnTo>
                  <a:lnTo>
                    <a:pt x="867" y="39798"/>
                  </a:lnTo>
                  <a:lnTo>
                    <a:pt x="957" y="39753"/>
                  </a:lnTo>
                  <a:lnTo>
                    <a:pt x="1036" y="39686"/>
                  </a:lnTo>
                  <a:lnTo>
                    <a:pt x="1148" y="39585"/>
                  </a:lnTo>
                  <a:lnTo>
                    <a:pt x="1463" y="39304"/>
                  </a:lnTo>
                  <a:lnTo>
                    <a:pt x="1699" y="39124"/>
                  </a:lnTo>
                  <a:lnTo>
                    <a:pt x="1969" y="38921"/>
                  </a:lnTo>
                  <a:lnTo>
                    <a:pt x="2284" y="38696"/>
                  </a:lnTo>
                  <a:lnTo>
                    <a:pt x="2633" y="38460"/>
                  </a:lnTo>
                  <a:lnTo>
                    <a:pt x="3027" y="38212"/>
                  </a:lnTo>
                  <a:lnTo>
                    <a:pt x="3454" y="37965"/>
                  </a:lnTo>
                  <a:lnTo>
                    <a:pt x="3904" y="37729"/>
                  </a:lnTo>
                  <a:lnTo>
                    <a:pt x="4399" y="37504"/>
                  </a:lnTo>
                  <a:lnTo>
                    <a:pt x="4658" y="37403"/>
                  </a:lnTo>
                  <a:lnTo>
                    <a:pt x="4916" y="37301"/>
                  </a:lnTo>
                  <a:lnTo>
                    <a:pt x="5186" y="37200"/>
                  </a:lnTo>
                  <a:lnTo>
                    <a:pt x="5456" y="37110"/>
                  </a:lnTo>
                  <a:lnTo>
                    <a:pt x="5738" y="37031"/>
                  </a:lnTo>
                  <a:lnTo>
                    <a:pt x="6019" y="36953"/>
                  </a:lnTo>
                  <a:lnTo>
                    <a:pt x="6311" y="36896"/>
                  </a:lnTo>
                  <a:lnTo>
                    <a:pt x="6615" y="36840"/>
                  </a:lnTo>
                  <a:lnTo>
                    <a:pt x="7459" y="36705"/>
                  </a:lnTo>
                  <a:lnTo>
                    <a:pt x="8235" y="36593"/>
                  </a:lnTo>
                  <a:lnTo>
                    <a:pt x="9101" y="36469"/>
                  </a:lnTo>
                  <a:lnTo>
                    <a:pt x="9517" y="36401"/>
                  </a:lnTo>
                  <a:lnTo>
                    <a:pt x="9911" y="36323"/>
                  </a:lnTo>
                  <a:lnTo>
                    <a:pt x="10293" y="36244"/>
                  </a:lnTo>
                  <a:lnTo>
                    <a:pt x="10653" y="36143"/>
                  </a:lnTo>
                  <a:lnTo>
                    <a:pt x="11013" y="36030"/>
                  </a:lnTo>
                  <a:lnTo>
                    <a:pt x="11351" y="35906"/>
                  </a:lnTo>
                  <a:lnTo>
                    <a:pt x="11666" y="35760"/>
                  </a:lnTo>
                  <a:lnTo>
                    <a:pt x="11823" y="35670"/>
                  </a:lnTo>
                  <a:lnTo>
                    <a:pt x="11981" y="35580"/>
                  </a:lnTo>
                  <a:lnTo>
                    <a:pt x="12127" y="35490"/>
                  </a:lnTo>
                  <a:lnTo>
                    <a:pt x="12273" y="35389"/>
                  </a:lnTo>
                  <a:lnTo>
                    <a:pt x="12419" y="35277"/>
                  </a:lnTo>
                  <a:lnTo>
                    <a:pt x="12554" y="35153"/>
                  </a:lnTo>
                  <a:lnTo>
                    <a:pt x="12689" y="35029"/>
                  </a:lnTo>
                  <a:lnTo>
                    <a:pt x="12824" y="34894"/>
                  </a:lnTo>
                  <a:lnTo>
                    <a:pt x="12959" y="34748"/>
                  </a:lnTo>
                  <a:lnTo>
                    <a:pt x="13083" y="34602"/>
                  </a:lnTo>
                  <a:lnTo>
                    <a:pt x="13207" y="34433"/>
                  </a:lnTo>
                  <a:lnTo>
                    <a:pt x="13319" y="34264"/>
                  </a:lnTo>
                  <a:lnTo>
                    <a:pt x="13432" y="34084"/>
                  </a:lnTo>
                  <a:lnTo>
                    <a:pt x="13544" y="33882"/>
                  </a:lnTo>
                  <a:lnTo>
                    <a:pt x="13657" y="33679"/>
                  </a:lnTo>
                  <a:lnTo>
                    <a:pt x="13769" y="33454"/>
                  </a:lnTo>
                  <a:lnTo>
                    <a:pt x="13859" y="33207"/>
                  </a:lnTo>
                  <a:lnTo>
                    <a:pt x="13960" y="32959"/>
                  </a:lnTo>
                  <a:lnTo>
                    <a:pt x="14050" y="32701"/>
                  </a:lnTo>
                  <a:lnTo>
                    <a:pt x="14129" y="32431"/>
                  </a:lnTo>
                  <a:lnTo>
                    <a:pt x="14275" y="31868"/>
                  </a:lnTo>
                  <a:lnTo>
                    <a:pt x="14410" y="31283"/>
                  </a:lnTo>
                  <a:lnTo>
                    <a:pt x="14523" y="30687"/>
                  </a:lnTo>
                  <a:lnTo>
                    <a:pt x="14624" y="30091"/>
                  </a:lnTo>
                  <a:lnTo>
                    <a:pt x="14703" y="29484"/>
                  </a:lnTo>
                  <a:lnTo>
                    <a:pt x="14770" y="28899"/>
                  </a:lnTo>
                  <a:lnTo>
                    <a:pt x="14826" y="28336"/>
                  </a:lnTo>
                  <a:lnTo>
                    <a:pt x="14871" y="27807"/>
                  </a:lnTo>
                  <a:lnTo>
                    <a:pt x="14916" y="27324"/>
                  </a:lnTo>
                  <a:lnTo>
                    <a:pt x="14950" y="26514"/>
                  </a:lnTo>
                  <a:lnTo>
                    <a:pt x="14973" y="25974"/>
                  </a:lnTo>
                  <a:lnTo>
                    <a:pt x="15074" y="25828"/>
                  </a:lnTo>
                  <a:lnTo>
                    <a:pt x="15175" y="25659"/>
                  </a:lnTo>
                  <a:lnTo>
                    <a:pt x="15254" y="25502"/>
                  </a:lnTo>
                  <a:lnTo>
                    <a:pt x="15333" y="25322"/>
                  </a:lnTo>
                  <a:lnTo>
                    <a:pt x="15411" y="25142"/>
                  </a:lnTo>
                  <a:lnTo>
                    <a:pt x="15479" y="24962"/>
                  </a:lnTo>
                  <a:lnTo>
                    <a:pt x="15535" y="24770"/>
                  </a:lnTo>
                  <a:lnTo>
                    <a:pt x="15591" y="24568"/>
                  </a:lnTo>
                  <a:lnTo>
                    <a:pt x="15636" y="24365"/>
                  </a:lnTo>
                  <a:lnTo>
                    <a:pt x="15670" y="24163"/>
                  </a:lnTo>
                  <a:lnTo>
                    <a:pt x="15704" y="23960"/>
                  </a:lnTo>
                  <a:lnTo>
                    <a:pt x="15726" y="23747"/>
                  </a:lnTo>
                  <a:lnTo>
                    <a:pt x="15760" y="23319"/>
                  </a:lnTo>
                  <a:lnTo>
                    <a:pt x="15771" y="22881"/>
                  </a:lnTo>
                  <a:lnTo>
                    <a:pt x="15749" y="22442"/>
                  </a:lnTo>
                  <a:lnTo>
                    <a:pt x="15715" y="22014"/>
                  </a:lnTo>
                  <a:lnTo>
                    <a:pt x="15648" y="21587"/>
                  </a:lnTo>
                  <a:lnTo>
                    <a:pt x="15558" y="21171"/>
                  </a:lnTo>
                  <a:lnTo>
                    <a:pt x="15456" y="20766"/>
                  </a:lnTo>
                  <a:lnTo>
                    <a:pt x="15333" y="20372"/>
                  </a:lnTo>
                  <a:lnTo>
                    <a:pt x="15186" y="20012"/>
                  </a:lnTo>
                  <a:lnTo>
                    <a:pt x="15108" y="19832"/>
                  </a:lnTo>
                  <a:lnTo>
                    <a:pt x="15018" y="19675"/>
                  </a:lnTo>
                  <a:lnTo>
                    <a:pt x="14849" y="19349"/>
                  </a:lnTo>
                  <a:lnTo>
                    <a:pt x="14669" y="19045"/>
                  </a:lnTo>
                  <a:lnTo>
                    <a:pt x="14298" y="18426"/>
                  </a:lnTo>
                  <a:lnTo>
                    <a:pt x="14050" y="17999"/>
                  </a:lnTo>
                  <a:lnTo>
                    <a:pt x="13803" y="17583"/>
                  </a:lnTo>
                  <a:lnTo>
                    <a:pt x="13578" y="17166"/>
                  </a:lnTo>
                  <a:lnTo>
                    <a:pt x="13364" y="16750"/>
                  </a:lnTo>
                  <a:lnTo>
                    <a:pt x="13274" y="16536"/>
                  </a:lnTo>
                  <a:lnTo>
                    <a:pt x="13184" y="16323"/>
                  </a:lnTo>
                  <a:lnTo>
                    <a:pt x="13105" y="16109"/>
                  </a:lnTo>
                  <a:lnTo>
                    <a:pt x="13027" y="15895"/>
                  </a:lnTo>
                  <a:lnTo>
                    <a:pt x="12970" y="15682"/>
                  </a:lnTo>
                  <a:lnTo>
                    <a:pt x="12914" y="15468"/>
                  </a:lnTo>
                  <a:lnTo>
                    <a:pt x="12869" y="15243"/>
                  </a:lnTo>
                  <a:lnTo>
                    <a:pt x="12835" y="15018"/>
                  </a:lnTo>
                  <a:lnTo>
                    <a:pt x="12813" y="14759"/>
                  </a:lnTo>
                  <a:lnTo>
                    <a:pt x="12802" y="14489"/>
                  </a:lnTo>
                  <a:lnTo>
                    <a:pt x="12813" y="14230"/>
                  </a:lnTo>
                  <a:lnTo>
                    <a:pt x="12835" y="13972"/>
                  </a:lnTo>
                  <a:lnTo>
                    <a:pt x="12869" y="13724"/>
                  </a:lnTo>
                  <a:lnTo>
                    <a:pt x="12914" y="13477"/>
                  </a:lnTo>
                  <a:lnTo>
                    <a:pt x="12970" y="13241"/>
                  </a:lnTo>
                  <a:lnTo>
                    <a:pt x="13027" y="13004"/>
                  </a:lnTo>
                  <a:lnTo>
                    <a:pt x="13105" y="12768"/>
                  </a:lnTo>
                  <a:lnTo>
                    <a:pt x="13184" y="12554"/>
                  </a:lnTo>
                  <a:lnTo>
                    <a:pt x="13274" y="12341"/>
                  </a:lnTo>
                  <a:lnTo>
                    <a:pt x="13364" y="12138"/>
                  </a:lnTo>
                  <a:lnTo>
                    <a:pt x="13555" y="11744"/>
                  </a:lnTo>
                  <a:lnTo>
                    <a:pt x="13747" y="11407"/>
                  </a:lnTo>
                  <a:lnTo>
                    <a:pt x="13983" y="11025"/>
                  </a:lnTo>
                  <a:lnTo>
                    <a:pt x="14230" y="10665"/>
                  </a:lnTo>
                  <a:lnTo>
                    <a:pt x="14500" y="10305"/>
                  </a:lnTo>
                  <a:lnTo>
                    <a:pt x="14781" y="9956"/>
                  </a:lnTo>
                  <a:lnTo>
                    <a:pt x="15074" y="9619"/>
                  </a:lnTo>
                  <a:lnTo>
                    <a:pt x="15366" y="9281"/>
                  </a:lnTo>
                  <a:lnTo>
                    <a:pt x="15974" y="8617"/>
                  </a:lnTo>
                  <a:lnTo>
                    <a:pt x="16233" y="8786"/>
                  </a:lnTo>
                  <a:lnTo>
                    <a:pt x="16491" y="8932"/>
                  </a:lnTo>
                  <a:lnTo>
                    <a:pt x="16750" y="9079"/>
                  </a:lnTo>
                  <a:lnTo>
                    <a:pt x="17020" y="9214"/>
                  </a:lnTo>
                  <a:lnTo>
                    <a:pt x="17301" y="9337"/>
                  </a:lnTo>
                  <a:lnTo>
                    <a:pt x="17582" y="9461"/>
                  </a:lnTo>
                  <a:lnTo>
                    <a:pt x="17864" y="9574"/>
                  </a:lnTo>
                  <a:lnTo>
                    <a:pt x="18145" y="9675"/>
                  </a:lnTo>
                  <a:lnTo>
                    <a:pt x="18437" y="9765"/>
                  </a:lnTo>
                  <a:lnTo>
                    <a:pt x="18730" y="9843"/>
                  </a:lnTo>
                  <a:lnTo>
                    <a:pt x="19022" y="9922"/>
                  </a:lnTo>
                  <a:lnTo>
                    <a:pt x="19315" y="9978"/>
                  </a:lnTo>
                  <a:lnTo>
                    <a:pt x="19618" y="10035"/>
                  </a:lnTo>
                  <a:lnTo>
                    <a:pt x="19922" y="10091"/>
                  </a:lnTo>
                  <a:lnTo>
                    <a:pt x="20215" y="10125"/>
                  </a:lnTo>
                  <a:lnTo>
                    <a:pt x="20518" y="10147"/>
                  </a:lnTo>
                  <a:lnTo>
                    <a:pt x="20822" y="10170"/>
                  </a:lnTo>
                  <a:lnTo>
                    <a:pt x="21126" y="10181"/>
                  </a:lnTo>
                  <a:lnTo>
                    <a:pt x="21429" y="10181"/>
                  </a:lnTo>
                  <a:lnTo>
                    <a:pt x="21733" y="10170"/>
                  </a:lnTo>
                  <a:lnTo>
                    <a:pt x="22037" y="10158"/>
                  </a:lnTo>
                  <a:lnTo>
                    <a:pt x="22341" y="10125"/>
                  </a:lnTo>
                  <a:lnTo>
                    <a:pt x="22644" y="10091"/>
                  </a:lnTo>
                  <a:lnTo>
                    <a:pt x="22948" y="10046"/>
                  </a:lnTo>
                  <a:lnTo>
                    <a:pt x="23240" y="9990"/>
                  </a:lnTo>
                  <a:lnTo>
                    <a:pt x="23533" y="9922"/>
                  </a:lnTo>
                  <a:lnTo>
                    <a:pt x="23825" y="9855"/>
                  </a:lnTo>
                  <a:lnTo>
                    <a:pt x="24118" y="9765"/>
                  </a:lnTo>
                  <a:lnTo>
                    <a:pt x="24410" y="9675"/>
                  </a:lnTo>
                  <a:lnTo>
                    <a:pt x="24691" y="9574"/>
                  </a:lnTo>
                  <a:lnTo>
                    <a:pt x="24973" y="9461"/>
                  </a:lnTo>
                  <a:lnTo>
                    <a:pt x="25243" y="9337"/>
                  </a:lnTo>
                  <a:lnTo>
                    <a:pt x="25501" y="9214"/>
                  </a:lnTo>
                  <a:lnTo>
                    <a:pt x="25771" y="9090"/>
                  </a:lnTo>
                  <a:lnTo>
                    <a:pt x="26019" y="8977"/>
                  </a:lnTo>
                  <a:lnTo>
                    <a:pt x="26143" y="8932"/>
                  </a:lnTo>
                  <a:lnTo>
                    <a:pt x="26278" y="8899"/>
                  </a:lnTo>
                  <a:lnTo>
                    <a:pt x="26401" y="8865"/>
                  </a:lnTo>
                  <a:lnTo>
                    <a:pt x="26525" y="8842"/>
                  </a:lnTo>
                  <a:lnTo>
                    <a:pt x="26570" y="8831"/>
                  </a:lnTo>
                  <a:lnTo>
                    <a:pt x="26626" y="8842"/>
                  </a:lnTo>
                  <a:lnTo>
                    <a:pt x="26682" y="8865"/>
                  </a:lnTo>
                  <a:lnTo>
                    <a:pt x="26750" y="8887"/>
                  </a:lnTo>
                  <a:lnTo>
                    <a:pt x="26885" y="8955"/>
                  </a:lnTo>
                  <a:lnTo>
                    <a:pt x="27054" y="9067"/>
                  </a:lnTo>
                  <a:lnTo>
                    <a:pt x="27290" y="9214"/>
                  </a:lnTo>
                  <a:lnTo>
                    <a:pt x="27425" y="9281"/>
                  </a:lnTo>
                  <a:lnTo>
                    <a:pt x="27571" y="9349"/>
                  </a:lnTo>
                  <a:lnTo>
                    <a:pt x="27852" y="9461"/>
                  </a:lnTo>
                  <a:lnTo>
                    <a:pt x="28134" y="9540"/>
                  </a:lnTo>
                  <a:lnTo>
                    <a:pt x="28415" y="9607"/>
                  </a:lnTo>
                  <a:lnTo>
                    <a:pt x="28685" y="9652"/>
                  </a:lnTo>
                  <a:lnTo>
                    <a:pt x="28943" y="9664"/>
                  </a:lnTo>
                  <a:lnTo>
                    <a:pt x="29213" y="9664"/>
                  </a:lnTo>
                  <a:lnTo>
                    <a:pt x="29461" y="9630"/>
                  </a:lnTo>
                  <a:lnTo>
                    <a:pt x="29708" y="9585"/>
                  </a:lnTo>
                  <a:lnTo>
                    <a:pt x="29945" y="9506"/>
                  </a:lnTo>
                  <a:lnTo>
                    <a:pt x="30170" y="9416"/>
                  </a:lnTo>
                  <a:lnTo>
                    <a:pt x="30394" y="9292"/>
                  </a:lnTo>
                  <a:lnTo>
                    <a:pt x="30608" y="9157"/>
                  </a:lnTo>
                  <a:lnTo>
                    <a:pt x="30811" y="9000"/>
                  </a:lnTo>
                  <a:lnTo>
                    <a:pt x="30991" y="8809"/>
                  </a:lnTo>
                  <a:lnTo>
                    <a:pt x="31171" y="8606"/>
                  </a:lnTo>
                  <a:lnTo>
                    <a:pt x="31339" y="8381"/>
                  </a:lnTo>
                  <a:lnTo>
                    <a:pt x="31441" y="8224"/>
                  </a:lnTo>
                  <a:lnTo>
                    <a:pt x="31542" y="8066"/>
                  </a:lnTo>
                  <a:lnTo>
                    <a:pt x="31621" y="7909"/>
                  </a:lnTo>
                  <a:lnTo>
                    <a:pt x="31711" y="7729"/>
                  </a:lnTo>
                  <a:lnTo>
                    <a:pt x="31778" y="7560"/>
                  </a:lnTo>
                  <a:lnTo>
                    <a:pt x="31846" y="7380"/>
                  </a:lnTo>
                  <a:lnTo>
                    <a:pt x="31913" y="7200"/>
                  </a:lnTo>
                  <a:lnTo>
                    <a:pt x="31969" y="7009"/>
                  </a:lnTo>
                  <a:lnTo>
                    <a:pt x="32059" y="6626"/>
                  </a:lnTo>
                  <a:lnTo>
                    <a:pt x="32127" y="6244"/>
                  </a:lnTo>
                  <a:lnTo>
                    <a:pt x="32161" y="5850"/>
                  </a:lnTo>
                  <a:lnTo>
                    <a:pt x="32183" y="5468"/>
                  </a:lnTo>
                  <a:lnTo>
                    <a:pt x="32172" y="5085"/>
                  </a:lnTo>
                  <a:lnTo>
                    <a:pt x="32138" y="4714"/>
                  </a:lnTo>
                  <a:lnTo>
                    <a:pt x="32116" y="4534"/>
                  </a:lnTo>
                  <a:lnTo>
                    <a:pt x="32082" y="4354"/>
                  </a:lnTo>
                  <a:lnTo>
                    <a:pt x="32037" y="4185"/>
                  </a:lnTo>
                  <a:lnTo>
                    <a:pt x="31992" y="4017"/>
                  </a:lnTo>
                  <a:lnTo>
                    <a:pt x="31936" y="3848"/>
                  </a:lnTo>
                  <a:lnTo>
                    <a:pt x="31879" y="3702"/>
                  </a:lnTo>
                  <a:lnTo>
                    <a:pt x="31812" y="3544"/>
                  </a:lnTo>
                  <a:lnTo>
                    <a:pt x="31744" y="3409"/>
                  </a:lnTo>
                  <a:lnTo>
                    <a:pt x="31666" y="3274"/>
                  </a:lnTo>
                  <a:lnTo>
                    <a:pt x="31576" y="3139"/>
                  </a:lnTo>
                  <a:lnTo>
                    <a:pt x="31486" y="3027"/>
                  </a:lnTo>
                  <a:lnTo>
                    <a:pt x="31396" y="2914"/>
                  </a:lnTo>
                  <a:lnTo>
                    <a:pt x="31204" y="2734"/>
                  </a:lnTo>
                  <a:lnTo>
                    <a:pt x="31013" y="2566"/>
                  </a:lnTo>
                  <a:lnTo>
                    <a:pt x="30799" y="2419"/>
                  </a:lnTo>
                  <a:lnTo>
                    <a:pt x="30597" y="2284"/>
                  </a:lnTo>
                  <a:lnTo>
                    <a:pt x="30372" y="2161"/>
                  </a:lnTo>
                  <a:lnTo>
                    <a:pt x="30158" y="2048"/>
                  </a:lnTo>
                  <a:lnTo>
                    <a:pt x="29922" y="1936"/>
                  </a:lnTo>
                  <a:lnTo>
                    <a:pt x="29697" y="1846"/>
                  </a:lnTo>
                  <a:lnTo>
                    <a:pt x="29472" y="1767"/>
                  </a:lnTo>
                  <a:lnTo>
                    <a:pt x="29236" y="1688"/>
                  </a:lnTo>
                  <a:lnTo>
                    <a:pt x="28775" y="1553"/>
                  </a:lnTo>
                  <a:lnTo>
                    <a:pt x="28325" y="1441"/>
                  </a:lnTo>
                  <a:lnTo>
                    <a:pt x="27886" y="1340"/>
                  </a:lnTo>
                  <a:lnTo>
                    <a:pt x="26964" y="1126"/>
                  </a:lnTo>
                  <a:lnTo>
                    <a:pt x="26030" y="901"/>
                  </a:lnTo>
                  <a:lnTo>
                    <a:pt x="25108" y="676"/>
                  </a:lnTo>
                  <a:lnTo>
                    <a:pt x="24163" y="462"/>
                  </a:lnTo>
                  <a:lnTo>
                    <a:pt x="23218" y="260"/>
                  </a:lnTo>
                  <a:lnTo>
                    <a:pt x="22734" y="170"/>
                  </a:lnTo>
                  <a:lnTo>
                    <a:pt x="22251" y="80"/>
                  </a:lnTo>
                  <a:lnTo>
                    <a:pt x="22026" y="57"/>
                  </a:lnTo>
                  <a:lnTo>
                    <a:pt x="21789" y="23"/>
                  </a:lnTo>
                  <a:lnTo>
                    <a:pt x="21564" y="12"/>
                  </a:lnTo>
                  <a:lnTo>
                    <a:pt x="21328" y="1"/>
                  </a:lnTo>
                  <a:close/>
                </a:path>
              </a:pathLst>
            </a:custGeom>
            <a:solidFill>
              <a:srgbClr val="FFD3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1469300" y="4756950"/>
              <a:ext cx="370925" cy="355775"/>
            </a:xfrm>
            <a:custGeom>
              <a:rect b="b" l="l" r="r" t="t"/>
              <a:pathLst>
                <a:path extrusionOk="0" h="14231" w="14837">
                  <a:moveTo>
                    <a:pt x="14229" y="1"/>
                  </a:moveTo>
                  <a:lnTo>
                    <a:pt x="14027" y="293"/>
                  </a:lnTo>
                  <a:lnTo>
                    <a:pt x="13825" y="586"/>
                  </a:lnTo>
                  <a:lnTo>
                    <a:pt x="13611" y="867"/>
                  </a:lnTo>
                  <a:lnTo>
                    <a:pt x="13386" y="1137"/>
                  </a:lnTo>
                  <a:lnTo>
                    <a:pt x="13150" y="1407"/>
                  </a:lnTo>
                  <a:lnTo>
                    <a:pt x="12913" y="1665"/>
                  </a:lnTo>
                  <a:lnTo>
                    <a:pt x="12666" y="1913"/>
                  </a:lnTo>
                  <a:lnTo>
                    <a:pt x="12418" y="2160"/>
                  </a:lnTo>
                  <a:lnTo>
                    <a:pt x="12149" y="2397"/>
                  </a:lnTo>
                  <a:lnTo>
                    <a:pt x="11890" y="2633"/>
                  </a:lnTo>
                  <a:lnTo>
                    <a:pt x="11609" y="2858"/>
                  </a:lnTo>
                  <a:lnTo>
                    <a:pt x="11327" y="3071"/>
                  </a:lnTo>
                  <a:lnTo>
                    <a:pt x="11046" y="3274"/>
                  </a:lnTo>
                  <a:lnTo>
                    <a:pt x="10754" y="3476"/>
                  </a:lnTo>
                  <a:lnTo>
                    <a:pt x="10450" y="3668"/>
                  </a:lnTo>
                  <a:lnTo>
                    <a:pt x="10146" y="3848"/>
                  </a:lnTo>
                  <a:lnTo>
                    <a:pt x="9843" y="4016"/>
                  </a:lnTo>
                  <a:lnTo>
                    <a:pt x="9528" y="4185"/>
                  </a:lnTo>
                  <a:lnTo>
                    <a:pt x="9213" y="4343"/>
                  </a:lnTo>
                  <a:lnTo>
                    <a:pt x="8886" y="4489"/>
                  </a:lnTo>
                  <a:lnTo>
                    <a:pt x="8560" y="4624"/>
                  </a:lnTo>
                  <a:lnTo>
                    <a:pt x="8234" y="4748"/>
                  </a:lnTo>
                  <a:lnTo>
                    <a:pt x="7897" y="4871"/>
                  </a:lnTo>
                  <a:lnTo>
                    <a:pt x="7570" y="4972"/>
                  </a:lnTo>
                  <a:lnTo>
                    <a:pt x="7222" y="5074"/>
                  </a:lnTo>
                  <a:lnTo>
                    <a:pt x="6884" y="5164"/>
                  </a:lnTo>
                  <a:lnTo>
                    <a:pt x="6547" y="5242"/>
                  </a:lnTo>
                  <a:lnTo>
                    <a:pt x="6198" y="5310"/>
                  </a:lnTo>
                  <a:lnTo>
                    <a:pt x="5849" y="5377"/>
                  </a:lnTo>
                  <a:lnTo>
                    <a:pt x="5501" y="5422"/>
                  </a:lnTo>
                  <a:lnTo>
                    <a:pt x="5141" y="5456"/>
                  </a:lnTo>
                  <a:lnTo>
                    <a:pt x="4792" y="5490"/>
                  </a:lnTo>
                  <a:lnTo>
                    <a:pt x="4297" y="6266"/>
                  </a:lnTo>
                  <a:lnTo>
                    <a:pt x="3780" y="7031"/>
                  </a:lnTo>
                  <a:lnTo>
                    <a:pt x="3240" y="7796"/>
                  </a:lnTo>
                  <a:lnTo>
                    <a:pt x="2700" y="8561"/>
                  </a:lnTo>
                  <a:lnTo>
                    <a:pt x="1620" y="10079"/>
                  </a:lnTo>
                  <a:lnTo>
                    <a:pt x="1080" y="10833"/>
                  </a:lnTo>
                  <a:lnTo>
                    <a:pt x="562" y="11609"/>
                  </a:lnTo>
                  <a:lnTo>
                    <a:pt x="472" y="11755"/>
                  </a:lnTo>
                  <a:lnTo>
                    <a:pt x="383" y="11913"/>
                  </a:lnTo>
                  <a:lnTo>
                    <a:pt x="304" y="12070"/>
                  </a:lnTo>
                  <a:lnTo>
                    <a:pt x="225" y="12239"/>
                  </a:lnTo>
                  <a:lnTo>
                    <a:pt x="158" y="12408"/>
                  </a:lnTo>
                  <a:lnTo>
                    <a:pt x="101" y="12577"/>
                  </a:lnTo>
                  <a:lnTo>
                    <a:pt x="56" y="12757"/>
                  </a:lnTo>
                  <a:lnTo>
                    <a:pt x="23" y="12925"/>
                  </a:lnTo>
                  <a:lnTo>
                    <a:pt x="0" y="13094"/>
                  </a:lnTo>
                  <a:lnTo>
                    <a:pt x="0" y="13251"/>
                  </a:lnTo>
                  <a:lnTo>
                    <a:pt x="11" y="13409"/>
                  </a:lnTo>
                  <a:lnTo>
                    <a:pt x="45" y="13566"/>
                  </a:lnTo>
                  <a:lnTo>
                    <a:pt x="101" y="13701"/>
                  </a:lnTo>
                  <a:lnTo>
                    <a:pt x="180" y="13836"/>
                  </a:lnTo>
                  <a:lnTo>
                    <a:pt x="225" y="13893"/>
                  </a:lnTo>
                  <a:lnTo>
                    <a:pt x="281" y="13949"/>
                  </a:lnTo>
                  <a:lnTo>
                    <a:pt x="338" y="14005"/>
                  </a:lnTo>
                  <a:lnTo>
                    <a:pt x="405" y="14061"/>
                  </a:lnTo>
                  <a:lnTo>
                    <a:pt x="517" y="14129"/>
                  </a:lnTo>
                  <a:lnTo>
                    <a:pt x="630" y="14174"/>
                  </a:lnTo>
                  <a:lnTo>
                    <a:pt x="754" y="14208"/>
                  </a:lnTo>
                  <a:lnTo>
                    <a:pt x="877" y="14230"/>
                  </a:lnTo>
                  <a:lnTo>
                    <a:pt x="1125" y="14230"/>
                  </a:lnTo>
                  <a:lnTo>
                    <a:pt x="1260" y="14208"/>
                  </a:lnTo>
                  <a:lnTo>
                    <a:pt x="1384" y="14174"/>
                  </a:lnTo>
                  <a:lnTo>
                    <a:pt x="1519" y="14140"/>
                  </a:lnTo>
                  <a:lnTo>
                    <a:pt x="1642" y="14095"/>
                  </a:lnTo>
                  <a:lnTo>
                    <a:pt x="1901" y="13983"/>
                  </a:lnTo>
                  <a:lnTo>
                    <a:pt x="2149" y="13848"/>
                  </a:lnTo>
                  <a:lnTo>
                    <a:pt x="2385" y="13701"/>
                  </a:lnTo>
                  <a:lnTo>
                    <a:pt x="12070" y="7571"/>
                  </a:lnTo>
                  <a:lnTo>
                    <a:pt x="12486" y="7301"/>
                  </a:lnTo>
                  <a:lnTo>
                    <a:pt x="12902" y="7020"/>
                  </a:lnTo>
                  <a:lnTo>
                    <a:pt x="13105" y="6862"/>
                  </a:lnTo>
                  <a:lnTo>
                    <a:pt x="13307" y="6716"/>
                  </a:lnTo>
                  <a:lnTo>
                    <a:pt x="13498" y="6559"/>
                  </a:lnTo>
                  <a:lnTo>
                    <a:pt x="13678" y="6390"/>
                  </a:lnTo>
                  <a:lnTo>
                    <a:pt x="13858" y="6221"/>
                  </a:lnTo>
                  <a:lnTo>
                    <a:pt x="14027" y="6041"/>
                  </a:lnTo>
                  <a:lnTo>
                    <a:pt x="14173" y="5850"/>
                  </a:lnTo>
                  <a:lnTo>
                    <a:pt x="14319" y="5659"/>
                  </a:lnTo>
                  <a:lnTo>
                    <a:pt x="14443" y="5456"/>
                  </a:lnTo>
                  <a:lnTo>
                    <a:pt x="14556" y="5242"/>
                  </a:lnTo>
                  <a:lnTo>
                    <a:pt x="14646" y="5029"/>
                  </a:lnTo>
                  <a:lnTo>
                    <a:pt x="14724" y="4793"/>
                  </a:lnTo>
                  <a:lnTo>
                    <a:pt x="14769" y="4601"/>
                  </a:lnTo>
                  <a:lnTo>
                    <a:pt x="14803" y="4410"/>
                  </a:lnTo>
                  <a:lnTo>
                    <a:pt x="14826" y="4230"/>
                  </a:lnTo>
                  <a:lnTo>
                    <a:pt x="14837" y="4028"/>
                  </a:lnTo>
                  <a:lnTo>
                    <a:pt x="14837" y="3836"/>
                  </a:lnTo>
                  <a:lnTo>
                    <a:pt x="14826" y="3645"/>
                  </a:lnTo>
                  <a:lnTo>
                    <a:pt x="14814" y="3454"/>
                  </a:lnTo>
                  <a:lnTo>
                    <a:pt x="14792" y="3263"/>
                  </a:lnTo>
                  <a:lnTo>
                    <a:pt x="14724" y="2869"/>
                  </a:lnTo>
                  <a:lnTo>
                    <a:pt x="14646" y="2487"/>
                  </a:lnTo>
                  <a:lnTo>
                    <a:pt x="14488" y="1710"/>
                  </a:lnTo>
                  <a:lnTo>
                    <a:pt x="14398" y="1283"/>
                  </a:lnTo>
                  <a:lnTo>
                    <a:pt x="14331" y="856"/>
                  </a:lnTo>
                  <a:lnTo>
                    <a:pt x="14274" y="428"/>
                  </a:lnTo>
                  <a:lnTo>
                    <a:pt x="142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1455800" y="4743725"/>
              <a:ext cx="397650" cy="382200"/>
            </a:xfrm>
            <a:custGeom>
              <a:rect b="b" l="l" r="r" t="t"/>
              <a:pathLst>
                <a:path extrusionOk="0" h="15288" w="15906">
                  <a:moveTo>
                    <a:pt x="14421" y="1902"/>
                  </a:moveTo>
                  <a:lnTo>
                    <a:pt x="14511" y="2352"/>
                  </a:lnTo>
                  <a:lnTo>
                    <a:pt x="14601" y="2779"/>
                  </a:lnTo>
                  <a:lnTo>
                    <a:pt x="14736" y="3409"/>
                  </a:lnTo>
                  <a:lnTo>
                    <a:pt x="14792" y="3724"/>
                  </a:lnTo>
                  <a:lnTo>
                    <a:pt x="14826" y="4028"/>
                  </a:lnTo>
                  <a:lnTo>
                    <a:pt x="14848" y="4320"/>
                  </a:lnTo>
                  <a:lnTo>
                    <a:pt x="14848" y="4613"/>
                  </a:lnTo>
                  <a:lnTo>
                    <a:pt x="14837" y="4759"/>
                  </a:lnTo>
                  <a:lnTo>
                    <a:pt x="14814" y="4905"/>
                  </a:lnTo>
                  <a:lnTo>
                    <a:pt x="14792" y="5040"/>
                  </a:lnTo>
                  <a:lnTo>
                    <a:pt x="14758" y="5175"/>
                  </a:lnTo>
                  <a:lnTo>
                    <a:pt x="14691" y="5367"/>
                  </a:lnTo>
                  <a:lnTo>
                    <a:pt x="14612" y="5558"/>
                  </a:lnTo>
                  <a:lnTo>
                    <a:pt x="14522" y="5738"/>
                  </a:lnTo>
                  <a:lnTo>
                    <a:pt x="14410" y="5906"/>
                  </a:lnTo>
                  <a:lnTo>
                    <a:pt x="14286" y="6075"/>
                  </a:lnTo>
                  <a:lnTo>
                    <a:pt x="14151" y="6233"/>
                  </a:lnTo>
                  <a:lnTo>
                    <a:pt x="14005" y="6390"/>
                  </a:lnTo>
                  <a:lnTo>
                    <a:pt x="13847" y="6548"/>
                  </a:lnTo>
                  <a:lnTo>
                    <a:pt x="13678" y="6694"/>
                  </a:lnTo>
                  <a:lnTo>
                    <a:pt x="13510" y="6829"/>
                  </a:lnTo>
                  <a:lnTo>
                    <a:pt x="13138" y="7110"/>
                  </a:lnTo>
                  <a:lnTo>
                    <a:pt x="12745" y="7380"/>
                  </a:lnTo>
                  <a:lnTo>
                    <a:pt x="12329" y="7650"/>
                  </a:lnTo>
                  <a:lnTo>
                    <a:pt x="2644" y="13792"/>
                  </a:lnTo>
                  <a:lnTo>
                    <a:pt x="2396" y="13927"/>
                  </a:lnTo>
                  <a:lnTo>
                    <a:pt x="2171" y="14050"/>
                  </a:lnTo>
                  <a:lnTo>
                    <a:pt x="1969" y="14140"/>
                  </a:lnTo>
                  <a:lnTo>
                    <a:pt x="1789" y="14197"/>
                  </a:lnTo>
                  <a:lnTo>
                    <a:pt x="1620" y="14230"/>
                  </a:lnTo>
                  <a:lnTo>
                    <a:pt x="1474" y="14230"/>
                  </a:lnTo>
                  <a:lnTo>
                    <a:pt x="1417" y="14219"/>
                  </a:lnTo>
                  <a:lnTo>
                    <a:pt x="1350" y="14208"/>
                  </a:lnTo>
                  <a:lnTo>
                    <a:pt x="1294" y="14185"/>
                  </a:lnTo>
                  <a:lnTo>
                    <a:pt x="1249" y="14152"/>
                  </a:lnTo>
                  <a:lnTo>
                    <a:pt x="1181" y="14095"/>
                  </a:lnTo>
                  <a:lnTo>
                    <a:pt x="1125" y="14017"/>
                  </a:lnTo>
                  <a:lnTo>
                    <a:pt x="1091" y="13927"/>
                  </a:lnTo>
                  <a:lnTo>
                    <a:pt x="1069" y="13837"/>
                  </a:lnTo>
                  <a:lnTo>
                    <a:pt x="1069" y="13724"/>
                  </a:lnTo>
                  <a:lnTo>
                    <a:pt x="1069" y="13612"/>
                  </a:lnTo>
                  <a:lnTo>
                    <a:pt x="1091" y="13499"/>
                  </a:lnTo>
                  <a:lnTo>
                    <a:pt x="1114" y="13376"/>
                  </a:lnTo>
                  <a:lnTo>
                    <a:pt x="1147" y="13252"/>
                  </a:lnTo>
                  <a:lnTo>
                    <a:pt x="1192" y="13117"/>
                  </a:lnTo>
                  <a:lnTo>
                    <a:pt x="1305" y="12869"/>
                  </a:lnTo>
                  <a:lnTo>
                    <a:pt x="1417" y="12633"/>
                  </a:lnTo>
                  <a:lnTo>
                    <a:pt x="1552" y="12431"/>
                  </a:lnTo>
                  <a:lnTo>
                    <a:pt x="2002" y="11756"/>
                  </a:lnTo>
                  <a:lnTo>
                    <a:pt x="2464" y="11081"/>
                  </a:lnTo>
                  <a:lnTo>
                    <a:pt x="3408" y="9765"/>
                  </a:lnTo>
                  <a:lnTo>
                    <a:pt x="3971" y="8966"/>
                  </a:lnTo>
                  <a:lnTo>
                    <a:pt x="4545" y="8167"/>
                  </a:lnTo>
                  <a:lnTo>
                    <a:pt x="5107" y="7346"/>
                  </a:lnTo>
                  <a:lnTo>
                    <a:pt x="5377" y="6941"/>
                  </a:lnTo>
                  <a:lnTo>
                    <a:pt x="5636" y="6525"/>
                  </a:lnTo>
                  <a:lnTo>
                    <a:pt x="5962" y="6491"/>
                  </a:lnTo>
                  <a:lnTo>
                    <a:pt x="6277" y="6458"/>
                  </a:lnTo>
                  <a:lnTo>
                    <a:pt x="6592" y="6401"/>
                  </a:lnTo>
                  <a:lnTo>
                    <a:pt x="6895" y="6345"/>
                  </a:lnTo>
                  <a:lnTo>
                    <a:pt x="7210" y="6289"/>
                  </a:lnTo>
                  <a:lnTo>
                    <a:pt x="7525" y="6210"/>
                  </a:lnTo>
                  <a:lnTo>
                    <a:pt x="7829" y="6131"/>
                  </a:lnTo>
                  <a:lnTo>
                    <a:pt x="8133" y="6041"/>
                  </a:lnTo>
                  <a:lnTo>
                    <a:pt x="8437" y="5951"/>
                  </a:lnTo>
                  <a:lnTo>
                    <a:pt x="8740" y="5850"/>
                  </a:lnTo>
                  <a:lnTo>
                    <a:pt x="9044" y="5738"/>
                  </a:lnTo>
                  <a:lnTo>
                    <a:pt x="9336" y="5625"/>
                  </a:lnTo>
                  <a:lnTo>
                    <a:pt x="9629" y="5501"/>
                  </a:lnTo>
                  <a:lnTo>
                    <a:pt x="9921" y="5367"/>
                  </a:lnTo>
                  <a:lnTo>
                    <a:pt x="10214" y="5232"/>
                  </a:lnTo>
                  <a:lnTo>
                    <a:pt x="10495" y="5085"/>
                  </a:lnTo>
                  <a:lnTo>
                    <a:pt x="10776" y="4928"/>
                  </a:lnTo>
                  <a:lnTo>
                    <a:pt x="11046" y="4770"/>
                  </a:lnTo>
                  <a:lnTo>
                    <a:pt x="11316" y="4602"/>
                  </a:lnTo>
                  <a:lnTo>
                    <a:pt x="11586" y="4433"/>
                  </a:lnTo>
                  <a:lnTo>
                    <a:pt x="11856" y="4253"/>
                  </a:lnTo>
                  <a:lnTo>
                    <a:pt x="12115" y="4073"/>
                  </a:lnTo>
                  <a:lnTo>
                    <a:pt x="12362" y="3882"/>
                  </a:lnTo>
                  <a:lnTo>
                    <a:pt x="12621" y="3679"/>
                  </a:lnTo>
                  <a:lnTo>
                    <a:pt x="12857" y="3477"/>
                  </a:lnTo>
                  <a:lnTo>
                    <a:pt x="13105" y="3274"/>
                  </a:lnTo>
                  <a:lnTo>
                    <a:pt x="13341" y="3061"/>
                  </a:lnTo>
                  <a:lnTo>
                    <a:pt x="13566" y="2836"/>
                  </a:lnTo>
                  <a:lnTo>
                    <a:pt x="13791" y="2611"/>
                  </a:lnTo>
                  <a:lnTo>
                    <a:pt x="14005" y="2374"/>
                  </a:lnTo>
                  <a:lnTo>
                    <a:pt x="14218" y="2138"/>
                  </a:lnTo>
                  <a:lnTo>
                    <a:pt x="14421" y="1902"/>
                  </a:lnTo>
                  <a:close/>
                  <a:moveTo>
                    <a:pt x="14725" y="1"/>
                  </a:moveTo>
                  <a:lnTo>
                    <a:pt x="14646" y="23"/>
                  </a:lnTo>
                  <a:lnTo>
                    <a:pt x="14578" y="46"/>
                  </a:lnTo>
                  <a:lnTo>
                    <a:pt x="14500" y="80"/>
                  </a:lnTo>
                  <a:lnTo>
                    <a:pt x="14432" y="125"/>
                  </a:lnTo>
                  <a:lnTo>
                    <a:pt x="14376" y="181"/>
                  </a:lnTo>
                  <a:lnTo>
                    <a:pt x="14331" y="248"/>
                  </a:lnTo>
                  <a:lnTo>
                    <a:pt x="14140" y="530"/>
                  </a:lnTo>
                  <a:lnTo>
                    <a:pt x="13937" y="800"/>
                  </a:lnTo>
                  <a:lnTo>
                    <a:pt x="13735" y="1070"/>
                  </a:lnTo>
                  <a:lnTo>
                    <a:pt x="13521" y="1328"/>
                  </a:lnTo>
                  <a:lnTo>
                    <a:pt x="13296" y="1576"/>
                  </a:lnTo>
                  <a:lnTo>
                    <a:pt x="13071" y="1834"/>
                  </a:lnTo>
                  <a:lnTo>
                    <a:pt x="12835" y="2071"/>
                  </a:lnTo>
                  <a:lnTo>
                    <a:pt x="12599" y="2307"/>
                  </a:lnTo>
                  <a:lnTo>
                    <a:pt x="12340" y="2532"/>
                  </a:lnTo>
                  <a:lnTo>
                    <a:pt x="12092" y="2757"/>
                  </a:lnTo>
                  <a:lnTo>
                    <a:pt x="11822" y="2959"/>
                  </a:lnTo>
                  <a:lnTo>
                    <a:pt x="11552" y="3173"/>
                  </a:lnTo>
                  <a:lnTo>
                    <a:pt x="11282" y="3364"/>
                  </a:lnTo>
                  <a:lnTo>
                    <a:pt x="11001" y="3555"/>
                  </a:lnTo>
                  <a:lnTo>
                    <a:pt x="10720" y="3735"/>
                  </a:lnTo>
                  <a:lnTo>
                    <a:pt x="10428" y="3915"/>
                  </a:lnTo>
                  <a:lnTo>
                    <a:pt x="10135" y="4084"/>
                  </a:lnTo>
                  <a:lnTo>
                    <a:pt x="9831" y="4242"/>
                  </a:lnTo>
                  <a:lnTo>
                    <a:pt x="9528" y="4388"/>
                  </a:lnTo>
                  <a:lnTo>
                    <a:pt x="9224" y="4523"/>
                  </a:lnTo>
                  <a:lnTo>
                    <a:pt x="8909" y="4658"/>
                  </a:lnTo>
                  <a:lnTo>
                    <a:pt x="8594" y="4782"/>
                  </a:lnTo>
                  <a:lnTo>
                    <a:pt x="8279" y="4894"/>
                  </a:lnTo>
                  <a:lnTo>
                    <a:pt x="7953" y="4995"/>
                  </a:lnTo>
                  <a:lnTo>
                    <a:pt x="7627" y="5097"/>
                  </a:lnTo>
                  <a:lnTo>
                    <a:pt x="7300" y="5175"/>
                  </a:lnTo>
                  <a:lnTo>
                    <a:pt x="6974" y="5254"/>
                  </a:lnTo>
                  <a:lnTo>
                    <a:pt x="6648" y="5322"/>
                  </a:lnTo>
                  <a:lnTo>
                    <a:pt x="6311" y="5378"/>
                  </a:lnTo>
                  <a:lnTo>
                    <a:pt x="5973" y="5423"/>
                  </a:lnTo>
                  <a:lnTo>
                    <a:pt x="5636" y="5456"/>
                  </a:lnTo>
                  <a:lnTo>
                    <a:pt x="5298" y="5490"/>
                  </a:lnTo>
                  <a:lnTo>
                    <a:pt x="5242" y="5490"/>
                  </a:lnTo>
                  <a:lnTo>
                    <a:pt x="5174" y="5513"/>
                  </a:lnTo>
                  <a:lnTo>
                    <a:pt x="5118" y="5535"/>
                  </a:lnTo>
                  <a:lnTo>
                    <a:pt x="5062" y="5558"/>
                  </a:lnTo>
                  <a:lnTo>
                    <a:pt x="5006" y="5591"/>
                  </a:lnTo>
                  <a:lnTo>
                    <a:pt x="4961" y="5636"/>
                  </a:lnTo>
                  <a:lnTo>
                    <a:pt x="4916" y="5681"/>
                  </a:lnTo>
                  <a:lnTo>
                    <a:pt x="4882" y="5738"/>
                  </a:lnTo>
                  <a:lnTo>
                    <a:pt x="4612" y="6165"/>
                  </a:lnTo>
                  <a:lnTo>
                    <a:pt x="4331" y="6604"/>
                  </a:lnTo>
                  <a:lnTo>
                    <a:pt x="3746" y="7459"/>
                  </a:lnTo>
                  <a:lnTo>
                    <a:pt x="3150" y="8314"/>
                  </a:lnTo>
                  <a:lnTo>
                    <a:pt x="2554" y="9146"/>
                  </a:lnTo>
                  <a:lnTo>
                    <a:pt x="1597" y="10485"/>
                  </a:lnTo>
                  <a:lnTo>
                    <a:pt x="1125" y="11160"/>
                  </a:lnTo>
                  <a:lnTo>
                    <a:pt x="664" y="11846"/>
                  </a:lnTo>
                  <a:lnTo>
                    <a:pt x="540" y="12037"/>
                  </a:lnTo>
                  <a:lnTo>
                    <a:pt x="428" y="12239"/>
                  </a:lnTo>
                  <a:lnTo>
                    <a:pt x="326" y="12453"/>
                  </a:lnTo>
                  <a:lnTo>
                    <a:pt x="236" y="12667"/>
                  </a:lnTo>
                  <a:lnTo>
                    <a:pt x="158" y="12881"/>
                  </a:lnTo>
                  <a:lnTo>
                    <a:pt x="90" y="13106"/>
                  </a:lnTo>
                  <a:lnTo>
                    <a:pt x="45" y="13319"/>
                  </a:lnTo>
                  <a:lnTo>
                    <a:pt x="11" y="13533"/>
                  </a:lnTo>
                  <a:lnTo>
                    <a:pt x="0" y="13747"/>
                  </a:lnTo>
                  <a:lnTo>
                    <a:pt x="11" y="13960"/>
                  </a:lnTo>
                  <a:lnTo>
                    <a:pt x="56" y="14163"/>
                  </a:lnTo>
                  <a:lnTo>
                    <a:pt x="79" y="14264"/>
                  </a:lnTo>
                  <a:lnTo>
                    <a:pt x="113" y="14354"/>
                  </a:lnTo>
                  <a:lnTo>
                    <a:pt x="158" y="14455"/>
                  </a:lnTo>
                  <a:lnTo>
                    <a:pt x="203" y="14545"/>
                  </a:lnTo>
                  <a:lnTo>
                    <a:pt x="259" y="14635"/>
                  </a:lnTo>
                  <a:lnTo>
                    <a:pt x="315" y="14714"/>
                  </a:lnTo>
                  <a:lnTo>
                    <a:pt x="383" y="14793"/>
                  </a:lnTo>
                  <a:lnTo>
                    <a:pt x="461" y="14872"/>
                  </a:lnTo>
                  <a:lnTo>
                    <a:pt x="551" y="14950"/>
                  </a:lnTo>
                  <a:lnTo>
                    <a:pt x="641" y="15018"/>
                  </a:lnTo>
                  <a:lnTo>
                    <a:pt x="743" y="15085"/>
                  </a:lnTo>
                  <a:lnTo>
                    <a:pt x="855" y="15142"/>
                  </a:lnTo>
                  <a:lnTo>
                    <a:pt x="968" y="15198"/>
                  </a:lnTo>
                  <a:lnTo>
                    <a:pt x="1080" y="15232"/>
                  </a:lnTo>
                  <a:lnTo>
                    <a:pt x="1181" y="15254"/>
                  </a:lnTo>
                  <a:lnTo>
                    <a:pt x="1294" y="15277"/>
                  </a:lnTo>
                  <a:lnTo>
                    <a:pt x="1406" y="15288"/>
                  </a:lnTo>
                  <a:lnTo>
                    <a:pt x="1654" y="15288"/>
                  </a:lnTo>
                  <a:lnTo>
                    <a:pt x="1789" y="15277"/>
                  </a:lnTo>
                  <a:lnTo>
                    <a:pt x="1924" y="15254"/>
                  </a:lnTo>
                  <a:lnTo>
                    <a:pt x="2047" y="15220"/>
                  </a:lnTo>
                  <a:lnTo>
                    <a:pt x="2295" y="15142"/>
                  </a:lnTo>
                  <a:lnTo>
                    <a:pt x="2531" y="15052"/>
                  </a:lnTo>
                  <a:lnTo>
                    <a:pt x="2734" y="14950"/>
                  </a:lnTo>
                  <a:lnTo>
                    <a:pt x="2925" y="14849"/>
                  </a:lnTo>
                  <a:lnTo>
                    <a:pt x="3206" y="14680"/>
                  </a:lnTo>
                  <a:lnTo>
                    <a:pt x="12891" y="8539"/>
                  </a:lnTo>
                  <a:lnTo>
                    <a:pt x="13285" y="8291"/>
                  </a:lnTo>
                  <a:lnTo>
                    <a:pt x="13701" y="8010"/>
                  </a:lnTo>
                  <a:lnTo>
                    <a:pt x="13915" y="7864"/>
                  </a:lnTo>
                  <a:lnTo>
                    <a:pt x="14117" y="7695"/>
                  </a:lnTo>
                  <a:lnTo>
                    <a:pt x="14331" y="7526"/>
                  </a:lnTo>
                  <a:lnTo>
                    <a:pt x="14545" y="7346"/>
                  </a:lnTo>
                  <a:lnTo>
                    <a:pt x="14736" y="7155"/>
                  </a:lnTo>
                  <a:lnTo>
                    <a:pt x="14938" y="6941"/>
                  </a:lnTo>
                  <a:lnTo>
                    <a:pt x="15118" y="6728"/>
                  </a:lnTo>
                  <a:lnTo>
                    <a:pt x="15287" y="6503"/>
                  </a:lnTo>
                  <a:lnTo>
                    <a:pt x="15433" y="6266"/>
                  </a:lnTo>
                  <a:lnTo>
                    <a:pt x="15568" y="6008"/>
                  </a:lnTo>
                  <a:lnTo>
                    <a:pt x="15681" y="5749"/>
                  </a:lnTo>
                  <a:lnTo>
                    <a:pt x="15771" y="5468"/>
                  </a:lnTo>
                  <a:lnTo>
                    <a:pt x="15827" y="5277"/>
                  </a:lnTo>
                  <a:lnTo>
                    <a:pt x="15861" y="5097"/>
                  </a:lnTo>
                  <a:lnTo>
                    <a:pt x="15883" y="4905"/>
                  </a:lnTo>
                  <a:lnTo>
                    <a:pt x="15906" y="4725"/>
                  </a:lnTo>
                  <a:lnTo>
                    <a:pt x="15906" y="4545"/>
                  </a:lnTo>
                  <a:lnTo>
                    <a:pt x="15906" y="4354"/>
                  </a:lnTo>
                  <a:lnTo>
                    <a:pt x="15883" y="3994"/>
                  </a:lnTo>
                  <a:lnTo>
                    <a:pt x="15838" y="3634"/>
                  </a:lnTo>
                  <a:lnTo>
                    <a:pt x="15782" y="3263"/>
                  </a:lnTo>
                  <a:lnTo>
                    <a:pt x="15714" y="2914"/>
                  </a:lnTo>
                  <a:lnTo>
                    <a:pt x="15636" y="2554"/>
                  </a:lnTo>
                  <a:lnTo>
                    <a:pt x="15546" y="2138"/>
                  </a:lnTo>
                  <a:lnTo>
                    <a:pt x="15467" y="1744"/>
                  </a:lnTo>
                  <a:lnTo>
                    <a:pt x="15399" y="1351"/>
                  </a:lnTo>
                  <a:lnTo>
                    <a:pt x="15343" y="923"/>
                  </a:lnTo>
                  <a:lnTo>
                    <a:pt x="15298" y="485"/>
                  </a:lnTo>
                  <a:lnTo>
                    <a:pt x="15276" y="395"/>
                  </a:lnTo>
                  <a:lnTo>
                    <a:pt x="15253" y="327"/>
                  </a:lnTo>
                  <a:lnTo>
                    <a:pt x="15219" y="248"/>
                  </a:lnTo>
                  <a:lnTo>
                    <a:pt x="15163" y="192"/>
                  </a:lnTo>
                  <a:lnTo>
                    <a:pt x="15107" y="136"/>
                  </a:lnTo>
                  <a:lnTo>
                    <a:pt x="15039" y="80"/>
                  </a:lnTo>
                  <a:lnTo>
                    <a:pt x="14972" y="46"/>
                  </a:lnTo>
                  <a:lnTo>
                    <a:pt x="14893" y="23"/>
                  </a:lnTo>
                  <a:lnTo>
                    <a:pt x="14814" y="12"/>
                  </a:lnTo>
                  <a:lnTo>
                    <a:pt x="147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1830925" y="4571625"/>
              <a:ext cx="151325" cy="216850"/>
            </a:xfrm>
            <a:custGeom>
              <a:rect b="b" l="l" r="r" t="t"/>
              <a:pathLst>
                <a:path extrusionOk="0" h="8674" w="6053">
                  <a:moveTo>
                    <a:pt x="3342" y="1"/>
                  </a:moveTo>
                  <a:lnTo>
                    <a:pt x="3184" y="125"/>
                  </a:lnTo>
                  <a:lnTo>
                    <a:pt x="3015" y="237"/>
                  </a:lnTo>
                  <a:lnTo>
                    <a:pt x="2655" y="462"/>
                  </a:lnTo>
                  <a:lnTo>
                    <a:pt x="2262" y="664"/>
                  </a:lnTo>
                  <a:lnTo>
                    <a:pt x="1857" y="856"/>
                  </a:lnTo>
                  <a:lnTo>
                    <a:pt x="1429" y="1024"/>
                  </a:lnTo>
                  <a:lnTo>
                    <a:pt x="979" y="1182"/>
                  </a:lnTo>
                  <a:lnTo>
                    <a:pt x="529" y="1306"/>
                  </a:lnTo>
                  <a:lnTo>
                    <a:pt x="68" y="1407"/>
                  </a:lnTo>
                  <a:lnTo>
                    <a:pt x="1" y="5164"/>
                  </a:lnTo>
                  <a:lnTo>
                    <a:pt x="237" y="5580"/>
                  </a:lnTo>
                  <a:lnTo>
                    <a:pt x="473" y="5996"/>
                  </a:lnTo>
                  <a:lnTo>
                    <a:pt x="732" y="6401"/>
                  </a:lnTo>
                  <a:lnTo>
                    <a:pt x="1002" y="6795"/>
                  </a:lnTo>
                  <a:lnTo>
                    <a:pt x="1148" y="6986"/>
                  </a:lnTo>
                  <a:lnTo>
                    <a:pt x="1294" y="7166"/>
                  </a:lnTo>
                  <a:lnTo>
                    <a:pt x="1452" y="7346"/>
                  </a:lnTo>
                  <a:lnTo>
                    <a:pt x="1621" y="7526"/>
                  </a:lnTo>
                  <a:lnTo>
                    <a:pt x="1789" y="7684"/>
                  </a:lnTo>
                  <a:lnTo>
                    <a:pt x="1958" y="7841"/>
                  </a:lnTo>
                  <a:lnTo>
                    <a:pt x="2149" y="7987"/>
                  </a:lnTo>
                  <a:lnTo>
                    <a:pt x="2340" y="8122"/>
                  </a:lnTo>
                  <a:lnTo>
                    <a:pt x="2543" y="8246"/>
                  </a:lnTo>
                  <a:lnTo>
                    <a:pt x="2757" y="8358"/>
                  </a:lnTo>
                  <a:lnTo>
                    <a:pt x="2982" y="8448"/>
                  </a:lnTo>
                  <a:lnTo>
                    <a:pt x="3218" y="8527"/>
                  </a:lnTo>
                  <a:lnTo>
                    <a:pt x="3443" y="8595"/>
                  </a:lnTo>
                  <a:lnTo>
                    <a:pt x="3690" y="8640"/>
                  </a:lnTo>
                  <a:lnTo>
                    <a:pt x="3926" y="8662"/>
                  </a:lnTo>
                  <a:lnTo>
                    <a:pt x="4163" y="8673"/>
                  </a:lnTo>
                  <a:lnTo>
                    <a:pt x="4399" y="8662"/>
                  </a:lnTo>
                  <a:lnTo>
                    <a:pt x="4635" y="8628"/>
                  </a:lnTo>
                  <a:lnTo>
                    <a:pt x="4860" y="8583"/>
                  </a:lnTo>
                  <a:lnTo>
                    <a:pt x="5074" y="8505"/>
                  </a:lnTo>
                  <a:lnTo>
                    <a:pt x="5288" y="8415"/>
                  </a:lnTo>
                  <a:lnTo>
                    <a:pt x="5490" y="8302"/>
                  </a:lnTo>
                  <a:lnTo>
                    <a:pt x="5580" y="8235"/>
                  </a:lnTo>
                  <a:lnTo>
                    <a:pt x="5670" y="8156"/>
                  </a:lnTo>
                  <a:lnTo>
                    <a:pt x="5760" y="8077"/>
                  </a:lnTo>
                  <a:lnTo>
                    <a:pt x="5839" y="7999"/>
                  </a:lnTo>
                  <a:lnTo>
                    <a:pt x="5895" y="7920"/>
                  </a:lnTo>
                  <a:lnTo>
                    <a:pt x="5940" y="7841"/>
                  </a:lnTo>
                  <a:lnTo>
                    <a:pt x="5974" y="7729"/>
                  </a:lnTo>
                  <a:lnTo>
                    <a:pt x="6007" y="7616"/>
                  </a:lnTo>
                  <a:lnTo>
                    <a:pt x="6030" y="7481"/>
                  </a:lnTo>
                  <a:lnTo>
                    <a:pt x="6041" y="7346"/>
                  </a:lnTo>
                  <a:lnTo>
                    <a:pt x="6052" y="7189"/>
                  </a:lnTo>
                  <a:lnTo>
                    <a:pt x="6052" y="7031"/>
                  </a:lnTo>
                  <a:lnTo>
                    <a:pt x="6041" y="6682"/>
                  </a:lnTo>
                  <a:lnTo>
                    <a:pt x="5996" y="6300"/>
                  </a:lnTo>
                  <a:lnTo>
                    <a:pt x="5940" y="5906"/>
                  </a:lnTo>
                  <a:lnTo>
                    <a:pt x="5861" y="5501"/>
                  </a:lnTo>
                  <a:lnTo>
                    <a:pt x="5782" y="5096"/>
                  </a:lnTo>
                  <a:lnTo>
                    <a:pt x="5681" y="4703"/>
                  </a:lnTo>
                  <a:lnTo>
                    <a:pt x="5580" y="4320"/>
                  </a:lnTo>
                  <a:lnTo>
                    <a:pt x="5468" y="3960"/>
                  </a:lnTo>
                  <a:lnTo>
                    <a:pt x="5355" y="3634"/>
                  </a:lnTo>
                  <a:lnTo>
                    <a:pt x="5243" y="3353"/>
                  </a:lnTo>
                  <a:lnTo>
                    <a:pt x="5141" y="3117"/>
                  </a:lnTo>
                  <a:lnTo>
                    <a:pt x="5040" y="2937"/>
                  </a:lnTo>
                  <a:lnTo>
                    <a:pt x="4590" y="2228"/>
                  </a:lnTo>
                  <a:lnTo>
                    <a:pt x="4151" y="1508"/>
                  </a:lnTo>
                  <a:lnTo>
                    <a:pt x="3938" y="1137"/>
                  </a:lnTo>
                  <a:lnTo>
                    <a:pt x="3735" y="766"/>
                  </a:lnTo>
                  <a:lnTo>
                    <a:pt x="3533" y="383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1817725" y="4558425"/>
              <a:ext cx="177750" cy="242975"/>
            </a:xfrm>
            <a:custGeom>
              <a:rect b="b" l="l" r="r" t="t"/>
              <a:pathLst>
                <a:path extrusionOk="0" h="9719" w="7110">
                  <a:moveTo>
                    <a:pt x="3678" y="1305"/>
                  </a:moveTo>
                  <a:lnTo>
                    <a:pt x="3982" y="1890"/>
                  </a:lnTo>
                  <a:lnTo>
                    <a:pt x="4331" y="2486"/>
                  </a:lnTo>
                  <a:lnTo>
                    <a:pt x="4713" y="3105"/>
                  </a:lnTo>
                  <a:lnTo>
                    <a:pt x="5118" y="3757"/>
                  </a:lnTo>
                  <a:lnTo>
                    <a:pt x="5219" y="3926"/>
                  </a:lnTo>
                  <a:lnTo>
                    <a:pt x="5321" y="4140"/>
                  </a:lnTo>
                  <a:lnTo>
                    <a:pt x="5411" y="4398"/>
                  </a:lnTo>
                  <a:lnTo>
                    <a:pt x="5512" y="4691"/>
                  </a:lnTo>
                  <a:lnTo>
                    <a:pt x="5602" y="5017"/>
                  </a:lnTo>
                  <a:lnTo>
                    <a:pt x="5692" y="5354"/>
                  </a:lnTo>
                  <a:lnTo>
                    <a:pt x="5782" y="5703"/>
                  </a:lnTo>
                  <a:lnTo>
                    <a:pt x="5861" y="6063"/>
                  </a:lnTo>
                  <a:lnTo>
                    <a:pt x="5928" y="6412"/>
                  </a:lnTo>
                  <a:lnTo>
                    <a:pt x="5984" y="6761"/>
                  </a:lnTo>
                  <a:lnTo>
                    <a:pt x="6029" y="7087"/>
                  </a:lnTo>
                  <a:lnTo>
                    <a:pt x="6052" y="7379"/>
                  </a:lnTo>
                  <a:lnTo>
                    <a:pt x="6063" y="7649"/>
                  </a:lnTo>
                  <a:lnTo>
                    <a:pt x="6052" y="7874"/>
                  </a:lnTo>
                  <a:lnTo>
                    <a:pt x="6052" y="7964"/>
                  </a:lnTo>
                  <a:lnTo>
                    <a:pt x="6029" y="8043"/>
                  </a:lnTo>
                  <a:lnTo>
                    <a:pt x="6007" y="8110"/>
                  </a:lnTo>
                  <a:lnTo>
                    <a:pt x="5984" y="8167"/>
                  </a:lnTo>
                  <a:lnTo>
                    <a:pt x="5849" y="8290"/>
                  </a:lnTo>
                  <a:lnTo>
                    <a:pt x="5703" y="8403"/>
                  </a:lnTo>
                  <a:lnTo>
                    <a:pt x="5534" y="8493"/>
                  </a:lnTo>
                  <a:lnTo>
                    <a:pt x="5366" y="8560"/>
                  </a:lnTo>
                  <a:lnTo>
                    <a:pt x="5197" y="8617"/>
                  </a:lnTo>
                  <a:lnTo>
                    <a:pt x="5006" y="8650"/>
                  </a:lnTo>
                  <a:lnTo>
                    <a:pt x="4814" y="8662"/>
                  </a:lnTo>
                  <a:lnTo>
                    <a:pt x="4623" y="8673"/>
                  </a:lnTo>
                  <a:lnTo>
                    <a:pt x="4432" y="8662"/>
                  </a:lnTo>
                  <a:lnTo>
                    <a:pt x="4241" y="8628"/>
                  </a:lnTo>
                  <a:lnTo>
                    <a:pt x="4050" y="8594"/>
                  </a:lnTo>
                  <a:lnTo>
                    <a:pt x="3858" y="8538"/>
                  </a:lnTo>
                  <a:lnTo>
                    <a:pt x="3667" y="8470"/>
                  </a:lnTo>
                  <a:lnTo>
                    <a:pt x="3487" y="8403"/>
                  </a:lnTo>
                  <a:lnTo>
                    <a:pt x="3318" y="8313"/>
                  </a:lnTo>
                  <a:lnTo>
                    <a:pt x="3161" y="8212"/>
                  </a:lnTo>
                  <a:lnTo>
                    <a:pt x="2992" y="8088"/>
                  </a:lnTo>
                  <a:lnTo>
                    <a:pt x="2823" y="7964"/>
                  </a:lnTo>
                  <a:lnTo>
                    <a:pt x="2666" y="7818"/>
                  </a:lnTo>
                  <a:lnTo>
                    <a:pt x="2520" y="7672"/>
                  </a:lnTo>
                  <a:lnTo>
                    <a:pt x="2373" y="7514"/>
                  </a:lnTo>
                  <a:lnTo>
                    <a:pt x="2227" y="7357"/>
                  </a:lnTo>
                  <a:lnTo>
                    <a:pt x="2092" y="7188"/>
                  </a:lnTo>
                  <a:lnTo>
                    <a:pt x="1957" y="7019"/>
                  </a:lnTo>
                  <a:lnTo>
                    <a:pt x="1710" y="6659"/>
                  </a:lnTo>
                  <a:lnTo>
                    <a:pt x="1485" y="6299"/>
                  </a:lnTo>
                  <a:lnTo>
                    <a:pt x="1260" y="5928"/>
                  </a:lnTo>
                  <a:lnTo>
                    <a:pt x="1057" y="5557"/>
                  </a:lnTo>
                  <a:lnTo>
                    <a:pt x="1114" y="2362"/>
                  </a:lnTo>
                  <a:lnTo>
                    <a:pt x="1462" y="2272"/>
                  </a:lnTo>
                  <a:lnTo>
                    <a:pt x="1800" y="2171"/>
                  </a:lnTo>
                  <a:lnTo>
                    <a:pt x="2137" y="2047"/>
                  </a:lnTo>
                  <a:lnTo>
                    <a:pt x="2463" y="1924"/>
                  </a:lnTo>
                  <a:lnTo>
                    <a:pt x="2790" y="1789"/>
                  </a:lnTo>
                  <a:lnTo>
                    <a:pt x="3093" y="1631"/>
                  </a:lnTo>
                  <a:lnTo>
                    <a:pt x="3386" y="1474"/>
                  </a:lnTo>
                  <a:lnTo>
                    <a:pt x="3678" y="1305"/>
                  </a:lnTo>
                  <a:close/>
                  <a:moveTo>
                    <a:pt x="3881" y="0"/>
                  </a:moveTo>
                  <a:lnTo>
                    <a:pt x="3768" y="11"/>
                  </a:lnTo>
                  <a:lnTo>
                    <a:pt x="3656" y="56"/>
                  </a:lnTo>
                  <a:lnTo>
                    <a:pt x="3555" y="113"/>
                  </a:lnTo>
                  <a:lnTo>
                    <a:pt x="3408" y="225"/>
                  </a:lnTo>
                  <a:lnTo>
                    <a:pt x="3240" y="326"/>
                  </a:lnTo>
                  <a:lnTo>
                    <a:pt x="2902" y="540"/>
                  </a:lnTo>
                  <a:lnTo>
                    <a:pt x="2542" y="731"/>
                  </a:lnTo>
                  <a:lnTo>
                    <a:pt x="2160" y="900"/>
                  </a:lnTo>
                  <a:lnTo>
                    <a:pt x="1755" y="1069"/>
                  </a:lnTo>
                  <a:lnTo>
                    <a:pt x="1339" y="1204"/>
                  </a:lnTo>
                  <a:lnTo>
                    <a:pt x="922" y="1327"/>
                  </a:lnTo>
                  <a:lnTo>
                    <a:pt x="495" y="1417"/>
                  </a:lnTo>
                  <a:lnTo>
                    <a:pt x="405" y="1440"/>
                  </a:lnTo>
                  <a:lnTo>
                    <a:pt x="326" y="1485"/>
                  </a:lnTo>
                  <a:lnTo>
                    <a:pt x="248" y="1530"/>
                  </a:lnTo>
                  <a:lnTo>
                    <a:pt x="191" y="1597"/>
                  </a:lnTo>
                  <a:lnTo>
                    <a:pt x="135" y="1665"/>
                  </a:lnTo>
                  <a:lnTo>
                    <a:pt x="101" y="1744"/>
                  </a:lnTo>
                  <a:lnTo>
                    <a:pt x="79" y="1834"/>
                  </a:lnTo>
                  <a:lnTo>
                    <a:pt x="68" y="1924"/>
                  </a:lnTo>
                  <a:lnTo>
                    <a:pt x="0" y="5681"/>
                  </a:lnTo>
                  <a:lnTo>
                    <a:pt x="0" y="5759"/>
                  </a:lnTo>
                  <a:lnTo>
                    <a:pt x="11" y="5827"/>
                  </a:lnTo>
                  <a:lnTo>
                    <a:pt x="34" y="5894"/>
                  </a:lnTo>
                  <a:lnTo>
                    <a:pt x="68" y="5951"/>
                  </a:lnTo>
                  <a:lnTo>
                    <a:pt x="304" y="6378"/>
                  </a:lnTo>
                  <a:lnTo>
                    <a:pt x="551" y="6794"/>
                  </a:lnTo>
                  <a:lnTo>
                    <a:pt x="821" y="7222"/>
                  </a:lnTo>
                  <a:lnTo>
                    <a:pt x="956" y="7435"/>
                  </a:lnTo>
                  <a:lnTo>
                    <a:pt x="1114" y="7638"/>
                  </a:lnTo>
                  <a:lnTo>
                    <a:pt x="1260" y="7840"/>
                  </a:lnTo>
                  <a:lnTo>
                    <a:pt x="1429" y="8043"/>
                  </a:lnTo>
                  <a:lnTo>
                    <a:pt x="1597" y="8234"/>
                  </a:lnTo>
                  <a:lnTo>
                    <a:pt x="1766" y="8425"/>
                  </a:lnTo>
                  <a:lnTo>
                    <a:pt x="1957" y="8605"/>
                  </a:lnTo>
                  <a:lnTo>
                    <a:pt x="2149" y="8774"/>
                  </a:lnTo>
                  <a:lnTo>
                    <a:pt x="2362" y="8943"/>
                  </a:lnTo>
                  <a:lnTo>
                    <a:pt x="2576" y="9089"/>
                  </a:lnTo>
                  <a:lnTo>
                    <a:pt x="2812" y="9235"/>
                  </a:lnTo>
                  <a:lnTo>
                    <a:pt x="3048" y="9359"/>
                  </a:lnTo>
                  <a:lnTo>
                    <a:pt x="3307" y="9471"/>
                  </a:lnTo>
                  <a:lnTo>
                    <a:pt x="3566" y="9561"/>
                  </a:lnTo>
                  <a:lnTo>
                    <a:pt x="3847" y="9629"/>
                  </a:lnTo>
                  <a:lnTo>
                    <a:pt x="4117" y="9685"/>
                  </a:lnTo>
                  <a:lnTo>
                    <a:pt x="4398" y="9719"/>
                  </a:lnTo>
                  <a:lnTo>
                    <a:pt x="4679" y="9719"/>
                  </a:lnTo>
                  <a:lnTo>
                    <a:pt x="4972" y="9708"/>
                  </a:lnTo>
                  <a:lnTo>
                    <a:pt x="5253" y="9674"/>
                  </a:lnTo>
                  <a:lnTo>
                    <a:pt x="5388" y="9651"/>
                  </a:lnTo>
                  <a:lnTo>
                    <a:pt x="5534" y="9618"/>
                  </a:lnTo>
                  <a:lnTo>
                    <a:pt x="5669" y="9573"/>
                  </a:lnTo>
                  <a:lnTo>
                    <a:pt x="5804" y="9528"/>
                  </a:lnTo>
                  <a:lnTo>
                    <a:pt x="5939" y="9471"/>
                  </a:lnTo>
                  <a:lnTo>
                    <a:pt x="6063" y="9404"/>
                  </a:lnTo>
                  <a:lnTo>
                    <a:pt x="6187" y="9336"/>
                  </a:lnTo>
                  <a:lnTo>
                    <a:pt x="6310" y="9269"/>
                  </a:lnTo>
                  <a:lnTo>
                    <a:pt x="6423" y="9179"/>
                  </a:lnTo>
                  <a:lnTo>
                    <a:pt x="6547" y="9089"/>
                  </a:lnTo>
                  <a:lnTo>
                    <a:pt x="6648" y="8988"/>
                  </a:lnTo>
                  <a:lnTo>
                    <a:pt x="6760" y="8886"/>
                  </a:lnTo>
                  <a:lnTo>
                    <a:pt x="6839" y="8785"/>
                  </a:lnTo>
                  <a:lnTo>
                    <a:pt x="6907" y="8662"/>
                  </a:lnTo>
                  <a:lnTo>
                    <a:pt x="6963" y="8527"/>
                  </a:lnTo>
                  <a:lnTo>
                    <a:pt x="7019" y="8380"/>
                  </a:lnTo>
                  <a:lnTo>
                    <a:pt x="7053" y="8212"/>
                  </a:lnTo>
                  <a:lnTo>
                    <a:pt x="7075" y="8043"/>
                  </a:lnTo>
                  <a:lnTo>
                    <a:pt x="7098" y="7863"/>
                  </a:lnTo>
                  <a:lnTo>
                    <a:pt x="7109" y="7660"/>
                  </a:lnTo>
                  <a:lnTo>
                    <a:pt x="7109" y="7458"/>
                  </a:lnTo>
                  <a:lnTo>
                    <a:pt x="7098" y="7255"/>
                  </a:lnTo>
                  <a:lnTo>
                    <a:pt x="7064" y="6817"/>
                  </a:lnTo>
                  <a:lnTo>
                    <a:pt x="6997" y="6378"/>
                  </a:lnTo>
                  <a:lnTo>
                    <a:pt x="6918" y="5917"/>
                  </a:lnTo>
                  <a:lnTo>
                    <a:pt x="6817" y="5467"/>
                  </a:lnTo>
                  <a:lnTo>
                    <a:pt x="6704" y="5028"/>
                  </a:lnTo>
                  <a:lnTo>
                    <a:pt x="6580" y="4612"/>
                  </a:lnTo>
                  <a:lnTo>
                    <a:pt x="6457" y="4230"/>
                  </a:lnTo>
                  <a:lnTo>
                    <a:pt x="6333" y="3881"/>
                  </a:lnTo>
                  <a:lnTo>
                    <a:pt x="6220" y="3588"/>
                  </a:lnTo>
                  <a:lnTo>
                    <a:pt x="6108" y="3352"/>
                  </a:lnTo>
                  <a:lnTo>
                    <a:pt x="6007" y="3172"/>
                  </a:lnTo>
                  <a:lnTo>
                    <a:pt x="5512" y="2407"/>
                  </a:lnTo>
                  <a:lnTo>
                    <a:pt x="5084" y="1676"/>
                  </a:lnTo>
                  <a:lnTo>
                    <a:pt x="4882" y="1316"/>
                  </a:lnTo>
                  <a:lnTo>
                    <a:pt x="4691" y="979"/>
                  </a:lnTo>
                  <a:lnTo>
                    <a:pt x="4511" y="630"/>
                  </a:lnTo>
                  <a:lnTo>
                    <a:pt x="4353" y="304"/>
                  </a:lnTo>
                  <a:lnTo>
                    <a:pt x="4286" y="203"/>
                  </a:lnTo>
                  <a:lnTo>
                    <a:pt x="4207" y="124"/>
                  </a:lnTo>
                  <a:lnTo>
                    <a:pt x="4106" y="56"/>
                  </a:lnTo>
                  <a:lnTo>
                    <a:pt x="3993" y="23"/>
                  </a:lnTo>
                  <a:lnTo>
                    <a:pt x="38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1279475" y="2605100"/>
              <a:ext cx="1075375" cy="581575"/>
            </a:xfrm>
            <a:custGeom>
              <a:rect b="b" l="l" r="r" t="t"/>
              <a:pathLst>
                <a:path extrusionOk="0" h="23263" w="43015">
                  <a:moveTo>
                    <a:pt x="2689" y="0"/>
                  </a:moveTo>
                  <a:lnTo>
                    <a:pt x="1958" y="4039"/>
                  </a:lnTo>
                  <a:lnTo>
                    <a:pt x="1598" y="6086"/>
                  </a:lnTo>
                  <a:lnTo>
                    <a:pt x="1249" y="8178"/>
                  </a:lnTo>
                  <a:lnTo>
                    <a:pt x="1080" y="9247"/>
                  </a:lnTo>
                  <a:lnTo>
                    <a:pt x="923" y="10327"/>
                  </a:lnTo>
                  <a:lnTo>
                    <a:pt x="765" y="11429"/>
                  </a:lnTo>
                  <a:lnTo>
                    <a:pt x="608" y="12554"/>
                  </a:lnTo>
                  <a:lnTo>
                    <a:pt x="461" y="13701"/>
                  </a:lnTo>
                  <a:lnTo>
                    <a:pt x="315" y="14871"/>
                  </a:lnTo>
                  <a:lnTo>
                    <a:pt x="180" y="16063"/>
                  </a:lnTo>
                  <a:lnTo>
                    <a:pt x="45" y="17289"/>
                  </a:lnTo>
                  <a:lnTo>
                    <a:pt x="23" y="17616"/>
                  </a:lnTo>
                  <a:lnTo>
                    <a:pt x="0" y="17942"/>
                  </a:lnTo>
                  <a:lnTo>
                    <a:pt x="0" y="18268"/>
                  </a:lnTo>
                  <a:lnTo>
                    <a:pt x="12" y="18437"/>
                  </a:lnTo>
                  <a:lnTo>
                    <a:pt x="23" y="18594"/>
                  </a:lnTo>
                  <a:lnTo>
                    <a:pt x="45" y="18752"/>
                  </a:lnTo>
                  <a:lnTo>
                    <a:pt x="79" y="18909"/>
                  </a:lnTo>
                  <a:lnTo>
                    <a:pt x="113" y="19056"/>
                  </a:lnTo>
                  <a:lnTo>
                    <a:pt x="169" y="19202"/>
                  </a:lnTo>
                  <a:lnTo>
                    <a:pt x="225" y="19348"/>
                  </a:lnTo>
                  <a:lnTo>
                    <a:pt x="304" y="19483"/>
                  </a:lnTo>
                  <a:lnTo>
                    <a:pt x="394" y="19607"/>
                  </a:lnTo>
                  <a:lnTo>
                    <a:pt x="495" y="19730"/>
                  </a:lnTo>
                  <a:lnTo>
                    <a:pt x="563" y="19809"/>
                  </a:lnTo>
                  <a:lnTo>
                    <a:pt x="641" y="19877"/>
                  </a:lnTo>
                  <a:lnTo>
                    <a:pt x="810" y="20000"/>
                  </a:lnTo>
                  <a:lnTo>
                    <a:pt x="1001" y="20113"/>
                  </a:lnTo>
                  <a:lnTo>
                    <a:pt x="1193" y="20203"/>
                  </a:lnTo>
                  <a:lnTo>
                    <a:pt x="1395" y="20282"/>
                  </a:lnTo>
                  <a:lnTo>
                    <a:pt x="1598" y="20349"/>
                  </a:lnTo>
                  <a:lnTo>
                    <a:pt x="2014" y="20462"/>
                  </a:lnTo>
                  <a:lnTo>
                    <a:pt x="3195" y="20765"/>
                  </a:lnTo>
                  <a:lnTo>
                    <a:pt x="4376" y="21058"/>
                  </a:lnTo>
                  <a:lnTo>
                    <a:pt x="5557" y="21339"/>
                  </a:lnTo>
                  <a:lnTo>
                    <a:pt x="6749" y="21598"/>
                  </a:lnTo>
                  <a:lnTo>
                    <a:pt x="7942" y="21845"/>
                  </a:lnTo>
                  <a:lnTo>
                    <a:pt x="9134" y="22081"/>
                  </a:lnTo>
                  <a:lnTo>
                    <a:pt x="10326" y="22295"/>
                  </a:lnTo>
                  <a:lnTo>
                    <a:pt x="11530" y="22498"/>
                  </a:lnTo>
                  <a:lnTo>
                    <a:pt x="12734" y="22666"/>
                  </a:lnTo>
                  <a:lnTo>
                    <a:pt x="13937" y="22824"/>
                  </a:lnTo>
                  <a:lnTo>
                    <a:pt x="15152" y="22959"/>
                  </a:lnTo>
                  <a:lnTo>
                    <a:pt x="16356" y="23071"/>
                  </a:lnTo>
                  <a:lnTo>
                    <a:pt x="17571" y="23150"/>
                  </a:lnTo>
                  <a:lnTo>
                    <a:pt x="18785" y="23217"/>
                  </a:lnTo>
                  <a:lnTo>
                    <a:pt x="19989" y="23251"/>
                  </a:lnTo>
                  <a:lnTo>
                    <a:pt x="20596" y="23262"/>
                  </a:lnTo>
                  <a:lnTo>
                    <a:pt x="21204" y="23262"/>
                  </a:lnTo>
                  <a:lnTo>
                    <a:pt x="21822" y="23251"/>
                  </a:lnTo>
                  <a:lnTo>
                    <a:pt x="22430" y="23240"/>
                  </a:lnTo>
                  <a:lnTo>
                    <a:pt x="23037" y="23217"/>
                  </a:lnTo>
                  <a:lnTo>
                    <a:pt x="23645" y="23195"/>
                  </a:lnTo>
                  <a:lnTo>
                    <a:pt x="24252" y="23150"/>
                  </a:lnTo>
                  <a:lnTo>
                    <a:pt x="24860" y="23105"/>
                  </a:lnTo>
                  <a:lnTo>
                    <a:pt x="25467" y="23060"/>
                  </a:lnTo>
                  <a:lnTo>
                    <a:pt x="26074" y="22993"/>
                  </a:lnTo>
                  <a:lnTo>
                    <a:pt x="26682" y="22925"/>
                  </a:lnTo>
                  <a:lnTo>
                    <a:pt x="27278" y="22858"/>
                  </a:lnTo>
                  <a:lnTo>
                    <a:pt x="27885" y="22768"/>
                  </a:lnTo>
                  <a:lnTo>
                    <a:pt x="28482" y="22678"/>
                  </a:lnTo>
                  <a:lnTo>
                    <a:pt x="29089" y="22576"/>
                  </a:lnTo>
                  <a:lnTo>
                    <a:pt x="29685" y="22464"/>
                  </a:lnTo>
                  <a:lnTo>
                    <a:pt x="30281" y="22351"/>
                  </a:lnTo>
                  <a:lnTo>
                    <a:pt x="30878" y="22216"/>
                  </a:lnTo>
                  <a:lnTo>
                    <a:pt x="31474" y="22081"/>
                  </a:lnTo>
                  <a:lnTo>
                    <a:pt x="32059" y="21935"/>
                  </a:lnTo>
                  <a:lnTo>
                    <a:pt x="32644" y="21789"/>
                  </a:lnTo>
                  <a:lnTo>
                    <a:pt x="33229" y="21620"/>
                  </a:lnTo>
                  <a:lnTo>
                    <a:pt x="33813" y="21451"/>
                  </a:lnTo>
                  <a:lnTo>
                    <a:pt x="34398" y="21271"/>
                  </a:lnTo>
                  <a:lnTo>
                    <a:pt x="34972" y="21080"/>
                  </a:lnTo>
                  <a:lnTo>
                    <a:pt x="35546" y="20878"/>
                  </a:lnTo>
                  <a:lnTo>
                    <a:pt x="36108" y="20664"/>
                  </a:lnTo>
                  <a:lnTo>
                    <a:pt x="36671" y="20450"/>
                  </a:lnTo>
                  <a:lnTo>
                    <a:pt x="37233" y="20225"/>
                  </a:lnTo>
                  <a:lnTo>
                    <a:pt x="37795" y="19978"/>
                  </a:lnTo>
                  <a:lnTo>
                    <a:pt x="38347" y="19730"/>
                  </a:lnTo>
                  <a:lnTo>
                    <a:pt x="38898" y="19472"/>
                  </a:lnTo>
                  <a:lnTo>
                    <a:pt x="39438" y="19202"/>
                  </a:lnTo>
                  <a:lnTo>
                    <a:pt x="39978" y="18932"/>
                  </a:lnTo>
                  <a:lnTo>
                    <a:pt x="40371" y="18718"/>
                  </a:lnTo>
                  <a:lnTo>
                    <a:pt x="40754" y="18493"/>
                  </a:lnTo>
                  <a:lnTo>
                    <a:pt x="41125" y="18257"/>
                  </a:lnTo>
                  <a:lnTo>
                    <a:pt x="41305" y="18133"/>
                  </a:lnTo>
                  <a:lnTo>
                    <a:pt x="41474" y="17998"/>
                  </a:lnTo>
                  <a:lnTo>
                    <a:pt x="41642" y="17863"/>
                  </a:lnTo>
                  <a:lnTo>
                    <a:pt x="41811" y="17717"/>
                  </a:lnTo>
                  <a:lnTo>
                    <a:pt x="41957" y="17571"/>
                  </a:lnTo>
                  <a:lnTo>
                    <a:pt x="42104" y="17413"/>
                  </a:lnTo>
                  <a:lnTo>
                    <a:pt x="42250" y="17244"/>
                  </a:lnTo>
                  <a:lnTo>
                    <a:pt x="42374" y="17065"/>
                  </a:lnTo>
                  <a:lnTo>
                    <a:pt x="42497" y="16885"/>
                  </a:lnTo>
                  <a:lnTo>
                    <a:pt x="42599" y="16705"/>
                  </a:lnTo>
                  <a:lnTo>
                    <a:pt x="42700" y="16491"/>
                  </a:lnTo>
                  <a:lnTo>
                    <a:pt x="42779" y="16277"/>
                  </a:lnTo>
                  <a:lnTo>
                    <a:pt x="42846" y="16063"/>
                  </a:lnTo>
                  <a:lnTo>
                    <a:pt x="42902" y="15838"/>
                  </a:lnTo>
                  <a:lnTo>
                    <a:pt x="42947" y="15613"/>
                  </a:lnTo>
                  <a:lnTo>
                    <a:pt x="42981" y="15388"/>
                  </a:lnTo>
                  <a:lnTo>
                    <a:pt x="43004" y="15152"/>
                  </a:lnTo>
                  <a:lnTo>
                    <a:pt x="43015" y="14927"/>
                  </a:lnTo>
                  <a:lnTo>
                    <a:pt x="43015" y="14691"/>
                  </a:lnTo>
                  <a:lnTo>
                    <a:pt x="43004" y="14455"/>
                  </a:lnTo>
                  <a:lnTo>
                    <a:pt x="42981" y="13994"/>
                  </a:lnTo>
                  <a:lnTo>
                    <a:pt x="42925" y="13521"/>
                  </a:lnTo>
                  <a:lnTo>
                    <a:pt x="42857" y="13060"/>
                  </a:lnTo>
                  <a:lnTo>
                    <a:pt x="42767" y="12520"/>
                  </a:lnTo>
                  <a:lnTo>
                    <a:pt x="42666" y="11991"/>
                  </a:lnTo>
                  <a:lnTo>
                    <a:pt x="42565" y="11463"/>
                  </a:lnTo>
                  <a:lnTo>
                    <a:pt x="42452" y="10945"/>
                  </a:lnTo>
                  <a:lnTo>
                    <a:pt x="42329" y="10428"/>
                  </a:lnTo>
                  <a:lnTo>
                    <a:pt x="42205" y="9922"/>
                  </a:lnTo>
                  <a:lnTo>
                    <a:pt x="42081" y="9427"/>
                  </a:lnTo>
                  <a:lnTo>
                    <a:pt x="41946" y="8921"/>
                  </a:lnTo>
                  <a:lnTo>
                    <a:pt x="41058" y="9123"/>
                  </a:lnTo>
                  <a:lnTo>
                    <a:pt x="40180" y="9303"/>
                  </a:lnTo>
                  <a:lnTo>
                    <a:pt x="39303" y="9460"/>
                  </a:lnTo>
                  <a:lnTo>
                    <a:pt x="38448" y="9607"/>
                  </a:lnTo>
                  <a:lnTo>
                    <a:pt x="37593" y="9742"/>
                  </a:lnTo>
                  <a:lnTo>
                    <a:pt x="36749" y="9865"/>
                  </a:lnTo>
                  <a:lnTo>
                    <a:pt x="35917" y="9967"/>
                  </a:lnTo>
                  <a:lnTo>
                    <a:pt x="35096" y="10057"/>
                  </a:lnTo>
                  <a:lnTo>
                    <a:pt x="34286" y="10135"/>
                  </a:lnTo>
                  <a:lnTo>
                    <a:pt x="33476" y="10192"/>
                  </a:lnTo>
                  <a:lnTo>
                    <a:pt x="32677" y="10237"/>
                  </a:lnTo>
                  <a:lnTo>
                    <a:pt x="31890" y="10282"/>
                  </a:lnTo>
                  <a:lnTo>
                    <a:pt x="31114" y="10293"/>
                  </a:lnTo>
                  <a:lnTo>
                    <a:pt x="30338" y="10304"/>
                  </a:lnTo>
                  <a:lnTo>
                    <a:pt x="29584" y="10304"/>
                  </a:lnTo>
                  <a:lnTo>
                    <a:pt x="28830" y="10282"/>
                  </a:lnTo>
                  <a:lnTo>
                    <a:pt x="28088" y="10259"/>
                  </a:lnTo>
                  <a:lnTo>
                    <a:pt x="27357" y="10214"/>
                  </a:lnTo>
                  <a:lnTo>
                    <a:pt x="26626" y="10169"/>
                  </a:lnTo>
                  <a:lnTo>
                    <a:pt x="25906" y="10102"/>
                  </a:lnTo>
                  <a:lnTo>
                    <a:pt x="25197" y="10023"/>
                  </a:lnTo>
                  <a:lnTo>
                    <a:pt x="24500" y="9944"/>
                  </a:lnTo>
                  <a:lnTo>
                    <a:pt x="23813" y="9843"/>
                  </a:lnTo>
                  <a:lnTo>
                    <a:pt x="23127" y="9742"/>
                  </a:lnTo>
                  <a:lnTo>
                    <a:pt x="22452" y="9629"/>
                  </a:lnTo>
                  <a:lnTo>
                    <a:pt x="21789" y="9494"/>
                  </a:lnTo>
                  <a:lnTo>
                    <a:pt x="21136" y="9359"/>
                  </a:lnTo>
                  <a:lnTo>
                    <a:pt x="20484" y="9224"/>
                  </a:lnTo>
                  <a:lnTo>
                    <a:pt x="19843" y="9067"/>
                  </a:lnTo>
                  <a:lnTo>
                    <a:pt x="19213" y="8898"/>
                  </a:lnTo>
                  <a:lnTo>
                    <a:pt x="18594" y="8729"/>
                  </a:lnTo>
                  <a:lnTo>
                    <a:pt x="17975" y="8549"/>
                  </a:lnTo>
                  <a:lnTo>
                    <a:pt x="17368" y="8369"/>
                  </a:lnTo>
                  <a:lnTo>
                    <a:pt x="16772" y="8167"/>
                  </a:lnTo>
                  <a:lnTo>
                    <a:pt x="16187" y="7964"/>
                  </a:lnTo>
                  <a:lnTo>
                    <a:pt x="15602" y="7762"/>
                  </a:lnTo>
                  <a:lnTo>
                    <a:pt x="15040" y="7537"/>
                  </a:lnTo>
                  <a:lnTo>
                    <a:pt x="14466" y="7323"/>
                  </a:lnTo>
                  <a:lnTo>
                    <a:pt x="13915" y="7087"/>
                  </a:lnTo>
                  <a:lnTo>
                    <a:pt x="13375" y="6851"/>
                  </a:lnTo>
                  <a:lnTo>
                    <a:pt x="12835" y="6615"/>
                  </a:lnTo>
                  <a:lnTo>
                    <a:pt x="12306" y="6367"/>
                  </a:lnTo>
                  <a:lnTo>
                    <a:pt x="11778" y="6108"/>
                  </a:lnTo>
                  <a:lnTo>
                    <a:pt x="11271" y="5850"/>
                  </a:lnTo>
                  <a:lnTo>
                    <a:pt x="10765" y="5591"/>
                  </a:lnTo>
                  <a:lnTo>
                    <a:pt x="10259" y="5321"/>
                  </a:lnTo>
                  <a:lnTo>
                    <a:pt x="9775" y="5051"/>
                  </a:lnTo>
                  <a:lnTo>
                    <a:pt x="9292" y="4770"/>
                  </a:lnTo>
                  <a:lnTo>
                    <a:pt x="8819" y="4489"/>
                  </a:lnTo>
                  <a:lnTo>
                    <a:pt x="8358" y="4207"/>
                  </a:lnTo>
                  <a:lnTo>
                    <a:pt x="7897" y="3926"/>
                  </a:lnTo>
                  <a:lnTo>
                    <a:pt x="7447" y="3634"/>
                  </a:lnTo>
                  <a:lnTo>
                    <a:pt x="6581" y="3038"/>
                  </a:lnTo>
                  <a:lnTo>
                    <a:pt x="5737" y="2441"/>
                  </a:lnTo>
                  <a:lnTo>
                    <a:pt x="4927" y="1834"/>
                  </a:lnTo>
                  <a:lnTo>
                    <a:pt x="4151" y="1226"/>
                  </a:lnTo>
                  <a:lnTo>
                    <a:pt x="3409" y="608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BB4B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1266250" y="2591875"/>
              <a:ext cx="1101825" cy="608025"/>
            </a:xfrm>
            <a:custGeom>
              <a:rect b="b" l="l" r="r" t="t"/>
              <a:pathLst>
                <a:path extrusionOk="0" h="24321" w="44073">
                  <a:moveTo>
                    <a:pt x="3578" y="1531"/>
                  </a:moveTo>
                  <a:lnTo>
                    <a:pt x="4286" y="2115"/>
                  </a:lnTo>
                  <a:lnTo>
                    <a:pt x="5040" y="2712"/>
                  </a:lnTo>
                  <a:lnTo>
                    <a:pt x="5816" y="3297"/>
                  </a:lnTo>
                  <a:lnTo>
                    <a:pt x="6626" y="3870"/>
                  </a:lnTo>
                  <a:lnTo>
                    <a:pt x="7458" y="4444"/>
                  </a:lnTo>
                  <a:lnTo>
                    <a:pt x="8325" y="5006"/>
                  </a:lnTo>
                  <a:lnTo>
                    <a:pt x="9224" y="5558"/>
                  </a:lnTo>
                  <a:lnTo>
                    <a:pt x="9686" y="5827"/>
                  </a:lnTo>
                  <a:lnTo>
                    <a:pt x="10158" y="6097"/>
                  </a:lnTo>
                  <a:lnTo>
                    <a:pt x="10630" y="6367"/>
                  </a:lnTo>
                  <a:lnTo>
                    <a:pt x="11114" y="6626"/>
                  </a:lnTo>
                  <a:lnTo>
                    <a:pt x="11609" y="6874"/>
                  </a:lnTo>
                  <a:lnTo>
                    <a:pt x="12104" y="7121"/>
                  </a:lnTo>
                  <a:lnTo>
                    <a:pt x="12610" y="7369"/>
                  </a:lnTo>
                  <a:lnTo>
                    <a:pt x="13128" y="7616"/>
                  </a:lnTo>
                  <a:lnTo>
                    <a:pt x="13645" y="7852"/>
                  </a:lnTo>
                  <a:lnTo>
                    <a:pt x="14185" y="8077"/>
                  </a:lnTo>
                  <a:lnTo>
                    <a:pt x="14725" y="8302"/>
                  </a:lnTo>
                  <a:lnTo>
                    <a:pt x="15265" y="8516"/>
                  </a:lnTo>
                  <a:lnTo>
                    <a:pt x="15827" y="8730"/>
                  </a:lnTo>
                  <a:lnTo>
                    <a:pt x="16390" y="8943"/>
                  </a:lnTo>
                  <a:lnTo>
                    <a:pt x="16952" y="9135"/>
                  </a:lnTo>
                  <a:lnTo>
                    <a:pt x="17537" y="9326"/>
                  </a:lnTo>
                  <a:lnTo>
                    <a:pt x="18122" y="9517"/>
                  </a:lnTo>
                  <a:lnTo>
                    <a:pt x="18718" y="9697"/>
                  </a:lnTo>
                  <a:lnTo>
                    <a:pt x="19314" y="9866"/>
                  </a:lnTo>
                  <a:lnTo>
                    <a:pt x="19933" y="10023"/>
                  </a:lnTo>
                  <a:lnTo>
                    <a:pt x="20552" y="10181"/>
                  </a:lnTo>
                  <a:lnTo>
                    <a:pt x="21170" y="10327"/>
                  </a:lnTo>
                  <a:lnTo>
                    <a:pt x="21812" y="10462"/>
                  </a:lnTo>
                  <a:lnTo>
                    <a:pt x="22453" y="10586"/>
                  </a:lnTo>
                  <a:lnTo>
                    <a:pt x="23105" y="10709"/>
                  </a:lnTo>
                  <a:lnTo>
                    <a:pt x="23769" y="10822"/>
                  </a:lnTo>
                  <a:lnTo>
                    <a:pt x="24432" y="10923"/>
                  </a:lnTo>
                  <a:lnTo>
                    <a:pt x="25107" y="11013"/>
                  </a:lnTo>
                  <a:lnTo>
                    <a:pt x="25794" y="11092"/>
                  </a:lnTo>
                  <a:lnTo>
                    <a:pt x="26480" y="11159"/>
                  </a:lnTo>
                  <a:lnTo>
                    <a:pt x="27188" y="11227"/>
                  </a:lnTo>
                  <a:lnTo>
                    <a:pt x="27897" y="11272"/>
                  </a:lnTo>
                  <a:lnTo>
                    <a:pt x="28617" y="11317"/>
                  </a:lnTo>
                  <a:lnTo>
                    <a:pt x="29337" y="11339"/>
                  </a:lnTo>
                  <a:lnTo>
                    <a:pt x="30068" y="11362"/>
                  </a:lnTo>
                  <a:lnTo>
                    <a:pt x="30810" y="11362"/>
                  </a:lnTo>
                  <a:lnTo>
                    <a:pt x="31564" y="11351"/>
                  </a:lnTo>
                  <a:lnTo>
                    <a:pt x="32329" y="11339"/>
                  </a:lnTo>
                  <a:lnTo>
                    <a:pt x="33094" y="11306"/>
                  </a:lnTo>
                  <a:lnTo>
                    <a:pt x="33870" y="11261"/>
                  </a:lnTo>
                  <a:lnTo>
                    <a:pt x="34646" y="11204"/>
                  </a:lnTo>
                  <a:lnTo>
                    <a:pt x="35445" y="11137"/>
                  </a:lnTo>
                  <a:lnTo>
                    <a:pt x="36243" y="11047"/>
                  </a:lnTo>
                  <a:lnTo>
                    <a:pt x="37053" y="10957"/>
                  </a:lnTo>
                  <a:lnTo>
                    <a:pt x="37875" y="10844"/>
                  </a:lnTo>
                  <a:lnTo>
                    <a:pt x="38696" y="10721"/>
                  </a:lnTo>
                  <a:lnTo>
                    <a:pt x="39539" y="10586"/>
                  </a:lnTo>
                  <a:lnTo>
                    <a:pt x="40383" y="10428"/>
                  </a:lnTo>
                  <a:lnTo>
                    <a:pt x="41238" y="10259"/>
                  </a:lnTo>
                  <a:lnTo>
                    <a:pt x="42093" y="10079"/>
                  </a:lnTo>
                  <a:lnTo>
                    <a:pt x="42329" y="10991"/>
                  </a:lnTo>
                  <a:lnTo>
                    <a:pt x="42531" y="11890"/>
                  </a:lnTo>
                  <a:lnTo>
                    <a:pt x="42711" y="12779"/>
                  </a:lnTo>
                  <a:lnTo>
                    <a:pt x="42858" y="13668"/>
                  </a:lnTo>
                  <a:lnTo>
                    <a:pt x="42925" y="14084"/>
                  </a:lnTo>
                  <a:lnTo>
                    <a:pt x="42970" y="14511"/>
                  </a:lnTo>
                  <a:lnTo>
                    <a:pt x="43004" y="14939"/>
                  </a:lnTo>
                  <a:lnTo>
                    <a:pt x="43015" y="15153"/>
                  </a:lnTo>
                  <a:lnTo>
                    <a:pt x="43015" y="15366"/>
                  </a:lnTo>
                  <a:lnTo>
                    <a:pt x="43004" y="15580"/>
                  </a:lnTo>
                  <a:lnTo>
                    <a:pt x="42993" y="15782"/>
                  </a:lnTo>
                  <a:lnTo>
                    <a:pt x="42970" y="15996"/>
                  </a:lnTo>
                  <a:lnTo>
                    <a:pt x="42925" y="16199"/>
                  </a:lnTo>
                  <a:lnTo>
                    <a:pt x="42880" y="16401"/>
                  </a:lnTo>
                  <a:lnTo>
                    <a:pt x="42824" y="16604"/>
                  </a:lnTo>
                  <a:lnTo>
                    <a:pt x="42745" y="16795"/>
                  </a:lnTo>
                  <a:lnTo>
                    <a:pt x="42655" y="16986"/>
                  </a:lnTo>
                  <a:lnTo>
                    <a:pt x="42565" y="17155"/>
                  </a:lnTo>
                  <a:lnTo>
                    <a:pt x="42464" y="17312"/>
                  </a:lnTo>
                  <a:lnTo>
                    <a:pt x="42351" y="17459"/>
                  </a:lnTo>
                  <a:lnTo>
                    <a:pt x="42228" y="17605"/>
                  </a:lnTo>
                  <a:lnTo>
                    <a:pt x="42093" y="17740"/>
                  </a:lnTo>
                  <a:lnTo>
                    <a:pt x="41958" y="17875"/>
                  </a:lnTo>
                  <a:lnTo>
                    <a:pt x="41800" y="18010"/>
                  </a:lnTo>
                  <a:lnTo>
                    <a:pt x="41654" y="18133"/>
                  </a:lnTo>
                  <a:lnTo>
                    <a:pt x="41328" y="18370"/>
                  </a:lnTo>
                  <a:lnTo>
                    <a:pt x="40979" y="18583"/>
                  </a:lnTo>
                  <a:lnTo>
                    <a:pt x="40630" y="18797"/>
                  </a:lnTo>
                  <a:lnTo>
                    <a:pt x="40259" y="18988"/>
                  </a:lnTo>
                  <a:lnTo>
                    <a:pt x="39764" y="19247"/>
                  </a:lnTo>
                  <a:lnTo>
                    <a:pt x="39269" y="19495"/>
                  </a:lnTo>
                  <a:lnTo>
                    <a:pt x="38763" y="19731"/>
                  </a:lnTo>
                  <a:lnTo>
                    <a:pt x="38246" y="19967"/>
                  </a:lnTo>
                  <a:lnTo>
                    <a:pt x="37728" y="20192"/>
                  </a:lnTo>
                  <a:lnTo>
                    <a:pt x="37200" y="20406"/>
                  </a:lnTo>
                  <a:lnTo>
                    <a:pt x="36671" y="20619"/>
                  </a:lnTo>
                  <a:lnTo>
                    <a:pt x="36131" y="20822"/>
                  </a:lnTo>
                  <a:lnTo>
                    <a:pt x="35591" y="21013"/>
                  </a:lnTo>
                  <a:lnTo>
                    <a:pt x="35040" y="21204"/>
                  </a:lnTo>
                  <a:lnTo>
                    <a:pt x="34477" y="21373"/>
                  </a:lnTo>
                  <a:lnTo>
                    <a:pt x="33915" y="21553"/>
                  </a:lnTo>
                  <a:lnTo>
                    <a:pt x="33353" y="21710"/>
                  </a:lnTo>
                  <a:lnTo>
                    <a:pt x="32779" y="21868"/>
                  </a:lnTo>
                  <a:lnTo>
                    <a:pt x="32205" y="22014"/>
                  </a:lnTo>
                  <a:lnTo>
                    <a:pt x="31620" y="22149"/>
                  </a:lnTo>
                  <a:lnTo>
                    <a:pt x="31035" y="22284"/>
                  </a:lnTo>
                  <a:lnTo>
                    <a:pt x="30439" y="22408"/>
                  </a:lnTo>
                  <a:lnTo>
                    <a:pt x="29843" y="22520"/>
                  </a:lnTo>
                  <a:lnTo>
                    <a:pt x="29247" y="22622"/>
                  </a:lnTo>
                  <a:lnTo>
                    <a:pt x="28639" y="22723"/>
                  </a:lnTo>
                  <a:lnTo>
                    <a:pt x="28032" y="22813"/>
                  </a:lnTo>
                  <a:lnTo>
                    <a:pt x="27425" y="22892"/>
                  </a:lnTo>
                  <a:lnTo>
                    <a:pt x="26806" y="22970"/>
                  </a:lnTo>
                  <a:lnTo>
                    <a:pt x="26176" y="23038"/>
                  </a:lnTo>
                  <a:lnTo>
                    <a:pt x="25557" y="23094"/>
                  </a:lnTo>
                  <a:lnTo>
                    <a:pt x="24927" y="23139"/>
                  </a:lnTo>
                  <a:lnTo>
                    <a:pt x="24297" y="23184"/>
                  </a:lnTo>
                  <a:lnTo>
                    <a:pt x="23656" y="23218"/>
                  </a:lnTo>
                  <a:lnTo>
                    <a:pt x="23026" y="23240"/>
                  </a:lnTo>
                  <a:lnTo>
                    <a:pt x="22385" y="23252"/>
                  </a:lnTo>
                  <a:lnTo>
                    <a:pt x="21733" y="23263"/>
                  </a:lnTo>
                  <a:lnTo>
                    <a:pt x="21497" y="23263"/>
                  </a:lnTo>
                  <a:lnTo>
                    <a:pt x="20439" y="23252"/>
                  </a:lnTo>
                  <a:lnTo>
                    <a:pt x="19371" y="23218"/>
                  </a:lnTo>
                  <a:lnTo>
                    <a:pt x="18291" y="23173"/>
                  </a:lnTo>
                  <a:lnTo>
                    <a:pt x="17200" y="23094"/>
                  </a:lnTo>
                  <a:lnTo>
                    <a:pt x="16086" y="23004"/>
                  </a:lnTo>
                  <a:lnTo>
                    <a:pt x="14972" y="22880"/>
                  </a:lnTo>
                  <a:lnTo>
                    <a:pt x="13836" y="22745"/>
                  </a:lnTo>
                  <a:lnTo>
                    <a:pt x="12678" y="22588"/>
                  </a:lnTo>
                  <a:lnTo>
                    <a:pt x="11508" y="22397"/>
                  </a:lnTo>
                  <a:lnTo>
                    <a:pt x="10316" y="22194"/>
                  </a:lnTo>
                  <a:lnTo>
                    <a:pt x="9101" y="21969"/>
                  </a:lnTo>
                  <a:lnTo>
                    <a:pt x="7863" y="21722"/>
                  </a:lnTo>
                  <a:lnTo>
                    <a:pt x="6603" y="21441"/>
                  </a:lnTo>
                  <a:lnTo>
                    <a:pt x="5321" y="21148"/>
                  </a:lnTo>
                  <a:lnTo>
                    <a:pt x="4016" y="20822"/>
                  </a:lnTo>
                  <a:lnTo>
                    <a:pt x="2678" y="20484"/>
                  </a:lnTo>
                  <a:lnTo>
                    <a:pt x="2295" y="20372"/>
                  </a:lnTo>
                  <a:lnTo>
                    <a:pt x="2115" y="20316"/>
                  </a:lnTo>
                  <a:lnTo>
                    <a:pt x="1947" y="20259"/>
                  </a:lnTo>
                  <a:lnTo>
                    <a:pt x="1789" y="20181"/>
                  </a:lnTo>
                  <a:lnTo>
                    <a:pt x="1654" y="20102"/>
                  </a:lnTo>
                  <a:lnTo>
                    <a:pt x="1519" y="20012"/>
                  </a:lnTo>
                  <a:lnTo>
                    <a:pt x="1407" y="19899"/>
                  </a:lnTo>
                  <a:lnTo>
                    <a:pt x="1339" y="19809"/>
                  </a:lnTo>
                  <a:lnTo>
                    <a:pt x="1272" y="19719"/>
                  </a:lnTo>
                  <a:lnTo>
                    <a:pt x="1215" y="19607"/>
                  </a:lnTo>
                  <a:lnTo>
                    <a:pt x="1170" y="19506"/>
                  </a:lnTo>
                  <a:lnTo>
                    <a:pt x="1137" y="19382"/>
                  </a:lnTo>
                  <a:lnTo>
                    <a:pt x="1103" y="19258"/>
                  </a:lnTo>
                  <a:lnTo>
                    <a:pt x="1080" y="19135"/>
                  </a:lnTo>
                  <a:lnTo>
                    <a:pt x="1069" y="19011"/>
                  </a:lnTo>
                  <a:lnTo>
                    <a:pt x="1058" y="18730"/>
                  </a:lnTo>
                  <a:lnTo>
                    <a:pt x="1058" y="18448"/>
                  </a:lnTo>
                  <a:lnTo>
                    <a:pt x="1080" y="18167"/>
                  </a:lnTo>
                  <a:lnTo>
                    <a:pt x="1103" y="17875"/>
                  </a:lnTo>
                  <a:lnTo>
                    <a:pt x="1227" y="16727"/>
                  </a:lnTo>
                  <a:lnTo>
                    <a:pt x="1350" y="15603"/>
                  </a:lnTo>
                  <a:lnTo>
                    <a:pt x="1485" y="14489"/>
                  </a:lnTo>
                  <a:lnTo>
                    <a:pt x="1620" y="13409"/>
                  </a:lnTo>
                  <a:lnTo>
                    <a:pt x="1767" y="12352"/>
                  </a:lnTo>
                  <a:lnTo>
                    <a:pt x="1924" y="11306"/>
                  </a:lnTo>
                  <a:lnTo>
                    <a:pt x="2228" y="9270"/>
                  </a:lnTo>
                  <a:lnTo>
                    <a:pt x="2554" y="7290"/>
                  </a:lnTo>
                  <a:lnTo>
                    <a:pt x="2891" y="5355"/>
                  </a:lnTo>
                  <a:lnTo>
                    <a:pt x="3229" y="3465"/>
                  </a:lnTo>
                  <a:lnTo>
                    <a:pt x="3566" y="1598"/>
                  </a:lnTo>
                  <a:lnTo>
                    <a:pt x="3578" y="1531"/>
                  </a:lnTo>
                  <a:close/>
                  <a:moveTo>
                    <a:pt x="3184" y="1"/>
                  </a:moveTo>
                  <a:lnTo>
                    <a:pt x="3116" y="12"/>
                  </a:lnTo>
                  <a:lnTo>
                    <a:pt x="3049" y="23"/>
                  </a:lnTo>
                  <a:lnTo>
                    <a:pt x="2981" y="57"/>
                  </a:lnTo>
                  <a:lnTo>
                    <a:pt x="2925" y="91"/>
                  </a:lnTo>
                  <a:lnTo>
                    <a:pt x="2869" y="136"/>
                  </a:lnTo>
                  <a:lnTo>
                    <a:pt x="2813" y="181"/>
                  </a:lnTo>
                  <a:lnTo>
                    <a:pt x="2779" y="237"/>
                  </a:lnTo>
                  <a:lnTo>
                    <a:pt x="2745" y="293"/>
                  </a:lnTo>
                  <a:lnTo>
                    <a:pt x="2711" y="361"/>
                  </a:lnTo>
                  <a:lnTo>
                    <a:pt x="2700" y="428"/>
                  </a:lnTo>
                  <a:lnTo>
                    <a:pt x="2520" y="1407"/>
                  </a:lnTo>
                  <a:lnTo>
                    <a:pt x="2183" y="3285"/>
                  </a:lnTo>
                  <a:lnTo>
                    <a:pt x="1845" y="5186"/>
                  </a:lnTo>
                  <a:lnTo>
                    <a:pt x="1508" y="7121"/>
                  </a:lnTo>
                  <a:lnTo>
                    <a:pt x="1182" y="9112"/>
                  </a:lnTo>
                  <a:lnTo>
                    <a:pt x="867" y="11159"/>
                  </a:lnTo>
                  <a:lnTo>
                    <a:pt x="720" y="12205"/>
                  </a:lnTo>
                  <a:lnTo>
                    <a:pt x="574" y="13274"/>
                  </a:lnTo>
                  <a:lnTo>
                    <a:pt x="439" y="14365"/>
                  </a:lnTo>
                  <a:lnTo>
                    <a:pt x="304" y="15479"/>
                  </a:lnTo>
                  <a:lnTo>
                    <a:pt x="169" y="16615"/>
                  </a:lnTo>
                  <a:lnTo>
                    <a:pt x="57" y="17762"/>
                  </a:lnTo>
                  <a:lnTo>
                    <a:pt x="23" y="18133"/>
                  </a:lnTo>
                  <a:lnTo>
                    <a:pt x="1" y="18516"/>
                  </a:lnTo>
                  <a:lnTo>
                    <a:pt x="1" y="18696"/>
                  </a:lnTo>
                  <a:lnTo>
                    <a:pt x="1" y="18887"/>
                  </a:lnTo>
                  <a:lnTo>
                    <a:pt x="12" y="19078"/>
                  </a:lnTo>
                  <a:lnTo>
                    <a:pt x="34" y="19258"/>
                  </a:lnTo>
                  <a:lnTo>
                    <a:pt x="68" y="19450"/>
                  </a:lnTo>
                  <a:lnTo>
                    <a:pt x="102" y="19630"/>
                  </a:lnTo>
                  <a:lnTo>
                    <a:pt x="158" y="19809"/>
                  </a:lnTo>
                  <a:lnTo>
                    <a:pt x="226" y="19978"/>
                  </a:lnTo>
                  <a:lnTo>
                    <a:pt x="304" y="20147"/>
                  </a:lnTo>
                  <a:lnTo>
                    <a:pt x="394" y="20316"/>
                  </a:lnTo>
                  <a:lnTo>
                    <a:pt x="507" y="20473"/>
                  </a:lnTo>
                  <a:lnTo>
                    <a:pt x="631" y="20619"/>
                  </a:lnTo>
                  <a:lnTo>
                    <a:pt x="732" y="20721"/>
                  </a:lnTo>
                  <a:lnTo>
                    <a:pt x="833" y="20811"/>
                  </a:lnTo>
                  <a:lnTo>
                    <a:pt x="934" y="20889"/>
                  </a:lnTo>
                  <a:lnTo>
                    <a:pt x="1047" y="20968"/>
                  </a:lnTo>
                  <a:lnTo>
                    <a:pt x="1272" y="21103"/>
                  </a:lnTo>
                  <a:lnTo>
                    <a:pt x="1508" y="21216"/>
                  </a:lnTo>
                  <a:lnTo>
                    <a:pt x="1744" y="21306"/>
                  </a:lnTo>
                  <a:lnTo>
                    <a:pt x="1980" y="21384"/>
                  </a:lnTo>
                  <a:lnTo>
                    <a:pt x="2408" y="21508"/>
                  </a:lnTo>
                  <a:lnTo>
                    <a:pt x="3758" y="21857"/>
                  </a:lnTo>
                  <a:lnTo>
                    <a:pt x="5085" y="22172"/>
                  </a:lnTo>
                  <a:lnTo>
                    <a:pt x="6390" y="22475"/>
                  </a:lnTo>
                  <a:lnTo>
                    <a:pt x="7661" y="22757"/>
                  </a:lnTo>
                  <a:lnTo>
                    <a:pt x="8921" y="23004"/>
                  </a:lnTo>
                  <a:lnTo>
                    <a:pt x="10147" y="23240"/>
                  </a:lnTo>
                  <a:lnTo>
                    <a:pt x="11350" y="23443"/>
                  </a:lnTo>
                  <a:lnTo>
                    <a:pt x="12543" y="23634"/>
                  </a:lnTo>
                  <a:lnTo>
                    <a:pt x="13713" y="23791"/>
                  </a:lnTo>
                  <a:lnTo>
                    <a:pt x="14871" y="23938"/>
                  </a:lnTo>
                  <a:lnTo>
                    <a:pt x="16007" y="24050"/>
                  </a:lnTo>
                  <a:lnTo>
                    <a:pt x="17132" y="24151"/>
                  </a:lnTo>
                  <a:lnTo>
                    <a:pt x="18235" y="24219"/>
                  </a:lnTo>
                  <a:lnTo>
                    <a:pt x="19337" y="24275"/>
                  </a:lnTo>
                  <a:lnTo>
                    <a:pt x="20417" y="24309"/>
                  </a:lnTo>
                  <a:lnTo>
                    <a:pt x="21497" y="24320"/>
                  </a:lnTo>
                  <a:lnTo>
                    <a:pt x="21744" y="24320"/>
                  </a:lnTo>
                  <a:lnTo>
                    <a:pt x="22396" y="24309"/>
                  </a:lnTo>
                  <a:lnTo>
                    <a:pt x="23060" y="24298"/>
                  </a:lnTo>
                  <a:lnTo>
                    <a:pt x="23713" y="24275"/>
                  </a:lnTo>
                  <a:lnTo>
                    <a:pt x="24365" y="24241"/>
                  </a:lnTo>
                  <a:lnTo>
                    <a:pt x="25006" y="24196"/>
                  </a:lnTo>
                  <a:lnTo>
                    <a:pt x="25659" y="24140"/>
                  </a:lnTo>
                  <a:lnTo>
                    <a:pt x="26300" y="24084"/>
                  </a:lnTo>
                  <a:lnTo>
                    <a:pt x="26930" y="24016"/>
                  </a:lnTo>
                  <a:lnTo>
                    <a:pt x="27571" y="23938"/>
                  </a:lnTo>
                  <a:lnTo>
                    <a:pt x="28201" y="23859"/>
                  </a:lnTo>
                  <a:lnTo>
                    <a:pt x="28819" y="23769"/>
                  </a:lnTo>
                  <a:lnTo>
                    <a:pt x="29438" y="23668"/>
                  </a:lnTo>
                  <a:lnTo>
                    <a:pt x="30057" y="23555"/>
                  </a:lnTo>
                  <a:lnTo>
                    <a:pt x="30664" y="23432"/>
                  </a:lnTo>
                  <a:lnTo>
                    <a:pt x="31272" y="23308"/>
                  </a:lnTo>
                  <a:lnTo>
                    <a:pt x="31879" y="23173"/>
                  </a:lnTo>
                  <a:lnTo>
                    <a:pt x="32475" y="23038"/>
                  </a:lnTo>
                  <a:lnTo>
                    <a:pt x="33071" y="22880"/>
                  </a:lnTo>
                  <a:lnTo>
                    <a:pt x="33656" y="22723"/>
                  </a:lnTo>
                  <a:lnTo>
                    <a:pt x="34241" y="22554"/>
                  </a:lnTo>
                  <a:lnTo>
                    <a:pt x="34815" y="22385"/>
                  </a:lnTo>
                  <a:lnTo>
                    <a:pt x="35389" y="22194"/>
                  </a:lnTo>
                  <a:lnTo>
                    <a:pt x="35951" y="22003"/>
                  </a:lnTo>
                  <a:lnTo>
                    <a:pt x="36513" y="21812"/>
                  </a:lnTo>
                  <a:lnTo>
                    <a:pt x="37065" y="21598"/>
                  </a:lnTo>
                  <a:lnTo>
                    <a:pt x="37605" y="21384"/>
                  </a:lnTo>
                  <a:lnTo>
                    <a:pt x="38144" y="21159"/>
                  </a:lnTo>
                  <a:lnTo>
                    <a:pt x="38684" y="20923"/>
                  </a:lnTo>
                  <a:lnTo>
                    <a:pt x="39213" y="20687"/>
                  </a:lnTo>
                  <a:lnTo>
                    <a:pt x="39731" y="20439"/>
                  </a:lnTo>
                  <a:lnTo>
                    <a:pt x="40248" y="20192"/>
                  </a:lnTo>
                  <a:lnTo>
                    <a:pt x="40754" y="19922"/>
                  </a:lnTo>
                  <a:lnTo>
                    <a:pt x="41182" y="19697"/>
                  </a:lnTo>
                  <a:lnTo>
                    <a:pt x="41587" y="19450"/>
                  </a:lnTo>
                  <a:lnTo>
                    <a:pt x="41991" y="19191"/>
                  </a:lnTo>
                  <a:lnTo>
                    <a:pt x="42183" y="19056"/>
                  </a:lnTo>
                  <a:lnTo>
                    <a:pt x="42374" y="18910"/>
                  </a:lnTo>
                  <a:lnTo>
                    <a:pt x="42554" y="18752"/>
                  </a:lnTo>
                  <a:lnTo>
                    <a:pt x="42734" y="18595"/>
                  </a:lnTo>
                  <a:lnTo>
                    <a:pt x="42903" y="18437"/>
                  </a:lnTo>
                  <a:lnTo>
                    <a:pt x="43060" y="18257"/>
                  </a:lnTo>
                  <a:lnTo>
                    <a:pt x="43206" y="18077"/>
                  </a:lnTo>
                  <a:lnTo>
                    <a:pt x="43353" y="17886"/>
                  </a:lnTo>
                  <a:lnTo>
                    <a:pt x="43476" y="17683"/>
                  </a:lnTo>
                  <a:lnTo>
                    <a:pt x="43600" y="17470"/>
                  </a:lnTo>
                  <a:lnTo>
                    <a:pt x="43701" y="17245"/>
                  </a:lnTo>
                  <a:lnTo>
                    <a:pt x="43803" y="17009"/>
                  </a:lnTo>
                  <a:lnTo>
                    <a:pt x="43881" y="16772"/>
                  </a:lnTo>
                  <a:lnTo>
                    <a:pt x="43937" y="16525"/>
                  </a:lnTo>
                  <a:lnTo>
                    <a:pt x="43994" y="16289"/>
                  </a:lnTo>
                  <a:lnTo>
                    <a:pt x="44027" y="16041"/>
                  </a:lnTo>
                  <a:lnTo>
                    <a:pt x="44050" y="15794"/>
                  </a:lnTo>
                  <a:lnTo>
                    <a:pt x="44061" y="15535"/>
                  </a:lnTo>
                  <a:lnTo>
                    <a:pt x="44072" y="15288"/>
                  </a:lnTo>
                  <a:lnTo>
                    <a:pt x="44061" y="15029"/>
                  </a:lnTo>
                  <a:lnTo>
                    <a:pt x="44050" y="14781"/>
                  </a:lnTo>
                  <a:lnTo>
                    <a:pt x="44039" y="14523"/>
                  </a:lnTo>
                  <a:lnTo>
                    <a:pt x="43982" y="14016"/>
                  </a:lnTo>
                  <a:lnTo>
                    <a:pt x="43904" y="13510"/>
                  </a:lnTo>
                  <a:lnTo>
                    <a:pt x="43825" y="12993"/>
                  </a:lnTo>
                  <a:lnTo>
                    <a:pt x="43724" y="12475"/>
                  </a:lnTo>
                  <a:lnTo>
                    <a:pt x="43623" y="11958"/>
                  </a:lnTo>
                  <a:lnTo>
                    <a:pt x="43510" y="11429"/>
                  </a:lnTo>
                  <a:lnTo>
                    <a:pt x="43398" y="10912"/>
                  </a:lnTo>
                  <a:lnTo>
                    <a:pt x="43263" y="10383"/>
                  </a:lnTo>
                  <a:lnTo>
                    <a:pt x="43128" y="9843"/>
                  </a:lnTo>
                  <a:lnTo>
                    <a:pt x="42981" y="9315"/>
                  </a:lnTo>
                  <a:lnTo>
                    <a:pt x="42936" y="9213"/>
                  </a:lnTo>
                  <a:lnTo>
                    <a:pt x="42891" y="9123"/>
                  </a:lnTo>
                  <a:lnTo>
                    <a:pt x="42824" y="9056"/>
                  </a:lnTo>
                  <a:lnTo>
                    <a:pt x="42745" y="9000"/>
                  </a:lnTo>
                  <a:lnTo>
                    <a:pt x="42655" y="8955"/>
                  </a:lnTo>
                  <a:lnTo>
                    <a:pt x="42554" y="8932"/>
                  </a:lnTo>
                  <a:lnTo>
                    <a:pt x="42453" y="8921"/>
                  </a:lnTo>
                  <a:lnTo>
                    <a:pt x="42351" y="8932"/>
                  </a:lnTo>
                  <a:lnTo>
                    <a:pt x="41474" y="9135"/>
                  </a:lnTo>
                  <a:lnTo>
                    <a:pt x="40597" y="9315"/>
                  </a:lnTo>
                  <a:lnTo>
                    <a:pt x="39742" y="9472"/>
                  </a:lnTo>
                  <a:lnTo>
                    <a:pt x="38887" y="9618"/>
                  </a:lnTo>
                  <a:lnTo>
                    <a:pt x="38043" y="9753"/>
                  </a:lnTo>
                  <a:lnTo>
                    <a:pt x="37200" y="9866"/>
                  </a:lnTo>
                  <a:lnTo>
                    <a:pt x="36378" y="9967"/>
                  </a:lnTo>
                  <a:lnTo>
                    <a:pt x="35557" y="10057"/>
                  </a:lnTo>
                  <a:lnTo>
                    <a:pt x="34747" y="10136"/>
                  </a:lnTo>
                  <a:lnTo>
                    <a:pt x="33949" y="10192"/>
                  </a:lnTo>
                  <a:lnTo>
                    <a:pt x="33161" y="10237"/>
                  </a:lnTo>
                  <a:lnTo>
                    <a:pt x="32385" y="10271"/>
                  </a:lnTo>
                  <a:lnTo>
                    <a:pt x="31609" y="10293"/>
                  </a:lnTo>
                  <a:lnTo>
                    <a:pt x="30844" y="10304"/>
                  </a:lnTo>
                  <a:lnTo>
                    <a:pt x="30091" y="10293"/>
                  </a:lnTo>
                  <a:lnTo>
                    <a:pt x="29348" y="10282"/>
                  </a:lnTo>
                  <a:lnTo>
                    <a:pt x="28606" y="10248"/>
                  </a:lnTo>
                  <a:lnTo>
                    <a:pt x="27875" y="10214"/>
                  </a:lnTo>
                  <a:lnTo>
                    <a:pt x="27155" y="10158"/>
                  </a:lnTo>
                  <a:lnTo>
                    <a:pt x="26446" y="10091"/>
                  </a:lnTo>
                  <a:lnTo>
                    <a:pt x="25749" y="10023"/>
                  </a:lnTo>
                  <a:lnTo>
                    <a:pt x="25051" y="9933"/>
                  </a:lnTo>
                  <a:lnTo>
                    <a:pt x="24365" y="9843"/>
                  </a:lnTo>
                  <a:lnTo>
                    <a:pt x="23690" y="9731"/>
                  </a:lnTo>
                  <a:lnTo>
                    <a:pt x="23026" y="9618"/>
                  </a:lnTo>
                  <a:lnTo>
                    <a:pt x="22374" y="9495"/>
                  </a:lnTo>
                  <a:lnTo>
                    <a:pt x="21722" y="9360"/>
                  </a:lnTo>
                  <a:lnTo>
                    <a:pt x="21080" y="9213"/>
                  </a:lnTo>
                  <a:lnTo>
                    <a:pt x="20450" y="9056"/>
                  </a:lnTo>
                  <a:lnTo>
                    <a:pt x="19821" y="8898"/>
                  </a:lnTo>
                  <a:lnTo>
                    <a:pt x="19202" y="8730"/>
                  </a:lnTo>
                  <a:lnTo>
                    <a:pt x="18606" y="8550"/>
                  </a:lnTo>
                  <a:lnTo>
                    <a:pt x="17998" y="8370"/>
                  </a:lnTo>
                  <a:lnTo>
                    <a:pt x="17413" y="8167"/>
                  </a:lnTo>
                  <a:lnTo>
                    <a:pt x="16828" y="7976"/>
                  </a:lnTo>
                  <a:lnTo>
                    <a:pt x="16255" y="7762"/>
                  </a:lnTo>
                  <a:lnTo>
                    <a:pt x="15692" y="7549"/>
                  </a:lnTo>
                  <a:lnTo>
                    <a:pt x="15141" y="7324"/>
                  </a:lnTo>
                  <a:lnTo>
                    <a:pt x="14590" y="7099"/>
                  </a:lnTo>
                  <a:lnTo>
                    <a:pt x="14050" y="6862"/>
                  </a:lnTo>
                  <a:lnTo>
                    <a:pt x="13521" y="6626"/>
                  </a:lnTo>
                  <a:lnTo>
                    <a:pt x="13004" y="6379"/>
                  </a:lnTo>
                  <a:lnTo>
                    <a:pt x="12487" y="6131"/>
                  </a:lnTo>
                  <a:lnTo>
                    <a:pt x="11980" y="5872"/>
                  </a:lnTo>
                  <a:lnTo>
                    <a:pt x="11485" y="5614"/>
                  </a:lnTo>
                  <a:lnTo>
                    <a:pt x="10990" y="5355"/>
                  </a:lnTo>
                  <a:lnTo>
                    <a:pt x="10507" y="5085"/>
                  </a:lnTo>
                  <a:lnTo>
                    <a:pt x="10034" y="4815"/>
                  </a:lnTo>
                  <a:lnTo>
                    <a:pt x="9573" y="4534"/>
                  </a:lnTo>
                  <a:lnTo>
                    <a:pt x="9112" y="4253"/>
                  </a:lnTo>
                  <a:lnTo>
                    <a:pt x="8662" y="3971"/>
                  </a:lnTo>
                  <a:lnTo>
                    <a:pt x="8223" y="3690"/>
                  </a:lnTo>
                  <a:lnTo>
                    <a:pt x="7368" y="3105"/>
                  </a:lnTo>
                  <a:lnTo>
                    <a:pt x="6547" y="2520"/>
                  </a:lnTo>
                  <a:lnTo>
                    <a:pt x="5760" y="1924"/>
                  </a:lnTo>
                  <a:lnTo>
                    <a:pt x="4995" y="1328"/>
                  </a:lnTo>
                  <a:lnTo>
                    <a:pt x="4264" y="732"/>
                  </a:lnTo>
                  <a:lnTo>
                    <a:pt x="3566" y="124"/>
                  </a:lnTo>
                  <a:lnTo>
                    <a:pt x="3510" y="79"/>
                  </a:lnTo>
                  <a:lnTo>
                    <a:pt x="3454" y="46"/>
                  </a:lnTo>
                  <a:lnTo>
                    <a:pt x="3386" y="23"/>
                  </a:lnTo>
                  <a:lnTo>
                    <a:pt x="3319" y="1"/>
                  </a:lnTo>
                  <a:close/>
                </a:path>
              </a:pathLst>
            </a:custGeom>
            <a:solidFill>
              <a:srgbClr val="BB4B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4765400" y="4820800"/>
              <a:ext cx="1717950" cy="370100"/>
            </a:xfrm>
            <a:custGeom>
              <a:rect b="b" l="l" r="r" t="t"/>
              <a:pathLst>
                <a:path extrusionOk="0" h="14804" w="68718">
                  <a:moveTo>
                    <a:pt x="34354" y="0"/>
                  </a:moveTo>
                  <a:lnTo>
                    <a:pt x="32588" y="11"/>
                  </a:lnTo>
                  <a:lnTo>
                    <a:pt x="30844" y="45"/>
                  </a:lnTo>
                  <a:lnTo>
                    <a:pt x="29123" y="90"/>
                  </a:lnTo>
                  <a:lnTo>
                    <a:pt x="27436" y="158"/>
                  </a:lnTo>
                  <a:lnTo>
                    <a:pt x="25771" y="236"/>
                  </a:lnTo>
                  <a:lnTo>
                    <a:pt x="24140" y="338"/>
                  </a:lnTo>
                  <a:lnTo>
                    <a:pt x="22543" y="450"/>
                  </a:lnTo>
                  <a:lnTo>
                    <a:pt x="20979" y="585"/>
                  </a:lnTo>
                  <a:lnTo>
                    <a:pt x="19461" y="731"/>
                  </a:lnTo>
                  <a:lnTo>
                    <a:pt x="17976" y="900"/>
                  </a:lnTo>
                  <a:lnTo>
                    <a:pt x="16536" y="1069"/>
                  </a:lnTo>
                  <a:lnTo>
                    <a:pt x="15152" y="1271"/>
                  </a:lnTo>
                  <a:lnTo>
                    <a:pt x="13803" y="1474"/>
                  </a:lnTo>
                  <a:lnTo>
                    <a:pt x="12498" y="1687"/>
                  </a:lnTo>
                  <a:lnTo>
                    <a:pt x="11260" y="1924"/>
                  </a:lnTo>
                  <a:lnTo>
                    <a:pt x="10068" y="2171"/>
                  </a:lnTo>
                  <a:lnTo>
                    <a:pt x="8921" y="2430"/>
                  </a:lnTo>
                  <a:lnTo>
                    <a:pt x="7841" y="2700"/>
                  </a:lnTo>
                  <a:lnTo>
                    <a:pt x="6828" y="2970"/>
                  </a:lnTo>
                  <a:lnTo>
                    <a:pt x="6333" y="3116"/>
                  </a:lnTo>
                  <a:lnTo>
                    <a:pt x="5872" y="3262"/>
                  </a:lnTo>
                  <a:lnTo>
                    <a:pt x="5411" y="3420"/>
                  </a:lnTo>
                  <a:lnTo>
                    <a:pt x="4972" y="3566"/>
                  </a:lnTo>
                  <a:lnTo>
                    <a:pt x="4556" y="3723"/>
                  </a:lnTo>
                  <a:lnTo>
                    <a:pt x="4151" y="3881"/>
                  </a:lnTo>
                  <a:lnTo>
                    <a:pt x="3758" y="4038"/>
                  </a:lnTo>
                  <a:lnTo>
                    <a:pt x="3386" y="4196"/>
                  </a:lnTo>
                  <a:lnTo>
                    <a:pt x="3038" y="4353"/>
                  </a:lnTo>
                  <a:lnTo>
                    <a:pt x="2700" y="4522"/>
                  </a:lnTo>
                  <a:lnTo>
                    <a:pt x="2385" y="4691"/>
                  </a:lnTo>
                  <a:lnTo>
                    <a:pt x="2081" y="4859"/>
                  </a:lnTo>
                  <a:lnTo>
                    <a:pt x="1800" y="5028"/>
                  </a:lnTo>
                  <a:lnTo>
                    <a:pt x="1542" y="5197"/>
                  </a:lnTo>
                  <a:lnTo>
                    <a:pt x="1305" y="5377"/>
                  </a:lnTo>
                  <a:lnTo>
                    <a:pt x="1080" y="5557"/>
                  </a:lnTo>
                  <a:lnTo>
                    <a:pt x="878" y="5737"/>
                  </a:lnTo>
                  <a:lnTo>
                    <a:pt x="698" y="5917"/>
                  </a:lnTo>
                  <a:lnTo>
                    <a:pt x="540" y="6097"/>
                  </a:lnTo>
                  <a:lnTo>
                    <a:pt x="394" y="6277"/>
                  </a:lnTo>
                  <a:lnTo>
                    <a:pt x="270" y="6457"/>
                  </a:lnTo>
                  <a:lnTo>
                    <a:pt x="180" y="6648"/>
                  </a:lnTo>
                  <a:lnTo>
                    <a:pt x="102" y="6828"/>
                  </a:lnTo>
                  <a:lnTo>
                    <a:pt x="46" y="7019"/>
                  </a:lnTo>
                  <a:lnTo>
                    <a:pt x="12" y="7210"/>
                  </a:lnTo>
                  <a:lnTo>
                    <a:pt x="1" y="7402"/>
                  </a:lnTo>
                  <a:lnTo>
                    <a:pt x="12" y="7593"/>
                  </a:lnTo>
                  <a:lnTo>
                    <a:pt x="46" y="7784"/>
                  </a:lnTo>
                  <a:lnTo>
                    <a:pt x="102" y="7975"/>
                  </a:lnTo>
                  <a:lnTo>
                    <a:pt x="180" y="8155"/>
                  </a:lnTo>
                  <a:lnTo>
                    <a:pt x="270" y="8346"/>
                  </a:lnTo>
                  <a:lnTo>
                    <a:pt x="394" y="8526"/>
                  </a:lnTo>
                  <a:lnTo>
                    <a:pt x="540" y="8718"/>
                  </a:lnTo>
                  <a:lnTo>
                    <a:pt x="698" y="8898"/>
                  </a:lnTo>
                  <a:lnTo>
                    <a:pt x="878" y="9078"/>
                  </a:lnTo>
                  <a:lnTo>
                    <a:pt x="1080" y="9246"/>
                  </a:lnTo>
                  <a:lnTo>
                    <a:pt x="1305" y="9426"/>
                  </a:lnTo>
                  <a:lnTo>
                    <a:pt x="1542" y="9606"/>
                  </a:lnTo>
                  <a:lnTo>
                    <a:pt x="1800" y="9775"/>
                  </a:lnTo>
                  <a:lnTo>
                    <a:pt x="2081" y="9944"/>
                  </a:lnTo>
                  <a:lnTo>
                    <a:pt x="2385" y="10113"/>
                  </a:lnTo>
                  <a:lnTo>
                    <a:pt x="2700" y="10281"/>
                  </a:lnTo>
                  <a:lnTo>
                    <a:pt x="3038" y="10450"/>
                  </a:lnTo>
                  <a:lnTo>
                    <a:pt x="3386" y="10607"/>
                  </a:lnTo>
                  <a:lnTo>
                    <a:pt x="3758" y="10776"/>
                  </a:lnTo>
                  <a:lnTo>
                    <a:pt x="4151" y="10934"/>
                  </a:lnTo>
                  <a:lnTo>
                    <a:pt x="4556" y="11091"/>
                  </a:lnTo>
                  <a:lnTo>
                    <a:pt x="4972" y="11237"/>
                  </a:lnTo>
                  <a:lnTo>
                    <a:pt x="5411" y="11395"/>
                  </a:lnTo>
                  <a:lnTo>
                    <a:pt x="5872" y="11541"/>
                  </a:lnTo>
                  <a:lnTo>
                    <a:pt x="6333" y="11687"/>
                  </a:lnTo>
                  <a:lnTo>
                    <a:pt x="6828" y="11834"/>
                  </a:lnTo>
                  <a:lnTo>
                    <a:pt x="7841" y="12115"/>
                  </a:lnTo>
                  <a:lnTo>
                    <a:pt x="8921" y="12373"/>
                  </a:lnTo>
                  <a:lnTo>
                    <a:pt x="10068" y="12632"/>
                  </a:lnTo>
                  <a:lnTo>
                    <a:pt x="11260" y="12880"/>
                  </a:lnTo>
                  <a:lnTo>
                    <a:pt x="12498" y="13116"/>
                  </a:lnTo>
                  <a:lnTo>
                    <a:pt x="13803" y="13330"/>
                  </a:lnTo>
                  <a:lnTo>
                    <a:pt x="15152" y="13543"/>
                  </a:lnTo>
                  <a:lnTo>
                    <a:pt x="16536" y="13735"/>
                  </a:lnTo>
                  <a:lnTo>
                    <a:pt x="17976" y="13915"/>
                  </a:lnTo>
                  <a:lnTo>
                    <a:pt x="19461" y="14072"/>
                  </a:lnTo>
                  <a:lnTo>
                    <a:pt x="20979" y="14218"/>
                  </a:lnTo>
                  <a:lnTo>
                    <a:pt x="22543" y="14353"/>
                  </a:lnTo>
                  <a:lnTo>
                    <a:pt x="24140" y="14466"/>
                  </a:lnTo>
                  <a:lnTo>
                    <a:pt x="25771" y="14567"/>
                  </a:lnTo>
                  <a:lnTo>
                    <a:pt x="27436" y="14657"/>
                  </a:lnTo>
                  <a:lnTo>
                    <a:pt x="29123" y="14713"/>
                  </a:lnTo>
                  <a:lnTo>
                    <a:pt x="30844" y="14769"/>
                  </a:lnTo>
                  <a:lnTo>
                    <a:pt x="32588" y="14792"/>
                  </a:lnTo>
                  <a:lnTo>
                    <a:pt x="34354" y="14803"/>
                  </a:lnTo>
                  <a:lnTo>
                    <a:pt x="36120" y="14792"/>
                  </a:lnTo>
                  <a:lnTo>
                    <a:pt x="37874" y="14769"/>
                  </a:lnTo>
                  <a:lnTo>
                    <a:pt x="39584" y="14713"/>
                  </a:lnTo>
                  <a:lnTo>
                    <a:pt x="41283" y="14657"/>
                  </a:lnTo>
                  <a:lnTo>
                    <a:pt x="42948" y="14567"/>
                  </a:lnTo>
                  <a:lnTo>
                    <a:pt x="44579" y="14466"/>
                  </a:lnTo>
                  <a:lnTo>
                    <a:pt x="46165" y="14353"/>
                  </a:lnTo>
                  <a:lnTo>
                    <a:pt x="47728" y="14218"/>
                  </a:lnTo>
                  <a:lnTo>
                    <a:pt x="49247" y="14072"/>
                  </a:lnTo>
                  <a:lnTo>
                    <a:pt x="50732" y="13915"/>
                  </a:lnTo>
                  <a:lnTo>
                    <a:pt x="52171" y="13735"/>
                  </a:lnTo>
                  <a:lnTo>
                    <a:pt x="53566" y="13543"/>
                  </a:lnTo>
                  <a:lnTo>
                    <a:pt x="54916" y="13330"/>
                  </a:lnTo>
                  <a:lnTo>
                    <a:pt x="56210" y="13116"/>
                  </a:lnTo>
                  <a:lnTo>
                    <a:pt x="57458" y="12880"/>
                  </a:lnTo>
                  <a:lnTo>
                    <a:pt x="58651" y="12632"/>
                  </a:lnTo>
                  <a:lnTo>
                    <a:pt x="59787" y="12373"/>
                  </a:lnTo>
                  <a:lnTo>
                    <a:pt x="60867" y="12115"/>
                  </a:lnTo>
                  <a:lnTo>
                    <a:pt x="61890" y="11834"/>
                  </a:lnTo>
                  <a:lnTo>
                    <a:pt x="62374" y="11687"/>
                  </a:lnTo>
                  <a:lnTo>
                    <a:pt x="62846" y="11541"/>
                  </a:lnTo>
                  <a:lnTo>
                    <a:pt x="63296" y="11395"/>
                  </a:lnTo>
                  <a:lnTo>
                    <a:pt x="63735" y="11237"/>
                  </a:lnTo>
                  <a:lnTo>
                    <a:pt x="64162" y="11091"/>
                  </a:lnTo>
                  <a:lnTo>
                    <a:pt x="64567" y="10934"/>
                  </a:lnTo>
                  <a:lnTo>
                    <a:pt x="64961" y="10776"/>
                  </a:lnTo>
                  <a:lnTo>
                    <a:pt x="65321" y="10607"/>
                  </a:lnTo>
                  <a:lnTo>
                    <a:pt x="65681" y="10450"/>
                  </a:lnTo>
                  <a:lnTo>
                    <a:pt x="66018" y="10281"/>
                  </a:lnTo>
                  <a:lnTo>
                    <a:pt x="66333" y="10113"/>
                  </a:lnTo>
                  <a:lnTo>
                    <a:pt x="66626" y="9944"/>
                  </a:lnTo>
                  <a:lnTo>
                    <a:pt x="66907" y="9775"/>
                  </a:lnTo>
                  <a:lnTo>
                    <a:pt x="67166" y="9606"/>
                  </a:lnTo>
                  <a:lnTo>
                    <a:pt x="67413" y="9426"/>
                  </a:lnTo>
                  <a:lnTo>
                    <a:pt x="67638" y="9246"/>
                  </a:lnTo>
                  <a:lnTo>
                    <a:pt x="67829" y="9078"/>
                  </a:lnTo>
                  <a:lnTo>
                    <a:pt x="68021" y="8898"/>
                  </a:lnTo>
                  <a:lnTo>
                    <a:pt x="68178" y="8718"/>
                  </a:lnTo>
                  <a:lnTo>
                    <a:pt x="68313" y="8526"/>
                  </a:lnTo>
                  <a:lnTo>
                    <a:pt x="68437" y="8346"/>
                  </a:lnTo>
                  <a:lnTo>
                    <a:pt x="68538" y="8155"/>
                  </a:lnTo>
                  <a:lnTo>
                    <a:pt x="68617" y="7975"/>
                  </a:lnTo>
                  <a:lnTo>
                    <a:pt x="68673" y="7784"/>
                  </a:lnTo>
                  <a:lnTo>
                    <a:pt x="68707" y="7593"/>
                  </a:lnTo>
                  <a:lnTo>
                    <a:pt x="68718" y="7402"/>
                  </a:lnTo>
                  <a:lnTo>
                    <a:pt x="68707" y="7210"/>
                  </a:lnTo>
                  <a:lnTo>
                    <a:pt x="68673" y="7019"/>
                  </a:lnTo>
                  <a:lnTo>
                    <a:pt x="68617" y="6828"/>
                  </a:lnTo>
                  <a:lnTo>
                    <a:pt x="68538" y="6648"/>
                  </a:lnTo>
                  <a:lnTo>
                    <a:pt x="68437" y="6457"/>
                  </a:lnTo>
                  <a:lnTo>
                    <a:pt x="68313" y="6277"/>
                  </a:lnTo>
                  <a:lnTo>
                    <a:pt x="68178" y="6097"/>
                  </a:lnTo>
                  <a:lnTo>
                    <a:pt x="68021" y="5917"/>
                  </a:lnTo>
                  <a:lnTo>
                    <a:pt x="67829" y="5737"/>
                  </a:lnTo>
                  <a:lnTo>
                    <a:pt x="67638" y="5557"/>
                  </a:lnTo>
                  <a:lnTo>
                    <a:pt x="67413" y="5377"/>
                  </a:lnTo>
                  <a:lnTo>
                    <a:pt x="67166" y="5197"/>
                  </a:lnTo>
                  <a:lnTo>
                    <a:pt x="66907" y="5028"/>
                  </a:lnTo>
                  <a:lnTo>
                    <a:pt x="66626" y="4859"/>
                  </a:lnTo>
                  <a:lnTo>
                    <a:pt x="66333" y="4691"/>
                  </a:lnTo>
                  <a:lnTo>
                    <a:pt x="66018" y="4522"/>
                  </a:lnTo>
                  <a:lnTo>
                    <a:pt x="65681" y="4353"/>
                  </a:lnTo>
                  <a:lnTo>
                    <a:pt x="65321" y="4196"/>
                  </a:lnTo>
                  <a:lnTo>
                    <a:pt x="64961" y="4038"/>
                  </a:lnTo>
                  <a:lnTo>
                    <a:pt x="64567" y="3881"/>
                  </a:lnTo>
                  <a:lnTo>
                    <a:pt x="64162" y="3723"/>
                  </a:lnTo>
                  <a:lnTo>
                    <a:pt x="63735" y="3566"/>
                  </a:lnTo>
                  <a:lnTo>
                    <a:pt x="63296" y="3420"/>
                  </a:lnTo>
                  <a:lnTo>
                    <a:pt x="62846" y="3262"/>
                  </a:lnTo>
                  <a:lnTo>
                    <a:pt x="62374" y="3116"/>
                  </a:lnTo>
                  <a:lnTo>
                    <a:pt x="61890" y="2970"/>
                  </a:lnTo>
                  <a:lnTo>
                    <a:pt x="60867" y="2700"/>
                  </a:lnTo>
                  <a:lnTo>
                    <a:pt x="59787" y="2430"/>
                  </a:lnTo>
                  <a:lnTo>
                    <a:pt x="58651" y="2171"/>
                  </a:lnTo>
                  <a:lnTo>
                    <a:pt x="57458" y="1924"/>
                  </a:lnTo>
                  <a:lnTo>
                    <a:pt x="56210" y="1687"/>
                  </a:lnTo>
                  <a:lnTo>
                    <a:pt x="54916" y="1474"/>
                  </a:lnTo>
                  <a:lnTo>
                    <a:pt x="53566" y="1271"/>
                  </a:lnTo>
                  <a:lnTo>
                    <a:pt x="52171" y="1069"/>
                  </a:lnTo>
                  <a:lnTo>
                    <a:pt x="50732" y="900"/>
                  </a:lnTo>
                  <a:lnTo>
                    <a:pt x="49247" y="731"/>
                  </a:lnTo>
                  <a:lnTo>
                    <a:pt x="47728" y="585"/>
                  </a:lnTo>
                  <a:lnTo>
                    <a:pt x="46165" y="450"/>
                  </a:lnTo>
                  <a:lnTo>
                    <a:pt x="44579" y="338"/>
                  </a:lnTo>
                  <a:lnTo>
                    <a:pt x="42948" y="236"/>
                  </a:lnTo>
                  <a:lnTo>
                    <a:pt x="41283" y="158"/>
                  </a:lnTo>
                  <a:lnTo>
                    <a:pt x="39584" y="90"/>
                  </a:lnTo>
                  <a:lnTo>
                    <a:pt x="37874" y="45"/>
                  </a:lnTo>
                  <a:lnTo>
                    <a:pt x="36120" y="11"/>
                  </a:lnTo>
                  <a:lnTo>
                    <a:pt x="3435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4947350" y="4800250"/>
              <a:ext cx="460650" cy="216000"/>
            </a:xfrm>
            <a:custGeom>
              <a:rect b="b" l="l" r="r" t="t"/>
              <a:pathLst>
                <a:path extrusionOk="0" h="8640" w="18426">
                  <a:moveTo>
                    <a:pt x="9292" y="1"/>
                  </a:moveTo>
                  <a:lnTo>
                    <a:pt x="9033" y="282"/>
                  </a:lnTo>
                  <a:lnTo>
                    <a:pt x="8740" y="586"/>
                  </a:lnTo>
                  <a:lnTo>
                    <a:pt x="8437" y="890"/>
                  </a:lnTo>
                  <a:lnTo>
                    <a:pt x="8122" y="1204"/>
                  </a:lnTo>
                  <a:lnTo>
                    <a:pt x="7436" y="1846"/>
                  </a:lnTo>
                  <a:lnTo>
                    <a:pt x="6704" y="2498"/>
                  </a:lnTo>
                  <a:lnTo>
                    <a:pt x="5940" y="3151"/>
                  </a:lnTo>
                  <a:lnTo>
                    <a:pt x="5163" y="3792"/>
                  </a:lnTo>
                  <a:lnTo>
                    <a:pt x="4399" y="4422"/>
                  </a:lnTo>
                  <a:lnTo>
                    <a:pt x="3634" y="5029"/>
                  </a:lnTo>
                  <a:lnTo>
                    <a:pt x="2914" y="5603"/>
                  </a:lnTo>
                  <a:lnTo>
                    <a:pt x="2228" y="6120"/>
                  </a:lnTo>
                  <a:lnTo>
                    <a:pt x="1069" y="6998"/>
                  </a:lnTo>
                  <a:lnTo>
                    <a:pt x="293" y="7582"/>
                  </a:lnTo>
                  <a:lnTo>
                    <a:pt x="0" y="7785"/>
                  </a:lnTo>
                  <a:lnTo>
                    <a:pt x="57" y="7875"/>
                  </a:lnTo>
                  <a:lnTo>
                    <a:pt x="113" y="7954"/>
                  </a:lnTo>
                  <a:lnTo>
                    <a:pt x="180" y="8021"/>
                  </a:lnTo>
                  <a:lnTo>
                    <a:pt x="248" y="8089"/>
                  </a:lnTo>
                  <a:lnTo>
                    <a:pt x="405" y="8212"/>
                  </a:lnTo>
                  <a:lnTo>
                    <a:pt x="574" y="8325"/>
                  </a:lnTo>
                  <a:lnTo>
                    <a:pt x="765" y="8415"/>
                  </a:lnTo>
                  <a:lnTo>
                    <a:pt x="979" y="8482"/>
                  </a:lnTo>
                  <a:lnTo>
                    <a:pt x="1204" y="8550"/>
                  </a:lnTo>
                  <a:lnTo>
                    <a:pt x="1451" y="8595"/>
                  </a:lnTo>
                  <a:lnTo>
                    <a:pt x="1710" y="8617"/>
                  </a:lnTo>
                  <a:lnTo>
                    <a:pt x="1980" y="8640"/>
                  </a:lnTo>
                  <a:lnTo>
                    <a:pt x="2554" y="8640"/>
                  </a:lnTo>
                  <a:lnTo>
                    <a:pt x="2857" y="8617"/>
                  </a:lnTo>
                  <a:lnTo>
                    <a:pt x="3172" y="8595"/>
                  </a:lnTo>
                  <a:lnTo>
                    <a:pt x="3487" y="8550"/>
                  </a:lnTo>
                  <a:lnTo>
                    <a:pt x="3814" y="8505"/>
                  </a:lnTo>
                  <a:lnTo>
                    <a:pt x="4140" y="8449"/>
                  </a:lnTo>
                  <a:lnTo>
                    <a:pt x="4477" y="8392"/>
                  </a:lnTo>
                  <a:lnTo>
                    <a:pt x="5152" y="8246"/>
                  </a:lnTo>
                  <a:lnTo>
                    <a:pt x="5838" y="8077"/>
                  </a:lnTo>
                  <a:lnTo>
                    <a:pt x="6513" y="7886"/>
                  </a:lnTo>
                  <a:lnTo>
                    <a:pt x="7166" y="7695"/>
                  </a:lnTo>
                  <a:lnTo>
                    <a:pt x="7807" y="7492"/>
                  </a:lnTo>
                  <a:lnTo>
                    <a:pt x="8403" y="7290"/>
                  </a:lnTo>
                  <a:lnTo>
                    <a:pt x="8965" y="7099"/>
                  </a:lnTo>
                  <a:lnTo>
                    <a:pt x="9685" y="6829"/>
                  </a:lnTo>
                  <a:lnTo>
                    <a:pt x="10045" y="6716"/>
                  </a:lnTo>
                  <a:lnTo>
                    <a:pt x="10417" y="6604"/>
                  </a:lnTo>
                  <a:lnTo>
                    <a:pt x="10596" y="6559"/>
                  </a:lnTo>
                  <a:lnTo>
                    <a:pt x="10776" y="6514"/>
                  </a:lnTo>
                  <a:lnTo>
                    <a:pt x="10968" y="6491"/>
                  </a:lnTo>
                  <a:lnTo>
                    <a:pt x="11148" y="6469"/>
                  </a:lnTo>
                  <a:lnTo>
                    <a:pt x="11339" y="6458"/>
                  </a:lnTo>
                  <a:lnTo>
                    <a:pt x="11519" y="6446"/>
                  </a:lnTo>
                  <a:lnTo>
                    <a:pt x="11710" y="6458"/>
                  </a:lnTo>
                  <a:lnTo>
                    <a:pt x="11890" y="6480"/>
                  </a:lnTo>
                  <a:lnTo>
                    <a:pt x="12093" y="6525"/>
                  </a:lnTo>
                  <a:lnTo>
                    <a:pt x="12284" y="6570"/>
                  </a:lnTo>
                  <a:lnTo>
                    <a:pt x="12475" y="6638"/>
                  </a:lnTo>
                  <a:lnTo>
                    <a:pt x="12655" y="6705"/>
                  </a:lnTo>
                  <a:lnTo>
                    <a:pt x="13026" y="6874"/>
                  </a:lnTo>
                  <a:lnTo>
                    <a:pt x="13397" y="7043"/>
                  </a:lnTo>
                  <a:lnTo>
                    <a:pt x="13757" y="7222"/>
                  </a:lnTo>
                  <a:lnTo>
                    <a:pt x="13937" y="7301"/>
                  </a:lnTo>
                  <a:lnTo>
                    <a:pt x="14129" y="7380"/>
                  </a:lnTo>
                  <a:lnTo>
                    <a:pt x="14309" y="7447"/>
                  </a:lnTo>
                  <a:lnTo>
                    <a:pt x="14500" y="7504"/>
                  </a:lnTo>
                  <a:lnTo>
                    <a:pt x="14691" y="7549"/>
                  </a:lnTo>
                  <a:lnTo>
                    <a:pt x="14893" y="7582"/>
                  </a:lnTo>
                  <a:lnTo>
                    <a:pt x="15040" y="7605"/>
                  </a:lnTo>
                  <a:lnTo>
                    <a:pt x="15321" y="7605"/>
                  </a:lnTo>
                  <a:lnTo>
                    <a:pt x="15467" y="7582"/>
                  </a:lnTo>
                  <a:lnTo>
                    <a:pt x="15602" y="7571"/>
                  </a:lnTo>
                  <a:lnTo>
                    <a:pt x="15737" y="7537"/>
                  </a:lnTo>
                  <a:lnTo>
                    <a:pt x="15872" y="7504"/>
                  </a:lnTo>
                  <a:lnTo>
                    <a:pt x="16007" y="7459"/>
                  </a:lnTo>
                  <a:lnTo>
                    <a:pt x="16142" y="7414"/>
                  </a:lnTo>
                  <a:lnTo>
                    <a:pt x="16266" y="7357"/>
                  </a:lnTo>
                  <a:lnTo>
                    <a:pt x="16401" y="7290"/>
                  </a:lnTo>
                  <a:lnTo>
                    <a:pt x="16524" y="7222"/>
                  </a:lnTo>
                  <a:lnTo>
                    <a:pt x="16761" y="7065"/>
                  </a:lnTo>
                  <a:lnTo>
                    <a:pt x="16986" y="6885"/>
                  </a:lnTo>
                  <a:lnTo>
                    <a:pt x="17199" y="6694"/>
                  </a:lnTo>
                  <a:lnTo>
                    <a:pt x="17402" y="6469"/>
                  </a:lnTo>
                  <a:lnTo>
                    <a:pt x="17593" y="6244"/>
                  </a:lnTo>
                  <a:lnTo>
                    <a:pt x="17762" y="5996"/>
                  </a:lnTo>
                  <a:lnTo>
                    <a:pt x="17908" y="5738"/>
                  </a:lnTo>
                  <a:lnTo>
                    <a:pt x="18032" y="5468"/>
                  </a:lnTo>
                  <a:lnTo>
                    <a:pt x="18144" y="5198"/>
                  </a:lnTo>
                  <a:lnTo>
                    <a:pt x="18234" y="4917"/>
                  </a:lnTo>
                  <a:lnTo>
                    <a:pt x="18302" y="4635"/>
                  </a:lnTo>
                  <a:lnTo>
                    <a:pt x="18358" y="4354"/>
                  </a:lnTo>
                  <a:lnTo>
                    <a:pt x="18392" y="4062"/>
                  </a:lnTo>
                  <a:lnTo>
                    <a:pt x="18414" y="3780"/>
                  </a:lnTo>
                  <a:lnTo>
                    <a:pt x="18425" y="3488"/>
                  </a:lnTo>
                  <a:lnTo>
                    <a:pt x="18425" y="3195"/>
                  </a:lnTo>
                  <a:lnTo>
                    <a:pt x="18403" y="2914"/>
                  </a:lnTo>
                  <a:lnTo>
                    <a:pt x="18380" y="2622"/>
                  </a:lnTo>
                  <a:lnTo>
                    <a:pt x="18358" y="2329"/>
                  </a:lnTo>
                  <a:lnTo>
                    <a:pt x="18313" y="2037"/>
                  </a:lnTo>
                  <a:lnTo>
                    <a:pt x="18223" y="1452"/>
                  </a:lnTo>
                  <a:lnTo>
                    <a:pt x="18111" y="878"/>
                  </a:lnTo>
                  <a:lnTo>
                    <a:pt x="17987" y="305"/>
                  </a:lnTo>
                  <a:lnTo>
                    <a:pt x="92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4947350" y="4800250"/>
              <a:ext cx="460650" cy="216000"/>
            </a:xfrm>
            <a:custGeom>
              <a:rect b="b" l="l" r="r" t="t"/>
              <a:pathLst>
                <a:path extrusionOk="0" fill="none" h="8640" w="18426">
                  <a:moveTo>
                    <a:pt x="17987" y="305"/>
                  </a:moveTo>
                  <a:lnTo>
                    <a:pt x="17987" y="305"/>
                  </a:lnTo>
                  <a:lnTo>
                    <a:pt x="18111" y="878"/>
                  </a:lnTo>
                  <a:lnTo>
                    <a:pt x="18223" y="1452"/>
                  </a:lnTo>
                  <a:lnTo>
                    <a:pt x="18313" y="2037"/>
                  </a:lnTo>
                  <a:lnTo>
                    <a:pt x="18358" y="2329"/>
                  </a:lnTo>
                  <a:lnTo>
                    <a:pt x="18380" y="2622"/>
                  </a:lnTo>
                  <a:lnTo>
                    <a:pt x="18403" y="2914"/>
                  </a:lnTo>
                  <a:lnTo>
                    <a:pt x="18425" y="3195"/>
                  </a:lnTo>
                  <a:lnTo>
                    <a:pt x="18425" y="3488"/>
                  </a:lnTo>
                  <a:lnTo>
                    <a:pt x="18414" y="3780"/>
                  </a:lnTo>
                  <a:lnTo>
                    <a:pt x="18392" y="4062"/>
                  </a:lnTo>
                  <a:lnTo>
                    <a:pt x="18358" y="4354"/>
                  </a:lnTo>
                  <a:lnTo>
                    <a:pt x="18302" y="4635"/>
                  </a:lnTo>
                  <a:lnTo>
                    <a:pt x="18234" y="4917"/>
                  </a:lnTo>
                  <a:lnTo>
                    <a:pt x="18234" y="4917"/>
                  </a:lnTo>
                  <a:lnTo>
                    <a:pt x="18144" y="5198"/>
                  </a:lnTo>
                  <a:lnTo>
                    <a:pt x="18032" y="5468"/>
                  </a:lnTo>
                  <a:lnTo>
                    <a:pt x="17908" y="5738"/>
                  </a:lnTo>
                  <a:lnTo>
                    <a:pt x="17762" y="5996"/>
                  </a:lnTo>
                  <a:lnTo>
                    <a:pt x="17593" y="6244"/>
                  </a:lnTo>
                  <a:lnTo>
                    <a:pt x="17402" y="6469"/>
                  </a:lnTo>
                  <a:lnTo>
                    <a:pt x="17199" y="6694"/>
                  </a:lnTo>
                  <a:lnTo>
                    <a:pt x="16986" y="6885"/>
                  </a:lnTo>
                  <a:lnTo>
                    <a:pt x="16761" y="7065"/>
                  </a:lnTo>
                  <a:lnTo>
                    <a:pt x="16524" y="7222"/>
                  </a:lnTo>
                  <a:lnTo>
                    <a:pt x="16401" y="7290"/>
                  </a:lnTo>
                  <a:lnTo>
                    <a:pt x="16266" y="7357"/>
                  </a:lnTo>
                  <a:lnTo>
                    <a:pt x="16142" y="7414"/>
                  </a:lnTo>
                  <a:lnTo>
                    <a:pt x="16007" y="7459"/>
                  </a:lnTo>
                  <a:lnTo>
                    <a:pt x="15872" y="7504"/>
                  </a:lnTo>
                  <a:lnTo>
                    <a:pt x="15737" y="7537"/>
                  </a:lnTo>
                  <a:lnTo>
                    <a:pt x="15602" y="7571"/>
                  </a:lnTo>
                  <a:lnTo>
                    <a:pt x="15467" y="7582"/>
                  </a:lnTo>
                  <a:lnTo>
                    <a:pt x="15321" y="7605"/>
                  </a:lnTo>
                  <a:lnTo>
                    <a:pt x="15175" y="7605"/>
                  </a:lnTo>
                  <a:lnTo>
                    <a:pt x="15040" y="7605"/>
                  </a:lnTo>
                  <a:lnTo>
                    <a:pt x="14893" y="7582"/>
                  </a:lnTo>
                  <a:lnTo>
                    <a:pt x="14893" y="7582"/>
                  </a:lnTo>
                  <a:lnTo>
                    <a:pt x="14691" y="7549"/>
                  </a:lnTo>
                  <a:lnTo>
                    <a:pt x="14500" y="7504"/>
                  </a:lnTo>
                  <a:lnTo>
                    <a:pt x="14309" y="7447"/>
                  </a:lnTo>
                  <a:lnTo>
                    <a:pt x="14129" y="7380"/>
                  </a:lnTo>
                  <a:lnTo>
                    <a:pt x="13937" y="7301"/>
                  </a:lnTo>
                  <a:lnTo>
                    <a:pt x="13757" y="7222"/>
                  </a:lnTo>
                  <a:lnTo>
                    <a:pt x="13397" y="7043"/>
                  </a:lnTo>
                  <a:lnTo>
                    <a:pt x="13026" y="6874"/>
                  </a:lnTo>
                  <a:lnTo>
                    <a:pt x="12655" y="6705"/>
                  </a:lnTo>
                  <a:lnTo>
                    <a:pt x="12475" y="6638"/>
                  </a:lnTo>
                  <a:lnTo>
                    <a:pt x="12284" y="6570"/>
                  </a:lnTo>
                  <a:lnTo>
                    <a:pt x="12093" y="6525"/>
                  </a:lnTo>
                  <a:lnTo>
                    <a:pt x="11890" y="6480"/>
                  </a:lnTo>
                  <a:lnTo>
                    <a:pt x="11890" y="6480"/>
                  </a:lnTo>
                  <a:lnTo>
                    <a:pt x="11710" y="6458"/>
                  </a:lnTo>
                  <a:lnTo>
                    <a:pt x="11519" y="6446"/>
                  </a:lnTo>
                  <a:lnTo>
                    <a:pt x="11339" y="6458"/>
                  </a:lnTo>
                  <a:lnTo>
                    <a:pt x="11148" y="6469"/>
                  </a:lnTo>
                  <a:lnTo>
                    <a:pt x="10968" y="6491"/>
                  </a:lnTo>
                  <a:lnTo>
                    <a:pt x="10776" y="6514"/>
                  </a:lnTo>
                  <a:lnTo>
                    <a:pt x="10596" y="6559"/>
                  </a:lnTo>
                  <a:lnTo>
                    <a:pt x="10417" y="6604"/>
                  </a:lnTo>
                  <a:lnTo>
                    <a:pt x="10045" y="6716"/>
                  </a:lnTo>
                  <a:lnTo>
                    <a:pt x="9685" y="6829"/>
                  </a:lnTo>
                  <a:lnTo>
                    <a:pt x="8965" y="7099"/>
                  </a:lnTo>
                  <a:lnTo>
                    <a:pt x="8965" y="7099"/>
                  </a:lnTo>
                  <a:lnTo>
                    <a:pt x="8403" y="7290"/>
                  </a:lnTo>
                  <a:lnTo>
                    <a:pt x="7807" y="7492"/>
                  </a:lnTo>
                  <a:lnTo>
                    <a:pt x="7166" y="7695"/>
                  </a:lnTo>
                  <a:lnTo>
                    <a:pt x="6513" y="7886"/>
                  </a:lnTo>
                  <a:lnTo>
                    <a:pt x="5838" y="8077"/>
                  </a:lnTo>
                  <a:lnTo>
                    <a:pt x="5152" y="8246"/>
                  </a:lnTo>
                  <a:lnTo>
                    <a:pt x="4477" y="8392"/>
                  </a:lnTo>
                  <a:lnTo>
                    <a:pt x="4140" y="8449"/>
                  </a:lnTo>
                  <a:lnTo>
                    <a:pt x="3814" y="8505"/>
                  </a:lnTo>
                  <a:lnTo>
                    <a:pt x="3487" y="8550"/>
                  </a:lnTo>
                  <a:lnTo>
                    <a:pt x="3172" y="8595"/>
                  </a:lnTo>
                  <a:lnTo>
                    <a:pt x="2857" y="8617"/>
                  </a:lnTo>
                  <a:lnTo>
                    <a:pt x="2554" y="8640"/>
                  </a:lnTo>
                  <a:lnTo>
                    <a:pt x="2261" y="8640"/>
                  </a:lnTo>
                  <a:lnTo>
                    <a:pt x="1980" y="8640"/>
                  </a:lnTo>
                  <a:lnTo>
                    <a:pt x="1710" y="8617"/>
                  </a:lnTo>
                  <a:lnTo>
                    <a:pt x="1451" y="8595"/>
                  </a:lnTo>
                  <a:lnTo>
                    <a:pt x="1204" y="8550"/>
                  </a:lnTo>
                  <a:lnTo>
                    <a:pt x="979" y="8482"/>
                  </a:lnTo>
                  <a:lnTo>
                    <a:pt x="765" y="8415"/>
                  </a:lnTo>
                  <a:lnTo>
                    <a:pt x="574" y="8325"/>
                  </a:lnTo>
                  <a:lnTo>
                    <a:pt x="405" y="8212"/>
                  </a:lnTo>
                  <a:lnTo>
                    <a:pt x="248" y="8089"/>
                  </a:lnTo>
                  <a:lnTo>
                    <a:pt x="180" y="8021"/>
                  </a:lnTo>
                  <a:lnTo>
                    <a:pt x="113" y="7954"/>
                  </a:lnTo>
                  <a:lnTo>
                    <a:pt x="57" y="7875"/>
                  </a:lnTo>
                  <a:lnTo>
                    <a:pt x="0" y="7785"/>
                  </a:lnTo>
                  <a:lnTo>
                    <a:pt x="0" y="7785"/>
                  </a:lnTo>
                  <a:lnTo>
                    <a:pt x="293" y="7582"/>
                  </a:lnTo>
                  <a:lnTo>
                    <a:pt x="1069" y="6998"/>
                  </a:lnTo>
                  <a:lnTo>
                    <a:pt x="2228" y="6120"/>
                  </a:lnTo>
                  <a:lnTo>
                    <a:pt x="2914" y="5603"/>
                  </a:lnTo>
                  <a:lnTo>
                    <a:pt x="3634" y="5029"/>
                  </a:lnTo>
                  <a:lnTo>
                    <a:pt x="4399" y="4422"/>
                  </a:lnTo>
                  <a:lnTo>
                    <a:pt x="5163" y="3792"/>
                  </a:lnTo>
                  <a:lnTo>
                    <a:pt x="5940" y="3151"/>
                  </a:lnTo>
                  <a:lnTo>
                    <a:pt x="6704" y="2498"/>
                  </a:lnTo>
                  <a:lnTo>
                    <a:pt x="7436" y="1846"/>
                  </a:lnTo>
                  <a:lnTo>
                    <a:pt x="8122" y="1204"/>
                  </a:lnTo>
                  <a:lnTo>
                    <a:pt x="8437" y="890"/>
                  </a:lnTo>
                  <a:lnTo>
                    <a:pt x="8740" y="586"/>
                  </a:lnTo>
                  <a:lnTo>
                    <a:pt x="9033" y="282"/>
                  </a:lnTo>
                  <a:lnTo>
                    <a:pt x="9292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4934125" y="4787050"/>
              <a:ext cx="487100" cy="242425"/>
            </a:xfrm>
            <a:custGeom>
              <a:rect b="b" l="l" r="r" t="t"/>
              <a:pathLst>
                <a:path extrusionOk="0" h="9697" w="19484">
                  <a:moveTo>
                    <a:pt x="9798" y="0"/>
                  </a:moveTo>
                  <a:lnTo>
                    <a:pt x="9697" y="11"/>
                  </a:lnTo>
                  <a:lnTo>
                    <a:pt x="9596" y="45"/>
                  </a:lnTo>
                  <a:lnTo>
                    <a:pt x="9506" y="101"/>
                  </a:lnTo>
                  <a:lnTo>
                    <a:pt x="9427" y="169"/>
                  </a:lnTo>
                  <a:lnTo>
                    <a:pt x="9168" y="450"/>
                  </a:lnTo>
                  <a:lnTo>
                    <a:pt x="8898" y="743"/>
                  </a:lnTo>
                  <a:lnTo>
                    <a:pt x="8595" y="1046"/>
                  </a:lnTo>
                  <a:lnTo>
                    <a:pt x="8280" y="1350"/>
                  </a:lnTo>
                  <a:lnTo>
                    <a:pt x="7605" y="1980"/>
                  </a:lnTo>
                  <a:lnTo>
                    <a:pt x="6896" y="2621"/>
                  </a:lnTo>
                  <a:lnTo>
                    <a:pt x="6142" y="3262"/>
                  </a:lnTo>
                  <a:lnTo>
                    <a:pt x="5377" y="3903"/>
                  </a:lnTo>
                  <a:lnTo>
                    <a:pt x="4613" y="4522"/>
                  </a:lnTo>
                  <a:lnTo>
                    <a:pt x="3859" y="5118"/>
                  </a:lnTo>
                  <a:lnTo>
                    <a:pt x="3150" y="5681"/>
                  </a:lnTo>
                  <a:lnTo>
                    <a:pt x="2475" y="6209"/>
                  </a:lnTo>
                  <a:lnTo>
                    <a:pt x="1317" y="7076"/>
                  </a:lnTo>
                  <a:lnTo>
                    <a:pt x="529" y="7661"/>
                  </a:lnTo>
                  <a:lnTo>
                    <a:pt x="226" y="7885"/>
                  </a:lnTo>
                  <a:lnTo>
                    <a:pt x="147" y="7953"/>
                  </a:lnTo>
                  <a:lnTo>
                    <a:pt x="91" y="8032"/>
                  </a:lnTo>
                  <a:lnTo>
                    <a:pt x="46" y="8110"/>
                  </a:lnTo>
                  <a:lnTo>
                    <a:pt x="12" y="8212"/>
                  </a:lnTo>
                  <a:lnTo>
                    <a:pt x="1" y="8302"/>
                  </a:lnTo>
                  <a:lnTo>
                    <a:pt x="12" y="8403"/>
                  </a:lnTo>
                  <a:lnTo>
                    <a:pt x="34" y="8493"/>
                  </a:lnTo>
                  <a:lnTo>
                    <a:pt x="79" y="8583"/>
                  </a:lnTo>
                  <a:lnTo>
                    <a:pt x="158" y="8718"/>
                  </a:lnTo>
                  <a:lnTo>
                    <a:pt x="259" y="8842"/>
                  </a:lnTo>
                  <a:lnTo>
                    <a:pt x="372" y="8965"/>
                  </a:lnTo>
                  <a:lnTo>
                    <a:pt x="484" y="9067"/>
                  </a:lnTo>
                  <a:lnTo>
                    <a:pt x="619" y="9168"/>
                  </a:lnTo>
                  <a:lnTo>
                    <a:pt x="766" y="9258"/>
                  </a:lnTo>
                  <a:lnTo>
                    <a:pt x="912" y="9348"/>
                  </a:lnTo>
                  <a:lnTo>
                    <a:pt x="1081" y="9415"/>
                  </a:lnTo>
                  <a:lnTo>
                    <a:pt x="1260" y="9483"/>
                  </a:lnTo>
                  <a:lnTo>
                    <a:pt x="1440" y="9539"/>
                  </a:lnTo>
                  <a:lnTo>
                    <a:pt x="1643" y="9584"/>
                  </a:lnTo>
                  <a:lnTo>
                    <a:pt x="1845" y="9629"/>
                  </a:lnTo>
                  <a:lnTo>
                    <a:pt x="2070" y="9652"/>
                  </a:lnTo>
                  <a:lnTo>
                    <a:pt x="2295" y="9674"/>
                  </a:lnTo>
                  <a:lnTo>
                    <a:pt x="2543" y="9685"/>
                  </a:lnTo>
                  <a:lnTo>
                    <a:pt x="2790" y="9696"/>
                  </a:lnTo>
                  <a:lnTo>
                    <a:pt x="3105" y="9685"/>
                  </a:lnTo>
                  <a:lnTo>
                    <a:pt x="3443" y="9674"/>
                  </a:lnTo>
                  <a:lnTo>
                    <a:pt x="3780" y="9640"/>
                  </a:lnTo>
                  <a:lnTo>
                    <a:pt x="4140" y="9595"/>
                  </a:lnTo>
                  <a:lnTo>
                    <a:pt x="4523" y="9539"/>
                  </a:lnTo>
                  <a:lnTo>
                    <a:pt x="4916" y="9472"/>
                  </a:lnTo>
                  <a:lnTo>
                    <a:pt x="5321" y="9393"/>
                  </a:lnTo>
                  <a:lnTo>
                    <a:pt x="5737" y="9303"/>
                  </a:lnTo>
                  <a:lnTo>
                    <a:pt x="6176" y="9202"/>
                  </a:lnTo>
                  <a:lnTo>
                    <a:pt x="6637" y="9078"/>
                  </a:lnTo>
                  <a:lnTo>
                    <a:pt x="7098" y="8954"/>
                  </a:lnTo>
                  <a:lnTo>
                    <a:pt x="7582" y="8808"/>
                  </a:lnTo>
                  <a:lnTo>
                    <a:pt x="8088" y="8650"/>
                  </a:lnTo>
                  <a:lnTo>
                    <a:pt x="8595" y="8493"/>
                  </a:lnTo>
                  <a:lnTo>
                    <a:pt x="9674" y="8122"/>
                  </a:lnTo>
                  <a:lnTo>
                    <a:pt x="10012" y="7998"/>
                  </a:lnTo>
                  <a:lnTo>
                    <a:pt x="10619" y="7784"/>
                  </a:lnTo>
                  <a:lnTo>
                    <a:pt x="10912" y="7683"/>
                  </a:lnTo>
                  <a:lnTo>
                    <a:pt x="11204" y="7604"/>
                  </a:lnTo>
                  <a:lnTo>
                    <a:pt x="11497" y="7548"/>
                  </a:lnTo>
                  <a:lnTo>
                    <a:pt x="11778" y="7514"/>
                  </a:lnTo>
                  <a:lnTo>
                    <a:pt x="11924" y="7503"/>
                  </a:lnTo>
                  <a:lnTo>
                    <a:pt x="12059" y="7503"/>
                  </a:lnTo>
                  <a:lnTo>
                    <a:pt x="12205" y="7514"/>
                  </a:lnTo>
                  <a:lnTo>
                    <a:pt x="12340" y="7537"/>
                  </a:lnTo>
                  <a:lnTo>
                    <a:pt x="12509" y="7571"/>
                  </a:lnTo>
                  <a:lnTo>
                    <a:pt x="12667" y="7604"/>
                  </a:lnTo>
                  <a:lnTo>
                    <a:pt x="12824" y="7661"/>
                  </a:lnTo>
                  <a:lnTo>
                    <a:pt x="12993" y="7728"/>
                  </a:lnTo>
                  <a:lnTo>
                    <a:pt x="13319" y="7874"/>
                  </a:lnTo>
                  <a:lnTo>
                    <a:pt x="13645" y="8032"/>
                  </a:lnTo>
                  <a:lnTo>
                    <a:pt x="14050" y="8223"/>
                  </a:lnTo>
                  <a:lnTo>
                    <a:pt x="14253" y="8313"/>
                  </a:lnTo>
                  <a:lnTo>
                    <a:pt x="14466" y="8403"/>
                  </a:lnTo>
                  <a:lnTo>
                    <a:pt x="14680" y="8482"/>
                  </a:lnTo>
                  <a:lnTo>
                    <a:pt x="14894" y="8549"/>
                  </a:lnTo>
                  <a:lnTo>
                    <a:pt x="15119" y="8605"/>
                  </a:lnTo>
                  <a:lnTo>
                    <a:pt x="15355" y="8639"/>
                  </a:lnTo>
                  <a:lnTo>
                    <a:pt x="15535" y="8650"/>
                  </a:lnTo>
                  <a:lnTo>
                    <a:pt x="15704" y="8662"/>
                  </a:lnTo>
                  <a:lnTo>
                    <a:pt x="15872" y="8662"/>
                  </a:lnTo>
                  <a:lnTo>
                    <a:pt x="16041" y="8639"/>
                  </a:lnTo>
                  <a:lnTo>
                    <a:pt x="16210" y="8617"/>
                  </a:lnTo>
                  <a:lnTo>
                    <a:pt x="16367" y="8583"/>
                  </a:lnTo>
                  <a:lnTo>
                    <a:pt x="16536" y="8549"/>
                  </a:lnTo>
                  <a:lnTo>
                    <a:pt x="16694" y="8493"/>
                  </a:lnTo>
                  <a:lnTo>
                    <a:pt x="16851" y="8437"/>
                  </a:lnTo>
                  <a:lnTo>
                    <a:pt x="16997" y="8369"/>
                  </a:lnTo>
                  <a:lnTo>
                    <a:pt x="17155" y="8302"/>
                  </a:lnTo>
                  <a:lnTo>
                    <a:pt x="17301" y="8223"/>
                  </a:lnTo>
                  <a:lnTo>
                    <a:pt x="17436" y="8133"/>
                  </a:lnTo>
                  <a:lnTo>
                    <a:pt x="17582" y="8032"/>
                  </a:lnTo>
                  <a:lnTo>
                    <a:pt x="17717" y="7930"/>
                  </a:lnTo>
                  <a:lnTo>
                    <a:pt x="17841" y="7829"/>
                  </a:lnTo>
                  <a:lnTo>
                    <a:pt x="17976" y="7717"/>
                  </a:lnTo>
                  <a:lnTo>
                    <a:pt x="18100" y="7604"/>
                  </a:lnTo>
                  <a:lnTo>
                    <a:pt x="18325" y="7357"/>
                  </a:lnTo>
                  <a:lnTo>
                    <a:pt x="18538" y="7087"/>
                  </a:lnTo>
                  <a:lnTo>
                    <a:pt x="18730" y="6806"/>
                  </a:lnTo>
                  <a:lnTo>
                    <a:pt x="18898" y="6513"/>
                  </a:lnTo>
                  <a:lnTo>
                    <a:pt x="19044" y="6209"/>
                  </a:lnTo>
                  <a:lnTo>
                    <a:pt x="19168" y="5894"/>
                  </a:lnTo>
                  <a:lnTo>
                    <a:pt x="19269" y="5580"/>
                  </a:lnTo>
                  <a:lnTo>
                    <a:pt x="19348" y="5276"/>
                  </a:lnTo>
                  <a:lnTo>
                    <a:pt x="19404" y="4961"/>
                  </a:lnTo>
                  <a:lnTo>
                    <a:pt x="19449" y="4646"/>
                  </a:lnTo>
                  <a:lnTo>
                    <a:pt x="19472" y="4331"/>
                  </a:lnTo>
                  <a:lnTo>
                    <a:pt x="19483" y="4027"/>
                  </a:lnTo>
                  <a:lnTo>
                    <a:pt x="19483" y="3712"/>
                  </a:lnTo>
                  <a:lnTo>
                    <a:pt x="19461" y="3409"/>
                  </a:lnTo>
                  <a:lnTo>
                    <a:pt x="19438" y="3094"/>
                  </a:lnTo>
                  <a:lnTo>
                    <a:pt x="19404" y="2790"/>
                  </a:lnTo>
                  <a:lnTo>
                    <a:pt x="19371" y="2486"/>
                  </a:lnTo>
                  <a:lnTo>
                    <a:pt x="19269" y="1879"/>
                  </a:lnTo>
                  <a:lnTo>
                    <a:pt x="19157" y="1294"/>
                  </a:lnTo>
                  <a:lnTo>
                    <a:pt x="19033" y="720"/>
                  </a:lnTo>
                  <a:lnTo>
                    <a:pt x="18999" y="619"/>
                  </a:lnTo>
                  <a:lnTo>
                    <a:pt x="18943" y="529"/>
                  </a:lnTo>
                  <a:lnTo>
                    <a:pt x="18887" y="450"/>
                  </a:lnTo>
                  <a:lnTo>
                    <a:pt x="18797" y="394"/>
                  </a:lnTo>
                  <a:lnTo>
                    <a:pt x="18707" y="338"/>
                  </a:lnTo>
                  <a:lnTo>
                    <a:pt x="18617" y="315"/>
                  </a:lnTo>
                  <a:lnTo>
                    <a:pt x="18516" y="304"/>
                  </a:lnTo>
                  <a:lnTo>
                    <a:pt x="18403" y="315"/>
                  </a:lnTo>
                  <a:lnTo>
                    <a:pt x="18302" y="349"/>
                  </a:lnTo>
                  <a:lnTo>
                    <a:pt x="18212" y="405"/>
                  </a:lnTo>
                  <a:lnTo>
                    <a:pt x="18133" y="473"/>
                  </a:lnTo>
                  <a:lnTo>
                    <a:pt x="18066" y="551"/>
                  </a:lnTo>
                  <a:lnTo>
                    <a:pt x="18021" y="641"/>
                  </a:lnTo>
                  <a:lnTo>
                    <a:pt x="17998" y="731"/>
                  </a:lnTo>
                  <a:lnTo>
                    <a:pt x="17987" y="844"/>
                  </a:lnTo>
                  <a:lnTo>
                    <a:pt x="17998" y="945"/>
                  </a:lnTo>
                  <a:lnTo>
                    <a:pt x="18111" y="1474"/>
                  </a:lnTo>
                  <a:lnTo>
                    <a:pt x="18212" y="2014"/>
                  </a:lnTo>
                  <a:lnTo>
                    <a:pt x="18313" y="2565"/>
                  </a:lnTo>
                  <a:lnTo>
                    <a:pt x="18347" y="2835"/>
                  </a:lnTo>
                  <a:lnTo>
                    <a:pt x="18381" y="3116"/>
                  </a:lnTo>
                  <a:lnTo>
                    <a:pt x="18403" y="3397"/>
                  </a:lnTo>
                  <a:lnTo>
                    <a:pt x="18415" y="3667"/>
                  </a:lnTo>
                  <a:lnTo>
                    <a:pt x="18426" y="3948"/>
                  </a:lnTo>
                  <a:lnTo>
                    <a:pt x="18415" y="4230"/>
                  </a:lnTo>
                  <a:lnTo>
                    <a:pt x="18392" y="4500"/>
                  </a:lnTo>
                  <a:lnTo>
                    <a:pt x="18358" y="4770"/>
                  </a:lnTo>
                  <a:lnTo>
                    <a:pt x="18313" y="5040"/>
                  </a:lnTo>
                  <a:lnTo>
                    <a:pt x="18257" y="5310"/>
                  </a:lnTo>
                  <a:lnTo>
                    <a:pt x="18178" y="5535"/>
                  </a:lnTo>
                  <a:lnTo>
                    <a:pt x="18088" y="5759"/>
                  </a:lnTo>
                  <a:lnTo>
                    <a:pt x="17987" y="5984"/>
                  </a:lnTo>
                  <a:lnTo>
                    <a:pt x="17863" y="6198"/>
                  </a:lnTo>
                  <a:lnTo>
                    <a:pt x="17717" y="6412"/>
                  </a:lnTo>
                  <a:lnTo>
                    <a:pt x="17571" y="6603"/>
                  </a:lnTo>
                  <a:lnTo>
                    <a:pt x="17402" y="6794"/>
                  </a:lnTo>
                  <a:lnTo>
                    <a:pt x="17222" y="6963"/>
                  </a:lnTo>
                  <a:lnTo>
                    <a:pt x="17031" y="7121"/>
                  </a:lnTo>
                  <a:lnTo>
                    <a:pt x="16840" y="7256"/>
                  </a:lnTo>
                  <a:lnTo>
                    <a:pt x="16626" y="7379"/>
                  </a:lnTo>
                  <a:lnTo>
                    <a:pt x="16412" y="7469"/>
                  </a:lnTo>
                  <a:lnTo>
                    <a:pt x="16187" y="7537"/>
                  </a:lnTo>
                  <a:lnTo>
                    <a:pt x="16075" y="7571"/>
                  </a:lnTo>
                  <a:lnTo>
                    <a:pt x="15962" y="7582"/>
                  </a:lnTo>
                  <a:lnTo>
                    <a:pt x="15839" y="7593"/>
                  </a:lnTo>
                  <a:lnTo>
                    <a:pt x="15726" y="7604"/>
                  </a:lnTo>
                  <a:lnTo>
                    <a:pt x="15602" y="7604"/>
                  </a:lnTo>
                  <a:lnTo>
                    <a:pt x="15490" y="7593"/>
                  </a:lnTo>
                  <a:lnTo>
                    <a:pt x="15321" y="7559"/>
                  </a:lnTo>
                  <a:lnTo>
                    <a:pt x="15141" y="7514"/>
                  </a:lnTo>
                  <a:lnTo>
                    <a:pt x="14972" y="7469"/>
                  </a:lnTo>
                  <a:lnTo>
                    <a:pt x="14804" y="7402"/>
                  </a:lnTo>
                  <a:lnTo>
                    <a:pt x="14466" y="7256"/>
                  </a:lnTo>
                  <a:lnTo>
                    <a:pt x="14118" y="7087"/>
                  </a:lnTo>
                  <a:lnTo>
                    <a:pt x="13735" y="6896"/>
                  </a:lnTo>
                  <a:lnTo>
                    <a:pt x="13544" y="6817"/>
                  </a:lnTo>
                  <a:lnTo>
                    <a:pt x="13353" y="6727"/>
                  </a:lnTo>
                  <a:lnTo>
                    <a:pt x="13150" y="6648"/>
                  </a:lnTo>
                  <a:lnTo>
                    <a:pt x="12937" y="6592"/>
                  </a:lnTo>
                  <a:lnTo>
                    <a:pt x="12723" y="6536"/>
                  </a:lnTo>
                  <a:lnTo>
                    <a:pt x="12509" y="6491"/>
                  </a:lnTo>
                  <a:lnTo>
                    <a:pt x="12318" y="6468"/>
                  </a:lnTo>
                  <a:lnTo>
                    <a:pt x="12127" y="6457"/>
                  </a:lnTo>
                  <a:lnTo>
                    <a:pt x="11935" y="6446"/>
                  </a:lnTo>
                  <a:lnTo>
                    <a:pt x="11755" y="6457"/>
                  </a:lnTo>
                  <a:lnTo>
                    <a:pt x="11564" y="6479"/>
                  </a:lnTo>
                  <a:lnTo>
                    <a:pt x="11384" y="6502"/>
                  </a:lnTo>
                  <a:lnTo>
                    <a:pt x="11204" y="6536"/>
                  </a:lnTo>
                  <a:lnTo>
                    <a:pt x="11024" y="6569"/>
                  </a:lnTo>
                  <a:lnTo>
                    <a:pt x="10664" y="6659"/>
                  </a:lnTo>
                  <a:lnTo>
                    <a:pt x="10316" y="6772"/>
                  </a:lnTo>
                  <a:lnTo>
                    <a:pt x="9978" y="6884"/>
                  </a:lnTo>
                  <a:lnTo>
                    <a:pt x="9652" y="7008"/>
                  </a:lnTo>
                  <a:lnTo>
                    <a:pt x="9314" y="7121"/>
                  </a:lnTo>
                  <a:lnTo>
                    <a:pt x="8482" y="7413"/>
                  </a:lnTo>
                  <a:lnTo>
                    <a:pt x="7695" y="7672"/>
                  </a:lnTo>
                  <a:lnTo>
                    <a:pt x="6964" y="7885"/>
                  </a:lnTo>
                  <a:lnTo>
                    <a:pt x="6266" y="8077"/>
                  </a:lnTo>
                  <a:lnTo>
                    <a:pt x="5625" y="8234"/>
                  </a:lnTo>
                  <a:lnTo>
                    <a:pt x="5029" y="8369"/>
                  </a:lnTo>
                  <a:lnTo>
                    <a:pt x="4478" y="8470"/>
                  </a:lnTo>
                  <a:lnTo>
                    <a:pt x="3960" y="8549"/>
                  </a:lnTo>
                  <a:lnTo>
                    <a:pt x="3499" y="8605"/>
                  </a:lnTo>
                  <a:lnTo>
                    <a:pt x="3072" y="8628"/>
                  </a:lnTo>
                  <a:lnTo>
                    <a:pt x="2689" y="8639"/>
                  </a:lnTo>
                  <a:lnTo>
                    <a:pt x="2340" y="8617"/>
                  </a:lnTo>
                  <a:lnTo>
                    <a:pt x="2037" y="8583"/>
                  </a:lnTo>
                  <a:lnTo>
                    <a:pt x="1767" y="8527"/>
                  </a:lnTo>
                  <a:lnTo>
                    <a:pt x="1542" y="8459"/>
                  </a:lnTo>
                  <a:lnTo>
                    <a:pt x="1440" y="8414"/>
                  </a:lnTo>
                  <a:lnTo>
                    <a:pt x="1350" y="8369"/>
                  </a:lnTo>
                  <a:lnTo>
                    <a:pt x="2093" y="7818"/>
                  </a:lnTo>
                  <a:lnTo>
                    <a:pt x="3094" y="7064"/>
                  </a:lnTo>
                  <a:lnTo>
                    <a:pt x="4253" y="6164"/>
                  </a:lnTo>
                  <a:lnTo>
                    <a:pt x="4883" y="5670"/>
                  </a:lnTo>
                  <a:lnTo>
                    <a:pt x="5524" y="5152"/>
                  </a:lnTo>
                  <a:lnTo>
                    <a:pt x="6176" y="4612"/>
                  </a:lnTo>
                  <a:lnTo>
                    <a:pt x="6829" y="4072"/>
                  </a:lnTo>
                  <a:lnTo>
                    <a:pt x="7470" y="3521"/>
                  </a:lnTo>
                  <a:lnTo>
                    <a:pt x="8088" y="2970"/>
                  </a:lnTo>
                  <a:lnTo>
                    <a:pt x="8685" y="2430"/>
                  </a:lnTo>
                  <a:lnTo>
                    <a:pt x="9247" y="1890"/>
                  </a:lnTo>
                  <a:lnTo>
                    <a:pt x="9753" y="1373"/>
                  </a:lnTo>
                  <a:lnTo>
                    <a:pt x="10214" y="878"/>
                  </a:lnTo>
                  <a:lnTo>
                    <a:pt x="10282" y="788"/>
                  </a:lnTo>
                  <a:lnTo>
                    <a:pt x="10327" y="698"/>
                  </a:lnTo>
                  <a:lnTo>
                    <a:pt x="10349" y="596"/>
                  </a:lnTo>
                  <a:lnTo>
                    <a:pt x="10349" y="495"/>
                  </a:lnTo>
                  <a:lnTo>
                    <a:pt x="10338" y="394"/>
                  </a:lnTo>
                  <a:lnTo>
                    <a:pt x="10304" y="304"/>
                  </a:lnTo>
                  <a:lnTo>
                    <a:pt x="10248" y="214"/>
                  </a:lnTo>
                  <a:lnTo>
                    <a:pt x="10181" y="135"/>
                  </a:lnTo>
                  <a:lnTo>
                    <a:pt x="10091" y="68"/>
                  </a:lnTo>
                  <a:lnTo>
                    <a:pt x="9989" y="23"/>
                  </a:lnTo>
                  <a:lnTo>
                    <a:pt x="98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5831775" y="4762575"/>
              <a:ext cx="443200" cy="228925"/>
            </a:xfrm>
            <a:custGeom>
              <a:rect b="b" l="l" r="r" t="t"/>
              <a:pathLst>
                <a:path extrusionOk="0" h="9157" w="17728">
                  <a:moveTo>
                    <a:pt x="7863" y="1"/>
                  </a:moveTo>
                  <a:lnTo>
                    <a:pt x="7829" y="12"/>
                  </a:lnTo>
                  <a:lnTo>
                    <a:pt x="7784" y="46"/>
                  </a:lnTo>
                  <a:lnTo>
                    <a:pt x="7762" y="91"/>
                  </a:lnTo>
                  <a:lnTo>
                    <a:pt x="7750" y="124"/>
                  </a:lnTo>
                  <a:lnTo>
                    <a:pt x="7773" y="169"/>
                  </a:lnTo>
                  <a:lnTo>
                    <a:pt x="7784" y="181"/>
                  </a:lnTo>
                  <a:lnTo>
                    <a:pt x="7807" y="192"/>
                  </a:lnTo>
                  <a:lnTo>
                    <a:pt x="68" y="1418"/>
                  </a:lnTo>
                  <a:lnTo>
                    <a:pt x="0" y="7065"/>
                  </a:lnTo>
                  <a:lnTo>
                    <a:pt x="11" y="7380"/>
                  </a:lnTo>
                  <a:lnTo>
                    <a:pt x="11" y="7548"/>
                  </a:lnTo>
                  <a:lnTo>
                    <a:pt x="34" y="7706"/>
                  </a:lnTo>
                  <a:lnTo>
                    <a:pt x="68" y="7852"/>
                  </a:lnTo>
                  <a:lnTo>
                    <a:pt x="113" y="8010"/>
                  </a:lnTo>
                  <a:lnTo>
                    <a:pt x="169" y="8145"/>
                  </a:lnTo>
                  <a:lnTo>
                    <a:pt x="259" y="8280"/>
                  </a:lnTo>
                  <a:lnTo>
                    <a:pt x="326" y="8370"/>
                  </a:lnTo>
                  <a:lnTo>
                    <a:pt x="405" y="8448"/>
                  </a:lnTo>
                  <a:lnTo>
                    <a:pt x="495" y="8516"/>
                  </a:lnTo>
                  <a:lnTo>
                    <a:pt x="596" y="8583"/>
                  </a:lnTo>
                  <a:lnTo>
                    <a:pt x="697" y="8628"/>
                  </a:lnTo>
                  <a:lnTo>
                    <a:pt x="799" y="8673"/>
                  </a:lnTo>
                  <a:lnTo>
                    <a:pt x="911" y="8707"/>
                  </a:lnTo>
                  <a:lnTo>
                    <a:pt x="1024" y="8741"/>
                  </a:lnTo>
                  <a:lnTo>
                    <a:pt x="1260" y="8786"/>
                  </a:lnTo>
                  <a:lnTo>
                    <a:pt x="1507" y="8808"/>
                  </a:lnTo>
                  <a:lnTo>
                    <a:pt x="1744" y="8819"/>
                  </a:lnTo>
                  <a:lnTo>
                    <a:pt x="1991" y="8819"/>
                  </a:lnTo>
                  <a:lnTo>
                    <a:pt x="2430" y="8808"/>
                  </a:lnTo>
                  <a:lnTo>
                    <a:pt x="2857" y="8797"/>
                  </a:lnTo>
                  <a:lnTo>
                    <a:pt x="3296" y="8763"/>
                  </a:lnTo>
                  <a:lnTo>
                    <a:pt x="3735" y="8729"/>
                  </a:lnTo>
                  <a:lnTo>
                    <a:pt x="4162" y="8662"/>
                  </a:lnTo>
                  <a:lnTo>
                    <a:pt x="4376" y="8628"/>
                  </a:lnTo>
                  <a:lnTo>
                    <a:pt x="4589" y="8583"/>
                  </a:lnTo>
                  <a:lnTo>
                    <a:pt x="4792" y="8527"/>
                  </a:lnTo>
                  <a:lnTo>
                    <a:pt x="5006" y="8460"/>
                  </a:lnTo>
                  <a:lnTo>
                    <a:pt x="5208" y="8392"/>
                  </a:lnTo>
                  <a:lnTo>
                    <a:pt x="5411" y="8302"/>
                  </a:lnTo>
                  <a:lnTo>
                    <a:pt x="5613" y="8212"/>
                  </a:lnTo>
                  <a:lnTo>
                    <a:pt x="5816" y="8111"/>
                  </a:lnTo>
                  <a:lnTo>
                    <a:pt x="6232" y="7920"/>
                  </a:lnTo>
                  <a:lnTo>
                    <a:pt x="6434" y="7830"/>
                  </a:lnTo>
                  <a:lnTo>
                    <a:pt x="6648" y="7751"/>
                  </a:lnTo>
                  <a:lnTo>
                    <a:pt x="6862" y="7695"/>
                  </a:lnTo>
                  <a:lnTo>
                    <a:pt x="6974" y="7683"/>
                  </a:lnTo>
                  <a:lnTo>
                    <a:pt x="7087" y="7672"/>
                  </a:lnTo>
                  <a:lnTo>
                    <a:pt x="7199" y="7661"/>
                  </a:lnTo>
                  <a:lnTo>
                    <a:pt x="7312" y="7661"/>
                  </a:lnTo>
                  <a:lnTo>
                    <a:pt x="7548" y="7695"/>
                  </a:lnTo>
                  <a:lnTo>
                    <a:pt x="7773" y="7740"/>
                  </a:lnTo>
                  <a:lnTo>
                    <a:pt x="7998" y="7807"/>
                  </a:lnTo>
                  <a:lnTo>
                    <a:pt x="8223" y="7886"/>
                  </a:lnTo>
                  <a:lnTo>
                    <a:pt x="8437" y="7976"/>
                  </a:lnTo>
                  <a:lnTo>
                    <a:pt x="8875" y="8156"/>
                  </a:lnTo>
                  <a:lnTo>
                    <a:pt x="9145" y="8268"/>
                  </a:lnTo>
                  <a:lnTo>
                    <a:pt x="9426" y="8370"/>
                  </a:lnTo>
                  <a:lnTo>
                    <a:pt x="9730" y="8460"/>
                  </a:lnTo>
                  <a:lnTo>
                    <a:pt x="10034" y="8550"/>
                  </a:lnTo>
                  <a:lnTo>
                    <a:pt x="10360" y="8640"/>
                  </a:lnTo>
                  <a:lnTo>
                    <a:pt x="10686" y="8718"/>
                  </a:lnTo>
                  <a:lnTo>
                    <a:pt x="11024" y="8797"/>
                  </a:lnTo>
                  <a:lnTo>
                    <a:pt x="11361" y="8864"/>
                  </a:lnTo>
                  <a:lnTo>
                    <a:pt x="11710" y="8932"/>
                  </a:lnTo>
                  <a:lnTo>
                    <a:pt x="12059" y="8988"/>
                  </a:lnTo>
                  <a:lnTo>
                    <a:pt x="12418" y="9033"/>
                  </a:lnTo>
                  <a:lnTo>
                    <a:pt x="12767" y="9078"/>
                  </a:lnTo>
                  <a:lnTo>
                    <a:pt x="13116" y="9112"/>
                  </a:lnTo>
                  <a:lnTo>
                    <a:pt x="13465" y="9134"/>
                  </a:lnTo>
                  <a:lnTo>
                    <a:pt x="13813" y="9146"/>
                  </a:lnTo>
                  <a:lnTo>
                    <a:pt x="14151" y="9157"/>
                  </a:lnTo>
                  <a:lnTo>
                    <a:pt x="14488" y="9157"/>
                  </a:lnTo>
                  <a:lnTo>
                    <a:pt x="14814" y="9146"/>
                  </a:lnTo>
                  <a:lnTo>
                    <a:pt x="15129" y="9123"/>
                  </a:lnTo>
                  <a:lnTo>
                    <a:pt x="15433" y="9101"/>
                  </a:lnTo>
                  <a:lnTo>
                    <a:pt x="15726" y="9067"/>
                  </a:lnTo>
                  <a:lnTo>
                    <a:pt x="15996" y="9011"/>
                  </a:lnTo>
                  <a:lnTo>
                    <a:pt x="16266" y="8954"/>
                  </a:lnTo>
                  <a:lnTo>
                    <a:pt x="16513" y="8887"/>
                  </a:lnTo>
                  <a:lnTo>
                    <a:pt x="16738" y="8808"/>
                  </a:lnTo>
                  <a:lnTo>
                    <a:pt x="16940" y="8707"/>
                  </a:lnTo>
                  <a:lnTo>
                    <a:pt x="17132" y="8606"/>
                  </a:lnTo>
                  <a:lnTo>
                    <a:pt x="17300" y="8493"/>
                  </a:lnTo>
                  <a:lnTo>
                    <a:pt x="17435" y="8370"/>
                  </a:lnTo>
                  <a:lnTo>
                    <a:pt x="17503" y="8302"/>
                  </a:lnTo>
                  <a:lnTo>
                    <a:pt x="17559" y="8223"/>
                  </a:lnTo>
                  <a:lnTo>
                    <a:pt x="17604" y="8156"/>
                  </a:lnTo>
                  <a:lnTo>
                    <a:pt x="17649" y="8077"/>
                  </a:lnTo>
                  <a:lnTo>
                    <a:pt x="17683" y="7987"/>
                  </a:lnTo>
                  <a:lnTo>
                    <a:pt x="17705" y="7908"/>
                  </a:lnTo>
                  <a:lnTo>
                    <a:pt x="17728" y="7818"/>
                  </a:lnTo>
                  <a:lnTo>
                    <a:pt x="17728" y="7728"/>
                  </a:lnTo>
                  <a:lnTo>
                    <a:pt x="17717" y="7638"/>
                  </a:lnTo>
                  <a:lnTo>
                    <a:pt x="17694" y="7548"/>
                  </a:lnTo>
                  <a:lnTo>
                    <a:pt x="17660" y="7458"/>
                  </a:lnTo>
                  <a:lnTo>
                    <a:pt x="17615" y="7368"/>
                  </a:lnTo>
                  <a:lnTo>
                    <a:pt x="17559" y="7278"/>
                  </a:lnTo>
                  <a:lnTo>
                    <a:pt x="17492" y="7177"/>
                  </a:lnTo>
                  <a:lnTo>
                    <a:pt x="17424" y="7087"/>
                  </a:lnTo>
                  <a:lnTo>
                    <a:pt x="17334" y="6986"/>
                  </a:lnTo>
                  <a:lnTo>
                    <a:pt x="17132" y="6783"/>
                  </a:lnTo>
                  <a:lnTo>
                    <a:pt x="16884" y="6581"/>
                  </a:lnTo>
                  <a:lnTo>
                    <a:pt x="16614" y="6379"/>
                  </a:lnTo>
                  <a:lnTo>
                    <a:pt x="16311" y="6165"/>
                  </a:lnTo>
                  <a:lnTo>
                    <a:pt x="15973" y="5940"/>
                  </a:lnTo>
                  <a:lnTo>
                    <a:pt x="15624" y="5715"/>
                  </a:lnTo>
                  <a:lnTo>
                    <a:pt x="15242" y="5490"/>
                  </a:lnTo>
                  <a:lnTo>
                    <a:pt x="14443" y="5029"/>
                  </a:lnTo>
                  <a:lnTo>
                    <a:pt x="13588" y="4545"/>
                  </a:lnTo>
                  <a:lnTo>
                    <a:pt x="12711" y="4039"/>
                  </a:lnTo>
                  <a:lnTo>
                    <a:pt x="11834" y="3510"/>
                  </a:lnTo>
                  <a:lnTo>
                    <a:pt x="11406" y="3251"/>
                  </a:lnTo>
                  <a:lnTo>
                    <a:pt x="10990" y="2981"/>
                  </a:lnTo>
                  <a:lnTo>
                    <a:pt x="10574" y="2700"/>
                  </a:lnTo>
                  <a:lnTo>
                    <a:pt x="10180" y="2419"/>
                  </a:lnTo>
                  <a:lnTo>
                    <a:pt x="9809" y="2138"/>
                  </a:lnTo>
                  <a:lnTo>
                    <a:pt x="9449" y="1845"/>
                  </a:lnTo>
                  <a:lnTo>
                    <a:pt x="9123" y="1553"/>
                  </a:lnTo>
                  <a:lnTo>
                    <a:pt x="8819" y="1260"/>
                  </a:lnTo>
                  <a:lnTo>
                    <a:pt x="8538" y="957"/>
                  </a:lnTo>
                  <a:lnTo>
                    <a:pt x="8414" y="810"/>
                  </a:lnTo>
                  <a:lnTo>
                    <a:pt x="8302" y="653"/>
                  </a:lnTo>
                  <a:lnTo>
                    <a:pt x="8189" y="496"/>
                  </a:lnTo>
                  <a:lnTo>
                    <a:pt x="8099" y="338"/>
                  </a:lnTo>
                  <a:lnTo>
                    <a:pt x="8009" y="192"/>
                  </a:lnTo>
                  <a:lnTo>
                    <a:pt x="7930" y="34"/>
                  </a:lnTo>
                  <a:lnTo>
                    <a:pt x="7919" y="12"/>
                  </a:lnTo>
                  <a:lnTo>
                    <a:pt x="78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5831775" y="4762575"/>
              <a:ext cx="443200" cy="228925"/>
            </a:xfrm>
            <a:custGeom>
              <a:rect b="b" l="l" r="r" t="t"/>
              <a:pathLst>
                <a:path extrusionOk="0" fill="none" h="9157" w="17728">
                  <a:moveTo>
                    <a:pt x="68" y="1418"/>
                  </a:moveTo>
                  <a:lnTo>
                    <a:pt x="68" y="1418"/>
                  </a:lnTo>
                  <a:lnTo>
                    <a:pt x="0" y="7065"/>
                  </a:lnTo>
                  <a:lnTo>
                    <a:pt x="0" y="7065"/>
                  </a:lnTo>
                  <a:lnTo>
                    <a:pt x="11" y="7380"/>
                  </a:lnTo>
                  <a:lnTo>
                    <a:pt x="11" y="7548"/>
                  </a:lnTo>
                  <a:lnTo>
                    <a:pt x="34" y="7706"/>
                  </a:lnTo>
                  <a:lnTo>
                    <a:pt x="68" y="7852"/>
                  </a:lnTo>
                  <a:lnTo>
                    <a:pt x="113" y="8010"/>
                  </a:lnTo>
                  <a:lnTo>
                    <a:pt x="169" y="8145"/>
                  </a:lnTo>
                  <a:lnTo>
                    <a:pt x="259" y="8280"/>
                  </a:lnTo>
                  <a:lnTo>
                    <a:pt x="259" y="8280"/>
                  </a:lnTo>
                  <a:lnTo>
                    <a:pt x="326" y="8370"/>
                  </a:lnTo>
                  <a:lnTo>
                    <a:pt x="405" y="8448"/>
                  </a:lnTo>
                  <a:lnTo>
                    <a:pt x="495" y="8516"/>
                  </a:lnTo>
                  <a:lnTo>
                    <a:pt x="596" y="8583"/>
                  </a:lnTo>
                  <a:lnTo>
                    <a:pt x="697" y="8628"/>
                  </a:lnTo>
                  <a:lnTo>
                    <a:pt x="799" y="8673"/>
                  </a:lnTo>
                  <a:lnTo>
                    <a:pt x="911" y="8707"/>
                  </a:lnTo>
                  <a:lnTo>
                    <a:pt x="1024" y="8741"/>
                  </a:lnTo>
                  <a:lnTo>
                    <a:pt x="1260" y="8786"/>
                  </a:lnTo>
                  <a:lnTo>
                    <a:pt x="1507" y="8808"/>
                  </a:lnTo>
                  <a:lnTo>
                    <a:pt x="1744" y="8819"/>
                  </a:lnTo>
                  <a:lnTo>
                    <a:pt x="1991" y="8819"/>
                  </a:lnTo>
                  <a:lnTo>
                    <a:pt x="1991" y="8819"/>
                  </a:lnTo>
                  <a:lnTo>
                    <a:pt x="2430" y="8808"/>
                  </a:lnTo>
                  <a:lnTo>
                    <a:pt x="2857" y="8797"/>
                  </a:lnTo>
                  <a:lnTo>
                    <a:pt x="3296" y="8763"/>
                  </a:lnTo>
                  <a:lnTo>
                    <a:pt x="3735" y="8729"/>
                  </a:lnTo>
                  <a:lnTo>
                    <a:pt x="4162" y="8662"/>
                  </a:lnTo>
                  <a:lnTo>
                    <a:pt x="4376" y="8628"/>
                  </a:lnTo>
                  <a:lnTo>
                    <a:pt x="4589" y="8583"/>
                  </a:lnTo>
                  <a:lnTo>
                    <a:pt x="4792" y="8527"/>
                  </a:lnTo>
                  <a:lnTo>
                    <a:pt x="5006" y="8460"/>
                  </a:lnTo>
                  <a:lnTo>
                    <a:pt x="5208" y="8392"/>
                  </a:lnTo>
                  <a:lnTo>
                    <a:pt x="5411" y="8302"/>
                  </a:lnTo>
                  <a:lnTo>
                    <a:pt x="5411" y="8302"/>
                  </a:lnTo>
                  <a:lnTo>
                    <a:pt x="5613" y="8212"/>
                  </a:lnTo>
                  <a:lnTo>
                    <a:pt x="5816" y="8111"/>
                  </a:lnTo>
                  <a:lnTo>
                    <a:pt x="6232" y="7920"/>
                  </a:lnTo>
                  <a:lnTo>
                    <a:pt x="6434" y="7830"/>
                  </a:lnTo>
                  <a:lnTo>
                    <a:pt x="6648" y="7751"/>
                  </a:lnTo>
                  <a:lnTo>
                    <a:pt x="6862" y="7695"/>
                  </a:lnTo>
                  <a:lnTo>
                    <a:pt x="6974" y="7683"/>
                  </a:lnTo>
                  <a:lnTo>
                    <a:pt x="7087" y="7672"/>
                  </a:lnTo>
                  <a:lnTo>
                    <a:pt x="7087" y="7672"/>
                  </a:lnTo>
                  <a:lnTo>
                    <a:pt x="7199" y="7661"/>
                  </a:lnTo>
                  <a:lnTo>
                    <a:pt x="7312" y="7661"/>
                  </a:lnTo>
                  <a:lnTo>
                    <a:pt x="7548" y="7695"/>
                  </a:lnTo>
                  <a:lnTo>
                    <a:pt x="7773" y="7740"/>
                  </a:lnTo>
                  <a:lnTo>
                    <a:pt x="7998" y="7807"/>
                  </a:lnTo>
                  <a:lnTo>
                    <a:pt x="8223" y="7886"/>
                  </a:lnTo>
                  <a:lnTo>
                    <a:pt x="8437" y="7976"/>
                  </a:lnTo>
                  <a:lnTo>
                    <a:pt x="8875" y="8156"/>
                  </a:lnTo>
                  <a:lnTo>
                    <a:pt x="8875" y="8156"/>
                  </a:lnTo>
                  <a:lnTo>
                    <a:pt x="9145" y="8268"/>
                  </a:lnTo>
                  <a:lnTo>
                    <a:pt x="9426" y="8370"/>
                  </a:lnTo>
                  <a:lnTo>
                    <a:pt x="9730" y="8460"/>
                  </a:lnTo>
                  <a:lnTo>
                    <a:pt x="10034" y="8550"/>
                  </a:lnTo>
                  <a:lnTo>
                    <a:pt x="10360" y="8640"/>
                  </a:lnTo>
                  <a:lnTo>
                    <a:pt x="10686" y="8718"/>
                  </a:lnTo>
                  <a:lnTo>
                    <a:pt x="11024" y="8797"/>
                  </a:lnTo>
                  <a:lnTo>
                    <a:pt x="11361" y="8864"/>
                  </a:lnTo>
                  <a:lnTo>
                    <a:pt x="11710" y="8932"/>
                  </a:lnTo>
                  <a:lnTo>
                    <a:pt x="12059" y="8988"/>
                  </a:lnTo>
                  <a:lnTo>
                    <a:pt x="12418" y="9033"/>
                  </a:lnTo>
                  <a:lnTo>
                    <a:pt x="12767" y="9078"/>
                  </a:lnTo>
                  <a:lnTo>
                    <a:pt x="13116" y="9112"/>
                  </a:lnTo>
                  <a:lnTo>
                    <a:pt x="13465" y="9134"/>
                  </a:lnTo>
                  <a:lnTo>
                    <a:pt x="13813" y="9146"/>
                  </a:lnTo>
                  <a:lnTo>
                    <a:pt x="14151" y="9157"/>
                  </a:lnTo>
                  <a:lnTo>
                    <a:pt x="14488" y="9157"/>
                  </a:lnTo>
                  <a:lnTo>
                    <a:pt x="14814" y="9146"/>
                  </a:lnTo>
                  <a:lnTo>
                    <a:pt x="15129" y="9123"/>
                  </a:lnTo>
                  <a:lnTo>
                    <a:pt x="15433" y="9101"/>
                  </a:lnTo>
                  <a:lnTo>
                    <a:pt x="15726" y="9067"/>
                  </a:lnTo>
                  <a:lnTo>
                    <a:pt x="15996" y="9011"/>
                  </a:lnTo>
                  <a:lnTo>
                    <a:pt x="16266" y="8954"/>
                  </a:lnTo>
                  <a:lnTo>
                    <a:pt x="16513" y="8887"/>
                  </a:lnTo>
                  <a:lnTo>
                    <a:pt x="16738" y="8808"/>
                  </a:lnTo>
                  <a:lnTo>
                    <a:pt x="16940" y="8707"/>
                  </a:lnTo>
                  <a:lnTo>
                    <a:pt x="17132" y="8606"/>
                  </a:lnTo>
                  <a:lnTo>
                    <a:pt x="17300" y="8493"/>
                  </a:lnTo>
                  <a:lnTo>
                    <a:pt x="17435" y="8370"/>
                  </a:lnTo>
                  <a:lnTo>
                    <a:pt x="17503" y="8302"/>
                  </a:lnTo>
                  <a:lnTo>
                    <a:pt x="17559" y="8223"/>
                  </a:lnTo>
                  <a:lnTo>
                    <a:pt x="17604" y="8156"/>
                  </a:lnTo>
                  <a:lnTo>
                    <a:pt x="17649" y="8077"/>
                  </a:lnTo>
                  <a:lnTo>
                    <a:pt x="17683" y="7987"/>
                  </a:lnTo>
                  <a:lnTo>
                    <a:pt x="17705" y="7908"/>
                  </a:lnTo>
                  <a:lnTo>
                    <a:pt x="17705" y="7908"/>
                  </a:lnTo>
                  <a:lnTo>
                    <a:pt x="17728" y="7818"/>
                  </a:lnTo>
                  <a:lnTo>
                    <a:pt x="17728" y="7728"/>
                  </a:lnTo>
                  <a:lnTo>
                    <a:pt x="17717" y="7638"/>
                  </a:lnTo>
                  <a:lnTo>
                    <a:pt x="17694" y="7548"/>
                  </a:lnTo>
                  <a:lnTo>
                    <a:pt x="17660" y="7458"/>
                  </a:lnTo>
                  <a:lnTo>
                    <a:pt x="17615" y="7368"/>
                  </a:lnTo>
                  <a:lnTo>
                    <a:pt x="17559" y="7278"/>
                  </a:lnTo>
                  <a:lnTo>
                    <a:pt x="17492" y="7177"/>
                  </a:lnTo>
                  <a:lnTo>
                    <a:pt x="17424" y="7087"/>
                  </a:lnTo>
                  <a:lnTo>
                    <a:pt x="17334" y="6986"/>
                  </a:lnTo>
                  <a:lnTo>
                    <a:pt x="17132" y="6783"/>
                  </a:lnTo>
                  <a:lnTo>
                    <a:pt x="16884" y="6581"/>
                  </a:lnTo>
                  <a:lnTo>
                    <a:pt x="16614" y="6379"/>
                  </a:lnTo>
                  <a:lnTo>
                    <a:pt x="16311" y="6165"/>
                  </a:lnTo>
                  <a:lnTo>
                    <a:pt x="15973" y="5940"/>
                  </a:lnTo>
                  <a:lnTo>
                    <a:pt x="15624" y="5715"/>
                  </a:lnTo>
                  <a:lnTo>
                    <a:pt x="15242" y="5490"/>
                  </a:lnTo>
                  <a:lnTo>
                    <a:pt x="14443" y="5029"/>
                  </a:lnTo>
                  <a:lnTo>
                    <a:pt x="13588" y="4545"/>
                  </a:lnTo>
                  <a:lnTo>
                    <a:pt x="12711" y="4039"/>
                  </a:lnTo>
                  <a:lnTo>
                    <a:pt x="11834" y="3510"/>
                  </a:lnTo>
                  <a:lnTo>
                    <a:pt x="11406" y="3251"/>
                  </a:lnTo>
                  <a:lnTo>
                    <a:pt x="10990" y="2981"/>
                  </a:lnTo>
                  <a:lnTo>
                    <a:pt x="10574" y="2700"/>
                  </a:lnTo>
                  <a:lnTo>
                    <a:pt x="10180" y="2419"/>
                  </a:lnTo>
                  <a:lnTo>
                    <a:pt x="9809" y="2138"/>
                  </a:lnTo>
                  <a:lnTo>
                    <a:pt x="9449" y="1845"/>
                  </a:lnTo>
                  <a:lnTo>
                    <a:pt x="9123" y="1553"/>
                  </a:lnTo>
                  <a:lnTo>
                    <a:pt x="8819" y="1260"/>
                  </a:lnTo>
                  <a:lnTo>
                    <a:pt x="8538" y="957"/>
                  </a:lnTo>
                  <a:lnTo>
                    <a:pt x="8414" y="810"/>
                  </a:lnTo>
                  <a:lnTo>
                    <a:pt x="8302" y="653"/>
                  </a:lnTo>
                  <a:lnTo>
                    <a:pt x="8189" y="496"/>
                  </a:lnTo>
                  <a:lnTo>
                    <a:pt x="8099" y="338"/>
                  </a:lnTo>
                  <a:lnTo>
                    <a:pt x="8009" y="192"/>
                  </a:lnTo>
                  <a:lnTo>
                    <a:pt x="7930" y="34"/>
                  </a:lnTo>
                  <a:lnTo>
                    <a:pt x="7930" y="34"/>
                  </a:lnTo>
                  <a:lnTo>
                    <a:pt x="7919" y="12"/>
                  </a:lnTo>
                  <a:lnTo>
                    <a:pt x="7897" y="1"/>
                  </a:lnTo>
                  <a:lnTo>
                    <a:pt x="7863" y="1"/>
                  </a:lnTo>
                  <a:lnTo>
                    <a:pt x="7829" y="12"/>
                  </a:lnTo>
                  <a:lnTo>
                    <a:pt x="7784" y="46"/>
                  </a:lnTo>
                  <a:lnTo>
                    <a:pt x="7762" y="91"/>
                  </a:lnTo>
                  <a:lnTo>
                    <a:pt x="7750" y="124"/>
                  </a:lnTo>
                  <a:lnTo>
                    <a:pt x="7773" y="169"/>
                  </a:lnTo>
                  <a:lnTo>
                    <a:pt x="7784" y="181"/>
                  </a:lnTo>
                  <a:lnTo>
                    <a:pt x="7807" y="19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5818550" y="4749075"/>
              <a:ext cx="469650" cy="255375"/>
            </a:xfrm>
            <a:custGeom>
              <a:rect b="b" l="l" r="r" t="t"/>
              <a:pathLst>
                <a:path extrusionOk="0" h="10215" w="18786">
                  <a:moveTo>
                    <a:pt x="8369" y="1"/>
                  </a:moveTo>
                  <a:lnTo>
                    <a:pt x="8268" y="23"/>
                  </a:lnTo>
                  <a:lnTo>
                    <a:pt x="8167" y="57"/>
                  </a:lnTo>
                  <a:lnTo>
                    <a:pt x="8066" y="113"/>
                  </a:lnTo>
                  <a:lnTo>
                    <a:pt x="7976" y="181"/>
                  </a:lnTo>
                  <a:lnTo>
                    <a:pt x="7908" y="259"/>
                  </a:lnTo>
                  <a:lnTo>
                    <a:pt x="7841" y="349"/>
                  </a:lnTo>
                  <a:lnTo>
                    <a:pt x="7796" y="451"/>
                  </a:lnTo>
                  <a:lnTo>
                    <a:pt x="7762" y="552"/>
                  </a:lnTo>
                  <a:lnTo>
                    <a:pt x="7751" y="664"/>
                  </a:lnTo>
                  <a:lnTo>
                    <a:pt x="7762" y="766"/>
                  </a:lnTo>
                  <a:lnTo>
                    <a:pt x="7784" y="856"/>
                  </a:lnTo>
                  <a:lnTo>
                    <a:pt x="7829" y="946"/>
                  </a:lnTo>
                  <a:lnTo>
                    <a:pt x="7874" y="1024"/>
                  </a:lnTo>
                  <a:lnTo>
                    <a:pt x="7942" y="1103"/>
                  </a:lnTo>
                  <a:lnTo>
                    <a:pt x="8021" y="1159"/>
                  </a:lnTo>
                  <a:lnTo>
                    <a:pt x="8099" y="1204"/>
                  </a:lnTo>
                  <a:lnTo>
                    <a:pt x="8201" y="1238"/>
                  </a:lnTo>
                  <a:lnTo>
                    <a:pt x="8223" y="1249"/>
                  </a:lnTo>
                  <a:lnTo>
                    <a:pt x="8336" y="1407"/>
                  </a:lnTo>
                  <a:lnTo>
                    <a:pt x="8448" y="1564"/>
                  </a:lnTo>
                  <a:lnTo>
                    <a:pt x="8572" y="1722"/>
                  </a:lnTo>
                  <a:lnTo>
                    <a:pt x="8696" y="1868"/>
                  </a:lnTo>
                  <a:lnTo>
                    <a:pt x="8977" y="2172"/>
                  </a:lnTo>
                  <a:lnTo>
                    <a:pt x="9280" y="2475"/>
                  </a:lnTo>
                  <a:lnTo>
                    <a:pt x="9618" y="2768"/>
                  </a:lnTo>
                  <a:lnTo>
                    <a:pt x="9967" y="3060"/>
                  </a:lnTo>
                  <a:lnTo>
                    <a:pt x="10338" y="3341"/>
                  </a:lnTo>
                  <a:lnTo>
                    <a:pt x="10732" y="3623"/>
                  </a:lnTo>
                  <a:lnTo>
                    <a:pt x="11125" y="3893"/>
                  </a:lnTo>
                  <a:lnTo>
                    <a:pt x="11541" y="4163"/>
                  </a:lnTo>
                  <a:lnTo>
                    <a:pt x="11969" y="4433"/>
                  </a:lnTo>
                  <a:lnTo>
                    <a:pt x="12396" y="4691"/>
                  </a:lnTo>
                  <a:lnTo>
                    <a:pt x="13262" y="5198"/>
                  </a:lnTo>
                  <a:lnTo>
                    <a:pt x="14117" y="5692"/>
                  </a:lnTo>
                  <a:lnTo>
                    <a:pt x="14680" y="6007"/>
                  </a:lnTo>
                  <a:lnTo>
                    <a:pt x="15298" y="6367"/>
                  </a:lnTo>
                  <a:lnTo>
                    <a:pt x="15917" y="6739"/>
                  </a:lnTo>
                  <a:lnTo>
                    <a:pt x="16502" y="7110"/>
                  </a:lnTo>
                  <a:lnTo>
                    <a:pt x="16772" y="7301"/>
                  </a:lnTo>
                  <a:lnTo>
                    <a:pt x="17019" y="7470"/>
                  </a:lnTo>
                  <a:lnTo>
                    <a:pt x="17233" y="7638"/>
                  </a:lnTo>
                  <a:lnTo>
                    <a:pt x="17413" y="7807"/>
                  </a:lnTo>
                  <a:lnTo>
                    <a:pt x="17559" y="7953"/>
                  </a:lnTo>
                  <a:lnTo>
                    <a:pt x="17627" y="8021"/>
                  </a:lnTo>
                  <a:lnTo>
                    <a:pt x="17672" y="8088"/>
                  </a:lnTo>
                  <a:lnTo>
                    <a:pt x="17706" y="8145"/>
                  </a:lnTo>
                  <a:lnTo>
                    <a:pt x="17728" y="8201"/>
                  </a:lnTo>
                  <a:lnTo>
                    <a:pt x="17728" y="8257"/>
                  </a:lnTo>
                  <a:lnTo>
                    <a:pt x="17728" y="8302"/>
                  </a:lnTo>
                  <a:lnTo>
                    <a:pt x="17706" y="8370"/>
                  </a:lnTo>
                  <a:lnTo>
                    <a:pt x="17672" y="8437"/>
                  </a:lnTo>
                  <a:lnTo>
                    <a:pt x="17627" y="8505"/>
                  </a:lnTo>
                  <a:lnTo>
                    <a:pt x="17571" y="8561"/>
                  </a:lnTo>
                  <a:lnTo>
                    <a:pt x="17503" y="8617"/>
                  </a:lnTo>
                  <a:lnTo>
                    <a:pt x="17424" y="8673"/>
                  </a:lnTo>
                  <a:lnTo>
                    <a:pt x="17334" y="8730"/>
                  </a:lnTo>
                  <a:lnTo>
                    <a:pt x="17233" y="8786"/>
                  </a:lnTo>
                  <a:lnTo>
                    <a:pt x="17087" y="8853"/>
                  </a:lnTo>
                  <a:lnTo>
                    <a:pt x="16918" y="8910"/>
                  </a:lnTo>
                  <a:lnTo>
                    <a:pt x="16738" y="8966"/>
                  </a:lnTo>
                  <a:lnTo>
                    <a:pt x="16547" y="9011"/>
                  </a:lnTo>
                  <a:lnTo>
                    <a:pt x="16345" y="9045"/>
                  </a:lnTo>
                  <a:lnTo>
                    <a:pt x="16142" y="9090"/>
                  </a:lnTo>
                  <a:lnTo>
                    <a:pt x="15917" y="9112"/>
                  </a:lnTo>
                  <a:lnTo>
                    <a:pt x="15692" y="9135"/>
                  </a:lnTo>
                  <a:lnTo>
                    <a:pt x="15208" y="9157"/>
                  </a:lnTo>
                  <a:lnTo>
                    <a:pt x="14702" y="9168"/>
                  </a:lnTo>
                  <a:lnTo>
                    <a:pt x="14185" y="9146"/>
                  </a:lnTo>
                  <a:lnTo>
                    <a:pt x="13645" y="9112"/>
                  </a:lnTo>
                  <a:lnTo>
                    <a:pt x="13094" y="9056"/>
                  </a:lnTo>
                  <a:lnTo>
                    <a:pt x="12554" y="8977"/>
                  </a:lnTo>
                  <a:lnTo>
                    <a:pt x="12014" y="8887"/>
                  </a:lnTo>
                  <a:lnTo>
                    <a:pt x="11485" y="8775"/>
                  </a:lnTo>
                  <a:lnTo>
                    <a:pt x="10968" y="8651"/>
                  </a:lnTo>
                  <a:lnTo>
                    <a:pt x="10484" y="8516"/>
                  </a:lnTo>
                  <a:lnTo>
                    <a:pt x="10023" y="8370"/>
                  </a:lnTo>
                  <a:lnTo>
                    <a:pt x="9607" y="8212"/>
                  </a:lnTo>
                  <a:lnTo>
                    <a:pt x="9393" y="8122"/>
                  </a:lnTo>
                  <a:lnTo>
                    <a:pt x="8977" y="7942"/>
                  </a:lnTo>
                  <a:lnTo>
                    <a:pt x="8763" y="7863"/>
                  </a:lnTo>
                  <a:lnTo>
                    <a:pt x="8538" y="7796"/>
                  </a:lnTo>
                  <a:lnTo>
                    <a:pt x="8302" y="7728"/>
                  </a:lnTo>
                  <a:lnTo>
                    <a:pt x="8066" y="7695"/>
                  </a:lnTo>
                  <a:lnTo>
                    <a:pt x="7818" y="7672"/>
                  </a:lnTo>
                  <a:lnTo>
                    <a:pt x="7694" y="7672"/>
                  </a:lnTo>
                  <a:lnTo>
                    <a:pt x="7571" y="7683"/>
                  </a:lnTo>
                  <a:lnTo>
                    <a:pt x="7379" y="7706"/>
                  </a:lnTo>
                  <a:lnTo>
                    <a:pt x="7177" y="7740"/>
                  </a:lnTo>
                  <a:lnTo>
                    <a:pt x="6997" y="7796"/>
                  </a:lnTo>
                  <a:lnTo>
                    <a:pt x="6817" y="7863"/>
                  </a:lnTo>
                  <a:lnTo>
                    <a:pt x="6637" y="7931"/>
                  </a:lnTo>
                  <a:lnTo>
                    <a:pt x="6468" y="7998"/>
                  </a:lnTo>
                  <a:lnTo>
                    <a:pt x="6153" y="8156"/>
                  </a:lnTo>
                  <a:lnTo>
                    <a:pt x="5940" y="8268"/>
                  </a:lnTo>
                  <a:lnTo>
                    <a:pt x="5726" y="8358"/>
                  </a:lnTo>
                  <a:lnTo>
                    <a:pt x="5535" y="8437"/>
                  </a:lnTo>
                  <a:lnTo>
                    <a:pt x="5355" y="8505"/>
                  </a:lnTo>
                  <a:lnTo>
                    <a:pt x="5152" y="8561"/>
                  </a:lnTo>
                  <a:lnTo>
                    <a:pt x="4961" y="8606"/>
                  </a:lnTo>
                  <a:lnTo>
                    <a:pt x="4770" y="8651"/>
                  </a:lnTo>
                  <a:lnTo>
                    <a:pt x="4567" y="8696"/>
                  </a:lnTo>
                  <a:lnTo>
                    <a:pt x="4162" y="8741"/>
                  </a:lnTo>
                  <a:lnTo>
                    <a:pt x="3746" y="8786"/>
                  </a:lnTo>
                  <a:lnTo>
                    <a:pt x="3341" y="8808"/>
                  </a:lnTo>
                  <a:lnTo>
                    <a:pt x="2509" y="8831"/>
                  </a:lnTo>
                  <a:lnTo>
                    <a:pt x="2318" y="8831"/>
                  </a:lnTo>
                  <a:lnTo>
                    <a:pt x="2115" y="8820"/>
                  </a:lnTo>
                  <a:lnTo>
                    <a:pt x="1935" y="8808"/>
                  </a:lnTo>
                  <a:lnTo>
                    <a:pt x="1744" y="8786"/>
                  </a:lnTo>
                  <a:lnTo>
                    <a:pt x="1586" y="8741"/>
                  </a:lnTo>
                  <a:lnTo>
                    <a:pt x="1429" y="8685"/>
                  </a:lnTo>
                  <a:lnTo>
                    <a:pt x="1361" y="8651"/>
                  </a:lnTo>
                  <a:lnTo>
                    <a:pt x="1305" y="8606"/>
                  </a:lnTo>
                  <a:lnTo>
                    <a:pt x="1260" y="8561"/>
                  </a:lnTo>
                  <a:lnTo>
                    <a:pt x="1215" y="8505"/>
                  </a:lnTo>
                  <a:lnTo>
                    <a:pt x="1159" y="8426"/>
                  </a:lnTo>
                  <a:lnTo>
                    <a:pt x="1125" y="8336"/>
                  </a:lnTo>
                  <a:lnTo>
                    <a:pt x="1103" y="8235"/>
                  </a:lnTo>
                  <a:lnTo>
                    <a:pt x="1080" y="8122"/>
                  </a:lnTo>
                  <a:lnTo>
                    <a:pt x="1069" y="7875"/>
                  </a:lnTo>
                  <a:lnTo>
                    <a:pt x="1058" y="7605"/>
                  </a:lnTo>
                  <a:lnTo>
                    <a:pt x="1114" y="1969"/>
                  </a:lnTo>
                  <a:lnTo>
                    <a:pt x="1114" y="1857"/>
                  </a:lnTo>
                  <a:lnTo>
                    <a:pt x="1080" y="1755"/>
                  </a:lnTo>
                  <a:lnTo>
                    <a:pt x="1035" y="1665"/>
                  </a:lnTo>
                  <a:lnTo>
                    <a:pt x="968" y="1587"/>
                  </a:lnTo>
                  <a:lnTo>
                    <a:pt x="889" y="1530"/>
                  </a:lnTo>
                  <a:lnTo>
                    <a:pt x="799" y="1474"/>
                  </a:lnTo>
                  <a:lnTo>
                    <a:pt x="698" y="1440"/>
                  </a:lnTo>
                  <a:lnTo>
                    <a:pt x="597" y="1429"/>
                  </a:lnTo>
                  <a:lnTo>
                    <a:pt x="484" y="1440"/>
                  </a:lnTo>
                  <a:lnTo>
                    <a:pt x="394" y="1474"/>
                  </a:lnTo>
                  <a:lnTo>
                    <a:pt x="304" y="1519"/>
                  </a:lnTo>
                  <a:lnTo>
                    <a:pt x="225" y="1587"/>
                  </a:lnTo>
                  <a:lnTo>
                    <a:pt x="158" y="1665"/>
                  </a:lnTo>
                  <a:lnTo>
                    <a:pt x="102" y="1755"/>
                  </a:lnTo>
                  <a:lnTo>
                    <a:pt x="79" y="1845"/>
                  </a:lnTo>
                  <a:lnTo>
                    <a:pt x="68" y="1958"/>
                  </a:lnTo>
                  <a:lnTo>
                    <a:pt x="0" y="7593"/>
                  </a:lnTo>
                  <a:lnTo>
                    <a:pt x="12" y="7942"/>
                  </a:lnTo>
                  <a:lnTo>
                    <a:pt x="23" y="8133"/>
                  </a:lnTo>
                  <a:lnTo>
                    <a:pt x="45" y="8336"/>
                  </a:lnTo>
                  <a:lnTo>
                    <a:pt x="90" y="8538"/>
                  </a:lnTo>
                  <a:lnTo>
                    <a:pt x="147" y="8741"/>
                  </a:lnTo>
                  <a:lnTo>
                    <a:pt x="192" y="8842"/>
                  </a:lnTo>
                  <a:lnTo>
                    <a:pt x="237" y="8943"/>
                  </a:lnTo>
                  <a:lnTo>
                    <a:pt x="293" y="9033"/>
                  </a:lnTo>
                  <a:lnTo>
                    <a:pt x="360" y="9135"/>
                  </a:lnTo>
                  <a:lnTo>
                    <a:pt x="473" y="9269"/>
                  </a:lnTo>
                  <a:lnTo>
                    <a:pt x="597" y="9382"/>
                  </a:lnTo>
                  <a:lnTo>
                    <a:pt x="720" y="9494"/>
                  </a:lnTo>
                  <a:lnTo>
                    <a:pt x="867" y="9573"/>
                  </a:lnTo>
                  <a:lnTo>
                    <a:pt x="1002" y="9652"/>
                  </a:lnTo>
                  <a:lnTo>
                    <a:pt x="1159" y="9708"/>
                  </a:lnTo>
                  <a:lnTo>
                    <a:pt x="1305" y="9764"/>
                  </a:lnTo>
                  <a:lnTo>
                    <a:pt x="1463" y="9798"/>
                  </a:lnTo>
                  <a:lnTo>
                    <a:pt x="1609" y="9832"/>
                  </a:lnTo>
                  <a:lnTo>
                    <a:pt x="1766" y="9854"/>
                  </a:lnTo>
                  <a:lnTo>
                    <a:pt x="2048" y="9877"/>
                  </a:lnTo>
                  <a:lnTo>
                    <a:pt x="2306" y="9888"/>
                  </a:lnTo>
                  <a:lnTo>
                    <a:pt x="2531" y="9888"/>
                  </a:lnTo>
                  <a:lnTo>
                    <a:pt x="2959" y="9877"/>
                  </a:lnTo>
                  <a:lnTo>
                    <a:pt x="3409" y="9854"/>
                  </a:lnTo>
                  <a:lnTo>
                    <a:pt x="3870" y="9832"/>
                  </a:lnTo>
                  <a:lnTo>
                    <a:pt x="4320" y="9787"/>
                  </a:lnTo>
                  <a:lnTo>
                    <a:pt x="4781" y="9719"/>
                  </a:lnTo>
                  <a:lnTo>
                    <a:pt x="5017" y="9686"/>
                  </a:lnTo>
                  <a:lnTo>
                    <a:pt x="5242" y="9629"/>
                  </a:lnTo>
                  <a:lnTo>
                    <a:pt x="5467" y="9573"/>
                  </a:lnTo>
                  <a:lnTo>
                    <a:pt x="5703" y="9506"/>
                  </a:lnTo>
                  <a:lnTo>
                    <a:pt x="5917" y="9427"/>
                  </a:lnTo>
                  <a:lnTo>
                    <a:pt x="6142" y="9337"/>
                  </a:lnTo>
                  <a:lnTo>
                    <a:pt x="6378" y="9224"/>
                  </a:lnTo>
                  <a:lnTo>
                    <a:pt x="6626" y="9112"/>
                  </a:lnTo>
                  <a:lnTo>
                    <a:pt x="6885" y="8977"/>
                  </a:lnTo>
                  <a:lnTo>
                    <a:pt x="7143" y="8865"/>
                  </a:lnTo>
                  <a:lnTo>
                    <a:pt x="7278" y="8820"/>
                  </a:lnTo>
                  <a:lnTo>
                    <a:pt x="7402" y="8775"/>
                  </a:lnTo>
                  <a:lnTo>
                    <a:pt x="7526" y="8752"/>
                  </a:lnTo>
                  <a:lnTo>
                    <a:pt x="7649" y="8730"/>
                  </a:lnTo>
                  <a:lnTo>
                    <a:pt x="7807" y="8730"/>
                  </a:lnTo>
                  <a:lnTo>
                    <a:pt x="7976" y="8752"/>
                  </a:lnTo>
                  <a:lnTo>
                    <a:pt x="8133" y="8786"/>
                  </a:lnTo>
                  <a:lnTo>
                    <a:pt x="8302" y="8831"/>
                  </a:lnTo>
                  <a:lnTo>
                    <a:pt x="8459" y="8887"/>
                  </a:lnTo>
                  <a:lnTo>
                    <a:pt x="8628" y="8943"/>
                  </a:lnTo>
                  <a:lnTo>
                    <a:pt x="8977" y="9090"/>
                  </a:lnTo>
                  <a:lnTo>
                    <a:pt x="9202" y="9180"/>
                  </a:lnTo>
                  <a:lnTo>
                    <a:pt x="9494" y="9303"/>
                  </a:lnTo>
                  <a:lnTo>
                    <a:pt x="9798" y="9404"/>
                  </a:lnTo>
                  <a:lnTo>
                    <a:pt x="10113" y="9517"/>
                  </a:lnTo>
                  <a:lnTo>
                    <a:pt x="10439" y="9607"/>
                  </a:lnTo>
                  <a:lnTo>
                    <a:pt x="10788" y="9697"/>
                  </a:lnTo>
                  <a:lnTo>
                    <a:pt x="11136" y="9787"/>
                  </a:lnTo>
                  <a:lnTo>
                    <a:pt x="11496" y="9866"/>
                  </a:lnTo>
                  <a:lnTo>
                    <a:pt x="11856" y="9933"/>
                  </a:lnTo>
                  <a:lnTo>
                    <a:pt x="12228" y="10001"/>
                  </a:lnTo>
                  <a:lnTo>
                    <a:pt x="12599" y="10057"/>
                  </a:lnTo>
                  <a:lnTo>
                    <a:pt x="12981" y="10102"/>
                  </a:lnTo>
                  <a:lnTo>
                    <a:pt x="13352" y="10147"/>
                  </a:lnTo>
                  <a:lnTo>
                    <a:pt x="13724" y="10181"/>
                  </a:lnTo>
                  <a:lnTo>
                    <a:pt x="14095" y="10203"/>
                  </a:lnTo>
                  <a:lnTo>
                    <a:pt x="14466" y="10214"/>
                  </a:lnTo>
                  <a:lnTo>
                    <a:pt x="15242" y="10214"/>
                  </a:lnTo>
                  <a:lnTo>
                    <a:pt x="15658" y="10192"/>
                  </a:lnTo>
                  <a:lnTo>
                    <a:pt x="16052" y="10158"/>
                  </a:lnTo>
                  <a:lnTo>
                    <a:pt x="16423" y="10102"/>
                  </a:lnTo>
                  <a:lnTo>
                    <a:pt x="16783" y="10034"/>
                  </a:lnTo>
                  <a:lnTo>
                    <a:pt x="17121" y="9956"/>
                  </a:lnTo>
                  <a:lnTo>
                    <a:pt x="17424" y="9854"/>
                  </a:lnTo>
                  <a:lnTo>
                    <a:pt x="17559" y="9787"/>
                  </a:lnTo>
                  <a:lnTo>
                    <a:pt x="17694" y="9731"/>
                  </a:lnTo>
                  <a:lnTo>
                    <a:pt x="17897" y="9618"/>
                  </a:lnTo>
                  <a:lnTo>
                    <a:pt x="18077" y="9506"/>
                  </a:lnTo>
                  <a:lnTo>
                    <a:pt x="18246" y="9371"/>
                  </a:lnTo>
                  <a:lnTo>
                    <a:pt x="18381" y="9236"/>
                  </a:lnTo>
                  <a:lnTo>
                    <a:pt x="18504" y="9090"/>
                  </a:lnTo>
                  <a:lnTo>
                    <a:pt x="18606" y="8932"/>
                  </a:lnTo>
                  <a:lnTo>
                    <a:pt x="18684" y="8763"/>
                  </a:lnTo>
                  <a:lnTo>
                    <a:pt x="18752" y="8583"/>
                  </a:lnTo>
                  <a:lnTo>
                    <a:pt x="18774" y="8471"/>
                  </a:lnTo>
                  <a:lnTo>
                    <a:pt x="18786" y="8347"/>
                  </a:lnTo>
                  <a:lnTo>
                    <a:pt x="18786" y="8235"/>
                  </a:lnTo>
                  <a:lnTo>
                    <a:pt x="18774" y="8111"/>
                  </a:lnTo>
                  <a:lnTo>
                    <a:pt x="18752" y="7998"/>
                  </a:lnTo>
                  <a:lnTo>
                    <a:pt x="18718" y="7886"/>
                  </a:lnTo>
                  <a:lnTo>
                    <a:pt x="18673" y="7773"/>
                  </a:lnTo>
                  <a:lnTo>
                    <a:pt x="18617" y="7661"/>
                  </a:lnTo>
                  <a:lnTo>
                    <a:pt x="18549" y="7548"/>
                  </a:lnTo>
                  <a:lnTo>
                    <a:pt x="18471" y="7436"/>
                  </a:lnTo>
                  <a:lnTo>
                    <a:pt x="18381" y="7323"/>
                  </a:lnTo>
                  <a:lnTo>
                    <a:pt x="18291" y="7200"/>
                  </a:lnTo>
                  <a:lnTo>
                    <a:pt x="18054" y="6975"/>
                  </a:lnTo>
                  <a:lnTo>
                    <a:pt x="17796" y="6750"/>
                  </a:lnTo>
                  <a:lnTo>
                    <a:pt x="17503" y="6525"/>
                  </a:lnTo>
                  <a:lnTo>
                    <a:pt x="17177" y="6289"/>
                  </a:lnTo>
                  <a:lnTo>
                    <a:pt x="16817" y="6052"/>
                  </a:lnTo>
                  <a:lnTo>
                    <a:pt x="16423" y="5805"/>
                  </a:lnTo>
                  <a:lnTo>
                    <a:pt x="15580" y="5310"/>
                  </a:lnTo>
                  <a:lnTo>
                    <a:pt x="14646" y="4770"/>
                  </a:lnTo>
                  <a:lnTo>
                    <a:pt x="13791" y="4286"/>
                  </a:lnTo>
                  <a:lnTo>
                    <a:pt x="12925" y="3769"/>
                  </a:lnTo>
                  <a:lnTo>
                    <a:pt x="12486" y="3510"/>
                  </a:lnTo>
                  <a:lnTo>
                    <a:pt x="12059" y="3240"/>
                  </a:lnTo>
                  <a:lnTo>
                    <a:pt x="11643" y="2959"/>
                  </a:lnTo>
                  <a:lnTo>
                    <a:pt x="11238" y="2678"/>
                  </a:lnTo>
                  <a:lnTo>
                    <a:pt x="10844" y="2397"/>
                  </a:lnTo>
                  <a:lnTo>
                    <a:pt x="10484" y="2104"/>
                  </a:lnTo>
                  <a:lnTo>
                    <a:pt x="10135" y="1823"/>
                  </a:lnTo>
                  <a:lnTo>
                    <a:pt x="9820" y="1519"/>
                  </a:lnTo>
                  <a:lnTo>
                    <a:pt x="9539" y="1227"/>
                  </a:lnTo>
                  <a:lnTo>
                    <a:pt x="9415" y="1081"/>
                  </a:lnTo>
                  <a:lnTo>
                    <a:pt x="9292" y="934"/>
                  </a:lnTo>
                  <a:lnTo>
                    <a:pt x="9190" y="777"/>
                  </a:lnTo>
                  <a:lnTo>
                    <a:pt x="9089" y="631"/>
                  </a:lnTo>
                  <a:lnTo>
                    <a:pt x="8999" y="473"/>
                  </a:lnTo>
                  <a:lnTo>
                    <a:pt x="8932" y="327"/>
                  </a:lnTo>
                  <a:lnTo>
                    <a:pt x="8876" y="237"/>
                  </a:lnTo>
                  <a:lnTo>
                    <a:pt x="8808" y="169"/>
                  </a:lnTo>
                  <a:lnTo>
                    <a:pt x="8729" y="102"/>
                  </a:lnTo>
                  <a:lnTo>
                    <a:pt x="8651" y="57"/>
                  </a:lnTo>
                  <a:lnTo>
                    <a:pt x="8561" y="23"/>
                  </a:lnTo>
                  <a:lnTo>
                    <a:pt x="8459" y="12"/>
                  </a:lnTo>
                  <a:lnTo>
                    <a:pt x="8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6083725" y="2909925"/>
              <a:ext cx="174950" cy="376025"/>
            </a:xfrm>
            <a:custGeom>
              <a:rect b="b" l="l" r="r" t="t"/>
              <a:pathLst>
                <a:path extrusionOk="0" h="15041" w="6998">
                  <a:moveTo>
                    <a:pt x="6277" y="1"/>
                  </a:moveTo>
                  <a:lnTo>
                    <a:pt x="777" y="1193"/>
                  </a:lnTo>
                  <a:lnTo>
                    <a:pt x="833" y="1486"/>
                  </a:lnTo>
                  <a:lnTo>
                    <a:pt x="867" y="1778"/>
                  </a:lnTo>
                  <a:lnTo>
                    <a:pt x="889" y="2071"/>
                  </a:lnTo>
                  <a:lnTo>
                    <a:pt x="889" y="2363"/>
                  </a:lnTo>
                  <a:lnTo>
                    <a:pt x="867" y="2667"/>
                  </a:lnTo>
                  <a:lnTo>
                    <a:pt x="833" y="2959"/>
                  </a:lnTo>
                  <a:lnTo>
                    <a:pt x="799" y="3252"/>
                  </a:lnTo>
                  <a:lnTo>
                    <a:pt x="743" y="3555"/>
                  </a:lnTo>
                  <a:lnTo>
                    <a:pt x="687" y="3848"/>
                  </a:lnTo>
                  <a:lnTo>
                    <a:pt x="619" y="4140"/>
                  </a:lnTo>
                  <a:lnTo>
                    <a:pt x="462" y="4737"/>
                  </a:lnTo>
                  <a:lnTo>
                    <a:pt x="316" y="5333"/>
                  </a:lnTo>
                  <a:lnTo>
                    <a:pt x="181" y="5918"/>
                  </a:lnTo>
                  <a:lnTo>
                    <a:pt x="113" y="6221"/>
                  </a:lnTo>
                  <a:lnTo>
                    <a:pt x="68" y="6525"/>
                  </a:lnTo>
                  <a:lnTo>
                    <a:pt x="35" y="6829"/>
                  </a:lnTo>
                  <a:lnTo>
                    <a:pt x="12" y="7144"/>
                  </a:lnTo>
                  <a:lnTo>
                    <a:pt x="1" y="7447"/>
                  </a:lnTo>
                  <a:lnTo>
                    <a:pt x="12" y="7762"/>
                  </a:lnTo>
                  <a:lnTo>
                    <a:pt x="35" y="8066"/>
                  </a:lnTo>
                  <a:lnTo>
                    <a:pt x="80" y="8370"/>
                  </a:lnTo>
                  <a:lnTo>
                    <a:pt x="147" y="8662"/>
                  </a:lnTo>
                  <a:lnTo>
                    <a:pt x="226" y="8943"/>
                  </a:lnTo>
                  <a:lnTo>
                    <a:pt x="327" y="9213"/>
                  </a:lnTo>
                  <a:lnTo>
                    <a:pt x="394" y="9348"/>
                  </a:lnTo>
                  <a:lnTo>
                    <a:pt x="462" y="9472"/>
                  </a:lnTo>
                  <a:lnTo>
                    <a:pt x="529" y="9596"/>
                  </a:lnTo>
                  <a:lnTo>
                    <a:pt x="608" y="9720"/>
                  </a:lnTo>
                  <a:lnTo>
                    <a:pt x="698" y="9832"/>
                  </a:lnTo>
                  <a:lnTo>
                    <a:pt x="788" y="9945"/>
                  </a:lnTo>
                  <a:lnTo>
                    <a:pt x="878" y="10046"/>
                  </a:lnTo>
                  <a:lnTo>
                    <a:pt x="991" y="10147"/>
                  </a:lnTo>
                  <a:lnTo>
                    <a:pt x="1103" y="10248"/>
                  </a:lnTo>
                  <a:lnTo>
                    <a:pt x="1216" y="10338"/>
                  </a:lnTo>
                  <a:lnTo>
                    <a:pt x="1216" y="10338"/>
                  </a:lnTo>
                  <a:lnTo>
                    <a:pt x="1204" y="10046"/>
                  </a:lnTo>
                  <a:lnTo>
                    <a:pt x="1204" y="9765"/>
                  </a:lnTo>
                  <a:lnTo>
                    <a:pt x="1227" y="9483"/>
                  </a:lnTo>
                  <a:lnTo>
                    <a:pt x="1272" y="9202"/>
                  </a:lnTo>
                  <a:lnTo>
                    <a:pt x="1339" y="8932"/>
                  </a:lnTo>
                  <a:lnTo>
                    <a:pt x="1429" y="8662"/>
                  </a:lnTo>
                  <a:lnTo>
                    <a:pt x="1531" y="8392"/>
                  </a:lnTo>
                  <a:lnTo>
                    <a:pt x="1654" y="8145"/>
                  </a:lnTo>
                  <a:lnTo>
                    <a:pt x="1801" y="7897"/>
                  </a:lnTo>
                  <a:lnTo>
                    <a:pt x="1958" y="7661"/>
                  </a:lnTo>
                  <a:lnTo>
                    <a:pt x="2138" y="7436"/>
                  </a:lnTo>
                  <a:lnTo>
                    <a:pt x="2329" y="7222"/>
                  </a:lnTo>
                  <a:lnTo>
                    <a:pt x="2532" y="7031"/>
                  </a:lnTo>
                  <a:lnTo>
                    <a:pt x="2745" y="6851"/>
                  </a:lnTo>
                  <a:lnTo>
                    <a:pt x="2982" y="6683"/>
                  </a:lnTo>
                  <a:lnTo>
                    <a:pt x="3229" y="6536"/>
                  </a:lnTo>
                  <a:lnTo>
                    <a:pt x="3252" y="13240"/>
                  </a:lnTo>
                  <a:lnTo>
                    <a:pt x="3252" y="13544"/>
                  </a:lnTo>
                  <a:lnTo>
                    <a:pt x="3263" y="13702"/>
                  </a:lnTo>
                  <a:lnTo>
                    <a:pt x="3274" y="13859"/>
                  </a:lnTo>
                  <a:lnTo>
                    <a:pt x="3297" y="14005"/>
                  </a:lnTo>
                  <a:lnTo>
                    <a:pt x="3330" y="14152"/>
                  </a:lnTo>
                  <a:lnTo>
                    <a:pt x="3375" y="14298"/>
                  </a:lnTo>
                  <a:lnTo>
                    <a:pt x="3432" y="14444"/>
                  </a:lnTo>
                  <a:lnTo>
                    <a:pt x="3510" y="14579"/>
                  </a:lnTo>
                  <a:lnTo>
                    <a:pt x="3600" y="14703"/>
                  </a:lnTo>
                  <a:lnTo>
                    <a:pt x="3713" y="14815"/>
                  </a:lnTo>
                  <a:lnTo>
                    <a:pt x="3837" y="14905"/>
                  </a:lnTo>
                  <a:lnTo>
                    <a:pt x="3972" y="14973"/>
                  </a:lnTo>
                  <a:lnTo>
                    <a:pt x="4039" y="15006"/>
                  </a:lnTo>
                  <a:lnTo>
                    <a:pt x="4107" y="15029"/>
                  </a:lnTo>
                  <a:lnTo>
                    <a:pt x="4185" y="15040"/>
                  </a:lnTo>
                  <a:lnTo>
                    <a:pt x="4331" y="15040"/>
                  </a:lnTo>
                  <a:lnTo>
                    <a:pt x="4410" y="15029"/>
                  </a:lnTo>
                  <a:lnTo>
                    <a:pt x="4489" y="15018"/>
                  </a:lnTo>
                  <a:lnTo>
                    <a:pt x="4556" y="14984"/>
                  </a:lnTo>
                  <a:lnTo>
                    <a:pt x="4624" y="14950"/>
                  </a:lnTo>
                  <a:lnTo>
                    <a:pt x="4691" y="14905"/>
                  </a:lnTo>
                  <a:lnTo>
                    <a:pt x="4815" y="14804"/>
                  </a:lnTo>
                  <a:lnTo>
                    <a:pt x="4928" y="14680"/>
                  </a:lnTo>
                  <a:lnTo>
                    <a:pt x="5018" y="14545"/>
                  </a:lnTo>
                  <a:lnTo>
                    <a:pt x="5108" y="14399"/>
                  </a:lnTo>
                  <a:lnTo>
                    <a:pt x="5186" y="14253"/>
                  </a:lnTo>
                  <a:lnTo>
                    <a:pt x="5254" y="14095"/>
                  </a:lnTo>
                  <a:lnTo>
                    <a:pt x="5423" y="13679"/>
                  </a:lnTo>
                  <a:lnTo>
                    <a:pt x="5591" y="13263"/>
                  </a:lnTo>
                  <a:lnTo>
                    <a:pt x="5749" y="12847"/>
                  </a:lnTo>
                  <a:lnTo>
                    <a:pt x="5895" y="12419"/>
                  </a:lnTo>
                  <a:lnTo>
                    <a:pt x="6030" y="11992"/>
                  </a:lnTo>
                  <a:lnTo>
                    <a:pt x="6154" y="11553"/>
                  </a:lnTo>
                  <a:lnTo>
                    <a:pt x="6277" y="11126"/>
                  </a:lnTo>
                  <a:lnTo>
                    <a:pt x="6390" y="10687"/>
                  </a:lnTo>
                  <a:lnTo>
                    <a:pt x="6491" y="10248"/>
                  </a:lnTo>
                  <a:lnTo>
                    <a:pt x="6581" y="9810"/>
                  </a:lnTo>
                  <a:lnTo>
                    <a:pt x="6660" y="9371"/>
                  </a:lnTo>
                  <a:lnTo>
                    <a:pt x="6739" y="8921"/>
                  </a:lnTo>
                  <a:lnTo>
                    <a:pt x="6795" y="8482"/>
                  </a:lnTo>
                  <a:lnTo>
                    <a:pt x="6851" y="8032"/>
                  </a:lnTo>
                  <a:lnTo>
                    <a:pt x="6896" y="7582"/>
                  </a:lnTo>
                  <a:lnTo>
                    <a:pt x="6941" y="7132"/>
                  </a:lnTo>
                  <a:lnTo>
                    <a:pt x="6964" y="6683"/>
                  </a:lnTo>
                  <a:lnTo>
                    <a:pt x="6986" y="6233"/>
                  </a:lnTo>
                  <a:lnTo>
                    <a:pt x="6997" y="5794"/>
                  </a:lnTo>
                  <a:lnTo>
                    <a:pt x="6997" y="5344"/>
                  </a:lnTo>
                  <a:lnTo>
                    <a:pt x="6986" y="4894"/>
                  </a:lnTo>
                  <a:lnTo>
                    <a:pt x="6964" y="4444"/>
                  </a:lnTo>
                  <a:lnTo>
                    <a:pt x="6941" y="3994"/>
                  </a:lnTo>
                  <a:lnTo>
                    <a:pt x="6907" y="3544"/>
                  </a:lnTo>
                  <a:lnTo>
                    <a:pt x="6851" y="3094"/>
                  </a:lnTo>
                  <a:lnTo>
                    <a:pt x="6806" y="2644"/>
                  </a:lnTo>
                  <a:lnTo>
                    <a:pt x="6739" y="2206"/>
                  </a:lnTo>
                  <a:lnTo>
                    <a:pt x="6660" y="1756"/>
                  </a:lnTo>
                  <a:lnTo>
                    <a:pt x="6581" y="1317"/>
                  </a:lnTo>
                  <a:lnTo>
                    <a:pt x="6491" y="878"/>
                  </a:lnTo>
                  <a:lnTo>
                    <a:pt x="6379" y="440"/>
                  </a:lnTo>
                  <a:lnTo>
                    <a:pt x="6277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6083725" y="2909925"/>
              <a:ext cx="174950" cy="376025"/>
            </a:xfrm>
            <a:custGeom>
              <a:rect b="b" l="l" r="r" t="t"/>
              <a:pathLst>
                <a:path extrusionOk="0" fill="none" h="15041" w="6998">
                  <a:moveTo>
                    <a:pt x="6277" y="1"/>
                  </a:moveTo>
                  <a:lnTo>
                    <a:pt x="6277" y="1"/>
                  </a:lnTo>
                  <a:lnTo>
                    <a:pt x="6379" y="440"/>
                  </a:lnTo>
                  <a:lnTo>
                    <a:pt x="6491" y="878"/>
                  </a:lnTo>
                  <a:lnTo>
                    <a:pt x="6581" y="1317"/>
                  </a:lnTo>
                  <a:lnTo>
                    <a:pt x="6660" y="1756"/>
                  </a:lnTo>
                  <a:lnTo>
                    <a:pt x="6739" y="2206"/>
                  </a:lnTo>
                  <a:lnTo>
                    <a:pt x="6806" y="2644"/>
                  </a:lnTo>
                  <a:lnTo>
                    <a:pt x="6851" y="3094"/>
                  </a:lnTo>
                  <a:lnTo>
                    <a:pt x="6907" y="3544"/>
                  </a:lnTo>
                  <a:lnTo>
                    <a:pt x="6941" y="3994"/>
                  </a:lnTo>
                  <a:lnTo>
                    <a:pt x="6964" y="4444"/>
                  </a:lnTo>
                  <a:lnTo>
                    <a:pt x="6986" y="4894"/>
                  </a:lnTo>
                  <a:lnTo>
                    <a:pt x="6997" y="5344"/>
                  </a:lnTo>
                  <a:lnTo>
                    <a:pt x="6997" y="5794"/>
                  </a:lnTo>
                  <a:lnTo>
                    <a:pt x="6986" y="6233"/>
                  </a:lnTo>
                  <a:lnTo>
                    <a:pt x="6964" y="6683"/>
                  </a:lnTo>
                  <a:lnTo>
                    <a:pt x="6941" y="7132"/>
                  </a:lnTo>
                  <a:lnTo>
                    <a:pt x="6896" y="7582"/>
                  </a:lnTo>
                  <a:lnTo>
                    <a:pt x="6851" y="8032"/>
                  </a:lnTo>
                  <a:lnTo>
                    <a:pt x="6795" y="8482"/>
                  </a:lnTo>
                  <a:lnTo>
                    <a:pt x="6739" y="8921"/>
                  </a:lnTo>
                  <a:lnTo>
                    <a:pt x="6660" y="9371"/>
                  </a:lnTo>
                  <a:lnTo>
                    <a:pt x="6581" y="9810"/>
                  </a:lnTo>
                  <a:lnTo>
                    <a:pt x="6491" y="10248"/>
                  </a:lnTo>
                  <a:lnTo>
                    <a:pt x="6390" y="10687"/>
                  </a:lnTo>
                  <a:lnTo>
                    <a:pt x="6277" y="11126"/>
                  </a:lnTo>
                  <a:lnTo>
                    <a:pt x="6154" y="11553"/>
                  </a:lnTo>
                  <a:lnTo>
                    <a:pt x="6030" y="11992"/>
                  </a:lnTo>
                  <a:lnTo>
                    <a:pt x="5895" y="12419"/>
                  </a:lnTo>
                  <a:lnTo>
                    <a:pt x="5749" y="12847"/>
                  </a:lnTo>
                  <a:lnTo>
                    <a:pt x="5591" y="13263"/>
                  </a:lnTo>
                  <a:lnTo>
                    <a:pt x="5423" y="13679"/>
                  </a:lnTo>
                  <a:lnTo>
                    <a:pt x="5254" y="14095"/>
                  </a:lnTo>
                  <a:lnTo>
                    <a:pt x="5254" y="14095"/>
                  </a:lnTo>
                  <a:lnTo>
                    <a:pt x="5186" y="14253"/>
                  </a:lnTo>
                  <a:lnTo>
                    <a:pt x="5108" y="14399"/>
                  </a:lnTo>
                  <a:lnTo>
                    <a:pt x="5018" y="14545"/>
                  </a:lnTo>
                  <a:lnTo>
                    <a:pt x="4928" y="14680"/>
                  </a:lnTo>
                  <a:lnTo>
                    <a:pt x="4815" y="14804"/>
                  </a:lnTo>
                  <a:lnTo>
                    <a:pt x="4691" y="14905"/>
                  </a:lnTo>
                  <a:lnTo>
                    <a:pt x="4624" y="14950"/>
                  </a:lnTo>
                  <a:lnTo>
                    <a:pt x="4556" y="14984"/>
                  </a:lnTo>
                  <a:lnTo>
                    <a:pt x="4489" y="15018"/>
                  </a:lnTo>
                  <a:lnTo>
                    <a:pt x="4410" y="15029"/>
                  </a:lnTo>
                  <a:lnTo>
                    <a:pt x="4410" y="15029"/>
                  </a:lnTo>
                  <a:lnTo>
                    <a:pt x="4331" y="15040"/>
                  </a:lnTo>
                  <a:lnTo>
                    <a:pt x="4253" y="15040"/>
                  </a:lnTo>
                  <a:lnTo>
                    <a:pt x="4185" y="15040"/>
                  </a:lnTo>
                  <a:lnTo>
                    <a:pt x="4107" y="15029"/>
                  </a:lnTo>
                  <a:lnTo>
                    <a:pt x="4039" y="15006"/>
                  </a:lnTo>
                  <a:lnTo>
                    <a:pt x="3972" y="14973"/>
                  </a:lnTo>
                  <a:lnTo>
                    <a:pt x="3837" y="14905"/>
                  </a:lnTo>
                  <a:lnTo>
                    <a:pt x="3713" y="14815"/>
                  </a:lnTo>
                  <a:lnTo>
                    <a:pt x="3600" y="14703"/>
                  </a:lnTo>
                  <a:lnTo>
                    <a:pt x="3510" y="14579"/>
                  </a:lnTo>
                  <a:lnTo>
                    <a:pt x="3432" y="14444"/>
                  </a:lnTo>
                  <a:lnTo>
                    <a:pt x="3432" y="14444"/>
                  </a:lnTo>
                  <a:lnTo>
                    <a:pt x="3375" y="14298"/>
                  </a:lnTo>
                  <a:lnTo>
                    <a:pt x="3330" y="14152"/>
                  </a:lnTo>
                  <a:lnTo>
                    <a:pt x="3297" y="14005"/>
                  </a:lnTo>
                  <a:lnTo>
                    <a:pt x="3274" y="13859"/>
                  </a:lnTo>
                  <a:lnTo>
                    <a:pt x="3263" y="13702"/>
                  </a:lnTo>
                  <a:lnTo>
                    <a:pt x="3252" y="13544"/>
                  </a:lnTo>
                  <a:lnTo>
                    <a:pt x="3252" y="13240"/>
                  </a:lnTo>
                  <a:lnTo>
                    <a:pt x="3252" y="13240"/>
                  </a:lnTo>
                  <a:lnTo>
                    <a:pt x="3229" y="6536"/>
                  </a:lnTo>
                  <a:lnTo>
                    <a:pt x="3229" y="6536"/>
                  </a:lnTo>
                  <a:lnTo>
                    <a:pt x="2982" y="6683"/>
                  </a:lnTo>
                  <a:lnTo>
                    <a:pt x="2745" y="6851"/>
                  </a:lnTo>
                  <a:lnTo>
                    <a:pt x="2532" y="7031"/>
                  </a:lnTo>
                  <a:lnTo>
                    <a:pt x="2329" y="7222"/>
                  </a:lnTo>
                  <a:lnTo>
                    <a:pt x="2138" y="7436"/>
                  </a:lnTo>
                  <a:lnTo>
                    <a:pt x="1958" y="7661"/>
                  </a:lnTo>
                  <a:lnTo>
                    <a:pt x="1801" y="7897"/>
                  </a:lnTo>
                  <a:lnTo>
                    <a:pt x="1654" y="8145"/>
                  </a:lnTo>
                  <a:lnTo>
                    <a:pt x="1531" y="8392"/>
                  </a:lnTo>
                  <a:lnTo>
                    <a:pt x="1429" y="8662"/>
                  </a:lnTo>
                  <a:lnTo>
                    <a:pt x="1339" y="8932"/>
                  </a:lnTo>
                  <a:lnTo>
                    <a:pt x="1272" y="9202"/>
                  </a:lnTo>
                  <a:lnTo>
                    <a:pt x="1227" y="9483"/>
                  </a:lnTo>
                  <a:lnTo>
                    <a:pt x="1204" y="9765"/>
                  </a:lnTo>
                  <a:lnTo>
                    <a:pt x="1204" y="10046"/>
                  </a:lnTo>
                  <a:lnTo>
                    <a:pt x="1216" y="10338"/>
                  </a:lnTo>
                  <a:lnTo>
                    <a:pt x="1216" y="10338"/>
                  </a:lnTo>
                  <a:lnTo>
                    <a:pt x="1103" y="10248"/>
                  </a:lnTo>
                  <a:lnTo>
                    <a:pt x="991" y="10147"/>
                  </a:lnTo>
                  <a:lnTo>
                    <a:pt x="878" y="10046"/>
                  </a:lnTo>
                  <a:lnTo>
                    <a:pt x="788" y="9945"/>
                  </a:lnTo>
                  <a:lnTo>
                    <a:pt x="698" y="9832"/>
                  </a:lnTo>
                  <a:lnTo>
                    <a:pt x="608" y="9720"/>
                  </a:lnTo>
                  <a:lnTo>
                    <a:pt x="529" y="9596"/>
                  </a:lnTo>
                  <a:lnTo>
                    <a:pt x="462" y="9472"/>
                  </a:lnTo>
                  <a:lnTo>
                    <a:pt x="394" y="9348"/>
                  </a:lnTo>
                  <a:lnTo>
                    <a:pt x="327" y="9213"/>
                  </a:lnTo>
                  <a:lnTo>
                    <a:pt x="226" y="8943"/>
                  </a:lnTo>
                  <a:lnTo>
                    <a:pt x="147" y="8662"/>
                  </a:lnTo>
                  <a:lnTo>
                    <a:pt x="80" y="8370"/>
                  </a:lnTo>
                  <a:lnTo>
                    <a:pt x="35" y="8066"/>
                  </a:lnTo>
                  <a:lnTo>
                    <a:pt x="12" y="7762"/>
                  </a:lnTo>
                  <a:lnTo>
                    <a:pt x="1" y="7447"/>
                  </a:lnTo>
                  <a:lnTo>
                    <a:pt x="12" y="7144"/>
                  </a:lnTo>
                  <a:lnTo>
                    <a:pt x="35" y="6829"/>
                  </a:lnTo>
                  <a:lnTo>
                    <a:pt x="68" y="6525"/>
                  </a:lnTo>
                  <a:lnTo>
                    <a:pt x="113" y="6221"/>
                  </a:lnTo>
                  <a:lnTo>
                    <a:pt x="181" y="5918"/>
                  </a:lnTo>
                  <a:lnTo>
                    <a:pt x="181" y="5918"/>
                  </a:lnTo>
                  <a:lnTo>
                    <a:pt x="316" y="5333"/>
                  </a:lnTo>
                  <a:lnTo>
                    <a:pt x="462" y="4737"/>
                  </a:lnTo>
                  <a:lnTo>
                    <a:pt x="619" y="4140"/>
                  </a:lnTo>
                  <a:lnTo>
                    <a:pt x="687" y="3848"/>
                  </a:lnTo>
                  <a:lnTo>
                    <a:pt x="743" y="3555"/>
                  </a:lnTo>
                  <a:lnTo>
                    <a:pt x="799" y="3252"/>
                  </a:lnTo>
                  <a:lnTo>
                    <a:pt x="833" y="2959"/>
                  </a:lnTo>
                  <a:lnTo>
                    <a:pt x="867" y="2667"/>
                  </a:lnTo>
                  <a:lnTo>
                    <a:pt x="889" y="2363"/>
                  </a:lnTo>
                  <a:lnTo>
                    <a:pt x="889" y="2071"/>
                  </a:lnTo>
                  <a:lnTo>
                    <a:pt x="867" y="1778"/>
                  </a:lnTo>
                  <a:lnTo>
                    <a:pt x="833" y="1486"/>
                  </a:lnTo>
                  <a:lnTo>
                    <a:pt x="777" y="119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6070525" y="2896725"/>
              <a:ext cx="201375" cy="402425"/>
            </a:xfrm>
            <a:custGeom>
              <a:rect b="b" l="l" r="r" t="t"/>
              <a:pathLst>
                <a:path extrusionOk="0" h="16097" w="8055">
                  <a:moveTo>
                    <a:pt x="6772" y="0"/>
                  </a:moveTo>
                  <a:lnTo>
                    <a:pt x="6659" y="23"/>
                  </a:lnTo>
                  <a:lnTo>
                    <a:pt x="6558" y="56"/>
                  </a:lnTo>
                  <a:lnTo>
                    <a:pt x="6479" y="113"/>
                  </a:lnTo>
                  <a:lnTo>
                    <a:pt x="6401" y="180"/>
                  </a:lnTo>
                  <a:lnTo>
                    <a:pt x="6344" y="270"/>
                  </a:lnTo>
                  <a:lnTo>
                    <a:pt x="6299" y="360"/>
                  </a:lnTo>
                  <a:lnTo>
                    <a:pt x="6277" y="461"/>
                  </a:lnTo>
                  <a:lnTo>
                    <a:pt x="6277" y="563"/>
                  </a:lnTo>
                  <a:lnTo>
                    <a:pt x="6288" y="664"/>
                  </a:lnTo>
                  <a:lnTo>
                    <a:pt x="6401" y="1091"/>
                  </a:lnTo>
                  <a:lnTo>
                    <a:pt x="6502" y="1530"/>
                  </a:lnTo>
                  <a:lnTo>
                    <a:pt x="6592" y="1957"/>
                  </a:lnTo>
                  <a:lnTo>
                    <a:pt x="6671" y="2385"/>
                  </a:lnTo>
                  <a:lnTo>
                    <a:pt x="6749" y="2824"/>
                  </a:lnTo>
                  <a:lnTo>
                    <a:pt x="6805" y="3251"/>
                  </a:lnTo>
                  <a:lnTo>
                    <a:pt x="6862" y="3690"/>
                  </a:lnTo>
                  <a:lnTo>
                    <a:pt x="6907" y="4128"/>
                  </a:lnTo>
                  <a:lnTo>
                    <a:pt x="6940" y="4567"/>
                  </a:lnTo>
                  <a:lnTo>
                    <a:pt x="6974" y="5006"/>
                  </a:lnTo>
                  <a:lnTo>
                    <a:pt x="6985" y="5433"/>
                  </a:lnTo>
                  <a:lnTo>
                    <a:pt x="6997" y="5872"/>
                  </a:lnTo>
                  <a:lnTo>
                    <a:pt x="6997" y="6311"/>
                  </a:lnTo>
                  <a:lnTo>
                    <a:pt x="6985" y="6749"/>
                  </a:lnTo>
                  <a:lnTo>
                    <a:pt x="6974" y="7188"/>
                  </a:lnTo>
                  <a:lnTo>
                    <a:pt x="6940" y="7627"/>
                  </a:lnTo>
                  <a:lnTo>
                    <a:pt x="6907" y="8065"/>
                  </a:lnTo>
                  <a:lnTo>
                    <a:pt x="6862" y="8504"/>
                  </a:lnTo>
                  <a:lnTo>
                    <a:pt x="6805" y="8932"/>
                  </a:lnTo>
                  <a:lnTo>
                    <a:pt x="6749" y="9370"/>
                  </a:lnTo>
                  <a:lnTo>
                    <a:pt x="6671" y="9798"/>
                  </a:lnTo>
                  <a:lnTo>
                    <a:pt x="6592" y="10225"/>
                  </a:lnTo>
                  <a:lnTo>
                    <a:pt x="6502" y="10653"/>
                  </a:lnTo>
                  <a:lnTo>
                    <a:pt x="6401" y="11080"/>
                  </a:lnTo>
                  <a:lnTo>
                    <a:pt x="6299" y="11507"/>
                  </a:lnTo>
                  <a:lnTo>
                    <a:pt x="6187" y="11935"/>
                  </a:lnTo>
                  <a:lnTo>
                    <a:pt x="6052" y="12351"/>
                  </a:lnTo>
                  <a:lnTo>
                    <a:pt x="5917" y="12767"/>
                  </a:lnTo>
                  <a:lnTo>
                    <a:pt x="5782" y="13184"/>
                  </a:lnTo>
                  <a:lnTo>
                    <a:pt x="5624" y="13600"/>
                  </a:lnTo>
                  <a:lnTo>
                    <a:pt x="5467" y="14016"/>
                  </a:lnTo>
                  <a:lnTo>
                    <a:pt x="5298" y="14421"/>
                  </a:lnTo>
                  <a:lnTo>
                    <a:pt x="5174" y="14680"/>
                  </a:lnTo>
                  <a:lnTo>
                    <a:pt x="5118" y="14781"/>
                  </a:lnTo>
                  <a:lnTo>
                    <a:pt x="5051" y="14860"/>
                  </a:lnTo>
                  <a:lnTo>
                    <a:pt x="4994" y="14938"/>
                  </a:lnTo>
                  <a:lnTo>
                    <a:pt x="4938" y="14983"/>
                  </a:lnTo>
                  <a:lnTo>
                    <a:pt x="4882" y="15017"/>
                  </a:lnTo>
                  <a:lnTo>
                    <a:pt x="4837" y="15040"/>
                  </a:lnTo>
                  <a:lnTo>
                    <a:pt x="4781" y="15040"/>
                  </a:lnTo>
                  <a:lnTo>
                    <a:pt x="4725" y="15028"/>
                  </a:lnTo>
                  <a:lnTo>
                    <a:pt x="4680" y="15006"/>
                  </a:lnTo>
                  <a:lnTo>
                    <a:pt x="4623" y="14972"/>
                  </a:lnTo>
                  <a:lnTo>
                    <a:pt x="4567" y="14927"/>
                  </a:lnTo>
                  <a:lnTo>
                    <a:pt x="4511" y="14871"/>
                  </a:lnTo>
                  <a:lnTo>
                    <a:pt x="4477" y="14815"/>
                  </a:lnTo>
                  <a:lnTo>
                    <a:pt x="4432" y="14747"/>
                  </a:lnTo>
                  <a:lnTo>
                    <a:pt x="4387" y="14635"/>
                  </a:lnTo>
                  <a:lnTo>
                    <a:pt x="4365" y="14522"/>
                  </a:lnTo>
                  <a:lnTo>
                    <a:pt x="4342" y="14410"/>
                  </a:lnTo>
                  <a:lnTo>
                    <a:pt x="4320" y="14286"/>
                  </a:lnTo>
                  <a:lnTo>
                    <a:pt x="4308" y="14027"/>
                  </a:lnTo>
                  <a:lnTo>
                    <a:pt x="4308" y="13768"/>
                  </a:lnTo>
                  <a:lnTo>
                    <a:pt x="4286" y="7064"/>
                  </a:lnTo>
                  <a:lnTo>
                    <a:pt x="4275" y="6997"/>
                  </a:lnTo>
                  <a:lnTo>
                    <a:pt x="4263" y="6929"/>
                  </a:lnTo>
                  <a:lnTo>
                    <a:pt x="4241" y="6873"/>
                  </a:lnTo>
                  <a:lnTo>
                    <a:pt x="4207" y="6806"/>
                  </a:lnTo>
                  <a:lnTo>
                    <a:pt x="4173" y="6749"/>
                  </a:lnTo>
                  <a:lnTo>
                    <a:pt x="4128" y="6704"/>
                  </a:lnTo>
                  <a:lnTo>
                    <a:pt x="4083" y="6659"/>
                  </a:lnTo>
                  <a:lnTo>
                    <a:pt x="4027" y="6614"/>
                  </a:lnTo>
                  <a:lnTo>
                    <a:pt x="3960" y="6581"/>
                  </a:lnTo>
                  <a:lnTo>
                    <a:pt x="3903" y="6558"/>
                  </a:lnTo>
                  <a:lnTo>
                    <a:pt x="3836" y="6547"/>
                  </a:lnTo>
                  <a:lnTo>
                    <a:pt x="3768" y="6536"/>
                  </a:lnTo>
                  <a:lnTo>
                    <a:pt x="3701" y="6547"/>
                  </a:lnTo>
                  <a:lnTo>
                    <a:pt x="3633" y="6558"/>
                  </a:lnTo>
                  <a:lnTo>
                    <a:pt x="3566" y="6569"/>
                  </a:lnTo>
                  <a:lnTo>
                    <a:pt x="3498" y="6603"/>
                  </a:lnTo>
                  <a:lnTo>
                    <a:pt x="3296" y="6716"/>
                  </a:lnTo>
                  <a:lnTo>
                    <a:pt x="3105" y="6851"/>
                  </a:lnTo>
                  <a:lnTo>
                    <a:pt x="2913" y="6986"/>
                  </a:lnTo>
                  <a:lnTo>
                    <a:pt x="2734" y="7132"/>
                  </a:lnTo>
                  <a:lnTo>
                    <a:pt x="2565" y="7289"/>
                  </a:lnTo>
                  <a:lnTo>
                    <a:pt x="2407" y="7458"/>
                  </a:lnTo>
                  <a:lnTo>
                    <a:pt x="2250" y="7627"/>
                  </a:lnTo>
                  <a:lnTo>
                    <a:pt x="2104" y="7807"/>
                  </a:lnTo>
                  <a:lnTo>
                    <a:pt x="1969" y="7998"/>
                  </a:lnTo>
                  <a:lnTo>
                    <a:pt x="1845" y="8200"/>
                  </a:lnTo>
                  <a:lnTo>
                    <a:pt x="1732" y="8403"/>
                  </a:lnTo>
                  <a:lnTo>
                    <a:pt x="1631" y="8605"/>
                  </a:lnTo>
                  <a:lnTo>
                    <a:pt x="1530" y="8819"/>
                  </a:lnTo>
                  <a:lnTo>
                    <a:pt x="1451" y="9033"/>
                  </a:lnTo>
                  <a:lnTo>
                    <a:pt x="1384" y="9258"/>
                  </a:lnTo>
                  <a:lnTo>
                    <a:pt x="1316" y="9483"/>
                  </a:lnTo>
                  <a:lnTo>
                    <a:pt x="1249" y="9280"/>
                  </a:lnTo>
                  <a:lnTo>
                    <a:pt x="1181" y="9067"/>
                  </a:lnTo>
                  <a:lnTo>
                    <a:pt x="1136" y="8864"/>
                  </a:lnTo>
                  <a:lnTo>
                    <a:pt x="1102" y="8650"/>
                  </a:lnTo>
                  <a:lnTo>
                    <a:pt x="1080" y="8437"/>
                  </a:lnTo>
                  <a:lnTo>
                    <a:pt x="1069" y="8223"/>
                  </a:lnTo>
                  <a:lnTo>
                    <a:pt x="1069" y="8009"/>
                  </a:lnTo>
                  <a:lnTo>
                    <a:pt x="1069" y="7807"/>
                  </a:lnTo>
                  <a:lnTo>
                    <a:pt x="1091" y="7424"/>
                  </a:lnTo>
                  <a:lnTo>
                    <a:pt x="1125" y="7076"/>
                  </a:lnTo>
                  <a:lnTo>
                    <a:pt x="1181" y="6783"/>
                  </a:lnTo>
                  <a:lnTo>
                    <a:pt x="1226" y="6558"/>
                  </a:lnTo>
                  <a:lnTo>
                    <a:pt x="1339" y="6052"/>
                  </a:lnTo>
                  <a:lnTo>
                    <a:pt x="1474" y="5546"/>
                  </a:lnTo>
                  <a:lnTo>
                    <a:pt x="1586" y="5062"/>
                  </a:lnTo>
                  <a:lnTo>
                    <a:pt x="1710" y="4578"/>
                  </a:lnTo>
                  <a:lnTo>
                    <a:pt x="1811" y="4083"/>
                  </a:lnTo>
                  <a:lnTo>
                    <a:pt x="1845" y="3847"/>
                  </a:lnTo>
                  <a:lnTo>
                    <a:pt x="1890" y="3600"/>
                  </a:lnTo>
                  <a:lnTo>
                    <a:pt x="1912" y="3352"/>
                  </a:lnTo>
                  <a:lnTo>
                    <a:pt x="1935" y="3094"/>
                  </a:lnTo>
                  <a:lnTo>
                    <a:pt x="1946" y="2846"/>
                  </a:lnTo>
                  <a:lnTo>
                    <a:pt x="1946" y="2599"/>
                  </a:lnTo>
                  <a:lnTo>
                    <a:pt x="1935" y="2351"/>
                  </a:lnTo>
                  <a:lnTo>
                    <a:pt x="1901" y="2104"/>
                  </a:lnTo>
                  <a:lnTo>
                    <a:pt x="1867" y="1845"/>
                  </a:lnTo>
                  <a:lnTo>
                    <a:pt x="1811" y="1597"/>
                  </a:lnTo>
                  <a:lnTo>
                    <a:pt x="1777" y="1496"/>
                  </a:lnTo>
                  <a:lnTo>
                    <a:pt x="1721" y="1406"/>
                  </a:lnTo>
                  <a:lnTo>
                    <a:pt x="1654" y="1328"/>
                  </a:lnTo>
                  <a:lnTo>
                    <a:pt x="1575" y="1271"/>
                  </a:lnTo>
                  <a:lnTo>
                    <a:pt x="1485" y="1226"/>
                  </a:lnTo>
                  <a:lnTo>
                    <a:pt x="1384" y="1193"/>
                  </a:lnTo>
                  <a:lnTo>
                    <a:pt x="1282" y="1193"/>
                  </a:lnTo>
                  <a:lnTo>
                    <a:pt x="1181" y="1204"/>
                  </a:lnTo>
                  <a:lnTo>
                    <a:pt x="1080" y="1238"/>
                  </a:lnTo>
                  <a:lnTo>
                    <a:pt x="990" y="1294"/>
                  </a:lnTo>
                  <a:lnTo>
                    <a:pt x="911" y="1361"/>
                  </a:lnTo>
                  <a:lnTo>
                    <a:pt x="844" y="1440"/>
                  </a:lnTo>
                  <a:lnTo>
                    <a:pt x="810" y="1530"/>
                  </a:lnTo>
                  <a:lnTo>
                    <a:pt x="776" y="1631"/>
                  </a:lnTo>
                  <a:lnTo>
                    <a:pt x="776" y="1732"/>
                  </a:lnTo>
                  <a:lnTo>
                    <a:pt x="788" y="1845"/>
                  </a:lnTo>
                  <a:lnTo>
                    <a:pt x="833" y="2047"/>
                  </a:lnTo>
                  <a:lnTo>
                    <a:pt x="855" y="2250"/>
                  </a:lnTo>
                  <a:lnTo>
                    <a:pt x="878" y="2464"/>
                  </a:lnTo>
                  <a:lnTo>
                    <a:pt x="889" y="2666"/>
                  </a:lnTo>
                  <a:lnTo>
                    <a:pt x="889" y="2880"/>
                  </a:lnTo>
                  <a:lnTo>
                    <a:pt x="878" y="3094"/>
                  </a:lnTo>
                  <a:lnTo>
                    <a:pt x="855" y="3307"/>
                  </a:lnTo>
                  <a:lnTo>
                    <a:pt x="833" y="3521"/>
                  </a:lnTo>
                  <a:lnTo>
                    <a:pt x="754" y="3948"/>
                  </a:lnTo>
                  <a:lnTo>
                    <a:pt x="664" y="4387"/>
                  </a:lnTo>
                  <a:lnTo>
                    <a:pt x="563" y="4837"/>
                  </a:lnTo>
                  <a:lnTo>
                    <a:pt x="450" y="5287"/>
                  </a:lnTo>
                  <a:lnTo>
                    <a:pt x="315" y="5804"/>
                  </a:lnTo>
                  <a:lnTo>
                    <a:pt x="191" y="6333"/>
                  </a:lnTo>
                  <a:lnTo>
                    <a:pt x="146" y="6547"/>
                  </a:lnTo>
                  <a:lnTo>
                    <a:pt x="101" y="6794"/>
                  </a:lnTo>
                  <a:lnTo>
                    <a:pt x="68" y="7076"/>
                  </a:lnTo>
                  <a:lnTo>
                    <a:pt x="34" y="7379"/>
                  </a:lnTo>
                  <a:lnTo>
                    <a:pt x="11" y="7694"/>
                  </a:lnTo>
                  <a:lnTo>
                    <a:pt x="0" y="8032"/>
                  </a:lnTo>
                  <a:lnTo>
                    <a:pt x="11" y="8369"/>
                  </a:lnTo>
                  <a:lnTo>
                    <a:pt x="45" y="8729"/>
                  </a:lnTo>
                  <a:lnTo>
                    <a:pt x="101" y="9078"/>
                  </a:lnTo>
                  <a:lnTo>
                    <a:pt x="135" y="9258"/>
                  </a:lnTo>
                  <a:lnTo>
                    <a:pt x="180" y="9438"/>
                  </a:lnTo>
                  <a:lnTo>
                    <a:pt x="236" y="9606"/>
                  </a:lnTo>
                  <a:lnTo>
                    <a:pt x="293" y="9786"/>
                  </a:lnTo>
                  <a:lnTo>
                    <a:pt x="371" y="9955"/>
                  </a:lnTo>
                  <a:lnTo>
                    <a:pt x="439" y="10124"/>
                  </a:lnTo>
                  <a:lnTo>
                    <a:pt x="529" y="10281"/>
                  </a:lnTo>
                  <a:lnTo>
                    <a:pt x="630" y="10450"/>
                  </a:lnTo>
                  <a:lnTo>
                    <a:pt x="743" y="10608"/>
                  </a:lnTo>
                  <a:lnTo>
                    <a:pt x="855" y="10754"/>
                  </a:lnTo>
                  <a:lnTo>
                    <a:pt x="990" y="10900"/>
                  </a:lnTo>
                  <a:lnTo>
                    <a:pt x="1125" y="11035"/>
                  </a:lnTo>
                  <a:lnTo>
                    <a:pt x="1282" y="11170"/>
                  </a:lnTo>
                  <a:lnTo>
                    <a:pt x="1440" y="11294"/>
                  </a:lnTo>
                  <a:lnTo>
                    <a:pt x="1507" y="11339"/>
                  </a:lnTo>
                  <a:lnTo>
                    <a:pt x="1575" y="11361"/>
                  </a:lnTo>
                  <a:lnTo>
                    <a:pt x="1654" y="11384"/>
                  </a:lnTo>
                  <a:lnTo>
                    <a:pt x="1721" y="11395"/>
                  </a:lnTo>
                  <a:lnTo>
                    <a:pt x="1800" y="11384"/>
                  </a:lnTo>
                  <a:lnTo>
                    <a:pt x="1879" y="11373"/>
                  </a:lnTo>
                  <a:lnTo>
                    <a:pt x="1946" y="11350"/>
                  </a:lnTo>
                  <a:lnTo>
                    <a:pt x="2014" y="11316"/>
                  </a:lnTo>
                  <a:lnTo>
                    <a:pt x="2081" y="11271"/>
                  </a:lnTo>
                  <a:lnTo>
                    <a:pt x="2137" y="11226"/>
                  </a:lnTo>
                  <a:lnTo>
                    <a:pt x="2182" y="11170"/>
                  </a:lnTo>
                  <a:lnTo>
                    <a:pt x="2216" y="11103"/>
                  </a:lnTo>
                  <a:lnTo>
                    <a:pt x="2250" y="11035"/>
                  </a:lnTo>
                  <a:lnTo>
                    <a:pt x="2272" y="10956"/>
                  </a:lnTo>
                  <a:lnTo>
                    <a:pt x="2272" y="10889"/>
                  </a:lnTo>
                  <a:lnTo>
                    <a:pt x="2272" y="10810"/>
                  </a:lnTo>
                  <a:lnTo>
                    <a:pt x="2261" y="10630"/>
                  </a:lnTo>
                  <a:lnTo>
                    <a:pt x="2261" y="10439"/>
                  </a:lnTo>
                  <a:lnTo>
                    <a:pt x="2261" y="10259"/>
                  </a:lnTo>
                  <a:lnTo>
                    <a:pt x="2284" y="10079"/>
                  </a:lnTo>
                  <a:lnTo>
                    <a:pt x="2317" y="9899"/>
                  </a:lnTo>
                  <a:lnTo>
                    <a:pt x="2351" y="9719"/>
                  </a:lnTo>
                  <a:lnTo>
                    <a:pt x="2396" y="9550"/>
                  </a:lnTo>
                  <a:lnTo>
                    <a:pt x="2464" y="9370"/>
                  </a:lnTo>
                  <a:lnTo>
                    <a:pt x="2531" y="9202"/>
                  </a:lnTo>
                  <a:lnTo>
                    <a:pt x="2599" y="9033"/>
                  </a:lnTo>
                  <a:lnTo>
                    <a:pt x="2689" y="8864"/>
                  </a:lnTo>
                  <a:lnTo>
                    <a:pt x="2779" y="8707"/>
                  </a:lnTo>
                  <a:lnTo>
                    <a:pt x="2880" y="8549"/>
                  </a:lnTo>
                  <a:lnTo>
                    <a:pt x="2992" y="8403"/>
                  </a:lnTo>
                  <a:lnTo>
                    <a:pt x="3105" y="8268"/>
                  </a:lnTo>
                  <a:lnTo>
                    <a:pt x="3228" y="8122"/>
                  </a:lnTo>
                  <a:lnTo>
                    <a:pt x="3251" y="13768"/>
                  </a:lnTo>
                  <a:lnTo>
                    <a:pt x="3251" y="14106"/>
                  </a:lnTo>
                  <a:lnTo>
                    <a:pt x="3262" y="14275"/>
                  </a:lnTo>
                  <a:lnTo>
                    <a:pt x="3273" y="14455"/>
                  </a:lnTo>
                  <a:lnTo>
                    <a:pt x="3307" y="14646"/>
                  </a:lnTo>
                  <a:lnTo>
                    <a:pt x="3352" y="14826"/>
                  </a:lnTo>
                  <a:lnTo>
                    <a:pt x="3408" y="15017"/>
                  </a:lnTo>
                  <a:lnTo>
                    <a:pt x="3476" y="15197"/>
                  </a:lnTo>
                  <a:lnTo>
                    <a:pt x="3577" y="15377"/>
                  </a:lnTo>
                  <a:lnTo>
                    <a:pt x="3701" y="15534"/>
                  </a:lnTo>
                  <a:lnTo>
                    <a:pt x="3847" y="15692"/>
                  </a:lnTo>
                  <a:lnTo>
                    <a:pt x="3926" y="15759"/>
                  </a:lnTo>
                  <a:lnTo>
                    <a:pt x="4005" y="15827"/>
                  </a:lnTo>
                  <a:lnTo>
                    <a:pt x="4095" y="15883"/>
                  </a:lnTo>
                  <a:lnTo>
                    <a:pt x="4185" y="15939"/>
                  </a:lnTo>
                  <a:lnTo>
                    <a:pt x="4275" y="15984"/>
                  </a:lnTo>
                  <a:lnTo>
                    <a:pt x="4376" y="16029"/>
                  </a:lnTo>
                  <a:lnTo>
                    <a:pt x="4477" y="16063"/>
                  </a:lnTo>
                  <a:lnTo>
                    <a:pt x="4590" y="16086"/>
                  </a:lnTo>
                  <a:lnTo>
                    <a:pt x="4691" y="16097"/>
                  </a:lnTo>
                  <a:lnTo>
                    <a:pt x="4916" y="16097"/>
                  </a:lnTo>
                  <a:lnTo>
                    <a:pt x="5039" y="16074"/>
                  </a:lnTo>
                  <a:lnTo>
                    <a:pt x="5174" y="16041"/>
                  </a:lnTo>
                  <a:lnTo>
                    <a:pt x="5298" y="15996"/>
                  </a:lnTo>
                  <a:lnTo>
                    <a:pt x="5422" y="15939"/>
                  </a:lnTo>
                  <a:lnTo>
                    <a:pt x="5523" y="15872"/>
                  </a:lnTo>
                  <a:lnTo>
                    <a:pt x="5624" y="15793"/>
                  </a:lnTo>
                  <a:lnTo>
                    <a:pt x="5726" y="15703"/>
                  </a:lnTo>
                  <a:lnTo>
                    <a:pt x="5804" y="15613"/>
                  </a:lnTo>
                  <a:lnTo>
                    <a:pt x="5883" y="15523"/>
                  </a:lnTo>
                  <a:lnTo>
                    <a:pt x="6018" y="15332"/>
                  </a:lnTo>
                  <a:lnTo>
                    <a:pt x="6119" y="15152"/>
                  </a:lnTo>
                  <a:lnTo>
                    <a:pt x="6209" y="14972"/>
                  </a:lnTo>
                  <a:lnTo>
                    <a:pt x="6266" y="14837"/>
                  </a:lnTo>
                  <a:lnTo>
                    <a:pt x="6446" y="14410"/>
                  </a:lnTo>
                  <a:lnTo>
                    <a:pt x="6614" y="13982"/>
                  </a:lnTo>
                  <a:lnTo>
                    <a:pt x="6772" y="13543"/>
                  </a:lnTo>
                  <a:lnTo>
                    <a:pt x="6929" y="13105"/>
                  </a:lnTo>
                  <a:lnTo>
                    <a:pt x="7064" y="12666"/>
                  </a:lnTo>
                  <a:lnTo>
                    <a:pt x="7199" y="12227"/>
                  </a:lnTo>
                  <a:lnTo>
                    <a:pt x="7323" y="11777"/>
                  </a:lnTo>
                  <a:lnTo>
                    <a:pt x="7435" y="11339"/>
                  </a:lnTo>
                  <a:lnTo>
                    <a:pt x="7537" y="10889"/>
                  </a:lnTo>
                  <a:lnTo>
                    <a:pt x="7627" y="10439"/>
                  </a:lnTo>
                  <a:lnTo>
                    <a:pt x="7717" y="9989"/>
                  </a:lnTo>
                  <a:lnTo>
                    <a:pt x="7795" y="9528"/>
                  </a:lnTo>
                  <a:lnTo>
                    <a:pt x="7863" y="9078"/>
                  </a:lnTo>
                  <a:lnTo>
                    <a:pt x="7919" y="8617"/>
                  </a:lnTo>
                  <a:lnTo>
                    <a:pt x="7964" y="8167"/>
                  </a:lnTo>
                  <a:lnTo>
                    <a:pt x="7998" y="7705"/>
                  </a:lnTo>
                  <a:lnTo>
                    <a:pt x="8032" y="7244"/>
                  </a:lnTo>
                  <a:lnTo>
                    <a:pt x="8043" y="6783"/>
                  </a:lnTo>
                  <a:lnTo>
                    <a:pt x="8054" y="6322"/>
                  </a:lnTo>
                  <a:lnTo>
                    <a:pt x="8054" y="5861"/>
                  </a:lnTo>
                  <a:lnTo>
                    <a:pt x="8043" y="5400"/>
                  </a:lnTo>
                  <a:lnTo>
                    <a:pt x="8032" y="4950"/>
                  </a:lnTo>
                  <a:lnTo>
                    <a:pt x="7998" y="4488"/>
                  </a:lnTo>
                  <a:lnTo>
                    <a:pt x="7964" y="4027"/>
                  </a:lnTo>
                  <a:lnTo>
                    <a:pt x="7908" y="3566"/>
                  </a:lnTo>
                  <a:lnTo>
                    <a:pt x="7852" y="3116"/>
                  </a:lnTo>
                  <a:lnTo>
                    <a:pt x="7784" y="2655"/>
                  </a:lnTo>
                  <a:lnTo>
                    <a:pt x="7717" y="2205"/>
                  </a:lnTo>
                  <a:lnTo>
                    <a:pt x="7627" y="1744"/>
                  </a:lnTo>
                  <a:lnTo>
                    <a:pt x="7525" y="1294"/>
                  </a:lnTo>
                  <a:lnTo>
                    <a:pt x="7424" y="844"/>
                  </a:lnTo>
                  <a:lnTo>
                    <a:pt x="7312" y="394"/>
                  </a:lnTo>
                  <a:lnTo>
                    <a:pt x="7278" y="293"/>
                  </a:lnTo>
                  <a:lnTo>
                    <a:pt x="7222" y="203"/>
                  </a:lnTo>
                  <a:lnTo>
                    <a:pt x="7143" y="135"/>
                  </a:lnTo>
                  <a:lnTo>
                    <a:pt x="7064" y="79"/>
                  </a:lnTo>
                  <a:lnTo>
                    <a:pt x="6974" y="34"/>
                  </a:lnTo>
                  <a:lnTo>
                    <a:pt x="6873" y="1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5136325" y="2578675"/>
              <a:ext cx="943225" cy="2255075"/>
            </a:xfrm>
            <a:custGeom>
              <a:rect b="b" l="l" r="r" t="t"/>
              <a:pathLst>
                <a:path extrusionOk="0" h="90203" w="37729">
                  <a:moveTo>
                    <a:pt x="37672" y="0"/>
                  </a:moveTo>
                  <a:lnTo>
                    <a:pt x="3634" y="4398"/>
                  </a:lnTo>
                  <a:lnTo>
                    <a:pt x="3330" y="7784"/>
                  </a:lnTo>
                  <a:lnTo>
                    <a:pt x="3004" y="11710"/>
                  </a:lnTo>
                  <a:lnTo>
                    <a:pt x="2666" y="16097"/>
                  </a:lnTo>
                  <a:lnTo>
                    <a:pt x="2318" y="20900"/>
                  </a:lnTo>
                  <a:lnTo>
                    <a:pt x="1969" y="26029"/>
                  </a:lnTo>
                  <a:lnTo>
                    <a:pt x="1620" y="31440"/>
                  </a:lnTo>
                  <a:lnTo>
                    <a:pt x="1451" y="34218"/>
                  </a:lnTo>
                  <a:lnTo>
                    <a:pt x="1294" y="37042"/>
                  </a:lnTo>
                  <a:lnTo>
                    <a:pt x="1125" y="39899"/>
                  </a:lnTo>
                  <a:lnTo>
                    <a:pt x="979" y="42790"/>
                  </a:lnTo>
                  <a:lnTo>
                    <a:pt x="833" y="45692"/>
                  </a:lnTo>
                  <a:lnTo>
                    <a:pt x="698" y="48605"/>
                  </a:lnTo>
                  <a:lnTo>
                    <a:pt x="574" y="51519"/>
                  </a:lnTo>
                  <a:lnTo>
                    <a:pt x="450" y="54421"/>
                  </a:lnTo>
                  <a:lnTo>
                    <a:pt x="349" y="57312"/>
                  </a:lnTo>
                  <a:lnTo>
                    <a:pt x="248" y="60180"/>
                  </a:lnTo>
                  <a:lnTo>
                    <a:pt x="169" y="63015"/>
                  </a:lnTo>
                  <a:lnTo>
                    <a:pt x="102" y="65804"/>
                  </a:lnTo>
                  <a:lnTo>
                    <a:pt x="57" y="68549"/>
                  </a:lnTo>
                  <a:lnTo>
                    <a:pt x="23" y="71226"/>
                  </a:lnTo>
                  <a:lnTo>
                    <a:pt x="0" y="73847"/>
                  </a:lnTo>
                  <a:lnTo>
                    <a:pt x="0" y="76389"/>
                  </a:lnTo>
                  <a:lnTo>
                    <a:pt x="12" y="78853"/>
                  </a:lnTo>
                  <a:lnTo>
                    <a:pt x="57" y="81226"/>
                  </a:lnTo>
                  <a:lnTo>
                    <a:pt x="113" y="83498"/>
                  </a:lnTo>
                  <a:lnTo>
                    <a:pt x="192" y="85658"/>
                  </a:lnTo>
                  <a:lnTo>
                    <a:pt x="225" y="85973"/>
                  </a:lnTo>
                  <a:lnTo>
                    <a:pt x="270" y="86288"/>
                  </a:lnTo>
                  <a:lnTo>
                    <a:pt x="338" y="86592"/>
                  </a:lnTo>
                  <a:lnTo>
                    <a:pt x="428" y="86895"/>
                  </a:lnTo>
                  <a:lnTo>
                    <a:pt x="540" y="87199"/>
                  </a:lnTo>
                  <a:lnTo>
                    <a:pt x="675" y="87480"/>
                  </a:lnTo>
                  <a:lnTo>
                    <a:pt x="810" y="87773"/>
                  </a:lnTo>
                  <a:lnTo>
                    <a:pt x="968" y="88043"/>
                  </a:lnTo>
                  <a:lnTo>
                    <a:pt x="1058" y="88178"/>
                  </a:lnTo>
                  <a:lnTo>
                    <a:pt x="1148" y="88313"/>
                  </a:lnTo>
                  <a:lnTo>
                    <a:pt x="1249" y="88448"/>
                  </a:lnTo>
                  <a:lnTo>
                    <a:pt x="1350" y="88571"/>
                  </a:lnTo>
                  <a:lnTo>
                    <a:pt x="1564" y="88796"/>
                  </a:lnTo>
                  <a:lnTo>
                    <a:pt x="1800" y="89021"/>
                  </a:lnTo>
                  <a:lnTo>
                    <a:pt x="2059" y="89213"/>
                  </a:lnTo>
                  <a:lnTo>
                    <a:pt x="2329" y="89393"/>
                  </a:lnTo>
                  <a:lnTo>
                    <a:pt x="2610" y="89550"/>
                  </a:lnTo>
                  <a:lnTo>
                    <a:pt x="2903" y="89696"/>
                  </a:lnTo>
                  <a:lnTo>
                    <a:pt x="3206" y="89820"/>
                  </a:lnTo>
                  <a:lnTo>
                    <a:pt x="3510" y="89933"/>
                  </a:lnTo>
                  <a:lnTo>
                    <a:pt x="3836" y="90023"/>
                  </a:lnTo>
                  <a:lnTo>
                    <a:pt x="4151" y="90090"/>
                  </a:lnTo>
                  <a:lnTo>
                    <a:pt x="4477" y="90146"/>
                  </a:lnTo>
                  <a:lnTo>
                    <a:pt x="4815" y="90180"/>
                  </a:lnTo>
                  <a:lnTo>
                    <a:pt x="5141" y="90202"/>
                  </a:lnTo>
                  <a:lnTo>
                    <a:pt x="5467" y="90202"/>
                  </a:lnTo>
                  <a:lnTo>
                    <a:pt x="5793" y="90191"/>
                  </a:lnTo>
                  <a:lnTo>
                    <a:pt x="6120" y="90169"/>
                  </a:lnTo>
                  <a:lnTo>
                    <a:pt x="6446" y="90124"/>
                  </a:lnTo>
                  <a:lnTo>
                    <a:pt x="6761" y="90079"/>
                  </a:lnTo>
                  <a:lnTo>
                    <a:pt x="7087" y="90023"/>
                  </a:lnTo>
                  <a:lnTo>
                    <a:pt x="7402" y="89944"/>
                  </a:lnTo>
                  <a:lnTo>
                    <a:pt x="7717" y="89865"/>
                  </a:lnTo>
                  <a:lnTo>
                    <a:pt x="8032" y="89786"/>
                  </a:lnTo>
                  <a:lnTo>
                    <a:pt x="8662" y="89595"/>
                  </a:lnTo>
                  <a:lnTo>
                    <a:pt x="9280" y="89381"/>
                  </a:lnTo>
                  <a:lnTo>
                    <a:pt x="9899" y="89145"/>
                  </a:lnTo>
                  <a:lnTo>
                    <a:pt x="10507" y="88920"/>
                  </a:lnTo>
                  <a:lnTo>
                    <a:pt x="10540" y="87885"/>
                  </a:lnTo>
                  <a:lnTo>
                    <a:pt x="10585" y="86839"/>
                  </a:lnTo>
                  <a:lnTo>
                    <a:pt x="10642" y="85771"/>
                  </a:lnTo>
                  <a:lnTo>
                    <a:pt x="10709" y="84679"/>
                  </a:lnTo>
                  <a:lnTo>
                    <a:pt x="10788" y="83566"/>
                  </a:lnTo>
                  <a:lnTo>
                    <a:pt x="10878" y="82441"/>
                  </a:lnTo>
                  <a:lnTo>
                    <a:pt x="10979" y="81294"/>
                  </a:lnTo>
                  <a:lnTo>
                    <a:pt x="11103" y="80135"/>
                  </a:lnTo>
                  <a:lnTo>
                    <a:pt x="11226" y="78954"/>
                  </a:lnTo>
                  <a:lnTo>
                    <a:pt x="11350" y="77750"/>
                  </a:lnTo>
                  <a:lnTo>
                    <a:pt x="11496" y="76535"/>
                  </a:lnTo>
                  <a:lnTo>
                    <a:pt x="11654" y="75309"/>
                  </a:lnTo>
                  <a:lnTo>
                    <a:pt x="11980" y="72812"/>
                  </a:lnTo>
                  <a:lnTo>
                    <a:pt x="12340" y="70270"/>
                  </a:lnTo>
                  <a:lnTo>
                    <a:pt x="12723" y="67683"/>
                  </a:lnTo>
                  <a:lnTo>
                    <a:pt x="13127" y="65051"/>
                  </a:lnTo>
                  <a:lnTo>
                    <a:pt x="13555" y="62396"/>
                  </a:lnTo>
                  <a:lnTo>
                    <a:pt x="14005" y="59696"/>
                  </a:lnTo>
                  <a:lnTo>
                    <a:pt x="14466" y="56985"/>
                  </a:lnTo>
                  <a:lnTo>
                    <a:pt x="14938" y="54263"/>
                  </a:lnTo>
                  <a:lnTo>
                    <a:pt x="15895" y="48774"/>
                  </a:lnTo>
                  <a:lnTo>
                    <a:pt x="16851" y="43285"/>
                  </a:lnTo>
                  <a:lnTo>
                    <a:pt x="17323" y="40551"/>
                  </a:lnTo>
                  <a:lnTo>
                    <a:pt x="17784" y="37840"/>
                  </a:lnTo>
                  <a:lnTo>
                    <a:pt x="18223" y="35152"/>
                  </a:lnTo>
                  <a:lnTo>
                    <a:pt x="18650" y="32486"/>
                  </a:lnTo>
                  <a:lnTo>
                    <a:pt x="19067" y="29854"/>
                  </a:lnTo>
                  <a:lnTo>
                    <a:pt x="19449" y="27267"/>
                  </a:lnTo>
                  <a:lnTo>
                    <a:pt x="19809" y="24724"/>
                  </a:lnTo>
                  <a:lnTo>
                    <a:pt x="20135" y="22227"/>
                  </a:lnTo>
                  <a:lnTo>
                    <a:pt x="20293" y="21001"/>
                  </a:lnTo>
                  <a:lnTo>
                    <a:pt x="20428" y="19786"/>
                  </a:lnTo>
                  <a:lnTo>
                    <a:pt x="20563" y="18594"/>
                  </a:lnTo>
                  <a:lnTo>
                    <a:pt x="20686" y="17413"/>
                  </a:lnTo>
                  <a:lnTo>
                    <a:pt x="20799" y="16243"/>
                  </a:lnTo>
                  <a:lnTo>
                    <a:pt x="20900" y="15096"/>
                  </a:lnTo>
                  <a:lnTo>
                    <a:pt x="21001" y="13971"/>
                  </a:lnTo>
                  <a:lnTo>
                    <a:pt x="21080" y="12857"/>
                  </a:lnTo>
                  <a:lnTo>
                    <a:pt x="21148" y="11766"/>
                  </a:lnTo>
                  <a:lnTo>
                    <a:pt x="21204" y="10697"/>
                  </a:lnTo>
                  <a:lnTo>
                    <a:pt x="21249" y="9651"/>
                  </a:lnTo>
                  <a:lnTo>
                    <a:pt x="21271" y="8628"/>
                  </a:lnTo>
                  <a:lnTo>
                    <a:pt x="21395" y="9651"/>
                  </a:lnTo>
                  <a:lnTo>
                    <a:pt x="21519" y="10709"/>
                  </a:lnTo>
                  <a:lnTo>
                    <a:pt x="21631" y="11777"/>
                  </a:lnTo>
                  <a:lnTo>
                    <a:pt x="21733" y="12868"/>
                  </a:lnTo>
                  <a:lnTo>
                    <a:pt x="21935" y="15118"/>
                  </a:lnTo>
                  <a:lnTo>
                    <a:pt x="22115" y="17424"/>
                  </a:lnTo>
                  <a:lnTo>
                    <a:pt x="22284" y="19809"/>
                  </a:lnTo>
                  <a:lnTo>
                    <a:pt x="22441" y="22250"/>
                  </a:lnTo>
                  <a:lnTo>
                    <a:pt x="22576" y="24736"/>
                  </a:lnTo>
                  <a:lnTo>
                    <a:pt x="22711" y="27278"/>
                  </a:lnTo>
                  <a:lnTo>
                    <a:pt x="22846" y="29865"/>
                  </a:lnTo>
                  <a:lnTo>
                    <a:pt x="22970" y="32497"/>
                  </a:lnTo>
                  <a:lnTo>
                    <a:pt x="23195" y="37840"/>
                  </a:lnTo>
                  <a:lnTo>
                    <a:pt x="23431" y="43262"/>
                  </a:lnTo>
                  <a:lnTo>
                    <a:pt x="23679" y="48729"/>
                  </a:lnTo>
                  <a:lnTo>
                    <a:pt x="23814" y="51462"/>
                  </a:lnTo>
                  <a:lnTo>
                    <a:pt x="23949" y="54196"/>
                  </a:lnTo>
                  <a:lnTo>
                    <a:pt x="24106" y="56907"/>
                  </a:lnTo>
                  <a:lnTo>
                    <a:pt x="24275" y="59606"/>
                  </a:lnTo>
                  <a:lnTo>
                    <a:pt x="24455" y="62272"/>
                  </a:lnTo>
                  <a:lnTo>
                    <a:pt x="24646" y="64916"/>
                  </a:lnTo>
                  <a:lnTo>
                    <a:pt x="24860" y="67525"/>
                  </a:lnTo>
                  <a:lnTo>
                    <a:pt x="25096" y="70090"/>
                  </a:lnTo>
                  <a:lnTo>
                    <a:pt x="25220" y="71361"/>
                  </a:lnTo>
                  <a:lnTo>
                    <a:pt x="25355" y="72621"/>
                  </a:lnTo>
                  <a:lnTo>
                    <a:pt x="25490" y="73858"/>
                  </a:lnTo>
                  <a:lnTo>
                    <a:pt x="25636" y="75084"/>
                  </a:lnTo>
                  <a:lnTo>
                    <a:pt x="25782" y="76299"/>
                  </a:lnTo>
                  <a:lnTo>
                    <a:pt x="25940" y="77503"/>
                  </a:lnTo>
                  <a:lnTo>
                    <a:pt x="26097" y="78684"/>
                  </a:lnTo>
                  <a:lnTo>
                    <a:pt x="26266" y="79854"/>
                  </a:lnTo>
                  <a:lnTo>
                    <a:pt x="26446" y="81001"/>
                  </a:lnTo>
                  <a:lnTo>
                    <a:pt x="26637" y="82126"/>
                  </a:lnTo>
                  <a:lnTo>
                    <a:pt x="26828" y="83240"/>
                  </a:lnTo>
                  <a:lnTo>
                    <a:pt x="27019" y="84342"/>
                  </a:lnTo>
                  <a:lnTo>
                    <a:pt x="27233" y="85411"/>
                  </a:lnTo>
                  <a:lnTo>
                    <a:pt x="27447" y="86468"/>
                  </a:lnTo>
                  <a:lnTo>
                    <a:pt x="27672" y="87492"/>
                  </a:lnTo>
                  <a:lnTo>
                    <a:pt x="27908" y="88504"/>
                  </a:lnTo>
                  <a:lnTo>
                    <a:pt x="28594" y="88605"/>
                  </a:lnTo>
                  <a:lnTo>
                    <a:pt x="29292" y="88695"/>
                  </a:lnTo>
                  <a:lnTo>
                    <a:pt x="29978" y="88763"/>
                  </a:lnTo>
                  <a:lnTo>
                    <a:pt x="30327" y="88785"/>
                  </a:lnTo>
                  <a:lnTo>
                    <a:pt x="30675" y="88808"/>
                  </a:lnTo>
                  <a:lnTo>
                    <a:pt x="31013" y="88819"/>
                  </a:lnTo>
                  <a:lnTo>
                    <a:pt x="31361" y="88830"/>
                  </a:lnTo>
                  <a:lnTo>
                    <a:pt x="31710" y="88819"/>
                  </a:lnTo>
                  <a:lnTo>
                    <a:pt x="32048" y="88796"/>
                  </a:lnTo>
                  <a:lnTo>
                    <a:pt x="32396" y="88774"/>
                  </a:lnTo>
                  <a:lnTo>
                    <a:pt x="32734" y="88729"/>
                  </a:lnTo>
                  <a:lnTo>
                    <a:pt x="33071" y="88673"/>
                  </a:lnTo>
                  <a:lnTo>
                    <a:pt x="33409" y="88605"/>
                  </a:lnTo>
                  <a:lnTo>
                    <a:pt x="33746" y="88515"/>
                  </a:lnTo>
                  <a:lnTo>
                    <a:pt x="34084" y="88403"/>
                  </a:lnTo>
                  <a:lnTo>
                    <a:pt x="34410" y="88279"/>
                  </a:lnTo>
                  <a:lnTo>
                    <a:pt x="34725" y="88133"/>
                  </a:lnTo>
                  <a:lnTo>
                    <a:pt x="35040" y="87964"/>
                  </a:lnTo>
                  <a:lnTo>
                    <a:pt x="35332" y="87784"/>
                  </a:lnTo>
                  <a:lnTo>
                    <a:pt x="35625" y="87593"/>
                  </a:lnTo>
                  <a:lnTo>
                    <a:pt x="35895" y="87368"/>
                  </a:lnTo>
                  <a:lnTo>
                    <a:pt x="36153" y="87143"/>
                  </a:lnTo>
                  <a:lnTo>
                    <a:pt x="36389" y="86895"/>
                  </a:lnTo>
                  <a:lnTo>
                    <a:pt x="36603" y="86637"/>
                  </a:lnTo>
                  <a:lnTo>
                    <a:pt x="36704" y="86502"/>
                  </a:lnTo>
                  <a:lnTo>
                    <a:pt x="36806" y="86355"/>
                  </a:lnTo>
                  <a:lnTo>
                    <a:pt x="36896" y="86209"/>
                  </a:lnTo>
                  <a:lnTo>
                    <a:pt x="36974" y="86063"/>
                  </a:lnTo>
                  <a:lnTo>
                    <a:pt x="37053" y="85917"/>
                  </a:lnTo>
                  <a:lnTo>
                    <a:pt x="37121" y="85759"/>
                  </a:lnTo>
                  <a:lnTo>
                    <a:pt x="37188" y="85602"/>
                  </a:lnTo>
                  <a:lnTo>
                    <a:pt x="37244" y="85444"/>
                  </a:lnTo>
                  <a:lnTo>
                    <a:pt x="37289" y="85276"/>
                  </a:lnTo>
                  <a:lnTo>
                    <a:pt x="37334" y="85107"/>
                  </a:lnTo>
                  <a:lnTo>
                    <a:pt x="37391" y="84826"/>
                  </a:lnTo>
                  <a:lnTo>
                    <a:pt x="37424" y="84533"/>
                  </a:lnTo>
                  <a:lnTo>
                    <a:pt x="37436" y="84241"/>
                  </a:lnTo>
                  <a:lnTo>
                    <a:pt x="37436" y="83948"/>
                  </a:lnTo>
                  <a:lnTo>
                    <a:pt x="37436" y="83656"/>
                  </a:lnTo>
                  <a:lnTo>
                    <a:pt x="37413" y="83363"/>
                  </a:lnTo>
                  <a:lnTo>
                    <a:pt x="37357" y="82767"/>
                  </a:lnTo>
                  <a:lnTo>
                    <a:pt x="37267" y="81744"/>
                  </a:lnTo>
                  <a:lnTo>
                    <a:pt x="37177" y="80686"/>
                  </a:lnTo>
                  <a:lnTo>
                    <a:pt x="37098" y="79606"/>
                  </a:lnTo>
                  <a:lnTo>
                    <a:pt x="37031" y="78515"/>
                  </a:lnTo>
                  <a:lnTo>
                    <a:pt x="36963" y="77402"/>
                  </a:lnTo>
                  <a:lnTo>
                    <a:pt x="36907" y="76277"/>
                  </a:lnTo>
                  <a:lnTo>
                    <a:pt x="36862" y="75118"/>
                  </a:lnTo>
                  <a:lnTo>
                    <a:pt x="36817" y="73960"/>
                  </a:lnTo>
                  <a:lnTo>
                    <a:pt x="36749" y="71586"/>
                  </a:lnTo>
                  <a:lnTo>
                    <a:pt x="36693" y="69145"/>
                  </a:lnTo>
                  <a:lnTo>
                    <a:pt x="36671" y="66659"/>
                  </a:lnTo>
                  <a:lnTo>
                    <a:pt x="36659" y="64128"/>
                  </a:lnTo>
                  <a:lnTo>
                    <a:pt x="36671" y="61552"/>
                  </a:lnTo>
                  <a:lnTo>
                    <a:pt x="36693" y="58943"/>
                  </a:lnTo>
                  <a:lnTo>
                    <a:pt x="36738" y="56310"/>
                  </a:lnTo>
                  <a:lnTo>
                    <a:pt x="36783" y="53656"/>
                  </a:lnTo>
                  <a:lnTo>
                    <a:pt x="36839" y="50979"/>
                  </a:lnTo>
                  <a:lnTo>
                    <a:pt x="36907" y="48290"/>
                  </a:lnTo>
                  <a:lnTo>
                    <a:pt x="37064" y="42902"/>
                  </a:lnTo>
                  <a:lnTo>
                    <a:pt x="37391" y="32250"/>
                  </a:lnTo>
                  <a:lnTo>
                    <a:pt x="37537" y="27075"/>
                  </a:lnTo>
                  <a:lnTo>
                    <a:pt x="37593" y="24544"/>
                  </a:lnTo>
                  <a:lnTo>
                    <a:pt x="37649" y="22070"/>
                  </a:lnTo>
                  <a:lnTo>
                    <a:pt x="37683" y="19640"/>
                  </a:lnTo>
                  <a:lnTo>
                    <a:pt x="37717" y="17267"/>
                  </a:lnTo>
                  <a:lnTo>
                    <a:pt x="37728" y="14961"/>
                  </a:lnTo>
                  <a:lnTo>
                    <a:pt x="37717" y="12722"/>
                  </a:lnTo>
                  <a:lnTo>
                    <a:pt x="37694" y="10562"/>
                  </a:lnTo>
                  <a:lnTo>
                    <a:pt x="37649" y="8481"/>
                  </a:lnTo>
                  <a:lnTo>
                    <a:pt x="37582" y="6490"/>
                  </a:lnTo>
                  <a:lnTo>
                    <a:pt x="37537" y="5523"/>
                  </a:lnTo>
                  <a:lnTo>
                    <a:pt x="37492" y="4589"/>
                  </a:lnTo>
                  <a:lnTo>
                    <a:pt x="376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5123100" y="2565725"/>
              <a:ext cx="969650" cy="2281250"/>
            </a:xfrm>
            <a:custGeom>
              <a:rect b="b" l="l" r="r" t="t"/>
              <a:pathLst>
                <a:path extrusionOk="0" h="91250" w="38786">
                  <a:moveTo>
                    <a:pt x="37650" y="1125"/>
                  </a:moveTo>
                  <a:lnTo>
                    <a:pt x="37492" y="5130"/>
                  </a:lnTo>
                  <a:lnTo>
                    <a:pt x="37571" y="6806"/>
                  </a:lnTo>
                  <a:lnTo>
                    <a:pt x="37638" y="8538"/>
                  </a:lnTo>
                  <a:lnTo>
                    <a:pt x="37683" y="10349"/>
                  </a:lnTo>
                  <a:lnTo>
                    <a:pt x="37717" y="12228"/>
                  </a:lnTo>
                  <a:lnTo>
                    <a:pt x="37728" y="14163"/>
                  </a:lnTo>
                  <a:lnTo>
                    <a:pt x="37728" y="16154"/>
                  </a:lnTo>
                  <a:lnTo>
                    <a:pt x="37706" y="18201"/>
                  </a:lnTo>
                  <a:lnTo>
                    <a:pt x="37683" y="20293"/>
                  </a:lnTo>
                  <a:lnTo>
                    <a:pt x="37650" y="22430"/>
                  </a:lnTo>
                  <a:lnTo>
                    <a:pt x="37605" y="24613"/>
                  </a:lnTo>
                  <a:lnTo>
                    <a:pt x="37492" y="29101"/>
                  </a:lnTo>
                  <a:lnTo>
                    <a:pt x="37368" y="33701"/>
                  </a:lnTo>
                  <a:lnTo>
                    <a:pt x="37222" y="38403"/>
                  </a:lnTo>
                  <a:lnTo>
                    <a:pt x="37031" y="44455"/>
                  </a:lnTo>
                  <a:lnTo>
                    <a:pt x="36941" y="47481"/>
                  </a:lnTo>
                  <a:lnTo>
                    <a:pt x="36862" y="50496"/>
                  </a:lnTo>
                  <a:lnTo>
                    <a:pt x="36795" y="53499"/>
                  </a:lnTo>
                  <a:lnTo>
                    <a:pt x="36739" y="56469"/>
                  </a:lnTo>
                  <a:lnTo>
                    <a:pt x="36694" y="59416"/>
                  </a:lnTo>
                  <a:lnTo>
                    <a:pt x="36671" y="62329"/>
                  </a:lnTo>
                  <a:lnTo>
                    <a:pt x="36660" y="65186"/>
                  </a:lnTo>
                  <a:lnTo>
                    <a:pt x="36671" y="67998"/>
                  </a:lnTo>
                  <a:lnTo>
                    <a:pt x="36694" y="69382"/>
                  </a:lnTo>
                  <a:lnTo>
                    <a:pt x="36716" y="70743"/>
                  </a:lnTo>
                  <a:lnTo>
                    <a:pt x="36739" y="72093"/>
                  </a:lnTo>
                  <a:lnTo>
                    <a:pt x="36784" y="73431"/>
                  </a:lnTo>
                  <a:lnTo>
                    <a:pt x="36828" y="74747"/>
                  </a:lnTo>
                  <a:lnTo>
                    <a:pt x="36873" y="76041"/>
                  </a:lnTo>
                  <a:lnTo>
                    <a:pt x="36930" y="77312"/>
                  </a:lnTo>
                  <a:lnTo>
                    <a:pt x="36997" y="78561"/>
                  </a:lnTo>
                  <a:lnTo>
                    <a:pt x="37076" y="79798"/>
                  </a:lnTo>
                  <a:lnTo>
                    <a:pt x="37166" y="81002"/>
                  </a:lnTo>
                  <a:lnTo>
                    <a:pt x="37256" y="82183"/>
                  </a:lnTo>
                  <a:lnTo>
                    <a:pt x="37368" y="83341"/>
                  </a:lnTo>
                  <a:lnTo>
                    <a:pt x="37413" y="83893"/>
                  </a:lnTo>
                  <a:lnTo>
                    <a:pt x="37425" y="84163"/>
                  </a:lnTo>
                  <a:lnTo>
                    <a:pt x="37436" y="84444"/>
                  </a:lnTo>
                  <a:lnTo>
                    <a:pt x="37436" y="84714"/>
                  </a:lnTo>
                  <a:lnTo>
                    <a:pt x="37425" y="84984"/>
                  </a:lnTo>
                  <a:lnTo>
                    <a:pt x="37402" y="85254"/>
                  </a:lnTo>
                  <a:lnTo>
                    <a:pt x="37346" y="85512"/>
                  </a:lnTo>
                  <a:lnTo>
                    <a:pt x="37312" y="85670"/>
                  </a:lnTo>
                  <a:lnTo>
                    <a:pt x="37267" y="85816"/>
                  </a:lnTo>
                  <a:lnTo>
                    <a:pt x="37211" y="85962"/>
                  </a:lnTo>
                  <a:lnTo>
                    <a:pt x="37155" y="86109"/>
                  </a:lnTo>
                  <a:lnTo>
                    <a:pt x="37087" y="86244"/>
                  </a:lnTo>
                  <a:lnTo>
                    <a:pt x="37008" y="86379"/>
                  </a:lnTo>
                  <a:lnTo>
                    <a:pt x="36930" y="86514"/>
                  </a:lnTo>
                  <a:lnTo>
                    <a:pt x="36851" y="86648"/>
                  </a:lnTo>
                  <a:lnTo>
                    <a:pt x="36671" y="86896"/>
                  </a:lnTo>
                  <a:lnTo>
                    <a:pt x="36457" y="87121"/>
                  </a:lnTo>
                  <a:lnTo>
                    <a:pt x="36244" y="87346"/>
                  </a:lnTo>
                  <a:lnTo>
                    <a:pt x="36007" y="87548"/>
                  </a:lnTo>
                  <a:lnTo>
                    <a:pt x="35749" y="87740"/>
                  </a:lnTo>
                  <a:lnTo>
                    <a:pt x="35490" y="87908"/>
                  </a:lnTo>
                  <a:lnTo>
                    <a:pt x="35220" y="88066"/>
                  </a:lnTo>
                  <a:lnTo>
                    <a:pt x="34950" y="88201"/>
                  </a:lnTo>
                  <a:lnTo>
                    <a:pt x="34669" y="88336"/>
                  </a:lnTo>
                  <a:lnTo>
                    <a:pt x="34388" y="88437"/>
                  </a:lnTo>
                  <a:lnTo>
                    <a:pt x="34095" y="88527"/>
                  </a:lnTo>
                  <a:lnTo>
                    <a:pt x="33814" y="88606"/>
                  </a:lnTo>
                  <a:lnTo>
                    <a:pt x="33521" y="88673"/>
                  </a:lnTo>
                  <a:lnTo>
                    <a:pt x="33218" y="88718"/>
                  </a:lnTo>
                  <a:lnTo>
                    <a:pt x="32903" y="88763"/>
                  </a:lnTo>
                  <a:lnTo>
                    <a:pt x="32599" y="88786"/>
                  </a:lnTo>
                  <a:lnTo>
                    <a:pt x="32295" y="88808"/>
                  </a:lnTo>
                  <a:lnTo>
                    <a:pt x="31980" y="88819"/>
                  </a:lnTo>
                  <a:lnTo>
                    <a:pt x="31677" y="88819"/>
                  </a:lnTo>
                  <a:lnTo>
                    <a:pt x="31362" y="88808"/>
                  </a:lnTo>
                  <a:lnTo>
                    <a:pt x="30732" y="88774"/>
                  </a:lnTo>
                  <a:lnTo>
                    <a:pt x="30113" y="88707"/>
                  </a:lnTo>
                  <a:lnTo>
                    <a:pt x="29494" y="88639"/>
                  </a:lnTo>
                  <a:lnTo>
                    <a:pt x="28865" y="88550"/>
                  </a:lnTo>
                  <a:lnTo>
                    <a:pt x="28595" y="87323"/>
                  </a:lnTo>
                  <a:lnTo>
                    <a:pt x="28325" y="86064"/>
                  </a:lnTo>
                  <a:lnTo>
                    <a:pt x="28077" y="84781"/>
                  </a:lnTo>
                  <a:lnTo>
                    <a:pt x="27841" y="83476"/>
                  </a:lnTo>
                  <a:lnTo>
                    <a:pt x="27605" y="82127"/>
                  </a:lnTo>
                  <a:lnTo>
                    <a:pt x="27391" y="80765"/>
                  </a:lnTo>
                  <a:lnTo>
                    <a:pt x="27188" y="79371"/>
                  </a:lnTo>
                  <a:lnTo>
                    <a:pt x="26986" y="77953"/>
                  </a:lnTo>
                  <a:lnTo>
                    <a:pt x="26806" y="76525"/>
                  </a:lnTo>
                  <a:lnTo>
                    <a:pt x="26626" y="75062"/>
                  </a:lnTo>
                  <a:lnTo>
                    <a:pt x="26457" y="73578"/>
                  </a:lnTo>
                  <a:lnTo>
                    <a:pt x="26300" y="72082"/>
                  </a:lnTo>
                  <a:lnTo>
                    <a:pt x="26154" y="70563"/>
                  </a:lnTo>
                  <a:lnTo>
                    <a:pt x="26007" y="69033"/>
                  </a:lnTo>
                  <a:lnTo>
                    <a:pt x="25872" y="67481"/>
                  </a:lnTo>
                  <a:lnTo>
                    <a:pt x="25737" y="65917"/>
                  </a:lnTo>
                  <a:lnTo>
                    <a:pt x="25625" y="64331"/>
                  </a:lnTo>
                  <a:lnTo>
                    <a:pt x="25501" y="62745"/>
                  </a:lnTo>
                  <a:lnTo>
                    <a:pt x="25287" y="59528"/>
                  </a:lnTo>
                  <a:lnTo>
                    <a:pt x="25096" y="56266"/>
                  </a:lnTo>
                  <a:lnTo>
                    <a:pt x="24916" y="52981"/>
                  </a:lnTo>
                  <a:lnTo>
                    <a:pt x="24759" y="49674"/>
                  </a:lnTo>
                  <a:lnTo>
                    <a:pt x="24601" y="46356"/>
                  </a:lnTo>
                  <a:lnTo>
                    <a:pt x="24309" y="39708"/>
                  </a:lnTo>
                  <a:lnTo>
                    <a:pt x="24129" y="35479"/>
                  </a:lnTo>
                  <a:lnTo>
                    <a:pt x="23949" y="31328"/>
                  </a:lnTo>
                  <a:lnTo>
                    <a:pt x="23746" y="27267"/>
                  </a:lnTo>
                  <a:lnTo>
                    <a:pt x="23645" y="25287"/>
                  </a:lnTo>
                  <a:lnTo>
                    <a:pt x="23533" y="23330"/>
                  </a:lnTo>
                  <a:lnTo>
                    <a:pt x="23409" y="21407"/>
                  </a:lnTo>
                  <a:lnTo>
                    <a:pt x="23285" y="19517"/>
                  </a:lnTo>
                  <a:lnTo>
                    <a:pt x="23150" y="17672"/>
                  </a:lnTo>
                  <a:lnTo>
                    <a:pt x="23015" y="15861"/>
                  </a:lnTo>
                  <a:lnTo>
                    <a:pt x="22858" y="14095"/>
                  </a:lnTo>
                  <a:lnTo>
                    <a:pt x="22689" y="12374"/>
                  </a:lnTo>
                  <a:lnTo>
                    <a:pt x="22520" y="10698"/>
                  </a:lnTo>
                  <a:lnTo>
                    <a:pt x="22329" y="9078"/>
                  </a:lnTo>
                  <a:lnTo>
                    <a:pt x="22307" y="8977"/>
                  </a:lnTo>
                  <a:lnTo>
                    <a:pt x="22273" y="8887"/>
                  </a:lnTo>
                  <a:lnTo>
                    <a:pt x="22217" y="8808"/>
                  </a:lnTo>
                  <a:lnTo>
                    <a:pt x="22149" y="8741"/>
                  </a:lnTo>
                  <a:lnTo>
                    <a:pt x="22070" y="8685"/>
                  </a:lnTo>
                  <a:lnTo>
                    <a:pt x="21980" y="8640"/>
                  </a:lnTo>
                  <a:lnTo>
                    <a:pt x="21879" y="8617"/>
                  </a:lnTo>
                  <a:lnTo>
                    <a:pt x="21778" y="8617"/>
                  </a:lnTo>
                  <a:lnTo>
                    <a:pt x="21677" y="8628"/>
                  </a:lnTo>
                  <a:lnTo>
                    <a:pt x="21587" y="8662"/>
                  </a:lnTo>
                  <a:lnTo>
                    <a:pt x="21497" y="8707"/>
                  </a:lnTo>
                  <a:lnTo>
                    <a:pt x="21429" y="8774"/>
                  </a:lnTo>
                  <a:lnTo>
                    <a:pt x="21362" y="8853"/>
                  </a:lnTo>
                  <a:lnTo>
                    <a:pt x="21317" y="8932"/>
                  </a:lnTo>
                  <a:lnTo>
                    <a:pt x="21294" y="9033"/>
                  </a:lnTo>
                  <a:lnTo>
                    <a:pt x="21272" y="9134"/>
                  </a:lnTo>
                  <a:lnTo>
                    <a:pt x="21249" y="10158"/>
                  </a:lnTo>
                  <a:lnTo>
                    <a:pt x="21204" y="11204"/>
                  </a:lnTo>
                  <a:lnTo>
                    <a:pt x="21148" y="12273"/>
                  </a:lnTo>
                  <a:lnTo>
                    <a:pt x="21081" y="13364"/>
                  </a:lnTo>
                  <a:lnTo>
                    <a:pt x="20991" y="14478"/>
                  </a:lnTo>
                  <a:lnTo>
                    <a:pt x="20901" y="15602"/>
                  </a:lnTo>
                  <a:lnTo>
                    <a:pt x="20799" y="16761"/>
                  </a:lnTo>
                  <a:lnTo>
                    <a:pt x="20687" y="17920"/>
                  </a:lnTo>
                  <a:lnTo>
                    <a:pt x="20563" y="19112"/>
                  </a:lnTo>
                  <a:lnTo>
                    <a:pt x="20428" y="20316"/>
                  </a:lnTo>
                  <a:lnTo>
                    <a:pt x="20282" y="21530"/>
                  </a:lnTo>
                  <a:lnTo>
                    <a:pt x="20124" y="22756"/>
                  </a:lnTo>
                  <a:lnTo>
                    <a:pt x="19798" y="25265"/>
                  </a:lnTo>
                  <a:lnTo>
                    <a:pt x="19438" y="27818"/>
                  </a:lnTo>
                  <a:lnTo>
                    <a:pt x="19056" y="30417"/>
                  </a:lnTo>
                  <a:lnTo>
                    <a:pt x="18640" y="33049"/>
                  </a:lnTo>
                  <a:lnTo>
                    <a:pt x="18212" y="35704"/>
                  </a:lnTo>
                  <a:lnTo>
                    <a:pt x="17762" y="38381"/>
                  </a:lnTo>
                  <a:lnTo>
                    <a:pt x="17312" y="41080"/>
                  </a:lnTo>
                  <a:lnTo>
                    <a:pt x="16840" y="43791"/>
                  </a:lnTo>
                  <a:lnTo>
                    <a:pt x="15906" y="49202"/>
                  </a:lnTo>
                  <a:lnTo>
                    <a:pt x="14961" y="54568"/>
                  </a:lnTo>
                  <a:lnTo>
                    <a:pt x="14500" y="57245"/>
                  </a:lnTo>
                  <a:lnTo>
                    <a:pt x="14050" y="59922"/>
                  </a:lnTo>
                  <a:lnTo>
                    <a:pt x="13611" y="62588"/>
                  </a:lnTo>
                  <a:lnTo>
                    <a:pt x="13184" y="65220"/>
                  </a:lnTo>
                  <a:lnTo>
                    <a:pt x="12779" y="67841"/>
                  </a:lnTo>
                  <a:lnTo>
                    <a:pt x="12385" y="70417"/>
                  </a:lnTo>
                  <a:lnTo>
                    <a:pt x="12025" y="72959"/>
                  </a:lnTo>
                  <a:lnTo>
                    <a:pt x="11699" y="75445"/>
                  </a:lnTo>
                  <a:lnTo>
                    <a:pt x="11542" y="76671"/>
                  </a:lnTo>
                  <a:lnTo>
                    <a:pt x="11395" y="77886"/>
                  </a:lnTo>
                  <a:lnTo>
                    <a:pt x="11261" y="79089"/>
                  </a:lnTo>
                  <a:lnTo>
                    <a:pt x="11137" y="80271"/>
                  </a:lnTo>
                  <a:lnTo>
                    <a:pt x="11024" y="81429"/>
                  </a:lnTo>
                  <a:lnTo>
                    <a:pt x="10912" y="82577"/>
                  </a:lnTo>
                  <a:lnTo>
                    <a:pt x="10822" y="83713"/>
                  </a:lnTo>
                  <a:lnTo>
                    <a:pt x="10732" y="84826"/>
                  </a:lnTo>
                  <a:lnTo>
                    <a:pt x="10664" y="85917"/>
                  </a:lnTo>
                  <a:lnTo>
                    <a:pt x="10597" y="86986"/>
                  </a:lnTo>
                  <a:lnTo>
                    <a:pt x="10552" y="88043"/>
                  </a:lnTo>
                  <a:lnTo>
                    <a:pt x="10518" y="89067"/>
                  </a:lnTo>
                  <a:lnTo>
                    <a:pt x="9967" y="89281"/>
                  </a:lnTo>
                  <a:lnTo>
                    <a:pt x="9416" y="89472"/>
                  </a:lnTo>
                  <a:lnTo>
                    <a:pt x="8853" y="89663"/>
                  </a:lnTo>
                  <a:lnTo>
                    <a:pt x="8291" y="89832"/>
                  </a:lnTo>
                  <a:lnTo>
                    <a:pt x="7998" y="89911"/>
                  </a:lnTo>
                  <a:lnTo>
                    <a:pt x="7717" y="89978"/>
                  </a:lnTo>
                  <a:lnTo>
                    <a:pt x="7436" y="90034"/>
                  </a:lnTo>
                  <a:lnTo>
                    <a:pt x="7144" y="90091"/>
                  </a:lnTo>
                  <a:lnTo>
                    <a:pt x="6862" y="90124"/>
                  </a:lnTo>
                  <a:lnTo>
                    <a:pt x="6570" y="90158"/>
                  </a:lnTo>
                  <a:lnTo>
                    <a:pt x="6277" y="90181"/>
                  </a:lnTo>
                  <a:lnTo>
                    <a:pt x="5985" y="90192"/>
                  </a:lnTo>
                  <a:lnTo>
                    <a:pt x="5659" y="90192"/>
                  </a:lnTo>
                  <a:lnTo>
                    <a:pt x="5344" y="90169"/>
                  </a:lnTo>
                  <a:lnTo>
                    <a:pt x="5029" y="90124"/>
                  </a:lnTo>
                  <a:lnTo>
                    <a:pt x="4725" y="90068"/>
                  </a:lnTo>
                  <a:lnTo>
                    <a:pt x="4421" y="90001"/>
                  </a:lnTo>
                  <a:lnTo>
                    <a:pt x="4129" y="89911"/>
                  </a:lnTo>
                  <a:lnTo>
                    <a:pt x="3848" y="89809"/>
                  </a:lnTo>
                  <a:lnTo>
                    <a:pt x="3578" y="89697"/>
                  </a:lnTo>
                  <a:lnTo>
                    <a:pt x="3319" y="89562"/>
                  </a:lnTo>
                  <a:lnTo>
                    <a:pt x="3083" y="89416"/>
                  </a:lnTo>
                  <a:lnTo>
                    <a:pt x="2847" y="89258"/>
                  </a:lnTo>
                  <a:lnTo>
                    <a:pt x="2633" y="89089"/>
                  </a:lnTo>
                  <a:lnTo>
                    <a:pt x="2442" y="88909"/>
                  </a:lnTo>
                  <a:lnTo>
                    <a:pt x="2262" y="88718"/>
                  </a:lnTo>
                  <a:lnTo>
                    <a:pt x="2093" y="88505"/>
                  </a:lnTo>
                  <a:lnTo>
                    <a:pt x="1947" y="88291"/>
                  </a:lnTo>
                  <a:lnTo>
                    <a:pt x="1800" y="88021"/>
                  </a:lnTo>
                  <a:lnTo>
                    <a:pt x="1665" y="87751"/>
                  </a:lnTo>
                  <a:lnTo>
                    <a:pt x="1553" y="87481"/>
                  </a:lnTo>
                  <a:lnTo>
                    <a:pt x="1452" y="87211"/>
                  </a:lnTo>
                  <a:lnTo>
                    <a:pt x="1373" y="86941"/>
                  </a:lnTo>
                  <a:lnTo>
                    <a:pt x="1317" y="86682"/>
                  </a:lnTo>
                  <a:lnTo>
                    <a:pt x="1272" y="86412"/>
                  </a:lnTo>
                  <a:lnTo>
                    <a:pt x="1249" y="86154"/>
                  </a:lnTo>
                  <a:lnTo>
                    <a:pt x="1171" y="84028"/>
                  </a:lnTo>
                  <a:lnTo>
                    <a:pt x="1114" y="81789"/>
                  </a:lnTo>
                  <a:lnTo>
                    <a:pt x="1081" y="79461"/>
                  </a:lnTo>
                  <a:lnTo>
                    <a:pt x="1058" y="77031"/>
                  </a:lnTo>
                  <a:lnTo>
                    <a:pt x="1058" y="74534"/>
                  </a:lnTo>
                  <a:lnTo>
                    <a:pt x="1069" y="71947"/>
                  </a:lnTo>
                  <a:lnTo>
                    <a:pt x="1103" y="69303"/>
                  </a:lnTo>
                  <a:lnTo>
                    <a:pt x="1159" y="66604"/>
                  </a:lnTo>
                  <a:lnTo>
                    <a:pt x="1216" y="63859"/>
                  </a:lnTo>
                  <a:lnTo>
                    <a:pt x="1294" y="61069"/>
                  </a:lnTo>
                  <a:lnTo>
                    <a:pt x="1396" y="58235"/>
                  </a:lnTo>
                  <a:lnTo>
                    <a:pt x="1497" y="55389"/>
                  </a:lnTo>
                  <a:lnTo>
                    <a:pt x="1609" y="52520"/>
                  </a:lnTo>
                  <a:lnTo>
                    <a:pt x="1733" y="49641"/>
                  </a:lnTo>
                  <a:lnTo>
                    <a:pt x="1868" y="46761"/>
                  </a:lnTo>
                  <a:lnTo>
                    <a:pt x="2003" y="43893"/>
                  </a:lnTo>
                  <a:lnTo>
                    <a:pt x="2160" y="41035"/>
                  </a:lnTo>
                  <a:lnTo>
                    <a:pt x="2307" y="38201"/>
                  </a:lnTo>
                  <a:lnTo>
                    <a:pt x="2475" y="35400"/>
                  </a:lnTo>
                  <a:lnTo>
                    <a:pt x="2633" y="32633"/>
                  </a:lnTo>
                  <a:lnTo>
                    <a:pt x="2982" y="27256"/>
                  </a:lnTo>
                  <a:lnTo>
                    <a:pt x="3330" y="22115"/>
                  </a:lnTo>
                  <a:lnTo>
                    <a:pt x="3679" y="17301"/>
                  </a:lnTo>
                  <a:lnTo>
                    <a:pt x="4016" y="12869"/>
                  </a:lnTo>
                  <a:lnTo>
                    <a:pt x="4343" y="8876"/>
                  </a:lnTo>
                  <a:lnTo>
                    <a:pt x="4646" y="5389"/>
                  </a:lnTo>
                  <a:lnTo>
                    <a:pt x="37650" y="1125"/>
                  </a:lnTo>
                  <a:close/>
                  <a:moveTo>
                    <a:pt x="38133" y="1"/>
                  </a:moveTo>
                  <a:lnTo>
                    <a:pt x="4095" y="4399"/>
                  </a:lnTo>
                  <a:lnTo>
                    <a:pt x="4005" y="4421"/>
                  </a:lnTo>
                  <a:lnTo>
                    <a:pt x="3915" y="4455"/>
                  </a:lnTo>
                  <a:lnTo>
                    <a:pt x="3848" y="4500"/>
                  </a:lnTo>
                  <a:lnTo>
                    <a:pt x="3780" y="4556"/>
                  </a:lnTo>
                  <a:lnTo>
                    <a:pt x="3724" y="4624"/>
                  </a:lnTo>
                  <a:lnTo>
                    <a:pt x="3679" y="4703"/>
                  </a:lnTo>
                  <a:lnTo>
                    <a:pt x="3645" y="4781"/>
                  </a:lnTo>
                  <a:lnTo>
                    <a:pt x="3634" y="4871"/>
                  </a:lnTo>
                  <a:lnTo>
                    <a:pt x="3330" y="8325"/>
                  </a:lnTo>
                  <a:lnTo>
                    <a:pt x="3004" y="12295"/>
                  </a:lnTo>
                  <a:lnTo>
                    <a:pt x="2655" y="16727"/>
                  </a:lnTo>
                  <a:lnTo>
                    <a:pt x="2307" y="21553"/>
                  </a:lnTo>
                  <a:lnTo>
                    <a:pt x="1958" y="26705"/>
                  </a:lnTo>
                  <a:lnTo>
                    <a:pt x="1609" y="32127"/>
                  </a:lnTo>
                  <a:lnTo>
                    <a:pt x="1441" y="34905"/>
                  </a:lnTo>
                  <a:lnTo>
                    <a:pt x="1283" y="37740"/>
                  </a:lnTo>
                  <a:lnTo>
                    <a:pt x="1126" y="40597"/>
                  </a:lnTo>
                  <a:lnTo>
                    <a:pt x="968" y="43476"/>
                  </a:lnTo>
                  <a:lnTo>
                    <a:pt x="822" y="46379"/>
                  </a:lnTo>
                  <a:lnTo>
                    <a:pt x="687" y="49281"/>
                  </a:lnTo>
                  <a:lnTo>
                    <a:pt x="563" y="52194"/>
                  </a:lnTo>
                  <a:lnTo>
                    <a:pt x="451" y="55085"/>
                  </a:lnTo>
                  <a:lnTo>
                    <a:pt x="338" y="57965"/>
                  </a:lnTo>
                  <a:lnTo>
                    <a:pt x="248" y="60822"/>
                  </a:lnTo>
                  <a:lnTo>
                    <a:pt x="169" y="63645"/>
                  </a:lnTo>
                  <a:lnTo>
                    <a:pt x="102" y="66435"/>
                  </a:lnTo>
                  <a:lnTo>
                    <a:pt x="57" y="69157"/>
                  </a:lnTo>
                  <a:lnTo>
                    <a:pt x="23" y="71834"/>
                  </a:lnTo>
                  <a:lnTo>
                    <a:pt x="1" y="74444"/>
                  </a:lnTo>
                  <a:lnTo>
                    <a:pt x="1" y="76975"/>
                  </a:lnTo>
                  <a:lnTo>
                    <a:pt x="23" y="79427"/>
                  </a:lnTo>
                  <a:lnTo>
                    <a:pt x="57" y="81789"/>
                  </a:lnTo>
                  <a:lnTo>
                    <a:pt x="113" y="84050"/>
                  </a:lnTo>
                  <a:lnTo>
                    <a:pt x="192" y="86199"/>
                  </a:lnTo>
                  <a:lnTo>
                    <a:pt x="226" y="86525"/>
                  </a:lnTo>
                  <a:lnTo>
                    <a:pt x="271" y="86851"/>
                  </a:lnTo>
                  <a:lnTo>
                    <a:pt x="338" y="87188"/>
                  </a:lnTo>
                  <a:lnTo>
                    <a:pt x="439" y="87515"/>
                  </a:lnTo>
                  <a:lnTo>
                    <a:pt x="552" y="87841"/>
                  </a:lnTo>
                  <a:lnTo>
                    <a:pt x="698" y="88178"/>
                  </a:lnTo>
                  <a:lnTo>
                    <a:pt x="856" y="88505"/>
                  </a:lnTo>
                  <a:lnTo>
                    <a:pt x="1047" y="88831"/>
                  </a:lnTo>
                  <a:lnTo>
                    <a:pt x="1148" y="88999"/>
                  </a:lnTo>
                  <a:lnTo>
                    <a:pt x="1261" y="89157"/>
                  </a:lnTo>
                  <a:lnTo>
                    <a:pt x="1373" y="89303"/>
                  </a:lnTo>
                  <a:lnTo>
                    <a:pt x="1486" y="89449"/>
                  </a:lnTo>
                  <a:lnTo>
                    <a:pt x="1620" y="89584"/>
                  </a:lnTo>
                  <a:lnTo>
                    <a:pt x="1744" y="89719"/>
                  </a:lnTo>
                  <a:lnTo>
                    <a:pt x="1879" y="89843"/>
                  </a:lnTo>
                  <a:lnTo>
                    <a:pt x="2014" y="89967"/>
                  </a:lnTo>
                  <a:lnTo>
                    <a:pt x="2160" y="90079"/>
                  </a:lnTo>
                  <a:lnTo>
                    <a:pt x="2307" y="90181"/>
                  </a:lnTo>
                  <a:lnTo>
                    <a:pt x="2610" y="90383"/>
                  </a:lnTo>
                  <a:lnTo>
                    <a:pt x="2925" y="90563"/>
                  </a:lnTo>
                  <a:lnTo>
                    <a:pt x="3240" y="90709"/>
                  </a:lnTo>
                  <a:lnTo>
                    <a:pt x="3578" y="90844"/>
                  </a:lnTo>
                  <a:lnTo>
                    <a:pt x="3904" y="90957"/>
                  </a:lnTo>
                  <a:lnTo>
                    <a:pt x="4241" y="91047"/>
                  </a:lnTo>
                  <a:lnTo>
                    <a:pt x="4579" y="91125"/>
                  </a:lnTo>
                  <a:lnTo>
                    <a:pt x="4916" y="91182"/>
                  </a:lnTo>
                  <a:lnTo>
                    <a:pt x="5254" y="91227"/>
                  </a:lnTo>
                  <a:lnTo>
                    <a:pt x="5580" y="91249"/>
                  </a:lnTo>
                  <a:lnTo>
                    <a:pt x="6007" y="91249"/>
                  </a:lnTo>
                  <a:lnTo>
                    <a:pt x="6356" y="91238"/>
                  </a:lnTo>
                  <a:lnTo>
                    <a:pt x="6694" y="91215"/>
                  </a:lnTo>
                  <a:lnTo>
                    <a:pt x="7042" y="91170"/>
                  </a:lnTo>
                  <a:lnTo>
                    <a:pt x="7380" y="91114"/>
                  </a:lnTo>
                  <a:lnTo>
                    <a:pt x="7717" y="91047"/>
                  </a:lnTo>
                  <a:lnTo>
                    <a:pt x="8055" y="90979"/>
                  </a:lnTo>
                  <a:lnTo>
                    <a:pt x="8392" y="90900"/>
                  </a:lnTo>
                  <a:lnTo>
                    <a:pt x="8718" y="90799"/>
                  </a:lnTo>
                  <a:lnTo>
                    <a:pt x="9045" y="90709"/>
                  </a:lnTo>
                  <a:lnTo>
                    <a:pt x="9371" y="90608"/>
                  </a:lnTo>
                  <a:lnTo>
                    <a:pt x="10012" y="90383"/>
                  </a:lnTo>
                  <a:lnTo>
                    <a:pt x="10631" y="90158"/>
                  </a:lnTo>
                  <a:lnTo>
                    <a:pt x="11227" y="89933"/>
                  </a:lnTo>
                  <a:lnTo>
                    <a:pt x="11294" y="89899"/>
                  </a:lnTo>
                  <a:lnTo>
                    <a:pt x="11362" y="89854"/>
                  </a:lnTo>
                  <a:lnTo>
                    <a:pt x="11418" y="89798"/>
                  </a:lnTo>
                  <a:lnTo>
                    <a:pt x="11474" y="89742"/>
                  </a:lnTo>
                  <a:lnTo>
                    <a:pt x="11508" y="89674"/>
                  </a:lnTo>
                  <a:lnTo>
                    <a:pt x="11542" y="89607"/>
                  </a:lnTo>
                  <a:lnTo>
                    <a:pt x="11553" y="89528"/>
                  </a:lnTo>
                  <a:lnTo>
                    <a:pt x="11564" y="89449"/>
                  </a:lnTo>
                  <a:lnTo>
                    <a:pt x="11598" y="88426"/>
                  </a:lnTo>
                  <a:lnTo>
                    <a:pt x="11643" y="87380"/>
                  </a:lnTo>
                  <a:lnTo>
                    <a:pt x="11699" y="86300"/>
                  </a:lnTo>
                  <a:lnTo>
                    <a:pt x="11767" y="85209"/>
                  </a:lnTo>
                  <a:lnTo>
                    <a:pt x="11845" y="84106"/>
                  </a:lnTo>
                  <a:lnTo>
                    <a:pt x="11947" y="82970"/>
                  </a:lnTo>
                  <a:lnTo>
                    <a:pt x="12048" y="81823"/>
                  </a:lnTo>
                  <a:lnTo>
                    <a:pt x="12160" y="80653"/>
                  </a:lnTo>
                  <a:lnTo>
                    <a:pt x="12284" y="79472"/>
                  </a:lnTo>
                  <a:lnTo>
                    <a:pt x="12419" y="78268"/>
                  </a:lnTo>
                  <a:lnTo>
                    <a:pt x="12565" y="77042"/>
                  </a:lnTo>
                  <a:lnTo>
                    <a:pt x="12712" y="75816"/>
                  </a:lnTo>
                  <a:lnTo>
                    <a:pt x="13049" y="73308"/>
                  </a:lnTo>
                  <a:lnTo>
                    <a:pt x="13409" y="70754"/>
                  </a:lnTo>
                  <a:lnTo>
                    <a:pt x="13791" y="68167"/>
                  </a:lnTo>
                  <a:lnTo>
                    <a:pt x="14208" y="65535"/>
                  </a:lnTo>
                  <a:lnTo>
                    <a:pt x="14635" y="62869"/>
                  </a:lnTo>
                  <a:lnTo>
                    <a:pt x="15074" y="60192"/>
                  </a:lnTo>
                  <a:lnTo>
                    <a:pt x="15535" y="57492"/>
                  </a:lnTo>
                  <a:lnTo>
                    <a:pt x="15996" y="54792"/>
                  </a:lnTo>
                  <a:lnTo>
                    <a:pt x="16941" y="49382"/>
                  </a:lnTo>
                  <a:lnTo>
                    <a:pt x="17706" y="44995"/>
                  </a:lnTo>
                  <a:lnTo>
                    <a:pt x="18460" y="40608"/>
                  </a:lnTo>
                  <a:lnTo>
                    <a:pt x="18831" y="38415"/>
                  </a:lnTo>
                  <a:lnTo>
                    <a:pt x="19191" y="36244"/>
                  </a:lnTo>
                  <a:lnTo>
                    <a:pt x="19551" y="34084"/>
                  </a:lnTo>
                  <a:lnTo>
                    <a:pt x="19888" y="31935"/>
                  </a:lnTo>
                  <a:lnTo>
                    <a:pt x="20214" y="29809"/>
                  </a:lnTo>
                  <a:lnTo>
                    <a:pt x="20518" y="27706"/>
                  </a:lnTo>
                  <a:lnTo>
                    <a:pt x="20811" y="25636"/>
                  </a:lnTo>
                  <a:lnTo>
                    <a:pt x="21081" y="23589"/>
                  </a:lnTo>
                  <a:lnTo>
                    <a:pt x="21339" y="21587"/>
                  </a:lnTo>
                  <a:lnTo>
                    <a:pt x="21564" y="19618"/>
                  </a:lnTo>
                  <a:lnTo>
                    <a:pt x="21767" y="17695"/>
                  </a:lnTo>
                  <a:lnTo>
                    <a:pt x="21947" y="15805"/>
                  </a:lnTo>
                  <a:lnTo>
                    <a:pt x="22059" y="17166"/>
                  </a:lnTo>
                  <a:lnTo>
                    <a:pt x="22160" y="18538"/>
                  </a:lnTo>
                  <a:lnTo>
                    <a:pt x="22352" y="21362"/>
                  </a:lnTo>
                  <a:lnTo>
                    <a:pt x="22520" y="24275"/>
                  </a:lnTo>
                  <a:lnTo>
                    <a:pt x="22689" y="27256"/>
                  </a:lnTo>
                  <a:lnTo>
                    <a:pt x="22835" y="30304"/>
                  </a:lnTo>
                  <a:lnTo>
                    <a:pt x="22982" y="33409"/>
                  </a:lnTo>
                  <a:lnTo>
                    <a:pt x="23263" y="39753"/>
                  </a:lnTo>
                  <a:lnTo>
                    <a:pt x="23555" y="46480"/>
                  </a:lnTo>
                  <a:lnTo>
                    <a:pt x="23701" y="49832"/>
                  </a:lnTo>
                  <a:lnTo>
                    <a:pt x="23870" y="53184"/>
                  </a:lnTo>
                  <a:lnTo>
                    <a:pt x="24050" y="56514"/>
                  </a:lnTo>
                  <a:lnTo>
                    <a:pt x="24253" y="59809"/>
                  </a:lnTo>
                  <a:lnTo>
                    <a:pt x="24466" y="63060"/>
                  </a:lnTo>
                  <a:lnTo>
                    <a:pt x="24590" y="64669"/>
                  </a:lnTo>
                  <a:lnTo>
                    <a:pt x="24714" y="66266"/>
                  </a:lnTo>
                  <a:lnTo>
                    <a:pt x="24838" y="67852"/>
                  </a:lnTo>
                  <a:lnTo>
                    <a:pt x="24984" y="69427"/>
                  </a:lnTo>
                  <a:lnTo>
                    <a:pt x="25130" y="70979"/>
                  </a:lnTo>
                  <a:lnTo>
                    <a:pt x="25276" y="72509"/>
                  </a:lnTo>
                  <a:lnTo>
                    <a:pt x="25445" y="74028"/>
                  </a:lnTo>
                  <a:lnTo>
                    <a:pt x="25614" y="75524"/>
                  </a:lnTo>
                  <a:lnTo>
                    <a:pt x="25794" y="76997"/>
                  </a:lnTo>
                  <a:lnTo>
                    <a:pt x="25985" y="78448"/>
                  </a:lnTo>
                  <a:lnTo>
                    <a:pt x="26187" y="79877"/>
                  </a:lnTo>
                  <a:lnTo>
                    <a:pt x="26401" y="81283"/>
                  </a:lnTo>
                  <a:lnTo>
                    <a:pt x="26626" y="82666"/>
                  </a:lnTo>
                  <a:lnTo>
                    <a:pt x="26862" y="84016"/>
                  </a:lnTo>
                  <a:lnTo>
                    <a:pt x="27110" y="85344"/>
                  </a:lnTo>
                  <a:lnTo>
                    <a:pt x="27368" y="86637"/>
                  </a:lnTo>
                  <a:lnTo>
                    <a:pt x="27638" y="87908"/>
                  </a:lnTo>
                  <a:lnTo>
                    <a:pt x="27920" y="89146"/>
                  </a:lnTo>
                  <a:lnTo>
                    <a:pt x="27953" y="89224"/>
                  </a:lnTo>
                  <a:lnTo>
                    <a:pt x="27987" y="89292"/>
                  </a:lnTo>
                  <a:lnTo>
                    <a:pt x="28032" y="89359"/>
                  </a:lnTo>
                  <a:lnTo>
                    <a:pt x="28077" y="89416"/>
                  </a:lnTo>
                  <a:lnTo>
                    <a:pt x="28145" y="89461"/>
                  </a:lnTo>
                  <a:lnTo>
                    <a:pt x="28212" y="89506"/>
                  </a:lnTo>
                  <a:lnTo>
                    <a:pt x="28280" y="89528"/>
                  </a:lnTo>
                  <a:lnTo>
                    <a:pt x="28358" y="89551"/>
                  </a:lnTo>
                  <a:lnTo>
                    <a:pt x="29033" y="89641"/>
                  </a:lnTo>
                  <a:lnTo>
                    <a:pt x="29731" y="89731"/>
                  </a:lnTo>
                  <a:lnTo>
                    <a:pt x="30439" y="89809"/>
                  </a:lnTo>
                  <a:lnTo>
                    <a:pt x="30799" y="89832"/>
                  </a:lnTo>
                  <a:lnTo>
                    <a:pt x="31159" y="89854"/>
                  </a:lnTo>
                  <a:lnTo>
                    <a:pt x="31519" y="89866"/>
                  </a:lnTo>
                  <a:lnTo>
                    <a:pt x="31879" y="89877"/>
                  </a:lnTo>
                  <a:lnTo>
                    <a:pt x="32250" y="89866"/>
                  </a:lnTo>
                  <a:lnTo>
                    <a:pt x="32610" y="89843"/>
                  </a:lnTo>
                  <a:lnTo>
                    <a:pt x="32970" y="89821"/>
                  </a:lnTo>
                  <a:lnTo>
                    <a:pt x="33341" y="89776"/>
                  </a:lnTo>
                  <a:lnTo>
                    <a:pt x="33701" y="89708"/>
                  </a:lnTo>
                  <a:lnTo>
                    <a:pt x="34061" y="89629"/>
                  </a:lnTo>
                  <a:lnTo>
                    <a:pt x="34466" y="89528"/>
                  </a:lnTo>
                  <a:lnTo>
                    <a:pt x="34860" y="89393"/>
                  </a:lnTo>
                  <a:lnTo>
                    <a:pt x="35242" y="89236"/>
                  </a:lnTo>
                  <a:lnTo>
                    <a:pt x="35614" y="89067"/>
                  </a:lnTo>
                  <a:lnTo>
                    <a:pt x="35962" y="88876"/>
                  </a:lnTo>
                  <a:lnTo>
                    <a:pt x="36289" y="88662"/>
                  </a:lnTo>
                  <a:lnTo>
                    <a:pt x="36604" y="88437"/>
                  </a:lnTo>
                  <a:lnTo>
                    <a:pt x="36896" y="88190"/>
                  </a:lnTo>
                  <a:lnTo>
                    <a:pt x="37166" y="87920"/>
                  </a:lnTo>
                  <a:lnTo>
                    <a:pt x="37413" y="87650"/>
                  </a:lnTo>
                  <a:lnTo>
                    <a:pt x="37638" y="87357"/>
                  </a:lnTo>
                  <a:lnTo>
                    <a:pt x="37740" y="87211"/>
                  </a:lnTo>
                  <a:lnTo>
                    <a:pt x="37841" y="87053"/>
                  </a:lnTo>
                  <a:lnTo>
                    <a:pt x="37931" y="86907"/>
                  </a:lnTo>
                  <a:lnTo>
                    <a:pt x="38021" y="86750"/>
                  </a:lnTo>
                  <a:lnTo>
                    <a:pt x="38100" y="86581"/>
                  </a:lnTo>
                  <a:lnTo>
                    <a:pt x="38167" y="86424"/>
                  </a:lnTo>
                  <a:lnTo>
                    <a:pt x="38235" y="86255"/>
                  </a:lnTo>
                  <a:lnTo>
                    <a:pt x="38291" y="86086"/>
                  </a:lnTo>
                  <a:lnTo>
                    <a:pt x="38336" y="85917"/>
                  </a:lnTo>
                  <a:lnTo>
                    <a:pt x="38381" y="85749"/>
                  </a:lnTo>
                  <a:lnTo>
                    <a:pt x="38437" y="85422"/>
                  </a:lnTo>
                  <a:lnTo>
                    <a:pt x="38482" y="85107"/>
                  </a:lnTo>
                  <a:lnTo>
                    <a:pt x="38493" y="84781"/>
                  </a:lnTo>
                  <a:lnTo>
                    <a:pt x="38493" y="84466"/>
                  </a:lnTo>
                  <a:lnTo>
                    <a:pt x="38482" y="84151"/>
                  </a:lnTo>
                  <a:lnTo>
                    <a:pt x="38471" y="83836"/>
                  </a:lnTo>
                  <a:lnTo>
                    <a:pt x="38415" y="83240"/>
                  </a:lnTo>
                  <a:lnTo>
                    <a:pt x="38313" y="82093"/>
                  </a:lnTo>
                  <a:lnTo>
                    <a:pt x="38223" y="80912"/>
                  </a:lnTo>
                  <a:lnTo>
                    <a:pt x="38133" y="79708"/>
                  </a:lnTo>
                  <a:lnTo>
                    <a:pt x="38055" y="78482"/>
                  </a:lnTo>
                  <a:lnTo>
                    <a:pt x="37987" y="77245"/>
                  </a:lnTo>
                  <a:lnTo>
                    <a:pt x="37931" y="75974"/>
                  </a:lnTo>
                  <a:lnTo>
                    <a:pt x="37875" y="74680"/>
                  </a:lnTo>
                  <a:lnTo>
                    <a:pt x="37841" y="73375"/>
                  </a:lnTo>
                  <a:lnTo>
                    <a:pt x="37796" y="72048"/>
                  </a:lnTo>
                  <a:lnTo>
                    <a:pt x="37773" y="70698"/>
                  </a:lnTo>
                  <a:lnTo>
                    <a:pt x="37728" y="67953"/>
                  </a:lnTo>
                  <a:lnTo>
                    <a:pt x="37717" y="65152"/>
                  </a:lnTo>
                  <a:lnTo>
                    <a:pt x="37728" y="62307"/>
                  </a:lnTo>
                  <a:lnTo>
                    <a:pt x="37751" y="59404"/>
                  </a:lnTo>
                  <a:lnTo>
                    <a:pt x="37796" y="56469"/>
                  </a:lnTo>
                  <a:lnTo>
                    <a:pt x="37852" y="53499"/>
                  </a:lnTo>
                  <a:lnTo>
                    <a:pt x="37920" y="50507"/>
                  </a:lnTo>
                  <a:lnTo>
                    <a:pt x="37998" y="47492"/>
                  </a:lnTo>
                  <a:lnTo>
                    <a:pt x="38088" y="44478"/>
                  </a:lnTo>
                  <a:lnTo>
                    <a:pt x="38280" y="38437"/>
                  </a:lnTo>
                  <a:lnTo>
                    <a:pt x="38415" y="33724"/>
                  </a:lnTo>
                  <a:lnTo>
                    <a:pt x="38550" y="29112"/>
                  </a:lnTo>
                  <a:lnTo>
                    <a:pt x="38662" y="24624"/>
                  </a:lnTo>
                  <a:lnTo>
                    <a:pt x="38707" y="22442"/>
                  </a:lnTo>
                  <a:lnTo>
                    <a:pt x="38741" y="20293"/>
                  </a:lnTo>
                  <a:lnTo>
                    <a:pt x="38763" y="18201"/>
                  </a:lnTo>
                  <a:lnTo>
                    <a:pt x="38786" y="16154"/>
                  </a:lnTo>
                  <a:lnTo>
                    <a:pt x="38786" y="14151"/>
                  </a:lnTo>
                  <a:lnTo>
                    <a:pt x="38763" y="12217"/>
                  </a:lnTo>
                  <a:lnTo>
                    <a:pt x="38741" y="10338"/>
                  </a:lnTo>
                  <a:lnTo>
                    <a:pt x="38696" y="8538"/>
                  </a:lnTo>
                  <a:lnTo>
                    <a:pt x="38628" y="6795"/>
                  </a:lnTo>
                  <a:lnTo>
                    <a:pt x="38550" y="5130"/>
                  </a:lnTo>
                  <a:lnTo>
                    <a:pt x="38730" y="541"/>
                  </a:lnTo>
                  <a:lnTo>
                    <a:pt x="38718" y="428"/>
                  </a:lnTo>
                  <a:lnTo>
                    <a:pt x="38685" y="316"/>
                  </a:lnTo>
                  <a:lnTo>
                    <a:pt x="38628" y="214"/>
                  </a:lnTo>
                  <a:lnTo>
                    <a:pt x="38550" y="136"/>
                  </a:lnTo>
                  <a:lnTo>
                    <a:pt x="38460" y="68"/>
                  </a:lnTo>
                  <a:lnTo>
                    <a:pt x="38358" y="23"/>
                  </a:lnTo>
                  <a:lnTo>
                    <a:pt x="38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5191725" y="2578675"/>
              <a:ext cx="887525" cy="570325"/>
            </a:xfrm>
            <a:custGeom>
              <a:rect b="b" l="l" r="r" t="t"/>
              <a:pathLst>
                <a:path extrusionOk="0" h="22813" w="35501">
                  <a:moveTo>
                    <a:pt x="35456" y="0"/>
                  </a:moveTo>
                  <a:lnTo>
                    <a:pt x="1418" y="4398"/>
                  </a:lnTo>
                  <a:lnTo>
                    <a:pt x="1091" y="8043"/>
                  </a:lnTo>
                  <a:lnTo>
                    <a:pt x="743" y="12306"/>
                  </a:lnTo>
                  <a:lnTo>
                    <a:pt x="383" y="17087"/>
                  </a:lnTo>
                  <a:lnTo>
                    <a:pt x="0" y="22317"/>
                  </a:lnTo>
                  <a:lnTo>
                    <a:pt x="608" y="22407"/>
                  </a:lnTo>
                  <a:lnTo>
                    <a:pt x="1305" y="22497"/>
                  </a:lnTo>
                  <a:lnTo>
                    <a:pt x="2081" y="22587"/>
                  </a:lnTo>
                  <a:lnTo>
                    <a:pt x="2947" y="22655"/>
                  </a:lnTo>
                  <a:lnTo>
                    <a:pt x="3881" y="22722"/>
                  </a:lnTo>
                  <a:lnTo>
                    <a:pt x="4893" y="22778"/>
                  </a:lnTo>
                  <a:lnTo>
                    <a:pt x="5973" y="22801"/>
                  </a:lnTo>
                  <a:lnTo>
                    <a:pt x="6536" y="22812"/>
                  </a:lnTo>
                  <a:lnTo>
                    <a:pt x="7109" y="22812"/>
                  </a:lnTo>
                  <a:lnTo>
                    <a:pt x="7706" y="22801"/>
                  </a:lnTo>
                  <a:lnTo>
                    <a:pt x="8313" y="22778"/>
                  </a:lnTo>
                  <a:lnTo>
                    <a:pt x="8932" y="22756"/>
                  </a:lnTo>
                  <a:lnTo>
                    <a:pt x="9573" y="22722"/>
                  </a:lnTo>
                  <a:lnTo>
                    <a:pt x="10214" y="22677"/>
                  </a:lnTo>
                  <a:lnTo>
                    <a:pt x="10878" y="22621"/>
                  </a:lnTo>
                  <a:lnTo>
                    <a:pt x="11541" y="22565"/>
                  </a:lnTo>
                  <a:lnTo>
                    <a:pt x="12228" y="22486"/>
                  </a:lnTo>
                  <a:lnTo>
                    <a:pt x="12925" y="22396"/>
                  </a:lnTo>
                  <a:lnTo>
                    <a:pt x="13622" y="22295"/>
                  </a:lnTo>
                  <a:lnTo>
                    <a:pt x="14331" y="22193"/>
                  </a:lnTo>
                  <a:lnTo>
                    <a:pt x="15051" y="22059"/>
                  </a:lnTo>
                  <a:lnTo>
                    <a:pt x="15782" y="21924"/>
                  </a:lnTo>
                  <a:lnTo>
                    <a:pt x="16524" y="21777"/>
                  </a:lnTo>
                  <a:lnTo>
                    <a:pt x="17267" y="21609"/>
                  </a:lnTo>
                  <a:lnTo>
                    <a:pt x="18021" y="21417"/>
                  </a:lnTo>
                  <a:lnTo>
                    <a:pt x="18223" y="19696"/>
                  </a:lnTo>
                  <a:lnTo>
                    <a:pt x="18403" y="18009"/>
                  </a:lnTo>
                  <a:lnTo>
                    <a:pt x="18572" y="16355"/>
                  </a:lnTo>
                  <a:lnTo>
                    <a:pt x="18718" y="14724"/>
                  </a:lnTo>
                  <a:lnTo>
                    <a:pt x="18842" y="13138"/>
                  </a:lnTo>
                  <a:lnTo>
                    <a:pt x="18943" y="11597"/>
                  </a:lnTo>
                  <a:lnTo>
                    <a:pt x="19010" y="10090"/>
                  </a:lnTo>
                  <a:lnTo>
                    <a:pt x="19055" y="8628"/>
                  </a:lnTo>
                  <a:lnTo>
                    <a:pt x="19224" y="10023"/>
                  </a:lnTo>
                  <a:lnTo>
                    <a:pt x="19382" y="11462"/>
                  </a:lnTo>
                  <a:lnTo>
                    <a:pt x="19528" y="12947"/>
                  </a:lnTo>
                  <a:lnTo>
                    <a:pt x="19663" y="14454"/>
                  </a:lnTo>
                  <a:lnTo>
                    <a:pt x="19787" y="16007"/>
                  </a:lnTo>
                  <a:lnTo>
                    <a:pt x="19910" y="17582"/>
                  </a:lnTo>
                  <a:lnTo>
                    <a:pt x="20023" y="19190"/>
                  </a:lnTo>
                  <a:lnTo>
                    <a:pt x="20135" y="20832"/>
                  </a:lnTo>
                  <a:lnTo>
                    <a:pt x="21080" y="20529"/>
                  </a:lnTo>
                  <a:lnTo>
                    <a:pt x="22036" y="20191"/>
                  </a:lnTo>
                  <a:lnTo>
                    <a:pt x="22992" y="19831"/>
                  </a:lnTo>
                  <a:lnTo>
                    <a:pt x="23960" y="19438"/>
                  </a:lnTo>
                  <a:lnTo>
                    <a:pt x="24443" y="19235"/>
                  </a:lnTo>
                  <a:lnTo>
                    <a:pt x="24927" y="19021"/>
                  </a:lnTo>
                  <a:lnTo>
                    <a:pt x="25411" y="18796"/>
                  </a:lnTo>
                  <a:lnTo>
                    <a:pt x="25895" y="18571"/>
                  </a:lnTo>
                  <a:lnTo>
                    <a:pt x="26378" y="18335"/>
                  </a:lnTo>
                  <a:lnTo>
                    <a:pt x="26862" y="18088"/>
                  </a:lnTo>
                  <a:lnTo>
                    <a:pt x="27357" y="17840"/>
                  </a:lnTo>
                  <a:lnTo>
                    <a:pt x="27841" y="17570"/>
                  </a:lnTo>
                  <a:lnTo>
                    <a:pt x="28324" y="17300"/>
                  </a:lnTo>
                  <a:lnTo>
                    <a:pt x="28808" y="17019"/>
                  </a:lnTo>
                  <a:lnTo>
                    <a:pt x="29292" y="16738"/>
                  </a:lnTo>
                  <a:lnTo>
                    <a:pt x="29775" y="16434"/>
                  </a:lnTo>
                  <a:lnTo>
                    <a:pt x="30259" y="16131"/>
                  </a:lnTo>
                  <a:lnTo>
                    <a:pt x="30743" y="15816"/>
                  </a:lnTo>
                  <a:lnTo>
                    <a:pt x="31226" y="15489"/>
                  </a:lnTo>
                  <a:lnTo>
                    <a:pt x="31710" y="15163"/>
                  </a:lnTo>
                  <a:lnTo>
                    <a:pt x="32182" y="14814"/>
                  </a:lnTo>
                  <a:lnTo>
                    <a:pt x="32666" y="14466"/>
                  </a:lnTo>
                  <a:lnTo>
                    <a:pt x="33139" y="14095"/>
                  </a:lnTo>
                  <a:lnTo>
                    <a:pt x="33611" y="13723"/>
                  </a:lnTo>
                  <a:lnTo>
                    <a:pt x="34083" y="13341"/>
                  </a:lnTo>
                  <a:lnTo>
                    <a:pt x="34556" y="12947"/>
                  </a:lnTo>
                  <a:lnTo>
                    <a:pt x="35028" y="12553"/>
                  </a:lnTo>
                  <a:lnTo>
                    <a:pt x="35501" y="12137"/>
                  </a:lnTo>
                  <a:lnTo>
                    <a:pt x="35467" y="10135"/>
                  </a:lnTo>
                  <a:lnTo>
                    <a:pt x="35422" y="8211"/>
                  </a:lnTo>
                  <a:lnTo>
                    <a:pt x="35366" y="6355"/>
                  </a:lnTo>
                  <a:lnTo>
                    <a:pt x="35276" y="4589"/>
                  </a:lnTo>
                  <a:lnTo>
                    <a:pt x="354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5178500" y="2565725"/>
              <a:ext cx="913975" cy="596200"/>
            </a:xfrm>
            <a:custGeom>
              <a:rect b="b" l="l" r="r" t="t"/>
              <a:pathLst>
                <a:path extrusionOk="0" h="23848" w="36559">
                  <a:moveTo>
                    <a:pt x="35434" y="1125"/>
                  </a:moveTo>
                  <a:lnTo>
                    <a:pt x="35276" y="5130"/>
                  </a:lnTo>
                  <a:lnTo>
                    <a:pt x="35355" y="6772"/>
                  </a:lnTo>
                  <a:lnTo>
                    <a:pt x="35422" y="8516"/>
                  </a:lnTo>
                  <a:lnTo>
                    <a:pt x="35467" y="10394"/>
                  </a:lnTo>
                  <a:lnTo>
                    <a:pt x="35490" y="12419"/>
                  </a:lnTo>
                  <a:lnTo>
                    <a:pt x="34702" y="13105"/>
                  </a:lnTo>
                  <a:lnTo>
                    <a:pt x="33893" y="13769"/>
                  </a:lnTo>
                  <a:lnTo>
                    <a:pt x="33071" y="14410"/>
                  </a:lnTo>
                  <a:lnTo>
                    <a:pt x="32239" y="15029"/>
                  </a:lnTo>
                  <a:lnTo>
                    <a:pt x="31384" y="15625"/>
                  </a:lnTo>
                  <a:lnTo>
                    <a:pt x="30518" y="16199"/>
                  </a:lnTo>
                  <a:lnTo>
                    <a:pt x="29641" y="16750"/>
                  </a:lnTo>
                  <a:lnTo>
                    <a:pt x="28752" y="17267"/>
                  </a:lnTo>
                  <a:lnTo>
                    <a:pt x="27841" y="17773"/>
                  </a:lnTo>
                  <a:lnTo>
                    <a:pt x="26918" y="18257"/>
                  </a:lnTo>
                  <a:lnTo>
                    <a:pt x="25996" y="18707"/>
                  </a:lnTo>
                  <a:lnTo>
                    <a:pt x="25051" y="19146"/>
                  </a:lnTo>
                  <a:lnTo>
                    <a:pt x="24095" y="19551"/>
                  </a:lnTo>
                  <a:lnTo>
                    <a:pt x="23116" y="19933"/>
                  </a:lnTo>
                  <a:lnTo>
                    <a:pt x="22138" y="20304"/>
                  </a:lnTo>
                  <a:lnTo>
                    <a:pt x="21148" y="20642"/>
                  </a:lnTo>
                  <a:lnTo>
                    <a:pt x="21024" y="18966"/>
                  </a:lnTo>
                  <a:lnTo>
                    <a:pt x="20912" y="17357"/>
                  </a:lnTo>
                  <a:lnTo>
                    <a:pt x="20788" y="15827"/>
                  </a:lnTo>
                  <a:lnTo>
                    <a:pt x="20664" y="14354"/>
                  </a:lnTo>
                  <a:lnTo>
                    <a:pt x="20529" y="12948"/>
                  </a:lnTo>
                  <a:lnTo>
                    <a:pt x="20394" y="11598"/>
                  </a:lnTo>
                  <a:lnTo>
                    <a:pt x="20259" y="10316"/>
                  </a:lnTo>
                  <a:lnTo>
                    <a:pt x="20113" y="9078"/>
                  </a:lnTo>
                  <a:lnTo>
                    <a:pt x="20091" y="8977"/>
                  </a:lnTo>
                  <a:lnTo>
                    <a:pt x="20057" y="8887"/>
                  </a:lnTo>
                  <a:lnTo>
                    <a:pt x="20001" y="8808"/>
                  </a:lnTo>
                  <a:lnTo>
                    <a:pt x="19933" y="8741"/>
                  </a:lnTo>
                  <a:lnTo>
                    <a:pt x="19854" y="8685"/>
                  </a:lnTo>
                  <a:lnTo>
                    <a:pt x="19764" y="8640"/>
                  </a:lnTo>
                  <a:lnTo>
                    <a:pt x="19663" y="8617"/>
                  </a:lnTo>
                  <a:lnTo>
                    <a:pt x="19562" y="8617"/>
                  </a:lnTo>
                  <a:lnTo>
                    <a:pt x="19461" y="8628"/>
                  </a:lnTo>
                  <a:lnTo>
                    <a:pt x="19371" y="8662"/>
                  </a:lnTo>
                  <a:lnTo>
                    <a:pt x="19281" y="8707"/>
                  </a:lnTo>
                  <a:lnTo>
                    <a:pt x="19213" y="8774"/>
                  </a:lnTo>
                  <a:lnTo>
                    <a:pt x="19146" y="8853"/>
                  </a:lnTo>
                  <a:lnTo>
                    <a:pt x="19101" y="8932"/>
                  </a:lnTo>
                  <a:lnTo>
                    <a:pt x="19078" y="9033"/>
                  </a:lnTo>
                  <a:lnTo>
                    <a:pt x="19056" y="9134"/>
                  </a:lnTo>
                  <a:lnTo>
                    <a:pt x="19022" y="10462"/>
                  </a:lnTo>
                  <a:lnTo>
                    <a:pt x="18954" y="11845"/>
                  </a:lnTo>
                  <a:lnTo>
                    <a:pt x="18865" y="13296"/>
                  </a:lnTo>
                  <a:lnTo>
                    <a:pt x="18752" y="14804"/>
                  </a:lnTo>
                  <a:lnTo>
                    <a:pt x="18617" y="16379"/>
                  </a:lnTo>
                  <a:lnTo>
                    <a:pt x="18460" y="18021"/>
                  </a:lnTo>
                  <a:lnTo>
                    <a:pt x="18268" y="19731"/>
                  </a:lnTo>
                  <a:lnTo>
                    <a:pt x="18066" y="21519"/>
                  </a:lnTo>
                  <a:lnTo>
                    <a:pt x="17368" y="21677"/>
                  </a:lnTo>
                  <a:lnTo>
                    <a:pt x="16671" y="21834"/>
                  </a:lnTo>
                  <a:lnTo>
                    <a:pt x="15985" y="21969"/>
                  </a:lnTo>
                  <a:lnTo>
                    <a:pt x="15310" y="22093"/>
                  </a:lnTo>
                  <a:lnTo>
                    <a:pt x="14635" y="22205"/>
                  </a:lnTo>
                  <a:lnTo>
                    <a:pt x="13971" y="22307"/>
                  </a:lnTo>
                  <a:lnTo>
                    <a:pt x="13308" y="22397"/>
                  </a:lnTo>
                  <a:lnTo>
                    <a:pt x="12667" y="22475"/>
                  </a:lnTo>
                  <a:lnTo>
                    <a:pt x="12025" y="22554"/>
                  </a:lnTo>
                  <a:lnTo>
                    <a:pt x="11395" y="22610"/>
                  </a:lnTo>
                  <a:lnTo>
                    <a:pt x="10777" y="22655"/>
                  </a:lnTo>
                  <a:lnTo>
                    <a:pt x="10169" y="22700"/>
                  </a:lnTo>
                  <a:lnTo>
                    <a:pt x="9573" y="22734"/>
                  </a:lnTo>
                  <a:lnTo>
                    <a:pt x="9000" y="22756"/>
                  </a:lnTo>
                  <a:lnTo>
                    <a:pt x="8426" y="22779"/>
                  </a:lnTo>
                  <a:lnTo>
                    <a:pt x="7863" y="22790"/>
                  </a:lnTo>
                  <a:lnTo>
                    <a:pt x="6795" y="22790"/>
                  </a:lnTo>
                  <a:lnTo>
                    <a:pt x="5771" y="22768"/>
                  </a:lnTo>
                  <a:lnTo>
                    <a:pt x="4815" y="22734"/>
                  </a:lnTo>
                  <a:lnTo>
                    <a:pt x="3926" y="22678"/>
                  </a:lnTo>
                  <a:lnTo>
                    <a:pt x="3105" y="22610"/>
                  </a:lnTo>
                  <a:lnTo>
                    <a:pt x="2352" y="22543"/>
                  </a:lnTo>
                  <a:lnTo>
                    <a:pt x="1688" y="22464"/>
                  </a:lnTo>
                  <a:lnTo>
                    <a:pt x="1092" y="22385"/>
                  </a:lnTo>
                  <a:lnTo>
                    <a:pt x="1429" y="17728"/>
                  </a:lnTo>
                  <a:lnTo>
                    <a:pt x="1767" y="13274"/>
                  </a:lnTo>
                  <a:lnTo>
                    <a:pt x="2104" y="9134"/>
                  </a:lnTo>
                  <a:lnTo>
                    <a:pt x="2430" y="5389"/>
                  </a:lnTo>
                  <a:lnTo>
                    <a:pt x="35434" y="1125"/>
                  </a:lnTo>
                  <a:close/>
                  <a:moveTo>
                    <a:pt x="35917" y="1"/>
                  </a:moveTo>
                  <a:lnTo>
                    <a:pt x="1879" y="4399"/>
                  </a:lnTo>
                  <a:lnTo>
                    <a:pt x="1789" y="4421"/>
                  </a:lnTo>
                  <a:lnTo>
                    <a:pt x="1699" y="4455"/>
                  </a:lnTo>
                  <a:lnTo>
                    <a:pt x="1632" y="4500"/>
                  </a:lnTo>
                  <a:lnTo>
                    <a:pt x="1564" y="4556"/>
                  </a:lnTo>
                  <a:lnTo>
                    <a:pt x="1508" y="4624"/>
                  </a:lnTo>
                  <a:lnTo>
                    <a:pt x="1463" y="4703"/>
                  </a:lnTo>
                  <a:lnTo>
                    <a:pt x="1429" y="4781"/>
                  </a:lnTo>
                  <a:lnTo>
                    <a:pt x="1418" y="4871"/>
                  </a:lnTo>
                  <a:lnTo>
                    <a:pt x="1249" y="6772"/>
                  </a:lnTo>
                  <a:lnTo>
                    <a:pt x="1069" y="8786"/>
                  </a:lnTo>
                  <a:lnTo>
                    <a:pt x="721" y="13150"/>
                  </a:lnTo>
                  <a:lnTo>
                    <a:pt x="361" y="17863"/>
                  </a:lnTo>
                  <a:lnTo>
                    <a:pt x="1" y="22801"/>
                  </a:lnTo>
                  <a:lnTo>
                    <a:pt x="12" y="22903"/>
                  </a:lnTo>
                  <a:lnTo>
                    <a:pt x="23" y="22993"/>
                  </a:lnTo>
                  <a:lnTo>
                    <a:pt x="68" y="23083"/>
                  </a:lnTo>
                  <a:lnTo>
                    <a:pt x="124" y="23161"/>
                  </a:lnTo>
                  <a:lnTo>
                    <a:pt x="181" y="23229"/>
                  </a:lnTo>
                  <a:lnTo>
                    <a:pt x="259" y="23285"/>
                  </a:lnTo>
                  <a:lnTo>
                    <a:pt x="349" y="23330"/>
                  </a:lnTo>
                  <a:lnTo>
                    <a:pt x="451" y="23353"/>
                  </a:lnTo>
                  <a:lnTo>
                    <a:pt x="991" y="23443"/>
                  </a:lnTo>
                  <a:lnTo>
                    <a:pt x="1632" y="23521"/>
                  </a:lnTo>
                  <a:lnTo>
                    <a:pt x="2363" y="23600"/>
                  </a:lnTo>
                  <a:lnTo>
                    <a:pt x="3184" y="23679"/>
                  </a:lnTo>
                  <a:lnTo>
                    <a:pt x="4084" y="23746"/>
                  </a:lnTo>
                  <a:lnTo>
                    <a:pt x="5051" y="23803"/>
                  </a:lnTo>
                  <a:lnTo>
                    <a:pt x="6097" y="23836"/>
                  </a:lnTo>
                  <a:lnTo>
                    <a:pt x="7211" y="23848"/>
                  </a:lnTo>
                  <a:lnTo>
                    <a:pt x="7830" y="23848"/>
                  </a:lnTo>
                  <a:lnTo>
                    <a:pt x="8460" y="23836"/>
                  </a:lnTo>
                  <a:lnTo>
                    <a:pt x="9101" y="23814"/>
                  </a:lnTo>
                  <a:lnTo>
                    <a:pt x="9764" y="23780"/>
                  </a:lnTo>
                  <a:lnTo>
                    <a:pt x="10439" y="23746"/>
                  </a:lnTo>
                  <a:lnTo>
                    <a:pt x="11137" y="23690"/>
                  </a:lnTo>
                  <a:lnTo>
                    <a:pt x="11845" y="23634"/>
                  </a:lnTo>
                  <a:lnTo>
                    <a:pt x="12565" y="23555"/>
                  </a:lnTo>
                  <a:lnTo>
                    <a:pt x="13285" y="23465"/>
                  </a:lnTo>
                  <a:lnTo>
                    <a:pt x="14028" y="23364"/>
                  </a:lnTo>
                  <a:lnTo>
                    <a:pt x="14781" y="23251"/>
                  </a:lnTo>
                  <a:lnTo>
                    <a:pt x="15546" y="23128"/>
                  </a:lnTo>
                  <a:lnTo>
                    <a:pt x="16311" y="22981"/>
                  </a:lnTo>
                  <a:lnTo>
                    <a:pt x="17098" y="22824"/>
                  </a:lnTo>
                  <a:lnTo>
                    <a:pt x="17886" y="22644"/>
                  </a:lnTo>
                  <a:lnTo>
                    <a:pt x="18673" y="22453"/>
                  </a:lnTo>
                  <a:lnTo>
                    <a:pt x="18752" y="22430"/>
                  </a:lnTo>
                  <a:lnTo>
                    <a:pt x="18820" y="22385"/>
                  </a:lnTo>
                  <a:lnTo>
                    <a:pt x="18887" y="22340"/>
                  </a:lnTo>
                  <a:lnTo>
                    <a:pt x="18943" y="22284"/>
                  </a:lnTo>
                  <a:lnTo>
                    <a:pt x="18988" y="22228"/>
                  </a:lnTo>
                  <a:lnTo>
                    <a:pt x="19022" y="22160"/>
                  </a:lnTo>
                  <a:lnTo>
                    <a:pt x="19056" y="22082"/>
                  </a:lnTo>
                  <a:lnTo>
                    <a:pt x="19067" y="22003"/>
                  </a:lnTo>
                  <a:lnTo>
                    <a:pt x="19269" y="20372"/>
                  </a:lnTo>
                  <a:lnTo>
                    <a:pt x="19438" y="18797"/>
                  </a:lnTo>
                  <a:lnTo>
                    <a:pt x="19596" y="17278"/>
                  </a:lnTo>
                  <a:lnTo>
                    <a:pt x="19731" y="15816"/>
                  </a:lnTo>
                  <a:lnTo>
                    <a:pt x="19832" y="17132"/>
                  </a:lnTo>
                  <a:lnTo>
                    <a:pt x="19933" y="18493"/>
                  </a:lnTo>
                  <a:lnTo>
                    <a:pt x="20136" y="21384"/>
                  </a:lnTo>
                  <a:lnTo>
                    <a:pt x="20136" y="21440"/>
                  </a:lnTo>
                  <a:lnTo>
                    <a:pt x="20158" y="21497"/>
                  </a:lnTo>
                  <a:lnTo>
                    <a:pt x="20203" y="21609"/>
                  </a:lnTo>
                  <a:lnTo>
                    <a:pt x="20271" y="21699"/>
                  </a:lnTo>
                  <a:lnTo>
                    <a:pt x="20316" y="21744"/>
                  </a:lnTo>
                  <a:lnTo>
                    <a:pt x="20361" y="21778"/>
                  </a:lnTo>
                  <a:lnTo>
                    <a:pt x="20406" y="21812"/>
                  </a:lnTo>
                  <a:lnTo>
                    <a:pt x="20462" y="21834"/>
                  </a:lnTo>
                  <a:lnTo>
                    <a:pt x="20574" y="21868"/>
                  </a:lnTo>
                  <a:lnTo>
                    <a:pt x="20754" y="21868"/>
                  </a:lnTo>
                  <a:lnTo>
                    <a:pt x="20811" y="21857"/>
                  </a:lnTo>
                  <a:lnTo>
                    <a:pt x="21362" y="21677"/>
                  </a:lnTo>
                  <a:lnTo>
                    <a:pt x="21902" y="21497"/>
                  </a:lnTo>
                  <a:lnTo>
                    <a:pt x="22430" y="21317"/>
                  </a:lnTo>
                  <a:lnTo>
                    <a:pt x="22970" y="21125"/>
                  </a:lnTo>
                  <a:lnTo>
                    <a:pt x="23499" y="20923"/>
                  </a:lnTo>
                  <a:lnTo>
                    <a:pt x="24028" y="20720"/>
                  </a:lnTo>
                  <a:lnTo>
                    <a:pt x="24545" y="20507"/>
                  </a:lnTo>
                  <a:lnTo>
                    <a:pt x="25062" y="20293"/>
                  </a:lnTo>
                  <a:lnTo>
                    <a:pt x="25580" y="20068"/>
                  </a:lnTo>
                  <a:lnTo>
                    <a:pt x="26086" y="19832"/>
                  </a:lnTo>
                  <a:lnTo>
                    <a:pt x="26604" y="19596"/>
                  </a:lnTo>
                  <a:lnTo>
                    <a:pt x="27098" y="19348"/>
                  </a:lnTo>
                  <a:lnTo>
                    <a:pt x="27605" y="19089"/>
                  </a:lnTo>
                  <a:lnTo>
                    <a:pt x="28100" y="18831"/>
                  </a:lnTo>
                  <a:lnTo>
                    <a:pt x="28595" y="18572"/>
                  </a:lnTo>
                  <a:lnTo>
                    <a:pt x="29089" y="18291"/>
                  </a:lnTo>
                  <a:lnTo>
                    <a:pt x="29573" y="18021"/>
                  </a:lnTo>
                  <a:lnTo>
                    <a:pt x="30057" y="17728"/>
                  </a:lnTo>
                  <a:lnTo>
                    <a:pt x="30529" y="17436"/>
                  </a:lnTo>
                  <a:lnTo>
                    <a:pt x="31002" y="17143"/>
                  </a:lnTo>
                  <a:lnTo>
                    <a:pt x="31474" y="16840"/>
                  </a:lnTo>
                  <a:lnTo>
                    <a:pt x="31935" y="16525"/>
                  </a:lnTo>
                  <a:lnTo>
                    <a:pt x="32397" y="16199"/>
                  </a:lnTo>
                  <a:lnTo>
                    <a:pt x="32858" y="15884"/>
                  </a:lnTo>
                  <a:lnTo>
                    <a:pt x="33319" y="15546"/>
                  </a:lnTo>
                  <a:lnTo>
                    <a:pt x="33769" y="15209"/>
                  </a:lnTo>
                  <a:lnTo>
                    <a:pt x="34208" y="14860"/>
                  </a:lnTo>
                  <a:lnTo>
                    <a:pt x="34657" y="14511"/>
                  </a:lnTo>
                  <a:lnTo>
                    <a:pt x="35085" y="14151"/>
                  </a:lnTo>
                  <a:lnTo>
                    <a:pt x="35524" y="13791"/>
                  </a:lnTo>
                  <a:lnTo>
                    <a:pt x="35951" y="13420"/>
                  </a:lnTo>
                  <a:lnTo>
                    <a:pt x="36379" y="13049"/>
                  </a:lnTo>
                  <a:lnTo>
                    <a:pt x="36457" y="12959"/>
                  </a:lnTo>
                  <a:lnTo>
                    <a:pt x="36514" y="12869"/>
                  </a:lnTo>
                  <a:lnTo>
                    <a:pt x="36547" y="12756"/>
                  </a:lnTo>
                  <a:lnTo>
                    <a:pt x="36559" y="12644"/>
                  </a:lnTo>
                  <a:lnTo>
                    <a:pt x="36525" y="10541"/>
                  </a:lnTo>
                  <a:lnTo>
                    <a:pt x="36480" y="8595"/>
                  </a:lnTo>
                  <a:lnTo>
                    <a:pt x="36412" y="6795"/>
                  </a:lnTo>
                  <a:lnTo>
                    <a:pt x="36334" y="5130"/>
                  </a:lnTo>
                  <a:lnTo>
                    <a:pt x="36514" y="541"/>
                  </a:lnTo>
                  <a:lnTo>
                    <a:pt x="36502" y="428"/>
                  </a:lnTo>
                  <a:lnTo>
                    <a:pt x="36469" y="316"/>
                  </a:lnTo>
                  <a:lnTo>
                    <a:pt x="36412" y="214"/>
                  </a:lnTo>
                  <a:lnTo>
                    <a:pt x="36334" y="136"/>
                  </a:lnTo>
                  <a:lnTo>
                    <a:pt x="36244" y="68"/>
                  </a:lnTo>
                  <a:lnTo>
                    <a:pt x="36142" y="23"/>
                  </a:lnTo>
                  <a:lnTo>
                    <a:pt x="3603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4844150" y="1301675"/>
              <a:ext cx="1429700" cy="1649900"/>
            </a:xfrm>
            <a:custGeom>
              <a:rect b="b" l="l" r="r" t="t"/>
              <a:pathLst>
                <a:path extrusionOk="0" h="65996" w="57188">
                  <a:moveTo>
                    <a:pt x="37942" y="0"/>
                  </a:moveTo>
                  <a:lnTo>
                    <a:pt x="26176" y="799"/>
                  </a:lnTo>
                  <a:lnTo>
                    <a:pt x="25129" y="1103"/>
                  </a:lnTo>
                  <a:lnTo>
                    <a:pt x="24083" y="1417"/>
                  </a:lnTo>
                  <a:lnTo>
                    <a:pt x="23060" y="1755"/>
                  </a:lnTo>
                  <a:lnTo>
                    <a:pt x="22036" y="2115"/>
                  </a:lnTo>
                  <a:lnTo>
                    <a:pt x="21541" y="2306"/>
                  </a:lnTo>
                  <a:lnTo>
                    <a:pt x="21035" y="2497"/>
                  </a:lnTo>
                  <a:lnTo>
                    <a:pt x="20540" y="2700"/>
                  </a:lnTo>
                  <a:lnTo>
                    <a:pt x="20045" y="2914"/>
                  </a:lnTo>
                  <a:lnTo>
                    <a:pt x="19561" y="3127"/>
                  </a:lnTo>
                  <a:lnTo>
                    <a:pt x="19078" y="3341"/>
                  </a:lnTo>
                  <a:lnTo>
                    <a:pt x="18594" y="3566"/>
                  </a:lnTo>
                  <a:lnTo>
                    <a:pt x="18122" y="3802"/>
                  </a:lnTo>
                  <a:lnTo>
                    <a:pt x="17649" y="4050"/>
                  </a:lnTo>
                  <a:lnTo>
                    <a:pt x="17177" y="4297"/>
                  </a:lnTo>
                  <a:lnTo>
                    <a:pt x="16715" y="4545"/>
                  </a:lnTo>
                  <a:lnTo>
                    <a:pt x="16254" y="4815"/>
                  </a:lnTo>
                  <a:lnTo>
                    <a:pt x="15793" y="5085"/>
                  </a:lnTo>
                  <a:lnTo>
                    <a:pt x="15343" y="5366"/>
                  </a:lnTo>
                  <a:lnTo>
                    <a:pt x="14904" y="5658"/>
                  </a:lnTo>
                  <a:lnTo>
                    <a:pt x="14455" y="5951"/>
                  </a:lnTo>
                  <a:lnTo>
                    <a:pt x="14016" y="6254"/>
                  </a:lnTo>
                  <a:lnTo>
                    <a:pt x="13588" y="6569"/>
                  </a:lnTo>
                  <a:lnTo>
                    <a:pt x="13161" y="6896"/>
                  </a:lnTo>
                  <a:lnTo>
                    <a:pt x="12733" y="7233"/>
                  </a:lnTo>
                  <a:lnTo>
                    <a:pt x="12317" y="7570"/>
                  </a:lnTo>
                  <a:lnTo>
                    <a:pt x="11912" y="7930"/>
                  </a:lnTo>
                  <a:lnTo>
                    <a:pt x="11507" y="8290"/>
                  </a:lnTo>
                  <a:lnTo>
                    <a:pt x="11102" y="8662"/>
                  </a:lnTo>
                  <a:lnTo>
                    <a:pt x="10394" y="9348"/>
                  </a:lnTo>
                  <a:lnTo>
                    <a:pt x="10045" y="9696"/>
                  </a:lnTo>
                  <a:lnTo>
                    <a:pt x="9708" y="10056"/>
                  </a:lnTo>
                  <a:lnTo>
                    <a:pt x="9381" y="10405"/>
                  </a:lnTo>
                  <a:lnTo>
                    <a:pt x="9055" y="10754"/>
                  </a:lnTo>
                  <a:lnTo>
                    <a:pt x="8740" y="11114"/>
                  </a:lnTo>
                  <a:lnTo>
                    <a:pt x="8437" y="11474"/>
                  </a:lnTo>
                  <a:lnTo>
                    <a:pt x="8133" y="11834"/>
                  </a:lnTo>
                  <a:lnTo>
                    <a:pt x="7840" y="12205"/>
                  </a:lnTo>
                  <a:lnTo>
                    <a:pt x="7559" y="12565"/>
                  </a:lnTo>
                  <a:lnTo>
                    <a:pt x="7278" y="12936"/>
                  </a:lnTo>
                  <a:lnTo>
                    <a:pt x="7008" y="13319"/>
                  </a:lnTo>
                  <a:lnTo>
                    <a:pt x="6749" y="13690"/>
                  </a:lnTo>
                  <a:lnTo>
                    <a:pt x="6491" y="14072"/>
                  </a:lnTo>
                  <a:lnTo>
                    <a:pt x="6243" y="14466"/>
                  </a:lnTo>
                  <a:lnTo>
                    <a:pt x="5996" y="14848"/>
                  </a:lnTo>
                  <a:lnTo>
                    <a:pt x="5759" y="15242"/>
                  </a:lnTo>
                  <a:lnTo>
                    <a:pt x="5534" y="15647"/>
                  </a:lnTo>
                  <a:lnTo>
                    <a:pt x="5309" y="16052"/>
                  </a:lnTo>
                  <a:lnTo>
                    <a:pt x="5096" y="16457"/>
                  </a:lnTo>
                  <a:lnTo>
                    <a:pt x="4882" y="16873"/>
                  </a:lnTo>
                  <a:lnTo>
                    <a:pt x="4680" y="17289"/>
                  </a:lnTo>
                  <a:lnTo>
                    <a:pt x="4488" y="17717"/>
                  </a:lnTo>
                  <a:lnTo>
                    <a:pt x="4297" y="18155"/>
                  </a:lnTo>
                  <a:lnTo>
                    <a:pt x="4106" y="18583"/>
                  </a:lnTo>
                  <a:lnTo>
                    <a:pt x="3926" y="19033"/>
                  </a:lnTo>
                  <a:lnTo>
                    <a:pt x="3757" y="19483"/>
                  </a:lnTo>
                  <a:lnTo>
                    <a:pt x="3588" y="19933"/>
                  </a:lnTo>
                  <a:lnTo>
                    <a:pt x="3431" y="20394"/>
                  </a:lnTo>
                  <a:lnTo>
                    <a:pt x="3273" y="20866"/>
                  </a:lnTo>
                  <a:lnTo>
                    <a:pt x="3127" y="21350"/>
                  </a:lnTo>
                  <a:lnTo>
                    <a:pt x="2846" y="22306"/>
                  </a:lnTo>
                  <a:lnTo>
                    <a:pt x="2576" y="23274"/>
                  </a:lnTo>
                  <a:lnTo>
                    <a:pt x="2329" y="24252"/>
                  </a:lnTo>
                  <a:lnTo>
                    <a:pt x="2104" y="25220"/>
                  </a:lnTo>
                  <a:lnTo>
                    <a:pt x="1890" y="26209"/>
                  </a:lnTo>
                  <a:lnTo>
                    <a:pt x="1687" y="27188"/>
                  </a:lnTo>
                  <a:lnTo>
                    <a:pt x="1507" y="28178"/>
                  </a:lnTo>
                  <a:lnTo>
                    <a:pt x="1339" y="29168"/>
                  </a:lnTo>
                  <a:lnTo>
                    <a:pt x="1170" y="30158"/>
                  </a:lnTo>
                  <a:lnTo>
                    <a:pt x="1024" y="31148"/>
                  </a:lnTo>
                  <a:lnTo>
                    <a:pt x="878" y="32149"/>
                  </a:lnTo>
                  <a:lnTo>
                    <a:pt x="731" y="33139"/>
                  </a:lnTo>
                  <a:lnTo>
                    <a:pt x="473" y="35130"/>
                  </a:lnTo>
                  <a:lnTo>
                    <a:pt x="225" y="37132"/>
                  </a:lnTo>
                  <a:lnTo>
                    <a:pt x="113" y="38009"/>
                  </a:lnTo>
                  <a:lnTo>
                    <a:pt x="79" y="38448"/>
                  </a:lnTo>
                  <a:lnTo>
                    <a:pt x="34" y="38898"/>
                  </a:lnTo>
                  <a:lnTo>
                    <a:pt x="11" y="39348"/>
                  </a:lnTo>
                  <a:lnTo>
                    <a:pt x="0" y="39786"/>
                  </a:lnTo>
                  <a:lnTo>
                    <a:pt x="0" y="40236"/>
                  </a:lnTo>
                  <a:lnTo>
                    <a:pt x="23" y="40675"/>
                  </a:lnTo>
                  <a:lnTo>
                    <a:pt x="68" y="41114"/>
                  </a:lnTo>
                  <a:lnTo>
                    <a:pt x="124" y="41541"/>
                  </a:lnTo>
                  <a:lnTo>
                    <a:pt x="214" y="41957"/>
                  </a:lnTo>
                  <a:lnTo>
                    <a:pt x="270" y="42171"/>
                  </a:lnTo>
                  <a:lnTo>
                    <a:pt x="326" y="42374"/>
                  </a:lnTo>
                  <a:lnTo>
                    <a:pt x="394" y="42576"/>
                  </a:lnTo>
                  <a:lnTo>
                    <a:pt x="473" y="42767"/>
                  </a:lnTo>
                  <a:lnTo>
                    <a:pt x="551" y="42970"/>
                  </a:lnTo>
                  <a:lnTo>
                    <a:pt x="641" y="43161"/>
                  </a:lnTo>
                  <a:lnTo>
                    <a:pt x="743" y="43352"/>
                  </a:lnTo>
                  <a:lnTo>
                    <a:pt x="844" y="43532"/>
                  </a:lnTo>
                  <a:lnTo>
                    <a:pt x="956" y="43712"/>
                  </a:lnTo>
                  <a:lnTo>
                    <a:pt x="1080" y="43892"/>
                  </a:lnTo>
                  <a:lnTo>
                    <a:pt x="1237" y="44083"/>
                  </a:lnTo>
                  <a:lnTo>
                    <a:pt x="1384" y="44263"/>
                  </a:lnTo>
                  <a:lnTo>
                    <a:pt x="1552" y="44432"/>
                  </a:lnTo>
                  <a:lnTo>
                    <a:pt x="1721" y="44601"/>
                  </a:lnTo>
                  <a:lnTo>
                    <a:pt x="1901" y="44747"/>
                  </a:lnTo>
                  <a:lnTo>
                    <a:pt x="2092" y="44893"/>
                  </a:lnTo>
                  <a:lnTo>
                    <a:pt x="2284" y="45017"/>
                  </a:lnTo>
                  <a:lnTo>
                    <a:pt x="2486" y="45141"/>
                  </a:lnTo>
                  <a:lnTo>
                    <a:pt x="2689" y="45265"/>
                  </a:lnTo>
                  <a:lnTo>
                    <a:pt x="2902" y="45366"/>
                  </a:lnTo>
                  <a:lnTo>
                    <a:pt x="3116" y="45467"/>
                  </a:lnTo>
                  <a:lnTo>
                    <a:pt x="3341" y="45546"/>
                  </a:lnTo>
                  <a:lnTo>
                    <a:pt x="3566" y="45624"/>
                  </a:lnTo>
                  <a:lnTo>
                    <a:pt x="3791" y="45703"/>
                  </a:lnTo>
                  <a:lnTo>
                    <a:pt x="4027" y="45759"/>
                  </a:lnTo>
                  <a:lnTo>
                    <a:pt x="4263" y="45816"/>
                  </a:lnTo>
                  <a:lnTo>
                    <a:pt x="4500" y="45849"/>
                  </a:lnTo>
                  <a:lnTo>
                    <a:pt x="4736" y="45894"/>
                  </a:lnTo>
                  <a:lnTo>
                    <a:pt x="4983" y="45917"/>
                  </a:lnTo>
                  <a:lnTo>
                    <a:pt x="5219" y="45928"/>
                  </a:lnTo>
                  <a:lnTo>
                    <a:pt x="5467" y="45939"/>
                  </a:lnTo>
                  <a:lnTo>
                    <a:pt x="5962" y="45939"/>
                  </a:lnTo>
                  <a:lnTo>
                    <a:pt x="6198" y="45917"/>
                  </a:lnTo>
                  <a:lnTo>
                    <a:pt x="6446" y="45894"/>
                  </a:lnTo>
                  <a:lnTo>
                    <a:pt x="6693" y="45861"/>
                  </a:lnTo>
                  <a:lnTo>
                    <a:pt x="6929" y="45827"/>
                  </a:lnTo>
                  <a:lnTo>
                    <a:pt x="7165" y="45771"/>
                  </a:lnTo>
                  <a:lnTo>
                    <a:pt x="7413" y="45714"/>
                  </a:lnTo>
                  <a:lnTo>
                    <a:pt x="7638" y="45658"/>
                  </a:lnTo>
                  <a:lnTo>
                    <a:pt x="7874" y="45579"/>
                  </a:lnTo>
                  <a:lnTo>
                    <a:pt x="8099" y="45501"/>
                  </a:lnTo>
                  <a:lnTo>
                    <a:pt x="8549" y="45321"/>
                  </a:lnTo>
                  <a:lnTo>
                    <a:pt x="8988" y="45118"/>
                  </a:lnTo>
                  <a:lnTo>
                    <a:pt x="9404" y="44893"/>
                  </a:lnTo>
                  <a:lnTo>
                    <a:pt x="9820" y="44657"/>
                  </a:lnTo>
                  <a:lnTo>
                    <a:pt x="10214" y="44387"/>
                  </a:lnTo>
                  <a:lnTo>
                    <a:pt x="10608" y="44117"/>
                  </a:lnTo>
                  <a:lnTo>
                    <a:pt x="10990" y="43813"/>
                  </a:lnTo>
                  <a:lnTo>
                    <a:pt x="11361" y="43510"/>
                  </a:lnTo>
                  <a:lnTo>
                    <a:pt x="11721" y="43195"/>
                  </a:lnTo>
                  <a:lnTo>
                    <a:pt x="12081" y="42857"/>
                  </a:lnTo>
                  <a:lnTo>
                    <a:pt x="12419" y="42520"/>
                  </a:lnTo>
                  <a:lnTo>
                    <a:pt x="12756" y="42160"/>
                  </a:lnTo>
                  <a:lnTo>
                    <a:pt x="13093" y="41811"/>
                  </a:lnTo>
                  <a:lnTo>
                    <a:pt x="13420" y="41440"/>
                  </a:lnTo>
                  <a:lnTo>
                    <a:pt x="14050" y="40709"/>
                  </a:lnTo>
                  <a:lnTo>
                    <a:pt x="15208" y="36873"/>
                  </a:lnTo>
                  <a:lnTo>
                    <a:pt x="14814" y="40248"/>
                  </a:lnTo>
                  <a:lnTo>
                    <a:pt x="14668" y="41575"/>
                  </a:lnTo>
                  <a:lnTo>
                    <a:pt x="14545" y="42711"/>
                  </a:lnTo>
                  <a:lnTo>
                    <a:pt x="14443" y="43701"/>
                  </a:lnTo>
                  <a:lnTo>
                    <a:pt x="14376" y="44578"/>
                  </a:lnTo>
                  <a:lnTo>
                    <a:pt x="14331" y="45377"/>
                  </a:lnTo>
                  <a:lnTo>
                    <a:pt x="14308" y="46142"/>
                  </a:lnTo>
                  <a:lnTo>
                    <a:pt x="14320" y="46907"/>
                  </a:lnTo>
                  <a:lnTo>
                    <a:pt x="14353" y="47717"/>
                  </a:lnTo>
                  <a:lnTo>
                    <a:pt x="14410" y="48594"/>
                  </a:lnTo>
                  <a:lnTo>
                    <a:pt x="14477" y="49584"/>
                  </a:lnTo>
                  <a:lnTo>
                    <a:pt x="14702" y="52059"/>
                  </a:lnTo>
                  <a:lnTo>
                    <a:pt x="15006" y="55444"/>
                  </a:lnTo>
                  <a:lnTo>
                    <a:pt x="16187" y="55647"/>
                  </a:lnTo>
                  <a:lnTo>
                    <a:pt x="17357" y="55838"/>
                  </a:lnTo>
                  <a:lnTo>
                    <a:pt x="18504" y="56018"/>
                  </a:lnTo>
                  <a:lnTo>
                    <a:pt x="19629" y="56176"/>
                  </a:lnTo>
                  <a:lnTo>
                    <a:pt x="20742" y="56333"/>
                  </a:lnTo>
                  <a:lnTo>
                    <a:pt x="21845" y="56468"/>
                  </a:lnTo>
                  <a:lnTo>
                    <a:pt x="22925" y="56581"/>
                  </a:lnTo>
                  <a:lnTo>
                    <a:pt x="23993" y="56682"/>
                  </a:lnTo>
                  <a:lnTo>
                    <a:pt x="25062" y="56772"/>
                  </a:lnTo>
                  <a:lnTo>
                    <a:pt x="26108" y="56851"/>
                  </a:lnTo>
                  <a:lnTo>
                    <a:pt x="27154" y="56907"/>
                  </a:lnTo>
                  <a:lnTo>
                    <a:pt x="28189" y="56952"/>
                  </a:lnTo>
                  <a:lnTo>
                    <a:pt x="29213" y="56974"/>
                  </a:lnTo>
                  <a:lnTo>
                    <a:pt x="30236" y="56986"/>
                  </a:lnTo>
                  <a:lnTo>
                    <a:pt x="31260" y="56974"/>
                  </a:lnTo>
                  <a:lnTo>
                    <a:pt x="32272" y="56952"/>
                  </a:lnTo>
                  <a:lnTo>
                    <a:pt x="33296" y="56907"/>
                  </a:lnTo>
                  <a:lnTo>
                    <a:pt x="34308" y="56851"/>
                  </a:lnTo>
                  <a:lnTo>
                    <a:pt x="35332" y="56772"/>
                  </a:lnTo>
                  <a:lnTo>
                    <a:pt x="36355" y="56682"/>
                  </a:lnTo>
                  <a:lnTo>
                    <a:pt x="37379" y="56569"/>
                  </a:lnTo>
                  <a:lnTo>
                    <a:pt x="38414" y="56446"/>
                  </a:lnTo>
                  <a:lnTo>
                    <a:pt x="39449" y="56288"/>
                  </a:lnTo>
                  <a:lnTo>
                    <a:pt x="40495" y="56119"/>
                  </a:lnTo>
                  <a:lnTo>
                    <a:pt x="41552" y="55939"/>
                  </a:lnTo>
                  <a:lnTo>
                    <a:pt x="42621" y="55737"/>
                  </a:lnTo>
                  <a:lnTo>
                    <a:pt x="43701" y="55501"/>
                  </a:lnTo>
                  <a:lnTo>
                    <a:pt x="44792" y="55265"/>
                  </a:lnTo>
                  <a:lnTo>
                    <a:pt x="45894" y="54995"/>
                  </a:lnTo>
                  <a:lnTo>
                    <a:pt x="47019" y="54713"/>
                  </a:lnTo>
                  <a:lnTo>
                    <a:pt x="48155" y="54410"/>
                  </a:lnTo>
                  <a:lnTo>
                    <a:pt x="49314" y="54083"/>
                  </a:lnTo>
                  <a:lnTo>
                    <a:pt x="49235" y="52992"/>
                  </a:lnTo>
                  <a:lnTo>
                    <a:pt x="49156" y="51901"/>
                  </a:lnTo>
                  <a:lnTo>
                    <a:pt x="49089" y="50810"/>
                  </a:lnTo>
                  <a:lnTo>
                    <a:pt x="49021" y="49708"/>
                  </a:lnTo>
                  <a:lnTo>
                    <a:pt x="48976" y="48594"/>
                  </a:lnTo>
                  <a:lnTo>
                    <a:pt x="48931" y="47480"/>
                  </a:lnTo>
                  <a:lnTo>
                    <a:pt x="48864" y="45242"/>
                  </a:lnTo>
                  <a:lnTo>
                    <a:pt x="48808" y="42992"/>
                  </a:lnTo>
                  <a:lnTo>
                    <a:pt x="48774" y="40720"/>
                  </a:lnTo>
                  <a:lnTo>
                    <a:pt x="48751" y="38448"/>
                  </a:lnTo>
                  <a:lnTo>
                    <a:pt x="48729" y="36184"/>
                  </a:lnTo>
                  <a:lnTo>
                    <a:pt x="49314" y="54083"/>
                  </a:lnTo>
                  <a:lnTo>
                    <a:pt x="49348" y="65951"/>
                  </a:lnTo>
                  <a:lnTo>
                    <a:pt x="49854" y="65973"/>
                  </a:lnTo>
                  <a:lnTo>
                    <a:pt x="50450" y="65996"/>
                  </a:lnTo>
                  <a:lnTo>
                    <a:pt x="51102" y="65996"/>
                  </a:lnTo>
                  <a:lnTo>
                    <a:pt x="51800" y="65973"/>
                  </a:lnTo>
                  <a:lnTo>
                    <a:pt x="52497" y="65939"/>
                  </a:lnTo>
                  <a:lnTo>
                    <a:pt x="53150" y="65894"/>
                  </a:lnTo>
                  <a:lnTo>
                    <a:pt x="53453" y="65861"/>
                  </a:lnTo>
                  <a:lnTo>
                    <a:pt x="53746" y="65816"/>
                  </a:lnTo>
                  <a:lnTo>
                    <a:pt x="54004" y="65782"/>
                  </a:lnTo>
                  <a:lnTo>
                    <a:pt x="54229" y="65726"/>
                  </a:lnTo>
                  <a:lnTo>
                    <a:pt x="54443" y="65669"/>
                  </a:lnTo>
                  <a:lnTo>
                    <a:pt x="54657" y="65602"/>
                  </a:lnTo>
                  <a:lnTo>
                    <a:pt x="54859" y="65523"/>
                  </a:lnTo>
                  <a:lnTo>
                    <a:pt x="55062" y="65444"/>
                  </a:lnTo>
                  <a:lnTo>
                    <a:pt x="55264" y="65343"/>
                  </a:lnTo>
                  <a:lnTo>
                    <a:pt x="55456" y="65242"/>
                  </a:lnTo>
                  <a:lnTo>
                    <a:pt x="55647" y="65130"/>
                  </a:lnTo>
                  <a:lnTo>
                    <a:pt x="55827" y="65006"/>
                  </a:lnTo>
                  <a:lnTo>
                    <a:pt x="56007" y="64871"/>
                  </a:lnTo>
                  <a:lnTo>
                    <a:pt x="56164" y="64725"/>
                  </a:lnTo>
                  <a:lnTo>
                    <a:pt x="56322" y="64578"/>
                  </a:lnTo>
                  <a:lnTo>
                    <a:pt x="56468" y="64410"/>
                  </a:lnTo>
                  <a:lnTo>
                    <a:pt x="56603" y="64241"/>
                  </a:lnTo>
                  <a:lnTo>
                    <a:pt x="56715" y="64061"/>
                  </a:lnTo>
                  <a:lnTo>
                    <a:pt x="56828" y="63870"/>
                  </a:lnTo>
                  <a:lnTo>
                    <a:pt x="56918" y="63678"/>
                  </a:lnTo>
                  <a:lnTo>
                    <a:pt x="56985" y="63510"/>
                  </a:lnTo>
                  <a:lnTo>
                    <a:pt x="57042" y="63341"/>
                  </a:lnTo>
                  <a:lnTo>
                    <a:pt x="57075" y="63172"/>
                  </a:lnTo>
                  <a:lnTo>
                    <a:pt x="57120" y="63004"/>
                  </a:lnTo>
                  <a:lnTo>
                    <a:pt x="57143" y="62824"/>
                  </a:lnTo>
                  <a:lnTo>
                    <a:pt x="57165" y="62644"/>
                  </a:lnTo>
                  <a:lnTo>
                    <a:pt x="57188" y="62295"/>
                  </a:lnTo>
                  <a:lnTo>
                    <a:pt x="57177" y="61935"/>
                  </a:lnTo>
                  <a:lnTo>
                    <a:pt x="57165" y="61575"/>
                  </a:lnTo>
                  <a:lnTo>
                    <a:pt x="57132" y="61215"/>
                  </a:lnTo>
                  <a:lnTo>
                    <a:pt x="57098" y="60855"/>
                  </a:lnTo>
                  <a:lnTo>
                    <a:pt x="56997" y="59933"/>
                  </a:lnTo>
                  <a:lnTo>
                    <a:pt x="56929" y="58999"/>
                  </a:lnTo>
                  <a:lnTo>
                    <a:pt x="56862" y="58043"/>
                  </a:lnTo>
                  <a:lnTo>
                    <a:pt x="56805" y="57087"/>
                  </a:lnTo>
                  <a:lnTo>
                    <a:pt x="56760" y="56119"/>
                  </a:lnTo>
                  <a:lnTo>
                    <a:pt x="56715" y="55141"/>
                  </a:lnTo>
                  <a:lnTo>
                    <a:pt x="56693" y="54151"/>
                  </a:lnTo>
                  <a:lnTo>
                    <a:pt x="56670" y="53161"/>
                  </a:lnTo>
                  <a:lnTo>
                    <a:pt x="56648" y="51159"/>
                  </a:lnTo>
                  <a:lnTo>
                    <a:pt x="56648" y="49134"/>
                  </a:lnTo>
                  <a:lnTo>
                    <a:pt x="56670" y="47098"/>
                  </a:lnTo>
                  <a:lnTo>
                    <a:pt x="56693" y="45051"/>
                  </a:lnTo>
                  <a:lnTo>
                    <a:pt x="56704" y="43004"/>
                  </a:lnTo>
                  <a:lnTo>
                    <a:pt x="56727" y="40968"/>
                  </a:lnTo>
                  <a:lnTo>
                    <a:pt x="56727" y="38943"/>
                  </a:lnTo>
                  <a:lnTo>
                    <a:pt x="56704" y="36929"/>
                  </a:lnTo>
                  <a:lnTo>
                    <a:pt x="56682" y="35939"/>
                  </a:lnTo>
                  <a:lnTo>
                    <a:pt x="56659" y="34950"/>
                  </a:lnTo>
                  <a:lnTo>
                    <a:pt x="56614" y="33971"/>
                  </a:lnTo>
                  <a:lnTo>
                    <a:pt x="56569" y="33004"/>
                  </a:lnTo>
                  <a:lnTo>
                    <a:pt x="56524" y="32047"/>
                  </a:lnTo>
                  <a:lnTo>
                    <a:pt x="56457" y="31103"/>
                  </a:lnTo>
                  <a:lnTo>
                    <a:pt x="56378" y="30169"/>
                  </a:lnTo>
                  <a:lnTo>
                    <a:pt x="56277" y="29247"/>
                  </a:lnTo>
                  <a:lnTo>
                    <a:pt x="56209" y="28515"/>
                  </a:lnTo>
                  <a:lnTo>
                    <a:pt x="56142" y="27795"/>
                  </a:lnTo>
                  <a:lnTo>
                    <a:pt x="56029" y="26423"/>
                  </a:lnTo>
                  <a:lnTo>
                    <a:pt x="55939" y="25107"/>
                  </a:lnTo>
                  <a:lnTo>
                    <a:pt x="55849" y="23836"/>
                  </a:lnTo>
                  <a:lnTo>
                    <a:pt x="55771" y="22599"/>
                  </a:lnTo>
                  <a:lnTo>
                    <a:pt x="55669" y="21406"/>
                  </a:lnTo>
                  <a:lnTo>
                    <a:pt x="55613" y="20821"/>
                  </a:lnTo>
                  <a:lnTo>
                    <a:pt x="55557" y="20236"/>
                  </a:lnTo>
                  <a:lnTo>
                    <a:pt x="55489" y="19663"/>
                  </a:lnTo>
                  <a:lnTo>
                    <a:pt x="55411" y="19089"/>
                  </a:lnTo>
                  <a:lnTo>
                    <a:pt x="55332" y="18527"/>
                  </a:lnTo>
                  <a:lnTo>
                    <a:pt x="55231" y="17953"/>
                  </a:lnTo>
                  <a:lnTo>
                    <a:pt x="55129" y="17390"/>
                  </a:lnTo>
                  <a:lnTo>
                    <a:pt x="55006" y="16828"/>
                  </a:lnTo>
                  <a:lnTo>
                    <a:pt x="54871" y="16266"/>
                  </a:lnTo>
                  <a:lnTo>
                    <a:pt x="54713" y="15692"/>
                  </a:lnTo>
                  <a:lnTo>
                    <a:pt x="54556" y="15130"/>
                  </a:lnTo>
                  <a:lnTo>
                    <a:pt x="54364" y="14556"/>
                  </a:lnTo>
                  <a:lnTo>
                    <a:pt x="54162" y="13982"/>
                  </a:lnTo>
                  <a:lnTo>
                    <a:pt x="53937" y="13397"/>
                  </a:lnTo>
                  <a:lnTo>
                    <a:pt x="53690" y="12812"/>
                  </a:lnTo>
                  <a:lnTo>
                    <a:pt x="53420" y="12216"/>
                  </a:lnTo>
                  <a:lnTo>
                    <a:pt x="53127" y="11620"/>
                  </a:lnTo>
                  <a:lnTo>
                    <a:pt x="52812" y="11013"/>
                  </a:lnTo>
                  <a:lnTo>
                    <a:pt x="52475" y="10394"/>
                  </a:lnTo>
                  <a:lnTo>
                    <a:pt x="52103" y="9764"/>
                  </a:lnTo>
                  <a:lnTo>
                    <a:pt x="51519" y="8808"/>
                  </a:lnTo>
                  <a:lnTo>
                    <a:pt x="51215" y="8335"/>
                  </a:lnTo>
                  <a:lnTo>
                    <a:pt x="50911" y="7874"/>
                  </a:lnTo>
                  <a:lnTo>
                    <a:pt x="50607" y="7413"/>
                  </a:lnTo>
                  <a:lnTo>
                    <a:pt x="50292" y="6974"/>
                  </a:lnTo>
                  <a:lnTo>
                    <a:pt x="49977" y="6547"/>
                  </a:lnTo>
                  <a:lnTo>
                    <a:pt x="49640" y="6119"/>
                  </a:lnTo>
                  <a:lnTo>
                    <a:pt x="49291" y="5714"/>
                  </a:lnTo>
                  <a:lnTo>
                    <a:pt x="48943" y="5310"/>
                  </a:lnTo>
                  <a:lnTo>
                    <a:pt x="48560" y="4927"/>
                  </a:lnTo>
                  <a:lnTo>
                    <a:pt x="48166" y="4567"/>
                  </a:lnTo>
                  <a:lnTo>
                    <a:pt x="47762" y="4218"/>
                  </a:lnTo>
                  <a:lnTo>
                    <a:pt x="47334" y="3881"/>
                  </a:lnTo>
                  <a:lnTo>
                    <a:pt x="47109" y="3712"/>
                  </a:lnTo>
                  <a:lnTo>
                    <a:pt x="46873" y="3566"/>
                  </a:lnTo>
                  <a:lnTo>
                    <a:pt x="46648" y="3408"/>
                  </a:lnTo>
                  <a:lnTo>
                    <a:pt x="46400" y="3262"/>
                  </a:lnTo>
                  <a:lnTo>
                    <a:pt x="45298" y="2621"/>
                  </a:lnTo>
                  <a:lnTo>
                    <a:pt x="44781" y="2329"/>
                  </a:lnTo>
                  <a:lnTo>
                    <a:pt x="44286" y="2059"/>
                  </a:lnTo>
                  <a:lnTo>
                    <a:pt x="43802" y="1800"/>
                  </a:lnTo>
                  <a:lnTo>
                    <a:pt x="43318" y="1564"/>
                  </a:lnTo>
                  <a:lnTo>
                    <a:pt x="42846" y="1350"/>
                  </a:lnTo>
                  <a:lnTo>
                    <a:pt x="42373" y="1148"/>
                  </a:lnTo>
                  <a:lnTo>
                    <a:pt x="41890" y="968"/>
                  </a:lnTo>
                  <a:lnTo>
                    <a:pt x="41406" y="788"/>
                  </a:lnTo>
                  <a:lnTo>
                    <a:pt x="40889" y="630"/>
                  </a:lnTo>
                  <a:lnTo>
                    <a:pt x="40360" y="484"/>
                  </a:lnTo>
                  <a:lnTo>
                    <a:pt x="39809" y="349"/>
                  </a:lnTo>
                  <a:lnTo>
                    <a:pt x="39224" y="225"/>
                  </a:lnTo>
                  <a:lnTo>
                    <a:pt x="38605" y="113"/>
                  </a:lnTo>
                  <a:lnTo>
                    <a:pt x="379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4844150" y="1301675"/>
              <a:ext cx="1429700" cy="1649900"/>
            </a:xfrm>
            <a:custGeom>
              <a:rect b="b" l="l" r="r" t="t"/>
              <a:pathLst>
                <a:path extrusionOk="0" fill="none" h="65996" w="57188">
                  <a:moveTo>
                    <a:pt x="14050" y="40709"/>
                  </a:moveTo>
                  <a:lnTo>
                    <a:pt x="14050" y="40709"/>
                  </a:lnTo>
                  <a:lnTo>
                    <a:pt x="13420" y="41440"/>
                  </a:lnTo>
                  <a:lnTo>
                    <a:pt x="13093" y="41811"/>
                  </a:lnTo>
                  <a:lnTo>
                    <a:pt x="12756" y="42160"/>
                  </a:lnTo>
                  <a:lnTo>
                    <a:pt x="12419" y="42520"/>
                  </a:lnTo>
                  <a:lnTo>
                    <a:pt x="12081" y="42857"/>
                  </a:lnTo>
                  <a:lnTo>
                    <a:pt x="11721" y="43195"/>
                  </a:lnTo>
                  <a:lnTo>
                    <a:pt x="11361" y="43510"/>
                  </a:lnTo>
                  <a:lnTo>
                    <a:pt x="10990" y="43813"/>
                  </a:lnTo>
                  <a:lnTo>
                    <a:pt x="10608" y="44117"/>
                  </a:lnTo>
                  <a:lnTo>
                    <a:pt x="10214" y="44387"/>
                  </a:lnTo>
                  <a:lnTo>
                    <a:pt x="9820" y="44657"/>
                  </a:lnTo>
                  <a:lnTo>
                    <a:pt x="9404" y="44893"/>
                  </a:lnTo>
                  <a:lnTo>
                    <a:pt x="8988" y="45118"/>
                  </a:lnTo>
                  <a:lnTo>
                    <a:pt x="8549" y="45321"/>
                  </a:lnTo>
                  <a:lnTo>
                    <a:pt x="8099" y="45501"/>
                  </a:lnTo>
                  <a:lnTo>
                    <a:pt x="8099" y="45501"/>
                  </a:lnTo>
                  <a:lnTo>
                    <a:pt x="7874" y="45579"/>
                  </a:lnTo>
                  <a:lnTo>
                    <a:pt x="7638" y="45658"/>
                  </a:lnTo>
                  <a:lnTo>
                    <a:pt x="7413" y="45714"/>
                  </a:lnTo>
                  <a:lnTo>
                    <a:pt x="7165" y="45771"/>
                  </a:lnTo>
                  <a:lnTo>
                    <a:pt x="6929" y="45827"/>
                  </a:lnTo>
                  <a:lnTo>
                    <a:pt x="6693" y="45861"/>
                  </a:lnTo>
                  <a:lnTo>
                    <a:pt x="6446" y="45894"/>
                  </a:lnTo>
                  <a:lnTo>
                    <a:pt x="6198" y="45917"/>
                  </a:lnTo>
                  <a:lnTo>
                    <a:pt x="5962" y="45939"/>
                  </a:lnTo>
                  <a:lnTo>
                    <a:pt x="5714" y="45939"/>
                  </a:lnTo>
                  <a:lnTo>
                    <a:pt x="5467" y="45939"/>
                  </a:lnTo>
                  <a:lnTo>
                    <a:pt x="5219" y="45928"/>
                  </a:lnTo>
                  <a:lnTo>
                    <a:pt x="4983" y="45917"/>
                  </a:lnTo>
                  <a:lnTo>
                    <a:pt x="4736" y="45894"/>
                  </a:lnTo>
                  <a:lnTo>
                    <a:pt x="4500" y="45849"/>
                  </a:lnTo>
                  <a:lnTo>
                    <a:pt x="4263" y="45816"/>
                  </a:lnTo>
                  <a:lnTo>
                    <a:pt x="4027" y="45759"/>
                  </a:lnTo>
                  <a:lnTo>
                    <a:pt x="3791" y="45703"/>
                  </a:lnTo>
                  <a:lnTo>
                    <a:pt x="3566" y="45624"/>
                  </a:lnTo>
                  <a:lnTo>
                    <a:pt x="3341" y="45546"/>
                  </a:lnTo>
                  <a:lnTo>
                    <a:pt x="3116" y="45467"/>
                  </a:lnTo>
                  <a:lnTo>
                    <a:pt x="2902" y="45366"/>
                  </a:lnTo>
                  <a:lnTo>
                    <a:pt x="2689" y="45265"/>
                  </a:lnTo>
                  <a:lnTo>
                    <a:pt x="2486" y="45141"/>
                  </a:lnTo>
                  <a:lnTo>
                    <a:pt x="2284" y="45017"/>
                  </a:lnTo>
                  <a:lnTo>
                    <a:pt x="2092" y="44893"/>
                  </a:lnTo>
                  <a:lnTo>
                    <a:pt x="1901" y="44747"/>
                  </a:lnTo>
                  <a:lnTo>
                    <a:pt x="1721" y="44601"/>
                  </a:lnTo>
                  <a:lnTo>
                    <a:pt x="1552" y="44432"/>
                  </a:lnTo>
                  <a:lnTo>
                    <a:pt x="1384" y="44263"/>
                  </a:lnTo>
                  <a:lnTo>
                    <a:pt x="1237" y="44083"/>
                  </a:lnTo>
                  <a:lnTo>
                    <a:pt x="1080" y="43892"/>
                  </a:lnTo>
                  <a:lnTo>
                    <a:pt x="1080" y="43892"/>
                  </a:lnTo>
                  <a:lnTo>
                    <a:pt x="956" y="43712"/>
                  </a:lnTo>
                  <a:lnTo>
                    <a:pt x="844" y="43532"/>
                  </a:lnTo>
                  <a:lnTo>
                    <a:pt x="743" y="43352"/>
                  </a:lnTo>
                  <a:lnTo>
                    <a:pt x="641" y="43161"/>
                  </a:lnTo>
                  <a:lnTo>
                    <a:pt x="551" y="42970"/>
                  </a:lnTo>
                  <a:lnTo>
                    <a:pt x="473" y="42767"/>
                  </a:lnTo>
                  <a:lnTo>
                    <a:pt x="394" y="42576"/>
                  </a:lnTo>
                  <a:lnTo>
                    <a:pt x="326" y="42374"/>
                  </a:lnTo>
                  <a:lnTo>
                    <a:pt x="270" y="42171"/>
                  </a:lnTo>
                  <a:lnTo>
                    <a:pt x="214" y="41957"/>
                  </a:lnTo>
                  <a:lnTo>
                    <a:pt x="124" y="41541"/>
                  </a:lnTo>
                  <a:lnTo>
                    <a:pt x="68" y="41114"/>
                  </a:lnTo>
                  <a:lnTo>
                    <a:pt x="23" y="40675"/>
                  </a:lnTo>
                  <a:lnTo>
                    <a:pt x="0" y="40236"/>
                  </a:lnTo>
                  <a:lnTo>
                    <a:pt x="0" y="39786"/>
                  </a:lnTo>
                  <a:lnTo>
                    <a:pt x="11" y="39348"/>
                  </a:lnTo>
                  <a:lnTo>
                    <a:pt x="34" y="38898"/>
                  </a:lnTo>
                  <a:lnTo>
                    <a:pt x="79" y="38448"/>
                  </a:lnTo>
                  <a:lnTo>
                    <a:pt x="113" y="38009"/>
                  </a:lnTo>
                  <a:lnTo>
                    <a:pt x="225" y="37132"/>
                  </a:lnTo>
                  <a:lnTo>
                    <a:pt x="225" y="37132"/>
                  </a:lnTo>
                  <a:lnTo>
                    <a:pt x="473" y="35130"/>
                  </a:lnTo>
                  <a:lnTo>
                    <a:pt x="731" y="33139"/>
                  </a:lnTo>
                  <a:lnTo>
                    <a:pt x="878" y="32149"/>
                  </a:lnTo>
                  <a:lnTo>
                    <a:pt x="1024" y="31148"/>
                  </a:lnTo>
                  <a:lnTo>
                    <a:pt x="1170" y="30158"/>
                  </a:lnTo>
                  <a:lnTo>
                    <a:pt x="1339" y="29168"/>
                  </a:lnTo>
                  <a:lnTo>
                    <a:pt x="1507" y="28178"/>
                  </a:lnTo>
                  <a:lnTo>
                    <a:pt x="1687" y="27188"/>
                  </a:lnTo>
                  <a:lnTo>
                    <a:pt x="1890" y="26209"/>
                  </a:lnTo>
                  <a:lnTo>
                    <a:pt x="2104" y="25220"/>
                  </a:lnTo>
                  <a:lnTo>
                    <a:pt x="2329" y="24252"/>
                  </a:lnTo>
                  <a:lnTo>
                    <a:pt x="2576" y="23274"/>
                  </a:lnTo>
                  <a:lnTo>
                    <a:pt x="2846" y="22306"/>
                  </a:lnTo>
                  <a:lnTo>
                    <a:pt x="3127" y="21350"/>
                  </a:lnTo>
                  <a:lnTo>
                    <a:pt x="3127" y="21350"/>
                  </a:lnTo>
                  <a:lnTo>
                    <a:pt x="3273" y="20866"/>
                  </a:lnTo>
                  <a:lnTo>
                    <a:pt x="3431" y="20394"/>
                  </a:lnTo>
                  <a:lnTo>
                    <a:pt x="3588" y="19933"/>
                  </a:lnTo>
                  <a:lnTo>
                    <a:pt x="3757" y="19483"/>
                  </a:lnTo>
                  <a:lnTo>
                    <a:pt x="3926" y="19033"/>
                  </a:lnTo>
                  <a:lnTo>
                    <a:pt x="4106" y="18583"/>
                  </a:lnTo>
                  <a:lnTo>
                    <a:pt x="4297" y="18155"/>
                  </a:lnTo>
                  <a:lnTo>
                    <a:pt x="4488" y="17717"/>
                  </a:lnTo>
                  <a:lnTo>
                    <a:pt x="4680" y="17289"/>
                  </a:lnTo>
                  <a:lnTo>
                    <a:pt x="4882" y="16873"/>
                  </a:lnTo>
                  <a:lnTo>
                    <a:pt x="5096" y="16457"/>
                  </a:lnTo>
                  <a:lnTo>
                    <a:pt x="5309" y="16052"/>
                  </a:lnTo>
                  <a:lnTo>
                    <a:pt x="5534" y="15647"/>
                  </a:lnTo>
                  <a:lnTo>
                    <a:pt x="5759" y="15242"/>
                  </a:lnTo>
                  <a:lnTo>
                    <a:pt x="5996" y="14848"/>
                  </a:lnTo>
                  <a:lnTo>
                    <a:pt x="6243" y="14466"/>
                  </a:lnTo>
                  <a:lnTo>
                    <a:pt x="6491" y="14072"/>
                  </a:lnTo>
                  <a:lnTo>
                    <a:pt x="6749" y="13690"/>
                  </a:lnTo>
                  <a:lnTo>
                    <a:pt x="7008" y="13319"/>
                  </a:lnTo>
                  <a:lnTo>
                    <a:pt x="7278" y="12936"/>
                  </a:lnTo>
                  <a:lnTo>
                    <a:pt x="7559" y="12565"/>
                  </a:lnTo>
                  <a:lnTo>
                    <a:pt x="7840" y="12205"/>
                  </a:lnTo>
                  <a:lnTo>
                    <a:pt x="8133" y="11834"/>
                  </a:lnTo>
                  <a:lnTo>
                    <a:pt x="8437" y="11474"/>
                  </a:lnTo>
                  <a:lnTo>
                    <a:pt x="8740" y="11114"/>
                  </a:lnTo>
                  <a:lnTo>
                    <a:pt x="9055" y="10754"/>
                  </a:lnTo>
                  <a:lnTo>
                    <a:pt x="9381" y="10405"/>
                  </a:lnTo>
                  <a:lnTo>
                    <a:pt x="9708" y="10056"/>
                  </a:lnTo>
                  <a:lnTo>
                    <a:pt x="10045" y="9696"/>
                  </a:lnTo>
                  <a:lnTo>
                    <a:pt x="10394" y="9348"/>
                  </a:lnTo>
                  <a:lnTo>
                    <a:pt x="11102" y="8662"/>
                  </a:lnTo>
                  <a:lnTo>
                    <a:pt x="11102" y="8662"/>
                  </a:lnTo>
                  <a:lnTo>
                    <a:pt x="11507" y="8290"/>
                  </a:lnTo>
                  <a:lnTo>
                    <a:pt x="11912" y="7930"/>
                  </a:lnTo>
                  <a:lnTo>
                    <a:pt x="12317" y="7570"/>
                  </a:lnTo>
                  <a:lnTo>
                    <a:pt x="12733" y="7233"/>
                  </a:lnTo>
                  <a:lnTo>
                    <a:pt x="13161" y="6896"/>
                  </a:lnTo>
                  <a:lnTo>
                    <a:pt x="13588" y="6569"/>
                  </a:lnTo>
                  <a:lnTo>
                    <a:pt x="14016" y="6254"/>
                  </a:lnTo>
                  <a:lnTo>
                    <a:pt x="14455" y="5951"/>
                  </a:lnTo>
                  <a:lnTo>
                    <a:pt x="14904" y="5658"/>
                  </a:lnTo>
                  <a:lnTo>
                    <a:pt x="15343" y="5366"/>
                  </a:lnTo>
                  <a:lnTo>
                    <a:pt x="15793" y="5085"/>
                  </a:lnTo>
                  <a:lnTo>
                    <a:pt x="16254" y="4815"/>
                  </a:lnTo>
                  <a:lnTo>
                    <a:pt x="16715" y="4545"/>
                  </a:lnTo>
                  <a:lnTo>
                    <a:pt x="17177" y="4297"/>
                  </a:lnTo>
                  <a:lnTo>
                    <a:pt x="17649" y="4050"/>
                  </a:lnTo>
                  <a:lnTo>
                    <a:pt x="18122" y="3802"/>
                  </a:lnTo>
                  <a:lnTo>
                    <a:pt x="18594" y="3566"/>
                  </a:lnTo>
                  <a:lnTo>
                    <a:pt x="19078" y="3341"/>
                  </a:lnTo>
                  <a:lnTo>
                    <a:pt x="19561" y="3127"/>
                  </a:lnTo>
                  <a:lnTo>
                    <a:pt x="20045" y="2914"/>
                  </a:lnTo>
                  <a:lnTo>
                    <a:pt x="20540" y="2700"/>
                  </a:lnTo>
                  <a:lnTo>
                    <a:pt x="21035" y="2497"/>
                  </a:lnTo>
                  <a:lnTo>
                    <a:pt x="21541" y="2306"/>
                  </a:lnTo>
                  <a:lnTo>
                    <a:pt x="22036" y="2115"/>
                  </a:lnTo>
                  <a:lnTo>
                    <a:pt x="23060" y="1755"/>
                  </a:lnTo>
                  <a:lnTo>
                    <a:pt x="24083" y="1417"/>
                  </a:lnTo>
                  <a:lnTo>
                    <a:pt x="25129" y="1103"/>
                  </a:lnTo>
                  <a:lnTo>
                    <a:pt x="26176" y="799"/>
                  </a:lnTo>
                  <a:lnTo>
                    <a:pt x="37942" y="0"/>
                  </a:lnTo>
                  <a:lnTo>
                    <a:pt x="37942" y="0"/>
                  </a:lnTo>
                  <a:lnTo>
                    <a:pt x="38605" y="113"/>
                  </a:lnTo>
                  <a:lnTo>
                    <a:pt x="39224" y="225"/>
                  </a:lnTo>
                  <a:lnTo>
                    <a:pt x="39809" y="349"/>
                  </a:lnTo>
                  <a:lnTo>
                    <a:pt x="40360" y="484"/>
                  </a:lnTo>
                  <a:lnTo>
                    <a:pt x="40889" y="630"/>
                  </a:lnTo>
                  <a:lnTo>
                    <a:pt x="41406" y="788"/>
                  </a:lnTo>
                  <a:lnTo>
                    <a:pt x="41890" y="968"/>
                  </a:lnTo>
                  <a:lnTo>
                    <a:pt x="42373" y="1148"/>
                  </a:lnTo>
                  <a:lnTo>
                    <a:pt x="42846" y="1350"/>
                  </a:lnTo>
                  <a:lnTo>
                    <a:pt x="43318" y="1564"/>
                  </a:lnTo>
                  <a:lnTo>
                    <a:pt x="43802" y="1800"/>
                  </a:lnTo>
                  <a:lnTo>
                    <a:pt x="44286" y="2059"/>
                  </a:lnTo>
                  <a:lnTo>
                    <a:pt x="44781" y="2329"/>
                  </a:lnTo>
                  <a:lnTo>
                    <a:pt x="45298" y="2621"/>
                  </a:lnTo>
                  <a:lnTo>
                    <a:pt x="46400" y="3262"/>
                  </a:lnTo>
                  <a:lnTo>
                    <a:pt x="46400" y="3262"/>
                  </a:lnTo>
                  <a:lnTo>
                    <a:pt x="46648" y="3408"/>
                  </a:lnTo>
                  <a:lnTo>
                    <a:pt x="46873" y="3566"/>
                  </a:lnTo>
                  <a:lnTo>
                    <a:pt x="47109" y="3712"/>
                  </a:lnTo>
                  <a:lnTo>
                    <a:pt x="47334" y="3881"/>
                  </a:lnTo>
                  <a:lnTo>
                    <a:pt x="47762" y="4218"/>
                  </a:lnTo>
                  <a:lnTo>
                    <a:pt x="48166" y="4567"/>
                  </a:lnTo>
                  <a:lnTo>
                    <a:pt x="48560" y="4927"/>
                  </a:lnTo>
                  <a:lnTo>
                    <a:pt x="48943" y="5310"/>
                  </a:lnTo>
                  <a:lnTo>
                    <a:pt x="49291" y="5714"/>
                  </a:lnTo>
                  <a:lnTo>
                    <a:pt x="49640" y="6119"/>
                  </a:lnTo>
                  <a:lnTo>
                    <a:pt x="49977" y="6547"/>
                  </a:lnTo>
                  <a:lnTo>
                    <a:pt x="50292" y="6974"/>
                  </a:lnTo>
                  <a:lnTo>
                    <a:pt x="50607" y="7413"/>
                  </a:lnTo>
                  <a:lnTo>
                    <a:pt x="50911" y="7874"/>
                  </a:lnTo>
                  <a:lnTo>
                    <a:pt x="51215" y="8335"/>
                  </a:lnTo>
                  <a:lnTo>
                    <a:pt x="51519" y="8808"/>
                  </a:lnTo>
                  <a:lnTo>
                    <a:pt x="52103" y="9764"/>
                  </a:lnTo>
                  <a:lnTo>
                    <a:pt x="52103" y="9764"/>
                  </a:lnTo>
                  <a:lnTo>
                    <a:pt x="52475" y="10394"/>
                  </a:lnTo>
                  <a:lnTo>
                    <a:pt x="52812" y="11013"/>
                  </a:lnTo>
                  <a:lnTo>
                    <a:pt x="53127" y="11620"/>
                  </a:lnTo>
                  <a:lnTo>
                    <a:pt x="53420" y="12216"/>
                  </a:lnTo>
                  <a:lnTo>
                    <a:pt x="53690" y="12812"/>
                  </a:lnTo>
                  <a:lnTo>
                    <a:pt x="53937" y="13397"/>
                  </a:lnTo>
                  <a:lnTo>
                    <a:pt x="54162" y="13982"/>
                  </a:lnTo>
                  <a:lnTo>
                    <a:pt x="54364" y="14556"/>
                  </a:lnTo>
                  <a:lnTo>
                    <a:pt x="54556" y="15130"/>
                  </a:lnTo>
                  <a:lnTo>
                    <a:pt x="54713" y="15692"/>
                  </a:lnTo>
                  <a:lnTo>
                    <a:pt x="54871" y="16266"/>
                  </a:lnTo>
                  <a:lnTo>
                    <a:pt x="55006" y="16828"/>
                  </a:lnTo>
                  <a:lnTo>
                    <a:pt x="55129" y="17390"/>
                  </a:lnTo>
                  <a:lnTo>
                    <a:pt x="55231" y="17953"/>
                  </a:lnTo>
                  <a:lnTo>
                    <a:pt x="55332" y="18527"/>
                  </a:lnTo>
                  <a:lnTo>
                    <a:pt x="55411" y="19089"/>
                  </a:lnTo>
                  <a:lnTo>
                    <a:pt x="55489" y="19663"/>
                  </a:lnTo>
                  <a:lnTo>
                    <a:pt x="55557" y="20236"/>
                  </a:lnTo>
                  <a:lnTo>
                    <a:pt x="55613" y="20821"/>
                  </a:lnTo>
                  <a:lnTo>
                    <a:pt x="55669" y="21406"/>
                  </a:lnTo>
                  <a:lnTo>
                    <a:pt x="55771" y="22599"/>
                  </a:lnTo>
                  <a:lnTo>
                    <a:pt x="55849" y="23836"/>
                  </a:lnTo>
                  <a:lnTo>
                    <a:pt x="55939" y="25107"/>
                  </a:lnTo>
                  <a:lnTo>
                    <a:pt x="56029" y="26423"/>
                  </a:lnTo>
                  <a:lnTo>
                    <a:pt x="56142" y="27795"/>
                  </a:lnTo>
                  <a:lnTo>
                    <a:pt x="56209" y="28515"/>
                  </a:lnTo>
                  <a:lnTo>
                    <a:pt x="56277" y="29247"/>
                  </a:lnTo>
                  <a:lnTo>
                    <a:pt x="56277" y="29247"/>
                  </a:lnTo>
                  <a:lnTo>
                    <a:pt x="56378" y="30169"/>
                  </a:lnTo>
                  <a:lnTo>
                    <a:pt x="56457" y="31103"/>
                  </a:lnTo>
                  <a:lnTo>
                    <a:pt x="56524" y="32047"/>
                  </a:lnTo>
                  <a:lnTo>
                    <a:pt x="56569" y="33004"/>
                  </a:lnTo>
                  <a:lnTo>
                    <a:pt x="56614" y="33971"/>
                  </a:lnTo>
                  <a:lnTo>
                    <a:pt x="56659" y="34950"/>
                  </a:lnTo>
                  <a:lnTo>
                    <a:pt x="56682" y="35939"/>
                  </a:lnTo>
                  <a:lnTo>
                    <a:pt x="56704" y="36929"/>
                  </a:lnTo>
                  <a:lnTo>
                    <a:pt x="56727" y="38943"/>
                  </a:lnTo>
                  <a:lnTo>
                    <a:pt x="56727" y="40968"/>
                  </a:lnTo>
                  <a:lnTo>
                    <a:pt x="56704" y="43004"/>
                  </a:lnTo>
                  <a:lnTo>
                    <a:pt x="56693" y="45051"/>
                  </a:lnTo>
                  <a:lnTo>
                    <a:pt x="56670" y="47098"/>
                  </a:lnTo>
                  <a:lnTo>
                    <a:pt x="56648" y="49134"/>
                  </a:lnTo>
                  <a:lnTo>
                    <a:pt x="56648" y="51159"/>
                  </a:lnTo>
                  <a:lnTo>
                    <a:pt x="56670" y="53161"/>
                  </a:lnTo>
                  <a:lnTo>
                    <a:pt x="56693" y="54151"/>
                  </a:lnTo>
                  <a:lnTo>
                    <a:pt x="56715" y="55141"/>
                  </a:lnTo>
                  <a:lnTo>
                    <a:pt x="56760" y="56119"/>
                  </a:lnTo>
                  <a:lnTo>
                    <a:pt x="56805" y="57087"/>
                  </a:lnTo>
                  <a:lnTo>
                    <a:pt x="56862" y="58043"/>
                  </a:lnTo>
                  <a:lnTo>
                    <a:pt x="56929" y="58999"/>
                  </a:lnTo>
                  <a:lnTo>
                    <a:pt x="56997" y="59933"/>
                  </a:lnTo>
                  <a:lnTo>
                    <a:pt x="57098" y="60855"/>
                  </a:lnTo>
                  <a:lnTo>
                    <a:pt x="57098" y="60855"/>
                  </a:lnTo>
                  <a:lnTo>
                    <a:pt x="57132" y="61215"/>
                  </a:lnTo>
                  <a:lnTo>
                    <a:pt x="57165" y="61575"/>
                  </a:lnTo>
                  <a:lnTo>
                    <a:pt x="57177" y="61935"/>
                  </a:lnTo>
                  <a:lnTo>
                    <a:pt x="57188" y="62295"/>
                  </a:lnTo>
                  <a:lnTo>
                    <a:pt x="57165" y="62644"/>
                  </a:lnTo>
                  <a:lnTo>
                    <a:pt x="57143" y="62824"/>
                  </a:lnTo>
                  <a:lnTo>
                    <a:pt x="57120" y="63004"/>
                  </a:lnTo>
                  <a:lnTo>
                    <a:pt x="57075" y="63172"/>
                  </a:lnTo>
                  <a:lnTo>
                    <a:pt x="57042" y="63341"/>
                  </a:lnTo>
                  <a:lnTo>
                    <a:pt x="56985" y="63510"/>
                  </a:lnTo>
                  <a:lnTo>
                    <a:pt x="56918" y="63678"/>
                  </a:lnTo>
                  <a:lnTo>
                    <a:pt x="56918" y="63678"/>
                  </a:lnTo>
                  <a:lnTo>
                    <a:pt x="56828" y="63870"/>
                  </a:lnTo>
                  <a:lnTo>
                    <a:pt x="56715" y="64061"/>
                  </a:lnTo>
                  <a:lnTo>
                    <a:pt x="56603" y="64241"/>
                  </a:lnTo>
                  <a:lnTo>
                    <a:pt x="56468" y="64410"/>
                  </a:lnTo>
                  <a:lnTo>
                    <a:pt x="56322" y="64578"/>
                  </a:lnTo>
                  <a:lnTo>
                    <a:pt x="56164" y="64725"/>
                  </a:lnTo>
                  <a:lnTo>
                    <a:pt x="56007" y="64871"/>
                  </a:lnTo>
                  <a:lnTo>
                    <a:pt x="55827" y="65006"/>
                  </a:lnTo>
                  <a:lnTo>
                    <a:pt x="55647" y="65130"/>
                  </a:lnTo>
                  <a:lnTo>
                    <a:pt x="55456" y="65242"/>
                  </a:lnTo>
                  <a:lnTo>
                    <a:pt x="55264" y="65343"/>
                  </a:lnTo>
                  <a:lnTo>
                    <a:pt x="55062" y="65444"/>
                  </a:lnTo>
                  <a:lnTo>
                    <a:pt x="54859" y="65523"/>
                  </a:lnTo>
                  <a:lnTo>
                    <a:pt x="54657" y="65602"/>
                  </a:lnTo>
                  <a:lnTo>
                    <a:pt x="54443" y="65669"/>
                  </a:lnTo>
                  <a:lnTo>
                    <a:pt x="54229" y="65726"/>
                  </a:lnTo>
                  <a:lnTo>
                    <a:pt x="54229" y="65726"/>
                  </a:lnTo>
                  <a:lnTo>
                    <a:pt x="54004" y="65782"/>
                  </a:lnTo>
                  <a:lnTo>
                    <a:pt x="53746" y="65816"/>
                  </a:lnTo>
                  <a:lnTo>
                    <a:pt x="53453" y="65861"/>
                  </a:lnTo>
                  <a:lnTo>
                    <a:pt x="53150" y="65894"/>
                  </a:lnTo>
                  <a:lnTo>
                    <a:pt x="52497" y="65939"/>
                  </a:lnTo>
                  <a:lnTo>
                    <a:pt x="51800" y="65973"/>
                  </a:lnTo>
                  <a:lnTo>
                    <a:pt x="51102" y="65996"/>
                  </a:lnTo>
                  <a:lnTo>
                    <a:pt x="50450" y="65996"/>
                  </a:lnTo>
                  <a:lnTo>
                    <a:pt x="49854" y="65973"/>
                  </a:lnTo>
                  <a:lnTo>
                    <a:pt x="49348" y="65951"/>
                  </a:lnTo>
                  <a:lnTo>
                    <a:pt x="49314" y="54083"/>
                  </a:lnTo>
                  <a:lnTo>
                    <a:pt x="48144" y="18279"/>
                  </a:lnTo>
                  <a:lnTo>
                    <a:pt x="48144" y="18279"/>
                  </a:lnTo>
                  <a:lnTo>
                    <a:pt x="48234" y="19359"/>
                  </a:lnTo>
                  <a:lnTo>
                    <a:pt x="48313" y="20450"/>
                  </a:lnTo>
                  <a:lnTo>
                    <a:pt x="48380" y="21552"/>
                  </a:lnTo>
                  <a:lnTo>
                    <a:pt x="48436" y="22655"/>
                  </a:lnTo>
                  <a:lnTo>
                    <a:pt x="48493" y="23757"/>
                  </a:lnTo>
                  <a:lnTo>
                    <a:pt x="48538" y="24871"/>
                  </a:lnTo>
                  <a:lnTo>
                    <a:pt x="48605" y="27109"/>
                  </a:lnTo>
                  <a:lnTo>
                    <a:pt x="48650" y="29370"/>
                  </a:lnTo>
                  <a:lnTo>
                    <a:pt x="48695" y="31631"/>
                  </a:lnTo>
                  <a:lnTo>
                    <a:pt x="48718" y="33903"/>
                  </a:lnTo>
                  <a:lnTo>
                    <a:pt x="48729" y="36176"/>
                  </a:lnTo>
                  <a:lnTo>
                    <a:pt x="48751" y="38448"/>
                  </a:lnTo>
                  <a:lnTo>
                    <a:pt x="48774" y="40720"/>
                  </a:lnTo>
                  <a:lnTo>
                    <a:pt x="48808" y="42992"/>
                  </a:lnTo>
                  <a:lnTo>
                    <a:pt x="48864" y="45242"/>
                  </a:lnTo>
                  <a:lnTo>
                    <a:pt x="48931" y="47480"/>
                  </a:lnTo>
                  <a:lnTo>
                    <a:pt x="48976" y="48594"/>
                  </a:lnTo>
                  <a:lnTo>
                    <a:pt x="49021" y="49708"/>
                  </a:lnTo>
                  <a:lnTo>
                    <a:pt x="49089" y="50810"/>
                  </a:lnTo>
                  <a:lnTo>
                    <a:pt x="49156" y="51901"/>
                  </a:lnTo>
                  <a:lnTo>
                    <a:pt x="49235" y="52992"/>
                  </a:lnTo>
                  <a:lnTo>
                    <a:pt x="49314" y="54083"/>
                  </a:lnTo>
                  <a:lnTo>
                    <a:pt x="49314" y="54083"/>
                  </a:lnTo>
                  <a:lnTo>
                    <a:pt x="48155" y="54410"/>
                  </a:lnTo>
                  <a:lnTo>
                    <a:pt x="47019" y="54713"/>
                  </a:lnTo>
                  <a:lnTo>
                    <a:pt x="45894" y="54995"/>
                  </a:lnTo>
                  <a:lnTo>
                    <a:pt x="44792" y="55265"/>
                  </a:lnTo>
                  <a:lnTo>
                    <a:pt x="43701" y="55501"/>
                  </a:lnTo>
                  <a:lnTo>
                    <a:pt x="42621" y="55737"/>
                  </a:lnTo>
                  <a:lnTo>
                    <a:pt x="41552" y="55939"/>
                  </a:lnTo>
                  <a:lnTo>
                    <a:pt x="40495" y="56119"/>
                  </a:lnTo>
                  <a:lnTo>
                    <a:pt x="39449" y="56288"/>
                  </a:lnTo>
                  <a:lnTo>
                    <a:pt x="38414" y="56446"/>
                  </a:lnTo>
                  <a:lnTo>
                    <a:pt x="37379" y="56569"/>
                  </a:lnTo>
                  <a:lnTo>
                    <a:pt x="36355" y="56682"/>
                  </a:lnTo>
                  <a:lnTo>
                    <a:pt x="35332" y="56772"/>
                  </a:lnTo>
                  <a:lnTo>
                    <a:pt x="34308" y="56851"/>
                  </a:lnTo>
                  <a:lnTo>
                    <a:pt x="33296" y="56907"/>
                  </a:lnTo>
                  <a:lnTo>
                    <a:pt x="32272" y="56952"/>
                  </a:lnTo>
                  <a:lnTo>
                    <a:pt x="31260" y="56974"/>
                  </a:lnTo>
                  <a:lnTo>
                    <a:pt x="30236" y="56986"/>
                  </a:lnTo>
                  <a:lnTo>
                    <a:pt x="29213" y="56974"/>
                  </a:lnTo>
                  <a:lnTo>
                    <a:pt x="28189" y="56952"/>
                  </a:lnTo>
                  <a:lnTo>
                    <a:pt x="27154" y="56907"/>
                  </a:lnTo>
                  <a:lnTo>
                    <a:pt x="26108" y="56851"/>
                  </a:lnTo>
                  <a:lnTo>
                    <a:pt x="25062" y="56772"/>
                  </a:lnTo>
                  <a:lnTo>
                    <a:pt x="23993" y="56682"/>
                  </a:lnTo>
                  <a:lnTo>
                    <a:pt x="22925" y="56581"/>
                  </a:lnTo>
                  <a:lnTo>
                    <a:pt x="21845" y="56468"/>
                  </a:lnTo>
                  <a:lnTo>
                    <a:pt x="20742" y="56333"/>
                  </a:lnTo>
                  <a:lnTo>
                    <a:pt x="19629" y="56176"/>
                  </a:lnTo>
                  <a:lnTo>
                    <a:pt x="18504" y="56018"/>
                  </a:lnTo>
                  <a:lnTo>
                    <a:pt x="17357" y="55838"/>
                  </a:lnTo>
                  <a:lnTo>
                    <a:pt x="16187" y="55647"/>
                  </a:lnTo>
                  <a:lnTo>
                    <a:pt x="15006" y="55444"/>
                  </a:lnTo>
                  <a:lnTo>
                    <a:pt x="15006" y="55444"/>
                  </a:lnTo>
                  <a:lnTo>
                    <a:pt x="14702" y="52059"/>
                  </a:lnTo>
                  <a:lnTo>
                    <a:pt x="14477" y="49584"/>
                  </a:lnTo>
                  <a:lnTo>
                    <a:pt x="14410" y="48594"/>
                  </a:lnTo>
                  <a:lnTo>
                    <a:pt x="14353" y="47717"/>
                  </a:lnTo>
                  <a:lnTo>
                    <a:pt x="14320" y="46907"/>
                  </a:lnTo>
                  <a:lnTo>
                    <a:pt x="14308" y="46142"/>
                  </a:lnTo>
                  <a:lnTo>
                    <a:pt x="14331" y="45377"/>
                  </a:lnTo>
                  <a:lnTo>
                    <a:pt x="14376" y="44578"/>
                  </a:lnTo>
                  <a:lnTo>
                    <a:pt x="14443" y="43701"/>
                  </a:lnTo>
                  <a:lnTo>
                    <a:pt x="14545" y="42711"/>
                  </a:lnTo>
                  <a:lnTo>
                    <a:pt x="14668" y="41575"/>
                  </a:lnTo>
                  <a:lnTo>
                    <a:pt x="14814" y="40248"/>
                  </a:lnTo>
                  <a:lnTo>
                    <a:pt x="15208" y="3687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4830925" y="1288450"/>
              <a:ext cx="1456150" cy="1676350"/>
            </a:xfrm>
            <a:custGeom>
              <a:rect b="b" l="l" r="r" t="t"/>
              <a:pathLst>
                <a:path extrusionOk="0" h="67054" w="58246">
                  <a:moveTo>
                    <a:pt x="38448" y="1058"/>
                  </a:moveTo>
                  <a:lnTo>
                    <a:pt x="39089" y="1170"/>
                  </a:lnTo>
                  <a:lnTo>
                    <a:pt x="39674" y="1283"/>
                  </a:lnTo>
                  <a:lnTo>
                    <a:pt x="40237" y="1395"/>
                  </a:lnTo>
                  <a:lnTo>
                    <a:pt x="40765" y="1530"/>
                  </a:lnTo>
                  <a:lnTo>
                    <a:pt x="41271" y="1665"/>
                  </a:lnTo>
                  <a:lnTo>
                    <a:pt x="41766" y="1823"/>
                  </a:lnTo>
                  <a:lnTo>
                    <a:pt x="42239" y="1980"/>
                  </a:lnTo>
                  <a:lnTo>
                    <a:pt x="42700" y="2160"/>
                  </a:lnTo>
                  <a:lnTo>
                    <a:pt x="43161" y="2363"/>
                  </a:lnTo>
                  <a:lnTo>
                    <a:pt x="43622" y="2565"/>
                  </a:lnTo>
                  <a:lnTo>
                    <a:pt x="44084" y="2801"/>
                  </a:lnTo>
                  <a:lnTo>
                    <a:pt x="44556" y="3049"/>
                  </a:lnTo>
                  <a:lnTo>
                    <a:pt x="45051" y="3319"/>
                  </a:lnTo>
                  <a:lnTo>
                    <a:pt x="45557" y="3600"/>
                  </a:lnTo>
                  <a:lnTo>
                    <a:pt x="46659" y="4241"/>
                  </a:lnTo>
                  <a:lnTo>
                    <a:pt x="47109" y="4522"/>
                  </a:lnTo>
                  <a:lnTo>
                    <a:pt x="47537" y="4826"/>
                  </a:lnTo>
                  <a:lnTo>
                    <a:pt x="47942" y="5141"/>
                  </a:lnTo>
                  <a:lnTo>
                    <a:pt x="48324" y="5467"/>
                  </a:lnTo>
                  <a:lnTo>
                    <a:pt x="48695" y="5816"/>
                  </a:lnTo>
                  <a:lnTo>
                    <a:pt x="49055" y="6176"/>
                  </a:lnTo>
                  <a:lnTo>
                    <a:pt x="49393" y="6547"/>
                  </a:lnTo>
                  <a:lnTo>
                    <a:pt x="49719" y="6941"/>
                  </a:lnTo>
                  <a:lnTo>
                    <a:pt x="50045" y="7346"/>
                  </a:lnTo>
                  <a:lnTo>
                    <a:pt x="50360" y="7762"/>
                  </a:lnTo>
                  <a:lnTo>
                    <a:pt x="50664" y="8201"/>
                  </a:lnTo>
                  <a:lnTo>
                    <a:pt x="50968" y="8651"/>
                  </a:lnTo>
                  <a:lnTo>
                    <a:pt x="51271" y="9112"/>
                  </a:lnTo>
                  <a:lnTo>
                    <a:pt x="51575" y="9584"/>
                  </a:lnTo>
                  <a:lnTo>
                    <a:pt x="52183" y="10563"/>
                  </a:lnTo>
                  <a:lnTo>
                    <a:pt x="52464" y="11047"/>
                  </a:lnTo>
                  <a:lnTo>
                    <a:pt x="52722" y="11508"/>
                  </a:lnTo>
                  <a:lnTo>
                    <a:pt x="52981" y="11980"/>
                  </a:lnTo>
                  <a:lnTo>
                    <a:pt x="53217" y="12441"/>
                  </a:lnTo>
                  <a:lnTo>
                    <a:pt x="53431" y="12891"/>
                  </a:lnTo>
                  <a:lnTo>
                    <a:pt x="53645" y="13341"/>
                  </a:lnTo>
                  <a:lnTo>
                    <a:pt x="53836" y="13791"/>
                  </a:lnTo>
                  <a:lnTo>
                    <a:pt x="54016" y="14230"/>
                  </a:lnTo>
                  <a:lnTo>
                    <a:pt x="54185" y="14680"/>
                  </a:lnTo>
                  <a:lnTo>
                    <a:pt x="54342" y="15107"/>
                  </a:lnTo>
                  <a:lnTo>
                    <a:pt x="54488" y="15546"/>
                  </a:lnTo>
                  <a:lnTo>
                    <a:pt x="54623" y="15985"/>
                  </a:lnTo>
                  <a:lnTo>
                    <a:pt x="54747" y="16412"/>
                  </a:lnTo>
                  <a:lnTo>
                    <a:pt x="54860" y="16840"/>
                  </a:lnTo>
                  <a:lnTo>
                    <a:pt x="54972" y="17267"/>
                  </a:lnTo>
                  <a:lnTo>
                    <a:pt x="55062" y="17706"/>
                  </a:lnTo>
                  <a:lnTo>
                    <a:pt x="55152" y="18133"/>
                  </a:lnTo>
                  <a:lnTo>
                    <a:pt x="55231" y="18561"/>
                  </a:lnTo>
                  <a:lnTo>
                    <a:pt x="55377" y="19427"/>
                  </a:lnTo>
                  <a:lnTo>
                    <a:pt x="55501" y="20293"/>
                  </a:lnTo>
                  <a:lnTo>
                    <a:pt x="55591" y="21170"/>
                  </a:lnTo>
                  <a:lnTo>
                    <a:pt x="55681" y="22059"/>
                  </a:lnTo>
                  <a:lnTo>
                    <a:pt x="55748" y="22959"/>
                  </a:lnTo>
                  <a:lnTo>
                    <a:pt x="55883" y="24837"/>
                  </a:lnTo>
                  <a:lnTo>
                    <a:pt x="55962" y="26018"/>
                  </a:lnTo>
                  <a:lnTo>
                    <a:pt x="56052" y="27245"/>
                  </a:lnTo>
                  <a:lnTo>
                    <a:pt x="56153" y="28504"/>
                  </a:lnTo>
                  <a:lnTo>
                    <a:pt x="56288" y="29821"/>
                  </a:lnTo>
                  <a:lnTo>
                    <a:pt x="56378" y="30743"/>
                  </a:lnTo>
                  <a:lnTo>
                    <a:pt x="56457" y="31677"/>
                  </a:lnTo>
                  <a:lnTo>
                    <a:pt x="56524" y="32621"/>
                  </a:lnTo>
                  <a:lnTo>
                    <a:pt x="56581" y="33589"/>
                  </a:lnTo>
                  <a:lnTo>
                    <a:pt x="56626" y="34556"/>
                  </a:lnTo>
                  <a:lnTo>
                    <a:pt x="56659" y="35535"/>
                  </a:lnTo>
                  <a:lnTo>
                    <a:pt x="56682" y="36525"/>
                  </a:lnTo>
                  <a:lnTo>
                    <a:pt x="56704" y="37515"/>
                  </a:lnTo>
                  <a:lnTo>
                    <a:pt x="56727" y="39517"/>
                  </a:lnTo>
                  <a:lnTo>
                    <a:pt x="56727" y="41542"/>
                  </a:lnTo>
                  <a:lnTo>
                    <a:pt x="56704" y="43555"/>
                  </a:lnTo>
                  <a:lnTo>
                    <a:pt x="56693" y="45569"/>
                  </a:lnTo>
                  <a:lnTo>
                    <a:pt x="56671" y="47593"/>
                  </a:lnTo>
                  <a:lnTo>
                    <a:pt x="56648" y="49629"/>
                  </a:lnTo>
                  <a:lnTo>
                    <a:pt x="56648" y="51654"/>
                  </a:lnTo>
                  <a:lnTo>
                    <a:pt x="56671" y="53679"/>
                  </a:lnTo>
                  <a:lnTo>
                    <a:pt x="56693" y="54680"/>
                  </a:lnTo>
                  <a:lnTo>
                    <a:pt x="56716" y="55670"/>
                  </a:lnTo>
                  <a:lnTo>
                    <a:pt x="56761" y="56660"/>
                  </a:lnTo>
                  <a:lnTo>
                    <a:pt x="56806" y="57638"/>
                  </a:lnTo>
                  <a:lnTo>
                    <a:pt x="56862" y="58606"/>
                  </a:lnTo>
                  <a:lnTo>
                    <a:pt x="56929" y="59562"/>
                  </a:lnTo>
                  <a:lnTo>
                    <a:pt x="57008" y="60507"/>
                  </a:lnTo>
                  <a:lnTo>
                    <a:pt x="57098" y="61440"/>
                  </a:lnTo>
                  <a:lnTo>
                    <a:pt x="57154" y="62081"/>
                  </a:lnTo>
                  <a:lnTo>
                    <a:pt x="57177" y="62408"/>
                  </a:lnTo>
                  <a:lnTo>
                    <a:pt x="57188" y="62745"/>
                  </a:lnTo>
                  <a:lnTo>
                    <a:pt x="57166" y="63071"/>
                  </a:lnTo>
                  <a:lnTo>
                    <a:pt x="57154" y="63229"/>
                  </a:lnTo>
                  <a:lnTo>
                    <a:pt x="57132" y="63386"/>
                  </a:lnTo>
                  <a:lnTo>
                    <a:pt x="57098" y="63544"/>
                  </a:lnTo>
                  <a:lnTo>
                    <a:pt x="57064" y="63701"/>
                  </a:lnTo>
                  <a:lnTo>
                    <a:pt x="57019" y="63847"/>
                  </a:lnTo>
                  <a:lnTo>
                    <a:pt x="56963" y="63994"/>
                  </a:lnTo>
                  <a:lnTo>
                    <a:pt x="56884" y="64151"/>
                  </a:lnTo>
                  <a:lnTo>
                    <a:pt x="56806" y="64297"/>
                  </a:lnTo>
                  <a:lnTo>
                    <a:pt x="56716" y="64444"/>
                  </a:lnTo>
                  <a:lnTo>
                    <a:pt x="56603" y="64579"/>
                  </a:lnTo>
                  <a:lnTo>
                    <a:pt x="56491" y="64714"/>
                  </a:lnTo>
                  <a:lnTo>
                    <a:pt x="56367" y="64837"/>
                  </a:lnTo>
                  <a:lnTo>
                    <a:pt x="56232" y="64961"/>
                  </a:lnTo>
                  <a:lnTo>
                    <a:pt x="56086" y="65074"/>
                  </a:lnTo>
                  <a:lnTo>
                    <a:pt x="55928" y="65186"/>
                  </a:lnTo>
                  <a:lnTo>
                    <a:pt x="55771" y="65287"/>
                  </a:lnTo>
                  <a:lnTo>
                    <a:pt x="55591" y="65389"/>
                  </a:lnTo>
                  <a:lnTo>
                    <a:pt x="55422" y="65479"/>
                  </a:lnTo>
                  <a:lnTo>
                    <a:pt x="55231" y="65557"/>
                  </a:lnTo>
                  <a:lnTo>
                    <a:pt x="55040" y="65625"/>
                  </a:lnTo>
                  <a:lnTo>
                    <a:pt x="54837" y="65692"/>
                  </a:lnTo>
                  <a:lnTo>
                    <a:pt x="54635" y="65749"/>
                  </a:lnTo>
                  <a:lnTo>
                    <a:pt x="54455" y="65782"/>
                  </a:lnTo>
                  <a:lnTo>
                    <a:pt x="54241" y="65816"/>
                  </a:lnTo>
                  <a:lnTo>
                    <a:pt x="53769" y="65883"/>
                  </a:lnTo>
                  <a:lnTo>
                    <a:pt x="53229" y="65928"/>
                  </a:lnTo>
                  <a:lnTo>
                    <a:pt x="52655" y="65962"/>
                  </a:lnTo>
                  <a:lnTo>
                    <a:pt x="52070" y="65985"/>
                  </a:lnTo>
                  <a:lnTo>
                    <a:pt x="51485" y="65996"/>
                  </a:lnTo>
                  <a:lnTo>
                    <a:pt x="50923" y="65996"/>
                  </a:lnTo>
                  <a:lnTo>
                    <a:pt x="50405" y="65973"/>
                  </a:lnTo>
                  <a:lnTo>
                    <a:pt x="50372" y="54624"/>
                  </a:lnTo>
                  <a:lnTo>
                    <a:pt x="50372" y="54590"/>
                  </a:lnTo>
                  <a:lnTo>
                    <a:pt x="49787" y="36693"/>
                  </a:lnTo>
                  <a:lnTo>
                    <a:pt x="49775" y="34444"/>
                  </a:lnTo>
                  <a:lnTo>
                    <a:pt x="49753" y="32183"/>
                  </a:lnTo>
                  <a:lnTo>
                    <a:pt x="49708" y="29922"/>
                  </a:lnTo>
                  <a:lnTo>
                    <a:pt x="49663" y="27661"/>
                  </a:lnTo>
                  <a:lnTo>
                    <a:pt x="49595" y="25400"/>
                  </a:lnTo>
                  <a:lnTo>
                    <a:pt x="49550" y="24275"/>
                  </a:lnTo>
                  <a:lnTo>
                    <a:pt x="49494" y="23161"/>
                  </a:lnTo>
                  <a:lnTo>
                    <a:pt x="49438" y="22048"/>
                  </a:lnTo>
                  <a:lnTo>
                    <a:pt x="49370" y="20945"/>
                  </a:lnTo>
                  <a:lnTo>
                    <a:pt x="49292" y="19843"/>
                  </a:lnTo>
                  <a:lnTo>
                    <a:pt x="49202" y="18763"/>
                  </a:lnTo>
                  <a:lnTo>
                    <a:pt x="49179" y="18651"/>
                  </a:lnTo>
                  <a:lnTo>
                    <a:pt x="49145" y="18561"/>
                  </a:lnTo>
                  <a:lnTo>
                    <a:pt x="49089" y="18471"/>
                  </a:lnTo>
                  <a:lnTo>
                    <a:pt x="49022" y="18403"/>
                  </a:lnTo>
                  <a:lnTo>
                    <a:pt x="48943" y="18347"/>
                  </a:lnTo>
                  <a:lnTo>
                    <a:pt x="48853" y="18302"/>
                  </a:lnTo>
                  <a:lnTo>
                    <a:pt x="48752" y="18279"/>
                  </a:lnTo>
                  <a:lnTo>
                    <a:pt x="48650" y="18279"/>
                  </a:lnTo>
                  <a:lnTo>
                    <a:pt x="48538" y="18291"/>
                  </a:lnTo>
                  <a:lnTo>
                    <a:pt x="48448" y="18324"/>
                  </a:lnTo>
                  <a:lnTo>
                    <a:pt x="48358" y="18381"/>
                  </a:lnTo>
                  <a:lnTo>
                    <a:pt x="48291" y="18448"/>
                  </a:lnTo>
                  <a:lnTo>
                    <a:pt x="48223" y="18527"/>
                  </a:lnTo>
                  <a:lnTo>
                    <a:pt x="48178" y="18617"/>
                  </a:lnTo>
                  <a:lnTo>
                    <a:pt x="48156" y="18718"/>
                  </a:lnTo>
                  <a:lnTo>
                    <a:pt x="48144" y="18819"/>
                  </a:lnTo>
                  <a:lnTo>
                    <a:pt x="48729" y="36716"/>
                  </a:lnTo>
                  <a:lnTo>
                    <a:pt x="48774" y="41114"/>
                  </a:lnTo>
                  <a:lnTo>
                    <a:pt x="48808" y="43319"/>
                  </a:lnTo>
                  <a:lnTo>
                    <a:pt x="48853" y="45524"/>
                  </a:lnTo>
                  <a:lnTo>
                    <a:pt x="48920" y="47728"/>
                  </a:lnTo>
                  <a:lnTo>
                    <a:pt x="48965" y="48819"/>
                  </a:lnTo>
                  <a:lnTo>
                    <a:pt x="49010" y="49910"/>
                  </a:lnTo>
                  <a:lnTo>
                    <a:pt x="49067" y="51002"/>
                  </a:lnTo>
                  <a:lnTo>
                    <a:pt x="49134" y="52081"/>
                  </a:lnTo>
                  <a:lnTo>
                    <a:pt x="49202" y="53150"/>
                  </a:lnTo>
                  <a:lnTo>
                    <a:pt x="49280" y="54219"/>
                  </a:lnTo>
                  <a:lnTo>
                    <a:pt x="48223" y="54511"/>
                  </a:lnTo>
                  <a:lnTo>
                    <a:pt x="47177" y="54792"/>
                  </a:lnTo>
                  <a:lnTo>
                    <a:pt x="46142" y="55051"/>
                  </a:lnTo>
                  <a:lnTo>
                    <a:pt x="45118" y="55299"/>
                  </a:lnTo>
                  <a:lnTo>
                    <a:pt x="44106" y="55524"/>
                  </a:lnTo>
                  <a:lnTo>
                    <a:pt x="43105" y="55737"/>
                  </a:lnTo>
                  <a:lnTo>
                    <a:pt x="42115" y="55928"/>
                  </a:lnTo>
                  <a:lnTo>
                    <a:pt x="41125" y="56108"/>
                  </a:lnTo>
                  <a:lnTo>
                    <a:pt x="40135" y="56266"/>
                  </a:lnTo>
                  <a:lnTo>
                    <a:pt x="39157" y="56412"/>
                  </a:lnTo>
                  <a:lnTo>
                    <a:pt x="38178" y="56536"/>
                  </a:lnTo>
                  <a:lnTo>
                    <a:pt x="37199" y="56648"/>
                  </a:lnTo>
                  <a:lnTo>
                    <a:pt x="36221" y="56750"/>
                  </a:lnTo>
                  <a:lnTo>
                    <a:pt x="35253" y="56828"/>
                  </a:lnTo>
                  <a:lnTo>
                    <a:pt x="34264" y="56885"/>
                  </a:lnTo>
                  <a:lnTo>
                    <a:pt x="33285" y="56930"/>
                  </a:lnTo>
                  <a:lnTo>
                    <a:pt x="32295" y="56963"/>
                  </a:lnTo>
                  <a:lnTo>
                    <a:pt x="31305" y="56975"/>
                  </a:lnTo>
                  <a:lnTo>
                    <a:pt x="30304" y="56975"/>
                  </a:lnTo>
                  <a:lnTo>
                    <a:pt x="29292" y="56963"/>
                  </a:lnTo>
                  <a:lnTo>
                    <a:pt x="28268" y="56930"/>
                  </a:lnTo>
                  <a:lnTo>
                    <a:pt x="27233" y="56873"/>
                  </a:lnTo>
                  <a:lnTo>
                    <a:pt x="26187" y="56817"/>
                  </a:lnTo>
                  <a:lnTo>
                    <a:pt x="25130" y="56727"/>
                  </a:lnTo>
                  <a:lnTo>
                    <a:pt x="24061" y="56637"/>
                  </a:lnTo>
                  <a:lnTo>
                    <a:pt x="22970" y="56525"/>
                  </a:lnTo>
                  <a:lnTo>
                    <a:pt x="21868" y="56390"/>
                  </a:lnTo>
                  <a:lnTo>
                    <a:pt x="20743" y="56255"/>
                  </a:lnTo>
                  <a:lnTo>
                    <a:pt x="19595" y="56097"/>
                  </a:lnTo>
                  <a:lnTo>
                    <a:pt x="18426" y="55917"/>
                  </a:lnTo>
                  <a:lnTo>
                    <a:pt x="17233" y="55726"/>
                  </a:lnTo>
                  <a:lnTo>
                    <a:pt x="16030" y="55524"/>
                  </a:lnTo>
                  <a:lnTo>
                    <a:pt x="15760" y="52565"/>
                  </a:lnTo>
                  <a:lnTo>
                    <a:pt x="15580" y="50552"/>
                  </a:lnTo>
                  <a:lnTo>
                    <a:pt x="15512" y="49719"/>
                  </a:lnTo>
                  <a:lnTo>
                    <a:pt x="15456" y="48966"/>
                  </a:lnTo>
                  <a:lnTo>
                    <a:pt x="15411" y="48279"/>
                  </a:lnTo>
                  <a:lnTo>
                    <a:pt x="15388" y="47638"/>
                  </a:lnTo>
                  <a:lnTo>
                    <a:pt x="15366" y="47031"/>
                  </a:lnTo>
                  <a:lnTo>
                    <a:pt x="15377" y="46435"/>
                  </a:lnTo>
                  <a:lnTo>
                    <a:pt x="15388" y="45827"/>
                  </a:lnTo>
                  <a:lnTo>
                    <a:pt x="15422" y="45197"/>
                  </a:lnTo>
                  <a:lnTo>
                    <a:pt x="15478" y="44522"/>
                  </a:lnTo>
                  <a:lnTo>
                    <a:pt x="15546" y="43780"/>
                  </a:lnTo>
                  <a:lnTo>
                    <a:pt x="15625" y="42959"/>
                  </a:lnTo>
                  <a:lnTo>
                    <a:pt x="15737" y="42036"/>
                  </a:lnTo>
                  <a:lnTo>
                    <a:pt x="15985" y="39821"/>
                  </a:lnTo>
                  <a:lnTo>
                    <a:pt x="16266" y="37458"/>
                  </a:lnTo>
                  <a:lnTo>
                    <a:pt x="16266" y="37346"/>
                  </a:lnTo>
                  <a:lnTo>
                    <a:pt x="16243" y="37245"/>
                  </a:lnTo>
                  <a:lnTo>
                    <a:pt x="16210" y="37155"/>
                  </a:lnTo>
                  <a:lnTo>
                    <a:pt x="16153" y="37065"/>
                  </a:lnTo>
                  <a:lnTo>
                    <a:pt x="16086" y="36997"/>
                  </a:lnTo>
                  <a:lnTo>
                    <a:pt x="15996" y="36941"/>
                  </a:lnTo>
                  <a:lnTo>
                    <a:pt x="15906" y="36896"/>
                  </a:lnTo>
                  <a:lnTo>
                    <a:pt x="15793" y="36873"/>
                  </a:lnTo>
                  <a:lnTo>
                    <a:pt x="15692" y="36873"/>
                  </a:lnTo>
                  <a:lnTo>
                    <a:pt x="15591" y="36885"/>
                  </a:lnTo>
                  <a:lnTo>
                    <a:pt x="15490" y="36930"/>
                  </a:lnTo>
                  <a:lnTo>
                    <a:pt x="15411" y="36986"/>
                  </a:lnTo>
                  <a:lnTo>
                    <a:pt x="15332" y="37053"/>
                  </a:lnTo>
                  <a:lnTo>
                    <a:pt x="15276" y="37132"/>
                  </a:lnTo>
                  <a:lnTo>
                    <a:pt x="15231" y="37233"/>
                  </a:lnTo>
                  <a:lnTo>
                    <a:pt x="15208" y="37335"/>
                  </a:lnTo>
                  <a:lnTo>
                    <a:pt x="14939" y="39697"/>
                  </a:lnTo>
                  <a:lnTo>
                    <a:pt x="14815" y="40765"/>
                  </a:lnTo>
                  <a:lnTo>
                    <a:pt x="14736" y="40732"/>
                  </a:lnTo>
                  <a:lnTo>
                    <a:pt x="14646" y="40709"/>
                  </a:lnTo>
                  <a:lnTo>
                    <a:pt x="14556" y="40709"/>
                  </a:lnTo>
                  <a:lnTo>
                    <a:pt x="14477" y="40720"/>
                  </a:lnTo>
                  <a:lnTo>
                    <a:pt x="14387" y="40743"/>
                  </a:lnTo>
                  <a:lnTo>
                    <a:pt x="14309" y="40777"/>
                  </a:lnTo>
                  <a:lnTo>
                    <a:pt x="14241" y="40833"/>
                  </a:lnTo>
                  <a:lnTo>
                    <a:pt x="14174" y="40900"/>
                  </a:lnTo>
                  <a:lnTo>
                    <a:pt x="13589" y="41575"/>
                  </a:lnTo>
                  <a:lnTo>
                    <a:pt x="13285" y="41924"/>
                  </a:lnTo>
                  <a:lnTo>
                    <a:pt x="12970" y="42261"/>
                  </a:lnTo>
                  <a:lnTo>
                    <a:pt x="12644" y="42599"/>
                  </a:lnTo>
                  <a:lnTo>
                    <a:pt x="12318" y="42925"/>
                  </a:lnTo>
                  <a:lnTo>
                    <a:pt x="11980" y="43251"/>
                  </a:lnTo>
                  <a:lnTo>
                    <a:pt x="11620" y="43566"/>
                  </a:lnTo>
                  <a:lnTo>
                    <a:pt x="11260" y="43870"/>
                  </a:lnTo>
                  <a:lnTo>
                    <a:pt x="10900" y="44162"/>
                  </a:lnTo>
                  <a:lnTo>
                    <a:pt x="10518" y="44432"/>
                  </a:lnTo>
                  <a:lnTo>
                    <a:pt x="10124" y="44702"/>
                  </a:lnTo>
                  <a:lnTo>
                    <a:pt x="9719" y="44939"/>
                  </a:lnTo>
                  <a:lnTo>
                    <a:pt x="9303" y="45164"/>
                  </a:lnTo>
                  <a:lnTo>
                    <a:pt x="8887" y="45355"/>
                  </a:lnTo>
                  <a:lnTo>
                    <a:pt x="8673" y="45445"/>
                  </a:lnTo>
                  <a:lnTo>
                    <a:pt x="8448" y="45535"/>
                  </a:lnTo>
                  <a:lnTo>
                    <a:pt x="8246" y="45602"/>
                  </a:lnTo>
                  <a:lnTo>
                    <a:pt x="8043" y="45670"/>
                  </a:lnTo>
                  <a:lnTo>
                    <a:pt x="7841" y="45726"/>
                  </a:lnTo>
                  <a:lnTo>
                    <a:pt x="7627" y="45771"/>
                  </a:lnTo>
                  <a:lnTo>
                    <a:pt x="7413" y="45816"/>
                  </a:lnTo>
                  <a:lnTo>
                    <a:pt x="7200" y="45861"/>
                  </a:lnTo>
                  <a:lnTo>
                    <a:pt x="6986" y="45895"/>
                  </a:lnTo>
                  <a:lnTo>
                    <a:pt x="6761" y="45917"/>
                  </a:lnTo>
                  <a:lnTo>
                    <a:pt x="6547" y="45928"/>
                  </a:lnTo>
                  <a:lnTo>
                    <a:pt x="6322" y="45940"/>
                  </a:lnTo>
                  <a:lnTo>
                    <a:pt x="5883" y="45940"/>
                  </a:lnTo>
                  <a:lnTo>
                    <a:pt x="5658" y="45928"/>
                  </a:lnTo>
                  <a:lnTo>
                    <a:pt x="5433" y="45906"/>
                  </a:lnTo>
                  <a:lnTo>
                    <a:pt x="5220" y="45883"/>
                  </a:lnTo>
                  <a:lnTo>
                    <a:pt x="4995" y="45850"/>
                  </a:lnTo>
                  <a:lnTo>
                    <a:pt x="4781" y="45805"/>
                  </a:lnTo>
                  <a:lnTo>
                    <a:pt x="4567" y="45749"/>
                  </a:lnTo>
                  <a:lnTo>
                    <a:pt x="4354" y="45692"/>
                  </a:lnTo>
                  <a:lnTo>
                    <a:pt x="4151" y="45625"/>
                  </a:lnTo>
                  <a:lnTo>
                    <a:pt x="3949" y="45546"/>
                  </a:lnTo>
                  <a:lnTo>
                    <a:pt x="3746" y="45467"/>
                  </a:lnTo>
                  <a:lnTo>
                    <a:pt x="3544" y="45366"/>
                  </a:lnTo>
                  <a:lnTo>
                    <a:pt x="3353" y="45265"/>
                  </a:lnTo>
                  <a:lnTo>
                    <a:pt x="3173" y="45152"/>
                  </a:lnTo>
                  <a:lnTo>
                    <a:pt x="2981" y="45040"/>
                  </a:lnTo>
                  <a:lnTo>
                    <a:pt x="2813" y="44905"/>
                  </a:lnTo>
                  <a:lnTo>
                    <a:pt x="2644" y="44770"/>
                  </a:lnTo>
                  <a:lnTo>
                    <a:pt x="2486" y="44612"/>
                  </a:lnTo>
                  <a:lnTo>
                    <a:pt x="2329" y="44455"/>
                  </a:lnTo>
                  <a:lnTo>
                    <a:pt x="2183" y="44286"/>
                  </a:lnTo>
                  <a:lnTo>
                    <a:pt x="2036" y="44106"/>
                  </a:lnTo>
                  <a:lnTo>
                    <a:pt x="1924" y="43949"/>
                  </a:lnTo>
                  <a:lnTo>
                    <a:pt x="1823" y="43791"/>
                  </a:lnTo>
                  <a:lnTo>
                    <a:pt x="1733" y="43623"/>
                  </a:lnTo>
                  <a:lnTo>
                    <a:pt x="1643" y="43454"/>
                  </a:lnTo>
                  <a:lnTo>
                    <a:pt x="1564" y="43285"/>
                  </a:lnTo>
                  <a:lnTo>
                    <a:pt x="1485" y="43105"/>
                  </a:lnTo>
                  <a:lnTo>
                    <a:pt x="1418" y="42925"/>
                  </a:lnTo>
                  <a:lnTo>
                    <a:pt x="1362" y="42745"/>
                  </a:lnTo>
                  <a:lnTo>
                    <a:pt x="1249" y="42374"/>
                  </a:lnTo>
                  <a:lnTo>
                    <a:pt x="1170" y="41991"/>
                  </a:lnTo>
                  <a:lnTo>
                    <a:pt x="1114" y="41598"/>
                  </a:lnTo>
                  <a:lnTo>
                    <a:pt x="1080" y="41193"/>
                  </a:lnTo>
                  <a:lnTo>
                    <a:pt x="1058" y="40777"/>
                  </a:lnTo>
                  <a:lnTo>
                    <a:pt x="1058" y="40360"/>
                  </a:lnTo>
                  <a:lnTo>
                    <a:pt x="1069" y="39933"/>
                  </a:lnTo>
                  <a:lnTo>
                    <a:pt x="1092" y="39506"/>
                  </a:lnTo>
                  <a:lnTo>
                    <a:pt x="1125" y="39067"/>
                  </a:lnTo>
                  <a:lnTo>
                    <a:pt x="1170" y="38617"/>
                  </a:lnTo>
                  <a:lnTo>
                    <a:pt x="1272" y="37728"/>
                  </a:lnTo>
                  <a:lnTo>
                    <a:pt x="1519" y="35760"/>
                  </a:lnTo>
                  <a:lnTo>
                    <a:pt x="1778" y="33791"/>
                  </a:lnTo>
                  <a:lnTo>
                    <a:pt x="1924" y="32801"/>
                  </a:lnTo>
                  <a:lnTo>
                    <a:pt x="2059" y="31812"/>
                  </a:lnTo>
                  <a:lnTo>
                    <a:pt x="2216" y="30822"/>
                  </a:lnTo>
                  <a:lnTo>
                    <a:pt x="2374" y="29832"/>
                  </a:lnTo>
                  <a:lnTo>
                    <a:pt x="2554" y="28842"/>
                  </a:lnTo>
                  <a:lnTo>
                    <a:pt x="2734" y="27863"/>
                  </a:lnTo>
                  <a:lnTo>
                    <a:pt x="2936" y="26873"/>
                  </a:lnTo>
                  <a:lnTo>
                    <a:pt x="3139" y="25895"/>
                  </a:lnTo>
                  <a:lnTo>
                    <a:pt x="3375" y="24916"/>
                  </a:lnTo>
                  <a:lnTo>
                    <a:pt x="3611" y="23949"/>
                  </a:lnTo>
                  <a:lnTo>
                    <a:pt x="3881" y="22981"/>
                  </a:lnTo>
                  <a:lnTo>
                    <a:pt x="4162" y="22025"/>
                  </a:lnTo>
                  <a:lnTo>
                    <a:pt x="4297" y="21575"/>
                  </a:lnTo>
                  <a:lnTo>
                    <a:pt x="4455" y="21125"/>
                  </a:lnTo>
                  <a:lnTo>
                    <a:pt x="4601" y="20675"/>
                  </a:lnTo>
                  <a:lnTo>
                    <a:pt x="4770" y="20237"/>
                  </a:lnTo>
                  <a:lnTo>
                    <a:pt x="4927" y="19809"/>
                  </a:lnTo>
                  <a:lnTo>
                    <a:pt x="5107" y="19371"/>
                  </a:lnTo>
                  <a:lnTo>
                    <a:pt x="5276" y="18954"/>
                  </a:lnTo>
                  <a:lnTo>
                    <a:pt x="5467" y="18538"/>
                  </a:lnTo>
                  <a:lnTo>
                    <a:pt x="5658" y="18122"/>
                  </a:lnTo>
                  <a:lnTo>
                    <a:pt x="5850" y="17717"/>
                  </a:lnTo>
                  <a:lnTo>
                    <a:pt x="6052" y="17312"/>
                  </a:lnTo>
                  <a:lnTo>
                    <a:pt x="6266" y="16907"/>
                  </a:lnTo>
                  <a:lnTo>
                    <a:pt x="6480" y="16513"/>
                  </a:lnTo>
                  <a:lnTo>
                    <a:pt x="6705" y="16120"/>
                  </a:lnTo>
                  <a:lnTo>
                    <a:pt x="6930" y="15737"/>
                  </a:lnTo>
                  <a:lnTo>
                    <a:pt x="7166" y="15355"/>
                  </a:lnTo>
                  <a:lnTo>
                    <a:pt x="7413" y="14972"/>
                  </a:lnTo>
                  <a:lnTo>
                    <a:pt x="7661" y="14590"/>
                  </a:lnTo>
                  <a:lnTo>
                    <a:pt x="7919" y="14219"/>
                  </a:lnTo>
                  <a:lnTo>
                    <a:pt x="8189" y="13848"/>
                  </a:lnTo>
                  <a:lnTo>
                    <a:pt x="8459" y="13488"/>
                  </a:lnTo>
                  <a:lnTo>
                    <a:pt x="8741" y="13116"/>
                  </a:lnTo>
                  <a:lnTo>
                    <a:pt x="9033" y="12756"/>
                  </a:lnTo>
                  <a:lnTo>
                    <a:pt x="9325" y="12396"/>
                  </a:lnTo>
                  <a:lnTo>
                    <a:pt x="9629" y="12036"/>
                  </a:lnTo>
                  <a:lnTo>
                    <a:pt x="9944" y="11677"/>
                  </a:lnTo>
                  <a:lnTo>
                    <a:pt x="10270" y="11328"/>
                  </a:lnTo>
                  <a:lnTo>
                    <a:pt x="10597" y="10968"/>
                  </a:lnTo>
                  <a:lnTo>
                    <a:pt x="10934" y="10619"/>
                  </a:lnTo>
                  <a:lnTo>
                    <a:pt x="11283" y="10270"/>
                  </a:lnTo>
                  <a:lnTo>
                    <a:pt x="11631" y="9922"/>
                  </a:lnTo>
                  <a:lnTo>
                    <a:pt x="11991" y="9573"/>
                  </a:lnTo>
                  <a:lnTo>
                    <a:pt x="12340" y="9247"/>
                  </a:lnTo>
                  <a:lnTo>
                    <a:pt x="12700" y="8932"/>
                  </a:lnTo>
                  <a:lnTo>
                    <a:pt x="13060" y="8617"/>
                  </a:lnTo>
                  <a:lnTo>
                    <a:pt x="13431" y="8313"/>
                  </a:lnTo>
                  <a:lnTo>
                    <a:pt x="13802" y="8009"/>
                  </a:lnTo>
                  <a:lnTo>
                    <a:pt x="14185" y="7717"/>
                  </a:lnTo>
                  <a:lnTo>
                    <a:pt x="14567" y="7425"/>
                  </a:lnTo>
                  <a:lnTo>
                    <a:pt x="14972" y="7143"/>
                  </a:lnTo>
                  <a:lnTo>
                    <a:pt x="15366" y="6862"/>
                  </a:lnTo>
                  <a:lnTo>
                    <a:pt x="15771" y="6592"/>
                  </a:lnTo>
                  <a:lnTo>
                    <a:pt x="16187" y="6322"/>
                  </a:lnTo>
                  <a:lnTo>
                    <a:pt x="16615" y="6063"/>
                  </a:lnTo>
                  <a:lnTo>
                    <a:pt x="17042" y="5805"/>
                  </a:lnTo>
                  <a:lnTo>
                    <a:pt x="17481" y="5546"/>
                  </a:lnTo>
                  <a:lnTo>
                    <a:pt x="17931" y="5299"/>
                  </a:lnTo>
                  <a:lnTo>
                    <a:pt x="18381" y="5062"/>
                  </a:lnTo>
                  <a:lnTo>
                    <a:pt x="18842" y="4826"/>
                  </a:lnTo>
                  <a:lnTo>
                    <a:pt x="19314" y="4601"/>
                  </a:lnTo>
                  <a:lnTo>
                    <a:pt x="19787" y="4365"/>
                  </a:lnTo>
                  <a:lnTo>
                    <a:pt x="20270" y="4151"/>
                  </a:lnTo>
                  <a:lnTo>
                    <a:pt x="20765" y="3937"/>
                  </a:lnTo>
                  <a:lnTo>
                    <a:pt x="21271" y="3724"/>
                  </a:lnTo>
                  <a:lnTo>
                    <a:pt x="21778" y="3510"/>
                  </a:lnTo>
                  <a:lnTo>
                    <a:pt x="22306" y="3308"/>
                  </a:lnTo>
                  <a:lnTo>
                    <a:pt x="22835" y="3116"/>
                  </a:lnTo>
                  <a:lnTo>
                    <a:pt x="23375" y="2925"/>
                  </a:lnTo>
                  <a:lnTo>
                    <a:pt x="23915" y="2734"/>
                  </a:lnTo>
                  <a:lnTo>
                    <a:pt x="24477" y="2543"/>
                  </a:lnTo>
                  <a:lnTo>
                    <a:pt x="25040" y="2363"/>
                  </a:lnTo>
                  <a:lnTo>
                    <a:pt x="25613" y="2194"/>
                  </a:lnTo>
                  <a:lnTo>
                    <a:pt x="26795" y="1857"/>
                  </a:lnTo>
                  <a:lnTo>
                    <a:pt x="38448" y="1058"/>
                  </a:lnTo>
                  <a:close/>
                  <a:moveTo>
                    <a:pt x="38437" y="0"/>
                  </a:moveTo>
                  <a:lnTo>
                    <a:pt x="26671" y="799"/>
                  </a:lnTo>
                  <a:lnTo>
                    <a:pt x="26570" y="822"/>
                  </a:lnTo>
                  <a:lnTo>
                    <a:pt x="25951" y="990"/>
                  </a:lnTo>
                  <a:lnTo>
                    <a:pt x="25355" y="1170"/>
                  </a:lnTo>
                  <a:lnTo>
                    <a:pt x="24759" y="1350"/>
                  </a:lnTo>
                  <a:lnTo>
                    <a:pt x="24174" y="1530"/>
                  </a:lnTo>
                  <a:lnTo>
                    <a:pt x="23600" y="1722"/>
                  </a:lnTo>
                  <a:lnTo>
                    <a:pt x="23037" y="1924"/>
                  </a:lnTo>
                  <a:lnTo>
                    <a:pt x="22475" y="2115"/>
                  </a:lnTo>
                  <a:lnTo>
                    <a:pt x="21935" y="2318"/>
                  </a:lnTo>
                  <a:lnTo>
                    <a:pt x="21395" y="2531"/>
                  </a:lnTo>
                  <a:lnTo>
                    <a:pt x="20867" y="2745"/>
                  </a:lnTo>
                  <a:lnTo>
                    <a:pt x="20349" y="2959"/>
                  </a:lnTo>
                  <a:lnTo>
                    <a:pt x="19843" y="3184"/>
                  </a:lnTo>
                  <a:lnTo>
                    <a:pt x="19337" y="3420"/>
                  </a:lnTo>
                  <a:lnTo>
                    <a:pt x="18842" y="3645"/>
                  </a:lnTo>
                  <a:lnTo>
                    <a:pt x="18358" y="3893"/>
                  </a:lnTo>
                  <a:lnTo>
                    <a:pt x="17886" y="4129"/>
                  </a:lnTo>
                  <a:lnTo>
                    <a:pt x="17413" y="4376"/>
                  </a:lnTo>
                  <a:lnTo>
                    <a:pt x="16952" y="4635"/>
                  </a:lnTo>
                  <a:lnTo>
                    <a:pt x="16502" y="4894"/>
                  </a:lnTo>
                  <a:lnTo>
                    <a:pt x="16052" y="5164"/>
                  </a:lnTo>
                  <a:lnTo>
                    <a:pt x="15613" y="5434"/>
                  </a:lnTo>
                  <a:lnTo>
                    <a:pt x="15186" y="5704"/>
                  </a:lnTo>
                  <a:lnTo>
                    <a:pt x="14770" y="5996"/>
                  </a:lnTo>
                  <a:lnTo>
                    <a:pt x="14354" y="6277"/>
                  </a:lnTo>
                  <a:lnTo>
                    <a:pt x="13937" y="6570"/>
                  </a:lnTo>
                  <a:lnTo>
                    <a:pt x="13544" y="6873"/>
                  </a:lnTo>
                  <a:lnTo>
                    <a:pt x="13150" y="7177"/>
                  </a:lnTo>
                  <a:lnTo>
                    <a:pt x="12756" y="7492"/>
                  </a:lnTo>
                  <a:lnTo>
                    <a:pt x="12374" y="7807"/>
                  </a:lnTo>
                  <a:lnTo>
                    <a:pt x="12003" y="8133"/>
                  </a:lnTo>
                  <a:lnTo>
                    <a:pt x="11631" y="8471"/>
                  </a:lnTo>
                  <a:lnTo>
                    <a:pt x="11271" y="8808"/>
                  </a:lnTo>
                  <a:lnTo>
                    <a:pt x="10889" y="9168"/>
                  </a:lnTo>
                  <a:lnTo>
                    <a:pt x="10529" y="9528"/>
                  </a:lnTo>
                  <a:lnTo>
                    <a:pt x="10169" y="9888"/>
                  </a:lnTo>
                  <a:lnTo>
                    <a:pt x="9820" y="10259"/>
                  </a:lnTo>
                  <a:lnTo>
                    <a:pt x="9472" y="10619"/>
                  </a:lnTo>
                  <a:lnTo>
                    <a:pt x="9146" y="10990"/>
                  </a:lnTo>
                  <a:lnTo>
                    <a:pt x="8819" y="11362"/>
                  </a:lnTo>
                  <a:lnTo>
                    <a:pt x="8504" y="11733"/>
                  </a:lnTo>
                  <a:lnTo>
                    <a:pt x="8201" y="12104"/>
                  </a:lnTo>
                  <a:lnTo>
                    <a:pt x="7897" y="12475"/>
                  </a:lnTo>
                  <a:lnTo>
                    <a:pt x="7604" y="12858"/>
                  </a:lnTo>
                  <a:lnTo>
                    <a:pt x="7323" y="13240"/>
                  </a:lnTo>
                  <a:lnTo>
                    <a:pt x="7053" y="13623"/>
                  </a:lnTo>
                  <a:lnTo>
                    <a:pt x="6783" y="14005"/>
                  </a:lnTo>
                  <a:lnTo>
                    <a:pt x="6525" y="14399"/>
                  </a:lnTo>
                  <a:lnTo>
                    <a:pt x="6266" y="14792"/>
                  </a:lnTo>
                  <a:lnTo>
                    <a:pt x="6018" y="15197"/>
                  </a:lnTo>
                  <a:lnTo>
                    <a:pt x="5782" y="15591"/>
                  </a:lnTo>
                  <a:lnTo>
                    <a:pt x="5557" y="15996"/>
                  </a:lnTo>
                  <a:lnTo>
                    <a:pt x="5332" y="16412"/>
                  </a:lnTo>
                  <a:lnTo>
                    <a:pt x="5119" y="16828"/>
                  </a:lnTo>
                  <a:lnTo>
                    <a:pt x="4905" y="17245"/>
                  </a:lnTo>
                  <a:lnTo>
                    <a:pt x="4702" y="17672"/>
                  </a:lnTo>
                  <a:lnTo>
                    <a:pt x="4500" y="18099"/>
                  </a:lnTo>
                  <a:lnTo>
                    <a:pt x="4309" y="18527"/>
                  </a:lnTo>
                  <a:lnTo>
                    <a:pt x="4129" y="18966"/>
                  </a:lnTo>
                  <a:lnTo>
                    <a:pt x="3949" y="19416"/>
                  </a:lnTo>
                  <a:lnTo>
                    <a:pt x="3780" y="19866"/>
                  </a:lnTo>
                  <a:lnTo>
                    <a:pt x="3611" y="20315"/>
                  </a:lnTo>
                  <a:lnTo>
                    <a:pt x="3454" y="20777"/>
                  </a:lnTo>
                  <a:lnTo>
                    <a:pt x="3296" y="21249"/>
                  </a:lnTo>
                  <a:lnTo>
                    <a:pt x="3150" y="21722"/>
                  </a:lnTo>
                  <a:lnTo>
                    <a:pt x="2858" y="22689"/>
                  </a:lnTo>
                  <a:lnTo>
                    <a:pt x="2599" y="23668"/>
                  </a:lnTo>
                  <a:lnTo>
                    <a:pt x="2351" y="24657"/>
                  </a:lnTo>
                  <a:lnTo>
                    <a:pt x="2115" y="25647"/>
                  </a:lnTo>
                  <a:lnTo>
                    <a:pt x="1901" y="26637"/>
                  </a:lnTo>
                  <a:lnTo>
                    <a:pt x="1699" y="27627"/>
                  </a:lnTo>
                  <a:lnTo>
                    <a:pt x="1519" y="28628"/>
                  </a:lnTo>
                  <a:lnTo>
                    <a:pt x="1339" y="29629"/>
                  </a:lnTo>
                  <a:lnTo>
                    <a:pt x="1182" y="30630"/>
                  </a:lnTo>
                  <a:lnTo>
                    <a:pt x="1024" y="31620"/>
                  </a:lnTo>
                  <a:lnTo>
                    <a:pt x="878" y="32621"/>
                  </a:lnTo>
                  <a:lnTo>
                    <a:pt x="732" y="33623"/>
                  </a:lnTo>
                  <a:lnTo>
                    <a:pt x="473" y="35614"/>
                  </a:lnTo>
                  <a:lnTo>
                    <a:pt x="225" y="37593"/>
                  </a:lnTo>
                  <a:lnTo>
                    <a:pt x="113" y="38538"/>
                  </a:lnTo>
                  <a:lnTo>
                    <a:pt x="68" y="39022"/>
                  </a:lnTo>
                  <a:lnTo>
                    <a:pt x="34" y="39494"/>
                  </a:lnTo>
                  <a:lnTo>
                    <a:pt x="12" y="39967"/>
                  </a:lnTo>
                  <a:lnTo>
                    <a:pt x="0" y="40439"/>
                  </a:lnTo>
                  <a:lnTo>
                    <a:pt x="12" y="40900"/>
                  </a:lnTo>
                  <a:lnTo>
                    <a:pt x="34" y="41362"/>
                  </a:lnTo>
                  <a:lnTo>
                    <a:pt x="90" y="41823"/>
                  </a:lnTo>
                  <a:lnTo>
                    <a:pt x="158" y="42261"/>
                  </a:lnTo>
                  <a:lnTo>
                    <a:pt x="203" y="42486"/>
                  </a:lnTo>
                  <a:lnTo>
                    <a:pt x="248" y="42700"/>
                  </a:lnTo>
                  <a:lnTo>
                    <a:pt x="315" y="42925"/>
                  </a:lnTo>
                  <a:lnTo>
                    <a:pt x="372" y="43139"/>
                  </a:lnTo>
                  <a:lnTo>
                    <a:pt x="450" y="43341"/>
                  </a:lnTo>
                  <a:lnTo>
                    <a:pt x="529" y="43555"/>
                  </a:lnTo>
                  <a:lnTo>
                    <a:pt x="619" y="43758"/>
                  </a:lnTo>
                  <a:lnTo>
                    <a:pt x="709" y="43960"/>
                  </a:lnTo>
                  <a:lnTo>
                    <a:pt x="822" y="44162"/>
                  </a:lnTo>
                  <a:lnTo>
                    <a:pt x="934" y="44354"/>
                  </a:lnTo>
                  <a:lnTo>
                    <a:pt x="1058" y="44545"/>
                  </a:lnTo>
                  <a:lnTo>
                    <a:pt x="1193" y="44736"/>
                  </a:lnTo>
                  <a:lnTo>
                    <a:pt x="1362" y="44950"/>
                  </a:lnTo>
                  <a:lnTo>
                    <a:pt x="1530" y="45164"/>
                  </a:lnTo>
                  <a:lnTo>
                    <a:pt x="1721" y="45355"/>
                  </a:lnTo>
                  <a:lnTo>
                    <a:pt x="1913" y="45535"/>
                  </a:lnTo>
                  <a:lnTo>
                    <a:pt x="2115" y="45704"/>
                  </a:lnTo>
                  <a:lnTo>
                    <a:pt x="2329" y="45861"/>
                  </a:lnTo>
                  <a:lnTo>
                    <a:pt x="2543" y="46007"/>
                  </a:lnTo>
                  <a:lnTo>
                    <a:pt x="2768" y="46153"/>
                  </a:lnTo>
                  <a:lnTo>
                    <a:pt x="3004" y="46277"/>
                  </a:lnTo>
                  <a:lnTo>
                    <a:pt x="3240" y="46390"/>
                  </a:lnTo>
                  <a:lnTo>
                    <a:pt x="3476" y="46491"/>
                  </a:lnTo>
                  <a:lnTo>
                    <a:pt x="3724" y="46592"/>
                  </a:lnTo>
                  <a:lnTo>
                    <a:pt x="3971" y="46671"/>
                  </a:lnTo>
                  <a:lnTo>
                    <a:pt x="4219" y="46750"/>
                  </a:lnTo>
                  <a:lnTo>
                    <a:pt x="4477" y="46806"/>
                  </a:lnTo>
                  <a:lnTo>
                    <a:pt x="4736" y="46862"/>
                  </a:lnTo>
                  <a:lnTo>
                    <a:pt x="4995" y="46907"/>
                  </a:lnTo>
                  <a:lnTo>
                    <a:pt x="5254" y="46941"/>
                  </a:lnTo>
                  <a:lnTo>
                    <a:pt x="5512" y="46975"/>
                  </a:lnTo>
                  <a:lnTo>
                    <a:pt x="5782" y="46986"/>
                  </a:lnTo>
                  <a:lnTo>
                    <a:pt x="6041" y="46997"/>
                  </a:lnTo>
                  <a:lnTo>
                    <a:pt x="6311" y="46997"/>
                  </a:lnTo>
                  <a:lnTo>
                    <a:pt x="6570" y="46986"/>
                  </a:lnTo>
                  <a:lnTo>
                    <a:pt x="6828" y="46963"/>
                  </a:lnTo>
                  <a:lnTo>
                    <a:pt x="7087" y="46941"/>
                  </a:lnTo>
                  <a:lnTo>
                    <a:pt x="7346" y="46907"/>
                  </a:lnTo>
                  <a:lnTo>
                    <a:pt x="7604" y="46862"/>
                  </a:lnTo>
                  <a:lnTo>
                    <a:pt x="7852" y="46806"/>
                  </a:lnTo>
                  <a:lnTo>
                    <a:pt x="8099" y="46750"/>
                  </a:lnTo>
                  <a:lnTo>
                    <a:pt x="8347" y="46682"/>
                  </a:lnTo>
                  <a:lnTo>
                    <a:pt x="8583" y="46603"/>
                  </a:lnTo>
                  <a:lnTo>
                    <a:pt x="8819" y="46525"/>
                  </a:lnTo>
                  <a:lnTo>
                    <a:pt x="9258" y="46345"/>
                  </a:lnTo>
                  <a:lnTo>
                    <a:pt x="9697" y="46142"/>
                  </a:lnTo>
                  <a:lnTo>
                    <a:pt x="10124" y="45928"/>
                  </a:lnTo>
                  <a:lnTo>
                    <a:pt x="10540" y="45681"/>
                  </a:lnTo>
                  <a:lnTo>
                    <a:pt x="10934" y="45434"/>
                  </a:lnTo>
                  <a:lnTo>
                    <a:pt x="11328" y="45152"/>
                  </a:lnTo>
                  <a:lnTo>
                    <a:pt x="11710" y="44871"/>
                  </a:lnTo>
                  <a:lnTo>
                    <a:pt x="12081" y="44567"/>
                  </a:lnTo>
                  <a:lnTo>
                    <a:pt x="12441" y="44264"/>
                  </a:lnTo>
                  <a:lnTo>
                    <a:pt x="12779" y="43949"/>
                  </a:lnTo>
                  <a:lnTo>
                    <a:pt x="13128" y="43623"/>
                  </a:lnTo>
                  <a:lnTo>
                    <a:pt x="13454" y="43285"/>
                  </a:lnTo>
                  <a:lnTo>
                    <a:pt x="13769" y="42948"/>
                  </a:lnTo>
                  <a:lnTo>
                    <a:pt x="14084" y="42610"/>
                  </a:lnTo>
                  <a:lnTo>
                    <a:pt x="14680" y="41935"/>
                  </a:lnTo>
                  <a:lnTo>
                    <a:pt x="14680" y="41935"/>
                  </a:lnTo>
                  <a:lnTo>
                    <a:pt x="14511" y="43510"/>
                  </a:lnTo>
                  <a:lnTo>
                    <a:pt x="14444" y="44196"/>
                  </a:lnTo>
                  <a:lnTo>
                    <a:pt x="14387" y="44815"/>
                  </a:lnTo>
                  <a:lnTo>
                    <a:pt x="14354" y="45400"/>
                  </a:lnTo>
                  <a:lnTo>
                    <a:pt x="14331" y="45951"/>
                  </a:lnTo>
                  <a:lnTo>
                    <a:pt x="14309" y="46491"/>
                  </a:lnTo>
                  <a:lnTo>
                    <a:pt x="14309" y="47020"/>
                  </a:lnTo>
                  <a:lnTo>
                    <a:pt x="14320" y="47560"/>
                  </a:lnTo>
                  <a:lnTo>
                    <a:pt x="14342" y="48122"/>
                  </a:lnTo>
                  <a:lnTo>
                    <a:pt x="14376" y="48718"/>
                  </a:lnTo>
                  <a:lnTo>
                    <a:pt x="14421" y="49359"/>
                  </a:lnTo>
                  <a:lnTo>
                    <a:pt x="14545" y="50844"/>
                  </a:lnTo>
                  <a:lnTo>
                    <a:pt x="14702" y="52666"/>
                  </a:lnTo>
                  <a:lnTo>
                    <a:pt x="15006" y="56018"/>
                  </a:lnTo>
                  <a:lnTo>
                    <a:pt x="15017" y="56108"/>
                  </a:lnTo>
                  <a:lnTo>
                    <a:pt x="15051" y="56187"/>
                  </a:lnTo>
                  <a:lnTo>
                    <a:pt x="15096" y="56266"/>
                  </a:lnTo>
                  <a:lnTo>
                    <a:pt x="15141" y="56333"/>
                  </a:lnTo>
                  <a:lnTo>
                    <a:pt x="15208" y="56390"/>
                  </a:lnTo>
                  <a:lnTo>
                    <a:pt x="15276" y="56435"/>
                  </a:lnTo>
                  <a:lnTo>
                    <a:pt x="15355" y="56468"/>
                  </a:lnTo>
                  <a:lnTo>
                    <a:pt x="15445" y="56491"/>
                  </a:lnTo>
                  <a:lnTo>
                    <a:pt x="16682" y="56705"/>
                  </a:lnTo>
                  <a:lnTo>
                    <a:pt x="17897" y="56907"/>
                  </a:lnTo>
                  <a:lnTo>
                    <a:pt x="19089" y="57087"/>
                  </a:lnTo>
                  <a:lnTo>
                    <a:pt x="20259" y="57256"/>
                  </a:lnTo>
                  <a:lnTo>
                    <a:pt x="21418" y="57402"/>
                  </a:lnTo>
                  <a:lnTo>
                    <a:pt x="22543" y="57537"/>
                  </a:lnTo>
                  <a:lnTo>
                    <a:pt x="23656" y="57661"/>
                  </a:lnTo>
                  <a:lnTo>
                    <a:pt x="24747" y="57762"/>
                  </a:lnTo>
                  <a:lnTo>
                    <a:pt x="25827" y="57852"/>
                  </a:lnTo>
                  <a:lnTo>
                    <a:pt x="26896" y="57919"/>
                  </a:lnTo>
                  <a:lnTo>
                    <a:pt x="27953" y="57976"/>
                  </a:lnTo>
                  <a:lnTo>
                    <a:pt x="28988" y="58009"/>
                  </a:lnTo>
                  <a:lnTo>
                    <a:pt x="30023" y="58032"/>
                  </a:lnTo>
                  <a:lnTo>
                    <a:pt x="31046" y="58043"/>
                  </a:lnTo>
                  <a:lnTo>
                    <a:pt x="32059" y="58032"/>
                  </a:lnTo>
                  <a:lnTo>
                    <a:pt x="33060" y="57998"/>
                  </a:lnTo>
                  <a:lnTo>
                    <a:pt x="34061" y="57964"/>
                  </a:lnTo>
                  <a:lnTo>
                    <a:pt x="35062" y="57897"/>
                  </a:lnTo>
                  <a:lnTo>
                    <a:pt x="36052" y="57829"/>
                  </a:lnTo>
                  <a:lnTo>
                    <a:pt x="37053" y="57728"/>
                  </a:lnTo>
                  <a:lnTo>
                    <a:pt x="38043" y="57627"/>
                  </a:lnTo>
                  <a:lnTo>
                    <a:pt x="39033" y="57492"/>
                  </a:lnTo>
                  <a:lnTo>
                    <a:pt x="40034" y="57357"/>
                  </a:lnTo>
                  <a:lnTo>
                    <a:pt x="41035" y="57200"/>
                  </a:lnTo>
                  <a:lnTo>
                    <a:pt x="42036" y="57020"/>
                  </a:lnTo>
                  <a:lnTo>
                    <a:pt x="43049" y="56828"/>
                  </a:lnTo>
                  <a:lnTo>
                    <a:pt x="44072" y="56615"/>
                  </a:lnTo>
                  <a:lnTo>
                    <a:pt x="45096" y="56390"/>
                  </a:lnTo>
                  <a:lnTo>
                    <a:pt x="46131" y="56142"/>
                  </a:lnTo>
                  <a:lnTo>
                    <a:pt x="47177" y="55883"/>
                  </a:lnTo>
                  <a:lnTo>
                    <a:pt x="48246" y="55602"/>
                  </a:lnTo>
                  <a:lnTo>
                    <a:pt x="49314" y="55310"/>
                  </a:lnTo>
                  <a:lnTo>
                    <a:pt x="49348" y="66480"/>
                  </a:lnTo>
                  <a:lnTo>
                    <a:pt x="49359" y="66581"/>
                  </a:lnTo>
                  <a:lnTo>
                    <a:pt x="49393" y="66682"/>
                  </a:lnTo>
                  <a:lnTo>
                    <a:pt x="49438" y="66761"/>
                  </a:lnTo>
                  <a:lnTo>
                    <a:pt x="49494" y="66840"/>
                  </a:lnTo>
                  <a:lnTo>
                    <a:pt x="49562" y="66907"/>
                  </a:lnTo>
                  <a:lnTo>
                    <a:pt x="49652" y="66952"/>
                  </a:lnTo>
                  <a:lnTo>
                    <a:pt x="49742" y="66986"/>
                  </a:lnTo>
                  <a:lnTo>
                    <a:pt x="49843" y="67008"/>
                  </a:lnTo>
                  <a:lnTo>
                    <a:pt x="50484" y="67042"/>
                  </a:lnTo>
                  <a:lnTo>
                    <a:pt x="51294" y="67053"/>
                  </a:lnTo>
                  <a:lnTo>
                    <a:pt x="51766" y="67042"/>
                  </a:lnTo>
                  <a:lnTo>
                    <a:pt x="52250" y="67031"/>
                  </a:lnTo>
                  <a:lnTo>
                    <a:pt x="52745" y="67020"/>
                  </a:lnTo>
                  <a:lnTo>
                    <a:pt x="53229" y="66986"/>
                  </a:lnTo>
                  <a:lnTo>
                    <a:pt x="53701" y="66952"/>
                  </a:lnTo>
                  <a:lnTo>
                    <a:pt x="54140" y="66896"/>
                  </a:lnTo>
                  <a:lnTo>
                    <a:pt x="54533" y="66840"/>
                  </a:lnTo>
                  <a:lnTo>
                    <a:pt x="54882" y="66772"/>
                  </a:lnTo>
                  <a:lnTo>
                    <a:pt x="55152" y="66705"/>
                  </a:lnTo>
                  <a:lnTo>
                    <a:pt x="55411" y="66615"/>
                  </a:lnTo>
                  <a:lnTo>
                    <a:pt x="55658" y="66525"/>
                  </a:lnTo>
                  <a:lnTo>
                    <a:pt x="55895" y="66412"/>
                  </a:lnTo>
                  <a:lnTo>
                    <a:pt x="56131" y="66300"/>
                  </a:lnTo>
                  <a:lnTo>
                    <a:pt x="56356" y="66165"/>
                  </a:lnTo>
                  <a:lnTo>
                    <a:pt x="56569" y="66030"/>
                  </a:lnTo>
                  <a:lnTo>
                    <a:pt x="56772" y="65883"/>
                  </a:lnTo>
                  <a:lnTo>
                    <a:pt x="56952" y="65726"/>
                  </a:lnTo>
                  <a:lnTo>
                    <a:pt x="57132" y="65557"/>
                  </a:lnTo>
                  <a:lnTo>
                    <a:pt x="57301" y="65389"/>
                  </a:lnTo>
                  <a:lnTo>
                    <a:pt x="57458" y="65209"/>
                  </a:lnTo>
                  <a:lnTo>
                    <a:pt x="57593" y="65017"/>
                  </a:lnTo>
                  <a:lnTo>
                    <a:pt x="57728" y="64826"/>
                  </a:lnTo>
                  <a:lnTo>
                    <a:pt x="57841" y="64624"/>
                  </a:lnTo>
                  <a:lnTo>
                    <a:pt x="57931" y="64410"/>
                  </a:lnTo>
                  <a:lnTo>
                    <a:pt x="58009" y="64219"/>
                  </a:lnTo>
                  <a:lnTo>
                    <a:pt x="58077" y="64016"/>
                  </a:lnTo>
                  <a:lnTo>
                    <a:pt x="58122" y="63825"/>
                  </a:lnTo>
                  <a:lnTo>
                    <a:pt x="58167" y="63623"/>
                  </a:lnTo>
                  <a:lnTo>
                    <a:pt x="58201" y="63420"/>
                  </a:lnTo>
                  <a:lnTo>
                    <a:pt x="58223" y="63229"/>
                  </a:lnTo>
                  <a:lnTo>
                    <a:pt x="58234" y="63026"/>
                  </a:lnTo>
                  <a:lnTo>
                    <a:pt x="58246" y="62824"/>
                  </a:lnTo>
                  <a:lnTo>
                    <a:pt x="58234" y="62430"/>
                  </a:lnTo>
                  <a:lnTo>
                    <a:pt x="58212" y="62048"/>
                  </a:lnTo>
                  <a:lnTo>
                    <a:pt x="58189" y="61677"/>
                  </a:lnTo>
                  <a:lnTo>
                    <a:pt x="58144" y="61328"/>
                  </a:lnTo>
                  <a:lnTo>
                    <a:pt x="58054" y="60405"/>
                  </a:lnTo>
                  <a:lnTo>
                    <a:pt x="57976" y="59472"/>
                  </a:lnTo>
                  <a:lnTo>
                    <a:pt x="57908" y="58527"/>
                  </a:lnTo>
                  <a:lnTo>
                    <a:pt x="57863" y="57571"/>
                  </a:lnTo>
                  <a:lnTo>
                    <a:pt x="57818" y="56603"/>
                  </a:lnTo>
                  <a:lnTo>
                    <a:pt x="57773" y="55625"/>
                  </a:lnTo>
                  <a:lnTo>
                    <a:pt x="57751" y="54635"/>
                  </a:lnTo>
                  <a:lnTo>
                    <a:pt x="57728" y="53634"/>
                  </a:lnTo>
                  <a:lnTo>
                    <a:pt x="57706" y="51632"/>
                  </a:lnTo>
                  <a:lnTo>
                    <a:pt x="57706" y="49618"/>
                  </a:lnTo>
                  <a:lnTo>
                    <a:pt x="57728" y="47593"/>
                  </a:lnTo>
                  <a:lnTo>
                    <a:pt x="57739" y="45580"/>
                  </a:lnTo>
                  <a:lnTo>
                    <a:pt x="57762" y="43555"/>
                  </a:lnTo>
                  <a:lnTo>
                    <a:pt x="57784" y="41530"/>
                  </a:lnTo>
                  <a:lnTo>
                    <a:pt x="57784" y="39494"/>
                  </a:lnTo>
                  <a:lnTo>
                    <a:pt x="57762" y="37481"/>
                  </a:lnTo>
                  <a:lnTo>
                    <a:pt x="57739" y="36480"/>
                  </a:lnTo>
                  <a:lnTo>
                    <a:pt x="57717" y="35479"/>
                  </a:lnTo>
                  <a:lnTo>
                    <a:pt x="57672" y="34489"/>
                  </a:lnTo>
                  <a:lnTo>
                    <a:pt x="57627" y="33510"/>
                  </a:lnTo>
                  <a:lnTo>
                    <a:pt x="57571" y="32543"/>
                  </a:lnTo>
                  <a:lnTo>
                    <a:pt x="57503" y="31587"/>
                  </a:lnTo>
                  <a:lnTo>
                    <a:pt x="57424" y="30642"/>
                  </a:lnTo>
                  <a:lnTo>
                    <a:pt x="57334" y="29719"/>
                  </a:lnTo>
                  <a:lnTo>
                    <a:pt x="57211" y="28403"/>
                  </a:lnTo>
                  <a:lnTo>
                    <a:pt x="57109" y="27155"/>
                  </a:lnTo>
                  <a:lnTo>
                    <a:pt x="57019" y="25940"/>
                  </a:lnTo>
                  <a:lnTo>
                    <a:pt x="56941" y="24770"/>
                  </a:lnTo>
                  <a:lnTo>
                    <a:pt x="56806" y="22846"/>
                  </a:lnTo>
                  <a:lnTo>
                    <a:pt x="56727" y="21913"/>
                  </a:lnTo>
                  <a:lnTo>
                    <a:pt x="56637" y="20990"/>
                  </a:lnTo>
                  <a:lnTo>
                    <a:pt x="56536" y="20090"/>
                  </a:lnTo>
                  <a:lnTo>
                    <a:pt x="56412" y="19191"/>
                  </a:lnTo>
                  <a:lnTo>
                    <a:pt x="56345" y="18752"/>
                  </a:lnTo>
                  <a:lnTo>
                    <a:pt x="56266" y="18302"/>
                  </a:lnTo>
                  <a:lnTo>
                    <a:pt x="56187" y="17863"/>
                  </a:lnTo>
                  <a:lnTo>
                    <a:pt x="56086" y="17425"/>
                  </a:lnTo>
                  <a:lnTo>
                    <a:pt x="55985" y="16975"/>
                  </a:lnTo>
                  <a:lnTo>
                    <a:pt x="55883" y="16536"/>
                  </a:lnTo>
                  <a:lnTo>
                    <a:pt x="55760" y="16086"/>
                  </a:lnTo>
                  <a:lnTo>
                    <a:pt x="55625" y="15647"/>
                  </a:lnTo>
                  <a:lnTo>
                    <a:pt x="55490" y="15197"/>
                  </a:lnTo>
                  <a:lnTo>
                    <a:pt x="55343" y="14747"/>
                  </a:lnTo>
                  <a:lnTo>
                    <a:pt x="55175" y="14286"/>
                  </a:lnTo>
                  <a:lnTo>
                    <a:pt x="54995" y="13836"/>
                  </a:lnTo>
                  <a:lnTo>
                    <a:pt x="54815" y="13375"/>
                  </a:lnTo>
                  <a:lnTo>
                    <a:pt x="54612" y="12914"/>
                  </a:lnTo>
                  <a:lnTo>
                    <a:pt x="54387" y="12441"/>
                  </a:lnTo>
                  <a:lnTo>
                    <a:pt x="54162" y="11969"/>
                  </a:lnTo>
                  <a:lnTo>
                    <a:pt x="53915" y="11485"/>
                  </a:lnTo>
                  <a:lnTo>
                    <a:pt x="53656" y="11002"/>
                  </a:lnTo>
                  <a:lnTo>
                    <a:pt x="53375" y="10518"/>
                  </a:lnTo>
                  <a:lnTo>
                    <a:pt x="53082" y="10023"/>
                  </a:lnTo>
                  <a:lnTo>
                    <a:pt x="52452" y="8988"/>
                  </a:lnTo>
                  <a:lnTo>
                    <a:pt x="52138" y="8493"/>
                  </a:lnTo>
                  <a:lnTo>
                    <a:pt x="51811" y="8009"/>
                  </a:lnTo>
                  <a:lnTo>
                    <a:pt x="51496" y="7537"/>
                  </a:lnTo>
                  <a:lnTo>
                    <a:pt x="51170" y="7076"/>
                  </a:lnTo>
                  <a:lnTo>
                    <a:pt x="50833" y="6637"/>
                  </a:lnTo>
                  <a:lnTo>
                    <a:pt x="50495" y="6210"/>
                  </a:lnTo>
                  <a:lnTo>
                    <a:pt x="50147" y="5794"/>
                  </a:lnTo>
                  <a:lnTo>
                    <a:pt x="49775" y="5400"/>
                  </a:lnTo>
                  <a:lnTo>
                    <a:pt x="49393" y="5017"/>
                  </a:lnTo>
                  <a:lnTo>
                    <a:pt x="48999" y="4646"/>
                  </a:lnTo>
                  <a:lnTo>
                    <a:pt x="48583" y="4297"/>
                  </a:lnTo>
                  <a:lnTo>
                    <a:pt x="48144" y="3960"/>
                  </a:lnTo>
                  <a:lnTo>
                    <a:pt x="47919" y="3803"/>
                  </a:lnTo>
                  <a:lnTo>
                    <a:pt x="47683" y="3645"/>
                  </a:lnTo>
                  <a:lnTo>
                    <a:pt x="47447" y="3488"/>
                  </a:lnTo>
                  <a:lnTo>
                    <a:pt x="47199" y="3341"/>
                  </a:lnTo>
                  <a:lnTo>
                    <a:pt x="46063" y="2678"/>
                  </a:lnTo>
                  <a:lnTo>
                    <a:pt x="45535" y="2374"/>
                  </a:lnTo>
                  <a:lnTo>
                    <a:pt x="45028" y="2104"/>
                  </a:lnTo>
                  <a:lnTo>
                    <a:pt x="44534" y="1845"/>
                  </a:lnTo>
                  <a:lnTo>
                    <a:pt x="44039" y="1598"/>
                  </a:lnTo>
                  <a:lnTo>
                    <a:pt x="43555" y="1384"/>
                  </a:lnTo>
                  <a:lnTo>
                    <a:pt x="43071" y="1170"/>
                  </a:lnTo>
                  <a:lnTo>
                    <a:pt x="42576" y="990"/>
                  </a:lnTo>
                  <a:lnTo>
                    <a:pt x="42070" y="810"/>
                  </a:lnTo>
                  <a:lnTo>
                    <a:pt x="41553" y="653"/>
                  </a:lnTo>
                  <a:lnTo>
                    <a:pt x="41013" y="495"/>
                  </a:lnTo>
                  <a:lnTo>
                    <a:pt x="40450" y="360"/>
                  </a:lnTo>
                  <a:lnTo>
                    <a:pt x="39854" y="237"/>
                  </a:lnTo>
                  <a:lnTo>
                    <a:pt x="39224" y="113"/>
                  </a:lnTo>
                  <a:lnTo>
                    <a:pt x="38549" y="12"/>
                  </a:lnTo>
                  <a:lnTo>
                    <a:pt x="38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5201850" y="2222075"/>
              <a:ext cx="863075" cy="503975"/>
            </a:xfrm>
            <a:custGeom>
              <a:rect b="b" l="l" r="r" t="t"/>
              <a:pathLst>
                <a:path extrusionOk="0" h="20159" w="34523">
                  <a:moveTo>
                    <a:pt x="3330" y="1"/>
                  </a:moveTo>
                  <a:lnTo>
                    <a:pt x="203" y="6188"/>
                  </a:lnTo>
                  <a:lnTo>
                    <a:pt x="135" y="6896"/>
                  </a:lnTo>
                  <a:lnTo>
                    <a:pt x="79" y="7549"/>
                  </a:lnTo>
                  <a:lnTo>
                    <a:pt x="45" y="8156"/>
                  </a:lnTo>
                  <a:lnTo>
                    <a:pt x="12" y="8730"/>
                  </a:lnTo>
                  <a:lnTo>
                    <a:pt x="0" y="9281"/>
                  </a:lnTo>
                  <a:lnTo>
                    <a:pt x="12" y="9843"/>
                  </a:lnTo>
                  <a:lnTo>
                    <a:pt x="23" y="10417"/>
                  </a:lnTo>
                  <a:lnTo>
                    <a:pt x="45" y="11013"/>
                  </a:lnTo>
                  <a:lnTo>
                    <a:pt x="90" y="11654"/>
                  </a:lnTo>
                  <a:lnTo>
                    <a:pt x="135" y="12363"/>
                  </a:lnTo>
                  <a:lnTo>
                    <a:pt x="282" y="13994"/>
                  </a:lnTo>
                  <a:lnTo>
                    <a:pt x="461" y="16053"/>
                  </a:lnTo>
                  <a:lnTo>
                    <a:pt x="698" y="18628"/>
                  </a:lnTo>
                  <a:lnTo>
                    <a:pt x="1856" y="18831"/>
                  </a:lnTo>
                  <a:lnTo>
                    <a:pt x="3004" y="19011"/>
                  </a:lnTo>
                  <a:lnTo>
                    <a:pt x="4129" y="19191"/>
                  </a:lnTo>
                  <a:lnTo>
                    <a:pt x="5231" y="19348"/>
                  </a:lnTo>
                  <a:lnTo>
                    <a:pt x="6322" y="19495"/>
                  </a:lnTo>
                  <a:lnTo>
                    <a:pt x="7402" y="19630"/>
                  </a:lnTo>
                  <a:lnTo>
                    <a:pt x="8470" y="19753"/>
                  </a:lnTo>
                  <a:lnTo>
                    <a:pt x="9517" y="19855"/>
                  </a:lnTo>
                  <a:lnTo>
                    <a:pt x="10563" y="19945"/>
                  </a:lnTo>
                  <a:lnTo>
                    <a:pt x="11586" y="20012"/>
                  </a:lnTo>
                  <a:lnTo>
                    <a:pt x="12610" y="20080"/>
                  </a:lnTo>
                  <a:lnTo>
                    <a:pt x="13634" y="20125"/>
                  </a:lnTo>
                  <a:lnTo>
                    <a:pt x="14635" y="20147"/>
                  </a:lnTo>
                  <a:lnTo>
                    <a:pt x="15647" y="20158"/>
                  </a:lnTo>
                  <a:lnTo>
                    <a:pt x="16648" y="20158"/>
                  </a:lnTo>
                  <a:lnTo>
                    <a:pt x="17638" y="20147"/>
                  </a:lnTo>
                  <a:lnTo>
                    <a:pt x="18639" y="20102"/>
                  </a:lnTo>
                  <a:lnTo>
                    <a:pt x="19640" y="20057"/>
                  </a:lnTo>
                  <a:lnTo>
                    <a:pt x="20641" y="19990"/>
                  </a:lnTo>
                  <a:lnTo>
                    <a:pt x="21631" y="19900"/>
                  </a:lnTo>
                  <a:lnTo>
                    <a:pt x="22644" y="19798"/>
                  </a:lnTo>
                  <a:lnTo>
                    <a:pt x="23645" y="19675"/>
                  </a:lnTo>
                  <a:lnTo>
                    <a:pt x="24668" y="19540"/>
                  </a:lnTo>
                  <a:lnTo>
                    <a:pt x="25692" y="19382"/>
                  </a:lnTo>
                  <a:lnTo>
                    <a:pt x="26716" y="19213"/>
                  </a:lnTo>
                  <a:lnTo>
                    <a:pt x="27762" y="19022"/>
                  </a:lnTo>
                  <a:lnTo>
                    <a:pt x="28808" y="18808"/>
                  </a:lnTo>
                  <a:lnTo>
                    <a:pt x="29865" y="18572"/>
                  </a:lnTo>
                  <a:lnTo>
                    <a:pt x="30945" y="18325"/>
                  </a:lnTo>
                  <a:lnTo>
                    <a:pt x="32036" y="18066"/>
                  </a:lnTo>
                  <a:lnTo>
                    <a:pt x="33139" y="17774"/>
                  </a:lnTo>
                  <a:lnTo>
                    <a:pt x="34263" y="17470"/>
                  </a:lnTo>
                  <a:lnTo>
                    <a:pt x="34522" y="8628"/>
                  </a:lnTo>
                  <a:lnTo>
                    <a:pt x="34117" y="8640"/>
                  </a:lnTo>
                  <a:lnTo>
                    <a:pt x="33499" y="8673"/>
                  </a:lnTo>
                  <a:lnTo>
                    <a:pt x="32497" y="8718"/>
                  </a:lnTo>
                  <a:lnTo>
                    <a:pt x="31024" y="8808"/>
                  </a:lnTo>
                  <a:lnTo>
                    <a:pt x="29022" y="8932"/>
                  </a:lnTo>
                  <a:lnTo>
                    <a:pt x="26389" y="9101"/>
                  </a:lnTo>
                  <a:lnTo>
                    <a:pt x="23071" y="9337"/>
                  </a:lnTo>
                  <a:lnTo>
                    <a:pt x="22599" y="9360"/>
                  </a:lnTo>
                  <a:lnTo>
                    <a:pt x="22137" y="9371"/>
                  </a:lnTo>
                  <a:lnTo>
                    <a:pt x="21676" y="9371"/>
                  </a:lnTo>
                  <a:lnTo>
                    <a:pt x="21215" y="9348"/>
                  </a:lnTo>
                  <a:lnTo>
                    <a:pt x="20754" y="9315"/>
                  </a:lnTo>
                  <a:lnTo>
                    <a:pt x="20304" y="9270"/>
                  </a:lnTo>
                  <a:lnTo>
                    <a:pt x="19843" y="9213"/>
                  </a:lnTo>
                  <a:lnTo>
                    <a:pt x="19382" y="9135"/>
                  </a:lnTo>
                  <a:lnTo>
                    <a:pt x="18932" y="9056"/>
                  </a:lnTo>
                  <a:lnTo>
                    <a:pt x="18482" y="8955"/>
                  </a:lnTo>
                  <a:lnTo>
                    <a:pt x="18032" y="8853"/>
                  </a:lnTo>
                  <a:lnTo>
                    <a:pt x="17582" y="8741"/>
                  </a:lnTo>
                  <a:lnTo>
                    <a:pt x="17132" y="8606"/>
                  </a:lnTo>
                  <a:lnTo>
                    <a:pt x="16693" y="8471"/>
                  </a:lnTo>
                  <a:lnTo>
                    <a:pt x="16254" y="8325"/>
                  </a:lnTo>
                  <a:lnTo>
                    <a:pt x="15816" y="8179"/>
                  </a:lnTo>
                  <a:lnTo>
                    <a:pt x="15388" y="8010"/>
                  </a:lnTo>
                  <a:lnTo>
                    <a:pt x="14961" y="7841"/>
                  </a:lnTo>
                  <a:lnTo>
                    <a:pt x="14533" y="7661"/>
                  </a:lnTo>
                  <a:lnTo>
                    <a:pt x="14117" y="7481"/>
                  </a:lnTo>
                  <a:lnTo>
                    <a:pt x="13701" y="7290"/>
                  </a:lnTo>
                  <a:lnTo>
                    <a:pt x="13296" y="7099"/>
                  </a:lnTo>
                  <a:lnTo>
                    <a:pt x="12486" y="6694"/>
                  </a:lnTo>
                  <a:lnTo>
                    <a:pt x="11699" y="6266"/>
                  </a:lnTo>
                  <a:lnTo>
                    <a:pt x="10945" y="5828"/>
                  </a:lnTo>
                  <a:lnTo>
                    <a:pt x="10203" y="5389"/>
                  </a:lnTo>
                  <a:lnTo>
                    <a:pt x="9494" y="4928"/>
                  </a:lnTo>
                  <a:lnTo>
                    <a:pt x="8819" y="4478"/>
                  </a:lnTo>
                  <a:lnTo>
                    <a:pt x="8167" y="4028"/>
                  </a:lnTo>
                  <a:lnTo>
                    <a:pt x="7559" y="3578"/>
                  </a:lnTo>
                  <a:lnTo>
                    <a:pt x="6974" y="3139"/>
                  </a:lnTo>
                  <a:lnTo>
                    <a:pt x="6434" y="2712"/>
                  </a:lnTo>
                  <a:lnTo>
                    <a:pt x="5917" y="2307"/>
                  </a:lnTo>
                  <a:lnTo>
                    <a:pt x="5456" y="1913"/>
                  </a:lnTo>
                  <a:lnTo>
                    <a:pt x="5028" y="1553"/>
                  </a:lnTo>
                  <a:lnTo>
                    <a:pt x="4308" y="923"/>
                  </a:lnTo>
                  <a:lnTo>
                    <a:pt x="3780" y="428"/>
                  </a:lnTo>
                  <a:lnTo>
                    <a:pt x="3442" y="113"/>
                  </a:lnTo>
                  <a:lnTo>
                    <a:pt x="3330" y="1"/>
                  </a:lnTo>
                  <a:close/>
                </a:path>
              </a:pathLst>
            </a:custGeom>
            <a:solidFill>
              <a:srgbClr val="958D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5188625" y="2208875"/>
              <a:ext cx="889500" cy="530675"/>
            </a:xfrm>
            <a:custGeom>
              <a:rect b="b" l="l" r="r" t="t"/>
              <a:pathLst>
                <a:path extrusionOk="0" h="21227" w="35580">
                  <a:moveTo>
                    <a:pt x="4005" y="1406"/>
                  </a:moveTo>
                  <a:lnTo>
                    <a:pt x="4466" y="1834"/>
                  </a:lnTo>
                  <a:lnTo>
                    <a:pt x="5062" y="2374"/>
                  </a:lnTo>
                  <a:lnTo>
                    <a:pt x="5782" y="2981"/>
                  </a:lnTo>
                  <a:lnTo>
                    <a:pt x="6187" y="3318"/>
                  </a:lnTo>
                  <a:lnTo>
                    <a:pt x="6615" y="3656"/>
                  </a:lnTo>
                  <a:lnTo>
                    <a:pt x="7065" y="4016"/>
                  </a:lnTo>
                  <a:lnTo>
                    <a:pt x="7548" y="4387"/>
                  </a:lnTo>
                  <a:lnTo>
                    <a:pt x="8055" y="4758"/>
                  </a:lnTo>
                  <a:lnTo>
                    <a:pt x="8583" y="5141"/>
                  </a:lnTo>
                  <a:lnTo>
                    <a:pt x="9134" y="5523"/>
                  </a:lnTo>
                  <a:lnTo>
                    <a:pt x="9708" y="5906"/>
                  </a:lnTo>
                  <a:lnTo>
                    <a:pt x="10304" y="6288"/>
                  </a:lnTo>
                  <a:lnTo>
                    <a:pt x="10923" y="6671"/>
                  </a:lnTo>
                  <a:lnTo>
                    <a:pt x="11553" y="7042"/>
                  </a:lnTo>
                  <a:lnTo>
                    <a:pt x="12205" y="7402"/>
                  </a:lnTo>
                  <a:lnTo>
                    <a:pt x="12869" y="7762"/>
                  </a:lnTo>
                  <a:lnTo>
                    <a:pt x="13555" y="8099"/>
                  </a:lnTo>
                  <a:lnTo>
                    <a:pt x="14253" y="8425"/>
                  </a:lnTo>
                  <a:lnTo>
                    <a:pt x="14961" y="8740"/>
                  </a:lnTo>
                  <a:lnTo>
                    <a:pt x="15681" y="9033"/>
                  </a:lnTo>
                  <a:lnTo>
                    <a:pt x="16412" y="9303"/>
                  </a:lnTo>
                  <a:lnTo>
                    <a:pt x="17155" y="9550"/>
                  </a:lnTo>
                  <a:lnTo>
                    <a:pt x="17537" y="9663"/>
                  </a:lnTo>
                  <a:lnTo>
                    <a:pt x="17920" y="9764"/>
                  </a:lnTo>
                  <a:lnTo>
                    <a:pt x="18291" y="9865"/>
                  </a:lnTo>
                  <a:lnTo>
                    <a:pt x="18673" y="9955"/>
                  </a:lnTo>
                  <a:lnTo>
                    <a:pt x="19056" y="10045"/>
                  </a:lnTo>
                  <a:lnTo>
                    <a:pt x="19449" y="10124"/>
                  </a:lnTo>
                  <a:lnTo>
                    <a:pt x="19832" y="10191"/>
                  </a:lnTo>
                  <a:lnTo>
                    <a:pt x="20226" y="10259"/>
                  </a:lnTo>
                  <a:lnTo>
                    <a:pt x="20608" y="10304"/>
                  </a:lnTo>
                  <a:lnTo>
                    <a:pt x="21002" y="10349"/>
                  </a:lnTo>
                  <a:lnTo>
                    <a:pt x="21395" y="10383"/>
                  </a:lnTo>
                  <a:lnTo>
                    <a:pt x="21789" y="10405"/>
                  </a:lnTo>
                  <a:lnTo>
                    <a:pt x="22183" y="10428"/>
                  </a:lnTo>
                  <a:lnTo>
                    <a:pt x="22576" y="10428"/>
                  </a:lnTo>
                  <a:lnTo>
                    <a:pt x="23105" y="10416"/>
                  </a:lnTo>
                  <a:lnTo>
                    <a:pt x="23634" y="10394"/>
                  </a:lnTo>
                  <a:lnTo>
                    <a:pt x="28156" y="10079"/>
                  </a:lnTo>
                  <a:lnTo>
                    <a:pt x="31317" y="9876"/>
                  </a:lnTo>
                  <a:lnTo>
                    <a:pt x="33353" y="9764"/>
                  </a:lnTo>
                  <a:lnTo>
                    <a:pt x="34500" y="9708"/>
                  </a:lnTo>
                  <a:lnTo>
                    <a:pt x="34275" y="17593"/>
                  </a:lnTo>
                  <a:lnTo>
                    <a:pt x="33240" y="17874"/>
                  </a:lnTo>
                  <a:lnTo>
                    <a:pt x="32228" y="18133"/>
                  </a:lnTo>
                  <a:lnTo>
                    <a:pt x="31215" y="18380"/>
                  </a:lnTo>
                  <a:lnTo>
                    <a:pt x="30226" y="18605"/>
                  </a:lnTo>
                  <a:lnTo>
                    <a:pt x="29236" y="18819"/>
                  </a:lnTo>
                  <a:lnTo>
                    <a:pt x="28257" y="19021"/>
                  </a:lnTo>
                  <a:lnTo>
                    <a:pt x="27290" y="19201"/>
                  </a:lnTo>
                  <a:lnTo>
                    <a:pt x="26322" y="19370"/>
                  </a:lnTo>
                  <a:lnTo>
                    <a:pt x="25355" y="19516"/>
                  </a:lnTo>
                  <a:lnTo>
                    <a:pt x="24399" y="19651"/>
                  </a:lnTo>
                  <a:lnTo>
                    <a:pt x="23443" y="19775"/>
                  </a:lnTo>
                  <a:lnTo>
                    <a:pt x="22498" y="19876"/>
                  </a:lnTo>
                  <a:lnTo>
                    <a:pt x="21542" y="19966"/>
                  </a:lnTo>
                  <a:lnTo>
                    <a:pt x="20585" y="20034"/>
                  </a:lnTo>
                  <a:lnTo>
                    <a:pt x="19618" y="20090"/>
                  </a:lnTo>
                  <a:lnTo>
                    <a:pt x="18662" y="20135"/>
                  </a:lnTo>
                  <a:lnTo>
                    <a:pt x="17695" y="20158"/>
                  </a:lnTo>
                  <a:lnTo>
                    <a:pt x="16716" y="20169"/>
                  </a:lnTo>
                  <a:lnTo>
                    <a:pt x="15737" y="20158"/>
                  </a:lnTo>
                  <a:lnTo>
                    <a:pt x="14747" y="20146"/>
                  </a:lnTo>
                  <a:lnTo>
                    <a:pt x="13746" y="20101"/>
                  </a:lnTo>
                  <a:lnTo>
                    <a:pt x="12734" y="20056"/>
                  </a:lnTo>
                  <a:lnTo>
                    <a:pt x="11710" y="19989"/>
                  </a:lnTo>
                  <a:lnTo>
                    <a:pt x="10675" y="19899"/>
                  </a:lnTo>
                  <a:lnTo>
                    <a:pt x="9618" y="19809"/>
                  </a:lnTo>
                  <a:lnTo>
                    <a:pt x="8550" y="19696"/>
                  </a:lnTo>
                  <a:lnTo>
                    <a:pt x="7458" y="19573"/>
                  </a:lnTo>
                  <a:lnTo>
                    <a:pt x="6356" y="19426"/>
                  </a:lnTo>
                  <a:lnTo>
                    <a:pt x="5231" y="19269"/>
                  </a:lnTo>
                  <a:lnTo>
                    <a:pt x="4084" y="19100"/>
                  </a:lnTo>
                  <a:lnTo>
                    <a:pt x="2914" y="18909"/>
                  </a:lnTo>
                  <a:lnTo>
                    <a:pt x="1722" y="18707"/>
                  </a:lnTo>
                  <a:lnTo>
                    <a:pt x="1452" y="15759"/>
                  </a:lnTo>
                  <a:lnTo>
                    <a:pt x="1305" y="14196"/>
                  </a:lnTo>
                  <a:lnTo>
                    <a:pt x="1204" y="12880"/>
                  </a:lnTo>
                  <a:lnTo>
                    <a:pt x="1125" y="11766"/>
                  </a:lnTo>
                  <a:lnTo>
                    <a:pt x="1092" y="11260"/>
                  </a:lnTo>
                  <a:lnTo>
                    <a:pt x="1069" y="10788"/>
                  </a:lnTo>
                  <a:lnTo>
                    <a:pt x="1069" y="10326"/>
                  </a:lnTo>
                  <a:lnTo>
                    <a:pt x="1058" y="9865"/>
                  </a:lnTo>
                  <a:lnTo>
                    <a:pt x="1069" y="9415"/>
                  </a:lnTo>
                  <a:lnTo>
                    <a:pt x="1092" y="8954"/>
                  </a:lnTo>
                  <a:lnTo>
                    <a:pt x="1114" y="8470"/>
                  </a:lnTo>
                  <a:lnTo>
                    <a:pt x="1148" y="7975"/>
                  </a:lnTo>
                  <a:lnTo>
                    <a:pt x="1249" y="6873"/>
                  </a:lnTo>
                  <a:lnTo>
                    <a:pt x="4005" y="1406"/>
                  </a:lnTo>
                  <a:close/>
                  <a:moveTo>
                    <a:pt x="3780" y="0"/>
                  </a:moveTo>
                  <a:lnTo>
                    <a:pt x="3713" y="23"/>
                  </a:lnTo>
                  <a:lnTo>
                    <a:pt x="3656" y="34"/>
                  </a:lnTo>
                  <a:lnTo>
                    <a:pt x="3600" y="68"/>
                  </a:lnTo>
                  <a:lnTo>
                    <a:pt x="3555" y="101"/>
                  </a:lnTo>
                  <a:lnTo>
                    <a:pt x="3499" y="135"/>
                  </a:lnTo>
                  <a:lnTo>
                    <a:pt x="3454" y="180"/>
                  </a:lnTo>
                  <a:lnTo>
                    <a:pt x="3420" y="236"/>
                  </a:lnTo>
                  <a:lnTo>
                    <a:pt x="3386" y="293"/>
                  </a:lnTo>
                  <a:lnTo>
                    <a:pt x="259" y="6479"/>
                  </a:lnTo>
                  <a:lnTo>
                    <a:pt x="226" y="6569"/>
                  </a:lnTo>
                  <a:lnTo>
                    <a:pt x="203" y="6659"/>
                  </a:lnTo>
                  <a:lnTo>
                    <a:pt x="102" y="7829"/>
                  </a:lnTo>
                  <a:lnTo>
                    <a:pt x="57" y="8358"/>
                  </a:lnTo>
                  <a:lnTo>
                    <a:pt x="34" y="8853"/>
                  </a:lnTo>
                  <a:lnTo>
                    <a:pt x="12" y="9336"/>
                  </a:lnTo>
                  <a:lnTo>
                    <a:pt x="1" y="9798"/>
                  </a:lnTo>
                  <a:lnTo>
                    <a:pt x="1" y="10270"/>
                  </a:lnTo>
                  <a:lnTo>
                    <a:pt x="12" y="10754"/>
                  </a:lnTo>
                  <a:lnTo>
                    <a:pt x="34" y="11237"/>
                  </a:lnTo>
                  <a:lnTo>
                    <a:pt x="57" y="11755"/>
                  </a:lnTo>
                  <a:lnTo>
                    <a:pt x="136" y="12902"/>
                  </a:lnTo>
                  <a:lnTo>
                    <a:pt x="259" y="14252"/>
                  </a:lnTo>
                  <a:lnTo>
                    <a:pt x="394" y="15861"/>
                  </a:lnTo>
                  <a:lnTo>
                    <a:pt x="698" y="19201"/>
                  </a:lnTo>
                  <a:lnTo>
                    <a:pt x="709" y="19291"/>
                  </a:lnTo>
                  <a:lnTo>
                    <a:pt x="743" y="19370"/>
                  </a:lnTo>
                  <a:lnTo>
                    <a:pt x="788" y="19449"/>
                  </a:lnTo>
                  <a:lnTo>
                    <a:pt x="833" y="19516"/>
                  </a:lnTo>
                  <a:lnTo>
                    <a:pt x="900" y="19573"/>
                  </a:lnTo>
                  <a:lnTo>
                    <a:pt x="968" y="19618"/>
                  </a:lnTo>
                  <a:lnTo>
                    <a:pt x="1047" y="19651"/>
                  </a:lnTo>
                  <a:lnTo>
                    <a:pt x="1137" y="19674"/>
                  </a:lnTo>
                  <a:lnTo>
                    <a:pt x="2217" y="19865"/>
                  </a:lnTo>
                  <a:lnTo>
                    <a:pt x="3274" y="20034"/>
                  </a:lnTo>
                  <a:lnTo>
                    <a:pt x="4320" y="20203"/>
                  </a:lnTo>
                  <a:lnTo>
                    <a:pt x="5344" y="20349"/>
                  </a:lnTo>
                  <a:lnTo>
                    <a:pt x="6356" y="20495"/>
                  </a:lnTo>
                  <a:lnTo>
                    <a:pt x="7346" y="20619"/>
                  </a:lnTo>
                  <a:lnTo>
                    <a:pt x="8325" y="20731"/>
                  </a:lnTo>
                  <a:lnTo>
                    <a:pt x="9281" y="20833"/>
                  </a:lnTo>
                  <a:lnTo>
                    <a:pt x="10237" y="20923"/>
                  </a:lnTo>
                  <a:lnTo>
                    <a:pt x="11170" y="21012"/>
                  </a:lnTo>
                  <a:lnTo>
                    <a:pt x="12104" y="21069"/>
                  </a:lnTo>
                  <a:lnTo>
                    <a:pt x="13015" y="21125"/>
                  </a:lnTo>
                  <a:lnTo>
                    <a:pt x="13926" y="21170"/>
                  </a:lnTo>
                  <a:lnTo>
                    <a:pt x="14826" y="21204"/>
                  </a:lnTo>
                  <a:lnTo>
                    <a:pt x="15715" y="21226"/>
                  </a:lnTo>
                  <a:lnTo>
                    <a:pt x="16592" y="21226"/>
                  </a:lnTo>
                  <a:lnTo>
                    <a:pt x="17740" y="21215"/>
                  </a:lnTo>
                  <a:lnTo>
                    <a:pt x="18876" y="21181"/>
                  </a:lnTo>
                  <a:lnTo>
                    <a:pt x="20001" y="21136"/>
                  </a:lnTo>
                  <a:lnTo>
                    <a:pt x="21125" y="21057"/>
                  </a:lnTo>
                  <a:lnTo>
                    <a:pt x="22239" y="20968"/>
                  </a:lnTo>
                  <a:lnTo>
                    <a:pt x="23364" y="20844"/>
                  </a:lnTo>
                  <a:lnTo>
                    <a:pt x="24489" y="20709"/>
                  </a:lnTo>
                  <a:lnTo>
                    <a:pt x="25614" y="20551"/>
                  </a:lnTo>
                  <a:lnTo>
                    <a:pt x="26738" y="20371"/>
                  </a:lnTo>
                  <a:lnTo>
                    <a:pt x="27875" y="20169"/>
                  </a:lnTo>
                  <a:lnTo>
                    <a:pt x="29022" y="19944"/>
                  </a:lnTo>
                  <a:lnTo>
                    <a:pt x="30169" y="19708"/>
                  </a:lnTo>
                  <a:lnTo>
                    <a:pt x="31339" y="19438"/>
                  </a:lnTo>
                  <a:lnTo>
                    <a:pt x="32520" y="19145"/>
                  </a:lnTo>
                  <a:lnTo>
                    <a:pt x="33724" y="18842"/>
                  </a:lnTo>
                  <a:lnTo>
                    <a:pt x="34939" y="18504"/>
                  </a:lnTo>
                  <a:lnTo>
                    <a:pt x="35017" y="18470"/>
                  </a:lnTo>
                  <a:lnTo>
                    <a:pt x="35085" y="18437"/>
                  </a:lnTo>
                  <a:lnTo>
                    <a:pt x="35152" y="18380"/>
                  </a:lnTo>
                  <a:lnTo>
                    <a:pt x="35209" y="18324"/>
                  </a:lnTo>
                  <a:lnTo>
                    <a:pt x="35254" y="18257"/>
                  </a:lnTo>
                  <a:lnTo>
                    <a:pt x="35287" y="18178"/>
                  </a:lnTo>
                  <a:lnTo>
                    <a:pt x="35310" y="18099"/>
                  </a:lnTo>
                  <a:lnTo>
                    <a:pt x="35321" y="18009"/>
                  </a:lnTo>
                  <a:lnTo>
                    <a:pt x="35580" y="9179"/>
                  </a:lnTo>
                  <a:lnTo>
                    <a:pt x="35569" y="9066"/>
                  </a:lnTo>
                  <a:lnTo>
                    <a:pt x="35535" y="8965"/>
                  </a:lnTo>
                  <a:lnTo>
                    <a:pt x="35490" y="8875"/>
                  </a:lnTo>
                  <a:lnTo>
                    <a:pt x="35422" y="8797"/>
                  </a:lnTo>
                  <a:lnTo>
                    <a:pt x="35344" y="8718"/>
                  </a:lnTo>
                  <a:lnTo>
                    <a:pt x="35254" y="8673"/>
                  </a:lnTo>
                  <a:lnTo>
                    <a:pt x="35152" y="8639"/>
                  </a:lnTo>
                  <a:lnTo>
                    <a:pt x="35051" y="8628"/>
                  </a:lnTo>
                  <a:lnTo>
                    <a:pt x="34601" y="8639"/>
                  </a:lnTo>
                  <a:lnTo>
                    <a:pt x="33960" y="8673"/>
                  </a:lnTo>
                  <a:lnTo>
                    <a:pt x="32948" y="8718"/>
                  </a:lnTo>
                  <a:lnTo>
                    <a:pt x="31474" y="8808"/>
                  </a:lnTo>
                  <a:lnTo>
                    <a:pt x="29461" y="8932"/>
                  </a:lnTo>
                  <a:lnTo>
                    <a:pt x="26851" y="9111"/>
                  </a:lnTo>
                  <a:lnTo>
                    <a:pt x="23555" y="9336"/>
                  </a:lnTo>
                  <a:lnTo>
                    <a:pt x="23116" y="9359"/>
                  </a:lnTo>
                  <a:lnTo>
                    <a:pt x="22666" y="9370"/>
                  </a:lnTo>
                  <a:lnTo>
                    <a:pt x="22217" y="9370"/>
                  </a:lnTo>
                  <a:lnTo>
                    <a:pt x="21778" y="9348"/>
                  </a:lnTo>
                  <a:lnTo>
                    <a:pt x="21328" y="9314"/>
                  </a:lnTo>
                  <a:lnTo>
                    <a:pt x="20889" y="9269"/>
                  </a:lnTo>
                  <a:lnTo>
                    <a:pt x="20439" y="9213"/>
                  </a:lnTo>
                  <a:lnTo>
                    <a:pt x="20001" y="9145"/>
                  </a:lnTo>
                  <a:lnTo>
                    <a:pt x="19562" y="9055"/>
                  </a:lnTo>
                  <a:lnTo>
                    <a:pt x="19123" y="8965"/>
                  </a:lnTo>
                  <a:lnTo>
                    <a:pt x="18684" y="8864"/>
                  </a:lnTo>
                  <a:lnTo>
                    <a:pt x="18246" y="8752"/>
                  </a:lnTo>
                  <a:lnTo>
                    <a:pt x="17818" y="8628"/>
                  </a:lnTo>
                  <a:lnTo>
                    <a:pt x="17391" y="8493"/>
                  </a:lnTo>
                  <a:lnTo>
                    <a:pt x="16963" y="8358"/>
                  </a:lnTo>
                  <a:lnTo>
                    <a:pt x="16536" y="8200"/>
                  </a:lnTo>
                  <a:lnTo>
                    <a:pt x="16120" y="8043"/>
                  </a:lnTo>
                  <a:lnTo>
                    <a:pt x="15704" y="7885"/>
                  </a:lnTo>
                  <a:lnTo>
                    <a:pt x="15287" y="7705"/>
                  </a:lnTo>
                  <a:lnTo>
                    <a:pt x="14882" y="7525"/>
                  </a:lnTo>
                  <a:lnTo>
                    <a:pt x="14478" y="7345"/>
                  </a:lnTo>
                  <a:lnTo>
                    <a:pt x="14073" y="7154"/>
                  </a:lnTo>
                  <a:lnTo>
                    <a:pt x="13285" y="6761"/>
                  </a:lnTo>
                  <a:lnTo>
                    <a:pt x="12520" y="6344"/>
                  </a:lnTo>
                  <a:lnTo>
                    <a:pt x="11778" y="5917"/>
                  </a:lnTo>
                  <a:lnTo>
                    <a:pt x="11058" y="5478"/>
                  </a:lnTo>
                  <a:lnTo>
                    <a:pt x="10372" y="5039"/>
                  </a:lnTo>
                  <a:lnTo>
                    <a:pt x="9697" y="4590"/>
                  </a:lnTo>
                  <a:lnTo>
                    <a:pt x="9067" y="4151"/>
                  </a:lnTo>
                  <a:lnTo>
                    <a:pt x="8460" y="3712"/>
                  </a:lnTo>
                  <a:lnTo>
                    <a:pt x="7886" y="3285"/>
                  </a:lnTo>
                  <a:lnTo>
                    <a:pt x="7346" y="2869"/>
                  </a:lnTo>
                  <a:lnTo>
                    <a:pt x="6851" y="2464"/>
                  </a:lnTo>
                  <a:lnTo>
                    <a:pt x="6379" y="2081"/>
                  </a:lnTo>
                  <a:lnTo>
                    <a:pt x="5962" y="1732"/>
                  </a:lnTo>
                  <a:lnTo>
                    <a:pt x="5242" y="1102"/>
                  </a:lnTo>
                  <a:lnTo>
                    <a:pt x="4703" y="608"/>
                  </a:lnTo>
                  <a:lnTo>
                    <a:pt x="4365" y="281"/>
                  </a:lnTo>
                  <a:lnTo>
                    <a:pt x="4241" y="158"/>
                  </a:lnTo>
                  <a:lnTo>
                    <a:pt x="4196" y="113"/>
                  </a:lnTo>
                  <a:lnTo>
                    <a:pt x="4140" y="79"/>
                  </a:lnTo>
                  <a:lnTo>
                    <a:pt x="4084" y="45"/>
                  </a:lnTo>
                  <a:lnTo>
                    <a:pt x="4028" y="23"/>
                  </a:lnTo>
                  <a:lnTo>
                    <a:pt x="3971" y="11"/>
                  </a:lnTo>
                  <a:lnTo>
                    <a:pt x="3904" y="0"/>
                  </a:lnTo>
                  <a:close/>
                </a:path>
              </a:pathLst>
            </a:custGeom>
            <a:solidFill>
              <a:srgbClr val="958D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5331775" y="1675975"/>
              <a:ext cx="521100" cy="304850"/>
            </a:xfrm>
            <a:custGeom>
              <a:rect b="b" l="l" r="r" t="t"/>
              <a:pathLst>
                <a:path extrusionOk="0" h="12194" w="20844">
                  <a:moveTo>
                    <a:pt x="19910" y="0"/>
                  </a:moveTo>
                  <a:lnTo>
                    <a:pt x="0" y="1789"/>
                  </a:lnTo>
                  <a:lnTo>
                    <a:pt x="923" y="12194"/>
                  </a:lnTo>
                  <a:lnTo>
                    <a:pt x="20844" y="10416"/>
                  </a:lnTo>
                  <a:lnTo>
                    <a:pt x="19910" y="0"/>
                  </a:lnTo>
                  <a:close/>
                </a:path>
              </a:pathLst>
            </a:custGeom>
            <a:solidFill>
              <a:srgbClr val="473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5318550" y="1663025"/>
              <a:ext cx="547550" cy="331025"/>
            </a:xfrm>
            <a:custGeom>
              <a:rect b="b" l="l" r="r" t="t"/>
              <a:pathLst>
                <a:path extrusionOk="0" h="13241" w="21902">
                  <a:moveTo>
                    <a:pt x="19967" y="1092"/>
                  </a:moveTo>
                  <a:lnTo>
                    <a:pt x="20799" y="10451"/>
                  </a:lnTo>
                  <a:lnTo>
                    <a:pt x="1935" y="12138"/>
                  </a:lnTo>
                  <a:lnTo>
                    <a:pt x="1092" y="2779"/>
                  </a:lnTo>
                  <a:lnTo>
                    <a:pt x="19967" y="1092"/>
                  </a:lnTo>
                  <a:close/>
                  <a:moveTo>
                    <a:pt x="20394" y="1"/>
                  </a:moveTo>
                  <a:lnTo>
                    <a:pt x="473" y="1778"/>
                  </a:lnTo>
                  <a:lnTo>
                    <a:pt x="372" y="1800"/>
                  </a:lnTo>
                  <a:lnTo>
                    <a:pt x="282" y="1834"/>
                  </a:lnTo>
                  <a:lnTo>
                    <a:pt x="192" y="1890"/>
                  </a:lnTo>
                  <a:lnTo>
                    <a:pt x="113" y="1958"/>
                  </a:lnTo>
                  <a:lnTo>
                    <a:pt x="57" y="2048"/>
                  </a:lnTo>
                  <a:lnTo>
                    <a:pt x="23" y="2149"/>
                  </a:lnTo>
                  <a:lnTo>
                    <a:pt x="0" y="2250"/>
                  </a:lnTo>
                  <a:lnTo>
                    <a:pt x="0" y="2352"/>
                  </a:lnTo>
                  <a:lnTo>
                    <a:pt x="923" y="12757"/>
                  </a:lnTo>
                  <a:lnTo>
                    <a:pt x="945" y="12858"/>
                  </a:lnTo>
                  <a:lnTo>
                    <a:pt x="979" y="12948"/>
                  </a:lnTo>
                  <a:lnTo>
                    <a:pt x="1035" y="13026"/>
                  </a:lnTo>
                  <a:lnTo>
                    <a:pt x="1103" y="13105"/>
                  </a:lnTo>
                  <a:lnTo>
                    <a:pt x="1170" y="13161"/>
                  </a:lnTo>
                  <a:lnTo>
                    <a:pt x="1260" y="13206"/>
                  </a:lnTo>
                  <a:lnTo>
                    <a:pt x="1350" y="13229"/>
                  </a:lnTo>
                  <a:lnTo>
                    <a:pt x="1452" y="13240"/>
                  </a:lnTo>
                  <a:lnTo>
                    <a:pt x="1497" y="13240"/>
                  </a:lnTo>
                  <a:lnTo>
                    <a:pt x="21418" y="11463"/>
                  </a:lnTo>
                  <a:lnTo>
                    <a:pt x="21519" y="11440"/>
                  </a:lnTo>
                  <a:lnTo>
                    <a:pt x="21620" y="11395"/>
                  </a:lnTo>
                  <a:lnTo>
                    <a:pt x="21699" y="11339"/>
                  </a:lnTo>
                  <a:lnTo>
                    <a:pt x="21778" y="11272"/>
                  </a:lnTo>
                  <a:lnTo>
                    <a:pt x="21834" y="11182"/>
                  </a:lnTo>
                  <a:lnTo>
                    <a:pt x="21879" y="11092"/>
                  </a:lnTo>
                  <a:lnTo>
                    <a:pt x="21901" y="10990"/>
                  </a:lnTo>
                  <a:lnTo>
                    <a:pt x="21901" y="10889"/>
                  </a:lnTo>
                  <a:lnTo>
                    <a:pt x="20968" y="473"/>
                  </a:lnTo>
                  <a:lnTo>
                    <a:pt x="20945" y="372"/>
                  </a:lnTo>
                  <a:lnTo>
                    <a:pt x="20912" y="271"/>
                  </a:lnTo>
                  <a:lnTo>
                    <a:pt x="20855" y="192"/>
                  </a:lnTo>
                  <a:lnTo>
                    <a:pt x="20788" y="124"/>
                  </a:lnTo>
                  <a:lnTo>
                    <a:pt x="20698" y="57"/>
                  </a:lnTo>
                  <a:lnTo>
                    <a:pt x="20608" y="23"/>
                  </a:lnTo>
                  <a:lnTo>
                    <a:pt x="20507" y="1"/>
                  </a:lnTo>
                  <a:close/>
                </a:path>
              </a:pathLst>
            </a:custGeom>
            <a:solidFill>
              <a:srgbClr val="473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5394200" y="1774400"/>
              <a:ext cx="73975" cy="73975"/>
            </a:xfrm>
            <a:custGeom>
              <a:rect b="b" l="l" r="r" t="t"/>
              <a:pathLst>
                <a:path extrusionOk="0" h="2959" w="2959">
                  <a:moveTo>
                    <a:pt x="1440" y="0"/>
                  </a:moveTo>
                  <a:lnTo>
                    <a:pt x="1283" y="11"/>
                  </a:lnTo>
                  <a:lnTo>
                    <a:pt x="1136" y="34"/>
                  </a:lnTo>
                  <a:lnTo>
                    <a:pt x="990" y="79"/>
                  </a:lnTo>
                  <a:lnTo>
                    <a:pt x="855" y="135"/>
                  </a:lnTo>
                  <a:lnTo>
                    <a:pt x="731" y="203"/>
                  </a:lnTo>
                  <a:lnTo>
                    <a:pt x="608" y="281"/>
                  </a:lnTo>
                  <a:lnTo>
                    <a:pt x="495" y="371"/>
                  </a:lnTo>
                  <a:lnTo>
                    <a:pt x="394" y="472"/>
                  </a:lnTo>
                  <a:lnTo>
                    <a:pt x="304" y="574"/>
                  </a:lnTo>
                  <a:lnTo>
                    <a:pt x="225" y="697"/>
                  </a:lnTo>
                  <a:lnTo>
                    <a:pt x="158" y="821"/>
                  </a:lnTo>
                  <a:lnTo>
                    <a:pt x="102" y="945"/>
                  </a:lnTo>
                  <a:lnTo>
                    <a:pt x="57" y="1080"/>
                  </a:lnTo>
                  <a:lnTo>
                    <a:pt x="23" y="1226"/>
                  </a:lnTo>
                  <a:lnTo>
                    <a:pt x="0" y="1372"/>
                  </a:lnTo>
                  <a:lnTo>
                    <a:pt x="0" y="1519"/>
                  </a:lnTo>
                  <a:lnTo>
                    <a:pt x="12" y="1676"/>
                  </a:lnTo>
                  <a:lnTo>
                    <a:pt x="45" y="1822"/>
                  </a:lnTo>
                  <a:lnTo>
                    <a:pt x="79" y="1969"/>
                  </a:lnTo>
                  <a:lnTo>
                    <a:pt x="135" y="2104"/>
                  </a:lnTo>
                  <a:lnTo>
                    <a:pt x="203" y="2227"/>
                  </a:lnTo>
                  <a:lnTo>
                    <a:pt x="282" y="2351"/>
                  </a:lnTo>
                  <a:lnTo>
                    <a:pt x="372" y="2463"/>
                  </a:lnTo>
                  <a:lnTo>
                    <a:pt x="473" y="2565"/>
                  </a:lnTo>
                  <a:lnTo>
                    <a:pt x="585" y="2655"/>
                  </a:lnTo>
                  <a:lnTo>
                    <a:pt x="698" y="2733"/>
                  </a:lnTo>
                  <a:lnTo>
                    <a:pt x="821" y="2801"/>
                  </a:lnTo>
                  <a:lnTo>
                    <a:pt x="956" y="2857"/>
                  </a:lnTo>
                  <a:lnTo>
                    <a:pt x="1091" y="2902"/>
                  </a:lnTo>
                  <a:lnTo>
                    <a:pt x="1226" y="2936"/>
                  </a:lnTo>
                  <a:lnTo>
                    <a:pt x="1373" y="2958"/>
                  </a:lnTo>
                  <a:lnTo>
                    <a:pt x="1519" y="2958"/>
                  </a:lnTo>
                  <a:lnTo>
                    <a:pt x="1676" y="2947"/>
                  </a:lnTo>
                  <a:lnTo>
                    <a:pt x="1823" y="2913"/>
                  </a:lnTo>
                  <a:lnTo>
                    <a:pt x="1969" y="2880"/>
                  </a:lnTo>
                  <a:lnTo>
                    <a:pt x="2104" y="2823"/>
                  </a:lnTo>
                  <a:lnTo>
                    <a:pt x="2228" y="2756"/>
                  </a:lnTo>
                  <a:lnTo>
                    <a:pt x="2351" y="2677"/>
                  </a:lnTo>
                  <a:lnTo>
                    <a:pt x="2464" y="2587"/>
                  </a:lnTo>
                  <a:lnTo>
                    <a:pt x="2565" y="2486"/>
                  </a:lnTo>
                  <a:lnTo>
                    <a:pt x="2655" y="2374"/>
                  </a:lnTo>
                  <a:lnTo>
                    <a:pt x="2734" y="2261"/>
                  </a:lnTo>
                  <a:lnTo>
                    <a:pt x="2812" y="2137"/>
                  </a:lnTo>
                  <a:lnTo>
                    <a:pt x="2869" y="2002"/>
                  </a:lnTo>
                  <a:lnTo>
                    <a:pt x="2914" y="1867"/>
                  </a:lnTo>
                  <a:lnTo>
                    <a:pt x="2936" y="1732"/>
                  </a:lnTo>
                  <a:lnTo>
                    <a:pt x="2959" y="1586"/>
                  </a:lnTo>
                  <a:lnTo>
                    <a:pt x="2959" y="1440"/>
                  </a:lnTo>
                  <a:lnTo>
                    <a:pt x="2947" y="1282"/>
                  </a:lnTo>
                  <a:lnTo>
                    <a:pt x="2925" y="1136"/>
                  </a:lnTo>
                  <a:lnTo>
                    <a:pt x="2880" y="990"/>
                  </a:lnTo>
                  <a:lnTo>
                    <a:pt x="2824" y="855"/>
                  </a:lnTo>
                  <a:lnTo>
                    <a:pt x="2756" y="731"/>
                  </a:lnTo>
                  <a:lnTo>
                    <a:pt x="2677" y="607"/>
                  </a:lnTo>
                  <a:lnTo>
                    <a:pt x="2587" y="495"/>
                  </a:lnTo>
                  <a:lnTo>
                    <a:pt x="2486" y="394"/>
                  </a:lnTo>
                  <a:lnTo>
                    <a:pt x="2385" y="304"/>
                  </a:lnTo>
                  <a:lnTo>
                    <a:pt x="2261" y="225"/>
                  </a:lnTo>
                  <a:lnTo>
                    <a:pt x="2138" y="146"/>
                  </a:lnTo>
                  <a:lnTo>
                    <a:pt x="2014" y="90"/>
                  </a:lnTo>
                  <a:lnTo>
                    <a:pt x="1879" y="45"/>
                  </a:lnTo>
                  <a:lnTo>
                    <a:pt x="1733" y="23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CCB5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5380975" y="1761175"/>
              <a:ext cx="100425" cy="100425"/>
            </a:xfrm>
            <a:custGeom>
              <a:rect b="b" l="l" r="r" t="t"/>
              <a:pathLst>
                <a:path extrusionOk="0" h="4017" w="4017">
                  <a:moveTo>
                    <a:pt x="2014" y="1058"/>
                  </a:moveTo>
                  <a:lnTo>
                    <a:pt x="2172" y="1069"/>
                  </a:lnTo>
                  <a:lnTo>
                    <a:pt x="2318" y="1103"/>
                  </a:lnTo>
                  <a:lnTo>
                    <a:pt x="2453" y="1170"/>
                  </a:lnTo>
                  <a:lnTo>
                    <a:pt x="2588" y="1249"/>
                  </a:lnTo>
                  <a:lnTo>
                    <a:pt x="2667" y="1316"/>
                  </a:lnTo>
                  <a:lnTo>
                    <a:pt x="2723" y="1384"/>
                  </a:lnTo>
                  <a:lnTo>
                    <a:pt x="2790" y="1451"/>
                  </a:lnTo>
                  <a:lnTo>
                    <a:pt x="2835" y="1530"/>
                  </a:lnTo>
                  <a:lnTo>
                    <a:pt x="2880" y="1609"/>
                  </a:lnTo>
                  <a:lnTo>
                    <a:pt x="2914" y="1699"/>
                  </a:lnTo>
                  <a:lnTo>
                    <a:pt x="2937" y="1789"/>
                  </a:lnTo>
                  <a:lnTo>
                    <a:pt x="2959" y="1879"/>
                  </a:lnTo>
                  <a:lnTo>
                    <a:pt x="2959" y="1980"/>
                  </a:lnTo>
                  <a:lnTo>
                    <a:pt x="2959" y="2070"/>
                  </a:lnTo>
                  <a:lnTo>
                    <a:pt x="2948" y="2160"/>
                  </a:lnTo>
                  <a:lnTo>
                    <a:pt x="2937" y="2250"/>
                  </a:lnTo>
                  <a:lnTo>
                    <a:pt x="2903" y="2340"/>
                  </a:lnTo>
                  <a:lnTo>
                    <a:pt x="2869" y="2430"/>
                  </a:lnTo>
                  <a:lnTo>
                    <a:pt x="2824" y="2509"/>
                  </a:lnTo>
                  <a:lnTo>
                    <a:pt x="2768" y="2588"/>
                  </a:lnTo>
                  <a:lnTo>
                    <a:pt x="2700" y="2655"/>
                  </a:lnTo>
                  <a:lnTo>
                    <a:pt x="2633" y="2723"/>
                  </a:lnTo>
                  <a:lnTo>
                    <a:pt x="2565" y="2779"/>
                  </a:lnTo>
                  <a:lnTo>
                    <a:pt x="2487" y="2835"/>
                  </a:lnTo>
                  <a:lnTo>
                    <a:pt x="2408" y="2869"/>
                  </a:lnTo>
                  <a:lnTo>
                    <a:pt x="2318" y="2914"/>
                  </a:lnTo>
                  <a:lnTo>
                    <a:pt x="2228" y="2936"/>
                  </a:lnTo>
                  <a:lnTo>
                    <a:pt x="2138" y="2948"/>
                  </a:lnTo>
                  <a:lnTo>
                    <a:pt x="2037" y="2959"/>
                  </a:lnTo>
                  <a:lnTo>
                    <a:pt x="1947" y="2959"/>
                  </a:lnTo>
                  <a:lnTo>
                    <a:pt x="1845" y="2948"/>
                  </a:lnTo>
                  <a:lnTo>
                    <a:pt x="1755" y="2925"/>
                  </a:lnTo>
                  <a:lnTo>
                    <a:pt x="1665" y="2891"/>
                  </a:lnTo>
                  <a:lnTo>
                    <a:pt x="1587" y="2858"/>
                  </a:lnTo>
                  <a:lnTo>
                    <a:pt x="1508" y="2813"/>
                  </a:lnTo>
                  <a:lnTo>
                    <a:pt x="1429" y="2768"/>
                  </a:lnTo>
                  <a:lnTo>
                    <a:pt x="1362" y="2700"/>
                  </a:lnTo>
                  <a:lnTo>
                    <a:pt x="1294" y="2633"/>
                  </a:lnTo>
                  <a:lnTo>
                    <a:pt x="1238" y="2565"/>
                  </a:lnTo>
                  <a:lnTo>
                    <a:pt x="1193" y="2486"/>
                  </a:lnTo>
                  <a:lnTo>
                    <a:pt x="1148" y="2408"/>
                  </a:lnTo>
                  <a:lnTo>
                    <a:pt x="1114" y="2318"/>
                  </a:lnTo>
                  <a:lnTo>
                    <a:pt x="1080" y="2228"/>
                  </a:lnTo>
                  <a:lnTo>
                    <a:pt x="1069" y="2126"/>
                  </a:lnTo>
                  <a:lnTo>
                    <a:pt x="1058" y="2036"/>
                  </a:lnTo>
                  <a:lnTo>
                    <a:pt x="1058" y="1935"/>
                  </a:lnTo>
                  <a:lnTo>
                    <a:pt x="1069" y="1845"/>
                  </a:lnTo>
                  <a:lnTo>
                    <a:pt x="1092" y="1755"/>
                  </a:lnTo>
                  <a:lnTo>
                    <a:pt x="1125" y="1665"/>
                  </a:lnTo>
                  <a:lnTo>
                    <a:pt x="1159" y="1586"/>
                  </a:lnTo>
                  <a:lnTo>
                    <a:pt x="1204" y="1508"/>
                  </a:lnTo>
                  <a:lnTo>
                    <a:pt x="1249" y="1429"/>
                  </a:lnTo>
                  <a:lnTo>
                    <a:pt x="1317" y="1361"/>
                  </a:lnTo>
                  <a:lnTo>
                    <a:pt x="1384" y="1294"/>
                  </a:lnTo>
                  <a:lnTo>
                    <a:pt x="1452" y="1238"/>
                  </a:lnTo>
                  <a:lnTo>
                    <a:pt x="1530" y="1181"/>
                  </a:lnTo>
                  <a:lnTo>
                    <a:pt x="1609" y="1136"/>
                  </a:lnTo>
                  <a:lnTo>
                    <a:pt x="1699" y="1103"/>
                  </a:lnTo>
                  <a:lnTo>
                    <a:pt x="1789" y="1080"/>
                  </a:lnTo>
                  <a:lnTo>
                    <a:pt x="1890" y="1058"/>
                  </a:lnTo>
                  <a:close/>
                  <a:moveTo>
                    <a:pt x="1947" y="0"/>
                  </a:moveTo>
                  <a:lnTo>
                    <a:pt x="1744" y="12"/>
                  </a:lnTo>
                  <a:lnTo>
                    <a:pt x="1542" y="57"/>
                  </a:lnTo>
                  <a:lnTo>
                    <a:pt x="1350" y="113"/>
                  </a:lnTo>
                  <a:lnTo>
                    <a:pt x="1170" y="180"/>
                  </a:lnTo>
                  <a:lnTo>
                    <a:pt x="990" y="270"/>
                  </a:lnTo>
                  <a:lnTo>
                    <a:pt x="833" y="383"/>
                  </a:lnTo>
                  <a:lnTo>
                    <a:pt x="676" y="507"/>
                  </a:lnTo>
                  <a:lnTo>
                    <a:pt x="541" y="642"/>
                  </a:lnTo>
                  <a:lnTo>
                    <a:pt x="417" y="788"/>
                  </a:lnTo>
                  <a:lnTo>
                    <a:pt x="304" y="945"/>
                  </a:lnTo>
                  <a:lnTo>
                    <a:pt x="214" y="1114"/>
                  </a:lnTo>
                  <a:lnTo>
                    <a:pt x="136" y="1294"/>
                  </a:lnTo>
                  <a:lnTo>
                    <a:pt x="68" y="1474"/>
                  </a:lnTo>
                  <a:lnTo>
                    <a:pt x="34" y="1665"/>
                  </a:lnTo>
                  <a:lnTo>
                    <a:pt x="1" y="1868"/>
                  </a:lnTo>
                  <a:lnTo>
                    <a:pt x="1" y="2070"/>
                  </a:lnTo>
                  <a:lnTo>
                    <a:pt x="23" y="2273"/>
                  </a:lnTo>
                  <a:lnTo>
                    <a:pt x="46" y="2453"/>
                  </a:lnTo>
                  <a:lnTo>
                    <a:pt x="102" y="2633"/>
                  </a:lnTo>
                  <a:lnTo>
                    <a:pt x="169" y="2801"/>
                  </a:lnTo>
                  <a:lnTo>
                    <a:pt x="248" y="2970"/>
                  </a:lnTo>
                  <a:lnTo>
                    <a:pt x="338" y="3127"/>
                  </a:lnTo>
                  <a:lnTo>
                    <a:pt x="439" y="3262"/>
                  </a:lnTo>
                  <a:lnTo>
                    <a:pt x="563" y="3397"/>
                  </a:lnTo>
                  <a:lnTo>
                    <a:pt x="687" y="3521"/>
                  </a:lnTo>
                  <a:lnTo>
                    <a:pt x="833" y="3634"/>
                  </a:lnTo>
                  <a:lnTo>
                    <a:pt x="979" y="3735"/>
                  </a:lnTo>
                  <a:lnTo>
                    <a:pt x="1137" y="3814"/>
                  </a:lnTo>
                  <a:lnTo>
                    <a:pt x="1294" y="3881"/>
                  </a:lnTo>
                  <a:lnTo>
                    <a:pt x="1463" y="3937"/>
                  </a:lnTo>
                  <a:lnTo>
                    <a:pt x="1643" y="3982"/>
                  </a:lnTo>
                  <a:lnTo>
                    <a:pt x="1823" y="4005"/>
                  </a:lnTo>
                  <a:lnTo>
                    <a:pt x="2014" y="4016"/>
                  </a:lnTo>
                  <a:lnTo>
                    <a:pt x="2138" y="4016"/>
                  </a:lnTo>
                  <a:lnTo>
                    <a:pt x="2273" y="3994"/>
                  </a:lnTo>
                  <a:lnTo>
                    <a:pt x="2475" y="3960"/>
                  </a:lnTo>
                  <a:lnTo>
                    <a:pt x="2655" y="3904"/>
                  </a:lnTo>
                  <a:lnTo>
                    <a:pt x="2847" y="3836"/>
                  </a:lnTo>
                  <a:lnTo>
                    <a:pt x="3015" y="3746"/>
                  </a:lnTo>
                  <a:lnTo>
                    <a:pt x="3184" y="3645"/>
                  </a:lnTo>
                  <a:lnTo>
                    <a:pt x="3330" y="3521"/>
                  </a:lnTo>
                  <a:lnTo>
                    <a:pt x="3476" y="3386"/>
                  </a:lnTo>
                  <a:lnTo>
                    <a:pt x="3600" y="3229"/>
                  </a:lnTo>
                  <a:lnTo>
                    <a:pt x="3724" y="3060"/>
                  </a:lnTo>
                  <a:lnTo>
                    <a:pt x="3814" y="2891"/>
                  </a:lnTo>
                  <a:lnTo>
                    <a:pt x="3893" y="2711"/>
                  </a:lnTo>
                  <a:lnTo>
                    <a:pt x="3949" y="2531"/>
                  </a:lnTo>
                  <a:lnTo>
                    <a:pt x="3994" y="2340"/>
                  </a:lnTo>
                  <a:lnTo>
                    <a:pt x="4016" y="2138"/>
                  </a:lnTo>
                  <a:lnTo>
                    <a:pt x="4016" y="1946"/>
                  </a:lnTo>
                  <a:lnTo>
                    <a:pt x="4005" y="1744"/>
                  </a:lnTo>
                  <a:lnTo>
                    <a:pt x="3971" y="1541"/>
                  </a:lnTo>
                  <a:lnTo>
                    <a:pt x="3915" y="1361"/>
                  </a:lnTo>
                  <a:lnTo>
                    <a:pt x="3836" y="1170"/>
                  </a:lnTo>
                  <a:lnTo>
                    <a:pt x="3746" y="1001"/>
                  </a:lnTo>
                  <a:lnTo>
                    <a:pt x="3645" y="833"/>
                  </a:lnTo>
                  <a:lnTo>
                    <a:pt x="3521" y="687"/>
                  </a:lnTo>
                  <a:lnTo>
                    <a:pt x="3386" y="540"/>
                  </a:lnTo>
                  <a:lnTo>
                    <a:pt x="3229" y="417"/>
                  </a:lnTo>
                  <a:lnTo>
                    <a:pt x="3071" y="293"/>
                  </a:lnTo>
                  <a:lnTo>
                    <a:pt x="2892" y="203"/>
                  </a:lnTo>
                  <a:lnTo>
                    <a:pt x="2712" y="124"/>
                  </a:lnTo>
                  <a:lnTo>
                    <a:pt x="2532" y="68"/>
                  </a:lnTo>
                  <a:lnTo>
                    <a:pt x="2340" y="23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rgbClr val="CCB5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5139700" y="1676525"/>
              <a:ext cx="327625" cy="455325"/>
            </a:xfrm>
            <a:custGeom>
              <a:rect b="b" l="l" r="r" t="t"/>
              <a:pathLst>
                <a:path extrusionOk="0" h="18213" w="13105">
                  <a:moveTo>
                    <a:pt x="11463" y="1"/>
                  </a:moveTo>
                  <a:lnTo>
                    <a:pt x="10147" y="349"/>
                  </a:lnTo>
                  <a:lnTo>
                    <a:pt x="9483" y="529"/>
                  </a:lnTo>
                  <a:lnTo>
                    <a:pt x="8830" y="732"/>
                  </a:lnTo>
                  <a:lnTo>
                    <a:pt x="8178" y="945"/>
                  </a:lnTo>
                  <a:lnTo>
                    <a:pt x="7863" y="1069"/>
                  </a:lnTo>
                  <a:lnTo>
                    <a:pt x="7548" y="1182"/>
                  </a:lnTo>
                  <a:lnTo>
                    <a:pt x="7233" y="1317"/>
                  </a:lnTo>
                  <a:lnTo>
                    <a:pt x="6918" y="1452"/>
                  </a:lnTo>
                  <a:lnTo>
                    <a:pt x="6603" y="1598"/>
                  </a:lnTo>
                  <a:lnTo>
                    <a:pt x="6300" y="1755"/>
                  </a:lnTo>
                  <a:lnTo>
                    <a:pt x="5996" y="1913"/>
                  </a:lnTo>
                  <a:lnTo>
                    <a:pt x="5703" y="2082"/>
                  </a:lnTo>
                  <a:lnTo>
                    <a:pt x="5411" y="2262"/>
                  </a:lnTo>
                  <a:lnTo>
                    <a:pt x="5130" y="2453"/>
                  </a:lnTo>
                  <a:lnTo>
                    <a:pt x="4848" y="2655"/>
                  </a:lnTo>
                  <a:lnTo>
                    <a:pt x="4579" y="2869"/>
                  </a:lnTo>
                  <a:lnTo>
                    <a:pt x="4320" y="3094"/>
                  </a:lnTo>
                  <a:lnTo>
                    <a:pt x="4061" y="3319"/>
                  </a:lnTo>
                  <a:lnTo>
                    <a:pt x="3825" y="3566"/>
                  </a:lnTo>
                  <a:lnTo>
                    <a:pt x="3589" y="3814"/>
                  </a:lnTo>
                  <a:lnTo>
                    <a:pt x="3375" y="4073"/>
                  </a:lnTo>
                  <a:lnTo>
                    <a:pt x="3172" y="4343"/>
                  </a:lnTo>
                  <a:lnTo>
                    <a:pt x="2981" y="4624"/>
                  </a:lnTo>
                  <a:lnTo>
                    <a:pt x="2801" y="4916"/>
                  </a:lnTo>
                  <a:lnTo>
                    <a:pt x="2644" y="5209"/>
                  </a:lnTo>
                  <a:lnTo>
                    <a:pt x="2498" y="5524"/>
                  </a:lnTo>
                  <a:lnTo>
                    <a:pt x="2408" y="5726"/>
                  </a:lnTo>
                  <a:lnTo>
                    <a:pt x="2329" y="5940"/>
                  </a:lnTo>
                  <a:lnTo>
                    <a:pt x="2261" y="6154"/>
                  </a:lnTo>
                  <a:lnTo>
                    <a:pt x="2194" y="6367"/>
                  </a:lnTo>
                  <a:lnTo>
                    <a:pt x="2081" y="6806"/>
                  </a:lnTo>
                  <a:lnTo>
                    <a:pt x="1980" y="7245"/>
                  </a:lnTo>
                  <a:lnTo>
                    <a:pt x="1901" y="7695"/>
                  </a:lnTo>
                  <a:lnTo>
                    <a:pt x="1834" y="8145"/>
                  </a:lnTo>
                  <a:lnTo>
                    <a:pt x="1721" y="9044"/>
                  </a:lnTo>
                  <a:lnTo>
                    <a:pt x="1665" y="9494"/>
                  </a:lnTo>
                  <a:lnTo>
                    <a:pt x="1598" y="9944"/>
                  </a:lnTo>
                  <a:lnTo>
                    <a:pt x="1530" y="10394"/>
                  </a:lnTo>
                  <a:lnTo>
                    <a:pt x="1440" y="10833"/>
                  </a:lnTo>
                  <a:lnTo>
                    <a:pt x="1339" y="11272"/>
                  </a:lnTo>
                  <a:lnTo>
                    <a:pt x="1204" y="11699"/>
                  </a:lnTo>
                  <a:lnTo>
                    <a:pt x="1136" y="11913"/>
                  </a:lnTo>
                  <a:lnTo>
                    <a:pt x="1058" y="12127"/>
                  </a:lnTo>
                  <a:lnTo>
                    <a:pt x="968" y="12329"/>
                  </a:lnTo>
                  <a:lnTo>
                    <a:pt x="866" y="12531"/>
                  </a:lnTo>
                  <a:lnTo>
                    <a:pt x="630" y="13049"/>
                  </a:lnTo>
                  <a:lnTo>
                    <a:pt x="405" y="13521"/>
                  </a:lnTo>
                  <a:lnTo>
                    <a:pt x="203" y="13971"/>
                  </a:lnTo>
                  <a:lnTo>
                    <a:pt x="0" y="14387"/>
                  </a:lnTo>
                  <a:lnTo>
                    <a:pt x="270" y="14714"/>
                  </a:lnTo>
                  <a:lnTo>
                    <a:pt x="552" y="15029"/>
                  </a:lnTo>
                  <a:lnTo>
                    <a:pt x="855" y="15344"/>
                  </a:lnTo>
                  <a:lnTo>
                    <a:pt x="1170" y="15647"/>
                  </a:lnTo>
                  <a:lnTo>
                    <a:pt x="1508" y="15951"/>
                  </a:lnTo>
                  <a:lnTo>
                    <a:pt x="1856" y="16244"/>
                  </a:lnTo>
                  <a:lnTo>
                    <a:pt x="2228" y="16525"/>
                  </a:lnTo>
                  <a:lnTo>
                    <a:pt x="2610" y="16795"/>
                  </a:lnTo>
                  <a:lnTo>
                    <a:pt x="3015" y="17042"/>
                  </a:lnTo>
                  <a:lnTo>
                    <a:pt x="3431" y="17278"/>
                  </a:lnTo>
                  <a:lnTo>
                    <a:pt x="3870" y="17492"/>
                  </a:lnTo>
                  <a:lnTo>
                    <a:pt x="4095" y="17593"/>
                  </a:lnTo>
                  <a:lnTo>
                    <a:pt x="4331" y="17683"/>
                  </a:lnTo>
                  <a:lnTo>
                    <a:pt x="4567" y="17773"/>
                  </a:lnTo>
                  <a:lnTo>
                    <a:pt x="4803" y="17863"/>
                  </a:lnTo>
                  <a:lnTo>
                    <a:pt x="5051" y="17931"/>
                  </a:lnTo>
                  <a:lnTo>
                    <a:pt x="5298" y="17998"/>
                  </a:lnTo>
                  <a:lnTo>
                    <a:pt x="5557" y="18066"/>
                  </a:lnTo>
                  <a:lnTo>
                    <a:pt x="5816" y="18122"/>
                  </a:lnTo>
                  <a:lnTo>
                    <a:pt x="6075" y="18167"/>
                  </a:lnTo>
                  <a:lnTo>
                    <a:pt x="6345" y="18212"/>
                  </a:lnTo>
                  <a:lnTo>
                    <a:pt x="6480" y="18021"/>
                  </a:lnTo>
                  <a:lnTo>
                    <a:pt x="6626" y="17841"/>
                  </a:lnTo>
                  <a:lnTo>
                    <a:pt x="6783" y="17661"/>
                  </a:lnTo>
                  <a:lnTo>
                    <a:pt x="6952" y="17481"/>
                  </a:lnTo>
                  <a:lnTo>
                    <a:pt x="7177" y="17256"/>
                  </a:lnTo>
                  <a:lnTo>
                    <a:pt x="7413" y="17042"/>
                  </a:lnTo>
                  <a:lnTo>
                    <a:pt x="7649" y="16828"/>
                  </a:lnTo>
                  <a:lnTo>
                    <a:pt x="7908" y="16626"/>
                  </a:lnTo>
                  <a:lnTo>
                    <a:pt x="8167" y="16423"/>
                  </a:lnTo>
                  <a:lnTo>
                    <a:pt x="8426" y="16232"/>
                  </a:lnTo>
                  <a:lnTo>
                    <a:pt x="8977" y="15861"/>
                  </a:lnTo>
                  <a:lnTo>
                    <a:pt x="9517" y="15524"/>
                  </a:lnTo>
                  <a:lnTo>
                    <a:pt x="10068" y="15197"/>
                  </a:lnTo>
                  <a:lnTo>
                    <a:pt x="11103" y="14612"/>
                  </a:lnTo>
                  <a:lnTo>
                    <a:pt x="11575" y="14342"/>
                  </a:lnTo>
                  <a:lnTo>
                    <a:pt x="12003" y="14095"/>
                  </a:lnTo>
                  <a:lnTo>
                    <a:pt x="12374" y="13848"/>
                  </a:lnTo>
                  <a:lnTo>
                    <a:pt x="12531" y="13735"/>
                  </a:lnTo>
                  <a:lnTo>
                    <a:pt x="12677" y="13634"/>
                  </a:lnTo>
                  <a:lnTo>
                    <a:pt x="12801" y="13521"/>
                  </a:lnTo>
                  <a:lnTo>
                    <a:pt x="12914" y="13420"/>
                  </a:lnTo>
                  <a:lnTo>
                    <a:pt x="12992" y="13308"/>
                  </a:lnTo>
                  <a:lnTo>
                    <a:pt x="13049" y="13218"/>
                  </a:lnTo>
                  <a:lnTo>
                    <a:pt x="13094" y="13116"/>
                  </a:lnTo>
                  <a:lnTo>
                    <a:pt x="13105" y="13015"/>
                  </a:lnTo>
                  <a:lnTo>
                    <a:pt x="13094" y="12970"/>
                  </a:lnTo>
                  <a:lnTo>
                    <a:pt x="13082" y="12925"/>
                  </a:lnTo>
                  <a:lnTo>
                    <a:pt x="13037" y="12835"/>
                  </a:lnTo>
                  <a:lnTo>
                    <a:pt x="12340" y="13026"/>
                  </a:lnTo>
                  <a:lnTo>
                    <a:pt x="11688" y="13184"/>
                  </a:lnTo>
                  <a:lnTo>
                    <a:pt x="11080" y="13319"/>
                  </a:lnTo>
                  <a:lnTo>
                    <a:pt x="10518" y="13431"/>
                  </a:lnTo>
                  <a:lnTo>
                    <a:pt x="10000" y="13521"/>
                  </a:lnTo>
                  <a:lnTo>
                    <a:pt x="9528" y="13578"/>
                  </a:lnTo>
                  <a:lnTo>
                    <a:pt x="9089" y="13611"/>
                  </a:lnTo>
                  <a:lnTo>
                    <a:pt x="8684" y="13634"/>
                  </a:lnTo>
                  <a:lnTo>
                    <a:pt x="8324" y="13623"/>
                  </a:lnTo>
                  <a:lnTo>
                    <a:pt x="7998" y="13611"/>
                  </a:lnTo>
                  <a:lnTo>
                    <a:pt x="7694" y="13566"/>
                  </a:lnTo>
                  <a:lnTo>
                    <a:pt x="7424" y="13521"/>
                  </a:lnTo>
                  <a:lnTo>
                    <a:pt x="7188" y="13454"/>
                  </a:lnTo>
                  <a:lnTo>
                    <a:pt x="6974" y="13375"/>
                  </a:lnTo>
                  <a:lnTo>
                    <a:pt x="6783" y="13296"/>
                  </a:lnTo>
                  <a:lnTo>
                    <a:pt x="6626" y="13195"/>
                  </a:lnTo>
                  <a:lnTo>
                    <a:pt x="6480" y="13094"/>
                  </a:lnTo>
                  <a:lnTo>
                    <a:pt x="6356" y="12981"/>
                  </a:lnTo>
                  <a:lnTo>
                    <a:pt x="6255" y="12869"/>
                  </a:lnTo>
                  <a:lnTo>
                    <a:pt x="6165" y="12756"/>
                  </a:lnTo>
                  <a:lnTo>
                    <a:pt x="6086" y="12633"/>
                  </a:lnTo>
                  <a:lnTo>
                    <a:pt x="6030" y="12520"/>
                  </a:lnTo>
                  <a:lnTo>
                    <a:pt x="5973" y="12396"/>
                  </a:lnTo>
                  <a:lnTo>
                    <a:pt x="5928" y="12284"/>
                  </a:lnTo>
                  <a:lnTo>
                    <a:pt x="5872" y="12070"/>
                  </a:lnTo>
                  <a:lnTo>
                    <a:pt x="5816" y="11890"/>
                  </a:lnTo>
                  <a:lnTo>
                    <a:pt x="5771" y="11744"/>
                  </a:lnTo>
                  <a:lnTo>
                    <a:pt x="5737" y="11688"/>
                  </a:lnTo>
                  <a:lnTo>
                    <a:pt x="5703" y="11654"/>
                  </a:lnTo>
                  <a:lnTo>
                    <a:pt x="5580" y="11530"/>
                  </a:lnTo>
                  <a:lnTo>
                    <a:pt x="5478" y="11395"/>
                  </a:lnTo>
                  <a:lnTo>
                    <a:pt x="5388" y="11238"/>
                  </a:lnTo>
                  <a:lnTo>
                    <a:pt x="5321" y="11080"/>
                  </a:lnTo>
                  <a:lnTo>
                    <a:pt x="5265" y="10912"/>
                  </a:lnTo>
                  <a:lnTo>
                    <a:pt x="5208" y="10743"/>
                  </a:lnTo>
                  <a:lnTo>
                    <a:pt x="5175" y="10563"/>
                  </a:lnTo>
                  <a:lnTo>
                    <a:pt x="5141" y="10394"/>
                  </a:lnTo>
                  <a:lnTo>
                    <a:pt x="5107" y="10124"/>
                  </a:lnTo>
                  <a:lnTo>
                    <a:pt x="5085" y="9866"/>
                  </a:lnTo>
                  <a:lnTo>
                    <a:pt x="5073" y="9607"/>
                  </a:lnTo>
                  <a:lnTo>
                    <a:pt x="5062" y="9348"/>
                  </a:lnTo>
                  <a:lnTo>
                    <a:pt x="5073" y="9078"/>
                  </a:lnTo>
                  <a:lnTo>
                    <a:pt x="5085" y="8819"/>
                  </a:lnTo>
                  <a:lnTo>
                    <a:pt x="5107" y="8561"/>
                  </a:lnTo>
                  <a:lnTo>
                    <a:pt x="5141" y="8302"/>
                  </a:lnTo>
                  <a:lnTo>
                    <a:pt x="5175" y="8043"/>
                  </a:lnTo>
                  <a:lnTo>
                    <a:pt x="5231" y="7785"/>
                  </a:lnTo>
                  <a:lnTo>
                    <a:pt x="5287" y="7526"/>
                  </a:lnTo>
                  <a:lnTo>
                    <a:pt x="5355" y="7278"/>
                  </a:lnTo>
                  <a:lnTo>
                    <a:pt x="5422" y="7031"/>
                  </a:lnTo>
                  <a:lnTo>
                    <a:pt x="5512" y="6772"/>
                  </a:lnTo>
                  <a:lnTo>
                    <a:pt x="5602" y="6536"/>
                  </a:lnTo>
                  <a:lnTo>
                    <a:pt x="5703" y="6289"/>
                  </a:lnTo>
                  <a:lnTo>
                    <a:pt x="5805" y="6052"/>
                  </a:lnTo>
                  <a:lnTo>
                    <a:pt x="5917" y="5816"/>
                  </a:lnTo>
                  <a:lnTo>
                    <a:pt x="6041" y="5580"/>
                  </a:lnTo>
                  <a:lnTo>
                    <a:pt x="6176" y="5355"/>
                  </a:lnTo>
                  <a:lnTo>
                    <a:pt x="6311" y="5130"/>
                  </a:lnTo>
                  <a:lnTo>
                    <a:pt x="6457" y="4916"/>
                  </a:lnTo>
                  <a:lnTo>
                    <a:pt x="6603" y="4702"/>
                  </a:lnTo>
                  <a:lnTo>
                    <a:pt x="6772" y="4489"/>
                  </a:lnTo>
                  <a:lnTo>
                    <a:pt x="6929" y="4298"/>
                  </a:lnTo>
                  <a:lnTo>
                    <a:pt x="7109" y="4095"/>
                  </a:lnTo>
                  <a:lnTo>
                    <a:pt x="7289" y="3904"/>
                  </a:lnTo>
                  <a:lnTo>
                    <a:pt x="7469" y="3724"/>
                  </a:lnTo>
                  <a:lnTo>
                    <a:pt x="7672" y="3544"/>
                  </a:lnTo>
                  <a:lnTo>
                    <a:pt x="7863" y="3375"/>
                  </a:lnTo>
                  <a:lnTo>
                    <a:pt x="8077" y="3218"/>
                  </a:lnTo>
                  <a:lnTo>
                    <a:pt x="8279" y="3060"/>
                  </a:lnTo>
                  <a:lnTo>
                    <a:pt x="8527" y="2903"/>
                  </a:lnTo>
                  <a:lnTo>
                    <a:pt x="8763" y="2745"/>
                  </a:lnTo>
                  <a:lnTo>
                    <a:pt x="9269" y="2430"/>
                  </a:lnTo>
                  <a:lnTo>
                    <a:pt x="9764" y="2104"/>
                  </a:lnTo>
                  <a:lnTo>
                    <a:pt x="10000" y="1935"/>
                  </a:lnTo>
                  <a:lnTo>
                    <a:pt x="10237" y="1767"/>
                  </a:lnTo>
                  <a:lnTo>
                    <a:pt x="10450" y="1587"/>
                  </a:lnTo>
                  <a:lnTo>
                    <a:pt x="10664" y="1395"/>
                  </a:lnTo>
                  <a:lnTo>
                    <a:pt x="10855" y="1193"/>
                  </a:lnTo>
                  <a:lnTo>
                    <a:pt x="11024" y="990"/>
                  </a:lnTo>
                  <a:lnTo>
                    <a:pt x="11103" y="878"/>
                  </a:lnTo>
                  <a:lnTo>
                    <a:pt x="11170" y="765"/>
                  </a:lnTo>
                  <a:lnTo>
                    <a:pt x="11238" y="642"/>
                  </a:lnTo>
                  <a:lnTo>
                    <a:pt x="11294" y="529"/>
                  </a:lnTo>
                  <a:lnTo>
                    <a:pt x="11350" y="405"/>
                  </a:lnTo>
                  <a:lnTo>
                    <a:pt x="11395" y="271"/>
                  </a:lnTo>
                  <a:lnTo>
                    <a:pt x="11440" y="136"/>
                  </a:lnTo>
                  <a:lnTo>
                    <a:pt x="11463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5126475" y="1663300"/>
              <a:ext cx="354075" cy="481750"/>
            </a:xfrm>
            <a:custGeom>
              <a:rect b="b" l="l" r="r" t="t"/>
              <a:pathLst>
                <a:path extrusionOk="0" h="19270" w="14163">
                  <a:moveTo>
                    <a:pt x="11024" y="1328"/>
                  </a:moveTo>
                  <a:lnTo>
                    <a:pt x="10867" y="1508"/>
                  </a:lnTo>
                  <a:lnTo>
                    <a:pt x="10676" y="1677"/>
                  </a:lnTo>
                  <a:lnTo>
                    <a:pt x="10484" y="1846"/>
                  </a:lnTo>
                  <a:lnTo>
                    <a:pt x="10271" y="2003"/>
                  </a:lnTo>
                  <a:lnTo>
                    <a:pt x="10046" y="2161"/>
                  </a:lnTo>
                  <a:lnTo>
                    <a:pt x="9821" y="2307"/>
                  </a:lnTo>
                  <a:lnTo>
                    <a:pt x="9337" y="2611"/>
                  </a:lnTo>
                  <a:lnTo>
                    <a:pt x="8921" y="2881"/>
                  </a:lnTo>
                  <a:lnTo>
                    <a:pt x="8505" y="3162"/>
                  </a:lnTo>
                  <a:lnTo>
                    <a:pt x="8280" y="3319"/>
                  </a:lnTo>
                  <a:lnTo>
                    <a:pt x="8066" y="3499"/>
                  </a:lnTo>
                  <a:lnTo>
                    <a:pt x="7852" y="3679"/>
                  </a:lnTo>
                  <a:lnTo>
                    <a:pt x="7638" y="3870"/>
                  </a:lnTo>
                  <a:lnTo>
                    <a:pt x="7436" y="4062"/>
                  </a:lnTo>
                  <a:lnTo>
                    <a:pt x="7245" y="4264"/>
                  </a:lnTo>
                  <a:lnTo>
                    <a:pt x="7065" y="4478"/>
                  </a:lnTo>
                  <a:lnTo>
                    <a:pt x="6885" y="4692"/>
                  </a:lnTo>
                  <a:lnTo>
                    <a:pt x="6716" y="4916"/>
                  </a:lnTo>
                  <a:lnTo>
                    <a:pt x="6547" y="5141"/>
                  </a:lnTo>
                  <a:lnTo>
                    <a:pt x="6401" y="5378"/>
                  </a:lnTo>
                  <a:lnTo>
                    <a:pt x="6244" y="5614"/>
                  </a:lnTo>
                  <a:lnTo>
                    <a:pt x="6109" y="5850"/>
                  </a:lnTo>
                  <a:lnTo>
                    <a:pt x="5974" y="6098"/>
                  </a:lnTo>
                  <a:lnTo>
                    <a:pt x="5850" y="6356"/>
                  </a:lnTo>
                  <a:lnTo>
                    <a:pt x="5737" y="6615"/>
                  </a:lnTo>
                  <a:lnTo>
                    <a:pt x="5636" y="6874"/>
                  </a:lnTo>
                  <a:lnTo>
                    <a:pt x="5535" y="7132"/>
                  </a:lnTo>
                  <a:lnTo>
                    <a:pt x="5445" y="7402"/>
                  </a:lnTo>
                  <a:lnTo>
                    <a:pt x="5366" y="7661"/>
                  </a:lnTo>
                  <a:lnTo>
                    <a:pt x="5299" y="7942"/>
                  </a:lnTo>
                  <a:lnTo>
                    <a:pt x="5231" y="8212"/>
                  </a:lnTo>
                  <a:lnTo>
                    <a:pt x="5186" y="8482"/>
                  </a:lnTo>
                  <a:lnTo>
                    <a:pt x="5141" y="8764"/>
                  </a:lnTo>
                  <a:lnTo>
                    <a:pt x="5108" y="9045"/>
                  </a:lnTo>
                  <a:lnTo>
                    <a:pt x="5085" y="9315"/>
                  </a:lnTo>
                  <a:lnTo>
                    <a:pt x="5074" y="9596"/>
                  </a:lnTo>
                  <a:lnTo>
                    <a:pt x="5063" y="9877"/>
                  </a:lnTo>
                  <a:lnTo>
                    <a:pt x="5074" y="10158"/>
                  </a:lnTo>
                  <a:lnTo>
                    <a:pt x="5085" y="10440"/>
                  </a:lnTo>
                  <a:lnTo>
                    <a:pt x="5119" y="10721"/>
                  </a:lnTo>
                  <a:lnTo>
                    <a:pt x="5153" y="11002"/>
                  </a:lnTo>
                  <a:lnTo>
                    <a:pt x="5186" y="11171"/>
                  </a:lnTo>
                  <a:lnTo>
                    <a:pt x="5220" y="11362"/>
                  </a:lnTo>
                  <a:lnTo>
                    <a:pt x="5276" y="11564"/>
                  </a:lnTo>
                  <a:lnTo>
                    <a:pt x="5344" y="11767"/>
                  </a:lnTo>
                  <a:lnTo>
                    <a:pt x="5434" y="11969"/>
                  </a:lnTo>
                  <a:lnTo>
                    <a:pt x="5535" y="12161"/>
                  </a:lnTo>
                  <a:lnTo>
                    <a:pt x="5602" y="12262"/>
                  </a:lnTo>
                  <a:lnTo>
                    <a:pt x="5670" y="12352"/>
                  </a:lnTo>
                  <a:lnTo>
                    <a:pt x="5749" y="12442"/>
                  </a:lnTo>
                  <a:lnTo>
                    <a:pt x="5827" y="12521"/>
                  </a:lnTo>
                  <a:lnTo>
                    <a:pt x="5861" y="12644"/>
                  </a:lnTo>
                  <a:lnTo>
                    <a:pt x="5906" y="12813"/>
                  </a:lnTo>
                  <a:lnTo>
                    <a:pt x="5962" y="12993"/>
                  </a:lnTo>
                  <a:lnTo>
                    <a:pt x="6041" y="13195"/>
                  </a:lnTo>
                  <a:lnTo>
                    <a:pt x="6154" y="13420"/>
                  </a:lnTo>
                  <a:lnTo>
                    <a:pt x="6221" y="13522"/>
                  </a:lnTo>
                  <a:lnTo>
                    <a:pt x="6289" y="13634"/>
                  </a:lnTo>
                  <a:lnTo>
                    <a:pt x="6379" y="13747"/>
                  </a:lnTo>
                  <a:lnTo>
                    <a:pt x="6469" y="13848"/>
                  </a:lnTo>
                  <a:lnTo>
                    <a:pt x="6581" y="13949"/>
                  </a:lnTo>
                  <a:lnTo>
                    <a:pt x="6705" y="14050"/>
                  </a:lnTo>
                  <a:lnTo>
                    <a:pt x="6840" y="14152"/>
                  </a:lnTo>
                  <a:lnTo>
                    <a:pt x="6986" y="14242"/>
                  </a:lnTo>
                  <a:lnTo>
                    <a:pt x="7177" y="14343"/>
                  </a:lnTo>
                  <a:lnTo>
                    <a:pt x="7391" y="14433"/>
                  </a:lnTo>
                  <a:lnTo>
                    <a:pt x="7616" y="14500"/>
                  </a:lnTo>
                  <a:lnTo>
                    <a:pt x="7863" y="14568"/>
                  </a:lnTo>
                  <a:lnTo>
                    <a:pt x="8111" y="14613"/>
                  </a:lnTo>
                  <a:lnTo>
                    <a:pt x="8392" y="14658"/>
                  </a:lnTo>
                  <a:lnTo>
                    <a:pt x="8685" y="14680"/>
                  </a:lnTo>
                  <a:lnTo>
                    <a:pt x="8988" y="14692"/>
                  </a:lnTo>
                  <a:lnTo>
                    <a:pt x="9303" y="14680"/>
                  </a:lnTo>
                  <a:lnTo>
                    <a:pt x="9641" y="14669"/>
                  </a:lnTo>
                  <a:lnTo>
                    <a:pt x="10001" y="14647"/>
                  </a:lnTo>
                  <a:lnTo>
                    <a:pt x="10372" y="14602"/>
                  </a:lnTo>
                  <a:lnTo>
                    <a:pt x="10754" y="14545"/>
                  </a:lnTo>
                  <a:lnTo>
                    <a:pt x="11159" y="14478"/>
                  </a:lnTo>
                  <a:lnTo>
                    <a:pt x="11587" y="14399"/>
                  </a:lnTo>
                  <a:lnTo>
                    <a:pt x="12025" y="14309"/>
                  </a:lnTo>
                  <a:lnTo>
                    <a:pt x="12025" y="14309"/>
                  </a:lnTo>
                  <a:lnTo>
                    <a:pt x="11609" y="14545"/>
                  </a:lnTo>
                  <a:lnTo>
                    <a:pt x="11204" y="14770"/>
                  </a:lnTo>
                  <a:lnTo>
                    <a:pt x="10698" y="15063"/>
                  </a:lnTo>
                  <a:lnTo>
                    <a:pt x="10181" y="15355"/>
                  </a:lnTo>
                  <a:lnTo>
                    <a:pt x="9641" y="15681"/>
                  </a:lnTo>
                  <a:lnTo>
                    <a:pt x="9101" y="16030"/>
                  </a:lnTo>
                  <a:lnTo>
                    <a:pt x="8572" y="16390"/>
                  </a:lnTo>
                  <a:lnTo>
                    <a:pt x="8302" y="16581"/>
                  </a:lnTo>
                  <a:lnTo>
                    <a:pt x="8055" y="16784"/>
                  </a:lnTo>
                  <a:lnTo>
                    <a:pt x="7796" y="16986"/>
                  </a:lnTo>
                  <a:lnTo>
                    <a:pt x="7560" y="17200"/>
                  </a:lnTo>
                  <a:lnTo>
                    <a:pt x="7323" y="17414"/>
                  </a:lnTo>
                  <a:lnTo>
                    <a:pt x="7099" y="17639"/>
                  </a:lnTo>
                  <a:lnTo>
                    <a:pt x="6874" y="17897"/>
                  </a:lnTo>
                  <a:lnTo>
                    <a:pt x="6637" y="18167"/>
                  </a:lnTo>
                  <a:lnTo>
                    <a:pt x="6255" y="18089"/>
                  </a:lnTo>
                  <a:lnTo>
                    <a:pt x="5884" y="17999"/>
                  </a:lnTo>
                  <a:lnTo>
                    <a:pt x="5501" y="17886"/>
                  </a:lnTo>
                  <a:lnTo>
                    <a:pt x="5141" y="17762"/>
                  </a:lnTo>
                  <a:lnTo>
                    <a:pt x="4770" y="17616"/>
                  </a:lnTo>
                  <a:lnTo>
                    <a:pt x="4421" y="17447"/>
                  </a:lnTo>
                  <a:lnTo>
                    <a:pt x="4061" y="17267"/>
                  </a:lnTo>
                  <a:lnTo>
                    <a:pt x="3713" y="17065"/>
                  </a:lnTo>
                  <a:lnTo>
                    <a:pt x="3375" y="16851"/>
                  </a:lnTo>
                  <a:lnTo>
                    <a:pt x="3038" y="16615"/>
                  </a:lnTo>
                  <a:lnTo>
                    <a:pt x="2712" y="16368"/>
                  </a:lnTo>
                  <a:lnTo>
                    <a:pt x="2385" y="16098"/>
                  </a:lnTo>
                  <a:lnTo>
                    <a:pt x="2070" y="15805"/>
                  </a:lnTo>
                  <a:lnTo>
                    <a:pt x="1755" y="15501"/>
                  </a:lnTo>
                  <a:lnTo>
                    <a:pt x="1452" y="15175"/>
                  </a:lnTo>
                  <a:lnTo>
                    <a:pt x="1159" y="14838"/>
                  </a:lnTo>
                  <a:lnTo>
                    <a:pt x="1351" y="14410"/>
                  </a:lnTo>
                  <a:lnTo>
                    <a:pt x="1598" y="13870"/>
                  </a:lnTo>
                  <a:lnTo>
                    <a:pt x="1879" y="13297"/>
                  </a:lnTo>
                  <a:lnTo>
                    <a:pt x="1980" y="13072"/>
                  </a:lnTo>
                  <a:lnTo>
                    <a:pt x="2082" y="12847"/>
                  </a:lnTo>
                  <a:lnTo>
                    <a:pt x="2160" y="12611"/>
                  </a:lnTo>
                  <a:lnTo>
                    <a:pt x="2250" y="12374"/>
                  </a:lnTo>
                  <a:lnTo>
                    <a:pt x="2318" y="12138"/>
                  </a:lnTo>
                  <a:lnTo>
                    <a:pt x="2385" y="11902"/>
                  </a:lnTo>
                  <a:lnTo>
                    <a:pt x="2498" y="11429"/>
                  </a:lnTo>
                  <a:lnTo>
                    <a:pt x="2588" y="10946"/>
                  </a:lnTo>
                  <a:lnTo>
                    <a:pt x="2667" y="10473"/>
                  </a:lnTo>
                  <a:lnTo>
                    <a:pt x="2734" y="9990"/>
                  </a:lnTo>
                  <a:lnTo>
                    <a:pt x="2790" y="9506"/>
                  </a:lnTo>
                  <a:lnTo>
                    <a:pt x="2903" y="8651"/>
                  </a:lnTo>
                  <a:lnTo>
                    <a:pt x="2970" y="8235"/>
                  </a:lnTo>
                  <a:lnTo>
                    <a:pt x="3038" y="7819"/>
                  </a:lnTo>
                  <a:lnTo>
                    <a:pt x="3128" y="7414"/>
                  </a:lnTo>
                  <a:lnTo>
                    <a:pt x="3229" y="7020"/>
                  </a:lnTo>
                  <a:lnTo>
                    <a:pt x="3353" y="6638"/>
                  </a:lnTo>
                  <a:lnTo>
                    <a:pt x="3431" y="6446"/>
                  </a:lnTo>
                  <a:lnTo>
                    <a:pt x="3510" y="6255"/>
                  </a:lnTo>
                  <a:lnTo>
                    <a:pt x="3656" y="5929"/>
                  </a:lnTo>
                  <a:lnTo>
                    <a:pt x="3836" y="5625"/>
                  </a:lnTo>
                  <a:lnTo>
                    <a:pt x="4016" y="5333"/>
                  </a:lnTo>
                  <a:lnTo>
                    <a:pt x="4219" y="5051"/>
                  </a:lnTo>
                  <a:lnTo>
                    <a:pt x="4433" y="4782"/>
                  </a:lnTo>
                  <a:lnTo>
                    <a:pt x="4658" y="4534"/>
                  </a:lnTo>
                  <a:lnTo>
                    <a:pt x="4894" y="4298"/>
                  </a:lnTo>
                  <a:lnTo>
                    <a:pt x="5130" y="4073"/>
                  </a:lnTo>
                  <a:lnTo>
                    <a:pt x="5377" y="3859"/>
                  </a:lnTo>
                  <a:lnTo>
                    <a:pt x="5625" y="3668"/>
                  </a:lnTo>
                  <a:lnTo>
                    <a:pt x="5872" y="3477"/>
                  </a:lnTo>
                  <a:lnTo>
                    <a:pt x="6120" y="3308"/>
                  </a:lnTo>
                  <a:lnTo>
                    <a:pt x="6367" y="3150"/>
                  </a:lnTo>
                  <a:lnTo>
                    <a:pt x="6604" y="3004"/>
                  </a:lnTo>
                  <a:lnTo>
                    <a:pt x="6851" y="2869"/>
                  </a:lnTo>
                  <a:lnTo>
                    <a:pt x="7076" y="2746"/>
                  </a:lnTo>
                  <a:lnTo>
                    <a:pt x="7548" y="2521"/>
                  </a:lnTo>
                  <a:lnTo>
                    <a:pt x="8021" y="2307"/>
                  </a:lnTo>
                  <a:lnTo>
                    <a:pt x="8516" y="2116"/>
                  </a:lnTo>
                  <a:lnTo>
                    <a:pt x="9011" y="1936"/>
                  </a:lnTo>
                  <a:lnTo>
                    <a:pt x="9506" y="1767"/>
                  </a:lnTo>
                  <a:lnTo>
                    <a:pt x="10012" y="1609"/>
                  </a:lnTo>
                  <a:lnTo>
                    <a:pt x="10518" y="1463"/>
                  </a:lnTo>
                  <a:lnTo>
                    <a:pt x="11024" y="1328"/>
                  </a:lnTo>
                  <a:close/>
                  <a:moveTo>
                    <a:pt x="11935" y="1"/>
                  </a:moveTo>
                  <a:lnTo>
                    <a:pt x="11868" y="23"/>
                  </a:lnTo>
                  <a:lnTo>
                    <a:pt x="10529" y="372"/>
                  </a:lnTo>
                  <a:lnTo>
                    <a:pt x="9866" y="552"/>
                  </a:lnTo>
                  <a:lnTo>
                    <a:pt x="9191" y="755"/>
                  </a:lnTo>
                  <a:lnTo>
                    <a:pt x="8527" y="979"/>
                  </a:lnTo>
                  <a:lnTo>
                    <a:pt x="8201" y="1103"/>
                  </a:lnTo>
                  <a:lnTo>
                    <a:pt x="7875" y="1227"/>
                  </a:lnTo>
                  <a:lnTo>
                    <a:pt x="7548" y="1362"/>
                  </a:lnTo>
                  <a:lnTo>
                    <a:pt x="7222" y="1497"/>
                  </a:lnTo>
                  <a:lnTo>
                    <a:pt x="6907" y="1654"/>
                  </a:lnTo>
                  <a:lnTo>
                    <a:pt x="6592" y="1812"/>
                  </a:lnTo>
                  <a:lnTo>
                    <a:pt x="6334" y="1947"/>
                  </a:lnTo>
                  <a:lnTo>
                    <a:pt x="6064" y="2093"/>
                  </a:lnTo>
                  <a:lnTo>
                    <a:pt x="5794" y="2262"/>
                  </a:lnTo>
                  <a:lnTo>
                    <a:pt x="5512" y="2442"/>
                  </a:lnTo>
                  <a:lnTo>
                    <a:pt x="5231" y="2633"/>
                  </a:lnTo>
                  <a:lnTo>
                    <a:pt x="4950" y="2847"/>
                  </a:lnTo>
                  <a:lnTo>
                    <a:pt x="4669" y="3072"/>
                  </a:lnTo>
                  <a:lnTo>
                    <a:pt x="4399" y="3308"/>
                  </a:lnTo>
                  <a:lnTo>
                    <a:pt x="4129" y="3567"/>
                  </a:lnTo>
                  <a:lnTo>
                    <a:pt x="3859" y="3837"/>
                  </a:lnTo>
                  <a:lnTo>
                    <a:pt x="3600" y="4129"/>
                  </a:lnTo>
                  <a:lnTo>
                    <a:pt x="3364" y="4433"/>
                  </a:lnTo>
                  <a:lnTo>
                    <a:pt x="3128" y="4759"/>
                  </a:lnTo>
                  <a:lnTo>
                    <a:pt x="2914" y="5096"/>
                  </a:lnTo>
                  <a:lnTo>
                    <a:pt x="2723" y="5456"/>
                  </a:lnTo>
                  <a:lnTo>
                    <a:pt x="2543" y="5839"/>
                  </a:lnTo>
                  <a:lnTo>
                    <a:pt x="2453" y="6053"/>
                  </a:lnTo>
                  <a:lnTo>
                    <a:pt x="2363" y="6266"/>
                  </a:lnTo>
                  <a:lnTo>
                    <a:pt x="2295" y="6480"/>
                  </a:lnTo>
                  <a:lnTo>
                    <a:pt x="2228" y="6705"/>
                  </a:lnTo>
                  <a:lnTo>
                    <a:pt x="2104" y="7144"/>
                  </a:lnTo>
                  <a:lnTo>
                    <a:pt x="2014" y="7594"/>
                  </a:lnTo>
                  <a:lnTo>
                    <a:pt x="1924" y="8032"/>
                  </a:lnTo>
                  <a:lnTo>
                    <a:pt x="1857" y="8482"/>
                  </a:lnTo>
                  <a:lnTo>
                    <a:pt x="1744" y="9382"/>
                  </a:lnTo>
                  <a:lnTo>
                    <a:pt x="1620" y="10293"/>
                  </a:lnTo>
                  <a:lnTo>
                    <a:pt x="1553" y="10743"/>
                  </a:lnTo>
                  <a:lnTo>
                    <a:pt x="1463" y="11182"/>
                  </a:lnTo>
                  <a:lnTo>
                    <a:pt x="1373" y="11609"/>
                  </a:lnTo>
                  <a:lnTo>
                    <a:pt x="1249" y="12026"/>
                  </a:lnTo>
                  <a:lnTo>
                    <a:pt x="1182" y="12228"/>
                  </a:lnTo>
                  <a:lnTo>
                    <a:pt x="1103" y="12431"/>
                  </a:lnTo>
                  <a:lnTo>
                    <a:pt x="1013" y="12633"/>
                  </a:lnTo>
                  <a:lnTo>
                    <a:pt x="923" y="12836"/>
                  </a:lnTo>
                  <a:lnTo>
                    <a:pt x="642" y="13420"/>
                  </a:lnTo>
                  <a:lnTo>
                    <a:pt x="394" y="13972"/>
                  </a:lnTo>
                  <a:lnTo>
                    <a:pt x="57" y="14692"/>
                  </a:lnTo>
                  <a:lnTo>
                    <a:pt x="23" y="14759"/>
                  </a:lnTo>
                  <a:lnTo>
                    <a:pt x="12" y="14838"/>
                  </a:lnTo>
                  <a:lnTo>
                    <a:pt x="1" y="14905"/>
                  </a:lnTo>
                  <a:lnTo>
                    <a:pt x="12" y="14984"/>
                  </a:lnTo>
                  <a:lnTo>
                    <a:pt x="23" y="15051"/>
                  </a:lnTo>
                  <a:lnTo>
                    <a:pt x="46" y="15119"/>
                  </a:lnTo>
                  <a:lnTo>
                    <a:pt x="79" y="15186"/>
                  </a:lnTo>
                  <a:lnTo>
                    <a:pt x="124" y="15254"/>
                  </a:lnTo>
                  <a:lnTo>
                    <a:pt x="473" y="15681"/>
                  </a:lnTo>
                  <a:lnTo>
                    <a:pt x="844" y="16075"/>
                  </a:lnTo>
                  <a:lnTo>
                    <a:pt x="1216" y="16458"/>
                  </a:lnTo>
                  <a:lnTo>
                    <a:pt x="1598" y="16806"/>
                  </a:lnTo>
                  <a:lnTo>
                    <a:pt x="1992" y="17144"/>
                  </a:lnTo>
                  <a:lnTo>
                    <a:pt x="2385" y="17447"/>
                  </a:lnTo>
                  <a:lnTo>
                    <a:pt x="2790" y="17729"/>
                  </a:lnTo>
                  <a:lnTo>
                    <a:pt x="3207" y="17999"/>
                  </a:lnTo>
                  <a:lnTo>
                    <a:pt x="3634" y="18235"/>
                  </a:lnTo>
                  <a:lnTo>
                    <a:pt x="4061" y="18449"/>
                  </a:lnTo>
                  <a:lnTo>
                    <a:pt x="4500" y="18651"/>
                  </a:lnTo>
                  <a:lnTo>
                    <a:pt x="4950" y="18820"/>
                  </a:lnTo>
                  <a:lnTo>
                    <a:pt x="5400" y="18966"/>
                  </a:lnTo>
                  <a:lnTo>
                    <a:pt x="5861" y="19090"/>
                  </a:lnTo>
                  <a:lnTo>
                    <a:pt x="6322" y="19191"/>
                  </a:lnTo>
                  <a:lnTo>
                    <a:pt x="6806" y="19258"/>
                  </a:lnTo>
                  <a:lnTo>
                    <a:pt x="6874" y="19270"/>
                  </a:lnTo>
                  <a:lnTo>
                    <a:pt x="6941" y="19258"/>
                  </a:lnTo>
                  <a:lnTo>
                    <a:pt x="6997" y="19247"/>
                  </a:lnTo>
                  <a:lnTo>
                    <a:pt x="7054" y="19236"/>
                  </a:lnTo>
                  <a:lnTo>
                    <a:pt x="7110" y="19213"/>
                  </a:lnTo>
                  <a:lnTo>
                    <a:pt x="7166" y="19180"/>
                  </a:lnTo>
                  <a:lnTo>
                    <a:pt x="7211" y="19146"/>
                  </a:lnTo>
                  <a:lnTo>
                    <a:pt x="7256" y="19101"/>
                  </a:lnTo>
                  <a:lnTo>
                    <a:pt x="7301" y="19045"/>
                  </a:lnTo>
                  <a:lnTo>
                    <a:pt x="7447" y="18865"/>
                  </a:lnTo>
                  <a:lnTo>
                    <a:pt x="7582" y="18685"/>
                  </a:lnTo>
                  <a:lnTo>
                    <a:pt x="7717" y="18527"/>
                  </a:lnTo>
                  <a:lnTo>
                    <a:pt x="7863" y="18370"/>
                  </a:lnTo>
                  <a:lnTo>
                    <a:pt x="8066" y="18167"/>
                  </a:lnTo>
                  <a:lnTo>
                    <a:pt x="8280" y="17965"/>
                  </a:lnTo>
                  <a:lnTo>
                    <a:pt x="8505" y="17774"/>
                  </a:lnTo>
                  <a:lnTo>
                    <a:pt x="8741" y="17582"/>
                  </a:lnTo>
                  <a:lnTo>
                    <a:pt x="8977" y="17402"/>
                  </a:lnTo>
                  <a:lnTo>
                    <a:pt x="9224" y="17222"/>
                  </a:lnTo>
                  <a:lnTo>
                    <a:pt x="9719" y="16885"/>
                  </a:lnTo>
                  <a:lnTo>
                    <a:pt x="10237" y="16559"/>
                  </a:lnTo>
                  <a:lnTo>
                    <a:pt x="10743" y="16255"/>
                  </a:lnTo>
                  <a:lnTo>
                    <a:pt x="11238" y="15963"/>
                  </a:lnTo>
                  <a:lnTo>
                    <a:pt x="11722" y="15693"/>
                  </a:lnTo>
                  <a:lnTo>
                    <a:pt x="12205" y="15423"/>
                  </a:lnTo>
                  <a:lnTo>
                    <a:pt x="12644" y="15164"/>
                  </a:lnTo>
                  <a:lnTo>
                    <a:pt x="13038" y="14928"/>
                  </a:lnTo>
                  <a:lnTo>
                    <a:pt x="13375" y="14703"/>
                  </a:lnTo>
                  <a:lnTo>
                    <a:pt x="13521" y="14579"/>
                  </a:lnTo>
                  <a:lnTo>
                    <a:pt x="13656" y="14467"/>
                  </a:lnTo>
                  <a:lnTo>
                    <a:pt x="13769" y="14354"/>
                  </a:lnTo>
                  <a:lnTo>
                    <a:pt x="13870" y="14242"/>
                  </a:lnTo>
                  <a:lnTo>
                    <a:pt x="13960" y="14129"/>
                  </a:lnTo>
                  <a:lnTo>
                    <a:pt x="14039" y="14017"/>
                  </a:lnTo>
                  <a:lnTo>
                    <a:pt x="14095" y="13893"/>
                  </a:lnTo>
                  <a:lnTo>
                    <a:pt x="14129" y="13769"/>
                  </a:lnTo>
                  <a:lnTo>
                    <a:pt x="14151" y="13679"/>
                  </a:lnTo>
                  <a:lnTo>
                    <a:pt x="14163" y="13589"/>
                  </a:lnTo>
                  <a:lnTo>
                    <a:pt x="14163" y="13499"/>
                  </a:lnTo>
                  <a:lnTo>
                    <a:pt x="14151" y="13420"/>
                  </a:lnTo>
                  <a:lnTo>
                    <a:pt x="14129" y="13330"/>
                  </a:lnTo>
                  <a:lnTo>
                    <a:pt x="14095" y="13240"/>
                  </a:lnTo>
                  <a:lnTo>
                    <a:pt x="14061" y="13162"/>
                  </a:lnTo>
                  <a:lnTo>
                    <a:pt x="14016" y="13083"/>
                  </a:lnTo>
                  <a:lnTo>
                    <a:pt x="13960" y="13015"/>
                  </a:lnTo>
                  <a:lnTo>
                    <a:pt x="13904" y="12948"/>
                  </a:lnTo>
                  <a:lnTo>
                    <a:pt x="13836" y="12903"/>
                  </a:lnTo>
                  <a:lnTo>
                    <a:pt x="13758" y="12869"/>
                  </a:lnTo>
                  <a:lnTo>
                    <a:pt x="13679" y="12847"/>
                  </a:lnTo>
                  <a:lnTo>
                    <a:pt x="13589" y="12836"/>
                  </a:lnTo>
                  <a:lnTo>
                    <a:pt x="13510" y="12836"/>
                  </a:lnTo>
                  <a:lnTo>
                    <a:pt x="13420" y="12858"/>
                  </a:lnTo>
                  <a:lnTo>
                    <a:pt x="12757" y="13038"/>
                  </a:lnTo>
                  <a:lnTo>
                    <a:pt x="12138" y="13195"/>
                  </a:lnTo>
                  <a:lnTo>
                    <a:pt x="11553" y="13330"/>
                  </a:lnTo>
                  <a:lnTo>
                    <a:pt x="11024" y="13432"/>
                  </a:lnTo>
                  <a:lnTo>
                    <a:pt x="10541" y="13510"/>
                  </a:lnTo>
                  <a:lnTo>
                    <a:pt x="10091" y="13567"/>
                  </a:lnTo>
                  <a:lnTo>
                    <a:pt x="9686" y="13612"/>
                  </a:lnTo>
                  <a:lnTo>
                    <a:pt x="9326" y="13623"/>
                  </a:lnTo>
                  <a:lnTo>
                    <a:pt x="8988" y="13634"/>
                  </a:lnTo>
                  <a:lnTo>
                    <a:pt x="8685" y="13623"/>
                  </a:lnTo>
                  <a:lnTo>
                    <a:pt x="8426" y="13589"/>
                  </a:lnTo>
                  <a:lnTo>
                    <a:pt x="8190" y="13555"/>
                  </a:lnTo>
                  <a:lnTo>
                    <a:pt x="7976" y="13510"/>
                  </a:lnTo>
                  <a:lnTo>
                    <a:pt x="7796" y="13454"/>
                  </a:lnTo>
                  <a:lnTo>
                    <a:pt x="7638" y="13387"/>
                  </a:lnTo>
                  <a:lnTo>
                    <a:pt x="7503" y="13319"/>
                  </a:lnTo>
                  <a:lnTo>
                    <a:pt x="7357" y="13229"/>
                  </a:lnTo>
                  <a:lnTo>
                    <a:pt x="7234" y="13117"/>
                  </a:lnTo>
                  <a:lnTo>
                    <a:pt x="7144" y="13004"/>
                  </a:lnTo>
                  <a:lnTo>
                    <a:pt x="7065" y="12880"/>
                  </a:lnTo>
                  <a:lnTo>
                    <a:pt x="6997" y="12757"/>
                  </a:lnTo>
                  <a:lnTo>
                    <a:pt x="6952" y="12633"/>
                  </a:lnTo>
                  <a:lnTo>
                    <a:pt x="6885" y="12386"/>
                  </a:lnTo>
                  <a:lnTo>
                    <a:pt x="6840" y="12217"/>
                  </a:lnTo>
                  <a:lnTo>
                    <a:pt x="6784" y="12059"/>
                  </a:lnTo>
                  <a:lnTo>
                    <a:pt x="6750" y="11981"/>
                  </a:lnTo>
                  <a:lnTo>
                    <a:pt x="6694" y="11902"/>
                  </a:lnTo>
                  <a:lnTo>
                    <a:pt x="6649" y="11834"/>
                  </a:lnTo>
                  <a:lnTo>
                    <a:pt x="6581" y="11778"/>
                  </a:lnTo>
                  <a:lnTo>
                    <a:pt x="6491" y="11688"/>
                  </a:lnTo>
                  <a:lnTo>
                    <a:pt x="6424" y="11587"/>
                  </a:lnTo>
                  <a:lnTo>
                    <a:pt x="6356" y="11463"/>
                  </a:lnTo>
                  <a:lnTo>
                    <a:pt x="6311" y="11339"/>
                  </a:lnTo>
                  <a:lnTo>
                    <a:pt x="6277" y="11216"/>
                  </a:lnTo>
                  <a:lnTo>
                    <a:pt x="6244" y="11081"/>
                  </a:lnTo>
                  <a:lnTo>
                    <a:pt x="6199" y="10833"/>
                  </a:lnTo>
                  <a:lnTo>
                    <a:pt x="6165" y="10597"/>
                  </a:lnTo>
                  <a:lnTo>
                    <a:pt x="6142" y="10350"/>
                  </a:lnTo>
                  <a:lnTo>
                    <a:pt x="6131" y="10113"/>
                  </a:lnTo>
                  <a:lnTo>
                    <a:pt x="6120" y="9866"/>
                  </a:lnTo>
                  <a:lnTo>
                    <a:pt x="6131" y="9618"/>
                  </a:lnTo>
                  <a:lnTo>
                    <a:pt x="6142" y="9382"/>
                  </a:lnTo>
                  <a:lnTo>
                    <a:pt x="6154" y="9135"/>
                  </a:lnTo>
                  <a:lnTo>
                    <a:pt x="6187" y="8898"/>
                  </a:lnTo>
                  <a:lnTo>
                    <a:pt x="6221" y="8651"/>
                  </a:lnTo>
                  <a:lnTo>
                    <a:pt x="6266" y="8415"/>
                  </a:lnTo>
                  <a:lnTo>
                    <a:pt x="6322" y="8179"/>
                  </a:lnTo>
                  <a:lnTo>
                    <a:pt x="6390" y="7942"/>
                  </a:lnTo>
                  <a:lnTo>
                    <a:pt x="6457" y="7706"/>
                  </a:lnTo>
                  <a:lnTo>
                    <a:pt x="6536" y="7481"/>
                  </a:lnTo>
                  <a:lnTo>
                    <a:pt x="6615" y="7245"/>
                  </a:lnTo>
                  <a:lnTo>
                    <a:pt x="6705" y="7020"/>
                  </a:lnTo>
                  <a:lnTo>
                    <a:pt x="6806" y="6806"/>
                  </a:lnTo>
                  <a:lnTo>
                    <a:pt x="6919" y="6581"/>
                  </a:lnTo>
                  <a:lnTo>
                    <a:pt x="7031" y="6368"/>
                  </a:lnTo>
                  <a:lnTo>
                    <a:pt x="7155" y="6154"/>
                  </a:lnTo>
                  <a:lnTo>
                    <a:pt x="7278" y="5951"/>
                  </a:lnTo>
                  <a:lnTo>
                    <a:pt x="7413" y="5749"/>
                  </a:lnTo>
                  <a:lnTo>
                    <a:pt x="7560" y="5546"/>
                  </a:lnTo>
                  <a:lnTo>
                    <a:pt x="7706" y="5355"/>
                  </a:lnTo>
                  <a:lnTo>
                    <a:pt x="7863" y="5164"/>
                  </a:lnTo>
                  <a:lnTo>
                    <a:pt x="8021" y="4984"/>
                  </a:lnTo>
                  <a:lnTo>
                    <a:pt x="8190" y="4815"/>
                  </a:lnTo>
                  <a:lnTo>
                    <a:pt x="8358" y="4635"/>
                  </a:lnTo>
                  <a:lnTo>
                    <a:pt x="8538" y="4478"/>
                  </a:lnTo>
                  <a:lnTo>
                    <a:pt x="8730" y="4320"/>
                  </a:lnTo>
                  <a:lnTo>
                    <a:pt x="8921" y="4163"/>
                  </a:lnTo>
                  <a:lnTo>
                    <a:pt x="9112" y="4017"/>
                  </a:lnTo>
                  <a:lnTo>
                    <a:pt x="9506" y="3769"/>
                  </a:lnTo>
                  <a:lnTo>
                    <a:pt x="9899" y="3510"/>
                  </a:lnTo>
                  <a:lnTo>
                    <a:pt x="10316" y="3240"/>
                  </a:lnTo>
                  <a:lnTo>
                    <a:pt x="10732" y="2970"/>
                  </a:lnTo>
                  <a:lnTo>
                    <a:pt x="10946" y="2824"/>
                  </a:lnTo>
                  <a:lnTo>
                    <a:pt x="11137" y="2667"/>
                  </a:lnTo>
                  <a:lnTo>
                    <a:pt x="11339" y="2509"/>
                  </a:lnTo>
                  <a:lnTo>
                    <a:pt x="11519" y="2341"/>
                  </a:lnTo>
                  <a:lnTo>
                    <a:pt x="11699" y="2161"/>
                  </a:lnTo>
                  <a:lnTo>
                    <a:pt x="11857" y="1981"/>
                  </a:lnTo>
                  <a:lnTo>
                    <a:pt x="12014" y="1778"/>
                  </a:lnTo>
                  <a:lnTo>
                    <a:pt x="12149" y="1576"/>
                  </a:lnTo>
                  <a:lnTo>
                    <a:pt x="12273" y="1362"/>
                  </a:lnTo>
                  <a:lnTo>
                    <a:pt x="12374" y="1126"/>
                  </a:lnTo>
                  <a:lnTo>
                    <a:pt x="12453" y="890"/>
                  </a:lnTo>
                  <a:lnTo>
                    <a:pt x="12520" y="631"/>
                  </a:lnTo>
                  <a:lnTo>
                    <a:pt x="12520" y="563"/>
                  </a:lnTo>
                  <a:lnTo>
                    <a:pt x="12520" y="496"/>
                  </a:lnTo>
                  <a:lnTo>
                    <a:pt x="12520" y="428"/>
                  </a:lnTo>
                  <a:lnTo>
                    <a:pt x="12498" y="372"/>
                  </a:lnTo>
                  <a:lnTo>
                    <a:pt x="12475" y="305"/>
                  </a:lnTo>
                  <a:lnTo>
                    <a:pt x="12442" y="248"/>
                  </a:lnTo>
                  <a:lnTo>
                    <a:pt x="12408" y="192"/>
                  </a:lnTo>
                  <a:lnTo>
                    <a:pt x="12363" y="147"/>
                  </a:lnTo>
                  <a:lnTo>
                    <a:pt x="12307" y="102"/>
                  </a:lnTo>
                  <a:lnTo>
                    <a:pt x="12250" y="68"/>
                  </a:lnTo>
                  <a:lnTo>
                    <a:pt x="12194" y="35"/>
                  </a:lnTo>
                  <a:lnTo>
                    <a:pt x="12127" y="23"/>
                  </a:lnTo>
                  <a:lnTo>
                    <a:pt x="12059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5403750" y="575300"/>
              <a:ext cx="410875" cy="760125"/>
            </a:xfrm>
            <a:custGeom>
              <a:rect b="b" l="l" r="r" t="t"/>
              <a:pathLst>
                <a:path extrusionOk="0" h="30405" w="16435">
                  <a:moveTo>
                    <a:pt x="12959" y="0"/>
                  </a:moveTo>
                  <a:lnTo>
                    <a:pt x="2700" y="326"/>
                  </a:lnTo>
                  <a:lnTo>
                    <a:pt x="91" y="6648"/>
                  </a:lnTo>
                  <a:lnTo>
                    <a:pt x="57" y="7064"/>
                  </a:lnTo>
                  <a:lnTo>
                    <a:pt x="35" y="7480"/>
                  </a:lnTo>
                  <a:lnTo>
                    <a:pt x="12" y="7897"/>
                  </a:lnTo>
                  <a:lnTo>
                    <a:pt x="12" y="8313"/>
                  </a:lnTo>
                  <a:lnTo>
                    <a:pt x="1" y="8740"/>
                  </a:lnTo>
                  <a:lnTo>
                    <a:pt x="12" y="9156"/>
                  </a:lnTo>
                  <a:lnTo>
                    <a:pt x="23" y="9573"/>
                  </a:lnTo>
                  <a:lnTo>
                    <a:pt x="46" y="9989"/>
                  </a:lnTo>
                  <a:lnTo>
                    <a:pt x="68" y="10405"/>
                  </a:lnTo>
                  <a:lnTo>
                    <a:pt x="102" y="10821"/>
                  </a:lnTo>
                  <a:lnTo>
                    <a:pt x="147" y="11237"/>
                  </a:lnTo>
                  <a:lnTo>
                    <a:pt x="192" y="11654"/>
                  </a:lnTo>
                  <a:lnTo>
                    <a:pt x="248" y="12070"/>
                  </a:lnTo>
                  <a:lnTo>
                    <a:pt x="316" y="12475"/>
                  </a:lnTo>
                  <a:lnTo>
                    <a:pt x="383" y="12891"/>
                  </a:lnTo>
                  <a:lnTo>
                    <a:pt x="462" y="13307"/>
                  </a:lnTo>
                  <a:lnTo>
                    <a:pt x="541" y="13712"/>
                  </a:lnTo>
                  <a:lnTo>
                    <a:pt x="631" y="14117"/>
                  </a:lnTo>
                  <a:lnTo>
                    <a:pt x="732" y="14522"/>
                  </a:lnTo>
                  <a:lnTo>
                    <a:pt x="833" y="14927"/>
                  </a:lnTo>
                  <a:lnTo>
                    <a:pt x="946" y="15332"/>
                  </a:lnTo>
                  <a:lnTo>
                    <a:pt x="1058" y="15737"/>
                  </a:lnTo>
                  <a:lnTo>
                    <a:pt x="1193" y="16131"/>
                  </a:lnTo>
                  <a:lnTo>
                    <a:pt x="1317" y="16524"/>
                  </a:lnTo>
                  <a:lnTo>
                    <a:pt x="1463" y="16918"/>
                  </a:lnTo>
                  <a:lnTo>
                    <a:pt x="1609" y="17312"/>
                  </a:lnTo>
                  <a:lnTo>
                    <a:pt x="1756" y="17705"/>
                  </a:lnTo>
                  <a:lnTo>
                    <a:pt x="1913" y="18088"/>
                  </a:lnTo>
                  <a:lnTo>
                    <a:pt x="2082" y="18470"/>
                  </a:lnTo>
                  <a:lnTo>
                    <a:pt x="2262" y="18853"/>
                  </a:lnTo>
                  <a:lnTo>
                    <a:pt x="2430" y="19235"/>
                  </a:lnTo>
                  <a:lnTo>
                    <a:pt x="2622" y="19606"/>
                  </a:lnTo>
                  <a:lnTo>
                    <a:pt x="2790" y="19921"/>
                  </a:lnTo>
                  <a:lnTo>
                    <a:pt x="2959" y="20236"/>
                  </a:lnTo>
                  <a:lnTo>
                    <a:pt x="3139" y="20551"/>
                  </a:lnTo>
                  <a:lnTo>
                    <a:pt x="3342" y="20855"/>
                  </a:lnTo>
                  <a:lnTo>
                    <a:pt x="3544" y="21159"/>
                  </a:lnTo>
                  <a:lnTo>
                    <a:pt x="3747" y="21440"/>
                  </a:lnTo>
                  <a:lnTo>
                    <a:pt x="3972" y="21721"/>
                  </a:lnTo>
                  <a:lnTo>
                    <a:pt x="4208" y="21991"/>
                  </a:lnTo>
                  <a:lnTo>
                    <a:pt x="4455" y="22250"/>
                  </a:lnTo>
                  <a:lnTo>
                    <a:pt x="4714" y="22486"/>
                  </a:lnTo>
                  <a:lnTo>
                    <a:pt x="4984" y="22711"/>
                  </a:lnTo>
                  <a:lnTo>
                    <a:pt x="5265" y="22913"/>
                  </a:lnTo>
                  <a:lnTo>
                    <a:pt x="5469" y="23039"/>
                  </a:lnTo>
                  <a:lnTo>
                    <a:pt x="5513" y="24151"/>
                  </a:lnTo>
                  <a:lnTo>
                    <a:pt x="5558" y="25107"/>
                  </a:lnTo>
                  <a:lnTo>
                    <a:pt x="5591" y="25939"/>
                  </a:lnTo>
                  <a:lnTo>
                    <a:pt x="5603" y="26333"/>
                  </a:lnTo>
                  <a:lnTo>
                    <a:pt x="5614" y="26715"/>
                  </a:lnTo>
                  <a:lnTo>
                    <a:pt x="5603" y="27098"/>
                  </a:lnTo>
                  <a:lnTo>
                    <a:pt x="5591" y="27492"/>
                  </a:lnTo>
                  <a:lnTo>
                    <a:pt x="5569" y="27897"/>
                  </a:lnTo>
                  <a:lnTo>
                    <a:pt x="5535" y="28313"/>
                  </a:lnTo>
                  <a:lnTo>
                    <a:pt x="5479" y="28763"/>
                  </a:lnTo>
                  <a:lnTo>
                    <a:pt x="5411" y="29246"/>
                  </a:lnTo>
                  <a:lnTo>
                    <a:pt x="5333" y="29764"/>
                  </a:lnTo>
                  <a:lnTo>
                    <a:pt x="5231" y="30338"/>
                  </a:lnTo>
                  <a:lnTo>
                    <a:pt x="6390" y="30383"/>
                  </a:lnTo>
                  <a:lnTo>
                    <a:pt x="6986" y="30405"/>
                  </a:lnTo>
                  <a:lnTo>
                    <a:pt x="8201" y="30405"/>
                  </a:lnTo>
                  <a:lnTo>
                    <a:pt x="8820" y="30394"/>
                  </a:lnTo>
                  <a:lnTo>
                    <a:pt x="9427" y="30383"/>
                  </a:lnTo>
                  <a:lnTo>
                    <a:pt x="10046" y="30349"/>
                  </a:lnTo>
                  <a:lnTo>
                    <a:pt x="10664" y="30304"/>
                  </a:lnTo>
                  <a:lnTo>
                    <a:pt x="11283" y="30248"/>
                  </a:lnTo>
                  <a:lnTo>
                    <a:pt x="11890" y="30169"/>
                  </a:lnTo>
                  <a:lnTo>
                    <a:pt x="12498" y="30079"/>
                  </a:lnTo>
                  <a:lnTo>
                    <a:pt x="13094" y="29978"/>
                  </a:lnTo>
                  <a:lnTo>
                    <a:pt x="13679" y="29854"/>
                  </a:lnTo>
                  <a:lnTo>
                    <a:pt x="14253" y="29719"/>
                  </a:lnTo>
                  <a:lnTo>
                    <a:pt x="14815" y="29561"/>
                  </a:lnTo>
                  <a:lnTo>
                    <a:pt x="15029" y="29483"/>
                  </a:lnTo>
                  <a:lnTo>
                    <a:pt x="15141" y="29438"/>
                  </a:lnTo>
                  <a:lnTo>
                    <a:pt x="15243" y="29393"/>
                  </a:lnTo>
                  <a:lnTo>
                    <a:pt x="15344" y="29336"/>
                  </a:lnTo>
                  <a:lnTo>
                    <a:pt x="15434" y="29269"/>
                  </a:lnTo>
                  <a:lnTo>
                    <a:pt x="15513" y="29190"/>
                  </a:lnTo>
                  <a:lnTo>
                    <a:pt x="15580" y="29100"/>
                  </a:lnTo>
                  <a:lnTo>
                    <a:pt x="15625" y="29033"/>
                  </a:lnTo>
                  <a:lnTo>
                    <a:pt x="15659" y="28954"/>
                  </a:lnTo>
                  <a:lnTo>
                    <a:pt x="15681" y="28864"/>
                  </a:lnTo>
                  <a:lnTo>
                    <a:pt x="15693" y="28785"/>
                  </a:lnTo>
                  <a:lnTo>
                    <a:pt x="15715" y="28605"/>
                  </a:lnTo>
                  <a:lnTo>
                    <a:pt x="15726" y="28437"/>
                  </a:lnTo>
                  <a:lnTo>
                    <a:pt x="15794" y="26997"/>
                  </a:lnTo>
                  <a:lnTo>
                    <a:pt x="15861" y="25624"/>
                  </a:lnTo>
                  <a:lnTo>
                    <a:pt x="15951" y="23037"/>
                  </a:lnTo>
                  <a:lnTo>
                    <a:pt x="16019" y="20619"/>
                  </a:lnTo>
                  <a:lnTo>
                    <a:pt x="16064" y="18279"/>
                  </a:lnTo>
                  <a:lnTo>
                    <a:pt x="16120" y="15928"/>
                  </a:lnTo>
                  <a:lnTo>
                    <a:pt x="16187" y="13510"/>
                  </a:lnTo>
                  <a:lnTo>
                    <a:pt x="16277" y="10934"/>
                  </a:lnTo>
                  <a:lnTo>
                    <a:pt x="16345" y="9561"/>
                  </a:lnTo>
                  <a:lnTo>
                    <a:pt x="16412" y="8122"/>
                  </a:lnTo>
                  <a:lnTo>
                    <a:pt x="16435" y="4297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5403750" y="575300"/>
              <a:ext cx="410875" cy="760125"/>
            </a:xfrm>
            <a:custGeom>
              <a:rect b="b" l="l" r="r" t="t"/>
              <a:pathLst>
                <a:path extrusionOk="0" fill="none" h="30405" w="16435">
                  <a:moveTo>
                    <a:pt x="11317" y="22677"/>
                  </a:moveTo>
                  <a:lnTo>
                    <a:pt x="11317" y="22677"/>
                  </a:lnTo>
                  <a:lnTo>
                    <a:pt x="10732" y="22902"/>
                  </a:lnTo>
                  <a:lnTo>
                    <a:pt x="10147" y="23116"/>
                  </a:lnTo>
                  <a:lnTo>
                    <a:pt x="9843" y="23217"/>
                  </a:lnTo>
                  <a:lnTo>
                    <a:pt x="9551" y="23307"/>
                  </a:lnTo>
                  <a:lnTo>
                    <a:pt x="9247" y="23397"/>
                  </a:lnTo>
                  <a:lnTo>
                    <a:pt x="8943" y="23465"/>
                  </a:lnTo>
                  <a:lnTo>
                    <a:pt x="8640" y="23521"/>
                  </a:lnTo>
                  <a:lnTo>
                    <a:pt x="8336" y="23566"/>
                  </a:lnTo>
                  <a:lnTo>
                    <a:pt x="8032" y="23600"/>
                  </a:lnTo>
                  <a:lnTo>
                    <a:pt x="7729" y="23622"/>
                  </a:lnTo>
                  <a:lnTo>
                    <a:pt x="7425" y="23611"/>
                  </a:lnTo>
                  <a:lnTo>
                    <a:pt x="7132" y="23588"/>
                  </a:lnTo>
                  <a:lnTo>
                    <a:pt x="6829" y="23543"/>
                  </a:lnTo>
                  <a:lnTo>
                    <a:pt x="6525" y="23476"/>
                  </a:lnTo>
                  <a:lnTo>
                    <a:pt x="6525" y="23476"/>
                  </a:lnTo>
                  <a:lnTo>
                    <a:pt x="6356" y="23431"/>
                  </a:lnTo>
                  <a:lnTo>
                    <a:pt x="6187" y="23375"/>
                  </a:lnTo>
                  <a:lnTo>
                    <a:pt x="6030" y="23318"/>
                  </a:lnTo>
                  <a:lnTo>
                    <a:pt x="5873" y="23240"/>
                  </a:lnTo>
                  <a:lnTo>
                    <a:pt x="5715" y="23172"/>
                  </a:lnTo>
                  <a:lnTo>
                    <a:pt x="5558" y="23093"/>
                  </a:lnTo>
                  <a:lnTo>
                    <a:pt x="5265" y="22913"/>
                  </a:lnTo>
                  <a:lnTo>
                    <a:pt x="4984" y="22711"/>
                  </a:lnTo>
                  <a:lnTo>
                    <a:pt x="4714" y="22486"/>
                  </a:lnTo>
                  <a:lnTo>
                    <a:pt x="4455" y="22250"/>
                  </a:lnTo>
                  <a:lnTo>
                    <a:pt x="4208" y="21991"/>
                  </a:lnTo>
                  <a:lnTo>
                    <a:pt x="3972" y="21721"/>
                  </a:lnTo>
                  <a:lnTo>
                    <a:pt x="3747" y="21440"/>
                  </a:lnTo>
                  <a:lnTo>
                    <a:pt x="3544" y="21159"/>
                  </a:lnTo>
                  <a:lnTo>
                    <a:pt x="3342" y="20855"/>
                  </a:lnTo>
                  <a:lnTo>
                    <a:pt x="3139" y="20551"/>
                  </a:lnTo>
                  <a:lnTo>
                    <a:pt x="2959" y="20236"/>
                  </a:lnTo>
                  <a:lnTo>
                    <a:pt x="2790" y="19921"/>
                  </a:lnTo>
                  <a:lnTo>
                    <a:pt x="2622" y="19606"/>
                  </a:lnTo>
                  <a:lnTo>
                    <a:pt x="2622" y="19606"/>
                  </a:lnTo>
                  <a:lnTo>
                    <a:pt x="2430" y="19235"/>
                  </a:lnTo>
                  <a:lnTo>
                    <a:pt x="2262" y="18853"/>
                  </a:lnTo>
                  <a:lnTo>
                    <a:pt x="2082" y="18470"/>
                  </a:lnTo>
                  <a:lnTo>
                    <a:pt x="1913" y="18088"/>
                  </a:lnTo>
                  <a:lnTo>
                    <a:pt x="1756" y="17705"/>
                  </a:lnTo>
                  <a:lnTo>
                    <a:pt x="1609" y="17312"/>
                  </a:lnTo>
                  <a:lnTo>
                    <a:pt x="1463" y="16918"/>
                  </a:lnTo>
                  <a:lnTo>
                    <a:pt x="1317" y="16524"/>
                  </a:lnTo>
                  <a:lnTo>
                    <a:pt x="1193" y="16131"/>
                  </a:lnTo>
                  <a:lnTo>
                    <a:pt x="1058" y="15737"/>
                  </a:lnTo>
                  <a:lnTo>
                    <a:pt x="946" y="15332"/>
                  </a:lnTo>
                  <a:lnTo>
                    <a:pt x="833" y="14927"/>
                  </a:lnTo>
                  <a:lnTo>
                    <a:pt x="732" y="14522"/>
                  </a:lnTo>
                  <a:lnTo>
                    <a:pt x="631" y="14117"/>
                  </a:lnTo>
                  <a:lnTo>
                    <a:pt x="541" y="13712"/>
                  </a:lnTo>
                  <a:lnTo>
                    <a:pt x="462" y="13307"/>
                  </a:lnTo>
                  <a:lnTo>
                    <a:pt x="383" y="12891"/>
                  </a:lnTo>
                  <a:lnTo>
                    <a:pt x="316" y="12475"/>
                  </a:lnTo>
                  <a:lnTo>
                    <a:pt x="248" y="12070"/>
                  </a:lnTo>
                  <a:lnTo>
                    <a:pt x="192" y="11654"/>
                  </a:lnTo>
                  <a:lnTo>
                    <a:pt x="147" y="11237"/>
                  </a:lnTo>
                  <a:lnTo>
                    <a:pt x="102" y="10821"/>
                  </a:lnTo>
                  <a:lnTo>
                    <a:pt x="68" y="10405"/>
                  </a:lnTo>
                  <a:lnTo>
                    <a:pt x="46" y="9989"/>
                  </a:lnTo>
                  <a:lnTo>
                    <a:pt x="23" y="9573"/>
                  </a:lnTo>
                  <a:lnTo>
                    <a:pt x="12" y="9156"/>
                  </a:lnTo>
                  <a:lnTo>
                    <a:pt x="1" y="8740"/>
                  </a:lnTo>
                  <a:lnTo>
                    <a:pt x="12" y="8313"/>
                  </a:lnTo>
                  <a:lnTo>
                    <a:pt x="12" y="7897"/>
                  </a:lnTo>
                  <a:lnTo>
                    <a:pt x="35" y="7480"/>
                  </a:lnTo>
                  <a:lnTo>
                    <a:pt x="57" y="7064"/>
                  </a:lnTo>
                  <a:lnTo>
                    <a:pt x="91" y="6648"/>
                  </a:lnTo>
                  <a:lnTo>
                    <a:pt x="2700" y="326"/>
                  </a:lnTo>
                  <a:lnTo>
                    <a:pt x="12959" y="0"/>
                  </a:lnTo>
                  <a:lnTo>
                    <a:pt x="16435" y="4297"/>
                  </a:lnTo>
                  <a:lnTo>
                    <a:pt x="16412" y="8122"/>
                  </a:lnTo>
                  <a:lnTo>
                    <a:pt x="16412" y="8122"/>
                  </a:lnTo>
                  <a:lnTo>
                    <a:pt x="16345" y="9561"/>
                  </a:lnTo>
                  <a:lnTo>
                    <a:pt x="16277" y="10934"/>
                  </a:lnTo>
                  <a:lnTo>
                    <a:pt x="16187" y="13510"/>
                  </a:lnTo>
                  <a:lnTo>
                    <a:pt x="16120" y="15928"/>
                  </a:lnTo>
                  <a:lnTo>
                    <a:pt x="16064" y="18279"/>
                  </a:lnTo>
                  <a:lnTo>
                    <a:pt x="16019" y="20619"/>
                  </a:lnTo>
                  <a:lnTo>
                    <a:pt x="15951" y="23037"/>
                  </a:lnTo>
                  <a:lnTo>
                    <a:pt x="15861" y="25624"/>
                  </a:lnTo>
                  <a:lnTo>
                    <a:pt x="15794" y="26997"/>
                  </a:lnTo>
                  <a:lnTo>
                    <a:pt x="15726" y="28437"/>
                  </a:lnTo>
                  <a:lnTo>
                    <a:pt x="15726" y="28437"/>
                  </a:lnTo>
                  <a:lnTo>
                    <a:pt x="15715" y="28605"/>
                  </a:lnTo>
                  <a:lnTo>
                    <a:pt x="15693" y="28785"/>
                  </a:lnTo>
                  <a:lnTo>
                    <a:pt x="15681" y="28864"/>
                  </a:lnTo>
                  <a:lnTo>
                    <a:pt x="15659" y="28954"/>
                  </a:lnTo>
                  <a:lnTo>
                    <a:pt x="15625" y="29033"/>
                  </a:lnTo>
                  <a:lnTo>
                    <a:pt x="15580" y="29100"/>
                  </a:lnTo>
                  <a:lnTo>
                    <a:pt x="15580" y="29100"/>
                  </a:lnTo>
                  <a:lnTo>
                    <a:pt x="15513" y="29190"/>
                  </a:lnTo>
                  <a:lnTo>
                    <a:pt x="15434" y="29269"/>
                  </a:lnTo>
                  <a:lnTo>
                    <a:pt x="15344" y="29336"/>
                  </a:lnTo>
                  <a:lnTo>
                    <a:pt x="15243" y="29393"/>
                  </a:lnTo>
                  <a:lnTo>
                    <a:pt x="15141" y="29438"/>
                  </a:lnTo>
                  <a:lnTo>
                    <a:pt x="15029" y="29483"/>
                  </a:lnTo>
                  <a:lnTo>
                    <a:pt x="14815" y="29561"/>
                  </a:lnTo>
                  <a:lnTo>
                    <a:pt x="14815" y="29561"/>
                  </a:lnTo>
                  <a:lnTo>
                    <a:pt x="14253" y="29719"/>
                  </a:lnTo>
                  <a:lnTo>
                    <a:pt x="13679" y="29854"/>
                  </a:lnTo>
                  <a:lnTo>
                    <a:pt x="13094" y="29978"/>
                  </a:lnTo>
                  <a:lnTo>
                    <a:pt x="12498" y="30079"/>
                  </a:lnTo>
                  <a:lnTo>
                    <a:pt x="11890" y="30169"/>
                  </a:lnTo>
                  <a:lnTo>
                    <a:pt x="11283" y="30248"/>
                  </a:lnTo>
                  <a:lnTo>
                    <a:pt x="10664" y="30304"/>
                  </a:lnTo>
                  <a:lnTo>
                    <a:pt x="10046" y="30349"/>
                  </a:lnTo>
                  <a:lnTo>
                    <a:pt x="9427" y="30383"/>
                  </a:lnTo>
                  <a:lnTo>
                    <a:pt x="8820" y="30394"/>
                  </a:lnTo>
                  <a:lnTo>
                    <a:pt x="8201" y="30405"/>
                  </a:lnTo>
                  <a:lnTo>
                    <a:pt x="7594" y="30405"/>
                  </a:lnTo>
                  <a:lnTo>
                    <a:pt x="6986" y="30405"/>
                  </a:lnTo>
                  <a:lnTo>
                    <a:pt x="6390" y="30383"/>
                  </a:lnTo>
                  <a:lnTo>
                    <a:pt x="5231" y="30338"/>
                  </a:lnTo>
                  <a:lnTo>
                    <a:pt x="5231" y="30338"/>
                  </a:lnTo>
                  <a:lnTo>
                    <a:pt x="5333" y="29764"/>
                  </a:lnTo>
                  <a:lnTo>
                    <a:pt x="5411" y="29246"/>
                  </a:lnTo>
                  <a:lnTo>
                    <a:pt x="5479" y="28763"/>
                  </a:lnTo>
                  <a:lnTo>
                    <a:pt x="5535" y="28313"/>
                  </a:lnTo>
                  <a:lnTo>
                    <a:pt x="5569" y="27897"/>
                  </a:lnTo>
                  <a:lnTo>
                    <a:pt x="5591" y="27492"/>
                  </a:lnTo>
                  <a:lnTo>
                    <a:pt x="5603" y="27098"/>
                  </a:lnTo>
                  <a:lnTo>
                    <a:pt x="5614" y="26715"/>
                  </a:lnTo>
                  <a:lnTo>
                    <a:pt x="5603" y="26333"/>
                  </a:lnTo>
                  <a:lnTo>
                    <a:pt x="5591" y="25939"/>
                  </a:lnTo>
                  <a:lnTo>
                    <a:pt x="5558" y="25107"/>
                  </a:lnTo>
                  <a:lnTo>
                    <a:pt x="5513" y="24151"/>
                  </a:lnTo>
                  <a:lnTo>
                    <a:pt x="5468" y="2301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5390550" y="562075"/>
              <a:ext cx="437300" cy="786575"/>
            </a:xfrm>
            <a:custGeom>
              <a:rect b="b" l="l" r="r" t="t"/>
              <a:pathLst>
                <a:path extrusionOk="0" h="31463" w="17492">
                  <a:moveTo>
                    <a:pt x="13240" y="1058"/>
                  </a:moveTo>
                  <a:lnTo>
                    <a:pt x="16434" y="5017"/>
                  </a:lnTo>
                  <a:lnTo>
                    <a:pt x="16412" y="8617"/>
                  </a:lnTo>
                  <a:lnTo>
                    <a:pt x="16344" y="10068"/>
                  </a:lnTo>
                  <a:lnTo>
                    <a:pt x="16277" y="11451"/>
                  </a:lnTo>
                  <a:lnTo>
                    <a:pt x="16187" y="14039"/>
                  </a:lnTo>
                  <a:lnTo>
                    <a:pt x="16119" y="16468"/>
                  </a:lnTo>
                  <a:lnTo>
                    <a:pt x="16063" y="18797"/>
                  </a:lnTo>
                  <a:lnTo>
                    <a:pt x="16018" y="21114"/>
                  </a:lnTo>
                  <a:lnTo>
                    <a:pt x="15951" y="23532"/>
                  </a:lnTo>
                  <a:lnTo>
                    <a:pt x="15861" y="26120"/>
                  </a:lnTo>
                  <a:lnTo>
                    <a:pt x="15793" y="27492"/>
                  </a:lnTo>
                  <a:lnTo>
                    <a:pt x="15726" y="28943"/>
                  </a:lnTo>
                  <a:lnTo>
                    <a:pt x="15714" y="29168"/>
                  </a:lnTo>
                  <a:lnTo>
                    <a:pt x="15692" y="29269"/>
                  </a:lnTo>
                  <a:lnTo>
                    <a:pt x="15681" y="29314"/>
                  </a:lnTo>
                  <a:lnTo>
                    <a:pt x="15658" y="29348"/>
                  </a:lnTo>
                  <a:lnTo>
                    <a:pt x="15624" y="29382"/>
                  </a:lnTo>
                  <a:lnTo>
                    <a:pt x="15579" y="29427"/>
                  </a:lnTo>
                  <a:lnTo>
                    <a:pt x="15456" y="29483"/>
                  </a:lnTo>
                  <a:lnTo>
                    <a:pt x="15309" y="29539"/>
                  </a:lnTo>
                  <a:lnTo>
                    <a:pt x="15186" y="29584"/>
                  </a:lnTo>
                  <a:lnTo>
                    <a:pt x="14758" y="29708"/>
                  </a:lnTo>
                  <a:lnTo>
                    <a:pt x="14320" y="29820"/>
                  </a:lnTo>
                  <a:lnTo>
                    <a:pt x="13858" y="29922"/>
                  </a:lnTo>
                  <a:lnTo>
                    <a:pt x="13386" y="30012"/>
                  </a:lnTo>
                  <a:lnTo>
                    <a:pt x="12902" y="30090"/>
                  </a:lnTo>
                  <a:lnTo>
                    <a:pt x="12396" y="30169"/>
                  </a:lnTo>
                  <a:lnTo>
                    <a:pt x="11867" y="30237"/>
                  </a:lnTo>
                  <a:lnTo>
                    <a:pt x="11327" y="30282"/>
                  </a:lnTo>
                  <a:lnTo>
                    <a:pt x="10776" y="30327"/>
                  </a:lnTo>
                  <a:lnTo>
                    <a:pt x="10203" y="30360"/>
                  </a:lnTo>
                  <a:lnTo>
                    <a:pt x="9606" y="30394"/>
                  </a:lnTo>
                  <a:lnTo>
                    <a:pt x="8999" y="30405"/>
                  </a:lnTo>
                  <a:lnTo>
                    <a:pt x="7728" y="30405"/>
                  </a:lnTo>
                  <a:lnTo>
                    <a:pt x="7064" y="30394"/>
                  </a:lnTo>
                  <a:lnTo>
                    <a:pt x="6389" y="30360"/>
                  </a:lnTo>
                  <a:lnTo>
                    <a:pt x="6502" y="29607"/>
                  </a:lnTo>
                  <a:lnTo>
                    <a:pt x="6580" y="28932"/>
                  </a:lnTo>
                  <a:lnTo>
                    <a:pt x="6637" y="28313"/>
                  </a:lnTo>
                  <a:lnTo>
                    <a:pt x="6659" y="27739"/>
                  </a:lnTo>
                  <a:lnTo>
                    <a:pt x="6670" y="27166"/>
                  </a:lnTo>
                  <a:lnTo>
                    <a:pt x="6659" y="26603"/>
                  </a:lnTo>
                  <a:lnTo>
                    <a:pt x="6637" y="26007"/>
                  </a:lnTo>
                  <a:lnTo>
                    <a:pt x="6603" y="25355"/>
                  </a:lnTo>
                  <a:lnTo>
                    <a:pt x="6558" y="24410"/>
                  </a:lnTo>
                  <a:lnTo>
                    <a:pt x="6738" y="24466"/>
                  </a:lnTo>
                  <a:lnTo>
                    <a:pt x="6918" y="24522"/>
                  </a:lnTo>
                  <a:lnTo>
                    <a:pt x="7098" y="24567"/>
                  </a:lnTo>
                  <a:lnTo>
                    <a:pt x="7267" y="24601"/>
                  </a:lnTo>
                  <a:lnTo>
                    <a:pt x="7615" y="24646"/>
                  </a:lnTo>
                  <a:lnTo>
                    <a:pt x="7953" y="24669"/>
                  </a:lnTo>
                  <a:lnTo>
                    <a:pt x="8302" y="24669"/>
                  </a:lnTo>
                  <a:lnTo>
                    <a:pt x="8639" y="24657"/>
                  </a:lnTo>
                  <a:lnTo>
                    <a:pt x="8976" y="24612"/>
                  </a:lnTo>
                  <a:lnTo>
                    <a:pt x="9314" y="24567"/>
                  </a:lnTo>
                  <a:lnTo>
                    <a:pt x="9640" y="24500"/>
                  </a:lnTo>
                  <a:lnTo>
                    <a:pt x="9966" y="24421"/>
                  </a:lnTo>
                  <a:lnTo>
                    <a:pt x="10293" y="24331"/>
                  </a:lnTo>
                  <a:lnTo>
                    <a:pt x="10607" y="24230"/>
                  </a:lnTo>
                  <a:lnTo>
                    <a:pt x="10911" y="24129"/>
                  </a:lnTo>
                  <a:lnTo>
                    <a:pt x="11496" y="23915"/>
                  </a:lnTo>
                  <a:lnTo>
                    <a:pt x="12036" y="23701"/>
                  </a:lnTo>
                  <a:lnTo>
                    <a:pt x="12126" y="23656"/>
                  </a:lnTo>
                  <a:lnTo>
                    <a:pt x="12216" y="23589"/>
                  </a:lnTo>
                  <a:lnTo>
                    <a:pt x="12272" y="23510"/>
                  </a:lnTo>
                  <a:lnTo>
                    <a:pt x="12329" y="23420"/>
                  </a:lnTo>
                  <a:lnTo>
                    <a:pt x="12351" y="23330"/>
                  </a:lnTo>
                  <a:lnTo>
                    <a:pt x="12374" y="23217"/>
                  </a:lnTo>
                  <a:lnTo>
                    <a:pt x="12362" y="23116"/>
                  </a:lnTo>
                  <a:lnTo>
                    <a:pt x="12329" y="23015"/>
                  </a:lnTo>
                  <a:lnTo>
                    <a:pt x="12284" y="22925"/>
                  </a:lnTo>
                  <a:lnTo>
                    <a:pt x="12216" y="22835"/>
                  </a:lnTo>
                  <a:lnTo>
                    <a:pt x="12137" y="22779"/>
                  </a:lnTo>
                  <a:lnTo>
                    <a:pt x="12047" y="22723"/>
                  </a:lnTo>
                  <a:lnTo>
                    <a:pt x="11957" y="22700"/>
                  </a:lnTo>
                  <a:lnTo>
                    <a:pt x="11856" y="22678"/>
                  </a:lnTo>
                  <a:lnTo>
                    <a:pt x="11744" y="22689"/>
                  </a:lnTo>
                  <a:lnTo>
                    <a:pt x="11642" y="22723"/>
                  </a:lnTo>
                  <a:lnTo>
                    <a:pt x="11046" y="22948"/>
                  </a:lnTo>
                  <a:lnTo>
                    <a:pt x="10461" y="23161"/>
                  </a:lnTo>
                  <a:lnTo>
                    <a:pt x="10169" y="23262"/>
                  </a:lnTo>
                  <a:lnTo>
                    <a:pt x="9888" y="23341"/>
                  </a:lnTo>
                  <a:lnTo>
                    <a:pt x="9606" y="23420"/>
                  </a:lnTo>
                  <a:lnTo>
                    <a:pt x="9325" y="23487"/>
                  </a:lnTo>
                  <a:lnTo>
                    <a:pt x="9055" y="23544"/>
                  </a:lnTo>
                  <a:lnTo>
                    <a:pt x="8774" y="23577"/>
                  </a:lnTo>
                  <a:lnTo>
                    <a:pt x="8504" y="23611"/>
                  </a:lnTo>
                  <a:lnTo>
                    <a:pt x="8245" y="23622"/>
                  </a:lnTo>
                  <a:lnTo>
                    <a:pt x="7975" y="23611"/>
                  </a:lnTo>
                  <a:lnTo>
                    <a:pt x="7717" y="23600"/>
                  </a:lnTo>
                  <a:lnTo>
                    <a:pt x="7447" y="23555"/>
                  </a:lnTo>
                  <a:lnTo>
                    <a:pt x="7188" y="23499"/>
                  </a:lnTo>
                  <a:lnTo>
                    <a:pt x="6985" y="23431"/>
                  </a:lnTo>
                  <a:lnTo>
                    <a:pt x="6772" y="23364"/>
                  </a:lnTo>
                  <a:lnTo>
                    <a:pt x="6569" y="23274"/>
                  </a:lnTo>
                  <a:lnTo>
                    <a:pt x="6367" y="23161"/>
                  </a:lnTo>
                  <a:lnTo>
                    <a:pt x="6322" y="23127"/>
                  </a:lnTo>
                  <a:lnTo>
                    <a:pt x="6266" y="23094"/>
                  </a:lnTo>
                  <a:lnTo>
                    <a:pt x="6209" y="23060"/>
                  </a:lnTo>
                  <a:lnTo>
                    <a:pt x="6153" y="23037"/>
                  </a:lnTo>
                  <a:lnTo>
                    <a:pt x="5984" y="22925"/>
                  </a:lnTo>
                  <a:lnTo>
                    <a:pt x="5804" y="22801"/>
                  </a:lnTo>
                  <a:lnTo>
                    <a:pt x="5636" y="22666"/>
                  </a:lnTo>
                  <a:lnTo>
                    <a:pt x="5478" y="22509"/>
                  </a:lnTo>
                  <a:lnTo>
                    <a:pt x="5309" y="22351"/>
                  </a:lnTo>
                  <a:lnTo>
                    <a:pt x="5152" y="22183"/>
                  </a:lnTo>
                  <a:lnTo>
                    <a:pt x="4983" y="22003"/>
                  </a:lnTo>
                  <a:lnTo>
                    <a:pt x="4826" y="21823"/>
                  </a:lnTo>
                  <a:lnTo>
                    <a:pt x="4668" y="21620"/>
                  </a:lnTo>
                  <a:lnTo>
                    <a:pt x="4522" y="21406"/>
                  </a:lnTo>
                  <a:lnTo>
                    <a:pt x="4365" y="21181"/>
                  </a:lnTo>
                  <a:lnTo>
                    <a:pt x="4207" y="20945"/>
                  </a:lnTo>
                  <a:lnTo>
                    <a:pt x="4061" y="20698"/>
                  </a:lnTo>
                  <a:lnTo>
                    <a:pt x="3915" y="20439"/>
                  </a:lnTo>
                  <a:lnTo>
                    <a:pt x="3622" y="19899"/>
                  </a:lnTo>
                  <a:lnTo>
                    <a:pt x="3442" y="19528"/>
                  </a:lnTo>
                  <a:lnTo>
                    <a:pt x="3273" y="19168"/>
                  </a:lnTo>
                  <a:lnTo>
                    <a:pt x="3105" y="18797"/>
                  </a:lnTo>
                  <a:lnTo>
                    <a:pt x="2936" y="18426"/>
                  </a:lnTo>
                  <a:lnTo>
                    <a:pt x="2790" y="18054"/>
                  </a:lnTo>
                  <a:lnTo>
                    <a:pt x="2643" y="17672"/>
                  </a:lnTo>
                  <a:lnTo>
                    <a:pt x="2497" y="17301"/>
                  </a:lnTo>
                  <a:lnTo>
                    <a:pt x="2362" y="16918"/>
                  </a:lnTo>
                  <a:lnTo>
                    <a:pt x="2239" y="16525"/>
                  </a:lnTo>
                  <a:lnTo>
                    <a:pt x="2115" y="16142"/>
                  </a:lnTo>
                  <a:lnTo>
                    <a:pt x="1991" y="15748"/>
                  </a:lnTo>
                  <a:lnTo>
                    <a:pt x="1890" y="15355"/>
                  </a:lnTo>
                  <a:lnTo>
                    <a:pt x="1789" y="14961"/>
                  </a:lnTo>
                  <a:lnTo>
                    <a:pt x="1687" y="14567"/>
                  </a:lnTo>
                  <a:lnTo>
                    <a:pt x="1597" y="14174"/>
                  </a:lnTo>
                  <a:lnTo>
                    <a:pt x="1519" y="13769"/>
                  </a:lnTo>
                  <a:lnTo>
                    <a:pt x="1440" y="13364"/>
                  </a:lnTo>
                  <a:lnTo>
                    <a:pt x="1372" y="12970"/>
                  </a:lnTo>
                  <a:lnTo>
                    <a:pt x="1316" y="12565"/>
                  </a:lnTo>
                  <a:lnTo>
                    <a:pt x="1260" y="12160"/>
                  </a:lnTo>
                  <a:lnTo>
                    <a:pt x="1204" y="11755"/>
                  </a:lnTo>
                  <a:lnTo>
                    <a:pt x="1170" y="11350"/>
                  </a:lnTo>
                  <a:lnTo>
                    <a:pt x="1136" y="10945"/>
                  </a:lnTo>
                  <a:lnTo>
                    <a:pt x="1102" y="10540"/>
                  </a:lnTo>
                  <a:lnTo>
                    <a:pt x="1080" y="10135"/>
                  </a:lnTo>
                  <a:lnTo>
                    <a:pt x="1069" y="9730"/>
                  </a:lnTo>
                  <a:lnTo>
                    <a:pt x="1069" y="9325"/>
                  </a:lnTo>
                  <a:lnTo>
                    <a:pt x="1069" y="8921"/>
                  </a:lnTo>
                  <a:lnTo>
                    <a:pt x="1069" y="8516"/>
                  </a:lnTo>
                  <a:lnTo>
                    <a:pt x="1091" y="8111"/>
                  </a:lnTo>
                  <a:lnTo>
                    <a:pt x="1102" y="7706"/>
                  </a:lnTo>
                  <a:lnTo>
                    <a:pt x="1136" y="7301"/>
                  </a:lnTo>
                  <a:lnTo>
                    <a:pt x="3577" y="1373"/>
                  </a:lnTo>
                  <a:lnTo>
                    <a:pt x="13240" y="1058"/>
                  </a:lnTo>
                  <a:close/>
                  <a:moveTo>
                    <a:pt x="13465" y="0"/>
                  </a:moveTo>
                  <a:lnTo>
                    <a:pt x="3206" y="327"/>
                  </a:lnTo>
                  <a:lnTo>
                    <a:pt x="3127" y="338"/>
                  </a:lnTo>
                  <a:lnTo>
                    <a:pt x="3060" y="349"/>
                  </a:lnTo>
                  <a:lnTo>
                    <a:pt x="2981" y="383"/>
                  </a:lnTo>
                  <a:lnTo>
                    <a:pt x="2925" y="417"/>
                  </a:lnTo>
                  <a:lnTo>
                    <a:pt x="2868" y="473"/>
                  </a:lnTo>
                  <a:lnTo>
                    <a:pt x="2812" y="518"/>
                  </a:lnTo>
                  <a:lnTo>
                    <a:pt x="2767" y="585"/>
                  </a:lnTo>
                  <a:lnTo>
                    <a:pt x="2733" y="653"/>
                  </a:lnTo>
                  <a:lnTo>
                    <a:pt x="124" y="6975"/>
                  </a:lnTo>
                  <a:lnTo>
                    <a:pt x="101" y="7053"/>
                  </a:lnTo>
                  <a:lnTo>
                    <a:pt x="90" y="7132"/>
                  </a:lnTo>
                  <a:lnTo>
                    <a:pt x="56" y="7559"/>
                  </a:lnTo>
                  <a:lnTo>
                    <a:pt x="34" y="7987"/>
                  </a:lnTo>
                  <a:lnTo>
                    <a:pt x="11" y="8414"/>
                  </a:lnTo>
                  <a:lnTo>
                    <a:pt x="0" y="8842"/>
                  </a:lnTo>
                  <a:lnTo>
                    <a:pt x="0" y="9269"/>
                  </a:lnTo>
                  <a:lnTo>
                    <a:pt x="11" y="9697"/>
                  </a:lnTo>
                  <a:lnTo>
                    <a:pt x="23" y="10124"/>
                  </a:lnTo>
                  <a:lnTo>
                    <a:pt x="34" y="10552"/>
                  </a:lnTo>
                  <a:lnTo>
                    <a:pt x="68" y="10979"/>
                  </a:lnTo>
                  <a:lnTo>
                    <a:pt x="101" y="11406"/>
                  </a:lnTo>
                  <a:lnTo>
                    <a:pt x="146" y="11834"/>
                  </a:lnTo>
                  <a:lnTo>
                    <a:pt x="191" y="12250"/>
                  </a:lnTo>
                  <a:lnTo>
                    <a:pt x="248" y="12678"/>
                  </a:lnTo>
                  <a:lnTo>
                    <a:pt x="315" y="13094"/>
                  </a:lnTo>
                  <a:lnTo>
                    <a:pt x="383" y="13521"/>
                  </a:lnTo>
                  <a:lnTo>
                    <a:pt x="461" y="13937"/>
                  </a:lnTo>
                  <a:lnTo>
                    <a:pt x="540" y="14354"/>
                  </a:lnTo>
                  <a:lnTo>
                    <a:pt x="641" y="14770"/>
                  </a:lnTo>
                  <a:lnTo>
                    <a:pt x="742" y="15186"/>
                  </a:lnTo>
                  <a:lnTo>
                    <a:pt x="844" y="15591"/>
                  </a:lnTo>
                  <a:lnTo>
                    <a:pt x="956" y="16007"/>
                  </a:lnTo>
                  <a:lnTo>
                    <a:pt x="1080" y="16412"/>
                  </a:lnTo>
                  <a:lnTo>
                    <a:pt x="1204" y="16817"/>
                  </a:lnTo>
                  <a:lnTo>
                    <a:pt x="1339" y="17222"/>
                  </a:lnTo>
                  <a:lnTo>
                    <a:pt x="1485" y="17627"/>
                  </a:lnTo>
                  <a:lnTo>
                    <a:pt x="1631" y="18021"/>
                  </a:lnTo>
                  <a:lnTo>
                    <a:pt x="1789" y="18426"/>
                  </a:lnTo>
                  <a:lnTo>
                    <a:pt x="1957" y="18819"/>
                  </a:lnTo>
                  <a:lnTo>
                    <a:pt x="2126" y="19213"/>
                  </a:lnTo>
                  <a:lnTo>
                    <a:pt x="2306" y="19595"/>
                  </a:lnTo>
                  <a:lnTo>
                    <a:pt x="2486" y="19989"/>
                  </a:lnTo>
                  <a:lnTo>
                    <a:pt x="2677" y="20372"/>
                  </a:lnTo>
                  <a:lnTo>
                    <a:pt x="2835" y="20675"/>
                  </a:lnTo>
                  <a:lnTo>
                    <a:pt x="2992" y="20968"/>
                  </a:lnTo>
                  <a:lnTo>
                    <a:pt x="3161" y="21238"/>
                  </a:lnTo>
                  <a:lnTo>
                    <a:pt x="3318" y="21508"/>
                  </a:lnTo>
                  <a:lnTo>
                    <a:pt x="3487" y="21766"/>
                  </a:lnTo>
                  <a:lnTo>
                    <a:pt x="3656" y="22014"/>
                  </a:lnTo>
                  <a:lnTo>
                    <a:pt x="3825" y="22250"/>
                  </a:lnTo>
                  <a:lnTo>
                    <a:pt x="3993" y="22475"/>
                  </a:lnTo>
                  <a:lnTo>
                    <a:pt x="4173" y="22678"/>
                  </a:lnTo>
                  <a:lnTo>
                    <a:pt x="4353" y="22880"/>
                  </a:lnTo>
                  <a:lnTo>
                    <a:pt x="4533" y="23071"/>
                  </a:lnTo>
                  <a:lnTo>
                    <a:pt x="4713" y="23251"/>
                  </a:lnTo>
                  <a:lnTo>
                    <a:pt x="4904" y="23420"/>
                  </a:lnTo>
                  <a:lnTo>
                    <a:pt x="5096" y="23577"/>
                  </a:lnTo>
                  <a:lnTo>
                    <a:pt x="5287" y="23724"/>
                  </a:lnTo>
                  <a:lnTo>
                    <a:pt x="5478" y="23859"/>
                  </a:lnTo>
                  <a:lnTo>
                    <a:pt x="5546" y="25411"/>
                  </a:lnTo>
                  <a:lnTo>
                    <a:pt x="5579" y="26097"/>
                  </a:lnTo>
                  <a:lnTo>
                    <a:pt x="5602" y="26727"/>
                  </a:lnTo>
                  <a:lnTo>
                    <a:pt x="5613" y="27323"/>
                  </a:lnTo>
                  <a:lnTo>
                    <a:pt x="5602" y="27908"/>
                  </a:lnTo>
                  <a:lnTo>
                    <a:pt x="5557" y="28516"/>
                  </a:lnTo>
                  <a:lnTo>
                    <a:pt x="5489" y="29179"/>
                  </a:lnTo>
                  <a:lnTo>
                    <a:pt x="5388" y="29922"/>
                  </a:lnTo>
                  <a:lnTo>
                    <a:pt x="5242" y="30765"/>
                  </a:lnTo>
                  <a:lnTo>
                    <a:pt x="5231" y="30878"/>
                  </a:lnTo>
                  <a:lnTo>
                    <a:pt x="5253" y="30990"/>
                  </a:lnTo>
                  <a:lnTo>
                    <a:pt x="5287" y="31103"/>
                  </a:lnTo>
                  <a:lnTo>
                    <a:pt x="5343" y="31193"/>
                  </a:lnTo>
                  <a:lnTo>
                    <a:pt x="5422" y="31271"/>
                  </a:lnTo>
                  <a:lnTo>
                    <a:pt x="5523" y="31339"/>
                  </a:lnTo>
                  <a:lnTo>
                    <a:pt x="5624" y="31373"/>
                  </a:lnTo>
                  <a:lnTo>
                    <a:pt x="5737" y="31395"/>
                  </a:lnTo>
                  <a:lnTo>
                    <a:pt x="6412" y="31429"/>
                  </a:lnTo>
                  <a:lnTo>
                    <a:pt x="7075" y="31451"/>
                  </a:lnTo>
                  <a:lnTo>
                    <a:pt x="7728" y="31463"/>
                  </a:lnTo>
                  <a:lnTo>
                    <a:pt x="8886" y="31463"/>
                  </a:lnTo>
                  <a:lnTo>
                    <a:pt x="9415" y="31451"/>
                  </a:lnTo>
                  <a:lnTo>
                    <a:pt x="9921" y="31440"/>
                  </a:lnTo>
                  <a:lnTo>
                    <a:pt x="10416" y="31406"/>
                  </a:lnTo>
                  <a:lnTo>
                    <a:pt x="10900" y="31384"/>
                  </a:lnTo>
                  <a:lnTo>
                    <a:pt x="11372" y="31339"/>
                  </a:lnTo>
                  <a:lnTo>
                    <a:pt x="11834" y="31294"/>
                  </a:lnTo>
                  <a:lnTo>
                    <a:pt x="12284" y="31249"/>
                  </a:lnTo>
                  <a:lnTo>
                    <a:pt x="12722" y="31193"/>
                  </a:lnTo>
                  <a:lnTo>
                    <a:pt x="13150" y="31125"/>
                  </a:lnTo>
                  <a:lnTo>
                    <a:pt x="13566" y="31058"/>
                  </a:lnTo>
                  <a:lnTo>
                    <a:pt x="13982" y="30979"/>
                  </a:lnTo>
                  <a:lnTo>
                    <a:pt x="14376" y="30889"/>
                  </a:lnTo>
                  <a:lnTo>
                    <a:pt x="14758" y="30799"/>
                  </a:lnTo>
                  <a:lnTo>
                    <a:pt x="15129" y="30698"/>
                  </a:lnTo>
                  <a:lnTo>
                    <a:pt x="15501" y="30585"/>
                  </a:lnTo>
                  <a:lnTo>
                    <a:pt x="15737" y="30507"/>
                  </a:lnTo>
                  <a:lnTo>
                    <a:pt x="15872" y="30462"/>
                  </a:lnTo>
                  <a:lnTo>
                    <a:pt x="16018" y="30383"/>
                  </a:lnTo>
                  <a:lnTo>
                    <a:pt x="16164" y="30304"/>
                  </a:lnTo>
                  <a:lnTo>
                    <a:pt x="16310" y="30192"/>
                  </a:lnTo>
                  <a:lnTo>
                    <a:pt x="16434" y="30068"/>
                  </a:lnTo>
                  <a:lnTo>
                    <a:pt x="16490" y="30000"/>
                  </a:lnTo>
                  <a:lnTo>
                    <a:pt x="16547" y="29922"/>
                  </a:lnTo>
                  <a:lnTo>
                    <a:pt x="16614" y="29798"/>
                  </a:lnTo>
                  <a:lnTo>
                    <a:pt x="16670" y="29674"/>
                  </a:lnTo>
                  <a:lnTo>
                    <a:pt x="16715" y="29550"/>
                  </a:lnTo>
                  <a:lnTo>
                    <a:pt x="16738" y="29427"/>
                  </a:lnTo>
                  <a:lnTo>
                    <a:pt x="16760" y="29314"/>
                  </a:lnTo>
                  <a:lnTo>
                    <a:pt x="16772" y="29202"/>
                  </a:lnTo>
                  <a:lnTo>
                    <a:pt x="16783" y="28988"/>
                  </a:lnTo>
                  <a:lnTo>
                    <a:pt x="16850" y="27548"/>
                  </a:lnTo>
                  <a:lnTo>
                    <a:pt x="16907" y="26165"/>
                  </a:lnTo>
                  <a:lnTo>
                    <a:pt x="17008" y="23566"/>
                  </a:lnTo>
                  <a:lnTo>
                    <a:pt x="17075" y="21148"/>
                  </a:lnTo>
                  <a:lnTo>
                    <a:pt x="17120" y="18819"/>
                  </a:lnTo>
                  <a:lnTo>
                    <a:pt x="17177" y="16502"/>
                  </a:lnTo>
                  <a:lnTo>
                    <a:pt x="17244" y="14072"/>
                  </a:lnTo>
                  <a:lnTo>
                    <a:pt x="17334" y="11485"/>
                  </a:lnTo>
                  <a:lnTo>
                    <a:pt x="17402" y="10102"/>
                  </a:lnTo>
                  <a:lnTo>
                    <a:pt x="17469" y="8651"/>
                  </a:lnTo>
                  <a:lnTo>
                    <a:pt x="17492" y="4826"/>
                  </a:lnTo>
                  <a:lnTo>
                    <a:pt x="17480" y="4736"/>
                  </a:lnTo>
                  <a:lnTo>
                    <a:pt x="17458" y="4657"/>
                  </a:lnTo>
                  <a:lnTo>
                    <a:pt x="17424" y="4567"/>
                  </a:lnTo>
                  <a:lnTo>
                    <a:pt x="17368" y="4500"/>
                  </a:lnTo>
                  <a:lnTo>
                    <a:pt x="13892" y="192"/>
                  </a:lnTo>
                  <a:lnTo>
                    <a:pt x="13858" y="147"/>
                  </a:lnTo>
                  <a:lnTo>
                    <a:pt x="13813" y="102"/>
                  </a:lnTo>
                  <a:lnTo>
                    <a:pt x="13757" y="68"/>
                  </a:lnTo>
                  <a:lnTo>
                    <a:pt x="13701" y="45"/>
                  </a:lnTo>
                  <a:lnTo>
                    <a:pt x="13645" y="23"/>
                  </a:lnTo>
                  <a:lnTo>
                    <a:pt x="13588" y="12"/>
                  </a:lnTo>
                  <a:lnTo>
                    <a:pt x="13532" y="0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5499925" y="827250"/>
              <a:ext cx="76800" cy="175800"/>
            </a:xfrm>
            <a:custGeom>
              <a:rect b="b" l="l" r="r" t="t"/>
              <a:pathLst>
                <a:path extrusionOk="0" h="7032" w="3072">
                  <a:moveTo>
                    <a:pt x="1362" y="1"/>
                  </a:moveTo>
                  <a:lnTo>
                    <a:pt x="1261" y="23"/>
                  </a:lnTo>
                  <a:lnTo>
                    <a:pt x="1171" y="57"/>
                  </a:lnTo>
                  <a:lnTo>
                    <a:pt x="1081" y="102"/>
                  </a:lnTo>
                  <a:lnTo>
                    <a:pt x="1002" y="181"/>
                  </a:lnTo>
                  <a:lnTo>
                    <a:pt x="946" y="260"/>
                  </a:lnTo>
                  <a:lnTo>
                    <a:pt x="901" y="350"/>
                  </a:lnTo>
                  <a:lnTo>
                    <a:pt x="878" y="451"/>
                  </a:lnTo>
                  <a:lnTo>
                    <a:pt x="1" y="6368"/>
                  </a:lnTo>
                  <a:lnTo>
                    <a:pt x="1" y="6480"/>
                  </a:lnTo>
                  <a:lnTo>
                    <a:pt x="12" y="6592"/>
                  </a:lnTo>
                  <a:lnTo>
                    <a:pt x="57" y="6694"/>
                  </a:lnTo>
                  <a:lnTo>
                    <a:pt x="125" y="6784"/>
                  </a:lnTo>
                  <a:lnTo>
                    <a:pt x="203" y="6862"/>
                  </a:lnTo>
                  <a:lnTo>
                    <a:pt x="293" y="6919"/>
                  </a:lnTo>
                  <a:lnTo>
                    <a:pt x="394" y="6964"/>
                  </a:lnTo>
                  <a:lnTo>
                    <a:pt x="507" y="6975"/>
                  </a:lnTo>
                  <a:lnTo>
                    <a:pt x="2532" y="7031"/>
                  </a:lnTo>
                  <a:lnTo>
                    <a:pt x="2655" y="7031"/>
                  </a:lnTo>
                  <a:lnTo>
                    <a:pt x="2745" y="6997"/>
                  </a:lnTo>
                  <a:lnTo>
                    <a:pt x="2835" y="6952"/>
                  </a:lnTo>
                  <a:lnTo>
                    <a:pt x="2914" y="6885"/>
                  </a:lnTo>
                  <a:lnTo>
                    <a:pt x="2982" y="6806"/>
                  </a:lnTo>
                  <a:lnTo>
                    <a:pt x="3027" y="6727"/>
                  </a:lnTo>
                  <a:lnTo>
                    <a:pt x="3060" y="6626"/>
                  </a:lnTo>
                  <a:lnTo>
                    <a:pt x="3072" y="6525"/>
                  </a:lnTo>
                  <a:lnTo>
                    <a:pt x="3072" y="6412"/>
                  </a:lnTo>
                  <a:lnTo>
                    <a:pt x="3038" y="6311"/>
                  </a:lnTo>
                  <a:lnTo>
                    <a:pt x="2993" y="6221"/>
                  </a:lnTo>
                  <a:lnTo>
                    <a:pt x="2925" y="6143"/>
                  </a:lnTo>
                  <a:lnTo>
                    <a:pt x="2858" y="6075"/>
                  </a:lnTo>
                  <a:lnTo>
                    <a:pt x="2768" y="6030"/>
                  </a:lnTo>
                  <a:lnTo>
                    <a:pt x="2667" y="5996"/>
                  </a:lnTo>
                  <a:lnTo>
                    <a:pt x="2565" y="5974"/>
                  </a:lnTo>
                  <a:lnTo>
                    <a:pt x="1137" y="5940"/>
                  </a:lnTo>
                  <a:lnTo>
                    <a:pt x="1924" y="608"/>
                  </a:lnTo>
                  <a:lnTo>
                    <a:pt x="1924" y="507"/>
                  </a:lnTo>
                  <a:lnTo>
                    <a:pt x="1913" y="395"/>
                  </a:lnTo>
                  <a:lnTo>
                    <a:pt x="1868" y="305"/>
                  </a:lnTo>
                  <a:lnTo>
                    <a:pt x="1823" y="215"/>
                  </a:lnTo>
                  <a:lnTo>
                    <a:pt x="1756" y="147"/>
                  </a:lnTo>
                  <a:lnTo>
                    <a:pt x="1666" y="80"/>
                  </a:lnTo>
                  <a:lnTo>
                    <a:pt x="1576" y="35"/>
                  </a:lnTo>
                  <a:lnTo>
                    <a:pt x="1474" y="1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5349775" y="486425"/>
              <a:ext cx="568350" cy="371500"/>
            </a:xfrm>
            <a:custGeom>
              <a:rect b="b" l="l" r="r" t="t"/>
              <a:pathLst>
                <a:path extrusionOk="0" h="14860" w="22734">
                  <a:moveTo>
                    <a:pt x="8583" y="1"/>
                  </a:moveTo>
                  <a:lnTo>
                    <a:pt x="8122" y="23"/>
                  </a:lnTo>
                  <a:lnTo>
                    <a:pt x="7919" y="34"/>
                  </a:lnTo>
                  <a:lnTo>
                    <a:pt x="7728" y="57"/>
                  </a:lnTo>
                  <a:lnTo>
                    <a:pt x="7570" y="90"/>
                  </a:lnTo>
                  <a:lnTo>
                    <a:pt x="7424" y="124"/>
                  </a:lnTo>
                  <a:lnTo>
                    <a:pt x="6243" y="462"/>
                  </a:lnTo>
                  <a:lnTo>
                    <a:pt x="5658" y="642"/>
                  </a:lnTo>
                  <a:lnTo>
                    <a:pt x="5073" y="844"/>
                  </a:lnTo>
                  <a:lnTo>
                    <a:pt x="4499" y="1047"/>
                  </a:lnTo>
                  <a:lnTo>
                    <a:pt x="4218" y="1159"/>
                  </a:lnTo>
                  <a:lnTo>
                    <a:pt x="3937" y="1283"/>
                  </a:lnTo>
                  <a:lnTo>
                    <a:pt x="3656" y="1407"/>
                  </a:lnTo>
                  <a:lnTo>
                    <a:pt x="3386" y="1542"/>
                  </a:lnTo>
                  <a:lnTo>
                    <a:pt x="3116" y="1688"/>
                  </a:lnTo>
                  <a:lnTo>
                    <a:pt x="2857" y="1845"/>
                  </a:lnTo>
                  <a:lnTo>
                    <a:pt x="2598" y="2003"/>
                  </a:lnTo>
                  <a:lnTo>
                    <a:pt x="2340" y="2183"/>
                  </a:lnTo>
                  <a:lnTo>
                    <a:pt x="2092" y="2363"/>
                  </a:lnTo>
                  <a:lnTo>
                    <a:pt x="1856" y="2565"/>
                  </a:lnTo>
                  <a:lnTo>
                    <a:pt x="1620" y="2768"/>
                  </a:lnTo>
                  <a:lnTo>
                    <a:pt x="1406" y="2993"/>
                  </a:lnTo>
                  <a:lnTo>
                    <a:pt x="1192" y="3218"/>
                  </a:lnTo>
                  <a:lnTo>
                    <a:pt x="1001" y="3454"/>
                  </a:lnTo>
                  <a:lnTo>
                    <a:pt x="821" y="3701"/>
                  </a:lnTo>
                  <a:lnTo>
                    <a:pt x="652" y="3949"/>
                  </a:lnTo>
                  <a:lnTo>
                    <a:pt x="506" y="4219"/>
                  </a:lnTo>
                  <a:lnTo>
                    <a:pt x="371" y="4489"/>
                  </a:lnTo>
                  <a:lnTo>
                    <a:pt x="248" y="4770"/>
                  </a:lnTo>
                  <a:lnTo>
                    <a:pt x="158" y="5051"/>
                  </a:lnTo>
                  <a:lnTo>
                    <a:pt x="79" y="5344"/>
                  </a:lnTo>
                  <a:lnTo>
                    <a:pt x="23" y="5647"/>
                  </a:lnTo>
                  <a:lnTo>
                    <a:pt x="11" y="5794"/>
                  </a:lnTo>
                  <a:lnTo>
                    <a:pt x="0" y="5951"/>
                  </a:lnTo>
                  <a:lnTo>
                    <a:pt x="0" y="6108"/>
                  </a:lnTo>
                  <a:lnTo>
                    <a:pt x="0" y="6255"/>
                  </a:lnTo>
                  <a:lnTo>
                    <a:pt x="23" y="6570"/>
                  </a:lnTo>
                  <a:lnTo>
                    <a:pt x="79" y="6873"/>
                  </a:lnTo>
                  <a:lnTo>
                    <a:pt x="158" y="7166"/>
                  </a:lnTo>
                  <a:lnTo>
                    <a:pt x="259" y="7458"/>
                  </a:lnTo>
                  <a:lnTo>
                    <a:pt x="382" y="7740"/>
                  </a:lnTo>
                  <a:lnTo>
                    <a:pt x="529" y="8010"/>
                  </a:lnTo>
                  <a:lnTo>
                    <a:pt x="709" y="8268"/>
                  </a:lnTo>
                  <a:lnTo>
                    <a:pt x="799" y="8381"/>
                  </a:lnTo>
                  <a:lnTo>
                    <a:pt x="889" y="8493"/>
                  </a:lnTo>
                  <a:lnTo>
                    <a:pt x="1001" y="8606"/>
                  </a:lnTo>
                  <a:lnTo>
                    <a:pt x="1102" y="8718"/>
                  </a:lnTo>
                  <a:lnTo>
                    <a:pt x="1215" y="8808"/>
                  </a:lnTo>
                  <a:lnTo>
                    <a:pt x="1339" y="8909"/>
                  </a:lnTo>
                  <a:lnTo>
                    <a:pt x="1451" y="8988"/>
                  </a:lnTo>
                  <a:lnTo>
                    <a:pt x="1575" y="9067"/>
                  </a:lnTo>
                  <a:lnTo>
                    <a:pt x="1710" y="9146"/>
                  </a:lnTo>
                  <a:lnTo>
                    <a:pt x="1845" y="9202"/>
                  </a:lnTo>
                  <a:lnTo>
                    <a:pt x="1980" y="9269"/>
                  </a:lnTo>
                  <a:lnTo>
                    <a:pt x="2126" y="9314"/>
                  </a:lnTo>
                  <a:lnTo>
                    <a:pt x="2272" y="9359"/>
                  </a:lnTo>
                  <a:lnTo>
                    <a:pt x="2418" y="9382"/>
                  </a:lnTo>
                  <a:lnTo>
                    <a:pt x="2688" y="9427"/>
                  </a:lnTo>
                  <a:lnTo>
                    <a:pt x="2947" y="9438"/>
                  </a:lnTo>
                  <a:lnTo>
                    <a:pt x="3217" y="9427"/>
                  </a:lnTo>
                  <a:lnTo>
                    <a:pt x="3476" y="9382"/>
                  </a:lnTo>
                  <a:lnTo>
                    <a:pt x="3735" y="9337"/>
                  </a:lnTo>
                  <a:lnTo>
                    <a:pt x="3993" y="9258"/>
                  </a:lnTo>
                  <a:lnTo>
                    <a:pt x="4252" y="9168"/>
                  </a:lnTo>
                  <a:lnTo>
                    <a:pt x="4499" y="9067"/>
                  </a:lnTo>
                  <a:lnTo>
                    <a:pt x="4758" y="8954"/>
                  </a:lnTo>
                  <a:lnTo>
                    <a:pt x="5006" y="8831"/>
                  </a:lnTo>
                  <a:lnTo>
                    <a:pt x="5253" y="8696"/>
                  </a:lnTo>
                  <a:lnTo>
                    <a:pt x="5501" y="8561"/>
                  </a:lnTo>
                  <a:lnTo>
                    <a:pt x="5973" y="8279"/>
                  </a:lnTo>
                  <a:lnTo>
                    <a:pt x="6457" y="7987"/>
                  </a:lnTo>
                  <a:lnTo>
                    <a:pt x="7019" y="7661"/>
                  </a:lnTo>
                  <a:lnTo>
                    <a:pt x="7312" y="7503"/>
                  </a:lnTo>
                  <a:lnTo>
                    <a:pt x="7615" y="7357"/>
                  </a:lnTo>
                  <a:lnTo>
                    <a:pt x="7908" y="7211"/>
                  </a:lnTo>
                  <a:lnTo>
                    <a:pt x="8211" y="7076"/>
                  </a:lnTo>
                  <a:lnTo>
                    <a:pt x="8515" y="6941"/>
                  </a:lnTo>
                  <a:lnTo>
                    <a:pt x="8819" y="6828"/>
                  </a:lnTo>
                  <a:lnTo>
                    <a:pt x="9134" y="6716"/>
                  </a:lnTo>
                  <a:lnTo>
                    <a:pt x="9449" y="6615"/>
                  </a:lnTo>
                  <a:lnTo>
                    <a:pt x="9764" y="6525"/>
                  </a:lnTo>
                  <a:lnTo>
                    <a:pt x="10079" y="6457"/>
                  </a:lnTo>
                  <a:lnTo>
                    <a:pt x="10405" y="6390"/>
                  </a:lnTo>
                  <a:lnTo>
                    <a:pt x="10720" y="6333"/>
                  </a:lnTo>
                  <a:lnTo>
                    <a:pt x="11046" y="6300"/>
                  </a:lnTo>
                  <a:lnTo>
                    <a:pt x="11372" y="6277"/>
                  </a:lnTo>
                  <a:lnTo>
                    <a:pt x="11710" y="6266"/>
                  </a:lnTo>
                  <a:lnTo>
                    <a:pt x="12036" y="6277"/>
                  </a:lnTo>
                  <a:lnTo>
                    <a:pt x="12373" y="6311"/>
                  </a:lnTo>
                  <a:lnTo>
                    <a:pt x="12700" y="6356"/>
                  </a:lnTo>
                  <a:lnTo>
                    <a:pt x="13026" y="6423"/>
                  </a:lnTo>
                  <a:lnTo>
                    <a:pt x="13341" y="6502"/>
                  </a:lnTo>
                  <a:lnTo>
                    <a:pt x="13656" y="6603"/>
                  </a:lnTo>
                  <a:lnTo>
                    <a:pt x="13971" y="6716"/>
                  </a:lnTo>
                  <a:lnTo>
                    <a:pt x="14274" y="6851"/>
                  </a:lnTo>
                  <a:lnTo>
                    <a:pt x="14556" y="7008"/>
                  </a:lnTo>
                  <a:lnTo>
                    <a:pt x="14837" y="7177"/>
                  </a:lnTo>
                  <a:lnTo>
                    <a:pt x="15107" y="7357"/>
                  </a:lnTo>
                  <a:lnTo>
                    <a:pt x="15354" y="7571"/>
                  </a:lnTo>
                  <a:lnTo>
                    <a:pt x="15591" y="7785"/>
                  </a:lnTo>
                  <a:lnTo>
                    <a:pt x="15816" y="8032"/>
                  </a:lnTo>
                  <a:lnTo>
                    <a:pt x="16007" y="8291"/>
                  </a:lnTo>
                  <a:lnTo>
                    <a:pt x="16164" y="8527"/>
                  </a:lnTo>
                  <a:lnTo>
                    <a:pt x="16322" y="8763"/>
                  </a:lnTo>
                  <a:lnTo>
                    <a:pt x="16603" y="9258"/>
                  </a:lnTo>
                  <a:lnTo>
                    <a:pt x="16749" y="9494"/>
                  </a:lnTo>
                  <a:lnTo>
                    <a:pt x="16918" y="9731"/>
                  </a:lnTo>
                  <a:lnTo>
                    <a:pt x="17087" y="9944"/>
                  </a:lnTo>
                  <a:lnTo>
                    <a:pt x="17188" y="10045"/>
                  </a:lnTo>
                  <a:lnTo>
                    <a:pt x="17289" y="10147"/>
                  </a:lnTo>
                  <a:lnTo>
                    <a:pt x="17402" y="10237"/>
                  </a:lnTo>
                  <a:lnTo>
                    <a:pt x="17514" y="10315"/>
                  </a:lnTo>
                  <a:lnTo>
                    <a:pt x="17649" y="10383"/>
                  </a:lnTo>
                  <a:lnTo>
                    <a:pt x="17773" y="10450"/>
                  </a:lnTo>
                  <a:lnTo>
                    <a:pt x="17919" y="10495"/>
                  </a:lnTo>
                  <a:lnTo>
                    <a:pt x="18054" y="10540"/>
                  </a:lnTo>
                  <a:lnTo>
                    <a:pt x="18200" y="10563"/>
                  </a:lnTo>
                  <a:lnTo>
                    <a:pt x="18335" y="10574"/>
                  </a:lnTo>
                  <a:lnTo>
                    <a:pt x="18481" y="10574"/>
                  </a:lnTo>
                  <a:lnTo>
                    <a:pt x="18616" y="10563"/>
                  </a:lnTo>
                  <a:lnTo>
                    <a:pt x="18740" y="10529"/>
                  </a:lnTo>
                  <a:lnTo>
                    <a:pt x="18875" y="10495"/>
                  </a:lnTo>
                  <a:lnTo>
                    <a:pt x="18988" y="10428"/>
                  </a:lnTo>
                  <a:lnTo>
                    <a:pt x="19100" y="10360"/>
                  </a:lnTo>
                  <a:lnTo>
                    <a:pt x="19190" y="10259"/>
                  </a:lnTo>
                  <a:lnTo>
                    <a:pt x="19280" y="10158"/>
                  </a:lnTo>
                  <a:lnTo>
                    <a:pt x="18920" y="14140"/>
                  </a:lnTo>
                  <a:lnTo>
                    <a:pt x="20776" y="14860"/>
                  </a:lnTo>
                  <a:lnTo>
                    <a:pt x="20945" y="14669"/>
                  </a:lnTo>
                  <a:lnTo>
                    <a:pt x="21114" y="14477"/>
                  </a:lnTo>
                  <a:lnTo>
                    <a:pt x="21271" y="14286"/>
                  </a:lnTo>
                  <a:lnTo>
                    <a:pt x="21417" y="14072"/>
                  </a:lnTo>
                  <a:lnTo>
                    <a:pt x="21564" y="13870"/>
                  </a:lnTo>
                  <a:lnTo>
                    <a:pt x="21687" y="13656"/>
                  </a:lnTo>
                  <a:lnTo>
                    <a:pt x="21822" y="13443"/>
                  </a:lnTo>
                  <a:lnTo>
                    <a:pt x="21935" y="13218"/>
                  </a:lnTo>
                  <a:lnTo>
                    <a:pt x="22047" y="12993"/>
                  </a:lnTo>
                  <a:lnTo>
                    <a:pt x="22148" y="12756"/>
                  </a:lnTo>
                  <a:lnTo>
                    <a:pt x="22238" y="12520"/>
                  </a:lnTo>
                  <a:lnTo>
                    <a:pt x="22328" y="12284"/>
                  </a:lnTo>
                  <a:lnTo>
                    <a:pt x="22407" y="12048"/>
                  </a:lnTo>
                  <a:lnTo>
                    <a:pt x="22475" y="11800"/>
                  </a:lnTo>
                  <a:lnTo>
                    <a:pt x="22542" y="11564"/>
                  </a:lnTo>
                  <a:lnTo>
                    <a:pt x="22587" y="11317"/>
                  </a:lnTo>
                  <a:lnTo>
                    <a:pt x="22632" y="11069"/>
                  </a:lnTo>
                  <a:lnTo>
                    <a:pt x="22666" y="10822"/>
                  </a:lnTo>
                  <a:lnTo>
                    <a:pt x="22700" y="10563"/>
                  </a:lnTo>
                  <a:lnTo>
                    <a:pt x="22722" y="10315"/>
                  </a:lnTo>
                  <a:lnTo>
                    <a:pt x="22722" y="10057"/>
                  </a:lnTo>
                  <a:lnTo>
                    <a:pt x="22733" y="9809"/>
                  </a:lnTo>
                  <a:lnTo>
                    <a:pt x="22722" y="9562"/>
                  </a:lnTo>
                  <a:lnTo>
                    <a:pt x="22711" y="9303"/>
                  </a:lnTo>
                  <a:lnTo>
                    <a:pt x="22677" y="9056"/>
                  </a:lnTo>
                  <a:lnTo>
                    <a:pt x="22643" y="8808"/>
                  </a:lnTo>
                  <a:lnTo>
                    <a:pt x="22610" y="8561"/>
                  </a:lnTo>
                  <a:lnTo>
                    <a:pt x="22553" y="8313"/>
                  </a:lnTo>
                  <a:lnTo>
                    <a:pt x="22486" y="8066"/>
                  </a:lnTo>
                  <a:lnTo>
                    <a:pt x="22418" y="7830"/>
                  </a:lnTo>
                  <a:lnTo>
                    <a:pt x="22340" y="7582"/>
                  </a:lnTo>
                  <a:lnTo>
                    <a:pt x="22250" y="7346"/>
                  </a:lnTo>
                  <a:lnTo>
                    <a:pt x="22148" y="7087"/>
                  </a:lnTo>
                  <a:lnTo>
                    <a:pt x="22025" y="6828"/>
                  </a:lnTo>
                  <a:lnTo>
                    <a:pt x="21890" y="6581"/>
                  </a:lnTo>
                  <a:lnTo>
                    <a:pt x="21755" y="6333"/>
                  </a:lnTo>
                  <a:lnTo>
                    <a:pt x="21609" y="6097"/>
                  </a:lnTo>
                  <a:lnTo>
                    <a:pt x="21462" y="5861"/>
                  </a:lnTo>
                  <a:lnTo>
                    <a:pt x="21294" y="5636"/>
                  </a:lnTo>
                  <a:lnTo>
                    <a:pt x="21125" y="5411"/>
                  </a:lnTo>
                  <a:lnTo>
                    <a:pt x="20956" y="5197"/>
                  </a:lnTo>
                  <a:lnTo>
                    <a:pt x="20776" y="4984"/>
                  </a:lnTo>
                  <a:lnTo>
                    <a:pt x="20585" y="4770"/>
                  </a:lnTo>
                  <a:lnTo>
                    <a:pt x="20394" y="4567"/>
                  </a:lnTo>
                  <a:lnTo>
                    <a:pt x="20191" y="4365"/>
                  </a:lnTo>
                  <a:lnTo>
                    <a:pt x="19977" y="4174"/>
                  </a:lnTo>
                  <a:lnTo>
                    <a:pt x="19561" y="3791"/>
                  </a:lnTo>
                  <a:lnTo>
                    <a:pt x="19111" y="3431"/>
                  </a:lnTo>
                  <a:lnTo>
                    <a:pt x="18661" y="3083"/>
                  </a:lnTo>
                  <a:lnTo>
                    <a:pt x="18189" y="2734"/>
                  </a:lnTo>
                  <a:lnTo>
                    <a:pt x="17705" y="2408"/>
                  </a:lnTo>
                  <a:lnTo>
                    <a:pt x="17222" y="2093"/>
                  </a:lnTo>
                  <a:lnTo>
                    <a:pt x="16727" y="1778"/>
                  </a:lnTo>
                  <a:lnTo>
                    <a:pt x="15748" y="1182"/>
                  </a:lnTo>
                  <a:lnTo>
                    <a:pt x="15613" y="1103"/>
                  </a:lnTo>
                  <a:lnTo>
                    <a:pt x="15456" y="1035"/>
                  </a:lnTo>
                  <a:lnTo>
                    <a:pt x="15276" y="957"/>
                  </a:lnTo>
                  <a:lnTo>
                    <a:pt x="15073" y="889"/>
                  </a:lnTo>
                  <a:lnTo>
                    <a:pt x="14612" y="754"/>
                  </a:lnTo>
                  <a:lnTo>
                    <a:pt x="14094" y="619"/>
                  </a:lnTo>
                  <a:lnTo>
                    <a:pt x="13521" y="507"/>
                  </a:lnTo>
                  <a:lnTo>
                    <a:pt x="12902" y="394"/>
                  </a:lnTo>
                  <a:lnTo>
                    <a:pt x="12261" y="293"/>
                  </a:lnTo>
                  <a:lnTo>
                    <a:pt x="11609" y="203"/>
                  </a:lnTo>
                  <a:lnTo>
                    <a:pt x="10956" y="135"/>
                  </a:lnTo>
                  <a:lnTo>
                    <a:pt x="10315" y="79"/>
                  </a:lnTo>
                  <a:lnTo>
                    <a:pt x="9696" y="34"/>
                  </a:lnTo>
                  <a:lnTo>
                    <a:pt x="9123" y="12"/>
                  </a:lnTo>
                  <a:lnTo>
                    <a:pt x="8583" y="1"/>
                  </a:lnTo>
                  <a:close/>
                </a:path>
              </a:pathLst>
            </a:custGeom>
            <a:solidFill>
              <a:srgbClr val="FFD3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5336550" y="473500"/>
              <a:ext cx="594500" cy="397650"/>
            </a:xfrm>
            <a:custGeom>
              <a:rect b="b" l="l" r="r" t="t"/>
              <a:pathLst>
                <a:path extrusionOk="0" h="15906" w="23780">
                  <a:moveTo>
                    <a:pt x="9652" y="1057"/>
                  </a:moveTo>
                  <a:lnTo>
                    <a:pt x="10203" y="1080"/>
                  </a:lnTo>
                  <a:lnTo>
                    <a:pt x="10788" y="1125"/>
                  </a:lnTo>
                  <a:lnTo>
                    <a:pt x="11406" y="1181"/>
                  </a:lnTo>
                  <a:lnTo>
                    <a:pt x="12036" y="1249"/>
                  </a:lnTo>
                  <a:lnTo>
                    <a:pt x="12666" y="1327"/>
                  </a:lnTo>
                  <a:lnTo>
                    <a:pt x="13285" y="1417"/>
                  </a:lnTo>
                  <a:lnTo>
                    <a:pt x="13870" y="1530"/>
                  </a:lnTo>
                  <a:lnTo>
                    <a:pt x="14421" y="1631"/>
                  </a:lnTo>
                  <a:lnTo>
                    <a:pt x="14927" y="1755"/>
                  </a:lnTo>
                  <a:lnTo>
                    <a:pt x="15366" y="1879"/>
                  </a:lnTo>
                  <a:lnTo>
                    <a:pt x="15557" y="1946"/>
                  </a:lnTo>
                  <a:lnTo>
                    <a:pt x="15737" y="2014"/>
                  </a:lnTo>
                  <a:lnTo>
                    <a:pt x="15883" y="2081"/>
                  </a:lnTo>
                  <a:lnTo>
                    <a:pt x="16007" y="2149"/>
                  </a:lnTo>
                  <a:lnTo>
                    <a:pt x="17053" y="2790"/>
                  </a:lnTo>
                  <a:lnTo>
                    <a:pt x="17548" y="3105"/>
                  </a:lnTo>
                  <a:lnTo>
                    <a:pt x="18043" y="3431"/>
                  </a:lnTo>
                  <a:lnTo>
                    <a:pt x="18515" y="3757"/>
                  </a:lnTo>
                  <a:lnTo>
                    <a:pt x="18965" y="4095"/>
                  </a:lnTo>
                  <a:lnTo>
                    <a:pt x="19404" y="4432"/>
                  </a:lnTo>
                  <a:lnTo>
                    <a:pt x="19832" y="4781"/>
                  </a:lnTo>
                  <a:lnTo>
                    <a:pt x="20225" y="5141"/>
                  </a:lnTo>
                  <a:lnTo>
                    <a:pt x="20596" y="5512"/>
                  </a:lnTo>
                  <a:lnTo>
                    <a:pt x="20776" y="5703"/>
                  </a:lnTo>
                  <a:lnTo>
                    <a:pt x="20945" y="5894"/>
                  </a:lnTo>
                  <a:lnTo>
                    <a:pt x="21114" y="6097"/>
                  </a:lnTo>
                  <a:lnTo>
                    <a:pt x="21271" y="6299"/>
                  </a:lnTo>
                  <a:lnTo>
                    <a:pt x="21429" y="6502"/>
                  </a:lnTo>
                  <a:lnTo>
                    <a:pt x="21575" y="6704"/>
                  </a:lnTo>
                  <a:lnTo>
                    <a:pt x="21710" y="6918"/>
                  </a:lnTo>
                  <a:lnTo>
                    <a:pt x="21845" y="7143"/>
                  </a:lnTo>
                  <a:lnTo>
                    <a:pt x="21969" y="7368"/>
                  </a:lnTo>
                  <a:lnTo>
                    <a:pt x="22081" y="7593"/>
                  </a:lnTo>
                  <a:lnTo>
                    <a:pt x="22194" y="7829"/>
                  </a:lnTo>
                  <a:lnTo>
                    <a:pt x="22295" y="8065"/>
                  </a:lnTo>
                  <a:lnTo>
                    <a:pt x="22374" y="8268"/>
                  </a:lnTo>
                  <a:lnTo>
                    <a:pt x="22441" y="8482"/>
                  </a:lnTo>
                  <a:lnTo>
                    <a:pt x="22497" y="8695"/>
                  </a:lnTo>
                  <a:lnTo>
                    <a:pt x="22554" y="8909"/>
                  </a:lnTo>
                  <a:lnTo>
                    <a:pt x="22599" y="9123"/>
                  </a:lnTo>
                  <a:lnTo>
                    <a:pt x="22644" y="9348"/>
                  </a:lnTo>
                  <a:lnTo>
                    <a:pt x="22677" y="9561"/>
                  </a:lnTo>
                  <a:lnTo>
                    <a:pt x="22700" y="9786"/>
                  </a:lnTo>
                  <a:lnTo>
                    <a:pt x="22711" y="10000"/>
                  </a:lnTo>
                  <a:lnTo>
                    <a:pt x="22722" y="10225"/>
                  </a:lnTo>
                  <a:lnTo>
                    <a:pt x="22722" y="10450"/>
                  </a:lnTo>
                  <a:lnTo>
                    <a:pt x="22722" y="10675"/>
                  </a:lnTo>
                  <a:lnTo>
                    <a:pt x="22711" y="10889"/>
                  </a:lnTo>
                  <a:lnTo>
                    <a:pt x="22689" y="11114"/>
                  </a:lnTo>
                  <a:lnTo>
                    <a:pt x="22666" y="11339"/>
                  </a:lnTo>
                  <a:lnTo>
                    <a:pt x="22632" y="11552"/>
                  </a:lnTo>
                  <a:lnTo>
                    <a:pt x="22587" y="11777"/>
                  </a:lnTo>
                  <a:lnTo>
                    <a:pt x="22542" y="11991"/>
                  </a:lnTo>
                  <a:lnTo>
                    <a:pt x="22486" y="12216"/>
                  </a:lnTo>
                  <a:lnTo>
                    <a:pt x="22419" y="12430"/>
                  </a:lnTo>
                  <a:lnTo>
                    <a:pt x="22351" y="12632"/>
                  </a:lnTo>
                  <a:lnTo>
                    <a:pt x="22273" y="12846"/>
                  </a:lnTo>
                  <a:lnTo>
                    <a:pt x="22194" y="13048"/>
                  </a:lnTo>
                  <a:lnTo>
                    <a:pt x="22104" y="13262"/>
                  </a:lnTo>
                  <a:lnTo>
                    <a:pt x="22014" y="13453"/>
                  </a:lnTo>
                  <a:lnTo>
                    <a:pt x="21913" y="13656"/>
                  </a:lnTo>
                  <a:lnTo>
                    <a:pt x="21800" y="13847"/>
                  </a:lnTo>
                  <a:lnTo>
                    <a:pt x="21688" y="14038"/>
                  </a:lnTo>
                  <a:lnTo>
                    <a:pt x="21564" y="14218"/>
                  </a:lnTo>
                  <a:lnTo>
                    <a:pt x="21429" y="14398"/>
                  </a:lnTo>
                  <a:lnTo>
                    <a:pt x="21294" y="14578"/>
                  </a:lnTo>
                  <a:lnTo>
                    <a:pt x="21159" y="14747"/>
                  </a:lnTo>
                  <a:lnTo>
                    <a:pt x="20012" y="14308"/>
                  </a:lnTo>
                  <a:lnTo>
                    <a:pt x="20338" y="10720"/>
                  </a:lnTo>
                  <a:lnTo>
                    <a:pt x="20338" y="10630"/>
                  </a:lnTo>
                  <a:lnTo>
                    <a:pt x="20315" y="10540"/>
                  </a:lnTo>
                  <a:lnTo>
                    <a:pt x="20293" y="10461"/>
                  </a:lnTo>
                  <a:lnTo>
                    <a:pt x="20248" y="10383"/>
                  </a:lnTo>
                  <a:lnTo>
                    <a:pt x="20203" y="10315"/>
                  </a:lnTo>
                  <a:lnTo>
                    <a:pt x="20135" y="10259"/>
                  </a:lnTo>
                  <a:lnTo>
                    <a:pt x="20057" y="10214"/>
                  </a:lnTo>
                  <a:lnTo>
                    <a:pt x="19978" y="10169"/>
                  </a:lnTo>
                  <a:lnTo>
                    <a:pt x="19888" y="10146"/>
                  </a:lnTo>
                  <a:lnTo>
                    <a:pt x="19719" y="10146"/>
                  </a:lnTo>
                  <a:lnTo>
                    <a:pt x="19640" y="10169"/>
                  </a:lnTo>
                  <a:lnTo>
                    <a:pt x="19562" y="10203"/>
                  </a:lnTo>
                  <a:lnTo>
                    <a:pt x="19483" y="10248"/>
                  </a:lnTo>
                  <a:lnTo>
                    <a:pt x="19415" y="10315"/>
                  </a:lnTo>
                  <a:lnTo>
                    <a:pt x="19359" y="10383"/>
                  </a:lnTo>
                  <a:lnTo>
                    <a:pt x="19337" y="10416"/>
                  </a:lnTo>
                  <a:lnTo>
                    <a:pt x="19280" y="10473"/>
                  </a:lnTo>
                  <a:lnTo>
                    <a:pt x="19235" y="10495"/>
                  </a:lnTo>
                  <a:lnTo>
                    <a:pt x="19179" y="10529"/>
                  </a:lnTo>
                  <a:lnTo>
                    <a:pt x="19123" y="10540"/>
                  </a:lnTo>
                  <a:lnTo>
                    <a:pt x="19044" y="10562"/>
                  </a:lnTo>
                  <a:lnTo>
                    <a:pt x="18819" y="10562"/>
                  </a:lnTo>
                  <a:lnTo>
                    <a:pt x="18695" y="10540"/>
                  </a:lnTo>
                  <a:lnTo>
                    <a:pt x="18583" y="10506"/>
                  </a:lnTo>
                  <a:lnTo>
                    <a:pt x="18470" y="10461"/>
                  </a:lnTo>
                  <a:lnTo>
                    <a:pt x="18358" y="10405"/>
                  </a:lnTo>
                  <a:lnTo>
                    <a:pt x="18257" y="10349"/>
                  </a:lnTo>
                  <a:lnTo>
                    <a:pt x="18167" y="10270"/>
                  </a:lnTo>
                  <a:lnTo>
                    <a:pt x="18066" y="10169"/>
                  </a:lnTo>
                  <a:lnTo>
                    <a:pt x="17964" y="10045"/>
                  </a:lnTo>
                  <a:lnTo>
                    <a:pt x="17863" y="9933"/>
                  </a:lnTo>
                  <a:lnTo>
                    <a:pt x="17773" y="9798"/>
                  </a:lnTo>
                  <a:lnTo>
                    <a:pt x="17593" y="9516"/>
                  </a:lnTo>
                  <a:lnTo>
                    <a:pt x="17424" y="9235"/>
                  </a:lnTo>
                  <a:lnTo>
                    <a:pt x="17211" y="8864"/>
                  </a:lnTo>
                  <a:lnTo>
                    <a:pt x="17098" y="8684"/>
                  </a:lnTo>
                  <a:lnTo>
                    <a:pt x="16974" y="8504"/>
                  </a:lnTo>
                  <a:lnTo>
                    <a:pt x="16761" y="8234"/>
                  </a:lnTo>
                  <a:lnTo>
                    <a:pt x="16536" y="7975"/>
                  </a:lnTo>
                  <a:lnTo>
                    <a:pt x="16288" y="7739"/>
                  </a:lnTo>
                  <a:lnTo>
                    <a:pt x="16030" y="7514"/>
                  </a:lnTo>
                  <a:lnTo>
                    <a:pt x="15748" y="7312"/>
                  </a:lnTo>
                  <a:lnTo>
                    <a:pt x="15445" y="7120"/>
                  </a:lnTo>
                  <a:lnTo>
                    <a:pt x="15141" y="6952"/>
                  </a:lnTo>
                  <a:lnTo>
                    <a:pt x="14815" y="6794"/>
                  </a:lnTo>
                  <a:lnTo>
                    <a:pt x="14477" y="6659"/>
                  </a:lnTo>
                  <a:lnTo>
                    <a:pt x="14129" y="6547"/>
                  </a:lnTo>
                  <a:lnTo>
                    <a:pt x="13769" y="6446"/>
                  </a:lnTo>
                  <a:lnTo>
                    <a:pt x="13409" y="6367"/>
                  </a:lnTo>
                  <a:lnTo>
                    <a:pt x="13037" y="6311"/>
                  </a:lnTo>
                  <a:lnTo>
                    <a:pt x="12655" y="6277"/>
                  </a:lnTo>
                  <a:lnTo>
                    <a:pt x="12273" y="6266"/>
                  </a:lnTo>
                  <a:lnTo>
                    <a:pt x="11879" y="6266"/>
                  </a:lnTo>
                  <a:lnTo>
                    <a:pt x="11586" y="6288"/>
                  </a:lnTo>
                  <a:lnTo>
                    <a:pt x="11283" y="6322"/>
                  </a:lnTo>
                  <a:lnTo>
                    <a:pt x="10979" y="6367"/>
                  </a:lnTo>
                  <a:lnTo>
                    <a:pt x="10664" y="6423"/>
                  </a:lnTo>
                  <a:lnTo>
                    <a:pt x="10360" y="6491"/>
                  </a:lnTo>
                  <a:lnTo>
                    <a:pt x="10045" y="6569"/>
                  </a:lnTo>
                  <a:lnTo>
                    <a:pt x="9730" y="6659"/>
                  </a:lnTo>
                  <a:lnTo>
                    <a:pt x="9404" y="6760"/>
                  </a:lnTo>
                  <a:lnTo>
                    <a:pt x="9078" y="6884"/>
                  </a:lnTo>
                  <a:lnTo>
                    <a:pt x="8752" y="7008"/>
                  </a:lnTo>
                  <a:lnTo>
                    <a:pt x="8426" y="7154"/>
                  </a:lnTo>
                  <a:lnTo>
                    <a:pt x="8088" y="7312"/>
                  </a:lnTo>
                  <a:lnTo>
                    <a:pt x="7751" y="7480"/>
                  </a:lnTo>
                  <a:lnTo>
                    <a:pt x="7413" y="7660"/>
                  </a:lnTo>
                  <a:lnTo>
                    <a:pt x="7064" y="7852"/>
                  </a:lnTo>
                  <a:lnTo>
                    <a:pt x="6704" y="8054"/>
                  </a:lnTo>
                  <a:lnTo>
                    <a:pt x="6412" y="8234"/>
                  </a:lnTo>
                  <a:lnTo>
                    <a:pt x="5996" y="8482"/>
                  </a:lnTo>
                  <a:lnTo>
                    <a:pt x="5580" y="8729"/>
                  </a:lnTo>
                  <a:lnTo>
                    <a:pt x="5152" y="8943"/>
                  </a:lnTo>
                  <a:lnTo>
                    <a:pt x="4950" y="9044"/>
                  </a:lnTo>
                  <a:lnTo>
                    <a:pt x="4736" y="9134"/>
                  </a:lnTo>
                  <a:lnTo>
                    <a:pt x="4522" y="9224"/>
                  </a:lnTo>
                  <a:lnTo>
                    <a:pt x="4309" y="9291"/>
                  </a:lnTo>
                  <a:lnTo>
                    <a:pt x="4095" y="9348"/>
                  </a:lnTo>
                  <a:lnTo>
                    <a:pt x="3892" y="9381"/>
                  </a:lnTo>
                  <a:lnTo>
                    <a:pt x="3679" y="9415"/>
                  </a:lnTo>
                  <a:lnTo>
                    <a:pt x="3465" y="9426"/>
                  </a:lnTo>
                  <a:lnTo>
                    <a:pt x="3251" y="9415"/>
                  </a:lnTo>
                  <a:lnTo>
                    <a:pt x="3037" y="9381"/>
                  </a:lnTo>
                  <a:lnTo>
                    <a:pt x="2914" y="9359"/>
                  </a:lnTo>
                  <a:lnTo>
                    <a:pt x="2790" y="9325"/>
                  </a:lnTo>
                  <a:lnTo>
                    <a:pt x="2666" y="9280"/>
                  </a:lnTo>
                  <a:lnTo>
                    <a:pt x="2554" y="9224"/>
                  </a:lnTo>
                  <a:lnTo>
                    <a:pt x="2441" y="9168"/>
                  </a:lnTo>
                  <a:lnTo>
                    <a:pt x="2329" y="9111"/>
                  </a:lnTo>
                  <a:lnTo>
                    <a:pt x="2228" y="9044"/>
                  </a:lnTo>
                  <a:lnTo>
                    <a:pt x="2126" y="8965"/>
                  </a:lnTo>
                  <a:lnTo>
                    <a:pt x="1935" y="8796"/>
                  </a:lnTo>
                  <a:lnTo>
                    <a:pt x="1766" y="8616"/>
                  </a:lnTo>
                  <a:lnTo>
                    <a:pt x="1609" y="8414"/>
                  </a:lnTo>
                  <a:lnTo>
                    <a:pt x="1474" y="8200"/>
                  </a:lnTo>
                  <a:lnTo>
                    <a:pt x="1361" y="7964"/>
                  </a:lnTo>
                  <a:lnTo>
                    <a:pt x="1260" y="7728"/>
                  </a:lnTo>
                  <a:lnTo>
                    <a:pt x="1181" y="7480"/>
                  </a:lnTo>
                  <a:lnTo>
                    <a:pt x="1114" y="7233"/>
                  </a:lnTo>
                  <a:lnTo>
                    <a:pt x="1080" y="6985"/>
                  </a:lnTo>
                  <a:lnTo>
                    <a:pt x="1058" y="6727"/>
                  </a:lnTo>
                  <a:lnTo>
                    <a:pt x="1058" y="6479"/>
                  </a:lnTo>
                  <a:lnTo>
                    <a:pt x="1080" y="6232"/>
                  </a:lnTo>
                  <a:lnTo>
                    <a:pt x="1125" y="5996"/>
                  </a:lnTo>
                  <a:lnTo>
                    <a:pt x="1181" y="5748"/>
                  </a:lnTo>
                  <a:lnTo>
                    <a:pt x="1260" y="5512"/>
                  </a:lnTo>
                  <a:lnTo>
                    <a:pt x="1350" y="5276"/>
                  </a:lnTo>
                  <a:lnTo>
                    <a:pt x="1463" y="5039"/>
                  </a:lnTo>
                  <a:lnTo>
                    <a:pt x="1586" y="4814"/>
                  </a:lnTo>
                  <a:lnTo>
                    <a:pt x="1733" y="4578"/>
                  </a:lnTo>
                  <a:lnTo>
                    <a:pt x="1890" y="4365"/>
                  </a:lnTo>
                  <a:lnTo>
                    <a:pt x="2059" y="4151"/>
                  </a:lnTo>
                  <a:lnTo>
                    <a:pt x="2250" y="3937"/>
                  </a:lnTo>
                  <a:lnTo>
                    <a:pt x="2453" y="3735"/>
                  </a:lnTo>
                  <a:lnTo>
                    <a:pt x="2666" y="3532"/>
                  </a:lnTo>
                  <a:lnTo>
                    <a:pt x="2891" y="3341"/>
                  </a:lnTo>
                  <a:lnTo>
                    <a:pt x="3139" y="3161"/>
                  </a:lnTo>
                  <a:lnTo>
                    <a:pt x="3386" y="2981"/>
                  </a:lnTo>
                  <a:lnTo>
                    <a:pt x="3656" y="2812"/>
                  </a:lnTo>
                  <a:lnTo>
                    <a:pt x="3881" y="2677"/>
                  </a:lnTo>
                  <a:lnTo>
                    <a:pt x="4117" y="2554"/>
                  </a:lnTo>
                  <a:lnTo>
                    <a:pt x="4354" y="2441"/>
                  </a:lnTo>
                  <a:lnTo>
                    <a:pt x="4601" y="2317"/>
                  </a:lnTo>
                  <a:lnTo>
                    <a:pt x="5085" y="2115"/>
                  </a:lnTo>
                  <a:lnTo>
                    <a:pt x="5591" y="1924"/>
                  </a:lnTo>
                  <a:lnTo>
                    <a:pt x="6108" y="1744"/>
                  </a:lnTo>
                  <a:lnTo>
                    <a:pt x="6626" y="1586"/>
                  </a:lnTo>
                  <a:lnTo>
                    <a:pt x="7661" y="1282"/>
                  </a:lnTo>
                  <a:lnTo>
                    <a:pt x="8111" y="1147"/>
                  </a:lnTo>
                  <a:lnTo>
                    <a:pt x="8223" y="1114"/>
                  </a:lnTo>
                  <a:lnTo>
                    <a:pt x="8369" y="1091"/>
                  </a:lnTo>
                  <a:lnTo>
                    <a:pt x="8538" y="1080"/>
                  </a:lnTo>
                  <a:lnTo>
                    <a:pt x="8729" y="1069"/>
                  </a:lnTo>
                  <a:lnTo>
                    <a:pt x="9157" y="1057"/>
                  </a:lnTo>
                  <a:close/>
                  <a:moveTo>
                    <a:pt x="9022" y="0"/>
                  </a:moveTo>
                  <a:lnTo>
                    <a:pt x="8538" y="23"/>
                  </a:lnTo>
                  <a:lnTo>
                    <a:pt x="8324" y="45"/>
                  </a:lnTo>
                  <a:lnTo>
                    <a:pt x="8133" y="68"/>
                  </a:lnTo>
                  <a:lnTo>
                    <a:pt x="7953" y="101"/>
                  </a:lnTo>
                  <a:lnTo>
                    <a:pt x="7807" y="135"/>
                  </a:lnTo>
                  <a:lnTo>
                    <a:pt x="7357" y="259"/>
                  </a:lnTo>
                  <a:lnTo>
                    <a:pt x="6277" y="585"/>
                  </a:lnTo>
                  <a:lnTo>
                    <a:pt x="5737" y="754"/>
                  </a:lnTo>
                  <a:lnTo>
                    <a:pt x="5197" y="945"/>
                  </a:lnTo>
                  <a:lnTo>
                    <a:pt x="4657" y="1147"/>
                  </a:lnTo>
                  <a:lnTo>
                    <a:pt x="4129" y="1372"/>
                  </a:lnTo>
                  <a:lnTo>
                    <a:pt x="3870" y="1496"/>
                  </a:lnTo>
                  <a:lnTo>
                    <a:pt x="3611" y="1620"/>
                  </a:lnTo>
                  <a:lnTo>
                    <a:pt x="3364" y="1755"/>
                  </a:lnTo>
                  <a:lnTo>
                    <a:pt x="3116" y="1901"/>
                  </a:lnTo>
                  <a:lnTo>
                    <a:pt x="2790" y="2104"/>
                  </a:lnTo>
                  <a:lnTo>
                    <a:pt x="2486" y="2317"/>
                  </a:lnTo>
                  <a:lnTo>
                    <a:pt x="2205" y="2542"/>
                  </a:lnTo>
                  <a:lnTo>
                    <a:pt x="1935" y="2767"/>
                  </a:lnTo>
                  <a:lnTo>
                    <a:pt x="1676" y="3003"/>
                  </a:lnTo>
                  <a:lnTo>
                    <a:pt x="1440" y="3262"/>
                  </a:lnTo>
                  <a:lnTo>
                    <a:pt x="1215" y="3510"/>
                  </a:lnTo>
                  <a:lnTo>
                    <a:pt x="1013" y="3780"/>
                  </a:lnTo>
                  <a:lnTo>
                    <a:pt x="821" y="4050"/>
                  </a:lnTo>
                  <a:lnTo>
                    <a:pt x="653" y="4331"/>
                  </a:lnTo>
                  <a:lnTo>
                    <a:pt x="495" y="4612"/>
                  </a:lnTo>
                  <a:lnTo>
                    <a:pt x="372" y="4893"/>
                  </a:lnTo>
                  <a:lnTo>
                    <a:pt x="248" y="5186"/>
                  </a:lnTo>
                  <a:lnTo>
                    <a:pt x="158" y="5489"/>
                  </a:lnTo>
                  <a:lnTo>
                    <a:pt x="90" y="5782"/>
                  </a:lnTo>
                  <a:lnTo>
                    <a:pt x="34" y="6086"/>
                  </a:lnTo>
                  <a:lnTo>
                    <a:pt x="12" y="6254"/>
                  </a:lnTo>
                  <a:lnTo>
                    <a:pt x="0" y="6434"/>
                  </a:lnTo>
                  <a:lnTo>
                    <a:pt x="0" y="6603"/>
                  </a:lnTo>
                  <a:lnTo>
                    <a:pt x="0" y="6772"/>
                  </a:lnTo>
                  <a:lnTo>
                    <a:pt x="12" y="6952"/>
                  </a:lnTo>
                  <a:lnTo>
                    <a:pt x="23" y="7120"/>
                  </a:lnTo>
                  <a:lnTo>
                    <a:pt x="57" y="7300"/>
                  </a:lnTo>
                  <a:lnTo>
                    <a:pt x="90" y="7469"/>
                  </a:lnTo>
                  <a:lnTo>
                    <a:pt x="124" y="7649"/>
                  </a:lnTo>
                  <a:lnTo>
                    <a:pt x="169" y="7818"/>
                  </a:lnTo>
                  <a:lnTo>
                    <a:pt x="225" y="7987"/>
                  </a:lnTo>
                  <a:lnTo>
                    <a:pt x="282" y="8155"/>
                  </a:lnTo>
                  <a:lnTo>
                    <a:pt x="349" y="8313"/>
                  </a:lnTo>
                  <a:lnTo>
                    <a:pt x="428" y="8482"/>
                  </a:lnTo>
                  <a:lnTo>
                    <a:pt x="507" y="8639"/>
                  </a:lnTo>
                  <a:lnTo>
                    <a:pt x="597" y="8785"/>
                  </a:lnTo>
                  <a:lnTo>
                    <a:pt x="687" y="8943"/>
                  </a:lnTo>
                  <a:lnTo>
                    <a:pt x="788" y="9089"/>
                  </a:lnTo>
                  <a:lnTo>
                    <a:pt x="900" y="9224"/>
                  </a:lnTo>
                  <a:lnTo>
                    <a:pt x="1013" y="9359"/>
                  </a:lnTo>
                  <a:lnTo>
                    <a:pt x="1136" y="9494"/>
                  </a:lnTo>
                  <a:lnTo>
                    <a:pt x="1260" y="9618"/>
                  </a:lnTo>
                  <a:lnTo>
                    <a:pt x="1395" y="9730"/>
                  </a:lnTo>
                  <a:lnTo>
                    <a:pt x="1530" y="9843"/>
                  </a:lnTo>
                  <a:lnTo>
                    <a:pt x="1676" y="9944"/>
                  </a:lnTo>
                  <a:lnTo>
                    <a:pt x="1823" y="10034"/>
                  </a:lnTo>
                  <a:lnTo>
                    <a:pt x="1980" y="10124"/>
                  </a:lnTo>
                  <a:lnTo>
                    <a:pt x="2149" y="10203"/>
                  </a:lnTo>
                  <a:lnTo>
                    <a:pt x="2306" y="10270"/>
                  </a:lnTo>
                  <a:lnTo>
                    <a:pt x="2486" y="10338"/>
                  </a:lnTo>
                  <a:lnTo>
                    <a:pt x="2666" y="10383"/>
                  </a:lnTo>
                  <a:lnTo>
                    <a:pt x="2846" y="10428"/>
                  </a:lnTo>
                  <a:lnTo>
                    <a:pt x="3127" y="10461"/>
                  </a:lnTo>
                  <a:lnTo>
                    <a:pt x="3409" y="10484"/>
                  </a:lnTo>
                  <a:lnTo>
                    <a:pt x="3690" y="10473"/>
                  </a:lnTo>
                  <a:lnTo>
                    <a:pt x="3960" y="10450"/>
                  </a:lnTo>
                  <a:lnTo>
                    <a:pt x="4230" y="10394"/>
                  </a:lnTo>
                  <a:lnTo>
                    <a:pt x="4500" y="10338"/>
                  </a:lnTo>
                  <a:lnTo>
                    <a:pt x="4758" y="10259"/>
                  </a:lnTo>
                  <a:lnTo>
                    <a:pt x="5017" y="10158"/>
                  </a:lnTo>
                  <a:lnTo>
                    <a:pt x="5276" y="10056"/>
                  </a:lnTo>
                  <a:lnTo>
                    <a:pt x="5523" y="9944"/>
                  </a:lnTo>
                  <a:lnTo>
                    <a:pt x="5771" y="9820"/>
                  </a:lnTo>
                  <a:lnTo>
                    <a:pt x="6018" y="9685"/>
                  </a:lnTo>
                  <a:lnTo>
                    <a:pt x="6491" y="9415"/>
                  </a:lnTo>
                  <a:lnTo>
                    <a:pt x="6963" y="9134"/>
                  </a:lnTo>
                  <a:lnTo>
                    <a:pt x="7256" y="8965"/>
                  </a:lnTo>
                  <a:lnTo>
                    <a:pt x="7571" y="8774"/>
                  </a:lnTo>
                  <a:lnTo>
                    <a:pt x="7897" y="8594"/>
                  </a:lnTo>
                  <a:lnTo>
                    <a:pt x="8212" y="8425"/>
                  </a:lnTo>
                  <a:lnTo>
                    <a:pt x="8516" y="8279"/>
                  </a:lnTo>
                  <a:lnTo>
                    <a:pt x="8819" y="8133"/>
                  </a:lnTo>
                  <a:lnTo>
                    <a:pt x="9123" y="8009"/>
                  </a:lnTo>
                  <a:lnTo>
                    <a:pt x="9415" y="7885"/>
                  </a:lnTo>
                  <a:lnTo>
                    <a:pt x="9708" y="7773"/>
                  </a:lnTo>
                  <a:lnTo>
                    <a:pt x="10000" y="7683"/>
                  </a:lnTo>
                  <a:lnTo>
                    <a:pt x="10282" y="7593"/>
                  </a:lnTo>
                  <a:lnTo>
                    <a:pt x="10563" y="7525"/>
                  </a:lnTo>
                  <a:lnTo>
                    <a:pt x="10844" y="7458"/>
                  </a:lnTo>
                  <a:lnTo>
                    <a:pt x="11125" y="7413"/>
                  </a:lnTo>
                  <a:lnTo>
                    <a:pt x="11395" y="7368"/>
                  </a:lnTo>
                  <a:lnTo>
                    <a:pt x="11665" y="7345"/>
                  </a:lnTo>
                  <a:lnTo>
                    <a:pt x="11935" y="7323"/>
                  </a:lnTo>
                  <a:lnTo>
                    <a:pt x="12250" y="7312"/>
                  </a:lnTo>
                  <a:lnTo>
                    <a:pt x="12565" y="7323"/>
                  </a:lnTo>
                  <a:lnTo>
                    <a:pt x="12880" y="7357"/>
                  </a:lnTo>
                  <a:lnTo>
                    <a:pt x="13195" y="7402"/>
                  </a:lnTo>
                  <a:lnTo>
                    <a:pt x="13499" y="7458"/>
                  </a:lnTo>
                  <a:lnTo>
                    <a:pt x="13791" y="7537"/>
                  </a:lnTo>
                  <a:lnTo>
                    <a:pt x="14072" y="7638"/>
                  </a:lnTo>
                  <a:lnTo>
                    <a:pt x="14354" y="7739"/>
                  </a:lnTo>
                  <a:lnTo>
                    <a:pt x="14612" y="7863"/>
                  </a:lnTo>
                  <a:lnTo>
                    <a:pt x="14871" y="8009"/>
                  </a:lnTo>
                  <a:lnTo>
                    <a:pt x="15118" y="8155"/>
                  </a:lnTo>
                  <a:lnTo>
                    <a:pt x="15343" y="8324"/>
                  </a:lnTo>
                  <a:lnTo>
                    <a:pt x="15557" y="8504"/>
                  </a:lnTo>
                  <a:lnTo>
                    <a:pt x="15760" y="8695"/>
                  </a:lnTo>
                  <a:lnTo>
                    <a:pt x="15940" y="8898"/>
                  </a:lnTo>
                  <a:lnTo>
                    <a:pt x="16108" y="9111"/>
                  </a:lnTo>
                  <a:lnTo>
                    <a:pt x="16210" y="9269"/>
                  </a:lnTo>
                  <a:lnTo>
                    <a:pt x="16311" y="9426"/>
                  </a:lnTo>
                  <a:lnTo>
                    <a:pt x="16513" y="9764"/>
                  </a:lnTo>
                  <a:lnTo>
                    <a:pt x="16716" y="10101"/>
                  </a:lnTo>
                  <a:lnTo>
                    <a:pt x="16929" y="10439"/>
                  </a:lnTo>
                  <a:lnTo>
                    <a:pt x="17042" y="10596"/>
                  </a:lnTo>
                  <a:lnTo>
                    <a:pt x="17177" y="10754"/>
                  </a:lnTo>
                  <a:lnTo>
                    <a:pt x="17312" y="10911"/>
                  </a:lnTo>
                  <a:lnTo>
                    <a:pt x="17458" y="11057"/>
                  </a:lnTo>
                  <a:lnTo>
                    <a:pt x="17638" y="11204"/>
                  </a:lnTo>
                  <a:lnTo>
                    <a:pt x="17841" y="11327"/>
                  </a:lnTo>
                  <a:lnTo>
                    <a:pt x="18054" y="11429"/>
                  </a:lnTo>
                  <a:lnTo>
                    <a:pt x="18268" y="11519"/>
                  </a:lnTo>
                  <a:lnTo>
                    <a:pt x="18493" y="11575"/>
                  </a:lnTo>
                  <a:lnTo>
                    <a:pt x="18729" y="11609"/>
                  </a:lnTo>
                  <a:lnTo>
                    <a:pt x="18954" y="11620"/>
                  </a:lnTo>
                  <a:lnTo>
                    <a:pt x="19179" y="11609"/>
                  </a:lnTo>
                  <a:lnTo>
                    <a:pt x="19190" y="11609"/>
                  </a:lnTo>
                  <a:lnTo>
                    <a:pt x="18920" y="14612"/>
                  </a:lnTo>
                  <a:lnTo>
                    <a:pt x="18920" y="14702"/>
                  </a:lnTo>
                  <a:lnTo>
                    <a:pt x="18943" y="14781"/>
                  </a:lnTo>
                  <a:lnTo>
                    <a:pt x="18965" y="14871"/>
                  </a:lnTo>
                  <a:lnTo>
                    <a:pt x="18999" y="14938"/>
                  </a:lnTo>
                  <a:lnTo>
                    <a:pt x="19055" y="15006"/>
                  </a:lnTo>
                  <a:lnTo>
                    <a:pt x="19112" y="15062"/>
                  </a:lnTo>
                  <a:lnTo>
                    <a:pt x="19179" y="15118"/>
                  </a:lnTo>
                  <a:lnTo>
                    <a:pt x="19258" y="15152"/>
                  </a:lnTo>
                  <a:lnTo>
                    <a:pt x="21114" y="15861"/>
                  </a:lnTo>
                  <a:lnTo>
                    <a:pt x="21215" y="15894"/>
                  </a:lnTo>
                  <a:lnTo>
                    <a:pt x="21305" y="15906"/>
                  </a:lnTo>
                  <a:lnTo>
                    <a:pt x="21406" y="15894"/>
                  </a:lnTo>
                  <a:lnTo>
                    <a:pt x="21508" y="15861"/>
                  </a:lnTo>
                  <a:lnTo>
                    <a:pt x="21609" y="15804"/>
                  </a:lnTo>
                  <a:lnTo>
                    <a:pt x="21688" y="15737"/>
                  </a:lnTo>
                  <a:lnTo>
                    <a:pt x="21868" y="15546"/>
                  </a:lnTo>
                  <a:lnTo>
                    <a:pt x="22048" y="15332"/>
                  </a:lnTo>
                  <a:lnTo>
                    <a:pt x="22216" y="15129"/>
                  </a:lnTo>
                  <a:lnTo>
                    <a:pt x="22374" y="14904"/>
                  </a:lnTo>
                  <a:lnTo>
                    <a:pt x="22520" y="14679"/>
                  </a:lnTo>
                  <a:lnTo>
                    <a:pt x="22666" y="14455"/>
                  </a:lnTo>
                  <a:lnTo>
                    <a:pt x="22801" y="14218"/>
                  </a:lnTo>
                  <a:lnTo>
                    <a:pt x="22925" y="13982"/>
                  </a:lnTo>
                  <a:lnTo>
                    <a:pt x="23049" y="13735"/>
                  </a:lnTo>
                  <a:lnTo>
                    <a:pt x="23150" y="13487"/>
                  </a:lnTo>
                  <a:lnTo>
                    <a:pt x="23251" y="13240"/>
                  </a:lnTo>
                  <a:lnTo>
                    <a:pt x="23352" y="12981"/>
                  </a:lnTo>
                  <a:lnTo>
                    <a:pt x="23431" y="12722"/>
                  </a:lnTo>
                  <a:lnTo>
                    <a:pt x="23510" y="12464"/>
                  </a:lnTo>
                  <a:lnTo>
                    <a:pt x="23566" y="12194"/>
                  </a:lnTo>
                  <a:lnTo>
                    <a:pt x="23634" y="11935"/>
                  </a:lnTo>
                  <a:lnTo>
                    <a:pt x="23679" y="11665"/>
                  </a:lnTo>
                  <a:lnTo>
                    <a:pt x="23712" y="11395"/>
                  </a:lnTo>
                  <a:lnTo>
                    <a:pt x="23746" y="11125"/>
                  </a:lnTo>
                  <a:lnTo>
                    <a:pt x="23769" y="10855"/>
                  </a:lnTo>
                  <a:lnTo>
                    <a:pt x="23780" y="10585"/>
                  </a:lnTo>
                  <a:lnTo>
                    <a:pt x="23780" y="10315"/>
                  </a:lnTo>
                  <a:lnTo>
                    <a:pt x="23769" y="10045"/>
                  </a:lnTo>
                  <a:lnTo>
                    <a:pt x="23757" y="9775"/>
                  </a:lnTo>
                  <a:lnTo>
                    <a:pt x="23735" y="9505"/>
                  </a:lnTo>
                  <a:lnTo>
                    <a:pt x="23690" y="9235"/>
                  </a:lnTo>
                  <a:lnTo>
                    <a:pt x="23645" y="8965"/>
                  </a:lnTo>
                  <a:lnTo>
                    <a:pt x="23589" y="8706"/>
                  </a:lnTo>
                  <a:lnTo>
                    <a:pt x="23532" y="8437"/>
                  </a:lnTo>
                  <a:lnTo>
                    <a:pt x="23454" y="8178"/>
                  </a:lnTo>
                  <a:lnTo>
                    <a:pt x="23364" y="7930"/>
                  </a:lnTo>
                  <a:lnTo>
                    <a:pt x="23274" y="7672"/>
                  </a:lnTo>
                  <a:lnTo>
                    <a:pt x="23150" y="7379"/>
                  </a:lnTo>
                  <a:lnTo>
                    <a:pt x="23015" y="7098"/>
                  </a:lnTo>
                  <a:lnTo>
                    <a:pt x="22880" y="6828"/>
                  </a:lnTo>
                  <a:lnTo>
                    <a:pt x="22722" y="6558"/>
                  </a:lnTo>
                  <a:lnTo>
                    <a:pt x="22565" y="6299"/>
                  </a:lnTo>
                  <a:lnTo>
                    <a:pt x="22396" y="6041"/>
                  </a:lnTo>
                  <a:lnTo>
                    <a:pt x="22216" y="5793"/>
                  </a:lnTo>
                  <a:lnTo>
                    <a:pt x="22025" y="5557"/>
                  </a:lnTo>
                  <a:lnTo>
                    <a:pt x="21834" y="5309"/>
                  </a:lnTo>
                  <a:lnTo>
                    <a:pt x="21631" y="5084"/>
                  </a:lnTo>
                  <a:lnTo>
                    <a:pt x="21429" y="4859"/>
                  </a:lnTo>
                  <a:lnTo>
                    <a:pt x="21215" y="4634"/>
                  </a:lnTo>
                  <a:lnTo>
                    <a:pt x="20990" y="4421"/>
                  </a:lnTo>
                  <a:lnTo>
                    <a:pt x="20776" y="4218"/>
                  </a:lnTo>
                  <a:lnTo>
                    <a:pt x="20315" y="3813"/>
                  </a:lnTo>
                  <a:lnTo>
                    <a:pt x="19843" y="3431"/>
                  </a:lnTo>
                  <a:lnTo>
                    <a:pt x="19370" y="3071"/>
                  </a:lnTo>
                  <a:lnTo>
                    <a:pt x="18887" y="2722"/>
                  </a:lnTo>
                  <a:lnTo>
                    <a:pt x="18403" y="2396"/>
                  </a:lnTo>
                  <a:lnTo>
                    <a:pt x="17931" y="2092"/>
                  </a:lnTo>
                  <a:lnTo>
                    <a:pt x="17458" y="1789"/>
                  </a:lnTo>
                  <a:lnTo>
                    <a:pt x="16558" y="1237"/>
                  </a:lnTo>
                  <a:lnTo>
                    <a:pt x="16401" y="1159"/>
                  </a:lnTo>
                  <a:lnTo>
                    <a:pt x="16232" y="1080"/>
                  </a:lnTo>
                  <a:lnTo>
                    <a:pt x="16030" y="1001"/>
                  </a:lnTo>
                  <a:lnTo>
                    <a:pt x="15816" y="922"/>
                  </a:lnTo>
                  <a:lnTo>
                    <a:pt x="15580" y="844"/>
                  </a:lnTo>
                  <a:lnTo>
                    <a:pt x="15321" y="765"/>
                  </a:lnTo>
                  <a:lnTo>
                    <a:pt x="14770" y="630"/>
                  </a:lnTo>
                  <a:lnTo>
                    <a:pt x="14162" y="506"/>
                  </a:lnTo>
                  <a:lnTo>
                    <a:pt x="13521" y="383"/>
                  </a:lnTo>
                  <a:lnTo>
                    <a:pt x="12846" y="281"/>
                  </a:lnTo>
                  <a:lnTo>
                    <a:pt x="12171" y="191"/>
                  </a:lnTo>
                  <a:lnTo>
                    <a:pt x="11485" y="113"/>
                  </a:lnTo>
                  <a:lnTo>
                    <a:pt x="10821" y="56"/>
                  </a:lnTo>
                  <a:lnTo>
                    <a:pt x="10180" y="23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rgbClr val="FFD3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5477725" y="1007225"/>
              <a:ext cx="125725" cy="51775"/>
            </a:xfrm>
            <a:custGeom>
              <a:rect b="b" l="l" r="r" t="t"/>
              <a:pathLst>
                <a:path extrusionOk="0" h="2071" w="5029">
                  <a:moveTo>
                    <a:pt x="484" y="1"/>
                  </a:moveTo>
                  <a:lnTo>
                    <a:pt x="383" y="12"/>
                  </a:lnTo>
                  <a:lnTo>
                    <a:pt x="281" y="57"/>
                  </a:lnTo>
                  <a:lnTo>
                    <a:pt x="191" y="113"/>
                  </a:lnTo>
                  <a:lnTo>
                    <a:pt x="113" y="192"/>
                  </a:lnTo>
                  <a:lnTo>
                    <a:pt x="56" y="271"/>
                  </a:lnTo>
                  <a:lnTo>
                    <a:pt x="23" y="361"/>
                  </a:lnTo>
                  <a:lnTo>
                    <a:pt x="0" y="462"/>
                  </a:lnTo>
                  <a:lnTo>
                    <a:pt x="0" y="563"/>
                  </a:lnTo>
                  <a:lnTo>
                    <a:pt x="11" y="665"/>
                  </a:lnTo>
                  <a:lnTo>
                    <a:pt x="56" y="766"/>
                  </a:lnTo>
                  <a:lnTo>
                    <a:pt x="79" y="822"/>
                  </a:lnTo>
                  <a:lnTo>
                    <a:pt x="158" y="946"/>
                  </a:lnTo>
                  <a:lnTo>
                    <a:pt x="293" y="1115"/>
                  </a:lnTo>
                  <a:lnTo>
                    <a:pt x="371" y="1204"/>
                  </a:lnTo>
                  <a:lnTo>
                    <a:pt x="461" y="1306"/>
                  </a:lnTo>
                  <a:lnTo>
                    <a:pt x="574" y="1418"/>
                  </a:lnTo>
                  <a:lnTo>
                    <a:pt x="698" y="1519"/>
                  </a:lnTo>
                  <a:lnTo>
                    <a:pt x="833" y="1621"/>
                  </a:lnTo>
                  <a:lnTo>
                    <a:pt x="979" y="1722"/>
                  </a:lnTo>
                  <a:lnTo>
                    <a:pt x="1136" y="1812"/>
                  </a:lnTo>
                  <a:lnTo>
                    <a:pt x="1316" y="1891"/>
                  </a:lnTo>
                  <a:lnTo>
                    <a:pt x="1507" y="1958"/>
                  </a:lnTo>
                  <a:lnTo>
                    <a:pt x="1710" y="2014"/>
                  </a:lnTo>
                  <a:lnTo>
                    <a:pt x="1845" y="2037"/>
                  </a:lnTo>
                  <a:lnTo>
                    <a:pt x="1980" y="2059"/>
                  </a:lnTo>
                  <a:lnTo>
                    <a:pt x="2126" y="2071"/>
                  </a:lnTo>
                  <a:lnTo>
                    <a:pt x="2407" y="2071"/>
                  </a:lnTo>
                  <a:lnTo>
                    <a:pt x="2565" y="2059"/>
                  </a:lnTo>
                  <a:lnTo>
                    <a:pt x="2711" y="2037"/>
                  </a:lnTo>
                  <a:lnTo>
                    <a:pt x="2869" y="2003"/>
                  </a:lnTo>
                  <a:lnTo>
                    <a:pt x="3026" y="1969"/>
                  </a:lnTo>
                  <a:lnTo>
                    <a:pt x="3183" y="1924"/>
                  </a:lnTo>
                  <a:lnTo>
                    <a:pt x="3341" y="1868"/>
                  </a:lnTo>
                  <a:lnTo>
                    <a:pt x="3498" y="1812"/>
                  </a:lnTo>
                  <a:lnTo>
                    <a:pt x="3656" y="1744"/>
                  </a:lnTo>
                  <a:lnTo>
                    <a:pt x="3813" y="1666"/>
                  </a:lnTo>
                  <a:lnTo>
                    <a:pt x="4140" y="1486"/>
                  </a:lnTo>
                  <a:lnTo>
                    <a:pt x="4477" y="1272"/>
                  </a:lnTo>
                  <a:lnTo>
                    <a:pt x="4815" y="1025"/>
                  </a:lnTo>
                  <a:lnTo>
                    <a:pt x="4893" y="957"/>
                  </a:lnTo>
                  <a:lnTo>
                    <a:pt x="4950" y="867"/>
                  </a:lnTo>
                  <a:lnTo>
                    <a:pt x="4994" y="777"/>
                  </a:lnTo>
                  <a:lnTo>
                    <a:pt x="5017" y="676"/>
                  </a:lnTo>
                  <a:lnTo>
                    <a:pt x="5028" y="575"/>
                  </a:lnTo>
                  <a:lnTo>
                    <a:pt x="5006" y="473"/>
                  </a:lnTo>
                  <a:lnTo>
                    <a:pt x="4972" y="372"/>
                  </a:lnTo>
                  <a:lnTo>
                    <a:pt x="4916" y="282"/>
                  </a:lnTo>
                  <a:lnTo>
                    <a:pt x="4837" y="203"/>
                  </a:lnTo>
                  <a:lnTo>
                    <a:pt x="4758" y="147"/>
                  </a:lnTo>
                  <a:lnTo>
                    <a:pt x="4668" y="102"/>
                  </a:lnTo>
                  <a:lnTo>
                    <a:pt x="4567" y="80"/>
                  </a:lnTo>
                  <a:lnTo>
                    <a:pt x="4466" y="80"/>
                  </a:lnTo>
                  <a:lnTo>
                    <a:pt x="4365" y="91"/>
                  </a:lnTo>
                  <a:lnTo>
                    <a:pt x="4263" y="136"/>
                  </a:lnTo>
                  <a:lnTo>
                    <a:pt x="4173" y="192"/>
                  </a:lnTo>
                  <a:lnTo>
                    <a:pt x="3858" y="417"/>
                  </a:lnTo>
                  <a:lnTo>
                    <a:pt x="3555" y="608"/>
                  </a:lnTo>
                  <a:lnTo>
                    <a:pt x="3408" y="687"/>
                  </a:lnTo>
                  <a:lnTo>
                    <a:pt x="3262" y="755"/>
                  </a:lnTo>
                  <a:lnTo>
                    <a:pt x="3116" y="822"/>
                  </a:lnTo>
                  <a:lnTo>
                    <a:pt x="2970" y="878"/>
                  </a:lnTo>
                  <a:lnTo>
                    <a:pt x="2835" y="923"/>
                  </a:lnTo>
                  <a:lnTo>
                    <a:pt x="2700" y="957"/>
                  </a:lnTo>
                  <a:lnTo>
                    <a:pt x="2565" y="991"/>
                  </a:lnTo>
                  <a:lnTo>
                    <a:pt x="2430" y="1002"/>
                  </a:lnTo>
                  <a:lnTo>
                    <a:pt x="2306" y="1013"/>
                  </a:lnTo>
                  <a:lnTo>
                    <a:pt x="2182" y="1013"/>
                  </a:lnTo>
                  <a:lnTo>
                    <a:pt x="2070" y="1002"/>
                  </a:lnTo>
                  <a:lnTo>
                    <a:pt x="1946" y="980"/>
                  </a:lnTo>
                  <a:lnTo>
                    <a:pt x="1834" y="957"/>
                  </a:lnTo>
                  <a:lnTo>
                    <a:pt x="1721" y="912"/>
                  </a:lnTo>
                  <a:lnTo>
                    <a:pt x="1620" y="867"/>
                  </a:lnTo>
                  <a:lnTo>
                    <a:pt x="1530" y="822"/>
                  </a:lnTo>
                  <a:lnTo>
                    <a:pt x="1451" y="766"/>
                  </a:lnTo>
                  <a:lnTo>
                    <a:pt x="1372" y="710"/>
                  </a:lnTo>
                  <a:lnTo>
                    <a:pt x="1237" y="586"/>
                  </a:lnTo>
                  <a:lnTo>
                    <a:pt x="1136" y="473"/>
                  </a:lnTo>
                  <a:lnTo>
                    <a:pt x="1057" y="383"/>
                  </a:lnTo>
                  <a:lnTo>
                    <a:pt x="990" y="282"/>
                  </a:lnTo>
                  <a:lnTo>
                    <a:pt x="934" y="192"/>
                  </a:lnTo>
                  <a:lnTo>
                    <a:pt x="855" y="113"/>
                  </a:lnTo>
                  <a:lnTo>
                    <a:pt x="776" y="57"/>
                  </a:lnTo>
                  <a:lnTo>
                    <a:pt x="675" y="23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5796050" y="863250"/>
              <a:ext cx="87475" cy="176075"/>
            </a:xfrm>
            <a:custGeom>
              <a:rect b="b" l="l" r="r" t="t"/>
              <a:pathLst>
                <a:path extrusionOk="0" h="7043" w="3499">
                  <a:moveTo>
                    <a:pt x="1879" y="1"/>
                  </a:moveTo>
                  <a:lnTo>
                    <a:pt x="1710" y="12"/>
                  </a:lnTo>
                  <a:lnTo>
                    <a:pt x="1542" y="46"/>
                  </a:lnTo>
                  <a:lnTo>
                    <a:pt x="1384" y="102"/>
                  </a:lnTo>
                  <a:lnTo>
                    <a:pt x="1227" y="169"/>
                  </a:lnTo>
                  <a:lnTo>
                    <a:pt x="1080" y="248"/>
                  </a:lnTo>
                  <a:lnTo>
                    <a:pt x="934" y="338"/>
                  </a:lnTo>
                  <a:lnTo>
                    <a:pt x="799" y="439"/>
                  </a:lnTo>
                  <a:lnTo>
                    <a:pt x="675" y="552"/>
                  </a:lnTo>
                  <a:lnTo>
                    <a:pt x="552" y="664"/>
                  </a:lnTo>
                  <a:lnTo>
                    <a:pt x="315" y="912"/>
                  </a:lnTo>
                  <a:lnTo>
                    <a:pt x="90" y="1159"/>
                  </a:lnTo>
                  <a:lnTo>
                    <a:pt x="1" y="7042"/>
                  </a:lnTo>
                  <a:lnTo>
                    <a:pt x="1" y="7042"/>
                  </a:lnTo>
                  <a:lnTo>
                    <a:pt x="225" y="6986"/>
                  </a:lnTo>
                  <a:lnTo>
                    <a:pt x="450" y="6907"/>
                  </a:lnTo>
                  <a:lnTo>
                    <a:pt x="664" y="6829"/>
                  </a:lnTo>
                  <a:lnTo>
                    <a:pt x="878" y="6739"/>
                  </a:lnTo>
                  <a:lnTo>
                    <a:pt x="1092" y="6637"/>
                  </a:lnTo>
                  <a:lnTo>
                    <a:pt x="1294" y="6514"/>
                  </a:lnTo>
                  <a:lnTo>
                    <a:pt x="1485" y="6390"/>
                  </a:lnTo>
                  <a:lnTo>
                    <a:pt x="1677" y="6255"/>
                  </a:lnTo>
                  <a:lnTo>
                    <a:pt x="1868" y="6120"/>
                  </a:lnTo>
                  <a:lnTo>
                    <a:pt x="2037" y="5962"/>
                  </a:lnTo>
                  <a:lnTo>
                    <a:pt x="2205" y="5805"/>
                  </a:lnTo>
                  <a:lnTo>
                    <a:pt x="2363" y="5636"/>
                  </a:lnTo>
                  <a:lnTo>
                    <a:pt x="2520" y="5456"/>
                  </a:lnTo>
                  <a:lnTo>
                    <a:pt x="2655" y="5265"/>
                  </a:lnTo>
                  <a:lnTo>
                    <a:pt x="2790" y="5074"/>
                  </a:lnTo>
                  <a:lnTo>
                    <a:pt x="2914" y="4883"/>
                  </a:lnTo>
                  <a:lnTo>
                    <a:pt x="3015" y="4669"/>
                  </a:lnTo>
                  <a:lnTo>
                    <a:pt x="3116" y="4466"/>
                  </a:lnTo>
                  <a:lnTo>
                    <a:pt x="3206" y="4253"/>
                  </a:lnTo>
                  <a:lnTo>
                    <a:pt x="3285" y="4028"/>
                  </a:lnTo>
                  <a:lnTo>
                    <a:pt x="3353" y="3803"/>
                  </a:lnTo>
                  <a:lnTo>
                    <a:pt x="3398" y="3578"/>
                  </a:lnTo>
                  <a:lnTo>
                    <a:pt x="3443" y="3353"/>
                  </a:lnTo>
                  <a:lnTo>
                    <a:pt x="3476" y="3116"/>
                  </a:lnTo>
                  <a:lnTo>
                    <a:pt x="3488" y="2880"/>
                  </a:lnTo>
                  <a:lnTo>
                    <a:pt x="3499" y="2655"/>
                  </a:lnTo>
                  <a:lnTo>
                    <a:pt x="3499" y="2419"/>
                  </a:lnTo>
                  <a:lnTo>
                    <a:pt x="3476" y="2183"/>
                  </a:lnTo>
                  <a:lnTo>
                    <a:pt x="3454" y="1958"/>
                  </a:lnTo>
                  <a:lnTo>
                    <a:pt x="3409" y="1722"/>
                  </a:lnTo>
                  <a:lnTo>
                    <a:pt x="3364" y="1497"/>
                  </a:lnTo>
                  <a:lnTo>
                    <a:pt x="3296" y="1272"/>
                  </a:lnTo>
                  <a:lnTo>
                    <a:pt x="3229" y="1092"/>
                  </a:lnTo>
                  <a:lnTo>
                    <a:pt x="3150" y="901"/>
                  </a:lnTo>
                  <a:lnTo>
                    <a:pt x="3060" y="732"/>
                  </a:lnTo>
                  <a:lnTo>
                    <a:pt x="2948" y="563"/>
                  </a:lnTo>
                  <a:lnTo>
                    <a:pt x="2835" y="406"/>
                  </a:lnTo>
                  <a:lnTo>
                    <a:pt x="2689" y="271"/>
                  </a:lnTo>
                  <a:lnTo>
                    <a:pt x="2621" y="214"/>
                  </a:lnTo>
                  <a:lnTo>
                    <a:pt x="2543" y="158"/>
                  </a:lnTo>
                  <a:lnTo>
                    <a:pt x="2453" y="113"/>
                  </a:lnTo>
                  <a:lnTo>
                    <a:pt x="2363" y="79"/>
                  </a:lnTo>
                  <a:lnTo>
                    <a:pt x="2205" y="23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5796050" y="863250"/>
              <a:ext cx="87475" cy="176075"/>
            </a:xfrm>
            <a:custGeom>
              <a:rect b="b" l="l" r="r" t="t"/>
              <a:pathLst>
                <a:path extrusionOk="0" fill="none" h="7043" w="3499">
                  <a:moveTo>
                    <a:pt x="90" y="1159"/>
                  </a:moveTo>
                  <a:lnTo>
                    <a:pt x="90" y="1159"/>
                  </a:lnTo>
                  <a:lnTo>
                    <a:pt x="315" y="912"/>
                  </a:lnTo>
                  <a:lnTo>
                    <a:pt x="552" y="664"/>
                  </a:lnTo>
                  <a:lnTo>
                    <a:pt x="675" y="552"/>
                  </a:lnTo>
                  <a:lnTo>
                    <a:pt x="799" y="439"/>
                  </a:lnTo>
                  <a:lnTo>
                    <a:pt x="934" y="338"/>
                  </a:lnTo>
                  <a:lnTo>
                    <a:pt x="1080" y="248"/>
                  </a:lnTo>
                  <a:lnTo>
                    <a:pt x="1080" y="248"/>
                  </a:lnTo>
                  <a:lnTo>
                    <a:pt x="1227" y="169"/>
                  </a:lnTo>
                  <a:lnTo>
                    <a:pt x="1384" y="102"/>
                  </a:lnTo>
                  <a:lnTo>
                    <a:pt x="1542" y="46"/>
                  </a:lnTo>
                  <a:lnTo>
                    <a:pt x="1710" y="12"/>
                  </a:lnTo>
                  <a:lnTo>
                    <a:pt x="1879" y="1"/>
                  </a:lnTo>
                  <a:lnTo>
                    <a:pt x="2037" y="1"/>
                  </a:lnTo>
                  <a:lnTo>
                    <a:pt x="2205" y="23"/>
                  </a:lnTo>
                  <a:lnTo>
                    <a:pt x="2363" y="79"/>
                  </a:lnTo>
                  <a:lnTo>
                    <a:pt x="2363" y="79"/>
                  </a:lnTo>
                  <a:lnTo>
                    <a:pt x="2453" y="113"/>
                  </a:lnTo>
                  <a:lnTo>
                    <a:pt x="2543" y="158"/>
                  </a:lnTo>
                  <a:lnTo>
                    <a:pt x="2621" y="214"/>
                  </a:lnTo>
                  <a:lnTo>
                    <a:pt x="2689" y="271"/>
                  </a:lnTo>
                  <a:lnTo>
                    <a:pt x="2835" y="406"/>
                  </a:lnTo>
                  <a:lnTo>
                    <a:pt x="2948" y="563"/>
                  </a:lnTo>
                  <a:lnTo>
                    <a:pt x="3060" y="732"/>
                  </a:lnTo>
                  <a:lnTo>
                    <a:pt x="3150" y="901"/>
                  </a:lnTo>
                  <a:lnTo>
                    <a:pt x="3229" y="1092"/>
                  </a:lnTo>
                  <a:lnTo>
                    <a:pt x="3296" y="1272"/>
                  </a:lnTo>
                  <a:lnTo>
                    <a:pt x="3296" y="1272"/>
                  </a:lnTo>
                  <a:lnTo>
                    <a:pt x="3364" y="1497"/>
                  </a:lnTo>
                  <a:lnTo>
                    <a:pt x="3409" y="1722"/>
                  </a:lnTo>
                  <a:lnTo>
                    <a:pt x="3454" y="1958"/>
                  </a:lnTo>
                  <a:lnTo>
                    <a:pt x="3476" y="2183"/>
                  </a:lnTo>
                  <a:lnTo>
                    <a:pt x="3499" y="2419"/>
                  </a:lnTo>
                  <a:lnTo>
                    <a:pt x="3499" y="2655"/>
                  </a:lnTo>
                  <a:lnTo>
                    <a:pt x="3488" y="2880"/>
                  </a:lnTo>
                  <a:lnTo>
                    <a:pt x="3476" y="3116"/>
                  </a:lnTo>
                  <a:lnTo>
                    <a:pt x="3443" y="3353"/>
                  </a:lnTo>
                  <a:lnTo>
                    <a:pt x="3398" y="3578"/>
                  </a:lnTo>
                  <a:lnTo>
                    <a:pt x="3353" y="3803"/>
                  </a:lnTo>
                  <a:lnTo>
                    <a:pt x="3285" y="4028"/>
                  </a:lnTo>
                  <a:lnTo>
                    <a:pt x="3206" y="4253"/>
                  </a:lnTo>
                  <a:lnTo>
                    <a:pt x="3116" y="4466"/>
                  </a:lnTo>
                  <a:lnTo>
                    <a:pt x="3015" y="4669"/>
                  </a:lnTo>
                  <a:lnTo>
                    <a:pt x="2914" y="4883"/>
                  </a:lnTo>
                  <a:lnTo>
                    <a:pt x="2914" y="4883"/>
                  </a:lnTo>
                  <a:lnTo>
                    <a:pt x="2790" y="5074"/>
                  </a:lnTo>
                  <a:lnTo>
                    <a:pt x="2655" y="5265"/>
                  </a:lnTo>
                  <a:lnTo>
                    <a:pt x="2520" y="5456"/>
                  </a:lnTo>
                  <a:lnTo>
                    <a:pt x="2363" y="5636"/>
                  </a:lnTo>
                  <a:lnTo>
                    <a:pt x="2205" y="5805"/>
                  </a:lnTo>
                  <a:lnTo>
                    <a:pt x="2037" y="5962"/>
                  </a:lnTo>
                  <a:lnTo>
                    <a:pt x="1868" y="6120"/>
                  </a:lnTo>
                  <a:lnTo>
                    <a:pt x="1677" y="6255"/>
                  </a:lnTo>
                  <a:lnTo>
                    <a:pt x="1485" y="6390"/>
                  </a:lnTo>
                  <a:lnTo>
                    <a:pt x="1294" y="6514"/>
                  </a:lnTo>
                  <a:lnTo>
                    <a:pt x="1092" y="6637"/>
                  </a:lnTo>
                  <a:lnTo>
                    <a:pt x="878" y="6739"/>
                  </a:lnTo>
                  <a:lnTo>
                    <a:pt x="664" y="6829"/>
                  </a:lnTo>
                  <a:lnTo>
                    <a:pt x="450" y="6907"/>
                  </a:lnTo>
                  <a:lnTo>
                    <a:pt x="225" y="6986"/>
                  </a:lnTo>
                  <a:lnTo>
                    <a:pt x="1" y="704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5782825" y="850025"/>
              <a:ext cx="113925" cy="202500"/>
            </a:xfrm>
            <a:custGeom>
              <a:rect b="b" l="l" r="r" t="t"/>
              <a:pathLst>
                <a:path extrusionOk="0" h="8100" w="4557">
                  <a:moveTo>
                    <a:pt x="2453" y="1"/>
                  </a:moveTo>
                  <a:lnTo>
                    <a:pt x="2228" y="12"/>
                  </a:lnTo>
                  <a:lnTo>
                    <a:pt x="2003" y="57"/>
                  </a:lnTo>
                  <a:lnTo>
                    <a:pt x="1778" y="125"/>
                  </a:lnTo>
                  <a:lnTo>
                    <a:pt x="1553" y="215"/>
                  </a:lnTo>
                  <a:lnTo>
                    <a:pt x="1328" y="327"/>
                  </a:lnTo>
                  <a:lnTo>
                    <a:pt x="1171" y="440"/>
                  </a:lnTo>
                  <a:lnTo>
                    <a:pt x="1013" y="552"/>
                  </a:lnTo>
                  <a:lnTo>
                    <a:pt x="867" y="676"/>
                  </a:lnTo>
                  <a:lnTo>
                    <a:pt x="721" y="811"/>
                  </a:lnTo>
                  <a:lnTo>
                    <a:pt x="462" y="1081"/>
                  </a:lnTo>
                  <a:lnTo>
                    <a:pt x="226" y="1340"/>
                  </a:lnTo>
                  <a:lnTo>
                    <a:pt x="170" y="1430"/>
                  </a:lnTo>
                  <a:lnTo>
                    <a:pt x="125" y="1519"/>
                  </a:lnTo>
                  <a:lnTo>
                    <a:pt x="102" y="1621"/>
                  </a:lnTo>
                  <a:lnTo>
                    <a:pt x="91" y="1722"/>
                  </a:lnTo>
                  <a:lnTo>
                    <a:pt x="113" y="1823"/>
                  </a:lnTo>
                  <a:lnTo>
                    <a:pt x="147" y="1924"/>
                  </a:lnTo>
                  <a:lnTo>
                    <a:pt x="203" y="2014"/>
                  </a:lnTo>
                  <a:lnTo>
                    <a:pt x="271" y="2093"/>
                  </a:lnTo>
                  <a:lnTo>
                    <a:pt x="361" y="2149"/>
                  </a:lnTo>
                  <a:lnTo>
                    <a:pt x="451" y="2194"/>
                  </a:lnTo>
                  <a:lnTo>
                    <a:pt x="552" y="2217"/>
                  </a:lnTo>
                  <a:lnTo>
                    <a:pt x="653" y="2217"/>
                  </a:lnTo>
                  <a:lnTo>
                    <a:pt x="754" y="2206"/>
                  </a:lnTo>
                  <a:lnTo>
                    <a:pt x="856" y="2172"/>
                  </a:lnTo>
                  <a:lnTo>
                    <a:pt x="946" y="2116"/>
                  </a:lnTo>
                  <a:lnTo>
                    <a:pt x="1024" y="2037"/>
                  </a:lnTo>
                  <a:lnTo>
                    <a:pt x="1227" y="1812"/>
                  </a:lnTo>
                  <a:lnTo>
                    <a:pt x="1429" y="1598"/>
                  </a:lnTo>
                  <a:lnTo>
                    <a:pt x="1542" y="1497"/>
                  </a:lnTo>
                  <a:lnTo>
                    <a:pt x="1643" y="1396"/>
                  </a:lnTo>
                  <a:lnTo>
                    <a:pt x="1767" y="1306"/>
                  </a:lnTo>
                  <a:lnTo>
                    <a:pt x="1879" y="1227"/>
                  </a:lnTo>
                  <a:lnTo>
                    <a:pt x="1992" y="1171"/>
                  </a:lnTo>
                  <a:lnTo>
                    <a:pt x="2093" y="1126"/>
                  </a:lnTo>
                  <a:lnTo>
                    <a:pt x="2206" y="1092"/>
                  </a:lnTo>
                  <a:lnTo>
                    <a:pt x="2318" y="1070"/>
                  </a:lnTo>
                  <a:lnTo>
                    <a:pt x="2419" y="1058"/>
                  </a:lnTo>
                  <a:lnTo>
                    <a:pt x="2521" y="1058"/>
                  </a:lnTo>
                  <a:lnTo>
                    <a:pt x="2610" y="1070"/>
                  </a:lnTo>
                  <a:lnTo>
                    <a:pt x="2700" y="1092"/>
                  </a:lnTo>
                  <a:lnTo>
                    <a:pt x="2768" y="1126"/>
                  </a:lnTo>
                  <a:lnTo>
                    <a:pt x="2824" y="1160"/>
                  </a:lnTo>
                  <a:lnTo>
                    <a:pt x="2925" y="1250"/>
                  </a:lnTo>
                  <a:lnTo>
                    <a:pt x="3027" y="1362"/>
                  </a:lnTo>
                  <a:lnTo>
                    <a:pt x="3105" y="1486"/>
                  </a:lnTo>
                  <a:lnTo>
                    <a:pt x="3173" y="1609"/>
                  </a:lnTo>
                  <a:lnTo>
                    <a:pt x="3240" y="1733"/>
                  </a:lnTo>
                  <a:lnTo>
                    <a:pt x="3319" y="1969"/>
                  </a:lnTo>
                  <a:lnTo>
                    <a:pt x="3375" y="2161"/>
                  </a:lnTo>
                  <a:lnTo>
                    <a:pt x="3420" y="2363"/>
                  </a:lnTo>
                  <a:lnTo>
                    <a:pt x="3454" y="2566"/>
                  </a:lnTo>
                  <a:lnTo>
                    <a:pt x="3477" y="2768"/>
                  </a:lnTo>
                  <a:lnTo>
                    <a:pt x="3499" y="2971"/>
                  </a:lnTo>
                  <a:lnTo>
                    <a:pt x="3499" y="3173"/>
                  </a:lnTo>
                  <a:lnTo>
                    <a:pt x="3488" y="3387"/>
                  </a:lnTo>
                  <a:lnTo>
                    <a:pt x="3477" y="3589"/>
                  </a:lnTo>
                  <a:lnTo>
                    <a:pt x="3454" y="3792"/>
                  </a:lnTo>
                  <a:lnTo>
                    <a:pt x="3409" y="3994"/>
                  </a:lnTo>
                  <a:lnTo>
                    <a:pt x="3364" y="4197"/>
                  </a:lnTo>
                  <a:lnTo>
                    <a:pt x="3308" y="4399"/>
                  </a:lnTo>
                  <a:lnTo>
                    <a:pt x="3240" y="4590"/>
                  </a:lnTo>
                  <a:lnTo>
                    <a:pt x="3162" y="4782"/>
                  </a:lnTo>
                  <a:lnTo>
                    <a:pt x="3072" y="4962"/>
                  </a:lnTo>
                  <a:lnTo>
                    <a:pt x="2982" y="5142"/>
                  </a:lnTo>
                  <a:lnTo>
                    <a:pt x="2869" y="5322"/>
                  </a:lnTo>
                  <a:lnTo>
                    <a:pt x="2757" y="5490"/>
                  </a:lnTo>
                  <a:lnTo>
                    <a:pt x="2633" y="5648"/>
                  </a:lnTo>
                  <a:lnTo>
                    <a:pt x="2498" y="5805"/>
                  </a:lnTo>
                  <a:lnTo>
                    <a:pt x="2363" y="5963"/>
                  </a:lnTo>
                  <a:lnTo>
                    <a:pt x="2206" y="6098"/>
                  </a:lnTo>
                  <a:lnTo>
                    <a:pt x="2059" y="6233"/>
                  </a:lnTo>
                  <a:lnTo>
                    <a:pt x="1891" y="6368"/>
                  </a:lnTo>
                  <a:lnTo>
                    <a:pt x="1722" y="6480"/>
                  </a:lnTo>
                  <a:lnTo>
                    <a:pt x="1553" y="6593"/>
                  </a:lnTo>
                  <a:lnTo>
                    <a:pt x="1373" y="6694"/>
                  </a:lnTo>
                  <a:lnTo>
                    <a:pt x="1182" y="6784"/>
                  </a:lnTo>
                  <a:lnTo>
                    <a:pt x="1002" y="6874"/>
                  </a:lnTo>
                  <a:lnTo>
                    <a:pt x="811" y="6941"/>
                  </a:lnTo>
                  <a:lnTo>
                    <a:pt x="608" y="6998"/>
                  </a:lnTo>
                  <a:lnTo>
                    <a:pt x="417" y="7054"/>
                  </a:lnTo>
                  <a:lnTo>
                    <a:pt x="316" y="7088"/>
                  </a:lnTo>
                  <a:lnTo>
                    <a:pt x="226" y="7144"/>
                  </a:lnTo>
                  <a:lnTo>
                    <a:pt x="147" y="7211"/>
                  </a:lnTo>
                  <a:lnTo>
                    <a:pt x="80" y="7290"/>
                  </a:lnTo>
                  <a:lnTo>
                    <a:pt x="35" y="7380"/>
                  </a:lnTo>
                  <a:lnTo>
                    <a:pt x="12" y="7481"/>
                  </a:lnTo>
                  <a:lnTo>
                    <a:pt x="1" y="7582"/>
                  </a:lnTo>
                  <a:lnTo>
                    <a:pt x="12" y="7684"/>
                  </a:lnTo>
                  <a:lnTo>
                    <a:pt x="46" y="7774"/>
                  </a:lnTo>
                  <a:lnTo>
                    <a:pt x="91" y="7852"/>
                  </a:lnTo>
                  <a:lnTo>
                    <a:pt x="136" y="7920"/>
                  </a:lnTo>
                  <a:lnTo>
                    <a:pt x="203" y="7987"/>
                  </a:lnTo>
                  <a:lnTo>
                    <a:pt x="282" y="8032"/>
                  </a:lnTo>
                  <a:lnTo>
                    <a:pt x="361" y="8066"/>
                  </a:lnTo>
                  <a:lnTo>
                    <a:pt x="440" y="8089"/>
                  </a:lnTo>
                  <a:lnTo>
                    <a:pt x="530" y="8100"/>
                  </a:lnTo>
                  <a:lnTo>
                    <a:pt x="586" y="8100"/>
                  </a:lnTo>
                  <a:lnTo>
                    <a:pt x="653" y="8089"/>
                  </a:lnTo>
                  <a:lnTo>
                    <a:pt x="901" y="8021"/>
                  </a:lnTo>
                  <a:lnTo>
                    <a:pt x="1148" y="7942"/>
                  </a:lnTo>
                  <a:lnTo>
                    <a:pt x="1396" y="7852"/>
                  </a:lnTo>
                  <a:lnTo>
                    <a:pt x="1632" y="7740"/>
                  </a:lnTo>
                  <a:lnTo>
                    <a:pt x="1857" y="7627"/>
                  </a:lnTo>
                  <a:lnTo>
                    <a:pt x="2093" y="7504"/>
                  </a:lnTo>
                  <a:lnTo>
                    <a:pt x="2307" y="7358"/>
                  </a:lnTo>
                  <a:lnTo>
                    <a:pt x="2521" y="7211"/>
                  </a:lnTo>
                  <a:lnTo>
                    <a:pt x="2723" y="7054"/>
                  </a:lnTo>
                  <a:lnTo>
                    <a:pt x="2925" y="6885"/>
                  </a:lnTo>
                  <a:lnTo>
                    <a:pt x="3117" y="6694"/>
                  </a:lnTo>
                  <a:lnTo>
                    <a:pt x="3285" y="6514"/>
                  </a:lnTo>
                  <a:lnTo>
                    <a:pt x="3454" y="6311"/>
                  </a:lnTo>
                  <a:lnTo>
                    <a:pt x="3612" y="6109"/>
                  </a:lnTo>
                  <a:lnTo>
                    <a:pt x="3758" y="5895"/>
                  </a:lnTo>
                  <a:lnTo>
                    <a:pt x="3893" y="5670"/>
                  </a:lnTo>
                  <a:lnTo>
                    <a:pt x="4017" y="5445"/>
                  </a:lnTo>
                  <a:lnTo>
                    <a:pt x="4129" y="5209"/>
                  </a:lnTo>
                  <a:lnTo>
                    <a:pt x="4230" y="4962"/>
                  </a:lnTo>
                  <a:lnTo>
                    <a:pt x="4309" y="4714"/>
                  </a:lnTo>
                  <a:lnTo>
                    <a:pt x="4388" y="4467"/>
                  </a:lnTo>
                  <a:lnTo>
                    <a:pt x="4444" y="4219"/>
                  </a:lnTo>
                  <a:lnTo>
                    <a:pt x="4489" y="3960"/>
                  </a:lnTo>
                  <a:lnTo>
                    <a:pt x="4523" y="3702"/>
                  </a:lnTo>
                  <a:lnTo>
                    <a:pt x="4545" y="3443"/>
                  </a:lnTo>
                  <a:lnTo>
                    <a:pt x="4556" y="3184"/>
                  </a:lnTo>
                  <a:lnTo>
                    <a:pt x="4545" y="2926"/>
                  </a:lnTo>
                  <a:lnTo>
                    <a:pt x="4534" y="2667"/>
                  </a:lnTo>
                  <a:lnTo>
                    <a:pt x="4500" y="2408"/>
                  </a:lnTo>
                  <a:lnTo>
                    <a:pt x="4455" y="2149"/>
                  </a:lnTo>
                  <a:lnTo>
                    <a:pt x="4399" y="1891"/>
                  </a:lnTo>
                  <a:lnTo>
                    <a:pt x="4332" y="1643"/>
                  </a:lnTo>
                  <a:lnTo>
                    <a:pt x="4230" y="1362"/>
                  </a:lnTo>
                  <a:lnTo>
                    <a:pt x="4107" y="1103"/>
                  </a:lnTo>
                  <a:lnTo>
                    <a:pt x="3972" y="878"/>
                  </a:lnTo>
                  <a:lnTo>
                    <a:pt x="3904" y="766"/>
                  </a:lnTo>
                  <a:lnTo>
                    <a:pt x="3825" y="676"/>
                  </a:lnTo>
                  <a:lnTo>
                    <a:pt x="3747" y="575"/>
                  </a:lnTo>
                  <a:lnTo>
                    <a:pt x="3668" y="496"/>
                  </a:lnTo>
                  <a:lnTo>
                    <a:pt x="3578" y="406"/>
                  </a:lnTo>
                  <a:lnTo>
                    <a:pt x="3488" y="338"/>
                  </a:lnTo>
                  <a:lnTo>
                    <a:pt x="3387" y="271"/>
                  </a:lnTo>
                  <a:lnTo>
                    <a:pt x="3297" y="215"/>
                  </a:lnTo>
                  <a:lnTo>
                    <a:pt x="3195" y="158"/>
                  </a:lnTo>
                  <a:lnTo>
                    <a:pt x="3083" y="113"/>
                  </a:lnTo>
                  <a:lnTo>
                    <a:pt x="2993" y="80"/>
                  </a:lnTo>
                  <a:lnTo>
                    <a:pt x="2880" y="46"/>
                  </a:lnTo>
                  <a:lnTo>
                    <a:pt x="2779" y="23"/>
                  </a:lnTo>
                  <a:lnTo>
                    <a:pt x="2667" y="12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5796050" y="883500"/>
              <a:ext cx="52325" cy="31250"/>
            </a:xfrm>
            <a:custGeom>
              <a:rect b="b" l="l" r="r" t="t"/>
              <a:pathLst>
                <a:path extrusionOk="0" h="1250" w="2093">
                  <a:moveTo>
                    <a:pt x="1148" y="1"/>
                  </a:moveTo>
                  <a:lnTo>
                    <a:pt x="957" y="12"/>
                  </a:lnTo>
                  <a:lnTo>
                    <a:pt x="765" y="46"/>
                  </a:lnTo>
                  <a:lnTo>
                    <a:pt x="585" y="113"/>
                  </a:lnTo>
                  <a:lnTo>
                    <a:pt x="405" y="180"/>
                  </a:lnTo>
                  <a:lnTo>
                    <a:pt x="237" y="282"/>
                  </a:lnTo>
                  <a:lnTo>
                    <a:pt x="158" y="349"/>
                  </a:lnTo>
                  <a:lnTo>
                    <a:pt x="90" y="428"/>
                  </a:lnTo>
                  <a:lnTo>
                    <a:pt x="34" y="518"/>
                  </a:lnTo>
                  <a:lnTo>
                    <a:pt x="12" y="608"/>
                  </a:lnTo>
                  <a:lnTo>
                    <a:pt x="1" y="709"/>
                  </a:lnTo>
                  <a:lnTo>
                    <a:pt x="1" y="810"/>
                  </a:lnTo>
                  <a:lnTo>
                    <a:pt x="34" y="912"/>
                  </a:lnTo>
                  <a:lnTo>
                    <a:pt x="79" y="1013"/>
                  </a:lnTo>
                  <a:lnTo>
                    <a:pt x="124" y="1069"/>
                  </a:lnTo>
                  <a:lnTo>
                    <a:pt x="169" y="1114"/>
                  </a:lnTo>
                  <a:lnTo>
                    <a:pt x="214" y="1159"/>
                  </a:lnTo>
                  <a:lnTo>
                    <a:pt x="270" y="1193"/>
                  </a:lnTo>
                  <a:lnTo>
                    <a:pt x="338" y="1215"/>
                  </a:lnTo>
                  <a:lnTo>
                    <a:pt x="394" y="1238"/>
                  </a:lnTo>
                  <a:lnTo>
                    <a:pt x="462" y="1249"/>
                  </a:lnTo>
                  <a:lnTo>
                    <a:pt x="597" y="1249"/>
                  </a:lnTo>
                  <a:lnTo>
                    <a:pt x="675" y="1227"/>
                  </a:lnTo>
                  <a:lnTo>
                    <a:pt x="743" y="1204"/>
                  </a:lnTo>
                  <a:lnTo>
                    <a:pt x="810" y="1170"/>
                  </a:lnTo>
                  <a:lnTo>
                    <a:pt x="878" y="1125"/>
                  </a:lnTo>
                  <a:lnTo>
                    <a:pt x="945" y="1103"/>
                  </a:lnTo>
                  <a:lnTo>
                    <a:pt x="1024" y="1080"/>
                  </a:lnTo>
                  <a:lnTo>
                    <a:pt x="1103" y="1058"/>
                  </a:lnTo>
                  <a:lnTo>
                    <a:pt x="1260" y="1058"/>
                  </a:lnTo>
                  <a:lnTo>
                    <a:pt x="1339" y="1069"/>
                  </a:lnTo>
                  <a:lnTo>
                    <a:pt x="1418" y="1080"/>
                  </a:lnTo>
                  <a:lnTo>
                    <a:pt x="1519" y="1103"/>
                  </a:lnTo>
                  <a:lnTo>
                    <a:pt x="1620" y="1103"/>
                  </a:lnTo>
                  <a:lnTo>
                    <a:pt x="1722" y="1080"/>
                  </a:lnTo>
                  <a:lnTo>
                    <a:pt x="1823" y="1047"/>
                  </a:lnTo>
                  <a:lnTo>
                    <a:pt x="1902" y="990"/>
                  </a:lnTo>
                  <a:lnTo>
                    <a:pt x="1980" y="912"/>
                  </a:lnTo>
                  <a:lnTo>
                    <a:pt x="2037" y="833"/>
                  </a:lnTo>
                  <a:lnTo>
                    <a:pt x="2070" y="732"/>
                  </a:lnTo>
                  <a:lnTo>
                    <a:pt x="2093" y="630"/>
                  </a:lnTo>
                  <a:lnTo>
                    <a:pt x="2093" y="529"/>
                  </a:lnTo>
                  <a:lnTo>
                    <a:pt x="2070" y="428"/>
                  </a:lnTo>
                  <a:lnTo>
                    <a:pt x="2037" y="327"/>
                  </a:lnTo>
                  <a:lnTo>
                    <a:pt x="1980" y="248"/>
                  </a:lnTo>
                  <a:lnTo>
                    <a:pt x="1913" y="169"/>
                  </a:lnTo>
                  <a:lnTo>
                    <a:pt x="1823" y="113"/>
                  </a:lnTo>
                  <a:lnTo>
                    <a:pt x="1722" y="68"/>
                  </a:lnTo>
                  <a:lnTo>
                    <a:pt x="1530" y="23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5622250" y="848350"/>
              <a:ext cx="34900" cy="62175"/>
            </a:xfrm>
            <a:custGeom>
              <a:rect b="b" l="l" r="r" t="t"/>
              <a:pathLst>
                <a:path extrusionOk="0" h="2487" w="1396">
                  <a:moveTo>
                    <a:pt x="631" y="0"/>
                  </a:moveTo>
                  <a:lnTo>
                    <a:pt x="563" y="23"/>
                  </a:lnTo>
                  <a:lnTo>
                    <a:pt x="496" y="57"/>
                  </a:lnTo>
                  <a:lnTo>
                    <a:pt x="428" y="90"/>
                  </a:lnTo>
                  <a:lnTo>
                    <a:pt x="361" y="147"/>
                  </a:lnTo>
                  <a:lnTo>
                    <a:pt x="305" y="214"/>
                  </a:lnTo>
                  <a:lnTo>
                    <a:pt x="260" y="282"/>
                  </a:lnTo>
                  <a:lnTo>
                    <a:pt x="203" y="360"/>
                  </a:lnTo>
                  <a:lnTo>
                    <a:pt x="158" y="450"/>
                  </a:lnTo>
                  <a:lnTo>
                    <a:pt x="125" y="552"/>
                  </a:lnTo>
                  <a:lnTo>
                    <a:pt x="80" y="653"/>
                  </a:lnTo>
                  <a:lnTo>
                    <a:pt x="57" y="754"/>
                  </a:lnTo>
                  <a:lnTo>
                    <a:pt x="35" y="878"/>
                  </a:lnTo>
                  <a:lnTo>
                    <a:pt x="12" y="990"/>
                  </a:lnTo>
                  <a:lnTo>
                    <a:pt x="1" y="1114"/>
                  </a:lnTo>
                  <a:lnTo>
                    <a:pt x="1" y="1238"/>
                  </a:lnTo>
                  <a:lnTo>
                    <a:pt x="1" y="1373"/>
                  </a:lnTo>
                  <a:lnTo>
                    <a:pt x="12" y="1497"/>
                  </a:lnTo>
                  <a:lnTo>
                    <a:pt x="35" y="1609"/>
                  </a:lnTo>
                  <a:lnTo>
                    <a:pt x="57" y="1733"/>
                  </a:lnTo>
                  <a:lnTo>
                    <a:pt x="80" y="1834"/>
                  </a:lnTo>
                  <a:lnTo>
                    <a:pt x="125" y="1935"/>
                  </a:lnTo>
                  <a:lnTo>
                    <a:pt x="158" y="2036"/>
                  </a:lnTo>
                  <a:lnTo>
                    <a:pt x="203" y="2126"/>
                  </a:lnTo>
                  <a:lnTo>
                    <a:pt x="260" y="2205"/>
                  </a:lnTo>
                  <a:lnTo>
                    <a:pt x="305" y="2273"/>
                  </a:lnTo>
                  <a:lnTo>
                    <a:pt x="361" y="2340"/>
                  </a:lnTo>
                  <a:lnTo>
                    <a:pt x="428" y="2385"/>
                  </a:lnTo>
                  <a:lnTo>
                    <a:pt x="496" y="2430"/>
                  </a:lnTo>
                  <a:lnTo>
                    <a:pt x="563" y="2464"/>
                  </a:lnTo>
                  <a:lnTo>
                    <a:pt x="631" y="2486"/>
                  </a:lnTo>
                  <a:lnTo>
                    <a:pt x="766" y="2486"/>
                  </a:lnTo>
                  <a:lnTo>
                    <a:pt x="845" y="2464"/>
                  </a:lnTo>
                  <a:lnTo>
                    <a:pt x="912" y="2430"/>
                  </a:lnTo>
                  <a:lnTo>
                    <a:pt x="968" y="2385"/>
                  </a:lnTo>
                  <a:lnTo>
                    <a:pt x="1036" y="2340"/>
                  </a:lnTo>
                  <a:lnTo>
                    <a:pt x="1092" y="2273"/>
                  </a:lnTo>
                  <a:lnTo>
                    <a:pt x="1148" y="2205"/>
                  </a:lnTo>
                  <a:lnTo>
                    <a:pt x="1193" y="2126"/>
                  </a:lnTo>
                  <a:lnTo>
                    <a:pt x="1238" y="2036"/>
                  </a:lnTo>
                  <a:lnTo>
                    <a:pt x="1283" y="1935"/>
                  </a:lnTo>
                  <a:lnTo>
                    <a:pt x="1317" y="1834"/>
                  </a:lnTo>
                  <a:lnTo>
                    <a:pt x="1339" y="1733"/>
                  </a:lnTo>
                  <a:lnTo>
                    <a:pt x="1362" y="1609"/>
                  </a:lnTo>
                  <a:lnTo>
                    <a:pt x="1384" y="1497"/>
                  </a:lnTo>
                  <a:lnTo>
                    <a:pt x="1396" y="1373"/>
                  </a:lnTo>
                  <a:lnTo>
                    <a:pt x="1396" y="1238"/>
                  </a:lnTo>
                  <a:lnTo>
                    <a:pt x="1396" y="1114"/>
                  </a:lnTo>
                  <a:lnTo>
                    <a:pt x="1384" y="990"/>
                  </a:lnTo>
                  <a:lnTo>
                    <a:pt x="1362" y="878"/>
                  </a:lnTo>
                  <a:lnTo>
                    <a:pt x="1339" y="754"/>
                  </a:lnTo>
                  <a:lnTo>
                    <a:pt x="1317" y="653"/>
                  </a:lnTo>
                  <a:lnTo>
                    <a:pt x="1283" y="552"/>
                  </a:lnTo>
                  <a:lnTo>
                    <a:pt x="1238" y="450"/>
                  </a:lnTo>
                  <a:lnTo>
                    <a:pt x="1193" y="360"/>
                  </a:lnTo>
                  <a:lnTo>
                    <a:pt x="1148" y="282"/>
                  </a:lnTo>
                  <a:lnTo>
                    <a:pt x="1092" y="214"/>
                  </a:lnTo>
                  <a:lnTo>
                    <a:pt x="1036" y="147"/>
                  </a:lnTo>
                  <a:lnTo>
                    <a:pt x="968" y="90"/>
                  </a:lnTo>
                  <a:lnTo>
                    <a:pt x="912" y="57"/>
                  </a:lnTo>
                  <a:lnTo>
                    <a:pt x="845" y="2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5609050" y="835125"/>
              <a:ext cx="61325" cy="88625"/>
            </a:xfrm>
            <a:custGeom>
              <a:rect b="b" l="l" r="r" t="t"/>
              <a:pathLst>
                <a:path extrusionOk="0" h="3545" w="2453">
                  <a:moveTo>
                    <a:pt x="1226" y="1092"/>
                  </a:moveTo>
                  <a:lnTo>
                    <a:pt x="1283" y="1193"/>
                  </a:lnTo>
                  <a:lnTo>
                    <a:pt x="1339" y="1339"/>
                  </a:lnTo>
                  <a:lnTo>
                    <a:pt x="1361" y="1429"/>
                  </a:lnTo>
                  <a:lnTo>
                    <a:pt x="1384" y="1531"/>
                  </a:lnTo>
                  <a:lnTo>
                    <a:pt x="1395" y="1643"/>
                  </a:lnTo>
                  <a:lnTo>
                    <a:pt x="1395" y="1767"/>
                  </a:lnTo>
                  <a:lnTo>
                    <a:pt x="1395" y="1902"/>
                  </a:lnTo>
                  <a:lnTo>
                    <a:pt x="1384" y="2014"/>
                  </a:lnTo>
                  <a:lnTo>
                    <a:pt x="1361" y="2115"/>
                  </a:lnTo>
                  <a:lnTo>
                    <a:pt x="1339" y="2205"/>
                  </a:lnTo>
                  <a:lnTo>
                    <a:pt x="1283" y="2352"/>
                  </a:lnTo>
                  <a:lnTo>
                    <a:pt x="1226" y="2442"/>
                  </a:lnTo>
                  <a:lnTo>
                    <a:pt x="1170" y="2352"/>
                  </a:lnTo>
                  <a:lnTo>
                    <a:pt x="1114" y="2205"/>
                  </a:lnTo>
                  <a:lnTo>
                    <a:pt x="1091" y="2115"/>
                  </a:lnTo>
                  <a:lnTo>
                    <a:pt x="1069" y="2014"/>
                  </a:lnTo>
                  <a:lnTo>
                    <a:pt x="1058" y="1902"/>
                  </a:lnTo>
                  <a:lnTo>
                    <a:pt x="1058" y="1767"/>
                  </a:lnTo>
                  <a:lnTo>
                    <a:pt x="1058" y="1643"/>
                  </a:lnTo>
                  <a:lnTo>
                    <a:pt x="1069" y="1531"/>
                  </a:lnTo>
                  <a:lnTo>
                    <a:pt x="1091" y="1429"/>
                  </a:lnTo>
                  <a:lnTo>
                    <a:pt x="1114" y="1339"/>
                  </a:lnTo>
                  <a:lnTo>
                    <a:pt x="1170" y="1193"/>
                  </a:lnTo>
                  <a:lnTo>
                    <a:pt x="1226" y="1092"/>
                  </a:lnTo>
                  <a:close/>
                  <a:moveTo>
                    <a:pt x="1226" y="1"/>
                  </a:moveTo>
                  <a:lnTo>
                    <a:pt x="1103" y="12"/>
                  </a:lnTo>
                  <a:lnTo>
                    <a:pt x="979" y="35"/>
                  </a:lnTo>
                  <a:lnTo>
                    <a:pt x="855" y="80"/>
                  </a:lnTo>
                  <a:lnTo>
                    <a:pt x="743" y="136"/>
                  </a:lnTo>
                  <a:lnTo>
                    <a:pt x="630" y="203"/>
                  </a:lnTo>
                  <a:lnTo>
                    <a:pt x="529" y="293"/>
                  </a:lnTo>
                  <a:lnTo>
                    <a:pt x="439" y="394"/>
                  </a:lnTo>
                  <a:lnTo>
                    <a:pt x="349" y="507"/>
                  </a:lnTo>
                  <a:lnTo>
                    <a:pt x="270" y="631"/>
                  </a:lnTo>
                  <a:lnTo>
                    <a:pt x="203" y="766"/>
                  </a:lnTo>
                  <a:lnTo>
                    <a:pt x="146" y="912"/>
                  </a:lnTo>
                  <a:lnTo>
                    <a:pt x="90" y="1069"/>
                  </a:lnTo>
                  <a:lnTo>
                    <a:pt x="56" y="1238"/>
                  </a:lnTo>
                  <a:lnTo>
                    <a:pt x="23" y="1407"/>
                  </a:lnTo>
                  <a:lnTo>
                    <a:pt x="11" y="1587"/>
                  </a:lnTo>
                  <a:lnTo>
                    <a:pt x="0" y="1767"/>
                  </a:lnTo>
                  <a:lnTo>
                    <a:pt x="11" y="1958"/>
                  </a:lnTo>
                  <a:lnTo>
                    <a:pt x="23" y="2138"/>
                  </a:lnTo>
                  <a:lnTo>
                    <a:pt x="56" y="2307"/>
                  </a:lnTo>
                  <a:lnTo>
                    <a:pt x="90" y="2475"/>
                  </a:lnTo>
                  <a:lnTo>
                    <a:pt x="146" y="2633"/>
                  </a:lnTo>
                  <a:lnTo>
                    <a:pt x="203" y="2779"/>
                  </a:lnTo>
                  <a:lnTo>
                    <a:pt x="270" y="2914"/>
                  </a:lnTo>
                  <a:lnTo>
                    <a:pt x="349" y="3038"/>
                  </a:lnTo>
                  <a:lnTo>
                    <a:pt x="439" y="3150"/>
                  </a:lnTo>
                  <a:lnTo>
                    <a:pt x="529" y="3252"/>
                  </a:lnTo>
                  <a:lnTo>
                    <a:pt x="630" y="3342"/>
                  </a:lnTo>
                  <a:lnTo>
                    <a:pt x="743" y="3409"/>
                  </a:lnTo>
                  <a:lnTo>
                    <a:pt x="855" y="3465"/>
                  </a:lnTo>
                  <a:lnTo>
                    <a:pt x="979" y="3510"/>
                  </a:lnTo>
                  <a:lnTo>
                    <a:pt x="1103" y="3533"/>
                  </a:lnTo>
                  <a:lnTo>
                    <a:pt x="1226" y="3544"/>
                  </a:lnTo>
                  <a:lnTo>
                    <a:pt x="1361" y="3533"/>
                  </a:lnTo>
                  <a:lnTo>
                    <a:pt x="1485" y="3510"/>
                  </a:lnTo>
                  <a:lnTo>
                    <a:pt x="1598" y="3465"/>
                  </a:lnTo>
                  <a:lnTo>
                    <a:pt x="1710" y="3409"/>
                  </a:lnTo>
                  <a:lnTo>
                    <a:pt x="1822" y="3342"/>
                  </a:lnTo>
                  <a:lnTo>
                    <a:pt x="1924" y="3252"/>
                  </a:lnTo>
                  <a:lnTo>
                    <a:pt x="2014" y="3150"/>
                  </a:lnTo>
                  <a:lnTo>
                    <a:pt x="2104" y="3038"/>
                  </a:lnTo>
                  <a:lnTo>
                    <a:pt x="2182" y="2914"/>
                  </a:lnTo>
                  <a:lnTo>
                    <a:pt x="2250" y="2779"/>
                  </a:lnTo>
                  <a:lnTo>
                    <a:pt x="2306" y="2633"/>
                  </a:lnTo>
                  <a:lnTo>
                    <a:pt x="2362" y="2475"/>
                  </a:lnTo>
                  <a:lnTo>
                    <a:pt x="2396" y="2307"/>
                  </a:lnTo>
                  <a:lnTo>
                    <a:pt x="2430" y="2138"/>
                  </a:lnTo>
                  <a:lnTo>
                    <a:pt x="2452" y="1958"/>
                  </a:lnTo>
                  <a:lnTo>
                    <a:pt x="2452" y="1767"/>
                  </a:lnTo>
                  <a:lnTo>
                    <a:pt x="2452" y="1587"/>
                  </a:lnTo>
                  <a:lnTo>
                    <a:pt x="2430" y="1407"/>
                  </a:lnTo>
                  <a:lnTo>
                    <a:pt x="2396" y="1238"/>
                  </a:lnTo>
                  <a:lnTo>
                    <a:pt x="2362" y="1069"/>
                  </a:lnTo>
                  <a:lnTo>
                    <a:pt x="2306" y="912"/>
                  </a:lnTo>
                  <a:lnTo>
                    <a:pt x="2250" y="766"/>
                  </a:lnTo>
                  <a:lnTo>
                    <a:pt x="2182" y="631"/>
                  </a:lnTo>
                  <a:lnTo>
                    <a:pt x="2104" y="507"/>
                  </a:lnTo>
                  <a:lnTo>
                    <a:pt x="2014" y="394"/>
                  </a:lnTo>
                  <a:lnTo>
                    <a:pt x="1924" y="293"/>
                  </a:lnTo>
                  <a:lnTo>
                    <a:pt x="1822" y="203"/>
                  </a:lnTo>
                  <a:lnTo>
                    <a:pt x="1710" y="136"/>
                  </a:lnTo>
                  <a:lnTo>
                    <a:pt x="1598" y="80"/>
                  </a:lnTo>
                  <a:lnTo>
                    <a:pt x="1485" y="35"/>
                  </a:lnTo>
                  <a:lnTo>
                    <a:pt x="1361" y="12"/>
                  </a:lnTo>
                  <a:lnTo>
                    <a:pt x="1226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5589075" y="829800"/>
              <a:ext cx="111675" cy="43325"/>
            </a:xfrm>
            <a:custGeom>
              <a:rect b="b" l="l" r="r" t="t"/>
              <a:pathLst>
                <a:path extrusionOk="0" h="1733" w="4467">
                  <a:moveTo>
                    <a:pt x="4466" y="0"/>
                  </a:moveTo>
                  <a:lnTo>
                    <a:pt x="3664" y="311"/>
                  </a:lnTo>
                  <a:lnTo>
                    <a:pt x="3664" y="311"/>
                  </a:lnTo>
                  <a:lnTo>
                    <a:pt x="3690" y="304"/>
                  </a:lnTo>
                  <a:lnTo>
                    <a:pt x="3836" y="259"/>
                  </a:lnTo>
                  <a:lnTo>
                    <a:pt x="4095" y="169"/>
                  </a:lnTo>
                  <a:lnTo>
                    <a:pt x="4298" y="79"/>
                  </a:lnTo>
                  <a:lnTo>
                    <a:pt x="4466" y="0"/>
                  </a:lnTo>
                  <a:close/>
                  <a:moveTo>
                    <a:pt x="3664" y="311"/>
                  </a:moveTo>
                  <a:lnTo>
                    <a:pt x="3533" y="349"/>
                  </a:lnTo>
                  <a:lnTo>
                    <a:pt x="3353" y="382"/>
                  </a:lnTo>
                  <a:lnTo>
                    <a:pt x="3173" y="416"/>
                  </a:lnTo>
                  <a:lnTo>
                    <a:pt x="2993" y="427"/>
                  </a:lnTo>
                  <a:lnTo>
                    <a:pt x="2801" y="439"/>
                  </a:lnTo>
                  <a:lnTo>
                    <a:pt x="2599" y="427"/>
                  </a:lnTo>
                  <a:lnTo>
                    <a:pt x="2397" y="405"/>
                  </a:lnTo>
                  <a:lnTo>
                    <a:pt x="2295" y="394"/>
                  </a:lnTo>
                  <a:lnTo>
                    <a:pt x="2194" y="394"/>
                  </a:lnTo>
                  <a:lnTo>
                    <a:pt x="2093" y="405"/>
                  </a:lnTo>
                  <a:lnTo>
                    <a:pt x="1992" y="416"/>
                  </a:lnTo>
                  <a:lnTo>
                    <a:pt x="1879" y="439"/>
                  </a:lnTo>
                  <a:lnTo>
                    <a:pt x="1778" y="472"/>
                  </a:lnTo>
                  <a:lnTo>
                    <a:pt x="1575" y="551"/>
                  </a:lnTo>
                  <a:lnTo>
                    <a:pt x="1362" y="641"/>
                  </a:lnTo>
                  <a:lnTo>
                    <a:pt x="1170" y="754"/>
                  </a:lnTo>
                  <a:lnTo>
                    <a:pt x="979" y="877"/>
                  </a:lnTo>
                  <a:lnTo>
                    <a:pt x="799" y="1012"/>
                  </a:lnTo>
                  <a:lnTo>
                    <a:pt x="630" y="1136"/>
                  </a:lnTo>
                  <a:lnTo>
                    <a:pt x="473" y="1271"/>
                  </a:lnTo>
                  <a:lnTo>
                    <a:pt x="226" y="1507"/>
                  </a:lnTo>
                  <a:lnTo>
                    <a:pt x="57" y="1665"/>
                  </a:lnTo>
                  <a:lnTo>
                    <a:pt x="1" y="1732"/>
                  </a:lnTo>
                  <a:lnTo>
                    <a:pt x="3664" y="31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5589075" y="829800"/>
              <a:ext cx="111675" cy="43325"/>
            </a:xfrm>
            <a:custGeom>
              <a:rect b="b" l="l" r="r" t="t"/>
              <a:pathLst>
                <a:path extrusionOk="0" fill="none" h="1733" w="4467">
                  <a:moveTo>
                    <a:pt x="1" y="1732"/>
                  </a:moveTo>
                  <a:lnTo>
                    <a:pt x="1" y="1732"/>
                  </a:lnTo>
                  <a:lnTo>
                    <a:pt x="57" y="1665"/>
                  </a:lnTo>
                  <a:lnTo>
                    <a:pt x="226" y="1507"/>
                  </a:lnTo>
                  <a:lnTo>
                    <a:pt x="473" y="1271"/>
                  </a:lnTo>
                  <a:lnTo>
                    <a:pt x="630" y="1136"/>
                  </a:lnTo>
                  <a:lnTo>
                    <a:pt x="799" y="1012"/>
                  </a:lnTo>
                  <a:lnTo>
                    <a:pt x="979" y="877"/>
                  </a:lnTo>
                  <a:lnTo>
                    <a:pt x="1170" y="754"/>
                  </a:lnTo>
                  <a:lnTo>
                    <a:pt x="1362" y="641"/>
                  </a:lnTo>
                  <a:lnTo>
                    <a:pt x="1575" y="551"/>
                  </a:lnTo>
                  <a:lnTo>
                    <a:pt x="1778" y="472"/>
                  </a:lnTo>
                  <a:lnTo>
                    <a:pt x="1879" y="439"/>
                  </a:lnTo>
                  <a:lnTo>
                    <a:pt x="1992" y="416"/>
                  </a:lnTo>
                  <a:lnTo>
                    <a:pt x="2093" y="405"/>
                  </a:lnTo>
                  <a:lnTo>
                    <a:pt x="2194" y="394"/>
                  </a:lnTo>
                  <a:lnTo>
                    <a:pt x="2295" y="394"/>
                  </a:lnTo>
                  <a:lnTo>
                    <a:pt x="2397" y="405"/>
                  </a:lnTo>
                  <a:lnTo>
                    <a:pt x="2397" y="405"/>
                  </a:lnTo>
                  <a:lnTo>
                    <a:pt x="2599" y="427"/>
                  </a:lnTo>
                  <a:lnTo>
                    <a:pt x="2801" y="439"/>
                  </a:lnTo>
                  <a:lnTo>
                    <a:pt x="2993" y="427"/>
                  </a:lnTo>
                  <a:lnTo>
                    <a:pt x="3173" y="416"/>
                  </a:lnTo>
                  <a:lnTo>
                    <a:pt x="3353" y="382"/>
                  </a:lnTo>
                  <a:lnTo>
                    <a:pt x="3533" y="349"/>
                  </a:lnTo>
                  <a:lnTo>
                    <a:pt x="3690" y="304"/>
                  </a:lnTo>
                  <a:lnTo>
                    <a:pt x="3836" y="259"/>
                  </a:lnTo>
                  <a:lnTo>
                    <a:pt x="4095" y="169"/>
                  </a:lnTo>
                  <a:lnTo>
                    <a:pt x="4298" y="79"/>
                  </a:lnTo>
                  <a:lnTo>
                    <a:pt x="44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5575850" y="816575"/>
              <a:ext cx="138100" cy="69775"/>
            </a:xfrm>
            <a:custGeom>
              <a:rect b="b" l="l" r="r" t="t"/>
              <a:pathLst>
                <a:path extrusionOk="0" h="2791" w="5524">
                  <a:moveTo>
                    <a:pt x="4928" y="0"/>
                  </a:moveTo>
                  <a:lnTo>
                    <a:pt x="4827" y="23"/>
                  </a:lnTo>
                  <a:lnTo>
                    <a:pt x="4737" y="68"/>
                  </a:lnTo>
                  <a:lnTo>
                    <a:pt x="4579" y="147"/>
                  </a:lnTo>
                  <a:lnTo>
                    <a:pt x="4410" y="214"/>
                  </a:lnTo>
                  <a:lnTo>
                    <a:pt x="4185" y="293"/>
                  </a:lnTo>
                  <a:lnTo>
                    <a:pt x="3927" y="360"/>
                  </a:lnTo>
                  <a:lnTo>
                    <a:pt x="3792" y="394"/>
                  </a:lnTo>
                  <a:lnTo>
                    <a:pt x="3645" y="417"/>
                  </a:lnTo>
                  <a:lnTo>
                    <a:pt x="3488" y="428"/>
                  </a:lnTo>
                  <a:lnTo>
                    <a:pt x="3330" y="439"/>
                  </a:lnTo>
                  <a:lnTo>
                    <a:pt x="3173" y="428"/>
                  </a:lnTo>
                  <a:lnTo>
                    <a:pt x="3004" y="417"/>
                  </a:lnTo>
                  <a:lnTo>
                    <a:pt x="2881" y="405"/>
                  </a:lnTo>
                  <a:lnTo>
                    <a:pt x="2757" y="394"/>
                  </a:lnTo>
                  <a:lnTo>
                    <a:pt x="2633" y="405"/>
                  </a:lnTo>
                  <a:lnTo>
                    <a:pt x="2509" y="417"/>
                  </a:lnTo>
                  <a:lnTo>
                    <a:pt x="2386" y="439"/>
                  </a:lnTo>
                  <a:lnTo>
                    <a:pt x="2262" y="462"/>
                  </a:lnTo>
                  <a:lnTo>
                    <a:pt x="2026" y="540"/>
                  </a:lnTo>
                  <a:lnTo>
                    <a:pt x="1789" y="642"/>
                  </a:lnTo>
                  <a:lnTo>
                    <a:pt x="1553" y="754"/>
                  </a:lnTo>
                  <a:lnTo>
                    <a:pt x="1339" y="878"/>
                  </a:lnTo>
                  <a:lnTo>
                    <a:pt x="1137" y="1024"/>
                  </a:lnTo>
                  <a:lnTo>
                    <a:pt x="935" y="1159"/>
                  </a:lnTo>
                  <a:lnTo>
                    <a:pt x="766" y="1305"/>
                  </a:lnTo>
                  <a:lnTo>
                    <a:pt x="597" y="1440"/>
                  </a:lnTo>
                  <a:lnTo>
                    <a:pt x="462" y="1575"/>
                  </a:lnTo>
                  <a:lnTo>
                    <a:pt x="248" y="1789"/>
                  </a:lnTo>
                  <a:lnTo>
                    <a:pt x="136" y="1913"/>
                  </a:lnTo>
                  <a:lnTo>
                    <a:pt x="68" y="2003"/>
                  </a:lnTo>
                  <a:lnTo>
                    <a:pt x="23" y="2093"/>
                  </a:lnTo>
                  <a:lnTo>
                    <a:pt x="1" y="2194"/>
                  </a:lnTo>
                  <a:lnTo>
                    <a:pt x="1" y="2295"/>
                  </a:lnTo>
                  <a:lnTo>
                    <a:pt x="12" y="2396"/>
                  </a:lnTo>
                  <a:lnTo>
                    <a:pt x="46" y="2486"/>
                  </a:lnTo>
                  <a:lnTo>
                    <a:pt x="102" y="2576"/>
                  </a:lnTo>
                  <a:lnTo>
                    <a:pt x="181" y="2655"/>
                  </a:lnTo>
                  <a:lnTo>
                    <a:pt x="260" y="2711"/>
                  </a:lnTo>
                  <a:lnTo>
                    <a:pt x="338" y="2756"/>
                  </a:lnTo>
                  <a:lnTo>
                    <a:pt x="440" y="2779"/>
                  </a:lnTo>
                  <a:lnTo>
                    <a:pt x="530" y="2790"/>
                  </a:lnTo>
                  <a:lnTo>
                    <a:pt x="642" y="2779"/>
                  </a:lnTo>
                  <a:lnTo>
                    <a:pt x="743" y="2745"/>
                  </a:lnTo>
                  <a:lnTo>
                    <a:pt x="833" y="2689"/>
                  </a:lnTo>
                  <a:lnTo>
                    <a:pt x="923" y="2610"/>
                  </a:lnTo>
                  <a:lnTo>
                    <a:pt x="1092" y="2441"/>
                  </a:lnTo>
                  <a:lnTo>
                    <a:pt x="1294" y="2250"/>
                  </a:lnTo>
                  <a:lnTo>
                    <a:pt x="1542" y="2036"/>
                  </a:lnTo>
                  <a:lnTo>
                    <a:pt x="1801" y="1845"/>
                  </a:lnTo>
                  <a:lnTo>
                    <a:pt x="1936" y="1755"/>
                  </a:lnTo>
                  <a:lnTo>
                    <a:pt x="2082" y="1676"/>
                  </a:lnTo>
                  <a:lnTo>
                    <a:pt x="2217" y="1609"/>
                  </a:lnTo>
                  <a:lnTo>
                    <a:pt x="2352" y="1541"/>
                  </a:lnTo>
                  <a:lnTo>
                    <a:pt x="2487" y="1496"/>
                  </a:lnTo>
                  <a:lnTo>
                    <a:pt x="2611" y="1463"/>
                  </a:lnTo>
                  <a:lnTo>
                    <a:pt x="2734" y="1451"/>
                  </a:lnTo>
                  <a:lnTo>
                    <a:pt x="2847" y="1463"/>
                  </a:lnTo>
                  <a:lnTo>
                    <a:pt x="3083" y="1485"/>
                  </a:lnTo>
                  <a:lnTo>
                    <a:pt x="3308" y="1496"/>
                  </a:lnTo>
                  <a:lnTo>
                    <a:pt x="3533" y="1485"/>
                  </a:lnTo>
                  <a:lnTo>
                    <a:pt x="3747" y="1474"/>
                  </a:lnTo>
                  <a:lnTo>
                    <a:pt x="3949" y="1440"/>
                  </a:lnTo>
                  <a:lnTo>
                    <a:pt x="4152" y="1395"/>
                  </a:lnTo>
                  <a:lnTo>
                    <a:pt x="4332" y="1350"/>
                  </a:lnTo>
                  <a:lnTo>
                    <a:pt x="4512" y="1305"/>
                  </a:lnTo>
                  <a:lnTo>
                    <a:pt x="4804" y="1193"/>
                  </a:lnTo>
                  <a:lnTo>
                    <a:pt x="5040" y="1091"/>
                  </a:lnTo>
                  <a:lnTo>
                    <a:pt x="5198" y="1013"/>
                  </a:lnTo>
                  <a:lnTo>
                    <a:pt x="5265" y="979"/>
                  </a:lnTo>
                  <a:lnTo>
                    <a:pt x="5355" y="923"/>
                  </a:lnTo>
                  <a:lnTo>
                    <a:pt x="5423" y="844"/>
                  </a:lnTo>
                  <a:lnTo>
                    <a:pt x="5479" y="754"/>
                  </a:lnTo>
                  <a:lnTo>
                    <a:pt x="5513" y="664"/>
                  </a:lnTo>
                  <a:lnTo>
                    <a:pt x="5524" y="563"/>
                  </a:lnTo>
                  <a:lnTo>
                    <a:pt x="5524" y="462"/>
                  </a:lnTo>
                  <a:lnTo>
                    <a:pt x="5501" y="360"/>
                  </a:lnTo>
                  <a:lnTo>
                    <a:pt x="5456" y="259"/>
                  </a:lnTo>
                  <a:lnTo>
                    <a:pt x="5389" y="169"/>
                  </a:lnTo>
                  <a:lnTo>
                    <a:pt x="5310" y="102"/>
                  </a:lnTo>
                  <a:lnTo>
                    <a:pt x="5231" y="45"/>
                  </a:lnTo>
                  <a:lnTo>
                    <a:pt x="5130" y="12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5559825" y="762025"/>
              <a:ext cx="148800" cy="75375"/>
            </a:xfrm>
            <a:custGeom>
              <a:rect b="b" l="l" r="r" t="t"/>
              <a:pathLst>
                <a:path extrusionOk="0" h="3015" w="5952">
                  <a:moveTo>
                    <a:pt x="5366" y="0"/>
                  </a:moveTo>
                  <a:lnTo>
                    <a:pt x="5265" y="23"/>
                  </a:lnTo>
                  <a:lnTo>
                    <a:pt x="5164" y="68"/>
                  </a:lnTo>
                  <a:lnTo>
                    <a:pt x="4950" y="169"/>
                  </a:lnTo>
                  <a:lnTo>
                    <a:pt x="4725" y="270"/>
                  </a:lnTo>
                  <a:lnTo>
                    <a:pt x="4500" y="349"/>
                  </a:lnTo>
                  <a:lnTo>
                    <a:pt x="4264" y="416"/>
                  </a:lnTo>
                  <a:lnTo>
                    <a:pt x="4028" y="484"/>
                  </a:lnTo>
                  <a:lnTo>
                    <a:pt x="3780" y="540"/>
                  </a:lnTo>
                  <a:lnTo>
                    <a:pt x="3274" y="653"/>
                  </a:lnTo>
                  <a:lnTo>
                    <a:pt x="2745" y="765"/>
                  </a:lnTo>
                  <a:lnTo>
                    <a:pt x="2408" y="844"/>
                  </a:lnTo>
                  <a:lnTo>
                    <a:pt x="2070" y="945"/>
                  </a:lnTo>
                  <a:lnTo>
                    <a:pt x="1722" y="1057"/>
                  </a:lnTo>
                  <a:lnTo>
                    <a:pt x="1542" y="1136"/>
                  </a:lnTo>
                  <a:lnTo>
                    <a:pt x="1373" y="1204"/>
                  </a:lnTo>
                  <a:lnTo>
                    <a:pt x="1193" y="1294"/>
                  </a:lnTo>
                  <a:lnTo>
                    <a:pt x="1024" y="1384"/>
                  </a:lnTo>
                  <a:lnTo>
                    <a:pt x="856" y="1496"/>
                  </a:lnTo>
                  <a:lnTo>
                    <a:pt x="698" y="1609"/>
                  </a:lnTo>
                  <a:lnTo>
                    <a:pt x="541" y="1721"/>
                  </a:lnTo>
                  <a:lnTo>
                    <a:pt x="394" y="1856"/>
                  </a:lnTo>
                  <a:lnTo>
                    <a:pt x="248" y="2002"/>
                  </a:lnTo>
                  <a:lnTo>
                    <a:pt x="113" y="2160"/>
                  </a:lnTo>
                  <a:lnTo>
                    <a:pt x="57" y="2250"/>
                  </a:lnTo>
                  <a:lnTo>
                    <a:pt x="23" y="2351"/>
                  </a:lnTo>
                  <a:lnTo>
                    <a:pt x="1" y="2452"/>
                  </a:lnTo>
                  <a:lnTo>
                    <a:pt x="1" y="2554"/>
                  </a:lnTo>
                  <a:lnTo>
                    <a:pt x="23" y="2655"/>
                  </a:lnTo>
                  <a:lnTo>
                    <a:pt x="68" y="2745"/>
                  </a:lnTo>
                  <a:lnTo>
                    <a:pt x="124" y="2835"/>
                  </a:lnTo>
                  <a:lnTo>
                    <a:pt x="203" y="2902"/>
                  </a:lnTo>
                  <a:lnTo>
                    <a:pt x="282" y="2959"/>
                  </a:lnTo>
                  <a:lnTo>
                    <a:pt x="361" y="2992"/>
                  </a:lnTo>
                  <a:lnTo>
                    <a:pt x="439" y="3015"/>
                  </a:lnTo>
                  <a:lnTo>
                    <a:pt x="529" y="3015"/>
                  </a:lnTo>
                  <a:lnTo>
                    <a:pt x="642" y="3004"/>
                  </a:lnTo>
                  <a:lnTo>
                    <a:pt x="754" y="2970"/>
                  </a:lnTo>
                  <a:lnTo>
                    <a:pt x="811" y="2936"/>
                  </a:lnTo>
                  <a:lnTo>
                    <a:pt x="856" y="2902"/>
                  </a:lnTo>
                  <a:lnTo>
                    <a:pt x="901" y="2869"/>
                  </a:lnTo>
                  <a:lnTo>
                    <a:pt x="946" y="2824"/>
                  </a:lnTo>
                  <a:lnTo>
                    <a:pt x="1036" y="2711"/>
                  </a:lnTo>
                  <a:lnTo>
                    <a:pt x="1148" y="2610"/>
                  </a:lnTo>
                  <a:lnTo>
                    <a:pt x="1249" y="2509"/>
                  </a:lnTo>
                  <a:lnTo>
                    <a:pt x="1373" y="2419"/>
                  </a:lnTo>
                  <a:lnTo>
                    <a:pt x="1497" y="2340"/>
                  </a:lnTo>
                  <a:lnTo>
                    <a:pt x="1621" y="2272"/>
                  </a:lnTo>
                  <a:lnTo>
                    <a:pt x="1755" y="2194"/>
                  </a:lnTo>
                  <a:lnTo>
                    <a:pt x="1879" y="2137"/>
                  </a:lnTo>
                  <a:lnTo>
                    <a:pt x="2160" y="2025"/>
                  </a:lnTo>
                  <a:lnTo>
                    <a:pt x="2442" y="1935"/>
                  </a:lnTo>
                  <a:lnTo>
                    <a:pt x="2712" y="1856"/>
                  </a:lnTo>
                  <a:lnTo>
                    <a:pt x="2982" y="1800"/>
                  </a:lnTo>
                  <a:lnTo>
                    <a:pt x="3488" y="1687"/>
                  </a:lnTo>
                  <a:lnTo>
                    <a:pt x="4039" y="1564"/>
                  </a:lnTo>
                  <a:lnTo>
                    <a:pt x="4320" y="1496"/>
                  </a:lnTo>
                  <a:lnTo>
                    <a:pt x="4601" y="1429"/>
                  </a:lnTo>
                  <a:lnTo>
                    <a:pt x="4871" y="1339"/>
                  </a:lnTo>
                  <a:lnTo>
                    <a:pt x="5141" y="1237"/>
                  </a:lnTo>
                  <a:lnTo>
                    <a:pt x="5411" y="1125"/>
                  </a:lnTo>
                  <a:lnTo>
                    <a:pt x="5681" y="990"/>
                  </a:lnTo>
                  <a:lnTo>
                    <a:pt x="5771" y="923"/>
                  </a:lnTo>
                  <a:lnTo>
                    <a:pt x="5839" y="855"/>
                  </a:lnTo>
                  <a:lnTo>
                    <a:pt x="5895" y="765"/>
                  </a:lnTo>
                  <a:lnTo>
                    <a:pt x="5929" y="675"/>
                  </a:lnTo>
                  <a:lnTo>
                    <a:pt x="5951" y="574"/>
                  </a:lnTo>
                  <a:lnTo>
                    <a:pt x="5951" y="473"/>
                  </a:lnTo>
                  <a:lnTo>
                    <a:pt x="5929" y="371"/>
                  </a:lnTo>
                  <a:lnTo>
                    <a:pt x="5884" y="270"/>
                  </a:lnTo>
                  <a:lnTo>
                    <a:pt x="5816" y="180"/>
                  </a:lnTo>
                  <a:lnTo>
                    <a:pt x="5749" y="113"/>
                  </a:lnTo>
                  <a:lnTo>
                    <a:pt x="5659" y="56"/>
                  </a:lnTo>
                  <a:lnTo>
                    <a:pt x="5569" y="23"/>
                  </a:lnTo>
                  <a:lnTo>
                    <a:pt x="5468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5427375" y="841025"/>
              <a:ext cx="31525" cy="62175"/>
            </a:xfrm>
            <a:custGeom>
              <a:rect b="b" l="l" r="r" t="t"/>
              <a:pathLst>
                <a:path extrusionOk="0" h="2487" w="1261">
                  <a:moveTo>
                    <a:pt x="631" y="1"/>
                  </a:moveTo>
                  <a:lnTo>
                    <a:pt x="574" y="12"/>
                  </a:lnTo>
                  <a:lnTo>
                    <a:pt x="507" y="23"/>
                  </a:lnTo>
                  <a:lnTo>
                    <a:pt x="451" y="57"/>
                  </a:lnTo>
                  <a:lnTo>
                    <a:pt x="383" y="102"/>
                  </a:lnTo>
                  <a:lnTo>
                    <a:pt x="338" y="147"/>
                  </a:lnTo>
                  <a:lnTo>
                    <a:pt x="282" y="215"/>
                  </a:lnTo>
                  <a:lnTo>
                    <a:pt x="237" y="282"/>
                  </a:lnTo>
                  <a:lnTo>
                    <a:pt x="192" y="361"/>
                  </a:lnTo>
                  <a:lnTo>
                    <a:pt x="147" y="451"/>
                  </a:lnTo>
                  <a:lnTo>
                    <a:pt x="113" y="552"/>
                  </a:lnTo>
                  <a:lnTo>
                    <a:pt x="57" y="766"/>
                  </a:lnTo>
                  <a:lnTo>
                    <a:pt x="12" y="991"/>
                  </a:lnTo>
                  <a:lnTo>
                    <a:pt x="1" y="1250"/>
                  </a:lnTo>
                  <a:lnTo>
                    <a:pt x="12" y="1497"/>
                  </a:lnTo>
                  <a:lnTo>
                    <a:pt x="57" y="1733"/>
                  </a:lnTo>
                  <a:lnTo>
                    <a:pt x="113" y="1947"/>
                  </a:lnTo>
                  <a:lnTo>
                    <a:pt x="147" y="2037"/>
                  </a:lnTo>
                  <a:lnTo>
                    <a:pt x="192" y="2127"/>
                  </a:lnTo>
                  <a:lnTo>
                    <a:pt x="237" y="2206"/>
                  </a:lnTo>
                  <a:lnTo>
                    <a:pt x="282" y="2273"/>
                  </a:lnTo>
                  <a:lnTo>
                    <a:pt x="338" y="2341"/>
                  </a:lnTo>
                  <a:lnTo>
                    <a:pt x="383" y="2397"/>
                  </a:lnTo>
                  <a:lnTo>
                    <a:pt x="451" y="2431"/>
                  </a:lnTo>
                  <a:lnTo>
                    <a:pt x="507" y="2464"/>
                  </a:lnTo>
                  <a:lnTo>
                    <a:pt x="574" y="2487"/>
                  </a:lnTo>
                  <a:lnTo>
                    <a:pt x="698" y="2487"/>
                  </a:lnTo>
                  <a:lnTo>
                    <a:pt x="766" y="2464"/>
                  </a:lnTo>
                  <a:lnTo>
                    <a:pt x="822" y="2431"/>
                  </a:lnTo>
                  <a:lnTo>
                    <a:pt x="878" y="2397"/>
                  </a:lnTo>
                  <a:lnTo>
                    <a:pt x="934" y="2341"/>
                  </a:lnTo>
                  <a:lnTo>
                    <a:pt x="991" y="2273"/>
                  </a:lnTo>
                  <a:lnTo>
                    <a:pt x="1036" y="2206"/>
                  </a:lnTo>
                  <a:lnTo>
                    <a:pt x="1081" y="2127"/>
                  </a:lnTo>
                  <a:lnTo>
                    <a:pt x="1125" y="2037"/>
                  </a:lnTo>
                  <a:lnTo>
                    <a:pt x="1159" y="1947"/>
                  </a:lnTo>
                  <a:lnTo>
                    <a:pt x="1215" y="1733"/>
                  </a:lnTo>
                  <a:lnTo>
                    <a:pt x="1249" y="1497"/>
                  </a:lnTo>
                  <a:lnTo>
                    <a:pt x="1260" y="1250"/>
                  </a:lnTo>
                  <a:lnTo>
                    <a:pt x="1249" y="991"/>
                  </a:lnTo>
                  <a:lnTo>
                    <a:pt x="1215" y="766"/>
                  </a:lnTo>
                  <a:lnTo>
                    <a:pt x="1159" y="552"/>
                  </a:lnTo>
                  <a:lnTo>
                    <a:pt x="1125" y="451"/>
                  </a:lnTo>
                  <a:lnTo>
                    <a:pt x="1081" y="361"/>
                  </a:lnTo>
                  <a:lnTo>
                    <a:pt x="1036" y="282"/>
                  </a:lnTo>
                  <a:lnTo>
                    <a:pt x="991" y="215"/>
                  </a:lnTo>
                  <a:lnTo>
                    <a:pt x="934" y="147"/>
                  </a:lnTo>
                  <a:lnTo>
                    <a:pt x="878" y="102"/>
                  </a:lnTo>
                  <a:lnTo>
                    <a:pt x="822" y="57"/>
                  </a:lnTo>
                  <a:lnTo>
                    <a:pt x="766" y="23"/>
                  </a:lnTo>
                  <a:lnTo>
                    <a:pt x="698" y="1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5414150" y="827825"/>
              <a:ext cx="57975" cy="88600"/>
            </a:xfrm>
            <a:custGeom>
              <a:rect b="b" l="l" r="r" t="t"/>
              <a:pathLst>
                <a:path extrusionOk="0" h="3544" w="2319">
                  <a:moveTo>
                    <a:pt x="1160" y="1193"/>
                  </a:moveTo>
                  <a:lnTo>
                    <a:pt x="1205" y="1294"/>
                  </a:lnTo>
                  <a:lnTo>
                    <a:pt x="1238" y="1429"/>
                  </a:lnTo>
                  <a:lnTo>
                    <a:pt x="1261" y="1586"/>
                  </a:lnTo>
                  <a:lnTo>
                    <a:pt x="1261" y="1778"/>
                  </a:lnTo>
                  <a:lnTo>
                    <a:pt x="1261" y="1958"/>
                  </a:lnTo>
                  <a:lnTo>
                    <a:pt x="1238" y="2115"/>
                  </a:lnTo>
                  <a:lnTo>
                    <a:pt x="1205" y="2250"/>
                  </a:lnTo>
                  <a:lnTo>
                    <a:pt x="1160" y="2363"/>
                  </a:lnTo>
                  <a:lnTo>
                    <a:pt x="1126" y="2250"/>
                  </a:lnTo>
                  <a:lnTo>
                    <a:pt x="1092" y="2115"/>
                  </a:lnTo>
                  <a:lnTo>
                    <a:pt x="1070" y="1958"/>
                  </a:lnTo>
                  <a:lnTo>
                    <a:pt x="1058" y="1778"/>
                  </a:lnTo>
                  <a:lnTo>
                    <a:pt x="1070" y="1586"/>
                  </a:lnTo>
                  <a:lnTo>
                    <a:pt x="1092" y="1429"/>
                  </a:lnTo>
                  <a:lnTo>
                    <a:pt x="1126" y="1294"/>
                  </a:lnTo>
                  <a:lnTo>
                    <a:pt x="1160" y="1193"/>
                  </a:lnTo>
                  <a:close/>
                  <a:moveTo>
                    <a:pt x="1160" y="0"/>
                  </a:moveTo>
                  <a:lnTo>
                    <a:pt x="1036" y="12"/>
                  </a:lnTo>
                  <a:lnTo>
                    <a:pt x="923" y="34"/>
                  </a:lnTo>
                  <a:lnTo>
                    <a:pt x="811" y="79"/>
                  </a:lnTo>
                  <a:lnTo>
                    <a:pt x="698" y="135"/>
                  </a:lnTo>
                  <a:lnTo>
                    <a:pt x="597" y="203"/>
                  </a:lnTo>
                  <a:lnTo>
                    <a:pt x="496" y="293"/>
                  </a:lnTo>
                  <a:lnTo>
                    <a:pt x="417" y="394"/>
                  </a:lnTo>
                  <a:lnTo>
                    <a:pt x="327" y="506"/>
                  </a:lnTo>
                  <a:lnTo>
                    <a:pt x="260" y="630"/>
                  </a:lnTo>
                  <a:lnTo>
                    <a:pt x="192" y="765"/>
                  </a:lnTo>
                  <a:lnTo>
                    <a:pt x="136" y="911"/>
                  </a:lnTo>
                  <a:lnTo>
                    <a:pt x="91" y="1069"/>
                  </a:lnTo>
                  <a:lnTo>
                    <a:pt x="57" y="1226"/>
                  </a:lnTo>
                  <a:lnTo>
                    <a:pt x="23" y="1406"/>
                  </a:lnTo>
                  <a:lnTo>
                    <a:pt x="12" y="1586"/>
                  </a:lnTo>
                  <a:lnTo>
                    <a:pt x="1" y="1778"/>
                  </a:lnTo>
                  <a:lnTo>
                    <a:pt x="12" y="1969"/>
                  </a:lnTo>
                  <a:lnTo>
                    <a:pt x="23" y="2149"/>
                  </a:lnTo>
                  <a:lnTo>
                    <a:pt x="57" y="2318"/>
                  </a:lnTo>
                  <a:lnTo>
                    <a:pt x="91" y="2486"/>
                  </a:lnTo>
                  <a:lnTo>
                    <a:pt x="136" y="2644"/>
                  </a:lnTo>
                  <a:lnTo>
                    <a:pt x="192" y="2790"/>
                  </a:lnTo>
                  <a:lnTo>
                    <a:pt x="260" y="2925"/>
                  </a:lnTo>
                  <a:lnTo>
                    <a:pt x="327" y="3049"/>
                  </a:lnTo>
                  <a:lnTo>
                    <a:pt x="417" y="3161"/>
                  </a:lnTo>
                  <a:lnTo>
                    <a:pt x="496" y="3262"/>
                  </a:lnTo>
                  <a:lnTo>
                    <a:pt x="597" y="3341"/>
                  </a:lnTo>
                  <a:lnTo>
                    <a:pt x="698" y="3420"/>
                  </a:lnTo>
                  <a:lnTo>
                    <a:pt x="811" y="3476"/>
                  </a:lnTo>
                  <a:lnTo>
                    <a:pt x="923" y="3510"/>
                  </a:lnTo>
                  <a:lnTo>
                    <a:pt x="1036" y="3544"/>
                  </a:lnTo>
                  <a:lnTo>
                    <a:pt x="1283" y="3544"/>
                  </a:lnTo>
                  <a:lnTo>
                    <a:pt x="1407" y="3510"/>
                  </a:lnTo>
                  <a:lnTo>
                    <a:pt x="1520" y="3476"/>
                  </a:lnTo>
                  <a:lnTo>
                    <a:pt x="1632" y="3420"/>
                  </a:lnTo>
                  <a:lnTo>
                    <a:pt x="1733" y="3341"/>
                  </a:lnTo>
                  <a:lnTo>
                    <a:pt x="1823" y="3262"/>
                  </a:lnTo>
                  <a:lnTo>
                    <a:pt x="1913" y="3161"/>
                  </a:lnTo>
                  <a:lnTo>
                    <a:pt x="1992" y="3049"/>
                  </a:lnTo>
                  <a:lnTo>
                    <a:pt x="2071" y="2925"/>
                  </a:lnTo>
                  <a:lnTo>
                    <a:pt x="2127" y="2790"/>
                  </a:lnTo>
                  <a:lnTo>
                    <a:pt x="2183" y="2644"/>
                  </a:lnTo>
                  <a:lnTo>
                    <a:pt x="2239" y="2486"/>
                  </a:lnTo>
                  <a:lnTo>
                    <a:pt x="2273" y="2318"/>
                  </a:lnTo>
                  <a:lnTo>
                    <a:pt x="2296" y="2149"/>
                  </a:lnTo>
                  <a:lnTo>
                    <a:pt x="2318" y="1969"/>
                  </a:lnTo>
                  <a:lnTo>
                    <a:pt x="2318" y="1778"/>
                  </a:lnTo>
                  <a:lnTo>
                    <a:pt x="2318" y="1586"/>
                  </a:lnTo>
                  <a:lnTo>
                    <a:pt x="2296" y="1406"/>
                  </a:lnTo>
                  <a:lnTo>
                    <a:pt x="2273" y="1226"/>
                  </a:lnTo>
                  <a:lnTo>
                    <a:pt x="2239" y="1069"/>
                  </a:lnTo>
                  <a:lnTo>
                    <a:pt x="2183" y="911"/>
                  </a:lnTo>
                  <a:lnTo>
                    <a:pt x="2127" y="765"/>
                  </a:lnTo>
                  <a:lnTo>
                    <a:pt x="2071" y="630"/>
                  </a:lnTo>
                  <a:lnTo>
                    <a:pt x="1992" y="506"/>
                  </a:lnTo>
                  <a:lnTo>
                    <a:pt x="1913" y="394"/>
                  </a:lnTo>
                  <a:lnTo>
                    <a:pt x="1823" y="293"/>
                  </a:lnTo>
                  <a:lnTo>
                    <a:pt x="1733" y="203"/>
                  </a:lnTo>
                  <a:lnTo>
                    <a:pt x="1632" y="135"/>
                  </a:lnTo>
                  <a:lnTo>
                    <a:pt x="1520" y="79"/>
                  </a:lnTo>
                  <a:lnTo>
                    <a:pt x="1407" y="34"/>
                  </a:lnTo>
                  <a:lnTo>
                    <a:pt x="1283" y="12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5399250" y="823325"/>
              <a:ext cx="101000" cy="43600"/>
            </a:xfrm>
            <a:custGeom>
              <a:rect b="b" l="l" r="r" t="t"/>
              <a:pathLst>
                <a:path extrusionOk="0" h="1744" w="4040">
                  <a:moveTo>
                    <a:pt x="1" y="0"/>
                  </a:moveTo>
                  <a:lnTo>
                    <a:pt x="158" y="90"/>
                  </a:lnTo>
                  <a:lnTo>
                    <a:pt x="338" y="180"/>
                  </a:lnTo>
                  <a:lnTo>
                    <a:pt x="574" y="270"/>
                  </a:lnTo>
                  <a:lnTo>
                    <a:pt x="709" y="315"/>
                  </a:lnTo>
                  <a:lnTo>
                    <a:pt x="782" y="338"/>
                  </a:lnTo>
                  <a:lnTo>
                    <a:pt x="1" y="0"/>
                  </a:lnTo>
                  <a:close/>
                  <a:moveTo>
                    <a:pt x="782" y="338"/>
                  </a:moveTo>
                  <a:lnTo>
                    <a:pt x="4039" y="1744"/>
                  </a:lnTo>
                  <a:lnTo>
                    <a:pt x="3983" y="1676"/>
                  </a:lnTo>
                  <a:lnTo>
                    <a:pt x="3837" y="1519"/>
                  </a:lnTo>
                  <a:lnTo>
                    <a:pt x="3612" y="1283"/>
                  </a:lnTo>
                  <a:lnTo>
                    <a:pt x="3465" y="1148"/>
                  </a:lnTo>
                  <a:lnTo>
                    <a:pt x="3319" y="1024"/>
                  </a:lnTo>
                  <a:lnTo>
                    <a:pt x="3150" y="889"/>
                  </a:lnTo>
                  <a:lnTo>
                    <a:pt x="2982" y="765"/>
                  </a:lnTo>
                  <a:lnTo>
                    <a:pt x="2802" y="653"/>
                  </a:lnTo>
                  <a:lnTo>
                    <a:pt x="2622" y="552"/>
                  </a:lnTo>
                  <a:lnTo>
                    <a:pt x="2430" y="484"/>
                  </a:lnTo>
                  <a:lnTo>
                    <a:pt x="2239" y="428"/>
                  </a:lnTo>
                  <a:lnTo>
                    <a:pt x="2149" y="417"/>
                  </a:lnTo>
                  <a:lnTo>
                    <a:pt x="2059" y="405"/>
                  </a:lnTo>
                  <a:lnTo>
                    <a:pt x="1958" y="405"/>
                  </a:lnTo>
                  <a:lnTo>
                    <a:pt x="1868" y="417"/>
                  </a:lnTo>
                  <a:lnTo>
                    <a:pt x="1688" y="439"/>
                  </a:lnTo>
                  <a:lnTo>
                    <a:pt x="1508" y="450"/>
                  </a:lnTo>
                  <a:lnTo>
                    <a:pt x="1339" y="439"/>
                  </a:lnTo>
                  <a:lnTo>
                    <a:pt x="1171" y="428"/>
                  </a:lnTo>
                  <a:lnTo>
                    <a:pt x="1002" y="394"/>
                  </a:lnTo>
                  <a:lnTo>
                    <a:pt x="856" y="360"/>
                  </a:lnTo>
                  <a:lnTo>
                    <a:pt x="782" y="338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5399250" y="823325"/>
              <a:ext cx="101000" cy="43600"/>
            </a:xfrm>
            <a:custGeom>
              <a:rect b="b" l="l" r="r" t="t"/>
              <a:pathLst>
                <a:path extrusionOk="0" fill="none" h="1744" w="4040">
                  <a:moveTo>
                    <a:pt x="4039" y="1744"/>
                  </a:moveTo>
                  <a:lnTo>
                    <a:pt x="4039" y="1744"/>
                  </a:lnTo>
                  <a:lnTo>
                    <a:pt x="3983" y="1676"/>
                  </a:lnTo>
                  <a:lnTo>
                    <a:pt x="3837" y="1519"/>
                  </a:lnTo>
                  <a:lnTo>
                    <a:pt x="3612" y="1283"/>
                  </a:lnTo>
                  <a:lnTo>
                    <a:pt x="3465" y="1148"/>
                  </a:lnTo>
                  <a:lnTo>
                    <a:pt x="3319" y="1024"/>
                  </a:lnTo>
                  <a:lnTo>
                    <a:pt x="3150" y="889"/>
                  </a:lnTo>
                  <a:lnTo>
                    <a:pt x="2982" y="765"/>
                  </a:lnTo>
                  <a:lnTo>
                    <a:pt x="2802" y="653"/>
                  </a:lnTo>
                  <a:lnTo>
                    <a:pt x="2622" y="552"/>
                  </a:lnTo>
                  <a:lnTo>
                    <a:pt x="2430" y="484"/>
                  </a:lnTo>
                  <a:lnTo>
                    <a:pt x="2239" y="428"/>
                  </a:lnTo>
                  <a:lnTo>
                    <a:pt x="2149" y="417"/>
                  </a:lnTo>
                  <a:lnTo>
                    <a:pt x="2059" y="405"/>
                  </a:lnTo>
                  <a:lnTo>
                    <a:pt x="1958" y="405"/>
                  </a:lnTo>
                  <a:lnTo>
                    <a:pt x="1868" y="417"/>
                  </a:lnTo>
                  <a:lnTo>
                    <a:pt x="1868" y="417"/>
                  </a:lnTo>
                  <a:lnTo>
                    <a:pt x="1688" y="439"/>
                  </a:lnTo>
                  <a:lnTo>
                    <a:pt x="1508" y="450"/>
                  </a:lnTo>
                  <a:lnTo>
                    <a:pt x="1339" y="439"/>
                  </a:lnTo>
                  <a:lnTo>
                    <a:pt x="1171" y="428"/>
                  </a:lnTo>
                  <a:lnTo>
                    <a:pt x="1002" y="394"/>
                  </a:lnTo>
                  <a:lnTo>
                    <a:pt x="856" y="360"/>
                  </a:lnTo>
                  <a:lnTo>
                    <a:pt x="709" y="315"/>
                  </a:lnTo>
                  <a:lnTo>
                    <a:pt x="574" y="270"/>
                  </a:lnTo>
                  <a:lnTo>
                    <a:pt x="338" y="180"/>
                  </a:lnTo>
                  <a:lnTo>
                    <a:pt x="158" y="9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5386050" y="810100"/>
              <a:ext cx="127400" cy="70050"/>
            </a:xfrm>
            <a:custGeom>
              <a:rect b="b" l="l" r="r" t="t"/>
              <a:pathLst>
                <a:path extrusionOk="0" h="2802" w="5096">
                  <a:moveTo>
                    <a:pt x="518" y="1"/>
                  </a:moveTo>
                  <a:lnTo>
                    <a:pt x="416" y="23"/>
                  </a:lnTo>
                  <a:lnTo>
                    <a:pt x="326" y="46"/>
                  </a:lnTo>
                  <a:lnTo>
                    <a:pt x="236" y="102"/>
                  </a:lnTo>
                  <a:lnTo>
                    <a:pt x="158" y="169"/>
                  </a:lnTo>
                  <a:lnTo>
                    <a:pt x="90" y="248"/>
                  </a:lnTo>
                  <a:lnTo>
                    <a:pt x="34" y="338"/>
                  </a:lnTo>
                  <a:lnTo>
                    <a:pt x="11" y="439"/>
                  </a:lnTo>
                  <a:lnTo>
                    <a:pt x="0" y="541"/>
                  </a:lnTo>
                  <a:lnTo>
                    <a:pt x="11" y="642"/>
                  </a:lnTo>
                  <a:lnTo>
                    <a:pt x="45" y="743"/>
                  </a:lnTo>
                  <a:lnTo>
                    <a:pt x="90" y="833"/>
                  </a:lnTo>
                  <a:lnTo>
                    <a:pt x="158" y="912"/>
                  </a:lnTo>
                  <a:lnTo>
                    <a:pt x="248" y="979"/>
                  </a:lnTo>
                  <a:lnTo>
                    <a:pt x="304" y="1013"/>
                  </a:lnTo>
                  <a:lnTo>
                    <a:pt x="450" y="1092"/>
                  </a:lnTo>
                  <a:lnTo>
                    <a:pt x="664" y="1193"/>
                  </a:lnTo>
                  <a:lnTo>
                    <a:pt x="945" y="1305"/>
                  </a:lnTo>
                  <a:lnTo>
                    <a:pt x="1102" y="1362"/>
                  </a:lnTo>
                  <a:lnTo>
                    <a:pt x="1282" y="1407"/>
                  </a:lnTo>
                  <a:lnTo>
                    <a:pt x="1462" y="1452"/>
                  </a:lnTo>
                  <a:lnTo>
                    <a:pt x="1654" y="1485"/>
                  </a:lnTo>
                  <a:lnTo>
                    <a:pt x="1856" y="1497"/>
                  </a:lnTo>
                  <a:lnTo>
                    <a:pt x="2059" y="1508"/>
                  </a:lnTo>
                  <a:lnTo>
                    <a:pt x="2272" y="1497"/>
                  </a:lnTo>
                  <a:lnTo>
                    <a:pt x="2486" y="1474"/>
                  </a:lnTo>
                  <a:lnTo>
                    <a:pt x="2576" y="1463"/>
                  </a:lnTo>
                  <a:lnTo>
                    <a:pt x="2677" y="1474"/>
                  </a:lnTo>
                  <a:lnTo>
                    <a:pt x="2778" y="1508"/>
                  </a:lnTo>
                  <a:lnTo>
                    <a:pt x="2880" y="1542"/>
                  </a:lnTo>
                  <a:lnTo>
                    <a:pt x="2992" y="1598"/>
                  </a:lnTo>
                  <a:lnTo>
                    <a:pt x="3105" y="1665"/>
                  </a:lnTo>
                  <a:lnTo>
                    <a:pt x="3341" y="1823"/>
                  </a:lnTo>
                  <a:lnTo>
                    <a:pt x="3566" y="2003"/>
                  </a:lnTo>
                  <a:lnTo>
                    <a:pt x="3791" y="2205"/>
                  </a:lnTo>
                  <a:lnTo>
                    <a:pt x="3982" y="2408"/>
                  </a:lnTo>
                  <a:lnTo>
                    <a:pt x="4151" y="2599"/>
                  </a:lnTo>
                  <a:lnTo>
                    <a:pt x="4196" y="2655"/>
                  </a:lnTo>
                  <a:lnTo>
                    <a:pt x="4241" y="2689"/>
                  </a:lnTo>
                  <a:lnTo>
                    <a:pt x="4342" y="2757"/>
                  </a:lnTo>
                  <a:lnTo>
                    <a:pt x="4455" y="2790"/>
                  </a:lnTo>
                  <a:lnTo>
                    <a:pt x="4567" y="2802"/>
                  </a:lnTo>
                  <a:lnTo>
                    <a:pt x="4657" y="2790"/>
                  </a:lnTo>
                  <a:lnTo>
                    <a:pt x="4736" y="2768"/>
                  </a:lnTo>
                  <a:lnTo>
                    <a:pt x="4814" y="2734"/>
                  </a:lnTo>
                  <a:lnTo>
                    <a:pt x="4893" y="2689"/>
                  </a:lnTo>
                  <a:lnTo>
                    <a:pt x="4972" y="2610"/>
                  </a:lnTo>
                  <a:lnTo>
                    <a:pt x="5028" y="2520"/>
                  </a:lnTo>
                  <a:lnTo>
                    <a:pt x="5073" y="2430"/>
                  </a:lnTo>
                  <a:lnTo>
                    <a:pt x="5084" y="2329"/>
                  </a:lnTo>
                  <a:lnTo>
                    <a:pt x="5096" y="2228"/>
                  </a:lnTo>
                  <a:lnTo>
                    <a:pt x="5073" y="2127"/>
                  </a:lnTo>
                  <a:lnTo>
                    <a:pt x="5039" y="2037"/>
                  </a:lnTo>
                  <a:lnTo>
                    <a:pt x="4972" y="1947"/>
                  </a:lnTo>
                  <a:lnTo>
                    <a:pt x="4848" y="1789"/>
                  </a:lnTo>
                  <a:lnTo>
                    <a:pt x="4635" y="1553"/>
                  </a:lnTo>
                  <a:lnTo>
                    <a:pt x="4500" y="1418"/>
                  </a:lnTo>
                  <a:lnTo>
                    <a:pt x="4353" y="1283"/>
                  </a:lnTo>
                  <a:lnTo>
                    <a:pt x="4185" y="1137"/>
                  </a:lnTo>
                  <a:lnTo>
                    <a:pt x="4016" y="1002"/>
                  </a:lnTo>
                  <a:lnTo>
                    <a:pt x="3825" y="867"/>
                  </a:lnTo>
                  <a:lnTo>
                    <a:pt x="3633" y="743"/>
                  </a:lnTo>
                  <a:lnTo>
                    <a:pt x="3420" y="631"/>
                  </a:lnTo>
                  <a:lnTo>
                    <a:pt x="3206" y="541"/>
                  </a:lnTo>
                  <a:lnTo>
                    <a:pt x="2992" y="462"/>
                  </a:lnTo>
                  <a:lnTo>
                    <a:pt x="2880" y="439"/>
                  </a:lnTo>
                  <a:lnTo>
                    <a:pt x="2767" y="417"/>
                  </a:lnTo>
                  <a:lnTo>
                    <a:pt x="2655" y="406"/>
                  </a:lnTo>
                  <a:lnTo>
                    <a:pt x="2542" y="406"/>
                  </a:lnTo>
                  <a:lnTo>
                    <a:pt x="2419" y="417"/>
                  </a:lnTo>
                  <a:lnTo>
                    <a:pt x="2306" y="428"/>
                  </a:lnTo>
                  <a:lnTo>
                    <a:pt x="2171" y="439"/>
                  </a:lnTo>
                  <a:lnTo>
                    <a:pt x="2036" y="451"/>
                  </a:lnTo>
                  <a:lnTo>
                    <a:pt x="1901" y="439"/>
                  </a:lnTo>
                  <a:lnTo>
                    <a:pt x="1766" y="428"/>
                  </a:lnTo>
                  <a:lnTo>
                    <a:pt x="1631" y="406"/>
                  </a:lnTo>
                  <a:lnTo>
                    <a:pt x="1507" y="383"/>
                  </a:lnTo>
                  <a:lnTo>
                    <a:pt x="1282" y="304"/>
                  </a:lnTo>
                  <a:lnTo>
                    <a:pt x="1091" y="237"/>
                  </a:lnTo>
                  <a:lnTo>
                    <a:pt x="945" y="158"/>
                  </a:lnTo>
                  <a:lnTo>
                    <a:pt x="821" y="91"/>
                  </a:lnTo>
                  <a:lnTo>
                    <a:pt x="720" y="46"/>
                  </a:lnTo>
                  <a:lnTo>
                    <a:pt x="619" y="12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5391100" y="755825"/>
              <a:ext cx="136700" cy="75400"/>
            </a:xfrm>
            <a:custGeom>
              <a:rect b="b" l="l" r="r" t="t"/>
              <a:pathLst>
                <a:path extrusionOk="0" h="3016" w="5468">
                  <a:moveTo>
                    <a:pt x="507" y="1"/>
                  </a:moveTo>
                  <a:lnTo>
                    <a:pt x="406" y="12"/>
                  </a:lnTo>
                  <a:lnTo>
                    <a:pt x="304" y="46"/>
                  </a:lnTo>
                  <a:lnTo>
                    <a:pt x="226" y="91"/>
                  </a:lnTo>
                  <a:lnTo>
                    <a:pt x="147" y="158"/>
                  </a:lnTo>
                  <a:lnTo>
                    <a:pt x="79" y="248"/>
                  </a:lnTo>
                  <a:lnTo>
                    <a:pt x="34" y="349"/>
                  </a:lnTo>
                  <a:lnTo>
                    <a:pt x="1" y="451"/>
                  </a:lnTo>
                  <a:lnTo>
                    <a:pt x="1" y="552"/>
                  </a:lnTo>
                  <a:lnTo>
                    <a:pt x="12" y="653"/>
                  </a:lnTo>
                  <a:lnTo>
                    <a:pt x="46" y="743"/>
                  </a:lnTo>
                  <a:lnTo>
                    <a:pt x="91" y="833"/>
                  </a:lnTo>
                  <a:lnTo>
                    <a:pt x="158" y="912"/>
                  </a:lnTo>
                  <a:lnTo>
                    <a:pt x="248" y="979"/>
                  </a:lnTo>
                  <a:lnTo>
                    <a:pt x="484" y="1114"/>
                  </a:lnTo>
                  <a:lnTo>
                    <a:pt x="732" y="1227"/>
                  </a:lnTo>
                  <a:lnTo>
                    <a:pt x="979" y="1328"/>
                  </a:lnTo>
                  <a:lnTo>
                    <a:pt x="1238" y="1418"/>
                  </a:lnTo>
                  <a:lnTo>
                    <a:pt x="1485" y="1497"/>
                  </a:lnTo>
                  <a:lnTo>
                    <a:pt x="1744" y="1564"/>
                  </a:lnTo>
                  <a:lnTo>
                    <a:pt x="2250" y="1688"/>
                  </a:lnTo>
                  <a:lnTo>
                    <a:pt x="2711" y="1789"/>
                  </a:lnTo>
                  <a:lnTo>
                    <a:pt x="3038" y="1879"/>
                  </a:lnTo>
                  <a:lnTo>
                    <a:pt x="3330" y="1980"/>
                  </a:lnTo>
                  <a:lnTo>
                    <a:pt x="3589" y="2082"/>
                  </a:lnTo>
                  <a:lnTo>
                    <a:pt x="3825" y="2205"/>
                  </a:lnTo>
                  <a:lnTo>
                    <a:pt x="4028" y="2329"/>
                  </a:lnTo>
                  <a:lnTo>
                    <a:pt x="4219" y="2475"/>
                  </a:lnTo>
                  <a:lnTo>
                    <a:pt x="4376" y="2633"/>
                  </a:lnTo>
                  <a:lnTo>
                    <a:pt x="4511" y="2802"/>
                  </a:lnTo>
                  <a:lnTo>
                    <a:pt x="4556" y="2847"/>
                  </a:lnTo>
                  <a:lnTo>
                    <a:pt x="4601" y="2892"/>
                  </a:lnTo>
                  <a:lnTo>
                    <a:pt x="4646" y="2937"/>
                  </a:lnTo>
                  <a:lnTo>
                    <a:pt x="4702" y="2959"/>
                  </a:lnTo>
                  <a:lnTo>
                    <a:pt x="4759" y="2982"/>
                  </a:lnTo>
                  <a:lnTo>
                    <a:pt x="4815" y="3004"/>
                  </a:lnTo>
                  <a:lnTo>
                    <a:pt x="4882" y="3015"/>
                  </a:lnTo>
                  <a:lnTo>
                    <a:pt x="5017" y="3015"/>
                  </a:lnTo>
                  <a:lnTo>
                    <a:pt x="5096" y="2993"/>
                  </a:lnTo>
                  <a:lnTo>
                    <a:pt x="5175" y="2959"/>
                  </a:lnTo>
                  <a:lnTo>
                    <a:pt x="5242" y="2914"/>
                  </a:lnTo>
                  <a:lnTo>
                    <a:pt x="5332" y="2847"/>
                  </a:lnTo>
                  <a:lnTo>
                    <a:pt x="5389" y="2768"/>
                  </a:lnTo>
                  <a:lnTo>
                    <a:pt x="5434" y="2678"/>
                  </a:lnTo>
                  <a:lnTo>
                    <a:pt x="5456" y="2577"/>
                  </a:lnTo>
                  <a:lnTo>
                    <a:pt x="5467" y="2475"/>
                  </a:lnTo>
                  <a:lnTo>
                    <a:pt x="5456" y="2374"/>
                  </a:lnTo>
                  <a:lnTo>
                    <a:pt x="5422" y="2273"/>
                  </a:lnTo>
                  <a:lnTo>
                    <a:pt x="5366" y="2183"/>
                  </a:lnTo>
                  <a:lnTo>
                    <a:pt x="5242" y="2025"/>
                  </a:lnTo>
                  <a:lnTo>
                    <a:pt x="5107" y="1868"/>
                  </a:lnTo>
                  <a:lnTo>
                    <a:pt x="4972" y="1733"/>
                  </a:lnTo>
                  <a:lnTo>
                    <a:pt x="4826" y="1609"/>
                  </a:lnTo>
                  <a:lnTo>
                    <a:pt x="4669" y="1497"/>
                  </a:lnTo>
                  <a:lnTo>
                    <a:pt x="4522" y="1395"/>
                  </a:lnTo>
                  <a:lnTo>
                    <a:pt x="4365" y="1294"/>
                  </a:lnTo>
                  <a:lnTo>
                    <a:pt x="4196" y="1204"/>
                  </a:lnTo>
                  <a:lnTo>
                    <a:pt x="4039" y="1126"/>
                  </a:lnTo>
                  <a:lnTo>
                    <a:pt x="3881" y="1058"/>
                  </a:lnTo>
                  <a:lnTo>
                    <a:pt x="3555" y="934"/>
                  </a:lnTo>
                  <a:lnTo>
                    <a:pt x="3251" y="844"/>
                  </a:lnTo>
                  <a:lnTo>
                    <a:pt x="2959" y="766"/>
                  </a:lnTo>
                  <a:lnTo>
                    <a:pt x="2487" y="653"/>
                  </a:lnTo>
                  <a:lnTo>
                    <a:pt x="2025" y="541"/>
                  </a:lnTo>
                  <a:lnTo>
                    <a:pt x="1812" y="484"/>
                  </a:lnTo>
                  <a:lnTo>
                    <a:pt x="1598" y="428"/>
                  </a:lnTo>
                  <a:lnTo>
                    <a:pt x="1384" y="361"/>
                  </a:lnTo>
                  <a:lnTo>
                    <a:pt x="1182" y="271"/>
                  </a:lnTo>
                  <a:lnTo>
                    <a:pt x="990" y="181"/>
                  </a:lnTo>
                  <a:lnTo>
                    <a:pt x="799" y="79"/>
                  </a:lnTo>
                  <a:lnTo>
                    <a:pt x="709" y="34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5534525" y="1170350"/>
              <a:ext cx="145975" cy="165075"/>
            </a:xfrm>
            <a:custGeom>
              <a:rect b="b" l="l" r="r" t="t"/>
              <a:pathLst>
                <a:path extrusionOk="0" h="6603" w="5839">
                  <a:moveTo>
                    <a:pt x="5838" y="0"/>
                  </a:moveTo>
                  <a:lnTo>
                    <a:pt x="5253" y="124"/>
                  </a:lnTo>
                  <a:lnTo>
                    <a:pt x="4668" y="248"/>
                  </a:lnTo>
                  <a:lnTo>
                    <a:pt x="4061" y="349"/>
                  </a:lnTo>
                  <a:lnTo>
                    <a:pt x="3465" y="439"/>
                  </a:lnTo>
                  <a:lnTo>
                    <a:pt x="3161" y="473"/>
                  </a:lnTo>
                  <a:lnTo>
                    <a:pt x="2857" y="495"/>
                  </a:lnTo>
                  <a:lnTo>
                    <a:pt x="2554" y="518"/>
                  </a:lnTo>
                  <a:lnTo>
                    <a:pt x="2250" y="529"/>
                  </a:lnTo>
                  <a:lnTo>
                    <a:pt x="1946" y="518"/>
                  </a:lnTo>
                  <a:lnTo>
                    <a:pt x="1654" y="506"/>
                  </a:lnTo>
                  <a:lnTo>
                    <a:pt x="1350" y="484"/>
                  </a:lnTo>
                  <a:lnTo>
                    <a:pt x="1046" y="450"/>
                  </a:lnTo>
                  <a:lnTo>
                    <a:pt x="844" y="416"/>
                  </a:lnTo>
                  <a:lnTo>
                    <a:pt x="653" y="371"/>
                  </a:lnTo>
                  <a:lnTo>
                    <a:pt x="282" y="281"/>
                  </a:lnTo>
                  <a:lnTo>
                    <a:pt x="360" y="1901"/>
                  </a:lnTo>
                  <a:lnTo>
                    <a:pt x="372" y="2599"/>
                  </a:lnTo>
                  <a:lnTo>
                    <a:pt x="372" y="3273"/>
                  </a:lnTo>
                  <a:lnTo>
                    <a:pt x="360" y="3622"/>
                  </a:lnTo>
                  <a:lnTo>
                    <a:pt x="349" y="3971"/>
                  </a:lnTo>
                  <a:lnTo>
                    <a:pt x="315" y="4331"/>
                  </a:lnTo>
                  <a:lnTo>
                    <a:pt x="282" y="4713"/>
                  </a:lnTo>
                  <a:lnTo>
                    <a:pt x="225" y="5129"/>
                  </a:lnTo>
                  <a:lnTo>
                    <a:pt x="169" y="5557"/>
                  </a:lnTo>
                  <a:lnTo>
                    <a:pt x="90" y="6029"/>
                  </a:lnTo>
                  <a:lnTo>
                    <a:pt x="0" y="6536"/>
                  </a:lnTo>
                  <a:lnTo>
                    <a:pt x="956" y="6581"/>
                  </a:lnTo>
                  <a:lnTo>
                    <a:pt x="1946" y="6603"/>
                  </a:lnTo>
                  <a:lnTo>
                    <a:pt x="2306" y="6367"/>
                  </a:lnTo>
                  <a:lnTo>
                    <a:pt x="2655" y="6131"/>
                  </a:lnTo>
                  <a:lnTo>
                    <a:pt x="2970" y="5883"/>
                  </a:lnTo>
                  <a:lnTo>
                    <a:pt x="3262" y="5636"/>
                  </a:lnTo>
                  <a:lnTo>
                    <a:pt x="3544" y="5377"/>
                  </a:lnTo>
                  <a:lnTo>
                    <a:pt x="3791" y="5107"/>
                  </a:lnTo>
                  <a:lnTo>
                    <a:pt x="4027" y="4837"/>
                  </a:lnTo>
                  <a:lnTo>
                    <a:pt x="4252" y="4567"/>
                  </a:lnTo>
                  <a:lnTo>
                    <a:pt x="4444" y="4297"/>
                  </a:lnTo>
                  <a:lnTo>
                    <a:pt x="4624" y="4016"/>
                  </a:lnTo>
                  <a:lnTo>
                    <a:pt x="4792" y="3746"/>
                  </a:lnTo>
                  <a:lnTo>
                    <a:pt x="4938" y="3465"/>
                  </a:lnTo>
                  <a:lnTo>
                    <a:pt x="5073" y="3195"/>
                  </a:lnTo>
                  <a:lnTo>
                    <a:pt x="5197" y="2925"/>
                  </a:lnTo>
                  <a:lnTo>
                    <a:pt x="5298" y="2666"/>
                  </a:lnTo>
                  <a:lnTo>
                    <a:pt x="5400" y="2407"/>
                  </a:lnTo>
                  <a:lnTo>
                    <a:pt x="5478" y="2160"/>
                  </a:lnTo>
                  <a:lnTo>
                    <a:pt x="5546" y="1912"/>
                  </a:lnTo>
                  <a:lnTo>
                    <a:pt x="5613" y="1687"/>
                  </a:lnTo>
                  <a:lnTo>
                    <a:pt x="5658" y="1462"/>
                  </a:lnTo>
                  <a:lnTo>
                    <a:pt x="5737" y="1046"/>
                  </a:lnTo>
                  <a:lnTo>
                    <a:pt x="5793" y="697"/>
                  </a:lnTo>
                  <a:lnTo>
                    <a:pt x="5816" y="405"/>
                  </a:lnTo>
                  <a:lnTo>
                    <a:pt x="5827" y="180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rgbClr val="F080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5521300" y="1157125"/>
              <a:ext cx="172425" cy="191525"/>
            </a:xfrm>
            <a:custGeom>
              <a:rect b="b" l="l" r="r" t="t"/>
              <a:pathLst>
                <a:path extrusionOk="0" h="7661" w="6897">
                  <a:moveTo>
                    <a:pt x="5794" y="1193"/>
                  </a:moveTo>
                  <a:lnTo>
                    <a:pt x="5760" y="1429"/>
                  </a:lnTo>
                  <a:lnTo>
                    <a:pt x="5715" y="1699"/>
                  </a:lnTo>
                  <a:lnTo>
                    <a:pt x="5647" y="1991"/>
                  </a:lnTo>
                  <a:lnTo>
                    <a:pt x="5569" y="2306"/>
                  </a:lnTo>
                  <a:lnTo>
                    <a:pt x="5467" y="2644"/>
                  </a:lnTo>
                  <a:lnTo>
                    <a:pt x="5344" y="2993"/>
                  </a:lnTo>
                  <a:lnTo>
                    <a:pt x="5186" y="3352"/>
                  </a:lnTo>
                  <a:lnTo>
                    <a:pt x="5018" y="3724"/>
                  </a:lnTo>
                  <a:lnTo>
                    <a:pt x="4804" y="4095"/>
                  </a:lnTo>
                  <a:lnTo>
                    <a:pt x="4691" y="4286"/>
                  </a:lnTo>
                  <a:lnTo>
                    <a:pt x="4568" y="4477"/>
                  </a:lnTo>
                  <a:lnTo>
                    <a:pt x="4433" y="4669"/>
                  </a:lnTo>
                  <a:lnTo>
                    <a:pt x="4298" y="4849"/>
                  </a:lnTo>
                  <a:lnTo>
                    <a:pt x="4140" y="5040"/>
                  </a:lnTo>
                  <a:lnTo>
                    <a:pt x="3983" y="5220"/>
                  </a:lnTo>
                  <a:lnTo>
                    <a:pt x="3814" y="5411"/>
                  </a:lnTo>
                  <a:lnTo>
                    <a:pt x="3634" y="5591"/>
                  </a:lnTo>
                  <a:lnTo>
                    <a:pt x="3443" y="5760"/>
                  </a:lnTo>
                  <a:lnTo>
                    <a:pt x="3251" y="5940"/>
                  </a:lnTo>
                  <a:lnTo>
                    <a:pt x="3038" y="6108"/>
                  </a:lnTo>
                  <a:lnTo>
                    <a:pt x="2813" y="6277"/>
                  </a:lnTo>
                  <a:lnTo>
                    <a:pt x="2577" y="6435"/>
                  </a:lnTo>
                  <a:lnTo>
                    <a:pt x="2329" y="6592"/>
                  </a:lnTo>
                  <a:lnTo>
                    <a:pt x="1159" y="6558"/>
                  </a:lnTo>
                  <a:lnTo>
                    <a:pt x="1272" y="5805"/>
                  </a:lnTo>
                  <a:lnTo>
                    <a:pt x="1350" y="5130"/>
                  </a:lnTo>
                  <a:lnTo>
                    <a:pt x="1407" y="4511"/>
                  </a:lnTo>
                  <a:lnTo>
                    <a:pt x="1429" y="3926"/>
                  </a:lnTo>
                  <a:lnTo>
                    <a:pt x="1440" y="3364"/>
                  </a:lnTo>
                  <a:lnTo>
                    <a:pt x="1429" y="2790"/>
                  </a:lnTo>
                  <a:lnTo>
                    <a:pt x="1407" y="2194"/>
                  </a:lnTo>
                  <a:lnTo>
                    <a:pt x="1373" y="1553"/>
                  </a:lnTo>
                  <a:lnTo>
                    <a:pt x="1373" y="1474"/>
                  </a:lnTo>
                  <a:lnTo>
                    <a:pt x="1497" y="1496"/>
                  </a:lnTo>
                  <a:lnTo>
                    <a:pt x="1778" y="1530"/>
                  </a:lnTo>
                  <a:lnTo>
                    <a:pt x="2059" y="1564"/>
                  </a:lnTo>
                  <a:lnTo>
                    <a:pt x="2340" y="1575"/>
                  </a:lnTo>
                  <a:lnTo>
                    <a:pt x="2610" y="1586"/>
                  </a:lnTo>
                  <a:lnTo>
                    <a:pt x="2892" y="1575"/>
                  </a:lnTo>
                  <a:lnTo>
                    <a:pt x="3173" y="1564"/>
                  </a:lnTo>
                  <a:lnTo>
                    <a:pt x="3724" y="1530"/>
                  </a:lnTo>
                  <a:lnTo>
                    <a:pt x="4264" y="1463"/>
                  </a:lnTo>
                  <a:lnTo>
                    <a:pt x="4793" y="1384"/>
                  </a:lnTo>
                  <a:lnTo>
                    <a:pt x="5299" y="1294"/>
                  </a:lnTo>
                  <a:lnTo>
                    <a:pt x="5794" y="1193"/>
                  </a:lnTo>
                  <a:close/>
                  <a:moveTo>
                    <a:pt x="6367" y="0"/>
                  </a:moveTo>
                  <a:lnTo>
                    <a:pt x="6244" y="12"/>
                  </a:lnTo>
                  <a:lnTo>
                    <a:pt x="5636" y="147"/>
                  </a:lnTo>
                  <a:lnTo>
                    <a:pt x="5029" y="270"/>
                  </a:lnTo>
                  <a:lnTo>
                    <a:pt x="4444" y="372"/>
                  </a:lnTo>
                  <a:lnTo>
                    <a:pt x="3870" y="450"/>
                  </a:lnTo>
                  <a:lnTo>
                    <a:pt x="3589" y="484"/>
                  </a:lnTo>
                  <a:lnTo>
                    <a:pt x="3308" y="507"/>
                  </a:lnTo>
                  <a:lnTo>
                    <a:pt x="3027" y="518"/>
                  </a:lnTo>
                  <a:lnTo>
                    <a:pt x="2745" y="529"/>
                  </a:lnTo>
                  <a:lnTo>
                    <a:pt x="2475" y="529"/>
                  </a:lnTo>
                  <a:lnTo>
                    <a:pt x="2205" y="507"/>
                  </a:lnTo>
                  <a:lnTo>
                    <a:pt x="1924" y="484"/>
                  </a:lnTo>
                  <a:lnTo>
                    <a:pt x="1654" y="450"/>
                  </a:lnTo>
                  <a:lnTo>
                    <a:pt x="1317" y="394"/>
                  </a:lnTo>
                  <a:lnTo>
                    <a:pt x="946" y="304"/>
                  </a:lnTo>
                  <a:lnTo>
                    <a:pt x="889" y="293"/>
                  </a:lnTo>
                  <a:lnTo>
                    <a:pt x="822" y="282"/>
                  </a:lnTo>
                  <a:lnTo>
                    <a:pt x="766" y="282"/>
                  </a:lnTo>
                  <a:lnTo>
                    <a:pt x="698" y="293"/>
                  </a:lnTo>
                  <a:lnTo>
                    <a:pt x="642" y="304"/>
                  </a:lnTo>
                  <a:lnTo>
                    <a:pt x="586" y="327"/>
                  </a:lnTo>
                  <a:lnTo>
                    <a:pt x="529" y="360"/>
                  </a:lnTo>
                  <a:lnTo>
                    <a:pt x="484" y="394"/>
                  </a:lnTo>
                  <a:lnTo>
                    <a:pt x="428" y="439"/>
                  </a:lnTo>
                  <a:lnTo>
                    <a:pt x="394" y="484"/>
                  </a:lnTo>
                  <a:lnTo>
                    <a:pt x="361" y="540"/>
                  </a:lnTo>
                  <a:lnTo>
                    <a:pt x="327" y="585"/>
                  </a:lnTo>
                  <a:lnTo>
                    <a:pt x="304" y="653"/>
                  </a:lnTo>
                  <a:lnTo>
                    <a:pt x="293" y="709"/>
                  </a:lnTo>
                  <a:lnTo>
                    <a:pt x="282" y="765"/>
                  </a:lnTo>
                  <a:lnTo>
                    <a:pt x="282" y="833"/>
                  </a:lnTo>
                  <a:lnTo>
                    <a:pt x="316" y="1609"/>
                  </a:lnTo>
                  <a:lnTo>
                    <a:pt x="349" y="2295"/>
                  </a:lnTo>
                  <a:lnTo>
                    <a:pt x="372" y="2925"/>
                  </a:lnTo>
                  <a:lnTo>
                    <a:pt x="383" y="3510"/>
                  </a:lnTo>
                  <a:lnTo>
                    <a:pt x="372" y="4106"/>
                  </a:lnTo>
                  <a:lnTo>
                    <a:pt x="327" y="4714"/>
                  </a:lnTo>
                  <a:lnTo>
                    <a:pt x="259" y="5377"/>
                  </a:lnTo>
                  <a:lnTo>
                    <a:pt x="158" y="6120"/>
                  </a:lnTo>
                  <a:lnTo>
                    <a:pt x="12" y="6963"/>
                  </a:lnTo>
                  <a:lnTo>
                    <a:pt x="1" y="7076"/>
                  </a:lnTo>
                  <a:lnTo>
                    <a:pt x="23" y="7188"/>
                  </a:lnTo>
                  <a:lnTo>
                    <a:pt x="57" y="7301"/>
                  </a:lnTo>
                  <a:lnTo>
                    <a:pt x="113" y="7391"/>
                  </a:lnTo>
                  <a:lnTo>
                    <a:pt x="192" y="7469"/>
                  </a:lnTo>
                  <a:lnTo>
                    <a:pt x="293" y="7537"/>
                  </a:lnTo>
                  <a:lnTo>
                    <a:pt x="394" y="7571"/>
                  </a:lnTo>
                  <a:lnTo>
                    <a:pt x="507" y="7593"/>
                  </a:lnTo>
                  <a:lnTo>
                    <a:pt x="1463" y="7627"/>
                  </a:lnTo>
                  <a:lnTo>
                    <a:pt x="2464" y="7661"/>
                  </a:lnTo>
                  <a:lnTo>
                    <a:pt x="2475" y="7661"/>
                  </a:lnTo>
                  <a:lnTo>
                    <a:pt x="2543" y="7649"/>
                  </a:lnTo>
                  <a:lnTo>
                    <a:pt x="2610" y="7638"/>
                  </a:lnTo>
                  <a:lnTo>
                    <a:pt x="2678" y="7616"/>
                  </a:lnTo>
                  <a:lnTo>
                    <a:pt x="2745" y="7582"/>
                  </a:lnTo>
                  <a:lnTo>
                    <a:pt x="3128" y="7346"/>
                  </a:lnTo>
                  <a:lnTo>
                    <a:pt x="3488" y="7098"/>
                  </a:lnTo>
                  <a:lnTo>
                    <a:pt x="3825" y="6840"/>
                  </a:lnTo>
                  <a:lnTo>
                    <a:pt x="4140" y="6570"/>
                  </a:lnTo>
                  <a:lnTo>
                    <a:pt x="4433" y="6300"/>
                  </a:lnTo>
                  <a:lnTo>
                    <a:pt x="4703" y="6018"/>
                  </a:lnTo>
                  <a:lnTo>
                    <a:pt x="4950" y="5737"/>
                  </a:lnTo>
                  <a:lnTo>
                    <a:pt x="5175" y="5445"/>
                  </a:lnTo>
                  <a:lnTo>
                    <a:pt x="5389" y="5164"/>
                  </a:lnTo>
                  <a:lnTo>
                    <a:pt x="5580" y="4871"/>
                  </a:lnTo>
                  <a:lnTo>
                    <a:pt x="5760" y="4579"/>
                  </a:lnTo>
                  <a:lnTo>
                    <a:pt x="5917" y="4297"/>
                  </a:lnTo>
                  <a:lnTo>
                    <a:pt x="6064" y="4005"/>
                  </a:lnTo>
                  <a:lnTo>
                    <a:pt x="6187" y="3724"/>
                  </a:lnTo>
                  <a:lnTo>
                    <a:pt x="6311" y="3454"/>
                  </a:lnTo>
                  <a:lnTo>
                    <a:pt x="6412" y="3184"/>
                  </a:lnTo>
                  <a:lnTo>
                    <a:pt x="6502" y="2914"/>
                  </a:lnTo>
                  <a:lnTo>
                    <a:pt x="6570" y="2655"/>
                  </a:lnTo>
                  <a:lnTo>
                    <a:pt x="6637" y="2408"/>
                  </a:lnTo>
                  <a:lnTo>
                    <a:pt x="6694" y="2171"/>
                  </a:lnTo>
                  <a:lnTo>
                    <a:pt x="6784" y="1733"/>
                  </a:lnTo>
                  <a:lnTo>
                    <a:pt x="6840" y="1339"/>
                  </a:lnTo>
                  <a:lnTo>
                    <a:pt x="6874" y="1013"/>
                  </a:lnTo>
                  <a:lnTo>
                    <a:pt x="6885" y="765"/>
                  </a:lnTo>
                  <a:lnTo>
                    <a:pt x="6896" y="507"/>
                  </a:lnTo>
                  <a:lnTo>
                    <a:pt x="6874" y="394"/>
                  </a:lnTo>
                  <a:lnTo>
                    <a:pt x="6829" y="282"/>
                  </a:lnTo>
                  <a:lnTo>
                    <a:pt x="6772" y="192"/>
                  </a:lnTo>
                  <a:lnTo>
                    <a:pt x="6682" y="113"/>
                  </a:lnTo>
                  <a:lnTo>
                    <a:pt x="6592" y="45"/>
                  </a:lnTo>
                  <a:lnTo>
                    <a:pt x="6480" y="12"/>
                  </a:lnTo>
                  <a:lnTo>
                    <a:pt x="6367" y="0"/>
                  </a:lnTo>
                  <a:close/>
                </a:path>
              </a:pathLst>
            </a:custGeom>
            <a:solidFill>
              <a:srgbClr val="F080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5353975" y="1675975"/>
              <a:ext cx="498900" cy="304850"/>
            </a:xfrm>
            <a:custGeom>
              <a:rect b="b" l="l" r="r" t="t"/>
              <a:pathLst>
                <a:path extrusionOk="0" h="12194" w="19956">
                  <a:moveTo>
                    <a:pt x="19022" y="0"/>
                  </a:moveTo>
                  <a:lnTo>
                    <a:pt x="18561" y="45"/>
                  </a:lnTo>
                  <a:lnTo>
                    <a:pt x="18313" y="405"/>
                  </a:lnTo>
                  <a:lnTo>
                    <a:pt x="18055" y="754"/>
                  </a:lnTo>
                  <a:lnTo>
                    <a:pt x="17796" y="1091"/>
                  </a:lnTo>
                  <a:lnTo>
                    <a:pt x="17537" y="1429"/>
                  </a:lnTo>
                  <a:lnTo>
                    <a:pt x="17267" y="1766"/>
                  </a:lnTo>
                  <a:lnTo>
                    <a:pt x="16997" y="2081"/>
                  </a:lnTo>
                  <a:lnTo>
                    <a:pt x="16716" y="2407"/>
                  </a:lnTo>
                  <a:lnTo>
                    <a:pt x="16435" y="2711"/>
                  </a:lnTo>
                  <a:lnTo>
                    <a:pt x="16154" y="3015"/>
                  </a:lnTo>
                  <a:lnTo>
                    <a:pt x="15861" y="3318"/>
                  </a:lnTo>
                  <a:lnTo>
                    <a:pt x="15569" y="3611"/>
                  </a:lnTo>
                  <a:lnTo>
                    <a:pt x="15265" y="3892"/>
                  </a:lnTo>
                  <a:lnTo>
                    <a:pt x="14669" y="4443"/>
                  </a:lnTo>
                  <a:lnTo>
                    <a:pt x="14050" y="4972"/>
                  </a:lnTo>
                  <a:lnTo>
                    <a:pt x="13432" y="5478"/>
                  </a:lnTo>
                  <a:lnTo>
                    <a:pt x="12802" y="5962"/>
                  </a:lnTo>
                  <a:lnTo>
                    <a:pt x="12160" y="6434"/>
                  </a:lnTo>
                  <a:lnTo>
                    <a:pt x="11519" y="6873"/>
                  </a:lnTo>
                  <a:lnTo>
                    <a:pt x="10867" y="7289"/>
                  </a:lnTo>
                  <a:lnTo>
                    <a:pt x="10226" y="7683"/>
                  </a:lnTo>
                  <a:lnTo>
                    <a:pt x="9573" y="8065"/>
                  </a:lnTo>
                  <a:lnTo>
                    <a:pt x="8932" y="8425"/>
                  </a:lnTo>
                  <a:lnTo>
                    <a:pt x="8280" y="8763"/>
                  </a:lnTo>
                  <a:lnTo>
                    <a:pt x="7639" y="9078"/>
                  </a:lnTo>
                  <a:lnTo>
                    <a:pt x="7009" y="9381"/>
                  </a:lnTo>
                  <a:lnTo>
                    <a:pt x="6379" y="9663"/>
                  </a:lnTo>
                  <a:lnTo>
                    <a:pt x="5760" y="9921"/>
                  </a:lnTo>
                  <a:lnTo>
                    <a:pt x="5153" y="10180"/>
                  </a:lnTo>
                  <a:lnTo>
                    <a:pt x="4556" y="10405"/>
                  </a:lnTo>
                  <a:lnTo>
                    <a:pt x="3983" y="10619"/>
                  </a:lnTo>
                  <a:lnTo>
                    <a:pt x="3409" y="10821"/>
                  </a:lnTo>
                  <a:lnTo>
                    <a:pt x="2858" y="11012"/>
                  </a:lnTo>
                  <a:lnTo>
                    <a:pt x="2329" y="11181"/>
                  </a:lnTo>
                  <a:lnTo>
                    <a:pt x="1823" y="11339"/>
                  </a:lnTo>
                  <a:lnTo>
                    <a:pt x="867" y="11609"/>
                  </a:lnTo>
                  <a:lnTo>
                    <a:pt x="1" y="11834"/>
                  </a:lnTo>
                  <a:lnTo>
                    <a:pt x="35" y="12194"/>
                  </a:lnTo>
                  <a:lnTo>
                    <a:pt x="19956" y="10416"/>
                  </a:lnTo>
                  <a:lnTo>
                    <a:pt x="19022" y="0"/>
                  </a:lnTo>
                  <a:close/>
                </a:path>
              </a:pathLst>
            </a:custGeom>
            <a:solidFill>
              <a:srgbClr val="3D3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5341050" y="1663025"/>
              <a:ext cx="525050" cy="331025"/>
            </a:xfrm>
            <a:custGeom>
              <a:rect b="b" l="l" r="r" t="t"/>
              <a:pathLst>
                <a:path extrusionOk="0" h="13241" w="21002">
                  <a:moveTo>
                    <a:pt x="19100" y="1463"/>
                  </a:moveTo>
                  <a:lnTo>
                    <a:pt x="19899" y="10451"/>
                  </a:lnTo>
                  <a:lnTo>
                    <a:pt x="4027" y="11868"/>
                  </a:lnTo>
                  <a:lnTo>
                    <a:pt x="4927" y="11553"/>
                  </a:lnTo>
                  <a:lnTo>
                    <a:pt x="5861" y="11193"/>
                  </a:lnTo>
                  <a:lnTo>
                    <a:pt x="6333" y="11002"/>
                  </a:lnTo>
                  <a:lnTo>
                    <a:pt x="6806" y="10799"/>
                  </a:lnTo>
                  <a:lnTo>
                    <a:pt x="7289" y="10597"/>
                  </a:lnTo>
                  <a:lnTo>
                    <a:pt x="7784" y="10372"/>
                  </a:lnTo>
                  <a:lnTo>
                    <a:pt x="8279" y="10136"/>
                  </a:lnTo>
                  <a:lnTo>
                    <a:pt x="8763" y="9899"/>
                  </a:lnTo>
                  <a:lnTo>
                    <a:pt x="9269" y="9641"/>
                  </a:lnTo>
                  <a:lnTo>
                    <a:pt x="9764" y="9382"/>
                  </a:lnTo>
                  <a:lnTo>
                    <a:pt x="10259" y="9112"/>
                  </a:lnTo>
                  <a:lnTo>
                    <a:pt x="10765" y="8820"/>
                  </a:lnTo>
                  <a:lnTo>
                    <a:pt x="11260" y="8527"/>
                  </a:lnTo>
                  <a:lnTo>
                    <a:pt x="11755" y="8212"/>
                  </a:lnTo>
                  <a:lnTo>
                    <a:pt x="12261" y="7886"/>
                  </a:lnTo>
                  <a:lnTo>
                    <a:pt x="12756" y="7560"/>
                  </a:lnTo>
                  <a:lnTo>
                    <a:pt x="13240" y="7211"/>
                  </a:lnTo>
                  <a:lnTo>
                    <a:pt x="13735" y="6851"/>
                  </a:lnTo>
                  <a:lnTo>
                    <a:pt x="14219" y="6480"/>
                  </a:lnTo>
                  <a:lnTo>
                    <a:pt x="14691" y="6086"/>
                  </a:lnTo>
                  <a:lnTo>
                    <a:pt x="15175" y="5692"/>
                  </a:lnTo>
                  <a:lnTo>
                    <a:pt x="15636" y="5276"/>
                  </a:lnTo>
                  <a:lnTo>
                    <a:pt x="16097" y="4849"/>
                  </a:lnTo>
                  <a:lnTo>
                    <a:pt x="16558" y="4410"/>
                  </a:lnTo>
                  <a:lnTo>
                    <a:pt x="16997" y="3960"/>
                  </a:lnTo>
                  <a:lnTo>
                    <a:pt x="17436" y="3488"/>
                  </a:lnTo>
                  <a:lnTo>
                    <a:pt x="17874" y="3004"/>
                  </a:lnTo>
                  <a:lnTo>
                    <a:pt x="18290" y="2498"/>
                  </a:lnTo>
                  <a:lnTo>
                    <a:pt x="18695" y="1992"/>
                  </a:lnTo>
                  <a:lnTo>
                    <a:pt x="19100" y="1463"/>
                  </a:lnTo>
                  <a:close/>
                  <a:moveTo>
                    <a:pt x="19494" y="1"/>
                  </a:moveTo>
                  <a:lnTo>
                    <a:pt x="19033" y="34"/>
                  </a:lnTo>
                  <a:lnTo>
                    <a:pt x="18920" y="57"/>
                  </a:lnTo>
                  <a:lnTo>
                    <a:pt x="18808" y="113"/>
                  </a:lnTo>
                  <a:lnTo>
                    <a:pt x="18718" y="181"/>
                  </a:lnTo>
                  <a:lnTo>
                    <a:pt x="18639" y="271"/>
                  </a:lnTo>
                  <a:lnTo>
                    <a:pt x="18392" y="619"/>
                  </a:lnTo>
                  <a:lnTo>
                    <a:pt x="18144" y="968"/>
                  </a:lnTo>
                  <a:lnTo>
                    <a:pt x="17886" y="1317"/>
                  </a:lnTo>
                  <a:lnTo>
                    <a:pt x="17616" y="1654"/>
                  </a:lnTo>
                  <a:lnTo>
                    <a:pt x="17346" y="1980"/>
                  </a:lnTo>
                  <a:lnTo>
                    <a:pt x="17076" y="2307"/>
                  </a:lnTo>
                  <a:lnTo>
                    <a:pt x="16794" y="2622"/>
                  </a:lnTo>
                  <a:lnTo>
                    <a:pt x="16502" y="2925"/>
                  </a:lnTo>
                  <a:lnTo>
                    <a:pt x="16221" y="3229"/>
                  </a:lnTo>
                  <a:lnTo>
                    <a:pt x="15928" y="3533"/>
                  </a:lnTo>
                  <a:lnTo>
                    <a:pt x="15636" y="3825"/>
                  </a:lnTo>
                  <a:lnTo>
                    <a:pt x="15332" y="4106"/>
                  </a:lnTo>
                  <a:lnTo>
                    <a:pt x="14725" y="4658"/>
                  </a:lnTo>
                  <a:lnTo>
                    <a:pt x="14106" y="5186"/>
                  </a:lnTo>
                  <a:lnTo>
                    <a:pt x="13476" y="5681"/>
                  </a:lnTo>
                  <a:lnTo>
                    <a:pt x="12846" y="6165"/>
                  </a:lnTo>
                  <a:lnTo>
                    <a:pt x="12194" y="6626"/>
                  </a:lnTo>
                  <a:lnTo>
                    <a:pt x="11553" y="7053"/>
                  </a:lnTo>
                  <a:lnTo>
                    <a:pt x="10900" y="7470"/>
                  </a:lnTo>
                  <a:lnTo>
                    <a:pt x="10248" y="7863"/>
                  </a:lnTo>
                  <a:lnTo>
                    <a:pt x="9607" y="8235"/>
                  </a:lnTo>
                  <a:lnTo>
                    <a:pt x="8954" y="8583"/>
                  </a:lnTo>
                  <a:lnTo>
                    <a:pt x="8313" y="8909"/>
                  </a:lnTo>
                  <a:lnTo>
                    <a:pt x="7672" y="9224"/>
                  </a:lnTo>
                  <a:lnTo>
                    <a:pt x="7053" y="9517"/>
                  </a:lnTo>
                  <a:lnTo>
                    <a:pt x="6435" y="9798"/>
                  </a:lnTo>
                  <a:lnTo>
                    <a:pt x="5827" y="10046"/>
                  </a:lnTo>
                  <a:lnTo>
                    <a:pt x="5231" y="10293"/>
                  </a:lnTo>
                  <a:lnTo>
                    <a:pt x="4646" y="10507"/>
                  </a:lnTo>
                  <a:lnTo>
                    <a:pt x="4084" y="10721"/>
                  </a:lnTo>
                  <a:lnTo>
                    <a:pt x="3544" y="10912"/>
                  </a:lnTo>
                  <a:lnTo>
                    <a:pt x="3015" y="11080"/>
                  </a:lnTo>
                  <a:lnTo>
                    <a:pt x="2520" y="11238"/>
                  </a:lnTo>
                  <a:lnTo>
                    <a:pt x="2036" y="11384"/>
                  </a:lnTo>
                  <a:lnTo>
                    <a:pt x="1159" y="11643"/>
                  </a:lnTo>
                  <a:lnTo>
                    <a:pt x="394" y="11834"/>
                  </a:lnTo>
                  <a:lnTo>
                    <a:pt x="304" y="11868"/>
                  </a:lnTo>
                  <a:lnTo>
                    <a:pt x="225" y="11913"/>
                  </a:lnTo>
                  <a:lnTo>
                    <a:pt x="147" y="11969"/>
                  </a:lnTo>
                  <a:lnTo>
                    <a:pt x="90" y="12037"/>
                  </a:lnTo>
                  <a:lnTo>
                    <a:pt x="45" y="12115"/>
                  </a:lnTo>
                  <a:lnTo>
                    <a:pt x="12" y="12205"/>
                  </a:lnTo>
                  <a:lnTo>
                    <a:pt x="0" y="12295"/>
                  </a:lnTo>
                  <a:lnTo>
                    <a:pt x="0" y="12397"/>
                  </a:lnTo>
                  <a:lnTo>
                    <a:pt x="23" y="12757"/>
                  </a:lnTo>
                  <a:lnTo>
                    <a:pt x="45" y="12858"/>
                  </a:lnTo>
                  <a:lnTo>
                    <a:pt x="90" y="12959"/>
                  </a:lnTo>
                  <a:lnTo>
                    <a:pt x="147" y="13038"/>
                  </a:lnTo>
                  <a:lnTo>
                    <a:pt x="214" y="13116"/>
                  </a:lnTo>
                  <a:lnTo>
                    <a:pt x="293" y="13173"/>
                  </a:lnTo>
                  <a:lnTo>
                    <a:pt x="372" y="13206"/>
                  </a:lnTo>
                  <a:lnTo>
                    <a:pt x="462" y="13229"/>
                  </a:lnTo>
                  <a:lnTo>
                    <a:pt x="552" y="13240"/>
                  </a:lnTo>
                  <a:lnTo>
                    <a:pt x="597" y="13240"/>
                  </a:lnTo>
                  <a:lnTo>
                    <a:pt x="20518" y="11463"/>
                  </a:lnTo>
                  <a:lnTo>
                    <a:pt x="20619" y="11440"/>
                  </a:lnTo>
                  <a:lnTo>
                    <a:pt x="20720" y="11395"/>
                  </a:lnTo>
                  <a:lnTo>
                    <a:pt x="20799" y="11339"/>
                  </a:lnTo>
                  <a:lnTo>
                    <a:pt x="20878" y="11272"/>
                  </a:lnTo>
                  <a:lnTo>
                    <a:pt x="20934" y="11182"/>
                  </a:lnTo>
                  <a:lnTo>
                    <a:pt x="20979" y="11092"/>
                  </a:lnTo>
                  <a:lnTo>
                    <a:pt x="21001" y="10990"/>
                  </a:lnTo>
                  <a:lnTo>
                    <a:pt x="21001" y="10889"/>
                  </a:lnTo>
                  <a:lnTo>
                    <a:pt x="20068" y="473"/>
                  </a:lnTo>
                  <a:lnTo>
                    <a:pt x="20045" y="372"/>
                  </a:lnTo>
                  <a:lnTo>
                    <a:pt x="20012" y="282"/>
                  </a:lnTo>
                  <a:lnTo>
                    <a:pt x="19955" y="192"/>
                  </a:lnTo>
                  <a:lnTo>
                    <a:pt x="19877" y="113"/>
                  </a:lnTo>
                  <a:lnTo>
                    <a:pt x="19798" y="57"/>
                  </a:lnTo>
                  <a:lnTo>
                    <a:pt x="19697" y="23"/>
                  </a:lnTo>
                  <a:lnTo>
                    <a:pt x="19595" y="1"/>
                  </a:lnTo>
                  <a:close/>
                </a:path>
              </a:pathLst>
            </a:custGeom>
            <a:solidFill>
              <a:srgbClr val="3D3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2530300" y="5027475"/>
              <a:ext cx="2074825" cy="449400"/>
            </a:xfrm>
            <a:custGeom>
              <a:rect b="b" l="l" r="r" t="t"/>
              <a:pathLst>
                <a:path extrusionOk="0" h="17976" w="82993">
                  <a:moveTo>
                    <a:pt x="41497" y="1"/>
                  </a:moveTo>
                  <a:lnTo>
                    <a:pt x="39360" y="12"/>
                  </a:lnTo>
                  <a:lnTo>
                    <a:pt x="37256" y="46"/>
                  </a:lnTo>
                  <a:lnTo>
                    <a:pt x="35175" y="113"/>
                  </a:lnTo>
                  <a:lnTo>
                    <a:pt x="33139" y="192"/>
                  </a:lnTo>
                  <a:lnTo>
                    <a:pt x="31126" y="282"/>
                  </a:lnTo>
                  <a:lnTo>
                    <a:pt x="29157" y="406"/>
                  </a:lnTo>
                  <a:lnTo>
                    <a:pt x="27234" y="552"/>
                  </a:lnTo>
                  <a:lnTo>
                    <a:pt x="25344" y="709"/>
                  </a:lnTo>
                  <a:lnTo>
                    <a:pt x="23510" y="889"/>
                  </a:lnTo>
                  <a:lnTo>
                    <a:pt x="21722" y="1092"/>
                  </a:lnTo>
                  <a:lnTo>
                    <a:pt x="19978" y="1306"/>
                  </a:lnTo>
                  <a:lnTo>
                    <a:pt x="18302" y="1542"/>
                  </a:lnTo>
                  <a:lnTo>
                    <a:pt x="16671" y="1789"/>
                  </a:lnTo>
                  <a:lnTo>
                    <a:pt x="15108" y="2059"/>
                  </a:lnTo>
                  <a:lnTo>
                    <a:pt x="13600" y="2340"/>
                  </a:lnTo>
                  <a:lnTo>
                    <a:pt x="12869" y="2487"/>
                  </a:lnTo>
                  <a:lnTo>
                    <a:pt x="12161" y="2633"/>
                  </a:lnTo>
                  <a:lnTo>
                    <a:pt x="11463" y="2790"/>
                  </a:lnTo>
                  <a:lnTo>
                    <a:pt x="10777" y="2948"/>
                  </a:lnTo>
                  <a:lnTo>
                    <a:pt x="10125" y="3105"/>
                  </a:lnTo>
                  <a:lnTo>
                    <a:pt x="9472" y="3274"/>
                  </a:lnTo>
                  <a:lnTo>
                    <a:pt x="8854" y="3443"/>
                  </a:lnTo>
                  <a:lnTo>
                    <a:pt x="8246" y="3612"/>
                  </a:lnTo>
                  <a:lnTo>
                    <a:pt x="7661" y="3792"/>
                  </a:lnTo>
                  <a:lnTo>
                    <a:pt x="7087" y="3972"/>
                  </a:lnTo>
                  <a:lnTo>
                    <a:pt x="6536" y="4151"/>
                  </a:lnTo>
                  <a:lnTo>
                    <a:pt x="6008" y="4331"/>
                  </a:lnTo>
                  <a:lnTo>
                    <a:pt x="5501" y="4523"/>
                  </a:lnTo>
                  <a:lnTo>
                    <a:pt x="5007" y="4703"/>
                  </a:lnTo>
                  <a:lnTo>
                    <a:pt x="4545" y="4905"/>
                  </a:lnTo>
                  <a:lnTo>
                    <a:pt x="4095" y="5096"/>
                  </a:lnTo>
                  <a:lnTo>
                    <a:pt x="3668" y="5288"/>
                  </a:lnTo>
                  <a:lnTo>
                    <a:pt x="3263" y="5490"/>
                  </a:lnTo>
                  <a:lnTo>
                    <a:pt x="2881" y="5693"/>
                  </a:lnTo>
                  <a:lnTo>
                    <a:pt x="2521" y="5906"/>
                  </a:lnTo>
                  <a:lnTo>
                    <a:pt x="2183" y="6109"/>
                  </a:lnTo>
                  <a:lnTo>
                    <a:pt x="1868" y="6322"/>
                  </a:lnTo>
                  <a:lnTo>
                    <a:pt x="1576" y="6525"/>
                  </a:lnTo>
                  <a:lnTo>
                    <a:pt x="1306" y="6750"/>
                  </a:lnTo>
                  <a:lnTo>
                    <a:pt x="1070" y="6964"/>
                  </a:lnTo>
                  <a:lnTo>
                    <a:pt x="845" y="7177"/>
                  </a:lnTo>
                  <a:lnTo>
                    <a:pt x="653" y="7402"/>
                  </a:lnTo>
                  <a:lnTo>
                    <a:pt x="485" y="7627"/>
                  </a:lnTo>
                  <a:lnTo>
                    <a:pt x="338" y="7841"/>
                  </a:lnTo>
                  <a:lnTo>
                    <a:pt x="215" y="8077"/>
                  </a:lnTo>
                  <a:lnTo>
                    <a:pt x="125" y="8302"/>
                  </a:lnTo>
                  <a:lnTo>
                    <a:pt x="57" y="8527"/>
                  </a:lnTo>
                  <a:lnTo>
                    <a:pt x="12" y="8763"/>
                  </a:lnTo>
                  <a:lnTo>
                    <a:pt x="1" y="8876"/>
                  </a:lnTo>
                  <a:lnTo>
                    <a:pt x="1" y="8988"/>
                  </a:lnTo>
                  <a:lnTo>
                    <a:pt x="1" y="9112"/>
                  </a:lnTo>
                  <a:lnTo>
                    <a:pt x="12" y="9225"/>
                  </a:lnTo>
                  <a:lnTo>
                    <a:pt x="57" y="9450"/>
                  </a:lnTo>
                  <a:lnTo>
                    <a:pt x="125" y="9686"/>
                  </a:lnTo>
                  <a:lnTo>
                    <a:pt x="215" y="9911"/>
                  </a:lnTo>
                  <a:lnTo>
                    <a:pt x="338" y="10136"/>
                  </a:lnTo>
                  <a:lnTo>
                    <a:pt x="485" y="10361"/>
                  </a:lnTo>
                  <a:lnTo>
                    <a:pt x="653" y="10586"/>
                  </a:lnTo>
                  <a:lnTo>
                    <a:pt x="845" y="10799"/>
                  </a:lnTo>
                  <a:lnTo>
                    <a:pt x="1070" y="11024"/>
                  </a:lnTo>
                  <a:lnTo>
                    <a:pt x="1306" y="11238"/>
                  </a:lnTo>
                  <a:lnTo>
                    <a:pt x="1576" y="11452"/>
                  </a:lnTo>
                  <a:lnTo>
                    <a:pt x="1868" y="11666"/>
                  </a:lnTo>
                  <a:lnTo>
                    <a:pt x="2183" y="11868"/>
                  </a:lnTo>
                  <a:lnTo>
                    <a:pt x="2521" y="12082"/>
                  </a:lnTo>
                  <a:lnTo>
                    <a:pt x="2881" y="12284"/>
                  </a:lnTo>
                  <a:lnTo>
                    <a:pt x="3263" y="12487"/>
                  </a:lnTo>
                  <a:lnTo>
                    <a:pt x="3668" y="12689"/>
                  </a:lnTo>
                  <a:lnTo>
                    <a:pt x="4095" y="12892"/>
                  </a:lnTo>
                  <a:lnTo>
                    <a:pt x="4545" y="13083"/>
                  </a:lnTo>
                  <a:lnTo>
                    <a:pt x="5007" y="13274"/>
                  </a:lnTo>
                  <a:lnTo>
                    <a:pt x="5501" y="13465"/>
                  </a:lnTo>
                  <a:lnTo>
                    <a:pt x="6008" y="13645"/>
                  </a:lnTo>
                  <a:lnTo>
                    <a:pt x="6536" y="13837"/>
                  </a:lnTo>
                  <a:lnTo>
                    <a:pt x="7087" y="14017"/>
                  </a:lnTo>
                  <a:lnTo>
                    <a:pt x="7661" y="14196"/>
                  </a:lnTo>
                  <a:lnTo>
                    <a:pt x="8246" y="14365"/>
                  </a:lnTo>
                  <a:lnTo>
                    <a:pt x="8854" y="14534"/>
                  </a:lnTo>
                  <a:lnTo>
                    <a:pt x="9472" y="14703"/>
                  </a:lnTo>
                  <a:lnTo>
                    <a:pt x="10125" y="14871"/>
                  </a:lnTo>
                  <a:lnTo>
                    <a:pt x="10777" y="15029"/>
                  </a:lnTo>
                  <a:lnTo>
                    <a:pt x="11463" y="15186"/>
                  </a:lnTo>
                  <a:lnTo>
                    <a:pt x="12161" y="15344"/>
                  </a:lnTo>
                  <a:lnTo>
                    <a:pt x="12869" y="15490"/>
                  </a:lnTo>
                  <a:lnTo>
                    <a:pt x="13600" y="15636"/>
                  </a:lnTo>
                  <a:lnTo>
                    <a:pt x="15108" y="15929"/>
                  </a:lnTo>
                  <a:lnTo>
                    <a:pt x="16671" y="16187"/>
                  </a:lnTo>
                  <a:lnTo>
                    <a:pt x="18302" y="16446"/>
                  </a:lnTo>
                  <a:lnTo>
                    <a:pt x="19978" y="16671"/>
                  </a:lnTo>
                  <a:lnTo>
                    <a:pt x="21722" y="16896"/>
                  </a:lnTo>
                  <a:lnTo>
                    <a:pt x="23510" y="17087"/>
                  </a:lnTo>
                  <a:lnTo>
                    <a:pt x="25344" y="17267"/>
                  </a:lnTo>
                  <a:lnTo>
                    <a:pt x="27234" y="17436"/>
                  </a:lnTo>
                  <a:lnTo>
                    <a:pt x="29157" y="17571"/>
                  </a:lnTo>
                  <a:lnTo>
                    <a:pt x="31126" y="17695"/>
                  </a:lnTo>
                  <a:lnTo>
                    <a:pt x="33139" y="17796"/>
                  </a:lnTo>
                  <a:lnTo>
                    <a:pt x="35175" y="17875"/>
                  </a:lnTo>
                  <a:lnTo>
                    <a:pt x="37256" y="17931"/>
                  </a:lnTo>
                  <a:lnTo>
                    <a:pt x="39360" y="17965"/>
                  </a:lnTo>
                  <a:lnTo>
                    <a:pt x="41497" y="17976"/>
                  </a:lnTo>
                  <a:lnTo>
                    <a:pt x="43634" y="17965"/>
                  </a:lnTo>
                  <a:lnTo>
                    <a:pt x="45738" y="17931"/>
                  </a:lnTo>
                  <a:lnTo>
                    <a:pt x="47819" y="17875"/>
                  </a:lnTo>
                  <a:lnTo>
                    <a:pt x="49855" y="17796"/>
                  </a:lnTo>
                  <a:lnTo>
                    <a:pt x="51868" y="17695"/>
                  </a:lnTo>
                  <a:lnTo>
                    <a:pt x="53837" y="17571"/>
                  </a:lnTo>
                  <a:lnTo>
                    <a:pt x="55760" y="17436"/>
                  </a:lnTo>
                  <a:lnTo>
                    <a:pt x="57650" y="17267"/>
                  </a:lnTo>
                  <a:lnTo>
                    <a:pt x="59483" y="17087"/>
                  </a:lnTo>
                  <a:lnTo>
                    <a:pt x="61272" y="16896"/>
                  </a:lnTo>
                  <a:lnTo>
                    <a:pt x="63015" y="16671"/>
                  </a:lnTo>
                  <a:lnTo>
                    <a:pt x="64691" y="16446"/>
                  </a:lnTo>
                  <a:lnTo>
                    <a:pt x="66322" y="16187"/>
                  </a:lnTo>
                  <a:lnTo>
                    <a:pt x="67886" y="15929"/>
                  </a:lnTo>
                  <a:lnTo>
                    <a:pt x="69393" y="15636"/>
                  </a:lnTo>
                  <a:lnTo>
                    <a:pt x="70124" y="15490"/>
                  </a:lnTo>
                  <a:lnTo>
                    <a:pt x="70833" y="15344"/>
                  </a:lnTo>
                  <a:lnTo>
                    <a:pt x="71531" y="15186"/>
                  </a:lnTo>
                  <a:lnTo>
                    <a:pt x="72205" y="15029"/>
                  </a:lnTo>
                  <a:lnTo>
                    <a:pt x="72869" y="14871"/>
                  </a:lnTo>
                  <a:lnTo>
                    <a:pt x="73510" y="14703"/>
                  </a:lnTo>
                  <a:lnTo>
                    <a:pt x="74140" y="14534"/>
                  </a:lnTo>
                  <a:lnTo>
                    <a:pt x="74748" y="14365"/>
                  </a:lnTo>
                  <a:lnTo>
                    <a:pt x="75333" y="14196"/>
                  </a:lnTo>
                  <a:lnTo>
                    <a:pt x="75906" y="14017"/>
                  </a:lnTo>
                  <a:lnTo>
                    <a:pt x="76457" y="13837"/>
                  </a:lnTo>
                  <a:lnTo>
                    <a:pt x="76986" y="13645"/>
                  </a:lnTo>
                  <a:lnTo>
                    <a:pt x="77492" y="13465"/>
                  </a:lnTo>
                  <a:lnTo>
                    <a:pt x="77976" y="13274"/>
                  </a:lnTo>
                  <a:lnTo>
                    <a:pt x="78448" y="13083"/>
                  </a:lnTo>
                  <a:lnTo>
                    <a:pt x="78898" y="12892"/>
                  </a:lnTo>
                  <a:lnTo>
                    <a:pt x="79326" y="12689"/>
                  </a:lnTo>
                  <a:lnTo>
                    <a:pt x="79731" y="12487"/>
                  </a:lnTo>
                  <a:lnTo>
                    <a:pt x="80113" y="12284"/>
                  </a:lnTo>
                  <a:lnTo>
                    <a:pt x="80473" y="12082"/>
                  </a:lnTo>
                  <a:lnTo>
                    <a:pt x="80811" y="11868"/>
                  </a:lnTo>
                  <a:lnTo>
                    <a:pt x="81126" y="11666"/>
                  </a:lnTo>
                  <a:lnTo>
                    <a:pt x="81418" y="11452"/>
                  </a:lnTo>
                  <a:lnTo>
                    <a:pt x="81688" y="11238"/>
                  </a:lnTo>
                  <a:lnTo>
                    <a:pt x="81924" y="11024"/>
                  </a:lnTo>
                  <a:lnTo>
                    <a:pt x="82149" y="10799"/>
                  </a:lnTo>
                  <a:lnTo>
                    <a:pt x="82340" y="10586"/>
                  </a:lnTo>
                  <a:lnTo>
                    <a:pt x="82509" y="10361"/>
                  </a:lnTo>
                  <a:lnTo>
                    <a:pt x="82655" y="10136"/>
                  </a:lnTo>
                  <a:lnTo>
                    <a:pt x="82779" y="9911"/>
                  </a:lnTo>
                  <a:lnTo>
                    <a:pt x="82869" y="9686"/>
                  </a:lnTo>
                  <a:lnTo>
                    <a:pt x="82937" y="9450"/>
                  </a:lnTo>
                  <a:lnTo>
                    <a:pt x="82970" y="9225"/>
                  </a:lnTo>
                  <a:lnTo>
                    <a:pt x="82982" y="9112"/>
                  </a:lnTo>
                  <a:lnTo>
                    <a:pt x="82993" y="8988"/>
                  </a:lnTo>
                  <a:lnTo>
                    <a:pt x="82982" y="8876"/>
                  </a:lnTo>
                  <a:lnTo>
                    <a:pt x="82970" y="8763"/>
                  </a:lnTo>
                  <a:lnTo>
                    <a:pt x="82937" y="8527"/>
                  </a:lnTo>
                  <a:lnTo>
                    <a:pt x="82869" y="8302"/>
                  </a:lnTo>
                  <a:lnTo>
                    <a:pt x="82779" y="8077"/>
                  </a:lnTo>
                  <a:lnTo>
                    <a:pt x="82655" y="7841"/>
                  </a:lnTo>
                  <a:lnTo>
                    <a:pt x="82509" y="7627"/>
                  </a:lnTo>
                  <a:lnTo>
                    <a:pt x="82340" y="7402"/>
                  </a:lnTo>
                  <a:lnTo>
                    <a:pt x="82149" y="7177"/>
                  </a:lnTo>
                  <a:lnTo>
                    <a:pt x="81924" y="6964"/>
                  </a:lnTo>
                  <a:lnTo>
                    <a:pt x="81688" y="6750"/>
                  </a:lnTo>
                  <a:lnTo>
                    <a:pt x="81418" y="6525"/>
                  </a:lnTo>
                  <a:lnTo>
                    <a:pt x="81126" y="6322"/>
                  </a:lnTo>
                  <a:lnTo>
                    <a:pt x="80811" y="6109"/>
                  </a:lnTo>
                  <a:lnTo>
                    <a:pt x="80473" y="5906"/>
                  </a:lnTo>
                  <a:lnTo>
                    <a:pt x="80113" y="5693"/>
                  </a:lnTo>
                  <a:lnTo>
                    <a:pt x="79731" y="5490"/>
                  </a:lnTo>
                  <a:lnTo>
                    <a:pt x="79326" y="5288"/>
                  </a:lnTo>
                  <a:lnTo>
                    <a:pt x="78898" y="5096"/>
                  </a:lnTo>
                  <a:lnTo>
                    <a:pt x="78448" y="4905"/>
                  </a:lnTo>
                  <a:lnTo>
                    <a:pt x="77976" y="4703"/>
                  </a:lnTo>
                  <a:lnTo>
                    <a:pt x="77492" y="4523"/>
                  </a:lnTo>
                  <a:lnTo>
                    <a:pt x="76986" y="4331"/>
                  </a:lnTo>
                  <a:lnTo>
                    <a:pt x="76457" y="4151"/>
                  </a:lnTo>
                  <a:lnTo>
                    <a:pt x="75906" y="3972"/>
                  </a:lnTo>
                  <a:lnTo>
                    <a:pt x="75333" y="3792"/>
                  </a:lnTo>
                  <a:lnTo>
                    <a:pt x="74748" y="3612"/>
                  </a:lnTo>
                  <a:lnTo>
                    <a:pt x="74140" y="3443"/>
                  </a:lnTo>
                  <a:lnTo>
                    <a:pt x="73510" y="3274"/>
                  </a:lnTo>
                  <a:lnTo>
                    <a:pt x="72869" y="3105"/>
                  </a:lnTo>
                  <a:lnTo>
                    <a:pt x="72205" y="2948"/>
                  </a:lnTo>
                  <a:lnTo>
                    <a:pt x="71531" y="2790"/>
                  </a:lnTo>
                  <a:lnTo>
                    <a:pt x="70833" y="2633"/>
                  </a:lnTo>
                  <a:lnTo>
                    <a:pt x="70124" y="2487"/>
                  </a:lnTo>
                  <a:lnTo>
                    <a:pt x="69393" y="2340"/>
                  </a:lnTo>
                  <a:lnTo>
                    <a:pt x="67886" y="2059"/>
                  </a:lnTo>
                  <a:lnTo>
                    <a:pt x="66322" y="1789"/>
                  </a:lnTo>
                  <a:lnTo>
                    <a:pt x="64691" y="1542"/>
                  </a:lnTo>
                  <a:lnTo>
                    <a:pt x="63015" y="1306"/>
                  </a:lnTo>
                  <a:lnTo>
                    <a:pt x="61272" y="1092"/>
                  </a:lnTo>
                  <a:lnTo>
                    <a:pt x="59483" y="889"/>
                  </a:lnTo>
                  <a:lnTo>
                    <a:pt x="57650" y="709"/>
                  </a:lnTo>
                  <a:lnTo>
                    <a:pt x="55760" y="552"/>
                  </a:lnTo>
                  <a:lnTo>
                    <a:pt x="53837" y="406"/>
                  </a:lnTo>
                  <a:lnTo>
                    <a:pt x="51868" y="282"/>
                  </a:lnTo>
                  <a:lnTo>
                    <a:pt x="49855" y="192"/>
                  </a:lnTo>
                  <a:lnTo>
                    <a:pt x="47819" y="113"/>
                  </a:lnTo>
                  <a:lnTo>
                    <a:pt x="45738" y="46"/>
                  </a:lnTo>
                  <a:lnTo>
                    <a:pt x="43634" y="12"/>
                  </a:lnTo>
                  <a:lnTo>
                    <a:pt x="41497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2913325" y="4766225"/>
              <a:ext cx="1296150" cy="653300"/>
            </a:xfrm>
            <a:custGeom>
              <a:rect b="b" l="l" r="r" t="t"/>
              <a:pathLst>
                <a:path extrusionOk="0" h="26132" w="51846">
                  <a:moveTo>
                    <a:pt x="22239" y="1"/>
                  </a:moveTo>
                  <a:lnTo>
                    <a:pt x="21665" y="181"/>
                  </a:lnTo>
                  <a:lnTo>
                    <a:pt x="21080" y="372"/>
                  </a:lnTo>
                  <a:lnTo>
                    <a:pt x="20518" y="563"/>
                  </a:lnTo>
                  <a:lnTo>
                    <a:pt x="19944" y="766"/>
                  </a:lnTo>
                  <a:lnTo>
                    <a:pt x="19382" y="968"/>
                  </a:lnTo>
                  <a:lnTo>
                    <a:pt x="18808" y="1182"/>
                  </a:lnTo>
                  <a:lnTo>
                    <a:pt x="18246" y="1407"/>
                  </a:lnTo>
                  <a:lnTo>
                    <a:pt x="17694" y="1643"/>
                  </a:lnTo>
                  <a:lnTo>
                    <a:pt x="17132" y="1879"/>
                  </a:lnTo>
                  <a:lnTo>
                    <a:pt x="16581" y="2127"/>
                  </a:lnTo>
                  <a:lnTo>
                    <a:pt x="16041" y="2374"/>
                  </a:lnTo>
                  <a:lnTo>
                    <a:pt x="15490" y="2633"/>
                  </a:lnTo>
                  <a:lnTo>
                    <a:pt x="14950" y="2903"/>
                  </a:lnTo>
                  <a:lnTo>
                    <a:pt x="14410" y="3173"/>
                  </a:lnTo>
                  <a:lnTo>
                    <a:pt x="13870" y="3454"/>
                  </a:lnTo>
                  <a:lnTo>
                    <a:pt x="13341" y="3735"/>
                  </a:lnTo>
                  <a:lnTo>
                    <a:pt x="12813" y="4028"/>
                  </a:lnTo>
                  <a:lnTo>
                    <a:pt x="12284" y="4332"/>
                  </a:lnTo>
                  <a:lnTo>
                    <a:pt x="11766" y="4635"/>
                  </a:lnTo>
                  <a:lnTo>
                    <a:pt x="11249" y="4950"/>
                  </a:lnTo>
                  <a:lnTo>
                    <a:pt x="10732" y="5265"/>
                  </a:lnTo>
                  <a:lnTo>
                    <a:pt x="10225" y="5591"/>
                  </a:lnTo>
                  <a:lnTo>
                    <a:pt x="9719" y="5929"/>
                  </a:lnTo>
                  <a:lnTo>
                    <a:pt x="9224" y="6266"/>
                  </a:lnTo>
                  <a:lnTo>
                    <a:pt x="8729" y="6615"/>
                  </a:lnTo>
                  <a:lnTo>
                    <a:pt x="8234" y="6964"/>
                  </a:lnTo>
                  <a:lnTo>
                    <a:pt x="7751" y="7324"/>
                  </a:lnTo>
                  <a:lnTo>
                    <a:pt x="7267" y="7684"/>
                  </a:lnTo>
                  <a:lnTo>
                    <a:pt x="6795" y="8055"/>
                  </a:lnTo>
                  <a:lnTo>
                    <a:pt x="6322" y="8426"/>
                  </a:lnTo>
                  <a:lnTo>
                    <a:pt x="5850" y="8808"/>
                  </a:lnTo>
                  <a:lnTo>
                    <a:pt x="5389" y="9202"/>
                  </a:lnTo>
                  <a:lnTo>
                    <a:pt x="4759" y="9753"/>
                  </a:lnTo>
                  <a:lnTo>
                    <a:pt x="4140" y="10316"/>
                  </a:lnTo>
                  <a:lnTo>
                    <a:pt x="3847" y="10608"/>
                  </a:lnTo>
                  <a:lnTo>
                    <a:pt x="3544" y="10901"/>
                  </a:lnTo>
                  <a:lnTo>
                    <a:pt x="3263" y="11193"/>
                  </a:lnTo>
                  <a:lnTo>
                    <a:pt x="2970" y="11497"/>
                  </a:lnTo>
                  <a:lnTo>
                    <a:pt x="2700" y="11812"/>
                  </a:lnTo>
                  <a:lnTo>
                    <a:pt x="2430" y="12138"/>
                  </a:lnTo>
                  <a:lnTo>
                    <a:pt x="2171" y="12453"/>
                  </a:lnTo>
                  <a:lnTo>
                    <a:pt x="1924" y="12790"/>
                  </a:lnTo>
                  <a:lnTo>
                    <a:pt x="1688" y="13128"/>
                  </a:lnTo>
                  <a:lnTo>
                    <a:pt x="1463" y="13477"/>
                  </a:lnTo>
                  <a:lnTo>
                    <a:pt x="1249" y="13837"/>
                  </a:lnTo>
                  <a:lnTo>
                    <a:pt x="1047" y="14197"/>
                  </a:lnTo>
                  <a:lnTo>
                    <a:pt x="867" y="14568"/>
                  </a:lnTo>
                  <a:lnTo>
                    <a:pt x="698" y="14950"/>
                  </a:lnTo>
                  <a:lnTo>
                    <a:pt x="540" y="15344"/>
                  </a:lnTo>
                  <a:lnTo>
                    <a:pt x="405" y="15738"/>
                  </a:lnTo>
                  <a:lnTo>
                    <a:pt x="282" y="16143"/>
                  </a:lnTo>
                  <a:lnTo>
                    <a:pt x="192" y="16547"/>
                  </a:lnTo>
                  <a:lnTo>
                    <a:pt x="102" y="16952"/>
                  </a:lnTo>
                  <a:lnTo>
                    <a:pt x="45" y="17369"/>
                  </a:lnTo>
                  <a:lnTo>
                    <a:pt x="12" y="17785"/>
                  </a:lnTo>
                  <a:lnTo>
                    <a:pt x="0" y="18190"/>
                  </a:lnTo>
                  <a:lnTo>
                    <a:pt x="0" y="18606"/>
                  </a:lnTo>
                  <a:lnTo>
                    <a:pt x="34" y="19022"/>
                  </a:lnTo>
                  <a:lnTo>
                    <a:pt x="90" y="19427"/>
                  </a:lnTo>
                  <a:lnTo>
                    <a:pt x="180" y="19832"/>
                  </a:lnTo>
                  <a:lnTo>
                    <a:pt x="225" y="20023"/>
                  </a:lnTo>
                  <a:lnTo>
                    <a:pt x="293" y="20226"/>
                  </a:lnTo>
                  <a:lnTo>
                    <a:pt x="349" y="20417"/>
                  </a:lnTo>
                  <a:lnTo>
                    <a:pt x="428" y="20619"/>
                  </a:lnTo>
                  <a:lnTo>
                    <a:pt x="574" y="20968"/>
                  </a:lnTo>
                  <a:lnTo>
                    <a:pt x="743" y="21306"/>
                  </a:lnTo>
                  <a:lnTo>
                    <a:pt x="934" y="21632"/>
                  </a:lnTo>
                  <a:lnTo>
                    <a:pt x="1148" y="21958"/>
                  </a:lnTo>
                  <a:lnTo>
                    <a:pt x="1373" y="22262"/>
                  </a:lnTo>
                  <a:lnTo>
                    <a:pt x="1620" y="22554"/>
                  </a:lnTo>
                  <a:lnTo>
                    <a:pt x="1879" y="22835"/>
                  </a:lnTo>
                  <a:lnTo>
                    <a:pt x="2149" y="23105"/>
                  </a:lnTo>
                  <a:lnTo>
                    <a:pt x="2430" y="23353"/>
                  </a:lnTo>
                  <a:lnTo>
                    <a:pt x="2734" y="23600"/>
                  </a:lnTo>
                  <a:lnTo>
                    <a:pt x="3049" y="23825"/>
                  </a:lnTo>
                  <a:lnTo>
                    <a:pt x="3364" y="24039"/>
                  </a:lnTo>
                  <a:lnTo>
                    <a:pt x="3690" y="24242"/>
                  </a:lnTo>
                  <a:lnTo>
                    <a:pt x="4027" y="24433"/>
                  </a:lnTo>
                  <a:lnTo>
                    <a:pt x="4376" y="24613"/>
                  </a:lnTo>
                  <a:lnTo>
                    <a:pt x="4725" y="24770"/>
                  </a:lnTo>
                  <a:lnTo>
                    <a:pt x="5074" y="24916"/>
                  </a:lnTo>
                  <a:lnTo>
                    <a:pt x="5434" y="25051"/>
                  </a:lnTo>
                  <a:lnTo>
                    <a:pt x="5793" y="25175"/>
                  </a:lnTo>
                  <a:lnTo>
                    <a:pt x="6153" y="25288"/>
                  </a:lnTo>
                  <a:lnTo>
                    <a:pt x="6525" y="25389"/>
                  </a:lnTo>
                  <a:lnTo>
                    <a:pt x="6896" y="25479"/>
                  </a:lnTo>
                  <a:lnTo>
                    <a:pt x="7267" y="25569"/>
                  </a:lnTo>
                  <a:lnTo>
                    <a:pt x="7649" y="25636"/>
                  </a:lnTo>
                  <a:lnTo>
                    <a:pt x="8021" y="25704"/>
                  </a:lnTo>
                  <a:lnTo>
                    <a:pt x="8403" y="25771"/>
                  </a:lnTo>
                  <a:lnTo>
                    <a:pt x="9168" y="25873"/>
                  </a:lnTo>
                  <a:lnTo>
                    <a:pt x="9933" y="25940"/>
                  </a:lnTo>
                  <a:lnTo>
                    <a:pt x="10698" y="26008"/>
                  </a:lnTo>
                  <a:lnTo>
                    <a:pt x="11294" y="26041"/>
                  </a:lnTo>
                  <a:lnTo>
                    <a:pt x="11890" y="26075"/>
                  </a:lnTo>
                  <a:lnTo>
                    <a:pt x="13083" y="26120"/>
                  </a:lnTo>
                  <a:lnTo>
                    <a:pt x="14275" y="26131"/>
                  </a:lnTo>
                  <a:lnTo>
                    <a:pt x="15467" y="26131"/>
                  </a:lnTo>
                  <a:lnTo>
                    <a:pt x="16660" y="26098"/>
                  </a:lnTo>
                  <a:lnTo>
                    <a:pt x="17852" y="26041"/>
                  </a:lnTo>
                  <a:lnTo>
                    <a:pt x="19033" y="25963"/>
                  </a:lnTo>
                  <a:lnTo>
                    <a:pt x="20225" y="25850"/>
                  </a:lnTo>
                  <a:lnTo>
                    <a:pt x="21406" y="25738"/>
                  </a:lnTo>
                  <a:lnTo>
                    <a:pt x="22588" y="25591"/>
                  </a:lnTo>
                  <a:lnTo>
                    <a:pt x="23769" y="25434"/>
                  </a:lnTo>
                  <a:lnTo>
                    <a:pt x="24950" y="25254"/>
                  </a:lnTo>
                  <a:lnTo>
                    <a:pt x="26131" y="25051"/>
                  </a:lnTo>
                  <a:lnTo>
                    <a:pt x="27312" y="24838"/>
                  </a:lnTo>
                  <a:lnTo>
                    <a:pt x="28482" y="24613"/>
                  </a:lnTo>
                  <a:lnTo>
                    <a:pt x="29652" y="24365"/>
                  </a:lnTo>
                  <a:lnTo>
                    <a:pt x="30833" y="24107"/>
                  </a:lnTo>
                  <a:lnTo>
                    <a:pt x="32003" y="23837"/>
                  </a:lnTo>
                  <a:lnTo>
                    <a:pt x="33172" y="23555"/>
                  </a:lnTo>
                  <a:lnTo>
                    <a:pt x="34331" y="23252"/>
                  </a:lnTo>
                  <a:lnTo>
                    <a:pt x="35501" y="22948"/>
                  </a:lnTo>
                  <a:lnTo>
                    <a:pt x="36660" y="22633"/>
                  </a:lnTo>
                  <a:lnTo>
                    <a:pt x="37829" y="22318"/>
                  </a:lnTo>
                  <a:lnTo>
                    <a:pt x="38988" y="21981"/>
                  </a:lnTo>
                  <a:lnTo>
                    <a:pt x="41305" y="21306"/>
                  </a:lnTo>
                  <a:lnTo>
                    <a:pt x="43611" y="20597"/>
                  </a:lnTo>
                  <a:lnTo>
                    <a:pt x="45906" y="19888"/>
                  </a:lnTo>
                  <a:lnTo>
                    <a:pt x="48201" y="19168"/>
                  </a:lnTo>
                  <a:lnTo>
                    <a:pt x="48538" y="19056"/>
                  </a:lnTo>
                  <a:lnTo>
                    <a:pt x="48887" y="18943"/>
                  </a:lnTo>
                  <a:lnTo>
                    <a:pt x="49224" y="18820"/>
                  </a:lnTo>
                  <a:lnTo>
                    <a:pt x="49562" y="18685"/>
                  </a:lnTo>
                  <a:lnTo>
                    <a:pt x="49877" y="18527"/>
                  </a:lnTo>
                  <a:lnTo>
                    <a:pt x="50034" y="18437"/>
                  </a:lnTo>
                  <a:lnTo>
                    <a:pt x="50192" y="18347"/>
                  </a:lnTo>
                  <a:lnTo>
                    <a:pt x="50338" y="18246"/>
                  </a:lnTo>
                  <a:lnTo>
                    <a:pt x="50484" y="18145"/>
                  </a:lnTo>
                  <a:lnTo>
                    <a:pt x="50619" y="18032"/>
                  </a:lnTo>
                  <a:lnTo>
                    <a:pt x="50754" y="17909"/>
                  </a:lnTo>
                  <a:lnTo>
                    <a:pt x="50911" y="17740"/>
                  </a:lnTo>
                  <a:lnTo>
                    <a:pt x="51069" y="17549"/>
                  </a:lnTo>
                  <a:lnTo>
                    <a:pt x="51204" y="17357"/>
                  </a:lnTo>
                  <a:lnTo>
                    <a:pt x="51328" y="17155"/>
                  </a:lnTo>
                  <a:lnTo>
                    <a:pt x="51440" y="16941"/>
                  </a:lnTo>
                  <a:lnTo>
                    <a:pt x="51530" y="16716"/>
                  </a:lnTo>
                  <a:lnTo>
                    <a:pt x="51620" y="16491"/>
                  </a:lnTo>
                  <a:lnTo>
                    <a:pt x="51688" y="16255"/>
                  </a:lnTo>
                  <a:lnTo>
                    <a:pt x="51744" y="16019"/>
                  </a:lnTo>
                  <a:lnTo>
                    <a:pt x="51789" y="15783"/>
                  </a:lnTo>
                  <a:lnTo>
                    <a:pt x="51811" y="15535"/>
                  </a:lnTo>
                  <a:lnTo>
                    <a:pt x="51834" y="15299"/>
                  </a:lnTo>
                  <a:lnTo>
                    <a:pt x="51845" y="15051"/>
                  </a:lnTo>
                  <a:lnTo>
                    <a:pt x="51834" y="14804"/>
                  </a:lnTo>
                  <a:lnTo>
                    <a:pt x="51823" y="14556"/>
                  </a:lnTo>
                  <a:lnTo>
                    <a:pt x="51789" y="14320"/>
                  </a:lnTo>
                  <a:lnTo>
                    <a:pt x="51755" y="14084"/>
                  </a:lnTo>
                  <a:lnTo>
                    <a:pt x="51710" y="13848"/>
                  </a:lnTo>
                  <a:lnTo>
                    <a:pt x="51654" y="13612"/>
                  </a:lnTo>
                  <a:lnTo>
                    <a:pt x="51586" y="13375"/>
                  </a:lnTo>
                  <a:lnTo>
                    <a:pt x="51519" y="13139"/>
                  </a:lnTo>
                  <a:lnTo>
                    <a:pt x="51451" y="12914"/>
                  </a:lnTo>
                  <a:lnTo>
                    <a:pt x="51271" y="12464"/>
                  </a:lnTo>
                  <a:lnTo>
                    <a:pt x="51091" y="12014"/>
                  </a:lnTo>
                  <a:lnTo>
                    <a:pt x="50878" y="11564"/>
                  </a:lnTo>
                  <a:lnTo>
                    <a:pt x="50664" y="11126"/>
                  </a:lnTo>
                  <a:lnTo>
                    <a:pt x="50450" y="10698"/>
                  </a:lnTo>
                  <a:lnTo>
                    <a:pt x="22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2900100" y="4753025"/>
              <a:ext cx="1322575" cy="679700"/>
            </a:xfrm>
            <a:custGeom>
              <a:rect b="b" l="l" r="r" t="t"/>
              <a:pathLst>
                <a:path extrusionOk="0" h="27188" w="52903">
                  <a:moveTo>
                    <a:pt x="22745" y="1091"/>
                  </a:moveTo>
                  <a:lnTo>
                    <a:pt x="50597" y="11642"/>
                  </a:lnTo>
                  <a:lnTo>
                    <a:pt x="50811" y="12070"/>
                  </a:lnTo>
                  <a:lnTo>
                    <a:pt x="51002" y="12475"/>
                  </a:lnTo>
                  <a:lnTo>
                    <a:pt x="51193" y="12880"/>
                  </a:lnTo>
                  <a:lnTo>
                    <a:pt x="51350" y="13285"/>
                  </a:lnTo>
                  <a:lnTo>
                    <a:pt x="51497" y="13690"/>
                  </a:lnTo>
                  <a:lnTo>
                    <a:pt x="51632" y="14095"/>
                  </a:lnTo>
                  <a:lnTo>
                    <a:pt x="51677" y="14297"/>
                  </a:lnTo>
                  <a:lnTo>
                    <a:pt x="51722" y="14500"/>
                  </a:lnTo>
                  <a:lnTo>
                    <a:pt x="51767" y="14713"/>
                  </a:lnTo>
                  <a:lnTo>
                    <a:pt x="51800" y="14916"/>
                  </a:lnTo>
                  <a:lnTo>
                    <a:pt x="51823" y="15152"/>
                  </a:lnTo>
                  <a:lnTo>
                    <a:pt x="51845" y="15388"/>
                  </a:lnTo>
                  <a:lnTo>
                    <a:pt x="51845" y="15613"/>
                  </a:lnTo>
                  <a:lnTo>
                    <a:pt x="51834" y="15838"/>
                  </a:lnTo>
                  <a:lnTo>
                    <a:pt x="51812" y="16063"/>
                  </a:lnTo>
                  <a:lnTo>
                    <a:pt x="51789" y="16277"/>
                  </a:lnTo>
                  <a:lnTo>
                    <a:pt x="51744" y="16491"/>
                  </a:lnTo>
                  <a:lnTo>
                    <a:pt x="51688" y="16693"/>
                  </a:lnTo>
                  <a:lnTo>
                    <a:pt x="51632" y="16896"/>
                  </a:lnTo>
                  <a:lnTo>
                    <a:pt x="51553" y="17087"/>
                  </a:lnTo>
                  <a:lnTo>
                    <a:pt x="51474" y="17267"/>
                  </a:lnTo>
                  <a:lnTo>
                    <a:pt x="51384" y="17447"/>
                  </a:lnTo>
                  <a:lnTo>
                    <a:pt x="51283" y="17615"/>
                  </a:lnTo>
                  <a:lnTo>
                    <a:pt x="51171" y="17773"/>
                  </a:lnTo>
                  <a:lnTo>
                    <a:pt x="51047" y="17919"/>
                  </a:lnTo>
                  <a:lnTo>
                    <a:pt x="50912" y="18054"/>
                  </a:lnTo>
                  <a:lnTo>
                    <a:pt x="50788" y="18167"/>
                  </a:lnTo>
                  <a:lnTo>
                    <a:pt x="50664" y="18268"/>
                  </a:lnTo>
                  <a:lnTo>
                    <a:pt x="50541" y="18358"/>
                  </a:lnTo>
                  <a:lnTo>
                    <a:pt x="50394" y="18448"/>
                  </a:lnTo>
                  <a:lnTo>
                    <a:pt x="50113" y="18605"/>
                  </a:lnTo>
                  <a:lnTo>
                    <a:pt x="49809" y="18752"/>
                  </a:lnTo>
                  <a:lnTo>
                    <a:pt x="49506" y="18875"/>
                  </a:lnTo>
                  <a:lnTo>
                    <a:pt x="49191" y="18988"/>
                  </a:lnTo>
                  <a:lnTo>
                    <a:pt x="48572" y="19190"/>
                  </a:lnTo>
                  <a:lnTo>
                    <a:pt x="46401" y="19876"/>
                  </a:lnTo>
                  <a:lnTo>
                    <a:pt x="44196" y="20563"/>
                  </a:lnTo>
                  <a:lnTo>
                    <a:pt x="41969" y="21237"/>
                  </a:lnTo>
                  <a:lnTo>
                    <a:pt x="39697" y="21912"/>
                  </a:lnTo>
                  <a:lnTo>
                    <a:pt x="38561" y="22239"/>
                  </a:lnTo>
                  <a:lnTo>
                    <a:pt x="37414" y="22554"/>
                  </a:lnTo>
                  <a:lnTo>
                    <a:pt x="36266" y="22869"/>
                  </a:lnTo>
                  <a:lnTo>
                    <a:pt x="35108" y="23172"/>
                  </a:lnTo>
                  <a:lnTo>
                    <a:pt x="33938" y="23476"/>
                  </a:lnTo>
                  <a:lnTo>
                    <a:pt x="32768" y="23757"/>
                  </a:lnTo>
                  <a:lnTo>
                    <a:pt x="31598" y="24027"/>
                  </a:lnTo>
                  <a:lnTo>
                    <a:pt x="30428" y="24297"/>
                  </a:lnTo>
                  <a:lnTo>
                    <a:pt x="29247" y="24545"/>
                  </a:lnTo>
                  <a:lnTo>
                    <a:pt x="28055" y="24781"/>
                  </a:lnTo>
                  <a:lnTo>
                    <a:pt x="26874" y="24995"/>
                  </a:lnTo>
                  <a:lnTo>
                    <a:pt x="25681" y="25197"/>
                  </a:lnTo>
                  <a:lnTo>
                    <a:pt x="24489" y="25388"/>
                  </a:lnTo>
                  <a:lnTo>
                    <a:pt x="23285" y="25557"/>
                  </a:lnTo>
                  <a:lnTo>
                    <a:pt x="22093" y="25703"/>
                  </a:lnTo>
                  <a:lnTo>
                    <a:pt x="20889" y="25827"/>
                  </a:lnTo>
                  <a:lnTo>
                    <a:pt x="19686" y="25939"/>
                  </a:lnTo>
                  <a:lnTo>
                    <a:pt x="18482" y="26018"/>
                  </a:lnTo>
                  <a:lnTo>
                    <a:pt x="17279" y="26086"/>
                  </a:lnTo>
                  <a:lnTo>
                    <a:pt x="16075" y="26119"/>
                  </a:lnTo>
                  <a:lnTo>
                    <a:pt x="14871" y="26131"/>
                  </a:lnTo>
                  <a:lnTo>
                    <a:pt x="13668" y="26119"/>
                  </a:lnTo>
                  <a:lnTo>
                    <a:pt x="13072" y="26097"/>
                  </a:lnTo>
                  <a:lnTo>
                    <a:pt x="12464" y="26074"/>
                  </a:lnTo>
                  <a:lnTo>
                    <a:pt x="11868" y="26041"/>
                  </a:lnTo>
                  <a:lnTo>
                    <a:pt x="11261" y="26007"/>
                  </a:lnTo>
                  <a:lnTo>
                    <a:pt x="10574" y="25951"/>
                  </a:lnTo>
                  <a:lnTo>
                    <a:pt x="9855" y="25883"/>
                  </a:lnTo>
                  <a:lnTo>
                    <a:pt x="9135" y="25793"/>
                  </a:lnTo>
                  <a:lnTo>
                    <a:pt x="8763" y="25737"/>
                  </a:lnTo>
                  <a:lnTo>
                    <a:pt x="8392" y="25669"/>
                  </a:lnTo>
                  <a:lnTo>
                    <a:pt x="8021" y="25602"/>
                  </a:lnTo>
                  <a:lnTo>
                    <a:pt x="7650" y="25523"/>
                  </a:lnTo>
                  <a:lnTo>
                    <a:pt x="7279" y="25433"/>
                  </a:lnTo>
                  <a:lnTo>
                    <a:pt x="6907" y="25332"/>
                  </a:lnTo>
                  <a:lnTo>
                    <a:pt x="6547" y="25219"/>
                  </a:lnTo>
                  <a:lnTo>
                    <a:pt x="6176" y="25096"/>
                  </a:lnTo>
                  <a:lnTo>
                    <a:pt x="5816" y="24961"/>
                  </a:lnTo>
                  <a:lnTo>
                    <a:pt x="5456" y="24815"/>
                  </a:lnTo>
                  <a:lnTo>
                    <a:pt x="5108" y="24646"/>
                  </a:lnTo>
                  <a:lnTo>
                    <a:pt x="4759" y="24477"/>
                  </a:lnTo>
                  <a:lnTo>
                    <a:pt x="4433" y="24286"/>
                  </a:lnTo>
                  <a:lnTo>
                    <a:pt x="4106" y="24083"/>
                  </a:lnTo>
                  <a:lnTo>
                    <a:pt x="3803" y="23870"/>
                  </a:lnTo>
                  <a:lnTo>
                    <a:pt x="3510" y="23645"/>
                  </a:lnTo>
                  <a:lnTo>
                    <a:pt x="3229" y="23408"/>
                  </a:lnTo>
                  <a:lnTo>
                    <a:pt x="2970" y="23172"/>
                  </a:lnTo>
                  <a:lnTo>
                    <a:pt x="2723" y="22925"/>
                  </a:lnTo>
                  <a:lnTo>
                    <a:pt x="2487" y="22666"/>
                  </a:lnTo>
                  <a:lnTo>
                    <a:pt x="2273" y="22396"/>
                  </a:lnTo>
                  <a:lnTo>
                    <a:pt x="2071" y="22115"/>
                  </a:lnTo>
                  <a:lnTo>
                    <a:pt x="1891" y="21834"/>
                  </a:lnTo>
                  <a:lnTo>
                    <a:pt x="1722" y="21552"/>
                  </a:lnTo>
                  <a:lnTo>
                    <a:pt x="1576" y="21249"/>
                  </a:lnTo>
                  <a:lnTo>
                    <a:pt x="1452" y="20956"/>
                  </a:lnTo>
                  <a:lnTo>
                    <a:pt x="1328" y="20619"/>
                  </a:lnTo>
                  <a:lnTo>
                    <a:pt x="1227" y="20270"/>
                  </a:lnTo>
                  <a:lnTo>
                    <a:pt x="1159" y="19921"/>
                  </a:lnTo>
                  <a:lnTo>
                    <a:pt x="1103" y="19561"/>
                  </a:lnTo>
                  <a:lnTo>
                    <a:pt x="1069" y="19190"/>
                  </a:lnTo>
                  <a:lnTo>
                    <a:pt x="1047" y="18819"/>
                  </a:lnTo>
                  <a:lnTo>
                    <a:pt x="1058" y="18437"/>
                  </a:lnTo>
                  <a:lnTo>
                    <a:pt x="1092" y="18054"/>
                  </a:lnTo>
                  <a:lnTo>
                    <a:pt x="1137" y="17672"/>
                  </a:lnTo>
                  <a:lnTo>
                    <a:pt x="1204" y="17289"/>
                  </a:lnTo>
                  <a:lnTo>
                    <a:pt x="1294" y="16896"/>
                  </a:lnTo>
                  <a:lnTo>
                    <a:pt x="1407" y="16513"/>
                  </a:lnTo>
                  <a:lnTo>
                    <a:pt x="1531" y="16119"/>
                  </a:lnTo>
                  <a:lnTo>
                    <a:pt x="1688" y="15737"/>
                  </a:lnTo>
                  <a:lnTo>
                    <a:pt x="1857" y="15354"/>
                  </a:lnTo>
                  <a:lnTo>
                    <a:pt x="2048" y="14972"/>
                  </a:lnTo>
                  <a:lnTo>
                    <a:pt x="2250" y="14601"/>
                  </a:lnTo>
                  <a:lnTo>
                    <a:pt x="2475" y="14241"/>
                  </a:lnTo>
                  <a:lnTo>
                    <a:pt x="2700" y="13892"/>
                  </a:lnTo>
                  <a:lnTo>
                    <a:pt x="2937" y="13543"/>
                  </a:lnTo>
                  <a:lnTo>
                    <a:pt x="3195" y="13217"/>
                  </a:lnTo>
                  <a:lnTo>
                    <a:pt x="3454" y="12891"/>
                  </a:lnTo>
                  <a:lnTo>
                    <a:pt x="3713" y="12587"/>
                  </a:lnTo>
                  <a:lnTo>
                    <a:pt x="3994" y="12272"/>
                  </a:lnTo>
                  <a:lnTo>
                    <a:pt x="4264" y="11980"/>
                  </a:lnTo>
                  <a:lnTo>
                    <a:pt x="4545" y="11699"/>
                  </a:lnTo>
                  <a:lnTo>
                    <a:pt x="4838" y="11417"/>
                  </a:lnTo>
                  <a:lnTo>
                    <a:pt x="5119" y="11147"/>
                  </a:lnTo>
                  <a:lnTo>
                    <a:pt x="5693" y="10619"/>
                  </a:lnTo>
                  <a:lnTo>
                    <a:pt x="6255" y="10135"/>
                  </a:lnTo>
                  <a:lnTo>
                    <a:pt x="6716" y="9753"/>
                  </a:lnTo>
                  <a:lnTo>
                    <a:pt x="7166" y="9381"/>
                  </a:lnTo>
                  <a:lnTo>
                    <a:pt x="7627" y="9010"/>
                  </a:lnTo>
                  <a:lnTo>
                    <a:pt x="8100" y="8650"/>
                  </a:lnTo>
                  <a:lnTo>
                    <a:pt x="8561" y="8290"/>
                  </a:lnTo>
                  <a:lnTo>
                    <a:pt x="9045" y="7942"/>
                  </a:lnTo>
                  <a:lnTo>
                    <a:pt x="9528" y="7604"/>
                  </a:lnTo>
                  <a:lnTo>
                    <a:pt x="10012" y="7255"/>
                  </a:lnTo>
                  <a:lnTo>
                    <a:pt x="10496" y="6929"/>
                  </a:lnTo>
                  <a:lnTo>
                    <a:pt x="10991" y="6603"/>
                  </a:lnTo>
                  <a:lnTo>
                    <a:pt x="11497" y="6277"/>
                  </a:lnTo>
                  <a:lnTo>
                    <a:pt x="11992" y="5973"/>
                  </a:lnTo>
                  <a:lnTo>
                    <a:pt x="12498" y="5658"/>
                  </a:lnTo>
                  <a:lnTo>
                    <a:pt x="13015" y="5354"/>
                  </a:lnTo>
                  <a:lnTo>
                    <a:pt x="13522" y="5062"/>
                  </a:lnTo>
                  <a:lnTo>
                    <a:pt x="14050" y="4781"/>
                  </a:lnTo>
                  <a:lnTo>
                    <a:pt x="14568" y="4488"/>
                  </a:lnTo>
                  <a:lnTo>
                    <a:pt x="15096" y="4218"/>
                  </a:lnTo>
                  <a:lnTo>
                    <a:pt x="15625" y="3948"/>
                  </a:lnTo>
                  <a:lnTo>
                    <a:pt x="16154" y="3690"/>
                  </a:lnTo>
                  <a:lnTo>
                    <a:pt x="16682" y="3431"/>
                  </a:lnTo>
                  <a:lnTo>
                    <a:pt x="17222" y="3183"/>
                  </a:lnTo>
                  <a:lnTo>
                    <a:pt x="17762" y="2947"/>
                  </a:lnTo>
                  <a:lnTo>
                    <a:pt x="18313" y="2711"/>
                  </a:lnTo>
                  <a:lnTo>
                    <a:pt x="18853" y="2475"/>
                  </a:lnTo>
                  <a:lnTo>
                    <a:pt x="19405" y="2261"/>
                  </a:lnTo>
                  <a:lnTo>
                    <a:pt x="19956" y="2047"/>
                  </a:lnTo>
                  <a:lnTo>
                    <a:pt x="20507" y="1845"/>
                  </a:lnTo>
                  <a:lnTo>
                    <a:pt x="21069" y="1642"/>
                  </a:lnTo>
                  <a:lnTo>
                    <a:pt x="21621" y="1451"/>
                  </a:lnTo>
                  <a:lnTo>
                    <a:pt x="22183" y="1260"/>
                  </a:lnTo>
                  <a:lnTo>
                    <a:pt x="22745" y="1091"/>
                  </a:lnTo>
                  <a:close/>
                  <a:moveTo>
                    <a:pt x="22700" y="0"/>
                  </a:moveTo>
                  <a:lnTo>
                    <a:pt x="22610" y="23"/>
                  </a:lnTo>
                  <a:lnTo>
                    <a:pt x="22037" y="203"/>
                  </a:lnTo>
                  <a:lnTo>
                    <a:pt x="21452" y="394"/>
                  </a:lnTo>
                  <a:lnTo>
                    <a:pt x="20878" y="585"/>
                  </a:lnTo>
                  <a:lnTo>
                    <a:pt x="20304" y="788"/>
                  </a:lnTo>
                  <a:lnTo>
                    <a:pt x="19731" y="1001"/>
                  </a:lnTo>
                  <a:lnTo>
                    <a:pt x="19157" y="1226"/>
                  </a:lnTo>
                  <a:lnTo>
                    <a:pt x="18595" y="1451"/>
                  </a:lnTo>
                  <a:lnTo>
                    <a:pt x="18021" y="1676"/>
                  </a:lnTo>
                  <a:lnTo>
                    <a:pt x="17459" y="1924"/>
                  </a:lnTo>
                  <a:lnTo>
                    <a:pt x="16907" y="2171"/>
                  </a:lnTo>
                  <a:lnTo>
                    <a:pt x="16345" y="2419"/>
                  </a:lnTo>
                  <a:lnTo>
                    <a:pt x="15794" y="2689"/>
                  </a:lnTo>
                  <a:lnTo>
                    <a:pt x="15243" y="2959"/>
                  </a:lnTo>
                  <a:lnTo>
                    <a:pt x="14703" y="3228"/>
                  </a:lnTo>
                  <a:lnTo>
                    <a:pt x="14151" y="3510"/>
                  </a:lnTo>
                  <a:lnTo>
                    <a:pt x="13623" y="3802"/>
                  </a:lnTo>
                  <a:lnTo>
                    <a:pt x="13083" y="4106"/>
                  </a:lnTo>
                  <a:lnTo>
                    <a:pt x="12554" y="4410"/>
                  </a:lnTo>
                  <a:lnTo>
                    <a:pt x="12025" y="4713"/>
                  </a:lnTo>
                  <a:lnTo>
                    <a:pt x="11497" y="5028"/>
                  </a:lnTo>
                  <a:lnTo>
                    <a:pt x="10979" y="5354"/>
                  </a:lnTo>
                  <a:lnTo>
                    <a:pt x="10462" y="5681"/>
                  </a:lnTo>
                  <a:lnTo>
                    <a:pt x="9956" y="6018"/>
                  </a:lnTo>
                  <a:lnTo>
                    <a:pt x="9450" y="6367"/>
                  </a:lnTo>
                  <a:lnTo>
                    <a:pt x="8943" y="6716"/>
                  </a:lnTo>
                  <a:lnTo>
                    <a:pt x="8448" y="7064"/>
                  </a:lnTo>
                  <a:lnTo>
                    <a:pt x="7954" y="7435"/>
                  </a:lnTo>
                  <a:lnTo>
                    <a:pt x="7470" y="7795"/>
                  </a:lnTo>
                  <a:lnTo>
                    <a:pt x="6986" y="8167"/>
                  </a:lnTo>
                  <a:lnTo>
                    <a:pt x="6514" y="8549"/>
                  </a:lnTo>
                  <a:lnTo>
                    <a:pt x="6041" y="8932"/>
                  </a:lnTo>
                  <a:lnTo>
                    <a:pt x="5569" y="9325"/>
                  </a:lnTo>
                  <a:lnTo>
                    <a:pt x="5006" y="9820"/>
                  </a:lnTo>
                  <a:lnTo>
                    <a:pt x="4421" y="10360"/>
                  </a:lnTo>
                  <a:lnTo>
                    <a:pt x="4118" y="10641"/>
                  </a:lnTo>
                  <a:lnTo>
                    <a:pt x="3814" y="10934"/>
                  </a:lnTo>
                  <a:lnTo>
                    <a:pt x="3522" y="11237"/>
                  </a:lnTo>
                  <a:lnTo>
                    <a:pt x="3218" y="11564"/>
                  </a:lnTo>
                  <a:lnTo>
                    <a:pt x="2925" y="11890"/>
                  </a:lnTo>
                  <a:lnTo>
                    <a:pt x="2644" y="12227"/>
                  </a:lnTo>
                  <a:lnTo>
                    <a:pt x="2363" y="12576"/>
                  </a:lnTo>
                  <a:lnTo>
                    <a:pt x="2082" y="12936"/>
                  </a:lnTo>
                  <a:lnTo>
                    <a:pt x="1823" y="13307"/>
                  </a:lnTo>
                  <a:lnTo>
                    <a:pt x="1576" y="13678"/>
                  </a:lnTo>
                  <a:lnTo>
                    <a:pt x="1339" y="14072"/>
                  </a:lnTo>
                  <a:lnTo>
                    <a:pt x="1114" y="14477"/>
                  </a:lnTo>
                  <a:lnTo>
                    <a:pt x="901" y="14916"/>
                  </a:lnTo>
                  <a:lnTo>
                    <a:pt x="698" y="15343"/>
                  </a:lnTo>
                  <a:lnTo>
                    <a:pt x="529" y="15793"/>
                  </a:lnTo>
                  <a:lnTo>
                    <a:pt x="383" y="16232"/>
                  </a:lnTo>
                  <a:lnTo>
                    <a:pt x="259" y="16671"/>
                  </a:lnTo>
                  <a:lnTo>
                    <a:pt x="158" y="17120"/>
                  </a:lnTo>
                  <a:lnTo>
                    <a:pt x="80" y="17559"/>
                  </a:lnTo>
                  <a:lnTo>
                    <a:pt x="35" y="17998"/>
                  </a:lnTo>
                  <a:lnTo>
                    <a:pt x="1" y="18437"/>
                  </a:lnTo>
                  <a:lnTo>
                    <a:pt x="1" y="18864"/>
                  </a:lnTo>
                  <a:lnTo>
                    <a:pt x="12" y="19303"/>
                  </a:lnTo>
                  <a:lnTo>
                    <a:pt x="57" y="19719"/>
                  </a:lnTo>
                  <a:lnTo>
                    <a:pt x="125" y="20135"/>
                  </a:lnTo>
                  <a:lnTo>
                    <a:pt x="214" y="20540"/>
                  </a:lnTo>
                  <a:lnTo>
                    <a:pt x="327" y="20945"/>
                  </a:lnTo>
                  <a:lnTo>
                    <a:pt x="462" y="21339"/>
                  </a:lnTo>
                  <a:lnTo>
                    <a:pt x="608" y="21687"/>
                  </a:lnTo>
                  <a:lnTo>
                    <a:pt x="777" y="22025"/>
                  </a:lnTo>
                  <a:lnTo>
                    <a:pt x="968" y="22362"/>
                  </a:lnTo>
                  <a:lnTo>
                    <a:pt x="1182" y="22689"/>
                  </a:lnTo>
                  <a:lnTo>
                    <a:pt x="1407" y="23004"/>
                  </a:lnTo>
                  <a:lnTo>
                    <a:pt x="1654" y="23318"/>
                  </a:lnTo>
                  <a:lnTo>
                    <a:pt x="1924" y="23611"/>
                  </a:lnTo>
                  <a:lnTo>
                    <a:pt x="2205" y="23903"/>
                  </a:lnTo>
                  <a:lnTo>
                    <a:pt x="2509" y="24185"/>
                  </a:lnTo>
                  <a:lnTo>
                    <a:pt x="2824" y="24455"/>
                  </a:lnTo>
                  <a:lnTo>
                    <a:pt x="3162" y="24702"/>
                  </a:lnTo>
                  <a:lnTo>
                    <a:pt x="3510" y="24950"/>
                  </a:lnTo>
                  <a:lnTo>
                    <a:pt x="3870" y="25174"/>
                  </a:lnTo>
                  <a:lnTo>
                    <a:pt x="4241" y="25388"/>
                  </a:lnTo>
                  <a:lnTo>
                    <a:pt x="4635" y="25591"/>
                  </a:lnTo>
                  <a:lnTo>
                    <a:pt x="5040" y="25782"/>
                  </a:lnTo>
                  <a:lnTo>
                    <a:pt x="5423" y="25939"/>
                  </a:lnTo>
                  <a:lnTo>
                    <a:pt x="5805" y="26086"/>
                  </a:lnTo>
                  <a:lnTo>
                    <a:pt x="6199" y="26221"/>
                  </a:lnTo>
                  <a:lnTo>
                    <a:pt x="6592" y="26333"/>
                  </a:lnTo>
                  <a:lnTo>
                    <a:pt x="6986" y="26446"/>
                  </a:lnTo>
                  <a:lnTo>
                    <a:pt x="7380" y="26547"/>
                  </a:lnTo>
                  <a:lnTo>
                    <a:pt x="7774" y="26626"/>
                  </a:lnTo>
                  <a:lnTo>
                    <a:pt x="8167" y="26704"/>
                  </a:lnTo>
                  <a:lnTo>
                    <a:pt x="8561" y="26772"/>
                  </a:lnTo>
                  <a:lnTo>
                    <a:pt x="8943" y="26828"/>
                  </a:lnTo>
                  <a:lnTo>
                    <a:pt x="9708" y="26929"/>
                  </a:lnTo>
                  <a:lnTo>
                    <a:pt x="10462" y="27008"/>
                  </a:lnTo>
                  <a:lnTo>
                    <a:pt x="11193" y="27064"/>
                  </a:lnTo>
                  <a:lnTo>
                    <a:pt x="12127" y="27120"/>
                  </a:lnTo>
                  <a:lnTo>
                    <a:pt x="13060" y="27154"/>
                  </a:lnTo>
                  <a:lnTo>
                    <a:pt x="13994" y="27177"/>
                  </a:lnTo>
                  <a:lnTo>
                    <a:pt x="14928" y="27188"/>
                  </a:lnTo>
                  <a:lnTo>
                    <a:pt x="16030" y="27177"/>
                  </a:lnTo>
                  <a:lnTo>
                    <a:pt x="17132" y="27143"/>
                  </a:lnTo>
                  <a:lnTo>
                    <a:pt x="18235" y="27098"/>
                  </a:lnTo>
                  <a:lnTo>
                    <a:pt x="19337" y="27019"/>
                  </a:lnTo>
                  <a:lnTo>
                    <a:pt x="20439" y="26941"/>
                  </a:lnTo>
                  <a:lnTo>
                    <a:pt x="21542" y="26828"/>
                  </a:lnTo>
                  <a:lnTo>
                    <a:pt x="22633" y="26704"/>
                  </a:lnTo>
                  <a:lnTo>
                    <a:pt x="23735" y="26558"/>
                  </a:lnTo>
                  <a:lnTo>
                    <a:pt x="24826" y="26401"/>
                  </a:lnTo>
                  <a:lnTo>
                    <a:pt x="25917" y="26232"/>
                  </a:lnTo>
                  <a:lnTo>
                    <a:pt x="27009" y="26052"/>
                  </a:lnTo>
                  <a:lnTo>
                    <a:pt x="28088" y="25849"/>
                  </a:lnTo>
                  <a:lnTo>
                    <a:pt x="29180" y="25636"/>
                  </a:lnTo>
                  <a:lnTo>
                    <a:pt x="30259" y="25411"/>
                  </a:lnTo>
                  <a:lnTo>
                    <a:pt x="31328" y="25174"/>
                  </a:lnTo>
                  <a:lnTo>
                    <a:pt x="32408" y="24927"/>
                  </a:lnTo>
                  <a:lnTo>
                    <a:pt x="33477" y="24680"/>
                  </a:lnTo>
                  <a:lnTo>
                    <a:pt x="34534" y="24410"/>
                  </a:lnTo>
                  <a:lnTo>
                    <a:pt x="35591" y="24140"/>
                  </a:lnTo>
                  <a:lnTo>
                    <a:pt x="36649" y="23858"/>
                  </a:lnTo>
                  <a:lnTo>
                    <a:pt x="37706" y="23577"/>
                  </a:lnTo>
                  <a:lnTo>
                    <a:pt x="38752" y="23285"/>
                  </a:lnTo>
                  <a:lnTo>
                    <a:pt x="40822" y="22689"/>
                  </a:lnTo>
                  <a:lnTo>
                    <a:pt x="42880" y="22070"/>
                  </a:lnTo>
                  <a:lnTo>
                    <a:pt x="44905" y="21451"/>
                  </a:lnTo>
                  <a:lnTo>
                    <a:pt x="46907" y="20821"/>
                  </a:lnTo>
                  <a:lnTo>
                    <a:pt x="48887" y="20203"/>
                  </a:lnTo>
                  <a:lnTo>
                    <a:pt x="49224" y="20090"/>
                  </a:lnTo>
                  <a:lnTo>
                    <a:pt x="49573" y="19978"/>
                  </a:lnTo>
                  <a:lnTo>
                    <a:pt x="49933" y="19843"/>
                  </a:lnTo>
                  <a:lnTo>
                    <a:pt x="50293" y="19696"/>
                  </a:lnTo>
                  <a:lnTo>
                    <a:pt x="50653" y="19516"/>
                  </a:lnTo>
                  <a:lnTo>
                    <a:pt x="50833" y="19426"/>
                  </a:lnTo>
                  <a:lnTo>
                    <a:pt x="51002" y="19314"/>
                  </a:lnTo>
                  <a:lnTo>
                    <a:pt x="51171" y="19201"/>
                  </a:lnTo>
                  <a:lnTo>
                    <a:pt x="51328" y="19089"/>
                  </a:lnTo>
                  <a:lnTo>
                    <a:pt x="51497" y="18954"/>
                  </a:lnTo>
                  <a:lnTo>
                    <a:pt x="51643" y="18819"/>
                  </a:lnTo>
                  <a:lnTo>
                    <a:pt x="51823" y="18639"/>
                  </a:lnTo>
                  <a:lnTo>
                    <a:pt x="51980" y="18437"/>
                  </a:lnTo>
                  <a:lnTo>
                    <a:pt x="52138" y="18234"/>
                  </a:lnTo>
                  <a:lnTo>
                    <a:pt x="52273" y="18020"/>
                  </a:lnTo>
                  <a:lnTo>
                    <a:pt x="52397" y="17784"/>
                  </a:lnTo>
                  <a:lnTo>
                    <a:pt x="52509" y="17548"/>
                  </a:lnTo>
                  <a:lnTo>
                    <a:pt x="52610" y="17300"/>
                  </a:lnTo>
                  <a:lnTo>
                    <a:pt x="52689" y="17042"/>
                  </a:lnTo>
                  <a:lnTo>
                    <a:pt x="52757" y="16783"/>
                  </a:lnTo>
                  <a:lnTo>
                    <a:pt x="52813" y="16513"/>
                  </a:lnTo>
                  <a:lnTo>
                    <a:pt x="52858" y="16232"/>
                  </a:lnTo>
                  <a:lnTo>
                    <a:pt x="52892" y="15951"/>
                  </a:lnTo>
                  <a:lnTo>
                    <a:pt x="52903" y="15658"/>
                  </a:lnTo>
                  <a:lnTo>
                    <a:pt x="52892" y="15366"/>
                  </a:lnTo>
                  <a:lnTo>
                    <a:pt x="52880" y="15073"/>
                  </a:lnTo>
                  <a:lnTo>
                    <a:pt x="52847" y="14770"/>
                  </a:lnTo>
                  <a:lnTo>
                    <a:pt x="52802" y="14522"/>
                  </a:lnTo>
                  <a:lnTo>
                    <a:pt x="52757" y="14275"/>
                  </a:lnTo>
                  <a:lnTo>
                    <a:pt x="52700" y="14038"/>
                  </a:lnTo>
                  <a:lnTo>
                    <a:pt x="52644" y="13791"/>
                  </a:lnTo>
                  <a:lnTo>
                    <a:pt x="52565" y="13555"/>
                  </a:lnTo>
                  <a:lnTo>
                    <a:pt x="52487" y="13318"/>
                  </a:lnTo>
                  <a:lnTo>
                    <a:pt x="52318" y="12846"/>
                  </a:lnTo>
                  <a:lnTo>
                    <a:pt x="52115" y="12374"/>
                  </a:lnTo>
                  <a:lnTo>
                    <a:pt x="51913" y="11912"/>
                  </a:lnTo>
                  <a:lnTo>
                    <a:pt x="51688" y="11451"/>
                  </a:lnTo>
                  <a:lnTo>
                    <a:pt x="51452" y="10990"/>
                  </a:lnTo>
                  <a:lnTo>
                    <a:pt x="51395" y="10900"/>
                  </a:lnTo>
                  <a:lnTo>
                    <a:pt x="51328" y="10833"/>
                  </a:lnTo>
                  <a:lnTo>
                    <a:pt x="51249" y="10776"/>
                  </a:lnTo>
                  <a:lnTo>
                    <a:pt x="51171" y="10731"/>
                  </a:lnTo>
                  <a:lnTo>
                    <a:pt x="22948" y="34"/>
                  </a:lnTo>
                  <a:lnTo>
                    <a:pt x="22869" y="11"/>
                  </a:lnTo>
                  <a:lnTo>
                    <a:pt x="227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2673725" y="4596375"/>
              <a:ext cx="1608000" cy="756225"/>
            </a:xfrm>
            <a:custGeom>
              <a:rect b="b" l="l" r="r" t="t"/>
              <a:pathLst>
                <a:path extrusionOk="0" h="30249" w="64320">
                  <a:moveTo>
                    <a:pt x="29393" y="1"/>
                  </a:moveTo>
                  <a:lnTo>
                    <a:pt x="28066" y="518"/>
                  </a:lnTo>
                  <a:lnTo>
                    <a:pt x="26727" y="1058"/>
                  </a:lnTo>
                  <a:lnTo>
                    <a:pt x="25389" y="1632"/>
                  </a:lnTo>
                  <a:lnTo>
                    <a:pt x="24050" y="2228"/>
                  </a:lnTo>
                  <a:lnTo>
                    <a:pt x="22723" y="2847"/>
                  </a:lnTo>
                  <a:lnTo>
                    <a:pt x="21384" y="3488"/>
                  </a:lnTo>
                  <a:lnTo>
                    <a:pt x="20057" y="4151"/>
                  </a:lnTo>
                  <a:lnTo>
                    <a:pt x="18730" y="4826"/>
                  </a:lnTo>
                  <a:lnTo>
                    <a:pt x="17413" y="5512"/>
                  </a:lnTo>
                  <a:lnTo>
                    <a:pt x="16109" y="6221"/>
                  </a:lnTo>
                  <a:lnTo>
                    <a:pt x="14804" y="6941"/>
                  </a:lnTo>
                  <a:lnTo>
                    <a:pt x="13521" y="7661"/>
                  </a:lnTo>
                  <a:lnTo>
                    <a:pt x="12250" y="8403"/>
                  </a:lnTo>
                  <a:lnTo>
                    <a:pt x="11002" y="9146"/>
                  </a:lnTo>
                  <a:lnTo>
                    <a:pt x="9764" y="9888"/>
                  </a:lnTo>
                  <a:lnTo>
                    <a:pt x="8550" y="10642"/>
                  </a:lnTo>
                  <a:lnTo>
                    <a:pt x="7897" y="11047"/>
                  </a:lnTo>
                  <a:lnTo>
                    <a:pt x="7245" y="11474"/>
                  </a:lnTo>
                  <a:lnTo>
                    <a:pt x="6604" y="11902"/>
                  </a:lnTo>
                  <a:lnTo>
                    <a:pt x="5962" y="12363"/>
                  </a:lnTo>
                  <a:lnTo>
                    <a:pt x="5344" y="12824"/>
                  </a:lnTo>
                  <a:lnTo>
                    <a:pt x="4725" y="13308"/>
                  </a:lnTo>
                  <a:lnTo>
                    <a:pt x="4433" y="13555"/>
                  </a:lnTo>
                  <a:lnTo>
                    <a:pt x="4140" y="13814"/>
                  </a:lnTo>
                  <a:lnTo>
                    <a:pt x="3859" y="14073"/>
                  </a:lnTo>
                  <a:lnTo>
                    <a:pt x="3578" y="14331"/>
                  </a:lnTo>
                  <a:lnTo>
                    <a:pt x="3296" y="14601"/>
                  </a:lnTo>
                  <a:lnTo>
                    <a:pt x="3038" y="14883"/>
                  </a:lnTo>
                  <a:lnTo>
                    <a:pt x="2779" y="15153"/>
                  </a:lnTo>
                  <a:lnTo>
                    <a:pt x="2532" y="15445"/>
                  </a:lnTo>
                  <a:lnTo>
                    <a:pt x="2284" y="15737"/>
                  </a:lnTo>
                  <a:lnTo>
                    <a:pt x="2048" y="16030"/>
                  </a:lnTo>
                  <a:lnTo>
                    <a:pt x="1834" y="16334"/>
                  </a:lnTo>
                  <a:lnTo>
                    <a:pt x="1620" y="16637"/>
                  </a:lnTo>
                  <a:lnTo>
                    <a:pt x="1418" y="16952"/>
                  </a:lnTo>
                  <a:lnTo>
                    <a:pt x="1227" y="17279"/>
                  </a:lnTo>
                  <a:lnTo>
                    <a:pt x="1047" y="17605"/>
                  </a:lnTo>
                  <a:lnTo>
                    <a:pt x="878" y="17942"/>
                  </a:lnTo>
                  <a:lnTo>
                    <a:pt x="721" y="18280"/>
                  </a:lnTo>
                  <a:lnTo>
                    <a:pt x="574" y="18628"/>
                  </a:lnTo>
                  <a:lnTo>
                    <a:pt x="439" y="18988"/>
                  </a:lnTo>
                  <a:lnTo>
                    <a:pt x="327" y="19348"/>
                  </a:lnTo>
                  <a:lnTo>
                    <a:pt x="248" y="19641"/>
                  </a:lnTo>
                  <a:lnTo>
                    <a:pt x="181" y="19933"/>
                  </a:lnTo>
                  <a:lnTo>
                    <a:pt x="124" y="20237"/>
                  </a:lnTo>
                  <a:lnTo>
                    <a:pt x="68" y="20529"/>
                  </a:lnTo>
                  <a:lnTo>
                    <a:pt x="34" y="20833"/>
                  </a:lnTo>
                  <a:lnTo>
                    <a:pt x="12" y="21126"/>
                  </a:lnTo>
                  <a:lnTo>
                    <a:pt x="1" y="21429"/>
                  </a:lnTo>
                  <a:lnTo>
                    <a:pt x="1" y="21733"/>
                  </a:lnTo>
                  <a:lnTo>
                    <a:pt x="23" y="22025"/>
                  </a:lnTo>
                  <a:lnTo>
                    <a:pt x="57" y="22329"/>
                  </a:lnTo>
                  <a:lnTo>
                    <a:pt x="102" y="22622"/>
                  </a:lnTo>
                  <a:lnTo>
                    <a:pt x="158" y="22914"/>
                  </a:lnTo>
                  <a:lnTo>
                    <a:pt x="237" y="23195"/>
                  </a:lnTo>
                  <a:lnTo>
                    <a:pt x="327" y="23476"/>
                  </a:lnTo>
                  <a:lnTo>
                    <a:pt x="428" y="23758"/>
                  </a:lnTo>
                  <a:lnTo>
                    <a:pt x="563" y="24028"/>
                  </a:lnTo>
                  <a:lnTo>
                    <a:pt x="721" y="24320"/>
                  </a:lnTo>
                  <a:lnTo>
                    <a:pt x="901" y="24601"/>
                  </a:lnTo>
                  <a:lnTo>
                    <a:pt x="1092" y="24871"/>
                  </a:lnTo>
                  <a:lnTo>
                    <a:pt x="1306" y="25130"/>
                  </a:lnTo>
                  <a:lnTo>
                    <a:pt x="1530" y="25377"/>
                  </a:lnTo>
                  <a:lnTo>
                    <a:pt x="1778" y="25602"/>
                  </a:lnTo>
                  <a:lnTo>
                    <a:pt x="2037" y="25827"/>
                  </a:lnTo>
                  <a:lnTo>
                    <a:pt x="2295" y="26030"/>
                  </a:lnTo>
                  <a:lnTo>
                    <a:pt x="2577" y="26221"/>
                  </a:lnTo>
                  <a:lnTo>
                    <a:pt x="2869" y="26401"/>
                  </a:lnTo>
                  <a:lnTo>
                    <a:pt x="3162" y="26559"/>
                  </a:lnTo>
                  <a:lnTo>
                    <a:pt x="3465" y="26716"/>
                  </a:lnTo>
                  <a:lnTo>
                    <a:pt x="3769" y="26851"/>
                  </a:lnTo>
                  <a:lnTo>
                    <a:pt x="4084" y="26986"/>
                  </a:lnTo>
                  <a:lnTo>
                    <a:pt x="4410" y="27099"/>
                  </a:lnTo>
                  <a:lnTo>
                    <a:pt x="4736" y="27200"/>
                  </a:lnTo>
                  <a:lnTo>
                    <a:pt x="5051" y="27290"/>
                  </a:lnTo>
                  <a:lnTo>
                    <a:pt x="5377" y="27368"/>
                  </a:lnTo>
                  <a:lnTo>
                    <a:pt x="5715" y="27436"/>
                  </a:lnTo>
                  <a:lnTo>
                    <a:pt x="6041" y="27492"/>
                  </a:lnTo>
                  <a:lnTo>
                    <a:pt x="6379" y="27537"/>
                  </a:lnTo>
                  <a:lnTo>
                    <a:pt x="6705" y="27582"/>
                  </a:lnTo>
                  <a:lnTo>
                    <a:pt x="7380" y="27650"/>
                  </a:lnTo>
                  <a:lnTo>
                    <a:pt x="8055" y="27695"/>
                  </a:lnTo>
                  <a:lnTo>
                    <a:pt x="8730" y="27717"/>
                  </a:lnTo>
                  <a:lnTo>
                    <a:pt x="9404" y="27728"/>
                  </a:lnTo>
                  <a:lnTo>
                    <a:pt x="10079" y="27740"/>
                  </a:lnTo>
                  <a:lnTo>
                    <a:pt x="22520" y="30248"/>
                  </a:lnTo>
                  <a:lnTo>
                    <a:pt x="42385" y="27099"/>
                  </a:lnTo>
                  <a:lnTo>
                    <a:pt x="63184" y="21744"/>
                  </a:lnTo>
                  <a:lnTo>
                    <a:pt x="63825" y="14725"/>
                  </a:lnTo>
                  <a:lnTo>
                    <a:pt x="64297" y="14826"/>
                  </a:lnTo>
                  <a:lnTo>
                    <a:pt x="64309" y="14410"/>
                  </a:lnTo>
                  <a:lnTo>
                    <a:pt x="64320" y="14005"/>
                  </a:lnTo>
                  <a:lnTo>
                    <a:pt x="64309" y="13589"/>
                  </a:lnTo>
                  <a:lnTo>
                    <a:pt x="64297" y="13184"/>
                  </a:lnTo>
                  <a:lnTo>
                    <a:pt x="64275" y="12768"/>
                  </a:lnTo>
                  <a:lnTo>
                    <a:pt x="64230" y="12363"/>
                  </a:lnTo>
                  <a:lnTo>
                    <a:pt x="64185" y="11958"/>
                  </a:lnTo>
                  <a:lnTo>
                    <a:pt x="64140" y="11553"/>
                  </a:lnTo>
                  <a:lnTo>
                    <a:pt x="64073" y="11148"/>
                  </a:lnTo>
                  <a:lnTo>
                    <a:pt x="63994" y="10743"/>
                  </a:lnTo>
                  <a:lnTo>
                    <a:pt x="63915" y="10338"/>
                  </a:lnTo>
                  <a:lnTo>
                    <a:pt x="63825" y="9944"/>
                  </a:lnTo>
                  <a:lnTo>
                    <a:pt x="63724" y="9539"/>
                  </a:lnTo>
                  <a:lnTo>
                    <a:pt x="63611" y="9146"/>
                  </a:lnTo>
                  <a:lnTo>
                    <a:pt x="63488" y="8752"/>
                  </a:lnTo>
                  <a:lnTo>
                    <a:pt x="63353" y="8370"/>
                  </a:lnTo>
                  <a:lnTo>
                    <a:pt x="29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2673725" y="4596375"/>
              <a:ext cx="1608000" cy="756225"/>
            </a:xfrm>
            <a:custGeom>
              <a:rect b="b" l="l" r="r" t="t"/>
              <a:pathLst>
                <a:path extrusionOk="0" fill="none" h="30249" w="64320">
                  <a:moveTo>
                    <a:pt x="64297" y="14826"/>
                  </a:moveTo>
                  <a:lnTo>
                    <a:pt x="64297" y="14826"/>
                  </a:lnTo>
                  <a:lnTo>
                    <a:pt x="64309" y="14410"/>
                  </a:lnTo>
                  <a:lnTo>
                    <a:pt x="64320" y="14005"/>
                  </a:lnTo>
                  <a:lnTo>
                    <a:pt x="64309" y="13589"/>
                  </a:lnTo>
                  <a:lnTo>
                    <a:pt x="64297" y="13184"/>
                  </a:lnTo>
                  <a:lnTo>
                    <a:pt x="64275" y="12768"/>
                  </a:lnTo>
                  <a:lnTo>
                    <a:pt x="64230" y="12363"/>
                  </a:lnTo>
                  <a:lnTo>
                    <a:pt x="64185" y="11958"/>
                  </a:lnTo>
                  <a:lnTo>
                    <a:pt x="64140" y="11553"/>
                  </a:lnTo>
                  <a:lnTo>
                    <a:pt x="64073" y="11148"/>
                  </a:lnTo>
                  <a:lnTo>
                    <a:pt x="63994" y="10743"/>
                  </a:lnTo>
                  <a:lnTo>
                    <a:pt x="63915" y="10338"/>
                  </a:lnTo>
                  <a:lnTo>
                    <a:pt x="63825" y="9944"/>
                  </a:lnTo>
                  <a:lnTo>
                    <a:pt x="63724" y="9539"/>
                  </a:lnTo>
                  <a:lnTo>
                    <a:pt x="63611" y="9146"/>
                  </a:lnTo>
                  <a:lnTo>
                    <a:pt x="63488" y="8752"/>
                  </a:lnTo>
                  <a:lnTo>
                    <a:pt x="63353" y="8370"/>
                  </a:lnTo>
                  <a:lnTo>
                    <a:pt x="29393" y="1"/>
                  </a:lnTo>
                  <a:lnTo>
                    <a:pt x="29393" y="1"/>
                  </a:lnTo>
                  <a:lnTo>
                    <a:pt x="28066" y="518"/>
                  </a:lnTo>
                  <a:lnTo>
                    <a:pt x="26727" y="1058"/>
                  </a:lnTo>
                  <a:lnTo>
                    <a:pt x="25389" y="1632"/>
                  </a:lnTo>
                  <a:lnTo>
                    <a:pt x="24050" y="2228"/>
                  </a:lnTo>
                  <a:lnTo>
                    <a:pt x="22723" y="2847"/>
                  </a:lnTo>
                  <a:lnTo>
                    <a:pt x="21384" y="3488"/>
                  </a:lnTo>
                  <a:lnTo>
                    <a:pt x="20057" y="4151"/>
                  </a:lnTo>
                  <a:lnTo>
                    <a:pt x="18730" y="4826"/>
                  </a:lnTo>
                  <a:lnTo>
                    <a:pt x="17413" y="5512"/>
                  </a:lnTo>
                  <a:lnTo>
                    <a:pt x="16109" y="6221"/>
                  </a:lnTo>
                  <a:lnTo>
                    <a:pt x="14804" y="6941"/>
                  </a:lnTo>
                  <a:lnTo>
                    <a:pt x="13521" y="7661"/>
                  </a:lnTo>
                  <a:lnTo>
                    <a:pt x="12250" y="8403"/>
                  </a:lnTo>
                  <a:lnTo>
                    <a:pt x="11002" y="9146"/>
                  </a:lnTo>
                  <a:lnTo>
                    <a:pt x="9764" y="9888"/>
                  </a:lnTo>
                  <a:lnTo>
                    <a:pt x="8550" y="10642"/>
                  </a:lnTo>
                  <a:lnTo>
                    <a:pt x="8550" y="10642"/>
                  </a:lnTo>
                  <a:lnTo>
                    <a:pt x="7897" y="11047"/>
                  </a:lnTo>
                  <a:lnTo>
                    <a:pt x="7245" y="11474"/>
                  </a:lnTo>
                  <a:lnTo>
                    <a:pt x="6604" y="11902"/>
                  </a:lnTo>
                  <a:lnTo>
                    <a:pt x="5962" y="12363"/>
                  </a:lnTo>
                  <a:lnTo>
                    <a:pt x="5344" y="12824"/>
                  </a:lnTo>
                  <a:lnTo>
                    <a:pt x="4725" y="13308"/>
                  </a:lnTo>
                  <a:lnTo>
                    <a:pt x="4433" y="13555"/>
                  </a:lnTo>
                  <a:lnTo>
                    <a:pt x="4140" y="13814"/>
                  </a:lnTo>
                  <a:lnTo>
                    <a:pt x="3859" y="14073"/>
                  </a:lnTo>
                  <a:lnTo>
                    <a:pt x="3578" y="14331"/>
                  </a:lnTo>
                  <a:lnTo>
                    <a:pt x="3296" y="14601"/>
                  </a:lnTo>
                  <a:lnTo>
                    <a:pt x="3038" y="14883"/>
                  </a:lnTo>
                  <a:lnTo>
                    <a:pt x="2779" y="15153"/>
                  </a:lnTo>
                  <a:lnTo>
                    <a:pt x="2532" y="15445"/>
                  </a:lnTo>
                  <a:lnTo>
                    <a:pt x="2284" y="15737"/>
                  </a:lnTo>
                  <a:lnTo>
                    <a:pt x="2048" y="16030"/>
                  </a:lnTo>
                  <a:lnTo>
                    <a:pt x="1834" y="16334"/>
                  </a:lnTo>
                  <a:lnTo>
                    <a:pt x="1620" y="16637"/>
                  </a:lnTo>
                  <a:lnTo>
                    <a:pt x="1418" y="16952"/>
                  </a:lnTo>
                  <a:lnTo>
                    <a:pt x="1227" y="17279"/>
                  </a:lnTo>
                  <a:lnTo>
                    <a:pt x="1047" y="17605"/>
                  </a:lnTo>
                  <a:lnTo>
                    <a:pt x="878" y="17942"/>
                  </a:lnTo>
                  <a:lnTo>
                    <a:pt x="721" y="18280"/>
                  </a:lnTo>
                  <a:lnTo>
                    <a:pt x="574" y="18628"/>
                  </a:lnTo>
                  <a:lnTo>
                    <a:pt x="439" y="18988"/>
                  </a:lnTo>
                  <a:lnTo>
                    <a:pt x="327" y="19348"/>
                  </a:lnTo>
                  <a:lnTo>
                    <a:pt x="327" y="19348"/>
                  </a:lnTo>
                  <a:lnTo>
                    <a:pt x="248" y="19641"/>
                  </a:lnTo>
                  <a:lnTo>
                    <a:pt x="181" y="19933"/>
                  </a:lnTo>
                  <a:lnTo>
                    <a:pt x="124" y="20237"/>
                  </a:lnTo>
                  <a:lnTo>
                    <a:pt x="68" y="20529"/>
                  </a:lnTo>
                  <a:lnTo>
                    <a:pt x="34" y="20833"/>
                  </a:lnTo>
                  <a:lnTo>
                    <a:pt x="12" y="21126"/>
                  </a:lnTo>
                  <a:lnTo>
                    <a:pt x="1" y="21429"/>
                  </a:lnTo>
                  <a:lnTo>
                    <a:pt x="1" y="21733"/>
                  </a:lnTo>
                  <a:lnTo>
                    <a:pt x="23" y="22025"/>
                  </a:lnTo>
                  <a:lnTo>
                    <a:pt x="57" y="22329"/>
                  </a:lnTo>
                  <a:lnTo>
                    <a:pt x="102" y="22622"/>
                  </a:lnTo>
                  <a:lnTo>
                    <a:pt x="158" y="22914"/>
                  </a:lnTo>
                  <a:lnTo>
                    <a:pt x="237" y="23195"/>
                  </a:lnTo>
                  <a:lnTo>
                    <a:pt x="327" y="23476"/>
                  </a:lnTo>
                  <a:lnTo>
                    <a:pt x="428" y="23758"/>
                  </a:lnTo>
                  <a:lnTo>
                    <a:pt x="563" y="24028"/>
                  </a:lnTo>
                  <a:lnTo>
                    <a:pt x="563" y="24028"/>
                  </a:lnTo>
                  <a:lnTo>
                    <a:pt x="721" y="24320"/>
                  </a:lnTo>
                  <a:lnTo>
                    <a:pt x="901" y="24601"/>
                  </a:lnTo>
                  <a:lnTo>
                    <a:pt x="1092" y="24871"/>
                  </a:lnTo>
                  <a:lnTo>
                    <a:pt x="1306" y="25130"/>
                  </a:lnTo>
                  <a:lnTo>
                    <a:pt x="1530" y="25377"/>
                  </a:lnTo>
                  <a:lnTo>
                    <a:pt x="1778" y="25602"/>
                  </a:lnTo>
                  <a:lnTo>
                    <a:pt x="2037" y="25827"/>
                  </a:lnTo>
                  <a:lnTo>
                    <a:pt x="2295" y="26030"/>
                  </a:lnTo>
                  <a:lnTo>
                    <a:pt x="2577" y="26221"/>
                  </a:lnTo>
                  <a:lnTo>
                    <a:pt x="2869" y="26401"/>
                  </a:lnTo>
                  <a:lnTo>
                    <a:pt x="3162" y="26559"/>
                  </a:lnTo>
                  <a:lnTo>
                    <a:pt x="3465" y="26716"/>
                  </a:lnTo>
                  <a:lnTo>
                    <a:pt x="3769" y="26851"/>
                  </a:lnTo>
                  <a:lnTo>
                    <a:pt x="4084" y="26986"/>
                  </a:lnTo>
                  <a:lnTo>
                    <a:pt x="4410" y="27099"/>
                  </a:lnTo>
                  <a:lnTo>
                    <a:pt x="4736" y="27200"/>
                  </a:lnTo>
                  <a:lnTo>
                    <a:pt x="4736" y="27200"/>
                  </a:lnTo>
                  <a:lnTo>
                    <a:pt x="5051" y="27290"/>
                  </a:lnTo>
                  <a:lnTo>
                    <a:pt x="5377" y="27368"/>
                  </a:lnTo>
                  <a:lnTo>
                    <a:pt x="5715" y="27436"/>
                  </a:lnTo>
                  <a:lnTo>
                    <a:pt x="6041" y="27492"/>
                  </a:lnTo>
                  <a:lnTo>
                    <a:pt x="6379" y="27537"/>
                  </a:lnTo>
                  <a:lnTo>
                    <a:pt x="6705" y="27582"/>
                  </a:lnTo>
                  <a:lnTo>
                    <a:pt x="7380" y="27650"/>
                  </a:lnTo>
                  <a:lnTo>
                    <a:pt x="8055" y="27695"/>
                  </a:lnTo>
                  <a:lnTo>
                    <a:pt x="8730" y="27717"/>
                  </a:lnTo>
                  <a:lnTo>
                    <a:pt x="9404" y="27728"/>
                  </a:lnTo>
                  <a:lnTo>
                    <a:pt x="10079" y="27740"/>
                  </a:lnTo>
                  <a:lnTo>
                    <a:pt x="22520" y="30248"/>
                  </a:lnTo>
                  <a:lnTo>
                    <a:pt x="42385" y="27099"/>
                  </a:lnTo>
                  <a:lnTo>
                    <a:pt x="63184" y="21744"/>
                  </a:lnTo>
                  <a:lnTo>
                    <a:pt x="63825" y="1472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2660500" y="4583150"/>
              <a:ext cx="1634450" cy="782650"/>
            </a:xfrm>
            <a:custGeom>
              <a:rect b="b" l="l" r="r" t="t"/>
              <a:pathLst>
                <a:path extrusionOk="0" h="31306" w="65378">
                  <a:moveTo>
                    <a:pt x="29956" y="1081"/>
                  </a:moveTo>
                  <a:lnTo>
                    <a:pt x="63477" y="9337"/>
                  </a:lnTo>
                  <a:lnTo>
                    <a:pt x="63578" y="9664"/>
                  </a:lnTo>
                  <a:lnTo>
                    <a:pt x="63679" y="9990"/>
                  </a:lnTo>
                  <a:lnTo>
                    <a:pt x="63769" y="10316"/>
                  </a:lnTo>
                  <a:lnTo>
                    <a:pt x="63848" y="10653"/>
                  </a:lnTo>
                  <a:lnTo>
                    <a:pt x="63927" y="10991"/>
                  </a:lnTo>
                  <a:lnTo>
                    <a:pt x="63994" y="11317"/>
                  </a:lnTo>
                  <a:lnTo>
                    <a:pt x="64062" y="11655"/>
                  </a:lnTo>
                  <a:lnTo>
                    <a:pt x="64118" y="12003"/>
                  </a:lnTo>
                  <a:lnTo>
                    <a:pt x="64163" y="12341"/>
                  </a:lnTo>
                  <a:lnTo>
                    <a:pt x="64208" y="12678"/>
                  </a:lnTo>
                  <a:lnTo>
                    <a:pt x="64242" y="13016"/>
                  </a:lnTo>
                  <a:lnTo>
                    <a:pt x="64275" y="13364"/>
                  </a:lnTo>
                  <a:lnTo>
                    <a:pt x="64298" y="13702"/>
                  </a:lnTo>
                  <a:lnTo>
                    <a:pt x="64309" y="14050"/>
                  </a:lnTo>
                  <a:lnTo>
                    <a:pt x="64320" y="14388"/>
                  </a:lnTo>
                  <a:lnTo>
                    <a:pt x="64320" y="14725"/>
                  </a:lnTo>
                  <a:lnTo>
                    <a:pt x="64219" y="14748"/>
                  </a:lnTo>
                  <a:lnTo>
                    <a:pt x="64140" y="14770"/>
                  </a:lnTo>
                  <a:lnTo>
                    <a:pt x="64062" y="14815"/>
                  </a:lnTo>
                  <a:lnTo>
                    <a:pt x="63983" y="14872"/>
                  </a:lnTo>
                  <a:lnTo>
                    <a:pt x="63927" y="14950"/>
                  </a:lnTo>
                  <a:lnTo>
                    <a:pt x="63882" y="15029"/>
                  </a:lnTo>
                  <a:lnTo>
                    <a:pt x="63848" y="15108"/>
                  </a:lnTo>
                  <a:lnTo>
                    <a:pt x="63825" y="15209"/>
                  </a:lnTo>
                  <a:lnTo>
                    <a:pt x="63229" y="21846"/>
                  </a:lnTo>
                  <a:lnTo>
                    <a:pt x="42824" y="27110"/>
                  </a:lnTo>
                  <a:lnTo>
                    <a:pt x="23061" y="30237"/>
                  </a:lnTo>
                  <a:lnTo>
                    <a:pt x="10710" y="27751"/>
                  </a:lnTo>
                  <a:lnTo>
                    <a:pt x="10608" y="27740"/>
                  </a:lnTo>
                  <a:lnTo>
                    <a:pt x="9956" y="27729"/>
                  </a:lnTo>
                  <a:lnTo>
                    <a:pt x="9304" y="27718"/>
                  </a:lnTo>
                  <a:lnTo>
                    <a:pt x="8640" y="27695"/>
                  </a:lnTo>
                  <a:lnTo>
                    <a:pt x="7987" y="27650"/>
                  </a:lnTo>
                  <a:lnTo>
                    <a:pt x="7324" y="27594"/>
                  </a:lnTo>
                  <a:lnTo>
                    <a:pt x="6998" y="27549"/>
                  </a:lnTo>
                  <a:lnTo>
                    <a:pt x="6683" y="27504"/>
                  </a:lnTo>
                  <a:lnTo>
                    <a:pt x="6356" y="27448"/>
                  </a:lnTo>
                  <a:lnTo>
                    <a:pt x="6041" y="27380"/>
                  </a:lnTo>
                  <a:lnTo>
                    <a:pt x="5727" y="27301"/>
                  </a:lnTo>
                  <a:lnTo>
                    <a:pt x="5412" y="27223"/>
                  </a:lnTo>
                  <a:lnTo>
                    <a:pt x="5074" y="27110"/>
                  </a:lnTo>
                  <a:lnTo>
                    <a:pt x="4759" y="26998"/>
                  </a:lnTo>
                  <a:lnTo>
                    <a:pt x="4444" y="26874"/>
                  </a:lnTo>
                  <a:lnTo>
                    <a:pt x="4140" y="26728"/>
                  </a:lnTo>
                  <a:lnTo>
                    <a:pt x="3859" y="26581"/>
                  </a:lnTo>
                  <a:lnTo>
                    <a:pt x="3578" y="26424"/>
                  </a:lnTo>
                  <a:lnTo>
                    <a:pt x="3319" y="26255"/>
                  </a:lnTo>
                  <a:lnTo>
                    <a:pt x="3061" y="26075"/>
                  </a:lnTo>
                  <a:lnTo>
                    <a:pt x="2824" y="25884"/>
                  </a:lnTo>
                  <a:lnTo>
                    <a:pt x="2599" y="25682"/>
                  </a:lnTo>
                  <a:lnTo>
                    <a:pt x="2386" y="25479"/>
                  </a:lnTo>
                  <a:lnTo>
                    <a:pt x="2183" y="25254"/>
                  </a:lnTo>
                  <a:lnTo>
                    <a:pt x="2003" y="25040"/>
                  </a:lnTo>
                  <a:lnTo>
                    <a:pt x="1846" y="24804"/>
                  </a:lnTo>
                  <a:lnTo>
                    <a:pt x="1688" y="24568"/>
                  </a:lnTo>
                  <a:lnTo>
                    <a:pt x="1565" y="24320"/>
                  </a:lnTo>
                  <a:lnTo>
                    <a:pt x="1452" y="24095"/>
                  </a:lnTo>
                  <a:lnTo>
                    <a:pt x="1362" y="23859"/>
                  </a:lnTo>
                  <a:lnTo>
                    <a:pt x="1283" y="23623"/>
                  </a:lnTo>
                  <a:lnTo>
                    <a:pt x="1216" y="23376"/>
                  </a:lnTo>
                  <a:lnTo>
                    <a:pt x="1160" y="23117"/>
                  </a:lnTo>
                  <a:lnTo>
                    <a:pt x="1115" y="22858"/>
                  </a:lnTo>
                  <a:lnTo>
                    <a:pt x="1081" y="22588"/>
                  </a:lnTo>
                  <a:lnTo>
                    <a:pt x="1058" y="22318"/>
                  </a:lnTo>
                  <a:lnTo>
                    <a:pt x="1058" y="22048"/>
                  </a:lnTo>
                  <a:lnTo>
                    <a:pt x="1058" y="21767"/>
                  </a:lnTo>
                  <a:lnTo>
                    <a:pt x="1081" y="21486"/>
                  </a:lnTo>
                  <a:lnTo>
                    <a:pt x="1115" y="21205"/>
                  </a:lnTo>
                  <a:lnTo>
                    <a:pt x="1160" y="20912"/>
                  </a:lnTo>
                  <a:lnTo>
                    <a:pt x="1216" y="20620"/>
                  </a:lnTo>
                  <a:lnTo>
                    <a:pt x="1283" y="20327"/>
                  </a:lnTo>
                  <a:lnTo>
                    <a:pt x="1362" y="20035"/>
                  </a:lnTo>
                  <a:lnTo>
                    <a:pt x="1475" y="19686"/>
                  </a:lnTo>
                  <a:lnTo>
                    <a:pt x="1598" y="19349"/>
                  </a:lnTo>
                  <a:lnTo>
                    <a:pt x="1733" y="19022"/>
                  </a:lnTo>
                  <a:lnTo>
                    <a:pt x="1879" y="18696"/>
                  </a:lnTo>
                  <a:lnTo>
                    <a:pt x="2037" y="18370"/>
                  </a:lnTo>
                  <a:lnTo>
                    <a:pt x="2217" y="18066"/>
                  </a:lnTo>
                  <a:lnTo>
                    <a:pt x="2397" y="17751"/>
                  </a:lnTo>
                  <a:lnTo>
                    <a:pt x="2588" y="17459"/>
                  </a:lnTo>
                  <a:lnTo>
                    <a:pt x="2791" y="17155"/>
                  </a:lnTo>
                  <a:lnTo>
                    <a:pt x="3004" y="16874"/>
                  </a:lnTo>
                  <a:lnTo>
                    <a:pt x="3229" y="16581"/>
                  </a:lnTo>
                  <a:lnTo>
                    <a:pt x="3454" y="16311"/>
                  </a:lnTo>
                  <a:lnTo>
                    <a:pt x="3702" y="16030"/>
                  </a:lnTo>
                  <a:lnTo>
                    <a:pt x="3949" y="15760"/>
                  </a:lnTo>
                  <a:lnTo>
                    <a:pt x="4197" y="15502"/>
                  </a:lnTo>
                  <a:lnTo>
                    <a:pt x="4467" y="15243"/>
                  </a:lnTo>
                  <a:lnTo>
                    <a:pt x="4737" y="14984"/>
                  </a:lnTo>
                  <a:lnTo>
                    <a:pt x="5007" y="14737"/>
                  </a:lnTo>
                  <a:lnTo>
                    <a:pt x="5299" y="14489"/>
                  </a:lnTo>
                  <a:lnTo>
                    <a:pt x="5580" y="14253"/>
                  </a:lnTo>
                  <a:lnTo>
                    <a:pt x="6176" y="13781"/>
                  </a:lnTo>
                  <a:lnTo>
                    <a:pt x="6784" y="13319"/>
                  </a:lnTo>
                  <a:lnTo>
                    <a:pt x="7414" y="12881"/>
                  </a:lnTo>
                  <a:lnTo>
                    <a:pt x="8055" y="12453"/>
                  </a:lnTo>
                  <a:lnTo>
                    <a:pt x="8707" y="12026"/>
                  </a:lnTo>
                  <a:lnTo>
                    <a:pt x="9360" y="11621"/>
                  </a:lnTo>
                  <a:lnTo>
                    <a:pt x="10755" y="10755"/>
                  </a:lnTo>
                  <a:lnTo>
                    <a:pt x="12138" y="9922"/>
                  </a:lnTo>
                  <a:lnTo>
                    <a:pt x="13499" y="9124"/>
                  </a:lnTo>
                  <a:lnTo>
                    <a:pt x="14860" y="8347"/>
                  </a:lnTo>
                  <a:lnTo>
                    <a:pt x="16199" y="7594"/>
                  </a:lnTo>
                  <a:lnTo>
                    <a:pt x="17526" y="6863"/>
                  </a:lnTo>
                  <a:lnTo>
                    <a:pt x="18842" y="6165"/>
                  </a:lnTo>
                  <a:lnTo>
                    <a:pt x="20136" y="5490"/>
                  </a:lnTo>
                  <a:lnTo>
                    <a:pt x="21418" y="4849"/>
                  </a:lnTo>
                  <a:lnTo>
                    <a:pt x="22689" y="4230"/>
                  </a:lnTo>
                  <a:lnTo>
                    <a:pt x="23938" y="3634"/>
                  </a:lnTo>
                  <a:lnTo>
                    <a:pt x="25175" y="3072"/>
                  </a:lnTo>
                  <a:lnTo>
                    <a:pt x="26390" y="2532"/>
                  </a:lnTo>
                  <a:lnTo>
                    <a:pt x="27594" y="2026"/>
                  </a:lnTo>
                  <a:lnTo>
                    <a:pt x="28786" y="1542"/>
                  </a:lnTo>
                  <a:lnTo>
                    <a:pt x="29956" y="1081"/>
                  </a:lnTo>
                  <a:close/>
                  <a:moveTo>
                    <a:pt x="29888" y="1"/>
                  </a:moveTo>
                  <a:lnTo>
                    <a:pt x="29810" y="12"/>
                  </a:lnTo>
                  <a:lnTo>
                    <a:pt x="29742" y="35"/>
                  </a:lnTo>
                  <a:lnTo>
                    <a:pt x="28550" y="496"/>
                  </a:lnTo>
                  <a:lnTo>
                    <a:pt x="27335" y="991"/>
                  </a:lnTo>
                  <a:lnTo>
                    <a:pt x="26120" y="1497"/>
                  </a:lnTo>
                  <a:lnTo>
                    <a:pt x="24872" y="2048"/>
                  </a:lnTo>
                  <a:lnTo>
                    <a:pt x="23623" y="2622"/>
                  </a:lnTo>
                  <a:lnTo>
                    <a:pt x="22341" y="3218"/>
                  </a:lnTo>
                  <a:lnTo>
                    <a:pt x="21058" y="3848"/>
                  </a:lnTo>
                  <a:lnTo>
                    <a:pt x="19753" y="4500"/>
                  </a:lnTo>
                  <a:lnTo>
                    <a:pt x="18437" y="5187"/>
                  </a:lnTo>
                  <a:lnTo>
                    <a:pt x="17099" y="5895"/>
                  </a:lnTo>
                  <a:lnTo>
                    <a:pt x="15749" y="6626"/>
                  </a:lnTo>
                  <a:lnTo>
                    <a:pt x="14388" y="7391"/>
                  </a:lnTo>
                  <a:lnTo>
                    <a:pt x="13016" y="8190"/>
                  </a:lnTo>
                  <a:lnTo>
                    <a:pt x="11621" y="9000"/>
                  </a:lnTo>
                  <a:lnTo>
                    <a:pt x="10215" y="9844"/>
                  </a:lnTo>
                  <a:lnTo>
                    <a:pt x="8797" y="10721"/>
                  </a:lnTo>
                  <a:lnTo>
                    <a:pt x="8111" y="11148"/>
                  </a:lnTo>
                  <a:lnTo>
                    <a:pt x="7436" y="11598"/>
                  </a:lnTo>
                  <a:lnTo>
                    <a:pt x="6761" y="12048"/>
                  </a:lnTo>
                  <a:lnTo>
                    <a:pt x="6098" y="12521"/>
                  </a:lnTo>
                  <a:lnTo>
                    <a:pt x="5457" y="13004"/>
                  </a:lnTo>
                  <a:lnTo>
                    <a:pt x="4827" y="13499"/>
                  </a:lnTo>
                  <a:lnTo>
                    <a:pt x="4523" y="13758"/>
                  </a:lnTo>
                  <a:lnTo>
                    <a:pt x="4230" y="14017"/>
                  </a:lnTo>
                  <a:lnTo>
                    <a:pt x="3938" y="14287"/>
                  </a:lnTo>
                  <a:lnTo>
                    <a:pt x="3646" y="14557"/>
                  </a:lnTo>
                  <a:lnTo>
                    <a:pt x="3376" y="14838"/>
                  </a:lnTo>
                  <a:lnTo>
                    <a:pt x="3106" y="15119"/>
                  </a:lnTo>
                  <a:lnTo>
                    <a:pt x="2836" y="15400"/>
                  </a:lnTo>
                  <a:lnTo>
                    <a:pt x="2588" y="15693"/>
                  </a:lnTo>
                  <a:lnTo>
                    <a:pt x="2341" y="15996"/>
                  </a:lnTo>
                  <a:lnTo>
                    <a:pt x="2104" y="16300"/>
                  </a:lnTo>
                  <a:lnTo>
                    <a:pt x="1879" y="16615"/>
                  </a:lnTo>
                  <a:lnTo>
                    <a:pt x="1666" y="16930"/>
                  </a:lnTo>
                  <a:lnTo>
                    <a:pt x="1463" y="17256"/>
                  </a:lnTo>
                  <a:lnTo>
                    <a:pt x="1261" y="17594"/>
                  </a:lnTo>
                  <a:lnTo>
                    <a:pt x="1081" y="17931"/>
                  </a:lnTo>
                  <a:lnTo>
                    <a:pt x="912" y="18269"/>
                  </a:lnTo>
                  <a:lnTo>
                    <a:pt x="755" y="18629"/>
                  </a:lnTo>
                  <a:lnTo>
                    <a:pt x="608" y="18989"/>
                  </a:lnTo>
                  <a:lnTo>
                    <a:pt x="473" y="19360"/>
                  </a:lnTo>
                  <a:lnTo>
                    <a:pt x="350" y="19731"/>
                  </a:lnTo>
                  <a:lnTo>
                    <a:pt x="260" y="20080"/>
                  </a:lnTo>
                  <a:lnTo>
                    <a:pt x="181" y="20417"/>
                  </a:lnTo>
                  <a:lnTo>
                    <a:pt x="113" y="20755"/>
                  </a:lnTo>
                  <a:lnTo>
                    <a:pt x="57" y="21092"/>
                  </a:lnTo>
                  <a:lnTo>
                    <a:pt x="23" y="21430"/>
                  </a:lnTo>
                  <a:lnTo>
                    <a:pt x="1" y="21767"/>
                  </a:lnTo>
                  <a:lnTo>
                    <a:pt x="1" y="22093"/>
                  </a:lnTo>
                  <a:lnTo>
                    <a:pt x="12" y="22419"/>
                  </a:lnTo>
                  <a:lnTo>
                    <a:pt x="35" y="22734"/>
                  </a:lnTo>
                  <a:lnTo>
                    <a:pt x="68" y="23049"/>
                  </a:lnTo>
                  <a:lnTo>
                    <a:pt x="125" y="23353"/>
                  </a:lnTo>
                  <a:lnTo>
                    <a:pt x="192" y="23657"/>
                  </a:lnTo>
                  <a:lnTo>
                    <a:pt x="282" y="23949"/>
                  </a:lnTo>
                  <a:lnTo>
                    <a:pt x="372" y="24242"/>
                  </a:lnTo>
                  <a:lnTo>
                    <a:pt x="485" y="24523"/>
                  </a:lnTo>
                  <a:lnTo>
                    <a:pt x="620" y="24793"/>
                  </a:lnTo>
                  <a:lnTo>
                    <a:pt x="777" y="25085"/>
                  </a:lnTo>
                  <a:lnTo>
                    <a:pt x="946" y="25367"/>
                  </a:lnTo>
                  <a:lnTo>
                    <a:pt x="1148" y="25648"/>
                  </a:lnTo>
                  <a:lnTo>
                    <a:pt x="1362" y="25918"/>
                  </a:lnTo>
                  <a:lnTo>
                    <a:pt x="1587" y="26176"/>
                  </a:lnTo>
                  <a:lnTo>
                    <a:pt x="1835" y="26424"/>
                  </a:lnTo>
                  <a:lnTo>
                    <a:pt x="2104" y="26660"/>
                  </a:lnTo>
                  <a:lnTo>
                    <a:pt x="2386" y="26885"/>
                  </a:lnTo>
                  <a:lnTo>
                    <a:pt x="2678" y="27099"/>
                  </a:lnTo>
                  <a:lnTo>
                    <a:pt x="2993" y="27301"/>
                  </a:lnTo>
                  <a:lnTo>
                    <a:pt x="3308" y="27493"/>
                  </a:lnTo>
                  <a:lnTo>
                    <a:pt x="3646" y="27661"/>
                  </a:lnTo>
                  <a:lnTo>
                    <a:pt x="3994" y="27830"/>
                  </a:lnTo>
                  <a:lnTo>
                    <a:pt x="4354" y="27976"/>
                  </a:lnTo>
                  <a:lnTo>
                    <a:pt x="4725" y="28111"/>
                  </a:lnTo>
                  <a:lnTo>
                    <a:pt x="5108" y="28235"/>
                  </a:lnTo>
                  <a:lnTo>
                    <a:pt x="5445" y="28325"/>
                  </a:lnTo>
                  <a:lnTo>
                    <a:pt x="5783" y="28404"/>
                  </a:lnTo>
                  <a:lnTo>
                    <a:pt x="6120" y="28482"/>
                  </a:lnTo>
                  <a:lnTo>
                    <a:pt x="6469" y="28539"/>
                  </a:lnTo>
                  <a:lnTo>
                    <a:pt x="6806" y="28595"/>
                  </a:lnTo>
                  <a:lnTo>
                    <a:pt x="7144" y="28640"/>
                  </a:lnTo>
                  <a:lnTo>
                    <a:pt x="7493" y="28674"/>
                  </a:lnTo>
                  <a:lnTo>
                    <a:pt x="7830" y="28707"/>
                  </a:lnTo>
                  <a:lnTo>
                    <a:pt x="8516" y="28752"/>
                  </a:lnTo>
                  <a:lnTo>
                    <a:pt x="9191" y="28775"/>
                  </a:lnTo>
                  <a:lnTo>
                    <a:pt x="9877" y="28786"/>
                  </a:lnTo>
                  <a:lnTo>
                    <a:pt x="10552" y="28797"/>
                  </a:lnTo>
                  <a:lnTo>
                    <a:pt x="22948" y="31295"/>
                  </a:lnTo>
                  <a:lnTo>
                    <a:pt x="23049" y="31306"/>
                  </a:lnTo>
                  <a:lnTo>
                    <a:pt x="23139" y="31306"/>
                  </a:lnTo>
                  <a:lnTo>
                    <a:pt x="43038" y="28134"/>
                  </a:lnTo>
                  <a:lnTo>
                    <a:pt x="63848" y="22779"/>
                  </a:lnTo>
                  <a:lnTo>
                    <a:pt x="63927" y="22757"/>
                  </a:lnTo>
                  <a:lnTo>
                    <a:pt x="63994" y="22712"/>
                  </a:lnTo>
                  <a:lnTo>
                    <a:pt x="64062" y="22667"/>
                  </a:lnTo>
                  <a:lnTo>
                    <a:pt x="64118" y="22611"/>
                  </a:lnTo>
                  <a:lnTo>
                    <a:pt x="64163" y="22543"/>
                  </a:lnTo>
                  <a:lnTo>
                    <a:pt x="64208" y="22476"/>
                  </a:lnTo>
                  <a:lnTo>
                    <a:pt x="64230" y="22397"/>
                  </a:lnTo>
                  <a:lnTo>
                    <a:pt x="64242" y="22318"/>
                  </a:lnTo>
                  <a:lnTo>
                    <a:pt x="64826" y="15884"/>
                  </a:lnTo>
                  <a:lnTo>
                    <a:pt x="64928" y="15873"/>
                  </a:lnTo>
                  <a:lnTo>
                    <a:pt x="65029" y="15839"/>
                  </a:lnTo>
                  <a:lnTo>
                    <a:pt x="65119" y="15794"/>
                  </a:lnTo>
                  <a:lnTo>
                    <a:pt x="65198" y="15738"/>
                  </a:lnTo>
                  <a:lnTo>
                    <a:pt x="65254" y="15659"/>
                  </a:lnTo>
                  <a:lnTo>
                    <a:pt x="65310" y="15569"/>
                  </a:lnTo>
                  <a:lnTo>
                    <a:pt x="65344" y="15479"/>
                  </a:lnTo>
                  <a:lnTo>
                    <a:pt x="65355" y="15378"/>
                  </a:lnTo>
                  <a:lnTo>
                    <a:pt x="65366" y="14950"/>
                  </a:lnTo>
                  <a:lnTo>
                    <a:pt x="65378" y="14534"/>
                  </a:lnTo>
                  <a:lnTo>
                    <a:pt x="65366" y="14107"/>
                  </a:lnTo>
                  <a:lnTo>
                    <a:pt x="65355" y="13691"/>
                  </a:lnTo>
                  <a:lnTo>
                    <a:pt x="65321" y="13263"/>
                  </a:lnTo>
                  <a:lnTo>
                    <a:pt x="65288" y="12847"/>
                  </a:lnTo>
                  <a:lnTo>
                    <a:pt x="65243" y="12419"/>
                  </a:lnTo>
                  <a:lnTo>
                    <a:pt x="65186" y="12003"/>
                  </a:lnTo>
                  <a:lnTo>
                    <a:pt x="65119" y="11587"/>
                  </a:lnTo>
                  <a:lnTo>
                    <a:pt x="65040" y="11171"/>
                  </a:lnTo>
                  <a:lnTo>
                    <a:pt x="64961" y="10755"/>
                  </a:lnTo>
                  <a:lnTo>
                    <a:pt x="64860" y="10338"/>
                  </a:lnTo>
                  <a:lnTo>
                    <a:pt x="64759" y="9933"/>
                  </a:lnTo>
                  <a:lnTo>
                    <a:pt x="64647" y="9517"/>
                  </a:lnTo>
                  <a:lnTo>
                    <a:pt x="64512" y="9124"/>
                  </a:lnTo>
                  <a:lnTo>
                    <a:pt x="64388" y="8719"/>
                  </a:lnTo>
                  <a:lnTo>
                    <a:pt x="64354" y="8662"/>
                  </a:lnTo>
                  <a:lnTo>
                    <a:pt x="64320" y="8606"/>
                  </a:lnTo>
                  <a:lnTo>
                    <a:pt x="64287" y="8550"/>
                  </a:lnTo>
                  <a:lnTo>
                    <a:pt x="64242" y="8505"/>
                  </a:lnTo>
                  <a:lnTo>
                    <a:pt x="64185" y="8460"/>
                  </a:lnTo>
                  <a:lnTo>
                    <a:pt x="64129" y="8426"/>
                  </a:lnTo>
                  <a:lnTo>
                    <a:pt x="64073" y="8404"/>
                  </a:lnTo>
                  <a:lnTo>
                    <a:pt x="64005" y="8381"/>
                  </a:lnTo>
                  <a:lnTo>
                    <a:pt x="30046" y="23"/>
                  </a:lnTo>
                  <a:lnTo>
                    <a:pt x="29967" y="12"/>
                  </a:lnTo>
                  <a:lnTo>
                    <a:pt x="298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3508100" y="4632650"/>
              <a:ext cx="773625" cy="417075"/>
            </a:xfrm>
            <a:custGeom>
              <a:rect b="b" l="l" r="r" t="t"/>
              <a:pathLst>
                <a:path extrusionOk="0" h="16683" w="30945">
                  <a:moveTo>
                    <a:pt x="1901" y="1"/>
                  </a:moveTo>
                  <a:lnTo>
                    <a:pt x="0" y="113"/>
                  </a:lnTo>
                  <a:lnTo>
                    <a:pt x="326" y="608"/>
                  </a:lnTo>
                  <a:lnTo>
                    <a:pt x="709" y="1182"/>
                  </a:lnTo>
                  <a:lnTo>
                    <a:pt x="1238" y="1935"/>
                  </a:lnTo>
                  <a:lnTo>
                    <a:pt x="1901" y="2835"/>
                  </a:lnTo>
                  <a:lnTo>
                    <a:pt x="2272" y="3342"/>
                  </a:lnTo>
                  <a:lnTo>
                    <a:pt x="2677" y="3870"/>
                  </a:lnTo>
                  <a:lnTo>
                    <a:pt x="3116" y="4421"/>
                  </a:lnTo>
                  <a:lnTo>
                    <a:pt x="3577" y="4995"/>
                  </a:lnTo>
                  <a:lnTo>
                    <a:pt x="4072" y="5591"/>
                  </a:lnTo>
                  <a:lnTo>
                    <a:pt x="4590" y="6199"/>
                  </a:lnTo>
                  <a:lnTo>
                    <a:pt x="5130" y="6806"/>
                  </a:lnTo>
                  <a:lnTo>
                    <a:pt x="5692" y="7436"/>
                  </a:lnTo>
                  <a:lnTo>
                    <a:pt x="6277" y="8055"/>
                  </a:lnTo>
                  <a:lnTo>
                    <a:pt x="6884" y="8685"/>
                  </a:lnTo>
                  <a:lnTo>
                    <a:pt x="7514" y="9303"/>
                  </a:lnTo>
                  <a:lnTo>
                    <a:pt x="8167" y="9922"/>
                  </a:lnTo>
                  <a:lnTo>
                    <a:pt x="8830" y="10529"/>
                  </a:lnTo>
                  <a:lnTo>
                    <a:pt x="9516" y="11114"/>
                  </a:lnTo>
                  <a:lnTo>
                    <a:pt x="10225" y="11688"/>
                  </a:lnTo>
                  <a:lnTo>
                    <a:pt x="10574" y="11969"/>
                  </a:lnTo>
                  <a:lnTo>
                    <a:pt x="10934" y="12239"/>
                  </a:lnTo>
                  <a:lnTo>
                    <a:pt x="11305" y="12509"/>
                  </a:lnTo>
                  <a:lnTo>
                    <a:pt x="11676" y="12768"/>
                  </a:lnTo>
                  <a:lnTo>
                    <a:pt x="12036" y="13027"/>
                  </a:lnTo>
                  <a:lnTo>
                    <a:pt x="12419" y="13274"/>
                  </a:lnTo>
                  <a:lnTo>
                    <a:pt x="12790" y="13510"/>
                  </a:lnTo>
                  <a:lnTo>
                    <a:pt x="13172" y="13735"/>
                  </a:lnTo>
                  <a:lnTo>
                    <a:pt x="13555" y="13960"/>
                  </a:lnTo>
                  <a:lnTo>
                    <a:pt x="13937" y="14174"/>
                  </a:lnTo>
                  <a:lnTo>
                    <a:pt x="14331" y="14376"/>
                  </a:lnTo>
                  <a:lnTo>
                    <a:pt x="14725" y="14568"/>
                  </a:lnTo>
                  <a:lnTo>
                    <a:pt x="15118" y="14748"/>
                  </a:lnTo>
                  <a:lnTo>
                    <a:pt x="15512" y="14916"/>
                  </a:lnTo>
                  <a:lnTo>
                    <a:pt x="15939" y="15085"/>
                  </a:lnTo>
                  <a:lnTo>
                    <a:pt x="16401" y="15243"/>
                  </a:lnTo>
                  <a:lnTo>
                    <a:pt x="16884" y="15389"/>
                  </a:lnTo>
                  <a:lnTo>
                    <a:pt x="17390" y="15524"/>
                  </a:lnTo>
                  <a:lnTo>
                    <a:pt x="17908" y="15648"/>
                  </a:lnTo>
                  <a:lnTo>
                    <a:pt x="18459" y="15760"/>
                  </a:lnTo>
                  <a:lnTo>
                    <a:pt x="19010" y="15872"/>
                  </a:lnTo>
                  <a:lnTo>
                    <a:pt x="19584" y="15974"/>
                  </a:lnTo>
                  <a:lnTo>
                    <a:pt x="20158" y="16064"/>
                  </a:lnTo>
                  <a:lnTo>
                    <a:pt x="20743" y="16142"/>
                  </a:lnTo>
                  <a:lnTo>
                    <a:pt x="21327" y="16221"/>
                  </a:lnTo>
                  <a:lnTo>
                    <a:pt x="21912" y="16289"/>
                  </a:lnTo>
                  <a:lnTo>
                    <a:pt x="23082" y="16401"/>
                  </a:lnTo>
                  <a:lnTo>
                    <a:pt x="24218" y="16491"/>
                  </a:lnTo>
                  <a:lnTo>
                    <a:pt x="25298" y="16559"/>
                  </a:lnTo>
                  <a:lnTo>
                    <a:pt x="26311" y="16604"/>
                  </a:lnTo>
                  <a:lnTo>
                    <a:pt x="27233" y="16637"/>
                  </a:lnTo>
                  <a:lnTo>
                    <a:pt x="28020" y="16660"/>
                  </a:lnTo>
                  <a:lnTo>
                    <a:pt x="29179" y="16682"/>
                  </a:lnTo>
                  <a:lnTo>
                    <a:pt x="29606" y="16682"/>
                  </a:lnTo>
                  <a:lnTo>
                    <a:pt x="30191" y="16154"/>
                  </a:lnTo>
                  <a:lnTo>
                    <a:pt x="30450" y="13274"/>
                  </a:lnTo>
                  <a:lnTo>
                    <a:pt x="30922" y="13375"/>
                  </a:lnTo>
                  <a:lnTo>
                    <a:pt x="30934" y="12959"/>
                  </a:lnTo>
                  <a:lnTo>
                    <a:pt x="30945" y="12554"/>
                  </a:lnTo>
                  <a:lnTo>
                    <a:pt x="30934" y="12138"/>
                  </a:lnTo>
                  <a:lnTo>
                    <a:pt x="30922" y="11733"/>
                  </a:lnTo>
                  <a:lnTo>
                    <a:pt x="30900" y="11317"/>
                  </a:lnTo>
                  <a:lnTo>
                    <a:pt x="30855" y="10912"/>
                  </a:lnTo>
                  <a:lnTo>
                    <a:pt x="30810" y="10507"/>
                  </a:lnTo>
                  <a:lnTo>
                    <a:pt x="30765" y="10102"/>
                  </a:lnTo>
                  <a:lnTo>
                    <a:pt x="30698" y="9697"/>
                  </a:lnTo>
                  <a:lnTo>
                    <a:pt x="30619" y="9292"/>
                  </a:lnTo>
                  <a:lnTo>
                    <a:pt x="30540" y="8887"/>
                  </a:lnTo>
                  <a:lnTo>
                    <a:pt x="30450" y="8493"/>
                  </a:lnTo>
                  <a:lnTo>
                    <a:pt x="30349" y="8088"/>
                  </a:lnTo>
                  <a:lnTo>
                    <a:pt x="30236" y="7695"/>
                  </a:lnTo>
                  <a:lnTo>
                    <a:pt x="30113" y="7301"/>
                  </a:lnTo>
                  <a:lnTo>
                    <a:pt x="29978" y="6919"/>
                  </a:lnTo>
                  <a:lnTo>
                    <a:pt x="190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3495150" y="4619450"/>
              <a:ext cx="799800" cy="443500"/>
            </a:xfrm>
            <a:custGeom>
              <a:rect b="b" l="l" r="r" t="t"/>
              <a:pathLst>
                <a:path extrusionOk="0" h="17740" w="31992">
                  <a:moveTo>
                    <a:pt x="2374" y="1057"/>
                  </a:moveTo>
                  <a:lnTo>
                    <a:pt x="30091" y="7885"/>
                  </a:lnTo>
                  <a:lnTo>
                    <a:pt x="30192" y="8212"/>
                  </a:lnTo>
                  <a:lnTo>
                    <a:pt x="30293" y="8538"/>
                  </a:lnTo>
                  <a:lnTo>
                    <a:pt x="30383" y="8864"/>
                  </a:lnTo>
                  <a:lnTo>
                    <a:pt x="30462" y="9201"/>
                  </a:lnTo>
                  <a:lnTo>
                    <a:pt x="30541" y="9539"/>
                  </a:lnTo>
                  <a:lnTo>
                    <a:pt x="30608" y="9865"/>
                  </a:lnTo>
                  <a:lnTo>
                    <a:pt x="30676" y="10203"/>
                  </a:lnTo>
                  <a:lnTo>
                    <a:pt x="30732" y="10551"/>
                  </a:lnTo>
                  <a:lnTo>
                    <a:pt x="30777" y="10889"/>
                  </a:lnTo>
                  <a:lnTo>
                    <a:pt x="30822" y="11226"/>
                  </a:lnTo>
                  <a:lnTo>
                    <a:pt x="30856" y="11564"/>
                  </a:lnTo>
                  <a:lnTo>
                    <a:pt x="30889" y="11912"/>
                  </a:lnTo>
                  <a:lnTo>
                    <a:pt x="30912" y="12250"/>
                  </a:lnTo>
                  <a:lnTo>
                    <a:pt x="30923" y="12598"/>
                  </a:lnTo>
                  <a:lnTo>
                    <a:pt x="30934" y="12936"/>
                  </a:lnTo>
                  <a:lnTo>
                    <a:pt x="30934" y="13273"/>
                  </a:lnTo>
                  <a:lnTo>
                    <a:pt x="30856" y="13285"/>
                  </a:lnTo>
                  <a:lnTo>
                    <a:pt x="30788" y="13307"/>
                  </a:lnTo>
                  <a:lnTo>
                    <a:pt x="30721" y="13341"/>
                  </a:lnTo>
                  <a:lnTo>
                    <a:pt x="30653" y="13375"/>
                  </a:lnTo>
                  <a:lnTo>
                    <a:pt x="30574" y="13453"/>
                  </a:lnTo>
                  <a:lnTo>
                    <a:pt x="30507" y="13543"/>
                  </a:lnTo>
                  <a:lnTo>
                    <a:pt x="30462" y="13645"/>
                  </a:lnTo>
                  <a:lnTo>
                    <a:pt x="30439" y="13757"/>
                  </a:lnTo>
                  <a:lnTo>
                    <a:pt x="30203" y="16434"/>
                  </a:lnTo>
                  <a:lnTo>
                    <a:pt x="29922" y="16682"/>
                  </a:lnTo>
                  <a:lnTo>
                    <a:pt x="29090" y="16670"/>
                  </a:lnTo>
                  <a:lnTo>
                    <a:pt x="27751" y="16637"/>
                  </a:lnTo>
                  <a:lnTo>
                    <a:pt x="26919" y="16603"/>
                  </a:lnTo>
                  <a:lnTo>
                    <a:pt x="26007" y="16569"/>
                  </a:lnTo>
                  <a:lnTo>
                    <a:pt x="25040" y="16502"/>
                  </a:lnTo>
                  <a:lnTo>
                    <a:pt x="24028" y="16434"/>
                  </a:lnTo>
                  <a:lnTo>
                    <a:pt x="22982" y="16333"/>
                  </a:lnTo>
                  <a:lnTo>
                    <a:pt x="21924" y="16221"/>
                  </a:lnTo>
                  <a:lnTo>
                    <a:pt x="20867" y="16086"/>
                  </a:lnTo>
                  <a:lnTo>
                    <a:pt x="20349" y="16007"/>
                  </a:lnTo>
                  <a:lnTo>
                    <a:pt x="19832" y="15917"/>
                  </a:lnTo>
                  <a:lnTo>
                    <a:pt x="19326" y="15827"/>
                  </a:lnTo>
                  <a:lnTo>
                    <a:pt x="18831" y="15726"/>
                  </a:lnTo>
                  <a:lnTo>
                    <a:pt x="18358" y="15613"/>
                  </a:lnTo>
                  <a:lnTo>
                    <a:pt x="17886" y="15501"/>
                  </a:lnTo>
                  <a:lnTo>
                    <a:pt x="17447" y="15377"/>
                  </a:lnTo>
                  <a:lnTo>
                    <a:pt x="17020" y="15242"/>
                  </a:lnTo>
                  <a:lnTo>
                    <a:pt x="16615" y="15107"/>
                  </a:lnTo>
                  <a:lnTo>
                    <a:pt x="16232" y="14961"/>
                  </a:lnTo>
                  <a:lnTo>
                    <a:pt x="15906" y="14814"/>
                  </a:lnTo>
                  <a:lnTo>
                    <a:pt x="15580" y="14668"/>
                  </a:lnTo>
                  <a:lnTo>
                    <a:pt x="15265" y="14511"/>
                  </a:lnTo>
                  <a:lnTo>
                    <a:pt x="14939" y="14353"/>
                  </a:lnTo>
                  <a:lnTo>
                    <a:pt x="14624" y="14185"/>
                  </a:lnTo>
                  <a:lnTo>
                    <a:pt x="14309" y="14005"/>
                  </a:lnTo>
                  <a:lnTo>
                    <a:pt x="13679" y="13633"/>
                  </a:lnTo>
                  <a:lnTo>
                    <a:pt x="13049" y="13240"/>
                  </a:lnTo>
                  <a:lnTo>
                    <a:pt x="12442" y="12823"/>
                  </a:lnTo>
                  <a:lnTo>
                    <a:pt x="11834" y="12385"/>
                  </a:lnTo>
                  <a:lnTo>
                    <a:pt x="11238" y="11935"/>
                  </a:lnTo>
                  <a:lnTo>
                    <a:pt x="10653" y="11462"/>
                  </a:lnTo>
                  <a:lnTo>
                    <a:pt x="10079" y="10979"/>
                  </a:lnTo>
                  <a:lnTo>
                    <a:pt x="9517" y="10484"/>
                  </a:lnTo>
                  <a:lnTo>
                    <a:pt x="8966" y="9978"/>
                  </a:lnTo>
                  <a:lnTo>
                    <a:pt x="8426" y="9471"/>
                  </a:lnTo>
                  <a:lnTo>
                    <a:pt x="7908" y="8954"/>
                  </a:lnTo>
                  <a:lnTo>
                    <a:pt x="7391" y="8436"/>
                  </a:lnTo>
                  <a:lnTo>
                    <a:pt x="6896" y="7908"/>
                  </a:lnTo>
                  <a:lnTo>
                    <a:pt x="6412" y="7390"/>
                  </a:lnTo>
                  <a:lnTo>
                    <a:pt x="5951" y="6873"/>
                  </a:lnTo>
                  <a:lnTo>
                    <a:pt x="5501" y="6367"/>
                  </a:lnTo>
                  <a:lnTo>
                    <a:pt x="5074" y="5861"/>
                  </a:lnTo>
                  <a:lnTo>
                    <a:pt x="4658" y="5366"/>
                  </a:lnTo>
                  <a:lnTo>
                    <a:pt x="4264" y="4882"/>
                  </a:lnTo>
                  <a:lnTo>
                    <a:pt x="3533" y="3948"/>
                  </a:lnTo>
                  <a:lnTo>
                    <a:pt x="2880" y="3093"/>
                  </a:lnTo>
                  <a:lnTo>
                    <a:pt x="2318" y="2329"/>
                  </a:lnTo>
                  <a:lnTo>
                    <a:pt x="1846" y="1665"/>
                  </a:lnTo>
                  <a:lnTo>
                    <a:pt x="1463" y="1114"/>
                  </a:lnTo>
                  <a:lnTo>
                    <a:pt x="2374" y="1057"/>
                  </a:lnTo>
                  <a:close/>
                  <a:moveTo>
                    <a:pt x="2385" y="0"/>
                  </a:moveTo>
                  <a:lnTo>
                    <a:pt x="496" y="113"/>
                  </a:lnTo>
                  <a:lnTo>
                    <a:pt x="428" y="124"/>
                  </a:lnTo>
                  <a:lnTo>
                    <a:pt x="361" y="146"/>
                  </a:lnTo>
                  <a:lnTo>
                    <a:pt x="293" y="169"/>
                  </a:lnTo>
                  <a:lnTo>
                    <a:pt x="237" y="203"/>
                  </a:lnTo>
                  <a:lnTo>
                    <a:pt x="181" y="248"/>
                  </a:lnTo>
                  <a:lnTo>
                    <a:pt x="136" y="293"/>
                  </a:lnTo>
                  <a:lnTo>
                    <a:pt x="91" y="338"/>
                  </a:lnTo>
                  <a:lnTo>
                    <a:pt x="57" y="405"/>
                  </a:lnTo>
                  <a:lnTo>
                    <a:pt x="23" y="461"/>
                  </a:lnTo>
                  <a:lnTo>
                    <a:pt x="12" y="529"/>
                  </a:lnTo>
                  <a:lnTo>
                    <a:pt x="1" y="596"/>
                  </a:lnTo>
                  <a:lnTo>
                    <a:pt x="1" y="664"/>
                  </a:lnTo>
                  <a:lnTo>
                    <a:pt x="1" y="731"/>
                  </a:lnTo>
                  <a:lnTo>
                    <a:pt x="23" y="799"/>
                  </a:lnTo>
                  <a:lnTo>
                    <a:pt x="46" y="866"/>
                  </a:lnTo>
                  <a:lnTo>
                    <a:pt x="79" y="922"/>
                  </a:lnTo>
                  <a:lnTo>
                    <a:pt x="203" y="1136"/>
                  </a:lnTo>
                  <a:lnTo>
                    <a:pt x="484" y="1552"/>
                  </a:lnTo>
                  <a:lnTo>
                    <a:pt x="912" y="2182"/>
                  </a:lnTo>
                  <a:lnTo>
                    <a:pt x="1463" y="2970"/>
                  </a:lnTo>
                  <a:lnTo>
                    <a:pt x="2138" y="3892"/>
                  </a:lnTo>
                  <a:lnTo>
                    <a:pt x="2532" y="4410"/>
                  </a:lnTo>
                  <a:lnTo>
                    <a:pt x="2937" y="4938"/>
                  </a:lnTo>
                  <a:lnTo>
                    <a:pt x="3387" y="5501"/>
                  </a:lnTo>
                  <a:lnTo>
                    <a:pt x="3848" y="6074"/>
                  </a:lnTo>
                  <a:lnTo>
                    <a:pt x="4343" y="6670"/>
                  </a:lnTo>
                  <a:lnTo>
                    <a:pt x="4871" y="7278"/>
                  </a:lnTo>
                  <a:lnTo>
                    <a:pt x="5411" y="7885"/>
                  </a:lnTo>
                  <a:lnTo>
                    <a:pt x="5974" y="8504"/>
                  </a:lnTo>
                  <a:lnTo>
                    <a:pt x="6570" y="9123"/>
                  </a:lnTo>
                  <a:lnTo>
                    <a:pt x="7177" y="9753"/>
                  </a:lnTo>
                  <a:lnTo>
                    <a:pt x="7807" y="10360"/>
                  </a:lnTo>
                  <a:lnTo>
                    <a:pt x="8460" y="10979"/>
                  </a:lnTo>
                  <a:lnTo>
                    <a:pt x="9123" y="11575"/>
                  </a:lnTo>
                  <a:lnTo>
                    <a:pt x="9809" y="12160"/>
                  </a:lnTo>
                  <a:lnTo>
                    <a:pt x="10518" y="12722"/>
                  </a:lnTo>
                  <a:lnTo>
                    <a:pt x="10878" y="13003"/>
                  </a:lnTo>
                  <a:lnTo>
                    <a:pt x="11238" y="13273"/>
                  </a:lnTo>
                  <a:lnTo>
                    <a:pt x="11598" y="13532"/>
                  </a:lnTo>
                  <a:lnTo>
                    <a:pt x="11969" y="13791"/>
                  </a:lnTo>
                  <a:lnTo>
                    <a:pt x="12340" y="14050"/>
                  </a:lnTo>
                  <a:lnTo>
                    <a:pt x="12712" y="14286"/>
                  </a:lnTo>
                  <a:lnTo>
                    <a:pt x="13094" y="14522"/>
                  </a:lnTo>
                  <a:lnTo>
                    <a:pt x="13477" y="14758"/>
                  </a:lnTo>
                  <a:lnTo>
                    <a:pt x="13859" y="14972"/>
                  </a:lnTo>
                  <a:lnTo>
                    <a:pt x="14253" y="15186"/>
                  </a:lnTo>
                  <a:lnTo>
                    <a:pt x="14635" y="15388"/>
                  </a:lnTo>
                  <a:lnTo>
                    <a:pt x="15029" y="15579"/>
                  </a:lnTo>
                  <a:lnTo>
                    <a:pt x="15423" y="15759"/>
                  </a:lnTo>
                  <a:lnTo>
                    <a:pt x="15827" y="15928"/>
                  </a:lnTo>
                  <a:lnTo>
                    <a:pt x="16221" y="16086"/>
                  </a:lnTo>
                  <a:lnTo>
                    <a:pt x="16649" y="16232"/>
                  </a:lnTo>
                  <a:lnTo>
                    <a:pt x="17087" y="16378"/>
                  </a:lnTo>
                  <a:lnTo>
                    <a:pt x="17549" y="16502"/>
                  </a:lnTo>
                  <a:lnTo>
                    <a:pt x="18032" y="16625"/>
                  </a:lnTo>
                  <a:lnTo>
                    <a:pt x="18516" y="16738"/>
                  </a:lnTo>
                  <a:lnTo>
                    <a:pt x="19022" y="16839"/>
                  </a:lnTo>
                  <a:lnTo>
                    <a:pt x="19539" y="16940"/>
                  </a:lnTo>
                  <a:lnTo>
                    <a:pt x="20068" y="17030"/>
                  </a:lnTo>
                  <a:lnTo>
                    <a:pt x="20597" y="17109"/>
                  </a:lnTo>
                  <a:lnTo>
                    <a:pt x="21137" y="17188"/>
                  </a:lnTo>
                  <a:lnTo>
                    <a:pt x="21665" y="17255"/>
                  </a:lnTo>
                  <a:lnTo>
                    <a:pt x="22745" y="17379"/>
                  </a:lnTo>
                  <a:lnTo>
                    <a:pt x="23814" y="17480"/>
                  </a:lnTo>
                  <a:lnTo>
                    <a:pt x="24838" y="17559"/>
                  </a:lnTo>
                  <a:lnTo>
                    <a:pt x="25827" y="17615"/>
                  </a:lnTo>
                  <a:lnTo>
                    <a:pt x="26750" y="17660"/>
                  </a:lnTo>
                  <a:lnTo>
                    <a:pt x="27605" y="17694"/>
                  </a:lnTo>
                  <a:lnTo>
                    <a:pt x="28347" y="17717"/>
                  </a:lnTo>
                  <a:lnTo>
                    <a:pt x="29000" y="17728"/>
                  </a:lnTo>
                  <a:lnTo>
                    <a:pt x="29877" y="17739"/>
                  </a:lnTo>
                  <a:lnTo>
                    <a:pt x="30124" y="17739"/>
                  </a:lnTo>
                  <a:lnTo>
                    <a:pt x="30226" y="17728"/>
                  </a:lnTo>
                  <a:lnTo>
                    <a:pt x="30316" y="17694"/>
                  </a:lnTo>
                  <a:lnTo>
                    <a:pt x="30394" y="17660"/>
                  </a:lnTo>
                  <a:lnTo>
                    <a:pt x="30473" y="17604"/>
                  </a:lnTo>
                  <a:lnTo>
                    <a:pt x="31058" y="17075"/>
                  </a:lnTo>
                  <a:lnTo>
                    <a:pt x="31126" y="17008"/>
                  </a:lnTo>
                  <a:lnTo>
                    <a:pt x="31182" y="16918"/>
                  </a:lnTo>
                  <a:lnTo>
                    <a:pt x="31216" y="16828"/>
                  </a:lnTo>
                  <a:lnTo>
                    <a:pt x="31238" y="16727"/>
                  </a:lnTo>
                  <a:lnTo>
                    <a:pt x="31440" y="14432"/>
                  </a:lnTo>
                  <a:lnTo>
                    <a:pt x="31530" y="14421"/>
                  </a:lnTo>
                  <a:lnTo>
                    <a:pt x="31609" y="14398"/>
                  </a:lnTo>
                  <a:lnTo>
                    <a:pt x="31699" y="14365"/>
                  </a:lnTo>
                  <a:lnTo>
                    <a:pt x="31767" y="14320"/>
                  </a:lnTo>
                  <a:lnTo>
                    <a:pt x="31845" y="14241"/>
                  </a:lnTo>
                  <a:lnTo>
                    <a:pt x="31913" y="14140"/>
                  </a:lnTo>
                  <a:lnTo>
                    <a:pt x="31958" y="14038"/>
                  </a:lnTo>
                  <a:lnTo>
                    <a:pt x="31969" y="13926"/>
                  </a:lnTo>
                  <a:lnTo>
                    <a:pt x="31980" y="13498"/>
                  </a:lnTo>
                  <a:lnTo>
                    <a:pt x="31992" y="13082"/>
                  </a:lnTo>
                  <a:lnTo>
                    <a:pt x="31980" y="12655"/>
                  </a:lnTo>
                  <a:lnTo>
                    <a:pt x="31969" y="12239"/>
                  </a:lnTo>
                  <a:lnTo>
                    <a:pt x="31935" y="11811"/>
                  </a:lnTo>
                  <a:lnTo>
                    <a:pt x="31902" y="11395"/>
                  </a:lnTo>
                  <a:lnTo>
                    <a:pt x="31857" y="10967"/>
                  </a:lnTo>
                  <a:lnTo>
                    <a:pt x="31800" y="10551"/>
                  </a:lnTo>
                  <a:lnTo>
                    <a:pt x="31733" y="10135"/>
                  </a:lnTo>
                  <a:lnTo>
                    <a:pt x="31654" y="9719"/>
                  </a:lnTo>
                  <a:lnTo>
                    <a:pt x="31575" y="9303"/>
                  </a:lnTo>
                  <a:lnTo>
                    <a:pt x="31474" y="8886"/>
                  </a:lnTo>
                  <a:lnTo>
                    <a:pt x="31373" y="8481"/>
                  </a:lnTo>
                  <a:lnTo>
                    <a:pt x="31261" y="8065"/>
                  </a:lnTo>
                  <a:lnTo>
                    <a:pt x="31126" y="7672"/>
                  </a:lnTo>
                  <a:lnTo>
                    <a:pt x="31002" y="7267"/>
                  </a:lnTo>
                  <a:lnTo>
                    <a:pt x="30968" y="7210"/>
                  </a:lnTo>
                  <a:lnTo>
                    <a:pt x="30934" y="7154"/>
                  </a:lnTo>
                  <a:lnTo>
                    <a:pt x="30901" y="7098"/>
                  </a:lnTo>
                  <a:lnTo>
                    <a:pt x="30856" y="7053"/>
                  </a:lnTo>
                  <a:lnTo>
                    <a:pt x="30799" y="7008"/>
                  </a:lnTo>
                  <a:lnTo>
                    <a:pt x="30743" y="6974"/>
                  </a:lnTo>
                  <a:lnTo>
                    <a:pt x="30687" y="6952"/>
                  </a:lnTo>
                  <a:lnTo>
                    <a:pt x="30619" y="6929"/>
                  </a:lnTo>
                  <a:lnTo>
                    <a:pt x="2543" y="23"/>
                  </a:lnTo>
                  <a:lnTo>
                    <a:pt x="246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3270475" y="3531150"/>
              <a:ext cx="1061600" cy="1289100"/>
            </a:xfrm>
            <a:custGeom>
              <a:rect b="b" l="l" r="r" t="t"/>
              <a:pathLst>
                <a:path extrusionOk="0" h="51564" w="42464">
                  <a:moveTo>
                    <a:pt x="19021" y="0"/>
                  </a:moveTo>
                  <a:lnTo>
                    <a:pt x="4128" y="6344"/>
                  </a:lnTo>
                  <a:lnTo>
                    <a:pt x="3510" y="6839"/>
                  </a:lnTo>
                  <a:lnTo>
                    <a:pt x="2902" y="7334"/>
                  </a:lnTo>
                  <a:lnTo>
                    <a:pt x="2610" y="7593"/>
                  </a:lnTo>
                  <a:lnTo>
                    <a:pt x="2317" y="7840"/>
                  </a:lnTo>
                  <a:lnTo>
                    <a:pt x="2047" y="8110"/>
                  </a:lnTo>
                  <a:lnTo>
                    <a:pt x="1777" y="8380"/>
                  </a:lnTo>
                  <a:lnTo>
                    <a:pt x="1507" y="8650"/>
                  </a:lnTo>
                  <a:lnTo>
                    <a:pt x="1260" y="8943"/>
                  </a:lnTo>
                  <a:lnTo>
                    <a:pt x="1013" y="9235"/>
                  </a:lnTo>
                  <a:lnTo>
                    <a:pt x="788" y="9539"/>
                  </a:lnTo>
                  <a:lnTo>
                    <a:pt x="574" y="9854"/>
                  </a:lnTo>
                  <a:lnTo>
                    <a:pt x="360" y="10180"/>
                  </a:lnTo>
                  <a:lnTo>
                    <a:pt x="169" y="10517"/>
                  </a:lnTo>
                  <a:lnTo>
                    <a:pt x="0" y="10877"/>
                  </a:lnTo>
                  <a:lnTo>
                    <a:pt x="529" y="21271"/>
                  </a:lnTo>
                  <a:lnTo>
                    <a:pt x="5816" y="34747"/>
                  </a:lnTo>
                  <a:lnTo>
                    <a:pt x="5006" y="34184"/>
                  </a:lnTo>
                  <a:lnTo>
                    <a:pt x="5039" y="36040"/>
                  </a:lnTo>
                  <a:lnTo>
                    <a:pt x="5051" y="36817"/>
                  </a:lnTo>
                  <a:lnTo>
                    <a:pt x="5039" y="37503"/>
                  </a:lnTo>
                  <a:lnTo>
                    <a:pt x="5017" y="38121"/>
                  </a:lnTo>
                  <a:lnTo>
                    <a:pt x="4983" y="38673"/>
                  </a:lnTo>
                  <a:lnTo>
                    <a:pt x="4950" y="38931"/>
                  </a:lnTo>
                  <a:lnTo>
                    <a:pt x="4916" y="39179"/>
                  </a:lnTo>
                  <a:lnTo>
                    <a:pt x="4871" y="39415"/>
                  </a:lnTo>
                  <a:lnTo>
                    <a:pt x="4826" y="39651"/>
                  </a:lnTo>
                  <a:lnTo>
                    <a:pt x="4770" y="39876"/>
                  </a:lnTo>
                  <a:lnTo>
                    <a:pt x="4713" y="40090"/>
                  </a:lnTo>
                  <a:lnTo>
                    <a:pt x="4635" y="40304"/>
                  </a:lnTo>
                  <a:lnTo>
                    <a:pt x="4556" y="40517"/>
                  </a:lnTo>
                  <a:lnTo>
                    <a:pt x="4466" y="40731"/>
                  </a:lnTo>
                  <a:lnTo>
                    <a:pt x="4376" y="40945"/>
                  </a:lnTo>
                  <a:lnTo>
                    <a:pt x="4263" y="41159"/>
                  </a:lnTo>
                  <a:lnTo>
                    <a:pt x="4151" y="41384"/>
                  </a:lnTo>
                  <a:lnTo>
                    <a:pt x="3892" y="41834"/>
                  </a:lnTo>
                  <a:lnTo>
                    <a:pt x="3577" y="42328"/>
                  </a:lnTo>
                  <a:lnTo>
                    <a:pt x="3217" y="42868"/>
                  </a:lnTo>
                  <a:lnTo>
                    <a:pt x="2812" y="43476"/>
                  </a:lnTo>
                  <a:lnTo>
                    <a:pt x="3915" y="43813"/>
                  </a:lnTo>
                  <a:lnTo>
                    <a:pt x="5006" y="44139"/>
                  </a:lnTo>
                  <a:lnTo>
                    <a:pt x="6086" y="44466"/>
                  </a:lnTo>
                  <a:lnTo>
                    <a:pt x="7165" y="44769"/>
                  </a:lnTo>
                  <a:lnTo>
                    <a:pt x="8234" y="45062"/>
                  </a:lnTo>
                  <a:lnTo>
                    <a:pt x="9291" y="45354"/>
                  </a:lnTo>
                  <a:lnTo>
                    <a:pt x="10360" y="45624"/>
                  </a:lnTo>
                  <a:lnTo>
                    <a:pt x="11406" y="45894"/>
                  </a:lnTo>
                  <a:lnTo>
                    <a:pt x="13510" y="46412"/>
                  </a:lnTo>
                  <a:lnTo>
                    <a:pt x="15591" y="46895"/>
                  </a:lnTo>
                  <a:lnTo>
                    <a:pt x="17683" y="47357"/>
                  </a:lnTo>
                  <a:lnTo>
                    <a:pt x="19764" y="47807"/>
                  </a:lnTo>
                  <a:lnTo>
                    <a:pt x="21845" y="48245"/>
                  </a:lnTo>
                  <a:lnTo>
                    <a:pt x="23937" y="48673"/>
                  </a:lnTo>
                  <a:lnTo>
                    <a:pt x="28155" y="49528"/>
                  </a:lnTo>
                  <a:lnTo>
                    <a:pt x="30304" y="49966"/>
                  </a:lnTo>
                  <a:lnTo>
                    <a:pt x="32475" y="50427"/>
                  </a:lnTo>
                  <a:lnTo>
                    <a:pt x="34668" y="50889"/>
                  </a:lnTo>
                  <a:lnTo>
                    <a:pt x="36907" y="51384"/>
                  </a:lnTo>
                  <a:lnTo>
                    <a:pt x="37300" y="51462"/>
                  </a:lnTo>
                  <a:lnTo>
                    <a:pt x="37694" y="51530"/>
                  </a:lnTo>
                  <a:lnTo>
                    <a:pt x="37897" y="51541"/>
                  </a:lnTo>
                  <a:lnTo>
                    <a:pt x="38099" y="51552"/>
                  </a:lnTo>
                  <a:lnTo>
                    <a:pt x="38302" y="51564"/>
                  </a:lnTo>
                  <a:lnTo>
                    <a:pt x="38493" y="51564"/>
                  </a:lnTo>
                  <a:lnTo>
                    <a:pt x="38774" y="51541"/>
                  </a:lnTo>
                  <a:lnTo>
                    <a:pt x="39021" y="51507"/>
                  </a:lnTo>
                  <a:lnTo>
                    <a:pt x="39246" y="51462"/>
                  </a:lnTo>
                  <a:lnTo>
                    <a:pt x="39460" y="51406"/>
                  </a:lnTo>
                  <a:lnTo>
                    <a:pt x="39651" y="51339"/>
                  </a:lnTo>
                  <a:lnTo>
                    <a:pt x="39820" y="51260"/>
                  </a:lnTo>
                  <a:lnTo>
                    <a:pt x="39978" y="51170"/>
                  </a:lnTo>
                  <a:lnTo>
                    <a:pt x="40124" y="51057"/>
                  </a:lnTo>
                  <a:lnTo>
                    <a:pt x="40248" y="50945"/>
                  </a:lnTo>
                  <a:lnTo>
                    <a:pt x="40371" y="50821"/>
                  </a:lnTo>
                  <a:lnTo>
                    <a:pt x="40472" y="50697"/>
                  </a:lnTo>
                  <a:lnTo>
                    <a:pt x="40562" y="50551"/>
                  </a:lnTo>
                  <a:lnTo>
                    <a:pt x="40641" y="50405"/>
                  </a:lnTo>
                  <a:lnTo>
                    <a:pt x="40709" y="50247"/>
                  </a:lnTo>
                  <a:lnTo>
                    <a:pt x="40776" y="50090"/>
                  </a:lnTo>
                  <a:lnTo>
                    <a:pt x="40832" y="49921"/>
                  </a:lnTo>
                  <a:lnTo>
                    <a:pt x="40922" y="49573"/>
                  </a:lnTo>
                  <a:lnTo>
                    <a:pt x="41001" y="49201"/>
                  </a:lnTo>
                  <a:lnTo>
                    <a:pt x="41136" y="48414"/>
                  </a:lnTo>
                  <a:lnTo>
                    <a:pt x="41204" y="48020"/>
                  </a:lnTo>
                  <a:lnTo>
                    <a:pt x="41294" y="47615"/>
                  </a:lnTo>
                  <a:lnTo>
                    <a:pt x="41350" y="47424"/>
                  </a:lnTo>
                  <a:lnTo>
                    <a:pt x="41417" y="47222"/>
                  </a:lnTo>
                  <a:lnTo>
                    <a:pt x="41485" y="47030"/>
                  </a:lnTo>
                  <a:lnTo>
                    <a:pt x="41564" y="46828"/>
                  </a:lnTo>
                  <a:lnTo>
                    <a:pt x="41665" y="46569"/>
                  </a:lnTo>
                  <a:lnTo>
                    <a:pt x="41755" y="46277"/>
                  </a:lnTo>
                  <a:lnTo>
                    <a:pt x="41856" y="45939"/>
                  </a:lnTo>
                  <a:lnTo>
                    <a:pt x="41946" y="45568"/>
                  </a:lnTo>
                  <a:lnTo>
                    <a:pt x="42025" y="45152"/>
                  </a:lnTo>
                  <a:lnTo>
                    <a:pt x="42104" y="44702"/>
                  </a:lnTo>
                  <a:lnTo>
                    <a:pt x="42182" y="44218"/>
                  </a:lnTo>
                  <a:lnTo>
                    <a:pt x="42239" y="43712"/>
                  </a:lnTo>
                  <a:lnTo>
                    <a:pt x="42306" y="43161"/>
                  </a:lnTo>
                  <a:lnTo>
                    <a:pt x="42351" y="42587"/>
                  </a:lnTo>
                  <a:lnTo>
                    <a:pt x="42396" y="41980"/>
                  </a:lnTo>
                  <a:lnTo>
                    <a:pt x="42430" y="41350"/>
                  </a:lnTo>
                  <a:lnTo>
                    <a:pt x="42452" y="40686"/>
                  </a:lnTo>
                  <a:lnTo>
                    <a:pt x="42463" y="40000"/>
                  </a:lnTo>
                  <a:lnTo>
                    <a:pt x="42463" y="39280"/>
                  </a:lnTo>
                  <a:lnTo>
                    <a:pt x="42463" y="38549"/>
                  </a:lnTo>
                  <a:lnTo>
                    <a:pt x="42441" y="37795"/>
                  </a:lnTo>
                  <a:lnTo>
                    <a:pt x="42407" y="37019"/>
                  </a:lnTo>
                  <a:lnTo>
                    <a:pt x="42362" y="36220"/>
                  </a:lnTo>
                  <a:lnTo>
                    <a:pt x="42306" y="35399"/>
                  </a:lnTo>
                  <a:lnTo>
                    <a:pt x="42239" y="34567"/>
                  </a:lnTo>
                  <a:lnTo>
                    <a:pt x="42160" y="33723"/>
                  </a:lnTo>
                  <a:lnTo>
                    <a:pt x="42059" y="32857"/>
                  </a:lnTo>
                  <a:lnTo>
                    <a:pt x="41946" y="31980"/>
                  </a:lnTo>
                  <a:lnTo>
                    <a:pt x="41822" y="31091"/>
                  </a:lnTo>
                  <a:lnTo>
                    <a:pt x="41676" y="30191"/>
                  </a:lnTo>
                  <a:lnTo>
                    <a:pt x="41507" y="29291"/>
                  </a:lnTo>
                  <a:lnTo>
                    <a:pt x="41327" y="28369"/>
                  </a:lnTo>
                  <a:lnTo>
                    <a:pt x="41136" y="27447"/>
                  </a:lnTo>
                  <a:lnTo>
                    <a:pt x="40922" y="26513"/>
                  </a:lnTo>
                  <a:lnTo>
                    <a:pt x="40686" y="25579"/>
                  </a:lnTo>
                  <a:lnTo>
                    <a:pt x="40427" y="24634"/>
                  </a:lnTo>
                  <a:lnTo>
                    <a:pt x="40158" y="23701"/>
                  </a:lnTo>
                  <a:lnTo>
                    <a:pt x="39865" y="22756"/>
                  </a:lnTo>
                  <a:lnTo>
                    <a:pt x="39550" y="21811"/>
                  </a:lnTo>
                  <a:lnTo>
                    <a:pt x="39213" y="20866"/>
                  </a:lnTo>
                  <a:lnTo>
                    <a:pt x="38864" y="19933"/>
                  </a:lnTo>
                  <a:lnTo>
                    <a:pt x="38481" y="18999"/>
                  </a:lnTo>
                  <a:lnTo>
                    <a:pt x="38077" y="18065"/>
                  </a:lnTo>
                  <a:lnTo>
                    <a:pt x="37649" y="17143"/>
                  </a:lnTo>
                  <a:lnTo>
                    <a:pt x="37199" y="16220"/>
                  </a:lnTo>
                  <a:lnTo>
                    <a:pt x="36727" y="15309"/>
                  </a:lnTo>
                  <a:lnTo>
                    <a:pt x="36479" y="14859"/>
                  </a:lnTo>
                  <a:lnTo>
                    <a:pt x="36232" y="14421"/>
                  </a:lnTo>
                  <a:lnTo>
                    <a:pt x="35973" y="13971"/>
                  </a:lnTo>
                  <a:lnTo>
                    <a:pt x="35703" y="13532"/>
                  </a:lnTo>
                  <a:lnTo>
                    <a:pt x="35433" y="13093"/>
                  </a:lnTo>
                  <a:lnTo>
                    <a:pt x="35152" y="12655"/>
                  </a:lnTo>
                  <a:lnTo>
                    <a:pt x="34871" y="12216"/>
                  </a:lnTo>
                  <a:lnTo>
                    <a:pt x="34578" y="11789"/>
                  </a:lnTo>
                  <a:lnTo>
                    <a:pt x="34275" y="11372"/>
                  </a:lnTo>
                  <a:lnTo>
                    <a:pt x="33971" y="10945"/>
                  </a:lnTo>
                  <a:lnTo>
                    <a:pt x="33656" y="10529"/>
                  </a:lnTo>
                  <a:lnTo>
                    <a:pt x="33341" y="10112"/>
                  </a:lnTo>
                  <a:lnTo>
                    <a:pt x="33003" y="9708"/>
                  </a:lnTo>
                  <a:lnTo>
                    <a:pt x="32677" y="9303"/>
                  </a:lnTo>
                  <a:lnTo>
                    <a:pt x="32329" y="8898"/>
                  </a:lnTo>
                  <a:lnTo>
                    <a:pt x="31980" y="8504"/>
                  </a:lnTo>
                  <a:lnTo>
                    <a:pt x="31631" y="8121"/>
                  </a:lnTo>
                  <a:lnTo>
                    <a:pt x="31271" y="7728"/>
                  </a:lnTo>
                  <a:lnTo>
                    <a:pt x="30900" y="7345"/>
                  </a:lnTo>
                  <a:lnTo>
                    <a:pt x="30517" y="6974"/>
                  </a:lnTo>
                  <a:lnTo>
                    <a:pt x="30135" y="6603"/>
                  </a:lnTo>
                  <a:lnTo>
                    <a:pt x="29741" y="6243"/>
                  </a:lnTo>
                  <a:lnTo>
                    <a:pt x="29336" y="5883"/>
                  </a:lnTo>
                  <a:lnTo>
                    <a:pt x="28931" y="5534"/>
                  </a:lnTo>
                  <a:lnTo>
                    <a:pt x="28515" y="5186"/>
                  </a:lnTo>
                  <a:lnTo>
                    <a:pt x="28088" y="4848"/>
                  </a:lnTo>
                  <a:lnTo>
                    <a:pt x="27660" y="4522"/>
                  </a:lnTo>
                  <a:lnTo>
                    <a:pt x="27210" y="4196"/>
                  </a:lnTo>
                  <a:lnTo>
                    <a:pt x="26772" y="3870"/>
                  </a:lnTo>
                  <a:lnTo>
                    <a:pt x="26311" y="3555"/>
                  </a:lnTo>
                  <a:lnTo>
                    <a:pt x="25849" y="3251"/>
                  </a:lnTo>
                  <a:lnTo>
                    <a:pt x="25377" y="2958"/>
                  </a:lnTo>
                  <a:lnTo>
                    <a:pt x="24893" y="2666"/>
                  </a:lnTo>
                  <a:lnTo>
                    <a:pt x="24398" y="2385"/>
                  </a:lnTo>
                  <a:lnTo>
                    <a:pt x="23903" y="2103"/>
                  </a:lnTo>
                  <a:lnTo>
                    <a:pt x="23397" y="1834"/>
                  </a:lnTo>
                  <a:lnTo>
                    <a:pt x="22880" y="1575"/>
                  </a:lnTo>
                  <a:lnTo>
                    <a:pt x="22351" y="1327"/>
                  </a:lnTo>
                  <a:lnTo>
                    <a:pt x="21822" y="1080"/>
                  </a:lnTo>
                  <a:lnTo>
                    <a:pt x="21282" y="844"/>
                  </a:lnTo>
                  <a:lnTo>
                    <a:pt x="20731" y="619"/>
                  </a:lnTo>
                  <a:lnTo>
                    <a:pt x="20169" y="405"/>
                  </a:lnTo>
                  <a:lnTo>
                    <a:pt x="19606" y="191"/>
                  </a:lnTo>
                  <a:lnTo>
                    <a:pt x="19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3270475" y="3531150"/>
              <a:ext cx="1061600" cy="1289100"/>
            </a:xfrm>
            <a:custGeom>
              <a:rect b="b" l="l" r="r" t="t"/>
              <a:pathLst>
                <a:path extrusionOk="0" fill="none" h="51564" w="42464">
                  <a:moveTo>
                    <a:pt x="5006" y="34184"/>
                  </a:moveTo>
                  <a:lnTo>
                    <a:pt x="5006" y="34184"/>
                  </a:lnTo>
                  <a:lnTo>
                    <a:pt x="5039" y="36040"/>
                  </a:lnTo>
                  <a:lnTo>
                    <a:pt x="5051" y="36817"/>
                  </a:lnTo>
                  <a:lnTo>
                    <a:pt x="5039" y="37503"/>
                  </a:lnTo>
                  <a:lnTo>
                    <a:pt x="5017" y="38121"/>
                  </a:lnTo>
                  <a:lnTo>
                    <a:pt x="4983" y="38673"/>
                  </a:lnTo>
                  <a:lnTo>
                    <a:pt x="4950" y="38931"/>
                  </a:lnTo>
                  <a:lnTo>
                    <a:pt x="4916" y="39179"/>
                  </a:lnTo>
                  <a:lnTo>
                    <a:pt x="4871" y="39415"/>
                  </a:lnTo>
                  <a:lnTo>
                    <a:pt x="4826" y="39651"/>
                  </a:lnTo>
                  <a:lnTo>
                    <a:pt x="4770" y="39876"/>
                  </a:lnTo>
                  <a:lnTo>
                    <a:pt x="4713" y="40090"/>
                  </a:lnTo>
                  <a:lnTo>
                    <a:pt x="4635" y="40304"/>
                  </a:lnTo>
                  <a:lnTo>
                    <a:pt x="4556" y="40517"/>
                  </a:lnTo>
                  <a:lnTo>
                    <a:pt x="4466" y="40731"/>
                  </a:lnTo>
                  <a:lnTo>
                    <a:pt x="4376" y="40945"/>
                  </a:lnTo>
                  <a:lnTo>
                    <a:pt x="4263" y="41159"/>
                  </a:lnTo>
                  <a:lnTo>
                    <a:pt x="4151" y="41384"/>
                  </a:lnTo>
                  <a:lnTo>
                    <a:pt x="3892" y="41834"/>
                  </a:lnTo>
                  <a:lnTo>
                    <a:pt x="3577" y="42328"/>
                  </a:lnTo>
                  <a:lnTo>
                    <a:pt x="3217" y="42868"/>
                  </a:lnTo>
                  <a:lnTo>
                    <a:pt x="2812" y="43476"/>
                  </a:lnTo>
                  <a:lnTo>
                    <a:pt x="2812" y="43476"/>
                  </a:lnTo>
                  <a:lnTo>
                    <a:pt x="3915" y="43813"/>
                  </a:lnTo>
                  <a:lnTo>
                    <a:pt x="5006" y="44139"/>
                  </a:lnTo>
                  <a:lnTo>
                    <a:pt x="6086" y="44466"/>
                  </a:lnTo>
                  <a:lnTo>
                    <a:pt x="7165" y="44769"/>
                  </a:lnTo>
                  <a:lnTo>
                    <a:pt x="8234" y="45062"/>
                  </a:lnTo>
                  <a:lnTo>
                    <a:pt x="9291" y="45354"/>
                  </a:lnTo>
                  <a:lnTo>
                    <a:pt x="10360" y="45624"/>
                  </a:lnTo>
                  <a:lnTo>
                    <a:pt x="11406" y="45894"/>
                  </a:lnTo>
                  <a:lnTo>
                    <a:pt x="13510" y="46412"/>
                  </a:lnTo>
                  <a:lnTo>
                    <a:pt x="15591" y="46895"/>
                  </a:lnTo>
                  <a:lnTo>
                    <a:pt x="17683" y="47357"/>
                  </a:lnTo>
                  <a:lnTo>
                    <a:pt x="19764" y="47807"/>
                  </a:lnTo>
                  <a:lnTo>
                    <a:pt x="21845" y="48245"/>
                  </a:lnTo>
                  <a:lnTo>
                    <a:pt x="23937" y="48673"/>
                  </a:lnTo>
                  <a:lnTo>
                    <a:pt x="28155" y="49528"/>
                  </a:lnTo>
                  <a:lnTo>
                    <a:pt x="30304" y="49966"/>
                  </a:lnTo>
                  <a:lnTo>
                    <a:pt x="32475" y="50427"/>
                  </a:lnTo>
                  <a:lnTo>
                    <a:pt x="34668" y="50889"/>
                  </a:lnTo>
                  <a:lnTo>
                    <a:pt x="36907" y="51384"/>
                  </a:lnTo>
                  <a:lnTo>
                    <a:pt x="36907" y="51384"/>
                  </a:lnTo>
                  <a:lnTo>
                    <a:pt x="37300" y="51462"/>
                  </a:lnTo>
                  <a:lnTo>
                    <a:pt x="37694" y="51530"/>
                  </a:lnTo>
                  <a:lnTo>
                    <a:pt x="37897" y="51541"/>
                  </a:lnTo>
                  <a:lnTo>
                    <a:pt x="38099" y="51552"/>
                  </a:lnTo>
                  <a:lnTo>
                    <a:pt x="38302" y="51564"/>
                  </a:lnTo>
                  <a:lnTo>
                    <a:pt x="38493" y="51564"/>
                  </a:lnTo>
                  <a:lnTo>
                    <a:pt x="38493" y="51564"/>
                  </a:lnTo>
                  <a:lnTo>
                    <a:pt x="38774" y="51541"/>
                  </a:lnTo>
                  <a:lnTo>
                    <a:pt x="39021" y="51507"/>
                  </a:lnTo>
                  <a:lnTo>
                    <a:pt x="39246" y="51462"/>
                  </a:lnTo>
                  <a:lnTo>
                    <a:pt x="39460" y="51406"/>
                  </a:lnTo>
                  <a:lnTo>
                    <a:pt x="39651" y="51339"/>
                  </a:lnTo>
                  <a:lnTo>
                    <a:pt x="39820" y="51260"/>
                  </a:lnTo>
                  <a:lnTo>
                    <a:pt x="39978" y="51170"/>
                  </a:lnTo>
                  <a:lnTo>
                    <a:pt x="40124" y="51057"/>
                  </a:lnTo>
                  <a:lnTo>
                    <a:pt x="40248" y="50945"/>
                  </a:lnTo>
                  <a:lnTo>
                    <a:pt x="40371" y="50821"/>
                  </a:lnTo>
                  <a:lnTo>
                    <a:pt x="40472" y="50697"/>
                  </a:lnTo>
                  <a:lnTo>
                    <a:pt x="40562" y="50551"/>
                  </a:lnTo>
                  <a:lnTo>
                    <a:pt x="40641" y="50405"/>
                  </a:lnTo>
                  <a:lnTo>
                    <a:pt x="40709" y="50247"/>
                  </a:lnTo>
                  <a:lnTo>
                    <a:pt x="40776" y="50090"/>
                  </a:lnTo>
                  <a:lnTo>
                    <a:pt x="40832" y="49921"/>
                  </a:lnTo>
                  <a:lnTo>
                    <a:pt x="40922" y="49573"/>
                  </a:lnTo>
                  <a:lnTo>
                    <a:pt x="41001" y="49201"/>
                  </a:lnTo>
                  <a:lnTo>
                    <a:pt x="41136" y="48414"/>
                  </a:lnTo>
                  <a:lnTo>
                    <a:pt x="41204" y="48020"/>
                  </a:lnTo>
                  <a:lnTo>
                    <a:pt x="41294" y="47615"/>
                  </a:lnTo>
                  <a:lnTo>
                    <a:pt x="41350" y="47424"/>
                  </a:lnTo>
                  <a:lnTo>
                    <a:pt x="41417" y="47222"/>
                  </a:lnTo>
                  <a:lnTo>
                    <a:pt x="41485" y="47030"/>
                  </a:lnTo>
                  <a:lnTo>
                    <a:pt x="41564" y="46828"/>
                  </a:lnTo>
                  <a:lnTo>
                    <a:pt x="41564" y="46828"/>
                  </a:lnTo>
                  <a:lnTo>
                    <a:pt x="41665" y="46569"/>
                  </a:lnTo>
                  <a:lnTo>
                    <a:pt x="41755" y="46277"/>
                  </a:lnTo>
                  <a:lnTo>
                    <a:pt x="41856" y="45939"/>
                  </a:lnTo>
                  <a:lnTo>
                    <a:pt x="41946" y="45568"/>
                  </a:lnTo>
                  <a:lnTo>
                    <a:pt x="42025" y="45152"/>
                  </a:lnTo>
                  <a:lnTo>
                    <a:pt x="42104" y="44702"/>
                  </a:lnTo>
                  <a:lnTo>
                    <a:pt x="42182" y="44218"/>
                  </a:lnTo>
                  <a:lnTo>
                    <a:pt x="42239" y="43712"/>
                  </a:lnTo>
                  <a:lnTo>
                    <a:pt x="42306" y="43161"/>
                  </a:lnTo>
                  <a:lnTo>
                    <a:pt x="42351" y="42587"/>
                  </a:lnTo>
                  <a:lnTo>
                    <a:pt x="42396" y="41980"/>
                  </a:lnTo>
                  <a:lnTo>
                    <a:pt x="42430" y="41350"/>
                  </a:lnTo>
                  <a:lnTo>
                    <a:pt x="42452" y="40686"/>
                  </a:lnTo>
                  <a:lnTo>
                    <a:pt x="42463" y="40000"/>
                  </a:lnTo>
                  <a:lnTo>
                    <a:pt x="42463" y="39280"/>
                  </a:lnTo>
                  <a:lnTo>
                    <a:pt x="42463" y="38549"/>
                  </a:lnTo>
                  <a:lnTo>
                    <a:pt x="42441" y="37795"/>
                  </a:lnTo>
                  <a:lnTo>
                    <a:pt x="42407" y="37019"/>
                  </a:lnTo>
                  <a:lnTo>
                    <a:pt x="42362" y="36220"/>
                  </a:lnTo>
                  <a:lnTo>
                    <a:pt x="42306" y="35399"/>
                  </a:lnTo>
                  <a:lnTo>
                    <a:pt x="42239" y="34567"/>
                  </a:lnTo>
                  <a:lnTo>
                    <a:pt x="42160" y="33723"/>
                  </a:lnTo>
                  <a:lnTo>
                    <a:pt x="42059" y="32857"/>
                  </a:lnTo>
                  <a:lnTo>
                    <a:pt x="41946" y="31980"/>
                  </a:lnTo>
                  <a:lnTo>
                    <a:pt x="41822" y="31091"/>
                  </a:lnTo>
                  <a:lnTo>
                    <a:pt x="41676" y="30191"/>
                  </a:lnTo>
                  <a:lnTo>
                    <a:pt x="41507" y="29291"/>
                  </a:lnTo>
                  <a:lnTo>
                    <a:pt x="41327" y="28369"/>
                  </a:lnTo>
                  <a:lnTo>
                    <a:pt x="41136" y="27447"/>
                  </a:lnTo>
                  <a:lnTo>
                    <a:pt x="40922" y="26513"/>
                  </a:lnTo>
                  <a:lnTo>
                    <a:pt x="40686" y="25579"/>
                  </a:lnTo>
                  <a:lnTo>
                    <a:pt x="40427" y="24634"/>
                  </a:lnTo>
                  <a:lnTo>
                    <a:pt x="40158" y="23701"/>
                  </a:lnTo>
                  <a:lnTo>
                    <a:pt x="39865" y="22756"/>
                  </a:lnTo>
                  <a:lnTo>
                    <a:pt x="39550" y="21811"/>
                  </a:lnTo>
                  <a:lnTo>
                    <a:pt x="39213" y="20866"/>
                  </a:lnTo>
                  <a:lnTo>
                    <a:pt x="38864" y="19933"/>
                  </a:lnTo>
                  <a:lnTo>
                    <a:pt x="38481" y="18999"/>
                  </a:lnTo>
                  <a:lnTo>
                    <a:pt x="38077" y="18065"/>
                  </a:lnTo>
                  <a:lnTo>
                    <a:pt x="37649" y="17143"/>
                  </a:lnTo>
                  <a:lnTo>
                    <a:pt x="37199" y="16220"/>
                  </a:lnTo>
                  <a:lnTo>
                    <a:pt x="36727" y="15309"/>
                  </a:lnTo>
                  <a:lnTo>
                    <a:pt x="36479" y="14859"/>
                  </a:lnTo>
                  <a:lnTo>
                    <a:pt x="36232" y="14421"/>
                  </a:lnTo>
                  <a:lnTo>
                    <a:pt x="35973" y="13971"/>
                  </a:lnTo>
                  <a:lnTo>
                    <a:pt x="35703" y="13532"/>
                  </a:lnTo>
                  <a:lnTo>
                    <a:pt x="35433" y="13093"/>
                  </a:lnTo>
                  <a:lnTo>
                    <a:pt x="35152" y="12655"/>
                  </a:lnTo>
                  <a:lnTo>
                    <a:pt x="34871" y="12216"/>
                  </a:lnTo>
                  <a:lnTo>
                    <a:pt x="34578" y="11789"/>
                  </a:lnTo>
                  <a:lnTo>
                    <a:pt x="34275" y="11372"/>
                  </a:lnTo>
                  <a:lnTo>
                    <a:pt x="33971" y="10945"/>
                  </a:lnTo>
                  <a:lnTo>
                    <a:pt x="33656" y="10529"/>
                  </a:lnTo>
                  <a:lnTo>
                    <a:pt x="33341" y="10112"/>
                  </a:lnTo>
                  <a:lnTo>
                    <a:pt x="33003" y="9708"/>
                  </a:lnTo>
                  <a:lnTo>
                    <a:pt x="32677" y="9303"/>
                  </a:lnTo>
                  <a:lnTo>
                    <a:pt x="32329" y="8898"/>
                  </a:lnTo>
                  <a:lnTo>
                    <a:pt x="31980" y="8504"/>
                  </a:lnTo>
                  <a:lnTo>
                    <a:pt x="31631" y="8121"/>
                  </a:lnTo>
                  <a:lnTo>
                    <a:pt x="31271" y="7728"/>
                  </a:lnTo>
                  <a:lnTo>
                    <a:pt x="30900" y="7345"/>
                  </a:lnTo>
                  <a:lnTo>
                    <a:pt x="30517" y="6974"/>
                  </a:lnTo>
                  <a:lnTo>
                    <a:pt x="30135" y="6603"/>
                  </a:lnTo>
                  <a:lnTo>
                    <a:pt x="29741" y="6243"/>
                  </a:lnTo>
                  <a:lnTo>
                    <a:pt x="29336" y="5883"/>
                  </a:lnTo>
                  <a:lnTo>
                    <a:pt x="28931" y="5534"/>
                  </a:lnTo>
                  <a:lnTo>
                    <a:pt x="28515" y="5186"/>
                  </a:lnTo>
                  <a:lnTo>
                    <a:pt x="28088" y="4848"/>
                  </a:lnTo>
                  <a:lnTo>
                    <a:pt x="27660" y="4522"/>
                  </a:lnTo>
                  <a:lnTo>
                    <a:pt x="27210" y="4196"/>
                  </a:lnTo>
                  <a:lnTo>
                    <a:pt x="26772" y="3870"/>
                  </a:lnTo>
                  <a:lnTo>
                    <a:pt x="26311" y="3555"/>
                  </a:lnTo>
                  <a:lnTo>
                    <a:pt x="25849" y="3251"/>
                  </a:lnTo>
                  <a:lnTo>
                    <a:pt x="25377" y="2958"/>
                  </a:lnTo>
                  <a:lnTo>
                    <a:pt x="24893" y="2666"/>
                  </a:lnTo>
                  <a:lnTo>
                    <a:pt x="24398" y="2385"/>
                  </a:lnTo>
                  <a:lnTo>
                    <a:pt x="23903" y="2103"/>
                  </a:lnTo>
                  <a:lnTo>
                    <a:pt x="23397" y="1834"/>
                  </a:lnTo>
                  <a:lnTo>
                    <a:pt x="22880" y="1575"/>
                  </a:lnTo>
                  <a:lnTo>
                    <a:pt x="22351" y="1327"/>
                  </a:lnTo>
                  <a:lnTo>
                    <a:pt x="21822" y="1080"/>
                  </a:lnTo>
                  <a:lnTo>
                    <a:pt x="21282" y="844"/>
                  </a:lnTo>
                  <a:lnTo>
                    <a:pt x="20731" y="619"/>
                  </a:lnTo>
                  <a:lnTo>
                    <a:pt x="20169" y="405"/>
                  </a:lnTo>
                  <a:lnTo>
                    <a:pt x="19606" y="191"/>
                  </a:lnTo>
                  <a:lnTo>
                    <a:pt x="19021" y="0"/>
                  </a:lnTo>
                  <a:lnTo>
                    <a:pt x="4128" y="6344"/>
                  </a:lnTo>
                  <a:lnTo>
                    <a:pt x="4128" y="6344"/>
                  </a:lnTo>
                  <a:lnTo>
                    <a:pt x="3510" y="6839"/>
                  </a:lnTo>
                  <a:lnTo>
                    <a:pt x="2902" y="7334"/>
                  </a:lnTo>
                  <a:lnTo>
                    <a:pt x="2610" y="7593"/>
                  </a:lnTo>
                  <a:lnTo>
                    <a:pt x="2317" y="7840"/>
                  </a:lnTo>
                  <a:lnTo>
                    <a:pt x="2047" y="8110"/>
                  </a:lnTo>
                  <a:lnTo>
                    <a:pt x="1777" y="8380"/>
                  </a:lnTo>
                  <a:lnTo>
                    <a:pt x="1507" y="8650"/>
                  </a:lnTo>
                  <a:lnTo>
                    <a:pt x="1260" y="8943"/>
                  </a:lnTo>
                  <a:lnTo>
                    <a:pt x="1013" y="9235"/>
                  </a:lnTo>
                  <a:lnTo>
                    <a:pt x="788" y="9539"/>
                  </a:lnTo>
                  <a:lnTo>
                    <a:pt x="574" y="9854"/>
                  </a:lnTo>
                  <a:lnTo>
                    <a:pt x="360" y="10180"/>
                  </a:lnTo>
                  <a:lnTo>
                    <a:pt x="169" y="10517"/>
                  </a:lnTo>
                  <a:lnTo>
                    <a:pt x="0" y="10877"/>
                  </a:lnTo>
                  <a:lnTo>
                    <a:pt x="529" y="21271"/>
                  </a:lnTo>
                  <a:lnTo>
                    <a:pt x="5816" y="3474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3257250" y="3517925"/>
              <a:ext cx="1088050" cy="1315550"/>
            </a:xfrm>
            <a:custGeom>
              <a:rect b="b" l="l" r="r" t="t"/>
              <a:pathLst>
                <a:path extrusionOk="0" h="52622" w="43522">
                  <a:moveTo>
                    <a:pt x="19573" y="1091"/>
                  </a:moveTo>
                  <a:lnTo>
                    <a:pt x="20349" y="1373"/>
                  </a:lnTo>
                  <a:lnTo>
                    <a:pt x="21114" y="1665"/>
                  </a:lnTo>
                  <a:lnTo>
                    <a:pt x="21868" y="1980"/>
                  </a:lnTo>
                  <a:lnTo>
                    <a:pt x="22610" y="2306"/>
                  </a:lnTo>
                  <a:lnTo>
                    <a:pt x="23330" y="2655"/>
                  </a:lnTo>
                  <a:lnTo>
                    <a:pt x="24050" y="3026"/>
                  </a:lnTo>
                  <a:lnTo>
                    <a:pt x="24747" y="3409"/>
                  </a:lnTo>
                  <a:lnTo>
                    <a:pt x="25433" y="3814"/>
                  </a:lnTo>
                  <a:lnTo>
                    <a:pt x="26120" y="4241"/>
                  </a:lnTo>
                  <a:lnTo>
                    <a:pt x="26783" y="4680"/>
                  </a:lnTo>
                  <a:lnTo>
                    <a:pt x="27436" y="5130"/>
                  </a:lnTo>
                  <a:lnTo>
                    <a:pt x="28066" y="5613"/>
                  </a:lnTo>
                  <a:lnTo>
                    <a:pt x="28696" y="6108"/>
                  </a:lnTo>
                  <a:lnTo>
                    <a:pt x="29314" y="6614"/>
                  </a:lnTo>
                  <a:lnTo>
                    <a:pt x="29910" y="7143"/>
                  </a:lnTo>
                  <a:lnTo>
                    <a:pt x="30495" y="7694"/>
                  </a:lnTo>
                  <a:lnTo>
                    <a:pt x="31069" y="8257"/>
                  </a:lnTo>
                  <a:lnTo>
                    <a:pt x="31631" y="8842"/>
                  </a:lnTo>
                  <a:lnTo>
                    <a:pt x="32183" y="9438"/>
                  </a:lnTo>
                  <a:lnTo>
                    <a:pt x="32723" y="10057"/>
                  </a:lnTo>
                  <a:lnTo>
                    <a:pt x="33251" y="10698"/>
                  </a:lnTo>
                  <a:lnTo>
                    <a:pt x="33757" y="11350"/>
                  </a:lnTo>
                  <a:lnTo>
                    <a:pt x="34252" y="12025"/>
                  </a:lnTo>
                  <a:lnTo>
                    <a:pt x="34736" y="12711"/>
                  </a:lnTo>
                  <a:lnTo>
                    <a:pt x="35208" y="13420"/>
                  </a:lnTo>
                  <a:lnTo>
                    <a:pt x="35670" y="14140"/>
                  </a:lnTo>
                  <a:lnTo>
                    <a:pt x="36120" y="14882"/>
                  </a:lnTo>
                  <a:lnTo>
                    <a:pt x="36547" y="15647"/>
                  </a:lnTo>
                  <a:lnTo>
                    <a:pt x="36963" y="16423"/>
                  </a:lnTo>
                  <a:lnTo>
                    <a:pt x="37368" y="17211"/>
                  </a:lnTo>
                  <a:lnTo>
                    <a:pt x="37762" y="18021"/>
                  </a:lnTo>
                  <a:lnTo>
                    <a:pt x="38144" y="18853"/>
                  </a:lnTo>
                  <a:lnTo>
                    <a:pt x="38392" y="19404"/>
                  </a:lnTo>
                  <a:lnTo>
                    <a:pt x="38617" y="19967"/>
                  </a:lnTo>
                  <a:lnTo>
                    <a:pt x="38853" y="20529"/>
                  </a:lnTo>
                  <a:lnTo>
                    <a:pt x="39067" y="21080"/>
                  </a:lnTo>
                  <a:lnTo>
                    <a:pt x="39280" y="21643"/>
                  </a:lnTo>
                  <a:lnTo>
                    <a:pt x="39483" y="22205"/>
                  </a:lnTo>
                  <a:lnTo>
                    <a:pt x="39674" y="22767"/>
                  </a:lnTo>
                  <a:lnTo>
                    <a:pt x="39854" y="23330"/>
                  </a:lnTo>
                  <a:lnTo>
                    <a:pt x="40034" y="23904"/>
                  </a:lnTo>
                  <a:lnTo>
                    <a:pt x="40214" y="24466"/>
                  </a:lnTo>
                  <a:lnTo>
                    <a:pt x="40529" y="25591"/>
                  </a:lnTo>
                  <a:lnTo>
                    <a:pt x="40833" y="26704"/>
                  </a:lnTo>
                  <a:lnTo>
                    <a:pt x="41091" y="27818"/>
                  </a:lnTo>
                  <a:lnTo>
                    <a:pt x="41339" y="28932"/>
                  </a:lnTo>
                  <a:lnTo>
                    <a:pt x="41553" y="30023"/>
                  </a:lnTo>
                  <a:lnTo>
                    <a:pt x="41744" y="31114"/>
                  </a:lnTo>
                  <a:lnTo>
                    <a:pt x="41913" y="32183"/>
                  </a:lnTo>
                  <a:lnTo>
                    <a:pt x="42048" y="33229"/>
                  </a:lnTo>
                  <a:lnTo>
                    <a:pt x="42171" y="34264"/>
                  </a:lnTo>
                  <a:lnTo>
                    <a:pt x="42273" y="35276"/>
                  </a:lnTo>
                  <a:lnTo>
                    <a:pt x="42351" y="36266"/>
                  </a:lnTo>
                  <a:lnTo>
                    <a:pt x="42419" y="37233"/>
                  </a:lnTo>
                  <a:lnTo>
                    <a:pt x="42453" y="38167"/>
                  </a:lnTo>
                  <a:lnTo>
                    <a:pt x="42486" y="39078"/>
                  </a:lnTo>
                  <a:lnTo>
                    <a:pt x="42486" y="39944"/>
                  </a:lnTo>
                  <a:lnTo>
                    <a:pt x="42486" y="40788"/>
                  </a:lnTo>
                  <a:lnTo>
                    <a:pt x="42464" y="41586"/>
                  </a:lnTo>
                  <a:lnTo>
                    <a:pt x="42419" y="42351"/>
                  </a:lnTo>
                  <a:lnTo>
                    <a:pt x="42374" y="43082"/>
                  </a:lnTo>
                  <a:lnTo>
                    <a:pt x="42306" y="43757"/>
                  </a:lnTo>
                  <a:lnTo>
                    <a:pt x="42239" y="44399"/>
                  </a:lnTo>
                  <a:lnTo>
                    <a:pt x="42149" y="44983"/>
                  </a:lnTo>
                  <a:lnTo>
                    <a:pt x="42059" y="45523"/>
                  </a:lnTo>
                  <a:lnTo>
                    <a:pt x="41958" y="46018"/>
                  </a:lnTo>
                  <a:lnTo>
                    <a:pt x="41845" y="46446"/>
                  </a:lnTo>
                  <a:lnTo>
                    <a:pt x="41733" y="46828"/>
                  </a:lnTo>
                  <a:lnTo>
                    <a:pt x="41609" y="47154"/>
                  </a:lnTo>
                  <a:lnTo>
                    <a:pt x="41508" y="47402"/>
                  </a:lnTo>
                  <a:lnTo>
                    <a:pt x="41418" y="47661"/>
                  </a:lnTo>
                  <a:lnTo>
                    <a:pt x="41339" y="47919"/>
                  </a:lnTo>
                  <a:lnTo>
                    <a:pt x="41271" y="48178"/>
                  </a:lnTo>
                  <a:lnTo>
                    <a:pt x="41170" y="48684"/>
                  </a:lnTo>
                  <a:lnTo>
                    <a:pt x="41091" y="49168"/>
                  </a:lnTo>
                  <a:lnTo>
                    <a:pt x="40990" y="49719"/>
                  </a:lnTo>
                  <a:lnTo>
                    <a:pt x="40934" y="49967"/>
                  </a:lnTo>
                  <a:lnTo>
                    <a:pt x="40878" y="50203"/>
                  </a:lnTo>
                  <a:lnTo>
                    <a:pt x="40810" y="50405"/>
                  </a:lnTo>
                  <a:lnTo>
                    <a:pt x="40743" y="50596"/>
                  </a:lnTo>
                  <a:lnTo>
                    <a:pt x="40653" y="50776"/>
                  </a:lnTo>
                  <a:lnTo>
                    <a:pt x="40552" y="50934"/>
                  </a:lnTo>
                  <a:lnTo>
                    <a:pt x="40439" y="51069"/>
                  </a:lnTo>
                  <a:lnTo>
                    <a:pt x="40304" y="51193"/>
                  </a:lnTo>
                  <a:lnTo>
                    <a:pt x="40147" y="51294"/>
                  </a:lnTo>
                  <a:lnTo>
                    <a:pt x="39978" y="51384"/>
                  </a:lnTo>
                  <a:lnTo>
                    <a:pt x="39775" y="51451"/>
                  </a:lnTo>
                  <a:lnTo>
                    <a:pt x="39550" y="51508"/>
                  </a:lnTo>
                  <a:lnTo>
                    <a:pt x="39292" y="51541"/>
                  </a:lnTo>
                  <a:lnTo>
                    <a:pt x="39010" y="51564"/>
                  </a:lnTo>
                  <a:lnTo>
                    <a:pt x="38673" y="51564"/>
                  </a:lnTo>
                  <a:lnTo>
                    <a:pt x="38313" y="51530"/>
                  </a:lnTo>
                  <a:lnTo>
                    <a:pt x="37942" y="51485"/>
                  </a:lnTo>
                  <a:lnTo>
                    <a:pt x="37548" y="51406"/>
                  </a:lnTo>
                  <a:lnTo>
                    <a:pt x="36142" y="51091"/>
                  </a:lnTo>
                  <a:lnTo>
                    <a:pt x="34759" y="50788"/>
                  </a:lnTo>
                  <a:lnTo>
                    <a:pt x="32014" y="50203"/>
                  </a:lnTo>
                  <a:lnTo>
                    <a:pt x="29325" y="49652"/>
                  </a:lnTo>
                  <a:lnTo>
                    <a:pt x="26682" y="49112"/>
                  </a:lnTo>
                  <a:lnTo>
                    <a:pt x="23870" y="48538"/>
                  </a:lnTo>
                  <a:lnTo>
                    <a:pt x="21080" y="47964"/>
                  </a:lnTo>
                  <a:lnTo>
                    <a:pt x="18302" y="47368"/>
                  </a:lnTo>
                  <a:lnTo>
                    <a:pt x="16907" y="47064"/>
                  </a:lnTo>
                  <a:lnTo>
                    <a:pt x="15523" y="46749"/>
                  </a:lnTo>
                  <a:lnTo>
                    <a:pt x="14129" y="46412"/>
                  </a:lnTo>
                  <a:lnTo>
                    <a:pt x="12734" y="46075"/>
                  </a:lnTo>
                  <a:lnTo>
                    <a:pt x="11328" y="45726"/>
                  </a:lnTo>
                  <a:lnTo>
                    <a:pt x="9922" y="45355"/>
                  </a:lnTo>
                  <a:lnTo>
                    <a:pt x="8504" y="44972"/>
                  </a:lnTo>
                  <a:lnTo>
                    <a:pt x="7076" y="44578"/>
                  </a:lnTo>
                  <a:lnTo>
                    <a:pt x="5636" y="44151"/>
                  </a:lnTo>
                  <a:lnTo>
                    <a:pt x="4185" y="43712"/>
                  </a:lnTo>
                  <a:lnTo>
                    <a:pt x="4511" y="43206"/>
                  </a:lnTo>
                  <a:lnTo>
                    <a:pt x="4804" y="42734"/>
                  </a:lnTo>
                  <a:lnTo>
                    <a:pt x="5062" y="42306"/>
                  </a:lnTo>
                  <a:lnTo>
                    <a:pt x="5287" y="41890"/>
                  </a:lnTo>
                  <a:lnTo>
                    <a:pt x="5479" y="41485"/>
                  </a:lnTo>
                  <a:lnTo>
                    <a:pt x="5636" y="41091"/>
                  </a:lnTo>
                  <a:lnTo>
                    <a:pt x="5703" y="40900"/>
                  </a:lnTo>
                  <a:lnTo>
                    <a:pt x="5771" y="40698"/>
                  </a:lnTo>
                  <a:lnTo>
                    <a:pt x="5827" y="40506"/>
                  </a:lnTo>
                  <a:lnTo>
                    <a:pt x="5872" y="40293"/>
                  </a:lnTo>
                  <a:lnTo>
                    <a:pt x="5962" y="39877"/>
                  </a:lnTo>
                  <a:lnTo>
                    <a:pt x="6018" y="39427"/>
                  </a:lnTo>
                  <a:lnTo>
                    <a:pt x="6063" y="38943"/>
                  </a:lnTo>
                  <a:lnTo>
                    <a:pt x="6097" y="38426"/>
                  </a:lnTo>
                  <a:lnTo>
                    <a:pt x="6108" y="37852"/>
                  </a:lnTo>
                  <a:lnTo>
                    <a:pt x="6108" y="37211"/>
                  </a:lnTo>
                  <a:lnTo>
                    <a:pt x="6097" y="36513"/>
                  </a:lnTo>
                  <a:lnTo>
                    <a:pt x="6086" y="35748"/>
                  </a:lnTo>
                  <a:lnTo>
                    <a:pt x="6086" y="35748"/>
                  </a:lnTo>
                  <a:lnTo>
                    <a:pt x="6187" y="35782"/>
                  </a:lnTo>
                  <a:lnTo>
                    <a:pt x="6300" y="35805"/>
                  </a:lnTo>
                  <a:lnTo>
                    <a:pt x="6412" y="35805"/>
                  </a:lnTo>
                  <a:lnTo>
                    <a:pt x="6536" y="35771"/>
                  </a:lnTo>
                  <a:lnTo>
                    <a:pt x="6626" y="35726"/>
                  </a:lnTo>
                  <a:lnTo>
                    <a:pt x="6705" y="35658"/>
                  </a:lnTo>
                  <a:lnTo>
                    <a:pt x="6772" y="35580"/>
                  </a:lnTo>
                  <a:lnTo>
                    <a:pt x="6828" y="35490"/>
                  </a:lnTo>
                  <a:lnTo>
                    <a:pt x="6851" y="35400"/>
                  </a:lnTo>
                  <a:lnTo>
                    <a:pt x="6873" y="35298"/>
                  </a:lnTo>
                  <a:lnTo>
                    <a:pt x="6862" y="35186"/>
                  </a:lnTo>
                  <a:lnTo>
                    <a:pt x="6828" y="35085"/>
                  </a:lnTo>
                  <a:lnTo>
                    <a:pt x="1575" y="21688"/>
                  </a:lnTo>
                  <a:lnTo>
                    <a:pt x="1058" y="11508"/>
                  </a:lnTo>
                  <a:lnTo>
                    <a:pt x="1227" y="11204"/>
                  </a:lnTo>
                  <a:lnTo>
                    <a:pt x="1395" y="10900"/>
                  </a:lnTo>
                  <a:lnTo>
                    <a:pt x="1586" y="10608"/>
                  </a:lnTo>
                  <a:lnTo>
                    <a:pt x="1778" y="10327"/>
                  </a:lnTo>
                  <a:lnTo>
                    <a:pt x="1991" y="10057"/>
                  </a:lnTo>
                  <a:lnTo>
                    <a:pt x="2205" y="9787"/>
                  </a:lnTo>
                  <a:lnTo>
                    <a:pt x="2441" y="9528"/>
                  </a:lnTo>
                  <a:lnTo>
                    <a:pt x="2678" y="9280"/>
                  </a:lnTo>
                  <a:lnTo>
                    <a:pt x="2925" y="9033"/>
                  </a:lnTo>
                  <a:lnTo>
                    <a:pt x="3184" y="8785"/>
                  </a:lnTo>
                  <a:lnTo>
                    <a:pt x="3454" y="8538"/>
                  </a:lnTo>
                  <a:lnTo>
                    <a:pt x="3735" y="8302"/>
                  </a:lnTo>
                  <a:lnTo>
                    <a:pt x="4320" y="7818"/>
                  </a:lnTo>
                  <a:lnTo>
                    <a:pt x="4927" y="7334"/>
                  </a:lnTo>
                  <a:lnTo>
                    <a:pt x="19573" y="1091"/>
                  </a:lnTo>
                  <a:close/>
                  <a:moveTo>
                    <a:pt x="19528" y="0"/>
                  </a:moveTo>
                  <a:lnTo>
                    <a:pt x="19438" y="12"/>
                  </a:lnTo>
                  <a:lnTo>
                    <a:pt x="19348" y="34"/>
                  </a:lnTo>
                  <a:lnTo>
                    <a:pt x="4455" y="6390"/>
                  </a:lnTo>
                  <a:lnTo>
                    <a:pt x="4387" y="6412"/>
                  </a:lnTo>
                  <a:lnTo>
                    <a:pt x="4331" y="6457"/>
                  </a:lnTo>
                  <a:lnTo>
                    <a:pt x="3667" y="6986"/>
                  </a:lnTo>
                  <a:lnTo>
                    <a:pt x="3038" y="7503"/>
                  </a:lnTo>
                  <a:lnTo>
                    <a:pt x="2734" y="7773"/>
                  </a:lnTo>
                  <a:lnTo>
                    <a:pt x="2430" y="8043"/>
                  </a:lnTo>
                  <a:lnTo>
                    <a:pt x="2149" y="8313"/>
                  </a:lnTo>
                  <a:lnTo>
                    <a:pt x="1868" y="8594"/>
                  </a:lnTo>
                  <a:lnTo>
                    <a:pt x="1598" y="8887"/>
                  </a:lnTo>
                  <a:lnTo>
                    <a:pt x="1339" y="9179"/>
                  </a:lnTo>
                  <a:lnTo>
                    <a:pt x="1092" y="9483"/>
                  </a:lnTo>
                  <a:lnTo>
                    <a:pt x="855" y="9798"/>
                  </a:lnTo>
                  <a:lnTo>
                    <a:pt x="630" y="10124"/>
                  </a:lnTo>
                  <a:lnTo>
                    <a:pt x="428" y="10462"/>
                  </a:lnTo>
                  <a:lnTo>
                    <a:pt x="225" y="10810"/>
                  </a:lnTo>
                  <a:lnTo>
                    <a:pt x="45" y="11181"/>
                  </a:lnTo>
                  <a:lnTo>
                    <a:pt x="23" y="11238"/>
                  </a:lnTo>
                  <a:lnTo>
                    <a:pt x="12" y="11305"/>
                  </a:lnTo>
                  <a:lnTo>
                    <a:pt x="0" y="11373"/>
                  </a:lnTo>
                  <a:lnTo>
                    <a:pt x="0" y="11429"/>
                  </a:lnTo>
                  <a:lnTo>
                    <a:pt x="529" y="21823"/>
                  </a:lnTo>
                  <a:lnTo>
                    <a:pt x="540" y="21913"/>
                  </a:lnTo>
                  <a:lnTo>
                    <a:pt x="563" y="21991"/>
                  </a:lnTo>
                  <a:lnTo>
                    <a:pt x="5355" y="34207"/>
                  </a:lnTo>
                  <a:lnTo>
                    <a:pt x="5276" y="34241"/>
                  </a:lnTo>
                  <a:lnTo>
                    <a:pt x="5209" y="34286"/>
                  </a:lnTo>
                  <a:lnTo>
                    <a:pt x="5152" y="34342"/>
                  </a:lnTo>
                  <a:lnTo>
                    <a:pt x="5096" y="34410"/>
                  </a:lnTo>
                  <a:lnTo>
                    <a:pt x="5062" y="34477"/>
                  </a:lnTo>
                  <a:lnTo>
                    <a:pt x="5029" y="34556"/>
                  </a:lnTo>
                  <a:lnTo>
                    <a:pt x="5006" y="34635"/>
                  </a:lnTo>
                  <a:lnTo>
                    <a:pt x="5006" y="34725"/>
                  </a:lnTo>
                  <a:lnTo>
                    <a:pt x="5040" y="36558"/>
                  </a:lnTo>
                  <a:lnTo>
                    <a:pt x="5051" y="37312"/>
                  </a:lnTo>
                  <a:lnTo>
                    <a:pt x="5051" y="37987"/>
                  </a:lnTo>
                  <a:lnTo>
                    <a:pt x="5029" y="38583"/>
                  </a:lnTo>
                  <a:lnTo>
                    <a:pt x="4984" y="39123"/>
                  </a:lnTo>
                  <a:lnTo>
                    <a:pt x="4961" y="39370"/>
                  </a:lnTo>
                  <a:lnTo>
                    <a:pt x="4927" y="39607"/>
                  </a:lnTo>
                  <a:lnTo>
                    <a:pt x="4894" y="39832"/>
                  </a:lnTo>
                  <a:lnTo>
                    <a:pt x="4849" y="40057"/>
                  </a:lnTo>
                  <a:lnTo>
                    <a:pt x="4792" y="40259"/>
                  </a:lnTo>
                  <a:lnTo>
                    <a:pt x="4736" y="40473"/>
                  </a:lnTo>
                  <a:lnTo>
                    <a:pt x="4669" y="40675"/>
                  </a:lnTo>
                  <a:lnTo>
                    <a:pt x="4590" y="40878"/>
                  </a:lnTo>
                  <a:lnTo>
                    <a:pt x="4500" y="41080"/>
                  </a:lnTo>
                  <a:lnTo>
                    <a:pt x="4410" y="41283"/>
                  </a:lnTo>
                  <a:lnTo>
                    <a:pt x="4309" y="41485"/>
                  </a:lnTo>
                  <a:lnTo>
                    <a:pt x="4196" y="41699"/>
                  </a:lnTo>
                  <a:lnTo>
                    <a:pt x="3937" y="42138"/>
                  </a:lnTo>
                  <a:lnTo>
                    <a:pt x="3645" y="42610"/>
                  </a:lnTo>
                  <a:lnTo>
                    <a:pt x="3296" y="43127"/>
                  </a:lnTo>
                  <a:lnTo>
                    <a:pt x="2903" y="43701"/>
                  </a:lnTo>
                  <a:lnTo>
                    <a:pt x="2880" y="43757"/>
                  </a:lnTo>
                  <a:lnTo>
                    <a:pt x="2846" y="43814"/>
                  </a:lnTo>
                  <a:lnTo>
                    <a:pt x="2835" y="43870"/>
                  </a:lnTo>
                  <a:lnTo>
                    <a:pt x="2824" y="43926"/>
                  </a:lnTo>
                  <a:lnTo>
                    <a:pt x="2813" y="43994"/>
                  </a:lnTo>
                  <a:lnTo>
                    <a:pt x="2824" y="44050"/>
                  </a:lnTo>
                  <a:lnTo>
                    <a:pt x="2824" y="44117"/>
                  </a:lnTo>
                  <a:lnTo>
                    <a:pt x="2846" y="44174"/>
                  </a:lnTo>
                  <a:lnTo>
                    <a:pt x="2869" y="44230"/>
                  </a:lnTo>
                  <a:lnTo>
                    <a:pt x="2903" y="44286"/>
                  </a:lnTo>
                  <a:lnTo>
                    <a:pt x="2936" y="44331"/>
                  </a:lnTo>
                  <a:lnTo>
                    <a:pt x="2970" y="44376"/>
                  </a:lnTo>
                  <a:lnTo>
                    <a:pt x="3026" y="44421"/>
                  </a:lnTo>
                  <a:lnTo>
                    <a:pt x="3071" y="44455"/>
                  </a:lnTo>
                  <a:lnTo>
                    <a:pt x="3128" y="44477"/>
                  </a:lnTo>
                  <a:lnTo>
                    <a:pt x="3184" y="44500"/>
                  </a:lnTo>
                  <a:lnTo>
                    <a:pt x="4702" y="44972"/>
                  </a:lnTo>
                  <a:lnTo>
                    <a:pt x="6198" y="45422"/>
                  </a:lnTo>
                  <a:lnTo>
                    <a:pt x="7683" y="45838"/>
                  </a:lnTo>
                  <a:lnTo>
                    <a:pt x="9146" y="46243"/>
                  </a:lnTo>
                  <a:lnTo>
                    <a:pt x="10608" y="46637"/>
                  </a:lnTo>
                  <a:lnTo>
                    <a:pt x="12059" y="46997"/>
                  </a:lnTo>
                  <a:lnTo>
                    <a:pt x="13510" y="47357"/>
                  </a:lnTo>
                  <a:lnTo>
                    <a:pt x="14950" y="47694"/>
                  </a:lnTo>
                  <a:lnTo>
                    <a:pt x="16378" y="48021"/>
                  </a:lnTo>
                  <a:lnTo>
                    <a:pt x="17818" y="48347"/>
                  </a:lnTo>
                  <a:lnTo>
                    <a:pt x="19247" y="48650"/>
                  </a:lnTo>
                  <a:lnTo>
                    <a:pt x="20687" y="48965"/>
                  </a:lnTo>
                  <a:lnTo>
                    <a:pt x="23566" y="49562"/>
                  </a:lnTo>
                  <a:lnTo>
                    <a:pt x="26480" y="50147"/>
                  </a:lnTo>
                  <a:lnTo>
                    <a:pt x="29112" y="50686"/>
                  </a:lnTo>
                  <a:lnTo>
                    <a:pt x="31800" y="51238"/>
                  </a:lnTo>
                  <a:lnTo>
                    <a:pt x="34534" y="51823"/>
                  </a:lnTo>
                  <a:lnTo>
                    <a:pt x="35917" y="52126"/>
                  </a:lnTo>
                  <a:lnTo>
                    <a:pt x="37312" y="52430"/>
                  </a:lnTo>
                  <a:lnTo>
                    <a:pt x="37728" y="52520"/>
                  </a:lnTo>
                  <a:lnTo>
                    <a:pt x="38111" y="52576"/>
                  </a:lnTo>
                  <a:lnTo>
                    <a:pt x="38493" y="52610"/>
                  </a:lnTo>
                  <a:lnTo>
                    <a:pt x="38853" y="52621"/>
                  </a:lnTo>
                  <a:lnTo>
                    <a:pt x="39044" y="52621"/>
                  </a:lnTo>
                  <a:lnTo>
                    <a:pt x="39280" y="52599"/>
                  </a:lnTo>
                  <a:lnTo>
                    <a:pt x="39494" y="52576"/>
                  </a:lnTo>
                  <a:lnTo>
                    <a:pt x="39708" y="52554"/>
                  </a:lnTo>
                  <a:lnTo>
                    <a:pt x="39899" y="52509"/>
                  </a:lnTo>
                  <a:lnTo>
                    <a:pt x="40079" y="52464"/>
                  </a:lnTo>
                  <a:lnTo>
                    <a:pt x="40259" y="52408"/>
                  </a:lnTo>
                  <a:lnTo>
                    <a:pt x="40417" y="52340"/>
                  </a:lnTo>
                  <a:lnTo>
                    <a:pt x="40563" y="52273"/>
                  </a:lnTo>
                  <a:lnTo>
                    <a:pt x="40709" y="52205"/>
                  </a:lnTo>
                  <a:lnTo>
                    <a:pt x="40844" y="52115"/>
                  </a:lnTo>
                  <a:lnTo>
                    <a:pt x="40956" y="52025"/>
                  </a:lnTo>
                  <a:lnTo>
                    <a:pt x="41080" y="51935"/>
                  </a:lnTo>
                  <a:lnTo>
                    <a:pt x="41181" y="51834"/>
                  </a:lnTo>
                  <a:lnTo>
                    <a:pt x="41283" y="51733"/>
                  </a:lnTo>
                  <a:lnTo>
                    <a:pt x="41361" y="51620"/>
                  </a:lnTo>
                  <a:lnTo>
                    <a:pt x="41451" y="51508"/>
                  </a:lnTo>
                  <a:lnTo>
                    <a:pt x="41530" y="51384"/>
                  </a:lnTo>
                  <a:lnTo>
                    <a:pt x="41598" y="51260"/>
                  </a:lnTo>
                  <a:lnTo>
                    <a:pt x="41710" y="51013"/>
                  </a:lnTo>
                  <a:lnTo>
                    <a:pt x="41811" y="50743"/>
                  </a:lnTo>
                  <a:lnTo>
                    <a:pt x="41901" y="50473"/>
                  </a:lnTo>
                  <a:lnTo>
                    <a:pt x="41969" y="50192"/>
                  </a:lnTo>
                  <a:lnTo>
                    <a:pt x="42025" y="49910"/>
                  </a:lnTo>
                  <a:lnTo>
                    <a:pt x="42126" y="49348"/>
                  </a:lnTo>
                  <a:lnTo>
                    <a:pt x="42205" y="48887"/>
                  </a:lnTo>
                  <a:lnTo>
                    <a:pt x="42295" y="48437"/>
                  </a:lnTo>
                  <a:lnTo>
                    <a:pt x="42351" y="48223"/>
                  </a:lnTo>
                  <a:lnTo>
                    <a:pt x="42419" y="47998"/>
                  </a:lnTo>
                  <a:lnTo>
                    <a:pt x="42486" y="47784"/>
                  </a:lnTo>
                  <a:lnTo>
                    <a:pt x="42576" y="47571"/>
                  </a:lnTo>
                  <a:lnTo>
                    <a:pt x="42644" y="47413"/>
                  </a:lnTo>
                  <a:lnTo>
                    <a:pt x="42700" y="47233"/>
                  </a:lnTo>
                  <a:lnTo>
                    <a:pt x="42824" y="46839"/>
                  </a:lnTo>
                  <a:lnTo>
                    <a:pt x="42947" y="46390"/>
                  </a:lnTo>
                  <a:lnTo>
                    <a:pt x="43049" y="45883"/>
                  </a:lnTo>
                  <a:lnTo>
                    <a:pt x="43150" y="45332"/>
                  </a:lnTo>
                  <a:lnTo>
                    <a:pt x="43240" y="44713"/>
                  </a:lnTo>
                  <a:lnTo>
                    <a:pt x="43319" y="44061"/>
                  </a:lnTo>
                  <a:lnTo>
                    <a:pt x="43386" y="43352"/>
                  </a:lnTo>
                  <a:lnTo>
                    <a:pt x="43442" y="42610"/>
                  </a:lnTo>
                  <a:lnTo>
                    <a:pt x="43476" y="41811"/>
                  </a:lnTo>
                  <a:lnTo>
                    <a:pt x="43510" y="40990"/>
                  </a:lnTo>
                  <a:lnTo>
                    <a:pt x="43521" y="40113"/>
                  </a:lnTo>
                  <a:lnTo>
                    <a:pt x="43510" y="39213"/>
                  </a:lnTo>
                  <a:lnTo>
                    <a:pt x="43487" y="38279"/>
                  </a:lnTo>
                  <a:lnTo>
                    <a:pt x="43442" y="37312"/>
                  </a:lnTo>
                  <a:lnTo>
                    <a:pt x="43386" y="36322"/>
                  </a:lnTo>
                  <a:lnTo>
                    <a:pt x="43307" y="35298"/>
                  </a:lnTo>
                  <a:lnTo>
                    <a:pt x="43206" y="34264"/>
                  </a:lnTo>
                  <a:lnTo>
                    <a:pt x="43082" y="33195"/>
                  </a:lnTo>
                  <a:lnTo>
                    <a:pt x="42947" y="32115"/>
                  </a:lnTo>
                  <a:lnTo>
                    <a:pt x="42779" y="31013"/>
                  </a:lnTo>
                  <a:lnTo>
                    <a:pt x="42588" y="29888"/>
                  </a:lnTo>
                  <a:lnTo>
                    <a:pt x="42363" y="28763"/>
                  </a:lnTo>
                  <a:lnTo>
                    <a:pt x="42126" y="27627"/>
                  </a:lnTo>
                  <a:lnTo>
                    <a:pt x="41845" y="26480"/>
                  </a:lnTo>
                  <a:lnTo>
                    <a:pt x="41553" y="25332"/>
                  </a:lnTo>
                  <a:lnTo>
                    <a:pt x="41395" y="24747"/>
                  </a:lnTo>
                  <a:lnTo>
                    <a:pt x="41226" y="24174"/>
                  </a:lnTo>
                  <a:lnTo>
                    <a:pt x="41046" y="23600"/>
                  </a:lnTo>
                  <a:lnTo>
                    <a:pt x="40866" y="23015"/>
                  </a:lnTo>
                  <a:lnTo>
                    <a:pt x="40675" y="22441"/>
                  </a:lnTo>
                  <a:lnTo>
                    <a:pt x="40473" y="21856"/>
                  </a:lnTo>
                  <a:lnTo>
                    <a:pt x="40270" y="21283"/>
                  </a:lnTo>
                  <a:lnTo>
                    <a:pt x="40057" y="20709"/>
                  </a:lnTo>
                  <a:lnTo>
                    <a:pt x="39832" y="20135"/>
                  </a:lnTo>
                  <a:lnTo>
                    <a:pt x="39595" y="19562"/>
                  </a:lnTo>
                  <a:lnTo>
                    <a:pt x="39359" y="18988"/>
                  </a:lnTo>
                  <a:lnTo>
                    <a:pt x="39112" y="18426"/>
                  </a:lnTo>
                  <a:lnTo>
                    <a:pt x="38718" y="17559"/>
                  </a:lnTo>
                  <a:lnTo>
                    <a:pt x="38313" y="16716"/>
                  </a:lnTo>
                  <a:lnTo>
                    <a:pt x="37886" y="15895"/>
                  </a:lnTo>
                  <a:lnTo>
                    <a:pt x="37447" y="15085"/>
                  </a:lnTo>
                  <a:lnTo>
                    <a:pt x="36997" y="14297"/>
                  </a:lnTo>
                  <a:lnTo>
                    <a:pt x="36536" y="13532"/>
                  </a:lnTo>
                  <a:lnTo>
                    <a:pt x="36052" y="12779"/>
                  </a:lnTo>
                  <a:lnTo>
                    <a:pt x="35568" y="12048"/>
                  </a:lnTo>
                  <a:lnTo>
                    <a:pt x="35062" y="11328"/>
                  </a:lnTo>
                  <a:lnTo>
                    <a:pt x="34545" y="10630"/>
                  </a:lnTo>
                  <a:lnTo>
                    <a:pt x="34005" y="9955"/>
                  </a:lnTo>
                  <a:lnTo>
                    <a:pt x="33465" y="9292"/>
                  </a:lnTo>
                  <a:lnTo>
                    <a:pt x="32903" y="8650"/>
                  </a:lnTo>
                  <a:lnTo>
                    <a:pt x="32329" y="8032"/>
                  </a:lnTo>
                  <a:lnTo>
                    <a:pt x="31744" y="7424"/>
                  </a:lnTo>
                  <a:lnTo>
                    <a:pt x="31136" y="6839"/>
                  </a:lnTo>
                  <a:lnTo>
                    <a:pt x="30529" y="6277"/>
                  </a:lnTo>
                  <a:lnTo>
                    <a:pt x="29899" y="5726"/>
                  </a:lnTo>
                  <a:lnTo>
                    <a:pt x="29258" y="5197"/>
                  </a:lnTo>
                  <a:lnTo>
                    <a:pt x="28606" y="4680"/>
                  </a:lnTo>
                  <a:lnTo>
                    <a:pt x="27942" y="4196"/>
                  </a:lnTo>
                  <a:lnTo>
                    <a:pt x="27256" y="3724"/>
                  </a:lnTo>
                  <a:lnTo>
                    <a:pt x="26558" y="3262"/>
                  </a:lnTo>
                  <a:lnTo>
                    <a:pt x="25850" y="2824"/>
                  </a:lnTo>
                  <a:lnTo>
                    <a:pt x="25130" y="2408"/>
                  </a:lnTo>
                  <a:lnTo>
                    <a:pt x="24399" y="2014"/>
                  </a:lnTo>
                  <a:lnTo>
                    <a:pt x="23656" y="1631"/>
                  </a:lnTo>
                  <a:lnTo>
                    <a:pt x="22891" y="1271"/>
                  </a:lnTo>
                  <a:lnTo>
                    <a:pt x="22115" y="934"/>
                  </a:lnTo>
                  <a:lnTo>
                    <a:pt x="21328" y="608"/>
                  </a:lnTo>
                  <a:lnTo>
                    <a:pt x="20529" y="304"/>
                  </a:lnTo>
                  <a:lnTo>
                    <a:pt x="19719" y="23"/>
                  </a:lnTo>
                  <a:lnTo>
                    <a:pt x="196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3340775" y="4354525"/>
              <a:ext cx="991300" cy="465725"/>
            </a:xfrm>
            <a:custGeom>
              <a:rect b="b" l="l" r="r" t="t"/>
              <a:pathLst>
                <a:path extrusionOk="0" h="18629" w="39652">
                  <a:moveTo>
                    <a:pt x="39258" y="1"/>
                  </a:moveTo>
                  <a:lnTo>
                    <a:pt x="38707" y="451"/>
                  </a:lnTo>
                  <a:lnTo>
                    <a:pt x="38178" y="878"/>
                  </a:lnTo>
                  <a:lnTo>
                    <a:pt x="37649" y="1283"/>
                  </a:lnTo>
                  <a:lnTo>
                    <a:pt x="37121" y="1666"/>
                  </a:lnTo>
                  <a:lnTo>
                    <a:pt x="36603" y="2026"/>
                  </a:lnTo>
                  <a:lnTo>
                    <a:pt x="36097" y="2363"/>
                  </a:lnTo>
                  <a:lnTo>
                    <a:pt x="35602" y="2678"/>
                  </a:lnTo>
                  <a:lnTo>
                    <a:pt x="35107" y="2971"/>
                  </a:lnTo>
                  <a:lnTo>
                    <a:pt x="34623" y="3252"/>
                  </a:lnTo>
                  <a:lnTo>
                    <a:pt x="34140" y="3510"/>
                  </a:lnTo>
                  <a:lnTo>
                    <a:pt x="33678" y="3747"/>
                  </a:lnTo>
                  <a:lnTo>
                    <a:pt x="33217" y="3960"/>
                  </a:lnTo>
                  <a:lnTo>
                    <a:pt x="32756" y="4163"/>
                  </a:lnTo>
                  <a:lnTo>
                    <a:pt x="32306" y="4343"/>
                  </a:lnTo>
                  <a:lnTo>
                    <a:pt x="31867" y="4512"/>
                  </a:lnTo>
                  <a:lnTo>
                    <a:pt x="31440" y="4669"/>
                  </a:lnTo>
                  <a:lnTo>
                    <a:pt x="31013" y="4793"/>
                  </a:lnTo>
                  <a:lnTo>
                    <a:pt x="30596" y="4917"/>
                  </a:lnTo>
                  <a:lnTo>
                    <a:pt x="30191" y="5018"/>
                  </a:lnTo>
                  <a:lnTo>
                    <a:pt x="29798" y="5108"/>
                  </a:lnTo>
                  <a:lnTo>
                    <a:pt x="29404" y="5186"/>
                  </a:lnTo>
                  <a:lnTo>
                    <a:pt x="29022" y="5254"/>
                  </a:lnTo>
                  <a:lnTo>
                    <a:pt x="28650" y="5299"/>
                  </a:lnTo>
                  <a:lnTo>
                    <a:pt x="28279" y="5344"/>
                  </a:lnTo>
                  <a:lnTo>
                    <a:pt x="27919" y="5366"/>
                  </a:lnTo>
                  <a:lnTo>
                    <a:pt x="27571" y="5378"/>
                  </a:lnTo>
                  <a:lnTo>
                    <a:pt x="27222" y="5389"/>
                  </a:lnTo>
                  <a:lnTo>
                    <a:pt x="26896" y="5389"/>
                  </a:lnTo>
                  <a:lnTo>
                    <a:pt x="26569" y="5366"/>
                  </a:lnTo>
                  <a:lnTo>
                    <a:pt x="26254" y="5344"/>
                  </a:lnTo>
                  <a:lnTo>
                    <a:pt x="25939" y="5321"/>
                  </a:lnTo>
                  <a:lnTo>
                    <a:pt x="25647" y="5276"/>
                  </a:lnTo>
                  <a:lnTo>
                    <a:pt x="25355" y="5231"/>
                  </a:lnTo>
                  <a:lnTo>
                    <a:pt x="25062" y="5175"/>
                  </a:lnTo>
                  <a:lnTo>
                    <a:pt x="24792" y="5119"/>
                  </a:lnTo>
                  <a:lnTo>
                    <a:pt x="24522" y="5051"/>
                  </a:lnTo>
                  <a:lnTo>
                    <a:pt x="24275" y="4984"/>
                  </a:lnTo>
                  <a:lnTo>
                    <a:pt x="24027" y="4917"/>
                  </a:lnTo>
                  <a:lnTo>
                    <a:pt x="23555" y="4748"/>
                  </a:lnTo>
                  <a:lnTo>
                    <a:pt x="23116" y="4579"/>
                  </a:lnTo>
                  <a:lnTo>
                    <a:pt x="22722" y="4399"/>
                  </a:lnTo>
                  <a:lnTo>
                    <a:pt x="22362" y="4219"/>
                  </a:lnTo>
                  <a:lnTo>
                    <a:pt x="22036" y="4039"/>
                  </a:lnTo>
                  <a:lnTo>
                    <a:pt x="21744" y="3859"/>
                  </a:lnTo>
                  <a:lnTo>
                    <a:pt x="21496" y="3690"/>
                  </a:lnTo>
                  <a:lnTo>
                    <a:pt x="21283" y="3544"/>
                  </a:lnTo>
                  <a:lnTo>
                    <a:pt x="21103" y="3409"/>
                  </a:lnTo>
                  <a:lnTo>
                    <a:pt x="20878" y="3207"/>
                  </a:lnTo>
                  <a:lnTo>
                    <a:pt x="20799" y="3139"/>
                  </a:lnTo>
                  <a:lnTo>
                    <a:pt x="20675" y="3274"/>
                  </a:lnTo>
                  <a:lnTo>
                    <a:pt x="20540" y="3443"/>
                  </a:lnTo>
                  <a:lnTo>
                    <a:pt x="20338" y="3657"/>
                  </a:lnTo>
                  <a:lnTo>
                    <a:pt x="20090" y="3915"/>
                  </a:lnTo>
                  <a:lnTo>
                    <a:pt x="19787" y="4219"/>
                  </a:lnTo>
                  <a:lnTo>
                    <a:pt x="19427" y="4557"/>
                  </a:lnTo>
                  <a:lnTo>
                    <a:pt x="19022" y="4917"/>
                  </a:lnTo>
                  <a:lnTo>
                    <a:pt x="18560" y="5288"/>
                  </a:lnTo>
                  <a:lnTo>
                    <a:pt x="18054" y="5681"/>
                  </a:lnTo>
                  <a:lnTo>
                    <a:pt x="17784" y="5873"/>
                  </a:lnTo>
                  <a:lnTo>
                    <a:pt x="17503" y="6064"/>
                  </a:lnTo>
                  <a:lnTo>
                    <a:pt x="17199" y="6266"/>
                  </a:lnTo>
                  <a:lnTo>
                    <a:pt x="16896" y="6458"/>
                  </a:lnTo>
                  <a:lnTo>
                    <a:pt x="16569" y="6649"/>
                  </a:lnTo>
                  <a:lnTo>
                    <a:pt x="16243" y="6829"/>
                  </a:lnTo>
                  <a:lnTo>
                    <a:pt x="15906" y="7009"/>
                  </a:lnTo>
                  <a:lnTo>
                    <a:pt x="15546" y="7189"/>
                  </a:lnTo>
                  <a:lnTo>
                    <a:pt x="15186" y="7357"/>
                  </a:lnTo>
                  <a:lnTo>
                    <a:pt x="14803" y="7526"/>
                  </a:lnTo>
                  <a:lnTo>
                    <a:pt x="14421" y="7684"/>
                  </a:lnTo>
                  <a:lnTo>
                    <a:pt x="14016" y="7830"/>
                  </a:lnTo>
                  <a:lnTo>
                    <a:pt x="13814" y="7897"/>
                  </a:lnTo>
                  <a:lnTo>
                    <a:pt x="13611" y="7942"/>
                  </a:lnTo>
                  <a:lnTo>
                    <a:pt x="13397" y="7987"/>
                  </a:lnTo>
                  <a:lnTo>
                    <a:pt x="13184" y="8010"/>
                  </a:lnTo>
                  <a:lnTo>
                    <a:pt x="12970" y="8032"/>
                  </a:lnTo>
                  <a:lnTo>
                    <a:pt x="12745" y="8032"/>
                  </a:lnTo>
                  <a:lnTo>
                    <a:pt x="12531" y="8021"/>
                  </a:lnTo>
                  <a:lnTo>
                    <a:pt x="12306" y="8010"/>
                  </a:lnTo>
                  <a:lnTo>
                    <a:pt x="12081" y="7976"/>
                  </a:lnTo>
                  <a:lnTo>
                    <a:pt x="11856" y="7942"/>
                  </a:lnTo>
                  <a:lnTo>
                    <a:pt x="11631" y="7897"/>
                  </a:lnTo>
                  <a:lnTo>
                    <a:pt x="11395" y="7841"/>
                  </a:lnTo>
                  <a:lnTo>
                    <a:pt x="11170" y="7774"/>
                  </a:lnTo>
                  <a:lnTo>
                    <a:pt x="10945" y="7706"/>
                  </a:lnTo>
                  <a:lnTo>
                    <a:pt x="10709" y="7616"/>
                  </a:lnTo>
                  <a:lnTo>
                    <a:pt x="10473" y="7526"/>
                  </a:lnTo>
                  <a:lnTo>
                    <a:pt x="10011" y="7335"/>
                  </a:lnTo>
                  <a:lnTo>
                    <a:pt x="9550" y="7110"/>
                  </a:lnTo>
                  <a:lnTo>
                    <a:pt x="9089" y="6863"/>
                  </a:lnTo>
                  <a:lnTo>
                    <a:pt x="8639" y="6593"/>
                  </a:lnTo>
                  <a:lnTo>
                    <a:pt x="8189" y="6311"/>
                  </a:lnTo>
                  <a:lnTo>
                    <a:pt x="7751" y="6019"/>
                  </a:lnTo>
                  <a:lnTo>
                    <a:pt x="7312" y="5704"/>
                  </a:lnTo>
                  <a:lnTo>
                    <a:pt x="6896" y="5389"/>
                  </a:lnTo>
                  <a:lnTo>
                    <a:pt x="6479" y="5074"/>
                  </a:lnTo>
                  <a:lnTo>
                    <a:pt x="6086" y="4748"/>
                  </a:lnTo>
                  <a:lnTo>
                    <a:pt x="5715" y="4433"/>
                  </a:lnTo>
                  <a:lnTo>
                    <a:pt x="5343" y="4118"/>
                  </a:lnTo>
                  <a:lnTo>
                    <a:pt x="4691" y="3522"/>
                  </a:lnTo>
                  <a:lnTo>
                    <a:pt x="4117" y="2971"/>
                  </a:lnTo>
                  <a:lnTo>
                    <a:pt x="3645" y="2498"/>
                  </a:lnTo>
                  <a:lnTo>
                    <a:pt x="3296" y="2138"/>
                  </a:lnTo>
                  <a:lnTo>
                    <a:pt x="3004" y="1812"/>
                  </a:lnTo>
                  <a:lnTo>
                    <a:pt x="2205" y="1913"/>
                  </a:lnTo>
                  <a:lnTo>
                    <a:pt x="2227" y="2779"/>
                  </a:lnTo>
                  <a:lnTo>
                    <a:pt x="2239" y="3567"/>
                  </a:lnTo>
                  <a:lnTo>
                    <a:pt x="2239" y="4264"/>
                  </a:lnTo>
                  <a:lnTo>
                    <a:pt x="2227" y="4883"/>
                  </a:lnTo>
                  <a:lnTo>
                    <a:pt x="2194" y="5445"/>
                  </a:lnTo>
                  <a:lnTo>
                    <a:pt x="2149" y="5951"/>
                  </a:lnTo>
                  <a:lnTo>
                    <a:pt x="2115" y="6199"/>
                  </a:lnTo>
                  <a:lnTo>
                    <a:pt x="2070" y="6424"/>
                  </a:lnTo>
                  <a:lnTo>
                    <a:pt x="2025" y="6649"/>
                  </a:lnTo>
                  <a:lnTo>
                    <a:pt x="1980" y="6863"/>
                  </a:lnTo>
                  <a:lnTo>
                    <a:pt x="1924" y="7076"/>
                  </a:lnTo>
                  <a:lnTo>
                    <a:pt x="1856" y="7279"/>
                  </a:lnTo>
                  <a:lnTo>
                    <a:pt x="1789" y="7481"/>
                  </a:lnTo>
                  <a:lnTo>
                    <a:pt x="1699" y="7684"/>
                  </a:lnTo>
                  <a:lnTo>
                    <a:pt x="1620" y="7886"/>
                  </a:lnTo>
                  <a:lnTo>
                    <a:pt x="1519" y="8100"/>
                  </a:lnTo>
                  <a:lnTo>
                    <a:pt x="1294" y="8516"/>
                  </a:lnTo>
                  <a:lnTo>
                    <a:pt x="1035" y="8966"/>
                  </a:lnTo>
                  <a:lnTo>
                    <a:pt x="743" y="9438"/>
                  </a:lnTo>
                  <a:lnTo>
                    <a:pt x="394" y="9956"/>
                  </a:lnTo>
                  <a:lnTo>
                    <a:pt x="0" y="10541"/>
                  </a:lnTo>
                  <a:lnTo>
                    <a:pt x="1103" y="10878"/>
                  </a:lnTo>
                  <a:lnTo>
                    <a:pt x="2194" y="11204"/>
                  </a:lnTo>
                  <a:lnTo>
                    <a:pt x="3274" y="11531"/>
                  </a:lnTo>
                  <a:lnTo>
                    <a:pt x="4353" y="11834"/>
                  </a:lnTo>
                  <a:lnTo>
                    <a:pt x="5422" y="12127"/>
                  </a:lnTo>
                  <a:lnTo>
                    <a:pt x="6479" y="12419"/>
                  </a:lnTo>
                  <a:lnTo>
                    <a:pt x="7548" y="12689"/>
                  </a:lnTo>
                  <a:lnTo>
                    <a:pt x="8594" y="12959"/>
                  </a:lnTo>
                  <a:lnTo>
                    <a:pt x="10698" y="13477"/>
                  </a:lnTo>
                  <a:lnTo>
                    <a:pt x="12779" y="13960"/>
                  </a:lnTo>
                  <a:lnTo>
                    <a:pt x="14871" y="14422"/>
                  </a:lnTo>
                  <a:lnTo>
                    <a:pt x="16941" y="14872"/>
                  </a:lnTo>
                  <a:lnTo>
                    <a:pt x="19033" y="15310"/>
                  </a:lnTo>
                  <a:lnTo>
                    <a:pt x="21125" y="15738"/>
                  </a:lnTo>
                  <a:lnTo>
                    <a:pt x="25343" y="16593"/>
                  </a:lnTo>
                  <a:lnTo>
                    <a:pt x="27492" y="17031"/>
                  </a:lnTo>
                  <a:lnTo>
                    <a:pt x="29663" y="17492"/>
                  </a:lnTo>
                  <a:lnTo>
                    <a:pt x="31856" y="17954"/>
                  </a:lnTo>
                  <a:lnTo>
                    <a:pt x="34095" y="18449"/>
                  </a:lnTo>
                  <a:lnTo>
                    <a:pt x="34488" y="18527"/>
                  </a:lnTo>
                  <a:lnTo>
                    <a:pt x="34882" y="18595"/>
                  </a:lnTo>
                  <a:lnTo>
                    <a:pt x="35085" y="18606"/>
                  </a:lnTo>
                  <a:lnTo>
                    <a:pt x="35287" y="18617"/>
                  </a:lnTo>
                  <a:lnTo>
                    <a:pt x="35490" y="18629"/>
                  </a:lnTo>
                  <a:lnTo>
                    <a:pt x="35681" y="18629"/>
                  </a:lnTo>
                  <a:lnTo>
                    <a:pt x="35962" y="18606"/>
                  </a:lnTo>
                  <a:lnTo>
                    <a:pt x="36209" y="18572"/>
                  </a:lnTo>
                  <a:lnTo>
                    <a:pt x="36434" y="18527"/>
                  </a:lnTo>
                  <a:lnTo>
                    <a:pt x="36648" y="18471"/>
                  </a:lnTo>
                  <a:lnTo>
                    <a:pt x="36839" y="18404"/>
                  </a:lnTo>
                  <a:lnTo>
                    <a:pt x="37008" y="18325"/>
                  </a:lnTo>
                  <a:lnTo>
                    <a:pt x="37166" y="18235"/>
                  </a:lnTo>
                  <a:lnTo>
                    <a:pt x="37312" y="18122"/>
                  </a:lnTo>
                  <a:lnTo>
                    <a:pt x="37436" y="18010"/>
                  </a:lnTo>
                  <a:lnTo>
                    <a:pt x="37559" y="17886"/>
                  </a:lnTo>
                  <a:lnTo>
                    <a:pt x="37660" y="17762"/>
                  </a:lnTo>
                  <a:lnTo>
                    <a:pt x="37750" y="17616"/>
                  </a:lnTo>
                  <a:lnTo>
                    <a:pt x="37829" y="17470"/>
                  </a:lnTo>
                  <a:lnTo>
                    <a:pt x="37897" y="17312"/>
                  </a:lnTo>
                  <a:lnTo>
                    <a:pt x="37964" y="17155"/>
                  </a:lnTo>
                  <a:lnTo>
                    <a:pt x="38020" y="16986"/>
                  </a:lnTo>
                  <a:lnTo>
                    <a:pt x="38110" y="16638"/>
                  </a:lnTo>
                  <a:lnTo>
                    <a:pt x="38189" y="16266"/>
                  </a:lnTo>
                  <a:lnTo>
                    <a:pt x="38324" y="15479"/>
                  </a:lnTo>
                  <a:lnTo>
                    <a:pt x="38392" y="15085"/>
                  </a:lnTo>
                  <a:lnTo>
                    <a:pt x="38482" y="14680"/>
                  </a:lnTo>
                  <a:lnTo>
                    <a:pt x="38538" y="14489"/>
                  </a:lnTo>
                  <a:lnTo>
                    <a:pt x="38605" y="14287"/>
                  </a:lnTo>
                  <a:lnTo>
                    <a:pt x="38673" y="14095"/>
                  </a:lnTo>
                  <a:lnTo>
                    <a:pt x="38752" y="13893"/>
                  </a:lnTo>
                  <a:lnTo>
                    <a:pt x="38819" y="13713"/>
                  </a:lnTo>
                  <a:lnTo>
                    <a:pt x="38898" y="13510"/>
                  </a:lnTo>
                  <a:lnTo>
                    <a:pt x="38965" y="13297"/>
                  </a:lnTo>
                  <a:lnTo>
                    <a:pt x="39033" y="13049"/>
                  </a:lnTo>
                  <a:lnTo>
                    <a:pt x="39089" y="12791"/>
                  </a:lnTo>
                  <a:lnTo>
                    <a:pt x="39157" y="12509"/>
                  </a:lnTo>
                  <a:lnTo>
                    <a:pt x="39269" y="11891"/>
                  </a:lnTo>
                  <a:lnTo>
                    <a:pt x="39370" y="11204"/>
                  </a:lnTo>
                  <a:lnTo>
                    <a:pt x="39460" y="10451"/>
                  </a:lnTo>
                  <a:lnTo>
                    <a:pt x="39539" y="9641"/>
                  </a:lnTo>
                  <a:lnTo>
                    <a:pt x="39595" y="8752"/>
                  </a:lnTo>
                  <a:lnTo>
                    <a:pt x="39640" y="7819"/>
                  </a:lnTo>
                  <a:lnTo>
                    <a:pt x="39651" y="6840"/>
                  </a:lnTo>
                  <a:lnTo>
                    <a:pt x="39651" y="5794"/>
                  </a:lnTo>
                  <a:lnTo>
                    <a:pt x="39629" y="4714"/>
                  </a:lnTo>
                  <a:lnTo>
                    <a:pt x="39573" y="3589"/>
                  </a:lnTo>
                  <a:lnTo>
                    <a:pt x="39494" y="2431"/>
                  </a:lnTo>
                  <a:lnTo>
                    <a:pt x="39393" y="1227"/>
                  </a:lnTo>
                  <a:lnTo>
                    <a:pt x="39325" y="620"/>
                  </a:lnTo>
                  <a:lnTo>
                    <a:pt x="392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3327550" y="4341325"/>
              <a:ext cx="1017750" cy="492150"/>
            </a:xfrm>
            <a:custGeom>
              <a:rect b="b" l="l" r="r" t="t"/>
              <a:pathLst>
                <a:path extrusionOk="0" h="19686" w="40710">
                  <a:moveTo>
                    <a:pt x="39371" y="1553"/>
                  </a:moveTo>
                  <a:lnTo>
                    <a:pt x="39472" y="2722"/>
                  </a:lnTo>
                  <a:lnTo>
                    <a:pt x="39562" y="3847"/>
                  </a:lnTo>
                  <a:lnTo>
                    <a:pt x="39607" y="4938"/>
                  </a:lnTo>
                  <a:lnTo>
                    <a:pt x="39641" y="5984"/>
                  </a:lnTo>
                  <a:lnTo>
                    <a:pt x="39652" y="6986"/>
                  </a:lnTo>
                  <a:lnTo>
                    <a:pt x="39641" y="7942"/>
                  </a:lnTo>
                  <a:lnTo>
                    <a:pt x="39618" y="8842"/>
                  </a:lnTo>
                  <a:lnTo>
                    <a:pt x="39573" y="9685"/>
                  </a:lnTo>
                  <a:lnTo>
                    <a:pt x="39506" y="10484"/>
                  </a:lnTo>
                  <a:lnTo>
                    <a:pt x="39438" y="11215"/>
                  </a:lnTo>
                  <a:lnTo>
                    <a:pt x="39348" y="11890"/>
                  </a:lnTo>
                  <a:lnTo>
                    <a:pt x="39247" y="12486"/>
                  </a:lnTo>
                  <a:lnTo>
                    <a:pt x="39146" y="13026"/>
                  </a:lnTo>
                  <a:lnTo>
                    <a:pt x="39033" y="13499"/>
                  </a:lnTo>
                  <a:lnTo>
                    <a:pt x="38909" y="13892"/>
                  </a:lnTo>
                  <a:lnTo>
                    <a:pt x="38853" y="14061"/>
                  </a:lnTo>
                  <a:lnTo>
                    <a:pt x="38797" y="14218"/>
                  </a:lnTo>
                  <a:lnTo>
                    <a:pt x="38696" y="14466"/>
                  </a:lnTo>
                  <a:lnTo>
                    <a:pt x="38606" y="14725"/>
                  </a:lnTo>
                  <a:lnTo>
                    <a:pt x="38527" y="14983"/>
                  </a:lnTo>
                  <a:lnTo>
                    <a:pt x="38459" y="15242"/>
                  </a:lnTo>
                  <a:lnTo>
                    <a:pt x="38358" y="15748"/>
                  </a:lnTo>
                  <a:lnTo>
                    <a:pt x="38279" y="16232"/>
                  </a:lnTo>
                  <a:lnTo>
                    <a:pt x="38178" y="16783"/>
                  </a:lnTo>
                  <a:lnTo>
                    <a:pt x="38122" y="17031"/>
                  </a:lnTo>
                  <a:lnTo>
                    <a:pt x="38066" y="17267"/>
                  </a:lnTo>
                  <a:lnTo>
                    <a:pt x="37998" y="17469"/>
                  </a:lnTo>
                  <a:lnTo>
                    <a:pt x="37931" y="17660"/>
                  </a:lnTo>
                  <a:lnTo>
                    <a:pt x="37841" y="17840"/>
                  </a:lnTo>
                  <a:lnTo>
                    <a:pt x="37740" y="17998"/>
                  </a:lnTo>
                  <a:lnTo>
                    <a:pt x="37627" y="18133"/>
                  </a:lnTo>
                  <a:lnTo>
                    <a:pt x="37492" y="18257"/>
                  </a:lnTo>
                  <a:lnTo>
                    <a:pt x="37335" y="18358"/>
                  </a:lnTo>
                  <a:lnTo>
                    <a:pt x="37166" y="18448"/>
                  </a:lnTo>
                  <a:lnTo>
                    <a:pt x="36963" y="18515"/>
                  </a:lnTo>
                  <a:lnTo>
                    <a:pt x="36738" y="18572"/>
                  </a:lnTo>
                  <a:lnTo>
                    <a:pt x="36480" y="18605"/>
                  </a:lnTo>
                  <a:lnTo>
                    <a:pt x="36198" y="18628"/>
                  </a:lnTo>
                  <a:lnTo>
                    <a:pt x="35861" y="18628"/>
                  </a:lnTo>
                  <a:lnTo>
                    <a:pt x="35512" y="18594"/>
                  </a:lnTo>
                  <a:lnTo>
                    <a:pt x="35130" y="18549"/>
                  </a:lnTo>
                  <a:lnTo>
                    <a:pt x="34736" y="18470"/>
                  </a:lnTo>
                  <a:lnTo>
                    <a:pt x="33330" y="18155"/>
                  </a:lnTo>
                  <a:lnTo>
                    <a:pt x="31947" y="17852"/>
                  </a:lnTo>
                  <a:lnTo>
                    <a:pt x="29202" y="17267"/>
                  </a:lnTo>
                  <a:lnTo>
                    <a:pt x="26513" y="16716"/>
                  </a:lnTo>
                  <a:lnTo>
                    <a:pt x="23870" y="16176"/>
                  </a:lnTo>
                  <a:lnTo>
                    <a:pt x="21058" y="15602"/>
                  </a:lnTo>
                  <a:lnTo>
                    <a:pt x="18268" y="15028"/>
                  </a:lnTo>
                  <a:lnTo>
                    <a:pt x="15490" y="14432"/>
                  </a:lnTo>
                  <a:lnTo>
                    <a:pt x="14095" y="14128"/>
                  </a:lnTo>
                  <a:lnTo>
                    <a:pt x="12711" y="13813"/>
                  </a:lnTo>
                  <a:lnTo>
                    <a:pt x="11317" y="13476"/>
                  </a:lnTo>
                  <a:lnTo>
                    <a:pt x="9922" y="13139"/>
                  </a:lnTo>
                  <a:lnTo>
                    <a:pt x="8516" y="12790"/>
                  </a:lnTo>
                  <a:lnTo>
                    <a:pt x="7110" y="12419"/>
                  </a:lnTo>
                  <a:lnTo>
                    <a:pt x="5692" y="12036"/>
                  </a:lnTo>
                  <a:lnTo>
                    <a:pt x="4264" y="11642"/>
                  </a:lnTo>
                  <a:lnTo>
                    <a:pt x="2824" y="11215"/>
                  </a:lnTo>
                  <a:lnTo>
                    <a:pt x="1373" y="10776"/>
                  </a:lnTo>
                  <a:lnTo>
                    <a:pt x="1688" y="10281"/>
                  </a:lnTo>
                  <a:lnTo>
                    <a:pt x="1980" y="9831"/>
                  </a:lnTo>
                  <a:lnTo>
                    <a:pt x="2228" y="9415"/>
                  </a:lnTo>
                  <a:lnTo>
                    <a:pt x="2442" y="9010"/>
                  </a:lnTo>
                  <a:lnTo>
                    <a:pt x="2633" y="8617"/>
                  </a:lnTo>
                  <a:lnTo>
                    <a:pt x="2790" y="8234"/>
                  </a:lnTo>
                  <a:lnTo>
                    <a:pt x="2925" y="7840"/>
                  </a:lnTo>
                  <a:lnTo>
                    <a:pt x="3038" y="7436"/>
                  </a:lnTo>
                  <a:lnTo>
                    <a:pt x="3128" y="7019"/>
                  </a:lnTo>
                  <a:lnTo>
                    <a:pt x="3184" y="6581"/>
                  </a:lnTo>
                  <a:lnTo>
                    <a:pt x="3240" y="6097"/>
                  </a:lnTo>
                  <a:lnTo>
                    <a:pt x="3274" y="5568"/>
                  </a:lnTo>
                  <a:lnTo>
                    <a:pt x="3285" y="4995"/>
                  </a:lnTo>
                  <a:lnTo>
                    <a:pt x="3296" y="4365"/>
                  </a:lnTo>
                  <a:lnTo>
                    <a:pt x="3285" y="3678"/>
                  </a:lnTo>
                  <a:lnTo>
                    <a:pt x="3274" y="2902"/>
                  </a:lnTo>
                  <a:lnTo>
                    <a:pt x="3319" y="2902"/>
                  </a:lnTo>
                  <a:lnTo>
                    <a:pt x="3589" y="3184"/>
                  </a:lnTo>
                  <a:lnTo>
                    <a:pt x="3971" y="3577"/>
                  </a:lnTo>
                  <a:lnTo>
                    <a:pt x="4444" y="4038"/>
                  </a:lnTo>
                  <a:lnTo>
                    <a:pt x="4995" y="4567"/>
                  </a:lnTo>
                  <a:lnTo>
                    <a:pt x="5625" y="5130"/>
                  </a:lnTo>
                  <a:lnTo>
                    <a:pt x="5962" y="5422"/>
                  </a:lnTo>
                  <a:lnTo>
                    <a:pt x="6322" y="5726"/>
                  </a:lnTo>
                  <a:lnTo>
                    <a:pt x="6693" y="6018"/>
                  </a:lnTo>
                  <a:lnTo>
                    <a:pt x="7076" y="6322"/>
                  </a:lnTo>
                  <a:lnTo>
                    <a:pt x="7470" y="6614"/>
                  </a:lnTo>
                  <a:lnTo>
                    <a:pt x="7875" y="6907"/>
                  </a:lnTo>
                  <a:lnTo>
                    <a:pt x="8280" y="7188"/>
                  </a:lnTo>
                  <a:lnTo>
                    <a:pt x="8707" y="7458"/>
                  </a:lnTo>
                  <a:lnTo>
                    <a:pt x="9134" y="7717"/>
                  </a:lnTo>
                  <a:lnTo>
                    <a:pt x="9562" y="7953"/>
                  </a:lnTo>
                  <a:lnTo>
                    <a:pt x="10001" y="8178"/>
                  </a:lnTo>
                  <a:lnTo>
                    <a:pt x="10439" y="8380"/>
                  </a:lnTo>
                  <a:lnTo>
                    <a:pt x="10878" y="8572"/>
                  </a:lnTo>
                  <a:lnTo>
                    <a:pt x="11317" y="8729"/>
                  </a:lnTo>
                  <a:lnTo>
                    <a:pt x="11767" y="8864"/>
                  </a:lnTo>
                  <a:lnTo>
                    <a:pt x="11980" y="8920"/>
                  </a:lnTo>
                  <a:lnTo>
                    <a:pt x="12205" y="8965"/>
                  </a:lnTo>
                  <a:lnTo>
                    <a:pt x="12419" y="9010"/>
                  </a:lnTo>
                  <a:lnTo>
                    <a:pt x="12633" y="9033"/>
                  </a:lnTo>
                  <a:lnTo>
                    <a:pt x="12858" y="9067"/>
                  </a:lnTo>
                  <a:lnTo>
                    <a:pt x="13071" y="9078"/>
                  </a:lnTo>
                  <a:lnTo>
                    <a:pt x="13285" y="9089"/>
                  </a:lnTo>
                  <a:lnTo>
                    <a:pt x="13488" y="9078"/>
                  </a:lnTo>
                  <a:lnTo>
                    <a:pt x="13701" y="9067"/>
                  </a:lnTo>
                  <a:lnTo>
                    <a:pt x="13915" y="9044"/>
                  </a:lnTo>
                  <a:lnTo>
                    <a:pt x="14118" y="9010"/>
                  </a:lnTo>
                  <a:lnTo>
                    <a:pt x="14320" y="8977"/>
                  </a:lnTo>
                  <a:lnTo>
                    <a:pt x="14522" y="8920"/>
                  </a:lnTo>
                  <a:lnTo>
                    <a:pt x="14725" y="8853"/>
                  </a:lnTo>
                  <a:lnTo>
                    <a:pt x="15051" y="8740"/>
                  </a:lnTo>
                  <a:lnTo>
                    <a:pt x="15366" y="8617"/>
                  </a:lnTo>
                  <a:lnTo>
                    <a:pt x="15681" y="8482"/>
                  </a:lnTo>
                  <a:lnTo>
                    <a:pt x="15985" y="8347"/>
                  </a:lnTo>
                  <a:lnTo>
                    <a:pt x="16277" y="8212"/>
                  </a:lnTo>
                  <a:lnTo>
                    <a:pt x="16570" y="8065"/>
                  </a:lnTo>
                  <a:lnTo>
                    <a:pt x="17132" y="7773"/>
                  </a:lnTo>
                  <a:lnTo>
                    <a:pt x="17661" y="7458"/>
                  </a:lnTo>
                  <a:lnTo>
                    <a:pt x="18156" y="7143"/>
                  </a:lnTo>
                  <a:lnTo>
                    <a:pt x="18617" y="6828"/>
                  </a:lnTo>
                  <a:lnTo>
                    <a:pt x="19056" y="6513"/>
                  </a:lnTo>
                  <a:lnTo>
                    <a:pt x="19461" y="6198"/>
                  </a:lnTo>
                  <a:lnTo>
                    <a:pt x="19832" y="5894"/>
                  </a:lnTo>
                  <a:lnTo>
                    <a:pt x="20181" y="5602"/>
                  </a:lnTo>
                  <a:lnTo>
                    <a:pt x="20484" y="5321"/>
                  </a:lnTo>
                  <a:lnTo>
                    <a:pt x="20765" y="5051"/>
                  </a:lnTo>
                  <a:lnTo>
                    <a:pt x="21002" y="4815"/>
                  </a:lnTo>
                  <a:lnTo>
                    <a:pt x="21384" y="4398"/>
                  </a:lnTo>
                  <a:lnTo>
                    <a:pt x="21564" y="4533"/>
                  </a:lnTo>
                  <a:lnTo>
                    <a:pt x="21755" y="4668"/>
                  </a:lnTo>
                  <a:lnTo>
                    <a:pt x="21992" y="4815"/>
                  </a:lnTo>
                  <a:lnTo>
                    <a:pt x="22239" y="4972"/>
                  </a:lnTo>
                  <a:lnTo>
                    <a:pt x="22520" y="5130"/>
                  </a:lnTo>
                  <a:lnTo>
                    <a:pt x="22835" y="5287"/>
                  </a:lnTo>
                  <a:lnTo>
                    <a:pt x="23161" y="5445"/>
                  </a:lnTo>
                  <a:lnTo>
                    <a:pt x="23521" y="5602"/>
                  </a:lnTo>
                  <a:lnTo>
                    <a:pt x="23915" y="5748"/>
                  </a:lnTo>
                  <a:lnTo>
                    <a:pt x="24320" y="5894"/>
                  </a:lnTo>
                  <a:lnTo>
                    <a:pt x="24759" y="6018"/>
                  </a:lnTo>
                  <a:lnTo>
                    <a:pt x="25220" y="6131"/>
                  </a:lnTo>
                  <a:lnTo>
                    <a:pt x="25715" y="6232"/>
                  </a:lnTo>
                  <a:lnTo>
                    <a:pt x="26221" y="6311"/>
                  </a:lnTo>
                  <a:lnTo>
                    <a:pt x="26761" y="6378"/>
                  </a:lnTo>
                  <a:lnTo>
                    <a:pt x="27042" y="6389"/>
                  </a:lnTo>
                  <a:lnTo>
                    <a:pt x="27323" y="6412"/>
                  </a:lnTo>
                  <a:lnTo>
                    <a:pt x="28212" y="6412"/>
                  </a:lnTo>
                  <a:lnTo>
                    <a:pt x="28516" y="6389"/>
                  </a:lnTo>
                  <a:lnTo>
                    <a:pt x="28831" y="6367"/>
                  </a:lnTo>
                  <a:lnTo>
                    <a:pt x="29146" y="6333"/>
                  </a:lnTo>
                  <a:lnTo>
                    <a:pt x="29472" y="6299"/>
                  </a:lnTo>
                  <a:lnTo>
                    <a:pt x="29798" y="6254"/>
                  </a:lnTo>
                  <a:lnTo>
                    <a:pt x="30136" y="6187"/>
                  </a:lnTo>
                  <a:lnTo>
                    <a:pt x="30484" y="6119"/>
                  </a:lnTo>
                  <a:lnTo>
                    <a:pt x="30822" y="6052"/>
                  </a:lnTo>
                  <a:lnTo>
                    <a:pt x="31182" y="5962"/>
                  </a:lnTo>
                  <a:lnTo>
                    <a:pt x="31542" y="5861"/>
                  </a:lnTo>
                  <a:lnTo>
                    <a:pt x="31902" y="5748"/>
                  </a:lnTo>
                  <a:lnTo>
                    <a:pt x="32273" y="5636"/>
                  </a:lnTo>
                  <a:lnTo>
                    <a:pt x="32644" y="5501"/>
                  </a:lnTo>
                  <a:lnTo>
                    <a:pt x="33026" y="5355"/>
                  </a:lnTo>
                  <a:lnTo>
                    <a:pt x="33409" y="5197"/>
                  </a:lnTo>
                  <a:lnTo>
                    <a:pt x="33803" y="5028"/>
                  </a:lnTo>
                  <a:lnTo>
                    <a:pt x="34196" y="4848"/>
                  </a:lnTo>
                  <a:lnTo>
                    <a:pt x="34601" y="4657"/>
                  </a:lnTo>
                  <a:lnTo>
                    <a:pt x="35006" y="4443"/>
                  </a:lnTo>
                  <a:lnTo>
                    <a:pt x="35422" y="4230"/>
                  </a:lnTo>
                  <a:lnTo>
                    <a:pt x="35839" y="3993"/>
                  </a:lnTo>
                  <a:lnTo>
                    <a:pt x="36266" y="3735"/>
                  </a:lnTo>
                  <a:lnTo>
                    <a:pt x="36693" y="3476"/>
                  </a:lnTo>
                  <a:lnTo>
                    <a:pt x="37121" y="3195"/>
                  </a:lnTo>
                  <a:lnTo>
                    <a:pt x="37560" y="2902"/>
                  </a:lnTo>
                  <a:lnTo>
                    <a:pt x="38009" y="2587"/>
                  </a:lnTo>
                  <a:lnTo>
                    <a:pt x="38459" y="2261"/>
                  </a:lnTo>
                  <a:lnTo>
                    <a:pt x="38909" y="1912"/>
                  </a:lnTo>
                  <a:lnTo>
                    <a:pt x="39371" y="1553"/>
                  </a:lnTo>
                  <a:close/>
                  <a:moveTo>
                    <a:pt x="39764" y="0"/>
                  </a:moveTo>
                  <a:lnTo>
                    <a:pt x="39697" y="11"/>
                  </a:lnTo>
                  <a:lnTo>
                    <a:pt x="39629" y="23"/>
                  </a:lnTo>
                  <a:lnTo>
                    <a:pt x="39562" y="45"/>
                  </a:lnTo>
                  <a:lnTo>
                    <a:pt x="39506" y="79"/>
                  </a:lnTo>
                  <a:lnTo>
                    <a:pt x="39449" y="124"/>
                  </a:lnTo>
                  <a:lnTo>
                    <a:pt x="38921" y="551"/>
                  </a:lnTo>
                  <a:lnTo>
                    <a:pt x="38414" y="968"/>
                  </a:lnTo>
                  <a:lnTo>
                    <a:pt x="37908" y="1350"/>
                  </a:lnTo>
                  <a:lnTo>
                    <a:pt x="37413" y="1721"/>
                  </a:lnTo>
                  <a:lnTo>
                    <a:pt x="36918" y="2059"/>
                  </a:lnTo>
                  <a:lnTo>
                    <a:pt x="36435" y="2385"/>
                  </a:lnTo>
                  <a:lnTo>
                    <a:pt x="35962" y="2689"/>
                  </a:lnTo>
                  <a:lnTo>
                    <a:pt x="35490" y="2981"/>
                  </a:lnTo>
                  <a:lnTo>
                    <a:pt x="35029" y="3251"/>
                  </a:lnTo>
                  <a:lnTo>
                    <a:pt x="34579" y="3499"/>
                  </a:lnTo>
                  <a:lnTo>
                    <a:pt x="34129" y="3723"/>
                  </a:lnTo>
                  <a:lnTo>
                    <a:pt x="33690" y="3937"/>
                  </a:lnTo>
                  <a:lnTo>
                    <a:pt x="33251" y="4140"/>
                  </a:lnTo>
                  <a:lnTo>
                    <a:pt x="32835" y="4320"/>
                  </a:lnTo>
                  <a:lnTo>
                    <a:pt x="32419" y="4488"/>
                  </a:lnTo>
                  <a:lnTo>
                    <a:pt x="32003" y="4635"/>
                  </a:lnTo>
                  <a:lnTo>
                    <a:pt x="31598" y="4770"/>
                  </a:lnTo>
                  <a:lnTo>
                    <a:pt x="31204" y="4893"/>
                  </a:lnTo>
                  <a:lnTo>
                    <a:pt x="30822" y="4995"/>
                  </a:lnTo>
                  <a:lnTo>
                    <a:pt x="30439" y="5096"/>
                  </a:lnTo>
                  <a:lnTo>
                    <a:pt x="30068" y="5175"/>
                  </a:lnTo>
                  <a:lnTo>
                    <a:pt x="29708" y="5242"/>
                  </a:lnTo>
                  <a:lnTo>
                    <a:pt x="29348" y="5298"/>
                  </a:lnTo>
                  <a:lnTo>
                    <a:pt x="28999" y="5343"/>
                  </a:lnTo>
                  <a:lnTo>
                    <a:pt x="28662" y="5377"/>
                  </a:lnTo>
                  <a:lnTo>
                    <a:pt x="28324" y="5400"/>
                  </a:lnTo>
                  <a:lnTo>
                    <a:pt x="27998" y="5411"/>
                  </a:lnTo>
                  <a:lnTo>
                    <a:pt x="27368" y="5411"/>
                  </a:lnTo>
                  <a:lnTo>
                    <a:pt x="27065" y="5400"/>
                  </a:lnTo>
                  <a:lnTo>
                    <a:pt x="26772" y="5377"/>
                  </a:lnTo>
                  <a:lnTo>
                    <a:pt x="26491" y="5343"/>
                  </a:lnTo>
                  <a:lnTo>
                    <a:pt x="26210" y="5310"/>
                  </a:lnTo>
                  <a:lnTo>
                    <a:pt x="25940" y="5265"/>
                  </a:lnTo>
                  <a:lnTo>
                    <a:pt x="25681" y="5208"/>
                  </a:lnTo>
                  <a:lnTo>
                    <a:pt x="25422" y="5163"/>
                  </a:lnTo>
                  <a:lnTo>
                    <a:pt x="24939" y="5028"/>
                  </a:lnTo>
                  <a:lnTo>
                    <a:pt x="24489" y="4893"/>
                  </a:lnTo>
                  <a:lnTo>
                    <a:pt x="24073" y="4736"/>
                  </a:lnTo>
                  <a:lnTo>
                    <a:pt x="23679" y="4567"/>
                  </a:lnTo>
                  <a:lnTo>
                    <a:pt x="23330" y="4398"/>
                  </a:lnTo>
                  <a:lnTo>
                    <a:pt x="23015" y="4230"/>
                  </a:lnTo>
                  <a:lnTo>
                    <a:pt x="22723" y="4061"/>
                  </a:lnTo>
                  <a:lnTo>
                    <a:pt x="22475" y="3903"/>
                  </a:lnTo>
                  <a:lnTo>
                    <a:pt x="22262" y="3757"/>
                  </a:lnTo>
                  <a:lnTo>
                    <a:pt x="22082" y="3611"/>
                  </a:lnTo>
                  <a:lnTo>
                    <a:pt x="21812" y="3397"/>
                  </a:lnTo>
                  <a:lnTo>
                    <a:pt x="21699" y="3285"/>
                  </a:lnTo>
                  <a:lnTo>
                    <a:pt x="21609" y="3217"/>
                  </a:lnTo>
                  <a:lnTo>
                    <a:pt x="21508" y="3172"/>
                  </a:lnTo>
                  <a:lnTo>
                    <a:pt x="21407" y="3139"/>
                  </a:lnTo>
                  <a:lnTo>
                    <a:pt x="21294" y="3139"/>
                  </a:lnTo>
                  <a:lnTo>
                    <a:pt x="21182" y="3161"/>
                  </a:lnTo>
                  <a:lnTo>
                    <a:pt x="21080" y="3195"/>
                  </a:lnTo>
                  <a:lnTo>
                    <a:pt x="20979" y="3262"/>
                  </a:lnTo>
                  <a:lnTo>
                    <a:pt x="20900" y="3341"/>
                  </a:lnTo>
                  <a:lnTo>
                    <a:pt x="20788" y="3487"/>
                  </a:lnTo>
                  <a:lnTo>
                    <a:pt x="20642" y="3645"/>
                  </a:lnTo>
                  <a:lnTo>
                    <a:pt x="20450" y="3858"/>
                  </a:lnTo>
                  <a:lnTo>
                    <a:pt x="20203" y="4106"/>
                  </a:lnTo>
                  <a:lnTo>
                    <a:pt x="19911" y="4398"/>
                  </a:lnTo>
                  <a:lnTo>
                    <a:pt x="19562" y="4725"/>
                  </a:lnTo>
                  <a:lnTo>
                    <a:pt x="19168" y="5062"/>
                  </a:lnTo>
                  <a:lnTo>
                    <a:pt x="18729" y="5433"/>
                  </a:lnTo>
                  <a:lnTo>
                    <a:pt x="18235" y="5804"/>
                  </a:lnTo>
                  <a:lnTo>
                    <a:pt x="17695" y="6176"/>
                  </a:lnTo>
                  <a:lnTo>
                    <a:pt x="17413" y="6367"/>
                  </a:lnTo>
                  <a:lnTo>
                    <a:pt x="17121" y="6547"/>
                  </a:lnTo>
                  <a:lnTo>
                    <a:pt x="16817" y="6727"/>
                  </a:lnTo>
                  <a:lnTo>
                    <a:pt x="16491" y="6907"/>
                  </a:lnTo>
                  <a:lnTo>
                    <a:pt x="16165" y="7076"/>
                  </a:lnTo>
                  <a:lnTo>
                    <a:pt x="15827" y="7244"/>
                  </a:lnTo>
                  <a:lnTo>
                    <a:pt x="15479" y="7413"/>
                  </a:lnTo>
                  <a:lnTo>
                    <a:pt x="15119" y="7570"/>
                  </a:lnTo>
                  <a:lnTo>
                    <a:pt x="14747" y="7717"/>
                  </a:lnTo>
                  <a:lnTo>
                    <a:pt x="14365" y="7863"/>
                  </a:lnTo>
                  <a:lnTo>
                    <a:pt x="14185" y="7919"/>
                  </a:lnTo>
                  <a:lnTo>
                    <a:pt x="13994" y="7964"/>
                  </a:lnTo>
                  <a:lnTo>
                    <a:pt x="13803" y="7998"/>
                  </a:lnTo>
                  <a:lnTo>
                    <a:pt x="13611" y="8020"/>
                  </a:lnTo>
                  <a:lnTo>
                    <a:pt x="13409" y="8032"/>
                  </a:lnTo>
                  <a:lnTo>
                    <a:pt x="13004" y="8032"/>
                  </a:lnTo>
                  <a:lnTo>
                    <a:pt x="12801" y="8009"/>
                  </a:lnTo>
                  <a:lnTo>
                    <a:pt x="12588" y="7975"/>
                  </a:lnTo>
                  <a:lnTo>
                    <a:pt x="12385" y="7942"/>
                  </a:lnTo>
                  <a:lnTo>
                    <a:pt x="12172" y="7897"/>
                  </a:lnTo>
                  <a:lnTo>
                    <a:pt x="11958" y="7840"/>
                  </a:lnTo>
                  <a:lnTo>
                    <a:pt x="11744" y="7773"/>
                  </a:lnTo>
                  <a:lnTo>
                    <a:pt x="11530" y="7705"/>
                  </a:lnTo>
                  <a:lnTo>
                    <a:pt x="11092" y="7537"/>
                  </a:lnTo>
                  <a:lnTo>
                    <a:pt x="10653" y="7346"/>
                  </a:lnTo>
                  <a:lnTo>
                    <a:pt x="10226" y="7132"/>
                  </a:lnTo>
                  <a:lnTo>
                    <a:pt x="9787" y="6896"/>
                  </a:lnTo>
                  <a:lnTo>
                    <a:pt x="9359" y="6637"/>
                  </a:lnTo>
                  <a:lnTo>
                    <a:pt x="8932" y="6356"/>
                  </a:lnTo>
                  <a:lnTo>
                    <a:pt x="8516" y="6074"/>
                  </a:lnTo>
                  <a:lnTo>
                    <a:pt x="8100" y="5782"/>
                  </a:lnTo>
                  <a:lnTo>
                    <a:pt x="7695" y="5478"/>
                  </a:lnTo>
                  <a:lnTo>
                    <a:pt x="7312" y="5163"/>
                  </a:lnTo>
                  <a:lnTo>
                    <a:pt x="6930" y="4860"/>
                  </a:lnTo>
                  <a:lnTo>
                    <a:pt x="6570" y="4545"/>
                  </a:lnTo>
                  <a:lnTo>
                    <a:pt x="6221" y="4252"/>
                  </a:lnTo>
                  <a:lnTo>
                    <a:pt x="5580" y="3667"/>
                  </a:lnTo>
                  <a:lnTo>
                    <a:pt x="5029" y="3139"/>
                  </a:lnTo>
                  <a:lnTo>
                    <a:pt x="4579" y="2677"/>
                  </a:lnTo>
                  <a:lnTo>
                    <a:pt x="4230" y="2317"/>
                  </a:lnTo>
                  <a:lnTo>
                    <a:pt x="3926" y="1991"/>
                  </a:lnTo>
                  <a:lnTo>
                    <a:pt x="3881" y="1946"/>
                  </a:lnTo>
                  <a:lnTo>
                    <a:pt x="3825" y="1912"/>
                  </a:lnTo>
                  <a:lnTo>
                    <a:pt x="3769" y="1879"/>
                  </a:lnTo>
                  <a:lnTo>
                    <a:pt x="3713" y="1845"/>
                  </a:lnTo>
                  <a:lnTo>
                    <a:pt x="3656" y="1834"/>
                  </a:lnTo>
                  <a:lnTo>
                    <a:pt x="3589" y="1822"/>
                  </a:lnTo>
                  <a:lnTo>
                    <a:pt x="3533" y="1811"/>
                  </a:lnTo>
                  <a:lnTo>
                    <a:pt x="3465" y="1822"/>
                  </a:lnTo>
                  <a:lnTo>
                    <a:pt x="2678" y="1912"/>
                  </a:lnTo>
                  <a:lnTo>
                    <a:pt x="2577" y="1935"/>
                  </a:lnTo>
                  <a:lnTo>
                    <a:pt x="2487" y="1969"/>
                  </a:lnTo>
                  <a:lnTo>
                    <a:pt x="2408" y="2025"/>
                  </a:lnTo>
                  <a:lnTo>
                    <a:pt x="2340" y="2092"/>
                  </a:lnTo>
                  <a:lnTo>
                    <a:pt x="2284" y="2171"/>
                  </a:lnTo>
                  <a:lnTo>
                    <a:pt x="2239" y="2250"/>
                  </a:lnTo>
                  <a:lnTo>
                    <a:pt x="2217" y="2351"/>
                  </a:lnTo>
                  <a:lnTo>
                    <a:pt x="2205" y="2452"/>
                  </a:lnTo>
                  <a:lnTo>
                    <a:pt x="2239" y="4072"/>
                  </a:lnTo>
                  <a:lnTo>
                    <a:pt x="2239" y="4758"/>
                  </a:lnTo>
                  <a:lnTo>
                    <a:pt x="2228" y="5366"/>
                  </a:lnTo>
                  <a:lnTo>
                    <a:pt x="2205" y="5906"/>
                  </a:lnTo>
                  <a:lnTo>
                    <a:pt x="2160" y="6401"/>
                  </a:lnTo>
                  <a:lnTo>
                    <a:pt x="2127" y="6626"/>
                  </a:lnTo>
                  <a:lnTo>
                    <a:pt x="2093" y="6839"/>
                  </a:lnTo>
                  <a:lnTo>
                    <a:pt x="2048" y="7053"/>
                  </a:lnTo>
                  <a:lnTo>
                    <a:pt x="2003" y="7256"/>
                  </a:lnTo>
                  <a:lnTo>
                    <a:pt x="1947" y="7458"/>
                  </a:lnTo>
                  <a:lnTo>
                    <a:pt x="1879" y="7660"/>
                  </a:lnTo>
                  <a:lnTo>
                    <a:pt x="1812" y="7852"/>
                  </a:lnTo>
                  <a:lnTo>
                    <a:pt x="1733" y="8043"/>
                  </a:lnTo>
                  <a:lnTo>
                    <a:pt x="1654" y="8234"/>
                  </a:lnTo>
                  <a:lnTo>
                    <a:pt x="1564" y="8425"/>
                  </a:lnTo>
                  <a:lnTo>
                    <a:pt x="1350" y="8830"/>
                  </a:lnTo>
                  <a:lnTo>
                    <a:pt x="1103" y="9258"/>
                  </a:lnTo>
                  <a:lnTo>
                    <a:pt x="810" y="9708"/>
                  </a:lnTo>
                  <a:lnTo>
                    <a:pt x="473" y="10214"/>
                  </a:lnTo>
                  <a:lnTo>
                    <a:pt x="91" y="10765"/>
                  </a:lnTo>
                  <a:lnTo>
                    <a:pt x="68" y="10821"/>
                  </a:lnTo>
                  <a:lnTo>
                    <a:pt x="34" y="10878"/>
                  </a:lnTo>
                  <a:lnTo>
                    <a:pt x="23" y="10934"/>
                  </a:lnTo>
                  <a:lnTo>
                    <a:pt x="12" y="10990"/>
                  </a:lnTo>
                  <a:lnTo>
                    <a:pt x="1" y="11058"/>
                  </a:lnTo>
                  <a:lnTo>
                    <a:pt x="12" y="11114"/>
                  </a:lnTo>
                  <a:lnTo>
                    <a:pt x="12" y="11181"/>
                  </a:lnTo>
                  <a:lnTo>
                    <a:pt x="34" y="11238"/>
                  </a:lnTo>
                  <a:lnTo>
                    <a:pt x="57" y="11294"/>
                  </a:lnTo>
                  <a:lnTo>
                    <a:pt x="91" y="11350"/>
                  </a:lnTo>
                  <a:lnTo>
                    <a:pt x="124" y="11395"/>
                  </a:lnTo>
                  <a:lnTo>
                    <a:pt x="158" y="11440"/>
                  </a:lnTo>
                  <a:lnTo>
                    <a:pt x="214" y="11485"/>
                  </a:lnTo>
                  <a:lnTo>
                    <a:pt x="259" y="11519"/>
                  </a:lnTo>
                  <a:lnTo>
                    <a:pt x="316" y="11541"/>
                  </a:lnTo>
                  <a:lnTo>
                    <a:pt x="372" y="11564"/>
                  </a:lnTo>
                  <a:lnTo>
                    <a:pt x="1890" y="12036"/>
                  </a:lnTo>
                  <a:lnTo>
                    <a:pt x="3386" y="12486"/>
                  </a:lnTo>
                  <a:lnTo>
                    <a:pt x="4871" y="12902"/>
                  </a:lnTo>
                  <a:lnTo>
                    <a:pt x="6334" y="13307"/>
                  </a:lnTo>
                  <a:lnTo>
                    <a:pt x="7796" y="13701"/>
                  </a:lnTo>
                  <a:lnTo>
                    <a:pt x="9247" y="14061"/>
                  </a:lnTo>
                  <a:lnTo>
                    <a:pt x="10698" y="14421"/>
                  </a:lnTo>
                  <a:lnTo>
                    <a:pt x="12138" y="14758"/>
                  </a:lnTo>
                  <a:lnTo>
                    <a:pt x="13566" y="15085"/>
                  </a:lnTo>
                  <a:lnTo>
                    <a:pt x="15006" y="15411"/>
                  </a:lnTo>
                  <a:lnTo>
                    <a:pt x="16435" y="15714"/>
                  </a:lnTo>
                  <a:lnTo>
                    <a:pt x="17875" y="16029"/>
                  </a:lnTo>
                  <a:lnTo>
                    <a:pt x="20754" y="16626"/>
                  </a:lnTo>
                  <a:lnTo>
                    <a:pt x="23668" y="17211"/>
                  </a:lnTo>
                  <a:lnTo>
                    <a:pt x="26300" y="17750"/>
                  </a:lnTo>
                  <a:lnTo>
                    <a:pt x="28988" y="18302"/>
                  </a:lnTo>
                  <a:lnTo>
                    <a:pt x="31722" y="18887"/>
                  </a:lnTo>
                  <a:lnTo>
                    <a:pt x="33105" y="19190"/>
                  </a:lnTo>
                  <a:lnTo>
                    <a:pt x="34511" y="19494"/>
                  </a:lnTo>
                  <a:lnTo>
                    <a:pt x="34916" y="19584"/>
                  </a:lnTo>
                  <a:lnTo>
                    <a:pt x="35299" y="19640"/>
                  </a:lnTo>
                  <a:lnTo>
                    <a:pt x="35681" y="19674"/>
                  </a:lnTo>
                  <a:lnTo>
                    <a:pt x="36041" y="19685"/>
                  </a:lnTo>
                  <a:lnTo>
                    <a:pt x="36232" y="19685"/>
                  </a:lnTo>
                  <a:lnTo>
                    <a:pt x="36468" y="19663"/>
                  </a:lnTo>
                  <a:lnTo>
                    <a:pt x="36682" y="19640"/>
                  </a:lnTo>
                  <a:lnTo>
                    <a:pt x="36896" y="19618"/>
                  </a:lnTo>
                  <a:lnTo>
                    <a:pt x="37087" y="19573"/>
                  </a:lnTo>
                  <a:lnTo>
                    <a:pt x="37267" y="19528"/>
                  </a:lnTo>
                  <a:lnTo>
                    <a:pt x="37447" y="19472"/>
                  </a:lnTo>
                  <a:lnTo>
                    <a:pt x="37605" y="19404"/>
                  </a:lnTo>
                  <a:lnTo>
                    <a:pt x="37751" y="19337"/>
                  </a:lnTo>
                  <a:lnTo>
                    <a:pt x="37897" y="19269"/>
                  </a:lnTo>
                  <a:lnTo>
                    <a:pt x="38032" y="19179"/>
                  </a:lnTo>
                  <a:lnTo>
                    <a:pt x="38144" y="19089"/>
                  </a:lnTo>
                  <a:lnTo>
                    <a:pt x="38268" y="18999"/>
                  </a:lnTo>
                  <a:lnTo>
                    <a:pt x="38369" y="18898"/>
                  </a:lnTo>
                  <a:lnTo>
                    <a:pt x="38471" y="18797"/>
                  </a:lnTo>
                  <a:lnTo>
                    <a:pt x="38549" y="18684"/>
                  </a:lnTo>
                  <a:lnTo>
                    <a:pt x="38639" y="18572"/>
                  </a:lnTo>
                  <a:lnTo>
                    <a:pt x="38718" y="18448"/>
                  </a:lnTo>
                  <a:lnTo>
                    <a:pt x="38786" y="18324"/>
                  </a:lnTo>
                  <a:lnTo>
                    <a:pt x="38898" y="18077"/>
                  </a:lnTo>
                  <a:lnTo>
                    <a:pt x="38999" y="17807"/>
                  </a:lnTo>
                  <a:lnTo>
                    <a:pt x="39089" y="17537"/>
                  </a:lnTo>
                  <a:lnTo>
                    <a:pt x="39157" y="17256"/>
                  </a:lnTo>
                  <a:lnTo>
                    <a:pt x="39213" y="16974"/>
                  </a:lnTo>
                  <a:lnTo>
                    <a:pt x="39314" y="16412"/>
                  </a:lnTo>
                  <a:lnTo>
                    <a:pt x="39393" y="15951"/>
                  </a:lnTo>
                  <a:lnTo>
                    <a:pt x="39483" y="15501"/>
                  </a:lnTo>
                  <a:lnTo>
                    <a:pt x="39539" y="15287"/>
                  </a:lnTo>
                  <a:lnTo>
                    <a:pt x="39607" y="15062"/>
                  </a:lnTo>
                  <a:lnTo>
                    <a:pt x="39674" y="14848"/>
                  </a:lnTo>
                  <a:lnTo>
                    <a:pt x="39764" y="14635"/>
                  </a:lnTo>
                  <a:lnTo>
                    <a:pt x="39843" y="14443"/>
                  </a:lnTo>
                  <a:lnTo>
                    <a:pt x="39922" y="14230"/>
                  </a:lnTo>
                  <a:lnTo>
                    <a:pt x="39989" y="13993"/>
                  </a:lnTo>
                  <a:lnTo>
                    <a:pt x="40068" y="13735"/>
                  </a:lnTo>
                  <a:lnTo>
                    <a:pt x="40135" y="13454"/>
                  </a:lnTo>
                  <a:lnTo>
                    <a:pt x="40203" y="13161"/>
                  </a:lnTo>
                  <a:lnTo>
                    <a:pt x="40315" y="12520"/>
                  </a:lnTo>
                  <a:lnTo>
                    <a:pt x="40428" y="11800"/>
                  </a:lnTo>
                  <a:lnTo>
                    <a:pt x="40518" y="11024"/>
                  </a:lnTo>
                  <a:lnTo>
                    <a:pt x="40597" y="10180"/>
                  </a:lnTo>
                  <a:lnTo>
                    <a:pt x="40653" y="9280"/>
                  </a:lnTo>
                  <a:lnTo>
                    <a:pt x="40687" y="8324"/>
                  </a:lnTo>
                  <a:lnTo>
                    <a:pt x="40709" y="7312"/>
                  </a:lnTo>
                  <a:lnTo>
                    <a:pt x="40709" y="6266"/>
                  </a:lnTo>
                  <a:lnTo>
                    <a:pt x="40675" y="5175"/>
                  </a:lnTo>
                  <a:lnTo>
                    <a:pt x="40630" y="4038"/>
                  </a:lnTo>
                  <a:lnTo>
                    <a:pt x="40552" y="2880"/>
                  </a:lnTo>
                  <a:lnTo>
                    <a:pt x="40439" y="1687"/>
                  </a:lnTo>
                  <a:lnTo>
                    <a:pt x="40315" y="461"/>
                  </a:lnTo>
                  <a:lnTo>
                    <a:pt x="40293" y="394"/>
                  </a:lnTo>
                  <a:lnTo>
                    <a:pt x="40270" y="326"/>
                  </a:lnTo>
                  <a:lnTo>
                    <a:pt x="40248" y="259"/>
                  </a:lnTo>
                  <a:lnTo>
                    <a:pt x="40203" y="203"/>
                  </a:lnTo>
                  <a:lnTo>
                    <a:pt x="40158" y="158"/>
                  </a:lnTo>
                  <a:lnTo>
                    <a:pt x="40102" y="101"/>
                  </a:lnTo>
                  <a:lnTo>
                    <a:pt x="40045" y="68"/>
                  </a:lnTo>
                  <a:lnTo>
                    <a:pt x="39978" y="34"/>
                  </a:lnTo>
                  <a:lnTo>
                    <a:pt x="39911" y="11"/>
                  </a:lnTo>
                  <a:lnTo>
                    <a:pt x="398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3199025" y="3758925"/>
              <a:ext cx="790800" cy="791925"/>
            </a:xfrm>
            <a:custGeom>
              <a:rect b="b" l="l" r="r" t="t"/>
              <a:pathLst>
                <a:path extrusionOk="0" h="31677" w="31632">
                  <a:moveTo>
                    <a:pt x="23724" y="0"/>
                  </a:moveTo>
                  <a:lnTo>
                    <a:pt x="23421" y="507"/>
                  </a:lnTo>
                  <a:lnTo>
                    <a:pt x="23128" y="1024"/>
                  </a:lnTo>
                  <a:lnTo>
                    <a:pt x="22847" y="1541"/>
                  </a:lnTo>
                  <a:lnTo>
                    <a:pt x="22588" y="2059"/>
                  </a:lnTo>
                  <a:lnTo>
                    <a:pt x="22329" y="2588"/>
                  </a:lnTo>
                  <a:lnTo>
                    <a:pt x="22093" y="3127"/>
                  </a:lnTo>
                  <a:lnTo>
                    <a:pt x="21868" y="3667"/>
                  </a:lnTo>
                  <a:lnTo>
                    <a:pt x="21666" y="4219"/>
                  </a:lnTo>
                  <a:lnTo>
                    <a:pt x="21463" y="4770"/>
                  </a:lnTo>
                  <a:lnTo>
                    <a:pt x="21272" y="5321"/>
                  </a:lnTo>
                  <a:lnTo>
                    <a:pt x="21092" y="5883"/>
                  </a:lnTo>
                  <a:lnTo>
                    <a:pt x="20923" y="6446"/>
                  </a:lnTo>
                  <a:lnTo>
                    <a:pt x="20766" y="7019"/>
                  </a:lnTo>
                  <a:lnTo>
                    <a:pt x="20620" y="7582"/>
                  </a:lnTo>
                  <a:lnTo>
                    <a:pt x="20485" y="8156"/>
                  </a:lnTo>
                  <a:lnTo>
                    <a:pt x="20350" y="8741"/>
                  </a:lnTo>
                  <a:lnTo>
                    <a:pt x="20226" y="9314"/>
                  </a:lnTo>
                  <a:lnTo>
                    <a:pt x="20113" y="9899"/>
                  </a:lnTo>
                  <a:lnTo>
                    <a:pt x="20012" y="10484"/>
                  </a:lnTo>
                  <a:lnTo>
                    <a:pt x="19911" y="11069"/>
                  </a:lnTo>
                  <a:lnTo>
                    <a:pt x="19720" y="12250"/>
                  </a:lnTo>
                  <a:lnTo>
                    <a:pt x="19562" y="13442"/>
                  </a:lnTo>
                  <a:lnTo>
                    <a:pt x="19405" y="14624"/>
                  </a:lnTo>
                  <a:lnTo>
                    <a:pt x="19281" y="15805"/>
                  </a:lnTo>
                  <a:lnTo>
                    <a:pt x="19034" y="18178"/>
                  </a:lnTo>
                  <a:lnTo>
                    <a:pt x="3747" y="7908"/>
                  </a:lnTo>
                  <a:lnTo>
                    <a:pt x="3691" y="8088"/>
                  </a:lnTo>
                  <a:lnTo>
                    <a:pt x="3623" y="8257"/>
                  </a:lnTo>
                  <a:lnTo>
                    <a:pt x="3544" y="8414"/>
                  </a:lnTo>
                  <a:lnTo>
                    <a:pt x="3454" y="8572"/>
                  </a:lnTo>
                  <a:lnTo>
                    <a:pt x="3353" y="8729"/>
                  </a:lnTo>
                  <a:lnTo>
                    <a:pt x="3241" y="8876"/>
                  </a:lnTo>
                  <a:lnTo>
                    <a:pt x="3128" y="9010"/>
                  </a:lnTo>
                  <a:lnTo>
                    <a:pt x="3004" y="9145"/>
                  </a:lnTo>
                  <a:lnTo>
                    <a:pt x="2734" y="9415"/>
                  </a:lnTo>
                  <a:lnTo>
                    <a:pt x="2442" y="9663"/>
                  </a:lnTo>
                  <a:lnTo>
                    <a:pt x="2149" y="9910"/>
                  </a:lnTo>
                  <a:lnTo>
                    <a:pt x="1835" y="10158"/>
                  </a:lnTo>
                  <a:lnTo>
                    <a:pt x="1531" y="10394"/>
                  </a:lnTo>
                  <a:lnTo>
                    <a:pt x="1238" y="10642"/>
                  </a:lnTo>
                  <a:lnTo>
                    <a:pt x="957" y="10900"/>
                  </a:lnTo>
                  <a:lnTo>
                    <a:pt x="833" y="11035"/>
                  </a:lnTo>
                  <a:lnTo>
                    <a:pt x="698" y="11170"/>
                  </a:lnTo>
                  <a:lnTo>
                    <a:pt x="586" y="11305"/>
                  </a:lnTo>
                  <a:lnTo>
                    <a:pt x="473" y="11451"/>
                  </a:lnTo>
                  <a:lnTo>
                    <a:pt x="372" y="11598"/>
                  </a:lnTo>
                  <a:lnTo>
                    <a:pt x="282" y="11755"/>
                  </a:lnTo>
                  <a:lnTo>
                    <a:pt x="203" y="11913"/>
                  </a:lnTo>
                  <a:lnTo>
                    <a:pt x="136" y="12081"/>
                  </a:lnTo>
                  <a:lnTo>
                    <a:pt x="80" y="12250"/>
                  </a:lnTo>
                  <a:lnTo>
                    <a:pt x="46" y="12430"/>
                  </a:lnTo>
                  <a:lnTo>
                    <a:pt x="23" y="12576"/>
                  </a:lnTo>
                  <a:lnTo>
                    <a:pt x="12" y="12723"/>
                  </a:lnTo>
                  <a:lnTo>
                    <a:pt x="1" y="12869"/>
                  </a:lnTo>
                  <a:lnTo>
                    <a:pt x="12" y="13015"/>
                  </a:lnTo>
                  <a:lnTo>
                    <a:pt x="23" y="13161"/>
                  </a:lnTo>
                  <a:lnTo>
                    <a:pt x="46" y="13307"/>
                  </a:lnTo>
                  <a:lnTo>
                    <a:pt x="113" y="13600"/>
                  </a:lnTo>
                  <a:lnTo>
                    <a:pt x="203" y="13892"/>
                  </a:lnTo>
                  <a:lnTo>
                    <a:pt x="305" y="14174"/>
                  </a:lnTo>
                  <a:lnTo>
                    <a:pt x="417" y="14455"/>
                  </a:lnTo>
                  <a:lnTo>
                    <a:pt x="541" y="14736"/>
                  </a:lnTo>
                  <a:lnTo>
                    <a:pt x="845" y="15388"/>
                  </a:lnTo>
                  <a:lnTo>
                    <a:pt x="1171" y="16041"/>
                  </a:lnTo>
                  <a:lnTo>
                    <a:pt x="1508" y="16671"/>
                  </a:lnTo>
                  <a:lnTo>
                    <a:pt x="1857" y="17301"/>
                  </a:lnTo>
                  <a:lnTo>
                    <a:pt x="2217" y="17931"/>
                  </a:lnTo>
                  <a:lnTo>
                    <a:pt x="2599" y="18538"/>
                  </a:lnTo>
                  <a:lnTo>
                    <a:pt x="2982" y="19145"/>
                  </a:lnTo>
                  <a:lnTo>
                    <a:pt x="3387" y="19742"/>
                  </a:lnTo>
                  <a:lnTo>
                    <a:pt x="3803" y="20338"/>
                  </a:lnTo>
                  <a:lnTo>
                    <a:pt x="4242" y="20911"/>
                  </a:lnTo>
                  <a:lnTo>
                    <a:pt x="4680" y="21485"/>
                  </a:lnTo>
                  <a:lnTo>
                    <a:pt x="5130" y="22048"/>
                  </a:lnTo>
                  <a:lnTo>
                    <a:pt x="5603" y="22599"/>
                  </a:lnTo>
                  <a:lnTo>
                    <a:pt x="6075" y="23139"/>
                  </a:lnTo>
                  <a:lnTo>
                    <a:pt x="6570" y="23667"/>
                  </a:lnTo>
                  <a:lnTo>
                    <a:pt x="7065" y="24185"/>
                  </a:lnTo>
                  <a:lnTo>
                    <a:pt x="7583" y="24691"/>
                  </a:lnTo>
                  <a:lnTo>
                    <a:pt x="8100" y="25197"/>
                  </a:lnTo>
                  <a:lnTo>
                    <a:pt x="8640" y="25681"/>
                  </a:lnTo>
                  <a:lnTo>
                    <a:pt x="9180" y="26153"/>
                  </a:lnTo>
                  <a:lnTo>
                    <a:pt x="9731" y="26615"/>
                  </a:lnTo>
                  <a:lnTo>
                    <a:pt x="10305" y="27064"/>
                  </a:lnTo>
                  <a:lnTo>
                    <a:pt x="10878" y="27503"/>
                  </a:lnTo>
                  <a:lnTo>
                    <a:pt x="11452" y="27931"/>
                  </a:lnTo>
                  <a:lnTo>
                    <a:pt x="12048" y="28347"/>
                  </a:lnTo>
                  <a:lnTo>
                    <a:pt x="12644" y="28741"/>
                  </a:lnTo>
                  <a:lnTo>
                    <a:pt x="13263" y="29123"/>
                  </a:lnTo>
                  <a:lnTo>
                    <a:pt x="13870" y="29505"/>
                  </a:lnTo>
                  <a:lnTo>
                    <a:pt x="14500" y="29865"/>
                  </a:lnTo>
                  <a:lnTo>
                    <a:pt x="15130" y="30203"/>
                  </a:lnTo>
                  <a:lnTo>
                    <a:pt x="15771" y="30540"/>
                  </a:lnTo>
                  <a:lnTo>
                    <a:pt x="16424" y="30855"/>
                  </a:lnTo>
                  <a:lnTo>
                    <a:pt x="16818" y="31035"/>
                  </a:lnTo>
                  <a:lnTo>
                    <a:pt x="17211" y="31204"/>
                  </a:lnTo>
                  <a:lnTo>
                    <a:pt x="17616" y="31350"/>
                  </a:lnTo>
                  <a:lnTo>
                    <a:pt x="18021" y="31485"/>
                  </a:lnTo>
                  <a:lnTo>
                    <a:pt x="18224" y="31530"/>
                  </a:lnTo>
                  <a:lnTo>
                    <a:pt x="18426" y="31586"/>
                  </a:lnTo>
                  <a:lnTo>
                    <a:pt x="18640" y="31620"/>
                  </a:lnTo>
                  <a:lnTo>
                    <a:pt x="18842" y="31643"/>
                  </a:lnTo>
                  <a:lnTo>
                    <a:pt x="19056" y="31665"/>
                  </a:lnTo>
                  <a:lnTo>
                    <a:pt x="19270" y="31676"/>
                  </a:lnTo>
                  <a:lnTo>
                    <a:pt x="19472" y="31665"/>
                  </a:lnTo>
                  <a:lnTo>
                    <a:pt x="19686" y="31654"/>
                  </a:lnTo>
                  <a:lnTo>
                    <a:pt x="19990" y="31609"/>
                  </a:lnTo>
                  <a:lnTo>
                    <a:pt x="20271" y="31541"/>
                  </a:lnTo>
                  <a:lnTo>
                    <a:pt x="20552" y="31440"/>
                  </a:lnTo>
                  <a:lnTo>
                    <a:pt x="20833" y="31328"/>
                  </a:lnTo>
                  <a:lnTo>
                    <a:pt x="21103" y="31204"/>
                  </a:lnTo>
                  <a:lnTo>
                    <a:pt x="21362" y="31046"/>
                  </a:lnTo>
                  <a:lnTo>
                    <a:pt x="21609" y="30889"/>
                  </a:lnTo>
                  <a:lnTo>
                    <a:pt x="21857" y="30709"/>
                  </a:lnTo>
                  <a:lnTo>
                    <a:pt x="22093" y="30507"/>
                  </a:lnTo>
                  <a:lnTo>
                    <a:pt x="22318" y="30304"/>
                  </a:lnTo>
                  <a:lnTo>
                    <a:pt x="22543" y="30090"/>
                  </a:lnTo>
                  <a:lnTo>
                    <a:pt x="22768" y="29877"/>
                  </a:lnTo>
                  <a:lnTo>
                    <a:pt x="22982" y="29652"/>
                  </a:lnTo>
                  <a:lnTo>
                    <a:pt x="23184" y="29415"/>
                  </a:lnTo>
                  <a:lnTo>
                    <a:pt x="23578" y="28943"/>
                  </a:lnTo>
                  <a:lnTo>
                    <a:pt x="23983" y="28437"/>
                  </a:lnTo>
                  <a:lnTo>
                    <a:pt x="24377" y="27942"/>
                  </a:lnTo>
                  <a:lnTo>
                    <a:pt x="24770" y="27436"/>
                  </a:lnTo>
                  <a:lnTo>
                    <a:pt x="25142" y="26929"/>
                  </a:lnTo>
                  <a:lnTo>
                    <a:pt x="25513" y="26423"/>
                  </a:lnTo>
                  <a:lnTo>
                    <a:pt x="25861" y="25928"/>
                  </a:lnTo>
                  <a:lnTo>
                    <a:pt x="26210" y="25422"/>
                  </a:lnTo>
                  <a:lnTo>
                    <a:pt x="26548" y="24916"/>
                  </a:lnTo>
                  <a:lnTo>
                    <a:pt x="26874" y="24410"/>
                  </a:lnTo>
                  <a:lnTo>
                    <a:pt x="27189" y="23892"/>
                  </a:lnTo>
                  <a:lnTo>
                    <a:pt x="27492" y="23386"/>
                  </a:lnTo>
                  <a:lnTo>
                    <a:pt x="27785" y="22869"/>
                  </a:lnTo>
                  <a:lnTo>
                    <a:pt x="28077" y="22351"/>
                  </a:lnTo>
                  <a:lnTo>
                    <a:pt x="28347" y="21834"/>
                  </a:lnTo>
                  <a:lnTo>
                    <a:pt x="28617" y="21305"/>
                  </a:lnTo>
                  <a:lnTo>
                    <a:pt x="28865" y="20777"/>
                  </a:lnTo>
                  <a:lnTo>
                    <a:pt x="29112" y="20237"/>
                  </a:lnTo>
                  <a:lnTo>
                    <a:pt x="29349" y="19708"/>
                  </a:lnTo>
                  <a:lnTo>
                    <a:pt x="29573" y="19157"/>
                  </a:lnTo>
                  <a:lnTo>
                    <a:pt x="29798" y="18617"/>
                  </a:lnTo>
                  <a:lnTo>
                    <a:pt x="30001" y="18054"/>
                  </a:lnTo>
                  <a:lnTo>
                    <a:pt x="30192" y="17503"/>
                  </a:lnTo>
                  <a:lnTo>
                    <a:pt x="30383" y="16929"/>
                  </a:lnTo>
                  <a:lnTo>
                    <a:pt x="30563" y="16356"/>
                  </a:lnTo>
                  <a:lnTo>
                    <a:pt x="30732" y="15782"/>
                  </a:lnTo>
                  <a:lnTo>
                    <a:pt x="30890" y="15186"/>
                  </a:lnTo>
                  <a:lnTo>
                    <a:pt x="31036" y="14590"/>
                  </a:lnTo>
                  <a:lnTo>
                    <a:pt x="31171" y="13994"/>
                  </a:lnTo>
                  <a:lnTo>
                    <a:pt x="31295" y="13375"/>
                  </a:lnTo>
                  <a:lnTo>
                    <a:pt x="31418" y="12756"/>
                  </a:lnTo>
                  <a:lnTo>
                    <a:pt x="31531" y="12126"/>
                  </a:lnTo>
                  <a:lnTo>
                    <a:pt x="31632" y="11485"/>
                  </a:lnTo>
                  <a:lnTo>
                    <a:pt x="237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3199025" y="3758925"/>
              <a:ext cx="790800" cy="791925"/>
            </a:xfrm>
            <a:custGeom>
              <a:rect b="b" l="l" r="r" t="t"/>
              <a:pathLst>
                <a:path extrusionOk="0" fill="none" h="31677" w="31632">
                  <a:moveTo>
                    <a:pt x="31632" y="11485"/>
                  </a:moveTo>
                  <a:lnTo>
                    <a:pt x="31632" y="11485"/>
                  </a:lnTo>
                  <a:lnTo>
                    <a:pt x="31531" y="12126"/>
                  </a:lnTo>
                  <a:lnTo>
                    <a:pt x="31418" y="12756"/>
                  </a:lnTo>
                  <a:lnTo>
                    <a:pt x="31295" y="13375"/>
                  </a:lnTo>
                  <a:lnTo>
                    <a:pt x="31171" y="13994"/>
                  </a:lnTo>
                  <a:lnTo>
                    <a:pt x="31036" y="14590"/>
                  </a:lnTo>
                  <a:lnTo>
                    <a:pt x="30890" y="15186"/>
                  </a:lnTo>
                  <a:lnTo>
                    <a:pt x="30732" y="15782"/>
                  </a:lnTo>
                  <a:lnTo>
                    <a:pt x="30563" y="16356"/>
                  </a:lnTo>
                  <a:lnTo>
                    <a:pt x="30383" y="16929"/>
                  </a:lnTo>
                  <a:lnTo>
                    <a:pt x="30192" y="17503"/>
                  </a:lnTo>
                  <a:lnTo>
                    <a:pt x="30001" y="18054"/>
                  </a:lnTo>
                  <a:lnTo>
                    <a:pt x="29798" y="18617"/>
                  </a:lnTo>
                  <a:lnTo>
                    <a:pt x="29573" y="19157"/>
                  </a:lnTo>
                  <a:lnTo>
                    <a:pt x="29349" y="19708"/>
                  </a:lnTo>
                  <a:lnTo>
                    <a:pt x="29112" y="20237"/>
                  </a:lnTo>
                  <a:lnTo>
                    <a:pt x="28865" y="20777"/>
                  </a:lnTo>
                  <a:lnTo>
                    <a:pt x="28617" y="21305"/>
                  </a:lnTo>
                  <a:lnTo>
                    <a:pt x="28347" y="21834"/>
                  </a:lnTo>
                  <a:lnTo>
                    <a:pt x="28077" y="22351"/>
                  </a:lnTo>
                  <a:lnTo>
                    <a:pt x="27785" y="22869"/>
                  </a:lnTo>
                  <a:lnTo>
                    <a:pt x="27492" y="23386"/>
                  </a:lnTo>
                  <a:lnTo>
                    <a:pt x="27189" y="23892"/>
                  </a:lnTo>
                  <a:lnTo>
                    <a:pt x="26874" y="24410"/>
                  </a:lnTo>
                  <a:lnTo>
                    <a:pt x="26548" y="24916"/>
                  </a:lnTo>
                  <a:lnTo>
                    <a:pt x="26210" y="25422"/>
                  </a:lnTo>
                  <a:lnTo>
                    <a:pt x="25861" y="25928"/>
                  </a:lnTo>
                  <a:lnTo>
                    <a:pt x="25513" y="26423"/>
                  </a:lnTo>
                  <a:lnTo>
                    <a:pt x="25142" y="26929"/>
                  </a:lnTo>
                  <a:lnTo>
                    <a:pt x="24770" y="27436"/>
                  </a:lnTo>
                  <a:lnTo>
                    <a:pt x="24377" y="27942"/>
                  </a:lnTo>
                  <a:lnTo>
                    <a:pt x="23983" y="28437"/>
                  </a:lnTo>
                  <a:lnTo>
                    <a:pt x="23578" y="28943"/>
                  </a:lnTo>
                  <a:lnTo>
                    <a:pt x="23578" y="28943"/>
                  </a:lnTo>
                  <a:lnTo>
                    <a:pt x="23184" y="29415"/>
                  </a:lnTo>
                  <a:lnTo>
                    <a:pt x="22982" y="29652"/>
                  </a:lnTo>
                  <a:lnTo>
                    <a:pt x="22768" y="29877"/>
                  </a:lnTo>
                  <a:lnTo>
                    <a:pt x="22543" y="30090"/>
                  </a:lnTo>
                  <a:lnTo>
                    <a:pt x="22318" y="30304"/>
                  </a:lnTo>
                  <a:lnTo>
                    <a:pt x="22093" y="30507"/>
                  </a:lnTo>
                  <a:lnTo>
                    <a:pt x="21857" y="30709"/>
                  </a:lnTo>
                  <a:lnTo>
                    <a:pt x="21609" y="30889"/>
                  </a:lnTo>
                  <a:lnTo>
                    <a:pt x="21362" y="31046"/>
                  </a:lnTo>
                  <a:lnTo>
                    <a:pt x="21103" y="31204"/>
                  </a:lnTo>
                  <a:lnTo>
                    <a:pt x="20833" y="31328"/>
                  </a:lnTo>
                  <a:lnTo>
                    <a:pt x="20552" y="31440"/>
                  </a:lnTo>
                  <a:lnTo>
                    <a:pt x="20271" y="31541"/>
                  </a:lnTo>
                  <a:lnTo>
                    <a:pt x="19990" y="31609"/>
                  </a:lnTo>
                  <a:lnTo>
                    <a:pt x="19686" y="31654"/>
                  </a:lnTo>
                  <a:lnTo>
                    <a:pt x="19686" y="31654"/>
                  </a:lnTo>
                  <a:lnTo>
                    <a:pt x="19472" y="31665"/>
                  </a:lnTo>
                  <a:lnTo>
                    <a:pt x="19270" y="31676"/>
                  </a:lnTo>
                  <a:lnTo>
                    <a:pt x="19056" y="31665"/>
                  </a:lnTo>
                  <a:lnTo>
                    <a:pt x="18842" y="31643"/>
                  </a:lnTo>
                  <a:lnTo>
                    <a:pt x="18640" y="31620"/>
                  </a:lnTo>
                  <a:lnTo>
                    <a:pt x="18426" y="31586"/>
                  </a:lnTo>
                  <a:lnTo>
                    <a:pt x="18224" y="31530"/>
                  </a:lnTo>
                  <a:lnTo>
                    <a:pt x="18021" y="31485"/>
                  </a:lnTo>
                  <a:lnTo>
                    <a:pt x="17616" y="31350"/>
                  </a:lnTo>
                  <a:lnTo>
                    <a:pt x="17211" y="31204"/>
                  </a:lnTo>
                  <a:lnTo>
                    <a:pt x="16818" y="31035"/>
                  </a:lnTo>
                  <a:lnTo>
                    <a:pt x="16424" y="30855"/>
                  </a:lnTo>
                  <a:lnTo>
                    <a:pt x="16424" y="30855"/>
                  </a:lnTo>
                  <a:lnTo>
                    <a:pt x="15771" y="30540"/>
                  </a:lnTo>
                  <a:lnTo>
                    <a:pt x="15130" y="30203"/>
                  </a:lnTo>
                  <a:lnTo>
                    <a:pt x="14500" y="29865"/>
                  </a:lnTo>
                  <a:lnTo>
                    <a:pt x="13870" y="29505"/>
                  </a:lnTo>
                  <a:lnTo>
                    <a:pt x="13263" y="29123"/>
                  </a:lnTo>
                  <a:lnTo>
                    <a:pt x="12644" y="28741"/>
                  </a:lnTo>
                  <a:lnTo>
                    <a:pt x="12048" y="28347"/>
                  </a:lnTo>
                  <a:lnTo>
                    <a:pt x="11452" y="27931"/>
                  </a:lnTo>
                  <a:lnTo>
                    <a:pt x="10878" y="27503"/>
                  </a:lnTo>
                  <a:lnTo>
                    <a:pt x="10305" y="27064"/>
                  </a:lnTo>
                  <a:lnTo>
                    <a:pt x="9731" y="26615"/>
                  </a:lnTo>
                  <a:lnTo>
                    <a:pt x="9180" y="26153"/>
                  </a:lnTo>
                  <a:lnTo>
                    <a:pt x="8640" y="25681"/>
                  </a:lnTo>
                  <a:lnTo>
                    <a:pt x="8100" y="25197"/>
                  </a:lnTo>
                  <a:lnTo>
                    <a:pt x="7583" y="24691"/>
                  </a:lnTo>
                  <a:lnTo>
                    <a:pt x="7065" y="24185"/>
                  </a:lnTo>
                  <a:lnTo>
                    <a:pt x="6570" y="23667"/>
                  </a:lnTo>
                  <a:lnTo>
                    <a:pt x="6075" y="23139"/>
                  </a:lnTo>
                  <a:lnTo>
                    <a:pt x="5603" y="22599"/>
                  </a:lnTo>
                  <a:lnTo>
                    <a:pt x="5130" y="22048"/>
                  </a:lnTo>
                  <a:lnTo>
                    <a:pt x="4680" y="21485"/>
                  </a:lnTo>
                  <a:lnTo>
                    <a:pt x="4242" y="20911"/>
                  </a:lnTo>
                  <a:lnTo>
                    <a:pt x="3803" y="20338"/>
                  </a:lnTo>
                  <a:lnTo>
                    <a:pt x="3387" y="19742"/>
                  </a:lnTo>
                  <a:lnTo>
                    <a:pt x="2982" y="19145"/>
                  </a:lnTo>
                  <a:lnTo>
                    <a:pt x="2599" y="18538"/>
                  </a:lnTo>
                  <a:lnTo>
                    <a:pt x="2217" y="17931"/>
                  </a:lnTo>
                  <a:lnTo>
                    <a:pt x="1857" y="17301"/>
                  </a:lnTo>
                  <a:lnTo>
                    <a:pt x="1508" y="16671"/>
                  </a:lnTo>
                  <a:lnTo>
                    <a:pt x="1171" y="16041"/>
                  </a:lnTo>
                  <a:lnTo>
                    <a:pt x="845" y="15388"/>
                  </a:lnTo>
                  <a:lnTo>
                    <a:pt x="541" y="14736"/>
                  </a:lnTo>
                  <a:lnTo>
                    <a:pt x="541" y="14736"/>
                  </a:lnTo>
                  <a:lnTo>
                    <a:pt x="417" y="14455"/>
                  </a:lnTo>
                  <a:lnTo>
                    <a:pt x="305" y="14174"/>
                  </a:lnTo>
                  <a:lnTo>
                    <a:pt x="203" y="13892"/>
                  </a:lnTo>
                  <a:lnTo>
                    <a:pt x="113" y="13600"/>
                  </a:lnTo>
                  <a:lnTo>
                    <a:pt x="46" y="13307"/>
                  </a:lnTo>
                  <a:lnTo>
                    <a:pt x="23" y="13161"/>
                  </a:lnTo>
                  <a:lnTo>
                    <a:pt x="12" y="13015"/>
                  </a:lnTo>
                  <a:lnTo>
                    <a:pt x="1" y="12869"/>
                  </a:lnTo>
                  <a:lnTo>
                    <a:pt x="12" y="12723"/>
                  </a:lnTo>
                  <a:lnTo>
                    <a:pt x="23" y="12576"/>
                  </a:lnTo>
                  <a:lnTo>
                    <a:pt x="46" y="12430"/>
                  </a:lnTo>
                  <a:lnTo>
                    <a:pt x="46" y="12430"/>
                  </a:lnTo>
                  <a:lnTo>
                    <a:pt x="80" y="12250"/>
                  </a:lnTo>
                  <a:lnTo>
                    <a:pt x="136" y="12081"/>
                  </a:lnTo>
                  <a:lnTo>
                    <a:pt x="203" y="11913"/>
                  </a:lnTo>
                  <a:lnTo>
                    <a:pt x="282" y="11755"/>
                  </a:lnTo>
                  <a:lnTo>
                    <a:pt x="372" y="11598"/>
                  </a:lnTo>
                  <a:lnTo>
                    <a:pt x="473" y="11451"/>
                  </a:lnTo>
                  <a:lnTo>
                    <a:pt x="586" y="11305"/>
                  </a:lnTo>
                  <a:lnTo>
                    <a:pt x="698" y="11170"/>
                  </a:lnTo>
                  <a:lnTo>
                    <a:pt x="833" y="11035"/>
                  </a:lnTo>
                  <a:lnTo>
                    <a:pt x="957" y="10900"/>
                  </a:lnTo>
                  <a:lnTo>
                    <a:pt x="1238" y="10642"/>
                  </a:lnTo>
                  <a:lnTo>
                    <a:pt x="1531" y="10394"/>
                  </a:lnTo>
                  <a:lnTo>
                    <a:pt x="1835" y="10158"/>
                  </a:lnTo>
                  <a:lnTo>
                    <a:pt x="2149" y="9910"/>
                  </a:lnTo>
                  <a:lnTo>
                    <a:pt x="2442" y="9663"/>
                  </a:lnTo>
                  <a:lnTo>
                    <a:pt x="2734" y="9415"/>
                  </a:lnTo>
                  <a:lnTo>
                    <a:pt x="3004" y="9145"/>
                  </a:lnTo>
                  <a:lnTo>
                    <a:pt x="3128" y="9010"/>
                  </a:lnTo>
                  <a:lnTo>
                    <a:pt x="3241" y="8876"/>
                  </a:lnTo>
                  <a:lnTo>
                    <a:pt x="3353" y="8729"/>
                  </a:lnTo>
                  <a:lnTo>
                    <a:pt x="3454" y="8572"/>
                  </a:lnTo>
                  <a:lnTo>
                    <a:pt x="3544" y="8414"/>
                  </a:lnTo>
                  <a:lnTo>
                    <a:pt x="3623" y="8257"/>
                  </a:lnTo>
                  <a:lnTo>
                    <a:pt x="3691" y="8088"/>
                  </a:lnTo>
                  <a:lnTo>
                    <a:pt x="3747" y="7908"/>
                  </a:lnTo>
                  <a:lnTo>
                    <a:pt x="3747" y="7908"/>
                  </a:lnTo>
                  <a:lnTo>
                    <a:pt x="19034" y="18178"/>
                  </a:lnTo>
                  <a:lnTo>
                    <a:pt x="19034" y="18178"/>
                  </a:lnTo>
                  <a:lnTo>
                    <a:pt x="19281" y="15805"/>
                  </a:lnTo>
                  <a:lnTo>
                    <a:pt x="19405" y="14624"/>
                  </a:lnTo>
                  <a:lnTo>
                    <a:pt x="19562" y="13442"/>
                  </a:lnTo>
                  <a:lnTo>
                    <a:pt x="19720" y="12250"/>
                  </a:lnTo>
                  <a:lnTo>
                    <a:pt x="19911" y="11069"/>
                  </a:lnTo>
                  <a:lnTo>
                    <a:pt x="20012" y="10484"/>
                  </a:lnTo>
                  <a:lnTo>
                    <a:pt x="20113" y="9899"/>
                  </a:lnTo>
                  <a:lnTo>
                    <a:pt x="20226" y="9314"/>
                  </a:lnTo>
                  <a:lnTo>
                    <a:pt x="20350" y="8741"/>
                  </a:lnTo>
                  <a:lnTo>
                    <a:pt x="20485" y="8156"/>
                  </a:lnTo>
                  <a:lnTo>
                    <a:pt x="20620" y="7582"/>
                  </a:lnTo>
                  <a:lnTo>
                    <a:pt x="20766" y="7019"/>
                  </a:lnTo>
                  <a:lnTo>
                    <a:pt x="20923" y="6446"/>
                  </a:lnTo>
                  <a:lnTo>
                    <a:pt x="21092" y="5883"/>
                  </a:lnTo>
                  <a:lnTo>
                    <a:pt x="21272" y="5321"/>
                  </a:lnTo>
                  <a:lnTo>
                    <a:pt x="21463" y="4770"/>
                  </a:lnTo>
                  <a:lnTo>
                    <a:pt x="21666" y="4219"/>
                  </a:lnTo>
                  <a:lnTo>
                    <a:pt x="21868" y="3667"/>
                  </a:lnTo>
                  <a:lnTo>
                    <a:pt x="22093" y="3127"/>
                  </a:lnTo>
                  <a:lnTo>
                    <a:pt x="22329" y="2588"/>
                  </a:lnTo>
                  <a:lnTo>
                    <a:pt x="22588" y="2059"/>
                  </a:lnTo>
                  <a:lnTo>
                    <a:pt x="22847" y="1541"/>
                  </a:lnTo>
                  <a:lnTo>
                    <a:pt x="23128" y="1024"/>
                  </a:lnTo>
                  <a:lnTo>
                    <a:pt x="23421" y="507"/>
                  </a:lnTo>
                  <a:lnTo>
                    <a:pt x="2372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3185825" y="3745700"/>
              <a:ext cx="817225" cy="818375"/>
            </a:xfrm>
            <a:custGeom>
              <a:rect b="b" l="l" r="r" t="t"/>
              <a:pathLst>
                <a:path extrusionOk="0" h="32735" w="32689">
                  <a:moveTo>
                    <a:pt x="24230" y="1"/>
                  </a:moveTo>
                  <a:lnTo>
                    <a:pt x="24128" y="12"/>
                  </a:lnTo>
                  <a:lnTo>
                    <a:pt x="24039" y="46"/>
                  </a:lnTo>
                  <a:lnTo>
                    <a:pt x="23949" y="102"/>
                  </a:lnTo>
                  <a:lnTo>
                    <a:pt x="23870" y="169"/>
                  </a:lnTo>
                  <a:lnTo>
                    <a:pt x="23802" y="248"/>
                  </a:lnTo>
                  <a:lnTo>
                    <a:pt x="23499" y="754"/>
                  </a:lnTo>
                  <a:lnTo>
                    <a:pt x="23206" y="1261"/>
                  </a:lnTo>
                  <a:lnTo>
                    <a:pt x="22936" y="1767"/>
                  </a:lnTo>
                  <a:lnTo>
                    <a:pt x="22677" y="2284"/>
                  </a:lnTo>
                  <a:lnTo>
                    <a:pt x="22419" y="2813"/>
                  </a:lnTo>
                  <a:lnTo>
                    <a:pt x="22182" y="3342"/>
                  </a:lnTo>
                  <a:lnTo>
                    <a:pt x="21969" y="3870"/>
                  </a:lnTo>
                  <a:lnTo>
                    <a:pt x="21755" y="4410"/>
                  </a:lnTo>
                  <a:lnTo>
                    <a:pt x="21553" y="4950"/>
                  </a:lnTo>
                  <a:lnTo>
                    <a:pt x="21361" y="5490"/>
                  </a:lnTo>
                  <a:lnTo>
                    <a:pt x="21181" y="6041"/>
                  </a:lnTo>
                  <a:lnTo>
                    <a:pt x="21013" y="6592"/>
                  </a:lnTo>
                  <a:lnTo>
                    <a:pt x="20855" y="7144"/>
                  </a:lnTo>
                  <a:lnTo>
                    <a:pt x="20709" y="7706"/>
                  </a:lnTo>
                  <a:lnTo>
                    <a:pt x="20563" y="8268"/>
                  </a:lnTo>
                  <a:lnTo>
                    <a:pt x="20439" y="8820"/>
                  </a:lnTo>
                  <a:lnTo>
                    <a:pt x="20315" y="9382"/>
                  </a:lnTo>
                  <a:lnTo>
                    <a:pt x="20191" y="9944"/>
                  </a:lnTo>
                  <a:lnTo>
                    <a:pt x="20090" y="10518"/>
                  </a:lnTo>
                  <a:lnTo>
                    <a:pt x="19978" y="11081"/>
                  </a:lnTo>
                  <a:lnTo>
                    <a:pt x="19798" y="12205"/>
                  </a:lnTo>
                  <a:lnTo>
                    <a:pt x="19629" y="13330"/>
                  </a:lnTo>
                  <a:lnTo>
                    <a:pt x="19483" y="14455"/>
                  </a:lnTo>
                  <a:lnTo>
                    <a:pt x="19359" y="15569"/>
                  </a:lnTo>
                  <a:lnTo>
                    <a:pt x="19235" y="16682"/>
                  </a:lnTo>
                  <a:lnTo>
                    <a:pt x="19123" y="17773"/>
                  </a:lnTo>
                  <a:lnTo>
                    <a:pt x="4567" y="7998"/>
                  </a:lnTo>
                  <a:lnTo>
                    <a:pt x="4511" y="7965"/>
                  </a:lnTo>
                  <a:lnTo>
                    <a:pt x="4455" y="7942"/>
                  </a:lnTo>
                  <a:lnTo>
                    <a:pt x="4399" y="7920"/>
                  </a:lnTo>
                  <a:lnTo>
                    <a:pt x="4331" y="7908"/>
                  </a:lnTo>
                  <a:lnTo>
                    <a:pt x="4207" y="7908"/>
                  </a:lnTo>
                  <a:lnTo>
                    <a:pt x="4151" y="7920"/>
                  </a:lnTo>
                  <a:lnTo>
                    <a:pt x="4084" y="7942"/>
                  </a:lnTo>
                  <a:lnTo>
                    <a:pt x="4027" y="7965"/>
                  </a:lnTo>
                  <a:lnTo>
                    <a:pt x="3971" y="7998"/>
                  </a:lnTo>
                  <a:lnTo>
                    <a:pt x="3926" y="8032"/>
                  </a:lnTo>
                  <a:lnTo>
                    <a:pt x="3881" y="8077"/>
                  </a:lnTo>
                  <a:lnTo>
                    <a:pt x="3836" y="8133"/>
                  </a:lnTo>
                  <a:lnTo>
                    <a:pt x="3802" y="8178"/>
                  </a:lnTo>
                  <a:lnTo>
                    <a:pt x="3780" y="8235"/>
                  </a:lnTo>
                  <a:lnTo>
                    <a:pt x="3757" y="8302"/>
                  </a:lnTo>
                  <a:lnTo>
                    <a:pt x="3712" y="8437"/>
                  </a:lnTo>
                  <a:lnTo>
                    <a:pt x="3656" y="8583"/>
                  </a:lnTo>
                  <a:lnTo>
                    <a:pt x="3600" y="8718"/>
                  </a:lnTo>
                  <a:lnTo>
                    <a:pt x="3521" y="8842"/>
                  </a:lnTo>
                  <a:lnTo>
                    <a:pt x="3431" y="8966"/>
                  </a:lnTo>
                  <a:lnTo>
                    <a:pt x="3341" y="9090"/>
                  </a:lnTo>
                  <a:lnTo>
                    <a:pt x="3240" y="9213"/>
                  </a:lnTo>
                  <a:lnTo>
                    <a:pt x="3139" y="9326"/>
                  </a:lnTo>
                  <a:lnTo>
                    <a:pt x="2902" y="9562"/>
                  </a:lnTo>
                  <a:lnTo>
                    <a:pt x="2644" y="9787"/>
                  </a:lnTo>
                  <a:lnTo>
                    <a:pt x="2374" y="10001"/>
                  </a:lnTo>
                  <a:lnTo>
                    <a:pt x="2093" y="10226"/>
                  </a:lnTo>
                  <a:lnTo>
                    <a:pt x="1755" y="10496"/>
                  </a:lnTo>
                  <a:lnTo>
                    <a:pt x="1429" y="10766"/>
                  </a:lnTo>
                  <a:lnTo>
                    <a:pt x="1114" y="11058"/>
                  </a:lnTo>
                  <a:lnTo>
                    <a:pt x="968" y="11204"/>
                  </a:lnTo>
                  <a:lnTo>
                    <a:pt x="821" y="11362"/>
                  </a:lnTo>
                  <a:lnTo>
                    <a:pt x="686" y="11519"/>
                  </a:lnTo>
                  <a:lnTo>
                    <a:pt x="563" y="11688"/>
                  </a:lnTo>
                  <a:lnTo>
                    <a:pt x="439" y="11857"/>
                  </a:lnTo>
                  <a:lnTo>
                    <a:pt x="338" y="12048"/>
                  </a:lnTo>
                  <a:lnTo>
                    <a:pt x="248" y="12239"/>
                  </a:lnTo>
                  <a:lnTo>
                    <a:pt x="169" y="12430"/>
                  </a:lnTo>
                  <a:lnTo>
                    <a:pt x="102" y="12644"/>
                  </a:lnTo>
                  <a:lnTo>
                    <a:pt x="57" y="12858"/>
                  </a:lnTo>
                  <a:lnTo>
                    <a:pt x="23" y="13038"/>
                  </a:lnTo>
                  <a:lnTo>
                    <a:pt x="12" y="13218"/>
                  </a:lnTo>
                  <a:lnTo>
                    <a:pt x="0" y="13387"/>
                  </a:lnTo>
                  <a:lnTo>
                    <a:pt x="12" y="13566"/>
                  </a:lnTo>
                  <a:lnTo>
                    <a:pt x="23" y="13735"/>
                  </a:lnTo>
                  <a:lnTo>
                    <a:pt x="45" y="13904"/>
                  </a:lnTo>
                  <a:lnTo>
                    <a:pt x="79" y="14073"/>
                  </a:lnTo>
                  <a:lnTo>
                    <a:pt x="124" y="14241"/>
                  </a:lnTo>
                  <a:lnTo>
                    <a:pt x="214" y="14568"/>
                  </a:lnTo>
                  <a:lnTo>
                    <a:pt x="327" y="14883"/>
                  </a:lnTo>
                  <a:lnTo>
                    <a:pt x="450" y="15186"/>
                  </a:lnTo>
                  <a:lnTo>
                    <a:pt x="585" y="15479"/>
                  </a:lnTo>
                  <a:lnTo>
                    <a:pt x="900" y="16142"/>
                  </a:lnTo>
                  <a:lnTo>
                    <a:pt x="1226" y="16795"/>
                  </a:lnTo>
                  <a:lnTo>
                    <a:pt x="1564" y="17447"/>
                  </a:lnTo>
                  <a:lnTo>
                    <a:pt x="1913" y="18088"/>
                  </a:lnTo>
                  <a:lnTo>
                    <a:pt x="2284" y="18718"/>
                  </a:lnTo>
                  <a:lnTo>
                    <a:pt x="2666" y="19337"/>
                  </a:lnTo>
                  <a:lnTo>
                    <a:pt x="3071" y="19956"/>
                  </a:lnTo>
                  <a:lnTo>
                    <a:pt x="3476" y="20563"/>
                  </a:lnTo>
                  <a:lnTo>
                    <a:pt x="3904" y="21159"/>
                  </a:lnTo>
                  <a:lnTo>
                    <a:pt x="4342" y="21744"/>
                  </a:lnTo>
                  <a:lnTo>
                    <a:pt x="4792" y="22329"/>
                  </a:lnTo>
                  <a:lnTo>
                    <a:pt x="5253" y="22903"/>
                  </a:lnTo>
                  <a:lnTo>
                    <a:pt x="5737" y="23454"/>
                  </a:lnTo>
                  <a:lnTo>
                    <a:pt x="6221" y="24005"/>
                  </a:lnTo>
                  <a:lnTo>
                    <a:pt x="6716" y="24545"/>
                  </a:lnTo>
                  <a:lnTo>
                    <a:pt x="7233" y="25074"/>
                  </a:lnTo>
                  <a:lnTo>
                    <a:pt x="7751" y="25591"/>
                  </a:lnTo>
                  <a:lnTo>
                    <a:pt x="8279" y="26109"/>
                  </a:lnTo>
                  <a:lnTo>
                    <a:pt x="8830" y="26604"/>
                  </a:lnTo>
                  <a:lnTo>
                    <a:pt x="9382" y="27087"/>
                  </a:lnTo>
                  <a:lnTo>
                    <a:pt x="9944" y="27548"/>
                  </a:lnTo>
                  <a:lnTo>
                    <a:pt x="10518" y="28010"/>
                  </a:lnTo>
                  <a:lnTo>
                    <a:pt x="11103" y="28460"/>
                  </a:lnTo>
                  <a:lnTo>
                    <a:pt x="11688" y="28887"/>
                  </a:lnTo>
                  <a:lnTo>
                    <a:pt x="12295" y="29315"/>
                  </a:lnTo>
                  <a:lnTo>
                    <a:pt x="12902" y="29719"/>
                  </a:lnTo>
                  <a:lnTo>
                    <a:pt x="13521" y="30113"/>
                  </a:lnTo>
                  <a:lnTo>
                    <a:pt x="14151" y="30484"/>
                  </a:lnTo>
                  <a:lnTo>
                    <a:pt x="14781" y="30856"/>
                  </a:lnTo>
                  <a:lnTo>
                    <a:pt x="15422" y="31204"/>
                  </a:lnTo>
                  <a:lnTo>
                    <a:pt x="16075" y="31542"/>
                  </a:lnTo>
                  <a:lnTo>
                    <a:pt x="16727" y="31857"/>
                  </a:lnTo>
                  <a:lnTo>
                    <a:pt x="17098" y="32025"/>
                  </a:lnTo>
                  <a:lnTo>
                    <a:pt x="17469" y="32183"/>
                  </a:lnTo>
                  <a:lnTo>
                    <a:pt x="17852" y="32340"/>
                  </a:lnTo>
                  <a:lnTo>
                    <a:pt x="18234" y="32464"/>
                  </a:lnTo>
                  <a:lnTo>
                    <a:pt x="18628" y="32577"/>
                  </a:lnTo>
                  <a:lnTo>
                    <a:pt x="18819" y="32622"/>
                  </a:lnTo>
                  <a:lnTo>
                    <a:pt x="19022" y="32655"/>
                  </a:lnTo>
                  <a:lnTo>
                    <a:pt x="19224" y="32689"/>
                  </a:lnTo>
                  <a:lnTo>
                    <a:pt x="19415" y="32712"/>
                  </a:lnTo>
                  <a:lnTo>
                    <a:pt x="19618" y="32723"/>
                  </a:lnTo>
                  <a:lnTo>
                    <a:pt x="19820" y="32734"/>
                  </a:lnTo>
                  <a:lnTo>
                    <a:pt x="20045" y="32723"/>
                  </a:lnTo>
                  <a:lnTo>
                    <a:pt x="20270" y="32712"/>
                  </a:lnTo>
                  <a:lnTo>
                    <a:pt x="20439" y="32689"/>
                  </a:lnTo>
                  <a:lnTo>
                    <a:pt x="20608" y="32655"/>
                  </a:lnTo>
                  <a:lnTo>
                    <a:pt x="20934" y="32577"/>
                  </a:lnTo>
                  <a:lnTo>
                    <a:pt x="21249" y="32475"/>
                  </a:lnTo>
                  <a:lnTo>
                    <a:pt x="21553" y="32352"/>
                  </a:lnTo>
                  <a:lnTo>
                    <a:pt x="21845" y="32217"/>
                  </a:lnTo>
                  <a:lnTo>
                    <a:pt x="22126" y="32048"/>
                  </a:lnTo>
                  <a:lnTo>
                    <a:pt x="22407" y="31868"/>
                  </a:lnTo>
                  <a:lnTo>
                    <a:pt x="22677" y="31677"/>
                  </a:lnTo>
                  <a:lnTo>
                    <a:pt x="22925" y="31474"/>
                  </a:lnTo>
                  <a:lnTo>
                    <a:pt x="23184" y="31249"/>
                  </a:lnTo>
                  <a:lnTo>
                    <a:pt x="23420" y="31024"/>
                  </a:lnTo>
                  <a:lnTo>
                    <a:pt x="23656" y="30788"/>
                  </a:lnTo>
                  <a:lnTo>
                    <a:pt x="23881" y="30552"/>
                  </a:lnTo>
                  <a:lnTo>
                    <a:pt x="24095" y="30304"/>
                  </a:lnTo>
                  <a:lnTo>
                    <a:pt x="24511" y="29809"/>
                  </a:lnTo>
                  <a:lnTo>
                    <a:pt x="24950" y="29270"/>
                  </a:lnTo>
                  <a:lnTo>
                    <a:pt x="25377" y="28718"/>
                  </a:lnTo>
                  <a:lnTo>
                    <a:pt x="25793" y="28178"/>
                  </a:lnTo>
                  <a:lnTo>
                    <a:pt x="26187" y="27650"/>
                  </a:lnTo>
                  <a:lnTo>
                    <a:pt x="26581" y="27110"/>
                  </a:lnTo>
                  <a:lnTo>
                    <a:pt x="26952" y="26581"/>
                  </a:lnTo>
                  <a:lnTo>
                    <a:pt x="27312" y="26041"/>
                  </a:lnTo>
                  <a:lnTo>
                    <a:pt x="27661" y="25512"/>
                  </a:lnTo>
                  <a:lnTo>
                    <a:pt x="27998" y="24984"/>
                  </a:lnTo>
                  <a:lnTo>
                    <a:pt x="28313" y="24444"/>
                  </a:lnTo>
                  <a:lnTo>
                    <a:pt x="28628" y="23915"/>
                  </a:lnTo>
                  <a:lnTo>
                    <a:pt x="28932" y="23387"/>
                  </a:lnTo>
                  <a:lnTo>
                    <a:pt x="29213" y="22847"/>
                  </a:lnTo>
                  <a:lnTo>
                    <a:pt x="29494" y="22318"/>
                  </a:lnTo>
                  <a:lnTo>
                    <a:pt x="29764" y="21778"/>
                  </a:lnTo>
                  <a:lnTo>
                    <a:pt x="30011" y="21238"/>
                  </a:lnTo>
                  <a:lnTo>
                    <a:pt x="30259" y="20698"/>
                  </a:lnTo>
                  <a:lnTo>
                    <a:pt x="30484" y="20158"/>
                  </a:lnTo>
                  <a:lnTo>
                    <a:pt x="30709" y="19607"/>
                  </a:lnTo>
                  <a:lnTo>
                    <a:pt x="30923" y="19056"/>
                  </a:lnTo>
                  <a:lnTo>
                    <a:pt x="31125" y="18505"/>
                  </a:lnTo>
                  <a:lnTo>
                    <a:pt x="31316" y="17953"/>
                  </a:lnTo>
                  <a:lnTo>
                    <a:pt x="31496" y="17391"/>
                  </a:lnTo>
                  <a:lnTo>
                    <a:pt x="31665" y="16829"/>
                  </a:lnTo>
                  <a:lnTo>
                    <a:pt x="31823" y="16255"/>
                  </a:lnTo>
                  <a:lnTo>
                    <a:pt x="31969" y="15681"/>
                  </a:lnTo>
                  <a:lnTo>
                    <a:pt x="32115" y="15096"/>
                  </a:lnTo>
                  <a:lnTo>
                    <a:pt x="32239" y="14511"/>
                  </a:lnTo>
                  <a:lnTo>
                    <a:pt x="32362" y="13915"/>
                  </a:lnTo>
                  <a:lnTo>
                    <a:pt x="32475" y="13319"/>
                  </a:lnTo>
                  <a:lnTo>
                    <a:pt x="32587" y="12712"/>
                  </a:lnTo>
                  <a:lnTo>
                    <a:pt x="32677" y="12093"/>
                  </a:lnTo>
                  <a:lnTo>
                    <a:pt x="32689" y="11992"/>
                  </a:lnTo>
                  <a:lnTo>
                    <a:pt x="32666" y="11879"/>
                  </a:lnTo>
                  <a:lnTo>
                    <a:pt x="32632" y="11789"/>
                  </a:lnTo>
                  <a:lnTo>
                    <a:pt x="32576" y="11699"/>
                  </a:lnTo>
                  <a:lnTo>
                    <a:pt x="32509" y="11632"/>
                  </a:lnTo>
                  <a:lnTo>
                    <a:pt x="32430" y="11564"/>
                  </a:lnTo>
                  <a:lnTo>
                    <a:pt x="32340" y="11519"/>
                  </a:lnTo>
                  <a:lnTo>
                    <a:pt x="32227" y="11497"/>
                  </a:lnTo>
                  <a:lnTo>
                    <a:pt x="32126" y="11485"/>
                  </a:lnTo>
                  <a:lnTo>
                    <a:pt x="32025" y="11508"/>
                  </a:lnTo>
                  <a:lnTo>
                    <a:pt x="31924" y="11542"/>
                  </a:lnTo>
                  <a:lnTo>
                    <a:pt x="31834" y="11587"/>
                  </a:lnTo>
                  <a:lnTo>
                    <a:pt x="31766" y="11654"/>
                  </a:lnTo>
                  <a:lnTo>
                    <a:pt x="31699" y="11744"/>
                  </a:lnTo>
                  <a:lnTo>
                    <a:pt x="31654" y="11834"/>
                  </a:lnTo>
                  <a:lnTo>
                    <a:pt x="31631" y="11935"/>
                  </a:lnTo>
                  <a:lnTo>
                    <a:pt x="31541" y="12532"/>
                  </a:lnTo>
                  <a:lnTo>
                    <a:pt x="31440" y="13128"/>
                  </a:lnTo>
                  <a:lnTo>
                    <a:pt x="31328" y="13701"/>
                  </a:lnTo>
                  <a:lnTo>
                    <a:pt x="31215" y="14286"/>
                  </a:lnTo>
                  <a:lnTo>
                    <a:pt x="31080" y="14849"/>
                  </a:lnTo>
                  <a:lnTo>
                    <a:pt x="30945" y="15411"/>
                  </a:lnTo>
                  <a:lnTo>
                    <a:pt x="30799" y="15974"/>
                  </a:lnTo>
                  <a:lnTo>
                    <a:pt x="30641" y="16525"/>
                  </a:lnTo>
                  <a:lnTo>
                    <a:pt x="30484" y="17076"/>
                  </a:lnTo>
                  <a:lnTo>
                    <a:pt x="30304" y="17616"/>
                  </a:lnTo>
                  <a:lnTo>
                    <a:pt x="30124" y="18156"/>
                  </a:lnTo>
                  <a:lnTo>
                    <a:pt x="29922" y="18696"/>
                  </a:lnTo>
                  <a:lnTo>
                    <a:pt x="29719" y="19225"/>
                  </a:lnTo>
                  <a:lnTo>
                    <a:pt x="29505" y="19764"/>
                  </a:lnTo>
                  <a:lnTo>
                    <a:pt x="29280" y="20282"/>
                  </a:lnTo>
                  <a:lnTo>
                    <a:pt x="29044" y="20811"/>
                  </a:lnTo>
                  <a:lnTo>
                    <a:pt x="28797" y="21339"/>
                  </a:lnTo>
                  <a:lnTo>
                    <a:pt x="28538" y="21857"/>
                  </a:lnTo>
                  <a:lnTo>
                    <a:pt x="28268" y="22374"/>
                  </a:lnTo>
                  <a:lnTo>
                    <a:pt x="27987" y="22892"/>
                  </a:lnTo>
                  <a:lnTo>
                    <a:pt x="27694" y="23409"/>
                  </a:lnTo>
                  <a:lnTo>
                    <a:pt x="27391" y="23926"/>
                  </a:lnTo>
                  <a:lnTo>
                    <a:pt x="27076" y="24444"/>
                  </a:lnTo>
                  <a:lnTo>
                    <a:pt x="26749" y="24961"/>
                  </a:lnTo>
                  <a:lnTo>
                    <a:pt x="26412" y="25479"/>
                  </a:lnTo>
                  <a:lnTo>
                    <a:pt x="26063" y="25996"/>
                  </a:lnTo>
                  <a:lnTo>
                    <a:pt x="25703" y="26514"/>
                  </a:lnTo>
                  <a:lnTo>
                    <a:pt x="25321" y="27042"/>
                  </a:lnTo>
                  <a:lnTo>
                    <a:pt x="24938" y="27560"/>
                  </a:lnTo>
                  <a:lnTo>
                    <a:pt x="24533" y="28088"/>
                  </a:lnTo>
                  <a:lnTo>
                    <a:pt x="24117" y="28617"/>
                  </a:lnTo>
                  <a:lnTo>
                    <a:pt x="23701" y="29146"/>
                  </a:lnTo>
                  <a:lnTo>
                    <a:pt x="23330" y="29573"/>
                  </a:lnTo>
                  <a:lnTo>
                    <a:pt x="23139" y="29787"/>
                  </a:lnTo>
                  <a:lnTo>
                    <a:pt x="22947" y="30001"/>
                  </a:lnTo>
                  <a:lnTo>
                    <a:pt x="22745" y="30203"/>
                  </a:lnTo>
                  <a:lnTo>
                    <a:pt x="22542" y="30406"/>
                  </a:lnTo>
                  <a:lnTo>
                    <a:pt x="22329" y="30597"/>
                  </a:lnTo>
                  <a:lnTo>
                    <a:pt x="22115" y="30777"/>
                  </a:lnTo>
                  <a:lnTo>
                    <a:pt x="21890" y="30946"/>
                  </a:lnTo>
                  <a:lnTo>
                    <a:pt x="21665" y="31092"/>
                  </a:lnTo>
                  <a:lnTo>
                    <a:pt x="21429" y="31238"/>
                  </a:lnTo>
                  <a:lnTo>
                    <a:pt x="21181" y="31362"/>
                  </a:lnTo>
                  <a:lnTo>
                    <a:pt x="20934" y="31463"/>
                  </a:lnTo>
                  <a:lnTo>
                    <a:pt x="20686" y="31553"/>
                  </a:lnTo>
                  <a:lnTo>
                    <a:pt x="20428" y="31609"/>
                  </a:lnTo>
                  <a:lnTo>
                    <a:pt x="20158" y="31654"/>
                  </a:lnTo>
                  <a:lnTo>
                    <a:pt x="19967" y="31677"/>
                  </a:lnTo>
                  <a:lnTo>
                    <a:pt x="19787" y="31677"/>
                  </a:lnTo>
                  <a:lnTo>
                    <a:pt x="19595" y="31665"/>
                  </a:lnTo>
                  <a:lnTo>
                    <a:pt x="19415" y="31654"/>
                  </a:lnTo>
                  <a:lnTo>
                    <a:pt x="19224" y="31620"/>
                  </a:lnTo>
                  <a:lnTo>
                    <a:pt x="19033" y="31587"/>
                  </a:lnTo>
                  <a:lnTo>
                    <a:pt x="18853" y="31542"/>
                  </a:lnTo>
                  <a:lnTo>
                    <a:pt x="18662" y="31497"/>
                  </a:lnTo>
                  <a:lnTo>
                    <a:pt x="18290" y="31373"/>
                  </a:lnTo>
                  <a:lnTo>
                    <a:pt x="17908" y="31227"/>
                  </a:lnTo>
                  <a:lnTo>
                    <a:pt x="17548" y="31069"/>
                  </a:lnTo>
                  <a:lnTo>
                    <a:pt x="17177" y="30901"/>
                  </a:lnTo>
                  <a:lnTo>
                    <a:pt x="16547" y="30597"/>
                  </a:lnTo>
                  <a:lnTo>
                    <a:pt x="15917" y="30271"/>
                  </a:lnTo>
                  <a:lnTo>
                    <a:pt x="15298" y="29933"/>
                  </a:lnTo>
                  <a:lnTo>
                    <a:pt x="14680" y="29573"/>
                  </a:lnTo>
                  <a:lnTo>
                    <a:pt x="14072" y="29213"/>
                  </a:lnTo>
                  <a:lnTo>
                    <a:pt x="13476" y="28831"/>
                  </a:lnTo>
                  <a:lnTo>
                    <a:pt x="12880" y="28437"/>
                  </a:lnTo>
                  <a:lnTo>
                    <a:pt x="12306" y="28032"/>
                  </a:lnTo>
                  <a:lnTo>
                    <a:pt x="11733" y="27605"/>
                  </a:lnTo>
                  <a:lnTo>
                    <a:pt x="11170" y="27177"/>
                  </a:lnTo>
                  <a:lnTo>
                    <a:pt x="10608" y="26739"/>
                  </a:lnTo>
                  <a:lnTo>
                    <a:pt x="10068" y="26277"/>
                  </a:lnTo>
                  <a:lnTo>
                    <a:pt x="9528" y="25805"/>
                  </a:lnTo>
                  <a:lnTo>
                    <a:pt x="8999" y="25333"/>
                  </a:lnTo>
                  <a:lnTo>
                    <a:pt x="8482" y="24838"/>
                  </a:lnTo>
                  <a:lnTo>
                    <a:pt x="7976" y="24343"/>
                  </a:lnTo>
                  <a:lnTo>
                    <a:pt x="7492" y="23825"/>
                  </a:lnTo>
                  <a:lnTo>
                    <a:pt x="7008" y="23297"/>
                  </a:lnTo>
                  <a:lnTo>
                    <a:pt x="6536" y="22768"/>
                  </a:lnTo>
                  <a:lnTo>
                    <a:pt x="6075" y="22228"/>
                  </a:lnTo>
                  <a:lnTo>
                    <a:pt x="5625" y="21677"/>
                  </a:lnTo>
                  <a:lnTo>
                    <a:pt x="5186" y="21114"/>
                  </a:lnTo>
                  <a:lnTo>
                    <a:pt x="4758" y="20541"/>
                  </a:lnTo>
                  <a:lnTo>
                    <a:pt x="4354" y="19967"/>
                  </a:lnTo>
                  <a:lnTo>
                    <a:pt x="3949" y="19371"/>
                  </a:lnTo>
                  <a:lnTo>
                    <a:pt x="3566" y="18775"/>
                  </a:lnTo>
                  <a:lnTo>
                    <a:pt x="3195" y="18178"/>
                  </a:lnTo>
                  <a:lnTo>
                    <a:pt x="2835" y="17560"/>
                  </a:lnTo>
                  <a:lnTo>
                    <a:pt x="2497" y="16941"/>
                  </a:lnTo>
                  <a:lnTo>
                    <a:pt x="2160" y="16322"/>
                  </a:lnTo>
                  <a:lnTo>
                    <a:pt x="1845" y="15681"/>
                  </a:lnTo>
                  <a:lnTo>
                    <a:pt x="1553" y="15051"/>
                  </a:lnTo>
                  <a:lnTo>
                    <a:pt x="1440" y="14804"/>
                  </a:lnTo>
                  <a:lnTo>
                    <a:pt x="1339" y="14556"/>
                  </a:lnTo>
                  <a:lnTo>
                    <a:pt x="1249" y="14309"/>
                  </a:lnTo>
                  <a:lnTo>
                    <a:pt x="1170" y="14061"/>
                  </a:lnTo>
                  <a:lnTo>
                    <a:pt x="1103" y="13803"/>
                  </a:lnTo>
                  <a:lnTo>
                    <a:pt x="1069" y="13555"/>
                  </a:lnTo>
                  <a:lnTo>
                    <a:pt x="1069" y="13420"/>
                  </a:lnTo>
                  <a:lnTo>
                    <a:pt x="1069" y="13297"/>
                  </a:lnTo>
                  <a:lnTo>
                    <a:pt x="1069" y="13173"/>
                  </a:lnTo>
                  <a:lnTo>
                    <a:pt x="1091" y="13049"/>
                  </a:lnTo>
                  <a:lnTo>
                    <a:pt x="1125" y="12903"/>
                  </a:lnTo>
                  <a:lnTo>
                    <a:pt x="1170" y="12757"/>
                  </a:lnTo>
                  <a:lnTo>
                    <a:pt x="1238" y="12622"/>
                  </a:lnTo>
                  <a:lnTo>
                    <a:pt x="1305" y="12487"/>
                  </a:lnTo>
                  <a:lnTo>
                    <a:pt x="1384" y="12352"/>
                  </a:lnTo>
                  <a:lnTo>
                    <a:pt x="1474" y="12228"/>
                  </a:lnTo>
                  <a:lnTo>
                    <a:pt x="1575" y="12104"/>
                  </a:lnTo>
                  <a:lnTo>
                    <a:pt x="1688" y="11980"/>
                  </a:lnTo>
                  <a:lnTo>
                    <a:pt x="1924" y="11744"/>
                  </a:lnTo>
                  <a:lnTo>
                    <a:pt x="2183" y="11508"/>
                  </a:lnTo>
                  <a:lnTo>
                    <a:pt x="2464" y="11283"/>
                  </a:lnTo>
                  <a:lnTo>
                    <a:pt x="2756" y="11058"/>
                  </a:lnTo>
                  <a:lnTo>
                    <a:pt x="3251" y="10653"/>
                  </a:lnTo>
                  <a:lnTo>
                    <a:pt x="3499" y="10439"/>
                  </a:lnTo>
                  <a:lnTo>
                    <a:pt x="3735" y="10226"/>
                  </a:lnTo>
                  <a:lnTo>
                    <a:pt x="3960" y="10001"/>
                  </a:lnTo>
                  <a:lnTo>
                    <a:pt x="4162" y="9764"/>
                  </a:lnTo>
                  <a:lnTo>
                    <a:pt x="4354" y="9506"/>
                  </a:lnTo>
                  <a:lnTo>
                    <a:pt x="4432" y="9371"/>
                  </a:lnTo>
                  <a:lnTo>
                    <a:pt x="4511" y="9236"/>
                  </a:lnTo>
                  <a:lnTo>
                    <a:pt x="19269" y="19146"/>
                  </a:lnTo>
                  <a:lnTo>
                    <a:pt x="19325" y="19180"/>
                  </a:lnTo>
                  <a:lnTo>
                    <a:pt x="19393" y="19202"/>
                  </a:lnTo>
                  <a:lnTo>
                    <a:pt x="19449" y="19225"/>
                  </a:lnTo>
                  <a:lnTo>
                    <a:pt x="19517" y="19236"/>
                  </a:lnTo>
                  <a:lnTo>
                    <a:pt x="19584" y="19236"/>
                  </a:lnTo>
                  <a:lnTo>
                    <a:pt x="19652" y="19225"/>
                  </a:lnTo>
                  <a:lnTo>
                    <a:pt x="19719" y="19213"/>
                  </a:lnTo>
                  <a:lnTo>
                    <a:pt x="19787" y="19180"/>
                  </a:lnTo>
                  <a:lnTo>
                    <a:pt x="19843" y="19146"/>
                  </a:lnTo>
                  <a:lnTo>
                    <a:pt x="19899" y="19112"/>
                  </a:lnTo>
                  <a:lnTo>
                    <a:pt x="19955" y="19067"/>
                  </a:lnTo>
                  <a:lnTo>
                    <a:pt x="19989" y="19011"/>
                  </a:lnTo>
                  <a:lnTo>
                    <a:pt x="20023" y="18955"/>
                  </a:lnTo>
                  <a:lnTo>
                    <a:pt x="20057" y="18887"/>
                  </a:lnTo>
                  <a:lnTo>
                    <a:pt x="20079" y="18820"/>
                  </a:lnTo>
                  <a:lnTo>
                    <a:pt x="20090" y="18752"/>
                  </a:lnTo>
                  <a:lnTo>
                    <a:pt x="20315" y="16514"/>
                  </a:lnTo>
                  <a:lnTo>
                    <a:pt x="20439" y="15366"/>
                  </a:lnTo>
                  <a:lnTo>
                    <a:pt x="20585" y="14219"/>
                  </a:lnTo>
                  <a:lnTo>
                    <a:pt x="20743" y="13060"/>
                  </a:lnTo>
                  <a:lnTo>
                    <a:pt x="20923" y="11902"/>
                  </a:lnTo>
                  <a:lnTo>
                    <a:pt x="21013" y="11317"/>
                  </a:lnTo>
                  <a:lnTo>
                    <a:pt x="21125" y="10732"/>
                  </a:lnTo>
                  <a:lnTo>
                    <a:pt x="21238" y="10158"/>
                  </a:lnTo>
                  <a:lnTo>
                    <a:pt x="21350" y="9584"/>
                  </a:lnTo>
                  <a:lnTo>
                    <a:pt x="21485" y="9000"/>
                  </a:lnTo>
                  <a:lnTo>
                    <a:pt x="21620" y="8426"/>
                  </a:lnTo>
                  <a:lnTo>
                    <a:pt x="21766" y="7852"/>
                  </a:lnTo>
                  <a:lnTo>
                    <a:pt x="21913" y="7290"/>
                  </a:lnTo>
                  <a:lnTo>
                    <a:pt x="22081" y="6716"/>
                  </a:lnTo>
                  <a:lnTo>
                    <a:pt x="22261" y="6154"/>
                  </a:lnTo>
                  <a:lnTo>
                    <a:pt x="22441" y="5602"/>
                  </a:lnTo>
                  <a:lnTo>
                    <a:pt x="22644" y="5040"/>
                  </a:lnTo>
                  <a:lnTo>
                    <a:pt x="22857" y="4500"/>
                  </a:lnTo>
                  <a:lnTo>
                    <a:pt x="23071" y="3949"/>
                  </a:lnTo>
                  <a:lnTo>
                    <a:pt x="23307" y="3409"/>
                  </a:lnTo>
                  <a:lnTo>
                    <a:pt x="23555" y="2880"/>
                  </a:lnTo>
                  <a:lnTo>
                    <a:pt x="23825" y="2352"/>
                  </a:lnTo>
                  <a:lnTo>
                    <a:pt x="24095" y="1834"/>
                  </a:lnTo>
                  <a:lnTo>
                    <a:pt x="24387" y="1317"/>
                  </a:lnTo>
                  <a:lnTo>
                    <a:pt x="24702" y="811"/>
                  </a:lnTo>
                  <a:lnTo>
                    <a:pt x="24747" y="721"/>
                  </a:lnTo>
                  <a:lnTo>
                    <a:pt x="24770" y="619"/>
                  </a:lnTo>
                  <a:lnTo>
                    <a:pt x="24781" y="518"/>
                  </a:lnTo>
                  <a:lnTo>
                    <a:pt x="24770" y="417"/>
                  </a:lnTo>
                  <a:lnTo>
                    <a:pt x="24736" y="316"/>
                  </a:lnTo>
                  <a:lnTo>
                    <a:pt x="24680" y="226"/>
                  </a:lnTo>
                  <a:lnTo>
                    <a:pt x="24612" y="147"/>
                  </a:lnTo>
                  <a:lnTo>
                    <a:pt x="24533" y="79"/>
                  </a:lnTo>
                  <a:lnTo>
                    <a:pt x="24432" y="34"/>
                  </a:lnTo>
                  <a:lnTo>
                    <a:pt x="24331" y="12"/>
                  </a:lnTo>
                  <a:lnTo>
                    <a:pt x="242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3274400" y="3355950"/>
              <a:ext cx="503675" cy="482025"/>
            </a:xfrm>
            <a:custGeom>
              <a:rect b="b" l="l" r="r" t="t"/>
              <a:pathLst>
                <a:path extrusionOk="0" h="19281" w="20147">
                  <a:moveTo>
                    <a:pt x="14601" y="0"/>
                  </a:moveTo>
                  <a:lnTo>
                    <a:pt x="1" y="7480"/>
                  </a:lnTo>
                  <a:lnTo>
                    <a:pt x="226" y="8032"/>
                  </a:lnTo>
                  <a:lnTo>
                    <a:pt x="451" y="8583"/>
                  </a:lnTo>
                  <a:lnTo>
                    <a:pt x="687" y="9134"/>
                  </a:lnTo>
                  <a:lnTo>
                    <a:pt x="923" y="9674"/>
                  </a:lnTo>
                  <a:lnTo>
                    <a:pt x="1182" y="10214"/>
                  </a:lnTo>
                  <a:lnTo>
                    <a:pt x="1440" y="10743"/>
                  </a:lnTo>
                  <a:lnTo>
                    <a:pt x="1722" y="11260"/>
                  </a:lnTo>
                  <a:lnTo>
                    <a:pt x="2003" y="11777"/>
                  </a:lnTo>
                  <a:lnTo>
                    <a:pt x="2295" y="12284"/>
                  </a:lnTo>
                  <a:lnTo>
                    <a:pt x="2599" y="12767"/>
                  </a:lnTo>
                  <a:lnTo>
                    <a:pt x="2914" y="13251"/>
                  </a:lnTo>
                  <a:lnTo>
                    <a:pt x="3240" y="13712"/>
                  </a:lnTo>
                  <a:lnTo>
                    <a:pt x="3578" y="14173"/>
                  </a:lnTo>
                  <a:lnTo>
                    <a:pt x="3926" y="14612"/>
                  </a:lnTo>
                  <a:lnTo>
                    <a:pt x="4286" y="15040"/>
                  </a:lnTo>
                  <a:lnTo>
                    <a:pt x="4658" y="15444"/>
                  </a:lnTo>
                  <a:lnTo>
                    <a:pt x="5040" y="15838"/>
                  </a:lnTo>
                  <a:lnTo>
                    <a:pt x="5434" y="16221"/>
                  </a:lnTo>
                  <a:lnTo>
                    <a:pt x="5850" y="16581"/>
                  </a:lnTo>
                  <a:lnTo>
                    <a:pt x="6266" y="16918"/>
                  </a:lnTo>
                  <a:lnTo>
                    <a:pt x="6705" y="17244"/>
                  </a:lnTo>
                  <a:lnTo>
                    <a:pt x="7143" y="17537"/>
                  </a:lnTo>
                  <a:lnTo>
                    <a:pt x="7605" y="17818"/>
                  </a:lnTo>
                  <a:lnTo>
                    <a:pt x="8077" y="18077"/>
                  </a:lnTo>
                  <a:lnTo>
                    <a:pt x="8572" y="18313"/>
                  </a:lnTo>
                  <a:lnTo>
                    <a:pt x="8819" y="18425"/>
                  </a:lnTo>
                  <a:lnTo>
                    <a:pt x="9067" y="18527"/>
                  </a:lnTo>
                  <a:lnTo>
                    <a:pt x="9326" y="18617"/>
                  </a:lnTo>
                  <a:lnTo>
                    <a:pt x="9584" y="18707"/>
                  </a:lnTo>
                  <a:lnTo>
                    <a:pt x="9854" y="18797"/>
                  </a:lnTo>
                  <a:lnTo>
                    <a:pt x="10113" y="18875"/>
                  </a:lnTo>
                  <a:lnTo>
                    <a:pt x="10383" y="18943"/>
                  </a:lnTo>
                  <a:lnTo>
                    <a:pt x="10664" y="19010"/>
                  </a:lnTo>
                  <a:lnTo>
                    <a:pt x="10945" y="19066"/>
                  </a:lnTo>
                  <a:lnTo>
                    <a:pt x="11227" y="19123"/>
                  </a:lnTo>
                  <a:lnTo>
                    <a:pt x="11508" y="19156"/>
                  </a:lnTo>
                  <a:lnTo>
                    <a:pt x="11800" y="19201"/>
                  </a:lnTo>
                  <a:lnTo>
                    <a:pt x="12093" y="19235"/>
                  </a:lnTo>
                  <a:lnTo>
                    <a:pt x="12385" y="19258"/>
                  </a:lnTo>
                  <a:lnTo>
                    <a:pt x="12723" y="19269"/>
                  </a:lnTo>
                  <a:lnTo>
                    <a:pt x="13049" y="19280"/>
                  </a:lnTo>
                  <a:lnTo>
                    <a:pt x="13386" y="19269"/>
                  </a:lnTo>
                  <a:lnTo>
                    <a:pt x="13713" y="19258"/>
                  </a:lnTo>
                  <a:lnTo>
                    <a:pt x="14050" y="19213"/>
                  </a:lnTo>
                  <a:lnTo>
                    <a:pt x="14365" y="19145"/>
                  </a:lnTo>
                  <a:lnTo>
                    <a:pt x="14523" y="19111"/>
                  </a:lnTo>
                  <a:lnTo>
                    <a:pt x="14680" y="19055"/>
                  </a:lnTo>
                  <a:lnTo>
                    <a:pt x="14837" y="19010"/>
                  </a:lnTo>
                  <a:lnTo>
                    <a:pt x="14995" y="18943"/>
                  </a:lnTo>
                  <a:lnTo>
                    <a:pt x="15310" y="18785"/>
                  </a:lnTo>
                  <a:lnTo>
                    <a:pt x="15625" y="18605"/>
                  </a:lnTo>
                  <a:lnTo>
                    <a:pt x="15940" y="18403"/>
                  </a:lnTo>
                  <a:lnTo>
                    <a:pt x="16255" y="18178"/>
                  </a:lnTo>
                  <a:lnTo>
                    <a:pt x="16559" y="17930"/>
                  </a:lnTo>
                  <a:lnTo>
                    <a:pt x="16851" y="17683"/>
                  </a:lnTo>
                  <a:lnTo>
                    <a:pt x="17143" y="17413"/>
                  </a:lnTo>
                  <a:lnTo>
                    <a:pt x="17425" y="17143"/>
                  </a:lnTo>
                  <a:lnTo>
                    <a:pt x="17683" y="16873"/>
                  </a:lnTo>
                  <a:lnTo>
                    <a:pt x="17931" y="16603"/>
                  </a:lnTo>
                  <a:lnTo>
                    <a:pt x="18156" y="16333"/>
                  </a:lnTo>
                  <a:lnTo>
                    <a:pt x="18370" y="16063"/>
                  </a:lnTo>
                  <a:lnTo>
                    <a:pt x="18561" y="15816"/>
                  </a:lnTo>
                  <a:lnTo>
                    <a:pt x="18718" y="15579"/>
                  </a:lnTo>
                  <a:lnTo>
                    <a:pt x="18853" y="15354"/>
                  </a:lnTo>
                  <a:lnTo>
                    <a:pt x="18954" y="15152"/>
                  </a:lnTo>
                  <a:lnTo>
                    <a:pt x="19157" y="14713"/>
                  </a:lnTo>
                  <a:lnTo>
                    <a:pt x="19337" y="14286"/>
                  </a:lnTo>
                  <a:lnTo>
                    <a:pt x="19494" y="13870"/>
                  </a:lnTo>
                  <a:lnTo>
                    <a:pt x="19629" y="13465"/>
                  </a:lnTo>
                  <a:lnTo>
                    <a:pt x="19753" y="13060"/>
                  </a:lnTo>
                  <a:lnTo>
                    <a:pt x="19854" y="12655"/>
                  </a:lnTo>
                  <a:lnTo>
                    <a:pt x="19944" y="12272"/>
                  </a:lnTo>
                  <a:lnTo>
                    <a:pt x="20012" y="11879"/>
                  </a:lnTo>
                  <a:lnTo>
                    <a:pt x="20068" y="11507"/>
                  </a:lnTo>
                  <a:lnTo>
                    <a:pt x="20113" y="11125"/>
                  </a:lnTo>
                  <a:lnTo>
                    <a:pt x="20136" y="10754"/>
                  </a:lnTo>
                  <a:lnTo>
                    <a:pt x="20147" y="10383"/>
                  </a:lnTo>
                  <a:lnTo>
                    <a:pt x="20147" y="10023"/>
                  </a:lnTo>
                  <a:lnTo>
                    <a:pt x="20136" y="9651"/>
                  </a:lnTo>
                  <a:lnTo>
                    <a:pt x="20113" y="9291"/>
                  </a:lnTo>
                  <a:lnTo>
                    <a:pt x="20091" y="8932"/>
                  </a:lnTo>
                  <a:lnTo>
                    <a:pt x="20046" y="8572"/>
                  </a:lnTo>
                  <a:lnTo>
                    <a:pt x="19989" y="8200"/>
                  </a:lnTo>
                  <a:lnTo>
                    <a:pt x="19933" y="7840"/>
                  </a:lnTo>
                  <a:lnTo>
                    <a:pt x="19866" y="7469"/>
                  </a:lnTo>
                  <a:lnTo>
                    <a:pt x="19708" y="6738"/>
                  </a:lnTo>
                  <a:lnTo>
                    <a:pt x="19528" y="5984"/>
                  </a:lnTo>
                  <a:lnTo>
                    <a:pt x="19326" y="5208"/>
                  </a:lnTo>
                  <a:lnTo>
                    <a:pt x="19112" y="4410"/>
                  </a:lnTo>
                  <a:lnTo>
                    <a:pt x="18898" y="3577"/>
                  </a:lnTo>
                  <a:lnTo>
                    <a:pt x="18684" y="2722"/>
                  </a:lnTo>
                  <a:lnTo>
                    <a:pt x="14601" y="0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3261175" y="3342725"/>
              <a:ext cx="530400" cy="508450"/>
            </a:xfrm>
            <a:custGeom>
              <a:rect b="b" l="l" r="r" t="t"/>
              <a:pathLst>
                <a:path extrusionOk="0" h="20338" w="21216">
                  <a:moveTo>
                    <a:pt x="15097" y="1137"/>
                  </a:moveTo>
                  <a:lnTo>
                    <a:pt x="18752" y="3578"/>
                  </a:lnTo>
                  <a:lnTo>
                    <a:pt x="18966" y="4421"/>
                  </a:lnTo>
                  <a:lnTo>
                    <a:pt x="19180" y="5231"/>
                  </a:lnTo>
                  <a:lnTo>
                    <a:pt x="19528" y="6570"/>
                  </a:lnTo>
                  <a:lnTo>
                    <a:pt x="19675" y="7211"/>
                  </a:lnTo>
                  <a:lnTo>
                    <a:pt x="19821" y="7841"/>
                  </a:lnTo>
                  <a:lnTo>
                    <a:pt x="19933" y="8448"/>
                  </a:lnTo>
                  <a:lnTo>
                    <a:pt x="20035" y="9056"/>
                  </a:lnTo>
                  <a:lnTo>
                    <a:pt x="20068" y="9359"/>
                  </a:lnTo>
                  <a:lnTo>
                    <a:pt x="20102" y="9663"/>
                  </a:lnTo>
                  <a:lnTo>
                    <a:pt x="20125" y="9967"/>
                  </a:lnTo>
                  <a:lnTo>
                    <a:pt x="20147" y="10270"/>
                  </a:lnTo>
                  <a:lnTo>
                    <a:pt x="20147" y="10574"/>
                  </a:lnTo>
                  <a:lnTo>
                    <a:pt x="20147" y="10878"/>
                  </a:lnTo>
                  <a:lnTo>
                    <a:pt x="20147" y="11182"/>
                  </a:lnTo>
                  <a:lnTo>
                    <a:pt x="20125" y="11485"/>
                  </a:lnTo>
                  <a:lnTo>
                    <a:pt x="20091" y="11789"/>
                  </a:lnTo>
                  <a:lnTo>
                    <a:pt x="20057" y="12104"/>
                  </a:lnTo>
                  <a:lnTo>
                    <a:pt x="20001" y="12419"/>
                  </a:lnTo>
                  <a:lnTo>
                    <a:pt x="19945" y="12734"/>
                  </a:lnTo>
                  <a:lnTo>
                    <a:pt x="19877" y="13060"/>
                  </a:lnTo>
                  <a:lnTo>
                    <a:pt x="19787" y="13386"/>
                  </a:lnTo>
                  <a:lnTo>
                    <a:pt x="19686" y="13712"/>
                  </a:lnTo>
                  <a:lnTo>
                    <a:pt x="19585" y="14050"/>
                  </a:lnTo>
                  <a:lnTo>
                    <a:pt x="19461" y="14399"/>
                  </a:lnTo>
                  <a:lnTo>
                    <a:pt x="19326" y="14736"/>
                  </a:lnTo>
                  <a:lnTo>
                    <a:pt x="19168" y="15096"/>
                  </a:lnTo>
                  <a:lnTo>
                    <a:pt x="19011" y="15456"/>
                  </a:lnTo>
                  <a:lnTo>
                    <a:pt x="18910" y="15647"/>
                  </a:lnTo>
                  <a:lnTo>
                    <a:pt x="18775" y="15861"/>
                  </a:lnTo>
                  <a:lnTo>
                    <a:pt x="18629" y="16086"/>
                  </a:lnTo>
                  <a:lnTo>
                    <a:pt x="18449" y="16322"/>
                  </a:lnTo>
                  <a:lnTo>
                    <a:pt x="18246" y="16570"/>
                  </a:lnTo>
                  <a:lnTo>
                    <a:pt x="18032" y="16817"/>
                  </a:lnTo>
                  <a:lnTo>
                    <a:pt x="17796" y="17076"/>
                  </a:lnTo>
                  <a:lnTo>
                    <a:pt x="17549" y="17335"/>
                  </a:lnTo>
                  <a:lnTo>
                    <a:pt x="17290" y="17582"/>
                  </a:lnTo>
                  <a:lnTo>
                    <a:pt x="17009" y="17829"/>
                  </a:lnTo>
                  <a:lnTo>
                    <a:pt x="16739" y="18066"/>
                  </a:lnTo>
                  <a:lnTo>
                    <a:pt x="16446" y="18291"/>
                  </a:lnTo>
                  <a:lnTo>
                    <a:pt x="16165" y="18493"/>
                  </a:lnTo>
                  <a:lnTo>
                    <a:pt x="15873" y="18684"/>
                  </a:lnTo>
                  <a:lnTo>
                    <a:pt x="15591" y="18853"/>
                  </a:lnTo>
                  <a:lnTo>
                    <a:pt x="15310" y="18988"/>
                  </a:lnTo>
                  <a:lnTo>
                    <a:pt x="15164" y="19044"/>
                  </a:lnTo>
                  <a:lnTo>
                    <a:pt x="15029" y="19089"/>
                  </a:lnTo>
                  <a:lnTo>
                    <a:pt x="14883" y="19134"/>
                  </a:lnTo>
                  <a:lnTo>
                    <a:pt x="14737" y="19168"/>
                  </a:lnTo>
                  <a:lnTo>
                    <a:pt x="14444" y="19224"/>
                  </a:lnTo>
                  <a:lnTo>
                    <a:pt x="14140" y="19258"/>
                  </a:lnTo>
                  <a:lnTo>
                    <a:pt x="13837" y="19281"/>
                  </a:lnTo>
                  <a:lnTo>
                    <a:pt x="13533" y="19281"/>
                  </a:lnTo>
                  <a:lnTo>
                    <a:pt x="13240" y="19269"/>
                  </a:lnTo>
                  <a:lnTo>
                    <a:pt x="12948" y="19258"/>
                  </a:lnTo>
                  <a:lnTo>
                    <a:pt x="12476" y="19213"/>
                  </a:lnTo>
                  <a:lnTo>
                    <a:pt x="12014" y="19157"/>
                  </a:lnTo>
                  <a:lnTo>
                    <a:pt x="11564" y="19078"/>
                  </a:lnTo>
                  <a:lnTo>
                    <a:pt x="11115" y="18977"/>
                  </a:lnTo>
                  <a:lnTo>
                    <a:pt x="10665" y="18853"/>
                  </a:lnTo>
                  <a:lnTo>
                    <a:pt x="10226" y="18718"/>
                  </a:lnTo>
                  <a:lnTo>
                    <a:pt x="9798" y="18561"/>
                  </a:lnTo>
                  <a:lnTo>
                    <a:pt x="9371" y="18381"/>
                  </a:lnTo>
                  <a:lnTo>
                    <a:pt x="8955" y="18178"/>
                  </a:lnTo>
                  <a:lnTo>
                    <a:pt x="8550" y="17964"/>
                  </a:lnTo>
                  <a:lnTo>
                    <a:pt x="8145" y="17728"/>
                  </a:lnTo>
                  <a:lnTo>
                    <a:pt x="7740" y="17470"/>
                  </a:lnTo>
                  <a:lnTo>
                    <a:pt x="7357" y="17188"/>
                  </a:lnTo>
                  <a:lnTo>
                    <a:pt x="6964" y="16896"/>
                  </a:lnTo>
                  <a:lnTo>
                    <a:pt x="6593" y="16581"/>
                  </a:lnTo>
                  <a:lnTo>
                    <a:pt x="6221" y="16243"/>
                  </a:lnTo>
                  <a:lnTo>
                    <a:pt x="5850" y="15895"/>
                  </a:lnTo>
                  <a:lnTo>
                    <a:pt x="5501" y="15524"/>
                  </a:lnTo>
                  <a:lnTo>
                    <a:pt x="5142" y="15130"/>
                  </a:lnTo>
                  <a:lnTo>
                    <a:pt x="4804" y="14714"/>
                  </a:lnTo>
                  <a:lnTo>
                    <a:pt x="4467" y="14286"/>
                  </a:lnTo>
                  <a:lnTo>
                    <a:pt x="4129" y="13825"/>
                  </a:lnTo>
                  <a:lnTo>
                    <a:pt x="3803" y="13364"/>
                  </a:lnTo>
                  <a:lnTo>
                    <a:pt x="3488" y="12869"/>
                  </a:lnTo>
                  <a:lnTo>
                    <a:pt x="3184" y="12363"/>
                  </a:lnTo>
                  <a:lnTo>
                    <a:pt x="2881" y="11834"/>
                  </a:lnTo>
                  <a:lnTo>
                    <a:pt x="2577" y="11283"/>
                  </a:lnTo>
                  <a:lnTo>
                    <a:pt x="2284" y="10720"/>
                  </a:lnTo>
                  <a:lnTo>
                    <a:pt x="2003" y="10135"/>
                  </a:lnTo>
                  <a:lnTo>
                    <a:pt x="1733" y="9528"/>
                  </a:lnTo>
                  <a:lnTo>
                    <a:pt x="1463" y="8898"/>
                  </a:lnTo>
                  <a:lnTo>
                    <a:pt x="1193" y="8257"/>
                  </a:lnTo>
                  <a:lnTo>
                    <a:pt x="15097" y="1137"/>
                  </a:lnTo>
                  <a:close/>
                  <a:moveTo>
                    <a:pt x="15097" y="0"/>
                  </a:moveTo>
                  <a:lnTo>
                    <a:pt x="15018" y="12"/>
                  </a:lnTo>
                  <a:lnTo>
                    <a:pt x="14950" y="23"/>
                  </a:lnTo>
                  <a:lnTo>
                    <a:pt x="14894" y="57"/>
                  </a:lnTo>
                  <a:lnTo>
                    <a:pt x="293" y="7537"/>
                  </a:lnTo>
                  <a:lnTo>
                    <a:pt x="203" y="7582"/>
                  </a:lnTo>
                  <a:lnTo>
                    <a:pt x="136" y="7649"/>
                  </a:lnTo>
                  <a:lnTo>
                    <a:pt x="80" y="7728"/>
                  </a:lnTo>
                  <a:lnTo>
                    <a:pt x="35" y="7818"/>
                  </a:lnTo>
                  <a:lnTo>
                    <a:pt x="12" y="7908"/>
                  </a:lnTo>
                  <a:lnTo>
                    <a:pt x="1" y="7998"/>
                  </a:lnTo>
                  <a:lnTo>
                    <a:pt x="12" y="8099"/>
                  </a:lnTo>
                  <a:lnTo>
                    <a:pt x="35" y="8189"/>
                  </a:lnTo>
                  <a:lnTo>
                    <a:pt x="316" y="8898"/>
                  </a:lnTo>
                  <a:lnTo>
                    <a:pt x="608" y="9584"/>
                  </a:lnTo>
                  <a:lnTo>
                    <a:pt x="901" y="10259"/>
                  </a:lnTo>
                  <a:lnTo>
                    <a:pt x="1205" y="10900"/>
                  </a:lnTo>
                  <a:lnTo>
                    <a:pt x="1508" y="11530"/>
                  </a:lnTo>
                  <a:lnTo>
                    <a:pt x="1834" y="12126"/>
                  </a:lnTo>
                  <a:lnTo>
                    <a:pt x="2161" y="12711"/>
                  </a:lnTo>
                  <a:lnTo>
                    <a:pt x="2498" y="13274"/>
                  </a:lnTo>
                  <a:lnTo>
                    <a:pt x="2836" y="13814"/>
                  </a:lnTo>
                  <a:lnTo>
                    <a:pt x="3184" y="14331"/>
                  </a:lnTo>
                  <a:lnTo>
                    <a:pt x="3544" y="14826"/>
                  </a:lnTo>
                  <a:lnTo>
                    <a:pt x="3915" y="15299"/>
                  </a:lnTo>
                  <a:lnTo>
                    <a:pt x="4287" y="15760"/>
                  </a:lnTo>
                  <a:lnTo>
                    <a:pt x="4669" y="16187"/>
                  </a:lnTo>
                  <a:lnTo>
                    <a:pt x="5063" y="16603"/>
                  </a:lnTo>
                  <a:lnTo>
                    <a:pt x="5456" y="16997"/>
                  </a:lnTo>
                  <a:lnTo>
                    <a:pt x="5861" y="17357"/>
                  </a:lnTo>
                  <a:lnTo>
                    <a:pt x="6278" y="17706"/>
                  </a:lnTo>
                  <a:lnTo>
                    <a:pt x="6705" y="18032"/>
                  </a:lnTo>
                  <a:lnTo>
                    <a:pt x="7133" y="18336"/>
                  </a:lnTo>
                  <a:lnTo>
                    <a:pt x="7571" y="18617"/>
                  </a:lnTo>
                  <a:lnTo>
                    <a:pt x="8010" y="18887"/>
                  </a:lnTo>
                  <a:lnTo>
                    <a:pt x="8471" y="19123"/>
                  </a:lnTo>
                  <a:lnTo>
                    <a:pt x="8932" y="19337"/>
                  </a:lnTo>
                  <a:lnTo>
                    <a:pt x="9393" y="19539"/>
                  </a:lnTo>
                  <a:lnTo>
                    <a:pt x="9866" y="19719"/>
                  </a:lnTo>
                  <a:lnTo>
                    <a:pt x="10350" y="19865"/>
                  </a:lnTo>
                  <a:lnTo>
                    <a:pt x="10845" y="20000"/>
                  </a:lnTo>
                  <a:lnTo>
                    <a:pt x="11339" y="20113"/>
                  </a:lnTo>
                  <a:lnTo>
                    <a:pt x="11846" y="20203"/>
                  </a:lnTo>
                  <a:lnTo>
                    <a:pt x="12363" y="20259"/>
                  </a:lnTo>
                  <a:lnTo>
                    <a:pt x="12881" y="20304"/>
                  </a:lnTo>
                  <a:lnTo>
                    <a:pt x="13252" y="20327"/>
                  </a:lnTo>
                  <a:lnTo>
                    <a:pt x="13645" y="20338"/>
                  </a:lnTo>
                  <a:lnTo>
                    <a:pt x="13904" y="20338"/>
                  </a:lnTo>
                  <a:lnTo>
                    <a:pt x="14163" y="20315"/>
                  </a:lnTo>
                  <a:lnTo>
                    <a:pt x="14433" y="20293"/>
                  </a:lnTo>
                  <a:lnTo>
                    <a:pt x="14692" y="20259"/>
                  </a:lnTo>
                  <a:lnTo>
                    <a:pt x="14962" y="20203"/>
                  </a:lnTo>
                  <a:lnTo>
                    <a:pt x="15220" y="20135"/>
                  </a:lnTo>
                  <a:lnTo>
                    <a:pt x="15479" y="20057"/>
                  </a:lnTo>
                  <a:lnTo>
                    <a:pt x="15738" y="19955"/>
                  </a:lnTo>
                  <a:lnTo>
                    <a:pt x="16075" y="19787"/>
                  </a:lnTo>
                  <a:lnTo>
                    <a:pt x="16413" y="19595"/>
                  </a:lnTo>
                  <a:lnTo>
                    <a:pt x="16750" y="19382"/>
                  </a:lnTo>
                  <a:lnTo>
                    <a:pt x="17076" y="19134"/>
                  </a:lnTo>
                  <a:lnTo>
                    <a:pt x="17402" y="18887"/>
                  </a:lnTo>
                  <a:lnTo>
                    <a:pt x="17717" y="18617"/>
                  </a:lnTo>
                  <a:lnTo>
                    <a:pt x="18032" y="18336"/>
                  </a:lnTo>
                  <a:lnTo>
                    <a:pt x="18325" y="18043"/>
                  </a:lnTo>
                  <a:lnTo>
                    <a:pt x="18606" y="17762"/>
                  </a:lnTo>
                  <a:lnTo>
                    <a:pt x="18865" y="17470"/>
                  </a:lnTo>
                  <a:lnTo>
                    <a:pt x="19112" y="17177"/>
                  </a:lnTo>
                  <a:lnTo>
                    <a:pt x="19337" y="16896"/>
                  </a:lnTo>
                  <a:lnTo>
                    <a:pt x="19528" y="16626"/>
                  </a:lnTo>
                  <a:lnTo>
                    <a:pt x="19708" y="16367"/>
                  </a:lnTo>
                  <a:lnTo>
                    <a:pt x="19843" y="16131"/>
                  </a:lnTo>
                  <a:lnTo>
                    <a:pt x="19967" y="15906"/>
                  </a:lnTo>
                  <a:lnTo>
                    <a:pt x="20147" y="15512"/>
                  </a:lnTo>
                  <a:lnTo>
                    <a:pt x="20305" y="15130"/>
                  </a:lnTo>
                  <a:lnTo>
                    <a:pt x="20451" y="14747"/>
                  </a:lnTo>
                  <a:lnTo>
                    <a:pt x="20586" y="14376"/>
                  </a:lnTo>
                  <a:lnTo>
                    <a:pt x="20710" y="14005"/>
                  </a:lnTo>
                  <a:lnTo>
                    <a:pt x="20811" y="13645"/>
                  </a:lnTo>
                  <a:lnTo>
                    <a:pt x="20901" y="13285"/>
                  </a:lnTo>
                  <a:lnTo>
                    <a:pt x="20980" y="12936"/>
                  </a:lnTo>
                  <a:lnTo>
                    <a:pt x="21047" y="12588"/>
                  </a:lnTo>
                  <a:lnTo>
                    <a:pt x="21103" y="12250"/>
                  </a:lnTo>
                  <a:lnTo>
                    <a:pt x="21148" y="11913"/>
                  </a:lnTo>
                  <a:lnTo>
                    <a:pt x="21182" y="11575"/>
                  </a:lnTo>
                  <a:lnTo>
                    <a:pt x="21193" y="11238"/>
                  </a:lnTo>
                  <a:lnTo>
                    <a:pt x="21204" y="10912"/>
                  </a:lnTo>
                  <a:lnTo>
                    <a:pt x="21216" y="10585"/>
                  </a:lnTo>
                  <a:lnTo>
                    <a:pt x="21204" y="10259"/>
                  </a:lnTo>
                  <a:lnTo>
                    <a:pt x="21182" y="9933"/>
                  </a:lnTo>
                  <a:lnTo>
                    <a:pt x="21159" y="9607"/>
                  </a:lnTo>
                  <a:lnTo>
                    <a:pt x="21126" y="9281"/>
                  </a:lnTo>
                  <a:lnTo>
                    <a:pt x="21092" y="8954"/>
                  </a:lnTo>
                  <a:lnTo>
                    <a:pt x="20991" y="8313"/>
                  </a:lnTo>
                  <a:lnTo>
                    <a:pt x="20856" y="7661"/>
                  </a:lnTo>
                  <a:lnTo>
                    <a:pt x="20721" y="7008"/>
                  </a:lnTo>
                  <a:lnTo>
                    <a:pt x="20552" y="6333"/>
                  </a:lnTo>
                  <a:lnTo>
                    <a:pt x="20203" y="4961"/>
                  </a:lnTo>
                  <a:lnTo>
                    <a:pt x="19967" y="4061"/>
                  </a:lnTo>
                  <a:lnTo>
                    <a:pt x="19731" y="3116"/>
                  </a:lnTo>
                  <a:lnTo>
                    <a:pt x="19697" y="3026"/>
                  </a:lnTo>
                  <a:lnTo>
                    <a:pt x="19652" y="2948"/>
                  </a:lnTo>
                  <a:lnTo>
                    <a:pt x="19585" y="2869"/>
                  </a:lnTo>
                  <a:lnTo>
                    <a:pt x="19506" y="2801"/>
                  </a:lnTo>
                  <a:lnTo>
                    <a:pt x="15423" y="79"/>
                  </a:lnTo>
                  <a:lnTo>
                    <a:pt x="15366" y="45"/>
                  </a:lnTo>
                  <a:lnTo>
                    <a:pt x="15299" y="23"/>
                  </a:lnTo>
                  <a:lnTo>
                    <a:pt x="15231" y="0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3443700" y="3573050"/>
              <a:ext cx="145675" cy="158325"/>
            </a:xfrm>
            <a:custGeom>
              <a:rect b="b" l="l" r="r" t="t"/>
              <a:pathLst>
                <a:path extrusionOk="0" h="6333" w="5827">
                  <a:moveTo>
                    <a:pt x="450" y="0"/>
                  </a:moveTo>
                  <a:lnTo>
                    <a:pt x="349" y="23"/>
                  </a:lnTo>
                  <a:lnTo>
                    <a:pt x="248" y="79"/>
                  </a:lnTo>
                  <a:lnTo>
                    <a:pt x="169" y="146"/>
                  </a:lnTo>
                  <a:lnTo>
                    <a:pt x="101" y="225"/>
                  </a:lnTo>
                  <a:lnTo>
                    <a:pt x="45" y="315"/>
                  </a:lnTo>
                  <a:lnTo>
                    <a:pt x="23" y="405"/>
                  </a:lnTo>
                  <a:lnTo>
                    <a:pt x="0" y="506"/>
                  </a:lnTo>
                  <a:lnTo>
                    <a:pt x="11" y="607"/>
                  </a:lnTo>
                  <a:lnTo>
                    <a:pt x="34" y="709"/>
                  </a:lnTo>
                  <a:lnTo>
                    <a:pt x="90" y="810"/>
                  </a:lnTo>
                  <a:lnTo>
                    <a:pt x="248" y="1069"/>
                  </a:lnTo>
                  <a:lnTo>
                    <a:pt x="383" y="1327"/>
                  </a:lnTo>
                  <a:lnTo>
                    <a:pt x="518" y="1586"/>
                  </a:lnTo>
                  <a:lnTo>
                    <a:pt x="641" y="1856"/>
                  </a:lnTo>
                  <a:lnTo>
                    <a:pt x="866" y="2396"/>
                  </a:lnTo>
                  <a:lnTo>
                    <a:pt x="1091" y="2947"/>
                  </a:lnTo>
                  <a:lnTo>
                    <a:pt x="1316" y="3532"/>
                  </a:lnTo>
                  <a:lnTo>
                    <a:pt x="1429" y="3813"/>
                  </a:lnTo>
                  <a:lnTo>
                    <a:pt x="1553" y="4106"/>
                  </a:lnTo>
                  <a:lnTo>
                    <a:pt x="1699" y="4398"/>
                  </a:lnTo>
                  <a:lnTo>
                    <a:pt x="1845" y="4691"/>
                  </a:lnTo>
                  <a:lnTo>
                    <a:pt x="2002" y="4983"/>
                  </a:lnTo>
                  <a:lnTo>
                    <a:pt x="2182" y="5276"/>
                  </a:lnTo>
                  <a:lnTo>
                    <a:pt x="2317" y="5501"/>
                  </a:lnTo>
                  <a:lnTo>
                    <a:pt x="2396" y="5613"/>
                  </a:lnTo>
                  <a:lnTo>
                    <a:pt x="2486" y="5726"/>
                  </a:lnTo>
                  <a:lnTo>
                    <a:pt x="2587" y="5838"/>
                  </a:lnTo>
                  <a:lnTo>
                    <a:pt x="2700" y="5951"/>
                  </a:lnTo>
                  <a:lnTo>
                    <a:pt x="2835" y="6052"/>
                  </a:lnTo>
                  <a:lnTo>
                    <a:pt x="2970" y="6142"/>
                  </a:lnTo>
                  <a:lnTo>
                    <a:pt x="3060" y="6187"/>
                  </a:lnTo>
                  <a:lnTo>
                    <a:pt x="3150" y="6232"/>
                  </a:lnTo>
                  <a:lnTo>
                    <a:pt x="3341" y="6288"/>
                  </a:lnTo>
                  <a:lnTo>
                    <a:pt x="3544" y="6322"/>
                  </a:lnTo>
                  <a:lnTo>
                    <a:pt x="3746" y="6333"/>
                  </a:lnTo>
                  <a:lnTo>
                    <a:pt x="3960" y="6322"/>
                  </a:lnTo>
                  <a:lnTo>
                    <a:pt x="4162" y="6288"/>
                  </a:lnTo>
                  <a:lnTo>
                    <a:pt x="4376" y="6232"/>
                  </a:lnTo>
                  <a:lnTo>
                    <a:pt x="4578" y="6153"/>
                  </a:lnTo>
                  <a:lnTo>
                    <a:pt x="4736" y="6074"/>
                  </a:lnTo>
                  <a:lnTo>
                    <a:pt x="4893" y="5984"/>
                  </a:lnTo>
                  <a:lnTo>
                    <a:pt x="5028" y="5894"/>
                  </a:lnTo>
                  <a:lnTo>
                    <a:pt x="5175" y="5793"/>
                  </a:lnTo>
                  <a:lnTo>
                    <a:pt x="5422" y="5579"/>
                  </a:lnTo>
                  <a:lnTo>
                    <a:pt x="5658" y="5366"/>
                  </a:lnTo>
                  <a:lnTo>
                    <a:pt x="5726" y="5287"/>
                  </a:lnTo>
                  <a:lnTo>
                    <a:pt x="5782" y="5197"/>
                  </a:lnTo>
                  <a:lnTo>
                    <a:pt x="5816" y="5107"/>
                  </a:lnTo>
                  <a:lnTo>
                    <a:pt x="5827" y="5006"/>
                  </a:lnTo>
                  <a:lnTo>
                    <a:pt x="5827" y="4904"/>
                  </a:lnTo>
                  <a:lnTo>
                    <a:pt x="5805" y="4803"/>
                  </a:lnTo>
                  <a:lnTo>
                    <a:pt x="5760" y="4713"/>
                  </a:lnTo>
                  <a:lnTo>
                    <a:pt x="5692" y="4623"/>
                  </a:lnTo>
                  <a:lnTo>
                    <a:pt x="5613" y="4556"/>
                  </a:lnTo>
                  <a:lnTo>
                    <a:pt x="5523" y="4499"/>
                  </a:lnTo>
                  <a:lnTo>
                    <a:pt x="5433" y="4466"/>
                  </a:lnTo>
                  <a:lnTo>
                    <a:pt x="5332" y="4454"/>
                  </a:lnTo>
                  <a:lnTo>
                    <a:pt x="5231" y="4454"/>
                  </a:lnTo>
                  <a:lnTo>
                    <a:pt x="5130" y="4477"/>
                  </a:lnTo>
                  <a:lnTo>
                    <a:pt x="5028" y="4522"/>
                  </a:lnTo>
                  <a:lnTo>
                    <a:pt x="4950" y="4589"/>
                  </a:lnTo>
                  <a:lnTo>
                    <a:pt x="4758" y="4758"/>
                  </a:lnTo>
                  <a:lnTo>
                    <a:pt x="4556" y="4927"/>
                  </a:lnTo>
                  <a:lnTo>
                    <a:pt x="4353" y="5073"/>
                  </a:lnTo>
                  <a:lnTo>
                    <a:pt x="4252" y="5141"/>
                  </a:lnTo>
                  <a:lnTo>
                    <a:pt x="4140" y="5186"/>
                  </a:lnTo>
                  <a:lnTo>
                    <a:pt x="4050" y="5231"/>
                  </a:lnTo>
                  <a:lnTo>
                    <a:pt x="3960" y="5253"/>
                  </a:lnTo>
                  <a:lnTo>
                    <a:pt x="3870" y="5276"/>
                  </a:lnTo>
                  <a:lnTo>
                    <a:pt x="3791" y="5287"/>
                  </a:lnTo>
                  <a:lnTo>
                    <a:pt x="3701" y="5276"/>
                  </a:lnTo>
                  <a:lnTo>
                    <a:pt x="3622" y="5276"/>
                  </a:lnTo>
                  <a:lnTo>
                    <a:pt x="3555" y="5253"/>
                  </a:lnTo>
                  <a:lnTo>
                    <a:pt x="3487" y="5219"/>
                  </a:lnTo>
                  <a:lnTo>
                    <a:pt x="3431" y="5186"/>
                  </a:lnTo>
                  <a:lnTo>
                    <a:pt x="3375" y="5129"/>
                  </a:lnTo>
                  <a:lnTo>
                    <a:pt x="3262" y="5006"/>
                  </a:lnTo>
                  <a:lnTo>
                    <a:pt x="3161" y="4871"/>
                  </a:lnTo>
                  <a:lnTo>
                    <a:pt x="3071" y="4713"/>
                  </a:lnTo>
                  <a:lnTo>
                    <a:pt x="2914" y="4454"/>
                  </a:lnTo>
                  <a:lnTo>
                    <a:pt x="2767" y="4196"/>
                  </a:lnTo>
                  <a:lnTo>
                    <a:pt x="2644" y="3926"/>
                  </a:lnTo>
                  <a:lnTo>
                    <a:pt x="2520" y="3667"/>
                  </a:lnTo>
                  <a:lnTo>
                    <a:pt x="2284" y="3127"/>
                  </a:lnTo>
                  <a:lnTo>
                    <a:pt x="2070" y="2565"/>
                  </a:lnTo>
                  <a:lnTo>
                    <a:pt x="1845" y="1991"/>
                  </a:lnTo>
                  <a:lnTo>
                    <a:pt x="1721" y="1699"/>
                  </a:lnTo>
                  <a:lnTo>
                    <a:pt x="1598" y="1406"/>
                  </a:lnTo>
                  <a:lnTo>
                    <a:pt x="1463" y="1114"/>
                  </a:lnTo>
                  <a:lnTo>
                    <a:pt x="1316" y="821"/>
                  </a:lnTo>
                  <a:lnTo>
                    <a:pt x="1159" y="529"/>
                  </a:lnTo>
                  <a:lnTo>
                    <a:pt x="979" y="236"/>
                  </a:lnTo>
                  <a:lnTo>
                    <a:pt x="911" y="158"/>
                  </a:lnTo>
                  <a:lnTo>
                    <a:pt x="833" y="90"/>
                  </a:lnTo>
                  <a:lnTo>
                    <a:pt x="743" y="34"/>
                  </a:lnTo>
                  <a:lnTo>
                    <a:pt x="653" y="11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3574750" y="3578100"/>
              <a:ext cx="105200" cy="57100"/>
            </a:xfrm>
            <a:custGeom>
              <a:rect b="b" l="l" r="r" t="t"/>
              <a:pathLst>
                <a:path extrusionOk="0" h="2284" w="4208">
                  <a:moveTo>
                    <a:pt x="3690" y="1"/>
                  </a:moveTo>
                  <a:lnTo>
                    <a:pt x="3588" y="12"/>
                  </a:lnTo>
                  <a:lnTo>
                    <a:pt x="3487" y="34"/>
                  </a:lnTo>
                  <a:lnTo>
                    <a:pt x="3397" y="79"/>
                  </a:lnTo>
                  <a:lnTo>
                    <a:pt x="3307" y="147"/>
                  </a:lnTo>
                  <a:lnTo>
                    <a:pt x="3172" y="282"/>
                  </a:lnTo>
                  <a:lnTo>
                    <a:pt x="3026" y="405"/>
                  </a:lnTo>
                  <a:lnTo>
                    <a:pt x="2868" y="518"/>
                  </a:lnTo>
                  <a:lnTo>
                    <a:pt x="2711" y="619"/>
                  </a:lnTo>
                  <a:lnTo>
                    <a:pt x="2554" y="720"/>
                  </a:lnTo>
                  <a:lnTo>
                    <a:pt x="2385" y="810"/>
                  </a:lnTo>
                  <a:lnTo>
                    <a:pt x="2205" y="889"/>
                  </a:lnTo>
                  <a:lnTo>
                    <a:pt x="2036" y="968"/>
                  </a:lnTo>
                  <a:lnTo>
                    <a:pt x="1856" y="1035"/>
                  </a:lnTo>
                  <a:lnTo>
                    <a:pt x="1676" y="1092"/>
                  </a:lnTo>
                  <a:lnTo>
                    <a:pt x="1485" y="1137"/>
                  </a:lnTo>
                  <a:lnTo>
                    <a:pt x="1305" y="1170"/>
                  </a:lnTo>
                  <a:lnTo>
                    <a:pt x="1114" y="1204"/>
                  </a:lnTo>
                  <a:lnTo>
                    <a:pt x="922" y="1215"/>
                  </a:lnTo>
                  <a:lnTo>
                    <a:pt x="731" y="1227"/>
                  </a:lnTo>
                  <a:lnTo>
                    <a:pt x="540" y="1227"/>
                  </a:lnTo>
                  <a:lnTo>
                    <a:pt x="439" y="1238"/>
                  </a:lnTo>
                  <a:lnTo>
                    <a:pt x="338" y="1272"/>
                  </a:lnTo>
                  <a:lnTo>
                    <a:pt x="248" y="1317"/>
                  </a:lnTo>
                  <a:lnTo>
                    <a:pt x="158" y="1373"/>
                  </a:lnTo>
                  <a:lnTo>
                    <a:pt x="90" y="1452"/>
                  </a:lnTo>
                  <a:lnTo>
                    <a:pt x="45" y="1542"/>
                  </a:lnTo>
                  <a:lnTo>
                    <a:pt x="11" y="1632"/>
                  </a:lnTo>
                  <a:lnTo>
                    <a:pt x="0" y="1744"/>
                  </a:lnTo>
                  <a:lnTo>
                    <a:pt x="0" y="1845"/>
                  </a:lnTo>
                  <a:lnTo>
                    <a:pt x="34" y="1947"/>
                  </a:lnTo>
                  <a:lnTo>
                    <a:pt x="79" y="2037"/>
                  </a:lnTo>
                  <a:lnTo>
                    <a:pt x="135" y="2115"/>
                  </a:lnTo>
                  <a:lnTo>
                    <a:pt x="214" y="2183"/>
                  </a:lnTo>
                  <a:lnTo>
                    <a:pt x="304" y="2239"/>
                  </a:lnTo>
                  <a:lnTo>
                    <a:pt x="405" y="2273"/>
                  </a:lnTo>
                  <a:lnTo>
                    <a:pt x="506" y="2284"/>
                  </a:lnTo>
                  <a:lnTo>
                    <a:pt x="889" y="2284"/>
                  </a:lnTo>
                  <a:lnTo>
                    <a:pt x="1114" y="2261"/>
                  </a:lnTo>
                  <a:lnTo>
                    <a:pt x="1350" y="2239"/>
                  </a:lnTo>
                  <a:lnTo>
                    <a:pt x="1586" y="2194"/>
                  </a:lnTo>
                  <a:lnTo>
                    <a:pt x="1811" y="2138"/>
                  </a:lnTo>
                  <a:lnTo>
                    <a:pt x="2036" y="2082"/>
                  </a:lnTo>
                  <a:lnTo>
                    <a:pt x="2261" y="2014"/>
                  </a:lnTo>
                  <a:lnTo>
                    <a:pt x="2475" y="1924"/>
                  </a:lnTo>
                  <a:lnTo>
                    <a:pt x="2700" y="1834"/>
                  </a:lnTo>
                  <a:lnTo>
                    <a:pt x="2902" y="1733"/>
                  </a:lnTo>
                  <a:lnTo>
                    <a:pt x="3105" y="1620"/>
                  </a:lnTo>
                  <a:lnTo>
                    <a:pt x="3307" y="1497"/>
                  </a:lnTo>
                  <a:lnTo>
                    <a:pt x="3498" y="1362"/>
                  </a:lnTo>
                  <a:lnTo>
                    <a:pt x="3690" y="1215"/>
                  </a:lnTo>
                  <a:lnTo>
                    <a:pt x="3870" y="1069"/>
                  </a:lnTo>
                  <a:lnTo>
                    <a:pt x="4050" y="912"/>
                  </a:lnTo>
                  <a:lnTo>
                    <a:pt x="4117" y="833"/>
                  </a:lnTo>
                  <a:lnTo>
                    <a:pt x="4162" y="732"/>
                  </a:lnTo>
                  <a:lnTo>
                    <a:pt x="4196" y="642"/>
                  </a:lnTo>
                  <a:lnTo>
                    <a:pt x="4207" y="540"/>
                  </a:lnTo>
                  <a:lnTo>
                    <a:pt x="4196" y="439"/>
                  </a:lnTo>
                  <a:lnTo>
                    <a:pt x="4173" y="338"/>
                  </a:lnTo>
                  <a:lnTo>
                    <a:pt x="4128" y="248"/>
                  </a:lnTo>
                  <a:lnTo>
                    <a:pt x="4061" y="158"/>
                  </a:lnTo>
                  <a:lnTo>
                    <a:pt x="3971" y="91"/>
                  </a:lnTo>
                  <a:lnTo>
                    <a:pt x="3881" y="46"/>
                  </a:lnTo>
                  <a:lnTo>
                    <a:pt x="3791" y="12"/>
                  </a:lnTo>
                  <a:lnTo>
                    <a:pt x="3690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3360175" y="3667525"/>
              <a:ext cx="83825" cy="45025"/>
            </a:xfrm>
            <a:custGeom>
              <a:rect b="b" l="l" r="r" t="t"/>
              <a:pathLst>
                <a:path extrusionOk="0" h="1801" w="3353">
                  <a:moveTo>
                    <a:pt x="2801" y="1"/>
                  </a:moveTo>
                  <a:lnTo>
                    <a:pt x="2700" y="23"/>
                  </a:lnTo>
                  <a:lnTo>
                    <a:pt x="2599" y="46"/>
                  </a:lnTo>
                  <a:lnTo>
                    <a:pt x="2509" y="102"/>
                  </a:lnTo>
                  <a:lnTo>
                    <a:pt x="2430" y="169"/>
                  </a:lnTo>
                  <a:lnTo>
                    <a:pt x="2351" y="259"/>
                  </a:lnTo>
                  <a:lnTo>
                    <a:pt x="2250" y="338"/>
                  </a:lnTo>
                  <a:lnTo>
                    <a:pt x="2160" y="417"/>
                  </a:lnTo>
                  <a:lnTo>
                    <a:pt x="2059" y="473"/>
                  </a:lnTo>
                  <a:lnTo>
                    <a:pt x="1958" y="541"/>
                  </a:lnTo>
                  <a:lnTo>
                    <a:pt x="1845" y="586"/>
                  </a:lnTo>
                  <a:lnTo>
                    <a:pt x="1733" y="630"/>
                  </a:lnTo>
                  <a:lnTo>
                    <a:pt x="1620" y="675"/>
                  </a:lnTo>
                  <a:lnTo>
                    <a:pt x="1496" y="698"/>
                  </a:lnTo>
                  <a:lnTo>
                    <a:pt x="1384" y="720"/>
                  </a:lnTo>
                  <a:lnTo>
                    <a:pt x="1260" y="743"/>
                  </a:lnTo>
                  <a:lnTo>
                    <a:pt x="1024" y="743"/>
                  </a:lnTo>
                  <a:lnTo>
                    <a:pt x="900" y="732"/>
                  </a:lnTo>
                  <a:lnTo>
                    <a:pt x="777" y="720"/>
                  </a:lnTo>
                  <a:lnTo>
                    <a:pt x="664" y="687"/>
                  </a:lnTo>
                  <a:lnTo>
                    <a:pt x="552" y="675"/>
                  </a:lnTo>
                  <a:lnTo>
                    <a:pt x="450" y="675"/>
                  </a:lnTo>
                  <a:lnTo>
                    <a:pt x="349" y="698"/>
                  </a:lnTo>
                  <a:lnTo>
                    <a:pt x="259" y="743"/>
                  </a:lnTo>
                  <a:lnTo>
                    <a:pt x="180" y="799"/>
                  </a:lnTo>
                  <a:lnTo>
                    <a:pt x="113" y="878"/>
                  </a:lnTo>
                  <a:lnTo>
                    <a:pt x="57" y="957"/>
                  </a:lnTo>
                  <a:lnTo>
                    <a:pt x="12" y="1058"/>
                  </a:lnTo>
                  <a:lnTo>
                    <a:pt x="0" y="1170"/>
                  </a:lnTo>
                  <a:lnTo>
                    <a:pt x="0" y="1272"/>
                  </a:lnTo>
                  <a:lnTo>
                    <a:pt x="23" y="1373"/>
                  </a:lnTo>
                  <a:lnTo>
                    <a:pt x="68" y="1463"/>
                  </a:lnTo>
                  <a:lnTo>
                    <a:pt x="124" y="1542"/>
                  </a:lnTo>
                  <a:lnTo>
                    <a:pt x="203" y="1620"/>
                  </a:lnTo>
                  <a:lnTo>
                    <a:pt x="293" y="1677"/>
                  </a:lnTo>
                  <a:lnTo>
                    <a:pt x="383" y="1710"/>
                  </a:lnTo>
                  <a:lnTo>
                    <a:pt x="563" y="1744"/>
                  </a:lnTo>
                  <a:lnTo>
                    <a:pt x="732" y="1778"/>
                  </a:lnTo>
                  <a:lnTo>
                    <a:pt x="912" y="1789"/>
                  </a:lnTo>
                  <a:lnTo>
                    <a:pt x="1092" y="1800"/>
                  </a:lnTo>
                  <a:lnTo>
                    <a:pt x="1238" y="1800"/>
                  </a:lnTo>
                  <a:lnTo>
                    <a:pt x="1384" y="1789"/>
                  </a:lnTo>
                  <a:lnTo>
                    <a:pt x="1530" y="1767"/>
                  </a:lnTo>
                  <a:lnTo>
                    <a:pt x="1676" y="1744"/>
                  </a:lnTo>
                  <a:lnTo>
                    <a:pt x="1823" y="1710"/>
                  </a:lnTo>
                  <a:lnTo>
                    <a:pt x="1969" y="1665"/>
                  </a:lnTo>
                  <a:lnTo>
                    <a:pt x="2104" y="1620"/>
                  </a:lnTo>
                  <a:lnTo>
                    <a:pt x="2250" y="1564"/>
                  </a:lnTo>
                  <a:lnTo>
                    <a:pt x="2385" y="1497"/>
                  </a:lnTo>
                  <a:lnTo>
                    <a:pt x="2509" y="1429"/>
                  </a:lnTo>
                  <a:lnTo>
                    <a:pt x="2644" y="1362"/>
                  </a:lnTo>
                  <a:lnTo>
                    <a:pt x="2768" y="1283"/>
                  </a:lnTo>
                  <a:lnTo>
                    <a:pt x="2880" y="1193"/>
                  </a:lnTo>
                  <a:lnTo>
                    <a:pt x="2993" y="1092"/>
                  </a:lnTo>
                  <a:lnTo>
                    <a:pt x="3105" y="1002"/>
                  </a:lnTo>
                  <a:lnTo>
                    <a:pt x="3206" y="889"/>
                  </a:lnTo>
                  <a:lnTo>
                    <a:pt x="3274" y="799"/>
                  </a:lnTo>
                  <a:lnTo>
                    <a:pt x="3319" y="709"/>
                  </a:lnTo>
                  <a:lnTo>
                    <a:pt x="3341" y="608"/>
                  </a:lnTo>
                  <a:lnTo>
                    <a:pt x="3352" y="507"/>
                  </a:lnTo>
                  <a:lnTo>
                    <a:pt x="3330" y="406"/>
                  </a:lnTo>
                  <a:lnTo>
                    <a:pt x="3296" y="316"/>
                  </a:lnTo>
                  <a:lnTo>
                    <a:pt x="3251" y="226"/>
                  </a:lnTo>
                  <a:lnTo>
                    <a:pt x="3173" y="147"/>
                  </a:lnTo>
                  <a:lnTo>
                    <a:pt x="3094" y="79"/>
                  </a:lnTo>
                  <a:lnTo>
                    <a:pt x="2993" y="34"/>
                  </a:lnTo>
                  <a:lnTo>
                    <a:pt x="2903" y="12"/>
                  </a:lnTo>
                  <a:lnTo>
                    <a:pt x="2801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3542950" y="3521025"/>
              <a:ext cx="124325" cy="60200"/>
            </a:xfrm>
            <a:custGeom>
              <a:rect b="b" l="l" r="r" t="t"/>
              <a:pathLst>
                <a:path extrusionOk="0" h="2408" w="4973">
                  <a:moveTo>
                    <a:pt x="4422" y="0"/>
                  </a:moveTo>
                  <a:lnTo>
                    <a:pt x="4320" y="11"/>
                  </a:lnTo>
                  <a:lnTo>
                    <a:pt x="4219" y="45"/>
                  </a:lnTo>
                  <a:lnTo>
                    <a:pt x="4129" y="101"/>
                  </a:lnTo>
                  <a:lnTo>
                    <a:pt x="4050" y="180"/>
                  </a:lnTo>
                  <a:lnTo>
                    <a:pt x="3960" y="259"/>
                  </a:lnTo>
                  <a:lnTo>
                    <a:pt x="3859" y="326"/>
                  </a:lnTo>
                  <a:lnTo>
                    <a:pt x="3736" y="383"/>
                  </a:lnTo>
                  <a:lnTo>
                    <a:pt x="3612" y="416"/>
                  </a:lnTo>
                  <a:lnTo>
                    <a:pt x="3477" y="450"/>
                  </a:lnTo>
                  <a:lnTo>
                    <a:pt x="3353" y="472"/>
                  </a:lnTo>
                  <a:lnTo>
                    <a:pt x="3094" y="484"/>
                  </a:lnTo>
                  <a:lnTo>
                    <a:pt x="2858" y="484"/>
                  </a:lnTo>
                  <a:lnTo>
                    <a:pt x="2622" y="472"/>
                  </a:lnTo>
                  <a:lnTo>
                    <a:pt x="2093" y="472"/>
                  </a:lnTo>
                  <a:lnTo>
                    <a:pt x="1823" y="484"/>
                  </a:lnTo>
                  <a:lnTo>
                    <a:pt x="1553" y="517"/>
                  </a:lnTo>
                  <a:lnTo>
                    <a:pt x="1317" y="562"/>
                  </a:lnTo>
                  <a:lnTo>
                    <a:pt x="1081" y="641"/>
                  </a:lnTo>
                  <a:lnTo>
                    <a:pt x="968" y="697"/>
                  </a:lnTo>
                  <a:lnTo>
                    <a:pt x="856" y="754"/>
                  </a:lnTo>
                  <a:lnTo>
                    <a:pt x="743" y="821"/>
                  </a:lnTo>
                  <a:lnTo>
                    <a:pt x="642" y="889"/>
                  </a:lnTo>
                  <a:lnTo>
                    <a:pt x="541" y="967"/>
                  </a:lnTo>
                  <a:lnTo>
                    <a:pt x="440" y="1046"/>
                  </a:lnTo>
                  <a:lnTo>
                    <a:pt x="350" y="1147"/>
                  </a:lnTo>
                  <a:lnTo>
                    <a:pt x="260" y="1249"/>
                  </a:lnTo>
                  <a:lnTo>
                    <a:pt x="192" y="1361"/>
                  </a:lnTo>
                  <a:lnTo>
                    <a:pt x="125" y="1474"/>
                  </a:lnTo>
                  <a:lnTo>
                    <a:pt x="68" y="1597"/>
                  </a:lnTo>
                  <a:lnTo>
                    <a:pt x="23" y="1732"/>
                  </a:lnTo>
                  <a:lnTo>
                    <a:pt x="1" y="1845"/>
                  </a:lnTo>
                  <a:lnTo>
                    <a:pt x="1" y="1946"/>
                  </a:lnTo>
                  <a:lnTo>
                    <a:pt x="23" y="2047"/>
                  </a:lnTo>
                  <a:lnTo>
                    <a:pt x="68" y="2137"/>
                  </a:lnTo>
                  <a:lnTo>
                    <a:pt x="125" y="2216"/>
                  </a:lnTo>
                  <a:lnTo>
                    <a:pt x="192" y="2295"/>
                  </a:lnTo>
                  <a:lnTo>
                    <a:pt x="282" y="2351"/>
                  </a:lnTo>
                  <a:lnTo>
                    <a:pt x="383" y="2385"/>
                  </a:lnTo>
                  <a:lnTo>
                    <a:pt x="451" y="2407"/>
                  </a:lnTo>
                  <a:lnTo>
                    <a:pt x="530" y="2407"/>
                  </a:lnTo>
                  <a:lnTo>
                    <a:pt x="608" y="2396"/>
                  </a:lnTo>
                  <a:lnTo>
                    <a:pt x="698" y="2385"/>
                  </a:lnTo>
                  <a:lnTo>
                    <a:pt x="777" y="2351"/>
                  </a:lnTo>
                  <a:lnTo>
                    <a:pt x="845" y="2306"/>
                  </a:lnTo>
                  <a:lnTo>
                    <a:pt x="901" y="2250"/>
                  </a:lnTo>
                  <a:lnTo>
                    <a:pt x="957" y="2182"/>
                  </a:lnTo>
                  <a:lnTo>
                    <a:pt x="1002" y="2104"/>
                  </a:lnTo>
                  <a:lnTo>
                    <a:pt x="1036" y="2025"/>
                  </a:lnTo>
                  <a:lnTo>
                    <a:pt x="1070" y="1935"/>
                  </a:lnTo>
                  <a:lnTo>
                    <a:pt x="1137" y="1856"/>
                  </a:lnTo>
                  <a:lnTo>
                    <a:pt x="1216" y="1777"/>
                  </a:lnTo>
                  <a:lnTo>
                    <a:pt x="1306" y="1721"/>
                  </a:lnTo>
                  <a:lnTo>
                    <a:pt x="1407" y="1665"/>
                  </a:lnTo>
                  <a:lnTo>
                    <a:pt x="1508" y="1620"/>
                  </a:lnTo>
                  <a:lnTo>
                    <a:pt x="1621" y="1586"/>
                  </a:lnTo>
                  <a:lnTo>
                    <a:pt x="1733" y="1564"/>
                  </a:lnTo>
                  <a:lnTo>
                    <a:pt x="1924" y="1530"/>
                  </a:lnTo>
                  <a:lnTo>
                    <a:pt x="2577" y="1530"/>
                  </a:lnTo>
                  <a:lnTo>
                    <a:pt x="2847" y="1541"/>
                  </a:lnTo>
                  <a:lnTo>
                    <a:pt x="3117" y="1541"/>
                  </a:lnTo>
                  <a:lnTo>
                    <a:pt x="3398" y="1530"/>
                  </a:lnTo>
                  <a:lnTo>
                    <a:pt x="3657" y="1496"/>
                  </a:lnTo>
                  <a:lnTo>
                    <a:pt x="3904" y="1440"/>
                  </a:lnTo>
                  <a:lnTo>
                    <a:pt x="4129" y="1361"/>
                  </a:lnTo>
                  <a:lnTo>
                    <a:pt x="4332" y="1271"/>
                  </a:lnTo>
                  <a:lnTo>
                    <a:pt x="4523" y="1159"/>
                  </a:lnTo>
                  <a:lnTo>
                    <a:pt x="4692" y="1035"/>
                  </a:lnTo>
                  <a:lnTo>
                    <a:pt x="4838" y="877"/>
                  </a:lnTo>
                  <a:lnTo>
                    <a:pt x="4905" y="799"/>
                  </a:lnTo>
                  <a:lnTo>
                    <a:pt x="4950" y="697"/>
                  </a:lnTo>
                  <a:lnTo>
                    <a:pt x="4973" y="596"/>
                  </a:lnTo>
                  <a:lnTo>
                    <a:pt x="4973" y="495"/>
                  </a:lnTo>
                  <a:lnTo>
                    <a:pt x="4962" y="394"/>
                  </a:lnTo>
                  <a:lnTo>
                    <a:pt x="4928" y="304"/>
                  </a:lnTo>
                  <a:lnTo>
                    <a:pt x="4872" y="214"/>
                  </a:lnTo>
                  <a:lnTo>
                    <a:pt x="4804" y="135"/>
                  </a:lnTo>
                  <a:lnTo>
                    <a:pt x="4714" y="68"/>
                  </a:lnTo>
                  <a:lnTo>
                    <a:pt x="4624" y="23"/>
                  </a:lnTo>
                  <a:lnTo>
                    <a:pt x="4523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3346100" y="3603975"/>
              <a:ext cx="101825" cy="47275"/>
            </a:xfrm>
            <a:custGeom>
              <a:rect b="b" l="l" r="r" t="t"/>
              <a:pathLst>
                <a:path extrusionOk="0" h="1891" w="4073">
                  <a:moveTo>
                    <a:pt x="3477" y="0"/>
                  </a:moveTo>
                  <a:lnTo>
                    <a:pt x="3072" y="68"/>
                  </a:lnTo>
                  <a:lnTo>
                    <a:pt x="2667" y="135"/>
                  </a:lnTo>
                  <a:lnTo>
                    <a:pt x="2262" y="225"/>
                  </a:lnTo>
                  <a:lnTo>
                    <a:pt x="1868" y="327"/>
                  </a:lnTo>
                  <a:lnTo>
                    <a:pt x="1475" y="450"/>
                  </a:lnTo>
                  <a:lnTo>
                    <a:pt x="1081" y="574"/>
                  </a:lnTo>
                  <a:lnTo>
                    <a:pt x="698" y="720"/>
                  </a:lnTo>
                  <a:lnTo>
                    <a:pt x="316" y="878"/>
                  </a:lnTo>
                  <a:lnTo>
                    <a:pt x="226" y="934"/>
                  </a:lnTo>
                  <a:lnTo>
                    <a:pt x="147" y="1002"/>
                  </a:lnTo>
                  <a:lnTo>
                    <a:pt x="80" y="1080"/>
                  </a:lnTo>
                  <a:lnTo>
                    <a:pt x="35" y="1170"/>
                  </a:lnTo>
                  <a:lnTo>
                    <a:pt x="12" y="1271"/>
                  </a:lnTo>
                  <a:lnTo>
                    <a:pt x="1" y="1373"/>
                  </a:lnTo>
                  <a:lnTo>
                    <a:pt x="12" y="1474"/>
                  </a:lnTo>
                  <a:lnTo>
                    <a:pt x="46" y="1575"/>
                  </a:lnTo>
                  <a:lnTo>
                    <a:pt x="80" y="1654"/>
                  </a:lnTo>
                  <a:lnTo>
                    <a:pt x="125" y="1710"/>
                  </a:lnTo>
                  <a:lnTo>
                    <a:pt x="181" y="1766"/>
                  </a:lnTo>
                  <a:lnTo>
                    <a:pt x="248" y="1811"/>
                  </a:lnTo>
                  <a:lnTo>
                    <a:pt x="305" y="1845"/>
                  </a:lnTo>
                  <a:lnTo>
                    <a:pt x="383" y="1868"/>
                  </a:lnTo>
                  <a:lnTo>
                    <a:pt x="451" y="1890"/>
                  </a:lnTo>
                  <a:lnTo>
                    <a:pt x="530" y="1890"/>
                  </a:lnTo>
                  <a:lnTo>
                    <a:pt x="631" y="1879"/>
                  </a:lnTo>
                  <a:lnTo>
                    <a:pt x="743" y="1845"/>
                  </a:lnTo>
                  <a:lnTo>
                    <a:pt x="1092" y="1699"/>
                  </a:lnTo>
                  <a:lnTo>
                    <a:pt x="1441" y="1575"/>
                  </a:lnTo>
                  <a:lnTo>
                    <a:pt x="1790" y="1451"/>
                  </a:lnTo>
                  <a:lnTo>
                    <a:pt x="2149" y="1350"/>
                  </a:lnTo>
                  <a:lnTo>
                    <a:pt x="2509" y="1249"/>
                  </a:lnTo>
                  <a:lnTo>
                    <a:pt x="2869" y="1170"/>
                  </a:lnTo>
                  <a:lnTo>
                    <a:pt x="3241" y="1103"/>
                  </a:lnTo>
                  <a:lnTo>
                    <a:pt x="3612" y="1058"/>
                  </a:lnTo>
                  <a:lnTo>
                    <a:pt x="3713" y="1024"/>
                  </a:lnTo>
                  <a:lnTo>
                    <a:pt x="3803" y="990"/>
                  </a:lnTo>
                  <a:lnTo>
                    <a:pt x="3893" y="923"/>
                  </a:lnTo>
                  <a:lnTo>
                    <a:pt x="3960" y="855"/>
                  </a:lnTo>
                  <a:lnTo>
                    <a:pt x="4017" y="765"/>
                  </a:lnTo>
                  <a:lnTo>
                    <a:pt x="4050" y="675"/>
                  </a:lnTo>
                  <a:lnTo>
                    <a:pt x="4073" y="563"/>
                  </a:lnTo>
                  <a:lnTo>
                    <a:pt x="4062" y="462"/>
                  </a:lnTo>
                  <a:lnTo>
                    <a:pt x="4039" y="360"/>
                  </a:lnTo>
                  <a:lnTo>
                    <a:pt x="3994" y="259"/>
                  </a:lnTo>
                  <a:lnTo>
                    <a:pt x="3938" y="180"/>
                  </a:lnTo>
                  <a:lnTo>
                    <a:pt x="3871" y="113"/>
                  </a:lnTo>
                  <a:lnTo>
                    <a:pt x="3781" y="57"/>
                  </a:lnTo>
                  <a:lnTo>
                    <a:pt x="3691" y="23"/>
                  </a:lnTo>
                  <a:lnTo>
                    <a:pt x="3578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3382675" y="4032825"/>
              <a:ext cx="620375" cy="531250"/>
            </a:xfrm>
            <a:custGeom>
              <a:rect b="b" l="l" r="r" t="t"/>
              <a:pathLst>
                <a:path extrusionOk="0" h="21250" w="24815">
                  <a:moveTo>
                    <a:pt x="24252" y="0"/>
                  </a:moveTo>
                  <a:lnTo>
                    <a:pt x="24151" y="23"/>
                  </a:lnTo>
                  <a:lnTo>
                    <a:pt x="24050" y="57"/>
                  </a:lnTo>
                  <a:lnTo>
                    <a:pt x="23960" y="102"/>
                  </a:lnTo>
                  <a:lnTo>
                    <a:pt x="23892" y="169"/>
                  </a:lnTo>
                  <a:lnTo>
                    <a:pt x="23825" y="259"/>
                  </a:lnTo>
                  <a:lnTo>
                    <a:pt x="23780" y="349"/>
                  </a:lnTo>
                  <a:lnTo>
                    <a:pt x="23757" y="450"/>
                  </a:lnTo>
                  <a:lnTo>
                    <a:pt x="23667" y="1047"/>
                  </a:lnTo>
                  <a:lnTo>
                    <a:pt x="23566" y="1643"/>
                  </a:lnTo>
                  <a:lnTo>
                    <a:pt x="23454" y="2216"/>
                  </a:lnTo>
                  <a:lnTo>
                    <a:pt x="23341" y="2801"/>
                  </a:lnTo>
                  <a:lnTo>
                    <a:pt x="23206" y="3364"/>
                  </a:lnTo>
                  <a:lnTo>
                    <a:pt x="23071" y="3926"/>
                  </a:lnTo>
                  <a:lnTo>
                    <a:pt x="22925" y="4489"/>
                  </a:lnTo>
                  <a:lnTo>
                    <a:pt x="22767" y="5040"/>
                  </a:lnTo>
                  <a:lnTo>
                    <a:pt x="22610" y="5591"/>
                  </a:lnTo>
                  <a:lnTo>
                    <a:pt x="22430" y="6131"/>
                  </a:lnTo>
                  <a:lnTo>
                    <a:pt x="22250" y="6671"/>
                  </a:lnTo>
                  <a:lnTo>
                    <a:pt x="22048" y="7211"/>
                  </a:lnTo>
                  <a:lnTo>
                    <a:pt x="21845" y="7740"/>
                  </a:lnTo>
                  <a:lnTo>
                    <a:pt x="21631" y="8279"/>
                  </a:lnTo>
                  <a:lnTo>
                    <a:pt x="21406" y="8797"/>
                  </a:lnTo>
                  <a:lnTo>
                    <a:pt x="21170" y="9326"/>
                  </a:lnTo>
                  <a:lnTo>
                    <a:pt x="20923" y="9854"/>
                  </a:lnTo>
                  <a:lnTo>
                    <a:pt x="20664" y="10372"/>
                  </a:lnTo>
                  <a:lnTo>
                    <a:pt x="20394" y="10889"/>
                  </a:lnTo>
                  <a:lnTo>
                    <a:pt x="20113" y="11407"/>
                  </a:lnTo>
                  <a:lnTo>
                    <a:pt x="19820" y="11924"/>
                  </a:lnTo>
                  <a:lnTo>
                    <a:pt x="19517" y="12441"/>
                  </a:lnTo>
                  <a:lnTo>
                    <a:pt x="19202" y="12959"/>
                  </a:lnTo>
                  <a:lnTo>
                    <a:pt x="18875" y="13476"/>
                  </a:lnTo>
                  <a:lnTo>
                    <a:pt x="18538" y="13994"/>
                  </a:lnTo>
                  <a:lnTo>
                    <a:pt x="18189" y="14511"/>
                  </a:lnTo>
                  <a:lnTo>
                    <a:pt x="17829" y="15029"/>
                  </a:lnTo>
                  <a:lnTo>
                    <a:pt x="17447" y="15557"/>
                  </a:lnTo>
                  <a:lnTo>
                    <a:pt x="17064" y="16075"/>
                  </a:lnTo>
                  <a:lnTo>
                    <a:pt x="16659" y="16603"/>
                  </a:lnTo>
                  <a:lnTo>
                    <a:pt x="16243" y="17132"/>
                  </a:lnTo>
                  <a:lnTo>
                    <a:pt x="15827" y="17661"/>
                  </a:lnTo>
                  <a:lnTo>
                    <a:pt x="15456" y="18088"/>
                  </a:lnTo>
                  <a:lnTo>
                    <a:pt x="15265" y="18302"/>
                  </a:lnTo>
                  <a:lnTo>
                    <a:pt x="15073" y="18516"/>
                  </a:lnTo>
                  <a:lnTo>
                    <a:pt x="14871" y="18718"/>
                  </a:lnTo>
                  <a:lnTo>
                    <a:pt x="14668" y="18921"/>
                  </a:lnTo>
                  <a:lnTo>
                    <a:pt x="14455" y="19112"/>
                  </a:lnTo>
                  <a:lnTo>
                    <a:pt x="14241" y="19292"/>
                  </a:lnTo>
                  <a:lnTo>
                    <a:pt x="14016" y="19461"/>
                  </a:lnTo>
                  <a:lnTo>
                    <a:pt x="13791" y="19607"/>
                  </a:lnTo>
                  <a:lnTo>
                    <a:pt x="13555" y="19753"/>
                  </a:lnTo>
                  <a:lnTo>
                    <a:pt x="13307" y="19877"/>
                  </a:lnTo>
                  <a:lnTo>
                    <a:pt x="13060" y="19978"/>
                  </a:lnTo>
                  <a:lnTo>
                    <a:pt x="12812" y="20068"/>
                  </a:lnTo>
                  <a:lnTo>
                    <a:pt x="12554" y="20124"/>
                  </a:lnTo>
                  <a:lnTo>
                    <a:pt x="12284" y="20169"/>
                  </a:lnTo>
                  <a:lnTo>
                    <a:pt x="12093" y="20192"/>
                  </a:lnTo>
                  <a:lnTo>
                    <a:pt x="11913" y="20192"/>
                  </a:lnTo>
                  <a:lnTo>
                    <a:pt x="11721" y="20180"/>
                  </a:lnTo>
                  <a:lnTo>
                    <a:pt x="11541" y="20169"/>
                  </a:lnTo>
                  <a:lnTo>
                    <a:pt x="11350" y="20135"/>
                  </a:lnTo>
                  <a:lnTo>
                    <a:pt x="11159" y="20102"/>
                  </a:lnTo>
                  <a:lnTo>
                    <a:pt x="10979" y="20057"/>
                  </a:lnTo>
                  <a:lnTo>
                    <a:pt x="10788" y="20012"/>
                  </a:lnTo>
                  <a:lnTo>
                    <a:pt x="10416" y="19888"/>
                  </a:lnTo>
                  <a:lnTo>
                    <a:pt x="10034" y="19742"/>
                  </a:lnTo>
                  <a:lnTo>
                    <a:pt x="9674" y="19584"/>
                  </a:lnTo>
                  <a:lnTo>
                    <a:pt x="9303" y="19416"/>
                  </a:lnTo>
                  <a:lnTo>
                    <a:pt x="8729" y="19134"/>
                  </a:lnTo>
                  <a:lnTo>
                    <a:pt x="8167" y="18853"/>
                  </a:lnTo>
                  <a:lnTo>
                    <a:pt x="7604" y="18549"/>
                  </a:lnTo>
                  <a:lnTo>
                    <a:pt x="7053" y="18234"/>
                  </a:lnTo>
                  <a:lnTo>
                    <a:pt x="6502" y="17919"/>
                  </a:lnTo>
                  <a:lnTo>
                    <a:pt x="5962" y="17582"/>
                  </a:lnTo>
                  <a:lnTo>
                    <a:pt x="5422" y="17233"/>
                  </a:lnTo>
                  <a:lnTo>
                    <a:pt x="4893" y="16873"/>
                  </a:lnTo>
                  <a:lnTo>
                    <a:pt x="4365" y="16513"/>
                  </a:lnTo>
                  <a:lnTo>
                    <a:pt x="3847" y="16131"/>
                  </a:lnTo>
                  <a:lnTo>
                    <a:pt x="3341" y="15749"/>
                  </a:lnTo>
                  <a:lnTo>
                    <a:pt x="2835" y="15344"/>
                  </a:lnTo>
                  <a:lnTo>
                    <a:pt x="2340" y="14939"/>
                  </a:lnTo>
                  <a:lnTo>
                    <a:pt x="1856" y="14511"/>
                  </a:lnTo>
                  <a:lnTo>
                    <a:pt x="1373" y="14084"/>
                  </a:lnTo>
                  <a:lnTo>
                    <a:pt x="900" y="13645"/>
                  </a:lnTo>
                  <a:lnTo>
                    <a:pt x="810" y="13578"/>
                  </a:lnTo>
                  <a:lnTo>
                    <a:pt x="720" y="13533"/>
                  </a:lnTo>
                  <a:lnTo>
                    <a:pt x="619" y="13499"/>
                  </a:lnTo>
                  <a:lnTo>
                    <a:pt x="518" y="13499"/>
                  </a:lnTo>
                  <a:lnTo>
                    <a:pt x="417" y="13510"/>
                  </a:lnTo>
                  <a:lnTo>
                    <a:pt x="327" y="13544"/>
                  </a:lnTo>
                  <a:lnTo>
                    <a:pt x="237" y="13589"/>
                  </a:lnTo>
                  <a:lnTo>
                    <a:pt x="147" y="13656"/>
                  </a:lnTo>
                  <a:lnTo>
                    <a:pt x="79" y="13746"/>
                  </a:lnTo>
                  <a:lnTo>
                    <a:pt x="34" y="13836"/>
                  </a:lnTo>
                  <a:lnTo>
                    <a:pt x="12" y="13937"/>
                  </a:lnTo>
                  <a:lnTo>
                    <a:pt x="0" y="14039"/>
                  </a:lnTo>
                  <a:lnTo>
                    <a:pt x="23" y="14140"/>
                  </a:lnTo>
                  <a:lnTo>
                    <a:pt x="45" y="14241"/>
                  </a:lnTo>
                  <a:lnTo>
                    <a:pt x="102" y="14331"/>
                  </a:lnTo>
                  <a:lnTo>
                    <a:pt x="169" y="14410"/>
                  </a:lnTo>
                  <a:lnTo>
                    <a:pt x="664" y="14860"/>
                  </a:lnTo>
                  <a:lnTo>
                    <a:pt x="1159" y="15310"/>
                  </a:lnTo>
                  <a:lnTo>
                    <a:pt x="1665" y="15749"/>
                  </a:lnTo>
                  <a:lnTo>
                    <a:pt x="2171" y="16165"/>
                  </a:lnTo>
                  <a:lnTo>
                    <a:pt x="2700" y="16581"/>
                  </a:lnTo>
                  <a:lnTo>
                    <a:pt x="3217" y="16986"/>
                  </a:lnTo>
                  <a:lnTo>
                    <a:pt x="3757" y="17368"/>
                  </a:lnTo>
                  <a:lnTo>
                    <a:pt x="4297" y="17751"/>
                  </a:lnTo>
                  <a:lnTo>
                    <a:pt x="4848" y="18122"/>
                  </a:lnTo>
                  <a:lnTo>
                    <a:pt x="5400" y="18471"/>
                  </a:lnTo>
                  <a:lnTo>
                    <a:pt x="5962" y="18819"/>
                  </a:lnTo>
                  <a:lnTo>
                    <a:pt x="6524" y="19157"/>
                  </a:lnTo>
                  <a:lnTo>
                    <a:pt x="7098" y="19472"/>
                  </a:lnTo>
                  <a:lnTo>
                    <a:pt x="7672" y="19787"/>
                  </a:lnTo>
                  <a:lnTo>
                    <a:pt x="8268" y="20090"/>
                  </a:lnTo>
                  <a:lnTo>
                    <a:pt x="8853" y="20372"/>
                  </a:lnTo>
                  <a:lnTo>
                    <a:pt x="9224" y="20540"/>
                  </a:lnTo>
                  <a:lnTo>
                    <a:pt x="9595" y="20698"/>
                  </a:lnTo>
                  <a:lnTo>
                    <a:pt x="9978" y="20855"/>
                  </a:lnTo>
                  <a:lnTo>
                    <a:pt x="10360" y="20979"/>
                  </a:lnTo>
                  <a:lnTo>
                    <a:pt x="10754" y="21092"/>
                  </a:lnTo>
                  <a:lnTo>
                    <a:pt x="10945" y="21137"/>
                  </a:lnTo>
                  <a:lnTo>
                    <a:pt x="11148" y="21170"/>
                  </a:lnTo>
                  <a:lnTo>
                    <a:pt x="11350" y="21204"/>
                  </a:lnTo>
                  <a:lnTo>
                    <a:pt x="11541" y="21227"/>
                  </a:lnTo>
                  <a:lnTo>
                    <a:pt x="11744" y="21238"/>
                  </a:lnTo>
                  <a:lnTo>
                    <a:pt x="11946" y="21249"/>
                  </a:lnTo>
                  <a:lnTo>
                    <a:pt x="12171" y="21238"/>
                  </a:lnTo>
                  <a:lnTo>
                    <a:pt x="12396" y="21227"/>
                  </a:lnTo>
                  <a:lnTo>
                    <a:pt x="12565" y="21204"/>
                  </a:lnTo>
                  <a:lnTo>
                    <a:pt x="12734" y="21170"/>
                  </a:lnTo>
                  <a:lnTo>
                    <a:pt x="13060" y="21092"/>
                  </a:lnTo>
                  <a:lnTo>
                    <a:pt x="13375" y="20990"/>
                  </a:lnTo>
                  <a:lnTo>
                    <a:pt x="13679" y="20867"/>
                  </a:lnTo>
                  <a:lnTo>
                    <a:pt x="13971" y="20732"/>
                  </a:lnTo>
                  <a:lnTo>
                    <a:pt x="14252" y="20563"/>
                  </a:lnTo>
                  <a:lnTo>
                    <a:pt x="14533" y="20383"/>
                  </a:lnTo>
                  <a:lnTo>
                    <a:pt x="14803" y="20192"/>
                  </a:lnTo>
                  <a:lnTo>
                    <a:pt x="15051" y="19989"/>
                  </a:lnTo>
                  <a:lnTo>
                    <a:pt x="15310" y="19764"/>
                  </a:lnTo>
                  <a:lnTo>
                    <a:pt x="15546" y="19539"/>
                  </a:lnTo>
                  <a:lnTo>
                    <a:pt x="15782" y="19303"/>
                  </a:lnTo>
                  <a:lnTo>
                    <a:pt x="16007" y="19067"/>
                  </a:lnTo>
                  <a:lnTo>
                    <a:pt x="16221" y="18819"/>
                  </a:lnTo>
                  <a:lnTo>
                    <a:pt x="16637" y="18324"/>
                  </a:lnTo>
                  <a:lnTo>
                    <a:pt x="17076" y="17785"/>
                  </a:lnTo>
                  <a:lnTo>
                    <a:pt x="17503" y="17233"/>
                  </a:lnTo>
                  <a:lnTo>
                    <a:pt x="17919" y="16693"/>
                  </a:lnTo>
                  <a:lnTo>
                    <a:pt x="18313" y="16165"/>
                  </a:lnTo>
                  <a:lnTo>
                    <a:pt x="18707" y="15625"/>
                  </a:lnTo>
                  <a:lnTo>
                    <a:pt x="19078" y="15096"/>
                  </a:lnTo>
                  <a:lnTo>
                    <a:pt x="19438" y="14556"/>
                  </a:lnTo>
                  <a:lnTo>
                    <a:pt x="19787" y="14027"/>
                  </a:lnTo>
                  <a:lnTo>
                    <a:pt x="20124" y="13499"/>
                  </a:lnTo>
                  <a:lnTo>
                    <a:pt x="20439" y="12959"/>
                  </a:lnTo>
                  <a:lnTo>
                    <a:pt x="20754" y="12430"/>
                  </a:lnTo>
                  <a:lnTo>
                    <a:pt x="21058" y="11902"/>
                  </a:lnTo>
                  <a:lnTo>
                    <a:pt x="21339" y="11362"/>
                  </a:lnTo>
                  <a:lnTo>
                    <a:pt x="21620" y="10833"/>
                  </a:lnTo>
                  <a:lnTo>
                    <a:pt x="21890" y="10293"/>
                  </a:lnTo>
                  <a:lnTo>
                    <a:pt x="22137" y="9753"/>
                  </a:lnTo>
                  <a:lnTo>
                    <a:pt x="22385" y="9213"/>
                  </a:lnTo>
                  <a:lnTo>
                    <a:pt x="22610" y="8673"/>
                  </a:lnTo>
                  <a:lnTo>
                    <a:pt x="22835" y="8122"/>
                  </a:lnTo>
                  <a:lnTo>
                    <a:pt x="23049" y="7571"/>
                  </a:lnTo>
                  <a:lnTo>
                    <a:pt x="23251" y="7020"/>
                  </a:lnTo>
                  <a:lnTo>
                    <a:pt x="23442" y="6468"/>
                  </a:lnTo>
                  <a:lnTo>
                    <a:pt x="23622" y="5906"/>
                  </a:lnTo>
                  <a:lnTo>
                    <a:pt x="23791" y="5344"/>
                  </a:lnTo>
                  <a:lnTo>
                    <a:pt x="23949" y="4770"/>
                  </a:lnTo>
                  <a:lnTo>
                    <a:pt x="24095" y="4196"/>
                  </a:lnTo>
                  <a:lnTo>
                    <a:pt x="24241" y="3611"/>
                  </a:lnTo>
                  <a:lnTo>
                    <a:pt x="24365" y="3026"/>
                  </a:lnTo>
                  <a:lnTo>
                    <a:pt x="24488" y="2430"/>
                  </a:lnTo>
                  <a:lnTo>
                    <a:pt x="24601" y="1834"/>
                  </a:lnTo>
                  <a:lnTo>
                    <a:pt x="24713" y="1227"/>
                  </a:lnTo>
                  <a:lnTo>
                    <a:pt x="24803" y="608"/>
                  </a:lnTo>
                  <a:lnTo>
                    <a:pt x="24815" y="507"/>
                  </a:lnTo>
                  <a:lnTo>
                    <a:pt x="24792" y="394"/>
                  </a:lnTo>
                  <a:lnTo>
                    <a:pt x="24758" y="304"/>
                  </a:lnTo>
                  <a:lnTo>
                    <a:pt x="24702" y="214"/>
                  </a:lnTo>
                  <a:lnTo>
                    <a:pt x="24635" y="147"/>
                  </a:lnTo>
                  <a:lnTo>
                    <a:pt x="24556" y="79"/>
                  </a:lnTo>
                  <a:lnTo>
                    <a:pt x="24466" y="34"/>
                  </a:lnTo>
                  <a:lnTo>
                    <a:pt x="24353" y="12"/>
                  </a:lnTo>
                  <a:lnTo>
                    <a:pt x="24252" y="0"/>
                  </a:lnTo>
                  <a:close/>
                </a:path>
              </a:pathLst>
            </a:custGeom>
            <a:solidFill>
              <a:srgbClr val="1572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3176250" y="3766225"/>
              <a:ext cx="115900" cy="284625"/>
            </a:xfrm>
            <a:custGeom>
              <a:rect b="b" l="l" r="r" t="t"/>
              <a:pathLst>
                <a:path extrusionOk="0" h="11385" w="4636">
                  <a:moveTo>
                    <a:pt x="3713" y="1"/>
                  </a:moveTo>
                  <a:lnTo>
                    <a:pt x="3533" y="12"/>
                  </a:lnTo>
                  <a:lnTo>
                    <a:pt x="3364" y="46"/>
                  </a:lnTo>
                  <a:lnTo>
                    <a:pt x="3207" y="102"/>
                  </a:lnTo>
                  <a:lnTo>
                    <a:pt x="3049" y="170"/>
                  </a:lnTo>
                  <a:lnTo>
                    <a:pt x="2914" y="260"/>
                  </a:lnTo>
                  <a:lnTo>
                    <a:pt x="2779" y="361"/>
                  </a:lnTo>
                  <a:lnTo>
                    <a:pt x="2644" y="473"/>
                  </a:lnTo>
                  <a:lnTo>
                    <a:pt x="2532" y="586"/>
                  </a:lnTo>
                  <a:lnTo>
                    <a:pt x="2408" y="721"/>
                  </a:lnTo>
                  <a:lnTo>
                    <a:pt x="2194" y="979"/>
                  </a:lnTo>
                  <a:lnTo>
                    <a:pt x="1992" y="1249"/>
                  </a:lnTo>
                  <a:lnTo>
                    <a:pt x="1801" y="1531"/>
                  </a:lnTo>
                  <a:lnTo>
                    <a:pt x="1621" y="1812"/>
                  </a:lnTo>
                  <a:lnTo>
                    <a:pt x="1452" y="2104"/>
                  </a:lnTo>
                  <a:lnTo>
                    <a:pt x="1294" y="2397"/>
                  </a:lnTo>
                  <a:lnTo>
                    <a:pt x="1137" y="2700"/>
                  </a:lnTo>
                  <a:lnTo>
                    <a:pt x="991" y="3004"/>
                  </a:lnTo>
                  <a:lnTo>
                    <a:pt x="867" y="3319"/>
                  </a:lnTo>
                  <a:lnTo>
                    <a:pt x="743" y="3645"/>
                  </a:lnTo>
                  <a:lnTo>
                    <a:pt x="620" y="3960"/>
                  </a:lnTo>
                  <a:lnTo>
                    <a:pt x="518" y="4287"/>
                  </a:lnTo>
                  <a:lnTo>
                    <a:pt x="428" y="4624"/>
                  </a:lnTo>
                  <a:lnTo>
                    <a:pt x="338" y="4950"/>
                  </a:lnTo>
                  <a:lnTo>
                    <a:pt x="260" y="5288"/>
                  </a:lnTo>
                  <a:lnTo>
                    <a:pt x="192" y="5625"/>
                  </a:lnTo>
                  <a:lnTo>
                    <a:pt x="136" y="5974"/>
                  </a:lnTo>
                  <a:lnTo>
                    <a:pt x="91" y="6311"/>
                  </a:lnTo>
                  <a:lnTo>
                    <a:pt x="57" y="6660"/>
                  </a:lnTo>
                  <a:lnTo>
                    <a:pt x="23" y="6997"/>
                  </a:lnTo>
                  <a:lnTo>
                    <a:pt x="12" y="7346"/>
                  </a:lnTo>
                  <a:lnTo>
                    <a:pt x="1" y="7695"/>
                  </a:lnTo>
                  <a:lnTo>
                    <a:pt x="1" y="8032"/>
                  </a:lnTo>
                  <a:lnTo>
                    <a:pt x="12" y="8381"/>
                  </a:lnTo>
                  <a:lnTo>
                    <a:pt x="35" y="8730"/>
                  </a:lnTo>
                  <a:lnTo>
                    <a:pt x="68" y="9067"/>
                  </a:lnTo>
                  <a:lnTo>
                    <a:pt x="102" y="9405"/>
                  </a:lnTo>
                  <a:lnTo>
                    <a:pt x="158" y="9742"/>
                  </a:lnTo>
                  <a:lnTo>
                    <a:pt x="215" y="10080"/>
                  </a:lnTo>
                  <a:lnTo>
                    <a:pt x="282" y="10406"/>
                  </a:lnTo>
                  <a:lnTo>
                    <a:pt x="361" y="10743"/>
                  </a:lnTo>
                  <a:lnTo>
                    <a:pt x="451" y="11058"/>
                  </a:lnTo>
                  <a:lnTo>
                    <a:pt x="552" y="11384"/>
                  </a:lnTo>
                  <a:lnTo>
                    <a:pt x="4377" y="7976"/>
                  </a:lnTo>
                  <a:lnTo>
                    <a:pt x="4320" y="7582"/>
                  </a:lnTo>
                  <a:lnTo>
                    <a:pt x="4264" y="7189"/>
                  </a:lnTo>
                  <a:lnTo>
                    <a:pt x="4230" y="6806"/>
                  </a:lnTo>
                  <a:lnTo>
                    <a:pt x="4197" y="6413"/>
                  </a:lnTo>
                  <a:lnTo>
                    <a:pt x="4174" y="6019"/>
                  </a:lnTo>
                  <a:lnTo>
                    <a:pt x="4163" y="5625"/>
                  </a:lnTo>
                  <a:lnTo>
                    <a:pt x="4163" y="5243"/>
                  </a:lnTo>
                  <a:lnTo>
                    <a:pt x="4163" y="4849"/>
                  </a:lnTo>
                  <a:lnTo>
                    <a:pt x="4185" y="4455"/>
                  </a:lnTo>
                  <a:lnTo>
                    <a:pt x="4208" y="4062"/>
                  </a:lnTo>
                  <a:lnTo>
                    <a:pt x="4242" y="3668"/>
                  </a:lnTo>
                  <a:lnTo>
                    <a:pt x="4275" y="3285"/>
                  </a:lnTo>
                  <a:lnTo>
                    <a:pt x="4332" y="2892"/>
                  </a:lnTo>
                  <a:lnTo>
                    <a:pt x="4388" y="2509"/>
                  </a:lnTo>
                  <a:lnTo>
                    <a:pt x="4455" y="2116"/>
                  </a:lnTo>
                  <a:lnTo>
                    <a:pt x="4534" y="1733"/>
                  </a:lnTo>
                  <a:lnTo>
                    <a:pt x="4602" y="1373"/>
                  </a:lnTo>
                  <a:lnTo>
                    <a:pt x="4624" y="1182"/>
                  </a:lnTo>
                  <a:lnTo>
                    <a:pt x="4635" y="1002"/>
                  </a:lnTo>
                  <a:lnTo>
                    <a:pt x="4624" y="822"/>
                  </a:lnTo>
                  <a:lnTo>
                    <a:pt x="4613" y="732"/>
                  </a:lnTo>
                  <a:lnTo>
                    <a:pt x="4602" y="653"/>
                  </a:lnTo>
                  <a:lnTo>
                    <a:pt x="4568" y="563"/>
                  </a:lnTo>
                  <a:lnTo>
                    <a:pt x="4534" y="485"/>
                  </a:lnTo>
                  <a:lnTo>
                    <a:pt x="4500" y="406"/>
                  </a:lnTo>
                  <a:lnTo>
                    <a:pt x="4444" y="338"/>
                  </a:lnTo>
                  <a:lnTo>
                    <a:pt x="4388" y="271"/>
                  </a:lnTo>
                  <a:lnTo>
                    <a:pt x="4332" y="215"/>
                  </a:lnTo>
                  <a:lnTo>
                    <a:pt x="4264" y="170"/>
                  </a:lnTo>
                  <a:lnTo>
                    <a:pt x="4197" y="125"/>
                  </a:lnTo>
                  <a:lnTo>
                    <a:pt x="4118" y="91"/>
                  </a:lnTo>
                  <a:lnTo>
                    <a:pt x="4039" y="57"/>
                  </a:lnTo>
                  <a:lnTo>
                    <a:pt x="3960" y="35"/>
                  </a:lnTo>
                  <a:lnTo>
                    <a:pt x="3882" y="12"/>
                  </a:lnTo>
                  <a:lnTo>
                    <a:pt x="3713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3163050" y="3753025"/>
              <a:ext cx="142300" cy="311050"/>
            </a:xfrm>
            <a:custGeom>
              <a:rect b="b" l="l" r="r" t="t"/>
              <a:pathLst>
                <a:path extrusionOk="0" h="12442" w="5692">
                  <a:moveTo>
                    <a:pt x="4207" y="1058"/>
                  </a:moveTo>
                  <a:lnTo>
                    <a:pt x="4320" y="1069"/>
                  </a:lnTo>
                  <a:lnTo>
                    <a:pt x="4410" y="1091"/>
                  </a:lnTo>
                  <a:lnTo>
                    <a:pt x="4488" y="1136"/>
                  </a:lnTo>
                  <a:lnTo>
                    <a:pt x="4556" y="1192"/>
                  </a:lnTo>
                  <a:lnTo>
                    <a:pt x="4578" y="1226"/>
                  </a:lnTo>
                  <a:lnTo>
                    <a:pt x="4601" y="1271"/>
                  </a:lnTo>
                  <a:lnTo>
                    <a:pt x="4623" y="1372"/>
                  </a:lnTo>
                  <a:lnTo>
                    <a:pt x="4635" y="1496"/>
                  </a:lnTo>
                  <a:lnTo>
                    <a:pt x="4635" y="1620"/>
                  </a:lnTo>
                  <a:lnTo>
                    <a:pt x="4623" y="1755"/>
                  </a:lnTo>
                  <a:lnTo>
                    <a:pt x="4601" y="1890"/>
                  </a:lnTo>
                  <a:lnTo>
                    <a:pt x="4545" y="2149"/>
                  </a:lnTo>
                  <a:lnTo>
                    <a:pt x="4466" y="2531"/>
                  </a:lnTo>
                  <a:lnTo>
                    <a:pt x="4398" y="2914"/>
                  </a:lnTo>
                  <a:lnTo>
                    <a:pt x="4342" y="3296"/>
                  </a:lnTo>
                  <a:lnTo>
                    <a:pt x="4286" y="3678"/>
                  </a:lnTo>
                  <a:lnTo>
                    <a:pt x="4252" y="4061"/>
                  </a:lnTo>
                  <a:lnTo>
                    <a:pt x="4218" y="4443"/>
                  </a:lnTo>
                  <a:lnTo>
                    <a:pt x="4185" y="4826"/>
                  </a:lnTo>
                  <a:lnTo>
                    <a:pt x="4173" y="5219"/>
                  </a:lnTo>
                  <a:lnTo>
                    <a:pt x="4162" y="5602"/>
                  </a:lnTo>
                  <a:lnTo>
                    <a:pt x="4162" y="5984"/>
                  </a:lnTo>
                  <a:lnTo>
                    <a:pt x="4173" y="6367"/>
                  </a:lnTo>
                  <a:lnTo>
                    <a:pt x="4185" y="6761"/>
                  </a:lnTo>
                  <a:lnTo>
                    <a:pt x="4207" y="7143"/>
                  </a:lnTo>
                  <a:lnTo>
                    <a:pt x="4241" y="7525"/>
                  </a:lnTo>
                  <a:lnTo>
                    <a:pt x="4286" y="7908"/>
                  </a:lnTo>
                  <a:lnTo>
                    <a:pt x="4331" y="8290"/>
                  </a:lnTo>
                  <a:lnTo>
                    <a:pt x="1361" y="10956"/>
                  </a:lnTo>
                  <a:lnTo>
                    <a:pt x="1294" y="10664"/>
                  </a:lnTo>
                  <a:lnTo>
                    <a:pt x="1238" y="10360"/>
                  </a:lnTo>
                  <a:lnTo>
                    <a:pt x="1181" y="10056"/>
                  </a:lnTo>
                  <a:lnTo>
                    <a:pt x="1136" y="9764"/>
                  </a:lnTo>
                  <a:lnTo>
                    <a:pt x="1103" y="9460"/>
                  </a:lnTo>
                  <a:lnTo>
                    <a:pt x="1080" y="9156"/>
                  </a:lnTo>
                  <a:lnTo>
                    <a:pt x="1069" y="8853"/>
                  </a:lnTo>
                  <a:lnTo>
                    <a:pt x="1058" y="8538"/>
                  </a:lnTo>
                  <a:lnTo>
                    <a:pt x="1058" y="8234"/>
                  </a:lnTo>
                  <a:lnTo>
                    <a:pt x="1058" y="7930"/>
                  </a:lnTo>
                  <a:lnTo>
                    <a:pt x="1080" y="7627"/>
                  </a:lnTo>
                  <a:lnTo>
                    <a:pt x="1103" y="7323"/>
                  </a:lnTo>
                  <a:lnTo>
                    <a:pt x="1136" y="7019"/>
                  </a:lnTo>
                  <a:lnTo>
                    <a:pt x="1170" y="6716"/>
                  </a:lnTo>
                  <a:lnTo>
                    <a:pt x="1215" y="6412"/>
                  </a:lnTo>
                  <a:lnTo>
                    <a:pt x="1271" y="6119"/>
                  </a:lnTo>
                  <a:lnTo>
                    <a:pt x="1328" y="5827"/>
                  </a:lnTo>
                  <a:lnTo>
                    <a:pt x="1406" y="5523"/>
                  </a:lnTo>
                  <a:lnTo>
                    <a:pt x="1474" y="5242"/>
                  </a:lnTo>
                  <a:lnTo>
                    <a:pt x="1564" y="4950"/>
                  </a:lnTo>
                  <a:lnTo>
                    <a:pt x="1654" y="4668"/>
                  </a:lnTo>
                  <a:lnTo>
                    <a:pt x="1755" y="4387"/>
                  </a:lnTo>
                  <a:lnTo>
                    <a:pt x="1856" y="4106"/>
                  </a:lnTo>
                  <a:lnTo>
                    <a:pt x="1969" y="3836"/>
                  </a:lnTo>
                  <a:lnTo>
                    <a:pt x="2092" y="3566"/>
                  </a:lnTo>
                  <a:lnTo>
                    <a:pt x="2227" y="3296"/>
                  </a:lnTo>
                  <a:lnTo>
                    <a:pt x="2362" y="3037"/>
                  </a:lnTo>
                  <a:lnTo>
                    <a:pt x="2497" y="2790"/>
                  </a:lnTo>
                  <a:lnTo>
                    <a:pt x="2655" y="2542"/>
                  </a:lnTo>
                  <a:lnTo>
                    <a:pt x="2812" y="2295"/>
                  </a:lnTo>
                  <a:lnTo>
                    <a:pt x="2970" y="2059"/>
                  </a:lnTo>
                  <a:lnTo>
                    <a:pt x="3139" y="1834"/>
                  </a:lnTo>
                  <a:lnTo>
                    <a:pt x="3319" y="1609"/>
                  </a:lnTo>
                  <a:lnTo>
                    <a:pt x="3408" y="1507"/>
                  </a:lnTo>
                  <a:lnTo>
                    <a:pt x="3510" y="1406"/>
                  </a:lnTo>
                  <a:lnTo>
                    <a:pt x="3611" y="1316"/>
                  </a:lnTo>
                  <a:lnTo>
                    <a:pt x="3712" y="1237"/>
                  </a:lnTo>
                  <a:lnTo>
                    <a:pt x="3825" y="1170"/>
                  </a:lnTo>
                  <a:lnTo>
                    <a:pt x="3937" y="1114"/>
                  </a:lnTo>
                  <a:lnTo>
                    <a:pt x="4005" y="1091"/>
                  </a:lnTo>
                  <a:lnTo>
                    <a:pt x="4072" y="1069"/>
                  </a:lnTo>
                  <a:lnTo>
                    <a:pt x="4207" y="1058"/>
                  </a:lnTo>
                  <a:close/>
                  <a:moveTo>
                    <a:pt x="4128" y="0"/>
                  </a:moveTo>
                  <a:lnTo>
                    <a:pt x="4005" y="11"/>
                  </a:lnTo>
                  <a:lnTo>
                    <a:pt x="3881" y="34"/>
                  </a:lnTo>
                  <a:lnTo>
                    <a:pt x="3757" y="56"/>
                  </a:lnTo>
                  <a:lnTo>
                    <a:pt x="3645" y="90"/>
                  </a:lnTo>
                  <a:lnTo>
                    <a:pt x="3532" y="135"/>
                  </a:lnTo>
                  <a:lnTo>
                    <a:pt x="3330" y="225"/>
                  </a:lnTo>
                  <a:lnTo>
                    <a:pt x="3150" y="338"/>
                  </a:lnTo>
                  <a:lnTo>
                    <a:pt x="2981" y="461"/>
                  </a:lnTo>
                  <a:lnTo>
                    <a:pt x="2835" y="596"/>
                  </a:lnTo>
                  <a:lnTo>
                    <a:pt x="2689" y="743"/>
                  </a:lnTo>
                  <a:lnTo>
                    <a:pt x="2554" y="889"/>
                  </a:lnTo>
                  <a:lnTo>
                    <a:pt x="2419" y="1035"/>
                  </a:lnTo>
                  <a:lnTo>
                    <a:pt x="2306" y="1192"/>
                  </a:lnTo>
                  <a:lnTo>
                    <a:pt x="2104" y="1462"/>
                  </a:lnTo>
                  <a:lnTo>
                    <a:pt x="1901" y="1744"/>
                  </a:lnTo>
                  <a:lnTo>
                    <a:pt x="1721" y="2036"/>
                  </a:lnTo>
                  <a:lnTo>
                    <a:pt x="1541" y="2329"/>
                  </a:lnTo>
                  <a:lnTo>
                    <a:pt x="1373" y="2632"/>
                  </a:lnTo>
                  <a:lnTo>
                    <a:pt x="1215" y="2947"/>
                  </a:lnTo>
                  <a:lnTo>
                    <a:pt x="1069" y="3262"/>
                  </a:lnTo>
                  <a:lnTo>
                    <a:pt x="934" y="3588"/>
                  </a:lnTo>
                  <a:lnTo>
                    <a:pt x="799" y="3926"/>
                  </a:lnTo>
                  <a:lnTo>
                    <a:pt x="686" y="4252"/>
                  </a:lnTo>
                  <a:lnTo>
                    <a:pt x="574" y="4590"/>
                  </a:lnTo>
                  <a:lnTo>
                    <a:pt x="473" y="4938"/>
                  </a:lnTo>
                  <a:lnTo>
                    <a:pt x="383" y="5287"/>
                  </a:lnTo>
                  <a:lnTo>
                    <a:pt x="293" y="5636"/>
                  </a:lnTo>
                  <a:lnTo>
                    <a:pt x="225" y="5996"/>
                  </a:lnTo>
                  <a:lnTo>
                    <a:pt x="158" y="6344"/>
                  </a:lnTo>
                  <a:lnTo>
                    <a:pt x="113" y="6704"/>
                  </a:lnTo>
                  <a:lnTo>
                    <a:pt x="68" y="7064"/>
                  </a:lnTo>
                  <a:lnTo>
                    <a:pt x="34" y="7424"/>
                  </a:lnTo>
                  <a:lnTo>
                    <a:pt x="11" y="7795"/>
                  </a:lnTo>
                  <a:lnTo>
                    <a:pt x="0" y="8155"/>
                  </a:lnTo>
                  <a:lnTo>
                    <a:pt x="0" y="8515"/>
                  </a:lnTo>
                  <a:lnTo>
                    <a:pt x="11" y="8887"/>
                  </a:lnTo>
                  <a:lnTo>
                    <a:pt x="34" y="9246"/>
                  </a:lnTo>
                  <a:lnTo>
                    <a:pt x="68" y="9606"/>
                  </a:lnTo>
                  <a:lnTo>
                    <a:pt x="101" y="9966"/>
                  </a:lnTo>
                  <a:lnTo>
                    <a:pt x="158" y="10326"/>
                  </a:lnTo>
                  <a:lnTo>
                    <a:pt x="214" y="10686"/>
                  </a:lnTo>
                  <a:lnTo>
                    <a:pt x="293" y="11035"/>
                  </a:lnTo>
                  <a:lnTo>
                    <a:pt x="371" y="11384"/>
                  </a:lnTo>
                  <a:lnTo>
                    <a:pt x="473" y="11732"/>
                  </a:lnTo>
                  <a:lnTo>
                    <a:pt x="574" y="12081"/>
                  </a:lnTo>
                  <a:lnTo>
                    <a:pt x="596" y="12137"/>
                  </a:lnTo>
                  <a:lnTo>
                    <a:pt x="630" y="12194"/>
                  </a:lnTo>
                  <a:lnTo>
                    <a:pt x="664" y="12250"/>
                  </a:lnTo>
                  <a:lnTo>
                    <a:pt x="709" y="12295"/>
                  </a:lnTo>
                  <a:lnTo>
                    <a:pt x="765" y="12340"/>
                  </a:lnTo>
                  <a:lnTo>
                    <a:pt x="821" y="12374"/>
                  </a:lnTo>
                  <a:lnTo>
                    <a:pt x="878" y="12396"/>
                  </a:lnTo>
                  <a:lnTo>
                    <a:pt x="945" y="12419"/>
                  </a:lnTo>
                  <a:lnTo>
                    <a:pt x="1013" y="12441"/>
                  </a:lnTo>
                  <a:lnTo>
                    <a:pt x="1080" y="12441"/>
                  </a:lnTo>
                  <a:lnTo>
                    <a:pt x="1170" y="12430"/>
                  </a:lnTo>
                  <a:lnTo>
                    <a:pt x="1260" y="12407"/>
                  </a:lnTo>
                  <a:lnTo>
                    <a:pt x="1350" y="12362"/>
                  </a:lnTo>
                  <a:lnTo>
                    <a:pt x="1429" y="12306"/>
                  </a:lnTo>
                  <a:lnTo>
                    <a:pt x="5253" y="8898"/>
                  </a:lnTo>
                  <a:lnTo>
                    <a:pt x="5298" y="8842"/>
                  </a:lnTo>
                  <a:lnTo>
                    <a:pt x="5343" y="8797"/>
                  </a:lnTo>
                  <a:lnTo>
                    <a:pt x="5377" y="8740"/>
                  </a:lnTo>
                  <a:lnTo>
                    <a:pt x="5399" y="8673"/>
                  </a:lnTo>
                  <a:lnTo>
                    <a:pt x="5422" y="8617"/>
                  </a:lnTo>
                  <a:lnTo>
                    <a:pt x="5433" y="8549"/>
                  </a:lnTo>
                  <a:lnTo>
                    <a:pt x="5433" y="8482"/>
                  </a:lnTo>
                  <a:lnTo>
                    <a:pt x="5422" y="8414"/>
                  </a:lnTo>
                  <a:lnTo>
                    <a:pt x="5366" y="8043"/>
                  </a:lnTo>
                  <a:lnTo>
                    <a:pt x="5321" y="7660"/>
                  </a:lnTo>
                  <a:lnTo>
                    <a:pt x="5287" y="7278"/>
                  </a:lnTo>
                  <a:lnTo>
                    <a:pt x="5253" y="6907"/>
                  </a:lnTo>
                  <a:lnTo>
                    <a:pt x="5231" y="6524"/>
                  </a:lnTo>
                  <a:lnTo>
                    <a:pt x="5220" y="6142"/>
                  </a:lnTo>
                  <a:lnTo>
                    <a:pt x="5220" y="5771"/>
                  </a:lnTo>
                  <a:lnTo>
                    <a:pt x="5220" y="5388"/>
                  </a:lnTo>
                  <a:lnTo>
                    <a:pt x="5242" y="5006"/>
                  </a:lnTo>
                  <a:lnTo>
                    <a:pt x="5265" y="4635"/>
                  </a:lnTo>
                  <a:lnTo>
                    <a:pt x="5287" y="4252"/>
                  </a:lnTo>
                  <a:lnTo>
                    <a:pt x="5332" y="3870"/>
                  </a:lnTo>
                  <a:lnTo>
                    <a:pt x="5377" y="3498"/>
                  </a:lnTo>
                  <a:lnTo>
                    <a:pt x="5433" y="3127"/>
                  </a:lnTo>
                  <a:lnTo>
                    <a:pt x="5501" y="2745"/>
                  </a:lnTo>
                  <a:lnTo>
                    <a:pt x="5579" y="2374"/>
                  </a:lnTo>
                  <a:lnTo>
                    <a:pt x="5624" y="2171"/>
                  </a:lnTo>
                  <a:lnTo>
                    <a:pt x="5658" y="1957"/>
                  </a:lnTo>
                  <a:lnTo>
                    <a:pt x="5681" y="1732"/>
                  </a:lnTo>
                  <a:lnTo>
                    <a:pt x="5692" y="1496"/>
                  </a:lnTo>
                  <a:lnTo>
                    <a:pt x="5692" y="1372"/>
                  </a:lnTo>
                  <a:lnTo>
                    <a:pt x="5681" y="1249"/>
                  </a:lnTo>
                  <a:lnTo>
                    <a:pt x="5658" y="1125"/>
                  </a:lnTo>
                  <a:lnTo>
                    <a:pt x="5624" y="1001"/>
                  </a:lnTo>
                  <a:lnTo>
                    <a:pt x="5579" y="889"/>
                  </a:lnTo>
                  <a:lnTo>
                    <a:pt x="5534" y="765"/>
                  </a:lnTo>
                  <a:lnTo>
                    <a:pt x="5467" y="653"/>
                  </a:lnTo>
                  <a:lnTo>
                    <a:pt x="5388" y="540"/>
                  </a:lnTo>
                  <a:lnTo>
                    <a:pt x="5298" y="439"/>
                  </a:lnTo>
                  <a:lnTo>
                    <a:pt x="5208" y="349"/>
                  </a:lnTo>
                  <a:lnTo>
                    <a:pt x="5096" y="270"/>
                  </a:lnTo>
                  <a:lnTo>
                    <a:pt x="4995" y="203"/>
                  </a:lnTo>
                  <a:lnTo>
                    <a:pt x="4871" y="135"/>
                  </a:lnTo>
                  <a:lnTo>
                    <a:pt x="4758" y="90"/>
                  </a:lnTo>
                  <a:lnTo>
                    <a:pt x="4635" y="56"/>
                  </a:lnTo>
                  <a:lnTo>
                    <a:pt x="4511" y="34"/>
                  </a:lnTo>
                  <a:lnTo>
                    <a:pt x="4387" y="11"/>
                  </a:lnTo>
                  <a:lnTo>
                    <a:pt x="4252" y="0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3806450" y="4206050"/>
              <a:ext cx="295025" cy="239625"/>
            </a:xfrm>
            <a:custGeom>
              <a:rect b="b" l="l" r="r" t="t"/>
              <a:pathLst>
                <a:path extrusionOk="0" h="9585" w="11801">
                  <a:moveTo>
                    <a:pt x="11283" y="1"/>
                  </a:moveTo>
                  <a:lnTo>
                    <a:pt x="11182" y="12"/>
                  </a:lnTo>
                  <a:lnTo>
                    <a:pt x="11092" y="34"/>
                  </a:lnTo>
                  <a:lnTo>
                    <a:pt x="10991" y="79"/>
                  </a:lnTo>
                  <a:lnTo>
                    <a:pt x="10912" y="136"/>
                  </a:lnTo>
                  <a:lnTo>
                    <a:pt x="10845" y="214"/>
                  </a:lnTo>
                  <a:lnTo>
                    <a:pt x="10417" y="777"/>
                  </a:lnTo>
                  <a:lnTo>
                    <a:pt x="9956" y="1362"/>
                  </a:lnTo>
                  <a:lnTo>
                    <a:pt x="9461" y="1958"/>
                  </a:lnTo>
                  <a:lnTo>
                    <a:pt x="8921" y="2554"/>
                  </a:lnTo>
                  <a:lnTo>
                    <a:pt x="8347" y="3161"/>
                  </a:lnTo>
                  <a:lnTo>
                    <a:pt x="7740" y="3769"/>
                  </a:lnTo>
                  <a:lnTo>
                    <a:pt x="7425" y="4073"/>
                  </a:lnTo>
                  <a:lnTo>
                    <a:pt x="7099" y="4365"/>
                  </a:lnTo>
                  <a:lnTo>
                    <a:pt x="6773" y="4658"/>
                  </a:lnTo>
                  <a:lnTo>
                    <a:pt x="6435" y="4950"/>
                  </a:lnTo>
                  <a:lnTo>
                    <a:pt x="6086" y="5231"/>
                  </a:lnTo>
                  <a:lnTo>
                    <a:pt x="5738" y="5512"/>
                  </a:lnTo>
                  <a:lnTo>
                    <a:pt x="5389" y="5794"/>
                  </a:lnTo>
                  <a:lnTo>
                    <a:pt x="5029" y="6064"/>
                  </a:lnTo>
                  <a:lnTo>
                    <a:pt x="4658" y="6322"/>
                  </a:lnTo>
                  <a:lnTo>
                    <a:pt x="4287" y="6570"/>
                  </a:lnTo>
                  <a:lnTo>
                    <a:pt x="3915" y="6817"/>
                  </a:lnTo>
                  <a:lnTo>
                    <a:pt x="3533" y="7053"/>
                  </a:lnTo>
                  <a:lnTo>
                    <a:pt x="3150" y="7290"/>
                  </a:lnTo>
                  <a:lnTo>
                    <a:pt x="2757" y="7503"/>
                  </a:lnTo>
                  <a:lnTo>
                    <a:pt x="2363" y="7706"/>
                  </a:lnTo>
                  <a:lnTo>
                    <a:pt x="1969" y="7908"/>
                  </a:lnTo>
                  <a:lnTo>
                    <a:pt x="1576" y="8088"/>
                  </a:lnTo>
                  <a:lnTo>
                    <a:pt x="1171" y="8257"/>
                  </a:lnTo>
                  <a:lnTo>
                    <a:pt x="766" y="8415"/>
                  </a:lnTo>
                  <a:lnTo>
                    <a:pt x="361" y="8561"/>
                  </a:lnTo>
                  <a:lnTo>
                    <a:pt x="271" y="8606"/>
                  </a:lnTo>
                  <a:lnTo>
                    <a:pt x="181" y="8662"/>
                  </a:lnTo>
                  <a:lnTo>
                    <a:pt x="113" y="8741"/>
                  </a:lnTo>
                  <a:lnTo>
                    <a:pt x="57" y="8820"/>
                  </a:lnTo>
                  <a:lnTo>
                    <a:pt x="23" y="8921"/>
                  </a:lnTo>
                  <a:lnTo>
                    <a:pt x="1" y="9022"/>
                  </a:lnTo>
                  <a:lnTo>
                    <a:pt x="12" y="9123"/>
                  </a:lnTo>
                  <a:lnTo>
                    <a:pt x="35" y="9224"/>
                  </a:lnTo>
                  <a:lnTo>
                    <a:pt x="68" y="9303"/>
                  </a:lnTo>
                  <a:lnTo>
                    <a:pt x="113" y="9382"/>
                  </a:lnTo>
                  <a:lnTo>
                    <a:pt x="158" y="9438"/>
                  </a:lnTo>
                  <a:lnTo>
                    <a:pt x="226" y="9494"/>
                  </a:lnTo>
                  <a:lnTo>
                    <a:pt x="293" y="9528"/>
                  </a:lnTo>
                  <a:lnTo>
                    <a:pt x="372" y="9562"/>
                  </a:lnTo>
                  <a:lnTo>
                    <a:pt x="451" y="9584"/>
                  </a:lnTo>
                  <a:lnTo>
                    <a:pt x="620" y="9584"/>
                  </a:lnTo>
                  <a:lnTo>
                    <a:pt x="698" y="9562"/>
                  </a:lnTo>
                  <a:lnTo>
                    <a:pt x="1126" y="9416"/>
                  </a:lnTo>
                  <a:lnTo>
                    <a:pt x="1553" y="9247"/>
                  </a:lnTo>
                  <a:lnTo>
                    <a:pt x="1969" y="9067"/>
                  </a:lnTo>
                  <a:lnTo>
                    <a:pt x="2397" y="8876"/>
                  </a:lnTo>
                  <a:lnTo>
                    <a:pt x="2813" y="8673"/>
                  </a:lnTo>
                  <a:lnTo>
                    <a:pt x="3218" y="8448"/>
                  </a:lnTo>
                  <a:lnTo>
                    <a:pt x="3634" y="8223"/>
                  </a:lnTo>
                  <a:lnTo>
                    <a:pt x="4039" y="7987"/>
                  </a:lnTo>
                  <a:lnTo>
                    <a:pt x="4433" y="7740"/>
                  </a:lnTo>
                  <a:lnTo>
                    <a:pt x="4827" y="7481"/>
                  </a:lnTo>
                  <a:lnTo>
                    <a:pt x="5220" y="7211"/>
                  </a:lnTo>
                  <a:lnTo>
                    <a:pt x="5603" y="6941"/>
                  </a:lnTo>
                  <a:lnTo>
                    <a:pt x="5985" y="6660"/>
                  </a:lnTo>
                  <a:lnTo>
                    <a:pt x="6356" y="6367"/>
                  </a:lnTo>
                  <a:lnTo>
                    <a:pt x="6728" y="6075"/>
                  </a:lnTo>
                  <a:lnTo>
                    <a:pt x="7087" y="5771"/>
                  </a:lnTo>
                  <a:lnTo>
                    <a:pt x="7436" y="5479"/>
                  </a:lnTo>
                  <a:lnTo>
                    <a:pt x="7785" y="5164"/>
                  </a:lnTo>
                  <a:lnTo>
                    <a:pt x="8122" y="4860"/>
                  </a:lnTo>
                  <a:lnTo>
                    <a:pt x="8449" y="4545"/>
                  </a:lnTo>
                  <a:lnTo>
                    <a:pt x="8775" y="4230"/>
                  </a:lnTo>
                  <a:lnTo>
                    <a:pt x="9090" y="3915"/>
                  </a:lnTo>
                  <a:lnTo>
                    <a:pt x="9686" y="3285"/>
                  </a:lnTo>
                  <a:lnTo>
                    <a:pt x="10248" y="2655"/>
                  </a:lnTo>
                  <a:lnTo>
                    <a:pt x="10777" y="2037"/>
                  </a:lnTo>
                  <a:lnTo>
                    <a:pt x="11261" y="1429"/>
                  </a:lnTo>
                  <a:lnTo>
                    <a:pt x="11699" y="844"/>
                  </a:lnTo>
                  <a:lnTo>
                    <a:pt x="11756" y="743"/>
                  </a:lnTo>
                  <a:lnTo>
                    <a:pt x="11789" y="653"/>
                  </a:lnTo>
                  <a:lnTo>
                    <a:pt x="11801" y="552"/>
                  </a:lnTo>
                  <a:lnTo>
                    <a:pt x="11789" y="451"/>
                  </a:lnTo>
                  <a:lnTo>
                    <a:pt x="11767" y="349"/>
                  </a:lnTo>
                  <a:lnTo>
                    <a:pt x="11722" y="259"/>
                  </a:lnTo>
                  <a:lnTo>
                    <a:pt x="11654" y="169"/>
                  </a:lnTo>
                  <a:lnTo>
                    <a:pt x="11576" y="102"/>
                  </a:lnTo>
                  <a:lnTo>
                    <a:pt x="11486" y="46"/>
                  </a:lnTo>
                  <a:lnTo>
                    <a:pt x="11384" y="12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1572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3966200" y="4101150"/>
              <a:ext cx="43875" cy="47000"/>
            </a:xfrm>
            <a:custGeom>
              <a:rect b="b" l="l" r="r" t="t"/>
              <a:pathLst>
                <a:path extrusionOk="0" h="1880" w="1755">
                  <a:moveTo>
                    <a:pt x="1226" y="1"/>
                  </a:moveTo>
                  <a:lnTo>
                    <a:pt x="1125" y="12"/>
                  </a:lnTo>
                  <a:lnTo>
                    <a:pt x="1024" y="35"/>
                  </a:lnTo>
                  <a:lnTo>
                    <a:pt x="922" y="91"/>
                  </a:lnTo>
                  <a:lnTo>
                    <a:pt x="821" y="170"/>
                  </a:lnTo>
                  <a:lnTo>
                    <a:pt x="720" y="248"/>
                  </a:lnTo>
                  <a:lnTo>
                    <a:pt x="641" y="327"/>
                  </a:lnTo>
                  <a:lnTo>
                    <a:pt x="585" y="417"/>
                  </a:lnTo>
                  <a:lnTo>
                    <a:pt x="484" y="563"/>
                  </a:lnTo>
                  <a:lnTo>
                    <a:pt x="405" y="687"/>
                  </a:lnTo>
                  <a:lnTo>
                    <a:pt x="371" y="766"/>
                  </a:lnTo>
                  <a:lnTo>
                    <a:pt x="338" y="822"/>
                  </a:lnTo>
                  <a:lnTo>
                    <a:pt x="293" y="867"/>
                  </a:lnTo>
                  <a:lnTo>
                    <a:pt x="236" y="901"/>
                  </a:lnTo>
                  <a:lnTo>
                    <a:pt x="158" y="980"/>
                  </a:lnTo>
                  <a:lnTo>
                    <a:pt x="90" y="1058"/>
                  </a:lnTo>
                  <a:lnTo>
                    <a:pt x="45" y="1148"/>
                  </a:lnTo>
                  <a:lnTo>
                    <a:pt x="11" y="1238"/>
                  </a:lnTo>
                  <a:lnTo>
                    <a:pt x="0" y="1339"/>
                  </a:lnTo>
                  <a:lnTo>
                    <a:pt x="11" y="1441"/>
                  </a:lnTo>
                  <a:lnTo>
                    <a:pt x="34" y="1542"/>
                  </a:lnTo>
                  <a:lnTo>
                    <a:pt x="90" y="1643"/>
                  </a:lnTo>
                  <a:lnTo>
                    <a:pt x="135" y="1688"/>
                  </a:lnTo>
                  <a:lnTo>
                    <a:pt x="180" y="1744"/>
                  </a:lnTo>
                  <a:lnTo>
                    <a:pt x="225" y="1778"/>
                  </a:lnTo>
                  <a:lnTo>
                    <a:pt x="281" y="1812"/>
                  </a:lnTo>
                  <a:lnTo>
                    <a:pt x="338" y="1846"/>
                  </a:lnTo>
                  <a:lnTo>
                    <a:pt x="405" y="1857"/>
                  </a:lnTo>
                  <a:lnTo>
                    <a:pt x="461" y="1868"/>
                  </a:lnTo>
                  <a:lnTo>
                    <a:pt x="529" y="1879"/>
                  </a:lnTo>
                  <a:lnTo>
                    <a:pt x="608" y="1868"/>
                  </a:lnTo>
                  <a:lnTo>
                    <a:pt x="675" y="1857"/>
                  </a:lnTo>
                  <a:lnTo>
                    <a:pt x="754" y="1823"/>
                  </a:lnTo>
                  <a:lnTo>
                    <a:pt x="821" y="1789"/>
                  </a:lnTo>
                  <a:lnTo>
                    <a:pt x="934" y="1711"/>
                  </a:lnTo>
                  <a:lnTo>
                    <a:pt x="1024" y="1621"/>
                  </a:lnTo>
                  <a:lnTo>
                    <a:pt x="1102" y="1542"/>
                  </a:lnTo>
                  <a:lnTo>
                    <a:pt x="1170" y="1463"/>
                  </a:lnTo>
                  <a:lnTo>
                    <a:pt x="1271" y="1317"/>
                  </a:lnTo>
                  <a:lnTo>
                    <a:pt x="1339" y="1182"/>
                  </a:lnTo>
                  <a:lnTo>
                    <a:pt x="1384" y="1115"/>
                  </a:lnTo>
                  <a:lnTo>
                    <a:pt x="1417" y="1058"/>
                  </a:lnTo>
                  <a:lnTo>
                    <a:pt x="1462" y="1013"/>
                  </a:lnTo>
                  <a:lnTo>
                    <a:pt x="1519" y="968"/>
                  </a:lnTo>
                  <a:lnTo>
                    <a:pt x="1597" y="901"/>
                  </a:lnTo>
                  <a:lnTo>
                    <a:pt x="1665" y="822"/>
                  </a:lnTo>
                  <a:lnTo>
                    <a:pt x="1710" y="732"/>
                  </a:lnTo>
                  <a:lnTo>
                    <a:pt x="1744" y="631"/>
                  </a:lnTo>
                  <a:lnTo>
                    <a:pt x="1755" y="530"/>
                  </a:lnTo>
                  <a:lnTo>
                    <a:pt x="1744" y="428"/>
                  </a:lnTo>
                  <a:lnTo>
                    <a:pt x="1710" y="327"/>
                  </a:lnTo>
                  <a:lnTo>
                    <a:pt x="1665" y="237"/>
                  </a:lnTo>
                  <a:lnTo>
                    <a:pt x="1597" y="158"/>
                  </a:lnTo>
                  <a:lnTo>
                    <a:pt x="1507" y="91"/>
                  </a:lnTo>
                  <a:lnTo>
                    <a:pt x="1417" y="35"/>
                  </a:lnTo>
                  <a:lnTo>
                    <a:pt x="1327" y="12"/>
                  </a:lnTo>
                  <a:lnTo>
                    <a:pt x="1226" y="1"/>
                  </a:lnTo>
                  <a:close/>
                </a:path>
              </a:pathLst>
            </a:custGeom>
            <a:solidFill>
              <a:srgbClr val="1572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3338525" y="5026925"/>
              <a:ext cx="849850" cy="304575"/>
            </a:xfrm>
            <a:custGeom>
              <a:rect b="b" l="l" r="r" t="t"/>
              <a:pathLst>
                <a:path extrusionOk="0" h="12183" w="33994">
                  <a:moveTo>
                    <a:pt x="33454" y="0"/>
                  </a:moveTo>
                  <a:lnTo>
                    <a:pt x="33352" y="12"/>
                  </a:lnTo>
                  <a:lnTo>
                    <a:pt x="33251" y="45"/>
                  </a:lnTo>
                  <a:lnTo>
                    <a:pt x="33161" y="101"/>
                  </a:lnTo>
                  <a:lnTo>
                    <a:pt x="33082" y="169"/>
                  </a:lnTo>
                  <a:lnTo>
                    <a:pt x="32779" y="473"/>
                  </a:lnTo>
                  <a:lnTo>
                    <a:pt x="32464" y="754"/>
                  </a:lnTo>
                  <a:lnTo>
                    <a:pt x="32126" y="1035"/>
                  </a:lnTo>
                  <a:lnTo>
                    <a:pt x="31766" y="1294"/>
                  </a:lnTo>
                  <a:lnTo>
                    <a:pt x="31395" y="1553"/>
                  </a:lnTo>
                  <a:lnTo>
                    <a:pt x="31001" y="1789"/>
                  </a:lnTo>
                  <a:lnTo>
                    <a:pt x="30596" y="2014"/>
                  </a:lnTo>
                  <a:lnTo>
                    <a:pt x="30169" y="2227"/>
                  </a:lnTo>
                  <a:lnTo>
                    <a:pt x="29730" y="2430"/>
                  </a:lnTo>
                  <a:lnTo>
                    <a:pt x="29269" y="2610"/>
                  </a:lnTo>
                  <a:lnTo>
                    <a:pt x="28797" y="2790"/>
                  </a:lnTo>
                  <a:lnTo>
                    <a:pt x="28302" y="2959"/>
                  </a:lnTo>
                  <a:lnTo>
                    <a:pt x="27795" y="3105"/>
                  </a:lnTo>
                  <a:lnTo>
                    <a:pt x="27267" y="3240"/>
                  </a:lnTo>
                  <a:lnTo>
                    <a:pt x="26727" y="3364"/>
                  </a:lnTo>
                  <a:lnTo>
                    <a:pt x="26164" y="3476"/>
                  </a:lnTo>
                  <a:lnTo>
                    <a:pt x="25557" y="3577"/>
                  </a:lnTo>
                  <a:lnTo>
                    <a:pt x="24950" y="3667"/>
                  </a:lnTo>
                  <a:lnTo>
                    <a:pt x="24331" y="3746"/>
                  </a:lnTo>
                  <a:lnTo>
                    <a:pt x="23712" y="3814"/>
                  </a:lnTo>
                  <a:lnTo>
                    <a:pt x="23094" y="3881"/>
                  </a:lnTo>
                  <a:lnTo>
                    <a:pt x="22475" y="3926"/>
                  </a:lnTo>
                  <a:lnTo>
                    <a:pt x="21249" y="4027"/>
                  </a:lnTo>
                  <a:lnTo>
                    <a:pt x="19697" y="4151"/>
                  </a:lnTo>
                  <a:lnTo>
                    <a:pt x="18909" y="4218"/>
                  </a:lnTo>
                  <a:lnTo>
                    <a:pt x="18133" y="4308"/>
                  </a:lnTo>
                  <a:lnTo>
                    <a:pt x="17526" y="4376"/>
                  </a:lnTo>
                  <a:lnTo>
                    <a:pt x="16918" y="4466"/>
                  </a:lnTo>
                  <a:lnTo>
                    <a:pt x="16322" y="4556"/>
                  </a:lnTo>
                  <a:lnTo>
                    <a:pt x="15726" y="4668"/>
                  </a:lnTo>
                  <a:lnTo>
                    <a:pt x="15130" y="4781"/>
                  </a:lnTo>
                  <a:lnTo>
                    <a:pt x="14533" y="4905"/>
                  </a:lnTo>
                  <a:lnTo>
                    <a:pt x="13949" y="5028"/>
                  </a:lnTo>
                  <a:lnTo>
                    <a:pt x="13352" y="5175"/>
                  </a:lnTo>
                  <a:lnTo>
                    <a:pt x="12767" y="5321"/>
                  </a:lnTo>
                  <a:lnTo>
                    <a:pt x="12182" y="5490"/>
                  </a:lnTo>
                  <a:lnTo>
                    <a:pt x="11598" y="5658"/>
                  </a:lnTo>
                  <a:lnTo>
                    <a:pt x="11024" y="5827"/>
                  </a:lnTo>
                  <a:lnTo>
                    <a:pt x="10450" y="6018"/>
                  </a:lnTo>
                  <a:lnTo>
                    <a:pt x="9877" y="6209"/>
                  </a:lnTo>
                  <a:lnTo>
                    <a:pt x="9303" y="6423"/>
                  </a:lnTo>
                  <a:lnTo>
                    <a:pt x="8740" y="6637"/>
                  </a:lnTo>
                  <a:lnTo>
                    <a:pt x="8178" y="6851"/>
                  </a:lnTo>
                  <a:lnTo>
                    <a:pt x="7616" y="7087"/>
                  </a:lnTo>
                  <a:lnTo>
                    <a:pt x="7053" y="7323"/>
                  </a:lnTo>
                  <a:lnTo>
                    <a:pt x="6502" y="7571"/>
                  </a:lnTo>
                  <a:lnTo>
                    <a:pt x="5962" y="7829"/>
                  </a:lnTo>
                  <a:lnTo>
                    <a:pt x="5411" y="8099"/>
                  </a:lnTo>
                  <a:lnTo>
                    <a:pt x="4871" y="8369"/>
                  </a:lnTo>
                  <a:lnTo>
                    <a:pt x="4342" y="8662"/>
                  </a:lnTo>
                  <a:lnTo>
                    <a:pt x="3802" y="8954"/>
                  </a:lnTo>
                  <a:lnTo>
                    <a:pt x="3285" y="9247"/>
                  </a:lnTo>
                  <a:lnTo>
                    <a:pt x="2756" y="9562"/>
                  </a:lnTo>
                  <a:lnTo>
                    <a:pt x="2239" y="9877"/>
                  </a:lnTo>
                  <a:lnTo>
                    <a:pt x="1733" y="10203"/>
                  </a:lnTo>
                  <a:lnTo>
                    <a:pt x="1215" y="10529"/>
                  </a:lnTo>
                  <a:lnTo>
                    <a:pt x="720" y="10878"/>
                  </a:lnTo>
                  <a:lnTo>
                    <a:pt x="225" y="11226"/>
                  </a:lnTo>
                  <a:lnTo>
                    <a:pt x="135" y="11294"/>
                  </a:lnTo>
                  <a:lnTo>
                    <a:pt x="79" y="11373"/>
                  </a:lnTo>
                  <a:lnTo>
                    <a:pt x="34" y="11463"/>
                  </a:lnTo>
                  <a:lnTo>
                    <a:pt x="0" y="11564"/>
                  </a:lnTo>
                  <a:lnTo>
                    <a:pt x="0" y="11665"/>
                  </a:lnTo>
                  <a:lnTo>
                    <a:pt x="12" y="11766"/>
                  </a:lnTo>
                  <a:lnTo>
                    <a:pt x="45" y="11868"/>
                  </a:lnTo>
                  <a:lnTo>
                    <a:pt x="102" y="11958"/>
                  </a:lnTo>
                  <a:lnTo>
                    <a:pt x="135" y="12014"/>
                  </a:lnTo>
                  <a:lnTo>
                    <a:pt x="180" y="12059"/>
                  </a:lnTo>
                  <a:lnTo>
                    <a:pt x="237" y="12092"/>
                  </a:lnTo>
                  <a:lnTo>
                    <a:pt x="293" y="12126"/>
                  </a:lnTo>
                  <a:lnTo>
                    <a:pt x="349" y="12149"/>
                  </a:lnTo>
                  <a:lnTo>
                    <a:pt x="405" y="12171"/>
                  </a:lnTo>
                  <a:lnTo>
                    <a:pt x="461" y="12182"/>
                  </a:lnTo>
                  <a:lnTo>
                    <a:pt x="529" y="12182"/>
                  </a:lnTo>
                  <a:lnTo>
                    <a:pt x="608" y="12171"/>
                  </a:lnTo>
                  <a:lnTo>
                    <a:pt x="686" y="12160"/>
                  </a:lnTo>
                  <a:lnTo>
                    <a:pt x="765" y="12126"/>
                  </a:lnTo>
                  <a:lnTo>
                    <a:pt x="833" y="12081"/>
                  </a:lnTo>
                  <a:lnTo>
                    <a:pt x="1316" y="11744"/>
                  </a:lnTo>
                  <a:lnTo>
                    <a:pt x="1811" y="11406"/>
                  </a:lnTo>
                  <a:lnTo>
                    <a:pt x="2295" y="11091"/>
                  </a:lnTo>
                  <a:lnTo>
                    <a:pt x="2801" y="10776"/>
                  </a:lnTo>
                  <a:lnTo>
                    <a:pt x="3307" y="10461"/>
                  </a:lnTo>
                  <a:lnTo>
                    <a:pt x="3814" y="10158"/>
                  </a:lnTo>
                  <a:lnTo>
                    <a:pt x="4320" y="9877"/>
                  </a:lnTo>
                  <a:lnTo>
                    <a:pt x="4837" y="9584"/>
                  </a:lnTo>
                  <a:lnTo>
                    <a:pt x="5366" y="9314"/>
                  </a:lnTo>
                  <a:lnTo>
                    <a:pt x="5883" y="9044"/>
                  </a:lnTo>
                  <a:lnTo>
                    <a:pt x="6412" y="8785"/>
                  </a:lnTo>
                  <a:lnTo>
                    <a:pt x="6952" y="8538"/>
                  </a:lnTo>
                  <a:lnTo>
                    <a:pt x="7481" y="8290"/>
                  </a:lnTo>
                  <a:lnTo>
                    <a:pt x="8021" y="8066"/>
                  </a:lnTo>
                  <a:lnTo>
                    <a:pt x="8572" y="7841"/>
                  </a:lnTo>
                  <a:lnTo>
                    <a:pt x="9123" y="7616"/>
                  </a:lnTo>
                  <a:lnTo>
                    <a:pt x="9674" y="7413"/>
                  </a:lnTo>
                  <a:lnTo>
                    <a:pt x="10225" y="7211"/>
                  </a:lnTo>
                  <a:lnTo>
                    <a:pt x="10776" y="7019"/>
                  </a:lnTo>
                  <a:lnTo>
                    <a:pt x="11339" y="6839"/>
                  </a:lnTo>
                  <a:lnTo>
                    <a:pt x="11901" y="6671"/>
                  </a:lnTo>
                  <a:lnTo>
                    <a:pt x="12475" y="6502"/>
                  </a:lnTo>
                  <a:lnTo>
                    <a:pt x="13037" y="6344"/>
                  </a:lnTo>
                  <a:lnTo>
                    <a:pt x="13611" y="6198"/>
                  </a:lnTo>
                  <a:lnTo>
                    <a:pt x="14185" y="6063"/>
                  </a:lnTo>
                  <a:lnTo>
                    <a:pt x="14758" y="5940"/>
                  </a:lnTo>
                  <a:lnTo>
                    <a:pt x="15332" y="5816"/>
                  </a:lnTo>
                  <a:lnTo>
                    <a:pt x="15917" y="5703"/>
                  </a:lnTo>
                  <a:lnTo>
                    <a:pt x="16491" y="5602"/>
                  </a:lnTo>
                  <a:lnTo>
                    <a:pt x="17076" y="5512"/>
                  </a:lnTo>
                  <a:lnTo>
                    <a:pt x="17661" y="5433"/>
                  </a:lnTo>
                  <a:lnTo>
                    <a:pt x="18245" y="5355"/>
                  </a:lnTo>
                  <a:lnTo>
                    <a:pt x="19022" y="5276"/>
                  </a:lnTo>
                  <a:lnTo>
                    <a:pt x="19787" y="5197"/>
                  </a:lnTo>
                  <a:lnTo>
                    <a:pt x="21328" y="5085"/>
                  </a:lnTo>
                  <a:lnTo>
                    <a:pt x="22576" y="4983"/>
                  </a:lnTo>
                  <a:lnTo>
                    <a:pt x="23206" y="4927"/>
                  </a:lnTo>
                  <a:lnTo>
                    <a:pt x="23836" y="4871"/>
                  </a:lnTo>
                  <a:lnTo>
                    <a:pt x="24466" y="4792"/>
                  </a:lnTo>
                  <a:lnTo>
                    <a:pt x="25107" y="4713"/>
                  </a:lnTo>
                  <a:lnTo>
                    <a:pt x="25737" y="4623"/>
                  </a:lnTo>
                  <a:lnTo>
                    <a:pt x="26356" y="4511"/>
                  </a:lnTo>
                  <a:lnTo>
                    <a:pt x="26963" y="4398"/>
                  </a:lnTo>
                  <a:lnTo>
                    <a:pt x="27548" y="4263"/>
                  </a:lnTo>
                  <a:lnTo>
                    <a:pt x="28110" y="4117"/>
                  </a:lnTo>
                  <a:lnTo>
                    <a:pt x="28662" y="3949"/>
                  </a:lnTo>
                  <a:lnTo>
                    <a:pt x="29190" y="3769"/>
                  </a:lnTo>
                  <a:lnTo>
                    <a:pt x="29697" y="3577"/>
                  </a:lnTo>
                  <a:lnTo>
                    <a:pt x="30203" y="3375"/>
                  </a:lnTo>
                  <a:lnTo>
                    <a:pt x="30675" y="3161"/>
                  </a:lnTo>
                  <a:lnTo>
                    <a:pt x="31136" y="2925"/>
                  </a:lnTo>
                  <a:lnTo>
                    <a:pt x="31575" y="2677"/>
                  </a:lnTo>
                  <a:lnTo>
                    <a:pt x="32002" y="2419"/>
                  </a:lnTo>
                  <a:lnTo>
                    <a:pt x="32407" y="2137"/>
                  </a:lnTo>
                  <a:lnTo>
                    <a:pt x="32790" y="1845"/>
                  </a:lnTo>
                  <a:lnTo>
                    <a:pt x="33161" y="1541"/>
                  </a:lnTo>
                  <a:lnTo>
                    <a:pt x="33510" y="1226"/>
                  </a:lnTo>
                  <a:lnTo>
                    <a:pt x="33847" y="900"/>
                  </a:lnTo>
                  <a:lnTo>
                    <a:pt x="33915" y="810"/>
                  </a:lnTo>
                  <a:lnTo>
                    <a:pt x="33960" y="720"/>
                  </a:lnTo>
                  <a:lnTo>
                    <a:pt x="33982" y="619"/>
                  </a:lnTo>
                  <a:lnTo>
                    <a:pt x="33993" y="518"/>
                  </a:lnTo>
                  <a:lnTo>
                    <a:pt x="33982" y="416"/>
                  </a:lnTo>
                  <a:lnTo>
                    <a:pt x="33948" y="326"/>
                  </a:lnTo>
                  <a:lnTo>
                    <a:pt x="33903" y="236"/>
                  </a:lnTo>
                  <a:lnTo>
                    <a:pt x="33825" y="146"/>
                  </a:lnTo>
                  <a:lnTo>
                    <a:pt x="33746" y="79"/>
                  </a:lnTo>
                  <a:lnTo>
                    <a:pt x="33656" y="34"/>
                  </a:lnTo>
                  <a:lnTo>
                    <a:pt x="33555" y="12"/>
                  </a:lnTo>
                  <a:lnTo>
                    <a:pt x="334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4174575" y="4964500"/>
              <a:ext cx="443775" cy="290225"/>
            </a:xfrm>
            <a:custGeom>
              <a:rect b="b" l="l" r="r" t="t"/>
              <a:pathLst>
                <a:path extrusionOk="0" h="11609" w="17751">
                  <a:moveTo>
                    <a:pt x="3656" y="0"/>
                  </a:moveTo>
                  <a:lnTo>
                    <a:pt x="3510" y="11"/>
                  </a:lnTo>
                  <a:lnTo>
                    <a:pt x="3375" y="23"/>
                  </a:lnTo>
                  <a:lnTo>
                    <a:pt x="3240" y="45"/>
                  </a:lnTo>
                  <a:lnTo>
                    <a:pt x="3105" y="79"/>
                  </a:lnTo>
                  <a:lnTo>
                    <a:pt x="2981" y="113"/>
                  </a:lnTo>
                  <a:lnTo>
                    <a:pt x="2722" y="203"/>
                  </a:lnTo>
                  <a:lnTo>
                    <a:pt x="2475" y="315"/>
                  </a:lnTo>
                  <a:lnTo>
                    <a:pt x="2227" y="450"/>
                  </a:lnTo>
                  <a:lnTo>
                    <a:pt x="1991" y="596"/>
                  </a:lnTo>
                  <a:lnTo>
                    <a:pt x="1766" y="765"/>
                  </a:lnTo>
                  <a:lnTo>
                    <a:pt x="1541" y="945"/>
                  </a:lnTo>
                  <a:lnTo>
                    <a:pt x="1328" y="1147"/>
                  </a:lnTo>
                  <a:lnTo>
                    <a:pt x="1125" y="1350"/>
                  </a:lnTo>
                  <a:lnTo>
                    <a:pt x="923" y="1564"/>
                  </a:lnTo>
                  <a:lnTo>
                    <a:pt x="720" y="1777"/>
                  </a:lnTo>
                  <a:lnTo>
                    <a:pt x="529" y="2002"/>
                  </a:lnTo>
                  <a:lnTo>
                    <a:pt x="169" y="2441"/>
                  </a:lnTo>
                  <a:lnTo>
                    <a:pt x="0" y="2767"/>
                  </a:lnTo>
                  <a:lnTo>
                    <a:pt x="214" y="3195"/>
                  </a:lnTo>
                  <a:lnTo>
                    <a:pt x="428" y="3633"/>
                  </a:lnTo>
                  <a:lnTo>
                    <a:pt x="641" y="4083"/>
                  </a:lnTo>
                  <a:lnTo>
                    <a:pt x="821" y="4533"/>
                  </a:lnTo>
                  <a:lnTo>
                    <a:pt x="1001" y="4983"/>
                  </a:lnTo>
                  <a:lnTo>
                    <a:pt x="1069" y="5208"/>
                  </a:lnTo>
                  <a:lnTo>
                    <a:pt x="1136" y="5444"/>
                  </a:lnTo>
                  <a:lnTo>
                    <a:pt x="1204" y="5681"/>
                  </a:lnTo>
                  <a:lnTo>
                    <a:pt x="1260" y="5917"/>
                  </a:lnTo>
                  <a:lnTo>
                    <a:pt x="1305" y="6153"/>
                  </a:lnTo>
                  <a:lnTo>
                    <a:pt x="1339" y="6389"/>
                  </a:lnTo>
                  <a:lnTo>
                    <a:pt x="1373" y="6625"/>
                  </a:lnTo>
                  <a:lnTo>
                    <a:pt x="1384" y="6873"/>
                  </a:lnTo>
                  <a:lnTo>
                    <a:pt x="1395" y="7120"/>
                  </a:lnTo>
                  <a:lnTo>
                    <a:pt x="1384" y="7368"/>
                  </a:lnTo>
                  <a:lnTo>
                    <a:pt x="1361" y="7604"/>
                  </a:lnTo>
                  <a:lnTo>
                    <a:pt x="1339" y="7852"/>
                  </a:lnTo>
                  <a:lnTo>
                    <a:pt x="1294" y="8088"/>
                  </a:lnTo>
                  <a:lnTo>
                    <a:pt x="1238" y="8324"/>
                  </a:lnTo>
                  <a:lnTo>
                    <a:pt x="1170" y="8560"/>
                  </a:lnTo>
                  <a:lnTo>
                    <a:pt x="1080" y="8785"/>
                  </a:lnTo>
                  <a:lnTo>
                    <a:pt x="990" y="9010"/>
                  </a:lnTo>
                  <a:lnTo>
                    <a:pt x="878" y="9224"/>
                  </a:lnTo>
                  <a:lnTo>
                    <a:pt x="754" y="9426"/>
                  </a:lnTo>
                  <a:lnTo>
                    <a:pt x="619" y="9618"/>
                  </a:lnTo>
                  <a:lnTo>
                    <a:pt x="461" y="9809"/>
                  </a:lnTo>
                  <a:lnTo>
                    <a:pt x="304" y="9978"/>
                  </a:lnTo>
                  <a:lnTo>
                    <a:pt x="304" y="10495"/>
                  </a:lnTo>
                  <a:lnTo>
                    <a:pt x="416" y="10371"/>
                  </a:lnTo>
                  <a:lnTo>
                    <a:pt x="529" y="10248"/>
                  </a:lnTo>
                  <a:lnTo>
                    <a:pt x="776" y="10023"/>
                  </a:lnTo>
                  <a:lnTo>
                    <a:pt x="1024" y="9809"/>
                  </a:lnTo>
                  <a:lnTo>
                    <a:pt x="1294" y="9629"/>
                  </a:lnTo>
                  <a:lnTo>
                    <a:pt x="1575" y="9460"/>
                  </a:lnTo>
                  <a:lnTo>
                    <a:pt x="1879" y="9314"/>
                  </a:lnTo>
                  <a:lnTo>
                    <a:pt x="2182" y="9190"/>
                  </a:lnTo>
                  <a:lnTo>
                    <a:pt x="2497" y="9078"/>
                  </a:lnTo>
                  <a:lnTo>
                    <a:pt x="2812" y="8988"/>
                  </a:lnTo>
                  <a:lnTo>
                    <a:pt x="3150" y="8909"/>
                  </a:lnTo>
                  <a:lnTo>
                    <a:pt x="3476" y="8853"/>
                  </a:lnTo>
                  <a:lnTo>
                    <a:pt x="3814" y="8808"/>
                  </a:lnTo>
                  <a:lnTo>
                    <a:pt x="4151" y="8785"/>
                  </a:lnTo>
                  <a:lnTo>
                    <a:pt x="4826" y="8785"/>
                  </a:lnTo>
                  <a:lnTo>
                    <a:pt x="5163" y="8819"/>
                  </a:lnTo>
                  <a:lnTo>
                    <a:pt x="5490" y="8853"/>
                  </a:lnTo>
                  <a:lnTo>
                    <a:pt x="5816" y="8898"/>
                  </a:lnTo>
                  <a:lnTo>
                    <a:pt x="6142" y="8965"/>
                  </a:lnTo>
                  <a:lnTo>
                    <a:pt x="6468" y="9033"/>
                  </a:lnTo>
                  <a:lnTo>
                    <a:pt x="6794" y="9111"/>
                  </a:lnTo>
                  <a:lnTo>
                    <a:pt x="7109" y="9201"/>
                  </a:lnTo>
                  <a:lnTo>
                    <a:pt x="7436" y="9303"/>
                  </a:lnTo>
                  <a:lnTo>
                    <a:pt x="7751" y="9404"/>
                  </a:lnTo>
                  <a:lnTo>
                    <a:pt x="8380" y="9629"/>
                  </a:lnTo>
                  <a:lnTo>
                    <a:pt x="9010" y="9865"/>
                  </a:lnTo>
                  <a:lnTo>
                    <a:pt x="10248" y="10360"/>
                  </a:lnTo>
                  <a:lnTo>
                    <a:pt x="10878" y="10607"/>
                  </a:lnTo>
                  <a:lnTo>
                    <a:pt x="11508" y="10844"/>
                  </a:lnTo>
                  <a:lnTo>
                    <a:pt x="12137" y="11057"/>
                  </a:lnTo>
                  <a:lnTo>
                    <a:pt x="12464" y="11159"/>
                  </a:lnTo>
                  <a:lnTo>
                    <a:pt x="12779" y="11249"/>
                  </a:lnTo>
                  <a:lnTo>
                    <a:pt x="13105" y="11327"/>
                  </a:lnTo>
                  <a:lnTo>
                    <a:pt x="13431" y="11406"/>
                  </a:lnTo>
                  <a:lnTo>
                    <a:pt x="13757" y="11474"/>
                  </a:lnTo>
                  <a:lnTo>
                    <a:pt x="14083" y="11519"/>
                  </a:lnTo>
                  <a:lnTo>
                    <a:pt x="14421" y="11564"/>
                  </a:lnTo>
                  <a:lnTo>
                    <a:pt x="14747" y="11586"/>
                  </a:lnTo>
                  <a:lnTo>
                    <a:pt x="15073" y="11609"/>
                  </a:lnTo>
                  <a:lnTo>
                    <a:pt x="15411" y="11597"/>
                  </a:lnTo>
                  <a:lnTo>
                    <a:pt x="15636" y="11597"/>
                  </a:lnTo>
                  <a:lnTo>
                    <a:pt x="15861" y="11575"/>
                  </a:lnTo>
                  <a:lnTo>
                    <a:pt x="16086" y="11541"/>
                  </a:lnTo>
                  <a:lnTo>
                    <a:pt x="16299" y="11496"/>
                  </a:lnTo>
                  <a:lnTo>
                    <a:pt x="16524" y="11429"/>
                  </a:lnTo>
                  <a:lnTo>
                    <a:pt x="16727" y="11350"/>
                  </a:lnTo>
                  <a:lnTo>
                    <a:pt x="16929" y="11260"/>
                  </a:lnTo>
                  <a:lnTo>
                    <a:pt x="17109" y="11136"/>
                  </a:lnTo>
                  <a:lnTo>
                    <a:pt x="17199" y="11069"/>
                  </a:lnTo>
                  <a:lnTo>
                    <a:pt x="17289" y="10990"/>
                  </a:lnTo>
                  <a:lnTo>
                    <a:pt x="17357" y="10911"/>
                  </a:lnTo>
                  <a:lnTo>
                    <a:pt x="17436" y="10821"/>
                  </a:lnTo>
                  <a:lnTo>
                    <a:pt x="17503" y="10731"/>
                  </a:lnTo>
                  <a:lnTo>
                    <a:pt x="17559" y="10630"/>
                  </a:lnTo>
                  <a:lnTo>
                    <a:pt x="17616" y="10529"/>
                  </a:lnTo>
                  <a:lnTo>
                    <a:pt x="17661" y="10428"/>
                  </a:lnTo>
                  <a:lnTo>
                    <a:pt x="17694" y="10315"/>
                  </a:lnTo>
                  <a:lnTo>
                    <a:pt x="17717" y="10214"/>
                  </a:lnTo>
                  <a:lnTo>
                    <a:pt x="17739" y="10101"/>
                  </a:lnTo>
                  <a:lnTo>
                    <a:pt x="17751" y="10000"/>
                  </a:lnTo>
                  <a:lnTo>
                    <a:pt x="17739" y="9888"/>
                  </a:lnTo>
                  <a:lnTo>
                    <a:pt x="17728" y="9775"/>
                  </a:lnTo>
                  <a:lnTo>
                    <a:pt x="17706" y="9674"/>
                  </a:lnTo>
                  <a:lnTo>
                    <a:pt x="17672" y="9561"/>
                  </a:lnTo>
                  <a:lnTo>
                    <a:pt x="17604" y="9426"/>
                  </a:lnTo>
                  <a:lnTo>
                    <a:pt x="17526" y="9303"/>
                  </a:lnTo>
                  <a:lnTo>
                    <a:pt x="17436" y="9179"/>
                  </a:lnTo>
                  <a:lnTo>
                    <a:pt x="17323" y="9066"/>
                  </a:lnTo>
                  <a:lnTo>
                    <a:pt x="17211" y="8965"/>
                  </a:lnTo>
                  <a:lnTo>
                    <a:pt x="17087" y="8864"/>
                  </a:lnTo>
                  <a:lnTo>
                    <a:pt x="16839" y="8684"/>
                  </a:lnTo>
                  <a:lnTo>
                    <a:pt x="6434" y="1192"/>
                  </a:lnTo>
                  <a:lnTo>
                    <a:pt x="6131" y="979"/>
                  </a:lnTo>
                  <a:lnTo>
                    <a:pt x="5827" y="776"/>
                  </a:lnTo>
                  <a:lnTo>
                    <a:pt x="5512" y="574"/>
                  </a:lnTo>
                  <a:lnTo>
                    <a:pt x="5186" y="394"/>
                  </a:lnTo>
                  <a:lnTo>
                    <a:pt x="5017" y="315"/>
                  </a:lnTo>
                  <a:lnTo>
                    <a:pt x="4848" y="236"/>
                  </a:lnTo>
                  <a:lnTo>
                    <a:pt x="4680" y="169"/>
                  </a:lnTo>
                  <a:lnTo>
                    <a:pt x="4511" y="113"/>
                  </a:lnTo>
                  <a:lnTo>
                    <a:pt x="4331" y="68"/>
                  </a:lnTo>
                  <a:lnTo>
                    <a:pt x="4151" y="34"/>
                  </a:lnTo>
                  <a:lnTo>
                    <a:pt x="3971" y="11"/>
                  </a:lnTo>
                  <a:lnTo>
                    <a:pt x="37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4174575" y="4964500"/>
              <a:ext cx="443775" cy="290225"/>
            </a:xfrm>
            <a:custGeom>
              <a:rect b="b" l="l" r="r" t="t"/>
              <a:pathLst>
                <a:path extrusionOk="0" fill="none" h="11609" w="17751">
                  <a:moveTo>
                    <a:pt x="0" y="2767"/>
                  </a:moveTo>
                  <a:lnTo>
                    <a:pt x="0" y="2767"/>
                  </a:lnTo>
                  <a:lnTo>
                    <a:pt x="214" y="3195"/>
                  </a:lnTo>
                  <a:lnTo>
                    <a:pt x="428" y="3633"/>
                  </a:lnTo>
                  <a:lnTo>
                    <a:pt x="641" y="4083"/>
                  </a:lnTo>
                  <a:lnTo>
                    <a:pt x="821" y="4533"/>
                  </a:lnTo>
                  <a:lnTo>
                    <a:pt x="1001" y="4983"/>
                  </a:lnTo>
                  <a:lnTo>
                    <a:pt x="1069" y="5208"/>
                  </a:lnTo>
                  <a:lnTo>
                    <a:pt x="1136" y="5444"/>
                  </a:lnTo>
                  <a:lnTo>
                    <a:pt x="1204" y="5681"/>
                  </a:lnTo>
                  <a:lnTo>
                    <a:pt x="1260" y="5917"/>
                  </a:lnTo>
                  <a:lnTo>
                    <a:pt x="1305" y="6153"/>
                  </a:lnTo>
                  <a:lnTo>
                    <a:pt x="1339" y="6389"/>
                  </a:lnTo>
                  <a:lnTo>
                    <a:pt x="1339" y="6389"/>
                  </a:lnTo>
                  <a:lnTo>
                    <a:pt x="1373" y="6625"/>
                  </a:lnTo>
                  <a:lnTo>
                    <a:pt x="1384" y="6873"/>
                  </a:lnTo>
                  <a:lnTo>
                    <a:pt x="1395" y="7120"/>
                  </a:lnTo>
                  <a:lnTo>
                    <a:pt x="1384" y="7368"/>
                  </a:lnTo>
                  <a:lnTo>
                    <a:pt x="1361" y="7604"/>
                  </a:lnTo>
                  <a:lnTo>
                    <a:pt x="1339" y="7852"/>
                  </a:lnTo>
                  <a:lnTo>
                    <a:pt x="1294" y="8088"/>
                  </a:lnTo>
                  <a:lnTo>
                    <a:pt x="1238" y="8324"/>
                  </a:lnTo>
                  <a:lnTo>
                    <a:pt x="1170" y="8560"/>
                  </a:lnTo>
                  <a:lnTo>
                    <a:pt x="1080" y="8785"/>
                  </a:lnTo>
                  <a:lnTo>
                    <a:pt x="990" y="9010"/>
                  </a:lnTo>
                  <a:lnTo>
                    <a:pt x="878" y="9224"/>
                  </a:lnTo>
                  <a:lnTo>
                    <a:pt x="754" y="9426"/>
                  </a:lnTo>
                  <a:lnTo>
                    <a:pt x="619" y="9618"/>
                  </a:lnTo>
                  <a:lnTo>
                    <a:pt x="461" y="9809"/>
                  </a:lnTo>
                  <a:lnTo>
                    <a:pt x="304" y="9978"/>
                  </a:lnTo>
                  <a:lnTo>
                    <a:pt x="304" y="10495"/>
                  </a:lnTo>
                  <a:lnTo>
                    <a:pt x="304" y="10495"/>
                  </a:lnTo>
                  <a:lnTo>
                    <a:pt x="416" y="10371"/>
                  </a:lnTo>
                  <a:lnTo>
                    <a:pt x="529" y="10248"/>
                  </a:lnTo>
                  <a:lnTo>
                    <a:pt x="776" y="10023"/>
                  </a:lnTo>
                  <a:lnTo>
                    <a:pt x="1024" y="9809"/>
                  </a:lnTo>
                  <a:lnTo>
                    <a:pt x="1294" y="9629"/>
                  </a:lnTo>
                  <a:lnTo>
                    <a:pt x="1575" y="9460"/>
                  </a:lnTo>
                  <a:lnTo>
                    <a:pt x="1879" y="9314"/>
                  </a:lnTo>
                  <a:lnTo>
                    <a:pt x="2182" y="9190"/>
                  </a:lnTo>
                  <a:lnTo>
                    <a:pt x="2497" y="9078"/>
                  </a:lnTo>
                  <a:lnTo>
                    <a:pt x="2812" y="8988"/>
                  </a:lnTo>
                  <a:lnTo>
                    <a:pt x="3150" y="8909"/>
                  </a:lnTo>
                  <a:lnTo>
                    <a:pt x="3476" y="8853"/>
                  </a:lnTo>
                  <a:lnTo>
                    <a:pt x="3814" y="8808"/>
                  </a:lnTo>
                  <a:lnTo>
                    <a:pt x="4151" y="8785"/>
                  </a:lnTo>
                  <a:lnTo>
                    <a:pt x="4488" y="8785"/>
                  </a:lnTo>
                  <a:lnTo>
                    <a:pt x="4826" y="8785"/>
                  </a:lnTo>
                  <a:lnTo>
                    <a:pt x="5163" y="8819"/>
                  </a:lnTo>
                  <a:lnTo>
                    <a:pt x="5163" y="8819"/>
                  </a:lnTo>
                  <a:lnTo>
                    <a:pt x="5490" y="8853"/>
                  </a:lnTo>
                  <a:lnTo>
                    <a:pt x="5816" y="8898"/>
                  </a:lnTo>
                  <a:lnTo>
                    <a:pt x="6142" y="8965"/>
                  </a:lnTo>
                  <a:lnTo>
                    <a:pt x="6468" y="9033"/>
                  </a:lnTo>
                  <a:lnTo>
                    <a:pt x="6794" y="9111"/>
                  </a:lnTo>
                  <a:lnTo>
                    <a:pt x="7109" y="9201"/>
                  </a:lnTo>
                  <a:lnTo>
                    <a:pt x="7436" y="9303"/>
                  </a:lnTo>
                  <a:lnTo>
                    <a:pt x="7751" y="9404"/>
                  </a:lnTo>
                  <a:lnTo>
                    <a:pt x="8380" y="9629"/>
                  </a:lnTo>
                  <a:lnTo>
                    <a:pt x="9010" y="9865"/>
                  </a:lnTo>
                  <a:lnTo>
                    <a:pt x="10248" y="10360"/>
                  </a:lnTo>
                  <a:lnTo>
                    <a:pt x="10248" y="10360"/>
                  </a:lnTo>
                  <a:lnTo>
                    <a:pt x="10878" y="10607"/>
                  </a:lnTo>
                  <a:lnTo>
                    <a:pt x="11508" y="10844"/>
                  </a:lnTo>
                  <a:lnTo>
                    <a:pt x="12137" y="11057"/>
                  </a:lnTo>
                  <a:lnTo>
                    <a:pt x="12464" y="11159"/>
                  </a:lnTo>
                  <a:lnTo>
                    <a:pt x="12779" y="11249"/>
                  </a:lnTo>
                  <a:lnTo>
                    <a:pt x="13105" y="11327"/>
                  </a:lnTo>
                  <a:lnTo>
                    <a:pt x="13431" y="11406"/>
                  </a:lnTo>
                  <a:lnTo>
                    <a:pt x="13757" y="11474"/>
                  </a:lnTo>
                  <a:lnTo>
                    <a:pt x="14083" y="11519"/>
                  </a:lnTo>
                  <a:lnTo>
                    <a:pt x="14421" y="11564"/>
                  </a:lnTo>
                  <a:lnTo>
                    <a:pt x="14747" y="11586"/>
                  </a:lnTo>
                  <a:lnTo>
                    <a:pt x="15073" y="11609"/>
                  </a:lnTo>
                  <a:lnTo>
                    <a:pt x="15411" y="11597"/>
                  </a:lnTo>
                  <a:lnTo>
                    <a:pt x="15411" y="11597"/>
                  </a:lnTo>
                  <a:lnTo>
                    <a:pt x="15636" y="11597"/>
                  </a:lnTo>
                  <a:lnTo>
                    <a:pt x="15861" y="11575"/>
                  </a:lnTo>
                  <a:lnTo>
                    <a:pt x="16086" y="11541"/>
                  </a:lnTo>
                  <a:lnTo>
                    <a:pt x="16299" y="11496"/>
                  </a:lnTo>
                  <a:lnTo>
                    <a:pt x="16524" y="11429"/>
                  </a:lnTo>
                  <a:lnTo>
                    <a:pt x="16727" y="11350"/>
                  </a:lnTo>
                  <a:lnTo>
                    <a:pt x="16929" y="11260"/>
                  </a:lnTo>
                  <a:lnTo>
                    <a:pt x="17109" y="11136"/>
                  </a:lnTo>
                  <a:lnTo>
                    <a:pt x="17109" y="11136"/>
                  </a:lnTo>
                  <a:lnTo>
                    <a:pt x="17199" y="11069"/>
                  </a:lnTo>
                  <a:lnTo>
                    <a:pt x="17289" y="10990"/>
                  </a:lnTo>
                  <a:lnTo>
                    <a:pt x="17357" y="10911"/>
                  </a:lnTo>
                  <a:lnTo>
                    <a:pt x="17436" y="10821"/>
                  </a:lnTo>
                  <a:lnTo>
                    <a:pt x="17503" y="10731"/>
                  </a:lnTo>
                  <a:lnTo>
                    <a:pt x="17559" y="10630"/>
                  </a:lnTo>
                  <a:lnTo>
                    <a:pt x="17616" y="10529"/>
                  </a:lnTo>
                  <a:lnTo>
                    <a:pt x="17661" y="10428"/>
                  </a:lnTo>
                  <a:lnTo>
                    <a:pt x="17694" y="10315"/>
                  </a:lnTo>
                  <a:lnTo>
                    <a:pt x="17717" y="10214"/>
                  </a:lnTo>
                  <a:lnTo>
                    <a:pt x="17739" y="10101"/>
                  </a:lnTo>
                  <a:lnTo>
                    <a:pt x="17751" y="10000"/>
                  </a:lnTo>
                  <a:lnTo>
                    <a:pt x="17739" y="9888"/>
                  </a:lnTo>
                  <a:lnTo>
                    <a:pt x="17728" y="9775"/>
                  </a:lnTo>
                  <a:lnTo>
                    <a:pt x="17706" y="9674"/>
                  </a:lnTo>
                  <a:lnTo>
                    <a:pt x="17672" y="9561"/>
                  </a:lnTo>
                  <a:lnTo>
                    <a:pt x="17672" y="9561"/>
                  </a:lnTo>
                  <a:lnTo>
                    <a:pt x="17604" y="9426"/>
                  </a:lnTo>
                  <a:lnTo>
                    <a:pt x="17526" y="9303"/>
                  </a:lnTo>
                  <a:lnTo>
                    <a:pt x="17436" y="9179"/>
                  </a:lnTo>
                  <a:lnTo>
                    <a:pt x="17323" y="9066"/>
                  </a:lnTo>
                  <a:lnTo>
                    <a:pt x="17211" y="8965"/>
                  </a:lnTo>
                  <a:lnTo>
                    <a:pt x="17087" y="8864"/>
                  </a:lnTo>
                  <a:lnTo>
                    <a:pt x="16839" y="8684"/>
                  </a:lnTo>
                  <a:lnTo>
                    <a:pt x="16839" y="8684"/>
                  </a:lnTo>
                  <a:lnTo>
                    <a:pt x="6434" y="1192"/>
                  </a:lnTo>
                  <a:lnTo>
                    <a:pt x="6434" y="1192"/>
                  </a:lnTo>
                  <a:lnTo>
                    <a:pt x="6131" y="979"/>
                  </a:lnTo>
                  <a:lnTo>
                    <a:pt x="5827" y="776"/>
                  </a:lnTo>
                  <a:lnTo>
                    <a:pt x="5512" y="574"/>
                  </a:lnTo>
                  <a:lnTo>
                    <a:pt x="5186" y="394"/>
                  </a:lnTo>
                  <a:lnTo>
                    <a:pt x="5017" y="315"/>
                  </a:lnTo>
                  <a:lnTo>
                    <a:pt x="4848" y="236"/>
                  </a:lnTo>
                  <a:lnTo>
                    <a:pt x="4680" y="169"/>
                  </a:lnTo>
                  <a:lnTo>
                    <a:pt x="4511" y="113"/>
                  </a:lnTo>
                  <a:lnTo>
                    <a:pt x="4331" y="68"/>
                  </a:lnTo>
                  <a:lnTo>
                    <a:pt x="4151" y="34"/>
                  </a:lnTo>
                  <a:lnTo>
                    <a:pt x="3971" y="11"/>
                  </a:lnTo>
                  <a:lnTo>
                    <a:pt x="3791" y="0"/>
                  </a:lnTo>
                  <a:lnTo>
                    <a:pt x="3791" y="0"/>
                  </a:lnTo>
                  <a:lnTo>
                    <a:pt x="3656" y="0"/>
                  </a:lnTo>
                  <a:lnTo>
                    <a:pt x="3510" y="11"/>
                  </a:lnTo>
                  <a:lnTo>
                    <a:pt x="3375" y="23"/>
                  </a:lnTo>
                  <a:lnTo>
                    <a:pt x="3240" y="45"/>
                  </a:lnTo>
                  <a:lnTo>
                    <a:pt x="3105" y="79"/>
                  </a:lnTo>
                  <a:lnTo>
                    <a:pt x="2981" y="113"/>
                  </a:lnTo>
                  <a:lnTo>
                    <a:pt x="2722" y="203"/>
                  </a:lnTo>
                  <a:lnTo>
                    <a:pt x="2475" y="315"/>
                  </a:lnTo>
                  <a:lnTo>
                    <a:pt x="2227" y="450"/>
                  </a:lnTo>
                  <a:lnTo>
                    <a:pt x="1991" y="596"/>
                  </a:lnTo>
                  <a:lnTo>
                    <a:pt x="1766" y="765"/>
                  </a:lnTo>
                  <a:lnTo>
                    <a:pt x="1541" y="945"/>
                  </a:lnTo>
                  <a:lnTo>
                    <a:pt x="1328" y="1147"/>
                  </a:lnTo>
                  <a:lnTo>
                    <a:pt x="1125" y="1350"/>
                  </a:lnTo>
                  <a:lnTo>
                    <a:pt x="923" y="1564"/>
                  </a:lnTo>
                  <a:lnTo>
                    <a:pt x="720" y="1777"/>
                  </a:lnTo>
                  <a:lnTo>
                    <a:pt x="529" y="2002"/>
                  </a:lnTo>
                  <a:lnTo>
                    <a:pt x="169" y="244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4161350" y="4951275"/>
              <a:ext cx="470225" cy="316675"/>
            </a:xfrm>
            <a:custGeom>
              <a:rect b="b" l="l" r="r" t="t"/>
              <a:pathLst>
                <a:path extrusionOk="0" h="12667" w="18809">
                  <a:moveTo>
                    <a:pt x="4309" y="1058"/>
                  </a:moveTo>
                  <a:lnTo>
                    <a:pt x="4455" y="1069"/>
                  </a:lnTo>
                  <a:lnTo>
                    <a:pt x="4601" y="1092"/>
                  </a:lnTo>
                  <a:lnTo>
                    <a:pt x="4747" y="1114"/>
                  </a:lnTo>
                  <a:lnTo>
                    <a:pt x="4894" y="1159"/>
                  </a:lnTo>
                  <a:lnTo>
                    <a:pt x="5040" y="1204"/>
                  </a:lnTo>
                  <a:lnTo>
                    <a:pt x="5186" y="1260"/>
                  </a:lnTo>
                  <a:lnTo>
                    <a:pt x="5479" y="1395"/>
                  </a:lnTo>
                  <a:lnTo>
                    <a:pt x="5760" y="1553"/>
                  </a:lnTo>
                  <a:lnTo>
                    <a:pt x="6052" y="1744"/>
                  </a:lnTo>
                  <a:lnTo>
                    <a:pt x="6356" y="1935"/>
                  </a:lnTo>
                  <a:lnTo>
                    <a:pt x="6660" y="2160"/>
                  </a:lnTo>
                  <a:lnTo>
                    <a:pt x="17065" y="9640"/>
                  </a:lnTo>
                  <a:lnTo>
                    <a:pt x="17278" y="9798"/>
                  </a:lnTo>
                  <a:lnTo>
                    <a:pt x="17470" y="9955"/>
                  </a:lnTo>
                  <a:lnTo>
                    <a:pt x="17548" y="10034"/>
                  </a:lnTo>
                  <a:lnTo>
                    <a:pt x="17616" y="10124"/>
                  </a:lnTo>
                  <a:lnTo>
                    <a:pt x="17672" y="10203"/>
                  </a:lnTo>
                  <a:lnTo>
                    <a:pt x="17706" y="10293"/>
                  </a:lnTo>
                  <a:lnTo>
                    <a:pt x="17728" y="10349"/>
                  </a:lnTo>
                  <a:lnTo>
                    <a:pt x="17740" y="10417"/>
                  </a:lnTo>
                  <a:lnTo>
                    <a:pt x="17751" y="10473"/>
                  </a:lnTo>
                  <a:lnTo>
                    <a:pt x="17751" y="10540"/>
                  </a:lnTo>
                  <a:lnTo>
                    <a:pt x="17717" y="10675"/>
                  </a:lnTo>
                  <a:lnTo>
                    <a:pt x="17672" y="10810"/>
                  </a:lnTo>
                  <a:lnTo>
                    <a:pt x="17616" y="10934"/>
                  </a:lnTo>
                  <a:lnTo>
                    <a:pt x="17526" y="11047"/>
                  </a:lnTo>
                  <a:lnTo>
                    <a:pt x="17436" y="11148"/>
                  </a:lnTo>
                  <a:lnTo>
                    <a:pt x="17335" y="11238"/>
                  </a:lnTo>
                  <a:lnTo>
                    <a:pt x="17200" y="11316"/>
                  </a:lnTo>
                  <a:lnTo>
                    <a:pt x="17065" y="11384"/>
                  </a:lnTo>
                  <a:lnTo>
                    <a:pt x="16907" y="11451"/>
                  </a:lnTo>
                  <a:lnTo>
                    <a:pt x="16750" y="11496"/>
                  </a:lnTo>
                  <a:lnTo>
                    <a:pt x="16558" y="11541"/>
                  </a:lnTo>
                  <a:lnTo>
                    <a:pt x="16367" y="11575"/>
                  </a:lnTo>
                  <a:lnTo>
                    <a:pt x="16154" y="11598"/>
                  </a:lnTo>
                  <a:lnTo>
                    <a:pt x="15929" y="11598"/>
                  </a:lnTo>
                  <a:lnTo>
                    <a:pt x="15614" y="11609"/>
                  </a:lnTo>
                  <a:lnTo>
                    <a:pt x="15299" y="11586"/>
                  </a:lnTo>
                  <a:lnTo>
                    <a:pt x="14984" y="11564"/>
                  </a:lnTo>
                  <a:lnTo>
                    <a:pt x="14669" y="11519"/>
                  </a:lnTo>
                  <a:lnTo>
                    <a:pt x="14354" y="11474"/>
                  </a:lnTo>
                  <a:lnTo>
                    <a:pt x="14039" y="11406"/>
                  </a:lnTo>
                  <a:lnTo>
                    <a:pt x="13724" y="11339"/>
                  </a:lnTo>
                  <a:lnTo>
                    <a:pt x="13409" y="11260"/>
                  </a:lnTo>
                  <a:lnTo>
                    <a:pt x="13105" y="11170"/>
                  </a:lnTo>
                  <a:lnTo>
                    <a:pt x="12790" y="11069"/>
                  </a:lnTo>
                  <a:lnTo>
                    <a:pt x="12183" y="10867"/>
                  </a:lnTo>
                  <a:lnTo>
                    <a:pt x="11575" y="10642"/>
                  </a:lnTo>
                  <a:lnTo>
                    <a:pt x="10979" y="10405"/>
                  </a:lnTo>
                  <a:lnTo>
                    <a:pt x="10563" y="10237"/>
                  </a:lnTo>
                  <a:lnTo>
                    <a:pt x="9989" y="10012"/>
                  </a:lnTo>
                  <a:lnTo>
                    <a:pt x="9404" y="9775"/>
                  </a:lnTo>
                  <a:lnTo>
                    <a:pt x="8808" y="9562"/>
                  </a:lnTo>
                  <a:lnTo>
                    <a:pt x="8212" y="9359"/>
                  </a:lnTo>
                  <a:lnTo>
                    <a:pt x="7605" y="9179"/>
                  </a:lnTo>
                  <a:lnTo>
                    <a:pt x="7301" y="9089"/>
                  </a:lnTo>
                  <a:lnTo>
                    <a:pt x="6997" y="9022"/>
                  </a:lnTo>
                  <a:lnTo>
                    <a:pt x="6682" y="8954"/>
                  </a:lnTo>
                  <a:lnTo>
                    <a:pt x="6367" y="8898"/>
                  </a:lnTo>
                  <a:lnTo>
                    <a:pt x="6052" y="8853"/>
                  </a:lnTo>
                  <a:lnTo>
                    <a:pt x="5737" y="8819"/>
                  </a:lnTo>
                  <a:lnTo>
                    <a:pt x="5355" y="8786"/>
                  </a:lnTo>
                  <a:lnTo>
                    <a:pt x="4601" y="8786"/>
                  </a:lnTo>
                  <a:lnTo>
                    <a:pt x="4219" y="8819"/>
                  </a:lnTo>
                  <a:lnTo>
                    <a:pt x="3848" y="8864"/>
                  </a:lnTo>
                  <a:lnTo>
                    <a:pt x="3488" y="8932"/>
                  </a:lnTo>
                  <a:lnTo>
                    <a:pt x="3139" y="9022"/>
                  </a:lnTo>
                  <a:lnTo>
                    <a:pt x="2801" y="9123"/>
                  </a:lnTo>
                  <a:lnTo>
                    <a:pt x="2475" y="9235"/>
                  </a:lnTo>
                  <a:lnTo>
                    <a:pt x="2160" y="9370"/>
                  </a:lnTo>
                  <a:lnTo>
                    <a:pt x="2160" y="9370"/>
                  </a:lnTo>
                  <a:lnTo>
                    <a:pt x="2250" y="9089"/>
                  </a:lnTo>
                  <a:lnTo>
                    <a:pt x="2329" y="8786"/>
                  </a:lnTo>
                  <a:lnTo>
                    <a:pt x="2385" y="8482"/>
                  </a:lnTo>
                  <a:lnTo>
                    <a:pt x="2430" y="8167"/>
                  </a:lnTo>
                  <a:lnTo>
                    <a:pt x="2442" y="7841"/>
                  </a:lnTo>
                  <a:lnTo>
                    <a:pt x="2453" y="7514"/>
                  </a:lnTo>
                  <a:lnTo>
                    <a:pt x="2430" y="7177"/>
                  </a:lnTo>
                  <a:lnTo>
                    <a:pt x="2397" y="6840"/>
                  </a:lnTo>
                  <a:lnTo>
                    <a:pt x="2363" y="6615"/>
                  </a:lnTo>
                  <a:lnTo>
                    <a:pt x="2318" y="6378"/>
                  </a:lnTo>
                  <a:lnTo>
                    <a:pt x="2262" y="6153"/>
                  </a:lnTo>
                  <a:lnTo>
                    <a:pt x="2205" y="5928"/>
                  </a:lnTo>
                  <a:lnTo>
                    <a:pt x="2070" y="5478"/>
                  </a:lnTo>
                  <a:lnTo>
                    <a:pt x="1913" y="5029"/>
                  </a:lnTo>
                  <a:lnTo>
                    <a:pt x="1733" y="4590"/>
                  </a:lnTo>
                  <a:lnTo>
                    <a:pt x="1542" y="4162"/>
                  </a:lnTo>
                  <a:lnTo>
                    <a:pt x="1339" y="3724"/>
                  </a:lnTo>
                  <a:lnTo>
                    <a:pt x="1125" y="3296"/>
                  </a:lnTo>
                  <a:lnTo>
                    <a:pt x="1452" y="2880"/>
                  </a:lnTo>
                  <a:lnTo>
                    <a:pt x="1800" y="2486"/>
                  </a:lnTo>
                  <a:lnTo>
                    <a:pt x="1980" y="2295"/>
                  </a:lnTo>
                  <a:lnTo>
                    <a:pt x="2160" y="2104"/>
                  </a:lnTo>
                  <a:lnTo>
                    <a:pt x="2352" y="1935"/>
                  </a:lnTo>
                  <a:lnTo>
                    <a:pt x="2543" y="1766"/>
                  </a:lnTo>
                  <a:lnTo>
                    <a:pt x="2745" y="1620"/>
                  </a:lnTo>
                  <a:lnTo>
                    <a:pt x="2948" y="1474"/>
                  </a:lnTo>
                  <a:lnTo>
                    <a:pt x="3150" y="1361"/>
                  </a:lnTo>
                  <a:lnTo>
                    <a:pt x="3364" y="1260"/>
                  </a:lnTo>
                  <a:lnTo>
                    <a:pt x="3578" y="1170"/>
                  </a:lnTo>
                  <a:lnTo>
                    <a:pt x="3803" y="1114"/>
                  </a:lnTo>
                  <a:lnTo>
                    <a:pt x="4028" y="1069"/>
                  </a:lnTo>
                  <a:lnTo>
                    <a:pt x="4264" y="1058"/>
                  </a:lnTo>
                  <a:close/>
                  <a:moveTo>
                    <a:pt x="4106" y="0"/>
                  </a:moveTo>
                  <a:lnTo>
                    <a:pt x="3960" y="12"/>
                  </a:lnTo>
                  <a:lnTo>
                    <a:pt x="3803" y="34"/>
                  </a:lnTo>
                  <a:lnTo>
                    <a:pt x="3656" y="57"/>
                  </a:lnTo>
                  <a:lnTo>
                    <a:pt x="3521" y="90"/>
                  </a:lnTo>
                  <a:lnTo>
                    <a:pt x="3375" y="124"/>
                  </a:lnTo>
                  <a:lnTo>
                    <a:pt x="3094" y="225"/>
                  </a:lnTo>
                  <a:lnTo>
                    <a:pt x="2824" y="338"/>
                  </a:lnTo>
                  <a:lnTo>
                    <a:pt x="2565" y="473"/>
                  </a:lnTo>
                  <a:lnTo>
                    <a:pt x="2318" y="630"/>
                  </a:lnTo>
                  <a:lnTo>
                    <a:pt x="2070" y="810"/>
                  </a:lnTo>
                  <a:lnTo>
                    <a:pt x="1823" y="1002"/>
                  </a:lnTo>
                  <a:lnTo>
                    <a:pt x="1587" y="1204"/>
                  </a:lnTo>
                  <a:lnTo>
                    <a:pt x="1362" y="1418"/>
                  </a:lnTo>
                  <a:lnTo>
                    <a:pt x="1137" y="1654"/>
                  </a:lnTo>
                  <a:lnTo>
                    <a:pt x="912" y="1890"/>
                  </a:lnTo>
                  <a:lnTo>
                    <a:pt x="698" y="2138"/>
                  </a:lnTo>
                  <a:lnTo>
                    <a:pt x="282" y="2644"/>
                  </a:lnTo>
                  <a:lnTo>
                    <a:pt x="248" y="2700"/>
                  </a:lnTo>
                  <a:lnTo>
                    <a:pt x="214" y="2768"/>
                  </a:lnTo>
                  <a:lnTo>
                    <a:pt x="192" y="2835"/>
                  </a:lnTo>
                  <a:lnTo>
                    <a:pt x="169" y="2903"/>
                  </a:lnTo>
                  <a:lnTo>
                    <a:pt x="113" y="2970"/>
                  </a:lnTo>
                  <a:lnTo>
                    <a:pt x="68" y="3038"/>
                  </a:lnTo>
                  <a:lnTo>
                    <a:pt x="34" y="3116"/>
                  </a:lnTo>
                  <a:lnTo>
                    <a:pt x="12" y="3195"/>
                  </a:lnTo>
                  <a:lnTo>
                    <a:pt x="1" y="3285"/>
                  </a:lnTo>
                  <a:lnTo>
                    <a:pt x="1" y="3364"/>
                  </a:lnTo>
                  <a:lnTo>
                    <a:pt x="23" y="3454"/>
                  </a:lnTo>
                  <a:lnTo>
                    <a:pt x="57" y="3532"/>
                  </a:lnTo>
                  <a:lnTo>
                    <a:pt x="282" y="3982"/>
                  </a:lnTo>
                  <a:lnTo>
                    <a:pt x="496" y="4410"/>
                  </a:lnTo>
                  <a:lnTo>
                    <a:pt x="687" y="4849"/>
                  </a:lnTo>
                  <a:lnTo>
                    <a:pt x="867" y="5265"/>
                  </a:lnTo>
                  <a:lnTo>
                    <a:pt x="1035" y="5692"/>
                  </a:lnTo>
                  <a:lnTo>
                    <a:pt x="1159" y="6120"/>
                  </a:lnTo>
                  <a:lnTo>
                    <a:pt x="1227" y="6333"/>
                  </a:lnTo>
                  <a:lnTo>
                    <a:pt x="1272" y="6547"/>
                  </a:lnTo>
                  <a:lnTo>
                    <a:pt x="1317" y="6772"/>
                  </a:lnTo>
                  <a:lnTo>
                    <a:pt x="1350" y="6986"/>
                  </a:lnTo>
                  <a:lnTo>
                    <a:pt x="1373" y="7222"/>
                  </a:lnTo>
                  <a:lnTo>
                    <a:pt x="1395" y="7458"/>
                  </a:lnTo>
                  <a:lnTo>
                    <a:pt x="1395" y="7683"/>
                  </a:lnTo>
                  <a:lnTo>
                    <a:pt x="1384" y="7908"/>
                  </a:lnTo>
                  <a:lnTo>
                    <a:pt x="1362" y="8133"/>
                  </a:lnTo>
                  <a:lnTo>
                    <a:pt x="1339" y="8347"/>
                  </a:lnTo>
                  <a:lnTo>
                    <a:pt x="1294" y="8561"/>
                  </a:lnTo>
                  <a:lnTo>
                    <a:pt x="1238" y="8763"/>
                  </a:lnTo>
                  <a:lnTo>
                    <a:pt x="1182" y="8966"/>
                  </a:lnTo>
                  <a:lnTo>
                    <a:pt x="1103" y="9157"/>
                  </a:lnTo>
                  <a:lnTo>
                    <a:pt x="1024" y="9337"/>
                  </a:lnTo>
                  <a:lnTo>
                    <a:pt x="934" y="9517"/>
                  </a:lnTo>
                  <a:lnTo>
                    <a:pt x="833" y="9685"/>
                  </a:lnTo>
                  <a:lnTo>
                    <a:pt x="721" y="9843"/>
                  </a:lnTo>
                  <a:lnTo>
                    <a:pt x="597" y="9989"/>
                  </a:lnTo>
                  <a:lnTo>
                    <a:pt x="462" y="10124"/>
                  </a:lnTo>
                  <a:lnTo>
                    <a:pt x="394" y="10214"/>
                  </a:lnTo>
                  <a:lnTo>
                    <a:pt x="338" y="10304"/>
                  </a:lnTo>
                  <a:lnTo>
                    <a:pt x="304" y="10405"/>
                  </a:lnTo>
                  <a:lnTo>
                    <a:pt x="304" y="10518"/>
                  </a:lnTo>
                  <a:lnTo>
                    <a:pt x="304" y="11035"/>
                  </a:lnTo>
                  <a:lnTo>
                    <a:pt x="316" y="11114"/>
                  </a:lnTo>
                  <a:lnTo>
                    <a:pt x="338" y="11193"/>
                  </a:lnTo>
                  <a:lnTo>
                    <a:pt x="372" y="11260"/>
                  </a:lnTo>
                  <a:lnTo>
                    <a:pt x="406" y="11328"/>
                  </a:lnTo>
                  <a:lnTo>
                    <a:pt x="462" y="11395"/>
                  </a:lnTo>
                  <a:lnTo>
                    <a:pt x="518" y="11440"/>
                  </a:lnTo>
                  <a:lnTo>
                    <a:pt x="586" y="11485"/>
                  </a:lnTo>
                  <a:lnTo>
                    <a:pt x="664" y="11519"/>
                  </a:lnTo>
                  <a:lnTo>
                    <a:pt x="743" y="11541"/>
                  </a:lnTo>
                  <a:lnTo>
                    <a:pt x="822" y="11553"/>
                  </a:lnTo>
                  <a:lnTo>
                    <a:pt x="900" y="11541"/>
                  </a:lnTo>
                  <a:lnTo>
                    <a:pt x="979" y="11530"/>
                  </a:lnTo>
                  <a:lnTo>
                    <a:pt x="1058" y="11508"/>
                  </a:lnTo>
                  <a:lnTo>
                    <a:pt x="1125" y="11463"/>
                  </a:lnTo>
                  <a:lnTo>
                    <a:pt x="1193" y="11418"/>
                  </a:lnTo>
                  <a:lnTo>
                    <a:pt x="1249" y="11361"/>
                  </a:lnTo>
                  <a:lnTo>
                    <a:pt x="1429" y="11159"/>
                  </a:lnTo>
                  <a:lnTo>
                    <a:pt x="1620" y="10968"/>
                  </a:lnTo>
                  <a:lnTo>
                    <a:pt x="1834" y="10799"/>
                  </a:lnTo>
                  <a:lnTo>
                    <a:pt x="2059" y="10630"/>
                  </a:lnTo>
                  <a:lnTo>
                    <a:pt x="2307" y="10484"/>
                  </a:lnTo>
                  <a:lnTo>
                    <a:pt x="2554" y="10349"/>
                  </a:lnTo>
                  <a:lnTo>
                    <a:pt x="2824" y="10237"/>
                  </a:lnTo>
                  <a:lnTo>
                    <a:pt x="3094" y="10135"/>
                  </a:lnTo>
                  <a:lnTo>
                    <a:pt x="3386" y="10045"/>
                  </a:lnTo>
                  <a:lnTo>
                    <a:pt x="3690" y="9967"/>
                  </a:lnTo>
                  <a:lnTo>
                    <a:pt x="3994" y="9910"/>
                  </a:lnTo>
                  <a:lnTo>
                    <a:pt x="4309" y="9877"/>
                  </a:lnTo>
                  <a:lnTo>
                    <a:pt x="4635" y="9843"/>
                  </a:lnTo>
                  <a:lnTo>
                    <a:pt x="5299" y="9843"/>
                  </a:lnTo>
                  <a:lnTo>
                    <a:pt x="5636" y="9865"/>
                  </a:lnTo>
                  <a:lnTo>
                    <a:pt x="5929" y="9899"/>
                  </a:lnTo>
                  <a:lnTo>
                    <a:pt x="6221" y="9944"/>
                  </a:lnTo>
                  <a:lnTo>
                    <a:pt x="6502" y="10000"/>
                  </a:lnTo>
                  <a:lnTo>
                    <a:pt x="6795" y="10057"/>
                  </a:lnTo>
                  <a:lnTo>
                    <a:pt x="7076" y="10124"/>
                  </a:lnTo>
                  <a:lnTo>
                    <a:pt x="7368" y="10203"/>
                  </a:lnTo>
                  <a:lnTo>
                    <a:pt x="7931" y="10383"/>
                  </a:lnTo>
                  <a:lnTo>
                    <a:pt x="8505" y="10574"/>
                  </a:lnTo>
                  <a:lnTo>
                    <a:pt x="9067" y="10777"/>
                  </a:lnTo>
                  <a:lnTo>
                    <a:pt x="9618" y="11002"/>
                  </a:lnTo>
                  <a:lnTo>
                    <a:pt x="10169" y="11215"/>
                  </a:lnTo>
                  <a:lnTo>
                    <a:pt x="10585" y="11384"/>
                  </a:lnTo>
                  <a:lnTo>
                    <a:pt x="11193" y="11631"/>
                  </a:lnTo>
                  <a:lnTo>
                    <a:pt x="11823" y="11856"/>
                  </a:lnTo>
                  <a:lnTo>
                    <a:pt x="12453" y="12070"/>
                  </a:lnTo>
                  <a:lnTo>
                    <a:pt x="12779" y="12171"/>
                  </a:lnTo>
                  <a:lnTo>
                    <a:pt x="13094" y="12261"/>
                  </a:lnTo>
                  <a:lnTo>
                    <a:pt x="13420" y="12351"/>
                  </a:lnTo>
                  <a:lnTo>
                    <a:pt x="13746" y="12430"/>
                  </a:lnTo>
                  <a:lnTo>
                    <a:pt x="14073" y="12498"/>
                  </a:lnTo>
                  <a:lnTo>
                    <a:pt x="14410" y="12554"/>
                  </a:lnTo>
                  <a:lnTo>
                    <a:pt x="14747" y="12599"/>
                  </a:lnTo>
                  <a:lnTo>
                    <a:pt x="15085" y="12633"/>
                  </a:lnTo>
                  <a:lnTo>
                    <a:pt x="15422" y="12655"/>
                  </a:lnTo>
                  <a:lnTo>
                    <a:pt x="15760" y="12666"/>
                  </a:lnTo>
                  <a:lnTo>
                    <a:pt x="15951" y="12655"/>
                  </a:lnTo>
                  <a:lnTo>
                    <a:pt x="16266" y="12644"/>
                  </a:lnTo>
                  <a:lnTo>
                    <a:pt x="16558" y="12610"/>
                  </a:lnTo>
                  <a:lnTo>
                    <a:pt x="16828" y="12565"/>
                  </a:lnTo>
                  <a:lnTo>
                    <a:pt x="17087" y="12498"/>
                  </a:lnTo>
                  <a:lnTo>
                    <a:pt x="17323" y="12419"/>
                  </a:lnTo>
                  <a:lnTo>
                    <a:pt x="17548" y="12329"/>
                  </a:lnTo>
                  <a:lnTo>
                    <a:pt x="17762" y="12216"/>
                  </a:lnTo>
                  <a:lnTo>
                    <a:pt x="17953" y="12093"/>
                  </a:lnTo>
                  <a:lnTo>
                    <a:pt x="18066" y="12003"/>
                  </a:lnTo>
                  <a:lnTo>
                    <a:pt x="18178" y="11901"/>
                  </a:lnTo>
                  <a:lnTo>
                    <a:pt x="18280" y="11789"/>
                  </a:lnTo>
                  <a:lnTo>
                    <a:pt x="18381" y="11676"/>
                  </a:lnTo>
                  <a:lnTo>
                    <a:pt x="18471" y="11553"/>
                  </a:lnTo>
                  <a:lnTo>
                    <a:pt x="18549" y="11418"/>
                  </a:lnTo>
                  <a:lnTo>
                    <a:pt x="18617" y="11283"/>
                  </a:lnTo>
                  <a:lnTo>
                    <a:pt x="18684" y="11136"/>
                  </a:lnTo>
                  <a:lnTo>
                    <a:pt x="18729" y="10990"/>
                  </a:lnTo>
                  <a:lnTo>
                    <a:pt x="18763" y="10844"/>
                  </a:lnTo>
                  <a:lnTo>
                    <a:pt x="18797" y="10687"/>
                  </a:lnTo>
                  <a:lnTo>
                    <a:pt x="18808" y="10529"/>
                  </a:lnTo>
                  <a:lnTo>
                    <a:pt x="18797" y="10372"/>
                  </a:lnTo>
                  <a:lnTo>
                    <a:pt x="18786" y="10214"/>
                  </a:lnTo>
                  <a:lnTo>
                    <a:pt x="18752" y="10057"/>
                  </a:lnTo>
                  <a:lnTo>
                    <a:pt x="18696" y="9899"/>
                  </a:lnTo>
                  <a:lnTo>
                    <a:pt x="18651" y="9798"/>
                  </a:lnTo>
                  <a:lnTo>
                    <a:pt x="18606" y="9708"/>
                  </a:lnTo>
                  <a:lnTo>
                    <a:pt x="18493" y="9528"/>
                  </a:lnTo>
                  <a:lnTo>
                    <a:pt x="18370" y="9370"/>
                  </a:lnTo>
                  <a:lnTo>
                    <a:pt x="18235" y="9235"/>
                  </a:lnTo>
                  <a:lnTo>
                    <a:pt x="18088" y="9101"/>
                  </a:lnTo>
                  <a:lnTo>
                    <a:pt x="17953" y="8988"/>
                  </a:lnTo>
                  <a:lnTo>
                    <a:pt x="17683" y="8786"/>
                  </a:lnTo>
                  <a:lnTo>
                    <a:pt x="7278" y="1294"/>
                  </a:lnTo>
                  <a:lnTo>
                    <a:pt x="6986" y="1092"/>
                  </a:lnTo>
                  <a:lnTo>
                    <a:pt x="6671" y="878"/>
                  </a:lnTo>
                  <a:lnTo>
                    <a:pt x="6334" y="664"/>
                  </a:lnTo>
                  <a:lnTo>
                    <a:pt x="6154" y="563"/>
                  </a:lnTo>
                  <a:lnTo>
                    <a:pt x="5974" y="462"/>
                  </a:lnTo>
                  <a:lnTo>
                    <a:pt x="5782" y="372"/>
                  </a:lnTo>
                  <a:lnTo>
                    <a:pt x="5591" y="282"/>
                  </a:lnTo>
                  <a:lnTo>
                    <a:pt x="5389" y="203"/>
                  </a:lnTo>
                  <a:lnTo>
                    <a:pt x="5186" y="147"/>
                  </a:lnTo>
                  <a:lnTo>
                    <a:pt x="4984" y="90"/>
                  </a:lnTo>
                  <a:lnTo>
                    <a:pt x="4770" y="45"/>
                  </a:lnTo>
                  <a:lnTo>
                    <a:pt x="4556" y="12"/>
                  </a:lnTo>
                  <a:lnTo>
                    <a:pt x="4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2900100" y="4753025"/>
              <a:ext cx="582425" cy="541925"/>
            </a:xfrm>
            <a:custGeom>
              <a:rect b="b" l="l" r="r" t="t"/>
              <a:pathLst>
                <a:path extrusionOk="0" h="21677" w="23297">
                  <a:moveTo>
                    <a:pt x="22723" y="0"/>
                  </a:moveTo>
                  <a:lnTo>
                    <a:pt x="22610" y="23"/>
                  </a:lnTo>
                  <a:lnTo>
                    <a:pt x="22037" y="203"/>
                  </a:lnTo>
                  <a:lnTo>
                    <a:pt x="21452" y="394"/>
                  </a:lnTo>
                  <a:lnTo>
                    <a:pt x="20878" y="585"/>
                  </a:lnTo>
                  <a:lnTo>
                    <a:pt x="20304" y="788"/>
                  </a:lnTo>
                  <a:lnTo>
                    <a:pt x="19731" y="1001"/>
                  </a:lnTo>
                  <a:lnTo>
                    <a:pt x="19157" y="1226"/>
                  </a:lnTo>
                  <a:lnTo>
                    <a:pt x="18595" y="1451"/>
                  </a:lnTo>
                  <a:lnTo>
                    <a:pt x="18021" y="1676"/>
                  </a:lnTo>
                  <a:lnTo>
                    <a:pt x="17459" y="1924"/>
                  </a:lnTo>
                  <a:lnTo>
                    <a:pt x="16907" y="2171"/>
                  </a:lnTo>
                  <a:lnTo>
                    <a:pt x="16345" y="2419"/>
                  </a:lnTo>
                  <a:lnTo>
                    <a:pt x="15794" y="2689"/>
                  </a:lnTo>
                  <a:lnTo>
                    <a:pt x="15243" y="2959"/>
                  </a:lnTo>
                  <a:lnTo>
                    <a:pt x="14703" y="3228"/>
                  </a:lnTo>
                  <a:lnTo>
                    <a:pt x="14151" y="3510"/>
                  </a:lnTo>
                  <a:lnTo>
                    <a:pt x="13623" y="3802"/>
                  </a:lnTo>
                  <a:lnTo>
                    <a:pt x="13083" y="4106"/>
                  </a:lnTo>
                  <a:lnTo>
                    <a:pt x="12554" y="4410"/>
                  </a:lnTo>
                  <a:lnTo>
                    <a:pt x="12025" y="4713"/>
                  </a:lnTo>
                  <a:lnTo>
                    <a:pt x="11497" y="5028"/>
                  </a:lnTo>
                  <a:lnTo>
                    <a:pt x="10979" y="5354"/>
                  </a:lnTo>
                  <a:lnTo>
                    <a:pt x="10462" y="5681"/>
                  </a:lnTo>
                  <a:lnTo>
                    <a:pt x="9956" y="6018"/>
                  </a:lnTo>
                  <a:lnTo>
                    <a:pt x="9450" y="6367"/>
                  </a:lnTo>
                  <a:lnTo>
                    <a:pt x="8943" y="6716"/>
                  </a:lnTo>
                  <a:lnTo>
                    <a:pt x="8448" y="7064"/>
                  </a:lnTo>
                  <a:lnTo>
                    <a:pt x="7954" y="7435"/>
                  </a:lnTo>
                  <a:lnTo>
                    <a:pt x="7470" y="7795"/>
                  </a:lnTo>
                  <a:lnTo>
                    <a:pt x="6986" y="8167"/>
                  </a:lnTo>
                  <a:lnTo>
                    <a:pt x="6514" y="8549"/>
                  </a:lnTo>
                  <a:lnTo>
                    <a:pt x="6041" y="8932"/>
                  </a:lnTo>
                  <a:lnTo>
                    <a:pt x="5569" y="9325"/>
                  </a:lnTo>
                  <a:lnTo>
                    <a:pt x="5006" y="9820"/>
                  </a:lnTo>
                  <a:lnTo>
                    <a:pt x="4421" y="10360"/>
                  </a:lnTo>
                  <a:lnTo>
                    <a:pt x="4118" y="10641"/>
                  </a:lnTo>
                  <a:lnTo>
                    <a:pt x="3814" y="10934"/>
                  </a:lnTo>
                  <a:lnTo>
                    <a:pt x="3522" y="11237"/>
                  </a:lnTo>
                  <a:lnTo>
                    <a:pt x="3218" y="11564"/>
                  </a:lnTo>
                  <a:lnTo>
                    <a:pt x="2925" y="11890"/>
                  </a:lnTo>
                  <a:lnTo>
                    <a:pt x="2644" y="12227"/>
                  </a:lnTo>
                  <a:lnTo>
                    <a:pt x="2363" y="12576"/>
                  </a:lnTo>
                  <a:lnTo>
                    <a:pt x="2082" y="12936"/>
                  </a:lnTo>
                  <a:lnTo>
                    <a:pt x="1823" y="13307"/>
                  </a:lnTo>
                  <a:lnTo>
                    <a:pt x="1576" y="13678"/>
                  </a:lnTo>
                  <a:lnTo>
                    <a:pt x="1339" y="14072"/>
                  </a:lnTo>
                  <a:lnTo>
                    <a:pt x="1114" y="14477"/>
                  </a:lnTo>
                  <a:lnTo>
                    <a:pt x="901" y="14916"/>
                  </a:lnTo>
                  <a:lnTo>
                    <a:pt x="698" y="15343"/>
                  </a:lnTo>
                  <a:lnTo>
                    <a:pt x="529" y="15793"/>
                  </a:lnTo>
                  <a:lnTo>
                    <a:pt x="383" y="16232"/>
                  </a:lnTo>
                  <a:lnTo>
                    <a:pt x="259" y="16671"/>
                  </a:lnTo>
                  <a:lnTo>
                    <a:pt x="158" y="17120"/>
                  </a:lnTo>
                  <a:lnTo>
                    <a:pt x="80" y="17559"/>
                  </a:lnTo>
                  <a:lnTo>
                    <a:pt x="35" y="17998"/>
                  </a:lnTo>
                  <a:lnTo>
                    <a:pt x="1" y="18437"/>
                  </a:lnTo>
                  <a:lnTo>
                    <a:pt x="1" y="18864"/>
                  </a:lnTo>
                  <a:lnTo>
                    <a:pt x="12" y="19303"/>
                  </a:lnTo>
                  <a:lnTo>
                    <a:pt x="57" y="19719"/>
                  </a:lnTo>
                  <a:lnTo>
                    <a:pt x="125" y="20135"/>
                  </a:lnTo>
                  <a:lnTo>
                    <a:pt x="214" y="20540"/>
                  </a:lnTo>
                  <a:lnTo>
                    <a:pt x="327" y="20945"/>
                  </a:lnTo>
                  <a:lnTo>
                    <a:pt x="462" y="21339"/>
                  </a:lnTo>
                  <a:lnTo>
                    <a:pt x="496" y="21406"/>
                  </a:lnTo>
                  <a:lnTo>
                    <a:pt x="541" y="21474"/>
                  </a:lnTo>
                  <a:lnTo>
                    <a:pt x="597" y="21530"/>
                  </a:lnTo>
                  <a:lnTo>
                    <a:pt x="653" y="21586"/>
                  </a:lnTo>
                  <a:lnTo>
                    <a:pt x="732" y="21620"/>
                  </a:lnTo>
                  <a:lnTo>
                    <a:pt x="799" y="21654"/>
                  </a:lnTo>
                  <a:lnTo>
                    <a:pt x="878" y="21665"/>
                  </a:lnTo>
                  <a:lnTo>
                    <a:pt x="957" y="21676"/>
                  </a:lnTo>
                  <a:lnTo>
                    <a:pt x="1047" y="21665"/>
                  </a:lnTo>
                  <a:lnTo>
                    <a:pt x="1148" y="21631"/>
                  </a:lnTo>
                  <a:lnTo>
                    <a:pt x="1238" y="21586"/>
                  </a:lnTo>
                  <a:lnTo>
                    <a:pt x="1317" y="21519"/>
                  </a:lnTo>
                  <a:lnTo>
                    <a:pt x="1384" y="21451"/>
                  </a:lnTo>
                  <a:lnTo>
                    <a:pt x="1441" y="21361"/>
                  </a:lnTo>
                  <a:lnTo>
                    <a:pt x="1474" y="21260"/>
                  </a:lnTo>
                  <a:lnTo>
                    <a:pt x="1486" y="21159"/>
                  </a:lnTo>
                  <a:lnTo>
                    <a:pt x="1474" y="21057"/>
                  </a:lnTo>
                  <a:lnTo>
                    <a:pt x="1441" y="20956"/>
                  </a:lnTo>
                  <a:lnTo>
                    <a:pt x="1328" y="20619"/>
                  </a:lnTo>
                  <a:lnTo>
                    <a:pt x="1227" y="20270"/>
                  </a:lnTo>
                  <a:lnTo>
                    <a:pt x="1159" y="19921"/>
                  </a:lnTo>
                  <a:lnTo>
                    <a:pt x="1103" y="19561"/>
                  </a:lnTo>
                  <a:lnTo>
                    <a:pt x="1069" y="19190"/>
                  </a:lnTo>
                  <a:lnTo>
                    <a:pt x="1047" y="18819"/>
                  </a:lnTo>
                  <a:lnTo>
                    <a:pt x="1058" y="18437"/>
                  </a:lnTo>
                  <a:lnTo>
                    <a:pt x="1092" y="18054"/>
                  </a:lnTo>
                  <a:lnTo>
                    <a:pt x="1137" y="17672"/>
                  </a:lnTo>
                  <a:lnTo>
                    <a:pt x="1204" y="17289"/>
                  </a:lnTo>
                  <a:lnTo>
                    <a:pt x="1294" y="16896"/>
                  </a:lnTo>
                  <a:lnTo>
                    <a:pt x="1407" y="16513"/>
                  </a:lnTo>
                  <a:lnTo>
                    <a:pt x="1531" y="16119"/>
                  </a:lnTo>
                  <a:lnTo>
                    <a:pt x="1688" y="15737"/>
                  </a:lnTo>
                  <a:lnTo>
                    <a:pt x="1857" y="15354"/>
                  </a:lnTo>
                  <a:lnTo>
                    <a:pt x="2048" y="14972"/>
                  </a:lnTo>
                  <a:lnTo>
                    <a:pt x="2250" y="14601"/>
                  </a:lnTo>
                  <a:lnTo>
                    <a:pt x="2475" y="14241"/>
                  </a:lnTo>
                  <a:lnTo>
                    <a:pt x="2700" y="13892"/>
                  </a:lnTo>
                  <a:lnTo>
                    <a:pt x="2937" y="13543"/>
                  </a:lnTo>
                  <a:lnTo>
                    <a:pt x="3195" y="13217"/>
                  </a:lnTo>
                  <a:lnTo>
                    <a:pt x="3454" y="12891"/>
                  </a:lnTo>
                  <a:lnTo>
                    <a:pt x="3713" y="12587"/>
                  </a:lnTo>
                  <a:lnTo>
                    <a:pt x="3994" y="12272"/>
                  </a:lnTo>
                  <a:lnTo>
                    <a:pt x="4264" y="11980"/>
                  </a:lnTo>
                  <a:lnTo>
                    <a:pt x="4545" y="11699"/>
                  </a:lnTo>
                  <a:lnTo>
                    <a:pt x="4838" y="11417"/>
                  </a:lnTo>
                  <a:lnTo>
                    <a:pt x="5119" y="11147"/>
                  </a:lnTo>
                  <a:lnTo>
                    <a:pt x="5693" y="10619"/>
                  </a:lnTo>
                  <a:lnTo>
                    <a:pt x="6255" y="10135"/>
                  </a:lnTo>
                  <a:lnTo>
                    <a:pt x="6716" y="9753"/>
                  </a:lnTo>
                  <a:lnTo>
                    <a:pt x="7177" y="9370"/>
                  </a:lnTo>
                  <a:lnTo>
                    <a:pt x="7639" y="8999"/>
                  </a:lnTo>
                  <a:lnTo>
                    <a:pt x="8111" y="8639"/>
                  </a:lnTo>
                  <a:lnTo>
                    <a:pt x="8595" y="8279"/>
                  </a:lnTo>
                  <a:lnTo>
                    <a:pt x="9067" y="7919"/>
                  </a:lnTo>
                  <a:lnTo>
                    <a:pt x="9551" y="7582"/>
                  </a:lnTo>
                  <a:lnTo>
                    <a:pt x="10046" y="7233"/>
                  </a:lnTo>
                  <a:lnTo>
                    <a:pt x="10541" y="6896"/>
                  </a:lnTo>
                  <a:lnTo>
                    <a:pt x="11036" y="6569"/>
                  </a:lnTo>
                  <a:lnTo>
                    <a:pt x="11542" y="6254"/>
                  </a:lnTo>
                  <a:lnTo>
                    <a:pt x="12048" y="5928"/>
                  </a:lnTo>
                  <a:lnTo>
                    <a:pt x="12565" y="5624"/>
                  </a:lnTo>
                  <a:lnTo>
                    <a:pt x="13083" y="5321"/>
                  </a:lnTo>
                  <a:lnTo>
                    <a:pt x="13600" y="5017"/>
                  </a:lnTo>
                  <a:lnTo>
                    <a:pt x="14129" y="4736"/>
                  </a:lnTo>
                  <a:lnTo>
                    <a:pt x="14646" y="4443"/>
                  </a:lnTo>
                  <a:lnTo>
                    <a:pt x="15186" y="4173"/>
                  </a:lnTo>
                  <a:lnTo>
                    <a:pt x="15715" y="3903"/>
                  </a:lnTo>
                  <a:lnTo>
                    <a:pt x="16255" y="3633"/>
                  </a:lnTo>
                  <a:lnTo>
                    <a:pt x="16795" y="3386"/>
                  </a:lnTo>
                  <a:lnTo>
                    <a:pt x="17335" y="3127"/>
                  </a:lnTo>
                  <a:lnTo>
                    <a:pt x="17886" y="2891"/>
                  </a:lnTo>
                  <a:lnTo>
                    <a:pt x="18437" y="2655"/>
                  </a:lnTo>
                  <a:lnTo>
                    <a:pt x="18988" y="2430"/>
                  </a:lnTo>
                  <a:lnTo>
                    <a:pt x="19540" y="2205"/>
                  </a:lnTo>
                  <a:lnTo>
                    <a:pt x="20102" y="1991"/>
                  </a:lnTo>
                  <a:lnTo>
                    <a:pt x="20653" y="1789"/>
                  </a:lnTo>
                  <a:lnTo>
                    <a:pt x="21216" y="1586"/>
                  </a:lnTo>
                  <a:lnTo>
                    <a:pt x="21789" y="1395"/>
                  </a:lnTo>
                  <a:lnTo>
                    <a:pt x="22352" y="1215"/>
                  </a:lnTo>
                  <a:lnTo>
                    <a:pt x="22914" y="1035"/>
                  </a:lnTo>
                  <a:lnTo>
                    <a:pt x="23015" y="990"/>
                  </a:lnTo>
                  <a:lnTo>
                    <a:pt x="23105" y="934"/>
                  </a:lnTo>
                  <a:lnTo>
                    <a:pt x="23173" y="866"/>
                  </a:lnTo>
                  <a:lnTo>
                    <a:pt x="23229" y="776"/>
                  </a:lnTo>
                  <a:lnTo>
                    <a:pt x="23274" y="686"/>
                  </a:lnTo>
                  <a:lnTo>
                    <a:pt x="23297" y="585"/>
                  </a:lnTo>
                  <a:lnTo>
                    <a:pt x="23297" y="484"/>
                  </a:lnTo>
                  <a:lnTo>
                    <a:pt x="23274" y="371"/>
                  </a:lnTo>
                  <a:lnTo>
                    <a:pt x="23229" y="281"/>
                  </a:lnTo>
                  <a:lnTo>
                    <a:pt x="23173" y="191"/>
                  </a:lnTo>
                  <a:lnTo>
                    <a:pt x="23094" y="124"/>
                  </a:lnTo>
                  <a:lnTo>
                    <a:pt x="23015" y="68"/>
                  </a:lnTo>
                  <a:lnTo>
                    <a:pt x="22925" y="23"/>
                  </a:lnTo>
                  <a:lnTo>
                    <a:pt x="228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4009225" y="3834850"/>
              <a:ext cx="191250" cy="388100"/>
            </a:xfrm>
            <a:custGeom>
              <a:rect b="b" l="l" r="r" t="t"/>
              <a:pathLst>
                <a:path extrusionOk="0" h="15524" w="7650">
                  <a:moveTo>
                    <a:pt x="5534" y="0"/>
                  </a:moveTo>
                  <a:lnTo>
                    <a:pt x="5444" y="23"/>
                  </a:lnTo>
                  <a:lnTo>
                    <a:pt x="5354" y="57"/>
                  </a:lnTo>
                  <a:lnTo>
                    <a:pt x="5264" y="102"/>
                  </a:lnTo>
                  <a:lnTo>
                    <a:pt x="5186" y="158"/>
                  </a:lnTo>
                  <a:lnTo>
                    <a:pt x="5107" y="225"/>
                  </a:lnTo>
                  <a:lnTo>
                    <a:pt x="4961" y="372"/>
                  </a:lnTo>
                  <a:lnTo>
                    <a:pt x="4826" y="518"/>
                  </a:lnTo>
                  <a:lnTo>
                    <a:pt x="4702" y="664"/>
                  </a:lnTo>
                  <a:lnTo>
                    <a:pt x="4578" y="822"/>
                  </a:lnTo>
                  <a:lnTo>
                    <a:pt x="4466" y="990"/>
                  </a:lnTo>
                  <a:lnTo>
                    <a:pt x="4353" y="1159"/>
                  </a:lnTo>
                  <a:lnTo>
                    <a:pt x="4241" y="1328"/>
                  </a:lnTo>
                  <a:lnTo>
                    <a:pt x="4050" y="1688"/>
                  </a:lnTo>
                  <a:lnTo>
                    <a:pt x="3870" y="2059"/>
                  </a:lnTo>
                  <a:lnTo>
                    <a:pt x="3723" y="2441"/>
                  </a:lnTo>
                  <a:lnTo>
                    <a:pt x="3588" y="2846"/>
                  </a:lnTo>
                  <a:lnTo>
                    <a:pt x="3487" y="3251"/>
                  </a:lnTo>
                  <a:lnTo>
                    <a:pt x="3442" y="3454"/>
                  </a:lnTo>
                  <a:lnTo>
                    <a:pt x="3408" y="3656"/>
                  </a:lnTo>
                  <a:lnTo>
                    <a:pt x="3386" y="3859"/>
                  </a:lnTo>
                  <a:lnTo>
                    <a:pt x="3363" y="4061"/>
                  </a:lnTo>
                  <a:lnTo>
                    <a:pt x="3352" y="4275"/>
                  </a:lnTo>
                  <a:lnTo>
                    <a:pt x="3341" y="4477"/>
                  </a:lnTo>
                  <a:lnTo>
                    <a:pt x="3341" y="4680"/>
                  </a:lnTo>
                  <a:lnTo>
                    <a:pt x="3352" y="4882"/>
                  </a:lnTo>
                  <a:lnTo>
                    <a:pt x="3363" y="5085"/>
                  </a:lnTo>
                  <a:lnTo>
                    <a:pt x="3386" y="5276"/>
                  </a:lnTo>
                  <a:lnTo>
                    <a:pt x="3420" y="5479"/>
                  </a:lnTo>
                  <a:lnTo>
                    <a:pt x="3465" y="5670"/>
                  </a:lnTo>
                  <a:lnTo>
                    <a:pt x="3510" y="5861"/>
                  </a:lnTo>
                  <a:lnTo>
                    <a:pt x="3566" y="6052"/>
                  </a:lnTo>
                  <a:lnTo>
                    <a:pt x="3633" y="6232"/>
                  </a:lnTo>
                  <a:lnTo>
                    <a:pt x="3701" y="6412"/>
                  </a:lnTo>
                  <a:lnTo>
                    <a:pt x="3735" y="6536"/>
                  </a:lnTo>
                  <a:lnTo>
                    <a:pt x="3757" y="6693"/>
                  </a:lnTo>
                  <a:lnTo>
                    <a:pt x="3768" y="6873"/>
                  </a:lnTo>
                  <a:lnTo>
                    <a:pt x="3768" y="7076"/>
                  </a:lnTo>
                  <a:lnTo>
                    <a:pt x="3757" y="7301"/>
                  </a:lnTo>
                  <a:lnTo>
                    <a:pt x="3735" y="7526"/>
                  </a:lnTo>
                  <a:lnTo>
                    <a:pt x="3701" y="7762"/>
                  </a:lnTo>
                  <a:lnTo>
                    <a:pt x="3656" y="7987"/>
                  </a:lnTo>
                  <a:lnTo>
                    <a:pt x="3611" y="8212"/>
                  </a:lnTo>
                  <a:lnTo>
                    <a:pt x="3555" y="8414"/>
                  </a:lnTo>
                  <a:lnTo>
                    <a:pt x="3487" y="8594"/>
                  </a:lnTo>
                  <a:lnTo>
                    <a:pt x="3408" y="8741"/>
                  </a:lnTo>
                  <a:lnTo>
                    <a:pt x="3330" y="8864"/>
                  </a:lnTo>
                  <a:lnTo>
                    <a:pt x="3285" y="8909"/>
                  </a:lnTo>
                  <a:lnTo>
                    <a:pt x="3251" y="8943"/>
                  </a:lnTo>
                  <a:lnTo>
                    <a:pt x="3206" y="8954"/>
                  </a:lnTo>
                  <a:lnTo>
                    <a:pt x="3161" y="8966"/>
                  </a:lnTo>
                  <a:lnTo>
                    <a:pt x="3116" y="8966"/>
                  </a:lnTo>
                  <a:lnTo>
                    <a:pt x="3060" y="8943"/>
                  </a:lnTo>
                  <a:lnTo>
                    <a:pt x="3003" y="8909"/>
                  </a:lnTo>
                  <a:lnTo>
                    <a:pt x="2958" y="8864"/>
                  </a:lnTo>
                  <a:lnTo>
                    <a:pt x="2857" y="8763"/>
                  </a:lnTo>
                  <a:lnTo>
                    <a:pt x="2790" y="8651"/>
                  </a:lnTo>
                  <a:lnTo>
                    <a:pt x="2734" y="8527"/>
                  </a:lnTo>
                  <a:lnTo>
                    <a:pt x="2677" y="8392"/>
                  </a:lnTo>
                  <a:lnTo>
                    <a:pt x="2644" y="8257"/>
                  </a:lnTo>
                  <a:lnTo>
                    <a:pt x="2576" y="7976"/>
                  </a:lnTo>
                  <a:lnTo>
                    <a:pt x="2374" y="6997"/>
                  </a:lnTo>
                  <a:lnTo>
                    <a:pt x="2261" y="6491"/>
                  </a:lnTo>
                  <a:lnTo>
                    <a:pt x="2137" y="5985"/>
                  </a:lnTo>
                  <a:lnTo>
                    <a:pt x="2070" y="5737"/>
                  </a:lnTo>
                  <a:lnTo>
                    <a:pt x="1991" y="5490"/>
                  </a:lnTo>
                  <a:lnTo>
                    <a:pt x="1901" y="5254"/>
                  </a:lnTo>
                  <a:lnTo>
                    <a:pt x="1811" y="5017"/>
                  </a:lnTo>
                  <a:lnTo>
                    <a:pt x="1710" y="4781"/>
                  </a:lnTo>
                  <a:lnTo>
                    <a:pt x="1609" y="4556"/>
                  </a:lnTo>
                  <a:lnTo>
                    <a:pt x="1485" y="4342"/>
                  </a:lnTo>
                  <a:lnTo>
                    <a:pt x="1361" y="4129"/>
                  </a:lnTo>
                  <a:lnTo>
                    <a:pt x="1282" y="4027"/>
                  </a:lnTo>
                  <a:lnTo>
                    <a:pt x="1192" y="3926"/>
                  </a:lnTo>
                  <a:lnTo>
                    <a:pt x="1147" y="3892"/>
                  </a:lnTo>
                  <a:lnTo>
                    <a:pt x="1091" y="3859"/>
                  </a:lnTo>
                  <a:lnTo>
                    <a:pt x="1035" y="3836"/>
                  </a:lnTo>
                  <a:lnTo>
                    <a:pt x="967" y="3825"/>
                  </a:lnTo>
                  <a:lnTo>
                    <a:pt x="900" y="3825"/>
                  </a:lnTo>
                  <a:lnTo>
                    <a:pt x="833" y="3848"/>
                  </a:lnTo>
                  <a:lnTo>
                    <a:pt x="776" y="3881"/>
                  </a:lnTo>
                  <a:lnTo>
                    <a:pt x="720" y="3915"/>
                  </a:lnTo>
                  <a:lnTo>
                    <a:pt x="664" y="3971"/>
                  </a:lnTo>
                  <a:lnTo>
                    <a:pt x="608" y="4027"/>
                  </a:lnTo>
                  <a:lnTo>
                    <a:pt x="529" y="4151"/>
                  </a:lnTo>
                  <a:lnTo>
                    <a:pt x="439" y="4297"/>
                  </a:lnTo>
                  <a:lnTo>
                    <a:pt x="360" y="4444"/>
                  </a:lnTo>
                  <a:lnTo>
                    <a:pt x="293" y="4601"/>
                  </a:lnTo>
                  <a:lnTo>
                    <a:pt x="225" y="4759"/>
                  </a:lnTo>
                  <a:lnTo>
                    <a:pt x="169" y="4916"/>
                  </a:lnTo>
                  <a:lnTo>
                    <a:pt x="124" y="5085"/>
                  </a:lnTo>
                  <a:lnTo>
                    <a:pt x="90" y="5242"/>
                  </a:lnTo>
                  <a:lnTo>
                    <a:pt x="56" y="5411"/>
                  </a:lnTo>
                  <a:lnTo>
                    <a:pt x="23" y="5580"/>
                  </a:lnTo>
                  <a:lnTo>
                    <a:pt x="11" y="5749"/>
                  </a:lnTo>
                  <a:lnTo>
                    <a:pt x="0" y="5917"/>
                  </a:lnTo>
                  <a:lnTo>
                    <a:pt x="0" y="6086"/>
                  </a:lnTo>
                  <a:lnTo>
                    <a:pt x="0" y="6255"/>
                  </a:lnTo>
                  <a:lnTo>
                    <a:pt x="23" y="6423"/>
                  </a:lnTo>
                  <a:lnTo>
                    <a:pt x="45" y="6592"/>
                  </a:lnTo>
                  <a:lnTo>
                    <a:pt x="68" y="6761"/>
                  </a:lnTo>
                  <a:lnTo>
                    <a:pt x="135" y="7042"/>
                  </a:lnTo>
                  <a:lnTo>
                    <a:pt x="225" y="7323"/>
                  </a:lnTo>
                  <a:lnTo>
                    <a:pt x="326" y="7593"/>
                  </a:lnTo>
                  <a:lnTo>
                    <a:pt x="428" y="7863"/>
                  </a:lnTo>
                  <a:lnTo>
                    <a:pt x="529" y="8144"/>
                  </a:lnTo>
                  <a:lnTo>
                    <a:pt x="619" y="8414"/>
                  </a:lnTo>
                  <a:lnTo>
                    <a:pt x="698" y="8696"/>
                  </a:lnTo>
                  <a:lnTo>
                    <a:pt x="765" y="8977"/>
                  </a:lnTo>
                  <a:lnTo>
                    <a:pt x="788" y="9157"/>
                  </a:lnTo>
                  <a:lnTo>
                    <a:pt x="799" y="9337"/>
                  </a:lnTo>
                  <a:lnTo>
                    <a:pt x="799" y="9528"/>
                  </a:lnTo>
                  <a:lnTo>
                    <a:pt x="788" y="9708"/>
                  </a:lnTo>
                  <a:lnTo>
                    <a:pt x="754" y="9899"/>
                  </a:lnTo>
                  <a:lnTo>
                    <a:pt x="698" y="10079"/>
                  </a:lnTo>
                  <a:lnTo>
                    <a:pt x="630" y="10248"/>
                  </a:lnTo>
                  <a:lnTo>
                    <a:pt x="551" y="10405"/>
                  </a:lnTo>
                  <a:lnTo>
                    <a:pt x="473" y="10518"/>
                  </a:lnTo>
                  <a:lnTo>
                    <a:pt x="416" y="10608"/>
                  </a:lnTo>
                  <a:lnTo>
                    <a:pt x="293" y="10743"/>
                  </a:lnTo>
                  <a:lnTo>
                    <a:pt x="191" y="10844"/>
                  </a:lnTo>
                  <a:lnTo>
                    <a:pt x="124" y="10934"/>
                  </a:lnTo>
                  <a:lnTo>
                    <a:pt x="113" y="10979"/>
                  </a:lnTo>
                  <a:lnTo>
                    <a:pt x="90" y="11024"/>
                  </a:lnTo>
                  <a:lnTo>
                    <a:pt x="90" y="11080"/>
                  </a:lnTo>
                  <a:lnTo>
                    <a:pt x="101" y="11137"/>
                  </a:lnTo>
                  <a:lnTo>
                    <a:pt x="124" y="11215"/>
                  </a:lnTo>
                  <a:lnTo>
                    <a:pt x="158" y="11305"/>
                  </a:lnTo>
                  <a:lnTo>
                    <a:pt x="270" y="11530"/>
                  </a:lnTo>
                  <a:lnTo>
                    <a:pt x="383" y="11755"/>
                  </a:lnTo>
                  <a:lnTo>
                    <a:pt x="506" y="11969"/>
                  </a:lnTo>
                  <a:lnTo>
                    <a:pt x="776" y="12396"/>
                  </a:lnTo>
                  <a:lnTo>
                    <a:pt x="1057" y="12824"/>
                  </a:lnTo>
                  <a:lnTo>
                    <a:pt x="1350" y="13240"/>
                  </a:lnTo>
                  <a:lnTo>
                    <a:pt x="1946" y="14061"/>
                  </a:lnTo>
                  <a:lnTo>
                    <a:pt x="2239" y="14477"/>
                  </a:lnTo>
                  <a:lnTo>
                    <a:pt x="2520" y="14882"/>
                  </a:lnTo>
                  <a:lnTo>
                    <a:pt x="2655" y="15074"/>
                  </a:lnTo>
                  <a:lnTo>
                    <a:pt x="2722" y="15175"/>
                  </a:lnTo>
                  <a:lnTo>
                    <a:pt x="2801" y="15254"/>
                  </a:lnTo>
                  <a:lnTo>
                    <a:pt x="2891" y="15332"/>
                  </a:lnTo>
                  <a:lnTo>
                    <a:pt x="2981" y="15411"/>
                  </a:lnTo>
                  <a:lnTo>
                    <a:pt x="3082" y="15467"/>
                  </a:lnTo>
                  <a:lnTo>
                    <a:pt x="3195" y="15501"/>
                  </a:lnTo>
                  <a:lnTo>
                    <a:pt x="3273" y="15524"/>
                  </a:lnTo>
                  <a:lnTo>
                    <a:pt x="3453" y="15524"/>
                  </a:lnTo>
                  <a:lnTo>
                    <a:pt x="3532" y="15512"/>
                  </a:lnTo>
                  <a:lnTo>
                    <a:pt x="3622" y="15490"/>
                  </a:lnTo>
                  <a:lnTo>
                    <a:pt x="3701" y="15456"/>
                  </a:lnTo>
                  <a:lnTo>
                    <a:pt x="3780" y="15411"/>
                  </a:lnTo>
                  <a:lnTo>
                    <a:pt x="3858" y="15366"/>
                  </a:lnTo>
                  <a:lnTo>
                    <a:pt x="4016" y="15265"/>
                  </a:lnTo>
                  <a:lnTo>
                    <a:pt x="4162" y="15141"/>
                  </a:lnTo>
                  <a:lnTo>
                    <a:pt x="4297" y="15006"/>
                  </a:lnTo>
                  <a:lnTo>
                    <a:pt x="4421" y="14871"/>
                  </a:lnTo>
                  <a:lnTo>
                    <a:pt x="5051" y="14162"/>
                  </a:lnTo>
                  <a:lnTo>
                    <a:pt x="5354" y="13803"/>
                  </a:lnTo>
                  <a:lnTo>
                    <a:pt x="5658" y="13431"/>
                  </a:lnTo>
                  <a:lnTo>
                    <a:pt x="5951" y="13060"/>
                  </a:lnTo>
                  <a:lnTo>
                    <a:pt x="6232" y="12678"/>
                  </a:lnTo>
                  <a:lnTo>
                    <a:pt x="6491" y="12284"/>
                  </a:lnTo>
                  <a:lnTo>
                    <a:pt x="6738" y="11879"/>
                  </a:lnTo>
                  <a:lnTo>
                    <a:pt x="6850" y="11677"/>
                  </a:lnTo>
                  <a:lnTo>
                    <a:pt x="6963" y="11463"/>
                  </a:lnTo>
                  <a:lnTo>
                    <a:pt x="7064" y="11249"/>
                  </a:lnTo>
                  <a:lnTo>
                    <a:pt x="7154" y="11035"/>
                  </a:lnTo>
                  <a:lnTo>
                    <a:pt x="7244" y="10810"/>
                  </a:lnTo>
                  <a:lnTo>
                    <a:pt x="7323" y="10585"/>
                  </a:lnTo>
                  <a:lnTo>
                    <a:pt x="7402" y="10360"/>
                  </a:lnTo>
                  <a:lnTo>
                    <a:pt x="7469" y="10135"/>
                  </a:lnTo>
                  <a:lnTo>
                    <a:pt x="7525" y="9910"/>
                  </a:lnTo>
                  <a:lnTo>
                    <a:pt x="7570" y="9674"/>
                  </a:lnTo>
                  <a:lnTo>
                    <a:pt x="7604" y="9438"/>
                  </a:lnTo>
                  <a:lnTo>
                    <a:pt x="7638" y="9213"/>
                  </a:lnTo>
                  <a:lnTo>
                    <a:pt x="7649" y="8977"/>
                  </a:lnTo>
                  <a:lnTo>
                    <a:pt x="7649" y="8741"/>
                  </a:lnTo>
                  <a:lnTo>
                    <a:pt x="7649" y="8504"/>
                  </a:lnTo>
                  <a:lnTo>
                    <a:pt x="7627" y="8268"/>
                  </a:lnTo>
                  <a:lnTo>
                    <a:pt x="7593" y="8021"/>
                  </a:lnTo>
                  <a:lnTo>
                    <a:pt x="7548" y="7773"/>
                  </a:lnTo>
                  <a:lnTo>
                    <a:pt x="7492" y="7526"/>
                  </a:lnTo>
                  <a:lnTo>
                    <a:pt x="7424" y="7278"/>
                  </a:lnTo>
                  <a:lnTo>
                    <a:pt x="7357" y="7042"/>
                  </a:lnTo>
                  <a:lnTo>
                    <a:pt x="7267" y="6806"/>
                  </a:lnTo>
                  <a:lnTo>
                    <a:pt x="7098" y="6322"/>
                  </a:lnTo>
                  <a:lnTo>
                    <a:pt x="6716" y="5377"/>
                  </a:lnTo>
                  <a:lnTo>
                    <a:pt x="6536" y="4905"/>
                  </a:lnTo>
                  <a:lnTo>
                    <a:pt x="6457" y="4657"/>
                  </a:lnTo>
                  <a:lnTo>
                    <a:pt x="6389" y="4421"/>
                  </a:lnTo>
                  <a:lnTo>
                    <a:pt x="6288" y="4050"/>
                  </a:lnTo>
                  <a:lnTo>
                    <a:pt x="6209" y="3679"/>
                  </a:lnTo>
                  <a:lnTo>
                    <a:pt x="6153" y="3296"/>
                  </a:lnTo>
                  <a:lnTo>
                    <a:pt x="6119" y="2925"/>
                  </a:lnTo>
                  <a:lnTo>
                    <a:pt x="6097" y="2543"/>
                  </a:lnTo>
                  <a:lnTo>
                    <a:pt x="6097" y="2160"/>
                  </a:lnTo>
                  <a:lnTo>
                    <a:pt x="6119" y="1778"/>
                  </a:lnTo>
                  <a:lnTo>
                    <a:pt x="6164" y="1407"/>
                  </a:lnTo>
                  <a:lnTo>
                    <a:pt x="6187" y="1193"/>
                  </a:lnTo>
                  <a:lnTo>
                    <a:pt x="6209" y="979"/>
                  </a:lnTo>
                  <a:lnTo>
                    <a:pt x="6209" y="777"/>
                  </a:lnTo>
                  <a:lnTo>
                    <a:pt x="6209" y="664"/>
                  </a:lnTo>
                  <a:lnTo>
                    <a:pt x="6187" y="563"/>
                  </a:lnTo>
                  <a:lnTo>
                    <a:pt x="6153" y="462"/>
                  </a:lnTo>
                  <a:lnTo>
                    <a:pt x="6119" y="360"/>
                  </a:lnTo>
                  <a:lnTo>
                    <a:pt x="6063" y="270"/>
                  </a:lnTo>
                  <a:lnTo>
                    <a:pt x="5996" y="192"/>
                  </a:lnTo>
                  <a:lnTo>
                    <a:pt x="5917" y="113"/>
                  </a:lnTo>
                  <a:lnTo>
                    <a:pt x="5838" y="57"/>
                  </a:lnTo>
                  <a:lnTo>
                    <a:pt x="5737" y="23"/>
                  </a:lnTo>
                  <a:lnTo>
                    <a:pt x="5636" y="0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3996000" y="3821625"/>
              <a:ext cx="217675" cy="414550"/>
            </a:xfrm>
            <a:custGeom>
              <a:rect b="b" l="l" r="r" t="t"/>
              <a:pathLst>
                <a:path extrusionOk="0" h="16582" w="8707">
                  <a:moveTo>
                    <a:pt x="6108" y="1058"/>
                  </a:moveTo>
                  <a:lnTo>
                    <a:pt x="6131" y="1069"/>
                  </a:lnTo>
                  <a:lnTo>
                    <a:pt x="6153" y="1103"/>
                  </a:lnTo>
                  <a:lnTo>
                    <a:pt x="6187" y="1148"/>
                  </a:lnTo>
                  <a:lnTo>
                    <a:pt x="6198" y="1204"/>
                  </a:lnTo>
                  <a:lnTo>
                    <a:pt x="6210" y="1328"/>
                  </a:lnTo>
                  <a:lnTo>
                    <a:pt x="6210" y="1463"/>
                  </a:lnTo>
                  <a:lnTo>
                    <a:pt x="6198" y="1609"/>
                  </a:lnTo>
                  <a:lnTo>
                    <a:pt x="6176" y="1767"/>
                  </a:lnTo>
                  <a:lnTo>
                    <a:pt x="6165" y="1857"/>
                  </a:lnTo>
                  <a:lnTo>
                    <a:pt x="6120" y="2262"/>
                  </a:lnTo>
                  <a:lnTo>
                    <a:pt x="6097" y="2678"/>
                  </a:lnTo>
                  <a:lnTo>
                    <a:pt x="6097" y="3083"/>
                  </a:lnTo>
                  <a:lnTo>
                    <a:pt x="6120" y="3488"/>
                  </a:lnTo>
                  <a:lnTo>
                    <a:pt x="6165" y="3893"/>
                  </a:lnTo>
                  <a:lnTo>
                    <a:pt x="6221" y="4298"/>
                  </a:lnTo>
                  <a:lnTo>
                    <a:pt x="6300" y="4703"/>
                  </a:lnTo>
                  <a:lnTo>
                    <a:pt x="6412" y="5096"/>
                  </a:lnTo>
                  <a:lnTo>
                    <a:pt x="6525" y="5479"/>
                  </a:lnTo>
                  <a:lnTo>
                    <a:pt x="6660" y="5861"/>
                  </a:lnTo>
                  <a:lnTo>
                    <a:pt x="6806" y="6233"/>
                  </a:lnTo>
                  <a:lnTo>
                    <a:pt x="6952" y="6592"/>
                  </a:lnTo>
                  <a:lnTo>
                    <a:pt x="7177" y="7166"/>
                  </a:lnTo>
                  <a:lnTo>
                    <a:pt x="7278" y="7447"/>
                  </a:lnTo>
                  <a:lnTo>
                    <a:pt x="7379" y="7729"/>
                  </a:lnTo>
                  <a:lnTo>
                    <a:pt x="7458" y="8010"/>
                  </a:lnTo>
                  <a:lnTo>
                    <a:pt x="7537" y="8291"/>
                  </a:lnTo>
                  <a:lnTo>
                    <a:pt x="7593" y="8572"/>
                  </a:lnTo>
                  <a:lnTo>
                    <a:pt x="7638" y="8853"/>
                  </a:lnTo>
                  <a:lnTo>
                    <a:pt x="7649" y="9090"/>
                  </a:lnTo>
                  <a:lnTo>
                    <a:pt x="7649" y="9337"/>
                  </a:lnTo>
                  <a:lnTo>
                    <a:pt x="7649" y="9573"/>
                  </a:lnTo>
                  <a:lnTo>
                    <a:pt x="7627" y="9798"/>
                  </a:lnTo>
                  <a:lnTo>
                    <a:pt x="7593" y="10035"/>
                  </a:lnTo>
                  <a:lnTo>
                    <a:pt x="7548" y="10260"/>
                  </a:lnTo>
                  <a:lnTo>
                    <a:pt x="7503" y="10473"/>
                  </a:lnTo>
                  <a:lnTo>
                    <a:pt x="7436" y="10687"/>
                  </a:lnTo>
                  <a:lnTo>
                    <a:pt x="7368" y="10901"/>
                  </a:lnTo>
                  <a:lnTo>
                    <a:pt x="7301" y="11103"/>
                  </a:lnTo>
                  <a:lnTo>
                    <a:pt x="7143" y="11486"/>
                  </a:lnTo>
                  <a:lnTo>
                    <a:pt x="6975" y="11834"/>
                  </a:lnTo>
                  <a:lnTo>
                    <a:pt x="6806" y="12149"/>
                  </a:lnTo>
                  <a:lnTo>
                    <a:pt x="6570" y="12543"/>
                  </a:lnTo>
                  <a:lnTo>
                    <a:pt x="6311" y="12914"/>
                  </a:lnTo>
                  <a:lnTo>
                    <a:pt x="6041" y="13285"/>
                  </a:lnTo>
                  <a:lnTo>
                    <a:pt x="5760" y="13657"/>
                  </a:lnTo>
                  <a:lnTo>
                    <a:pt x="5467" y="14005"/>
                  </a:lnTo>
                  <a:lnTo>
                    <a:pt x="5164" y="14354"/>
                  </a:lnTo>
                  <a:lnTo>
                    <a:pt x="4556" y="15040"/>
                  </a:lnTo>
                  <a:lnTo>
                    <a:pt x="4410" y="15198"/>
                  </a:lnTo>
                  <a:lnTo>
                    <a:pt x="4286" y="15321"/>
                  </a:lnTo>
                  <a:lnTo>
                    <a:pt x="4174" y="15411"/>
                  </a:lnTo>
                  <a:lnTo>
                    <a:pt x="4084" y="15468"/>
                  </a:lnTo>
                  <a:lnTo>
                    <a:pt x="4005" y="15501"/>
                  </a:lnTo>
                  <a:lnTo>
                    <a:pt x="3949" y="15524"/>
                  </a:lnTo>
                  <a:lnTo>
                    <a:pt x="3859" y="15524"/>
                  </a:lnTo>
                  <a:lnTo>
                    <a:pt x="3814" y="15501"/>
                  </a:lnTo>
                  <a:lnTo>
                    <a:pt x="3757" y="15468"/>
                  </a:lnTo>
                  <a:lnTo>
                    <a:pt x="3656" y="15355"/>
                  </a:lnTo>
                  <a:lnTo>
                    <a:pt x="3566" y="15231"/>
                  </a:lnTo>
                  <a:lnTo>
                    <a:pt x="3487" y="15119"/>
                  </a:lnTo>
                  <a:lnTo>
                    <a:pt x="3105" y="14568"/>
                  </a:lnTo>
                  <a:lnTo>
                    <a:pt x="2711" y="14017"/>
                  </a:lnTo>
                  <a:lnTo>
                    <a:pt x="2318" y="13477"/>
                  </a:lnTo>
                  <a:lnTo>
                    <a:pt x="1935" y="12937"/>
                  </a:lnTo>
                  <a:lnTo>
                    <a:pt x="1755" y="12655"/>
                  </a:lnTo>
                  <a:lnTo>
                    <a:pt x="1586" y="12374"/>
                  </a:lnTo>
                  <a:lnTo>
                    <a:pt x="1418" y="12104"/>
                  </a:lnTo>
                  <a:lnTo>
                    <a:pt x="1272" y="11823"/>
                  </a:lnTo>
                  <a:lnTo>
                    <a:pt x="1193" y="11654"/>
                  </a:lnTo>
                  <a:lnTo>
                    <a:pt x="1339" y="11474"/>
                  </a:lnTo>
                  <a:lnTo>
                    <a:pt x="1429" y="11362"/>
                  </a:lnTo>
                  <a:lnTo>
                    <a:pt x="1530" y="11216"/>
                  </a:lnTo>
                  <a:lnTo>
                    <a:pt x="1631" y="11024"/>
                  </a:lnTo>
                  <a:lnTo>
                    <a:pt x="1710" y="10811"/>
                  </a:lnTo>
                  <a:lnTo>
                    <a:pt x="1778" y="10597"/>
                  </a:lnTo>
                  <a:lnTo>
                    <a:pt x="1823" y="10372"/>
                  </a:lnTo>
                  <a:lnTo>
                    <a:pt x="1856" y="10136"/>
                  </a:lnTo>
                  <a:lnTo>
                    <a:pt x="1856" y="9900"/>
                  </a:lnTo>
                  <a:lnTo>
                    <a:pt x="1845" y="9652"/>
                  </a:lnTo>
                  <a:lnTo>
                    <a:pt x="1811" y="9405"/>
                  </a:lnTo>
                  <a:lnTo>
                    <a:pt x="1778" y="9247"/>
                  </a:lnTo>
                  <a:lnTo>
                    <a:pt x="1744" y="9078"/>
                  </a:lnTo>
                  <a:lnTo>
                    <a:pt x="1643" y="8763"/>
                  </a:lnTo>
                  <a:lnTo>
                    <a:pt x="1541" y="8460"/>
                  </a:lnTo>
                  <a:lnTo>
                    <a:pt x="1429" y="8167"/>
                  </a:lnTo>
                  <a:lnTo>
                    <a:pt x="1249" y="7672"/>
                  </a:lnTo>
                  <a:lnTo>
                    <a:pt x="1182" y="7425"/>
                  </a:lnTo>
                  <a:lnTo>
                    <a:pt x="1114" y="7189"/>
                  </a:lnTo>
                  <a:lnTo>
                    <a:pt x="1069" y="6907"/>
                  </a:lnTo>
                  <a:lnTo>
                    <a:pt x="1058" y="6626"/>
                  </a:lnTo>
                  <a:lnTo>
                    <a:pt x="1058" y="6345"/>
                  </a:lnTo>
                  <a:lnTo>
                    <a:pt x="1092" y="6064"/>
                  </a:lnTo>
                  <a:lnTo>
                    <a:pt x="1159" y="5783"/>
                  </a:lnTo>
                  <a:lnTo>
                    <a:pt x="1238" y="5513"/>
                  </a:lnTo>
                  <a:lnTo>
                    <a:pt x="1350" y="5254"/>
                  </a:lnTo>
                  <a:lnTo>
                    <a:pt x="1474" y="5006"/>
                  </a:lnTo>
                  <a:lnTo>
                    <a:pt x="1575" y="5175"/>
                  </a:lnTo>
                  <a:lnTo>
                    <a:pt x="1676" y="5344"/>
                  </a:lnTo>
                  <a:lnTo>
                    <a:pt x="1766" y="5535"/>
                  </a:lnTo>
                  <a:lnTo>
                    <a:pt x="1845" y="5726"/>
                  </a:lnTo>
                  <a:lnTo>
                    <a:pt x="1991" y="6120"/>
                  </a:lnTo>
                  <a:lnTo>
                    <a:pt x="2115" y="6525"/>
                  </a:lnTo>
                  <a:lnTo>
                    <a:pt x="2228" y="6952"/>
                  </a:lnTo>
                  <a:lnTo>
                    <a:pt x="2329" y="7369"/>
                  </a:lnTo>
                  <a:lnTo>
                    <a:pt x="2509" y="8212"/>
                  </a:lnTo>
                  <a:lnTo>
                    <a:pt x="2588" y="8617"/>
                  </a:lnTo>
                  <a:lnTo>
                    <a:pt x="2621" y="8775"/>
                  </a:lnTo>
                  <a:lnTo>
                    <a:pt x="2666" y="8943"/>
                  </a:lnTo>
                  <a:lnTo>
                    <a:pt x="2723" y="9123"/>
                  </a:lnTo>
                  <a:lnTo>
                    <a:pt x="2790" y="9303"/>
                  </a:lnTo>
                  <a:lnTo>
                    <a:pt x="2880" y="9483"/>
                  </a:lnTo>
                  <a:lnTo>
                    <a:pt x="2936" y="9573"/>
                  </a:lnTo>
                  <a:lnTo>
                    <a:pt x="3004" y="9652"/>
                  </a:lnTo>
                  <a:lnTo>
                    <a:pt x="3071" y="9731"/>
                  </a:lnTo>
                  <a:lnTo>
                    <a:pt x="3150" y="9798"/>
                  </a:lnTo>
                  <a:lnTo>
                    <a:pt x="3240" y="9866"/>
                  </a:lnTo>
                  <a:lnTo>
                    <a:pt x="3330" y="9933"/>
                  </a:lnTo>
                  <a:lnTo>
                    <a:pt x="3431" y="9978"/>
                  </a:lnTo>
                  <a:lnTo>
                    <a:pt x="3544" y="10012"/>
                  </a:lnTo>
                  <a:lnTo>
                    <a:pt x="3656" y="10023"/>
                  </a:lnTo>
                  <a:lnTo>
                    <a:pt x="3757" y="10023"/>
                  </a:lnTo>
                  <a:lnTo>
                    <a:pt x="3870" y="10001"/>
                  </a:lnTo>
                  <a:lnTo>
                    <a:pt x="3971" y="9956"/>
                  </a:lnTo>
                  <a:lnTo>
                    <a:pt x="4072" y="9900"/>
                  </a:lnTo>
                  <a:lnTo>
                    <a:pt x="4174" y="9832"/>
                  </a:lnTo>
                  <a:lnTo>
                    <a:pt x="4230" y="9776"/>
                  </a:lnTo>
                  <a:lnTo>
                    <a:pt x="4275" y="9708"/>
                  </a:lnTo>
                  <a:lnTo>
                    <a:pt x="4376" y="9562"/>
                  </a:lnTo>
                  <a:lnTo>
                    <a:pt x="4466" y="9393"/>
                  </a:lnTo>
                  <a:lnTo>
                    <a:pt x="4545" y="9202"/>
                  </a:lnTo>
                  <a:lnTo>
                    <a:pt x="4612" y="9000"/>
                  </a:lnTo>
                  <a:lnTo>
                    <a:pt x="4680" y="8775"/>
                  </a:lnTo>
                  <a:lnTo>
                    <a:pt x="4725" y="8538"/>
                  </a:lnTo>
                  <a:lnTo>
                    <a:pt x="4770" y="8302"/>
                  </a:lnTo>
                  <a:lnTo>
                    <a:pt x="4792" y="8066"/>
                  </a:lnTo>
                  <a:lnTo>
                    <a:pt x="4815" y="7841"/>
                  </a:lnTo>
                  <a:lnTo>
                    <a:pt x="4826" y="7605"/>
                  </a:lnTo>
                  <a:lnTo>
                    <a:pt x="4826" y="7391"/>
                  </a:lnTo>
                  <a:lnTo>
                    <a:pt x="4815" y="7200"/>
                  </a:lnTo>
                  <a:lnTo>
                    <a:pt x="4792" y="7020"/>
                  </a:lnTo>
                  <a:lnTo>
                    <a:pt x="4759" y="6862"/>
                  </a:lnTo>
                  <a:lnTo>
                    <a:pt x="4714" y="6727"/>
                  </a:lnTo>
                  <a:lnTo>
                    <a:pt x="4657" y="6581"/>
                  </a:lnTo>
                  <a:lnTo>
                    <a:pt x="4601" y="6424"/>
                  </a:lnTo>
                  <a:lnTo>
                    <a:pt x="4545" y="6255"/>
                  </a:lnTo>
                  <a:lnTo>
                    <a:pt x="4511" y="6086"/>
                  </a:lnTo>
                  <a:lnTo>
                    <a:pt x="4466" y="5918"/>
                  </a:lnTo>
                  <a:lnTo>
                    <a:pt x="4444" y="5749"/>
                  </a:lnTo>
                  <a:lnTo>
                    <a:pt x="4421" y="5580"/>
                  </a:lnTo>
                  <a:lnTo>
                    <a:pt x="4410" y="5400"/>
                  </a:lnTo>
                  <a:lnTo>
                    <a:pt x="4399" y="5040"/>
                  </a:lnTo>
                  <a:lnTo>
                    <a:pt x="4410" y="4669"/>
                  </a:lnTo>
                  <a:lnTo>
                    <a:pt x="4455" y="4298"/>
                  </a:lnTo>
                  <a:lnTo>
                    <a:pt x="4522" y="3927"/>
                  </a:lnTo>
                  <a:lnTo>
                    <a:pt x="4612" y="3567"/>
                  </a:lnTo>
                  <a:lnTo>
                    <a:pt x="4725" y="3207"/>
                  </a:lnTo>
                  <a:lnTo>
                    <a:pt x="4860" y="2847"/>
                  </a:lnTo>
                  <a:lnTo>
                    <a:pt x="5017" y="2498"/>
                  </a:lnTo>
                  <a:lnTo>
                    <a:pt x="5197" y="2161"/>
                  </a:lnTo>
                  <a:lnTo>
                    <a:pt x="5400" y="1846"/>
                  </a:lnTo>
                  <a:lnTo>
                    <a:pt x="5512" y="1688"/>
                  </a:lnTo>
                  <a:lnTo>
                    <a:pt x="5625" y="1542"/>
                  </a:lnTo>
                  <a:lnTo>
                    <a:pt x="5748" y="1396"/>
                  </a:lnTo>
                  <a:lnTo>
                    <a:pt x="5872" y="1261"/>
                  </a:lnTo>
                  <a:lnTo>
                    <a:pt x="5985" y="1159"/>
                  </a:lnTo>
                  <a:lnTo>
                    <a:pt x="6052" y="1092"/>
                  </a:lnTo>
                  <a:lnTo>
                    <a:pt x="6108" y="1058"/>
                  </a:lnTo>
                  <a:close/>
                  <a:moveTo>
                    <a:pt x="6108" y="1"/>
                  </a:moveTo>
                  <a:lnTo>
                    <a:pt x="6007" y="12"/>
                  </a:lnTo>
                  <a:lnTo>
                    <a:pt x="5906" y="23"/>
                  </a:lnTo>
                  <a:lnTo>
                    <a:pt x="5816" y="46"/>
                  </a:lnTo>
                  <a:lnTo>
                    <a:pt x="5726" y="80"/>
                  </a:lnTo>
                  <a:lnTo>
                    <a:pt x="5647" y="113"/>
                  </a:lnTo>
                  <a:lnTo>
                    <a:pt x="5490" y="203"/>
                  </a:lnTo>
                  <a:lnTo>
                    <a:pt x="5355" y="293"/>
                  </a:lnTo>
                  <a:lnTo>
                    <a:pt x="5254" y="383"/>
                  </a:lnTo>
                  <a:lnTo>
                    <a:pt x="5096" y="541"/>
                  </a:lnTo>
                  <a:lnTo>
                    <a:pt x="4950" y="709"/>
                  </a:lnTo>
                  <a:lnTo>
                    <a:pt x="4804" y="878"/>
                  </a:lnTo>
                  <a:lnTo>
                    <a:pt x="4669" y="1058"/>
                  </a:lnTo>
                  <a:lnTo>
                    <a:pt x="4534" y="1249"/>
                  </a:lnTo>
                  <a:lnTo>
                    <a:pt x="4410" y="1441"/>
                  </a:lnTo>
                  <a:lnTo>
                    <a:pt x="4286" y="1632"/>
                  </a:lnTo>
                  <a:lnTo>
                    <a:pt x="4174" y="1834"/>
                  </a:lnTo>
                  <a:lnTo>
                    <a:pt x="4072" y="2037"/>
                  </a:lnTo>
                  <a:lnTo>
                    <a:pt x="3971" y="2239"/>
                  </a:lnTo>
                  <a:lnTo>
                    <a:pt x="3881" y="2453"/>
                  </a:lnTo>
                  <a:lnTo>
                    <a:pt x="3791" y="2655"/>
                  </a:lnTo>
                  <a:lnTo>
                    <a:pt x="3712" y="2880"/>
                  </a:lnTo>
                  <a:lnTo>
                    <a:pt x="3645" y="3094"/>
                  </a:lnTo>
                  <a:lnTo>
                    <a:pt x="3577" y="3308"/>
                  </a:lnTo>
                  <a:lnTo>
                    <a:pt x="3521" y="3533"/>
                  </a:lnTo>
                  <a:lnTo>
                    <a:pt x="3476" y="3758"/>
                  </a:lnTo>
                  <a:lnTo>
                    <a:pt x="3431" y="3972"/>
                  </a:lnTo>
                  <a:lnTo>
                    <a:pt x="3398" y="4197"/>
                  </a:lnTo>
                  <a:lnTo>
                    <a:pt x="3375" y="4421"/>
                  </a:lnTo>
                  <a:lnTo>
                    <a:pt x="3353" y="4646"/>
                  </a:lnTo>
                  <a:lnTo>
                    <a:pt x="3341" y="4860"/>
                  </a:lnTo>
                  <a:lnTo>
                    <a:pt x="3341" y="5085"/>
                  </a:lnTo>
                  <a:lnTo>
                    <a:pt x="3341" y="5299"/>
                  </a:lnTo>
                  <a:lnTo>
                    <a:pt x="3353" y="5524"/>
                  </a:lnTo>
                  <a:lnTo>
                    <a:pt x="3375" y="5738"/>
                  </a:lnTo>
                  <a:lnTo>
                    <a:pt x="3409" y="5951"/>
                  </a:lnTo>
                  <a:lnTo>
                    <a:pt x="3442" y="6154"/>
                  </a:lnTo>
                  <a:lnTo>
                    <a:pt x="3487" y="6368"/>
                  </a:lnTo>
                  <a:lnTo>
                    <a:pt x="3532" y="6570"/>
                  </a:lnTo>
                  <a:lnTo>
                    <a:pt x="3600" y="6761"/>
                  </a:lnTo>
                  <a:lnTo>
                    <a:pt x="3667" y="6964"/>
                  </a:lnTo>
                  <a:lnTo>
                    <a:pt x="3746" y="7155"/>
                  </a:lnTo>
                  <a:lnTo>
                    <a:pt x="3769" y="7256"/>
                  </a:lnTo>
                  <a:lnTo>
                    <a:pt x="3780" y="7391"/>
                  </a:lnTo>
                  <a:lnTo>
                    <a:pt x="3780" y="7549"/>
                  </a:lnTo>
                  <a:lnTo>
                    <a:pt x="3769" y="7729"/>
                  </a:lnTo>
                  <a:lnTo>
                    <a:pt x="3746" y="7920"/>
                  </a:lnTo>
                  <a:lnTo>
                    <a:pt x="3724" y="8122"/>
                  </a:lnTo>
                  <a:lnTo>
                    <a:pt x="3690" y="8325"/>
                  </a:lnTo>
                  <a:lnTo>
                    <a:pt x="3645" y="8516"/>
                  </a:lnTo>
                  <a:lnTo>
                    <a:pt x="3622" y="8403"/>
                  </a:lnTo>
                  <a:lnTo>
                    <a:pt x="3544" y="7999"/>
                  </a:lnTo>
                  <a:lnTo>
                    <a:pt x="3454" y="7537"/>
                  </a:lnTo>
                  <a:lnTo>
                    <a:pt x="3353" y="7076"/>
                  </a:lnTo>
                  <a:lnTo>
                    <a:pt x="3240" y="6604"/>
                  </a:lnTo>
                  <a:lnTo>
                    <a:pt x="3105" y="6131"/>
                  </a:lnTo>
                  <a:lnTo>
                    <a:pt x="2959" y="5670"/>
                  </a:lnTo>
                  <a:lnTo>
                    <a:pt x="2869" y="5445"/>
                  </a:lnTo>
                  <a:lnTo>
                    <a:pt x="2779" y="5220"/>
                  </a:lnTo>
                  <a:lnTo>
                    <a:pt x="2678" y="4995"/>
                  </a:lnTo>
                  <a:lnTo>
                    <a:pt x="2576" y="4781"/>
                  </a:lnTo>
                  <a:lnTo>
                    <a:pt x="2453" y="4579"/>
                  </a:lnTo>
                  <a:lnTo>
                    <a:pt x="2329" y="4377"/>
                  </a:lnTo>
                  <a:lnTo>
                    <a:pt x="2228" y="4230"/>
                  </a:lnTo>
                  <a:lnTo>
                    <a:pt x="2160" y="4140"/>
                  </a:lnTo>
                  <a:lnTo>
                    <a:pt x="2070" y="4062"/>
                  </a:lnTo>
                  <a:lnTo>
                    <a:pt x="1958" y="3972"/>
                  </a:lnTo>
                  <a:lnTo>
                    <a:pt x="1845" y="3904"/>
                  </a:lnTo>
                  <a:lnTo>
                    <a:pt x="1766" y="3870"/>
                  </a:lnTo>
                  <a:lnTo>
                    <a:pt x="1699" y="3848"/>
                  </a:lnTo>
                  <a:lnTo>
                    <a:pt x="1620" y="3837"/>
                  </a:lnTo>
                  <a:lnTo>
                    <a:pt x="1541" y="3825"/>
                  </a:lnTo>
                  <a:lnTo>
                    <a:pt x="1440" y="3825"/>
                  </a:lnTo>
                  <a:lnTo>
                    <a:pt x="1328" y="3837"/>
                  </a:lnTo>
                  <a:lnTo>
                    <a:pt x="1215" y="3870"/>
                  </a:lnTo>
                  <a:lnTo>
                    <a:pt x="1092" y="3915"/>
                  </a:lnTo>
                  <a:lnTo>
                    <a:pt x="968" y="3994"/>
                  </a:lnTo>
                  <a:lnTo>
                    <a:pt x="844" y="4095"/>
                  </a:lnTo>
                  <a:lnTo>
                    <a:pt x="732" y="4230"/>
                  </a:lnTo>
                  <a:lnTo>
                    <a:pt x="608" y="4399"/>
                  </a:lnTo>
                  <a:lnTo>
                    <a:pt x="507" y="4568"/>
                  </a:lnTo>
                  <a:lnTo>
                    <a:pt x="417" y="4748"/>
                  </a:lnTo>
                  <a:lnTo>
                    <a:pt x="338" y="4916"/>
                  </a:lnTo>
                  <a:lnTo>
                    <a:pt x="259" y="5096"/>
                  </a:lnTo>
                  <a:lnTo>
                    <a:pt x="203" y="5288"/>
                  </a:lnTo>
                  <a:lnTo>
                    <a:pt x="147" y="5468"/>
                  </a:lnTo>
                  <a:lnTo>
                    <a:pt x="102" y="5659"/>
                  </a:lnTo>
                  <a:lnTo>
                    <a:pt x="57" y="5850"/>
                  </a:lnTo>
                  <a:lnTo>
                    <a:pt x="34" y="6041"/>
                  </a:lnTo>
                  <a:lnTo>
                    <a:pt x="12" y="6233"/>
                  </a:lnTo>
                  <a:lnTo>
                    <a:pt x="0" y="6435"/>
                  </a:lnTo>
                  <a:lnTo>
                    <a:pt x="0" y="6626"/>
                  </a:lnTo>
                  <a:lnTo>
                    <a:pt x="0" y="6817"/>
                  </a:lnTo>
                  <a:lnTo>
                    <a:pt x="23" y="7020"/>
                  </a:lnTo>
                  <a:lnTo>
                    <a:pt x="45" y="7211"/>
                  </a:lnTo>
                  <a:lnTo>
                    <a:pt x="79" y="7402"/>
                  </a:lnTo>
                  <a:lnTo>
                    <a:pt x="158" y="7695"/>
                  </a:lnTo>
                  <a:lnTo>
                    <a:pt x="248" y="7987"/>
                  </a:lnTo>
                  <a:lnTo>
                    <a:pt x="338" y="8257"/>
                  </a:lnTo>
                  <a:lnTo>
                    <a:pt x="439" y="8538"/>
                  </a:lnTo>
                  <a:lnTo>
                    <a:pt x="540" y="8808"/>
                  </a:lnTo>
                  <a:lnTo>
                    <a:pt x="630" y="9067"/>
                  </a:lnTo>
                  <a:lnTo>
                    <a:pt x="709" y="9337"/>
                  </a:lnTo>
                  <a:lnTo>
                    <a:pt x="777" y="9596"/>
                  </a:lnTo>
                  <a:lnTo>
                    <a:pt x="788" y="9742"/>
                  </a:lnTo>
                  <a:lnTo>
                    <a:pt x="799" y="9888"/>
                  </a:lnTo>
                  <a:lnTo>
                    <a:pt x="799" y="10035"/>
                  </a:lnTo>
                  <a:lnTo>
                    <a:pt x="788" y="10181"/>
                  </a:lnTo>
                  <a:lnTo>
                    <a:pt x="765" y="10316"/>
                  </a:lnTo>
                  <a:lnTo>
                    <a:pt x="732" y="10439"/>
                  </a:lnTo>
                  <a:lnTo>
                    <a:pt x="675" y="10552"/>
                  </a:lnTo>
                  <a:lnTo>
                    <a:pt x="619" y="10664"/>
                  </a:lnTo>
                  <a:lnTo>
                    <a:pt x="563" y="10754"/>
                  </a:lnTo>
                  <a:lnTo>
                    <a:pt x="507" y="10833"/>
                  </a:lnTo>
                  <a:lnTo>
                    <a:pt x="394" y="10957"/>
                  </a:lnTo>
                  <a:lnTo>
                    <a:pt x="315" y="11036"/>
                  </a:lnTo>
                  <a:lnTo>
                    <a:pt x="259" y="11114"/>
                  </a:lnTo>
                  <a:lnTo>
                    <a:pt x="203" y="11193"/>
                  </a:lnTo>
                  <a:lnTo>
                    <a:pt x="169" y="11272"/>
                  </a:lnTo>
                  <a:lnTo>
                    <a:pt x="135" y="11351"/>
                  </a:lnTo>
                  <a:lnTo>
                    <a:pt x="113" y="11429"/>
                  </a:lnTo>
                  <a:lnTo>
                    <a:pt x="102" y="11508"/>
                  </a:lnTo>
                  <a:lnTo>
                    <a:pt x="90" y="11587"/>
                  </a:lnTo>
                  <a:lnTo>
                    <a:pt x="102" y="11666"/>
                  </a:lnTo>
                  <a:lnTo>
                    <a:pt x="113" y="11744"/>
                  </a:lnTo>
                  <a:lnTo>
                    <a:pt x="158" y="11913"/>
                  </a:lnTo>
                  <a:lnTo>
                    <a:pt x="237" y="12104"/>
                  </a:lnTo>
                  <a:lnTo>
                    <a:pt x="327" y="12307"/>
                  </a:lnTo>
                  <a:lnTo>
                    <a:pt x="495" y="12610"/>
                  </a:lnTo>
                  <a:lnTo>
                    <a:pt x="664" y="12914"/>
                  </a:lnTo>
                  <a:lnTo>
                    <a:pt x="855" y="13207"/>
                  </a:lnTo>
                  <a:lnTo>
                    <a:pt x="1047" y="13499"/>
                  </a:lnTo>
                  <a:lnTo>
                    <a:pt x="1440" y="14073"/>
                  </a:lnTo>
                  <a:lnTo>
                    <a:pt x="1856" y="14635"/>
                  </a:lnTo>
                  <a:lnTo>
                    <a:pt x="2239" y="15175"/>
                  </a:lnTo>
                  <a:lnTo>
                    <a:pt x="2610" y="15704"/>
                  </a:lnTo>
                  <a:lnTo>
                    <a:pt x="2756" y="15929"/>
                  </a:lnTo>
                  <a:lnTo>
                    <a:pt x="2858" y="16053"/>
                  </a:lnTo>
                  <a:lnTo>
                    <a:pt x="2970" y="16165"/>
                  </a:lnTo>
                  <a:lnTo>
                    <a:pt x="3094" y="16289"/>
                  </a:lnTo>
                  <a:lnTo>
                    <a:pt x="3240" y="16390"/>
                  </a:lnTo>
                  <a:lnTo>
                    <a:pt x="3398" y="16480"/>
                  </a:lnTo>
                  <a:lnTo>
                    <a:pt x="3487" y="16514"/>
                  </a:lnTo>
                  <a:lnTo>
                    <a:pt x="3577" y="16536"/>
                  </a:lnTo>
                  <a:lnTo>
                    <a:pt x="3746" y="16570"/>
                  </a:lnTo>
                  <a:lnTo>
                    <a:pt x="3904" y="16581"/>
                  </a:lnTo>
                  <a:lnTo>
                    <a:pt x="4039" y="16581"/>
                  </a:lnTo>
                  <a:lnTo>
                    <a:pt x="4162" y="16559"/>
                  </a:lnTo>
                  <a:lnTo>
                    <a:pt x="4275" y="16525"/>
                  </a:lnTo>
                  <a:lnTo>
                    <a:pt x="4387" y="16491"/>
                  </a:lnTo>
                  <a:lnTo>
                    <a:pt x="4500" y="16435"/>
                  </a:lnTo>
                  <a:lnTo>
                    <a:pt x="4601" y="16390"/>
                  </a:lnTo>
                  <a:lnTo>
                    <a:pt x="4702" y="16323"/>
                  </a:lnTo>
                  <a:lnTo>
                    <a:pt x="4804" y="16255"/>
                  </a:lnTo>
                  <a:lnTo>
                    <a:pt x="4972" y="16120"/>
                  </a:lnTo>
                  <a:lnTo>
                    <a:pt x="5119" y="15985"/>
                  </a:lnTo>
                  <a:lnTo>
                    <a:pt x="5242" y="15850"/>
                  </a:lnTo>
                  <a:lnTo>
                    <a:pt x="5344" y="15749"/>
                  </a:lnTo>
                  <a:lnTo>
                    <a:pt x="5985" y="15029"/>
                  </a:lnTo>
                  <a:lnTo>
                    <a:pt x="6300" y="14658"/>
                  </a:lnTo>
                  <a:lnTo>
                    <a:pt x="6603" y="14287"/>
                  </a:lnTo>
                  <a:lnTo>
                    <a:pt x="6907" y="13904"/>
                  </a:lnTo>
                  <a:lnTo>
                    <a:pt x="7188" y="13510"/>
                  </a:lnTo>
                  <a:lnTo>
                    <a:pt x="7469" y="13094"/>
                  </a:lnTo>
                  <a:lnTo>
                    <a:pt x="7717" y="12678"/>
                  </a:lnTo>
                  <a:lnTo>
                    <a:pt x="7863" y="12430"/>
                  </a:lnTo>
                  <a:lnTo>
                    <a:pt x="7987" y="12172"/>
                  </a:lnTo>
                  <a:lnTo>
                    <a:pt x="8099" y="11924"/>
                  </a:lnTo>
                  <a:lnTo>
                    <a:pt x="8212" y="11677"/>
                  </a:lnTo>
                  <a:lnTo>
                    <a:pt x="8313" y="11429"/>
                  </a:lnTo>
                  <a:lnTo>
                    <a:pt x="8392" y="11171"/>
                  </a:lnTo>
                  <a:lnTo>
                    <a:pt x="8471" y="10923"/>
                  </a:lnTo>
                  <a:lnTo>
                    <a:pt x="8538" y="10676"/>
                  </a:lnTo>
                  <a:lnTo>
                    <a:pt x="8594" y="10428"/>
                  </a:lnTo>
                  <a:lnTo>
                    <a:pt x="8639" y="10181"/>
                  </a:lnTo>
                  <a:lnTo>
                    <a:pt x="8673" y="9945"/>
                  </a:lnTo>
                  <a:lnTo>
                    <a:pt x="8696" y="9697"/>
                  </a:lnTo>
                  <a:lnTo>
                    <a:pt x="8707" y="9450"/>
                  </a:lnTo>
                  <a:lnTo>
                    <a:pt x="8707" y="9213"/>
                  </a:lnTo>
                  <a:lnTo>
                    <a:pt x="8707" y="8977"/>
                  </a:lnTo>
                  <a:lnTo>
                    <a:pt x="8684" y="8741"/>
                  </a:lnTo>
                  <a:lnTo>
                    <a:pt x="8639" y="8403"/>
                  </a:lnTo>
                  <a:lnTo>
                    <a:pt x="8572" y="8077"/>
                  </a:lnTo>
                  <a:lnTo>
                    <a:pt x="8493" y="7751"/>
                  </a:lnTo>
                  <a:lnTo>
                    <a:pt x="8392" y="7436"/>
                  </a:lnTo>
                  <a:lnTo>
                    <a:pt x="8291" y="7121"/>
                  </a:lnTo>
                  <a:lnTo>
                    <a:pt x="8167" y="6806"/>
                  </a:lnTo>
                  <a:lnTo>
                    <a:pt x="7931" y="6199"/>
                  </a:lnTo>
                  <a:lnTo>
                    <a:pt x="7661" y="5501"/>
                  </a:lnTo>
                  <a:lnTo>
                    <a:pt x="7537" y="5153"/>
                  </a:lnTo>
                  <a:lnTo>
                    <a:pt x="7424" y="4804"/>
                  </a:lnTo>
                  <a:lnTo>
                    <a:pt x="7335" y="4455"/>
                  </a:lnTo>
                  <a:lnTo>
                    <a:pt x="7267" y="4118"/>
                  </a:lnTo>
                  <a:lnTo>
                    <a:pt x="7211" y="3758"/>
                  </a:lnTo>
                  <a:lnTo>
                    <a:pt x="7177" y="3409"/>
                  </a:lnTo>
                  <a:lnTo>
                    <a:pt x="7155" y="3060"/>
                  </a:lnTo>
                  <a:lnTo>
                    <a:pt x="7155" y="2700"/>
                  </a:lnTo>
                  <a:lnTo>
                    <a:pt x="7177" y="2352"/>
                  </a:lnTo>
                  <a:lnTo>
                    <a:pt x="7211" y="2003"/>
                  </a:lnTo>
                  <a:lnTo>
                    <a:pt x="7222" y="1902"/>
                  </a:lnTo>
                  <a:lnTo>
                    <a:pt x="7256" y="1688"/>
                  </a:lnTo>
                  <a:lnTo>
                    <a:pt x="7267" y="1463"/>
                  </a:lnTo>
                  <a:lnTo>
                    <a:pt x="7278" y="1351"/>
                  </a:lnTo>
                  <a:lnTo>
                    <a:pt x="7267" y="1227"/>
                  </a:lnTo>
                  <a:lnTo>
                    <a:pt x="7256" y="1103"/>
                  </a:lnTo>
                  <a:lnTo>
                    <a:pt x="7233" y="979"/>
                  </a:lnTo>
                  <a:lnTo>
                    <a:pt x="7211" y="878"/>
                  </a:lnTo>
                  <a:lnTo>
                    <a:pt x="7177" y="788"/>
                  </a:lnTo>
                  <a:lnTo>
                    <a:pt x="7132" y="698"/>
                  </a:lnTo>
                  <a:lnTo>
                    <a:pt x="7087" y="608"/>
                  </a:lnTo>
                  <a:lnTo>
                    <a:pt x="7042" y="529"/>
                  </a:lnTo>
                  <a:lnTo>
                    <a:pt x="6986" y="451"/>
                  </a:lnTo>
                  <a:lnTo>
                    <a:pt x="6930" y="372"/>
                  </a:lnTo>
                  <a:lnTo>
                    <a:pt x="6862" y="305"/>
                  </a:lnTo>
                  <a:lnTo>
                    <a:pt x="6783" y="248"/>
                  </a:lnTo>
                  <a:lnTo>
                    <a:pt x="6716" y="192"/>
                  </a:lnTo>
                  <a:lnTo>
                    <a:pt x="6637" y="136"/>
                  </a:lnTo>
                  <a:lnTo>
                    <a:pt x="6558" y="102"/>
                  </a:lnTo>
                  <a:lnTo>
                    <a:pt x="6480" y="68"/>
                  </a:lnTo>
                  <a:lnTo>
                    <a:pt x="6390" y="35"/>
                  </a:lnTo>
                  <a:lnTo>
                    <a:pt x="6300" y="12"/>
                  </a:lnTo>
                  <a:lnTo>
                    <a:pt x="6210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3525800" y="3725175"/>
              <a:ext cx="111675" cy="70050"/>
            </a:xfrm>
            <a:custGeom>
              <a:rect b="b" l="l" r="r" t="t"/>
              <a:pathLst>
                <a:path extrusionOk="0" h="2802" w="4467">
                  <a:moveTo>
                    <a:pt x="3904" y="1"/>
                  </a:moveTo>
                  <a:lnTo>
                    <a:pt x="3803" y="23"/>
                  </a:lnTo>
                  <a:lnTo>
                    <a:pt x="3702" y="57"/>
                  </a:lnTo>
                  <a:lnTo>
                    <a:pt x="3567" y="124"/>
                  </a:lnTo>
                  <a:lnTo>
                    <a:pt x="3432" y="169"/>
                  </a:lnTo>
                  <a:lnTo>
                    <a:pt x="3285" y="203"/>
                  </a:lnTo>
                  <a:lnTo>
                    <a:pt x="3139" y="226"/>
                  </a:lnTo>
                  <a:lnTo>
                    <a:pt x="2993" y="248"/>
                  </a:lnTo>
                  <a:lnTo>
                    <a:pt x="2835" y="248"/>
                  </a:lnTo>
                  <a:lnTo>
                    <a:pt x="2689" y="237"/>
                  </a:lnTo>
                  <a:lnTo>
                    <a:pt x="2543" y="203"/>
                  </a:lnTo>
                  <a:lnTo>
                    <a:pt x="2487" y="203"/>
                  </a:lnTo>
                  <a:lnTo>
                    <a:pt x="2419" y="192"/>
                  </a:lnTo>
                  <a:lnTo>
                    <a:pt x="2363" y="203"/>
                  </a:lnTo>
                  <a:lnTo>
                    <a:pt x="2307" y="214"/>
                  </a:lnTo>
                  <a:lnTo>
                    <a:pt x="2251" y="226"/>
                  </a:lnTo>
                  <a:lnTo>
                    <a:pt x="2194" y="259"/>
                  </a:lnTo>
                  <a:lnTo>
                    <a:pt x="2138" y="282"/>
                  </a:lnTo>
                  <a:lnTo>
                    <a:pt x="2093" y="327"/>
                  </a:lnTo>
                  <a:lnTo>
                    <a:pt x="2014" y="394"/>
                  </a:lnTo>
                  <a:lnTo>
                    <a:pt x="1958" y="484"/>
                  </a:lnTo>
                  <a:lnTo>
                    <a:pt x="1924" y="585"/>
                  </a:lnTo>
                  <a:lnTo>
                    <a:pt x="1913" y="687"/>
                  </a:lnTo>
                  <a:lnTo>
                    <a:pt x="1823" y="642"/>
                  </a:lnTo>
                  <a:lnTo>
                    <a:pt x="1722" y="608"/>
                  </a:lnTo>
                  <a:lnTo>
                    <a:pt x="1632" y="597"/>
                  </a:lnTo>
                  <a:lnTo>
                    <a:pt x="1531" y="608"/>
                  </a:lnTo>
                  <a:lnTo>
                    <a:pt x="1418" y="642"/>
                  </a:lnTo>
                  <a:lnTo>
                    <a:pt x="1317" y="687"/>
                  </a:lnTo>
                  <a:lnTo>
                    <a:pt x="1227" y="765"/>
                  </a:lnTo>
                  <a:lnTo>
                    <a:pt x="1159" y="867"/>
                  </a:lnTo>
                  <a:lnTo>
                    <a:pt x="1069" y="1002"/>
                  </a:lnTo>
                  <a:lnTo>
                    <a:pt x="979" y="1148"/>
                  </a:lnTo>
                  <a:lnTo>
                    <a:pt x="867" y="1272"/>
                  </a:lnTo>
                  <a:lnTo>
                    <a:pt x="754" y="1407"/>
                  </a:lnTo>
                  <a:lnTo>
                    <a:pt x="631" y="1519"/>
                  </a:lnTo>
                  <a:lnTo>
                    <a:pt x="507" y="1632"/>
                  </a:lnTo>
                  <a:lnTo>
                    <a:pt x="372" y="1733"/>
                  </a:lnTo>
                  <a:lnTo>
                    <a:pt x="237" y="1834"/>
                  </a:lnTo>
                  <a:lnTo>
                    <a:pt x="158" y="1902"/>
                  </a:lnTo>
                  <a:lnTo>
                    <a:pt x="91" y="1980"/>
                  </a:lnTo>
                  <a:lnTo>
                    <a:pt x="35" y="2070"/>
                  </a:lnTo>
                  <a:lnTo>
                    <a:pt x="12" y="2172"/>
                  </a:lnTo>
                  <a:lnTo>
                    <a:pt x="1" y="2273"/>
                  </a:lnTo>
                  <a:lnTo>
                    <a:pt x="1" y="2374"/>
                  </a:lnTo>
                  <a:lnTo>
                    <a:pt x="35" y="2475"/>
                  </a:lnTo>
                  <a:lnTo>
                    <a:pt x="80" y="2565"/>
                  </a:lnTo>
                  <a:lnTo>
                    <a:pt x="125" y="2621"/>
                  </a:lnTo>
                  <a:lnTo>
                    <a:pt x="170" y="2666"/>
                  </a:lnTo>
                  <a:lnTo>
                    <a:pt x="215" y="2711"/>
                  </a:lnTo>
                  <a:lnTo>
                    <a:pt x="271" y="2745"/>
                  </a:lnTo>
                  <a:lnTo>
                    <a:pt x="338" y="2768"/>
                  </a:lnTo>
                  <a:lnTo>
                    <a:pt x="395" y="2790"/>
                  </a:lnTo>
                  <a:lnTo>
                    <a:pt x="462" y="2801"/>
                  </a:lnTo>
                  <a:lnTo>
                    <a:pt x="597" y="2801"/>
                  </a:lnTo>
                  <a:lnTo>
                    <a:pt x="676" y="2790"/>
                  </a:lnTo>
                  <a:lnTo>
                    <a:pt x="743" y="2756"/>
                  </a:lnTo>
                  <a:lnTo>
                    <a:pt x="811" y="2723"/>
                  </a:lnTo>
                  <a:lnTo>
                    <a:pt x="957" y="2621"/>
                  </a:lnTo>
                  <a:lnTo>
                    <a:pt x="1103" y="2509"/>
                  </a:lnTo>
                  <a:lnTo>
                    <a:pt x="1238" y="2396"/>
                  </a:lnTo>
                  <a:lnTo>
                    <a:pt x="1373" y="2284"/>
                  </a:lnTo>
                  <a:lnTo>
                    <a:pt x="1497" y="2160"/>
                  </a:lnTo>
                  <a:lnTo>
                    <a:pt x="1621" y="2025"/>
                  </a:lnTo>
                  <a:lnTo>
                    <a:pt x="1733" y="1890"/>
                  </a:lnTo>
                  <a:lnTo>
                    <a:pt x="1846" y="1755"/>
                  </a:lnTo>
                  <a:lnTo>
                    <a:pt x="1981" y="1744"/>
                  </a:lnTo>
                  <a:lnTo>
                    <a:pt x="2116" y="1733"/>
                  </a:lnTo>
                  <a:lnTo>
                    <a:pt x="2251" y="1688"/>
                  </a:lnTo>
                  <a:lnTo>
                    <a:pt x="2374" y="1643"/>
                  </a:lnTo>
                  <a:lnTo>
                    <a:pt x="2498" y="1575"/>
                  </a:lnTo>
                  <a:lnTo>
                    <a:pt x="2599" y="1485"/>
                  </a:lnTo>
                  <a:lnTo>
                    <a:pt x="2700" y="1395"/>
                  </a:lnTo>
                  <a:lnTo>
                    <a:pt x="2779" y="1305"/>
                  </a:lnTo>
                  <a:lnTo>
                    <a:pt x="2959" y="1305"/>
                  </a:lnTo>
                  <a:lnTo>
                    <a:pt x="3139" y="1294"/>
                  </a:lnTo>
                  <a:lnTo>
                    <a:pt x="3319" y="1272"/>
                  </a:lnTo>
                  <a:lnTo>
                    <a:pt x="3499" y="1238"/>
                  </a:lnTo>
                  <a:lnTo>
                    <a:pt x="3679" y="1193"/>
                  </a:lnTo>
                  <a:lnTo>
                    <a:pt x="3848" y="1148"/>
                  </a:lnTo>
                  <a:lnTo>
                    <a:pt x="4017" y="1080"/>
                  </a:lnTo>
                  <a:lnTo>
                    <a:pt x="4185" y="1002"/>
                  </a:lnTo>
                  <a:lnTo>
                    <a:pt x="4275" y="945"/>
                  </a:lnTo>
                  <a:lnTo>
                    <a:pt x="4343" y="878"/>
                  </a:lnTo>
                  <a:lnTo>
                    <a:pt x="4410" y="788"/>
                  </a:lnTo>
                  <a:lnTo>
                    <a:pt x="4444" y="698"/>
                  </a:lnTo>
                  <a:lnTo>
                    <a:pt x="4467" y="597"/>
                  </a:lnTo>
                  <a:lnTo>
                    <a:pt x="4467" y="495"/>
                  </a:lnTo>
                  <a:lnTo>
                    <a:pt x="4455" y="394"/>
                  </a:lnTo>
                  <a:lnTo>
                    <a:pt x="4410" y="293"/>
                  </a:lnTo>
                  <a:lnTo>
                    <a:pt x="4354" y="203"/>
                  </a:lnTo>
                  <a:lnTo>
                    <a:pt x="4287" y="124"/>
                  </a:lnTo>
                  <a:lnTo>
                    <a:pt x="4197" y="68"/>
                  </a:lnTo>
                  <a:lnTo>
                    <a:pt x="4107" y="23"/>
                  </a:lnTo>
                  <a:lnTo>
                    <a:pt x="4005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3582050" y="3778600"/>
              <a:ext cx="35750" cy="29850"/>
            </a:xfrm>
            <a:custGeom>
              <a:rect b="b" l="l" r="r" t="t"/>
              <a:pathLst>
                <a:path extrusionOk="0" h="1194" w="1430">
                  <a:moveTo>
                    <a:pt x="923" y="1"/>
                  </a:moveTo>
                  <a:lnTo>
                    <a:pt x="822" y="12"/>
                  </a:lnTo>
                  <a:lnTo>
                    <a:pt x="709" y="35"/>
                  </a:lnTo>
                  <a:lnTo>
                    <a:pt x="349" y="169"/>
                  </a:lnTo>
                  <a:lnTo>
                    <a:pt x="248" y="226"/>
                  </a:lnTo>
                  <a:lnTo>
                    <a:pt x="169" y="282"/>
                  </a:lnTo>
                  <a:lnTo>
                    <a:pt x="102" y="361"/>
                  </a:lnTo>
                  <a:lnTo>
                    <a:pt x="57" y="451"/>
                  </a:lnTo>
                  <a:lnTo>
                    <a:pt x="23" y="541"/>
                  </a:lnTo>
                  <a:lnTo>
                    <a:pt x="1" y="642"/>
                  </a:lnTo>
                  <a:lnTo>
                    <a:pt x="12" y="754"/>
                  </a:lnTo>
                  <a:lnTo>
                    <a:pt x="34" y="856"/>
                  </a:lnTo>
                  <a:lnTo>
                    <a:pt x="68" y="934"/>
                  </a:lnTo>
                  <a:lnTo>
                    <a:pt x="113" y="1002"/>
                  </a:lnTo>
                  <a:lnTo>
                    <a:pt x="169" y="1058"/>
                  </a:lnTo>
                  <a:lnTo>
                    <a:pt x="237" y="1103"/>
                  </a:lnTo>
                  <a:lnTo>
                    <a:pt x="304" y="1148"/>
                  </a:lnTo>
                  <a:lnTo>
                    <a:pt x="372" y="1171"/>
                  </a:lnTo>
                  <a:lnTo>
                    <a:pt x="450" y="1193"/>
                  </a:lnTo>
                  <a:lnTo>
                    <a:pt x="630" y="1193"/>
                  </a:lnTo>
                  <a:lnTo>
                    <a:pt x="720" y="1159"/>
                  </a:lnTo>
                  <a:lnTo>
                    <a:pt x="1080" y="1024"/>
                  </a:lnTo>
                  <a:lnTo>
                    <a:pt x="1182" y="979"/>
                  </a:lnTo>
                  <a:lnTo>
                    <a:pt x="1260" y="912"/>
                  </a:lnTo>
                  <a:lnTo>
                    <a:pt x="1328" y="844"/>
                  </a:lnTo>
                  <a:lnTo>
                    <a:pt x="1384" y="754"/>
                  </a:lnTo>
                  <a:lnTo>
                    <a:pt x="1407" y="653"/>
                  </a:lnTo>
                  <a:lnTo>
                    <a:pt x="1429" y="552"/>
                  </a:lnTo>
                  <a:lnTo>
                    <a:pt x="1418" y="451"/>
                  </a:lnTo>
                  <a:lnTo>
                    <a:pt x="1395" y="349"/>
                  </a:lnTo>
                  <a:lnTo>
                    <a:pt x="1350" y="248"/>
                  </a:lnTo>
                  <a:lnTo>
                    <a:pt x="1283" y="169"/>
                  </a:lnTo>
                  <a:lnTo>
                    <a:pt x="1204" y="102"/>
                  </a:lnTo>
                  <a:lnTo>
                    <a:pt x="1114" y="57"/>
                  </a:lnTo>
                  <a:lnTo>
                    <a:pt x="1024" y="23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3215075" y="3203800"/>
              <a:ext cx="604350" cy="362800"/>
            </a:xfrm>
            <a:custGeom>
              <a:rect b="b" l="l" r="r" t="t"/>
              <a:pathLst>
                <a:path extrusionOk="0" h="14512" w="24174">
                  <a:moveTo>
                    <a:pt x="14365" y="1"/>
                  </a:moveTo>
                  <a:lnTo>
                    <a:pt x="13667" y="23"/>
                  </a:lnTo>
                  <a:lnTo>
                    <a:pt x="12981" y="68"/>
                  </a:lnTo>
                  <a:lnTo>
                    <a:pt x="12284" y="147"/>
                  </a:lnTo>
                  <a:lnTo>
                    <a:pt x="11597" y="248"/>
                  </a:lnTo>
                  <a:lnTo>
                    <a:pt x="10923" y="372"/>
                  </a:lnTo>
                  <a:lnTo>
                    <a:pt x="10585" y="439"/>
                  </a:lnTo>
                  <a:lnTo>
                    <a:pt x="10248" y="518"/>
                  </a:lnTo>
                  <a:lnTo>
                    <a:pt x="9910" y="608"/>
                  </a:lnTo>
                  <a:lnTo>
                    <a:pt x="9573" y="698"/>
                  </a:lnTo>
                  <a:lnTo>
                    <a:pt x="9246" y="799"/>
                  </a:lnTo>
                  <a:lnTo>
                    <a:pt x="8920" y="901"/>
                  </a:lnTo>
                  <a:lnTo>
                    <a:pt x="8594" y="1013"/>
                  </a:lnTo>
                  <a:lnTo>
                    <a:pt x="8268" y="1137"/>
                  </a:lnTo>
                  <a:lnTo>
                    <a:pt x="7953" y="1260"/>
                  </a:lnTo>
                  <a:lnTo>
                    <a:pt x="7638" y="1395"/>
                  </a:lnTo>
                  <a:lnTo>
                    <a:pt x="7323" y="1542"/>
                  </a:lnTo>
                  <a:lnTo>
                    <a:pt x="7019" y="1688"/>
                  </a:lnTo>
                  <a:lnTo>
                    <a:pt x="6704" y="1845"/>
                  </a:lnTo>
                  <a:lnTo>
                    <a:pt x="6412" y="2003"/>
                  </a:lnTo>
                  <a:lnTo>
                    <a:pt x="6108" y="2183"/>
                  </a:lnTo>
                  <a:lnTo>
                    <a:pt x="5816" y="2352"/>
                  </a:lnTo>
                  <a:lnTo>
                    <a:pt x="5523" y="2543"/>
                  </a:lnTo>
                  <a:lnTo>
                    <a:pt x="5242" y="2734"/>
                  </a:lnTo>
                  <a:lnTo>
                    <a:pt x="4837" y="3027"/>
                  </a:lnTo>
                  <a:lnTo>
                    <a:pt x="4443" y="3341"/>
                  </a:lnTo>
                  <a:lnTo>
                    <a:pt x="4072" y="3668"/>
                  </a:lnTo>
                  <a:lnTo>
                    <a:pt x="3701" y="4005"/>
                  </a:lnTo>
                  <a:lnTo>
                    <a:pt x="3352" y="4354"/>
                  </a:lnTo>
                  <a:lnTo>
                    <a:pt x="3015" y="4725"/>
                  </a:lnTo>
                  <a:lnTo>
                    <a:pt x="2700" y="5108"/>
                  </a:lnTo>
                  <a:lnTo>
                    <a:pt x="2396" y="5501"/>
                  </a:lnTo>
                  <a:lnTo>
                    <a:pt x="2104" y="5906"/>
                  </a:lnTo>
                  <a:lnTo>
                    <a:pt x="1834" y="6334"/>
                  </a:lnTo>
                  <a:lnTo>
                    <a:pt x="1575" y="6761"/>
                  </a:lnTo>
                  <a:lnTo>
                    <a:pt x="1339" y="7200"/>
                  </a:lnTo>
                  <a:lnTo>
                    <a:pt x="1125" y="7650"/>
                  </a:lnTo>
                  <a:lnTo>
                    <a:pt x="934" y="8100"/>
                  </a:lnTo>
                  <a:lnTo>
                    <a:pt x="754" y="8572"/>
                  </a:lnTo>
                  <a:lnTo>
                    <a:pt x="608" y="9045"/>
                  </a:lnTo>
                  <a:lnTo>
                    <a:pt x="371" y="9843"/>
                  </a:lnTo>
                  <a:lnTo>
                    <a:pt x="259" y="10259"/>
                  </a:lnTo>
                  <a:lnTo>
                    <a:pt x="158" y="10698"/>
                  </a:lnTo>
                  <a:lnTo>
                    <a:pt x="79" y="11126"/>
                  </a:lnTo>
                  <a:lnTo>
                    <a:pt x="45" y="11339"/>
                  </a:lnTo>
                  <a:lnTo>
                    <a:pt x="23" y="11553"/>
                  </a:lnTo>
                  <a:lnTo>
                    <a:pt x="11" y="11767"/>
                  </a:lnTo>
                  <a:lnTo>
                    <a:pt x="0" y="11980"/>
                  </a:lnTo>
                  <a:lnTo>
                    <a:pt x="0" y="12183"/>
                  </a:lnTo>
                  <a:lnTo>
                    <a:pt x="11" y="12385"/>
                  </a:lnTo>
                  <a:lnTo>
                    <a:pt x="45" y="12610"/>
                  </a:lnTo>
                  <a:lnTo>
                    <a:pt x="90" y="12847"/>
                  </a:lnTo>
                  <a:lnTo>
                    <a:pt x="158" y="13072"/>
                  </a:lnTo>
                  <a:lnTo>
                    <a:pt x="248" y="13296"/>
                  </a:lnTo>
                  <a:lnTo>
                    <a:pt x="349" y="13510"/>
                  </a:lnTo>
                  <a:lnTo>
                    <a:pt x="461" y="13713"/>
                  </a:lnTo>
                  <a:lnTo>
                    <a:pt x="596" y="13893"/>
                  </a:lnTo>
                  <a:lnTo>
                    <a:pt x="743" y="14061"/>
                  </a:lnTo>
                  <a:lnTo>
                    <a:pt x="833" y="14140"/>
                  </a:lnTo>
                  <a:lnTo>
                    <a:pt x="911" y="14208"/>
                  </a:lnTo>
                  <a:lnTo>
                    <a:pt x="1001" y="14275"/>
                  </a:lnTo>
                  <a:lnTo>
                    <a:pt x="1091" y="14331"/>
                  </a:lnTo>
                  <a:lnTo>
                    <a:pt x="1193" y="14376"/>
                  </a:lnTo>
                  <a:lnTo>
                    <a:pt x="1282" y="14421"/>
                  </a:lnTo>
                  <a:lnTo>
                    <a:pt x="1384" y="14455"/>
                  </a:lnTo>
                  <a:lnTo>
                    <a:pt x="1496" y="14489"/>
                  </a:lnTo>
                  <a:lnTo>
                    <a:pt x="1597" y="14500"/>
                  </a:lnTo>
                  <a:lnTo>
                    <a:pt x="1710" y="14511"/>
                  </a:lnTo>
                  <a:lnTo>
                    <a:pt x="1834" y="14511"/>
                  </a:lnTo>
                  <a:lnTo>
                    <a:pt x="1946" y="14500"/>
                  </a:lnTo>
                  <a:lnTo>
                    <a:pt x="2070" y="14478"/>
                  </a:lnTo>
                  <a:lnTo>
                    <a:pt x="2194" y="14444"/>
                  </a:lnTo>
                  <a:lnTo>
                    <a:pt x="2317" y="14399"/>
                  </a:lnTo>
                  <a:lnTo>
                    <a:pt x="2452" y="14343"/>
                  </a:lnTo>
                  <a:lnTo>
                    <a:pt x="2576" y="14275"/>
                  </a:lnTo>
                  <a:lnTo>
                    <a:pt x="2700" y="14196"/>
                  </a:lnTo>
                  <a:lnTo>
                    <a:pt x="2801" y="14118"/>
                  </a:lnTo>
                  <a:lnTo>
                    <a:pt x="2902" y="14016"/>
                  </a:lnTo>
                  <a:lnTo>
                    <a:pt x="3004" y="13904"/>
                  </a:lnTo>
                  <a:lnTo>
                    <a:pt x="3082" y="13791"/>
                  </a:lnTo>
                  <a:lnTo>
                    <a:pt x="3161" y="13679"/>
                  </a:lnTo>
                  <a:lnTo>
                    <a:pt x="3217" y="13544"/>
                  </a:lnTo>
                  <a:lnTo>
                    <a:pt x="3273" y="13420"/>
                  </a:lnTo>
                  <a:lnTo>
                    <a:pt x="3318" y="13285"/>
                  </a:lnTo>
                  <a:lnTo>
                    <a:pt x="3352" y="13139"/>
                  </a:lnTo>
                  <a:lnTo>
                    <a:pt x="3375" y="13004"/>
                  </a:lnTo>
                  <a:lnTo>
                    <a:pt x="3375" y="12858"/>
                  </a:lnTo>
                  <a:lnTo>
                    <a:pt x="3375" y="12723"/>
                  </a:lnTo>
                  <a:lnTo>
                    <a:pt x="3352" y="12577"/>
                  </a:lnTo>
                  <a:lnTo>
                    <a:pt x="3318" y="12442"/>
                  </a:lnTo>
                  <a:lnTo>
                    <a:pt x="3453" y="12599"/>
                  </a:lnTo>
                  <a:lnTo>
                    <a:pt x="3600" y="12745"/>
                  </a:lnTo>
                  <a:lnTo>
                    <a:pt x="3768" y="12880"/>
                  </a:lnTo>
                  <a:lnTo>
                    <a:pt x="3937" y="13004"/>
                  </a:lnTo>
                  <a:lnTo>
                    <a:pt x="4117" y="13117"/>
                  </a:lnTo>
                  <a:lnTo>
                    <a:pt x="4308" y="13206"/>
                  </a:lnTo>
                  <a:lnTo>
                    <a:pt x="4500" y="13285"/>
                  </a:lnTo>
                  <a:lnTo>
                    <a:pt x="4702" y="13353"/>
                  </a:lnTo>
                  <a:lnTo>
                    <a:pt x="4916" y="13398"/>
                  </a:lnTo>
                  <a:lnTo>
                    <a:pt x="5118" y="13420"/>
                  </a:lnTo>
                  <a:lnTo>
                    <a:pt x="5332" y="13443"/>
                  </a:lnTo>
                  <a:lnTo>
                    <a:pt x="5534" y="13443"/>
                  </a:lnTo>
                  <a:lnTo>
                    <a:pt x="5748" y="13420"/>
                  </a:lnTo>
                  <a:lnTo>
                    <a:pt x="5951" y="13386"/>
                  </a:lnTo>
                  <a:lnTo>
                    <a:pt x="6164" y="13330"/>
                  </a:lnTo>
                  <a:lnTo>
                    <a:pt x="6356" y="13251"/>
                  </a:lnTo>
                  <a:lnTo>
                    <a:pt x="6547" y="13161"/>
                  </a:lnTo>
                  <a:lnTo>
                    <a:pt x="6727" y="13060"/>
                  </a:lnTo>
                  <a:lnTo>
                    <a:pt x="6907" y="12937"/>
                  </a:lnTo>
                  <a:lnTo>
                    <a:pt x="7064" y="12802"/>
                  </a:lnTo>
                  <a:lnTo>
                    <a:pt x="7210" y="12655"/>
                  </a:lnTo>
                  <a:lnTo>
                    <a:pt x="7345" y="12498"/>
                  </a:lnTo>
                  <a:lnTo>
                    <a:pt x="7480" y="12329"/>
                  </a:lnTo>
                  <a:lnTo>
                    <a:pt x="7582" y="12149"/>
                  </a:lnTo>
                  <a:lnTo>
                    <a:pt x="7683" y="11958"/>
                  </a:lnTo>
                  <a:lnTo>
                    <a:pt x="7773" y="11767"/>
                  </a:lnTo>
                  <a:lnTo>
                    <a:pt x="7840" y="11564"/>
                  </a:lnTo>
                  <a:lnTo>
                    <a:pt x="7885" y="11362"/>
                  </a:lnTo>
                  <a:lnTo>
                    <a:pt x="7919" y="11159"/>
                  </a:lnTo>
                  <a:lnTo>
                    <a:pt x="7942" y="10946"/>
                  </a:lnTo>
                  <a:lnTo>
                    <a:pt x="7942" y="10732"/>
                  </a:lnTo>
                  <a:lnTo>
                    <a:pt x="7919" y="10529"/>
                  </a:lnTo>
                  <a:lnTo>
                    <a:pt x="8020" y="10732"/>
                  </a:lnTo>
                  <a:lnTo>
                    <a:pt x="8144" y="10923"/>
                  </a:lnTo>
                  <a:lnTo>
                    <a:pt x="8290" y="11114"/>
                  </a:lnTo>
                  <a:lnTo>
                    <a:pt x="8448" y="11283"/>
                  </a:lnTo>
                  <a:lnTo>
                    <a:pt x="8617" y="11429"/>
                  </a:lnTo>
                  <a:lnTo>
                    <a:pt x="8808" y="11575"/>
                  </a:lnTo>
                  <a:lnTo>
                    <a:pt x="8999" y="11699"/>
                  </a:lnTo>
                  <a:lnTo>
                    <a:pt x="9201" y="11812"/>
                  </a:lnTo>
                  <a:lnTo>
                    <a:pt x="9415" y="11902"/>
                  </a:lnTo>
                  <a:lnTo>
                    <a:pt x="9640" y="11980"/>
                  </a:lnTo>
                  <a:lnTo>
                    <a:pt x="9865" y="12037"/>
                  </a:lnTo>
                  <a:lnTo>
                    <a:pt x="10090" y="12070"/>
                  </a:lnTo>
                  <a:lnTo>
                    <a:pt x="10326" y="12093"/>
                  </a:lnTo>
                  <a:lnTo>
                    <a:pt x="10551" y="12093"/>
                  </a:lnTo>
                  <a:lnTo>
                    <a:pt x="10788" y="12070"/>
                  </a:lnTo>
                  <a:lnTo>
                    <a:pt x="11013" y="12037"/>
                  </a:lnTo>
                  <a:lnTo>
                    <a:pt x="11237" y="11969"/>
                  </a:lnTo>
                  <a:lnTo>
                    <a:pt x="11451" y="11890"/>
                  </a:lnTo>
                  <a:lnTo>
                    <a:pt x="11665" y="11789"/>
                  </a:lnTo>
                  <a:lnTo>
                    <a:pt x="11856" y="11665"/>
                  </a:lnTo>
                  <a:lnTo>
                    <a:pt x="12047" y="11530"/>
                  </a:lnTo>
                  <a:lnTo>
                    <a:pt x="12227" y="11384"/>
                  </a:lnTo>
                  <a:lnTo>
                    <a:pt x="12396" y="11227"/>
                  </a:lnTo>
                  <a:lnTo>
                    <a:pt x="12554" y="11058"/>
                  </a:lnTo>
                  <a:lnTo>
                    <a:pt x="12689" y="10867"/>
                  </a:lnTo>
                  <a:lnTo>
                    <a:pt x="12812" y="10676"/>
                  </a:lnTo>
                  <a:lnTo>
                    <a:pt x="12925" y="10473"/>
                  </a:lnTo>
                  <a:lnTo>
                    <a:pt x="13026" y="10259"/>
                  </a:lnTo>
                  <a:lnTo>
                    <a:pt x="13105" y="10034"/>
                  </a:lnTo>
                  <a:lnTo>
                    <a:pt x="13161" y="9809"/>
                  </a:lnTo>
                  <a:lnTo>
                    <a:pt x="13206" y="9584"/>
                  </a:lnTo>
                  <a:lnTo>
                    <a:pt x="13228" y="9359"/>
                  </a:lnTo>
                  <a:lnTo>
                    <a:pt x="13318" y="9517"/>
                  </a:lnTo>
                  <a:lnTo>
                    <a:pt x="13431" y="9686"/>
                  </a:lnTo>
                  <a:lnTo>
                    <a:pt x="13555" y="9832"/>
                  </a:lnTo>
                  <a:lnTo>
                    <a:pt x="13678" y="9967"/>
                  </a:lnTo>
                  <a:lnTo>
                    <a:pt x="13825" y="10102"/>
                  </a:lnTo>
                  <a:lnTo>
                    <a:pt x="13971" y="10214"/>
                  </a:lnTo>
                  <a:lnTo>
                    <a:pt x="14140" y="10327"/>
                  </a:lnTo>
                  <a:lnTo>
                    <a:pt x="14308" y="10417"/>
                  </a:lnTo>
                  <a:lnTo>
                    <a:pt x="14477" y="10496"/>
                  </a:lnTo>
                  <a:lnTo>
                    <a:pt x="14657" y="10574"/>
                  </a:lnTo>
                  <a:lnTo>
                    <a:pt x="14837" y="10631"/>
                  </a:lnTo>
                  <a:lnTo>
                    <a:pt x="15028" y="10664"/>
                  </a:lnTo>
                  <a:lnTo>
                    <a:pt x="15219" y="10698"/>
                  </a:lnTo>
                  <a:lnTo>
                    <a:pt x="15411" y="10709"/>
                  </a:lnTo>
                  <a:lnTo>
                    <a:pt x="15602" y="10709"/>
                  </a:lnTo>
                  <a:lnTo>
                    <a:pt x="15793" y="10687"/>
                  </a:lnTo>
                  <a:lnTo>
                    <a:pt x="15984" y="10653"/>
                  </a:lnTo>
                  <a:lnTo>
                    <a:pt x="16164" y="10597"/>
                  </a:lnTo>
                  <a:lnTo>
                    <a:pt x="16344" y="10529"/>
                  </a:lnTo>
                  <a:lnTo>
                    <a:pt x="16524" y="10451"/>
                  </a:lnTo>
                  <a:lnTo>
                    <a:pt x="16693" y="10361"/>
                  </a:lnTo>
                  <a:lnTo>
                    <a:pt x="16851" y="10248"/>
                  </a:lnTo>
                  <a:lnTo>
                    <a:pt x="16997" y="10136"/>
                  </a:lnTo>
                  <a:lnTo>
                    <a:pt x="17143" y="10012"/>
                  </a:lnTo>
                  <a:lnTo>
                    <a:pt x="17278" y="9866"/>
                  </a:lnTo>
                  <a:lnTo>
                    <a:pt x="17402" y="9719"/>
                  </a:lnTo>
                  <a:lnTo>
                    <a:pt x="17514" y="9562"/>
                  </a:lnTo>
                  <a:lnTo>
                    <a:pt x="17615" y="9404"/>
                  </a:lnTo>
                  <a:lnTo>
                    <a:pt x="17694" y="9224"/>
                  </a:lnTo>
                  <a:lnTo>
                    <a:pt x="17773" y="9056"/>
                  </a:lnTo>
                  <a:lnTo>
                    <a:pt x="17829" y="8865"/>
                  </a:lnTo>
                  <a:lnTo>
                    <a:pt x="17874" y="8685"/>
                  </a:lnTo>
                  <a:lnTo>
                    <a:pt x="17953" y="8820"/>
                  </a:lnTo>
                  <a:lnTo>
                    <a:pt x="18043" y="8955"/>
                  </a:lnTo>
                  <a:lnTo>
                    <a:pt x="18144" y="9078"/>
                  </a:lnTo>
                  <a:lnTo>
                    <a:pt x="18245" y="9202"/>
                  </a:lnTo>
                  <a:lnTo>
                    <a:pt x="18358" y="9314"/>
                  </a:lnTo>
                  <a:lnTo>
                    <a:pt x="18470" y="9427"/>
                  </a:lnTo>
                  <a:lnTo>
                    <a:pt x="18594" y="9517"/>
                  </a:lnTo>
                  <a:lnTo>
                    <a:pt x="18718" y="9618"/>
                  </a:lnTo>
                  <a:lnTo>
                    <a:pt x="18853" y="9697"/>
                  </a:lnTo>
                  <a:lnTo>
                    <a:pt x="18999" y="9776"/>
                  </a:lnTo>
                  <a:lnTo>
                    <a:pt x="19134" y="9854"/>
                  </a:lnTo>
                  <a:lnTo>
                    <a:pt x="19280" y="9922"/>
                  </a:lnTo>
                  <a:lnTo>
                    <a:pt x="19438" y="9978"/>
                  </a:lnTo>
                  <a:lnTo>
                    <a:pt x="19584" y="10023"/>
                  </a:lnTo>
                  <a:lnTo>
                    <a:pt x="19741" y="10068"/>
                  </a:lnTo>
                  <a:lnTo>
                    <a:pt x="19899" y="10113"/>
                  </a:lnTo>
                  <a:lnTo>
                    <a:pt x="20056" y="10136"/>
                  </a:lnTo>
                  <a:lnTo>
                    <a:pt x="20225" y="10158"/>
                  </a:lnTo>
                  <a:lnTo>
                    <a:pt x="20383" y="10169"/>
                  </a:lnTo>
                  <a:lnTo>
                    <a:pt x="20551" y="10181"/>
                  </a:lnTo>
                  <a:lnTo>
                    <a:pt x="20709" y="10181"/>
                  </a:lnTo>
                  <a:lnTo>
                    <a:pt x="20878" y="10169"/>
                  </a:lnTo>
                  <a:lnTo>
                    <a:pt x="21035" y="10158"/>
                  </a:lnTo>
                  <a:lnTo>
                    <a:pt x="21192" y="10136"/>
                  </a:lnTo>
                  <a:lnTo>
                    <a:pt x="21361" y="10102"/>
                  </a:lnTo>
                  <a:lnTo>
                    <a:pt x="21519" y="10068"/>
                  </a:lnTo>
                  <a:lnTo>
                    <a:pt x="21676" y="10023"/>
                  </a:lnTo>
                  <a:lnTo>
                    <a:pt x="21822" y="9967"/>
                  </a:lnTo>
                  <a:lnTo>
                    <a:pt x="21980" y="9911"/>
                  </a:lnTo>
                  <a:lnTo>
                    <a:pt x="22126" y="9843"/>
                  </a:lnTo>
                  <a:lnTo>
                    <a:pt x="22272" y="9764"/>
                  </a:lnTo>
                  <a:lnTo>
                    <a:pt x="22407" y="9686"/>
                  </a:lnTo>
                  <a:lnTo>
                    <a:pt x="22542" y="9596"/>
                  </a:lnTo>
                  <a:lnTo>
                    <a:pt x="22666" y="9494"/>
                  </a:lnTo>
                  <a:lnTo>
                    <a:pt x="22790" y="9393"/>
                  </a:lnTo>
                  <a:lnTo>
                    <a:pt x="22913" y="9281"/>
                  </a:lnTo>
                  <a:lnTo>
                    <a:pt x="23026" y="9168"/>
                  </a:lnTo>
                  <a:lnTo>
                    <a:pt x="23138" y="9056"/>
                  </a:lnTo>
                  <a:lnTo>
                    <a:pt x="23240" y="8932"/>
                  </a:lnTo>
                  <a:lnTo>
                    <a:pt x="23341" y="8808"/>
                  </a:lnTo>
                  <a:lnTo>
                    <a:pt x="23521" y="8538"/>
                  </a:lnTo>
                  <a:lnTo>
                    <a:pt x="23678" y="8257"/>
                  </a:lnTo>
                  <a:lnTo>
                    <a:pt x="23813" y="7965"/>
                  </a:lnTo>
                  <a:lnTo>
                    <a:pt x="23926" y="7661"/>
                  </a:lnTo>
                  <a:lnTo>
                    <a:pt x="24027" y="7346"/>
                  </a:lnTo>
                  <a:lnTo>
                    <a:pt x="24095" y="7031"/>
                  </a:lnTo>
                  <a:lnTo>
                    <a:pt x="24151" y="6705"/>
                  </a:lnTo>
                  <a:lnTo>
                    <a:pt x="24173" y="6379"/>
                  </a:lnTo>
                  <a:lnTo>
                    <a:pt x="24173" y="6052"/>
                  </a:lnTo>
                  <a:lnTo>
                    <a:pt x="24151" y="5726"/>
                  </a:lnTo>
                  <a:lnTo>
                    <a:pt x="24106" y="5400"/>
                  </a:lnTo>
                  <a:lnTo>
                    <a:pt x="24038" y="5085"/>
                  </a:lnTo>
                  <a:lnTo>
                    <a:pt x="23948" y="4770"/>
                  </a:lnTo>
                  <a:lnTo>
                    <a:pt x="23847" y="4466"/>
                  </a:lnTo>
                  <a:lnTo>
                    <a:pt x="23712" y="4163"/>
                  </a:lnTo>
                  <a:lnTo>
                    <a:pt x="23566" y="3881"/>
                  </a:lnTo>
                  <a:lnTo>
                    <a:pt x="23408" y="3600"/>
                  </a:lnTo>
                  <a:lnTo>
                    <a:pt x="23228" y="3330"/>
                  </a:lnTo>
                  <a:lnTo>
                    <a:pt x="23037" y="3072"/>
                  </a:lnTo>
                  <a:lnTo>
                    <a:pt x="22835" y="2813"/>
                  </a:lnTo>
                  <a:lnTo>
                    <a:pt x="22610" y="2577"/>
                  </a:lnTo>
                  <a:lnTo>
                    <a:pt x="22374" y="2340"/>
                  </a:lnTo>
                  <a:lnTo>
                    <a:pt x="22137" y="2127"/>
                  </a:lnTo>
                  <a:lnTo>
                    <a:pt x="21879" y="1924"/>
                  </a:lnTo>
                  <a:lnTo>
                    <a:pt x="21620" y="1722"/>
                  </a:lnTo>
                  <a:lnTo>
                    <a:pt x="21339" y="1542"/>
                  </a:lnTo>
                  <a:lnTo>
                    <a:pt x="21069" y="1373"/>
                  </a:lnTo>
                  <a:lnTo>
                    <a:pt x="20776" y="1204"/>
                  </a:lnTo>
                  <a:lnTo>
                    <a:pt x="20484" y="1069"/>
                  </a:lnTo>
                  <a:lnTo>
                    <a:pt x="20191" y="934"/>
                  </a:lnTo>
                  <a:lnTo>
                    <a:pt x="19888" y="811"/>
                  </a:lnTo>
                  <a:lnTo>
                    <a:pt x="19584" y="698"/>
                  </a:lnTo>
                  <a:lnTo>
                    <a:pt x="19280" y="597"/>
                  </a:lnTo>
                  <a:lnTo>
                    <a:pt x="18965" y="496"/>
                  </a:lnTo>
                  <a:lnTo>
                    <a:pt x="18650" y="417"/>
                  </a:lnTo>
                  <a:lnTo>
                    <a:pt x="18335" y="338"/>
                  </a:lnTo>
                  <a:lnTo>
                    <a:pt x="18020" y="271"/>
                  </a:lnTo>
                  <a:lnTo>
                    <a:pt x="17694" y="214"/>
                  </a:lnTo>
                  <a:lnTo>
                    <a:pt x="17368" y="169"/>
                  </a:lnTo>
                  <a:lnTo>
                    <a:pt x="17053" y="124"/>
                  </a:lnTo>
                  <a:lnTo>
                    <a:pt x="16401" y="57"/>
                  </a:lnTo>
                  <a:lnTo>
                    <a:pt x="15748" y="23"/>
                  </a:lnTo>
                  <a:lnTo>
                    <a:pt x="15051" y="1"/>
                  </a:lnTo>
                  <a:close/>
                </a:path>
              </a:pathLst>
            </a:custGeom>
            <a:solidFill>
              <a:srgbClr val="473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3201850" y="3190300"/>
              <a:ext cx="630800" cy="389500"/>
            </a:xfrm>
            <a:custGeom>
              <a:rect b="b" l="l" r="r" t="t"/>
              <a:pathLst>
                <a:path extrusionOk="0" h="15580" w="25232">
                  <a:moveTo>
                    <a:pt x="15276" y="1058"/>
                  </a:moveTo>
                  <a:lnTo>
                    <a:pt x="15760" y="1069"/>
                  </a:lnTo>
                  <a:lnTo>
                    <a:pt x="16255" y="1081"/>
                  </a:lnTo>
                  <a:lnTo>
                    <a:pt x="16615" y="1103"/>
                  </a:lnTo>
                  <a:lnTo>
                    <a:pt x="16975" y="1137"/>
                  </a:lnTo>
                  <a:lnTo>
                    <a:pt x="17312" y="1171"/>
                  </a:lnTo>
                  <a:lnTo>
                    <a:pt x="17661" y="1204"/>
                  </a:lnTo>
                  <a:lnTo>
                    <a:pt x="17987" y="1261"/>
                  </a:lnTo>
                  <a:lnTo>
                    <a:pt x="18302" y="1306"/>
                  </a:lnTo>
                  <a:lnTo>
                    <a:pt x="18617" y="1373"/>
                  </a:lnTo>
                  <a:lnTo>
                    <a:pt x="18921" y="1441"/>
                  </a:lnTo>
                  <a:lnTo>
                    <a:pt x="19213" y="1508"/>
                  </a:lnTo>
                  <a:lnTo>
                    <a:pt x="19505" y="1587"/>
                  </a:lnTo>
                  <a:lnTo>
                    <a:pt x="19787" y="1677"/>
                  </a:lnTo>
                  <a:lnTo>
                    <a:pt x="20057" y="1778"/>
                  </a:lnTo>
                  <a:lnTo>
                    <a:pt x="20315" y="1879"/>
                  </a:lnTo>
                  <a:lnTo>
                    <a:pt x="20574" y="1980"/>
                  </a:lnTo>
                  <a:lnTo>
                    <a:pt x="20822" y="2093"/>
                  </a:lnTo>
                  <a:lnTo>
                    <a:pt x="21058" y="2217"/>
                  </a:lnTo>
                  <a:lnTo>
                    <a:pt x="21350" y="2374"/>
                  </a:lnTo>
                  <a:lnTo>
                    <a:pt x="21620" y="2543"/>
                  </a:lnTo>
                  <a:lnTo>
                    <a:pt x="21879" y="2723"/>
                  </a:lnTo>
                  <a:lnTo>
                    <a:pt x="22126" y="2914"/>
                  </a:lnTo>
                  <a:lnTo>
                    <a:pt x="22374" y="3105"/>
                  </a:lnTo>
                  <a:lnTo>
                    <a:pt x="22599" y="3319"/>
                  </a:lnTo>
                  <a:lnTo>
                    <a:pt x="22801" y="3533"/>
                  </a:lnTo>
                  <a:lnTo>
                    <a:pt x="23004" y="3746"/>
                  </a:lnTo>
                  <a:lnTo>
                    <a:pt x="23195" y="3983"/>
                  </a:lnTo>
                  <a:lnTo>
                    <a:pt x="23364" y="4219"/>
                  </a:lnTo>
                  <a:lnTo>
                    <a:pt x="23521" y="4455"/>
                  </a:lnTo>
                  <a:lnTo>
                    <a:pt x="23656" y="4703"/>
                  </a:lnTo>
                  <a:lnTo>
                    <a:pt x="23780" y="4961"/>
                  </a:lnTo>
                  <a:lnTo>
                    <a:pt x="23892" y="5220"/>
                  </a:lnTo>
                  <a:lnTo>
                    <a:pt x="23982" y="5479"/>
                  </a:lnTo>
                  <a:lnTo>
                    <a:pt x="24061" y="5749"/>
                  </a:lnTo>
                  <a:lnTo>
                    <a:pt x="24117" y="6041"/>
                  </a:lnTo>
                  <a:lnTo>
                    <a:pt x="24162" y="6334"/>
                  </a:lnTo>
                  <a:lnTo>
                    <a:pt x="24174" y="6637"/>
                  </a:lnTo>
                  <a:lnTo>
                    <a:pt x="24174" y="6930"/>
                  </a:lnTo>
                  <a:lnTo>
                    <a:pt x="24151" y="7211"/>
                  </a:lnTo>
                  <a:lnTo>
                    <a:pt x="24106" y="7504"/>
                  </a:lnTo>
                  <a:lnTo>
                    <a:pt x="24039" y="7785"/>
                  </a:lnTo>
                  <a:lnTo>
                    <a:pt x="23949" y="8055"/>
                  </a:lnTo>
                  <a:lnTo>
                    <a:pt x="23847" y="8313"/>
                  </a:lnTo>
                  <a:lnTo>
                    <a:pt x="23735" y="8572"/>
                  </a:lnTo>
                  <a:lnTo>
                    <a:pt x="23589" y="8808"/>
                  </a:lnTo>
                  <a:lnTo>
                    <a:pt x="23431" y="9033"/>
                  </a:lnTo>
                  <a:lnTo>
                    <a:pt x="23263" y="9247"/>
                  </a:lnTo>
                  <a:lnTo>
                    <a:pt x="23071" y="9450"/>
                  </a:lnTo>
                  <a:lnTo>
                    <a:pt x="22869" y="9618"/>
                  </a:lnTo>
                  <a:lnTo>
                    <a:pt x="22644" y="9776"/>
                  </a:lnTo>
                  <a:lnTo>
                    <a:pt x="22531" y="9854"/>
                  </a:lnTo>
                  <a:lnTo>
                    <a:pt x="22408" y="9911"/>
                  </a:lnTo>
                  <a:lnTo>
                    <a:pt x="22273" y="9978"/>
                  </a:lnTo>
                  <a:lnTo>
                    <a:pt x="22149" y="10023"/>
                  </a:lnTo>
                  <a:lnTo>
                    <a:pt x="22003" y="10068"/>
                  </a:lnTo>
                  <a:lnTo>
                    <a:pt x="21868" y="10113"/>
                  </a:lnTo>
                  <a:lnTo>
                    <a:pt x="21733" y="10136"/>
                  </a:lnTo>
                  <a:lnTo>
                    <a:pt x="21586" y="10169"/>
                  </a:lnTo>
                  <a:lnTo>
                    <a:pt x="21440" y="10181"/>
                  </a:lnTo>
                  <a:lnTo>
                    <a:pt x="21294" y="10192"/>
                  </a:lnTo>
                  <a:lnTo>
                    <a:pt x="20990" y="10192"/>
                  </a:lnTo>
                  <a:lnTo>
                    <a:pt x="20844" y="10181"/>
                  </a:lnTo>
                  <a:lnTo>
                    <a:pt x="20698" y="10158"/>
                  </a:lnTo>
                  <a:lnTo>
                    <a:pt x="20552" y="10136"/>
                  </a:lnTo>
                  <a:lnTo>
                    <a:pt x="20405" y="10102"/>
                  </a:lnTo>
                  <a:lnTo>
                    <a:pt x="20147" y="10023"/>
                  </a:lnTo>
                  <a:lnTo>
                    <a:pt x="19910" y="9922"/>
                  </a:lnTo>
                  <a:lnTo>
                    <a:pt x="19685" y="9809"/>
                  </a:lnTo>
                  <a:lnTo>
                    <a:pt x="19483" y="9675"/>
                  </a:lnTo>
                  <a:lnTo>
                    <a:pt x="19303" y="9517"/>
                  </a:lnTo>
                  <a:lnTo>
                    <a:pt x="19134" y="9348"/>
                  </a:lnTo>
                  <a:lnTo>
                    <a:pt x="18988" y="9168"/>
                  </a:lnTo>
                  <a:lnTo>
                    <a:pt x="18864" y="8966"/>
                  </a:lnTo>
                  <a:lnTo>
                    <a:pt x="18819" y="8898"/>
                  </a:lnTo>
                  <a:lnTo>
                    <a:pt x="18763" y="8842"/>
                  </a:lnTo>
                  <a:lnTo>
                    <a:pt x="18707" y="8786"/>
                  </a:lnTo>
                  <a:lnTo>
                    <a:pt x="18639" y="8752"/>
                  </a:lnTo>
                  <a:lnTo>
                    <a:pt x="18561" y="8718"/>
                  </a:lnTo>
                  <a:lnTo>
                    <a:pt x="18482" y="8696"/>
                  </a:lnTo>
                  <a:lnTo>
                    <a:pt x="18324" y="8696"/>
                  </a:lnTo>
                  <a:lnTo>
                    <a:pt x="18234" y="8718"/>
                  </a:lnTo>
                  <a:lnTo>
                    <a:pt x="18167" y="8752"/>
                  </a:lnTo>
                  <a:lnTo>
                    <a:pt x="18099" y="8786"/>
                  </a:lnTo>
                  <a:lnTo>
                    <a:pt x="18032" y="8842"/>
                  </a:lnTo>
                  <a:lnTo>
                    <a:pt x="17976" y="8898"/>
                  </a:lnTo>
                  <a:lnTo>
                    <a:pt x="17931" y="8966"/>
                  </a:lnTo>
                  <a:lnTo>
                    <a:pt x="17908" y="9045"/>
                  </a:lnTo>
                  <a:lnTo>
                    <a:pt x="17886" y="9123"/>
                  </a:lnTo>
                  <a:lnTo>
                    <a:pt x="17852" y="9270"/>
                  </a:lnTo>
                  <a:lnTo>
                    <a:pt x="17807" y="9416"/>
                  </a:lnTo>
                  <a:lnTo>
                    <a:pt x="17739" y="9551"/>
                  </a:lnTo>
                  <a:lnTo>
                    <a:pt x="17672" y="9686"/>
                  </a:lnTo>
                  <a:lnTo>
                    <a:pt x="17593" y="9821"/>
                  </a:lnTo>
                  <a:lnTo>
                    <a:pt x="17503" y="9933"/>
                  </a:lnTo>
                  <a:lnTo>
                    <a:pt x="17413" y="10057"/>
                  </a:lnTo>
                  <a:lnTo>
                    <a:pt x="17301" y="10169"/>
                  </a:lnTo>
                  <a:lnTo>
                    <a:pt x="17188" y="10271"/>
                  </a:lnTo>
                  <a:lnTo>
                    <a:pt x="17076" y="10361"/>
                  </a:lnTo>
                  <a:lnTo>
                    <a:pt x="16941" y="10439"/>
                  </a:lnTo>
                  <a:lnTo>
                    <a:pt x="16817" y="10518"/>
                  </a:lnTo>
                  <a:lnTo>
                    <a:pt x="16682" y="10586"/>
                  </a:lnTo>
                  <a:lnTo>
                    <a:pt x="16536" y="10631"/>
                  </a:lnTo>
                  <a:lnTo>
                    <a:pt x="16390" y="10676"/>
                  </a:lnTo>
                  <a:lnTo>
                    <a:pt x="16243" y="10698"/>
                  </a:lnTo>
                  <a:lnTo>
                    <a:pt x="16097" y="10721"/>
                  </a:lnTo>
                  <a:lnTo>
                    <a:pt x="15951" y="10721"/>
                  </a:lnTo>
                  <a:lnTo>
                    <a:pt x="15793" y="10709"/>
                  </a:lnTo>
                  <a:lnTo>
                    <a:pt x="15647" y="10687"/>
                  </a:lnTo>
                  <a:lnTo>
                    <a:pt x="15501" y="10653"/>
                  </a:lnTo>
                  <a:lnTo>
                    <a:pt x="15355" y="10608"/>
                  </a:lnTo>
                  <a:lnTo>
                    <a:pt x="15209" y="10552"/>
                  </a:lnTo>
                  <a:lnTo>
                    <a:pt x="15074" y="10484"/>
                  </a:lnTo>
                  <a:lnTo>
                    <a:pt x="14939" y="10417"/>
                  </a:lnTo>
                  <a:lnTo>
                    <a:pt x="14815" y="10327"/>
                  </a:lnTo>
                  <a:lnTo>
                    <a:pt x="14691" y="10237"/>
                  </a:lnTo>
                  <a:lnTo>
                    <a:pt x="14590" y="10136"/>
                  </a:lnTo>
                  <a:lnTo>
                    <a:pt x="14477" y="10023"/>
                  </a:lnTo>
                  <a:lnTo>
                    <a:pt x="14387" y="9911"/>
                  </a:lnTo>
                  <a:lnTo>
                    <a:pt x="14297" y="9787"/>
                  </a:lnTo>
                  <a:lnTo>
                    <a:pt x="14230" y="9652"/>
                  </a:lnTo>
                  <a:lnTo>
                    <a:pt x="14185" y="9585"/>
                  </a:lnTo>
                  <a:lnTo>
                    <a:pt x="14129" y="9517"/>
                  </a:lnTo>
                  <a:lnTo>
                    <a:pt x="14061" y="9461"/>
                  </a:lnTo>
                  <a:lnTo>
                    <a:pt x="13982" y="9416"/>
                  </a:lnTo>
                  <a:lnTo>
                    <a:pt x="13904" y="9382"/>
                  </a:lnTo>
                  <a:lnTo>
                    <a:pt x="13825" y="9371"/>
                  </a:lnTo>
                  <a:lnTo>
                    <a:pt x="13735" y="9371"/>
                  </a:lnTo>
                  <a:lnTo>
                    <a:pt x="13645" y="9382"/>
                  </a:lnTo>
                  <a:lnTo>
                    <a:pt x="13566" y="9405"/>
                  </a:lnTo>
                  <a:lnTo>
                    <a:pt x="13488" y="9438"/>
                  </a:lnTo>
                  <a:lnTo>
                    <a:pt x="13420" y="9495"/>
                  </a:lnTo>
                  <a:lnTo>
                    <a:pt x="13353" y="9551"/>
                  </a:lnTo>
                  <a:lnTo>
                    <a:pt x="13308" y="9618"/>
                  </a:lnTo>
                  <a:lnTo>
                    <a:pt x="13263" y="9697"/>
                  </a:lnTo>
                  <a:lnTo>
                    <a:pt x="13240" y="9776"/>
                  </a:lnTo>
                  <a:lnTo>
                    <a:pt x="13229" y="9866"/>
                  </a:lnTo>
                  <a:lnTo>
                    <a:pt x="13206" y="10057"/>
                  </a:lnTo>
                  <a:lnTo>
                    <a:pt x="13173" y="10248"/>
                  </a:lnTo>
                  <a:lnTo>
                    <a:pt x="13128" y="10428"/>
                  </a:lnTo>
                  <a:lnTo>
                    <a:pt x="13060" y="10608"/>
                  </a:lnTo>
                  <a:lnTo>
                    <a:pt x="12981" y="10777"/>
                  </a:lnTo>
                  <a:lnTo>
                    <a:pt x="12891" y="10946"/>
                  </a:lnTo>
                  <a:lnTo>
                    <a:pt x="12790" y="11103"/>
                  </a:lnTo>
                  <a:lnTo>
                    <a:pt x="12666" y="11261"/>
                  </a:lnTo>
                  <a:lnTo>
                    <a:pt x="12543" y="11407"/>
                  </a:lnTo>
                  <a:lnTo>
                    <a:pt x="12408" y="11531"/>
                  </a:lnTo>
                  <a:lnTo>
                    <a:pt x="12261" y="11654"/>
                  </a:lnTo>
                  <a:lnTo>
                    <a:pt x="12104" y="11767"/>
                  </a:lnTo>
                  <a:lnTo>
                    <a:pt x="11946" y="11857"/>
                  </a:lnTo>
                  <a:lnTo>
                    <a:pt x="11778" y="11935"/>
                  </a:lnTo>
                  <a:lnTo>
                    <a:pt x="11598" y="12003"/>
                  </a:lnTo>
                  <a:lnTo>
                    <a:pt x="11418" y="12059"/>
                  </a:lnTo>
                  <a:lnTo>
                    <a:pt x="11238" y="12093"/>
                  </a:lnTo>
                  <a:lnTo>
                    <a:pt x="11047" y="12104"/>
                  </a:lnTo>
                  <a:lnTo>
                    <a:pt x="10867" y="12104"/>
                  </a:lnTo>
                  <a:lnTo>
                    <a:pt x="10675" y="12093"/>
                  </a:lnTo>
                  <a:lnTo>
                    <a:pt x="10495" y="12059"/>
                  </a:lnTo>
                  <a:lnTo>
                    <a:pt x="10315" y="12014"/>
                  </a:lnTo>
                  <a:lnTo>
                    <a:pt x="10135" y="11947"/>
                  </a:lnTo>
                  <a:lnTo>
                    <a:pt x="9955" y="11868"/>
                  </a:lnTo>
                  <a:lnTo>
                    <a:pt x="9798" y="11789"/>
                  </a:lnTo>
                  <a:lnTo>
                    <a:pt x="9641" y="11688"/>
                  </a:lnTo>
                  <a:lnTo>
                    <a:pt x="9494" y="11576"/>
                  </a:lnTo>
                  <a:lnTo>
                    <a:pt x="9348" y="11441"/>
                  </a:lnTo>
                  <a:lnTo>
                    <a:pt x="9224" y="11317"/>
                  </a:lnTo>
                  <a:lnTo>
                    <a:pt x="9112" y="11171"/>
                  </a:lnTo>
                  <a:lnTo>
                    <a:pt x="9011" y="11013"/>
                  </a:lnTo>
                  <a:lnTo>
                    <a:pt x="8932" y="10844"/>
                  </a:lnTo>
                  <a:lnTo>
                    <a:pt x="8887" y="10766"/>
                  </a:lnTo>
                  <a:lnTo>
                    <a:pt x="8819" y="10687"/>
                  </a:lnTo>
                  <a:lnTo>
                    <a:pt x="8752" y="10631"/>
                  </a:lnTo>
                  <a:lnTo>
                    <a:pt x="8673" y="10586"/>
                  </a:lnTo>
                  <a:lnTo>
                    <a:pt x="8583" y="10552"/>
                  </a:lnTo>
                  <a:lnTo>
                    <a:pt x="8493" y="10541"/>
                  </a:lnTo>
                  <a:lnTo>
                    <a:pt x="8403" y="10541"/>
                  </a:lnTo>
                  <a:lnTo>
                    <a:pt x="8302" y="10563"/>
                  </a:lnTo>
                  <a:lnTo>
                    <a:pt x="8212" y="10597"/>
                  </a:lnTo>
                  <a:lnTo>
                    <a:pt x="8133" y="10642"/>
                  </a:lnTo>
                  <a:lnTo>
                    <a:pt x="8066" y="10709"/>
                  </a:lnTo>
                  <a:lnTo>
                    <a:pt x="8009" y="10777"/>
                  </a:lnTo>
                  <a:lnTo>
                    <a:pt x="7964" y="10856"/>
                  </a:lnTo>
                  <a:lnTo>
                    <a:pt x="7931" y="10946"/>
                  </a:lnTo>
                  <a:lnTo>
                    <a:pt x="7919" y="11047"/>
                  </a:lnTo>
                  <a:lnTo>
                    <a:pt x="7931" y="11137"/>
                  </a:lnTo>
                  <a:lnTo>
                    <a:pt x="7942" y="11306"/>
                  </a:lnTo>
                  <a:lnTo>
                    <a:pt x="7942" y="11474"/>
                  </a:lnTo>
                  <a:lnTo>
                    <a:pt x="7931" y="11632"/>
                  </a:lnTo>
                  <a:lnTo>
                    <a:pt x="7897" y="11800"/>
                  </a:lnTo>
                  <a:lnTo>
                    <a:pt x="7852" y="11958"/>
                  </a:lnTo>
                  <a:lnTo>
                    <a:pt x="7796" y="12115"/>
                  </a:lnTo>
                  <a:lnTo>
                    <a:pt x="7739" y="12273"/>
                  </a:lnTo>
                  <a:lnTo>
                    <a:pt x="7661" y="12419"/>
                  </a:lnTo>
                  <a:lnTo>
                    <a:pt x="7571" y="12565"/>
                  </a:lnTo>
                  <a:lnTo>
                    <a:pt x="7470" y="12700"/>
                  </a:lnTo>
                  <a:lnTo>
                    <a:pt x="7357" y="12835"/>
                  </a:lnTo>
                  <a:lnTo>
                    <a:pt x="7245" y="12948"/>
                  </a:lnTo>
                  <a:lnTo>
                    <a:pt x="7110" y="13060"/>
                  </a:lnTo>
                  <a:lnTo>
                    <a:pt x="6975" y="13150"/>
                  </a:lnTo>
                  <a:lnTo>
                    <a:pt x="6828" y="13240"/>
                  </a:lnTo>
                  <a:lnTo>
                    <a:pt x="6682" y="13308"/>
                  </a:lnTo>
                  <a:lnTo>
                    <a:pt x="6525" y="13364"/>
                  </a:lnTo>
                  <a:lnTo>
                    <a:pt x="6367" y="13409"/>
                  </a:lnTo>
                  <a:lnTo>
                    <a:pt x="6198" y="13432"/>
                  </a:lnTo>
                  <a:lnTo>
                    <a:pt x="6041" y="13454"/>
                  </a:lnTo>
                  <a:lnTo>
                    <a:pt x="5872" y="13454"/>
                  </a:lnTo>
                  <a:lnTo>
                    <a:pt x="5704" y="13443"/>
                  </a:lnTo>
                  <a:lnTo>
                    <a:pt x="5535" y="13409"/>
                  </a:lnTo>
                  <a:lnTo>
                    <a:pt x="5366" y="13375"/>
                  </a:lnTo>
                  <a:lnTo>
                    <a:pt x="5209" y="13330"/>
                  </a:lnTo>
                  <a:lnTo>
                    <a:pt x="5051" y="13263"/>
                  </a:lnTo>
                  <a:lnTo>
                    <a:pt x="4905" y="13195"/>
                  </a:lnTo>
                  <a:lnTo>
                    <a:pt x="4759" y="13105"/>
                  </a:lnTo>
                  <a:lnTo>
                    <a:pt x="4624" y="13015"/>
                  </a:lnTo>
                  <a:lnTo>
                    <a:pt x="4489" y="12903"/>
                  </a:lnTo>
                  <a:lnTo>
                    <a:pt x="4376" y="12790"/>
                  </a:lnTo>
                  <a:lnTo>
                    <a:pt x="4264" y="12655"/>
                  </a:lnTo>
                  <a:lnTo>
                    <a:pt x="4207" y="12588"/>
                  </a:lnTo>
                  <a:lnTo>
                    <a:pt x="4129" y="12532"/>
                  </a:lnTo>
                  <a:lnTo>
                    <a:pt x="4050" y="12498"/>
                  </a:lnTo>
                  <a:lnTo>
                    <a:pt x="3971" y="12464"/>
                  </a:lnTo>
                  <a:lnTo>
                    <a:pt x="3881" y="12453"/>
                  </a:lnTo>
                  <a:lnTo>
                    <a:pt x="3791" y="12453"/>
                  </a:lnTo>
                  <a:lnTo>
                    <a:pt x="3701" y="12475"/>
                  </a:lnTo>
                  <a:lnTo>
                    <a:pt x="3611" y="12509"/>
                  </a:lnTo>
                  <a:lnTo>
                    <a:pt x="3533" y="12554"/>
                  </a:lnTo>
                  <a:lnTo>
                    <a:pt x="3465" y="12622"/>
                  </a:lnTo>
                  <a:lnTo>
                    <a:pt x="3409" y="12689"/>
                  </a:lnTo>
                  <a:lnTo>
                    <a:pt x="3364" y="12768"/>
                  </a:lnTo>
                  <a:lnTo>
                    <a:pt x="3330" y="12858"/>
                  </a:lnTo>
                  <a:lnTo>
                    <a:pt x="3319" y="12948"/>
                  </a:lnTo>
                  <a:lnTo>
                    <a:pt x="3319" y="13038"/>
                  </a:lnTo>
                  <a:lnTo>
                    <a:pt x="3341" y="13128"/>
                  </a:lnTo>
                  <a:lnTo>
                    <a:pt x="3364" y="13218"/>
                  </a:lnTo>
                  <a:lnTo>
                    <a:pt x="3375" y="13308"/>
                  </a:lnTo>
                  <a:lnTo>
                    <a:pt x="3375" y="13409"/>
                  </a:lnTo>
                  <a:lnTo>
                    <a:pt x="3375" y="13499"/>
                  </a:lnTo>
                  <a:lnTo>
                    <a:pt x="3364" y="13589"/>
                  </a:lnTo>
                  <a:lnTo>
                    <a:pt x="3341" y="13690"/>
                  </a:lnTo>
                  <a:lnTo>
                    <a:pt x="3308" y="13780"/>
                  </a:lnTo>
                  <a:lnTo>
                    <a:pt x="3274" y="13870"/>
                  </a:lnTo>
                  <a:lnTo>
                    <a:pt x="3229" y="13949"/>
                  </a:lnTo>
                  <a:lnTo>
                    <a:pt x="3184" y="14039"/>
                  </a:lnTo>
                  <a:lnTo>
                    <a:pt x="3128" y="14118"/>
                  </a:lnTo>
                  <a:lnTo>
                    <a:pt x="3060" y="14185"/>
                  </a:lnTo>
                  <a:lnTo>
                    <a:pt x="2993" y="14253"/>
                  </a:lnTo>
                  <a:lnTo>
                    <a:pt x="2914" y="14309"/>
                  </a:lnTo>
                  <a:lnTo>
                    <a:pt x="2835" y="14365"/>
                  </a:lnTo>
                  <a:lnTo>
                    <a:pt x="2756" y="14410"/>
                  </a:lnTo>
                  <a:lnTo>
                    <a:pt x="2633" y="14455"/>
                  </a:lnTo>
                  <a:lnTo>
                    <a:pt x="2520" y="14489"/>
                  </a:lnTo>
                  <a:lnTo>
                    <a:pt x="2408" y="14511"/>
                  </a:lnTo>
                  <a:lnTo>
                    <a:pt x="2295" y="14523"/>
                  </a:lnTo>
                  <a:lnTo>
                    <a:pt x="2183" y="14511"/>
                  </a:lnTo>
                  <a:lnTo>
                    <a:pt x="2081" y="14500"/>
                  </a:lnTo>
                  <a:lnTo>
                    <a:pt x="1980" y="14455"/>
                  </a:lnTo>
                  <a:lnTo>
                    <a:pt x="1879" y="14410"/>
                  </a:lnTo>
                  <a:lnTo>
                    <a:pt x="1800" y="14365"/>
                  </a:lnTo>
                  <a:lnTo>
                    <a:pt x="1733" y="14298"/>
                  </a:lnTo>
                  <a:lnTo>
                    <a:pt x="1654" y="14241"/>
                  </a:lnTo>
                  <a:lnTo>
                    <a:pt x="1587" y="14163"/>
                  </a:lnTo>
                  <a:lnTo>
                    <a:pt x="1452" y="13994"/>
                  </a:lnTo>
                  <a:lnTo>
                    <a:pt x="1339" y="13803"/>
                  </a:lnTo>
                  <a:lnTo>
                    <a:pt x="1238" y="13589"/>
                  </a:lnTo>
                  <a:lnTo>
                    <a:pt x="1159" y="13364"/>
                  </a:lnTo>
                  <a:lnTo>
                    <a:pt x="1103" y="13117"/>
                  </a:lnTo>
                  <a:lnTo>
                    <a:pt x="1069" y="12880"/>
                  </a:lnTo>
                  <a:lnTo>
                    <a:pt x="1058" y="12700"/>
                  </a:lnTo>
                  <a:lnTo>
                    <a:pt x="1058" y="12509"/>
                  </a:lnTo>
                  <a:lnTo>
                    <a:pt x="1069" y="12318"/>
                  </a:lnTo>
                  <a:lnTo>
                    <a:pt x="1080" y="12127"/>
                  </a:lnTo>
                  <a:lnTo>
                    <a:pt x="1137" y="11733"/>
                  </a:lnTo>
                  <a:lnTo>
                    <a:pt x="1215" y="11328"/>
                  </a:lnTo>
                  <a:lnTo>
                    <a:pt x="1305" y="10912"/>
                  </a:lnTo>
                  <a:lnTo>
                    <a:pt x="1418" y="10507"/>
                  </a:lnTo>
                  <a:lnTo>
                    <a:pt x="1643" y="9731"/>
                  </a:lnTo>
                  <a:lnTo>
                    <a:pt x="1778" y="9292"/>
                  </a:lnTo>
                  <a:lnTo>
                    <a:pt x="1946" y="8865"/>
                  </a:lnTo>
                  <a:lnTo>
                    <a:pt x="2126" y="8437"/>
                  </a:lnTo>
                  <a:lnTo>
                    <a:pt x="2329" y="8010"/>
                  </a:lnTo>
                  <a:lnTo>
                    <a:pt x="2554" y="7594"/>
                  </a:lnTo>
                  <a:lnTo>
                    <a:pt x="2790" y="7189"/>
                  </a:lnTo>
                  <a:lnTo>
                    <a:pt x="3049" y="6784"/>
                  </a:lnTo>
                  <a:lnTo>
                    <a:pt x="3319" y="6401"/>
                  </a:lnTo>
                  <a:lnTo>
                    <a:pt x="3611" y="6019"/>
                  </a:lnTo>
                  <a:lnTo>
                    <a:pt x="3926" y="5648"/>
                  </a:lnTo>
                  <a:lnTo>
                    <a:pt x="4241" y="5288"/>
                  </a:lnTo>
                  <a:lnTo>
                    <a:pt x="4579" y="4950"/>
                  </a:lnTo>
                  <a:lnTo>
                    <a:pt x="4939" y="4613"/>
                  </a:lnTo>
                  <a:lnTo>
                    <a:pt x="5299" y="4298"/>
                  </a:lnTo>
                  <a:lnTo>
                    <a:pt x="5681" y="3994"/>
                  </a:lnTo>
                  <a:lnTo>
                    <a:pt x="6075" y="3713"/>
                  </a:lnTo>
                  <a:lnTo>
                    <a:pt x="6547" y="3398"/>
                  </a:lnTo>
                  <a:lnTo>
                    <a:pt x="7031" y="3105"/>
                  </a:lnTo>
                  <a:lnTo>
                    <a:pt x="7537" y="2824"/>
                  </a:lnTo>
                  <a:lnTo>
                    <a:pt x="8054" y="2565"/>
                  </a:lnTo>
                  <a:lnTo>
                    <a:pt x="8594" y="2329"/>
                  </a:lnTo>
                  <a:lnTo>
                    <a:pt x="9146" y="2115"/>
                  </a:lnTo>
                  <a:lnTo>
                    <a:pt x="9708" y="1913"/>
                  </a:lnTo>
                  <a:lnTo>
                    <a:pt x="10282" y="1744"/>
                  </a:lnTo>
                  <a:lnTo>
                    <a:pt x="10878" y="1587"/>
                  </a:lnTo>
                  <a:lnTo>
                    <a:pt x="11474" y="1441"/>
                  </a:lnTo>
                  <a:lnTo>
                    <a:pt x="12081" y="1328"/>
                  </a:lnTo>
                  <a:lnTo>
                    <a:pt x="12700" y="1238"/>
                  </a:lnTo>
                  <a:lnTo>
                    <a:pt x="13330" y="1159"/>
                  </a:lnTo>
                  <a:lnTo>
                    <a:pt x="13971" y="1103"/>
                  </a:lnTo>
                  <a:lnTo>
                    <a:pt x="14624" y="1069"/>
                  </a:lnTo>
                  <a:lnTo>
                    <a:pt x="15276" y="1058"/>
                  </a:lnTo>
                  <a:close/>
                  <a:moveTo>
                    <a:pt x="15152" y="1"/>
                  </a:moveTo>
                  <a:lnTo>
                    <a:pt x="14770" y="12"/>
                  </a:lnTo>
                  <a:lnTo>
                    <a:pt x="14399" y="23"/>
                  </a:lnTo>
                  <a:lnTo>
                    <a:pt x="14027" y="46"/>
                  </a:lnTo>
                  <a:lnTo>
                    <a:pt x="13656" y="68"/>
                  </a:lnTo>
                  <a:lnTo>
                    <a:pt x="13285" y="102"/>
                  </a:lnTo>
                  <a:lnTo>
                    <a:pt x="12914" y="147"/>
                  </a:lnTo>
                  <a:lnTo>
                    <a:pt x="12554" y="192"/>
                  </a:lnTo>
                  <a:lnTo>
                    <a:pt x="12183" y="237"/>
                  </a:lnTo>
                  <a:lnTo>
                    <a:pt x="11823" y="304"/>
                  </a:lnTo>
                  <a:lnTo>
                    <a:pt x="11474" y="372"/>
                  </a:lnTo>
                  <a:lnTo>
                    <a:pt x="11114" y="439"/>
                  </a:lnTo>
                  <a:lnTo>
                    <a:pt x="10765" y="518"/>
                  </a:lnTo>
                  <a:lnTo>
                    <a:pt x="10428" y="608"/>
                  </a:lnTo>
                  <a:lnTo>
                    <a:pt x="10079" y="698"/>
                  </a:lnTo>
                  <a:lnTo>
                    <a:pt x="9742" y="799"/>
                  </a:lnTo>
                  <a:lnTo>
                    <a:pt x="9404" y="901"/>
                  </a:lnTo>
                  <a:lnTo>
                    <a:pt x="9078" y="1013"/>
                  </a:lnTo>
                  <a:lnTo>
                    <a:pt x="8752" y="1137"/>
                  </a:lnTo>
                  <a:lnTo>
                    <a:pt x="8426" y="1261"/>
                  </a:lnTo>
                  <a:lnTo>
                    <a:pt x="8111" y="1384"/>
                  </a:lnTo>
                  <a:lnTo>
                    <a:pt x="7796" y="1531"/>
                  </a:lnTo>
                  <a:lnTo>
                    <a:pt x="7492" y="1666"/>
                  </a:lnTo>
                  <a:lnTo>
                    <a:pt x="7188" y="1823"/>
                  </a:lnTo>
                  <a:lnTo>
                    <a:pt x="6885" y="1980"/>
                  </a:lnTo>
                  <a:lnTo>
                    <a:pt x="6592" y="2138"/>
                  </a:lnTo>
                  <a:lnTo>
                    <a:pt x="6300" y="2307"/>
                  </a:lnTo>
                  <a:lnTo>
                    <a:pt x="6018" y="2475"/>
                  </a:lnTo>
                  <a:lnTo>
                    <a:pt x="5737" y="2655"/>
                  </a:lnTo>
                  <a:lnTo>
                    <a:pt x="5467" y="2847"/>
                  </a:lnTo>
                  <a:lnTo>
                    <a:pt x="5029" y="3162"/>
                  </a:lnTo>
                  <a:lnTo>
                    <a:pt x="4612" y="3488"/>
                  </a:lnTo>
                  <a:lnTo>
                    <a:pt x="4219" y="3836"/>
                  </a:lnTo>
                  <a:lnTo>
                    <a:pt x="3825" y="4196"/>
                  </a:lnTo>
                  <a:lnTo>
                    <a:pt x="3454" y="4579"/>
                  </a:lnTo>
                  <a:lnTo>
                    <a:pt x="3105" y="4961"/>
                  </a:lnTo>
                  <a:lnTo>
                    <a:pt x="2768" y="5366"/>
                  </a:lnTo>
                  <a:lnTo>
                    <a:pt x="2453" y="5782"/>
                  </a:lnTo>
                  <a:lnTo>
                    <a:pt x="2160" y="6199"/>
                  </a:lnTo>
                  <a:lnTo>
                    <a:pt x="1879" y="6637"/>
                  </a:lnTo>
                  <a:lnTo>
                    <a:pt x="1620" y="7087"/>
                  </a:lnTo>
                  <a:lnTo>
                    <a:pt x="1373" y="7549"/>
                  </a:lnTo>
                  <a:lnTo>
                    <a:pt x="1159" y="8010"/>
                  </a:lnTo>
                  <a:lnTo>
                    <a:pt x="957" y="8493"/>
                  </a:lnTo>
                  <a:lnTo>
                    <a:pt x="777" y="8977"/>
                  </a:lnTo>
                  <a:lnTo>
                    <a:pt x="619" y="9461"/>
                  </a:lnTo>
                  <a:lnTo>
                    <a:pt x="372" y="10293"/>
                  </a:lnTo>
                  <a:lnTo>
                    <a:pt x="259" y="10732"/>
                  </a:lnTo>
                  <a:lnTo>
                    <a:pt x="158" y="11182"/>
                  </a:lnTo>
                  <a:lnTo>
                    <a:pt x="79" y="11632"/>
                  </a:lnTo>
                  <a:lnTo>
                    <a:pt x="45" y="11857"/>
                  </a:lnTo>
                  <a:lnTo>
                    <a:pt x="23" y="12082"/>
                  </a:lnTo>
                  <a:lnTo>
                    <a:pt x="12" y="12307"/>
                  </a:lnTo>
                  <a:lnTo>
                    <a:pt x="0" y="12532"/>
                  </a:lnTo>
                  <a:lnTo>
                    <a:pt x="0" y="12757"/>
                  </a:lnTo>
                  <a:lnTo>
                    <a:pt x="12" y="12970"/>
                  </a:lnTo>
                  <a:lnTo>
                    <a:pt x="34" y="13162"/>
                  </a:lnTo>
                  <a:lnTo>
                    <a:pt x="68" y="13342"/>
                  </a:lnTo>
                  <a:lnTo>
                    <a:pt x="113" y="13522"/>
                  </a:lnTo>
                  <a:lnTo>
                    <a:pt x="158" y="13701"/>
                  </a:lnTo>
                  <a:lnTo>
                    <a:pt x="214" y="13881"/>
                  </a:lnTo>
                  <a:lnTo>
                    <a:pt x="282" y="14050"/>
                  </a:lnTo>
                  <a:lnTo>
                    <a:pt x="360" y="14219"/>
                  </a:lnTo>
                  <a:lnTo>
                    <a:pt x="450" y="14376"/>
                  </a:lnTo>
                  <a:lnTo>
                    <a:pt x="540" y="14523"/>
                  </a:lnTo>
                  <a:lnTo>
                    <a:pt x="630" y="14669"/>
                  </a:lnTo>
                  <a:lnTo>
                    <a:pt x="743" y="14804"/>
                  </a:lnTo>
                  <a:lnTo>
                    <a:pt x="855" y="14928"/>
                  </a:lnTo>
                  <a:lnTo>
                    <a:pt x="968" y="15040"/>
                  </a:lnTo>
                  <a:lnTo>
                    <a:pt x="1092" y="15141"/>
                  </a:lnTo>
                  <a:lnTo>
                    <a:pt x="1215" y="15243"/>
                  </a:lnTo>
                  <a:lnTo>
                    <a:pt x="1350" y="15321"/>
                  </a:lnTo>
                  <a:lnTo>
                    <a:pt x="1542" y="15423"/>
                  </a:lnTo>
                  <a:lnTo>
                    <a:pt x="1643" y="15468"/>
                  </a:lnTo>
                  <a:lnTo>
                    <a:pt x="1755" y="15501"/>
                  </a:lnTo>
                  <a:lnTo>
                    <a:pt x="1879" y="15535"/>
                  </a:lnTo>
                  <a:lnTo>
                    <a:pt x="2014" y="15558"/>
                  </a:lnTo>
                  <a:lnTo>
                    <a:pt x="2149" y="15580"/>
                  </a:lnTo>
                  <a:lnTo>
                    <a:pt x="2284" y="15580"/>
                  </a:lnTo>
                  <a:lnTo>
                    <a:pt x="2498" y="15569"/>
                  </a:lnTo>
                  <a:lnTo>
                    <a:pt x="2723" y="15535"/>
                  </a:lnTo>
                  <a:lnTo>
                    <a:pt x="2835" y="15501"/>
                  </a:lnTo>
                  <a:lnTo>
                    <a:pt x="2959" y="15468"/>
                  </a:lnTo>
                  <a:lnTo>
                    <a:pt x="3083" y="15423"/>
                  </a:lnTo>
                  <a:lnTo>
                    <a:pt x="3206" y="15366"/>
                  </a:lnTo>
                  <a:lnTo>
                    <a:pt x="3398" y="15265"/>
                  </a:lnTo>
                  <a:lnTo>
                    <a:pt x="3578" y="15141"/>
                  </a:lnTo>
                  <a:lnTo>
                    <a:pt x="3746" y="14995"/>
                  </a:lnTo>
                  <a:lnTo>
                    <a:pt x="3904" y="14838"/>
                  </a:lnTo>
                  <a:lnTo>
                    <a:pt x="4027" y="14658"/>
                  </a:lnTo>
                  <a:lnTo>
                    <a:pt x="4151" y="14478"/>
                  </a:lnTo>
                  <a:lnTo>
                    <a:pt x="4241" y="14286"/>
                  </a:lnTo>
                  <a:lnTo>
                    <a:pt x="4320" y="14084"/>
                  </a:lnTo>
                  <a:lnTo>
                    <a:pt x="4477" y="14163"/>
                  </a:lnTo>
                  <a:lnTo>
                    <a:pt x="4646" y="14241"/>
                  </a:lnTo>
                  <a:lnTo>
                    <a:pt x="4815" y="14309"/>
                  </a:lnTo>
                  <a:lnTo>
                    <a:pt x="4984" y="14365"/>
                  </a:lnTo>
                  <a:lnTo>
                    <a:pt x="5152" y="14410"/>
                  </a:lnTo>
                  <a:lnTo>
                    <a:pt x="5332" y="14455"/>
                  </a:lnTo>
                  <a:lnTo>
                    <a:pt x="5512" y="14478"/>
                  </a:lnTo>
                  <a:lnTo>
                    <a:pt x="5681" y="14500"/>
                  </a:lnTo>
                  <a:lnTo>
                    <a:pt x="5861" y="14511"/>
                  </a:lnTo>
                  <a:lnTo>
                    <a:pt x="6041" y="14511"/>
                  </a:lnTo>
                  <a:lnTo>
                    <a:pt x="6221" y="14500"/>
                  </a:lnTo>
                  <a:lnTo>
                    <a:pt x="6401" y="14478"/>
                  </a:lnTo>
                  <a:lnTo>
                    <a:pt x="6581" y="14444"/>
                  </a:lnTo>
                  <a:lnTo>
                    <a:pt x="6750" y="14399"/>
                  </a:lnTo>
                  <a:lnTo>
                    <a:pt x="6918" y="14354"/>
                  </a:lnTo>
                  <a:lnTo>
                    <a:pt x="7087" y="14286"/>
                  </a:lnTo>
                  <a:lnTo>
                    <a:pt x="7245" y="14219"/>
                  </a:lnTo>
                  <a:lnTo>
                    <a:pt x="7391" y="14140"/>
                  </a:lnTo>
                  <a:lnTo>
                    <a:pt x="7526" y="14050"/>
                  </a:lnTo>
                  <a:lnTo>
                    <a:pt x="7672" y="13960"/>
                  </a:lnTo>
                  <a:lnTo>
                    <a:pt x="7796" y="13859"/>
                  </a:lnTo>
                  <a:lnTo>
                    <a:pt x="7919" y="13758"/>
                  </a:lnTo>
                  <a:lnTo>
                    <a:pt x="8043" y="13645"/>
                  </a:lnTo>
                  <a:lnTo>
                    <a:pt x="8156" y="13522"/>
                  </a:lnTo>
                  <a:lnTo>
                    <a:pt x="8268" y="13398"/>
                  </a:lnTo>
                  <a:lnTo>
                    <a:pt x="8369" y="13263"/>
                  </a:lnTo>
                  <a:lnTo>
                    <a:pt x="8459" y="13128"/>
                  </a:lnTo>
                  <a:lnTo>
                    <a:pt x="8549" y="12993"/>
                  </a:lnTo>
                  <a:lnTo>
                    <a:pt x="8628" y="12847"/>
                  </a:lnTo>
                  <a:lnTo>
                    <a:pt x="8707" y="12700"/>
                  </a:lnTo>
                  <a:lnTo>
                    <a:pt x="8763" y="12543"/>
                  </a:lnTo>
                  <a:lnTo>
                    <a:pt x="8831" y="12397"/>
                  </a:lnTo>
                  <a:lnTo>
                    <a:pt x="8977" y="12509"/>
                  </a:lnTo>
                  <a:lnTo>
                    <a:pt x="9134" y="12610"/>
                  </a:lnTo>
                  <a:lnTo>
                    <a:pt x="9292" y="12712"/>
                  </a:lnTo>
                  <a:lnTo>
                    <a:pt x="9461" y="12802"/>
                  </a:lnTo>
                  <a:lnTo>
                    <a:pt x="9629" y="12880"/>
                  </a:lnTo>
                  <a:lnTo>
                    <a:pt x="9798" y="12948"/>
                  </a:lnTo>
                  <a:lnTo>
                    <a:pt x="9978" y="13015"/>
                  </a:lnTo>
                  <a:lnTo>
                    <a:pt x="10158" y="13060"/>
                  </a:lnTo>
                  <a:lnTo>
                    <a:pt x="10349" y="13105"/>
                  </a:lnTo>
                  <a:lnTo>
                    <a:pt x="10529" y="13139"/>
                  </a:lnTo>
                  <a:lnTo>
                    <a:pt x="10720" y="13150"/>
                  </a:lnTo>
                  <a:lnTo>
                    <a:pt x="10912" y="13162"/>
                  </a:lnTo>
                  <a:lnTo>
                    <a:pt x="11092" y="13162"/>
                  </a:lnTo>
                  <a:lnTo>
                    <a:pt x="11283" y="13150"/>
                  </a:lnTo>
                  <a:lnTo>
                    <a:pt x="11474" y="13128"/>
                  </a:lnTo>
                  <a:lnTo>
                    <a:pt x="11665" y="13083"/>
                  </a:lnTo>
                  <a:lnTo>
                    <a:pt x="11856" y="13038"/>
                  </a:lnTo>
                  <a:lnTo>
                    <a:pt x="12048" y="12970"/>
                  </a:lnTo>
                  <a:lnTo>
                    <a:pt x="12239" y="12892"/>
                  </a:lnTo>
                  <a:lnTo>
                    <a:pt x="12419" y="12802"/>
                  </a:lnTo>
                  <a:lnTo>
                    <a:pt x="12599" y="12712"/>
                  </a:lnTo>
                  <a:lnTo>
                    <a:pt x="12768" y="12599"/>
                  </a:lnTo>
                  <a:lnTo>
                    <a:pt x="12925" y="12475"/>
                  </a:lnTo>
                  <a:lnTo>
                    <a:pt x="13083" y="12352"/>
                  </a:lnTo>
                  <a:lnTo>
                    <a:pt x="13229" y="12217"/>
                  </a:lnTo>
                  <a:lnTo>
                    <a:pt x="13375" y="12070"/>
                  </a:lnTo>
                  <a:lnTo>
                    <a:pt x="13499" y="11913"/>
                  </a:lnTo>
                  <a:lnTo>
                    <a:pt x="13622" y="11755"/>
                  </a:lnTo>
                  <a:lnTo>
                    <a:pt x="13735" y="11587"/>
                  </a:lnTo>
                  <a:lnTo>
                    <a:pt x="13847" y="11418"/>
                  </a:lnTo>
                  <a:lnTo>
                    <a:pt x="13937" y="11238"/>
                  </a:lnTo>
                  <a:lnTo>
                    <a:pt x="14027" y="11047"/>
                  </a:lnTo>
                  <a:lnTo>
                    <a:pt x="14151" y="11148"/>
                  </a:lnTo>
                  <a:lnTo>
                    <a:pt x="14275" y="11238"/>
                  </a:lnTo>
                  <a:lnTo>
                    <a:pt x="14410" y="11328"/>
                  </a:lnTo>
                  <a:lnTo>
                    <a:pt x="14545" y="11407"/>
                  </a:lnTo>
                  <a:lnTo>
                    <a:pt x="14691" y="11474"/>
                  </a:lnTo>
                  <a:lnTo>
                    <a:pt x="14837" y="11542"/>
                  </a:lnTo>
                  <a:lnTo>
                    <a:pt x="14984" y="11598"/>
                  </a:lnTo>
                  <a:lnTo>
                    <a:pt x="15141" y="11654"/>
                  </a:lnTo>
                  <a:lnTo>
                    <a:pt x="15287" y="11688"/>
                  </a:lnTo>
                  <a:lnTo>
                    <a:pt x="15445" y="11722"/>
                  </a:lnTo>
                  <a:lnTo>
                    <a:pt x="15602" y="11755"/>
                  </a:lnTo>
                  <a:lnTo>
                    <a:pt x="15760" y="11767"/>
                  </a:lnTo>
                  <a:lnTo>
                    <a:pt x="15917" y="11778"/>
                  </a:lnTo>
                  <a:lnTo>
                    <a:pt x="16075" y="11778"/>
                  </a:lnTo>
                  <a:lnTo>
                    <a:pt x="16243" y="11767"/>
                  </a:lnTo>
                  <a:lnTo>
                    <a:pt x="16401" y="11744"/>
                  </a:lnTo>
                  <a:lnTo>
                    <a:pt x="16558" y="11722"/>
                  </a:lnTo>
                  <a:lnTo>
                    <a:pt x="16727" y="11677"/>
                  </a:lnTo>
                  <a:lnTo>
                    <a:pt x="16885" y="11632"/>
                  </a:lnTo>
                  <a:lnTo>
                    <a:pt x="17042" y="11576"/>
                  </a:lnTo>
                  <a:lnTo>
                    <a:pt x="17200" y="11508"/>
                  </a:lnTo>
                  <a:lnTo>
                    <a:pt x="17357" y="11429"/>
                  </a:lnTo>
                  <a:lnTo>
                    <a:pt x="17503" y="11339"/>
                  </a:lnTo>
                  <a:lnTo>
                    <a:pt x="17638" y="11249"/>
                  </a:lnTo>
                  <a:lnTo>
                    <a:pt x="17773" y="11148"/>
                  </a:lnTo>
                  <a:lnTo>
                    <a:pt x="17908" y="11047"/>
                  </a:lnTo>
                  <a:lnTo>
                    <a:pt x="18032" y="10934"/>
                  </a:lnTo>
                  <a:lnTo>
                    <a:pt x="18156" y="10811"/>
                  </a:lnTo>
                  <a:lnTo>
                    <a:pt x="18268" y="10687"/>
                  </a:lnTo>
                  <a:lnTo>
                    <a:pt x="18369" y="10552"/>
                  </a:lnTo>
                  <a:lnTo>
                    <a:pt x="18471" y="10417"/>
                  </a:lnTo>
                  <a:lnTo>
                    <a:pt x="18561" y="10271"/>
                  </a:lnTo>
                  <a:lnTo>
                    <a:pt x="18718" y="10417"/>
                  </a:lnTo>
                  <a:lnTo>
                    <a:pt x="18898" y="10552"/>
                  </a:lnTo>
                  <a:lnTo>
                    <a:pt x="19078" y="10676"/>
                  </a:lnTo>
                  <a:lnTo>
                    <a:pt x="19269" y="10788"/>
                  </a:lnTo>
                  <a:lnTo>
                    <a:pt x="19472" y="10889"/>
                  </a:lnTo>
                  <a:lnTo>
                    <a:pt x="19685" y="10979"/>
                  </a:lnTo>
                  <a:lnTo>
                    <a:pt x="19910" y="11058"/>
                  </a:lnTo>
                  <a:lnTo>
                    <a:pt x="20135" y="11126"/>
                  </a:lnTo>
                  <a:lnTo>
                    <a:pt x="20338" y="11171"/>
                  </a:lnTo>
                  <a:lnTo>
                    <a:pt x="20540" y="11204"/>
                  </a:lnTo>
                  <a:lnTo>
                    <a:pt x="20743" y="11227"/>
                  </a:lnTo>
                  <a:lnTo>
                    <a:pt x="20945" y="11249"/>
                  </a:lnTo>
                  <a:lnTo>
                    <a:pt x="21350" y="11249"/>
                  </a:lnTo>
                  <a:lnTo>
                    <a:pt x="21553" y="11227"/>
                  </a:lnTo>
                  <a:lnTo>
                    <a:pt x="21755" y="11204"/>
                  </a:lnTo>
                  <a:lnTo>
                    <a:pt x="21946" y="11171"/>
                  </a:lnTo>
                  <a:lnTo>
                    <a:pt x="22138" y="11126"/>
                  </a:lnTo>
                  <a:lnTo>
                    <a:pt x="22340" y="11081"/>
                  </a:lnTo>
                  <a:lnTo>
                    <a:pt x="22520" y="11013"/>
                  </a:lnTo>
                  <a:lnTo>
                    <a:pt x="22700" y="10934"/>
                  </a:lnTo>
                  <a:lnTo>
                    <a:pt x="22880" y="10856"/>
                  </a:lnTo>
                  <a:lnTo>
                    <a:pt x="23060" y="10766"/>
                  </a:lnTo>
                  <a:lnTo>
                    <a:pt x="23218" y="10664"/>
                  </a:lnTo>
                  <a:lnTo>
                    <a:pt x="23364" y="10563"/>
                  </a:lnTo>
                  <a:lnTo>
                    <a:pt x="23510" y="10462"/>
                  </a:lnTo>
                  <a:lnTo>
                    <a:pt x="23645" y="10349"/>
                  </a:lnTo>
                  <a:lnTo>
                    <a:pt x="23780" y="10237"/>
                  </a:lnTo>
                  <a:lnTo>
                    <a:pt x="23904" y="10113"/>
                  </a:lnTo>
                  <a:lnTo>
                    <a:pt x="24027" y="9978"/>
                  </a:lnTo>
                  <a:lnTo>
                    <a:pt x="24140" y="9843"/>
                  </a:lnTo>
                  <a:lnTo>
                    <a:pt x="24252" y="9708"/>
                  </a:lnTo>
                  <a:lnTo>
                    <a:pt x="24354" y="9562"/>
                  </a:lnTo>
                  <a:lnTo>
                    <a:pt x="24455" y="9416"/>
                  </a:lnTo>
                  <a:lnTo>
                    <a:pt x="24545" y="9258"/>
                  </a:lnTo>
                  <a:lnTo>
                    <a:pt x="24635" y="9101"/>
                  </a:lnTo>
                  <a:lnTo>
                    <a:pt x="24714" y="8943"/>
                  </a:lnTo>
                  <a:lnTo>
                    <a:pt x="24792" y="8775"/>
                  </a:lnTo>
                  <a:lnTo>
                    <a:pt x="24927" y="8437"/>
                  </a:lnTo>
                  <a:lnTo>
                    <a:pt x="25040" y="8088"/>
                  </a:lnTo>
                  <a:lnTo>
                    <a:pt x="25130" y="7728"/>
                  </a:lnTo>
                  <a:lnTo>
                    <a:pt x="25186" y="7369"/>
                  </a:lnTo>
                  <a:lnTo>
                    <a:pt x="25209" y="7177"/>
                  </a:lnTo>
                  <a:lnTo>
                    <a:pt x="25231" y="6997"/>
                  </a:lnTo>
                  <a:lnTo>
                    <a:pt x="25231" y="6806"/>
                  </a:lnTo>
                  <a:lnTo>
                    <a:pt x="25231" y="6615"/>
                  </a:lnTo>
                  <a:lnTo>
                    <a:pt x="25231" y="6435"/>
                  </a:lnTo>
                  <a:lnTo>
                    <a:pt x="25209" y="6244"/>
                  </a:lnTo>
                  <a:lnTo>
                    <a:pt x="25186" y="6052"/>
                  </a:lnTo>
                  <a:lnTo>
                    <a:pt x="25164" y="5861"/>
                  </a:lnTo>
                  <a:lnTo>
                    <a:pt x="25130" y="5681"/>
                  </a:lnTo>
                  <a:lnTo>
                    <a:pt x="25085" y="5490"/>
                  </a:lnTo>
                  <a:lnTo>
                    <a:pt x="24995" y="5175"/>
                  </a:lnTo>
                  <a:lnTo>
                    <a:pt x="24882" y="4860"/>
                  </a:lnTo>
                  <a:lnTo>
                    <a:pt x="24747" y="4545"/>
                  </a:lnTo>
                  <a:lnTo>
                    <a:pt x="24601" y="4241"/>
                  </a:lnTo>
                  <a:lnTo>
                    <a:pt x="24444" y="3938"/>
                  </a:lnTo>
                  <a:lnTo>
                    <a:pt x="24252" y="3657"/>
                  </a:lnTo>
                  <a:lnTo>
                    <a:pt x="24050" y="3375"/>
                  </a:lnTo>
                  <a:lnTo>
                    <a:pt x="23836" y="3094"/>
                  </a:lnTo>
                  <a:lnTo>
                    <a:pt x="23600" y="2835"/>
                  </a:lnTo>
                  <a:lnTo>
                    <a:pt x="23353" y="2577"/>
                  </a:lnTo>
                  <a:lnTo>
                    <a:pt x="23083" y="2329"/>
                  </a:lnTo>
                  <a:lnTo>
                    <a:pt x="22813" y="2104"/>
                  </a:lnTo>
                  <a:lnTo>
                    <a:pt x="22520" y="1879"/>
                  </a:lnTo>
                  <a:lnTo>
                    <a:pt x="22205" y="1666"/>
                  </a:lnTo>
                  <a:lnTo>
                    <a:pt x="21890" y="1463"/>
                  </a:lnTo>
                  <a:lnTo>
                    <a:pt x="21553" y="1283"/>
                  </a:lnTo>
                  <a:lnTo>
                    <a:pt x="21283" y="1148"/>
                  </a:lnTo>
                  <a:lnTo>
                    <a:pt x="21013" y="1024"/>
                  </a:lnTo>
                  <a:lnTo>
                    <a:pt x="20732" y="901"/>
                  </a:lnTo>
                  <a:lnTo>
                    <a:pt x="20439" y="788"/>
                  </a:lnTo>
                  <a:lnTo>
                    <a:pt x="20147" y="687"/>
                  </a:lnTo>
                  <a:lnTo>
                    <a:pt x="19832" y="586"/>
                  </a:lnTo>
                  <a:lnTo>
                    <a:pt x="19517" y="496"/>
                  </a:lnTo>
                  <a:lnTo>
                    <a:pt x="19202" y="417"/>
                  </a:lnTo>
                  <a:lnTo>
                    <a:pt x="18864" y="338"/>
                  </a:lnTo>
                  <a:lnTo>
                    <a:pt x="18527" y="271"/>
                  </a:lnTo>
                  <a:lnTo>
                    <a:pt x="18178" y="214"/>
                  </a:lnTo>
                  <a:lnTo>
                    <a:pt x="17818" y="169"/>
                  </a:lnTo>
                  <a:lnTo>
                    <a:pt x="17458" y="124"/>
                  </a:lnTo>
                  <a:lnTo>
                    <a:pt x="17076" y="79"/>
                  </a:lnTo>
                  <a:lnTo>
                    <a:pt x="16693" y="57"/>
                  </a:lnTo>
                  <a:lnTo>
                    <a:pt x="16300" y="34"/>
                  </a:lnTo>
                  <a:lnTo>
                    <a:pt x="15917" y="12"/>
                  </a:lnTo>
                  <a:lnTo>
                    <a:pt x="15535" y="12"/>
                  </a:lnTo>
                  <a:lnTo>
                    <a:pt x="15152" y="1"/>
                  </a:lnTo>
                  <a:close/>
                </a:path>
              </a:pathLst>
            </a:custGeom>
            <a:solidFill>
              <a:srgbClr val="473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40"/>
            <p:cNvSpPr/>
            <p:nvPr/>
          </p:nvSpPr>
          <p:spPr>
            <a:xfrm>
              <a:off x="3741775" y="3489525"/>
              <a:ext cx="83550" cy="130775"/>
            </a:xfrm>
            <a:custGeom>
              <a:rect b="b" l="l" r="r" t="t"/>
              <a:pathLst>
                <a:path extrusionOk="0" h="5231" w="3342">
                  <a:moveTo>
                    <a:pt x="79" y="821"/>
                  </a:moveTo>
                  <a:lnTo>
                    <a:pt x="1" y="1350"/>
                  </a:lnTo>
                  <a:lnTo>
                    <a:pt x="73" y="1277"/>
                  </a:lnTo>
                  <a:lnTo>
                    <a:pt x="79" y="1013"/>
                  </a:lnTo>
                  <a:lnTo>
                    <a:pt x="79" y="821"/>
                  </a:lnTo>
                  <a:close/>
                  <a:moveTo>
                    <a:pt x="2262" y="0"/>
                  </a:moveTo>
                  <a:lnTo>
                    <a:pt x="2127" y="11"/>
                  </a:lnTo>
                  <a:lnTo>
                    <a:pt x="1992" y="45"/>
                  </a:lnTo>
                  <a:lnTo>
                    <a:pt x="1857" y="90"/>
                  </a:lnTo>
                  <a:lnTo>
                    <a:pt x="1711" y="135"/>
                  </a:lnTo>
                  <a:lnTo>
                    <a:pt x="1564" y="203"/>
                  </a:lnTo>
                  <a:lnTo>
                    <a:pt x="1429" y="270"/>
                  </a:lnTo>
                  <a:lnTo>
                    <a:pt x="1148" y="439"/>
                  </a:lnTo>
                  <a:lnTo>
                    <a:pt x="889" y="608"/>
                  </a:lnTo>
                  <a:lnTo>
                    <a:pt x="642" y="788"/>
                  </a:lnTo>
                  <a:lnTo>
                    <a:pt x="428" y="956"/>
                  </a:lnTo>
                  <a:lnTo>
                    <a:pt x="113" y="1238"/>
                  </a:lnTo>
                  <a:lnTo>
                    <a:pt x="73" y="1277"/>
                  </a:lnTo>
                  <a:lnTo>
                    <a:pt x="68" y="1508"/>
                  </a:lnTo>
                  <a:lnTo>
                    <a:pt x="79" y="2216"/>
                  </a:lnTo>
                  <a:lnTo>
                    <a:pt x="91" y="2621"/>
                  </a:lnTo>
                  <a:lnTo>
                    <a:pt x="113" y="3026"/>
                  </a:lnTo>
                  <a:lnTo>
                    <a:pt x="158" y="3442"/>
                  </a:lnTo>
                  <a:lnTo>
                    <a:pt x="203" y="3836"/>
                  </a:lnTo>
                  <a:lnTo>
                    <a:pt x="259" y="4207"/>
                  </a:lnTo>
                  <a:lnTo>
                    <a:pt x="304" y="4376"/>
                  </a:lnTo>
                  <a:lnTo>
                    <a:pt x="349" y="4545"/>
                  </a:lnTo>
                  <a:lnTo>
                    <a:pt x="394" y="4691"/>
                  </a:lnTo>
                  <a:lnTo>
                    <a:pt x="439" y="4826"/>
                  </a:lnTo>
                  <a:lnTo>
                    <a:pt x="507" y="4938"/>
                  </a:lnTo>
                  <a:lnTo>
                    <a:pt x="563" y="5040"/>
                  </a:lnTo>
                  <a:lnTo>
                    <a:pt x="631" y="5118"/>
                  </a:lnTo>
                  <a:lnTo>
                    <a:pt x="709" y="5175"/>
                  </a:lnTo>
                  <a:lnTo>
                    <a:pt x="788" y="5220"/>
                  </a:lnTo>
                  <a:lnTo>
                    <a:pt x="878" y="5231"/>
                  </a:lnTo>
                  <a:lnTo>
                    <a:pt x="968" y="5220"/>
                  </a:lnTo>
                  <a:lnTo>
                    <a:pt x="1069" y="5208"/>
                  </a:lnTo>
                  <a:lnTo>
                    <a:pt x="1171" y="5175"/>
                  </a:lnTo>
                  <a:lnTo>
                    <a:pt x="1283" y="5141"/>
                  </a:lnTo>
                  <a:lnTo>
                    <a:pt x="1384" y="5085"/>
                  </a:lnTo>
                  <a:lnTo>
                    <a:pt x="1497" y="5028"/>
                  </a:lnTo>
                  <a:lnTo>
                    <a:pt x="1621" y="4961"/>
                  </a:lnTo>
                  <a:lnTo>
                    <a:pt x="1733" y="4882"/>
                  </a:lnTo>
                  <a:lnTo>
                    <a:pt x="1845" y="4792"/>
                  </a:lnTo>
                  <a:lnTo>
                    <a:pt x="1969" y="4691"/>
                  </a:lnTo>
                  <a:lnTo>
                    <a:pt x="2082" y="4578"/>
                  </a:lnTo>
                  <a:lnTo>
                    <a:pt x="2194" y="4466"/>
                  </a:lnTo>
                  <a:lnTo>
                    <a:pt x="2307" y="4342"/>
                  </a:lnTo>
                  <a:lnTo>
                    <a:pt x="2419" y="4218"/>
                  </a:lnTo>
                  <a:lnTo>
                    <a:pt x="2520" y="4072"/>
                  </a:lnTo>
                  <a:lnTo>
                    <a:pt x="2633" y="3926"/>
                  </a:lnTo>
                  <a:lnTo>
                    <a:pt x="2723" y="3780"/>
                  </a:lnTo>
                  <a:lnTo>
                    <a:pt x="2824" y="3622"/>
                  </a:lnTo>
                  <a:lnTo>
                    <a:pt x="2914" y="3454"/>
                  </a:lnTo>
                  <a:lnTo>
                    <a:pt x="2993" y="3285"/>
                  </a:lnTo>
                  <a:lnTo>
                    <a:pt x="3072" y="3105"/>
                  </a:lnTo>
                  <a:lnTo>
                    <a:pt x="3139" y="2925"/>
                  </a:lnTo>
                  <a:lnTo>
                    <a:pt x="3195" y="2745"/>
                  </a:lnTo>
                  <a:lnTo>
                    <a:pt x="3240" y="2554"/>
                  </a:lnTo>
                  <a:lnTo>
                    <a:pt x="3285" y="2362"/>
                  </a:lnTo>
                  <a:lnTo>
                    <a:pt x="3319" y="2160"/>
                  </a:lnTo>
                  <a:lnTo>
                    <a:pt x="3342" y="1957"/>
                  </a:lnTo>
                  <a:lnTo>
                    <a:pt x="3342" y="1755"/>
                  </a:lnTo>
                  <a:lnTo>
                    <a:pt x="3342" y="1553"/>
                  </a:lnTo>
                  <a:lnTo>
                    <a:pt x="3330" y="1339"/>
                  </a:lnTo>
                  <a:lnTo>
                    <a:pt x="3297" y="1125"/>
                  </a:lnTo>
                  <a:lnTo>
                    <a:pt x="3252" y="911"/>
                  </a:lnTo>
                  <a:lnTo>
                    <a:pt x="3195" y="709"/>
                  </a:lnTo>
                  <a:lnTo>
                    <a:pt x="3128" y="540"/>
                  </a:lnTo>
                  <a:lnTo>
                    <a:pt x="3049" y="394"/>
                  </a:lnTo>
                  <a:lnTo>
                    <a:pt x="2959" y="270"/>
                  </a:lnTo>
                  <a:lnTo>
                    <a:pt x="2869" y="180"/>
                  </a:lnTo>
                  <a:lnTo>
                    <a:pt x="2757" y="101"/>
                  </a:lnTo>
                  <a:lnTo>
                    <a:pt x="2644" y="45"/>
                  </a:lnTo>
                  <a:lnTo>
                    <a:pt x="2520" y="11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40"/>
            <p:cNvSpPr/>
            <p:nvPr/>
          </p:nvSpPr>
          <p:spPr>
            <a:xfrm>
              <a:off x="3741775" y="3489525"/>
              <a:ext cx="83550" cy="130775"/>
            </a:xfrm>
            <a:custGeom>
              <a:rect b="b" l="l" r="r" t="t"/>
              <a:pathLst>
                <a:path extrusionOk="0" fill="none" h="5231" w="3342">
                  <a:moveTo>
                    <a:pt x="1" y="1350"/>
                  </a:moveTo>
                  <a:lnTo>
                    <a:pt x="1" y="1350"/>
                  </a:lnTo>
                  <a:lnTo>
                    <a:pt x="113" y="1238"/>
                  </a:lnTo>
                  <a:lnTo>
                    <a:pt x="428" y="956"/>
                  </a:lnTo>
                  <a:lnTo>
                    <a:pt x="642" y="788"/>
                  </a:lnTo>
                  <a:lnTo>
                    <a:pt x="889" y="608"/>
                  </a:lnTo>
                  <a:lnTo>
                    <a:pt x="1148" y="439"/>
                  </a:lnTo>
                  <a:lnTo>
                    <a:pt x="1429" y="270"/>
                  </a:lnTo>
                  <a:lnTo>
                    <a:pt x="1564" y="203"/>
                  </a:lnTo>
                  <a:lnTo>
                    <a:pt x="1711" y="135"/>
                  </a:lnTo>
                  <a:lnTo>
                    <a:pt x="1857" y="90"/>
                  </a:lnTo>
                  <a:lnTo>
                    <a:pt x="1992" y="45"/>
                  </a:lnTo>
                  <a:lnTo>
                    <a:pt x="2127" y="11"/>
                  </a:lnTo>
                  <a:lnTo>
                    <a:pt x="2262" y="0"/>
                  </a:lnTo>
                  <a:lnTo>
                    <a:pt x="2397" y="0"/>
                  </a:lnTo>
                  <a:lnTo>
                    <a:pt x="2520" y="11"/>
                  </a:lnTo>
                  <a:lnTo>
                    <a:pt x="2644" y="45"/>
                  </a:lnTo>
                  <a:lnTo>
                    <a:pt x="2757" y="101"/>
                  </a:lnTo>
                  <a:lnTo>
                    <a:pt x="2869" y="180"/>
                  </a:lnTo>
                  <a:lnTo>
                    <a:pt x="2959" y="270"/>
                  </a:lnTo>
                  <a:lnTo>
                    <a:pt x="3049" y="394"/>
                  </a:lnTo>
                  <a:lnTo>
                    <a:pt x="3128" y="540"/>
                  </a:lnTo>
                  <a:lnTo>
                    <a:pt x="3195" y="709"/>
                  </a:lnTo>
                  <a:lnTo>
                    <a:pt x="3252" y="911"/>
                  </a:lnTo>
                  <a:lnTo>
                    <a:pt x="3252" y="911"/>
                  </a:lnTo>
                  <a:lnTo>
                    <a:pt x="3297" y="1125"/>
                  </a:lnTo>
                  <a:lnTo>
                    <a:pt x="3330" y="1339"/>
                  </a:lnTo>
                  <a:lnTo>
                    <a:pt x="3342" y="1553"/>
                  </a:lnTo>
                  <a:lnTo>
                    <a:pt x="3342" y="1755"/>
                  </a:lnTo>
                  <a:lnTo>
                    <a:pt x="3342" y="1957"/>
                  </a:lnTo>
                  <a:lnTo>
                    <a:pt x="3319" y="2160"/>
                  </a:lnTo>
                  <a:lnTo>
                    <a:pt x="3285" y="2362"/>
                  </a:lnTo>
                  <a:lnTo>
                    <a:pt x="3240" y="2554"/>
                  </a:lnTo>
                  <a:lnTo>
                    <a:pt x="3195" y="2745"/>
                  </a:lnTo>
                  <a:lnTo>
                    <a:pt x="3139" y="2925"/>
                  </a:lnTo>
                  <a:lnTo>
                    <a:pt x="3072" y="3105"/>
                  </a:lnTo>
                  <a:lnTo>
                    <a:pt x="2993" y="3285"/>
                  </a:lnTo>
                  <a:lnTo>
                    <a:pt x="2914" y="3454"/>
                  </a:lnTo>
                  <a:lnTo>
                    <a:pt x="2824" y="3622"/>
                  </a:lnTo>
                  <a:lnTo>
                    <a:pt x="2723" y="3780"/>
                  </a:lnTo>
                  <a:lnTo>
                    <a:pt x="2633" y="3926"/>
                  </a:lnTo>
                  <a:lnTo>
                    <a:pt x="2520" y="4072"/>
                  </a:lnTo>
                  <a:lnTo>
                    <a:pt x="2419" y="4218"/>
                  </a:lnTo>
                  <a:lnTo>
                    <a:pt x="2307" y="4342"/>
                  </a:lnTo>
                  <a:lnTo>
                    <a:pt x="2194" y="4466"/>
                  </a:lnTo>
                  <a:lnTo>
                    <a:pt x="2082" y="4578"/>
                  </a:lnTo>
                  <a:lnTo>
                    <a:pt x="1969" y="4691"/>
                  </a:lnTo>
                  <a:lnTo>
                    <a:pt x="1845" y="4792"/>
                  </a:lnTo>
                  <a:lnTo>
                    <a:pt x="1733" y="4882"/>
                  </a:lnTo>
                  <a:lnTo>
                    <a:pt x="1621" y="4961"/>
                  </a:lnTo>
                  <a:lnTo>
                    <a:pt x="1497" y="5028"/>
                  </a:lnTo>
                  <a:lnTo>
                    <a:pt x="1384" y="5085"/>
                  </a:lnTo>
                  <a:lnTo>
                    <a:pt x="1283" y="5141"/>
                  </a:lnTo>
                  <a:lnTo>
                    <a:pt x="1171" y="5175"/>
                  </a:lnTo>
                  <a:lnTo>
                    <a:pt x="1069" y="5208"/>
                  </a:lnTo>
                  <a:lnTo>
                    <a:pt x="968" y="5220"/>
                  </a:lnTo>
                  <a:lnTo>
                    <a:pt x="878" y="5231"/>
                  </a:lnTo>
                  <a:lnTo>
                    <a:pt x="878" y="5231"/>
                  </a:lnTo>
                  <a:lnTo>
                    <a:pt x="788" y="5220"/>
                  </a:lnTo>
                  <a:lnTo>
                    <a:pt x="709" y="5175"/>
                  </a:lnTo>
                  <a:lnTo>
                    <a:pt x="631" y="5118"/>
                  </a:lnTo>
                  <a:lnTo>
                    <a:pt x="563" y="5040"/>
                  </a:lnTo>
                  <a:lnTo>
                    <a:pt x="507" y="4938"/>
                  </a:lnTo>
                  <a:lnTo>
                    <a:pt x="439" y="4826"/>
                  </a:lnTo>
                  <a:lnTo>
                    <a:pt x="394" y="4691"/>
                  </a:lnTo>
                  <a:lnTo>
                    <a:pt x="349" y="4545"/>
                  </a:lnTo>
                  <a:lnTo>
                    <a:pt x="304" y="4376"/>
                  </a:lnTo>
                  <a:lnTo>
                    <a:pt x="259" y="4207"/>
                  </a:lnTo>
                  <a:lnTo>
                    <a:pt x="203" y="3836"/>
                  </a:lnTo>
                  <a:lnTo>
                    <a:pt x="158" y="3442"/>
                  </a:lnTo>
                  <a:lnTo>
                    <a:pt x="113" y="3026"/>
                  </a:lnTo>
                  <a:lnTo>
                    <a:pt x="91" y="2621"/>
                  </a:lnTo>
                  <a:lnTo>
                    <a:pt x="79" y="2216"/>
                  </a:lnTo>
                  <a:lnTo>
                    <a:pt x="68" y="1508"/>
                  </a:lnTo>
                  <a:lnTo>
                    <a:pt x="79" y="1013"/>
                  </a:lnTo>
                  <a:lnTo>
                    <a:pt x="79" y="82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3728575" y="3476300"/>
              <a:ext cx="109975" cy="157225"/>
            </a:xfrm>
            <a:custGeom>
              <a:rect b="b" l="l" r="r" t="t"/>
              <a:pathLst>
                <a:path extrusionOk="0" h="6289" w="4399">
                  <a:moveTo>
                    <a:pt x="2891" y="1058"/>
                  </a:moveTo>
                  <a:lnTo>
                    <a:pt x="2970" y="1069"/>
                  </a:lnTo>
                  <a:lnTo>
                    <a:pt x="3026" y="1092"/>
                  </a:lnTo>
                  <a:lnTo>
                    <a:pt x="3082" y="1137"/>
                  </a:lnTo>
                  <a:lnTo>
                    <a:pt x="3127" y="1193"/>
                  </a:lnTo>
                  <a:lnTo>
                    <a:pt x="3161" y="1260"/>
                  </a:lnTo>
                  <a:lnTo>
                    <a:pt x="3195" y="1328"/>
                  </a:lnTo>
                  <a:lnTo>
                    <a:pt x="3228" y="1407"/>
                  </a:lnTo>
                  <a:lnTo>
                    <a:pt x="3273" y="1564"/>
                  </a:lnTo>
                  <a:lnTo>
                    <a:pt x="3318" y="1812"/>
                  </a:lnTo>
                  <a:lnTo>
                    <a:pt x="3341" y="2048"/>
                  </a:lnTo>
                  <a:lnTo>
                    <a:pt x="3341" y="2284"/>
                  </a:lnTo>
                  <a:lnTo>
                    <a:pt x="3330" y="2509"/>
                  </a:lnTo>
                  <a:lnTo>
                    <a:pt x="3307" y="2734"/>
                  </a:lnTo>
                  <a:lnTo>
                    <a:pt x="3262" y="2936"/>
                  </a:lnTo>
                  <a:lnTo>
                    <a:pt x="3206" y="3139"/>
                  </a:lnTo>
                  <a:lnTo>
                    <a:pt x="3150" y="3330"/>
                  </a:lnTo>
                  <a:lnTo>
                    <a:pt x="3082" y="3510"/>
                  </a:lnTo>
                  <a:lnTo>
                    <a:pt x="3003" y="3668"/>
                  </a:lnTo>
                  <a:lnTo>
                    <a:pt x="2925" y="3825"/>
                  </a:lnTo>
                  <a:lnTo>
                    <a:pt x="2846" y="3971"/>
                  </a:lnTo>
                  <a:lnTo>
                    <a:pt x="2688" y="4208"/>
                  </a:lnTo>
                  <a:lnTo>
                    <a:pt x="2553" y="4387"/>
                  </a:lnTo>
                  <a:lnTo>
                    <a:pt x="2396" y="4567"/>
                  </a:lnTo>
                  <a:lnTo>
                    <a:pt x="2250" y="4725"/>
                  </a:lnTo>
                  <a:lnTo>
                    <a:pt x="2104" y="4860"/>
                  </a:lnTo>
                  <a:lnTo>
                    <a:pt x="1957" y="4972"/>
                  </a:lnTo>
                  <a:lnTo>
                    <a:pt x="1822" y="5062"/>
                  </a:lnTo>
                  <a:lnTo>
                    <a:pt x="1699" y="5141"/>
                  </a:lnTo>
                  <a:lnTo>
                    <a:pt x="1586" y="5186"/>
                  </a:lnTo>
                  <a:lnTo>
                    <a:pt x="1485" y="5220"/>
                  </a:lnTo>
                  <a:lnTo>
                    <a:pt x="1451" y="5141"/>
                  </a:lnTo>
                  <a:lnTo>
                    <a:pt x="1406" y="5040"/>
                  </a:lnTo>
                  <a:lnTo>
                    <a:pt x="1372" y="4916"/>
                  </a:lnTo>
                  <a:lnTo>
                    <a:pt x="1339" y="4781"/>
                  </a:lnTo>
                  <a:lnTo>
                    <a:pt x="1271" y="4444"/>
                  </a:lnTo>
                  <a:lnTo>
                    <a:pt x="1226" y="4050"/>
                  </a:lnTo>
                  <a:lnTo>
                    <a:pt x="1181" y="3600"/>
                  </a:lnTo>
                  <a:lnTo>
                    <a:pt x="1147" y="3105"/>
                  </a:lnTo>
                  <a:lnTo>
                    <a:pt x="1125" y="2588"/>
                  </a:lnTo>
                  <a:lnTo>
                    <a:pt x="1125" y="2048"/>
                  </a:lnTo>
                  <a:lnTo>
                    <a:pt x="1361" y="1845"/>
                  </a:lnTo>
                  <a:lnTo>
                    <a:pt x="1609" y="1654"/>
                  </a:lnTo>
                  <a:lnTo>
                    <a:pt x="1867" y="1474"/>
                  </a:lnTo>
                  <a:lnTo>
                    <a:pt x="2126" y="1317"/>
                  </a:lnTo>
                  <a:lnTo>
                    <a:pt x="2373" y="1182"/>
                  </a:lnTo>
                  <a:lnTo>
                    <a:pt x="2486" y="1137"/>
                  </a:lnTo>
                  <a:lnTo>
                    <a:pt x="2598" y="1092"/>
                  </a:lnTo>
                  <a:lnTo>
                    <a:pt x="2711" y="1069"/>
                  </a:lnTo>
                  <a:lnTo>
                    <a:pt x="2801" y="1058"/>
                  </a:lnTo>
                  <a:close/>
                  <a:moveTo>
                    <a:pt x="2801" y="1"/>
                  </a:moveTo>
                  <a:lnTo>
                    <a:pt x="2643" y="12"/>
                  </a:lnTo>
                  <a:lnTo>
                    <a:pt x="2486" y="46"/>
                  </a:lnTo>
                  <a:lnTo>
                    <a:pt x="2329" y="79"/>
                  </a:lnTo>
                  <a:lnTo>
                    <a:pt x="2160" y="136"/>
                  </a:lnTo>
                  <a:lnTo>
                    <a:pt x="2002" y="192"/>
                  </a:lnTo>
                  <a:lnTo>
                    <a:pt x="1845" y="270"/>
                  </a:lnTo>
                  <a:lnTo>
                    <a:pt x="1699" y="338"/>
                  </a:lnTo>
                  <a:lnTo>
                    <a:pt x="1395" y="507"/>
                  </a:lnTo>
                  <a:lnTo>
                    <a:pt x="1114" y="698"/>
                  </a:lnTo>
                  <a:lnTo>
                    <a:pt x="855" y="889"/>
                  </a:lnTo>
                  <a:lnTo>
                    <a:pt x="754" y="844"/>
                  </a:lnTo>
                  <a:lnTo>
                    <a:pt x="697" y="833"/>
                  </a:lnTo>
                  <a:lnTo>
                    <a:pt x="630" y="822"/>
                  </a:lnTo>
                  <a:lnTo>
                    <a:pt x="529" y="833"/>
                  </a:lnTo>
                  <a:lnTo>
                    <a:pt x="427" y="855"/>
                  </a:lnTo>
                  <a:lnTo>
                    <a:pt x="338" y="900"/>
                  </a:lnTo>
                  <a:lnTo>
                    <a:pt x="248" y="957"/>
                  </a:lnTo>
                  <a:lnTo>
                    <a:pt x="180" y="1035"/>
                  </a:lnTo>
                  <a:lnTo>
                    <a:pt x="135" y="1125"/>
                  </a:lnTo>
                  <a:lnTo>
                    <a:pt x="101" y="1227"/>
                  </a:lnTo>
                  <a:lnTo>
                    <a:pt x="90" y="1328"/>
                  </a:lnTo>
                  <a:lnTo>
                    <a:pt x="79" y="1609"/>
                  </a:lnTo>
                  <a:lnTo>
                    <a:pt x="45" y="1665"/>
                  </a:lnTo>
                  <a:lnTo>
                    <a:pt x="23" y="1733"/>
                  </a:lnTo>
                  <a:lnTo>
                    <a:pt x="0" y="1800"/>
                  </a:lnTo>
                  <a:lnTo>
                    <a:pt x="0" y="1879"/>
                  </a:lnTo>
                  <a:lnTo>
                    <a:pt x="0" y="1947"/>
                  </a:lnTo>
                  <a:lnTo>
                    <a:pt x="11" y="2014"/>
                  </a:lnTo>
                  <a:lnTo>
                    <a:pt x="34" y="2082"/>
                  </a:lnTo>
                  <a:lnTo>
                    <a:pt x="68" y="2149"/>
                  </a:lnTo>
                  <a:lnTo>
                    <a:pt x="68" y="2644"/>
                  </a:lnTo>
                  <a:lnTo>
                    <a:pt x="90" y="3184"/>
                  </a:lnTo>
                  <a:lnTo>
                    <a:pt x="124" y="3746"/>
                  </a:lnTo>
                  <a:lnTo>
                    <a:pt x="158" y="4028"/>
                  </a:lnTo>
                  <a:lnTo>
                    <a:pt x="191" y="4309"/>
                  </a:lnTo>
                  <a:lnTo>
                    <a:pt x="225" y="4579"/>
                  </a:lnTo>
                  <a:lnTo>
                    <a:pt x="281" y="4837"/>
                  </a:lnTo>
                  <a:lnTo>
                    <a:pt x="338" y="5074"/>
                  </a:lnTo>
                  <a:lnTo>
                    <a:pt x="405" y="5310"/>
                  </a:lnTo>
                  <a:lnTo>
                    <a:pt x="472" y="5524"/>
                  </a:lnTo>
                  <a:lnTo>
                    <a:pt x="562" y="5704"/>
                  </a:lnTo>
                  <a:lnTo>
                    <a:pt x="664" y="5872"/>
                  </a:lnTo>
                  <a:lnTo>
                    <a:pt x="709" y="5940"/>
                  </a:lnTo>
                  <a:lnTo>
                    <a:pt x="765" y="6007"/>
                  </a:lnTo>
                  <a:lnTo>
                    <a:pt x="855" y="6086"/>
                  </a:lnTo>
                  <a:lnTo>
                    <a:pt x="945" y="6142"/>
                  </a:lnTo>
                  <a:lnTo>
                    <a:pt x="1024" y="6199"/>
                  </a:lnTo>
                  <a:lnTo>
                    <a:pt x="1114" y="6232"/>
                  </a:lnTo>
                  <a:lnTo>
                    <a:pt x="1192" y="6255"/>
                  </a:lnTo>
                  <a:lnTo>
                    <a:pt x="1271" y="6277"/>
                  </a:lnTo>
                  <a:lnTo>
                    <a:pt x="1406" y="6288"/>
                  </a:lnTo>
                  <a:lnTo>
                    <a:pt x="1519" y="6277"/>
                  </a:lnTo>
                  <a:lnTo>
                    <a:pt x="1642" y="6266"/>
                  </a:lnTo>
                  <a:lnTo>
                    <a:pt x="1766" y="6232"/>
                  </a:lnTo>
                  <a:lnTo>
                    <a:pt x="1890" y="6199"/>
                  </a:lnTo>
                  <a:lnTo>
                    <a:pt x="2014" y="6154"/>
                  </a:lnTo>
                  <a:lnTo>
                    <a:pt x="2137" y="6097"/>
                  </a:lnTo>
                  <a:lnTo>
                    <a:pt x="2261" y="6030"/>
                  </a:lnTo>
                  <a:lnTo>
                    <a:pt x="2396" y="5951"/>
                  </a:lnTo>
                  <a:lnTo>
                    <a:pt x="2520" y="5872"/>
                  </a:lnTo>
                  <a:lnTo>
                    <a:pt x="2643" y="5771"/>
                  </a:lnTo>
                  <a:lnTo>
                    <a:pt x="2778" y="5670"/>
                  </a:lnTo>
                  <a:lnTo>
                    <a:pt x="2902" y="5569"/>
                  </a:lnTo>
                  <a:lnTo>
                    <a:pt x="3026" y="5445"/>
                  </a:lnTo>
                  <a:lnTo>
                    <a:pt x="3150" y="5321"/>
                  </a:lnTo>
                  <a:lnTo>
                    <a:pt x="3262" y="5186"/>
                  </a:lnTo>
                  <a:lnTo>
                    <a:pt x="3375" y="5051"/>
                  </a:lnTo>
                  <a:lnTo>
                    <a:pt x="3532" y="4837"/>
                  </a:lnTo>
                  <a:lnTo>
                    <a:pt x="3678" y="4624"/>
                  </a:lnTo>
                  <a:lnTo>
                    <a:pt x="3813" y="4399"/>
                  </a:lnTo>
                  <a:lnTo>
                    <a:pt x="3937" y="4174"/>
                  </a:lnTo>
                  <a:lnTo>
                    <a:pt x="4038" y="3949"/>
                  </a:lnTo>
                  <a:lnTo>
                    <a:pt x="4128" y="3713"/>
                  </a:lnTo>
                  <a:lnTo>
                    <a:pt x="4207" y="3488"/>
                  </a:lnTo>
                  <a:lnTo>
                    <a:pt x="4275" y="3251"/>
                  </a:lnTo>
                  <a:lnTo>
                    <a:pt x="4331" y="3004"/>
                  </a:lnTo>
                  <a:lnTo>
                    <a:pt x="4364" y="2768"/>
                  </a:lnTo>
                  <a:lnTo>
                    <a:pt x="4387" y="2520"/>
                  </a:lnTo>
                  <a:lnTo>
                    <a:pt x="4398" y="2284"/>
                  </a:lnTo>
                  <a:lnTo>
                    <a:pt x="4398" y="2037"/>
                  </a:lnTo>
                  <a:lnTo>
                    <a:pt x="4376" y="1800"/>
                  </a:lnTo>
                  <a:lnTo>
                    <a:pt x="4342" y="1564"/>
                  </a:lnTo>
                  <a:lnTo>
                    <a:pt x="4297" y="1328"/>
                  </a:lnTo>
                  <a:lnTo>
                    <a:pt x="4263" y="1170"/>
                  </a:lnTo>
                  <a:lnTo>
                    <a:pt x="4207" y="1024"/>
                  </a:lnTo>
                  <a:lnTo>
                    <a:pt x="4162" y="889"/>
                  </a:lnTo>
                  <a:lnTo>
                    <a:pt x="4106" y="777"/>
                  </a:lnTo>
                  <a:lnTo>
                    <a:pt x="4038" y="664"/>
                  </a:lnTo>
                  <a:lnTo>
                    <a:pt x="3982" y="574"/>
                  </a:lnTo>
                  <a:lnTo>
                    <a:pt x="3915" y="484"/>
                  </a:lnTo>
                  <a:lnTo>
                    <a:pt x="3847" y="405"/>
                  </a:lnTo>
                  <a:lnTo>
                    <a:pt x="3768" y="338"/>
                  </a:lnTo>
                  <a:lnTo>
                    <a:pt x="3701" y="270"/>
                  </a:lnTo>
                  <a:lnTo>
                    <a:pt x="3555" y="169"/>
                  </a:lnTo>
                  <a:lnTo>
                    <a:pt x="3408" y="102"/>
                  </a:lnTo>
                  <a:lnTo>
                    <a:pt x="3262" y="57"/>
                  </a:lnTo>
                  <a:lnTo>
                    <a:pt x="3116" y="2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99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3767925" y="3496550"/>
              <a:ext cx="44475" cy="88600"/>
            </a:xfrm>
            <a:custGeom>
              <a:rect b="b" l="l" r="r" t="t"/>
              <a:pathLst>
                <a:path extrusionOk="0" h="3544" w="1779">
                  <a:moveTo>
                    <a:pt x="642" y="0"/>
                  </a:moveTo>
                  <a:lnTo>
                    <a:pt x="518" y="12"/>
                  </a:lnTo>
                  <a:lnTo>
                    <a:pt x="406" y="34"/>
                  </a:lnTo>
                  <a:lnTo>
                    <a:pt x="305" y="68"/>
                  </a:lnTo>
                  <a:lnTo>
                    <a:pt x="215" y="124"/>
                  </a:lnTo>
                  <a:lnTo>
                    <a:pt x="136" y="192"/>
                  </a:lnTo>
                  <a:lnTo>
                    <a:pt x="80" y="282"/>
                  </a:lnTo>
                  <a:lnTo>
                    <a:pt x="35" y="372"/>
                  </a:lnTo>
                  <a:lnTo>
                    <a:pt x="12" y="473"/>
                  </a:lnTo>
                  <a:lnTo>
                    <a:pt x="1" y="574"/>
                  </a:lnTo>
                  <a:lnTo>
                    <a:pt x="23" y="675"/>
                  </a:lnTo>
                  <a:lnTo>
                    <a:pt x="57" y="777"/>
                  </a:lnTo>
                  <a:lnTo>
                    <a:pt x="113" y="867"/>
                  </a:lnTo>
                  <a:lnTo>
                    <a:pt x="181" y="934"/>
                  </a:lnTo>
                  <a:lnTo>
                    <a:pt x="260" y="1002"/>
                  </a:lnTo>
                  <a:lnTo>
                    <a:pt x="361" y="1035"/>
                  </a:lnTo>
                  <a:lnTo>
                    <a:pt x="451" y="1058"/>
                  </a:lnTo>
                  <a:lnTo>
                    <a:pt x="552" y="1069"/>
                  </a:lnTo>
                  <a:lnTo>
                    <a:pt x="665" y="1047"/>
                  </a:lnTo>
                  <a:lnTo>
                    <a:pt x="676" y="1069"/>
                  </a:lnTo>
                  <a:lnTo>
                    <a:pt x="687" y="1125"/>
                  </a:lnTo>
                  <a:lnTo>
                    <a:pt x="710" y="1227"/>
                  </a:lnTo>
                  <a:lnTo>
                    <a:pt x="710" y="1395"/>
                  </a:lnTo>
                  <a:lnTo>
                    <a:pt x="698" y="1631"/>
                  </a:lnTo>
                  <a:lnTo>
                    <a:pt x="676" y="1778"/>
                  </a:lnTo>
                  <a:lnTo>
                    <a:pt x="642" y="1946"/>
                  </a:lnTo>
                  <a:lnTo>
                    <a:pt x="597" y="2126"/>
                  </a:lnTo>
                  <a:lnTo>
                    <a:pt x="541" y="2340"/>
                  </a:lnTo>
                  <a:lnTo>
                    <a:pt x="473" y="2576"/>
                  </a:lnTo>
                  <a:lnTo>
                    <a:pt x="383" y="2835"/>
                  </a:lnTo>
                  <a:lnTo>
                    <a:pt x="361" y="2948"/>
                  </a:lnTo>
                  <a:lnTo>
                    <a:pt x="361" y="3049"/>
                  </a:lnTo>
                  <a:lnTo>
                    <a:pt x="383" y="3150"/>
                  </a:lnTo>
                  <a:lnTo>
                    <a:pt x="417" y="3240"/>
                  </a:lnTo>
                  <a:lnTo>
                    <a:pt x="462" y="3330"/>
                  </a:lnTo>
                  <a:lnTo>
                    <a:pt x="541" y="3409"/>
                  </a:lnTo>
                  <a:lnTo>
                    <a:pt x="620" y="3465"/>
                  </a:lnTo>
                  <a:lnTo>
                    <a:pt x="721" y="3510"/>
                  </a:lnTo>
                  <a:lnTo>
                    <a:pt x="799" y="3532"/>
                  </a:lnTo>
                  <a:lnTo>
                    <a:pt x="889" y="3544"/>
                  </a:lnTo>
                  <a:lnTo>
                    <a:pt x="968" y="3532"/>
                  </a:lnTo>
                  <a:lnTo>
                    <a:pt x="1047" y="3510"/>
                  </a:lnTo>
                  <a:lnTo>
                    <a:pt x="1126" y="3487"/>
                  </a:lnTo>
                  <a:lnTo>
                    <a:pt x="1193" y="3442"/>
                  </a:lnTo>
                  <a:lnTo>
                    <a:pt x="1249" y="3386"/>
                  </a:lnTo>
                  <a:lnTo>
                    <a:pt x="1306" y="3330"/>
                  </a:lnTo>
                  <a:lnTo>
                    <a:pt x="1351" y="3263"/>
                  </a:lnTo>
                  <a:lnTo>
                    <a:pt x="1384" y="3184"/>
                  </a:lnTo>
                  <a:lnTo>
                    <a:pt x="1474" y="2914"/>
                  </a:lnTo>
                  <a:lnTo>
                    <a:pt x="1553" y="2666"/>
                  </a:lnTo>
                  <a:lnTo>
                    <a:pt x="1621" y="2419"/>
                  </a:lnTo>
                  <a:lnTo>
                    <a:pt x="1666" y="2194"/>
                  </a:lnTo>
                  <a:lnTo>
                    <a:pt x="1711" y="1980"/>
                  </a:lnTo>
                  <a:lnTo>
                    <a:pt x="1744" y="1778"/>
                  </a:lnTo>
                  <a:lnTo>
                    <a:pt x="1767" y="1586"/>
                  </a:lnTo>
                  <a:lnTo>
                    <a:pt x="1778" y="1395"/>
                  </a:lnTo>
                  <a:lnTo>
                    <a:pt x="1767" y="1227"/>
                  </a:lnTo>
                  <a:lnTo>
                    <a:pt x="1756" y="1069"/>
                  </a:lnTo>
                  <a:lnTo>
                    <a:pt x="1733" y="923"/>
                  </a:lnTo>
                  <a:lnTo>
                    <a:pt x="1699" y="777"/>
                  </a:lnTo>
                  <a:lnTo>
                    <a:pt x="1643" y="653"/>
                  </a:lnTo>
                  <a:lnTo>
                    <a:pt x="1587" y="529"/>
                  </a:lnTo>
                  <a:lnTo>
                    <a:pt x="1519" y="428"/>
                  </a:lnTo>
                  <a:lnTo>
                    <a:pt x="1441" y="327"/>
                  </a:lnTo>
                  <a:lnTo>
                    <a:pt x="1373" y="270"/>
                  </a:lnTo>
                  <a:lnTo>
                    <a:pt x="1317" y="214"/>
                  </a:lnTo>
                  <a:lnTo>
                    <a:pt x="1182" y="124"/>
                  </a:lnTo>
                  <a:lnTo>
                    <a:pt x="1047" y="68"/>
                  </a:lnTo>
                  <a:lnTo>
                    <a:pt x="912" y="2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9E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3279475" y="3745700"/>
              <a:ext cx="525875" cy="480900"/>
            </a:xfrm>
            <a:custGeom>
              <a:rect b="b" l="l" r="r" t="t"/>
              <a:pathLst>
                <a:path extrusionOk="0" h="19236" w="21035">
                  <a:moveTo>
                    <a:pt x="20484" y="1"/>
                  </a:moveTo>
                  <a:lnTo>
                    <a:pt x="20382" y="12"/>
                  </a:lnTo>
                  <a:lnTo>
                    <a:pt x="20293" y="46"/>
                  </a:lnTo>
                  <a:lnTo>
                    <a:pt x="20203" y="102"/>
                  </a:lnTo>
                  <a:lnTo>
                    <a:pt x="20124" y="169"/>
                  </a:lnTo>
                  <a:lnTo>
                    <a:pt x="20056" y="248"/>
                  </a:lnTo>
                  <a:lnTo>
                    <a:pt x="19753" y="754"/>
                  </a:lnTo>
                  <a:lnTo>
                    <a:pt x="19460" y="1261"/>
                  </a:lnTo>
                  <a:lnTo>
                    <a:pt x="19190" y="1767"/>
                  </a:lnTo>
                  <a:lnTo>
                    <a:pt x="18931" y="2284"/>
                  </a:lnTo>
                  <a:lnTo>
                    <a:pt x="18673" y="2813"/>
                  </a:lnTo>
                  <a:lnTo>
                    <a:pt x="18436" y="3342"/>
                  </a:lnTo>
                  <a:lnTo>
                    <a:pt x="18223" y="3870"/>
                  </a:lnTo>
                  <a:lnTo>
                    <a:pt x="18009" y="4410"/>
                  </a:lnTo>
                  <a:lnTo>
                    <a:pt x="17807" y="4950"/>
                  </a:lnTo>
                  <a:lnTo>
                    <a:pt x="17615" y="5490"/>
                  </a:lnTo>
                  <a:lnTo>
                    <a:pt x="17435" y="6041"/>
                  </a:lnTo>
                  <a:lnTo>
                    <a:pt x="17267" y="6592"/>
                  </a:lnTo>
                  <a:lnTo>
                    <a:pt x="17109" y="7144"/>
                  </a:lnTo>
                  <a:lnTo>
                    <a:pt x="16963" y="7706"/>
                  </a:lnTo>
                  <a:lnTo>
                    <a:pt x="16817" y="8268"/>
                  </a:lnTo>
                  <a:lnTo>
                    <a:pt x="16693" y="8820"/>
                  </a:lnTo>
                  <a:lnTo>
                    <a:pt x="16569" y="9382"/>
                  </a:lnTo>
                  <a:lnTo>
                    <a:pt x="16445" y="9944"/>
                  </a:lnTo>
                  <a:lnTo>
                    <a:pt x="16344" y="10518"/>
                  </a:lnTo>
                  <a:lnTo>
                    <a:pt x="16232" y="11081"/>
                  </a:lnTo>
                  <a:lnTo>
                    <a:pt x="16052" y="12205"/>
                  </a:lnTo>
                  <a:lnTo>
                    <a:pt x="15883" y="13330"/>
                  </a:lnTo>
                  <a:lnTo>
                    <a:pt x="15737" y="14455"/>
                  </a:lnTo>
                  <a:lnTo>
                    <a:pt x="15613" y="15569"/>
                  </a:lnTo>
                  <a:lnTo>
                    <a:pt x="15489" y="16682"/>
                  </a:lnTo>
                  <a:lnTo>
                    <a:pt x="15377" y="17773"/>
                  </a:lnTo>
                  <a:lnTo>
                    <a:pt x="821" y="7998"/>
                  </a:lnTo>
                  <a:lnTo>
                    <a:pt x="731" y="7942"/>
                  </a:lnTo>
                  <a:lnTo>
                    <a:pt x="630" y="7920"/>
                  </a:lnTo>
                  <a:lnTo>
                    <a:pt x="529" y="7908"/>
                  </a:lnTo>
                  <a:lnTo>
                    <a:pt x="428" y="7920"/>
                  </a:lnTo>
                  <a:lnTo>
                    <a:pt x="326" y="7942"/>
                  </a:lnTo>
                  <a:lnTo>
                    <a:pt x="236" y="7987"/>
                  </a:lnTo>
                  <a:lnTo>
                    <a:pt x="158" y="8055"/>
                  </a:lnTo>
                  <a:lnTo>
                    <a:pt x="90" y="8145"/>
                  </a:lnTo>
                  <a:lnTo>
                    <a:pt x="34" y="8235"/>
                  </a:lnTo>
                  <a:lnTo>
                    <a:pt x="11" y="8336"/>
                  </a:lnTo>
                  <a:lnTo>
                    <a:pt x="0" y="8437"/>
                  </a:lnTo>
                  <a:lnTo>
                    <a:pt x="11" y="8538"/>
                  </a:lnTo>
                  <a:lnTo>
                    <a:pt x="34" y="8640"/>
                  </a:lnTo>
                  <a:lnTo>
                    <a:pt x="79" y="8730"/>
                  </a:lnTo>
                  <a:lnTo>
                    <a:pt x="146" y="8808"/>
                  </a:lnTo>
                  <a:lnTo>
                    <a:pt x="236" y="8876"/>
                  </a:lnTo>
                  <a:lnTo>
                    <a:pt x="15523" y="19146"/>
                  </a:lnTo>
                  <a:lnTo>
                    <a:pt x="15591" y="19180"/>
                  </a:lnTo>
                  <a:lnTo>
                    <a:pt x="15658" y="19213"/>
                  </a:lnTo>
                  <a:lnTo>
                    <a:pt x="15737" y="19225"/>
                  </a:lnTo>
                  <a:lnTo>
                    <a:pt x="15816" y="19236"/>
                  </a:lnTo>
                  <a:lnTo>
                    <a:pt x="15928" y="19225"/>
                  </a:lnTo>
                  <a:lnTo>
                    <a:pt x="16041" y="19180"/>
                  </a:lnTo>
                  <a:lnTo>
                    <a:pt x="16097" y="19146"/>
                  </a:lnTo>
                  <a:lnTo>
                    <a:pt x="16153" y="19112"/>
                  </a:lnTo>
                  <a:lnTo>
                    <a:pt x="16209" y="19067"/>
                  </a:lnTo>
                  <a:lnTo>
                    <a:pt x="16243" y="19011"/>
                  </a:lnTo>
                  <a:lnTo>
                    <a:pt x="16277" y="18955"/>
                  </a:lnTo>
                  <a:lnTo>
                    <a:pt x="16311" y="18887"/>
                  </a:lnTo>
                  <a:lnTo>
                    <a:pt x="16333" y="18820"/>
                  </a:lnTo>
                  <a:lnTo>
                    <a:pt x="16344" y="18752"/>
                  </a:lnTo>
                  <a:lnTo>
                    <a:pt x="16569" y="16514"/>
                  </a:lnTo>
                  <a:lnTo>
                    <a:pt x="16693" y="15366"/>
                  </a:lnTo>
                  <a:lnTo>
                    <a:pt x="16839" y="14219"/>
                  </a:lnTo>
                  <a:lnTo>
                    <a:pt x="16997" y="13060"/>
                  </a:lnTo>
                  <a:lnTo>
                    <a:pt x="17177" y="11902"/>
                  </a:lnTo>
                  <a:lnTo>
                    <a:pt x="17267" y="11317"/>
                  </a:lnTo>
                  <a:lnTo>
                    <a:pt x="17379" y="10732"/>
                  </a:lnTo>
                  <a:lnTo>
                    <a:pt x="17492" y="10158"/>
                  </a:lnTo>
                  <a:lnTo>
                    <a:pt x="17604" y="9584"/>
                  </a:lnTo>
                  <a:lnTo>
                    <a:pt x="17739" y="9000"/>
                  </a:lnTo>
                  <a:lnTo>
                    <a:pt x="17874" y="8426"/>
                  </a:lnTo>
                  <a:lnTo>
                    <a:pt x="18020" y="7852"/>
                  </a:lnTo>
                  <a:lnTo>
                    <a:pt x="18167" y="7290"/>
                  </a:lnTo>
                  <a:lnTo>
                    <a:pt x="18335" y="6716"/>
                  </a:lnTo>
                  <a:lnTo>
                    <a:pt x="18515" y="6154"/>
                  </a:lnTo>
                  <a:lnTo>
                    <a:pt x="18695" y="5602"/>
                  </a:lnTo>
                  <a:lnTo>
                    <a:pt x="18898" y="5040"/>
                  </a:lnTo>
                  <a:lnTo>
                    <a:pt x="19111" y="4500"/>
                  </a:lnTo>
                  <a:lnTo>
                    <a:pt x="19325" y="3949"/>
                  </a:lnTo>
                  <a:lnTo>
                    <a:pt x="19561" y="3409"/>
                  </a:lnTo>
                  <a:lnTo>
                    <a:pt x="19809" y="2880"/>
                  </a:lnTo>
                  <a:lnTo>
                    <a:pt x="20079" y="2352"/>
                  </a:lnTo>
                  <a:lnTo>
                    <a:pt x="20349" y="1834"/>
                  </a:lnTo>
                  <a:lnTo>
                    <a:pt x="20641" y="1317"/>
                  </a:lnTo>
                  <a:lnTo>
                    <a:pt x="20956" y="811"/>
                  </a:lnTo>
                  <a:lnTo>
                    <a:pt x="21001" y="721"/>
                  </a:lnTo>
                  <a:lnTo>
                    <a:pt x="21024" y="619"/>
                  </a:lnTo>
                  <a:lnTo>
                    <a:pt x="21035" y="518"/>
                  </a:lnTo>
                  <a:lnTo>
                    <a:pt x="21024" y="417"/>
                  </a:lnTo>
                  <a:lnTo>
                    <a:pt x="20990" y="316"/>
                  </a:lnTo>
                  <a:lnTo>
                    <a:pt x="20934" y="226"/>
                  </a:lnTo>
                  <a:lnTo>
                    <a:pt x="20866" y="147"/>
                  </a:lnTo>
                  <a:lnTo>
                    <a:pt x="20787" y="79"/>
                  </a:lnTo>
                  <a:lnTo>
                    <a:pt x="20686" y="34"/>
                  </a:lnTo>
                  <a:lnTo>
                    <a:pt x="20585" y="12"/>
                  </a:lnTo>
                  <a:lnTo>
                    <a:pt x="20484" y="1"/>
                  </a:lnTo>
                  <a:close/>
                </a:path>
              </a:pathLst>
            </a:custGeom>
            <a:solidFill>
              <a:srgbClr val="1572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2" name="Google Shape;2132;p40"/>
          <p:cNvSpPr txBox="1"/>
          <p:nvPr/>
        </p:nvSpPr>
        <p:spPr>
          <a:xfrm>
            <a:off x="5420763" y="1212188"/>
            <a:ext cx="16512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Bullies</a:t>
            </a:r>
            <a:endParaRPr b="1" sz="1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33" name="Google Shape;2133;p40"/>
          <p:cNvSpPr txBox="1"/>
          <p:nvPr/>
        </p:nvSpPr>
        <p:spPr>
          <a:xfrm>
            <a:off x="4986975" y="1553800"/>
            <a:ext cx="25323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the smallest one of them all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4" name="Google Shape;2134;p40"/>
          <p:cNvSpPr/>
          <p:nvPr/>
        </p:nvSpPr>
        <p:spPr>
          <a:xfrm>
            <a:off x="711272" y="1046200"/>
            <a:ext cx="503400" cy="50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35" name="Google Shape;2135;p40"/>
          <p:cNvSpPr/>
          <p:nvPr/>
        </p:nvSpPr>
        <p:spPr>
          <a:xfrm>
            <a:off x="1873313" y="1046200"/>
            <a:ext cx="503400" cy="50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36" name="Google Shape;2136;p40"/>
          <p:cNvSpPr/>
          <p:nvPr/>
        </p:nvSpPr>
        <p:spPr>
          <a:xfrm>
            <a:off x="3035388" y="1046225"/>
            <a:ext cx="503400" cy="50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137" name="Google Shape;2137;p40"/>
          <p:cNvGrpSpPr/>
          <p:nvPr/>
        </p:nvGrpSpPr>
        <p:grpSpPr>
          <a:xfrm>
            <a:off x="3819450" y="3101450"/>
            <a:ext cx="1505100" cy="1630613"/>
            <a:chOff x="3819450" y="3101450"/>
            <a:chExt cx="1505100" cy="1630613"/>
          </a:xfrm>
        </p:grpSpPr>
        <p:sp>
          <p:nvSpPr>
            <p:cNvPr id="1947" name="Google Shape;1947;p40"/>
            <p:cNvSpPr/>
            <p:nvPr/>
          </p:nvSpPr>
          <p:spPr>
            <a:xfrm>
              <a:off x="4320309" y="3101450"/>
              <a:ext cx="503400" cy="50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138" name="Google Shape;2138;p40"/>
            <p:cNvGrpSpPr/>
            <p:nvPr/>
          </p:nvGrpSpPr>
          <p:grpSpPr>
            <a:xfrm>
              <a:off x="3819450" y="3761363"/>
              <a:ext cx="1505100" cy="970700"/>
              <a:chOff x="3819450" y="3761363"/>
              <a:chExt cx="1505100" cy="970700"/>
            </a:xfrm>
          </p:grpSpPr>
          <p:sp>
            <p:nvSpPr>
              <p:cNvPr id="2139" name="Google Shape;2139;p40"/>
              <p:cNvSpPr txBox="1"/>
              <p:nvPr/>
            </p:nvSpPr>
            <p:spPr>
              <a:xfrm>
                <a:off x="4010100" y="3761363"/>
                <a:ext cx="11238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40" name="Google Shape;2140;p40"/>
              <p:cNvSpPr txBox="1"/>
              <p:nvPr/>
            </p:nvSpPr>
            <p:spPr>
              <a:xfrm>
                <a:off x="3819450" y="4102963"/>
                <a:ext cx="1505100" cy="62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141" name="Google Shape;2141;p40"/>
          <p:cNvGrpSpPr/>
          <p:nvPr/>
        </p:nvGrpSpPr>
        <p:grpSpPr>
          <a:xfrm>
            <a:off x="5500575" y="3101450"/>
            <a:ext cx="1505100" cy="1630613"/>
            <a:chOff x="5500575" y="3101450"/>
            <a:chExt cx="1505100" cy="1630613"/>
          </a:xfrm>
        </p:grpSpPr>
        <p:sp>
          <p:nvSpPr>
            <p:cNvPr id="1949" name="Google Shape;1949;p40"/>
            <p:cNvSpPr/>
            <p:nvPr/>
          </p:nvSpPr>
          <p:spPr>
            <a:xfrm>
              <a:off x="6001425" y="3101450"/>
              <a:ext cx="503400" cy="503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142" name="Google Shape;2142;p40"/>
            <p:cNvGrpSpPr/>
            <p:nvPr/>
          </p:nvGrpSpPr>
          <p:grpSpPr>
            <a:xfrm>
              <a:off x="5500575" y="3761363"/>
              <a:ext cx="1505100" cy="970700"/>
              <a:chOff x="5738650" y="3761363"/>
              <a:chExt cx="1505100" cy="970700"/>
            </a:xfrm>
          </p:grpSpPr>
          <p:sp>
            <p:nvSpPr>
              <p:cNvPr id="2143" name="Google Shape;2143;p40"/>
              <p:cNvSpPr txBox="1"/>
              <p:nvPr/>
            </p:nvSpPr>
            <p:spPr>
              <a:xfrm>
                <a:off x="5929300" y="3761363"/>
                <a:ext cx="11238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44" name="Google Shape;2144;p40"/>
              <p:cNvSpPr txBox="1"/>
              <p:nvPr/>
            </p:nvSpPr>
            <p:spPr>
              <a:xfrm>
                <a:off x="5738650" y="4102963"/>
                <a:ext cx="1505100" cy="62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145" name="Google Shape;2145;p40"/>
          <p:cNvGrpSpPr/>
          <p:nvPr/>
        </p:nvGrpSpPr>
        <p:grpSpPr>
          <a:xfrm>
            <a:off x="7181700" y="3101450"/>
            <a:ext cx="1505100" cy="1630625"/>
            <a:chOff x="7181700" y="3101450"/>
            <a:chExt cx="1505100" cy="1630625"/>
          </a:xfrm>
        </p:grpSpPr>
        <p:sp>
          <p:nvSpPr>
            <p:cNvPr id="1951" name="Google Shape;1951;p40"/>
            <p:cNvSpPr/>
            <p:nvPr/>
          </p:nvSpPr>
          <p:spPr>
            <a:xfrm>
              <a:off x="7682550" y="3101450"/>
              <a:ext cx="503400" cy="503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146" name="Google Shape;2146;p40"/>
            <p:cNvGrpSpPr/>
            <p:nvPr/>
          </p:nvGrpSpPr>
          <p:grpSpPr>
            <a:xfrm>
              <a:off x="7181700" y="3761375"/>
              <a:ext cx="1505100" cy="970700"/>
              <a:chOff x="7181700" y="3761375"/>
              <a:chExt cx="1505100" cy="970700"/>
            </a:xfrm>
          </p:grpSpPr>
          <p:sp>
            <p:nvSpPr>
              <p:cNvPr id="2147" name="Google Shape;2147;p40"/>
              <p:cNvSpPr txBox="1"/>
              <p:nvPr/>
            </p:nvSpPr>
            <p:spPr>
              <a:xfrm>
                <a:off x="7372350" y="3761375"/>
                <a:ext cx="11238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48" name="Google Shape;2148;p40"/>
              <p:cNvSpPr txBox="1"/>
              <p:nvPr/>
            </p:nvSpPr>
            <p:spPr>
              <a:xfrm>
                <a:off x="7181700" y="4102975"/>
                <a:ext cx="1505100" cy="62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2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4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2154" name="Google Shape;2154;p41"/>
          <p:cNvGrpSpPr/>
          <p:nvPr/>
        </p:nvGrpSpPr>
        <p:grpSpPr>
          <a:xfrm>
            <a:off x="809615" y="1042092"/>
            <a:ext cx="4427848" cy="4101417"/>
            <a:chOff x="982150" y="238125"/>
            <a:chExt cx="5655700" cy="5238750"/>
          </a:xfrm>
        </p:grpSpPr>
        <p:sp>
          <p:nvSpPr>
            <p:cNvPr id="2155" name="Google Shape;2155;p41"/>
            <p:cNvSpPr/>
            <p:nvPr/>
          </p:nvSpPr>
          <p:spPr>
            <a:xfrm>
              <a:off x="4786375" y="604650"/>
              <a:ext cx="1244800" cy="1120675"/>
            </a:xfrm>
            <a:custGeom>
              <a:rect b="b" l="l" r="r" t="t"/>
              <a:pathLst>
                <a:path extrusionOk="0" h="44827" w="49792">
                  <a:moveTo>
                    <a:pt x="22100" y="1"/>
                  </a:moveTo>
                  <a:lnTo>
                    <a:pt x="21542" y="11"/>
                  </a:lnTo>
                  <a:lnTo>
                    <a:pt x="20985" y="31"/>
                  </a:lnTo>
                  <a:lnTo>
                    <a:pt x="20438" y="62"/>
                  </a:lnTo>
                  <a:lnTo>
                    <a:pt x="19881" y="112"/>
                  </a:lnTo>
                  <a:lnTo>
                    <a:pt x="19333" y="173"/>
                  </a:lnTo>
                  <a:lnTo>
                    <a:pt x="18796" y="254"/>
                  </a:lnTo>
                  <a:lnTo>
                    <a:pt x="18259" y="345"/>
                  </a:lnTo>
                  <a:lnTo>
                    <a:pt x="17722" y="447"/>
                  </a:lnTo>
                  <a:lnTo>
                    <a:pt x="17185" y="558"/>
                  </a:lnTo>
                  <a:lnTo>
                    <a:pt x="16658" y="690"/>
                  </a:lnTo>
                  <a:lnTo>
                    <a:pt x="16142" y="821"/>
                  </a:lnTo>
                  <a:lnTo>
                    <a:pt x="15625" y="984"/>
                  </a:lnTo>
                  <a:lnTo>
                    <a:pt x="15108" y="1146"/>
                  </a:lnTo>
                  <a:lnTo>
                    <a:pt x="14602" y="1318"/>
                  </a:lnTo>
                  <a:lnTo>
                    <a:pt x="14095" y="1510"/>
                  </a:lnTo>
                  <a:lnTo>
                    <a:pt x="13598" y="1713"/>
                  </a:lnTo>
                  <a:lnTo>
                    <a:pt x="13112" y="1926"/>
                  </a:lnTo>
                  <a:lnTo>
                    <a:pt x="12626" y="2149"/>
                  </a:lnTo>
                  <a:lnTo>
                    <a:pt x="12150" y="2382"/>
                  </a:lnTo>
                  <a:lnTo>
                    <a:pt x="11673" y="2625"/>
                  </a:lnTo>
                  <a:lnTo>
                    <a:pt x="11207" y="2888"/>
                  </a:lnTo>
                  <a:lnTo>
                    <a:pt x="10751" y="3152"/>
                  </a:lnTo>
                  <a:lnTo>
                    <a:pt x="10295" y="3436"/>
                  </a:lnTo>
                  <a:lnTo>
                    <a:pt x="9849" y="3729"/>
                  </a:lnTo>
                  <a:lnTo>
                    <a:pt x="9414" y="4023"/>
                  </a:lnTo>
                  <a:lnTo>
                    <a:pt x="8978" y="4337"/>
                  </a:lnTo>
                  <a:lnTo>
                    <a:pt x="8563" y="4652"/>
                  </a:lnTo>
                  <a:lnTo>
                    <a:pt x="8147" y="4986"/>
                  </a:lnTo>
                  <a:lnTo>
                    <a:pt x="7732" y="5330"/>
                  </a:lnTo>
                  <a:lnTo>
                    <a:pt x="7337" y="5675"/>
                  </a:lnTo>
                  <a:lnTo>
                    <a:pt x="6941" y="6040"/>
                  </a:lnTo>
                  <a:lnTo>
                    <a:pt x="6567" y="6404"/>
                  </a:lnTo>
                  <a:lnTo>
                    <a:pt x="6192" y="6789"/>
                  </a:lnTo>
                  <a:lnTo>
                    <a:pt x="5827" y="7175"/>
                  </a:lnTo>
                  <a:lnTo>
                    <a:pt x="5472" y="7570"/>
                  </a:lnTo>
                  <a:lnTo>
                    <a:pt x="5128" y="7975"/>
                  </a:lnTo>
                  <a:lnTo>
                    <a:pt x="4783" y="8390"/>
                  </a:lnTo>
                  <a:lnTo>
                    <a:pt x="4459" y="8806"/>
                  </a:lnTo>
                  <a:lnTo>
                    <a:pt x="4145" y="9242"/>
                  </a:lnTo>
                  <a:lnTo>
                    <a:pt x="3841" y="9677"/>
                  </a:lnTo>
                  <a:lnTo>
                    <a:pt x="3537" y="10123"/>
                  </a:lnTo>
                  <a:lnTo>
                    <a:pt x="3253" y="10579"/>
                  </a:lnTo>
                  <a:lnTo>
                    <a:pt x="2980" y="11035"/>
                  </a:lnTo>
                  <a:lnTo>
                    <a:pt x="2716" y="11511"/>
                  </a:lnTo>
                  <a:lnTo>
                    <a:pt x="2463" y="11987"/>
                  </a:lnTo>
                  <a:lnTo>
                    <a:pt x="2220" y="12464"/>
                  </a:lnTo>
                  <a:lnTo>
                    <a:pt x="1987" y="12960"/>
                  </a:lnTo>
                  <a:lnTo>
                    <a:pt x="1774" y="13457"/>
                  </a:lnTo>
                  <a:lnTo>
                    <a:pt x="1561" y="13963"/>
                  </a:lnTo>
                  <a:lnTo>
                    <a:pt x="1369" y="14470"/>
                  </a:lnTo>
                  <a:lnTo>
                    <a:pt x="1186" y="14987"/>
                  </a:lnTo>
                  <a:lnTo>
                    <a:pt x="1014" y="15514"/>
                  </a:lnTo>
                  <a:lnTo>
                    <a:pt x="852" y="16040"/>
                  </a:lnTo>
                  <a:lnTo>
                    <a:pt x="710" y="16577"/>
                  </a:lnTo>
                  <a:lnTo>
                    <a:pt x="578" y="17114"/>
                  </a:lnTo>
                  <a:lnTo>
                    <a:pt x="457" y="17662"/>
                  </a:lnTo>
                  <a:lnTo>
                    <a:pt x="355" y="18219"/>
                  </a:lnTo>
                  <a:lnTo>
                    <a:pt x="254" y="18776"/>
                  </a:lnTo>
                  <a:lnTo>
                    <a:pt x="183" y="19334"/>
                  </a:lnTo>
                  <a:lnTo>
                    <a:pt x="112" y="19901"/>
                  </a:lnTo>
                  <a:lnTo>
                    <a:pt x="72" y="20357"/>
                  </a:lnTo>
                  <a:lnTo>
                    <a:pt x="41" y="20813"/>
                  </a:lnTo>
                  <a:lnTo>
                    <a:pt x="21" y="21269"/>
                  </a:lnTo>
                  <a:lnTo>
                    <a:pt x="1" y="21715"/>
                  </a:lnTo>
                  <a:lnTo>
                    <a:pt x="1" y="22171"/>
                  </a:lnTo>
                  <a:lnTo>
                    <a:pt x="1" y="22616"/>
                  </a:lnTo>
                  <a:lnTo>
                    <a:pt x="21" y="23062"/>
                  </a:lnTo>
                  <a:lnTo>
                    <a:pt x="41" y="23508"/>
                  </a:lnTo>
                  <a:lnTo>
                    <a:pt x="72" y="23944"/>
                  </a:lnTo>
                  <a:lnTo>
                    <a:pt x="112" y="24390"/>
                  </a:lnTo>
                  <a:lnTo>
                    <a:pt x="163" y="24825"/>
                  </a:lnTo>
                  <a:lnTo>
                    <a:pt x="224" y="25261"/>
                  </a:lnTo>
                  <a:lnTo>
                    <a:pt x="284" y="25697"/>
                  </a:lnTo>
                  <a:lnTo>
                    <a:pt x="365" y="26122"/>
                  </a:lnTo>
                  <a:lnTo>
                    <a:pt x="447" y="26558"/>
                  </a:lnTo>
                  <a:lnTo>
                    <a:pt x="538" y="26984"/>
                  </a:lnTo>
                  <a:lnTo>
                    <a:pt x="578" y="27166"/>
                  </a:lnTo>
                  <a:lnTo>
                    <a:pt x="659" y="27470"/>
                  </a:lnTo>
                  <a:lnTo>
                    <a:pt x="781" y="27895"/>
                  </a:lnTo>
                  <a:lnTo>
                    <a:pt x="943" y="28422"/>
                  </a:lnTo>
                  <a:lnTo>
                    <a:pt x="1156" y="29051"/>
                  </a:lnTo>
                  <a:lnTo>
                    <a:pt x="1429" y="29760"/>
                  </a:lnTo>
                  <a:lnTo>
                    <a:pt x="1581" y="30145"/>
                  </a:lnTo>
                  <a:lnTo>
                    <a:pt x="1743" y="30540"/>
                  </a:lnTo>
                  <a:lnTo>
                    <a:pt x="1926" y="30955"/>
                  </a:lnTo>
                  <a:lnTo>
                    <a:pt x="2118" y="31381"/>
                  </a:lnTo>
                  <a:lnTo>
                    <a:pt x="2331" y="31817"/>
                  </a:lnTo>
                  <a:lnTo>
                    <a:pt x="2564" y="32273"/>
                  </a:lnTo>
                  <a:lnTo>
                    <a:pt x="2807" y="32729"/>
                  </a:lnTo>
                  <a:lnTo>
                    <a:pt x="3061" y="33205"/>
                  </a:lnTo>
                  <a:lnTo>
                    <a:pt x="3344" y="33671"/>
                  </a:lnTo>
                  <a:lnTo>
                    <a:pt x="3638" y="34157"/>
                  </a:lnTo>
                  <a:lnTo>
                    <a:pt x="3952" y="34644"/>
                  </a:lnTo>
                  <a:lnTo>
                    <a:pt x="4277" y="35130"/>
                  </a:lnTo>
                  <a:lnTo>
                    <a:pt x="4631" y="35616"/>
                  </a:lnTo>
                  <a:lnTo>
                    <a:pt x="4996" y="36103"/>
                  </a:lnTo>
                  <a:lnTo>
                    <a:pt x="5391" y="36589"/>
                  </a:lnTo>
                  <a:lnTo>
                    <a:pt x="5796" y="37075"/>
                  </a:lnTo>
                  <a:lnTo>
                    <a:pt x="6222" y="37552"/>
                  </a:lnTo>
                  <a:lnTo>
                    <a:pt x="6678" y="38028"/>
                  </a:lnTo>
                  <a:lnTo>
                    <a:pt x="7144" y="38494"/>
                  </a:lnTo>
                  <a:lnTo>
                    <a:pt x="7641" y="38950"/>
                  </a:lnTo>
                  <a:lnTo>
                    <a:pt x="7711" y="38920"/>
                  </a:lnTo>
                  <a:lnTo>
                    <a:pt x="8137" y="39284"/>
                  </a:lnTo>
                  <a:lnTo>
                    <a:pt x="8573" y="39629"/>
                  </a:lnTo>
                  <a:lnTo>
                    <a:pt x="9019" y="39963"/>
                  </a:lnTo>
                  <a:lnTo>
                    <a:pt x="9475" y="40287"/>
                  </a:lnTo>
                  <a:lnTo>
                    <a:pt x="9931" y="40602"/>
                  </a:lnTo>
                  <a:lnTo>
                    <a:pt x="10407" y="40906"/>
                  </a:lnTo>
                  <a:lnTo>
                    <a:pt x="10883" y="41199"/>
                  </a:lnTo>
                  <a:lnTo>
                    <a:pt x="11369" y="41473"/>
                  </a:lnTo>
                  <a:lnTo>
                    <a:pt x="11866" y="41747"/>
                  </a:lnTo>
                  <a:lnTo>
                    <a:pt x="12362" y="42000"/>
                  </a:lnTo>
                  <a:lnTo>
                    <a:pt x="12879" y="42243"/>
                  </a:lnTo>
                  <a:lnTo>
                    <a:pt x="13396" y="42466"/>
                  </a:lnTo>
                  <a:lnTo>
                    <a:pt x="13923" y="42689"/>
                  </a:lnTo>
                  <a:lnTo>
                    <a:pt x="14450" y="42892"/>
                  </a:lnTo>
                  <a:lnTo>
                    <a:pt x="14987" y="43084"/>
                  </a:lnTo>
                  <a:lnTo>
                    <a:pt x="15534" y="43266"/>
                  </a:lnTo>
                  <a:lnTo>
                    <a:pt x="16091" y="43429"/>
                  </a:lnTo>
                  <a:lnTo>
                    <a:pt x="16547" y="43550"/>
                  </a:lnTo>
                  <a:lnTo>
                    <a:pt x="17013" y="43662"/>
                  </a:lnTo>
                  <a:lnTo>
                    <a:pt x="17489" y="43773"/>
                  </a:lnTo>
                  <a:lnTo>
                    <a:pt x="17966" y="43874"/>
                  </a:lnTo>
                  <a:lnTo>
                    <a:pt x="18442" y="43955"/>
                  </a:lnTo>
                  <a:lnTo>
                    <a:pt x="18918" y="44037"/>
                  </a:lnTo>
                  <a:lnTo>
                    <a:pt x="19404" y="44097"/>
                  </a:lnTo>
                  <a:lnTo>
                    <a:pt x="19901" y="44158"/>
                  </a:lnTo>
                  <a:lnTo>
                    <a:pt x="25423" y="44715"/>
                  </a:lnTo>
                  <a:lnTo>
                    <a:pt x="26001" y="44766"/>
                  </a:lnTo>
                  <a:lnTo>
                    <a:pt x="26568" y="44807"/>
                  </a:lnTo>
                  <a:lnTo>
                    <a:pt x="27125" y="44827"/>
                  </a:lnTo>
                  <a:lnTo>
                    <a:pt x="28250" y="44827"/>
                  </a:lnTo>
                  <a:lnTo>
                    <a:pt x="28807" y="44807"/>
                  </a:lnTo>
                  <a:lnTo>
                    <a:pt x="29365" y="44766"/>
                  </a:lnTo>
                  <a:lnTo>
                    <a:pt x="29912" y="44715"/>
                  </a:lnTo>
                  <a:lnTo>
                    <a:pt x="30459" y="44655"/>
                  </a:lnTo>
                  <a:lnTo>
                    <a:pt x="30996" y="44584"/>
                  </a:lnTo>
                  <a:lnTo>
                    <a:pt x="31543" y="44492"/>
                  </a:lnTo>
                  <a:lnTo>
                    <a:pt x="32080" y="44391"/>
                  </a:lnTo>
                  <a:lnTo>
                    <a:pt x="32607" y="44280"/>
                  </a:lnTo>
                  <a:lnTo>
                    <a:pt x="33134" y="44148"/>
                  </a:lnTo>
                  <a:lnTo>
                    <a:pt x="33661" y="44006"/>
                  </a:lnTo>
                  <a:lnTo>
                    <a:pt x="34178" y="43854"/>
                  </a:lnTo>
                  <a:lnTo>
                    <a:pt x="34684" y="43692"/>
                  </a:lnTo>
                  <a:lnTo>
                    <a:pt x="35191" y="43510"/>
                  </a:lnTo>
                  <a:lnTo>
                    <a:pt x="35697" y="43327"/>
                  </a:lnTo>
                  <a:lnTo>
                    <a:pt x="36194" y="43125"/>
                  </a:lnTo>
                  <a:lnTo>
                    <a:pt x="36680" y="42912"/>
                  </a:lnTo>
                  <a:lnTo>
                    <a:pt x="37167" y="42689"/>
                  </a:lnTo>
                  <a:lnTo>
                    <a:pt x="37643" y="42446"/>
                  </a:lnTo>
                  <a:lnTo>
                    <a:pt x="38119" y="42203"/>
                  </a:lnTo>
                  <a:lnTo>
                    <a:pt x="38585" y="41949"/>
                  </a:lnTo>
                  <a:lnTo>
                    <a:pt x="39041" y="41676"/>
                  </a:lnTo>
                  <a:lnTo>
                    <a:pt x="39497" y="41402"/>
                  </a:lnTo>
                  <a:lnTo>
                    <a:pt x="39943" y="41108"/>
                  </a:lnTo>
                  <a:lnTo>
                    <a:pt x="40379" y="40804"/>
                  </a:lnTo>
                  <a:lnTo>
                    <a:pt x="40814" y="40500"/>
                  </a:lnTo>
                  <a:lnTo>
                    <a:pt x="41240" y="40176"/>
                  </a:lnTo>
                  <a:lnTo>
                    <a:pt x="41655" y="39842"/>
                  </a:lnTo>
                  <a:lnTo>
                    <a:pt x="42061" y="39507"/>
                  </a:lnTo>
                  <a:lnTo>
                    <a:pt x="42456" y="39153"/>
                  </a:lnTo>
                  <a:lnTo>
                    <a:pt x="42851" y="38798"/>
                  </a:lnTo>
                  <a:lnTo>
                    <a:pt x="43226" y="38423"/>
                  </a:lnTo>
                  <a:lnTo>
                    <a:pt x="43601" y="38048"/>
                  </a:lnTo>
                  <a:lnTo>
                    <a:pt x="43966" y="37663"/>
                  </a:lnTo>
                  <a:lnTo>
                    <a:pt x="44320" y="37268"/>
                  </a:lnTo>
                  <a:lnTo>
                    <a:pt x="44675" y="36863"/>
                  </a:lnTo>
                  <a:lnTo>
                    <a:pt x="45009" y="36447"/>
                  </a:lnTo>
                  <a:lnTo>
                    <a:pt x="45333" y="36022"/>
                  </a:lnTo>
                  <a:lnTo>
                    <a:pt x="45648" y="35596"/>
                  </a:lnTo>
                  <a:lnTo>
                    <a:pt x="45962" y="35160"/>
                  </a:lnTo>
                  <a:lnTo>
                    <a:pt x="46255" y="34715"/>
                  </a:lnTo>
                  <a:lnTo>
                    <a:pt x="46539" y="34259"/>
                  </a:lnTo>
                  <a:lnTo>
                    <a:pt x="46813" y="33793"/>
                  </a:lnTo>
                  <a:lnTo>
                    <a:pt x="47076" y="33326"/>
                  </a:lnTo>
                  <a:lnTo>
                    <a:pt x="47330" y="32850"/>
                  </a:lnTo>
                  <a:lnTo>
                    <a:pt x="47573" y="32364"/>
                  </a:lnTo>
                  <a:lnTo>
                    <a:pt x="47806" y="31878"/>
                  </a:lnTo>
                  <a:lnTo>
                    <a:pt x="48029" y="31381"/>
                  </a:lnTo>
                  <a:lnTo>
                    <a:pt x="48231" y="30874"/>
                  </a:lnTo>
                  <a:lnTo>
                    <a:pt x="48424" y="30368"/>
                  </a:lnTo>
                  <a:lnTo>
                    <a:pt x="48606" y="29851"/>
                  </a:lnTo>
                  <a:lnTo>
                    <a:pt x="48778" y="29324"/>
                  </a:lnTo>
                  <a:lnTo>
                    <a:pt x="48941" y="28797"/>
                  </a:lnTo>
                  <a:lnTo>
                    <a:pt x="49082" y="28260"/>
                  </a:lnTo>
                  <a:lnTo>
                    <a:pt x="49214" y="27713"/>
                  </a:lnTo>
                  <a:lnTo>
                    <a:pt x="49336" y="27176"/>
                  </a:lnTo>
                  <a:lnTo>
                    <a:pt x="49447" y="26619"/>
                  </a:lnTo>
                  <a:lnTo>
                    <a:pt x="49538" y="26061"/>
                  </a:lnTo>
                  <a:lnTo>
                    <a:pt x="49619" y="25494"/>
                  </a:lnTo>
                  <a:lnTo>
                    <a:pt x="49680" y="24927"/>
                  </a:lnTo>
                  <a:lnTo>
                    <a:pt x="49731" y="24359"/>
                  </a:lnTo>
                  <a:lnTo>
                    <a:pt x="49761" y="23792"/>
                  </a:lnTo>
                  <a:lnTo>
                    <a:pt x="49792" y="23235"/>
                  </a:lnTo>
                  <a:lnTo>
                    <a:pt x="49792" y="22667"/>
                  </a:lnTo>
                  <a:lnTo>
                    <a:pt x="49792" y="22110"/>
                  </a:lnTo>
                  <a:lnTo>
                    <a:pt x="49761" y="21553"/>
                  </a:lnTo>
                  <a:lnTo>
                    <a:pt x="49731" y="20995"/>
                  </a:lnTo>
                  <a:lnTo>
                    <a:pt x="49680" y="20448"/>
                  </a:lnTo>
                  <a:lnTo>
                    <a:pt x="49619" y="19901"/>
                  </a:lnTo>
                  <a:lnTo>
                    <a:pt x="49549" y="19354"/>
                  </a:lnTo>
                  <a:lnTo>
                    <a:pt x="49457" y="18817"/>
                  </a:lnTo>
                  <a:lnTo>
                    <a:pt x="49356" y="18280"/>
                  </a:lnTo>
                  <a:lnTo>
                    <a:pt x="49234" y="17753"/>
                  </a:lnTo>
                  <a:lnTo>
                    <a:pt x="49113" y="17226"/>
                  </a:lnTo>
                  <a:lnTo>
                    <a:pt x="48971" y="16699"/>
                  </a:lnTo>
                  <a:lnTo>
                    <a:pt x="48819" y="16182"/>
                  </a:lnTo>
                  <a:lnTo>
                    <a:pt x="48657" y="15676"/>
                  </a:lnTo>
                  <a:lnTo>
                    <a:pt x="48474" y="15169"/>
                  </a:lnTo>
                  <a:lnTo>
                    <a:pt x="48292" y="14662"/>
                  </a:lnTo>
                  <a:lnTo>
                    <a:pt x="48089" y="14166"/>
                  </a:lnTo>
                  <a:lnTo>
                    <a:pt x="47877" y="13680"/>
                  </a:lnTo>
                  <a:lnTo>
                    <a:pt x="47654" y="13193"/>
                  </a:lnTo>
                  <a:lnTo>
                    <a:pt x="47411" y="12707"/>
                  </a:lnTo>
                  <a:lnTo>
                    <a:pt x="47167" y="12241"/>
                  </a:lnTo>
                  <a:lnTo>
                    <a:pt x="46914" y="11775"/>
                  </a:lnTo>
                  <a:lnTo>
                    <a:pt x="46641" y="11319"/>
                  </a:lnTo>
                  <a:lnTo>
                    <a:pt x="46367" y="10863"/>
                  </a:lnTo>
                  <a:lnTo>
                    <a:pt x="46073" y="10417"/>
                  </a:lnTo>
                  <a:lnTo>
                    <a:pt x="45769" y="9981"/>
                  </a:lnTo>
                  <a:lnTo>
                    <a:pt x="45465" y="9546"/>
                  </a:lnTo>
                  <a:lnTo>
                    <a:pt x="45141" y="9120"/>
                  </a:lnTo>
                  <a:lnTo>
                    <a:pt x="44807" y="8705"/>
                  </a:lnTo>
                  <a:lnTo>
                    <a:pt x="44472" y="8299"/>
                  </a:lnTo>
                  <a:lnTo>
                    <a:pt x="44118" y="7904"/>
                  </a:lnTo>
                  <a:lnTo>
                    <a:pt x="43763" y="7509"/>
                  </a:lnTo>
                  <a:lnTo>
                    <a:pt x="43388" y="7124"/>
                  </a:lnTo>
                  <a:lnTo>
                    <a:pt x="43013" y="6759"/>
                  </a:lnTo>
                  <a:lnTo>
                    <a:pt x="42628" y="6394"/>
                  </a:lnTo>
                  <a:lnTo>
                    <a:pt x="42233" y="6040"/>
                  </a:lnTo>
                  <a:lnTo>
                    <a:pt x="41828" y="5685"/>
                  </a:lnTo>
                  <a:lnTo>
                    <a:pt x="41412" y="5351"/>
                  </a:lnTo>
                  <a:lnTo>
                    <a:pt x="40987" y="5026"/>
                  </a:lnTo>
                  <a:lnTo>
                    <a:pt x="40561" y="4712"/>
                  </a:lnTo>
                  <a:lnTo>
                    <a:pt x="40125" y="4398"/>
                  </a:lnTo>
                  <a:lnTo>
                    <a:pt x="39679" y="4104"/>
                  </a:lnTo>
                  <a:lnTo>
                    <a:pt x="39224" y="3821"/>
                  </a:lnTo>
                  <a:lnTo>
                    <a:pt x="38757" y="3547"/>
                  </a:lnTo>
                  <a:lnTo>
                    <a:pt x="38291" y="3284"/>
                  </a:lnTo>
                  <a:lnTo>
                    <a:pt x="37815" y="3030"/>
                  </a:lnTo>
                  <a:lnTo>
                    <a:pt x="37329" y="2787"/>
                  </a:lnTo>
                  <a:lnTo>
                    <a:pt x="36842" y="2554"/>
                  </a:lnTo>
                  <a:lnTo>
                    <a:pt x="36346" y="2331"/>
                  </a:lnTo>
                  <a:lnTo>
                    <a:pt x="35839" y="2129"/>
                  </a:lnTo>
                  <a:lnTo>
                    <a:pt x="35333" y="1926"/>
                  </a:lnTo>
                  <a:lnTo>
                    <a:pt x="34816" y="1744"/>
                  </a:lnTo>
                  <a:lnTo>
                    <a:pt x="34289" y="1581"/>
                  </a:lnTo>
                  <a:lnTo>
                    <a:pt x="33762" y="1419"/>
                  </a:lnTo>
                  <a:lnTo>
                    <a:pt x="33225" y="1277"/>
                  </a:lnTo>
                  <a:lnTo>
                    <a:pt x="32678" y="1136"/>
                  </a:lnTo>
                  <a:lnTo>
                    <a:pt x="32131" y="1024"/>
                  </a:lnTo>
                  <a:lnTo>
                    <a:pt x="31584" y="913"/>
                  </a:lnTo>
                  <a:lnTo>
                    <a:pt x="31026" y="821"/>
                  </a:lnTo>
                  <a:lnTo>
                    <a:pt x="30459" y="740"/>
                  </a:lnTo>
                  <a:lnTo>
                    <a:pt x="29892" y="680"/>
                  </a:lnTo>
                  <a:lnTo>
                    <a:pt x="24369" y="122"/>
                  </a:lnTo>
                  <a:lnTo>
                    <a:pt x="23802" y="72"/>
                  </a:lnTo>
                  <a:lnTo>
                    <a:pt x="23234" y="31"/>
                  </a:lnTo>
                  <a:lnTo>
                    <a:pt x="22667" y="11"/>
                  </a:lnTo>
                  <a:lnTo>
                    <a:pt x="221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41"/>
            <p:cNvSpPr/>
            <p:nvPr/>
          </p:nvSpPr>
          <p:spPr>
            <a:xfrm>
              <a:off x="5061225" y="997300"/>
              <a:ext cx="119325" cy="233325"/>
            </a:xfrm>
            <a:custGeom>
              <a:rect b="b" l="l" r="r" t="t"/>
              <a:pathLst>
                <a:path extrusionOk="0" h="9333" w="4773">
                  <a:moveTo>
                    <a:pt x="1095" y="0"/>
                  </a:moveTo>
                  <a:lnTo>
                    <a:pt x="1004" y="20"/>
                  </a:lnTo>
                  <a:lnTo>
                    <a:pt x="933" y="41"/>
                  </a:lnTo>
                  <a:lnTo>
                    <a:pt x="862" y="71"/>
                  </a:lnTo>
                  <a:lnTo>
                    <a:pt x="811" y="101"/>
                  </a:lnTo>
                  <a:lnTo>
                    <a:pt x="760" y="132"/>
                  </a:lnTo>
                  <a:lnTo>
                    <a:pt x="730" y="172"/>
                  </a:lnTo>
                  <a:lnTo>
                    <a:pt x="700" y="213"/>
                  </a:lnTo>
                  <a:lnTo>
                    <a:pt x="689" y="264"/>
                  </a:lnTo>
                  <a:lnTo>
                    <a:pt x="689" y="294"/>
                  </a:lnTo>
                  <a:lnTo>
                    <a:pt x="700" y="324"/>
                  </a:lnTo>
                  <a:lnTo>
                    <a:pt x="740" y="395"/>
                  </a:lnTo>
                  <a:lnTo>
                    <a:pt x="760" y="436"/>
                  </a:lnTo>
                  <a:lnTo>
                    <a:pt x="781" y="486"/>
                  </a:lnTo>
                  <a:lnTo>
                    <a:pt x="801" y="537"/>
                  </a:lnTo>
                  <a:lnTo>
                    <a:pt x="801" y="588"/>
                  </a:lnTo>
                  <a:lnTo>
                    <a:pt x="81" y="7711"/>
                  </a:lnTo>
                  <a:lnTo>
                    <a:pt x="61" y="7832"/>
                  </a:lnTo>
                  <a:lnTo>
                    <a:pt x="31" y="7974"/>
                  </a:lnTo>
                  <a:lnTo>
                    <a:pt x="11" y="8147"/>
                  </a:lnTo>
                  <a:lnTo>
                    <a:pt x="0" y="8288"/>
                  </a:lnTo>
                  <a:lnTo>
                    <a:pt x="0" y="8359"/>
                  </a:lnTo>
                  <a:lnTo>
                    <a:pt x="21" y="8410"/>
                  </a:lnTo>
                  <a:lnTo>
                    <a:pt x="31" y="8471"/>
                  </a:lnTo>
                  <a:lnTo>
                    <a:pt x="51" y="8511"/>
                  </a:lnTo>
                  <a:lnTo>
                    <a:pt x="102" y="8572"/>
                  </a:lnTo>
                  <a:lnTo>
                    <a:pt x="163" y="8633"/>
                  </a:lnTo>
                  <a:lnTo>
                    <a:pt x="244" y="8704"/>
                  </a:lnTo>
                  <a:lnTo>
                    <a:pt x="335" y="8765"/>
                  </a:lnTo>
                  <a:lnTo>
                    <a:pt x="456" y="8836"/>
                  </a:lnTo>
                  <a:lnTo>
                    <a:pt x="598" y="8907"/>
                  </a:lnTo>
                  <a:lnTo>
                    <a:pt x="922" y="9069"/>
                  </a:lnTo>
                  <a:lnTo>
                    <a:pt x="1257" y="9200"/>
                  </a:lnTo>
                  <a:lnTo>
                    <a:pt x="1399" y="9251"/>
                  </a:lnTo>
                  <a:lnTo>
                    <a:pt x="1530" y="9292"/>
                  </a:lnTo>
                  <a:lnTo>
                    <a:pt x="1642" y="9312"/>
                  </a:lnTo>
                  <a:lnTo>
                    <a:pt x="1743" y="9332"/>
                  </a:lnTo>
                  <a:lnTo>
                    <a:pt x="1824" y="9332"/>
                  </a:lnTo>
                  <a:lnTo>
                    <a:pt x="1895" y="9322"/>
                  </a:lnTo>
                  <a:lnTo>
                    <a:pt x="1926" y="9312"/>
                  </a:lnTo>
                  <a:lnTo>
                    <a:pt x="1976" y="9281"/>
                  </a:lnTo>
                  <a:lnTo>
                    <a:pt x="2017" y="9231"/>
                  </a:lnTo>
                  <a:lnTo>
                    <a:pt x="2057" y="9170"/>
                  </a:lnTo>
                  <a:lnTo>
                    <a:pt x="2108" y="9109"/>
                  </a:lnTo>
                  <a:lnTo>
                    <a:pt x="2149" y="9059"/>
                  </a:lnTo>
                  <a:lnTo>
                    <a:pt x="2199" y="9028"/>
                  </a:lnTo>
                  <a:lnTo>
                    <a:pt x="2230" y="9008"/>
                  </a:lnTo>
                  <a:lnTo>
                    <a:pt x="3871" y="8511"/>
                  </a:lnTo>
                  <a:lnTo>
                    <a:pt x="3912" y="8501"/>
                  </a:lnTo>
                  <a:lnTo>
                    <a:pt x="4013" y="8501"/>
                  </a:lnTo>
                  <a:lnTo>
                    <a:pt x="4074" y="8521"/>
                  </a:lnTo>
                  <a:lnTo>
                    <a:pt x="4145" y="8532"/>
                  </a:lnTo>
                  <a:lnTo>
                    <a:pt x="4205" y="8542"/>
                  </a:lnTo>
                  <a:lnTo>
                    <a:pt x="4256" y="8542"/>
                  </a:lnTo>
                  <a:lnTo>
                    <a:pt x="4307" y="8532"/>
                  </a:lnTo>
                  <a:lnTo>
                    <a:pt x="4378" y="8501"/>
                  </a:lnTo>
                  <a:lnTo>
                    <a:pt x="4449" y="8461"/>
                  </a:lnTo>
                  <a:lnTo>
                    <a:pt x="4509" y="8410"/>
                  </a:lnTo>
                  <a:lnTo>
                    <a:pt x="4570" y="8349"/>
                  </a:lnTo>
                  <a:lnTo>
                    <a:pt x="4621" y="8268"/>
                  </a:lnTo>
                  <a:lnTo>
                    <a:pt x="4671" y="8187"/>
                  </a:lnTo>
                  <a:lnTo>
                    <a:pt x="4722" y="8086"/>
                  </a:lnTo>
                  <a:lnTo>
                    <a:pt x="4773" y="7964"/>
                  </a:lnTo>
                  <a:lnTo>
                    <a:pt x="4773" y="7924"/>
                  </a:lnTo>
                  <a:lnTo>
                    <a:pt x="4763" y="7873"/>
                  </a:lnTo>
                  <a:lnTo>
                    <a:pt x="4722" y="7802"/>
                  </a:lnTo>
                  <a:lnTo>
                    <a:pt x="4661" y="7721"/>
                  </a:lnTo>
                  <a:lnTo>
                    <a:pt x="4590" y="7630"/>
                  </a:lnTo>
                  <a:lnTo>
                    <a:pt x="4489" y="7529"/>
                  </a:lnTo>
                  <a:lnTo>
                    <a:pt x="4236" y="7285"/>
                  </a:lnTo>
                  <a:lnTo>
                    <a:pt x="3962" y="7052"/>
                  </a:lnTo>
                  <a:lnTo>
                    <a:pt x="3739" y="6880"/>
                  </a:lnTo>
                  <a:lnTo>
                    <a:pt x="3658" y="6829"/>
                  </a:lnTo>
                  <a:lnTo>
                    <a:pt x="3587" y="6779"/>
                  </a:lnTo>
                  <a:lnTo>
                    <a:pt x="3527" y="6758"/>
                  </a:lnTo>
                  <a:lnTo>
                    <a:pt x="3476" y="6748"/>
                  </a:lnTo>
                  <a:lnTo>
                    <a:pt x="3354" y="6789"/>
                  </a:lnTo>
                  <a:lnTo>
                    <a:pt x="3243" y="6829"/>
                  </a:lnTo>
                  <a:lnTo>
                    <a:pt x="3162" y="6870"/>
                  </a:lnTo>
                  <a:lnTo>
                    <a:pt x="3101" y="6910"/>
                  </a:lnTo>
                  <a:lnTo>
                    <a:pt x="1946" y="7275"/>
                  </a:lnTo>
                  <a:lnTo>
                    <a:pt x="2544" y="1408"/>
                  </a:lnTo>
                  <a:lnTo>
                    <a:pt x="2554" y="1358"/>
                  </a:lnTo>
                  <a:lnTo>
                    <a:pt x="2584" y="1307"/>
                  </a:lnTo>
                  <a:lnTo>
                    <a:pt x="2625" y="1236"/>
                  </a:lnTo>
                  <a:lnTo>
                    <a:pt x="2686" y="1165"/>
                  </a:lnTo>
                  <a:lnTo>
                    <a:pt x="2746" y="1084"/>
                  </a:lnTo>
                  <a:lnTo>
                    <a:pt x="2787" y="1023"/>
                  </a:lnTo>
                  <a:lnTo>
                    <a:pt x="2817" y="973"/>
                  </a:lnTo>
                  <a:lnTo>
                    <a:pt x="2827" y="922"/>
                  </a:lnTo>
                  <a:lnTo>
                    <a:pt x="2827" y="882"/>
                  </a:lnTo>
                  <a:lnTo>
                    <a:pt x="2817" y="841"/>
                  </a:lnTo>
                  <a:lnTo>
                    <a:pt x="2787" y="760"/>
                  </a:lnTo>
                  <a:lnTo>
                    <a:pt x="2726" y="669"/>
                  </a:lnTo>
                  <a:lnTo>
                    <a:pt x="2645" y="588"/>
                  </a:lnTo>
                  <a:lnTo>
                    <a:pt x="2534" y="507"/>
                  </a:lnTo>
                  <a:lnTo>
                    <a:pt x="2392" y="426"/>
                  </a:lnTo>
                  <a:lnTo>
                    <a:pt x="2230" y="345"/>
                  </a:lnTo>
                  <a:lnTo>
                    <a:pt x="2037" y="264"/>
                  </a:lnTo>
                  <a:lnTo>
                    <a:pt x="1713" y="142"/>
                  </a:lnTo>
                  <a:lnTo>
                    <a:pt x="1439" y="51"/>
                  </a:lnTo>
                  <a:lnTo>
                    <a:pt x="1328" y="30"/>
                  </a:lnTo>
                  <a:lnTo>
                    <a:pt x="1237" y="1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41"/>
            <p:cNvSpPr/>
            <p:nvPr/>
          </p:nvSpPr>
          <p:spPr>
            <a:xfrm>
              <a:off x="5189150" y="1017050"/>
              <a:ext cx="153025" cy="228000"/>
            </a:xfrm>
            <a:custGeom>
              <a:rect b="b" l="l" r="r" t="t"/>
              <a:pathLst>
                <a:path extrusionOk="0" h="9120" w="6121">
                  <a:moveTo>
                    <a:pt x="3841" y="1318"/>
                  </a:moveTo>
                  <a:lnTo>
                    <a:pt x="3901" y="1328"/>
                  </a:lnTo>
                  <a:lnTo>
                    <a:pt x="3972" y="1368"/>
                  </a:lnTo>
                  <a:lnTo>
                    <a:pt x="4043" y="1429"/>
                  </a:lnTo>
                  <a:lnTo>
                    <a:pt x="4094" y="1510"/>
                  </a:lnTo>
                  <a:lnTo>
                    <a:pt x="4155" y="1611"/>
                  </a:lnTo>
                  <a:lnTo>
                    <a:pt x="4195" y="1733"/>
                  </a:lnTo>
                  <a:lnTo>
                    <a:pt x="4236" y="1875"/>
                  </a:lnTo>
                  <a:lnTo>
                    <a:pt x="4266" y="2037"/>
                  </a:lnTo>
                  <a:lnTo>
                    <a:pt x="4296" y="2219"/>
                  </a:lnTo>
                  <a:lnTo>
                    <a:pt x="4317" y="2412"/>
                  </a:lnTo>
                  <a:lnTo>
                    <a:pt x="4327" y="2604"/>
                  </a:lnTo>
                  <a:lnTo>
                    <a:pt x="4337" y="2817"/>
                  </a:lnTo>
                  <a:lnTo>
                    <a:pt x="4337" y="3030"/>
                  </a:lnTo>
                  <a:lnTo>
                    <a:pt x="4317" y="3496"/>
                  </a:lnTo>
                  <a:lnTo>
                    <a:pt x="4276" y="4003"/>
                  </a:lnTo>
                  <a:lnTo>
                    <a:pt x="4236" y="4378"/>
                  </a:lnTo>
                  <a:lnTo>
                    <a:pt x="4175" y="4742"/>
                  </a:lnTo>
                  <a:lnTo>
                    <a:pt x="4124" y="5097"/>
                  </a:lnTo>
                  <a:lnTo>
                    <a:pt x="4053" y="5431"/>
                  </a:lnTo>
                  <a:lnTo>
                    <a:pt x="3972" y="5756"/>
                  </a:lnTo>
                  <a:lnTo>
                    <a:pt x="3891" y="6070"/>
                  </a:lnTo>
                  <a:lnTo>
                    <a:pt x="3800" y="6364"/>
                  </a:lnTo>
                  <a:lnTo>
                    <a:pt x="3699" y="6647"/>
                  </a:lnTo>
                  <a:lnTo>
                    <a:pt x="3577" y="6931"/>
                  </a:lnTo>
                  <a:lnTo>
                    <a:pt x="3456" y="7174"/>
                  </a:lnTo>
                  <a:lnTo>
                    <a:pt x="3385" y="7286"/>
                  </a:lnTo>
                  <a:lnTo>
                    <a:pt x="3324" y="7377"/>
                  </a:lnTo>
                  <a:lnTo>
                    <a:pt x="3263" y="7468"/>
                  </a:lnTo>
                  <a:lnTo>
                    <a:pt x="3192" y="7539"/>
                  </a:lnTo>
                  <a:lnTo>
                    <a:pt x="3131" y="7600"/>
                  </a:lnTo>
                  <a:lnTo>
                    <a:pt x="3060" y="7650"/>
                  </a:lnTo>
                  <a:lnTo>
                    <a:pt x="3000" y="7691"/>
                  </a:lnTo>
                  <a:lnTo>
                    <a:pt x="2929" y="7721"/>
                  </a:lnTo>
                  <a:lnTo>
                    <a:pt x="2858" y="7742"/>
                  </a:lnTo>
                  <a:lnTo>
                    <a:pt x="2726" y="7742"/>
                  </a:lnTo>
                  <a:lnTo>
                    <a:pt x="2655" y="7731"/>
                  </a:lnTo>
                  <a:lnTo>
                    <a:pt x="2594" y="7701"/>
                  </a:lnTo>
                  <a:lnTo>
                    <a:pt x="2544" y="7681"/>
                  </a:lnTo>
                  <a:lnTo>
                    <a:pt x="2483" y="7640"/>
                  </a:lnTo>
                  <a:lnTo>
                    <a:pt x="2432" y="7600"/>
                  </a:lnTo>
                  <a:lnTo>
                    <a:pt x="2341" y="7509"/>
                  </a:lnTo>
                  <a:lnTo>
                    <a:pt x="2250" y="7377"/>
                  </a:lnTo>
                  <a:lnTo>
                    <a:pt x="2169" y="7235"/>
                  </a:lnTo>
                  <a:lnTo>
                    <a:pt x="2098" y="7053"/>
                  </a:lnTo>
                  <a:lnTo>
                    <a:pt x="2047" y="6860"/>
                  </a:lnTo>
                  <a:lnTo>
                    <a:pt x="1996" y="6627"/>
                  </a:lnTo>
                  <a:lnTo>
                    <a:pt x="1956" y="6414"/>
                  </a:lnTo>
                  <a:lnTo>
                    <a:pt x="1936" y="6181"/>
                  </a:lnTo>
                  <a:lnTo>
                    <a:pt x="1915" y="5948"/>
                  </a:lnTo>
                  <a:lnTo>
                    <a:pt x="1905" y="5705"/>
                  </a:lnTo>
                  <a:lnTo>
                    <a:pt x="1905" y="5452"/>
                  </a:lnTo>
                  <a:lnTo>
                    <a:pt x="1905" y="5178"/>
                  </a:lnTo>
                  <a:lnTo>
                    <a:pt x="1925" y="4905"/>
                  </a:lnTo>
                  <a:lnTo>
                    <a:pt x="1946" y="4621"/>
                  </a:lnTo>
                  <a:lnTo>
                    <a:pt x="1996" y="4266"/>
                  </a:lnTo>
                  <a:lnTo>
                    <a:pt x="2047" y="3932"/>
                  </a:lnTo>
                  <a:lnTo>
                    <a:pt x="2108" y="3618"/>
                  </a:lnTo>
                  <a:lnTo>
                    <a:pt x="2169" y="3324"/>
                  </a:lnTo>
                  <a:lnTo>
                    <a:pt x="2250" y="3060"/>
                  </a:lnTo>
                  <a:lnTo>
                    <a:pt x="2341" y="2817"/>
                  </a:lnTo>
                  <a:lnTo>
                    <a:pt x="2432" y="2594"/>
                  </a:lnTo>
                  <a:lnTo>
                    <a:pt x="2544" y="2392"/>
                  </a:lnTo>
                  <a:lnTo>
                    <a:pt x="2615" y="2422"/>
                  </a:lnTo>
                  <a:lnTo>
                    <a:pt x="2696" y="2473"/>
                  </a:lnTo>
                  <a:lnTo>
                    <a:pt x="2787" y="2523"/>
                  </a:lnTo>
                  <a:lnTo>
                    <a:pt x="2848" y="2544"/>
                  </a:lnTo>
                  <a:lnTo>
                    <a:pt x="2908" y="2544"/>
                  </a:lnTo>
                  <a:lnTo>
                    <a:pt x="2969" y="2513"/>
                  </a:lnTo>
                  <a:lnTo>
                    <a:pt x="3030" y="2473"/>
                  </a:lnTo>
                  <a:lnTo>
                    <a:pt x="3101" y="2402"/>
                  </a:lnTo>
                  <a:lnTo>
                    <a:pt x="3162" y="2311"/>
                  </a:lnTo>
                  <a:lnTo>
                    <a:pt x="3233" y="2199"/>
                  </a:lnTo>
                  <a:lnTo>
                    <a:pt x="3304" y="2057"/>
                  </a:lnTo>
                  <a:lnTo>
                    <a:pt x="3374" y="1905"/>
                  </a:lnTo>
                  <a:lnTo>
                    <a:pt x="3456" y="1753"/>
                  </a:lnTo>
                  <a:lnTo>
                    <a:pt x="3526" y="1622"/>
                  </a:lnTo>
                  <a:lnTo>
                    <a:pt x="3587" y="1510"/>
                  </a:lnTo>
                  <a:lnTo>
                    <a:pt x="3658" y="1429"/>
                  </a:lnTo>
                  <a:lnTo>
                    <a:pt x="3719" y="1368"/>
                  </a:lnTo>
                  <a:lnTo>
                    <a:pt x="3790" y="1328"/>
                  </a:lnTo>
                  <a:lnTo>
                    <a:pt x="3841" y="1318"/>
                  </a:lnTo>
                  <a:close/>
                  <a:moveTo>
                    <a:pt x="2138" y="0"/>
                  </a:moveTo>
                  <a:lnTo>
                    <a:pt x="2037" y="11"/>
                  </a:lnTo>
                  <a:lnTo>
                    <a:pt x="1936" y="41"/>
                  </a:lnTo>
                  <a:lnTo>
                    <a:pt x="1834" y="81"/>
                  </a:lnTo>
                  <a:lnTo>
                    <a:pt x="1733" y="142"/>
                  </a:lnTo>
                  <a:lnTo>
                    <a:pt x="1632" y="223"/>
                  </a:lnTo>
                  <a:lnTo>
                    <a:pt x="1530" y="315"/>
                  </a:lnTo>
                  <a:lnTo>
                    <a:pt x="1439" y="426"/>
                  </a:lnTo>
                  <a:lnTo>
                    <a:pt x="1338" y="548"/>
                  </a:lnTo>
                  <a:lnTo>
                    <a:pt x="1247" y="689"/>
                  </a:lnTo>
                  <a:lnTo>
                    <a:pt x="1145" y="841"/>
                  </a:lnTo>
                  <a:lnTo>
                    <a:pt x="1054" y="1014"/>
                  </a:lnTo>
                  <a:lnTo>
                    <a:pt x="963" y="1206"/>
                  </a:lnTo>
                  <a:lnTo>
                    <a:pt x="872" y="1409"/>
                  </a:lnTo>
                  <a:lnTo>
                    <a:pt x="781" y="1622"/>
                  </a:lnTo>
                  <a:lnTo>
                    <a:pt x="689" y="1855"/>
                  </a:lnTo>
                  <a:lnTo>
                    <a:pt x="558" y="2219"/>
                  </a:lnTo>
                  <a:lnTo>
                    <a:pt x="446" y="2564"/>
                  </a:lnTo>
                  <a:lnTo>
                    <a:pt x="345" y="2898"/>
                  </a:lnTo>
                  <a:lnTo>
                    <a:pt x="264" y="3223"/>
                  </a:lnTo>
                  <a:lnTo>
                    <a:pt x="183" y="3537"/>
                  </a:lnTo>
                  <a:lnTo>
                    <a:pt x="122" y="3841"/>
                  </a:lnTo>
                  <a:lnTo>
                    <a:pt x="81" y="4134"/>
                  </a:lnTo>
                  <a:lnTo>
                    <a:pt x="41" y="4418"/>
                  </a:lnTo>
                  <a:lnTo>
                    <a:pt x="10" y="4753"/>
                  </a:lnTo>
                  <a:lnTo>
                    <a:pt x="0" y="5077"/>
                  </a:lnTo>
                  <a:lnTo>
                    <a:pt x="0" y="5391"/>
                  </a:lnTo>
                  <a:lnTo>
                    <a:pt x="10" y="5695"/>
                  </a:lnTo>
                  <a:lnTo>
                    <a:pt x="31" y="5989"/>
                  </a:lnTo>
                  <a:lnTo>
                    <a:pt x="71" y="6262"/>
                  </a:lnTo>
                  <a:lnTo>
                    <a:pt x="122" y="6536"/>
                  </a:lnTo>
                  <a:lnTo>
                    <a:pt x="183" y="6789"/>
                  </a:lnTo>
                  <a:lnTo>
                    <a:pt x="274" y="7063"/>
                  </a:lnTo>
                  <a:lnTo>
                    <a:pt x="375" y="7316"/>
                  </a:lnTo>
                  <a:lnTo>
                    <a:pt x="497" y="7549"/>
                  </a:lnTo>
                  <a:lnTo>
                    <a:pt x="629" y="7762"/>
                  </a:lnTo>
                  <a:lnTo>
                    <a:pt x="710" y="7853"/>
                  </a:lnTo>
                  <a:lnTo>
                    <a:pt x="781" y="7944"/>
                  </a:lnTo>
                  <a:lnTo>
                    <a:pt x="862" y="8035"/>
                  </a:lnTo>
                  <a:lnTo>
                    <a:pt x="943" y="8117"/>
                  </a:lnTo>
                  <a:lnTo>
                    <a:pt x="1034" y="8187"/>
                  </a:lnTo>
                  <a:lnTo>
                    <a:pt x="1125" y="8258"/>
                  </a:lnTo>
                  <a:lnTo>
                    <a:pt x="1226" y="8329"/>
                  </a:lnTo>
                  <a:lnTo>
                    <a:pt x="1318" y="8380"/>
                  </a:lnTo>
                  <a:lnTo>
                    <a:pt x="1895" y="8633"/>
                  </a:lnTo>
                  <a:lnTo>
                    <a:pt x="2290" y="8795"/>
                  </a:lnTo>
                  <a:lnTo>
                    <a:pt x="2817" y="9008"/>
                  </a:lnTo>
                  <a:lnTo>
                    <a:pt x="2939" y="9059"/>
                  </a:lnTo>
                  <a:lnTo>
                    <a:pt x="3070" y="9089"/>
                  </a:lnTo>
                  <a:lnTo>
                    <a:pt x="3192" y="9110"/>
                  </a:lnTo>
                  <a:lnTo>
                    <a:pt x="3304" y="9120"/>
                  </a:lnTo>
                  <a:lnTo>
                    <a:pt x="3445" y="9110"/>
                  </a:lnTo>
                  <a:lnTo>
                    <a:pt x="3577" y="9099"/>
                  </a:lnTo>
                  <a:lnTo>
                    <a:pt x="3709" y="9069"/>
                  </a:lnTo>
                  <a:lnTo>
                    <a:pt x="3841" y="9039"/>
                  </a:lnTo>
                  <a:lnTo>
                    <a:pt x="3962" y="8988"/>
                  </a:lnTo>
                  <a:lnTo>
                    <a:pt x="4084" y="8937"/>
                  </a:lnTo>
                  <a:lnTo>
                    <a:pt x="4205" y="8866"/>
                  </a:lnTo>
                  <a:lnTo>
                    <a:pt x="4327" y="8795"/>
                  </a:lnTo>
                  <a:lnTo>
                    <a:pt x="4438" y="8704"/>
                  </a:lnTo>
                  <a:lnTo>
                    <a:pt x="4560" y="8613"/>
                  </a:lnTo>
                  <a:lnTo>
                    <a:pt x="4671" y="8512"/>
                  </a:lnTo>
                  <a:lnTo>
                    <a:pt x="4773" y="8400"/>
                  </a:lnTo>
                  <a:lnTo>
                    <a:pt x="4884" y="8269"/>
                  </a:lnTo>
                  <a:lnTo>
                    <a:pt x="4986" y="8137"/>
                  </a:lnTo>
                  <a:lnTo>
                    <a:pt x="5087" y="7995"/>
                  </a:lnTo>
                  <a:lnTo>
                    <a:pt x="5178" y="7843"/>
                  </a:lnTo>
                  <a:lnTo>
                    <a:pt x="5350" y="7549"/>
                  </a:lnTo>
                  <a:lnTo>
                    <a:pt x="5502" y="7235"/>
                  </a:lnTo>
                  <a:lnTo>
                    <a:pt x="5644" y="6901"/>
                  </a:lnTo>
                  <a:lnTo>
                    <a:pt x="5766" y="6546"/>
                  </a:lnTo>
                  <a:lnTo>
                    <a:pt x="5867" y="6181"/>
                  </a:lnTo>
                  <a:lnTo>
                    <a:pt x="5948" y="5806"/>
                  </a:lnTo>
                  <a:lnTo>
                    <a:pt x="6019" y="5401"/>
                  </a:lnTo>
                  <a:lnTo>
                    <a:pt x="6070" y="4986"/>
                  </a:lnTo>
                  <a:lnTo>
                    <a:pt x="6110" y="4550"/>
                  </a:lnTo>
                  <a:lnTo>
                    <a:pt x="6120" y="4114"/>
                  </a:lnTo>
                  <a:lnTo>
                    <a:pt x="6110" y="3699"/>
                  </a:lnTo>
                  <a:lnTo>
                    <a:pt x="6080" y="3304"/>
                  </a:lnTo>
                  <a:lnTo>
                    <a:pt x="6019" y="2919"/>
                  </a:lnTo>
                  <a:lnTo>
                    <a:pt x="5989" y="2726"/>
                  </a:lnTo>
                  <a:lnTo>
                    <a:pt x="5948" y="2544"/>
                  </a:lnTo>
                  <a:lnTo>
                    <a:pt x="5897" y="2361"/>
                  </a:lnTo>
                  <a:lnTo>
                    <a:pt x="5847" y="2179"/>
                  </a:lnTo>
                  <a:lnTo>
                    <a:pt x="5786" y="2007"/>
                  </a:lnTo>
                  <a:lnTo>
                    <a:pt x="5725" y="1834"/>
                  </a:lnTo>
                  <a:lnTo>
                    <a:pt x="5654" y="1652"/>
                  </a:lnTo>
                  <a:lnTo>
                    <a:pt x="5573" y="1480"/>
                  </a:lnTo>
                  <a:lnTo>
                    <a:pt x="5482" y="1307"/>
                  </a:lnTo>
                  <a:lnTo>
                    <a:pt x="5391" y="1156"/>
                  </a:lnTo>
                  <a:lnTo>
                    <a:pt x="5300" y="1014"/>
                  </a:lnTo>
                  <a:lnTo>
                    <a:pt x="5188" y="872"/>
                  </a:lnTo>
                  <a:lnTo>
                    <a:pt x="5087" y="750"/>
                  </a:lnTo>
                  <a:lnTo>
                    <a:pt x="4975" y="629"/>
                  </a:lnTo>
                  <a:lnTo>
                    <a:pt x="4854" y="527"/>
                  </a:lnTo>
                  <a:lnTo>
                    <a:pt x="4732" y="426"/>
                  </a:lnTo>
                  <a:lnTo>
                    <a:pt x="4600" y="335"/>
                  </a:lnTo>
                  <a:lnTo>
                    <a:pt x="4469" y="264"/>
                  </a:lnTo>
                  <a:lnTo>
                    <a:pt x="4327" y="193"/>
                  </a:lnTo>
                  <a:lnTo>
                    <a:pt x="4185" y="132"/>
                  </a:lnTo>
                  <a:lnTo>
                    <a:pt x="4043" y="81"/>
                  </a:lnTo>
                  <a:lnTo>
                    <a:pt x="3881" y="41"/>
                  </a:lnTo>
                  <a:lnTo>
                    <a:pt x="3668" y="11"/>
                  </a:lnTo>
                  <a:lnTo>
                    <a:pt x="3526" y="11"/>
                  </a:lnTo>
                  <a:lnTo>
                    <a:pt x="3304" y="31"/>
                  </a:lnTo>
                  <a:lnTo>
                    <a:pt x="3010" y="71"/>
                  </a:lnTo>
                  <a:lnTo>
                    <a:pt x="2645" y="132"/>
                  </a:lnTo>
                  <a:lnTo>
                    <a:pt x="2554" y="102"/>
                  </a:lnTo>
                  <a:lnTo>
                    <a:pt x="2442" y="61"/>
                  </a:lnTo>
                  <a:lnTo>
                    <a:pt x="2321" y="2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1"/>
            <p:cNvSpPr/>
            <p:nvPr/>
          </p:nvSpPr>
          <p:spPr>
            <a:xfrm>
              <a:off x="5351000" y="1029450"/>
              <a:ext cx="128475" cy="232075"/>
            </a:xfrm>
            <a:custGeom>
              <a:rect b="b" l="l" r="r" t="t"/>
              <a:pathLst>
                <a:path extrusionOk="0" h="9283" w="5139">
                  <a:moveTo>
                    <a:pt x="2443" y="1"/>
                  </a:moveTo>
                  <a:lnTo>
                    <a:pt x="2291" y="31"/>
                  </a:lnTo>
                  <a:lnTo>
                    <a:pt x="2139" y="82"/>
                  </a:lnTo>
                  <a:lnTo>
                    <a:pt x="1997" y="153"/>
                  </a:lnTo>
                  <a:lnTo>
                    <a:pt x="1845" y="244"/>
                  </a:lnTo>
                  <a:lnTo>
                    <a:pt x="1693" y="366"/>
                  </a:lnTo>
                  <a:lnTo>
                    <a:pt x="1541" y="497"/>
                  </a:lnTo>
                  <a:lnTo>
                    <a:pt x="1389" y="660"/>
                  </a:lnTo>
                  <a:lnTo>
                    <a:pt x="1237" y="842"/>
                  </a:lnTo>
                  <a:lnTo>
                    <a:pt x="1095" y="1024"/>
                  </a:lnTo>
                  <a:lnTo>
                    <a:pt x="964" y="1217"/>
                  </a:lnTo>
                  <a:lnTo>
                    <a:pt x="852" y="1409"/>
                  </a:lnTo>
                  <a:lnTo>
                    <a:pt x="751" y="1602"/>
                  </a:lnTo>
                  <a:lnTo>
                    <a:pt x="660" y="1794"/>
                  </a:lnTo>
                  <a:lnTo>
                    <a:pt x="589" y="1997"/>
                  </a:lnTo>
                  <a:lnTo>
                    <a:pt x="538" y="2190"/>
                  </a:lnTo>
                  <a:lnTo>
                    <a:pt x="497" y="2382"/>
                  </a:lnTo>
                  <a:lnTo>
                    <a:pt x="467" y="2615"/>
                  </a:lnTo>
                  <a:lnTo>
                    <a:pt x="457" y="2848"/>
                  </a:lnTo>
                  <a:lnTo>
                    <a:pt x="477" y="3071"/>
                  </a:lnTo>
                  <a:lnTo>
                    <a:pt x="508" y="3284"/>
                  </a:lnTo>
                  <a:lnTo>
                    <a:pt x="568" y="3497"/>
                  </a:lnTo>
                  <a:lnTo>
                    <a:pt x="649" y="3699"/>
                  </a:lnTo>
                  <a:lnTo>
                    <a:pt x="751" y="3902"/>
                  </a:lnTo>
                  <a:lnTo>
                    <a:pt x="883" y="4094"/>
                  </a:lnTo>
                  <a:lnTo>
                    <a:pt x="1014" y="4267"/>
                  </a:lnTo>
                  <a:lnTo>
                    <a:pt x="1166" y="4439"/>
                  </a:lnTo>
                  <a:lnTo>
                    <a:pt x="1338" y="4611"/>
                  </a:lnTo>
                  <a:lnTo>
                    <a:pt x="1541" y="4804"/>
                  </a:lnTo>
                  <a:lnTo>
                    <a:pt x="1764" y="4996"/>
                  </a:lnTo>
                  <a:lnTo>
                    <a:pt x="2017" y="5189"/>
                  </a:lnTo>
                  <a:lnTo>
                    <a:pt x="2291" y="5391"/>
                  </a:lnTo>
                  <a:lnTo>
                    <a:pt x="2595" y="5594"/>
                  </a:lnTo>
                  <a:lnTo>
                    <a:pt x="2656" y="5645"/>
                  </a:lnTo>
                  <a:lnTo>
                    <a:pt x="2716" y="5695"/>
                  </a:lnTo>
                  <a:lnTo>
                    <a:pt x="2777" y="5756"/>
                  </a:lnTo>
                  <a:lnTo>
                    <a:pt x="2828" y="5817"/>
                  </a:lnTo>
                  <a:lnTo>
                    <a:pt x="2868" y="5878"/>
                  </a:lnTo>
                  <a:lnTo>
                    <a:pt x="2909" y="5949"/>
                  </a:lnTo>
                  <a:lnTo>
                    <a:pt x="2950" y="6030"/>
                  </a:lnTo>
                  <a:lnTo>
                    <a:pt x="2980" y="6101"/>
                  </a:lnTo>
                  <a:lnTo>
                    <a:pt x="3020" y="6273"/>
                  </a:lnTo>
                  <a:lnTo>
                    <a:pt x="3051" y="6465"/>
                  </a:lnTo>
                  <a:lnTo>
                    <a:pt x="3051" y="6668"/>
                  </a:lnTo>
                  <a:lnTo>
                    <a:pt x="3041" y="6891"/>
                  </a:lnTo>
                  <a:lnTo>
                    <a:pt x="3010" y="7094"/>
                  </a:lnTo>
                  <a:lnTo>
                    <a:pt x="2960" y="7286"/>
                  </a:lnTo>
                  <a:lnTo>
                    <a:pt x="2899" y="7469"/>
                  </a:lnTo>
                  <a:lnTo>
                    <a:pt x="2818" y="7631"/>
                  </a:lnTo>
                  <a:lnTo>
                    <a:pt x="2777" y="7702"/>
                  </a:lnTo>
                  <a:lnTo>
                    <a:pt x="2727" y="7773"/>
                  </a:lnTo>
                  <a:lnTo>
                    <a:pt x="2686" y="7823"/>
                  </a:lnTo>
                  <a:lnTo>
                    <a:pt x="2635" y="7864"/>
                  </a:lnTo>
                  <a:lnTo>
                    <a:pt x="2585" y="7894"/>
                  </a:lnTo>
                  <a:lnTo>
                    <a:pt x="2544" y="7914"/>
                  </a:lnTo>
                  <a:lnTo>
                    <a:pt x="2494" y="7935"/>
                  </a:lnTo>
                  <a:lnTo>
                    <a:pt x="2443" y="7935"/>
                  </a:lnTo>
                  <a:lnTo>
                    <a:pt x="2392" y="7925"/>
                  </a:lnTo>
                  <a:lnTo>
                    <a:pt x="2352" y="7904"/>
                  </a:lnTo>
                  <a:lnTo>
                    <a:pt x="2301" y="7864"/>
                  </a:lnTo>
                  <a:lnTo>
                    <a:pt x="2271" y="7823"/>
                  </a:lnTo>
                  <a:lnTo>
                    <a:pt x="2230" y="7752"/>
                  </a:lnTo>
                  <a:lnTo>
                    <a:pt x="2200" y="7671"/>
                  </a:lnTo>
                  <a:lnTo>
                    <a:pt x="2179" y="7570"/>
                  </a:lnTo>
                  <a:lnTo>
                    <a:pt x="2159" y="7448"/>
                  </a:lnTo>
                  <a:lnTo>
                    <a:pt x="2149" y="7317"/>
                  </a:lnTo>
                  <a:lnTo>
                    <a:pt x="2139" y="7165"/>
                  </a:lnTo>
                  <a:lnTo>
                    <a:pt x="2119" y="6850"/>
                  </a:lnTo>
                  <a:lnTo>
                    <a:pt x="2088" y="6617"/>
                  </a:lnTo>
                  <a:lnTo>
                    <a:pt x="2068" y="6455"/>
                  </a:lnTo>
                  <a:lnTo>
                    <a:pt x="2058" y="6405"/>
                  </a:lnTo>
                  <a:lnTo>
                    <a:pt x="2038" y="6374"/>
                  </a:lnTo>
                  <a:lnTo>
                    <a:pt x="2017" y="6354"/>
                  </a:lnTo>
                  <a:lnTo>
                    <a:pt x="1987" y="6334"/>
                  </a:lnTo>
                  <a:lnTo>
                    <a:pt x="1865" y="6283"/>
                  </a:lnTo>
                  <a:lnTo>
                    <a:pt x="1693" y="6222"/>
                  </a:lnTo>
                  <a:lnTo>
                    <a:pt x="1460" y="6151"/>
                  </a:lnTo>
                  <a:lnTo>
                    <a:pt x="1207" y="6091"/>
                  </a:lnTo>
                  <a:lnTo>
                    <a:pt x="974" y="6040"/>
                  </a:lnTo>
                  <a:lnTo>
                    <a:pt x="761" y="5999"/>
                  </a:lnTo>
                  <a:lnTo>
                    <a:pt x="558" y="5969"/>
                  </a:lnTo>
                  <a:lnTo>
                    <a:pt x="416" y="5959"/>
                  </a:lnTo>
                  <a:lnTo>
                    <a:pt x="325" y="5969"/>
                  </a:lnTo>
                  <a:lnTo>
                    <a:pt x="264" y="5989"/>
                  </a:lnTo>
                  <a:lnTo>
                    <a:pt x="204" y="6030"/>
                  </a:lnTo>
                  <a:lnTo>
                    <a:pt x="143" y="6080"/>
                  </a:lnTo>
                  <a:lnTo>
                    <a:pt x="92" y="6141"/>
                  </a:lnTo>
                  <a:lnTo>
                    <a:pt x="42" y="6212"/>
                  </a:lnTo>
                  <a:lnTo>
                    <a:pt x="11" y="6293"/>
                  </a:lnTo>
                  <a:lnTo>
                    <a:pt x="1" y="6374"/>
                  </a:lnTo>
                  <a:lnTo>
                    <a:pt x="1" y="6445"/>
                  </a:lnTo>
                  <a:lnTo>
                    <a:pt x="92" y="6638"/>
                  </a:lnTo>
                  <a:lnTo>
                    <a:pt x="133" y="6709"/>
                  </a:lnTo>
                  <a:lnTo>
                    <a:pt x="173" y="6769"/>
                  </a:lnTo>
                  <a:lnTo>
                    <a:pt x="224" y="6891"/>
                  </a:lnTo>
                  <a:lnTo>
                    <a:pt x="285" y="7073"/>
                  </a:lnTo>
                  <a:lnTo>
                    <a:pt x="356" y="7327"/>
                  </a:lnTo>
                  <a:lnTo>
                    <a:pt x="427" y="7641"/>
                  </a:lnTo>
                  <a:lnTo>
                    <a:pt x="457" y="7783"/>
                  </a:lnTo>
                  <a:lnTo>
                    <a:pt x="497" y="7914"/>
                  </a:lnTo>
                  <a:lnTo>
                    <a:pt x="538" y="8036"/>
                  </a:lnTo>
                  <a:lnTo>
                    <a:pt x="579" y="8158"/>
                  </a:lnTo>
                  <a:lnTo>
                    <a:pt x="629" y="8259"/>
                  </a:lnTo>
                  <a:lnTo>
                    <a:pt x="690" y="8350"/>
                  </a:lnTo>
                  <a:lnTo>
                    <a:pt x="741" y="8441"/>
                  </a:lnTo>
                  <a:lnTo>
                    <a:pt x="812" y="8512"/>
                  </a:lnTo>
                  <a:lnTo>
                    <a:pt x="903" y="8603"/>
                  </a:lnTo>
                  <a:lnTo>
                    <a:pt x="1004" y="8684"/>
                  </a:lnTo>
                  <a:lnTo>
                    <a:pt x="1116" y="8745"/>
                  </a:lnTo>
                  <a:lnTo>
                    <a:pt x="1237" y="8796"/>
                  </a:lnTo>
                  <a:lnTo>
                    <a:pt x="1734" y="8958"/>
                  </a:lnTo>
                  <a:lnTo>
                    <a:pt x="2230" y="9151"/>
                  </a:lnTo>
                  <a:lnTo>
                    <a:pt x="2362" y="9201"/>
                  </a:lnTo>
                  <a:lnTo>
                    <a:pt x="2483" y="9232"/>
                  </a:lnTo>
                  <a:lnTo>
                    <a:pt x="2605" y="9262"/>
                  </a:lnTo>
                  <a:lnTo>
                    <a:pt x="2727" y="9272"/>
                  </a:lnTo>
                  <a:lnTo>
                    <a:pt x="2950" y="9282"/>
                  </a:lnTo>
                  <a:lnTo>
                    <a:pt x="3162" y="9282"/>
                  </a:lnTo>
                  <a:lnTo>
                    <a:pt x="3365" y="9262"/>
                  </a:lnTo>
                  <a:lnTo>
                    <a:pt x="3557" y="9221"/>
                  </a:lnTo>
                  <a:lnTo>
                    <a:pt x="3740" y="9161"/>
                  </a:lnTo>
                  <a:lnTo>
                    <a:pt x="3912" y="9090"/>
                  </a:lnTo>
                  <a:lnTo>
                    <a:pt x="4074" y="8999"/>
                  </a:lnTo>
                  <a:lnTo>
                    <a:pt x="4216" y="8897"/>
                  </a:lnTo>
                  <a:lnTo>
                    <a:pt x="4358" y="8776"/>
                  </a:lnTo>
                  <a:lnTo>
                    <a:pt x="4469" y="8654"/>
                  </a:lnTo>
                  <a:lnTo>
                    <a:pt x="4581" y="8512"/>
                  </a:lnTo>
                  <a:lnTo>
                    <a:pt x="4672" y="8360"/>
                  </a:lnTo>
                  <a:lnTo>
                    <a:pt x="4743" y="8208"/>
                  </a:lnTo>
                  <a:lnTo>
                    <a:pt x="4804" y="8036"/>
                  </a:lnTo>
                  <a:lnTo>
                    <a:pt x="4844" y="7854"/>
                  </a:lnTo>
                  <a:lnTo>
                    <a:pt x="4865" y="7661"/>
                  </a:lnTo>
                  <a:lnTo>
                    <a:pt x="4885" y="7438"/>
                  </a:lnTo>
                  <a:lnTo>
                    <a:pt x="4895" y="7225"/>
                  </a:lnTo>
                  <a:lnTo>
                    <a:pt x="4895" y="7033"/>
                  </a:lnTo>
                  <a:lnTo>
                    <a:pt x="4875" y="6840"/>
                  </a:lnTo>
                  <a:lnTo>
                    <a:pt x="4854" y="6668"/>
                  </a:lnTo>
                  <a:lnTo>
                    <a:pt x="4814" y="6506"/>
                  </a:lnTo>
                  <a:lnTo>
                    <a:pt x="4773" y="6354"/>
                  </a:lnTo>
                  <a:lnTo>
                    <a:pt x="4713" y="6212"/>
                  </a:lnTo>
                  <a:lnTo>
                    <a:pt x="4662" y="6111"/>
                  </a:lnTo>
                  <a:lnTo>
                    <a:pt x="4601" y="5999"/>
                  </a:lnTo>
                  <a:lnTo>
                    <a:pt x="4520" y="5898"/>
                  </a:lnTo>
                  <a:lnTo>
                    <a:pt x="4429" y="5787"/>
                  </a:lnTo>
                  <a:lnTo>
                    <a:pt x="4328" y="5675"/>
                  </a:lnTo>
                  <a:lnTo>
                    <a:pt x="4216" y="5564"/>
                  </a:lnTo>
                  <a:lnTo>
                    <a:pt x="4095" y="5452"/>
                  </a:lnTo>
                  <a:lnTo>
                    <a:pt x="3963" y="5341"/>
                  </a:lnTo>
                  <a:lnTo>
                    <a:pt x="2767" y="4409"/>
                  </a:lnTo>
                  <a:lnTo>
                    <a:pt x="2706" y="4348"/>
                  </a:lnTo>
                  <a:lnTo>
                    <a:pt x="2646" y="4287"/>
                  </a:lnTo>
                  <a:lnTo>
                    <a:pt x="2595" y="4216"/>
                  </a:lnTo>
                  <a:lnTo>
                    <a:pt x="2544" y="4145"/>
                  </a:lnTo>
                  <a:lnTo>
                    <a:pt x="2504" y="4074"/>
                  </a:lnTo>
                  <a:lnTo>
                    <a:pt x="2463" y="3993"/>
                  </a:lnTo>
                  <a:lnTo>
                    <a:pt x="2402" y="3821"/>
                  </a:lnTo>
                  <a:lnTo>
                    <a:pt x="2362" y="3638"/>
                  </a:lnTo>
                  <a:lnTo>
                    <a:pt x="2331" y="3436"/>
                  </a:lnTo>
                  <a:lnTo>
                    <a:pt x="2331" y="3223"/>
                  </a:lnTo>
                  <a:lnTo>
                    <a:pt x="2342" y="2990"/>
                  </a:lnTo>
                  <a:lnTo>
                    <a:pt x="2362" y="2848"/>
                  </a:lnTo>
                  <a:lnTo>
                    <a:pt x="2382" y="2716"/>
                  </a:lnTo>
                  <a:lnTo>
                    <a:pt x="2413" y="2585"/>
                  </a:lnTo>
                  <a:lnTo>
                    <a:pt x="2453" y="2453"/>
                  </a:lnTo>
                  <a:lnTo>
                    <a:pt x="2494" y="2331"/>
                  </a:lnTo>
                  <a:lnTo>
                    <a:pt x="2544" y="2210"/>
                  </a:lnTo>
                  <a:lnTo>
                    <a:pt x="2605" y="2098"/>
                  </a:lnTo>
                  <a:lnTo>
                    <a:pt x="2666" y="1987"/>
                  </a:lnTo>
                  <a:lnTo>
                    <a:pt x="2727" y="1886"/>
                  </a:lnTo>
                  <a:lnTo>
                    <a:pt x="2798" y="1804"/>
                  </a:lnTo>
                  <a:lnTo>
                    <a:pt x="2868" y="1734"/>
                  </a:lnTo>
                  <a:lnTo>
                    <a:pt x="2950" y="1673"/>
                  </a:lnTo>
                  <a:lnTo>
                    <a:pt x="3020" y="1622"/>
                  </a:lnTo>
                  <a:lnTo>
                    <a:pt x="3102" y="1592"/>
                  </a:lnTo>
                  <a:lnTo>
                    <a:pt x="3172" y="1571"/>
                  </a:lnTo>
                  <a:lnTo>
                    <a:pt x="3264" y="1571"/>
                  </a:lnTo>
                  <a:lnTo>
                    <a:pt x="3284" y="1582"/>
                  </a:lnTo>
                  <a:lnTo>
                    <a:pt x="3304" y="1602"/>
                  </a:lnTo>
                  <a:lnTo>
                    <a:pt x="3314" y="1632"/>
                  </a:lnTo>
                  <a:lnTo>
                    <a:pt x="3324" y="1683"/>
                  </a:lnTo>
                  <a:lnTo>
                    <a:pt x="3335" y="1825"/>
                  </a:lnTo>
                  <a:lnTo>
                    <a:pt x="3324" y="2027"/>
                  </a:lnTo>
                  <a:lnTo>
                    <a:pt x="3274" y="2362"/>
                  </a:lnTo>
                  <a:lnTo>
                    <a:pt x="3203" y="2838"/>
                  </a:lnTo>
                  <a:lnTo>
                    <a:pt x="3122" y="3304"/>
                  </a:lnTo>
                  <a:lnTo>
                    <a:pt x="3091" y="3557"/>
                  </a:lnTo>
                  <a:lnTo>
                    <a:pt x="3081" y="3699"/>
                  </a:lnTo>
                  <a:lnTo>
                    <a:pt x="3081" y="3750"/>
                  </a:lnTo>
                  <a:lnTo>
                    <a:pt x="3091" y="3770"/>
                  </a:lnTo>
                  <a:lnTo>
                    <a:pt x="3132" y="3841"/>
                  </a:lnTo>
                  <a:lnTo>
                    <a:pt x="3193" y="3902"/>
                  </a:lnTo>
                  <a:lnTo>
                    <a:pt x="3264" y="3963"/>
                  </a:lnTo>
                  <a:lnTo>
                    <a:pt x="3355" y="4023"/>
                  </a:lnTo>
                  <a:lnTo>
                    <a:pt x="3456" y="4094"/>
                  </a:lnTo>
                  <a:lnTo>
                    <a:pt x="3568" y="4155"/>
                  </a:lnTo>
                  <a:lnTo>
                    <a:pt x="3851" y="4287"/>
                  </a:lnTo>
                  <a:lnTo>
                    <a:pt x="4105" y="4398"/>
                  </a:lnTo>
                  <a:lnTo>
                    <a:pt x="4317" y="4479"/>
                  </a:lnTo>
                  <a:lnTo>
                    <a:pt x="4490" y="4520"/>
                  </a:lnTo>
                  <a:lnTo>
                    <a:pt x="4561" y="4530"/>
                  </a:lnTo>
                  <a:lnTo>
                    <a:pt x="4621" y="4530"/>
                  </a:lnTo>
                  <a:lnTo>
                    <a:pt x="4713" y="4520"/>
                  </a:lnTo>
                  <a:lnTo>
                    <a:pt x="4794" y="4490"/>
                  </a:lnTo>
                  <a:lnTo>
                    <a:pt x="4854" y="4459"/>
                  </a:lnTo>
                  <a:lnTo>
                    <a:pt x="4915" y="4398"/>
                  </a:lnTo>
                  <a:lnTo>
                    <a:pt x="4966" y="4338"/>
                  </a:lnTo>
                  <a:lnTo>
                    <a:pt x="5006" y="4257"/>
                  </a:lnTo>
                  <a:lnTo>
                    <a:pt x="5047" y="4155"/>
                  </a:lnTo>
                  <a:lnTo>
                    <a:pt x="5067" y="4054"/>
                  </a:lnTo>
                  <a:lnTo>
                    <a:pt x="5067" y="3993"/>
                  </a:lnTo>
                  <a:lnTo>
                    <a:pt x="5067" y="3932"/>
                  </a:lnTo>
                  <a:lnTo>
                    <a:pt x="5067" y="3872"/>
                  </a:lnTo>
                  <a:lnTo>
                    <a:pt x="5047" y="3811"/>
                  </a:lnTo>
                  <a:lnTo>
                    <a:pt x="5006" y="3659"/>
                  </a:lnTo>
                  <a:lnTo>
                    <a:pt x="4996" y="3557"/>
                  </a:lnTo>
                  <a:lnTo>
                    <a:pt x="5047" y="3162"/>
                  </a:lnTo>
                  <a:lnTo>
                    <a:pt x="5108" y="2656"/>
                  </a:lnTo>
                  <a:lnTo>
                    <a:pt x="5128" y="2443"/>
                  </a:lnTo>
                  <a:lnTo>
                    <a:pt x="5138" y="2240"/>
                  </a:lnTo>
                  <a:lnTo>
                    <a:pt x="5128" y="2048"/>
                  </a:lnTo>
                  <a:lnTo>
                    <a:pt x="5118" y="1875"/>
                  </a:lnTo>
                  <a:lnTo>
                    <a:pt x="5087" y="1723"/>
                  </a:lnTo>
                  <a:lnTo>
                    <a:pt x="5047" y="1582"/>
                  </a:lnTo>
                  <a:lnTo>
                    <a:pt x="5006" y="1460"/>
                  </a:lnTo>
                  <a:lnTo>
                    <a:pt x="4946" y="1349"/>
                  </a:lnTo>
                  <a:lnTo>
                    <a:pt x="4854" y="1217"/>
                  </a:lnTo>
                  <a:lnTo>
                    <a:pt x="4743" y="1105"/>
                  </a:lnTo>
                  <a:lnTo>
                    <a:pt x="4621" y="1014"/>
                  </a:lnTo>
                  <a:lnTo>
                    <a:pt x="4480" y="923"/>
                  </a:lnTo>
                  <a:lnTo>
                    <a:pt x="3882" y="619"/>
                  </a:lnTo>
                  <a:lnTo>
                    <a:pt x="3345" y="335"/>
                  </a:lnTo>
                  <a:lnTo>
                    <a:pt x="3122" y="224"/>
                  </a:lnTo>
                  <a:lnTo>
                    <a:pt x="2929" y="143"/>
                  </a:lnTo>
                  <a:lnTo>
                    <a:pt x="2757" y="72"/>
                  </a:lnTo>
                  <a:lnTo>
                    <a:pt x="2625" y="31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41"/>
            <p:cNvSpPr/>
            <p:nvPr/>
          </p:nvSpPr>
          <p:spPr>
            <a:xfrm>
              <a:off x="5493125" y="1044400"/>
              <a:ext cx="129975" cy="233575"/>
            </a:xfrm>
            <a:custGeom>
              <a:rect b="b" l="l" r="r" t="t"/>
              <a:pathLst>
                <a:path extrusionOk="0" h="9343" w="5199">
                  <a:moveTo>
                    <a:pt x="1388" y="1"/>
                  </a:moveTo>
                  <a:lnTo>
                    <a:pt x="1297" y="21"/>
                  </a:lnTo>
                  <a:lnTo>
                    <a:pt x="1196" y="51"/>
                  </a:lnTo>
                  <a:lnTo>
                    <a:pt x="1074" y="102"/>
                  </a:lnTo>
                  <a:lnTo>
                    <a:pt x="963" y="153"/>
                  </a:lnTo>
                  <a:lnTo>
                    <a:pt x="872" y="203"/>
                  </a:lnTo>
                  <a:lnTo>
                    <a:pt x="821" y="244"/>
                  </a:lnTo>
                  <a:lnTo>
                    <a:pt x="811" y="264"/>
                  </a:lnTo>
                  <a:lnTo>
                    <a:pt x="801" y="284"/>
                  </a:lnTo>
                  <a:lnTo>
                    <a:pt x="0" y="8259"/>
                  </a:lnTo>
                  <a:lnTo>
                    <a:pt x="0" y="8299"/>
                  </a:lnTo>
                  <a:lnTo>
                    <a:pt x="31" y="8340"/>
                  </a:lnTo>
                  <a:lnTo>
                    <a:pt x="71" y="8390"/>
                  </a:lnTo>
                  <a:lnTo>
                    <a:pt x="142" y="8451"/>
                  </a:lnTo>
                  <a:lnTo>
                    <a:pt x="335" y="8593"/>
                  </a:lnTo>
                  <a:lnTo>
                    <a:pt x="608" y="8755"/>
                  </a:lnTo>
                  <a:lnTo>
                    <a:pt x="1723" y="9343"/>
                  </a:lnTo>
                  <a:lnTo>
                    <a:pt x="1895" y="9221"/>
                  </a:lnTo>
                  <a:lnTo>
                    <a:pt x="2077" y="9110"/>
                  </a:lnTo>
                  <a:lnTo>
                    <a:pt x="2270" y="9008"/>
                  </a:lnTo>
                  <a:lnTo>
                    <a:pt x="2463" y="8907"/>
                  </a:lnTo>
                  <a:lnTo>
                    <a:pt x="2655" y="8816"/>
                  </a:lnTo>
                  <a:lnTo>
                    <a:pt x="2848" y="8725"/>
                  </a:lnTo>
                  <a:lnTo>
                    <a:pt x="3050" y="8644"/>
                  </a:lnTo>
                  <a:lnTo>
                    <a:pt x="3253" y="8573"/>
                  </a:lnTo>
                  <a:lnTo>
                    <a:pt x="3425" y="8512"/>
                  </a:lnTo>
                  <a:lnTo>
                    <a:pt x="3597" y="8461"/>
                  </a:lnTo>
                  <a:lnTo>
                    <a:pt x="3770" y="8421"/>
                  </a:lnTo>
                  <a:lnTo>
                    <a:pt x="3942" y="8380"/>
                  </a:lnTo>
                  <a:lnTo>
                    <a:pt x="3982" y="8380"/>
                  </a:lnTo>
                  <a:lnTo>
                    <a:pt x="4043" y="8390"/>
                  </a:lnTo>
                  <a:lnTo>
                    <a:pt x="4114" y="8441"/>
                  </a:lnTo>
                  <a:lnTo>
                    <a:pt x="4185" y="8482"/>
                  </a:lnTo>
                  <a:lnTo>
                    <a:pt x="4205" y="8482"/>
                  </a:lnTo>
                  <a:lnTo>
                    <a:pt x="4226" y="8492"/>
                  </a:lnTo>
                  <a:lnTo>
                    <a:pt x="4286" y="8461"/>
                  </a:lnTo>
                  <a:lnTo>
                    <a:pt x="4357" y="8421"/>
                  </a:lnTo>
                  <a:lnTo>
                    <a:pt x="4438" y="8350"/>
                  </a:lnTo>
                  <a:lnTo>
                    <a:pt x="4519" y="8269"/>
                  </a:lnTo>
                  <a:lnTo>
                    <a:pt x="4600" y="8167"/>
                  </a:lnTo>
                  <a:lnTo>
                    <a:pt x="4661" y="8076"/>
                  </a:lnTo>
                  <a:lnTo>
                    <a:pt x="4712" y="7985"/>
                  </a:lnTo>
                  <a:lnTo>
                    <a:pt x="4752" y="7894"/>
                  </a:lnTo>
                  <a:lnTo>
                    <a:pt x="4742" y="7864"/>
                  </a:lnTo>
                  <a:lnTo>
                    <a:pt x="4732" y="7813"/>
                  </a:lnTo>
                  <a:lnTo>
                    <a:pt x="4692" y="7752"/>
                  </a:lnTo>
                  <a:lnTo>
                    <a:pt x="4631" y="7671"/>
                  </a:lnTo>
                  <a:lnTo>
                    <a:pt x="4469" y="7489"/>
                  </a:lnTo>
                  <a:lnTo>
                    <a:pt x="4226" y="7245"/>
                  </a:lnTo>
                  <a:lnTo>
                    <a:pt x="3982" y="7023"/>
                  </a:lnTo>
                  <a:lnTo>
                    <a:pt x="3780" y="6850"/>
                  </a:lnTo>
                  <a:lnTo>
                    <a:pt x="3628" y="6749"/>
                  </a:lnTo>
                  <a:lnTo>
                    <a:pt x="3567" y="6729"/>
                  </a:lnTo>
                  <a:lnTo>
                    <a:pt x="3526" y="6708"/>
                  </a:lnTo>
                  <a:lnTo>
                    <a:pt x="3435" y="6719"/>
                  </a:lnTo>
                  <a:lnTo>
                    <a:pt x="3293" y="6749"/>
                  </a:lnTo>
                  <a:lnTo>
                    <a:pt x="3091" y="6820"/>
                  </a:lnTo>
                  <a:lnTo>
                    <a:pt x="2827" y="6901"/>
                  </a:lnTo>
                  <a:lnTo>
                    <a:pt x="2311" y="7093"/>
                  </a:lnTo>
                  <a:lnTo>
                    <a:pt x="2098" y="7185"/>
                  </a:lnTo>
                  <a:lnTo>
                    <a:pt x="1915" y="7266"/>
                  </a:lnTo>
                  <a:lnTo>
                    <a:pt x="2027" y="6151"/>
                  </a:lnTo>
                  <a:lnTo>
                    <a:pt x="2533" y="5928"/>
                  </a:lnTo>
                  <a:lnTo>
                    <a:pt x="2939" y="5766"/>
                  </a:lnTo>
                  <a:lnTo>
                    <a:pt x="3121" y="5705"/>
                  </a:lnTo>
                  <a:lnTo>
                    <a:pt x="3273" y="5665"/>
                  </a:lnTo>
                  <a:lnTo>
                    <a:pt x="3405" y="5634"/>
                  </a:lnTo>
                  <a:lnTo>
                    <a:pt x="3526" y="5614"/>
                  </a:lnTo>
                  <a:lnTo>
                    <a:pt x="3749" y="5624"/>
                  </a:lnTo>
                  <a:lnTo>
                    <a:pt x="3891" y="5634"/>
                  </a:lnTo>
                  <a:lnTo>
                    <a:pt x="3962" y="5614"/>
                  </a:lnTo>
                  <a:lnTo>
                    <a:pt x="4043" y="5574"/>
                  </a:lnTo>
                  <a:lnTo>
                    <a:pt x="4124" y="5523"/>
                  </a:lnTo>
                  <a:lnTo>
                    <a:pt x="4205" y="5462"/>
                  </a:lnTo>
                  <a:lnTo>
                    <a:pt x="4276" y="5391"/>
                  </a:lnTo>
                  <a:lnTo>
                    <a:pt x="4327" y="5320"/>
                  </a:lnTo>
                  <a:lnTo>
                    <a:pt x="4357" y="5259"/>
                  </a:lnTo>
                  <a:lnTo>
                    <a:pt x="4378" y="5199"/>
                  </a:lnTo>
                  <a:lnTo>
                    <a:pt x="4378" y="5148"/>
                  </a:lnTo>
                  <a:lnTo>
                    <a:pt x="4357" y="5087"/>
                  </a:lnTo>
                  <a:lnTo>
                    <a:pt x="4317" y="5006"/>
                  </a:lnTo>
                  <a:lnTo>
                    <a:pt x="4266" y="4925"/>
                  </a:lnTo>
                  <a:lnTo>
                    <a:pt x="4205" y="4824"/>
                  </a:lnTo>
                  <a:lnTo>
                    <a:pt x="4114" y="4712"/>
                  </a:lnTo>
                  <a:lnTo>
                    <a:pt x="3901" y="4459"/>
                  </a:lnTo>
                  <a:lnTo>
                    <a:pt x="3678" y="4226"/>
                  </a:lnTo>
                  <a:lnTo>
                    <a:pt x="3486" y="4054"/>
                  </a:lnTo>
                  <a:lnTo>
                    <a:pt x="3405" y="3993"/>
                  </a:lnTo>
                  <a:lnTo>
                    <a:pt x="3344" y="3952"/>
                  </a:lnTo>
                  <a:lnTo>
                    <a:pt x="3283" y="3922"/>
                  </a:lnTo>
                  <a:lnTo>
                    <a:pt x="3233" y="3922"/>
                  </a:lnTo>
                  <a:lnTo>
                    <a:pt x="2939" y="3993"/>
                  </a:lnTo>
                  <a:lnTo>
                    <a:pt x="2675" y="4064"/>
                  </a:lnTo>
                  <a:lnTo>
                    <a:pt x="2442" y="4135"/>
                  </a:lnTo>
                  <a:lnTo>
                    <a:pt x="2229" y="4216"/>
                  </a:lnTo>
                  <a:lnTo>
                    <a:pt x="2402" y="2483"/>
                  </a:lnTo>
                  <a:lnTo>
                    <a:pt x="2513" y="2402"/>
                  </a:lnTo>
                  <a:lnTo>
                    <a:pt x="2635" y="2331"/>
                  </a:lnTo>
                  <a:lnTo>
                    <a:pt x="2766" y="2270"/>
                  </a:lnTo>
                  <a:lnTo>
                    <a:pt x="2908" y="2199"/>
                  </a:lnTo>
                  <a:lnTo>
                    <a:pt x="3070" y="2139"/>
                  </a:lnTo>
                  <a:lnTo>
                    <a:pt x="3243" y="2088"/>
                  </a:lnTo>
                  <a:lnTo>
                    <a:pt x="3425" y="2037"/>
                  </a:lnTo>
                  <a:lnTo>
                    <a:pt x="3618" y="1987"/>
                  </a:lnTo>
                  <a:lnTo>
                    <a:pt x="3972" y="1916"/>
                  </a:lnTo>
                  <a:lnTo>
                    <a:pt x="4357" y="1855"/>
                  </a:lnTo>
                  <a:lnTo>
                    <a:pt x="4378" y="1855"/>
                  </a:lnTo>
                  <a:lnTo>
                    <a:pt x="4428" y="1885"/>
                  </a:lnTo>
                  <a:lnTo>
                    <a:pt x="4459" y="1906"/>
                  </a:lnTo>
                  <a:lnTo>
                    <a:pt x="4489" y="1916"/>
                  </a:lnTo>
                  <a:lnTo>
                    <a:pt x="4590" y="1936"/>
                  </a:lnTo>
                  <a:lnTo>
                    <a:pt x="4631" y="1936"/>
                  </a:lnTo>
                  <a:lnTo>
                    <a:pt x="4671" y="1926"/>
                  </a:lnTo>
                  <a:lnTo>
                    <a:pt x="4752" y="1895"/>
                  </a:lnTo>
                  <a:lnTo>
                    <a:pt x="4854" y="1825"/>
                  </a:lnTo>
                  <a:lnTo>
                    <a:pt x="4975" y="1733"/>
                  </a:lnTo>
                  <a:lnTo>
                    <a:pt x="5077" y="1642"/>
                  </a:lnTo>
                  <a:lnTo>
                    <a:pt x="5148" y="1551"/>
                  </a:lnTo>
                  <a:lnTo>
                    <a:pt x="5188" y="1480"/>
                  </a:lnTo>
                  <a:lnTo>
                    <a:pt x="5198" y="1450"/>
                  </a:lnTo>
                  <a:lnTo>
                    <a:pt x="5198" y="1429"/>
                  </a:lnTo>
                  <a:lnTo>
                    <a:pt x="5188" y="1369"/>
                  </a:lnTo>
                  <a:lnTo>
                    <a:pt x="5158" y="1308"/>
                  </a:lnTo>
                  <a:lnTo>
                    <a:pt x="5127" y="1227"/>
                  </a:lnTo>
                  <a:lnTo>
                    <a:pt x="5067" y="1146"/>
                  </a:lnTo>
                  <a:lnTo>
                    <a:pt x="4925" y="943"/>
                  </a:lnTo>
                  <a:lnTo>
                    <a:pt x="4722" y="700"/>
                  </a:lnTo>
                  <a:lnTo>
                    <a:pt x="4509" y="467"/>
                  </a:lnTo>
                  <a:lnTo>
                    <a:pt x="4317" y="274"/>
                  </a:lnTo>
                  <a:lnTo>
                    <a:pt x="4155" y="143"/>
                  </a:lnTo>
                  <a:lnTo>
                    <a:pt x="4084" y="102"/>
                  </a:lnTo>
                  <a:lnTo>
                    <a:pt x="4023" y="62"/>
                  </a:lnTo>
                  <a:lnTo>
                    <a:pt x="3982" y="51"/>
                  </a:lnTo>
                  <a:lnTo>
                    <a:pt x="3942" y="51"/>
                  </a:lnTo>
                  <a:lnTo>
                    <a:pt x="3881" y="62"/>
                  </a:lnTo>
                  <a:lnTo>
                    <a:pt x="3810" y="82"/>
                  </a:lnTo>
                  <a:lnTo>
                    <a:pt x="3638" y="143"/>
                  </a:lnTo>
                  <a:lnTo>
                    <a:pt x="3415" y="234"/>
                  </a:lnTo>
                  <a:lnTo>
                    <a:pt x="3162" y="335"/>
                  </a:lnTo>
                  <a:lnTo>
                    <a:pt x="2929" y="406"/>
                  </a:lnTo>
                  <a:lnTo>
                    <a:pt x="2827" y="426"/>
                  </a:lnTo>
                  <a:lnTo>
                    <a:pt x="2726" y="436"/>
                  </a:lnTo>
                  <a:lnTo>
                    <a:pt x="2635" y="447"/>
                  </a:lnTo>
                  <a:lnTo>
                    <a:pt x="2554" y="436"/>
                  </a:lnTo>
                  <a:lnTo>
                    <a:pt x="2432" y="416"/>
                  </a:lnTo>
                  <a:lnTo>
                    <a:pt x="2280" y="376"/>
                  </a:lnTo>
                  <a:lnTo>
                    <a:pt x="2118" y="305"/>
                  </a:lnTo>
                  <a:lnTo>
                    <a:pt x="1946" y="224"/>
                  </a:lnTo>
                  <a:lnTo>
                    <a:pt x="1642" y="72"/>
                  </a:lnTo>
                  <a:lnTo>
                    <a:pt x="1530" y="31"/>
                  </a:lnTo>
                  <a:lnTo>
                    <a:pt x="1459" y="11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41"/>
            <p:cNvSpPr/>
            <p:nvPr/>
          </p:nvSpPr>
          <p:spPr>
            <a:xfrm>
              <a:off x="5626625" y="1063900"/>
              <a:ext cx="156300" cy="229275"/>
            </a:xfrm>
            <a:custGeom>
              <a:rect b="b" l="l" r="r" t="t"/>
              <a:pathLst>
                <a:path extrusionOk="0" h="9171" w="6252">
                  <a:moveTo>
                    <a:pt x="4347" y="1541"/>
                  </a:moveTo>
                  <a:lnTo>
                    <a:pt x="4387" y="1551"/>
                  </a:lnTo>
                  <a:lnTo>
                    <a:pt x="4428" y="1561"/>
                  </a:lnTo>
                  <a:lnTo>
                    <a:pt x="4448" y="1582"/>
                  </a:lnTo>
                  <a:lnTo>
                    <a:pt x="4479" y="1612"/>
                  </a:lnTo>
                  <a:lnTo>
                    <a:pt x="4489" y="1642"/>
                  </a:lnTo>
                  <a:lnTo>
                    <a:pt x="4499" y="1683"/>
                  </a:lnTo>
                  <a:lnTo>
                    <a:pt x="4509" y="1723"/>
                  </a:lnTo>
                  <a:lnTo>
                    <a:pt x="4509" y="1774"/>
                  </a:lnTo>
                  <a:lnTo>
                    <a:pt x="4479" y="1886"/>
                  </a:lnTo>
                  <a:lnTo>
                    <a:pt x="4428" y="2017"/>
                  </a:lnTo>
                  <a:lnTo>
                    <a:pt x="4357" y="2159"/>
                  </a:lnTo>
                  <a:lnTo>
                    <a:pt x="4266" y="2311"/>
                  </a:lnTo>
                  <a:lnTo>
                    <a:pt x="4144" y="2483"/>
                  </a:lnTo>
                  <a:lnTo>
                    <a:pt x="3992" y="2656"/>
                  </a:lnTo>
                  <a:lnTo>
                    <a:pt x="3820" y="2848"/>
                  </a:lnTo>
                  <a:lnTo>
                    <a:pt x="3628" y="3051"/>
                  </a:lnTo>
                  <a:lnTo>
                    <a:pt x="3425" y="3253"/>
                  </a:lnTo>
                  <a:lnTo>
                    <a:pt x="3232" y="3426"/>
                  </a:lnTo>
                  <a:lnTo>
                    <a:pt x="3050" y="3588"/>
                  </a:lnTo>
                  <a:lnTo>
                    <a:pt x="2878" y="3720"/>
                  </a:lnTo>
                  <a:lnTo>
                    <a:pt x="2726" y="3831"/>
                  </a:lnTo>
                  <a:lnTo>
                    <a:pt x="2574" y="3912"/>
                  </a:lnTo>
                  <a:lnTo>
                    <a:pt x="2442" y="3983"/>
                  </a:lnTo>
                  <a:lnTo>
                    <a:pt x="2310" y="4024"/>
                  </a:lnTo>
                  <a:lnTo>
                    <a:pt x="2483" y="2402"/>
                  </a:lnTo>
                  <a:lnTo>
                    <a:pt x="2807" y="2190"/>
                  </a:lnTo>
                  <a:lnTo>
                    <a:pt x="3111" y="2007"/>
                  </a:lnTo>
                  <a:lnTo>
                    <a:pt x="3384" y="1855"/>
                  </a:lnTo>
                  <a:lnTo>
                    <a:pt x="3628" y="1734"/>
                  </a:lnTo>
                  <a:lnTo>
                    <a:pt x="3850" y="1642"/>
                  </a:lnTo>
                  <a:lnTo>
                    <a:pt x="4043" y="1571"/>
                  </a:lnTo>
                  <a:lnTo>
                    <a:pt x="4205" y="1541"/>
                  </a:lnTo>
                  <a:close/>
                  <a:moveTo>
                    <a:pt x="4002" y="1"/>
                  </a:moveTo>
                  <a:lnTo>
                    <a:pt x="3891" y="11"/>
                  </a:lnTo>
                  <a:lnTo>
                    <a:pt x="3769" y="31"/>
                  </a:lnTo>
                  <a:lnTo>
                    <a:pt x="3638" y="62"/>
                  </a:lnTo>
                  <a:lnTo>
                    <a:pt x="3506" y="92"/>
                  </a:lnTo>
                  <a:lnTo>
                    <a:pt x="3364" y="133"/>
                  </a:lnTo>
                  <a:lnTo>
                    <a:pt x="3222" y="193"/>
                  </a:lnTo>
                  <a:lnTo>
                    <a:pt x="2959" y="285"/>
                  </a:lnTo>
                  <a:lnTo>
                    <a:pt x="2736" y="356"/>
                  </a:lnTo>
                  <a:lnTo>
                    <a:pt x="2574" y="396"/>
                  </a:lnTo>
                  <a:lnTo>
                    <a:pt x="2513" y="406"/>
                  </a:lnTo>
                  <a:lnTo>
                    <a:pt x="2452" y="406"/>
                  </a:lnTo>
                  <a:lnTo>
                    <a:pt x="2341" y="396"/>
                  </a:lnTo>
                  <a:lnTo>
                    <a:pt x="2199" y="356"/>
                  </a:lnTo>
                  <a:lnTo>
                    <a:pt x="2027" y="305"/>
                  </a:lnTo>
                  <a:lnTo>
                    <a:pt x="1824" y="234"/>
                  </a:lnTo>
                  <a:lnTo>
                    <a:pt x="1621" y="153"/>
                  </a:lnTo>
                  <a:lnTo>
                    <a:pt x="1469" y="102"/>
                  </a:lnTo>
                  <a:lnTo>
                    <a:pt x="1338" y="82"/>
                  </a:lnTo>
                  <a:lnTo>
                    <a:pt x="1257" y="72"/>
                  </a:lnTo>
                  <a:lnTo>
                    <a:pt x="1155" y="82"/>
                  </a:lnTo>
                  <a:lnTo>
                    <a:pt x="1074" y="92"/>
                  </a:lnTo>
                  <a:lnTo>
                    <a:pt x="993" y="123"/>
                  </a:lnTo>
                  <a:lnTo>
                    <a:pt x="932" y="153"/>
                  </a:lnTo>
                  <a:lnTo>
                    <a:pt x="882" y="193"/>
                  </a:lnTo>
                  <a:lnTo>
                    <a:pt x="841" y="244"/>
                  </a:lnTo>
                  <a:lnTo>
                    <a:pt x="821" y="305"/>
                  </a:lnTo>
                  <a:lnTo>
                    <a:pt x="801" y="366"/>
                  </a:lnTo>
                  <a:lnTo>
                    <a:pt x="801" y="406"/>
                  </a:lnTo>
                  <a:lnTo>
                    <a:pt x="821" y="457"/>
                  </a:lnTo>
                  <a:lnTo>
                    <a:pt x="841" y="528"/>
                  </a:lnTo>
                  <a:lnTo>
                    <a:pt x="841" y="599"/>
                  </a:lnTo>
                  <a:lnTo>
                    <a:pt x="91" y="7995"/>
                  </a:lnTo>
                  <a:lnTo>
                    <a:pt x="71" y="8127"/>
                  </a:lnTo>
                  <a:lnTo>
                    <a:pt x="41" y="8228"/>
                  </a:lnTo>
                  <a:lnTo>
                    <a:pt x="10" y="8310"/>
                  </a:lnTo>
                  <a:lnTo>
                    <a:pt x="0" y="8370"/>
                  </a:lnTo>
                  <a:lnTo>
                    <a:pt x="10" y="8411"/>
                  </a:lnTo>
                  <a:lnTo>
                    <a:pt x="31" y="8451"/>
                  </a:lnTo>
                  <a:lnTo>
                    <a:pt x="81" y="8502"/>
                  </a:lnTo>
                  <a:lnTo>
                    <a:pt x="152" y="8543"/>
                  </a:lnTo>
                  <a:lnTo>
                    <a:pt x="243" y="8593"/>
                  </a:lnTo>
                  <a:lnTo>
                    <a:pt x="355" y="8644"/>
                  </a:lnTo>
                  <a:lnTo>
                    <a:pt x="649" y="8755"/>
                  </a:lnTo>
                  <a:lnTo>
                    <a:pt x="932" y="8847"/>
                  </a:lnTo>
                  <a:lnTo>
                    <a:pt x="1186" y="8907"/>
                  </a:lnTo>
                  <a:lnTo>
                    <a:pt x="1398" y="8948"/>
                  </a:lnTo>
                  <a:lnTo>
                    <a:pt x="1581" y="8968"/>
                  </a:lnTo>
                  <a:lnTo>
                    <a:pt x="1672" y="8958"/>
                  </a:lnTo>
                  <a:lnTo>
                    <a:pt x="1763" y="8948"/>
                  </a:lnTo>
                  <a:lnTo>
                    <a:pt x="1834" y="8928"/>
                  </a:lnTo>
                  <a:lnTo>
                    <a:pt x="1895" y="8897"/>
                  </a:lnTo>
                  <a:lnTo>
                    <a:pt x="1946" y="8847"/>
                  </a:lnTo>
                  <a:lnTo>
                    <a:pt x="1986" y="8796"/>
                  </a:lnTo>
                  <a:lnTo>
                    <a:pt x="2016" y="8735"/>
                  </a:lnTo>
                  <a:lnTo>
                    <a:pt x="2027" y="8654"/>
                  </a:lnTo>
                  <a:lnTo>
                    <a:pt x="2027" y="8614"/>
                  </a:lnTo>
                  <a:lnTo>
                    <a:pt x="2016" y="8543"/>
                  </a:lnTo>
                  <a:lnTo>
                    <a:pt x="1966" y="8380"/>
                  </a:lnTo>
                  <a:lnTo>
                    <a:pt x="1935" y="8289"/>
                  </a:lnTo>
                  <a:lnTo>
                    <a:pt x="1915" y="8208"/>
                  </a:lnTo>
                  <a:lnTo>
                    <a:pt x="1905" y="8137"/>
                  </a:lnTo>
                  <a:lnTo>
                    <a:pt x="1905" y="8077"/>
                  </a:lnTo>
                  <a:lnTo>
                    <a:pt x="2108" y="6111"/>
                  </a:lnTo>
                  <a:lnTo>
                    <a:pt x="4134" y="8431"/>
                  </a:lnTo>
                  <a:lnTo>
                    <a:pt x="4215" y="8624"/>
                  </a:lnTo>
                  <a:lnTo>
                    <a:pt x="4246" y="8695"/>
                  </a:lnTo>
                  <a:lnTo>
                    <a:pt x="4256" y="8755"/>
                  </a:lnTo>
                  <a:lnTo>
                    <a:pt x="4296" y="8847"/>
                  </a:lnTo>
                  <a:lnTo>
                    <a:pt x="4347" y="8918"/>
                  </a:lnTo>
                  <a:lnTo>
                    <a:pt x="4408" y="8988"/>
                  </a:lnTo>
                  <a:lnTo>
                    <a:pt x="4469" y="9049"/>
                  </a:lnTo>
                  <a:lnTo>
                    <a:pt x="4529" y="9090"/>
                  </a:lnTo>
                  <a:lnTo>
                    <a:pt x="4600" y="9130"/>
                  </a:lnTo>
                  <a:lnTo>
                    <a:pt x="4681" y="9151"/>
                  </a:lnTo>
                  <a:lnTo>
                    <a:pt x="4762" y="9171"/>
                  </a:lnTo>
                  <a:lnTo>
                    <a:pt x="4843" y="9171"/>
                  </a:lnTo>
                  <a:lnTo>
                    <a:pt x="4935" y="9151"/>
                  </a:lnTo>
                  <a:lnTo>
                    <a:pt x="5026" y="9100"/>
                  </a:lnTo>
                  <a:lnTo>
                    <a:pt x="5137" y="9039"/>
                  </a:lnTo>
                  <a:lnTo>
                    <a:pt x="5249" y="8948"/>
                  </a:lnTo>
                  <a:lnTo>
                    <a:pt x="5360" y="8836"/>
                  </a:lnTo>
                  <a:lnTo>
                    <a:pt x="5492" y="8705"/>
                  </a:lnTo>
                  <a:lnTo>
                    <a:pt x="5624" y="8553"/>
                  </a:lnTo>
                  <a:lnTo>
                    <a:pt x="5745" y="8401"/>
                  </a:lnTo>
                  <a:lnTo>
                    <a:pt x="5857" y="8259"/>
                  </a:lnTo>
                  <a:lnTo>
                    <a:pt x="5938" y="8127"/>
                  </a:lnTo>
                  <a:lnTo>
                    <a:pt x="6009" y="8016"/>
                  </a:lnTo>
                  <a:lnTo>
                    <a:pt x="6059" y="7914"/>
                  </a:lnTo>
                  <a:lnTo>
                    <a:pt x="6090" y="7833"/>
                  </a:lnTo>
                  <a:lnTo>
                    <a:pt x="6100" y="7762"/>
                  </a:lnTo>
                  <a:lnTo>
                    <a:pt x="6090" y="7712"/>
                  </a:lnTo>
                  <a:lnTo>
                    <a:pt x="5968" y="7600"/>
                  </a:lnTo>
                  <a:lnTo>
                    <a:pt x="5857" y="7529"/>
                  </a:lnTo>
                  <a:lnTo>
                    <a:pt x="5705" y="7428"/>
                  </a:lnTo>
                  <a:lnTo>
                    <a:pt x="5593" y="7367"/>
                  </a:lnTo>
                  <a:lnTo>
                    <a:pt x="4479" y="5969"/>
                  </a:lnTo>
                  <a:lnTo>
                    <a:pt x="4094" y="5513"/>
                  </a:lnTo>
                  <a:lnTo>
                    <a:pt x="3830" y="5209"/>
                  </a:lnTo>
                  <a:lnTo>
                    <a:pt x="4124" y="4996"/>
                  </a:lnTo>
                  <a:lnTo>
                    <a:pt x="4387" y="4783"/>
                  </a:lnTo>
                  <a:lnTo>
                    <a:pt x="4641" y="4581"/>
                  </a:lnTo>
                  <a:lnTo>
                    <a:pt x="4874" y="4378"/>
                  </a:lnTo>
                  <a:lnTo>
                    <a:pt x="5087" y="4186"/>
                  </a:lnTo>
                  <a:lnTo>
                    <a:pt x="5279" y="3993"/>
                  </a:lnTo>
                  <a:lnTo>
                    <a:pt x="5462" y="3801"/>
                  </a:lnTo>
                  <a:lnTo>
                    <a:pt x="5624" y="3618"/>
                  </a:lnTo>
                  <a:lnTo>
                    <a:pt x="5766" y="3436"/>
                  </a:lnTo>
                  <a:lnTo>
                    <a:pt x="5887" y="3253"/>
                  </a:lnTo>
                  <a:lnTo>
                    <a:pt x="5988" y="3081"/>
                  </a:lnTo>
                  <a:lnTo>
                    <a:pt x="6080" y="2909"/>
                  </a:lnTo>
                  <a:lnTo>
                    <a:pt x="6151" y="2737"/>
                  </a:lnTo>
                  <a:lnTo>
                    <a:pt x="6201" y="2575"/>
                  </a:lnTo>
                  <a:lnTo>
                    <a:pt x="6242" y="2412"/>
                  </a:lnTo>
                  <a:lnTo>
                    <a:pt x="6252" y="2260"/>
                  </a:lnTo>
                  <a:lnTo>
                    <a:pt x="6252" y="2159"/>
                  </a:lnTo>
                  <a:lnTo>
                    <a:pt x="6252" y="2068"/>
                  </a:lnTo>
                  <a:lnTo>
                    <a:pt x="6232" y="1967"/>
                  </a:lnTo>
                  <a:lnTo>
                    <a:pt x="6211" y="1875"/>
                  </a:lnTo>
                  <a:lnTo>
                    <a:pt x="6181" y="1784"/>
                  </a:lnTo>
                  <a:lnTo>
                    <a:pt x="6140" y="1693"/>
                  </a:lnTo>
                  <a:lnTo>
                    <a:pt x="6090" y="1602"/>
                  </a:lnTo>
                  <a:lnTo>
                    <a:pt x="6029" y="1521"/>
                  </a:lnTo>
                  <a:lnTo>
                    <a:pt x="5887" y="1338"/>
                  </a:lnTo>
                  <a:lnTo>
                    <a:pt x="5482" y="872"/>
                  </a:lnTo>
                  <a:lnTo>
                    <a:pt x="5279" y="639"/>
                  </a:lnTo>
                  <a:lnTo>
                    <a:pt x="5056" y="406"/>
                  </a:lnTo>
                  <a:lnTo>
                    <a:pt x="4945" y="295"/>
                  </a:lnTo>
                  <a:lnTo>
                    <a:pt x="4823" y="204"/>
                  </a:lnTo>
                  <a:lnTo>
                    <a:pt x="4691" y="133"/>
                  </a:lnTo>
                  <a:lnTo>
                    <a:pt x="4550" y="72"/>
                  </a:lnTo>
                  <a:lnTo>
                    <a:pt x="4387" y="31"/>
                  </a:lnTo>
                  <a:lnTo>
                    <a:pt x="4225" y="11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41"/>
            <p:cNvSpPr/>
            <p:nvPr/>
          </p:nvSpPr>
          <p:spPr>
            <a:xfrm>
              <a:off x="6031150" y="2184825"/>
              <a:ext cx="606700" cy="564150"/>
            </a:xfrm>
            <a:custGeom>
              <a:rect b="b" l="l" r="r" t="t"/>
              <a:pathLst>
                <a:path extrusionOk="0" h="22566" w="24268">
                  <a:moveTo>
                    <a:pt x="10599" y="0"/>
                  </a:moveTo>
                  <a:lnTo>
                    <a:pt x="10336" y="10"/>
                  </a:lnTo>
                  <a:lnTo>
                    <a:pt x="10072" y="20"/>
                  </a:lnTo>
                  <a:lnTo>
                    <a:pt x="9809" y="51"/>
                  </a:lnTo>
                  <a:lnTo>
                    <a:pt x="9546" y="71"/>
                  </a:lnTo>
                  <a:lnTo>
                    <a:pt x="9292" y="112"/>
                  </a:lnTo>
                  <a:lnTo>
                    <a:pt x="9029" y="152"/>
                  </a:lnTo>
                  <a:lnTo>
                    <a:pt x="8775" y="203"/>
                  </a:lnTo>
                  <a:lnTo>
                    <a:pt x="8512" y="253"/>
                  </a:lnTo>
                  <a:lnTo>
                    <a:pt x="8259" y="314"/>
                  </a:lnTo>
                  <a:lnTo>
                    <a:pt x="8005" y="375"/>
                  </a:lnTo>
                  <a:lnTo>
                    <a:pt x="7752" y="446"/>
                  </a:lnTo>
                  <a:lnTo>
                    <a:pt x="7509" y="527"/>
                  </a:lnTo>
                  <a:lnTo>
                    <a:pt x="7256" y="608"/>
                  </a:lnTo>
                  <a:lnTo>
                    <a:pt x="7012" y="699"/>
                  </a:lnTo>
                  <a:lnTo>
                    <a:pt x="6769" y="791"/>
                  </a:lnTo>
                  <a:lnTo>
                    <a:pt x="6536" y="892"/>
                  </a:lnTo>
                  <a:lnTo>
                    <a:pt x="6293" y="1003"/>
                  </a:lnTo>
                  <a:lnTo>
                    <a:pt x="6060" y="1115"/>
                  </a:lnTo>
                  <a:lnTo>
                    <a:pt x="5827" y="1226"/>
                  </a:lnTo>
                  <a:lnTo>
                    <a:pt x="5604" y="1358"/>
                  </a:lnTo>
                  <a:lnTo>
                    <a:pt x="5371" y="1480"/>
                  </a:lnTo>
                  <a:lnTo>
                    <a:pt x="5148" y="1621"/>
                  </a:lnTo>
                  <a:lnTo>
                    <a:pt x="4935" y="1753"/>
                  </a:lnTo>
                  <a:lnTo>
                    <a:pt x="4712" y="1905"/>
                  </a:lnTo>
                  <a:lnTo>
                    <a:pt x="4500" y="2047"/>
                  </a:lnTo>
                  <a:lnTo>
                    <a:pt x="4287" y="2209"/>
                  </a:lnTo>
                  <a:lnTo>
                    <a:pt x="4084" y="2361"/>
                  </a:lnTo>
                  <a:lnTo>
                    <a:pt x="3881" y="2533"/>
                  </a:lnTo>
                  <a:lnTo>
                    <a:pt x="3679" y="2706"/>
                  </a:lnTo>
                  <a:lnTo>
                    <a:pt x="3486" y="2878"/>
                  </a:lnTo>
                  <a:lnTo>
                    <a:pt x="3294" y="3060"/>
                  </a:lnTo>
                  <a:lnTo>
                    <a:pt x="3111" y="3243"/>
                  </a:lnTo>
                  <a:lnTo>
                    <a:pt x="2929" y="3435"/>
                  </a:lnTo>
                  <a:lnTo>
                    <a:pt x="2747" y="3628"/>
                  </a:lnTo>
                  <a:lnTo>
                    <a:pt x="2574" y="3830"/>
                  </a:lnTo>
                  <a:lnTo>
                    <a:pt x="2412" y="4033"/>
                  </a:lnTo>
                  <a:lnTo>
                    <a:pt x="2240" y="4236"/>
                  </a:lnTo>
                  <a:lnTo>
                    <a:pt x="2088" y="4448"/>
                  </a:lnTo>
                  <a:lnTo>
                    <a:pt x="1926" y="4671"/>
                  </a:lnTo>
                  <a:lnTo>
                    <a:pt x="1784" y="4894"/>
                  </a:lnTo>
                  <a:lnTo>
                    <a:pt x="1632" y="5117"/>
                  </a:lnTo>
                  <a:lnTo>
                    <a:pt x="1500" y="5350"/>
                  </a:lnTo>
                  <a:lnTo>
                    <a:pt x="1358" y="5583"/>
                  </a:lnTo>
                  <a:lnTo>
                    <a:pt x="1237" y="5826"/>
                  </a:lnTo>
                  <a:lnTo>
                    <a:pt x="1115" y="6070"/>
                  </a:lnTo>
                  <a:lnTo>
                    <a:pt x="994" y="6313"/>
                  </a:lnTo>
                  <a:lnTo>
                    <a:pt x="882" y="6566"/>
                  </a:lnTo>
                  <a:lnTo>
                    <a:pt x="781" y="6819"/>
                  </a:lnTo>
                  <a:lnTo>
                    <a:pt x="680" y="7083"/>
                  </a:lnTo>
                  <a:lnTo>
                    <a:pt x="578" y="7346"/>
                  </a:lnTo>
                  <a:lnTo>
                    <a:pt x="447" y="7772"/>
                  </a:lnTo>
                  <a:lnTo>
                    <a:pt x="335" y="8197"/>
                  </a:lnTo>
                  <a:lnTo>
                    <a:pt x="234" y="8633"/>
                  </a:lnTo>
                  <a:lnTo>
                    <a:pt x="153" y="9059"/>
                  </a:lnTo>
                  <a:lnTo>
                    <a:pt x="92" y="9484"/>
                  </a:lnTo>
                  <a:lnTo>
                    <a:pt x="41" y="9920"/>
                  </a:lnTo>
                  <a:lnTo>
                    <a:pt x="11" y="10345"/>
                  </a:lnTo>
                  <a:lnTo>
                    <a:pt x="1" y="10771"/>
                  </a:lnTo>
                  <a:lnTo>
                    <a:pt x="11" y="11014"/>
                  </a:lnTo>
                  <a:lnTo>
                    <a:pt x="21" y="11237"/>
                  </a:lnTo>
                  <a:lnTo>
                    <a:pt x="41" y="11511"/>
                  </a:lnTo>
                  <a:lnTo>
                    <a:pt x="72" y="11825"/>
                  </a:lnTo>
                  <a:lnTo>
                    <a:pt x="122" y="12200"/>
                  </a:lnTo>
                  <a:lnTo>
                    <a:pt x="183" y="12605"/>
                  </a:lnTo>
                  <a:lnTo>
                    <a:pt x="274" y="13051"/>
                  </a:lnTo>
                  <a:lnTo>
                    <a:pt x="386" y="13517"/>
                  </a:lnTo>
                  <a:lnTo>
                    <a:pt x="528" y="14024"/>
                  </a:lnTo>
                  <a:lnTo>
                    <a:pt x="599" y="14277"/>
                  </a:lnTo>
                  <a:lnTo>
                    <a:pt x="690" y="14540"/>
                  </a:lnTo>
                  <a:lnTo>
                    <a:pt x="791" y="14804"/>
                  </a:lnTo>
                  <a:lnTo>
                    <a:pt x="892" y="15077"/>
                  </a:lnTo>
                  <a:lnTo>
                    <a:pt x="1004" y="15341"/>
                  </a:lnTo>
                  <a:lnTo>
                    <a:pt x="1125" y="15614"/>
                  </a:lnTo>
                  <a:lnTo>
                    <a:pt x="1257" y="15898"/>
                  </a:lnTo>
                  <a:lnTo>
                    <a:pt x="1399" y="16172"/>
                  </a:lnTo>
                  <a:lnTo>
                    <a:pt x="1551" y="16445"/>
                  </a:lnTo>
                  <a:lnTo>
                    <a:pt x="1713" y="16719"/>
                  </a:lnTo>
                  <a:lnTo>
                    <a:pt x="1885" y="16992"/>
                  </a:lnTo>
                  <a:lnTo>
                    <a:pt x="2078" y="17266"/>
                  </a:lnTo>
                  <a:lnTo>
                    <a:pt x="2108" y="17266"/>
                  </a:lnTo>
                  <a:lnTo>
                    <a:pt x="2281" y="17479"/>
                  </a:lnTo>
                  <a:lnTo>
                    <a:pt x="2443" y="17692"/>
                  </a:lnTo>
                  <a:lnTo>
                    <a:pt x="2625" y="17904"/>
                  </a:lnTo>
                  <a:lnTo>
                    <a:pt x="2797" y="18107"/>
                  </a:lnTo>
                  <a:lnTo>
                    <a:pt x="2990" y="18310"/>
                  </a:lnTo>
                  <a:lnTo>
                    <a:pt x="3172" y="18502"/>
                  </a:lnTo>
                  <a:lnTo>
                    <a:pt x="3375" y="18695"/>
                  </a:lnTo>
                  <a:lnTo>
                    <a:pt x="3577" y="18887"/>
                  </a:lnTo>
                  <a:lnTo>
                    <a:pt x="3780" y="19070"/>
                  </a:lnTo>
                  <a:lnTo>
                    <a:pt x="3993" y="19242"/>
                  </a:lnTo>
                  <a:lnTo>
                    <a:pt x="4206" y="19414"/>
                  </a:lnTo>
                  <a:lnTo>
                    <a:pt x="4429" y="19586"/>
                  </a:lnTo>
                  <a:lnTo>
                    <a:pt x="4662" y="19748"/>
                  </a:lnTo>
                  <a:lnTo>
                    <a:pt x="4885" y="19900"/>
                  </a:lnTo>
                  <a:lnTo>
                    <a:pt x="5128" y="20052"/>
                  </a:lnTo>
                  <a:lnTo>
                    <a:pt x="5361" y="20194"/>
                  </a:lnTo>
                  <a:lnTo>
                    <a:pt x="5614" y="20336"/>
                  </a:lnTo>
                  <a:lnTo>
                    <a:pt x="6030" y="20559"/>
                  </a:lnTo>
                  <a:lnTo>
                    <a:pt x="6455" y="20752"/>
                  </a:lnTo>
                  <a:lnTo>
                    <a:pt x="6901" y="20944"/>
                  </a:lnTo>
                  <a:lnTo>
                    <a:pt x="7347" y="21106"/>
                  </a:lnTo>
                  <a:lnTo>
                    <a:pt x="9931" y="21988"/>
                  </a:lnTo>
                  <a:lnTo>
                    <a:pt x="10194" y="22069"/>
                  </a:lnTo>
                  <a:lnTo>
                    <a:pt x="10457" y="22150"/>
                  </a:lnTo>
                  <a:lnTo>
                    <a:pt x="10731" y="22221"/>
                  </a:lnTo>
                  <a:lnTo>
                    <a:pt x="10994" y="22292"/>
                  </a:lnTo>
                  <a:lnTo>
                    <a:pt x="11258" y="22342"/>
                  </a:lnTo>
                  <a:lnTo>
                    <a:pt x="11531" y="22393"/>
                  </a:lnTo>
                  <a:lnTo>
                    <a:pt x="11795" y="22444"/>
                  </a:lnTo>
                  <a:lnTo>
                    <a:pt x="12068" y="22484"/>
                  </a:lnTo>
                  <a:lnTo>
                    <a:pt x="12332" y="22515"/>
                  </a:lnTo>
                  <a:lnTo>
                    <a:pt x="12606" y="22535"/>
                  </a:lnTo>
                  <a:lnTo>
                    <a:pt x="12869" y="22555"/>
                  </a:lnTo>
                  <a:lnTo>
                    <a:pt x="13132" y="22565"/>
                  </a:lnTo>
                  <a:lnTo>
                    <a:pt x="13669" y="22565"/>
                  </a:lnTo>
                  <a:lnTo>
                    <a:pt x="13933" y="22555"/>
                  </a:lnTo>
                  <a:lnTo>
                    <a:pt x="14196" y="22535"/>
                  </a:lnTo>
                  <a:lnTo>
                    <a:pt x="14460" y="22515"/>
                  </a:lnTo>
                  <a:lnTo>
                    <a:pt x="14723" y="22484"/>
                  </a:lnTo>
                  <a:lnTo>
                    <a:pt x="14977" y="22454"/>
                  </a:lnTo>
                  <a:lnTo>
                    <a:pt x="15240" y="22413"/>
                  </a:lnTo>
                  <a:lnTo>
                    <a:pt x="15493" y="22363"/>
                  </a:lnTo>
                  <a:lnTo>
                    <a:pt x="15757" y="22312"/>
                  </a:lnTo>
                  <a:lnTo>
                    <a:pt x="16010" y="22251"/>
                  </a:lnTo>
                  <a:lnTo>
                    <a:pt x="16263" y="22190"/>
                  </a:lnTo>
                  <a:lnTo>
                    <a:pt x="16517" y="22109"/>
                  </a:lnTo>
                  <a:lnTo>
                    <a:pt x="16760" y="22038"/>
                  </a:lnTo>
                  <a:lnTo>
                    <a:pt x="17013" y="21957"/>
                  </a:lnTo>
                  <a:lnTo>
                    <a:pt x="17256" y="21866"/>
                  </a:lnTo>
                  <a:lnTo>
                    <a:pt x="17500" y="21765"/>
                  </a:lnTo>
                  <a:lnTo>
                    <a:pt x="17733" y="21663"/>
                  </a:lnTo>
                  <a:lnTo>
                    <a:pt x="17976" y="21562"/>
                  </a:lnTo>
                  <a:lnTo>
                    <a:pt x="18209" y="21451"/>
                  </a:lnTo>
                  <a:lnTo>
                    <a:pt x="18442" y="21329"/>
                  </a:lnTo>
                  <a:lnTo>
                    <a:pt x="18665" y="21207"/>
                  </a:lnTo>
                  <a:lnTo>
                    <a:pt x="18898" y="21076"/>
                  </a:lnTo>
                  <a:lnTo>
                    <a:pt x="19121" y="20944"/>
                  </a:lnTo>
                  <a:lnTo>
                    <a:pt x="19333" y="20812"/>
                  </a:lnTo>
                  <a:lnTo>
                    <a:pt x="19556" y="20660"/>
                  </a:lnTo>
                  <a:lnTo>
                    <a:pt x="19769" y="20508"/>
                  </a:lnTo>
                  <a:lnTo>
                    <a:pt x="19982" y="20356"/>
                  </a:lnTo>
                  <a:lnTo>
                    <a:pt x="20185" y="20194"/>
                  </a:lnTo>
                  <a:lnTo>
                    <a:pt x="20387" y="20032"/>
                  </a:lnTo>
                  <a:lnTo>
                    <a:pt x="20590" y="19860"/>
                  </a:lnTo>
                  <a:lnTo>
                    <a:pt x="20782" y="19688"/>
                  </a:lnTo>
                  <a:lnTo>
                    <a:pt x="20975" y="19505"/>
                  </a:lnTo>
                  <a:lnTo>
                    <a:pt x="21157" y="19323"/>
                  </a:lnTo>
                  <a:lnTo>
                    <a:pt x="21340" y="19130"/>
                  </a:lnTo>
                  <a:lnTo>
                    <a:pt x="21522" y="18938"/>
                  </a:lnTo>
                  <a:lnTo>
                    <a:pt x="21694" y="18735"/>
                  </a:lnTo>
                  <a:lnTo>
                    <a:pt x="21856" y="18533"/>
                  </a:lnTo>
                  <a:lnTo>
                    <a:pt x="22029" y="18330"/>
                  </a:lnTo>
                  <a:lnTo>
                    <a:pt x="22181" y="18107"/>
                  </a:lnTo>
                  <a:lnTo>
                    <a:pt x="22343" y="17894"/>
                  </a:lnTo>
                  <a:lnTo>
                    <a:pt x="22485" y="17671"/>
                  </a:lnTo>
                  <a:lnTo>
                    <a:pt x="22637" y="17448"/>
                  </a:lnTo>
                  <a:lnTo>
                    <a:pt x="22768" y="17215"/>
                  </a:lnTo>
                  <a:lnTo>
                    <a:pt x="22910" y="16982"/>
                  </a:lnTo>
                  <a:lnTo>
                    <a:pt x="23032" y="16739"/>
                  </a:lnTo>
                  <a:lnTo>
                    <a:pt x="23153" y="16496"/>
                  </a:lnTo>
                  <a:lnTo>
                    <a:pt x="23275" y="16253"/>
                  </a:lnTo>
                  <a:lnTo>
                    <a:pt x="23386" y="15999"/>
                  </a:lnTo>
                  <a:lnTo>
                    <a:pt x="23488" y="15736"/>
                  </a:lnTo>
                  <a:lnTo>
                    <a:pt x="23589" y="15483"/>
                  </a:lnTo>
                  <a:lnTo>
                    <a:pt x="23690" y="15219"/>
                  </a:lnTo>
                  <a:lnTo>
                    <a:pt x="23772" y="14956"/>
                  </a:lnTo>
                  <a:lnTo>
                    <a:pt x="23853" y="14682"/>
                  </a:lnTo>
                  <a:lnTo>
                    <a:pt x="23924" y="14419"/>
                  </a:lnTo>
                  <a:lnTo>
                    <a:pt x="23994" y="14145"/>
                  </a:lnTo>
                  <a:lnTo>
                    <a:pt x="24045" y="13882"/>
                  </a:lnTo>
                  <a:lnTo>
                    <a:pt x="24096" y="13618"/>
                  </a:lnTo>
                  <a:lnTo>
                    <a:pt x="24146" y="13345"/>
                  </a:lnTo>
                  <a:lnTo>
                    <a:pt x="24187" y="13081"/>
                  </a:lnTo>
                  <a:lnTo>
                    <a:pt x="24217" y="12808"/>
                  </a:lnTo>
                  <a:lnTo>
                    <a:pt x="24238" y="12544"/>
                  </a:lnTo>
                  <a:lnTo>
                    <a:pt x="24258" y="12271"/>
                  </a:lnTo>
                  <a:lnTo>
                    <a:pt x="24268" y="12007"/>
                  </a:lnTo>
                  <a:lnTo>
                    <a:pt x="24268" y="11744"/>
                  </a:lnTo>
                  <a:lnTo>
                    <a:pt x="24268" y="11480"/>
                  </a:lnTo>
                  <a:lnTo>
                    <a:pt x="24258" y="11207"/>
                  </a:lnTo>
                  <a:lnTo>
                    <a:pt x="24238" y="10943"/>
                  </a:lnTo>
                  <a:lnTo>
                    <a:pt x="24217" y="10680"/>
                  </a:lnTo>
                  <a:lnTo>
                    <a:pt x="24187" y="10427"/>
                  </a:lnTo>
                  <a:lnTo>
                    <a:pt x="24157" y="10163"/>
                  </a:lnTo>
                  <a:lnTo>
                    <a:pt x="24116" y="9900"/>
                  </a:lnTo>
                  <a:lnTo>
                    <a:pt x="24065" y="9646"/>
                  </a:lnTo>
                  <a:lnTo>
                    <a:pt x="24015" y="9393"/>
                  </a:lnTo>
                  <a:lnTo>
                    <a:pt x="23954" y="9130"/>
                  </a:lnTo>
                  <a:lnTo>
                    <a:pt x="23883" y="8886"/>
                  </a:lnTo>
                  <a:lnTo>
                    <a:pt x="23812" y="8633"/>
                  </a:lnTo>
                  <a:lnTo>
                    <a:pt x="23741" y="8380"/>
                  </a:lnTo>
                  <a:lnTo>
                    <a:pt x="23660" y="8137"/>
                  </a:lnTo>
                  <a:lnTo>
                    <a:pt x="23569" y="7893"/>
                  </a:lnTo>
                  <a:lnTo>
                    <a:pt x="23468" y="7650"/>
                  </a:lnTo>
                  <a:lnTo>
                    <a:pt x="23366" y="7407"/>
                  </a:lnTo>
                  <a:lnTo>
                    <a:pt x="23265" y="7174"/>
                  </a:lnTo>
                  <a:lnTo>
                    <a:pt x="23153" y="6941"/>
                  </a:lnTo>
                  <a:lnTo>
                    <a:pt x="23032" y="6708"/>
                  </a:lnTo>
                  <a:lnTo>
                    <a:pt x="22910" y="6475"/>
                  </a:lnTo>
                  <a:lnTo>
                    <a:pt x="22779" y="6252"/>
                  </a:lnTo>
                  <a:lnTo>
                    <a:pt x="22647" y="6029"/>
                  </a:lnTo>
                  <a:lnTo>
                    <a:pt x="22505" y="5806"/>
                  </a:lnTo>
                  <a:lnTo>
                    <a:pt x="22363" y="5593"/>
                  </a:lnTo>
                  <a:lnTo>
                    <a:pt x="22211" y="5370"/>
                  </a:lnTo>
                  <a:lnTo>
                    <a:pt x="22059" y="5168"/>
                  </a:lnTo>
                  <a:lnTo>
                    <a:pt x="21897" y="4955"/>
                  </a:lnTo>
                  <a:lnTo>
                    <a:pt x="21735" y="4752"/>
                  </a:lnTo>
                  <a:lnTo>
                    <a:pt x="21563" y="4560"/>
                  </a:lnTo>
                  <a:lnTo>
                    <a:pt x="21390" y="4367"/>
                  </a:lnTo>
                  <a:lnTo>
                    <a:pt x="21208" y="4175"/>
                  </a:lnTo>
                  <a:lnTo>
                    <a:pt x="21026" y="3982"/>
                  </a:lnTo>
                  <a:lnTo>
                    <a:pt x="20833" y="3800"/>
                  </a:lnTo>
                  <a:lnTo>
                    <a:pt x="20641" y="3628"/>
                  </a:lnTo>
                  <a:lnTo>
                    <a:pt x="20438" y="3455"/>
                  </a:lnTo>
                  <a:lnTo>
                    <a:pt x="20235" y="3283"/>
                  </a:lnTo>
                  <a:lnTo>
                    <a:pt x="20022" y="3121"/>
                  </a:lnTo>
                  <a:lnTo>
                    <a:pt x="19810" y="2959"/>
                  </a:lnTo>
                  <a:lnTo>
                    <a:pt x="19597" y="2807"/>
                  </a:lnTo>
                  <a:lnTo>
                    <a:pt x="19374" y="2655"/>
                  </a:lnTo>
                  <a:lnTo>
                    <a:pt x="19151" y="2513"/>
                  </a:lnTo>
                  <a:lnTo>
                    <a:pt x="18918" y="2371"/>
                  </a:lnTo>
                  <a:lnTo>
                    <a:pt x="18685" y="2239"/>
                  </a:lnTo>
                  <a:lnTo>
                    <a:pt x="18442" y="2108"/>
                  </a:lnTo>
                  <a:lnTo>
                    <a:pt x="18199" y="1986"/>
                  </a:lnTo>
                  <a:lnTo>
                    <a:pt x="17955" y="1865"/>
                  </a:lnTo>
                  <a:lnTo>
                    <a:pt x="17702" y="1753"/>
                  </a:lnTo>
                  <a:lnTo>
                    <a:pt x="17439" y="1652"/>
                  </a:lnTo>
                  <a:lnTo>
                    <a:pt x="17185" y="1550"/>
                  </a:lnTo>
                  <a:lnTo>
                    <a:pt x="16922" y="1459"/>
                  </a:lnTo>
                  <a:lnTo>
                    <a:pt x="14338" y="578"/>
                  </a:lnTo>
                  <a:lnTo>
                    <a:pt x="14075" y="497"/>
                  </a:lnTo>
                  <a:lnTo>
                    <a:pt x="13811" y="416"/>
                  </a:lnTo>
                  <a:lnTo>
                    <a:pt x="13538" y="345"/>
                  </a:lnTo>
                  <a:lnTo>
                    <a:pt x="13274" y="274"/>
                  </a:lnTo>
                  <a:lnTo>
                    <a:pt x="13011" y="213"/>
                  </a:lnTo>
                  <a:lnTo>
                    <a:pt x="12737" y="162"/>
                  </a:lnTo>
                  <a:lnTo>
                    <a:pt x="12474" y="122"/>
                  </a:lnTo>
                  <a:lnTo>
                    <a:pt x="12200" y="81"/>
                  </a:lnTo>
                  <a:lnTo>
                    <a:pt x="11937" y="51"/>
                  </a:lnTo>
                  <a:lnTo>
                    <a:pt x="11663" y="31"/>
                  </a:lnTo>
                  <a:lnTo>
                    <a:pt x="11400" y="10"/>
                  </a:lnTo>
                  <a:lnTo>
                    <a:pt x="11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41"/>
            <p:cNvSpPr/>
            <p:nvPr/>
          </p:nvSpPr>
          <p:spPr>
            <a:xfrm>
              <a:off x="6031150" y="2184825"/>
              <a:ext cx="606700" cy="564150"/>
            </a:xfrm>
            <a:custGeom>
              <a:rect b="b" l="l" r="r" t="t"/>
              <a:pathLst>
                <a:path extrusionOk="0" fill="none" h="22566" w="24268">
                  <a:moveTo>
                    <a:pt x="16922" y="1459"/>
                  </a:moveTo>
                  <a:lnTo>
                    <a:pt x="14338" y="578"/>
                  </a:lnTo>
                  <a:lnTo>
                    <a:pt x="14338" y="578"/>
                  </a:lnTo>
                  <a:lnTo>
                    <a:pt x="14075" y="497"/>
                  </a:lnTo>
                  <a:lnTo>
                    <a:pt x="13811" y="416"/>
                  </a:lnTo>
                  <a:lnTo>
                    <a:pt x="13538" y="345"/>
                  </a:lnTo>
                  <a:lnTo>
                    <a:pt x="13274" y="274"/>
                  </a:lnTo>
                  <a:lnTo>
                    <a:pt x="13011" y="213"/>
                  </a:lnTo>
                  <a:lnTo>
                    <a:pt x="12737" y="162"/>
                  </a:lnTo>
                  <a:lnTo>
                    <a:pt x="12474" y="122"/>
                  </a:lnTo>
                  <a:lnTo>
                    <a:pt x="12200" y="81"/>
                  </a:lnTo>
                  <a:lnTo>
                    <a:pt x="11937" y="51"/>
                  </a:lnTo>
                  <a:lnTo>
                    <a:pt x="11663" y="31"/>
                  </a:lnTo>
                  <a:lnTo>
                    <a:pt x="11400" y="10"/>
                  </a:lnTo>
                  <a:lnTo>
                    <a:pt x="11136" y="0"/>
                  </a:lnTo>
                  <a:lnTo>
                    <a:pt x="10863" y="0"/>
                  </a:lnTo>
                  <a:lnTo>
                    <a:pt x="10599" y="0"/>
                  </a:lnTo>
                  <a:lnTo>
                    <a:pt x="10336" y="10"/>
                  </a:lnTo>
                  <a:lnTo>
                    <a:pt x="10072" y="20"/>
                  </a:lnTo>
                  <a:lnTo>
                    <a:pt x="9809" y="51"/>
                  </a:lnTo>
                  <a:lnTo>
                    <a:pt x="9546" y="71"/>
                  </a:lnTo>
                  <a:lnTo>
                    <a:pt x="9292" y="112"/>
                  </a:lnTo>
                  <a:lnTo>
                    <a:pt x="9029" y="152"/>
                  </a:lnTo>
                  <a:lnTo>
                    <a:pt x="8775" y="203"/>
                  </a:lnTo>
                  <a:lnTo>
                    <a:pt x="8512" y="253"/>
                  </a:lnTo>
                  <a:lnTo>
                    <a:pt x="8259" y="314"/>
                  </a:lnTo>
                  <a:lnTo>
                    <a:pt x="8005" y="375"/>
                  </a:lnTo>
                  <a:lnTo>
                    <a:pt x="7752" y="446"/>
                  </a:lnTo>
                  <a:lnTo>
                    <a:pt x="7509" y="527"/>
                  </a:lnTo>
                  <a:lnTo>
                    <a:pt x="7256" y="608"/>
                  </a:lnTo>
                  <a:lnTo>
                    <a:pt x="7012" y="699"/>
                  </a:lnTo>
                  <a:lnTo>
                    <a:pt x="6769" y="791"/>
                  </a:lnTo>
                  <a:lnTo>
                    <a:pt x="6536" y="892"/>
                  </a:lnTo>
                  <a:lnTo>
                    <a:pt x="6293" y="1003"/>
                  </a:lnTo>
                  <a:lnTo>
                    <a:pt x="6060" y="1115"/>
                  </a:lnTo>
                  <a:lnTo>
                    <a:pt x="5827" y="1226"/>
                  </a:lnTo>
                  <a:lnTo>
                    <a:pt x="5604" y="1358"/>
                  </a:lnTo>
                  <a:lnTo>
                    <a:pt x="5371" y="1480"/>
                  </a:lnTo>
                  <a:lnTo>
                    <a:pt x="5148" y="1621"/>
                  </a:lnTo>
                  <a:lnTo>
                    <a:pt x="4935" y="1753"/>
                  </a:lnTo>
                  <a:lnTo>
                    <a:pt x="4712" y="1905"/>
                  </a:lnTo>
                  <a:lnTo>
                    <a:pt x="4500" y="2047"/>
                  </a:lnTo>
                  <a:lnTo>
                    <a:pt x="4287" y="2209"/>
                  </a:lnTo>
                  <a:lnTo>
                    <a:pt x="4084" y="2361"/>
                  </a:lnTo>
                  <a:lnTo>
                    <a:pt x="3881" y="2533"/>
                  </a:lnTo>
                  <a:lnTo>
                    <a:pt x="3679" y="2706"/>
                  </a:lnTo>
                  <a:lnTo>
                    <a:pt x="3486" y="2878"/>
                  </a:lnTo>
                  <a:lnTo>
                    <a:pt x="3294" y="3060"/>
                  </a:lnTo>
                  <a:lnTo>
                    <a:pt x="3111" y="3243"/>
                  </a:lnTo>
                  <a:lnTo>
                    <a:pt x="2929" y="3435"/>
                  </a:lnTo>
                  <a:lnTo>
                    <a:pt x="2747" y="3628"/>
                  </a:lnTo>
                  <a:lnTo>
                    <a:pt x="2574" y="3830"/>
                  </a:lnTo>
                  <a:lnTo>
                    <a:pt x="2412" y="4033"/>
                  </a:lnTo>
                  <a:lnTo>
                    <a:pt x="2240" y="4236"/>
                  </a:lnTo>
                  <a:lnTo>
                    <a:pt x="2088" y="4448"/>
                  </a:lnTo>
                  <a:lnTo>
                    <a:pt x="1926" y="4671"/>
                  </a:lnTo>
                  <a:lnTo>
                    <a:pt x="1784" y="4894"/>
                  </a:lnTo>
                  <a:lnTo>
                    <a:pt x="1632" y="5117"/>
                  </a:lnTo>
                  <a:lnTo>
                    <a:pt x="1500" y="5350"/>
                  </a:lnTo>
                  <a:lnTo>
                    <a:pt x="1358" y="5583"/>
                  </a:lnTo>
                  <a:lnTo>
                    <a:pt x="1237" y="5826"/>
                  </a:lnTo>
                  <a:lnTo>
                    <a:pt x="1115" y="6070"/>
                  </a:lnTo>
                  <a:lnTo>
                    <a:pt x="994" y="6313"/>
                  </a:lnTo>
                  <a:lnTo>
                    <a:pt x="882" y="6566"/>
                  </a:lnTo>
                  <a:lnTo>
                    <a:pt x="781" y="6819"/>
                  </a:lnTo>
                  <a:lnTo>
                    <a:pt x="680" y="7083"/>
                  </a:lnTo>
                  <a:lnTo>
                    <a:pt x="578" y="7346"/>
                  </a:lnTo>
                  <a:lnTo>
                    <a:pt x="578" y="7346"/>
                  </a:lnTo>
                  <a:lnTo>
                    <a:pt x="578" y="7346"/>
                  </a:lnTo>
                  <a:lnTo>
                    <a:pt x="447" y="7772"/>
                  </a:lnTo>
                  <a:lnTo>
                    <a:pt x="335" y="8197"/>
                  </a:lnTo>
                  <a:lnTo>
                    <a:pt x="234" y="8633"/>
                  </a:lnTo>
                  <a:lnTo>
                    <a:pt x="153" y="9059"/>
                  </a:lnTo>
                  <a:lnTo>
                    <a:pt x="92" y="9484"/>
                  </a:lnTo>
                  <a:lnTo>
                    <a:pt x="41" y="9920"/>
                  </a:lnTo>
                  <a:lnTo>
                    <a:pt x="11" y="10345"/>
                  </a:lnTo>
                  <a:lnTo>
                    <a:pt x="1" y="10771"/>
                  </a:lnTo>
                  <a:lnTo>
                    <a:pt x="1" y="10771"/>
                  </a:lnTo>
                  <a:lnTo>
                    <a:pt x="11" y="11014"/>
                  </a:lnTo>
                  <a:lnTo>
                    <a:pt x="21" y="11237"/>
                  </a:lnTo>
                  <a:lnTo>
                    <a:pt x="41" y="11511"/>
                  </a:lnTo>
                  <a:lnTo>
                    <a:pt x="72" y="11825"/>
                  </a:lnTo>
                  <a:lnTo>
                    <a:pt x="122" y="12200"/>
                  </a:lnTo>
                  <a:lnTo>
                    <a:pt x="183" y="12605"/>
                  </a:lnTo>
                  <a:lnTo>
                    <a:pt x="274" y="13051"/>
                  </a:lnTo>
                  <a:lnTo>
                    <a:pt x="386" y="13517"/>
                  </a:lnTo>
                  <a:lnTo>
                    <a:pt x="528" y="14024"/>
                  </a:lnTo>
                  <a:lnTo>
                    <a:pt x="599" y="14277"/>
                  </a:lnTo>
                  <a:lnTo>
                    <a:pt x="690" y="14540"/>
                  </a:lnTo>
                  <a:lnTo>
                    <a:pt x="791" y="14804"/>
                  </a:lnTo>
                  <a:lnTo>
                    <a:pt x="892" y="15077"/>
                  </a:lnTo>
                  <a:lnTo>
                    <a:pt x="1004" y="15341"/>
                  </a:lnTo>
                  <a:lnTo>
                    <a:pt x="1125" y="15614"/>
                  </a:lnTo>
                  <a:lnTo>
                    <a:pt x="1257" y="15898"/>
                  </a:lnTo>
                  <a:lnTo>
                    <a:pt x="1399" y="16172"/>
                  </a:lnTo>
                  <a:lnTo>
                    <a:pt x="1551" y="16445"/>
                  </a:lnTo>
                  <a:lnTo>
                    <a:pt x="1713" y="16719"/>
                  </a:lnTo>
                  <a:lnTo>
                    <a:pt x="1885" y="16992"/>
                  </a:lnTo>
                  <a:lnTo>
                    <a:pt x="2078" y="17266"/>
                  </a:lnTo>
                  <a:lnTo>
                    <a:pt x="2108" y="17266"/>
                  </a:lnTo>
                  <a:lnTo>
                    <a:pt x="2108" y="17266"/>
                  </a:lnTo>
                  <a:lnTo>
                    <a:pt x="2281" y="17479"/>
                  </a:lnTo>
                  <a:lnTo>
                    <a:pt x="2443" y="17692"/>
                  </a:lnTo>
                  <a:lnTo>
                    <a:pt x="2625" y="17904"/>
                  </a:lnTo>
                  <a:lnTo>
                    <a:pt x="2797" y="18107"/>
                  </a:lnTo>
                  <a:lnTo>
                    <a:pt x="2990" y="18310"/>
                  </a:lnTo>
                  <a:lnTo>
                    <a:pt x="3172" y="18502"/>
                  </a:lnTo>
                  <a:lnTo>
                    <a:pt x="3375" y="18695"/>
                  </a:lnTo>
                  <a:lnTo>
                    <a:pt x="3577" y="18887"/>
                  </a:lnTo>
                  <a:lnTo>
                    <a:pt x="3780" y="19070"/>
                  </a:lnTo>
                  <a:lnTo>
                    <a:pt x="3993" y="19242"/>
                  </a:lnTo>
                  <a:lnTo>
                    <a:pt x="4206" y="19414"/>
                  </a:lnTo>
                  <a:lnTo>
                    <a:pt x="4429" y="19586"/>
                  </a:lnTo>
                  <a:lnTo>
                    <a:pt x="4662" y="19748"/>
                  </a:lnTo>
                  <a:lnTo>
                    <a:pt x="4885" y="19900"/>
                  </a:lnTo>
                  <a:lnTo>
                    <a:pt x="5128" y="20052"/>
                  </a:lnTo>
                  <a:lnTo>
                    <a:pt x="5361" y="20194"/>
                  </a:lnTo>
                  <a:lnTo>
                    <a:pt x="5361" y="20194"/>
                  </a:lnTo>
                  <a:lnTo>
                    <a:pt x="5614" y="20336"/>
                  </a:lnTo>
                  <a:lnTo>
                    <a:pt x="5614" y="20336"/>
                  </a:lnTo>
                  <a:lnTo>
                    <a:pt x="6030" y="20559"/>
                  </a:lnTo>
                  <a:lnTo>
                    <a:pt x="6455" y="20752"/>
                  </a:lnTo>
                  <a:lnTo>
                    <a:pt x="6901" y="20944"/>
                  </a:lnTo>
                  <a:lnTo>
                    <a:pt x="7347" y="21106"/>
                  </a:lnTo>
                  <a:lnTo>
                    <a:pt x="9931" y="21988"/>
                  </a:lnTo>
                  <a:lnTo>
                    <a:pt x="9931" y="21988"/>
                  </a:lnTo>
                  <a:lnTo>
                    <a:pt x="10194" y="22069"/>
                  </a:lnTo>
                  <a:lnTo>
                    <a:pt x="10457" y="22150"/>
                  </a:lnTo>
                  <a:lnTo>
                    <a:pt x="10731" y="22221"/>
                  </a:lnTo>
                  <a:lnTo>
                    <a:pt x="10994" y="22292"/>
                  </a:lnTo>
                  <a:lnTo>
                    <a:pt x="11258" y="22342"/>
                  </a:lnTo>
                  <a:lnTo>
                    <a:pt x="11531" y="22393"/>
                  </a:lnTo>
                  <a:lnTo>
                    <a:pt x="11795" y="22444"/>
                  </a:lnTo>
                  <a:lnTo>
                    <a:pt x="12068" y="22484"/>
                  </a:lnTo>
                  <a:lnTo>
                    <a:pt x="12332" y="22515"/>
                  </a:lnTo>
                  <a:lnTo>
                    <a:pt x="12606" y="22535"/>
                  </a:lnTo>
                  <a:lnTo>
                    <a:pt x="12869" y="22555"/>
                  </a:lnTo>
                  <a:lnTo>
                    <a:pt x="13132" y="22565"/>
                  </a:lnTo>
                  <a:lnTo>
                    <a:pt x="13406" y="22565"/>
                  </a:lnTo>
                  <a:lnTo>
                    <a:pt x="13669" y="22565"/>
                  </a:lnTo>
                  <a:lnTo>
                    <a:pt x="13933" y="22555"/>
                  </a:lnTo>
                  <a:lnTo>
                    <a:pt x="14196" y="22535"/>
                  </a:lnTo>
                  <a:lnTo>
                    <a:pt x="14460" y="22515"/>
                  </a:lnTo>
                  <a:lnTo>
                    <a:pt x="14723" y="22484"/>
                  </a:lnTo>
                  <a:lnTo>
                    <a:pt x="14977" y="22454"/>
                  </a:lnTo>
                  <a:lnTo>
                    <a:pt x="15240" y="22413"/>
                  </a:lnTo>
                  <a:lnTo>
                    <a:pt x="15493" y="22363"/>
                  </a:lnTo>
                  <a:lnTo>
                    <a:pt x="15757" y="22312"/>
                  </a:lnTo>
                  <a:lnTo>
                    <a:pt x="16010" y="22251"/>
                  </a:lnTo>
                  <a:lnTo>
                    <a:pt x="16263" y="22190"/>
                  </a:lnTo>
                  <a:lnTo>
                    <a:pt x="16517" y="22109"/>
                  </a:lnTo>
                  <a:lnTo>
                    <a:pt x="16760" y="22038"/>
                  </a:lnTo>
                  <a:lnTo>
                    <a:pt x="17013" y="21957"/>
                  </a:lnTo>
                  <a:lnTo>
                    <a:pt x="17256" y="21866"/>
                  </a:lnTo>
                  <a:lnTo>
                    <a:pt x="17500" y="21765"/>
                  </a:lnTo>
                  <a:lnTo>
                    <a:pt x="17733" y="21663"/>
                  </a:lnTo>
                  <a:lnTo>
                    <a:pt x="17976" y="21562"/>
                  </a:lnTo>
                  <a:lnTo>
                    <a:pt x="18209" y="21451"/>
                  </a:lnTo>
                  <a:lnTo>
                    <a:pt x="18442" y="21329"/>
                  </a:lnTo>
                  <a:lnTo>
                    <a:pt x="18665" y="21207"/>
                  </a:lnTo>
                  <a:lnTo>
                    <a:pt x="18898" y="21076"/>
                  </a:lnTo>
                  <a:lnTo>
                    <a:pt x="19121" y="20944"/>
                  </a:lnTo>
                  <a:lnTo>
                    <a:pt x="19333" y="20812"/>
                  </a:lnTo>
                  <a:lnTo>
                    <a:pt x="19556" y="20660"/>
                  </a:lnTo>
                  <a:lnTo>
                    <a:pt x="19769" y="20508"/>
                  </a:lnTo>
                  <a:lnTo>
                    <a:pt x="19982" y="20356"/>
                  </a:lnTo>
                  <a:lnTo>
                    <a:pt x="20185" y="20194"/>
                  </a:lnTo>
                  <a:lnTo>
                    <a:pt x="20387" y="20032"/>
                  </a:lnTo>
                  <a:lnTo>
                    <a:pt x="20590" y="19860"/>
                  </a:lnTo>
                  <a:lnTo>
                    <a:pt x="20782" y="19688"/>
                  </a:lnTo>
                  <a:lnTo>
                    <a:pt x="20975" y="19505"/>
                  </a:lnTo>
                  <a:lnTo>
                    <a:pt x="21157" y="19323"/>
                  </a:lnTo>
                  <a:lnTo>
                    <a:pt x="21340" y="19130"/>
                  </a:lnTo>
                  <a:lnTo>
                    <a:pt x="21522" y="18938"/>
                  </a:lnTo>
                  <a:lnTo>
                    <a:pt x="21694" y="18735"/>
                  </a:lnTo>
                  <a:lnTo>
                    <a:pt x="21856" y="18533"/>
                  </a:lnTo>
                  <a:lnTo>
                    <a:pt x="22029" y="18330"/>
                  </a:lnTo>
                  <a:lnTo>
                    <a:pt x="22181" y="18107"/>
                  </a:lnTo>
                  <a:lnTo>
                    <a:pt x="22343" y="17894"/>
                  </a:lnTo>
                  <a:lnTo>
                    <a:pt x="22485" y="17671"/>
                  </a:lnTo>
                  <a:lnTo>
                    <a:pt x="22637" y="17448"/>
                  </a:lnTo>
                  <a:lnTo>
                    <a:pt x="22768" y="17215"/>
                  </a:lnTo>
                  <a:lnTo>
                    <a:pt x="22910" y="16982"/>
                  </a:lnTo>
                  <a:lnTo>
                    <a:pt x="23032" y="16739"/>
                  </a:lnTo>
                  <a:lnTo>
                    <a:pt x="23153" y="16496"/>
                  </a:lnTo>
                  <a:lnTo>
                    <a:pt x="23275" y="16253"/>
                  </a:lnTo>
                  <a:lnTo>
                    <a:pt x="23386" y="15999"/>
                  </a:lnTo>
                  <a:lnTo>
                    <a:pt x="23488" y="15736"/>
                  </a:lnTo>
                  <a:lnTo>
                    <a:pt x="23589" y="15483"/>
                  </a:lnTo>
                  <a:lnTo>
                    <a:pt x="23690" y="15219"/>
                  </a:lnTo>
                  <a:lnTo>
                    <a:pt x="23690" y="15219"/>
                  </a:lnTo>
                  <a:lnTo>
                    <a:pt x="23772" y="14956"/>
                  </a:lnTo>
                  <a:lnTo>
                    <a:pt x="23853" y="14682"/>
                  </a:lnTo>
                  <a:lnTo>
                    <a:pt x="23924" y="14419"/>
                  </a:lnTo>
                  <a:lnTo>
                    <a:pt x="23994" y="14145"/>
                  </a:lnTo>
                  <a:lnTo>
                    <a:pt x="24045" y="13882"/>
                  </a:lnTo>
                  <a:lnTo>
                    <a:pt x="24096" y="13618"/>
                  </a:lnTo>
                  <a:lnTo>
                    <a:pt x="24146" y="13345"/>
                  </a:lnTo>
                  <a:lnTo>
                    <a:pt x="24187" y="13081"/>
                  </a:lnTo>
                  <a:lnTo>
                    <a:pt x="24217" y="12808"/>
                  </a:lnTo>
                  <a:lnTo>
                    <a:pt x="24238" y="12544"/>
                  </a:lnTo>
                  <a:lnTo>
                    <a:pt x="24258" y="12271"/>
                  </a:lnTo>
                  <a:lnTo>
                    <a:pt x="24268" y="12007"/>
                  </a:lnTo>
                  <a:lnTo>
                    <a:pt x="24268" y="11744"/>
                  </a:lnTo>
                  <a:lnTo>
                    <a:pt x="24268" y="11480"/>
                  </a:lnTo>
                  <a:lnTo>
                    <a:pt x="24258" y="11207"/>
                  </a:lnTo>
                  <a:lnTo>
                    <a:pt x="24238" y="10943"/>
                  </a:lnTo>
                  <a:lnTo>
                    <a:pt x="24217" y="10680"/>
                  </a:lnTo>
                  <a:lnTo>
                    <a:pt x="24187" y="10427"/>
                  </a:lnTo>
                  <a:lnTo>
                    <a:pt x="24157" y="10163"/>
                  </a:lnTo>
                  <a:lnTo>
                    <a:pt x="24116" y="9900"/>
                  </a:lnTo>
                  <a:lnTo>
                    <a:pt x="24065" y="9646"/>
                  </a:lnTo>
                  <a:lnTo>
                    <a:pt x="24015" y="9393"/>
                  </a:lnTo>
                  <a:lnTo>
                    <a:pt x="23954" y="9130"/>
                  </a:lnTo>
                  <a:lnTo>
                    <a:pt x="23883" y="8886"/>
                  </a:lnTo>
                  <a:lnTo>
                    <a:pt x="23812" y="8633"/>
                  </a:lnTo>
                  <a:lnTo>
                    <a:pt x="23741" y="8380"/>
                  </a:lnTo>
                  <a:lnTo>
                    <a:pt x="23660" y="8137"/>
                  </a:lnTo>
                  <a:lnTo>
                    <a:pt x="23569" y="7893"/>
                  </a:lnTo>
                  <a:lnTo>
                    <a:pt x="23468" y="7650"/>
                  </a:lnTo>
                  <a:lnTo>
                    <a:pt x="23366" y="7407"/>
                  </a:lnTo>
                  <a:lnTo>
                    <a:pt x="23265" y="7174"/>
                  </a:lnTo>
                  <a:lnTo>
                    <a:pt x="23153" y="6941"/>
                  </a:lnTo>
                  <a:lnTo>
                    <a:pt x="23032" y="6708"/>
                  </a:lnTo>
                  <a:lnTo>
                    <a:pt x="22910" y="6475"/>
                  </a:lnTo>
                  <a:lnTo>
                    <a:pt x="22779" y="6252"/>
                  </a:lnTo>
                  <a:lnTo>
                    <a:pt x="22647" y="6029"/>
                  </a:lnTo>
                  <a:lnTo>
                    <a:pt x="22505" y="5806"/>
                  </a:lnTo>
                  <a:lnTo>
                    <a:pt x="22363" y="5593"/>
                  </a:lnTo>
                  <a:lnTo>
                    <a:pt x="22211" y="5370"/>
                  </a:lnTo>
                  <a:lnTo>
                    <a:pt x="22059" y="5168"/>
                  </a:lnTo>
                  <a:lnTo>
                    <a:pt x="21897" y="4955"/>
                  </a:lnTo>
                  <a:lnTo>
                    <a:pt x="21735" y="4752"/>
                  </a:lnTo>
                  <a:lnTo>
                    <a:pt x="21563" y="4560"/>
                  </a:lnTo>
                  <a:lnTo>
                    <a:pt x="21390" y="4367"/>
                  </a:lnTo>
                  <a:lnTo>
                    <a:pt x="21208" y="4175"/>
                  </a:lnTo>
                  <a:lnTo>
                    <a:pt x="21026" y="3982"/>
                  </a:lnTo>
                  <a:lnTo>
                    <a:pt x="20833" y="3800"/>
                  </a:lnTo>
                  <a:lnTo>
                    <a:pt x="20641" y="3628"/>
                  </a:lnTo>
                  <a:lnTo>
                    <a:pt x="20438" y="3455"/>
                  </a:lnTo>
                  <a:lnTo>
                    <a:pt x="20235" y="3283"/>
                  </a:lnTo>
                  <a:lnTo>
                    <a:pt x="20022" y="3121"/>
                  </a:lnTo>
                  <a:lnTo>
                    <a:pt x="19810" y="2959"/>
                  </a:lnTo>
                  <a:lnTo>
                    <a:pt x="19597" y="2807"/>
                  </a:lnTo>
                  <a:lnTo>
                    <a:pt x="19374" y="2655"/>
                  </a:lnTo>
                  <a:lnTo>
                    <a:pt x="19151" y="2513"/>
                  </a:lnTo>
                  <a:lnTo>
                    <a:pt x="18918" y="2371"/>
                  </a:lnTo>
                  <a:lnTo>
                    <a:pt x="18685" y="2239"/>
                  </a:lnTo>
                  <a:lnTo>
                    <a:pt x="18442" y="2108"/>
                  </a:lnTo>
                  <a:lnTo>
                    <a:pt x="18199" y="1986"/>
                  </a:lnTo>
                  <a:lnTo>
                    <a:pt x="17955" y="1865"/>
                  </a:lnTo>
                  <a:lnTo>
                    <a:pt x="17702" y="1753"/>
                  </a:lnTo>
                  <a:lnTo>
                    <a:pt x="17439" y="1652"/>
                  </a:lnTo>
                  <a:lnTo>
                    <a:pt x="17185" y="1550"/>
                  </a:lnTo>
                  <a:lnTo>
                    <a:pt x="16922" y="145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41"/>
            <p:cNvSpPr/>
            <p:nvPr/>
          </p:nvSpPr>
          <p:spPr>
            <a:xfrm>
              <a:off x="6196825" y="2331225"/>
              <a:ext cx="216850" cy="279700"/>
            </a:xfrm>
            <a:custGeom>
              <a:rect b="b" l="l" r="r" t="t"/>
              <a:pathLst>
                <a:path extrusionOk="0" h="11188" w="8674">
                  <a:moveTo>
                    <a:pt x="3141" y="1"/>
                  </a:moveTo>
                  <a:lnTo>
                    <a:pt x="2959" y="11"/>
                  </a:lnTo>
                  <a:lnTo>
                    <a:pt x="2797" y="31"/>
                  </a:lnTo>
                  <a:lnTo>
                    <a:pt x="2645" y="72"/>
                  </a:lnTo>
                  <a:lnTo>
                    <a:pt x="2503" y="122"/>
                  </a:lnTo>
                  <a:lnTo>
                    <a:pt x="2392" y="193"/>
                  </a:lnTo>
                  <a:lnTo>
                    <a:pt x="2331" y="234"/>
                  </a:lnTo>
                  <a:lnTo>
                    <a:pt x="2280" y="284"/>
                  </a:lnTo>
                  <a:lnTo>
                    <a:pt x="2240" y="335"/>
                  </a:lnTo>
                  <a:lnTo>
                    <a:pt x="2199" y="386"/>
                  </a:lnTo>
                  <a:lnTo>
                    <a:pt x="2159" y="447"/>
                  </a:lnTo>
                  <a:lnTo>
                    <a:pt x="2128" y="518"/>
                  </a:lnTo>
                  <a:lnTo>
                    <a:pt x="2057" y="710"/>
                  </a:lnTo>
                  <a:lnTo>
                    <a:pt x="2007" y="872"/>
                  </a:lnTo>
                  <a:lnTo>
                    <a:pt x="1986" y="1014"/>
                  </a:lnTo>
                  <a:lnTo>
                    <a:pt x="1976" y="1125"/>
                  </a:lnTo>
                  <a:lnTo>
                    <a:pt x="1966" y="1196"/>
                  </a:lnTo>
                  <a:lnTo>
                    <a:pt x="1956" y="1267"/>
                  </a:lnTo>
                  <a:lnTo>
                    <a:pt x="1926" y="1328"/>
                  </a:lnTo>
                  <a:lnTo>
                    <a:pt x="1895" y="1389"/>
                  </a:lnTo>
                  <a:lnTo>
                    <a:pt x="1844" y="1440"/>
                  </a:lnTo>
                  <a:lnTo>
                    <a:pt x="1794" y="1490"/>
                  </a:lnTo>
                  <a:lnTo>
                    <a:pt x="1733" y="1531"/>
                  </a:lnTo>
                  <a:lnTo>
                    <a:pt x="1672" y="1561"/>
                  </a:lnTo>
                  <a:lnTo>
                    <a:pt x="1581" y="1612"/>
                  </a:lnTo>
                  <a:lnTo>
                    <a:pt x="1480" y="1683"/>
                  </a:lnTo>
                  <a:lnTo>
                    <a:pt x="1378" y="1764"/>
                  </a:lnTo>
                  <a:lnTo>
                    <a:pt x="1287" y="1855"/>
                  </a:lnTo>
                  <a:lnTo>
                    <a:pt x="1186" y="1966"/>
                  </a:lnTo>
                  <a:lnTo>
                    <a:pt x="1105" y="2098"/>
                  </a:lnTo>
                  <a:lnTo>
                    <a:pt x="1034" y="2250"/>
                  </a:lnTo>
                  <a:lnTo>
                    <a:pt x="963" y="2422"/>
                  </a:lnTo>
                  <a:lnTo>
                    <a:pt x="953" y="2443"/>
                  </a:lnTo>
                  <a:lnTo>
                    <a:pt x="933" y="2524"/>
                  </a:lnTo>
                  <a:lnTo>
                    <a:pt x="933" y="2574"/>
                  </a:lnTo>
                  <a:lnTo>
                    <a:pt x="933" y="2635"/>
                  </a:lnTo>
                  <a:lnTo>
                    <a:pt x="953" y="2706"/>
                  </a:lnTo>
                  <a:lnTo>
                    <a:pt x="983" y="2797"/>
                  </a:lnTo>
                  <a:lnTo>
                    <a:pt x="1003" y="2868"/>
                  </a:lnTo>
                  <a:lnTo>
                    <a:pt x="1014" y="2949"/>
                  </a:lnTo>
                  <a:lnTo>
                    <a:pt x="1014" y="3020"/>
                  </a:lnTo>
                  <a:lnTo>
                    <a:pt x="1003" y="3091"/>
                  </a:lnTo>
                  <a:lnTo>
                    <a:pt x="973" y="3172"/>
                  </a:lnTo>
                  <a:lnTo>
                    <a:pt x="943" y="3243"/>
                  </a:lnTo>
                  <a:lnTo>
                    <a:pt x="902" y="3304"/>
                  </a:lnTo>
                  <a:lnTo>
                    <a:pt x="851" y="3365"/>
                  </a:lnTo>
                  <a:lnTo>
                    <a:pt x="791" y="3426"/>
                  </a:lnTo>
                  <a:lnTo>
                    <a:pt x="730" y="3517"/>
                  </a:lnTo>
                  <a:lnTo>
                    <a:pt x="669" y="3608"/>
                  </a:lnTo>
                  <a:lnTo>
                    <a:pt x="618" y="3719"/>
                  </a:lnTo>
                  <a:lnTo>
                    <a:pt x="568" y="3851"/>
                  </a:lnTo>
                  <a:lnTo>
                    <a:pt x="527" y="4003"/>
                  </a:lnTo>
                  <a:lnTo>
                    <a:pt x="497" y="4175"/>
                  </a:lnTo>
                  <a:lnTo>
                    <a:pt x="466" y="4368"/>
                  </a:lnTo>
                  <a:lnTo>
                    <a:pt x="466" y="4439"/>
                  </a:lnTo>
                  <a:lnTo>
                    <a:pt x="466" y="4530"/>
                  </a:lnTo>
                  <a:lnTo>
                    <a:pt x="487" y="4631"/>
                  </a:lnTo>
                  <a:lnTo>
                    <a:pt x="487" y="4692"/>
                  </a:lnTo>
                  <a:lnTo>
                    <a:pt x="487" y="4753"/>
                  </a:lnTo>
                  <a:lnTo>
                    <a:pt x="487" y="4814"/>
                  </a:lnTo>
                  <a:lnTo>
                    <a:pt x="466" y="4874"/>
                  </a:lnTo>
                  <a:lnTo>
                    <a:pt x="446" y="4925"/>
                  </a:lnTo>
                  <a:lnTo>
                    <a:pt x="416" y="4986"/>
                  </a:lnTo>
                  <a:lnTo>
                    <a:pt x="375" y="5037"/>
                  </a:lnTo>
                  <a:lnTo>
                    <a:pt x="335" y="5077"/>
                  </a:lnTo>
                  <a:lnTo>
                    <a:pt x="284" y="5128"/>
                  </a:lnTo>
                  <a:lnTo>
                    <a:pt x="244" y="5189"/>
                  </a:lnTo>
                  <a:lnTo>
                    <a:pt x="193" y="5260"/>
                  </a:lnTo>
                  <a:lnTo>
                    <a:pt x="152" y="5341"/>
                  </a:lnTo>
                  <a:lnTo>
                    <a:pt x="112" y="5432"/>
                  </a:lnTo>
                  <a:lnTo>
                    <a:pt x="71" y="5533"/>
                  </a:lnTo>
                  <a:lnTo>
                    <a:pt x="41" y="5655"/>
                  </a:lnTo>
                  <a:lnTo>
                    <a:pt x="21" y="5786"/>
                  </a:lnTo>
                  <a:lnTo>
                    <a:pt x="0" y="5938"/>
                  </a:lnTo>
                  <a:lnTo>
                    <a:pt x="0" y="6070"/>
                  </a:lnTo>
                  <a:lnTo>
                    <a:pt x="0" y="6192"/>
                  </a:lnTo>
                  <a:lnTo>
                    <a:pt x="21" y="6303"/>
                  </a:lnTo>
                  <a:lnTo>
                    <a:pt x="51" y="6404"/>
                  </a:lnTo>
                  <a:lnTo>
                    <a:pt x="102" y="6496"/>
                  </a:lnTo>
                  <a:lnTo>
                    <a:pt x="152" y="6587"/>
                  </a:lnTo>
                  <a:lnTo>
                    <a:pt x="223" y="6668"/>
                  </a:lnTo>
                  <a:lnTo>
                    <a:pt x="304" y="6739"/>
                  </a:lnTo>
                  <a:lnTo>
                    <a:pt x="406" y="6810"/>
                  </a:lnTo>
                  <a:lnTo>
                    <a:pt x="507" y="6881"/>
                  </a:lnTo>
                  <a:lnTo>
                    <a:pt x="629" y="6942"/>
                  </a:lnTo>
                  <a:lnTo>
                    <a:pt x="770" y="7002"/>
                  </a:lnTo>
                  <a:lnTo>
                    <a:pt x="922" y="7063"/>
                  </a:lnTo>
                  <a:lnTo>
                    <a:pt x="1267" y="7175"/>
                  </a:lnTo>
                  <a:lnTo>
                    <a:pt x="2564" y="7590"/>
                  </a:lnTo>
                  <a:lnTo>
                    <a:pt x="2635" y="7610"/>
                  </a:lnTo>
                  <a:lnTo>
                    <a:pt x="2685" y="7641"/>
                  </a:lnTo>
                  <a:lnTo>
                    <a:pt x="2746" y="7681"/>
                  </a:lnTo>
                  <a:lnTo>
                    <a:pt x="2787" y="7732"/>
                  </a:lnTo>
                  <a:lnTo>
                    <a:pt x="2827" y="7772"/>
                  </a:lnTo>
                  <a:lnTo>
                    <a:pt x="2868" y="7833"/>
                  </a:lnTo>
                  <a:lnTo>
                    <a:pt x="2888" y="7884"/>
                  </a:lnTo>
                  <a:lnTo>
                    <a:pt x="2908" y="7945"/>
                  </a:lnTo>
                  <a:lnTo>
                    <a:pt x="2929" y="8005"/>
                  </a:lnTo>
                  <a:lnTo>
                    <a:pt x="2929" y="8066"/>
                  </a:lnTo>
                  <a:lnTo>
                    <a:pt x="2929" y="8137"/>
                  </a:lnTo>
                  <a:lnTo>
                    <a:pt x="2919" y="8198"/>
                  </a:lnTo>
                  <a:lnTo>
                    <a:pt x="2898" y="8259"/>
                  </a:lnTo>
                  <a:lnTo>
                    <a:pt x="2868" y="8320"/>
                  </a:lnTo>
                  <a:lnTo>
                    <a:pt x="2837" y="8370"/>
                  </a:lnTo>
                  <a:lnTo>
                    <a:pt x="2797" y="8431"/>
                  </a:lnTo>
                  <a:lnTo>
                    <a:pt x="2554" y="8694"/>
                  </a:lnTo>
                  <a:lnTo>
                    <a:pt x="2260" y="9029"/>
                  </a:lnTo>
                  <a:lnTo>
                    <a:pt x="2128" y="9201"/>
                  </a:lnTo>
                  <a:lnTo>
                    <a:pt x="2017" y="9373"/>
                  </a:lnTo>
                  <a:lnTo>
                    <a:pt x="1915" y="9556"/>
                  </a:lnTo>
                  <a:lnTo>
                    <a:pt x="1834" y="9738"/>
                  </a:lnTo>
                  <a:lnTo>
                    <a:pt x="1774" y="9920"/>
                  </a:lnTo>
                  <a:lnTo>
                    <a:pt x="1733" y="10103"/>
                  </a:lnTo>
                  <a:lnTo>
                    <a:pt x="1703" y="10275"/>
                  </a:lnTo>
                  <a:lnTo>
                    <a:pt x="1703" y="10437"/>
                  </a:lnTo>
                  <a:lnTo>
                    <a:pt x="1713" y="10599"/>
                  </a:lnTo>
                  <a:lnTo>
                    <a:pt x="1743" y="10741"/>
                  </a:lnTo>
                  <a:lnTo>
                    <a:pt x="1794" y="10863"/>
                  </a:lnTo>
                  <a:lnTo>
                    <a:pt x="1824" y="10924"/>
                  </a:lnTo>
                  <a:lnTo>
                    <a:pt x="1855" y="10974"/>
                  </a:lnTo>
                  <a:lnTo>
                    <a:pt x="1895" y="11025"/>
                  </a:lnTo>
                  <a:lnTo>
                    <a:pt x="1946" y="11065"/>
                  </a:lnTo>
                  <a:lnTo>
                    <a:pt x="1996" y="11106"/>
                  </a:lnTo>
                  <a:lnTo>
                    <a:pt x="2047" y="11136"/>
                  </a:lnTo>
                  <a:lnTo>
                    <a:pt x="2108" y="11157"/>
                  </a:lnTo>
                  <a:lnTo>
                    <a:pt x="2169" y="11177"/>
                  </a:lnTo>
                  <a:lnTo>
                    <a:pt x="2240" y="11187"/>
                  </a:lnTo>
                  <a:lnTo>
                    <a:pt x="2311" y="11187"/>
                  </a:lnTo>
                  <a:lnTo>
                    <a:pt x="2442" y="11177"/>
                  </a:lnTo>
                  <a:lnTo>
                    <a:pt x="2594" y="11146"/>
                  </a:lnTo>
                  <a:lnTo>
                    <a:pt x="2696" y="11116"/>
                  </a:lnTo>
                  <a:lnTo>
                    <a:pt x="2797" y="11065"/>
                  </a:lnTo>
                  <a:lnTo>
                    <a:pt x="2908" y="11015"/>
                  </a:lnTo>
                  <a:lnTo>
                    <a:pt x="3010" y="10954"/>
                  </a:lnTo>
                  <a:lnTo>
                    <a:pt x="3233" y="10812"/>
                  </a:lnTo>
                  <a:lnTo>
                    <a:pt x="3466" y="10650"/>
                  </a:lnTo>
                  <a:lnTo>
                    <a:pt x="3699" y="10468"/>
                  </a:lnTo>
                  <a:lnTo>
                    <a:pt x="3932" y="10275"/>
                  </a:lnTo>
                  <a:lnTo>
                    <a:pt x="4408" y="9860"/>
                  </a:lnTo>
                  <a:lnTo>
                    <a:pt x="4874" y="9454"/>
                  </a:lnTo>
                  <a:lnTo>
                    <a:pt x="5097" y="9262"/>
                  </a:lnTo>
                  <a:lnTo>
                    <a:pt x="5320" y="9090"/>
                  </a:lnTo>
                  <a:lnTo>
                    <a:pt x="5543" y="8948"/>
                  </a:lnTo>
                  <a:lnTo>
                    <a:pt x="5745" y="8826"/>
                  </a:lnTo>
                  <a:lnTo>
                    <a:pt x="5847" y="8775"/>
                  </a:lnTo>
                  <a:lnTo>
                    <a:pt x="5948" y="8735"/>
                  </a:lnTo>
                  <a:lnTo>
                    <a:pt x="6039" y="8705"/>
                  </a:lnTo>
                  <a:lnTo>
                    <a:pt x="6131" y="8684"/>
                  </a:lnTo>
                  <a:lnTo>
                    <a:pt x="6222" y="8674"/>
                  </a:lnTo>
                  <a:lnTo>
                    <a:pt x="6414" y="8644"/>
                  </a:lnTo>
                  <a:lnTo>
                    <a:pt x="6495" y="8624"/>
                  </a:lnTo>
                  <a:lnTo>
                    <a:pt x="6566" y="8603"/>
                  </a:lnTo>
                  <a:lnTo>
                    <a:pt x="6627" y="8573"/>
                  </a:lnTo>
                  <a:lnTo>
                    <a:pt x="6688" y="8522"/>
                  </a:lnTo>
                  <a:lnTo>
                    <a:pt x="6738" y="8472"/>
                  </a:lnTo>
                  <a:lnTo>
                    <a:pt x="6789" y="8421"/>
                  </a:lnTo>
                  <a:lnTo>
                    <a:pt x="6830" y="8350"/>
                  </a:lnTo>
                  <a:lnTo>
                    <a:pt x="6860" y="8279"/>
                  </a:lnTo>
                  <a:lnTo>
                    <a:pt x="8643" y="2595"/>
                  </a:lnTo>
                  <a:lnTo>
                    <a:pt x="8664" y="2524"/>
                  </a:lnTo>
                  <a:lnTo>
                    <a:pt x="8674" y="2453"/>
                  </a:lnTo>
                  <a:lnTo>
                    <a:pt x="8664" y="2382"/>
                  </a:lnTo>
                  <a:lnTo>
                    <a:pt x="8653" y="2311"/>
                  </a:lnTo>
                  <a:lnTo>
                    <a:pt x="8623" y="2240"/>
                  </a:lnTo>
                  <a:lnTo>
                    <a:pt x="8593" y="2169"/>
                  </a:lnTo>
                  <a:lnTo>
                    <a:pt x="8552" y="2108"/>
                  </a:lnTo>
                  <a:lnTo>
                    <a:pt x="8502" y="2058"/>
                  </a:lnTo>
                  <a:lnTo>
                    <a:pt x="8309" y="1896"/>
                  </a:lnTo>
                  <a:lnTo>
                    <a:pt x="8076" y="1713"/>
                  </a:lnTo>
                  <a:lnTo>
                    <a:pt x="7792" y="1510"/>
                  </a:lnTo>
                  <a:lnTo>
                    <a:pt x="7468" y="1298"/>
                  </a:lnTo>
                  <a:lnTo>
                    <a:pt x="7286" y="1196"/>
                  </a:lnTo>
                  <a:lnTo>
                    <a:pt x="7093" y="1085"/>
                  </a:lnTo>
                  <a:lnTo>
                    <a:pt x="6890" y="984"/>
                  </a:lnTo>
                  <a:lnTo>
                    <a:pt x="6688" y="882"/>
                  </a:lnTo>
                  <a:lnTo>
                    <a:pt x="6465" y="791"/>
                  </a:lnTo>
                  <a:lnTo>
                    <a:pt x="6232" y="700"/>
                  </a:lnTo>
                  <a:lnTo>
                    <a:pt x="5989" y="619"/>
                  </a:lnTo>
                  <a:lnTo>
                    <a:pt x="5745" y="538"/>
                  </a:lnTo>
                  <a:lnTo>
                    <a:pt x="4986" y="335"/>
                  </a:lnTo>
                  <a:lnTo>
                    <a:pt x="4631" y="244"/>
                  </a:lnTo>
                  <a:lnTo>
                    <a:pt x="4297" y="163"/>
                  </a:lnTo>
                  <a:lnTo>
                    <a:pt x="3972" y="92"/>
                  </a:lnTo>
                  <a:lnTo>
                    <a:pt x="3678" y="51"/>
                  </a:lnTo>
                  <a:lnTo>
                    <a:pt x="3395" y="11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rgbClr val="F7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41"/>
            <p:cNvSpPr/>
            <p:nvPr/>
          </p:nvSpPr>
          <p:spPr>
            <a:xfrm>
              <a:off x="6196825" y="2331225"/>
              <a:ext cx="216850" cy="279700"/>
            </a:xfrm>
            <a:custGeom>
              <a:rect b="b" l="l" r="r" t="t"/>
              <a:pathLst>
                <a:path extrusionOk="0" fill="none" h="11188" w="8674">
                  <a:moveTo>
                    <a:pt x="3141" y="1"/>
                  </a:moveTo>
                  <a:lnTo>
                    <a:pt x="3141" y="1"/>
                  </a:lnTo>
                  <a:lnTo>
                    <a:pt x="2959" y="11"/>
                  </a:lnTo>
                  <a:lnTo>
                    <a:pt x="2797" y="31"/>
                  </a:lnTo>
                  <a:lnTo>
                    <a:pt x="2645" y="72"/>
                  </a:lnTo>
                  <a:lnTo>
                    <a:pt x="2503" y="122"/>
                  </a:lnTo>
                  <a:lnTo>
                    <a:pt x="2392" y="193"/>
                  </a:lnTo>
                  <a:lnTo>
                    <a:pt x="2331" y="234"/>
                  </a:lnTo>
                  <a:lnTo>
                    <a:pt x="2280" y="284"/>
                  </a:lnTo>
                  <a:lnTo>
                    <a:pt x="2240" y="335"/>
                  </a:lnTo>
                  <a:lnTo>
                    <a:pt x="2199" y="386"/>
                  </a:lnTo>
                  <a:lnTo>
                    <a:pt x="2159" y="447"/>
                  </a:lnTo>
                  <a:lnTo>
                    <a:pt x="2128" y="518"/>
                  </a:lnTo>
                  <a:lnTo>
                    <a:pt x="2128" y="518"/>
                  </a:lnTo>
                  <a:lnTo>
                    <a:pt x="2057" y="710"/>
                  </a:lnTo>
                  <a:lnTo>
                    <a:pt x="2007" y="872"/>
                  </a:lnTo>
                  <a:lnTo>
                    <a:pt x="1986" y="1014"/>
                  </a:lnTo>
                  <a:lnTo>
                    <a:pt x="1976" y="1125"/>
                  </a:lnTo>
                  <a:lnTo>
                    <a:pt x="1976" y="1125"/>
                  </a:lnTo>
                  <a:lnTo>
                    <a:pt x="1966" y="1196"/>
                  </a:lnTo>
                  <a:lnTo>
                    <a:pt x="1956" y="1267"/>
                  </a:lnTo>
                  <a:lnTo>
                    <a:pt x="1926" y="1328"/>
                  </a:lnTo>
                  <a:lnTo>
                    <a:pt x="1895" y="1389"/>
                  </a:lnTo>
                  <a:lnTo>
                    <a:pt x="1844" y="1440"/>
                  </a:lnTo>
                  <a:lnTo>
                    <a:pt x="1794" y="1490"/>
                  </a:lnTo>
                  <a:lnTo>
                    <a:pt x="1733" y="1531"/>
                  </a:lnTo>
                  <a:lnTo>
                    <a:pt x="1672" y="1561"/>
                  </a:lnTo>
                  <a:lnTo>
                    <a:pt x="1672" y="1561"/>
                  </a:lnTo>
                  <a:lnTo>
                    <a:pt x="1581" y="1612"/>
                  </a:lnTo>
                  <a:lnTo>
                    <a:pt x="1480" y="1683"/>
                  </a:lnTo>
                  <a:lnTo>
                    <a:pt x="1378" y="1764"/>
                  </a:lnTo>
                  <a:lnTo>
                    <a:pt x="1287" y="1855"/>
                  </a:lnTo>
                  <a:lnTo>
                    <a:pt x="1186" y="1966"/>
                  </a:lnTo>
                  <a:lnTo>
                    <a:pt x="1105" y="2098"/>
                  </a:lnTo>
                  <a:lnTo>
                    <a:pt x="1034" y="2250"/>
                  </a:lnTo>
                  <a:lnTo>
                    <a:pt x="963" y="2422"/>
                  </a:lnTo>
                  <a:lnTo>
                    <a:pt x="963" y="2422"/>
                  </a:lnTo>
                  <a:lnTo>
                    <a:pt x="953" y="2443"/>
                  </a:lnTo>
                  <a:lnTo>
                    <a:pt x="933" y="2524"/>
                  </a:lnTo>
                  <a:lnTo>
                    <a:pt x="933" y="2574"/>
                  </a:lnTo>
                  <a:lnTo>
                    <a:pt x="933" y="2635"/>
                  </a:lnTo>
                  <a:lnTo>
                    <a:pt x="953" y="2706"/>
                  </a:lnTo>
                  <a:lnTo>
                    <a:pt x="983" y="2797"/>
                  </a:lnTo>
                  <a:lnTo>
                    <a:pt x="983" y="2797"/>
                  </a:lnTo>
                  <a:lnTo>
                    <a:pt x="1003" y="2868"/>
                  </a:lnTo>
                  <a:lnTo>
                    <a:pt x="1014" y="2949"/>
                  </a:lnTo>
                  <a:lnTo>
                    <a:pt x="1014" y="3020"/>
                  </a:lnTo>
                  <a:lnTo>
                    <a:pt x="1003" y="3091"/>
                  </a:lnTo>
                  <a:lnTo>
                    <a:pt x="973" y="3172"/>
                  </a:lnTo>
                  <a:lnTo>
                    <a:pt x="943" y="3243"/>
                  </a:lnTo>
                  <a:lnTo>
                    <a:pt x="902" y="3304"/>
                  </a:lnTo>
                  <a:lnTo>
                    <a:pt x="851" y="3365"/>
                  </a:lnTo>
                  <a:lnTo>
                    <a:pt x="851" y="3365"/>
                  </a:lnTo>
                  <a:lnTo>
                    <a:pt x="791" y="3426"/>
                  </a:lnTo>
                  <a:lnTo>
                    <a:pt x="730" y="3517"/>
                  </a:lnTo>
                  <a:lnTo>
                    <a:pt x="669" y="3608"/>
                  </a:lnTo>
                  <a:lnTo>
                    <a:pt x="618" y="3719"/>
                  </a:lnTo>
                  <a:lnTo>
                    <a:pt x="568" y="3851"/>
                  </a:lnTo>
                  <a:lnTo>
                    <a:pt x="527" y="4003"/>
                  </a:lnTo>
                  <a:lnTo>
                    <a:pt x="497" y="4175"/>
                  </a:lnTo>
                  <a:lnTo>
                    <a:pt x="466" y="4368"/>
                  </a:lnTo>
                  <a:lnTo>
                    <a:pt x="466" y="4368"/>
                  </a:lnTo>
                  <a:lnTo>
                    <a:pt x="466" y="4439"/>
                  </a:lnTo>
                  <a:lnTo>
                    <a:pt x="466" y="4530"/>
                  </a:lnTo>
                  <a:lnTo>
                    <a:pt x="487" y="4631"/>
                  </a:lnTo>
                  <a:lnTo>
                    <a:pt x="487" y="4631"/>
                  </a:lnTo>
                  <a:lnTo>
                    <a:pt x="487" y="4692"/>
                  </a:lnTo>
                  <a:lnTo>
                    <a:pt x="487" y="4753"/>
                  </a:lnTo>
                  <a:lnTo>
                    <a:pt x="487" y="4814"/>
                  </a:lnTo>
                  <a:lnTo>
                    <a:pt x="466" y="4874"/>
                  </a:lnTo>
                  <a:lnTo>
                    <a:pt x="446" y="4925"/>
                  </a:lnTo>
                  <a:lnTo>
                    <a:pt x="416" y="4986"/>
                  </a:lnTo>
                  <a:lnTo>
                    <a:pt x="375" y="5037"/>
                  </a:lnTo>
                  <a:lnTo>
                    <a:pt x="335" y="5077"/>
                  </a:lnTo>
                  <a:lnTo>
                    <a:pt x="335" y="5077"/>
                  </a:lnTo>
                  <a:lnTo>
                    <a:pt x="284" y="5128"/>
                  </a:lnTo>
                  <a:lnTo>
                    <a:pt x="244" y="5189"/>
                  </a:lnTo>
                  <a:lnTo>
                    <a:pt x="193" y="5260"/>
                  </a:lnTo>
                  <a:lnTo>
                    <a:pt x="152" y="5341"/>
                  </a:lnTo>
                  <a:lnTo>
                    <a:pt x="112" y="5432"/>
                  </a:lnTo>
                  <a:lnTo>
                    <a:pt x="71" y="5533"/>
                  </a:lnTo>
                  <a:lnTo>
                    <a:pt x="41" y="5655"/>
                  </a:lnTo>
                  <a:lnTo>
                    <a:pt x="21" y="5786"/>
                  </a:lnTo>
                  <a:lnTo>
                    <a:pt x="21" y="5786"/>
                  </a:lnTo>
                  <a:lnTo>
                    <a:pt x="0" y="5938"/>
                  </a:lnTo>
                  <a:lnTo>
                    <a:pt x="0" y="6070"/>
                  </a:lnTo>
                  <a:lnTo>
                    <a:pt x="0" y="6192"/>
                  </a:lnTo>
                  <a:lnTo>
                    <a:pt x="21" y="6303"/>
                  </a:lnTo>
                  <a:lnTo>
                    <a:pt x="51" y="6404"/>
                  </a:lnTo>
                  <a:lnTo>
                    <a:pt x="102" y="6496"/>
                  </a:lnTo>
                  <a:lnTo>
                    <a:pt x="152" y="6587"/>
                  </a:lnTo>
                  <a:lnTo>
                    <a:pt x="223" y="6668"/>
                  </a:lnTo>
                  <a:lnTo>
                    <a:pt x="304" y="6739"/>
                  </a:lnTo>
                  <a:lnTo>
                    <a:pt x="406" y="6810"/>
                  </a:lnTo>
                  <a:lnTo>
                    <a:pt x="507" y="6881"/>
                  </a:lnTo>
                  <a:lnTo>
                    <a:pt x="629" y="6942"/>
                  </a:lnTo>
                  <a:lnTo>
                    <a:pt x="770" y="7002"/>
                  </a:lnTo>
                  <a:lnTo>
                    <a:pt x="922" y="7063"/>
                  </a:lnTo>
                  <a:lnTo>
                    <a:pt x="1267" y="7175"/>
                  </a:lnTo>
                  <a:lnTo>
                    <a:pt x="2564" y="7590"/>
                  </a:lnTo>
                  <a:lnTo>
                    <a:pt x="2564" y="7590"/>
                  </a:lnTo>
                  <a:lnTo>
                    <a:pt x="2635" y="7610"/>
                  </a:lnTo>
                  <a:lnTo>
                    <a:pt x="2685" y="7641"/>
                  </a:lnTo>
                  <a:lnTo>
                    <a:pt x="2746" y="7681"/>
                  </a:lnTo>
                  <a:lnTo>
                    <a:pt x="2787" y="7732"/>
                  </a:lnTo>
                  <a:lnTo>
                    <a:pt x="2827" y="7772"/>
                  </a:lnTo>
                  <a:lnTo>
                    <a:pt x="2868" y="7833"/>
                  </a:lnTo>
                  <a:lnTo>
                    <a:pt x="2888" y="7884"/>
                  </a:lnTo>
                  <a:lnTo>
                    <a:pt x="2908" y="7945"/>
                  </a:lnTo>
                  <a:lnTo>
                    <a:pt x="2929" y="8005"/>
                  </a:lnTo>
                  <a:lnTo>
                    <a:pt x="2929" y="8066"/>
                  </a:lnTo>
                  <a:lnTo>
                    <a:pt x="2929" y="8137"/>
                  </a:lnTo>
                  <a:lnTo>
                    <a:pt x="2919" y="8198"/>
                  </a:lnTo>
                  <a:lnTo>
                    <a:pt x="2898" y="8259"/>
                  </a:lnTo>
                  <a:lnTo>
                    <a:pt x="2868" y="8320"/>
                  </a:lnTo>
                  <a:lnTo>
                    <a:pt x="2837" y="8370"/>
                  </a:lnTo>
                  <a:lnTo>
                    <a:pt x="2797" y="8431"/>
                  </a:lnTo>
                  <a:lnTo>
                    <a:pt x="2797" y="8431"/>
                  </a:lnTo>
                  <a:lnTo>
                    <a:pt x="2554" y="8694"/>
                  </a:lnTo>
                  <a:lnTo>
                    <a:pt x="2260" y="9029"/>
                  </a:lnTo>
                  <a:lnTo>
                    <a:pt x="2260" y="9029"/>
                  </a:lnTo>
                  <a:lnTo>
                    <a:pt x="2128" y="9201"/>
                  </a:lnTo>
                  <a:lnTo>
                    <a:pt x="2017" y="9373"/>
                  </a:lnTo>
                  <a:lnTo>
                    <a:pt x="1915" y="9556"/>
                  </a:lnTo>
                  <a:lnTo>
                    <a:pt x="1834" y="9738"/>
                  </a:lnTo>
                  <a:lnTo>
                    <a:pt x="1774" y="9920"/>
                  </a:lnTo>
                  <a:lnTo>
                    <a:pt x="1733" y="10103"/>
                  </a:lnTo>
                  <a:lnTo>
                    <a:pt x="1703" y="10275"/>
                  </a:lnTo>
                  <a:lnTo>
                    <a:pt x="1703" y="10437"/>
                  </a:lnTo>
                  <a:lnTo>
                    <a:pt x="1713" y="10599"/>
                  </a:lnTo>
                  <a:lnTo>
                    <a:pt x="1743" y="10741"/>
                  </a:lnTo>
                  <a:lnTo>
                    <a:pt x="1794" y="10863"/>
                  </a:lnTo>
                  <a:lnTo>
                    <a:pt x="1824" y="10924"/>
                  </a:lnTo>
                  <a:lnTo>
                    <a:pt x="1855" y="10974"/>
                  </a:lnTo>
                  <a:lnTo>
                    <a:pt x="1895" y="11025"/>
                  </a:lnTo>
                  <a:lnTo>
                    <a:pt x="1946" y="11065"/>
                  </a:lnTo>
                  <a:lnTo>
                    <a:pt x="1996" y="11106"/>
                  </a:lnTo>
                  <a:lnTo>
                    <a:pt x="2047" y="11136"/>
                  </a:lnTo>
                  <a:lnTo>
                    <a:pt x="2108" y="11157"/>
                  </a:lnTo>
                  <a:lnTo>
                    <a:pt x="2169" y="11177"/>
                  </a:lnTo>
                  <a:lnTo>
                    <a:pt x="2240" y="11187"/>
                  </a:lnTo>
                  <a:lnTo>
                    <a:pt x="2311" y="11187"/>
                  </a:lnTo>
                  <a:lnTo>
                    <a:pt x="2311" y="11187"/>
                  </a:lnTo>
                  <a:lnTo>
                    <a:pt x="2442" y="11177"/>
                  </a:lnTo>
                  <a:lnTo>
                    <a:pt x="2594" y="11146"/>
                  </a:lnTo>
                  <a:lnTo>
                    <a:pt x="2594" y="11146"/>
                  </a:lnTo>
                  <a:lnTo>
                    <a:pt x="2696" y="11116"/>
                  </a:lnTo>
                  <a:lnTo>
                    <a:pt x="2797" y="11065"/>
                  </a:lnTo>
                  <a:lnTo>
                    <a:pt x="2908" y="11015"/>
                  </a:lnTo>
                  <a:lnTo>
                    <a:pt x="3010" y="10954"/>
                  </a:lnTo>
                  <a:lnTo>
                    <a:pt x="3233" y="10812"/>
                  </a:lnTo>
                  <a:lnTo>
                    <a:pt x="3466" y="10650"/>
                  </a:lnTo>
                  <a:lnTo>
                    <a:pt x="3699" y="10468"/>
                  </a:lnTo>
                  <a:lnTo>
                    <a:pt x="3932" y="10275"/>
                  </a:lnTo>
                  <a:lnTo>
                    <a:pt x="4408" y="9860"/>
                  </a:lnTo>
                  <a:lnTo>
                    <a:pt x="4874" y="9454"/>
                  </a:lnTo>
                  <a:lnTo>
                    <a:pt x="5097" y="9262"/>
                  </a:lnTo>
                  <a:lnTo>
                    <a:pt x="5320" y="9090"/>
                  </a:lnTo>
                  <a:lnTo>
                    <a:pt x="5543" y="8948"/>
                  </a:lnTo>
                  <a:lnTo>
                    <a:pt x="5745" y="8826"/>
                  </a:lnTo>
                  <a:lnTo>
                    <a:pt x="5847" y="8775"/>
                  </a:lnTo>
                  <a:lnTo>
                    <a:pt x="5948" y="8735"/>
                  </a:lnTo>
                  <a:lnTo>
                    <a:pt x="6039" y="8705"/>
                  </a:lnTo>
                  <a:lnTo>
                    <a:pt x="6131" y="8684"/>
                  </a:lnTo>
                  <a:lnTo>
                    <a:pt x="6131" y="8684"/>
                  </a:lnTo>
                  <a:lnTo>
                    <a:pt x="6222" y="8674"/>
                  </a:lnTo>
                  <a:lnTo>
                    <a:pt x="6414" y="8644"/>
                  </a:lnTo>
                  <a:lnTo>
                    <a:pt x="6414" y="8644"/>
                  </a:lnTo>
                  <a:lnTo>
                    <a:pt x="6495" y="8624"/>
                  </a:lnTo>
                  <a:lnTo>
                    <a:pt x="6566" y="8603"/>
                  </a:lnTo>
                  <a:lnTo>
                    <a:pt x="6627" y="8573"/>
                  </a:lnTo>
                  <a:lnTo>
                    <a:pt x="6688" y="8522"/>
                  </a:lnTo>
                  <a:lnTo>
                    <a:pt x="6738" y="8472"/>
                  </a:lnTo>
                  <a:lnTo>
                    <a:pt x="6789" y="8421"/>
                  </a:lnTo>
                  <a:lnTo>
                    <a:pt x="6830" y="8350"/>
                  </a:lnTo>
                  <a:lnTo>
                    <a:pt x="6860" y="8279"/>
                  </a:lnTo>
                  <a:lnTo>
                    <a:pt x="8643" y="2595"/>
                  </a:lnTo>
                  <a:lnTo>
                    <a:pt x="8643" y="2595"/>
                  </a:lnTo>
                  <a:lnTo>
                    <a:pt x="8664" y="2524"/>
                  </a:lnTo>
                  <a:lnTo>
                    <a:pt x="8674" y="2453"/>
                  </a:lnTo>
                  <a:lnTo>
                    <a:pt x="8664" y="2382"/>
                  </a:lnTo>
                  <a:lnTo>
                    <a:pt x="8653" y="2311"/>
                  </a:lnTo>
                  <a:lnTo>
                    <a:pt x="8623" y="2240"/>
                  </a:lnTo>
                  <a:lnTo>
                    <a:pt x="8593" y="2169"/>
                  </a:lnTo>
                  <a:lnTo>
                    <a:pt x="8552" y="2108"/>
                  </a:lnTo>
                  <a:lnTo>
                    <a:pt x="8502" y="2058"/>
                  </a:lnTo>
                  <a:lnTo>
                    <a:pt x="8502" y="2058"/>
                  </a:lnTo>
                  <a:lnTo>
                    <a:pt x="8309" y="1896"/>
                  </a:lnTo>
                  <a:lnTo>
                    <a:pt x="8076" y="1713"/>
                  </a:lnTo>
                  <a:lnTo>
                    <a:pt x="7792" y="1510"/>
                  </a:lnTo>
                  <a:lnTo>
                    <a:pt x="7468" y="1298"/>
                  </a:lnTo>
                  <a:lnTo>
                    <a:pt x="7286" y="1196"/>
                  </a:lnTo>
                  <a:lnTo>
                    <a:pt x="7093" y="1085"/>
                  </a:lnTo>
                  <a:lnTo>
                    <a:pt x="6890" y="984"/>
                  </a:lnTo>
                  <a:lnTo>
                    <a:pt x="6688" y="882"/>
                  </a:lnTo>
                  <a:lnTo>
                    <a:pt x="6465" y="791"/>
                  </a:lnTo>
                  <a:lnTo>
                    <a:pt x="6232" y="700"/>
                  </a:lnTo>
                  <a:lnTo>
                    <a:pt x="5989" y="619"/>
                  </a:lnTo>
                  <a:lnTo>
                    <a:pt x="5745" y="538"/>
                  </a:lnTo>
                  <a:lnTo>
                    <a:pt x="5745" y="538"/>
                  </a:lnTo>
                  <a:lnTo>
                    <a:pt x="4986" y="335"/>
                  </a:lnTo>
                  <a:lnTo>
                    <a:pt x="4631" y="244"/>
                  </a:lnTo>
                  <a:lnTo>
                    <a:pt x="4297" y="163"/>
                  </a:lnTo>
                  <a:lnTo>
                    <a:pt x="3972" y="92"/>
                  </a:lnTo>
                  <a:lnTo>
                    <a:pt x="3678" y="51"/>
                  </a:lnTo>
                  <a:lnTo>
                    <a:pt x="3395" y="11"/>
                  </a:lnTo>
                  <a:lnTo>
                    <a:pt x="314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41"/>
            <p:cNvSpPr/>
            <p:nvPr/>
          </p:nvSpPr>
          <p:spPr>
            <a:xfrm>
              <a:off x="6392125" y="2402925"/>
              <a:ext cx="102375" cy="162150"/>
            </a:xfrm>
            <a:custGeom>
              <a:rect b="b" l="l" r="r" t="t"/>
              <a:pathLst>
                <a:path extrusionOk="0" h="6486" w="4095">
                  <a:moveTo>
                    <a:pt x="2483" y="0"/>
                  </a:moveTo>
                  <a:lnTo>
                    <a:pt x="2361" y="21"/>
                  </a:lnTo>
                  <a:lnTo>
                    <a:pt x="2250" y="41"/>
                  </a:lnTo>
                  <a:lnTo>
                    <a:pt x="2138" y="71"/>
                  </a:lnTo>
                  <a:lnTo>
                    <a:pt x="2027" y="112"/>
                  </a:lnTo>
                  <a:lnTo>
                    <a:pt x="1926" y="162"/>
                  </a:lnTo>
                  <a:lnTo>
                    <a:pt x="1824" y="213"/>
                  </a:lnTo>
                  <a:lnTo>
                    <a:pt x="1723" y="284"/>
                  </a:lnTo>
                  <a:lnTo>
                    <a:pt x="1632" y="355"/>
                  </a:lnTo>
                  <a:lnTo>
                    <a:pt x="1551" y="426"/>
                  </a:lnTo>
                  <a:lnTo>
                    <a:pt x="1470" y="517"/>
                  </a:lnTo>
                  <a:lnTo>
                    <a:pt x="1399" y="608"/>
                  </a:lnTo>
                  <a:lnTo>
                    <a:pt x="1328" y="710"/>
                  </a:lnTo>
                  <a:lnTo>
                    <a:pt x="1267" y="811"/>
                  </a:lnTo>
                  <a:lnTo>
                    <a:pt x="1216" y="922"/>
                  </a:lnTo>
                  <a:lnTo>
                    <a:pt x="1176" y="1044"/>
                  </a:lnTo>
                  <a:lnTo>
                    <a:pt x="71" y="4550"/>
                  </a:lnTo>
                  <a:lnTo>
                    <a:pt x="31" y="4702"/>
                  </a:lnTo>
                  <a:lnTo>
                    <a:pt x="11" y="4844"/>
                  </a:lnTo>
                  <a:lnTo>
                    <a:pt x="0" y="4996"/>
                  </a:lnTo>
                  <a:lnTo>
                    <a:pt x="11" y="5137"/>
                  </a:lnTo>
                  <a:lnTo>
                    <a:pt x="31" y="5279"/>
                  </a:lnTo>
                  <a:lnTo>
                    <a:pt x="61" y="5421"/>
                  </a:lnTo>
                  <a:lnTo>
                    <a:pt x="112" y="5553"/>
                  </a:lnTo>
                  <a:lnTo>
                    <a:pt x="173" y="5685"/>
                  </a:lnTo>
                  <a:lnTo>
                    <a:pt x="244" y="5806"/>
                  </a:lnTo>
                  <a:lnTo>
                    <a:pt x="325" y="5928"/>
                  </a:lnTo>
                  <a:lnTo>
                    <a:pt x="426" y="6029"/>
                  </a:lnTo>
                  <a:lnTo>
                    <a:pt x="527" y="6130"/>
                  </a:lnTo>
                  <a:lnTo>
                    <a:pt x="639" y="6222"/>
                  </a:lnTo>
                  <a:lnTo>
                    <a:pt x="771" y="6303"/>
                  </a:lnTo>
                  <a:lnTo>
                    <a:pt x="902" y="6363"/>
                  </a:lnTo>
                  <a:lnTo>
                    <a:pt x="1044" y="6414"/>
                  </a:lnTo>
                  <a:lnTo>
                    <a:pt x="1156" y="6445"/>
                  </a:lnTo>
                  <a:lnTo>
                    <a:pt x="1267" y="6475"/>
                  </a:lnTo>
                  <a:lnTo>
                    <a:pt x="1379" y="6485"/>
                  </a:lnTo>
                  <a:lnTo>
                    <a:pt x="1612" y="6485"/>
                  </a:lnTo>
                  <a:lnTo>
                    <a:pt x="1733" y="6465"/>
                  </a:lnTo>
                  <a:lnTo>
                    <a:pt x="1845" y="6445"/>
                  </a:lnTo>
                  <a:lnTo>
                    <a:pt x="1956" y="6414"/>
                  </a:lnTo>
                  <a:lnTo>
                    <a:pt x="2068" y="6374"/>
                  </a:lnTo>
                  <a:lnTo>
                    <a:pt x="2169" y="6323"/>
                  </a:lnTo>
                  <a:lnTo>
                    <a:pt x="2270" y="6272"/>
                  </a:lnTo>
                  <a:lnTo>
                    <a:pt x="2371" y="6201"/>
                  </a:lnTo>
                  <a:lnTo>
                    <a:pt x="2463" y="6130"/>
                  </a:lnTo>
                  <a:lnTo>
                    <a:pt x="2544" y="6049"/>
                  </a:lnTo>
                  <a:lnTo>
                    <a:pt x="2625" y="5968"/>
                  </a:lnTo>
                  <a:lnTo>
                    <a:pt x="2696" y="5877"/>
                  </a:lnTo>
                  <a:lnTo>
                    <a:pt x="2767" y="5776"/>
                  </a:lnTo>
                  <a:lnTo>
                    <a:pt x="2817" y="5674"/>
                  </a:lnTo>
                  <a:lnTo>
                    <a:pt x="2868" y="5563"/>
                  </a:lnTo>
                  <a:lnTo>
                    <a:pt x="2919" y="5441"/>
                  </a:lnTo>
                  <a:lnTo>
                    <a:pt x="4023" y="1936"/>
                  </a:lnTo>
                  <a:lnTo>
                    <a:pt x="4064" y="1784"/>
                  </a:lnTo>
                  <a:lnTo>
                    <a:pt x="4084" y="1642"/>
                  </a:lnTo>
                  <a:lnTo>
                    <a:pt x="4094" y="1490"/>
                  </a:lnTo>
                  <a:lnTo>
                    <a:pt x="4084" y="1348"/>
                  </a:lnTo>
                  <a:lnTo>
                    <a:pt x="4064" y="1206"/>
                  </a:lnTo>
                  <a:lnTo>
                    <a:pt x="4033" y="1064"/>
                  </a:lnTo>
                  <a:lnTo>
                    <a:pt x="3983" y="932"/>
                  </a:lnTo>
                  <a:lnTo>
                    <a:pt x="3922" y="801"/>
                  </a:lnTo>
                  <a:lnTo>
                    <a:pt x="3851" y="679"/>
                  </a:lnTo>
                  <a:lnTo>
                    <a:pt x="3770" y="558"/>
                  </a:lnTo>
                  <a:lnTo>
                    <a:pt x="3668" y="456"/>
                  </a:lnTo>
                  <a:lnTo>
                    <a:pt x="3567" y="355"/>
                  </a:lnTo>
                  <a:lnTo>
                    <a:pt x="3446" y="264"/>
                  </a:lnTo>
                  <a:lnTo>
                    <a:pt x="3324" y="183"/>
                  </a:lnTo>
                  <a:lnTo>
                    <a:pt x="3192" y="122"/>
                  </a:lnTo>
                  <a:lnTo>
                    <a:pt x="3050" y="71"/>
                  </a:lnTo>
                  <a:lnTo>
                    <a:pt x="2939" y="41"/>
                  </a:lnTo>
                  <a:lnTo>
                    <a:pt x="2827" y="10"/>
                  </a:lnTo>
                  <a:lnTo>
                    <a:pt x="2716" y="0"/>
                  </a:lnTo>
                  <a:close/>
                </a:path>
              </a:pathLst>
            </a:custGeom>
            <a:solidFill>
              <a:srgbClr val="F7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41"/>
            <p:cNvSpPr/>
            <p:nvPr/>
          </p:nvSpPr>
          <p:spPr>
            <a:xfrm>
              <a:off x="6392125" y="2402925"/>
              <a:ext cx="102375" cy="162150"/>
            </a:xfrm>
            <a:custGeom>
              <a:rect b="b" l="l" r="r" t="t"/>
              <a:pathLst>
                <a:path extrusionOk="0" fill="none" h="6486" w="4095">
                  <a:moveTo>
                    <a:pt x="2594" y="0"/>
                  </a:moveTo>
                  <a:lnTo>
                    <a:pt x="2594" y="0"/>
                  </a:lnTo>
                  <a:lnTo>
                    <a:pt x="2483" y="0"/>
                  </a:lnTo>
                  <a:lnTo>
                    <a:pt x="2361" y="21"/>
                  </a:lnTo>
                  <a:lnTo>
                    <a:pt x="2250" y="41"/>
                  </a:lnTo>
                  <a:lnTo>
                    <a:pt x="2138" y="71"/>
                  </a:lnTo>
                  <a:lnTo>
                    <a:pt x="2027" y="112"/>
                  </a:lnTo>
                  <a:lnTo>
                    <a:pt x="1926" y="162"/>
                  </a:lnTo>
                  <a:lnTo>
                    <a:pt x="1824" y="213"/>
                  </a:lnTo>
                  <a:lnTo>
                    <a:pt x="1723" y="284"/>
                  </a:lnTo>
                  <a:lnTo>
                    <a:pt x="1632" y="355"/>
                  </a:lnTo>
                  <a:lnTo>
                    <a:pt x="1551" y="426"/>
                  </a:lnTo>
                  <a:lnTo>
                    <a:pt x="1470" y="517"/>
                  </a:lnTo>
                  <a:lnTo>
                    <a:pt x="1399" y="608"/>
                  </a:lnTo>
                  <a:lnTo>
                    <a:pt x="1328" y="710"/>
                  </a:lnTo>
                  <a:lnTo>
                    <a:pt x="1267" y="811"/>
                  </a:lnTo>
                  <a:lnTo>
                    <a:pt x="1216" y="922"/>
                  </a:lnTo>
                  <a:lnTo>
                    <a:pt x="1176" y="1044"/>
                  </a:lnTo>
                  <a:lnTo>
                    <a:pt x="71" y="4550"/>
                  </a:lnTo>
                  <a:lnTo>
                    <a:pt x="71" y="4550"/>
                  </a:lnTo>
                  <a:lnTo>
                    <a:pt x="31" y="4702"/>
                  </a:lnTo>
                  <a:lnTo>
                    <a:pt x="11" y="4844"/>
                  </a:lnTo>
                  <a:lnTo>
                    <a:pt x="0" y="4996"/>
                  </a:lnTo>
                  <a:lnTo>
                    <a:pt x="11" y="5137"/>
                  </a:lnTo>
                  <a:lnTo>
                    <a:pt x="31" y="5279"/>
                  </a:lnTo>
                  <a:lnTo>
                    <a:pt x="61" y="5421"/>
                  </a:lnTo>
                  <a:lnTo>
                    <a:pt x="112" y="5553"/>
                  </a:lnTo>
                  <a:lnTo>
                    <a:pt x="173" y="5685"/>
                  </a:lnTo>
                  <a:lnTo>
                    <a:pt x="244" y="5806"/>
                  </a:lnTo>
                  <a:lnTo>
                    <a:pt x="325" y="5928"/>
                  </a:lnTo>
                  <a:lnTo>
                    <a:pt x="426" y="6029"/>
                  </a:lnTo>
                  <a:lnTo>
                    <a:pt x="527" y="6130"/>
                  </a:lnTo>
                  <a:lnTo>
                    <a:pt x="639" y="6222"/>
                  </a:lnTo>
                  <a:lnTo>
                    <a:pt x="771" y="6303"/>
                  </a:lnTo>
                  <a:lnTo>
                    <a:pt x="902" y="6363"/>
                  </a:lnTo>
                  <a:lnTo>
                    <a:pt x="1044" y="6414"/>
                  </a:lnTo>
                  <a:lnTo>
                    <a:pt x="1044" y="6414"/>
                  </a:lnTo>
                  <a:lnTo>
                    <a:pt x="1156" y="6445"/>
                  </a:lnTo>
                  <a:lnTo>
                    <a:pt x="1267" y="6475"/>
                  </a:lnTo>
                  <a:lnTo>
                    <a:pt x="1379" y="6485"/>
                  </a:lnTo>
                  <a:lnTo>
                    <a:pt x="1490" y="6485"/>
                  </a:lnTo>
                  <a:lnTo>
                    <a:pt x="1490" y="6485"/>
                  </a:lnTo>
                  <a:lnTo>
                    <a:pt x="1612" y="6485"/>
                  </a:lnTo>
                  <a:lnTo>
                    <a:pt x="1733" y="6465"/>
                  </a:lnTo>
                  <a:lnTo>
                    <a:pt x="1845" y="6445"/>
                  </a:lnTo>
                  <a:lnTo>
                    <a:pt x="1956" y="6414"/>
                  </a:lnTo>
                  <a:lnTo>
                    <a:pt x="2068" y="6374"/>
                  </a:lnTo>
                  <a:lnTo>
                    <a:pt x="2169" y="6323"/>
                  </a:lnTo>
                  <a:lnTo>
                    <a:pt x="2270" y="6272"/>
                  </a:lnTo>
                  <a:lnTo>
                    <a:pt x="2371" y="6201"/>
                  </a:lnTo>
                  <a:lnTo>
                    <a:pt x="2463" y="6130"/>
                  </a:lnTo>
                  <a:lnTo>
                    <a:pt x="2544" y="6049"/>
                  </a:lnTo>
                  <a:lnTo>
                    <a:pt x="2625" y="5968"/>
                  </a:lnTo>
                  <a:lnTo>
                    <a:pt x="2696" y="5877"/>
                  </a:lnTo>
                  <a:lnTo>
                    <a:pt x="2767" y="5776"/>
                  </a:lnTo>
                  <a:lnTo>
                    <a:pt x="2817" y="5674"/>
                  </a:lnTo>
                  <a:lnTo>
                    <a:pt x="2868" y="5563"/>
                  </a:lnTo>
                  <a:lnTo>
                    <a:pt x="2919" y="5441"/>
                  </a:lnTo>
                  <a:lnTo>
                    <a:pt x="4023" y="1936"/>
                  </a:lnTo>
                  <a:lnTo>
                    <a:pt x="4023" y="1936"/>
                  </a:lnTo>
                  <a:lnTo>
                    <a:pt x="4064" y="1784"/>
                  </a:lnTo>
                  <a:lnTo>
                    <a:pt x="4084" y="1642"/>
                  </a:lnTo>
                  <a:lnTo>
                    <a:pt x="4094" y="1490"/>
                  </a:lnTo>
                  <a:lnTo>
                    <a:pt x="4084" y="1348"/>
                  </a:lnTo>
                  <a:lnTo>
                    <a:pt x="4064" y="1206"/>
                  </a:lnTo>
                  <a:lnTo>
                    <a:pt x="4033" y="1064"/>
                  </a:lnTo>
                  <a:lnTo>
                    <a:pt x="3983" y="932"/>
                  </a:lnTo>
                  <a:lnTo>
                    <a:pt x="3922" y="801"/>
                  </a:lnTo>
                  <a:lnTo>
                    <a:pt x="3851" y="679"/>
                  </a:lnTo>
                  <a:lnTo>
                    <a:pt x="3770" y="558"/>
                  </a:lnTo>
                  <a:lnTo>
                    <a:pt x="3668" y="456"/>
                  </a:lnTo>
                  <a:lnTo>
                    <a:pt x="3567" y="355"/>
                  </a:lnTo>
                  <a:lnTo>
                    <a:pt x="3446" y="264"/>
                  </a:lnTo>
                  <a:lnTo>
                    <a:pt x="3324" y="183"/>
                  </a:lnTo>
                  <a:lnTo>
                    <a:pt x="3192" y="122"/>
                  </a:lnTo>
                  <a:lnTo>
                    <a:pt x="3050" y="71"/>
                  </a:lnTo>
                  <a:lnTo>
                    <a:pt x="3050" y="71"/>
                  </a:lnTo>
                  <a:lnTo>
                    <a:pt x="3050" y="71"/>
                  </a:lnTo>
                  <a:lnTo>
                    <a:pt x="2939" y="41"/>
                  </a:lnTo>
                  <a:lnTo>
                    <a:pt x="2827" y="10"/>
                  </a:lnTo>
                  <a:lnTo>
                    <a:pt x="2716" y="0"/>
                  </a:lnTo>
                  <a:lnTo>
                    <a:pt x="259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41"/>
            <p:cNvSpPr/>
            <p:nvPr/>
          </p:nvSpPr>
          <p:spPr>
            <a:xfrm>
              <a:off x="5326450" y="3180075"/>
              <a:ext cx="921050" cy="854950"/>
            </a:xfrm>
            <a:custGeom>
              <a:rect b="b" l="l" r="r" t="t"/>
              <a:pathLst>
                <a:path extrusionOk="0" h="34198" w="36842">
                  <a:moveTo>
                    <a:pt x="15898" y="1"/>
                  </a:moveTo>
                  <a:lnTo>
                    <a:pt x="15493" y="21"/>
                  </a:lnTo>
                  <a:lnTo>
                    <a:pt x="15098" y="51"/>
                  </a:lnTo>
                  <a:lnTo>
                    <a:pt x="14692" y="92"/>
                  </a:lnTo>
                  <a:lnTo>
                    <a:pt x="14297" y="143"/>
                  </a:lnTo>
                  <a:lnTo>
                    <a:pt x="13902" y="193"/>
                  </a:lnTo>
                  <a:lnTo>
                    <a:pt x="13517" y="264"/>
                  </a:lnTo>
                  <a:lnTo>
                    <a:pt x="13122" y="335"/>
                  </a:lnTo>
                  <a:lnTo>
                    <a:pt x="12737" y="426"/>
                  </a:lnTo>
                  <a:lnTo>
                    <a:pt x="12352" y="517"/>
                  </a:lnTo>
                  <a:lnTo>
                    <a:pt x="11967" y="619"/>
                  </a:lnTo>
                  <a:lnTo>
                    <a:pt x="11592" y="730"/>
                  </a:lnTo>
                  <a:lnTo>
                    <a:pt x="11207" y="852"/>
                  </a:lnTo>
                  <a:lnTo>
                    <a:pt x="10842" y="984"/>
                  </a:lnTo>
                  <a:lnTo>
                    <a:pt x="10467" y="1125"/>
                  </a:lnTo>
                  <a:lnTo>
                    <a:pt x="10102" y="1277"/>
                  </a:lnTo>
                  <a:lnTo>
                    <a:pt x="9737" y="1429"/>
                  </a:lnTo>
                  <a:lnTo>
                    <a:pt x="9383" y="1602"/>
                  </a:lnTo>
                  <a:lnTo>
                    <a:pt x="9028" y="1774"/>
                  </a:lnTo>
                  <a:lnTo>
                    <a:pt x="8674" y="1956"/>
                  </a:lnTo>
                  <a:lnTo>
                    <a:pt x="8329" y="2149"/>
                  </a:lnTo>
                  <a:lnTo>
                    <a:pt x="7985" y="2341"/>
                  </a:lnTo>
                  <a:lnTo>
                    <a:pt x="7650" y="2554"/>
                  </a:lnTo>
                  <a:lnTo>
                    <a:pt x="7326" y="2767"/>
                  </a:lnTo>
                  <a:lnTo>
                    <a:pt x="6992" y="2990"/>
                  </a:lnTo>
                  <a:lnTo>
                    <a:pt x="6677" y="3223"/>
                  </a:lnTo>
                  <a:lnTo>
                    <a:pt x="6353" y="3456"/>
                  </a:lnTo>
                  <a:lnTo>
                    <a:pt x="6049" y="3709"/>
                  </a:lnTo>
                  <a:lnTo>
                    <a:pt x="5745" y="3963"/>
                  </a:lnTo>
                  <a:lnTo>
                    <a:pt x="5441" y="4226"/>
                  </a:lnTo>
                  <a:lnTo>
                    <a:pt x="5147" y="4489"/>
                  </a:lnTo>
                  <a:lnTo>
                    <a:pt x="4864" y="4763"/>
                  </a:lnTo>
                  <a:lnTo>
                    <a:pt x="4590" y="5057"/>
                  </a:lnTo>
                  <a:lnTo>
                    <a:pt x="4317" y="5341"/>
                  </a:lnTo>
                  <a:lnTo>
                    <a:pt x="4043" y="5645"/>
                  </a:lnTo>
                  <a:lnTo>
                    <a:pt x="3790" y="5949"/>
                  </a:lnTo>
                  <a:lnTo>
                    <a:pt x="3536" y="6263"/>
                  </a:lnTo>
                  <a:lnTo>
                    <a:pt x="3283" y="6577"/>
                  </a:lnTo>
                  <a:lnTo>
                    <a:pt x="3050" y="6901"/>
                  </a:lnTo>
                  <a:lnTo>
                    <a:pt x="2817" y="7235"/>
                  </a:lnTo>
                  <a:lnTo>
                    <a:pt x="2594" y="7580"/>
                  </a:lnTo>
                  <a:lnTo>
                    <a:pt x="2381" y="7924"/>
                  </a:lnTo>
                  <a:lnTo>
                    <a:pt x="2168" y="8279"/>
                  </a:lnTo>
                  <a:lnTo>
                    <a:pt x="1976" y="8634"/>
                  </a:lnTo>
                  <a:lnTo>
                    <a:pt x="1783" y="8998"/>
                  </a:lnTo>
                  <a:lnTo>
                    <a:pt x="1601" y="9373"/>
                  </a:lnTo>
                  <a:lnTo>
                    <a:pt x="1429" y="9748"/>
                  </a:lnTo>
                  <a:lnTo>
                    <a:pt x="1257" y="10133"/>
                  </a:lnTo>
                  <a:lnTo>
                    <a:pt x="1105" y="10528"/>
                  </a:lnTo>
                  <a:lnTo>
                    <a:pt x="953" y="10924"/>
                  </a:lnTo>
                  <a:lnTo>
                    <a:pt x="821" y="11329"/>
                  </a:lnTo>
                  <a:lnTo>
                    <a:pt x="720" y="11653"/>
                  </a:lnTo>
                  <a:lnTo>
                    <a:pt x="618" y="11977"/>
                  </a:lnTo>
                  <a:lnTo>
                    <a:pt x="527" y="12302"/>
                  </a:lnTo>
                  <a:lnTo>
                    <a:pt x="446" y="12626"/>
                  </a:lnTo>
                  <a:lnTo>
                    <a:pt x="375" y="12950"/>
                  </a:lnTo>
                  <a:lnTo>
                    <a:pt x="304" y="13274"/>
                  </a:lnTo>
                  <a:lnTo>
                    <a:pt x="243" y="13599"/>
                  </a:lnTo>
                  <a:lnTo>
                    <a:pt x="193" y="13933"/>
                  </a:lnTo>
                  <a:lnTo>
                    <a:pt x="142" y="14257"/>
                  </a:lnTo>
                  <a:lnTo>
                    <a:pt x="101" y="14581"/>
                  </a:lnTo>
                  <a:lnTo>
                    <a:pt x="71" y="14906"/>
                  </a:lnTo>
                  <a:lnTo>
                    <a:pt x="41" y="15230"/>
                  </a:lnTo>
                  <a:lnTo>
                    <a:pt x="20" y="15564"/>
                  </a:lnTo>
                  <a:lnTo>
                    <a:pt x="10" y="15888"/>
                  </a:lnTo>
                  <a:lnTo>
                    <a:pt x="0" y="16213"/>
                  </a:lnTo>
                  <a:lnTo>
                    <a:pt x="0" y="16537"/>
                  </a:lnTo>
                  <a:lnTo>
                    <a:pt x="10" y="16902"/>
                  </a:lnTo>
                  <a:lnTo>
                    <a:pt x="31" y="17236"/>
                  </a:lnTo>
                  <a:lnTo>
                    <a:pt x="61" y="17641"/>
                  </a:lnTo>
                  <a:lnTo>
                    <a:pt x="122" y="18138"/>
                  </a:lnTo>
                  <a:lnTo>
                    <a:pt x="203" y="18695"/>
                  </a:lnTo>
                  <a:lnTo>
                    <a:pt x="304" y="19313"/>
                  </a:lnTo>
                  <a:lnTo>
                    <a:pt x="375" y="19637"/>
                  </a:lnTo>
                  <a:lnTo>
                    <a:pt x="446" y="19982"/>
                  </a:lnTo>
                  <a:lnTo>
                    <a:pt x="527" y="20337"/>
                  </a:lnTo>
                  <a:lnTo>
                    <a:pt x="628" y="20701"/>
                  </a:lnTo>
                  <a:lnTo>
                    <a:pt x="730" y="21066"/>
                  </a:lnTo>
                  <a:lnTo>
                    <a:pt x="841" y="21451"/>
                  </a:lnTo>
                  <a:lnTo>
                    <a:pt x="963" y="21836"/>
                  </a:lnTo>
                  <a:lnTo>
                    <a:pt x="1105" y="22242"/>
                  </a:lnTo>
                  <a:lnTo>
                    <a:pt x="1257" y="22637"/>
                  </a:lnTo>
                  <a:lnTo>
                    <a:pt x="1419" y="23042"/>
                  </a:lnTo>
                  <a:lnTo>
                    <a:pt x="1591" y="23457"/>
                  </a:lnTo>
                  <a:lnTo>
                    <a:pt x="1783" y="23873"/>
                  </a:lnTo>
                  <a:lnTo>
                    <a:pt x="1986" y="24288"/>
                  </a:lnTo>
                  <a:lnTo>
                    <a:pt x="2209" y="24704"/>
                  </a:lnTo>
                  <a:lnTo>
                    <a:pt x="2442" y="25119"/>
                  </a:lnTo>
                  <a:lnTo>
                    <a:pt x="2695" y="25535"/>
                  </a:lnTo>
                  <a:lnTo>
                    <a:pt x="2969" y="25940"/>
                  </a:lnTo>
                  <a:lnTo>
                    <a:pt x="3253" y="26355"/>
                  </a:lnTo>
                  <a:lnTo>
                    <a:pt x="3313" y="26345"/>
                  </a:lnTo>
                  <a:lnTo>
                    <a:pt x="3557" y="26680"/>
                  </a:lnTo>
                  <a:lnTo>
                    <a:pt x="3820" y="26994"/>
                  </a:lnTo>
                  <a:lnTo>
                    <a:pt x="4094" y="27308"/>
                  </a:lnTo>
                  <a:lnTo>
                    <a:pt x="4367" y="27622"/>
                  </a:lnTo>
                  <a:lnTo>
                    <a:pt x="4651" y="27926"/>
                  </a:lnTo>
                  <a:lnTo>
                    <a:pt x="4945" y="28220"/>
                  </a:lnTo>
                  <a:lnTo>
                    <a:pt x="5249" y="28503"/>
                  </a:lnTo>
                  <a:lnTo>
                    <a:pt x="5553" y="28787"/>
                  </a:lnTo>
                  <a:lnTo>
                    <a:pt x="5877" y="29061"/>
                  </a:lnTo>
                  <a:lnTo>
                    <a:pt x="6201" y="29324"/>
                  </a:lnTo>
                  <a:lnTo>
                    <a:pt x="6525" y="29577"/>
                  </a:lnTo>
                  <a:lnTo>
                    <a:pt x="6870" y="29831"/>
                  </a:lnTo>
                  <a:lnTo>
                    <a:pt x="7214" y="30074"/>
                  </a:lnTo>
                  <a:lnTo>
                    <a:pt x="7569" y="30307"/>
                  </a:lnTo>
                  <a:lnTo>
                    <a:pt x="7924" y="30530"/>
                  </a:lnTo>
                  <a:lnTo>
                    <a:pt x="8299" y="30743"/>
                  </a:lnTo>
                  <a:lnTo>
                    <a:pt x="8674" y="30955"/>
                  </a:lnTo>
                  <a:lnTo>
                    <a:pt x="8988" y="31118"/>
                  </a:lnTo>
                  <a:lnTo>
                    <a:pt x="9312" y="31280"/>
                  </a:lnTo>
                  <a:lnTo>
                    <a:pt x="9636" y="31432"/>
                  </a:lnTo>
                  <a:lnTo>
                    <a:pt x="9960" y="31574"/>
                  </a:lnTo>
                  <a:lnTo>
                    <a:pt x="10295" y="31715"/>
                  </a:lnTo>
                  <a:lnTo>
                    <a:pt x="10629" y="31847"/>
                  </a:lnTo>
                  <a:lnTo>
                    <a:pt x="10974" y="31969"/>
                  </a:lnTo>
                  <a:lnTo>
                    <a:pt x="11318" y="32090"/>
                  </a:lnTo>
                  <a:lnTo>
                    <a:pt x="15250" y="33377"/>
                  </a:lnTo>
                  <a:lnTo>
                    <a:pt x="15655" y="33509"/>
                  </a:lnTo>
                  <a:lnTo>
                    <a:pt x="16060" y="33620"/>
                  </a:lnTo>
                  <a:lnTo>
                    <a:pt x="16465" y="33722"/>
                  </a:lnTo>
                  <a:lnTo>
                    <a:pt x="16871" y="33823"/>
                  </a:lnTo>
                  <a:lnTo>
                    <a:pt x="17276" y="33904"/>
                  </a:lnTo>
                  <a:lnTo>
                    <a:pt x="17691" y="33975"/>
                  </a:lnTo>
                  <a:lnTo>
                    <a:pt x="18097" y="34046"/>
                  </a:lnTo>
                  <a:lnTo>
                    <a:pt x="18502" y="34097"/>
                  </a:lnTo>
                  <a:lnTo>
                    <a:pt x="18907" y="34137"/>
                  </a:lnTo>
                  <a:lnTo>
                    <a:pt x="19313" y="34167"/>
                  </a:lnTo>
                  <a:lnTo>
                    <a:pt x="19728" y="34188"/>
                  </a:lnTo>
                  <a:lnTo>
                    <a:pt x="20123" y="34198"/>
                  </a:lnTo>
                  <a:lnTo>
                    <a:pt x="20529" y="34198"/>
                  </a:lnTo>
                  <a:lnTo>
                    <a:pt x="20934" y="34188"/>
                  </a:lnTo>
                  <a:lnTo>
                    <a:pt x="21339" y="34178"/>
                  </a:lnTo>
                  <a:lnTo>
                    <a:pt x="21734" y="34147"/>
                  </a:lnTo>
                  <a:lnTo>
                    <a:pt x="22140" y="34107"/>
                  </a:lnTo>
                  <a:lnTo>
                    <a:pt x="22535" y="34056"/>
                  </a:lnTo>
                  <a:lnTo>
                    <a:pt x="22930" y="34005"/>
                  </a:lnTo>
                  <a:lnTo>
                    <a:pt x="23315" y="33934"/>
                  </a:lnTo>
                  <a:lnTo>
                    <a:pt x="23710" y="33864"/>
                  </a:lnTo>
                  <a:lnTo>
                    <a:pt x="24095" y="33772"/>
                  </a:lnTo>
                  <a:lnTo>
                    <a:pt x="24480" y="33681"/>
                  </a:lnTo>
                  <a:lnTo>
                    <a:pt x="24865" y="33580"/>
                  </a:lnTo>
                  <a:lnTo>
                    <a:pt x="25250" y="33458"/>
                  </a:lnTo>
                  <a:lnTo>
                    <a:pt x="25625" y="33337"/>
                  </a:lnTo>
                  <a:lnTo>
                    <a:pt x="25990" y="33205"/>
                  </a:lnTo>
                  <a:lnTo>
                    <a:pt x="26365" y="33073"/>
                  </a:lnTo>
                  <a:lnTo>
                    <a:pt x="26730" y="32921"/>
                  </a:lnTo>
                  <a:lnTo>
                    <a:pt x="27094" y="32769"/>
                  </a:lnTo>
                  <a:lnTo>
                    <a:pt x="27449" y="32597"/>
                  </a:lnTo>
                  <a:lnTo>
                    <a:pt x="27804" y="32425"/>
                  </a:lnTo>
                  <a:lnTo>
                    <a:pt x="28158" y="32242"/>
                  </a:lnTo>
                  <a:lnTo>
                    <a:pt x="28503" y="32050"/>
                  </a:lnTo>
                  <a:lnTo>
                    <a:pt x="28847" y="31857"/>
                  </a:lnTo>
                  <a:lnTo>
                    <a:pt x="29182" y="31644"/>
                  </a:lnTo>
                  <a:lnTo>
                    <a:pt x="29506" y="31432"/>
                  </a:lnTo>
                  <a:lnTo>
                    <a:pt x="29840" y="31209"/>
                  </a:lnTo>
                  <a:lnTo>
                    <a:pt x="30154" y="30976"/>
                  </a:lnTo>
                  <a:lnTo>
                    <a:pt x="30479" y="30743"/>
                  </a:lnTo>
                  <a:lnTo>
                    <a:pt x="30783" y="30489"/>
                  </a:lnTo>
                  <a:lnTo>
                    <a:pt x="31087" y="30236"/>
                  </a:lnTo>
                  <a:lnTo>
                    <a:pt x="31391" y="29973"/>
                  </a:lnTo>
                  <a:lnTo>
                    <a:pt x="31684" y="29709"/>
                  </a:lnTo>
                  <a:lnTo>
                    <a:pt x="31968" y="29425"/>
                  </a:lnTo>
                  <a:lnTo>
                    <a:pt x="32252" y="29142"/>
                  </a:lnTo>
                  <a:lnTo>
                    <a:pt x="32525" y="28858"/>
                  </a:lnTo>
                  <a:lnTo>
                    <a:pt x="32789" y="28554"/>
                  </a:lnTo>
                  <a:lnTo>
                    <a:pt x="33052" y="28250"/>
                  </a:lnTo>
                  <a:lnTo>
                    <a:pt x="33295" y="27936"/>
                  </a:lnTo>
                  <a:lnTo>
                    <a:pt x="33549" y="27622"/>
                  </a:lnTo>
                  <a:lnTo>
                    <a:pt x="33782" y="27288"/>
                  </a:lnTo>
                  <a:lnTo>
                    <a:pt x="34015" y="26963"/>
                  </a:lnTo>
                  <a:lnTo>
                    <a:pt x="34238" y="26619"/>
                  </a:lnTo>
                  <a:lnTo>
                    <a:pt x="34451" y="26274"/>
                  </a:lnTo>
                  <a:lnTo>
                    <a:pt x="34663" y="25920"/>
                  </a:lnTo>
                  <a:lnTo>
                    <a:pt x="34856" y="25565"/>
                  </a:lnTo>
                  <a:lnTo>
                    <a:pt x="35048" y="25200"/>
                  </a:lnTo>
                  <a:lnTo>
                    <a:pt x="35231" y="24825"/>
                  </a:lnTo>
                  <a:lnTo>
                    <a:pt x="35403" y="24450"/>
                  </a:lnTo>
                  <a:lnTo>
                    <a:pt x="35575" y="24065"/>
                  </a:lnTo>
                  <a:lnTo>
                    <a:pt x="35727" y="23670"/>
                  </a:lnTo>
                  <a:lnTo>
                    <a:pt x="35879" y="23275"/>
                  </a:lnTo>
                  <a:lnTo>
                    <a:pt x="36011" y="22870"/>
                  </a:lnTo>
                  <a:lnTo>
                    <a:pt x="36143" y="22464"/>
                  </a:lnTo>
                  <a:lnTo>
                    <a:pt x="36254" y="22059"/>
                  </a:lnTo>
                  <a:lnTo>
                    <a:pt x="36366" y="21654"/>
                  </a:lnTo>
                  <a:lnTo>
                    <a:pt x="36457" y="21249"/>
                  </a:lnTo>
                  <a:lnTo>
                    <a:pt x="36538" y="20843"/>
                  </a:lnTo>
                  <a:lnTo>
                    <a:pt x="36619" y="20438"/>
                  </a:lnTo>
                  <a:lnTo>
                    <a:pt x="36680" y="20023"/>
                  </a:lnTo>
                  <a:lnTo>
                    <a:pt x="36730" y="19617"/>
                  </a:lnTo>
                  <a:lnTo>
                    <a:pt x="36771" y="19212"/>
                  </a:lnTo>
                  <a:lnTo>
                    <a:pt x="36801" y="18807"/>
                  </a:lnTo>
                  <a:lnTo>
                    <a:pt x="36822" y="18401"/>
                  </a:lnTo>
                  <a:lnTo>
                    <a:pt x="36832" y="17996"/>
                  </a:lnTo>
                  <a:lnTo>
                    <a:pt x="36842" y="17591"/>
                  </a:lnTo>
                  <a:lnTo>
                    <a:pt x="36832" y="17185"/>
                  </a:lnTo>
                  <a:lnTo>
                    <a:pt x="36811" y="16780"/>
                  </a:lnTo>
                  <a:lnTo>
                    <a:pt x="36781" y="16385"/>
                  </a:lnTo>
                  <a:lnTo>
                    <a:pt x="36741" y="15990"/>
                  </a:lnTo>
                  <a:lnTo>
                    <a:pt x="36700" y="15584"/>
                  </a:lnTo>
                  <a:lnTo>
                    <a:pt x="36639" y="15199"/>
                  </a:lnTo>
                  <a:lnTo>
                    <a:pt x="36568" y="14804"/>
                  </a:lnTo>
                  <a:lnTo>
                    <a:pt x="36497" y="14409"/>
                  </a:lnTo>
                  <a:lnTo>
                    <a:pt x="36406" y="14024"/>
                  </a:lnTo>
                  <a:lnTo>
                    <a:pt x="36315" y="13639"/>
                  </a:lnTo>
                  <a:lnTo>
                    <a:pt x="36214" y="13254"/>
                  </a:lnTo>
                  <a:lnTo>
                    <a:pt x="36102" y="12879"/>
                  </a:lnTo>
                  <a:lnTo>
                    <a:pt x="35981" y="12504"/>
                  </a:lnTo>
                  <a:lnTo>
                    <a:pt x="35849" y="12129"/>
                  </a:lnTo>
                  <a:lnTo>
                    <a:pt x="35707" y="11754"/>
                  </a:lnTo>
                  <a:lnTo>
                    <a:pt x="35555" y="11390"/>
                  </a:lnTo>
                  <a:lnTo>
                    <a:pt x="35403" y="11025"/>
                  </a:lnTo>
                  <a:lnTo>
                    <a:pt x="35231" y="10670"/>
                  </a:lnTo>
                  <a:lnTo>
                    <a:pt x="35059" y="10316"/>
                  </a:lnTo>
                  <a:lnTo>
                    <a:pt x="34876" y="9961"/>
                  </a:lnTo>
                  <a:lnTo>
                    <a:pt x="34684" y="9616"/>
                  </a:lnTo>
                  <a:lnTo>
                    <a:pt x="34491" y="9282"/>
                  </a:lnTo>
                  <a:lnTo>
                    <a:pt x="34278" y="8938"/>
                  </a:lnTo>
                  <a:lnTo>
                    <a:pt x="34066" y="8613"/>
                  </a:lnTo>
                  <a:lnTo>
                    <a:pt x="33843" y="8289"/>
                  </a:lnTo>
                  <a:lnTo>
                    <a:pt x="33610" y="7965"/>
                  </a:lnTo>
                  <a:lnTo>
                    <a:pt x="33377" y="7651"/>
                  </a:lnTo>
                  <a:lnTo>
                    <a:pt x="33123" y="7337"/>
                  </a:lnTo>
                  <a:lnTo>
                    <a:pt x="32870" y="7033"/>
                  </a:lnTo>
                  <a:lnTo>
                    <a:pt x="32617" y="6729"/>
                  </a:lnTo>
                  <a:lnTo>
                    <a:pt x="32343" y="6445"/>
                  </a:lnTo>
                  <a:lnTo>
                    <a:pt x="32069" y="6151"/>
                  </a:lnTo>
                  <a:lnTo>
                    <a:pt x="31786" y="5878"/>
                  </a:lnTo>
                  <a:lnTo>
                    <a:pt x="31492" y="5604"/>
                  </a:lnTo>
                  <a:lnTo>
                    <a:pt x="31188" y="5330"/>
                  </a:lnTo>
                  <a:lnTo>
                    <a:pt x="30884" y="5077"/>
                  </a:lnTo>
                  <a:lnTo>
                    <a:pt x="30570" y="4824"/>
                  </a:lnTo>
                  <a:lnTo>
                    <a:pt x="30256" y="4581"/>
                  </a:lnTo>
                  <a:lnTo>
                    <a:pt x="29931" y="4337"/>
                  </a:lnTo>
                  <a:lnTo>
                    <a:pt x="29597" y="4104"/>
                  </a:lnTo>
                  <a:lnTo>
                    <a:pt x="29253" y="3881"/>
                  </a:lnTo>
                  <a:lnTo>
                    <a:pt x="28908" y="3669"/>
                  </a:lnTo>
                  <a:lnTo>
                    <a:pt x="28553" y="3456"/>
                  </a:lnTo>
                  <a:lnTo>
                    <a:pt x="28199" y="3263"/>
                  </a:lnTo>
                  <a:lnTo>
                    <a:pt x="27834" y="3071"/>
                  </a:lnTo>
                  <a:lnTo>
                    <a:pt x="27459" y="2888"/>
                  </a:lnTo>
                  <a:lnTo>
                    <a:pt x="27084" y="2716"/>
                  </a:lnTo>
                  <a:lnTo>
                    <a:pt x="26699" y="2544"/>
                  </a:lnTo>
                  <a:lnTo>
                    <a:pt x="26304" y="2392"/>
                  </a:lnTo>
                  <a:lnTo>
                    <a:pt x="25909" y="2250"/>
                  </a:lnTo>
                  <a:lnTo>
                    <a:pt x="25514" y="2108"/>
                  </a:lnTo>
                  <a:lnTo>
                    <a:pt x="21582" y="821"/>
                  </a:lnTo>
                  <a:lnTo>
                    <a:pt x="21177" y="690"/>
                  </a:lnTo>
                  <a:lnTo>
                    <a:pt x="20772" y="578"/>
                  </a:lnTo>
                  <a:lnTo>
                    <a:pt x="20366" y="467"/>
                  </a:lnTo>
                  <a:lnTo>
                    <a:pt x="19961" y="376"/>
                  </a:lnTo>
                  <a:lnTo>
                    <a:pt x="19556" y="295"/>
                  </a:lnTo>
                  <a:lnTo>
                    <a:pt x="19140" y="224"/>
                  </a:lnTo>
                  <a:lnTo>
                    <a:pt x="18735" y="153"/>
                  </a:lnTo>
                  <a:lnTo>
                    <a:pt x="18330" y="102"/>
                  </a:lnTo>
                  <a:lnTo>
                    <a:pt x="17924" y="62"/>
                  </a:lnTo>
                  <a:lnTo>
                    <a:pt x="17519" y="31"/>
                  </a:lnTo>
                  <a:lnTo>
                    <a:pt x="17114" y="11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41"/>
            <p:cNvSpPr/>
            <p:nvPr/>
          </p:nvSpPr>
          <p:spPr>
            <a:xfrm>
              <a:off x="5586850" y="3409325"/>
              <a:ext cx="232300" cy="390900"/>
            </a:xfrm>
            <a:custGeom>
              <a:rect b="b" l="l" r="r" t="t"/>
              <a:pathLst>
                <a:path extrusionOk="0" h="15636" w="9292">
                  <a:moveTo>
                    <a:pt x="4246" y="1"/>
                  </a:moveTo>
                  <a:lnTo>
                    <a:pt x="4033" y="11"/>
                  </a:lnTo>
                  <a:lnTo>
                    <a:pt x="3820" y="31"/>
                  </a:lnTo>
                  <a:lnTo>
                    <a:pt x="3618" y="61"/>
                  </a:lnTo>
                  <a:lnTo>
                    <a:pt x="3405" y="102"/>
                  </a:lnTo>
                  <a:lnTo>
                    <a:pt x="3202" y="153"/>
                  </a:lnTo>
                  <a:lnTo>
                    <a:pt x="3000" y="213"/>
                  </a:lnTo>
                  <a:lnTo>
                    <a:pt x="2797" y="294"/>
                  </a:lnTo>
                  <a:lnTo>
                    <a:pt x="2604" y="376"/>
                  </a:lnTo>
                  <a:lnTo>
                    <a:pt x="2412" y="467"/>
                  </a:lnTo>
                  <a:lnTo>
                    <a:pt x="2219" y="568"/>
                  </a:lnTo>
                  <a:lnTo>
                    <a:pt x="2037" y="680"/>
                  </a:lnTo>
                  <a:lnTo>
                    <a:pt x="1855" y="801"/>
                  </a:lnTo>
                  <a:lnTo>
                    <a:pt x="1682" y="943"/>
                  </a:lnTo>
                  <a:lnTo>
                    <a:pt x="1520" y="1085"/>
                  </a:lnTo>
                  <a:lnTo>
                    <a:pt x="1358" y="1237"/>
                  </a:lnTo>
                  <a:lnTo>
                    <a:pt x="1206" y="1399"/>
                  </a:lnTo>
                  <a:lnTo>
                    <a:pt x="1054" y="1571"/>
                  </a:lnTo>
                  <a:lnTo>
                    <a:pt x="912" y="1754"/>
                  </a:lnTo>
                  <a:lnTo>
                    <a:pt x="781" y="1946"/>
                  </a:lnTo>
                  <a:lnTo>
                    <a:pt x="659" y="2159"/>
                  </a:lnTo>
                  <a:lnTo>
                    <a:pt x="547" y="2372"/>
                  </a:lnTo>
                  <a:lnTo>
                    <a:pt x="446" y="2595"/>
                  </a:lnTo>
                  <a:lnTo>
                    <a:pt x="355" y="2828"/>
                  </a:lnTo>
                  <a:lnTo>
                    <a:pt x="264" y="3071"/>
                  </a:lnTo>
                  <a:lnTo>
                    <a:pt x="193" y="3324"/>
                  </a:lnTo>
                  <a:lnTo>
                    <a:pt x="132" y="3588"/>
                  </a:lnTo>
                  <a:lnTo>
                    <a:pt x="81" y="3861"/>
                  </a:lnTo>
                  <a:lnTo>
                    <a:pt x="41" y="4135"/>
                  </a:lnTo>
                  <a:lnTo>
                    <a:pt x="21" y="4429"/>
                  </a:lnTo>
                  <a:lnTo>
                    <a:pt x="0" y="4733"/>
                  </a:lnTo>
                  <a:lnTo>
                    <a:pt x="0" y="5047"/>
                  </a:lnTo>
                  <a:lnTo>
                    <a:pt x="21" y="5371"/>
                  </a:lnTo>
                  <a:lnTo>
                    <a:pt x="51" y="5695"/>
                  </a:lnTo>
                  <a:lnTo>
                    <a:pt x="81" y="6019"/>
                  </a:lnTo>
                  <a:lnTo>
                    <a:pt x="132" y="6333"/>
                  </a:lnTo>
                  <a:lnTo>
                    <a:pt x="173" y="6648"/>
                  </a:lnTo>
                  <a:lnTo>
                    <a:pt x="233" y="6952"/>
                  </a:lnTo>
                  <a:lnTo>
                    <a:pt x="355" y="7539"/>
                  </a:lnTo>
                  <a:lnTo>
                    <a:pt x="497" y="8107"/>
                  </a:lnTo>
                  <a:lnTo>
                    <a:pt x="659" y="8654"/>
                  </a:lnTo>
                  <a:lnTo>
                    <a:pt x="831" y="9181"/>
                  </a:lnTo>
                  <a:lnTo>
                    <a:pt x="1024" y="9677"/>
                  </a:lnTo>
                  <a:lnTo>
                    <a:pt x="1226" y="10153"/>
                  </a:lnTo>
                  <a:lnTo>
                    <a:pt x="1439" y="10609"/>
                  </a:lnTo>
                  <a:lnTo>
                    <a:pt x="1662" y="11045"/>
                  </a:lnTo>
                  <a:lnTo>
                    <a:pt x="1885" y="11450"/>
                  </a:lnTo>
                  <a:lnTo>
                    <a:pt x="2128" y="11846"/>
                  </a:lnTo>
                  <a:lnTo>
                    <a:pt x="2371" y="12210"/>
                  </a:lnTo>
                  <a:lnTo>
                    <a:pt x="2615" y="12565"/>
                  </a:lnTo>
                  <a:lnTo>
                    <a:pt x="2858" y="12889"/>
                  </a:lnTo>
                  <a:lnTo>
                    <a:pt x="3111" y="13203"/>
                  </a:lnTo>
                  <a:lnTo>
                    <a:pt x="3354" y="13487"/>
                  </a:lnTo>
                  <a:lnTo>
                    <a:pt x="3597" y="13761"/>
                  </a:lnTo>
                  <a:lnTo>
                    <a:pt x="3841" y="14014"/>
                  </a:lnTo>
                  <a:lnTo>
                    <a:pt x="4074" y="14237"/>
                  </a:lnTo>
                  <a:lnTo>
                    <a:pt x="4296" y="14450"/>
                  </a:lnTo>
                  <a:lnTo>
                    <a:pt x="4509" y="14652"/>
                  </a:lnTo>
                  <a:lnTo>
                    <a:pt x="4722" y="14824"/>
                  </a:lnTo>
                  <a:lnTo>
                    <a:pt x="4915" y="14976"/>
                  </a:lnTo>
                  <a:lnTo>
                    <a:pt x="5259" y="15240"/>
                  </a:lnTo>
                  <a:lnTo>
                    <a:pt x="5533" y="15443"/>
                  </a:lnTo>
                  <a:lnTo>
                    <a:pt x="5735" y="15564"/>
                  </a:lnTo>
                  <a:lnTo>
                    <a:pt x="5847" y="15635"/>
                  </a:lnTo>
                  <a:lnTo>
                    <a:pt x="7843" y="12585"/>
                  </a:lnTo>
                  <a:lnTo>
                    <a:pt x="6222" y="8998"/>
                  </a:lnTo>
                  <a:lnTo>
                    <a:pt x="9292" y="6739"/>
                  </a:lnTo>
                  <a:lnTo>
                    <a:pt x="9150" y="6435"/>
                  </a:lnTo>
                  <a:lnTo>
                    <a:pt x="9039" y="6151"/>
                  </a:lnTo>
                  <a:lnTo>
                    <a:pt x="8947" y="5888"/>
                  </a:lnTo>
                  <a:lnTo>
                    <a:pt x="8887" y="5634"/>
                  </a:lnTo>
                  <a:lnTo>
                    <a:pt x="8836" y="5401"/>
                  </a:lnTo>
                  <a:lnTo>
                    <a:pt x="8805" y="5178"/>
                  </a:lnTo>
                  <a:lnTo>
                    <a:pt x="8795" y="4986"/>
                  </a:lnTo>
                  <a:lnTo>
                    <a:pt x="8785" y="4803"/>
                  </a:lnTo>
                  <a:lnTo>
                    <a:pt x="8745" y="4874"/>
                  </a:lnTo>
                  <a:lnTo>
                    <a:pt x="8735" y="4550"/>
                  </a:lnTo>
                  <a:lnTo>
                    <a:pt x="8704" y="4246"/>
                  </a:lnTo>
                  <a:lnTo>
                    <a:pt x="8664" y="3952"/>
                  </a:lnTo>
                  <a:lnTo>
                    <a:pt x="8603" y="3669"/>
                  </a:lnTo>
                  <a:lnTo>
                    <a:pt x="8542" y="3395"/>
                  </a:lnTo>
                  <a:lnTo>
                    <a:pt x="8471" y="3132"/>
                  </a:lnTo>
                  <a:lnTo>
                    <a:pt x="8380" y="2878"/>
                  </a:lnTo>
                  <a:lnTo>
                    <a:pt x="8279" y="2635"/>
                  </a:lnTo>
                  <a:lnTo>
                    <a:pt x="8177" y="2402"/>
                  </a:lnTo>
                  <a:lnTo>
                    <a:pt x="8056" y="2179"/>
                  </a:lnTo>
                  <a:lnTo>
                    <a:pt x="7934" y="1966"/>
                  </a:lnTo>
                  <a:lnTo>
                    <a:pt x="7802" y="1774"/>
                  </a:lnTo>
                  <a:lnTo>
                    <a:pt x="7660" y="1581"/>
                  </a:lnTo>
                  <a:lnTo>
                    <a:pt x="7508" y="1409"/>
                  </a:lnTo>
                  <a:lnTo>
                    <a:pt x="7357" y="1237"/>
                  </a:lnTo>
                  <a:lnTo>
                    <a:pt x="7194" y="1085"/>
                  </a:lnTo>
                  <a:lnTo>
                    <a:pt x="7022" y="933"/>
                  </a:lnTo>
                  <a:lnTo>
                    <a:pt x="6850" y="801"/>
                  </a:lnTo>
                  <a:lnTo>
                    <a:pt x="6668" y="680"/>
                  </a:lnTo>
                  <a:lnTo>
                    <a:pt x="6485" y="558"/>
                  </a:lnTo>
                  <a:lnTo>
                    <a:pt x="6293" y="457"/>
                  </a:lnTo>
                  <a:lnTo>
                    <a:pt x="6100" y="365"/>
                  </a:lnTo>
                  <a:lnTo>
                    <a:pt x="5908" y="284"/>
                  </a:lnTo>
                  <a:lnTo>
                    <a:pt x="5705" y="213"/>
                  </a:lnTo>
                  <a:lnTo>
                    <a:pt x="5502" y="153"/>
                  </a:lnTo>
                  <a:lnTo>
                    <a:pt x="5289" y="102"/>
                  </a:lnTo>
                  <a:lnTo>
                    <a:pt x="5087" y="61"/>
                  </a:lnTo>
                  <a:lnTo>
                    <a:pt x="4874" y="31"/>
                  </a:lnTo>
                  <a:lnTo>
                    <a:pt x="4661" y="11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41"/>
            <p:cNvSpPr/>
            <p:nvPr/>
          </p:nvSpPr>
          <p:spPr>
            <a:xfrm>
              <a:off x="5754275" y="3467075"/>
              <a:ext cx="272600" cy="338700"/>
            </a:xfrm>
            <a:custGeom>
              <a:rect b="b" l="l" r="r" t="t"/>
              <a:pathLst>
                <a:path extrusionOk="0" h="13548" w="10904">
                  <a:moveTo>
                    <a:pt x="6850" y="1"/>
                  </a:moveTo>
                  <a:lnTo>
                    <a:pt x="6648" y="11"/>
                  </a:lnTo>
                  <a:lnTo>
                    <a:pt x="6435" y="41"/>
                  </a:lnTo>
                  <a:lnTo>
                    <a:pt x="6232" y="82"/>
                  </a:lnTo>
                  <a:lnTo>
                    <a:pt x="6020" y="122"/>
                  </a:lnTo>
                  <a:lnTo>
                    <a:pt x="5807" y="193"/>
                  </a:lnTo>
                  <a:lnTo>
                    <a:pt x="5604" y="264"/>
                  </a:lnTo>
                  <a:lnTo>
                    <a:pt x="5402" y="345"/>
                  </a:lnTo>
                  <a:lnTo>
                    <a:pt x="5189" y="447"/>
                  </a:lnTo>
                  <a:lnTo>
                    <a:pt x="4986" y="558"/>
                  </a:lnTo>
                  <a:lnTo>
                    <a:pt x="4783" y="690"/>
                  </a:lnTo>
                  <a:lnTo>
                    <a:pt x="4581" y="822"/>
                  </a:lnTo>
                  <a:lnTo>
                    <a:pt x="4388" y="974"/>
                  </a:lnTo>
                  <a:lnTo>
                    <a:pt x="4196" y="1146"/>
                  </a:lnTo>
                  <a:lnTo>
                    <a:pt x="4003" y="1318"/>
                  </a:lnTo>
                  <a:lnTo>
                    <a:pt x="3821" y="1511"/>
                  </a:lnTo>
                  <a:lnTo>
                    <a:pt x="3628" y="1723"/>
                  </a:lnTo>
                  <a:lnTo>
                    <a:pt x="3456" y="1946"/>
                  </a:lnTo>
                  <a:lnTo>
                    <a:pt x="3284" y="2179"/>
                  </a:lnTo>
                  <a:lnTo>
                    <a:pt x="3112" y="2433"/>
                  </a:lnTo>
                  <a:lnTo>
                    <a:pt x="2949" y="2706"/>
                  </a:lnTo>
                  <a:lnTo>
                    <a:pt x="2949" y="2889"/>
                  </a:lnTo>
                  <a:lnTo>
                    <a:pt x="2970" y="3081"/>
                  </a:lnTo>
                  <a:lnTo>
                    <a:pt x="2990" y="3304"/>
                  </a:lnTo>
                  <a:lnTo>
                    <a:pt x="3041" y="3537"/>
                  </a:lnTo>
                  <a:lnTo>
                    <a:pt x="3112" y="3790"/>
                  </a:lnTo>
                  <a:lnTo>
                    <a:pt x="3193" y="4054"/>
                  </a:lnTo>
                  <a:lnTo>
                    <a:pt x="3314" y="4338"/>
                  </a:lnTo>
                  <a:lnTo>
                    <a:pt x="3456" y="4642"/>
                  </a:lnTo>
                  <a:lnTo>
                    <a:pt x="376" y="6901"/>
                  </a:lnTo>
                  <a:lnTo>
                    <a:pt x="1997" y="10488"/>
                  </a:lnTo>
                  <a:lnTo>
                    <a:pt x="1" y="13538"/>
                  </a:lnTo>
                  <a:lnTo>
                    <a:pt x="31" y="13548"/>
                  </a:lnTo>
                  <a:lnTo>
                    <a:pt x="285" y="13538"/>
                  </a:lnTo>
                  <a:lnTo>
                    <a:pt x="578" y="13497"/>
                  </a:lnTo>
                  <a:lnTo>
                    <a:pt x="984" y="13437"/>
                  </a:lnTo>
                  <a:lnTo>
                    <a:pt x="1217" y="13396"/>
                  </a:lnTo>
                  <a:lnTo>
                    <a:pt x="1470" y="13345"/>
                  </a:lnTo>
                  <a:lnTo>
                    <a:pt x="1744" y="13274"/>
                  </a:lnTo>
                  <a:lnTo>
                    <a:pt x="2038" y="13203"/>
                  </a:lnTo>
                  <a:lnTo>
                    <a:pt x="2352" y="13112"/>
                  </a:lnTo>
                  <a:lnTo>
                    <a:pt x="2676" y="13011"/>
                  </a:lnTo>
                  <a:lnTo>
                    <a:pt x="3010" y="12889"/>
                  </a:lnTo>
                  <a:lnTo>
                    <a:pt x="3365" y="12748"/>
                  </a:lnTo>
                  <a:lnTo>
                    <a:pt x="3730" y="12596"/>
                  </a:lnTo>
                  <a:lnTo>
                    <a:pt x="4115" y="12423"/>
                  </a:lnTo>
                  <a:lnTo>
                    <a:pt x="4500" y="12231"/>
                  </a:lnTo>
                  <a:lnTo>
                    <a:pt x="4885" y="12018"/>
                  </a:lnTo>
                  <a:lnTo>
                    <a:pt x="5290" y="11785"/>
                  </a:lnTo>
                  <a:lnTo>
                    <a:pt x="5695" y="11521"/>
                  </a:lnTo>
                  <a:lnTo>
                    <a:pt x="6101" y="11248"/>
                  </a:lnTo>
                  <a:lnTo>
                    <a:pt x="6516" y="10934"/>
                  </a:lnTo>
                  <a:lnTo>
                    <a:pt x="6921" y="10599"/>
                  </a:lnTo>
                  <a:lnTo>
                    <a:pt x="7337" y="10245"/>
                  </a:lnTo>
                  <a:lnTo>
                    <a:pt x="7752" y="9860"/>
                  </a:lnTo>
                  <a:lnTo>
                    <a:pt x="8158" y="9444"/>
                  </a:lnTo>
                  <a:lnTo>
                    <a:pt x="8360" y="9221"/>
                  </a:lnTo>
                  <a:lnTo>
                    <a:pt x="8563" y="8998"/>
                  </a:lnTo>
                  <a:lnTo>
                    <a:pt x="8755" y="8755"/>
                  </a:lnTo>
                  <a:lnTo>
                    <a:pt x="8958" y="8512"/>
                  </a:lnTo>
                  <a:lnTo>
                    <a:pt x="9151" y="8269"/>
                  </a:lnTo>
                  <a:lnTo>
                    <a:pt x="9353" y="8006"/>
                  </a:lnTo>
                  <a:lnTo>
                    <a:pt x="9546" y="7742"/>
                  </a:lnTo>
                  <a:lnTo>
                    <a:pt x="9728" y="7458"/>
                  </a:lnTo>
                  <a:lnTo>
                    <a:pt x="9910" y="7185"/>
                  </a:lnTo>
                  <a:lnTo>
                    <a:pt x="10073" y="6911"/>
                  </a:lnTo>
                  <a:lnTo>
                    <a:pt x="10225" y="6638"/>
                  </a:lnTo>
                  <a:lnTo>
                    <a:pt x="10356" y="6364"/>
                  </a:lnTo>
                  <a:lnTo>
                    <a:pt x="10468" y="6090"/>
                  </a:lnTo>
                  <a:lnTo>
                    <a:pt x="10579" y="5827"/>
                  </a:lnTo>
                  <a:lnTo>
                    <a:pt x="10660" y="5564"/>
                  </a:lnTo>
                  <a:lnTo>
                    <a:pt x="10731" y="5310"/>
                  </a:lnTo>
                  <a:lnTo>
                    <a:pt x="10792" y="5047"/>
                  </a:lnTo>
                  <a:lnTo>
                    <a:pt x="10843" y="4794"/>
                  </a:lnTo>
                  <a:lnTo>
                    <a:pt x="10873" y="4550"/>
                  </a:lnTo>
                  <a:lnTo>
                    <a:pt x="10893" y="4307"/>
                  </a:lnTo>
                  <a:lnTo>
                    <a:pt x="10903" y="4064"/>
                  </a:lnTo>
                  <a:lnTo>
                    <a:pt x="10893" y="3831"/>
                  </a:lnTo>
                  <a:lnTo>
                    <a:pt x="10873" y="3598"/>
                  </a:lnTo>
                  <a:lnTo>
                    <a:pt x="10853" y="3375"/>
                  </a:lnTo>
                  <a:lnTo>
                    <a:pt x="10812" y="3162"/>
                  </a:lnTo>
                  <a:lnTo>
                    <a:pt x="10762" y="2939"/>
                  </a:lnTo>
                  <a:lnTo>
                    <a:pt x="10701" y="2737"/>
                  </a:lnTo>
                  <a:lnTo>
                    <a:pt x="10630" y="2534"/>
                  </a:lnTo>
                  <a:lnTo>
                    <a:pt x="10549" y="2341"/>
                  </a:lnTo>
                  <a:lnTo>
                    <a:pt x="10458" y="2149"/>
                  </a:lnTo>
                  <a:lnTo>
                    <a:pt x="10366" y="1967"/>
                  </a:lnTo>
                  <a:lnTo>
                    <a:pt x="10255" y="1784"/>
                  </a:lnTo>
                  <a:lnTo>
                    <a:pt x="10144" y="1622"/>
                  </a:lnTo>
                  <a:lnTo>
                    <a:pt x="10022" y="1450"/>
                  </a:lnTo>
                  <a:lnTo>
                    <a:pt x="9890" y="1298"/>
                  </a:lnTo>
                  <a:lnTo>
                    <a:pt x="9748" y="1156"/>
                  </a:lnTo>
                  <a:lnTo>
                    <a:pt x="9606" y="1014"/>
                  </a:lnTo>
                  <a:lnTo>
                    <a:pt x="9455" y="882"/>
                  </a:lnTo>
                  <a:lnTo>
                    <a:pt x="9292" y="761"/>
                  </a:lnTo>
                  <a:lnTo>
                    <a:pt x="9130" y="639"/>
                  </a:lnTo>
                  <a:lnTo>
                    <a:pt x="8968" y="538"/>
                  </a:lnTo>
                  <a:lnTo>
                    <a:pt x="8786" y="437"/>
                  </a:lnTo>
                  <a:lnTo>
                    <a:pt x="8614" y="345"/>
                  </a:lnTo>
                  <a:lnTo>
                    <a:pt x="8431" y="274"/>
                  </a:lnTo>
                  <a:lnTo>
                    <a:pt x="8239" y="203"/>
                  </a:lnTo>
                  <a:lnTo>
                    <a:pt x="8056" y="143"/>
                  </a:lnTo>
                  <a:lnTo>
                    <a:pt x="7854" y="92"/>
                  </a:lnTo>
                  <a:lnTo>
                    <a:pt x="7661" y="52"/>
                  </a:lnTo>
                  <a:lnTo>
                    <a:pt x="7458" y="21"/>
                  </a:lnTo>
                  <a:lnTo>
                    <a:pt x="7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41"/>
            <p:cNvSpPr/>
            <p:nvPr/>
          </p:nvSpPr>
          <p:spPr>
            <a:xfrm>
              <a:off x="2581050" y="238125"/>
              <a:ext cx="608975" cy="551975"/>
            </a:xfrm>
            <a:custGeom>
              <a:rect b="b" l="l" r="r" t="t"/>
              <a:pathLst>
                <a:path extrusionOk="0" h="22079" w="24359">
                  <a:moveTo>
                    <a:pt x="13243" y="0"/>
                  </a:moveTo>
                  <a:lnTo>
                    <a:pt x="12970" y="10"/>
                  </a:lnTo>
                  <a:lnTo>
                    <a:pt x="12696" y="30"/>
                  </a:lnTo>
                  <a:lnTo>
                    <a:pt x="12423" y="61"/>
                  </a:lnTo>
                  <a:lnTo>
                    <a:pt x="12149" y="91"/>
                  </a:lnTo>
                  <a:lnTo>
                    <a:pt x="11865" y="132"/>
                  </a:lnTo>
                  <a:lnTo>
                    <a:pt x="9180" y="547"/>
                  </a:lnTo>
                  <a:lnTo>
                    <a:pt x="8907" y="588"/>
                  </a:lnTo>
                  <a:lnTo>
                    <a:pt x="8633" y="648"/>
                  </a:lnTo>
                  <a:lnTo>
                    <a:pt x="8360" y="699"/>
                  </a:lnTo>
                  <a:lnTo>
                    <a:pt x="8096" y="770"/>
                  </a:lnTo>
                  <a:lnTo>
                    <a:pt x="7833" y="841"/>
                  </a:lnTo>
                  <a:lnTo>
                    <a:pt x="7569" y="922"/>
                  </a:lnTo>
                  <a:lnTo>
                    <a:pt x="7316" y="1003"/>
                  </a:lnTo>
                  <a:lnTo>
                    <a:pt x="7063" y="1094"/>
                  </a:lnTo>
                  <a:lnTo>
                    <a:pt x="6809" y="1196"/>
                  </a:lnTo>
                  <a:lnTo>
                    <a:pt x="6556" y="1297"/>
                  </a:lnTo>
                  <a:lnTo>
                    <a:pt x="6313" y="1408"/>
                  </a:lnTo>
                  <a:lnTo>
                    <a:pt x="6070" y="1520"/>
                  </a:lnTo>
                  <a:lnTo>
                    <a:pt x="5837" y="1641"/>
                  </a:lnTo>
                  <a:lnTo>
                    <a:pt x="5604" y="1763"/>
                  </a:lnTo>
                  <a:lnTo>
                    <a:pt x="5370" y="1895"/>
                  </a:lnTo>
                  <a:lnTo>
                    <a:pt x="5148" y="2026"/>
                  </a:lnTo>
                  <a:lnTo>
                    <a:pt x="4925" y="2168"/>
                  </a:lnTo>
                  <a:lnTo>
                    <a:pt x="4702" y="2320"/>
                  </a:lnTo>
                  <a:lnTo>
                    <a:pt x="4489" y="2472"/>
                  </a:lnTo>
                  <a:lnTo>
                    <a:pt x="4276" y="2624"/>
                  </a:lnTo>
                  <a:lnTo>
                    <a:pt x="4074" y="2786"/>
                  </a:lnTo>
                  <a:lnTo>
                    <a:pt x="3871" y="2949"/>
                  </a:lnTo>
                  <a:lnTo>
                    <a:pt x="3678" y="3121"/>
                  </a:lnTo>
                  <a:lnTo>
                    <a:pt x="3476" y="3303"/>
                  </a:lnTo>
                  <a:lnTo>
                    <a:pt x="3293" y="3475"/>
                  </a:lnTo>
                  <a:lnTo>
                    <a:pt x="3111" y="3658"/>
                  </a:lnTo>
                  <a:lnTo>
                    <a:pt x="2929" y="3850"/>
                  </a:lnTo>
                  <a:lnTo>
                    <a:pt x="2756" y="4043"/>
                  </a:lnTo>
                  <a:lnTo>
                    <a:pt x="2584" y="4235"/>
                  </a:lnTo>
                  <a:lnTo>
                    <a:pt x="2412" y="4438"/>
                  </a:lnTo>
                  <a:lnTo>
                    <a:pt x="2250" y="4641"/>
                  </a:lnTo>
                  <a:lnTo>
                    <a:pt x="2098" y="4853"/>
                  </a:lnTo>
                  <a:lnTo>
                    <a:pt x="1946" y="5066"/>
                  </a:lnTo>
                  <a:lnTo>
                    <a:pt x="1804" y="5279"/>
                  </a:lnTo>
                  <a:lnTo>
                    <a:pt x="1662" y="5492"/>
                  </a:lnTo>
                  <a:lnTo>
                    <a:pt x="1520" y="5715"/>
                  </a:lnTo>
                  <a:lnTo>
                    <a:pt x="1399" y="5938"/>
                  </a:lnTo>
                  <a:lnTo>
                    <a:pt x="1267" y="6171"/>
                  </a:lnTo>
                  <a:lnTo>
                    <a:pt x="1145" y="6404"/>
                  </a:lnTo>
                  <a:lnTo>
                    <a:pt x="1034" y="6637"/>
                  </a:lnTo>
                  <a:lnTo>
                    <a:pt x="932" y="6870"/>
                  </a:lnTo>
                  <a:lnTo>
                    <a:pt x="821" y="7113"/>
                  </a:lnTo>
                  <a:lnTo>
                    <a:pt x="730" y="7356"/>
                  </a:lnTo>
                  <a:lnTo>
                    <a:pt x="639" y="7599"/>
                  </a:lnTo>
                  <a:lnTo>
                    <a:pt x="547" y="7853"/>
                  </a:lnTo>
                  <a:lnTo>
                    <a:pt x="466" y="8096"/>
                  </a:lnTo>
                  <a:lnTo>
                    <a:pt x="395" y="8349"/>
                  </a:lnTo>
                  <a:lnTo>
                    <a:pt x="335" y="8602"/>
                  </a:lnTo>
                  <a:lnTo>
                    <a:pt x="274" y="8866"/>
                  </a:lnTo>
                  <a:lnTo>
                    <a:pt x="213" y="9119"/>
                  </a:lnTo>
                  <a:lnTo>
                    <a:pt x="162" y="9383"/>
                  </a:lnTo>
                  <a:lnTo>
                    <a:pt x="122" y="9646"/>
                  </a:lnTo>
                  <a:lnTo>
                    <a:pt x="91" y="9910"/>
                  </a:lnTo>
                  <a:lnTo>
                    <a:pt x="61" y="10173"/>
                  </a:lnTo>
                  <a:lnTo>
                    <a:pt x="31" y="10447"/>
                  </a:lnTo>
                  <a:lnTo>
                    <a:pt x="21" y="10710"/>
                  </a:lnTo>
                  <a:lnTo>
                    <a:pt x="10" y="10984"/>
                  </a:lnTo>
                  <a:lnTo>
                    <a:pt x="0" y="11257"/>
                  </a:lnTo>
                  <a:lnTo>
                    <a:pt x="10" y="11531"/>
                  </a:lnTo>
                  <a:lnTo>
                    <a:pt x="21" y="11804"/>
                  </a:lnTo>
                  <a:lnTo>
                    <a:pt x="41" y="12078"/>
                  </a:lnTo>
                  <a:lnTo>
                    <a:pt x="61" y="12352"/>
                  </a:lnTo>
                  <a:lnTo>
                    <a:pt x="91" y="12625"/>
                  </a:lnTo>
                  <a:lnTo>
                    <a:pt x="132" y="12899"/>
                  </a:lnTo>
                  <a:lnTo>
                    <a:pt x="213" y="13344"/>
                  </a:lnTo>
                  <a:lnTo>
                    <a:pt x="304" y="13780"/>
                  </a:lnTo>
                  <a:lnTo>
                    <a:pt x="416" y="14206"/>
                  </a:lnTo>
                  <a:lnTo>
                    <a:pt x="547" y="14621"/>
                  </a:lnTo>
                  <a:lnTo>
                    <a:pt x="689" y="15026"/>
                  </a:lnTo>
                  <a:lnTo>
                    <a:pt x="841" y="15432"/>
                  </a:lnTo>
                  <a:lnTo>
                    <a:pt x="1013" y="15817"/>
                  </a:lnTo>
                  <a:lnTo>
                    <a:pt x="1206" y="16202"/>
                  </a:lnTo>
                  <a:lnTo>
                    <a:pt x="1328" y="16425"/>
                  </a:lnTo>
                  <a:lnTo>
                    <a:pt x="1439" y="16607"/>
                  </a:lnTo>
                  <a:lnTo>
                    <a:pt x="1581" y="16840"/>
                  </a:lnTo>
                  <a:lnTo>
                    <a:pt x="1753" y="17104"/>
                  </a:lnTo>
                  <a:lnTo>
                    <a:pt x="1966" y="17408"/>
                  </a:lnTo>
                  <a:lnTo>
                    <a:pt x="2219" y="17742"/>
                  </a:lnTo>
                  <a:lnTo>
                    <a:pt x="2503" y="18097"/>
                  </a:lnTo>
                  <a:lnTo>
                    <a:pt x="2817" y="18461"/>
                  </a:lnTo>
                  <a:lnTo>
                    <a:pt x="3172" y="18836"/>
                  </a:lnTo>
                  <a:lnTo>
                    <a:pt x="3354" y="19029"/>
                  </a:lnTo>
                  <a:lnTo>
                    <a:pt x="3557" y="19221"/>
                  </a:lnTo>
                  <a:lnTo>
                    <a:pt x="3770" y="19414"/>
                  </a:lnTo>
                  <a:lnTo>
                    <a:pt x="3982" y="19606"/>
                  </a:lnTo>
                  <a:lnTo>
                    <a:pt x="4205" y="19789"/>
                  </a:lnTo>
                  <a:lnTo>
                    <a:pt x="4438" y="19971"/>
                  </a:lnTo>
                  <a:lnTo>
                    <a:pt x="4692" y="20154"/>
                  </a:lnTo>
                  <a:lnTo>
                    <a:pt x="4945" y="20336"/>
                  </a:lnTo>
                  <a:lnTo>
                    <a:pt x="5198" y="20508"/>
                  </a:lnTo>
                  <a:lnTo>
                    <a:pt x="5472" y="20680"/>
                  </a:lnTo>
                  <a:lnTo>
                    <a:pt x="5756" y="20843"/>
                  </a:lnTo>
                  <a:lnTo>
                    <a:pt x="6049" y="20995"/>
                  </a:lnTo>
                  <a:lnTo>
                    <a:pt x="6080" y="20974"/>
                  </a:lnTo>
                  <a:lnTo>
                    <a:pt x="6323" y="21096"/>
                  </a:lnTo>
                  <a:lnTo>
                    <a:pt x="6576" y="21207"/>
                  </a:lnTo>
                  <a:lnTo>
                    <a:pt x="6819" y="21309"/>
                  </a:lnTo>
                  <a:lnTo>
                    <a:pt x="7083" y="21410"/>
                  </a:lnTo>
                  <a:lnTo>
                    <a:pt x="7336" y="21501"/>
                  </a:lnTo>
                  <a:lnTo>
                    <a:pt x="7600" y="21582"/>
                  </a:lnTo>
                  <a:lnTo>
                    <a:pt x="7853" y="21663"/>
                  </a:lnTo>
                  <a:lnTo>
                    <a:pt x="8127" y="21734"/>
                  </a:lnTo>
                  <a:lnTo>
                    <a:pt x="8390" y="21795"/>
                  </a:lnTo>
                  <a:lnTo>
                    <a:pt x="8664" y="21856"/>
                  </a:lnTo>
                  <a:lnTo>
                    <a:pt x="8927" y="21906"/>
                  </a:lnTo>
                  <a:lnTo>
                    <a:pt x="9201" y="21957"/>
                  </a:lnTo>
                  <a:lnTo>
                    <a:pt x="9474" y="21998"/>
                  </a:lnTo>
                  <a:lnTo>
                    <a:pt x="9758" y="22028"/>
                  </a:lnTo>
                  <a:lnTo>
                    <a:pt x="10031" y="22048"/>
                  </a:lnTo>
                  <a:lnTo>
                    <a:pt x="10315" y="22069"/>
                  </a:lnTo>
                  <a:lnTo>
                    <a:pt x="10599" y="22079"/>
                  </a:lnTo>
                  <a:lnTo>
                    <a:pt x="11065" y="22079"/>
                  </a:lnTo>
                  <a:lnTo>
                    <a:pt x="11541" y="22058"/>
                  </a:lnTo>
                  <a:lnTo>
                    <a:pt x="12017" y="22018"/>
                  </a:lnTo>
                  <a:lnTo>
                    <a:pt x="12494" y="21947"/>
                  </a:lnTo>
                  <a:lnTo>
                    <a:pt x="15179" y="21532"/>
                  </a:lnTo>
                  <a:lnTo>
                    <a:pt x="15452" y="21491"/>
                  </a:lnTo>
                  <a:lnTo>
                    <a:pt x="15726" y="21440"/>
                  </a:lnTo>
                  <a:lnTo>
                    <a:pt x="15999" y="21380"/>
                  </a:lnTo>
                  <a:lnTo>
                    <a:pt x="16263" y="21309"/>
                  </a:lnTo>
                  <a:lnTo>
                    <a:pt x="16526" y="21238"/>
                  </a:lnTo>
                  <a:lnTo>
                    <a:pt x="16790" y="21157"/>
                  </a:lnTo>
                  <a:lnTo>
                    <a:pt x="17053" y="21076"/>
                  </a:lnTo>
                  <a:lnTo>
                    <a:pt x="17307" y="20984"/>
                  </a:lnTo>
                  <a:lnTo>
                    <a:pt x="17550" y="20883"/>
                  </a:lnTo>
                  <a:lnTo>
                    <a:pt x="17803" y="20782"/>
                  </a:lnTo>
                  <a:lnTo>
                    <a:pt x="18046" y="20680"/>
                  </a:lnTo>
                  <a:lnTo>
                    <a:pt x="18289" y="20559"/>
                  </a:lnTo>
                  <a:lnTo>
                    <a:pt x="18522" y="20447"/>
                  </a:lnTo>
                  <a:lnTo>
                    <a:pt x="18755" y="20316"/>
                  </a:lnTo>
                  <a:lnTo>
                    <a:pt x="18989" y="20184"/>
                  </a:lnTo>
                  <a:lnTo>
                    <a:pt x="19211" y="20052"/>
                  </a:lnTo>
                  <a:lnTo>
                    <a:pt x="19434" y="19910"/>
                  </a:lnTo>
                  <a:lnTo>
                    <a:pt x="19657" y="19758"/>
                  </a:lnTo>
                  <a:lnTo>
                    <a:pt x="19870" y="19616"/>
                  </a:lnTo>
                  <a:lnTo>
                    <a:pt x="20083" y="19454"/>
                  </a:lnTo>
                  <a:lnTo>
                    <a:pt x="20285" y="19292"/>
                  </a:lnTo>
                  <a:lnTo>
                    <a:pt x="20488" y="19130"/>
                  </a:lnTo>
                  <a:lnTo>
                    <a:pt x="20691" y="18958"/>
                  </a:lnTo>
                  <a:lnTo>
                    <a:pt x="20883" y="18786"/>
                  </a:lnTo>
                  <a:lnTo>
                    <a:pt x="21066" y="18603"/>
                  </a:lnTo>
                  <a:lnTo>
                    <a:pt x="21258" y="18421"/>
                  </a:lnTo>
                  <a:lnTo>
                    <a:pt x="21430" y="18228"/>
                  </a:lnTo>
                  <a:lnTo>
                    <a:pt x="21613" y="18036"/>
                  </a:lnTo>
                  <a:lnTo>
                    <a:pt x="21785" y="17843"/>
                  </a:lnTo>
                  <a:lnTo>
                    <a:pt x="21947" y="17641"/>
                  </a:lnTo>
                  <a:lnTo>
                    <a:pt x="22109" y="17438"/>
                  </a:lnTo>
                  <a:lnTo>
                    <a:pt x="22261" y="17235"/>
                  </a:lnTo>
                  <a:lnTo>
                    <a:pt x="22413" y="17023"/>
                  </a:lnTo>
                  <a:lnTo>
                    <a:pt x="22565" y="16800"/>
                  </a:lnTo>
                  <a:lnTo>
                    <a:pt x="22697" y="16587"/>
                  </a:lnTo>
                  <a:lnTo>
                    <a:pt x="22839" y="16364"/>
                  </a:lnTo>
                  <a:lnTo>
                    <a:pt x="22971" y="16141"/>
                  </a:lnTo>
                  <a:lnTo>
                    <a:pt x="23092" y="15908"/>
                  </a:lnTo>
                  <a:lnTo>
                    <a:pt x="23214" y="15675"/>
                  </a:lnTo>
                  <a:lnTo>
                    <a:pt x="23325" y="15442"/>
                  </a:lnTo>
                  <a:lnTo>
                    <a:pt x="23437" y="15209"/>
                  </a:lnTo>
                  <a:lnTo>
                    <a:pt x="23538" y="14966"/>
                  </a:lnTo>
                  <a:lnTo>
                    <a:pt x="23629" y="14723"/>
                  </a:lnTo>
                  <a:lnTo>
                    <a:pt x="23720" y="14479"/>
                  </a:lnTo>
                  <a:lnTo>
                    <a:pt x="23812" y="14236"/>
                  </a:lnTo>
                  <a:lnTo>
                    <a:pt x="23893" y="13983"/>
                  </a:lnTo>
                  <a:lnTo>
                    <a:pt x="23964" y="13730"/>
                  </a:lnTo>
                  <a:lnTo>
                    <a:pt x="24035" y="13476"/>
                  </a:lnTo>
                  <a:lnTo>
                    <a:pt x="24095" y="13213"/>
                  </a:lnTo>
                  <a:lnTo>
                    <a:pt x="24146" y="12959"/>
                  </a:lnTo>
                  <a:lnTo>
                    <a:pt x="24197" y="12696"/>
                  </a:lnTo>
                  <a:lnTo>
                    <a:pt x="24237" y="12433"/>
                  </a:lnTo>
                  <a:lnTo>
                    <a:pt x="24278" y="12169"/>
                  </a:lnTo>
                  <a:lnTo>
                    <a:pt x="24308" y="11906"/>
                  </a:lnTo>
                  <a:lnTo>
                    <a:pt x="24328" y="11632"/>
                  </a:lnTo>
                  <a:lnTo>
                    <a:pt x="24349" y="11369"/>
                  </a:lnTo>
                  <a:lnTo>
                    <a:pt x="24359" y="11095"/>
                  </a:lnTo>
                  <a:lnTo>
                    <a:pt x="24359" y="10821"/>
                  </a:lnTo>
                  <a:lnTo>
                    <a:pt x="24349" y="10558"/>
                  </a:lnTo>
                  <a:lnTo>
                    <a:pt x="24338" y="10284"/>
                  </a:lnTo>
                  <a:lnTo>
                    <a:pt x="24328" y="10001"/>
                  </a:lnTo>
                  <a:lnTo>
                    <a:pt x="24298" y="9727"/>
                  </a:lnTo>
                  <a:lnTo>
                    <a:pt x="24268" y="9454"/>
                  </a:lnTo>
                  <a:lnTo>
                    <a:pt x="24227" y="9180"/>
                  </a:lnTo>
                  <a:lnTo>
                    <a:pt x="24186" y="8906"/>
                  </a:lnTo>
                  <a:lnTo>
                    <a:pt x="24126" y="8633"/>
                  </a:lnTo>
                  <a:lnTo>
                    <a:pt x="24065" y="8359"/>
                  </a:lnTo>
                  <a:lnTo>
                    <a:pt x="24004" y="8096"/>
                  </a:lnTo>
                  <a:lnTo>
                    <a:pt x="23933" y="7832"/>
                  </a:lnTo>
                  <a:lnTo>
                    <a:pt x="23852" y="7569"/>
                  </a:lnTo>
                  <a:lnTo>
                    <a:pt x="23771" y="7306"/>
                  </a:lnTo>
                  <a:lnTo>
                    <a:pt x="23680" y="7052"/>
                  </a:lnTo>
                  <a:lnTo>
                    <a:pt x="23579" y="6799"/>
                  </a:lnTo>
                  <a:lnTo>
                    <a:pt x="23477" y="6556"/>
                  </a:lnTo>
                  <a:lnTo>
                    <a:pt x="23366" y="6313"/>
                  </a:lnTo>
                  <a:lnTo>
                    <a:pt x="23254" y="6069"/>
                  </a:lnTo>
                  <a:lnTo>
                    <a:pt x="23133" y="5836"/>
                  </a:lnTo>
                  <a:lnTo>
                    <a:pt x="23011" y="5593"/>
                  </a:lnTo>
                  <a:lnTo>
                    <a:pt x="22879" y="5370"/>
                  </a:lnTo>
                  <a:lnTo>
                    <a:pt x="22738" y="5137"/>
                  </a:lnTo>
                  <a:lnTo>
                    <a:pt x="22606" y="4914"/>
                  </a:lnTo>
                  <a:lnTo>
                    <a:pt x="22454" y="4701"/>
                  </a:lnTo>
                  <a:lnTo>
                    <a:pt x="22302" y="4489"/>
                  </a:lnTo>
                  <a:lnTo>
                    <a:pt x="22150" y="4276"/>
                  </a:lnTo>
                  <a:lnTo>
                    <a:pt x="21988" y="4073"/>
                  </a:lnTo>
                  <a:lnTo>
                    <a:pt x="21815" y="3871"/>
                  </a:lnTo>
                  <a:lnTo>
                    <a:pt x="21653" y="3668"/>
                  </a:lnTo>
                  <a:lnTo>
                    <a:pt x="21471" y="3475"/>
                  </a:lnTo>
                  <a:lnTo>
                    <a:pt x="21299" y="3283"/>
                  </a:lnTo>
                  <a:lnTo>
                    <a:pt x="21106" y="3101"/>
                  </a:lnTo>
                  <a:lnTo>
                    <a:pt x="20924" y="2918"/>
                  </a:lnTo>
                  <a:lnTo>
                    <a:pt x="20731" y="2746"/>
                  </a:lnTo>
                  <a:lnTo>
                    <a:pt x="20539" y="2574"/>
                  </a:lnTo>
                  <a:lnTo>
                    <a:pt x="20336" y="2412"/>
                  </a:lnTo>
                  <a:lnTo>
                    <a:pt x="20133" y="2249"/>
                  </a:lnTo>
                  <a:lnTo>
                    <a:pt x="19921" y="2097"/>
                  </a:lnTo>
                  <a:lnTo>
                    <a:pt x="19708" y="1945"/>
                  </a:lnTo>
                  <a:lnTo>
                    <a:pt x="19495" y="1793"/>
                  </a:lnTo>
                  <a:lnTo>
                    <a:pt x="19282" y="1652"/>
                  </a:lnTo>
                  <a:lnTo>
                    <a:pt x="19059" y="1520"/>
                  </a:lnTo>
                  <a:lnTo>
                    <a:pt x="18826" y="1388"/>
                  </a:lnTo>
                  <a:lnTo>
                    <a:pt x="18603" y="1267"/>
                  </a:lnTo>
                  <a:lnTo>
                    <a:pt x="18370" y="1145"/>
                  </a:lnTo>
                  <a:lnTo>
                    <a:pt x="18137" y="1034"/>
                  </a:lnTo>
                  <a:lnTo>
                    <a:pt x="17894" y="922"/>
                  </a:lnTo>
                  <a:lnTo>
                    <a:pt x="17661" y="821"/>
                  </a:lnTo>
                  <a:lnTo>
                    <a:pt x="17418" y="719"/>
                  </a:lnTo>
                  <a:lnTo>
                    <a:pt x="17175" y="628"/>
                  </a:lnTo>
                  <a:lnTo>
                    <a:pt x="16922" y="547"/>
                  </a:lnTo>
                  <a:lnTo>
                    <a:pt x="16668" y="466"/>
                  </a:lnTo>
                  <a:lnTo>
                    <a:pt x="16425" y="395"/>
                  </a:lnTo>
                  <a:lnTo>
                    <a:pt x="16162" y="324"/>
                  </a:lnTo>
                  <a:lnTo>
                    <a:pt x="15908" y="263"/>
                  </a:lnTo>
                  <a:lnTo>
                    <a:pt x="15645" y="213"/>
                  </a:lnTo>
                  <a:lnTo>
                    <a:pt x="15391" y="162"/>
                  </a:lnTo>
                  <a:lnTo>
                    <a:pt x="15128" y="122"/>
                  </a:lnTo>
                  <a:lnTo>
                    <a:pt x="14865" y="81"/>
                  </a:lnTo>
                  <a:lnTo>
                    <a:pt x="14601" y="51"/>
                  </a:lnTo>
                  <a:lnTo>
                    <a:pt x="14328" y="30"/>
                  </a:lnTo>
                  <a:lnTo>
                    <a:pt x="14064" y="10"/>
                  </a:lnTo>
                  <a:lnTo>
                    <a:pt x="137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1"/>
            <p:cNvSpPr/>
            <p:nvPr/>
          </p:nvSpPr>
          <p:spPr>
            <a:xfrm>
              <a:off x="2734800" y="417200"/>
              <a:ext cx="183175" cy="225975"/>
            </a:xfrm>
            <a:custGeom>
              <a:rect b="b" l="l" r="r" t="t"/>
              <a:pathLst>
                <a:path extrusionOk="0" h="9039" w="7327">
                  <a:moveTo>
                    <a:pt x="2797" y="1"/>
                  </a:moveTo>
                  <a:lnTo>
                    <a:pt x="2655" y="11"/>
                  </a:lnTo>
                  <a:lnTo>
                    <a:pt x="2524" y="21"/>
                  </a:lnTo>
                  <a:lnTo>
                    <a:pt x="2382" y="31"/>
                  </a:lnTo>
                  <a:lnTo>
                    <a:pt x="2240" y="61"/>
                  </a:lnTo>
                  <a:lnTo>
                    <a:pt x="2108" y="92"/>
                  </a:lnTo>
                  <a:lnTo>
                    <a:pt x="1977" y="132"/>
                  </a:lnTo>
                  <a:lnTo>
                    <a:pt x="1845" y="173"/>
                  </a:lnTo>
                  <a:lnTo>
                    <a:pt x="1713" y="224"/>
                  </a:lnTo>
                  <a:lnTo>
                    <a:pt x="1581" y="284"/>
                  </a:lnTo>
                  <a:lnTo>
                    <a:pt x="1460" y="345"/>
                  </a:lnTo>
                  <a:lnTo>
                    <a:pt x="1338" y="416"/>
                  </a:lnTo>
                  <a:lnTo>
                    <a:pt x="1227" y="487"/>
                  </a:lnTo>
                  <a:lnTo>
                    <a:pt x="1105" y="568"/>
                  </a:lnTo>
                  <a:lnTo>
                    <a:pt x="1004" y="659"/>
                  </a:lnTo>
                  <a:lnTo>
                    <a:pt x="892" y="750"/>
                  </a:lnTo>
                  <a:lnTo>
                    <a:pt x="791" y="842"/>
                  </a:lnTo>
                  <a:lnTo>
                    <a:pt x="700" y="953"/>
                  </a:lnTo>
                  <a:lnTo>
                    <a:pt x="609" y="1054"/>
                  </a:lnTo>
                  <a:lnTo>
                    <a:pt x="528" y="1166"/>
                  </a:lnTo>
                  <a:lnTo>
                    <a:pt x="446" y="1287"/>
                  </a:lnTo>
                  <a:lnTo>
                    <a:pt x="365" y="1409"/>
                  </a:lnTo>
                  <a:lnTo>
                    <a:pt x="305" y="1531"/>
                  </a:lnTo>
                  <a:lnTo>
                    <a:pt x="244" y="1662"/>
                  </a:lnTo>
                  <a:lnTo>
                    <a:pt x="183" y="1794"/>
                  </a:lnTo>
                  <a:lnTo>
                    <a:pt x="132" y="1936"/>
                  </a:lnTo>
                  <a:lnTo>
                    <a:pt x="92" y="2078"/>
                  </a:lnTo>
                  <a:lnTo>
                    <a:pt x="61" y="2220"/>
                  </a:lnTo>
                  <a:lnTo>
                    <a:pt x="31" y="2372"/>
                  </a:lnTo>
                  <a:lnTo>
                    <a:pt x="11" y="2524"/>
                  </a:lnTo>
                  <a:lnTo>
                    <a:pt x="1" y="2676"/>
                  </a:lnTo>
                  <a:lnTo>
                    <a:pt x="1" y="2838"/>
                  </a:lnTo>
                  <a:lnTo>
                    <a:pt x="1" y="3000"/>
                  </a:lnTo>
                  <a:lnTo>
                    <a:pt x="21" y="3162"/>
                  </a:lnTo>
                  <a:lnTo>
                    <a:pt x="41" y="3334"/>
                  </a:lnTo>
                  <a:lnTo>
                    <a:pt x="72" y="3507"/>
                  </a:lnTo>
                  <a:lnTo>
                    <a:pt x="122" y="3679"/>
                  </a:lnTo>
                  <a:lnTo>
                    <a:pt x="173" y="3851"/>
                  </a:lnTo>
                  <a:lnTo>
                    <a:pt x="234" y="4033"/>
                  </a:lnTo>
                  <a:lnTo>
                    <a:pt x="305" y="4206"/>
                  </a:lnTo>
                  <a:lnTo>
                    <a:pt x="386" y="4388"/>
                  </a:lnTo>
                  <a:lnTo>
                    <a:pt x="477" y="4570"/>
                  </a:lnTo>
                  <a:lnTo>
                    <a:pt x="588" y="4753"/>
                  </a:lnTo>
                  <a:lnTo>
                    <a:pt x="700" y="4945"/>
                  </a:lnTo>
                  <a:lnTo>
                    <a:pt x="933" y="5290"/>
                  </a:lnTo>
                  <a:lnTo>
                    <a:pt x="1186" y="5624"/>
                  </a:lnTo>
                  <a:lnTo>
                    <a:pt x="1429" y="5928"/>
                  </a:lnTo>
                  <a:lnTo>
                    <a:pt x="1683" y="6222"/>
                  </a:lnTo>
                  <a:lnTo>
                    <a:pt x="1936" y="6496"/>
                  </a:lnTo>
                  <a:lnTo>
                    <a:pt x="2199" y="6749"/>
                  </a:lnTo>
                  <a:lnTo>
                    <a:pt x="2453" y="6982"/>
                  </a:lnTo>
                  <a:lnTo>
                    <a:pt x="2716" y="7205"/>
                  </a:lnTo>
                  <a:lnTo>
                    <a:pt x="2980" y="7408"/>
                  </a:lnTo>
                  <a:lnTo>
                    <a:pt x="3243" y="7600"/>
                  </a:lnTo>
                  <a:lnTo>
                    <a:pt x="3496" y="7772"/>
                  </a:lnTo>
                  <a:lnTo>
                    <a:pt x="3750" y="7924"/>
                  </a:lnTo>
                  <a:lnTo>
                    <a:pt x="4003" y="8076"/>
                  </a:lnTo>
                  <a:lnTo>
                    <a:pt x="4256" y="8208"/>
                  </a:lnTo>
                  <a:lnTo>
                    <a:pt x="4499" y="8319"/>
                  </a:lnTo>
                  <a:lnTo>
                    <a:pt x="4733" y="8431"/>
                  </a:lnTo>
                  <a:lnTo>
                    <a:pt x="4966" y="8532"/>
                  </a:lnTo>
                  <a:lnTo>
                    <a:pt x="5189" y="8613"/>
                  </a:lnTo>
                  <a:lnTo>
                    <a:pt x="5401" y="8684"/>
                  </a:lnTo>
                  <a:lnTo>
                    <a:pt x="5604" y="8755"/>
                  </a:lnTo>
                  <a:lnTo>
                    <a:pt x="5989" y="8856"/>
                  </a:lnTo>
                  <a:lnTo>
                    <a:pt x="6323" y="8938"/>
                  </a:lnTo>
                  <a:lnTo>
                    <a:pt x="6607" y="8988"/>
                  </a:lnTo>
                  <a:lnTo>
                    <a:pt x="6830" y="9019"/>
                  </a:lnTo>
                  <a:lnTo>
                    <a:pt x="7063" y="9039"/>
                  </a:lnTo>
                  <a:lnTo>
                    <a:pt x="7326" y="6658"/>
                  </a:lnTo>
                  <a:lnTo>
                    <a:pt x="5310" y="5037"/>
                  </a:lnTo>
                  <a:lnTo>
                    <a:pt x="6435" y="2797"/>
                  </a:lnTo>
                  <a:lnTo>
                    <a:pt x="6263" y="2655"/>
                  </a:lnTo>
                  <a:lnTo>
                    <a:pt x="6111" y="2524"/>
                  </a:lnTo>
                  <a:lnTo>
                    <a:pt x="5979" y="2392"/>
                  </a:lnTo>
                  <a:lnTo>
                    <a:pt x="5867" y="2270"/>
                  </a:lnTo>
                  <a:lnTo>
                    <a:pt x="5766" y="2139"/>
                  </a:lnTo>
                  <a:lnTo>
                    <a:pt x="5685" y="2027"/>
                  </a:lnTo>
                  <a:lnTo>
                    <a:pt x="5614" y="1916"/>
                  </a:lnTo>
                  <a:lnTo>
                    <a:pt x="5563" y="1804"/>
                  </a:lnTo>
                  <a:lnTo>
                    <a:pt x="5553" y="1855"/>
                  </a:lnTo>
                  <a:lnTo>
                    <a:pt x="5452" y="1683"/>
                  </a:lnTo>
                  <a:lnTo>
                    <a:pt x="5340" y="1510"/>
                  </a:lnTo>
                  <a:lnTo>
                    <a:pt x="5229" y="1348"/>
                  </a:lnTo>
                  <a:lnTo>
                    <a:pt x="5118" y="1196"/>
                  </a:lnTo>
                  <a:lnTo>
                    <a:pt x="4996" y="1054"/>
                  </a:lnTo>
                  <a:lnTo>
                    <a:pt x="4874" y="923"/>
                  </a:lnTo>
                  <a:lnTo>
                    <a:pt x="4743" y="801"/>
                  </a:lnTo>
                  <a:lnTo>
                    <a:pt x="4611" y="690"/>
                  </a:lnTo>
                  <a:lnTo>
                    <a:pt x="4489" y="578"/>
                  </a:lnTo>
                  <a:lnTo>
                    <a:pt x="4348" y="487"/>
                  </a:lnTo>
                  <a:lnTo>
                    <a:pt x="4216" y="406"/>
                  </a:lnTo>
                  <a:lnTo>
                    <a:pt x="4074" y="325"/>
                  </a:lnTo>
                  <a:lnTo>
                    <a:pt x="3942" y="254"/>
                  </a:lnTo>
                  <a:lnTo>
                    <a:pt x="3800" y="193"/>
                  </a:lnTo>
                  <a:lnTo>
                    <a:pt x="3658" y="143"/>
                  </a:lnTo>
                  <a:lnTo>
                    <a:pt x="3517" y="102"/>
                  </a:lnTo>
                  <a:lnTo>
                    <a:pt x="3375" y="61"/>
                  </a:lnTo>
                  <a:lnTo>
                    <a:pt x="3233" y="41"/>
                  </a:lnTo>
                  <a:lnTo>
                    <a:pt x="3081" y="21"/>
                  </a:lnTo>
                  <a:lnTo>
                    <a:pt x="2939" y="11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1"/>
            <p:cNvSpPr/>
            <p:nvPr/>
          </p:nvSpPr>
          <p:spPr>
            <a:xfrm>
              <a:off x="2881725" y="382250"/>
              <a:ext cx="142375" cy="257650"/>
            </a:xfrm>
            <a:custGeom>
              <a:rect b="b" l="l" r="r" t="t"/>
              <a:pathLst>
                <a:path extrusionOk="0" h="10306" w="5695">
                  <a:moveTo>
                    <a:pt x="2868" y="0"/>
                  </a:moveTo>
                  <a:lnTo>
                    <a:pt x="2736" y="11"/>
                  </a:lnTo>
                  <a:lnTo>
                    <a:pt x="2605" y="31"/>
                  </a:lnTo>
                  <a:lnTo>
                    <a:pt x="2483" y="51"/>
                  </a:lnTo>
                  <a:lnTo>
                    <a:pt x="2351" y="81"/>
                  </a:lnTo>
                  <a:lnTo>
                    <a:pt x="2220" y="112"/>
                  </a:lnTo>
                  <a:lnTo>
                    <a:pt x="2098" y="152"/>
                  </a:lnTo>
                  <a:lnTo>
                    <a:pt x="1976" y="203"/>
                  </a:lnTo>
                  <a:lnTo>
                    <a:pt x="1855" y="264"/>
                  </a:lnTo>
                  <a:lnTo>
                    <a:pt x="1733" y="325"/>
                  </a:lnTo>
                  <a:lnTo>
                    <a:pt x="1612" y="396"/>
                  </a:lnTo>
                  <a:lnTo>
                    <a:pt x="1500" y="466"/>
                  </a:lnTo>
                  <a:lnTo>
                    <a:pt x="1389" y="558"/>
                  </a:lnTo>
                  <a:lnTo>
                    <a:pt x="1277" y="649"/>
                  </a:lnTo>
                  <a:lnTo>
                    <a:pt x="1176" y="740"/>
                  </a:lnTo>
                  <a:lnTo>
                    <a:pt x="1075" y="852"/>
                  </a:lnTo>
                  <a:lnTo>
                    <a:pt x="983" y="963"/>
                  </a:lnTo>
                  <a:lnTo>
                    <a:pt x="892" y="1085"/>
                  </a:lnTo>
                  <a:lnTo>
                    <a:pt x="801" y="1206"/>
                  </a:lnTo>
                  <a:lnTo>
                    <a:pt x="720" y="1338"/>
                  </a:lnTo>
                  <a:lnTo>
                    <a:pt x="649" y="1480"/>
                  </a:lnTo>
                  <a:lnTo>
                    <a:pt x="578" y="1632"/>
                  </a:lnTo>
                  <a:lnTo>
                    <a:pt x="517" y="1784"/>
                  </a:lnTo>
                  <a:lnTo>
                    <a:pt x="456" y="1946"/>
                  </a:lnTo>
                  <a:lnTo>
                    <a:pt x="406" y="2118"/>
                  </a:lnTo>
                  <a:lnTo>
                    <a:pt x="355" y="2290"/>
                  </a:lnTo>
                  <a:lnTo>
                    <a:pt x="315" y="2483"/>
                  </a:lnTo>
                  <a:lnTo>
                    <a:pt x="284" y="2675"/>
                  </a:lnTo>
                  <a:lnTo>
                    <a:pt x="264" y="2868"/>
                  </a:lnTo>
                  <a:lnTo>
                    <a:pt x="254" y="3071"/>
                  </a:lnTo>
                  <a:lnTo>
                    <a:pt x="304" y="3182"/>
                  </a:lnTo>
                  <a:lnTo>
                    <a:pt x="375" y="3293"/>
                  </a:lnTo>
                  <a:lnTo>
                    <a:pt x="456" y="3405"/>
                  </a:lnTo>
                  <a:lnTo>
                    <a:pt x="548" y="3537"/>
                  </a:lnTo>
                  <a:lnTo>
                    <a:pt x="669" y="3658"/>
                  </a:lnTo>
                  <a:lnTo>
                    <a:pt x="801" y="3790"/>
                  </a:lnTo>
                  <a:lnTo>
                    <a:pt x="953" y="3922"/>
                  </a:lnTo>
                  <a:lnTo>
                    <a:pt x="1125" y="4064"/>
                  </a:lnTo>
                  <a:lnTo>
                    <a:pt x="1" y="6303"/>
                  </a:lnTo>
                  <a:lnTo>
                    <a:pt x="2017" y="7924"/>
                  </a:lnTo>
                  <a:lnTo>
                    <a:pt x="1753" y="10305"/>
                  </a:lnTo>
                  <a:lnTo>
                    <a:pt x="1774" y="10305"/>
                  </a:lnTo>
                  <a:lnTo>
                    <a:pt x="1916" y="10224"/>
                  </a:lnTo>
                  <a:lnTo>
                    <a:pt x="2078" y="10113"/>
                  </a:lnTo>
                  <a:lnTo>
                    <a:pt x="2301" y="9961"/>
                  </a:lnTo>
                  <a:lnTo>
                    <a:pt x="2554" y="9758"/>
                  </a:lnTo>
                  <a:lnTo>
                    <a:pt x="2848" y="9505"/>
                  </a:lnTo>
                  <a:lnTo>
                    <a:pt x="3000" y="9363"/>
                  </a:lnTo>
                  <a:lnTo>
                    <a:pt x="3162" y="9201"/>
                  </a:lnTo>
                  <a:lnTo>
                    <a:pt x="3324" y="9028"/>
                  </a:lnTo>
                  <a:lnTo>
                    <a:pt x="3496" y="8846"/>
                  </a:lnTo>
                  <a:lnTo>
                    <a:pt x="3658" y="8643"/>
                  </a:lnTo>
                  <a:lnTo>
                    <a:pt x="3831" y="8431"/>
                  </a:lnTo>
                  <a:lnTo>
                    <a:pt x="4003" y="8198"/>
                  </a:lnTo>
                  <a:lnTo>
                    <a:pt x="4165" y="7954"/>
                  </a:lnTo>
                  <a:lnTo>
                    <a:pt x="4327" y="7701"/>
                  </a:lnTo>
                  <a:lnTo>
                    <a:pt x="4489" y="7428"/>
                  </a:lnTo>
                  <a:lnTo>
                    <a:pt x="4651" y="7144"/>
                  </a:lnTo>
                  <a:lnTo>
                    <a:pt x="4793" y="6840"/>
                  </a:lnTo>
                  <a:lnTo>
                    <a:pt x="4945" y="6526"/>
                  </a:lnTo>
                  <a:lnTo>
                    <a:pt x="5077" y="6191"/>
                  </a:lnTo>
                  <a:lnTo>
                    <a:pt x="5198" y="5837"/>
                  </a:lnTo>
                  <a:lnTo>
                    <a:pt x="5310" y="5472"/>
                  </a:lnTo>
                  <a:lnTo>
                    <a:pt x="5421" y="5087"/>
                  </a:lnTo>
                  <a:lnTo>
                    <a:pt x="5513" y="4692"/>
                  </a:lnTo>
                  <a:lnTo>
                    <a:pt x="5584" y="4276"/>
                  </a:lnTo>
                  <a:lnTo>
                    <a:pt x="5644" y="3841"/>
                  </a:lnTo>
                  <a:lnTo>
                    <a:pt x="5675" y="3628"/>
                  </a:lnTo>
                  <a:lnTo>
                    <a:pt x="5685" y="3415"/>
                  </a:lnTo>
                  <a:lnTo>
                    <a:pt x="5695" y="3212"/>
                  </a:lnTo>
                  <a:lnTo>
                    <a:pt x="5685" y="3010"/>
                  </a:lnTo>
                  <a:lnTo>
                    <a:pt x="5675" y="2817"/>
                  </a:lnTo>
                  <a:lnTo>
                    <a:pt x="5654" y="2635"/>
                  </a:lnTo>
                  <a:lnTo>
                    <a:pt x="5624" y="2452"/>
                  </a:lnTo>
                  <a:lnTo>
                    <a:pt x="5594" y="2280"/>
                  </a:lnTo>
                  <a:lnTo>
                    <a:pt x="5553" y="2108"/>
                  </a:lnTo>
                  <a:lnTo>
                    <a:pt x="5502" y="1946"/>
                  </a:lnTo>
                  <a:lnTo>
                    <a:pt x="5452" y="1794"/>
                  </a:lnTo>
                  <a:lnTo>
                    <a:pt x="5391" y="1642"/>
                  </a:lnTo>
                  <a:lnTo>
                    <a:pt x="5320" y="1500"/>
                  </a:lnTo>
                  <a:lnTo>
                    <a:pt x="5249" y="1368"/>
                  </a:lnTo>
                  <a:lnTo>
                    <a:pt x="5168" y="1237"/>
                  </a:lnTo>
                  <a:lnTo>
                    <a:pt x="5087" y="1115"/>
                  </a:lnTo>
                  <a:lnTo>
                    <a:pt x="4996" y="993"/>
                  </a:lnTo>
                  <a:lnTo>
                    <a:pt x="4905" y="882"/>
                  </a:lnTo>
                  <a:lnTo>
                    <a:pt x="4803" y="781"/>
                  </a:lnTo>
                  <a:lnTo>
                    <a:pt x="4702" y="679"/>
                  </a:lnTo>
                  <a:lnTo>
                    <a:pt x="4601" y="588"/>
                  </a:lnTo>
                  <a:lnTo>
                    <a:pt x="4489" y="507"/>
                  </a:lnTo>
                  <a:lnTo>
                    <a:pt x="4378" y="426"/>
                  </a:lnTo>
                  <a:lnTo>
                    <a:pt x="4266" y="355"/>
                  </a:lnTo>
                  <a:lnTo>
                    <a:pt x="4145" y="294"/>
                  </a:lnTo>
                  <a:lnTo>
                    <a:pt x="4023" y="233"/>
                  </a:lnTo>
                  <a:lnTo>
                    <a:pt x="3902" y="183"/>
                  </a:lnTo>
                  <a:lnTo>
                    <a:pt x="3780" y="132"/>
                  </a:lnTo>
                  <a:lnTo>
                    <a:pt x="3648" y="92"/>
                  </a:lnTo>
                  <a:lnTo>
                    <a:pt x="3516" y="61"/>
                  </a:lnTo>
                  <a:lnTo>
                    <a:pt x="3395" y="41"/>
                  </a:lnTo>
                  <a:lnTo>
                    <a:pt x="3263" y="21"/>
                  </a:lnTo>
                  <a:lnTo>
                    <a:pt x="3131" y="11"/>
                  </a:lnTo>
                  <a:lnTo>
                    <a:pt x="3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41"/>
            <p:cNvSpPr/>
            <p:nvPr/>
          </p:nvSpPr>
          <p:spPr>
            <a:xfrm>
              <a:off x="1184025" y="1303025"/>
              <a:ext cx="1079125" cy="998850"/>
            </a:xfrm>
            <a:custGeom>
              <a:rect b="b" l="l" r="r" t="t"/>
              <a:pathLst>
                <a:path extrusionOk="0" h="39954" w="43165">
                  <a:moveTo>
                    <a:pt x="23498" y="1"/>
                  </a:moveTo>
                  <a:lnTo>
                    <a:pt x="23022" y="21"/>
                  </a:lnTo>
                  <a:lnTo>
                    <a:pt x="22545" y="52"/>
                  </a:lnTo>
                  <a:lnTo>
                    <a:pt x="22069" y="92"/>
                  </a:lnTo>
                  <a:lnTo>
                    <a:pt x="21593" y="143"/>
                  </a:lnTo>
                  <a:lnTo>
                    <a:pt x="21117" y="204"/>
                  </a:lnTo>
                  <a:lnTo>
                    <a:pt x="20630" y="285"/>
                  </a:lnTo>
                  <a:lnTo>
                    <a:pt x="20154" y="366"/>
                  </a:lnTo>
                  <a:lnTo>
                    <a:pt x="19678" y="467"/>
                  </a:lnTo>
                  <a:lnTo>
                    <a:pt x="19202" y="589"/>
                  </a:lnTo>
                  <a:lnTo>
                    <a:pt x="18715" y="710"/>
                  </a:lnTo>
                  <a:lnTo>
                    <a:pt x="18239" y="852"/>
                  </a:lnTo>
                  <a:lnTo>
                    <a:pt x="13619" y="2271"/>
                  </a:lnTo>
                  <a:lnTo>
                    <a:pt x="13142" y="2423"/>
                  </a:lnTo>
                  <a:lnTo>
                    <a:pt x="12676" y="2585"/>
                  </a:lnTo>
                  <a:lnTo>
                    <a:pt x="12220" y="2757"/>
                  </a:lnTo>
                  <a:lnTo>
                    <a:pt x="11764" y="2950"/>
                  </a:lnTo>
                  <a:lnTo>
                    <a:pt x="11319" y="3142"/>
                  </a:lnTo>
                  <a:lnTo>
                    <a:pt x="10873" y="3345"/>
                  </a:lnTo>
                  <a:lnTo>
                    <a:pt x="10447" y="3557"/>
                  </a:lnTo>
                  <a:lnTo>
                    <a:pt x="10022" y="3791"/>
                  </a:lnTo>
                  <a:lnTo>
                    <a:pt x="9606" y="4024"/>
                  </a:lnTo>
                  <a:lnTo>
                    <a:pt x="9191" y="4267"/>
                  </a:lnTo>
                  <a:lnTo>
                    <a:pt x="8785" y="4520"/>
                  </a:lnTo>
                  <a:lnTo>
                    <a:pt x="8390" y="4784"/>
                  </a:lnTo>
                  <a:lnTo>
                    <a:pt x="8005" y="5057"/>
                  </a:lnTo>
                  <a:lnTo>
                    <a:pt x="7630" y="5331"/>
                  </a:lnTo>
                  <a:lnTo>
                    <a:pt x="7255" y="5625"/>
                  </a:lnTo>
                  <a:lnTo>
                    <a:pt x="6891" y="5918"/>
                  </a:lnTo>
                  <a:lnTo>
                    <a:pt x="6536" y="6222"/>
                  </a:lnTo>
                  <a:lnTo>
                    <a:pt x="6192" y="6536"/>
                  </a:lnTo>
                  <a:lnTo>
                    <a:pt x="5847" y="6861"/>
                  </a:lnTo>
                  <a:lnTo>
                    <a:pt x="5523" y="7185"/>
                  </a:lnTo>
                  <a:lnTo>
                    <a:pt x="5199" y="7529"/>
                  </a:lnTo>
                  <a:lnTo>
                    <a:pt x="4884" y="7874"/>
                  </a:lnTo>
                  <a:lnTo>
                    <a:pt x="4580" y="8218"/>
                  </a:lnTo>
                  <a:lnTo>
                    <a:pt x="4287" y="8583"/>
                  </a:lnTo>
                  <a:lnTo>
                    <a:pt x="4003" y="8938"/>
                  </a:lnTo>
                  <a:lnTo>
                    <a:pt x="3719" y="9313"/>
                  </a:lnTo>
                  <a:lnTo>
                    <a:pt x="3456" y="9688"/>
                  </a:lnTo>
                  <a:lnTo>
                    <a:pt x="3192" y="10073"/>
                  </a:lnTo>
                  <a:lnTo>
                    <a:pt x="2939" y="10468"/>
                  </a:lnTo>
                  <a:lnTo>
                    <a:pt x="2706" y="10853"/>
                  </a:lnTo>
                  <a:lnTo>
                    <a:pt x="2473" y="11258"/>
                  </a:lnTo>
                  <a:lnTo>
                    <a:pt x="2250" y="11663"/>
                  </a:lnTo>
                  <a:lnTo>
                    <a:pt x="2037" y="12079"/>
                  </a:lnTo>
                  <a:lnTo>
                    <a:pt x="1835" y="12494"/>
                  </a:lnTo>
                  <a:lnTo>
                    <a:pt x="1642" y="12910"/>
                  </a:lnTo>
                  <a:lnTo>
                    <a:pt x="1460" y="13335"/>
                  </a:lnTo>
                  <a:lnTo>
                    <a:pt x="1287" y="13771"/>
                  </a:lnTo>
                  <a:lnTo>
                    <a:pt x="1125" y="14197"/>
                  </a:lnTo>
                  <a:lnTo>
                    <a:pt x="973" y="14642"/>
                  </a:lnTo>
                  <a:lnTo>
                    <a:pt x="842" y="15078"/>
                  </a:lnTo>
                  <a:lnTo>
                    <a:pt x="710" y="15524"/>
                  </a:lnTo>
                  <a:lnTo>
                    <a:pt x="588" y="15970"/>
                  </a:lnTo>
                  <a:lnTo>
                    <a:pt x="477" y="16426"/>
                  </a:lnTo>
                  <a:lnTo>
                    <a:pt x="386" y="16882"/>
                  </a:lnTo>
                  <a:lnTo>
                    <a:pt x="294" y="17338"/>
                  </a:lnTo>
                  <a:lnTo>
                    <a:pt x="213" y="17804"/>
                  </a:lnTo>
                  <a:lnTo>
                    <a:pt x="153" y="18260"/>
                  </a:lnTo>
                  <a:lnTo>
                    <a:pt x="102" y="18726"/>
                  </a:lnTo>
                  <a:lnTo>
                    <a:pt x="61" y="19202"/>
                  </a:lnTo>
                  <a:lnTo>
                    <a:pt x="31" y="19668"/>
                  </a:lnTo>
                  <a:lnTo>
                    <a:pt x="11" y="20134"/>
                  </a:lnTo>
                  <a:lnTo>
                    <a:pt x="1" y="20610"/>
                  </a:lnTo>
                  <a:lnTo>
                    <a:pt x="1" y="21087"/>
                  </a:lnTo>
                  <a:lnTo>
                    <a:pt x="21" y="21563"/>
                  </a:lnTo>
                  <a:lnTo>
                    <a:pt x="51" y="22039"/>
                  </a:lnTo>
                  <a:lnTo>
                    <a:pt x="92" y="22515"/>
                  </a:lnTo>
                  <a:lnTo>
                    <a:pt x="142" y="22992"/>
                  </a:lnTo>
                  <a:lnTo>
                    <a:pt x="203" y="23478"/>
                  </a:lnTo>
                  <a:lnTo>
                    <a:pt x="284" y="23954"/>
                  </a:lnTo>
                  <a:lnTo>
                    <a:pt x="365" y="24430"/>
                  </a:lnTo>
                  <a:lnTo>
                    <a:pt x="467" y="24907"/>
                  </a:lnTo>
                  <a:lnTo>
                    <a:pt x="588" y="25393"/>
                  </a:lnTo>
                  <a:lnTo>
                    <a:pt x="710" y="25869"/>
                  </a:lnTo>
                  <a:lnTo>
                    <a:pt x="852" y="26345"/>
                  </a:lnTo>
                  <a:lnTo>
                    <a:pt x="973" y="26720"/>
                  </a:lnTo>
                  <a:lnTo>
                    <a:pt x="1105" y="27095"/>
                  </a:lnTo>
                  <a:lnTo>
                    <a:pt x="1237" y="27470"/>
                  </a:lnTo>
                  <a:lnTo>
                    <a:pt x="1379" y="27835"/>
                  </a:lnTo>
                  <a:lnTo>
                    <a:pt x="1531" y="28200"/>
                  </a:lnTo>
                  <a:lnTo>
                    <a:pt x="1683" y="28554"/>
                  </a:lnTo>
                  <a:lnTo>
                    <a:pt x="1845" y="28909"/>
                  </a:lnTo>
                  <a:lnTo>
                    <a:pt x="2017" y="29264"/>
                  </a:lnTo>
                  <a:lnTo>
                    <a:pt x="2189" y="29608"/>
                  </a:lnTo>
                  <a:lnTo>
                    <a:pt x="2372" y="29942"/>
                  </a:lnTo>
                  <a:lnTo>
                    <a:pt x="2554" y="30277"/>
                  </a:lnTo>
                  <a:lnTo>
                    <a:pt x="2746" y="30611"/>
                  </a:lnTo>
                  <a:lnTo>
                    <a:pt x="2949" y="30935"/>
                  </a:lnTo>
                  <a:lnTo>
                    <a:pt x="3152" y="31250"/>
                  </a:lnTo>
                  <a:lnTo>
                    <a:pt x="3365" y="31574"/>
                  </a:lnTo>
                  <a:lnTo>
                    <a:pt x="3587" y="31878"/>
                  </a:lnTo>
                  <a:lnTo>
                    <a:pt x="3851" y="32232"/>
                  </a:lnTo>
                  <a:lnTo>
                    <a:pt x="4094" y="32526"/>
                  </a:lnTo>
                  <a:lnTo>
                    <a:pt x="4398" y="32901"/>
                  </a:lnTo>
                  <a:lnTo>
                    <a:pt x="4783" y="33327"/>
                  </a:lnTo>
                  <a:lnTo>
                    <a:pt x="5239" y="33803"/>
                  </a:lnTo>
                  <a:lnTo>
                    <a:pt x="5492" y="34066"/>
                  </a:lnTo>
                  <a:lnTo>
                    <a:pt x="5756" y="34330"/>
                  </a:lnTo>
                  <a:lnTo>
                    <a:pt x="6040" y="34593"/>
                  </a:lnTo>
                  <a:lnTo>
                    <a:pt x="6344" y="34877"/>
                  </a:lnTo>
                  <a:lnTo>
                    <a:pt x="6658" y="35151"/>
                  </a:lnTo>
                  <a:lnTo>
                    <a:pt x="6992" y="35444"/>
                  </a:lnTo>
                  <a:lnTo>
                    <a:pt x="7347" y="35728"/>
                  </a:lnTo>
                  <a:lnTo>
                    <a:pt x="7711" y="36012"/>
                  </a:lnTo>
                  <a:lnTo>
                    <a:pt x="8096" y="36306"/>
                  </a:lnTo>
                  <a:lnTo>
                    <a:pt x="8492" y="36589"/>
                  </a:lnTo>
                  <a:lnTo>
                    <a:pt x="8907" y="36873"/>
                  </a:lnTo>
                  <a:lnTo>
                    <a:pt x="9343" y="37147"/>
                  </a:lnTo>
                  <a:lnTo>
                    <a:pt x="9789" y="37420"/>
                  </a:lnTo>
                  <a:lnTo>
                    <a:pt x="10245" y="37694"/>
                  </a:lnTo>
                  <a:lnTo>
                    <a:pt x="10721" y="37947"/>
                  </a:lnTo>
                  <a:lnTo>
                    <a:pt x="11217" y="38200"/>
                  </a:lnTo>
                  <a:lnTo>
                    <a:pt x="11724" y="38434"/>
                  </a:lnTo>
                  <a:lnTo>
                    <a:pt x="12241" y="38667"/>
                  </a:lnTo>
                  <a:lnTo>
                    <a:pt x="12778" y="38879"/>
                  </a:lnTo>
                  <a:lnTo>
                    <a:pt x="13335" y="39072"/>
                  </a:lnTo>
                  <a:lnTo>
                    <a:pt x="13386" y="39031"/>
                  </a:lnTo>
                  <a:lnTo>
                    <a:pt x="13842" y="39173"/>
                  </a:lnTo>
                  <a:lnTo>
                    <a:pt x="14308" y="39305"/>
                  </a:lnTo>
                  <a:lnTo>
                    <a:pt x="14784" y="39427"/>
                  </a:lnTo>
                  <a:lnTo>
                    <a:pt x="15250" y="39528"/>
                  </a:lnTo>
                  <a:lnTo>
                    <a:pt x="15726" y="39629"/>
                  </a:lnTo>
                  <a:lnTo>
                    <a:pt x="16213" y="39710"/>
                  </a:lnTo>
                  <a:lnTo>
                    <a:pt x="16689" y="39781"/>
                  </a:lnTo>
                  <a:lnTo>
                    <a:pt x="17175" y="39842"/>
                  </a:lnTo>
                  <a:lnTo>
                    <a:pt x="17662" y="39893"/>
                  </a:lnTo>
                  <a:lnTo>
                    <a:pt x="18148" y="39923"/>
                  </a:lnTo>
                  <a:lnTo>
                    <a:pt x="18644" y="39943"/>
                  </a:lnTo>
                  <a:lnTo>
                    <a:pt x="19141" y="39953"/>
                  </a:lnTo>
                  <a:lnTo>
                    <a:pt x="19627" y="39953"/>
                  </a:lnTo>
                  <a:lnTo>
                    <a:pt x="20124" y="39943"/>
                  </a:lnTo>
                  <a:lnTo>
                    <a:pt x="20620" y="39913"/>
                  </a:lnTo>
                  <a:lnTo>
                    <a:pt x="21117" y="39872"/>
                  </a:lnTo>
                  <a:lnTo>
                    <a:pt x="21623" y="39812"/>
                  </a:lnTo>
                  <a:lnTo>
                    <a:pt x="22039" y="39761"/>
                  </a:lnTo>
                  <a:lnTo>
                    <a:pt x="22444" y="39690"/>
                  </a:lnTo>
                  <a:lnTo>
                    <a:pt x="22859" y="39619"/>
                  </a:lnTo>
                  <a:lnTo>
                    <a:pt x="23275" y="39538"/>
                  </a:lnTo>
                  <a:lnTo>
                    <a:pt x="23690" y="39447"/>
                  </a:lnTo>
                  <a:lnTo>
                    <a:pt x="24096" y="39345"/>
                  </a:lnTo>
                  <a:lnTo>
                    <a:pt x="24511" y="39234"/>
                  </a:lnTo>
                  <a:lnTo>
                    <a:pt x="24927" y="39112"/>
                  </a:lnTo>
                  <a:lnTo>
                    <a:pt x="29547" y="37694"/>
                  </a:lnTo>
                  <a:lnTo>
                    <a:pt x="30023" y="37542"/>
                  </a:lnTo>
                  <a:lnTo>
                    <a:pt x="30489" y="37370"/>
                  </a:lnTo>
                  <a:lnTo>
                    <a:pt x="30945" y="37197"/>
                  </a:lnTo>
                  <a:lnTo>
                    <a:pt x="31401" y="37015"/>
                  </a:lnTo>
                  <a:lnTo>
                    <a:pt x="31847" y="36822"/>
                  </a:lnTo>
                  <a:lnTo>
                    <a:pt x="32293" y="36620"/>
                  </a:lnTo>
                  <a:lnTo>
                    <a:pt x="32718" y="36397"/>
                  </a:lnTo>
                  <a:lnTo>
                    <a:pt x="33144" y="36174"/>
                  </a:lnTo>
                  <a:lnTo>
                    <a:pt x="33559" y="35941"/>
                  </a:lnTo>
                  <a:lnTo>
                    <a:pt x="33975" y="35698"/>
                  </a:lnTo>
                  <a:lnTo>
                    <a:pt x="34380" y="35444"/>
                  </a:lnTo>
                  <a:lnTo>
                    <a:pt x="34775" y="35181"/>
                  </a:lnTo>
                  <a:lnTo>
                    <a:pt x="35160" y="34907"/>
                  </a:lnTo>
                  <a:lnTo>
                    <a:pt x="35535" y="34624"/>
                  </a:lnTo>
                  <a:lnTo>
                    <a:pt x="35910" y="34340"/>
                  </a:lnTo>
                  <a:lnTo>
                    <a:pt x="36275" y="34046"/>
                  </a:lnTo>
                  <a:lnTo>
                    <a:pt x="36630" y="33732"/>
                  </a:lnTo>
                  <a:lnTo>
                    <a:pt x="36974" y="33418"/>
                  </a:lnTo>
                  <a:lnTo>
                    <a:pt x="37319" y="33104"/>
                  </a:lnTo>
                  <a:lnTo>
                    <a:pt x="37643" y="32769"/>
                  </a:lnTo>
                  <a:lnTo>
                    <a:pt x="37967" y="32435"/>
                  </a:lnTo>
                  <a:lnTo>
                    <a:pt x="38281" y="32091"/>
                  </a:lnTo>
                  <a:lnTo>
                    <a:pt x="38585" y="31736"/>
                  </a:lnTo>
                  <a:lnTo>
                    <a:pt x="38879" y="31381"/>
                  </a:lnTo>
                  <a:lnTo>
                    <a:pt x="39163" y="31017"/>
                  </a:lnTo>
                  <a:lnTo>
                    <a:pt x="39446" y="30652"/>
                  </a:lnTo>
                  <a:lnTo>
                    <a:pt x="39710" y="30267"/>
                  </a:lnTo>
                  <a:lnTo>
                    <a:pt x="39973" y="29892"/>
                  </a:lnTo>
                  <a:lnTo>
                    <a:pt x="40227" y="29497"/>
                  </a:lnTo>
                  <a:lnTo>
                    <a:pt x="40460" y="29101"/>
                  </a:lnTo>
                  <a:lnTo>
                    <a:pt x="40693" y="28706"/>
                  </a:lnTo>
                  <a:lnTo>
                    <a:pt x="40916" y="28301"/>
                  </a:lnTo>
                  <a:lnTo>
                    <a:pt x="41128" y="27886"/>
                  </a:lnTo>
                  <a:lnTo>
                    <a:pt x="41331" y="27470"/>
                  </a:lnTo>
                  <a:lnTo>
                    <a:pt x="41524" y="27045"/>
                  </a:lnTo>
                  <a:lnTo>
                    <a:pt x="41706" y="26629"/>
                  </a:lnTo>
                  <a:lnTo>
                    <a:pt x="41878" y="26193"/>
                  </a:lnTo>
                  <a:lnTo>
                    <a:pt x="42040" y="25758"/>
                  </a:lnTo>
                  <a:lnTo>
                    <a:pt x="42192" y="25322"/>
                  </a:lnTo>
                  <a:lnTo>
                    <a:pt x="42324" y="24876"/>
                  </a:lnTo>
                  <a:lnTo>
                    <a:pt x="42456" y="24430"/>
                  </a:lnTo>
                  <a:lnTo>
                    <a:pt x="42577" y="23985"/>
                  </a:lnTo>
                  <a:lnTo>
                    <a:pt x="42689" y="23539"/>
                  </a:lnTo>
                  <a:lnTo>
                    <a:pt x="42780" y="23083"/>
                  </a:lnTo>
                  <a:lnTo>
                    <a:pt x="42871" y="22617"/>
                  </a:lnTo>
                  <a:lnTo>
                    <a:pt x="42952" y="22161"/>
                  </a:lnTo>
                  <a:lnTo>
                    <a:pt x="43013" y="21695"/>
                  </a:lnTo>
                  <a:lnTo>
                    <a:pt x="43064" y="21229"/>
                  </a:lnTo>
                  <a:lnTo>
                    <a:pt x="43104" y="20762"/>
                  </a:lnTo>
                  <a:lnTo>
                    <a:pt x="43135" y="20296"/>
                  </a:lnTo>
                  <a:lnTo>
                    <a:pt x="43155" y="19820"/>
                  </a:lnTo>
                  <a:lnTo>
                    <a:pt x="43165" y="19344"/>
                  </a:lnTo>
                  <a:lnTo>
                    <a:pt x="43165" y="18878"/>
                  </a:lnTo>
                  <a:lnTo>
                    <a:pt x="43145" y="18402"/>
                  </a:lnTo>
                  <a:lnTo>
                    <a:pt x="43114" y="17925"/>
                  </a:lnTo>
                  <a:lnTo>
                    <a:pt x="43074" y="17449"/>
                  </a:lnTo>
                  <a:lnTo>
                    <a:pt x="43023" y="16963"/>
                  </a:lnTo>
                  <a:lnTo>
                    <a:pt x="42962" y="16487"/>
                  </a:lnTo>
                  <a:lnTo>
                    <a:pt x="42881" y="16010"/>
                  </a:lnTo>
                  <a:lnTo>
                    <a:pt x="42800" y="15534"/>
                  </a:lnTo>
                  <a:lnTo>
                    <a:pt x="42699" y="15048"/>
                  </a:lnTo>
                  <a:lnTo>
                    <a:pt x="42577" y="14572"/>
                  </a:lnTo>
                  <a:lnTo>
                    <a:pt x="42456" y="14095"/>
                  </a:lnTo>
                  <a:lnTo>
                    <a:pt x="42314" y="13619"/>
                  </a:lnTo>
                  <a:lnTo>
                    <a:pt x="42162" y="13143"/>
                  </a:lnTo>
                  <a:lnTo>
                    <a:pt x="42000" y="12677"/>
                  </a:lnTo>
                  <a:lnTo>
                    <a:pt x="41827" y="12221"/>
                  </a:lnTo>
                  <a:lnTo>
                    <a:pt x="41645" y="11765"/>
                  </a:lnTo>
                  <a:lnTo>
                    <a:pt x="41442" y="11319"/>
                  </a:lnTo>
                  <a:lnTo>
                    <a:pt x="41240" y="10873"/>
                  </a:lnTo>
                  <a:lnTo>
                    <a:pt x="41027" y="10448"/>
                  </a:lnTo>
                  <a:lnTo>
                    <a:pt x="40804" y="10022"/>
                  </a:lnTo>
                  <a:lnTo>
                    <a:pt x="40561" y="9607"/>
                  </a:lnTo>
                  <a:lnTo>
                    <a:pt x="40318" y="9191"/>
                  </a:lnTo>
                  <a:lnTo>
                    <a:pt x="40064" y="8786"/>
                  </a:lnTo>
                  <a:lnTo>
                    <a:pt x="39801" y="8391"/>
                  </a:lnTo>
                  <a:lnTo>
                    <a:pt x="39527" y="8006"/>
                  </a:lnTo>
                  <a:lnTo>
                    <a:pt x="39254" y="7631"/>
                  </a:lnTo>
                  <a:lnTo>
                    <a:pt x="38960" y="7256"/>
                  </a:lnTo>
                  <a:lnTo>
                    <a:pt x="38666" y="6891"/>
                  </a:lnTo>
                  <a:lnTo>
                    <a:pt x="38362" y="6536"/>
                  </a:lnTo>
                  <a:lnTo>
                    <a:pt x="38048" y="6192"/>
                  </a:lnTo>
                  <a:lnTo>
                    <a:pt x="37724" y="5847"/>
                  </a:lnTo>
                  <a:lnTo>
                    <a:pt x="37400" y="5523"/>
                  </a:lnTo>
                  <a:lnTo>
                    <a:pt x="37055" y="5199"/>
                  </a:lnTo>
                  <a:lnTo>
                    <a:pt x="36711" y="4885"/>
                  </a:lnTo>
                  <a:lnTo>
                    <a:pt x="36366" y="4581"/>
                  </a:lnTo>
                  <a:lnTo>
                    <a:pt x="36011" y="4287"/>
                  </a:lnTo>
                  <a:lnTo>
                    <a:pt x="35647" y="4003"/>
                  </a:lnTo>
                  <a:lnTo>
                    <a:pt x="35272" y="3720"/>
                  </a:lnTo>
                  <a:lnTo>
                    <a:pt x="34897" y="3456"/>
                  </a:lnTo>
                  <a:lnTo>
                    <a:pt x="34512" y="3193"/>
                  </a:lnTo>
                  <a:lnTo>
                    <a:pt x="34127" y="2939"/>
                  </a:lnTo>
                  <a:lnTo>
                    <a:pt x="33732" y="2706"/>
                  </a:lnTo>
                  <a:lnTo>
                    <a:pt x="33326" y="2473"/>
                  </a:lnTo>
                  <a:lnTo>
                    <a:pt x="32921" y="2250"/>
                  </a:lnTo>
                  <a:lnTo>
                    <a:pt x="32506" y="2038"/>
                  </a:lnTo>
                  <a:lnTo>
                    <a:pt x="32090" y="1835"/>
                  </a:lnTo>
                  <a:lnTo>
                    <a:pt x="31675" y="1642"/>
                  </a:lnTo>
                  <a:lnTo>
                    <a:pt x="31249" y="1460"/>
                  </a:lnTo>
                  <a:lnTo>
                    <a:pt x="30824" y="1288"/>
                  </a:lnTo>
                  <a:lnTo>
                    <a:pt x="30388" y="1126"/>
                  </a:lnTo>
                  <a:lnTo>
                    <a:pt x="29942" y="974"/>
                  </a:lnTo>
                  <a:lnTo>
                    <a:pt x="29506" y="842"/>
                  </a:lnTo>
                  <a:lnTo>
                    <a:pt x="29061" y="710"/>
                  </a:lnTo>
                  <a:lnTo>
                    <a:pt x="28615" y="589"/>
                  </a:lnTo>
                  <a:lnTo>
                    <a:pt x="28159" y="477"/>
                  </a:lnTo>
                  <a:lnTo>
                    <a:pt x="27703" y="376"/>
                  </a:lnTo>
                  <a:lnTo>
                    <a:pt x="27247" y="295"/>
                  </a:lnTo>
                  <a:lnTo>
                    <a:pt x="26781" y="214"/>
                  </a:lnTo>
                  <a:lnTo>
                    <a:pt x="26325" y="153"/>
                  </a:lnTo>
                  <a:lnTo>
                    <a:pt x="25859" y="102"/>
                  </a:lnTo>
                  <a:lnTo>
                    <a:pt x="25393" y="62"/>
                  </a:lnTo>
                  <a:lnTo>
                    <a:pt x="24916" y="31"/>
                  </a:lnTo>
                  <a:lnTo>
                    <a:pt x="24450" y="11"/>
                  </a:lnTo>
                  <a:lnTo>
                    <a:pt x="239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41"/>
            <p:cNvSpPr/>
            <p:nvPr/>
          </p:nvSpPr>
          <p:spPr>
            <a:xfrm>
              <a:off x="1400600" y="1746850"/>
              <a:ext cx="177100" cy="248000"/>
            </a:xfrm>
            <a:custGeom>
              <a:rect b="b" l="l" r="r" t="t"/>
              <a:pathLst>
                <a:path extrusionOk="0" h="9920" w="7084">
                  <a:moveTo>
                    <a:pt x="4510" y="0"/>
                  </a:moveTo>
                  <a:lnTo>
                    <a:pt x="4246" y="20"/>
                  </a:lnTo>
                  <a:lnTo>
                    <a:pt x="4013" y="41"/>
                  </a:lnTo>
                  <a:lnTo>
                    <a:pt x="3831" y="81"/>
                  </a:lnTo>
                  <a:lnTo>
                    <a:pt x="3709" y="112"/>
                  </a:lnTo>
                  <a:lnTo>
                    <a:pt x="3669" y="132"/>
                  </a:lnTo>
                  <a:lnTo>
                    <a:pt x="3638" y="162"/>
                  </a:lnTo>
                  <a:lnTo>
                    <a:pt x="3578" y="233"/>
                  </a:lnTo>
                  <a:lnTo>
                    <a:pt x="3537" y="304"/>
                  </a:lnTo>
                  <a:lnTo>
                    <a:pt x="3507" y="375"/>
                  </a:lnTo>
                  <a:lnTo>
                    <a:pt x="3486" y="456"/>
                  </a:lnTo>
                  <a:lnTo>
                    <a:pt x="3476" y="537"/>
                  </a:lnTo>
                  <a:lnTo>
                    <a:pt x="3486" y="618"/>
                  </a:lnTo>
                  <a:lnTo>
                    <a:pt x="3507" y="709"/>
                  </a:lnTo>
                  <a:lnTo>
                    <a:pt x="3537" y="801"/>
                  </a:lnTo>
                  <a:lnTo>
                    <a:pt x="3588" y="872"/>
                  </a:lnTo>
                  <a:lnTo>
                    <a:pt x="3709" y="1044"/>
                  </a:lnTo>
                  <a:lnTo>
                    <a:pt x="3760" y="1135"/>
                  </a:lnTo>
                  <a:lnTo>
                    <a:pt x="3801" y="1216"/>
                  </a:lnTo>
                  <a:lnTo>
                    <a:pt x="3831" y="1317"/>
                  </a:lnTo>
                  <a:lnTo>
                    <a:pt x="3851" y="1409"/>
                  </a:lnTo>
                  <a:lnTo>
                    <a:pt x="3892" y="1510"/>
                  </a:lnTo>
                  <a:lnTo>
                    <a:pt x="3942" y="1631"/>
                  </a:lnTo>
                  <a:lnTo>
                    <a:pt x="4054" y="1986"/>
                  </a:lnTo>
                  <a:lnTo>
                    <a:pt x="4196" y="2452"/>
                  </a:lnTo>
                  <a:lnTo>
                    <a:pt x="4348" y="3060"/>
                  </a:lnTo>
                  <a:lnTo>
                    <a:pt x="4469" y="3557"/>
                  </a:lnTo>
                  <a:lnTo>
                    <a:pt x="4581" y="4033"/>
                  </a:lnTo>
                  <a:lnTo>
                    <a:pt x="4682" y="4509"/>
                  </a:lnTo>
                  <a:lnTo>
                    <a:pt x="4773" y="4955"/>
                  </a:lnTo>
                  <a:lnTo>
                    <a:pt x="4854" y="5391"/>
                  </a:lnTo>
                  <a:lnTo>
                    <a:pt x="4915" y="5816"/>
                  </a:lnTo>
                  <a:lnTo>
                    <a:pt x="4976" y="6221"/>
                  </a:lnTo>
                  <a:lnTo>
                    <a:pt x="5016" y="6617"/>
                  </a:lnTo>
                  <a:lnTo>
                    <a:pt x="5057" y="7083"/>
                  </a:lnTo>
                  <a:lnTo>
                    <a:pt x="5077" y="7498"/>
                  </a:lnTo>
                  <a:lnTo>
                    <a:pt x="5077" y="7863"/>
                  </a:lnTo>
                  <a:lnTo>
                    <a:pt x="5067" y="8015"/>
                  </a:lnTo>
                  <a:lnTo>
                    <a:pt x="5047" y="8167"/>
                  </a:lnTo>
                  <a:lnTo>
                    <a:pt x="5027" y="8288"/>
                  </a:lnTo>
                  <a:lnTo>
                    <a:pt x="4996" y="8410"/>
                  </a:lnTo>
                  <a:lnTo>
                    <a:pt x="4966" y="8511"/>
                  </a:lnTo>
                  <a:lnTo>
                    <a:pt x="4925" y="8603"/>
                  </a:lnTo>
                  <a:lnTo>
                    <a:pt x="4875" y="8674"/>
                  </a:lnTo>
                  <a:lnTo>
                    <a:pt x="4824" y="8734"/>
                  </a:lnTo>
                  <a:lnTo>
                    <a:pt x="4763" y="8775"/>
                  </a:lnTo>
                  <a:lnTo>
                    <a:pt x="4702" y="8805"/>
                  </a:lnTo>
                  <a:lnTo>
                    <a:pt x="4652" y="8815"/>
                  </a:lnTo>
                  <a:lnTo>
                    <a:pt x="4591" y="8815"/>
                  </a:lnTo>
                  <a:lnTo>
                    <a:pt x="4540" y="8785"/>
                  </a:lnTo>
                  <a:lnTo>
                    <a:pt x="4469" y="8744"/>
                  </a:lnTo>
                  <a:lnTo>
                    <a:pt x="4408" y="8694"/>
                  </a:lnTo>
                  <a:lnTo>
                    <a:pt x="4338" y="8613"/>
                  </a:lnTo>
                  <a:lnTo>
                    <a:pt x="4277" y="8522"/>
                  </a:lnTo>
                  <a:lnTo>
                    <a:pt x="4206" y="8420"/>
                  </a:lnTo>
                  <a:lnTo>
                    <a:pt x="4125" y="8288"/>
                  </a:lnTo>
                  <a:lnTo>
                    <a:pt x="4054" y="8147"/>
                  </a:lnTo>
                  <a:lnTo>
                    <a:pt x="3892" y="7812"/>
                  </a:lnTo>
                  <a:lnTo>
                    <a:pt x="3709" y="7407"/>
                  </a:lnTo>
                  <a:lnTo>
                    <a:pt x="3527" y="6931"/>
                  </a:lnTo>
                  <a:lnTo>
                    <a:pt x="3385" y="6536"/>
                  </a:lnTo>
                  <a:lnTo>
                    <a:pt x="3243" y="6120"/>
                  </a:lnTo>
                  <a:lnTo>
                    <a:pt x="3101" y="5695"/>
                  </a:lnTo>
                  <a:lnTo>
                    <a:pt x="2960" y="5249"/>
                  </a:lnTo>
                  <a:lnTo>
                    <a:pt x="2828" y="4803"/>
                  </a:lnTo>
                  <a:lnTo>
                    <a:pt x="2696" y="4337"/>
                  </a:lnTo>
                  <a:lnTo>
                    <a:pt x="2433" y="3364"/>
                  </a:lnTo>
                  <a:lnTo>
                    <a:pt x="2321" y="2898"/>
                  </a:lnTo>
                  <a:lnTo>
                    <a:pt x="2240" y="2533"/>
                  </a:lnTo>
                  <a:lnTo>
                    <a:pt x="2189" y="2260"/>
                  </a:lnTo>
                  <a:lnTo>
                    <a:pt x="2179" y="2098"/>
                  </a:lnTo>
                  <a:lnTo>
                    <a:pt x="2159" y="2016"/>
                  </a:lnTo>
                  <a:lnTo>
                    <a:pt x="2149" y="1915"/>
                  </a:lnTo>
                  <a:lnTo>
                    <a:pt x="2159" y="1804"/>
                  </a:lnTo>
                  <a:lnTo>
                    <a:pt x="2179" y="1672"/>
                  </a:lnTo>
                  <a:lnTo>
                    <a:pt x="2200" y="1540"/>
                  </a:lnTo>
                  <a:lnTo>
                    <a:pt x="2210" y="1419"/>
                  </a:lnTo>
                  <a:lnTo>
                    <a:pt x="2200" y="1317"/>
                  </a:lnTo>
                  <a:lnTo>
                    <a:pt x="2189" y="1236"/>
                  </a:lnTo>
                  <a:lnTo>
                    <a:pt x="2169" y="1186"/>
                  </a:lnTo>
                  <a:lnTo>
                    <a:pt x="2149" y="1135"/>
                  </a:lnTo>
                  <a:lnTo>
                    <a:pt x="2119" y="1105"/>
                  </a:lnTo>
                  <a:lnTo>
                    <a:pt x="2088" y="1074"/>
                  </a:lnTo>
                  <a:lnTo>
                    <a:pt x="2037" y="1044"/>
                  </a:lnTo>
                  <a:lnTo>
                    <a:pt x="1967" y="1023"/>
                  </a:lnTo>
                  <a:lnTo>
                    <a:pt x="1875" y="1003"/>
                  </a:lnTo>
                  <a:lnTo>
                    <a:pt x="1764" y="983"/>
                  </a:lnTo>
                  <a:lnTo>
                    <a:pt x="1490" y="953"/>
                  </a:lnTo>
                  <a:lnTo>
                    <a:pt x="1126" y="942"/>
                  </a:lnTo>
                  <a:lnTo>
                    <a:pt x="771" y="932"/>
                  </a:lnTo>
                  <a:lnTo>
                    <a:pt x="507" y="942"/>
                  </a:lnTo>
                  <a:lnTo>
                    <a:pt x="325" y="963"/>
                  </a:lnTo>
                  <a:lnTo>
                    <a:pt x="264" y="983"/>
                  </a:lnTo>
                  <a:lnTo>
                    <a:pt x="224" y="1003"/>
                  </a:lnTo>
                  <a:lnTo>
                    <a:pt x="163" y="1044"/>
                  </a:lnTo>
                  <a:lnTo>
                    <a:pt x="112" y="1094"/>
                  </a:lnTo>
                  <a:lnTo>
                    <a:pt x="72" y="1155"/>
                  </a:lnTo>
                  <a:lnTo>
                    <a:pt x="41" y="1216"/>
                  </a:lnTo>
                  <a:lnTo>
                    <a:pt x="21" y="1287"/>
                  </a:lnTo>
                  <a:lnTo>
                    <a:pt x="1" y="1368"/>
                  </a:lnTo>
                  <a:lnTo>
                    <a:pt x="1" y="1449"/>
                  </a:lnTo>
                  <a:lnTo>
                    <a:pt x="11" y="1540"/>
                  </a:lnTo>
                  <a:lnTo>
                    <a:pt x="41" y="1834"/>
                  </a:lnTo>
                  <a:lnTo>
                    <a:pt x="82" y="2138"/>
                  </a:lnTo>
                  <a:lnTo>
                    <a:pt x="193" y="2776"/>
                  </a:lnTo>
                  <a:lnTo>
                    <a:pt x="335" y="3455"/>
                  </a:lnTo>
                  <a:lnTo>
                    <a:pt x="507" y="4175"/>
                  </a:lnTo>
                  <a:lnTo>
                    <a:pt x="629" y="4651"/>
                  </a:lnTo>
                  <a:lnTo>
                    <a:pt x="761" y="5107"/>
                  </a:lnTo>
                  <a:lnTo>
                    <a:pt x="893" y="5553"/>
                  </a:lnTo>
                  <a:lnTo>
                    <a:pt x="1034" y="5988"/>
                  </a:lnTo>
                  <a:lnTo>
                    <a:pt x="1176" y="6414"/>
                  </a:lnTo>
                  <a:lnTo>
                    <a:pt x="1328" y="6819"/>
                  </a:lnTo>
                  <a:lnTo>
                    <a:pt x="1480" y="7214"/>
                  </a:lnTo>
                  <a:lnTo>
                    <a:pt x="1632" y="7599"/>
                  </a:lnTo>
                  <a:lnTo>
                    <a:pt x="1815" y="7995"/>
                  </a:lnTo>
                  <a:lnTo>
                    <a:pt x="1987" y="8349"/>
                  </a:lnTo>
                  <a:lnTo>
                    <a:pt x="2159" y="8663"/>
                  </a:lnTo>
                  <a:lnTo>
                    <a:pt x="2321" y="8937"/>
                  </a:lnTo>
                  <a:lnTo>
                    <a:pt x="2483" y="9170"/>
                  </a:lnTo>
                  <a:lnTo>
                    <a:pt x="2645" y="9363"/>
                  </a:lnTo>
                  <a:lnTo>
                    <a:pt x="2716" y="9444"/>
                  </a:lnTo>
                  <a:lnTo>
                    <a:pt x="2797" y="9525"/>
                  </a:lnTo>
                  <a:lnTo>
                    <a:pt x="2868" y="9585"/>
                  </a:lnTo>
                  <a:lnTo>
                    <a:pt x="2949" y="9636"/>
                  </a:lnTo>
                  <a:lnTo>
                    <a:pt x="3020" y="9677"/>
                  </a:lnTo>
                  <a:lnTo>
                    <a:pt x="3091" y="9717"/>
                  </a:lnTo>
                  <a:lnTo>
                    <a:pt x="3172" y="9748"/>
                  </a:lnTo>
                  <a:lnTo>
                    <a:pt x="3253" y="9778"/>
                  </a:lnTo>
                  <a:lnTo>
                    <a:pt x="3345" y="9798"/>
                  </a:lnTo>
                  <a:lnTo>
                    <a:pt x="3436" y="9818"/>
                  </a:lnTo>
                  <a:lnTo>
                    <a:pt x="3628" y="9829"/>
                  </a:lnTo>
                  <a:lnTo>
                    <a:pt x="4034" y="9839"/>
                  </a:lnTo>
                  <a:lnTo>
                    <a:pt x="4439" y="9839"/>
                  </a:lnTo>
                  <a:lnTo>
                    <a:pt x="5391" y="9910"/>
                  </a:lnTo>
                  <a:lnTo>
                    <a:pt x="5624" y="9920"/>
                  </a:lnTo>
                  <a:lnTo>
                    <a:pt x="5827" y="9910"/>
                  </a:lnTo>
                  <a:lnTo>
                    <a:pt x="6020" y="9879"/>
                  </a:lnTo>
                  <a:lnTo>
                    <a:pt x="6182" y="9839"/>
                  </a:lnTo>
                  <a:lnTo>
                    <a:pt x="6293" y="9788"/>
                  </a:lnTo>
                  <a:lnTo>
                    <a:pt x="6384" y="9727"/>
                  </a:lnTo>
                  <a:lnTo>
                    <a:pt x="6486" y="9656"/>
                  </a:lnTo>
                  <a:lnTo>
                    <a:pt x="6567" y="9575"/>
                  </a:lnTo>
                  <a:lnTo>
                    <a:pt x="6648" y="9484"/>
                  </a:lnTo>
                  <a:lnTo>
                    <a:pt x="6719" y="9383"/>
                  </a:lnTo>
                  <a:lnTo>
                    <a:pt x="6790" y="9271"/>
                  </a:lnTo>
                  <a:lnTo>
                    <a:pt x="6850" y="9140"/>
                  </a:lnTo>
                  <a:lnTo>
                    <a:pt x="6901" y="9008"/>
                  </a:lnTo>
                  <a:lnTo>
                    <a:pt x="6942" y="8856"/>
                  </a:lnTo>
                  <a:lnTo>
                    <a:pt x="6982" y="8694"/>
                  </a:lnTo>
                  <a:lnTo>
                    <a:pt x="7023" y="8522"/>
                  </a:lnTo>
                  <a:lnTo>
                    <a:pt x="7043" y="8339"/>
                  </a:lnTo>
                  <a:lnTo>
                    <a:pt x="7063" y="8147"/>
                  </a:lnTo>
                  <a:lnTo>
                    <a:pt x="7083" y="7944"/>
                  </a:lnTo>
                  <a:lnTo>
                    <a:pt x="7083" y="7721"/>
                  </a:lnTo>
                  <a:lnTo>
                    <a:pt x="7083" y="7498"/>
                  </a:lnTo>
                  <a:lnTo>
                    <a:pt x="7083" y="7255"/>
                  </a:lnTo>
                  <a:lnTo>
                    <a:pt x="7053" y="6738"/>
                  </a:lnTo>
                  <a:lnTo>
                    <a:pt x="6992" y="6181"/>
                  </a:lnTo>
                  <a:lnTo>
                    <a:pt x="6901" y="5583"/>
                  </a:lnTo>
                  <a:lnTo>
                    <a:pt x="6790" y="4935"/>
                  </a:lnTo>
                  <a:lnTo>
                    <a:pt x="6658" y="4235"/>
                  </a:lnTo>
                  <a:lnTo>
                    <a:pt x="6496" y="3496"/>
                  </a:lnTo>
                  <a:lnTo>
                    <a:pt x="6303" y="2705"/>
                  </a:lnTo>
                  <a:lnTo>
                    <a:pt x="5868" y="1023"/>
                  </a:lnTo>
                  <a:lnTo>
                    <a:pt x="5766" y="628"/>
                  </a:lnTo>
                  <a:lnTo>
                    <a:pt x="5746" y="547"/>
                  </a:lnTo>
                  <a:lnTo>
                    <a:pt x="5716" y="375"/>
                  </a:lnTo>
                  <a:lnTo>
                    <a:pt x="5685" y="253"/>
                  </a:lnTo>
                  <a:lnTo>
                    <a:pt x="5655" y="162"/>
                  </a:lnTo>
                  <a:lnTo>
                    <a:pt x="5635" y="132"/>
                  </a:lnTo>
                  <a:lnTo>
                    <a:pt x="5604" y="112"/>
                  </a:lnTo>
                  <a:lnTo>
                    <a:pt x="5564" y="91"/>
                  </a:lnTo>
                  <a:lnTo>
                    <a:pt x="5513" y="71"/>
                  </a:lnTo>
                  <a:lnTo>
                    <a:pt x="5351" y="41"/>
                  </a:lnTo>
                  <a:lnTo>
                    <a:pt x="5118" y="20"/>
                  </a:lnTo>
                  <a:lnTo>
                    <a:pt x="4824" y="10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41"/>
            <p:cNvSpPr/>
            <p:nvPr/>
          </p:nvSpPr>
          <p:spPr>
            <a:xfrm>
              <a:off x="1586275" y="1716700"/>
              <a:ext cx="172025" cy="237875"/>
            </a:xfrm>
            <a:custGeom>
              <a:rect b="b" l="l" r="r" t="t"/>
              <a:pathLst>
                <a:path extrusionOk="0" h="9515" w="6881">
                  <a:moveTo>
                    <a:pt x="1734" y="0"/>
                  </a:moveTo>
                  <a:lnTo>
                    <a:pt x="1561" y="21"/>
                  </a:lnTo>
                  <a:lnTo>
                    <a:pt x="1399" y="41"/>
                  </a:lnTo>
                  <a:lnTo>
                    <a:pt x="1257" y="71"/>
                  </a:lnTo>
                  <a:lnTo>
                    <a:pt x="1156" y="92"/>
                  </a:lnTo>
                  <a:lnTo>
                    <a:pt x="1075" y="122"/>
                  </a:lnTo>
                  <a:lnTo>
                    <a:pt x="974" y="183"/>
                  </a:lnTo>
                  <a:lnTo>
                    <a:pt x="872" y="254"/>
                  </a:lnTo>
                  <a:lnTo>
                    <a:pt x="771" y="335"/>
                  </a:lnTo>
                  <a:lnTo>
                    <a:pt x="680" y="426"/>
                  </a:lnTo>
                  <a:lnTo>
                    <a:pt x="599" y="517"/>
                  </a:lnTo>
                  <a:lnTo>
                    <a:pt x="518" y="629"/>
                  </a:lnTo>
                  <a:lnTo>
                    <a:pt x="447" y="750"/>
                  </a:lnTo>
                  <a:lnTo>
                    <a:pt x="376" y="882"/>
                  </a:lnTo>
                  <a:lnTo>
                    <a:pt x="315" y="1024"/>
                  </a:lnTo>
                  <a:lnTo>
                    <a:pt x="254" y="1176"/>
                  </a:lnTo>
                  <a:lnTo>
                    <a:pt x="204" y="1338"/>
                  </a:lnTo>
                  <a:lnTo>
                    <a:pt x="163" y="1510"/>
                  </a:lnTo>
                  <a:lnTo>
                    <a:pt x="123" y="1692"/>
                  </a:lnTo>
                  <a:lnTo>
                    <a:pt x="82" y="1885"/>
                  </a:lnTo>
                  <a:lnTo>
                    <a:pt x="62" y="2078"/>
                  </a:lnTo>
                  <a:lnTo>
                    <a:pt x="31" y="2290"/>
                  </a:lnTo>
                  <a:lnTo>
                    <a:pt x="1" y="2696"/>
                  </a:lnTo>
                  <a:lnTo>
                    <a:pt x="1" y="3111"/>
                  </a:lnTo>
                  <a:lnTo>
                    <a:pt x="11" y="3526"/>
                  </a:lnTo>
                  <a:lnTo>
                    <a:pt x="42" y="3962"/>
                  </a:lnTo>
                  <a:lnTo>
                    <a:pt x="92" y="4398"/>
                  </a:lnTo>
                  <a:lnTo>
                    <a:pt x="153" y="4844"/>
                  </a:lnTo>
                  <a:lnTo>
                    <a:pt x="244" y="5300"/>
                  </a:lnTo>
                  <a:lnTo>
                    <a:pt x="356" y="5766"/>
                  </a:lnTo>
                  <a:lnTo>
                    <a:pt x="447" y="6110"/>
                  </a:lnTo>
                  <a:lnTo>
                    <a:pt x="548" y="6455"/>
                  </a:lnTo>
                  <a:lnTo>
                    <a:pt x="660" y="6779"/>
                  </a:lnTo>
                  <a:lnTo>
                    <a:pt x="771" y="7083"/>
                  </a:lnTo>
                  <a:lnTo>
                    <a:pt x="903" y="7377"/>
                  </a:lnTo>
                  <a:lnTo>
                    <a:pt x="1024" y="7650"/>
                  </a:lnTo>
                  <a:lnTo>
                    <a:pt x="1166" y="7914"/>
                  </a:lnTo>
                  <a:lnTo>
                    <a:pt x="1308" y="8167"/>
                  </a:lnTo>
                  <a:lnTo>
                    <a:pt x="1470" y="8410"/>
                  </a:lnTo>
                  <a:lnTo>
                    <a:pt x="1642" y="8633"/>
                  </a:lnTo>
                  <a:lnTo>
                    <a:pt x="1815" y="8826"/>
                  </a:lnTo>
                  <a:lnTo>
                    <a:pt x="1987" y="8988"/>
                  </a:lnTo>
                  <a:lnTo>
                    <a:pt x="2159" y="9130"/>
                  </a:lnTo>
                  <a:lnTo>
                    <a:pt x="2250" y="9180"/>
                  </a:lnTo>
                  <a:lnTo>
                    <a:pt x="2342" y="9231"/>
                  </a:lnTo>
                  <a:lnTo>
                    <a:pt x="2423" y="9282"/>
                  </a:lnTo>
                  <a:lnTo>
                    <a:pt x="2514" y="9312"/>
                  </a:lnTo>
                  <a:lnTo>
                    <a:pt x="2605" y="9342"/>
                  </a:lnTo>
                  <a:lnTo>
                    <a:pt x="2696" y="9373"/>
                  </a:lnTo>
                  <a:lnTo>
                    <a:pt x="3324" y="9434"/>
                  </a:lnTo>
                  <a:lnTo>
                    <a:pt x="3557" y="9444"/>
                  </a:lnTo>
                  <a:lnTo>
                    <a:pt x="3750" y="9454"/>
                  </a:lnTo>
                  <a:lnTo>
                    <a:pt x="4145" y="9494"/>
                  </a:lnTo>
                  <a:lnTo>
                    <a:pt x="4459" y="9505"/>
                  </a:lnTo>
                  <a:lnTo>
                    <a:pt x="4682" y="9515"/>
                  </a:lnTo>
                  <a:lnTo>
                    <a:pt x="4773" y="9505"/>
                  </a:lnTo>
                  <a:lnTo>
                    <a:pt x="4834" y="9494"/>
                  </a:lnTo>
                  <a:lnTo>
                    <a:pt x="4936" y="9464"/>
                  </a:lnTo>
                  <a:lnTo>
                    <a:pt x="5027" y="9424"/>
                  </a:lnTo>
                  <a:lnTo>
                    <a:pt x="5118" y="9363"/>
                  </a:lnTo>
                  <a:lnTo>
                    <a:pt x="5209" y="9302"/>
                  </a:lnTo>
                  <a:lnTo>
                    <a:pt x="5280" y="9231"/>
                  </a:lnTo>
                  <a:lnTo>
                    <a:pt x="5361" y="9160"/>
                  </a:lnTo>
                  <a:lnTo>
                    <a:pt x="5432" y="9089"/>
                  </a:lnTo>
                  <a:lnTo>
                    <a:pt x="5503" y="9008"/>
                  </a:lnTo>
                  <a:lnTo>
                    <a:pt x="5625" y="8826"/>
                  </a:lnTo>
                  <a:lnTo>
                    <a:pt x="5736" y="8623"/>
                  </a:lnTo>
                  <a:lnTo>
                    <a:pt x="5827" y="8400"/>
                  </a:lnTo>
                  <a:lnTo>
                    <a:pt x="5908" y="8147"/>
                  </a:lnTo>
                  <a:lnTo>
                    <a:pt x="5979" y="7883"/>
                  </a:lnTo>
                  <a:lnTo>
                    <a:pt x="6030" y="7600"/>
                  </a:lnTo>
                  <a:lnTo>
                    <a:pt x="6050" y="7417"/>
                  </a:lnTo>
                  <a:lnTo>
                    <a:pt x="6080" y="7205"/>
                  </a:lnTo>
                  <a:lnTo>
                    <a:pt x="6111" y="6668"/>
                  </a:lnTo>
                  <a:lnTo>
                    <a:pt x="6131" y="5979"/>
                  </a:lnTo>
                  <a:lnTo>
                    <a:pt x="6151" y="5158"/>
                  </a:lnTo>
                  <a:lnTo>
                    <a:pt x="6222" y="5107"/>
                  </a:lnTo>
                  <a:lnTo>
                    <a:pt x="6283" y="5087"/>
                  </a:lnTo>
                  <a:lnTo>
                    <a:pt x="6354" y="5077"/>
                  </a:lnTo>
                  <a:lnTo>
                    <a:pt x="6445" y="5097"/>
                  </a:lnTo>
                  <a:lnTo>
                    <a:pt x="6496" y="5107"/>
                  </a:lnTo>
                  <a:lnTo>
                    <a:pt x="6577" y="5107"/>
                  </a:lnTo>
                  <a:lnTo>
                    <a:pt x="6617" y="5097"/>
                  </a:lnTo>
                  <a:lnTo>
                    <a:pt x="6688" y="5036"/>
                  </a:lnTo>
                  <a:lnTo>
                    <a:pt x="6759" y="4975"/>
                  </a:lnTo>
                  <a:lnTo>
                    <a:pt x="6810" y="4904"/>
                  </a:lnTo>
                  <a:lnTo>
                    <a:pt x="6840" y="4823"/>
                  </a:lnTo>
                  <a:lnTo>
                    <a:pt x="6871" y="4732"/>
                  </a:lnTo>
                  <a:lnTo>
                    <a:pt x="6881" y="4631"/>
                  </a:lnTo>
                  <a:lnTo>
                    <a:pt x="6881" y="4530"/>
                  </a:lnTo>
                  <a:lnTo>
                    <a:pt x="6871" y="4418"/>
                  </a:lnTo>
                  <a:lnTo>
                    <a:pt x="6851" y="4378"/>
                  </a:lnTo>
                  <a:lnTo>
                    <a:pt x="6810" y="4327"/>
                  </a:lnTo>
                  <a:lnTo>
                    <a:pt x="6759" y="4276"/>
                  </a:lnTo>
                  <a:lnTo>
                    <a:pt x="6678" y="4215"/>
                  </a:lnTo>
                  <a:lnTo>
                    <a:pt x="6587" y="4155"/>
                  </a:lnTo>
                  <a:lnTo>
                    <a:pt x="6466" y="4094"/>
                  </a:lnTo>
                  <a:lnTo>
                    <a:pt x="6172" y="3942"/>
                  </a:lnTo>
                  <a:lnTo>
                    <a:pt x="5868" y="3810"/>
                  </a:lnTo>
                  <a:lnTo>
                    <a:pt x="5604" y="3709"/>
                  </a:lnTo>
                  <a:lnTo>
                    <a:pt x="5483" y="3678"/>
                  </a:lnTo>
                  <a:lnTo>
                    <a:pt x="5381" y="3658"/>
                  </a:lnTo>
                  <a:lnTo>
                    <a:pt x="5290" y="3648"/>
                  </a:lnTo>
                  <a:lnTo>
                    <a:pt x="5209" y="3638"/>
                  </a:lnTo>
                  <a:lnTo>
                    <a:pt x="5148" y="3648"/>
                  </a:lnTo>
                  <a:lnTo>
                    <a:pt x="5087" y="3658"/>
                  </a:lnTo>
                  <a:lnTo>
                    <a:pt x="4986" y="3699"/>
                  </a:lnTo>
                  <a:lnTo>
                    <a:pt x="4865" y="3749"/>
                  </a:lnTo>
                  <a:lnTo>
                    <a:pt x="4733" y="3830"/>
                  </a:lnTo>
                  <a:lnTo>
                    <a:pt x="4581" y="3932"/>
                  </a:lnTo>
                  <a:lnTo>
                    <a:pt x="4246" y="4155"/>
                  </a:lnTo>
                  <a:lnTo>
                    <a:pt x="4115" y="4226"/>
                  </a:lnTo>
                  <a:lnTo>
                    <a:pt x="4013" y="4286"/>
                  </a:lnTo>
                  <a:lnTo>
                    <a:pt x="3943" y="4307"/>
                  </a:lnTo>
                  <a:lnTo>
                    <a:pt x="3841" y="4347"/>
                  </a:lnTo>
                  <a:lnTo>
                    <a:pt x="3497" y="4438"/>
                  </a:lnTo>
                  <a:lnTo>
                    <a:pt x="3345" y="4489"/>
                  </a:lnTo>
                  <a:lnTo>
                    <a:pt x="3223" y="4540"/>
                  </a:lnTo>
                  <a:lnTo>
                    <a:pt x="3112" y="4600"/>
                  </a:lnTo>
                  <a:lnTo>
                    <a:pt x="3031" y="4661"/>
                  </a:lnTo>
                  <a:lnTo>
                    <a:pt x="2990" y="4702"/>
                  </a:lnTo>
                  <a:lnTo>
                    <a:pt x="2960" y="4742"/>
                  </a:lnTo>
                  <a:lnTo>
                    <a:pt x="2889" y="4854"/>
                  </a:lnTo>
                  <a:lnTo>
                    <a:pt x="2838" y="4986"/>
                  </a:lnTo>
                  <a:lnTo>
                    <a:pt x="2798" y="5148"/>
                  </a:lnTo>
                  <a:lnTo>
                    <a:pt x="2767" y="5320"/>
                  </a:lnTo>
                  <a:lnTo>
                    <a:pt x="2757" y="5452"/>
                  </a:lnTo>
                  <a:lnTo>
                    <a:pt x="2767" y="5573"/>
                  </a:lnTo>
                  <a:lnTo>
                    <a:pt x="2787" y="5624"/>
                  </a:lnTo>
                  <a:lnTo>
                    <a:pt x="2798" y="5664"/>
                  </a:lnTo>
                  <a:lnTo>
                    <a:pt x="2828" y="5695"/>
                  </a:lnTo>
                  <a:lnTo>
                    <a:pt x="2858" y="5715"/>
                  </a:lnTo>
                  <a:lnTo>
                    <a:pt x="2909" y="5745"/>
                  </a:lnTo>
                  <a:lnTo>
                    <a:pt x="2960" y="5766"/>
                  </a:lnTo>
                  <a:lnTo>
                    <a:pt x="3122" y="5806"/>
                  </a:lnTo>
                  <a:lnTo>
                    <a:pt x="3314" y="5847"/>
                  </a:lnTo>
                  <a:lnTo>
                    <a:pt x="3578" y="5887"/>
                  </a:lnTo>
                  <a:lnTo>
                    <a:pt x="3801" y="5938"/>
                  </a:lnTo>
                  <a:lnTo>
                    <a:pt x="3973" y="5979"/>
                  </a:lnTo>
                  <a:lnTo>
                    <a:pt x="4105" y="6019"/>
                  </a:lnTo>
                  <a:lnTo>
                    <a:pt x="4125" y="6181"/>
                  </a:lnTo>
                  <a:lnTo>
                    <a:pt x="4135" y="6353"/>
                  </a:lnTo>
                  <a:lnTo>
                    <a:pt x="4145" y="6526"/>
                  </a:lnTo>
                  <a:lnTo>
                    <a:pt x="4145" y="6698"/>
                  </a:lnTo>
                  <a:lnTo>
                    <a:pt x="4135" y="6880"/>
                  </a:lnTo>
                  <a:lnTo>
                    <a:pt x="4125" y="7063"/>
                  </a:lnTo>
                  <a:lnTo>
                    <a:pt x="4095" y="7255"/>
                  </a:lnTo>
                  <a:lnTo>
                    <a:pt x="4064" y="7458"/>
                  </a:lnTo>
                  <a:lnTo>
                    <a:pt x="4034" y="7640"/>
                  </a:lnTo>
                  <a:lnTo>
                    <a:pt x="4003" y="7802"/>
                  </a:lnTo>
                  <a:lnTo>
                    <a:pt x="3963" y="7934"/>
                  </a:lnTo>
                  <a:lnTo>
                    <a:pt x="3922" y="8035"/>
                  </a:lnTo>
                  <a:lnTo>
                    <a:pt x="3872" y="8116"/>
                  </a:lnTo>
                  <a:lnTo>
                    <a:pt x="3831" y="8177"/>
                  </a:lnTo>
                  <a:lnTo>
                    <a:pt x="3780" y="8198"/>
                  </a:lnTo>
                  <a:lnTo>
                    <a:pt x="3760" y="8208"/>
                  </a:lnTo>
                  <a:lnTo>
                    <a:pt x="3730" y="8198"/>
                  </a:lnTo>
                  <a:lnTo>
                    <a:pt x="3649" y="8177"/>
                  </a:lnTo>
                  <a:lnTo>
                    <a:pt x="3568" y="8127"/>
                  </a:lnTo>
                  <a:lnTo>
                    <a:pt x="3487" y="8066"/>
                  </a:lnTo>
                  <a:lnTo>
                    <a:pt x="3405" y="7995"/>
                  </a:lnTo>
                  <a:lnTo>
                    <a:pt x="3324" y="7904"/>
                  </a:lnTo>
                  <a:lnTo>
                    <a:pt x="3243" y="7802"/>
                  </a:lnTo>
                  <a:lnTo>
                    <a:pt x="3162" y="7681"/>
                  </a:lnTo>
                  <a:lnTo>
                    <a:pt x="3081" y="7539"/>
                  </a:lnTo>
                  <a:lnTo>
                    <a:pt x="3010" y="7387"/>
                  </a:lnTo>
                  <a:lnTo>
                    <a:pt x="2939" y="7215"/>
                  </a:lnTo>
                  <a:lnTo>
                    <a:pt x="2858" y="7032"/>
                  </a:lnTo>
                  <a:lnTo>
                    <a:pt x="2787" y="6840"/>
                  </a:lnTo>
                  <a:lnTo>
                    <a:pt x="2646" y="6394"/>
                  </a:lnTo>
                  <a:lnTo>
                    <a:pt x="2504" y="5877"/>
                  </a:lnTo>
                  <a:lnTo>
                    <a:pt x="2423" y="5523"/>
                  </a:lnTo>
                  <a:lnTo>
                    <a:pt x="2342" y="5168"/>
                  </a:lnTo>
                  <a:lnTo>
                    <a:pt x="2281" y="4813"/>
                  </a:lnTo>
                  <a:lnTo>
                    <a:pt x="2220" y="4469"/>
                  </a:lnTo>
                  <a:lnTo>
                    <a:pt x="2179" y="4124"/>
                  </a:lnTo>
                  <a:lnTo>
                    <a:pt x="2139" y="3790"/>
                  </a:lnTo>
                  <a:lnTo>
                    <a:pt x="2119" y="3466"/>
                  </a:lnTo>
                  <a:lnTo>
                    <a:pt x="2109" y="3131"/>
                  </a:lnTo>
                  <a:lnTo>
                    <a:pt x="2098" y="2807"/>
                  </a:lnTo>
                  <a:lnTo>
                    <a:pt x="2109" y="2523"/>
                  </a:lnTo>
                  <a:lnTo>
                    <a:pt x="2139" y="2280"/>
                  </a:lnTo>
                  <a:lnTo>
                    <a:pt x="2179" y="2078"/>
                  </a:lnTo>
                  <a:lnTo>
                    <a:pt x="2200" y="1996"/>
                  </a:lnTo>
                  <a:lnTo>
                    <a:pt x="2230" y="1915"/>
                  </a:lnTo>
                  <a:lnTo>
                    <a:pt x="2261" y="1855"/>
                  </a:lnTo>
                  <a:lnTo>
                    <a:pt x="2291" y="1794"/>
                  </a:lnTo>
                  <a:lnTo>
                    <a:pt x="2331" y="1753"/>
                  </a:lnTo>
                  <a:lnTo>
                    <a:pt x="2372" y="1713"/>
                  </a:lnTo>
                  <a:lnTo>
                    <a:pt x="2413" y="1682"/>
                  </a:lnTo>
                  <a:lnTo>
                    <a:pt x="2453" y="1672"/>
                  </a:lnTo>
                  <a:lnTo>
                    <a:pt x="2504" y="1672"/>
                  </a:lnTo>
                  <a:lnTo>
                    <a:pt x="2554" y="1703"/>
                  </a:lnTo>
                  <a:lnTo>
                    <a:pt x="2595" y="1753"/>
                  </a:lnTo>
                  <a:lnTo>
                    <a:pt x="2646" y="1834"/>
                  </a:lnTo>
                  <a:lnTo>
                    <a:pt x="2696" y="1946"/>
                  </a:lnTo>
                  <a:lnTo>
                    <a:pt x="2747" y="2078"/>
                  </a:lnTo>
                  <a:lnTo>
                    <a:pt x="2787" y="2240"/>
                  </a:lnTo>
                  <a:lnTo>
                    <a:pt x="2838" y="2432"/>
                  </a:lnTo>
                  <a:lnTo>
                    <a:pt x="2848" y="2463"/>
                  </a:lnTo>
                  <a:lnTo>
                    <a:pt x="2848" y="2503"/>
                  </a:lnTo>
                  <a:lnTo>
                    <a:pt x="2828" y="2594"/>
                  </a:lnTo>
                  <a:lnTo>
                    <a:pt x="2798" y="2685"/>
                  </a:lnTo>
                  <a:lnTo>
                    <a:pt x="2798" y="2726"/>
                  </a:lnTo>
                  <a:lnTo>
                    <a:pt x="2808" y="2756"/>
                  </a:lnTo>
                  <a:lnTo>
                    <a:pt x="2828" y="2848"/>
                  </a:lnTo>
                  <a:lnTo>
                    <a:pt x="2848" y="2939"/>
                  </a:lnTo>
                  <a:lnTo>
                    <a:pt x="2879" y="3010"/>
                  </a:lnTo>
                  <a:lnTo>
                    <a:pt x="2909" y="3081"/>
                  </a:lnTo>
                  <a:lnTo>
                    <a:pt x="2950" y="3131"/>
                  </a:lnTo>
                  <a:lnTo>
                    <a:pt x="3000" y="3182"/>
                  </a:lnTo>
                  <a:lnTo>
                    <a:pt x="3051" y="3222"/>
                  </a:lnTo>
                  <a:lnTo>
                    <a:pt x="3112" y="3243"/>
                  </a:lnTo>
                  <a:lnTo>
                    <a:pt x="3162" y="3263"/>
                  </a:lnTo>
                  <a:lnTo>
                    <a:pt x="3233" y="3283"/>
                  </a:lnTo>
                  <a:lnTo>
                    <a:pt x="3436" y="3314"/>
                  </a:lnTo>
                  <a:lnTo>
                    <a:pt x="3720" y="3344"/>
                  </a:lnTo>
                  <a:lnTo>
                    <a:pt x="4084" y="3364"/>
                  </a:lnTo>
                  <a:lnTo>
                    <a:pt x="4439" y="3374"/>
                  </a:lnTo>
                  <a:lnTo>
                    <a:pt x="4713" y="3374"/>
                  </a:lnTo>
                  <a:lnTo>
                    <a:pt x="4814" y="3364"/>
                  </a:lnTo>
                  <a:lnTo>
                    <a:pt x="4895" y="3344"/>
                  </a:lnTo>
                  <a:lnTo>
                    <a:pt x="4966" y="3334"/>
                  </a:lnTo>
                  <a:lnTo>
                    <a:pt x="5006" y="3304"/>
                  </a:lnTo>
                  <a:lnTo>
                    <a:pt x="5057" y="3263"/>
                  </a:lnTo>
                  <a:lnTo>
                    <a:pt x="5098" y="3192"/>
                  </a:lnTo>
                  <a:lnTo>
                    <a:pt x="5148" y="3111"/>
                  </a:lnTo>
                  <a:lnTo>
                    <a:pt x="5179" y="3000"/>
                  </a:lnTo>
                  <a:lnTo>
                    <a:pt x="5209" y="2898"/>
                  </a:lnTo>
                  <a:lnTo>
                    <a:pt x="5229" y="2797"/>
                  </a:lnTo>
                  <a:lnTo>
                    <a:pt x="5229" y="2706"/>
                  </a:lnTo>
                  <a:lnTo>
                    <a:pt x="5209" y="2625"/>
                  </a:lnTo>
                  <a:lnTo>
                    <a:pt x="4996" y="2189"/>
                  </a:lnTo>
                  <a:lnTo>
                    <a:pt x="4905" y="1986"/>
                  </a:lnTo>
                  <a:lnTo>
                    <a:pt x="4692" y="1500"/>
                  </a:lnTo>
                  <a:lnTo>
                    <a:pt x="4642" y="1368"/>
                  </a:lnTo>
                  <a:lnTo>
                    <a:pt x="4571" y="1237"/>
                  </a:lnTo>
                  <a:lnTo>
                    <a:pt x="4510" y="1115"/>
                  </a:lnTo>
                  <a:lnTo>
                    <a:pt x="4439" y="1003"/>
                  </a:lnTo>
                  <a:lnTo>
                    <a:pt x="4368" y="902"/>
                  </a:lnTo>
                  <a:lnTo>
                    <a:pt x="4287" y="801"/>
                  </a:lnTo>
                  <a:lnTo>
                    <a:pt x="4206" y="720"/>
                  </a:lnTo>
                  <a:lnTo>
                    <a:pt x="4125" y="639"/>
                  </a:lnTo>
                  <a:lnTo>
                    <a:pt x="4013" y="537"/>
                  </a:lnTo>
                  <a:lnTo>
                    <a:pt x="3882" y="456"/>
                  </a:lnTo>
                  <a:lnTo>
                    <a:pt x="3730" y="375"/>
                  </a:lnTo>
                  <a:lnTo>
                    <a:pt x="3568" y="304"/>
                  </a:lnTo>
                  <a:lnTo>
                    <a:pt x="3385" y="233"/>
                  </a:lnTo>
                  <a:lnTo>
                    <a:pt x="3183" y="183"/>
                  </a:lnTo>
                  <a:lnTo>
                    <a:pt x="2970" y="122"/>
                  </a:lnTo>
                  <a:lnTo>
                    <a:pt x="2737" y="81"/>
                  </a:lnTo>
                  <a:lnTo>
                    <a:pt x="2514" y="51"/>
                  </a:lnTo>
                  <a:lnTo>
                    <a:pt x="2301" y="21"/>
                  </a:lnTo>
                  <a:lnTo>
                    <a:pt x="2098" y="10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41"/>
            <p:cNvSpPr/>
            <p:nvPr/>
          </p:nvSpPr>
          <p:spPr>
            <a:xfrm>
              <a:off x="1742325" y="1680725"/>
              <a:ext cx="177350" cy="237875"/>
            </a:xfrm>
            <a:custGeom>
              <a:rect b="b" l="l" r="r" t="t"/>
              <a:pathLst>
                <a:path extrusionOk="0" h="9515" w="7094">
                  <a:moveTo>
                    <a:pt x="1004" y="1"/>
                  </a:moveTo>
                  <a:lnTo>
                    <a:pt x="700" y="11"/>
                  </a:lnTo>
                  <a:lnTo>
                    <a:pt x="568" y="31"/>
                  </a:lnTo>
                  <a:lnTo>
                    <a:pt x="467" y="51"/>
                  </a:lnTo>
                  <a:lnTo>
                    <a:pt x="386" y="71"/>
                  </a:lnTo>
                  <a:lnTo>
                    <a:pt x="315" y="92"/>
                  </a:lnTo>
                  <a:lnTo>
                    <a:pt x="234" y="142"/>
                  </a:lnTo>
                  <a:lnTo>
                    <a:pt x="163" y="193"/>
                  </a:lnTo>
                  <a:lnTo>
                    <a:pt x="112" y="244"/>
                  </a:lnTo>
                  <a:lnTo>
                    <a:pt x="61" y="294"/>
                  </a:lnTo>
                  <a:lnTo>
                    <a:pt x="31" y="355"/>
                  </a:lnTo>
                  <a:lnTo>
                    <a:pt x="11" y="406"/>
                  </a:lnTo>
                  <a:lnTo>
                    <a:pt x="1" y="456"/>
                  </a:lnTo>
                  <a:lnTo>
                    <a:pt x="1" y="517"/>
                  </a:lnTo>
                  <a:lnTo>
                    <a:pt x="11" y="538"/>
                  </a:lnTo>
                  <a:lnTo>
                    <a:pt x="31" y="568"/>
                  </a:lnTo>
                  <a:lnTo>
                    <a:pt x="102" y="629"/>
                  </a:lnTo>
                  <a:lnTo>
                    <a:pt x="142" y="669"/>
                  </a:lnTo>
                  <a:lnTo>
                    <a:pt x="183" y="710"/>
                  </a:lnTo>
                  <a:lnTo>
                    <a:pt x="213" y="750"/>
                  </a:lnTo>
                  <a:lnTo>
                    <a:pt x="244" y="801"/>
                  </a:lnTo>
                  <a:lnTo>
                    <a:pt x="2169" y="8421"/>
                  </a:lnTo>
                  <a:lnTo>
                    <a:pt x="2189" y="8552"/>
                  </a:lnTo>
                  <a:lnTo>
                    <a:pt x="2220" y="8714"/>
                  </a:lnTo>
                  <a:lnTo>
                    <a:pt x="2250" y="8897"/>
                  </a:lnTo>
                  <a:lnTo>
                    <a:pt x="2301" y="9049"/>
                  </a:lnTo>
                  <a:lnTo>
                    <a:pt x="2331" y="9110"/>
                  </a:lnTo>
                  <a:lnTo>
                    <a:pt x="2361" y="9170"/>
                  </a:lnTo>
                  <a:lnTo>
                    <a:pt x="2402" y="9221"/>
                  </a:lnTo>
                  <a:lnTo>
                    <a:pt x="2443" y="9262"/>
                  </a:lnTo>
                  <a:lnTo>
                    <a:pt x="2503" y="9302"/>
                  </a:lnTo>
                  <a:lnTo>
                    <a:pt x="2595" y="9343"/>
                  </a:lnTo>
                  <a:lnTo>
                    <a:pt x="2696" y="9383"/>
                  </a:lnTo>
                  <a:lnTo>
                    <a:pt x="2828" y="9414"/>
                  </a:lnTo>
                  <a:lnTo>
                    <a:pt x="2969" y="9444"/>
                  </a:lnTo>
                  <a:lnTo>
                    <a:pt x="3142" y="9464"/>
                  </a:lnTo>
                  <a:lnTo>
                    <a:pt x="3537" y="9505"/>
                  </a:lnTo>
                  <a:lnTo>
                    <a:pt x="3932" y="9515"/>
                  </a:lnTo>
                  <a:lnTo>
                    <a:pt x="4104" y="9515"/>
                  </a:lnTo>
                  <a:lnTo>
                    <a:pt x="4246" y="9505"/>
                  </a:lnTo>
                  <a:lnTo>
                    <a:pt x="4378" y="9495"/>
                  </a:lnTo>
                  <a:lnTo>
                    <a:pt x="4479" y="9464"/>
                  </a:lnTo>
                  <a:lnTo>
                    <a:pt x="4570" y="9444"/>
                  </a:lnTo>
                  <a:lnTo>
                    <a:pt x="4631" y="9403"/>
                  </a:lnTo>
                  <a:lnTo>
                    <a:pt x="4672" y="9373"/>
                  </a:lnTo>
                  <a:lnTo>
                    <a:pt x="4702" y="9333"/>
                  </a:lnTo>
                  <a:lnTo>
                    <a:pt x="4732" y="9262"/>
                  </a:lnTo>
                  <a:lnTo>
                    <a:pt x="4753" y="9181"/>
                  </a:lnTo>
                  <a:lnTo>
                    <a:pt x="4773" y="9100"/>
                  </a:lnTo>
                  <a:lnTo>
                    <a:pt x="4803" y="9039"/>
                  </a:lnTo>
                  <a:lnTo>
                    <a:pt x="4834" y="8988"/>
                  </a:lnTo>
                  <a:lnTo>
                    <a:pt x="4874" y="8948"/>
                  </a:lnTo>
                  <a:lnTo>
                    <a:pt x="6374" y="7823"/>
                  </a:lnTo>
                  <a:lnTo>
                    <a:pt x="6404" y="7803"/>
                  </a:lnTo>
                  <a:lnTo>
                    <a:pt x="6455" y="7782"/>
                  </a:lnTo>
                  <a:lnTo>
                    <a:pt x="6516" y="7762"/>
                  </a:lnTo>
                  <a:lnTo>
                    <a:pt x="6587" y="7752"/>
                  </a:lnTo>
                  <a:lnTo>
                    <a:pt x="6668" y="7742"/>
                  </a:lnTo>
                  <a:lnTo>
                    <a:pt x="6729" y="7732"/>
                  </a:lnTo>
                  <a:lnTo>
                    <a:pt x="6779" y="7711"/>
                  </a:lnTo>
                  <a:lnTo>
                    <a:pt x="6830" y="7681"/>
                  </a:lnTo>
                  <a:lnTo>
                    <a:pt x="6891" y="7630"/>
                  </a:lnTo>
                  <a:lnTo>
                    <a:pt x="6941" y="7559"/>
                  </a:lnTo>
                  <a:lnTo>
                    <a:pt x="6992" y="7488"/>
                  </a:lnTo>
                  <a:lnTo>
                    <a:pt x="7033" y="7397"/>
                  </a:lnTo>
                  <a:lnTo>
                    <a:pt x="7063" y="7296"/>
                  </a:lnTo>
                  <a:lnTo>
                    <a:pt x="7083" y="7184"/>
                  </a:lnTo>
                  <a:lnTo>
                    <a:pt x="7093" y="7063"/>
                  </a:lnTo>
                  <a:lnTo>
                    <a:pt x="7093" y="6921"/>
                  </a:lnTo>
                  <a:lnTo>
                    <a:pt x="7083" y="6880"/>
                  </a:lnTo>
                  <a:lnTo>
                    <a:pt x="7053" y="6830"/>
                  </a:lnTo>
                  <a:lnTo>
                    <a:pt x="6982" y="6779"/>
                  </a:lnTo>
                  <a:lnTo>
                    <a:pt x="6901" y="6718"/>
                  </a:lnTo>
                  <a:lnTo>
                    <a:pt x="6779" y="6647"/>
                  </a:lnTo>
                  <a:lnTo>
                    <a:pt x="6637" y="6577"/>
                  </a:lnTo>
                  <a:lnTo>
                    <a:pt x="6283" y="6425"/>
                  </a:lnTo>
                  <a:lnTo>
                    <a:pt x="5918" y="6283"/>
                  </a:lnTo>
                  <a:lnTo>
                    <a:pt x="5634" y="6191"/>
                  </a:lnTo>
                  <a:lnTo>
                    <a:pt x="5523" y="6171"/>
                  </a:lnTo>
                  <a:lnTo>
                    <a:pt x="5432" y="6151"/>
                  </a:lnTo>
                  <a:lnTo>
                    <a:pt x="5361" y="6151"/>
                  </a:lnTo>
                  <a:lnTo>
                    <a:pt x="5310" y="6161"/>
                  </a:lnTo>
                  <a:lnTo>
                    <a:pt x="5199" y="6242"/>
                  </a:lnTo>
                  <a:lnTo>
                    <a:pt x="5097" y="6323"/>
                  </a:lnTo>
                  <a:lnTo>
                    <a:pt x="5026" y="6394"/>
                  </a:lnTo>
                  <a:lnTo>
                    <a:pt x="4976" y="6455"/>
                  </a:lnTo>
                  <a:lnTo>
                    <a:pt x="3922" y="7266"/>
                  </a:lnTo>
                  <a:lnTo>
                    <a:pt x="2341" y="994"/>
                  </a:lnTo>
                  <a:lnTo>
                    <a:pt x="2341" y="943"/>
                  </a:lnTo>
                  <a:lnTo>
                    <a:pt x="2341" y="872"/>
                  </a:lnTo>
                  <a:lnTo>
                    <a:pt x="2361" y="791"/>
                  </a:lnTo>
                  <a:lnTo>
                    <a:pt x="2402" y="690"/>
                  </a:lnTo>
                  <a:lnTo>
                    <a:pt x="2432" y="588"/>
                  </a:lnTo>
                  <a:lnTo>
                    <a:pt x="2453" y="507"/>
                  </a:lnTo>
                  <a:lnTo>
                    <a:pt x="2463" y="446"/>
                  </a:lnTo>
                  <a:lnTo>
                    <a:pt x="2453" y="386"/>
                  </a:lnTo>
                  <a:lnTo>
                    <a:pt x="2443" y="345"/>
                  </a:lnTo>
                  <a:lnTo>
                    <a:pt x="2412" y="305"/>
                  </a:lnTo>
                  <a:lnTo>
                    <a:pt x="2382" y="264"/>
                  </a:lnTo>
                  <a:lnTo>
                    <a:pt x="2351" y="234"/>
                  </a:lnTo>
                  <a:lnTo>
                    <a:pt x="2260" y="173"/>
                  </a:lnTo>
                  <a:lnTo>
                    <a:pt x="2139" y="122"/>
                  </a:lnTo>
                  <a:lnTo>
                    <a:pt x="1997" y="71"/>
                  </a:lnTo>
                  <a:lnTo>
                    <a:pt x="1814" y="41"/>
                  </a:lnTo>
                  <a:lnTo>
                    <a:pt x="1622" y="21"/>
                  </a:lnTo>
                  <a:lnTo>
                    <a:pt x="13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41"/>
            <p:cNvSpPr/>
            <p:nvPr/>
          </p:nvSpPr>
          <p:spPr>
            <a:xfrm>
              <a:off x="1848475" y="1624500"/>
              <a:ext cx="182400" cy="257875"/>
            </a:xfrm>
            <a:custGeom>
              <a:rect b="b" l="l" r="r" t="t"/>
              <a:pathLst>
                <a:path extrusionOk="0" h="10315" w="7296">
                  <a:moveTo>
                    <a:pt x="5634" y="0"/>
                  </a:moveTo>
                  <a:lnTo>
                    <a:pt x="5553" y="10"/>
                  </a:lnTo>
                  <a:lnTo>
                    <a:pt x="5462" y="31"/>
                  </a:lnTo>
                  <a:lnTo>
                    <a:pt x="5370" y="51"/>
                  </a:lnTo>
                  <a:lnTo>
                    <a:pt x="5289" y="81"/>
                  </a:lnTo>
                  <a:lnTo>
                    <a:pt x="5218" y="132"/>
                  </a:lnTo>
                  <a:lnTo>
                    <a:pt x="5147" y="182"/>
                  </a:lnTo>
                  <a:lnTo>
                    <a:pt x="5097" y="233"/>
                  </a:lnTo>
                  <a:lnTo>
                    <a:pt x="5046" y="304"/>
                  </a:lnTo>
                  <a:lnTo>
                    <a:pt x="4995" y="375"/>
                  </a:lnTo>
                  <a:lnTo>
                    <a:pt x="4965" y="659"/>
                  </a:lnTo>
                  <a:lnTo>
                    <a:pt x="4955" y="882"/>
                  </a:lnTo>
                  <a:lnTo>
                    <a:pt x="4803" y="1378"/>
                  </a:lnTo>
                  <a:lnTo>
                    <a:pt x="4661" y="1885"/>
                  </a:lnTo>
                  <a:lnTo>
                    <a:pt x="4539" y="2402"/>
                  </a:lnTo>
                  <a:lnTo>
                    <a:pt x="4438" y="2939"/>
                  </a:lnTo>
                  <a:lnTo>
                    <a:pt x="4347" y="3496"/>
                  </a:lnTo>
                  <a:lnTo>
                    <a:pt x="4154" y="4823"/>
                  </a:lnTo>
                  <a:lnTo>
                    <a:pt x="3850" y="4469"/>
                  </a:lnTo>
                  <a:lnTo>
                    <a:pt x="3577" y="4114"/>
                  </a:lnTo>
                  <a:lnTo>
                    <a:pt x="3313" y="3769"/>
                  </a:lnTo>
                  <a:lnTo>
                    <a:pt x="3070" y="3415"/>
                  </a:lnTo>
                  <a:lnTo>
                    <a:pt x="2847" y="3070"/>
                  </a:lnTo>
                  <a:lnTo>
                    <a:pt x="2645" y="2726"/>
                  </a:lnTo>
                  <a:lnTo>
                    <a:pt x="2462" y="2391"/>
                  </a:lnTo>
                  <a:lnTo>
                    <a:pt x="2290" y="2057"/>
                  </a:lnTo>
                  <a:lnTo>
                    <a:pt x="2138" y="1652"/>
                  </a:lnTo>
                  <a:lnTo>
                    <a:pt x="2087" y="1500"/>
                  </a:lnTo>
                  <a:lnTo>
                    <a:pt x="2057" y="1378"/>
                  </a:lnTo>
                  <a:lnTo>
                    <a:pt x="2016" y="1307"/>
                  </a:lnTo>
                  <a:lnTo>
                    <a:pt x="1966" y="1246"/>
                  </a:lnTo>
                  <a:lnTo>
                    <a:pt x="1905" y="1175"/>
                  </a:lnTo>
                  <a:lnTo>
                    <a:pt x="1824" y="1105"/>
                  </a:lnTo>
                  <a:lnTo>
                    <a:pt x="1723" y="1034"/>
                  </a:lnTo>
                  <a:lnTo>
                    <a:pt x="1631" y="983"/>
                  </a:lnTo>
                  <a:lnTo>
                    <a:pt x="1530" y="953"/>
                  </a:lnTo>
                  <a:lnTo>
                    <a:pt x="1439" y="953"/>
                  </a:lnTo>
                  <a:lnTo>
                    <a:pt x="1388" y="963"/>
                  </a:lnTo>
                  <a:lnTo>
                    <a:pt x="1338" y="983"/>
                  </a:lnTo>
                  <a:lnTo>
                    <a:pt x="1236" y="1034"/>
                  </a:lnTo>
                  <a:lnTo>
                    <a:pt x="1115" y="1115"/>
                  </a:lnTo>
                  <a:lnTo>
                    <a:pt x="973" y="1226"/>
                  </a:lnTo>
                  <a:lnTo>
                    <a:pt x="831" y="1368"/>
                  </a:lnTo>
                  <a:lnTo>
                    <a:pt x="669" y="1540"/>
                  </a:lnTo>
                  <a:lnTo>
                    <a:pt x="497" y="1733"/>
                  </a:lnTo>
                  <a:lnTo>
                    <a:pt x="314" y="1956"/>
                  </a:lnTo>
                  <a:lnTo>
                    <a:pt x="162" y="2168"/>
                  </a:lnTo>
                  <a:lnTo>
                    <a:pt x="101" y="2260"/>
                  </a:lnTo>
                  <a:lnTo>
                    <a:pt x="61" y="2341"/>
                  </a:lnTo>
                  <a:lnTo>
                    <a:pt x="31" y="2412"/>
                  </a:lnTo>
                  <a:lnTo>
                    <a:pt x="10" y="2483"/>
                  </a:lnTo>
                  <a:lnTo>
                    <a:pt x="0" y="2533"/>
                  </a:lnTo>
                  <a:lnTo>
                    <a:pt x="0" y="2584"/>
                  </a:lnTo>
                  <a:lnTo>
                    <a:pt x="20" y="2624"/>
                  </a:lnTo>
                  <a:lnTo>
                    <a:pt x="51" y="2675"/>
                  </a:lnTo>
                  <a:lnTo>
                    <a:pt x="101" y="2716"/>
                  </a:lnTo>
                  <a:lnTo>
                    <a:pt x="162" y="2756"/>
                  </a:lnTo>
                  <a:lnTo>
                    <a:pt x="274" y="2837"/>
                  </a:lnTo>
                  <a:lnTo>
                    <a:pt x="334" y="2898"/>
                  </a:lnTo>
                  <a:lnTo>
                    <a:pt x="476" y="3121"/>
                  </a:lnTo>
                  <a:lnTo>
                    <a:pt x="628" y="3364"/>
                  </a:lnTo>
                  <a:lnTo>
                    <a:pt x="973" y="3881"/>
                  </a:lnTo>
                  <a:lnTo>
                    <a:pt x="1398" y="4448"/>
                  </a:lnTo>
                  <a:lnTo>
                    <a:pt x="1875" y="5076"/>
                  </a:lnTo>
                  <a:lnTo>
                    <a:pt x="2189" y="5472"/>
                  </a:lnTo>
                  <a:lnTo>
                    <a:pt x="2624" y="5988"/>
                  </a:lnTo>
                  <a:lnTo>
                    <a:pt x="3820" y="7437"/>
                  </a:lnTo>
                  <a:lnTo>
                    <a:pt x="3607" y="9413"/>
                  </a:lnTo>
                  <a:lnTo>
                    <a:pt x="3597" y="9504"/>
                  </a:lnTo>
                  <a:lnTo>
                    <a:pt x="3597" y="9596"/>
                  </a:lnTo>
                  <a:lnTo>
                    <a:pt x="3597" y="9677"/>
                  </a:lnTo>
                  <a:lnTo>
                    <a:pt x="3607" y="9748"/>
                  </a:lnTo>
                  <a:lnTo>
                    <a:pt x="3638" y="9808"/>
                  </a:lnTo>
                  <a:lnTo>
                    <a:pt x="3668" y="9869"/>
                  </a:lnTo>
                  <a:lnTo>
                    <a:pt x="3719" y="9930"/>
                  </a:lnTo>
                  <a:lnTo>
                    <a:pt x="3780" y="9991"/>
                  </a:lnTo>
                  <a:lnTo>
                    <a:pt x="3850" y="10041"/>
                  </a:lnTo>
                  <a:lnTo>
                    <a:pt x="3932" y="10092"/>
                  </a:lnTo>
                  <a:lnTo>
                    <a:pt x="4023" y="10143"/>
                  </a:lnTo>
                  <a:lnTo>
                    <a:pt x="4134" y="10193"/>
                  </a:lnTo>
                  <a:lnTo>
                    <a:pt x="4286" y="10224"/>
                  </a:lnTo>
                  <a:lnTo>
                    <a:pt x="4489" y="10264"/>
                  </a:lnTo>
                  <a:lnTo>
                    <a:pt x="4752" y="10285"/>
                  </a:lnTo>
                  <a:lnTo>
                    <a:pt x="5066" y="10305"/>
                  </a:lnTo>
                  <a:lnTo>
                    <a:pt x="5370" y="10315"/>
                  </a:lnTo>
                  <a:lnTo>
                    <a:pt x="5603" y="10315"/>
                  </a:lnTo>
                  <a:lnTo>
                    <a:pt x="5786" y="10305"/>
                  </a:lnTo>
                  <a:lnTo>
                    <a:pt x="5847" y="10295"/>
                  </a:lnTo>
                  <a:lnTo>
                    <a:pt x="5897" y="10274"/>
                  </a:lnTo>
                  <a:lnTo>
                    <a:pt x="5928" y="10254"/>
                  </a:lnTo>
                  <a:lnTo>
                    <a:pt x="5958" y="10234"/>
                  </a:lnTo>
                  <a:lnTo>
                    <a:pt x="6019" y="10163"/>
                  </a:lnTo>
                  <a:lnTo>
                    <a:pt x="6059" y="10082"/>
                  </a:lnTo>
                  <a:lnTo>
                    <a:pt x="6090" y="9981"/>
                  </a:lnTo>
                  <a:lnTo>
                    <a:pt x="6100" y="9849"/>
                  </a:lnTo>
                  <a:lnTo>
                    <a:pt x="6110" y="9707"/>
                  </a:lnTo>
                  <a:lnTo>
                    <a:pt x="6090" y="9535"/>
                  </a:lnTo>
                  <a:lnTo>
                    <a:pt x="6069" y="9352"/>
                  </a:lnTo>
                  <a:lnTo>
                    <a:pt x="6049" y="9271"/>
                  </a:lnTo>
                  <a:lnTo>
                    <a:pt x="6019" y="9190"/>
                  </a:lnTo>
                  <a:lnTo>
                    <a:pt x="5978" y="9089"/>
                  </a:lnTo>
                  <a:lnTo>
                    <a:pt x="5928" y="8988"/>
                  </a:lnTo>
                  <a:lnTo>
                    <a:pt x="5836" y="8805"/>
                  </a:lnTo>
                  <a:lnTo>
                    <a:pt x="5816" y="8734"/>
                  </a:lnTo>
                  <a:lnTo>
                    <a:pt x="5806" y="8684"/>
                  </a:lnTo>
                  <a:lnTo>
                    <a:pt x="5796" y="8522"/>
                  </a:lnTo>
                  <a:lnTo>
                    <a:pt x="5796" y="8299"/>
                  </a:lnTo>
                  <a:lnTo>
                    <a:pt x="5816" y="8005"/>
                  </a:lnTo>
                  <a:lnTo>
                    <a:pt x="5847" y="7640"/>
                  </a:lnTo>
                  <a:lnTo>
                    <a:pt x="5897" y="7214"/>
                  </a:lnTo>
                  <a:lnTo>
                    <a:pt x="5958" y="6718"/>
                  </a:lnTo>
                  <a:lnTo>
                    <a:pt x="6130" y="5522"/>
                  </a:lnTo>
                  <a:lnTo>
                    <a:pt x="6232" y="4843"/>
                  </a:lnTo>
                  <a:lnTo>
                    <a:pt x="6343" y="4215"/>
                  </a:lnTo>
                  <a:lnTo>
                    <a:pt x="6454" y="3648"/>
                  </a:lnTo>
                  <a:lnTo>
                    <a:pt x="6556" y="3121"/>
                  </a:lnTo>
                  <a:lnTo>
                    <a:pt x="6657" y="2645"/>
                  </a:lnTo>
                  <a:lnTo>
                    <a:pt x="6758" y="2229"/>
                  </a:lnTo>
                  <a:lnTo>
                    <a:pt x="6870" y="1854"/>
                  </a:lnTo>
                  <a:lnTo>
                    <a:pt x="6971" y="1530"/>
                  </a:lnTo>
                  <a:lnTo>
                    <a:pt x="7123" y="1398"/>
                  </a:lnTo>
                  <a:lnTo>
                    <a:pt x="7194" y="1338"/>
                  </a:lnTo>
                  <a:lnTo>
                    <a:pt x="7245" y="1257"/>
                  </a:lnTo>
                  <a:lnTo>
                    <a:pt x="7275" y="1165"/>
                  </a:lnTo>
                  <a:lnTo>
                    <a:pt x="7295" y="1074"/>
                  </a:lnTo>
                  <a:lnTo>
                    <a:pt x="7295" y="963"/>
                  </a:lnTo>
                  <a:lnTo>
                    <a:pt x="7285" y="851"/>
                  </a:lnTo>
                  <a:lnTo>
                    <a:pt x="7255" y="720"/>
                  </a:lnTo>
                  <a:lnTo>
                    <a:pt x="7204" y="578"/>
                  </a:lnTo>
                  <a:lnTo>
                    <a:pt x="7184" y="537"/>
                  </a:lnTo>
                  <a:lnTo>
                    <a:pt x="7144" y="497"/>
                  </a:lnTo>
                  <a:lnTo>
                    <a:pt x="7073" y="446"/>
                  </a:lnTo>
                  <a:lnTo>
                    <a:pt x="6992" y="405"/>
                  </a:lnTo>
                  <a:lnTo>
                    <a:pt x="6779" y="304"/>
                  </a:lnTo>
                  <a:lnTo>
                    <a:pt x="6485" y="193"/>
                  </a:lnTo>
                  <a:lnTo>
                    <a:pt x="6191" y="101"/>
                  </a:lnTo>
                  <a:lnTo>
                    <a:pt x="5928" y="41"/>
                  </a:lnTo>
                  <a:lnTo>
                    <a:pt x="5816" y="20"/>
                  </a:lnTo>
                  <a:lnTo>
                    <a:pt x="5715" y="10"/>
                  </a:lnTo>
                  <a:lnTo>
                    <a:pt x="56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982150" y="3171225"/>
              <a:ext cx="934725" cy="908650"/>
            </a:xfrm>
            <a:custGeom>
              <a:rect b="b" l="l" r="r" t="t"/>
              <a:pathLst>
                <a:path extrusionOk="0" h="36346" w="37389">
                  <a:moveTo>
                    <a:pt x="20265" y="0"/>
                  </a:moveTo>
                  <a:lnTo>
                    <a:pt x="19860" y="10"/>
                  </a:lnTo>
                  <a:lnTo>
                    <a:pt x="19454" y="30"/>
                  </a:lnTo>
                  <a:lnTo>
                    <a:pt x="19039" y="61"/>
                  </a:lnTo>
                  <a:lnTo>
                    <a:pt x="18634" y="91"/>
                  </a:lnTo>
                  <a:lnTo>
                    <a:pt x="18228" y="142"/>
                  </a:lnTo>
                  <a:lnTo>
                    <a:pt x="17823" y="203"/>
                  </a:lnTo>
                  <a:lnTo>
                    <a:pt x="17418" y="274"/>
                  </a:lnTo>
                  <a:lnTo>
                    <a:pt x="17012" y="355"/>
                  </a:lnTo>
                  <a:lnTo>
                    <a:pt x="16607" y="436"/>
                  </a:lnTo>
                  <a:lnTo>
                    <a:pt x="16202" y="537"/>
                  </a:lnTo>
                  <a:lnTo>
                    <a:pt x="15807" y="649"/>
                  </a:lnTo>
                  <a:lnTo>
                    <a:pt x="15401" y="760"/>
                  </a:lnTo>
                  <a:lnTo>
                    <a:pt x="15006" y="892"/>
                  </a:lnTo>
                  <a:lnTo>
                    <a:pt x="14611" y="1034"/>
                  </a:lnTo>
                  <a:lnTo>
                    <a:pt x="14226" y="1186"/>
                  </a:lnTo>
                  <a:lnTo>
                    <a:pt x="13831" y="1348"/>
                  </a:lnTo>
                  <a:lnTo>
                    <a:pt x="13446" y="1510"/>
                  </a:lnTo>
                  <a:lnTo>
                    <a:pt x="13061" y="1692"/>
                  </a:lnTo>
                  <a:lnTo>
                    <a:pt x="12676" y="1885"/>
                  </a:lnTo>
                  <a:lnTo>
                    <a:pt x="12301" y="2087"/>
                  </a:lnTo>
                  <a:lnTo>
                    <a:pt x="11926" y="2300"/>
                  </a:lnTo>
                  <a:lnTo>
                    <a:pt x="11561" y="2523"/>
                  </a:lnTo>
                  <a:lnTo>
                    <a:pt x="11186" y="2756"/>
                  </a:lnTo>
                  <a:lnTo>
                    <a:pt x="10821" y="2999"/>
                  </a:lnTo>
                  <a:lnTo>
                    <a:pt x="7326" y="5411"/>
                  </a:lnTo>
                  <a:lnTo>
                    <a:pt x="6971" y="5664"/>
                  </a:lnTo>
                  <a:lnTo>
                    <a:pt x="6617" y="5928"/>
                  </a:lnTo>
                  <a:lnTo>
                    <a:pt x="6282" y="6191"/>
                  </a:lnTo>
                  <a:lnTo>
                    <a:pt x="5948" y="6475"/>
                  </a:lnTo>
                  <a:lnTo>
                    <a:pt x="5624" y="6748"/>
                  </a:lnTo>
                  <a:lnTo>
                    <a:pt x="5309" y="7042"/>
                  </a:lnTo>
                  <a:lnTo>
                    <a:pt x="5005" y="7336"/>
                  </a:lnTo>
                  <a:lnTo>
                    <a:pt x="4712" y="7640"/>
                  </a:lnTo>
                  <a:lnTo>
                    <a:pt x="4418" y="7944"/>
                  </a:lnTo>
                  <a:lnTo>
                    <a:pt x="4144" y="8258"/>
                  </a:lnTo>
                  <a:lnTo>
                    <a:pt x="3871" y="8582"/>
                  </a:lnTo>
                  <a:lnTo>
                    <a:pt x="3607" y="8907"/>
                  </a:lnTo>
                  <a:lnTo>
                    <a:pt x="3354" y="9231"/>
                  </a:lnTo>
                  <a:lnTo>
                    <a:pt x="3111" y="9565"/>
                  </a:lnTo>
                  <a:lnTo>
                    <a:pt x="2878" y="9910"/>
                  </a:lnTo>
                  <a:lnTo>
                    <a:pt x="2655" y="10254"/>
                  </a:lnTo>
                  <a:lnTo>
                    <a:pt x="2432" y="10609"/>
                  </a:lnTo>
                  <a:lnTo>
                    <a:pt x="2229" y="10963"/>
                  </a:lnTo>
                  <a:lnTo>
                    <a:pt x="2026" y="11318"/>
                  </a:lnTo>
                  <a:lnTo>
                    <a:pt x="1844" y="11683"/>
                  </a:lnTo>
                  <a:lnTo>
                    <a:pt x="1662" y="12048"/>
                  </a:lnTo>
                  <a:lnTo>
                    <a:pt x="1489" y="12423"/>
                  </a:lnTo>
                  <a:lnTo>
                    <a:pt x="1327" y="12797"/>
                  </a:lnTo>
                  <a:lnTo>
                    <a:pt x="1175" y="13172"/>
                  </a:lnTo>
                  <a:lnTo>
                    <a:pt x="1023" y="13557"/>
                  </a:lnTo>
                  <a:lnTo>
                    <a:pt x="892" y="13942"/>
                  </a:lnTo>
                  <a:lnTo>
                    <a:pt x="770" y="14327"/>
                  </a:lnTo>
                  <a:lnTo>
                    <a:pt x="648" y="14723"/>
                  </a:lnTo>
                  <a:lnTo>
                    <a:pt x="547" y="15108"/>
                  </a:lnTo>
                  <a:lnTo>
                    <a:pt x="446" y="15503"/>
                  </a:lnTo>
                  <a:lnTo>
                    <a:pt x="365" y="15898"/>
                  </a:lnTo>
                  <a:lnTo>
                    <a:pt x="284" y="16303"/>
                  </a:lnTo>
                  <a:lnTo>
                    <a:pt x="213" y="16698"/>
                  </a:lnTo>
                  <a:lnTo>
                    <a:pt x="152" y="17104"/>
                  </a:lnTo>
                  <a:lnTo>
                    <a:pt x="101" y="17509"/>
                  </a:lnTo>
                  <a:lnTo>
                    <a:pt x="61" y="17914"/>
                  </a:lnTo>
                  <a:lnTo>
                    <a:pt x="41" y="18320"/>
                  </a:lnTo>
                  <a:lnTo>
                    <a:pt x="10" y="18725"/>
                  </a:lnTo>
                  <a:lnTo>
                    <a:pt x="0" y="19130"/>
                  </a:lnTo>
                  <a:lnTo>
                    <a:pt x="0" y="19536"/>
                  </a:lnTo>
                  <a:lnTo>
                    <a:pt x="10" y="19951"/>
                  </a:lnTo>
                  <a:lnTo>
                    <a:pt x="30" y="20356"/>
                  </a:lnTo>
                  <a:lnTo>
                    <a:pt x="61" y="20762"/>
                  </a:lnTo>
                  <a:lnTo>
                    <a:pt x="101" y="21167"/>
                  </a:lnTo>
                  <a:lnTo>
                    <a:pt x="142" y="21582"/>
                  </a:lnTo>
                  <a:lnTo>
                    <a:pt x="203" y="21988"/>
                  </a:lnTo>
                  <a:lnTo>
                    <a:pt x="274" y="22393"/>
                  </a:lnTo>
                  <a:lnTo>
                    <a:pt x="355" y="22798"/>
                  </a:lnTo>
                  <a:lnTo>
                    <a:pt x="436" y="23203"/>
                  </a:lnTo>
                  <a:lnTo>
                    <a:pt x="537" y="23599"/>
                  </a:lnTo>
                  <a:lnTo>
                    <a:pt x="648" y="24004"/>
                  </a:lnTo>
                  <a:lnTo>
                    <a:pt x="770" y="24399"/>
                  </a:lnTo>
                  <a:lnTo>
                    <a:pt x="892" y="24794"/>
                  </a:lnTo>
                  <a:lnTo>
                    <a:pt x="1034" y="25189"/>
                  </a:lnTo>
                  <a:lnTo>
                    <a:pt x="1186" y="25585"/>
                  </a:lnTo>
                  <a:lnTo>
                    <a:pt x="1348" y="25970"/>
                  </a:lnTo>
                  <a:lnTo>
                    <a:pt x="1520" y="26365"/>
                  </a:lnTo>
                  <a:lnTo>
                    <a:pt x="1692" y="26750"/>
                  </a:lnTo>
                  <a:lnTo>
                    <a:pt x="1885" y="27125"/>
                  </a:lnTo>
                  <a:lnTo>
                    <a:pt x="2087" y="27500"/>
                  </a:lnTo>
                  <a:lnTo>
                    <a:pt x="2300" y="27875"/>
                  </a:lnTo>
                  <a:lnTo>
                    <a:pt x="2523" y="28249"/>
                  </a:lnTo>
                  <a:lnTo>
                    <a:pt x="2756" y="28614"/>
                  </a:lnTo>
                  <a:lnTo>
                    <a:pt x="2999" y="28979"/>
                  </a:lnTo>
                  <a:lnTo>
                    <a:pt x="3202" y="29263"/>
                  </a:lnTo>
                  <a:lnTo>
                    <a:pt x="3415" y="29546"/>
                  </a:lnTo>
                  <a:lnTo>
                    <a:pt x="3617" y="29820"/>
                  </a:lnTo>
                  <a:lnTo>
                    <a:pt x="3840" y="30094"/>
                  </a:lnTo>
                  <a:lnTo>
                    <a:pt x="4063" y="30357"/>
                  </a:lnTo>
                  <a:lnTo>
                    <a:pt x="4286" y="30620"/>
                  </a:lnTo>
                  <a:lnTo>
                    <a:pt x="4509" y="30874"/>
                  </a:lnTo>
                  <a:lnTo>
                    <a:pt x="4742" y="31117"/>
                  </a:lnTo>
                  <a:lnTo>
                    <a:pt x="4985" y="31360"/>
                  </a:lnTo>
                  <a:lnTo>
                    <a:pt x="5228" y="31593"/>
                  </a:lnTo>
                  <a:lnTo>
                    <a:pt x="5472" y="31826"/>
                  </a:lnTo>
                  <a:lnTo>
                    <a:pt x="5725" y="32049"/>
                  </a:lnTo>
                  <a:lnTo>
                    <a:pt x="5978" y="32272"/>
                  </a:lnTo>
                  <a:lnTo>
                    <a:pt x="6231" y="32485"/>
                  </a:lnTo>
                  <a:lnTo>
                    <a:pt x="6495" y="32698"/>
                  </a:lnTo>
                  <a:lnTo>
                    <a:pt x="6758" y="32900"/>
                  </a:lnTo>
                  <a:lnTo>
                    <a:pt x="7072" y="33123"/>
                  </a:lnTo>
                  <a:lnTo>
                    <a:pt x="7356" y="33306"/>
                  </a:lnTo>
                  <a:lnTo>
                    <a:pt x="7711" y="33539"/>
                  </a:lnTo>
                  <a:lnTo>
                    <a:pt x="8147" y="33792"/>
                  </a:lnTo>
                  <a:lnTo>
                    <a:pt x="8653" y="34076"/>
                  </a:lnTo>
                  <a:lnTo>
                    <a:pt x="9231" y="34369"/>
                  </a:lnTo>
                  <a:lnTo>
                    <a:pt x="9535" y="34521"/>
                  </a:lnTo>
                  <a:lnTo>
                    <a:pt x="9869" y="34673"/>
                  </a:lnTo>
                  <a:lnTo>
                    <a:pt x="10203" y="34825"/>
                  </a:lnTo>
                  <a:lnTo>
                    <a:pt x="10558" y="34977"/>
                  </a:lnTo>
                  <a:lnTo>
                    <a:pt x="10933" y="35129"/>
                  </a:lnTo>
                  <a:lnTo>
                    <a:pt x="11318" y="35271"/>
                  </a:lnTo>
                  <a:lnTo>
                    <a:pt x="11713" y="35413"/>
                  </a:lnTo>
                  <a:lnTo>
                    <a:pt x="12129" y="35545"/>
                  </a:lnTo>
                  <a:lnTo>
                    <a:pt x="12544" y="35666"/>
                  </a:lnTo>
                  <a:lnTo>
                    <a:pt x="12980" y="35788"/>
                  </a:lnTo>
                  <a:lnTo>
                    <a:pt x="13426" y="35900"/>
                  </a:lnTo>
                  <a:lnTo>
                    <a:pt x="13882" y="36001"/>
                  </a:lnTo>
                  <a:lnTo>
                    <a:pt x="14358" y="36092"/>
                  </a:lnTo>
                  <a:lnTo>
                    <a:pt x="14834" y="36173"/>
                  </a:lnTo>
                  <a:lnTo>
                    <a:pt x="15320" y="36234"/>
                  </a:lnTo>
                  <a:lnTo>
                    <a:pt x="15817" y="36285"/>
                  </a:lnTo>
                  <a:lnTo>
                    <a:pt x="16323" y="36325"/>
                  </a:lnTo>
                  <a:lnTo>
                    <a:pt x="16840" y="36345"/>
                  </a:lnTo>
                  <a:lnTo>
                    <a:pt x="16871" y="36295"/>
                  </a:lnTo>
                  <a:lnTo>
                    <a:pt x="17296" y="36295"/>
                  </a:lnTo>
                  <a:lnTo>
                    <a:pt x="17722" y="36285"/>
                  </a:lnTo>
                  <a:lnTo>
                    <a:pt x="18147" y="36254"/>
                  </a:lnTo>
                  <a:lnTo>
                    <a:pt x="18573" y="36224"/>
                  </a:lnTo>
                  <a:lnTo>
                    <a:pt x="18998" y="36173"/>
                  </a:lnTo>
                  <a:lnTo>
                    <a:pt x="19414" y="36122"/>
                  </a:lnTo>
                  <a:lnTo>
                    <a:pt x="19839" y="36051"/>
                  </a:lnTo>
                  <a:lnTo>
                    <a:pt x="20265" y="35970"/>
                  </a:lnTo>
                  <a:lnTo>
                    <a:pt x="20680" y="35879"/>
                  </a:lnTo>
                  <a:lnTo>
                    <a:pt x="21106" y="35778"/>
                  </a:lnTo>
                  <a:lnTo>
                    <a:pt x="21521" y="35666"/>
                  </a:lnTo>
                  <a:lnTo>
                    <a:pt x="21937" y="35545"/>
                  </a:lnTo>
                  <a:lnTo>
                    <a:pt x="22352" y="35413"/>
                  </a:lnTo>
                  <a:lnTo>
                    <a:pt x="22768" y="35271"/>
                  </a:lnTo>
                  <a:lnTo>
                    <a:pt x="23173" y="35119"/>
                  </a:lnTo>
                  <a:lnTo>
                    <a:pt x="23578" y="34947"/>
                  </a:lnTo>
                  <a:lnTo>
                    <a:pt x="23984" y="34765"/>
                  </a:lnTo>
                  <a:lnTo>
                    <a:pt x="24318" y="34613"/>
                  </a:lnTo>
                  <a:lnTo>
                    <a:pt x="24642" y="34451"/>
                  </a:lnTo>
                  <a:lnTo>
                    <a:pt x="24966" y="34278"/>
                  </a:lnTo>
                  <a:lnTo>
                    <a:pt x="25291" y="34096"/>
                  </a:lnTo>
                  <a:lnTo>
                    <a:pt x="25615" y="33914"/>
                  </a:lnTo>
                  <a:lnTo>
                    <a:pt x="25939" y="33721"/>
                  </a:lnTo>
                  <a:lnTo>
                    <a:pt x="26253" y="33518"/>
                  </a:lnTo>
                  <a:lnTo>
                    <a:pt x="26567" y="33306"/>
                  </a:lnTo>
                  <a:lnTo>
                    <a:pt x="30063" y="30884"/>
                  </a:lnTo>
                  <a:lnTo>
                    <a:pt x="30428" y="30631"/>
                  </a:lnTo>
                  <a:lnTo>
                    <a:pt x="30772" y="30377"/>
                  </a:lnTo>
                  <a:lnTo>
                    <a:pt x="31117" y="30104"/>
                  </a:lnTo>
                  <a:lnTo>
                    <a:pt x="31441" y="29830"/>
                  </a:lnTo>
                  <a:lnTo>
                    <a:pt x="31765" y="29546"/>
                  </a:lnTo>
                  <a:lnTo>
                    <a:pt x="32079" y="29263"/>
                  </a:lnTo>
                  <a:lnTo>
                    <a:pt x="32383" y="28969"/>
                  </a:lnTo>
                  <a:lnTo>
                    <a:pt x="32677" y="28665"/>
                  </a:lnTo>
                  <a:lnTo>
                    <a:pt x="32971" y="28361"/>
                  </a:lnTo>
                  <a:lnTo>
                    <a:pt x="33245" y="28047"/>
                  </a:lnTo>
                  <a:lnTo>
                    <a:pt x="33518" y="27723"/>
                  </a:lnTo>
                  <a:lnTo>
                    <a:pt x="33782" y="27398"/>
                  </a:lnTo>
                  <a:lnTo>
                    <a:pt x="34035" y="27074"/>
                  </a:lnTo>
                  <a:lnTo>
                    <a:pt x="34278" y="26730"/>
                  </a:lnTo>
                  <a:lnTo>
                    <a:pt x="34511" y="26395"/>
                  </a:lnTo>
                  <a:lnTo>
                    <a:pt x="34734" y="26051"/>
                  </a:lnTo>
                  <a:lnTo>
                    <a:pt x="34957" y="25696"/>
                  </a:lnTo>
                  <a:lnTo>
                    <a:pt x="35160" y="25341"/>
                  </a:lnTo>
                  <a:lnTo>
                    <a:pt x="35362" y="24987"/>
                  </a:lnTo>
                  <a:lnTo>
                    <a:pt x="35555" y="24622"/>
                  </a:lnTo>
                  <a:lnTo>
                    <a:pt x="35737" y="24247"/>
                  </a:lnTo>
                  <a:lnTo>
                    <a:pt x="35910" y="23882"/>
                  </a:lnTo>
                  <a:lnTo>
                    <a:pt x="36072" y="23507"/>
                  </a:lnTo>
                  <a:lnTo>
                    <a:pt x="36224" y="23122"/>
                  </a:lnTo>
                  <a:lnTo>
                    <a:pt x="36365" y="22748"/>
                  </a:lnTo>
                  <a:lnTo>
                    <a:pt x="36497" y="22362"/>
                  </a:lnTo>
                  <a:lnTo>
                    <a:pt x="36629" y="21977"/>
                  </a:lnTo>
                  <a:lnTo>
                    <a:pt x="36740" y="21582"/>
                  </a:lnTo>
                  <a:lnTo>
                    <a:pt x="36842" y="21187"/>
                  </a:lnTo>
                  <a:lnTo>
                    <a:pt x="36943" y="20792"/>
                  </a:lnTo>
                  <a:lnTo>
                    <a:pt x="37034" y="20397"/>
                  </a:lnTo>
                  <a:lnTo>
                    <a:pt x="37105" y="20002"/>
                  </a:lnTo>
                  <a:lnTo>
                    <a:pt x="37176" y="19596"/>
                  </a:lnTo>
                  <a:lnTo>
                    <a:pt x="37237" y="19201"/>
                  </a:lnTo>
                  <a:lnTo>
                    <a:pt x="37288" y="18796"/>
                  </a:lnTo>
                  <a:lnTo>
                    <a:pt x="37328" y="18391"/>
                  </a:lnTo>
                  <a:lnTo>
                    <a:pt x="37358" y="17985"/>
                  </a:lnTo>
                  <a:lnTo>
                    <a:pt x="37379" y="17580"/>
                  </a:lnTo>
                  <a:lnTo>
                    <a:pt x="37389" y="17175"/>
                  </a:lnTo>
                  <a:lnTo>
                    <a:pt x="37389" y="16759"/>
                  </a:lnTo>
                  <a:lnTo>
                    <a:pt x="37379" y="16354"/>
                  </a:lnTo>
                  <a:lnTo>
                    <a:pt x="37358" y="15949"/>
                  </a:lnTo>
                  <a:lnTo>
                    <a:pt x="37328" y="15543"/>
                  </a:lnTo>
                  <a:lnTo>
                    <a:pt x="37298" y="15128"/>
                  </a:lnTo>
                  <a:lnTo>
                    <a:pt x="37247" y="14723"/>
                  </a:lnTo>
                  <a:lnTo>
                    <a:pt x="37186" y="14317"/>
                  </a:lnTo>
                  <a:lnTo>
                    <a:pt x="37115" y="13912"/>
                  </a:lnTo>
                  <a:lnTo>
                    <a:pt x="37044" y="13507"/>
                  </a:lnTo>
                  <a:lnTo>
                    <a:pt x="36953" y="13101"/>
                  </a:lnTo>
                  <a:lnTo>
                    <a:pt x="36852" y="12706"/>
                  </a:lnTo>
                  <a:lnTo>
                    <a:pt x="36740" y="12301"/>
                  </a:lnTo>
                  <a:lnTo>
                    <a:pt x="36629" y="11906"/>
                  </a:lnTo>
                  <a:lnTo>
                    <a:pt x="36497" y="11500"/>
                  </a:lnTo>
                  <a:lnTo>
                    <a:pt x="36355" y="11115"/>
                  </a:lnTo>
                  <a:lnTo>
                    <a:pt x="36203" y="10720"/>
                  </a:lnTo>
                  <a:lnTo>
                    <a:pt x="36051" y="10325"/>
                  </a:lnTo>
                  <a:lnTo>
                    <a:pt x="35879" y="9940"/>
                  </a:lnTo>
                  <a:lnTo>
                    <a:pt x="35697" y="9555"/>
                  </a:lnTo>
                  <a:lnTo>
                    <a:pt x="35504" y="9180"/>
                  </a:lnTo>
                  <a:lnTo>
                    <a:pt x="35302" y="8795"/>
                  </a:lnTo>
                  <a:lnTo>
                    <a:pt x="35089" y="8420"/>
                  </a:lnTo>
                  <a:lnTo>
                    <a:pt x="34866" y="8055"/>
                  </a:lnTo>
                  <a:lnTo>
                    <a:pt x="34633" y="7691"/>
                  </a:lnTo>
                  <a:lnTo>
                    <a:pt x="34390" y="7326"/>
                  </a:lnTo>
                  <a:lnTo>
                    <a:pt x="34136" y="6961"/>
                  </a:lnTo>
                  <a:lnTo>
                    <a:pt x="33873" y="6617"/>
                  </a:lnTo>
                  <a:lnTo>
                    <a:pt x="33609" y="6282"/>
                  </a:lnTo>
                  <a:lnTo>
                    <a:pt x="33336" y="5948"/>
                  </a:lnTo>
                  <a:lnTo>
                    <a:pt x="33052" y="5624"/>
                  </a:lnTo>
                  <a:lnTo>
                    <a:pt x="32768" y="5310"/>
                  </a:lnTo>
                  <a:lnTo>
                    <a:pt x="32475" y="5006"/>
                  </a:lnTo>
                  <a:lnTo>
                    <a:pt x="32171" y="4712"/>
                  </a:lnTo>
                  <a:lnTo>
                    <a:pt x="31857" y="4418"/>
                  </a:lnTo>
                  <a:lnTo>
                    <a:pt x="31553" y="4144"/>
                  </a:lnTo>
                  <a:lnTo>
                    <a:pt x="31228" y="3871"/>
                  </a:lnTo>
                  <a:lnTo>
                    <a:pt x="30904" y="3607"/>
                  </a:lnTo>
                  <a:lnTo>
                    <a:pt x="30570" y="3354"/>
                  </a:lnTo>
                  <a:lnTo>
                    <a:pt x="30235" y="3111"/>
                  </a:lnTo>
                  <a:lnTo>
                    <a:pt x="29901" y="2878"/>
                  </a:lnTo>
                  <a:lnTo>
                    <a:pt x="29546" y="2655"/>
                  </a:lnTo>
                  <a:lnTo>
                    <a:pt x="29202" y="2432"/>
                  </a:lnTo>
                  <a:lnTo>
                    <a:pt x="28847" y="2229"/>
                  </a:lnTo>
                  <a:lnTo>
                    <a:pt x="28482" y="2027"/>
                  </a:lnTo>
                  <a:lnTo>
                    <a:pt x="28118" y="1834"/>
                  </a:lnTo>
                  <a:lnTo>
                    <a:pt x="27753" y="1652"/>
                  </a:lnTo>
                  <a:lnTo>
                    <a:pt x="27388" y="1490"/>
                  </a:lnTo>
                  <a:lnTo>
                    <a:pt x="27013" y="1327"/>
                  </a:lnTo>
                  <a:lnTo>
                    <a:pt x="26628" y="1165"/>
                  </a:lnTo>
                  <a:lnTo>
                    <a:pt x="26253" y="1023"/>
                  </a:lnTo>
                  <a:lnTo>
                    <a:pt x="25868" y="892"/>
                  </a:lnTo>
                  <a:lnTo>
                    <a:pt x="25473" y="770"/>
                  </a:lnTo>
                  <a:lnTo>
                    <a:pt x="25088" y="649"/>
                  </a:lnTo>
                  <a:lnTo>
                    <a:pt x="24693" y="547"/>
                  </a:lnTo>
                  <a:lnTo>
                    <a:pt x="24298" y="446"/>
                  </a:lnTo>
                  <a:lnTo>
                    <a:pt x="23903" y="355"/>
                  </a:lnTo>
                  <a:lnTo>
                    <a:pt x="23507" y="284"/>
                  </a:lnTo>
                  <a:lnTo>
                    <a:pt x="23102" y="213"/>
                  </a:lnTo>
                  <a:lnTo>
                    <a:pt x="22697" y="152"/>
                  </a:lnTo>
                  <a:lnTo>
                    <a:pt x="22302" y="101"/>
                  </a:lnTo>
                  <a:lnTo>
                    <a:pt x="21896" y="61"/>
                  </a:lnTo>
                  <a:lnTo>
                    <a:pt x="21491" y="30"/>
                  </a:lnTo>
                  <a:lnTo>
                    <a:pt x="21076" y="10"/>
                  </a:lnTo>
                  <a:lnTo>
                    <a:pt x="206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41"/>
            <p:cNvSpPr/>
            <p:nvPr/>
          </p:nvSpPr>
          <p:spPr>
            <a:xfrm>
              <a:off x="1318525" y="3408575"/>
              <a:ext cx="363025" cy="397975"/>
            </a:xfrm>
            <a:custGeom>
              <a:rect b="b" l="l" r="r" t="t"/>
              <a:pathLst>
                <a:path extrusionOk="0" h="15919" w="14521">
                  <a:moveTo>
                    <a:pt x="7560" y="0"/>
                  </a:moveTo>
                  <a:lnTo>
                    <a:pt x="7357" y="10"/>
                  </a:lnTo>
                  <a:lnTo>
                    <a:pt x="7154" y="41"/>
                  </a:lnTo>
                  <a:lnTo>
                    <a:pt x="6932" y="102"/>
                  </a:lnTo>
                  <a:lnTo>
                    <a:pt x="6699" y="172"/>
                  </a:lnTo>
                  <a:lnTo>
                    <a:pt x="6465" y="274"/>
                  </a:lnTo>
                  <a:lnTo>
                    <a:pt x="6222" y="385"/>
                  </a:lnTo>
                  <a:lnTo>
                    <a:pt x="5959" y="517"/>
                  </a:lnTo>
                  <a:lnTo>
                    <a:pt x="5695" y="669"/>
                  </a:lnTo>
                  <a:lnTo>
                    <a:pt x="5422" y="831"/>
                  </a:lnTo>
                  <a:lnTo>
                    <a:pt x="5138" y="1003"/>
                  </a:lnTo>
                  <a:lnTo>
                    <a:pt x="4540" y="1399"/>
                  </a:lnTo>
                  <a:lnTo>
                    <a:pt x="3922" y="1834"/>
                  </a:lnTo>
                  <a:lnTo>
                    <a:pt x="3264" y="2310"/>
                  </a:lnTo>
                  <a:lnTo>
                    <a:pt x="2939" y="2543"/>
                  </a:lnTo>
                  <a:lnTo>
                    <a:pt x="2646" y="2797"/>
                  </a:lnTo>
                  <a:lnTo>
                    <a:pt x="2362" y="3040"/>
                  </a:lnTo>
                  <a:lnTo>
                    <a:pt x="2088" y="3293"/>
                  </a:lnTo>
                  <a:lnTo>
                    <a:pt x="1835" y="3547"/>
                  </a:lnTo>
                  <a:lnTo>
                    <a:pt x="1602" y="3800"/>
                  </a:lnTo>
                  <a:lnTo>
                    <a:pt x="1379" y="4053"/>
                  </a:lnTo>
                  <a:lnTo>
                    <a:pt x="1176" y="4296"/>
                  </a:lnTo>
                  <a:lnTo>
                    <a:pt x="994" y="4540"/>
                  </a:lnTo>
                  <a:lnTo>
                    <a:pt x="822" y="4773"/>
                  </a:lnTo>
                  <a:lnTo>
                    <a:pt x="660" y="5006"/>
                  </a:lnTo>
                  <a:lnTo>
                    <a:pt x="518" y="5218"/>
                  </a:lnTo>
                  <a:lnTo>
                    <a:pt x="275" y="5604"/>
                  </a:lnTo>
                  <a:lnTo>
                    <a:pt x="92" y="5928"/>
                  </a:lnTo>
                  <a:lnTo>
                    <a:pt x="52" y="6039"/>
                  </a:lnTo>
                  <a:lnTo>
                    <a:pt x="11" y="6151"/>
                  </a:lnTo>
                  <a:lnTo>
                    <a:pt x="1" y="6262"/>
                  </a:lnTo>
                  <a:lnTo>
                    <a:pt x="1" y="6374"/>
                  </a:lnTo>
                  <a:lnTo>
                    <a:pt x="21" y="6485"/>
                  </a:lnTo>
                  <a:lnTo>
                    <a:pt x="52" y="6586"/>
                  </a:lnTo>
                  <a:lnTo>
                    <a:pt x="102" y="6698"/>
                  </a:lnTo>
                  <a:lnTo>
                    <a:pt x="163" y="6789"/>
                  </a:lnTo>
                  <a:lnTo>
                    <a:pt x="5726" y="14024"/>
                  </a:lnTo>
                  <a:lnTo>
                    <a:pt x="5787" y="14095"/>
                  </a:lnTo>
                  <a:lnTo>
                    <a:pt x="5847" y="14155"/>
                  </a:lnTo>
                  <a:lnTo>
                    <a:pt x="5918" y="14216"/>
                  </a:lnTo>
                  <a:lnTo>
                    <a:pt x="5999" y="14257"/>
                  </a:lnTo>
                  <a:lnTo>
                    <a:pt x="6080" y="14287"/>
                  </a:lnTo>
                  <a:lnTo>
                    <a:pt x="6172" y="14317"/>
                  </a:lnTo>
                  <a:lnTo>
                    <a:pt x="6263" y="14328"/>
                  </a:lnTo>
                  <a:lnTo>
                    <a:pt x="6344" y="14338"/>
                  </a:lnTo>
                  <a:lnTo>
                    <a:pt x="6445" y="14328"/>
                  </a:lnTo>
                  <a:lnTo>
                    <a:pt x="6547" y="14317"/>
                  </a:lnTo>
                  <a:lnTo>
                    <a:pt x="6699" y="14277"/>
                  </a:lnTo>
                  <a:lnTo>
                    <a:pt x="6840" y="14257"/>
                  </a:lnTo>
                  <a:lnTo>
                    <a:pt x="6972" y="14236"/>
                  </a:lnTo>
                  <a:lnTo>
                    <a:pt x="7124" y="14216"/>
                  </a:lnTo>
                  <a:lnTo>
                    <a:pt x="7276" y="14206"/>
                  </a:lnTo>
                  <a:lnTo>
                    <a:pt x="7428" y="14216"/>
                  </a:lnTo>
                  <a:lnTo>
                    <a:pt x="7580" y="14226"/>
                  </a:lnTo>
                  <a:lnTo>
                    <a:pt x="7742" y="14247"/>
                  </a:lnTo>
                  <a:lnTo>
                    <a:pt x="7904" y="14287"/>
                  </a:lnTo>
                  <a:lnTo>
                    <a:pt x="8259" y="14368"/>
                  </a:lnTo>
                  <a:lnTo>
                    <a:pt x="8624" y="14480"/>
                  </a:lnTo>
                  <a:lnTo>
                    <a:pt x="9009" y="14601"/>
                  </a:lnTo>
                  <a:lnTo>
                    <a:pt x="9404" y="14753"/>
                  </a:lnTo>
                  <a:lnTo>
                    <a:pt x="10204" y="15067"/>
                  </a:lnTo>
                  <a:lnTo>
                    <a:pt x="11025" y="15381"/>
                  </a:lnTo>
                  <a:lnTo>
                    <a:pt x="11420" y="15523"/>
                  </a:lnTo>
                  <a:lnTo>
                    <a:pt x="11815" y="15655"/>
                  </a:lnTo>
                  <a:lnTo>
                    <a:pt x="12190" y="15756"/>
                  </a:lnTo>
                  <a:lnTo>
                    <a:pt x="12555" y="15847"/>
                  </a:lnTo>
                  <a:lnTo>
                    <a:pt x="12727" y="15878"/>
                  </a:lnTo>
                  <a:lnTo>
                    <a:pt x="12889" y="15898"/>
                  </a:lnTo>
                  <a:lnTo>
                    <a:pt x="13052" y="15918"/>
                  </a:lnTo>
                  <a:lnTo>
                    <a:pt x="13356" y="15918"/>
                  </a:lnTo>
                  <a:lnTo>
                    <a:pt x="13518" y="15898"/>
                  </a:lnTo>
                  <a:lnTo>
                    <a:pt x="13660" y="15868"/>
                  </a:lnTo>
                  <a:lnTo>
                    <a:pt x="13781" y="15827"/>
                  </a:lnTo>
                  <a:lnTo>
                    <a:pt x="13893" y="15777"/>
                  </a:lnTo>
                  <a:lnTo>
                    <a:pt x="13994" y="15726"/>
                  </a:lnTo>
                  <a:lnTo>
                    <a:pt x="14085" y="15655"/>
                  </a:lnTo>
                  <a:lnTo>
                    <a:pt x="14166" y="15584"/>
                  </a:lnTo>
                  <a:lnTo>
                    <a:pt x="14227" y="15493"/>
                  </a:lnTo>
                  <a:lnTo>
                    <a:pt x="14278" y="15402"/>
                  </a:lnTo>
                  <a:lnTo>
                    <a:pt x="14318" y="15310"/>
                  </a:lnTo>
                  <a:lnTo>
                    <a:pt x="14349" y="15209"/>
                  </a:lnTo>
                  <a:lnTo>
                    <a:pt x="14369" y="15098"/>
                  </a:lnTo>
                  <a:lnTo>
                    <a:pt x="14379" y="14986"/>
                  </a:lnTo>
                  <a:lnTo>
                    <a:pt x="14369" y="14865"/>
                  </a:lnTo>
                  <a:lnTo>
                    <a:pt x="14359" y="14743"/>
                  </a:lnTo>
                  <a:lnTo>
                    <a:pt x="14328" y="14621"/>
                  </a:lnTo>
                  <a:lnTo>
                    <a:pt x="14298" y="14500"/>
                  </a:lnTo>
                  <a:lnTo>
                    <a:pt x="14247" y="14368"/>
                  </a:lnTo>
                  <a:lnTo>
                    <a:pt x="14197" y="14236"/>
                  </a:lnTo>
                  <a:lnTo>
                    <a:pt x="14136" y="14105"/>
                  </a:lnTo>
                  <a:lnTo>
                    <a:pt x="14065" y="13973"/>
                  </a:lnTo>
                  <a:lnTo>
                    <a:pt x="13984" y="13851"/>
                  </a:lnTo>
                  <a:lnTo>
                    <a:pt x="13893" y="13720"/>
                  </a:lnTo>
                  <a:lnTo>
                    <a:pt x="13791" y="13588"/>
                  </a:lnTo>
                  <a:lnTo>
                    <a:pt x="13680" y="13466"/>
                  </a:lnTo>
                  <a:lnTo>
                    <a:pt x="13568" y="13345"/>
                  </a:lnTo>
                  <a:lnTo>
                    <a:pt x="13447" y="13223"/>
                  </a:lnTo>
                  <a:lnTo>
                    <a:pt x="13315" y="13112"/>
                  </a:lnTo>
                  <a:lnTo>
                    <a:pt x="13173" y="13000"/>
                  </a:lnTo>
                  <a:lnTo>
                    <a:pt x="13031" y="12889"/>
                  </a:lnTo>
                  <a:lnTo>
                    <a:pt x="12879" y="12787"/>
                  </a:lnTo>
                  <a:lnTo>
                    <a:pt x="12717" y="12696"/>
                  </a:lnTo>
                  <a:lnTo>
                    <a:pt x="12130" y="12372"/>
                  </a:lnTo>
                  <a:lnTo>
                    <a:pt x="11643" y="12109"/>
                  </a:lnTo>
                  <a:lnTo>
                    <a:pt x="11552" y="12058"/>
                  </a:lnTo>
                  <a:lnTo>
                    <a:pt x="11471" y="11987"/>
                  </a:lnTo>
                  <a:lnTo>
                    <a:pt x="11400" y="11916"/>
                  </a:lnTo>
                  <a:lnTo>
                    <a:pt x="11339" y="11835"/>
                  </a:lnTo>
                  <a:lnTo>
                    <a:pt x="11299" y="11754"/>
                  </a:lnTo>
                  <a:lnTo>
                    <a:pt x="11258" y="11663"/>
                  </a:lnTo>
                  <a:lnTo>
                    <a:pt x="11238" y="11572"/>
                  </a:lnTo>
                  <a:lnTo>
                    <a:pt x="11218" y="11480"/>
                  </a:lnTo>
                  <a:lnTo>
                    <a:pt x="11218" y="11379"/>
                  </a:lnTo>
                  <a:lnTo>
                    <a:pt x="11228" y="11288"/>
                  </a:lnTo>
                  <a:lnTo>
                    <a:pt x="11248" y="11187"/>
                  </a:lnTo>
                  <a:lnTo>
                    <a:pt x="11278" y="11095"/>
                  </a:lnTo>
                  <a:lnTo>
                    <a:pt x="11329" y="11014"/>
                  </a:lnTo>
                  <a:lnTo>
                    <a:pt x="11380" y="10923"/>
                  </a:lnTo>
                  <a:lnTo>
                    <a:pt x="11451" y="10852"/>
                  </a:lnTo>
                  <a:lnTo>
                    <a:pt x="11532" y="10781"/>
                  </a:lnTo>
                  <a:lnTo>
                    <a:pt x="13193" y="9505"/>
                  </a:lnTo>
                  <a:lnTo>
                    <a:pt x="13416" y="9322"/>
                  </a:lnTo>
                  <a:lnTo>
                    <a:pt x="13619" y="9160"/>
                  </a:lnTo>
                  <a:lnTo>
                    <a:pt x="13812" y="8998"/>
                  </a:lnTo>
                  <a:lnTo>
                    <a:pt x="13974" y="8836"/>
                  </a:lnTo>
                  <a:lnTo>
                    <a:pt x="14115" y="8684"/>
                  </a:lnTo>
                  <a:lnTo>
                    <a:pt x="14237" y="8532"/>
                  </a:lnTo>
                  <a:lnTo>
                    <a:pt x="14338" y="8380"/>
                  </a:lnTo>
                  <a:lnTo>
                    <a:pt x="14419" y="8228"/>
                  </a:lnTo>
                  <a:lnTo>
                    <a:pt x="14480" y="8076"/>
                  </a:lnTo>
                  <a:lnTo>
                    <a:pt x="14511" y="7914"/>
                  </a:lnTo>
                  <a:lnTo>
                    <a:pt x="14521" y="7762"/>
                  </a:lnTo>
                  <a:lnTo>
                    <a:pt x="14521" y="7589"/>
                  </a:lnTo>
                  <a:lnTo>
                    <a:pt x="14490" y="7427"/>
                  </a:lnTo>
                  <a:lnTo>
                    <a:pt x="14430" y="7245"/>
                  </a:lnTo>
                  <a:lnTo>
                    <a:pt x="14359" y="7052"/>
                  </a:lnTo>
                  <a:lnTo>
                    <a:pt x="14257" y="6860"/>
                  </a:lnTo>
                  <a:lnTo>
                    <a:pt x="14146" y="6678"/>
                  </a:lnTo>
                  <a:lnTo>
                    <a:pt x="14034" y="6515"/>
                  </a:lnTo>
                  <a:lnTo>
                    <a:pt x="13933" y="6384"/>
                  </a:lnTo>
                  <a:lnTo>
                    <a:pt x="13822" y="6272"/>
                  </a:lnTo>
                  <a:lnTo>
                    <a:pt x="13720" y="6181"/>
                  </a:lnTo>
                  <a:lnTo>
                    <a:pt x="13619" y="6100"/>
                  </a:lnTo>
                  <a:lnTo>
                    <a:pt x="13518" y="6039"/>
                  </a:lnTo>
                  <a:lnTo>
                    <a:pt x="13426" y="5999"/>
                  </a:lnTo>
                  <a:lnTo>
                    <a:pt x="13345" y="5958"/>
                  </a:lnTo>
                  <a:lnTo>
                    <a:pt x="13264" y="5897"/>
                  </a:lnTo>
                  <a:lnTo>
                    <a:pt x="13193" y="5837"/>
                  </a:lnTo>
                  <a:lnTo>
                    <a:pt x="13133" y="5766"/>
                  </a:lnTo>
                  <a:lnTo>
                    <a:pt x="13072" y="5695"/>
                  </a:lnTo>
                  <a:lnTo>
                    <a:pt x="13031" y="5604"/>
                  </a:lnTo>
                  <a:lnTo>
                    <a:pt x="13001" y="5522"/>
                  </a:lnTo>
                  <a:lnTo>
                    <a:pt x="12971" y="5421"/>
                  </a:lnTo>
                  <a:lnTo>
                    <a:pt x="12940" y="5269"/>
                  </a:lnTo>
                  <a:lnTo>
                    <a:pt x="12910" y="5158"/>
                  </a:lnTo>
                  <a:lnTo>
                    <a:pt x="12859" y="5046"/>
                  </a:lnTo>
                  <a:lnTo>
                    <a:pt x="12727" y="4783"/>
                  </a:lnTo>
                  <a:lnTo>
                    <a:pt x="12585" y="4550"/>
                  </a:lnTo>
                  <a:lnTo>
                    <a:pt x="12444" y="4357"/>
                  </a:lnTo>
                  <a:lnTo>
                    <a:pt x="12312" y="4195"/>
                  </a:lnTo>
                  <a:lnTo>
                    <a:pt x="12170" y="4063"/>
                  </a:lnTo>
                  <a:lnTo>
                    <a:pt x="12038" y="3952"/>
                  </a:lnTo>
                  <a:lnTo>
                    <a:pt x="11907" y="3861"/>
                  </a:lnTo>
                  <a:lnTo>
                    <a:pt x="11785" y="3800"/>
                  </a:lnTo>
                  <a:lnTo>
                    <a:pt x="11684" y="3739"/>
                  </a:lnTo>
                  <a:lnTo>
                    <a:pt x="11582" y="3668"/>
                  </a:lnTo>
                  <a:lnTo>
                    <a:pt x="11501" y="3587"/>
                  </a:lnTo>
                  <a:lnTo>
                    <a:pt x="11430" y="3496"/>
                  </a:lnTo>
                  <a:lnTo>
                    <a:pt x="11370" y="3395"/>
                  </a:lnTo>
                  <a:lnTo>
                    <a:pt x="11329" y="3283"/>
                  </a:lnTo>
                  <a:lnTo>
                    <a:pt x="11309" y="3172"/>
                  </a:lnTo>
                  <a:lnTo>
                    <a:pt x="11299" y="3050"/>
                  </a:lnTo>
                  <a:lnTo>
                    <a:pt x="11299" y="2918"/>
                  </a:lnTo>
                  <a:lnTo>
                    <a:pt x="11278" y="2797"/>
                  </a:lnTo>
                  <a:lnTo>
                    <a:pt x="11248" y="2706"/>
                  </a:lnTo>
                  <a:lnTo>
                    <a:pt x="11218" y="2635"/>
                  </a:lnTo>
                  <a:lnTo>
                    <a:pt x="11187" y="2574"/>
                  </a:lnTo>
                  <a:lnTo>
                    <a:pt x="11157" y="2533"/>
                  </a:lnTo>
                  <a:lnTo>
                    <a:pt x="11126" y="2503"/>
                  </a:lnTo>
                  <a:lnTo>
                    <a:pt x="11035" y="2392"/>
                  </a:lnTo>
                  <a:lnTo>
                    <a:pt x="10944" y="2290"/>
                  </a:lnTo>
                  <a:lnTo>
                    <a:pt x="10843" y="2199"/>
                  </a:lnTo>
                  <a:lnTo>
                    <a:pt x="10752" y="2108"/>
                  </a:lnTo>
                  <a:lnTo>
                    <a:pt x="10660" y="2037"/>
                  </a:lnTo>
                  <a:lnTo>
                    <a:pt x="10559" y="1966"/>
                  </a:lnTo>
                  <a:lnTo>
                    <a:pt x="10468" y="1905"/>
                  </a:lnTo>
                  <a:lnTo>
                    <a:pt x="10366" y="1854"/>
                  </a:lnTo>
                  <a:lnTo>
                    <a:pt x="10184" y="1773"/>
                  </a:lnTo>
                  <a:lnTo>
                    <a:pt x="10002" y="1713"/>
                  </a:lnTo>
                  <a:lnTo>
                    <a:pt x="9819" y="1672"/>
                  </a:lnTo>
                  <a:lnTo>
                    <a:pt x="9657" y="1642"/>
                  </a:lnTo>
                  <a:lnTo>
                    <a:pt x="9546" y="1632"/>
                  </a:lnTo>
                  <a:lnTo>
                    <a:pt x="9444" y="1601"/>
                  </a:lnTo>
                  <a:lnTo>
                    <a:pt x="9343" y="1551"/>
                  </a:lnTo>
                  <a:lnTo>
                    <a:pt x="9252" y="1500"/>
                  </a:lnTo>
                  <a:lnTo>
                    <a:pt x="9171" y="1429"/>
                  </a:lnTo>
                  <a:lnTo>
                    <a:pt x="9100" y="1358"/>
                  </a:lnTo>
                  <a:lnTo>
                    <a:pt x="9039" y="1267"/>
                  </a:lnTo>
                  <a:lnTo>
                    <a:pt x="8988" y="1165"/>
                  </a:lnTo>
                  <a:lnTo>
                    <a:pt x="8918" y="1003"/>
                  </a:lnTo>
                  <a:lnTo>
                    <a:pt x="8867" y="922"/>
                  </a:lnTo>
                  <a:lnTo>
                    <a:pt x="8806" y="821"/>
                  </a:lnTo>
                  <a:lnTo>
                    <a:pt x="8735" y="720"/>
                  </a:lnTo>
                  <a:lnTo>
                    <a:pt x="8654" y="608"/>
                  </a:lnTo>
                  <a:lnTo>
                    <a:pt x="8451" y="375"/>
                  </a:lnTo>
                  <a:lnTo>
                    <a:pt x="8350" y="284"/>
                  </a:lnTo>
                  <a:lnTo>
                    <a:pt x="8259" y="203"/>
                  </a:lnTo>
                  <a:lnTo>
                    <a:pt x="8147" y="142"/>
                  </a:lnTo>
                  <a:lnTo>
                    <a:pt x="8046" y="91"/>
                  </a:lnTo>
                  <a:lnTo>
                    <a:pt x="7925" y="51"/>
                  </a:lnTo>
                  <a:lnTo>
                    <a:pt x="7813" y="21"/>
                  </a:lnTo>
                  <a:lnTo>
                    <a:pt x="7681" y="0"/>
                  </a:lnTo>
                  <a:close/>
                </a:path>
              </a:pathLst>
            </a:custGeom>
            <a:solidFill>
              <a:srgbClr val="F7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41"/>
            <p:cNvSpPr/>
            <p:nvPr/>
          </p:nvSpPr>
          <p:spPr>
            <a:xfrm>
              <a:off x="1318525" y="3408575"/>
              <a:ext cx="363025" cy="397975"/>
            </a:xfrm>
            <a:custGeom>
              <a:rect b="b" l="l" r="r" t="t"/>
              <a:pathLst>
                <a:path extrusionOk="0" fill="none" h="15919" w="14521">
                  <a:moveTo>
                    <a:pt x="7560" y="0"/>
                  </a:moveTo>
                  <a:lnTo>
                    <a:pt x="7560" y="0"/>
                  </a:lnTo>
                  <a:lnTo>
                    <a:pt x="7357" y="10"/>
                  </a:lnTo>
                  <a:lnTo>
                    <a:pt x="7154" y="41"/>
                  </a:lnTo>
                  <a:lnTo>
                    <a:pt x="6932" y="102"/>
                  </a:lnTo>
                  <a:lnTo>
                    <a:pt x="6699" y="172"/>
                  </a:lnTo>
                  <a:lnTo>
                    <a:pt x="6465" y="274"/>
                  </a:lnTo>
                  <a:lnTo>
                    <a:pt x="6222" y="385"/>
                  </a:lnTo>
                  <a:lnTo>
                    <a:pt x="5959" y="517"/>
                  </a:lnTo>
                  <a:lnTo>
                    <a:pt x="5695" y="669"/>
                  </a:lnTo>
                  <a:lnTo>
                    <a:pt x="5422" y="831"/>
                  </a:lnTo>
                  <a:lnTo>
                    <a:pt x="5138" y="1003"/>
                  </a:lnTo>
                  <a:lnTo>
                    <a:pt x="4540" y="1399"/>
                  </a:lnTo>
                  <a:lnTo>
                    <a:pt x="3922" y="1834"/>
                  </a:lnTo>
                  <a:lnTo>
                    <a:pt x="3264" y="2310"/>
                  </a:lnTo>
                  <a:lnTo>
                    <a:pt x="3264" y="2310"/>
                  </a:lnTo>
                  <a:lnTo>
                    <a:pt x="2939" y="2543"/>
                  </a:lnTo>
                  <a:lnTo>
                    <a:pt x="2646" y="2797"/>
                  </a:lnTo>
                  <a:lnTo>
                    <a:pt x="2362" y="3040"/>
                  </a:lnTo>
                  <a:lnTo>
                    <a:pt x="2088" y="3293"/>
                  </a:lnTo>
                  <a:lnTo>
                    <a:pt x="1835" y="3547"/>
                  </a:lnTo>
                  <a:lnTo>
                    <a:pt x="1602" y="3800"/>
                  </a:lnTo>
                  <a:lnTo>
                    <a:pt x="1379" y="4053"/>
                  </a:lnTo>
                  <a:lnTo>
                    <a:pt x="1176" y="4296"/>
                  </a:lnTo>
                  <a:lnTo>
                    <a:pt x="994" y="4540"/>
                  </a:lnTo>
                  <a:lnTo>
                    <a:pt x="822" y="4773"/>
                  </a:lnTo>
                  <a:lnTo>
                    <a:pt x="660" y="5006"/>
                  </a:lnTo>
                  <a:lnTo>
                    <a:pt x="518" y="5218"/>
                  </a:lnTo>
                  <a:lnTo>
                    <a:pt x="275" y="5604"/>
                  </a:lnTo>
                  <a:lnTo>
                    <a:pt x="92" y="5928"/>
                  </a:lnTo>
                  <a:lnTo>
                    <a:pt x="92" y="5928"/>
                  </a:lnTo>
                  <a:lnTo>
                    <a:pt x="52" y="6039"/>
                  </a:lnTo>
                  <a:lnTo>
                    <a:pt x="11" y="6151"/>
                  </a:lnTo>
                  <a:lnTo>
                    <a:pt x="1" y="6262"/>
                  </a:lnTo>
                  <a:lnTo>
                    <a:pt x="1" y="6374"/>
                  </a:lnTo>
                  <a:lnTo>
                    <a:pt x="21" y="6485"/>
                  </a:lnTo>
                  <a:lnTo>
                    <a:pt x="52" y="6586"/>
                  </a:lnTo>
                  <a:lnTo>
                    <a:pt x="102" y="6698"/>
                  </a:lnTo>
                  <a:lnTo>
                    <a:pt x="163" y="6789"/>
                  </a:lnTo>
                  <a:lnTo>
                    <a:pt x="5726" y="14024"/>
                  </a:lnTo>
                  <a:lnTo>
                    <a:pt x="5726" y="14024"/>
                  </a:lnTo>
                  <a:lnTo>
                    <a:pt x="5787" y="14095"/>
                  </a:lnTo>
                  <a:lnTo>
                    <a:pt x="5847" y="14155"/>
                  </a:lnTo>
                  <a:lnTo>
                    <a:pt x="5918" y="14216"/>
                  </a:lnTo>
                  <a:lnTo>
                    <a:pt x="5999" y="14257"/>
                  </a:lnTo>
                  <a:lnTo>
                    <a:pt x="6080" y="14287"/>
                  </a:lnTo>
                  <a:lnTo>
                    <a:pt x="6172" y="14317"/>
                  </a:lnTo>
                  <a:lnTo>
                    <a:pt x="6263" y="14328"/>
                  </a:lnTo>
                  <a:lnTo>
                    <a:pt x="6344" y="14338"/>
                  </a:lnTo>
                  <a:lnTo>
                    <a:pt x="6344" y="14338"/>
                  </a:lnTo>
                  <a:lnTo>
                    <a:pt x="6445" y="14328"/>
                  </a:lnTo>
                  <a:lnTo>
                    <a:pt x="6547" y="14317"/>
                  </a:lnTo>
                  <a:lnTo>
                    <a:pt x="6547" y="14317"/>
                  </a:lnTo>
                  <a:lnTo>
                    <a:pt x="6699" y="14277"/>
                  </a:lnTo>
                  <a:lnTo>
                    <a:pt x="6840" y="14257"/>
                  </a:lnTo>
                  <a:lnTo>
                    <a:pt x="6972" y="14236"/>
                  </a:lnTo>
                  <a:lnTo>
                    <a:pt x="6972" y="14236"/>
                  </a:lnTo>
                  <a:lnTo>
                    <a:pt x="7124" y="14216"/>
                  </a:lnTo>
                  <a:lnTo>
                    <a:pt x="7276" y="14206"/>
                  </a:lnTo>
                  <a:lnTo>
                    <a:pt x="7276" y="14206"/>
                  </a:lnTo>
                  <a:lnTo>
                    <a:pt x="7428" y="14216"/>
                  </a:lnTo>
                  <a:lnTo>
                    <a:pt x="7580" y="14226"/>
                  </a:lnTo>
                  <a:lnTo>
                    <a:pt x="7742" y="14247"/>
                  </a:lnTo>
                  <a:lnTo>
                    <a:pt x="7904" y="14287"/>
                  </a:lnTo>
                  <a:lnTo>
                    <a:pt x="8259" y="14368"/>
                  </a:lnTo>
                  <a:lnTo>
                    <a:pt x="8624" y="14480"/>
                  </a:lnTo>
                  <a:lnTo>
                    <a:pt x="9009" y="14601"/>
                  </a:lnTo>
                  <a:lnTo>
                    <a:pt x="9404" y="14753"/>
                  </a:lnTo>
                  <a:lnTo>
                    <a:pt x="10204" y="15067"/>
                  </a:lnTo>
                  <a:lnTo>
                    <a:pt x="10204" y="15067"/>
                  </a:lnTo>
                  <a:lnTo>
                    <a:pt x="11025" y="15381"/>
                  </a:lnTo>
                  <a:lnTo>
                    <a:pt x="11420" y="15523"/>
                  </a:lnTo>
                  <a:lnTo>
                    <a:pt x="11815" y="15655"/>
                  </a:lnTo>
                  <a:lnTo>
                    <a:pt x="12190" y="15756"/>
                  </a:lnTo>
                  <a:lnTo>
                    <a:pt x="12555" y="15847"/>
                  </a:lnTo>
                  <a:lnTo>
                    <a:pt x="12727" y="15878"/>
                  </a:lnTo>
                  <a:lnTo>
                    <a:pt x="12889" y="15898"/>
                  </a:lnTo>
                  <a:lnTo>
                    <a:pt x="13052" y="15918"/>
                  </a:lnTo>
                  <a:lnTo>
                    <a:pt x="13214" y="15918"/>
                  </a:lnTo>
                  <a:lnTo>
                    <a:pt x="13214" y="15918"/>
                  </a:lnTo>
                  <a:lnTo>
                    <a:pt x="13356" y="15918"/>
                  </a:lnTo>
                  <a:lnTo>
                    <a:pt x="13356" y="15918"/>
                  </a:lnTo>
                  <a:lnTo>
                    <a:pt x="13518" y="15898"/>
                  </a:lnTo>
                  <a:lnTo>
                    <a:pt x="13660" y="15868"/>
                  </a:lnTo>
                  <a:lnTo>
                    <a:pt x="13781" y="15827"/>
                  </a:lnTo>
                  <a:lnTo>
                    <a:pt x="13893" y="15777"/>
                  </a:lnTo>
                  <a:lnTo>
                    <a:pt x="13994" y="15726"/>
                  </a:lnTo>
                  <a:lnTo>
                    <a:pt x="14085" y="15655"/>
                  </a:lnTo>
                  <a:lnTo>
                    <a:pt x="14166" y="15584"/>
                  </a:lnTo>
                  <a:lnTo>
                    <a:pt x="14227" y="15493"/>
                  </a:lnTo>
                  <a:lnTo>
                    <a:pt x="14278" y="15402"/>
                  </a:lnTo>
                  <a:lnTo>
                    <a:pt x="14318" y="15310"/>
                  </a:lnTo>
                  <a:lnTo>
                    <a:pt x="14349" y="15209"/>
                  </a:lnTo>
                  <a:lnTo>
                    <a:pt x="14369" y="15098"/>
                  </a:lnTo>
                  <a:lnTo>
                    <a:pt x="14379" y="14986"/>
                  </a:lnTo>
                  <a:lnTo>
                    <a:pt x="14369" y="14865"/>
                  </a:lnTo>
                  <a:lnTo>
                    <a:pt x="14359" y="14743"/>
                  </a:lnTo>
                  <a:lnTo>
                    <a:pt x="14328" y="14621"/>
                  </a:lnTo>
                  <a:lnTo>
                    <a:pt x="14298" y="14500"/>
                  </a:lnTo>
                  <a:lnTo>
                    <a:pt x="14247" y="14368"/>
                  </a:lnTo>
                  <a:lnTo>
                    <a:pt x="14197" y="14236"/>
                  </a:lnTo>
                  <a:lnTo>
                    <a:pt x="14136" y="14105"/>
                  </a:lnTo>
                  <a:lnTo>
                    <a:pt x="14065" y="13973"/>
                  </a:lnTo>
                  <a:lnTo>
                    <a:pt x="13984" y="13851"/>
                  </a:lnTo>
                  <a:lnTo>
                    <a:pt x="13893" y="13720"/>
                  </a:lnTo>
                  <a:lnTo>
                    <a:pt x="13791" y="13588"/>
                  </a:lnTo>
                  <a:lnTo>
                    <a:pt x="13680" y="13466"/>
                  </a:lnTo>
                  <a:lnTo>
                    <a:pt x="13568" y="13345"/>
                  </a:lnTo>
                  <a:lnTo>
                    <a:pt x="13447" y="13223"/>
                  </a:lnTo>
                  <a:lnTo>
                    <a:pt x="13315" y="13112"/>
                  </a:lnTo>
                  <a:lnTo>
                    <a:pt x="13173" y="13000"/>
                  </a:lnTo>
                  <a:lnTo>
                    <a:pt x="13031" y="12889"/>
                  </a:lnTo>
                  <a:lnTo>
                    <a:pt x="12879" y="12787"/>
                  </a:lnTo>
                  <a:lnTo>
                    <a:pt x="12717" y="12696"/>
                  </a:lnTo>
                  <a:lnTo>
                    <a:pt x="12717" y="12696"/>
                  </a:lnTo>
                  <a:lnTo>
                    <a:pt x="12130" y="12372"/>
                  </a:lnTo>
                  <a:lnTo>
                    <a:pt x="11643" y="12109"/>
                  </a:lnTo>
                  <a:lnTo>
                    <a:pt x="11643" y="12109"/>
                  </a:lnTo>
                  <a:lnTo>
                    <a:pt x="11552" y="12058"/>
                  </a:lnTo>
                  <a:lnTo>
                    <a:pt x="11471" y="11987"/>
                  </a:lnTo>
                  <a:lnTo>
                    <a:pt x="11400" y="11916"/>
                  </a:lnTo>
                  <a:lnTo>
                    <a:pt x="11339" y="11835"/>
                  </a:lnTo>
                  <a:lnTo>
                    <a:pt x="11299" y="11754"/>
                  </a:lnTo>
                  <a:lnTo>
                    <a:pt x="11258" y="11663"/>
                  </a:lnTo>
                  <a:lnTo>
                    <a:pt x="11238" y="11572"/>
                  </a:lnTo>
                  <a:lnTo>
                    <a:pt x="11218" y="11480"/>
                  </a:lnTo>
                  <a:lnTo>
                    <a:pt x="11218" y="11379"/>
                  </a:lnTo>
                  <a:lnTo>
                    <a:pt x="11228" y="11288"/>
                  </a:lnTo>
                  <a:lnTo>
                    <a:pt x="11248" y="11187"/>
                  </a:lnTo>
                  <a:lnTo>
                    <a:pt x="11278" y="11095"/>
                  </a:lnTo>
                  <a:lnTo>
                    <a:pt x="11329" y="11014"/>
                  </a:lnTo>
                  <a:lnTo>
                    <a:pt x="11380" y="10923"/>
                  </a:lnTo>
                  <a:lnTo>
                    <a:pt x="11451" y="10852"/>
                  </a:lnTo>
                  <a:lnTo>
                    <a:pt x="11532" y="10781"/>
                  </a:lnTo>
                  <a:lnTo>
                    <a:pt x="13193" y="9505"/>
                  </a:lnTo>
                  <a:lnTo>
                    <a:pt x="13193" y="9505"/>
                  </a:lnTo>
                  <a:lnTo>
                    <a:pt x="13416" y="9322"/>
                  </a:lnTo>
                  <a:lnTo>
                    <a:pt x="13619" y="9160"/>
                  </a:lnTo>
                  <a:lnTo>
                    <a:pt x="13812" y="8998"/>
                  </a:lnTo>
                  <a:lnTo>
                    <a:pt x="13974" y="8836"/>
                  </a:lnTo>
                  <a:lnTo>
                    <a:pt x="14115" y="8684"/>
                  </a:lnTo>
                  <a:lnTo>
                    <a:pt x="14237" y="8532"/>
                  </a:lnTo>
                  <a:lnTo>
                    <a:pt x="14338" y="8380"/>
                  </a:lnTo>
                  <a:lnTo>
                    <a:pt x="14419" y="8228"/>
                  </a:lnTo>
                  <a:lnTo>
                    <a:pt x="14480" y="8076"/>
                  </a:lnTo>
                  <a:lnTo>
                    <a:pt x="14511" y="7914"/>
                  </a:lnTo>
                  <a:lnTo>
                    <a:pt x="14521" y="7762"/>
                  </a:lnTo>
                  <a:lnTo>
                    <a:pt x="14521" y="7589"/>
                  </a:lnTo>
                  <a:lnTo>
                    <a:pt x="14490" y="7427"/>
                  </a:lnTo>
                  <a:lnTo>
                    <a:pt x="14430" y="7245"/>
                  </a:lnTo>
                  <a:lnTo>
                    <a:pt x="14359" y="7052"/>
                  </a:lnTo>
                  <a:lnTo>
                    <a:pt x="14257" y="6860"/>
                  </a:lnTo>
                  <a:lnTo>
                    <a:pt x="14257" y="6860"/>
                  </a:lnTo>
                  <a:lnTo>
                    <a:pt x="14146" y="6678"/>
                  </a:lnTo>
                  <a:lnTo>
                    <a:pt x="14034" y="6515"/>
                  </a:lnTo>
                  <a:lnTo>
                    <a:pt x="13933" y="6384"/>
                  </a:lnTo>
                  <a:lnTo>
                    <a:pt x="13822" y="6272"/>
                  </a:lnTo>
                  <a:lnTo>
                    <a:pt x="13720" y="6181"/>
                  </a:lnTo>
                  <a:lnTo>
                    <a:pt x="13619" y="6100"/>
                  </a:lnTo>
                  <a:lnTo>
                    <a:pt x="13518" y="6039"/>
                  </a:lnTo>
                  <a:lnTo>
                    <a:pt x="13426" y="5999"/>
                  </a:lnTo>
                  <a:lnTo>
                    <a:pt x="13426" y="5999"/>
                  </a:lnTo>
                  <a:lnTo>
                    <a:pt x="13345" y="5958"/>
                  </a:lnTo>
                  <a:lnTo>
                    <a:pt x="13264" y="5897"/>
                  </a:lnTo>
                  <a:lnTo>
                    <a:pt x="13193" y="5837"/>
                  </a:lnTo>
                  <a:lnTo>
                    <a:pt x="13133" y="5766"/>
                  </a:lnTo>
                  <a:lnTo>
                    <a:pt x="13072" y="5695"/>
                  </a:lnTo>
                  <a:lnTo>
                    <a:pt x="13031" y="5604"/>
                  </a:lnTo>
                  <a:lnTo>
                    <a:pt x="13001" y="5522"/>
                  </a:lnTo>
                  <a:lnTo>
                    <a:pt x="12971" y="5421"/>
                  </a:lnTo>
                  <a:lnTo>
                    <a:pt x="12971" y="5421"/>
                  </a:lnTo>
                  <a:lnTo>
                    <a:pt x="12940" y="5269"/>
                  </a:lnTo>
                  <a:lnTo>
                    <a:pt x="12910" y="5158"/>
                  </a:lnTo>
                  <a:lnTo>
                    <a:pt x="12859" y="5046"/>
                  </a:lnTo>
                  <a:lnTo>
                    <a:pt x="12859" y="5046"/>
                  </a:lnTo>
                  <a:lnTo>
                    <a:pt x="12727" y="4783"/>
                  </a:lnTo>
                  <a:lnTo>
                    <a:pt x="12585" y="4550"/>
                  </a:lnTo>
                  <a:lnTo>
                    <a:pt x="12444" y="4357"/>
                  </a:lnTo>
                  <a:lnTo>
                    <a:pt x="12312" y="4195"/>
                  </a:lnTo>
                  <a:lnTo>
                    <a:pt x="12170" y="4063"/>
                  </a:lnTo>
                  <a:lnTo>
                    <a:pt x="12038" y="3952"/>
                  </a:lnTo>
                  <a:lnTo>
                    <a:pt x="11907" y="3861"/>
                  </a:lnTo>
                  <a:lnTo>
                    <a:pt x="11785" y="3800"/>
                  </a:lnTo>
                  <a:lnTo>
                    <a:pt x="11785" y="3800"/>
                  </a:lnTo>
                  <a:lnTo>
                    <a:pt x="11684" y="3739"/>
                  </a:lnTo>
                  <a:lnTo>
                    <a:pt x="11582" y="3668"/>
                  </a:lnTo>
                  <a:lnTo>
                    <a:pt x="11501" y="3587"/>
                  </a:lnTo>
                  <a:lnTo>
                    <a:pt x="11430" y="3496"/>
                  </a:lnTo>
                  <a:lnTo>
                    <a:pt x="11370" y="3395"/>
                  </a:lnTo>
                  <a:lnTo>
                    <a:pt x="11329" y="3283"/>
                  </a:lnTo>
                  <a:lnTo>
                    <a:pt x="11309" y="3172"/>
                  </a:lnTo>
                  <a:lnTo>
                    <a:pt x="11299" y="3050"/>
                  </a:lnTo>
                  <a:lnTo>
                    <a:pt x="11299" y="3050"/>
                  </a:lnTo>
                  <a:lnTo>
                    <a:pt x="11299" y="2918"/>
                  </a:lnTo>
                  <a:lnTo>
                    <a:pt x="11278" y="2797"/>
                  </a:lnTo>
                  <a:lnTo>
                    <a:pt x="11248" y="2706"/>
                  </a:lnTo>
                  <a:lnTo>
                    <a:pt x="11218" y="2635"/>
                  </a:lnTo>
                  <a:lnTo>
                    <a:pt x="11187" y="2574"/>
                  </a:lnTo>
                  <a:lnTo>
                    <a:pt x="11157" y="2533"/>
                  </a:lnTo>
                  <a:lnTo>
                    <a:pt x="11126" y="2503"/>
                  </a:lnTo>
                  <a:lnTo>
                    <a:pt x="11126" y="2503"/>
                  </a:lnTo>
                  <a:lnTo>
                    <a:pt x="11035" y="2392"/>
                  </a:lnTo>
                  <a:lnTo>
                    <a:pt x="10944" y="2290"/>
                  </a:lnTo>
                  <a:lnTo>
                    <a:pt x="10843" y="2199"/>
                  </a:lnTo>
                  <a:lnTo>
                    <a:pt x="10752" y="2108"/>
                  </a:lnTo>
                  <a:lnTo>
                    <a:pt x="10660" y="2037"/>
                  </a:lnTo>
                  <a:lnTo>
                    <a:pt x="10559" y="1966"/>
                  </a:lnTo>
                  <a:lnTo>
                    <a:pt x="10468" y="1905"/>
                  </a:lnTo>
                  <a:lnTo>
                    <a:pt x="10366" y="1854"/>
                  </a:lnTo>
                  <a:lnTo>
                    <a:pt x="10184" y="1773"/>
                  </a:lnTo>
                  <a:lnTo>
                    <a:pt x="10002" y="1713"/>
                  </a:lnTo>
                  <a:lnTo>
                    <a:pt x="9819" y="1672"/>
                  </a:lnTo>
                  <a:lnTo>
                    <a:pt x="9657" y="1642"/>
                  </a:lnTo>
                  <a:lnTo>
                    <a:pt x="9657" y="1642"/>
                  </a:lnTo>
                  <a:lnTo>
                    <a:pt x="9546" y="1632"/>
                  </a:lnTo>
                  <a:lnTo>
                    <a:pt x="9444" y="1601"/>
                  </a:lnTo>
                  <a:lnTo>
                    <a:pt x="9343" y="1551"/>
                  </a:lnTo>
                  <a:lnTo>
                    <a:pt x="9252" y="1500"/>
                  </a:lnTo>
                  <a:lnTo>
                    <a:pt x="9171" y="1429"/>
                  </a:lnTo>
                  <a:lnTo>
                    <a:pt x="9100" y="1358"/>
                  </a:lnTo>
                  <a:lnTo>
                    <a:pt x="9039" y="1267"/>
                  </a:lnTo>
                  <a:lnTo>
                    <a:pt x="8988" y="1165"/>
                  </a:lnTo>
                  <a:lnTo>
                    <a:pt x="8988" y="1165"/>
                  </a:lnTo>
                  <a:lnTo>
                    <a:pt x="8918" y="1003"/>
                  </a:lnTo>
                  <a:lnTo>
                    <a:pt x="8867" y="922"/>
                  </a:lnTo>
                  <a:lnTo>
                    <a:pt x="8806" y="821"/>
                  </a:lnTo>
                  <a:lnTo>
                    <a:pt x="8735" y="720"/>
                  </a:lnTo>
                  <a:lnTo>
                    <a:pt x="8654" y="608"/>
                  </a:lnTo>
                  <a:lnTo>
                    <a:pt x="8451" y="375"/>
                  </a:lnTo>
                  <a:lnTo>
                    <a:pt x="8451" y="375"/>
                  </a:lnTo>
                  <a:lnTo>
                    <a:pt x="8350" y="284"/>
                  </a:lnTo>
                  <a:lnTo>
                    <a:pt x="8259" y="203"/>
                  </a:lnTo>
                  <a:lnTo>
                    <a:pt x="8147" y="142"/>
                  </a:lnTo>
                  <a:lnTo>
                    <a:pt x="8046" y="91"/>
                  </a:lnTo>
                  <a:lnTo>
                    <a:pt x="7925" y="51"/>
                  </a:lnTo>
                  <a:lnTo>
                    <a:pt x="7813" y="21"/>
                  </a:lnTo>
                  <a:lnTo>
                    <a:pt x="7681" y="0"/>
                  </a:lnTo>
                  <a:lnTo>
                    <a:pt x="756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41"/>
            <p:cNvSpPr/>
            <p:nvPr/>
          </p:nvSpPr>
          <p:spPr>
            <a:xfrm>
              <a:off x="1212900" y="3595525"/>
              <a:ext cx="224200" cy="250025"/>
            </a:xfrm>
            <a:custGeom>
              <a:rect b="b" l="l" r="r" t="t"/>
              <a:pathLst>
                <a:path extrusionOk="0" h="10001" w="8968">
                  <a:moveTo>
                    <a:pt x="2899" y="0"/>
                  </a:moveTo>
                  <a:lnTo>
                    <a:pt x="2818" y="10"/>
                  </a:lnTo>
                  <a:lnTo>
                    <a:pt x="2736" y="30"/>
                  </a:lnTo>
                  <a:lnTo>
                    <a:pt x="2645" y="61"/>
                  </a:lnTo>
                  <a:lnTo>
                    <a:pt x="2564" y="91"/>
                  </a:lnTo>
                  <a:lnTo>
                    <a:pt x="2483" y="122"/>
                  </a:lnTo>
                  <a:lnTo>
                    <a:pt x="2412" y="172"/>
                  </a:lnTo>
                  <a:lnTo>
                    <a:pt x="2331" y="223"/>
                  </a:lnTo>
                  <a:lnTo>
                    <a:pt x="426" y="1692"/>
                  </a:lnTo>
                  <a:lnTo>
                    <a:pt x="345" y="1763"/>
                  </a:lnTo>
                  <a:lnTo>
                    <a:pt x="264" y="1834"/>
                  </a:lnTo>
                  <a:lnTo>
                    <a:pt x="203" y="1925"/>
                  </a:lnTo>
                  <a:lnTo>
                    <a:pt x="143" y="2006"/>
                  </a:lnTo>
                  <a:lnTo>
                    <a:pt x="102" y="2108"/>
                  </a:lnTo>
                  <a:lnTo>
                    <a:pt x="61" y="2199"/>
                  </a:lnTo>
                  <a:lnTo>
                    <a:pt x="31" y="2300"/>
                  </a:lnTo>
                  <a:lnTo>
                    <a:pt x="11" y="2401"/>
                  </a:lnTo>
                  <a:lnTo>
                    <a:pt x="1" y="2503"/>
                  </a:lnTo>
                  <a:lnTo>
                    <a:pt x="11" y="2614"/>
                  </a:lnTo>
                  <a:lnTo>
                    <a:pt x="21" y="2716"/>
                  </a:lnTo>
                  <a:lnTo>
                    <a:pt x="41" y="2817"/>
                  </a:lnTo>
                  <a:lnTo>
                    <a:pt x="72" y="2918"/>
                  </a:lnTo>
                  <a:lnTo>
                    <a:pt x="112" y="3019"/>
                  </a:lnTo>
                  <a:lnTo>
                    <a:pt x="163" y="3111"/>
                  </a:lnTo>
                  <a:lnTo>
                    <a:pt x="224" y="3202"/>
                  </a:lnTo>
                  <a:lnTo>
                    <a:pt x="5128" y="9575"/>
                  </a:lnTo>
                  <a:lnTo>
                    <a:pt x="5209" y="9677"/>
                  </a:lnTo>
                  <a:lnTo>
                    <a:pt x="5300" y="9758"/>
                  </a:lnTo>
                  <a:lnTo>
                    <a:pt x="5401" y="9839"/>
                  </a:lnTo>
                  <a:lnTo>
                    <a:pt x="5513" y="9899"/>
                  </a:lnTo>
                  <a:lnTo>
                    <a:pt x="5624" y="9940"/>
                  </a:lnTo>
                  <a:lnTo>
                    <a:pt x="5736" y="9970"/>
                  </a:lnTo>
                  <a:lnTo>
                    <a:pt x="5857" y="9991"/>
                  </a:lnTo>
                  <a:lnTo>
                    <a:pt x="5979" y="10001"/>
                  </a:lnTo>
                  <a:lnTo>
                    <a:pt x="6070" y="10001"/>
                  </a:lnTo>
                  <a:lnTo>
                    <a:pt x="6151" y="9991"/>
                  </a:lnTo>
                  <a:lnTo>
                    <a:pt x="6242" y="9970"/>
                  </a:lnTo>
                  <a:lnTo>
                    <a:pt x="6323" y="9950"/>
                  </a:lnTo>
                  <a:lnTo>
                    <a:pt x="6404" y="9920"/>
                  </a:lnTo>
                  <a:lnTo>
                    <a:pt x="6485" y="9879"/>
                  </a:lnTo>
                  <a:lnTo>
                    <a:pt x="6567" y="9829"/>
                  </a:lnTo>
                  <a:lnTo>
                    <a:pt x="6637" y="9778"/>
                  </a:lnTo>
                  <a:lnTo>
                    <a:pt x="8542" y="8319"/>
                  </a:lnTo>
                  <a:lnTo>
                    <a:pt x="8634" y="8248"/>
                  </a:lnTo>
                  <a:lnTo>
                    <a:pt x="8705" y="8167"/>
                  </a:lnTo>
                  <a:lnTo>
                    <a:pt x="8765" y="8086"/>
                  </a:lnTo>
                  <a:lnTo>
                    <a:pt x="8826" y="7995"/>
                  </a:lnTo>
                  <a:lnTo>
                    <a:pt x="8877" y="7893"/>
                  </a:lnTo>
                  <a:lnTo>
                    <a:pt x="8907" y="7802"/>
                  </a:lnTo>
                  <a:lnTo>
                    <a:pt x="8938" y="7701"/>
                  </a:lnTo>
                  <a:lnTo>
                    <a:pt x="8958" y="7599"/>
                  </a:lnTo>
                  <a:lnTo>
                    <a:pt x="8968" y="7498"/>
                  </a:lnTo>
                  <a:lnTo>
                    <a:pt x="8968" y="7387"/>
                  </a:lnTo>
                  <a:lnTo>
                    <a:pt x="8958" y="7285"/>
                  </a:lnTo>
                  <a:lnTo>
                    <a:pt x="8927" y="7184"/>
                  </a:lnTo>
                  <a:lnTo>
                    <a:pt x="8897" y="7083"/>
                  </a:lnTo>
                  <a:lnTo>
                    <a:pt x="8856" y="6981"/>
                  </a:lnTo>
                  <a:lnTo>
                    <a:pt x="8806" y="6890"/>
                  </a:lnTo>
                  <a:lnTo>
                    <a:pt x="8745" y="6799"/>
                  </a:lnTo>
                  <a:lnTo>
                    <a:pt x="3851" y="426"/>
                  </a:lnTo>
                  <a:lnTo>
                    <a:pt x="3760" y="324"/>
                  </a:lnTo>
                  <a:lnTo>
                    <a:pt x="3669" y="243"/>
                  </a:lnTo>
                  <a:lnTo>
                    <a:pt x="3567" y="172"/>
                  </a:lnTo>
                  <a:lnTo>
                    <a:pt x="3456" y="111"/>
                  </a:lnTo>
                  <a:lnTo>
                    <a:pt x="3344" y="61"/>
                  </a:lnTo>
                  <a:lnTo>
                    <a:pt x="3233" y="30"/>
                  </a:lnTo>
                  <a:lnTo>
                    <a:pt x="3111" y="10"/>
                  </a:lnTo>
                  <a:lnTo>
                    <a:pt x="2990" y="0"/>
                  </a:lnTo>
                  <a:close/>
                </a:path>
              </a:pathLst>
            </a:custGeom>
            <a:solidFill>
              <a:srgbClr val="F7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41"/>
            <p:cNvSpPr/>
            <p:nvPr/>
          </p:nvSpPr>
          <p:spPr>
            <a:xfrm>
              <a:off x="1212900" y="3595525"/>
              <a:ext cx="224200" cy="250025"/>
            </a:xfrm>
            <a:custGeom>
              <a:rect b="b" l="l" r="r" t="t"/>
              <a:pathLst>
                <a:path extrusionOk="0" fill="none" h="10001" w="8968">
                  <a:moveTo>
                    <a:pt x="2990" y="0"/>
                  </a:moveTo>
                  <a:lnTo>
                    <a:pt x="2990" y="0"/>
                  </a:lnTo>
                  <a:lnTo>
                    <a:pt x="2899" y="0"/>
                  </a:lnTo>
                  <a:lnTo>
                    <a:pt x="2818" y="10"/>
                  </a:lnTo>
                  <a:lnTo>
                    <a:pt x="2736" y="30"/>
                  </a:lnTo>
                  <a:lnTo>
                    <a:pt x="2645" y="61"/>
                  </a:lnTo>
                  <a:lnTo>
                    <a:pt x="2564" y="91"/>
                  </a:lnTo>
                  <a:lnTo>
                    <a:pt x="2483" y="122"/>
                  </a:lnTo>
                  <a:lnTo>
                    <a:pt x="2412" y="172"/>
                  </a:lnTo>
                  <a:lnTo>
                    <a:pt x="2331" y="223"/>
                  </a:lnTo>
                  <a:lnTo>
                    <a:pt x="426" y="1692"/>
                  </a:lnTo>
                  <a:lnTo>
                    <a:pt x="426" y="1692"/>
                  </a:lnTo>
                  <a:lnTo>
                    <a:pt x="345" y="1763"/>
                  </a:lnTo>
                  <a:lnTo>
                    <a:pt x="264" y="1834"/>
                  </a:lnTo>
                  <a:lnTo>
                    <a:pt x="203" y="1925"/>
                  </a:lnTo>
                  <a:lnTo>
                    <a:pt x="143" y="2006"/>
                  </a:lnTo>
                  <a:lnTo>
                    <a:pt x="102" y="2108"/>
                  </a:lnTo>
                  <a:lnTo>
                    <a:pt x="61" y="2199"/>
                  </a:lnTo>
                  <a:lnTo>
                    <a:pt x="31" y="2300"/>
                  </a:lnTo>
                  <a:lnTo>
                    <a:pt x="11" y="2401"/>
                  </a:lnTo>
                  <a:lnTo>
                    <a:pt x="1" y="2503"/>
                  </a:lnTo>
                  <a:lnTo>
                    <a:pt x="11" y="2614"/>
                  </a:lnTo>
                  <a:lnTo>
                    <a:pt x="21" y="2716"/>
                  </a:lnTo>
                  <a:lnTo>
                    <a:pt x="41" y="2817"/>
                  </a:lnTo>
                  <a:lnTo>
                    <a:pt x="72" y="2918"/>
                  </a:lnTo>
                  <a:lnTo>
                    <a:pt x="112" y="3019"/>
                  </a:lnTo>
                  <a:lnTo>
                    <a:pt x="163" y="3111"/>
                  </a:lnTo>
                  <a:lnTo>
                    <a:pt x="224" y="3202"/>
                  </a:lnTo>
                  <a:lnTo>
                    <a:pt x="5128" y="9575"/>
                  </a:lnTo>
                  <a:lnTo>
                    <a:pt x="5128" y="9575"/>
                  </a:lnTo>
                  <a:lnTo>
                    <a:pt x="5209" y="9677"/>
                  </a:lnTo>
                  <a:lnTo>
                    <a:pt x="5300" y="9758"/>
                  </a:lnTo>
                  <a:lnTo>
                    <a:pt x="5401" y="9839"/>
                  </a:lnTo>
                  <a:lnTo>
                    <a:pt x="5513" y="9899"/>
                  </a:lnTo>
                  <a:lnTo>
                    <a:pt x="5624" y="9940"/>
                  </a:lnTo>
                  <a:lnTo>
                    <a:pt x="5736" y="9970"/>
                  </a:lnTo>
                  <a:lnTo>
                    <a:pt x="5857" y="9991"/>
                  </a:lnTo>
                  <a:lnTo>
                    <a:pt x="5979" y="10001"/>
                  </a:lnTo>
                  <a:lnTo>
                    <a:pt x="5979" y="10001"/>
                  </a:lnTo>
                  <a:lnTo>
                    <a:pt x="6070" y="10001"/>
                  </a:lnTo>
                  <a:lnTo>
                    <a:pt x="6151" y="9991"/>
                  </a:lnTo>
                  <a:lnTo>
                    <a:pt x="6242" y="9970"/>
                  </a:lnTo>
                  <a:lnTo>
                    <a:pt x="6323" y="9950"/>
                  </a:lnTo>
                  <a:lnTo>
                    <a:pt x="6404" y="9920"/>
                  </a:lnTo>
                  <a:lnTo>
                    <a:pt x="6485" y="9879"/>
                  </a:lnTo>
                  <a:lnTo>
                    <a:pt x="6567" y="9829"/>
                  </a:lnTo>
                  <a:lnTo>
                    <a:pt x="6637" y="9778"/>
                  </a:lnTo>
                  <a:lnTo>
                    <a:pt x="8542" y="8319"/>
                  </a:lnTo>
                  <a:lnTo>
                    <a:pt x="8542" y="8319"/>
                  </a:lnTo>
                  <a:lnTo>
                    <a:pt x="8634" y="8248"/>
                  </a:lnTo>
                  <a:lnTo>
                    <a:pt x="8705" y="8167"/>
                  </a:lnTo>
                  <a:lnTo>
                    <a:pt x="8765" y="8086"/>
                  </a:lnTo>
                  <a:lnTo>
                    <a:pt x="8826" y="7995"/>
                  </a:lnTo>
                  <a:lnTo>
                    <a:pt x="8877" y="7893"/>
                  </a:lnTo>
                  <a:lnTo>
                    <a:pt x="8907" y="7802"/>
                  </a:lnTo>
                  <a:lnTo>
                    <a:pt x="8938" y="7701"/>
                  </a:lnTo>
                  <a:lnTo>
                    <a:pt x="8958" y="7599"/>
                  </a:lnTo>
                  <a:lnTo>
                    <a:pt x="8968" y="7498"/>
                  </a:lnTo>
                  <a:lnTo>
                    <a:pt x="8968" y="7387"/>
                  </a:lnTo>
                  <a:lnTo>
                    <a:pt x="8958" y="7285"/>
                  </a:lnTo>
                  <a:lnTo>
                    <a:pt x="8927" y="7184"/>
                  </a:lnTo>
                  <a:lnTo>
                    <a:pt x="8897" y="7083"/>
                  </a:lnTo>
                  <a:lnTo>
                    <a:pt x="8856" y="6981"/>
                  </a:lnTo>
                  <a:lnTo>
                    <a:pt x="8806" y="6890"/>
                  </a:lnTo>
                  <a:lnTo>
                    <a:pt x="8745" y="6799"/>
                  </a:lnTo>
                  <a:lnTo>
                    <a:pt x="3851" y="426"/>
                  </a:lnTo>
                  <a:lnTo>
                    <a:pt x="3851" y="426"/>
                  </a:lnTo>
                  <a:lnTo>
                    <a:pt x="3760" y="324"/>
                  </a:lnTo>
                  <a:lnTo>
                    <a:pt x="3669" y="243"/>
                  </a:lnTo>
                  <a:lnTo>
                    <a:pt x="3567" y="172"/>
                  </a:lnTo>
                  <a:lnTo>
                    <a:pt x="3456" y="111"/>
                  </a:lnTo>
                  <a:lnTo>
                    <a:pt x="3344" y="61"/>
                  </a:lnTo>
                  <a:lnTo>
                    <a:pt x="3233" y="30"/>
                  </a:lnTo>
                  <a:lnTo>
                    <a:pt x="3111" y="10"/>
                  </a:lnTo>
                  <a:lnTo>
                    <a:pt x="29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41"/>
            <p:cNvSpPr/>
            <p:nvPr/>
          </p:nvSpPr>
          <p:spPr>
            <a:xfrm>
              <a:off x="3525400" y="1983175"/>
              <a:ext cx="748050" cy="779725"/>
            </a:xfrm>
            <a:custGeom>
              <a:rect b="b" l="l" r="r" t="t"/>
              <a:pathLst>
                <a:path extrusionOk="0" h="31189" w="29922">
                  <a:moveTo>
                    <a:pt x="13335" y="1"/>
                  </a:moveTo>
                  <a:lnTo>
                    <a:pt x="0" y="11025"/>
                  </a:lnTo>
                  <a:lnTo>
                    <a:pt x="162" y="11602"/>
                  </a:lnTo>
                  <a:lnTo>
                    <a:pt x="324" y="12190"/>
                  </a:lnTo>
                  <a:lnTo>
                    <a:pt x="466" y="12778"/>
                  </a:lnTo>
                  <a:lnTo>
                    <a:pt x="608" y="13355"/>
                  </a:lnTo>
                  <a:lnTo>
                    <a:pt x="740" y="13953"/>
                  </a:lnTo>
                  <a:lnTo>
                    <a:pt x="872" y="14541"/>
                  </a:lnTo>
                  <a:lnTo>
                    <a:pt x="983" y="15129"/>
                  </a:lnTo>
                  <a:lnTo>
                    <a:pt x="1094" y="15726"/>
                  </a:lnTo>
                  <a:lnTo>
                    <a:pt x="1196" y="16314"/>
                  </a:lnTo>
                  <a:lnTo>
                    <a:pt x="1287" y="16912"/>
                  </a:lnTo>
                  <a:lnTo>
                    <a:pt x="1368" y="17510"/>
                  </a:lnTo>
                  <a:lnTo>
                    <a:pt x="1439" y="18107"/>
                  </a:lnTo>
                  <a:lnTo>
                    <a:pt x="1510" y="18715"/>
                  </a:lnTo>
                  <a:lnTo>
                    <a:pt x="1571" y="19313"/>
                  </a:lnTo>
                  <a:lnTo>
                    <a:pt x="1621" y="19911"/>
                  </a:lnTo>
                  <a:lnTo>
                    <a:pt x="1662" y="20509"/>
                  </a:lnTo>
                  <a:lnTo>
                    <a:pt x="1702" y="21117"/>
                  </a:lnTo>
                  <a:lnTo>
                    <a:pt x="1723" y="21715"/>
                  </a:lnTo>
                  <a:lnTo>
                    <a:pt x="1743" y="22323"/>
                  </a:lnTo>
                  <a:lnTo>
                    <a:pt x="1753" y="22920"/>
                  </a:lnTo>
                  <a:lnTo>
                    <a:pt x="1763" y="23528"/>
                  </a:lnTo>
                  <a:lnTo>
                    <a:pt x="1753" y="24126"/>
                  </a:lnTo>
                  <a:lnTo>
                    <a:pt x="1743" y="24734"/>
                  </a:lnTo>
                  <a:lnTo>
                    <a:pt x="1723" y="25332"/>
                  </a:lnTo>
                  <a:lnTo>
                    <a:pt x="1692" y="25940"/>
                  </a:lnTo>
                  <a:lnTo>
                    <a:pt x="1652" y="26538"/>
                  </a:lnTo>
                  <a:lnTo>
                    <a:pt x="1611" y="27146"/>
                  </a:lnTo>
                  <a:lnTo>
                    <a:pt x="1550" y="27743"/>
                  </a:lnTo>
                  <a:lnTo>
                    <a:pt x="1490" y="28341"/>
                  </a:lnTo>
                  <a:lnTo>
                    <a:pt x="1419" y="28939"/>
                  </a:lnTo>
                  <a:lnTo>
                    <a:pt x="1338" y="29537"/>
                  </a:lnTo>
                  <a:lnTo>
                    <a:pt x="1257" y="30135"/>
                  </a:lnTo>
                  <a:lnTo>
                    <a:pt x="1702" y="30246"/>
                  </a:lnTo>
                  <a:lnTo>
                    <a:pt x="2148" y="30358"/>
                  </a:lnTo>
                  <a:lnTo>
                    <a:pt x="2594" y="30459"/>
                  </a:lnTo>
                  <a:lnTo>
                    <a:pt x="3040" y="30550"/>
                  </a:lnTo>
                  <a:lnTo>
                    <a:pt x="3496" y="30631"/>
                  </a:lnTo>
                  <a:lnTo>
                    <a:pt x="3942" y="30712"/>
                  </a:lnTo>
                  <a:lnTo>
                    <a:pt x="4398" y="30783"/>
                  </a:lnTo>
                  <a:lnTo>
                    <a:pt x="4854" y="30854"/>
                  </a:lnTo>
                  <a:lnTo>
                    <a:pt x="5310" y="30915"/>
                  </a:lnTo>
                  <a:lnTo>
                    <a:pt x="5755" y="30976"/>
                  </a:lnTo>
                  <a:lnTo>
                    <a:pt x="6211" y="31016"/>
                  </a:lnTo>
                  <a:lnTo>
                    <a:pt x="6677" y="31067"/>
                  </a:lnTo>
                  <a:lnTo>
                    <a:pt x="7133" y="31097"/>
                  </a:lnTo>
                  <a:lnTo>
                    <a:pt x="7589" y="31128"/>
                  </a:lnTo>
                  <a:lnTo>
                    <a:pt x="8045" y="31148"/>
                  </a:lnTo>
                  <a:lnTo>
                    <a:pt x="8501" y="31168"/>
                  </a:lnTo>
                  <a:lnTo>
                    <a:pt x="8957" y="31178"/>
                  </a:lnTo>
                  <a:lnTo>
                    <a:pt x="9423" y="31189"/>
                  </a:lnTo>
                  <a:lnTo>
                    <a:pt x="9879" y="31189"/>
                  </a:lnTo>
                  <a:lnTo>
                    <a:pt x="10335" y="31178"/>
                  </a:lnTo>
                  <a:lnTo>
                    <a:pt x="10791" y="31168"/>
                  </a:lnTo>
                  <a:lnTo>
                    <a:pt x="11257" y="31148"/>
                  </a:lnTo>
                  <a:lnTo>
                    <a:pt x="11713" y="31118"/>
                  </a:lnTo>
                  <a:lnTo>
                    <a:pt x="12169" y="31087"/>
                  </a:lnTo>
                  <a:lnTo>
                    <a:pt x="13081" y="31006"/>
                  </a:lnTo>
                  <a:lnTo>
                    <a:pt x="13993" y="30905"/>
                  </a:lnTo>
                  <a:lnTo>
                    <a:pt x="14905" y="30773"/>
                  </a:lnTo>
                  <a:lnTo>
                    <a:pt x="15807" y="30621"/>
                  </a:lnTo>
                  <a:lnTo>
                    <a:pt x="16709" y="30439"/>
                  </a:lnTo>
                  <a:lnTo>
                    <a:pt x="17600" y="30246"/>
                  </a:lnTo>
                  <a:lnTo>
                    <a:pt x="18492" y="30013"/>
                  </a:lnTo>
                  <a:lnTo>
                    <a:pt x="19373" y="29770"/>
                  </a:lnTo>
                  <a:lnTo>
                    <a:pt x="19819" y="29638"/>
                  </a:lnTo>
                  <a:lnTo>
                    <a:pt x="20255" y="29496"/>
                  </a:lnTo>
                  <a:lnTo>
                    <a:pt x="20691" y="29355"/>
                  </a:lnTo>
                  <a:lnTo>
                    <a:pt x="21126" y="29203"/>
                  </a:lnTo>
                  <a:lnTo>
                    <a:pt x="21552" y="29051"/>
                  </a:lnTo>
                  <a:lnTo>
                    <a:pt x="21988" y="28888"/>
                  </a:lnTo>
                  <a:lnTo>
                    <a:pt x="22413" y="28716"/>
                  </a:lnTo>
                  <a:lnTo>
                    <a:pt x="22839" y="28544"/>
                  </a:lnTo>
                  <a:lnTo>
                    <a:pt x="23254" y="28372"/>
                  </a:lnTo>
                  <a:lnTo>
                    <a:pt x="23680" y="28189"/>
                  </a:lnTo>
                  <a:lnTo>
                    <a:pt x="24095" y="27997"/>
                  </a:lnTo>
                  <a:lnTo>
                    <a:pt x="24511" y="27804"/>
                  </a:lnTo>
                  <a:lnTo>
                    <a:pt x="24926" y="27602"/>
                  </a:lnTo>
                  <a:lnTo>
                    <a:pt x="25331" y="27389"/>
                  </a:lnTo>
                  <a:lnTo>
                    <a:pt x="25737" y="27176"/>
                  </a:lnTo>
                  <a:lnTo>
                    <a:pt x="26142" y="26963"/>
                  </a:lnTo>
                  <a:lnTo>
                    <a:pt x="26537" y="26740"/>
                  </a:lnTo>
                  <a:lnTo>
                    <a:pt x="26942" y="26507"/>
                  </a:lnTo>
                  <a:lnTo>
                    <a:pt x="27327" y="26274"/>
                  </a:lnTo>
                  <a:lnTo>
                    <a:pt x="27723" y="26031"/>
                  </a:lnTo>
                  <a:lnTo>
                    <a:pt x="28108" y="25788"/>
                  </a:lnTo>
                  <a:lnTo>
                    <a:pt x="28493" y="25535"/>
                  </a:lnTo>
                  <a:lnTo>
                    <a:pt x="28878" y="25281"/>
                  </a:lnTo>
                  <a:lnTo>
                    <a:pt x="29253" y="25018"/>
                  </a:lnTo>
                  <a:lnTo>
                    <a:pt x="29445" y="24876"/>
                  </a:lnTo>
                  <a:lnTo>
                    <a:pt x="29536" y="24795"/>
                  </a:lnTo>
                  <a:lnTo>
                    <a:pt x="29628" y="24714"/>
                  </a:lnTo>
                  <a:lnTo>
                    <a:pt x="29709" y="24633"/>
                  </a:lnTo>
                  <a:lnTo>
                    <a:pt x="29780" y="24531"/>
                  </a:lnTo>
                  <a:lnTo>
                    <a:pt x="29840" y="24430"/>
                  </a:lnTo>
                  <a:lnTo>
                    <a:pt x="29881" y="24329"/>
                  </a:lnTo>
                  <a:lnTo>
                    <a:pt x="29901" y="24248"/>
                  </a:lnTo>
                  <a:lnTo>
                    <a:pt x="29921" y="24177"/>
                  </a:lnTo>
                  <a:lnTo>
                    <a:pt x="29921" y="24106"/>
                  </a:lnTo>
                  <a:lnTo>
                    <a:pt x="29921" y="24035"/>
                  </a:lnTo>
                  <a:lnTo>
                    <a:pt x="29921" y="23964"/>
                  </a:lnTo>
                  <a:lnTo>
                    <a:pt x="29911" y="23903"/>
                  </a:lnTo>
                  <a:lnTo>
                    <a:pt x="29871" y="23772"/>
                  </a:lnTo>
                  <a:lnTo>
                    <a:pt x="29800" y="23640"/>
                  </a:lnTo>
                  <a:lnTo>
                    <a:pt x="29719" y="23528"/>
                  </a:lnTo>
                  <a:lnTo>
                    <a:pt x="29628" y="23407"/>
                  </a:lnTo>
                  <a:lnTo>
                    <a:pt x="29516" y="23295"/>
                  </a:lnTo>
                  <a:lnTo>
                    <a:pt x="29384" y="23194"/>
                  </a:lnTo>
                  <a:lnTo>
                    <a:pt x="29253" y="23093"/>
                  </a:lnTo>
                  <a:lnTo>
                    <a:pt x="29111" y="23001"/>
                  </a:lnTo>
                  <a:lnTo>
                    <a:pt x="28959" y="22910"/>
                  </a:lnTo>
                  <a:lnTo>
                    <a:pt x="28665" y="22758"/>
                  </a:lnTo>
                  <a:lnTo>
                    <a:pt x="28361" y="22616"/>
                  </a:lnTo>
                  <a:lnTo>
                    <a:pt x="28138" y="22515"/>
                  </a:lnTo>
                  <a:lnTo>
                    <a:pt x="27915" y="22404"/>
                  </a:lnTo>
                  <a:lnTo>
                    <a:pt x="27449" y="22150"/>
                  </a:lnTo>
                  <a:lnTo>
                    <a:pt x="26973" y="21877"/>
                  </a:lnTo>
                  <a:lnTo>
                    <a:pt x="26486" y="21563"/>
                  </a:lnTo>
                  <a:lnTo>
                    <a:pt x="26000" y="21238"/>
                  </a:lnTo>
                  <a:lnTo>
                    <a:pt x="25514" y="20884"/>
                  </a:lnTo>
                  <a:lnTo>
                    <a:pt x="25038" y="20509"/>
                  </a:lnTo>
                  <a:lnTo>
                    <a:pt x="24551" y="20124"/>
                  </a:lnTo>
                  <a:lnTo>
                    <a:pt x="24085" y="19729"/>
                  </a:lnTo>
                  <a:lnTo>
                    <a:pt x="23629" y="19323"/>
                  </a:lnTo>
                  <a:lnTo>
                    <a:pt x="23193" y="18908"/>
                  </a:lnTo>
                  <a:lnTo>
                    <a:pt x="22768" y="18503"/>
                  </a:lnTo>
                  <a:lnTo>
                    <a:pt x="22363" y="18087"/>
                  </a:lnTo>
                  <a:lnTo>
                    <a:pt x="21988" y="17682"/>
                  </a:lnTo>
                  <a:lnTo>
                    <a:pt x="21643" y="17277"/>
                  </a:lnTo>
                  <a:lnTo>
                    <a:pt x="21329" y="16892"/>
                  </a:lnTo>
                  <a:lnTo>
                    <a:pt x="20579" y="15909"/>
                  </a:lnTo>
                  <a:lnTo>
                    <a:pt x="20214" y="15412"/>
                  </a:lnTo>
                  <a:lnTo>
                    <a:pt x="19860" y="14926"/>
                  </a:lnTo>
                  <a:lnTo>
                    <a:pt x="19505" y="14429"/>
                  </a:lnTo>
                  <a:lnTo>
                    <a:pt x="19161" y="13943"/>
                  </a:lnTo>
                  <a:lnTo>
                    <a:pt x="18826" y="13447"/>
                  </a:lnTo>
                  <a:lnTo>
                    <a:pt x="18502" y="12960"/>
                  </a:lnTo>
                  <a:lnTo>
                    <a:pt x="18188" y="12464"/>
                  </a:lnTo>
                  <a:lnTo>
                    <a:pt x="17874" y="11967"/>
                  </a:lnTo>
                  <a:lnTo>
                    <a:pt x="17580" y="11471"/>
                  </a:lnTo>
                  <a:lnTo>
                    <a:pt x="17286" y="10974"/>
                  </a:lnTo>
                  <a:lnTo>
                    <a:pt x="17002" y="10468"/>
                  </a:lnTo>
                  <a:lnTo>
                    <a:pt x="16719" y="9961"/>
                  </a:lnTo>
                  <a:lnTo>
                    <a:pt x="16455" y="9454"/>
                  </a:lnTo>
                  <a:lnTo>
                    <a:pt x="16202" y="8938"/>
                  </a:lnTo>
                  <a:lnTo>
                    <a:pt x="15949" y="8421"/>
                  </a:lnTo>
                  <a:lnTo>
                    <a:pt x="15706" y="7904"/>
                  </a:lnTo>
                  <a:lnTo>
                    <a:pt x="15472" y="7377"/>
                  </a:lnTo>
                  <a:lnTo>
                    <a:pt x="15250" y="6850"/>
                  </a:lnTo>
                  <a:lnTo>
                    <a:pt x="15037" y="6313"/>
                  </a:lnTo>
                  <a:lnTo>
                    <a:pt x="14834" y="5776"/>
                  </a:lnTo>
                  <a:lnTo>
                    <a:pt x="14642" y="5229"/>
                  </a:lnTo>
                  <a:lnTo>
                    <a:pt x="14459" y="4672"/>
                  </a:lnTo>
                  <a:lnTo>
                    <a:pt x="14287" y="4115"/>
                  </a:lnTo>
                  <a:lnTo>
                    <a:pt x="14115" y="3547"/>
                  </a:lnTo>
                  <a:lnTo>
                    <a:pt x="13963" y="2980"/>
                  </a:lnTo>
                  <a:lnTo>
                    <a:pt x="13821" y="2402"/>
                  </a:lnTo>
                  <a:lnTo>
                    <a:pt x="13679" y="1814"/>
                  </a:lnTo>
                  <a:lnTo>
                    <a:pt x="13557" y="1217"/>
                  </a:lnTo>
                  <a:lnTo>
                    <a:pt x="13446" y="609"/>
                  </a:lnTo>
                  <a:lnTo>
                    <a:pt x="13335" y="1"/>
                  </a:lnTo>
                  <a:close/>
                </a:path>
              </a:pathLst>
            </a:custGeom>
            <a:solidFill>
              <a:srgbClr val="FFA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41"/>
            <p:cNvSpPr/>
            <p:nvPr/>
          </p:nvSpPr>
          <p:spPr>
            <a:xfrm>
              <a:off x="3525400" y="1983175"/>
              <a:ext cx="748050" cy="779725"/>
            </a:xfrm>
            <a:custGeom>
              <a:rect b="b" l="l" r="r" t="t"/>
              <a:pathLst>
                <a:path extrusionOk="0" fill="none" h="31189" w="29922">
                  <a:moveTo>
                    <a:pt x="0" y="11025"/>
                  </a:moveTo>
                  <a:lnTo>
                    <a:pt x="0" y="11025"/>
                  </a:lnTo>
                  <a:lnTo>
                    <a:pt x="162" y="11602"/>
                  </a:lnTo>
                  <a:lnTo>
                    <a:pt x="324" y="12190"/>
                  </a:lnTo>
                  <a:lnTo>
                    <a:pt x="466" y="12778"/>
                  </a:lnTo>
                  <a:lnTo>
                    <a:pt x="608" y="13355"/>
                  </a:lnTo>
                  <a:lnTo>
                    <a:pt x="740" y="13953"/>
                  </a:lnTo>
                  <a:lnTo>
                    <a:pt x="872" y="14541"/>
                  </a:lnTo>
                  <a:lnTo>
                    <a:pt x="983" y="15129"/>
                  </a:lnTo>
                  <a:lnTo>
                    <a:pt x="1094" y="15726"/>
                  </a:lnTo>
                  <a:lnTo>
                    <a:pt x="1196" y="16314"/>
                  </a:lnTo>
                  <a:lnTo>
                    <a:pt x="1287" y="16912"/>
                  </a:lnTo>
                  <a:lnTo>
                    <a:pt x="1368" y="17510"/>
                  </a:lnTo>
                  <a:lnTo>
                    <a:pt x="1439" y="18107"/>
                  </a:lnTo>
                  <a:lnTo>
                    <a:pt x="1510" y="18715"/>
                  </a:lnTo>
                  <a:lnTo>
                    <a:pt x="1571" y="19313"/>
                  </a:lnTo>
                  <a:lnTo>
                    <a:pt x="1621" y="19911"/>
                  </a:lnTo>
                  <a:lnTo>
                    <a:pt x="1662" y="20509"/>
                  </a:lnTo>
                  <a:lnTo>
                    <a:pt x="1702" y="21117"/>
                  </a:lnTo>
                  <a:lnTo>
                    <a:pt x="1723" y="21715"/>
                  </a:lnTo>
                  <a:lnTo>
                    <a:pt x="1743" y="22323"/>
                  </a:lnTo>
                  <a:lnTo>
                    <a:pt x="1753" y="22920"/>
                  </a:lnTo>
                  <a:lnTo>
                    <a:pt x="1763" y="23528"/>
                  </a:lnTo>
                  <a:lnTo>
                    <a:pt x="1753" y="24126"/>
                  </a:lnTo>
                  <a:lnTo>
                    <a:pt x="1743" y="24734"/>
                  </a:lnTo>
                  <a:lnTo>
                    <a:pt x="1723" y="25332"/>
                  </a:lnTo>
                  <a:lnTo>
                    <a:pt x="1692" y="25940"/>
                  </a:lnTo>
                  <a:lnTo>
                    <a:pt x="1652" y="26538"/>
                  </a:lnTo>
                  <a:lnTo>
                    <a:pt x="1611" y="27146"/>
                  </a:lnTo>
                  <a:lnTo>
                    <a:pt x="1550" y="27743"/>
                  </a:lnTo>
                  <a:lnTo>
                    <a:pt x="1490" y="28341"/>
                  </a:lnTo>
                  <a:lnTo>
                    <a:pt x="1419" y="28939"/>
                  </a:lnTo>
                  <a:lnTo>
                    <a:pt x="1338" y="29537"/>
                  </a:lnTo>
                  <a:lnTo>
                    <a:pt x="1257" y="30135"/>
                  </a:lnTo>
                  <a:lnTo>
                    <a:pt x="1257" y="30135"/>
                  </a:lnTo>
                  <a:lnTo>
                    <a:pt x="1702" y="30246"/>
                  </a:lnTo>
                  <a:lnTo>
                    <a:pt x="2148" y="30358"/>
                  </a:lnTo>
                  <a:lnTo>
                    <a:pt x="2594" y="30459"/>
                  </a:lnTo>
                  <a:lnTo>
                    <a:pt x="3040" y="30550"/>
                  </a:lnTo>
                  <a:lnTo>
                    <a:pt x="3496" y="30631"/>
                  </a:lnTo>
                  <a:lnTo>
                    <a:pt x="3942" y="30712"/>
                  </a:lnTo>
                  <a:lnTo>
                    <a:pt x="4398" y="30783"/>
                  </a:lnTo>
                  <a:lnTo>
                    <a:pt x="4854" y="30854"/>
                  </a:lnTo>
                  <a:lnTo>
                    <a:pt x="5310" y="30915"/>
                  </a:lnTo>
                  <a:lnTo>
                    <a:pt x="5755" y="30976"/>
                  </a:lnTo>
                  <a:lnTo>
                    <a:pt x="6211" y="31016"/>
                  </a:lnTo>
                  <a:lnTo>
                    <a:pt x="6677" y="31067"/>
                  </a:lnTo>
                  <a:lnTo>
                    <a:pt x="7133" y="31097"/>
                  </a:lnTo>
                  <a:lnTo>
                    <a:pt x="7589" y="31128"/>
                  </a:lnTo>
                  <a:lnTo>
                    <a:pt x="8045" y="31148"/>
                  </a:lnTo>
                  <a:lnTo>
                    <a:pt x="8501" y="31168"/>
                  </a:lnTo>
                  <a:lnTo>
                    <a:pt x="8957" y="31178"/>
                  </a:lnTo>
                  <a:lnTo>
                    <a:pt x="9423" y="31189"/>
                  </a:lnTo>
                  <a:lnTo>
                    <a:pt x="9879" y="31189"/>
                  </a:lnTo>
                  <a:lnTo>
                    <a:pt x="10335" y="31178"/>
                  </a:lnTo>
                  <a:lnTo>
                    <a:pt x="10791" y="31168"/>
                  </a:lnTo>
                  <a:lnTo>
                    <a:pt x="11257" y="31148"/>
                  </a:lnTo>
                  <a:lnTo>
                    <a:pt x="11713" y="31118"/>
                  </a:lnTo>
                  <a:lnTo>
                    <a:pt x="12169" y="31087"/>
                  </a:lnTo>
                  <a:lnTo>
                    <a:pt x="13081" y="31006"/>
                  </a:lnTo>
                  <a:lnTo>
                    <a:pt x="13993" y="30905"/>
                  </a:lnTo>
                  <a:lnTo>
                    <a:pt x="14905" y="30773"/>
                  </a:lnTo>
                  <a:lnTo>
                    <a:pt x="15807" y="30621"/>
                  </a:lnTo>
                  <a:lnTo>
                    <a:pt x="16709" y="30439"/>
                  </a:lnTo>
                  <a:lnTo>
                    <a:pt x="17600" y="30246"/>
                  </a:lnTo>
                  <a:lnTo>
                    <a:pt x="18492" y="30013"/>
                  </a:lnTo>
                  <a:lnTo>
                    <a:pt x="19373" y="29770"/>
                  </a:lnTo>
                  <a:lnTo>
                    <a:pt x="19819" y="29638"/>
                  </a:lnTo>
                  <a:lnTo>
                    <a:pt x="20255" y="29496"/>
                  </a:lnTo>
                  <a:lnTo>
                    <a:pt x="20691" y="29355"/>
                  </a:lnTo>
                  <a:lnTo>
                    <a:pt x="21126" y="29203"/>
                  </a:lnTo>
                  <a:lnTo>
                    <a:pt x="21552" y="29051"/>
                  </a:lnTo>
                  <a:lnTo>
                    <a:pt x="21988" y="28888"/>
                  </a:lnTo>
                  <a:lnTo>
                    <a:pt x="22413" y="28716"/>
                  </a:lnTo>
                  <a:lnTo>
                    <a:pt x="22839" y="28544"/>
                  </a:lnTo>
                  <a:lnTo>
                    <a:pt x="23254" y="28372"/>
                  </a:lnTo>
                  <a:lnTo>
                    <a:pt x="23680" y="28189"/>
                  </a:lnTo>
                  <a:lnTo>
                    <a:pt x="24095" y="27997"/>
                  </a:lnTo>
                  <a:lnTo>
                    <a:pt x="24511" y="27804"/>
                  </a:lnTo>
                  <a:lnTo>
                    <a:pt x="24926" y="27602"/>
                  </a:lnTo>
                  <a:lnTo>
                    <a:pt x="25331" y="27389"/>
                  </a:lnTo>
                  <a:lnTo>
                    <a:pt x="25737" y="27176"/>
                  </a:lnTo>
                  <a:lnTo>
                    <a:pt x="26142" y="26963"/>
                  </a:lnTo>
                  <a:lnTo>
                    <a:pt x="26537" y="26740"/>
                  </a:lnTo>
                  <a:lnTo>
                    <a:pt x="26942" y="26507"/>
                  </a:lnTo>
                  <a:lnTo>
                    <a:pt x="27327" y="26274"/>
                  </a:lnTo>
                  <a:lnTo>
                    <a:pt x="27723" y="26031"/>
                  </a:lnTo>
                  <a:lnTo>
                    <a:pt x="28108" y="25788"/>
                  </a:lnTo>
                  <a:lnTo>
                    <a:pt x="28493" y="25535"/>
                  </a:lnTo>
                  <a:lnTo>
                    <a:pt x="28878" y="25281"/>
                  </a:lnTo>
                  <a:lnTo>
                    <a:pt x="29253" y="25018"/>
                  </a:lnTo>
                  <a:lnTo>
                    <a:pt x="29253" y="25018"/>
                  </a:lnTo>
                  <a:lnTo>
                    <a:pt x="29445" y="24876"/>
                  </a:lnTo>
                  <a:lnTo>
                    <a:pt x="29536" y="24795"/>
                  </a:lnTo>
                  <a:lnTo>
                    <a:pt x="29628" y="24714"/>
                  </a:lnTo>
                  <a:lnTo>
                    <a:pt x="29709" y="24633"/>
                  </a:lnTo>
                  <a:lnTo>
                    <a:pt x="29780" y="24531"/>
                  </a:lnTo>
                  <a:lnTo>
                    <a:pt x="29840" y="24430"/>
                  </a:lnTo>
                  <a:lnTo>
                    <a:pt x="29881" y="24329"/>
                  </a:lnTo>
                  <a:lnTo>
                    <a:pt x="29881" y="24329"/>
                  </a:lnTo>
                  <a:lnTo>
                    <a:pt x="29901" y="24248"/>
                  </a:lnTo>
                  <a:lnTo>
                    <a:pt x="29921" y="24177"/>
                  </a:lnTo>
                  <a:lnTo>
                    <a:pt x="29921" y="24106"/>
                  </a:lnTo>
                  <a:lnTo>
                    <a:pt x="29921" y="24035"/>
                  </a:lnTo>
                  <a:lnTo>
                    <a:pt x="29921" y="23964"/>
                  </a:lnTo>
                  <a:lnTo>
                    <a:pt x="29911" y="23903"/>
                  </a:lnTo>
                  <a:lnTo>
                    <a:pt x="29871" y="23772"/>
                  </a:lnTo>
                  <a:lnTo>
                    <a:pt x="29800" y="23640"/>
                  </a:lnTo>
                  <a:lnTo>
                    <a:pt x="29719" y="23528"/>
                  </a:lnTo>
                  <a:lnTo>
                    <a:pt x="29628" y="23407"/>
                  </a:lnTo>
                  <a:lnTo>
                    <a:pt x="29516" y="23295"/>
                  </a:lnTo>
                  <a:lnTo>
                    <a:pt x="29384" y="23194"/>
                  </a:lnTo>
                  <a:lnTo>
                    <a:pt x="29253" y="23093"/>
                  </a:lnTo>
                  <a:lnTo>
                    <a:pt x="29111" y="23001"/>
                  </a:lnTo>
                  <a:lnTo>
                    <a:pt x="28959" y="22910"/>
                  </a:lnTo>
                  <a:lnTo>
                    <a:pt x="28665" y="22758"/>
                  </a:lnTo>
                  <a:lnTo>
                    <a:pt x="28361" y="22616"/>
                  </a:lnTo>
                  <a:lnTo>
                    <a:pt x="28361" y="22616"/>
                  </a:lnTo>
                  <a:lnTo>
                    <a:pt x="28138" y="22515"/>
                  </a:lnTo>
                  <a:lnTo>
                    <a:pt x="27915" y="22404"/>
                  </a:lnTo>
                  <a:lnTo>
                    <a:pt x="27449" y="22150"/>
                  </a:lnTo>
                  <a:lnTo>
                    <a:pt x="26973" y="21877"/>
                  </a:lnTo>
                  <a:lnTo>
                    <a:pt x="26486" y="21563"/>
                  </a:lnTo>
                  <a:lnTo>
                    <a:pt x="26000" y="21238"/>
                  </a:lnTo>
                  <a:lnTo>
                    <a:pt x="25514" y="20884"/>
                  </a:lnTo>
                  <a:lnTo>
                    <a:pt x="25038" y="20509"/>
                  </a:lnTo>
                  <a:lnTo>
                    <a:pt x="24551" y="20124"/>
                  </a:lnTo>
                  <a:lnTo>
                    <a:pt x="24085" y="19729"/>
                  </a:lnTo>
                  <a:lnTo>
                    <a:pt x="23629" y="19323"/>
                  </a:lnTo>
                  <a:lnTo>
                    <a:pt x="23193" y="18908"/>
                  </a:lnTo>
                  <a:lnTo>
                    <a:pt x="22768" y="18503"/>
                  </a:lnTo>
                  <a:lnTo>
                    <a:pt x="22363" y="18087"/>
                  </a:lnTo>
                  <a:lnTo>
                    <a:pt x="21988" y="17682"/>
                  </a:lnTo>
                  <a:lnTo>
                    <a:pt x="21643" y="17277"/>
                  </a:lnTo>
                  <a:lnTo>
                    <a:pt x="21329" y="16892"/>
                  </a:lnTo>
                  <a:lnTo>
                    <a:pt x="21329" y="16892"/>
                  </a:lnTo>
                  <a:lnTo>
                    <a:pt x="20579" y="15909"/>
                  </a:lnTo>
                  <a:lnTo>
                    <a:pt x="20214" y="15412"/>
                  </a:lnTo>
                  <a:lnTo>
                    <a:pt x="19860" y="14926"/>
                  </a:lnTo>
                  <a:lnTo>
                    <a:pt x="19505" y="14429"/>
                  </a:lnTo>
                  <a:lnTo>
                    <a:pt x="19161" y="13943"/>
                  </a:lnTo>
                  <a:lnTo>
                    <a:pt x="18826" y="13447"/>
                  </a:lnTo>
                  <a:lnTo>
                    <a:pt x="18502" y="12960"/>
                  </a:lnTo>
                  <a:lnTo>
                    <a:pt x="18188" y="12464"/>
                  </a:lnTo>
                  <a:lnTo>
                    <a:pt x="17874" y="11967"/>
                  </a:lnTo>
                  <a:lnTo>
                    <a:pt x="17580" y="11471"/>
                  </a:lnTo>
                  <a:lnTo>
                    <a:pt x="17286" y="10974"/>
                  </a:lnTo>
                  <a:lnTo>
                    <a:pt x="17002" y="10468"/>
                  </a:lnTo>
                  <a:lnTo>
                    <a:pt x="16719" y="9961"/>
                  </a:lnTo>
                  <a:lnTo>
                    <a:pt x="16455" y="9454"/>
                  </a:lnTo>
                  <a:lnTo>
                    <a:pt x="16202" y="8938"/>
                  </a:lnTo>
                  <a:lnTo>
                    <a:pt x="15949" y="8421"/>
                  </a:lnTo>
                  <a:lnTo>
                    <a:pt x="15706" y="7904"/>
                  </a:lnTo>
                  <a:lnTo>
                    <a:pt x="15472" y="7377"/>
                  </a:lnTo>
                  <a:lnTo>
                    <a:pt x="15250" y="6850"/>
                  </a:lnTo>
                  <a:lnTo>
                    <a:pt x="15037" y="6313"/>
                  </a:lnTo>
                  <a:lnTo>
                    <a:pt x="14834" y="5776"/>
                  </a:lnTo>
                  <a:lnTo>
                    <a:pt x="14642" y="5229"/>
                  </a:lnTo>
                  <a:lnTo>
                    <a:pt x="14459" y="4672"/>
                  </a:lnTo>
                  <a:lnTo>
                    <a:pt x="14287" y="4115"/>
                  </a:lnTo>
                  <a:lnTo>
                    <a:pt x="14115" y="3547"/>
                  </a:lnTo>
                  <a:lnTo>
                    <a:pt x="13963" y="2980"/>
                  </a:lnTo>
                  <a:lnTo>
                    <a:pt x="13821" y="2402"/>
                  </a:lnTo>
                  <a:lnTo>
                    <a:pt x="13679" y="1814"/>
                  </a:lnTo>
                  <a:lnTo>
                    <a:pt x="13557" y="1217"/>
                  </a:lnTo>
                  <a:lnTo>
                    <a:pt x="13446" y="609"/>
                  </a:lnTo>
                  <a:lnTo>
                    <a:pt x="1333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41"/>
            <p:cNvSpPr/>
            <p:nvPr/>
          </p:nvSpPr>
          <p:spPr>
            <a:xfrm>
              <a:off x="3532475" y="2128325"/>
              <a:ext cx="421050" cy="356700"/>
            </a:xfrm>
            <a:custGeom>
              <a:rect b="b" l="l" r="r" t="t"/>
              <a:pathLst>
                <a:path extrusionOk="0" h="14268" w="16842">
                  <a:moveTo>
                    <a:pt x="15818" y="1"/>
                  </a:moveTo>
                  <a:lnTo>
                    <a:pt x="15615" y="41"/>
                  </a:lnTo>
                  <a:lnTo>
                    <a:pt x="15382" y="92"/>
                  </a:lnTo>
                  <a:lnTo>
                    <a:pt x="15139" y="183"/>
                  </a:lnTo>
                  <a:lnTo>
                    <a:pt x="14875" y="294"/>
                  </a:lnTo>
                  <a:lnTo>
                    <a:pt x="14318" y="558"/>
                  </a:lnTo>
                  <a:lnTo>
                    <a:pt x="13730" y="811"/>
                  </a:lnTo>
                  <a:lnTo>
                    <a:pt x="13133" y="1044"/>
                  </a:lnTo>
                  <a:lnTo>
                    <a:pt x="12514" y="1287"/>
                  </a:lnTo>
                  <a:lnTo>
                    <a:pt x="11886" y="1510"/>
                  </a:lnTo>
                  <a:lnTo>
                    <a:pt x="11248" y="1733"/>
                  </a:lnTo>
                  <a:lnTo>
                    <a:pt x="10610" y="1956"/>
                  </a:lnTo>
                  <a:lnTo>
                    <a:pt x="9961" y="2169"/>
                  </a:lnTo>
                  <a:lnTo>
                    <a:pt x="8664" y="2574"/>
                  </a:lnTo>
                  <a:lnTo>
                    <a:pt x="7377" y="2969"/>
                  </a:lnTo>
                  <a:lnTo>
                    <a:pt x="6121" y="3344"/>
                  </a:lnTo>
                  <a:lnTo>
                    <a:pt x="4935" y="3709"/>
                  </a:lnTo>
                  <a:lnTo>
                    <a:pt x="3821" y="4064"/>
                  </a:lnTo>
                  <a:lnTo>
                    <a:pt x="3304" y="4236"/>
                  </a:lnTo>
                  <a:lnTo>
                    <a:pt x="2808" y="4408"/>
                  </a:lnTo>
                  <a:lnTo>
                    <a:pt x="2352" y="4581"/>
                  </a:lnTo>
                  <a:lnTo>
                    <a:pt x="1916" y="4753"/>
                  </a:lnTo>
                  <a:lnTo>
                    <a:pt x="1531" y="4925"/>
                  </a:lnTo>
                  <a:lnTo>
                    <a:pt x="1176" y="5097"/>
                  </a:lnTo>
                  <a:lnTo>
                    <a:pt x="862" y="5270"/>
                  </a:lnTo>
                  <a:lnTo>
                    <a:pt x="720" y="5351"/>
                  </a:lnTo>
                  <a:lnTo>
                    <a:pt x="589" y="5442"/>
                  </a:lnTo>
                  <a:lnTo>
                    <a:pt x="477" y="5523"/>
                  </a:lnTo>
                  <a:lnTo>
                    <a:pt x="376" y="5614"/>
                  </a:lnTo>
                  <a:lnTo>
                    <a:pt x="274" y="5695"/>
                  </a:lnTo>
                  <a:lnTo>
                    <a:pt x="204" y="5786"/>
                  </a:lnTo>
                  <a:lnTo>
                    <a:pt x="133" y="5877"/>
                  </a:lnTo>
                  <a:lnTo>
                    <a:pt x="82" y="5959"/>
                  </a:lnTo>
                  <a:lnTo>
                    <a:pt x="41" y="6050"/>
                  </a:lnTo>
                  <a:lnTo>
                    <a:pt x="11" y="6141"/>
                  </a:lnTo>
                  <a:lnTo>
                    <a:pt x="1" y="6232"/>
                  </a:lnTo>
                  <a:lnTo>
                    <a:pt x="1" y="6323"/>
                  </a:lnTo>
                  <a:lnTo>
                    <a:pt x="21" y="6415"/>
                  </a:lnTo>
                  <a:lnTo>
                    <a:pt x="62" y="6506"/>
                  </a:lnTo>
                  <a:lnTo>
                    <a:pt x="143" y="6708"/>
                  </a:lnTo>
                  <a:lnTo>
                    <a:pt x="224" y="6921"/>
                  </a:lnTo>
                  <a:lnTo>
                    <a:pt x="295" y="7154"/>
                  </a:lnTo>
                  <a:lnTo>
                    <a:pt x="366" y="7407"/>
                  </a:lnTo>
                  <a:lnTo>
                    <a:pt x="437" y="7671"/>
                  </a:lnTo>
                  <a:lnTo>
                    <a:pt x="507" y="7955"/>
                  </a:lnTo>
                  <a:lnTo>
                    <a:pt x="629" y="8552"/>
                  </a:lnTo>
                  <a:lnTo>
                    <a:pt x="751" y="9181"/>
                  </a:lnTo>
                  <a:lnTo>
                    <a:pt x="852" y="9819"/>
                  </a:lnTo>
                  <a:lnTo>
                    <a:pt x="953" y="10467"/>
                  </a:lnTo>
                  <a:lnTo>
                    <a:pt x="1034" y="11116"/>
                  </a:lnTo>
                  <a:lnTo>
                    <a:pt x="1105" y="11734"/>
                  </a:lnTo>
                  <a:lnTo>
                    <a:pt x="1176" y="12312"/>
                  </a:lnTo>
                  <a:lnTo>
                    <a:pt x="1267" y="13305"/>
                  </a:lnTo>
                  <a:lnTo>
                    <a:pt x="1328" y="13983"/>
                  </a:lnTo>
                  <a:lnTo>
                    <a:pt x="1348" y="14227"/>
                  </a:lnTo>
                  <a:lnTo>
                    <a:pt x="1612" y="14247"/>
                  </a:lnTo>
                  <a:lnTo>
                    <a:pt x="1875" y="14257"/>
                  </a:lnTo>
                  <a:lnTo>
                    <a:pt x="2139" y="14267"/>
                  </a:lnTo>
                  <a:lnTo>
                    <a:pt x="2402" y="14257"/>
                  </a:lnTo>
                  <a:lnTo>
                    <a:pt x="2656" y="14247"/>
                  </a:lnTo>
                  <a:lnTo>
                    <a:pt x="2919" y="14237"/>
                  </a:lnTo>
                  <a:lnTo>
                    <a:pt x="3172" y="14217"/>
                  </a:lnTo>
                  <a:lnTo>
                    <a:pt x="3426" y="14186"/>
                  </a:lnTo>
                  <a:lnTo>
                    <a:pt x="3932" y="14115"/>
                  </a:lnTo>
                  <a:lnTo>
                    <a:pt x="4439" y="14024"/>
                  </a:lnTo>
                  <a:lnTo>
                    <a:pt x="4925" y="13913"/>
                  </a:lnTo>
                  <a:lnTo>
                    <a:pt x="5412" y="13771"/>
                  </a:lnTo>
                  <a:lnTo>
                    <a:pt x="5898" y="13619"/>
                  </a:lnTo>
                  <a:lnTo>
                    <a:pt x="6374" y="13436"/>
                  </a:lnTo>
                  <a:lnTo>
                    <a:pt x="6840" y="13244"/>
                  </a:lnTo>
                  <a:lnTo>
                    <a:pt x="7296" y="13031"/>
                  </a:lnTo>
                  <a:lnTo>
                    <a:pt x="7752" y="12808"/>
                  </a:lnTo>
                  <a:lnTo>
                    <a:pt x="8198" y="12565"/>
                  </a:lnTo>
                  <a:lnTo>
                    <a:pt x="8634" y="12312"/>
                  </a:lnTo>
                  <a:lnTo>
                    <a:pt x="9059" y="12038"/>
                  </a:lnTo>
                  <a:lnTo>
                    <a:pt x="9475" y="11754"/>
                  </a:lnTo>
                  <a:lnTo>
                    <a:pt x="9890" y="11450"/>
                  </a:lnTo>
                  <a:lnTo>
                    <a:pt x="10285" y="11146"/>
                  </a:lnTo>
                  <a:lnTo>
                    <a:pt x="10681" y="10832"/>
                  </a:lnTo>
                  <a:lnTo>
                    <a:pt x="11055" y="10508"/>
                  </a:lnTo>
                  <a:lnTo>
                    <a:pt x="11430" y="10164"/>
                  </a:lnTo>
                  <a:lnTo>
                    <a:pt x="11795" y="9829"/>
                  </a:lnTo>
                  <a:lnTo>
                    <a:pt x="12140" y="9475"/>
                  </a:lnTo>
                  <a:lnTo>
                    <a:pt x="12484" y="9120"/>
                  </a:lnTo>
                  <a:lnTo>
                    <a:pt x="12818" y="8765"/>
                  </a:lnTo>
                  <a:lnTo>
                    <a:pt x="13133" y="8400"/>
                  </a:lnTo>
                  <a:lnTo>
                    <a:pt x="13437" y="8036"/>
                  </a:lnTo>
                  <a:lnTo>
                    <a:pt x="13741" y="7661"/>
                  </a:lnTo>
                  <a:lnTo>
                    <a:pt x="14024" y="7296"/>
                  </a:lnTo>
                  <a:lnTo>
                    <a:pt x="14298" y="6921"/>
                  </a:lnTo>
                  <a:lnTo>
                    <a:pt x="14551" y="6546"/>
                  </a:lnTo>
                  <a:lnTo>
                    <a:pt x="14804" y="6181"/>
                  </a:lnTo>
                  <a:lnTo>
                    <a:pt x="15037" y="5817"/>
                  </a:lnTo>
                  <a:lnTo>
                    <a:pt x="15250" y="5452"/>
                  </a:lnTo>
                  <a:lnTo>
                    <a:pt x="15463" y="5097"/>
                  </a:lnTo>
                  <a:lnTo>
                    <a:pt x="15656" y="4743"/>
                  </a:lnTo>
                  <a:lnTo>
                    <a:pt x="15838" y="4388"/>
                  </a:lnTo>
                  <a:lnTo>
                    <a:pt x="16000" y="4043"/>
                  </a:lnTo>
                  <a:lnTo>
                    <a:pt x="16152" y="3709"/>
                  </a:lnTo>
                  <a:lnTo>
                    <a:pt x="16294" y="3385"/>
                  </a:lnTo>
                  <a:lnTo>
                    <a:pt x="16415" y="3071"/>
                  </a:lnTo>
                  <a:lnTo>
                    <a:pt x="16527" y="2767"/>
                  </a:lnTo>
                  <a:lnTo>
                    <a:pt x="16618" y="2473"/>
                  </a:lnTo>
                  <a:lnTo>
                    <a:pt x="16689" y="2189"/>
                  </a:lnTo>
                  <a:lnTo>
                    <a:pt x="16750" y="1916"/>
                  </a:lnTo>
                  <a:lnTo>
                    <a:pt x="16801" y="1662"/>
                  </a:lnTo>
                  <a:lnTo>
                    <a:pt x="16831" y="1419"/>
                  </a:lnTo>
                  <a:lnTo>
                    <a:pt x="16841" y="1196"/>
                  </a:lnTo>
                  <a:lnTo>
                    <a:pt x="16841" y="983"/>
                  </a:lnTo>
                  <a:lnTo>
                    <a:pt x="16811" y="801"/>
                  </a:lnTo>
                  <a:lnTo>
                    <a:pt x="16780" y="619"/>
                  </a:lnTo>
                  <a:lnTo>
                    <a:pt x="16719" y="467"/>
                  </a:lnTo>
                  <a:lnTo>
                    <a:pt x="16689" y="396"/>
                  </a:lnTo>
                  <a:lnTo>
                    <a:pt x="16649" y="335"/>
                  </a:lnTo>
                  <a:lnTo>
                    <a:pt x="16598" y="274"/>
                  </a:lnTo>
                  <a:lnTo>
                    <a:pt x="16557" y="224"/>
                  </a:lnTo>
                  <a:lnTo>
                    <a:pt x="16497" y="173"/>
                  </a:lnTo>
                  <a:lnTo>
                    <a:pt x="16446" y="132"/>
                  </a:lnTo>
                  <a:lnTo>
                    <a:pt x="16385" y="92"/>
                  </a:lnTo>
                  <a:lnTo>
                    <a:pt x="16314" y="61"/>
                  </a:lnTo>
                  <a:lnTo>
                    <a:pt x="16243" y="41"/>
                  </a:lnTo>
                  <a:lnTo>
                    <a:pt x="16172" y="21"/>
                  </a:lnTo>
                  <a:lnTo>
                    <a:pt x="16091" y="11"/>
                  </a:lnTo>
                  <a:lnTo>
                    <a:pt x="16000" y="1"/>
                  </a:lnTo>
                  <a:close/>
                </a:path>
              </a:pathLst>
            </a:custGeom>
            <a:solidFill>
              <a:srgbClr val="EF7F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41"/>
            <p:cNvSpPr/>
            <p:nvPr/>
          </p:nvSpPr>
          <p:spPr>
            <a:xfrm>
              <a:off x="2824725" y="1630325"/>
              <a:ext cx="724250" cy="968175"/>
            </a:xfrm>
            <a:custGeom>
              <a:rect b="b" l="l" r="r" t="t"/>
              <a:pathLst>
                <a:path extrusionOk="0" h="38727" w="28970">
                  <a:moveTo>
                    <a:pt x="7225" y="0"/>
                  </a:moveTo>
                  <a:lnTo>
                    <a:pt x="7012" y="507"/>
                  </a:lnTo>
                  <a:lnTo>
                    <a:pt x="6810" y="1024"/>
                  </a:lnTo>
                  <a:lnTo>
                    <a:pt x="6617" y="1550"/>
                  </a:lnTo>
                  <a:lnTo>
                    <a:pt x="6435" y="2077"/>
                  </a:lnTo>
                  <a:lnTo>
                    <a:pt x="6273" y="2604"/>
                  </a:lnTo>
                  <a:lnTo>
                    <a:pt x="6121" y="3131"/>
                  </a:lnTo>
                  <a:lnTo>
                    <a:pt x="5979" y="3668"/>
                  </a:lnTo>
                  <a:lnTo>
                    <a:pt x="5847" y="4205"/>
                  </a:lnTo>
                  <a:lnTo>
                    <a:pt x="5726" y="4752"/>
                  </a:lnTo>
                  <a:lnTo>
                    <a:pt x="5614" y="5299"/>
                  </a:lnTo>
                  <a:lnTo>
                    <a:pt x="5513" y="5836"/>
                  </a:lnTo>
                  <a:lnTo>
                    <a:pt x="5422" y="6394"/>
                  </a:lnTo>
                  <a:lnTo>
                    <a:pt x="5341" y="6941"/>
                  </a:lnTo>
                  <a:lnTo>
                    <a:pt x="5270" y="7498"/>
                  </a:lnTo>
                  <a:lnTo>
                    <a:pt x="5199" y="8045"/>
                  </a:lnTo>
                  <a:lnTo>
                    <a:pt x="5138" y="8603"/>
                  </a:lnTo>
                  <a:lnTo>
                    <a:pt x="5087" y="9160"/>
                  </a:lnTo>
                  <a:lnTo>
                    <a:pt x="5047" y="9717"/>
                  </a:lnTo>
                  <a:lnTo>
                    <a:pt x="4966" y="10842"/>
                  </a:lnTo>
                  <a:lnTo>
                    <a:pt x="4915" y="11967"/>
                  </a:lnTo>
                  <a:lnTo>
                    <a:pt x="4864" y="13091"/>
                  </a:lnTo>
                  <a:lnTo>
                    <a:pt x="4834" y="14226"/>
                  </a:lnTo>
                  <a:lnTo>
                    <a:pt x="4814" y="15351"/>
                  </a:lnTo>
                  <a:lnTo>
                    <a:pt x="4763" y="17590"/>
                  </a:lnTo>
                  <a:lnTo>
                    <a:pt x="4743" y="18715"/>
                  </a:lnTo>
                  <a:lnTo>
                    <a:pt x="4702" y="19840"/>
                  </a:lnTo>
                  <a:lnTo>
                    <a:pt x="4641" y="20974"/>
                  </a:lnTo>
                  <a:lnTo>
                    <a:pt x="4570" y="22099"/>
                  </a:lnTo>
                  <a:lnTo>
                    <a:pt x="4520" y="22667"/>
                  </a:lnTo>
                  <a:lnTo>
                    <a:pt x="4469" y="23224"/>
                  </a:lnTo>
                  <a:lnTo>
                    <a:pt x="4408" y="23791"/>
                  </a:lnTo>
                  <a:lnTo>
                    <a:pt x="4348" y="24349"/>
                  </a:lnTo>
                  <a:lnTo>
                    <a:pt x="4277" y="24906"/>
                  </a:lnTo>
                  <a:lnTo>
                    <a:pt x="4196" y="25463"/>
                  </a:lnTo>
                  <a:lnTo>
                    <a:pt x="4104" y="26020"/>
                  </a:lnTo>
                  <a:lnTo>
                    <a:pt x="4003" y="26568"/>
                  </a:lnTo>
                  <a:lnTo>
                    <a:pt x="3892" y="27125"/>
                  </a:lnTo>
                  <a:lnTo>
                    <a:pt x="3780" y="27662"/>
                  </a:lnTo>
                  <a:lnTo>
                    <a:pt x="3648" y="28209"/>
                  </a:lnTo>
                  <a:lnTo>
                    <a:pt x="3517" y="28746"/>
                  </a:lnTo>
                  <a:lnTo>
                    <a:pt x="3365" y="29283"/>
                  </a:lnTo>
                  <a:lnTo>
                    <a:pt x="3203" y="29810"/>
                  </a:lnTo>
                  <a:lnTo>
                    <a:pt x="3030" y="30337"/>
                  </a:lnTo>
                  <a:lnTo>
                    <a:pt x="2848" y="30854"/>
                  </a:lnTo>
                  <a:lnTo>
                    <a:pt x="2655" y="31370"/>
                  </a:lnTo>
                  <a:lnTo>
                    <a:pt x="2443" y="31887"/>
                  </a:lnTo>
                  <a:lnTo>
                    <a:pt x="2220" y="32384"/>
                  </a:lnTo>
                  <a:lnTo>
                    <a:pt x="1977" y="32880"/>
                  </a:lnTo>
                  <a:lnTo>
                    <a:pt x="1723" y="33377"/>
                  </a:lnTo>
                  <a:lnTo>
                    <a:pt x="1450" y="33863"/>
                  </a:lnTo>
                  <a:lnTo>
                    <a:pt x="1166" y="34339"/>
                  </a:lnTo>
                  <a:lnTo>
                    <a:pt x="872" y="34805"/>
                  </a:lnTo>
                  <a:lnTo>
                    <a:pt x="751" y="34998"/>
                  </a:lnTo>
                  <a:lnTo>
                    <a:pt x="629" y="35200"/>
                  </a:lnTo>
                  <a:lnTo>
                    <a:pt x="507" y="35413"/>
                  </a:lnTo>
                  <a:lnTo>
                    <a:pt x="396" y="35626"/>
                  </a:lnTo>
                  <a:lnTo>
                    <a:pt x="295" y="35849"/>
                  </a:lnTo>
                  <a:lnTo>
                    <a:pt x="203" y="36072"/>
                  </a:lnTo>
                  <a:lnTo>
                    <a:pt x="122" y="36295"/>
                  </a:lnTo>
                  <a:lnTo>
                    <a:pt x="61" y="36518"/>
                  </a:lnTo>
                  <a:lnTo>
                    <a:pt x="21" y="36730"/>
                  </a:lnTo>
                  <a:lnTo>
                    <a:pt x="1" y="36943"/>
                  </a:lnTo>
                  <a:lnTo>
                    <a:pt x="1" y="37045"/>
                  </a:lnTo>
                  <a:lnTo>
                    <a:pt x="11" y="37146"/>
                  </a:lnTo>
                  <a:lnTo>
                    <a:pt x="21" y="37247"/>
                  </a:lnTo>
                  <a:lnTo>
                    <a:pt x="41" y="37349"/>
                  </a:lnTo>
                  <a:lnTo>
                    <a:pt x="61" y="37440"/>
                  </a:lnTo>
                  <a:lnTo>
                    <a:pt x="102" y="37531"/>
                  </a:lnTo>
                  <a:lnTo>
                    <a:pt x="143" y="37622"/>
                  </a:lnTo>
                  <a:lnTo>
                    <a:pt x="193" y="37703"/>
                  </a:lnTo>
                  <a:lnTo>
                    <a:pt x="244" y="37784"/>
                  </a:lnTo>
                  <a:lnTo>
                    <a:pt x="315" y="37865"/>
                  </a:lnTo>
                  <a:lnTo>
                    <a:pt x="396" y="37936"/>
                  </a:lnTo>
                  <a:lnTo>
                    <a:pt x="477" y="38007"/>
                  </a:lnTo>
                  <a:lnTo>
                    <a:pt x="578" y="38068"/>
                  </a:lnTo>
                  <a:lnTo>
                    <a:pt x="690" y="38129"/>
                  </a:lnTo>
                  <a:lnTo>
                    <a:pt x="811" y="38179"/>
                  </a:lnTo>
                  <a:lnTo>
                    <a:pt x="933" y="38210"/>
                  </a:lnTo>
                  <a:lnTo>
                    <a:pt x="1176" y="38271"/>
                  </a:lnTo>
                  <a:lnTo>
                    <a:pt x="1429" y="38321"/>
                  </a:lnTo>
                  <a:lnTo>
                    <a:pt x="1845" y="38382"/>
                  </a:lnTo>
                  <a:lnTo>
                    <a:pt x="2281" y="38443"/>
                  </a:lnTo>
                  <a:lnTo>
                    <a:pt x="2736" y="38504"/>
                  </a:lnTo>
                  <a:lnTo>
                    <a:pt x="3213" y="38554"/>
                  </a:lnTo>
                  <a:lnTo>
                    <a:pt x="3709" y="38595"/>
                  </a:lnTo>
                  <a:lnTo>
                    <a:pt x="4216" y="38625"/>
                  </a:lnTo>
                  <a:lnTo>
                    <a:pt x="4753" y="38666"/>
                  </a:lnTo>
                  <a:lnTo>
                    <a:pt x="5290" y="38686"/>
                  </a:lnTo>
                  <a:lnTo>
                    <a:pt x="5847" y="38706"/>
                  </a:lnTo>
                  <a:lnTo>
                    <a:pt x="6404" y="38716"/>
                  </a:lnTo>
                  <a:lnTo>
                    <a:pt x="6982" y="38727"/>
                  </a:lnTo>
                  <a:lnTo>
                    <a:pt x="7560" y="38716"/>
                  </a:lnTo>
                  <a:lnTo>
                    <a:pt x="8147" y="38716"/>
                  </a:lnTo>
                  <a:lnTo>
                    <a:pt x="8735" y="38696"/>
                  </a:lnTo>
                  <a:lnTo>
                    <a:pt x="9323" y="38676"/>
                  </a:lnTo>
                  <a:lnTo>
                    <a:pt x="9910" y="38645"/>
                  </a:lnTo>
                  <a:lnTo>
                    <a:pt x="10508" y="38615"/>
                  </a:lnTo>
                  <a:lnTo>
                    <a:pt x="11096" y="38575"/>
                  </a:lnTo>
                  <a:lnTo>
                    <a:pt x="11683" y="38524"/>
                  </a:lnTo>
                  <a:lnTo>
                    <a:pt x="12261" y="38463"/>
                  </a:lnTo>
                  <a:lnTo>
                    <a:pt x="12828" y="38392"/>
                  </a:lnTo>
                  <a:lnTo>
                    <a:pt x="13396" y="38321"/>
                  </a:lnTo>
                  <a:lnTo>
                    <a:pt x="13943" y="38240"/>
                  </a:lnTo>
                  <a:lnTo>
                    <a:pt x="14480" y="38149"/>
                  </a:lnTo>
                  <a:lnTo>
                    <a:pt x="15007" y="38058"/>
                  </a:lnTo>
                  <a:lnTo>
                    <a:pt x="15524" y="37956"/>
                  </a:lnTo>
                  <a:lnTo>
                    <a:pt x="16020" y="37835"/>
                  </a:lnTo>
                  <a:lnTo>
                    <a:pt x="16496" y="37713"/>
                  </a:lnTo>
                  <a:lnTo>
                    <a:pt x="16952" y="37582"/>
                  </a:lnTo>
                  <a:lnTo>
                    <a:pt x="17388" y="37450"/>
                  </a:lnTo>
                  <a:lnTo>
                    <a:pt x="17793" y="37298"/>
                  </a:lnTo>
                  <a:lnTo>
                    <a:pt x="18189" y="37146"/>
                  </a:lnTo>
                  <a:lnTo>
                    <a:pt x="18726" y="36903"/>
                  </a:lnTo>
                  <a:lnTo>
                    <a:pt x="19283" y="36649"/>
                  </a:lnTo>
                  <a:lnTo>
                    <a:pt x="19850" y="36376"/>
                  </a:lnTo>
                  <a:lnTo>
                    <a:pt x="20428" y="36092"/>
                  </a:lnTo>
                  <a:lnTo>
                    <a:pt x="21015" y="35788"/>
                  </a:lnTo>
                  <a:lnTo>
                    <a:pt x="21593" y="35474"/>
                  </a:lnTo>
                  <a:lnTo>
                    <a:pt x="22171" y="35150"/>
                  </a:lnTo>
                  <a:lnTo>
                    <a:pt x="22738" y="34795"/>
                  </a:lnTo>
                  <a:lnTo>
                    <a:pt x="23295" y="34440"/>
                  </a:lnTo>
                  <a:lnTo>
                    <a:pt x="23842" y="34066"/>
                  </a:lnTo>
                  <a:lnTo>
                    <a:pt x="24359" y="33681"/>
                  </a:lnTo>
                  <a:lnTo>
                    <a:pt x="24623" y="33488"/>
                  </a:lnTo>
                  <a:lnTo>
                    <a:pt x="24866" y="33285"/>
                  </a:lnTo>
                  <a:lnTo>
                    <a:pt x="25109" y="33083"/>
                  </a:lnTo>
                  <a:lnTo>
                    <a:pt x="25352" y="32870"/>
                  </a:lnTo>
                  <a:lnTo>
                    <a:pt x="25575" y="32657"/>
                  </a:lnTo>
                  <a:lnTo>
                    <a:pt x="25798" y="32444"/>
                  </a:lnTo>
                  <a:lnTo>
                    <a:pt x="26011" y="32232"/>
                  </a:lnTo>
                  <a:lnTo>
                    <a:pt x="26224" y="32009"/>
                  </a:lnTo>
                  <a:lnTo>
                    <a:pt x="26416" y="31786"/>
                  </a:lnTo>
                  <a:lnTo>
                    <a:pt x="26609" y="31563"/>
                  </a:lnTo>
                  <a:lnTo>
                    <a:pt x="26892" y="31198"/>
                  </a:lnTo>
                  <a:lnTo>
                    <a:pt x="27156" y="30823"/>
                  </a:lnTo>
                  <a:lnTo>
                    <a:pt x="27389" y="30448"/>
                  </a:lnTo>
                  <a:lnTo>
                    <a:pt x="27612" y="30073"/>
                  </a:lnTo>
                  <a:lnTo>
                    <a:pt x="27814" y="29698"/>
                  </a:lnTo>
                  <a:lnTo>
                    <a:pt x="28007" y="29313"/>
                  </a:lnTo>
                  <a:lnTo>
                    <a:pt x="28169" y="28939"/>
                  </a:lnTo>
                  <a:lnTo>
                    <a:pt x="28321" y="28554"/>
                  </a:lnTo>
                  <a:lnTo>
                    <a:pt x="28453" y="28168"/>
                  </a:lnTo>
                  <a:lnTo>
                    <a:pt x="28564" y="27783"/>
                  </a:lnTo>
                  <a:lnTo>
                    <a:pt x="28666" y="27398"/>
                  </a:lnTo>
                  <a:lnTo>
                    <a:pt x="28747" y="27013"/>
                  </a:lnTo>
                  <a:lnTo>
                    <a:pt x="28817" y="26628"/>
                  </a:lnTo>
                  <a:lnTo>
                    <a:pt x="28878" y="26253"/>
                  </a:lnTo>
                  <a:lnTo>
                    <a:pt x="28919" y="25868"/>
                  </a:lnTo>
                  <a:lnTo>
                    <a:pt x="28949" y="25494"/>
                  </a:lnTo>
                  <a:lnTo>
                    <a:pt x="28959" y="25119"/>
                  </a:lnTo>
                  <a:lnTo>
                    <a:pt x="28969" y="24744"/>
                  </a:lnTo>
                  <a:lnTo>
                    <a:pt x="28959" y="24369"/>
                  </a:lnTo>
                  <a:lnTo>
                    <a:pt x="28939" y="24004"/>
                  </a:lnTo>
                  <a:lnTo>
                    <a:pt x="28909" y="23639"/>
                  </a:lnTo>
                  <a:lnTo>
                    <a:pt x="28878" y="23285"/>
                  </a:lnTo>
                  <a:lnTo>
                    <a:pt x="28828" y="22930"/>
                  </a:lnTo>
                  <a:lnTo>
                    <a:pt x="28767" y="22575"/>
                  </a:lnTo>
                  <a:lnTo>
                    <a:pt x="28706" y="22231"/>
                  </a:lnTo>
                  <a:lnTo>
                    <a:pt x="28635" y="21896"/>
                  </a:lnTo>
                  <a:lnTo>
                    <a:pt x="28554" y="21562"/>
                  </a:lnTo>
                  <a:lnTo>
                    <a:pt x="28473" y="21238"/>
                  </a:lnTo>
                  <a:lnTo>
                    <a:pt x="28372" y="20924"/>
                  </a:lnTo>
                  <a:lnTo>
                    <a:pt x="28280" y="20610"/>
                  </a:lnTo>
                  <a:lnTo>
                    <a:pt x="28179" y="20316"/>
                  </a:lnTo>
                  <a:lnTo>
                    <a:pt x="28068" y="20012"/>
                  </a:lnTo>
                  <a:lnTo>
                    <a:pt x="722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41"/>
            <p:cNvSpPr/>
            <p:nvPr/>
          </p:nvSpPr>
          <p:spPr>
            <a:xfrm>
              <a:off x="2824725" y="1630325"/>
              <a:ext cx="724250" cy="968175"/>
            </a:xfrm>
            <a:custGeom>
              <a:rect b="b" l="l" r="r" t="t"/>
              <a:pathLst>
                <a:path extrusionOk="0" fill="none" h="38727" w="28970">
                  <a:moveTo>
                    <a:pt x="7225" y="0"/>
                  </a:moveTo>
                  <a:lnTo>
                    <a:pt x="7225" y="0"/>
                  </a:lnTo>
                  <a:lnTo>
                    <a:pt x="7012" y="507"/>
                  </a:lnTo>
                  <a:lnTo>
                    <a:pt x="6810" y="1024"/>
                  </a:lnTo>
                  <a:lnTo>
                    <a:pt x="6617" y="1550"/>
                  </a:lnTo>
                  <a:lnTo>
                    <a:pt x="6435" y="2077"/>
                  </a:lnTo>
                  <a:lnTo>
                    <a:pt x="6273" y="2604"/>
                  </a:lnTo>
                  <a:lnTo>
                    <a:pt x="6121" y="3131"/>
                  </a:lnTo>
                  <a:lnTo>
                    <a:pt x="5979" y="3668"/>
                  </a:lnTo>
                  <a:lnTo>
                    <a:pt x="5847" y="4205"/>
                  </a:lnTo>
                  <a:lnTo>
                    <a:pt x="5726" y="4752"/>
                  </a:lnTo>
                  <a:lnTo>
                    <a:pt x="5614" y="5299"/>
                  </a:lnTo>
                  <a:lnTo>
                    <a:pt x="5513" y="5836"/>
                  </a:lnTo>
                  <a:lnTo>
                    <a:pt x="5422" y="6394"/>
                  </a:lnTo>
                  <a:lnTo>
                    <a:pt x="5341" y="6941"/>
                  </a:lnTo>
                  <a:lnTo>
                    <a:pt x="5270" y="7498"/>
                  </a:lnTo>
                  <a:lnTo>
                    <a:pt x="5199" y="8045"/>
                  </a:lnTo>
                  <a:lnTo>
                    <a:pt x="5138" y="8603"/>
                  </a:lnTo>
                  <a:lnTo>
                    <a:pt x="5087" y="9160"/>
                  </a:lnTo>
                  <a:lnTo>
                    <a:pt x="5047" y="9717"/>
                  </a:lnTo>
                  <a:lnTo>
                    <a:pt x="4966" y="10842"/>
                  </a:lnTo>
                  <a:lnTo>
                    <a:pt x="4915" y="11967"/>
                  </a:lnTo>
                  <a:lnTo>
                    <a:pt x="4864" y="13091"/>
                  </a:lnTo>
                  <a:lnTo>
                    <a:pt x="4834" y="14226"/>
                  </a:lnTo>
                  <a:lnTo>
                    <a:pt x="4814" y="15351"/>
                  </a:lnTo>
                  <a:lnTo>
                    <a:pt x="4763" y="17590"/>
                  </a:lnTo>
                  <a:lnTo>
                    <a:pt x="4763" y="17590"/>
                  </a:lnTo>
                  <a:lnTo>
                    <a:pt x="4743" y="18715"/>
                  </a:lnTo>
                  <a:lnTo>
                    <a:pt x="4702" y="19840"/>
                  </a:lnTo>
                  <a:lnTo>
                    <a:pt x="4641" y="20974"/>
                  </a:lnTo>
                  <a:lnTo>
                    <a:pt x="4570" y="22099"/>
                  </a:lnTo>
                  <a:lnTo>
                    <a:pt x="4520" y="22667"/>
                  </a:lnTo>
                  <a:lnTo>
                    <a:pt x="4469" y="23224"/>
                  </a:lnTo>
                  <a:lnTo>
                    <a:pt x="4408" y="23791"/>
                  </a:lnTo>
                  <a:lnTo>
                    <a:pt x="4348" y="24349"/>
                  </a:lnTo>
                  <a:lnTo>
                    <a:pt x="4277" y="24906"/>
                  </a:lnTo>
                  <a:lnTo>
                    <a:pt x="4196" y="25463"/>
                  </a:lnTo>
                  <a:lnTo>
                    <a:pt x="4104" y="26020"/>
                  </a:lnTo>
                  <a:lnTo>
                    <a:pt x="4003" y="26568"/>
                  </a:lnTo>
                  <a:lnTo>
                    <a:pt x="3892" y="27125"/>
                  </a:lnTo>
                  <a:lnTo>
                    <a:pt x="3780" y="27662"/>
                  </a:lnTo>
                  <a:lnTo>
                    <a:pt x="3648" y="28209"/>
                  </a:lnTo>
                  <a:lnTo>
                    <a:pt x="3517" y="28746"/>
                  </a:lnTo>
                  <a:lnTo>
                    <a:pt x="3365" y="29283"/>
                  </a:lnTo>
                  <a:lnTo>
                    <a:pt x="3203" y="29810"/>
                  </a:lnTo>
                  <a:lnTo>
                    <a:pt x="3030" y="30337"/>
                  </a:lnTo>
                  <a:lnTo>
                    <a:pt x="2848" y="30854"/>
                  </a:lnTo>
                  <a:lnTo>
                    <a:pt x="2655" y="31370"/>
                  </a:lnTo>
                  <a:lnTo>
                    <a:pt x="2443" y="31887"/>
                  </a:lnTo>
                  <a:lnTo>
                    <a:pt x="2220" y="32384"/>
                  </a:lnTo>
                  <a:lnTo>
                    <a:pt x="1977" y="32880"/>
                  </a:lnTo>
                  <a:lnTo>
                    <a:pt x="1723" y="33377"/>
                  </a:lnTo>
                  <a:lnTo>
                    <a:pt x="1450" y="33863"/>
                  </a:lnTo>
                  <a:lnTo>
                    <a:pt x="1166" y="34339"/>
                  </a:lnTo>
                  <a:lnTo>
                    <a:pt x="872" y="34805"/>
                  </a:lnTo>
                  <a:lnTo>
                    <a:pt x="872" y="34805"/>
                  </a:lnTo>
                  <a:lnTo>
                    <a:pt x="751" y="34998"/>
                  </a:lnTo>
                  <a:lnTo>
                    <a:pt x="629" y="35200"/>
                  </a:lnTo>
                  <a:lnTo>
                    <a:pt x="507" y="35413"/>
                  </a:lnTo>
                  <a:lnTo>
                    <a:pt x="396" y="35626"/>
                  </a:lnTo>
                  <a:lnTo>
                    <a:pt x="295" y="35849"/>
                  </a:lnTo>
                  <a:lnTo>
                    <a:pt x="203" y="36072"/>
                  </a:lnTo>
                  <a:lnTo>
                    <a:pt x="122" y="36295"/>
                  </a:lnTo>
                  <a:lnTo>
                    <a:pt x="61" y="36518"/>
                  </a:lnTo>
                  <a:lnTo>
                    <a:pt x="21" y="36730"/>
                  </a:lnTo>
                  <a:lnTo>
                    <a:pt x="1" y="36943"/>
                  </a:lnTo>
                  <a:lnTo>
                    <a:pt x="1" y="37045"/>
                  </a:lnTo>
                  <a:lnTo>
                    <a:pt x="11" y="37146"/>
                  </a:lnTo>
                  <a:lnTo>
                    <a:pt x="21" y="37247"/>
                  </a:lnTo>
                  <a:lnTo>
                    <a:pt x="41" y="37349"/>
                  </a:lnTo>
                  <a:lnTo>
                    <a:pt x="61" y="37440"/>
                  </a:lnTo>
                  <a:lnTo>
                    <a:pt x="102" y="37531"/>
                  </a:lnTo>
                  <a:lnTo>
                    <a:pt x="143" y="37622"/>
                  </a:lnTo>
                  <a:lnTo>
                    <a:pt x="193" y="37703"/>
                  </a:lnTo>
                  <a:lnTo>
                    <a:pt x="244" y="37784"/>
                  </a:lnTo>
                  <a:lnTo>
                    <a:pt x="315" y="37865"/>
                  </a:lnTo>
                  <a:lnTo>
                    <a:pt x="396" y="37936"/>
                  </a:lnTo>
                  <a:lnTo>
                    <a:pt x="477" y="38007"/>
                  </a:lnTo>
                  <a:lnTo>
                    <a:pt x="477" y="38007"/>
                  </a:lnTo>
                  <a:lnTo>
                    <a:pt x="578" y="38068"/>
                  </a:lnTo>
                  <a:lnTo>
                    <a:pt x="690" y="38129"/>
                  </a:lnTo>
                  <a:lnTo>
                    <a:pt x="811" y="38179"/>
                  </a:lnTo>
                  <a:lnTo>
                    <a:pt x="933" y="38210"/>
                  </a:lnTo>
                  <a:lnTo>
                    <a:pt x="1176" y="38271"/>
                  </a:lnTo>
                  <a:lnTo>
                    <a:pt x="1429" y="38321"/>
                  </a:lnTo>
                  <a:lnTo>
                    <a:pt x="1429" y="38321"/>
                  </a:lnTo>
                  <a:lnTo>
                    <a:pt x="1845" y="38382"/>
                  </a:lnTo>
                  <a:lnTo>
                    <a:pt x="2281" y="38443"/>
                  </a:lnTo>
                  <a:lnTo>
                    <a:pt x="2736" y="38504"/>
                  </a:lnTo>
                  <a:lnTo>
                    <a:pt x="3213" y="38554"/>
                  </a:lnTo>
                  <a:lnTo>
                    <a:pt x="3709" y="38595"/>
                  </a:lnTo>
                  <a:lnTo>
                    <a:pt x="4216" y="38625"/>
                  </a:lnTo>
                  <a:lnTo>
                    <a:pt x="4753" y="38666"/>
                  </a:lnTo>
                  <a:lnTo>
                    <a:pt x="5290" y="38686"/>
                  </a:lnTo>
                  <a:lnTo>
                    <a:pt x="5847" y="38706"/>
                  </a:lnTo>
                  <a:lnTo>
                    <a:pt x="6404" y="38716"/>
                  </a:lnTo>
                  <a:lnTo>
                    <a:pt x="6982" y="38727"/>
                  </a:lnTo>
                  <a:lnTo>
                    <a:pt x="7560" y="38716"/>
                  </a:lnTo>
                  <a:lnTo>
                    <a:pt x="8147" y="38716"/>
                  </a:lnTo>
                  <a:lnTo>
                    <a:pt x="8735" y="38696"/>
                  </a:lnTo>
                  <a:lnTo>
                    <a:pt x="9323" y="38676"/>
                  </a:lnTo>
                  <a:lnTo>
                    <a:pt x="9910" y="38645"/>
                  </a:lnTo>
                  <a:lnTo>
                    <a:pt x="10508" y="38615"/>
                  </a:lnTo>
                  <a:lnTo>
                    <a:pt x="11096" y="38575"/>
                  </a:lnTo>
                  <a:lnTo>
                    <a:pt x="11683" y="38524"/>
                  </a:lnTo>
                  <a:lnTo>
                    <a:pt x="12261" y="38463"/>
                  </a:lnTo>
                  <a:lnTo>
                    <a:pt x="12828" y="38392"/>
                  </a:lnTo>
                  <a:lnTo>
                    <a:pt x="13396" y="38321"/>
                  </a:lnTo>
                  <a:lnTo>
                    <a:pt x="13943" y="38240"/>
                  </a:lnTo>
                  <a:lnTo>
                    <a:pt x="14480" y="38149"/>
                  </a:lnTo>
                  <a:lnTo>
                    <a:pt x="15007" y="38058"/>
                  </a:lnTo>
                  <a:lnTo>
                    <a:pt x="15524" y="37956"/>
                  </a:lnTo>
                  <a:lnTo>
                    <a:pt x="16020" y="37835"/>
                  </a:lnTo>
                  <a:lnTo>
                    <a:pt x="16496" y="37713"/>
                  </a:lnTo>
                  <a:lnTo>
                    <a:pt x="16952" y="37582"/>
                  </a:lnTo>
                  <a:lnTo>
                    <a:pt x="17388" y="37450"/>
                  </a:lnTo>
                  <a:lnTo>
                    <a:pt x="17793" y="37298"/>
                  </a:lnTo>
                  <a:lnTo>
                    <a:pt x="18189" y="37146"/>
                  </a:lnTo>
                  <a:lnTo>
                    <a:pt x="18189" y="37146"/>
                  </a:lnTo>
                  <a:lnTo>
                    <a:pt x="18726" y="36903"/>
                  </a:lnTo>
                  <a:lnTo>
                    <a:pt x="19283" y="36649"/>
                  </a:lnTo>
                  <a:lnTo>
                    <a:pt x="19850" y="36376"/>
                  </a:lnTo>
                  <a:lnTo>
                    <a:pt x="20428" y="36092"/>
                  </a:lnTo>
                  <a:lnTo>
                    <a:pt x="21015" y="35788"/>
                  </a:lnTo>
                  <a:lnTo>
                    <a:pt x="21593" y="35474"/>
                  </a:lnTo>
                  <a:lnTo>
                    <a:pt x="22171" y="35150"/>
                  </a:lnTo>
                  <a:lnTo>
                    <a:pt x="22738" y="34795"/>
                  </a:lnTo>
                  <a:lnTo>
                    <a:pt x="23295" y="34440"/>
                  </a:lnTo>
                  <a:lnTo>
                    <a:pt x="23842" y="34066"/>
                  </a:lnTo>
                  <a:lnTo>
                    <a:pt x="24359" y="33681"/>
                  </a:lnTo>
                  <a:lnTo>
                    <a:pt x="24623" y="33488"/>
                  </a:lnTo>
                  <a:lnTo>
                    <a:pt x="24866" y="33285"/>
                  </a:lnTo>
                  <a:lnTo>
                    <a:pt x="25109" y="33083"/>
                  </a:lnTo>
                  <a:lnTo>
                    <a:pt x="25352" y="32870"/>
                  </a:lnTo>
                  <a:lnTo>
                    <a:pt x="25575" y="32657"/>
                  </a:lnTo>
                  <a:lnTo>
                    <a:pt x="25798" y="32444"/>
                  </a:lnTo>
                  <a:lnTo>
                    <a:pt x="26011" y="32232"/>
                  </a:lnTo>
                  <a:lnTo>
                    <a:pt x="26224" y="32009"/>
                  </a:lnTo>
                  <a:lnTo>
                    <a:pt x="26416" y="31786"/>
                  </a:lnTo>
                  <a:lnTo>
                    <a:pt x="26609" y="31563"/>
                  </a:lnTo>
                  <a:lnTo>
                    <a:pt x="26609" y="31563"/>
                  </a:lnTo>
                  <a:lnTo>
                    <a:pt x="26892" y="31198"/>
                  </a:lnTo>
                  <a:lnTo>
                    <a:pt x="27156" y="30823"/>
                  </a:lnTo>
                  <a:lnTo>
                    <a:pt x="27389" y="30448"/>
                  </a:lnTo>
                  <a:lnTo>
                    <a:pt x="27612" y="30073"/>
                  </a:lnTo>
                  <a:lnTo>
                    <a:pt x="27814" y="29698"/>
                  </a:lnTo>
                  <a:lnTo>
                    <a:pt x="28007" y="29313"/>
                  </a:lnTo>
                  <a:lnTo>
                    <a:pt x="28169" y="28939"/>
                  </a:lnTo>
                  <a:lnTo>
                    <a:pt x="28321" y="28554"/>
                  </a:lnTo>
                  <a:lnTo>
                    <a:pt x="28453" y="28168"/>
                  </a:lnTo>
                  <a:lnTo>
                    <a:pt x="28564" y="27783"/>
                  </a:lnTo>
                  <a:lnTo>
                    <a:pt x="28666" y="27398"/>
                  </a:lnTo>
                  <a:lnTo>
                    <a:pt x="28747" y="27013"/>
                  </a:lnTo>
                  <a:lnTo>
                    <a:pt x="28817" y="26628"/>
                  </a:lnTo>
                  <a:lnTo>
                    <a:pt x="28878" y="26253"/>
                  </a:lnTo>
                  <a:lnTo>
                    <a:pt x="28919" y="25868"/>
                  </a:lnTo>
                  <a:lnTo>
                    <a:pt x="28949" y="25494"/>
                  </a:lnTo>
                  <a:lnTo>
                    <a:pt x="28959" y="25119"/>
                  </a:lnTo>
                  <a:lnTo>
                    <a:pt x="28969" y="24744"/>
                  </a:lnTo>
                  <a:lnTo>
                    <a:pt x="28959" y="24369"/>
                  </a:lnTo>
                  <a:lnTo>
                    <a:pt x="28939" y="24004"/>
                  </a:lnTo>
                  <a:lnTo>
                    <a:pt x="28909" y="23639"/>
                  </a:lnTo>
                  <a:lnTo>
                    <a:pt x="28878" y="23285"/>
                  </a:lnTo>
                  <a:lnTo>
                    <a:pt x="28828" y="22930"/>
                  </a:lnTo>
                  <a:lnTo>
                    <a:pt x="28767" y="22575"/>
                  </a:lnTo>
                  <a:lnTo>
                    <a:pt x="28706" y="22231"/>
                  </a:lnTo>
                  <a:lnTo>
                    <a:pt x="28635" y="21896"/>
                  </a:lnTo>
                  <a:lnTo>
                    <a:pt x="28554" y="21562"/>
                  </a:lnTo>
                  <a:lnTo>
                    <a:pt x="28473" y="21238"/>
                  </a:lnTo>
                  <a:lnTo>
                    <a:pt x="28372" y="20924"/>
                  </a:lnTo>
                  <a:lnTo>
                    <a:pt x="28280" y="20610"/>
                  </a:lnTo>
                  <a:lnTo>
                    <a:pt x="28179" y="20316"/>
                  </a:lnTo>
                  <a:lnTo>
                    <a:pt x="28068" y="200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41"/>
            <p:cNvSpPr/>
            <p:nvPr/>
          </p:nvSpPr>
          <p:spPr>
            <a:xfrm>
              <a:off x="2913125" y="1712900"/>
              <a:ext cx="635850" cy="885350"/>
            </a:xfrm>
            <a:custGeom>
              <a:rect b="b" l="l" r="r" t="t"/>
              <a:pathLst>
                <a:path extrusionOk="0" h="35414" w="25434">
                  <a:moveTo>
                    <a:pt x="7134" y="0"/>
                  </a:moveTo>
                  <a:lnTo>
                    <a:pt x="7134" y="10"/>
                  </a:lnTo>
                  <a:lnTo>
                    <a:pt x="6992" y="801"/>
                  </a:lnTo>
                  <a:lnTo>
                    <a:pt x="6861" y="1581"/>
                  </a:lnTo>
                  <a:lnTo>
                    <a:pt x="6749" y="2351"/>
                  </a:lnTo>
                  <a:lnTo>
                    <a:pt x="6658" y="3111"/>
                  </a:lnTo>
                  <a:lnTo>
                    <a:pt x="6587" y="3871"/>
                  </a:lnTo>
                  <a:lnTo>
                    <a:pt x="6526" y="4631"/>
                  </a:lnTo>
                  <a:lnTo>
                    <a:pt x="6496" y="5381"/>
                  </a:lnTo>
                  <a:lnTo>
                    <a:pt x="6476" y="6131"/>
                  </a:lnTo>
                  <a:lnTo>
                    <a:pt x="6476" y="6880"/>
                  </a:lnTo>
                  <a:lnTo>
                    <a:pt x="6506" y="7630"/>
                  </a:lnTo>
                  <a:lnTo>
                    <a:pt x="6557" y="8380"/>
                  </a:lnTo>
                  <a:lnTo>
                    <a:pt x="6628" y="9140"/>
                  </a:lnTo>
                  <a:lnTo>
                    <a:pt x="6719" y="9900"/>
                  </a:lnTo>
                  <a:lnTo>
                    <a:pt x="6840" y="10670"/>
                  </a:lnTo>
                  <a:lnTo>
                    <a:pt x="6982" y="11440"/>
                  </a:lnTo>
                  <a:lnTo>
                    <a:pt x="7154" y="12230"/>
                  </a:lnTo>
                  <a:lnTo>
                    <a:pt x="7448" y="13507"/>
                  </a:lnTo>
                  <a:lnTo>
                    <a:pt x="7590" y="14145"/>
                  </a:lnTo>
                  <a:lnTo>
                    <a:pt x="7722" y="14784"/>
                  </a:lnTo>
                  <a:lnTo>
                    <a:pt x="7854" y="15432"/>
                  </a:lnTo>
                  <a:lnTo>
                    <a:pt x="7965" y="16070"/>
                  </a:lnTo>
                  <a:lnTo>
                    <a:pt x="8077" y="16709"/>
                  </a:lnTo>
                  <a:lnTo>
                    <a:pt x="8168" y="17357"/>
                  </a:lnTo>
                  <a:lnTo>
                    <a:pt x="8249" y="18006"/>
                  </a:lnTo>
                  <a:lnTo>
                    <a:pt x="8320" y="18644"/>
                  </a:lnTo>
                  <a:lnTo>
                    <a:pt x="8360" y="19293"/>
                  </a:lnTo>
                  <a:lnTo>
                    <a:pt x="8401" y="19951"/>
                  </a:lnTo>
                  <a:lnTo>
                    <a:pt x="8411" y="20600"/>
                  </a:lnTo>
                  <a:lnTo>
                    <a:pt x="8401" y="21258"/>
                  </a:lnTo>
                  <a:lnTo>
                    <a:pt x="8370" y="21907"/>
                  </a:lnTo>
                  <a:lnTo>
                    <a:pt x="8340" y="22241"/>
                  </a:lnTo>
                  <a:lnTo>
                    <a:pt x="8310" y="22576"/>
                  </a:lnTo>
                  <a:lnTo>
                    <a:pt x="8249" y="23163"/>
                  </a:lnTo>
                  <a:lnTo>
                    <a:pt x="8168" y="23751"/>
                  </a:lnTo>
                  <a:lnTo>
                    <a:pt x="8066" y="24339"/>
                  </a:lnTo>
                  <a:lnTo>
                    <a:pt x="7955" y="24926"/>
                  </a:lnTo>
                  <a:lnTo>
                    <a:pt x="7823" y="25504"/>
                  </a:lnTo>
                  <a:lnTo>
                    <a:pt x="7681" y="26081"/>
                  </a:lnTo>
                  <a:lnTo>
                    <a:pt x="7519" y="26659"/>
                  </a:lnTo>
                  <a:lnTo>
                    <a:pt x="7347" y="27226"/>
                  </a:lnTo>
                  <a:lnTo>
                    <a:pt x="7144" y="27794"/>
                  </a:lnTo>
                  <a:lnTo>
                    <a:pt x="6932" y="28351"/>
                  </a:lnTo>
                  <a:lnTo>
                    <a:pt x="6688" y="28898"/>
                  </a:lnTo>
                  <a:lnTo>
                    <a:pt x="6435" y="29435"/>
                  </a:lnTo>
                  <a:lnTo>
                    <a:pt x="6161" y="29962"/>
                  </a:lnTo>
                  <a:lnTo>
                    <a:pt x="5868" y="30479"/>
                  </a:lnTo>
                  <a:lnTo>
                    <a:pt x="5706" y="30732"/>
                  </a:lnTo>
                  <a:lnTo>
                    <a:pt x="5543" y="30986"/>
                  </a:lnTo>
                  <a:lnTo>
                    <a:pt x="5381" y="31229"/>
                  </a:lnTo>
                  <a:lnTo>
                    <a:pt x="5209" y="31472"/>
                  </a:lnTo>
                  <a:lnTo>
                    <a:pt x="4946" y="31816"/>
                  </a:lnTo>
                  <a:lnTo>
                    <a:pt x="4672" y="32151"/>
                  </a:lnTo>
                  <a:lnTo>
                    <a:pt x="4388" y="32455"/>
                  </a:lnTo>
                  <a:lnTo>
                    <a:pt x="4094" y="32749"/>
                  </a:lnTo>
                  <a:lnTo>
                    <a:pt x="3801" y="33032"/>
                  </a:lnTo>
                  <a:lnTo>
                    <a:pt x="3487" y="33296"/>
                  </a:lnTo>
                  <a:lnTo>
                    <a:pt x="3172" y="33539"/>
                  </a:lnTo>
                  <a:lnTo>
                    <a:pt x="2848" y="33772"/>
                  </a:lnTo>
                  <a:lnTo>
                    <a:pt x="2514" y="33995"/>
                  </a:lnTo>
                  <a:lnTo>
                    <a:pt x="2179" y="34208"/>
                  </a:lnTo>
                  <a:lnTo>
                    <a:pt x="1835" y="34410"/>
                  </a:lnTo>
                  <a:lnTo>
                    <a:pt x="1480" y="34593"/>
                  </a:lnTo>
                  <a:lnTo>
                    <a:pt x="1116" y="34775"/>
                  </a:lnTo>
                  <a:lnTo>
                    <a:pt x="751" y="34947"/>
                  </a:lnTo>
                  <a:lnTo>
                    <a:pt x="386" y="35109"/>
                  </a:lnTo>
                  <a:lnTo>
                    <a:pt x="1" y="35272"/>
                  </a:lnTo>
                  <a:lnTo>
                    <a:pt x="882" y="35332"/>
                  </a:lnTo>
                  <a:lnTo>
                    <a:pt x="1805" y="35383"/>
                  </a:lnTo>
                  <a:lnTo>
                    <a:pt x="2757" y="35413"/>
                  </a:lnTo>
                  <a:lnTo>
                    <a:pt x="3730" y="35413"/>
                  </a:lnTo>
                  <a:lnTo>
                    <a:pt x="4733" y="35403"/>
                  </a:lnTo>
                  <a:lnTo>
                    <a:pt x="5736" y="35373"/>
                  </a:lnTo>
                  <a:lnTo>
                    <a:pt x="6749" y="35322"/>
                  </a:lnTo>
                  <a:lnTo>
                    <a:pt x="7752" y="35251"/>
                  </a:lnTo>
                  <a:lnTo>
                    <a:pt x="8745" y="35160"/>
                  </a:lnTo>
                  <a:lnTo>
                    <a:pt x="9232" y="35099"/>
                  </a:lnTo>
                  <a:lnTo>
                    <a:pt x="9718" y="35038"/>
                  </a:lnTo>
                  <a:lnTo>
                    <a:pt x="10194" y="34968"/>
                  </a:lnTo>
                  <a:lnTo>
                    <a:pt x="10660" y="34897"/>
                  </a:lnTo>
                  <a:lnTo>
                    <a:pt x="11116" y="34826"/>
                  </a:lnTo>
                  <a:lnTo>
                    <a:pt x="11562" y="34735"/>
                  </a:lnTo>
                  <a:lnTo>
                    <a:pt x="11998" y="34643"/>
                  </a:lnTo>
                  <a:lnTo>
                    <a:pt x="12423" y="34552"/>
                  </a:lnTo>
                  <a:lnTo>
                    <a:pt x="12829" y="34451"/>
                  </a:lnTo>
                  <a:lnTo>
                    <a:pt x="13224" y="34339"/>
                  </a:lnTo>
                  <a:lnTo>
                    <a:pt x="13609" y="34228"/>
                  </a:lnTo>
                  <a:lnTo>
                    <a:pt x="13974" y="34106"/>
                  </a:lnTo>
                  <a:lnTo>
                    <a:pt x="14318" y="33975"/>
                  </a:lnTo>
                  <a:lnTo>
                    <a:pt x="14653" y="33843"/>
                  </a:lnTo>
                  <a:lnTo>
                    <a:pt x="15190" y="33600"/>
                  </a:lnTo>
                  <a:lnTo>
                    <a:pt x="15747" y="33346"/>
                  </a:lnTo>
                  <a:lnTo>
                    <a:pt x="16314" y="33073"/>
                  </a:lnTo>
                  <a:lnTo>
                    <a:pt x="16892" y="32789"/>
                  </a:lnTo>
                  <a:lnTo>
                    <a:pt x="17479" y="32485"/>
                  </a:lnTo>
                  <a:lnTo>
                    <a:pt x="18057" y="32171"/>
                  </a:lnTo>
                  <a:lnTo>
                    <a:pt x="18635" y="31847"/>
                  </a:lnTo>
                  <a:lnTo>
                    <a:pt x="19202" y="31492"/>
                  </a:lnTo>
                  <a:lnTo>
                    <a:pt x="19759" y="31137"/>
                  </a:lnTo>
                  <a:lnTo>
                    <a:pt x="20306" y="30763"/>
                  </a:lnTo>
                  <a:lnTo>
                    <a:pt x="20823" y="30378"/>
                  </a:lnTo>
                  <a:lnTo>
                    <a:pt x="21087" y="30185"/>
                  </a:lnTo>
                  <a:lnTo>
                    <a:pt x="21330" y="29982"/>
                  </a:lnTo>
                  <a:lnTo>
                    <a:pt x="21573" y="29780"/>
                  </a:lnTo>
                  <a:lnTo>
                    <a:pt x="21816" y="29567"/>
                  </a:lnTo>
                  <a:lnTo>
                    <a:pt x="22039" y="29354"/>
                  </a:lnTo>
                  <a:lnTo>
                    <a:pt x="22262" y="29141"/>
                  </a:lnTo>
                  <a:lnTo>
                    <a:pt x="22475" y="28929"/>
                  </a:lnTo>
                  <a:lnTo>
                    <a:pt x="22688" y="28706"/>
                  </a:lnTo>
                  <a:lnTo>
                    <a:pt x="22880" y="28483"/>
                  </a:lnTo>
                  <a:lnTo>
                    <a:pt x="23073" y="28260"/>
                  </a:lnTo>
                  <a:lnTo>
                    <a:pt x="23356" y="27895"/>
                  </a:lnTo>
                  <a:lnTo>
                    <a:pt x="23620" y="27520"/>
                  </a:lnTo>
                  <a:lnTo>
                    <a:pt x="23853" y="27145"/>
                  </a:lnTo>
                  <a:lnTo>
                    <a:pt x="24076" y="26770"/>
                  </a:lnTo>
                  <a:lnTo>
                    <a:pt x="24278" y="26395"/>
                  </a:lnTo>
                  <a:lnTo>
                    <a:pt x="24471" y="26010"/>
                  </a:lnTo>
                  <a:lnTo>
                    <a:pt x="24633" y="25636"/>
                  </a:lnTo>
                  <a:lnTo>
                    <a:pt x="24785" y="25251"/>
                  </a:lnTo>
                  <a:lnTo>
                    <a:pt x="24917" y="24865"/>
                  </a:lnTo>
                  <a:lnTo>
                    <a:pt x="25028" y="24480"/>
                  </a:lnTo>
                  <a:lnTo>
                    <a:pt x="25130" y="24095"/>
                  </a:lnTo>
                  <a:lnTo>
                    <a:pt x="25211" y="23710"/>
                  </a:lnTo>
                  <a:lnTo>
                    <a:pt x="25281" y="23325"/>
                  </a:lnTo>
                  <a:lnTo>
                    <a:pt x="25342" y="22950"/>
                  </a:lnTo>
                  <a:lnTo>
                    <a:pt x="25383" y="22565"/>
                  </a:lnTo>
                  <a:lnTo>
                    <a:pt x="25413" y="22191"/>
                  </a:lnTo>
                  <a:lnTo>
                    <a:pt x="25423" y="21816"/>
                  </a:lnTo>
                  <a:lnTo>
                    <a:pt x="25433" y="21441"/>
                  </a:lnTo>
                  <a:lnTo>
                    <a:pt x="25423" y="21066"/>
                  </a:lnTo>
                  <a:lnTo>
                    <a:pt x="25403" y="20701"/>
                  </a:lnTo>
                  <a:lnTo>
                    <a:pt x="25373" y="20336"/>
                  </a:lnTo>
                  <a:lnTo>
                    <a:pt x="25342" y="19982"/>
                  </a:lnTo>
                  <a:lnTo>
                    <a:pt x="25292" y="19627"/>
                  </a:lnTo>
                  <a:lnTo>
                    <a:pt x="25231" y="19272"/>
                  </a:lnTo>
                  <a:lnTo>
                    <a:pt x="25170" y="18928"/>
                  </a:lnTo>
                  <a:lnTo>
                    <a:pt x="25099" y="18593"/>
                  </a:lnTo>
                  <a:lnTo>
                    <a:pt x="25018" y="18259"/>
                  </a:lnTo>
                  <a:lnTo>
                    <a:pt x="24937" y="17935"/>
                  </a:lnTo>
                  <a:lnTo>
                    <a:pt x="24836" y="17621"/>
                  </a:lnTo>
                  <a:lnTo>
                    <a:pt x="24744" y="17307"/>
                  </a:lnTo>
                  <a:lnTo>
                    <a:pt x="24643" y="17013"/>
                  </a:lnTo>
                  <a:lnTo>
                    <a:pt x="24532" y="16709"/>
                  </a:lnTo>
                  <a:lnTo>
                    <a:pt x="713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41"/>
            <p:cNvSpPr/>
            <p:nvPr/>
          </p:nvSpPr>
          <p:spPr>
            <a:xfrm>
              <a:off x="3038275" y="1297200"/>
              <a:ext cx="946150" cy="1076100"/>
            </a:xfrm>
            <a:custGeom>
              <a:rect b="b" l="l" r="r" t="t"/>
              <a:pathLst>
                <a:path extrusionOk="0" h="43044" w="37846">
                  <a:moveTo>
                    <a:pt x="36842" y="1"/>
                  </a:moveTo>
                  <a:lnTo>
                    <a:pt x="841" y="3841"/>
                  </a:lnTo>
                  <a:lnTo>
                    <a:pt x="730" y="4388"/>
                  </a:lnTo>
                  <a:lnTo>
                    <a:pt x="618" y="4935"/>
                  </a:lnTo>
                  <a:lnTo>
                    <a:pt x="517" y="5493"/>
                  </a:lnTo>
                  <a:lnTo>
                    <a:pt x="426" y="6050"/>
                  </a:lnTo>
                  <a:lnTo>
                    <a:pt x="345" y="6597"/>
                  </a:lnTo>
                  <a:lnTo>
                    <a:pt x="274" y="7154"/>
                  </a:lnTo>
                  <a:lnTo>
                    <a:pt x="213" y="7712"/>
                  </a:lnTo>
                  <a:lnTo>
                    <a:pt x="152" y="8279"/>
                  </a:lnTo>
                  <a:lnTo>
                    <a:pt x="102" y="8836"/>
                  </a:lnTo>
                  <a:lnTo>
                    <a:pt x="71" y="9394"/>
                  </a:lnTo>
                  <a:lnTo>
                    <a:pt x="41" y="9951"/>
                  </a:lnTo>
                  <a:lnTo>
                    <a:pt x="11" y="10518"/>
                  </a:lnTo>
                  <a:lnTo>
                    <a:pt x="0" y="11076"/>
                  </a:lnTo>
                  <a:lnTo>
                    <a:pt x="0" y="11633"/>
                  </a:lnTo>
                  <a:lnTo>
                    <a:pt x="0" y="12200"/>
                  </a:lnTo>
                  <a:lnTo>
                    <a:pt x="11" y="12758"/>
                  </a:lnTo>
                  <a:lnTo>
                    <a:pt x="31" y="13325"/>
                  </a:lnTo>
                  <a:lnTo>
                    <a:pt x="61" y="13882"/>
                  </a:lnTo>
                  <a:lnTo>
                    <a:pt x="102" y="14440"/>
                  </a:lnTo>
                  <a:lnTo>
                    <a:pt x="142" y="15007"/>
                  </a:lnTo>
                  <a:lnTo>
                    <a:pt x="193" y="15564"/>
                  </a:lnTo>
                  <a:lnTo>
                    <a:pt x="254" y="16122"/>
                  </a:lnTo>
                  <a:lnTo>
                    <a:pt x="325" y="16679"/>
                  </a:lnTo>
                  <a:lnTo>
                    <a:pt x="406" y="17236"/>
                  </a:lnTo>
                  <a:lnTo>
                    <a:pt x="487" y="17794"/>
                  </a:lnTo>
                  <a:lnTo>
                    <a:pt x="578" y="18341"/>
                  </a:lnTo>
                  <a:lnTo>
                    <a:pt x="679" y="18898"/>
                  </a:lnTo>
                  <a:lnTo>
                    <a:pt x="791" y="19445"/>
                  </a:lnTo>
                  <a:lnTo>
                    <a:pt x="912" y="19992"/>
                  </a:lnTo>
                  <a:lnTo>
                    <a:pt x="1034" y="20550"/>
                  </a:lnTo>
                  <a:lnTo>
                    <a:pt x="1166" y="21087"/>
                  </a:lnTo>
                  <a:lnTo>
                    <a:pt x="1307" y="21634"/>
                  </a:lnTo>
                  <a:lnTo>
                    <a:pt x="1459" y="22181"/>
                  </a:lnTo>
                  <a:lnTo>
                    <a:pt x="1611" y="22718"/>
                  </a:lnTo>
                  <a:lnTo>
                    <a:pt x="1784" y="23255"/>
                  </a:lnTo>
                  <a:lnTo>
                    <a:pt x="1956" y="23792"/>
                  </a:lnTo>
                  <a:lnTo>
                    <a:pt x="2128" y="24319"/>
                  </a:lnTo>
                  <a:lnTo>
                    <a:pt x="2321" y="24856"/>
                  </a:lnTo>
                  <a:lnTo>
                    <a:pt x="2513" y="25383"/>
                  </a:lnTo>
                  <a:lnTo>
                    <a:pt x="2716" y="25900"/>
                  </a:lnTo>
                  <a:lnTo>
                    <a:pt x="2929" y="26426"/>
                  </a:lnTo>
                  <a:lnTo>
                    <a:pt x="3141" y="26943"/>
                  </a:lnTo>
                  <a:lnTo>
                    <a:pt x="3364" y="27460"/>
                  </a:lnTo>
                  <a:lnTo>
                    <a:pt x="3597" y="27967"/>
                  </a:lnTo>
                  <a:lnTo>
                    <a:pt x="3841" y="28473"/>
                  </a:lnTo>
                  <a:lnTo>
                    <a:pt x="4094" y="28980"/>
                  </a:lnTo>
                  <a:lnTo>
                    <a:pt x="4347" y="29476"/>
                  </a:lnTo>
                  <a:lnTo>
                    <a:pt x="4611" y="29973"/>
                  </a:lnTo>
                  <a:lnTo>
                    <a:pt x="4874" y="30469"/>
                  </a:lnTo>
                  <a:lnTo>
                    <a:pt x="5148" y="30956"/>
                  </a:lnTo>
                  <a:lnTo>
                    <a:pt x="5431" y="31442"/>
                  </a:lnTo>
                  <a:lnTo>
                    <a:pt x="5725" y="31918"/>
                  </a:lnTo>
                  <a:lnTo>
                    <a:pt x="6029" y="32395"/>
                  </a:lnTo>
                  <a:lnTo>
                    <a:pt x="6333" y="32871"/>
                  </a:lnTo>
                  <a:lnTo>
                    <a:pt x="6647" y="33337"/>
                  </a:lnTo>
                  <a:lnTo>
                    <a:pt x="6961" y="33793"/>
                  </a:lnTo>
                  <a:lnTo>
                    <a:pt x="7286" y="34249"/>
                  </a:lnTo>
                  <a:lnTo>
                    <a:pt x="7620" y="34705"/>
                  </a:lnTo>
                  <a:lnTo>
                    <a:pt x="7965" y="35151"/>
                  </a:lnTo>
                  <a:lnTo>
                    <a:pt x="8309" y="35596"/>
                  </a:lnTo>
                  <a:lnTo>
                    <a:pt x="8664" y="36032"/>
                  </a:lnTo>
                  <a:lnTo>
                    <a:pt x="9028" y="36458"/>
                  </a:lnTo>
                  <a:lnTo>
                    <a:pt x="9393" y="36883"/>
                  </a:lnTo>
                  <a:lnTo>
                    <a:pt x="9768" y="37299"/>
                  </a:lnTo>
                  <a:lnTo>
                    <a:pt x="10052" y="37603"/>
                  </a:lnTo>
                  <a:lnTo>
                    <a:pt x="10336" y="37896"/>
                  </a:lnTo>
                  <a:lnTo>
                    <a:pt x="10629" y="38200"/>
                  </a:lnTo>
                  <a:lnTo>
                    <a:pt x="10923" y="38484"/>
                  </a:lnTo>
                  <a:lnTo>
                    <a:pt x="11227" y="38778"/>
                  </a:lnTo>
                  <a:lnTo>
                    <a:pt x="11531" y="39062"/>
                  </a:lnTo>
                  <a:lnTo>
                    <a:pt x="11845" y="39335"/>
                  </a:lnTo>
                  <a:lnTo>
                    <a:pt x="12159" y="39609"/>
                  </a:lnTo>
                  <a:lnTo>
                    <a:pt x="12484" y="39872"/>
                  </a:lnTo>
                  <a:lnTo>
                    <a:pt x="12818" y="40136"/>
                  </a:lnTo>
                  <a:lnTo>
                    <a:pt x="13142" y="40389"/>
                  </a:lnTo>
                  <a:lnTo>
                    <a:pt x="13487" y="40632"/>
                  </a:lnTo>
                  <a:lnTo>
                    <a:pt x="13831" y="40865"/>
                  </a:lnTo>
                  <a:lnTo>
                    <a:pt x="14176" y="41088"/>
                  </a:lnTo>
                  <a:lnTo>
                    <a:pt x="14530" y="41301"/>
                  </a:lnTo>
                  <a:lnTo>
                    <a:pt x="14885" y="41514"/>
                  </a:lnTo>
                  <a:lnTo>
                    <a:pt x="15240" y="41706"/>
                  </a:lnTo>
                  <a:lnTo>
                    <a:pt x="15604" y="41889"/>
                  </a:lnTo>
                  <a:lnTo>
                    <a:pt x="15969" y="42061"/>
                  </a:lnTo>
                  <a:lnTo>
                    <a:pt x="16344" y="42223"/>
                  </a:lnTo>
                  <a:lnTo>
                    <a:pt x="16719" y="42375"/>
                  </a:lnTo>
                  <a:lnTo>
                    <a:pt x="17094" y="42507"/>
                  </a:lnTo>
                  <a:lnTo>
                    <a:pt x="17479" y="42628"/>
                  </a:lnTo>
                  <a:lnTo>
                    <a:pt x="17864" y="42730"/>
                  </a:lnTo>
                  <a:lnTo>
                    <a:pt x="18249" y="42821"/>
                  </a:lnTo>
                  <a:lnTo>
                    <a:pt x="18644" y="42902"/>
                  </a:lnTo>
                  <a:lnTo>
                    <a:pt x="19039" y="42963"/>
                  </a:lnTo>
                  <a:lnTo>
                    <a:pt x="19434" y="43003"/>
                  </a:lnTo>
                  <a:lnTo>
                    <a:pt x="19830" y="43034"/>
                  </a:lnTo>
                  <a:lnTo>
                    <a:pt x="20235" y="43044"/>
                  </a:lnTo>
                  <a:lnTo>
                    <a:pt x="20640" y="43034"/>
                  </a:lnTo>
                  <a:lnTo>
                    <a:pt x="21046" y="43003"/>
                  </a:lnTo>
                  <a:lnTo>
                    <a:pt x="21400" y="42963"/>
                  </a:lnTo>
                  <a:lnTo>
                    <a:pt x="21745" y="42912"/>
                  </a:lnTo>
                  <a:lnTo>
                    <a:pt x="22089" y="42851"/>
                  </a:lnTo>
                  <a:lnTo>
                    <a:pt x="22434" y="42770"/>
                  </a:lnTo>
                  <a:lnTo>
                    <a:pt x="22778" y="42679"/>
                  </a:lnTo>
                  <a:lnTo>
                    <a:pt x="23113" y="42578"/>
                  </a:lnTo>
                  <a:lnTo>
                    <a:pt x="23447" y="42466"/>
                  </a:lnTo>
                  <a:lnTo>
                    <a:pt x="23781" y="42345"/>
                  </a:lnTo>
                  <a:lnTo>
                    <a:pt x="24106" y="42203"/>
                  </a:lnTo>
                  <a:lnTo>
                    <a:pt x="24430" y="42061"/>
                  </a:lnTo>
                  <a:lnTo>
                    <a:pt x="24744" y="41909"/>
                  </a:lnTo>
                  <a:lnTo>
                    <a:pt x="25068" y="41747"/>
                  </a:lnTo>
                  <a:lnTo>
                    <a:pt x="25372" y="41575"/>
                  </a:lnTo>
                  <a:lnTo>
                    <a:pt x="25676" y="41392"/>
                  </a:lnTo>
                  <a:lnTo>
                    <a:pt x="25980" y="41210"/>
                  </a:lnTo>
                  <a:lnTo>
                    <a:pt x="26274" y="41017"/>
                  </a:lnTo>
                  <a:lnTo>
                    <a:pt x="26710" y="40723"/>
                  </a:lnTo>
                  <a:lnTo>
                    <a:pt x="27125" y="40409"/>
                  </a:lnTo>
                  <a:lnTo>
                    <a:pt x="27540" y="40085"/>
                  </a:lnTo>
                  <a:lnTo>
                    <a:pt x="27936" y="39751"/>
                  </a:lnTo>
                  <a:lnTo>
                    <a:pt x="28321" y="39406"/>
                  </a:lnTo>
                  <a:lnTo>
                    <a:pt x="28706" y="39041"/>
                  </a:lnTo>
                  <a:lnTo>
                    <a:pt x="29070" y="38677"/>
                  </a:lnTo>
                  <a:lnTo>
                    <a:pt x="29425" y="38302"/>
                  </a:lnTo>
                  <a:lnTo>
                    <a:pt x="29770" y="37907"/>
                  </a:lnTo>
                  <a:lnTo>
                    <a:pt x="30104" y="37511"/>
                  </a:lnTo>
                  <a:lnTo>
                    <a:pt x="30428" y="37106"/>
                  </a:lnTo>
                  <a:lnTo>
                    <a:pt x="30742" y="36691"/>
                  </a:lnTo>
                  <a:lnTo>
                    <a:pt x="31056" y="36265"/>
                  </a:lnTo>
                  <a:lnTo>
                    <a:pt x="31350" y="35840"/>
                  </a:lnTo>
                  <a:lnTo>
                    <a:pt x="31634" y="35394"/>
                  </a:lnTo>
                  <a:lnTo>
                    <a:pt x="31918" y="34958"/>
                  </a:lnTo>
                  <a:lnTo>
                    <a:pt x="32191" y="34502"/>
                  </a:lnTo>
                  <a:lnTo>
                    <a:pt x="32455" y="34046"/>
                  </a:lnTo>
                  <a:lnTo>
                    <a:pt x="32708" y="33580"/>
                  </a:lnTo>
                  <a:lnTo>
                    <a:pt x="32951" y="33114"/>
                  </a:lnTo>
                  <a:lnTo>
                    <a:pt x="33184" y="32638"/>
                  </a:lnTo>
                  <a:lnTo>
                    <a:pt x="33417" y="32161"/>
                  </a:lnTo>
                  <a:lnTo>
                    <a:pt x="33640" y="31675"/>
                  </a:lnTo>
                  <a:lnTo>
                    <a:pt x="33853" y="31189"/>
                  </a:lnTo>
                  <a:lnTo>
                    <a:pt x="34056" y="30702"/>
                  </a:lnTo>
                  <a:lnTo>
                    <a:pt x="34258" y="30206"/>
                  </a:lnTo>
                  <a:lnTo>
                    <a:pt x="34451" y="29709"/>
                  </a:lnTo>
                  <a:lnTo>
                    <a:pt x="34633" y="29213"/>
                  </a:lnTo>
                  <a:lnTo>
                    <a:pt x="34816" y="28716"/>
                  </a:lnTo>
                  <a:lnTo>
                    <a:pt x="34988" y="28210"/>
                  </a:lnTo>
                  <a:lnTo>
                    <a:pt x="35150" y="27713"/>
                  </a:lnTo>
                  <a:lnTo>
                    <a:pt x="35312" y="27207"/>
                  </a:lnTo>
                  <a:lnTo>
                    <a:pt x="35565" y="26386"/>
                  </a:lnTo>
                  <a:lnTo>
                    <a:pt x="35798" y="25555"/>
                  </a:lnTo>
                  <a:lnTo>
                    <a:pt x="36032" y="24724"/>
                  </a:lnTo>
                  <a:lnTo>
                    <a:pt x="36234" y="23893"/>
                  </a:lnTo>
                  <a:lnTo>
                    <a:pt x="36437" y="23062"/>
                  </a:lnTo>
                  <a:lnTo>
                    <a:pt x="36619" y="22221"/>
                  </a:lnTo>
                  <a:lnTo>
                    <a:pt x="36791" y="21370"/>
                  </a:lnTo>
                  <a:lnTo>
                    <a:pt x="36954" y="20529"/>
                  </a:lnTo>
                  <a:lnTo>
                    <a:pt x="37106" y="19678"/>
                  </a:lnTo>
                  <a:lnTo>
                    <a:pt x="37237" y="18827"/>
                  </a:lnTo>
                  <a:lnTo>
                    <a:pt x="37359" y="17976"/>
                  </a:lnTo>
                  <a:lnTo>
                    <a:pt x="37460" y="17125"/>
                  </a:lnTo>
                  <a:lnTo>
                    <a:pt x="37562" y="16274"/>
                  </a:lnTo>
                  <a:lnTo>
                    <a:pt x="37643" y="15412"/>
                  </a:lnTo>
                  <a:lnTo>
                    <a:pt x="37703" y="14561"/>
                  </a:lnTo>
                  <a:lnTo>
                    <a:pt x="37764" y="13700"/>
                  </a:lnTo>
                  <a:lnTo>
                    <a:pt x="37805" y="12839"/>
                  </a:lnTo>
                  <a:lnTo>
                    <a:pt x="37835" y="11978"/>
                  </a:lnTo>
                  <a:lnTo>
                    <a:pt x="37845" y="11116"/>
                  </a:lnTo>
                  <a:lnTo>
                    <a:pt x="37845" y="10255"/>
                  </a:lnTo>
                  <a:lnTo>
                    <a:pt x="37835" y="9394"/>
                  </a:lnTo>
                  <a:lnTo>
                    <a:pt x="37815" y="8543"/>
                  </a:lnTo>
                  <a:lnTo>
                    <a:pt x="37774" y="7681"/>
                  </a:lnTo>
                  <a:lnTo>
                    <a:pt x="37724" y="6820"/>
                  </a:lnTo>
                  <a:lnTo>
                    <a:pt x="37663" y="5959"/>
                  </a:lnTo>
                  <a:lnTo>
                    <a:pt x="37582" y="5108"/>
                  </a:lnTo>
                  <a:lnTo>
                    <a:pt x="37491" y="4246"/>
                  </a:lnTo>
                  <a:lnTo>
                    <a:pt x="37389" y="3395"/>
                  </a:lnTo>
                  <a:lnTo>
                    <a:pt x="37278" y="2544"/>
                  </a:lnTo>
                  <a:lnTo>
                    <a:pt x="37146" y="1693"/>
                  </a:lnTo>
                  <a:lnTo>
                    <a:pt x="37004" y="842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rgbClr val="FFA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3038275" y="1297200"/>
              <a:ext cx="946150" cy="1076100"/>
            </a:xfrm>
            <a:custGeom>
              <a:rect b="b" l="l" r="r" t="t"/>
              <a:pathLst>
                <a:path extrusionOk="0" fill="none" h="43044" w="37846">
                  <a:moveTo>
                    <a:pt x="841" y="3841"/>
                  </a:moveTo>
                  <a:lnTo>
                    <a:pt x="841" y="3841"/>
                  </a:lnTo>
                  <a:lnTo>
                    <a:pt x="730" y="4388"/>
                  </a:lnTo>
                  <a:lnTo>
                    <a:pt x="618" y="4935"/>
                  </a:lnTo>
                  <a:lnTo>
                    <a:pt x="517" y="5493"/>
                  </a:lnTo>
                  <a:lnTo>
                    <a:pt x="426" y="6050"/>
                  </a:lnTo>
                  <a:lnTo>
                    <a:pt x="345" y="6597"/>
                  </a:lnTo>
                  <a:lnTo>
                    <a:pt x="274" y="7154"/>
                  </a:lnTo>
                  <a:lnTo>
                    <a:pt x="213" y="7712"/>
                  </a:lnTo>
                  <a:lnTo>
                    <a:pt x="152" y="8279"/>
                  </a:lnTo>
                  <a:lnTo>
                    <a:pt x="102" y="8836"/>
                  </a:lnTo>
                  <a:lnTo>
                    <a:pt x="71" y="9394"/>
                  </a:lnTo>
                  <a:lnTo>
                    <a:pt x="41" y="9951"/>
                  </a:lnTo>
                  <a:lnTo>
                    <a:pt x="11" y="10518"/>
                  </a:lnTo>
                  <a:lnTo>
                    <a:pt x="0" y="11076"/>
                  </a:lnTo>
                  <a:lnTo>
                    <a:pt x="0" y="11633"/>
                  </a:lnTo>
                  <a:lnTo>
                    <a:pt x="0" y="12200"/>
                  </a:lnTo>
                  <a:lnTo>
                    <a:pt x="11" y="12758"/>
                  </a:lnTo>
                  <a:lnTo>
                    <a:pt x="31" y="13325"/>
                  </a:lnTo>
                  <a:lnTo>
                    <a:pt x="61" y="13882"/>
                  </a:lnTo>
                  <a:lnTo>
                    <a:pt x="102" y="14440"/>
                  </a:lnTo>
                  <a:lnTo>
                    <a:pt x="142" y="15007"/>
                  </a:lnTo>
                  <a:lnTo>
                    <a:pt x="193" y="15564"/>
                  </a:lnTo>
                  <a:lnTo>
                    <a:pt x="254" y="16122"/>
                  </a:lnTo>
                  <a:lnTo>
                    <a:pt x="325" y="16679"/>
                  </a:lnTo>
                  <a:lnTo>
                    <a:pt x="406" y="17236"/>
                  </a:lnTo>
                  <a:lnTo>
                    <a:pt x="487" y="17794"/>
                  </a:lnTo>
                  <a:lnTo>
                    <a:pt x="578" y="18341"/>
                  </a:lnTo>
                  <a:lnTo>
                    <a:pt x="679" y="18898"/>
                  </a:lnTo>
                  <a:lnTo>
                    <a:pt x="791" y="19445"/>
                  </a:lnTo>
                  <a:lnTo>
                    <a:pt x="912" y="19992"/>
                  </a:lnTo>
                  <a:lnTo>
                    <a:pt x="1034" y="20550"/>
                  </a:lnTo>
                  <a:lnTo>
                    <a:pt x="1166" y="21087"/>
                  </a:lnTo>
                  <a:lnTo>
                    <a:pt x="1307" y="21634"/>
                  </a:lnTo>
                  <a:lnTo>
                    <a:pt x="1459" y="22181"/>
                  </a:lnTo>
                  <a:lnTo>
                    <a:pt x="1611" y="22718"/>
                  </a:lnTo>
                  <a:lnTo>
                    <a:pt x="1784" y="23255"/>
                  </a:lnTo>
                  <a:lnTo>
                    <a:pt x="1956" y="23792"/>
                  </a:lnTo>
                  <a:lnTo>
                    <a:pt x="2128" y="24319"/>
                  </a:lnTo>
                  <a:lnTo>
                    <a:pt x="2321" y="24856"/>
                  </a:lnTo>
                  <a:lnTo>
                    <a:pt x="2513" y="25383"/>
                  </a:lnTo>
                  <a:lnTo>
                    <a:pt x="2716" y="25900"/>
                  </a:lnTo>
                  <a:lnTo>
                    <a:pt x="2929" y="26426"/>
                  </a:lnTo>
                  <a:lnTo>
                    <a:pt x="3141" y="26943"/>
                  </a:lnTo>
                  <a:lnTo>
                    <a:pt x="3364" y="27460"/>
                  </a:lnTo>
                  <a:lnTo>
                    <a:pt x="3597" y="27967"/>
                  </a:lnTo>
                  <a:lnTo>
                    <a:pt x="3841" y="28473"/>
                  </a:lnTo>
                  <a:lnTo>
                    <a:pt x="4094" y="28980"/>
                  </a:lnTo>
                  <a:lnTo>
                    <a:pt x="4347" y="29476"/>
                  </a:lnTo>
                  <a:lnTo>
                    <a:pt x="4611" y="29973"/>
                  </a:lnTo>
                  <a:lnTo>
                    <a:pt x="4874" y="30469"/>
                  </a:lnTo>
                  <a:lnTo>
                    <a:pt x="5148" y="30956"/>
                  </a:lnTo>
                  <a:lnTo>
                    <a:pt x="5431" y="31442"/>
                  </a:lnTo>
                  <a:lnTo>
                    <a:pt x="5725" y="31918"/>
                  </a:lnTo>
                  <a:lnTo>
                    <a:pt x="6029" y="32395"/>
                  </a:lnTo>
                  <a:lnTo>
                    <a:pt x="6333" y="32871"/>
                  </a:lnTo>
                  <a:lnTo>
                    <a:pt x="6647" y="33337"/>
                  </a:lnTo>
                  <a:lnTo>
                    <a:pt x="6961" y="33793"/>
                  </a:lnTo>
                  <a:lnTo>
                    <a:pt x="7286" y="34249"/>
                  </a:lnTo>
                  <a:lnTo>
                    <a:pt x="7620" y="34705"/>
                  </a:lnTo>
                  <a:lnTo>
                    <a:pt x="7965" y="35151"/>
                  </a:lnTo>
                  <a:lnTo>
                    <a:pt x="8309" y="35596"/>
                  </a:lnTo>
                  <a:lnTo>
                    <a:pt x="8664" y="36032"/>
                  </a:lnTo>
                  <a:lnTo>
                    <a:pt x="9028" y="36458"/>
                  </a:lnTo>
                  <a:lnTo>
                    <a:pt x="9393" y="36883"/>
                  </a:lnTo>
                  <a:lnTo>
                    <a:pt x="9768" y="37299"/>
                  </a:lnTo>
                  <a:lnTo>
                    <a:pt x="9768" y="37299"/>
                  </a:lnTo>
                  <a:lnTo>
                    <a:pt x="10052" y="37603"/>
                  </a:lnTo>
                  <a:lnTo>
                    <a:pt x="10336" y="37896"/>
                  </a:lnTo>
                  <a:lnTo>
                    <a:pt x="10629" y="38200"/>
                  </a:lnTo>
                  <a:lnTo>
                    <a:pt x="10923" y="38484"/>
                  </a:lnTo>
                  <a:lnTo>
                    <a:pt x="11227" y="38778"/>
                  </a:lnTo>
                  <a:lnTo>
                    <a:pt x="11531" y="39062"/>
                  </a:lnTo>
                  <a:lnTo>
                    <a:pt x="11845" y="39335"/>
                  </a:lnTo>
                  <a:lnTo>
                    <a:pt x="12159" y="39609"/>
                  </a:lnTo>
                  <a:lnTo>
                    <a:pt x="12484" y="39872"/>
                  </a:lnTo>
                  <a:lnTo>
                    <a:pt x="12818" y="40136"/>
                  </a:lnTo>
                  <a:lnTo>
                    <a:pt x="13142" y="40389"/>
                  </a:lnTo>
                  <a:lnTo>
                    <a:pt x="13487" y="40632"/>
                  </a:lnTo>
                  <a:lnTo>
                    <a:pt x="13831" y="40865"/>
                  </a:lnTo>
                  <a:lnTo>
                    <a:pt x="14176" y="41088"/>
                  </a:lnTo>
                  <a:lnTo>
                    <a:pt x="14530" y="41301"/>
                  </a:lnTo>
                  <a:lnTo>
                    <a:pt x="14885" y="41514"/>
                  </a:lnTo>
                  <a:lnTo>
                    <a:pt x="15240" y="41706"/>
                  </a:lnTo>
                  <a:lnTo>
                    <a:pt x="15604" y="41889"/>
                  </a:lnTo>
                  <a:lnTo>
                    <a:pt x="15969" y="42061"/>
                  </a:lnTo>
                  <a:lnTo>
                    <a:pt x="16344" y="42223"/>
                  </a:lnTo>
                  <a:lnTo>
                    <a:pt x="16719" y="42375"/>
                  </a:lnTo>
                  <a:lnTo>
                    <a:pt x="17094" y="42507"/>
                  </a:lnTo>
                  <a:lnTo>
                    <a:pt x="17479" y="42628"/>
                  </a:lnTo>
                  <a:lnTo>
                    <a:pt x="17864" y="42730"/>
                  </a:lnTo>
                  <a:lnTo>
                    <a:pt x="18249" y="42821"/>
                  </a:lnTo>
                  <a:lnTo>
                    <a:pt x="18644" y="42902"/>
                  </a:lnTo>
                  <a:lnTo>
                    <a:pt x="19039" y="42963"/>
                  </a:lnTo>
                  <a:lnTo>
                    <a:pt x="19434" y="43003"/>
                  </a:lnTo>
                  <a:lnTo>
                    <a:pt x="19830" y="43034"/>
                  </a:lnTo>
                  <a:lnTo>
                    <a:pt x="20235" y="43044"/>
                  </a:lnTo>
                  <a:lnTo>
                    <a:pt x="20640" y="43034"/>
                  </a:lnTo>
                  <a:lnTo>
                    <a:pt x="21046" y="43003"/>
                  </a:lnTo>
                  <a:lnTo>
                    <a:pt x="21046" y="43003"/>
                  </a:lnTo>
                  <a:lnTo>
                    <a:pt x="21400" y="42963"/>
                  </a:lnTo>
                  <a:lnTo>
                    <a:pt x="21745" y="42912"/>
                  </a:lnTo>
                  <a:lnTo>
                    <a:pt x="22089" y="42851"/>
                  </a:lnTo>
                  <a:lnTo>
                    <a:pt x="22434" y="42770"/>
                  </a:lnTo>
                  <a:lnTo>
                    <a:pt x="22778" y="42679"/>
                  </a:lnTo>
                  <a:lnTo>
                    <a:pt x="23113" y="42578"/>
                  </a:lnTo>
                  <a:lnTo>
                    <a:pt x="23447" y="42466"/>
                  </a:lnTo>
                  <a:lnTo>
                    <a:pt x="23781" y="42345"/>
                  </a:lnTo>
                  <a:lnTo>
                    <a:pt x="24106" y="42203"/>
                  </a:lnTo>
                  <a:lnTo>
                    <a:pt x="24430" y="42061"/>
                  </a:lnTo>
                  <a:lnTo>
                    <a:pt x="24744" y="41909"/>
                  </a:lnTo>
                  <a:lnTo>
                    <a:pt x="25068" y="41747"/>
                  </a:lnTo>
                  <a:lnTo>
                    <a:pt x="25372" y="41575"/>
                  </a:lnTo>
                  <a:lnTo>
                    <a:pt x="25676" y="41392"/>
                  </a:lnTo>
                  <a:lnTo>
                    <a:pt x="25980" y="41210"/>
                  </a:lnTo>
                  <a:lnTo>
                    <a:pt x="26274" y="41017"/>
                  </a:lnTo>
                  <a:lnTo>
                    <a:pt x="26274" y="41017"/>
                  </a:lnTo>
                  <a:lnTo>
                    <a:pt x="26710" y="40723"/>
                  </a:lnTo>
                  <a:lnTo>
                    <a:pt x="27125" y="40409"/>
                  </a:lnTo>
                  <a:lnTo>
                    <a:pt x="27540" y="40085"/>
                  </a:lnTo>
                  <a:lnTo>
                    <a:pt x="27936" y="39751"/>
                  </a:lnTo>
                  <a:lnTo>
                    <a:pt x="28321" y="39406"/>
                  </a:lnTo>
                  <a:lnTo>
                    <a:pt x="28706" y="39041"/>
                  </a:lnTo>
                  <a:lnTo>
                    <a:pt x="29070" y="38677"/>
                  </a:lnTo>
                  <a:lnTo>
                    <a:pt x="29425" y="38302"/>
                  </a:lnTo>
                  <a:lnTo>
                    <a:pt x="29770" y="37907"/>
                  </a:lnTo>
                  <a:lnTo>
                    <a:pt x="30104" y="37511"/>
                  </a:lnTo>
                  <a:lnTo>
                    <a:pt x="30428" y="37106"/>
                  </a:lnTo>
                  <a:lnTo>
                    <a:pt x="30742" y="36691"/>
                  </a:lnTo>
                  <a:lnTo>
                    <a:pt x="31056" y="36265"/>
                  </a:lnTo>
                  <a:lnTo>
                    <a:pt x="31350" y="35840"/>
                  </a:lnTo>
                  <a:lnTo>
                    <a:pt x="31634" y="35394"/>
                  </a:lnTo>
                  <a:lnTo>
                    <a:pt x="31918" y="34958"/>
                  </a:lnTo>
                  <a:lnTo>
                    <a:pt x="32191" y="34502"/>
                  </a:lnTo>
                  <a:lnTo>
                    <a:pt x="32455" y="34046"/>
                  </a:lnTo>
                  <a:lnTo>
                    <a:pt x="32708" y="33580"/>
                  </a:lnTo>
                  <a:lnTo>
                    <a:pt x="32951" y="33114"/>
                  </a:lnTo>
                  <a:lnTo>
                    <a:pt x="33184" y="32638"/>
                  </a:lnTo>
                  <a:lnTo>
                    <a:pt x="33417" y="32161"/>
                  </a:lnTo>
                  <a:lnTo>
                    <a:pt x="33640" y="31675"/>
                  </a:lnTo>
                  <a:lnTo>
                    <a:pt x="33853" y="31189"/>
                  </a:lnTo>
                  <a:lnTo>
                    <a:pt x="34056" y="30702"/>
                  </a:lnTo>
                  <a:lnTo>
                    <a:pt x="34258" y="30206"/>
                  </a:lnTo>
                  <a:lnTo>
                    <a:pt x="34451" y="29709"/>
                  </a:lnTo>
                  <a:lnTo>
                    <a:pt x="34633" y="29213"/>
                  </a:lnTo>
                  <a:lnTo>
                    <a:pt x="34816" y="28716"/>
                  </a:lnTo>
                  <a:lnTo>
                    <a:pt x="34988" y="28210"/>
                  </a:lnTo>
                  <a:lnTo>
                    <a:pt x="35150" y="27713"/>
                  </a:lnTo>
                  <a:lnTo>
                    <a:pt x="35312" y="27207"/>
                  </a:lnTo>
                  <a:lnTo>
                    <a:pt x="35312" y="27207"/>
                  </a:lnTo>
                  <a:lnTo>
                    <a:pt x="35565" y="26386"/>
                  </a:lnTo>
                  <a:lnTo>
                    <a:pt x="35798" y="25555"/>
                  </a:lnTo>
                  <a:lnTo>
                    <a:pt x="36032" y="24724"/>
                  </a:lnTo>
                  <a:lnTo>
                    <a:pt x="36234" y="23893"/>
                  </a:lnTo>
                  <a:lnTo>
                    <a:pt x="36437" y="23062"/>
                  </a:lnTo>
                  <a:lnTo>
                    <a:pt x="36619" y="22221"/>
                  </a:lnTo>
                  <a:lnTo>
                    <a:pt x="36791" y="21370"/>
                  </a:lnTo>
                  <a:lnTo>
                    <a:pt x="36954" y="20529"/>
                  </a:lnTo>
                  <a:lnTo>
                    <a:pt x="37106" y="19678"/>
                  </a:lnTo>
                  <a:lnTo>
                    <a:pt x="37237" y="18827"/>
                  </a:lnTo>
                  <a:lnTo>
                    <a:pt x="37359" y="17976"/>
                  </a:lnTo>
                  <a:lnTo>
                    <a:pt x="37460" y="17125"/>
                  </a:lnTo>
                  <a:lnTo>
                    <a:pt x="37562" y="16274"/>
                  </a:lnTo>
                  <a:lnTo>
                    <a:pt x="37643" y="15412"/>
                  </a:lnTo>
                  <a:lnTo>
                    <a:pt x="37703" y="14561"/>
                  </a:lnTo>
                  <a:lnTo>
                    <a:pt x="37764" y="13700"/>
                  </a:lnTo>
                  <a:lnTo>
                    <a:pt x="37805" y="12839"/>
                  </a:lnTo>
                  <a:lnTo>
                    <a:pt x="37835" y="11978"/>
                  </a:lnTo>
                  <a:lnTo>
                    <a:pt x="37845" y="11116"/>
                  </a:lnTo>
                  <a:lnTo>
                    <a:pt x="37845" y="10255"/>
                  </a:lnTo>
                  <a:lnTo>
                    <a:pt x="37835" y="9394"/>
                  </a:lnTo>
                  <a:lnTo>
                    <a:pt x="37815" y="8543"/>
                  </a:lnTo>
                  <a:lnTo>
                    <a:pt x="37774" y="7681"/>
                  </a:lnTo>
                  <a:lnTo>
                    <a:pt x="37724" y="6820"/>
                  </a:lnTo>
                  <a:lnTo>
                    <a:pt x="37663" y="5959"/>
                  </a:lnTo>
                  <a:lnTo>
                    <a:pt x="37582" y="5108"/>
                  </a:lnTo>
                  <a:lnTo>
                    <a:pt x="37491" y="4246"/>
                  </a:lnTo>
                  <a:lnTo>
                    <a:pt x="37389" y="3395"/>
                  </a:lnTo>
                  <a:lnTo>
                    <a:pt x="37278" y="2544"/>
                  </a:lnTo>
                  <a:lnTo>
                    <a:pt x="37146" y="1693"/>
                  </a:lnTo>
                  <a:lnTo>
                    <a:pt x="37004" y="842"/>
                  </a:lnTo>
                  <a:lnTo>
                    <a:pt x="36842" y="1"/>
                  </a:lnTo>
                  <a:lnTo>
                    <a:pt x="841" y="384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3675350" y="1293400"/>
              <a:ext cx="705000" cy="1040650"/>
            </a:xfrm>
            <a:custGeom>
              <a:rect b="b" l="l" r="r" t="t"/>
              <a:pathLst>
                <a:path extrusionOk="0" h="41626" w="28200">
                  <a:moveTo>
                    <a:pt x="1" y="1"/>
                  </a:moveTo>
                  <a:lnTo>
                    <a:pt x="2898" y="9667"/>
                  </a:lnTo>
                  <a:lnTo>
                    <a:pt x="3557" y="11886"/>
                  </a:lnTo>
                  <a:lnTo>
                    <a:pt x="3891" y="12991"/>
                  </a:lnTo>
                  <a:lnTo>
                    <a:pt x="4206" y="14105"/>
                  </a:lnTo>
                  <a:lnTo>
                    <a:pt x="4510" y="15220"/>
                  </a:lnTo>
                  <a:lnTo>
                    <a:pt x="4814" y="16345"/>
                  </a:lnTo>
                  <a:lnTo>
                    <a:pt x="5097" y="17459"/>
                  </a:lnTo>
                  <a:lnTo>
                    <a:pt x="5361" y="18584"/>
                  </a:lnTo>
                  <a:lnTo>
                    <a:pt x="5604" y="19709"/>
                  </a:lnTo>
                  <a:lnTo>
                    <a:pt x="5827" y="20843"/>
                  </a:lnTo>
                  <a:lnTo>
                    <a:pt x="5928" y="21411"/>
                  </a:lnTo>
                  <a:lnTo>
                    <a:pt x="6029" y="21978"/>
                  </a:lnTo>
                  <a:lnTo>
                    <a:pt x="6121" y="22546"/>
                  </a:lnTo>
                  <a:lnTo>
                    <a:pt x="6202" y="23113"/>
                  </a:lnTo>
                  <a:lnTo>
                    <a:pt x="6283" y="23691"/>
                  </a:lnTo>
                  <a:lnTo>
                    <a:pt x="6344" y="24258"/>
                  </a:lnTo>
                  <a:lnTo>
                    <a:pt x="6404" y="24836"/>
                  </a:lnTo>
                  <a:lnTo>
                    <a:pt x="6465" y="25403"/>
                  </a:lnTo>
                  <a:lnTo>
                    <a:pt x="6506" y="25981"/>
                  </a:lnTo>
                  <a:lnTo>
                    <a:pt x="6536" y="26558"/>
                  </a:lnTo>
                  <a:lnTo>
                    <a:pt x="6566" y="27136"/>
                  </a:lnTo>
                  <a:lnTo>
                    <a:pt x="6587" y="27713"/>
                  </a:lnTo>
                  <a:lnTo>
                    <a:pt x="6587" y="28423"/>
                  </a:lnTo>
                  <a:lnTo>
                    <a:pt x="6587" y="29142"/>
                  </a:lnTo>
                  <a:lnTo>
                    <a:pt x="6566" y="29851"/>
                  </a:lnTo>
                  <a:lnTo>
                    <a:pt x="6536" y="30561"/>
                  </a:lnTo>
                  <a:lnTo>
                    <a:pt x="6496" y="31270"/>
                  </a:lnTo>
                  <a:lnTo>
                    <a:pt x="6445" y="31989"/>
                  </a:lnTo>
                  <a:lnTo>
                    <a:pt x="6384" y="32698"/>
                  </a:lnTo>
                  <a:lnTo>
                    <a:pt x="6313" y="33408"/>
                  </a:lnTo>
                  <a:lnTo>
                    <a:pt x="6242" y="34127"/>
                  </a:lnTo>
                  <a:lnTo>
                    <a:pt x="6161" y="34836"/>
                  </a:lnTo>
                  <a:lnTo>
                    <a:pt x="5989" y="36265"/>
                  </a:lnTo>
                  <a:lnTo>
                    <a:pt x="5796" y="37684"/>
                  </a:lnTo>
                  <a:lnTo>
                    <a:pt x="5614" y="39112"/>
                  </a:lnTo>
                  <a:lnTo>
                    <a:pt x="5573" y="39457"/>
                  </a:lnTo>
                  <a:lnTo>
                    <a:pt x="5563" y="39629"/>
                  </a:lnTo>
                  <a:lnTo>
                    <a:pt x="5553" y="39801"/>
                  </a:lnTo>
                  <a:lnTo>
                    <a:pt x="5563" y="39984"/>
                  </a:lnTo>
                  <a:lnTo>
                    <a:pt x="5573" y="40156"/>
                  </a:lnTo>
                  <a:lnTo>
                    <a:pt x="5594" y="40328"/>
                  </a:lnTo>
                  <a:lnTo>
                    <a:pt x="5624" y="40490"/>
                  </a:lnTo>
                  <a:lnTo>
                    <a:pt x="5665" y="40652"/>
                  </a:lnTo>
                  <a:lnTo>
                    <a:pt x="5715" y="40804"/>
                  </a:lnTo>
                  <a:lnTo>
                    <a:pt x="5786" y="40946"/>
                  </a:lnTo>
                  <a:lnTo>
                    <a:pt x="5877" y="41088"/>
                  </a:lnTo>
                  <a:lnTo>
                    <a:pt x="5979" y="41210"/>
                  </a:lnTo>
                  <a:lnTo>
                    <a:pt x="6090" y="41321"/>
                  </a:lnTo>
                  <a:lnTo>
                    <a:pt x="6232" y="41412"/>
                  </a:lnTo>
                  <a:lnTo>
                    <a:pt x="6384" y="41493"/>
                  </a:lnTo>
                  <a:lnTo>
                    <a:pt x="6526" y="41544"/>
                  </a:lnTo>
                  <a:lnTo>
                    <a:pt x="6678" y="41585"/>
                  </a:lnTo>
                  <a:lnTo>
                    <a:pt x="6840" y="41605"/>
                  </a:lnTo>
                  <a:lnTo>
                    <a:pt x="7002" y="41615"/>
                  </a:lnTo>
                  <a:lnTo>
                    <a:pt x="7154" y="41625"/>
                  </a:lnTo>
                  <a:lnTo>
                    <a:pt x="7326" y="41615"/>
                  </a:lnTo>
                  <a:lnTo>
                    <a:pt x="7651" y="41595"/>
                  </a:lnTo>
                  <a:lnTo>
                    <a:pt x="8522" y="41514"/>
                  </a:lnTo>
                  <a:lnTo>
                    <a:pt x="9393" y="41412"/>
                  </a:lnTo>
                  <a:lnTo>
                    <a:pt x="10255" y="41281"/>
                  </a:lnTo>
                  <a:lnTo>
                    <a:pt x="11116" y="41139"/>
                  </a:lnTo>
                  <a:lnTo>
                    <a:pt x="11977" y="40977"/>
                  </a:lnTo>
                  <a:lnTo>
                    <a:pt x="12838" y="40784"/>
                  </a:lnTo>
                  <a:lnTo>
                    <a:pt x="13690" y="40582"/>
                  </a:lnTo>
                  <a:lnTo>
                    <a:pt x="14541" y="40359"/>
                  </a:lnTo>
                  <a:lnTo>
                    <a:pt x="15382" y="40105"/>
                  </a:lnTo>
                  <a:lnTo>
                    <a:pt x="16213" y="39842"/>
                  </a:lnTo>
                  <a:lnTo>
                    <a:pt x="17043" y="39558"/>
                  </a:lnTo>
                  <a:lnTo>
                    <a:pt x="17864" y="39254"/>
                  </a:lnTo>
                  <a:lnTo>
                    <a:pt x="18675" y="38940"/>
                  </a:lnTo>
                  <a:lnTo>
                    <a:pt x="19475" y="38596"/>
                  </a:lnTo>
                  <a:lnTo>
                    <a:pt x="20266" y="38241"/>
                  </a:lnTo>
                  <a:lnTo>
                    <a:pt x="21056" y="37856"/>
                  </a:lnTo>
                  <a:lnTo>
                    <a:pt x="21725" y="37511"/>
                  </a:lnTo>
                  <a:lnTo>
                    <a:pt x="22059" y="37329"/>
                  </a:lnTo>
                  <a:lnTo>
                    <a:pt x="22393" y="37147"/>
                  </a:lnTo>
                  <a:lnTo>
                    <a:pt x="22718" y="36954"/>
                  </a:lnTo>
                  <a:lnTo>
                    <a:pt x="23042" y="36762"/>
                  </a:lnTo>
                  <a:lnTo>
                    <a:pt x="23366" y="36559"/>
                  </a:lnTo>
                  <a:lnTo>
                    <a:pt x="23670" y="36346"/>
                  </a:lnTo>
                  <a:lnTo>
                    <a:pt x="23974" y="36123"/>
                  </a:lnTo>
                  <a:lnTo>
                    <a:pt x="24278" y="35900"/>
                  </a:lnTo>
                  <a:lnTo>
                    <a:pt x="24562" y="35677"/>
                  </a:lnTo>
                  <a:lnTo>
                    <a:pt x="24845" y="35434"/>
                  </a:lnTo>
                  <a:lnTo>
                    <a:pt x="25119" y="35191"/>
                  </a:lnTo>
                  <a:lnTo>
                    <a:pt x="25382" y="34928"/>
                  </a:lnTo>
                  <a:lnTo>
                    <a:pt x="25626" y="34664"/>
                  </a:lnTo>
                  <a:lnTo>
                    <a:pt x="25869" y="34391"/>
                  </a:lnTo>
                  <a:lnTo>
                    <a:pt x="26071" y="34137"/>
                  </a:lnTo>
                  <a:lnTo>
                    <a:pt x="26274" y="33874"/>
                  </a:lnTo>
                  <a:lnTo>
                    <a:pt x="26457" y="33600"/>
                  </a:lnTo>
                  <a:lnTo>
                    <a:pt x="26629" y="33327"/>
                  </a:lnTo>
                  <a:lnTo>
                    <a:pt x="26791" y="33053"/>
                  </a:lnTo>
                  <a:lnTo>
                    <a:pt x="26953" y="32769"/>
                  </a:lnTo>
                  <a:lnTo>
                    <a:pt x="27095" y="32476"/>
                  </a:lnTo>
                  <a:lnTo>
                    <a:pt x="27227" y="32192"/>
                  </a:lnTo>
                  <a:lnTo>
                    <a:pt x="27358" y="31898"/>
                  </a:lnTo>
                  <a:lnTo>
                    <a:pt x="27470" y="31594"/>
                  </a:lnTo>
                  <a:lnTo>
                    <a:pt x="27581" y="31300"/>
                  </a:lnTo>
                  <a:lnTo>
                    <a:pt x="27683" y="30996"/>
                  </a:lnTo>
                  <a:lnTo>
                    <a:pt x="27774" y="30692"/>
                  </a:lnTo>
                  <a:lnTo>
                    <a:pt x="27865" y="30388"/>
                  </a:lnTo>
                  <a:lnTo>
                    <a:pt x="27946" y="30084"/>
                  </a:lnTo>
                  <a:lnTo>
                    <a:pt x="28017" y="29780"/>
                  </a:lnTo>
                  <a:lnTo>
                    <a:pt x="28068" y="29547"/>
                  </a:lnTo>
                  <a:lnTo>
                    <a:pt x="28108" y="29324"/>
                  </a:lnTo>
                  <a:lnTo>
                    <a:pt x="28139" y="29112"/>
                  </a:lnTo>
                  <a:lnTo>
                    <a:pt x="28169" y="28889"/>
                  </a:lnTo>
                  <a:lnTo>
                    <a:pt x="28179" y="28676"/>
                  </a:lnTo>
                  <a:lnTo>
                    <a:pt x="28199" y="28463"/>
                  </a:lnTo>
                  <a:lnTo>
                    <a:pt x="28199" y="28250"/>
                  </a:lnTo>
                  <a:lnTo>
                    <a:pt x="28199" y="28038"/>
                  </a:lnTo>
                  <a:lnTo>
                    <a:pt x="28199" y="27825"/>
                  </a:lnTo>
                  <a:lnTo>
                    <a:pt x="28189" y="27612"/>
                  </a:lnTo>
                  <a:lnTo>
                    <a:pt x="28139" y="27207"/>
                  </a:lnTo>
                  <a:lnTo>
                    <a:pt x="28078" y="26801"/>
                  </a:lnTo>
                  <a:lnTo>
                    <a:pt x="27997" y="26396"/>
                  </a:lnTo>
                  <a:lnTo>
                    <a:pt x="27885" y="26011"/>
                  </a:lnTo>
                  <a:lnTo>
                    <a:pt x="27764" y="25616"/>
                  </a:lnTo>
                  <a:lnTo>
                    <a:pt x="27622" y="25231"/>
                  </a:lnTo>
                  <a:lnTo>
                    <a:pt x="27470" y="24846"/>
                  </a:lnTo>
                  <a:lnTo>
                    <a:pt x="27298" y="24471"/>
                  </a:lnTo>
                  <a:lnTo>
                    <a:pt x="27105" y="24096"/>
                  </a:lnTo>
                  <a:lnTo>
                    <a:pt x="26912" y="23721"/>
                  </a:lnTo>
                  <a:lnTo>
                    <a:pt x="26700" y="23346"/>
                  </a:lnTo>
                  <a:lnTo>
                    <a:pt x="26487" y="22981"/>
                  </a:lnTo>
                  <a:lnTo>
                    <a:pt x="26254" y="22607"/>
                  </a:lnTo>
                  <a:lnTo>
                    <a:pt x="25778" y="21867"/>
                  </a:lnTo>
                  <a:lnTo>
                    <a:pt x="25281" y="21127"/>
                  </a:lnTo>
                  <a:lnTo>
                    <a:pt x="24775" y="20388"/>
                  </a:lnTo>
                  <a:lnTo>
                    <a:pt x="24268" y="19638"/>
                  </a:lnTo>
                  <a:lnTo>
                    <a:pt x="23771" y="18868"/>
                  </a:lnTo>
                  <a:lnTo>
                    <a:pt x="23538" y="18483"/>
                  </a:lnTo>
                  <a:lnTo>
                    <a:pt x="23305" y="18087"/>
                  </a:lnTo>
                  <a:lnTo>
                    <a:pt x="23072" y="17692"/>
                  </a:lnTo>
                  <a:lnTo>
                    <a:pt x="22859" y="17287"/>
                  </a:lnTo>
                  <a:lnTo>
                    <a:pt x="22637" y="16882"/>
                  </a:lnTo>
                  <a:lnTo>
                    <a:pt x="22404" y="16487"/>
                  </a:lnTo>
                  <a:lnTo>
                    <a:pt x="22150" y="16081"/>
                  </a:lnTo>
                  <a:lnTo>
                    <a:pt x="21897" y="15686"/>
                  </a:lnTo>
                  <a:lnTo>
                    <a:pt x="21623" y="15291"/>
                  </a:lnTo>
                  <a:lnTo>
                    <a:pt x="21350" y="14896"/>
                  </a:lnTo>
                  <a:lnTo>
                    <a:pt x="20772" y="14105"/>
                  </a:lnTo>
                  <a:lnTo>
                    <a:pt x="19587" y="12525"/>
                  </a:lnTo>
                  <a:lnTo>
                    <a:pt x="18999" y="11724"/>
                  </a:lnTo>
                  <a:lnTo>
                    <a:pt x="18705" y="11319"/>
                  </a:lnTo>
                  <a:lnTo>
                    <a:pt x="18421" y="10914"/>
                  </a:lnTo>
                  <a:lnTo>
                    <a:pt x="18148" y="10498"/>
                  </a:lnTo>
                  <a:lnTo>
                    <a:pt x="17874" y="10083"/>
                  </a:lnTo>
                  <a:lnTo>
                    <a:pt x="17611" y="9667"/>
                  </a:lnTo>
                  <a:lnTo>
                    <a:pt x="17368" y="9242"/>
                  </a:lnTo>
                  <a:lnTo>
                    <a:pt x="17135" y="8816"/>
                  </a:lnTo>
                  <a:lnTo>
                    <a:pt x="16912" y="8381"/>
                  </a:lnTo>
                  <a:lnTo>
                    <a:pt x="16709" y="7935"/>
                  </a:lnTo>
                  <a:lnTo>
                    <a:pt x="16517" y="7489"/>
                  </a:lnTo>
                  <a:lnTo>
                    <a:pt x="16344" y="7033"/>
                  </a:lnTo>
                  <a:lnTo>
                    <a:pt x="16192" y="6577"/>
                  </a:lnTo>
                  <a:lnTo>
                    <a:pt x="16071" y="6111"/>
                  </a:lnTo>
                  <a:lnTo>
                    <a:pt x="16010" y="5868"/>
                  </a:lnTo>
                  <a:lnTo>
                    <a:pt x="15959" y="5635"/>
                  </a:lnTo>
                  <a:lnTo>
                    <a:pt x="15919" y="5391"/>
                  </a:lnTo>
                  <a:lnTo>
                    <a:pt x="15878" y="5148"/>
                  </a:lnTo>
                  <a:lnTo>
                    <a:pt x="15848" y="4905"/>
                  </a:lnTo>
                  <a:lnTo>
                    <a:pt x="15817" y="4652"/>
                  </a:lnTo>
                  <a:lnTo>
                    <a:pt x="15797" y="4409"/>
                  </a:lnTo>
                  <a:lnTo>
                    <a:pt x="15787" y="4155"/>
                  </a:lnTo>
                  <a:lnTo>
                    <a:pt x="15787" y="3902"/>
                  </a:lnTo>
                  <a:lnTo>
                    <a:pt x="15787" y="36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41"/>
            <p:cNvSpPr/>
            <p:nvPr/>
          </p:nvSpPr>
          <p:spPr>
            <a:xfrm>
              <a:off x="3675350" y="1293400"/>
              <a:ext cx="705000" cy="1040650"/>
            </a:xfrm>
            <a:custGeom>
              <a:rect b="b" l="l" r="r" t="t"/>
              <a:pathLst>
                <a:path extrusionOk="0" fill="none" h="41626" w="28200">
                  <a:moveTo>
                    <a:pt x="1" y="1"/>
                  </a:moveTo>
                  <a:lnTo>
                    <a:pt x="1" y="1"/>
                  </a:lnTo>
                  <a:lnTo>
                    <a:pt x="2898" y="9667"/>
                  </a:lnTo>
                  <a:lnTo>
                    <a:pt x="2898" y="9667"/>
                  </a:lnTo>
                  <a:lnTo>
                    <a:pt x="3557" y="11886"/>
                  </a:lnTo>
                  <a:lnTo>
                    <a:pt x="3891" y="12991"/>
                  </a:lnTo>
                  <a:lnTo>
                    <a:pt x="4206" y="14105"/>
                  </a:lnTo>
                  <a:lnTo>
                    <a:pt x="4510" y="15220"/>
                  </a:lnTo>
                  <a:lnTo>
                    <a:pt x="4814" y="16345"/>
                  </a:lnTo>
                  <a:lnTo>
                    <a:pt x="5097" y="17459"/>
                  </a:lnTo>
                  <a:lnTo>
                    <a:pt x="5361" y="18584"/>
                  </a:lnTo>
                  <a:lnTo>
                    <a:pt x="5604" y="19709"/>
                  </a:lnTo>
                  <a:lnTo>
                    <a:pt x="5827" y="20843"/>
                  </a:lnTo>
                  <a:lnTo>
                    <a:pt x="5928" y="21411"/>
                  </a:lnTo>
                  <a:lnTo>
                    <a:pt x="6029" y="21978"/>
                  </a:lnTo>
                  <a:lnTo>
                    <a:pt x="6121" y="22546"/>
                  </a:lnTo>
                  <a:lnTo>
                    <a:pt x="6202" y="23113"/>
                  </a:lnTo>
                  <a:lnTo>
                    <a:pt x="6283" y="23691"/>
                  </a:lnTo>
                  <a:lnTo>
                    <a:pt x="6344" y="24258"/>
                  </a:lnTo>
                  <a:lnTo>
                    <a:pt x="6404" y="24836"/>
                  </a:lnTo>
                  <a:lnTo>
                    <a:pt x="6465" y="25403"/>
                  </a:lnTo>
                  <a:lnTo>
                    <a:pt x="6506" y="25981"/>
                  </a:lnTo>
                  <a:lnTo>
                    <a:pt x="6536" y="26558"/>
                  </a:lnTo>
                  <a:lnTo>
                    <a:pt x="6566" y="27136"/>
                  </a:lnTo>
                  <a:lnTo>
                    <a:pt x="6587" y="27713"/>
                  </a:lnTo>
                  <a:lnTo>
                    <a:pt x="6587" y="27713"/>
                  </a:lnTo>
                  <a:lnTo>
                    <a:pt x="6587" y="28423"/>
                  </a:lnTo>
                  <a:lnTo>
                    <a:pt x="6587" y="29142"/>
                  </a:lnTo>
                  <a:lnTo>
                    <a:pt x="6566" y="29851"/>
                  </a:lnTo>
                  <a:lnTo>
                    <a:pt x="6536" y="30561"/>
                  </a:lnTo>
                  <a:lnTo>
                    <a:pt x="6496" y="31270"/>
                  </a:lnTo>
                  <a:lnTo>
                    <a:pt x="6445" y="31989"/>
                  </a:lnTo>
                  <a:lnTo>
                    <a:pt x="6384" y="32698"/>
                  </a:lnTo>
                  <a:lnTo>
                    <a:pt x="6313" y="33408"/>
                  </a:lnTo>
                  <a:lnTo>
                    <a:pt x="6242" y="34127"/>
                  </a:lnTo>
                  <a:lnTo>
                    <a:pt x="6161" y="34836"/>
                  </a:lnTo>
                  <a:lnTo>
                    <a:pt x="5989" y="36265"/>
                  </a:lnTo>
                  <a:lnTo>
                    <a:pt x="5796" y="37684"/>
                  </a:lnTo>
                  <a:lnTo>
                    <a:pt x="5614" y="39112"/>
                  </a:lnTo>
                  <a:lnTo>
                    <a:pt x="5614" y="39112"/>
                  </a:lnTo>
                  <a:lnTo>
                    <a:pt x="5573" y="39457"/>
                  </a:lnTo>
                  <a:lnTo>
                    <a:pt x="5563" y="39629"/>
                  </a:lnTo>
                  <a:lnTo>
                    <a:pt x="5553" y="39801"/>
                  </a:lnTo>
                  <a:lnTo>
                    <a:pt x="5563" y="39984"/>
                  </a:lnTo>
                  <a:lnTo>
                    <a:pt x="5573" y="40156"/>
                  </a:lnTo>
                  <a:lnTo>
                    <a:pt x="5594" y="40328"/>
                  </a:lnTo>
                  <a:lnTo>
                    <a:pt x="5624" y="40490"/>
                  </a:lnTo>
                  <a:lnTo>
                    <a:pt x="5665" y="40652"/>
                  </a:lnTo>
                  <a:lnTo>
                    <a:pt x="5715" y="40804"/>
                  </a:lnTo>
                  <a:lnTo>
                    <a:pt x="5786" y="40946"/>
                  </a:lnTo>
                  <a:lnTo>
                    <a:pt x="5877" y="41088"/>
                  </a:lnTo>
                  <a:lnTo>
                    <a:pt x="5979" y="41210"/>
                  </a:lnTo>
                  <a:lnTo>
                    <a:pt x="6090" y="41321"/>
                  </a:lnTo>
                  <a:lnTo>
                    <a:pt x="6232" y="41412"/>
                  </a:lnTo>
                  <a:lnTo>
                    <a:pt x="6384" y="41493"/>
                  </a:lnTo>
                  <a:lnTo>
                    <a:pt x="6384" y="41493"/>
                  </a:lnTo>
                  <a:lnTo>
                    <a:pt x="6526" y="41544"/>
                  </a:lnTo>
                  <a:lnTo>
                    <a:pt x="6678" y="41585"/>
                  </a:lnTo>
                  <a:lnTo>
                    <a:pt x="6840" y="41605"/>
                  </a:lnTo>
                  <a:lnTo>
                    <a:pt x="7002" y="41615"/>
                  </a:lnTo>
                  <a:lnTo>
                    <a:pt x="7154" y="41625"/>
                  </a:lnTo>
                  <a:lnTo>
                    <a:pt x="7326" y="41615"/>
                  </a:lnTo>
                  <a:lnTo>
                    <a:pt x="7651" y="41595"/>
                  </a:lnTo>
                  <a:lnTo>
                    <a:pt x="7651" y="41595"/>
                  </a:lnTo>
                  <a:lnTo>
                    <a:pt x="8522" y="41514"/>
                  </a:lnTo>
                  <a:lnTo>
                    <a:pt x="9393" y="41412"/>
                  </a:lnTo>
                  <a:lnTo>
                    <a:pt x="10255" y="41281"/>
                  </a:lnTo>
                  <a:lnTo>
                    <a:pt x="11116" y="41139"/>
                  </a:lnTo>
                  <a:lnTo>
                    <a:pt x="11977" y="40977"/>
                  </a:lnTo>
                  <a:lnTo>
                    <a:pt x="12838" y="40784"/>
                  </a:lnTo>
                  <a:lnTo>
                    <a:pt x="13690" y="40582"/>
                  </a:lnTo>
                  <a:lnTo>
                    <a:pt x="14541" y="40359"/>
                  </a:lnTo>
                  <a:lnTo>
                    <a:pt x="15382" y="40105"/>
                  </a:lnTo>
                  <a:lnTo>
                    <a:pt x="16213" y="39842"/>
                  </a:lnTo>
                  <a:lnTo>
                    <a:pt x="17043" y="39558"/>
                  </a:lnTo>
                  <a:lnTo>
                    <a:pt x="17864" y="39254"/>
                  </a:lnTo>
                  <a:lnTo>
                    <a:pt x="18675" y="38940"/>
                  </a:lnTo>
                  <a:lnTo>
                    <a:pt x="19475" y="38596"/>
                  </a:lnTo>
                  <a:lnTo>
                    <a:pt x="20266" y="38241"/>
                  </a:lnTo>
                  <a:lnTo>
                    <a:pt x="21056" y="37856"/>
                  </a:lnTo>
                  <a:lnTo>
                    <a:pt x="21056" y="37856"/>
                  </a:lnTo>
                  <a:lnTo>
                    <a:pt x="21725" y="37511"/>
                  </a:lnTo>
                  <a:lnTo>
                    <a:pt x="22059" y="37329"/>
                  </a:lnTo>
                  <a:lnTo>
                    <a:pt x="22393" y="37147"/>
                  </a:lnTo>
                  <a:lnTo>
                    <a:pt x="22718" y="36954"/>
                  </a:lnTo>
                  <a:lnTo>
                    <a:pt x="23042" y="36762"/>
                  </a:lnTo>
                  <a:lnTo>
                    <a:pt x="23366" y="36559"/>
                  </a:lnTo>
                  <a:lnTo>
                    <a:pt x="23670" y="36346"/>
                  </a:lnTo>
                  <a:lnTo>
                    <a:pt x="23974" y="36123"/>
                  </a:lnTo>
                  <a:lnTo>
                    <a:pt x="24278" y="35900"/>
                  </a:lnTo>
                  <a:lnTo>
                    <a:pt x="24562" y="35677"/>
                  </a:lnTo>
                  <a:lnTo>
                    <a:pt x="24845" y="35434"/>
                  </a:lnTo>
                  <a:lnTo>
                    <a:pt x="25119" y="35191"/>
                  </a:lnTo>
                  <a:lnTo>
                    <a:pt x="25382" y="34928"/>
                  </a:lnTo>
                  <a:lnTo>
                    <a:pt x="25626" y="34664"/>
                  </a:lnTo>
                  <a:lnTo>
                    <a:pt x="25869" y="34391"/>
                  </a:lnTo>
                  <a:lnTo>
                    <a:pt x="25869" y="34391"/>
                  </a:lnTo>
                  <a:lnTo>
                    <a:pt x="26071" y="34137"/>
                  </a:lnTo>
                  <a:lnTo>
                    <a:pt x="26274" y="33874"/>
                  </a:lnTo>
                  <a:lnTo>
                    <a:pt x="26457" y="33600"/>
                  </a:lnTo>
                  <a:lnTo>
                    <a:pt x="26629" y="33327"/>
                  </a:lnTo>
                  <a:lnTo>
                    <a:pt x="26791" y="33053"/>
                  </a:lnTo>
                  <a:lnTo>
                    <a:pt x="26953" y="32769"/>
                  </a:lnTo>
                  <a:lnTo>
                    <a:pt x="27095" y="32476"/>
                  </a:lnTo>
                  <a:lnTo>
                    <a:pt x="27227" y="32192"/>
                  </a:lnTo>
                  <a:lnTo>
                    <a:pt x="27358" y="31898"/>
                  </a:lnTo>
                  <a:lnTo>
                    <a:pt x="27470" y="31594"/>
                  </a:lnTo>
                  <a:lnTo>
                    <a:pt x="27581" y="31300"/>
                  </a:lnTo>
                  <a:lnTo>
                    <a:pt x="27683" y="30996"/>
                  </a:lnTo>
                  <a:lnTo>
                    <a:pt x="27774" y="30692"/>
                  </a:lnTo>
                  <a:lnTo>
                    <a:pt x="27865" y="30388"/>
                  </a:lnTo>
                  <a:lnTo>
                    <a:pt x="27946" y="30084"/>
                  </a:lnTo>
                  <a:lnTo>
                    <a:pt x="28017" y="29780"/>
                  </a:lnTo>
                  <a:lnTo>
                    <a:pt x="28017" y="29780"/>
                  </a:lnTo>
                  <a:lnTo>
                    <a:pt x="28068" y="29547"/>
                  </a:lnTo>
                  <a:lnTo>
                    <a:pt x="28108" y="29324"/>
                  </a:lnTo>
                  <a:lnTo>
                    <a:pt x="28139" y="29112"/>
                  </a:lnTo>
                  <a:lnTo>
                    <a:pt x="28169" y="28889"/>
                  </a:lnTo>
                  <a:lnTo>
                    <a:pt x="28179" y="28676"/>
                  </a:lnTo>
                  <a:lnTo>
                    <a:pt x="28199" y="28463"/>
                  </a:lnTo>
                  <a:lnTo>
                    <a:pt x="28199" y="28250"/>
                  </a:lnTo>
                  <a:lnTo>
                    <a:pt x="28199" y="28038"/>
                  </a:lnTo>
                  <a:lnTo>
                    <a:pt x="28199" y="27825"/>
                  </a:lnTo>
                  <a:lnTo>
                    <a:pt x="28189" y="27612"/>
                  </a:lnTo>
                  <a:lnTo>
                    <a:pt x="28139" y="27207"/>
                  </a:lnTo>
                  <a:lnTo>
                    <a:pt x="28078" y="26801"/>
                  </a:lnTo>
                  <a:lnTo>
                    <a:pt x="27997" y="26396"/>
                  </a:lnTo>
                  <a:lnTo>
                    <a:pt x="27885" y="26011"/>
                  </a:lnTo>
                  <a:lnTo>
                    <a:pt x="27764" y="25616"/>
                  </a:lnTo>
                  <a:lnTo>
                    <a:pt x="27622" y="25231"/>
                  </a:lnTo>
                  <a:lnTo>
                    <a:pt x="27470" y="24846"/>
                  </a:lnTo>
                  <a:lnTo>
                    <a:pt x="27298" y="24471"/>
                  </a:lnTo>
                  <a:lnTo>
                    <a:pt x="27105" y="24096"/>
                  </a:lnTo>
                  <a:lnTo>
                    <a:pt x="26912" y="23721"/>
                  </a:lnTo>
                  <a:lnTo>
                    <a:pt x="26700" y="23346"/>
                  </a:lnTo>
                  <a:lnTo>
                    <a:pt x="26487" y="22981"/>
                  </a:lnTo>
                  <a:lnTo>
                    <a:pt x="26254" y="22607"/>
                  </a:lnTo>
                  <a:lnTo>
                    <a:pt x="25778" y="21867"/>
                  </a:lnTo>
                  <a:lnTo>
                    <a:pt x="25281" y="21127"/>
                  </a:lnTo>
                  <a:lnTo>
                    <a:pt x="24775" y="20388"/>
                  </a:lnTo>
                  <a:lnTo>
                    <a:pt x="24268" y="19638"/>
                  </a:lnTo>
                  <a:lnTo>
                    <a:pt x="23771" y="18868"/>
                  </a:lnTo>
                  <a:lnTo>
                    <a:pt x="23538" y="18483"/>
                  </a:lnTo>
                  <a:lnTo>
                    <a:pt x="23305" y="18087"/>
                  </a:lnTo>
                  <a:lnTo>
                    <a:pt x="23072" y="17692"/>
                  </a:lnTo>
                  <a:lnTo>
                    <a:pt x="22859" y="17287"/>
                  </a:lnTo>
                  <a:lnTo>
                    <a:pt x="22859" y="17287"/>
                  </a:lnTo>
                  <a:lnTo>
                    <a:pt x="22637" y="16882"/>
                  </a:lnTo>
                  <a:lnTo>
                    <a:pt x="22404" y="16487"/>
                  </a:lnTo>
                  <a:lnTo>
                    <a:pt x="22150" y="16081"/>
                  </a:lnTo>
                  <a:lnTo>
                    <a:pt x="21897" y="15686"/>
                  </a:lnTo>
                  <a:lnTo>
                    <a:pt x="21623" y="15291"/>
                  </a:lnTo>
                  <a:lnTo>
                    <a:pt x="21350" y="14896"/>
                  </a:lnTo>
                  <a:lnTo>
                    <a:pt x="20772" y="14105"/>
                  </a:lnTo>
                  <a:lnTo>
                    <a:pt x="19587" y="12525"/>
                  </a:lnTo>
                  <a:lnTo>
                    <a:pt x="18999" y="11724"/>
                  </a:lnTo>
                  <a:lnTo>
                    <a:pt x="18705" y="11319"/>
                  </a:lnTo>
                  <a:lnTo>
                    <a:pt x="18421" y="10914"/>
                  </a:lnTo>
                  <a:lnTo>
                    <a:pt x="18148" y="10498"/>
                  </a:lnTo>
                  <a:lnTo>
                    <a:pt x="17874" y="10083"/>
                  </a:lnTo>
                  <a:lnTo>
                    <a:pt x="17611" y="9667"/>
                  </a:lnTo>
                  <a:lnTo>
                    <a:pt x="17368" y="9242"/>
                  </a:lnTo>
                  <a:lnTo>
                    <a:pt x="17135" y="8816"/>
                  </a:lnTo>
                  <a:lnTo>
                    <a:pt x="16912" y="8381"/>
                  </a:lnTo>
                  <a:lnTo>
                    <a:pt x="16709" y="7935"/>
                  </a:lnTo>
                  <a:lnTo>
                    <a:pt x="16517" y="7489"/>
                  </a:lnTo>
                  <a:lnTo>
                    <a:pt x="16344" y="7033"/>
                  </a:lnTo>
                  <a:lnTo>
                    <a:pt x="16192" y="6577"/>
                  </a:lnTo>
                  <a:lnTo>
                    <a:pt x="16071" y="6111"/>
                  </a:lnTo>
                  <a:lnTo>
                    <a:pt x="16010" y="5868"/>
                  </a:lnTo>
                  <a:lnTo>
                    <a:pt x="15959" y="5635"/>
                  </a:lnTo>
                  <a:lnTo>
                    <a:pt x="15919" y="5391"/>
                  </a:lnTo>
                  <a:lnTo>
                    <a:pt x="15878" y="5148"/>
                  </a:lnTo>
                  <a:lnTo>
                    <a:pt x="15848" y="4905"/>
                  </a:lnTo>
                  <a:lnTo>
                    <a:pt x="15817" y="4652"/>
                  </a:lnTo>
                  <a:lnTo>
                    <a:pt x="15797" y="4409"/>
                  </a:lnTo>
                  <a:lnTo>
                    <a:pt x="15787" y="4155"/>
                  </a:lnTo>
                  <a:lnTo>
                    <a:pt x="15787" y="3902"/>
                  </a:lnTo>
                  <a:lnTo>
                    <a:pt x="15787" y="363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41"/>
            <p:cNvSpPr/>
            <p:nvPr/>
          </p:nvSpPr>
          <p:spPr>
            <a:xfrm>
              <a:off x="3754125" y="1556100"/>
              <a:ext cx="626225" cy="777950"/>
            </a:xfrm>
            <a:custGeom>
              <a:rect b="b" l="l" r="r" t="t"/>
              <a:pathLst>
                <a:path extrusionOk="0" h="31118" w="25049">
                  <a:moveTo>
                    <a:pt x="1" y="0"/>
                  </a:moveTo>
                  <a:lnTo>
                    <a:pt x="629" y="2118"/>
                  </a:lnTo>
                  <a:lnTo>
                    <a:pt x="933" y="3172"/>
                  </a:lnTo>
                  <a:lnTo>
                    <a:pt x="1227" y="4236"/>
                  </a:lnTo>
                  <a:lnTo>
                    <a:pt x="1521" y="5300"/>
                  </a:lnTo>
                  <a:lnTo>
                    <a:pt x="1794" y="6364"/>
                  </a:lnTo>
                  <a:lnTo>
                    <a:pt x="2058" y="7438"/>
                  </a:lnTo>
                  <a:lnTo>
                    <a:pt x="2301" y="8512"/>
                  </a:lnTo>
                  <a:lnTo>
                    <a:pt x="2534" y="9586"/>
                  </a:lnTo>
                  <a:lnTo>
                    <a:pt x="2737" y="10660"/>
                  </a:lnTo>
                  <a:lnTo>
                    <a:pt x="2919" y="11744"/>
                  </a:lnTo>
                  <a:lnTo>
                    <a:pt x="3000" y="12281"/>
                  </a:lnTo>
                  <a:lnTo>
                    <a:pt x="3081" y="12828"/>
                  </a:lnTo>
                  <a:lnTo>
                    <a:pt x="3152" y="13375"/>
                  </a:lnTo>
                  <a:lnTo>
                    <a:pt x="3213" y="13912"/>
                  </a:lnTo>
                  <a:lnTo>
                    <a:pt x="3274" y="14459"/>
                  </a:lnTo>
                  <a:lnTo>
                    <a:pt x="3314" y="15007"/>
                  </a:lnTo>
                  <a:lnTo>
                    <a:pt x="3355" y="15554"/>
                  </a:lnTo>
                  <a:lnTo>
                    <a:pt x="3395" y="16101"/>
                  </a:lnTo>
                  <a:lnTo>
                    <a:pt x="3415" y="16658"/>
                  </a:lnTo>
                  <a:lnTo>
                    <a:pt x="3436" y="17205"/>
                  </a:lnTo>
                  <a:lnTo>
                    <a:pt x="3436" y="17915"/>
                  </a:lnTo>
                  <a:lnTo>
                    <a:pt x="3436" y="18634"/>
                  </a:lnTo>
                  <a:lnTo>
                    <a:pt x="3415" y="19343"/>
                  </a:lnTo>
                  <a:lnTo>
                    <a:pt x="3385" y="20053"/>
                  </a:lnTo>
                  <a:lnTo>
                    <a:pt x="3345" y="20762"/>
                  </a:lnTo>
                  <a:lnTo>
                    <a:pt x="3294" y="21481"/>
                  </a:lnTo>
                  <a:lnTo>
                    <a:pt x="3233" y="22190"/>
                  </a:lnTo>
                  <a:lnTo>
                    <a:pt x="3162" y="22900"/>
                  </a:lnTo>
                  <a:lnTo>
                    <a:pt x="3091" y="23619"/>
                  </a:lnTo>
                  <a:lnTo>
                    <a:pt x="3010" y="24328"/>
                  </a:lnTo>
                  <a:lnTo>
                    <a:pt x="2838" y="25757"/>
                  </a:lnTo>
                  <a:lnTo>
                    <a:pt x="2645" y="27176"/>
                  </a:lnTo>
                  <a:lnTo>
                    <a:pt x="2463" y="28604"/>
                  </a:lnTo>
                  <a:lnTo>
                    <a:pt x="2422" y="28949"/>
                  </a:lnTo>
                  <a:lnTo>
                    <a:pt x="2412" y="29121"/>
                  </a:lnTo>
                  <a:lnTo>
                    <a:pt x="2402" y="29293"/>
                  </a:lnTo>
                  <a:lnTo>
                    <a:pt x="2412" y="29476"/>
                  </a:lnTo>
                  <a:lnTo>
                    <a:pt x="2422" y="29648"/>
                  </a:lnTo>
                  <a:lnTo>
                    <a:pt x="2443" y="29820"/>
                  </a:lnTo>
                  <a:lnTo>
                    <a:pt x="2473" y="29982"/>
                  </a:lnTo>
                  <a:lnTo>
                    <a:pt x="2514" y="30144"/>
                  </a:lnTo>
                  <a:lnTo>
                    <a:pt x="2564" y="30296"/>
                  </a:lnTo>
                  <a:lnTo>
                    <a:pt x="2635" y="30438"/>
                  </a:lnTo>
                  <a:lnTo>
                    <a:pt x="2726" y="30580"/>
                  </a:lnTo>
                  <a:lnTo>
                    <a:pt x="2828" y="30702"/>
                  </a:lnTo>
                  <a:lnTo>
                    <a:pt x="2939" y="30813"/>
                  </a:lnTo>
                  <a:lnTo>
                    <a:pt x="3081" y="30904"/>
                  </a:lnTo>
                  <a:lnTo>
                    <a:pt x="3233" y="30985"/>
                  </a:lnTo>
                  <a:lnTo>
                    <a:pt x="3375" y="31036"/>
                  </a:lnTo>
                  <a:lnTo>
                    <a:pt x="3527" y="31077"/>
                  </a:lnTo>
                  <a:lnTo>
                    <a:pt x="3689" y="31097"/>
                  </a:lnTo>
                  <a:lnTo>
                    <a:pt x="3851" y="31107"/>
                  </a:lnTo>
                  <a:lnTo>
                    <a:pt x="4003" y="31117"/>
                  </a:lnTo>
                  <a:lnTo>
                    <a:pt x="4175" y="31107"/>
                  </a:lnTo>
                  <a:lnTo>
                    <a:pt x="4500" y="31087"/>
                  </a:lnTo>
                  <a:lnTo>
                    <a:pt x="5371" y="31006"/>
                  </a:lnTo>
                  <a:lnTo>
                    <a:pt x="6242" y="30904"/>
                  </a:lnTo>
                  <a:lnTo>
                    <a:pt x="7104" y="30773"/>
                  </a:lnTo>
                  <a:lnTo>
                    <a:pt x="7965" y="30631"/>
                  </a:lnTo>
                  <a:lnTo>
                    <a:pt x="8826" y="30469"/>
                  </a:lnTo>
                  <a:lnTo>
                    <a:pt x="9687" y="30276"/>
                  </a:lnTo>
                  <a:lnTo>
                    <a:pt x="10539" y="30074"/>
                  </a:lnTo>
                  <a:lnTo>
                    <a:pt x="11390" y="29851"/>
                  </a:lnTo>
                  <a:lnTo>
                    <a:pt x="12231" y="29597"/>
                  </a:lnTo>
                  <a:lnTo>
                    <a:pt x="13062" y="29334"/>
                  </a:lnTo>
                  <a:lnTo>
                    <a:pt x="13892" y="29050"/>
                  </a:lnTo>
                  <a:lnTo>
                    <a:pt x="14713" y="28746"/>
                  </a:lnTo>
                  <a:lnTo>
                    <a:pt x="15524" y="28432"/>
                  </a:lnTo>
                  <a:lnTo>
                    <a:pt x="16324" y="28088"/>
                  </a:lnTo>
                  <a:lnTo>
                    <a:pt x="17115" y="27733"/>
                  </a:lnTo>
                  <a:lnTo>
                    <a:pt x="17905" y="27348"/>
                  </a:lnTo>
                  <a:lnTo>
                    <a:pt x="18574" y="27003"/>
                  </a:lnTo>
                  <a:lnTo>
                    <a:pt x="18908" y="26821"/>
                  </a:lnTo>
                  <a:lnTo>
                    <a:pt x="19242" y="26639"/>
                  </a:lnTo>
                  <a:lnTo>
                    <a:pt x="19567" y="26446"/>
                  </a:lnTo>
                  <a:lnTo>
                    <a:pt x="19891" y="26254"/>
                  </a:lnTo>
                  <a:lnTo>
                    <a:pt x="20215" y="26051"/>
                  </a:lnTo>
                  <a:lnTo>
                    <a:pt x="20519" y="25838"/>
                  </a:lnTo>
                  <a:lnTo>
                    <a:pt x="20823" y="25615"/>
                  </a:lnTo>
                  <a:lnTo>
                    <a:pt x="21127" y="25392"/>
                  </a:lnTo>
                  <a:lnTo>
                    <a:pt x="21411" y="25169"/>
                  </a:lnTo>
                  <a:lnTo>
                    <a:pt x="21694" y="24926"/>
                  </a:lnTo>
                  <a:lnTo>
                    <a:pt x="21968" y="24683"/>
                  </a:lnTo>
                  <a:lnTo>
                    <a:pt x="22231" y="24420"/>
                  </a:lnTo>
                  <a:lnTo>
                    <a:pt x="22475" y="24156"/>
                  </a:lnTo>
                  <a:lnTo>
                    <a:pt x="22718" y="23883"/>
                  </a:lnTo>
                  <a:lnTo>
                    <a:pt x="22920" y="23629"/>
                  </a:lnTo>
                  <a:lnTo>
                    <a:pt x="23123" y="23366"/>
                  </a:lnTo>
                  <a:lnTo>
                    <a:pt x="23306" y="23092"/>
                  </a:lnTo>
                  <a:lnTo>
                    <a:pt x="23478" y="22819"/>
                  </a:lnTo>
                  <a:lnTo>
                    <a:pt x="23640" y="22545"/>
                  </a:lnTo>
                  <a:lnTo>
                    <a:pt x="23802" y="22261"/>
                  </a:lnTo>
                  <a:lnTo>
                    <a:pt x="23944" y="21968"/>
                  </a:lnTo>
                  <a:lnTo>
                    <a:pt x="24076" y="21684"/>
                  </a:lnTo>
                  <a:lnTo>
                    <a:pt x="24207" y="21390"/>
                  </a:lnTo>
                  <a:lnTo>
                    <a:pt x="24319" y="21086"/>
                  </a:lnTo>
                  <a:lnTo>
                    <a:pt x="24430" y="20792"/>
                  </a:lnTo>
                  <a:lnTo>
                    <a:pt x="24532" y="20488"/>
                  </a:lnTo>
                  <a:lnTo>
                    <a:pt x="24623" y="20184"/>
                  </a:lnTo>
                  <a:lnTo>
                    <a:pt x="24714" y="19880"/>
                  </a:lnTo>
                  <a:lnTo>
                    <a:pt x="24795" y="19576"/>
                  </a:lnTo>
                  <a:lnTo>
                    <a:pt x="24866" y="19272"/>
                  </a:lnTo>
                  <a:lnTo>
                    <a:pt x="24927" y="18978"/>
                  </a:lnTo>
                  <a:lnTo>
                    <a:pt x="24977" y="18685"/>
                  </a:lnTo>
                  <a:lnTo>
                    <a:pt x="25008" y="18401"/>
                  </a:lnTo>
                  <a:lnTo>
                    <a:pt x="25038" y="18117"/>
                  </a:lnTo>
                  <a:lnTo>
                    <a:pt x="25048" y="17844"/>
                  </a:lnTo>
                  <a:lnTo>
                    <a:pt x="25048" y="17570"/>
                  </a:lnTo>
                  <a:lnTo>
                    <a:pt x="25038" y="17297"/>
                  </a:lnTo>
                  <a:lnTo>
                    <a:pt x="25028" y="17023"/>
                  </a:lnTo>
                  <a:lnTo>
                    <a:pt x="24998" y="16759"/>
                  </a:lnTo>
                  <a:lnTo>
                    <a:pt x="24957" y="16496"/>
                  </a:lnTo>
                  <a:lnTo>
                    <a:pt x="24917" y="16233"/>
                  </a:lnTo>
                  <a:lnTo>
                    <a:pt x="24856" y="15969"/>
                  </a:lnTo>
                  <a:lnTo>
                    <a:pt x="24795" y="15716"/>
                  </a:lnTo>
                  <a:lnTo>
                    <a:pt x="24724" y="15463"/>
                  </a:lnTo>
                  <a:lnTo>
                    <a:pt x="24643" y="15209"/>
                  </a:lnTo>
                  <a:lnTo>
                    <a:pt x="24552" y="14956"/>
                  </a:lnTo>
                  <a:lnTo>
                    <a:pt x="24380" y="15169"/>
                  </a:lnTo>
                  <a:lnTo>
                    <a:pt x="24207" y="15371"/>
                  </a:lnTo>
                  <a:lnTo>
                    <a:pt x="24025" y="15574"/>
                  </a:lnTo>
                  <a:lnTo>
                    <a:pt x="23832" y="15756"/>
                  </a:lnTo>
                  <a:lnTo>
                    <a:pt x="23640" y="15939"/>
                  </a:lnTo>
                  <a:lnTo>
                    <a:pt x="23447" y="16111"/>
                  </a:lnTo>
                  <a:lnTo>
                    <a:pt x="23255" y="16273"/>
                  </a:lnTo>
                  <a:lnTo>
                    <a:pt x="23052" y="16435"/>
                  </a:lnTo>
                  <a:lnTo>
                    <a:pt x="22850" y="16587"/>
                  </a:lnTo>
                  <a:lnTo>
                    <a:pt x="22637" y="16729"/>
                  </a:lnTo>
                  <a:lnTo>
                    <a:pt x="22424" y="16861"/>
                  </a:lnTo>
                  <a:lnTo>
                    <a:pt x="22211" y="16982"/>
                  </a:lnTo>
                  <a:lnTo>
                    <a:pt x="21998" y="17104"/>
                  </a:lnTo>
                  <a:lnTo>
                    <a:pt x="21776" y="17215"/>
                  </a:lnTo>
                  <a:lnTo>
                    <a:pt x="21553" y="17317"/>
                  </a:lnTo>
                  <a:lnTo>
                    <a:pt x="21330" y="17418"/>
                  </a:lnTo>
                  <a:lnTo>
                    <a:pt x="21097" y="17509"/>
                  </a:lnTo>
                  <a:lnTo>
                    <a:pt x="20864" y="17590"/>
                  </a:lnTo>
                  <a:lnTo>
                    <a:pt x="20631" y="17671"/>
                  </a:lnTo>
                  <a:lnTo>
                    <a:pt x="20397" y="17732"/>
                  </a:lnTo>
                  <a:lnTo>
                    <a:pt x="20154" y="17793"/>
                  </a:lnTo>
                  <a:lnTo>
                    <a:pt x="19921" y="17854"/>
                  </a:lnTo>
                  <a:lnTo>
                    <a:pt x="19678" y="17904"/>
                  </a:lnTo>
                  <a:lnTo>
                    <a:pt x="19435" y="17945"/>
                  </a:lnTo>
                  <a:lnTo>
                    <a:pt x="19182" y="17975"/>
                  </a:lnTo>
                  <a:lnTo>
                    <a:pt x="18938" y="18006"/>
                  </a:lnTo>
                  <a:lnTo>
                    <a:pt x="18685" y="18026"/>
                  </a:lnTo>
                  <a:lnTo>
                    <a:pt x="18442" y="18036"/>
                  </a:lnTo>
                  <a:lnTo>
                    <a:pt x="18189" y="18046"/>
                  </a:lnTo>
                  <a:lnTo>
                    <a:pt x="17682" y="18046"/>
                  </a:lnTo>
                  <a:lnTo>
                    <a:pt x="17429" y="18036"/>
                  </a:lnTo>
                  <a:lnTo>
                    <a:pt x="16922" y="17996"/>
                  </a:lnTo>
                  <a:lnTo>
                    <a:pt x="16405" y="17935"/>
                  </a:lnTo>
                  <a:lnTo>
                    <a:pt x="15899" y="17844"/>
                  </a:lnTo>
                  <a:lnTo>
                    <a:pt x="15382" y="17732"/>
                  </a:lnTo>
                  <a:lnTo>
                    <a:pt x="14865" y="17600"/>
                  </a:lnTo>
                  <a:lnTo>
                    <a:pt x="14359" y="17448"/>
                  </a:lnTo>
                  <a:lnTo>
                    <a:pt x="13852" y="17276"/>
                  </a:lnTo>
                  <a:lnTo>
                    <a:pt x="13345" y="17074"/>
                  </a:lnTo>
                  <a:lnTo>
                    <a:pt x="12849" y="16861"/>
                  </a:lnTo>
                  <a:lnTo>
                    <a:pt x="12352" y="16628"/>
                  </a:lnTo>
                  <a:lnTo>
                    <a:pt x="11866" y="16364"/>
                  </a:lnTo>
                  <a:lnTo>
                    <a:pt x="11380" y="16091"/>
                  </a:lnTo>
                  <a:lnTo>
                    <a:pt x="10913" y="15797"/>
                  </a:lnTo>
                  <a:lnTo>
                    <a:pt x="10447" y="15483"/>
                  </a:lnTo>
                  <a:lnTo>
                    <a:pt x="9991" y="15159"/>
                  </a:lnTo>
                  <a:lnTo>
                    <a:pt x="9556" y="14814"/>
                  </a:lnTo>
                  <a:lnTo>
                    <a:pt x="9262" y="14571"/>
                  </a:lnTo>
                  <a:lnTo>
                    <a:pt x="8978" y="14328"/>
                  </a:lnTo>
                  <a:lnTo>
                    <a:pt x="8715" y="14085"/>
                  </a:lnTo>
                  <a:lnTo>
                    <a:pt x="8451" y="13831"/>
                  </a:lnTo>
                  <a:lnTo>
                    <a:pt x="8198" y="13568"/>
                  </a:lnTo>
                  <a:lnTo>
                    <a:pt x="7955" y="13314"/>
                  </a:lnTo>
                  <a:lnTo>
                    <a:pt x="7722" y="13051"/>
                  </a:lnTo>
                  <a:lnTo>
                    <a:pt x="7499" y="12777"/>
                  </a:lnTo>
                  <a:lnTo>
                    <a:pt x="7276" y="12504"/>
                  </a:lnTo>
                  <a:lnTo>
                    <a:pt x="7063" y="12230"/>
                  </a:lnTo>
                  <a:lnTo>
                    <a:pt x="6850" y="11957"/>
                  </a:lnTo>
                  <a:lnTo>
                    <a:pt x="6648" y="11673"/>
                  </a:lnTo>
                  <a:lnTo>
                    <a:pt x="6455" y="11389"/>
                  </a:lnTo>
                  <a:lnTo>
                    <a:pt x="6263" y="11095"/>
                  </a:lnTo>
                  <a:lnTo>
                    <a:pt x="5898" y="10518"/>
                  </a:lnTo>
                  <a:lnTo>
                    <a:pt x="5553" y="9920"/>
                  </a:lnTo>
                  <a:lnTo>
                    <a:pt x="5209" y="9312"/>
                  </a:lnTo>
                  <a:lnTo>
                    <a:pt x="4885" y="8694"/>
                  </a:lnTo>
                  <a:lnTo>
                    <a:pt x="4560" y="8076"/>
                  </a:lnTo>
                  <a:lnTo>
                    <a:pt x="3932" y="6799"/>
                  </a:lnTo>
                  <a:lnTo>
                    <a:pt x="3284" y="5492"/>
                  </a:lnTo>
                  <a:lnTo>
                    <a:pt x="2919" y="4783"/>
                  </a:lnTo>
                  <a:lnTo>
                    <a:pt x="2534" y="4074"/>
                  </a:lnTo>
                  <a:lnTo>
                    <a:pt x="2139" y="3385"/>
                  </a:lnTo>
                  <a:lnTo>
                    <a:pt x="1733" y="2696"/>
                  </a:lnTo>
                  <a:lnTo>
                    <a:pt x="1318" y="2017"/>
                  </a:lnTo>
                  <a:lnTo>
                    <a:pt x="882" y="1338"/>
                  </a:lnTo>
                  <a:lnTo>
                    <a:pt x="447" y="6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41"/>
            <p:cNvSpPr/>
            <p:nvPr/>
          </p:nvSpPr>
          <p:spPr>
            <a:xfrm>
              <a:off x="3391650" y="1581675"/>
              <a:ext cx="317675" cy="88425"/>
            </a:xfrm>
            <a:custGeom>
              <a:rect b="b" l="l" r="r" t="t"/>
              <a:pathLst>
                <a:path extrusionOk="0" h="3537" w="12707">
                  <a:moveTo>
                    <a:pt x="6870" y="1"/>
                  </a:moveTo>
                  <a:lnTo>
                    <a:pt x="6546" y="11"/>
                  </a:lnTo>
                  <a:lnTo>
                    <a:pt x="6232" y="21"/>
                  </a:lnTo>
                  <a:lnTo>
                    <a:pt x="5907" y="51"/>
                  </a:lnTo>
                  <a:lnTo>
                    <a:pt x="5583" y="82"/>
                  </a:lnTo>
                  <a:lnTo>
                    <a:pt x="5269" y="122"/>
                  </a:lnTo>
                  <a:lnTo>
                    <a:pt x="4945" y="163"/>
                  </a:lnTo>
                  <a:lnTo>
                    <a:pt x="4631" y="224"/>
                  </a:lnTo>
                  <a:lnTo>
                    <a:pt x="4317" y="284"/>
                  </a:lnTo>
                  <a:lnTo>
                    <a:pt x="4003" y="365"/>
                  </a:lnTo>
                  <a:lnTo>
                    <a:pt x="3688" y="447"/>
                  </a:lnTo>
                  <a:lnTo>
                    <a:pt x="3374" y="538"/>
                  </a:lnTo>
                  <a:lnTo>
                    <a:pt x="3070" y="639"/>
                  </a:lnTo>
                  <a:lnTo>
                    <a:pt x="2766" y="751"/>
                  </a:lnTo>
                  <a:lnTo>
                    <a:pt x="2462" y="862"/>
                  </a:lnTo>
                  <a:lnTo>
                    <a:pt x="2158" y="994"/>
                  </a:lnTo>
                  <a:lnTo>
                    <a:pt x="1854" y="1146"/>
                  </a:lnTo>
                  <a:lnTo>
                    <a:pt x="1561" y="1308"/>
                  </a:lnTo>
                  <a:lnTo>
                    <a:pt x="1277" y="1480"/>
                  </a:lnTo>
                  <a:lnTo>
                    <a:pt x="1003" y="1673"/>
                  </a:lnTo>
                  <a:lnTo>
                    <a:pt x="872" y="1784"/>
                  </a:lnTo>
                  <a:lnTo>
                    <a:pt x="740" y="1885"/>
                  </a:lnTo>
                  <a:lnTo>
                    <a:pt x="618" y="2007"/>
                  </a:lnTo>
                  <a:lnTo>
                    <a:pt x="507" y="2118"/>
                  </a:lnTo>
                  <a:lnTo>
                    <a:pt x="385" y="2250"/>
                  </a:lnTo>
                  <a:lnTo>
                    <a:pt x="284" y="2372"/>
                  </a:lnTo>
                  <a:lnTo>
                    <a:pt x="172" y="2503"/>
                  </a:lnTo>
                  <a:lnTo>
                    <a:pt x="81" y="2645"/>
                  </a:lnTo>
                  <a:lnTo>
                    <a:pt x="51" y="2696"/>
                  </a:lnTo>
                  <a:lnTo>
                    <a:pt x="20" y="2747"/>
                  </a:lnTo>
                  <a:lnTo>
                    <a:pt x="10" y="2807"/>
                  </a:lnTo>
                  <a:lnTo>
                    <a:pt x="0" y="2858"/>
                  </a:lnTo>
                  <a:lnTo>
                    <a:pt x="0" y="2980"/>
                  </a:lnTo>
                  <a:lnTo>
                    <a:pt x="20" y="3091"/>
                  </a:lnTo>
                  <a:lnTo>
                    <a:pt x="61" y="3203"/>
                  </a:lnTo>
                  <a:lnTo>
                    <a:pt x="122" y="3304"/>
                  </a:lnTo>
                  <a:lnTo>
                    <a:pt x="203" y="3385"/>
                  </a:lnTo>
                  <a:lnTo>
                    <a:pt x="243" y="3426"/>
                  </a:lnTo>
                  <a:lnTo>
                    <a:pt x="294" y="3456"/>
                  </a:lnTo>
                  <a:lnTo>
                    <a:pt x="345" y="3486"/>
                  </a:lnTo>
                  <a:lnTo>
                    <a:pt x="406" y="3507"/>
                  </a:lnTo>
                  <a:lnTo>
                    <a:pt x="456" y="3527"/>
                  </a:lnTo>
                  <a:lnTo>
                    <a:pt x="517" y="3537"/>
                  </a:lnTo>
                  <a:lnTo>
                    <a:pt x="628" y="3537"/>
                  </a:lnTo>
                  <a:lnTo>
                    <a:pt x="740" y="3517"/>
                  </a:lnTo>
                  <a:lnTo>
                    <a:pt x="841" y="3476"/>
                  </a:lnTo>
                  <a:lnTo>
                    <a:pt x="943" y="3415"/>
                  </a:lnTo>
                  <a:lnTo>
                    <a:pt x="1024" y="3334"/>
                  </a:lnTo>
                  <a:lnTo>
                    <a:pt x="1105" y="3243"/>
                  </a:lnTo>
                  <a:lnTo>
                    <a:pt x="1176" y="3142"/>
                  </a:lnTo>
                  <a:lnTo>
                    <a:pt x="1247" y="3051"/>
                  </a:lnTo>
                  <a:lnTo>
                    <a:pt x="1419" y="2868"/>
                  </a:lnTo>
                  <a:lnTo>
                    <a:pt x="1601" y="2706"/>
                  </a:lnTo>
                  <a:lnTo>
                    <a:pt x="1794" y="2554"/>
                  </a:lnTo>
                  <a:lnTo>
                    <a:pt x="1996" y="2412"/>
                  </a:lnTo>
                  <a:lnTo>
                    <a:pt x="2209" y="2291"/>
                  </a:lnTo>
                  <a:lnTo>
                    <a:pt x="2432" y="2169"/>
                  </a:lnTo>
                  <a:lnTo>
                    <a:pt x="2655" y="2068"/>
                  </a:lnTo>
                  <a:lnTo>
                    <a:pt x="2908" y="1956"/>
                  </a:lnTo>
                  <a:lnTo>
                    <a:pt x="3162" y="1855"/>
                  </a:lnTo>
                  <a:lnTo>
                    <a:pt x="3425" y="1754"/>
                  </a:lnTo>
                  <a:lnTo>
                    <a:pt x="3688" y="1673"/>
                  </a:lnTo>
                  <a:lnTo>
                    <a:pt x="3962" y="1592"/>
                  </a:lnTo>
                  <a:lnTo>
                    <a:pt x="4225" y="1521"/>
                  </a:lnTo>
                  <a:lnTo>
                    <a:pt x="4499" y="1460"/>
                  </a:lnTo>
                  <a:lnTo>
                    <a:pt x="4773" y="1399"/>
                  </a:lnTo>
                  <a:lnTo>
                    <a:pt x="5046" y="1348"/>
                  </a:lnTo>
                  <a:lnTo>
                    <a:pt x="5330" y="1298"/>
                  </a:lnTo>
                  <a:lnTo>
                    <a:pt x="5614" y="1257"/>
                  </a:lnTo>
                  <a:lnTo>
                    <a:pt x="5907" y="1227"/>
                  </a:lnTo>
                  <a:lnTo>
                    <a:pt x="6191" y="1206"/>
                  </a:lnTo>
                  <a:lnTo>
                    <a:pt x="6475" y="1186"/>
                  </a:lnTo>
                  <a:lnTo>
                    <a:pt x="6769" y="1176"/>
                  </a:lnTo>
                  <a:lnTo>
                    <a:pt x="7336" y="1176"/>
                  </a:lnTo>
                  <a:lnTo>
                    <a:pt x="7630" y="1186"/>
                  </a:lnTo>
                  <a:lnTo>
                    <a:pt x="8208" y="1217"/>
                  </a:lnTo>
                  <a:lnTo>
                    <a:pt x="8775" y="1277"/>
                  </a:lnTo>
                  <a:lnTo>
                    <a:pt x="9342" y="1358"/>
                  </a:lnTo>
                  <a:lnTo>
                    <a:pt x="9677" y="1409"/>
                  </a:lnTo>
                  <a:lnTo>
                    <a:pt x="10011" y="1470"/>
                  </a:lnTo>
                  <a:lnTo>
                    <a:pt x="10345" y="1541"/>
                  </a:lnTo>
                  <a:lnTo>
                    <a:pt x="10670" y="1622"/>
                  </a:lnTo>
                  <a:lnTo>
                    <a:pt x="11328" y="1794"/>
                  </a:lnTo>
                  <a:lnTo>
                    <a:pt x="11977" y="1987"/>
                  </a:lnTo>
                  <a:lnTo>
                    <a:pt x="12048" y="1997"/>
                  </a:lnTo>
                  <a:lnTo>
                    <a:pt x="12109" y="2007"/>
                  </a:lnTo>
                  <a:lnTo>
                    <a:pt x="12169" y="2017"/>
                  </a:lnTo>
                  <a:lnTo>
                    <a:pt x="12230" y="2007"/>
                  </a:lnTo>
                  <a:lnTo>
                    <a:pt x="12291" y="1997"/>
                  </a:lnTo>
                  <a:lnTo>
                    <a:pt x="12342" y="1977"/>
                  </a:lnTo>
                  <a:lnTo>
                    <a:pt x="12392" y="1956"/>
                  </a:lnTo>
                  <a:lnTo>
                    <a:pt x="12433" y="1936"/>
                  </a:lnTo>
                  <a:lnTo>
                    <a:pt x="12524" y="1865"/>
                  </a:lnTo>
                  <a:lnTo>
                    <a:pt x="12595" y="1784"/>
                  </a:lnTo>
                  <a:lnTo>
                    <a:pt x="12646" y="1683"/>
                  </a:lnTo>
                  <a:lnTo>
                    <a:pt x="12686" y="1581"/>
                  </a:lnTo>
                  <a:lnTo>
                    <a:pt x="12706" y="1470"/>
                  </a:lnTo>
                  <a:lnTo>
                    <a:pt x="12706" y="1358"/>
                  </a:lnTo>
                  <a:lnTo>
                    <a:pt x="12686" y="1247"/>
                  </a:lnTo>
                  <a:lnTo>
                    <a:pt x="12656" y="1146"/>
                  </a:lnTo>
                  <a:lnTo>
                    <a:pt x="12595" y="1044"/>
                  </a:lnTo>
                  <a:lnTo>
                    <a:pt x="12564" y="1004"/>
                  </a:lnTo>
                  <a:lnTo>
                    <a:pt x="12514" y="963"/>
                  </a:lnTo>
                  <a:lnTo>
                    <a:pt x="12473" y="923"/>
                  </a:lnTo>
                  <a:lnTo>
                    <a:pt x="12413" y="892"/>
                  </a:lnTo>
                  <a:lnTo>
                    <a:pt x="12362" y="862"/>
                  </a:lnTo>
                  <a:lnTo>
                    <a:pt x="12291" y="842"/>
                  </a:lnTo>
                  <a:lnTo>
                    <a:pt x="11673" y="659"/>
                  </a:lnTo>
                  <a:lnTo>
                    <a:pt x="11045" y="497"/>
                  </a:lnTo>
                  <a:lnTo>
                    <a:pt x="10416" y="355"/>
                  </a:lnTo>
                  <a:lnTo>
                    <a:pt x="9778" y="234"/>
                  </a:lnTo>
                  <a:lnTo>
                    <a:pt x="9454" y="183"/>
                  </a:lnTo>
                  <a:lnTo>
                    <a:pt x="9140" y="132"/>
                  </a:lnTo>
                  <a:lnTo>
                    <a:pt x="8815" y="92"/>
                  </a:lnTo>
                  <a:lnTo>
                    <a:pt x="8491" y="62"/>
                  </a:lnTo>
                  <a:lnTo>
                    <a:pt x="8167" y="31"/>
                  </a:lnTo>
                  <a:lnTo>
                    <a:pt x="7843" y="21"/>
                  </a:lnTo>
                  <a:lnTo>
                    <a:pt x="7519" y="1"/>
                  </a:lnTo>
                  <a:close/>
                </a:path>
              </a:pathLst>
            </a:custGeom>
            <a:solidFill>
              <a:srgbClr val="5737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41"/>
            <p:cNvSpPr/>
            <p:nvPr/>
          </p:nvSpPr>
          <p:spPr>
            <a:xfrm>
              <a:off x="3037000" y="1662225"/>
              <a:ext cx="221925" cy="79575"/>
            </a:xfrm>
            <a:custGeom>
              <a:rect b="b" l="l" r="r" t="t"/>
              <a:pathLst>
                <a:path extrusionOk="0" h="3183" w="8877">
                  <a:moveTo>
                    <a:pt x="5979" y="1"/>
                  </a:moveTo>
                  <a:lnTo>
                    <a:pt x="5705" y="21"/>
                  </a:lnTo>
                  <a:lnTo>
                    <a:pt x="5432" y="41"/>
                  </a:lnTo>
                  <a:lnTo>
                    <a:pt x="5158" y="62"/>
                  </a:lnTo>
                  <a:lnTo>
                    <a:pt x="4895" y="102"/>
                  </a:lnTo>
                  <a:lnTo>
                    <a:pt x="4621" y="143"/>
                  </a:lnTo>
                  <a:lnTo>
                    <a:pt x="4358" y="193"/>
                  </a:lnTo>
                  <a:lnTo>
                    <a:pt x="4084" y="254"/>
                  </a:lnTo>
                  <a:lnTo>
                    <a:pt x="3821" y="325"/>
                  </a:lnTo>
                  <a:lnTo>
                    <a:pt x="3557" y="396"/>
                  </a:lnTo>
                  <a:lnTo>
                    <a:pt x="3294" y="477"/>
                  </a:lnTo>
                  <a:lnTo>
                    <a:pt x="3040" y="568"/>
                  </a:lnTo>
                  <a:lnTo>
                    <a:pt x="2777" y="659"/>
                  </a:lnTo>
                  <a:lnTo>
                    <a:pt x="2524" y="761"/>
                  </a:lnTo>
                  <a:lnTo>
                    <a:pt x="2270" y="872"/>
                  </a:lnTo>
                  <a:lnTo>
                    <a:pt x="2027" y="994"/>
                  </a:lnTo>
                  <a:lnTo>
                    <a:pt x="1784" y="1115"/>
                  </a:lnTo>
                  <a:lnTo>
                    <a:pt x="1541" y="1247"/>
                  </a:lnTo>
                  <a:lnTo>
                    <a:pt x="1298" y="1379"/>
                  </a:lnTo>
                  <a:lnTo>
                    <a:pt x="1065" y="1531"/>
                  </a:lnTo>
                  <a:lnTo>
                    <a:pt x="832" y="1683"/>
                  </a:lnTo>
                  <a:lnTo>
                    <a:pt x="609" y="1835"/>
                  </a:lnTo>
                  <a:lnTo>
                    <a:pt x="386" y="2007"/>
                  </a:lnTo>
                  <a:lnTo>
                    <a:pt x="173" y="2179"/>
                  </a:lnTo>
                  <a:lnTo>
                    <a:pt x="122" y="2220"/>
                  </a:lnTo>
                  <a:lnTo>
                    <a:pt x="92" y="2260"/>
                  </a:lnTo>
                  <a:lnTo>
                    <a:pt x="62" y="2311"/>
                  </a:lnTo>
                  <a:lnTo>
                    <a:pt x="31" y="2362"/>
                  </a:lnTo>
                  <a:lnTo>
                    <a:pt x="21" y="2412"/>
                  </a:lnTo>
                  <a:lnTo>
                    <a:pt x="1" y="2473"/>
                  </a:lnTo>
                  <a:lnTo>
                    <a:pt x="1" y="2595"/>
                  </a:lnTo>
                  <a:lnTo>
                    <a:pt x="11" y="2706"/>
                  </a:lnTo>
                  <a:lnTo>
                    <a:pt x="41" y="2818"/>
                  </a:lnTo>
                  <a:lnTo>
                    <a:pt x="102" y="2929"/>
                  </a:lnTo>
                  <a:lnTo>
                    <a:pt x="132" y="2970"/>
                  </a:lnTo>
                  <a:lnTo>
                    <a:pt x="173" y="3010"/>
                  </a:lnTo>
                  <a:lnTo>
                    <a:pt x="214" y="3051"/>
                  </a:lnTo>
                  <a:lnTo>
                    <a:pt x="264" y="3091"/>
                  </a:lnTo>
                  <a:lnTo>
                    <a:pt x="315" y="3122"/>
                  </a:lnTo>
                  <a:lnTo>
                    <a:pt x="365" y="3142"/>
                  </a:lnTo>
                  <a:lnTo>
                    <a:pt x="477" y="3172"/>
                  </a:lnTo>
                  <a:lnTo>
                    <a:pt x="588" y="3182"/>
                  </a:lnTo>
                  <a:lnTo>
                    <a:pt x="700" y="3162"/>
                  </a:lnTo>
                  <a:lnTo>
                    <a:pt x="801" y="3132"/>
                  </a:lnTo>
                  <a:lnTo>
                    <a:pt x="913" y="3081"/>
                  </a:lnTo>
                  <a:lnTo>
                    <a:pt x="1004" y="3010"/>
                  </a:lnTo>
                  <a:lnTo>
                    <a:pt x="1196" y="2868"/>
                  </a:lnTo>
                  <a:lnTo>
                    <a:pt x="1379" y="2726"/>
                  </a:lnTo>
                  <a:lnTo>
                    <a:pt x="1581" y="2595"/>
                  </a:lnTo>
                  <a:lnTo>
                    <a:pt x="1774" y="2463"/>
                  </a:lnTo>
                  <a:lnTo>
                    <a:pt x="1977" y="2341"/>
                  </a:lnTo>
                  <a:lnTo>
                    <a:pt x="2179" y="2220"/>
                  </a:lnTo>
                  <a:lnTo>
                    <a:pt x="2392" y="2108"/>
                  </a:lnTo>
                  <a:lnTo>
                    <a:pt x="2605" y="2007"/>
                  </a:lnTo>
                  <a:lnTo>
                    <a:pt x="2818" y="1906"/>
                  </a:lnTo>
                  <a:lnTo>
                    <a:pt x="3040" y="1815"/>
                  </a:lnTo>
                  <a:lnTo>
                    <a:pt x="3253" y="1723"/>
                  </a:lnTo>
                  <a:lnTo>
                    <a:pt x="3476" y="1642"/>
                  </a:lnTo>
                  <a:lnTo>
                    <a:pt x="3699" y="1571"/>
                  </a:lnTo>
                  <a:lnTo>
                    <a:pt x="3932" y="1500"/>
                  </a:lnTo>
                  <a:lnTo>
                    <a:pt x="4155" y="1440"/>
                  </a:lnTo>
                  <a:lnTo>
                    <a:pt x="4388" y="1389"/>
                  </a:lnTo>
                  <a:lnTo>
                    <a:pt x="4621" y="1338"/>
                  </a:lnTo>
                  <a:lnTo>
                    <a:pt x="4854" y="1298"/>
                  </a:lnTo>
                  <a:lnTo>
                    <a:pt x="5087" y="1257"/>
                  </a:lnTo>
                  <a:lnTo>
                    <a:pt x="5320" y="1227"/>
                  </a:lnTo>
                  <a:lnTo>
                    <a:pt x="5553" y="1207"/>
                  </a:lnTo>
                  <a:lnTo>
                    <a:pt x="5786" y="1186"/>
                  </a:lnTo>
                  <a:lnTo>
                    <a:pt x="6030" y="1176"/>
                  </a:lnTo>
                  <a:lnTo>
                    <a:pt x="6496" y="1176"/>
                  </a:lnTo>
                  <a:lnTo>
                    <a:pt x="6739" y="1186"/>
                  </a:lnTo>
                  <a:lnTo>
                    <a:pt x="6972" y="1207"/>
                  </a:lnTo>
                  <a:lnTo>
                    <a:pt x="7205" y="1227"/>
                  </a:lnTo>
                  <a:lnTo>
                    <a:pt x="7438" y="1257"/>
                  </a:lnTo>
                  <a:lnTo>
                    <a:pt x="7671" y="1298"/>
                  </a:lnTo>
                  <a:lnTo>
                    <a:pt x="7904" y="1338"/>
                  </a:lnTo>
                  <a:lnTo>
                    <a:pt x="8137" y="1389"/>
                  </a:lnTo>
                  <a:lnTo>
                    <a:pt x="8249" y="1399"/>
                  </a:lnTo>
                  <a:lnTo>
                    <a:pt x="8370" y="1399"/>
                  </a:lnTo>
                  <a:lnTo>
                    <a:pt x="8482" y="1369"/>
                  </a:lnTo>
                  <a:lnTo>
                    <a:pt x="8583" y="1328"/>
                  </a:lnTo>
                  <a:lnTo>
                    <a:pt x="8674" y="1257"/>
                  </a:lnTo>
                  <a:lnTo>
                    <a:pt x="8755" y="1186"/>
                  </a:lnTo>
                  <a:lnTo>
                    <a:pt x="8816" y="1085"/>
                  </a:lnTo>
                  <a:lnTo>
                    <a:pt x="8846" y="1034"/>
                  </a:lnTo>
                  <a:lnTo>
                    <a:pt x="8867" y="974"/>
                  </a:lnTo>
                  <a:lnTo>
                    <a:pt x="8877" y="913"/>
                  </a:lnTo>
                  <a:lnTo>
                    <a:pt x="8877" y="862"/>
                  </a:lnTo>
                  <a:lnTo>
                    <a:pt x="8877" y="741"/>
                  </a:lnTo>
                  <a:lnTo>
                    <a:pt x="8846" y="629"/>
                  </a:lnTo>
                  <a:lnTo>
                    <a:pt x="8806" y="528"/>
                  </a:lnTo>
                  <a:lnTo>
                    <a:pt x="8735" y="426"/>
                  </a:lnTo>
                  <a:lnTo>
                    <a:pt x="8654" y="345"/>
                  </a:lnTo>
                  <a:lnTo>
                    <a:pt x="8613" y="315"/>
                  </a:lnTo>
                  <a:lnTo>
                    <a:pt x="8563" y="285"/>
                  </a:lnTo>
                  <a:lnTo>
                    <a:pt x="8502" y="264"/>
                  </a:lnTo>
                  <a:lnTo>
                    <a:pt x="8451" y="244"/>
                  </a:lnTo>
                  <a:lnTo>
                    <a:pt x="8178" y="183"/>
                  </a:lnTo>
                  <a:lnTo>
                    <a:pt x="7904" y="133"/>
                  </a:lnTo>
                  <a:lnTo>
                    <a:pt x="7630" y="92"/>
                  </a:lnTo>
                  <a:lnTo>
                    <a:pt x="7357" y="62"/>
                  </a:lnTo>
                  <a:lnTo>
                    <a:pt x="7083" y="31"/>
                  </a:lnTo>
                  <a:lnTo>
                    <a:pt x="6810" y="11"/>
                  </a:lnTo>
                  <a:lnTo>
                    <a:pt x="6536" y="1"/>
                  </a:lnTo>
                  <a:close/>
                </a:path>
              </a:pathLst>
            </a:custGeom>
            <a:solidFill>
              <a:srgbClr val="5737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41"/>
            <p:cNvSpPr/>
            <p:nvPr/>
          </p:nvSpPr>
          <p:spPr>
            <a:xfrm>
              <a:off x="3081850" y="1756725"/>
              <a:ext cx="175050" cy="76525"/>
            </a:xfrm>
            <a:custGeom>
              <a:rect b="b" l="l" r="r" t="t"/>
              <a:pathLst>
                <a:path extrusionOk="0" h="3061" w="7002">
                  <a:moveTo>
                    <a:pt x="6525" y="0"/>
                  </a:moveTo>
                  <a:lnTo>
                    <a:pt x="6444" y="21"/>
                  </a:lnTo>
                  <a:lnTo>
                    <a:pt x="6374" y="51"/>
                  </a:lnTo>
                  <a:lnTo>
                    <a:pt x="6292" y="112"/>
                  </a:lnTo>
                  <a:lnTo>
                    <a:pt x="5664" y="669"/>
                  </a:lnTo>
                  <a:lnTo>
                    <a:pt x="5350" y="953"/>
                  </a:lnTo>
                  <a:lnTo>
                    <a:pt x="5016" y="1216"/>
                  </a:lnTo>
                  <a:lnTo>
                    <a:pt x="4844" y="1348"/>
                  </a:lnTo>
                  <a:lnTo>
                    <a:pt x="4671" y="1469"/>
                  </a:lnTo>
                  <a:lnTo>
                    <a:pt x="4499" y="1591"/>
                  </a:lnTo>
                  <a:lnTo>
                    <a:pt x="4317" y="1703"/>
                  </a:lnTo>
                  <a:lnTo>
                    <a:pt x="4134" y="1804"/>
                  </a:lnTo>
                  <a:lnTo>
                    <a:pt x="3952" y="1895"/>
                  </a:lnTo>
                  <a:lnTo>
                    <a:pt x="3759" y="1986"/>
                  </a:lnTo>
                  <a:lnTo>
                    <a:pt x="3557" y="2057"/>
                  </a:lnTo>
                  <a:lnTo>
                    <a:pt x="3374" y="2118"/>
                  </a:lnTo>
                  <a:lnTo>
                    <a:pt x="3192" y="2158"/>
                  </a:lnTo>
                  <a:lnTo>
                    <a:pt x="3010" y="2199"/>
                  </a:lnTo>
                  <a:lnTo>
                    <a:pt x="2817" y="2229"/>
                  </a:lnTo>
                  <a:lnTo>
                    <a:pt x="2624" y="2260"/>
                  </a:lnTo>
                  <a:lnTo>
                    <a:pt x="2442" y="2270"/>
                  </a:lnTo>
                  <a:lnTo>
                    <a:pt x="2057" y="2270"/>
                  </a:lnTo>
                  <a:lnTo>
                    <a:pt x="1875" y="2260"/>
                  </a:lnTo>
                  <a:lnTo>
                    <a:pt x="1682" y="2240"/>
                  </a:lnTo>
                  <a:lnTo>
                    <a:pt x="1490" y="2209"/>
                  </a:lnTo>
                  <a:lnTo>
                    <a:pt x="1307" y="2179"/>
                  </a:lnTo>
                  <a:lnTo>
                    <a:pt x="1125" y="2138"/>
                  </a:lnTo>
                  <a:lnTo>
                    <a:pt x="942" y="2077"/>
                  </a:lnTo>
                  <a:lnTo>
                    <a:pt x="760" y="2017"/>
                  </a:lnTo>
                  <a:lnTo>
                    <a:pt x="578" y="1956"/>
                  </a:lnTo>
                  <a:lnTo>
                    <a:pt x="507" y="1925"/>
                  </a:lnTo>
                  <a:lnTo>
                    <a:pt x="426" y="1915"/>
                  </a:lnTo>
                  <a:lnTo>
                    <a:pt x="355" y="1915"/>
                  </a:lnTo>
                  <a:lnTo>
                    <a:pt x="284" y="1925"/>
                  </a:lnTo>
                  <a:lnTo>
                    <a:pt x="213" y="1956"/>
                  </a:lnTo>
                  <a:lnTo>
                    <a:pt x="142" y="1996"/>
                  </a:lnTo>
                  <a:lnTo>
                    <a:pt x="91" y="2047"/>
                  </a:lnTo>
                  <a:lnTo>
                    <a:pt x="41" y="2118"/>
                  </a:lnTo>
                  <a:lnTo>
                    <a:pt x="20" y="2189"/>
                  </a:lnTo>
                  <a:lnTo>
                    <a:pt x="0" y="2260"/>
                  </a:lnTo>
                  <a:lnTo>
                    <a:pt x="0" y="2341"/>
                  </a:lnTo>
                  <a:lnTo>
                    <a:pt x="20" y="2422"/>
                  </a:lnTo>
                  <a:lnTo>
                    <a:pt x="41" y="2493"/>
                  </a:lnTo>
                  <a:lnTo>
                    <a:pt x="81" y="2554"/>
                  </a:lnTo>
                  <a:lnTo>
                    <a:pt x="142" y="2614"/>
                  </a:lnTo>
                  <a:lnTo>
                    <a:pt x="213" y="2655"/>
                  </a:lnTo>
                  <a:lnTo>
                    <a:pt x="416" y="2736"/>
                  </a:lnTo>
                  <a:lnTo>
                    <a:pt x="628" y="2807"/>
                  </a:lnTo>
                  <a:lnTo>
                    <a:pt x="851" y="2868"/>
                  </a:lnTo>
                  <a:lnTo>
                    <a:pt x="1064" y="2918"/>
                  </a:lnTo>
                  <a:lnTo>
                    <a:pt x="1287" y="2969"/>
                  </a:lnTo>
                  <a:lnTo>
                    <a:pt x="1510" y="3010"/>
                  </a:lnTo>
                  <a:lnTo>
                    <a:pt x="1723" y="3030"/>
                  </a:lnTo>
                  <a:lnTo>
                    <a:pt x="1946" y="3050"/>
                  </a:lnTo>
                  <a:lnTo>
                    <a:pt x="2169" y="3060"/>
                  </a:lnTo>
                  <a:lnTo>
                    <a:pt x="2391" y="3060"/>
                  </a:lnTo>
                  <a:lnTo>
                    <a:pt x="2614" y="3050"/>
                  </a:lnTo>
                  <a:lnTo>
                    <a:pt x="2837" y="3030"/>
                  </a:lnTo>
                  <a:lnTo>
                    <a:pt x="3060" y="2989"/>
                  </a:lnTo>
                  <a:lnTo>
                    <a:pt x="3283" y="2949"/>
                  </a:lnTo>
                  <a:lnTo>
                    <a:pt x="3506" y="2898"/>
                  </a:lnTo>
                  <a:lnTo>
                    <a:pt x="3719" y="2837"/>
                  </a:lnTo>
                  <a:lnTo>
                    <a:pt x="3952" y="2756"/>
                  </a:lnTo>
                  <a:lnTo>
                    <a:pt x="4175" y="2665"/>
                  </a:lnTo>
                  <a:lnTo>
                    <a:pt x="4388" y="2554"/>
                  </a:lnTo>
                  <a:lnTo>
                    <a:pt x="4600" y="2442"/>
                  </a:lnTo>
                  <a:lnTo>
                    <a:pt x="4813" y="2321"/>
                  </a:lnTo>
                  <a:lnTo>
                    <a:pt x="5016" y="2189"/>
                  </a:lnTo>
                  <a:lnTo>
                    <a:pt x="5208" y="2047"/>
                  </a:lnTo>
                  <a:lnTo>
                    <a:pt x="5411" y="1905"/>
                  </a:lnTo>
                  <a:lnTo>
                    <a:pt x="5786" y="1601"/>
                  </a:lnTo>
                  <a:lnTo>
                    <a:pt x="6151" y="1287"/>
                  </a:lnTo>
                  <a:lnTo>
                    <a:pt x="6880" y="639"/>
                  </a:lnTo>
                  <a:lnTo>
                    <a:pt x="6941" y="578"/>
                  </a:lnTo>
                  <a:lnTo>
                    <a:pt x="6971" y="507"/>
                  </a:lnTo>
                  <a:lnTo>
                    <a:pt x="6992" y="436"/>
                  </a:lnTo>
                  <a:lnTo>
                    <a:pt x="7002" y="375"/>
                  </a:lnTo>
                  <a:lnTo>
                    <a:pt x="6981" y="304"/>
                  </a:lnTo>
                  <a:lnTo>
                    <a:pt x="6961" y="233"/>
                  </a:lnTo>
                  <a:lnTo>
                    <a:pt x="6921" y="183"/>
                  </a:lnTo>
                  <a:lnTo>
                    <a:pt x="6870" y="122"/>
                  </a:lnTo>
                  <a:lnTo>
                    <a:pt x="6809" y="81"/>
                  </a:lnTo>
                  <a:lnTo>
                    <a:pt x="6748" y="41"/>
                  </a:lnTo>
                  <a:lnTo>
                    <a:pt x="6677" y="21"/>
                  </a:lnTo>
                  <a:lnTo>
                    <a:pt x="6596" y="0"/>
                  </a:lnTo>
                  <a:close/>
                </a:path>
              </a:pathLst>
            </a:custGeom>
            <a:solidFill>
              <a:srgbClr val="5737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41"/>
            <p:cNvSpPr/>
            <p:nvPr/>
          </p:nvSpPr>
          <p:spPr>
            <a:xfrm>
              <a:off x="3449900" y="1686550"/>
              <a:ext cx="214575" cy="69950"/>
            </a:xfrm>
            <a:custGeom>
              <a:rect b="b" l="l" r="r" t="t"/>
              <a:pathLst>
                <a:path extrusionOk="0" h="2798" w="8583">
                  <a:moveTo>
                    <a:pt x="8167" y="1"/>
                  </a:moveTo>
                  <a:lnTo>
                    <a:pt x="8086" y="11"/>
                  </a:lnTo>
                  <a:lnTo>
                    <a:pt x="8015" y="31"/>
                  </a:lnTo>
                  <a:lnTo>
                    <a:pt x="7945" y="72"/>
                  </a:lnTo>
                  <a:lnTo>
                    <a:pt x="7874" y="132"/>
                  </a:lnTo>
                  <a:lnTo>
                    <a:pt x="7701" y="305"/>
                  </a:lnTo>
                  <a:lnTo>
                    <a:pt x="7529" y="477"/>
                  </a:lnTo>
                  <a:lnTo>
                    <a:pt x="7337" y="639"/>
                  </a:lnTo>
                  <a:lnTo>
                    <a:pt x="7144" y="791"/>
                  </a:lnTo>
                  <a:lnTo>
                    <a:pt x="6952" y="933"/>
                  </a:lnTo>
                  <a:lnTo>
                    <a:pt x="6749" y="1075"/>
                  </a:lnTo>
                  <a:lnTo>
                    <a:pt x="6536" y="1196"/>
                  </a:lnTo>
                  <a:lnTo>
                    <a:pt x="6323" y="1318"/>
                  </a:lnTo>
                  <a:lnTo>
                    <a:pt x="6111" y="1429"/>
                  </a:lnTo>
                  <a:lnTo>
                    <a:pt x="5888" y="1531"/>
                  </a:lnTo>
                  <a:lnTo>
                    <a:pt x="5665" y="1622"/>
                  </a:lnTo>
                  <a:lnTo>
                    <a:pt x="5432" y="1713"/>
                  </a:lnTo>
                  <a:lnTo>
                    <a:pt x="5199" y="1784"/>
                  </a:lnTo>
                  <a:lnTo>
                    <a:pt x="4955" y="1845"/>
                  </a:lnTo>
                  <a:lnTo>
                    <a:pt x="4722" y="1895"/>
                  </a:lnTo>
                  <a:lnTo>
                    <a:pt x="4479" y="1936"/>
                  </a:lnTo>
                  <a:lnTo>
                    <a:pt x="4226" y="1976"/>
                  </a:lnTo>
                  <a:lnTo>
                    <a:pt x="3973" y="1997"/>
                  </a:lnTo>
                  <a:lnTo>
                    <a:pt x="3709" y="2007"/>
                  </a:lnTo>
                  <a:lnTo>
                    <a:pt x="3456" y="2007"/>
                  </a:lnTo>
                  <a:lnTo>
                    <a:pt x="3203" y="1997"/>
                  </a:lnTo>
                  <a:lnTo>
                    <a:pt x="2949" y="1966"/>
                  </a:lnTo>
                  <a:lnTo>
                    <a:pt x="2706" y="1936"/>
                  </a:lnTo>
                  <a:lnTo>
                    <a:pt x="2453" y="1895"/>
                  </a:lnTo>
                  <a:lnTo>
                    <a:pt x="2199" y="1845"/>
                  </a:lnTo>
                  <a:lnTo>
                    <a:pt x="1956" y="1784"/>
                  </a:lnTo>
                  <a:lnTo>
                    <a:pt x="1713" y="1713"/>
                  </a:lnTo>
                  <a:lnTo>
                    <a:pt x="1470" y="1622"/>
                  </a:lnTo>
                  <a:lnTo>
                    <a:pt x="1237" y="1541"/>
                  </a:lnTo>
                  <a:lnTo>
                    <a:pt x="1004" y="1439"/>
                  </a:lnTo>
                  <a:lnTo>
                    <a:pt x="771" y="1328"/>
                  </a:lnTo>
                  <a:lnTo>
                    <a:pt x="538" y="1206"/>
                  </a:lnTo>
                  <a:lnTo>
                    <a:pt x="457" y="1176"/>
                  </a:lnTo>
                  <a:lnTo>
                    <a:pt x="376" y="1156"/>
                  </a:lnTo>
                  <a:lnTo>
                    <a:pt x="305" y="1166"/>
                  </a:lnTo>
                  <a:lnTo>
                    <a:pt x="234" y="1186"/>
                  </a:lnTo>
                  <a:lnTo>
                    <a:pt x="173" y="1216"/>
                  </a:lnTo>
                  <a:lnTo>
                    <a:pt x="122" y="1267"/>
                  </a:lnTo>
                  <a:lnTo>
                    <a:pt x="72" y="1318"/>
                  </a:lnTo>
                  <a:lnTo>
                    <a:pt x="41" y="1389"/>
                  </a:lnTo>
                  <a:lnTo>
                    <a:pt x="11" y="1460"/>
                  </a:lnTo>
                  <a:lnTo>
                    <a:pt x="1" y="1531"/>
                  </a:lnTo>
                  <a:lnTo>
                    <a:pt x="1" y="1602"/>
                  </a:lnTo>
                  <a:lnTo>
                    <a:pt x="11" y="1683"/>
                  </a:lnTo>
                  <a:lnTo>
                    <a:pt x="31" y="1753"/>
                  </a:lnTo>
                  <a:lnTo>
                    <a:pt x="72" y="1814"/>
                  </a:lnTo>
                  <a:lnTo>
                    <a:pt x="132" y="1875"/>
                  </a:lnTo>
                  <a:lnTo>
                    <a:pt x="213" y="1926"/>
                  </a:lnTo>
                  <a:lnTo>
                    <a:pt x="467" y="2057"/>
                  </a:lnTo>
                  <a:lnTo>
                    <a:pt x="720" y="2179"/>
                  </a:lnTo>
                  <a:lnTo>
                    <a:pt x="984" y="2291"/>
                  </a:lnTo>
                  <a:lnTo>
                    <a:pt x="1257" y="2392"/>
                  </a:lnTo>
                  <a:lnTo>
                    <a:pt x="1521" y="2483"/>
                  </a:lnTo>
                  <a:lnTo>
                    <a:pt x="1804" y="2554"/>
                  </a:lnTo>
                  <a:lnTo>
                    <a:pt x="2078" y="2625"/>
                  </a:lnTo>
                  <a:lnTo>
                    <a:pt x="2362" y="2686"/>
                  </a:lnTo>
                  <a:lnTo>
                    <a:pt x="2645" y="2726"/>
                  </a:lnTo>
                  <a:lnTo>
                    <a:pt x="2929" y="2767"/>
                  </a:lnTo>
                  <a:lnTo>
                    <a:pt x="3213" y="2787"/>
                  </a:lnTo>
                  <a:lnTo>
                    <a:pt x="3496" y="2797"/>
                  </a:lnTo>
                  <a:lnTo>
                    <a:pt x="3780" y="2797"/>
                  </a:lnTo>
                  <a:lnTo>
                    <a:pt x="4064" y="2777"/>
                  </a:lnTo>
                  <a:lnTo>
                    <a:pt x="4348" y="2757"/>
                  </a:lnTo>
                  <a:lnTo>
                    <a:pt x="4631" y="2716"/>
                  </a:lnTo>
                  <a:lnTo>
                    <a:pt x="4915" y="2665"/>
                  </a:lnTo>
                  <a:lnTo>
                    <a:pt x="5189" y="2594"/>
                  </a:lnTo>
                  <a:lnTo>
                    <a:pt x="5452" y="2524"/>
                  </a:lnTo>
                  <a:lnTo>
                    <a:pt x="5715" y="2443"/>
                  </a:lnTo>
                  <a:lnTo>
                    <a:pt x="5979" y="2341"/>
                  </a:lnTo>
                  <a:lnTo>
                    <a:pt x="6232" y="2240"/>
                  </a:lnTo>
                  <a:lnTo>
                    <a:pt x="6485" y="2118"/>
                  </a:lnTo>
                  <a:lnTo>
                    <a:pt x="6729" y="1987"/>
                  </a:lnTo>
                  <a:lnTo>
                    <a:pt x="6972" y="1855"/>
                  </a:lnTo>
                  <a:lnTo>
                    <a:pt x="7205" y="1703"/>
                  </a:lnTo>
                  <a:lnTo>
                    <a:pt x="7438" y="1551"/>
                  </a:lnTo>
                  <a:lnTo>
                    <a:pt x="7661" y="1389"/>
                  </a:lnTo>
                  <a:lnTo>
                    <a:pt x="7874" y="1206"/>
                  </a:lnTo>
                  <a:lnTo>
                    <a:pt x="8086" y="1024"/>
                  </a:lnTo>
                  <a:lnTo>
                    <a:pt x="8289" y="831"/>
                  </a:lnTo>
                  <a:lnTo>
                    <a:pt x="8482" y="639"/>
                  </a:lnTo>
                  <a:lnTo>
                    <a:pt x="8542" y="568"/>
                  </a:lnTo>
                  <a:lnTo>
                    <a:pt x="8573" y="497"/>
                  </a:lnTo>
                  <a:lnTo>
                    <a:pt x="8583" y="416"/>
                  </a:lnTo>
                  <a:lnTo>
                    <a:pt x="8583" y="345"/>
                  </a:lnTo>
                  <a:lnTo>
                    <a:pt x="8563" y="284"/>
                  </a:lnTo>
                  <a:lnTo>
                    <a:pt x="8532" y="213"/>
                  </a:lnTo>
                  <a:lnTo>
                    <a:pt x="8492" y="163"/>
                  </a:lnTo>
                  <a:lnTo>
                    <a:pt x="8441" y="112"/>
                  </a:lnTo>
                  <a:lnTo>
                    <a:pt x="8380" y="61"/>
                  </a:lnTo>
                  <a:lnTo>
                    <a:pt x="8309" y="31"/>
                  </a:lnTo>
                  <a:lnTo>
                    <a:pt x="8238" y="11"/>
                  </a:lnTo>
                  <a:lnTo>
                    <a:pt x="8167" y="1"/>
                  </a:lnTo>
                  <a:close/>
                </a:path>
              </a:pathLst>
            </a:custGeom>
            <a:solidFill>
              <a:srgbClr val="5737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41"/>
            <p:cNvSpPr/>
            <p:nvPr/>
          </p:nvSpPr>
          <p:spPr>
            <a:xfrm>
              <a:off x="3271825" y="1736200"/>
              <a:ext cx="88175" cy="308050"/>
            </a:xfrm>
            <a:custGeom>
              <a:rect b="b" l="l" r="r" t="t"/>
              <a:pathLst>
                <a:path extrusionOk="0" h="12322" w="3527">
                  <a:moveTo>
                    <a:pt x="538" y="10903"/>
                  </a:moveTo>
                  <a:lnTo>
                    <a:pt x="527" y="10933"/>
                  </a:lnTo>
                  <a:lnTo>
                    <a:pt x="538" y="10923"/>
                  </a:lnTo>
                  <a:lnTo>
                    <a:pt x="538" y="10913"/>
                  </a:lnTo>
                  <a:lnTo>
                    <a:pt x="538" y="10903"/>
                  </a:lnTo>
                  <a:close/>
                  <a:moveTo>
                    <a:pt x="1085" y="1"/>
                  </a:moveTo>
                  <a:lnTo>
                    <a:pt x="1034" y="21"/>
                  </a:lnTo>
                  <a:lnTo>
                    <a:pt x="983" y="41"/>
                  </a:lnTo>
                  <a:lnTo>
                    <a:pt x="943" y="61"/>
                  </a:lnTo>
                  <a:lnTo>
                    <a:pt x="902" y="102"/>
                  </a:lnTo>
                  <a:lnTo>
                    <a:pt x="872" y="142"/>
                  </a:lnTo>
                  <a:lnTo>
                    <a:pt x="852" y="193"/>
                  </a:lnTo>
                  <a:lnTo>
                    <a:pt x="842" y="244"/>
                  </a:lnTo>
                  <a:lnTo>
                    <a:pt x="842" y="294"/>
                  </a:lnTo>
                  <a:lnTo>
                    <a:pt x="852" y="345"/>
                  </a:lnTo>
                  <a:lnTo>
                    <a:pt x="963" y="679"/>
                  </a:lnTo>
                  <a:lnTo>
                    <a:pt x="1064" y="1004"/>
                  </a:lnTo>
                  <a:lnTo>
                    <a:pt x="1156" y="1348"/>
                  </a:lnTo>
                  <a:lnTo>
                    <a:pt x="1237" y="1683"/>
                  </a:lnTo>
                  <a:lnTo>
                    <a:pt x="1308" y="2017"/>
                  </a:lnTo>
                  <a:lnTo>
                    <a:pt x="1368" y="2361"/>
                  </a:lnTo>
                  <a:lnTo>
                    <a:pt x="1419" y="2696"/>
                  </a:lnTo>
                  <a:lnTo>
                    <a:pt x="1439" y="2777"/>
                  </a:lnTo>
                  <a:lnTo>
                    <a:pt x="1439" y="2797"/>
                  </a:lnTo>
                  <a:lnTo>
                    <a:pt x="1439" y="2817"/>
                  </a:lnTo>
                  <a:lnTo>
                    <a:pt x="1460" y="3000"/>
                  </a:lnTo>
                  <a:lnTo>
                    <a:pt x="1500" y="3344"/>
                  </a:lnTo>
                  <a:lnTo>
                    <a:pt x="1520" y="3689"/>
                  </a:lnTo>
                  <a:lnTo>
                    <a:pt x="1541" y="4033"/>
                  </a:lnTo>
                  <a:lnTo>
                    <a:pt x="1551" y="4378"/>
                  </a:lnTo>
                  <a:lnTo>
                    <a:pt x="1551" y="4732"/>
                  </a:lnTo>
                  <a:lnTo>
                    <a:pt x="1541" y="5077"/>
                  </a:lnTo>
                  <a:lnTo>
                    <a:pt x="1520" y="5421"/>
                  </a:lnTo>
                  <a:lnTo>
                    <a:pt x="1490" y="5766"/>
                  </a:lnTo>
                  <a:lnTo>
                    <a:pt x="1449" y="6121"/>
                  </a:lnTo>
                  <a:lnTo>
                    <a:pt x="1439" y="6202"/>
                  </a:lnTo>
                  <a:lnTo>
                    <a:pt x="1439" y="6232"/>
                  </a:lnTo>
                  <a:lnTo>
                    <a:pt x="1409" y="6414"/>
                  </a:lnTo>
                  <a:lnTo>
                    <a:pt x="1358" y="6759"/>
                  </a:lnTo>
                  <a:lnTo>
                    <a:pt x="1287" y="7093"/>
                  </a:lnTo>
                  <a:lnTo>
                    <a:pt x="1216" y="7438"/>
                  </a:lnTo>
                  <a:lnTo>
                    <a:pt x="1125" y="7782"/>
                  </a:lnTo>
                  <a:lnTo>
                    <a:pt x="1034" y="8127"/>
                  </a:lnTo>
                  <a:lnTo>
                    <a:pt x="933" y="8461"/>
                  </a:lnTo>
                  <a:lnTo>
                    <a:pt x="821" y="8796"/>
                  </a:lnTo>
                  <a:lnTo>
                    <a:pt x="710" y="9130"/>
                  </a:lnTo>
                  <a:lnTo>
                    <a:pt x="578" y="9454"/>
                  </a:lnTo>
                  <a:lnTo>
                    <a:pt x="507" y="9616"/>
                  </a:lnTo>
                  <a:lnTo>
                    <a:pt x="517" y="9616"/>
                  </a:lnTo>
                  <a:lnTo>
                    <a:pt x="497" y="9647"/>
                  </a:lnTo>
                  <a:lnTo>
                    <a:pt x="457" y="9738"/>
                  </a:lnTo>
                  <a:lnTo>
                    <a:pt x="315" y="10052"/>
                  </a:lnTo>
                  <a:lnTo>
                    <a:pt x="163" y="10376"/>
                  </a:lnTo>
                  <a:lnTo>
                    <a:pt x="82" y="10559"/>
                  </a:lnTo>
                  <a:lnTo>
                    <a:pt x="51" y="10650"/>
                  </a:lnTo>
                  <a:lnTo>
                    <a:pt x="31" y="10741"/>
                  </a:lnTo>
                  <a:lnTo>
                    <a:pt x="11" y="10832"/>
                  </a:lnTo>
                  <a:lnTo>
                    <a:pt x="1" y="10923"/>
                  </a:lnTo>
                  <a:lnTo>
                    <a:pt x="1" y="11025"/>
                  </a:lnTo>
                  <a:lnTo>
                    <a:pt x="21" y="11126"/>
                  </a:lnTo>
                  <a:lnTo>
                    <a:pt x="51" y="11217"/>
                  </a:lnTo>
                  <a:lnTo>
                    <a:pt x="92" y="11308"/>
                  </a:lnTo>
                  <a:lnTo>
                    <a:pt x="153" y="11379"/>
                  </a:lnTo>
                  <a:lnTo>
                    <a:pt x="223" y="11450"/>
                  </a:lnTo>
                  <a:lnTo>
                    <a:pt x="315" y="11511"/>
                  </a:lnTo>
                  <a:lnTo>
                    <a:pt x="406" y="11562"/>
                  </a:lnTo>
                  <a:lnTo>
                    <a:pt x="497" y="11602"/>
                  </a:lnTo>
                  <a:lnTo>
                    <a:pt x="598" y="11643"/>
                  </a:lnTo>
                  <a:lnTo>
                    <a:pt x="963" y="11774"/>
                  </a:lnTo>
                  <a:lnTo>
                    <a:pt x="1328" y="11886"/>
                  </a:lnTo>
                  <a:lnTo>
                    <a:pt x="1693" y="11997"/>
                  </a:lnTo>
                  <a:lnTo>
                    <a:pt x="2068" y="12089"/>
                  </a:lnTo>
                  <a:lnTo>
                    <a:pt x="2442" y="12180"/>
                  </a:lnTo>
                  <a:lnTo>
                    <a:pt x="2817" y="12251"/>
                  </a:lnTo>
                  <a:lnTo>
                    <a:pt x="3192" y="12312"/>
                  </a:lnTo>
                  <a:lnTo>
                    <a:pt x="3243" y="12322"/>
                  </a:lnTo>
                  <a:lnTo>
                    <a:pt x="3294" y="12322"/>
                  </a:lnTo>
                  <a:lnTo>
                    <a:pt x="3344" y="12312"/>
                  </a:lnTo>
                  <a:lnTo>
                    <a:pt x="3395" y="12291"/>
                  </a:lnTo>
                  <a:lnTo>
                    <a:pt x="3435" y="12261"/>
                  </a:lnTo>
                  <a:lnTo>
                    <a:pt x="3476" y="12220"/>
                  </a:lnTo>
                  <a:lnTo>
                    <a:pt x="3496" y="12180"/>
                  </a:lnTo>
                  <a:lnTo>
                    <a:pt x="3517" y="12129"/>
                  </a:lnTo>
                  <a:lnTo>
                    <a:pt x="3527" y="12078"/>
                  </a:lnTo>
                  <a:lnTo>
                    <a:pt x="3517" y="12028"/>
                  </a:lnTo>
                  <a:lnTo>
                    <a:pt x="3506" y="11977"/>
                  </a:lnTo>
                  <a:lnTo>
                    <a:pt x="3486" y="11926"/>
                  </a:lnTo>
                  <a:lnTo>
                    <a:pt x="3466" y="11886"/>
                  </a:lnTo>
                  <a:lnTo>
                    <a:pt x="3425" y="11845"/>
                  </a:lnTo>
                  <a:lnTo>
                    <a:pt x="3385" y="11815"/>
                  </a:lnTo>
                  <a:lnTo>
                    <a:pt x="3334" y="11805"/>
                  </a:lnTo>
                  <a:lnTo>
                    <a:pt x="2959" y="11734"/>
                  </a:lnTo>
                  <a:lnTo>
                    <a:pt x="2584" y="11663"/>
                  </a:lnTo>
                  <a:lnTo>
                    <a:pt x="2209" y="11582"/>
                  </a:lnTo>
                  <a:lnTo>
                    <a:pt x="1845" y="11481"/>
                  </a:lnTo>
                  <a:lnTo>
                    <a:pt x="1480" y="11379"/>
                  </a:lnTo>
                  <a:lnTo>
                    <a:pt x="1115" y="11268"/>
                  </a:lnTo>
                  <a:lnTo>
                    <a:pt x="760" y="11136"/>
                  </a:lnTo>
                  <a:lnTo>
                    <a:pt x="690" y="11106"/>
                  </a:lnTo>
                  <a:lnTo>
                    <a:pt x="663" y="11099"/>
                  </a:lnTo>
                  <a:lnTo>
                    <a:pt x="663" y="11099"/>
                  </a:lnTo>
                  <a:lnTo>
                    <a:pt x="659" y="11096"/>
                  </a:lnTo>
                  <a:lnTo>
                    <a:pt x="588" y="11065"/>
                  </a:lnTo>
                  <a:lnTo>
                    <a:pt x="564" y="11049"/>
                  </a:lnTo>
                  <a:lnTo>
                    <a:pt x="564" y="11049"/>
                  </a:lnTo>
                  <a:lnTo>
                    <a:pt x="563" y="11047"/>
                  </a:lnTo>
                  <a:lnTo>
                    <a:pt x="563" y="11047"/>
                  </a:lnTo>
                  <a:lnTo>
                    <a:pt x="578" y="11055"/>
                  </a:lnTo>
                  <a:lnTo>
                    <a:pt x="578" y="11055"/>
                  </a:lnTo>
                  <a:lnTo>
                    <a:pt x="558" y="11035"/>
                  </a:lnTo>
                  <a:lnTo>
                    <a:pt x="554" y="11035"/>
                  </a:lnTo>
                  <a:lnTo>
                    <a:pt x="548" y="11025"/>
                  </a:lnTo>
                  <a:lnTo>
                    <a:pt x="534" y="11004"/>
                  </a:lnTo>
                  <a:lnTo>
                    <a:pt x="527" y="10984"/>
                  </a:lnTo>
                  <a:lnTo>
                    <a:pt x="527" y="10913"/>
                  </a:lnTo>
                  <a:lnTo>
                    <a:pt x="538" y="10903"/>
                  </a:lnTo>
                  <a:lnTo>
                    <a:pt x="548" y="10832"/>
                  </a:lnTo>
                  <a:lnTo>
                    <a:pt x="578" y="10761"/>
                  </a:lnTo>
                  <a:lnTo>
                    <a:pt x="588" y="10731"/>
                  </a:lnTo>
                  <a:lnTo>
                    <a:pt x="594" y="10707"/>
                  </a:lnTo>
                  <a:lnTo>
                    <a:pt x="619" y="10650"/>
                  </a:lnTo>
                  <a:lnTo>
                    <a:pt x="649" y="10569"/>
                  </a:lnTo>
                  <a:lnTo>
                    <a:pt x="730" y="10427"/>
                  </a:lnTo>
                  <a:lnTo>
                    <a:pt x="872" y="10113"/>
                  </a:lnTo>
                  <a:lnTo>
                    <a:pt x="1024" y="9778"/>
                  </a:lnTo>
                  <a:lnTo>
                    <a:pt x="1156" y="9434"/>
                  </a:lnTo>
                  <a:lnTo>
                    <a:pt x="1287" y="9100"/>
                  </a:lnTo>
                  <a:lnTo>
                    <a:pt x="1399" y="8755"/>
                  </a:lnTo>
                  <a:lnTo>
                    <a:pt x="1510" y="8421"/>
                  </a:lnTo>
                  <a:lnTo>
                    <a:pt x="1601" y="8076"/>
                  </a:lnTo>
                  <a:lnTo>
                    <a:pt x="1693" y="7732"/>
                  </a:lnTo>
                  <a:lnTo>
                    <a:pt x="1774" y="7397"/>
                  </a:lnTo>
                  <a:lnTo>
                    <a:pt x="1835" y="7043"/>
                  </a:lnTo>
                  <a:lnTo>
                    <a:pt x="1895" y="6698"/>
                  </a:lnTo>
                  <a:lnTo>
                    <a:pt x="1956" y="6354"/>
                  </a:lnTo>
                  <a:lnTo>
                    <a:pt x="1997" y="5999"/>
                  </a:lnTo>
                  <a:lnTo>
                    <a:pt x="2027" y="5654"/>
                  </a:lnTo>
                  <a:lnTo>
                    <a:pt x="2057" y="5320"/>
                  </a:lnTo>
                  <a:lnTo>
                    <a:pt x="2078" y="4976"/>
                  </a:lnTo>
                  <a:lnTo>
                    <a:pt x="2078" y="4631"/>
                  </a:lnTo>
                  <a:lnTo>
                    <a:pt x="2078" y="4287"/>
                  </a:lnTo>
                  <a:lnTo>
                    <a:pt x="2068" y="3942"/>
                  </a:lnTo>
                  <a:lnTo>
                    <a:pt x="2047" y="3598"/>
                  </a:lnTo>
                  <a:lnTo>
                    <a:pt x="2027" y="3253"/>
                  </a:lnTo>
                  <a:lnTo>
                    <a:pt x="1987" y="2909"/>
                  </a:lnTo>
                  <a:lnTo>
                    <a:pt x="1936" y="2564"/>
                  </a:lnTo>
                  <a:lnTo>
                    <a:pt x="1885" y="2220"/>
                  </a:lnTo>
                  <a:lnTo>
                    <a:pt x="1824" y="1875"/>
                  </a:lnTo>
                  <a:lnTo>
                    <a:pt x="1743" y="1541"/>
                  </a:lnTo>
                  <a:lnTo>
                    <a:pt x="1662" y="1196"/>
                  </a:lnTo>
                  <a:lnTo>
                    <a:pt x="1571" y="862"/>
                  </a:lnTo>
                  <a:lnTo>
                    <a:pt x="1470" y="527"/>
                  </a:lnTo>
                  <a:lnTo>
                    <a:pt x="1358" y="203"/>
                  </a:lnTo>
                  <a:lnTo>
                    <a:pt x="1338" y="153"/>
                  </a:lnTo>
                  <a:lnTo>
                    <a:pt x="1308" y="112"/>
                  </a:lnTo>
                  <a:lnTo>
                    <a:pt x="1277" y="71"/>
                  </a:lnTo>
                  <a:lnTo>
                    <a:pt x="1237" y="41"/>
                  </a:lnTo>
                  <a:lnTo>
                    <a:pt x="1186" y="21"/>
                  </a:lnTo>
                  <a:lnTo>
                    <a:pt x="1135" y="11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rgbClr val="F99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41"/>
            <p:cNvSpPr/>
            <p:nvPr/>
          </p:nvSpPr>
          <p:spPr>
            <a:xfrm>
              <a:off x="3335650" y="2101725"/>
              <a:ext cx="195850" cy="42075"/>
            </a:xfrm>
            <a:custGeom>
              <a:rect b="b" l="l" r="r" t="t"/>
              <a:pathLst>
                <a:path extrusionOk="0" h="1683" w="7834">
                  <a:moveTo>
                    <a:pt x="3416" y="1"/>
                  </a:moveTo>
                  <a:lnTo>
                    <a:pt x="3152" y="11"/>
                  </a:lnTo>
                  <a:lnTo>
                    <a:pt x="2889" y="41"/>
                  </a:lnTo>
                  <a:lnTo>
                    <a:pt x="2635" y="82"/>
                  </a:lnTo>
                  <a:lnTo>
                    <a:pt x="2382" y="143"/>
                  </a:lnTo>
                  <a:lnTo>
                    <a:pt x="2129" y="214"/>
                  </a:lnTo>
                  <a:lnTo>
                    <a:pt x="1886" y="305"/>
                  </a:lnTo>
                  <a:lnTo>
                    <a:pt x="1642" y="396"/>
                  </a:lnTo>
                  <a:lnTo>
                    <a:pt x="1409" y="517"/>
                  </a:lnTo>
                  <a:lnTo>
                    <a:pt x="1186" y="639"/>
                  </a:lnTo>
                  <a:lnTo>
                    <a:pt x="964" y="781"/>
                  </a:lnTo>
                  <a:lnTo>
                    <a:pt x="751" y="923"/>
                  </a:lnTo>
                  <a:lnTo>
                    <a:pt x="548" y="1085"/>
                  </a:lnTo>
                  <a:lnTo>
                    <a:pt x="356" y="1267"/>
                  </a:lnTo>
                  <a:lnTo>
                    <a:pt x="173" y="1450"/>
                  </a:lnTo>
                  <a:lnTo>
                    <a:pt x="1" y="1642"/>
                  </a:lnTo>
                  <a:lnTo>
                    <a:pt x="437" y="1673"/>
                  </a:lnTo>
                  <a:lnTo>
                    <a:pt x="893" y="1683"/>
                  </a:lnTo>
                  <a:lnTo>
                    <a:pt x="1369" y="1673"/>
                  </a:lnTo>
                  <a:lnTo>
                    <a:pt x="1865" y="1652"/>
                  </a:lnTo>
                  <a:lnTo>
                    <a:pt x="2372" y="1622"/>
                  </a:lnTo>
                  <a:lnTo>
                    <a:pt x="2879" y="1592"/>
                  </a:lnTo>
                  <a:lnTo>
                    <a:pt x="3922" y="1500"/>
                  </a:lnTo>
                  <a:lnTo>
                    <a:pt x="4956" y="1419"/>
                  </a:lnTo>
                  <a:lnTo>
                    <a:pt x="5472" y="1379"/>
                  </a:lnTo>
                  <a:lnTo>
                    <a:pt x="5969" y="1348"/>
                  </a:lnTo>
                  <a:lnTo>
                    <a:pt x="6465" y="1318"/>
                  </a:lnTo>
                  <a:lnTo>
                    <a:pt x="6942" y="1308"/>
                  </a:lnTo>
                  <a:lnTo>
                    <a:pt x="7398" y="1308"/>
                  </a:lnTo>
                  <a:lnTo>
                    <a:pt x="7833" y="1328"/>
                  </a:lnTo>
                  <a:lnTo>
                    <a:pt x="7833" y="1328"/>
                  </a:lnTo>
                  <a:lnTo>
                    <a:pt x="6840" y="892"/>
                  </a:lnTo>
                  <a:lnTo>
                    <a:pt x="6324" y="680"/>
                  </a:lnTo>
                  <a:lnTo>
                    <a:pt x="5787" y="487"/>
                  </a:lnTo>
                  <a:lnTo>
                    <a:pt x="5523" y="386"/>
                  </a:lnTo>
                  <a:lnTo>
                    <a:pt x="5260" y="305"/>
                  </a:lnTo>
                  <a:lnTo>
                    <a:pt x="4986" y="224"/>
                  </a:lnTo>
                  <a:lnTo>
                    <a:pt x="4723" y="163"/>
                  </a:lnTo>
                  <a:lnTo>
                    <a:pt x="4459" y="102"/>
                  </a:lnTo>
                  <a:lnTo>
                    <a:pt x="4186" y="51"/>
                  </a:lnTo>
                  <a:lnTo>
                    <a:pt x="3932" y="21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F47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41"/>
            <p:cNvSpPr/>
            <p:nvPr/>
          </p:nvSpPr>
          <p:spPr>
            <a:xfrm>
              <a:off x="3335650" y="2101725"/>
              <a:ext cx="195850" cy="42075"/>
            </a:xfrm>
            <a:custGeom>
              <a:rect b="b" l="l" r="r" t="t"/>
              <a:pathLst>
                <a:path extrusionOk="0" fill="none" h="1683" w="7834">
                  <a:moveTo>
                    <a:pt x="1" y="1642"/>
                  </a:moveTo>
                  <a:lnTo>
                    <a:pt x="1" y="1642"/>
                  </a:lnTo>
                  <a:lnTo>
                    <a:pt x="173" y="1450"/>
                  </a:lnTo>
                  <a:lnTo>
                    <a:pt x="356" y="1267"/>
                  </a:lnTo>
                  <a:lnTo>
                    <a:pt x="548" y="1085"/>
                  </a:lnTo>
                  <a:lnTo>
                    <a:pt x="751" y="923"/>
                  </a:lnTo>
                  <a:lnTo>
                    <a:pt x="964" y="781"/>
                  </a:lnTo>
                  <a:lnTo>
                    <a:pt x="1186" y="639"/>
                  </a:lnTo>
                  <a:lnTo>
                    <a:pt x="1409" y="517"/>
                  </a:lnTo>
                  <a:lnTo>
                    <a:pt x="1642" y="396"/>
                  </a:lnTo>
                  <a:lnTo>
                    <a:pt x="1886" y="305"/>
                  </a:lnTo>
                  <a:lnTo>
                    <a:pt x="2129" y="214"/>
                  </a:lnTo>
                  <a:lnTo>
                    <a:pt x="2382" y="143"/>
                  </a:lnTo>
                  <a:lnTo>
                    <a:pt x="2635" y="82"/>
                  </a:lnTo>
                  <a:lnTo>
                    <a:pt x="2889" y="41"/>
                  </a:lnTo>
                  <a:lnTo>
                    <a:pt x="3152" y="11"/>
                  </a:lnTo>
                  <a:lnTo>
                    <a:pt x="3416" y="1"/>
                  </a:lnTo>
                  <a:lnTo>
                    <a:pt x="3669" y="1"/>
                  </a:lnTo>
                  <a:lnTo>
                    <a:pt x="3669" y="1"/>
                  </a:lnTo>
                  <a:lnTo>
                    <a:pt x="3932" y="21"/>
                  </a:lnTo>
                  <a:lnTo>
                    <a:pt x="4186" y="51"/>
                  </a:lnTo>
                  <a:lnTo>
                    <a:pt x="4459" y="102"/>
                  </a:lnTo>
                  <a:lnTo>
                    <a:pt x="4723" y="163"/>
                  </a:lnTo>
                  <a:lnTo>
                    <a:pt x="4986" y="224"/>
                  </a:lnTo>
                  <a:lnTo>
                    <a:pt x="5260" y="305"/>
                  </a:lnTo>
                  <a:lnTo>
                    <a:pt x="5523" y="386"/>
                  </a:lnTo>
                  <a:lnTo>
                    <a:pt x="5787" y="487"/>
                  </a:lnTo>
                  <a:lnTo>
                    <a:pt x="6324" y="680"/>
                  </a:lnTo>
                  <a:lnTo>
                    <a:pt x="6840" y="892"/>
                  </a:lnTo>
                  <a:lnTo>
                    <a:pt x="7833" y="1328"/>
                  </a:lnTo>
                  <a:lnTo>
                    <a:pt x="7833" y="1328"/>
                  </a:lnTo>
                  <a:lnTo>
                    <a:pt x="7398" y="1308"/>
                  </a:lnTo>
                  <a:lnTo>
                    <a:pt x="6942" y="1308"/>
                  </a:lnTo>
                  <a:lnTo>
                    <a:pt x="6465" y="1318"/>
                  </a:lnTo>
                  <a:lnTo>
                    <a:pt x="5969" y="1348"/>
                  </a:lnTo>
                  <a:lnTo>
                    <a:pt x="5472" y="1379"/>
                  </a:lnTo>
                  <a:lnTo>
                    <a:pt x="4956" y="1419"/>
                  </a:lnTo>
                  <a:lnTo>
                    <a:pt x="3922" y="1500"/>
                  </a:lnTo>
                  <a:lnTo>
                    <a:pt x="2879" y="1592"/>
                  </a:lnTo>
                  <a:lnTo>
                    <a:pt x="2372" y="1622"/>
                  </a:lnTo>
                  <a:lnTo>
                    <a:pt x="1865" y="1652"/>
                  </a:lnTo>
                  <a:lnTo>
                    <a:pt x="1369" y="1673"/>
                  </a:lnTo>
                  <a:lnTo>
                    <a:pt x="893" y="1683"/>
                  </a:lnTo>
                  <a:lnTo>
                    <a:pt x="437" y="1673"/>
                  </a:lnTo>
                  <a:lnTo>
                    <a:pt x="1" y="164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41"/>
            <p:cNvSpPr/>
            <p:nvPr/>
          </p:nvSpPr>
          <p:spPr>
            <a:xfrm>
              <a:off x="3592525" y="1837025"/>
              <a:ext cx="206225" cy="206225"/>
            </a:xfrm>
            <a:custGeom>
              <a:rect b="b" l="l" r="r" t="t"/>
              <a:pathLst>
                <a:path extrusionOk="0" h="8249" w="8249">
                  <a:moveTo>
                    <a:pt x="4124" y="0"/>
                  </a:moveTo>
                  <a:lnTo>
                    <a:pt x="3911" y="10"/>
                  </a:lnTo>
                  <a:lnTo>
                    <a:pt x="3699" y="21"/>
                  </a:lnTo>
                  <a:lnTo>
                    <a:pt x="3496" y="51"/>
                  </a:lnTo>
                  <a:lnTo>
                    <a:pt x="3293" y="81"/>
                  </a:lnTo>
                  <a:lnTo>
                    <a:pt x="3091" y="132"/>
                  </a:lnTo>
                  <a:lnTo>
                    <a:pt x="2898" y="183"/>
                  </a:lnTo>
                  <a:lnTo>
                    <a:pt x="2706" y="254"/>
                  </a:lnTo>
                  <a:lnTo>
                    <a:pt x="2523" y="325"/>
                  </a:lnTo>
                  <a:lnTo>
                    <a:pt x="2341" y="406"/>
                  </a:lnTo>
                  <a:lnTo>
                    <a:pt x="2158" y="497"/>
                  </a:lnTo>
                  <a:lnTo>
                    <a:pt x="1986" y="598"/>
                  </a:lnTo>
                  <a:lnTo>
                    <a:pt x="1824" y="710"/>
                  </a:lnTo>
                  <a:lnTo>
                    <a:pt x="1662" y="821"/>
                  </a:lnTo>
                  <a:lnTo>
                    <a:pt x="1500" y="943"/>
                  </a:lnTo>
                  <a:lnTo>
                    <a:pt x="1358" y="1074"/>
                  </a:lnTo>
                  <a:lnTo>
                    <a:pt x="1206" y="1206"/>
                  </a:lnTo>
                  <a:lnTo>
                    <a:pt x="1074" y="1348"/>
                  </a:lnTo>
                  <a:lnTo>
                    <a:pt x="943" y="1500"/>
                  </a:lnTo>
                  <a:lnTo>
                    <a:pt x="821" y="1662"/>
                  </a:lnTo>
                  <a:lnTo>
                    <a:pt x="710" y="1824"/>
                  </a:lnTo>
                  <a:lnTo>
                    <a:pt x="598" y="1986"/>
                  </a:lnTo>
                  <a:lnTo>
                    <a:pt x="497" y="2158"/>
                  </a:lnTo>
                  <a:lnTo>
                    <a:pt x="406" y="2341"/>
                  </a:lnTo>
                  <a:lnTo>
                    <a:pt x="325" y="2523"/>
                  </a:lnTo>
                  <a:lnTo>
                    <a:pt x="254" y="2706"/>
                  </a:lnTo>
                  <a:lnTo>
                    <a:pt x="193" y="2898"/>
                  </a:lnTo>
                  <a:lnTo>
                    <a:pt x="132" y="3091"/>
                  </a:lnTo>
                  <a:lnTo>
                    <a:pt x="91" y="3293"/>
                  </a:lnTo>
                  <a:lnTo>
                    <a:pt x="51" y="3496"/>
                  </a:lnTo>
                  <a:lnTo>
                    <a:pt x="21" y="3699"/>
                  </a:lnTo>
                  <a:lnTo>
                    <a:pt x="10" y="3911"/>
                  </a:lnTo>
                  <a:lnTo>
                    <a:pt x="0" y="4124"/>
                  </a:lnTo>
                  <a:lnTo>
                    <a:pt x="10" y="4337"/>
                  </a:lnTo>
                  <a:lnTo>
                    <a:pt x="21" y="4550"/>
                  </a:lnTo>
                  <a:lnTo>
                    <a:pt x="51" y="4752"/>
                  </a:lnTo>
                  <a:lnTo>
                    <a:pt x="91" y="4955"/>
                  </a:lnTo>
                  <a:lnTo>
                    <a:pt x="132" y="5158"/>
                  </a:lnTo>
                  <a:lnTo>
                    <a:pt x="193" y="5350"/>
                  </a:lnTo>
                  <a:lnTo>
                    <a:pt x="254" y="5543"/>
                  </a:lnTo>
                  <a:lnTo>
                    <a:pt x="325" y="5725"/>
                  </a:lnTo>
                  <a:lnTo>
                    <a:pt x="406" y="5908"/>
                  </a:lnTo>
                  <a:lnTo>
                    <a:pt x="497" y="6090"/>
                  </a:lnTo>
                  <a:lnTo>
                    <a:pt x="598" y="6262"/>
                  </a:lnTo>
                  <a:lnTo>
                    <a:pt x="710" y="6424"/>
                  </a:lnTo>
                  <a:lnTo>
                    <a:pt x="821" y="6586"/>
                  </a:lnTo>
                  <a:lnTo>
                    <a:pt x="943" y="6749"/>
                  </a:lnTo>
                  <a:lnTo>
                    <a:pt x="1074" y="6900"/>
                  </a:lnTo>
                  <a:lnTo>
                    <a:pt x="1206" y="7042"/>
                  </a:lnTo>
                  <a:lnTo>
                    <a:pt x="1358" y="7174"/>
                  </a:lnTo>
                  <a:lnTo>
                    <a:pt x="1500" y="7306"/>
                  </a:lnTo>
                  <a:lnTo>
                    <a:pt x="1662" y="7427"/>
                  </a:lnTo>
                  <a:lnTo>
                    <a:pt x="1824" y="7539"/>
                  </a:lnTo>
                  <a:lnTo>
                    <a:pt x="1986" y="7650"/>
                  </a:lnTo>
                  <a:lnTo>
                    <a:pt x="2158" y="7752"/>
                  </a:lnTo>
                  <a:lnTo>
                    <a:pt x="2341" y="7843"/>
                  </a:lnTo>
                  <a:lnTo>
                    <a:pt x="2523" y="7924"/>
                  </a:lnTo>
                  <a:lnTo>
                    <a:pt x="2706" y="7995"/>
                  </a:lnTo>
                  <a:lnTo>
                    <a:pt x="2898" y="8066"/>
                  </a:lnTo>
                  <a:lnTo>
                    <a:pt x="3091" y="8116"/>
                  </a:lnTo>
                  <a:lnTo>
                    <a:pt x="3293" y="8167"/>
                  </a:lnTo>
                  <a:lnTo>
                    <a:pt x="3496" y="8197"/>
                  </a:lnTo>
                  <a:lnTo>
                    <a:pt x="3699" y="8228"/>
                  </a:lnTo>
                  <a:lnTo>
                    <a:pt x="3911" y="8238"/>
                  </a:lnTo>
                  <a:lnTo>
                    <a:pt x="4124" y="8248"/>
                  </a:lnTo>
                  <a:lnTo>
                    <a:pt x="4337" y="8238"/>
                  </a:lnTo>
                  <a:lnTo>
                    <a:pt x="4550" y="8228"/>
                  </a:lnTo>
                  <a:lnTo>
                    <a:pt x="4752" y="8197"/>
                  </a:lnTo>
                  <a:lnTo>
                    <a:pt x="4955" y="8167"/>
                  </a:lnTo>
                  <a:lnTo>
                    <a:pt x="5158" y="8116"/>
                  </a:lnTo>
                  <a:lnTo>
                    <a:pt x="5350" y="8066"/>
                  </a:lnTo>
                  <a:lnTo>
                    <a:pt x="5543" y="7995"/>
                  </a:lnTo>
                  <a:lnTo>
                    <a:pt x="5725" y="7924"/>
                  </a:lnTo>
                  <a:lnTo>
                    <a:pt x="5908" y="7843"/>
                  </a:lnTo>
                  <a:lnTo>
                    <a:pt x="6090" y="7752"/>
                  </a:lnTo>
                  <a:lnTo>
                    <a:pt x="6262" y="7650"/>
                  </a:lnTo>
                  <a:lnTo>
                    <a:pt x="6434" y="7539"/>
                  </a:lnTo>
                  <a:lnTo>
                    <a:pt x="6586" y="7427"/>
                  </a:lnTo>
                  <a:lnTo>
                    <a:pt x="6749" y="7306"/>
                  </a:lnTo>
                  <a:lnTo>
                    <a:pt x="6900" y="7174"/>
                  </a:lnTo>
                  <a:lnTo>
                    <a:pt x="7042" y="7042"/>
                  </a:lnTo>
                  <a:lnTo>
                    <a:pt x="7174" y="6900"/>
                  </a:lnTo>
                  <a:lnTo>
                    <a:pt x="7306" y="6749"/>
                  </a:lnTo>
                  <a:lnTo>
                    <a:pt x="7427" y="6586"/>
                  </a:lnTo>
                  <a:lnTo>
                    <a:pt x="7539" y="6424"/>
                  </a:lnTo>
                  <a:lnTo>
                    <a:pt x="7650" y="6262"/>
                  </a:lnTo>
                  <a:lnTo>
                    <a:pt x="7752" y="6090"/>
                  </a:lnTo>
                  <a:lnTo>
                    <a:pt x="7843" y="5908"/>
                  </a:lnTo>
                  <a:lnTo>
                    <a:pt x="7924" y="5725"/>
                  </a:lnTo>
                  <a:lnTo>
                    <a:pt x="7995" y="5543"/>
                  </a:lnTo>
                  <a:lnTo>
                    <a:pt x="8066" y="5350"/>
                  </a:lnTo>
                  <a:lnTo>
                    <a:pt x="8116" y="5158"/>
                  </a:lnTo>
                  <a:lnTo>
                    <a:pt x="8167" y="4955"/>
                  </a:lnTo>
                  <a:lnTo>
                    <a:pt x="8197" y="4752"/>
                  </a:lnTo>
                  <a:lnTo>
                    <a:pt x="8228" y="4550"/>
                  </a:lnTo>
                  <a:lnTo>
                    <a:pt x="8238" y="4337"/>
                  </a:lnTo>
                  <a:lnTo>
                    <a:pt x="8248" y="4124"/>
                  </a:lnTo>
                  <a:lnTo>
                    <a:pt x="8238" y="3911"/>
                  </a:lnTo>
                  <a:lnTo>
                    <a:pt x="8228" y="3699"/>
                  </a:lnTo>
                  <a:lnTo>
                    <a:pt x="8197" y="3496"/>
                  </a:lnTo>
                  <a:lnTo>
                    <a:pt x="8167" y="3293"/>
                  </a:lnTo>
                  <a:lnTo>
                    <a:pt x="8116" y="3091"/>
                  </a:lnTo>
                  <a:lnTo>
                    <a:pt x="8066" y="2898"/>
                  </a:lnTo>
                  <a:lnTo>
                    <a:pt x="7995" y="2706"/>
                  </a:lnTo>
                  <a:lnTo>
                    <a:pt x="7924" y="2523"/>
                  </a:lnTo>
                  <a:lnTo>
                    <a:pt x="7843" y="2341"/>
                  </a:lnTo>
                  <a:lnTo>
                    <a:pt x="7752" y="2158"/>
                  </a:lnTo>
                  <a:lnTo>
                    <a:pt x="7650" y="1986"/>
                  </a:lnTo>
                  <a:lnTo>
                    <a:pt x="7539" y="1824"/>
                  </a:lnTo>
                  <a:lnTo>
                    <a:pt x="7427" y="1662"/>
                  </a:lnTo>
                  <a:lnTo>
                    <a:pt x="7306" y="1500"/>
                  </a:lnTo>
                  <a:lnTo>
                    <a:pt x="7174" y="1348"/>
                  </a:lnTo>
                  <a:lnTo>
                    <a:pt x="7042" y="1206"/>
                  </a:lnTo>
                  <a:lnTo>
                    <a:pt x="6900" y="1074"/>
                  </a:lnTo>
                  <a:lnTo>
                    <a:pt x="6749" y="943"/>
                  </a:lnTo>
                  <a:lnTo>
                    <a:pt x="6586" y="821"/>
                  </a:lnTo>
                  <a:lnTo>
                    <a:pt x="6434" y="710"/>
                  </a:lnTo>
                  <a:lnTo>
                    <a:pt x="6262" y="598"/>
                  </a:lnTo>
                  <a:lnTo>
                    <a:pt x="6090" y="497"/>
                  </a:lnTo>
                  <a:lnTo>
                    <a:pt x="5908" y="406"/>
                  </a:lnTo>
                  <a:lnTo>
                    <a:pt x="5725" y="325"/>
                  </a:lnTo>
                  <a:lnTo>
                    <a:pt x="5543" y="254"/>
                  </a:lnTo>
                  <a:lnTo>
                    <a:pt x="5350" y="183"/>
                  </a:lnTo>
                  <a:lnTo>
                    <a:pt x="5158" y="132"/>
                  </a:lnTo>
                  <a:lnTo>
                    <a:pt x="4955" y="81"/>
                  </a:lnTo>
                  <a:lnTo>
                    <a:pt x="4752" y="51"/>
                  </a:lnTo>
                  <a:lnTo>
                    <a:pt x="4550" y="21"/>
                  </a:lnTo>
                  <a:lnTo>
                    <a:pt x="4337" y="10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rgbClr val="FA90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41"/>
            <p:cNvSpPr/>
            <p:nvPr/>
          </p:nvSpPr>
          <p:spPr>
            <a:xfrm>
              <a:off x="3592525" y="1837025"/>
              <a:ext cx="206225" cy="206225"/>
            </a:xfrm>
            <a:custGeom>
              <a:rect b="b" l="l" r="r" t="t"/>
              <a:pathLst>
                <a:path extrusionOk="0" fill="none" h="8249" w="8249">
                  <a:moveTo>
                    <a:pt x="4124" y="0"/>
                  </a:moveTo>
                  <a:lnTo>
                    <a:pt x="4124" y="0"/>
                  </a:lnTo>
                  <a:lnTo>
                    <a:pt x="3911" y="10"/>
                  </a:lnTo>
                  <a:lnTo>
                    <a:pt x="3699" y="21"/>
                  </a:lnTo>
                  <a:lnTo>
                    <a:pt x="3496" y="51"/>
                  </a:lnTo>
                  <a:lnTo>
                    <a:pt x="3293" y="81"/>
                  </a:lnTo>
                  <a:lnTo>
                    <a:pt x="3091" y="132"/>
                  </a:lnTo>
                  <a:lnTo>
                    <a:pt x="2898" y="183"/>
                  </a:lnTo>
                  <a:lnTo>
                    <a:pt x="2706" y="254"/>
                  </a:lnTo>
                  <a:lnTo>
                    <a:pt x="2523" y="325"/>
                  </a:lnTo>
                  <a:lnTo>
                    <a:pt x="2341" y="406"/>
                  </a:lnTo>
                  <a:lnTo>
                    <a:pt x="2158" y="497"/>
                  </a:lnTo>
                  <a:lnTo>
                    <a:pt x="1986" y="598"/>
                  </a:lnTo>
                  <a:lnTo>
                    <a:pt x="1824" y="710"/>
                  </a:lnTo>
                  <a:lnTo>
                    <a:pt x="1662" y="821"/>
                  </a:lnTo>
                  <a:lnTo>
                    <a:pt x="1500" y="943"/>
                  </a:lnTo>
                  <a:lnTo>
                    <a:pt x="1358" y="1074"/>
                  </a:lnTo>
                  <a:lnTo>
                    <a:pt x="1206" y="1206"/>
                  </a:lnTo>
                  <a:lnTo>
                    <a:pt x="1074" y="1348"/>
                  </a:lnTo>
                  <a:lnTo>
                    <a:pt x="943" y="1500"/>
                  </a:lnTo>
                  <a:lnTo>
                    <a:pt x="821" y="1662"/>
                  </a:lnTo>
                  <a:lnTo>
                    <a:pt x="710" y="1824"/>
                  </a:lnTo>
                  <a:lnTo>
                    <a:pt x="598" y="1986"/>
                  </a:lnTo>
                  <a:lnTo>
                    <a:pt x="497" y="2158"/>
                  </a:lnTo>
                  <a:lnTo>
                    <a:pt x="406" y="2341"/>
                  </a:lnTo>
                  <a:lnTo>
                    <a:pt x="325" y="2523"/>
                  </a:lnTo>
                  <a:lnTo>
                    <a:pt x="254" y="2706"/>
                  </a:lnTo>
                  <a:lnTo>
                    <a:pt x="193" y="2898"/>
                  </a:lnTo>
                  <a:lnTo>
                    <a:pt x="132" y="3091"/>
                  </a:lnTo>
                  <a:lnTo>
                    <a:pt x="91" y="3293"/>
                  </a:lnTo>
                  <a:lnTo>
                    <a:pt x="51" y="3496"/>
                  </a:lnTo>
                  <a:lnTo>
                    <a:pt x="21" y="3699"/>
                  </a:lnTo>
                  <a:lnTo>
                    <a:pt x="10" y="3911"/>
                  </a:lnTo>
                  <a:lnTo>
                    <a:pt x="0" y="4124"/>
                  </a:lnTo>
                  <a:lnTo>
                    <a:pt x="0" y="4124"/>
                  </a:lnTo>
                  <a:lnTo>
                    <a:pt x="10" y="4337"/>
                  </a:lnTo>
                  <a:lnTo>
                    <a:pt x="21" y="4550"/>
                  </a:lnTo>
                  <a:lnTo>
                    <a:pt x="51" y="4752"/>
                  </a:lnTo>
                  <a:lnTo>
                    <a:pt x="91" y="4955"/>
                  </a:lnTo>
                  <a:lnTo>
                    <a:pt x="132" y="5158"/>
                  </a:lnTo>
                  <a:lnTo>
                    <a:pt x="193" y="5350"/>
                  </a:lnTo>
                  <a:lnTo>
                    <a:pt x="254" y="5543"/>
                  </a:lnTo>
                  <a:lnTo>
                    <a:pt x="325" y="5725"/>
                  </a:lnTo>
                  <a:lnTo>
                    <a:pt x="406" y="5908"/>
                  </a:lnTo>
                  <a:lnTo>
                    <a:pt x="497" y="6090"/>
                  </a:lnTo>
                  <a:lnTo>
                    <a:pt x="598" y="6262"/>
                  </a:lnTo>
                  <a:lnTo>
                    <a:pt x="710" y="6424"/>
                  </a:lnTo>
                  <a:lnTo>
                    <a:pt x="821" y="6586"/>
                  </a:lnTo>
                  <a:lnTo>
                    <a:pt x="943" y="6749"/>
                  </a:lnTo>
                  <a:lnTo>
                    <a:pt x="1074" y="6900"/>
                  </a:lnTo>
                  <a:lnTo>
                    <a:pt x="1206" y="7042"/>
                  </a:lnTo>
                  <a:lnTo>
                    <a:pt x="1358" y="7174"/>
                  </a:lnTo>
                  <a:lnTo>
                    <a:pt x="1500" y="7306"/>
                  </a:lnTo>
                  <a:lnTo>
                    <a:pt x="1662" y="7427"/>
                  </a:lnTo>
                  <a:lnTo>
                    <a:pt x="1824" y="7539"/>
                  </a:lnTo>
                  <a:lnTo>
                    <a:pt x="1986" y="7650"/>
                  </a:lnTo>
                  <a:lnTo>
                    <a:pt x="2158" y="7752"/>
                  </a:lnTo>
                  <a:lnTo>
                    <a:pt x="2341" y="7843"/>
                  </a:lnTo>
                  <a:lnTo>
                    <a:pt x="2523" y="7924"/>
                  </a:lnTo>
                  <a:lnTo>
                    <a:pt x="2706" y="7995"/>
                  </a:lnTo>
                  <a:lnTo>
                    <a:pt x="2898" y="8066"/>
                  </a:lnTo>
                  <a:lnTo>
                    <a:pt x="3091" y="8116"/>
                  </a:lnTo>
                  <a:lnTo>
                    <a:pt x="3293" y="8167"/>
                  </a:lnTo>
                  <a:lnTo>
                    <a:pt x="3496" y="8197"/>
                  </a:lnTo>
                  <a:lnTo>
                    <a:pt x="3699" y="8228"/>
                  </a:lnTo>
                  <a:lnTo>
                    <a:pt x="3911" y="8238"/>
                  </a:lnTo>
                  <a:lnTo>
                    <a:pt x="4124" y="8248"/>
                  </a:lnTo>
                  <a:lnTo>
                    <a:pt x="4124" y="8248"/>
                  </a:lnTo>
                  <a:lnTo>
                    <a:pt x="4337" y="8238"/>
                  </a:lnTo>
                  <a:lnTo>
                    <a:pt x="4550" y="8228"/>
                  </a:lnTo>
                  <a:lnTo>
                    <a:pt x="4752" y="8197"/>
                  </a:lnTo>
                  <a:lnTo>
                    <a:pt x="4955" y="8167"/>
                  </a:lnTo>
                  <a:lnTo>
                    <a:pt x="5158" y="8116"/>
                  </a:lnTo>
                  <a:lnTo>
                    <a:pt x="5350" y="8066"/>
                  </a:lnTo>
                  <a:lnTo>
                    <a:pt x="5543" y="7995"/>
                  </a:lnTo>
                  <a:lnTo>
                    <a:pt x="5725" y="7924"/>
                  </a:lnTo>
                  <a:lnTo>
                    <a:pt x="5908" y="7843"/>
                  </a:lnTo>
                  <a:lnTo>
                    <a:pt x="6090" y="7752"/>
                  </a:lnTo>
                  <a:lnTo>
                    <a:pt x="6262" y="7650"/>
                  </a:lnTo>
                  <a:lnTo>
                    <a:pt x="6434" y="7539"/>
                  </a:lnTo>
                  <a:lnTo>
                    <a:pt x="6586" y="7427"/>
                  </a:lnTo>
                  <a:lnTo>
                    <a:pt x="6749" y="7306"/>
                  </a:lnTo>
                  <a:lnTo>
                    <a:pt x="6900" y="7174"/>
                  </a:lnTo>
                  <a:lnTo>
                    <a:pt x="7042" y="7042"/>
                  </a:lnTo>
                  <a:lnTo>
                    <a:pt x="7174" y="6900"/>
                  </a:lnTo>
                  <a:lnTo>
                    <a:pt x="7306" y="6749"/>
                  </a:lnTo>
                  <a:lnTo>
                    <a:pt x="7427" y="6586"/>
                  </a:lnTo>
                  <a:lnTo>
                    <a:pt x="7539" y="6424"/>
                  </a:lnTo>
                  <a:lnTo>
                    <a:pt x="7650" y="6262"/>
                  </a:lnTo>
                  <a:lnTo>
                    <a:pt x="7752" y="6090"/>
                  </a:lnTo>
                  <a:lnTo>
                    <a:pt x="7843" y="5908"/>
                  </a:lnTo>
                  <a:lnTo>
                    <a:pt x="7924" y="5725"/>
                  </a:lnTo>
                  <a:lnTo>
                    <a:pt x="7995" y="5543"/>
                  </a:lnTo>
                  <a:lnTo>
                    <a:pt x="8066" y="5350"/>
                  </a:lnTo>
                  <a:lnTo>
                    <a:pt x="8116" y="5158"/>
                  </a:lnTo>
                  <a:lnTo>
                    <a:pt x="8167" y="4955"/>
                  </a:lnTo>
                  <a:lnTo>
                    <a:pt x="8197" y="4752"/>
                  </a:lnTo>
                  <a:lnTo>
                    <a:pt x="8228" y="4550"/>
                  </a:lnTo>
                  <a:lnTo>
                    <a:pt x="8238" y="4337"/>
                  </a:lnTo>
                  <a:lnTo>
                    <a:pt x="8248" y="4124"/>
                  </a:lnTo>
                  <a:lnTo>
                    <a:pt x="8248" y="4124"/>
                  </a:lnTo>
                  <a:lnTo>
                    <a:pt x="8238" y="3911"/>
                  </a:lnTo>
                  <a:lnTo>
                    <a:pt x="8228" y="3699"/>
                  </a:lnTo>
                  <a:lnTo>
                    <a:pt x="8197" y="3496"/>
                  </a:lnTo>
                  <a:lnTo>
                    <a:pt x="8167" y="3293"/>
                  </a:lnTo>
                  <a:lnTo>
                    <a:pt x="8116" y="3091"/>
                  </a:lnTo>
                  <a:lnTo>
                    <a:pt x="8066" y="2898"/>
                  </a:lnTo>
                  <a:lnTo>
                    <a:pt x="7995" y="2706"/>
                  </a:lnTo>
                  <a:lnTo>
                    <a:pt x="7924" y="2523"/>
                  </a:lnTo>
                  <a:lnTo>
                    <a:pt x="7843" y="2341"/>
                  </a:lnTo>
                  <a:lnTo>
                    <a:pt x="7752" y="2158"/>
                  </a:lnTo>
                  <a:lnTo>
                    <a:pt x="7650" y="1986"/>
                  </a:lnTo>
                  <a:lnTo>
                    <a:pt x="7539" y="1824"/>
                  </a:lnTo>
                  <a:lnTo>
                    <a:pt x="7427" y="1662"/>
                  </a:lnTo>
                  <a:lnTo>
                    <a:pt x="7306" y="1500"/>
                  </a:lnTo>
                  <a:lnTo>
                    <a:pt x="7174" y="1348"/>
                  </a:lnTo>
                  <a:lnTo>
                    <a:pt x="7042" y="1206"/>
                  </a:lnTo>
                  <a:lnTo>
                    <a:pt x="6900" y="1074"/>
                  </a:lnTo>
                  <a:lnTo>
                    <a:pt x="6749" y="943"/>
                  </a:lnTo>
                  <a:lnTo>
                    <a:pt x="6586" y="821"/>
                  </a:lnTo>
                  <a:lnTo>
                    <a:pt x="6434" y="710"/>
                  </a:lnTo>
                  <a:lnTo>
                    <a:pt x="6262" y="598"/>
                  </a:lnTo>
                  <a:lnTo>
                    <a:pt x="6090" y="497"/>
                  </a:lnTo>
                  <a:lnTo>
                    <a:pt x="5908" y="406"/>
                  </a:lnTo>
                  <a:lnTo>
                    <a:pt x="5725" y="325"/>
                  </a:lnTo>
                  <a:lnTo>
                    <a:pt x="5543" y="254"/>
                  </a:lnTo>
                  <a:lnTo>
                    <a:pt x="5350" y="183"/>
                  </a:lnTo>
                  <a:lnTo>
                    <a:pt x="5158" y="132"/>
                  </a:lnTo>
                  <a:lnTo>
                    <a:pt x="4955" y="81"/>
                  </a:lnTo>
                  <a:lnTo>
                    <a:pt x="4752" y="51"/>
                  </a:lnTo>
                  <a:lnTo>
                    <a:pt x="4550" y="21"/>
                  </a:lnTo>
                  <a:lnTo>
                    <a:pt x="4337" y="10"/>
                  </a:lnTo>
                  <a:lnTo>
                    <a:pt x="412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41"/>
            <p:cNvSpPr/>
            <p:nvPr/>
          </p:nvSpPr>
          <p:spPr>
            <a:xfrm>
              <a:off x="2940750" y="1122675"/>
              <a:ext cx="803025" cy="609500"/>
            </a:xfrm>
            <a:custGeom>
              <a:rect b="b" l="l" r="r" t="t"/>
              <a:pathLst>
                <a:path extrusionOk="0" h="24380" w="32121">
                  <a:moveTo>
                    <a:pt x="12899" y="1"/>
                  </a:moveTo>
                  <a:lnTo>
                    <a:pt x="12484" y="193"/>
                  </a:lnTo>
                  <a:lnTo>
                    <a:pt x="12078" y="396"/>
                  </a:lnTo>
                  <a:lnTo>
                    <a:pt x="11673" y="598"/>
                  </a:lnTo>
                  <a:lnTo>
                    <a:pt x="11278" y="811"/>
                  </a:lnTo>
                  <a:lnTo>
                    <a:pt x="10873" y="1034"/>
                  </a:lnTo>
                  <a:lnTo>
                    <a:pt x="10477" y="1267"/>
                  </a:lnTo>
                  <a:lnTo>
                    <a:pt x="10092" y="1500"/>
                  </a:lnTo>
                  <a:lnTo>
                    <a:pt x="9707" y="1743"/>
                  </a:lnTo>
                  <a:lnTo>
                    <a:pt x="9322" y="1987"/>
                  </a:lnTo>
                  <a:lnTo>
                    <a:pt x="8947" y="2240"/>
                  </a:lnTo>
                  <a:lnTo>
                    <a:pt x="8572" y="2503"/>
                  </a:lnTo>
                  <a:lnTo>
                    <a:pt x="8208" y="2777"/>
                  </a:lnTo>
                  <a:lnTo>
                    <a:pt x="7843" y="3051"/>
                  </a:lnTo>
                  <a:lnTo>
                    <a:pt x="7488" y="3334"/>
                  </a:lnTo>
                  <a:lnTo>
                    <a:pt x="7144" y="3618"/>
                  </a:lnTo>
                  <a:lnTo>
                    <a:pt x="6789" y="3912"/>
                  </a:lnTo>
                  <a:lnTo>
                    <a:pt x="6455" y="4216"/>
                  </a:lnTo>
                  <a:lnTo>
                    <a:pt x="6120" y="4520"/>
                  </a:lnTo>
                  <a:lnTo>
                    <a:pt x="5796" y="4834"/>
                  </a:lnTo>
                  <a:lnTo>
                    <a:pt x="5472" y="5158"/>
                  </a:lnTo>
                  <a:lnTo>
                    <a:pt x="5158" y="5482"/>
                  </a:lnTo>
                  <a:lnTo>
                    <a:pt x="4854" y="5817"/>
                  </a:lnTo>
                  <a:lnTo>
                    <a:pt x="4550" y="6151"/>
                  </a:lnTo>
                  <a:lnTo>
                    <a:pt x="4266" y="6496"/>
                  </a:lnTo>
                  <a:lnTo>
                    <a:pt x="3982" y="6850"/>
                  </a:lnTo>
                  <a:lnTo>
                    <a:pt x="3699" y="7205"/>
                  </a:lnTo>
                  <a:lnTo>
                    <a:pt x="3435" y="7570"/>
                  </a:lnTo>
                  <a:lnTo>
                    <a:pt x="3172" y="7934"/>
                  </a:lnTo>
                  <a:lnTo>
                    <a:pt x="2919" y="8309"/>
                  </a:lnTo>
                  <a:lnTo>
                    <a:pt x="2675" y="8694"/>
                  </a:lnTo>
                  <a:lnTo>
                    <a:pt x="2442" y="9079"/>
                  </a:lnTo>
                  <a:lnTo>
                    <a:pt x="2219" y="9475"/>
                  </a:lnTo>
                  <a:lnTo>
                    <a:pt x="2007" y="9880"/>
                  </a:lnTo>
                  <a:lnTo>
                    <a:pt x="1794" y="10285"/>
                  </a:lnTo>
                  <a:lnTo>
                    <a:pt x="1601" y="10690"/>
                  </a:lnTo>
                  <a:lnTo>
                    <a:pt x="1419" y="11106"/>
                  </a:lnTo>
                  <a:lnTo>
                    <a:pt x="1247" y="11531"/>
                  </a:lnTo>
                  <a:lnTo>
                    <a:pt x="1085" y="11957"/>
                  </a:lnTo>
                  <a:lnTo>
                    <a:pt x="933" y="12383"/>
                  </a:lnTo>
                  <a:lnTo>
                    <a:pt x="791" y="12818"/>
                  </a:lnTo>
                  <a:lnTo>
                    <a:pt x="659" y="13254"/>
                  </a:lnTo>
                  <a:lnTo>
                    <a:pt x="537" y="13690"/>
                  </a:lnTo>
                  <a:lnTo>
                    <a:pt x="436" y="14135"/>
                  </a:lnTo>
                  <a:lnTo>
                    <a:pt x="335" y="14581"/>
                  </a:lnTo>
                  <a:lnTo>
                    <a:pt x="254" y="15027"/>
                  </a:lnTo>
                  <a:lnTo>
                    <a:pt x="183" y="15473"/>
                  </a:lnTo>
                  <a:lnTo>
                    <a:pt x="122" y="15919"/>
                  </a:lnTo>
                  <a:lnTo>
                    <a:pt x="71" y="16375"/>
                  </a:lnTo>
                  <a:lnTo>
                    <a:pt x="31" y="16831"/>
                  </a:lnTo>
                  <a:lnTo>
                    <a:pt x="11" y="17277"/>
                  </a:lnTo>
                  <a:lnTo>
                    <a:pt x="0" y="17733"/>
                  </a:lnTo>
                  <a:lnTo>
                    <a:pt x="0" y="18178"/>
                  </a:lnTo>
                  <a:lnTo>
                    <a:pt x="11" y="18634"/>
                  </a:lnTo>
                  <a:lnTo>
                    <a:pt x="41" y="19080"/>
                  </a:lnTo>
                  <a:lnTo>
                    <a:pt x="81" y="19536"/>
                  </a:lnTo>
                  <a:lnTo>
                    <a:pt x="132" y="19982"/>
                  </a:lnTo>
                  <a:lnTo>
                    <a:pt x="203" y="20428"/>
                  </a:lnTo>
                  <a:lnTo>
                    <a:pt x="284" y="20874"/>
                  </a:lnTo>
                  <a:lnTo>
                    <a:pt x="375" y="21309"/>
                  </a:lnTo>
                  <a:lnTo>
                    <a:pt x="477" y="21745"/>
                  </a:lnTo>
                  <a:lnTo>
                    <a:pt x="598" y="22181"/>
                  </a:lnTo>
                  <a:lnTo>
                    <a:pt x="740" y="22616"/>
                  </a:lnTo>
                  <a:lnTo>
                    <a:pt x="882" y="23042"/>
                  </a:lnTo>
                  <a:lnTo>
                    <a:pt x="1054" y="23467"/>
                  </a:lnTo>
                  <a:lnTo>
                    <a:pt x="1135" y="23670"/>
                  </a:lnTo>
                  <a:lnTo>
                    <a:pt x="1237" y="23863"/>
                  </a:lnTo>
                  <a:lnTo>
                    <a:pt x="1297" y="23954"/>
                  </a:lnTo>
                  <a:lnTo>
                    <a:pt x="1358" y="24035"/>
                  </a:lnTo>
                  <a:lnTo>
                    <a:pt x="1439" y="24116"/>
                  </a:lnTo>
                  <a:lnTo>
                    <a:pt x="1520" y="24187"/>
                  </a:lnTo>
                  <a:lnTo>
                    <a:pt x="1622" y="24258"/>
                  </a:lnTo>
                  <a:lnTo>
                    <a:pt x="1733" y="24308"/>
                  </a:lnTo>
                  <a:lnTo>
                    <a:pt x="1844" y="24349"/>
                  </a:lnTo>
                  <a:lnTo>
                    <a:pt x="1956" y="24369"/>
                  </a:lnTo>
                  <a:lnTo>
                    <a:pt x="2078" y="24379"/>
                  </a:lnTo>
                  <a:lnTo>
                    <a:pt x="2199" y="24379"/>
                  </a:lnTo>
                  <a:lnTo>
                    <a:pt x="2331" y="24369"/>
                  </a:lnTo>
                  <a:lnTo>
                    <a:pt x="2452" y="24349"/>
                  </a:lnTo>
                  <a:lnTo>
                    <a:pt x="2584" y="24319"/>
                  </a:lnTo>
                  <a:lnTo>
                    <a:pt x="2706" y="24278"/>
                  </a:lnTo>
                  <a:lnTo>
                    <a:pt x="2959" y="24197"/>
                  </a:lnTo>
                  <a:lnTo>
                    <a:pt x="3212" y="24086"/>
                  </a:lnTo>
                  <a:lnTo>
                    <a:pt x="3445" y="23974"/>
                  </a:lnTo>
                  <a:lnTo>
                    <a:pt x="3790" y="23812"/>
                  </a:lnTo>
                  <a:lnTo>
                    <a:pt x="4145" y="23660"/>
                  </a:lnTo>
                  <a:lnTo>
                    <a:pt x="4489" y="23528"/>
                  </a:lnTo>
                  <a:lnTo>
                    <a:pt x="4854" y="23397"/>
                  </a:lnTo>
                  <a:lnTo>
                    <a:pt x="5208" y="23265"/>
                  </a:lnTo>
                  <a:lnTo>
                    <a:pt x="5563" y="23153"/>
                  </a:lnTo>
                  <a:lnTo>
                    <a:pt x="5928" y="23052"/>
                  </a:lnTo>
                  <a:lnTo>
                    <a:pt x="6293" y="22951"/>
                  </a:lnTo>
                  <a:lnTo>
                    <a:pt x="6668" y="22860"/>
                  </a:lnTo>
                  <a:lnTo>
                    <a:pt x="7032" y="22768"/>
                  </a:lnTo>
                  <a:lnTo>
                    <a:pt x="7407" y="22697"/>
                  </a:lnTo>
                  <a:lnTo>
                    <a:pt x="7782" y="22627"/>
                  </a:lnTo>
                  <a:lnTo>
                    <a:pt x="8532" y="22495"/>
                  </a:lnTo>
                  <a:lnTo>
                    <a:pt x="9292" y="22393"/>
                  </a:lnTo>
                  <a:lnTo>
                    <a:pt x="10052" y="22302"/>
                  </a:lnTo>
                  <a:lnTo>
                    <a:pt x="10812" y="22231"/>
                  </a:lnTo>
                  <a:lnTo>
                    <a:pt x="11582" y="22181"/>
                  </a:lnTo>
                  <a:lnTo>
                    <a:pt x="12352" y="22130"/>
                  </a:lnTo>
                  <a:lnTo>
                    <a:pt x="13892" y="22049"/>
                  </a:lnTo>
                  <a:lnTo>
                    <a:pt x="15422" y="21978"/>
                  </a:lnTo>
                  <a:lnTo>
                    <a:pt x="15807" y="21948"/>
                  </a:lnTo>
                  <a:lnTo>
                    <a:pt x="16202" y="21927"/>
                  </a:lnTo>
                  <a:lnTo>
                    <a:pt x="17013" y="21846"/>
                  </a:lnTo>
                  <a:lnTo>
                    <a:pt x="17844" y="21745"/>
                  </a:lnTo>
                  <a:lnTo>
                    <a:pt x="18685" y="21613"/>
                  </a:lnTo>
                  <a:lnTo>
                    <a:pt x="19546" y="21461"/>
                  </a:lnTo>
                  <a:lnTo>
                    <a:pt x="20417" y="21289"/>
                  </a:lnTo>
                  <a:lnTo>
                    <a:pt x="21299" y="21096"/>
                  </a:lnTo>
                  <a:lnTo>
                    <a:pt x="22170" y="20884"/>
                  </a:lnTo>
                  <a:lnTo>
                    <a:pt x="23042" y="20651"/>
                  </a:lnTo>
                  <a:lnTo>
                    <a:pt x="23903" y="20407"/>
                  </a:lnTo>
                  <a:lnTo>
                    <a:pt x="24744" y="20134"/>
                  </a:lnTo>
                  <a:lnTo>
                    <a:pt x="25565" y="19850"/>
                  </a:lnTo>
                  <a:lnTo>
                    <a:pt x="26375" y="19556"/>
                  </a:lnTo>
                  <a:lnTo>
                    <a:pt x="27145" y="19242"/>
                  </a:lnTo>
                  <a:lnTo>
                    <a:pt x="27520" y="19080"/>
                  </a:lnTo>
                  <a:lnTo>
                    <a:pt x="27885" y="18918"/>
                  </a:lnTo>
                  <a:lnTo>
                    <a:pt x="28240" y="18746"/>
                  </a:lnTo>
                  <a:lnTo>
                    <a:pt x="28594" y="18584"/>
                  </a:lnTo>
                  <a:lnTo>
                    <a:pt x="28858" y="18442"/>
                  </a:lnTo>
                  <a:lnTo>
                    <a:pt x="29121" y="18300"/>
                  </a:lnTo>
                  <a:lnTo>
                    <a:pt x="29364" y="18148"/>
                  </a:lnTo>
                  <a:lnTo>
                    <a:pt x="29597" y="17996"/>
                  </a:lnTo>
                  <a:lnTo>
                    <a:pt x="29820" y="17844"/>
                  </a:lnTo>
                  <a:lnTo>
                    <a:pt x="30023" y="17692"/>
                  </a:lnTo>
                  <a:lnTo>
                    <a:pt x="30226" y="17530"/>
                  </a:lnTo>
                  <a:lnTo>
                    <a:pt x="30408" y="17378"/>
                  </a:lnTo>
                  <a:lnTo>
                    <a:pt x="30580" y="17206"/>
                  </a:lnTo>
                  <a:lnTo>
                    <a:pt x="30752" y="17043"/>
                  </a:lnTo>
                  <a:lnTo>
                    <a:pt x="30904" y="16871"/>
                  </a:lnTo>
                  <a:lnTo>
                    <a:pt x="31046" y="16699"/>
                  </a:lnTo>
                  <a:lnTo>
                    <a:pt x="31178" y="16527"/>
                  </a:lnTo>
                  <a:lnTo>
                    <a:pt x="31300" y="16354"/>
                  </a:lnTo>
                  <a:lnTo>
                    <a:pt x="31421" y="16172"/>
                  </a:lnTo>
                  <a:lnTo>
                    <a:pt x="31523" y="15990"/>
                  </a:lnTo>
                  <a:lnTo>
                    <a:pt x="31614" y="15797"/>
                  </a:lnTo>
                  <a:lnTo>
                    <a:pt x="31705" y="15615"/>
                  </a:lnTo>
                  <a:lnTo>
                    <a:pt x="31776" y="15422"/>
                  </a:lnTo>
                  <a:lnTo>
                    <a:pt x="31847" y="15230"/>
                  </a:lnTo>
                  <a:lnTo>
                    <a:pt x="31908" y="15037"/>
                  </a:lnTo>
                  <a:lnTo>
                    <a:pt x="31958" y="14835"/>
                  </a:lnTo>
                  <a:lnTo>
                    <a:pt x="32009" y="14642"/>
                  </a:lnTo>
                  <a:lnTo>
                    <a:pt x="32039" y="14439"/>
                  </a:lnTo>
                  <a:lnTo>
                    <a:pt x="32070" y="14227"/>
                  </a:lnTo>
                  <a:lnTo>
                    <a:pt x="32090" y="14024"/>
                  </a:lnTo>
                  <a:lnTo>
                    <a:pt x="32110" y="13811"/>
                  </a:lnTo>
                  <a:lnTo>
                    <a:pt x="32120" y="13598"/>
                  </a:lnTo>
                  <a:lnTo>
                    <a:pt x="32120" y="13386"/>
                  </a:lnTo>
                  <a:lnTo>
                    <a:pt x="32110" y="13173"/>
                  </a:lnTo>
                  <a:lnTo>
                    <a:pt x="32090" y="12737"/>
                  </a:lnTo>
                  <a:lnTo>
                    <a:pt x="32039" y="12291"/>
                  </a:lnTo>
                  <a:lnTo>
                    <a:pt x="31968" y="11835"/>
                  </a:lnTo>
                  <a:lnTo>
                    <a:pt x="31877" y="11379"/>
                  </a:lnTo>
                  <a:lnTo>
                    <a:pt x="31776" y="10903"/>
                  </a:lnTo>
                  <a:lnTo>
                    <a:pt x="31654" y="10427"/>
                  </a:lnTo>
                  <a:lnTo>
                    <a:pt x="31512" y="9951"/>
                  </a:lnTo>
                  <a:lnTo>
                    <a:pt x="31371" y="9454"/>
                  </a:lnTo>
                  <a:lnTo>
                    <a:pt x="31208" y="8968"/>
                  </a:lnTo>
                  <a:lnTo>
                    <a:pt x="30874" y="7955"/>
                  </a:lnTo>
                  <a:lnTo>
                    <a:pt x="30519" y="6921"/>
                  </a:lnTo>
                  <a:lnTo>
                    <a:pt x="30165" y="5877"/>
                  </a:lnTo>
                  <a:lnTo>
                    <a:pt x="29810" y="4803"/>
                  </a:lnTo>
                  <a:lnTo>
                    <a:pt x="12899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41"/>
            <p:cNvSpPr/>
            <p:nvPr/>
          </p:nvSpPr>
          <p:spPr>
            <a:xfrm>
              <a:off x="2940750" y="1122675"/>
              <a:ext cx="803025" cy="609500"/>
            </a:xfrm>
            <a:custGeom>
              <a:rect b="b" l="l" r="r" t="t"/>
              <a:pathLst>
                <a:path extrusionOk="0" fill="none" h="24380" w="32121">
                  <a:moveTo>
                    <a:pt x="12899" y="1"/>
                  </a:moveTo>
                  <a:lnTo>
                    <a:pt x="12899" y="1"/>
                  </a:lnTo>
                  <a:lnTo>
                    <a:pt x="12484" y="193"/>
                  </a:lnTo>
                  <a:lnTo>
                    <a:pt x="12078" y="396"/>
                  </a:lnTo>
                  <a:lnTo>
                    <a:pt x="11673" y="598"/>
                  </a:lnTo>
                  <a:lnTo>
                    <a:pt x="11278" y="811"/>
                  </a:lnTo>
                  <a:lnTo>
                    <a:pt x="10873" y="1034"/>
                  </a:lnTo>
                  <a:lnTo>
                    <a:pt x="10477" y="1267"/>
                  </a:lnTo>
                  <a:lnTo>
                    <a:pt x="10092" y="1500"/>
                  </a:lnTo>
                  <a:lnTo>
                    <a:pt x="9707" y="1743"/>
                  </a:lnTo>
                  <a:lnTo>
                    <a:pt x="9322" y="1987"/>
                  </a:lnTo>
                  <a:lnTo>
                    <a:pt x="8947" y="2240"/>
                  </a:lnTo>
                  <a:lnTo>
                    <a:pt x="8572" y="2503"/>
                  </a:lnTo>
                  <a:lnTo>
                    <a:pt x="8208" y="2777"/>
                  </a:lnTo>
                  <a:lnTo>
                    <a:pt x="7843" y="3051"/>
                  </a:lnTo>
                  <a:lnTo>
                    <a:pt x="7488" y="3334"/>
                  </a:lnTo>
                  <a:lnTo>
                    <a:pt x="7144" y="3618"/>
                  </a:lnTo>
                  <a:lnTo>
                    <a:pt x="6789" y="3912"/>
                  </a:lnTo>
                  <a:lnTo>
                    <a:pt x="6455" y="4216"/>
                  </a:lnTo>
                  <a:lnTo>
                    <a:pt x="6120" y="4520"/>
                  </a:lnTo>
                  <a:lnTo>
                    <a:pt x="5796" y="4834"/>
                  </a:lnTo>
                  <a:lnTo>
                    <a:pt x="5472" y="5158"/>
                  </a:lnTo>
                  <a:lnTo>
                    <a:pt x="5158" y="5482"/>
                  </a:lnTo>
                  <a:lnTo>
                    <a:pt x="4854" y="5817"/>
                  </a:lnTo>
                  <a:lnTo>
                    <a:pt x="4550" y="6151"/>
                  </a:lnTo>
                  <a:lnTo>
                    <a:pt x="4266" y="6496"/>
                  </a:lnTo>
                  <a:lnTo>
                    <a:pt x="3982" y="6850"/>
                  </a:lnTo>
                  <a:lnTo>
                    <a:pt x="3699" y="7205"/>
                  </a:lnTo>
                  <a:lnTo>
                    <a:pt x="3435" y="7570"/>
                  </a:lnTo>
                  <a:lnTo>
                    <a:pt x="3172" y="7934"/>
                  </a:lnTo>
                  <a:lnTo>
                    <a:pt x="2919" y="8309"/>
                  </a:lnTo>
                  <a:lnTo>
                    <a:pt x="2675" y="8694"/>
                  </a:lnTo>
                  <a:lnTo>
                    <a:pt x="2442" y="9079"/>
                  </a:lnTo>
                  <a:lnTo>
                    <a:pt x="2219" y="9475"/>
                  </a:lnTo>
                  <a:lnTo>
                    <a:pt x="2219" y="9475"/>
                  </a:lnTo>
                  <a:lnTo>
                    <a:pt x="2007" y="9880"/>
                  </a:lnTo>
                  <a:lnTo>
                    <a:pt x="1794" y="10285"/>
                  </a:lnTo>
                  <a:lnTo>
                    <a:pt x="1601" y="10690"/>
                  </a:lnTo>
                  <a:lnTo>
                    <a:pt x="1419" y="11106"/>
                  </a:lnTo>
                  <a:lnTo>
                    <a:pt x="1247" y="11531"/>
                  </a:lnTo>
                  <a:lnTo>
                    <a:pt x="1085" y="11957"/>
                  </a:lnTo>
                  <a:lnTo>
                    <a:pt x="933" y="12383"/>
                  </a:lnTo>
                  <a:lnTo>
                    <a:pt x="791" y="12818"/>
                  </a:lnTo>
                  <a:lnTo>
                    <a:pt x="659" y="13254"/>
                  </a:lnTo>
                  <a:lnTo>
                    <a:pt x="537" y="13690"/>
                  </a:lnTo>
                  <a:lnTo>
                    <a:pt x="436" y="14135"/>
                  </a:lnTo>
                  <a:lnTo>
                    <a:pt x="335" y="14581"/>
                  </a:lnTo>
                  <a:lnTo>
                    <a:pt x="254" y="15027"/>
                  </a:lnTo>
                  <a:lnTo>
                    <a:pt x="183" y="15473"/>
                  </a:lnTo>
                  <a:lnTo>
                    <a:pt x="122" y="15919"/>
                  </a:lnTo>
                  <a:lnTo>
                    <a:pt x="71" y="16375"/>
                  </a:lnTo>
                  <a:lnTo>
                    <a:pt x="31" y="16831"/>
                  </a:lnTo>
                  <a:lnTo>
                    <a:pt x="11" y="17277"/>
                  </a:lnTo>
                  <a:lnTo>
                    <a:pt x="0" y="17733"/>
                  </a:lnTo>
                  <a:lnTo>
                    <a:pt x="0" y="18178"/>
                  </a:lnTo>
                  <a:lnTo>
                    <a:pt x="11" y="18634"/>
                  </a:lnTo>
                  <a:lnTo>
                    <a:pt x="41" y="19080"/>
                  </a:lnTo>
                  <a:lnTo>
                    <a:pt x="81" y="19536"/>
                  </a:lnTo>
                  <a:lnTo>
                    <a:pt x="132" y="19982"/>
                  </a:lnTo>
                  <a:lnTo>
                    <a:pt x="203" y="20428"/>
                  </a:lnTo>
                  <a:lnTo>
                    <a:pt x="284" y="20874"/>
                  </a:lnTo>
                  <a:lnTo>
                    <a:pt x="375" y="21309"/>
                  </a:lnTo>
                  <a:lnTo>
                    <a:pt x="477" y="21745"/>
                  </a:lnTo>
                  <a:lnTo>
                    <a:pt x="598" y="22181"/>
                  </a:lnTo>
                  <a:lnTo>
                    <a:pt x="740" y="22616"/>
                  </a:lnTo>
                  <a:lnTo>
                    <a:pt x="882" y="23042"/>
                  </a:lnTo>
                  <a:lnTo>
                    <a:pt x="1054" y="23467"/>
                  </a:lnTo>
                  <a:lnTo>
                    <a:pt x="1054" y="23467"/>
                  </a:lnTo>
                  <a:lnTo>
                    <a:pt x="1135" y="23670"/>
                  </a:lnTo>
                  <a:lnTo>
                    <a:pt x="1237" y="23863"/>
                  </a:lnTo>
                  <a:lnTo>
                    <a:pt x="1297" y="23954"/>
                  </a:lnTo>
                  <a:lnTo>
                    <a:pt x="1358" y="24035"/>
                  </a:lnTo>
                  <a:lnTo>
                    <a:pt x="1439" y="24116"/>
                  </a:lnTo>
                  <a:lnTo>
                    <a:pt x="1520" y="24187"/>
                  </a:lnTo>
                  <a:lnTo>
                    <a:pt x="1520" y="24187"/>
                  </a:lnTo>
                  <a:lnTo>
                    <a:pt x="1622" y="24258"/>
                  </a:lnTo>
                  <a:lnTo>
                    <a:pt x="1733" y="24308"/>
                  </a:lnTo>
                  <a:lnTo>
                    <a:pt x="1844" y="24349"/>
                  </a:lnTo>
                  <a:lnTo>
                    <a:pt x="1956" y="24369"/>
                  </a:lnTo>
                  <a:lnTo>
                    <a:pt x="2078" y="24379"/>
                  </a:lnTo>
                  <a:lnTo>
                    <a:pt x="2199" y="24379"/>
                  </a:lnTo>
                  <a:lnTo>
                    <a:pt x="2331" y="24369"/>
                  </a:lnTo>
                  <a:lnTo>
                    <a:pt x="2452" y="24349"/>
                  </a:lnTo>
                  <a:lnTo>
                    <a:pt x="2584" y="24319"/>
                  </a:lnTo>
                  <a:lnTo>
                    <a:pt x="2706" y="24278"/>
                  </a:lnTo>
                  <a:lnTo>
                    <a:pt x="2959" y="24197"/>
                  </a:lnTo>
                  <a:lnTo>
                    <a:pt x="3212" y="24086"/>
                  </a:lnTo>
                  <a:lnTo>
                    <a:pt x="3445" y="23974"/>
                  </a:lnTo>
                  <a:lnTo>
                    <a:pt x="3445" y="23974"/>
                  </a:lnTo>
                  <a:lnTo>
                    <a:pt x="3790" y="23812"/>
                  </a:lnTo>
                  <a:lnTo>
                    <a:pt x="4145" y="23660"/>
                  </a:lnTo>
                  <a:lnTo>
                    <a:pt x="4489" y="23528"/>
                  </a:lnTo>
                  <a:lnTo>
                    <a:pt x="4854" y="23397"/>
                  </a:lnTo>
                  <a:lnTo>
                    <a:pt x="5208" y="23265"/>
                  </a:lnTo>
                  <a:lnTo>
                    <a:pt x="5563" y="23153"/>
                  </a:lnTo>
                  <a:lnTo>
                    <a:pt x="5928" y="23052"/>
                  </a:lnTo>
                  <a:lnTo>
                    <a:pt x="6293" y="22951"/>
                  </a:lnTo>
                  <a:lnTo>
                    <a:pt x="6668" y="22860"/>
                  </a:lnTo>
                  <a:lnTo>
                    <a:pt x="7032" y="22768"/>
                  </a:lnTo>
                  <a:lnTo>
                    <a:pt x="7407" y="22697"/>
                  </a:lnTo>
                  <a:lnTo>
                    <a:pt x="7782" y="22627"/>
                  </a:lnTo>
                  <a:lnTo>
                    <a:pt x="8532" y="22495"/>
                  </a:lnTo>
                  <a:lnTo>
                    <a:pt x="9292" y="22393"/>
                  </a:lnTo>
                  <a:lnTo>
                    <a:pt x="10052" y="22302"/>
                  </a:lnTo>
                  <a:lnTo>
                    <a:pt x="10812" y="22231"/>
                  </a:lnTo>
                  <a:lnTo>
                    <a:pt x="11582" y="22181"/>
                  </a:lnTo>
                  <a:lnTo>
                    <a:pt x="12352" y="22130"/>
                  </a:lnTo>
                  <a:lnTo>
                    <a:pt x="13892" y="22049"/>
                  </a:lnTo>
                  <a:lnTo>
                    <a:pt x="15422" y="21978"/>
                  </a:lnTo>
                  <a:lnTo>
                    <a:pt x="15422" y="21978"/>
                  </a:lnTo>
                  <a:lnTo>
                    <a:pt x="15807" y="21948"/>
                  </a:lnTo>
                  <a:lnTo>
                    <a:pt x="16202" y="21927"/>
                  </a:lnTo>
                  <a:lnTo>
                    <a:pt x="17013" y="21846"/>
                  </a:lnTo>
                  <a:lnTo>
                    <a:pt x="17844" y="21745"/>
                  </a:lnTo>
                  <a:lnTo>
                    <a:pt x="18685" y="21613"/>
                  </a:lnTo>
                  <a:lnTo>
                    <a:pt x="19546" y="21461"/>
                  </a:lnTo>
                  <a:lnTo>
                    <a:pt x="20417" y="21289"/>
                  </a:lnTo>
                  <a:lnTo>
                    <a:pt x="21299" y="21096"/>
                  </a:lnTo>
                  <a:lnTo>
                    <a:pt x="22170" y="20884"/>
                  </a:lnTo>
                  <a:lnTo>
                    <a:pt x="23042" y="20651"/>
                  </a:lnTo>
                  <a:lnTo>
                    <a:pt x="23903" y="20407"/>
                  </a:lnTo>
                  <a:lnTo>
                    <a:pt x="24744" y="20134"/>
                  </a:lnTo>
                  <a:lnTo>
                    <a:pt x="25565" y="19850"/>
                  </a:lnTo>
                  <a:lnTo>
                    <a:pt x="26375" y="19556"/>
                  </a:lnTo>
                  <a:lnTo>
                    <a:pt x="27145" y="19242"/>
                  </a:lnTo>
                  <a:lnTo>
                    <a:pt x="27520" y="19080"/>
                  </a:lnTo>
                  <a:lnTo>
                    <a:pt x="27885" y="18918"/>
                  </a:lnTo>
                  <a:lnTo>
                    <a:pt x="28240" y="18746"/>
                  </a:lnTo>
                  <a:lnTo>
                    <a:pt x="28594" y="18584"/>
                  </a:lnTo>
                  <a:lnTo>
                    <a:pt x="28594" y="18584"/>
                  </a:lnTo>
                  <a:lnTo>
                    <a:pt x="28858" y="18442"/>
                  </a:lnTo>
                  <a:lnTo>
                    <a:pt x="29121" y="18300"/>
                  </a:lnTo>
                  <a:lnTo>
                    <a:pt x="29364" y="18148"/>
                  </a:lnTo>
                  <a:lnTo>
                    <a:pt x="29597" y="17996"/>
                  </a:lnTo>
                  <a:lnTo>
                    <a:pt x="29820" y="17844"/>
                  </a:lnTo>
                  <a:lnTo>
                    <a:pt x="30023" y="17692"/>
                  </a:lnTo>
                  <a:lnTo>
                    <a:pt x="30226" y="17530"/>
                  </a:lnTo>
                  <a:lnTo>
                    <a:pt x="30408" y="17378"/>
                  </a:lnTo>
                  <a:lnTo>
                    <a:pt x="30580" y="17206"/>
                  </a:lnTo>
                  <a:lnTo>
                    <a:pt x="30752" y="17043"/>
                  </a:lnTo>
                  <a:lnTo>
                    <a:pt x="30904" y="16871"/>
                  </a:lnTo>
                  <a:lnTo>
                    <a:pt x="31046" y="16699"/>
                  </a:lnTo>
                  <a:lnTo>
                    <a:pt x="31178" y="16527"/>
                  </a:lnTo>
                  <a:lnTo>
                    <a:pt x="31300" y="16354"/>
                  </a:lnTo>
                  <a:lnTo>
                    <a:pt x="31421" y="16172"/>
                  </a:lnTo>
                  <a:lnTo>
                    <a:pt x="31523" y="15990"/>
                  </a:lnTo>
                  <a:lnTo>
                    <a:pt x="31614" y="15797"/>
                  </a:lnTo>
                  <a:lnTo>
                    <a:pt x="31705" y="15615"/>
                  </a:lnTo>
                  <a:lnTo>
                    <a:pt x="31776" y="15422"/>
                  </a:lnTo>
                  <a:lnTo>
                    <a:pt x="31847" y="15230"/>
                  </a:lnTo>
                  <a:lnTo>
                    <a:pt x="31908" y="15037"/>
                  </a:lnTo>
                  <a:lnTo>
                    <a:pt x="31958" y="14835"/>
                  </a:lnTo>
                  <a:lnTo>
                    <a:pt x="32009" y="14642"/>
                  </a:lnTo>
                  <a:lnTo>
                    <a:pt x="32039" y="14439"/>
                  </a:lnTo>
                  <a:lnTo>
                    <a:pt x="32070" y="14227"/>
                  </a:lnTo>
                  <a:lnTo>
                    <a:pt x="32090" y="14024"/>
                  </a:lnTo>
                  <a:lnTo>
                    <a:pt x="32110" y="13811"/>
                  </a:lnTo>
                  <a:lnTo>
                    <a:pt x="32120" y="13598"/>
                  </a:lnTo>
                  <a:lnTo>
                    <a:pt x="32120" y="13386"/>
                  </a:lnTo>
                  <a:lnTo>
                    <a:pt x="32110" y="13173"/>
                  </a:lnTo>
                  <a:lnTo>
                    <a:pt x="32090" y="12737"/>
                  </a:lnTo>
                  <a:lnTo>
                    <a:pt x="32039" y="12291"/>
                  </a:lnTo>
                  <a:lnTo>
                    <a:pt x="31968" y="11835"/>
                  </a:lnTo>
                  <a:lnTo>
                    <a:pt x="31877" y="11379"/>
                  </a:lnTo>
                  <a:lnTo>
                    <a:pt x="31776" y="10903"/>
                  </a:lnTo>
                  <a:lnTo>
                    <a:pt x="31654" y="10427"/>
                  </a:lnTo>
                  <a:lnTo>
                    <a:pt x="31512" y="9951"/>
                  </a:lnTo>
                  <a:lnTo>
                    <a:pt x="31371" y="9454"/>
                  </a:lnTo>
                  <a:lnTo>
                    <a:pt x="31208" y="8968"/>
                  </a:lnTo>
                  <a:lnTo>
                    <a:pt x="30874" y="7955"/>
                  </a:lnTo>
                  <a:lnTo>
                    <a:pt x="30519" y="6921"/>
                  </a:lnTo>
                  <a:lnTo>
                    <a:pt x="30165" y="5877"/>
                  </a:lnTo>
                  <a:lnTo>
                    <a:pt x="29810" y="480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41"/>
            <p:cNvSpPr/>
            <p:nvPr/>
          </p:nvSpPr>
          <p:spPr>
            <a:xfrm>
              <a:off x="2962025" y="1330650"/>
              <a:ext cx="781750" cy="401525"/>
            </a:xfrm>
            <a:custGeom>
              <a:rect b="b" l="l" r="r" t="t"/>
              <a:pathLst>
                <a:path extrusionOk="0" h="16061" w="31270">
                  <a:moveTo>
                    <a:pt x="30145" y="0"/>
                  </a:moveTo>
                  <a:lnTo>
                    <a:pt x="30023" y="203"/>
                  </a:lnTo>
                  <a:lnTo>
                    <a:pt x="29891" y="396"/>
                  </a:lnTo>
                  <a:lnTo>
                    <a:pt x="29749" y="588"/>
                  </a:lnTo>
                  <a:lnTo>
                    <a:pt x="29598" y="770"/>
                  </a:lnTo>
                  <a:lnTo>
                    <a:pt x="29446" y="953"/>
                  </a:lnTo>
                  <a:lnTo>
                    <a:pt x="29283" y="1125"/>
                  </a:lnTo>
                  <a:lnTo>
                    <a:pt x="29121" y="1297"/>
                  </a:lnTo>
                  <a:lnTo>
                    <a:pt x="28949" y="1460"/>
                  </a:lnTo>
                  <a:lnTo>
                    <a:pt x="28767" y="1622"/>
                  </a:lnTo>
                  <a:lnTo>
                    <a:pt x="28584" y="1774"/>
                  </a:lnTo>
                  <a:lnTo>
                    <a:pt x="28402" y="1926"/>
                  </a:lnTo>
                  <a:lnTo>
                    <a:pt x="28209" y="2067"/>
                  </a:lnTo>
                  <a:lnTo>
                    <a:pt x="28007" y="2209"/>
                  </a:lnTo>
                  <a:lnTo>
                    <a:pt x="27804" y="2351"/>
                  </a:lnTo>
                  <a:lnTo>
                    <a:pt x="27591" y="2473"/>
                  </a:lnTo>
                  <a:lnTo>
                    <a:pt x="27378" y="2604"/>
                  </a:lnTo>
                  <a:lnTo>
                    <a:pt x="26943" y="2838"/>
                  </a:lnTo>
                  <a:lnTo>
                    <a:pt x="26487" y="3060"/>
                  </a:lnTo>
                  <a:lnTo>
                    <a:pt x="26011" y="3273"/>
                  </a:lnTo>
                  <a:lnTo>
                    <a:pt x="25534" y="3456"/>
                  </a:lnTo>
                  <a:lnTo>
                    <a:pt x="25038" y="3638"/>
                  </a:lnTo>
                  <a:lnTo>
                    <a:pt x="24531" y="3790"/>
                  </a:lnTo>
                  <a:lnTo>
                    <a:pt x="24015" y="3942"/>
                  </a:lnTo>
                  <a:lnTo>
                    <a:pt x="23498" y="4074"/>
                  </a:lnTo>
                  <a:lnTo>
                    <a:pt x="22971" y="4195"/>
                  </a:lnTo>
                  <a:lnTo>
                    <a:pt x="22444" y="4307"/>
                  </a:lnTo>
                  <a:lnTo>
                    <a:pt x="21907" y="4398"/>
                  </a:lnTo>
                  <a:lnTo>
                    <a:pt x="21370" y="4489"/>
                  </a:lnTo>
                  <a:lnTo>
                    <a:pt x="20833" y="4560"/>
                  </a:lnTo>
                  <a:lnTo>
                    <a:pt x="20306" y="4631"/>
                  </a:lnTo>
                  <a:lnTo>
                    <a:pt x="19769" y="4692"/>
                  </a:lnTo>
                  <a:lnTo>
                    <a:pt x="19242" y="4742"/>
                  </a:lnTo>
                  <a:lnTo>
                    <a:pt x="18725" y="4783"/>
                  </a:lnTo>
                  <a:lnTo>
                    <a:pt x="18209" y="4823"/>
                  </a:lnTo>
                  <a:lnTo>
                    <a:pt x="17216" y="4874"/>
                  </a:lnTo>
                  <a:lnTo>
                    <a:pt x="16263" y="4915"/>
                  </a:lnTo>
                  <a:lnTo>
                    <a:pt x="15371" y="4935"/>
                  </a:lnTo>
                  <a:lnTo>
                    <a:pt x="13892" y="4955"/>
                  </a:lnTo>
                  <a:lnTo>
                    <a:pt x="13142" y="4965"/>
                  </a:lnTo>
                  <a:lnTo>
                    <a:pt x="12403" y="4996"/>
                  </a:lnTo>
                  <a:lnTo>
                    <a:pt x="11653" y="5026"/>
                  </a:lnTo>
                  <a:lnTo>
                    <a:pt x="10913" y="5077"/>
                  </a:lnTo>
                  <a:lnTo>
                    <a:pt x="10174" y="5148"/>
                  </a:lnTo>
                  <a:lnTo>
                    <a:pt x="9809" y="5198"/>
                  </a:lnTo>
                  <a:lnTo>
                    <a:pt x="9444" y="5249"/>
                  </a:lnTo>
                  <a:lnTo>
                    <a:pt x="9079" y="5310"/>
                  </a:lnTo>
                  <a:lnTo>
                    <a:pt x="8714" y="5371"/>
                  </a:lnTo>
                  <a:lnTo>
                    <a:pt x="8360" y="5452"/>
                  </a:lnTo>
                  <a:lnTo>
                    <a:pt x="8005" y="5533"/>
                  </a:lnTo>
                  <a:lnTo>
                    <a:pt x="7651" y="5624"/>
                  </a:lnTo>
                  <a:lnTo>
                    <a:pt x="7296" y="5735"/>
                  </a:lnTo>
                  <a:lnTo>
                    <a:pt x="6951" y="5847"/>
                  </a:lnTo>
                  <a:lnTo>
                    <a:pt x="6607" y="5968"/>
                  </a:lnTo>
                  <a:lnTo>
                    <a:pt x="6273" y="6110"/>
                  </a:lnTo>
                  <a:lnTo>
                    <a:pt x="5938" y="6252"/>
                  </a:lnTo>
                  <a:lnTo>
                    <a:pt x="5604" y="6414"/>
                  </a:lnTo>
                  <a:lnTo>
                    <a:pt x="5280" y="6587"/>
                  </a:lnTo>
                  <a:lnTo>
                    <a:pt x="4955" y="6779"/>
                  </a:lnTo>
                  <a:lnTo>
                    <a:pt x="4641" y="6982"/>
                  </a:lnTo>
                  <a:lnTo>
                    <a:pt x="4327" y="7194"/>
                  </a:lnTo>
                  <a:lnTo>
                    <a:pt x="4023" y="7428"/>
                  </a:lnTo>
                  <a:lnTo>
                    <a:pt x="3810" y="7600"/>
                  </a:lnTo>
                  <a:lnTo>
                    <a:pt x="3608" y="7782"/>
                  </a:lnTo>
                  <a:lnTo>
                    <a:pt x="3405" y="7965"/>
                  </a:lnTo>
                  <a:lnTo>
                    <a:pt x="3213" y="8147"/>
                  </a:lnTo>
                  <a:lnTo>
                    <a:pt x="3030" y="8339"/>
                  </a:lnTo>
                  <a:lnTo>
                    <a:pt x="2848" y="8532"/>
                  </a:lnTo>
                  <a:lnTo>
                    <a:pt x="2675" y="8724"/>
                  </a:lnTo>
                  <a:lnTo>
                    <a:pt x="2503" y="8927"/>
                  </a:lnTo>
                  <a:lnTo>
                    <a:pt x="2341" y="9130"/>
                  </a:lnTo>
                  <a:lnTo>
                    <a:pt x="2179" y="9343"/>
                  </a:lnTo>
                  <a:lnTo>
                    <a:pt x="2027" y="9555"/>
                  </a:lnTo>
                  <a:lnTo>
                    <a:pt x="1885" y="9768"/>
                  </a:lnTo>
                  <a:lnTo>
                    <a:pt x="1743" y="9991"/>
                  </a:lnTo>
                  <a:lnTo>
                    <a:pt x="1612" y="10204"/>
                  </a:lnTo>
                  <a:lnTo>
                    <a:pt x="1358" y="10660"/>
                  </a:lnTo>
                  <a:lnTo>
                    <a:pt x="1125" y="11126"/>
                  </a:lnTo>
                  <a:lnTo>
                    <a:pt x="912" y="11592"/>
                  </a:lnTo>
                  <a:lnTo>
                    <a:pt x="710" y="12078"/>
                  </a:lnTo>
                  <a:lnTo>
                    <a:pt x="538" y="12575"/>
                  </a:lnTo>
                  <a:lnTo>
                    <a:pt x="375" y="13071"/>
                  </a:lnTo>
                  <a:lnTo>
                    <a:pt x="234" y="13578"/>
                  </a:lnTo>
                  <a:lnTo>
                    <a:pt x="112" y="14085"/>
                  </a:lnTo>
                  <a:lnTo>
                    <a:pt x="1" y="14611"/>
                  </a:lnTo>
                  <a:lnTo>
                    <a:pt x="92" y="14875"/>
                  </a:lnTo>
                  <a:lnTo>
                    <a:pt x="203" y="15148"/>
                  </a:lnTo>
                  <a:lnTo>
                    <a:pt x="284" y="15351"/>
                  </a:lnTo>
                  <a:lnTo>
                    <a:pt x="386" y="15544"/>
                  </a:lnTo>
                  <a:lnTo>
                    <a:pt x="446" y="15635"/>
                  </a:lnTo>
                  <a:lnTo>
                    <a:pt x="507" y="15716"/>
                  </a:lnTo>
                  <a:lnTo>
                    <a:pt x="588" y="15797"/>
                  </a:lnTo>
                  <a:lnTo>
                    <a:pt x="669" y="15868"/>
                  </a:lnTo>
                  <a:lnTo>
                    <a:pt x="771" y="15939"/>
                  </a:lnTo>
                  <a:lnTo>
                    <a:pt x="882" y="15989"/>
                  </a:lnTo>
                  <a:lnTo>
                    <a:pt x="993" y="16030"/>
                  </a:lnTo>
                  <a:lnTo>
                    <a:pt x="1105" y="16050"/>
                  </a:lnTo>
                  <a:lnTo>
                    <a:pt x="1227" y="16060"/>
                  </a:lnTo>
                  <a:lnTo>
                    <a:pt x="1348" y="16060"/>
                  </a:lnTo>
                  <a:lnTo>
                    <a:pt x="1480" y="16050"/>
                  </a:lnTo>
                  <a:lnTo>
                    <a:pt x="1601" y="16030"/>
                  </a:lnTo>
                  <a:lnTo>
                    <a:pt x="1733" y="16000"/>
                  </a:lnTo>
                  <a:lnTo>
                    <a:pt x="1855" y="15959"/>
                  </a:lnTo>
                  <a:lnTo>
                    <a:pt x="2108" y="15878"/>
                  </a:lnTo>
                  <a:lnTo>
                    <a:pt x="2361" y="15767"/>
                  </a:lnTo>
                  <a:lnTo>
                    <a:pt x="2594" y="15655"/>
                  </a:lnTo>
                  <a:lnTo>
                    <a:pt x="2939" y="15493"/>
                  </a:lnTo>
                  <a:lnTo>
                    <a:pt x="3294" y="15341"/>
                  </a:lnTo>
                  <a:lnTo>
                    <a:pt x="3638" y="15209"/>
                  </a:lnTo>
                  <a:lnTo>
                    <a:pt x="4003" y="15078"/>
                  </a:lnTo>
                  <a:lnTo>
                    <a:pt x="4357" y="14946"/>
                  </a:lnTo>
                  <a:lnTo>
                    <a:pt x="4712" y="14834"/>
                  </a:lnTo>
                  <a:lnTo>
                    <a:pt x="5077" y="14733"/>
                  </a:lnTo>
                  <a:lnTo>
                    <a:pt x="5442" y="14632"/>
                  </a:lnTo>
                  <a:lnTo>
                    <a:pt x="5817" y="14541"/>
                  </a:lnTo>
                  <a:lnTo>
                    <a:pt x="6181" y="14449"/>
                  </a:lnTo>
                  <a:lnTo>
                    <a:pt x="6556" y="14378"/>
                  </a:lnTo>
                  <a:lnTo>
                    <a:pt x="6931" y="14308"/>
                  </a:lnTo>
                  <a:lnTo>
                    <a:pt x="7681" y="14176"/>
                  </a:lnTo>
                  <a:lnTo>
                    <a:pt x="8441" y="14074"/>
                  </a:lnTo>
                  <a:lnTo>
                    <a:pt x="9201" y="13983"/>
                  </a:lnTo>
                  <a:lnTo>
                    <a:pt x="9961" y="13912"/>
                  </a:lnTo>
                  <a:lnTo>
                    <a:pt x="10731" y="13862"/>
                  </a:lnTo>
                  <a:lnTo>
                    <a:pt x="11501" y="13811"/>
                  </a:lnTo>
                  <a:lnTo>
                    <a:pt x="13041" y="13730"/>
                  </a:lnTo>
                  <a:lnTo>
                    <a:pt x="14571" y="13659"/>
                  </a:lnTo>
                  <a:lnTo>
                    <a:pt x="14956" y="13629"/>
                  </a:lnTo>
                  <a:lnTo>
                    <a:pt x="15351" y="13608"/>
                  </a:lnTo>
                  <a:lnTo>
                    <a:pt x="16162" y="13527"/>
                  </a:lnTo>
                  <a:lnTo>
                    <a:pt x="16993" y="13426"/>
                  </a:lnTo>
                  <a:lnTo>
                    <a:pt x="17834" y="13294"/>
                  </a:lnTo>
                  <a:lnTo>
                    <a:pt x="18695" y="13142"/>
                  </a:lnTo>
                  <a:lnTo>
                    <a:pt x="19566" y="12970"/>
                  </a:lnTo>
                  <a:lnTo>
                    <a:pt x="20448" y="12777"/>
                  </a:lnTo>
                  <a:lnTo>
                    <a:pt x="21319" y="12565"/>
                  </a:lnTo>
                  <a:lnTo>
                    <a:pt x="22191" y="12332"/>
                  </a:lnTo>
                  <a:lnTo>
                    <a:pt x="23052" y="12088"/>
                  </a:lnTo>
                  <a:lnTo>
                    <a:pt x="23893" y="11815"/>
                  </a:lnTo>
                  <a:lnTo>
                    <a:pt x="24714" y="11531"/>
                  </a:lnTo>
                  <a:lnTo>
                    <a:pt x="25524" y="11237"/>
                  </a:lnTo>
                  <a:lnTo>
                    <a:pt x="26294" y="10923"/>
                  </a:lnTo>
                  <a:lnTo>
                    <a:pt x="26669" y="10761"/>
                  </a:lnTo>
                  <a:lnTo>
                    <a:pt x="27034" y="10599"/>
                  </a:lnTo>
                  <a:lnTo>
                    <a:pt x="27389" y="10427"/>
                  </a:lnTo>
                  <a:lnTo>
                    <a:pt x="27743" y="10265"/>
                  </a:lnTo>
                  <a:lnTo>
                    <a:pt x="28159" y="10042"/>
                  </a:lnTo>
                  <a:lnTo>
                    <a:pt x="28554" y="9809"/>
                  </a:lnTo>
                  <a:lnTo>
                    <a:pt x="28908" y="9565"/>
                  </a:lnTo>
                  <a:lnTo>
                    <a:pt x="29243" y="9322"/>
                  </a:lnTo>
                  <a:lnTo>
                    <a:pt x="29537" y="9069"/>
                  </a:lnTo>
                  <a:lnTo>
                    <a:pt x="29810" y="8816"/>
                  </a:lnTo>
                  <a:lnTo>
                    <a:pt x="30064" y="8542"/>
                  </a:lnTo>
                  <a:lnTo>
                    <a:pt x="30276" y="8269"/>
                  </a:lnTo>
                  <a:lnTo>
                    <a:pt x="30479" y="7995"/>
                  </a:lnTo>
                  <a:lnTo>
                    <a:pt x="30651" y="7701"/>
                  </a:lnTo>
                  <a:lnTo>
                    <a:pt x="30803" y="7407"/>
                  </a:lnTo>
                  <a:lnTo>
                    <a:pt x="30925" y="7113"/>
                  </a:lnTo>
                  <a:lnTo>
                    <a:pt x="31026" y="6809"/>
                  </a:lnTo>
                  <a:lnTo>
                    <a:pt x="31117" y="6495"/>
                  </a:lnTo>
                  <a:lnTo>
                    <a:pt x="31178" y="6181"/>
                  </a:lnTo>
                  <a:lnTo>
                    <a:pt x="31229" y="5857"/>
                  </a:lnTo>
                  <a:lnTo>
                    <a:pt x="31259" y="5523"/>
                  </a:lnTo>
                  <a:lnTo>
                    <a:pt x="31269" y="5188"/>
                  </a:lnTo>
                  <a:lnTo>
                    <a:pt x="31259" y="4854"/>
                  </a:lnTo>
                  <a:lnTo>
                    <a:pt x="31239" y="4509"/>
                  </a:lnTo>
                  <a:lnTo>
                    <a:pt x="31209" y="4155"/>
                  </a:lnTo>
                  <a:lnTo>
                    <a:pt x="31158" y="3800"/>
                  </a:lnTo>
                  <a:lnTo>
                    <a:pt x="31107" y="3435"/>
                  </a:lnTo>
                  <a:lnTo>
                    <a:pt x="31026" y="3071"/>
                  </a:lnTo>
                  <a:lnTo>
                    <a:pt x="30945" y="2706"/>
                  </a:lnTo>
                  <a:lnTo>
                    <a:pt x="30854" y="2331"/>
                  </a:lnTo>
                  <a:lnTo>
                    <a:pt x="30753" y="1956"/>
                  </a:lnTo>
                  <a:lnTo>
                    <a:pt x="30651" y="1571"/>
                  </a:lnTo>
                  <a:lnTo>
                    <a:pt x="30408" y="791"/>
                  </a:lnTo>
                  <a:lnTo>
                    <a:pt x="3014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41"/>
            <p:cNvSpPr/>
            <p:nvPr/>
          </p:nvSpPr>
          <p:spPr>
            <a:xfrm>
              <a:off x="3593025" y="533225"/>
              <a:ext cx="482575" cy="484600"/>
            </a:xfrm>
            <a:custGeom>
              <a:rect b="b" l="l" r="r" t="t"/>
              <a:pathLst>
                <a:path extrusionOk="0" h="19384" w="19303">
                  <a:moveTo>
                    <a:pt x="8907" y="0"/>
                  </a:moveTo>
                  <a:lnTo>
                    <a:pt x="8714" y="10"/>
                  </a:lnTo>
                  <a:lnTo>
                    <a:pt x="8522" y="41"/>
                  </a:lnTo>
                  <a:lnTo>
                    <a:pt x="8340" y="92"/>
                  </a:lnTo>
                  <a:lnTo>
                    <a:pt x="8157" y="142"/>
                  </a:lnTo>
                  <a:lnTo>
                    <a:pt x="7975" y="223"/>
                  </a:lnTo>
                  <a:lnTo>
                    <a:pt x="7803" y="304"/>
                  </a:lnTo>
                  <a:lnTo>
                    <a:pt x="7620" y="396"/>
                  </a:lnTo>
                  <a:lnTo>
                    <a:pt x="7458" y="497"/>
                  </a:lnTo>
                  <a:lnTo>
                    <a:pt x="7286" y="598"/>
                  </a:lnTo>
                  <a:lnTo>
                    <a:pt x="7124" y="710"/>
                  </a:lnTo>
                  <a:lnTo>
                    <a:pt x="6972" y="821"/>
                  </a:lnTo>
                  <a:lnTo>
                    <a:pt x="6820" y="943"/>
                  </a:lnTo>
                  <a:lnTo>
                    <a:pt x="6668" y="1064"/>
                  </a:lnTo>
                  <a:lnTo>
                    <a:pt x="6526" y="1196"/>
                  </a:lnTo>
                  <a:lnTo>
                    <a:pt x="6242" y="1480"/>
                  </a:lnTo>
                  <a:lnTo>
                    <a:pt x="5969" y="1763"/>
                  </a:lnTo>
                  <a:lnTo>
                    <a:pt x="5715" y="2078"/>
                  </a:lnTo>
                  <a:lnTo>
                    <a:pt x="5462" y="2392"/>
                  </a:lnTo>
                  <a:lnTo>
                    <a:pt x="5219" y="2716"/>
                  </a:lnTo>
                  <a:lnTo>
                    <a:pt x="4976" y="3050"/>
                  </a:lnTo>
                  <a:lnTo>
                    <a:pt x="4753" y="3385"/>
                  </a:lnTo>
                  <a:lnTo>
                    <a:pt x="4287" y="4063"/>
                  </a:lnTo>
                  <a:lnTo>
                    <a:pt x="3831" y="4732"/>
                  </a:lnTo>
                  <a:lnTo>
                    <a:pt x="3719" y="4884"/>
                  </a:lnTo>
                  <a:lnTo>
                    <a:pt x="3598" y="5036"/>
                  </a:lnTo>
                  <a:lnTo>
                    <a:pt x="3476" y="5178"/>
                  </a:lnTo>
                  <a:lnTo>
                    <a:pt x="3334" y="5300"/>
                  </a:lnTo>
                  <a:lnTo>
                    <a:pt x="3253" y="5350"/>
                  </a:lnTo>
                  <a:lnTo>
                    <a:pt x="3182" y="5401"/>
                  </a:lnTo>
                  <a:lnTo>
                    <a:pt x="3101" y="5441"/>
                  </a:lnTo>
                  <a:lnTo>
                    <a:pt x="3020" y="5482"/>
                  </a:lnTo>
                  <a:lnTo>
                    <a:pt x="2939" y="5502"/>
                  </a:lnTo>
                  <a:lnTo>
                    <a:pt x="2848" y="5523"/>
                  </a:lnTo>
                  <a:lnTo>
                    <a:pt x="2767" y="5533"/>
                  </a:lnTo>
                  <a:lnTo>
                    <a:pt x="2676" y="5533"/>
                  </a:lnTo>
                  <a:lnTo>
                    <a:pt x="2574" y="5512"/>
                  </a:lnTo>
                  <a:lnTo>
                    <a:pt x="2473" y="5492"/>
                  </a:lnTo>
                  <a:lnTo>
                    <a:pt x="2382" y="5452"/>
                  </a:lnTo>
                  <a:lnTo>
                    <a:pt x="2290" y="5411"/>
                  </a:lnTo>
                  <a:lnTo>
                    <a:pt x="2118" y="5300"/>
                  </a:lnTo>
                  <a:lnTo>
                    <a:pt x="1946" y="5178"/>
                  </a:lnTo>
                  <a:lnTo>
                    <a:pt x="1774" y="5067"/>
                  </a:lnTo>
                  <a:lnTo>
                    <a:pt x="1693" y="5006"/>
                  </a:lnTo>
                  <a:lnTo>
                    <a:pt x="1601" y="4965"/>
                  </a:lnTo>
                  <a:lnTo>
                    <a:pt x="1510" y="4925"/>
                  </a:lnTo>
                  <a:lnTo>
                    <a:pt x="1419" y="4884"/>
                  </a:lnTo>
                  <a:lnTo>
                    <a:pt x="1328" y="4864"/>
                  </a:lnTo>
                  <a:lnTo>
                    <a:pt x="1227" y="4854"/>
                  </a:lnTo>
                  <a:lnTo>
                    <a:pt x="1105" y="4864"/>
                  </a:lnTo>
                  <a:lnTo>
                    <a:pt x="983" y="4894"/>
                  </a:lnTo>
                  <a:lnTo>
                    <a:pt x="882" y="4935"/>
                  </a:lnTo>
                  <a:lnTo>
                    <a:pt x="791" y="4996"/>
                  </a:lnTo>
                  <a:lnTo>
                    <a:pt x="700" y="5067"/>
                  </a:lnTo>
                  <a:lnTo>
                    <a:pt x="619" y="5158"/>
                  </a:lnTo>
                  <a:lnTo>
                    <a:pt x="548" y="5249"/>
                  </a:lnTo>
                  <a:lnTo>
                    <a:pt x="477" y="5360"/>
                  </a:lnTo>
                  <a:lnTo>
                    <a:pt x="416" y="5472"/>
                  </a:lnTo>
                  <a:lnTo>
                    <a:pt x="365" y="5593"/>
                  </a:lnTo>
                  <a:lnTo>
                    <a:pt x="325" y="5725"/>
                  </a:lnTo>
                  <a:lnTo>
                    <a:pt x="284" y="5857"/>
                  </a:lnTo>
                  <a:lnTo>
                    <a:pt x="223" y="6120"/>
                  </a:lnTo>
                  <a:lnTo>
                    <a:pt x="193" y="6374"/>
                  </a:lnTo>
                  <a:lnTo>
                    <a:pt x="142" y="6860"/>
                  </a:lnTo>
                  <a:lnTo>
                    <a:pt x="102" y="7357"/>
                  </a:lnTo>
                  <a:lnTo>
                    <a:pt x="71" y="7843"/>
                  </a:lnTo>
                  <a:lnTo>
                    <a:pt x="41" y="8329"/>
                  </a:lnTo>
                  <a:lnTo>
                    <a:pt x="21" y="8816"/>
                  </a:lnTo>
                  <a:lnTo>
                    <a:pt x="11" y="9312"/>
                  </a:lnTo>
                  <a:lnTo>
                    <a:pt x="1" y="9798"/>
                  </a:lnTo>
                  <a:lnTo>
                    <a:pt x="1" y="10285"/>
                  </a:lnTo>
                  <a:lnTo>
                    <a:pt x="1" y="10771"/>
                  </a:lnTo>
                  <a:lnTo>
                    <a:pt x="11" y="11268"/>
                  </a:lnTo>
                  <a:lnTo>
                    <a:pt x="31" y="11754"/>
                  </a:lnTo>
                  <a:lnTo>
                    <a:pt x="51" y="12240"/>
                  </a:lnTo>
                  <a:lnTo>
                    <a:pt x="82" y="12727"/>
                  </a:lnTo>
                  <a:lnTo>
                    <a:pt x="112" y="13223"/>
                  </a:lnTo>
                  <a:lnTo>
                    <a:pt x="153" y="13710"/>
                  </a:lnTo>
                  <a:lnTo>
                    <a:pt x="203" y="14196"/>
                  </a:lnTo>
                  <a:lnTo>
                    <a:pt x="14368" y="19364"/>
                  </a:lnTo>
                  <a:lnTo>
                    <a:pt x="14470" y="19374"/>
                  </a:lnTo>
                  <a:lnTo>
                    <a:pt x="14561" y="19384"/>
                  </a:lnTo>
                  <a:lnTo>
                    <a:pt x="14753" y="19384"/>
                  </a:lnTo>
                  <a:lnTo>
                    <a:pt x="14936" y="19353"/>
                  </a:lnTo>
                  <a:lnTo>
                    <a:pt x="15108" y="19303"/>
                  </a:lnTo>
                  <a:lnTo>
                    <a:pt x="15280" y="19242"/>
                  </a:lnTo>
                  <a:lnTo>
                    <a:pt x="15453" y="19151"/>
                  </a:lnTo>
                  <a:lnTo>
                    <a:pt x="15615" y="19049"/>
                  </a:lnTo>
                  <a:lnTo>
                    <a:pt x="15767" y="18928"/>
                  </a:lnTo>
                  <a:lnTo>
                    <a:pt x="15919" y="18796"/>
                  </a:lnTo>
                  <a:lnTo>
                    <a:pt x="16061" y="18654"/>
                  </a:lnTo>
                  <a:lnTo>
                    <a:pt x="16192" y="18502"/>
                  </a:lnTo>
                  <a:lnTo>
                    <a:pt x="16314" y="18340"/>
                  </a:lnTo>
                  <a:lnTo>
                    <a:pt x="16425" y="18168"/>
                  </a:lnTo>
                  <a:lnTo>
                    <a:pt x="16527" y="17996"/>
                  </a:lnTo>
                  <a:lnTo>
                    <a:pt x="16628" y="17823"/>
                  </a:lnTo>
                  <a:lnTo>
                    <a:pt x="16709" y="17641"/>
                  </a:lnTo>
                  <a:lnTo>
                    <a:pt x="16851" y="17276"/>
                  </a:lnTo>
                  <a:lnTo>
                    <a:pt x="16993" y="16901"/>
                  </a:lnTo>
                  <a:lnTo>
                    <a:pt x="17124" y="16526"/>
                  </a:lnTo>
                  <a:lnTo>
                    <a:pt x="17256" y="16152"/>
                  </a:lnTo>
                  <a:lnTo>
                    <a:pt x="17408" y="15797"/>
                  </a:lnTo>
                  <a:lnTo>
                    <a:pt x="17489" y="15615"/>
                  </a:lnTo>
                  <a:lnTo>
                    <a:pt x="17580" y="15442"/>
                  </a:lnTo>
                  <a:lnTo>
                    <a:pt x="17682" y="15280"/>
                  </a:lnTo>
                  <a:lnTo>
                    <a:pt x="17783" y="15118"/>
                  </a:lnTo>
                  <a:lnTo>
                    <a:pt x="17905" y="14966"/>
                  </a:lnTo>
                  <a:lnTo>
                    <a:pt x="18036" y="14814"/>
                  </a:lnTo>
                  <a:lnTo>
                    <a:pt x="18259" y="14591"/>
                  </a:lnTo>
                  <a:lnTo>
                    <a:pt x="18502" y="14358"/>
                  </a:lnTo>
                  <a:lnTo>
                    <a:pt x="18735" y="14125"/>
                  </a:lnTo>
                  <a:lnTo>
                    <a:pt x="18857" y="14014"/>
                  </a:lnTo>
                  <a:lnTo>
                    <a:pt x="18958" y="13892"/>
                  </a:lnTo>
                  <a:lnTo>
                    <a:pt x="19060" y="13770"/>
                  </a:lnTo>
                  <a:lnTo>
                    <a:pt x="19141" y="13639"/>
                  </a:lnTo>
                  <a:lnTo>
                    <a:pt x="19212" y="13517"/>
                  </a:lnTo>
                  <a:lnTo>
                    <a:pt x="19262" y="13385"/>
                  </a:lnTo>
                  <a:lnTo>
                    <a:pt x="19293" y="13244"/>
                  </a:lnTo>
                  <a:lnTo>
                    <a:pt x="19303" y="13112"/>
                  </a:lnTo>
                  <a:lnTo>
                    <a:pt x="19303" y="13041"/>
                  </a:lnTo>
                  <a:lnTo>
                    <a:pt x="19293" y="12970"/>
                  </a:lnTo>
                  <a:lnTo>
                    <a:pt x="19283" y="12899"/>
                  </a:lnTo>
                  <a:lnTo>
                    <a:pt x="19262" y="12828"/>
                  </a:lnTo>
                  <a:lnTo>
                    <a:pt x="19212" y="12717"/>
                  </a:lnTo>
                  <a:lnTo>
                    <a:pt x="19151" y="12615"/>
                  </a:lnTo>
                  <a:lnTo>
                    <a:pt x="19070" y="12514"/>
                  </a:lnTo>
                  <a:lnTo>
                    <a:pt x="18989" y="12423"/>
                  </a:lnTo>
                  <a:lnTo>
                    <a:pt x="18898" y="12342"/>
                  </a:lnTo>
                  <a:lnTo>
                    <a:pt x="18796" y="12261"/>
                  </a:lnTo>
                  <a:lnTo>
                    <a:pt x="18594" y="12109"/>
                  </a:lnTo>
                  <a:lnTo>
                    <a:pt x="18391" y="11947"/>
                  </a:lnTo>
                  <a:lnTo>
                    <a:pt x="18300" y="11865"/>
                  </a:lnTo>
                  <a:lnTo>
                    <a:pt x="18209" y="11784"/>
                  </a:lnTo>
                  <a:lnTo>
                    <a:pt x="18128" y="11693"/>
                  </a:lnTo>
                  <a:lnTo>
                    <a:pt x="18057" y="11592"/>
                  </a:lnTo>
                  <a:lnTo>
                    <a:pt x="18006" y="11491"/>
                  </a:lnTo>
                  <a:lnTo>
                    <a:pt x="17965" y="11369"/>
                  </a:lnTo>
                  <a:lnTo>
                    <a:pt x="17945" y="11288"/>
                  </a:lnTo>
                  <a:lnTo>
                    <a:pt x="17935" y="11197"/>
                  </a:lnTo>
                  <a:lnTo>
                    <a:pt x="17935" y="11116"/>
                  </a:lnTo>
                  <a:lnTo>
                    <a:pt x="17945" y="11024"/>
                  </a:lnTo>
                  <a:lnTo>
                    <a:pt x="17955" y="10943"/>
                  </a:lnTo>
                  <a:lnTo>
                    <a:pt x="17986" y="10862"/>
                  </a:lnTo>
                  <a:lnTo>
                    <a:pt x="18016" y="10781"/>
                  </a:lnTo>
                  <a:lnTo>
                    <a:pt x="18046" y="10710"/>
                  </a:lnTo>
                  <a:lnTo>
                    <a:pt x="18138" y="10548"/>
                  </a:lnTo>
                  <a:lnTo>
                    <a:pt x="18249" y="10396"/>
                  </a:lnTo>
                  <a:lnTo>
                    <a:pt x="18371" y="10244"/>
                  </a:lnTo>
                  <a:lnTo>
                    <a:pt x="18492" y="10092"/>
                  </a:lnTo>
                  <a:lnTo>
                    <a:pt x="18746" y="9788"/>
                  </a:lnTo>
                  <a:lnTo>
                    <a:pt x="18867" y="9626"/>
                  </a:lnTo>
                  <a:lnTo>
                    <a:pt x="18969" y="9474"/>
                  </a:lnTo>
                  <a:lnTo>
                    <a:pt x="19050" y="9312"/>
                  </a:lnTo>
                  <a:lnTo>
                    <a:pt x="19080" y="9221"/>
                  </a:lnTo>
                  <a:lnTo>
                    <a:pt x="19110" y="9140"/>
                  </a:lnTo>
                  <a:lnTo>
                    <a:pt x="19131" y="9059"/>
                  </a:lnTo>
                  <a:lnTo>
                    <a:pt x="19141" y="8968"/>
                  </a:lnTo>
                  <a:lnTo>
                    <a:pt x="19141" y="8876"/>
                  </a:lnTo>
                  <a:lnTo>
                    <a:pt x="19141" y="8785"/>
                  </a:lnTo>
                  <a:lnTo>
                    <a:pt x="19121" y="8694"/>
                  </a:lnTo>
                  <a:lnTo>
                    <a:pt x="19100" y="8613"/>
                  </a:lnTo>
                  <a:lnTo>
                    <a:pt x="19070" y="8532"/>
                  </a:lnTo>
                  <a:lnTo>
                    <a:pt x="19029" y="8461"/>
                  </a:lnTo>
                  <a:lnTo>
                    <a:pt x="18989" y="8390"/>
                  </a:lnTo>
                  <a:lnTo>
                    <a:pt x="18938" y="8329"/>
                  </a:lnTo>
                  <a:lnTo>
                    <a:pt x="18877" y="8268"/>
                  </a:lnTo>
                  <a:lnTo>
                    <a:pt x="18817" y="8208"/>
                  </a:lnTo>
                  <a:lnTo>
                    <a:pt x="18685" y="8106"/>
                  </a:lnTo>
                  <a:lnTo>
                    <a:pt x="18533" y="8005"/>
                  </a:lnTo>
                  <a:lnTo>
                    <a:pt x="18361" y="7924"/>
                  </a:lnTo>
                  <a:lnTo>
                    <a:pt x="18188" y="7843"/>
                  </a:lnTo>
                  <a:lnTo>
                    <a:pt x="17824" y="7681"/>
                  </a:lnTo>
                  <a:lnTo>
                    <a:pt x="17641" y="7600"/>
                  </a:lnTo>
                  <a:lnTo>
                    <a:pt x="17459" y="7519"/>
                  </a:lnTo>
                  <a:lnTo>
                    <a:pt x="17287" y="7427"/>
                  </a:lnTo>
                  <a:lnTo>
                    <a:pt x="17124" y="7316"/>
                  </a:lnTo>
                  <a:lnTo>
                    <a:pt x="16983" y="7205"/>
                  </a:lnTo>
                  <a:lnTo>
                    <a:pt x="16912" y="7144"/>
                  </a:lnTo>
                  <a:lnTo>
                    <a:pt x="16851" y="7073"/>
                  </a:lnTo>
                  <a:lnTo>
                    <a:pt x="16780" y="6982"/>
                  </a:lnTo>
                  <a:lnTo>
                    <a:pt x="16709" y="6890"/>
                  </a:lnTo>
                  <a:lnTo>
                    <a:pt x="16658" y="6789"/>
                  </a:lnTo>
                  <a:lnTo>
                    <a:pt x="16618" y="6688"/>
                  </a:lnTo>
                  <a:lnTo>
                    <a:pt x="16577" y="6576"/>
                  </a:lnTo>
                  <a:lnTo>
                    <a:pt x="16547" y="6465"/>
                  </a:lnTo>
                  <a:lnTo>
                    <a:pt x="16527" y="6353"/>
                  </a:lnTo>
                  <a:lnTo>
                    <a:pt x="16506" y="6242"/>
                  </a:lnTo>
                  <a:lnTo>
                    <a:pt x="16486" y="6009"/>
                  </a:lnTo>
                  <a:lnTo>
                    <a:pt x="16486" y="5766"/>
                  </a:lnTo>
                  <a:lnTo>
                    <a:pt x="16496" y="5523"/>
                  </a:lnTo>
                  <a:lnTo>
                    <a:pt x="16506" y="5269"/>
                  </a:lnTo>
                  <a:lnTo>
                    <a:pt x="16537" y="4773"/>
                  </a:lnTo>
                  <a:lnTo>
                    <a:pt x="16547" y="4530"/>
                  </a:lnTo>
                  <a:lnTo>
                    <a:pt x="16527" y="4286"/>
                  </a:lnTo>
                  <a:lnTo>
                    <a:pt x="16496" y="4053"/>
                  </a:lnTo>
                  <a:lnTo>
                    <a:pt x="16476" y="3942"/>
                  </a:lnTo>
                  <a:lnTo>
                    <a:pt x="16446" y="3830"/>
                  </a:lnTo>
                  <a:lnTo>
                    <a:pt x="16405" y="3729"/>
                  </a:lnTo>
                  <a:lnTo>
                    <a:pt x="16364" y="3618"/>
                  </a:lnTo>
                  <a:lnTo>
                    <a:pt x="16304" y="3516"/>
                  </a:lnTo>
                  <a:lnTo>
                    <a:pt x="16243" y="3415"/>
                  </a:lnTo>
                  <a:lnTo>
                    <a:pt x="16182" y="3334"/>
                  </a:lnTo>
                  <a:lnTo>
                    <a:pt x="16111" y="3263"/>
                  </a:lnTo>
                  <a:lnTo>
                    <a:pt x="16040" y="3192"/>
                  </a:lnTo>
                  <a:lnTo>
                    <a:pt x="15959" y="3121"/>
                  </a:lnTo>
                  <a:lnTo>
                    <a:pt x="15878" y="3070"/>
                  </a:lnTo>
                  <a:lnTo>
                    <a:pt x="15797" y="3020"/>
                  </a:lnTo>
                  <a:lnTo>
                    <a:pt x="15716" y="2969"/>
                  </a:lnTo>
                  <a:lnTo>
                    <a:pt x="15625" y="2929"/>
                  </a:lnTo>
                  <a:lnTo>
                    <a:pt x="15432" y="2868"/>
                  </a:lnTo>
                  <a:lnTo>
                    <a:pt x="15240" y="2827"/>
                  </a:lnTo>
                  <a:lnTo>
                    <a:pt x="15027" y="2797"/>
                  </a:lnTo>
                  <a:lnTo>
                    <a:pt x="14814" y="2787"/>
                  </a:lnTo>
                  <a:lnTo>
                    <a:pt x="14601" y="2787"/>
                  </a:lnTo>
                  <a:lnTo>
                    <a:pt x="14379" y="2797"/>
                  </a:lnTo>
                  <a:lnTo>
                    <a:pt x="14156" y="2827"/>
                  </a:lnTo>
                  <a:lnTo>
                    <a:pt x="13933" y="2858"/>
                  </a:lnTo>
                  <a:lnTo>
                    <a:pt x="13477" y="2929"/>
                  </a:lnTo>
                  <a:lnTo>
                    <a:pt x="13051" y="3010"/>
                  </a:lnTo>
                  <a:lnTo>
                    <a:pt x="12838" y="3050"/>
                  </a:lnTo>
                  <a:lnTo>
                    <a:pt x="12615" y="3070"/>
                  </a:lnTo>
                  <a:lnTo>
                    <a:pt x="12382" y="3081"/>
                  </a:lnTo>
                  <a:lnTo>
                    <a:pt x="12160" y="3070"/>
                  </a:lnTo>
                  <a:lnTo>
                    <a:pt x="11926" y="3050"/>
                  </a:lnTo>
                  <a:lnTo>
                    <a:pt x="11704" y="3010"/>
                  </a:lnTo>
                  <a:lnTo>
                    <a:pt x="11481" y="2959"/>
                  </a:lnTo>
                  <a:lnTo>
                    <a:pt x="11278" y="2888"/>
                  </a:lnTo>
                  <a:lnTo>
                    <a:pt x="11085" y="2807"/>
                  </a:lnTo>
                  <a:lnTo>
                    <a:pt x="10913" y="2706"/>
                  </a:lnTo>
                  <a:lnTo>
                    <a:pt x="10832" y="2645"/>
                  </a:lnTo>
                  <a:lnTo>
                    <a:pt x="10751" y="2584"/>
                  </a:lnTo>
                  <a:lnTo>
                    <a:pt x="10680" y="2523"/>
                  </a:lnTo>
                  <a:lnTo>
                    <a:pt x="10619" y="2452"/>
                  </a:lnTo>
                  <a:lnTo>
                    <a:pt x="10559" y="2381"/>
                  </a:lnTo>
                  <a:lnTo>
                    <a:pt x="10518" y="2300"/>
                  </a:lnTo>
                  <a:lnTo>
                    <a:pt x="10467" y="2219"/>
                  </a:lnTo>
                  <a:lnTo>
                    <a:pt x="10437" y="2128"/>
                  </a:lnTo>
                  <a:lnTo>
                    <a:pt x="10407" y="2037"/>
                  </a:lnTo>
                  <a:lnTo>
                    <a:pt x="10386" y="1946"/>
                  </a:lnTo>
                  <a:lnTo>
                    <a:pt x="10376" y="1844"/>
                  </a:lnTo>
                  <a:lnTo>
                    <a:pt x="10376" y="1743"/>
                  </a:lnTo>
                  <a:lnTo>
                    <a:pt x="10396" y="1571"/>
                  </a:lnTo>
                  <a:lnTo>
                    <a:pt x="10427" y="1389"/>
                  </a:lnTo>
                  <a:lnTo>
                    <a:pt x="10457" y="1216"/>
                  </a:lnTo>
                  <a:lnTo>
                    <a:pt x="10467" y="1135"/>
                  </a:lnTo>
                  <a:lnTo>
                    <a:pt x="10467" y="1044"/>
                  </a:lnTo>
                  <a:lnTo>
                    <a:pt x="10467" y="953"/>
                  </a:lnTo>
                  <a:lnTo>
                    <a:pt x="10457" y="872"/>
                  </a:lnTo>
                  <a:lnTo>
                    <a:pt x="10437" y="791"/>
                  </a:lnTo>
                  <a:lnTo>
                    <a:pt x="10407" y="710"/>
                  </a:lnTo>
                  <a:lnTo>
                    <a:pt x="10376" y="639"/>
                  </a:lnTo>
                  <a:lnTo>
                    <a:pt x="10336" y="568"/>
                  </a:lnTo>
                  <a:lnTo>
                    <a:pt x="10285" y="507"/>
                  </a:lnTo>
                  <a:lnTo>
                    <a:pt x="10234" y="446"/>
                  </a:lnTo>
                  <a:lnTo>
                    <a:pt x="10174" y="385"/>
                  </a:lnTo>
                  <a:lnTo>
                    <a:pt x="10113" y="335"/>
                  </a:lnTo>
                  <a:lnTo>
                    <a:pt x="9971" y="244"/>
                  </a:lnTo>
                  <a:lnTo>
                    <a:pt x="9819" y="162"/>
                  </a:lnTo>
                  <a:lnTo>
                    <a:pt x="9657" y="102"/>
                  </a:lnTo>
                  <a:lnTo>
                    <a:pt x="9474" y="51"/>
                  </a:lnTo>
                  <a:lnTo>
                    <a:pt x="9292" y="21"/>
                  </a:lnTo>
                  <a:lnTo>
                    <a:pt x="9100" y="0"/>
                  </a:lnTo>
                  <a:close/>
                </a:path>
              </a:pathLst>
            </a:custGeom>
            <a:solidFill>
              <a:srgbClr val="449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41"/>
            <p:cNvSpPr/>
            <p:nvPr/>
          </p:nvSpPr>
          <p:spPr>
            <a:xfrm>
              <a:off x="3593025" y="533225"/>
              <a:ext cx="482575" cy="484600"/>
            </a:xfrm>
            <a:custGeom>
              <a:rect b="b" l="l" r="r" t="t"/>
              <a:pathLst>
                <a:path extrusionOk="0" fill="none" h="19384" w="19303">
                  <a:moveTo>
                    <a:pt x="203" y="14196"/>
                  </a:moveTo>
                  <a:lnTo>
                    <a:pt x="203" y="14196"/>
                  </a:lnTo>
                  <a:lnTo>
                    <a:pt x="153" y="13710"/>
                  </a:lnTo>
                  <a:lnTo>
                    <a:pt x="112" y="13223"/>
                  </a:lnTo>
                  <a:lnTo>
                    <a:pt x="82" y="12727"/>
                  </a:lnTo>
                  <a:lnTo>
                    <a:pt x="51" y="12240"/>
                  </a:lnTo>
                  <a:lnTo>
                    <a:pt x="31" y="11754"/>
                  </a:lnTo>
                  <a:lnTo>
                    <a:pt x="11" y="11268"/>
                  </a:lnTo>
                  <a:lnTo>
                    <a:pt x="1" y="10771"/>
                  </a:lnTo>
                  <a:lnTo>
                    <a:pt x="1" y="10285"/>
                  </a:lnTo>
                  <a:lnTo>
                    <a:pt x="1" y="9798"/>
                  </a:lnTo>
                  <a:lnTo>
                    <a:pt x="11" y="9312"/>
                  </a:lnTo>
                  <a:lnTo>
                    <a:pt x="21" y="8816"/>
                  </a:lnTo>
                  <a:lnTo>
                    <a:pt x="41" y="8329"/>
                  </a:lnTo>
                  <a:lnTo>
                    <a:pt x="71" y="7843"/>
                  </a:lnTo>
                  <a:lnTo>
                    <a:pt x="102" y="7357"/>
                  </a:lnTo>
                  <a:lnTo>
                    <a:pt x="142" y="6860"/>
                  </a:lnTo>
                  <a:lnTo>
                    <a:pt x="193" y="6374"/>
                  </a:lnTo>
                  <a:lnTo>
                    <a:pt x="193" y="6374"/>
                  </a:lnTo>
                  <a:lnTo>
                    <a:pt x="223" y="6120"/>
                  </a:lnTo>
                  <a:lnTo>
                    <a:pt x="284" y="5857"/>
                  </a:lnTo>
                  <a:lnTo>
                    <a:pt x="325" y="5725"/>
                  </a:lnTo>
                  <a:lnTo>
                    <a:pt x="365" y="5593"/>
                  </a:lnTo>
                  <a:lnTo>
                    <a:pt x="416" y="5472"/>
                  </a:lnTo>
                  <a:lnTo>
                    <a:pt x="477" y="5360"/>
                  </a:lnTo>
                  <a:lnTo>
                    <a:pt x="548" y="5249"/>
                  </a:lnTo>
                  <a:lnTo>
                    <a:pt x="619" y="5158"/>
                  </a:lnTo>
                  <a:lnTo>
                    <a:pt x="700" y="5067"/>
                  </a:lnTo>
                  <a:lnTo>
                    <a:pt x="791" y="4996"/>
                  </a:lnTo>
                  <a:lnTo>
                    <a:pt x="882" y="4935"/>
                  </a:lnTo>
                  <a:lnTo>
                    <a:pt x="983" y="4894"/>
                  </a:lnTo>
                  <a:lnTo>
                    <a:pt x="1105" y="4864"/>
                  </a:lnTo>
                  <a:lnTo>
                    <a:pt x="1227" y="4854"/>
                  </a:lnTo>
                  <a:lnTo>
                    <a:pt x="1227" y="4854"/>
                  </a:lnTo>
                  <a:lnTo>
                    <a:pt x="1328" y="4864"/>
                  </a:lnTo>
                  <a:lnTo>
                    <a:pt x="1419" y="4884"/>
                  </a:lnTo>
                  <a:lnTo>
                    <a:pt x="1510" y="4925"/>
                  </a:lnTo>
                  <a:lnTo>
                    <a:pt x="1601" y="4965"/>
                  </a:lnTo>
                  <a:lnTo>
                    <a:pt x="1693" y="5006"/>
                  </a:lnTo>
                  <a:lnTo>
                    <a:pt x="1774" y="5067"/>
                  </a:lnTo>
                  <a:lnTo>
                    <a:pt x="1946" y="5178"/>
                  </a:lnTo>
                  <a:lnTo>
                    <a:pt x="2118" y="5300"/>
                  </a:lnTo>
                  <a:lnTo>
                    <a:pt x="2290" y="5411"/>
                  </a:lnTo>
                  <a:lnTo>
                    <a:pt x="2382" y="5452"/>
                  </a:lnTo>
                  <a:lnTo>
                    <a:pt x="2473" y="5492"/>
                  </a:lnTo>
                  <a:lnTo>
                    <a:pt x="2574" y="5512"/>
                  </a:lnTo>
                  <a:lnTo>
                    <a:pt x="2676" y="5533"/>
                  </a:lnTo>
                  <a:lnTo>
                    <a:pt x="2676" y="5533"/>
                  </a:lnTo>
                  <a:lnTo>
                    <a:pt x="2767" y="5533"/>
                  </a:lnTo>
                  <a:lnTo>
                    <a:pt x="2848" y="5523"/>
                  </a:lnTo>
                  <a:lnTo>
                    <a:pt x="2939" y="5502"/>
                  </a:lnTo>
                  <a:lnTo>
                    <a:pt x="3020" y="5482"/>
                  </a:lnTo>
                  <a:lnTo>
                    <a:pt x="3101" y="5441"/>
                  </a:lnTo>
                  <a:lnTo>
                    <a:pt x="3182" y="5401"/>
                  </a:lnTo>
                  <a:lnTo>
                    <a:pt x="3253" y="5350"/>
                  </a:lnTo>
                  <a:lnTo>
                    <a:pt x="3334" y="5300"/>
                  </a:lnTo>
                  <a:lnTo>
                    <a:pt x="3476" y="5178"/>
                  </a:lnTo>
                  <a:lnTo>
                    <a:pt x="3598" y="5036"/>
                  </a:lnTo>
                  <a:lnTo>
                    <a:pt x="3719" y="4884"/>
                  </a:lnTo>
                  <a:lnTo>
                    <a:pt x="3831" y="4732"/>
                  </a:lnTo>
                  <a:lnTo>
                    <a:pt x="3831" y="4732"/>
                  </a:lnTo>
                  <a:lnTo>
                    <a:pt x="4287" y="4063"/>
                  </a:lnTo>
                  <a:lnTo>
                    <a:pt x="4753" y="3385"/>
                  </a:lnTo>
                  <a:lnTo>
                    <a:pt x="4976" y="3050"/>
                  </a:lnTo>
                  <a:lnTo>
                    <a:pt x="5219" y="2716"/>
                  </a:lnTo>
                  <a:lnTo>
                    <a:pt x="5462" y="2392"/>
                  </a:lnTo>
                  <a:lnTo>
                    <a:pt x="5715" y="2078"/>
                  </a:lnTo>
                  <a:lnTo>
                    <a:pt x="5969" y="1763"/>
                  </a:lnTo>
                  <a:lnTo>
                    <a:pt x="6242" y="1480"/>
                  </a:lnTo>
                  <a:lnTo>
                    <a:pt x="6526" y="1196"/>
                  </a:lnTo>
                  <a:lnTo>
                    <a:pt x="6668" y="1064"/>
                  </a:lnTo>
                  <a:lnTo>
                    <a:pt x="6820" y="943"/>
                  </a:lnTo>
                  <a:lnTo>
                    <a:pt x="6972" y="821"/>
                  </a:lnTo>
                  <a:lnTo>
                    <a:pt x="7124" y="710"/>
                  </a:lnTo>
                  <a:lnTo>
                    <a:pt x="7286" y="598"/>
                  </a:lnTo>
                  <a:lnTo>
                    <a:pt x="7458" y="497"/>
                  </a:lnTo>
                  <a:lnTo>
                    <a:pt x="7620" y="396"/>
                  </a:lnTo>
                  <a:lnTo>
                    <a:pt x="7803" y="304"/>
                  </a:lnTo>
                  <a:lnTo>
                    <a:pt x="7975" y="223"/>
                  </a:lnTo>
                  <a:lnTo>
                    <a:pt x="8157" y="142"/>
                  </a:lnTo>
                  <a:lnTo>
                    <a:pt x="8157" y="142"/>
                  </a:lnTo>
                  <a:lnTo>
                    <a:pt x="8340" y="92"/>
                  </a:lnTo>
                  <a:lnTo>
                    <a:pt x="8522" y="41"/>
                  </a:lnTo>
                  <a:lnTo>
                    <a:pt x="8714" y="10"/>
                  </a:lnTo>
                  <a:lnTo>
                    <a:pt x="8907" y="0"/>
                  </a:lnTo>
                  <a:lnTo>
                    <a:pt x="9100" y="0"/>
                  </a:lnTo>
                  <a:lnTo>
                    <a:pt x="9292" y="21"/>
                  </a:lnTo>
                  <a:lnTo>
                    <a:pt x="9474" y="51"/>
                  </a:lnTo>
                  <a:lnTo>
                    <a:pt x="9657" y="102"/>
                  </a:lnTo>
                  <a:lnTo>
                    <a:pt x="9819" y="162"/>
                  </a:lnTo>
                  <a:lnTo>
                    <a:pt x="9971" y="244"/>
                  </a:lnTo>
                  <a:lnTo>
                    <a:pt x="10113" y="335"/>
                  </a:lnTo>
                  <a:lnTo>
                    <a:pt x="10174" y="385"/>
                  </a:lnTo>
                  <a:lnTo>
                    <a:pt x="10234" y="446"/>
                  </a:lnTo>
                  <a:lnTo>
                    <a:pt x="10285" y="507"/>
                  </a:lnTo>
                  <a:lnTo>
                    <a:pt x="10336" y="568"/>
                  </a:lnTo>
                  <a:lnTo>
                    <a:pt x="10376" y="639"/>
                  </a:lnTo>
                  <a:lnTo>
                    <a:pt x="10407" y="710"/>
                  </a:lnTo>
                  <a:lnTo>
                    <a:pt x="10437" y="791"/>
                  </a:lnTo>
                  <a:lnTo>
                    <a:pt x="10457" y="872"/>
                  </a:lnTo>
                  <a:lnTo>
                    <a:pt x="10467" y="953"/>
                  </a:lnTo>
                  <a:lnTo>
                    <a:pt x="10467" y="1044"/>
                  </a:lnTo>
                  <a:lnTo>
                    <a:pt x="10467" y="1044"/>
                  </a:lnTo>
                  <a:lnTo>
                    <a:pt x="10467" y="1135"/>
                  </a:lnTo>
                  <a:lnTo>
                    <a:pt x="10457" y="1216"/>
                  </a:lnTo>
                  <a:lnTo>
                    <a:pt x="10427" y="1389"/>
                  </a:lnTo>
                  <a:lnTo>
                    <a:pt x="10396" y="1571"/>
                  </a:lnTo>
                  <a:lnTo>
                    <a:pt x="10376" y="1743"/>
                  </a:lnTo>
                  <a:lnTo>
                    <a:pt x="10376" y="1743"/>
                  </a:lnTo>
                  <a:lnTo>
                    <a:pt x="10376" y="1844"/>
                  </a:lnTo>
                  <a:lnTo>
                    <a:pt x="10386" y="1946"/>
                  </a:lnTo>
                  <a:lnTo>
                    <a:pt x="10407" y="2037"/>
                  </a:lnTo>
                  <a:lnTo>
                    <a:pt x="10437" y="2128"/>
                  </a:lnTo>
                  <a:lnTo>
                    <a:pt x="10467" y="2219"/>
                  </a:lnTo>
                  <a:lnTo>
                    <a:pt x="10518" y="2300"/>
                  </a:lnTo>
                  <a:lnTo>
                    <a:pt x="10559" y="2381"/>
                  </a:lnTo>
                  <a:lnTo>
                    <a:pt x="10619" y="2452"/>
                  </a:lnTo>
                  <a:lnTo>
                    <a:pt x="10680" y="2523"/>
                  </a:lnTo>
                  <a:lnTo>
                    <a:pt x="10751" y="2584"/>
                  </a:lnTo>
                  <a:lnTo>
                    <a:pt x="10832" y="2645"/>
                  </a:lnTo>
                  <a:lnTo>
                    <a:pt x="10913" y="2706"/>
                  </a:lnTo>
                  <a:lnTo>
                    <a:pt x="11085" y="2807"/>
                  </a:lnTo>
                  <a:lnTo>
                    <a:pt x="11278" y="2888"/>
                  </a:lnTo>
                  <a:lnTo>
                    <a:pt x="11481" y="2959"/>
                  </a:lnTo>
                  <a:lnTo>
                    <a:pt x="11704" y="3010"/>
                  </a:lnTo>
                  <a:lnTo>
                    <a:pt x="11926" y="3050"/>
                  </a:lnTo>
                  <a:lnTo>
                    <a:pt x="12160" y="3070"/>
                  </a:lnTo>
                  <a:lnTo>
                    <a:pt x="12382" y="3081"/>
                  </a:lnTo>
                  <a:lnTo>
                    <a:pt x="12615" y="3070"/>
                  </a:lnTo>
                  <a:lnTo>
                    <a:pt x="12838" y="3050"/>
                  </a:lnTo>
                  <a:lnTo>
                    <a:pt x="13051" y="3010"/>
                  </a:lnTo>
                  <a:lnTo>
                    <a:pt x="13051" y="3010"/>
                  </a:lnTo>
                  <a:lnTo>
                    <a:pt x="13477" y="2929"/>
                  </a:lnTo>
                  <a:lnTo>
                    <a:pt x="13933" y="2858"/>
                  </a:lnTo>
                  <a:lnTo>
                    <a:pt x="14156" y="2827"/>
                  </a:lnTo>
                  <a:lnTo>
                    <a:pt x="14379" y="2797"/>
                  </a:lnTo>
                  <a:lnTo>
                    <a:pt x="14601" y="2787"/>
                  </a:lnTo>
                  <a:lnTo>
                    <a:pt x="14814" y="2787"/>
                  </a:lnTo>
                  <a:lnTo>
                    <a:pt x="15027" y="2797"/>
                  </a:lnTo>
                  <a:lnTo>
                    <a:pt x="15240" y="2827"/>
                  </a:lnTo>
                  <a:lnTo>
                    <a:pt x="15432" y="2868"/>
                  </a:lnTo>
                  <a:lnTo>
                    <a:pt x="15625" y="2929"/>
                  </a:lnTo>
                  <a:lnTo>
                    <a:pt x="15716" y="2969"/>
                  </a:lnTo>
                  <a:lnTo>
                    <a:pt x="15797" y="3020"/>
                  </a:lnTo>
                  <a:lnTo>
                    <a:pt x="15878" y="3070"/>
                  </a:lnTo>
                  <a:lnTo>
                    <a:pt x="15959" y="3121"/>
                  </a:lnTo>
                  <a:lnTo>
                    <a:pt x="16040" y="3192"/>
                  </a:lnTo>
                  <a:lnTo>
                    <a:pt x="16111" y="3263"/>
                  </a:lnTo>
                  <a:lnTo>
                    <a:pt x="16182" y="3334"/>
                  </a:lnTo>
                  <a:lnTo>
                    <a:pt x="16243" y="3415"/>
                  </a:lnTo>
                  <a:lnTo>
                    <a:pt x="16243" y="3415"/>
                  </a:lnTo>
                  <a:lnTo>
                    <a:pt x="16304" y="3516"/>
                  </a:lnTo>
                  <a:lnTo>
                    <a:pt x="16364" y="3618"/>
                  </a:lnTo>
                  <a:lnTo>
                    <a:pt x="16405" y="3729"/>
                  </a:lnTo>
                  <a:lnTo>
                    <a:pt x="16446" y="3830"/>
                  </a:lnTo>
                  <a:lnTo>
                    <a:pt x="16476" y="3942"/>
                  </a:lnTo>
                  <a:lnTo>
                    <a:pt x="16496" y="4053"/>
                  </a:lnTo>
                  <a:lnTo>
                    <a:pt x="16527" y="4286"/>
                  </a:lnTo>
                  <a:lnTo>
                    <a:pt x="16547" y="4530"/>
                  </a:lnTo>
                  <a:lnTo>
                    <a:pt x="16537" y="4773"/>
                  </a:lnTo>
                  <a:lnTo>
                    <a:pt x="16506" y="5269"/>
                  </a:lnTo>
                  <a:lnTo>
                    <a:pt x="16496" y="5523"/>
                  </a:lnTo>
                  <a:lnTo>
                    <a:pt x="16486" y="5766"/>
                  </a:lnTo>
                  <a:lnTo>
                    <a:pt x="16486" y="6009"/>
                  </a:lnTo>
                  <a:lnTo>
                    <a:pt x="16506" y="6242"/>
                  </a:lnTo>
                  <a:lnTo>
                    <a:pt x="16527" y="6353"/>
                  </a:lnTo>
                  <a:lnTo>
                    <a:pt x="16547" y="6465"/>
                  </a:lnTo>
                  <a:lnTo>
                    <a:pt x="16577" y="6576"/>
                  </a:lnTo>
                  <a:lnTo>
                    <a:pt x="16618" y="6688"/>
                  </a:lnTo>
                  <a:lnTo>
                    <a:pt x="16658" y="6789"/>
                  </a:lnTo>
                  <a:lnTo>
                    <a:pt x="16709" y="6890"/>
                  </a:lnTo>
                  <a:lnTo>
                    <a:pt x="16780" y="6982"/>
                  </a:lnTo>
                  <a:lnTo>
                    <a:pt x="16851" y="7073"/>
                  </a:lnTo>
                  <a:lnTo>
                    <a:pt x="16851" y="7073"/>
                  </a:lnTo>
                  <a:lnTo>
                    <a:pt x="16912" y="7144"/>
                  </a:lnTo>
                  <a:lnTo>
                    <a:pt x="16983" y="7205"/>
                  </a:lnTo>
                  <a:lnTo>
                    <a:pt x="17124" y="7316"/>
                  </a:lnTo>
                  <a:lnTo>
                    <a:pt x="17287" y="7427"/>
                  </a:lnTo>
                  <a:lnTo>
                    <a:pt x="17459" y="7519"/>
                  </a:lnTo>
                  <a:lnTo>
                    <a:pt x="17641" y="7600"/>
                  </a:lnTo>
                  <a:lnTo>
                    <a:pt x="17824" y="7681"/>
                  </a:lnTo>
                  <a:lnTo>
                    <a:pt x="18188" y="7843"/>
                  </a:lnTo>
                  <a:lnTo>
                    <a:pt x="18361" y="7924"/>
                  </a:lnTo>
                  <a:lnTo>
                    <a:pt x="18533" y="8005"/>
                  </a:lnTo>
                  <a:lnTo>
                    <a:pt x="18685" y="8106"/>
                  </a:lnTo>
                  <a:lnTo>
                    <a:pt x="18817" y="8208"/>
                  </a:lnTo>
                  <a:lnTo>
                    <a:pt x="18877" y="8268"/>
                  </a:lnTo>
                  <a:lnTo>
                    <a:pt x="18938" y="8329"/>
                  </a:lnTo>
                  <a:lnTo>
                    <a:pt x="18989" y="8390"/>
                  </a:lnTo>
                  <a:lnTo>
                    <a:pt x="19029" y="8461"/>
                  </a:lnTo>
                  <a:lnTo>
                    <a:pt x="19070" y="8532"/>
                  </a:lnTo>
                  <a:lnTo>
                    <a:pt x="19100" y="8613"/>
                  </a:lnTo>
                  <a:lnTo>
                    <a:pt x="19121" y="8694"/>
                  </a:lnTo>
                  <a:lnTo>
                    <a:pt x="19141" y="8785"/>
                  </a:lnTo>
                  <a:lnTo>
                    <a:pt x="19141" y="8785"/>
                  </a:lnTo>
                  <a:lnTo>
                    <a:pt x="19141" y="8876"/>
                  </a:lnTo>
                  <a:lnTo>
                    <a:pt x="19141" y="8968"/>
                  </a:lnTo>
                  <a:lnTo>
                    <a:pt x="19131" y="9059"/>
                  </a:lnTo>
                  <a:lnTo>
                    <a:pt x="19110" y="9140"/>
                  </a:lnTo>
                  <a:lnTo>
                    <a:pt x="19080" y="9221"/>
                  </a:lnTo>
                  <a:lnTo>
                    <a:pt x="19050" y="9312"/>
                  </a:lnTo>
                  <a:lnTo>
                    <a:pt x="18969" y="9474"/>
                  </a:lnTo>
                  <a:lnTo>
                    <a:pt x="18867" y="9626"/>
                  </a:lnTo>
                  <a:lnTo>
                    <a:pt x="18746" y="9788"/>
                  </a:lnTo>
                  <a:lnTo>
                    <a:pt x="18492" y="10092"/>
                  </a:lnTo>
                  <a:lnTo>
                    <a:pt x="18371" y="10244"/>
                  </a:lnTo>
                  <a:lnTo>
                    <a:pt x="18249" y="10396"/>
                  </a:lnTo>
                  <a:lnTo>
                    <a:pt x="18138" y="10548"/>
                  </a:lnTo>
                  <a:lnTo>
                    <a:pt x="18046" y="10710"/>
                  </a:lnTo>
                  <a:lnTo>
                    <a:pt x="18016" y="10781"/>
                  </a:lnTo>
                  <a:lnTo>
                    <a:pt x="17986" y="10862"/>
                  </a:lnTo>
                  <a:lnTo>
                    <a:pt x="17955" y="10943"/>
                  </a:lnTo>
                  <a:lnTo>
                    <a:pt x="17945" y="11024"/>
                  </a:lnTo>
                  <a:lnTo>
                    <a:pt x="17935" y="11116"/>
                  </a:lnTo>
                  <a:lnTo>
                    <a:pt x="17935" y="11197"/>
                  </a:lnTo>
                  <a:lnTo>
                    <a:pt x="17945" y="11288"/>
                  </a:lnTo>
                  <a:lnTo>
                    <a:pt x="17965" y="11369"/>
                  </a:lnTo>
                  <a:lnTo>
                    <a:pt x="17965" y="11369"/>
                  </a:lnTo>
                  <a:lnTo>
                    <a:pt x="18006" y="11491"/>
                  </a:lnTo>
                  <a:lnTo>
                    <a:pt x="18057" y="11592"/>
                  </a:lnTo>
                  <a:lnTo>
                    <a:pt x="18128" y="11693"/>
                  </a:lnTo>
                  <a:lnTo>
                    <a:pt x="18209" y="11784"/>
                  </a:lnTo>
                  <a:lnTo>
                    <a:pt x="18300" y="11865"/>
                  </a:lnTo>
                  <a:lnTo>
                    <a:pt x="18391" y="11947"/>
                  </a:lnTo>
                  <a:lnTo>
                    <a:pt x="18594" y="12109"/>
                  </a:lnTo>
                  <a:lnTo>
                    <a:pt x="18796" y="12261"/>
                  </a:lnTo>
                  <a:lnTo>
                    <a:pt x="18898" y="12342"/>
                  </a:lnTo>
                  <a:lnTo>
                    <a:pt x="18989" y="12423"/>
                  </a:lnTo>
                  <a:lnTo>
                    <a:pt x="19070" y="12514"/>
                  </a:lnTo>
                  <a:lnTo>
                    <a:pt x="19151" y="12615"/>
                  </a:lnTo>
                  <a:lnTo>
                    <a:pt x="19212" y="12717"/>
                  </a:lnTo>
                  <a:lnTo>
                    <a:pt x="19262" y="12828"/>
                  </a:lnTo>
                  <a:lnTo>
                    <a:pt x="19262" y="12828"/>
                  </a:lnTo>
                  <a:lnTo>
                    <a:pt x="19283" y="12899"/>
                  </a:lnTo>
                  <a:lnTo>
                    <a:pt x="19293" y="12970"/>
                  </a:lnTo>
                  <a:lnTo>
                    <a:pt x="19303" y="13041"/>
                  </a:lnTo>
                  <a:lnTo>
                    <a:pt x="19303" y="13112"/>
                  </a:lnTo>
                  <a:lnTo>
                    <a:pt x="19293" y="13244"/>
                  </a:lnTo>
                  <a:lnTo>
                    <a:pt x="19262" y="13385"/>
                  </a:lnTo>
                  <a:lnTo>
                    <a:pt x="19212" y="13517"/>
                  </a:lnTo>
                  <a:lnTo>
                    <a:pt x="19141" y="13639"/>
                  </a:lnTo>
                  <a:lnTo>
                    <a:pt x="19060" y="13770"/>
                  </a:lnTo>
                  <a:lnTo>
                    <a:pt x="18958" y="13892"/>
                  </a:lnTo>
                  <a:lnTo>
                    <a:pt x="18857" y="14014"/>
                  </a:lnTo>
                  <a:lnTo>
                    <a:pt x="18735" y="14125"/>
                  </a:lnTo>
                  <a:lnTo>
                    <a:pt x="18502" y="14358"/>
                  </a:lnTo>
                  <a:lnTo>
                    <a:pt x="18259" y="14591"/>
                  </a:lnTo>
                  <a:lnTo>
                    <a:pt x="18036" y="14814"/>
                  </a:lnTo>
                  <a:lnTo>
                    <a:pt x="18036" y="14814"/>
                  </a:lnTo>
                  <a:lnTo>
                    <a:pt x="17905" y="14966"/>
                  </a:lnTo>
                  <a:lnTo>
                    <a:pt x="17783" y="15118"/>
                  </a:lnTo>
                  <a:lnTo>
                    <a:pt x="17682" y="15280"/>
                  </a:lnTo>
                  <a:lnTo>
                    <a:pt x="17580" y="15442"/>
                  </a:lnTo>
                  <a:lnTo>
                    <a:pt x="17489" y="15615"/>
                  </a:lnTo>
                  <a:lnTo>
                    <a:pt x="17408" y="15797"/>
                  </a:lnTo>
                  <a:lnTo>
                    <a:pt x="17256" y="16152"/>
                  </a:lnTo>
                  <a:lnTo>
                    <a:pt x="17124" y="16526"/>
                  </a:lnTo>
                  <a:lnTo>
                    <a:pt x="16993" y="16901"/>
                  </a:lnTo>
                  <a:lnTo>
                    <a:pt x="16851" y="17276"/>
                  </a:lnTo>
                  <a:lnTo>
                    <a:pt x="16709" y="17641"/>
                  </a:lnTo>
                  <a:lnTo>
                    <a:pt x="16709" y="17641"/>
                  </a:lnTo>
                  <a:lnTo>
                    <a:pt x="16628" y="17823"/>
                  </a:lnTo>
                  <a:lnTo>
                    <a:pt x="16527" y="17996"/>
                  </a:lnTo>
                  <a:lnTo>
                    <a:pt x="16425" y="18168"/>
                  </a:lnTo>
                  <a:lnTo>
                    <a:pt x="16314" y="18340"/>
                  </a:lnTo>
                  <a:lnTo>
                    <a:pt x="16192" y="18502"/>
                  </a:lnTo>
                  <a:lnTo>
                    <a:pt x="16061" y="18654"/>
                  </a:lnTo>
                  <a:lnTo>
                    <a:pt x="15919" y="18796"/>
                  </a:lnTo>
                  <a:lnTo>
                    <a:pt x="15767" y="18928"/>
                  </a:lnTo>
                  <a:lnTo>
                    <a:pt x="15615" y="19049"/>
                  </a:lnTo>
                  <a:lnTo>
                    <a:pt x="15453" y="19151"/>
                  </a:lnTo>
                  <a:lnTo>
                    <a:pt x="15280" y="19242"/>
                  </a:lnTo>
                  <a:lnTo>
                    <a:pt x="15108" y="19303"/>
                  </a:lnTo>
                  <a:lnTo>
                    <a:pt x="14936" y="19353"/>
                  </a:lnTo>
                  <a:lnTo>
                    <a:pt x="14753" y="19384"/>
                  </a:lnTo>
                  <a:lnTo>
                    <a:pt x="14652" y="19384"/>
                  </a:lnTo>
                  <a:lnTo>
                    <a:pt x="14561" y="19384"/>
                  </a:lnTo>
                  <a:lnTo>
                    <a:pt x="14470" y="19374"/>
                  </a:lnTo>
                  <a:lnTo>
                    <a:pt x="14368" y="1936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41"/>
            <p:cNvSpPr/>
            <p:nvPr/>
          </p:nvSpPr>
          <p:spPr>
            <a:xfrm>
              <a:off x="2956450" y="845300"/>
              <a:ext cx="1214900" cy="749575"/>
            </a:xfrm>
            <a:custGeom>
              <a:rect b="b" l="l" r="r" t="t"/>
              <a:pathLst>
                <a:path extrusionOk="0" h="29983" w="48596">
                  <a:moveTo>
                    <a:pt x="24217" y="1"/>
                  </a:moveTo>
                  <a:lnTo>
                    <a:pt x="23741" y="11"/>
                  </a:lnTo>
                  <a:lnTo>
                    <a:pt x="23275" y="21"/>
                  </a:lnTo>
                  <a:lnTo>
                    <a:pt x="22799" y="41"/>
                  </a:lnTo>
                  <a:lnTo>
                    <a:pt x="22333" y="72"/>
                  </a:lnTo>
                  <a:lnTo>
                    <a:pt x="21856" y="112"/>
                  </a:lnTo>
                  <a:lnTo>
                    <a:pt x="21390" y="153"/>
                  </a:lnTo>
                  <a:lnTo>
                    <a:pt x="20924" y="203"/>
                  </a:lnTo>
                  <a:lnTo>
                    <a:pt x="20448" y="254"/>
                  </a:lnTo>
                  <a:lnTo>
                    <a:pt x="19982" y="315"/>
                  </a:lnTo>
                  <a:lnTo>
                    <a:pt x="19516" y="386"/>
                  </a:lnTo>
                  <a:lnTo>
                    <a:pt x="19050" y="467"/>
                  </a:lnTo>
                  <a:lnTo>
                    <a:pt x="18594" y="548"/>
                  </a:lnTo>
                  <a:lnTo>
                    <a:pt x="17986" y="669"/>
                  </a:lnTo>
                  <a:lnTo>
                    <a:pt x="17378" y="801"/>
                  </a:lnTo>
                  <a:lnTo>
                    <a:pt x="16770" y="943"/>
                  </a:lnTo>
                  <a:lnTo>
                    <a:pt x="16172" y="1095"/>
                  </a:lnTo>
                  <a:lnTo>
                    <a:pt x="15564" y="1267"/>
                  </a:lnTo>
                  <a:lnTo>
                    <a:pt x="14966" y="1450"/>
                  </a:lnTo>
                  <a:lnTo>
                    <a:pt x="14379" y="1642"/>
                  </a:lnTo>
                  <a:lnTo>
                    <a:pt x="13791" y="1855"/>
                  </a:lnTo>
                  <a:lnTo>
                    <a:pt x="13203" y="2078"/>
                  </a:lnTo>
                  <a:lnTo>
                    <a:pt x="12626" y="2311"/>
                  </a:lnTo>
                  <a:lnTo>
                    <a:pt x="12048" y="2554"/>
                  </a:lnTo>
                  <a:lnTo>
                    <a:pt x="11481" y="2817"/>
                  </a:lnTo>
                  <a:lnTo>
                    <a:pt x="10923" y="3091"/>
                  </a:lnTo>
                  <a:lnTo>
                    <a:pt x="10376" y="3375"/>
                  </a:lnTo>
                  <a:lnTo>
                    <a:pt x="9829" y="3679"/>
                  </a:lnTo>
                  <a:lnTo>
                    <a:pt x="9302" y="3993"/>
                  </a:lnTo>
                  <a:lnTo>
                    <a:pt x="8775" y="4317"/>
                  </a:lnTo>
                  <a:lnTo>
                    <a:pt x="8259" y="4651"/>
                  </a:lnTo>
                  <a:lnTo>
                    <a:pt x="7762" y="5006"/>
                  </a:lnTo>
                  <a:lnTo>
                    <a:pt x="7266" y="5381"/>
                  </a:lnTo>
                  <a:lnTo>
                    <a:pt x="6789" y="5756"/>
                  </a:lnTo>
                  <a:lnTo>
                    <a:pt x="6323" y="6151"/>
                  </a:lnTo>
                  <a:lnTo>
                    <a:pt x="5867" y="6556"/>
                  </a:lnTo>
                  <a:lnTo>
                    <a:pt x="5432" y="6982"/>
                  </a:lnTo>
                  <a:lnTo>
                    <a:pt x="5006" y="7418"/>
                  </a:lnTo>
                  <a:lnTo>
                    <a:pt x="4591" y="7863"/>
                  </a:lnTo>
                  <a:lnTo>
                    <a:pt x="4195" y="8329"/>
                  </a:lnTo>
                  <a:lnTo>
                    <a:pt x="3821" y="8806"/>
                  </a:lnTo>
                  <a:lnTo>
                    <a:pt x="3456" y="9302"/>
                  </a:lnTo>
                  <a:lnTo>
                    <a:pt x="3111" y="9809"/>
                  </a:lnTo>
                  <a:lnTo>
                    <a:pt x="2787" y="10326"/>
                  </a:lnTo>
                  <a:lnTo>
                    <a:pt x="2473" y="10863"/>
                  </a:lnTo>
                  <a:lnTo>
                    <a:pt x="2280" y="11227"/>
                  </a:lnTo>
                  <a:lnTo>
                    <a:pt x="2088" y="11602"/>
                  </a:lnTo>
                  <a:lnTo>
                    <a:pt x="1916" y="11977"/>
                  </a:lnTo>
                  <a:lnTo>
                    <a:pt x="1743" y="12352"/>
                  </a:lnTo>
                  <a:lnTo>
                    <a:pt x="1581" y="12737"/>
                  </a:lnTo>
                  <a:lnTo>
                    <a:pt x="1439" y="13122"/>
                  </a:lnTo>
                  <a:lnTo>
                    <a:pt x="1298" y="13517"/>
                  </a:lnTo>
                  <a:lnTo>
                    <a:pt x="1156" y="13912"/>
                  </a:lnTo>
                  <a:lnTo>
                    <a:pt x="1034" y="14308"/>
                  </a:lnTo>
                  <a:lnTo>
                    <a:pt x="923" y="14703"/>
                  </a:lnTo>
                  <a:lnTo>
                    <a:pt x="811" y="15108"/>
                  </a:lnTo>
                  <a:lnTo>
                    <a:pt x="710" y="15513"/>
                  </a:lnTo>
                  <a:lnTo>
                    <a:pt x="619" y="15919"/>
                  </a:lnTo>
                  <a:lnTo>
                    <a:pt x="527" y="16324"/>
                  </a:lnTo>
                  <a:lnTo>
                    <a:pt x="446" y="16739"/>
                  </a:lnTo>
                  <a:lnTo>
                    <a:pt x="375" y="17145"/>
                  </a:lnTo>
                  <a:lnTo>
                    <a:pt x="315" y="17560"/>
                  </a:lnTo>
                  <a:lnTo>
                    <a:pt x="254" y="17976"/>
                  </a:lnTo>
                  <a:lnTo>
                    <a:pt x="203" y="18391"/>
                  </a:lnTo>
                  <a:lnTo>
                    <a:pt x="163" y="18806"/>
                  </a:lnTo>
                  <a:lnTo>
                    <a:pt x="82" y="19647"/>
                  </a:lnTo>
                  <a:lnTo>
                    <a:pt x="31" y="20488"/>
                  </a:lnTo>
                  <a:lnTo>
                    <a:pt x="11" y="21329"/>
                  </a:lnTo>
                  <a:lnTo>
                    <a:pt x="1" y="22170"/>
                  </a:lnTo>
                  <a:lnTo>
                    <a:pt x="11" y="23011"/>
                  </a:lnTo>
                  <a:lnTo>
                    <a:pt x="31" y="23852"/>
                  </a:lnTo>
                  <a:lnTo>
                    <a:pt x="193" y="23488"/>
                  </a:lnTo>
                  <a:lnTo>
                    <a:pt x="365" y="23133"/>
                  </a:lnTo>
                  <a:lnTo>
                    <a:pt x="548" y="22789"/>
                  </a:lnTo>
                  <a:lnTo>
                    <a:pt x="750" y="22454"/>
                  </a:lnTo>
                  <a:lnTo>
                    <a:pt x="963" y="22130"/>
                  </a:lnTo>
                  <a:lnTo>
                    <a:pt x="1196" y="21826"/>
                  </a:lnTo>
                  <a:lnTo>
                    <a:pt x="1450" y="21522"/>
                  </a:lnTo>
                  <a:lnTo>
                    <a:pt x="1703" y="21238"/>
                  </a:lnTo>
                  <a:lnTo>
                    <a:pt x="1976" y="20955"/>
                  </a:lnTo>
                  <a:lnTo>
                    <a:pt x="2260" y="20691"/>
                  </a:lnTo>
                  <a:lnTo>
                    <a:pt x="2564" y="20428"/>
                  </a:lnTo>
                  <a:lnTo>
                    <a:pt x="2868" y="20174"/>
                  </a:lnTo>
                  <a:lnTo>
                    <a:pt x="3192" y="19941"/>
                  </a:lnTo>
                  <a:lnTo>
                    <a:pt x="3527" y="19708"/>
                  </a:lnTo>
                  <a:lnTo>
                    <a:pt x="3871" y="19495"/>
                  </a:lnTo>
                  <a:lnTo>
                    <a:pt x="4226" y="19283"/>
                  </a:lnTo>
                  <a:lnTo>
                    <a:pt x="4591" y="19080"/>
                  </a:lnTo>
                  <a:lnTo>
                    <a:pt x="4955" y="18898"/>
                  </a:lnTo>
                  <a:lnTo>
                    <a:pt x="5340" y="18715"/>
                  </a:lnTo>
                  <a:lnTo>
                    <a:pt x="5736" y="18543"/>
                  </a:lnTo>
                  <a:lnTo>
                    <a:pt x="6131" y="18381"/>
                  </a:lnTo>
                  <a:lnTo>
                    <a:pt x="6536" y="18229"/>
                  </a:lnTo>
                  <a:lnTo>
                    <a:pt x="6951" y="18087"/>
                  </a:lnTo>
                  <a:lnTo>
                    <a:pt x="7377" y="17955"/>
                  </a:lnTo>
                  <a:lnTo>
                    <a:pt x="7803" y="17834"/>
                  </a:lnTo>
                  <a:lnTo>
                    <a:pt x="8238" y="17712"/>
                  </a:lnTo>
                  <a:lnTo>
                    <a:pt x="8684" y="17611"/>
                  </a:lnTo>
                  <a:lnTo>
                    <a:pt x="9130" y="17510"/>
                  </a:lnTo>
                  <a:lnTo>
                    <a:pt x="9586" y="17418"/>
                  </a:lnTo>
                  <a:lnTo>
                    <a:pt x="10042" y="17337"/>
                  </a:lnTo>
                  <a:lnTo>
                    <a:pt x="10498" y="17266"/>
                  </a:lnTo>
                  <a:lnTo>
                    <a:pt x="10964" y="17206"/>
                  </a:lnTo>
                  <a:lnTo>
                    <a:pt x="11430" y="17145"/>
                  </a:lnTo>
                  <a:lnTo>
                    <a:pt x="11906" y="17104"/>
                  </a:lnTo>
                  <a:lnTo>
                    <a:pt x="12382" y="17064"/>
                  </a:lnTo>
                  <a:lnTo>
                    <a:pt x="12859" y="17033"/>
                  </a:lnTo>
                  <a:lnTo>
                    <a:pt x="13335" y="17003"/>
                  </a:lnTo>
                  <a:lnTo>
                    <a:pt x="13821" y="16993"/>
                  </a:lnTo>
                  <a:lnTo>
                    <a:pt x="14298" y="16983"/>
                  </a:lnTo>
                  <a:lnTo>
                    <a:pt x="14784" y="16983"/>
                  </a:lnTo>
                  <a:lnTo>
                    <a:pt x="15260" y="16993"/>
                  </a:lnTo>
                  <a:lnTo>
                    <a:pt x="15746" y="17013"/>
                  </a:lnTo>
                  <a:lnTo>
                    <a:pt x="16223" y="17033"/>
                  </a:lnTo>
                  <a:lnTo>
                    <a:pt x="16709" y="17064"/>
                  </a:lnTo>
                  <a:lnTo>
                    <a:pt x="17185" y="17104"/>
                  </a:lnTo>
                  <a:lnTo>
                    <a:pt x="17662" y="17145"/>
                  </a:lnTo>
                  <a:lnTo>
                    <a:pt x="18138" y="17206"/>
                  </a:lnTo>
                  <a:lnTo>
                    <a:pt x="18614" y="17256"/>
                  </a:lnTo>
                  <a:lnTo>
                    <a:pt x="19080" y="17327"/>
                  </a:lnTo>
                  <a:lnTo>
                    <a:pt x="19556" y="17398"/>
                  </a:lnTo>
                  <a:lnTo>
                    <a:pt x="20012" y="17479"/>
                  </a:lnTo>
                  <a:lnTo>
                    <a:pt x="20478" y="17570"/>
                  </a:lnTo>
                  <a:lnTo>
                    <a:pt x="20924" y="17662"/>
                  </a:lnTo>
                  <a:lnTo>
                    <a:pt x="21380" y="17763"/>
                  </a:lnTo>
                  <a:lnTo>
                    <a:pt x="21826" y="17874"/>
                  </a:lnTo>
                  <a:lnTo>
                    <a:pt x="22262" y="17986"/>
                  </a:lnTo>
                  <a:lnTo>
                    <a:pt x="22697" y="18107"/>
                  </a:lnTo>
                  <a:lnTo>
                    <a:pt x="23123" y="18229"/>
                  </a:lnTo>
                  <a:lnTo>
                    <a:pt x="23538" y="18361"/>
                  </a:lnTo>
                  <a:lnTo>
                    <a:pt x="23954" y="18503"/>
                  </a:lnTo>
                  <a:lnTo>
                    <a:pt x="24359" y="18644"/>
                  </a:lnTo>
                  <a:lnTo>
                    <a:pt x="24754" y="18796"/>
                  </a:lnTo>
                  <a:lnTo>
                    <a:pt x="25139" y="18948"/>
                  </a:lnTo>
                  <a:lnTo>
                    <a:pt x="25514" y="19110"/>
                  </a:lnTo>
                  <a:lnTo>
                    <a:pt x="27267" y="19840"/>
                  </a:lnTo>
                  <a:lnTo>
                    <a:pt x="28412" y="20326"/>
                  </a:lnTo>
                  <a:lnTo>
                    <a:pt x="29719" y="20884"/>
                  </a:lnTo>
                  <a:lnTo>
                    <a:pt x="31138" y="21502"/>
                  </a:lnTo>
                  <a:lnTo>
                    <a:pt x="32668" y="22181"/>
                  </a:lnTo>
                  <a:lnTo>
                    <a:pt x="34269" y="22900"/>
                  </a:lnTo>
                  <a:lnTo>
                    <a:pt x="35920" y="23650"/>
                  </a:lnTo>
                  <a:lnTo>
                    <a:pt x="37602" y="24430"/>
                  </a:lnTo>
                  <a:lnTo>
                    <a:pt x="39284" y="25230"/>
                  </a:lnTo>
                  <a:lnTo>
                    <a:pt x="40936" y="26051"/>
                  </a:lnTo>
                  <a:lnTo>
                    <a:pt x="41746" y="26457"/>
                  </a:lnTo>
                  <a:lnTo>
                    <a:pt x="42537" y="26862"/>
                  </a:lnTo>
                  <a:lnTo>
                    <a:pt x="43317" y="27267"/>
                  </a:lnTo>
                  <a:lnTo>
                    <a:pt x="44067" y="27672"/>
                  </a:lnTo>
                  <a:lnTo>
                    <a:pt x="44796" y="28068"/>
                  </a:lnTo>
                  <a:lnTo>
                    <a:pt x="45495" y="28463"/>
                  </a:lnTo>
                  <a:lnTo>
                    <a:pt x="46164" y="28858"/>
                  </a:lnTo>
                  <a:lnTo>
                    <a:pt x="46803" y="29243"/>
                  </a:lnTo>
                  <a:lnTo>
                    <a:pt x="47400" y="29608"/>
                  </a:lnTo>
                  <a:lnTo>
                    <a:pt x="47958" y="29983"/>
                  </a:lnTo>
                  <a:lnTo>
                    <a:pt x="48049" y="29628"/>
                  </a:lnTo>
                  <a:lnTo>
                    <a:pt x="48130" y="29263"/>
                  </a:lnTo>
                  <a:lnTo>
                    <a:pt x="48201" y="28909"/>
                  </a:lnTo>
                  <a:lnTo>
                    <a:pt x="48272" y="28554"/>
                  </a:lnTo>
                  <a:lnTo>
                    <a:pt x="48333" y="28199"/>
                  </a:lnTo>
                  <a:lnTo>
                    <a:pt x="48383" y="27845"/>
                  </a:lnTo>
                  <a:lnTo>
                    <a:pt x="48434" y="27480"/>
                  </a:lnTo>
                  <a:lnTo>
                    <a:pt x="48474" y="27125"/>
                  </a:lnTo>
                  <a:lnTo>
                    <a:pt x="48515" y="26639"/>
                  </a:lnTo>
                  <a:lnTo>
                    <a:pt x="48545" y="26142"/>
                  </a:lnTo>
                  <a:lnTo>
                    <a:pt x="48576" y="25636"/>
                  </a:lnTo>
                  <a:lnTo>
                    <a:pt x="48586" y="25139"/>
                  </a:lnTo>
                  <a:lnTo>
                    <a:pt x="48596" y="24643"/>
                  </a:lnTo>
                  <a:lnTo>
                    <a:pt x="48596" y="24146"/>
                  </a:lnTo>
                  <a:lnTo>
                    <a:pt x="48586" y="23650"/>
                  </a:lnTo>
                  <a:lnTo>
                    <a:pt x="48555" y="23153"/>
                  </a:lnTo>
                  <a:lnTo>
                    <a:pt x="48525" y="22657"/>
                  </a:lnTo>
                  <a:lnTo>
                    <a:pt x="48485" y="22160"/>
                  </a:lnTo>
                  <a:lnTo>
                    <a:pt x="48434" y="21664"/>
                  </a:lnTo>
                  <a:lnTo>
                    <a:pt x="48383" y="21167"/>
                  </a:lnTo>
                  <a:lnTo>
                    <a:pt x="48312" y="20671"/>
                  </a:lnTo>
                  <a:lnTo>
                    <a:pt x="48231" y="20184"/>
                  </a:lnTo>
                  <a:lnTo>
                    <a:pt x="48140" y="19698"/>
                  </a:lnTo>
                  <a:lnTo>
                    <a:pt x="48049" y="19202"/>
                  </a:lnTo>
                  <a:lnTo>
                    <a:pt x="47937" y="18715"/>
                  </a:lnTo>
                  <a:lnTo>
                    <a:pt x="47826" y="18239"/>
                  </a:lnTo>
                  <a:lnTo>
                    <a:pt x="47704" y="17753"/>
                  </a:lnTo>
                  <a:lnTo>
                    <a:pt x="47573" y="17276"/>
                  </a:lnTo>
                  <a:lnTo>
                    <a:pt x="47431" y="16800"/>
                  </a:lnTo>
                  <a:lnTo>
                    <a:pt x="47269" y="16324"/>
                  </a:lnTo>
                  <a:lnTo>
                    <a:pt x="47117" y="15858"/>
                  </a:lnTo>
                  <a:lnTo>
                    <a:pt x="46944" y="15392"/>
                  </a:lnTo>
                  <a:lnTo>
                    <a:pt x="46762" y="14926"/>
                  </a:lnTo>
                  <a:lnTo>
                    <a:pt x="46570" y="14460"/>
                  </a:lnTo>
                  <a:lnTo>
                    <a:pt x="46377" y="14004"/>
                  </a:lnTo>
                  <a:lnTo>
                    <a:pt x="46164" y="13558"/>
                  </a:lnTo>
                  <a:lnTo>
                    <a:pt x="45951" y="13112"/>
                  </a:lnTo>
                  <a:lnTo>
                    <a:pt x="45729" y="12666"/>
                  </a:lnTo>
                  <a:lnTo>
                    <a:pt x="45485" y="12230"/>
                  </a:lnTo>
                  <a:lnTo>
                    <a:pt x="45242" y="11795"/>
                  </a:lnTo>
                  <a:lnTo>
                    <a:pt x="44989" y="11369"/>
                  </a:lnTo>
                  <a:lnTo>
                    <a:pt x="44725" y="10944"/>
                  </a:lnTo>
                  <a:lnTo>
                    <a:pt x="44462" y="10528"/>
                  </a:lnTo>
                  <a:lnTo>
                    <a:pt x="44178" y="10113"/>
                  </a:lnTo>
                  <a:lnTo>
                    <a:pt x="43895" y="9708"/>
                  </a:lnTo>
                  <a:lnTo>
                    <a:pt x="43591" y="9312"/>
                  </a:lnTo>
                  <a:lnTo>
                    <a:pt x="43287" y="8917"/>
                  </a:lnTo>
                  <a:lnTo>
                    <a:pt x="42972" y="8522"/>
                  </a:lnTo>
                  <a:lnTo>
                    <a:pt x="42658" y="8147"/>
                  </a:lnTo>
                  <a:lnTo>
                    <a:pt x="42324" y="7772"/>
                  </a:lnTo>
                  <a:lnTo>
                    <a:pt x="41990" y="7407"/>
                  </a:lnTo>
                  <a:lnTo>
                    <a:pt x="41645" y="7043"/>
                  </a:lnTo>
                  <a:lnTo>
                    <a:pt x="41290" y="6688"/>
                  </a:lnTo>
                  <a:lnTo>
                    <a:pt x="40936" y="6344"/>
                  </a:lnTo>
                  <a:lnTo>
                    <a:pt x="40571" y="6009"/>
                  </a:lnTo>
                  <a:lnTo>
                    <a:pt x="40196" y="5685"/>
                  </a:lnTo>
                  <a:lnTo>
                    <a:pt x="39821" y="5361"/>
                  </a:lnTo>
                  <a:lnTo>
                    <a:pt x="39426" y="5047"/>
                  </a:lnTo>
                  <a:lnTo>
                    <a:pt x="39041" y="4743"/>
                  </a:lnTo>
                  <a:lnTo>
                    <a:pt x="38636" y="4439"/>
                  </a:lnTo>
                  <a:lnTo>
                    <a:pt x="38230" y="4155"/>
                  </a:lnTo>
                  <a:lnTo>
                    <a:pt x="37825" y="3871"/>
                  </a:lnTo>
                  <a:lnTo>
                    <a:pt x="37410" y="3598"/>
                  </a:lnTo>
                  <a:lnTo>
                    <a:pt x="36984" y="3344"/>
                  </a:lnTo>
                  <a:lnTo>
                    <a:pt x="36559" y="3091"/>
                  </a:lnTo>
                  <a:lnTo>
                    <a:pt x="36123" y="2848"/>
                  </a:lnTo>
                  <a:lnTo>
                    <a:pt x="35687" y="2615"/>
                  </a:lnTo>
                  <a:lnTo>
                    <a:pt x="35241" y="2392"/>
                  </a:lnTo>
                  <a:lnTo>
                    <a:pt x="34796" y="2169"/>
                  </a:lnTo>
                  <a:lnTo>
                    <a:pt x="34340" y="1966"/>
                  </a:lnTo>
                  <a:lnTo>
                    <a:pt x="33884" y="1774"/>
                  </a:lnTo>
                  <a:lnTo>
                    <a:pt x="33418" y="1591"/>
                  </a:lnTo>
                  <a:lnTo>
                    <a:pt x="32972" y="1429"/>
                  </a:lnTo>
                  <a:lnTo>
                    <a:pt x="32536" y="1277"/>
                  </a:lnTo>
                  <a:lnTo>
                    <a:pt x="32090" y="1135"/>
                  </a:lnTo>
                  <a:lnTo>
                    <a:pt x="31634" y="994"/>
                  </a:lnTo>
                  <a:lnTo>
                    <a:pt x="31188" y="872"/>
                  </a:lnTo>
                  <a:lnTo>
                    <a:pt x="30732" y="750"/>
                  </a:lnTo>
                  <a:lnTo>
                    <a:pt x="30276" y="639"/>
                  </a:lnTo>
                  <a:lnTo>
                    <a:pt x="29821" y="548"/>
                  </a:lnTo>
                  <a:lnTo>
                    <a:pt x="29354" y="457"/>
                  </a:lnTo>
                  <a:lnTo>
                    <a:pt x="28898" y="375"/>
                  </a:lnTo>
                  <a:lnTo>
                    <a:pt x="28432" y="294"/>
                  </a:lnTo>
                  <a:lnTo>
                    <a:pt x="27966" y="234"/>
                  </a:lnTo>
                  <a:lnTo>
                    <a:pt x="27500" y="173"/>
                  </a:lnTo>
                  <a:lnTo>
                    <a:pt x="27034" y="132"/>
                  </a:lnTo>
                  <a:lnTo>
                    <a:pt x="26568" y="92"/>
                  </a:lnTo>
                  <a:lnTo>
                    <a:pt x="26102" y="51"/>
                  </a:lnTo>
                  <a:lnTo>
                    <a:pt x="25626" y="31"/>
                  </a:lnTo>
                  <a:lnTo>
                    <a:pt x="25160" y="11"/>
                  </a:lnTo>
                  <a:lnTo>
                    <a:pt x="246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41"/>
            <p:cNvSpPr/>
            <p:nvPr/>
          </p:nvSpPr>
          <p:spPr>
            <a:xfrm>
              <a:off x="3170000" y="4958850"/>
              <a:ext cx="1889225" cy="518025"/>
            </a:xfrm>
            <a:custGeom>
              <a:rect b="b" l="l" r="r" t="t"/>
              <a:pathLst>
                <a:path extrusionOk="0" h="20721" w="75569">
                  <a:moveTo>
                    <a:pt x="72488" y="0"/>
                  </a:moveTo>
                  <a:lnTo>
                    <a:pt x="4915" y="750"/>
                  </a:lnTo>
                  <a:lnTo>
                    <a:pt x="4702" y="1206"/>
                  </a:lnTo>
                  <a:lnTo>
                    <a:pt x="4499" y="1682"/>
                  </a:lnTo>
                  <a:lnTo>
                    <a:pt x="4307" y="2179"/>
                  </a:lnTo>
                  <a:lnTo>
                    <a:pt x="4104" y="2695"/>
                  </a:lnTo>
                  <a:lnTo>
                    <a:pt x="3911" y="3232"/>
                  </a:lnTo>
                  <a:lnTo>
                    <a:pt x="3719" y="3790"/>
                  </a:lnTo>
                  <a:lnTo>
                    <a:pt x="3537" y="4367"/>
                  </a:lnTo>
                  <a:lnTo>
                    <a:pt x="3354" y="4955"/>
                  </a:lnTo>
                  <a:lnTo>
                    <a:pt x="3172" y="5553"/>
                  </a:lnTo>
                  <a:lnTo>
                    <a:pt x="2999" y="6171"/>
                  </a:lnTo>
                  <a:lnTo>
                    <a:pt x="2827" y="6789"/>
                  </a:lnTo>
                  <a:lnTo>
                    <a:pt x="2655" y="7427"/>
                  </a:lnTo>
                  <a:lnTo>
                    <a:pt x="2321" y="8734"/>
                  </a:lnTo>
                  <a:lnTo>
                    <a:pt x="2007" y="10062"/>
                  </a:lnTo>
                  <a:lnTo>
                    <a:pt x="1703" y="11419"/>
                  </a:lnTo>
                  <a:lnTo>
                    <a:pt x="1419" y="12787"/>
                  </a:lnTo>
                  <a:lnTo>
                    <a:pt x="1145" y="14155"/>
                  </a:lnTo>
                  <a:lnTo>
                    <a:pt x="882" y="15513"/>
                  </a:lnTo>
                  <a:lnTo>
                    <a:pt x="639" y="16861"/>
                  </a:lnTo>
                  <a:lnTo>
                    <a:pt x="416" y="18178"/>
                  </a:lnTo>
                  <a:lnTo>
                    <a:pt x="193" y="19475"/>
                  </a:lnTo>
                  <a:lnTo>
                    <a:pt x="0" y="20721"/>
                  </a:lnTo>
                  <a:lnTo>
                    <a:pt x="75568" y="20721"/>
                  </a:lnTo>
                  <a:lnTo>
                    <a:pt x="75487" y="19576"/>
                  </a:lnTo>
                  <a:lnTo>
                    <a:pt x="75396" y="18461"/>
                  </a:lnTo>
                  <a:lnTo>
                    <a:pt x="75305" y="17377"/>
                  </a:lnTo>
                  <a:lnTo>
                    <a:pt x="75193" y="16313"/>
                  </a:lnTo>
                  <a:lnTo>
                    <a:pt x="75092" y="15270"/>
                  </a:lnTo>
                  <a:lnTo>
                    <a:pt x="74971" y="14256"/>
                  </a:lnTo>
                  <a:lnTo>
                    <a:pt x="74859" y="13274"/>
                  </a:lnTo>
                  <a:lnTo>
                    <a:pt x="74737" y="12311"/>
                  </a:lnTo>
                  <a:lnTo>
                    <a:pt x="74616" y="11389"/>
                  </a:lnTo>
                  <a:lnTo>
                    <a:pt x="74484" y="10487"/>
                  </a:lnTo>
                  <a:lnTo>
                    <a:pt x="74231" y="8785"/>
                  </a:lnTo>
                  <a:lnTo>
                    <a:pt x="73967" y="7204"/>
                  </a:lnTo>
                  <a:lnTo>
                    <a:pt x="73714" y="5765"/>
                  </a:lnTo>
                  <a:lnTo>
                    <a:pt x="73471" y="4468"/>
                  </a:lnTo>
                  <a:lnTo>
                    <a:pt x="73238" y="3324"/>
                  </a:lnTo>
                  <a:lnTo>
                    <a:pt x="73035" y="2341"/>
                  </a:lnTo>
                  <a:lnTo>
                    <a:pt x="72853" y="1520"/>
                  </a:lnTo>
                  <a:lnTo>
                    <a:pt x="72701" y="861"/>
                  </a:lnTo>
                  <a:lnTo>
                    <a:pt x="72579" y="385"/>
                  </a:lnTo>
                  <a:lnTo>
                    <a:pt x="724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41"/>
            <p:cNvSpPr/>
            <p:nvPr/>
          </p:nvSpPr>
          <p:spPr>
            <a:xfrm>
              <a:off x="3096525" y="2448775"/>
              <a:ext cx="1924200" cy="2681075"/>
            </a:xfrm>
            <a:custGeom>
              <a:rect b="b" l="l" r="r" t="t"/>
              <a:pathLst>
                <a:path extrusionOk="0" h="107243" w="76968">
                  <a:moveTo>
                    <a:pt x="41058" y="0"/>
                  </a:moveTo>
                  <a:lnTo>
                    <a:pt x="40936" y="10"/>
                  </a:lnTo>
                  <a:lnTo>
                    <a:pt x="40825" y="20"/>
                  </a:lnTo>
                  <a:lnTo>
                    <a:pt x="40744" y="41"/>
                  </a:lnTo>
                  <a:lnTo>
                    <a:pt x="40592" y="102"/>
                  </a:lnTo>
                  <a:lnTo>
                    <a:pt x="40450" y="172"/>
                  </a:lnTo>
                  <a:lnTo>
                    <a:pt x="40308" y="264"/>
                  </a:lnTo>
                  <a:lnTo>
                    <a:pt x="40176" y="355"/>
                  </a:lnTo>
                  <a:lnTo>
                    <a:pt x="40055" y="466"/>
                  </a:lnTo>
                  <a:lnTo>
                    <a:pt x="39933" y="578"/>
                  </a:lnTo>
                  <a:lnTo>
                    <a:pt x="39700" y="821"/>
                  </a:lnTo>
                  <a:lnTo>
                    <a:pt x="39244" y="1338"/>
                  </a:lnTo>
                  <a:lnTo>
                    <a:pt x="39011" y="1591"/>
                  </a:lnTo>
                  <a:lnTo>
                    <a:pt x="38889" y="1702"/>
                  </a:lnTo>
                  <a:lnTo>
                    <a:pt x="38768" y="1814"/>
                  </a:lnTo>
                  <a:lnTo>
                    <a:pt x="38221" y="2240"/>
                  </a:lnTo>
                  <a:lnTo>
                    <a:pt x="37673" y="2655"/>
                  </a:lnTo>
                  <a:lnTo>
                    <a:pt x="37116" y="3050"/>
                  </a:lnTo>
                  <a:lnTo>
                    <a:pt x="36539" y="3435"/>
                  </a:lnTo>
                  <a:lnTo>
                    <a:pt x="35961" y="3800"/>
                  </a:lnTo>
                  <a:lnTo>
                    <a:pt x="35373" y="4155"/>
                  </a:lnTo>
                  <a:lnTo>
                    <a:pt x="34786" y="4489"/>
                  </a:lnTo>
                  <a:lnTo>
                    <a:pt x="34178" y="4803"/>
                  </a:lnTo>
                  <a:lnTo>
                    <a:pt x="33570" y="5107"/>
                  </a:lnTo>
                  <a:lnTo>
                    <a:pt x="32962" y="5391"/>
                  </a:lnTo>
                  <a:lnTo>
                    <a:pt x="32344" y="5654"/>
                  </a:lnTo>
                  <a:lnTo>
                    <a:pt x="31716" y="5907"/>
                  </a:lnTo>
                  <a:lnTo>
                    <a:pt x="31087" y="6130"/>
                  </a:lnTo>
                  <a:lnTo>
                    <a:pt x="30449" y="6333"/>
                  </a:lnTo>
                  <a:lnTo>
                    <a:pt x="29811" y="6515"/>
                  </a:lnTo>
                  <a:lnTo>
                    <a:pt x="29172" y="6678"/>
                  </a:lnTo>
                  <a:lnTo>
                    <a:pt x="28534" y="6809"/>
                  </a:lnTo>
                  <a:lnTo>
                    <a:pt x="27885" y="6931"/>
                  </a:lnTo>
                  <a:lnTo>
                    <a:pt x="27561" y="6971"/>
                  </a:lnTo>
                  <a:lnTo>
                    <a:pt x="27237" y="7022"/>
                  </a:lnTo>
                  <a:lnTo>
                    <a:pt x="26913" y="7052"/>
                  </a:lnTo>
                  <a:lnTo>
                    <a:pt x="26589" y="7083"/>
                  </a:lnTo>
                  <a:lnTo>
                    <a:pt x="26264" y="7103"/>
                  </a:lnTo>
                  <a:lnTo>
                    <a:pt x="25940" y="7123"/>
                  </a:lnTo>
                  <a:lnTo>
                    <a:pt x="25616" y="7134"/>
                  </a:lnTo>
                  <a:lnTo>
                    <a:pt x="25292" y="7144"/>
                  </a:lnTo>
                  <a:lnTo>
                    <a:pt x="24967" y="7134"/>
                  </a:lnTo>
                  <a:lnTo>
                    <a:pt x="24643" y="7123"/>
                  </a:lnTo>
                  <a:lnTo>
                    <a:pt x="24319" y="7113"/>
                  </a:lnTo>
                  <a:lnTo>
                    <a:pt x="23995" y="7093"/>
                  </a:lnTo>
                  <a:lnTo>
                    <a:pt x="23670" y="7063"/>
                  </a:lnTo>
                  <a:lnTo>
                    <a:pt x="23346" y="7022"/>
                  </a:lnTo>
                  <a:lnTo>
                    <a:pt x="23032" y="6982"/>
                  </a:lnTo>
                  <a:lnTo>
                    <a:pt x="22708" y="6931"/>
                  </a:lnTo>
                  <a:lnTo>
                    <a:pt x="22384" y="6870"/>
                  </a:lnTo>
                  <a:lnTo>
                    <a:pt x="22059" y="6799"/>
                  </a:lnTo>
                  <a:lnTo>
                    <a:pt x="21745" y="6728"/>
                  </a:lnTo>
                  <a:lnTo>
                    <a:pt x="21421" y="6647"/>
                  </a:lnTo>
                  <a:lnTo>
                    <a:pt x="21107" y="6556"/>
                  </a:lnTo>
                  <a:lnTo>
                    <a:pt x="20793" y="6465"/>
                  </a:lnTo>
                  <a:lnTo>
                    <a:pt x="20468" y="6363"/>
                  </a:lnTo>
                  <a:lnTo>
                    <a:pt x="20154" y="6252"/>
                  </a:lnTo>
                  <a:lnTo>
                    <a:pt x="19840" y="6130"/>
                  </a:lnTo>
                  <a:lnTo>
                    <a:pt x="19526" y="5999"/>
                  </a:lnTo>
                  <a:lnTo>
                    <a:pt x="19212" y="5867"/>
                  </a:lnTo>
                  <a:lnTo>
                    <a:pt x="18908" y="5725"/>
                  </a:lnTo>
                  <a:lnTo>
                    <a:pt x="18513" y="5826"/>
                  </a:lnTo>
                  <a:lnTo>
                    <a:pt x="18118" y="5938"/>
                  </a:lnTo>
                  <a:lnTo>
                    <a:pt x="17723" y="6059"/>
                  </a:lnTo>
                  <a:lnTo>
                    <a:pt x="17338" y="6191"/>
                  </a:lnTo>
                  <a:lnTo>
                    <a:pt x="16953" y="6333"/>
                  </a:lnTo>
                  <a:lnTo>
                    <a:pt x="16567" y="6485"/>
                  </a:lnTo>
                  <a:lnTo>
                    <a:pt x="16193" y="6647"/>
                  </a:lnTo>
                  <a:lnTo>
                    <a:pt x="15808" y="6809"/>
                  </a:lnTo>
                  <a:lnTo>
                    <a:pt x="15433" y="6992"/>
                  </a:lnTo>
                  <a:lnTo>
                    <a:pt x="15068" y="7174"/>
                  </a:lnTo>
                  <a:lnTo>
                    <a:pt x="14703" y="7367"/>
                  </a:lnTo>
                  <a:lnTo>
                    <a:pt x="14338" y="7559"/>
                  </a:lnTo>
                  <a:lnTo>
                    <a:pt x="13974" y="7772"/>
                  </a:lnTo>
                  <a:lnTo>
                    <a:pt x="13619" y="7985"/>
                  </a:lnTo>
                  <a:lnTo>
                    <a:pt x="13264" y="8208"/>
                  </a:lnTo>
                  <a:lnTo>
                    <a:pt x="12910" y="8441"/>
                  </a:lnTo>
                  <a:lnTo>
                    <a:pt x="12565" y="8674"/>
                  </a:lnTo>
                  <a:lnTo>
                    <a:pt x="12221" y="8917"/>
                  </a:lnTo>
                  <a:lnTo>
                    <a:pt x="11876" y="9170"/>
                  </a:lnTo>
                  <a:lnTo>
                    <a:pt x="11542" y="9423"/>
                  </a:lnTo>
                  <a:lnTo>
                    <a:pt x="11207" y="9687"/>
                  </a:lnTo>
                  <a:lnTo>
                    <a:pt x="10883" y="9960"/>
                  </a:lnTo>
                  <a:lnTo>
                    <a:pt x="10559" y="10234"/>
                  </a:lnTo>
                  <a:lnTo>
                    <a:pt x="10235" y="10518"/>
                  </a:lnTo>
                  <a:lnTo>
                    <a:pt x="9921" y="10812"/>
                  </a:lnTo>
                  <a:lnTo>
                    <a:pt x="9606" y="11105"/>
                  </a:lnTo>
                  <a:lnTo>
                    <a:pt x="9302" y="11399"/>
                  </a:lnTo>
                  <a:lnTo>
                    <a:pt x="8999" y="11713"/>
                  </a:lnTo>
                  <a:lnTo>
                    <a:pt x="8705" y="12017"/>
                  </a:lnTo>
                  <a:lnTo>
                    <a:pt x="8411" y="12331"/>
                  </a:lnTo>
                  <a:lnTo>
                    <a:pt x="8117" y="12656"/>
                  </a:lnTo>
                  <a:lnTo>
                    <a:pt x="7833" y="12980"/>
                  </a:lnTo>
                  <a:lnTo>
                    <a:pt x="7550" y="13314"/>
                  </a:lnTo>
                  <a:lnTo>
                    <a:pt x="7276" y="13649"/>
                  </a:lnTo>
                  <a:lnTo>
                    <a:pt x="7002" y="13983"/>
                  </a:lnTo>
                  <a:lnTo>
                    <a:pt x="6729" y="14328"/>
                  </a:lnTo>
                  <a:lnTo>
                    <a:pt x="6476" y="14672"/>
                  </a:lnTo>
                  <a:lnTo>
                    <a:pt x="6212" y="15027"/>
                  </a:lnTo>
                  <a:lnTo>
                    <a:pt x="5959" y="15381"/>
                  </a:lnTo>
                  <a:lnTo>
                    <a:pt x="5716" y="15736"/>
                  </a:lnTo>
                  <a:lnTo>
                    <a:pt x="5472" y="16101"/>
                  </a:lnTo>
                  <a:lnTo>
                    <a:pt x="5239" y="16466"/>
                  </a:lnTo>
                  <a:lnTo>
                    <a:pt x="4773" y="17205"/>
                  </a:lnTo>
                  <a:lnTo>
                    <a:pt x="4338" y="17955"/>
                  </a:lnTo>
                  <a:lnTo>
                    <a:pt x="3932" y="18715"/>
                  </a:lnTo>
                  <a:lnTo>
                    <a:pt x="3537" y="19485"/>
                  </a:lnTo>
                  <a:lnTo>
                    <a:pt x="3162" y="20255"/>
                  </a:lnTo>
                  <a:lnTo>
                    <a:pt x="2818" y="21035"/>
                  </a:lnTo>
                  <a:lnTo>
                    <a:pt x="2504" y="21826"/>
                  </a:lnTo>
                  <a:lnTo>
                    <a:pt x="2352" y="22221"/>
                  </a:lnTo>
                  <a:lnTo>
                    <a:pt x="2200" y="22616"/>
                  </a:lnTo>
                  <a:lnTo>
                    <a:pt x="2068" y="23011"/>
                  </a:lnTo>
                  <a:lnTo>
                    <a:pt x="1936" y="23406"/>
                  </a:lnTo>
                  <a:lnTo>
                    <a:pt x="1804" y="23801"/>
                  </a:lnTo>
                  <a:lnTo>
                    <a:pt x="1683" y="24207"/>
                  </a:lnTo>
                  <a:lnTo>
                    <a:pt x="1571" y="24602"/>
                  </a:lnTo>
                  <a:lnTo>
                    <a:pt x="1470" y="24997"/>
                  </a:lnTo>
                  <a:lnTo>
                    <a:pt x="1267" y="25798"/>
                  </a:lnTo>
                  <a:lnTo>
                    <a:pt x="1085" y="26588"/>
                  </a:lnTo>
                  <a:lnTo>
                    <a:pt x="923" y="27388"/>
                  </a:lnTo>
                  <a:lnTo>
                    <a:pt x="771" y="28189"/>
                  </a:lnTo>
                  <a:lnTo>
                    <a:pt x="639" y="28999"/>
                  </a:lnTo>
                  <a:lnTo>
                    <a:pt x="518" y="29800"/>
                  </a:lnTo>
                  <a:lnTo>
                    <a:pt x="416" y="30610"/>
                  </a:lnTo>
                  <a:lnTo>
                    <a:pt x="325" y="31421"/>
                  </a:lnTo>
                  <a:lnTo>
                    <a:pt x="244" y="32232"/>
                  </a:lnTo>
                  <a:lnTo>
                    <a:pt x="183" y="33042"/>
                  </a:lnTo>
                  <a:lnTo>
                    <a:pt x="122" y="33863"/>
                  </a:lnTo>
                  <a:lnTo>
                    <a:pt x="82" y="34674"/>
                  </a:lnTo>
                  <a:lnTo>
                    <a:pt x="41" y="35494"/>
                  </a:lnTo>
                  <a:lnTo>
                    <a:pt x="21" y="36315"/>
                  </a:lnTo>
                  <a:lnTo>
                    <a:pt x="11" y="37136"/>
                  </a:lnTo>
                  <a:lnTo>
                    <a:pt x="1" y="37957"/>
                  </a:lnTo>
                  <a:lnTo>
                    <a:pt x="1" y="38777"/>
                  </a:lnTo>
                  <a:lnTo>
                    <a:pt x="11" y="39598"/>
                  </a:lnTo>
                  <a:lnTo>
                    <a:pt x="31" y="40419"/>
                  </a:lnTo>
                  <a:lnTo>
                    <a:pt x="52" y="41239"/>
                  </a:lnTo>
                  <a:lnTo>
                    <a:pt x="112" y="42891"/>
                  </a:lnTo>
                  <a:lnTo>
                    <a:pt x="193" y="44533"/>
                  </a:lnTo>
                  <a:lnTo>
                    <a:pt x="285" y="46184"/>
                  </a:lnTo>
                  <a:lnTo>
                    <a:pt x="386" y="47826"/>
                  </a:lnTo>
                  <a:lnTo>
                    <a:pt x="599" y="51109"/>
                  </a:lnTo>
                  <a:lnTo>
                    <a:pt x="781" y="54321"/>
                  </a:lnTo>
                  <a:lnTo>
                    <a:pt x="943" y="57522"/>
                  </a:lnTo>
                  <a:lnTo>
                    <a:pt x="1085" y="60734"/>
                  </a:lnTo>
                  <a:lnTo>
                    <a:pt x="1207" y="63946"/>
                  </a:lnTo>
                  <a:lnTo>
                    <a:pt x="1298" y="67158"/>
                  </a:lnTo>
                  <a:lnTo>
                    <a:pt x="1369" y="70360"/>
                  </a:lnTo>
                  <a:lnTo>
                    <a:pt x="1409" y="73572"/>
                  </a:lnTo>
                  <a:lnTo>
                    <a:pt x="1430" y="76784"/>
                  </a:lnTo>
                  <a:lnTo>
                    <a:pt x="1430" y="79996"/>
                  </a:lnTo>
                  <a:lnTo>
                    <a:pt x="1409" y="83208"/>
                  </a:lnTo>
                  <a:lnTo>
                    <a:pt x="1359" y="86420"/>
                  </a:lnTo>
                  <a:lnTo>
                    <a:pt x="1288" y="89632"/>
                  </a:lnTo>
                  <a:lnTo>
                    <a:pt x="1186" y="92844"/>
                  </a:lnTo>
                  <a:lnTo>
                    <a:pt x="1065" y="96056"/>
                  </a:lnTo>
                  <a:lnTo>
                    <a:pt x="923" y="99268"/>
                  </a:lnTo>
                  <a:lnTo>
                    <a:pt x="761" y="102470"/>
                  </a:lnTo>
                  <a:lnTo>
                    <a:pt x="741" y="102703"/>
                  </a:lnTo>
                  <a:lnTo>
                    <a:pt x="741" y="102936"/>
                  </a:lnTo>
                  <a:lnTo>
                    <a:pt x="751" y="103169"/>
                  </a:lnTo>
                  <a:lnTo>
                    <a:pt x="771" y="103392"/>
                  </a:lnTo>
                  <a:lnTo>
                    <a:pt x="791" y="103504"/>
                  </a:lnTo>
                  <a:lnTo>
                    <a:pt x="822" y="103615"/>
                  </a:lnTo>
                  <a:lnTo>
                    <a:pt x="852" y="103716"/>
                  </a:lnTo>
                  <a:lnTo>
                    <a:pt x="893" y="103818"/>
                  </a:lnTo>
                  <a:lnTo>
                    <a:pt x="943" y="103919"/>
                  </a:lnTo>
                  <a:lnTo>
                    <a:pt x="1004" y="104010"/>
                  </a:lnTo>
                  <a:lnTo>
                    <a:pt x="1065" y="104101"/>
                  </a:lnTo>
                  <a:lnTo>
                    <a:pt x="1136" y="104182"/>
                  </a:lnTo>
                  <a:lnTo>
                    <a:pt x="1196" y="104243"/>
                  </a:lnTo>
                  <a:lnTo>
                    <a:pt x="1267" y="104294"/>
                  </a:lnTo>
                  <a:lnTo>
                    <a:pt x="1409" y="104385"/>
                  </a:lnTo>
                  <a:lnTo>
                    <a:pt x="1561" y="104456"/>
                  </a:lnTo>
                  <a:lnTo>
                    <a:pt x="1713" y="104517"/>
                  </a:lnTo>
                  <a:lnTo>
                    <a:pt x="1886" y="104568"/>
                  </a:lnTo>
                  <a:lnTo>
                    <a:pt x="2048" y="104608"/>
                  </a:lnTo>
                  <a:lnTo>
                    <a:pt x="2392" y="104669"/>
                  </a:lnTo>
                  <a:lnTo>
                    <a:pt x="4591" y="105003"/>
                  </a:lnTo>
                  <a:lnTo>
                    <a:pt x="6800" y="105317"/>
                  </a:lnTo>
                  <a:lnTo>
                    <a:pt x="9009" y="105601"/>
                  </a:lnTo>
                  <a:lnTo>
                    <a:pt x="11218" y="105864"/>
                  </a:lnTo>
                  <a:lnTo>
                    <a:pt x="13437" y="106108"/>
                  </a:lnTo>
                  <a:lnTo>
                    <a:pt x="15656" y="106331"/>
                  </a:lnTo>
                  <a:lnTo>
                    <a:pt x="17875" y="106523"/>
                  </a:lnTo>
                  <a:lnTo>
                    <a:pt x="20094" y="106695"/>
                  </a:lnTo>
                  <a:lnTo>
                    <a:pt x="22323" y="106847"/>
                  </a:lnTo>
                  <a:lnTo>
                    <a:pt x="24542" y="106969"/>
                  </a:lnTo>
                  <a:lnTo>
                    <a:pt x="26771" y="107070"/>
                  </a:lnTo>
                  <a:lnTo>
                    <a:pt x="29000" y="107151"/>
                  </a:lnTo>
                  <a:lnTo>
                    <a:pt x="31219" y="107202"/>
                  </a:lnTo>
                  <a:lnTo>
                    <a:pt x="33448" y="107242"/>
                  </a:lnTo>
                  <a:lnTo>
                    <a:pt x="35677" y="107242"/>
                  </a:lnTo>
                  <a:lnTo>
                    <a:pt x="37906" y="107232"/>
                  </a:lnTo>
                  <a:lnTo>
                    <a:pt x="40136" y="107192"/>
                  </a:lnTo>
                  <a:lnTo>
                    <a:pt x="42365" y="107131"/>
                  </a:lnTo>
                  <a:lnTo>
                    <a:pt x="44594" y="107050"/>
                  </a:lnTo>
                  <a:lnTo>
                    <a:pt x="46813" y="106939"/>
                  </a:lnTo>
                  <a:lnTo>
                    <a:pt x="49042" y="106807"/>
                  </a:lnTo>
                  <a:lnTo>
                    <a:pt x="51261" y="106655"/>
                  </a:lnTo>
                  <a:lnTo>
                    <a:pt x="53480" y="106472"/>
                  </a:lnTo>
                  <a:lnTo>
                    <a:pt x="55699" y="106270"/>
                  </a:lnTo>
                  <a:lnTo>
                    <a:pt x="57918" y="106047"/>
                  </a:lnTo>
                  <a:lnTo>
                    <a:pt x="60137" y="105804"/>
                  </a:lnTo>
                  <a:lnTo>
                    <a:pt x="62346" y="105530"/>
                  </a:lnTo>
                  <a:lnTo>
                    <a:pt x="64555" y="105236"/>
                  </a:lnTo>
                  <a:lnTo>
                    <a:pt x="66764" y="104922"/>
                  </a:lnTo>
                  <a:lnTo>
                    <a:pt x="68963" y="104578"/>
                  </a:lnTo>
                  <a:lnTo>
                    <a:pt x="71161" y="104213"/>
                  </a:lnTo>
                  <a:lnTo>
                    <a:pt x="73360" y="103828"/>
                  </a:lnTo>
                  <a:lnTo>
                    <a:pt x="73846" y="103727"/>
                  </a:lnTo>
                  <a:lnTo>
                    <a:pt x="74090" y="103676"/>
                  </a:lnTo>
                  <a:lnTo>
                    <a:pt x="74333" y="103615"/>
                  </a:lnTo>
                  <a:lnTo>
                    <a:pt x="74576" y="103544"/>
                  </a:lnTo>
                  <a:lnTo>
                    <a:pt x="74819" y="103473"/>
                  </a:lnTo>
                  <a:lnTo>
                    <a:pt x="75052" y="103382"/>
                  </a:lnTo>
                  <a:lnTo>
                    <a:pt x="75285" y="103291"/>
                  </a:lnTo>
                  <a:lnTo>
                    <a:pt x="75498" y="103179"/>
                  </a:lnTo>
                  <a:lnTo>
                    <a:pt x="75711" y="103068"/>
                  </a:lnTo>
                  <a:lnTo>
                    <a:pt x="75913" y="102936"/>
                  </a:lnTo>
                  <a:lnTo>
                    <a:pt x="76096" y="102794"/>
                  </a:lnTo>
                  <a:lnTo>
                    <a:pt x="76268" y="102632"/>
                  </a:lnTo>
                  <a:lnTo>
                    <a:pt x="76430" y="102460"/>
                  </a:lnTo>
                  <a:lnTo>
                    <a:pt x="76501" y="102369"/>
                  </a:lnTo>
                  <a:lnTo>
                    <a:pt x="76572" y="102267"/>
                  </a:lnTo>
                  <a:lnTo>
                    <a:pt x="76633" y="102166"/>
                  </a:lnTo>
                  <a:lnTo>
                    <a:pt x="76694" y="102055"/>
                  </a:lnTo>
                  <a:lnTo>
                    <a:pt x="76765" y="101913"/>
                  </a:lnTo>
                  <a:lnTo>
                    <a:pt x="76815" y="101751"/>
                  </a:lnTo>
                  <a:lnTo>
                    <a:pt x="76866" y="101599"/>
                  </a:lnTo>
                  <a:lnTo>
                    <a:pt x="76906" y="101437"/>
                  </a:lnTo>
                  <a:lnTo>
                    <a:pt x="76937" y="101274"/>
                  </a:lnTo>
                  <a:lnTo>
                    <a:pt x="76957" y="101112"/>
                  </a:lnTo>
                  <a:lnTo>
                    <a:pt x="76967" y="100950"/>
                  </a:lnTo>
                  <a:lnTo>
                    <a:pt x="76967" y="100778"/>
                  </a:lnTo>
                  <a:lnTo>
                    <a:pt x="76957" y="100444"/>
                  </a:lnTo>
                  <a:lnTo>
                    <a:pt x="76937" y="100109"/>
                  </a:lnTo>
                  <a:lnTo>
                    <a:pt x="76896" y="99765"/>
                  </a:lnTo>
                  <a:lnTo>
                    <a:pt x="76846" y="99430"/>
                  </a:lnTo>
                  <a:lnTo>
                    <a:pt x="76592" y="97536"/>
                  </a:lnTo>
                  <a:lnTo>
                    <a:pt x="76339" y="95641"/>
                  </a:lnTo>
                  <a:lnTo>
                    <a:pt x="76106" y="93736"/>
                  </a:lnTo>
                  <a:lnTo>
                    <a:pt x="75893" y="91831"/>
                  </a:lnTo>
                  <a:lnTo>
                    <a:pt x="75691" y="89936"/>
                  </a:lnTo>
                  <a:lnTo>
                    <a:pt x="75508" y="88021"/>
                  </a:lnTo>
                  <a:lnTo>
                    <a:pt x="75346" y="86116"/>
                  </a:lnTo>
                  <a:lnTo>
                    <a:pt x="75184" y="84211"/>
                  </a:lnTo>
                  <a:lnTo>
                    <a:pt x="75052" y="82306"/>
                  </a:lnTo>
                  <a:lnTo>
                    <a:pt x="74931" y="80391"/>
                  </a:lnTo>
                  <a:lnTo>
                    <a:pt x="74819" y="78476"/>
                  </a:lnTo>
                  <a:lnTo>
                    <a:pt x="74728" y="76571"/>
                  </a:lnTo>
                  <a:lnTo>
                    <a:pt x="74657" y="74656"/>
                  </a:lnTo>
                  <a:lnTo>
                    <a:pt x="74596" y="72741"/>
                  </a:lnTo>
                  <a:lnTo>
                    <a:pt x="74546" y="70826"/>
                  </a:lnTo>
                  <a:lnTo>
                    <a:pt x="74515" y="68911"/>
                  </a:lnTo>
                  <a:lnTo>
                    <a:pt x="74505" y="67219"/>
                  </a:lnTo>
                  <a:lnTo>
                    <a:pt x="74505" y="65517"/>
                  </a:lnTo>
                  <a:lnTo>
                    <a:pt x="74505" y="63815"/>
                  </a:lnTo>
                  <a:lnTo>
                    <a:pt x="74525" y="62112"/>
                  </a:lnTo>
                  <a:lnTo>
                    <a:pt x="74566" y="58708"/>
                  </a:lnTo>
                  <a:lnTo>
                    <a:pt x="74616" y="55303"/>
                  </a:lnTo>
                  <a:lnTo>
                    <a:pt x="74657" y="51889"/>
                  </a:lnTo>
                  <a:lnTo>
                    <a:pt x="74677" y="50186"/>
                  </a:lnTo>
                  <a:lnTo>
                    <a:pt x="74687" y="48484"/>
                  </a:lnTo>
                  <a:lnTo>
                    <a:pt x="74687" y="46782"/>
                  </a:lnTo>
                  <a:lnTo>
                    <a:pt x="74677" y="45080"/>
                  </a:lnTo>
                  <a:lnTo>
                    <a:pt x="74657" y="43377"/>
                  </a:lnTo>
                  <a:lnTo>
                    <a:pt x="74627" y="41675"/>
                  </a:lnTo>
                  <a:lnTo>
                    <a:pt x="74586" y="39983"/>
                  </a:lnTo>
                  <a:lnTo>
                    <a:pt x="74525" y="38291"/>
                  </a:lnTo>
                  <a:lnTo>
                    <a:pt x="74444" y="36599"/>
                  </a:lnTo>
                  <a:lnTo>
                    <a:pt x="74353" y="34907"/>
                  </a:lnTo>
                  <a:lnTo>
                    <a:pt x="74231" y="33225"/>
                  </a:lnTo>
                  <a:lnTo>
                    <a:pt x="74090" y="31543"/>
                  </a:lnTo>
                  <a:lnTo>
                    <a:pt x="74009" y="30702"/>
                  </a:lnTo>
                  <a:lnTo>
                    <a:pt x="73927" y="29861"/>
                  </a:lnTo>
                  <a:lnTo>
                    <a:pt x="73836" y="29030"/>
                  </a:lnTo>
                  <a:lnTo>
                    <a:pt x="73735" y="28189"/>
                  </a:lnTo>
                  <a:lnTo>
                    <a:pt x="73634" y="27358"/>
                  </a:lnTo>
                  <a:lnTo>
                    <a:pt x="73522" y="26527"/>
                  </a:lnTo>
                  <a:lnTo>
                    <a:pt x="73401" y="25686"/>
                  </a:lnTo>
                  <a:lnTo>
                    <a:pt x="73269" y="24855"/>
                  </a:lnTo>
                  <a:lnTo>
                    <a:pt x="73137" y="24024"/>
                  </a:lnTo>
                  <a:lnTo>
                    <a:pt x="72995" y="23204"/>
                  </a:lnTo>
                  <a:lnTo>
                    <a:pt x="72843" y="22373"/>
                  </a:lnTo>
                  <a:lnTo>
                    <a:pt x="72681" y="21542"/>
                  </a:lnTo>
                  <a:lnTo>
                    <a:pt x="72519" y="20721"/>
                  </a:lnTo>
                  <a:lnTo>
                    <a:pt x="72337" y="19900"/>
                  </a:lnTo>
                  <a:lnTo>
                    <a:pt x="72154" y="19070"/>
                  </a:lnTo>
                  <a:lnTo>
                    <a:pt x="71962" y="18249"/>
                  </a:lnTo>
                  <a:lnTo>
                    <a:pt x="71759" y="17438"/>
                  </a:lnTo>
                  <a:lnTo>
                    <a:pt x="71546" y="16618"/>
                  </a:lnTo>
                  <a:lnTo>
                    <a:pt x="71323" y="15797"/>
                  </a:lnTo>
                  <a:lnTo>
                    <a:pt x="71090" y="14986"/>
                  </a:lnTo>
                  <a:lnTo>
                    <a:pt x="70898" y="14348"/>
                  </a:lnTo>
                  <a:lnTo>
                    <a:pt x="70695" y="13709"/>
                  </a:lnTo>
                  <a:lnTo>
                    <a:pt x="70472" y="13071"/>
                  </a:lnTo>
                  <a:lnTo>
                    <a:pt x="70351" y="12767"/>
                  </a:lnTo>
                  <a:lnTo>
                    <a:pt x="70229" y="12453"/>
                  </a:lnTo>
                  <a:lnTo>
                    <a:pt x="70097" y="12149"/>
                  </a:lnTo>
                  <a:lnTo>
                    <a:pt x="69956" y="11845"/>
                  </a:lnTo>
                  <a:lnTo>
                    <a:pt x="69814" y="11541"/>
                  </a:lnTo>
                  <a:lnTo>
                    <a:pt x="69662" y="11247"/>
                  </a:lnTo>
                  <a:lnTo>
                    <a:pt x="69500" y="10964"/>
                  </a:lnTo>
                  <a:lnTo>
                    <a:pt x="69327" y="10680"/>
                  </a:lnTo>
                  <a:lnTo>
                    <a:pt x="69145" y="10396"/>
                  </a:lnTo>
                  <a:lnTo>
                    <a:pt x="68952" y="10123"/>
                  </a:lnTo>
                  <a:lnTo>
                    <a:pt x="68760" y="9879"/>
                  </a:lnTo>
                  <a:lnTo>
                    <a:pt x="68557" y="9636"/>
                  </a:lnTo>
                  <a:lnTo>
                    <a:pt x="68344" y="9393"/>
                  </a:lnTo>
                  <a:lnTo>
                    <a:pt x="68132" y="9170"/>
                  </a:lnTo>
                  <a:lnTo>
                    <a:pt x="67909" y="8947"/>
                  </a:lnTo>
                  <a:lnTo>
                    <a:pt x="67676" y="8734"/>
                  </a:lnTo>
                  <a:lnTo>
                    <a:pt x="67443" y="8522"/>
                  </a:lnTo>
                  <a:lnTo>
                    <a:pt x="67200" y="8319"/>
                  </a:lnTo>
                  <a:lnTo>
                    <a:pt x="66946" y="8116"/>
                  </a:lnTo>
                  <a:lnTo>
                    <a:pt x="66693" y="7924"/>
                  </a:lnTo>
                  <a:lnTo>
                    <a:pt x="66440" y="7741"/>
                  </a:lnTo>
                  <a:lnTo>
                    <a:pt x="66176" y="7559"/>
                  </a:lnTo>
                  <a:lnTo>
                    <a:pt x="65649" y="7215"/>
                  </a:lnTo>
                  <a:lnTo>
                    <a:pt x="65102" y="6880"/>
                  </a:lnTo>
                  <a:lnTo>
                    <a:pt x="63977" y="6222"/>
                  </a:lnTo>
                  <a:lnTo>
                    <a:pt x="63420" y="5918"/>
                  </a:lnTo>
                  <a:lnTo>
                    <a:pt x="62883" y="5624"/>
                  </a:lnTo>
                  <a:lnTo>
                    <a:pt x="62356" y="5340"/>
                  </a:lnTo>
                  <a:lnTo>
                    <a:pt x="61839" y="5066"/>
                  </a:lnTo>
                  <a:lnTo>
                    <a:pt x="61323" y="4813"/>
                  </a:lnTo>
                  <a:lnTo>
                    <a:pt x="60816" y="4570"/>
                  </a:lnTo>
                  <a:lnTo>
                    <a:pt x="60320" y="4327"/>
                  </a:lnTo>
                  <a:lnTo>
                    <a:pt x="59823" y="4104"/>
                  </a:lnTo>
                  <a:lnTo>
                    <a:pt x="59327" y="3891"/>
                  </a:lnTo>
                  <a:lnTo>
                    <a:pt x="58830" y="3678"/>
                  </a:lnTo>
                  <a:lnTo>
                    <a:pt x="58334" y="3486"/>
                  </a:lnTo>
                  <a:lnTo>
                    <a:pt x="57847" y="3293"/>
                  </a:lnTo>
                  <a:lnTo>
                    <a:pt x="57351" y="3111"/>
                  </a:lnTo>
                  <a:lnTo>
                    <a:pt x="56854" y="2939"/>
                  </a:lnTo>
                  <a:lnTo>
                    <a:pt x="56348" y="2777"/>
                  </a:lnTo>
                  <a:lnTo>
                    <a:pt x="55841" y="2614"/>
                  </a:lnTo>
                  <a:lnTo>
                    <a:pt x="55334" y="2462"/>
                  </a:lnTo>
                  <a:lnTo>
                    <a:pt x="54807" y="2310"/>
                  </a:lnTo>
                  <a:lnTo>
                    <a:pt x="54281" y="2169"/>
                  </a:lnTo>
                  <a:lnTo>
                    <a:pt x="53744" y="2037"/>
                  </a:lnTo>
                  <a:lnTo>
                    <a:pt x="53196" y="1905"/>
                  </a:lnTo>
                  <a:lnTo>
                    <a:pt x="52639" y="1773"/>
                  </a:lnTo>
                  <a:lnTo>
                    <a:pt x="51484" y="1530"/>
                  </a:lnTo>
                  <a:lnTo>
                    <a:pt x="50278" y="1287"/>
                  </a:lnTo>
                  <a:lnTo>
                    <a:pt x="48991" y="1064"/>
                  </a:lnTo>
                  <a:lnTo>
                    <a:pt x="47634" y="841"/>
                  </a:lnTo>
                  <a:lnTo>
                    <a:pt x="46347" y="639"/>
                  </a:lnTo>
                  <a:lnTo>
                    <a:pt x="45313" y="476"/>
                  </a:lnTo>
                  <a:lnTo>
                    <a:pt x="44178" y="304"/>
                  </a:lnTo>
                  <a:lnTo>
                    <a:pt x="43044" y="162"/>
                  </a:lnTo>
                  <a:lnTo>
                    <a:pt x="42507" y="102"/>
                  </a:lnTo>
                  <a:lnTo>
                    <a:pt x="42020" y="51"/>
                  </a:lnTo>
                  <a:lnTo>
                    <a:pt x="41585" y="20"/>
                  </a:lnTo>
                  <a:lnTo>
                    <a:pt x="412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41"/>
            <p:cNvSpPr/>
            <p:nvPr/>
          </p:nvSpPr>
          <p:spPr>
            <a:xfrm>
              <a:off x="3096525" y="2448775"/>
              <a:ext cx="1924200" cy="2681075"/>
            </a:xfrm>
            <a:custGeom>
              <a:rect b="b" l="l" r="r" t="t"/>
              <a:pathLst>
                <a:path extrusionOk="0" fill="none" h="107243" w="76968">
                  <a:moveTo>
                    <a:pt x="18908" y="5725"/>
                  </a:moveTo>
                  <a:lnTo>
                    <a:pt x="18908" y="5725"/>
                  </a:lnTo>
                  <a:lnTo>
                    <a:pt x="19212" y="5867"/>
                  </a:lnTo>
                  <a:lnTo>
                    <a:pt x="19526" y="5999"/>
                  </a:lnTo>
                  <a:lnTo>
                    <a:pt x="19840" y="6130"/>
                  </a:lnTo>
                  <a:lnTo>
                    <a:pt x="20154" y="6252"/>
                  </a:lnTo>
                  <a:lnTo>
                    <a:pt x="20468" y="6363"/>
                  </a:lnTo>
                  <a:lnTo>
                    <a:pt x="20793" y="6465"/>
                  </a:lnTo>
                  <a:lnTo>
                    <a:pt x="21107" y="6556"/>
                  </a:lnTo>
                  <a:lnTo>
                    <a:pt x="21421" y="6647"/>
                  </a:lnTo>
                  <a:lnTo>
                    <a:pt x="21745" y="6728"/>
                  </a:lnTo>
                  <a:lnTo>
                    <a:pt x="22059" y="6799"/>
                  </a:lnTo>
                  <a:lnTo>
                    <a:pt x="22384" y="6870"/>
                  </a:lnTo>
                  <a:lnTo>
                    <a:pt x="22708" y="6931"/>
                  </a:lnTo>
                  <a:lnTo>
                    <a:pt x="23032" y="6982"/>
                  </a:lnTo>
                  <a:lnTo>
                    <a:pt x="23346" y="7022"/>
                  </a:lnTo>
                  <a:lnTo>
                    <a:pt x="23670" y="7063"/>
                  </a:lnTo>
                  <a:lnTo>
                    <a:pt x="23995" y="7093"/>
                  </a:lnTo>
                  <a:lnTo>
                    <a:pt x="24319" y="7113"/>
                  </a:lnTo>
                  <a:lnTo>
                    <a:pt x="24643" y="7123"/>
                  </a:lnTo>
                  <a:lnTo>
                    <a:pt x="24967" y="7134"/>
                  </a:lnTo>
                  <a:lnTo>
                    <a:pt x="25292" y="7144"/>
                  </a:lnTo>
                  <a:lnTo>
                    <a:pt x="25616" y="7134"/>
                  </a:lnTo>
                  <a:lnTo>
                    <a:pt x="25940" y="7123"/>
                  </a:lnTo>
                  <a:lnTo>
                    <a:pt x="26264" y="7103"/>
                  </a:lnTo>
                  <a:lnTo>
                    <a:pt x="26589" y="7083"/>
                  </a:lnTo>
                  <a:lnTo>
                    <a:pt x="26913" y="7052"/>
                  </a:lnTo>
                  <a:lnTo>
                    <a:pt x="27237" y="7022"/>
                  </a:lnTo>
                  <a:lnTo>
                    <a:pt x="27561" y="6971"/>
                  </a:lnTo>
                  <a:lnTo>
                    <a:pt x="27885" y="6931"/>
                  </a:lnTo>
                  <a:lnTo>
                    <a:pt x="28534" y="6809"/>
                  </a:lnTo>
                  <a:lnTo>
                    <a:pt x="29172" y="6678"/>
                  </a:lnTo>
                  <a:lnTo>
                    <a:pt x="29811" y="6515"/>
                  </a:lnTo>
                  <a:lnTo>
                    <a:pt x="30449" y="6333"/>
                  </a:lnTo>
                  <a:lnTo>
                    <a:pt x="31087" y="6130"/>
                  </a:lnTo>
                  <a:lnTo>
                    <a:pt x="31716" y="5907"/>
                  </a:lnTo>
                  <a:lnTo>
                    <a:pt x="32344" y="5654"/>
                  </a:lnTo>
                  <a:lnTo>
                    <a:pt x="32962" y="5391"/>
                  </a:lnTo>
                  <a:lnTo>
                    <a:pt x="33570" y="5107"/>
                  </a:lnTo>
                  <a:lnTo>
                    <a:pt x="34178" y="4803"/>
                  </a:lnTo>
                  <a:lnTo>
                    <a:pt x="34786" y="4489"/>
                  </a:lnTo>
                  <a:lnTo>
                    <a:pt x="35373" y="4155"/>
                  </a:lnTo>
                  <a:lnTo>
                    <a:pt x="35961" y="3800"/>
                  </a:lnTo>
                  <a:lnTo>
                    <a:pt x="36539" y="3435"/>
                  </a:lnTo>
                  <a:lnTo>
                    <a:pt x="37116" y="3050"/>
                  </a:lnTo>
                  <a:lnTo>
                    <a:pt x="37673" y="2655"/>
                  </a:lnTo>
                  <a:lnTo>
                    <a:pt x="38221" y="2240"/>
                  </a:lnTo>
                  <a:lnTo>
                    <a:pt x="38768" y="1814"/>
                  </a:lnTo>
                  <a:lnTo>
                    <a:pt x="38768" y="1814"/>
                  </a:lnTo>
                  <a:lnTo>
                    <a:pt x="38889" y="1702"/>
                  </a:lnTo>
                  <a:lnTo>
                    <a:pt x="39011" y="1591"/>
                  </a:lnTo>
                  <a:lnTo>
                    <a:pt x="39244" y="1338"/>
                  </a:lnTo>
                  <a:lnTo>
                    <a:pt x="39700" y="821"/>
                  </a:lnTo>
                  <a:lnTo>
                    <a:pt x="39933" y="578"/>
                  </a:lnTo>
                  <a:lnTo>
                    <a:pt x="40055" y="466"/>
                  </a:lnTo>
                  <a:lnTo>
                    <a:pt x="40176" y="355"/>
                  </a:lnTo>
                  <a:lnTo>
                    <a:pt x="40308" y="264"/>
                  </a:lnTo>
                  <a:lnTo>
                    <a:pt x="40450" y="172"/>
                  </a:lnTo>
                  <a:lnTo>
                    <a:pt x="40592" y="102"/>
                  </a:lnTo>
                  <a:lnTo>
                    <a:pt x="40744" y="41"/>
                  </a:lnTo>
                  <a:lnTo>
                    <a:pt x="40744" y="41"/>
                  </a:lnTo>
                  <a:lnTo>
                    <a:pt x="40825" y="20"/>
                  </a:lnTo>
                  <a:lnTo>
                    <a:pt x="40936" y="10"/>
                  </a:lnTo>
                  <a:lnTo>
                    <a:pt x="41058" y="0"/>
                  </a:lnTo>
                  <a:lnTo>
                    <a:pt x="41220" y="0"/>
                  </a:lnTo>
                  <a:lnTo>
                    <a:pt x="41585" y="20"/>
                  </a:lnTo>
                  <a:lnTo>
                    <a:pt x="42020" y="51"/>
                  </a:lnTo>
                  <a:lnTo>
                    <a:pt x="42507" y="102"/>
                  </a:lnTo>
                  <a:lnTo>
                    <a:pt x="43044" y="162"/>
                  </a:lnTo>
                  <a:lnTo>
                    <a:pt x="44178" y="304"/>
                  </a:lnTo>
                  <a:lnTo>
                    <a:pt x="45313" y="476"/>
                  </a:lnTo>
                  <a:lnTo>
                    <a:pt x="46347" y="639"/>
                  </a:lnTo>
                  <a:lnTo>
                    <a:pt x="47634" y="841"/>
                  </a:lnTo>
                  <a:lnTo>
                    <a:pt x="47634" y="841"/>
                  </a:lnTo>
                  <a:lnTo>
                    <a:pt x="48991" y="1064"/>
                  </a:lnTo>
                  <a:lnTo>
                    <a:pt x="50278" y="1287"/>
                  </a:lnTo>
                  <a:lnTo>
                    <a:pt x="51484" y="1530"/>
                  </a:lnTo>
                  <a:lnTo>
                    <a:pt x="52639" y="1773"/>
                  </a:lnTo>
                  <a:lnTo>
                    <a:pt x="53196" y="1905"/>
                  </a:lnTo>
                  <a:lnTo>
                    <a:pt x="53744" y="2037"/>
                  </a:lnTo>
                  <a:lnTo>
                    <a:pt x="54281" y="2169"/>
                  </a:lnTo>
                  <a:lnTo>
                    <a:pt x="54807" y="2310"/>
                  </a:lnTo>
                  <a:lnTo>
                    <a:pt x="55334" y="2462"/>
                  </a:lnTo>
                  <a:lnTo>
                    <a:pt x="55841" y="2614"/>
                  </a:lnTo>
                  <a:lnTo>
                    <a:pt x="56348" y="2777"/>
                  </a:lnTo>
                  <a:lnTo>
                    <a:pt x="56854" y="2939"/>
                  </a:lnTo>
                  <a:lnTo>
                    <a:pt x="57351" y="3111"/>
                  </a:lnTo>
                  <a:lnTo>
                    <a:pt x="57847" y="3293"/>
                  </a:lnTo>
                  <a:lnTo>
                    <a:pt x="58334" y="3486"/>
                  </a:lnTo>
                  <a:lnTo>
                    <a:pt x="58830" y="3678"/>
                  </a:lnTo>
                  <a:lnTo>
                    <a:pt x="59327" y="3891"/>
                  </a:lnTo>
                  <a:lnTo>
                    <a:pt x="59823" y="4104"/>
                  </a:lnTo>
                  <a:lnTo>
                    <a:pt x="60320" y="4327"/>
                  </a:lnTo>
                  <a:lnTo>
                    <a:pt x="60816" y="4570"/>
                  </a:lnTo>
                  <a:lnTo>
                    <a:pt x="61323" y="4813"/>
                  </a:lnTo>
                  <a:lnTo>
                    <a:pt x="61839" y="5066"/>
                  </a:lnTo>
                  <a:lnTo>
                    <a:pt x="62356" y="5340"/>
                  </a:lnTo>
                  <a:lnTo>
                    <a:pt x="62883" y="5624"/>
                  </a:lnTo>
                  <a:lnTo>
                    <a:pt x="63420" y="5918"/>
                  </a:lnTo>
                  <a:lnTo>
                    <a:pt x="63977" y="6222"/>
                  </a:lnTo>
                  <a:lnTo>
                    <a:pt x="65102" y="6880"/>
                  </a:lnTo>
                  <a:lnTo>
                    <a:pt x="65102" y="6880"/>
                  </a:lnTo>
                  <a:lnTo>
                    <a:pt x="65649" y="7215"/>
                  </a:lnTo>
                  <a:lnTo>
                    <a:pt x="66176" y="7559"/>
                  </a:lnTo>
                  <a:lnTo>
                    <a:pt x="66440" y="7741"/>
                  </a:lnTo>
                  <a:lnTo>
                    <a:pt x="66693" y="7924"/>
                  </a:lnTo>
                  <a:lnTo>
                    <a:pt x="66946" y="8116"/>
                  </a:lnTo>
                  <a:lnTo>
                    <a:pt x="67200" y="8319"/>
                  </a:lnTo>
                  <a:lnTo>
                    <a:pt x="67443" y="8522"/>
                  </a:lnTo>
                  <a:lnTo>
                    <a:pt x="67676" y="8734"/>
                  </a:lnTo>
                  <a:lnTo>
                    <a:pt x="67909" y="8947"/>
                  </a:lnTo>
                  <a:lnTo>
                    <a:pt x="68132" y="9170"/>
                  </a:lnTo>
                  <a:lnTo>
                    <a:pt x="68344" y="9393"/>
                  </a:lnTo>
                  <a:lnTo>
                    <a:pt x="68557" y="9636"/>
                  </a:lnTo>
                  <a:lnTo>
                    <a:pt x="68760" y="9879"/>
                  </a:lnTo>
                  <a:lnTo>
                    <a:pt x="68952" y="10123"/>
                  </a:lnTo>
                  <a:lnTo>
                    <a:pt x="68952" y="10123"/>
                  </a:lnTo>
                  <a:lnTo>
                    <a:pt x="69145" y="10396"/>
                  </a:lnTo>
                  <a:lnTo>
                    <a:pt x="69327" y="10680"/>
                  </a:lnTo>
                  <a:lnTo>
                    <a:pt x="69500" y="10964"/>
                  </a:lnTo>
                  <a:lnTo>
                    <a:pt x="69662" y="11247"/>
                  </a:lnTo>
                  <a:lnTo>
                    <a:pt x="69814" y="11541"/>
                  </a:lnTo>
                  <a:lnTo>
                    <a:pt x="69956" y="11845"/>
                  </a:lnTo>
                  <a:lnTo>
                    <a:pt x="70097" y="12149"/>
                  </a:lnTo>
                  <a:lnTo>
                    <a:pt x="70229" y="12453"/>
                  </a:lnTo>
                  <a:lnTo>
                    <a:pt x="70351" y="12767"/>
                  </a:lnTo>
                  <a:lnTo>
                    <a:pt x="70472" y="13071"/>
                  </a:lnTo>
                  <a:lnTo>
                    <a:pt x="70695" y="13709"/>
                  </a:lnTo>
                  <a:lnTo>
                    <a:pt x="70898" y="14348"/>
                  </a:lnTo>
                  <a:lnTo>
                    <a:pt x="71090" y="14986"/>
                  </a:lnTo>
                  <a:lnTo>
                    <a:pt x="71090" y="14986"/>
                  </a:lnTo>
                  <a:lnTo>
                    <a:pt x="71323" y="15797"/>
                  </a:lnTo>
                  <a:lnTo>
                    <a:pt x="71546" y="16618"/>
                  </a:lnTo>
                  <a:lnTo>
                    <a:pt x="71759" y="17438"/>
                  </a:lnTo>
                  <a:lnTo>
                    <a:pt x="71962" y="18249"/>
                  </a:lnTo>
                  <a:lnTo>
                    <a:pt x="72154" y="19070"/>
                  </a:lnTo>
                  <a:lnTo>
                    <a:pt x="72337" y="19900"/>
                  </a:lnTo>
                  <a:lnTo>
                    <a:pt x="72519" y="20721"/>
                  </a:lnTo>
                  <a:lnTo>
                    <a:pt x="72681" y="21542"/>
                  </a:lnTo>
                  <a:lnTo>
                    <a:pt x="72843" y="22373"/>
                  </a:lnTo>
                  <a:lnTo>
                    <a:pt x="72995" y="23204"/>
                  </a:lnTo>
                  <a:lnTo>
                    <a:pt x="73137" y="24024"/>
                  </a:lnTo>
                  <a:lnTo>
                    <a:pt x="73269" y="24855"/>
                  </a:lnTo>
                  <a:lnTo>
                    <a:pt x="73401" y="25686"/>
                  </a:lnTo>
                  <a:lnTo>
                    <a:pt x="73522" y="26527"/>
                  </a:lnTo>
                  <a:lnTo>
                    <a:pt x="73634" y="27358"/>
                  </a:lnTo>
                  <a:lnTo>
                    <a:pt x="73735" y="28189"/>
                  </a:lnTo>
                  <a:lnTo>
                    <a:pt x="73836" y="29030"/>
                  </a:lnTo>
                  <a:lnTo>
                    <a:pt x="73927" y="29861"/>
                  </a:lnTo>
                  <a:lnTo>
                    <a:pt x="74009" y="30702"/>
                  </a:lnTo>
                  <a:lnTo>
                    <a:pt x="74090" y="31543"/>
                  </a:lnTo>
                  <a:lnTo>
                    <a:pt x="74231" y="33225"/>
                  </a:lnTo>
                  <a:lnTo>
                    <a:pt x="74353" y="34907"/>
                  </a:lnTo>
                  <a:lnTo>
                    <a:pt x="74444" y="36599"/>
                  </a:lnTo>
                  <a:lnTo>
                    <a:pt x="74525" y="38291"/>
                  </a:lnTo>
                  <a:lnTo>
                    <a:pt x="74586" y="39983"/>
                  </a:lnTo>
                  <a:lnTo>
                    <a:pt x="74627" y="41675"/>
                  </a:lnTo>
                  <a:lnTo>
                    <a:pt x="74657" y="43377"/>
                  </a:lnTo>
                  <a:lnTo>
                    <a:pt x="74677" y="45080"/>
                  </a:lnTo>
                  <a:lnTo>
                    <a:pt x="74687" y="46782"/>
                  </a:lnTo>
                  <a:lnTo>
                    <a:pt x="74687" y="48484"/>
                  </a:lnTo>
                  <a:lnTo>
                    <a:pt x="74677" y="50186"/>
                  </a:lnTo>
                  <a:lnTo>
                    <a:pt x="74657" y="51889"/>
                  </a:lnTo>
                  <a:lnTo>
                    <a:pt x="74616" y="55303"/>
                  </a:lnTo>
                  <a:lnTo>
                    <a:pt x="74566" y="58708"/>
                  </a:lnTo>
                  <a:lnTo>
                    <a:pt x="74525" y="62112"/>
                  </a:lnTo>
                  <a:lnTo>
                    <a:pt x="74505" y="63815"/>
                  </a:lnTo>
                  <a:lnTo>
                    <a:pt x="74505" y="65517"/>
                  </a:lnTo>
                  <a:lnTo>
                    <a:pt x="74505" y="67219"/>
                  </a:lnTo>
                  <a:lnTo>
                    <a:pt x="74515" y="68911"/>
                  </a:lnTo>
                  <a:lnTo>
                    <a:pt x="74515" y="68911"/>
                  </a:lnTo>
                  <a:lnTo>
                    <a:pt x="74546" y="70826"/>
                  </a:lnTo>
                  <a:lnTo>
                    <a:pt x="74596" y="72741"/>
                  </a:lnTo>
                  <a:lnTo>
                    <a:pt x="74657" y="74656"/>
                  </a:lnTo>
                  <a:lnTo>
                    <a:pt x="74728" y="76571"/>
                  </a:lnTo>
                  <a:lnTo>
                    <a:pt x="74819" y="78476"/>
                  </a:lnTo>
                  <a:lnTo>
                    <a:pt x="74931" y="80391"/>
                  </a:lnTo>
                  <a:lnTo>
                    <a:pt x="75052" y="82306"/>
                  </a:lnTo>
                  <a:lnTo>
                    <a:pt x="75184" y="84211"/>
                  </a:lnTo>
                  <a:lnTo>
                    <a:pt x="75346" y="86116"/>
                  </a:lnTo>
                  <a:lnTo>
                    <a:pt x="75508" y="88021"/>
                  </a:lnTo>
                  <a:lnTo>
                    <a:pt x="75691" y="89936"/>
                  </a:lnTo>
                  <a:lnTo>
                    <a:pt x="75893" y="91831"/>
                  </a:lnTo>
                  <a:lnTo>
                    <a:pt x="76106" y="93736"/>
                  </a:lnTo>
                  <a:lnTo>
                    <a:pt x="76339" y="95641"/>
                  </a:lnTo>
                  <a:lnTo>
                    <a:pt x="76592" y="97536"/>
                  </a:lnTo>
                  <a:lnTo>
                    <a:pt x="76846" y="99430"/>
                  </a:lnTo>
                  <a:lnTo>
                    <a:pt x="76846" y="99430"/>
                  </a:lnTo>
                  <a:lnTo>
                    <a:pt x="76896" y="99765"/>
                  </a:lnTo>
                  <a:lnTo>
                    <a:pt x="76937" y="100109"/>
                  </a:lnTo>
                  <a:lnTo>
                    <a:pt x="76957" y="100444"/>
                  </a:lnTo>
                  <a:lnTo>
                    <a:pt x="76967" y="100778"/>
                  </a:lnTo>
                  <a:lnTo>
                    <a:pt x="76967" y="100950"/>
                  </a:lnTo>
                  <a:lnTo>
                    <a:pt x="76957" y="101112"/>
                  </a:lnTo>
                  <a:lnTo>
                    <a:pt x="76937" y="101274"/>
                  </a:lnTo>
                  <a:lnTo>
                    <a:pt x="76906" y="101437"/>
                  </a:lnTo>
                  <a:lnTo>
                    <a:pt x="76866" y="101599"/>
                  </a:lnTo>
                  <a:lnTo>
                    <a:pt x="76815" y="101751"/>
                  </a:lnTo>
                  <a:lnTo>
                    <a:pt x="76765" y="101913"/>
                  </a:lnTo>
                  <a:lnTo>
                    <a:pt x="76694" y="102055"/>
                  </a:lnTo>
                  <a:lnTo>
                    <a:pt x="76694" y="102055"/>
                  </a:lnTo>
                  <a:lnTo>
                    <a:pt x="76633" y="102166"/>
                  </a:lnTo>
                  <a:lnTo>
                    <a:pt x="76572" y="102267"/>
                  </a:lnTo>
                  <a:lnTo>
                    <a:pt x="76501" y="102369"/>
                  </a:lnTo>
                  <a:lnTo>
                    <a:pt x="76430" y="102460"/>
                  </a:lnTo>
                  <a:lnTo>
                    <a:pt x="76268" y="102632"/>
                  </a:lnTo>
                  <a:lnTo>
                    <a:pt x="76096" y="102794"/>
                  </a:lnTo>
                  <a:lnTo>
                    <a:pt x="75913" y="102936"/>
                  </a:lnTo>
                  <a:lnTo>
                    <a:pt x="75711" y="103068"/>
                  </a:lnTo>
                  <a:lnTo>
                    <a:pt x="75498" y="103179"/>
                  </a:lnTo>
                  <a:lnTo>
                    <a:pt x="75285" y="103291"/>
                  </a:lnTo>
                  <a:lnTo>
                    <a:pt x="75052" y="103382"/>
                  </a:lnTo>
                  <a:lnTo>
                    <a:pt x="74819" y="103473"/>
                  </a:lnTo>
                  <a:lnTo>
                    <a:pt x="74576" y="103544"/>
                  </a:lnTo>
                  <a:lnTo>
                    <a:pt x="74333" y="103615"/>
                  </a:lnTo>
                  <a:lnTo>
                    <a:pt x="74090" y="103676"/>
                  </a:lnTo>
                  <a:lnTo>
                    <a:pt x="73846" y="103727"/>
                  </a:lnTo>
                  <a:lnTo>
                    <a:pt x="73360" y="103828"/>
                  </a:lnTo>
                  <a:lnTo>
                    <a:pt x="73360" y="103828"/>
                  </a:lnTo>
                  <a:lnTo>
                    <a:pt x="71161" y="104213"/>
                  </a:lnTo>
                  <a:lnTo>
                    <a:pt x="68963" y="104578"/>
                  </a:lnTo>
                  <a:lnTo>
                    <a:pt x="66764" y="104922"/>
                  </a:lnTo>
                  <a:lnTo>
                    <a:pt x="64555" y="105236"/>
                  </a:lnTo>
                  <a:lnTo>
                    <a:pt x="62346" y="105530"/>
                  </a:lnTo>
                  <a:lnTo>
                    <a:pt x="60137" y="105804"/>
                  </a:lnTo>
                  <a:lnTo>
                    <a:pt x="57918" y="106047"/>
                  </a:lnTo>
                  <a:lnTo>
                    <a:pt x="55699" y="106270"/>
                  </a:lnTo>
                  <a:lnTo>
                    <a:pt x="53480" y="106472"/>
                  </a:lnTo>
                  <a:lnTo>
                    <a:pt x="51261" y="106655"/>
                  </a:lnTo>
                  <a:lnTo>
                    <a:pt x="49042" y="106807"/>
                  </a:lnTo>
                  <a:lnTo>
                    <a:pt x="46813" y="106939"/>
                  </a:lnTo>
                  <a:lnTo>
                    <a:pt x="44594" y="107050"/>
                  </a:lnTo>
                  <a:lnTo>
                    <a:pt x="42365" y="107131"/>
                  </a:lnTo>
                  <a:lnTo>
                    <a:pt x="40136" y="107192"/>
                  </a:lnTo>
                  <a:lnTo>
                    <a:pt x="37906" y="107232"/>
                  </a:lnTo>
                  <a:lnTo>
                    <a:pt x="35677" y="107242"/>
                  </a:lnTo>
                  <a:lnTo>
                    <a:pt x="33448" y="107242"/>
                  </a:lnTo>
                  <a:lnTo>
                    <a:pt x="31219" y="107202"/>
                  </a:lnTo>
                  <a:lnTo>
                    <a:pt x="29000" y="107151"/>
                  </a:lnTo>
                  <a:lnTo>
                    <a:pt x="26771" y="107070"/>
                  </a:lnTo>
                  <a:lnTo>
                    <a:pt x="24542" y="106969"/>
                  </a:lnTo>
                  <a:lnTo>
                    <a:pt x="22323" y="106847"/>
                  </a:lnTo>
                  <a:lnTo>
                    <a:pt x="20094" y="106695"/>
                  </a:lnTo>
                  <a:lnTo>
                    <a:pt x="17875" y="106523"/>
                  </a:lnTo>
                  <a:lnTo>
                    <a:pt x="15656" y="106331"/>
                  </a:lnTo>
                  <a:lnTo>
                    <a:pt x="13437" y="106108"/>
                  </a:lnTo>
                  <a:lnTo>
                    <a:pt x="11218" y="105864"/>
                  </a:lnTo>
                  <a:lnTo>
                    <a:pt x="9009" y="105601"/>
                  </a:lnTo>
                  <a:lnTo>
                    <a:pt x="6800" y="105317"/>
                  </a:lnTo>
                  <a:lnTo>
                    <a:pt x="4591" y="105003"/>
                  </a:lnTo>
                  <a:lnTo>
                    <a:pt x="2392" y="104669"/>
                  </a:lnTo>
                  <a:lnTo>
                    <a:pt x="2392" y="104669"/>
                  </a:lnTo>
                  <a:lnTo>
                    <a:pt x="2048" y="104608"/>
                  </a:lnTo>
                  <a:lnTo>
                    <a:pt x="1886" y="104568"/>
                  </a:lnTo>
                  <a:lnTo>
                    <a:pt x="1713" y="104517"/>
                  </a:lnTo>
                  <a:lnTo>
                    <a:pt x="1561" y="104456"/>
                  </a:lnTo>
                  <a:lnTo>
                    <a:pt x="1409" y="104385"/>
                  </a:lnTo>
                  <a:lnTo>
                    <a:pt x="1267" y="104294"/>
                  </a:lnTo>
                  <a:lnTo>
                    <a:pt x="1196" y="104243"/>
                  </a:lnTo>
                  <a:lnTo>
                    <a:pt x="1136" y="104182"/>
                  </a:lnTo>
                  <a:lnTo>
                    <a:pt x="1136" y="104182"/>
                  </a:lnTo>
                  <a:lnTo>
                    <a:pt x="1065" y="104101"/>
                  </a:lnTo>
                  <a:lnTo>
                    <a:pt x="1004" y="104010"/>
                  </a:lnTo>
                  <a:lnTo>
                    <a:pt x="943" y="103919"/>
                  </a:lnTo>
                  <a:lnTo>
                    <a:pt x="893" y="103818"/>
                  </a:lnTo>
                  <a:lnTo>
                    <a:pt x="852" y="103716"/>
                  </a:lnTo>
                  <a:lnTo>
                    <a:pt x="822" y="103615"/>
                  </a:lnTo>
                  <a:lnTo>
                    <a:pt x="791" y="103504"/>
                  </a:lnTo>
                  <a:lnTo>
                    <a:pt x="771" y="103392"/>
                  </a:lnTo>
                  <a:lnTo>
                    <a:pt x="751" y="103169"/>
                  </a:lnTo>
                  <a:lnTo>
                    <a:pt x="741" y="102936"/>
                  </a:lnTo>
                  <a:lnTo>
                    <a:pt x="741" y="102703"/>
                  </a:lnTo>
                  <a:lnTo>
                    <a:pt x="761" y="102470"/>
                  </a:lnTo>
                  <a:lnTo>
                    <a:pt x="761" y="102470"/>
                  </a:lnTo>
                  <a:lnTo>
                    <a:pt x="923" y="99268"/>
                  </a:lnTo>
                  <a:lnTo>
                    <a:pt x="1065" y="96056"/>
                  </a:lnTo>
                  <a:lnTo>
                    <a:pt x="1186" y="92844"/>
                  </a:lnTo>
                  <a:lnTo>
                    <a:pt x="1288" y="89632"/>
                  </a:lnTo>
                  <a:lnTo>
                    <a:pt x="1359" y="86420"/>
                  </a:lnTo>
                  <a:lnTo>
                    <a:pt x="1409" y="83208"/>
                  </a:lnTo>
                  <a:lnTo>
                    <a:pt x="1430" y="79996"/>
                  </a:lnTo>
                  <a:lnTo>
                    <a:pt x="1430" y="76784"/>
                  </a:lnTo>
                  <a:lnTo>
                    <a:pt x="1409" y="73572"/>
                  </a:lnTo>
                  <a:lnTo>
                    <a:pt x="1369" y="70360"/>
                  </a:lnTo>
                  <a:lnTo>
                    <a:pt x="1298" y="67158"/>
                  </a:lnTo>
                  <a:lnTo>
                    <a:pt x="1207" y="63946"/>
                  </a:lnTo>
                  <a:lnTo>
                    <a:pt x="1085" y="60734"/>
                  </a:lnTo>
                  <a:lnTo>
                    <a:pt x="943" y="57522"/>
                  </a:lnTo>
                  <a:lnTo>
                    <a:pt x="781" y="54321"/>
                  </a:lnTo>
                  <a:lnTo>
                    <a:pt x="599" y="51109"/>
                  </a:lnTo>
                  <a:lnTo>
                    <a:pt x="599" y="51109"/>
                  </a:lnTo>
                  <a:lnTo>
                    <a:pt x="386" y="47826"/>
                  </a:lnTo>
                  <a:lnTo>
                    <a:pt x="285" y="46184"/>
                  </a:lnTo>
                  <a:lnTo>
                    <a:pt x="193" y="44533"/>
                  </a:lnTo>
                  <a:lnTo>
                    <a:pt x="112" y="42891"/>
                  </a:lnTo>
                  <a:lnTo>
                    <a:pt x="52" y="41239"/>
                  </a:lnTo>
                  <a:lnTo>
                    <a:pt x="31" y="40419"/>
                  </a:lnTo>
                  <a:lnTo>
                    <a:pt x="11" y="39598"/>
                  </a:lnTo>
                  <a:lnTo>
                    <a:pt x="1" y="38777"/>
                  </a:lnTo>
                  <a:lnTo>
                    <a:pt x="1" y="37957"/>
                  </a:lnTo>
                  <a:lnTo>
                    <a:pt x="11" y="37136"/>
                  </a:lnTo>
                  <a:lnTo>
                    <a:pt x="21" y="36315"/>
                  </a:lnTo>
                  <a:lnTo>
                    <a:pt x="41" y="35494"/>
                  </a:lnTo>
                  <a:lnTo>
                    <a:pt x="82" y="34674"/>
                  </a:lnTo>
                  <a:lnTo>
                    <a:pt x="122" y="33863"/>
                  </a:lnTo>
                  <a:lnTo>
                    <a:pt x="183" y="33042"/>
                  </a:lnTo>
                  <a:lnTo>
                    <a:pt x="244" y="32232"/>
                  </a:lnTo>
                  <a:lnTo>
                    <a:pt x="325" y="31421"/>
                  </a:lnTo>
                  <a:lnTo>
                    <a:pt x="416" y="30610"/>
                  </a:lnTo>
                  <a:lnTo>
                    <a:pt x="518" y="29800"/>
                  </a:lnTo>
                  <a:lnTo>
                    <a:pt x="639" y="28999"/>
                  </a:lnTo>
                  <a:lnTo>
                    <a:pt x="771" y="28189"/>
                  </a:lnTo>
                  <a:lnTo>
                    <a:pt x="923" y="27388"/>
                  </a:lnTo>
                  <a:lnTo>
                    <a:pt x="1085" y="26588"/>
                  </a:lnTo>
                  <a:lnTo>
                    <a:pt x="1267" y="25798"/>
                  </a:lnTo>
                  <a:lnTo>
                    <a:pt x="1470" y="24997"/>
                  </a:lnTo>
                  <a:lnTo>
                    <a:pt x="1470" y="24997"/>
                  </a:lnTo>
                  <a:lnTo>
                    <a:pt x="1571" y="24602"/>
                  </a:lnTo>
                  <a:lnTo>
                    <a:pt x="1683" y="24207"/>
                  </a:lnTo>
                  <a:lnTo>
                    <a:pt x="1804" y="23801"/>
                  </a:lnTo>
                  <a:lnTo>
                    <a:pt x="1936" y="23406"/>
                  </a:lnTo>
                  <a:lnTo>
                    <a:pt x="2068" y="23011"/>
                  </a:lnTo>
                  <a:lnTo>
                    <a:pt x="2200" y="22616"/>
                  </a:lnTo>
                  <a:lnTo>
                    <a:pt x="2352" y="22221"/>
                  </a:lnTo>
                  <a:lnTo>
                    <a:pt x="2504" y="21826"/>
                  </a:lnTo>
                  <a:lnTo>
                    <a:pt x="2818" y="21035"/>
                  </a:lnTo>
                  <a:lnTo>
                    <a:pt x="3162" y="20255"/>
                  </a:lnTo>
                  <a:lnTo>
                    <a:pt x="3537" y="19485"/>
                  </a:lnTo>
                  <a:lnTo>
                    <a:pt x="3932" y="18715"/>
                  </a:lnTo>
                  <a:lnTo>
                    <a:pt x="4338" y="17955"/>
                  </a:lnTo>
                  <a:lnTo>
                    <a:pt x="4773" y="17205"/>
                  </a:lnTo>
                  <a:lnTo>
                    <a:pt x="5239" y="16466"/>
                  </a:lnTo>
                  <a:lnTo>
                    <a:pt x="5472" y="16101"/>
                  </a:lnTo>
                  <a:lnTo>
                    <a:pt x="5716" y="15736"/>
                  </a:lnTo>
                  <a:lnTo>
                    <a:pt x="5959" y="15381"/>
                  </a:lnTo>
                  <a:lnTo>
                    <a:pt x="6212" y="15027"/>
                  </a:lnTo>
                  <a:lnTo>
                    <a:pt x="6476" y="14672"/>
                  </a:lnTo>
                  <a:lnTo>
                    <a:pt x="6729" y="14328"/>
                  </a:lnTo>
                  <a:lnTo>
                    <a:pt x="7002" y="13983"/>
                  </a:lnTo>
                  <a:lnTo>
                    <a:pt x="7276" y="13649"/>
                  </a:lnTo>
                  <a:lnTo>
                    <a:pt x="7550" y="13314"/>
                  </a:lnTo>
                  <a:lnTo>
                    <a:pt x="7833" y="12980"/>
                  </a:lnTo>
                  <a:lnTo>
                    <a:pt x="8117" y="12656"/>
                  </a:lnTo>
                  <a:lnTo>
                    <a:pt x="8411" y="12331"/>
                  </a:lnTo>
                  <a:lnTo>
                    <a:pt x="8705" y="12017"/>
                  </a:lnTo>
                  <a:lnTo>
                    <a:pt x="8999" y="11713"/>
                  </a:lnTo>
                  <a:lnTo>
                    <a:pt x="9302" y="11399"/>
                  </a:lnTo>
                  <a:lnTo>
                    <a:pt x="9606" y="11105"/>
                  </a:lnTo>
                  <a:lnTo>
                    <a:pt x="9921" y="10812"/>
                  </a:lnTo>
                  <a:lnTo>
                    <a:pt x="10235" y="10518"/>
                  </a:lnTo>
                  <a:lnTo>
                    <a:pt x="10559" y="10234"/>
                  </a:lnTo>
                  <a:lnTo>
                    <a:pt x="10883" y="9960"/>
                  </a:lnTo>
                  <a:lnTo>
                    <a:pt x="11207" y="9687"/>
                  </a:lnTo>
                  <a:lnTo>
                    <a:pt x="11542" y="9423"/>
                  </a:lnTo>
                  <a:lnTo>
                    <a:pt x="11876" y="9170"/>
                  </a:lnTo>
                  <a:lnTo>
                    <a:pt x="12221" y="8917"/>
                  </a:lnTo>
                  <a:lnTo>
                    <a:pt x="12565" y="8674"/>
                  </a:lnTo>
                  <a:lnTo>
                    <a:pt x="12910" y="8441"/>
                  </a:lnTo>
                  <a:lnTo>
                    <a:pt x="13264" y="8208"/>
                  </a:lnTo>
                  <a:lnTo>
                    <a:pt x="13619" y="7985"/>
                  </a:lnTo>
                  <a:lnTo>
                    <a:pt x="13974" y="7772"/>
                  </a:lnTo>
                  <a:lnTo>
                    <a:pt x="14338" y="7559"/>
                  </a:lnTo>
                  <a:lnTo>
                    <a:pt x="14703" y="7367"/>
                  </a:lnTo>
                  <a:lnTo>
                    <a:pt x="15068" y="7174"/>
                  </a:lnTo>
                  <a:lnTo>
                    <a:pt x="15433" y="6992"/>
                  </a:lnTo>
                  <a:lnTo>
                    <a:pt x="15808" y="6809"/>
                  </a:lnTo>
                  <a:lnTo>
                    <a:pt x="16193" y="6647"/>
                  </a:lnTo>
                  <a:lnTo>
                    <a:pt x="16567" y="6485"/>
                  </a:lnTo>
                  <a:lnTo>
                    <a:pt x="16953" y="6333"/>
                  </a:lnTo>
                  <a:lnTo>
                    <a:pt x="17338" y="6191"/>
                  </a:lnTo>
                  <a:lnTo>
                    <a:pt x="17723" y="6059"/>
                  </a:lnTo>
                  <a:lnTo>
                    <a:pt x="18118" y="5938"/>
                  </a:lnTo>
                  <a:lnTo>
                    <a:pt x="18513" y="5826"/>
                  </a:lnTo>
                  <a:lnTo>
                    <a:pt x="18908" y="572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41"/>
            <p:cNvSpPr/>
            <p:nvPr/>
          </p:nvSpPr>
          <p:spPr>
            <a:xfrm>
              <a:off x="2576725" y="2597975"/>
              <a:ext cx="996825" cy="2878900"/>
            </a:xfrm>
            <a:custGeom>
              <a:rect b="b" l="l" r="r" t="t"/>
              <a:pathLst>
                <a:path extrusionOk="0" h="115156" w="39873">
                  <a:moveTo>
                    <a:pt x="39872" y="0"/>
                  </a:moveTo>
                  <a:lnTo>
                    <a:pt x="39427" y="102"/>
                  </a:lnTo>
                  <a:lnTo>
                    <a:pt x="38981" y="223"/>
                  </a:lnTo>
                  <a:lnTo>
                    <a:pt x="38545" y="345"/>
                  </a:lnTo>
                  <a:lnTo>
                    <a:pt x="38099" y="466"/>
                  </a:lnTo>
                  <a:lnTo>
                    <a:pt x="37663" y="598"/>
                  </a:lnTo>
                  <a:lnTo>
                    <a:pt x="37238" y="740"/>
                  </a:lnTo>
                  <a:lnTo>
                    <a:pt x="36802" y="892"/>
                  </a:lnTo>
                  <a:lnTo>
                    <a:pt x="36366" y="1044"/>
                  </a:lnTo>
                  <a:lnTo>
                    <a:pt x="35941" y="1206"/>
                  </a:lnTo>
                  <a:lnTo>
                    <a:pt x="35515" y="1368"/>
                  </a:lnTo>
                  <a:lnTo>
                    <a:pt x="35100" y="1540"/>
                  </a:lnTo>
                  <a:lnTo>
                    <a:pt x="34674" y="1713"/>
                  </a:lnTo>
                  <a:lnTo>
                    <a:pt x="34259" y="1905"/>
                  </a:lnTo>
                  <a:lnTo>
                    <a:pt x="33844" y="2088"/>
                  </a:lnTo>
                  <a:lnTo>
                    <a:pt x="33428" y="2290"/>
                  </a:lnTo>
                  <a:lnTo>
                    <a:pt x="33023" y="2493"/>
                  </a:lnTo>
                  <a:lnTo>
                    <a:pt x="32617" y="2696"/>
                  </a:lnTo>
                  <a:lnTo>
                    <a:pt x="32212" y="2908"/>
                  </a:lnTo>
                  <a:lnTo>
                    <a:pt x="31807" y="3131"/>
                  </a:lnTo>
                  <a:lnTo>
                    <a:pt x="31412" y="3354"/>
                  </a:lnTo>
                  <a:lnTo>
                    <a:pt x="31017" y="3587"/>
                  </a:lnTo>
                  <a:lnTo>
                    <a:pt x="30632" y="3820"/>
                  </a:lnTo>
                  <a:lnTo>
                    <a:pt x="30236" y="4063"/>
                  </a:lnTo>
                  <a:lnTo>
                    <a:pt x="29861" y="4307"/>
                  </a:lnTo>
                  <a:lnTo>
                    <a:pt x="29476" y="4560"/>
                  </a:lnTo>
                  <a:lnTo>
                    <a:pt x="29102" y="4813"/>
                  </a:lnTo>
                  <a:lnTo>
                    <a:pt x="28727" y="5077"/>
                  </a:lnTo>
                  <a:lnTo>
                    <a:pt x="28352" y="5350"/>
                  </a:lnTo>
                  <a:lnTo>
                    <a:pt x="27987" y="5624"/>
                  </a:lnTo>
                  <a:lnTo>
                    <a:pt x="27622" y="5897"/>
                  </a:lnTo>
                  <a:lnTo>
                    <a:pt x="27268" y="6181"/>
                  </a:lnTo>
                  <a:lnTo>
                    <a:pt x="26913" y="6465"/>
                  </a:lnTo>
                  <a:lnTo>
                    <a:pt x="26558" y="6759"/>
                  </a:lnTo>
                  <a:lnTo>
                    <a:pt x="26214" y="7052"/>
                  </a:lnTo>
                  <a:lnTo>
                    <a:pt x="25869" y="7356"/>
                  </a:lnTo>
                  <a:lnTo>
                    <a:pt x="25535" y="7671"/>
                  </a:lnTo>
                  <a:lnTo>
                    <a:pt x="25200" y="7975"/>
                  </a:lnTo>
                  <a:lnTo>
                    <a:pt x="24866" y="8299"/>
                  </a:lnTo>
                  <a:lnTo>
                    <a:pt x="24542" y="8613"/>
                  </a:lnTo>
                  <a:lnTo>
                    <a:pt x="24228" y="8937"/>
                  </a:lnTo>
                  <a:lnTo>
                    <a:pt x="23904" y="9271"/>
                  </a:lnTo>
                  <a:lnTo>
                    <a:pt x="23600" y="9606"/>
                  </a:lnTo>
                  <a:lnTo>
                    <a:pt x="23285" y="9940"/>
                  </a:lnTo>
                  <a:lnTo>
                    <a:pt x="22992" y="10285"/>
                  </a:lnTo>
                  <a:lnTo>
                    <a:pt x="22688" y="10629"/>
                  </a:lnTo>
                  <a:lnTo>
                    <a:pt x="22394" y="10984"/>
                  </a:lnTo>
                  <a:lnTo>
                    <a:pt x="22110" y="11339"/>
                  </a:lnTo>
                  <a:lnTo>
                    <a:pt x="21826" y="11693"/>
                  </a:lnTo>
                  <a:lnTo>
                    <a:pt x="21553" y="12058"/>
                  </a:lnTo>
                  <a:lnTo>
                    <a:pt x="21279" y="12423"/>
                  </a:lnTo>
                  <a:lnTo>
                    <a:pt x="21016" y="12798"/>
                  </a:lnTo>
                  <a:lnTo>
                    <a:pt x="20752" y="13173"/>
                  </a:lnTo>
                  <a:lnTo>
                    <a:pt x="20499" y="13547"/>
                  </a:lnTo>
                  <a:lnTo>
                    <a:pt x="20246" y="13922"/>
                  </a:lnTo>
                  <a:lnTo>
                    <a:pt x="20003" y="14307"/>
                  </a:lnTo>
                  <a:lnTo>
                    <a:pt x="19759" y="14703"/>
                  </a:lnTo>
                  <a:lnTo>
                    <a:pt x="19526" y="15098"/>
                  </a:lnTo>
                  <a:lnTo>
                    <a:pt x="19303" y="15493"/>
                  </a:lnTo>
                  <a:lnTo>
                    <a:pt x="19080" y="15888"/>
                  </a:lnTo>
                  <a:lnTo>
                    <a:pt x="18868" y="16293"/>
                  </a:lnTo>
                  <a:lnTo>
                    <a:pt x="18655" y="16699"/>
                  </a:lnTo>
                  <a:lnTo>
                    <a:pt x="18452" y="17104"/>
                  </a:lnTo>
                  <a:lnTo>
                    <a:pt x="18250" y="17519"/>
                  </a:lnTo>
                  <a:lnTo>
                    <a:pt x="18057" y="17935"/>
                  </a:lnTo>
                  <a:lnTo>
                    <a:pt x="17743" y="18654"/>
                  </a:lnTo>
                  <a:lnTo>
                    <a:pt x="17439" y="19394"/>
                  </a:lnTo>
                  <a:lnTo>
                    <a:pt x="17155" y="20134"/>
                  </a:lnTo>
                  <a:lnTo>
                    <a:pt x="16892" y="20883"/>
                  </a:lnTo>
                  <a:lnTo>
                    <a:pt x="16628" y="21633"/>
                  </a:lnTo>
                  <a:lnTo>
                    <a:pt x="16395" y="22393"/>
                  </a:lnTo>
                  <a:lnTo>
                    <a:pt x="16162" y="23153"/>
                  </a:lnTo>
                  <a:lnTo>
                    <a:pt x="15950" y="23923"/>
                  </a:lnTo>
                  <a:lnTo>
                    <a:pt x="15747" y="24693"/>
                  </a:lnTo>
                  <a:lnTo>
                    <a:pt x="15554" y="25463"/>
                  </a:lnTo>
                  <a:lnTo>
                    <a:pt x="15362" y="26233"/>
                  </a:lnTo>
                  <a:lnTo>
                    <a:pt x="15190" y="27013"/>
                  </a:lnTo>
                  <a:lnTo>
                    <a:pt x="15017" y="27794"/>
                  </a:lnTo>
                  <a:lnTo>
                    <a:pt x="14855" y="28574"/>
                  </a:lnTo>
                  <a:lnTo>
                    <a:pt x="14541" y="30134"/>
                  </a:lnTo>
                  <a:lnTo>
                    <a:pt x="14298" y="31401"/>
                  </a:lnTo>
                  <a:lnTo>
                    <a:pt x="14065" y="32667"/>
                  </a:lnTo>
                  <a:lnTo>
                    <a:pt x="13832" y="33934"/>
                  </a:lnTo>
                  <a:lnTo>
                    <a:pt x="13609" y="35211"/>
                  </a:lnTo>
                  <a:lnTo>
                    <a:pt x="13396" y="36477"/>
                  </a:lnTo>
                  <a:lnTo>
                    <a:pt x="13193" y="37754"/>
                  </a:lnTo>
                  <a:lnTo>
                    <a:pt x="12991" y="39031"/>
                  </a:lnTo>
                  <a:lnTo>
                    <a:pt x="12798" y="40297"/>
                  </a:lnTo>
                  <a:lnTo>
                    <a:pt x="12423" y="42861"/>
                  </a:lnTo>
                  <a:lnTo>
                    <a:pt x="12069" y="45414"/>
                  </a:lnTo>
                  <a:lnTo>
                    <a:pt x="11734" y="47978"/>
                  </a:lnTo>
                  <a:lnTo>
                    <a:pt x="11410" y="50541"/>
                  </a:lnTo>
                  <a:lnTo>
                    <a:pt x="11106" y="53105"/>
                  </a:lnTo>
                  <a:lnTo>
                    <a:pt x="10802" y="55678"/>
                  </a:lnTo>
                  <a:lnTo>
                    <a:pt x="10215" y="60815"/>
                  </a:lnTo>
                  <a:lnTo>
                    <a:pt x="9627" y="65953"/>
                  </a:lnTo>
                  <a:lnTo>
                    <a:pt x="9323" y="68516"/>
                  </a:lnTo>
                  <a:lnTo>
                    <a:pt x="9019" y="71080"/>
                  </a:lnTo>
                  <a:lnTo>
                    <a:pt x="8705" y="73643"/>
                  </a:lnTo>
                  <a:lnTo>
                    <a:pt x="8381" y="76197"/>
                  </a:lnTo>
                  <a:lnTo>
                    <a:pt x="8036" y="78760"/>
                  </a:lnTo>
                  <a:lnTo>
                    <a:pt x="7671" y="81303"/>
                  </a:lnTo>
                  <a:lnTo>
                    <a:pt x="7286" y="83857"/>
                  </a:lnTo>
                  <a:lnTo>
                    <a:pt x="7094" y="85123"/>
                  </a:lnTo>
                  <a:lnTo>
                    <a:pt x="6881" y="86390"/>
                  </a:lnTo>
                  <a:lnTo>
                    <a:pt x="6668" y="87656"/>
                  </a:lnTo>
                  <a:lnTo>
                    <a:pt x="6455" y="88923"/>
                  </a:lnTo>
                  <a:lnTo>
                    <a:pt x="6222" y="90190"/>
                  </a:lnTo>
                  <a:lnTo>
                    <a:pt x="5989" y="91456"/>
                  </a:lnTo>
                  <a:lnTo>
                    <a:pt x="5746" y="92713"/>
                  </a:lnTo>
                  <a:lnTo>
                    <a:pt x="5493" y="93969"/>
                  </a:lnTo>
                  <a:lnTo>
                    <a:pt x="5239" y="95225"/>
                  </a:lnTo>
                  <a:lnTo>
                    <a:pt x="4966" y="96482"/>
                  </a:lnTo>
                  <a:lnTo>
                    <a:pt x="4692" y="97738"/>
                  </a:lnTo>
                  <a:lnTo>
                    <a:pt x="4409" y="98985"/>
                  </a:lnTo>
                  <a:lnTo>
                    <a:pt x="4115" y="100231"/>
                  </a:lnTo>
                  <a:lnTo>
                    <a:pt x="3801" y="101477"/>
                  </a:lnTo>
                  <a:lnTo>
                    <a:pt x="3487" y="102723"/>
                  </a:lnTo>
                  <a:lnTo>
                    <a:pt x="3162" y="103970"/>
                  </a:lnTo>
                  <a:lnTo>
                    <a:pt x="2818" y="105206"/>
                  </a:lnTo>
                  <a:lnTo>
                    <a:pt x="2463" y="106442"/>
                  </a:lnTo>
                  <a:lnTo>
                    <a:pt x="2109" y="107668"/>
                  </a:lnTo>
                  <a:lnTo>
                    <a:pt x="1734" y="108904"/>
                  </a:lnTo>
                  <a:lnTo>
                    <a:pt x="1338" y="110130"/>
                  </a:lnTo>
                  <a:lnTo>
                    <a:pt x="943" y="111356"/>
                  </a:lnTo>
                  <a:lnTo>
                    <a:pt x="700" y="112086"/>
                  </a:lnTo>
                  <a:lnTo>
                    <a:pt x="528" y="112643"/>
                  </a:lnTo>
                  <a:lnTo>
                    <a:pt x="346" y="113251"/>
                  </a:lnTo>
                  <a:lnTo>
                    <a:pt x="183" y="113869"/>
                  </a:lnTo>
                  <a:lnTo>
                    <a:pt x="123" y="114153"/>
                  </a:lnTo>
                  <a:lnTo>
                    <a:pt x="62" y="114426"/>
                  </a:lnTo>
                  <a:lnTo>
                    <a:pt x="21" y="114660"/>
                  </a:lnTo>
                  <a:lnTo>
                    <a:pt x="1" y="114872"/>
                  </a:lnTo>
                  <a:lnTo>
                    <a:pt x="1" y="115034"/>
                  </a:lnTo>
                  <a:lnTo>
                    <a:pt x="11" y="115095"/>
                  </a:lnTo>
                  <a:lnTo>
                    <a:pt x="31" y="115156"/>
                  </a:lnTo>
                  <a:lnTo>
                    <a:pt x="11967" y="115156"/>
                  </a:lnTo>
                  <a:lnTo>
                    <a:pt x="23904" y="115146"/>
                  </a:lnTo>
                  <a:lnTo>
                    <a:pt x="23954" y="114953"/>
                  </a:lnTo>
                  <a:lnTo>
                    <a:pt x="27156" y="101548"/>
                  </a:lnTo>
                  <a:lnTo>
                    <a:pt x="27632" y="99532"/>
                  </a:lnTo>
                  <a:lnTo>
                    <a:pt x="28109" y="97515"/>
                  </a:lnTo>
                  <a:lnTo>
                    <a:pt x="28575" y="95489"/>
                  </a:lnTo>
                  <a:lnTo>
                    <a:pt x="29020" y="93462"/>
                  </a:lnTo>
                  <a:lnTo>
                    <a:pt x="29233" y="92449"/>
                  </a:lnTo>
                  <a:lnTo>
                    <a:pt x="29446" y="91436"/>
                  </a:lnTo>
                  <a:lnTo>
                    <a:pt x="29649" y="90423"/>
                  </a:lnTo>
                  <a:lnTo>
                    <a:pt x="29841" y="89409"/>
                  </a:lnTo>
                  <a:lnTo>
                    <a:pt x="30024" y="88386"/>
                  </a:lnTo>
                  <a:lnTo>
                    <a:pt x="30206" y="87363"/>
                  </a:lnTo>
                  <a:lnTo>
                    <a:pt x="30368" y="86339"/>
                  </a:lnTo>
                  <a:lnTo>
                    <a:pt x="30530" y="85316"/>
                  </a:lnTo>
                  <a:lnTo>
                    <a:pt x="30733" y="83847"/>
                  </a:lnTo>
                  <a:lnTo>
                    <a:pt x="30925" y="82377"/>
                  </a:lnTo>
                  <a:lnTo>
                    <a:pt x="31087" y="80898"/>
                  </a:lnTo>
                  <a:lnTo>
                    <a:pt x="31239" y="79429"/>
                  </a:lnTo>
                  <a:lnTo>
                    <a:pt x="31381" y="77950"/>
                  </a:lnTo>
                  <a:lnTo>
                    <a:pt x="31523" y="76470"/>
                  </a:lnTo>
                  <a:lnTo>
                    <a:pt x="31776" y="73511"/>
                  </a:lnTo>
                  <a:lnTo>
                    <a:pt x="34766" y="37946"/>
                  </a:lnTo>
                  <a:lnTo>
                    <a:pt x="398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41"/>
            <p:cNvSpPr/>
            <p:nvPr/>
          </p:nvSpPr>
          <p:spPr>
            <a:xfrm>
              <a:off x="2576725" y="2597975"/>
              <a:ext cx="996825" cy="2878900"/>
            </a:xfrm>
            <a:custGeom>
              <a:rect b="b" l="l" r="r" t="t"/>
              <a:pathLst>
                <a:path extrusionOk="0" fill="none" h="115156" w="39873">
                  <a:moveTo>
                    <a:pt x="39872" y="0"/>
                  </a:moveTo>
                  <a:lnTo>
                    <a:pt x="39872" y="0"/>
                  </a:lnTo>
                  <a:lnTo>
                    <a:pt x="39427" y="102"/>
                  </a:lnTo>
                  <a:lnTo>
                    <a:pt x="38981" y="223"/>
                  </a:lnTo>
                  <a:lnTo>
                    <a:pt x="38545" y="345"/>
                  </a:lnTo>
                  <a:lnTo>
                    <a:pt x="38099" y="466"/>
                  </a:lnTo>
                  <a:lnTo>
                    <a:pt x="37663" y="598"/>
                  </a:lnTo>
                  <a:lnTo>
                    <a:pt x="37238" y="740"/>
                  </a:lnTo>
                  <a:lnTo>
                    <a:pt x="36802" y="892"/>
                  </a:lnTo>
                  <a:lnTo>
                    <a:pt x="36366" y="1044"/>
                  </a:lnTo>
                  <a:lnTo>
                    <a:pt x="35941" y="1206"/>
                  </a:lnTo>
                  <a:lnTo>
                    <a:pt x="35515" y="1368"/>
                  </a:lnTo>
                  <a:lnTo>
                    <a:pt x="35100" y="1540"/>
                  </a:lnTo>
                  <a:lnTo>
                    <a:pt x="34674" y="1713"/>
                  </a:lnTo>
                  <a:lnTo>
                    <a:pt x="34259" y="1905"/>
                  </a:lnTo>
                  <a:lnTo>
                    <a:pt x="33844" y="2088"/>
                  </a:lnTo>
                  <a:lnTo>
                    <a:pt x="33428" y="2290"/>
                  </a:lnTo>
                  <a:lnTo>
                    <a:pt x="33023" y="2493"/>
                  </a:lnTo>
                  <a:lnTo>
                    <a:pt x="32617" y="2696"/>
                  </a:lnTo>
                  <a:lnTo>
                    <a:pt x="32212" y="2908"/>
                  </a:lnTo>
                  <a:lnTo>
                    <a:pt x="31807" y="3131"/>
                  </a:lnTo>
                  <a:lnTo>
                    <a:pt x="31412" y="3354"/>
                  </a:lnTo>
                  <a:lnTo>
                    <a:pt x="31017" y="3587"/>
                  </a:lnTo>
                  <a:lnTo>
                    <a:pt x="30632" y="3820"/>
                  </a:lnTo>
                  <a:lnTo>
                    <a:pt x="30236" y="4063"/>
                  </a:lnTo>
                  <a:lnTo>
                    <a:pt x="29861" y="4307"/>
                  </a:lnTo>
                  <a:lnTo>
                    <a:pt x="29476" y="4560"/>
                  </a:lnTo>
                  <a:lnTo>
                    <a:pt x="29102" y="4813"/>
                  </a:lnTo>
                  <a:lnTo>
                    <a:pt x="28727" y="5077"/>
                  </a:lnTo>
                  <a:lnTo>
                    <a:pt x="28352" y="5350"/>
                  </a:lnTo>
                  <a:lnTo>
                    <a:pt x="27987" y="5624"/>
                  </a:lnTo>
                  <a:lnTo>
                    <a:pt x="27622" y="5897"/>
                  </a:lnTo>
                  <a:lnTo>
                    <a:pt x="27268" y="6181"/>
                  </a:lnTo>
                  <a:lnTo>
                    <a:pt x="26913" y="6465"/>
                  </a:lnTo>
                  <a:lnTo>
                    <a:pt x="26558" y="6759"/>
                  </a:lnTo>
                  <a:lnTo>
                    <a:pt x="26214" y="7052"/>
                  </a:lnTo>
                  <a:lnTo>
                    <a:pt x="25869" y="7356"/>
                  </a:lnTo>
                  <a:lnTo>
                    <a:pt x="25535" y="7671"/>
                  </a:lnTo>
                  <a:lnTo>
                    <a:pt x="25200" y="7975"/>
                  </a:lnTo>
                  <a:lnTo>
                    <a:pt x="24866" y="8299"/>
                  </a:lnTo>
                  <a:lnTo>
                    <a:pt x="24542" y="8613"/>
                  </a:lnTo>
                  <a:lnTo>
                    <a:pt x="24228" y="8937"/>
                  </a:lnTo>
                  <a:lnTo>
                    <a:pt x="23904" y="9271"/>
                  </a:lnTo>
                  <a:lnTo>
                    <a:pt x="23600" y="9606"/>
                  </a:lnTo>
                  <a:lnTo>
                    <a:pt x="23285" y="9940"/>
                  </a:lnTo>
                  <a:lnTo>
                    <a:pt x="22992" y="10285"/>
                  </a:lnTo>
                  <a:lnTo>
                    <a:pt x="22688" y="10629"/>
                  </a:lnTo>
                  <a:lnTo>
                    <a:pt x="22394" y="10984"/>
                  </a:lnTo>
                  <a:lnTo>
                    <a:pt x="22110" y="11339"/>
                  </a:lnTo>
                  <a:lnTo>
                    <a:pt x="21826" y="11693"/>
                  </a:lnTo>
                  <a:lnTo>
                    <a:pt x="21553" y="12058"/>
                  </a:lnTo>
                  <a:lnTo>
                    <a:pt x="21279" y="12423"/>
                  </a:lnTo>
                  <a:lnTo>
                    <a:pt x="21016" y="12798"/>
                  </a:lnTo>
                  <a:lnTo>
                    <a:pt x="20752" y="13173"/>
                  </a:lnTo>
                  <a:lnTo>
                    <a:pt x="20499" y="13547"/>
                  </a:lnTo>
                  <a:lnTo>
                    <a:pt x="20246" y="13922"/>
                  </a:lnTo>
                  <a:lnTo>
                    <a:pt x="20003" y="14307"/>
                  </a:lnTo>
                  <a:lnTo>
                    <a:pt x="19759" y="14703"/>
                  </a:lnTo>
                  <a:lnTo>
                    <a:pt x="19526" y="15098"/>
                  </a:lnTo>
                  <a:lnTo>
                    <a:pt x="19303" y="15493"/>
                  </a:lnTo>
                  <a:lnTo>
                    <a:pt x="19080" y="15888"/>
                  </a:lnTo>
                  <a:lnTo>
                    <a:pt x="18868" y="16293"/>
                  </a:lnTo>
                  <a:lnTo>
                    <a:pt x="18655" y="16699"/>
                  </a:lnTo>
                  <a:lnTo>
                    <a:pt x="18452" y="17104"/>
                  </a:lnTo>
                  <a:lnTo>
                    <a:pt x="18250" y="17519"/>
                  </a:lnTo>
                  <a:lnTo>
                    <a:pt x="18057" y="17935"/>
                  </a:lnTo>
                  <a:lnTo>
                    <a:pt x="18057" y="17935"/>
                  </a:lnTo>
                  <a:lnTo>
                    <a:pt x="17743" y="18654"/>
                  </a:lnTo>
                  <a:lnTo>
                    <a:pt x="17439" y="19394"/>
                  </a:lnTo>
                  <a:lnTo>
                    <a:pt x="17155" y="20134"/>
                  </a:lnTo>
                  <a:lnTo>
                    <a:pt x="16892" y="20883"/>
                  </a:lnTo>
                  <a:lnTo>
                    <a:pt x="16628" y="21633"/>
                  </a:lnTo>
                  <a:lnTo>
                    <a:pt x="16395" y="22393"/>
                  </a:lnTo>
                  <a:lnTo>
                    <a:pt x="16162" y="23153"/>
                  </a:lnTo>
                  <a:lnTo>
                    <a:pt x="15950" y="23923"/>
                  </a:lnTo>
                  <a:lnTo>
                    <a:pt x="15747" y="24693"/>
                  </a:lnTo>
                  <a:lnTo>
                    <a:pt x="15554" y="25463"/>
                  </a:lnTo>
                  <a:lnTo>
                    <a:pt x="15362" y="26233"/>
                  </a:lnTo>
                  <a:lnTo>
                    <a:pt x="15190" y="27013"/>
                  </a:lnTo>
                  <a:lnTo>
                    <a:pt x="15017" y="27794"/>
                  </a:lnTo>
                  <a:lnTo>
                    <a:pt x="14855" y="28574"/>
                  </a:lnTo>
                  <a:lnTo>
                    <a:pt x="14541" y="30134"/>
                  </a:lnTo>
                  <a:lnTo>
                    <a:pt x="14541" y="30134"/>
                  </a:lnTo>
                  <a:lnTo>
                    <a:pt x="14298" y="31401"/>
                  </a:lnTo>
                  <a:lnTo>
                    <a:pt x="14065" y="32667"/>
                  </a:lnTo>
                  <a:lnTo>
                    <a:pt x="13832" y="33934"/>
                  </a:lnTo>
                  <a:lnTo>
                    <a:pt x="13609" y="35211"/>
                  </a:lnTo>
                  <a:lnTo>
                    <a:pt x="13396" y="36477"/>
                  </a:lnTo>
                  <a:lnTo>
                    <a:pt x="13193" y="37754"/>
                  </a:lnTo>
                  <a:lnTo>
                    <a:pt x="12991" y="39031"/>
                  </a:lnTo>
                  <a:lnTo>
                    <a:pt x="12798" y="40297"/>
                  </a:lnTo>
                  <a:lnTo>
                    <a:pt x="12423" y="42861"/>
                  </a:lnTo>
                  <a:lnTo>
                    <a:pt x="12069" y="45414"/>
                  </a:lnTo>
                  <a:lnTo>
                    <a:pt x="11734" y="47978"/>
                  </a:lnTo>
                  <a:lnTo>
                    <a:pt x="11410" y="50541"/>
                  </a:lnTo>
                  <a:lnTo>
                    <a:pt x="11106" y="53105"/>
                  </a:lnTo>
                  <a:lnTo>
                    <a:pt x="10802" y="55678"/>
                  </a:lnTo>
                  <a:lnTo>
                    <a:pt x="10215" y="60815"/>
                  </a:lnTo>
                  <a:lnTo>
                    <a:pt x="9627" y="65953"/>
                  </a:lnTo>
                  <a:lnTo>
                    <a:pt x="9323" y="68516"/>
                  </a:lnTo>
                  <a:lnTo>
                    <a:pt x="9019" y="71080"/>
                  </a:lnTo>
                  <a:lnTo>
                    <a:pt x="8705" y="73643"/>
                  </a:lnTo>
                  <a:lnTo>
                    <a:pt x="8381" y="76197"/>
                  </a:lnTo>
                  <a:lnTo>
                    <a:pt x="8036" y="78760"/>
                  </a:lnTo>
                  <a:lnTo>
                    <a:pt x="7671" y="81303"/>
                  </a:lnTo>
                  <a:lnTo>
                    <a:pt x="7286" y="83857"/>
                  </a:lnTo>
                  <a:lnTo>
                    <a:pt x="7094" y="85123"/>
                  </a:lnTo>
                  <a:lnTo>
                    <a:pt x="6881" y="86390"/>
                  </a:lnTo>
                  <a:lnTo>
                    <a:pt x="6668" y="87656"/>
                  </a:lnTo>
                  <a:lnTo>
                    <a:pt x="6455" y="88923"/>
                  </a:lnTo>
                  <a:lnTo>
                    <a:pt x="6222" y="90190"/>
                  </a:lnTo>
                  <a:lnTo>
                    <a:pt x="5989" y="91456"/>
                  </a:lnTo>
                  <a:lnTo>
                    <a:pt x="5746" y="92713"/>
                  </a:lnTo>
                  <a:lnTo>
                    <a:pt x="5493" y="93969"/>
                  </a:lnTo>
                  <a:lnTo>
                    <a:pt x="5239" y="95225"/>
                  </a:lnTo>
                  <a:lnTo>
                    <a:pt x="4966" y="96482"/>
                  </a:lnTo>
                  <a:lnTo>
                    <a:pt x="4692" y="97738"/>
                  </a:lnTo>
                  <a:lnTo>
                    <a:pt x="4409" y="98985"/>
                  </a:lnTo>
                  <a:lnTo>
                    <a:pt x="4115" y="100231"/>
                  </a:lnTo>
                  <a:lnTo>
                    <a:pt x="3801" y="101477"/>
                  </a:lnTo>
                  <a:lnTo>
                    <a:pt x="3487" y="102723"/>
                  </a:lnTo>
                  <a:lnTo>
                    <a:pt x="3162" y="103970"/>
                  </a:lnTo>
                  <a:lnTo>
                    <a:pt x="2818" y="105206"/>
                  </a:lnTo>
                  <a:lnTo>
                    <a:pt x="2463" y="106442"/>
                  </a:lnTo>
                  <a:lnTo>
                    <a:pt x="2109" y="107668"/>
                  </a:lnTo>
                  <a:lnTo>
                    <a:pt x="1734" y="108904"/>
                  </a:lnTo>
                  <a:lnTo>
                    <a:pt x="1338" y="110130"/>
                  </a:lnTo>
                  <a:lnTo>
                    <a:pt x="943" y="111356"/>
                  </a:lnTo>
                  <a:lnTo>
                    <a:pt x="943" y="111356"/>
                  </a:lnTo>
                  <a:lnTo>
                    <a:pt x="700" y="112086"/>
                  </a:lnTo>
                  <a:lnTo>
                    <a:pt x="528" y="112643"/>
                  </a:lnTo>
                  <a:lnTo>
                    <a:pt x="346" y="113251"/>
                  </a:lnTo>
                  <a:lnTo>
                    <a:pt x="183" y="113869"/>
                  </a:lnTo>
                  <a:lnTo>
                    <a:pt x="123" y="114153"/>
                  </a:lnTo>
                  <a:lnTo>
                    <a:pt x="62" y="114426"/>
                  </a:lnTo>
                  <a:lnTo>
                    <a:pt x="21" y="114660"/>
                  </a:lnTo>
                  <a:lnTo>
                    <a:pt x="1" y="114872"/>
                  </a:lnTo>
                  <a:lnTo>
                    <a:pt x="1" y="115034"/>
                  </a:lnTo>
                  <a:lnTo>
                    <a:pt x="11" y="115095"/>
                  </a:lnTo>
                  <a:lnTo>
                    <a:pt x="31" y="115156"/>
                  </a:lnTo>
                  <a:lnTo>
                    <a:pt x="31" y="115156"/>
                  </a:lnTo>
                  <a:lnTo>
                    <a:pt x="1055" y="115156"/>
                  </a:lnTo>
                  <a:lnTo>
                    <a:pt x="3760" y="115156"/>
                  </a:lnTo>
                  <a:lnTo>
                    <a:pt x="11967" y="115156"/>
                  </a:lnTo>
                  <a:lnTo>
                    <a:pt x="23904" y="115146"/>
                  </a:lnTo>
                  <a:lnTo>
                    <a:pt x="23904" y="115146"/>
                  </a:lnTo>
                  <a:lnTo>
                    <a:pt x="23954" y="114953"/>
                  </a:lnTo>
                  <a:lnTo>
                    <a:pt x="23954" y="114953"/>
                  </a:lnTo>
                  <a:lnTo>
                    <a:pt x="27156" y="101548"/>
                  </a:lnTo>
                  <a:lnTo>
                    <a:pt x="27156" y="101548"/>
                  </a:lnTo>
                  <a:lnTo>
                    <a:pt x="27632" y="99532"/>
                  </a:lnTo>
                  <a:lnTo>
                    <a:pt x="28109" y="97515"/>
                  </a:lnTo>
                  <a:lnTo>
                    <a:pt x="28575" y="95489"/>
                  </a:lnTo>
                  <a:lnTo>
                    <a:pt x="29020" y="93462"/>
                  </a:lnTo>
                  <a:lnTo>
                    <a:pt x="29233" y="92449"/>
                  </a:lnTo>
                  <a:lnTo>
                    <a:pt x="29446" y="91436"/>
                  </a:lnTo>
                  <a:lnTo>
                    <a:pt x="29649" y="90423"/>
                  </a:lnTo>
                  <a:lnTo>
                    <a:pt x="29841" y="89409"/>
                  </a:lnTo>
                  <a:lnTo>
                    <a:pt x="30024" y="88386"/>
                  </a:lnTo>
                  <a:lnTo>
                    <a:pt x="30206" y="87363"/>
                  </a:lnTo>
                  <a:lnTo>
                    <a:pt x="30368" y="86339"/>
                  </a:lnTo>
                  <a:lnTo>
                    <a:pt x="30530" y="85316"/>
                  </a:lnTo>
                  <a:lnTo>
                    <a:pt x="30530" y="85316"/>
                  </a:lnTo>
                  <a:lnTo>
                    <a:pt x="30733" y="83847"/>
                  </a:lnTo>
                  <a:lnTo>
                    <a:pt x="30925" y="82377"/>
                  </a:lnTo>
                  <a:lnTo>
                    <a:pt x="31087" y="80898"/>
                  </a:lnTo>
                  <a:lnTo>
                    <a:pt x="31239" y="79429"/>
                  </a:lnTo>
                  <a:lnTo>
                    <a:pt x="31381" y="77950"/>
                  </a:lnTo>
                  <a:lnTo>
                    <a:pt x="31523" y="76470"/>
                  </a:lnTo>
                  <a:lnTo>
                    <a:pt x="31776" y="73511"/>
                  </a:lnTo>
                  <a:lnTo>
                    <a:pt x="31776" y="73511"/>
                  </a:lnTo>
                  <a:lnTo>
                    <a:pt x="34766" y="3794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>
              <a:off x="3246750" y="3457700"/>
              <a:ext cx="121350" cy="1621225"/>
            </a:xfrm>
            <a:custGeom>
              <a:rect b="b" l="l" r="r" t="t"/>
              <a:pathLst>
                <a:path extrusionOk="0" h="64849" w="4854">
                  <a:moveTo>
                    <a:pt x="0" y="1"/>
                  </a:moveTo>
                  <a:lnTo>
                    <a:pt x="81" y="1916"/>
                  </a:lnTo>
                  <a:lnTo>
                    <a:pt x="152" y="3973"/>
                  </a:lnTo>
                  <a:lnTo>
                    <a:pt x="203" y="6151"/>
                  </a:lnTo>
                  <a:lnTo>
                    <a:pt x="254" y="8441"/>
                  </a:lnTo>
                  <a:lnTo>
                    <a:pt x="294" y="10822"/>
                  </a:lnTo>
                  <a:lnTo>
                    <a:pt x="335" y="13295"/>
                  </a:lnTo>
                  <a:lnTo>
                    <a:pt x="355" y="15838"/>
                  </a:lnTo>
                  <a:lnTo>
                    <a:pt x="375" y="18442"/>
                  </a:lnTo>
                  <a:lnTo>
                    <a:pt x="385" y="21087"/>
                  </a:lnTo>
                  <a:lnTo>
                    <a:pt x="396" y="23772"/>
                  </a:lnTo>
                  <a:lnTo>
                    <a:pt x="385" y="29172"/>
                  </a:lnTo>
                  <a:lnTo>
                    <a:pt x="365" y="34553"/>
                  </a:lnTo>
                  <a:lnTo>
                    <a:pt x="335" y="39811"/>
                  </a:lnTo>
                  <a:lnTo>
                    <a:pt x="284" y="44837"/>
                  </a:lnTo>
                  <a:lnTo>
                    <a:pt x="233" y="49529"/>
                  </a:lnTo>
                  <a:lnTo>
                    <a:pt x="183" y="53774"/>
                  </a:lnTo>
                  <a:lnTo>
                    <a:pt x="132" y="57483"/>
                  </a:lnTo>
                  <a:lnTo>
                    <a:pt x="41" y="62873"/>
                  </a:lnTo>
                  <a:lnTo>
                    <a:pt x="0" y="64849"/>
                  </a:lnTo>
                  <a:lnTo>
                    <a:pt x="0" y="64849"/>
                  </a:lnTo>
                  <a:lnTo>
                    <a:pt x="183" y="64778"/>
                  </a:lnTo>
                  <a:lnTo>
                    <a:pt x="365" y="64697"/>
                  </a:lnTo>
                  <a:lnTo>
                    <a:pt x="548" y="64606"/>
                  </a:lnTo>
                  <a:lnTo>
                    <a:pt x="720" y="64504"/>
                  </a:lnTo>
                  <a:lnTo>
                    <a:pt x="882" y="64393"/>
                  </a:lnTo>
                  <a:lnTo>
                    <a:pt x="1054" y="64261"/>
                  </a:lnTo>
                  <a:lnTo>
                    <a:pt x="1216" y="64129"/>
                  </a:lnTo>
                  <a:lnTo>
                    <a:pt x="1378" y="63977"/>
                  </a:lnTo>
                  <a:lnTo>
                    <a:pt x="1530" y="63825"/>
                  </a:lnTo>
                  <a:lnTo>
                    <a:pt x="1693" y="63653"/>
                  </a:lnTo>
                  <a:lnTo>
                    <a:pt x="1845" y="63471"/>
                  </a:lnTo>
                  <a:lnTo>
                    <a:pt x="1986" y="63278"/>
                  </a:lnTo>
                  <a:lnTo>
                    <a:pt x="2128" y="63076"/>
                  </a:lnTo>
                  <a:lnTo>
                    <a:pt x="2270" y="62853"/>
                  </a:lnTo>
                  <a:lnTo>
                    <a:pt x="2412" y="62620"/>
                  </a:lnTo>
                  <a:lnTo>
                    <a:pt x="2544" y="62377"/>
                  </a:lnTo>
                  <a:lnTo>
                    <a:pt x="2675" y="62123"/>
                  </a:lnTo>
                  <a:lnTo>
                    <a:pt x="2797" y="61860"/>
                  </a:lnTo>
                  <a:lnTo>
                    <a:pt x="2929" y="61576"/>
                  </a:lnTo>
                  <a:lnTo>
                    <a:pt x="3040" y="61282"/>
                  </a:lnTo>
                  <a:lnTo>
                    <a:pt x="3162" y="60978"/>
                  </a:lnTo>
                  <a:lnTo>
                    <a:pt x="3273" y="60654"/>
                  </a:lnTo>
                  <a:lnTo>
                    <a:pt x="3385" y="60320"/>
                  </a:lnTo>
                  <a:lnTo>
                    <a:pt x="3486" y="59975"/>
                  </a:lnTo>
                  <a:lnTo>
                    <a:pt x="3587" y="59610"/>
                  </a:lnTo>
                  <a:lnTo>
                    <a:pt x="3689" y="59235"/>
                  </a:lnTo>
                  <a:lnTo>
                    <a:pt x="3780" y="58850"/>
                  </a:lnTo>
                  <a:lnTo>
                    <a:pt x="3871" y="58445"/>
                  </a:lnTo>
                  <a:lnTo>
                    <a:pt x="3962" y="58030"/>
                  </a:lnTo>
                  <a:lnTo>
                    <a:pt x="4043" y="57594"/>
                  </a:lnTo>
                  <a:lnTo>
                    <a:pt x="4124" y="57148"/>
                  </a:lnTo>
                  <a:lnTo>
                    <a:pt x="4195" y="56692"/>
                  </a:lnTo>
                  <a:lnTo>
                    <a:pt x="4337" y="55719"/>
                  </a:lnTo>
                  <a:lnTo>
                    <a:pt x="4459" y="54696"/>
                  </a:lnTo>
                  <a:lnTo>
                    <a:pt x="4560" y="53602"/>
                  </a:lnTo>
                  <a:lnTo>
                    <a:pt x="4651" y="52447"/>
                  </a:lnTo>
                  <a:lnTo>
                    <a:pt x="4722" y="51231"/>
                  </a:lnTo>
                  <a:lnTo>
                    <a:pt x="4783" y="49944"/>
                  </a:lnTo>
                  <a:lnTo>
                    <a:pt x="4823" y="48596"/>
                  </a:lnTo>
                  <a:lnTo>
                    <a:pt x="4844" y="47178"/>
                  </a:lnTo>
                  <a:lnTo>
                    <a:pt x="4854" y="45698"/>
                  </a:lnTo>
                  <a:lnTo>
                    <a:pt x="4844" y="44138"/>
                  </a:lnTo>
                  <a:lnTo>
                    <a:pt x="4813" y="42507"/>
                  </a:lnTo>
                  <a:lnTo>
                    <a:pt x="4763" y="40815"/>
                  </a:lnTo>
                  <a:lnTo>
                    <a:pt x="4702" y="39041"/>
                  </a:lnTo>
                  <a:lnTo>
                    <a:pt x="4621" y="37187"/>
                  </a:lnTo>
                  <a:lnTo>
                    <a:pt x="4509" y="35272"/>
                  </a:lnTo>
                  <a:lnTo>
                    <a:pt x="4388" y="33266"/>
                  </a:lnTo>
                  <a:lnTo>
                    <a:pt x="4256" y="31260"/>
                  </a:lnTo>
                  <a:lnTo>
                    <a:pt x="4114" y="29314"/>
                  </a:lnTo>
                  <a:lnTo>
                    <a:pt x="3962" y="27430"/>
                  </a:lnTo>
                  <a:lnTo>
                    <a:pt x="3800" y="25596"/>
                  </a:lnTo>
                  <a:lnTo>
                    <a:pt x="3638" y="23833"/>
                  </a:lnTo>
                  <a:lnTo>
                    <a:pt x="3466" y="22120"/>
                  </a:lnTo>
                  <a:lnTo>
                    <a:pt x="3293" y="20479"/>
                  </a:lnTo>
                  <a:lnTo>
                    <a:pt x="3121" y="18898"/>
                  </a:lnTo>
                  <a:lnTo>
                    <a:pt x="2939" y="17378"/>
                  </a:lnTo>
                  <a:lnTo>
                    <a:pt x="2756" y="15919"/>
                  </a:lnTo>
                  <a:lnTo>
                    <a:pt x="2574" y="14521"/>
                  </a:lnTo>
                  <a:lnTo>
                    <a:pt x="2392" y="13183"/>
                  </a:lnTo>
                  <a:lnTo>
                    <a:pt x="2209" y="11917"/>
                  </a:lnTo>
                  <a:lnTo>
                    <a:pt x="2027" y="10711"/>
                  </a:lnTo>
                  <a:lnTo>
                    <a:pt x="1855" y="9566"/>
                  </a:lnTo>
                  <a:lnTo>
                    <a:pt x="1672" y="8482"/>
                  </a:lnTo>
                  <a:lnTo>
                    <a:pt x="1500" y="7458"/>
                  </a:lnTo>
                  <a:lnTo>
                    <a:pt x="1338" y="6506"/>
                  </a:lnTo>
                  <a:lnTo>
                    <a:pt x="1024" y="4794"/>
                  </a:lnTo>
                  <a:lnTo>
                    <a:pt x="740" y="3335"/>
                  </a:lnTo>
                  <a:lnTo>
                    <a:pt x="497" y="2139"/>
                  </a:lnTo>
                  <a:lnTo>
                    <a:pt x="294" y="1207"/>
                  </a:lnTo>
                  <a:lnTo>
                    <a:pt x="132" y="5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F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>
              <a:off x="2615750" y="3077225"/>
              <a:ext cx="539825" cy="892200"/>
            </a:xfrm>
            <a:custGeom>
              <a:rect b="b" l="l" r="r" t="t"/>
              <a:pathLst>
                <a:path extrusionOk="0" h="35688" w="21593">
                  <a:moveTo>
                    <a:pt x="2534" y="1"/>
                  </a:moveTo>
                  <a:lnTo>
                    <a:pt x="2382" y="11"/>
                  </a:lnTo>
                  <a:lnTo>
                    <a:pt x="2230" y="31"/>
                  </a:lnTo>
                  <a:lnTo>
                    <a:pt x="2078" y="72"/>
                  </a:lnTo>
                  <a:lnTo>
                    <a:pt x="1936" y="112"/>
                  </a:lnTo>
                  <a:lnTo>
                    <a:pt x="1794" y="173"/>
                  </a:lnTo>
                  <a:lnTo>
                    <a:pt x="1652" y="244"/>
                  </a:lnTo>
                  <a:lnTo>
                    <a:pt x="1530" y="335"/>
                  </a:lnTo>
                  <a:lnTo>
                    <a:pt x="1409" y="437"/>
                  </a:lnTo>
                  <a:lnTo>
                    <a:pt x="507" y="1237"/>
                  </a:lnTo>
                  <a:lnTo>
                    <a:pt x="426" y="1308"/>
                  </a:lnTo>
                  <a:lnTo>
                    <a:pt x="345" y="1399"/>
                  </a:lnTo>
                  <a:lnTo>
                    <a:pt x="284" y="1480"/>
                  </a:lnTo>
                  <a:lnTo>
                    <a:pt x="223" y="1582"/>
                  </a:lnTo>
                  <a:lnTo>
                    <a:pt x="163" y="1673"/>
                  </a:lnTo>
                  <a:lnTo>
                    <a:pt x="122" y="1774"/>
                  </a:lnTo>
                  <a:lnTo>
                    <a:pt x="81" y="1875"/>
                  </a:lnTo>
                  <a:lnTo>
                    <a:pt x="51" y="1987"/>
                  </a:lnTo>
                  <a:lnTo>
                    <a:pt x="21" y="2088"/>
                  </a:lnTo>
                  <a:lnTo>
                    <a:pt x="11" y="2200"/>
                  </a:lnTo>
                  <a:lnTo>
                    <a:pt x="0" y="2311"/>
                  </a:lnTo>
                  <a:lnTo>
                    <a:pt x="0" y="2423"/>
                  </a:lnTo>
                  <a:lnTo>
                    <a:pt x="11" y="2534"/>
                  </a:lnTo>
                  <a:lnTo>
                    <a:pt x="21" y="2646"/>
                  </a:lnTo>
                  <a:lnTo>
                    <a:pt x="51" y="2757"/>
                  </a:lnTo>
                  <a:lnTo>
                    <a:pt x="81" y="2868"/>
                  </a:lnTo>
                  <a:lnTo>
                    <a:pt x="1206" y="6141"/>
                  </a:lnTo>
                  <a:lnTo>
                    <a:pt x="1997" y="6192"/>
                  </a:lnTo>
                  <a:lnTo>
                    <a:pt x="5614" y="34644"/>
                  </a:lnTo>
                  <a:lnTo>
                    <a:pt x="15017" y="34644"/>
                  </a:lnTo>
                  <a:lnTo>
                    <a:pt x="17854" y="35525"/>
                  </a:lnTo>
                  <a:lnTo>
                    <a:pt x="18016" y="35566"/>
                  </a:lnTo>
                  <a:lnTo>
                    <a:pt x="18178" y="35607"/>
                  </a:lnTo>
                  <a:lnTo>
                    <a:pt x="18340" y="35637"/>
                  </a:lnTo>
                  <a:lnTo>
                    <a:pt x="18502" y="35657"/>
                  </a:lnTo>
                  <a:lnTo>
                    <a:pt x="18664" y="35677"/>
                  </a:lnTo>
                  <a:lnTo>
                    <a:pt x="18827" y="35677"/>
                  </a:lnTo>
                  <a:lnTo>
                    <a:pt x="18989" y="35688"/>
                  </a:lnTo>
                  <a:lnTo>
                    <a:pt x="19151" y="35677"/>
                  </a:lnTo>
                  <a:lnTo>
                    <a:pt x="19313" y="35667"/>
                  </a:lnTo>
                  <a:lnTo>
                    <a:pt x="19475" y="35647"/>
                  </a:lnTo>
                  <a:lnTo>
                    <a:pt x="19637" y="35617"/>
                  </a:lnTo>
                  <a:lnTo>
                    <a:pt x="19799" y="35586"/>
                  </a:lnTo>
                  <a:lnTo>
                    <a:pt x="19961" y="35546"/>
                  </a:lnTo>
                  <a:lnTo>
                    <a:pt x="20113" y="35495"/>
                  </a:lnTo>
                  <a:lnTo>
                    <a:pt x="20265" y="35434"/>
                  </a:lnTo>
                  <a:lnTo>
                    <a:pt x="20417" y="35373"/>
                  </a:lnTo>
                  <a:lnTo>
                    <a:pt x="21218" y="35029"/>
                  </a:lnTo>
                  <a:lnTo>
                    <a:pt x="21309" y="34928"/>
                  </a:lnTo>
                  <a:lnTo>
                    <a:pt x="21390" y="34826"/>
                  </a:lnTo>
                  <a:lnTo>
                    <a:pt x="21461" y="34715"/>
                  </a:lnTo>
                  <a:lnTo>
                    <a:pt x="21512" y="34593"/>
                  </a:lnTo>
                  <a:lnTo>
                    <a:pt x="21552" y="34472"/>
                  </a:lnTo>
                  <a:lnTo>
                    <a:pt x="21583" y="34350"/>
                  </a:lnTo>
                  <a:lnTo>
                    <a:pt x="21593" y="34218"/>
                  </a:lnTo>
                  <a:lnTo>
                    <a:pt x="21583" y="34087"/>
                  </a:lnTo>
                  <a:lnTo>
                    <a:pt x="17986" y="903"/>
                  </a:lnTo>
                  <a:lnTo>
                    <a:pt x="17975" y="812"/>
                  </a:lnTo>
                  <a:lnTo>
                    <a:pt x="17945" y="720"/>
                  </a:lnTo>
                  <a:lnTo>
                    <a:pt x="17915" y="629"/>
                  </a:lnTo>
                  <a:lnTo>
                    <a:pt x="17874" y="548"/>
                  </a:lnTo>
                  <a:lnTo>
                    <a:pt x="17834" y="467"/>
                  </a:lnTo>
                  <a:lnTo>
                    <a:pt x="17783" y="396"/>
                  </a:lnTo>
                  <a:lnTo>
                    <a:pt x="17722" y="325"/>
                  </a:lnTo>
                  <a:lnTo>
                    <a:pt x="17651" y="264"/>
                  </a:lnTo>
                  <a:lnTo>
                    <a:pt x="17590" y="204"/>
                  </a:lnTo>
                  <a:lnTo>
                    <a:pt x="17509" y="153"/>
                  </a:lnTo>
                  <a:lnTo>
                    <a:pt x="17428" y="112"/>
                  </a:lnTo>
                  <a:lnTo>
                    <a:pt x="17347" y="72"/>
                  </a:lnTo>
                  <a:lnTo>
                    <a:pt x="17256" y="41"/>
                  </a:lnTo>
                  <a:lnTo>
                    <a:pt x="17175" y="21"/>
                  </a:lnTo>
                  <a:lnTo>
                    <a:pt x="17074" y="11"/>
                  </a:lnTo>
                  <a:lnTo>
                    <a:pt x="16982" y="1"/>
                  </a:lnTo>
                  <a:close/>
                </a:path>
              </a:pathLst>
            </a:custGeom>
            <a:solidFill>
              <a:srgbClr val="121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>
              <a:off x="2615750" y="3077225"/>
              <a:ext cx="539825" cy="892200"/>
            </a:xfrm>
            <a:custGeom>
              <a:rect b="b" l="l" r="r" t="t"/>
              <a:pathLst>
                <a:path extrusionOk="0" fill="none" h="35688" w="21593">
                  <a:moveTo>
                    <a:pt x="21583" y="34087"/>
                  </a:moveTo>
                  <a:lnTo>
                    <a:pt x="17986" y="903"/>
                  </a:lnTo>
                  <a:lnTo>
                    <a:pt x="17986" y="903"/>
                  </a:lnTo>
                  <a:lnTo>
                    <a:pt x="17975" y="812"/>
                  </a:lnTo>
                  <a:lnTo>
                    <a:pt x="17945" y="720"/>
                  </a:lnTo>
                  <a:lnTo>
                    <a:pt x="17915" y="629"/>
                  </a:lnTo>
                  <a:lnTo>
                    <a:pt x="17874" y="548"/>
                  </a:lnTo>
                  <a:lnTo>
                    <a:pt x="17834" y="467"/>
                  </a:lnTo>
                  <a:lnTo>
                    <a:pt x="17783" y="396"/>
                  </a:lnTo>
                  <a:lnTo>
                    <a:pt x="17722" y="325"/>
                  </a:lnTo>
                  <a:lnTo>
                    <a:pt x="17651" y="264"/>
                  </a:lnTo>
                  <a:lnTo>
                    <a:pt x="17590" y="204"/>
                  </a:lnTo>
                  <a:lnTo>
                    <a:pt x="17509" y="153"/>
                  </a:lnTo>
                  <a:lnTo>
                    <a:pt x="17428" y="112"/>
                  </a:lnTo>
                  <a:lnTo>
                    <a:pt x="17347" y="72"/>
                  </a:lnTo>
                  <a:lnTo>
                    <a:pt x="17256" y="41"/>
                  </a:lnTo>
                  <a:lnTo>
                    <a:pt x="17175" y="21"/>
                  </a:lnTo>
                  <a:lnTo>
                    <a:pt x="17074" y="11"/>
                  </a:lnTo>
                  <a:lnTo>
                    <a:pt x="16982" y="1"/>
                  </a:lnTo>
                  <a:lnTo>
                    <a:pt x="2534" y="1"/>
                  </a:lnTo>
                  <a:lnTo>
                    <a:pt x="2534" y="1"/>
                  </a:lnTo>
                  <a:lnTo>
                    <a:pt x="2382" y="11"/>
                  </a:lnTo>
                  <a:lnTo>
                    <a:pt x="2230" y="31"/>
                  </a:lnTo>
                  <a:lnTo>
                    <a:pt x="2078" y="72"/>
                  </a:lnTo>
                  <a:lnTo>
                    <a:pt x="1936" y="112"/>
                  </a:lnTo>
                  <a:lnTo>
                    <a:pt x="1794" y="173"/>
                  </a:lnTo>
                  <a:lnTo>
                    <a:pt x="1652" y="244"/>
                  </a:lnTo>
                  <a:lnTo>
                    <a:pt x="1530" y="335"/>
                  </a:lnTo>
                  <a:lnTo>
                    <a:pt x="1409" y="437"/>
                  </a:lnTo>
                  <a:lnTo>
                    <a:pt x="507" y="1237"/>
                  </a:lnTo>
                  <a:lnTo>
                    <a:pt x="507" y="1237"/>
                  </a:lnTo>
                  <a:lnTo>
                    <a:pt x="426" y="1308"/>
                  </a:lnTo>
                  <a:lnTo>
                    <a:pt x="345" y="1399"/>
                  </a:lnTo>
                  <a:lnTo>
                    <a:pt x="284" y="1480"/>
                  </a:lnTo>
                  <a:lnTo>
                    <a:pt x="223" y="1582"/>
                  </a:lnTo>
                  <a:lnTo>
                    <a:pt x="163" y="1673"/>
                  </a:lnTo>
                  <a:lnTo>
                    <a:pt x="122" y="1774"/>
                  </a:lnTo>
                  <a:lnTo>
                    <a:pt x="81" y="1875"/>
                  </a:lnTo>
                  <a:lnTo>
                    <a:pt x="51" y="1987"/>
                  </a:lnTo>
                  <a:lnTo>
                    <a:pt x="21" y="2088"/>
                  </a:lnTo>
                  <a:lnTo>
                    <a:pt x="11" y="2200"/>
                  </a:lnTo>
                  <a:lnTo>
                    <a:pt x="0" y="2311"/>
                  </a:lnTo>
                  <a:lnTo>
                    <a:pt x="0" y="2423"/>
                  </a:lnTo>
                  <a:lnTo>
                    <a:pt x="11" y="2534"/>
                  </a:lnTo>
                  <a:lnTo>
                    <a:pt x="21" y="2646"/>
                  </a:lnTo>
                  <a:lnTo>
                    <a:pt x="51" y="2757"/>
                  </a:lnTo>
                  <a:lnTo>
                    <a:pt x="81" y="2868"/>
                  </a:lnTo>
                  <a:lnTo>
                    <a:pt x="1206" y="6141"/>
                  </a:lnTo>
                  <a:lnTo>
                    <a:pt x="1997" y="6192"/>
                  </a:lnTo>
                  <a:lnTo>
                    <a:pt x="5614" y="34644"/>
                  </a:lnTo>
                  <a:lnTo>
                    <a:pt x="15017" y="34644"/>
                  </a:lnTo>
                  <a:lnTo>
                    <a:pt x="17854" y="35525"/>
                  </a:lnTo>
                  <a:lnTo>
                    <a:pt x="17854" y="35525"/>
                  </a:lnTo>
                  <a:lnTo>
                    <a:pt x="18016" y="35566"/>
                  </a:lnTo>
                  <a:lnTo>
                    <a:pt x="18178" y="35607"/>
                  </a:lnTo>
                  <a:lnTo>
                    <a:pt x="18340" y="35637"/>
                  </a:lnTo>
                  <a:lnTo>
                    <a:pt x="18502" y="35657"/>
                  </a:lnTo>
                  <a:lnTo>
                    <a:pt x="18664" y="35677"/>
                  </a:lnTo>
                  <a:lnTo>
                    <a:pt x="18827" y="35677"/>
                  </a:lnTo>
                  <a:lnTo>
                    <a:pt x="18989" y="35688"/>
                  </a:lnTo>
                  <a:lnTo>
                    <a:pt x="19151" y="35677"/>
                  </a:lnTo>
                  <a:lnTo>
                    <a:pt x="19313" y="35667"/>
                  </a:lnTo>
                  <a:lnTo>
                    <a:pt x="19475" y="35647"/>
                  </a:lnTo>
                  <a:lnTo>
                    <a:pt x="19637" y="35617"/>
                  </a:lnTo>
                  <a:lnTo>
                    <a:pt x="19799" y="35586"/>
                  </a:lnTo>
                  <a:lnTo>
                    <a:pt x="19961" y="35546"/>
                  </a:lnTo>
                  <a:lnTo>
                    <a:pt x="20113" y="35495"/>
                  </a:lnTo>
                  <a:lnTo>
                    <a:pt x="20265" y="35434"/>
                  </a:lnTo>
                  <a:lnTo>
                    <a:pt x="20417" y="35373"/>
                  </a:lnTo>
                  <a:lnTo>
                    <a:pt x="21218" y="35029"/>
                  </a:lnTo>
                  <a:lnTo>
                    <a:pt x="21218" y="35029"/>
                  </a:lnTo>
                  <a:lnTo>
                    <a:pt x="21309" y="34928"/>
                  </a:lnTo>
                  <a:lnTo>
                    <a:pt x="21390" y="34826"/>
                  </a:lnTo>
                  <a:lnTo>
                    <a:pt x="21461" y="34715"/>
                  </a:lnTo>
                  <a:lnTo>
                    <a:pt x="21512" y="34593"/>
                  </a:lnTo>
                  <a:lnTo>
                    <a:pt x="21552" y="34472"/>
                  </a:lnTo>
                  <a:lnTo>
                    <a:pt x="21583" y="34350"/>
                  </a:lnTo>
                  <a:lnTo>
                    <a:pt x="21593" y="34218"/>
                  </a:lnTo>
                  <a:lnTo>
                    <a:pt x="21583" y="3408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>
              <a:off x="2613475" y="3105350"/>
              <a:ext cx="503850" cy="866100"/>
            </a:xfrm>
            <a:custGeom>
              <a:rect b="b" l="l" r="r" t="t"/>
              <a:pathLst>
                <a:path extrusionOk="0" h="34644" w="20154">
                  <a:moveTo>
                    <a:pt x="993" y="1"/>
                  </a:moveTo>
                  <a:lnTo>
                    <a:pt x="872" y="21"/>
                  </a:lnTo>
                  <a:lnTo>
                    <a:pt x="760" y="51"/>
                  </a:lnTo>
                  <a:lnTo>
                    <a:pt x="649" y="102"/>
                  </a:lnTo>
                  <a:lnTo>
                    <a:pt x="547" y="153"/>
                  </a:lnTo>
                  <a:lnTo>
                    <a:pt x="446" y="224"/>
                  </a:lnTo>
                  <a:lnTo>
                    <a:pt x="355" y="294"/>
                  </a:lnTo>
                  <a:lnTo>
                    <a:pt x="274" y="376"/>
                  </a:lnTo>
                  <a:lnTo>
                    <a:pt x="203" y="467"/>
                  </a:lnTo>
                  <a:lnTo>
                    <a:pt x="142" y="568"/>
                  </a:lnTo>
                  <a:lnTo>
                    <a:pt x="91" y="669"/>
                  </a:lnTo>
                  <a:lnTo>
                    <a:pt x="51" y="781"/>
                  </a:lnTo>
                  <a:lnTo>
                    <a:pt x="20" y="892"/>
                  </a:lnTo>
                  <a:lnTo>
                    <a:pt x="0" y="1014"/>
                  </a:lnTo>
                  <a:lnTo>
                    <a:pt x="0" y="1135"/>
                  </a:lnTo>
                  <a:lnTo>
                    <a:pt x="0" y="1257"/>
                  </a:lnTo>
                  <a:lnTo>
                    <a:pt x="4124" y="33661"/>
                  </a:lnTo>
                  <a:lnTo>
                    <a:pt x="4144" y="33762"/>
                  </a:lnTo>
                  <a:lnTo>
                    <a:pt x="4175" y="33863"/>
                  </a:lnTo>
                  <a:lnTo>
                    <a:pt x="4205" y="33955"/>
                  </a:lnTo>
                  <a:lnTo>
                    <a:pt x="4256" y="34046"/>
                  </a:lnTo>
                  <a:lnTo>
                    <a:pt x="4307" y="34137"/>
                  </a:lnTo>
                  <a:lnTo>
                    <a:pt x="4357" y="34218"/>
                  </a:lnTo>
                  <a:lnTo>
                    <a:pt x="4428" y="34289"/>
                  </a:lnTo>
                  <a:lnTo>
                    <a:pt x="4499" y="34360"/>
                  </a:lnTo>
                  <a:lnTo>
                    <a:pt x="4580" y="34421"/>
                  </a:lnTo>
                  <a:lnTo>
                    <a:pt x="4661" y="34482"/>
                  </a:lnTo>
                  <a:lnTo>
                    <a:pt x="4742" y="34522"/>
                  </a:lnTo>
                  <a:lnTo>
                    <a:pt x="4833" y="34563"/>
                  </a:lnTo>
                  <a:lnTo>
                    <a:pt x="4935" y="34593"/>
                  </a:lnTo>
                  <a:lnTo>
                    <a:pt x="5036" y="34623"/>
                  </a:lnTo>
                  <a:lnTo>
                    <a:pt x="5137" y="34633"/>
                  </a:lnTo>
                  <a:lnTo>
                    <a:pt x="5239" y="34644"/>
                  </a:lnTo>
                  <a:lnTo>
                    <a:pt x="19029" y="34644"/>
                  </a:lnTo>
                  <a:lnTo>
                    <a:pt x="19151" y="34633"/>
                  </a:lnTo>
                  <a:lnTo>
                    <a:pt x="19272" y="34613"/>
                  </a:lnTo>
                  <a:lnTo>
                    <a:pt x="19384" y="34583"/>
                  </a:lnTo>
                  <a:lnTo>
                    <a:pt x="19495" y="34542"/>
                  </a:lnTo>
                  <a:lnTo>
                    <a:pt x="19596" y="34482"/>
                  </a:lnTo>
                  <a:lnTo>
                    <a:pt x="19698" y="34421"/>
                  </a:lnTo>
                  <a:lnTo>
                    <a:pt x="19789" y="34350"/>
                  </a:lnTo>
                  <a:lnTo>
                    <a:pt x="19870" y="34269"/>
                  </a:lnTo>
                  <a:lnTo>
                    <a:pt x="19941" y="34178"/>
                  </a:lnTo>
                  <a:lnTo>
                    <a:pt x="20002" y="34086"/>
                  </a:lnTo>
                  <a:lnTo>
                    <a:pt x="20052" y="33975"/>
                  </a:lnTo>
                  <a:lnTo>
                    <a:pt x="20093" y="33874"/>
                  </a:lnTo>
                  <a:lnTo>
                    <a:pt x="20123" y="33762"/>
                  </a:lnTo>
                  <a:lnTo>
                    <a:pt x="20144" y="33641"/>
                  </a:lnTo>
                  <a:lnTo>
                    <a:pt x="20154" y="33519"/>
                  </a:lnTo>
                  <a:lnTo>
                    <a:pt x="20144" y="33397"/>
                  </a:lnTo>
                  <a:lnTo>
                    <a:pt x="16628" y="994"/>
                  </a:lnTo>
                  <a:lnTo>
                    <a:pt x="16617" y="892"/>
                  </a:lnTo>
                  <a:lnTo>
                    <a:pt x="16587" y="791"/>
                  </a:lnTo>
                  <a:lnTo>
                    <a:pt x="16557" y="690"/>
                  </a:lnTo>
                  <a:lnTo>
                    <a:pt x="16516" y="598"/>
                  </a:lnTo>
                  <a:lnTo>
                    <a:pt x="16465" y="517"/>
                  </a:lnTo>
                  <a:lnTo>
                    <a:pt x="16405" y="426"/>
                  </a:lnTo>
                  <a:lnTo>
                    <a:pt x="16334" y="355"/>
                  </a:lnTo>
                  <a:lnTo>
                    <a:pt x="16263" y="284"/>
                  </a:lnTo>
                  <a:lnTo>
                    <a:pt x="16192" y="224"/>
                  </a:lnTo>
                  <a:lnTo>
                    <a:pt x="16111" y="163"/>
                  </a:lnTo>
                  <a:lnTo>
                    <a:pt x="16020" y="112"/>
                  </a:lnTo>
                  <a:lnTo>
                    <a:pt x="15928" y="72"/>
                  </a:lnTo>
                  <a:lnTo>
                    <a:pt x="15827" y="41"/>
                  </a:lnTo>
                  <a:lnTo>
                    <a:pt x="15726" y="21"/>
                  </a:lnTo>
                  <a:lnTo>
                    <a:pt x="15625" y="1"/>
                  </a:lnTo>
                  <a:close/>
                </a:path>
              </a:pathLst>
            </a:custGeom>
            <a:solidFill>
              <a:srgbClr val="3130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>
              <a:off x="2613475" y="3105350"/>
              <a:ext cx="503850" cy="866100"/>
            </a:xfrm>
            <a:custGeom>
              <a:rect b="b" l="l" r="r" t="t"/>
              <a:pathLst>
                <a:path extrusionOk="0" fill="none" h="34644" w="20154">
                  <a:moveTo>
                    <a:pt x="1115" y="1"/>
                  </a:moveTo>
                  <a:lnTo>
                    <a:pt x="15513" y="1"/>
                  </a:lnTo>
                  <a:lnTo>
                    <a:pt x="15513" y="1"/>
                  </a:lnTo>
                  <a:lnTo>
                    <a:pt x="15625" y="1"/>
                  </a:lnTo>
                  <a:lnTo>
                    <a:pt x="15726" y="21"/>
                  </a:lnTo>
                  <a:lnTo>
                    <a:pt x="15827" y="41"/>
                  </a:lnTo>
                  <a:lnTo>
                    <a:pt x="15928" y="72"/>
                  </a:lnTo>
                  <a:lnTo>
                    <a:pt x="16020" y="112"/>
                  </a:lnTo>
                  <a:lnTo>
                    <a:pt x="16111" y="163"/>
                  </a:lnTo>
                  <a:lnTo>
                    <a:pt x="16192" y="224"/>
                  </a:lnTo>
                  <a:lnTo>
                    <a:pt x="16263" y="284"/>
                  </a:lnTo>
                  <a:lnTo>
                    <a:pt x="16334" y="355"/>
                  </a:lnTo>
                  <a:lnTo>
                    <a:pt x="16405" y="426"/>
                  </a:lnTo>
                  <a:lnTo>
                    <a:pt x="16465" y="517"/>
                  </a:lnTo>
                  <a:lnTo>
                    <a:pt x="16516" y="598"/>
                  </a:lnTo>
                  <a:lnTo>
                    <a:pt x="16557" y="690"/>
                  </a:lnTo>
                  <a:lnTo>
                    <a:pt x="16587" y="791"/>
                  </a:lnTo>
                  <a:lnTo>
                    <a:pt x="16617" y="892"/>
                  </a:lnTo>
                  <a:lnTo>
                    <a:pt x="16628" y="994"/>
                  </a:lnTo>
                  <a:lnTo>
                    <a:pt x="20144" y="33397"/>
                  </a:lnTo>
                  <a:lnTo>
                    <a:pt x="20144" y="33397"/>
                  </a:lnTo>
                  <a:lnTo>
                    <a:pt x="20154" y="33519"/>
                  </a:lnTo>
                  <a:lnTo>
                    <a:pt x="20144" y="33641"/>
                  </a:lnTo>
                  <a:lnTo>
                    <a:pt x="20123" y="33762"/>
                  </a:lnTo>
                  <a:lnTo>
                    <a:pt x="20093" y="33874"/>
                  </a:lnTo>
                  <a:lnTo>
                    <a:pt x="20052" y="33975"/>
                  </a:lnTo>
                  <a:lnTo>
                    <a:pt x="20002" y="34086"/>
                  </a:lnTo>
                  <a:lnTo>
                    <a:pt x="19941" y="34178"/>
                  </a:lnTo>
                  <a:lnTo>
                    <a:pt x="19870" y="34269"/>
                  </a:lnTo>
                  <a:lnTo>
                    <a:pt x="19789" y="34350"/>
                  </a:lnTo>
                  <a:lnTo>
                    <a:pt x="19698" y="34421"/>
                  </a:lnTo>
                  <a:lnTo>
                    <a:pt x="19596" y="34482"/>
                  </a:lnTo>
                  <a:lnTo>
                    <a:pt x="19495" y="34542"/>
                  </a:lnTo>
                  <a:lnTo>
                    <a:pt x="19384" y="34583"/>
                  </a:lnTo>
                  <a:lnTo>
                    <a:pt x="19272" y="34613"/>
                  </a:lnTo>
                  <a:lnTo>
                    <a:pt x="19151" y="34633"/>
                  </a:lnTo>
                  <a:lnTo>
                    <a:pt x="19029" y="34644"/>
                  </a:lnTo>
                  <a:lnTo>
                    <a:pt x="5239" y="34644"/>
                  </a:lnTo>
                  <a:lnTo>
                    <a:pt x="5239" y="34644"/>
                  </a:lnTo>
                  <a:lnTo>
                    <a:pt x="5137" y="34633"/>
                  </a:lnTo>
                  <a:lnTo>
                    <a:pt x="5036" y="34623"/>
                  </a:lnTo>
                  <a:lnTo>
                    <a:pt x="4935" y="34593"/>
                  </a:lnTo>
                  <a:lnTo>
                    <a:pt x="4833" y="34563"/>
                  </a:lnTo>
                  <a:lnTo>
                    <a:pt x="4742" y="34522"/>
                  </a:lnTo>
                  <a:lnTo>
                    <a:pt x="4661" y="34482"/>
                  </a:lnTo>
                  <a:lnTo>
                    <a:pt x="4580" y="34421"/>
                  </a:lnTo>
                  <a:lnTo>
                    <a:pt x="4499" y="34360"/>
                  </a:lnTo>
                  <a:lnTo>
                    <a:pt x="4428" y="34289"/>
                  </a:lnTo>
                  <a:lnTo>
                    <a:pt x="4357" y="34218"/>
                  </a:lnTo>
                  <a:lnTo>
                    <a:pt x="4307" y="34137"/>
                  </a:lnTo>
                  <a:lnTo>
                    <a:pt x="4256" y="34046"/>
                  </a:lnTo>
                  <a:lnTo>
                    <a:pt x="4205" y="33955"/>
                  </a:lnTo>
                  <a:lnTo>
                    <a:pt x="4175" y="33863"/>
                  </a:lnTo>
                  <a:lnTo>
                    <a:pt x="4144" y="33762"/>
                  </a:lnTo>
                  <a:lnTo>
                    <a:pt x="4124" y="33661"/>
                  </a:lnTo>
                  <a:lnTo>
                    <a:pt x="0" y="1257"/>
                  </a:lnTo>
                  <a:lnTo>
                    <a:pt x="0" y="1257"/>
                  </a:lnTo>
                  <a:lnTo>
                    <a:pt x="0" y="1135"/>
                  </a:lnTo>
                  <a:lnTo>
                    <a:pt x="0" y="1014"/>
                  </a:lnTo>
                  <a:lnTo>
                    <a:pt x="20" y="892"/>
                  </a:lnTo>
                  <a:lnTo>
                    <a:pt x="51" y="781"/>
                  </a:lnTo>
                  <a:lnTo>
                    <a:pt x="91" y="669"/>
                  </a:lnTo>
                  <a:lnTo>
                    <a:pt x="142" y="568"/>
                  </a:lnTo>
                  <a:lnTo>
                    <a:pt x="203" y="467"/>
                  </a:lnTo>
                  <a:lnTo>
                    <a:pt x="274" y="376"/>
                  </a:lnTo>
                  <a:lnTo>
                    <a:pt x="355" y="294"/>
                  </a:lnTo>
                  <a:lnTo>
                    <a:pt x="446" y="224"/>
                  </a:lnTo>
                  <a:lnTo>
                    <a:pt x="547" y="153"/>
                  </a:lnTo>
                  <a:lnTo>
                    <a:pt x="649" y="102"/>
                  </a:lnTo>
                  <a:lnTo>
                    <a:pt x="760" y="51"/>
                  </a:lnTo>
                  <a:lnTo>
                    <a:pt x="872" y="21"/>
                  </a:lnTo>
                  <a:lnTo>
                    <a:pt x="993" y="1"/>
                  </a:lnTo>
                  <a:lnTo>
                    <a:pt x="111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2688700" y="3176800"/>
              <a:ext cx="103875" cy="164150"/>
            </a:xfrm>
            <a:custGeom>
              <a:rect b="b" l="l" r="r" t="t"/>
              <a:pathLst>
                <a:path extrusionOk="0" h="6566" w="4155">
                  <a:moveTo>
                    <a:pt x="740" y="0"/>
                  </a:moveTo>
                  <a:lnTo>
                    <a:pt x="649" y="20"/>
                  </a:lnTo>
                  <a:lnTo>
                    <a:pt x="568" y="41"/>
                  </a:lnTo>
                  <a:lnTo>
                    <a:pt x="487" y="71"/>
                  </a:lnTo>
                  <a:lnTo>
                    <a:pt x="406" y="111"/>
                  </a:lnTo>
                  <a:lnTo>
                    <a:pt x="335" y="162"/>
                  </a:lnTo>
                  <a:lnTo>
                    <a:pt x="264" y="223"/>
                  </a:lnTo>
                  <a:lnTo>
                    <a:pt x="213" y="284"/>
                  </a:lnTo>
                  <a:lnTo>
                    <a:pt x="153" y="345"/>
                  </a:lnTo>
                  <a:lnTo>
                    <a:pt x="112" y="415"/>
                  </a:lnTo>
                  <a:lnTo>
                    <a:pt x="71" y="496"/>
                  </a:lnTo>
                  <a:lnTo>
                    <a:pt x="41" y="578"/>
                  </a:lnTo>
                  <a:lnTo>
                    <a:pt x="21" y="659"/>
                  </a:lnTo>
                  <a:lnTo>
                    <a:pt x="1" y="750"/>
                  </a:lnTo>
                  <a:lnTo>
                    <a:pt x="1" y="841"/>
                  </a:lnTo>
                  <a:lnTo>
                    <a:pt x="11" y="932"/>
                  </a:lnTo>
                  <a:lnTo>
                    <a:pt x="629" y="5694"/>
                  </a:lnTo>
                  <a:lnTo>
                    <a:pt x="639" y="5786"/>
                  </a:lnTo>
                  <a:lnTo>
                    <a:pt x="669" y="5877"/>
                  </a:lnTo>
                  <a:lnTo>
                    <a:pt x="700" y="5958"/>
                  </a:lnTo>
                  <a:lnTo>
                    <a:pt x="740" y="6039"/>
                  </a:lnTo>
                  <a:lnTo>
                    <a:pt x="781" y="6120"/>
                  </a:lnTo>
                  <a:lnTo>
                    <a:pt x="831" y="6191"/>
                  </a:lnTo>
                  <a:lnTo>
                    <a:pt x="892" y="6252"/>
                  </a:lnTo>
                  <a:lnTo>
                    <a:pt x="953" y="6313"/>
                  </a:lnTo>
                  <a:lnTo>
                    <a:pt x="1024" y="6373"/>
                  </a:lnTo>
                  <a:lnTo>
                    <a:pt x="1095" y="6424"/>
                  </a:lnTo>
                  <a:lnTo>
                    <a:pt x="1176" y="6465"/>
                  </a:lnTo>
                  <a:lnTo>
                    <a:pt x="1257" y="6495"/>
                  </a:lnTo>
                  <a:lnTo>
                    <a:pt x="1348" y="6525"/>
                  </a:lnTo>
                  <a:lnTo>
                    <a:pt x="1429" y="6546"/>
                  </a:lnTo>
                  <a:lnTo>
                    <a:pt x="1520" y="6566"/>
                  </a:lnTo>
                  <a:lnTo>
                    <a:pt x="3476" y="6566"/>
                  </a:lnTo>
                  <a:lnTo>
                    <a:pt x="3557" y="6546"/>
                  </a:lnTo>
                  <a:lnTo>
                    <a:pt x="3638" y="6525"/>
                  </a:lnTo>
                  <a:lnTo>
                    <a:pt x="3709" y="6495"/>
                  </a:lnTo>
                  <a:lnTo>
                    <a:pt x="3780" y="6454"/>
                  </a:lnTo>
                  <a:lnTo>
                    <a:pt x="3851" y="6414"/>
                  </a:lnTo>
                  <a:lnTo>
                    <a:pt x="3912" y="6363"/>
                  </a:lnTo>
                  <a:lnTo>
                    <a:pt x="3962" y="6313"/>
                  </a:lnTo>
                  <a:lnTo>
                    <a:pt x="4013" y="6252"/>
                  </a:lnTo>
                  <a:lnTo>
                    <a:pt x="4054" y="6181"/>
                  </a:lnTo>
                  <a:lnTo>
                    <a:pt x="4094" y="6110"/>
                  </a:lnTo>
                  <a:lnTo>
                    <a:pt x="4124" y="6039"/>
                  </a:lnTo>
                  <a:lnTo>
                    <a:pt x="4145" y="5958"/>
                  </a:lnTo>
                  <a:lnTo>
                    <a:pt x="4155" y="5877"/>
                  </a:lnTo>
                  <a:lnTo>
                    <a:pt x="4155" y="5796"/>
                  </a:lnTo>
                  <a:lnTo>
                    <a:pt x="4155" y="5715"/>
                  </a:lnTo>
                  <a:lnTo>
                    <a:pt x="3567" y="831"/>
                  </a:lnTo>
                  <a:lnTo>
                    <a:pt x="3547" y="740"/>
                  </a:lnTo>
                  <a:lnTo>
                    <a:pt x="3527" y="659"/>
                  </a:lnTo>
                  <a:lnTo>
                    <a:pt x="3496" y="578"/>
                  </a:lnTo>
                  <a:lnTo>
                    <a:pt x="3456" y="496"/>
                  </a:lnTo>
                  <a:lnTo>
                    <a:pt x="3415" y="426"/>
                  </a:lnTo>
                  <a:lnTo>
                    <a:pt x="3365" y="355"/>
                  </a:lnTo>
                  <a:lnTo>
                    <a:pt x="3314" y="294"/>
                  </a:lnTo>
                  <a:lnTo>
                    <a:pt x="3253" y="233"/>
                  </a:lnTo>
                  <a:lnTo>
                    <a:pt x="3182" y="182"/>
                  </a:lnTo>
                  <a:lnTo>
                    <a:pt x="3111" y="132"/>
                  </a:lnTo>
                  <a:lnTo>
                    <a:pt x="3040" y="91"/>
                  </a:lnTo>
                  <a:lnTo>
                    <a:pt x="2959" y="61"/>
                  </a:lnTo>
                  <a:lnTo>
                    <a:pt x="2878" y="30"/>
                  </a:lnTo>
                  <a:lnTo>
                    <a:pt x="2797" y="10"/>
                  </a:lnTo>
                  <a:lnTo>
                    <a:pt x="2716" y="0"/>
                  </a:lnTo>
                  <a:close/>
                </a:path>
              </a:pathLst>
            </a:custGeom>
            <a:solidFill>
              <a:srgbClr val="121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2688700" y="3176800"/>
              <a:ext cx="103875" cy="164150"/>
            </a:xfrm>
            <a:custGeom>
              <a:rect b="b" l="l" r="r" t="t"/>
              <a:pathLst>
                <a:path extrusionOk="0" fill="none" h="6566" w="4155">
                  <a:moveTo>
                    <a:pt x="3395" y="6566"/>
                  </a:moveTo>
                  <a:lnTo>
                    <a:pt x="1622" y="6566"/>
                  </a:lnTo>
                  <a:lnTo>
                    <a:pt x="1622" y="6566"/>
                  </a:lnTo>
                  <a:lnTo>
                    <a:pt x="1520" y="6566"/>
                  </a:lnTo>
                  <a:lnTo>
                    <a:pt x="1429" y="6546"/>
                  </a:lnTo>
                  <a:lnTo>
                    <a:pt x="1348" y="6525"/>
                  </a:lnTo>
                  <a:lnTo>
                    <a:pt x="1257" y="6495"/>
                  </a:lnTo>
                  <a:lnTo>
                    <a:pt x="1176" y="6465"/>
                  </a:lnTo>
                  <a:lnTo>
                    <a:pt x="1095" y="6424"/>
                  </a:lnTo>
                  <a:lnTo>
                    <a:pt x="1024" y="6373"/>
                  </a:lnTo>
                  <a:lnTo>
                    <a:pt x="953" y="6313"/>
                  </a:lnTo>
                  <a:lnTo>
                    <a:pt x="892" y="6252"/>
                  </a:lnTo>
                  <a:lnTo>
                    <a:pt x="831" y="6191"/>
                  </a:lnTo>
                  <a:lnTo>
                    <a:pt x="781" y="6120"/>
                  </a:lnTo>
                  <a:lnTo>
                    <a:pt x="740" y="6039"/>
                  </a:lnTo>
                  <a:lnTo>
                    <a:pt x="700" y="5958"/>
                  </a:lnTo>
                  <a:lnTo>
                    <a:pt x="669" y="5877"/>
                  </a:lnTo>
                  <a:lnTo>
                    <a:pt x="639" y="5786"/>
                  </a:lnTo>
                  <a:lnTo>
                    <a:pt x="629" y="5694"/>
                  </a:lnTo>
                  <a:lnTo>
                    <a:pt x="11" y="932"/>
                  </a:lnTo>
                  <a:lnTo>
                    <a:pt x="11" y="932"/>
                  </a:lnTo>
                  <a:lnTo>
                    <a:pt x="1" y="841"/>
                  </a:lnTo>
                  <a:lnTo>
                    <a:pt x="1" y="750"/>
                  </a:lnTo>
                  <a:lnTo>
                    <a:pt x="21" y="659"/>
                  </a:lnTo>
                  <a:lnTo>
                    <a:pt x="41" y="578"/>
                  </a:lnTo>
                  <a:lnTo>
                    <a:pt x="71" y="496"/>
                  </a:lnTo>
                  <a:lnTo>
                    <a:pt x="112" y="415"/>
                  </a:lnTo>
                  <a:lnTo>
                    <a:pt x="153" y="345"/>
                  </a:lnTo>
                  <a:lnTo>
                    <a:pt x="213" y="284"/>
                  </a:lnTo>
                  <a:lnTo>
                    <a:pt x="264" y="223"/>
                  </a:lnTo>
                  <a:lnTo>
                    <a:pt x="335" y="162"/>
                  </a:lnTo>
                  <a:lnTo>
                    <a:pt x="406" y="111"/>
                  </a:lnTo>
                  <a:lnTo>
                    <a:pt x="487" y="71"/>
                  </a:lnTo>
                  <a:lnTo>
                    <a:pt x="568" y="41"/>
                  </a:lnTo>
                  <a:lnTo>
                    <a:pt x="649" y="20"/>
                  </a:lnTo>
                  <a:lnTo>
                    <a:pt x="740" y="0"/>
                  </a:lnTo>
                  <a:lnTo>
                    <a:pt x="831" y="0"/>
                  </a:lnTo>
                  <a:lnTo>
                    <a:pt x="2625" y="0"/>
                  </a:lnTo>
                  <a:lnTo>
                    <a:pt x="2625" y="0"/>
                  </a:lnTo>
                  <a:lnTo>
                    <a:pt x="2716" y="0"/>
                  </a:lnTo>
                  <a:lnTo>
                    <a:pt x="2797" y="10"/>
                  </a:lnTo>
                  <a:lnTo>
                    <a:pt x="2878" y="30"/>
                  </a:lnTo>
                  <a:lnTo>
                    <a:pt x="2959" y="61"/>
                  </a:lnTo>
                  <a:lnTo>
                    <a:pt x="3040" y="91"/>
                  </a:lnTo>
                  <a:lnTo>
                    <a:pt x="3111" y="132"/>
                  </a:lnTo>
                  <a:lnTo>
                    <a:pt x="3182" y="182"/>
                  </a:lnTo>
                  <a:lnTo>
                    <a:pt x="3253" y="233"/>
                  </a:lnTo>
                  <a:lnTo>
                    <a:pt x="3314" y="294"/>
                  </a:lnTo>
                  <a:lnTo>
                    <a:pt x="3365" y="355"/>
                  </a:lnTo>
                  <a:lnTo>
                    <a:pt x="3415" y="426"/>
                  </a:lnTo>
                  <a:lnTo>
                    <a:pt x="3456" y="496"/>
                  </a:lnTo>
                  <a:lnTo>
                    <a:pt x="3496" y="578"/>
                  </a:lnTo>
                  <a:lnTo>
                    <a:pt x="3527" y="659"/>
                  </a:lnTo>
                  <a:lnTo>
                    <a:pt x="3547" y="740"/>
                  </a:lnTo>
                  <a:lnTo>
                    <a:pt x="3567" y="831"/>
                  </a:lnTo>
                  <a:lnTo>
                    <a:pt x="4155" y="5715"/>
                  </a:lnTo>
                  <a:lnTo>
                    <a:pt x="4155" y="5715"/>
                  </a:lnTo>
                  <a:lnTo>
                    <a:pt x="4155" y="5796"/>
                  </a:lnTo>
                  <a:lnTo>
                    <a:pt x="4155" y="5877"/>
                  </a:lnTo>
                  <a:lnTo>
                    <a:pt x="4145" y="5958"/>
                  </a:lnTo>
                  <a:lnTo>
                    <a:pt x="4124" y="6039"/>
                  </a:lnTo>
                  <a:lnTo>
                    <a:pt x="4094" y="6110"/>
                  </a:lnTo>
                  <a:lnTo>
                    <a:pt x="4054" y="6181"/>
                  </a:lnTo>
                  <a:lnTo>
                    <a:pt x="4013" y="6252"/>
                  </a:lnTo>
                  <a:lnTo>
                    <a:pt x="3962" y="6313"/>
                  </a:lnTo>
                  <a:lnTo>
                    <a:pt x="3912" y="6363"/>
                  </a:lnTo>
                  <a:lnTo>
                    <a:pt x="3851" y="6414"/>
                  </a:lnTo>
                  <a:lnTo>
                    <a:pt x="3780" y="6454"/>
                  </a:lnTo>
                  <a:lnTo>
                    <a:pt x="3709" y="6495"/>
                  </a:lnTo>
                  <a:lnTo>
                    <a:pt x="3638" y="6525"/>
                  </a:lnTo>
                  <a:lnTo>
                    <a:pt x="3557" y="6546"/>
                  </a:lnTo>
                  <a:lnTo>
                    <a:pt x="3476" y="6566"/>
                  </a:lnTo>
                  <a:lnTo>
                    <a:pt x="3395" y="656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2714275" y="3202875"/>
              <a:ext cx="43600" cy="43600"/>
            </a:xfrm>
            <a:custGeom>
              <a:rect b="b" l="l" r="r" t="t"/>
              <a:pathLst>
                <a:path extrusionOk="0" h="1744" w="1744">
                  <a:moveTo>
                    <a:pt x="872" y="1"/>
                  </a:moveTo>
                  <a:lnTo>
                    <a:pt x="791" y="11"/>
                  </a:lnTo>
                  <a:lnTo>
                    <a:pt x="700" y="21"/>
                  </a:lnTo>
                  <a:lnTo>
                    <a:pt x="619" y="41"/>
                  </a:lnTo>
                  <a:lnTo>
                    <a:pt x="538" y="72"/>
                  </a:lnTo>
                  <a:lnTo>
                    <a:pt x="457" y="112"/>
                  </a:lnTo>
                  <a:lnTo>
                    <a:pt x="386" y="153"/>
                  </a:lnTo>
                  <a:lnTo>
                    <a:pt x="325" y="203"/>
                  </a:lnTo>
                  <a:lnTo>
                    <a:pt x="264" y="264"/>
                  </a:lnTo>
                  <a:lnTo>
                    <a:pt x="204" y="325"/>
                  </a:lnTo>
                  <a:lnTo>
                    <a:pt x="153" y="386"/>
                  </a:lnTo>
                  <a:lnTo>
                    <a:pt x="112" y="457"/>
                  </a:lnTo>
                  <a:lnTo>
                    <a:pt x="72" y="538"/>
                  </a:lnTo>
                  <a:lnTo>
                    <a:pt x="41" y="619"/>
                  </a:lnTo>
                  <a:lnTo>
                    <a:pt x="21" y="700"/>
                  </a:lnTo>
                  <a:lnTo>
                    <a:pt x="11" y="791"/>
                  </a:lnTo>
                  <a:lnTo>
                    <a:pt x="1" y="872"/>
                  </a:lnTo>
                  <a:lnTo>
                    <a:pt x="11" y="963"/>
                  </a:lnTo>
                  <a:lnTo>
                    <a:pt x="21" y="1054"/>
                  </a:lnTo>
                  <a:lnTo>
                    <a:pt x="41" y="1135"/>
                  </a:lnTo>
                  <a:lnTo>
                    <a:pt x="72" y="1217"/>
                  </a:lnTo>
                  <a:lnTo>
                    <a:pt x="112" y="1287"/>
                  </a:lnTo>
                  <a:lnTo>
                    <a:pt x="153" y="1358"/>
                  </a:lnTo>
                  <a:lnTo>
                    <a:pt x="204" y="1429"/>
                  </a:lnTo>
                  <a:lnTo>
                    <a:pt x="264" y="1490"/>
                  </a:lnTo>
                  <a:lnTo>
                    <a:pt x="325" y="1551"/>
                  </a:lnTo>
                  <a:lnTo>
                    <a:pt x="386" y="1602"/>
                  </a:lnTo>
                  <a:lnTo>
                    <a:pt x="457" y="1642"/>
                  </a:lnTo>
                  <a:lnTo>
                    <a:pt x="538" y="1683"/>
                  </a:lnTo>
                  <a:lnTo>
                    <a:pt x="619" y="1713"/>
                  </a:lnTo>
                  <a:lnTo>
                    <a:pt x="700" y="1733"/>
                  </a:lnTo>
                  <a:lnTo>
                    <a:pt x="791" y="1743"/>
                  </a:lnTo>
                  <a:lnTo>
                    <a:pt x="964" y="1743"/>
                  </a:lnTo>
                  <a:lnTo>
                    <a:pt x="1055" y="1733"/>
                  </a:lnTo>
                  <a:lnTo>
                    <a:pt x="1136" y="1713"/>
                  </a:lnTo>
                  <a:lnTo>
                    <a:pt x="1217" y="1683"/>
                  </a:lnTo>
                  <a:lnTo>
                    <a:pt x="1288" y="1642"/>
                  </a:lnTo>
                  <a:lnTo>
                    <a:pt x="1359" y="1602"/>
                  </a:lnTo>
                  <a:lnTo>
                    <a:pt x="1430" y="1551"/>
                  </a:lnTo>
                  <a:lnTo>
                    <a:pt x="1490" y="1490"/>
                  </a:lnTo>
                  <a:lnTo>
                    <a:pt x="1551" y="1429"/>
                  </a:lnTo>
                  <a:lnTo>
                    <a:pt x="1602" y="1358"/>
                  </a:lnTo>
                  <a:lnTo>
                    <a:pt x="1642" y="1287"/>
                  </a:lnTo>
                  <a:lnTo>
                    <a:pt x="1683" y="1217"/>
                  </a:lnTo>
                  <a:lnTo>
                    <a:pt x="1703" y="1135"/>
                  </a:lnTo>
                  <a:lnTo>
                    <a:pt x="1734" y="1054"/>
                  </a:lnTo>
                  <a:lnTo>
                    <a:pt x="1744" y="963"/>
                  </a:lnTo>
                  <a:lnTo>
                    <a:pt x="1744" y="872"/>
                  </a:lnTo>
                  <a:lnTo>
                    <a:pt x="1744" y="791"/>
                  </a:lnTo>
                  <a:lnTo>
                    <a:pt x="1734" y="700"/>
                  </a:lnTo>
                  <a:lnTo>
                    <a:pt x="1703" y="619"/>
                  </a:lnTo>
                  <a:lnTo>
                    <a:pt x="1683" y="538"/>
                  </a:lnTo>
                  <a:lnTo>
                    <a:pt x="1642" y="457"/>
                  </a:lnTo>
                  <a:lnTo>
                    <a:pt x="1602" y="386"/>
                  </a:lnTo>
                  <a:lnTo>
                    <a:pt x="1551" y="325"/>
                  </a:lnTo>
                  <a:lnTo>
                    <a:pt x="1490" y="264"/>
                  </a:lnTo>
                  <a:lnTo>
                    <a:pt x="1430" y="203"/>
                  </a:lnTo>
                  <a:lnTo>
                    <a:pt x="1359" y="153"/>
                  </a:lnTo>
                  <a:lnTo>
                    <a:pt x="1288" y="112"/>
                  </a:lnTo>
                  <a:lnTo>
                    <a:pt x="1217" y="72"/>
                  </a:lnTo>
                  <a:lnTo>
                    <a:pt x="1136" y="41"/>
                  </a:lnTo>
                  <a:lnTo>
                    <a:pt x="1055" y="21"/>
                  </a:lnTo>
                  <a:lnTo>
                    <a:pt x="964" y="11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4D4D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2714275" y="3202875"/>
              <a:ext cx="43600" cy="43600"/>
            </a:xfrm>
            <a:custGeom>
              <a:rect b="b" l="l" r="r" t="t"/>
              <a:pathLst>
                <a:path extrusionOk="0" fill="none" h="1744" w="1744">
                  <a:moveTo>
                    <a:pt x="872" y="1"/>
                  </a:moveTo>
                  <a:lnTo>
                    <a:pt x="872" y="1"/>
                  </a:lnTo>
                  <a:lnTo>
                    <a:pt x="791" y="11"/>
                  </a:lnTo>
                  <a:lnTo>
                    <a:pt x="700" y="21"/>
                  </a:lnTo>
                  <a:lnTo>
                    <a:pt x="619" y="41"/>
                  </a:lnTo>
                  <a:lnTo>
                    <a:pt x="538" y="72"/>
                  </a:lnTo>
                  <a:lnTo>
                    <a:pt x="457" y="112"/>
                  </a:lnTo>
                  <a:lnTo>
                    <a:pt x="386" y="153"/>
                  </a:lnTo>
                  <a:lnTo>
                    <a:pt x="325" y="203"/>
                  </a:lnTo>
                  <a:lnTo>
                    <a:pt x="264" y="264"/>
                  </a:lnTo>
                  <a:lnTo>
                    <a:pt x="204" y="325"/>
                  </a:lnTo>
                  <a:lnTo>
                    <a:pt x="153" y="386"/>
                  </a:lnTo>
                  <a:lnTo>
                    <a:pt x="112" y="457"/>
                  </a:lnTo>
                  <a:lnTo>
                    <a:pt x="72" y="538"/>
                  </a:lnTo>
                  <a:lnTo>
                    <a:pt x="41" y="619"/>
                  </a:lnTo>
                  <a:lnTo>
                    <a:pt x="21" y="700"/>
                  </a:lnTo>
                  <a:lnTo>
                    <a:pt x="11" y="791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11" y="963"/>
                  </a:lnTo>
                  <a:lnTo>
                    <a:pt x="21" y="1054"/>
                  </a:lnTo>
                  <a:lnTo>
                    <a:pt x="41" y="1135"/>
                  </a:lnTo>
                  <a:lnTo>
                    <a:pt x="72" y="1217"/>
                  </a:lnTo>
                  <a:lnTo>
                    <a:pt x="112" y="1287"/>
                  </a:lnTo>
                  <a:lnTo>
                    <a:pt x="153" y="1358"/>
                  </a:lnTo>
                  <a:lnTo>
                    <a:pt x="204" y="1429"/>
                  </a:lnTo>
                  <a:lnTo>
                    <a:pt x="264" y="1490"/>
                  </a:lnTo>
                  <a:lnTo>
                    <a:pt x="325" y="1551"/>
                  </a:lnTo>
                  <a:lnTo>
                    <a:pt x="386" y="1602"/>
                  </a:lnTo>
                  <a:lnTo>
                    <a:pt x="457" y="1642"/>
                  </a:lnTo>
                  <a:lnTo>
                    <a:pt x="538" y="1683"/>
                  </a:lnTo>
                  <a:lnTo>
                    <a:pt x="619" y="1713"/>
                  </a:lnTo>
                  <a:lnTo>
                    <a:pt x="700" y="1733"/>
                  </a:lnTo>
                  <a:lnTo>
                    <a:pt x="791" y="1743"/>
                  </a:lnTo>
                  <a:lnTo>
                    <a:pt x="872" y="1743"/>
                  </a:lnTo>
                  <a:lnTo>
                    <a:pt x="872" y="1743"/>
                  </a:lnTo>
                  <a:lnTo>
                    <a:pt x="964" y="1743"/>
                  </a:lnTo>
                  <a:lnTo>
                    <a:pt x="1055" y="1733"/>
                  </a:lnTo>
                  <a:lnTo>
                    <a:pt x="1136" y="1713"/>
                  </a:lnTo>
                  <a:lnTo>
                    <a:pt x="1217" y="1683"/>
                  </a:lnTo>
                  <a:lnTo>
                    <a:pt x="1288" y="1642"/>
                  </a:lnTo>
                  <a:lnTo>
                    <a:pt x="1359" y="1602"/>
                  </a:lnTo>
                  <a:lnTo>
                    <a:pt x="1430" y="1551"/>
                  </a:lnTo>
                  <a:lnTo>
                    <a:pt x="1490" y="1490"/>
                  </a:lnTo>
                  <a:lnTo>
                    <a:pt x="1551" y="1429"/>
                  </a:lnTo>
                  <a:lnTo>
                    <a:pt x="1602" y="1358"/>
                  </a:lnTo>
                  <a:lnTo>
                    <a:pt x="1642" y="1287"/>
                  </a:lnTo>
                  <a:lnTo>
                    <a:pt x="1683" y="1217"/>
                  </a:lnTo>
                  <a:lnTo>
                    <a:pt x="1703" y="1135"/>
                  </a:lnTo>
                  <a:lnTo>
                    <a:pt x="1734" y="1054"/>
                  </a:lnTo>
                  <a:lnTo>
                    <a:pt x="1744" y="963"/>
                  </a:lnTo>
                  <a:lnTo>
                    <a:pt x="1744" y="872"/>
                  </a:lnTo>
                  <a:lnTo>
                    <a:pt x="1744" y="872"/>
                  </a:lnTo>
                  <a:lnTo>
                    <a:pt x="1744" y="791"/>
                  </a:lnTo>
                  <a:lnTo>
                    <a:pt x="1734" y="700"/>
                  </a:lnTo>
                  <a:lnTo>
                    <a:pt x="1703" y="619"/>
                  </a:lnTo>
                  <a:lnTo>
                    <a:pt x="1683" y="538"/>
                  </a:lnTo>
                  <a:lnTo>
                    <a:pt x="1642" y="457"/>
                  </a:lnTo>
                  <a:lnTo>
                    <a:pt x="1602" y="386"/>
                  </a:lnTo>
                  <a:lnTo>
                    <a:pt x="1551" y="325"/>
                  </a:lnTo>
                  <a:lnTo>
                    <a:pt x="1490" y="264"/>
                  </a:lnTo>
                  <a:lnTo>
                    <a:pt x="1430" y="203"/>
                  </a:lnTo>
                  <a:lnTo>
                    <a:pt x="1359" y="153"/>
                  </a:lnTo>
                  <a:lnTo>
                    <a:pt x="1288" y="112"/>
                  </a:lnTo>
                  <a:lnTo>
                    <a:pt x="1217" y="72"/>
                  </a:lnTo>
                  <a:lnTo>
                    <a:pt x="1136" y="41"/>
                  </a:lnTo>
                  <a:lnTo>
                    <a:pt x="1055" y="21"/>
                  </a:lnTo>
                  <a:lnTo>
                    <a:pt x="964" y="11"/>
                  </a:lnTo>
                  <a:lnTo>
                    <a:pt x="872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2714550" y="3265450"/>
              <a:ext cx="58025" cy="58025"/>
            </a:xfrm>
            <a:custGeom>
              <a:rect b="b" l="l" r="r" t="t"/>
              <a:pathLst>
                <a:path extrusionOk="0" h="2321" w="2321">
                  <a:moveTo>
                    <a:pt x="1044" y="0"/>
                  </a:moveTo>
                  <a:lnTo>
                    <a:pt x="932" y="21"/>
                  </a:lnTo>
                  <a:lnTo>
                    <a:pt x="821" y="51"/>
                  </a:lnTo>
                  <a:lnTo>
                    <a:pt x="709" y="92"/>
                  </a:lnTo>
                  <a:lnTo>
                    <a:pt x="608" y="132"/>
                  </a:lnTo>
                  <a:lnTo>
                    <a:pt x="517" y="193"/>
                  </a:lnTo>
                  <a:lnTo>
                    <a:pt x="426" y="264"/>
                  </a:lnTo>
                  <a:lnTo>
                    <a:pt x="345" y="335"/>
                  </a:lnTo>
                  <a:lnTo>
                    <a:pt x="264" y="416"/>
                  </a:lnTo>
                  <a:lnTo>
                    <a:pt x="203" y="507"/>
                  </a:lnTo>
                  <a:lnTo>
                    <a:pt x="142" y="608"/>
                  </a:lnTo>
                  <a:lnTo>
                    <a:pt x="91" y="710"/>
                  </a:lnTo>
                  <a:lnTo>
                    <a:pt x="51" y="811"/>
                  </a:lnTo>
                  <a:lnTo>
                    <a:pt x="20" y="922"/>
                  </a:lnTo>
                  <a:lnTo>
                    <a:pt x="10" y="1044"/>
                  </a:lnTo>
                  <a:lnTo>
                    <a:pt x="0" y="1155"/>
                  </a:lnTo>
                  <a:lnTo>
                    <a:pt x="10" y="1277"/>
                  </a:lnTo>
                  <a:lnTo>
                    <a:pt x="20" y="1389"/>
                  </a:lnTo>
                  <a:lnTo>
                    <a:pt x="51" y="1500"/>
                  </a:lnTo>
                  <a:lnTo>
                    <a:pt x="91" y="1611"/>
                  </a:lnTo>
                  <a:lnTo>
                    <a:pt x="142" y="1713"/>
                  </a:lnTo>
                  <a:lnTo>
                    <a:pt x="203" y="1804"/>
                  </a:lnTo>
                  <a:lnTo>
                    <a:pt x="264" y="1895"/>
                  </a:lnTo>
                  <a:lnTo>
                    <a:pt x="345" y="1976"/>
                  </a:lnTo>
                  <a:lnTo>
                    <a:pt x="426" y="2057"/>
                  </a:lnTo>
                  <a:lnTo>
                    <a:pt x="517" y="2118"/>
                  </a:lnTo>
                  <a:lnTo>
                    <a:pt x="608" y="2179"/>
                  </a:lnTo>
                  <a:lnTo>
                    <a:pt x="709" y="2230"/>
                  </a:lnTo>
                  <a:lnTo>
                    <a:pt x="821" y="2270"/>
                  </a:lnTo>
                  <a:lnTo>
                    <a:pt x="932" y="2300"/>
                  </a:lnTo>
                  <a:lnTo>
                    <a:pt x="1044" y="2311"/>
                  </a:lnTo>
                  <a:lnTo>
                    <a:pt x="1165" y="2321"/>
                  </a:lnTo>
                  <a:lnTo>
                    <a:pt x="1277" y="2311"/>
                  </a:lnTo>
                  <a:lnTo>
                    <a:pt x="1398" y="2300"/>
                  </a:lnTo>
                  <a:lnTo>
                    <a:pt x="1510" y="2270"/>
                  </a:lnTo>
                  <a:lnTo>
                    <a:pt x="1611" y="2230"/>
                  </a:lnTo>
                  <a:lnTo>
                    <a:pt x="1712" y="2179"/>
                  </a:lnTo>
                  <a:lnTo>
                    <a:pt x="1814" y="2118"/>
                  </a:lnTo>
                  <a:lnTo>
                    <a:pt x="1905" y="2057"/>
                  </a:lnTo>
                  <a:lnTo>
                    <a:pt x="1986" y="1976"/>
                  </a:lnTo>
                  <a:lnTo>
                    <a:pt x="2057" y="1895"/>
                  </a:lnTo>
                  <a:lnTo>
                    <a:pt x="2128" y="1804"/>
                  </a:lnTo>
                  <a:lnTo>
                    <a:pt x="2189" y="1713"/>
                  </a:lnTo>
                  <a:lnTo>
                    <a:pt x="2229" y="1611"/>
                  </a:lnTo>
                  <a:lnTo>
                    <a:pt x="2270" y="1500"/>
                  </a:lnTo>
                  <a:lnTo>
                    <a:pt x="2300" y="1389"/>
                  </a:lnTo>
                  <a:lnTo>
                    <a:pt x="2320" y="1277"/>
                  </a:lnTo>
                  <a:lnTo>
                    <a:pt x="2320" y="1155"/>
                  </a:lnTo>
                  <a:lnTo>
                    <a:pt x="2320" y="1044"/>
                  </a:lnTo>
                  <a:lnTo>
                    <a:pt x="2300" y="922"/>
                  </a:lnTo>
                  <a:lnTo>
                    <a:pt x="2270" y="811"/>
                  </a:lnTo>
                  <a:lnTo>
                    <a:pt x="2229" y="710"/>
                  </a:lnTo>
                  <a:lnTo>
                    <a:pt x="2189" y="608"/>
                  </a:lnTo>
                  <a:lnTo>
                    <a:pt x="2128" y="507"/>
                  </a:lnTo>
                  <a:lnTo>
                    <a:pt x="2057" y="416"/>
                  </a:lnTo>
                  <a:lnTo>
                    <a:pt x="1986" y="335"/>
                  </a:lnTo>
                  <a:lnTo>
                    <a:pt x="1905" y="264"/>
                  </a:lnTo>
                  <a:lnTo>
                    <a:pt x="1814" y="193"/>
                  </a:lnTo>
                  <a:lnTo>
                    <a:pt x="1712" y="132"/>
                  </a:lnTo>
                  <a:lnTo>
                    <a:pt x="1611" y="92"/>
                  </a:lnTo>
                  <a:lnTo>
                    <a:pt x="1510" y="51"/>
                  </a:lnTo>
                  <a:lnTo>
                    <a:pt x="1398" y="21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4D4D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>
              <a:off x="2714550" y="3265450"/>
              <a:ext cx="58025" cy="58025"/>
            </a:xfrm>
            <a:custGeom>
              <a:rect b="b" l="l" r="r" t="t"/>
              <a:pathLst>
                <a:path extrusionOk="0" fill="none" h="2321" w="2321">
                  <a:moveTo>
                    <a:pt x="1165" y="0"/>
                  </a:moveTo>
                  <a:lnTo>
                    <a:pt x="1165" y="0"/>
                  </a:lnTo>
                  <a:lnTo>
                    <a:pt x="1044" y="0"/>
                  </a:lnTo>
                  <a:lnTo>
                    <a:pt x="932" y="21"/>
                  </a:lnTo>
                  <a:lnTo>
                    <a:pt x="821" y="51"/>
                  </a:lnTo>
                  <a:lnTo>
                    <a:pt x="709" y="92"/>
                  </a:lnTo>
                  <a:lnTo>
                    <a:pt x="608" y="132"/>
                  </a:lnTo>
                  <a:lnTo>
                    <a:pt x="517" y="193"/>
                  </a:lnTo>
                  <a:lnTo>
                    <a:pt x="426" y="264"/>
                  </a:lnTo>
                  <a:lnTo>
                    <a:pt x="345" y="335"/>
                  </a:lnTo>
                  <a:lnTo>
                    <a:pt x="264" y="416"/>
                  </a:lnTo>
                  <a:lnTo>
                    <a:pt x="203" y="507"/>
                  </a:lnTo>
                  <a:lnTo>
                    <a:pt x="142" y="608"/>
                  </a:lnTo>
                  <a:lnTo>
                    <a:pt x="91" y="710"/>
                  </a:lnTo>
                  <a:lnTo>
                    <a:pt x="51" y="811"/>
                  </a:lnTo>
                  <a:lnTo>
                    <a:pt x="20" y="922"/>
                  </a:lnTo>
                  <a:lnTo>
                    <a:pt x="10" y="1044"/>
                  </a:lnTo>
                  <a:lnTo>
                    <a:pt x="0" y="1155"/>
                  </a:lnTo>
                  <a:lnTo>
                    <a:pt x="0" y="1155"/>
                  </a:lnTo>
                  <a:lnTo>
                    <a:pt x="10" y="1277"/>
                  </a:lnTo>
                  <a:lnTo>
                    <a:pt x="20" y="1389"/>
                  </a:lnTo>
                  <a:lnTo>
                    <a:pt x="51" y="1500"/>
                  </a:lnTo>
                  <a:lnTo>
                    <a:pt x="91" y="1611"/>
                  </a:lnTo>
                  <a:lnTo>
                    <a:pt x="142" y="1713"/>
                  </a:lnTo>
                  <a:lnTo>
                    <a:pt x="203" y="1804"/>
                  </a:lnTo>
                  <a:lnTo>
                    <a:pt x="264" y="1895"/>
                  </a:lnTo>
                  <a:lnTo>
                    <a:pt x="345" y="1976"/>
                  </a:lnTo>
                  <a:lnTo>
                    <a:pt x="426" y="2057"/>
                  </a:lnTo>
                  <a:lnTo>
                    <a:pt x="517" y="2118"/>
                  </a:lnTo>
                  <a:lnTo>
                    <a:pt x="608" y="2179"/>
                  </a:lnTo>
                  <a:lnTo>
                    <a:pt x="709" y="2230"/>
                  </a:lnTo>
                  <a:lnTo>
                    <a:pt x="821" y="2270"/>
                  </a:lnTo>
                  <a:lnTo>
                    <a:pt x="932" y="2300"/>
                  </a:lnTo>
                  <a:lnTo>
                    <a:pt x="1044" y="2311"/>
                  </a:lnTo>
                  <a:lnTo>
                    <a:pt x="1165" y="2321"/>
                  </a:lnTo>
                  <a:lnTo>
                    <a:pt x="1165" y="2321"/>
                  </a:lnTo>
                  <a:lnTo>
                    <a:pt x="1277" y="2311"/>
                  </a:lnTo>
                  <a:lnTo>
                    <a:pt x="1398" y="2300"/>
                  </a:lnTo>
                  <a:lnTo>
                    <a:pt x="1510" y="2270"/>
                  </a:lnTo>
                  <a:lnTo>
                    <a:pt x="1611" y="2230"/>
                  </a:lnTo>
                  <a:lnTo>
                    <a:pt x="1712" y="2179"/>
                  </a:lnTo>
                  <a:lnTo>
                    <a:pt x="1814" y="2118"/>
                  </a:lnTo>
                  <a:lnTo>
                    <a:pt x="1905" y="2057"/>
                  </a:lnTo>
                  <a:lnTo>
                    <a:pt x="1986" y="1976"/>
                  </a:lnTo>
                  <a:lnTo>
                    <a:pt x="2057" y="1895"/>
                  </a:lnTo>
                  <a:lnTo>
                    <a:pt x="2128" y="1804"/>
                  </a:lnTo>
                  <a:lnTo>
                    <a:pt x="2189" y="1713"/>
                  </a:lnTo>
                  <a:lnTo>
                    <a:pt x="2229" y="1611"/>
                  </a:lnTo>
                  <a:lnTo>
                    <a:pt x="2270" y="1500"/>
                  </a:lnTo>
                  <a:lnTo>
                    <a:pt x="2300" y="1389"/>
                  </a:lnTo>
                  <a:lnTo>
                    <a:pt x="2320" y="1277"/>
                  </a:lnTo>
                  <a:lnTo>
                    <a:pt x="2320" y="1155"/>
                  </a:lnTo>
                  <a:lnTo>
                    <a:pt x="2320" y="1155"/>
                  </a:lnTo>
                  <a:lnTo>
                    <a:pt x="2320" y="1044"/>
                  </a:lnTo>
                  <a:lnTo>
                    <a:pt x="2300" y="922"/>
                  </a:lnTo>
                  <a:lnTo>
                    <a:pt x="2270" y="811"/>
                  </a:lnTo>
                  <a:lnTo>
                    <a:pt x="2229" y="710"/>
                  </a:lnTo>
                  <a:lnTo>
                    <a:pt x="2189" y="608"/>
                  </a:lnTo>
                  <a:lnTo>
                    <a:pt x="2128" y="507"/>
                  </a:lnTo>
                  <a:lnTo>
                    <a:pt x="2057" y="416"/>
                  </a:lnTo>
                  <a:lnTo>
                    <a:pt x="1986" y="335"/>
                  </a:lnTo>
                  <a:lnTo>
                    <a:pt x="1905" y="264"/>
                  </a:lnTo>
                  <a:lnTo>
                    <a:pt x="1814" y="193"/>
                  </a:lnTo>
                  <a:lnTo>
                    <a:pt x="1712" y="132"/>
                  </a:lnTo>
                  <a:lnTo>
                    <a:pt x="1611" y="92"/>
                  </a:lnTo>
                  <a:lnTo>
                    <a:pt x="1510" y="51"/>
                  </a:lnTo>
                  <a:lnTo>
                    <a:pt x="1398" y="21"/>
                  </a:lnTo>
                  <a:lnTo>
                    <a:pt x="1277" y="0"/>
                  </a:lnTo>
                  <a:lnTo>
                    <a:pt x="116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3493225" y="2417600"/>
              <a:ext cx="759950" cy="533500"/>
            </a:xfrm>
            <a:custGeom>
              <a:rect b="b" l="l" r="r" t="t"/>
              <a:pathLst>
                <a:path extrusionOk="0" h="21340" w="30398">
                  <a:moveTo>
                    <a:pt x="25017" y="1"/>
                  </a:moveTo>
                  <a:lnTo>
                    <a:pt x="24896" y="21"/>
                  </a:lnTo>
                  <a:lnTo>
                    <a:pt x="24784" y="41"/>
                  </a:lnTo>
                  <a:lnTo>
                    <a:pt x="24572" y="92"/>
                  </a:lnTo>
                  <a:lnTo>
                    <a:pt x="24359" y="173"/>
                  </a:lnTo>
                  <a:lnTo>
                    <a:pt x="24146" y="275"/>
                  </a:lnTo>
                  <a:lnTo>
                    <a:pt x="23954" y="386"/>
                  </a:lnTo>
                  <a:lnTo>
                    <a:pt x="23761" y="528"/>
                  </a:lnTo>
                  <a:lnTo>
                    <a:pt x="23589" y="670"/>
                  </a:lnTo>
                  <a:lnTo>
                    <a:pt x="23183" y="1034"/>
                  </a:lnTo>
                  <a:lnTo>
                    <a:pt x="22778" y="1379"/>
                  </a:lnTo>
                  <a:lnTo>
                    <a:pt x="22383" y="1703"/>
                  </a:lnTo>
                  <a:lnTo>
                    <a:pt x="21978" y="2027"/>
                  </a:lnTo>
                  <a:lnTo>
                    <a:pt x="21583" y="2331"/>
                  </a:lnTo>
                  <a:lnTo>
                    <a:pt x="21177" y="2625"/>
                  </a:lnTo>
                  <a:lnTo>
                    <a:pt x="20782" y="2899"/>
                  </a:lnTo>
                  <a:lnTo>
                    <a:pt x="20387" y="3172"/>
                  </a:lnTo>
                  <a:lnTo>
                    <a:pt x="19992" y="3426"/>
                  </a:lnTo>
                  <a:lnTo>
                    <a:pt x="19597" y="3669"/>
                  </a:lnTo>
                  <a:lnTo>
                    <a:pt x="19201" y="3902"/>
                  </a:lnTo>
                  <a:lnTo>
                    <a:pt x="18806" y="4125"/>
                  </a:lnTo>
                  <a:lnTo>
                    <a:pt x="18421" y="4338"/>
                  </a:lnTo>
                  <a:lnTo>
                    <a:pt x="18026" y="4530"/>
                  </a:lnTo>
                  <a:lnTo>
                    <a:pt x="17641" y="4723"/>
                  </a:lnTo>
                  <a:lnTo>
                    <a:pt x="17256" y="4905"/>
                  </a:lnTo>
                  <a:lnTo>
                    <a:pt x="16881" y="5067"/>
                  </a:lnTo>
                  <a:lnTo>
                    <a:pt x="16496" y="5229"/>
                  </a:lnTo>
                  <a:lnTo>
                    <a:pt x="16121" y="5381"/>
                  </a:lnTo>
                  <a:lnTo>
                    <a:pt x="15746" y="5523"/>
                  </a:lnTo>
                  <a:lnTo>
                    <a:pt x="15371" y="5655"/>
                  </a:lnTo>
                  <a:lnTo>
                    <a:pt x="15007" y="5776"/>
                  </a:lnTo>
                  <a:lnTo>
                    <a:pt x="14642" y="5888"/>
                  </a:lnTo>
                  <a:lnTo>
                    <a:pt x="14277" y="5989"/>
                  </a:lnTo>
                  <a:lnTo>
                    <a:pt x="13912" y="6091"/>
                  </a:lnTo>
                  <a:lnTo>
                    <a:pt x="13558" y="6172"/>
                  </a:lnTo>
                  <a:lnTo>
                    <a:pt x="13213" y="6253"/>
                  </a:lnTo>
                  <a:lnTo>
                    <a:pt x="12858" y="6334"/>
                  </a:lnTo>
                  <a:lnTo>
                    <a:pt x="12514" y="6395"/>
                  </a:lnTo>
                  <a:lnTo>
                    <a:pt x="12169" y="6455"/>
                  </a:lnTo>
                  <a:lnTo>
                    <a:pt x="11501" y="6557"/>
                  </a:lnTo>
                  <a:lnTo>
                    <a:pt x="10852" y="6628"/>
                  </a:lnTo>
                  <a:lnTo>
                    <a:pt x="10214" y="6678"/>
                  </a:lnTo>
                  <a:lnTo>
                    <a:pt x="9606" y="6709"/>
                  </a:lnTo>
                  <a:lnTo>
                    <a:pt x="9008" y="6719"/>
                  </a:lnTo>
                  <a:lnTo>
                    <a:pt x="8431" y="6709"/>
                  </a:lnTo>
                  <a:lnTo>
                    <a:pt x="7883" y="6678"/>
                  </a:lnTo>
                  <a:lnTo>
                    <a:pt x="7357" y="6648"/>
                  </a:lnTo>
                  <a:lnTo>
                    <a:pt x="6860" y="6597"/>
                  </a:lnTo>
                  <a:lnTo>
                    <a:pt x="6384" y="6536"/>
                  </a:lnTo>
                  <a:lnTo>
                    <a:pt x="5938" y="6465"/>
                  </a:lnTo>
                  <a:lnTo>
                    <a:pt x="5512" y="6395"/>
                  </a:lnTo>
                  <a:lnTo>
                    <a:pt x="5127" y="6313"/>
                  </a:lnTo>
                  <a:lnTo>
                    <a:pt x="4763" y="6232"/>
                  </a:lnTo>
                  <a:lnTo>
                    <a:pt x="4438" y="6151"/>
                  </a:lnTo>
                  <a:lnTo>
                    <a:pt x="4134" y="6070"/>
                  </a:lnTo>
                  <a:lnTo>
                    <a:pt x="3871" y="5999"/>
                  </a:lnTo>
                  <a:lnTo>
                    <a:pt x="3749" y="5969"/>
                  </a:lnTo>
                  <a:lnTo>
                    <a:pt x="3628" y="5939"/>
                  </a:lnTo>
                  <a:lnTo>
                    <a:pt x="3506" y="5918"/>
                  </a:lnTo>
                  <a:lnTo>
                    <a:pt x="3374" y="5908"/>
                  </a:lnTo>
                  <a:lnTo>
                    <a:pt x="3253" y="5898"/>
                  </a:lnTo>
                  <a:lnTo>
                    <a:pt x="3121" y="5898"/>
                  </a:lnTo>
                  <a:lnTo>
                    <a:pt x="3000" y="5908"/>
                  </a:lnTo>
                  <a:lnTo>
                    <a:pt x="2878" y="5918"/>
                  </a:lnTo>
                  <a:lnTo>
                    <a:pt x="2756" y="5939"/>
                  </a:lnTo>
                  <a:lnTo>
                    <a:pt x="2635" y="5969"/>
                  </a:lnTo>
                  <a:lnTo>
                    <a:pt x="2513" y="5999"/>
                  </a:lnTo>
                  <a:lnTo>
                    <a:pt x="2392" y="6040"/>
                  </a:lnTo>
                  <a:lnTo>
                    <a:pt x="2280" y="6091"/>
                  </a:lnTo>
                  <a:lnTo>
                    <a:pt x="2159" y="6151"/>
                  </a:lnTo>
                  <a:lnTo>
                    <a:pt x="2057" y="6212"/>
                  </a:lnTo>
                  <a:lnTo>
                    <a:pt x="1946" y="6283"/>
                  </a:lnTo>
                  <a:lnTo>
                    <a:pt x="1774" y="6405"/>
                  </a:lnTo>
                  <a:lnTo>
                    <a:pt x="1601" y="6547"/>
                  </a:lnTo>
                  <a:lnTo>
                    <a:pt x="1449" y="6678"/>
                  </a:lnTo>
                  <a:lnTo>
                    <a:pt x="1297" y="6810"/>
                  </a:lnTo>
                  <a:lnTo>
                    <a:pt x="1044" y="7073"/>
                  </a:lnTo>
                  <a:lnTo>
                    <a:pt x="831" y="7317"/>
                  </a:lnTo>
                  <a:lnTo>
                    <a:pt x="659" y="7529"/>
                  </a:lnTo>
                  <a:lnTo>
                    <a:pt x="537" y="7691"/>
                  </a:lnTo>
                  <a:lnTo>
                    <a:pt x="436" y="7843"/>
                  </a:lnTo>
                  <a:lnTo>
                    <a:pt x="416" y="7925"/>
                  </a:lnTo>
                  <a:lnTo>
                    <a:pt x="345" y="8158"/>
                  </a:lnTo>
                  <a:lnTo>
                    <a:pt x="254" y="8532"/>
                  </a:lnTo>
                  <a:lnTo>
                    <a:pt x="203" y="8766"/>
                  </a:lnTo>
                  <a:lnTo>
                    <a:pt x="152" y="9029"/>
                  </a:lnTo>
                  <a:lnTo>
                    <a:pt x="102" y="9323"/>
                  </a:lnTo>
                  <a:lnTo>
                    <a:pt x="61" y="9647"/>
                  </a:lnTo>
                  <a:lnTo>
                    <a:pt x="31" y="9992"/>
                  </a:lnTo>
                  <a:lnTo>
                    <a:pt x="10" y="10366"/>
                  </a:lnTo>
                  <a:lnTo>
                    <a:pt x="0" y="10762"/>
                  </a:lnTo>
                  <a:lnTo>
                    <a:pt x="0" y="11167"/>
                  </a:lnTo>
                  <a:lnTo>
                    <a:pt x="21" y="11603"/>
                  </a:lnTo>
                  <a:lnTo>
                    <a:pt x="61" y="12048"/>
                  </a:lnTo>
                  <a:lnTo>
                    <a:pt x="122" y="12515"/>
                  </a:lnTo>
                  <a:lnTo>
                    <a:pt x="213" y="13001"/>
                  </a:lnTo>
                  <a:lnTo>
                    <a:pt x="264" y="13244"/>
                  </a:lnTo>
                  <a:lnTo>
                    <a:pt x="325" y="13487"/>
                  </a:lnTo>
                  <a:lnTo>
                    <a:pt x="385" y="13741"/>
                  </a:lnTo>
                  <a:lnTo>
                    <a:pt x="456" y="13994"/>
                  </a:lnTo>
                  <a:lnTo>
                    <a:pt x="537" y="14247"/>
                  </a:lnTo>
                  <a:lnTo>
                    <a:pt x="629" y="14501"/>
                  </a:lnTo>
                  <a:lnTo>
                    <a:pt x="730" y="14764"/>
                  </a:lnTo>
                  <a:lnTo>
                    <a:pt x="831" y="15017"/>
                  </a:lnTo>
                  <a:lnTo>
                    <a:pt x="953" y="15281"/>
                  </a:lnTo>
                  <a:lnTo>
                    <a:pt x="1074" y="15544"/>
                  </a:lnTo>
                  <a:lnTo>
                    <a:pt x="1206" y="15808"/>
                  </a:lnTo>
                  <a:lnTo>
                    <a:pt x="1348" y="16071"/>
                  </a:lnTo>
                  <a:lnTo>
                    <a:pt x="1500" y="16345"/>
                  </a:lnTo>
                  <a:lnTo>
                    <a:pt x="1672" y="16608"/>
                  </a:lnTo>
                  <a:lnTo>
                    <a:pt x="1844" y="16872"/>
                  </a:lnTo>
                  <a:lnTo>
                    <a:pt x="2027" y="17135"/>
                  </a:lnTo>
                  <a:lnTo>
                    <a:pt x="2219" y="17409"/>
                  </a:lnTo>
                  <a:lnTo>
                    <a:pt x="2432" y="17672"/>
                  </a:lnTo>
                  <a:lnTo>
                    <a:pt x="2645" y="17935"/>
                  </a:lnTo>
                  <a:lnTo>
                    <a:pt x="2878" y="18199"/>
                  </a:lnTo>
                  <a:lnTo>
                    <a:pt x="3121" y="18462"/>
                  </a:lnTo>
                  <a:lnTo>
                    <a:pt x="3374" y="18726"/>
                  </a:lnTo>
                  <a:lnTo>
                    <a:pt x="3648" y="18989"/>
                  </a:lnTo>
                  <a:lnTo>
                    <a:pt x="3932" y="19253"/>
                  </a:lnTo>
                  <a:lnTo>
                    <a:pt x="4226" y="19506"/>
                  </a:lnTo>
                  <a:lnTo>
                    <a:pt x="4530" y="19759"/>
                  </a:lnTo>
                  <a:lnTo>
                    <a:pt x="4854" y="20013"/>
                  </a:lnTo>
                  <a:lnTo>
                    <a:pt x="5198" y="20266"/>
                  </a:lnTo>
                  <a:lnTo>
                    <a:pt x="5492" y="20479"/>
                  </a:lnTo>
                  <a:lnTo>
                    <a:pt x="5786" y="20661"/>
                  </a:lnTo>
                  <a:lnTo>
                    <a:pt x="6080" y="20823"/>
                  </a:lnTo>
                  <a:lnTo>
                    <a:pt x="6364" y="20965"/>
                  </a:lnTo>
                  <a:lnTo>
                    <a:pt x="6637" y="21077"/>
                  </a:lnTo>
                  <a:lnTo>
                    <a:pt x="6911" y="21168"/>
                  </a:lnTo>
                  <a:lnTo>
                    <a:pt x="7174" y="21249"/>
                  </a:lnTo>
                  <a:lnTo>
                    <a:pt x="7438" y="21299"/>
                  </a:lnTo>
                  <a:lnTo>
                    <a:pt x="7691" y="21330"/>
                  </a:lnTo>
                  <a:lnTo>
                    <a:pt x="7934" y="21340"/>
                  </a:lnTo>
                  <a:lnTo>
                    <a:pt x="8177" y="21330"/>
                  </a:lnTo>
                  <a:lnTo>
                    <a:pt x="8410" y="21310"/>
                  </a:lnTo>
                  <a:lnTo>
                    <a:pt x="8643" y="21269"/>
                  </a:lnTo>
                  <a:lnTo>
                    <a:pt x="8866" y="21208"/>
                  </a:lnTo>
                  <a:lnTo>
                    <a:pt x="9089" y="21127"/>
                  </a:lnTo>
                  <a:lnTo>
                    <a:pt x="9302" y="21036"/>
                  </a:lnTo>
                  <a:lnTo>
                    <a:pt x="9505" y="20935"/>
                  </a:lnTo>
                  <a:lnTo>
                    <a:pt x="9707" y="20813"/>
                  </a:lnTo>
                  <a:lnTo>
                    <a:pt x="9910" y="20671"/>
                  </a:lnTo>
                  <a:lnTo>
                    <a:pt x="10102" y="20529"/>
                  </a:lnTo>
                  <a:lnTo>
                    <a:pt x="10285" y="20367"/>
                  </a:lnTo>
                  <a:lnTo>
                    <a:pt x="10467" y="20195"/>
                  </a:lnTo>
                  <a:lnTo>
                    <a:pt x="10650" y="20002"/>
                  </a:lnTo>
                  <a:lnTo>
                    <a:pt x="10812" y="19810"/>
                  </a:lnTo>
                  <a:lnTo>
                    <a:pt x="10984" y="19597"/>
                  </a:lnTo>
                  <a:lnTo>
                    <a:pt x="11146" y="19384"/>
                  </a:lnTo>
                  <a:lnTo>
                    <a:pt x="11298" y="19161"/>
                  </a:lnTo>
                  <a:lnTo>
                    <a:pt x="11450" y="18928"/>
                  </a:lnTo>
                  <a:lnTo>
                    <a:pt x="11602" y="18685"/>
                  </a:lnTo>
                  <a:lnTo>
                    <a:pt x="11744" y="18432"/>
                  </a:lnTo>
                  <a:lnTo>
                    <a:pt x="11886" y="18179"/>
                  </a:lnTo>
                  <a:lnTo>
                    <a:pt x="12017" y="17915"/>
                  </a:lnTo>
                  <a:lnTo>
                    <a:pt x="12149" y="17642"/>
                  </a:lnTo>
                  <a:lnTo>
                    <a:pt x="12271" y="17368"/>
                  </a:lnTo>
                  <a:lnTo>
                    <a:pt x="12514" y="16811"/>
                  </a:lnTo>
                  <a:lnTo>
                    <a:pt x="12727" y="16243"/>
                  </a:lnTo>
                  <a:lnTo>
                    <a:pt x="12929" y="15656"/>
                  </a:lnTo>
                  <a:lnTo>
                    <a:pt x="13122" y="15078"/>
                  </a:lnTo>
                  <a:lnTo>
                    <a:pt x="13294" y="14501"/>
                  </a:lnTo>
                  <a:lnTo>
                    <a:pt x="13446" y="13923"/>
                  </a:lnTo>
                  <a:lnTo>
                    <a:pt x="13588" y="13356"/>
                  </a:lnTo>
                  <a:lnTo>
                    <a:pt x="13720" y="12808"/>
                  </a:lnTo>
                  <a:lnTo>
                    <a:pt x="13831" y="12292"/>
                  </a:lnTo>
                  <a:lnTo>
                    <a:pt x="13943" y="11795"/>
                  </a:lnTo>
                  <a:lnTo>
                    <a:pt x="14024" y="11319"/>
                  </a:lnTo>
                  <a:lnTo>
                    <a:pt x="14166" y="10498"/>
                  </a:lnTo>
                  <a:lnTo>
                    <a:pt x="14267" y="9860"/>
                  </a:lnTo>
                  <a:lnTo>
                    <a:pt x="14611" y="9779"/>
                  </a:lnTo>
                  <a:lnTo>
                    <a:pt x="14915" y="10346"/>
                  </a:lnTo>
                  <a:lnTo>
                    <a:pt x="15260" y="10954"/>
                  </a:lnTo>
                  <a:lnTo>
                    <a:pt x="15645" y="11603"/>
                  </a:lnTo>
                  <a:lnTo>
                    <a:pt x="16060" y="12271"/>
                  </a:lnTo>
                  <a:lnTo>
                    <a:pt x="16506" y="12971"/>
                  </a:lnTo>
                  <a:lnTo>
                    <a:pt x="16993" y="13680"/>
                  </a:lnTo>
                  <a:lnTo>
                    <a:pt x="17246" y="14034"/>
                  </a:lnTo>
                  <a:lnTo>
                    <a:pt x="17499" y="14379"/>
                  </a:lnTo>
                  <a:lnTo>
                    <a:pt x="17773" y="14734"/>
                  </a:lnTo>
                  <a:lnTo>
                    <a:pt x="18046" y="15078"/>
                  </a:lnTo>
                  <a:lnTo>
                    <a:pt x="18330" y="15423"/>
                  </a:lnTo>
                  <a:lnTo>
                    <a:pt x="18614" y="15757"/>
                  </a:lnTo>
                  <a:lnTo>
                    <a:pt x="18908" y="16081"/>
                  </a:lnTo>
                  <a:lnTo>
                    <a:pt x="19201" y="16405"/>
                  </a:lnTo>
                  <a:lnTo>
                    <a:pt x="19505" y="16709"/>
                  </a:lnTo>
                  <a:lnTo>
                    <a:pt x="19819" y="17013"/>
                  </a:lnTo>
                  <a:lnTo>
                    <a:pt x="20134" y="17297"/>
                  </a:lnTo>
                  <a:lnTo>
                    <a:pt x="20458" y="17571"/>
                  </a:lnTo>
                  <a:lnTo>
                    <a:pt x="20782" y="17834"/>
                  </a:lnTo>
                  <a:lnTo>
                    <a:pt x="21116" y="18077"/>
                  </a:lnTo>
                  <a:lnTo>
                    <a:pt x="21451" y="18300"/>
                  </a:lnTo>
                  <a:lnTo>
                    <a:pt x="21785" y="18513"/>
                  </a:lnTo>
                  <a:lnTo>
                    <a:pt x="22130" y="18695"/>
                  </a:lnTo>
                  <a:lnTo>
                    <a:pt x="22474" y="18868"/>
                  </a:lnTo>
                  <a:lnTo>
                    <a:pt x="22829" y="19009"/>
                  </a:lnTo>
                  <a:lnTo>
                    <a:pt x="23183" y="19131"/>
                  </a:lnTo>
                  <a:lnTo>
                    <a:pt x="23427" y="19202"/>
                  </a:lnTo>
                  <a:lnTo>
                    <a:pt x="23670" y="19243"/>
                  </a:lnTo>
                  <a:lnTo>
                    <a:pt x="23913" y="19263"/>
                  </a:lnTo>
                  <a:lnTo>
                    <a:pt x="24156" y="19263"/>
                  </a:lnTo>
                  <a:lnTo>
                    <a:pt x="24399" y="19232"/>
                  </a:lnTo>
                  <a:lnTo>
                    <a:pt x="24643" y="19192"/>
                  </a:lnTo>
                  <a:lnTo>
                    <a:pt x="24876" y="19131"/>
                  </a:lnTo>
                  <a:lnTo>
                    <a:pt x="25119" y="19040"/>
                  </a:lnTo>
                  <a:lnTo>
                    <a:pt x="25352" y="18939"/>
                  </a:lnTo>
                  <a:lnTo>
                    <a:pt x="25585" y="18817"/>
                  </a:lnTo>
                  <a:lnTo>
                    <a:pt x="25818" y="18685"/>
                  </a:lnTo>
                  <a:lnTo>
                    <a:pt x="26041" y="18523"/>
                  </a:lnTo>
                  <a:lnTo>
                    <a:pt x="26264" y="18351"/>
                  </a:lnTo>
                  <a:lnTo>
                    <a:pt x="26487" y="18168"/>
                  </a:lnTo>
                  <a:lnTo>
                    <a:pt x="26710" y="17956"/>
                  </a:lnTo>
                  <a:lnTo>
                    <a:pt x="26922" y="17743"/>
                  </a:lnTo>
                  <a:lnTo>
                    <a:pt x="27125" y="17510"/>
                  </a:lnTo>
                  <a:lnTo>
                    <a:pt x="27338" y="17267"/>
                  </a:lnTo>
                  <a:lnTo>
                    <a:pt x="27540" y="17003"/>
                  </a:lnTo>
                  <a:lnTo>
                    <a:pt x="27733" y="16730"/>
                  </a:lnTo>
                  <a:lnTo>
                    <a:pt x="27925" y="16446"/>
                  </a:lnTo>
                  <a:lnTo>
                    <a:pt x="28108" y="16152"/>
                  </a:lnTo>
                  <a:lnTo>
                    <a:pt x="28290" y="15848"/>
                  </a:lnTo>
                  <a:lnTo>
                    <a:pt x="28462" y="15534"/>
                  </a:lnTo>
                  <a:lnTo>
                    <a:pt x="28635" y="15210"/>
                  </a:lnTo>
                  <a:lnTo>
                    <a:pt x="28797" y="14875"/>
                  </a:lnTo>
                  <a:lnTo>
                    <a:pt x="28959" y="14531"/>
                  </a:lnTo>
                  <a:lnTo>
                    <a:pt x="29101" y="14176"/>
                  </a:lnTo>
                  <a:lnTo>
                    <a:pt x="29243" y="13822"/>
                  </a:lnTo>
                  <a:lnTo>
                    <a:pt x="29385" y="13457"/>
                  </a:lnTo>
                  <a:lnTo>
                    <a:pt x="29506" y="13092"/>
                  </a:lnTo>
                  <a:lnTo>
                    <a:pt x="29628" y="12717"/>
                  </a:lnTo>
                  <a:lnTo>
                    <a:pt x="29739" y="12332"/>
                  </a:lnTo>
                  <a:lnTo>
                    <a:pt x="29851" y="11957"/>
                  </a:lnTo>
                  <a:lnTo>
                    <a:pt x="29942" y="11562"/>
                  </a:lnTo>
                  <a:lnTo>
                    <a:pt x="30033" y="11177"/>
                  </a:lnTo>
                  <a:lnTo>
                    <a:pt x="30114" y="10782"/>
                  </a:lnTo>
                  <a:lnTo>
                    <a:pt x="30185" y="10397"/>
                  </a:lnTo>
                  <a:lnTo>
                    <a:pt x="30236" y="10002"/>
                  </a:lnTo>
                  <a:lnTo>
                    <a:pt x="30286" y="9607"/>
                  </a:lnTo>
                  <a:lnTo>
                    <a:pt x="30327" y="9211"/>
                  </a:lnTo>
                  <a:lnTo>
                    <a:pt x="30367" y="8816"/>
                  </a:lnTo>
                  <a:lnTo>
                    <a:pt x="30388" y="8421"/>
                  </a:lnTo>
                  <a:lnTo>
                    <a:pt x="30398" y="8026"/>
                  </a:lnTo>
                  <a:lnTo>
                    <a:pt x="30388" y="7641"/>
                  </a:lnTo>
                  <a:lnTo>
                    <a:pt x="30378" y="7256"/>
                  </a:lnTo>
                  <a:lnTo>
                    <a:pt x="30357" y="6871"/>
                  </a:lnTo>
                  <a:lnTo>
                    <a:pt x="30317" y="6496"/>
                  </a:lnTo>
                  <a:lnTo>
                    <a:pt x="30276" y="6121"/>
                  </a:lnTo>
                  <a:lnTo>
                    <a:pt x="30215" y="5756"/>
                  </a:lnTo>
                  <a:lnTo>
                    <a:pt x="30144" y="5391"/>
                  </a:lnTo>
                  <a:lnTo>
                    <a:pt x="30063" y="5037"/>
                  </a:lnTo>
                  <a:lnTo>
                    <a:pt x="29962" y="4692"/>
                  </a:lnTo>
                  <a:lnTo>
                    <a:pt x="29861" y="4348"/>
                  </a:lnTo>
                  <a:lnTo>
                    <a:pt x="29739" y="4024"/>
                  </a:lnTo>
                  <a:lnTo>
                    <a:pt x="29597" y="3699"/>
                  </a:lnTo>
                  <a:lnTo>
                    <a:pt x="29445" y="3385"/>
                  </a:lnTo>
                  <a:lnTo>
                    <a:pt x="29283" y="3081"/>
                  </a:lnTo>
                  <a:lnTo>
                    <a:pt x="29111" y="2787"/>
                  </a:lnTo>
                  <a:lnTo>
                    <a:pt x="28918" y="2514"/>
                  </a:lnTo>
                  <a:lnTo>
                    <a:pt x="28706" y="2240"/>
                  </a:lnTo>
                  <a:lnTo>
                    <a:pt x="28493" y="1987"/>
                  </a:lnTo>
                  <a:lnTo>
                    <a:pt x="28250" y="1744"/>
                  </a:lnTo>
                  <a:lnTo>
                    <a:pt x="27996" y="1511"/>
                  </a:lnTo>
                  <a:lnTo>
                    <a:pt x="27804" y="1298"/>
                  </a:lnTo>
                  <a:lnTo>
                    <a:pt x="27611" y="1105"/>
                  </a:lnTo>
                  <a:lnTo>
                    <a:pt x="27429" y="933"/>
                  </a:lnTo>
                  <a:lnTo>
                    <a:pt x="27236" y="781"/>
                  </a:lnTo>
                  <a:lnTo>
                    <a:pt x="27054" y="639"/>
                  </a:lnTo>
                  <a:lnTo>
                    <a:pt x="26872" y="518"/>
                  </a:lnTo>
                  <a:lnTo>
                    <a:pt x="26689" y="406"/>
                  </a:lnTo>
                  <a:lnTo>
                    <a:pt x="26507" y="315"/>
                  </a:lnTo>
                  <a:lnTo>
                    <a:pt x="26335" y="234"/>
                  </a:lnTo>
                  <a:lnTo>
                    <a:pt x="26162" y="173"/>
                  </a:lnTo>
                  <a:lnTo>
                    <a:pt x="26000" y="112"/>
                  </a:lnTo>
                  <a:lnTo>
                    <a:pt x="25838" y="72"/>
                  </a:lnTo>
                  <a:lnTo>
                    <a:pt x="25686" y="41"/>
                  </a:lnTo>
                  <a:lnTo>
                    <a:pt x="25534" y="21"/>
                  </a:lnTo>
                  <a:lnTo>
                    <a:pt x="25382" y="1"/>
                  </a:lnTo>
                  <a:close/>
                </a:path>
              </a:pathLst>
            </a:custGeom>
            <a:solidFill>
              <a:srgbClr val="E0A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3842025" y="2853825"/>
              <a:ext cx="90725" cy="90700"/>
            </a:xfrm>
            <a:custGeom>
              <a:rect b="b" l="l" r="r" t="t"/>
              <a:pathLst>
                <a:path extrusionOk="0" h="3628" w="3629">
                  <a:moveTo>
                    <a:pt x="1814" y="0"/>
                  </a:moveTo>
                  <a:lnTo>
                    <a:pt x="1622" y="10"/>
                  </a:lnTo>
                  <a:lnTo>
                    <a:pt x="1450" y="41"/>
                  </a:lnTo>
                  <a:lnTo>
                    <a:pt x="1277" y="81"/>
                  </a:lnTo>
                  <a:lnTo>
                    <a:pt x="1105" y="142"/>
                  </a:lnTo>
                  <a:lnTo>
                    <a:pt x="943" y="223"/>
                  </a:lnTo>
                  <a:lnTo>
                    <a:pt x="801" y="314"/>
                  </a:lnTo>
                  <a:lnTo>
                    <a:pt x="659" y="416"/>
                  </a:lnTo>
                  <a:lnTo>
                    <a:pt x="528" y="537"/>
                  </a:lnTo>
                  <a:lnTo>
                    <a:pt x="416" y="659"/>
                  </a:lnTo>
                  <a:lnTo>
                    <a:pt x="305" y="801"/>
                  </a:lnTo>
                  <a:lnTo>
                    <a:pt x="214" y="953"/>
                  </a:lnTo>
                  <a:lnTo>
                    <a:pt x="143" y="1115"/>
                  </a:lnTo>
                  <a:lnTo>
                    <a:pt x="82" y="1277"/>
                  </a:lnTo>
                  <a:lnTo>
                    <a:pt x="41" y="1449"/>
                  </a:lnTo>
                  <a:lnTo>
                    <a:pt x="11" y="1631"/>
                  </a:lnTo>
                  <a:lnTo>
                    <a:pt x="1" y="1814"/>
                  </a:lnTo>
                  <a:lnTo>
                    <a:pt x="11" y="1996"/>
                  </a:lnTo>
                  <a:lnTo>
                    <a:pt x="41" y="2179"/>
                  </a:lnTo>
                  <a:lnTo>
                    <a:pt x="82" y="2351"/>
                  </a:lnTo>
                  <a:lnTo>
                    <a:pt x="143" y="2523"/>
                  </a:lnTo>
                  <a:lnTo>
                    <a:pt x="214" y="2675"/>
                  </a:lnTo>
                  <a:lnTo>
                    <a:pt x="305" y="2827"/>
                  </a:lnTo>
                  <a:lnTo>
                    <a:pt x="416" y="2969"/>
                  </a:lnTo>
                  <a:lnTo>
                    <a:pt x="528" y="3101"/>
                  </a:lnTo>
                  <a:lnTo>
                    <a:pt x="659" y="3212"/>
                  </a:lnTo>
                  <a:lnTo>
                    <a:pt x="801" y="3324"/>
                  </a:lnTo>
                  <a:lnTo>
                    <a:pt x="943" y="3405"/>
                  </a:lnTo>
                  <a:lnTo>
                    <a:pt x="1105" y="3486"/>
                  </a:lnTo>
                  <a:lnTo>
                    <a:pt x="1277" y="3546"/>
                  </a:lnTo>
                  <a:lnTo>
                    <a:pt x="1450" y="3587"/>
                  </a:lnTo>
                  <a:lnTo>
                    <a:pt x="1622" y="3617"/>
                  </a:lnTo>
                  <a:lnTo>
                    <a:pt x="1814" y="3628"/>
                  </a:lnTo>
                  <a:lnTo>
                    <a:pt x="1997" y="3617"/>
                  </a:lnTo>
                  <a:lnTo>
                    <a:pt x="2179" y="3587"/>
                  </a:lnTo>
                  <a:lnTo>
                    <a:pt x="2352" y="3546"/>
                  </a:lnTo>
                  <a:lnTo>
                    <a:pt x="2514" y="3486"/>
                  </a:lnTo>
                  <a:lnTo>
                    <a:pt x="2676" y="3405"/>
                  </a:lnTo>
                  <a:lnTo>
                    <a:pt x="2828" y="3324"/>
                  </a:lnTo>
                  <a:lnTo>
                    <a:pt x="2970" y="3212"/>
                  </a:lnTo>
                  <a:lnTo>
                    <a:pt x="3091" y="3101"/>
                  </a:lnTo>
                  <a:lnTo>
                    <a:pt x="3213" y="2969"/>
                  </a:lnTo>
                  <a:lnTo>
                    <a:pt x="3314" y="2827"/>
                  </a:lnTo>
                  <a:lnTo>
                    <a:pt x="3405" y="2675"/>
                  </a:lnTo>
                  <a:lnTo>
                    <a:pt x="3486" y="2523"/>
                  </a:lnTo>
                  <a:lnTo>
                    <a:pt x="3547" y="2351"/>
                  </a:lnTo>
                  <a:lnTo>
                    <a:pt x="3588" y="2179"/>
                  </a:lnTo>
                  <a:lnTo>
                    <a:pt x="3618" y="1996"/>
                  </a:lnTo>
                  <a:lnTo>
                    <a:pt x="3628" y="1814"/>
                  </a:lnTo>
                  <a:lnTo>
                    <a:pt x="3618" y="1631"/>
                  </a:lnTo>
                  <a:lnTo>
                    <a:pt x="3588" y="1449"/>
                  </a:lnTo>
                  <a:lnTo>
                    <a:pt x="3547" y="1277"/>
                  </a:lnTo>
                  <a:lnTo>
                    <a:pt x="3486" y="1115"/>
                  </a:lnTo>
                  <a:lnTo>
                    <a:pt x="3405" y="953"/>
                  </a:lnTo>
                  <a:lnTo>
                    <a:pt x="3314" y="801"/>
                  </a:lnTo>
                  <a:lnTo>
                    <a:pt x="3213" y="659"/>
                  </a:lnTo>
                  <a:lnTo>
                    <a:pt x="3091" y="537"/>
                  </a:lnTo>
                  <a:lnTo>
                    <a:pt x="2970" y="416"/>
                  </a:lnTo>
                  <a:lnTo>
                    <a:pt x="2828" y="314"/>
                  </a:lnTo>
                  <a:lnTo>
                    <a:pt x="2676" y="223"/>
                  </a:lnTo>
                  <a:lnTo>
                    <a:pt x="2514" y="142"/>
                  </a:lnTo>
                  <a:lnTo>
                    <a:pt x="2352" y="81"/>
                  </a:lnTo>
                  <a:lnTo>
                    <a:pt x="2179" y="41"/>
                  </a:lnTo>
                  <a:lnTo>
                    <a:pt x="1997" y="10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>
              <a:off x="3908150" y="3720900"/>
              <a:ext cx="90700" cy="90725"/>
            </a:xfrm>
            <a:custGeom>
              <a:rect b="b" l="l" r="r" t="t"/>
              <a:pathLst>
                <a:path extrusionOk="0" h="3629" w="3628">
                  <a:moveTo>
                    <a:pt x="1814" y="1"/>
                  </a:moveTo>
                  <a:lnTo>
                    <a:pt x="1632" y="11"/>
                  </a:lnTo>
                  <a:lnTo>
                    <a:pt x="1449" y="41"/>
                  </a:lnTo>
                  <a:lnTo>
                    <a:pt x="1277" y="82"/>
                  </a:lnTo>
                  <a:lnTo>
                    <a:pt x="1105" y="142"/>
                  </a:lnTo>
                  <a:lnTo>
                    <a:pt x="953" y="224"/>
                  </a:lnTo>
                  <a:lnTo>
                    <a:pt x="801" y="315"/>
                  </a:lnTo>
                  <a:lnTo>
                    <a:pt x="659" y="416"/>
                  </a:lnTo>
                  <a:lnTo>
                    <a:pt x="527" y="527"/>
                  </a:lnTo>
                  <a:lnTo>
                    <a:pt x="416" y="659"/>
                  </a:lnTo>
                  <a:lnTo>
                    <a:pt x="314" y="801"/>
                  </a:lnTo>
                  <a:lnTo>
                    <a:pt x="223" y="953"/>
                  </a:lnTo>
                  <a:lnTo>
                    <a:pt x="142" y="1105"/>
                  </a:lnTo>
                  <a:lnTo>
                    <a:pt x="81" y="1277"/>
                  </a:lnTo>
                  <a:lnTo>
                    <a:pt x="41" y="1450"/>
                  </a:lnTo>
                  <a:lnTo>
                    <a:pt x="10" y="1632"/>
                  </a:lnTo>
                  <a:lnTo>
                    <a:pt x="0" y="1814"/>
                  </a:lnTo>
                  <a:lnTo>
                    <a:pt x="10" y="1997"/>
                  </a:lnTo>
                  <a:lnTo>
                    <a:pt x="41" y="2179"/>
                  </a:lnTo>
                  <a:lnTo>
                    <a:pt x="81" y="2351"/>
                  </a:lnTo>
                  <a:lnTo>
                    <a:pt x="142" y="2524"/>
                  </a:lnTo>
                  <a:lnTo>
                    <a:pt x="223" y="2676"/>
                  </a:lnTo>
                  <a:lnTo>
                    <a:pt x="314" y="2828"/>
                  </a:lnTo>
                  <a:lnTo>
                    <a:pt x="416" y="2969"/>
                  </a:lnTo>
                  <a:lnTo>
                    <a:pt x="527" y="3091"/>
                  </a:lnTo>
                  <a:lnTo>
                    <a:pt x="659" y="3213"/>
                  </a:lnTo>
                  <a:lnTo>
                    <a:pt x="801" y="3314"/>
                  </a:lnTo>
                  <a:lnTo>
                    <a:pt x="953" y="3405"/>
                  </a:lnTo>
                  <a:lnTo>
                    <a:pt x="1105" y="3486"/>
                  </a:lnTo>
                  <a:lnTo>
                    <a:pt x="1277" y="3547"/>
                  </a:lnTo>
                  <a:lnTo>
                    <a:pt x="1449" y="3587"/>
                  </a:lnTo>
                  <a:lnTo>
                    <a:pt x="1632" y="3618"/>
                  </a:lnTo>
                  <a:lnTo>
                    <a:pt x="1814" y="3628"/>
                  </a:lnTo>
                  <a:lnTo>
                    <a:pt x="1996" y="3618"/>
                  </a:lnTo>
                  <a:lnTo>
                    <a:pt x="2179" y="3587"/>
                  </a:lnTo>
                  <a:lnTo>
                    <a:pt x="2351" y="3547"/>
                  </a:lnTo>
                  <a:lnTo>
                    <a:pt x="2523" y="3486"/>
                  </a:lnTo>
                  <a:lnTo>
                    <a:pt x="2675" y="3405"/>
                  </a:lnTo>
                  <a:lnTo>
                    <a:pt x="2827" y="3314"/>
                  </a:lnTo>
                  <a:lnTo>
                    <a:pt x="2969" y="3213"/>
                  </a:lnTo>
                  <a:lnTo>
                    <a:pt x="3091" y="3091"/>
                  </a:lnTo>
                  <a:lnTo>
                    <a:pt x="3212" y="2969"/>
                  </a:lnTo>
                  <a:lnTo>
                    <a:pt x="3314" y="2828"/>
                  </a:lnTo>
                  <a:lnTo>
                    <a:pt x="3405" y="2676"/>
                  </a:lnTo>
                  <a:lnTo>
                    <a:pt x="3486" y="2524"/>
                  </a:lnTo>
                  <a:lnTo>
                    <a:pt x="3547" y="2351"/>
                  </a:lnTo>
                  <a:lnTo>
                    <a:pt x="3587" y="2179"/>
                  </a:lnTo>
                  <a:lnTo>
                    <a:pt x="3618" y="1997"/>
                  </a:lnTo>
                  <a:lnTo>
                    <a:pt x="3628" y="1814"/>
                  </a:lnTo>
                  <a:lnTo>
                    <a:pt x="3618" y="1632"/>
                  </a:lnTo>
                  <a:lnTo>
                    <a:pt x="3587" y="1450"/>
                  </a:lnTo>
                  <a:lnTo>
                    <a:pt x="3547" y="1277"/>
                  </a:lnTo>
                  <a:lnTo>
                    <a:pt x="3486" y="1105"/>
                  </a:lnTo>
                  <a:lnTo>
                    <a:pt x="3405" y="953"/>
                  </a:lnTo>
                  <a:lnTo>
                    <a:pt x="3314" y="801"/>
                  </a:lnTo>
                  <a:lnTo>
                    <a:pt x="3212" y="659"/>
                  </a:lnTo>
                  <a:lnTo>
                    <a:pt x="3091" y="527"/>
                  </a:lnTo>
                  <a:lnTo>
                    <a:pt x="2969" y="416"/>
                  </a:lnTo>
                  <a:lnTo>
                    <a:pt x="2827" y="315"/>
                  </a:lnTo>
                  <a:lnTo>
                    <a:pt x="2675" y="224"/>
                  </a:lnTo>
                  <a:lnTo>
                    <a:pt x="2523" y="142"/>
                  </a:lnTo>
                  <a:lnTo>
                    <a:pt x="2351" y="82"/>
                  </a:lnTo>
                  <a:lnTo>
                    <a:pt x="2179" y="41"/>
                  </a:lnTo>
                  <a:lnTo>
                    <a:pt x="1996" y="11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>
              <a:off x="3887375" y="3272800"/>
              <a:ext cx="90700" cy="90700"/>
            </a:xfrm>
            <a:custGeom>
              <a:rect b="b" l="l" r="r" t="t"/>
              <a:pathLst>
                <a:path extrusionOk="0" h="3628" w="3628">
                  <a:moveTo>
                    <a:pt x="1814" y="0"/>
                  </a:moveTo>
                  <a:lnTo>
                    <a:pt x="1622" y="10"/>
                  </a:lnTo>
                  <a:lnTo>
                    <a:pt x="1449" y="41"/>
                  </a:lnTo>
                  <a:lnTo>
                    <a:pt x="1267" y="81"/>
                  </a:lnTo>
                  <a:lnTo>
                    <a:pt x="1105" y="142"/>
                  </a:lnTo>
                  <a:lnTo>
                    <a:pt x="943" y="223"/>
                  </a:lnTo>
                  <a:lnTo>
                    <a:pt x="801" y="314"/>
                  </a:lnTo>
                  <a:lnTo>
                    <a:pt x="659" y="416"/>
                  </a:lnTo>
                  <a:lnTo>
                    <a:pt x="527" y="537"/>
                  </a:lnTo>
                  <a:lnTo>
                    <a:pt x="416" y="659"/>
                  </a:lnTo>
                  <a:lnTo>
                    <a:pt x="304" y="801"/>
                  </a:lnTo>
                  <a:lnTo>
                    <a:pt x="213" y="953"/>
                  </a:lnTo>
                  <a:lnTo>
                    <a:pt x="142" y="1105"/>
                  </a:lnTo>
                  <a:lnTo>
                    <a:pt x="82" y="1277"/>
                  </a:lnTo>
                  <a:lnTo>
                    <a:pt x="31" y="1449"/>
                  </a:lnTo>
                  <a:lnTo>
                    <a:pt x="11" y="1632"/>
                  </a:lnTo>
                  <a:lnTo>
                    <a:pt x="0" y="1814"/>
                  </a:lnTo>
                  <a:lnTo>
                    <a:pt x="11" y="1996"/>
                  </a:lnTo>
                  <a:lnTo>
                    <a:pt x="31" y="2179"/>
                  </a:lnTo>
                  <a:lnTo>
                    <a:pt x="82" y="2351"/>
                  </a:lnTo>
                  <a:lnTo>
                    <a:pt x="142" y="2523"/>
                  </a:lnTo>
                  <a:lnTo>
                    <a:pt x="213" y="2675"/>
                  </a:lnTo>
                  <a:lnTo>
                    <a:pt x="304" y="2827"/>
                  </a:lnTo>
                  <a:lnTo>
                    <a:pt x="416" y="2969"/>
                  </a:lnTo>
                  <a:lnTo>
                    <a:pt x="527" y="3101"/>
                  </a:lnTo>
                  <a:lnTo>
                    <a:pt x="659" y="3212"/>
                  </a:lnTo>
                  <a:lnTo>
                    <a:pt x="801" y="3314"/>
                  </a:lnTo>
                  <a:lnTo>
                    <a:pt x="943" y="3405"/>
                  </a:lnTo>
                  <a:lnTo>
                    <a:pt x="1105" y="3486"/>
                  </a:lnTo>
                  <a:lnTo>
                    <a:pt x="1267" y="3547"/>
                  </a:lnTo>
                  <a:lnTo>
                    <a:pt x="1449" y="3587"/>
                  </a:lnTo>
                  <a:lnTo>
                    <a:pt x="1622" y="3618"/>
                  </a:lnTo>
                  <a:lnTo>
                    <a:pt x="1814" y="3628"/>
                  </a:lnTo>
                  <a:lnTo>
                    <a:pt x="1997" y="3618"/>
                  </a:lnTo>
                  <a:lnTo>
                    <a:pt x="2179" y="3587"/>
                  </a:lnTo>
                  <a:lnTo>
                    <a:pt x="2351" y="3547"/>
                  </a:lnTo>
                  <a:lnTo>
                    <a:pt x="2513" y="3486"/>
                  </a:lnTo>
                  <a:lnTo>
                    <a:pt x="2675" y="3405"/>
                  </a:lnTo>
                  <a:lnTo>
                    <a:pt x="2827" y="3314"/>
                  </a:lnTo>
                  <a:lnTo>
                    <a:pt x="2959" y="3212"/>
                  </a:lnTo>
                  <a:lnTo>
                    <a:pt x="3091" y="3101"/>
                  </a:lnTo>
                  <a:lnTo>
                    <a:pt x="3212" y="2969"/>
                  </a:lnTo>
                  <a:lnTo>
                    <a:pt x="3314" y="2827"/>
                  </a:lnTo>
                  <a:lnTo>
                    <a:pt x="3405" y="2675"/>
                  </a:lnTo>
                  <a:lnTo>
                    <a:pt x="3476" y="2523"/>
                  </a:lnTo>
                  <a:lnTo>
                    <a:pt x="3537" y="2351"/>
                  </a:lnTo>
                  <a:lnTo>
                    <a:pt x="3587" y="2179"/>
                  </a:lnTo>
                  <a:lnTo>
                    <a:pt x="3618" y="1996"/>
                  </a:lnTo>
                  <a:lnTo>
                    <a:pt x="3628" y="1814"/>
                  </a:lnTo>
                  <a:lnTo>
                    <a:pt x="3618" y="1632"/>
                  </a:lnTo>
                  <a:lnTo>
                    <a:pt x="3587" y="1449"/>
                  </a:lnTo>
                  <a:lnTo>
                    <a:pt x="3537" y="1277"/>
                  </a:lnTo>
                  <a:lnTo>
                    <a:pt x="3476" y="1105"/>
                  </a:lnTo>
                  <a:lnTo>
                    <a:pt x="3405" y="953"/>
                  </a:lnTo>
                  <a:lnTo>
                    <a:pt x="3314" y="801"/>
                  </a:lnTo>
                  <a:lnTo>
                    <a:pt x="3212" y="659"/>
                  </a:lnTo>
                  <a:lnTo>
                    <a:pt x="3091" y="537"/>
                  </a:lnTo>
                  <a:lnTo>
                    <a:pt x="2959" y="416"/>
                  </a:lnTo>
                  <a:lnTo>
                    <a:pt x="2827" y="314"/>
                  </a:lnTo>
                  <a:lnTo>
                    <a:pt x="2675" y="223"/>
                  </a:lnTo>
                  <a:lnTo>
                    <a:pt x="2513" y="142"/>
                  </a:lnTo>
                  <a:lnTo>
                    <a:pt x="2351" y="81"/>
                  </a:lnTo>
                  <a:lnTo>
                    <a:pt x="2179" y="41"/>
                  </a:lnTo>
                  <a:lnTo>
                    <a:pt x="1997" y="10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>
              <a:off x="3978050" y="4886650"/>
              <a:ext cx="90475" cy="90450"/>
            </a:xfrm>
            <a:custGeom>
              <a:rect b="b" l="l" r="r" t="t"/>
              <a:pathLst>
                <a:path extrusionOk="0" h="3618" w="3619">
                  <a:moveTo>
                    <a:pt x="1804" y="0"/>
                  </a:moveTo>
                  <a:lnTo>
                    <a:pt x="1622" y="10"/>
                  </a:lnTo>
                  <a:lnTo>
                    <a:pt x="1440" y="31"/>
                  </a:lnTo>
                  <a:lnTo>
                    <a:pt x="1267" y="81"/>
                  </a:lnTo>
                  <a:lnTo>
                    <a:pt x="1105" y="142"/>
                  </a:lnTo>
                  <a:lnTo>
                    <a:pt x="943" y="213"/>
                  </a:lnTo>
                  <a:lnTo>
                    <a:pt x="791" y="304"/>
                  </a:lnTo>
                  <a:lnTo>
                    <a:pt x="660" y="416"/>
                  </a:lnTo>
                  <a:lnTo>
                    <a:pt x="528" y="527"/>
                  </a:lnTo>
                  <a:lnTo>
                    <a:pt x="406" y="659"/>
                  </a:lnTo>
                  <a:lnTo>
                    <a:pt x="305" y="801"/>
                  </a:lnTo>
                  <a:lnTo>
                    <a:pt x="214" y="943"/>
                  </a:lnTo>
                  <a:lnTo>
                    <a:pt x="143" y="1105"/>
                  </a:lnTo>
                  <a:lnTo>
                    <a:pt x="82" y="1267"/>
                  </a:lnTo>
                  <a:lnTo>
                    <a:pt x="31" y="1439"/>
                  </a:lnTo>
                  <a:lnTo>
                    <a:pt x="1" y="1622"/>
                  </a:lnTo>
                  <a:lnTo>
                    <a:pt x="1" y="1814"/>
                  </a:lnTo>
                  <a:lnTo>
                    <a:pt x="1" y="1996"/>
                  </a:lnTo>
                  <a:lnTo>
                    <a:pt x="31" y="2179"/>
                  </a:lnTo>
                  <a:lnTo>
                    <a:pt x="82" y="2351"/>
                  </a:lnTo>
                  <a:lnTo>
                    <a:pt x="143" y="2513"/>
                  </a:lnTo>
                  <a:lnTo>
                    <a:pt x="214" y="2675"/>
                  </a:lnTo>
                  <a:lnTo>
                    <a:pt x="305" y="2827"/>
                  </a:lnTo>
                  <a:lnTo>
                    <a:pt x="406" y="2959"/>
                  </a:lnTo>
                  <a:lnTo>
                    <a:pt x="528" y="3091"/>
                  </a:lnTo>
                  <a:lnTo>
                    <a:pt x="660" y="3212"/>
                  </a:lnTo>
                  <a:lnTo>
                    <a:pt x="791" y="3314"/>
                  </a:lnTo>
                  <a:lnTo>
                    <a:pt x="943" y="3405"/>
                  </a:lnTo>
                  <a:lnTo>
                    <a:pt x="1105" y="3476"/>
                  </a:lnTo>
                  <a:lnTo>
                    <a:pt x="1267" y="3537"/>
                  </a:lnTo>
                  <a:lnTo>
                    <a:pt x="1440" y="3587"/>
                  </a:lnTo>
                  <a:lnTo>
                    <a:pt x="1622" y="3618"/>
                  </a:lnTo>
                  <a:lnTo>
                    <a:pt x="1997" y="3618"/>
                  </a:lnTo>
                  <a:lnTo>
                    <a:pt x="2169" y="3587"/>
                  </a:lnTo>
                  <a:lnTo>
                    <a:pt x="2352" y="3537"/>
                  </a:lnTo>
                  <a:lnTo>
                    <a:pt x="2514" y="3476"/>
                  </a:lnTo>
                  <a:lnTo>
                    <a:pt x="2676" y="3405"/>
                  </a:lnTo>
                  <a:lnTo>
                    <a:pt x="2818" y="3314"/>
                  </a:lnTo>
                  <a:lnTo>
                    <a:pt x="2960" y="3212"/>
                  </a:lnTo>
                  <a:lnTo>
                    <a:pt x="3091" y="3091"/>
                  </a:lnTo>
                  <a:lnTo>
                    <a:pt x="3203" y="2959"/>
                  </a:lnTo>
                  <a:lnTo>
                    <a:pt x="3314" y="2827"/>
                  </a:lnTo>
                  <a:lnTo>
                    <a:pt x="3405" y="2675"/>
                  </a:lnTo>
                  <a:lnTo>
                    <a:pt x="3476" y="2513"/>
                  </a:lnTo>
                  <a:lnTo>
                    <a:pt x="3537" y="2351"/>
                  </a:lnTo>
                  <a:lnTo>
                    <a:pt x="3588" y="2179"/>
                  </a:lnTo>
                  <a:lnTo>
                    <a:pt x="3608" y="1996"/>
                  </a:lnTo>
                  <a:lnTo>
                    <a:pt x="3618" y="1814"/>
                  </a:lnTo>
                  <a:lnTo>
                    <a:pt x="3608" y="1622"/>
                  </a:lnTo>
                  <a:lnTo>
                    <a:pt x="3588" y="1439"/>
                  </a:lnTo>
                  <a:lnTo>
                    <a:pt x="3537" y="1267"/>
                  </a:lnTo>
                  <a:lnTo>
                    <a:pt x="3476" y="1105"/>
                  </a:lnTo>
                  <a:lnTo>
                    <a:pt x="3405" y="943"/>
                  </a:lnTo>
                  <a:lnTo>
                    <a:pt x="3314" y="801"/>
                  </a:lnTo>
                  <a:lnTo>
                    <a:pt x="3203" y="659"/>
                  </a:lnTo>
                  <a:lnTo>
                    <a:pt x="3091" y="527"/>
                  </a:lnTo>
                  <a:lnTo>
                    <a:pt x="2960" y="416"/>
                  </a:lnTo>
                  <a:lnTo>
                    <a:pt x="2818" y="304"/>
                  </a:lnTo>
                  <a:lnTo>
                    <a:pt x="2676" y="213"/>
                  </a:lnTo>
                  <a:lnTo>
                    <a:pt x="2514" y="142"/>
                  </a:lnTo>
                  <a:lnTo>
                    <a:pt x="2352" y="81"/>
                  </a:lnTo>
                  <a:lnTo>
                    <a:pt x="2169" y="31"/>
                  </a:lnTo>
                  <a:lnTo>
                    <a:pt x="1997" y="1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>
              <a:off x="2655525" y="3498250"/>
              <a:ext cx="624950" cy="632800"/>
            </a:xfrm>
            <a:custGeom>
              <a:rect b="b" l="l" r="r" t="t"/>
              <a:pathLst>
                <a:path extrusionOk="0" h="25312" w="24998">
                  <a:moveTo>
                    <a:pt x="902" y="0"/>
                  </a:moveTo>
                  <a:lnTo>
                    <a:pt x="831" y="10"/>
                  </a:lnTo>
                  <a:lnTo>
                    <a:pt x="760" y="31"/>
                  </a:lnTo>
                  <a:lnTo>
                    <a:pt x="689" y="51"/>
                  </a:lnTo>
                  <a:lnTo>
                    <a:pt x="618" y="91"/>
                  </a:lnTo>
                  <a:lnTo>
                    <a:pt x="547" y="132"/>
                  </a:lnTo>
                  <a:lnTo>
                    <a:pt x="487" y="203"/>
                  </a:lnTo>
                  <a:lnTo>
                    <a:pt x="416" y="274"/>
                  </a:lnTo>
                  <a:lnTo>
                    <a:pt x="355" y="365"/>
                  </a:lnTo>
                  <a:lnTo>
                    <a:pt x="304" y="466"/>
                  </a:lnTo>
                  <a:lnTo>
                    <a:pt x="254" y="588"/>
                  </a:lnTo>
                  <a:lnTo>
                    <a:pt x="203" y="730"/>
                  </a:lnTo>
                  <a:lnTo>
                    <a:pt x="162" y="882"/>
                  </a:lnTo>
                  <a:lnTo>
                    <a:pt x="122" y="1064"/>
                  </a:lnTo>
                  <a:lnTo>
                    <a:pt x="91" y="1257"/>
                  </a:lnTo>
                  <a:lnTo>
                    <a:pt x="61" y="1479"/>
                  </a:lnTo>
                  <a:lnTo>
                    <a:pt x="31" y="2493"/>
                  </a:lnTo>
                  <a:lnTo>
                    <a:pt x="10" y="3496"/>
                  </a:lnTo>
                  <a:lnTo>
                    <a:pt x="0" y="4509"/>
                  </a:lnTo>
                  <a:lnTo>
                    <a:pt x="10" y="5016"/>
                  </a:lnTo>
                  <a:lnTo>
                    <a:pt x="20" y="5522"/>
                  </a:lnTo>
                  <a:lnTo>
                    <a:pt x="41" y="6029"/>
                  </a:lnTo>
                  <a:lnTo>
                    <a:pt x="71" y="6536"/>
                  </a:lnTo>
                  <a:lnTo>
                    <a:pt x="112" y="7032"/>
                  </a:lnTo>
                  <a:lnTo>
                    <a:pt x="172" y="7539"/>
                  </a:lnTo>
                  <a:lnTo>
                    <a:pt x="233" y="8035"/>
                  </a:lnTo>
                  <a:lnTo>
                    <a:pt x="314" y="8532"/>
                  </a:lnTo>
                  <a:lnTo>
                    <a:pt x="416" y="9018"/>
                  </a:lnTo>
                  <a:lnTo>
                    <a:pt x="537" y="9515"/>
                  </a:lnTo>
                  <a:lnTo>
                    <a:pt x="639" y="9910"/>
                  </a:lnTo>
                  <a:lnTo>
                    <a:pt x="760" y="10305"/>
                  </a:lnTo>
                  <a:lnTo>
                    <a:pt x="892" y="10690"/>
                  </a:lnTo>
                  <a:lnTo>
                    <a:pt x="1024" y="11075"/>
                  </a:lnTo>
                  <a:lnTo>
                    <a:pt x="1176" y="11450"/>
                  </a:lnTo>
                  <a:lnTo>
                    <a:pt x="1338" y="11825"/>
                  </a:lnTo>
                  <a:lnTo>
                    <a:pt x="1510" y="12200"/>
                  </a:lnTo>
                  <a:lnTo>
                    <a:pt x="1692" y="12564"/>
                  </a:lnTo>
                  <a:lnTo>
                    <a:pt x="1885" y="12919"/>
                  </a:lnTo>
                  <a:lnTo>
                    <a:pt x="2077" y="13284"/>
                  </a:lnTo>
                  <a:lnTo>
                    <a:pt x="2290" y="13628"/>
                  </a:lnTo>
                  <a:lnTo>
                    <a:pt x="2503" y="13973"/>
                  </a:lnTo>
                  <a:lnTo>
                    <a:pt x="2736" y="14317"/>
                  </a:lnTo>
                  <a:lnTo>
                    <a:pt x="2969" y="14652"/>
                  </a:lnTo>
                  <a:lnTo>
                    <a:pt x="3212" y="14986"/>
                  </a:lnTo>
                  <a:lnTo>
                    <a:pt x="3455" y="15310"/>
                  </a:lnTo>
                  <a:lnTo>
                    <a:pt x="3719" y="15635"/>
                  </a:lnTo>
                  <a:lnTo>
                    <a:pt x="3982" y="15949"/>
                  </a:lnTo>
                  <a:lnTo>
                    <a:pt x="4256" y="16263"/>
                  </a:lnTo>
                  <a:lnTo>
                    <a:pt x="4529" y="16567"/>
                  </a:lnTo>
                  <a:lnTo>
                    <a:pt x="4813" y="16871"/>
                  </a:lnTo>
                  <a:lnTo>
                    <a:pt x="5107" y="17165"/>
                  </a:lnTo>
                  <a:lnTo>
                    <a:pt x="5401" y="17448"/>
                  </a:lnTo>
                  <a:lnTo>
                    <a:pt x="5705" y="17732"/>
                  </a:lnTo>
                  <a:lnTo>
                    <a:pt x="6009" y="18016"/>
                  </a:lnTo>
                  <a:lnTo>
                    <a:pt x="6323" y="18279"/>
                  </a:lnTo>
                  <a:lnTo>
                    <a:pt x="6637" y="18553"/>
                  </a:lnTo>
                  <a:lnTo>
                    <a:pt x="6961" y="18806"/>
                  </a:lnTo>
                  <a:lnTo>
                    <a:pt x="7285" y="19069"/>
                  </a:lnTo>
                  <a:lnTo>
                    <a:pt x="7620" y="19313"/>
                  </a:lnTo>
                  <a:lnTo>
                    <a:pt x="7954" y="19556"/>
                  </a:lnTo>
                  <a:lnTo>
                    <a:pt x="8289" y="19789"/>
                  </a:lnTo>
                  <a:lnTo>
                    <a:pt x="8623" y="20022"/>
                  </a:lnTo>
                  <a:lnTo>
                    <a:pt x="8967" y="20245"/>
                  </a:lnTo>
                  <a:lnTo>
                    <a:pt x="9667" y="20681"/>
                  </a:lnTo>
                  <a:lnTo>
                    <a:pt x="10376" y="21096"/>
                  </a:lnTo>
                  <a:lnTo>
                    <a:pt x="11085" y="21501"/>
                  </a:lnTo>
                  <a:lnTo>
                    <a:pt x="11815" y="21876"/>
                  </a:lnTo>
                  <a:lnTo>
                    <a:pt x="12554" y="22241"/>
                  </a:lnTo>
                  <a:lnTo>
                    <a:pt x="13294" y="22596"/>
                  </a:lnTo>
                  <a:lnTo>
                    <a:pt x="14044" y="22930"/>
                  </a:lnTo>
                  <a:lnTo>
                    <a:pt x="14794" y="23264"/>
                  </a:lnTo>
                  <a:lnTo>
                    <a:pt x="15554" y="23578"/>
                  </a:lnTo>
                  <a:lnTo>
                    <a:pt x="16324" y="23882"/>
                  </a:lnTo>
                  <a:lnTo>
                    <a:pt x="17094" y="24176"/>
                  </a:lnTo>
                  <a:lnTo>
                    <a:pt x="17864" y="24470"/>
                  </a:lnTo>
                  <a:lnTo>
                    <a:pt x="18634" y="24754"/>
                  </a:lnTo>
                  <a:lnTo>
                    <a:pt x="20184" y="25311"/>
                  </a:lnTo>
                  <a:lnTo>
                    <a:pt x="24997" y="22839"/>
                  </a:lnTo>
                  <a:lnTo>
                    <a:pt x="24511" y="22464"/>
                  </a:lnTo>
                  <a:lnTo>
                    <a:pt x="24024" y="22079"/>
                  </a:lnTo>
                  <a:lnTo>
                    <a:pt x="23781" y="21876"/>
                  </a:lnTo>
                  <a:lnTo>
                    <a:pt x="23548" y="21674"/>
                  </a:lnTo>
                  <a:lnTo>
                    <a:pt x="23315" y="21471"/>
                  </a:lnTo>
                  <a:lnTo>
                    <a:pt x="23092" y="21258"/>
                  </a:lnTo>
                  <a:lnTo>
                    <a:pt x="22869" y="21045"/>
                  </a:lnTo>
                  <a:lnTo>
                    <a:pt x="22667" y="20822"/>
                  </a:lnTo>
                  <a:lnTo>
                    <a:pt x="22464" y="20589"/>
                  </a:lnTo>
                  <a:lnTo>
                    <a:pt x="22282" y="20356"/>
                  </a:lnTo>
                  <a:lnTo>
                    <a:pt x="22099" y="20103"/>
                  </a:lnTo>
                  <a:lnTo>
                    <a:pt x="21937" y="19850"/>
                  </a:lnTo>
                  <a:lnTo>
                    <a:pt x="21785" y="19586"/>
                  </a:lnTo>
                  <a:lnTo>
                    <a:pt x="21643" y="19313"/>
                  </a:lnTo>
                  <a:lnTo>
                    <a:pt x="21511" y="19019"/>
                  </a:lnTo>
                  <a:lnTo>
                    <a:pt x="21400" y="18715"/>
                  </a:lnTo>
                  <a:lnTo>
                    <a:pt x="21309" y="18401"/>
                  </a:lnTo>
                  <a:lnTo>
                    <a:pt x="21228" y="18097"/>
                  </a:lnTo>
                  <a:lnTo>
                    <a:pt x="21167" y="17773"/>
                  </a:lnTo>
                  <a:lnTo>
                    <a:pt x="21116" y="17458"/>
                  </a:lnTo>
                  <a:lnTo>
                    <a:pt x="21076" y="17134"/>
                  </a:lnTo>
                  <a:lnTo>
                    <a:pt x="21045" y="16810"/>
                  </a:lnTo>
                  <a:lnTo>
                    <a:pt x="21025" y="16476"/>
                  </a:lnTo>
                  <a:lnTo>
                    <a:pt x="21005" y="16151"/>
                  </a:lnTo>
                  <a:lnTo>
                    <a:pt x="20985" y="15493"/>
                  </a:lnTo>
                  <a:lnTo>
                    <a:pt x="20974" y="14834"/>
                  </a:lnTo>
                  <a:lnTo>
                    <a:pt x="20954" y="14175"/>
                  </a:lnTo>
                  <a:lnTo>
                    <a:pt x="20934" y="13790"/>
                  </a:lnTo>
                  <a:lnTo>
                    <a:pt x="20914" y="13405"/>
                  </a:lnTo>
                  <a:lnTo>
                    <a:pt x="20843" y="12645"/>
                  </a:lnTo>
                  <a:lnTo>
                    <a:pt x="20752" y="11886"/>
                  </a:lnTo>
                  <a:lnTo>
                    <a:pt x="20650" y="11126"/>
                  </a:lnTo>
                  <a:lnTo>
                    <a:pt x="20518" y="10376"/>
                  </a:lnTo>
                  <a:lnTo>
                    <a:pt x="20366" y="9626"/>
                  </a:lnTo>
                  <a:lnTo>
                    <a:pt x="20204" y="8876"/>
                  </a:lnTo>
                  <a:lnTo>
                    <a:pt x="20022" y="8126"/>
                  </a:lnTo>
                  <a:lnTo>
                    <a:pt x="19829" y="7377"/>
                  </a:lnTo>
                  <a:lnTo>
                    <a:pt x="19627" y="6637"/>
                  </a:lnTo>
                  <a:lnTo>
                    <a:pt x="19404" y="5897"/>
                  </a:lnTo>
                  <a:lnTo>
                    <a:pt x="19181" y="5158"/>
                  </a:lnTo>
                  <a:lnTo>
                    <a:pt x="18948" y="4428"/>
                  </a:lnTo>
                  <a:lnTo>
                    <a:pt x="18705" y="3698"/>
                  </a:lnTo>
                  <a:lnTo>
                    <a:pt x="18218" y="2229"/>
                  </a:lnTo>
                  <a:lnTo>
                    <a:pt x="18178" y="2158"/>
                  </a:lnTo>
                  <a:lnTo>
                    <a:pt x="18137" y="2087"/>
                  </a:lnTo>
                  <a:lnTo>
                    <a:pt x="18087" y="2027"/>
                  </a:lnTo>
                  <a:lnTo>
                    <a:pt x="18036" y="1976"/>
                  </a:lnTo>
                  <a:lnTo>
                    <a:pt x="17965" y="1935"/>
                  </a:lnTo>
                  <a:lnTo>
                    <a:pt x="17904" y="1905"/>
                  </a:lnTo>
                  <a:lnTo>
                    <a:pt x="17833" y="1885"/>
                  </a:lnTo>
                  <a:lnTo>
                    <a:pt x="17762" y="1875"/>
                  </a:lnTo>
                  <a:lnTo>
                    <a:pt x="17610" y="1875"/>
                  </a:lnTo>
                  <a:lnTo>
                    <a:pt x="17540" y="1895"/>
                  </a:lnTo>
                  <a:lnTo>
                    <a:pt x="17469" y="1925"/>
                  </a:lnTo>
                  <a:lnTo>
                    <a:pt x="17408" y="1966"/>
                  </a:lnTo>
                  <a:lnTo>
                    <a:pt x="17347" y="2006"/>
                  </a:lnTo>
                  <a:lnTo>
                    <a:pt x="17296" y="2067"/>
                  </a:lnTo>
                  <a:lnTo>
                    <a:pt x="17256" y="2138"/>
                  </a:lnTo>
                  <a:lnTo>
                    <a:pt x="17144" y="2351"/>
                  </a:lnTo>
                  <a:lnTo>
                    <a:pt x="17033" y="2564"/>
                  </a:lnTo>
                  <a:lnTo>
                    <a:pt x="16942" y="2787"/>
                  </a:lnTo>
                  <a:lnTo>
                    <a:pt x="16851" y="3009"/>
                  </a:lnTo>
                  <a:lnTo>
                    <a:pt x="16769" y="3232"/>
                  </a:lnTo>
                  <a:lnTo>
                    <a:pt x="16699" y="3465"/>
                  </a:lnTo>
                  <a:lnTo>
                    <a:pt x="16628" y="3688"/>
                  </a:lnTo>
                  <a:lnTo>
                    <a:pt x="16577" y="3921"/>
                  </a:lnTo>
                  <a:lnTo>
                    <a:pt x="16526" y="4165"/>
                  </a:lnTo>
                  <a:lnTo>
                    <a:pt x="16476" y="4398"/>
                  </a:lnTo>
                  <a:lnTo>
                    <a:pt x="16445" y="4631"/>
                  </a:lnTo>
                  <a:lnTo>
                    <a:pt x="16415" y="4874"/>
                  </a:lnTo>
                  <a:lnTo>
                    <a:pt x="16395" y="5107"/>
                  </a:lnTo>
                  <a:lnTo>
                    <a:pt x="16384" y="5350"/>
                  </a:lnTo>
                  <a:lnTo>
                    <a:pt x="16384" y="5593"/>
                  </a:lnTo>
                  <a:lnTo>
                    <a:pt x="16395" y="5826"/>
                  </a:lnTo>
                  <a:lnTo>
                    <a:pt x="16415" y="6323"/>
                  </a:lnTo>
                  <a:lnTo>
                    <a:pt x="16435" y="6951"/>
                  </a:lnTo>
                  <a:lnTo>
                    <a:pt x="16445" y="7306"/>
                  </a:lnTo>
                  <a:lnTo>
                    <a:pt x="16445" y="7670"/>
                  </a:lnTo>
                  <a:lnTo>
                    <a:pt x="16435" y="8035"/>
                  </a:lnTo>
                  <a:lnTo>
                    <a:pt x="16415" y="8410"/>
                  </a:lnTo>
                  <a:lnTo>
                    <a:pt x="16384" y="8775"/>
                  </a:lnTo>
                  <a:lnTo>
                    <a:pt x="16344" y="9119"/>
                  </a:lnTo>
                  <a:lnTo>
                    <a:pt x="16273" y="9454"/>
                  </a:lnTo>
                  <a:lnTo>
                    <a:pt x="16243" y="9606"/>
                  </a:lnTo>
                  <a:lnTo>
                    <a:pt x="16202" y="9748"/>
                  </a:lnTo>
                  <a:lnTo>
                    <a:pt x="16151" y="9879"/>
                  </a:lnTo>
                  <a:lnTo>
                    <a:pt x="16101" y="10001"/>
                  </a:lnTo>
                  <a:lnTo>
                    <a:pt x="16040" y="10122"/>
                  </a:lnTo>
                  <a:lnTo>
                    <a:pt x="15979" y="10224"/>
                  </a:lnTo>
                  <a:lnTo>
                    <a:pt x="15908" y="10305"/>
                  </a:lnTo>
                  <a:lnTo>
                    <a:pt x="15837" y="10386"/>
                  </a:lnTo>
                  <a:lnTo>
                    <a:pt x="15746" y="10447"/>
                  </a:lnTo>
                  <a:lnTo>
                    <a:pt x="15665" y="10487"/>
                  </a:lnTo>
                  <a:lnTo>
                    <a:pt x="15614" y="10508"/>
                  </a:lnTo>
                  <a:lnTo>
                    <a:pt x="15554" y="10518"/>
                  </a:lnTo>
                  <a:lnTo>
                    <a:pt x="15280" y="10518"/>
                  </a:lnTo>
                  <a:lnTo>
                    <a:pt x="15118" y="10487"/>
                  </a:lnTo>
                  <a:lnTo>
                    <a:pt x="14946" y="10457"/>
                  </a:lnTo>
                  <a:lnTo>
                    <a:pt x="14763" y="10406"/>
                  </a:lnTo>
                  <a:lnTo>
                    <a:pt x="14378" y="10285"/>
                  </a:lnTo>
                  <a:lnTo>
                    <a:pt x="13983" y="10153"/>
                  </a:lnTo>
                  <a:lnTo>
                    <a:pt x="13628" y="10011"/>
                  </a:lnTo>
                  <a:lnTo>
                    <a:pt x="13091" y="9798"/>
                  </a:lnTo>
                  <a:lnTo>
                    <a:pt x="12656" y="9616"/>
                  </a:lnTo>
                  <a:lnTo>
                    <a:pt x="12230" y="9433"/>
                  </a:lnTo>
                  <a:lnTo>
                    <a:pt x="11815" y="9231"/>
                  </a:lnTo>
                  <a:lnTo>
                    <a:pt x="11409" y="9028"/>
                  </a:lnTo>
                  <a:lnTo>
                    <a:pt x="11004" y="8805"/>
                  </a:lnTo>
                  <a:lnTo>
                    <a:pt x="10599" y="8582"/>
                  </a:lnTo>
                  <a:lnTo>
                    <a:pt x="10214" y="8339"/>
                  </a:lnTo>
                  <a:lnTo>
                    <a:pt x="9819" y="8096"/>
                  </a:lnTo>
                  <a:lnTo>
                    <a:pt x="9434" y="7833"/>
                  </a:lnTo>
                  <a:lnTo>
                    <a:pt x="9059" y="7569"/>
                  </a:lnTo>
                  <a:lnTo>
                    <a:pt x="8684" y="7296"/>
                  </a:lnTo>
                  <a:lnTo>
                    <a:pt x="8319" y="7022"/>
                  </a:lnTo>
                  <a:lnTo>
                    <a:pt x="7954" y="6728"/>
                  </a:lnTo>
                  <a:lnTo>
                    <a:pt x="7600" y="6434"/>
                  </a:lnTo>
                  <a:lnTo>
                    <a:pt x="7235" y="6140"/>
                  </a:lnTo>
                  <a:lnTo>
                    <a:pt x="6890" y="5826"/>
                  </a:lnTo>
                  <a:lnTo>
                    <a:pt x="6546" y="5522"/>
                  </a:lnTo>
                  <a:lnTo>
                    <a:pt x="6201" y="5198"/>
                  </a:lnTo>
                  <a:lnTo>
                    <a:pt x="5522" y="4550"/>
                  </a:lnTo>
                  <a:lnTo>
                    <a:pt x="4854" y="3881"/>
                  </a:lnTo>
                  <a:lnTo>
                    <a:pt x="4205" y="3192"/>
                  </a:lnTo>
                  <a:lnTo>
                    <a:pt x="3567" y="2503"/>
                  </a:lnTo>
                  <a:lnTo>
                    <a:pt x="2939" y="1794"/>
                  </a:lnTo>
                  <a:lnTo>
                    <a:pt x="2310" y="1084"/>
                  </a:lnTo>
                  <a:lnTo>
                    <a:pt x="1702" y="365"/>
                  </a:lnTo>
                  <a:lnTo>
                    <a:pt x="1642" y="314"/>
                  </a:lnTo>
                  <a:lnTo>
                    <a:pt x="1571" y="264"/>
                  </a:lnTo>
                  <a:lnTo>
                    <a:pt x="1480" y="203"/>
                  </a:lnTo>
                  <a:lnTo>
                    <a:pt x="1368" y="132"/>
                  </a:lnTo>
                  <a:lnTo>
                    <a:pt x="1246" y="71"/>
                  </a:lnTo>
                  <a:lnTo>
                    <a:pt x="1115" y="31"/>
                  </a:lnTo>
                  <a:lnTo>
                    <a:pt x="1044" y="10"/>
                  </a:lnTo>
                  <a:lnTo>
                    <a:pt x="973" y="10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FFA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>
              <a:off x="3092225" y="3564350"/>
              <a:ext cx="38275" cy="64125"/>
            </a:xfrm>
            <a:custGeom>
              <a:rect b="b" l="l" r="r" t="t"/>
              <a:pathLst>
                <a:path extrusionOk="0" h="2565" w="1531">
                  <a:moveTo>
                    <a:pt x="892" y="1"/>
                  </a:moveTo>
                  <a:lnTo>
                    <a:pt x="842" y="21"/>
                  </a:lnTo>
                  <a:lnTo>
                    <a:pt x="720" y="62"/>
                  </a:lnTo>
                  <a:lnTo>
                    <a:pt x="639" y="102"/>
                  </a:lnTo>
                  <a:lnTo>
                    <a:pt x="548" y="163"/>
                  </a:lnTo>
                  <a:lnTo>
                    <a:pt x="457" y="234"/>
                  </a:lnTo>
                  <a:lnTo>
                    <a:pt x="365" y="315"/>
                  </a:lnTo>
                  <a:lnTo>
                    <a:pt x="274" y="426"/>
                  </a:lnTo>
                  <a:lnTo>
                    <a:pt x="193" y="548"/>
                  </a:lnTo>
                  <a:lnTo>
                    <a:pt x="122" y="700"/>
                  </a:lnTo>
                  <a:lnTo>
                    <a:pt x="61" y="872"/>
                  </a:lnTo>
                  <a:lnTo>
                    <a:pt x="41" y="963"/>
                  </a:lnTo>
                  <a:lnTo>
                    <a:pt x="21" y="1065"/>
                  </a:lnTo>
                  <a:lnTo>
                    <a:pt x="11" y="1176"/>
                  </a:lnTo>
                  <a:lnTo>
                    <a:pt x="1" y="1288"/>
                  </a:lnTo>
                  <a:lnTo>
                    <a:pt x="1" y="1409"/>
                  </a:lnTo>
                  <a:lnTo>
                    <a:pt x="11" y="1541"/>
                  </a:lnTo>
                  <a:lnTo>
                    <a:pt x="21" y="1673"/>
                  </a:lnTo>
                  <a:lnTo>
                    <a:pt x="41" y="1825"/>
                  </a:lnTo>
                  <a:lnTo>
                    <a:pt x="61" y="1966"/>
                  </a:lnTo>
                  <a:lnTo>
                    <a:pt x="102" y="2088"/>
                  </a:lnTo>
                  <a:lnTo>
                    <a:pt x="132" y="2189"/>
                  </a:lnTo>
                  <a:lnTo>
                    <a:pt x="173" y="2281"/>
                  </a:lnTo>
                  <a:lnTo>
                    <a:pt x="224" y="2362"/>
                  </a:lnTo>
                  <a:lnTo>
                    <a:pt x="274" y="2422"/>
                  </a:lnTo>
                  <a:lnTo>
                    <a:pt x="325" y="2473"/>
                  </a:lnTo>
                  <a:lnTo>
                    <a:pt x="376" y="2514"/>
                  </a:lnTo>
                  <a:lnTo>
                    <a:pt x="436" y="2534"/>
                  </a:lnTo>
                  <a:lnTo>
                    <a:pt x="497" y="2554"/>
                  </a:lnTo>
                  <a:lnTo>
                    <a:pt x="558" y="2564"/>
                  </a:lnTo>
                  <a:lnTo>
                    <a:pt x="629" y="2564"/>
                  </a:lnTo>
                  <a:lnTo>
                    <a:pt x="690" y="2554"/>
                  </a:lnTo>
                  <a:lnTo>
                    <a:pt x="750" y="2534"/>
                  </a:lnTo>
                  <a:lnTo>
                    <a:pt x="882" y="2483"/>
                  </a:lnTo>
                  <a:lnTo>
                    <a:pt x="1004" y="2412"/>
                  </a:lnTo>
                  <a:lnTo>
                    <a:pt x="1125" y="2331"/>
                  </a:lnTo>
                  <a:lnTo>
                    <a:pt x="1237" y="2240"/>
                  </a:lnTo>
                  <a:lnTo>
                    <a:pt x="1338" y="2159"/>
                  </a:lnTo>
                  <a:lnTo>
                    <a:pt x="1480" y="2017"/>
                  </a:lnTo>
                  <a:lnTo>
                    <a:pt x="1531" y="1956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rgbClr val="F28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>
              <a:off x="2662350" y="3506350"/>
              <a:ext cx="36250" cy="43850"/>
            </a:xfrm>
            <a:custGeom>
              <a:rect b="b" l="l" r="r" t="t"/>
              <a:pathLst>
                <a:path extrusionOk="0" h="1754" w="1450">
                  <a:moveTo>
                    <a:pt x="548" y="0"/>
                  </a:moveTo>
                  <a:lnTo>
                    <a:pt x="477" y="11"/>
                  </a:lnTo>
                  <a:lnTo>
                    <a:pt x="406" y="31"/>
                  </a:lnTo>
                  <a:lnTo>
                    <a:pt x="345" y="61"/>
                  </a:lnTo>
                  <a:lnTo>
                    <a:pt x="284" y="102"/>
                  </a:lnTo>
                  <a:lnTo>
                    <a:pt x="234" y="142"/>
                  </a:lnTo>
                  <a:lnTo>
                    <a:pt x="183" y="193"/>
                  </a:lnTo>
                  <a:lnTo>
                    <a:pt x="133" y="254"/>
                  </a:lnTo>
                  <a:lnTo>
                    <a:pt x="102" y="314"/>
                  </a:lnTo>
                  <a:lnTo>
                    <a:pt x="62" y="375"/>
                  </a:lnTo>
                  <a:lnTo>
                    <a:pt x="41" y="446"/>
                  </a:lnTo>
                  <a:lnTo>
                    <a:pt x="21" y="527"/>
                  </a:lnTo>
                  <a:lnTo>
                    <a:pt x="1" y="608"/>
                  </a:lnTo>
                  <a:lnTo>
                    <a:pt x="1" y="689"/>
                  </a:lnTo>
                  <a:lnTo>
                    <a:pt x="1" y="770"/>
                  </a:lnTo>
                  <a:lnTo>
                    <a:pt x="1" y="862"/>
                  </a:lnTo>
                  <a:lnTo>
                    <a:pt x="21" y="943"/>
                  </a:lnTo>
                  <a:lnTo>
                    <a:pt x="41" y="1034"/>
                  </a:lnTo>
                  <a:lnTo>
                    <a:pt x="72" y="1125"/>
                  </a:lnTo>
                  <a:lnTo>
                    <a:pt x="102" y="1206"/>
                  </a:lnTo>
                  <a:lnTo>
                    <a:pt x="143" y="1287"/>
                  </a:lnTo>
                  <a:lnTo>
                    <a:pt x="193" y="1358"/>
                  </a:lnTo>
                  <a:lnTo>
                    <a:pt x="244" y="1429"/>
                  </a:lnTo>
                  <a:lnTo>
                    <a:pt x="295" y="1490"/>
                  </a:lnTo>
                  <a:lnTo>
                    <a:pt x="355" y="1551"/>
                  </a:lnTo>
                  <a:lnTo>
                    <a:pt x="416" y="1601"/>
                  </a:lnTo>
                  <a:lnTo>
                    <a:pt x="487" y="1642"/>
                  </a:lnTo>
                  <a:lnTo>
                    <a:pt x="548" y="1682"/>
                  </a:lnTo>
                  <a:lnTo>
                    <a:pt x="619" y="1713"/>
                  </a:lnTo>
                  <a:lnTo>
                    <a:pt x="690" y="1733"/>
                  </a:lnTo>
                  <a:lnTo>
                    <a:pt x="761" y="1753"/>
                  </a:lnTo>
                  <a:lnTo>
                    <a:pt x="903" y="1753"/>
                  </a:lnTo>
                  <a:lnTo>
                    <a:pt x="973" y="1743"/>
                  </a:lnTo>
                  <a:lnTo>
                    <a:pt x="1034" y="1723"/>
                  </a:lnTo>
                  <a:lnTo>
                    <a:pt x="1105" y="1693"/>
                  </a:lnTo>
                  <a:lnTo>
                    <a:pt x="1166" y="1652"/>
                  </a:lnTo>
                  <a:lnTo>
                    <a:pt x="1217" y="1611"/>
                  </a:lnTo>
                  <a:lnTo>
                    <a:pt x="1267" y="1561"/>
                  </a:lnTo>
                  <a:lnTo>
                    <a:pt x="1318" y="1500"/>
                  </a:lnTo>
                  <a:lnTo>
                    <a:pt x="1348" y="1439"/>
                  </a:lnTo>
                  <a:lnTo>
                    <a:pt x="1389" y="1368"/>
                  </a:lnTo>
                  <a:lnTo>
                    <a:pt x="1409" y="1297"/>
                  </a:lnTo>
                  <a:lnTo>
                    <a:pt x="1429" y="1226"/>
                  </a:lnTo>
                  <a:lnTo>
                    <a:pt x="1450" y="1145"/>
                  </a:lnTo>
                  <a:lnTo>
                    <a:pt x="1450" y="1064"/>
                  </a:lnTo>
                  <a:lnTo>
                    <a:pt x="1450" y="983"/>
                  </a:lnTo>
                  <a:lnTo>
                    <a:pt x="1450" y="892"/>
                  </a:lnTo>
                  <a:lnTo>
                    <a:pt x="1429" y="811"/>
                  </a:lnTo>
                  <a:lnTo>
                    <a:pt x="1409" y="720"/>
                  </a:lnTo>
                  <a:lnTo>
                    <a:pt x="1379" y="629"/>
                  </a:lnTo>
                  <a:lnTo>
                    <a:pt x="1348" y="548"/>
                  </a:lnTo>
                  <a:lnTo>
                    <a:pt x="1308" y="466"/>
                  </a:lnTo>
                  <a:lnTo>
                    <a:pt x="1257" y="396"/>
                  </a:lnTo>
                  <a:lnTo>
                    <a:pt x="1207" y="325"/>
                  </a:lnTo>
                  <a:lnTo>
                    <a:pt x="1156" y="254"/>
                  </a:lnTo>
                  <a:lnTo>
                    <a:pt x="1095" y="203"/>
                  </a:lnTo>
                  <a:lnTo>
                    <a:pt x="1034" y="152"/>
                  </a:lnTo>
                  <a:lnTo>
                    <a:pt x="963" y="102"/>
                  </a:lnTo>
                  <a:lnTo>
                    <a:pt x="903" y="71"/>
                  </a:lnTo>
                  <a:lnTo>
                    <a:pt x="832" y="41"/>
                  </a:lnTo>
                  <a:lnTo>
                    <a:pt x="761" y="2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EF7F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>
              <a:off x="2660075" y="3538775"/>
              <a:ext cx="208500" cy="258400"/>
            </a:xfrm>
            <a:custGeom>
              <a:rect b="b" l="l" r="r" t="t"/>
              <a:pathLst>
                <a:path extrusionOk="0" h="10336" w="8340">
                  <a:moveTo>
                    <a:pt x="153" y="0"/>
                  </a:moveTo>
                  <a:lnTo>
                    <a:pt x="102" y="10"/>
                  </a:lnTo>
                  <a:lnTo>
                    <a:pt x="51" y="31"/>
                  </a:lnTo>
                  <a:lnTo>
                    <a:pt x="21" y="71"/>
                  </a:lnTo>
                  <a:lnTo>
                    <a:pt x="1" y="122"/>
                  </a:lnTo>
                  <a:lnTo>
                    <a:pt x="1" y="142"/>
                  </a:lnTo>
                  <a:lnTo>
                    <a:pt x="11" y="173"/>
                  </a:lnTo>
                  <a:lnTo>
                    <a:pt x="61" y="335"/>
                  </a:lnTo>
                  <a:lnTo>
                    <a:pt x="254" y="811"/>
                  </a:lnTo>
                  <a:lnTo>
                    <a:pt x="416" y="1196"/>
                  </a:lnTo>
                  <a:lnTo>
                    <a:pt x="598" y="1571"/>
                  </a:lnTo>
                  <a:lnTo>
                    <a:pt x="831" y="2037"/>
                  </a:lnTo>
                  <a:lnTo>
                    <a:pt x="1075" y="2513"/>
                  </a:lnTo>
                  <a:lnTo>
                    <a:pt x="1379" y="3060"/>
                  </a:lnTo>
                  <a:lnTo>
                    <a:pt x="1703" y="3608"/>
                  </a:lnTo>
                  <a:lnTo>
                    <a:pt x="2098" y="4236"/>
                  </a:lnTo>
                  <a:lnTo>
                    <a:pt x="2513" y="4834"/>
                  </a:lnTo>
                  <a:lnTo>
                    <a:pt x="2757" y="5178"/>
                  </a:lnTo>
                  <a:lnTo>
                    <a:pt x="3010" y="5502"/>
                  </a:lnTo>
                  <a:lnTo>
                    <a:pt x="3263" y="5827"/>
                  </a:lnTo>
                  <a:lnTo>
                    <a:pt x="3527" y="6151"/>
                  </a:lnTo>
                  <a:lnTo>
                    <a:pt x="3810" y="6495"/>
                  </a:lnTo>
                  <a:lnTo>
                    <a:pt x="4104" y="6830"/>
                  </a:lnTo>
                  <a:lnTo>
                    <a:pt x="4398" y="7154"/>
                  </a:lnTo>
                  <a:lnTo>
                    <a:pt x="4712" y="7478"/>
                  </a:lnTo>
                  <a:lnTo>
                    <a:pt x="5047" y="7812"/>
                  </a:lnTo>
                  <a:lnTo>
                    <a:pt x="5391" y="8147"/>
                  </a:lnTo>
                  <a:lnTo>
                    <a:pt x="5746" y="8471"/>
                  </a:lnTo>
                  <a:lnTo>
                    <a:pt x="6100" y="8785"/>
                  </a:lnTo>
                  <a:lnTo>
                    <a:pt x="6496" y="9109"/>
                  </a:lnTo>
                  <a:lnTo>
                    <a:pt x="6891" y="9434"/>
                  </a:lnTo>
                  <a:lnTo>
                    <a:pt x="7296" y="9738"/>
                  </a:lnTo>
                  <a:lnTo>
                    <a:pt x="7711" y="10032"/>
                  </a:lnTo>
                  <a:lnTo>
                    <a:pt x="8147" y="10325"/>
                  </a:lnTo>
                  <a:lnTo>
                    <a:pt x="8167" y="10335"/>
                  </a:lnTo>
                  <a:lnTo>
                    <a:pt x="8238" y="10335"/>
                  </a:lnTo>
                  <a:lnTo>
                    <a:pt x="8289" y="10315"/>
                  </a:lnTo>
                  <a:lnTo>
                    <a:pt x="8329" y="10275"/>
                  </a:lnTo>
                  <a:lnTo>
                    <a:pt x="8340" y="10224"/>
                  </a:lnTo>
                  <a:lnTo>
                    <a:pt x="8340" y="10173"/>
                  </a:lnTo>
                  <a:lnTo>
                    <a:pt x="8319" y="10133"/>
                  </a:lnTo>
                  <a:lnTo>
                    <a:pt x="8279" y="10092"/>
                  </a:lnTo>
                  <a:lnTo>
                    <a:pt x="7853" y="9809"/>
                  </a:lnTo>
                  <a:lnTo>
                    <a:pt x="7438" y="9515"/>
                  </a:lnTo>
                  <a:lnTo>
                    <a:pt x="7033" y="9201"/>
                  </a:lnTo>
                  <a:lnTo>
                    <a:pt x="6637" y="8887"/>
                  </a:lnTo>
                  <a:lnTo>
                    <a:pt x="6273" y="8583"/>
                  </a:lnTo>
                  <a:lnTo>
                    <a:pt x="5908" y="8258"/>
                  </a:lnTo>
                  <a:lnTo>
                    <a:pt x="5553" y="7934"/>
                  </a:lnTo>
                  <a:lnTo>
                    <a:pt x="5209" y="7600"/>
                  </a:lnTo>
                  <a:lnTo>
                    <a:pt x="4884" y="7275"/>
                  </a:lnTo>
                  <a:lnTo>
                    <a:pt x="4580" y="6951"/>
                  </a:lnTo>
                  <a:lnTo>
                    <a:pt x="4276" y="6627"/>
                  </a:lnTo>
                  <a:lnTo>
                    <a:pt x="3983" y="6282"/>
                  </a:lnTo>
                  <a:lnTo>
                    <a:pt x="3709" y="5958"/>
                  </a:lnTo>
                  <a:lnTo>
                    <a:pt x="3435" y="5624"/>
                  </a:lnTo>
                  <a:lnTo>
                    <a:pt x="3202" y="5320"/>
                  </a:lnTo>
                  <a:lnTo>
                    <a:pt x="2959" y="4996"/>
                  </a:lnTo>
                  <a:lnTo>
                    <a:pt x="2736" y="4692"/>
                  </a:lnTo>
                  <a:lnTo>
                    <a:pt x="2524" y="4378"/>
                  </a:lnTo>
                  <a:lnTo>
                    <a:pt x="2311" y="4074"/>
                  </a:lnTo>
                  <a:lnTo>
                    <a:pt x="2108" y="3749"/>
                  </a:lnTo>
                  <a:lnTo>
                    <a:pt x="1764" y="3192"/>
                  </a:lnTo>
                  <a:lnTo>
                    <a:pt x="1439" y="2625"/>
                  </a:lnTo>
                  <a:lnTo>
                    <a:pt x="1176" y="2138"/>
                  </a:lnTo>
                  <a:lnTo>
                    <a:pt x="923" y="1642"/>
                  </a:lnTo>
                  <a:lnTo>
                    <a:pt x="740" y="1257"/>
                  </a:lnTo>
                  <a:lnTo>
                    <a:pt x="568" y="862"/>
                  </a:lnTo>
                  <a:lnTo>
                    <a:pt x="527" y="781"/>
                  </a:lnTo>
                  <a:lnTo>
                    <a:pt x="517" y="740"/>
                  </a:lnTo>
                  <a:lnTo>
                    <a:pt x="507" y="720"/>
                  </a:lnTo>
                  <a:lnTo>
                    <a:pt x="507" y="730"/>
                  </a:lnTo>
                  <a:lnTo>
                    <a:pt x="446" y="588"/>
                  </a:lnTo>
                  <a:lnTo>
                    <a:pt x="355" y="355"/>
                  </a:lnTo>
                  <a:lnTo>
                    <a:pt x="264" y="112"/>
                  </a:lnTo>
                  <a:lnTo>
                    <a:pt x="264" y="102"/>
                  </a:lnTo>
                  <a:lnTo>
                    <a:pt x="234" y="51"/>
                  </a:lnTo>
                  <a:lnTo>
                    <a:pt x="203" y="2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F7F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>
              <a:off x="2663125" y="3664675"/>
              <a:ext cx="169725" cy="211525"/>
            </a:xfrm>
            <a:custGeom>
              <a:rect b="b" l="l" r="r" t="t"/>
              <a:pathLst>
                <a:path extrusionOk="0" h="8461" w="6789">
                  <a:moveTo>
                    <a:pt x="152" y="0"/>
                  </a:moveTo>
                  <a:lnTo>
                    <a:pt x="102" y="10"/>
                  </a:lnTo>
                  <a:lnTo>
                    <a:pt x="51" y="31"/>
                  </a:lnTo>
                  <a:lnTo>
                    <a:pt x="20" y="71"/>
                  </a:lnTo>
                  <a:lnTo>
                    <a:pt x="0" y="122"/>
                  </a:lnTo>
                  <a:lnTo>
                    <a:pt x="0" y="142"/>
                  </a:lnTo>
                  <a:lnTo>
                    <a:pt x="0" y="172"/>
                  </a:lnTo>
                  <a:lnTo>
                    <a:pt x="91" y="416"/>
                  </a:lnTo>
                  <a:lnTo>
                    <a:pt x="193" y="659"/>
                  </a:lnTo>
                  <a:lnTo>
                    <a:pt x="335" y="1003"/>
                  </a:lnTo>
                  <a:lnTo>
                    <a:pt x="497" y="1338"/>
                  </a:lnTo>
                  <a:lnTo>
                    <a:pt x="659" y="1662"/>
                  </a:lnTo>
                  <a:lnTo>
                    <a:pt x="821" y="1996"/>
                  </a:lnTo>
                  <a:lnTo>
                    <a:pt x="1094" y="2473"/>
                  </a:lnTo>
                  <a:lnTo>
                    <a:pt x="1368" y="2939"/>
                  </a:lnTo>
                  <a:lnTo>
                    <a:pt x="1662" y="3395"/>
                  </a:lnTo>
                  <a:lnTo>
                    <a:pt x="1976" y="3851"/>
                  </a:lnTo>
                  <a:lnTo>
                    <a:pt x="2179" y="4134"/>
                  </a:lnTo>
                  <a:lnTo>
                    <a:pt x="2391" y="4408"/>
                  </a:lnTo>
                  <a:lnTo>
                    <a:pt x="2604" y="4681"/>
                  </a:lnTo>
                  <a:lnTo>
                    <a:pt x="2817" y="4955"/>
                  </a:lnTo>
                  <a:lnTo>
                    <a:pt x="3050" y="5229"/>
                  </a:lnTo>
                  <a:lnTo>
                    <a:pt x="3273" y="5492"/>
                  </a:lnTo>
                  <a:lnTo>
                    <a:pt x="3506" y="5745"/>
                  </a:lnTo>
                  <a:lnTo>
                    <a:pt x="3749" y="6009"/>
                  </a:lnTo>
                  <a:lnTo>
                    <a:pt x="4043" y="6303"/>
                  </a:lnTo>
                  <a:lnTo>
                    <a:pt x="4337" y="6586"/>
                  </a:lnTo>
                  <a:lnTo>
                    <a:pt x="4641" y="6870"/>
                  </a:lnTo>
                  <a:lnTo>
                    <a:pt x="4945" y="7144"/>
                  </a:lnTo>
                  <a:lnTo>
                    <a:pt x="5259" y="7417"/>
                  </a:lnTo>
                  <a:lnTo>
                    <a:pt x="5583" y="7681"/>
                  </a:lnTo>
                  <a:lnTo>
                    <a:pt x="5907" y="7934"/>
                  </a:lnTo>
                  <a:lnTo>
                    <a:pt x="6232" y="8187"/>
                  </a:lnTo>
                  <a:lnTo>
                    <a:pt x="6596" y="8441"/>
                  </a:lnTo>
                  <a:lnTo>
                    <a:pt x="6617" y="8451"/>
                  </a:lnTo>
                  <a:lnTo>
                    <a:pt x="6637" y="8461"/>
                  </a:lnTo>
                  <a:lnTo>
                    <a:pt x="6688" y="8451"/>
                  </a:lnTo>
                  <a:lnTo>
                    <a:pt x="6738" y="8430"/>
                  </a:lnTo>
                  <a:lnTo>
                    <a:pt x="6779" y="8390"/>
                  </a:lnTo>
                  <a:lnTo>
                    <a:pt x="6789" y="8339"/>
                  </a:lnTo>
                  <a:lnTo>
                    <a:pt x="6789" y="8289"/>
                  </a:lnTo>
                  <a:lnTo>
                    <a:pt x="6769" y="8248"/>
                  </a:lnTo>
                  <a:lnTo>
                    <a:pt x="6728" y="8207"/>
                  </a:lnTo>
                  <a:lnTo>
                    <a:pt x="6394" y="7964"/>
                  </a:lnTo>
                  <a:lnTo>
                    <a:pt x="6059" y="7721"/>
                  </a:lnTo>
                  <a:lnTo>
                    <a:pt x="5735" y="7468"/>
                  </a:lnTo>
                  <a:lnTo>
                    <a:pt x="5411" y="7204"/>
                  </a:lnTo>
                  <a:lnTo>
                    <a:pt x="5097" y="6931"/>
                  </a:lnTo>
                  <a:lnTo>
                    <a:pt x="4793" y="6647"/>
                  </a:lnTo>
                  <a:lnTo>
                    <a:pt x="4489" y="6363"/>
                  </a:lnTo>
                  <a:lnTo>
                    <a:pt x="4195" y="6080"/>
                  </a:lnTo>
                  <a:lnTo>
                    <a:pt x="3932" y="5806"/>
                  </a:lnTo>
                  <a:lnTo>
                    <a:pt x="3678" y="5543"/>
                  </a:lnTo>
                  <a:lnTo>
                    <a:pt x="3435" y="5269"/>
                  </a:lnTo>
                  <a:lnTo>
                    <a:pt x="3192" y="4985"/>
                  </a:lnTo>
                  <a:lnTo>
                    <a:pt x="2969" y="4732"/>
                  </a:lnTo>
                  <a:lnTo>
                    <a:pt x="2766" y="4469"/>
                  </a:lnTo>
                  <a:lnTo>
                    <a:pt x="2564" y="4215"/>
                  </a:lnTo>
                  <a:lnTo>
                    <a:pt x="2371" y="3942"/>
                  </a:lnTo>
                  <a:lnTo>
                    <a:pt x="2047" y="3486"/>
                  </a:lnTo>
                  <a:lnTo>
                    <a:pt x="1733" y="3020"/>
                  </a:lnTo>
                  <a:lnTo>
                    <a:pt x="1439" y="2543"/>
                  </a:lnTo>
                  <a:lnTo>
                    <a:pt x="1165" y="2057"/>
                  </a:lnTo>
                  <a:lnTo>
                    <a:pt x="983" y="1713"/>
                  </a:lnTo>
                  <a:lnTo>
                    <a:pt x="811" y="1378"/>
                  </a:lnTo>
                  <a:lnTo>
                    <a:pt x="639" y="1034"/>
                  </a:lnTo>
                  <a:lnTo>
                    <a:pt x="487" y="679"/>
                  </a:lnTo>
                  <a:lnTo>
                    <a:pt x="476" y="649"/>
                  </a:lnTo>
                  <a:lnTo>
                    <a:pt x="446" y="588"/>
                  </a:lnTo>
                  <a:lnTo>
                    <a:pt x="405" y="476"/>
                  </a:lnTo>
                  <a:lnTo>
                    <a:pt x="335" y="294"/>
                  </a:lnTo>
                  <a:lnTo>
                    <a:pt x="264" y="112"/>
                  </a:lnTo>
                  <a:lnTo>
                    <a:pt x="264" y="102"/>
                  </a:lnTo>
                  <a:lnTo>
                    <a:pt x="233" y="51"/>
                  </a:lnTo>
                  <a:lnTo>
                    <a:pt x="203" y="2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F7F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41"/>
            <p:cNvSpPr/>
            <p:nvPr/>
          </p:nvSpPr>
          <p:spPr>
            <a:xfrm>
              <a:off x="3143150" y="3200100"/>
              <a:ext cx="1859325" cy="1803350"/>
            </a:xfrm>
            <a:custGeom>
              <a:rect b="b" l="l" r="r" t="t"/>
              <a:pathLst>
                <a:path extrusionOk="0" h="72134" w="74373">
                  <a:moveTo>
                    <a:pt x="51038" y="0"/>
                  </a:moveTo>
                  <a:lnTo>
                    <a:pt x="50642" y="1621"/>
                  </a:lnTo>
                  <a:lnTo>
                    <a:pt x="50176" y="3617"/>
                  </a:lnTo>
                  <a:lnTo>
                    <a:pt x="49548" y="6374"/>
                  </a:lnTo>
                  <a:lnTo>
                    <a:pt x="48768" y="9879"/>
                  </a:lnTo>
                  <a:lnTo>
                    <a:pt x="48332" y="11906"/>
                  </a:lnTo>
                  <a:lnTo>
                    <a:pt x="47856" y="14105"/>
                  </a:lnTo>
                  <a:lnTo>
                    <a:pt x="47349" y="16486"/>
                  </a:lnTo>
                  <a:lnTo>
                    <a:pt x="46812" y="19029"/>
                  </a:lnTo>
                  <a:lnTo>
                    <a:pt x="46255" y="21755"/>
                  </a:lnTo>
                  <a:lnTo>
                    <a:pt x="45667" y="24642"/>
                  </a:lnTo>
                  <a:lnTo>
                    <a:pt x="45586" y="25007"/>
                  </a:lnTo>
                  <a:lnTo>
                    <a:pt x="45495" y="25362"/>
                  </a:lnTo>
                  <a:lnTo>
                    <a:pt x="45404" y="25706"/>
                  </a:lnTo>
                  <a:lnTo>
                    <a:pt x="45303" y="26041"/>
                  </a:lnTo>
                  <a:lnTo>
                    <a:pt x="45201" y="26365"/>
                  </a:lnTo>
                  <a:lnTo>
                    <a:pt x="45080" y="26679"/>
                  </a:lnTo>
                  <a:lnTo>
                    <a:pt x="44958" y="26983"/>
                  </a:lnTo>
                  <a:lnTo>
                    <a:pt x="44836" y="27277"/>
                  </a:lnTo>
                  <a:lnTo>
                    <a:pt x="44705" y="27561"/>
                  </a:lnTo>
                  <a:lnTo>
                    <a:pt x="44563" y="27834"/>
                  </a:lnTo>
                  <a:lnTo>
                    <a:pt x="44411" y="28098"/>
                  </a:lnTo>
                  <a:lnTo>
                    <a:pt x="44259" y="28351"/>
                  </a:lnTo>
                  <a:lnTo>
                    <a:pt x="44097" y="28594"/>
                  </a:lnTo>
                  <a:lnTo>
                    <a:pt x="43935" y="28827"/>
                  </a:lnTo>
                  <a:lnTo>
                    <a:pt x="43762" y="29060"/>
                  </a:lnTo>
                  <a:lnTo>
                    <a:pt x="43580" y="29273"/>
                  </a:lnTo>
                  <a:lnTo>
                    <a:pt x="43398" y="29486"/>
                  </a:lnTo>
                  <a:lnTo>
                    <a:pt x="43205" y="29688"/>
                  </a:lnTo>
                  <a:lnTo>
                    <a:pt x="43013" y="29881"/>
                  </a:lnTo>
                  <a:lnTo>
                    <a:pt x="42810" y="30063"/>
                  </a:lnTo>
                  <a:lnTo>
                    <a:pt x="42607" y="30236"/>
                  </a:lnTo>
                  <a:lnTo>
                    <a:pt x="42395" y="30408"/>
                  </a:lnTo>
                  <a:lnTo>
                    <a:pt x="42172" y="30570"/>
                  </a:lnTo>
                  <a:lnTo>
                    <a:pt x="41949" y="30722"/>
                  </a:lnTo>
                  <a:lnTo>
                    <a:pt x="41726" y="30864"/>
                  </a:lnTo>
                  <a:lnTo>
                    <a:pt x="41493" y="30995"/>
                  </a:lnTo>
                  <a:lnTo>
                    <a:pt x="41250" y="31127"/>
                  </a:lnTo>
                  <a:lnTo>
                    <a:pt x="41017" y="31249"/>
                  </a:lnTo>
                  <a:lnTo>
                    <a:pt x="40763" y="31370"/>
                  </a:lnTo>
                  <a:lnTo>
                    <a:pt x="40510" y="31472"/>
                  </a:lnTo>
                  <a:lnTo>
                    <a:pt x="40257" y="31573"/>
                  </a:lnTo>
                  <a:lnTo>
                    <a:pt x="39993" y="31674"/>
                  </a:lnTo>
                  <a:lnTo>
                    <a:pt x="39730" y="31766"/>
                  </a:lnTo>
                  <a:lnTo>
                    <a:pt x="39466" y="31847"/>
                  </a:lnTo>
                  <a:lnTo>
                    <a:pt x="39193" y="31918"/>
                  </a:lnTo>
                  <a:lnTo>
                    <a:pt x="38909" y="31988"/>
                  </a:lnTo>
                  <a:lnTo>
                    <a:pt x="38635" y="32059"/>
                  </a:lnTo>
                  <a:lnTo>
                    <a:pt x="38342" y="32110"/>
                  </a:lnTo>
                  <a:lnTo>
                    <a:pt x="38058" y="32161"/>
                  </a:lnTo>
                  <a:lnTo>
                    <a:pt x="37764" y="32211"/>
                  </a:lnTo>
                  <a:lnTo>
                    <a:pt x="37166" y="32292"/>
                  </a:lnTo>
                  <a:lnTo>
                    <a:pt x="36558" y="32353"/>
                  </a:lnTo>
                  <a:lnTo>
                    <a:pt x="35940" y="32384"/>
                  </a:lnTo>
                  <a:lnTo>
                    <a:pt x="35312" y="32404"/>
                  </a:lnTo>
                  <a:lnTo>
                    <a:pt x="34663" y="32414"/>
                  </a:lnTo>
                  <a:lnTo>
                    <a:pt x="34015" y="32404"/>
                  </a:lnTo>
                  <a:lnTo>
                    <a:pt x="33346" y="32374"/>
                  </a:lnTo>
                  <a:lnTo>
                    <a:pt x="32678" y="32333"/>
                  </a:lnTo>
                  <a:lnTo>
                    <a:pt x="31999" y="32282"/>
                  </a:lnTo>
                  <a:lnTo>
                    <a:pt x="31310" y="32222"/>
                  </a:lnTo>
                  <a:lnTo>
                    <a:pt x="30610" y="32140"/>
                  </a:lnTo>
                  <a:lnTo>
                    <a:pt x="29911" y="32059"/>
                  </a:lnTo>
                  <a:lnTo>
                    <a:pt x="29212" y="31968"/>
                  </a:lnTo>
                  <a:lnTo>
                    <a:pt x="28503" y="31867"/>
                  </a:lnTo>
                  <a:lnTo>
                    <a:pt x="27074" y="31654"/>
                  </a:lnTo>
                  <a:lnTo>
                    <a:pt x="25646" y="31431"/>
                  </a:lnTo>
                  <a:lnTo>
                    <a:pt x="24207" y="31198"/>
                  </a:lnTo>
                  <a:lnTo>
                    <a:pt x="22778" y="30975"/>
                  </a:lnTo>
                  <a:lnTo>
                    <a:pt x="21360" y="30752"/>
                  </a:lnTo>
                  <a:lnTo>
                    <a:pt x="20660" y="30661"/>
                  </a:lnTo>
                  <a:lnTo>
                    <a:pt x="19961" y="30570"/>
                  </a:lnTo>
                  <a:lnTo>
                    <a:pt x="19272" y="30479"/>
                  </a:lnTo>
                  <a:lnTo>
                    <a:pt x="18593" y="30408"/>
                  </a:lnTo>
                  <a:lnTo>
                    <a:pt x="17914" y="30337"/>
                  </a:lnTo>
                  <a:lnTo>
                    <a:pt x="17246" y="30286"/>
                  </a:lnTo>
                  <a:lnTo>
                    <a:pt x="16587" y="30236"/>
                  </a:lnTo>
                  <a:lnTo>
                    <a:pt x="15939" y="30215"/>
                  </a:lnTo>
                  <a:lnTo>
                    <a:pt x="15300" y="30195"/>
                  </a:lnTo>
                  <a:lnTo>
                    <a:pt x="14672" y="30195"/>
                  </a:lnTo>
                  <a:lnTo>
                    <a:pt x="14064" y="30215"/>
                  </a:lnTo>
                  <a:lnTo>
                    <a:pt x="13456" y="30246"/>
                  </a:lnTo>
                  <a:lnTo>
                    <a:pt x="12868" y="30306"/>
                  </a:lnTo>
                  <a:lnTo>
                    <a:pt x="12301" y="30377"/>
                  </a:lnTo>
                  <a:lnTo>
                    <a:pt x="12017" y="30428"/>
                  </a:lnTo>
                  <a:lnTo>
                    <a:pt x="11744" y="30479"/>
                  </a:lnTo>
                  <a:lnTo>
                    <a:pt x="11470" y="30529"/>
                  </a:lnTo>
                  <a:lnTo>
                    <a:pt x="11197" y="30590"/>
                  </a:lnTo>
                  <a:lnTo>
                    <a:pt x="10933" y="30661"/>
                  </a:lnTo>
                  <a:lnTo>
                    <a:pt x="10680" y="30732"/>
                  </a:lnTo>
                  <a:lnTo>
                    <a:pt x="10416" y="30813"/>
                  </a:lnTo>
                  <a:lnTo>
                    <a:pt x="10173" y="30904"/>
                  </a:lnTo>
                  <a:lnTo>
                    <a:pt x="9920" y="30995"/>
                  </a:lnTo>
                  <a:lnTo>
                    <a:pt x="9677" y="31097"/>
                  </a:lnTo>
                  <a:lnTo>
                    <a:pt x="9444" y="31198"/>
                  </a:lnTo>
                  <a:lnTo>
                    <a:pt x="9211" y="31310"/>
                  </a:lnTo>
                  <a:lnTo>
                    <a:pt x="0" y="39588"/>
                  </a:lnTo>
                  <a:lnTo>
                    <a:pt x="233" y="39841"/>
                  </a:lnTo>
                  <a:lnTo>
                    <a:pt x="922" y="40571"/>
                  </a:lnTo>
                  <a:lnTo>
                    <a:pt x="1419" y="41087"/>
                  </a:lnTo>
                  <a:lnTo>
                    <a:pt x="2027" y="41716"/>
                  </a:lnTo>
                  <a:lnTo>
                    <a:pt x="2726" y="42425"/>
                  </a:lnTo>
                  <a:lnTo>
                    <a:pt x="3526" y="43215"/>
                  </a:lnTo>
                  <a:lnTo>
                    <a:pt x="4408" y="44077"/>
                  </a:lnTo>
                  <a:lnTo>
                    <a:pt x="5381" y="45019"/>
                  </a:lnTo>
                  <a:lnTo>
                    <a:pt x="6434" y="46012"/>
                  </a:lnTo>
                  <a:lnTo>
                    <a:pt x="7569" y="47066"/>
                  </a:lnTo>
                  <a:lnTo>
                    <a:pt x="8785" y="48160"/>
                  </a:lnTo>
                  <a:lnTo>
                    <a:pt x="10062" y="49295"/>
                  </a:lnTo>
                  <a:lnTo>
                    <a:pt x="11420" y="50470"/>
                  </a:lnTo>
                  <a:lnTo>
                    <a:pt x="12828" y="51666"/>
                  </a:lnTo>
                  <a:lnTo>
                    <a:pt x="13558" y="52264"/>
                  </a:lnTo>
                  <a:lnTo>
                    <a:pt x="14307" y="52882"/>
                  </a:lnTo>
                  <a:lnTo>
                    <a:pt x="15067" y="53490"/>
                  </a:lnTo>
                  <a:lnTo>
                    <a:pt x="15837" y="54098"/>
                  </a:lnTo>
                  <a:lnTo>
                    <a:pt x="16628" y="54716"/>
                  </a:lnTo>
                  <a:lnTo>
                    <a:pt x="17428" y="55334"/>
                  </a:lnTo>
                  <a:lnTo>
                    <a:pt x="18239" y="55942"/>
                  </a:lnTo>
                  <a:lnTo>
                    <a:pt x="19059" y="56560"/>
                  </a:lnTo>
                  <a:lnTo>
                    <a:pt x="19900" y="57168"/>
                  </a:lnTo>
                  <a:lnTo>
                    <a:pt x="20741" y="57776"/>
                  </a:lnTo>
                  <a:lnTo>
                    <a:pt x="21603" y="58373"/>
                  </a:lnTo>
                  <a:lnTo>
                    <a:pt x="22464" y="58971"/>
                  </a:lnTo>
                  <a:lnTo>
                    <a:pt x="23345" y="59569"/>
                  </a:lnTo>
                  <a:lnTo>
                    <a:pt x="24227" y="60147"/>
                  </a:lnTo>
                  <a:lnTo>
                    <a:pt x="25119" y="60724"/>
                  </a:lnTo>
                  <a:lnTo>
                    <a:pt x="26031" y="61292"/>
                  </a:lnTo>
                  <a:lnTo>
                    <a:pt x="26932" y="61849"/>
                  </a:lnTo>
                  <a:lnTo>
                    <a:pt x="27854" y="62396"/>
                  </a:lnTo>
                  <a:lnTo>
                    <a:pt x="28776" y="62933"/>
                  </a:lnTo>
                  <a:lnTo>
                    <a:pt x="29709" y="63460"/>
                  </a:lnTo>
                  <a:lnTo>
                    <a:pt x="30651" y="63967"/>
                  </a:lnTo>
                  <a:lnTo>
                    <a:pt x="31593" y="64463"/>
                  </a:lnTo>
                  <a:lnTo>
                    <a:pt x="32536" y="64949"/>
                  </a:lnTo>
                  <a:lnTo>
                    <a:pt x="33488" y="65416"/>
                  </a:lnTo>
                  <a:lnTo>
                    <a:pt x="34441" y="65861"/>
                  </a:lnTo>
                  <a:lnTo>
                    <a:pt x="35403" y="66287"/>
                  </a:lnTo>
                  <a:lnTo>
                    <a:pt x="36366" y="66702"/>
                  </a:lnTo>
                  <a:lnTo>
                    <a:pt x="37328" y="67098"/>
                  </a:lnTo>
                  <a:lnTo>
                    <a:pt x="38301" y="67472"/>
                  </a:lnTo>
                  <a:lnTo>
                    <a:pt x="39274" y="67827"/>
                  </a:lnTo>
                  <a:lnTo>
                    <a:pt x="40236" y="68151"/>
                  </a:lnTo>
                  <a:lnTo>
                    <a:pt x="41209" y="68455"/>
                  </a:lnTo>
                  <a:lnTo>
                    <a:pt x="42739" y="68911"/>
                  </a:lnTo>
                  <a:lnTo>
                    <a:pt x="44229" y="69337"/>
                  </a:lnTo>
                  <a:lnTo>
                    <a:pt x="45657" y="69722"/>
                  </a:lnTo>
                  <a:lnTo>
                    <a:pt x="47045" y="70076"/>
                  </a:lnTo>
                  <a:lnTo>
                    <a:pt x="48393" y="70401"/>
                  </a:lnTo>
                  <a:lnTo>
                    <a:pt x="49690" y="70695"/>
                  </a:lnTo>
                  <a:lnTo>
                    <a:pt x="50946" y="70958"/>
                  </a:lnTo>
                  <a:lnTo>
                    <a:pt x="52162" y="71191"/>
                  </a:lnTo>
                  <a:lnTo>
                    <a:pt x="53328" y="71394"/>
                  </a:lnTo>
                  <a:lnTo>
                    <a:pt x="54452" y="71576"/>
                  </a:lnTo>
                  <a:lnTo>
                    <a:pt x="55536" y="71728"/>
                  </a:lnTo>
                  <a:lnTo>
                    <a:pt x="56590" y="71850"/>
                  </a:lnTo>
                  <a:lnTo>
                    <a:pt x="57593" y="71951"/>
                  </a:lnTo>
                  <a:lnTo>
                    <a:pt x="58556" y="72032"/>
                  </a:lnTo>
                  <a:lnTo>
                    <a:pt x="59488" y="72083"/>
                  </a:lnTo>
                  <a:lnTo>
                    <a:pt x="60380" y="72123"/>
                  </a:lnTo>
                  <a:lnTo>
                    <a:pt x="61241" y="72133"/>
                  </a:lnTo>
                  <a:lnTo>
                    <a:pt x="62062" y="72123"/>
                  </a:lnTo>
                  <a:lnTo>
                    <a:pt x="62842" y="72093"/>
                  </a:lnTo>
                  <a:lnTo>
                    <a:pt x="63592" y="72052"/>
                  </a:lnTo>
                  <a:lnTo>
                    <a:pt x="64311" y="71992"/>
                  </a:lnTo>
                  <a:lnTo>
                    <a:pt x="65000" y="71910"/>
                  </a:lnTo>
                  <a:lnTo>
                    <a:pt x="65649" y="71809"/>
                  </a:lnTo>
                  <a:lnTo>
                    <a:pt x="66277" y="71698"/>
                  </a:lnTo>
                  <a:lnTo>
                    <a:pt x="66865" y="71566"/>
                  </a:lnTo>
                  <a:lnTo>
                    <a:pt x="67432" y="71434"/>
                  </a:lnTo>
                  <a:lnTo>
                    <a:pt x="67969" y="71282"/>
                  </a:lnTo>
                  <a:lnTo>
                    <a:pt x="68465" y="71120"/>
                  </a:lnTo>
                  <a:lnTo>
                    <a:pt x="68952" y="70938"/>
                  </a:lnTo>
                  <a:lnTo>
                    <a:pt x="69398" y="70755"/>
                  </a:lnTo>
                  <a:lnTo>
                    <a:pt x="69823" y="70563"/>
                  </a:lnTo>
                  <a:lnTo>
                    <a:pt x="70228" y="70360"/>
                  </a:lnTo>
                  <a:lnTo>
                    <a:pt x="70603" y="70147"/>
                  </a:lnTo>
                  <a:lnTo>
                    <a:pt x="70958" y="69935"/>
                  </a:lnTo>
                  <a:lnTo>
                    <a:pt x="71282" y="69712"/>
                  </a:lnTo>
                  <a:lnTo>
                    <a:pt x="71596" y="69489"/>
                  </a:lnTo>
                  <a:lnTo>
                    <a:pt x="71880" y="69256"/>
                  </a:lnTo>
                  <a:lnTo>
                    <a:pt x="72144" y="69023"/>
                  </a:lnTo>
                  <a:lnTo>
                    <a:pt x="72397" y="68790"/>
                  </a:lnTo>
                  <a:lnTo>
                    <a:pt x="72620" y="68557"/>
                  </a:lnTo>
                  <a:lnTo>
                    <a:pt x="72833" y="68313"/>
                  </a:lnTo>
                  <a:lnTo>
                    <a:pt x="73025" y="68080"/>
                  </a:lnTo>
                  <a:lnTo>
                    <a:pt x="73197" y="67837"/>
                  </a:lnTo>
                  <a:lnTo>
                    <a:pt x="73359" y="67604"/>
                  </a:lnTo>
                  <a:lnTo>
                    <a:pt x="73501" y="67381"/>
                  </a:lnTo>
                  <a:lnTo>
                    <a:pt x="73633" y="67148"/>
                  </a:lnTo>
                  <a:lnTo>
                    <a:pt x="73744" y="66925"/>
                  </a:lnTo>
                  <a:lnTo>
                    <a:pt x="73856" y="66713"/>
                  </a:lnTo>
                  <a:lnTo>
                    <a:pt x="73947" y="66500"/>
                  </a:lnTo>
                  <a:lnTo>
                    <a:pt x="74018" y="66297"/>
                  </a:lnTo>
                  <a:lnTo>
                    <a:pt x="74089" y="66105"/>
                  </a:lnTo>
                  <a:lnTo>
                    <a:pt x="74150" y="65922"/>
                  </a:lnTo>
                  <a:lnTo>
                    <a:pt x="74241" y="65578"/>
                  </a:lnTo>
                  <a:lnTo>
                    <a:pt x="74302" y="65284"/>
                  </a:lnTo>
                  <a:lnTo>
                    <a:pt x="74342" y="65041"/>
                  </a:lnTo>
                  <a:lnTo>
                    <a:pt x="74363" y="64868"/>
                  </a:lnTo>
                  <a:lnTo>
                    <a:pt x="74373" y="64716"/>
                  </a:lnTo>
                  <a:lnTo>
                    <a:pt x="72650" y="38858"/>
                  </a:lnTo>
                  <a:lnTo>
                    <a:pt x="51038" y="0"/>
                  </a:lnTo>
                  <a:close/>
                </a:path>
              </a:pathLst>
            </a:custGeom>
            <a:solidFill>
              <a:srgbClr val="EAAF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41"/>
            <p:cNvSpPr/>
            <p:nvPr/>
          </p:nvSpPr>
          <p:spPr>
            <a:xfrm>
              <a:off x="3143150" y="3200100"/>
              <a:ext cx="1859325" cy="1803350"/>
            </a:xfrm>
            <a:custGeom>
              <a:rect b="b" l="l" r="r" t="t"/>
              <a:pathLst>
                <a:path extrusionOk="0" fill="none" h="72134" w="74373">
                  <a:moveTo>
                    <a:pt x="51038" y="0"/>
                  </a:moveTo>
                  <a:lnTo>
                    <a:pt x="51038" y="0"/>
                  </a:lnTo>
                  <a:lnTo>
                    <a:pt x="50642" y="1621"/>
                  </a:lnTo>
                  <a:lnTo>
                    <a:pt x="50176" y="3617"/>
                  </a:lnTo>
                  <a:lnTo>
                    <a:pt x="49548" y="6374"/>
                  </a:lnTo>
                  <a:lnTo>
                    <a:pt x="48768" y="9879"/>
                  </a:lnTo>
                  <a:lnTo>
                    <a:pt x="48332" y="11906"/>
                  </a:lnTo>
                  <a:lnTo>
                    <a:pt x="47856" y="14105"/>
                  </a:lnTo>
                  <a:lnTo>
                    <a:pt x="47349" y="16486"/>
                  </a:lnTo>
                  <a:lnTo>
                    <a:pt x="46812" y="19029"/>
                  </a:lnTo>
                  <a:lnTo>
                    <a:pt x="46255" y="21755"/>
                  </a:lnTo>
                  <a:lnTo>
                    <a:pt x="45667" y="24642"/>
                  </a:lnTo>
                  <a:lnTo>
                    <a:pt x="45667" y="24642"/>
                  </a:lnTo>
                  <a:lnTo>
                    <a:pt x="45586" y="25007"/>
                  </a:lnTo>
                  <a:lnTo>
                    <a:pt x="45495" y="25362"/>
                  </a:lnTo>
                  <a:lnTo>
                    <a:pt x="45404" y="25706"/>
                  </a:lnTo>
                  <a:lnTo>
                    <a:pt x="45303" y="26041"/>
                  </a:lnTo>
                  <a:lnTo>
                    <a:pt x="45201" y="26365"/>
                  </a:lnTo>
                  <a:lnTo>
                    <a:pt x="45080" y="26679"/>
                  </a:lnTo>
                  <a:lnTo>
                    <a:pt x="44958" y="26983"/>
                  </a:lnTo>
                  <a:lnTo>
                    <a:pt x="44836" y="27277"/>
                  </a:lnTo>
                  <a:lnTo>
                    <a:pt x="44705" y="27561"/>
                  </a:lnTo>
                  <a:lnTo>
                    <a:pt x="44563" y="27834"/>
                  </a:lnTo>
                  <a:lnTo>
                    <a:pt x="44411" y="28098"/>
                  </a:lnTo>
                  <a:lnTo>
                    <a:pt x="44259" y="28351"/>
                  </a:lnTo>
                  <a:lnTo>
                    <a:pt x="44097" y="28594"/>
                  </a:lnTo>
                  <a:lnTo>
                    <a:pt x="43935" y="28827"/>
                  </a:lnTo>
                  <a:lnTo>
                    <a:pt x="43762" y="29060"/>
                  </a:lnTo>
                  <a:lnTo>
                    <a:pt x="43580" y="29273"/>
                  </a:lnTo>
                  <a:lnTo>
                    <a:pt x="43398" y="29486"/>
                  </a:lnTo>
                  <a:lnTo>
                    <a:pt x="43205" y="29688"/>
                  </a:lnTo>
                  <a:lnTo>
                    <a:pt x="43013" y="29881"/>
                  </a:lnTo>
                  <a:lnTo>
                    <a:pt x="42810" y="30063"/>
                  </a:lnTo>
                  <a:lnTo>
                    <a:pt x="42607" y="30236"/>
                  </a:lnTo>
                  <a:lnTo>
                    <a:pt x="42395" y="30408"/>
                  </a:lnTo>
                  <a:lnTo>
                    <a:pt x="42172" y="30570"/>
                  </a:lnTo>
                  <a:lnTo>
                    <a:pt x="41949" y="30722"/>
                  </a:lnTo>
                  <a:lnTo>
                    <a:pt x="41726" y="30864"/>
                  </a:lnTo>
                  <a:lnTo>
                    <a:pt x="41493" y="30995"/>
                  </a:lnTo>
                  <a:lnTo>
                    <a:pt x="41250" y="31127"/>
                  </a:lnTo>
                  <a:lnTo>
                    <a:pt x="41017" y="31249"/>
                  </a:lnTo>
                  <a:lnTo>
                    <a:pt x="40763" y="31370"/>
                  </a:lnTo>
                  <a:lnTo>
                    <a:pt x="40510" y="31472"/>
                  </a:lnTo>
                  <a:lnTo>
                    <a:pt x="40257" y="31573"/>
                  </a:lnTo>
                  <a:lnTo>
                    <a:pt x="39993" y="31674"/>
                  </a:lnTo>
                  <a:lnTo>
                    <a:pt x="39730" y="31766"/>
                  </a:lnTo>
                  <a:lnTo>
                    <a:pt x="39466" y="31847"/>
                  </a:lnTo>
                  <a:lnTo>
                    <a:pt x="39193" y="31918"/>
                  </a:lnTo>
                  <a:lnTo>
                    <a:pt x="38909" y="31988"/>
                  </a:lnTo>
                  <a:lnTo>
                    <a:pt x="38635" y="32059"/>
                  </a:lnTo>
                  <a:lnTo>
                    <a:pt x="38342" y="32110"/>
                  </a:lnTo>
                  <a:lnTo>
                    <a:pt x="38058" y="32161"/>
                  </a:lnTo>
                  <a:lnTo>
                    <a:pt x="37764" y="32211"/>
                  </a:lnTo>
                  <a:lnTo>
                    <a:pt x="37166" y="32292"/>
                  </a:lnTo>
                  <a:lnTo>
                    <a:pt x="36558" y="32353"/>
                  </a:lnTo>
                  <a:lnTo>
                    <a:pt x="35940" y="32384"/>
                  </a:lnTo>
                  <a:lnTo>
                    <a:pt x="35312" y="32404"/>
                  </a:lnTo>
                  <a:lnTo>
                    <a:pt x="34663" y="32414"/>
                  </a:lnTo>
                  <a:lnTo>
                    <a:pt x="34015" y="32404"/>
                  </a:lnTo>
                  <a:lnTo>
                    <a:pt x="33346" y="32374"/>
                  </a:lnTo>
                  <a:lnTo>
                    <a:pt x="32678" y="32333"/>
                  </a:lnTo>
                  <a:lnTo>
                    <a:pt x="31999" y="32282"/>
                  </a:lnTo>
                  <a:lnTo>
                    <a:pt x="31310" y="32222"/>
                  </a:lnTo>
                  <a:lnTo>
                    <a:pt x="30610" y="32140"/>
                  </a:lnTo>
                  <a:lnTo>
                    <a:pt x="29911" y="32059"/>
                  </a:lnTo>
                  <a:lnTo>
                    <a:pt x="29212" y="31968"/>
                  </a:lnTo>
                  <a:lnTo>
                    <a:pt x="28503" y="31867"/>
                  </a:lnTo>
                  <a:lnTo>
                    <a:pt x="27074" y="31654"/>
                  </a:lnTo>
                  <a:lnTo>
                    <a:pt x="25646" y="31431"/>
                  </a:lnTo>
                  <a:lnTo>
                    <a:pt x="24207" y="31198"/>
                  </a:lnTo>
                  <a:lnTo>
                    <a:pt x="22778" y="30975"/>
                  </a:lnTo>
                  <a:lnTo>
                    <a:pt x="21360" y="30752"/>
                  </a:lnTo>
                  <a:lnTo>
                    <a:pt x="20660" y="30661"/>
                  </a:lnTo>
                  <a:lnTo>
                    <a:pt x="19961" y="30570"/>
                  </a:lnTo>
                  <a:lnTo>
                    <a:pt x="19272" y="30479"/>
                  </a:lnTo>
                  <a:lnTo>
                    <a:pt x="18593" y="30408"/>
                  </a:lnTo>
                  <a:lnTo>
                    <a:pt x="17914" y="30337"/>
                  </a:lnTo>
                  <a:lnTo>
                    <a:pt x="17246" y="30286"/>
                  </a:lnTo>
                  <a:lnTo>
                    <a:pt x="16587" y="30236"/>
                  </a:lnTo>
                  <a:lnTo>
                    <a:pt x="15939" y="30215"/>
                  </a:lnTo>
                  <a:lnTo>
                    <a:pt x="15300" y="30195"/>
                  </a:lnTo>
                  <a:lnTo>
                    <a:pt x="14672" y="30195"/>
                  </a:lnTo>
                  <a:lnTo>
                    <a:pt x="14064" y="30215"/>
                  </a:lnTo>
                  <a:lnTo>
                    <a:pt x="13456" y="30246"/>
                  </a:lnTo>
                  <a:lnTo>
                    <a:pt x="12868" y="30306"/>
                  </a:lnTo>
                  <a:lnTo>
                    <a:pt x="12301" y="30377"/>
                  </a:lnTo>
                  <a:lnTo>
                    <a:pt x="12017" y="30428"/>
                  </a:lnTo>
                  <a:lnTo>
                    <a:pt x="11744" y="30479"/>
                  </a:lnTo>
                  <a:lnTo>
                    <a:pt x="11470" y="30529"/>
                  </a:lnTo>
                  <a:lnTo>
                    <a:pt x="11197" y="30590"/>
                  </a:lnTo>
                  <a:lnTo>
                    <a:pt x="10933" y="30661"/>
                  </a:lnTo>
                  <a:lnTo>
                    <a:pt x="10680" y="30732"/>
                  </a:lnTo>
                  <a:lnTo>
                    <a:pt x="10416" y="30813"/>
                  </a:lnTo>
                  <a:lnTo>
                    <a:pt x="10173" y="30904"/>
                  </a:lnTo>
                  <a:lnTo>
                    <a:pt x="9920" y="30995"/>
                  </a:lnTo>
                  <a:lnTo>
                    <a:pt x="9677" y="31097"/>
                  </a:lnTo>
                  <a:lnTo>
                    <a:pt x="9444" y="31198"/>
                  </a:lnTo>
                  <a:lnTo>
                    <a:pt x="9211" y="31310"/>
                  </a:lnTo>
                  <a:lnTo>
                    <a:pt x="0" y="39588"/>
                  </a:lnTo>
                  <a:lnTo>
                    <a:pt x="0" y="39588"/>
                  </a:lnTo>
                  <a:lnTo>
                    <a:pt x="233" y="39841"/>
                  </a:lnTo>
                  <a:lnTo>
                    <a:pt x="922" y="40571"/>
                  </a:lnTo>
                  <a:lnTo>
                    <a:pt x="1419" y="41087"/>
                  </a:lnTo>
                  <a:lnTo>
                    <a:pt x="2027" y="41716"/>
                  </a:lnTo>
                  <a:lnTo>
                    <a:pt x="2726" y="42425"/>
                  </a:lnTo>
                  <a:lnTo>
                    <a:pt x="3526" y="43215"/>
                  </a:lnTo>
                  <a:lnTo>
                    <a:pt x="4408" y="44077"/>
                  </a:lnTo>
                  <a:lnTo>
                    <a:pt x="5381" y="45019"/>
                  </a:lnTo>
                  <a:lnTo>
                    <a:pt x="6434" y="46012"/>
                  </a:lnTo>
                  <a:lnTo>
                    <a:pt x="7569" y="47066"/>
                  </a:lnTo>
                  <a:lnTo>
                    <a:pt x="8785" y="48160"/>
                  </a:lnTo>
                  <a:lnTo>
                    <a:pt x="10062" y="49295"/>
                  </a:lnTo>
                  <a:lnTo>
                    <a:pt x="11420" y="50470"/>
                  </a:lnTo>
                  <a:lnTo>
                    <a:pt x="12828" y="51666"/>
                  </a:lnTo>
                  <a:lnTo>
                    <a:pt x="13558" y="52264"/>
                  </a:lnTo>
                  <a:lnTo>
                    <a:pt x="14307" y="52882"/>
                  </a:lnTo>
                  <a:lnTo>
                    <a:pt x="15067" y="53490"/>
                  </a:lnTo>
                  <a:lnTo>
                    <a:pt x="15837" y="54098"/>
                  </a:lnTo>
                  <a:lnTo>
                    <a:pt x="16628" y="54716"/>
                  </a:lnTo>
                  <a:lnTo>
                    <a:pt x="17428" y="55334"/>
                  </a:lnTo>
                  <a:lnTo>
                    <a:pt x="18239" y="55942"/>
                  </a:lnTo>
                  <a:lnTo>
                    <a:pt x="19059" y="56560"/>
                  </a:lnTo>
                  <a:lnTo>
                    <a:pt x="19900" y="57168"/>
                  </a:lnTo>
                  <a:lnTo>
                    <a:pt x="20741" y="57776"/>
                  </a:lnTo>
                  <a:lnTo>
                    <a:pt x="21603" y="58373"/>
                  </a:lnTo>
                  <a:lnTo>
                    <a:pt x="22464" y="58971"/>
                  </a:lnTo>
                  <a:lnTo>
                    <a:pt x="23345" y="59569"/>
                  </a:lnTo>
                  <a:lnTo>
                    <a:pt x="24227" y="60147"/>
                  </a:lnTo>
                  <a:lnTo>
                    <a:pt x="25119" y="60724"/>
                  </a:lnTo>
                  <a:lnTo>
                    <a:pt x="26031" y="61292"/>
                  </a:lnTo>
                  <a:lnTo>
                    <a:pt x="26932" y="61849"/>
                  </a:lnTo>
                  <a:lnTo>
                    <a:pt x="27854" y="62396"/>
                  </a:lnTo>
                  <a:lnTo>
                    <a:pt x="28776" y="62933"/>
                  </a:lnTo>
                  <a:lnTo>
                    <a:pt x="29709" y="63460"/>
                  </a:lnTo>
                  <a:lnTo>
                    <a:pt x="30651" y="63967"/>
                  </a:lnTo>
                  <a:lnTo>
                    <a:pt x="31593" y="64463"/>
                  </a:lnTo>
                  <a:lnTo>
                    <a:pt x="32536" y="64949"/>
                  </a:lnTo>
                  <a:lnTo>
                    <a:pt x="33488" y="65416"/>
                  </a:lnTo>
                  <a:lnTo>
                    <a:pt x="34441" y="65861"/>
                  </a:lnTo>
                  <a:lnTo>
                    <a:pt x="35403" y="66287"/>
                  </a:lnTo>
                  <a:lnTo>
                    <a:pt x="36366" y="66702"/>
                  </a:lnTo>
                  <a:lnTo>
                    <a:pt x="37328" y="67098"/>
                  </a:lnTo>
                  <a:lnTo>
                    <a:pt x="38301" y="67472"/>
                  </a:lnTo>
                  <a:lnTo>
                    <a:pt x="39274" y="67827"/>
                  </a:lnTo>
                  <a:lnTo>
                    <a:pt x="40236" y="68151"/>
                  </a:lnTo>
                  <a:lnTo>
                    <a:pt x="41209" y="68455"/>
                  </a:lnTo>
                  <a:lnTo>
                    <a:pt x="41209" y="68455"/>
                  </a:lnTo>
                  <a:lnTo>
                    <a:pt x="42739" y="68911"/>
                  </a:lnTo>
                  <a:lnTo>
                    <a:pt x="44229" y="69337"/>
                  </a:lnTo>
                  <a:lnTo>
                    <a:pt x="45657" y="69722"/>
                  </a:lnTo>
                  <a:lnTo>
                    <a:pt x="47045" y="70076"/>
                  </a:lnTo>
                  <a:lnTo>
                    <a:pt x="48393" y="70401"/>
                  </a:lnTo>
                  <a:lnTo>
                    <a:pt x="49690" y="70695"/>
                  </a:lnTo>
                  <a:lnTo>
                    <a:pt x="50946" y="70958"/>
                  </a:lnTo>
                  <a:lnTo>
                    <a:pt x="52162" y="71191"/>
                  </a:lnTo>
                  <a:lnTo>
                    <a:pt x="53328" y="71394"/>
                  </a:lnTo>
                  <a:lnTo>
                    <a:pt x="54452" y="71576"/>
                  </a:lnTo>
                  <a:lnTo>
                    <a:pt x="55536" y="71728"/>
                  </a:lnTo>
                  <a:lnTo>
                    <a:pt x="56590" y="71850"/>
                  </a:lnTo>
                  <a:lnTo>
                    <a:pt x="57593" y="71951"/>
                  </a:lnTo>
                  <a:lnTo>
                    <a:pt x="58556" y="72032"/>
                  </a:lnTo>
                  <a:lnTo>
                    <a:pt x="59488" y="72083"/>
                  </a:lnTo>
                  <a:lnTo>
                    <a:pt x="60380" y="72123"/>
                  </a:lnTo>
                  <a:lnTo>
                    <a:pt x="61241" y="72133"/>
                  </a:lnTo>
                  <a:lnTo>
                    <a:pt x="62062" y="72123"/>
                  </a:lnTo>
                  <a:lnTo>
                    <a:pt x="62842" y="72093"/>
                  </a:lnTo>
                  <a:lnTo>
                    <a:pt x="63592" y="72052"/>
                  </a:lnTo>
                  <a:lnTo>
                    <a:pt x="64311" y="71992"/>
                  </a:lnTo>
                  <a:lnTo>
                    <a:pt x="65000" y="71910"/>
                  </a:lnTo>
                  <a:lnTo>
                    <a:pt x="65649" y="71809"/>
                  </a:lnTo>
                  <a:lnTo>
                    <a:pt x="66277" y="71698"/>
                  </a:lnTo>
                  <a:lnTo>
                    <a:pt x="66865" y="71566"/>
                  </a:lnTo>
                  <a:lnTo>
                    <a:pt x="67432" y="71434"/>
                  </a:lnTo>
                  <a:lnTo>
                    <a:pt x="67969" y="71282"/>
                  </a:lnTo>
                  <a:lnTo>
                    <a:pt x="68465" y="71120"/>
                  </a:lnTo>
                  <a:lnTo>
                    <a:pt x="68952" y="70938"/>
                  </a:lnTo>
                  <a:lnTo>
                    <a:pt x="69398" y="70755"/>
                  </a:lnTo>
                  <a:lnTo>
                    <a:pt x="69823" y="70563"/>
                  </a:lnTo>
                  <a:lnTo>
                    <a:pt x="70228" y="70360"/>
                  </a:lnTo>
                  <a:lnTo>
                    <a:pt x="70603" y="70147"/>
                  </a:lnTo>
                  <a:lnTo>
                    <a:pt x="70958" y="69935"/>
                  </a:lnTo>
                  <a:lnTo>
                    <a:pt x="71282" y="69712"/>
                  </a:lnTo>
                  <a:lnTo>
                    <a:pt x="71596" y="69489"/>
                  </a:lnTo>
                  <a:lnTo>
                    <a:pt x="71880" y="69256"/>
                  </a:lnTo>
                  <a:lnTo>
                    <a:pt x="72144" y="69023"/>
                  </a:lnTo>
                  <a:lnTo>
                    <a:pt x="72397" y="68790"/>
                  </a:lnTo>
                  <a:lnTo>
                    <a:pt x="72620" y="68557"/>
                  </a:lnTo>
                  <a:lnTo>
                    <a:pt x="72833" y="68313"/>
                  </a:lnTo>
                  <a:lnTo>
                    <a:pt x="73025" y="68080"/>
                  </a:lnTo>
                  <a:lnTo>
                    <a:pt x="73197" y="67837"/>
                  </a:lnTo>
                  <a:lnTo>
                    <a:pt x="73359" y="67604"/>
                  </a:lnTo>
                  <a:lnTo>
                    <a:pt x="73501" y="67381"/>
                  </a:lnTo>
                  <a:lnTo>
                    <a:pt x="73633" y="67148"/>
                  </a:lnTo>
                  <a:lnTo>
                    <a:pt x="73744" y="66925"/>
                  </a:lnTo>
                  <a:lnTo>
                    <a:pt x="73856" y="66713"/>
                  </a:lnTo>
                  <a:lnTo>
                    <a:pt x="73947" y="66500"/>
                  </a:lnTo>
                  <a:lnTo>
                    <a:pt x="74018" y="66297"/>
                  </a:lnTo>
                  <a:lnTo>
                    <a:pt x="74089" y="66105"/>
                  </a:lnTo>
                  <a:lnTo>
                    <a:pt x="74150" y="65922"/>
                  </a:lnTo>
                  <a:lnTo>
                    <a:pt x="74241" y="65578"/>
                  </a:lnTo>
                  <a:lnTo>
                    <a:pt x="74302" y="65284"/>
                  </a:lnTo>
                  <a:lnTo>
                    <a:pt x="74342" y="65041"/>
                  </a:lnTo>
                  <a:lnTo>
                    <a:pt x="74363" y="64868"/>
                  </a:lnTo>
                  <a:lnTo>
                    <a:pt x="74373" y="64716"/>
                  </a:lnTo>
                  <a:lnTo>
                    <a:pt x="72650" y="3885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41"/>
            <p:cNvSpPr/>
            <p:nvPr/>
          </p:nvSpPr>
          <p:spPr>
            <a:xfrm>
              <a:off x="3141375" y="2584800"/>
              <a:ext cx="1964950" cy="2272225"/>
            </a:xfrm>
            <a:custGeom>
              <a:rect b="b" l="l" r="r" t="t"/>
              <a:pathLst>
                <a:path extrusionOk="0" h="90889" w="78598">
                  <a:moveTo>
                    <a:pt x="59397" y="0"/>
                  </a:moveTo>
                  <a:lnTo>
                    <a:pt x="59083" y="11"/>
                  </a:lnTo>
                  <a:lnTo>
                    <a:pt x="58779" y="31"/>
                  </a:lnTo>
                  <a:lnTo>
                    <a:pt x="58485" y="61"/>
                  </a:lnTo>
                  <a:lnTo>
                    <a:pt x="58191" y="112"/>
                  </a:lnTo>
                  <a:lnTo>
                    <a:pt x="57907" y="162"/>
                  </a:lnTo>
                  <a:lnTo>
                    <a:pt x="57634" y="233"/>
                  </a:lnTo>
                  <a:lnTo>
                    <a:pt x="57370" y="314"/>
                  </a:lnTo>
                  <a:lnTo>
                    <a:pt x="57117" y="406"/>
                  </a:lnTo>
                  <a:lnTo>
                    <a:pt x="56864" y="517"/>
                  </a:lnTo>
                  <a:lnTo>
                    <a:pt x="56621" y="629"/>
                  </a:lnTo>
                  <a:lnTo>
                    <a:pt x="56388" y="750"/>
                  </a:lnTo>
                  <a:lnTo>
                    <a:pt x="56165" y="882"/>
                  </a:lnTo>
                  <a:lnTo>
                    <a:pt x="55942" y="1034"/>
                  </a:lnTo>
                  <a:lnTo>
                    <a:pt x="55739" y="1186"/>
                  </a:lnTo>
                  <a:lnTo>
                    <a:pt x="55526" y="1348"/>
                  </a:lnTo>
                  <a:lnTo>
                    <a:pt x="55334" y="1520"/>
                  </a:lnTo>
                  <a:lnTo>
                    <a:pt x="55141" y="1703"/>
                  </a:lnTo>
                  <a:lnTo>
                    <a:pt x="54959" y="1885"/>
                  </a:lnTo>
                  <a:lnTo>
                    <a:pt x="54777" y="2078"/>
                  </a:lnTo>
                  <a:lnTo>
                    <a:pt x="54614" y="2280"/>
                  </a:lnTo>
                  <a:lnTo>
                    <a:pt x="54442" y="2493"/>
                  </a:lnTo>
                  <a:lnTo>
                    <a:pt x="54290" y="2706"/>
                  </a:lnTo>
                  <a:lnTo>
                    <a:pt x="54138" y="2929"/>
                  </a:lnTo>
                  <a:lnTo>
                    <a:pt x="53986" y="3162"/>
                  </a:lnTo>
                  <a:lnTo>
                    <a:pt x="53844" y="3395"/>
                  </a:lnTo>
                  <a:lnTo>
                    <a:pt x="53713" y="3638"/>
                  </a:lnTo>
                  <a:lnTo>
                    <a:pt x="53591" y="3881"/>
                  </a:lnTo>
                  <a:lnTo>
                    <a:pt x="53459" y="4134"/>
                  </a:lnTo>
                  <a:lnTo>
                    <a:pt x="53348" y="4388"/>
                  </a:lnTo>
                  <a:lnTo>
                    <a:pt x="53236" y="4641"/>
                  </a:lnTo>
                  <a:lnTo>
                    <a:pt x="53024" y="5168"/>
                  </a:lnTo>
                  <a:lnTo>
                    <a:pt x="52831" y="5705"/>
                  </a:lnTo>
                  <a:lnTo>
                    <a:pt x="52659" y="6262"/>
                  </a:lnTo>
                  <a:lnTo>
                    <a:pt x="52507" y="6809"/>
                  </a:lnTo>
                  <a:lnTo>
                    <a:pt x="52365" y="7377"/>
                  </a:lnTo>
                  <a:lnTo>
                    <a:pt x="52243" y="7934"/>
                  </a:lnTo>
                  <a:lnTo>
                    <a:pt x="52142" y="8502"/>
                  </a:lnTo>
                  <a:lnTo>
                    <a:pt x="52041" y="9059"/>
                  </a:lnTo>
                  <a:lnTo>
                    <a:pt x="51960" y="9606"/>
                  </a:lnTo>
                  <a:lnTo>
                    <a:pt x="51889" y="10143"/>
                  </a:lnTo>
                  <a:lnTo>
                    <a:pt x="51838" y="10680"/>
                  </a:lnTo>
                  <a:lnTo>
                    <a:pt x="51787" y="11197"/>
                  </a:lnTo>
                  <a:lnTo>
                    <a:pt x="51747" y="11693"/>
                  </a:lnTo>
                  <a:lnTo>
                    <a:pt x="51635" y="13223"/>
                  </a:lnTo>
                  <a:lnTo>
                    <a:pt x="51534" y="14743"/>
                  </a:lnTo>
                  <a:lnTo>
                    <a:pt x="51453" y="16273"/>
                  </a:lnTo>
                  <a:lnTo>
                    <a:pt x="51372" y="17803"/>
                  </a:lnTo>
                  <a:lnTo>
                    <a:pt x="51301" y="19333"/>
                  </a:lnTo>
                  <a:lnTo>
                    <a:pt x="51240" y="20863"/>
                  </a:lnTo>
                  <a:lnTo>
                    <a:pt x="51129" y="23923"/>
                  </a:lnTo>
                  <a:lnTo>
                    <a:pt x="51028" y="26983"/>
                  </a:lnTo>
                  <a:lnTo>
                    <a:pt x="50946" y="30043"/>
                  </a:lnTo>
                  <a:lnTo>
                    <a:pt x="50855" y="33103"/>
                  </a:lnTo>
                  <a:lnTo>
                    <a:pt x="50754" y="36163"/>
                  </a:lnTo>
                  <a:lnTo>
                    <a:pt x="50642" y="39213"/>
                  </a:lnTo>
                  <a:lnTo>
                    <a:pt x="50572" y="40743"/>
                  </a:lnTo>
                  <a:lnTo>
                    <a:pt x="50490" y="42273"/>
                  </a:lnTo>
                  <a:lnTo>
                    <a:pt x="50409" y="43793"/>
                  </a:lnTo>
                  <a:lnTo>
                    <a:pt x="50318" y="45323"/>
                  </a:lnTo>
                  <a:lnTo>
                    <a:pt x="50207" y="46843"/>
                  </a:lnTo>
                  <a:lnTo>
                    <a:pt x="50095" y="48363"/>
                  </a:lnTo>
                  <a:lnTo>
                    <a:pt x="49964" y="49883"/>
                  </a:lnTo>
                  <a:lnTo>
                    <a:pt x="49822" y="51402"/>
                  </a:lnTo>
                  <a:lnTo>
                    <a:pt x="49660" y="52922"/>
                  </a:lnTo>
                  <a:lnTo>
                    <a:pt x="49487" y="54442"/>
                  </a:lnTo>
                  <a:lnTo>
                    <a:pt x="49295" y="55952"/>
                  </a:lnTo>
                  <a:lnTo>
                    <a:pt x="49082" y="57462"/>
                  </a:lnTo>
                  <a:lnTo>
                    <a:pt x="48849" y="58971"/>
                  </a:lnTo>
                  <a:lnTo>
                    <a:pt x="48596" y="60481"/>
                  </a:lnTo>
                  <a:lnTo>
                    <a:pt x="48545" y="60745"/>
                  </a:lnTo>
                  <a:lnTo>
                    <a:pt x="48484" y="61018"/>
                  </a:lnTo>
                  <a:lnTo>
                    <a:pt x="48413" y="61282"/>
                  </a:lnTo>
                  <a:lnTo>
                    <a:pt x="48322" y="61545"/>
                  </a:lnTo>
                  <a:lnTo>
                    <a:pt x="48271" y="61667"/>
                  </a:lnTo>
                  <a:lnTo>
                    <a:pt x="48211" y="61788"/>
                  </a:lnTo>
                  <a:lnTo>
                    <a:pt x="48150" y="61900"/>
                  </a:lnTo>
                  <a:lnTo>
                    <a:pt x="48069" y="62011"/>
                  </a:lnTo>
                  <a:lnTo>
                    <a:pt x="47988" y="62113"/>
                  </a:lnTo>
                  <a:lnTo>
                    <a:pt x="47907" y="62204"/>
                  </a:lnTo>
                  <a:lnTo>
                    <a:pt x="47805" y="62295"/>
                  </a:lnTo>
                  <a:lnTo>
                    <a:pt x="47694" y="62376"/>
                  </a:lnTo>
                  <a:lnTo>
                    <a:pt x="47572" y="62447"/>
                  </a:lnTo>
                  <a:lnTo>
                    <a:pt x="47451" y="62508"/>
                  </a:lnTo>
                  <a:lnTo>
                    <a:pt x="47319" y="62548"/>
                  </a:lnTo>
                  <a:lnTo>
                    <a:pt x="47177" y="62589"/>
                  </a:lnTo>
                  <a:lnTo>
                    <a:pt x="47045" y="62609"/>
                  </a:lnTo>
                  <a:lnTo>
                    <a:pt x="46904" y="62619"/>
                  </a:lnTo>
                  <a:lnTo>
                    <a:pt x="46762" y="62629"/>
                  </a:lnTo>
                  <a:lnTo>
                    <a:pt x="46610" y="62619"/>
                  </a:lnTo>
                  <a:lnTo>
                    <a:pt x="46468" y="62609"/>
                  </a:lnTo>
                  <a:lnTo>
                    <a:pt x="46326" y="62589"/>
                  </a:lnTo>
                  <a:lnTo>
                    <a:pt x="46032" y="62538"/>
                  </a:lnTo>
                  <a:lnTo>
                    <a:pt x="45738" y="62467"/>
                  </a:lnTo>
                  <a:lnTo>
                    <a:pt x="45455" y="62396"/>
                  </a:lnTo>
                  <a:lnTo>
                    <a:pt x="43205" y="61768"/>
                  </a:lnTo>
                  <a:lnTo>
                    <a:pt x="40956" y="61160"/>
                  </a:lnTo>
                  <a:lnTo>
                    <a:pt x="38696" y="60572"/>
                  </a:lnTo>
                  <a:lnTo>
                    <a:pt x="36437" y="59985"/>
                  </a:lnTo>
                  <a:lnTo>
                    <a:pt x="34177" y="59417"/>
                  </a:lnTo>
                  <a:lnTo>
                    <a:pt x="31908" y="58860"/>
                  </a:lnTo>
                  <a:lnTo>
                    <a:pt x="29638" y="58323"/>
                  </a:lnTo>
                  <a:lnTo>
                    <a:pt x="27358" y="57796"/>
                  </a:lnTo>
                  <a:lnTo>
                    <a:pt x="25088" y="57279"/>
                  </a:lnTo>
                  <a:lnTo>
                    <a:pt x="22809" y="56773"/>
                  </a:lnTo>
                  <a:lnTo>
                    <a:pt x="20519" y="56286"/>
                  </a:lnTo>
                  <a:lnTo>
                    <a:pt x="18239" y="55820"/>
                  </a:lnTo>
                  <a:lnTo>
                    <a:pt x="15949" y="55354"/>
                  </a:lnTo>
                  <a:lnTo>
                    <a:pt x="13659" y="54908"/>
                  </a:lnTo>
                  <a:lnTo>
                    <a:pt x="11369" y="54473"/>
                  </a:lnTo>
                  <a:lnTo>
                    <a:pt x="9069" y="54057"/>
                  </a:lnTo>
                  <a:lnTo>
                    <a:pt x="8684" y="53986"/>
                  </a:lnTo>
                  <a:lnTo>
                    <a:pt x="8289" y="53925"/>
                  </a:lnTo>
                  <a:lnTo>
                    <a:pt x="7883" y="53875"/>
                  </a:lnTo>
                  <a:lnTo>
                    <a:pt x="7488" y="53824"/>
                  </a:lnTo>
                  <a:lnTo>
                    <a:pt x="7083" y="53794"/>
                  </a:lnTo>
                  <a:lnTo>
                    <a:pt x="6678" y="53774"/>
                  </a:lnTo>
                  <a:lnTo>
                    <a:pt x="6282" y="53774"/>
                  </a:lnTo>
                  <a:lnTo>
                    <a:pt x="5887" y="53784"/>
                  </a:lnTo>
                  <a:lnTo>
                    <a:pt x="5502" y="53824"/>
                  </a:lnTo>
                  <a:lnTo>
                    <a:pt x="5310" y="53855"/>
                  </a:lnTo>
                  <a:lnTo>
                    <a:pt x="5117" y="53885"/>
                  </a:lnTo>
                  <a:lnTo>
                    <a:pt x="4935" y="53925"/>
                  </a:lnTo>
                  <a:lnTo>
                    <a:pt x="4752" y="53966"/>
                  </a:lnTo>
                  <a:lnTo>
                    <a:pt x="4570" y="54027"/>
                  </a:lnTo>
                  <a:lnTo>
                    <a:pt x="4388" y="54088"/>
                  </a:lnTo>
                  <a:lnTo>
                    <a:pt x="4215" y="54159"/>
                  </a:lnTo>
                  <a:lnTo>
                    <a:pt x="4043" y="54229"/>
                  </a:lnTo>
                  <a:lnTo>
                    <a:pt x="3881" y="54321"/>
                  </a:lnTo>
                  <a:lnTo>
                    <a:pt x="3719" y="54412"/>
                  </a:lnTo>
                  <a:lnTo>
                    <a:pt x="3557" y="54513"/>
                  </a:lnTo>
                  <a:lnTo>
                    <a:pt x="3405" y="54625"/>
                  </a:lnTo>
                  <a:lnTo>
                    <a:pt x="3263" y="54746"/>
                  </a:lnTo>
                  <a:lnTo>
                    <a:pt x="3111" y="54878"/>
                  </a:lnTo>
                  <a:lnTo>
                    <a:pt x="2969" y="55030"/>
                  </a:lnTo>
                  <a:lnTo>
                    <a:pt x="2827" y="55192"/>
                  </a:lnTo>
                  <a:lnTo>
                    <a:pt x="2696" y="55354"/>
                  </a:lnTo>
                  <a:lnTo>
                    <a:pt x="2574" y="55526"/>
                  </a:lnTo>
                  <a:lnTo>
                    <a:pt x="2463" y="55709"/>
                  </a:lnTo>
                  <a:lnTo>
                    <a:pt x="2361" y="55891"/>
                  </a:lnTo>
                  <a:lnTo>
                    <a:pt x="2260" y="56084"/>
                  </a:lnTo>
                  <a:lnTo>
                    <a:pt x="2169" y="56276"/>
                  </a:lnTo>
                  <a:lnTo>
                    <a:pt x="2088" y="56479"/>
                  </a:lnTo>
                  <a:lnTo>
                    <a:pt x="2007" y="56671"/>
                  </a:lnTo>
                  <a:lnTo>
                    <a:pt x="1865" y="57087"/>
                  </a:lnTo>
                  <a:lnTo>
                    <a:pt x="1723" y="57492"/>
                  </a:lnTo>
                  <a:lnTo>
                    <a:pt x="1601" y="57908"/>
                  </a:lnTo>
                  <a:lnTo>
                    <a:pt x="243" y="62417"/>
                  </a:lnTo>
                  <a:lnTo>
                    <a:pt x="122" y="62862"/>
                  </a:lnTo>
                  <a:lnTo>
                    <a:pt x="71" y="63085"/>
                  </a:lnTo>
                  <a:lnTo>
                    <a:pt x="31" y="63308"/>
                  </a:lnTo>
                  <a:lnTo>
                    <a:pt x="0" y="63531"/>
                  </a:lnTo>
                  <a:lnTo>
                    <a:pt x="0" y="63754"/>
                  </a:lnTo>
                  <a:lnTo>
                    <a:pt x="10" y="63865"/>
                  </a:lnTo>
                  <a:lnTo>
                    <a:pt x="21" y="63977"/>
                  </a:lnTo>
                  <a:lnTo>
                    <a:pt x="41" y="64088"/>
                  </a:lnTo>
                  <a:lnTo>
                    <a:pt x="71" y="64200"/>
                  </a:lnTo>
                  <a:lnTo>
                    <a:pt x="102" y="64301"/>
                  </a:lnTo>
                  <a:lnTo>
                    <a:pt x="142" y="64392"/>
                  </a:lnTo>
                  <a:lnTo>
                    <a:pt x="243" y="64585"/>
                  </a:lnTo>
                  <a:lnTo>
                    <a:pt x="355" y="64757"/>
                  </a:lnTo>
                  <a:lnTo>
                    <a:pt x="487" y="64919"/>
                  </a:lnTo>
                  <a:lnTo>
                    <a:pt x="629" y="65081"/>
                  </a:lnTo>
                  <a:lnTo>
                    <a:pt x="781" y="65233"/>
                  </a:lnTo>
                  <a:lnTo>
                    <a:pt x="1095" y="65527"/>
                  </a:lnTo>
                  <a:lnTo>
                    <a:pt x="1784" y="66125"/>
                  </a:lnTo>
                  <a:lnTo>
                    <a:pt x="2483" y="66723"/>
                  </a:lnTo>
                  <a:lnTo>
                    <a:pt x="3172" y="67311"/>
                  </a:lnTo>
                  <a:lnTo>
                    <a:pt x="3881" y="67888"/>
                  </a:lnTo>
                  <a:lnTo>
                    <a:pt x="4590" y="68466"/>
                  </a:lnTo>
                  <a:lnTo>
                    <a:pt x="5300" y="69043"/>
                  </a:lnTo>
                  <a:lnTo>
                    <a:pt x="6019" y="69600"/>
                  </a:lnTo>
                  <a:lnTo>
                    <a:pt x="6749" y="70158"/>
                  </a:lnTo>
                  <a:lnTo>
                    <a:pt x="7468" y="70715"/>
                  </a:lnTo>
                  <a:lnTo>
                    <a:pt x="8208" y="71262"/>
                  </a:lnTo>
                  <a:lnTo>
                    <a:pt x="8947" y="71799"/>
                  </a:lnTo>
                  <a:lnTo>
                    <a:pt x="9687" y="72326"/>
                  </a:lnTo>
                  <a:lnTo>
                    <a:pt x="10437" y="72853"/>
                  </a:lnTo>
                  <a:lnTo>
                    <a:pt x="11187" y="73380"/>
                  </a:lnTo>
                  <a:lnTo>
                    <a:pt x="11936" y="73886"/>
                  </a:lnTo>
                  <a:lnTo>
                    <a:pt x="12696" y="74393"/>
                  </a:lnTo>
                  <a:lnTo>
                    <a:pt x="13466" y="74890"/>
                  </a:lnTo>
                  <a:lnTo>
                    <a:pt x="14236" y="75386"/>
                  </a:lnTo>
                  <a:lnTo>
                    <a:pt x="15007" y="75872"/>
                  </a:lnTo>
                  <a:lnTo>
                    <a:pt x="15787" y="76349"/>
                  </a:lnTo>
                  <a:lnTo>
                    <a:pt x="16567" y="76825"/>
                  </a:lnTo>
                  <a:lnTo>
                    <a:pt x="17357" y="77291"/>
                  </a:lnTo>
                  <a:lnTo>
                    <a:pt x="18137" y="77747"/>
                  </a:lnTo>
                  <a:lnTo>
                    <a:pt x="18938" y="78203"/>
                  </a:lnTo>
                  <a:lnTo>
                    <a:pt x="19738" y="78649"/>
                  </a:lnTo>
                  <a:lnTo>
                    <a:pt x="20539" y="79084"/>
                  </a:lnTo>
                  <a:lnTo>
                    <a:pt x="21339" y="79520"/>
                  </a:lnTo>
                  <a:lnTo>
                    <a:pt x="22150" y="79946"/>
                  </a:lnTo>
                  <a:lnTo>
                    <a:pt x="22961" y="80361"/>
                  </a:lnTo>
                  <a:lnTo>
                    <a:pt x="23781" y="80777"/>
                  </a:lnTo>
                  <a:lnTo>
                    <a:pt x="24592" y="81182"/>
                  </a:lnTo>
                  <a:lnTo>
                    <a:pt x="25423" y="81577"/>
                  </a:lnTo>
                  <a:lnTo>
                    <a:pt x="26243" y="81962"/>
                  </a:lnTo>
                  <a:lnTo>
                    <a:pt x="27074" y="82347"/>
                  </a:lnTo>
                  <a:lnTo>
                    <a:pt x="27905" y="82722"/>
                  </a:lnTo>
                  <a:lnTo>
                    <a:pt x="28746" y="83087"/>
                  </a:lnTo>
                  <a:lnTo>
                    <a:pt x="29587" y="83452"/>
                  </a:lnTo>
                  <a:lnTo>
                    <a:pt x="30428" y="83806"/>
                  </a:lnTo>
                  <a:lnTo>
                    <a:pt x="31269" y="84151"/>
                  </a:lnTo>
                  <a:lnTo>
                    <a:pt x="32120" y="84495"/>
                  </a:lnTo>
                  <a:lnTo>
                    <a:pt x="32971" y="84830"/>
                  </a:lnTo>
                  <a:lnTo>
                    <a:pt x="33823" y="85154"/>
                  </a:lnTo>
                  <a:lnTo>
                    <a:pt x="34684" y="85468"/>
                  </a:lnTo>
                  <a:lnTo>
                    <a:pt x="35535" y="85782"/>
                  </a:lnTo>
                  <a:lnTo>
                    <a:pt x="36406" y="86086"/>
                  </a:lnTo>
                  <a:lnTo>
                    <a:pt x="37268" y="86380"/>
                  </a:lnTo>
                  <a:lnTo>
                    <a:pt x="38129" y="86664"/>
                  </a:lnTo>
                  <a:lnTo>
                    <a:pt x="39000" y="86947"/>
                  </a:lnTo>
                  <a:lnTo>
                    <a:pt x="39872" y="87221"/>
                  </a:lnTo>
                  <a:lnTo>
                    <a:pt x="40753" y="87484"/>
                  </a:lnTo>
                  <a:lnTo>
                    <a:pt x="41625" y="87738"/>
                  </a:lnTo>
                  <a:lnTo>
                    <a:pt x="42506" y="87991"/>
                  </a:lnTo>
                  <a:lnTo>
                    <a:pt x="43388" y="88234"/>
                  </a:lnTo>
                  <a:lnTo>
                    <a:pt x="44269" y="88467"/>
                  </a:lnTo>
                  <a:lnTo>
                    <a:pt x="45151" y="88690"/>
                  </a:lnTo>
                  <a:lnTo>
                    <a:pt x="46042" y="88913"/>
                  </a:lnTo>
                  <a:lnTo>
                    <a:pt x="46924" y="89126"/>
                  </a:lnTo>
                  <a:lnTo>
                    <a:pt x="47816" y="89328"/>
                  </a:lnTo>
                  <a:lnTo>
                    <a:pt x="48707" y="89521"/>
                  </a:lnTo>
                  <a:lnTo>
                    <a:pt x="49609" y="89713"/>
                  </a:lnTo>
                  <a:lnTo>
                    <a:pt x="50501" y="89896"/>
                  </a:lnTo>
                  <a:lnTo>
                    <a:pt x="51402" y="90068"/>
                  </a:lnTo>
                  <a:lnTo>
                    <a:pt x="52294" y="90230"/>
                  </a:lnTo>
                  <a:lnTo>
                    <a:pt x="53196" y="90382"/>
                  </a:lnTo>
                  <a:lnTo>
                    <a:pt x="53865" y="90494"/>
                  </a:lnTo>
                  <a:lnTo>
                    <a:pt x="54543" y="90595"/>
                  </a:lnTo>
                  <a:lnTo>
                    <a:pt x="55222" y="90686"/>
                  </a:lnTo>
                  <a:lnTo>
                    <a:pt x="55911" y="90767"/>
                  </a:lnTo>
                  <a:lnTo>
                    <a:pt x="56590" y="90828"/>
                  </a:lnTo>
                  <a:lnTo>
                    <a:pt x="57279" y="90869"/>
                  </a:lnTo>
                  <a:lnTo>
                    <a:pt x="57958" y="90889"/>
                  </a:lnTo>
                  <a:lnTo>
                    <a:pt x="58303" y="90889"/>
                  </a:lnTo>
                  <a:lnTo>
                    <a:pt x="58647" y="90879"/>
                  </a:lnTo>
                  <a:lnTo>
                    <a:pt x="58982" y="90869"/>
                  </a:lnTo>
                  <a:lnTo>
                    <a:pt x="59316" y="90848"/>
                  </a:lnTo>
                  <a:lnTo>
                    <a:pt x="59650" y="90828"/>
                  </a:lnTo>
                  <a:lnTo>
                    <a:pt x="59985" y="90787"/>
                  </a:lnTo>
                  <a:lnTo>
                    <a:pt x="60319" y="90747"/>
                  </a:lnTo>
                  <a:lnTo>
                    <a:pt x="60653" y="90696"/>
                  </a:lnTo>
                  <a:lnTo>
                    <a:pt x="60978" y="90635"/>
                  </a:lnTo>
                  <a:lnTo>
                    <a:pt x="61302" y="90575"/>
                  </a:lnTo>
                  <a:lnTo>
                    <a:pt x="61626" y="90494"/>
                  </a:lnTo>
                  <a:lnTo>
                    <a:pt x="61950" y="90402"/>
                  </a:lnTo>
                  <a:lnTo>
                    <a:pt x="62264" y="90311"/>
                  </a:lnTo>
                  <a:lnTo>
                    <a:pt x="62579" y="90200"/>
                  </a:lnTo>
                  <a:lnTo>
                    <a:pt x="62893" y="90078"/>
                  </a:lnTo>
                  <a:lnTo>
                    <a:pt x="63197" y="89946"/>
                  </a:lnTo>
                  <a:lnTo>
                    <a:pt x="63501" y="89805"/>
                  </a:lnTo>
                  <a:lnTo>
                    <a:pt x="63805" y="89653"/>
                  </a:lnTo>
                  <a:lnTo>
                    <a:pt x="64149" y="89460"/>
                  </a:lnTo>
                  <a:lnTo>
                    <a:pt x="64483" y="89257"/>
                  </a:lnTo>
                  <a:lnTo>
                    <a:pt x="64808" y="89035"/>
                  </a:lnTo>
                  <a:lnTo>
                    <a:pt x="65122" y="88802"/>
                  </a:lnTo>
                  <a:lnTo>
                    <a:pt x="65426" y="88558"/>
                  </a:lnTo>
                  <a:lnTo>
                    <a:pt x="65720" y="88305"/>
                  </a:lnTo>
                  <a:lnTo>
                    <a:pt x="66013" y="88042"/>
                  </a:lnTo>
                  <a:lnTo>
                    <a:pt x="66297" y="87768"/>
                  </a:lnTo>
                  <a:lnTo>
                    <a:pt x="66571" y="87484"/>
                  </a:lnTo>
                  <a:lnTo>
                    <a:pt x="66834" y="87201"/>
                  </a:lnTo>
                  <a:lnTo>
                    <a:pt x="67098" y="86897"/>
                  </a:lnTo>
                  <a:lnTo>
                    <a:pt x="67341" y="86593"/>
                  </a:lnTo>
                  <a:lnTo>
                    <a:pt x="67594" y="86289"/>
                  </a:lnTo>
                  <a:lnTo>
                    <a:pt x="67827" y="85975"/>
                  </a:lnTo>
                  <a:lnTo>
                    <a:pt x="68060" y="85650"/>
                  </a:lnTo>
                  <a:lnTo>
                    <a:pt x="68293" y="85336"/>
                  </a:lnTo>
                  <a:lnTo>
                    <a:pt x="68668" y="84769"/>
                  </a:lnTo>
                  <a:lnTo>
                    <a:pt x="69033" y="84191"/>
                  </a:lnTo>
                  <a:lnTo>
                    <a:pt x="69388" y="83604"/>
                  </a:lnTo>
                  <a:lnTo>
                    <a:pt x="69722" y="83016"/>
                  </a:lnTo>
                  <a:lnTo>
                    <a:pt x="70046" y="82418"/>
                  </a:lnTo>
                  <a:lnTo>
                    <a:pt x="70350" y="81820"/>
                  </a:lnTo>
                  <a:lnTo>
                    <a:pt x="70644" y="81202"/>
                  </a:lnTo>
                  <a:lnTo>
                    <a:pt x="70928" y="80584"/>
                  </a:lnTo>
                  <a:lnTo>
                    <a:pt x="71191" y="79966"/>
                  </a:lnTo>
                  <a:lnTo>
                    <a:pt x="71455" y="79338"/>
                  </a:lnTo>
                  <a:lnTo>
                    <a:pt x="71698" y="78699"/>
                  </a:lnTo>
                  <a:lnTo>
                    <a:pt x="71931" y="78061"/>
                  </a:lnTo>
                  <a:lnTo>
                    <a:pt x="72154" y="77423"/>
                  </a:lnTo>
                  <a:lnTo>
                    <a:pt x="72367" y="76774"/>
                  </a:lnTo>
                  <a:lnTo>
                    <a:pt x="72569" y="76116"/>
                  </a:lnTo>
                  <a:lnTo>
                    <a:pt x="72762" y="75457"/>
                  </a:lnTo>
                  <a:lnTo>
                    <a:pt x="72944" y="74798"/>
                  </a:lnTo>
                  <a:lnTo>
                    <a:pt x="73126" y="74140"/>
                  </a:lnTo>
                  <a:lnTo>
                    <a:pt x="73299" y="73471"/>
                  </a:lnTo>
                  <a:lnTo>
                    <a:pt x="73451" y="72802"/>
                  </a:lnTo>
                  <a:lnTo>
                    <a:pt x="73613" y="72134"/>
                  </a:lnTo>
                  <a:lnTo>
                    <a:pt x="73755" y="71465"/>
                  </a:lnTo>
                  <a:lnTo>
                    <a:pt x="74038" y="70107"/>
                  </a:lnTo>
                  <a:lnTo>
                    <a:pt x="74292" y="68759"/>
                  </a:lnTo>
                  <a:lnTo>
                    <a:pt x="74535" y="67402"/>
                  </a:lnTo>
                  <a:lnTo>
                    <a:pt x="74768" y="66044"/>
                  </a:lnTo>
                  <a:lnTo>
                    <a:pt x="74981" y="64686"/>
                  </a:lnTo>
                  <a:lnTo>
                    <a:pt x="75487" y="61474"/>
                  </a:lnTo>
                  <a:lnTo>
                    <a:pt x="75974" y="58252"/>
                  </a:lnTo>
                  <a:lnTo>
                    <a:pt x="76450" y="55030"/>
                  </a:lnTo>
                  <a:lnTo>
                    <a:pt x="76906" y="51798"/>
                  </a:lnTo>
                  <a:lnTo>
                    <a:pt x="77159" y="50024"/>
                  </a:lnTo>
                  <a:lnTo>
                    <a:pt x="77402" y="48251"/>
                  </a:lnTo>
                  <a:lnTo>
                    <a:pt x="77635" y="46468"/>
                  </a:lnTo>
                  <a:lnTo>
                    <a:pt x="77848" y="44685"/>
                  </a:lnTo>
                  <a:lnTo>
                    <a:pt x="78041" y="42901"/>
                  </a:lnTo>
                  <a:lnTo>
                    <a:pt x="78132" y="42010"/>
                  </a:lnTo>
                  <a:lnTo>
                    <a:pt x="78223" y="41108"/>
                  </a:lnTo>
                  <a:lnTo>
                    <a:pt x="78294" y="40216"/>
                  </a:lnTo>
                  <a:lnTo>
                    <a:pt x="78365" y="39325"/>
                  </a:lnTo>
                  <a:lnTo>
                    <a:pt x="78426" y="38433"/>
                  </a:lnTo>
                  <a:lnTo>
                    <a:pt x="78476" y="37541"/>
                  </a:lnTo>
                  <a:lnTo>
                    <a:pt x="78517" y="36639"/>
                  </a:lnTo>
                  <a:lnTo>
                    <a:pt x="78557" y="35748"/>
                  </a:lnTo>
                  <a:lnTo>
                    <a:pt x="78578" y="34856"/>
                  </a:lnTo>
                  <a:lnTo>
                    <a:pt x="78598" y="33964"/>
                  </a:lnTo>
                  <a:lnTo>
                    <a:pt x="78598" y="33073"/>
                  </a:lnTo>
                  <a:lnTo>
                    <a:pt x="78588" y="32181"/>
                  </a:lnTo>
                  <a:lnTo>
                    <a:pt x="78568" y="31290"/>
                  </a:lnTo>
                  <a:lnTo>
                    <a:pt x="78527" y="30398"/>
                  </a:lnTo>
                  <a:lnTo>
                    <a:pt x="78487" y="29506"/>
                  </a:lnTo>
                  <a:lnTo>
                    <a:pt x="78426" y="28625"/>
                  </a:lnTo>
                  <a:lnTo>
                    <a:pt x="78345" y="27733"/>
                  </a:lnTo>
                  <a:lnTo>
                    <a:pt x="78253" y="26851"/>
                  </a:lnTo>
                  <a:lnTo>
                    <a:pt x="78152" y="25970"/>
                  </a:lnTo>
                  <a:lnTo>
                    <a:pt x="78031" y="25078"/>
                  </a:lnTo>
                  <a:lnTo>
                    <a:pt x="77899" y="24197"/>
                  </a:lnTo>
                  <a:lnTo>
                    <a:pt x="77737" y="23315"/>
                  </a:lnTo>
                  <a:lnTo>
                    <a:pt x="77564" y="22434"/>
                  </a:lnTo>
                  <a:lnTo>
                    <a:pt x="77362" y="21542"/>
                  </a:lnTo>
                  <a:lnTo>
                    <a:pt x="77139" y="20650"/>
                  </a:lnTo>
                  <a:lnTo>
                    <a:pt x="76896" y="19759"/>
                  </a:lnTo>
                  <a:lnTo>
                    <a:pt x="76622" y="18857"/>
                  </a:lnTo>
                  <a:lnTo>
                    <a:pt x="76328" y="17965"/>
                  </a:lnTo>
                  <a:lnTo>
                    <a:pt x="76014" y="17063"/>
                  </a:lnTo>
                  <a:lnTo>
                    <a:pt x="75680" y="16172"/>
                  </a:lnTo>
                  <a:lnTo>
                    <a:pt x="75325" y="15290"/>
                  </a:lnTo>
                  <a:lnTo>
                    <a:pt x="74940" y="14419"/>
                  </a:lnTo>
                  <a:lnTo>
                    <a:pt x="74545" y="13548"/>
                  </a:lnTo>
                  <a:lnTo>
                    <a:pt x="74119" y="12686"/>
                  </a:lnTo>
                  <a:lnTo>
                    <a:pt x="73684" y="11845"/>
                  </a:lnTo>
                  <a:lnTo>
                    <a:pt x="73228" y="11014"/>
                  </a:lnTo>
                  <a:lnTo>
                    <a:pt x="72995" y="10609"/>
                  </a:lnTo>
                  <a:lnTo>
                    <a:pt x="72752" y="10204"/>
                  </a:lnTo>
                  <a:lnTo>
                    <a:pt x="72508" y="9798"/>
                  </a:lnTo>
                  <a:lnTo>
                    <a:pt x="72255" y="9403"/>
                  </a:lnTo>
                  <a:lnTo>
                    <a:pt x="72002" y="9018"/>
                  </a:lnTo>
                  <a:lnTo>
                    <a:pt x="71748" y="8623"/>
                  </a:lnTo>
                  <a:lnTo>
                    <a:pt x="71485" y="8248"/>
                  </a:lnTo>
                  <a:lnTo>
                    <a:pt x="71211" y="7873"/>
                  </a:lnTo>
                  <a:lnTo>
                    <a:pt x="70948" y="7498"/>
                  </a:lnTo>
                  <a:lnTo>
                    <a:pt x="70664" y="7144"/>
                  </a:lnTo>
                  <a:lnTo>
                    <a:pt x="70391" y="6779"/>
                  </a:lnTo>
                  <a:lnTo>
                    <a:pt x="70107" y="6435"/>
                  </a:lnTo>
                  <a:lnTo>
                    <a:pt x="69823" y="6090"/>
                  </a:lnTo>
                  <a:lnTo>
                    <a:pt x="69529" y="5746"/>
                  </a:lnTo>
                  <a:lnTo>
                    <a:pt x="69236" y="5421"/>
                  </a:lnTo>
                  <a:lnTo>
                    <a:pt x="68932" y="5097"/>
                  </a:lnTo>
                  <a:lnTo>
                    <a:pt x="68638" y="4783"/>
                  </a:lnTo>
                  <a:lnTo>
                    <a:pt x="68324" y="4469"/>
                  </a:lnTo>
                  <a:lnTo>
                    <a:pt x="68020" y="4165"/>
                  </a:lnTo>
                  <a:lnTo>
                    <a:pt x="67706" y="3881"/>
                  </a:lnTo>
                  <a:lnTo>
                    <a:pt x="67391" y="3587"/>
                  </a:lnTo>
                  <a:lnTo>
                    <a:pt x="67067" y="3314"/>
                  </a:lnTo>
                  <a:lnTo>
                    <a:pt x="66743" y="3050"/>
                  </a:lnTo>
                  <a:lnTo>
                    <a:pt x="66419" y="2787"/>
                  </a:lnTo>
                  <a:lnTo>
                    <a:pt x="66084" y="2544"/>
                  </a:lnTo>
                  <a:lnTo>
                    <a:pt x="65750" y="2300"/>
                  </a:lnTo>
                  <a:lnTo>
                    <a:pt x="65416" y="2067"/>
                  </a:lnTo>
                  <a:lnTo>
                    <a:pt x="65081" y="1855"/>
                  </a:lnTo>
                  <a:lnTo>
                    <a:pt x="64737" y="1642"/>
                  </a:lnTo>
                  <a:lnTo>
                    <a:pt x="64392" y="1439"/>
                  </a:lnTo>
                  <a:lnTo>
                    <a:pt x="64038" y="1247"/>
                  </a:lnTo>
                  <a:lnTo>
                    <a:pt x="63693" y="1074"/>
                  </a:lnTo>
                  <a:lnTo>
                    <a:pt x="63338" y="902"/>
                  </a:lnTo>
                  <a:lnTo>
                    <a:pt x="62974" y="750"/>
                  </a:lnTo>
                  <a:lnTo>
                    <a:pt x="62619" y="598"/>
                  </a:lnTo>
                  <a:lnTo>
                    <a:pt x="62254" y="466"/>
                  </a:lnTo>
                  <a:lnTo>
                    <a:pt x="61869" y="355"/>
                  </a:lnTo>
                  <a:lnTo>
                    <a:pt x="61484" y="254"/>
                  </a:lnTo>
                  <a:lnTo>
                    <a:pt x="61109" y="183"/>
                  </a:lnTo>
                  <a:lnTo>
                    <a:pt x="60755" y="112"/>
                  </a:lnTo>
                  <a:lnTo>
                    <a:pt x="60400" y="61"/>
                  </a:lnTo>
                  <a:lnTo>
                    <a:pt x="60056" y="31"/>
                  </a:lnTo>
                  <a:lnTo>
                    <a:pt x="59721" y="11"/>
                  </a:lnTo>
                  <a:lnTo>
                    <a:pt x="593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>
              <a:off x="3141375" y="2584800"/>
              <a:ext cx="1964950" cy="2272225"/>
            </a:xfrm>
            <a:custGeom>
              <a:rect b="b" l="l" r="r" t="t"/>
              <a:pathLst>
                <a:path extrusionOk="0" fill="none" h="90889" w="78598">
                  <a:moveTo>
                    <a:pt x="62254" y="466"/>
                  </a:moveTo>
                  <a:lnTo>
                    <a:pt x="62254" y="466"/>
                  </a:lnTo>
                  <a:lnTo>
                    <a:pt x="61869" y="355"/>
                  </a:lnTo>
                  <a:lnTo>
                    <a:pt x="61484" y="254"/>
                  </a:lnTo>
                  <a:lnTo>
                    <a:pt x="61109" y="183"/>
                  </a:lnTo>
                  <a:lnTo>
                    <a:pt x="60755" y="112"/>
                  </a:lnTo>
                  <a:lnTo>
                    <a:pt x="60400" y="61"/>
                  </a:lnTo>
                  <a:lnTo>
                    <a:pt x="60056" y="31"/>
                  </a:lnTo>
                  <a:lnTo>
                    <a:pt x="59721" y="11"/>
                  </a:lnTo>
                  <a:lnTo>
                    <a:pt x="59397" y="0"/>
                  </a:lnTo>
                  <a:lnTo>
                    <a:pt x="59083" y="11"/>
                  </a:lnTo>
                  <a:lnTo>
                    <a:pt x="58779" y="31"/>
                  </a:lnTo>
                  <a:lnTo>
                    <a:pt x="58485" y="61"/>
                  </a:lnTo>
                  <a:lnTo>
                    <a:pt x="58191" y="112"/>
                  </a:lnTo>
                  <a:lnTo>
                    <a:pt x="57907" y="162"/>
                  </a:lnTo>
                  <a:lnTo>
                    <a:pt x="57634" y="233"/>
                  </a:lnTo>
                  <a:lnTo>
                    <a:pt x="57370" y="314"/>
                  </a:lnTo>
                  <a:lnTo>
                    <a:pt x="57117" y="406"/>
                  </a:lnTo>
                  <a:lnTo>
                    <a:pt x="56864" y="517"/>
                  </a:lnTo>
                  <a:lnTo>
                    <a:pt x="56621" y="629"/>
                  </a:lnTo>
                  <a:lnTo>
                    <a:pt x="56388" y="750"/>
                  </a:lnTo>
                  <a:lnTo>
                    <a:pt x="56165" y="882"/>
                  </a:lnTo>
                  <a:lnTo>
                    <a:pt x="55942" y="1034"/>
                  </a:lnTo>
                  <a:lnTo>
                    <a:pt x="55739" y="1186"/>
                  </a:lnTo>
                  <a:lnTo>
                    <a:pt x="55526" y="1348"/>
                  </a:lnTo>
                  <a:lnTo>
                    <a:pt x="55334" y="1520"/>
                  </a:lnTo>
                  <a:lnTo>
                    <a:pt x="55141" y="1703"/>
                  </a:lnTo>
                  <a:lnTo>
                    <a:pt x="54959" y="1885"/>
                  </a:lnTo>
                  <a:lnTo>
                    <a:pt x="54777" y="2078"/>
                  </a:lnTo>
                  <a:lnTo>
                    <a:pt x="54614" y="2280"/>
                  </a:lnTo>
                  <a:lnTo>
                    <a:pt x="54442" y="2493"/>
                  </a:lnTo>
                  <a:lnTo>
                    <a:pt x="54290" y="2706"/>
                  </a:lnTo>
                  <a:lnTo>
                    <a:pt x="54138" y="2929"/>
                  </a:lnTo>
                  <a:lnTo>
                    <a:pt x="53986" y="3162"/>
                  </a:lnTo>
                  <a:lnTo>
                    <a:pt x="53844" y="3395"/>
                  </a:lnTo>
                  <a:lnTo>
                    <a:pt x="53713" y="3638"/>
                  </a:lnTo>
                  <a:lnTo>
                    <a:pt x="53591" y="3881"/>
                  </a:lnTo>
                  <a:lnTo>
                    <a:pt x="53459" y="4134"/>
                  </a:lnTo>
                  <a:lnTo>
                    <a:pt x="53348" y="4388"/>
                  </a:lnTo>
                  <a:lnTo>
                    <a:pt x="53236" y="4641"/>
                  </a:lnTo>
                  <a:lnTo>
                    <a:pt x="53024" y="5168"/>
                  </a:lnTo>
                  <a:lnTo>
                    <a:pt x="52831" y="5705"/>
                  </a:lnTo>
                  <a:lnTo>
                    <a:pt x="52659" y="6262"/>
                  </a:lnTo>
                  <a:lnTo>
                    <a:pt x="52507" y="6809"/>
                  </a:lnTo>
                  <a:lnTo>
                    <a:pt x="52365" y="7377"/>
                  </a:lnTo>
                  <a:lnTo>
                    <a:pt x="52243" y="7934"/>
                  </a:lnTo>
                  <a:lnTo>
                    <a:pt x="52142" y="8502"/>
                  </a:lnTo>
                  <a:lnTo>
                    <a:pt x="52041" y="9059"/>
                  </a:lnTo>
                  <a:lnTo>
                    <a:pt x="51960" y="9606"/>
                  </a:lnTo>
                  <a:lnTo>
                    <a:pt x="51889" y="10143"/>
                  </a:lnTo>
                  <a:lnTo>
                    <a:pt x="51838" y="10680"/>
                  </a:lnTo>
                  <a:lnTo>
                    <a:pt x="51787" y="11197"/>
                  </a:lnTo>
                  <a:lnTo>
                    <a:pt x="51747" y="11693"/>
                  </a:lnTo>
                  <a:lnTo>
                    <a:pt x="51747" y="11693"/>
                  </a:lnTo>
                  <a:lnTo>
                    <a:pt x="51635" y="13223"/>
                  </a:lnTo>
                  <a:lnTo>
                    <a:pt x="51534" y="14743"/>
                  </a:lnTo>
                  <a:lnTo>
                    <a:pt x="51453" y="16273"/>
                  </a:lnTo>
                  <a:lnTo>
                    <a:pt x="51372" y="17803"/>
                  </a:lnTo>
                  <a:lnTo>
                    <a:pt x="51301" y="19333"/>
                  </a:lnTo>
                  <a:lnTo>
                    <a:pt x="51240" y="20863"/>
                  </a:lnTo>
                  <a:lnTo>
                    <a:pt x="51129" y="23923"/>
                  </a:lnTo>
                  <a:lnTo>
                    <a:pt x="51028" y="26983"/>
                  </a:lnTo>
                  <a:lnTo>
                    <a:pt x="50946" y="30043"/>
                  </a:lnTo>
                  <a:lnTo>
                    <a:pt x="50855" y="33103"/>
                  </a:lnTo>
                  <a:lnTo>
                    <a:pt x="50754" y="36163"/>
                  </a:lnTo>
                  <a:lnTo>
                    <a:pt x="50642" y="39213"/>
                  </a:lnTo>
                  <a:lnTo>
                    <a:pt x="50572" y="40743"/>
                  </a:lnTo>
                  <a:lnTo>
                    <a:pt x="50490" y="42273"/>
                  </a:lnTo>
                  <a:lnTo>
                    <a:pt x="50409" y="43793"/>
                  </a:lnTo>
                  <a:lnTo>
                    <a:pt x="50318" y="45323"/>
                  </a:lnTo>
                  <a:lnTo>
                    <a:pt x="50207" y="46843"/>
                  </a:lnTo>
                  <a:lnTo>
                    <a:pt x="50095" y="48363"/>
                  </a:lnTo>
                  <a:lnTo>
                    <a:pt x="49964" y="49883"/>
                  </a:lnTo>
                  <a:lnTo>
                    <a:pt x="49822" y="51402"/>
                  </a:lnTo>
                  <a:lnTo>
                    <a:pt x="49660" y="52922"/>
                  </a:lnTo>
                  <a:lnTo>
                    <a:pt x="49487" y="54442"/>
                  </a:lnTo>
                  <a:lnTo>
                    <a:pt x="49295" y="55952"/>
                  </a:lnTo>
                  <a:lnTo>
                    <a:pt x="49082" y="57462"/>
                  </a:lnTo>
                  <a:lnTo>
                    <a:pt x="48849" y="58971"/>
                  </a:lnTo>
                  <a:lnTo>
                    <a:pt x="48596" y="60481"/>
                  </a:lnTo>
                  <a:lnTo>
                    <a:pt x="48596" y="60481"/>
                  </a:lnTo>
                  <a:lnTo>
                    <a:pt x="48545" y="60745"/>
                  </a:lnTo>
                  <a:lnTo>
                    <a:pt x="48484" y="61018"/>
                  </a:lnTo>
                  <a:lnTo>
                    <a:pt x="48413" y="61282"/>
                  </a:lnTo>
                  <a:lnTo>
                    <a:pt x="48322" y="61545"/>
                  </a:lnTo>
                  <a:lnTo>
                    <a:pt x="48271" y="61667"/>
                  </a:lnTo>
                  <a:lnTo>
                    <a:pt x="48211" y="61788"/>
                  </a:lnTo>
                  <a:lnTo>
                    <a:pt x="48150" y="61900"/>
                  </a:lnTo>
                  <a:lnTo>
                    <a:pt x="48069" y="62011"/>
                  </a:lnTo>
                  <a:lnTo>
                    <a:pt x="47988" y="62113"/>
                  </a:lnTo>
                  <a:lnTo>
                    <a:pt x="47907" y="62204"/>
                  </a:lnTo>
                  <a:lnTo>
                    <a:pt x="47805" y="62295"/>
                  </a:lnTo>
                  <a:lnTo>
                    <a:pt x="47694" y="62376"/>
                  </a:lnTo>
                  <a:lnTo>
                    <a:pt x="47694" y="62376"/>
                  </a:lnTo>
                  <a:lnTo>
                    <a:pt x="47572" y="62447"/>
                  </a:lnTo>
                  <a:lnTo>
                    <a:pt x="47451" y="62508"/>
                  </a:lnTo>
                  <a:lnTo>
                    <a:pt x="47319" y="62548"/>
                  </a:lnTo>
                  <a:lnTo>
                    <a:pt x="47177" y="62589"/>
                  </a:lnTo>
                  <a:lnTo>
                    <a:pt x="47045" y="62609"/>
                  </a:lnTo>
                  <a:lnTo>
                    <a:pt x="46904" y="62619"/>
                  </a:lnTo>
                  <a:lnTo>
                    <a:pt x="46762" y="62629"/>
                  </a:lnTo>
                  <a:lnTo>
                    <a:pt x="46610" y="62619"/>
                  </a:lnTo>
                  <a:lnTo>
                    <a:pt x="46468" y="62609"/>
                  </a:lnTo>
                  <a:lnTo>
                    <a:pt x="46326" y="62589"/>
                  </a:lnTo>
                  <a:lnTo>
                    <a:pt x="46032" y="62538"/>
                  </a:lnTo>
                  <a:lnTo>
                    <a:pt x="45738" y="62467"/>
                  </a:lnTo>
                  <a:lnTo>
                    <a:pt x="45455" y="62396"/>
                  </a:lnTo>
                  <a:lnTo>
                    <a:pt x="45455" y="62396"/>
                  </a:lnTo>
                  <a:lnTo>
                    <a:pt x="43205" y="61768"/>
                  </a:lnTo>
                  <a:lnTo>
                    <a:pt x="40956" y="61160"/>
                  </a:lnTo>
                  <a:lnTo>
                    <a:pt x="38696" y="60572"/>
                  </a:lnTo>
                  <a:lnTo>
                    <a:pt x="36437" y="59985"/>
                  </a:lnTo>
                  <a:lnTo>
                    <a:pt x="34177" y="59417"/>
                  </a:lnTo>
                  <a:lnTo>
                    <a:pt x="31908" y="58860"/>
                  </a:lnTo>
                  <a:lnTo>
                    <a:pt x="29638" y="58323"/>
                  </a:lnTo>
                  <a:lnTo>
                    <a:pt x="27358" y="57796"/>
                  </a:lnTo>
                  <a:lnTo>
                    <a:pt x="25088" y="57279"/>
                  </a:lnTo>
                  <a:lnTo>
                    <a:pt x="22809" y="56773"/>
                  </a:lnTo>
                  <a:lnTo>
                    <a:pt x="20519" y="56286"/>
                  </a:lnTo>
                  <a:lnTo>
                    <a:pt x="18239" y="55820"/>
                  </a:lnTo>
                  <a:lnTo>
                    <a:pt x="15949" y="55354"/>
                  </a:lnTo>
                  <a:lnTo>
                    <a:pt x="13659" y="54908"/>
                  </a:lnTo>
                  <a:lnTo>
                    <a:pt x="11369" y="54473"/>
                  </a:lnTo>
                  <a:lnTo>
                    <a:pt x="9069" y="54057"/>
                  </a:lnTo>
                  <a:lnTo>
                    <a:pt x="9069" y="54057"/>
                  </a:lnTo>
                  <a:lnTo>
                    <a:pt x="8684" y="53986"/>
                  </a:lnTo>
                  <a:lnTo>
                    <a:pt x="8289" y="53925"/>
                  </a:lnTo>
                  <a:lnTo>
                    <a:pt x="7883" y="53875"/>
                  </a:lnTo>
                  <a:lnTo>
                    <a:pt x="7488" y="53824"/>
                  </a:lnTo>
                  <a:lnTo>
                    <a:pt x="7083" y="53794"/>
                  </a:lnTo>
                  <a:lnTo>
                    <a:pt x="6678" y="53774"/>
                  </a:lnTo>
                  <a:lnTo>
                    <a:pt x="6282" y="53774"/>
                  </a:lnTo>
                  <a:lnTo>
                    <a:pt x="5887" y="53784"/>
                  </a:lnTo>
                  <a:lnTo>
                    <a:pt x="5502" y="53824"/>
                  </a:lnTo>
                  <a:lnTo>
                    <a:pt x="5310" y="53855"/>
                  </a:lnTo>
                  <a:lnTo>
                    <a:pt x="5117" y="53885"/>
                  </a:lnTo>
                  <a:lnTo>
                    <a:pt x="4935" y="53925"/>
                  </a:lnTo>
                  <a:lnTo>
                    <a:pt x="4752" y="53966"/>
                  </a:lnTo>
                  <a:lnTo>
                    <a:pt x="4570" y="54027"/>
                  </a:lnTo>
                  <a:lnTo>
                    <a:pt x="4388" y="54088"/>
                  </a:lnTo>
                  <a:lnTo>
                    <a:pt x="4215" y="54159"/>
                  </a:lnTo>
                  <a:lnTo>
                    <a:pt x="4043" y="54229"/>
                  </a:lnTo>
                  <a:lnTo>
                    <a:pt x="3881" y="54321"/>
                  </a:lnTo>
                  <a:lnTo>
                    <a:pt x="3719" y="54412"/>
                  </a:lnTo>
                  <a:lnTo>
                    <a:pt x="3557" y="54513"/>
                  </a:lnTo>
                  <a:lnTo>
                    <a:pt x="3405" y="54625"/>
                  </a:lnTo>
                  <a:lnTo>
                    <a:pt x="3263" y="54746"/>
                  </a:lnTo>
                  <a:lnTo>
                    <a:pt x="3111" y="54878"/>
                  </a:lnTo>
                  <a:lnTo>
                    <a:pt x="3111" y="54878"/>
                  </a:lnTo>
                  <a:lnTo>
                    <a:pt x="2969" y="55030"/>
                  </a:lnTo>
                  <a:lnTo>
                    <a:pt x="2827" y="55192"/>
                  </a:lnTo>
                  <a:lnTo>
                    <a:pt x="2696" y="55354"/>
                  </a:lnTo>
                  <a:lnTo>
                    <a:pt x="2574" y="55526"/>
                  </a:lnTo>
                  <a:lnTo>
                    <a:pt x="2463" y="55709"/>
                  </a:lnTo>
                  <a:lnTo>
                    <a:pt x="2361" y="55891"/>
                  </a:lnTo>
                  <a:lnTo>
                    <a:pt x="2260" y="56084"/>
                  </a:lnTo>
                  <a:lnTo>
                    <a:pt x="2169" y="56276"/>
                  </a:lnTo>
                  <a:lnTo>
                    <a:pt x="2088" y="56479"/>
                  </a:lnTo>
                  <a:lnTo>
                    <a:pt x="2007" y="56671"/>
                  </a:lnTo>
                  <a:lnTo>
                    <a:pt x="1865" y="57087"/>
                  </a:lnTo>
                  <a:lnTo>
                    <a:pt x="1723" y="57492"/>
                  </a:lnTo>
                  <a:lnTo>
                    <a:pt x="1601" y="57908"/>
                  </a:lnTo>
                  <a:lnTo>
                    <a:pt x="1601" y="57908"/>
                  </a:lnTo>
                  <a:lnTo>
                    <a:pt x="243" y="62417"/>
                  </a:lnTo>
                  <a:lnTo>
                    <a:pt x="243" y="62417"/>
                  </a:lnTo>
                  <a:lnTo>
                    <a:pt x="122" y="62862"/>
                  </a:lnTo>
                  <a:lnTo>
                    <a:pt x="71" y="63085"/>
                  </a:lnTo>
                  <a:lnTo>
                    <a:pt x="31" y="63308"/>
                  </a:lnTo>
                  <a:lnTo>
                    <a:pt x="0" y="63531"/>
                  </a:lnTo>
                  <a:lnTo>
                    <a:pt x="0" y="63754"/>
                  </a:lnTo>
                  <a:lnTo>
                    <a:pt x="10" y="63865"/>
                  </a:lnTo>
                  <a:lnTo>
                    <a:pt x="21" y="63977"/>
                  </a:lnTo>
                  <a:lnTo>
                    <a:pt x="41" y="64088"/>
                  </a:lnTo>
                  <a:lnTo>
                    <a:pt x="71" y="64200"/>
                  </a:lnTo>
                  <a:lnTo>
                    <a:pt x="71" y="64200"/>
                  </a:lnTo>
                  <a:lnTo>
                    <a:pt x="102" y="64301"/>
                  </a:lnTo>
                  <a:lnTo>
                    <a:pt x="142" y="64392"/>
                  </a:lnTo>
                  <a:lnTo>
                    <a:pt x="243" y="64585"/>
                  </a:lnTo>
                  <a:lnTo>
                    <a:pt x="355" y="64757"/>
                  </a:lnTo>
                  <a:lnTo>
                    <a:pt x="487" y="64919"/>
                  </a:lnTo>
                  <a:lnTo>
                    <a:pt x="629" y="65081"/>
                  </a:lnTo>
                  <a:lnTo>
                    <a:pt x="781" y="65233"/>
                  </a:lnTo>
                  <a:lnTo>
                    <a:pt x="1095" y="65527"/>
                  </a:lnTo>
                  <a:lnTo>
                    <a:pt x="1095" y="65527"/>
                  </a:lnTo>
                  <a:lnTo>
                    <a:pt x="1784" y="66125"/>
                  </a:lnTo>
                  <a:lnTo>
                    <a:pt x="2483" y="66723"/>
                  </a:lnTo>
                  <a:lnTo>
                    <a:pt x="3172" y="67311"/>
                  </a:lnTo>
                  <a:lnTo>
                    <a:pt x="3881" y="67888"/>
                  </a:lnTo>
                  <a:lnTo>
                    <a:pt x="4590" y="68466"/>
                  </a:lnTo>
                  <a:lnTo>
                    <a:pt x="5300" y="69043"/>
                  </a:lnTo>
                  <a:lnTo>
                    <a:pt x="6019" y="69600"/>
                  </a:lnTo>
                  <a:lnTo>
                    <a:pt x="6749" y="70158"/>
                  </a:lnTo>
                  <a:lnTo>
                    <a:pt x="7468" y="70715"/>
                  </a:lnTo>
                  <a:lnTo>
                    <a:pt x="8208" y="71262"/>
                  </a:lnTo>
                  <a:lnTo>
                    <a:pt x="8947" y="71799"/>
                  </a:lnTo>
                  <a:lnTo>
                    <a:pt x="9687" y="72326"/>
                  </a:lnTo>
                  <a:lnTo>
                    <a:pt x="10437" y="72853"/>
                  </a:lnTo>
                  <a:lnTo>
                    <a:pt x="11187" y="73380"/>
                  </a:lnTo>
                  <a:lnTo>
                    <a:pt x="11936" y="73886"/>
                  </a:lnTo>
                  <a:lnTo>
                    <a:pt x="12696" y="74393"/>
                  </a:lnTo>
                  <a:lnTo>
                    <a:pt x="13466" y="74890"/>
                  </a:lnTo>
                  <a:lnTo>
                    <a:pt x="14236" y="75386"/>
                  </a:lnTo>
                  <a:lnTo>
                    <a:pt x="15007" y="75872"/>
                  </a:lnTo>
                  <a:lnTo>
                    <a:pt x="15787" y="76349"/>
                  </a:lnTo>
                  <a:lnTo>
                    <a:pt x="16567" y="76825"/>
                  </a:lnTo>
                  <a:lnTo>
                    <a:pt x="17357" y="77291"/>
                  </a:lnTo>
                  <a:lnTo>
                    <a:pt x="18137" y="77747"/>
                  </a:lnTo>
                  <a:lnTo>
                    <a:pt x="18938" y="78203"/>
                  </a:lnTo>
                  <a:lnTo>
                    <a:pt x="19738" y="78649"/>
                  </a:lnTo>
                  <a:lnTo>
                    <a:pt x="20539" y="79084"/>
                  </a:lnTo>
                  <a:lnTo>
                    <a:pt x="21339" y="79520"/>
                  </a:lnTo>
                  <a:lnTo>
                    <a:pt x="22150" y="79946"/>
                  </a:lnTo>
                  <a:lnTo>
                    <a:pt x="22961" y="80361"/>
                  </a:lnTo>
                  <a:lnTo>
                    <a:pt x="23781" y="80777"/>
                  </a:lnTo>
                  <a:lnTo>
                    <a:pt x="24592" y="81182"/>
                  </a:lnTo>
                  <a:lnTo>
                    <a:pt x="25423" y="81577"/>
                  </a:lnTo>
                  <a:lnTo>
                    <a:pt x="26243" y="81962"/>
                  </a:lnTo>
                  <a:lnTo>
                    <a:pt x="27074" y="82347"/>
                  </a:lnTo>
                  <a:lnTo>
                    <a:pt x="27905" y="82722"/>
                  </a:lnTo>
                  <a:lnTo>
                    <a:pt x="28746" y="83087"/>
                  </a:lnTo>
                  <a:lnTo>
                    <a:pt x="29587" y="83452"/>
                  </a:lnTo>
                  <a:lnTo>
                    <a:pt x="30428" y="83806"/>
                  </a:lnTo>
                  <a:lnTo>
                    <a:pt x="31269" y="84151"/>
                  </a:lnTo>
                  <a:lnTo>
                    <a:pt x="32120" y="84495"/>
                  </a:lnTo>
                  <a:lnTo>
                    <a:pt x="32971" y="84830"/>
                  </a:lnTo>
                  <a:lnTo>
                    <a:pt x="33823" y="85154"/>
                  </a:lnTo>
                  <a:lnTo>
                    <a:pt x="34684" y="85468"/>
                  </a:lnTo>
                  <a:lnTo>
                    <a:pt x="35535" y="85782"/>
                  </a:lnTo>
                  <a:lnTo>
                    <a:pt x="36406" y="86086"/>
                  </a:lnTo>
                  <a:lnTo>
                    <a:pt x="37268" y="86380"/>
                  </a:lnTo>
                  <a:lnTo>
                    <a:pt x="38129" y="86664"/>
                  </a:lnTo>
                  <a:lnTo>
                    <a:pt x="39000" y="86947"/>
                  </a:lnTo>
                  <a:lnTo>
                    <a:pt x="39872" y="87221"/>
                  </a:lnTo>
                  <a:lnTo>
                    <a:pt x="40753" y="87484"/>
                  </a:lnTo>
                  <a:lnTo>
                    <a:pt x="41625" y="87738"/>
                  </a:lnTo>
                  <a:lnTo>
                    <a:pt x="42506" y="87991"/>
                  </a:lnTo>
                  <a:lnTo>
                    <a:pt x="43388" y="88234"/>
                  </a:lnTo>
                  <a:lnTo>
                    <a:pt x="44269" y="88467"/>
                  </a:lnTo>
                  <a:lnTo>
                    <a:pt x="45151" y="88690"/>
                  </a:lnTo>
                  <a:lnTo>
                    <a:pt x="46042" y="88913"/>
                  </a:lnTo>
                  <a:lnTo>
                    <a:pt x="46924" y="89126"/>
                  </a:lnTo>
                  <a:lnTo>
                    <a:pt x="47816" y="89328"/>
                  </a:lnTo>
                  <a:lnTo>
                    <a:pt x="48707" y="89521"/>
                  </a:lnTo>
                  <a:lnTo>
                    <a:pt x="49609" y="89713"/>
                  </a:lnTo>
                  <a:lnTo>
                    <a:pt x="50501" y="89896"/>
                  </a:lnTo>
                  <a:lnTo>
                    <a:pt x="51402" y="90068"/>
                  </a:lnTo>
                  <a:lnTo>
                    <a:pt x="52294" y="90230"/>
                  </a:lnTo>
                  <a:lnTo>
                    <a:pt x="53196" y="90382"/>
                  </a:lnTo>
                  <a:lnTo>
                    <a:pt x="53196" y="90382"/>
                  </a:lnTo>
                  <a:lnTo>
                    <a:pt x="53865" y="90494"/>
                  </a:lnTo>
                  <a:lnTo>
                    <a:pt x="54543" y="90595"/>
                  </a:lnTo>
                  <a:lnTo>
                    <a:pt x="55222" y="90686"/>
                  </a:lnTo>
                  <a:lnTo>
                    <a:pt x="55911" y="90767"/>
                  </a:lnTo>
                  <a:lnTo>
                    <a:pt x="56590" y="90828"/>
                  </a:lnTo>
                  <a:lnTo>
                    <a:pt x="57279" y="90869"/>
                  </a:lnTo>
                  <a:lnTo>
                    <a:pt x="57958" y="90889"/>
                  </a:lnTo>
                  <a:lnTo>
                    <a:pt x="58303" y="90889"/>
                  </a:lnTo>
                  <a:lnTo>
                    <a:pt x="58647" y="90879"/>
                  </a:lnTo>
                  <a:lnTo>
                    <a:pt x="58982" y="90869"/>
                  </a:lnTo>
                  <a:lnTo>
                    <a:pt x="59316" y="90848"/>
                  </a:lnTo>
                  <a:lnTo>
                    <a:pt x="59650" y="90828"/>
                  </a:lnTo>
                  <a:lnTo>
                    <a:pt x="59985" y="90787"/>
                  </a:lnTo>
                  <a:lnTo>
                    <a:pt x="60319" y="90747"/>
                  </a:lnTo>
                  <a:lnTo>
                    <a:pt x="60653" y="90696"/>
                  </a:lnTo>
                  <a:lnTo>
                    <a:pt x="60978" y="90635"/>
                  </a:lnTo>
                  <a:lnTo>
                    <a:pt x="61302" y="90575"/>
                  </a:lnTo>
                  <a:lnTo>
                    <a:pt x="61626" y="90494"/>
                  </a:lnTo>
                  <a:lnTo>
                    <a:pt x="61950" y="90402"/>
                  </a:lnTo>
                  <a:lnTo>
                    <a:pt x="62264" y="90311"/>
                  </a:lnTo>
                  <a:lnTo>
                    <a:pt x="62579" y="90200"/>
                  </a:lnTo>
                  <a:lnTo>
                    <a:pt x="62893" y="90078"/>
                  </a:lnTo>
                  <a:lnTo>
                    <a:pt x="63197" y="89946"/>
                  </a:lnTo>
                  <a:lnTo>
                    <a:pt x="63501" y="89805"/>
                  </a:lnTo>
                  <a:lnTo>
                    <a:pt x="63805" y="89653"/>
                  </a:lnTo>
                  <a:lnTo>
                    <a:pt x="63805" y="89653"/>
                  </a:lnTo>
                  <a:lnTo>
                    <a:pt x="64149" y="89460"/>
                  </a:lnTo>
                  <a:lnTo>
                    <a:pt x="64483" y="89257"/>
                  </a:lnTo>
                  <a:lnTo>
                    <a:pt x="64808" y="89035"/>
                  </a:lnTo>
                  <a:lnTo>
                    <a:pt x="65122" y="88802"/>
                  </a:lnTo>
                  <a:lnTo>
                    <a:pt x="65426" y="88558"/>
                  </a:lnTo>
                  <a:lnTo>
                    <a:pt x="65720" y="88305"/>
                  </a:lnTo>
                  <a:lnTo>
                    <a:pt x="66013" y="88042"/>
                  </a:lnTo>
                  <a:lnTo>
                    <a:pt x="66297" y="87768"/>
                  </a:lnTo>
                  <a:lnTo>
                    <a:pt x="66571" y="87484"/>
                  </a:lnTo>
                  <a:lnTo>
                    <a:pt x="66834" y="87201"/>
                  </a:lnTo>
                  <a:lnTo>
                    <a:pt x="67098" y="86897"/>
                  </a:lnTo>
                  <a:lnTo>
                    <a:pt x="67341" y="86593"/>
                  </a:lnTo>
                  <a:lnTo>
                    <a:pt x="67594" y="86289"/>
                  </a:lnTo>
                  <a:lnTo>
                    <a:pt x="67827" y="85975"/>
                  </a:lnTo>
                  <a:lnTo>
                    <a:pt x="68060" y="85650"/>
                  </a:lnTo>
                  <a:lnTo>
                    <a:pt x="68293" y="85336"/>
                  </a:lnTo>
                  <a:lnTo>
                    <a:pt x="68293" y="85336"/>
                  </a:lnTo>
                  <a:lnTo>
                    <a:pt x="68668" y="84769"/>
                  </a:lnTo>
                  <a:lnTo>
                    <a:pt x="69033" y="84191"/>
                  </a:lnTo>
                  <a:lnTo>
                    <a:pt x="69388" y="83604"/>
                  </a:lnTo>
                  <a:lnTo>
                    <a:pt x="69722" y="83016"/>
                  </a:lnTo>
                  <a:lnTo>
                    <a:pt x="70046" y="82418"/>
                  </a:lnTo>
                  <a:lnTo>
                    <a:pt x="70350" y="81820"/>
                  </a:lnTo>
                  <a:lnTo>
                    <a:pt x="70644" y="81202"/>
                  </a:lnTo>
                  <a:lnTo>
                    <a:pt x="70928" y="80584"/>
                  </a:lnTo>
                  <a:lnTo>
                    <a:pt x="71191" y="79966"/>
                  </a:lnTo>
                  <a:lnTo>
                    <a:pt x="71455" y="79338"/>
                  </a:lnTo>
                  <a:lnTo>
                    <a:pt x="71698" y="78699"/>
                  </a:lnTo>
                  <a:lnTo>
                    <a:pt x="71931" y="78061"/>
                  </a:lnTo>
                  <a:lnTo>
                    <a:pt x="72154" y="77423"/>
                  </a:lnTo>
                  <a:lnTo>
                    <a:pt x="72367" y="76774"/>
                  </a:lnTo>
                  <a:lnTo>
                    <a:pt x="72569" y="76116"/>
                  </a:lnTo>
                  <a:lnTo>
                    <a:pt x="72762" y="75457"/>
                  </a:lnTo>
                  <a:lnTo>
                    <a:pt x="72944" y="74798"/>
                  </a:lnTo>
                  <a:lnTo>
                    <a:pt x="73126" y="74140"/>
                  </a:lnTo>
                  <a:lnTo>
                    <a:pt x="73299" y="73471"/>
                  </a:lnTo>
                  <a:lnTo>
                    <a:pt x="73451" y="72802"/>
                  </a:lnTo>
                  <a:lnTo>
                    <a:pt x="73613" y="72134"/>
                  </a:lnTo>
                  <a:lnTo>
                    <a:pt x="73755" y="71465"/>
                  </a:lnTo>
                  <a:lnTo>
                    <a:pt x="74038" y="70107"/>
                  </a:lnTo>
                  <a:lnTo>
                    <a:pt x="74292" y="68759"/>
                  </a:lnTo>
                  <a:lnTo>
                    <a:pt x="74535" y="67402"/>
                  </a:lnTo>
                  <a:lnTo>
                    <a:pt x="74768" y="66044"/>
                  </a:lnTo>
                  <a:lnTo>
                    <a:pt x="74981" y="64686"/>
                  </a:lnTo>
                  <a:lnTo>
                    <a:pt x="74981" y="64686"/>
                  </a:lnTo>
                  <a:lnTo>
                    <a:pt x="75487" y="61474"/>
                  </a:lnTo>
                  <a:lnTo>
                    <a:pt x="75974" y="58252"/>
                  </a:lnTo>
                  <a:lnTo>
                    <a:pt x="76450" y="55030"/>
                  </a:lnTo>
                  <a:lnTo>
                    <a:pt x="76906" y="51798"/>
                  </a:lnTo>
                  <a:lnTo>
                    <a:pt x="76906" y="51798"/>
                  </a:lnTo>
                  <a:lnTo>
                    <a:pt x="77159" y="50024"/>
                  </a:lnTo>
                  <a:lnTo>
                    <a:pt x="77402" y="48251"/>
                  </a:lnTo>
                  <a:lnTo>
                    <a:pt x="77635" y="46468"/>
                  </a:lnTo>
                  <a:lnTo>
                    <a:pt x="77848" y="44685"/>
                  </a:lnTo>
                  <a:lnTo>
                    <a:pt x="78041" y="42901"/>
                  </a:lnTo>
                  <a:lnTo>
                    <a:pt x="78132" y="42010"/>
                  </a:lnTo>
                  <a:lnTo>
                    <a:pt x="78223" y="41108"/>
                  </a:lnTo>
                  <a:lnTo>
                    <a:pt x="78294" y="40216"/>
                  </a:lnTo>
                  <a:lnTo>
                    <a:pt x="78365" y="39325"/>
                  </a:lnTo>
                  <a:lnTo>
                    <a:pt x="78426" y="38433"/>
                  </a:lnTo>
                  <a:lnTo>
                    <a:pt x="78476" y="37541"/>
                  </a:lnTo>
                  <a:lnTo>
                    <a:pt x="78517" y="36639"/>
                  </a:lnTo>
                  <a:lnTo>
                    <a:pt x="78557" y="35748"/>
                  </a:lnTo>
                  <a:lnTo>
                    <a:pt x="78578" y="34856"/>
                  </a:lnTo>
                  <a:lnTo>
                    <a:pt x="78598" y="33964"/>
                  </a:lnTo>
                  <a:lnTo>
                    <a:pt x="78598" y="33073"/>
                  </a:lnTo>
                  <a:lnTo>
                    <a:pt x="78588" y="32181"/>
                  </a:lnTo>
                  <a:lnTo>
                    <a:pt x="78568" y="31290"/>
                  </a:lnTo>
                  <a:lnTo>
                    <a:pt x="78527" y="30398"/>
                  </a:lnTo>
                  <a:lnTo>
                    <a:pt x="78487" y="29506"/>
                  </a:lnTo>
                  <a:lnTo>
                    <a:pt x="78426" y="28625"/>
                  </a:lnTo>
                  <a:lnTo>
                    <a:pt x="78345" y="27733"/>
                  </a:lnTo>
                  <a:lnTo>
                    <a:pt x="78253" y="26851"/>
                  </a:lnTo>
                  <a:lnTo>
                    <a:pt x="78152" y="25970"/>
                  </a:lnTo>
                  <a:lnTo>
                    <a:pt x="78031" y="25078"/>
                  </a:lnTo>
                  <a:lnTo>
                    <a:pt x="77899" y="24197"/>
                  </a:lnTo>
                  <a:lnTo>
                    <a:pt x="77737" y="23315"/>
                  </a:lnTo>
                  <a:lnTo>
                    <a:pt x="77737" y="23315"/>
                  </a:lnTo>
                  <a:lnTo>
                    <a:pt x="77564" y="22434"/>
                  </a:lnTo>
                  <a:lnTo>
                    <a:pt x="77362" y="21542"/>
                  </a:lnTo>
                  <a:lnTo>
                    <a:pt x="77139" y="20650"/>
                  </a:lnTo>
                  <a:lnTo>
                    <a:pt x="76896" y="19759"/>
                  </a:lnTo>
                  <a:lnTo>
                    <a:pt x="76622" y="18857"/>
                  </a:lnTo>
                  <a:lnTo>
                    <a:pt x="76328" y="17965"/>
                  </a:lnTo>
                  <a:lnTo>
                    <a:pt x="76014" y="17063"/>
                  </a:lnTo>
                  <a:lnTo>
                    <a:pt x="75680" y="16172"/>
                  </a:lnTo>
                  <a:lnTo>
                    <a:pt x="75325" y="15290"/>
                  </a:lnTo>
                  <a:lnTo>
                    <a:pt x="74940" y="14419"/>
                  </a:lnTo>
                  <a:lnTo>
                    <a:pt x="74545" y="13548"/>
                  </a:lnTo>
                  <a:lnTo>
                    <a:pt x="74119" y="12686"/>
                  </a:lnTo>
                  <a:lnTo>
                    <a:pt x="73684" y="11845"/>
                  </a:lnTo>
                  <a:lnTo>
                    <a:pt x="73228" y="11014"/>
                  </a:lnTo>
                  <a:lnTo>
                    <a:pt x="72995" y="10609"/>
                  </a:lnTo>
                  <a:lnTo>
                    <a:pt x="72752" y="10204"/>
                  </a:lnTo>
                  <a:lnTo>
                    <a:pt x="72508" y="9798"/>
                  </a:lnTo>
                  <a:lnTo>
                    <a:pt x="72255" y="9403"/>
                  </a:lnTo>
                  <a:lnTo>
                    <a:pt x="72002" y="9018"/>
                  </a:lnTo>
                  <a:lnTo>
                    <a:pt x="71748" y="8623"/>
                  </a:lnTo>
                  <a:lnTo>
                    <a:pt x="71485" y="8248"/>
                  </a:lnTo>
                  <a:lnTo>
                    <a:pt x="71211" y="7873"/>
                  </a:lnTo>
                  <a:lnTo>
                    <a:pt x="70948" y="7498"/>
                  </a:lnTo>
                  <a:lnTo>
                    <a:pt x="70664" y="7144"/>
                  </a:lnTo>
                  <a:lnTo>
                    <a:pt x="70391" y="6779"/>
                  </a:lnTo>
                  <a:lnTo>
                    <a:pt x="70107" y="6435"/>
                  </a:lnTo>
                  <a:lnTo>
                    <a:pt x="69823" y="6090"/>
                  </a:lnTo>
                  <a:lnTo>
                    <a:pt x="69529" y="5746"/>
                  </a:lnTo>
                  <a:lnTo>
                    <a:pt x="69236" y="5421"/>
                  </a:lnTo>
                  <a:lnTo>
                    <a:pt x="68932" y="5097"/>
                  </a:lnTo>
                  <a:lnTo>
                    <a:pt x="68638" y="4783"/>
                  </a:lnTo>
                  <a:lnTo>
                    <a:pt x="68324" y="4469"/>
                  </a:lnTo>
                  <a:lnTo>
                    <a:pt x="68020" y="4165"/>
                  </a:lnTo>
                  <a:lnTo>
                    <a:pt x="67706" y="3881"/>
                  </a:lnTo>
                  <a:lnTo>
                    <a:pt x="67391" y="3587"/>
                  </a:lnTo>
                  <a:lnTo>
                    <a:pt x="67067" y="3314"/>
                  </a:lnTo>
                  <a:lnTo>
                    <a:pt x="66743" y="3050"/>
                  </a:lnTo>
                  <a:lnTo>
                    <a:pt x="66419" y="2787"/>
                  </a:lnTo>
                  <a:lnTo>
                    <a:pt x="66084" y="2544"/>
                  </a:lnTo>
                  <a:lnTo>
                    <a:pt x="65750" y="2300"/>
                  </a:lnTo>
                  <a:lnTo>
                    <a:pt x="65416" y="2067"/>
                  </a:lnTo>
                  <a:lnTo>
                    <a:pt x="65081" y="1855"/>
                  </a:lnTo>
                  <a:lnTo>
                    <a:pt x="64737" y="1642"/>
                  </a:lnTo>
                  <a:lnTo>
                    <a:pt x="64392" y="1439"/>
                  </a:lnTo>
                  <a:lnTo>
                    <a:pt x="64038" y="1247"/>
                  </a:lnTo>
                  <a:lnTo>
                    <a:pt x="63693" y="1074"/>
                  </a:lnTo>
                  <a:lnTo>
                    <a:pt x="63338" y="902"/>
                  </a:lnTo>
                  <a:lnTo>
                    <a:pt x="62974" y="750"/>
                  </a:lnTo>
                  <a:lnTo>
                    <a:pt x="62619" y="598"/>
                  </a:lnTo>
                  <a:lnTo>
                    <a:pt x="62254" y="46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>
              <a:off x="3125675" y="3914175"/>
              <a:ext cx="242425" cy="371375"/>
            </a:xfrm>
            <a:custGeom>
              <a:rect b="b" l="l" r="r" t="t"/>
              <a:pathLst>
                <a:path extrusionOk="0" h="14855" w="9697">
                  <a:moveTo>
                    <a:pt x="6738" y="1"/>
                  </a:moveTo>
                  <a:lnTo>
                    <a:pt x="6343" y="11"/>
                  </a:lnTo>
                  <a:lnTo>
                    <a:pt x="5978" y="41"/>
                  </a:lnTo>
                  <a:lnTo>
                    <a:pt x="5644" y="92"/>
                  </a:lnTo>
                  <a:lnTo>
                    <a:pt x="5350" y="143"/>
                  </a:lnTo>
                  <a:lnTo>
                    <a:pt x="5087" y="203"/>
                  </a:lnTo>
                  <a:lnTo>
                    <a:pt x="4874" y="264"/>
                  </a:lnTo>
                  <a:lnTo>
                    <a:pt x="4722" y="305"/>
                  </a:lnTo>
                  <a:lnTo>
                    <a:pt x="4590" y="345"/>
                  </a:lnTo>
                  <a:lnTo>
                    <a:pt x="4479" y="426"/>
                  </a:lnTo>
                  <a:lnTo>
                    <a:pt x="4367" y="507"/>
                  </a:lnTo>
                  <a:lnTo>
                    <a:pt x="4256" y="609"/>
                  </a:lnTo>
                  <a:lnTo>
                    <a:pt x="4144" y="720"/>
                  </a:lnTo>
                  <a:lnTo>
                    <a:pt x="4033" y="832"/>
                  </a:lnTo>
                  <a:lnTo>
                    <a:pt x="3921" y="963"/>
                  </a:lnTo>
                  <a:lnTo>
                    <a:pt x="3820" y="1105"/>
                  </a:lnTo>
                  <a:lnTo>
                    <a:pt x="3709" y="1257"/>
                  </a:lnTo>
                  <a:lnTo>
                    <a:pt x="3496" y="1571"/>
                  </a:lnTo>
                  <a:lnTo>
                    <a:pt x="3283" y="1926"/>
                  </a:lnTo>
                  <a:lnTo>
                    <a:pt x="3070" y="2311"/>
                  </a:lnTo>
                  <a:lnTo>
                    <a:pt x="2868" y="2726"/>
                  </a:lnTo>
                  <a:lnTo>
                    <a:pt x="2665" y="3152"/>
                  </a:lnTo>
                  <a:lnTo>
                    <a:pt x="2472" y="3598"/>
                  </a:lnTo>
                  <a:lnTo>
                    <a:pt x="2280" y="4064"/>
                  </a:lnTo>
                  <a:lnTo>
                    <a:pt x="2087" y="4540"/>
                  </a:lnTo>
                  <a:lnTo>
                    <a:pt x="1905" y="5026"/>
                  </a:lnTo>
                  <a:lnTo>
                    <a:pt x="1733" y="5513"/>
                  </a:lnTo>
                  <a:lnTo>
                    <a:pt x="1560" y="6009"/>
                  </a:lnTo>
                  <a:lnTo>
                    <a:pt x="1398" y="6506"/>
                  </a:lnTo>
                  <a:lnTo>
                    <a:pt x="1094" y="7468"/>
                  </a:lnTo>
                  <a:lnTo>
                    <a:pt x="821" y="8390"/>
                  </a:lnTo>
                  <a:lnTo>
                    <a:pt x="578" y="9252"/>
                  </a:lnTo>
                  <a:lnTo>
                    <a:pt x="375" y="10001"/>
                  </a:lnTo>
                  <a:lnTo>
                    <a:pt x="213" y="10640"/>
                  </a:lnTo>
                  <a:lnTo>
                    <a:pt x="101" y="11126"/>
                  </a:lnTo>
                  <a:lnTo>
                    <a:pt x="0" y="11552"/>
                  </a:lnTo>
                  <a:lnTo>
                    <a:pt x="81" y="11846"/>
                  </a:lnTo>
                  <a:lnTo>
                    <a:pt x="182" y="12119"/>
                  </a:lnTo>
                  <a:lnTo>
                    <a:pt x="294" y="12383"/>
                  </a:lnTo>
                  <a:lnTo>
                    <a:pt x="426" y="12626"/>
                  </a:lnTo>
                  <a:lnTo>
                    <a:pt x="568" y="12849"/>
                  </a:lnTo>
                  <a:lnTo>
                    <a:pt x="730" y="13061"/>
                  </a:lnTo>
                  <a:lnTo>
                    <a:pt x="892" y="13254"/>
                  </a:lnTo>
                  <a:lnTo>
                    <a:pt x="1064" y="13436"/>
                  </a:lnTo>
                  <a:lnTo>
                    <a:pt x="1246" y="13598"/>
                  </a:lnTo>
                  <a:lnTo>
                    <a:pt x="1439" y="13750"/>
                  </a:lnTo>
                  <a:lnTo>
                    <a:pt x="1631" y="13892"/>
                  </a:lnTo>
                  <a:lnTo>
                    <a:pt x="1824" y="14024"/>
                  </a:lnTo>
                  <a:lnTo>
                    <a:pt x="2027" y="14136"/>
                  </a:lnTo>
                  <a:lnTo>
                    <a:pt x="2229" y="14247"/>
                  </a:lnTo>
                  <a:lnTo>
                    <a:pt x="2432" y="14338"/>
                  </a:lnTo>
                  <a:lnTo>
                    <a:pt x="2635" y="14419"/>
                  </a:lnTo>
                  <a:lnTo>
                    <a:pt x="2837" y="14490"/>
                  </a:lnTo>
                  <a:lnTo>
                    <a:pt x="3030" y="14561"/>
                  </a:lnTo>
                  <a:lnTo>
                    <a:pt x="3222" y="14612"/>
                  </a:lnTo>
                  <a:lnTo>
                    <a:pt x="3405" y="14662"/>
                  </a:lnTo>
                  <a:lnTo>
                    <a:pt x="3749" y="14743"/>
                  </a:lnTo>
                  <a:lnTo>
                    <a:pt x="4053" y="14794"/>
                  </a:lnTo>
                  <a:lnTo>
                    <a:pt x="4306" y="14825"/>
                  </a:lnTo>
                  <a:lnTo>
                    <a:pt x="4499" y="14845"/>
                  </a:lnTo>
                  <a:lnTo>
                    <a:pt x="4671" y="14855"/>
                  </a:lnTo>
                  <a:lnTo>
                    <a:pt x="9697" y="882"/>
                  </a:lnTo>
                  <a:lnTo>
                    <a:pt x="9494" y="740"/>
                  </a:lnTo>
                  <a:lnTo>
                    <a:pt x="9292" y="609"/>
                  </a:lnTo>
                  <a:lnTo>
                    <a:pt x="9079" y="497"/>
                  </a:lnTo>
                  <a:lnTo>
                    <a:pt x="8866" y="396"/>
                  </a:lnTo>
                  <a:lnTo>
                    <a:pt x="8653" y="305"/>
                  </a:lnTo>
                  <a:lnTo>
                    <a:pt x="8440" y="234"/>
                  </a:lnTo>
                  <a:lnTo>
                    <a:pt x="8218" y="173"/>
                  </a:lnTo>
                  <a:lnTo>
                    <a:pt x="8005" y="122"/>
                  </a:lnTo>
                  <a:lnTo>
                    <a:pt x="7782" y="82"/>
                  </a:lnTo>
                  <a:lnTo>
                    <a:pt x="7569" y="41"/>
                  </a:lnTo>
                  <a:lnTo>
                    <a:pt x="7356" y="21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E0A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0" name="Google Shape;2240;p41"/>
          <p:cNvGrpSpPr/>
          <p:nvPr/>
        </p:nvGrpSpPr>
        <p:grpSpPr>
          <a:xfrm>
            <a:off x="5617575" y="1474175"/>
            <a:ext cx="2716800" cy="1249425"/>
            <a:chOff x="5617575" y="1397975"/>
            <a:chExt cx="2716800" cy="1249425"/>
          </a:xfrm>
        </p:grpSpPr>
        <p:sp>
          <p:nvSpPr>
            <p:cNvPr id="2241" name="Google Shape;2241;p41"/>
            <p:cNvSpPr txBox="1"/>
            <p:nvPr/>
          </p:nvSpPr>
          <p:spPr>
            <a:xfrm>
              <a:off x="6683175" y="13979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42" name="Google Shape;2242;p41"/>
            <p:cNvSpPr txBox="1"/>
            <p:nvPr/>
          </p:nvSpPr>
          <p:spPr>
            <a:xfrm>
              <a:off x="5617575" y="1739600"/>
              <a:ext cx="27168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entire Solar System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43" name="Google Shape;2243;p41"/>
          <p:cNvGrpSpPr/>
          <p:nvPr/>
        </p:nvGrpSpPr>
        <p:grpSpPr>
          <a:xfrm>
            <a:off x="5617575" y="3289350"/>
            <a:ext cx="2716800" cy="1249425"/>
            <a:chOff x="5617575" y="3594150"/>
            <a:chExt cx="2716800" cy="1249425"/>
          </a:xfrm>
        </p:grpSpPr>
        <p:sp>
          <p:nvSpPr>
            <p:cNvPr id="2244" name="Google Shape;2244;p41"/>
            <p:cNvSpPr txBox="1"/>
            <p:nvPr/>
          </p:nvSpPr>
          <p:spPr>
            <a:xfrm>
              <a:off x="6683175" y="3594150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45" name="Google Shape;2245;p41"/>
            <p:cNvSpPr txBox="1"/>
            <p:nvPr/>
          </p:nvSpPr>
          <p:spPr>
            <a:xfrm>
              <a:off x="5617575" y="3935775"/>
              <a:ext cx="27168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very beautiful 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actually terribly hot, hotter than Mercury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46" name="Google Shape;2246;p41"/>
          <p:cNvGrpSpPr/>
          <p:nvPr/>
        </p:nvGrpSpPr>
        <p:grpSpPr>
          <a:xfrm>
            <a:off x="7863820" y="1118303"/>
            <a:ext cx="365782" cy="365765"/>
            <a:chOff x="4848900" y="324500"/>
            <a:chExt cx="548975" cy="548950"/>
          </a:xfrm>
        </p:grpSpPr>
        <p:sp>
          <p:nvSpPr>
            <p:cNvPr id="2247" name="Google Shape;2247;p41"/>
            <p:cNvSpPr/>
            <p:nvPr/>
          </p:nvSpPr>
          <p:spPr>
            <a:xfrm>
              <a:off x="5142800" y="721375"/>
              <a:ext cx="21400" cy="21600"/>
            </a:xfrm>
            <a:custGeom>
              <a:rect b="b" l="l" r="r" t="t"/>
              <a:pathLst>
                <a:path extrusionOk="0" h="864" w="856">
                  <a:moveTo>
                    <a:pt x="428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37"/>
                  </a:lnTo>
                  <a:lnTo>
                    <a:pt x="10" y="518"/>
                  </a:lnTo>
                  <a:lnTo>
                    <a:pt x="37" y="600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28" y="864"/>
                  </a:lnTo>
                  <a:lnTo>
                    <a:pt x="519" y="855"/>
                  </a:lnTo>
                  <a:lnTo>
                    <a:pt x="601" y="828"/>
                  </a:lnTo>
                  <a:lnTo>
                    <a:pt x="673" y="791"/>
                  </a:lnTo>
                  <a:lnTo>
                    <a:pt x="737" y="737"/>
                  </a:lnTo>
                  <a:lnTo>
                    <a:pt x="782" y="673"/>
                  </a:lnTo>
                  <a:lnTo>
                    <a:pt x="828" y="600"/>
                  </a:lnTo>
                  <a:lnTo>
                    <a:pt x="846" y="518"/>
                  </a:lnTo>
                  <a:lnTo>
                    <a:pt x="855" y="437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8" y="264"/>
                  </a:lnTo>
                  <a:lnTo>
                    <a:pt x="782" y="191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1" y="37"/>
                  </a:lnTo>
                  <a:lnTo>
                    <a:pt x="519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>
              <a:off x="5215775" y="721375"/>
              <a:ext cx="21600" cy="21600"/>
            </a:xfrm>
            <a:custGeom>
              <a:rect b="b" l="l" r="r" t="t"/>
              <a:pathLst>
                <a:path extrusionOk="0" h="864" w="864">
                  <a:moveTo>
                    <a:pt x="428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8"/>
                  </a:lnTo>
                  <a:lnTo>
                    <a:pt x="37" y="600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28" y="864"/>
                  </a:lnTo>
                  <a:lnTo>
                    <a:pt x="518" y="855"/>
                  </a:lnTo>
                  <a:lnTo>
                    <a:pt x="600" y="828"/>
                  </a:lnTo>
                  <a:lnTo>
                    <a:pt x="673" y="791"/>
                  </a:lnTo>
                  <a:lnTo>
                    <a:pt x="737" y="737"/>
                  </a:lnTo>
                  <a:lnTo>
                    <a:pt x="791" y="673"/>
                  </a:lnTo>
                  <a:lnTo>
                    <a:pt x="828" y="600"/>
                  </a:lnTo>
                  <a:lnTo>
                    <a:pt x="855" y="518"/>
                  </a:lnTo>
                  <a:lnTo>
                    <a:pt x="864" y="437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1" y="191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0" y="37"/>
                  </a:lnTo>
                  <a:lnTo>
                    <a:pt x="518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>
              <a:off x="5288725" y="721375"/>
              <a:ext cx="21625" cy="21600"/>
            </a:xfrm>
            <a:custGeom>
              <a:rect b="b" l="l" r="r" t="t"/>
              <a:pathLst>
                <a:path extrusionOk="0" h="864" w="865">
                  <a:moveTo>
                    <a:pt x="437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4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37"/>
                  </a:lnTo>
                  <a:lnTo>
                    <a:pt x="10" y="518"/>
                  </a:lnTo>
                  <a:lnTo>
                    <a:pt x="37" y="600"/>
                  </a:lnTo>
                  <a:lnTo>
                    <a:pt x="74" y="673"/>
                  </a:lnTo>
                  <a:lnTo>
                    <a:pt x="128" y="737"/>
                  </a:lnTo>
                  <a:lnTo>
                    <a:pt x="192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519" y="855"/>
                  </a:lnTo>
                  <a:lnTo>
                    <a:pt x="601" y="828"/>
                  </a:lnTo>
                  <a:lnTo>
                    <a:pt x="674" y="791"/>
                  </a:lnTo>
                  <a:lnTo>
                    <a:pt x="737" y="737"/>
                  </a:lnTo>
                  <a:lnTo>
                    <a:pt x="792" y="673"/>
                  </a:lnTo>
                  <a:lnTo>
                    <a:pt x="828" y="600"/>
                  </a:lnTo>
                  <a:lnTo>
                    <a:pt x="855" y="518"/>
                  </a:lnTo>
                  <a:lnTo>
                    <a:pt x="865" y="437"/>
                  </a:lnTo>
                  <a:lnTo>
                    <a:pt x="865" y="428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2" y="191"/>
                  </a:lnTo>
                  <a:lnTo>
                    <a:pt x="737" y="128"/>
                  </a:lnTo>
                  <a:lnTo>
                    <a:pt x="674" y="73"/>
                  </a:lnTo>
                  <a:lnTo>
                    <a:pt x="601" y="37"/>
                  </a:lnTo>
                  <a:lnTo>
                    <a:pt x="519" y="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>
              <a:off x="4848900" y="324500"/>
              <a:ext cx="548975" cy="548950"/>
            </a:xfrm>
            <a:custGeom>
              <a:rect b="b" l="l" r="r" t="t"/>
              <a:pathLst>
                <a:path extrusionOk="0" h="21958" w="21959">
                  <a:moveTo>
                    <a:pt x="15103" y="12429"/>
                  </a:moveTo>
                  <a:lnTo>
                    <a:pt x="15412" y="12438"/>
                  </a:lnTo>
                  <a:lnTo>
                    <a:pt x="15712" y="12447"/>
                  </a:lnTo>
                  <a:lnTo>
                    <a:pt x="16012" y="12475"/>
                  </a:lnTo>
                  <a:lnTo>
                    <a:pt x="16303" y="12511"/>
                  </a:lnTo>
                  <a:lnTo>
                    <a:pt x="16594" y="12557"/>
                  </a:lnTo>
                  <a:lnTo>
                    <a:pt x="16885" y="12602"/>
                  </a:lnTo>
                  <a:lnTo>
                    <a:pt x="17166" y="12666"/>
                  </a:lnTo>
                  <a:lnTo>
                    <a:pt x="17439" y="12738"/>
                  </a:lnTo>
                  <a:lnTo>
                    <a:pt x="17712" y="12820"/>
                  </a:lnTo>
                  <a:lnTo>
                    <a:pt x="17976" y="12911"/>
                  </a:lnTo>
                  <a:lnTo>
                    <a:pt x="18230" y="13011"/>
                  </a:lnTo>
                  <a:lnTo>
                    <a:pt x="18485" y="13120"/>
                  </a:lnTo>
                  <a:lnTo>
                    <a:pt x="18721" y="13229"/>
                  </a:lnTo>
                  <a:lnTo>
                    <a:pt x="18958" y="13357"/>
                  </a:lnTo>
                  <a:lnTo>
                    <a:pt x="19185" y="13493"/>
                  </a:lnTo>
                  <a:lnTo>
                    <a:pt x="19403" y="13629"/>
                  </a:lnTo>
                  <a:lnTo>
                    <a:pt x="19603" y="13775"/>
                  </a:lnTo>
                  <a:lnTo>
                    <a:pt x="19794" y="13920"/>
                  </a:lnTo>
                  <a:lnTo>
                    <a:pt x="19967" y="14075"/>
                  </a:lnTo>
                  <a:lnTo>
                    <a:pt x="20131" y="14230"/>
                  </a:lnTo>
                  <a:lnTo>
                    <a:pt x="20285" y="14384"/>
                  </a:lnTo>
                  <a:lnTo>
                    <a:pt x="20421" y="14548"/>
                  </a:lnTo>
                  <a:lnTo>
                    <a:pt x="20549" y="14720"/>
                  </a:lnTo>
                  <a:lnTo>
                    <a:pt x="20667" y="14893"/>
                  </a:lnTo>
                  <a:lnTo>
                    <a:pt x="20767" y="15066"/>
                  </a:lnTo>
                  <a:lnTo>
                    <a:pt x="20849" y="15239"/>
                  </a:lnTo>
                  <a:lnTo>
                    <a:pt x="20931" y="15421"/>
                  </a:lnTo>
                  <a:lnTo>
                    <a:pt x="20985" y="15602"/>
                  </a:lnTo>
                  <a:lnTo>
                    <a:pt x="21040" y="15793"/>
                  </a:lnTo>
                  <a:lnTo>
                    <a:pt x="21076" y="15975"/>
                  </a:lnTo>
                  <a:lnTo>
                    <a:pt x="21094" y="16166"/>
                  </a:lnTo>
                  <a:lnTo>
                    <a:pt x="21103" y="16357"/>
                  </a:lnTo>
                  <a:lnTo>
                    <a:pt x="21094" y="16512"/>
                  </a:lnTo>
                  <a:lnTo>
                    <a:pt x="21085" y="16657"/>
                  </a:lnTo>
                  <a:lnTo>
                    <a:pt x="21058" y="16812"/>
                  </a:lnTo>
                  <a:lnTo>
                    <a:pt x="21031" y="16957"/>
                  </a:lnTo>
                  <a:lnTo>
                    <a:pt x="20985" y="17103"/>
                  </a:lnTo>
                  <a:lnTo>
                    <a:pt x="20940" y="17257"/>
                  </a:lnTo>
                  <a:lnTo>
                    <a:pt x="20885" y="17403"/>
                  </a:lnTo>
                  <a:lnTo>
                    <a:pt x="20822" y="17539"/>
                  </a:lnTo>
                  <a:lnTo>
                    <a:pt x="20740" y="17685"/>
                  </a:lnTo>
                  <a:lnTo>
                    <a:pt x="20658" y="17821"/>
                  </a:lnTo>
                  <a:lnTo>
                    <a:pt x="20567" y="17966"/>
                  </a:lnTo>
                  <a:lnTo>
                    <a:pt x="20467" y="18103"/>
                  </a:lnTo>
                  <a:lnTo>
                    <a:pt x="20367" y="18230"/>
                  </a:lnTo>
                  <a:lnTo>
                    <a:pt x="20249" y="18366"/>
                  </a:lnTo>
                  <a:lnTo>
                    <a:pt x="20121" y="18494"/>
                  </a:lnTo>
                  <a:lnTo>
                    <a:pt x="19994" y="18621"/>
                  </a:lnTo>
                  <a:lnTo>
                    <a:pt x="19940" y="18676"/>
                  </a:lnTo>
                  <a:lnTo>
                    <a:pt x="19903" y="18730"/>
                  </a:lnTo>
                  <a:lnTo>
                    <a:pt x="19876" y="18794"/>
                  </a:lnTo>
                  <a:lnTo>
                    <a:pt x="19858" y="18857"/>
                  </a:lnTo>
                  <a:lnTo>
                    <a:pt x="19849" y="18921"/>
                  </a:lnTo>
                  <a:lnTo>
                    <a:pt x="19858" y="18994"/>
                  </a:lnTo>
                  <a:lnTo>
                    <a:pt x="19867" y="19058"/>
                  </a:lnTo>
                  <a:lnTo>
                    <a:pt x="19894" y="19121"/>
                  </a:lnTo>
                  <a:lnTo>
                    <a:pt x="20631" y="20649"/>
                  </a:lnTo>
                  <a:lnTo>
                    <a:pt x="18576" y="19703"/>
                  </a:lnTo>
                  <a:lnTo>
                    <a:pt x="18494" y="19676"/>
                  </a:lnTo>
                  <a:lnTo>
                    <a:pt x="18412" y="19667"/>
                  </a:lnTo>
                  <a:lnTo>
                    <a:pt x="18321" y="19676"/>
                  </a:lnTo>
                  <a:lnTo>
                    <a:pt x="18239" y="19703"/>
                  </a:lnTo>
                  <a:lnTo>
                    <a:pt x="17876" y="19830"/>
                  </a:lnTo>
                  <a:lnTo>
                    <a:pt x="17503" y="19949"/>
                  </a:lnTo>
                  <a:lnTo>
                    <a:pt x="17121" y="20049"/>
                  </a:lnTo>
                  <a:lnTo>
                    <a:pt x="16730" y="20139"/>
                  </a:lnTo>
                  <a:lnTo>
                    <a:pt x="16339" y="20203"/>
                  </a:lnTo>
                  <a:lnTo>
                    <a:pt x="15930" y="20249"/>
                  </a:lnTo>
                  <a:lnTo>
                    <a:pt x="15521" y="20276"/>
                  </a:lnTo>
                  <a:lnTo>
                    <a:pt x="15103" y="20285"/>
                  </a:lnTo>
                  <a:lnTo>
                    <a:pt x="14802" y="20276"/>
                  </a:lnTo>
                  <a:lnTo>
                    <a:pt x="14502" y="20267"/>
                  </a:lnTo>
                  <a:lnTo>
                    <a:pt x="14202" y="20240"/>
                  </a:lnTo>
                  <a:lnTo>
                    <a:pt x="13911" y="20203"/>
                  </a:lnTo>
                  <a:lnTo>
                    <a:pt x="13620" y="20158"/>
                  </a:lnTo>
                  <a:lnTo>
                    <a:pt x="13330" y="20112"/>
                  </a:lnTo>
                  <a:lnTo>
                    <a:pt x="13048" y="20049"/>
                  </a:lnTo>
                  <a:lnTo>
                    <a:pt x="12775" y="19976"/>
                  </a:lnTo>
                  <a:lnTo>
                    <a:pt x="12502" y="19894"/>
                  </a:lnTo>
                  <a:lnTo>
                    <a:pt x="12238" y="19803"/>
                  </a:lnTo>
                  <a:lnTo>
                    <a:pt x="11984" y="19703"/>
                  </a:lnTo>
                  <a:lnTo>
                    <a:pt x="11729" y="19594"/>
                  </a:lnTo>
                  <a:lnTo>
                    <a:pt x="11484" y="19485"/>
                  </a:lnTo>
                  <a:lnTo>
                    <a:pt x="11247" y="19358"/>
                  </a:lnTo>
                  <a:lnTo>
                    <a:pt x="11020" y="19221"/>
                  </a:lnTo>
                  <a:lnTo>
                    <a:pt x="10802" y="19085"/>
                  </a:lnTo>
                  <a:lnTo>
                    <a:pt x="10611" y="18939"/>
                  </a:lnTo>
                  <a:lnTo>
                    <a:pt x="10420" y="18794"/>
                  </a:lnTo>
                  <a:lnTo>
                    <a:pt x="10247" y="18639"/>
                  </a:lnTo>
                  <a:lnTo>
                    <a:pt x="10084" y="18485"/>
                  </a:lnTo>
                  <a:lnTo>
                    <a:pt x="9929" y="18330"/>
                  </a:lnTo>
                  <a:lnTo>
                    <a:pt x="9793" y="18166"/>
                  </a:lnTo>
                  <a:lnTo>
                    <a:pt x="9665" y="17994"/>
                  </a:lnTo>
                  <a:lnTo>
                    <a:pt x="9547" y="17821"/>
                  </a:lnTo>
                  <a:lnTo>
                    <a:pt x="9447" y="17648"/>
                  </a:lnTo>
                  <a:lnTo>
                    <a:pt x="9365" y="17466"/>
                  </a:lnTo>
                  <a:lnTo>
                    <a:pt x="9283" y="17294"/>
                  </a:lnTo>
                  <a:lnTo>
                    <a:pt x="9220" y="17112"/>
                  </a:lnTo>
                  <a:lnTo>
                    <a:pt x="9174" y="16921"/>
                  </a:lnTo>
                  <a:lnTo>
                    <a:pt x="9138" y="16739"/>
                  </a:lnTo>
                  <a:lnTo>
                    <a:pt x="9120" y="16548"/>
                  </a:lnTo>
                  <a:lnTo>
                    <a:pt x="9111" y="16357"/>
                  </a:lnTo>
                  <a:lnTo>
                    <a:pt x="9120" y="16157"/>
                  </a:lnTo>
                  <a:lnTo>
                    <a:pt x="9147" y="15966"/>
                  </a:lnTo>
                  <a:lnTo>
                    <a:pt x="9183" y="15775"/>
                  </a:lnTo>
                  <a:lnTo>
                    <a:pt x="9229" y="15584"/>
                  </a:lnTo>
                  <a:lnTo>
                    <a:pt x="9293" y="15575"/>
                  </a:lnTo>
                  <a:lnTo>
                    <a:pt x="9674" y="15493"/>
                  </a:lnTo>
                  <a:lnTo>
                    <a:pt x="10047" y="15393"/>
                  </a:lnTo>
                  <a:lnTo>
                    <a:pt x="10411" y="15284"/>
                  </a:lnTo>
                  <a:lnTo>
                    <a:pt x="10765" y="15148"/>
                  </a:lnTo>
                  <a:lnTo>
                    <a:pt x="11111" y="15002"/>
                  </a:lnTo>
                  <a:lnTo>
                    <a:pt x="11447" y="14839"/>
                  </a:lnTo>
                  <a:lnTo>
                    <a:pt x="11775" y="14657"/>
                  </a:lnTo>
                  <a:lnTo>
                    <a:pt x="12084" y="14466"/>
                  </a:lnTo>
                  <a:lnTo>
                    <a:pt x="12393" y="14266"/>
                  </a:lnTo>
                  <a:lnTo>
                    <a:pt x="12684" y="14048"/>
                  </a:lnTo>
                  <a:lnTo>
                    <a:pt x="12966" y="13811"/>
                  </a:lnTo>
                  <a:lnTo>
                    <a:pt x="13239" y="13566"/>
                  </a:lnTo>
                  <a:lnTo>
                    <a:pt x="13502" y="13311"/>
                  </a:lnTo>
                  <a:lnTo>
                    <a:pt x="13748" y="13048"/>
                  </a:lnTo>
                  <a:lnTo>
                    <a:pt x="13975" y="12766"/>
                  </a:lnTo>
                  <a:lnTo>
                    <a:pt x="14202" y="12475"/>
                  </a:lnTo>
                  <a:lnTo>
                    <a:pt x="14421" y="12457"/>
                  </a:lnTo>
                  <a:lnTo>
                    <a:pt x="14648" y="12438"/>
                  </a:lnTo>
                  <a:lnTo>
                    <a:pt x="14875" y="12429"/>
                  </a:lnTo>
                  <a:close/>
                  <a:moveTo>
                    <a:pt x="7801" y="0"/>
                  </a:moveTo>
                  <a:lnTo>
                    <a:pt x="7456" y="9"/>
                  </a:lnTo>
                  <a:lnTo>
                    <a:pt x="7110" y="36"/>
                  </a:lnTo>
                  <a:lnTo>
                    <a:pt x="6765" y="82"/>
                  </a:lnTo>
                  <a:lnTo>
                    <a:pt x="6419" y="136"/>
                  </a:lnTo>
                  <a:lnTo>
                    <a:pt x="6028" y="218"/>
                  </a:lnTo>
                  <a:lnTo>
                    <a:pt x="5637" y="318"/>
                  </a:lnTo>
                  <a:lnTo>
                    <a:pt x="5265" y="446"/>
                  </a:lnTo>
                  <a:lnTo>
                    <a:pt x="4892" y="582"/>
                  </a:lnTo>
                  <a:lnTo>
                    <a:pt x="4537" y="737"/>
                  </a:lnTo>
                  <a:lnTo>
                    <a:pt x="4192" y="909"/>
                  </a:lnTo>
                  <a:lnTo>
                    <a:pt x="3855" y="1100"/>
                  </a:lnTo>
                  <a:lnTo>
                    <a:pt x="3528" y="1300"/>
                  </a:lnTo>
                  <a:lnTo>
                    <a:pt x="3219" y="1518"/>
                  </a:lnTo>
                  <a:lnTo>
                    <a:pt x="2919" y="1755"/>
                  </a:lnTo>
                  <a:lnTo>
                    <a:pt x="2628" y="2000"/>
                  </a:lnTo>
                  <a:lnTo>
                    <a:pt x="2355" y="2255"/>
                  </a:lnTo>
                  <a:lnTo>
                    <a:pt x="2091" y="2528"/>
                  </a:lnTo>
                  <a:lnTo>
                    <a:pt x="1837" y="2819"/>
                  </a:lnTo>
                  <a:lnTo>
                    <a:pt x="1610" y="3110"/>
                  </a:lnTo>
                  <a:lnTo>
                    <a:pt x="1382" y="3419"/>
                  </a:lnTo>
                  <a:lnTo>
                    <a:pt x="1182" y="3728"/>
                  </a:lnTo>
                  <a:lnTo>
                    <a:pt x="991" y="4055"/>
                  </a:lnTo>
                  <a:lnTo>
                    <a:pt x="819" y="4392"/>
                  </a:lnTo>
                  <a:lnTo>
                    <a:pt x="655" y="4737"/>
                  </a:lnTo>
                  <a:lnTo>
                    <a:pt x="509" y="5083"/>
                  </a:lnTo>
                  <a:lnTo>
                    <a:pt x="391" y="5446"/>
                  </a:lnTo>
                  <a:lnTo>
                    <a:pt x="282" y="5810"/>
                  </a:lnTo>
                  <a:lnTo>
                    <a:pt x="191" y="6174"/>
                  </a:lnTo>
                  <a:lnTo>
                    <a:pt x="109" y="6556"/>
                  </a:lnTo>
                  <a:lnTo>
                    <a:pt x="55" y="6937"/>
                  </a:lnTo>
                  <a:lnTo>
                    <a:pt x="18" y="7319"/>
                  </a:lnTo>
                  <a:lnTo>
                    <a:pt x="9" y="7710"/>
                  </a:lnTo>
                  <a:lnTo>
                    <a:pt x="9" y="8101"/>
                  </a:lnTo>
                  <a:lnTo>
                    <a:pt x="28" y="8492"/>
                  </a:lnTo>
                  <a:lnTo>
                    <a:pt x="73" y="8892"/>
                  </a:lnTo>
                  <a:lnTo>
                    <a:pt x="137" y="9292"/>
                  </a:lnTo>
                  <a:lnTo>
                    <a:pt x="209" y="9647"/>
                  </a:lnTo>
                  <a:lnTo>
                    <a:pt x="300" y="9992"/>
                  </a:lnTo>
                  <a:lnTo>
                    <a:pt x="409" y="10338"/>
                  </a:lnTo>
                  <a:lnTo>
                    <a:pt x="528" y="10674"/>
                  </a:lnTo>
                  <a:lnTo>
                    <a:pt x="664" y="11002"/>
                  </a:lnTo>
                  <a:lnTo>
                    <a:pt x="809" y="11320"/>
                  </a:lnTo>
                  <a:lnTo>
                    <a:pt x="973" y="11638"/>
                  </a:lnTo>
                  <a:lnTo>
                    <a:pt x="1155" y="11947"/>
                  </a:lnTo>
                  <a:lnTo>
                    <a:pt x="1109" y="12356"/>
                  </a:lnTo>
                  <a:lnTo>
                    <a:pt x="1037" y="12766"/>
                  </a:lnTo>
                  <a:lnTo>
                    <a:pt x="1000" y="12966"/>
                  </a:lnTo>
                  <a:lnTo>
                    <a:pt x="955" y="13166"/>
                  </a:lnTo>
                  <a:lnTo>
                    <a:pt x="900" y="13375"/>
                  </a:lnTo>
                  <a:lnTo>
                    <a:pt x="846" y="13575"/>
                  </a:lnTo>
                  <a:lnTo>
                    <a:pt x="773" y="13784"/>
                  </a:lnTo>
                  <a:lnTo>
                    <a:pt x="700" y="13993"/>
                  </a:lnTo>
                  <a:lnTo>
                    <a:pt x="619" y="14202"/>
                  </a:lnTo>
                  <a:lnTo>
                    <a:pt x="528" y="14420"/>
                  </a:lnTo>
                  <a:lnTo>
                    <a:pt x="428" y="14639"/>
                  </a:lnTo>
                  <a:lnTo>
                    <a:pt x="318" y="14866"/>
                  </a:lnTo>
                  <a:lnTo>
                    <a:pt x="191" y="15093"/>
                  </a:lnTo>
                  <a:lnTo>
                    <a:pt x="64" y="15321"/>
                  </a:lnTo>
                  <a:lnTo>
                    <a:pt x="37" y="15375"/>
                  </a:lnTo>
                  <a:lnTo>
                    <a:pt x="18" y="15421"/>
                  </a:lnTo>
                  <a:lnTo>
                    <a:pt x="9" y="15466"/>
                  </a:lnTo>
                  <a:lnTo>
                    <a:pt x="0" y="15521"/>
                  </a:lnTo>
                  <a:lnTo>
                    <a:pt x="9" y="15575"/>
                  </a:lnTo>
                  <a:lnTo>
                    <a:pt x="9" y="15621"/>
                  </a:lnTo>
                  <a:lnTo>
                    <a:pt x="28" y="15675"/>
                  </a:lnTo>
                  <a:lnTo>
                    <a:pt x="46" y="15721"/>
                  </a:lnTo>
                  <a:lnTo>
                    <a:pt x="64" y="15766"/>
                  </a:lnTo>
                  <a:lnTo>
                    <a:pt x="100" y="15812"/>
                  </a:lnTo>
                  <a:lnTo>
                    <a:pt x="137" y="15848"/>
                  </a:lnTo>
                  <a:lnTo>
                    <a:pt x="173" y="15884"/>
                  </a:lnTo>
                  <a:lnTo>
                    <a:pt x="209" y="15912"/>
                  </a:lnTo>
                  <a:lnTo>
                    <a:pt x="255" y="15930"/>
                  </a:lnTo>
                  <a:lnTo>
                    <a:pt x="309" y="15948"/>
                  </a:lnTo>
                  <a:lnTo>
                    <a:pt x="355" y="15966"/>
                  </a:lnTo>
                  <a:lnTo>
                    <a:pt x="637" y="16003"/>
                  </a:lnTo>
                  <a:lnTo>
                    <a:pt x="919" y="16039"/>
                  </a:lnTo>
                  <a:lnTo>
                    <a:pt x="1210" y="16057"/>
                  </a:lnTo>
                  <a:lnTo>
                    <a:pt x="1755" y="16057"/>
                  </a:lnTo>
                  <a:lnTo>
                    <a:pt x="1991" y="16048"/>
                  </a:lnTo>
                  <a:lnTo>
                    <a:pt x="2228" y="16030"/>
                  </a:lnTo>
                  <a:lnTo>
                    <a:pt x="2473" y="16003"/>
                  </a:lnTo>
                  <a:lnTo>
                    <a:pt x="2710" y="15975"/>
                  </a:lnTo>
                  <a:lnTo>
                    <a:pt x="2955" y="15939"/>
                  </a:lnTo>
                  <a:lnTo>
                    <a:pt x="3192" y="15902"/>
                  </a:lnTo>
                  <a:lnTo>
                    <a:pt x="3437" y="15848"/>
                  </a:lnTo>
                  <a:lnTo>
                    <a:pt x="3674" y="15793"/>
                  </a:lnTo>
                  <a:lnTo>
                    <a:pt x="3910" y="15739"/>
                  </a:lnTo>
                  <a:lnTo>
                    <a:pt x="4146" y="15666"/>
                  </a:lnTo>
                  <a:lnTo>
                    <a:pt x="4374" y="15602"/>
                  </a:lnTo>
                  <a:lnTo>
                    <a:pt x="4601" y="15521"/>
                  </a:lnTo>
                  <a:lnTo>
                    <a:pt x="4819" y="15439"/>
                  </a:lnTo>
                  <a:lnTo>
                    <a:pt x="5028" y="15348"/>
                  </a:lnTo>
                  <a:lnTo>
                    <a:pt x="5237" y="15257"/>
                  </a:lnTo>
                  <a:lnTo>
                    <a:pt x="5610" y="15375"/>
                  </a:lnTo>
                  <a:lnTo>
                    <a:pt x="5992" y="15484"/>
                  </a:lnTo>
                  <a:lnTo>
                    <a:pt x="6374" y="15566"/>
                  </a:lnTo>
                  <a:lnTo>
                    <a:pt x="6756" y="15630"/>
                  </a:lnTo>
                  <a:lnTo>
                    <a:pt x="7147" y="15675"/>
                  </a:lnTo>
                  <a:lnTo>
                    <a:pt x="7538" y="15702"/>
                  </a:lnTo>
                  <a:lnTo>
                    <a:pt x="7929" y="15702"/>
                  </a:lnTo>
                  <a:lnTo>
                    <a:pt x="8320" y="15693"/>
                  </a:lnTo>
                  <a:lnTo>
                    <a:pt x="8292" y="15857"/>
                  </a:lnTo>
                  <a:lnTo>
                    <a:pt x="8274" y="16021"/>
                  </a:lnTo>
                  <a:lnTo>
                    <a:pt x="8256" y="16193"/>
                  </a:lnTo>
                  <a:lnTo>
                    <a:pt x="8256" y="16357"/>
                  </a:lnTo>
                  <a:lnTo>
                    <a:pt x="8265" y="16603"/>
                  </a:lnTo>
                  <a:lnTo>
                    <a:pt x="8292" y="16839"/>
                  </a:lnTo>
                  <a:lnTo>
                    <a:pt x="8329" y="17084"/>
                  </a:lnTo>
                  <a:lnTo>
                    <a:pt x="8392" y="17321"/>
                  </a:lnTo>
                  <a:lnTo>
                    <a:pt x="8465" y="17548"/>
                  </a:lnTo>
                  <a:lnTo>
                    <a:pt x="8556" y="17785"/>
                  </a:lnTo>
                  <a:lnTo>
                    <a:pt x="8665" y="18003"/>
                  </a:lnTo>
                  <a:lnTo>
                    <a:pt x="8792" y="18230"/>
                  </a:lnTo>
                  <a:lnTo>
                    <a:pt x="8929" y="18439"/>
                  </a:lnTo>
                  <a:lnTo>
                    <a:pt x="9083" y="18648"/>
                  </a:lnTo>
                  <a:lnTo>
                    <a:pt x="9256" y="18857"/>
                  </a:lnTo>
                  <a:lnTo>
                    <a:pt x="9438" y="19058"/>
                  </a:lnTo>
                  <a:lnTo>
                    <a:pt x="9638" y="19248"/>
                  </a:lnTo>
                  <a:lnTo>
                    <a:pt x="9856" y="19439"/>
                  </a:lnTo>
                  <a:lnTo>
                    <a:pt x="10084" y="19621"/>
                  </a:lnTo>
                  <a:lnTo>
                    <a:pt x="10320" y="19794"/>
                  </a:lnTo>
                  <a:lnTo>
                    <a:pt x="10565" y="19949"/>
                  </a:lnTo>
                  <a:lnTo>
                    <a:pt x="10820" y="20103"/>
                  </a:lnTo>
                  <a:lnTo>
                    <a:pt x="11084" y="20240"/>
                  </a:lnTo>
                  <a:lnTo>
                    <a:pt x="11356" y="20367"/>
                  </a:lnTo>
                  <a:lnTo>
                    <a:pt x="11638" y="20494"/>
                  </a:lnTo>
                  <a:lnTo>
                    <a:pt x="11929" y="20603"/>
                  </a:lnTo>
                  <a:lnTo>
                    <a:pt x="12220" y="20703"/>
                  </a:lnTo>
                  <a:lnTo>
                    <a:pt x="12520" y="20794"/>
                  </a:lnTo>
                  <a:lnTo>
                    <a:pt x="12829" y="20876"/>
                  </a:lnTo>
                  <a:lnTo>
                    <a:pt x="13139" y="20940"/>
                  </a:lnTo>
                  <a:lnTo>
                    <a:pt x="13457" y="21003"/>
                  </a:lnTo>
                  <a:lnTo>
                    <a:pt x="13784" y="21049"/>
                  </a:lnTo>
                  <a:lnTo>
                    <a:pt x="14102" y="21094"/>
                  </a:lnTo>
                  <a:lnTo>
                    <a:pt x="14439" y="21121"/>
                  </a:lnTo>
                  <a:lnTo>
                    <a:pt x="14766" y="21140"/>
                  </a:lnTo>
                  <a:lnTo>
                    <a:pt x="15103" y="21140"/>
                  </a:lnTo>
                  <a:lnTo>
                    <a:pt x="15539" y="21131"/>
                  </a:lnTo>
                  <a:lnTo>
                    <a:pt x="15966" y="21103"/>
                  </a:lnTo>
                  <a:lnTo>
                    <a:pt x="16385" y="21058"/>
                  </a:lnTo>
                  <a:lnTo>
                    <a:pt x="16803" y="20994"/>
                  </a:lnTo>
                  <a:lnTo>
                    <a:pt x="17212" y="20912"/>
                  </a:lnTo>
                  <a:lnTo>
                    <a:pt x="17612" y="20812"/>
                  </a:lnTo>
                  <a:lnTo>
                    <a:pt x="18003" y="20694"/>
                  </a:lnTo>
                  <a:lnTo>
                    <a:pt x="18385" y="20567"/>
                  </a:lnTo>
                  <a:lnTo>
                    <a:pt x="21349" y="21922"/>
                  </a:lnTo>
                  <a:lnTo>
                    <a:pt x="21440" y="21949"/>
                  </a:lnTo>
                  <a:lnTo>
                    <a:pt x="21531" y="21958"/>
                  </a:lnTo>
                  <a:lnTo>
                    <a:pt x="21613" y="21949"/>
                  </a:lnTo>
                  <a:lnTo>
                    <a:pt x="21694" y="21922"/>
                  </a:lnTo>
                  <a:lnTo>
                    <a:pt x="21767" y="21885"/>
                  </a:lnTo>
                  <a:lnTo>
                    <a:pt x="21831" y="21831"/>
                  </a:lnTo>
                  <a:lnTo>
                    <a:pt x="21876" y="21776"/>
                  </a:lnTo>
                  <a:lnTo>
                    <a:pt x="21913" y="21722"/>
                  </a:lnTo>
                  <a:lnTo>
                    <a:pt x="21940" y="21658"/>
                  </a:lnTo>
                  <a:lnTo>
                    <a:pt x="21949" y="21594"/>
                  </a:lnTo>
                  <a:lnTo>
                    <a:pt x="21958" y="21531"/>
                  </a:lnTo>
                  <a:lnTo>
                    <a:pt x="21949" y="21467"/>
                  </a:lnTo>
                  <a:lnTo>
                    <a:pt x="21940" y="21403"/>
                  </a:lnTo>
                  <a:lnTo>
                    <a:pt x="21913" y="21340"/>
                  </a:lnTo>
                  <a:lnTo>
                    <a:pt x="20803" y="19030"/>
                  </a:lnTo>
                  <a:lnTo>
                    <a:pt x="20940" y="18876"/>
                  </a:lnTo>
                  <a:lnTo>
                    <a:pt x="21067" y="18730"/>
                  </a:lnTo>
                  <a:lnTo>
                    <a:pt x="21185" y="18567"/>
                  </a:lnTo>
                  <a:lnTo>
                    <a:pt x="21303" y="18412"/>
                  </a:lnTo>
                  <a:lnTo>
                    <a:pt x="21403" y="18248"/>
                  </a:lnTo>
                  <a:lnTo>
                    <a:pt x="21503" y="18094"/>
                  </a:lnTo>
                  <a:lnTo>
                    <a:pt x="21585" y="17921"/>
                  </a:lnTo>
                  <a:lnTo>
                    <a:pt x="21667" y="17757"/>
                  </a:lnTo>
                  <a:lnTo>
                    <a:pt x="21731" y="17585"/>
                  </a:lnTo>
                  <a:lnTo>
                    <a:pt x="21794" y="17421"/>
                  </a:lnTo>
                  <a:lnTo>
                    <a:pt x="21840" y="17248"/>
                  </a:lnTo>
                  <a:lnTo>
                    <a:pt x="21885" y="17066"/>
                  </a:lnTo>
                  <a:lnTo>
                    <a:pt x="21913" y="16894"/>
                  </a:lnTo>
                  <a:lnTo>
                    <a:pt x="21940" y="16712"/>
                  </a:lnTo>
                  <a:lnTo>
                    <a:pt x="21949" y="16539"/>
                  </a:lnTo>
                  <a:lnTo>
                    <a:pt x="21958" y="16357"/>
                  </a:lnTo>
                  <a:lnTo>
                    <a:pt x="21949" y="16112"/>
                  </a:lnTo>
                  <a:lnTo>
                    <a:pt x="21922" y="15866"/>
                  </a:lnTo>
                  <a:lnTo>
                    <a:pt x="21885" y="15630"/>
                  </a:lnTo>
                  <a:lnTo>
                    <a:pt x="21822" y="15393"/>
                  </a:lnTo>
                  <a:lnTo>
                    <a:pt x="21749" y="15166"/>
                  </a:lnTo>
                  <a:lnTo>
                    <a:pt x="21658" y="14930"/>
                  </a:lnTo>
                  <a:lnTo>
                    <a:pt x="21549" y="14711"/>
                  </a:lnTo>
                  <a:lnTo>
                    <a:pt x="21422" y="14484"/>
                  </a:lnTo>
                  <a:lnTo>
                    <a:pt x="21285" y="14275"/>
                  </a:lnTo>
                  <a:lnTo>
                    <a:pt x="21131" y="14057"/>
                  </a:lnTo>
                  <a:lnTo>
                    <a:pt x="20958" y="13857"/>
                  </a:lnTo>
                  <a:lnTo>
                    <a:pt x="20776" y="13657"/>
                  </a:lnTo>
                  <a:lnTo>
                    <a:pt x="20576" y="13466"/>
                  </a:lnTo>
                  <a:lnTo>
                    <a:pt x="20358" y="13275"/>
                  </a:lnTo>
                  <a:lnTo>
                    <a:pt x="20131" y="13093"/>
                  </a:lnTo>
                  <a:lnTo>
                    <a:pt x="19885" y="12920"/>
                  </a:lnTo>
                  <a:lnTo>
                    <a:pt x="19640" y="12766"/>
                  </a:lnTo>
                  <a:lnTo>
                    <a:pt x="19385" y="12611"/>
                  </a:lnTo>
                  <a:lnTo>
                    <a:pt x="19121" y="12475"/>
                  </a:lnTo>
                  <a:lnTo>
                    <a:pt x="18849" y="12347"/>
                  </a:lnTo>
                  <a:lnTo>
                    <a:pt x="18576" y="12220"/>
                  </a:lnTo>
                  <a:lnTo>
                    <a:pt x="18285" y="12111"/>
                  </a:lnTo>
                  <a:lnTo>
                    <a:pt x="17994" y="12011"/>
                  </a:lnTo>
                  <a:lnTo>
                    <a:pt x="17694" y="11920"/>
                  </a:lnTo>
                  <a:lnTo>
                    <a:pt x="17385" y="11838"/>
                  </a:lnTo>
                  <a:lnTo>
                    <a:pt x="17076" y="11775"/>
                  </a:lnTo>
                  <a:lnTo>
                    <a:pt x="16757" y="11711"/>
                  </a:lnTo>
                  <a:lnTo>
                    <a:pt x="16430" y="11665"/>
                  </a:lnTo>
                  <a:lnTo>
                    <a:pt x="16103" y="11620"/>
                  </a:lnTo>
                  <a:lnTo>
                    <a:pt x="15775" y="11593"/>
                  </a:lnTo>
                  <a:lnTo>
                    <a:pt x="15439" y="11575"/>
                  </a:lnTo>
                  <a:lnTo>
                    <a:pt x="14766" y="11575"/>
                  </a:lnTo>
                  <a:lnTo>
                    <a:pt x="14912" y="11293"/>
                  </a:lnTo>
                  <a:lnTo>
                    <a:pt x="15048" y="10993"/>
                  </a:lnTo>
                  <a:lnTo>
                    <a:pt x="15175" y="10693"/>
                  </a:lnTo>
                  <a:lnTo>
                    <a:pt x="15284" y="10383"/>
                  </a:lnTo>
                  <a:lnTo>
                    <a:pt x="15384" y="10074"/>
                  </a:lnTo>
                  <a:lnTo>
                    <a:pt x="15475" y="9756"/>
                  </a:lnTo>
                  <a:lnTo>
                    <a:pt x="15548" y="9438"/>
                  </a:lnTo>
                  <a:lnTo>
                    <a:pt x="15603" y="9111"/>
                  </a:lnTo>
                  <a:lnTo>
                    <a:pt x="15657" y="8783"/>
                  </a:lnTo>
                  <a:lnTo>
                    <a:pt x="15684" y="8456"/>
                  </a:lnTo>
                  <a:lnTo>
                    <a:pt x="15703" y="8119"/>
                  </a:lnTo>
                  <a:lnTo>
                    <a:pt x="15712" y="7783"/>
                  </a:lnTo>
                  <a:lnTo>
                    <a:pt x="15694" y="7447"/>
                  </a:lnTo>
                  <a:lnTo>
                    <a:pt x="15675" y="7101"/>
                  </a:lnTo>
                  <a:lnTo>
                    <a:pt x="15630" y="6756"/>
                  </a:lnTo>
                  <a:lnTo>
                    <a:pt x="15575" y="6419"/>
                  </a:lnTo>
                  <a:lnTo>
                    <a:pt x="15503" y="6083"/>
                  </a:lnTo>
                  <a:lnTo>
                    <a:pt x="15421" y="5746"/>
                  </a:lnTo>
                  <a:lnTo>
                    <a:pt x="15321" y="5428"/>
                  </a:lnTo>
                  <a:lnTo>
                    <a:pt x="15212" y="5101"/>
                  </a:lnTo>
                  <a:lnTo>
                    <a:pt x="15084" y="4792"/>
                  </a:lnTo>
                  <a:lnTo>
                    <a:pt x="14948" y="4483"/>
                  </a:lnTo>
                  <a:lnTo>
                    <a:pt x="14793" y="4173"/>
                  </a:lnTo>
                  <a:lnTo>
                    <a:pt x="14630" y="3882"/>
                  </a:lnTo>
                  <a:lnTo>
                    <a:pt x="14575" y="3810"/>
                  </a:lnTo>
                  <a:lnTo>
                    <a:pt x="14512" y="3755"/>
                  </a:lnTo>
                  <a:lnTo>
                    <a:pt x="14439" y="3710"/>
                  </a:lnTo>
                  <a:lnTo>
                    <a:pt x="14366" y="3682"/>
                  </a:lnTo>
                  <a:lnTo>
                    <a:pt x="14284" y="3664"/>
                  </a:lnTo>
                  <a:lnTo>
                    <a:pt x="14202" y="3673"/>
                  </a:lnTo>
                  <a:lnTo>
                    <a:pt x="14121" y="3692"/>
                  </a:lnTo>
                  <a:lnTo>
                    <a:pt x="14039" y="3728"/>
                  </a:lnTo>
                  <a:lnTo>
                    <a:pt x="13975" y="3773"/>
                  </a:lnTo>
                  <a:lnTo>
                    <a:pt x="13911" y="3837"/>
                  </a:lnTo>
                  <a:lnTo>
                    <a:pt x="13875" y="3910"/>
                  </a:lnTo>
                  <a:lnTo>
                    <a:pt x="13839" y="3992"/>
                  </a:lnTo>
                  <a:lnTo>
                    <a:pt x="13830" y="4064"/>
                  </a:lnTo>
                  <a:lnTo>
                    <a:pt x="13830" y="4155"/>
                  </a:lnTo>
                  <a:lnTo>
                    <a:pt x="13848" y="4237"/>
                  </a:lnTo>
                  <a:lnTo>
                    <a:pt x="13884" y="4310"/>
                  </a:lnTo>
                  <a:lnTo>
                    <a:pt x="14039" y="4573"/>
                  </a:lnTo>
                  <a:lnTo>
                    <a:pt x="14175" y="4846"/>
                  </a:lnTo>
                  <a:lnTo>
                    <a:pt x="14293" y="5119"/>
                  </a:lnTo>
                  <a:lnTo>
                    <a:pt x="14411" y="5401"/>
                  </a:lnTo>
                  <a:lnTo>
                    <a:pt x="14512" y="5692"/>
                  </a:lnTo>
                  <a:lnTo>
                    <a:pt x="14593" y="5983"/>
                  </a:lnTo>
                  <a:lnTo>
                    <a:pt x="14666" y="6274"/>
                  </a:lnTo>
                  <a:lnTo>
                    <a:pt x="14730" y="6574"/>
                  </a:lnTo>
                  <a:lnTo>
                    <a:pt x="14793" y="6928"/>
                  </a:lnTo>
                  <a:lnTo>
                    <a:pt x="14830" y="7283"/>
                  </a:lnTo>
                  <a:lnTo>
                    <a:pt x="14848" y="7638"/>
                  </a:lnTo>
                  <a:lnTo>
                    <a:pt x="14848" y="7983"/>
                  </a:lnTo>
                  <a:lnTo>
                    <a:pt x="14839" y="8329"/>
                  </a:lnTo>
                  <a:lnTo>
                    <a:pt x="14802" y="8674"/>
                  </a:lnTo>
                  <a:lnTo>
                    <a:pt x="14757" y="9011"/>
                  </a:lnTo>
                  <a:lnTo>
                    <a:pt x="14684" y="9347"/>
                  </a:lnTo>
                  <a:lnTo>
                    <a:pt x="14612" y="9674"/>
                  </a:lnTo>
                  <a:lnTo>
                    <a:pt x="14512" y="10002"/>
                  </a:lnTo>
                  <a:lnTo>
                    <a:pt x="14402" y="10320"/>
                  </a:lnTo>
                  <a:lnTo>
                    <a:pt x="14275" y="10638"/>
                  </a:lnTo>
                  <a:lnTo>
                    <a:pt x="14130" y="10938"/>
                  </a:lnTo>
                  <a:lnTo>
                    <a:pt x="13975" y="11238"/>
                  </a:lnTo>
                  <a:lnTo>
                    <a:pt x="13802" y="11529"/>
                  </a:lnTo>
                  <a:lnTo>
                    <a:pt x="13620" y="11811"/>
                  </a:lnTo>
                  <a:lnTo>
                    <a:pt x="13420" y="12084"/>
                  </a:lnTo>
                  <a:lnTo>
                    <a:pt x="13211" y="12347"/>
                  </a:lnTo>
                  <a:lnTo>
                    <a:pt x="12993" y="12593"/>
                  </a:lnTo>
                  <a:lnTo>
                    <a:pt x="12757" y="12838"/>
                  </a:lnTo>
                  <a:lnTo>
                    <a:pt x="12511" y="13066"/>
                  </a:lnTo>
                  <a:lnTo>
                    <a:pt x="12257" y="13293"/>
                  </a:lnTo>
                  <a:lnTo>
                    <a:pt x="11984" y="13493"/>
                  </a:lnTo>
                  <a:lnTo>
                    <a:pt x="11711" y="13693"/>
                  </a:lnTo>
                  <a:lnTo>
                    <a:pt x="11420" y="13875"/>
                  </a:lnTo>
                  <a:lnTo>
                    <a:pt x="11120" y="14039"/>
                  </a:lnTo>
                  <a:lnTo>
                    <a:pt x="10811" y="14193"/>
                  </a:lnTo>
                  <a:lnTo>
                    <a:pt x="10493" y="14330"/>
                  </a:lnTo>
                  <a:lnTo>
                    <a:pt x="10165" y="14457"/>
                  </a:lnTo>
                  <a:lnTo>
                    <a:pt x="9829" y="14566"/>
                  </a:lnTo>
                  <a:lnTo>
                    <a:pt x="9493" y="14657"/>
                  </a:lnTo>
                  <a:lnTo>
                    <a:pt x="9138" y="14730"/>
                  </a:lnTo>
                  <a:lnTo>
                    <a:pt x="8902" y="14766"/>
                  </a:lnTo>
                  <a:lnTo>
                    <a:pt x="8665" y="14802"/>
                  </a:lnTo>
                  <a:lnTo>
                    <a:pt x="8420" y="14830"/>
                  </a:lnTo>
                  <a:lnTo>
                    <a:pt x="8183" y="14839"/>
                  </a:lnTo>
                  <a:lnTo>
                    <a:pt x="7947" y="14848"/>
                  </a:lnTo>
                  <a:lnTo>
                    <a:pt x="7701" y="14848"/>
                  </a:lnTo>
                  <a:lnTo>
                    <a:pt x="7465" y="14839"/>
                  </a:lnTo>
                  <a:lnTo>
                    <a:pt x="7229" y="14821"/>
                  </a:lnTo>
                  <a:lnTo>
                    <a:pt x="6992" y="14793"/>
                  </a:lnTo>
                  <a:lnTo>
                    <a:pt x="6756" y="14766"/>
                  </a:lnTo>
                  <a:lnTo>
                    <a:pt x="6519" y="14720"/>
                  </a:lnTo>
                  <a:lnTo>
                    <a:pt x="6283" y="14675"/>
                  </a:lnTo>
                  <a:lnTo>
                    <a:pt x="6056" y="14611"/>
                  </a:lnTo>
                  <a:lnTo>
                    <a:pt x="5819" y="14548"/>
                  </a:lnTo>
                  <a:lnTo>
                    <a:pt x="5592" y="14475"/>
                  </a:lnTo>
                  <a:lnTo>
                    <a:pt x="5365" y="14393"/>
                  </a:lnTo>
                  <a:lnTo>
                    <a:pt x="5283" y="14366"/>
                  </a:lnTo>
                  <a:lnTo>
                    <a:pt x="5192" y="14366"/>
                  </a:lnTo>
                  <a:lnTo>
                    <a:pt x="5110" y="14375"/>
                  </a:lnTo>
                  <a:lnTo>
                    <a:pt x="5019" y="14411"/>
                  </a:lnTo>
                  <a:lnTo>
                    <a:pt x="4810" y="14511"/>
                  </a:lnTo>
                  <a:lnTo>
                    <a:pt x="4592" y="14602"/>
                  </a:lnTo>
                  <a:lnTo>
                    <a:pt x="4355" y="14693"/>
                  </a:lnTo>
                  <a:lnTo>
                    <a:pt x="4119" y="14775"/>
                  </a:lnTo>
                  <a:lnTo>
                    <a:pt x="3883" y="14857"/>
                  </a:lnTo>
                  <a:lnTo>
                    <a:pt x="3628" y="14921"/>
                  </a:lnTo>
                  <a:lnTo>
                    <a:pt x="3383" y="14984"/>
                  </a:lnTo>
                  <a:lnTo>
                    <a:pt x="3128" y="15039"/>
                  </a:lnTo>
                  <a:lnTo>
                    <a:pt x="2864" y="15084"/>
                  </a:lnTo>
                  <a:lnTo>
                    <a:pt x="2610" y="15121"/>
                  </a:lnTo>
                  <a:lnTo>
                    <a:pt x="2355" y="15157"/>
                  </a:lnTo>
                  <a:lnTo>
                    <a:pt x="2101" y="15175"/>
                  </a:lnTo>
                  <a:lnTo>
                    <a:pt x="1846" y="15193"/>
                  </a:lnTo>
                  <a:lnTo>
                    <a:pt x="1591" y="15202"/>
                  </a:lnTo>
                  <a:lnTo>
                    <a:pt x="1346" y="15202"/>
                  </a:lnTo>
                  <a:lnTo>
                    <a:pt x="1109" y="15193"/>
                  </a:lnTo>
                  <a:lnTo>
                    <a:pt x="1228" y="14948"/>
                  </a:lnTo>
                  <a:lnTo>
                    <a:pt x="1328" y="14720"/>
                  </a:lnTo>
                  <a:lnTo>
                    <a:pt x="1428" y="14493"/>
                  </a:lnTo>
                  <a:lnTo>
                    <a:pt x="1510" y="14266"/>
                  </a:lnTo>
                  <a:lnTo>
                    <a:pt x="1591" y="14048"/>
                  </a:lnTo>
                  <a:lnTo>
                    <a:pt x="1655" y="13839"/>
                  </a:lnTo>
                  <a:lnTo>
                    <a:pt x="1719" y="13629"/>
                  </a:lnTo>
                  <a:lnTo>
                    <a:pt x="1773" y="13420"/>
                  </a:lnTo>
                  <a:lnTo>
                    <a:pt x="1864" y="13020"/>
                  </a:lnTo>
                  <a:lnTo>
                    <a:pt x="1937" y="12629"/>
                  </a:lnTo>
                  <a:lnTo>
                    <a:pt x="1982" y="12256"/>
                  </a:lnTo>
                  <a:lnTo>
                    <a:pt x="2028" y="11884"/>
                  </a:lnTo>
                  <a:lnTo>
                    <a:pt x="2028" y="11820"/>
                  </a:lnTo>
                  <a:lnTo>
                    <a:pt x="2010" y="11747"/>
                  </a:lnTo>
                  <a:lnTo>
                    <a:pt x="1991" y="11684"/>
                  </a:lnTo>
                  <a:lnTo>
                    <a:pt x="1955" y="11620"/>
                  </a:lnTo>
                  <a:lnTo>
                    <a:pt x="1782" y="11329"/>
                  </a:lnTo>
                  <a:lnTo>
                    <a:pt x="1628" y="11038"/>
                  </a:lnTo>
                  <a:lnTo>
                    <a:pt x="1482" y="10738"/>
                  </a:lnTo>
                  <a:lnTo>
                    <a:pt x="1355" y="10429"/>
                  </a:lnTo>
                  <a:lnTo>
                    <a:pt x="1237" y="10111"/>
                  </a:lnTo>
                  <a:lnTo>
                    <a:pt x="1137" y="9792"/>
                  </a:lnTo>
                  <a:lnTo>
                    <a:pt x="1055" y="9465"/>
                  </a:lnTo>
                  <a:lnTo>
                    <a:pt x="982" y="9138"/>
                  </a:lnTo>
                  <a:lnTo>
                    <a:pt x="928" y="8783"/>
                  </a:lnTo>
                  <a:lnTo>
                    <a:pt x="882" y="8429"/>
                  </a:lnTo>
                  <a:lnTo>
                    <a:pt x="864" y="8074"/>
                  </a:lnTo>
                  <a:lnTo>
                    <a:pt x="864" y="7729"/>
                  </a:lnTo>
                  <a:lnTo>
                    <a:pt x="882" y="7374"/>
                  </a:lnTo>
                  <a:lnTo>
                    <a:pt x="909" y="7038"/>
                  </a:lnTo>
                  <a:lnTo>
                    <a:pt x="955" y="6692"/>
                  </a:lnTo>
                  <a:lnTo>
                    <a:pt x="1028" y="6365"/>
                  </a:lnTo>
                  <a:lnTo>
                    <a:pt x="1109" y="6028"/>
                  </a:lnTo>
                  <a:lnTo>
                    <a:pt x="1200" y="5710"/>
                  </a:lnTo>
                  <a:lnTo>
                    <a:pt x="1319" y="5383"/>
                  </a:lnTo>
                  <a:lnTo>
                    <a:pt x="1446" y="5074"/>
                  </a:lnTo>
                  <a:lnTo>
                    <a:pt x="1582" y="4774"/>
                  </a:lnTo>
                  <a:lnTo>
                    <a:pt x="1737" y="4473"/>
                  </a:lnTo>
                  <a:lnTo>
                    <a:pt x="1910" y="4183"/>
                  </a:lnTo>
                  <a:lnTo>
                    <a:pt x="2091" y="3901"/>
                  </a:lnTo>
                  <a:lnTo>
                    <a:pt x="2291" y="3628"/>
                  </a:lnTo>
                  <a:lnTo>
                    <a:pt x="2501" y="3364"/>
                  </a:lnTo>
                  <a:lnTo>
                    <a:pt x="2719" y="3110"/>
                  </a:lnTo>
                  <a:lnTo>
                    <a:pt x="2955" y="2873"/>
                  </a:lnTo>
                  <a:lnTo>
                    <a:pt x="3201" y="2637"/>
                  </a:lnTo>
                  <a:lnTo>
                    <a:pt x="3455" y="2419"/>
                  </a:lnTo>
                  <a:lnTo>
                    <a:pt x="3728" y="2209"/>
                  </a:lnTo>
                  <a:lnTo>
                    <a:pt x="4001" y="2019"/>
                  </a:lnTo>
                  <a:lnTo>
                    <a:pt x="4292" y="1837"/>
                  </a:lnTo>
                  <a:lnTo>
                    <a:pt x="4592" y="1673"/>
                  </a:lnTo>
                  <a:lnTo>
                    <a:pt x="4901" y="1518"/>
                  </a:lnTo>
                  <a:lnTo>
                    <a:pt x="5219" y="1373"/>
                  </a:lnTo>
                  <a:lnTo>
                    <a:pt x="5547" y="1255"/>
                  </a:lnTo>
                  <a:lnTo>
                    <a:pt x="5883" y="1146"/>
                  </a:lnTo>
                  <a:lnTo>
                    <a:pt x="6228" y="1055"/>
                  </a:lnTo>
                  <a:lnTo>
                    <a:pt x="6574" y="982"/>
                  </a:lnTo>
                  <a:lnTo>
                    <a:pt x="6883" y="927"/>
                  </a:lnTo>
                  <a:lnTo>
                    <a:pt x="7192" y="891"/>
                  </a:lnTo>
                  <a:lnTo>
                    <a:pt x="7501" y="873"/>
                  </a:lnTo>
                  <a:lnTo>
                    <a:pt x="7811" y="864"/>
                  </a:lnTo>
                  <a:lnTo>
                    <a:pt x="8111" y="864"/>
                  </a:lnTo>
                  <a:lnTo>
                    <a:pt x="8420" y="882"/>
                  </a:lnTo>
                  <a:lnTo>
                    <a:pt x="8729" y="918"/>
                  </a:lnTo>
                  <a:lnTo>
                    <a:pt x="9029" y="964"/>
                  </a:lnTo>
                  <a:lnTo>
                    <a:pt x="9329" y="1018"/>
                  </a:lnTo>
                  <a:lnTo>
                    <a:pt x="9629" y="1091"/>
                  </a:lnTo>
                  <a:lnTo>
                    <a:pt x="9929" y="1173"/>
                  </a:lnTo>
                  <a:lnTo>
                    <a:pt x="10220" y="1273"/>
                  </a:lnTo>
                  <a:lnTo>
                    <a:pt x="10502" y="1382"/>
                  </a:lnTo>
                  <a:lnTo>
                    <a:pt x="10784" y="1500"/>
                  </a:lnTo>
                  <a:lnTo>
                    <a:pt x="11066" y="1637"/>
                  </a:lnTo>
                  <a:lnTo>
                    <a:pt x="11338" y="1791"/>
                  </a:lnTo>
                  <a:lnTo>
                    <a:pt x="11420" y="1828"/>
                  </a:lnTo>
                  <a:lnTo>
                    <a:pt x="11502" y="1846"/>
                  </a:lnTo>
                  <a:lnTo>
                    <a:pt x="11584" y="1846"/>
                  </a:lnTo>
                  <a:lnTo>
                    <a:pt x="11666" y="1828"/>
                  </a:lnTo>
                  <a:lnTo>
                    <a:pt x="11738" y="1800"/>
                  </a:lnTo>
                  <a:lnTo>
                    <a:pt x="11811" y="1755"/>
                  </a:lnTo>
                  <a:lnTo>
                    <a:pt x="11875" y="1700"/>
                  </a:lnTo>
                  <a:lnTo>
                    <a:pt x="11920" y="1628"/>
                  </a:lnTo>
                  <a:lnTo>
                    <a:pt x="11957" y="1555"/>
                  </a:lnTo>
                  <a:lnTo>
                    <a:pt x="11975" y="1473"/>
                  </a:lnTo>
                  <a:lnTo>
                    <a:pt x="11975" y="1382"/>
                  </a:lnTo>
                  <a:lnTo>
                    <a:pt x="11966" y="1300"/>
                  </a:lnTo>
                  <a:lnTo>
                    <a:pt x="11938" y="1228"/>
                  </a:lnTo>
                  <a:lnTo>
                    <a:pt x="11893" y="1155"/>
                  </a:lnTo>
                  <a:lnTo>
                    <a:pt x="11838" y="1091"/>
                  </a:lnTo>
                  <a:lnTo>
                    <a:pt x="11766" y="1046"/>
                  </a:lnTo>
                  <a:lnTo>
                    <a:pt x="11457" y="882"/>
                  </a:lnTo>
                  <a:lnTo>
                    <a:pt x="11147" y="727"/>
                  </a:lnTo>
                  <a:lnTo>
                    <a:pt x="10829" y="591"/>
                  </a:lnTo>
                  <a:lnTo>
                    <a:pt x="10502" y="464"/>
                  </a:lnTo>
                  <a:lnTo>
                    <a:pt x="10184" y="355"/>
                  </a:lnTo>
                  <a:lnTo>
                    <a:pt x="9847" y="264"/>
                  </a:lnTo>
                  <a:lnTo>
                    <a:pt x="9511" y="182"/>
                  </a:lnTo>
                  <a:lnTo>
                    <a:pt x="9174" y="118"/>
                  </a:lnTo>
                  <a:lnTo>
                    <a:pt x="8838" y="64"/>
                  </a:lnTo>
                  <a:lnTo>
                    <a:pt x="8492" y="27"/>
                  </a:lnTo>
                  <a:lnTo>
                    <a:pt x="8147" y="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>
              <a:off x="5164625" y="377675"/>
              <a:ext cx="21400" cy="21625"/>
            </a:xfrm>
            <a:custGeom>
              <a:rect b="b" l="l" r="r" t="t"/>
              <a:pathLst>
                <a:path extrusionOk="0" h="865" w="856">
                  <a:moveTo>
                    <a:pt x="428" y="1"/>
                  </a:moveTo>
                  <a:lnTo>
                    <a:pt x="346" y="10"/>
                  </a:lnTo>
                  <a:lnTo>
                    <a:pt x="273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201"/>
                  </a:lnTo>
                  <a:lnTo>
                    <a:pt x="37" y="273"/>
                  </a:lnTo>
                  <a:lnTo>
                    <a:pt x="10" y="355"/>
                  </a:lnTo>
                  <a:lnTo>
                    <a:pt x="0" y="437"/>
                  </a:lnTo>
                  <a:lnTo>
                    <a:pt x="10" y="519"/>
                  </a:lnTo>
                  <a:lnTo>
                    <a:pt x="37" y="592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1" y="792"/>
                  </a:lnTo>
                  <a:lnTo>
                    <a:pt x="273" y="828"/>
                  </a:lnTo>
                  <a:lnTo>
                    <a:pt x="346" y="855"/>
                  </a:lnTo>
                  <a:lnTo>
                    <a:pt x="428" y="864"/>
                  </a:lnTo>
                  <a:lnTo>
                    <a:pt x="510" y="855"/>
                  </a:lnTo>
                  <a:lnTo>
                    <a:pt x="591" y="828"/>
                  </a:lnTo>
                  <a:lnTo>
                    <a:pt x="664" y="792"/>
                  </a:lnTo>
                  <a:lnTo>
                    <a:pt x="737" y="737"/>
                  </a:lnTo>
                  <a:lnTo>
                    <a:pt x="791" y="673"/>
                  </a:lnTo>
                  <a:lnTo>
                    <a:pt x="828" y="592"/>
                  </a:lnTo>
                  <a:lnTo>
                    <a:pt x="855" y="519"/>
                  </a:lnTo>
                  <a:lnTo>
                    <a:pt x="855" y="437"/>
                  </a:lnTo>
                  <a:lnTo>
                    <a:pt x="855" y="355"/>
                  </a:lnTo>
                  <a:lnTo>
                    <a:pt x="828" y="273"/>
                  </a:lnTo>
                  <a:lnTo>
                    <a:pt x="791" y="201"/>
                  </a:lnTo>
                  <a:lnTo>
                    <a:pt x="737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41"/>
            <p:cNvSpPr/>
            <p:nvPr/>
          </p:nvSpPr>
          <p:spPr>
            <a:xfrm>
              <a:off x="4933225" y="433375"/>
              <a:ext cx="230050" cy="210950"/>
            </a:xfrm>
            <a:custGeom>
              <a:rect b="b" l="l" r="r" t="t"/>
              <a:pathLst>
                <a:path extrusionOk="0" h="8438" w="9202">
                  <a:moveTo>
                    <a:pt x="2464" y="855"/>
                  </a:moveTo>
                  <a:lnTo>
                    <a:pt x="2483" y="864"/>
                  </a:lnTo>
                  <a:lnTo>
                    <a:pt x="2492" y="873"/>
                  </a:lnTo>
                  <a:lnTo>
                    <a:pt x="2501" y="882"/>
                  </a:lnTo>
                  <a:lnTo>
                    <a:pt x="2501" y="900"/>
                  </a:lnTo>
                  <a:lnTo>
                    <a:pt x="2501" y="5365"/>
                  </a:lnTo>
                  <a:lnTo>
                    <a:pt x="2501" y="5374"/>
                  </a:lnTo>
                  <a:lnTo>
                    <a:pt x="2492" y="5392"/>
                  </a:lnTo>
                  <a:lnTo>
                    <a:pt x="2483" y="5401"/>
                  </a:lnTo>
                  <a:lnTo>
                    <a:pt x="882" y="5401"/>
                  </a:lnTo>
                  <a:lnTo>
                    <a:pt x="864" y="5392"/>
                  </a:lnTo>
                  <a:lnTo>
                    <a:pt x="855" y="5374"/>
                  </a:lnTo>
                  <a:lnTo>
                    <a:pt x="855" y="5365"/>
                  </a:lnTo>
                  <a:lnTo>
                    <a:pt x="855" y="900"/>
                  </a:lnTo>
                  <a:lnTo>
                    <a:pt x="855" y="882"/>
                  </a:lnTo>
                  <a:lnTo>
                    <a:pt x="864" y="873"/>
                  </a:lnTo>
                  <a:lnTo>
                    <a:pt x="882" y="864"/>
                  </a:lnTo>
                  <a:lnTo>
                    <a:pt x="892" y="855"/>
                  </a:lnTo>
                  <a:close/>
                  <a:moveTo>
                    <a:pt x="6720" y="1010"/>
                  </a:moveTo>
                  <a:lnTo>
                    <a:pt x="6883" y="1019"/>
                  </a:lnTo>
                  <a:lnTo>
                    <a:pt x="7047" y="1046"/>
                  </a:lnTo>
                  <a:lnTo>
                    <a:pt x="7202" y="1082"/>
                  </a:lnTo>
                  <a:lnTo>
                    <a:pt x="7347" y="1137"/>
                  </a:lnTo>
                  <a:lnTo>
                    <a:pt x="7493" y="1210"/>
                  </a:lnTo>
                  <a:lnTo>
                    <a:pt x="7620" y="1291"/>
                  </a:lnTo>
                  <a:lnTo>
                    <a:pt x="7747" y="1382"/>
                  </a:lnTo>
                  <a:lnTo>
                    <a:pt x="7865" y="1482"/>
                  </a:lnTo>
                  <a:lnTo>
                    <a:pt x="7965" y="1601"/>
                  </a:lnTo>
                  <a:lnTo>
                    <a:pt x="8065" y="1728"/>
                  </a:lnTo>
                  <a:lnTo>
                    <a:pt x="8147" y="1864"/>
                  </a:lnTo>
                  <a:lnTo>
                    <a:pt x="8211" y="2001"/>
                  </a:lnTo>
                  <a:lnTo>
                    <a:pt x="8265" y="2155"/>
                  </a:lnTo>
                  <a:lnTo>
                    <a:pt x="8311" y="2310"/>
                  </a:lnTo>
                  <a:lnTo>
                    <a:pt x="8329" y="2464"/>
                  </a:lnTo>
                  <a:lnTo>
                    <a:pt x="8338" y="2637"/>
                  </a:lnTo>
                  <a:lnTo>
                    <a:pt x="8338" y="4074"/>
                  </a:lnTo>
                  <a:lnTo>
                    <a:pt x="8338" y="4165"/>
                  </a:lnTo>
                  <a:lnTo>
                    <a:pt x="8320" y="4255"/>
                  </a:lnTo>
                  <a:lnTo>
                    <a:pt x="8302" y="4337"/>
                  </a:lnTo>
                  <a:lnTo>
                    <a:pt x="8274" y="4419"/>
                  </a:lnTo>
                  <a:lnTo>
                    <a:pt x="8229" y="4501"/>
                  </a:lnTo>
                  <a:lnTo>
                    <a:pt x="8184" y="4574"/>
                  </a:lnTo>
                  <a:lnTo>
                    <a:pt x="8138" y="4637"/>
                  </a:lnTo>
                  <a:lnTo>
                    <a:pt x="8084" y="4701"/>
                  </a:lnTo>
                  <a:lnTo>
                    <a:pt x="8020" y="4756"/>
                  </a:lnTo>
                  <a:lnTo>
                    <a:pt x="7947" y="4810"/>
                  </a:lnTo>
                  <a:lnTo>
                    <a:pt x="7874" y="4856"/>
                  </a:lnTo>
                  <a:lnTo>
                    <a:pt x="7793" y="4892"/>
                  </a:lnTo>
                  <a:lnTo>
                    <a:pt x="7711" y="4919"/>
                  </a:lnTo>
                  <a:lnTo>
                    <a:pt x="7629" y="4946"/>
                  </a:lnTo>
                  <a:lnTo>
                    <a:pt x="7538" y="4956"/>
                  </a:lnTo>
                  <a:lnTo>
                    <a:pt x="7447" y="4965"/>
                  </a:lnTo>
                  <a:lnTo>
                    <a:pt x="6365" y="4965"/>
                  </a:lnTo>
                  <a:lnTo>
                    <a:pt x="6274" y="4974"/>
                  </a:lnTo>
                  <a:lnTo>
                    <a:pt x="6201" y="5001"/>
                  </a:lnTo>
                  <a:lnTo>
                    <a:pt x="6120" y="5037"/>
                  </a:lnTo>
                  <a:lnTo>
                    <a:pt x="6065" y="5092"/>
                  </a:lnTo>
                  <a:lnTo>
                    <a:pt x="6010" y="5156"/>
                  </a:lnTo>
                  <a:lnTo>
                    <a:pt x="5965" y="5228"/>
                  </a:lnTo>
                  <a:lnTo>
                    <a:pt x="5947" y="5301"/>
                  </a:lnTo>
                  <a:lnTo>
                    <a:pt x="5938" y="5392"/>
                  </a:lnTo>
                  <a:lnTo>
                    <a:pt x="5938" y="7156"/>
                  </a:lnTo>
                  <a:lnTo>
                    <a:pt x="5929" y="7247"/>
                  </a:lnTo>
                  <a:lnTo>
                    <a:pt x="5901" y="7320"/>
                  </a:lnTo>
                  <a:lnTo>
                    <a:pt x="5865" y="7392"/>
                  </a:lnTo>
                  <a:lnTo>
                    <a:pt x="5810" y="7456"/>
                  </a:lnTo>
                  <a:lnTo>
                    <a:pt x="5747" y="7511"/>
                  </a:lnTo>
                  <a:lnTo>
                    <a:pt x="5674" y="7547"/>
                  </a:lnTo>
                  <a:lnTo>
                    <a:pt x="5601" y="7574"/>
                  </a:lnTo>
                  <a:lnTo>
                    <a:pt x="5510" y="7583"/>
                  </a:lnTo>
                  <a:lnTo>
                    <a:pt x="5465" y="7574"/>
                  </a:lnTo>
                  <a:lnTo>
                    <a:pt x="5419" y="7565"/>
                  </a:lnTo>
                  <a:lnTo>
                    <a:pt x="5374" y="7538"/>
                  </a:lnTo>
                  <a:lnTo>
                    <a:pt x="5319" y="7492"/>
                  </a:lnTo>
                  <a:lnTo>
                    <a:pt x="5265" y="7420"/>
                  </a:lnTo>
                  <a:lnTo>
                    <a:pt x="5201" y="7320"/>
                  </a:lnTo>
                  <a:lnTo>
                    <a:pt x="5138" y="7183"/>
                  </a:lnTo>
                  <a:lnTo>
                    <a:pt x="5065" y="7010"/>
                  </a:lnTo>
                  <a:lnTo>
                    <a:pt x="4574" y="5728"/>
                  </a:lnTo>
                  <a:lnTo>
                    <a:pt x="4519" y="5583"/>
                  </a:lnTo>
                  <a:lnTo>
                    <a:pt x="4456" y="5447"/>
                  </a:lnTo>
                  <a:lnTo>
                    <a:pt x="4383" y="5337"/>
                  </a:lnTo>
                  <a:lnTo>
                    <a:pt x="4310" y="5228"/>
                  </a:lnTo>
                  <a:lnTo>
                    <a:pt x="4237" y="5137"/>
                  </a:lnTo>
                  <a:lnTo>
                    <a:pt x="4165" y="5046"/>
                  </a:lnTo>
                  <a:lnTo>
                    <a:pt x="4092" y="4974"/>
                  </a:lnTo>
                  <a:lnTo>
                    <a:pt x="4010" y="4910"/>
                  </a:lnTo>
                  <a:lnTo>
                    <a:pt x="3928" y="4856"/>
                  </a:lnTo>
                  <a:lnTo>
                    <a:pt x="3847" y="4810"/>
                  </a:lnTo>
                  <a:lnTo>
                    <a:pt x="3765" y="4774"/>
                  </a:lnTo>
                  <a:lnTo>
                    <a:pt x="3683" y="4737"/>
                  </a:lnTo>
                  <a:lnTo>
                    <a:pt x="3519" y="4692"/>
                  </a:lnTo>
                  <a:lnTo>
                    <a:pt x="3365" y="4665"/>
                  </a:lnTo>
                  <a:lnTo>
                    <a:pt x="3365" y="1373"/>
                  </a:lnTo>
                  <a:lnTo>
                    <a:pt x="3465" y="1310"/>
                  </a:lnTo>
                  <a:lnTo>
                    <a:pt x="3601" y="1246"/>
                  </a:lnTo>
                  <a:lnTo>
                    <a:pt x="3756" y="1182"/>
                  </a:lnTo>
                  <a:lnTo>
                    <a:pt x="3919" y="1128"/>
                  </a:lnTo>
                  <a:lnTo>
                    <a:pt x="4110" y="1082"/>
                  </a:lnTo>
                  <a:lnTo>
                    <a:pt x="4310" y="1046"/>
                  </a:lnTo>
                  <a:lnTo>
                    <a:pt x="4519" y="1019"/>
                  </a:lnTo>
                  <a:lnTo>
                    <a:pt x="4738" y="1010"/>
                  </a:lnTo>
                  <a:close/>
                  <a:moveTo>
                    <a:pt x="892" y="0"/>
                  </a:moveTo>
                  <a:lnTo>
                    <a:pt x="801" y="9"/>
                  </a:lnTo>
                  <a:lnTo>
                    <a:pt x="719" y="18"/>
                  </a:lnTo>
                  <a:lnTo>
                    <a:pt x="628" y="37"/>
                  </a:lnTo>
                  <a:lnTo>
                    <a:pt x="546" y="73"/>
                  </a:lnTo>
                  <a:lnTo>
                    <a:pt x="464" y="109"/>
                  </a:lnTo>
                  <a:lnTo>
                    <a:pt x="391" y="155"/>
                  </a:lnTo>
                  <a:lnTo>
                    <a:pt x="328" y="209"/>
                  </a:lnTo>
                  <a:lnTo>
                    <a:pt x="264" y="264"/>
                  </a:lnTo>
                  <a:lnTo>
                    <a:pt x="201" y="328"/>
                  </a:lnTo>
                  <a:lnTo>
                    <a:pt x="155" y="391"/>
                  </a:lnTo>
                  <a:lnTo>
                    <a:pt x="110" y="473"/>
                  </a:lnTo>
                  <a:lnTo>
                    <a:pt x="73" y="546"/>
                  </a:lnTo>
                  <a:lnTo>
                    <a:pt x="37" y="628"/>
                  </a:lnTo>
                  <a:lnTo>
                    <a:pt x="19" y="719"/>
                  </a:lnTo>
                  <a:lnTo>
                    <a:pt x="0" y="800"/>
                  </a:lnTo>
                  <a:lnTo>
                    <a:pt x="0" y="900"/>
                  </a:lnTo>
                  <a:lnTo>
                    <a:pt x="0" y="5365"/>
                  </a:lnTo>
                  <a:lnTo>
                    <a:pt x="0" y="5456"/>
                  </a:lnTo>
                  <a:lnTo>
                    <a:pt x="19" y="5547"/>
                  </a:lnTo>
                  <a:lnTo>
                    <a:pt x="37" y="5628"/>
                  </a:lnTo>
                  <a:lnTo>
                    <a:pt x="73" y="5710"/>
                  </a:lnTo>
                  <a:lnTo>
                    <a:pt x="110" y="5792"/>
                  </a:lnTo>
                  <a:lnTo>
                    <a:pt x="155" y="5865"/>
                  </a:lnTo>
                  <a:lnTo>
                    <a:pt x="201" y="5928"/>
                  </a:lnTo>
                  <a:lnTo>
                    <a:pt x="264" y="5992"/>
                  </a:lnTo>
                  <a:lnTo>
                    <a:pt x="328" y="6056"/>
                  </a:lnTo>
                  <a:lnTo>
                    <a:pt x="391" y="6101"/>
                  </a:lnTo>
                  <a:lnTo>
                    <a:pt x="464" y="6147"/>
                  </a:lnTo>
                  <a:lnTo>
                    <a:pt x="546" y="6192"/>
                  </a:lnTo>
                  <a:lnTo>
                    <a:pt x="628" y="6219"/>
                  </a:lnTo>
                  <a:lnTo>
                    <a:pt x="719" y="6238"/>
                  </a:lnTo>
                  <a:lnTo>
                    <a:pt x="801" y="6256"/>
                  </a:lnTo>
                  <a:lnTo>
                    <a:pt x="2546" y="6256"/>
                  </a:lnTo>
                  <a:lnTo>
                    <a:pt x="2628" y="6247"/>
                  </a:lnTo>
                  <a:lnTo>
                    <a:pt x="2701" y="6228"/>
                  </a:lnTo>
                  <a:lnTo>
                    <a:pt x="2774" y="6201"/>
                  </a:lnTo>
                  <a:lnTo>
                    <a:pt x="2846" y="6174"/>
                  </a:lnTo>
                  <a:lnTo>
                    <a:pt x="2919" y="6138"/>
                  </a:lnTo>
                  <a:lnTo>
                    <a:pt x="2983" y="6092"/>
                  </a:lnTo>
                  <a:lnTo>
                    <a:pt x="3037" y="6047"/>
                  </a:lnTo>
                  <a:lnTo>
                    <a:pt x="3092" y="6001"/>
                  </a:lnTo>
                  <a:lnTo>
                    <a:pt x="3146" y="5947"/>
                  </a:lnTo>
                  <a:lnTo>
                    <a:pt x="3192" y="5883"/>
                  </a:lnTo>
                  <a:lnTo>
                    <a:pt x="3237" y="5819"/>
                  </a:lnTo>
                  <a:lnTo>
                    <a:pt x="3274" y="5756"/>
                  </a:lnTo>
                  <a:lnTo>
                    <a:pt x="3301" y="5683"/>
                  </a:lnTo>
                  <a:lnTo>
                    <a:pt x="3328" y="5610"/>
                  </a:lnTo>
                  <a:lnTo>
                    <a:pt x="3346" y="5528"/>
                  </a:lnTo>
                  <a:lnTo>
                    <a:pt x="3410" y="5556"/>
                  </a:lnTo>
                  <a:lnTo>
                    <a:pt x="3465" y="5583"/>
                  </a:lnTo>
                  <a:lnTo>
                    <a:pt x="3519" y="5619"/>
                  </a:lnTo>
                  <a:lnTo>
                    <a:pt x="3574" y="5674"/>
                  </a:lnTo>
                  <a:lnTo>
                    <a:pt x="3628" y="5738"/>
                  </a:lnTo>
                  <a:lnTo>
                    <a:pt x="3674" y="5819"/>
                  </a:lnTo>
                  <a:lnTo>
                    <a:pt x="3728" y="5919"/>
                  </a:lnTo>
                  <a:lnTo>
                    <a:pt x="3774" y="6028"/>
                  </a:lnTo>
                  <a:lnTo>
                    <a:pt x="4265" y="7310"/>
                  </a:lnTo>
                  <a:lnTo>
                    <a:pt x="4319" y="7456"/>
                  </a:lnTo>
                  <a:lnTo>
                    <a:pt x="4392" y="7629"/>
                  </a:lnTo>
                  <a:lnTo>
                    <a:pt x="4447" y="7720"/>
                  </a:lnTo>
                  <a:lnTo>
                    <a:pt x="4501" y="7820"/>
                  </a:lnTo>
                  <a:lnTo>
                    <a:pt x="4556" y="7911"/>
                  </a:lnTo>
                  <a:lnTo>
                    <a:pt x="4628" y="8001"/>
                  </a:lnTo>
                  <a:lnTo>
                    <a:pt x="4701" y="8092"/>
                  </a:lnTo>
                  <a:lnTo>
                    <a:pt x="4792" y="8174"/>
                  </a:lnTo>
                  <a:lnTo>
                    <a:pt x="4883" y="8247"/>
                  </a:lnTo>
                  <a:lnTo>
                    <a:pt x="4992" y="8311"/>
                  </a:lnTo>
                  <a:lnTo>
                    <a:pt x="5101" y="8365"/>
                  </a:lnTo>
                  <a:lnTo>
                    <a:pt x="5229" y="8402"/>
                  </a:lnTo>
                  <a:lnTo>
                    <a:pt x="5365" y="8429"/>
                  </a:lnTo>
                  <a:lnTo>
                    <a:pt x="5510" y="8438"/>
                  </a:lnTo>
                  <a:lnTo>
                    <a:pt x="5647" y="8429"/>
                  </a:lnTo>
                  <a:lnTo>
                    <a:pt x="5774" y="8411"/>
                  </a:lnTo>
                  <a:lnTo>
                    <a:pt x="5892" y="8383"/>
                  </a:lnTo>
                  <a:lnTo>
                    <a:pt x="6010" y="8338"/>
                  </a:lnTo>
                  <a:lnTo>
                    <a:pt x="6120" y="8283"/>
                  </a:lnTo>
                  <a:lnTo>
                    <a:pt x="6229" y="8220"/>
                  </a:lnTo>
                  <a:lnTo>
                    <a:pt x="6329" y="8147"/>
                  </a:lnTo>
                  <a:lnTo>
                    <a:pt x="6420" y="8065"/>
                  </a:lnTo>
                  <a:lnTo>
                    <a:pt x="6501" y="7974"/>
                  </a:lnTo>
                  <a:lnTo>
                    <a:pt x="6574" y="7874"/>
                  </a:lnTo>
                  <a:lnTo>
                    <a:pt x="6638" y="7765"/>
                  </a:lnTo>
                  <a:lnTo>
                    <a:pt x="6692" y="7656"/>
                  </a:lnTo>
                  <a:lnTo>
                    <a:pt x="6738" y="7538"/>
                  </a:lnTo>
                  <a:lnTo>
                    <a:pt x="6765" y="7420"/>
                  </a:lnTo>
                  <a:lnTo>
                    <a:pt x="6783" y="7292"/>
                  </a:lnTo>
                  <a:lnTo>
                    <a:pt x="6792" y="7156"/>
                  </a:lnTo>
                  <a:lnTo>
                    <a:pt x="6792" y="5819"/>
                  </a:lnTo>
                  <a:lnTo>
                    <a:pt x="7447" y="5819"/>
                  </a:lnTo>
                  <a:lnTo>
                    <a:pt x="7629" y="5810"/>
                  </a:lnTo>
                  <a:lnTo>
                    <a:pt x="7802" y="5783"/>
                  </a:lnTo>
                  <a:lnTo>
                    <a:pt x="7965" y="5738"/>
                  </a:lnTo>
                  <a:lnTo>
                    <a:pt x="8129" y="5683"/>
                  </a:lnTo>
                  <a:lnTo>
                    <a:pt x="8284" y="5610"/>
                  </a:lnTo>
                  <a:lnTo>
                    <a:pt x="8429" y="5519"/>
                  </a:lnTo>
                  <a:lnTo>
                    <a:pt x="8556" y="5419"/>
                  </a:lnTo>
                  <a:lnTo>
                    <a:pt x="8684" y="5310"/>
                  </a:lnTo>
                  <a:lnTo>
                    <a:pt x="8802" y="5183"/>
                  </a:lnTo>
                  <a:lnTo>
                    <a:pt x="8902" y="5046"/>
                  </a:lnTo>
                  <a:lnTo>
                    <a:pt x="8984" y="4901"/>
                  </a:lnTo>
                  <a:lnTo>
                    <a:pt x="9056" y="4756"/>
                  </a:lnTo>
                  <a:lnTo>
                    <a:pt x="9120" y="4592"/>
                  </a:lnTo>
                  <a:lnTo>
                    <a:pt x="9165" y="4428"/>
                  </a:lnTo>
                  <a:lnTo>
                    <a:pt x="9193" y="4246"/>
                  </a:lnTo>
                  <a:lnTo>
                    <a:pt x="9202" y="4074"/>
                  </a:lnTo>
                  <a:lnTo>
                    <a:pt x="9202" y="2637"/>
                  </a:lnTo>
                  <a:lnTo>
                    <a:pt x="9193" y="2510"/>
                  </a:lnTo>
                  <a:lnTo>
                    <a:pt x="9184" y="2382"/>
                  </a:lnTo>
                  <a:lnTo>
                    <a:pt x="9165" y="2255"/>
                  </a:lnTo>
                  <a:lnTo>
                    <a:pt x="9147" y="2137"/>
                  </a:lnTo>
                  <a:lnTo>
                    <a:pt x="9120" y="2019"/>
                  </a:lnTo>
                  <a:lnTo>
                    <a:pt x="9084" y="1901"/>
                  </a:lnTo>
                  <a:lnTo>
                    <a:pt x="9047" y="1782"/>
                  </a:lnTo>
                  <a:lnTo>
                    <a:pt x="9002" y="1673"/>
                  </a:lnTo>
                  <a:lnTo>
                    <a:pt x="8956" y="1555"/>
                  </a:lnTo>
                  <a:lnTo>
                    <a:pt x="8902" y="1455"/>
                  </a:lnTo>
                  <a:lnTo>
                    <a:pt x="8838" y="1346"/>
                  </a:lnTo>
                  <a:lnTo>
                    <a:pt x="8775" y="1246"/>
                  </a:lnTo>
                  <a:lnTo>
                    <a:pt x="8702" y="1146"/>
                  </a:lnTo>
                  <a:lnTo>
                    <a:pt x="8629" y="1055"/>
                  </a:lnTo>
                  <a:lnTo>
                    <a:pt x="8556" y="964"/>
                  </a:lnTo>
                  <a:lnTo>
                    <a:pt x="8474" y="882"/>
                  </a:lnTo>
                  <a:lnTo>
                    <a:pt x="8384" y="800"/>
                  </a:lnTo>
                  <a:lnTo>
                    <a:pt x="8293" y="719"/>
                  </a:lnTo>
                  <a:lnTo>
                    <a:pt x="8202" y="646"/>
                  </a:lnTo>
                  <a:lnTo>
                    <a:pt x="8102" y="573"/>
                  </a:lnTo>
                  <a:lnTo>
                    <a:pt x="8002" y="509"/>
                  </a:lnTo>
                  <a:lnTo>
                    <a:pt x="7902" y="455"/>
                  </a:lnTo>
                  <a:lnTo>
                    <a:pt x="7793" y="400"/>
                  </a:lnTo>
                  <a:lnTo>
                    <a:pt x="7683" y="346"/>
                  </a:lnTo>
                  <a:lnTo>
                    <a:pt x="7565" y="300"/>
                  </a:lnTo>
                  <a:lnTo>
                    <a:pt x="7456" y="264"/>
                  </a:lnTo>
                  <a:lnTo>
                    <a:pt x="7338" y="228"/>
                  </a:lnTo>
                  <a:lnTo>
                    <a:pt x="7220" y="200"/>
                  </a:lnTo>
                  <a:lnTo>
                    <a:pt x="7092" y="182"/>
                  </a:lnTo>
                  <a:lnTo>
                    <a:pt x="6965" y="164"/>
                  </a:lnTo>
                  <a:lnTo>
                    <a:pt x="6847" y="155"/>
                  </a:lnTo>
                  <a:lnTo>
                    <a:pt x="4538" y="155"/>
                  </a:lnTo>
                  <a:lnTo>
                    <a:pt x="4347" y="173"/>
                  </a:lnTo>
                  <a:lnTo>
                    <a:pt x="4147" y="200"/>
                  </a:lnTo>
                  <a:lnTo>
                    <a:pt x="3956" y="237"/>
                  </a:lnTo>
                  <a:lnTo>
                    <a:pt x="3774" y="282"/>
                  </a:lnTo>
                  <a:lnTo>
                    <a:pt x="3592" y="337"/>
                  </a:lnTo>
                  <a:lnTo>
                    <a:pt x="3410" y="391"/>
                  </a:lnTo>
                  <a:lnTo>
                    <a:pt x="3246" y="464"/>
                  </a:lnTo>
                  <a:lnTo>
                    <a:pt x="3183" y="364"/>
                  </a:lnTo>
                  <a:lnTo>
                    <a:pt x="3110" y="273"/>
                  </a:lnTo>
                  <a:lnTo>
                    <a:pt x="3019" y="200"/>
                  </a:lnTo>
                  <a:lnTo>
                    <a:pt x="2928" y="128"/>
                  </a:lnTo>
                  <a:lnTo>
                    <a:pt x="2819" y="73"/>
                  </a:lnTo>
                  <a:lnTo>
                    <a:pt x="2710" y="37"/>
                  </a:lnTo>
                  <a:lnTo>
                    <a:pt x="2592" y="9"/>
                  </a:lnTo>
                  <a:lnTo>
                    <a:pt x="24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3" name="Google Shape;2253;p41"/>
          <p:cNvGrpSpPr/>
          <p:nvPr/>
        </p:nvGrpSpPr>
        <p:grpSpPr>
          <a:xfrm>
            <a:off x="7863832" y="2923562"/>
            <a:ext cx="365780" cy="365782"/>
            <a:chOff x="3954225" y="2791000"/>
            <a:chExt cx="548725" cy="548975"/>
          </a:xfrm>
        </p:grpSpPr>
        <p:sp>
          <p:nvSpPr>
            <p:cNvPr id="2254" name="Google Shape;2254;p41"/>
            <p:cNvSpPr/>
            <p:nvPr/>
          </p:nvSpPr>
          <p:spPr>
            <a:xfrm>
              <a:off x="4091725" y="2958750"/>
              <a:ext cx="216650" cy="238025"/>
            </a:xfrm>
            <a:custGeom>
              <a:rect b="b" l="l" r="r" t="t"/>
              <a:pathLst>
                <a:path extrusionOk="0" h="9521" w="8666">
                  <a:moveTo>
                    <a:pt x="4329" y="855"/>
                  </a:moveTo>
                  <a:lnTo>
                    <a:pt x="4538" y="864"/>
                  </a:lnTo>
                  <a:lnTo>
                    <a:pt x="4738" y="892"/>
                  </a:lnTo>
                  <a:lnTo>
                    <a:pt x="4929" y="946"/>
                  </a:lnTo>
                  <a:lnTo>
                    <a:pt x="5111" y="1010"/>
                  </a:lnTo>
                  <a:lnTo>
                    <a:pt x="5293" y="1101"/>
                  </a:lnTo>
                  <a:lnTo>
                    <a:pt x="5456" y="1201"/>
                  </a:lnTo>
                  <a:lnTo>
                    <a:pt x="5611" y="1310"/>
                  </a:lnTo>
                  <a:lnTo>
                    <a:pt x="5756" y="1446"/>
                  </a:lnTo>
                  <a:lnTo>
                    <a:pt x="5884" y="1583"/>
                  </a:lnTo>
                  <a:lnTo>
                    <a:pt x="6002" y="1737"/>
                  </a:lnTo>
                  <a:lnTo>
                    <a:pt x="6102" y="1910"/>
                  </a:lnTo>
                  <a:lnTo>
                    <a:pt x="6184" y="2083"/>
                  </a:lnTo>
                  <a:lnTo>
                    <a:pt x="6247" y="2265"/>
                  </a:lnTo>
                  <a:lnTo>
                    <a:pt x="6302" y="2456"/>
                  </a:lnTo>
                  <a:lnTo>
                    <a:pt x="6329" y="2656"/>
                  </a:lnTo>
                  <a:lnTo>
                    <a:pt x="6338" y="2865"/>
                  </a:lnTo>
                  <a:lnTo>
                    <a:pt x="6329" y="3065"/>
                  </a:lnTo>
                  <a:lnTo>
                    <a:pt x="6302" y="3265"/>
                  </a:lnTo>
                  <a:lnTo>
                    <a:pt x="6247" y="3456"/>
                  </a:lnTo>
                  <a:lnTo>
                    <a:pt x="6184" y="3647"/>
                  </a:lnTo>
                  <a:lnTo>
                    <a:pt x="6102" y="3819"/>
                  </a:lnTo>
                  <a:lnTo>
                    <a:pt x="6002" y="3983"/>
                  </a:lnTo>
                  <a:lnTo>
                    <a:pt x="5884" y="4138"/>
                  </a:lnTo>
                  <a:lnTo>
                    <a:pt x="5756" y="4283"/>
                  </a:lnTo>
                  <a:lnTo>
                    <a:pt x="5611" y="4410"/>
                  </a:lnTo>
                  <a:lnTo>
                    <a:pt x="5456" y="4529"/>
                  </a:lnTo>
                  <a:lnTo>
                    <a:pt x="5293" y="4629"/>
                  </a:lnTo>
                  <a:lnTo>
                    <a:pt x="5111" y="4710"/>
                  </a:lnTo>
                  <a:lnTo>
                    <a:pt x="4929" y="4783"/>
                  </a:lnTo>
                  <a:lnTo>
                    <a:pt x="4738" y="4829"/>
                  </a:lnTo>
                  <a:lnTo>
                    <a:pt x="4538" y="4865"/>
                  </a:lnTo>
                  <a:lnTo>
                    <a:pt x="4329" y="4874"/>
                  </a:lnTo>
                  <a:lnTo>
                    <a:pt x="4129" y="4865"/>
                  </a:lnTo>
                  <a:lnTo>
                    <a:pt x="3929" y="4829"/>
                  </a:lnTo>
                  <a:lnTo>
                    <a:pt x="3738" y="4783"/>
                  </a:lnTo>
                  <a:lnTo>
                    <a:pt x="3547" y="4710"/>
                  </a:lnTo>
                  <a:lnTo>
                    <a:pt x="3374" y="4629"/>
                  </a:lnTo>
                  <a:lnTo>
                    <a:pt x="3210" y="4529"/>
                  </a:lnTo>
                  <a:lnTo>
                    <a:pt x="3056" y="4410"/>
                  </a:lnTo>
                  <a:lnTo>
                    <a:pt x="2910" y="4283"/>
                  </a:lnTo>
                  <a:lnTo>
                    <a:pt x="2783" y="4138"/>
                  </a:lnTo>
                  <a:lnTo>
                    <a:pt x="2665" y="3983"/>
                  </a:lnTo>
                  <a:lnTo>
                    <a:pt x="2565" y="3819"/>
                  </a:lnTo>
                  <a:lnTo>
                    <a:pt x="2483" y="3647"/>
                  </a:lnTo>
                  <a:lnTo>
                    <a:pt x="2410" y="3456"/>
                  </a:lnTo>
                  <a:lnTo>
                    <a:pt x="2365" y="3265"/>
                  </a:lnTo>
                  <a:lnTo>
                    <a:pt x="2338" y="3065"/>
                  </a:lnTo>
                  <a:lnTo>
                    <a:pt x="2319" y="2865"/>
                  </a:lnTo>
                  <a:lnTo>
                    <a:pt x="2338" y="2656"/>
                  </a:lnTo>
                  <a:lnTo>
                    <a:pt x="2365" y="2456"/>
                  </a:lnTo>
                  <a:lnTo>
                    <a:pt x="2410" y="2265"/>
                  </a:lnTo>
                  <a:lnTo>
                    <a:pt x="2483" y="2083"/>
                  </a:lnTo>
                  <a:lnTo>
                    <a:pt x="2565" y="1910"/>
                  </a:lnTo>
                  <a:lnTo>
                    <a:pt x="2665" y="1737"/>
                  </a:lnTo>
                  <a:lnTo>
                    <a:pt x="2783" y="1583"/>
                  </a:lnTo>
                  <a:lnTo>
                    <a:pt x="2910" y="1446"/>
                  </a:lnTo>
                  <a:lnTo>
                    <a:pt x="3056" y="1310"/>
                  </a:lnTo>
                  <a:lnTo>
                    <a:pt x="3210" y="1201"/>
                  </a:lnTo>
                  <a:lnTo>
                    <a:pt x="3374" y="1101"/>
                  </a:lnTo>
                  <a:lnTo>
                    <a:pt x="3547" y="1010"/>
                  </a:lnTo>
                  <a:lnTo>
                    <a:pt x="3738" y="946"/>
                  </a:lnTo>
                  <a:lnTo>
                    <a:pt x="3929" y="892"/>
                  </a:lnTo>
                  <a:lnTo>
                    <a:pt x="4129" y="864"/>
                  </a:lnTo>
                  <a:lnTo>
                    <a:pt x="4329" y="855"/>
                  </a:lnTo>
                  <a:close/>
                  <a:moveTo>
                    <a:pt x="6075" y="5138"/>
                  </a:moveTo>
                  <a:lnTo>
                    <a:pt x="6256" y="5192"/>
                  </a:lnTo>
                  <a:lnTo>
                    <a:pt x="6429" y="5265"/>
                  </a:lnTo>
                  <a:lnTo>
                    <a:pt x="6602" y="5338"/>
                  </a:lnTo>
                  <a:lnTo>
                    <a:pt x="6766" y="5438"/>
                  </a:lnTo>
                  <a:lnTo>
                    <a:pt x="6911" y="5547"/>
                  </a:lnTo>
                  <a:lnTo>
                    <a:pt x="7056" y="5665"/>
                  </a:lnTo>
                  <a:lnTo>
                    <a:pt x="7193" y="5792"/>
                  </a:lnTo>
                  <a:lnTo>
                    <a:pt x="7311" y="5938"/>
                  </a:lnTo>
                  <a:lnTo>
                    <a:pt x="7420" y="6083"/>
                  </a:lnTo>
                  <a:lnTo>
                    <a:pt x="7520" y="6238"/>
                  </a:lnTo>
                  <a:lnTo>
                    <a:pt x="7602" y="6411"/>
                  </a:lnTo>
                  <a:lnTo>
                    <a:pt x="7675" y="6583"/>
                  </a:lnTo>
                  <a:lnTo>
                    <a:pt x="7729" y="6756"/>
                  </a:lnTo>
                  <a:lnTo>
                    <a:pt x="7775" y="6947"/>
                  </a:lnTo>
                  <a:lnTo>
                    <a:pt x="7793" y="7138"/>
                  </a:lnTo>
                  <a:lnTo>
                    <a:pt x="7802" y="7329"/>
                  </a:lnTo>
                  <a:lnTo>
                    <a:pt x="7802" y="8666"/>
                  </a:lnTo>
                  <a:lnTo>
                    <a:pt x="865" y="8666"/>
                  </a:lnTo>
                  <a:lnTo>
                    <a:pt x="865" y="7329"/>
                  </a:lnTo>
                  <a:lnTo>
                    <a:pt x="874" y="7138"/>
                  </a:lnTo>
                  <a:lnTo>
                    <a:pt x="892" y="6947"/>
                  </a:lnTo>
                  <a:lnTo>
                    <a:pt x="937" y="6756"/>
                  </a:lnTo>
                  <a:lnTo>
                    <a:pt x="992" y="6583"/>
                  </a:lnTo>
                  <a:lnTo>
                    <a:pt x="1065" y="6411"/>
                  </a:lnTo>
                  <a:lnTo>
                    <a:pt x="1147" y="6238"/>
                  </a:lnTo>
                  <a:lnTo>
                    <a:pt x="1247" y="6083"/>
                  </a:lnTo>
                  <a:lnTo>
                    <a:pt x="1356" y="5938"/>
                  </a:lnTo>
                  <a:lnTo>
                    <a:pt x="1474" y="5792"/>
                  </a:lnTo>
                  <a:lnTo>
                    <a:pt x="1610" y="5665"/>
                  </a:lnTo>
                  <a:lnTo>
                    <a:pt x="1747" y="5547"/>
                  </a:lnTo>
                  <a:lnTo>
                    <a:pt x="1901" y="5438"/>
                  </a:lnTo>
                  <a:lnTo>
                    <a:pt x="2065" y="5338"/>
                  </a:lnTo>
                  <a:lnTo>
                    <a:pt x="2238" y="5265"/>
                  </a:lnTo>
                  <a:lnTo>
                    <a:pt x="2410" y="5192"/>
                  </a:lnTo>
                  <a:lnTo>
                    <a:pt x="2592" y="5138"/>
                  </a:lnTo>
                  <a:lnTo>
                    <a:pt x="2783" y="5274"/>
                  </a:lnTo>
                  <a:lnTo>
                    <a:pt x="2974" y="5392"/>
                  </a:lnTo>
                  <a:lnTo>
                    <a:pt x="3183" y="5492"/>
                  </a:lnTo>
                  <a:lnTo>
                    <a:pt x="3401" y="5574"/>
                  </a:lnTo>
                  <a:lnTo>
                    <a:pt x="3620" y="5638"/>
                  </a:lnTo>
                  <a:lnTo>
                    <a:pt x="3856" y="5692"/>
                  </a:lnTo>
                  <a:lnTo>
                    <a:pt x="4092" y="5720"/>
                  </a:lnTo>
                  <a:lnTo>
                    <a:pt x="4329" y="5729"/>
                  </a:lnTo>
                  <a:lnTo>
                    <a:pt x="4574" y="5720"/>
                  </a:lnTo>
                  <a:lnTo>
                    <a:pt x="4811" y="5692"/>
                  </a:lnTo>
                  <a:lnTo>
                    <a:pt x="5038" y="5638"/>
                  </a:lnTo>
                  <a:lnTo>
                    <a:pt x="5265" y="5574"/>
                  </a:lnTo>
                  <a:lnTo>
                    <a:pt x="5484" y="5492"/>
                  </a:lnTo>
                  <a:lnTo>
                    <a:pt x="5684" y="5392"/>
                  </a:lnTo>
                  <a:lnTo>
                    <a:pt x="5884" y="5274"/>
                  </a:lnTo>
                  <a:lnTo>
                    <a:pt x="6075" y="5138"/>
                  </a:lnTo>
                  <a:close/>
                  <a:moveTo>
                    <a:pt x="4183" y="1"/>
                  </a:moveTo>
                  <a:lnTo>
                    <a:pt x="4038" y="10"/>
                  </a:lnTo>
                  <a:lnTo>
                    <a:pt x="3892" y="28"/>
                  </a:lnTo>
                  <a:lnTo>
                    <a:pt x="3756" y="55"/>
                  </a:lnTo>
                  <a:lnTo>
                    <a:pt x="3620" y="92"/>
                  </a:lnTo>
                  <a:lnTo>
                    <a:pt x="3483" y="128"/>
                  </a:lnTo>
                  <a:lnTo>
                    <a:pt x="3347" y="173"/>
                  </a:lnTo>
                  <a:lnTo>
                    <a:pt x="3220" y="219"/>
                  </a:lnTo>
                  <a:lnTo>
                    <a:pt x="3092" y="282"/>
                  </a:lnTo>
                  <a:lnTo>
                    <a:pt x="2965" y="346"/>
                  </a:lnTo>
                  <a:lnTo>
                    <a:pt x="2847" y="410"/>
                  </a:lnTo>
                  <a:lnTo>
                    <a:pt x="2729" y="483"/>
                  </a:lnTo>
                  <a:lnTo>
                    <a:pt x="2619" y="564"/>
                  </a:lnTo>
                  <a:lnTo>
                    <a:pt x="2510" y="655"/>
                  </a:lnTo>
                  <a:lnTo>
                    <a:pt x="2410" y="746"/>
                  </a:lnTo>
                  <a:lnTo>
                    <a:pt x="2310" y="837"/>
                  </a:lnTo>
                  <a:lnTo>
                    <a:pt x="2210" y="937"/>
                  </a:lnTo>
                  <a:lnTo>
                    <a:pt x="2119" y="1037"/>
                  </a:lnTo>
                  <a:lnTo>
                    <a:pt x="2038" y="1146"/>
                  </a:lnTo>
                  <a:lnTo>
                    <a:pt x="1956" y="1264"/>
                  </a:lnTo>
                  <a:lnTo>
                    <a:pt x="1883" y="1374"/>
                  </a:lnTo>
                  <a:lnTo>
                    <a:pt x="1810" y="1501"/>
                  </a:lnTo>
                  <a:lnTo>
                    <a:pt x="1747" y="1619"/>
                  </a:lnTo>
                  <a:lnTo>
                    <a:pt x="1692" y="1746"/>
                  </a:lnTo>
                  <a:lnTo>
                    <a:pt x="1637" y="1883"/>
                  </a:lnTo>
                  <a:lnTo>
                    <a:pt x="1592" y="2010"/>
                  </a:lnTo>
                  <a:lnTo>
                    <a:pt x="1556" y="2146"/>
                  </a:lnTo>
                  <a:lnTo>
                    <a:pt x="1528" y="2283"/>
                  </a:lnTo>
                  <a:lnTo>
                    <a:pt x="1501" y="2428"/>
                  </a:lnTo>
                  <a:lnTo>
                    <a:pt x="1483" y="2574"/>
                  </a:lnTo>
                  <a:lnTo>
                    <a:pt x="1474" y="2719"/>
                  </a:lnTo>
                  <a:lnTo>
                    <a:pt x="1465" y="2865"/>
                  </a:lnTo>
                  <a:lnTo>
                    <a:pt x="1474" y="3083"/>
                  </a:lnTo>
                  <a:lnTo>
                    <a:pt x="1501" y="3292"/>
                  </a:lnTo>
                  <a:lnTo>
                    <a:pt x="1537" y="3501"/>
                  </a:lnTo>
                  <a:lnTo>
                    <a:pt x="1592" y="3710"/>
                  </a:lnTo>
                  <a:lnTo>
                    <a:pt x="1665" y="3901"/>
                  </a:lnTo>
                  <a:lnTo>
                    <a:pt x="1747" y="4092"/>
                  </a:lnTo>
                  <a:lnTo>
                    <a:pt x="1838" y="4274"/>
                  </a:lnTo>
                  <a:lnTo>
                    <a:pt x="1947" y="4456"/>
                  </a:lnTo>
                  <a:lnTo>
                    <a:pt x="1738" y="4547"/>
                  </a:lnTo>
                  <a:lnTo>
                    <a:pt x="1537" y="4656"/>
                  </a:lnTo>
                  <a:lnTo>
                    <a:pt x="1347" y="4783"/>
                  </a:lnTo>
                  <a:lnTo>
                    <a:pt x="1165" y="4920"/>
                  </a:lnTo>
                  <a:lnTo>
                    <a:pt x="992" y="5065"/>
                  </a:lnTo>
                  <a:lnTo>
                    <a:pt x="828" y="5229"/>
                  </a:lnTo>
                  <a:lnTo>
                    <a:pt x="683" y="5401"/>
                  </a:lnTo>
                  <a:lnTo>
                    <a:pt x="546" y="5583"/>
                  </a:lnTo>
                  <a:lnTo>
                    <a:pt x="428" y="5783"/>
                  </a:lnTo>
                  <a:lnTo>
                    <a:pt x="319" y="5983"/>
                  </a:lnTo>
                  <a:lnTo>
                    <a:pt x="228" y="6192"/>
                  </a:lnTo>
                  <a:lnTo>
                    <a:pt x="146" y="6411"/>
                  </a:lnTo>
                  <a:lnTo>
                    <a:pt x="83" y="6629"/>
                  </a:lnTo>
                  <a:lnTo>
                    <a:pt x="37" y="6856"/>
                  </a:lnTo>
                  <a:lnTo>
                    <a:pt x="10" y="7093"/>
                  </a:lnTo>
                  <a:lnTo>
                    <a:pt x="1" y="7329"/>
                  </a:lnTo>
                  <a:lnTo>
                    <a:pt x="1" y="9093"/>
                  </a:lnTo>
                  <a:lnTo>
                    <a:pt x="10" y="9175"/>
                  </a:lnTo>
                  <a:lnTo>
                    <a:pt x="37" y="9257"/>
                  </a:lnTo>
                  <a:lnTo>
                    <a:pt x="74" y="9329"/>
                  </a:lnTo>
                  <a:lnTo>
                    <a:pt x="128" y="9393"/>
                  </a:lnTo>
                  <a:lnTo>
                    <a:pt x="192" y="9448"/>
                  </a:lnTo>
                  <a:lnTo>
                    <a:pt x="265" y="9484"/>
                  </a:lnTo>
                  <a:lnTo>
                    <a:pt x="346" y="9511"/>
                  </a:lnTo>
                  <a:lnTo>
                    <a:pt x="428" y="9520"/>
                  </a:lnTo>
                  <a:lnTo>
                    <a:pt x="8229" y="9520"/>
                  </a:lnTo>
                  <a:lnTo>
                    <a:pt x="8320" y="9511"/>
                  </a:lnTo>
                  <a:lnTo>
                    <a:pt x="8402" y="9484"/>
                  </a:lnTo>
                  <a:lnTo>
                    <a:pt x="8475" y="9448"/>
                  </a:lnTo>
                  <a:lnTo>
                    <a:pt x="8539" y="9393"/>
                  </a:lnTo>
                  <a:lnTo>
                    <a:pt x="8584" y="9329"/>
                  </a:lnTo>
                  <a:lnTo>
                    <a:pt x="8629" y="9257"/>
                  </a:lnTo>
                  <a:lnTo>
                    <a:pt x="8657" y="9175"/>
                  </a:lnTo>
                  <a:lnTo>
                    <a:pt x="8666" y="9093"/>
                  </a:lnTo>
                  <a:lnTo>
                    <a:pt x="8666" y="7329"/>
                  </a:lnTo>
                  <a:lnTo>
                    <a:pt x="8657" y="7093"/>
                  </a:lnTo>
                  <a:lnTo>
                    <a:pt x="8629" y="6856"/>
                  </a:lnTo>
                  <a:lnTo>
                    <a:pt x="8584" y="6629"/>
                  </a:lnTo>
                  <a:lnTo>
                    <a:pt x="8520" y="6411"/>
                  </a:lnTo>
                  <a:lnTo>
                    <a:pt x="8439" y="6192"/>
                  </a:lnTo>
                  <a:lnTo>
                    <a:pt x="8348" y="5983"/>
                  </a:lnTo>
                  <a:lnTo>
                    <a:pt x="8238" y="5783"/>
                  </a:lnTo>
                  <a:lnTo>
                    <a:pt x="8120" y="5583"/>
                  </a:lnTo>
                  <a:lnTo>
                    <a:pt x="7984" y="5401"/>
                  </a:lnTo>
                  <a:lnTo>
                    <a:pt x="7838" y="5229"/>
                  </a:lnTo>
                  <a:lnTo>
                    <a:pt x="7675" y="5065"/>
                  </a:lnTo>
                  <a:lnTo>
                    <a:pt x="7502" y="4920"/>
                  </a:lnTo>
                  <a:lnTo>
                    <a:pt x="7320" y="4783"/>
                  </a:lnTo>
                  <a:lnTo>
                    <a:pt x="7129" y="4656"/>
                  </a:lnTo>
                  <a:lnTo>
                    <a:pt x="6929" y="4547"/>
                  </a:lnTo>
                  <a:lnTo>
                    <a:pt x="6720" y="4456"/>
                  </a:lnTo>
                  <a:lnTo>
                    <a:pt x="6829" y="4274"/>
                  </a:lnTo>
                  <a:lnTo>
                    <a:pt x="6920" y="4092"/>
                  </a:lnTo>
                  <a:lnTo>
                    <a:pt x="7002" y="3901"/>
                  </a:lnTo>
                  <a:lnTo>
                    <a:pt x="7075" y="3710"/>
                  </a:lnTo>
                  <a:lnTo>
                    <a:pt x="7129" y="3501"/>
                  </a:lnTo>
                  <a:lnTo>
                    <a:pt x="7166" y="3292"/>
                  </a:lnTo>
                  <a:lnTo>
                    <a:pt x="7193" y="3083"/>
                  </a:lnTo>
                  <a:lnTo>
                    <a:pt x="7202" y="2865"/>
                  </a:lnTo>
                  <a:lnTo>
                    <a:pt x="7193" y="2719"/>
                  </a:lnTo>
                  <a:lnTo>
                    <a:pt x="7184" y="2574"/>
                  </a:lnTo>
                  <a:lnTo>
                    <a:pt x="7166" y="2428"/>
                  </a:lnTo>
                  <a:lnTo>
                    <a:pt x="7138" y="2283"/>
                  </a:lnTo>
                  <a:lnTo>
                    <a:pt x="7111" y="2146"/>
                  </a:lnTo>
                  <a:lnTo>
                    <a:pt x="7075" y="2010"/>
                  </a:lnTo>
                  <a:lnTo>
                    <a:pt x="7029" y="1883"/>
                  </a:lnTo>
                  <a:lnTo>
                    <a:pt x="6975" y="1746"/>
                  </a:lnTo>
                  <a:lnTo>
                    <a:pt x="6920" y="1619"/>
                  </a:lnTo>
                  <a:lnTo>
                    <a:pt x="6856" y="1501"/>
                  </a:lnTo>
                  <a:lnTo>
                    <a:pt x="6784" y="1374"/>
                  </a:lnTo>
                  <a:lnTo>
                    <a:pt x="6711" y="1264"/>
                  </a:lnTo>
                  <a:lnTo>
                    <a:pt x="6629" y="1146"/>
                  </a:lnTo>
                  <a:lnTo>
                    <a:pt x="6547" y="1037"/>
                  </a:lnTo>
                  <a:lnTo>
                    <a:pt x="6456" y="937"/>
                  </a:lnTo>
                  <a:lnTo>
                    <a:pt x="6356" y="837"/>
                  </a:lnTo>
                  <a:lnTo>
                    <a:pt x="6256" y="746"/>
                  </a:lnTo>
                  <a:lnTo>
                    <a:pt x="6156" y="655"/>
                  </a:lnTo>
                  <a:lnTo>
                    <a:pt x="6047" y="564"/>
                  </a:lnTo>
                  <a:lnTo>
                    <a:pt x="5938" y="483"/>
                  </a:lnTo>
                  <a:lnTo>
                    <a:pt x="5820" y="410"/>
                  </a:lnTo>
                  <a:lnTo>
                    <a:pt x="5702" y="346"/>
                  </a:lnTo>
                  <a:lnTo>
                    <a:pt x="5574" y="282"/>
                  </a:lnTo>
                  <a:lnTo>
                    <a:pt x="5447" y="219"/>
                  </a:lnTo>
                  <a:lnTo>
                    <a:pt x="5320" y="173"/>
                  </a:lnTo>
                  <a:lnTo>
                    <a:pt x="5183" y="128"/>
                  </a:lnTo>
                  <a:lnTo>
                    <a:pt x="5047" y="92"/>
                  </a:lnTo>
                  <a:lnTo>
                    <a:pt x="4911" y="55"/>
                  </a:lnTo>
                  <a:lnTo>
                    <a:pt x="4765" y="28"/>
                  </a:lnTo>
                  <a:lnTo>
                    <a:pt x="4629" y="1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>
              <a:off x="3954225" y="2791000"/>
              <a:ext cx="548725" cy="548975"/>
            </a:xfrm>
            <a:custGeom>
              <a:rect b="b" l="l" r="r" t="t"/>
              <a:pathLst>
                <a:path extrusionOk="0" h="21959" w="21949">
                  <a:moveTo>
                    <a:pt x="17375" y="864"/>
                  </a:moveTo>
                  <a:lnTo>
                    <a:pt x="17566" y="882"/>
                  </a:lnTo>
                  <a:lnTo>
                    <a:pt x="17766" y="910"/>
                  </a:lnTo>
                  <a:lnTo>
                    <a:pt x="17957" y="946"/>
                  </a:lnTo>
                  <a:lnTo>
                    <a:pt x="18148" y="982"/>
                  </a:lnTo>
                  <a:lnTo>
                    <a:pt x="18339" y="1037"/>
                  </a:lnTo>
                  <a:lnTo>
                    <a:pt x="18521" y="1101"/>
                  </a:lnTo>
                  <a:lnTo>
                    <a:pt x="18694" y="1173"/>
                  </a:lnTo>
                  <a:lnTo>
                    <a:pt x="18867" y="1246"/>
                  </a:lnTo>
                  <a:lnTo>
                    <a:pt x="19039" y="1337"/>
                  </a:lnTo>
                  <a:lnTo>
                    <a:pt x="19203" y="1428"/>
                  </a:lnTo>
                  <a:lnTo>
                    <a:pt x="19367" y="1537"/>
                  </a:lnTo>
                  <a:lnTo>
                    <a:pt x="19512" y="1646"/>
                  </a:lnTo>
                  <a:lnTo>
                    <a:pt x="19667" y="1755"/>
                  </a:lnTo>
                  <a:lnTo>
                    <a:pt x="19803" y="1883"/>
                  </a:lnTo>
                  <a:lnTo>
                    <a:pt x="19939" y="2010"/>
                  </a:lnTo>
                  <a:lnTo>
                    <a:pt x="20076" y="2146"/>
                  </a:lnTo>
                  <a:lnTo>
                    <a:pt x="20194" y="2292"/>
                  </a:lnTo>
                  <a:lnTo>
                    <a:pt x="20312" y="2437"/>
                  </a:lnTo>
                  <a:lnTo>
                    <a:pt x="20421" y="2592"/>
                  </a:lnTo>
                  <a:lnTo>
                    <a:pt x="20521" y="2755"/>
                  </a:lnTo>
                  <a:lnTo>
                    <a:pt x="20621" y="2919"/>
                  </a:lnTo>
                  <a:lnTo>
                    <a:pt x="20703" y="3083"/>
                  </a:lnTo>
                  <a:lnTo>
                    <a:pt x="20785" y="3256"/>
                  </a:lnTo>
                  <a:lnTo>
                    <a:pt x="20858" y="3437"/>
                  </a:lnTo>
                  <a:lnTo>
                    <a:pt x="20921" y="3619"/>
                  </a:lnTo>
                  <a:lnTo>
                    <a:pt x="20967" y="3810"/>
                  </a:lnTo>
                  <a:lnTo>
                    <a:pt x="21012" y="3992"/>
                  </a:lnTo>
                  <a:lnTo>
                    <a:pt x="21049" y="4192"/>
                  </a:lnTo>
                  <a:lnTo>
                    <a:pt x="21076" y="4383"/>
                  </a:lnTo>
                  <a:lnTo>
                    <a:pt x="21085" y="4583"/>
                  </a:lnTo>
                  <a:lnTo>
                    <a:pt x="21094" y="4783"/>
                  </a:lnTo>
                  <a:lnTo>
                    <a:pt x="21085" y="4983"/>
                  </a:lnTo>
                  <a:lnTo>
                    <a:pt x="21076" y="5183"/>
                  </a:lnTo>
                  <a:lnTo>
                    <a:pt x="21049" y="5383"/>
                  </a:lnTo>
                  <a:lnTo>
                    <a:pt x="21012" y="5574"/>
                  </a:lnTo>
                  <a:lnTo>
                    <a:pt x="20967" y="5765"/>
                  </a:lnTo>
                  <a:lnTo>
                    <a:pt x="20921" y="5956"/>
                  </a:lnTo>
                  <a:lnTo>
                    <a:pt x="20858" y="6138"/>
                  </a:lnTo>
                  <a:lnTo>
                    <a:pt x="20785" y="6311"/>
                  </a:lnTo>
                  <a:lnTo>
                    <a:pt x="20703" y="6483"/>
                  </a:lnTo>
                  <a:lnTo>
                    <a:pt x="20621" y="6656"/>
                  </a:lnTo>
                  <a:lnTo>
                    <a:pt x="20521" y="6820"/>
                  </a:lnTo>
                  <a:lnTo>
                    <a:pt x="20421" y="6974"/>
                  </a:lnTo>
                  <a:lnTo>
                    <a:pt x="20312" y="7129"/>
                  </a:lnTo>
                  <a:lnTo>
                    <a:pt x="20194" y="7283"/>
                  </a:lnTo>
                  <a:lnTo>
                    <a:pt x="20076" y="7420"/>
                  </a:lnTo>
                  <a:lnTo>
                    <a:pt x="19939" y="7556"/>
                  </a:lnTo>
                  <a:lnTo>
                    <a:pt x="19803" y="7693"/>
                  </a:lnTo>
                  <a:lnTo>
                    <a:pt x="19667" y="7811"/>
                  </a:lnTo>
                  <a:lnTo>
                    <a:pt x="19512" y="7929"/>
                  </a:lnTo>
                  <a:lnTo>
                    <a:pt x="19367" y="8038"/>
                  </a:lnTo>
                  <a:lnTo>
                    <a:pt x="19203" y="8138"/>
                  </a:lnTo>
                  <a:lnTo>
                    <a:pt x="19039" y="8238"/>
                  </a:lnTo>
                  <a:lnTo>
                    <a:pt x="18867" y="8320"/>
                  </a:lnTo>
                  <a:lnTo>
                    <a:pt x="18694" y="8402"/>
                  </a:lnTo>
                  <a:lnTo>
                    <a:pt x="18521" y="8475"/>
                  </a:lnTo>
                  <a:lnTo>
                    <a:pt x="18339" y="8538"/>
                  </a:lnTo>
                  <a:lnTo>
                    <a:pt x="18148" y="8584"/>
                  </a:lnTo>
                  <a:lnTo>
                    <a:pt x="17957" y="8629"/>
                  </a:lnTo>
                  <a:lnTo>
                    <a:pt x="17766" y="8665"/>
                  </a:lnTo>
                  <a:lnTo>
                    <a:pt x="17566" y="8693"/>
                  </a:lnTo>
                  <a:lnTo>
                    <a:pt x="17375" y="8702"/>
                  </a:lnTo>
                  <a:lnTo>
                    <a:pt x="17166" y="8711"/>
                  </a:lnTo>
                  <a:lnTo>
                    <a:pt x="16966" y="8702"/>
                  </a:lnTo>
                  <a:lnTo>
                    <a:pt x="16766" y="8693"/>
                  </a:lnTo>
                  <a:lnTo>
                    <a:pt x="16575" y="8665"/>
                  </a:lnTo>
                  <a:lnTo>
                    <a:pt x="16384" y="8629"/>
                  </a:lnTo>
                  <a:lnTo>
                    <a:pt x="16193" y="8584"/>
                  </a:lnTo>
                  <a:lnTo>
                    <a:pt x="16002" y="8538"/>
                  </a:lnTo>
                  <a:lnTo>
                    <a:pt x="15821" y="8475"/>
                  </a:lnTo>
                  <a:lnTo>
                    <a:pt x="15648" y="8402"/>
                  </a:lnTo>
                  <a:lnTo>
                    <a:pt x="15466" y="8320"/>
                  </a:lnTo>
                  <a:lnTo>
                    <a:pt x="15302" y="8238"/>
                  </a:lnTo>
                  <a:lnTo>
                    <a:pt x="15139" y="8138"/>
                  </a:lnTo>
                  <a:lnTo>
                    <a:pt x="14975" y="8038"/>
                  </a:lnTo>
                  <a:lnTo>
                    <a:pt x="14820" y="7929"/>
                  </a:lnTo>
                  <a:lnTo>
                    <a:pt x="14675" y="7811"/>
                  </a:lnTo>
                  <a:lnTo>
                    <a:pt x="14530" y="7693"/>
                  </a:lnTo>
                  <a:lnTo>
                    <a:pt x="14393" y="7556"/>
                  </a:lnTo>
                  <a:lnTo>
                    <a:pt x="14266" y="7420"/>
                  </a:lnTo>
                  <a:lnTo>
                    <a:pt x="14148" y="7283"/>
                  </a:lnTo>
                  <a:lnTo>
                    <a:pt x="14029" y="7129"/>
                  </a:lnTo>
                  <a:lnTo>
                    <a:pt x="13920" y="6974"/>
                  </a:lnTo>
                  <a:lnTo>
                    <a:pt x="13811" y="6820"/>
                  </a:lnTo>
                  <a:lnTo>
                    <a:pt x="13720" y="6656"/>
                  </a:lnTo>
                  <a:lnTo>
                    <a:pt x="13629" y="6483"/>
                  </a:lnTo>
                  <a:lnTo>
                    <a:pt x="13557" y="6311"/>
                  </a:lnTo>
                  <a:lnTo>
                    <a:pt x="13484" y="6138"/>
                  </a:lnTo>
                  <a:lnTo>
                    <a:pt x="13420" y="5956"/>
                  </a:lnTo>
                  <a:lnTo>
                    <a:pt x="13366" y="5765"/>
                  </a:lnTo>
                  <a:lnTo>
                    <a:pt x="13329" y="5574"/>
                  </a:lnTo>
                  <a:lnTo>
                    <a:pt x="13293" y="5383"/>
                  </a:lnTo>
                  <a:lnTo>
                    <a:pt x="13266" y="5183"/>
                  </a:lnTo>
                  <a:lnTo>
                    <a:pt x="13247" y="4983"/>
                  </a:lnTo>
                  <a:lnTo>
                    <a:pt x="13247" y="4783"/>
                  </a:lnTo>
                  <a:lnTo>
                    <a:pt x="13247" y="4583"/>
                  </a:lnTo>
                  <a:lnTo>
                    <a:pt x="13266" y="4383"/>
                  </a:lnTo>
                  <a:lnTo>
                    <a:pt x="13293" y="4192"/>
                  </a:lnTo>
                  <a:lnTo>
                    <a:pt x="13329" y="3992"/>
                  </a:lnTo>
                  <a:lnTo>
                    <a:pt x="13366" y="3810"/>
                  </a:lnTo>
                  <a:lnTo>
                    <a:pt x="13420" y="3619"/>
                  </a:lnTo>
                  <a:lnTo>
                    <a:pt x="13484" y="3437"/>
                  </a:lnTo>
                  <a:lnTo>
                    <a:pt x="13557" y="3256"/>
                  </a:lnTo>
                  <a:lnTo>
                    <a:pt x="13629" y="3083"/>
                  </a:lnTo>
                  <a:lnTo>
                    <a:pt x="13720" y="2919"/>
                  </a:lnTo>
                  <a:lnTo>
                    <a:pt x="13811" y="2755"/>
                  </a:lnTo>
                  <a:lnTo>
                    <a:pt x="13920" y="2592"/>
                  </a:lnTo>
                  <a:lnTo>
                    <a:pt x="14029" y="2437"/>
                  </a:lnTo>
                  <a:lnTo>
                    <a:pt x="14148" y="2292"/>
                  </a:lnTo>
                  <a:lnTo>
                    <a:pt x="14266" y="2146"/>
                  </a:lnTo>
                  <a:lnTo>
                    <a:pt x="14393" y="2010"/>
                  </a:lnTo>
                  <a:lnTo>
                    <a:pt x="14530" y="1883"/>
                  </a:lnTo>
                  <a:lnTo>
                    <a:pt x="14675" y="1755"/>
                  </a:lnTo>
                  <a:lnTo>
                    <a:pt x="14820" y="1646"/>
                  </a:lnTo>
                  <a:lnTo>
                    <a:pt x="14975" y="1537"/>
                  </a:lnTo>
                  <a:lnTo>
                    <a:pt x="15139" y="1428"/>
                  </a:lnTo>
                  <a:lnTo>
                    <a:pt x="15302" y="1337"/>
                  </a:lnTo>
                  <a:lnTo>
                    <a:pt x="15466" y="1246"/>
                  </a:lnTo>
                  <a:lnTo>
                    <a:pt x="15648" y="1173"/>
                  </a:lnTo>
                  <a:lnTo>
                    <a:pt x="15821" y="1101"/>
                  </a:lnTo>
                  <a:lnTo>
                    <a:pt x="16002" y="1037"/>
                  </a:lnTo>
                  <a:lnTo>
                    <a:pt x="16193" y="982"/>
                  </a:lnTo>
                  <a:lnTo>
                    <a:pt x="16384" y="946"/>
                  </a:lnTo>
                  <a:lnTo>
                    <a:pt x="16575" y="910"/>
                  </a:lnTo>
                  <a:lnTo>
                    <a:pt x="16766" y="882"/>
                  </a:lnTo>
                  <a:lnTo>
                    <a:pt x="16966" y="864"/>
                  </a:lnTo>
                  <a:close/>
                  <a:moveTo>
                    <a:pt x="17166" y="1"/>
                  </a:moveTo>
                  <a:lnTo>
                    <a:pt x="16948" y="10"/>
                  </a:lnTo>
                  <a:lnTo>
                    <a:pt x="16721" y="28"/>
                  </a:lnTo>
                  <a:lnTo>
                    <a:pt x="16503" y="55"/>
                  </a:lnTo>
                  <a:lnTo>
                    <a:pt x="16284" y="82"/>
                  </a:lnTo>
                  <a:lnTo>
                    <a:pt x="16075" y="128"/>
                  </a:lnTo>
                  <a:lnTo>
                    <a:pt x="15866" y="182"/>
                  </a:lnTo>
                  <a:lnTo>
                    <a:pt x="15657" y="246"/>
                  </a:lnTo>
                  <a:lnTo>
                    <a:pt x="15457" y="319"/>
                  </a:lnTo>
                  <a:lnTo>
                    <a:pt x="15257" y="401"/>
                  </a:lnTo>
                  <a:lnTo>
                    <a:pt x="15066" y="491"/>
                  </a:lnTo>
                  <a:lnTo>
                    <a:pt x="14875" y="592"/>
                  </a:lnTo>
                  <a:lnTo>
                    <a:pt x="14693" y="701"/>
                  </a:lnTo>
                  <a:lnTo>
                    <a:pt x="14511" y="810"/>
                  </a:lnTo>
                  <a:lnTo>
                    <a:pt x="14339" y="937"/>
                  </a:lnTo>
                  <a:lnTo>
                    <a:pt x="14175" y="1064"/>
                  </a:lnTo>
                  <a:lnTo>
                    <a:pt x="14011" y="1201"/>
                  </a:lnTo>
                  <a:lnTo>
                    <a:pt x="13857" y="1337"/>
                  </a:lnTo>
                  <a:lnTo>
                    <a:pt x="13711" y="1492"/>
                  </a:lnTo>
                  <a:lnTo>
                    <a:pt x="13566" y="1646"/>
                  </a:lnTo>
                  <a:lnTo>
                    <a:pt x="13429" y="1810"/>
                  </a:lnTo>
                  <a:lnTo>
                    <a:pt x="13302" y="1974"/>
                  </a:lnTo>
                  <a:lnTo>
                    <a:pt x="13184" y="2146"/>
                  </a:lnTo>
                  <a:lnTo>
                    <a:pt x="13075" y="2328"/>
                  </a:lnTo>
                  <a:lnTo>
                    <a:pt x="12966" y="2510"/>
                  </a:lnTo>
                  <a:lnTo>
                    <a:pt x="12866" y="2701"/>
                  </a:lnTo>
                  <a:lnTo>
                    <a:pt x="12784" y="2892"/>
                  </a:lnTo>
                  <a:lnTo>
                    <a:pt x="12702" y="3092"/>
                  </a:lnTo>
                  <a:lnTo>
                    <a:pt x="12629" y="3292"/>
                  </a:lnTo>
                  <a:lnTo>
                    <a:pt x="12566" y="3501"/>
                  </a:lnTo>
                  <a:lnTo>
                    <a:pt x="12511" y="3710"/>
                  </a:lnTo>
                  <a:lnTo>
                    <a:pt x="12466" y="3919"/>
                  </a:lnTo>
                  <a:lnTo>
                    <a:pt x="12429" y="4138"/>
                  </a:lnTo>
                  <a:lnTo>
                    <a:pt x="1809" y="4138"/>
                  </a:lnTo>
                  <a:lnTo>
                    <a:pt x="1628" y="4147"/>
                  </a:lnTo>
                  <a:lnTo>
                    <a:pt x="1446" y="4174"/>
                  </a:lnTo>
                  <a:lnTo>
                    <a:pt x="1273" y="4219"/>
                  </a:lnTo>
                  <a:lnTo>
                    <a:pt x="1109" y="4283"/>
                  </a:lnTo>
                  <a:lnTo>
                    <a:pt x="946" y="4356"/>
                  </a:lnTo>
                  <a:lnTo>
                    <a:pt x="800" y="4447"/>
                  </a:lnTo>
                  <a:lnTo>
                    <a:pt x="664" y="4556"/>
                  </a:lnTo>
                  <a:lnTo>
                    <a:pt x="527" y="4674"/>
                  </a:lnTo>
                  <a:lnTo>
                    <a:pt x="418" y="4801"/>
                  </a:lnTo>
                  <a:lnTo>
                    <a:pt x="309" y="4938"/>
                  </a:lnTo>
                  <a:lnTo>
                    <a:pt x="218" y="5092"/>
                  </a:lnTo>
                  <a:lnTo>
                    <a:pt x="146" y="5247"/>
                  </a:lnTo>
                  <a:lnTo>
                    <a:pt x="82" y="5420"/>
                  </a:lnTo>
                  <a:lnTo>
                    <a:pt x="36" y="5592"/>
                  </a:lnTo>
                  <a:lnTo>
                    <a:pt x="9" y="5765"/>
                  </a:lnTo>
                  <a:lnTo>
                    <a:pt x="0" y="5956"/>
                  </a:lnTo>
                  <a:lnTo>
                    <a:pt x="0" y="9547"/>
                  </a:lnTo>
                  <a:lnTo>
                    <a:pt x="9" y="9629"/>
                  </a:lnTo>
                  <a:lnTo>
                    <a:pt x="36" y="9711"/>
                  </a:lnTo>
                  <a:lnTo>
                    <a:pt x="73" y="9784"/>
                  </a:lnTo>
                  <a:lnTo>
                    <a:pt x="127" y="9847"/>
                  </a:lnTo>
                  <a:lnTo>
                    <a:pt x="191" y="9902"/>
                  </a:lnTo>
                  <a:lnTo>
                    <a:pt x="264" y="9938"/>
                  </a:lnTo>
                  <a:lnTo>
                    <a:pt x="346" y="9966"/>
                  </a:lnTo>
                  <a:lnTo>
                    <a:pt x="427" y="9975"/>
                  </a:lnTo>
                  <a:lnTo>
                    <a:pt x="518" y="9966"/>
                  </a:lnTo>
                  <a:lnTo>
                    <a:pt x="591" y="9938"/>
                  </a:lnTo>
                  <a:lnTo>
                    <a:pt x="664" y="9902"/>
                  </a:lnTo>
                  <a:lnTo>
                    <a:pt x="727" y="9847"/>
                  </a:lnTo>
                  <a:lnTo>
                    <a:pt x="782" y="9784"/>
                  </a:lnTo>
                  <a:lnTo>
                    <a:pt x="827" y="9711"/>
                  </a:lnTo>
                  <a:lnTo>
                    <a:pt x="846" y="9629"/>
                  </a:lnTo>
                  <a:lnTo>
                    <a:pt x="855" y="9547"/>
                  </a:lnTo>
                  <a:lnTo>
                    <a:pt x="855" y="5956"/>
                  </a:lnTo>
                  <a:lnTo>
                    <a:pt x="864" y="5856"/>
                  </a:lnTo>
                  <a:lnTo>
                    <a:pt x="873" y="5765"/>
                  </a:lnTo>
                  <a:lnTo>
                    <a:pt x="900" y="5674"/>
                  </a:lnTo>
                  <a:lnTo>
                    <a:pt x="937" y="5583"/>
                  </a:lnTo>
                  <a:lnTo>
                    <a:pt x="973" y="5501"/>
                  </a:lnTo>
                  <a:lnTo>
                    <a:pt x="1018" y="5420"/>
                  </a:lnTo>
                  <a:lnTo>
                    <a:pt x="1073" y="5347"/>
                  </a:lnTo>
                  <a:lnTo>
                    <a:pt x="1137" y="5274"/>
                  </a:lnTo>
                  <a:lnTo>
                    <a:pt x="1209" y="5219"/>
                  </a:lnTo>
                  <a:lnTo>
                    <a:pt x="1282" y="5165"/>
                  </a:lnTo>
                  <a:lnTo>
                    <a:pt x="1355" y="5110"/>
                  </a:lnTo>
                  <a:lnTo>
                    <a:pt x="1437" y="5074"/>
                  </a:lnTo>
                  <a:lnTo>
                    <a:pt x="1528" y="5038"/>
                  </a:lnTo>
                  <a:lnTo>
                    <a:pt x="1618" y="5019"/>
                  </a:lnTo>
                  <a:lnTo>
                    <a:pt x="1718" y="5001"/>
                  </a:lnTo>
                  <a:lnTo>
                    <a:pt x="12393" y="5001"/>
                  </a:lnTo>
                  <a:lnTo>
                    <a:pt x="12411" y="5238"/>
                  </a:lnTo>
                  <a:lnTo>
                    <a:pt x="12438" y="5465"/>
                  </a:lnTo>
                  <a:lnTo>
                    <a:pt x="12475" y="5701"/>
                  </a:lnTo>
                  <a:lnTo>
                    <a:pt x="12529" y="5920"/>
                  </a:lnTo>
                  <a:lnTo>
                    <a:pt x="12584" y="6147"/>
                  </a:lnTo>
                  <a:lnTo>
                    <a:pt x="12656" y="6365"/>
                  </a:lnTo>
                  <a:lnTo>
                    <a:pt x="12738" y="6574"/>
                  </a:lnTo>
                  <a:lnTo>
                    <a:pt x="12829" y="6783"/>
                  </a:lnTo>
                  <a:lnTo>
                    <a:pt x="12929" y="6983"/>
                  </a:lnTo>
                  <a:lnTo>
                    <a:pt x="13038" y="7183"/>
                  </a:lnTo>
                  <a:lnTo>
                    <a:pt x="13147" y="7374"/>
                  </a:lnTo>
                  <a:lnTo>
                    <a:pt x="13275" y="7556"/>
                  </a:lnTo>
                  <a:lnTo>
                    <a:pt x="13411" y="7738"/>
                  </a:lnTo>
                  <a:lnTo>
                    <a:pt x="13557" y="7911"/>
                  </a:lnTo>
                  <a:lnTo>
                    <a:pt x="13702" y="8074"/>
                  </a:lnTo>
                  <a:lnTo>
                    <a:pt x="13866" y="8238"/>
                  </a:lnTo>
                  <a:lnTo>
                    <a:pt x="14029" y="8384"/>
                  </a:lnTo>
                  <a:lnTo>
                    <a:pt x="14202" y="8529"/>
                  </a:lnTo>
                  <a:lnTo>
                    <a:pt x="14375" y="8665"/>
                  </a:lnTo>
                  <a:lnTo>
                    <a:pt x="14557" y="8793"/>
                  </a:lnTo>
                  <a:lnTo>
                    <a:pt x="14748" y="8911"/>
                  </a:lnTo>
                  <a:lnTo>
                    <a:pt x="14948" y="9020"/>
                  </a:lnTo>
                  <a:lnTo>
                    <a:pt x="15148" y="9120"/>
                  </a:lnTo>
                  <a:lnTo>
                    <a:pt x="15357" y="9211"/>
                  </a:lnTo>
                  <a:lnTo>
                    <a:pt x="15566" y="9293"/>
                  </a:lnTo>
                  <a:lnTo>
                    <a:pt x="15784" y="9366"/>
                  </a:lnTo>
                  <a:lnTo>
                    <a:pt x="16012" y="9429"/>
                  </a:lnTo>
                  <a:lnTo>
                    <a:pt x="16230" y="9475"/>
                  </a:lnTo>
                  <a:lnTo>
                    <a:pt x="16466" y="9520"/>
                  </a:lnTo>
                  <a:lnTo>
                    <a:pt x="16693" y="9547"/>
                  </a:lnTo>
                  <a:lnTo>
                    <a:pt x="16930" y="9566"/>
                  </a:lnTo>
                  <a:lnTo>
                    <a:pt x="17384" y="9566"/>
                  </a:lnTo>
                  <a:lnTo>
                    <a:pt x="17594" y="9547"/>
                  </a:lnTo>
                  <a:lnTo>
                    <a:pt x="17803" y="9529"/>
                  </a:lnTo>
                  <a:lnTo>
                    <a:pt x="18012" y="9493"/>
                  </a:lnTo>
                  <a:lnTo>
                    <a:pt x="18221" y="9456"/>
                  </a:lnTo>
                  <a:lnTo>
                    <a:pt x="18421" y="9402"/>
                  </a:lnTo>
                  <a:lnTo>
                    <a:pt x="18612" y="9347"/>
                  </a:lnTo>
                  <a:lnTo>
                    <a:pt x="18812" y="9275"/>
                  </a:lnTo>
                  <a:lnTo>
                    <a:pt x="18812" y="16985"/>
                  </a:lnTo>
                  <a:lnTo>
                    <a:pt x="18803" y="17076"/>
                  </a:lnTo>
                  <a:lnTo>
                    <a:pt x="18785" y="17176"/>
                  </a:lnTo>
                  <a:lnTo>
                    <a:pt x="18767" y="17267"/>
                  </a:lnTo>
                  <a:lnTo>
                    <a:pt x="18730" y="17358"/>
                  </a:lnTo>
                  <a:lnTo>
                    <a:pt x="18694" y="17440"/>
                  </a:lnTo>
                  <a:lnTo>
                    <a:pt x="18648" y="17512"/>
                  </a:lnTo>
                  <a:lnTo>
                    <a:pt x="18594" y="17594"/>
                  </a:lnTo>
                  <a:lnTo>
                    <a:pt x="18530" y="17658"/>
                  </a:lnTo>
                  <a:lnTo>
                    <a:pt x="18457" y="17721"/>
                  </a:lnTo>
                  <a:lnTo>
                    <a:pt x="18385" y="17776"/>
                  </a:lnTo>
                  <a:lnTo>
                    <a:pt x="18312" y="17821"/>
                  </a:lnTo>
                  <a:lnTo>
                    <a:pt x="18221" y="17867"/>
                  </a:lnTo>
                  <a:lnTo>
                    <a:pt x="18139" y="17894"/>
                  </a:lnTo>
                  <a:lnTo>
                    <a:pt x="18048" y="17921"/>
                  </a:lnTo>
                  <a:lnTo>
                    <a:pt x="17948" y="17931"/>
                  </a:lnTo>
                  <a:lnTo>
                    <a:pt x="17857" y="17940"/>
                  </a:lnTo>
                  <a:lnTo>
                    <a:pt x="12766" y="17940"/>
                  </a:lnTo>
                  <a:lnTo>
                    <a:pt x="12675" y="17949"/>
                  </a:lnTo>
                  <a:lnTo>
                    <a:pt x="12593" y="17976"/>
                  </a:lnTo>
                  <a:lnTo>
                    <a:pt x="12520" y="18012"/>
                  </a:lnTo>
                  <a:lnTo>
                    <a:pt x="12456" y="18076"/>
                  </a:lnTo>
                  <a:lnTo>
                    <a:pt x="9829" y="20895"/>
                  </a:lnTo>
                  <a:lnTo>
                    <a:pt x="7210" y="18076"/>
                  </a:lnTo>
                  <a:lnTo>
                    <a:pt x="7147" y="18012"/>
                  </a:lnTo>
                  <a:lnTo>
                    <a:pt x="7074" y="17976"/>
                  </a:lnTo>
                  <a:lnTo>
                    <a:pt x="6983" y="17949"/>
                  </a:lnTo>
                  <a:lnTo>
                    <a:pt x="6901" y="17940"/>
                  </a:lnTo>
                  <a:lnTo>
                    <a:pt x="1809" y="17940"/>
                  </a:lnTo>
                  <a:lnTo>
                    <a:pt x="1718" y="17931"/>
                  </a:lnTo>
                  <a:lnTo>
                    <a:pt x="1618" y="17921"/>
                  </a:lnTo>
                  <a:lnTo>
                    <a:pt x="1528" y="17894"/>
                  </a:lnTo>
                  <a:lnTo>
                    <a:pt x="1437" y="17867"/>
                  </a:lnTo>
                  <a:lnTo>
                    <a:pt x="1355" y="17821"/>
                  </a:lnTo>
                  <a:lnTo>
                    <a:pt x="1282" y="17776"/>
                  </a:lnTo>
                  <a:lnTo>
                    <a:pt x="1209" y="17721"/>
                  </a:lnTo>
                  <a:lnTo>
                    <a:pt x="1137" y="17658"/>
                  </a:lnTo>
                  <a:lnTo>
                    <a:pt x="1073" y="17594"/>
                  </a:lnTo>
                  <a:lnTo>
                    <a:pt x="1018" y="17512"/>
                  </a:lnTo>
                  <a:lnTo>
                    <a:pt x="973" y="17440"/>
                  </a:lnTo>
                  <a:lnTo>
                    <a:pt x="937" y="17358"/>
                  </a:lnTo>
                  <a:lnTo>
                    <a:pt x="900" y="17267"/>
                  </a:lnTo>
                  <a:lnTo>
                    <a:pt x="873" y="17176"/>
                  </a:lnTo>
                  <a:lnTo>
                    <a:pt x="864" y="17076"/>
                  </a:lnTo>
                  <a:lnTo>
                    <a:pt x="855" y="16985"/>
                  </a:lnTo>
                  <a:lnTo>
                    <a:pt x="855" y="13393"/>
                  </a:lnTo>
                  <a:lnTo>
                    <a:pt x="846" y="13312"/>
                  </a:lnTo>
                  <a:lnTo>
                    <a:pt x="827" y="13230"/>
                  </a:lnTo>
                  <a:lnTo>
                    <a:pt x="782" y="13157"/>
                  </a:lnTo>
                  <a:lnTo>
                    <a:pt x="727" y="13093"/>
                  </a:lnTo>
                  <a:lnTo>
                    <a:pt x="664" y="13039"/>
                  </a:lnTo>
                  <a:lnTo>
                    <a:pt x="591" y="13002"/>
                  </a:lnTo>
                  <a:lnTo>
                    <a:pt x="518" y="12975"/>
                  </a:lnTo>
                  <a:lnTo>
                    <a:pt x="427" y="12966"/>
                  </a:lnTo>
                  <a:lnTo>
                    <a:pt x="346" y="12975"/>
                  </a:lnTo>
                  <a:lnTo>
                    <a:pt x="264" y="13002"/>
                  </a:lnTo>
                  <a:lnTo>
                    <a:pt x="191" y="13039"/>
                  </a:lnTo>
                  <a:lnTo>
                    <a:pt x="127" y="13093"/>
                  </a:lnTo>
                  <a:lnTo>
                    <a:pt x="73" y="13157"/>
                  </a:lnTo>
                  <a:lnTo>
                    <a:pt x="36" y="13230"/>
                  </a:lnTo>
                  <a:lnTo>
                    <a:pt x="9" y="13312"/>
                  </a:lnTo>
                  <a:lnTo>
                    <a:pt x="0" y="13393"/>
                  </a:lnTo>
                  <a:lnTo>
                    <a:pt x="0" y="16985"/>
                  </a:lnTo>
                  <a:lnTo>
                    <a:pt x="9" y="17167"/>
                  </a:lnTo>
                  <a:lnTo>
                    <a:pt x="36" y="17349"/>
                  </a:lnTo>
                  <a:lnTo>
                    <a:pt x="82" y="17521"/>
                  </a:lnTo>
                  <a:lnTo>
                    <a:pt x="146" y="17685"/>
                  </a:lnTo>
                  <a:lnTo>
                    <a:pt x="218" y="17849"/>
                  </a:lnTo>
                  <a:lnTo>
                    <a:pt x="309" y="17994"/>
                  </a:lnTo>
                  <a:lnTo>
                    <a:pt x="418" y="18140"/>
                  </a:lnTo>
                  <a:lnTo>
                    <a:pt x="527" y="18267"/>
                  </a:lnTo>
                  <a:lnTo>
                    <a:pt x="664" y="18385"/>
                  </a:lnTo>
                  <a:lnTo>
                    <a:pt x="800" y="18485"/>
                  </a:lnTo>
                  <a:lnTo>
                    <a:pt x="946" y="18576"/>
                  </a:lnTo>
                  <a:lnTo>
                    <a:pt x="1109" y="18649"/>
                  </a:lnTo>
                  <a:lnTo>
                    <a:pt x="1273" y="18712"/>
                  </a:lnTo>
                  <a:lnTo>
                    <a:pt x="1446" y="18758"/>
                  </a:lnTo>
                  <a:lnTo>
                    <a:pt x="1628" y="18785"/>
                  </a:lnTo>
                  <a:lnTo>
                    <a:pt x="1809" y="18794"/>
                  </a:lnTo>
                  <a:lnTo>
                    <a:pt x="6710" y="18794"/>
                  </a:lnTo>
                  <a:lnTo>
                    <a:pt x="9520" y="21822"/>
                  </a:lnTo>
                  <a:lnTo>
                    <a:pt x="9583" y="21877"/>
                  </a:lnTo>
                  <a:lnTo>
                    <a:pt x="9665" y="21922"/>
                  </a:lnTo>
                  <a:lnTo>
                    <a:pt x="9747" y="21949"/>
                  </a:lnTo>
                  <a:lnTo>
                    <a:pt x="9829" y="21958"/>
                  </a:lnTo>
                  <a:lnTo>
                    <a:pt x="9920" y="21949"/>
                  </a:lnTo>
                  <a:lnTo>
                    <a:pt x="10002" y="21922"/>
                  </a:lnTo>
                  <a:lnTo>
                    <a:pt x="10083" y="21877"/>
                  </a:lnTo>
                  <a:lnTo>
                    <a:pt x="10147" y="21822"/>
                  </a:lnTo>
                  <a:lnTo>
                    <a:pt x="12957" y="18794"/>
                  </a:lnTo>
                  <a:lnTo>
                    <a:pt x="17857" y="18794"/>
                  </a:lnTo>
                  <a:lnTo>
                    <a:pt x="18039" y="18785"/>
                  </a:lnTo>
                  <a:lnTo>
                    <a:pt x="18221" y="18758"/>
                  </a:lnTo>
                  <a:lnTo>
                    <a:pt x="18394" y="18712"/>
                  </a:lnTo>
                  <a:lnTo>
                    <a:pt x="18557" y="18649"/>
                  </a:lnTo>
                  <a:lnTo>
                    <a:pt x="18712" y="18576"/>
                  </a:lnTo>
                  <a:lnTo>
                    <a:pt x="18867" y="18485"/>
                  </a:lnTo>
                  <a:lnTo>
                    <a:pt x="19003" y="18385"/>
                  </a:lnTo>
                  <a:lnTo>
                    <a:pt x="19130" y="18267"/>
                  </a:lnTo>
                  <a:lnTo>
                    <a:pt x="19248" y="18140"/>
                  </a:lnTo>
                  <a:lnTo>
                    <a:pt x="19358" y="17994"/>
                  </a:lnTo>
                  <a:lnTo>
                    <a:pt x="19448" y="17849"/>
                  </a:lnTo>
                  <a:lnTo>
                    <a:pt x="19521" y="17685"/>
                  </a:lnTo>
                  <a:lnTo>
                    <a:pt x="19585" y="17521"/>
                  </a:lnTo>
                  <a:lnTo>
                    <a:pt x="19630" y="17349"/>
                  </a:lnTo>
                  <a:lnTo>
                    <a:pt x="19658" y="17167"/>
                  </a:lnTo>
                  <a:lnTo>
                    <a:pt x="19667" y="16985"/>
                  </a:lnTo>
                  <a:lnTo>
                    <a:pt x="19667" y="8865"/>
                  </a:lnTo>
                  <a:lnTo>
                    <a:pt x="19921" y="8702"/>
                  </a:lnTo>
                  <a:lnTo>
                    <a:pt x="20158" y="8520"/>
                  </a:lnTo>
                  <a:lnTo>
                    <a:pt x="20385" y="8320"/>
                  </a:lnTo>
                  <a:lnTo>
                    <a:pt x="20603" y="8111"/>
                  </a:lnTo>
                  <a:lnTo>
                    <a:pt x="20803" y="7893"/>
                  </a:lnTo>
                  <a:lnTo>
                    <a:pt x="20994" y="7656"/>
                  </a:lnTo>
                  <a:lnTo>
                    <a:pt x="21167" y="7411"/>
                  </a:lnTo>
                  <a:lnTo>
                    <a:pt x="21321" y="7156"/>
                  </a:lnTo>
                  <a:lnTo>
                    <a:pt x="21467" y="6883"/>
                  </a:lnTo>
                  <a:lnTo>
                    <a:pt x="21594" y="6611"/>
                  </a:lnTo>
                  <a:lnTo>
                    <a:pt x="21694" y="6329"/>
                  </a:lnTo>
                  <a:lnTo>
                    <a:pt x="21785" y="6029"/>
                  </a:lnTo>
                  <a:lnTo>
                    <a:pt x="21858" y="5729"/>
                  </a:lnTo>
                  <a:lnTo>
                    <a:pt x="21912" y="5420"/>
                  </a:lnTo>
                  <a:lnTo>
                    <a:pt x="21940" y="5110"/>
                  </a:lnTo>
                  <a:lnTo>
                    <a:pt x="21949" y="4783"/>
                  </a:lnTo>
                  <a:lnTo>
                    <a:pt x="21949" y="4538"/>
                  </a:lnTo>
                  <a:lnTo>
                    <a:pt x="21931" y="4301"/>
                  </a:lnTo>
                  <a:lnTo>
                    <a:pt x="21894" y="4056"/>
                  </a:lnTo>
                  <a:lnTo>
                    <a:pt x="21858" y="3819"/>
                  </a:lnTo>
                  <a:lnTo>
                    <a:pt x="21803" y="3592"/>
                  </a:lnTo>
                  <a:lnTo>
                    <a:pt x="21740" y="3365"/>
                  </a:lnTo>
                  <a:lnTo>
                    <a:pt x="21658" y="3146"/>
                  </a:lnTo>
                  <a:lnTo>
                    <a:pt x="21576" y="2928"/>
                  </a:lnTo>
                  <a:lnTo>
                    <a:pt x="21476" y="2719"/>
                  </a:lnTo>
                  <a:lnTo>
                    <a:pt x="21376" y="2510"/>
                  </a:lnTo>
                  <a:lnTo>
                    <a:pt x="21258" y="2310"/>
                  </a:lnTo>
                  <a:lnTo>
                    <a:pt x="21130" y="2119"/>
                  </a:lnTo>
                  <a:lnTo>
                    <a:pt x="21003" y="1928"/>
                  </a:lnTo>
                  <a:lnTo>
                    <a:pt x="20858" y="1746"/>
                  </a:lnTo>
                  <a:lnTo>
                    <a:pt x="20712" y="1573"/>
                  </a:lnTo>
                  <a:lnTo>
                    <a:pt x="20549" y="1410"/>
                  </a:lnTo>
                  <a:lnTo>
                    <a:pt x="20385" y="1246"/>
                  </a:lnTo>
                  <a:lnTo>
                    <a:pt x="20212" y="1101"/>
                  </a:lnTo>
                  <a:lnTo>
                    <a:pt x="20030" y="955"/>
                  </a:lnTo>
                  <a:lnTo>
                    <a:pt x="19839" y="819"/>
                  </a:lnTo>
                  <a:lnTo>
                    <a:pt x="19648" y="701"/>
                  </a:lnTo>
                  <a:lnTo>
                    <a:pt x="19448" y="582"/>
                  </a:lnTo>
                  <a:lnTo>
                    <a:pt x="19239" y="473"/>
                  </a:lnTo>
                  <a:lnTo>
                    <a:pt x="19030" y="382"/>
                  </a:lnTo>
                  <a:lnTo>
                    <a:pt x="18812" y="291"/>
                  </a:lnTo>
                  <a:lnTo>
                    <a:pt x="18594" y="219"/>
                  </a:lnTo>
                  <a:lnTo>
                    <a:pt x="18366" y="155"/>
                  </a:lnTo>
                  <a:lnTo>
                    <a:pt x="18130" y="101"/>
                  </a:lnTo>
                  <a:lnTo>
                    <a:pt x="17894" y="64"/>
                  </a:lnTo>
                  <a:lnTo>
                    <a:pt x="17657" y="28"/>
                  </a:lnTo>
                  <a:lnTo>
                    <a:pt x="17412" y="10"/>
                  </a:lnTo>
                  <a:lnTo>
                    <a:pt x="17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41"/>
            <p:cNvSpPr/>
            <p:nvPr/>
          </p:nvSpPr>
          <p:spPr>
            <a:xfrm>
              <a:off x="4312900" y="2840100"/>
              <a:ext cx="141175" cy="141175"/>
            </a:xfrm>
            <a:custGeom>
              <a:rect b="b" l="l" r="r" t="t"/>
              <a:pathLst>
                <a:path extrusionOk="0" h="5647" w="5647">
                  <a:moveTo>
                    <a:pt x="2819" y="855"/>
                  </a:moveTo>
                  <a:lnTo>
                    <a:pt x="2965" y="864"/>
                  </a:lnTo>
                  <a:lnTo>
                    <a:pt x="3110" y="882"/>
                  </a:lnTo>
                  <a:lnTo>
                    <a:pt x="3247" y="901"/>
                  </a:lnTo>
                  <a:lnTo>
                    <a:pt x="3383" y="937"/>
                  </a:lnTo>
                  <a:lnTo>
                    <a:pt x="3510" y="982"/>
                  </a:lnTo>
                  <a:lnTo>
                    <a:pt x="3638" y="1037"/>
                  </a:lnTo>
                  <a:lnTo>
                    <a:pt x="3756" y="1092"/>
                  </a:lnTo>
                  <a:lnTo>
                    <a:pt x="3874" y="1164"/>
                  </a:lnTo>
                  <a:lnTo>
                    <a:pt x="1164" y="3874"/>
                  </a:lnTo>
                  <a:lnTo>
                    <a:pt x="1101" y="3756"/>
                  </a:lnTo>
                  <a:lnTo>
                    <a:pt x="1037" y="3637"/>
                  </a:lnTo>
                  <a:lnTo>
                    <a:pt x="983" y="3510"/>
                  </a:lnTo>
                  <a:lnTo>
                    <a:pt x="937" y="3374"/>
                  </a:lnTo>
                  <a:lnTo>
                    <a:pt x="910" y="3246"/>
                  </a:lnTo>
                  <a:lnTo>
                    <a:pt x="883" y="3110"/>
                  </a:lnTo>
                  <a:lnTo>
                    <a:pt x="864" y="2965"/>
                  </a:lnTo>
                  <a:lnTo>
                    <a:pt x="855" y="2819"/>
                  </a:lnTo>
                  <a:lnTo>
                    <a:pt x="874" y="2619"/>
                  </a:lnTo>
                  <a:lnTo>
                    <a:pt x="901" y="2428"/>
                  </a:lnTo>
                  <a:lnTo>
                    <a:pt x="946" y="2237"/>
                  </a:lnTo>
                  <a:lnTo>
                    <a:pt x="1010" y="2055"/>
                  </a:lnTo>
                  <a:lnTo>
                    <a:pt x="1101" y="1883"/>
                  </a:lnTo>
                  <a:lnTo>
                    <a:pt x="1192" y="1728"/>
                  </a:lnTo>
                  <a:lnTo>
                    <a:pt x="1310" y="1573"/>
                  </a:lnTo>
                  <a:lnTo>
                    <a:pt x="1437" y="1437"/>
                  </a:lnTo>
                  <a:lnTo>
                    <a:pt x="1574" y="1310"/>
                  </a:lnTo>
                  <a:lnTo>
                    <a:pt x="1728" y="1192"/>
                  </a:lnTo>
                  <a:lnTo>
                    <a:pt x="1892" y="1092"/>
                  </a:lnTo>
                  <a:lnTo>
                    <a:pt x="2056" y="1010"/>
                  </a:lnTo>
                  <a:lnTo>
                    <a:pt x="2237" y="946"/>
                  </a:lnTo>
                  <a:lnTo>
                    <a:pt x="2428" y="901"/>
                  </a:lnTo>
                  <a:lnTo>
                    <a:pt x="2619" y="873"/>
                  </a:lnTo>
                  <a:lnTo>
                    <a:pt x="2819" y="855"/>
                  </a:lnTo>
                  <a:close/>
                  <a:moveTo>
                    <a:pt x="4483" y="1773"/>
                  </a:moveTo>
                  <a:lnTo>
                    <a:pt x="4547" y="1892"/>
                  </a:lnTo>
                  <a:lnTo>
                    <a:pt x="4610" y="2010"/>
                  </a:lnTo>
                  <a:lnTo>
                    <a:pt x="4665" y="2137"/>
                  </a:lnTo>
                  <a:lnTo>
                    <a:pt x="4710" y="2264"/>
                  </a:lnTo>
                  <a:lnTo>
                    <a:pt x="4738" y="2401"/>
                  </a:lnTo>
                  <a:lnTo>
                    <a:pt x="4765" y="2537"/>
                  </a:lnTo>
                  <a:lnTo>
                    <a:pt x="4783" y="2674"/>
                  </a:lnTo>
                  <a:lnTo>
                    <a:pt x="4783" y="2819"/>
                  </a:lnTo>
                  <a:lnTo>
                    <a:pt x="4774" y="3019"/>
                  </a:lnTo>
                  <a:lnTo>
                    <a:pt x="4747" y="3219"/>
                  </a:lnTo>
                  <a:lnTo>
                    <a:pt x="4701" y="3401"/>
                  </a:lnTo>
                  <a:lnTo>
                    <a:pt x="4629" y="3583"/>
                  </a:lnTo>
                  <a:lnTo>
                    <a:pt x="4547" y="3756"/>
                  </a:lnTo>
                  <a:lnTo>
                    <a:pt x="4447" y="3919"/>
                  </a:lnTo>
                  <a:lnTo>
                    <a:pt x="4338" y="4074"/>
                  </a:lnTo>
                  <a:lnTo>
                    <a:pt x="4210" y="4210"/>
                  </a:lnTo>
                  <a:lnTo>
                    <a:pt x="4074" y="4337"/>
                  </a:lnTo>
                  <a:lnTo>
                    <a:pt x="3919" y="4447"/>
                  </a:lnTo>
                  <a:lnTo>
                    <a:pt x="3756" y="4547"/>
                  </a:lnTo>
                  <a:lnTo>
                    <a:pt x="3583" y="4628"/>
                  </a:lnTo>
                  <a:lnTo>
                    <a:pt x="3410" y="4701"/>
                  </a:lnTo>
                  <a:lnTo>
                    <a:pt x="3219" y="4747"/>
                  </a:lnTo>
                  <a:lnTo>
                    <a:pt x="3019" y="4774"/>
                  </a:lnTo>
                  <a:lnTo>
                    <a:pt x="2819" y="4783"/>
                  </a:lnTo>
                  <a:lnTo>
                    <a:pt x="2683" y="4783"/>
                  </a:lnTo>
                  <a:lnTo>
                    <a:pt x="2537" y="4765"/>
                  </a:lnTo>
                  <a:lnTo>
                    <a:pt x="2401" y="4738"/>
                  </a:lnTo>
                  <a:lnTo>
                    <a:pt x="2265" y="4701"/>
                  </a:lnTo>
                  <a:lnTo>
                    <a:pt x="2137" y="4665"/>
                  </a:lnTo>
                  <a:lnTo>
                    <a:pt x="2010" y="4610"/>
                  </a:lnTo>
                  <a:lnTo>
                    <a:pt x="1892" y="4547"/>
                  </a:lnTo>
                  <a:lnTo>
                    <a:pt x="1774" y="4483"/>
                  </a:lnTo>
                  <a:lnTo>
                    <a:pt x="4483" y="1773"/>
                  </a:lnTo>
                  <a:close/>
                  <a:moveTo>
                    <a:pt x="2674" y="0"/>
                  </a:moveTo>
                  <a:lnTo>
                    <a:pt x="2537" y="19"/>
                  </a:lnTo>
                  <a:lnTo>
                    <a:pt x="2392" y="37"/>
                  </a:lnTo>
                  <a:lnTo>
                    <a:pt x="2256" y="55"/>
                  </a:lnTo>
                  <a:lnTo>
                    <a:pt x="2119" y="91"/>
                  </a:lnTo>
                  <a:lnTo>
                    <a:pt x="1983" y="128"/>
                  </a:lnTo>
                  <a:lnTo>
                    <a:pt x="1855" y="173"/>
                  </a:lnTo>
                  <a:lnTo>
                    <a:pt x="1728" y="228"/>
                  </a:lnTo>
                  <a:lnTo>
                    <a:pt x="1601" y="282"/>
                  </a:lnTo>
                  <a:lnTo>
                    <a:pt x="1483" y="346"/>
                  </a:lnTo>
                  <a:lnTo>
                    <a:pt x="1365" y="410"/>
                  </a:lnTo>
                  <a:lnTo>
                    <a:pt x="1246" y="482"/>
                  </a:lnTo>
                  <a:lnTo>
                    <a:pt x="1137" y="564"/>
                  </a:lnTo>
                  <a:lnTo>
                    <a:pt x="1028" y="646"/>
                  </a:lnTo>
                  <a:lnTo>
                    <a:pt x="928" y="737"/>
                  </a:lnTo>
                  <a:lnTo>
                    <a:pt x="828" y="828"/>
                  </a:lnTo>
                  <a:lnTo>
                    <a:pt x="737" y="928"/>
                  </a:lnTo>
                  <a:lnTo>
                    <a:pt x="646" y="1028"/>
                  </a:lnTo>
                  <a:lnTo>
                    <a:pt x="564" y="1137"/>
                  </a:lnTo>
                  <a:lnTo>
                    <a:pt x="483" y="1246"/>
                  </a:lnTo>
                  <a:lnTo>
                    <a:pt x="410" y="1364"/>
                  </a:lnTo>
                  <a:lnTo>
                    <a:pt x="346" y="1482"/>
                  </a:lnTo>
                  <a:lnTo>
                    <a:pt x="283" y="1601"/>
                  </a:lnTo>
                  <a:lnTo>
                    <a:pt x="228" y="1728"/>
                  </a:lnTo>
                  <a:lnTo>
                    <a:pt x="173" y="1855"/>
                  </a:lnTo>
                  <a:lnTo>
                    <a:pt x="128" y="1983"/>
                  </a:lnTo>
                  <a:lnTo>
                    <a:pt x="92" y="2119"/>
                  </a:lnTo>
                  <a:lnTo>
                    <a:pt x="55" y="2255"/>
                  </a:lnTo>
                  <a:lnTo>
                    <a:pt x="37" y="2392"/>
                  </a:lnTo>
                  <a:lnTo>
                    <a:pt x="19" y="2537"/>
                  </a:lnTo>
                  <a:lnTo>
                    <a:pt x="10" y="2674"/>
                  </a:lnTo>
                  <a:lnTo>
                    <a:pt x="1" y="2819"/>
                  </a:lnTo>
                  <a:lnTo>
                    <a:pt x="10" y="2965"/>
                  </a:lnTo>
                  <a:lnTo>
                    <a:pt x="19" y="3101"/>
                  </a:lnTo>
                  <a:lnTo>
                    <a:pt x="37" y="3246"/>
                  </a:lnTo>
                  <a:lnTo>
                    <a:pt x="55" y="3374"/>
                  </a:lnTo>
                  <a:lnTo>
                    <a:pt x="92" y="3510"/>
                  </a:lnTo>
                  <a:lnTo>
                    <a:pt x="128" y="3646"/>
                  </a:lnTo>
                  <a:lnTo>
                    <a:pt x="164" y="3774"/>
                  </a:lnTo>
                  <a:lnTo>
                    <a:pt x="219" y="3901"/>
                  </a:lnTo>
                  <a:lnTo>
                    <a:pt x="273" y="4019"/>
                  </a:lnTo>
                  <a:lnTo>
                    <a:pt x="328" y="4137"/>
                  </a:lnTo>
                  <a:lnTo>
                    <a:pt x="392" y="4256"/>
                  </a:lnTo>
                  <a:lnTo>
                    <a:pt x="464" y="4365"/>
                  </a:lnTo>
                  <a:lnTo>
                    <a:pt x="537" y="4474"/>
                  </a:lnTo>
                  <a:lnTo>
                    <a:pt x="619" y="4583"/>
                  </a:lnTo>
                  <a:lnTo>
                    <a:pt x="710" y="4683"/>
                  </a:lnTo>
                  <a:lnTo>
                    <a:pt x="801" y="4783"/>
                  </a:lnTo>
                  <a:lnTo>
                    <a:pt x="828" y="4819"/>
                  </a:lnTo>
                  <a:lnTo>
                    <a:pt x="864" y="4847"/>
                  </a:lnTo>
                  <a:lnTo>
                    <a:pt x="955" y="4938"/>
                  </a:lnTo>
                  <a:lnTo>
                    <a:pt x="1064" y="5019"/>
                  </a:lnTo>
                  <a:lnTo>
                    <a:pt x="1164" y="5101"/>
                  </a:lnTo>
                  <a:lnTo>
                    <a:pt x="1274" y="5183"/>
                  </a:lnTo>
                  <a:lnTo>
                    <a:pt x="1392" y="5247"/>
                  </a:lnTo>
                  <a:lnTo>
                    <a:pt x="1501" y="5319"/>
                  </a:lnTo>
                  <a:lnTo>
                    <a:pt x="1628" y="5374"/>
                  </a:lnTo>
                  <a:lnTo>
                    <a:pt x="1746" y="5429"/>
                  </a:lnTo>
                  <a:lnTo>
                    <a:pt x="1874" y="5483"/>
                  </a:lnTo>
                  <a:lnTo>
                    <a:pt x="2001" y="5519"/>
                  </a:lnTo>
                  <a:lnTo>
                    <a:pt x="2128" y="5556"/>
                  </a:lnTo>
                  <a:lnTo>
                    <a:pt x="2265" y="5592"/>
                  </a:lnTo>
                  <a:lnTo>
                    <a:pt x="2401" y="5610"/>
                  </a:lnTo>
                  <a:lnTo>
                    <a:pt x="2537" y="5629"/>
                  </a:lnTo>
                  <a:lnTo>
                    <a:pt x="2683" y="5638"/>
                  </a:lnTo>
                  <a:lnTo>
                    <a:pt x="2819" y="5647"/>
                  </a:lnTo>
                  <a:lnTo>
                    <a:pt x="2965" y="5638"/>
                  </a:lnTo>
                  <a:lnTo>
                    <a:pt x="3110" y="5629"/>
                  </a:lnTo>
                  <a:lnTo>
                    <a:pt x="3256" y="5610"/>
                  </a:lnTo>
                  <a:lnTo>
                    <a:pt x="3392" y="5583"/>
                  </a:lnTo>
                  <a:lnTo>
                    <a:pt x="3528" y="5556"/>
                  </a:lnTo>
                  <a:lnTo>
                    <a:pt x="3665" y="5519"/>
                  </a:lnTo>
                  <a:lnTo>
                    <a:pt x="3792" y="5474"/>
                  </a:lnTo>
                  <a:lnTo>
                    <a:pt x="3919" y="5419"/>
                  </a:lnTo>
                  <a:lnTo>
                    <a:pt x="4047" y="5365"/>
                  </a:lnTo>
                  <a:lnTo>
                    <a:pt x="4165" y="5301"/>
                  </a:lnTo>
                  <a:lnTo>
                    <a:pt x="4283" y="5238"/>
                  </a:lnTo>
                  <a:lnTo>
                    <a:pt x="4401" y="5165"/>
                  </a:lnTo>
                  <a:lnTo>
                    <a:pt x="4510" y="5083"/>
                  </a:lnTo>
                  <a:lnTo>
                    <a:pt x="4620" y="5001"/>
                  </a:lnTo>
                  <a:lnTo>
                    <a:pt x="4720" y="4910"/>
                  </a:lnTo>
                  <a:lnTo>
                    <a:pt x="4820" y="4819"/>
                  </a:lnTo>
                  <a:lnTo>
                    <a:pt x="4910" y="4719"/>
                  </a:lnTo>
                  <a:lnTo>
                    <a:pt x="5001" y="4619"/>
                  </a:lnTo>
                  <a:lnTo>
                    <a:pt x="5083" y="4510"/>
                  </a:lnTo>
                  <a:lnTo>
                    <a:pt x="5165" y="4401"/>
                  </a:lnTo>
                  <a:lnTo>
                    <a:pt x="5238" y="4283"/>
                  </a:lnTo>
                  <a:lnTo>
                    <a:pt x="5301" y="4165"/>
                  </a:lnTo>
                  <a:lnTo>
                    <a:pt x="5365" y="4047"/>
                  </a:lnTo>
                  <a:lnTo>
                    <a:pt x="5420" y="3919"/>
                  </a:lnTo>
                  <a:lnTo>
                    <a:pt x="5474" y="3792"/>
                  </a:lnTo>
                  <a:lnTo>
                    <a:pt x="5520" y="3656"/>
                  </a:lnTo>
                  <a:lnTo>
                    <a:pt x="5556" y="3528"/>
                  </a:lnTo>
                  <a:lnTo>
                    <a:pt x="5583" y="3392"/>
                  </a:lnTo>
                  <a:lnTo>
                    <a:pt x="5611" y="3255"/>
                  </a:lnTo>
                  <a:lnTo>
                    <a:pt x="5629" y="3110"/>
                  </a:lnTo>
                  <a:lnTo>
                    <a:pt x="5638" y="2965"/>
                  </a:lnTo>
                  <a:lnTo>
                    <a:pt x="5647" y="2819"/>
                  </a:lnTo>
                  <a:lnTo>
                    <a:pt x="5638" y="2683"/>
                  </a:lnTo>
                  <a:lnTo>
                    <a:pt x="5629" y="2537"/>
                  </a:lnTo>
                  <a:lnTo>
                    <a:pt x="5611" y="2401"/>
                  </a:lnTo>
                  <a:lnTo>
                    <a:pt x="5592" y="2264"/>
                  </a:lnTo>
                  <a:lnTo>
                    <a:pt x="5556" y="2128"/>
                  </a:lnTo>
                  <a:lnTo>
                    <a:pt x="5520" y="2001"/>
                  </a:lnTo>
                  <a:lnTo>
                    <a:pt x="5483" y="1873"/>
                  </a:lnTo>
                  <a:lnTo>
                    <a:pt x="5429" y="1746"/>
                  </a:lnTo>
                  <a:lnTo>
                    <a:pt x="5374" y="1628"/>
                  </a:lnTo>
                  <a:lnTo>
                    <a:pt x="5320" y="1501"/>
                  </a:lnTo>
                  <a:lnTo>
                    <a:pt x="5247" y="1392"/>
                  </a:lnTo>
                  <a:lnTo>
                    <a:pt x="5183" y="1273"/>
                  </a:lnTo>
                  <a:lnTo>
                    <a:pt x="5101" y="1164"/>
                  </a:lnTo>
                  <a:lnTo>
                    <a:pt x="5020" y="1064"/>
                  </a:lnTo>
                  <a:lnTo>
                    <a:pt x="4938" y="955"/>
                  </a:lnTo>
                  <a:lnTo>
                    <a:pt x="4847" y="864"/>
                  </a:lnTo>
                  <a:lnTo>
                    <a:pt x="4820" y="828"/>
                  </a:lnTo>
                  <a:lnTo>
                    <a:pt x="4783" y="801"/>
                  </a:lnTo>
                  <a:lnTo>
                    <a:pt x="4683" y="710"/>
                  </a:lnTo>
                  <a:lnTo>
                    <a:pt x="4583" y="619"/>
                  </a:lnTo>
                  <a:lnTo>
                    <a:pt x="4483" y="537"/>
                  </a:lnTo>
                  <a:lnTo>
                    <a:pt x="4374" y="464"/>
                  </a:lnTo>
                  <a:lnTo>
                    <a:pt x="4256" y="391"/>
                  </a:lnTo>
                  <a:lnTo>
                    <a:pt x="4138" y="328"/>
                  </a:lnTo>
                  <a:lnTo>
                    <a:pt x="4019" y="264"/>
                  </a:lnTo>
                  <a:lnTo>
                    <a:pt x="3901" y="219"/>
                  </a:lnTo>
                  <a:lnTo>
                    <a:pt x="3774" y="164"/>
                  </a:lnTo>
                  <a:lnTo>
                    <a:pt x="3647" y="119"/>
                  </a:lnTo>
                  <a:lnTo>
                    <a:pt x="3510" y="82"/>
                  </a:lnTo>
                  <a:lnTo>
                    <a:pt x="3383" y="55"/>
                  </a:lnTo>
                  <a:lnTo>
                    <a:pt x="3247" y="37"/>
                  </a:lnTo>
                  <a:lnTo>
                    <a:pt x="3101" y="19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41"/>
            <p:cNvSpPr/>
            <p:nvPr/>
          </p:nvSpPr>
          <p:spPr>
            <a:xfrm>
              <a:off x="3954225" y="3066950"/>
              <a:ext cx="21375" cy="21400"/>
            </a:xfrm>
            <a:custGeom>
              <a:rect b="b" l="l" r="r" t="t"/>
              <a:pathLst>
                <a:path extrusionOk="0" h="856" w="855">
                  <a:moveTo>
                    <a:pt x="42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601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7" y="855"/>
                  </a:lnTo>
                  <a:lnTo>
                    <a:pt x="518" y="846"/>
                  </a:lnTo>
                  <a:lnTo>
                    <a:pt x="591" y="828"/>
                  </a:lnTo>
                  <a:lnTo>
                    <a:pt x="664" y="782"/>
                  </a:lnTo>
                  <a:lnTo>
                    <a:pt x="727" y="737"/>
                  </a:lnTo>
                  <a:lnTo>
                    <a:pt x="782" y="673"/>
                  </a:lnTo>
                  <a:lnTo>
                    <a:pt x="827" y="601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7" y="264"/>
                  </a:lnTo>
                  <a:lnTo>
                    <a:pt x="782" y="191"/>
                  </a:lnTo>
                  <a:lnTo>
                    <a:pt x="727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8" y="10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42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2263" name="Google Shape;2263;p42"/>
          <p:cNvGrpSpPr/>
          <p:nvPr/>
        </p:nvGrpSpPr>
        <p:grpSpPr>
          <a:xfrm>
            <a:off x="457000" y="937950"/>
            <a:ext cx="1485900" cy="1595615"/>
            <a:chOff x="457000" y="937950"/>
            <a:chExt cx="1485900" cy="1595615"/>
          </a:xfrm>
        </p:grpSpPr>
        <p:sp>
          <p:nvSpPr>
            <p:cNvPr id="2264" name="Google Shape;2264;p42"/>
            <p:cNvSpPr txBox="1"/>
            <p:nvPr/>
          </p:nvSpPr>
          <p:spPr>
            <a:xfrm>
              <a:off x="457000" y="1441650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65" name="Google Shape;2265;p42"/>
            <p:cNvSpPr txBox="1"/>
            <p:nvPr/>
          </p:nvSpPr>
          <p:spPr>
            <a:xfrm>
              <a:off x="457000" y="1783265"/>
              <a:ext cx="14859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561775" y="937950"/>
              <a:ext cx="838200" cy="4869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80 %</a:t>
              </a:r>
              <a:endParaRPr sz="1800"/>
            </a:p>
          </p:txBody>
        </p:sp>
      </p:grpSp>
      <p:grpSp>
        <p:nvGrpSpPr>
          <p:cNvPr id="2267" name="Google Shape;2267;p42"/>
          <p:cNvGrpSpPr/>
          <p:nvPr/>
        </p:nvGrpSpPr>
        <p:grpSpPr>
          <a:xfrm>
            <a:off x="457000" y="2795305"/>
            <a:ext cx="1485900" cy="1588607"/>
            <a:chOff x="457000" y="2795305"/>
            <a:chExt cx="1485900" cy="1588607"/>
          </a:xfrm>
        </p:grpSpPr>
        <p:sp>
          <p:nvSpPr>
            <p:cNvPr id="2268" name="Google Shape;2268;p42"/>
            <p:cNvSpPr txBox="1"/>
            <p:nvPr/>
          </p:nvSpPr>
          <p:spPr>
            <a:xfrm>
              <a:off x="457000" y="3292013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69" name="Google Shape;2269;p42"/>
            <p:cNvSpPr txBox="1"/>
            <p:nvPr/>
          </p:nvSpPr>
          <p:spPr>
            <a:xfrm>
              <a:off x="457000" y="3633613"/>
              <a:ext cx="14859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hot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561775" y="2795305"/>
              <a:ext cx="838200" cy="4869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90 %</a:t>
              </a:r>
              <a:endParaRPr sz="1800"/>
            </a:p>
          </p:txBody>
        </p:sp>
      </p:grpSp>
      <p:grpSp>
        <p:nvGrpSpPr>
          <p:cNvPr id="2271" name="Google Shape;2271;p42"/>
          <p:cNvGrpSpPr/>
          <p:nvPr/>
        </p:nvGrpSpPr>
        <p:grpSpPr>
          <a:xfrm>
            <a:off x="7200900" y="937950"/>
            <a:ext cx="1485900" cy="1595615"/>
            <a:chOff x="7200900" y="937950"/>
            <a:chExt cx="1485900" cy="1595615"/>
          </a:xfrm>
        </p:grpSpPr>
        <p:sp>
          <p:nvSpPr>
            <p:cNvPr id="2272" name="Google Shape;2272;p42"/>
            <p:cNvSpPr txBox="1"/>
            <p:nvPr/>
          </p:nvSpPr>
          <p:spPr>
            <a:xfrm>
              <a:off x="7200900" y="1441650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73" name="Google Shape;2273;p42"/>
            <p:cNvSpPr txBox="1"/>
            <p:nvPr/>
          </p:nvSpPr>
          <p:spPr>
            <a:xfrm>
              <a:off x="7200900" y="1783265"/>
              <a:ext cx="14859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7743825" y="937950"/>
              <a:ext cx="838200" cy="4869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70 %</a:t>
              </a:r>
              <a:endParaRPr sz="1800"/>
            </a:p>
          </p:txBody>
        </p:sp>
      </p:grpSp>
      <p:grpSp>
        <p:nvGrpSpPr>
          <p:cNvPr id="2275" name="Google Shape;2275;p42"/>
          <p:cNvGrpSpPr/>
          <p:nvPr/>
        </p:nvGrpSpPr>
        <p:grpSpPr>
          <a:xfrm>
            <a:off x="7200900" y="2795301"/>
            <a:ext cx="1485900" cy="1588611"/>
            <a:chOff x="7200900" y="2795301"/>
            <a:chExt cx="1485900" cy="1588611"/>
          </a:xfrm>
        </p:grpSpPr>
        <p:sp>
          <p:nvSpPr>
            <p:cNvPr id="2276" name="Google Shape;2276;p42"/>
            <p:cNvSpPr txBox="1"/>
            <p:nvPr/>
          </p:nvSpPr>
          <p:spPr>
            <a:xfrm>
              <a:off x="7200900" y="3292013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77" name="Google Shape;2277;p42"/>
            <p:cNvSpPr txBox="1"/>
            <p:nvPr/>
          </p:nvSpPr>
          <p:spPr>
            <a:xfrm>
              <a:off x="7200900" y="3633613"/>
              <a:ext cx="14859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now considered a dwarf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7743825" y="2795301"/>
              <a:ext cx="838200" cy="4869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100 %</a:t>
              </a:r>
              <a:endParaRPr sz="1800"/>
            </a:p>
          </p:txBody>
        </p:sp>
      </p:grpSp>
      <p:sp>
        <p:nvSpPr>
          <p:cNvPr id="2279" name="Google Shape;2279;p42"/>
          <p:cNvSpPr txBox="1"/>
          <p:nvPr/>
        </p:nvSpPr>
        <p:spPr>
          <a:xfrm>
            <a:off x="457200" y="4488375"/>
            <a:ext cx="82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more info,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80" name="Google Shape;2280;p42" title="Gráfico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9192" l="7112" r="3080" t="5845"/>
          <a:stretch/>
        </p:blipFill>
        <p:spPr>
          <a:xfrm>
            <a:off x="2192638" y="937950"/>
            <a:ext cx="4758535" cy="2639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1" name="Google Shape;2281;p42"/>
          <p:cNvGrpSpPr/>
          <p:nvPr/>
        </p:nvGrpSpPr>
        <p:grpSpPr>
          <a:xfrm>
            <a:off x="2659250" y="3871438"/>
            <a:ext cx="548975" cy="337800"/>
            <a:chOff x="2659250" y="3990725"/>
            <a:chExt cx="548975" cy="337800"/>
          </a:xfrm>
        </p:grpSpPr>
        <p:sp>
          <p:nvSpPr>
            <p:cNvPr id="2282" name="Google Shape;2282;p42"/>
            <p:cNvSpPr/>
            <p:nvPr/>
          </p:nvSpPr>
          <p:spPr>
            <a:xfrm>
              <a:off x="3099550" y="4248050"/>
              <a:ext cx="21375" cy="21600"/>
            </a:xfrm>
            <a:custGeom>
              <a:rect b="b" l="l" r="r" t="t"/>
              <a:pathLst>
                <a:path extrusionOk="0" h="864" w="855">
                  <a:moveTo>
                    <a:pt x="427" y="0"/>
                  </a:moveTo>
                  <a:lnTo>
                    <a:pt x="337" y="9"/>
                  </a:lnTo>
                  <a:lnTo>
                    <a:pt x="264" y="36"/>
                  </a:lnTo>
                  <a:lnTo>
                    <a:pt x="191" y="82"/>
                  </a:lnTo>
                  <a:lnTo>
                    <a:pt x="127" y="127"/>
                  </a:lnTo>
                  <a:lnTo>
                    <a:pt x="73" y="191"/>
                  </a:lnTo>
                  <a:lnTo>
                    <a:pt x="27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8"/>
                  </a:lnTo>
                  <a:lnTo>
                    <a:pt x="27" y="600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91"/>
                  </a:lnTo>
                  <a:lnTo>
                    <a:pt x="264" y="827"/>
                  </a:lnTo>
                  <a:lnTo>
                    <a:pt x="337" y="855"/>
                  </a:lnTo>
                  <a:lnTo>
                    <a:pt x="427" y="864"/>
                  </a:lnTo>
                  <a:lnTo>
                    <a:pt x="509" y="855"/>
                  </a:lnTo>
                  <a:lnTo>
                    <a:pt x="591" y="827"/>
                  </a:lnTo>
                  <a:lnTo>
                    <a:pt x="664" y="791"/>
                  </a:lnTo>
                  <a:lnTo>
                    <a:pt x="727" y="737"/>
                  </a:lnTo>
                  <a:lnTo>
                    <a:pt x="782" y="673"/>
                  </a:lnTo>
                  <a:lnTo>
                    <a:pt x="818" y="600"/>
                  </a:lnTo>
                  <a:lnTo>
                    <a:pt x="846" y="518"/>
                  </a:lnTo>
                  <a:lnTo>
                    <a:pt x="855" y="437"/>
                  </a:lnTo>
                  <a:lnTo>
                    <a:pt x="846" y="346"/>
                  </a:lnTo>
                  <a:lnTo>
                    <a:pt x="818" y="264"/>
                  </a:lnTo>
                  <a:lnTo>
                    <a:pt x="782" y="191"/>
                  </a:lnTo>
                  <a:lnTo>
                    <a:pt x="727" y="127"/>
                  </a:lnTo>
                  <a:lnTo>
                    <a:pt x="664" y="82"/>
                  </a:lnTo>
                  <a:lnTo>
                    <a:pt x="591" y="36"/>
                  </a:lnTo>
                  <a:lnTo>
                    <a:pt x="509" y="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3099550" y="4158700"/>
              <a:ext cx="21375" cy="66175"/>
            </a:xfrm>
            <a:custGeom>
              <a:rect b="b" l="l" r="r" t="t"/>
              <a:pathLst>
                <a:path extrusionOk="0" h="2647" w="855">
                  <a:moveTo>
                    <a:pt x="427" y="1"/>
                  </a:moveTo>
                  <a:lnTo>
                    <a:pt x="337" y="10"/>
                  </a:lnTo>
                  <a:lnTo>
                    <a:pt x="264" y="37"/>
                  </a:lnTo>
                  <a:lnTo>
                    <a:pt x="191" y="74"/>
                  </a:lnTo>
                  <a:lnTo>
                    <a:pt x="127" y="128"/>
                  </a:lnTo>
                  <a:lnTo>
                    <a:pt x="73" y="192"/>
                  </a:lnTo>
                  <a:lnTo>
                    <a:pt x="27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0" y="2219"/>
                  </a:lnTo>
                  <a:lnTo>
                    <a:pt x="9" y="2310"/>
                  </a:lnTo>
                  <a:lnTo>
                    <a:pt x="27" y="2383"/>
                  </a:lnTo>
                  <a:lnTo>
                    <a:pt x="73" y="2456"/>
                  </a:lnTo>
                  <a:lnTo>
                    <a:pt x="127" y="2519"/>
                  </a:lnTo>
                  <a:lnTo>
                    <a:pt x="191" y="2574"/>
                  </a:lnTo>
                  <a:lnTo>
                    <a:pt x="264" y="2619"/>
                  </a:lnTo>
                  <a:lnTo>
                    <a:pt x="337" y="2638"/>
                  </a:lnTo>
                  <a:lnTo>
                    <a:pt x="427" y="2647"/>
                  </a:lnTo>
                  <a:lnTo>
                    <a:pt x="509" y="2638"/>
                  </a:lnTo>
                  <a:lnTo>
                    <a:pt x="591" y="2619"/>
                  </a:lnTo>
                  <a:lnTo>
                    <a:pt x="664" y="2574"/>
                  </a:lnTo>
                  <a:lnTo>
                    <a:pt x="727" y="2519"/>
                  </a:lnTo>
                  <a:lnTo>
                    <a:pt x="782" y="2456"/>
                  </a:lnTo>
                  <a:lnTo>
                    <a:pt x="818" y="2383"/>
                  </a:lnTo>
                  <a:lnTo>
                    <a:pt x="846" y="2310"/>
                  </a:lnTo>
                  <a:lnTo>
                    <a:pt x="855" y="22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18" y="264"/>
                  </a:lnTo>
                  <a:lnTo>
                    <a:pt x="782" y="192"/>
                  </a:lnTo>
                  <a:lnTo>
                    <a:pt x="727" y="128"/>
                  </a:lnTo>
                  <a:lnTo>
                    <a:pt x="664" y="74"/>
                  </a:lnTo>
                  <a:lnTo>
                    <a:pt x="591" y="37"/>
                  </a:lnTo>
                  <a:lnTo>
                    <a:pt x="509" y="10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2659250" y="3990725"/>
              <a:ext cx="548975" cy="337800"/>
            </a:xfrm>
            <a:custGeom>
              <a:rect b="b" l="l" r="r" t="t"/>
              <a:pathLst>
                <a:path extrusionOk="0" h="13512" w="21959">
                  <a:moveTo>
                    <a:pt x="18194" y="5883"/>
                  </a:moveTo>
                  <a:lnTo>
                    <a:pt x="18349" y="5892"/>
                  </a:lnTo>
                  <a:lnTo>
                    <a:pt x="18503" y="5920"/>
                  </a:lnTo>
                  <a:lnTo>
                    <a:pt x="18658" y="5938"/>
                  </a:lnTo>
                  <a:lnTo>
                    <a:pt x="18803" y="5974"/>
                  </a:lnTo>
                  <a:lnTo>
                    <a:pt x="18949" y="6020"/>
                  </a:lnTo>
                  <a:lnTo>
                    <a:pt x="19085" y="6065"/>
                  </a:lnTo>
                  <a:lnTo>
                    <a:pt x="19231" y="6120"/>
                  </a:lnTo>
                  <a:lnTo>
                    <a:pt x="19367" y="6183"/>
                  </a:lnTo>
                  <a:lnTo>
                    <a:pt x="19494" y="6247"/>
                  </a:lnTo>
                  <a:lnTo>
                    <a:pt x="19621" y="6320"/>
                  </a:lnTo>
                  <a:lnTo>
                    <a:pt x="19749" y="6402"/>
                  </a:lnTo>
                  <a:lnTo>
                    <a:pt x="19867" y="6493"/>
                  </a:lnTo>
                  <a:lnTo>
                    <a:pt x="19985" y="6583"/>
                  </a:lnTo>
                  <a:lnTo>
                    <a:pt x="20094" y="6674"/>
                  </a:lnTo>
                  <a:lnTo>
                    <a:pt x="20203" y="6774"/>
                  </a:lnTo>
                  <a:lnTo>
                    <a:pt x="20303" y="6883"/>
                  </a:lnTo>
                  <a:lnTo>
                    <a:pt x="20394" y="6993"/>
                  </a:lnTo>
                  <a:lnTo>
                    <a:pt x="20485" y="7111"/>
                  </a:lnTo>
                  <a:lnTo>
                    <a:pt x="20576" y="7229"/>
                  </a:lnTo>
                  <a:lnTo>
                    <a:pt x="20658" y="7356"/>
                  </a:lnTo>
                  <a:lnTo>
                    <a:pt x="20731" y="7484"/>
                  </a:lnTo>
                  <a:lnTo>
                    <a:pt x="20794" y="7611"/>
                  </a:lnTo>
                  <a:lnTo>
                    <a:pt x="20858" y="7747"/>
                  </a:lnTo>
                  <a:lnTo>
                    <a:pt x="20913" y="7884"/>
                  </a:lnTo>
                  <a:lnTo>
                    <a:pt x="20958" y="8029"/>
                  </a:lnTo>
                  <a:lnTo>
                    <a:pt x="21004" y="8175"/>
                  </a:lnTo>
                  <a:lnTo>
                    <a:pt x="21040" y="8320"/>
                  </a:lnTo>
                  <a:lnTo>
                    <a:pt x="21058" y="8475"/>
                  </a:lnTo>
                  <a:lnTo>
                    <a:pt x="21085" y="8629"/>
                  </a:lnTo>
                  <a:lnTo>
                    <a:pt x="21094" y="8784"/>
                  </a:lnTo>
                  <a:lnTo>
                    <a:pt x="21094" y="8938"/>
                  </a:lnTo>
                  <a:lnTo>
                    <a:pt x="21094" y="9093"/>
                  </a:lnTo>
                  <a:lnTo>
                    <a:pt x="21085" y="9247"/>
                  </a:lnTo>
                  <a:lnTo>
                    <a:pt x="21058" y="9402"/>
                  </a:lnTo>
                  <a:lnTo>
                    <a:pt x="21040" y="9557"/>
                  </a:lnTo>
                  <a:lnTo>
                    <a:pt x="21004" y="9702"/>
                  </a:lnTo>
                  <a:lnTo>
                    <a:pt x="20958" y="9848"/>
                  </a:lnTo>
                  <a:lnTo>
                    <a:pt x="20913" y="9993"/>
                  </a:lnTo>
                  <a:lnTo>
                    <a:pt x="20858" y="10129"/>
                  </a:lnTo>
                  <a:lnTo>
                    <a:pt x="20794" y="10266"/>
                  </a:lnTo>
                  <a:lnTo>
                    <a:pt x="20731" y="10393"/>
                  </a:lnTo>
                  <a:lnTo>
                    <a:pt x="20658" y="10520"/>
                  </a:lnTo>
                  <a:lnTo>
                    <a:pt x="20576" y="10648"/>
                  </a:lnTo>
                  <a:lnTo>
                    <a:pt x="20485" y="10766"/>
                  </a:lnTo>
                  <a:lnTo>
                    <a:pt x="20394" y="10884"/>
                  </a:lnTo>
                  <a:lnTo>
                    <a:pt x="20303" y="10993"/>
                  </a:lnTo>
                  <a:lnTo>
                    <a:pt x="20203" y="11102"/>
                  </a:lnTo>
                  <a:lnTo>
                    <a:pt x="20094" y="11202"/>
                  </a:lnTo>
                  <a:lnTo>
                    <a:pt x="19985" y="11293"/>
                  </a:lnTo>
                  <a:lnTo>
                    <a:pt x="19867" y="11384"/>
                  </a:lnTo>
                  <a:lnTo>
                    <a:pt x="19749" y="11475"/>
                  </a:lnTo>
                  <a:lnTo>
                    <a:pt x="19621" y="11557"/>
                  </a:lnTo>
                  <a:lnTo>
                    <a:pt x="19494" y="11630"/>
                  </a:lnTo>
                  <a:lnTo>
                    <a:pt x="19367" y="11693"/>
                  </a:lnTo>
                  <a:lnTo>
                    <a:pt x="19231" y="11757"/>
                  </a:lnTo>
                  <a:lnTo>
                    <a:pt x="19085" y="11812"/>
                  </a:lnTo>
                  <a:lnTo>
                    <a:pt x="18949" y="11857"/>
                  </a:lnTo>
                  <a:lnTo>
                    <a:pt x="18803" y="11902"/>
                  </a:lnTo>
                  <a:lnTo>
                    <a:pt x="18658" y="11930"/>
                  </a:lnTo>
                  <a:lnTo>
                    <a:pt x="18503" y="11957"/>
                  </a:lnTo>
                  <a:lnTo>
                    <a:pt x="18349" y="11984"/>
                  </a:lnTo>
                  <a:lnTo>
                    <a:pt x="18194" y="11993"/>
                  </a:lnTo>
                  <a:lnTo>
                    <a:pt x="17885" y="11993"/>
                  </a:lnTo>
                  <a:lnTo>
                    <a:pt x="17730" y="11984"/>
                  </a:lnTo>
                  <a:lnTo>
                    <a:pt x="17576" y="11957"/>
                  </a:lnTo>
                  <a:lnTo>
                    <a:pt x="17421" y="11930"/>
                  </a:lnTo>
                  <a:lnTo>
                    <a:pt x="17276" y="11902"/>
                  </a:lnTo>
                  <a:lnTo>
                    <a:pt x="17130" y="11857"/>
                  </a:lnTo>
                  <a:lnTo>
                    <a:pt x="16985" y="11812"/>
                  </a:lnTo>
                  <a:lnTo>
                    <a:pt x="16848" y="11757"/>
                  </a:lnTo>
                  <a:lnTo>
                    <a:pt x="16712" y="11693"/>
                  </a:lnTo>
                  <a:lnTo>
                    <a:pt x="16585" y="11630"/>
                  </a:lnTo>
                  <a:lnTo>
                    <a:pt x="16457" y="11557"/>
                  </a:lnTo>
                  <a:lnTo>
                    <a:pt x="16330" y="11475"/>
                  </a:lnTo>
                  <a:lnTo>
                    <a:pt x="16212" y="11384"/>
                  </a:lnTo>
                  <a:lnTo>
                    <a:pt x="16094" y="11293"/>
                  </a:lnTo>
                  <a:lnTo>
                    <a:pt x="15985" y="11202"/>
                  </a:lnTo>
                  <a:lnTo>
                    <a:pt x="15875" y="11102"/>
                  </a:lnTo>
                  <a:lnTo>
                    <a:pt x="15775" y="10993"/>
                  </a:lnTo>
                  <a:lnTo>
                    <a:pt x="15675" y="10884"/>
                  </a:lnTo>
                  <a:lnTo>
                    <a:pt x="15585" y="10766"/>
                  </a:lnTo>
                  <a:lnTo>
                    <a:pt x="15503" y="10648"/>
                  </a:lnTo>
                  <a:lnTo>
                    <a:pt x="15421" y="10520"/>
                  </a:lnTo>
                  <a:lnTo>
                    <a:pt x="15348" y="10393"/>
                  </a:lnTo>
                  <a:lnTo>
                    <a:pt x="15284" y="10266"/>
                  </a:lnTo>
                  <a:lnTo>
                    <a:pt x="15221" y="10129"/>
                  </a:lnTo>
                  <a:lnTo>
                    <a:pt x="15166" y="9993"/>
                  </a:lnTo>
                  <a:lnTo>
                    <a:pt x="15121" y="9848"/>
                  </a:lnTo>
                  <a:lnTo>
                    <a:pt x="15075" y="9702"/>
                  </a:lnTo>
                  <a:lnTo>
                    <a:pt x="15039" y="9557"/>
                  </a:lnTo>
                  <a:lnTo>
                    <a:pt x="15012" y="9402"/>
                  </a:lnTo>
                  <a:lnTo>
                    <a:pt x="14994" y="9247"/>
                  </a:lnTo>
                  <a:lnTo>
                    <a:pt x="14984" y="9093"/>
                  </a:lnTo>
                  <a:lnTo>
                    <a:pt x="14984" y="8938"/>
                  </a:lnTo>
                  <a:lnTo>
                    <a:pt x="14984" y="8784"/>
                  </a:lnTo>
                  <a:lnTo>
                    <a:pt x="14994" y="8629"/>
                  </a:lnTo>
                  <a:lnTo>
                    <a:pt x="15012" y="8475"/>
                  </a:lnTo>
                  <a:lnTo>
                    <a:pt x="15039" y="8320"/>
                  </a:lnTo>
                  <a:lnTo>
                    <a:pt x="15075" y="8175"/>
                  </a:lnTo>
                  <a:lnTo>
                    <a:pt x="15121" y="8029"/>
                  </a:lnTo>
                  <a:lnTo>
                    <a:pt x="15166" y="7884"/>
                  </a:lnTo>
                  <a:lnTo>
                    <a:pt x="15221" y="7747"/>
                  </a:lnTo>
                  <a:lnTo>
                    <a:pt x="15284" y="7611"/>
                  </a:lnTo>
                  <a:lnTo>
                    <a:pt x="15348" y="7484"/>
                  </a:lnTo>
                  <a:lnTo>
                    <a:pt x="15421" y="7356"/>
                  </a:lnTo>
                  <a:lnTo>
                    <a:pt x="15503" y="7229"/>
                  </a:lnTo>
                  <a:lnTo>
                    <a:pt x="15585" y="7111"/>
                  </a:lnTo>
                  <a:lnTo>
                    <a:pt x="15675" y="6993"/>
                  </a:lnTo>
                  <a:lnTo>
                    <a:pt x="15775" y="6883"/>
                  </a:lnTo>
                  <a:lnTo>
                    <a:pt x="15875" y="6774"/>
                  </a:lnTo>
                  <a:lnTo>
                    <a:pt x="15985" y="6674"/>
                  </a:lnTo>
                  <a:lnTo>
                    <a:pt x="16094" y="6583"/>
                  </a:lnTo>
                  <a:lnTo>
                    <a:pt x="16212" y="6493"/>
                  </a:lnTo>
                  <a:lnTo>
                    <a:pt x="16330" y="6402"/>
                  </a:lnTo>
                  <a:lnTo>
                    <a:pt x="16457" y="6320"/>
                  </a:lnTo>
                  <a:lnTo>
                    <a:pt x="16585" y="6247"/>
                  </a:lnTo>
                  <a:lnTo>
                    <a:pt x="16712" y="6183"/>
                  </a:lnTo>
                  <a:lnTo>
                    <a:pt x="16848" y="6120"/>
                  </a:lnTo>
                  <a:lnTo>
                    <a:pt x="16985" y="6065"/>
                  </a:lnTo>
                  <a:lnTo>
                    <a:pt x="17130" y="6020"/>
                  </a:lnTo>
                  <a:lnTo>
                    <a:pt x="17276" y="5974"/>
                  </a:lnTo>
                  <a:lnTo>
                    <a:pt x="17421" y="5938"/>
                  </a:lnTo>
                  <a:lnTo>
                    <a:pt x="17576" y="5920"/>
                  </a:lnTo>
                  <a:lnTo>
                    <a:pt x="17730" y="5892"/>
                  </a:lnTo>
                  <a:lnTo>
                    <a:pt x="17885" y="5883"/>
                  </a:lnTo>
                  <a:close/>
                  <a:moveTo>
                    <a:pt x="5356" y="1"/>
                  </a:moveTo>
                  <a:lnTo>
                    <a:pt x="5074" y="10"/>
                  </a:lnTo>
                  <a:lnTo>
                    <a:pt x="4810" y="37"/>
                  </a:lnTo>
                  <a:lnTo>
                    <a:pt x="4537" y="64"/>
                  </a:lnTo>
                  <a:lnTo>
                    <a:pt x="4274" y="110"/>
                  </a:lnTo>
                  <a:lnTo>
                    <a:pt x="4019" y="173"/>
                  </a:lnTo>
                  <a:lnTo>
                    <a:pt x="3765" y="246"/>
                  </a:lnTo>
                  <a:lnTo>
                    <a:pt x="3510" y="328"/>
                  </a:lnTo>
                  <a:lnTo>
                    <a:pt x="3274" y="428"/>
                  </a:lnTo>
                  <a:lnTo>
                    <a:pt x="3037" y="537"/>
                  </a:lnTo>
                  <a:lnTo>
                    <a:pt x="2801" y="655"/>
                  </a:lnTo>
                  <a:lnTo>
                    <a:pt x="2583" y="783"/>
                  </a:lnTo>
                  <a:lnTo>
                    <a:pt x="2364" y="919"/>
                  </a:lnTo>
                  <a:lnTo>
                    <a:pt x="2155" y="1074"/>
                  </a:lnTo>
                  <a:lnTo>
                    <a:pt x="1955" y="1228"/>
                  </a:lnTo>
                  <a:lnTo>
                    <a:pt x="1755" y="1401"/>
                  </a:lnTo>
                  <a:lnTo>
                    <a:pt x="1573" y="1574"/>
                  </a:lnTo>
                  <a:lnTo>
                    <a:pt x="1391" y="1755"/>
                  </a:lnTo>
                  <a:lnTo>
                    <a:pt x="1228" y="1955"/>
                  </a:lnTo>
                  <a:lnTo>
                    <a:pt x="1064" y="2155"/>
                  </a:lnTo>
                  <a:lnTo>
                    <a:pt x="919" y="2365"/>
                  </a:lnTo>
                  <a:lnTo>
                    <a:pt x="773" y="2583"/>
                  </a:lnTo>
                  <a:lnTo>
                    <a:pt x="646" y="2810"/>
                  </a:lnTo>
                  <a:lnTo>
                    <a:pt x="528" y="3037"/>
                  </a:lnTo>
                  <a:lnTo>
                    <a:pt x="428" y="3274"/>
                  </a:lnTo>
                  <a:lnTo>
                    <a:pt x="328" y="3519"/>
                  </a:lnTo>
                  <a:lnTo>
                    <a:pt x="246" y="3765"/>
                  </a:lnTo>
                  <a:lnTo>
                    <a:pt x="173" y="4019"/>
                  </a:lnTo>
                  <a:lnTo>
                    <a:pt x="109" y="4274"/>
                  </a:lnTo>
                  <a:lnTo>
                    <a:pt x="64" y="4538"/>
                  </a:lnTo>
                  <a:lnTo>
                    <a:pt x="28" y="4810"/>
                  </a:lnTo>
                  <a:lnTo>
                    <a:pt x="9" y="5083"/>
                  </a:lnTo>
                  <a:lnTo>
                    <a:pt x="0" y="5356"/>
                  </a:lnTo>
                  <a:lnTo>
                    <a:pt x="9" y="5611"/>
                  </a:lnTo>
                  <a:lnTo>
                    <a:pt x="28" y="5856"/>
                  </a:lnTo>
                  <a:lnTo>
                    <a:pt x="55" y="6102"/>
                  </a:lnTo>
                  <a:lnTo>
                    <a:pt x="91" y="6347"/>
                  </a:lnTo>
                  <a:lnTo>
                    <a:pt x="146" y="6593"/>
                  </a:lnTo>
                  <a:lnTo>
                    <a:pt x="209" y="6829"/>
                  </a:lnTo>
                  <a:lnTo>
                    <a:pt x="282" y="7065"/>
                  </a:lnTo>
                  <a:lnTo>
                    <a:pt x="364" y="7293"/>
                  </a:lnTo>
                  <a:lnTo>
                    <a:pt x="464" y="7520"/>
                  </a:lnTo>
                  <a:lnTo>
                    <a:pt x="573" y="7747"/>
                  </a:lnTo>
                  <a:lnTo>
                    <a:pt x="682" y="7965"/>
                  </a:lnTo>
                  <a:lnTo>
                    <a:pt x="810" y="8184"/>
                  </a:lnTo>
                  <a:lnTo>
                    <a:pt x="946" y="8384"/>
                  </a:lnTo>
                  <a:lnTo>
                    <a:pt x="1101" y="8593"/>
                  </a:lnTo>
                  <a:lnTo>
                    <a:pt x="1255" y="8784"/>
                  </a:lnTo>
                  <a:lnTo>
                    <a:pt x="1419" y="8975"/>
                  </a:lnTo>
                  <a:lnTo>
                    <a:pt x="1573" y="9138"/>
                  </a:lnTo>
                  <a:lnTo>
                    <a:pt x="1737" y="9293"/>
                  </a:lnTo>
                  <a:lnTo>
                    <a:pt x="1910" y="9448"/>
                  </a:lnTo>
                  <a:lnTo>
                    <a:pt x="2083" y="9584"/>
                  </a:lnTo>
                  <a:lnTo>
                    <a:pt x="2264" y="9720"/>
                  </a:lnTo>
                  <a:lnTo>
                    <a:pt x="2446" y="9838"/>
                  </a:lnTo>
                  <a:lnTo>
                    <a:pt x="2637" y="9957"/>
                  </a:lnTo>
                  <a:lnTo>
                    <a:pt x="2828" y="10066"/>
                  </a:lnTo>
                  <a:lnTo>
                    <a:pt x="3028" y="10175"/>
                  </a:lnTo>
                  <a:lnTo>
                    <a:pt x="3228" y="10266"/>
                  </a:lnTo>
                  <a:lnTo>
                    <a:pt x="3428" y="10348"/>
                  </a:lnTo>
                  <a:lnTo>
                    <a:pt x="3637" y="10420"/>
                  </a:lnTo>
                  <a:lnTo>
                    <a:pt x="3855" y="10493"/>
                  </a:lnTo>
                  <a:lnTo>
                    <a:pt x="4065" y="10548"/>
                  </a:lnTo>
                  <a:lnTo>
                    <a:pt x="4283" y="10602"/>
                  </a:lnTo>
                  <a:lnTo>
                    <a:pt x="4501" y="10639"/>
                  </a:lnTo>
                  <a:lnTo>
                    <a:pt x="4565" y="13094"/>
                  </a:lnTo>
                  <a:lnTo>
                    <a:pt x="4574" y="13148"/>
                  </a:lnTo>
                  <a:lnTo>
                    <a:pt x="4583" y="13203"/>
                  </a:lnTo>
                  <a:lnTo>
                    <a:pt x="4601" y="13257"/>
                  </a:lnTo>
                  <a:lnTo>
                    <a:pt x="4628" y="13303"/>
                  </a:lnTo>
                  <a:lnTo>
                    <a:pt x="4656" y="13348"/>
                  </a:lnTo>
                  <a:lnTo>
                    <a:pt x="4701" y="13394"/>
                  </a:lnTo>
                  <a:lnTo>
                    <a:pt x="4737" y="13430"/>
                  </a:lnTo>
                  <a:lnTo>
                    <a:pt x="4792" y="13457"/>
                  </a:lnTo>
                  <a:lnTo>
                    <a:pt x="4837" y="13475"/>
                  </a:lnTo>
                  <a:lnTo>
                    <a:pt x="4892" y="13494"/>
                  </a:lnTo>
                  <a:lnTo>
                    <a:pt x="4937" y="13503"/>
                  </a:lnTo>
                  <a:lnTo>
                    <a:pt x="4992" y="13512"/>
                  </a:lnTo>
                  <a:lnTo>
                    <a:pt x="5056" y="13503"/>
                  </a:lnTo>
                  <a:lnTo>
                    <a:pt x="5110" y="13494"/>
                  </a:lnTo>
                  <a:lnTo>
                    <a:pt x="5165" y="13475"/>
                  </a:lnTo>
                  <a:lnTo>
                    <a:pt x="5210" y="13448"/>
                  </a:lnTo>
                  <a:lnTo>
                    <a:pt x="9811" y="10702"/>
                  </a:lnTo>
                  <a:lnTo>
                    <a:pt x="14548" y="10702"/>
                  </a:lnTo>
                  <a:lnTo>
                    <a:pt x="14675" y="10939"/>
                  </a:lnTo>
                  <a:lnTo>
                    <a:pt x="14821" y="11166"/>
                  </a:lnTo>
                  <a:lnTo>
                    <a:pt x="14975" y="11375"/>
                  </a:lnTo>
                  <a:lnTo>
                    <a:pt x="15148" y="11575"/>
                  </a:lnTo>
                  <a:lnTo>
                    <a:pt x="15339" y="11766"/>
                  </a:lnTo>
                  <a:lnTo>
                    <a:pt x="15530" y="11948"/>
                  </a:lnTo>
                  <a:lnTo>
                    <a:pt x="15739" y="12112"/>
                  </a:lnTo>
                  <a:lnTo>
                    <a:pt x="15966" y="12257"/>
                  </a:lnTo>
                  <a:lnTo>
                    <a:pt x="16194" y="12393"/>
                  </a:lnTo>
                  <a:lnTo>
                    <a:pt x="16430" y="12512"/>
                  </a:lnTo>
                  <a:lnTo>
                    <a:pt x="16685" y="12612"/>
                  </a:lnTo>
                  <a:lnTo>
                    <a:pt x="16939" y="12693"/>
                  </a:lnTo>
                  <a:lnTo>
                    <a:pt x="17203" y="12766"/>
                  </a:lnTo>
                  <a:lnTo>
                    <a:pt x="17476" y="12812"/>
                  </a:lnTo>
                  <a:lnTo>
                    <a:pt x="17758" y="12848"/>
                  </a:lnTo>
                  <a:lnTo>
                    <a:pt x="18039" y="12857"/>
                  </a:lnTo>
                  <a:lnTo>
                    <a:pt x="18239" y="12848"/>
                  </a:lnTo>
                  <a:lnTo>
                    <a:pt x="18440" y="12830"/>
                  </a:lnTo>
                  <a:lnTo>
                    <a:pt x="18630" y="12812"/>
                  </a:lnTo>
                  <a:lnTo>
                    <a:pt x="18830" y="12775"/>
                  </a:lnTo>
                  <a:lnTo>
                    <a:pt x="19012" y="12730"/>
                  </a:lnTo>
                  <a:lnTo>
                    <a:pt x="19203" y="12675"/>
                  </a:lnTo>
                  <a:lnTo>
                    <a:pt x="19385" y="12612"/>
                  </a:lnTo>
                  <a:lnTo>
                    <a:pt x="19558" y="12548"/>
                  </a:lnTo>
                  <a:lnTo>
                    <a:pt x="19731" y="12466"/>
                  </a:lnTo>
                  <a:lnTo>
                    <a:pt x="19903" y="12384"/>
                  </a:lnTo>
                  <a:lnTo>
                    <a:pt x="20067" y="12284"/>
                  </a:lnTo>
                  <a:lnTo>
                    <a:pt x="20231" y="12184"/>
                  </a:lnTo>
                  <a:lnTo>
                    <a:pt x="20376" y="12075"/>
                  </a:lnTo>
                  <a:lnTo>
                    <a:pt x="20531" y="11957"/>
                  </a:lnTo>
                  <a:lnTo>
                    <a:pt x="20667" y="11839"/>
                  </a:lnTo>
                  <a:lnTo>
                    <a:pt x="20803" y="11702"/>
                  </a:lnTo>
                  <a:lnTo>
                    <a:pt x="20940" y="11566"/>
                  </a:lnTo>
                  <a:lnTo>
                    <a:pt x="21058" y="11430"/>
                  </a:lnTo>
                  <a:lnTo>
                    <a:pt x="21176" y="11284"/>
                  </a:lnTo>
                  <a:lnTo>
                    <a:pt x="21285" y="11130"/>
                  </a:lnTo>
                  <a:lnTo>
                    <a:pt x="21385" y="10966"/>
                  </a:lnTo>
                  <a:lnTo>
                    <a:pt x="21485" y="10802"/>
                  </a:lnTo>
                  <a:lnTo>
                    <a:pt x="21567" y="10639"/>
                  </a:lnTo>
                  <a:lnTo>
                    <a:pt x="21649" y="10457"/>
                  </a:lnTo>
                  <a:lnTo>
                    <a:pt x="21722" y="10284"/>
                  </a:lnTo>
                  <a:lnTo>
                    <a:pt x="21776" y="10102"/>
                  </a:lnTo>
                  <a:lnTo>
                    <a:pt x="21831" y="9911"/>
                  </a:lnTo>
                  <a:lnTo>
                    <a:pt x="21876" y="9729"/>
                  </a:lnTo>
                  <a:lnTo>
                    <a:pt x="21913" y="9529"/>
                  </a:lnTo>
                  <a:lnTo>
                    <a:pt x="21931" y="9338"/>
                  </a:lnTo>
                  <a:lnTo>
                    <a:pt x="21949" y="9138"/>
                  </a:lnTo>
                  <a:lnTo>
                    <a:pt x="21958" y="8938"/>
                  </a:lnTo>
                  <a:lnTo>
                    <a:pt x="21949" y="8729"/>
                  </a:lnTo>
                  <a:lnTo>
                    <a:pt x="21931" y="8520"/>
                  </a:lnTo>
                  <a:lnTo>
                    <a:pt x="21904" y="8311"/>
                  </a:lnTo>
                  <a:lnTo>
                    <a:pt x="21867" y="8111"/>
                  </a:lnTo>
                  <a:lnTo>
                    <a:pt x="21822" y="7911"/>
                  </a:lnTo>
                  <a:lnTo>
                    <a:pt x="21758" y="7720"/>
                  </a:lnTo>
                  <a:lnTo>
                    <a:pt x="21695" y="7529"/>
                  </a:lnTo>
                  <a:lnTo>
                    <a:pt x="21613" y="7338"/>
                  </a:lnTo>
                  <a:lnTo>
                    <a:pt x="21531" y="7156"/>
                  </a:lnTo>
                  <a:lnTo>
                    <a:pt x="21431" y="6983"/>
                  </a:lnTo>
                  <a:lnTo>
                    <a:pt x="21331" y="6811"/>
                  </a:lnTo>
                  <a:lnTo>
                    <a:pt x="21213" y="6647"/>
                  </a:lnTo>
                  <a:lnTo>
                    <a:pt x="21094" y="6493"/>
                  </a:lnTo>
                  <a:lnTo>
                    <a:pt x="20967" y="6338"/>
                  </a:lnTo>
                  <a:lnTo>
                    <a:pt x="20831" y="6192"/>
                  </a:lnTo>
                  <a:lnTo>
                    <a:pt x="20685" y="6056"/>
                  </a:lnTo>
                  <a:lnTo>
                    <a:pt x="20713" y="5883"/>
                  </a:lnTo>
                  <a:lnTo>
                    <a:pt x="20722" y="5711"/>
                  </a:lnTo>
                  <a:lnTo>
                    <a:pt x="20731" y="5529"/>
                  </a:lnTo>
                  <a:lnTo>
                    <a:pt x="20740" y="5356"/>
                  </a:lnTo>
                  <a:lnTo>
                    <a:pt x="20731" y="5083"/>
                  </a:lnTo>
                  <a:lnTo>
                    <a:pt x="20713" y="4810"/>
                  </a:lnTo>
                  <a:lnTo>
                    <a:pt x="20676" y="4538"/>
                  </a:lnTo>
                  <a:lnTo>
                    <a:pt x="20631" y="4274"/>
                  </a:lnTo>
                  <a:lnTo>
                    <a:pt x="20567" y="4019"/>
                  </a:lnTo>
                  <a:lnTo>
                    <a:pt x="20494" y="3765"/>
                  </a:lnTo>
                  <a:lnTo>
                    <a:pt x="20413" y="3519"/>
                  </a:lnTo>
                  <a:lnTo>
                    <a:pt x="20313" y="3274"/>
                  </a:lnTo>
                  <a:lnTo>
                    <a:pt x="20203" y="3037"/>
                  </a:lnTo>
                  <a:lnTo>
                    <a:pt x="20085" y="2810"/>
                  </a:lnTo>
                  <a:lnTo>
                    <a:pt x="19958" y="2583"/>
                  </a:lnTo>
                  <a:lnTo>
                    <a:pt x="19822" y="2365"/>
                  </a:lnTo>
                  <a:lnTo>
                    <a:pt x="19676" y="2155"/>
                  </a:lnTo>
                  <a:lnTo>
                    <a:pt x="19512" y="1955"/>
                  </a:lnTo>
                  <a:lnTo>
                    <a:pt x="19349" y="1755"/>
                  </a:lnTo>
                  <a:lnTo>
                    <a:pt x="19167" y="1574"/>
                  </a:lnTo>
                  <a:lnTo>
                    <a:pt x="18985" y="1401"/>
                  </a:lnTo>
                  <a:lnTo>
                    <a:pt x="18785" y="1228"/>
                  </a:lnTo>
                  <a:lnTo>
                    <a:pt x="18585" y="1074"/>
                  </a:lnTo>
                  <a:lnTo>
                    <a:pt x="18376" y="919"/>
                  </a:lnTo>
                  <a:lnTo>
                    <a:pt x="18158" y="783"/>
                  </a:lnTo>
                  <a:lnTo>
                    <a:pt x="17930" y="655"/>
                  </a:lnTo>
                  <a:lnTo>
                    <a:pt x="17703" y="537"/>
                  </a:lnTo>
                  <a:lnTo>
                    <a:pt x="17467" y="428"/>
                  </a:lnTo>
                  <a:lnTo>
                    <a:pt x="17221" y="328"/>
                  </a:lnTo>
                  <a:lnTo>
                    <a:pt x="16976" y="246"/>
                  </a:lnTo>
                  <a:lnTo>
                    <a:pt x="16721" y="173"/>
                  </a:lnTo>
                  <a:lnTo>
                    <a:pt x="16466" y="110"/>
                  </a:lnTo>
                  <a:lnTo>
                    <a:pt x="16203" y="64"/>
                  </a:lnTo>
                  <a:lnTo>
                    <a:pt x="15930" y="37"/>
                  </a:lnTo>
                  <a:lnTo>
                    <a:pt x="15657" y="10"/>
                  </a:lnTo>
                  <a:lnTo>
                    <a:pt x="15384" y="1"/>
                  </a:lnTo>
                  <a:lnTo>
                    <a:pt x="12293" y="1"/>
                  </a:lnTo>
                  <a:lnTo>
                    <a:pt x="12211" y="10"/>
                  </a:lnTo>
                  <a:lnTo>
                    <a:pt x="12129" y="37"/>
                  </a:lnTo>
                  <a:lnTo>
                    <a:pt x="12057" y="82"/>
                  </a:lnTo>
                  <a:lnTo>
                    <a:pt x="11993" y="128"/>
                  </a:lnTo>
                  <a:lnTo>
                    <a:pt x="11939" y="192"/>
                  </a:lnTo>
                  <a:lnTo>
                    <a:pt x="11902" y="264"/>
                  </a:lnTo>
                  <a:lnTo>
                    <a:pt x="11875" y="346"/>
                  </a:lnTo>
                  <a:lnTo>
                    <a:pt x="11866" y="437"/>
                  </a:lnTo>
                  <a:lnTo>
                    <a:pt x="11875" y="519"/>
                  </a:lnTo>
                  <a:lnTo>
                    <a:pt x="11902" y="601"/>
                  </a:lnTo>
                  <a:lnTo>
                    <a:pt x="11939" y="673"/>
                  </a:lnTo>
                  <a:lnTo>
                    <a:pt x="11993" y="737"/>
                  </a:lnTo>
                  <a:lnTo>
                    <a:pt x="12057" y="792"/>
                  </a:lnTo>
                  <a:lnTo>
                    <a:pt x="12129" y="828"/>
                  </a:lnTo>
                  <a:lnTo>
                    <a:pt x="12211" y="855"/>
                  </a:lnTo>
                  <a:lnTo>
                    <a:pt x="12293" y="864"/>
                  </a:lnTo>
                  <a:lnTo>
                    <a:pt x="15612" y="864"/>
                  </a:lnTo>
                  <a:lnTo>
                    <a:pt x="15848" y="883"/>
                  </a:lnTo>
                  <a:lnTo>
                    <a:pt x="16066" y="919"/>
                  </a:lnTo>
                  <a:lnTo>
                    <a:pt x="16294" y="955"/>
                  </a:lnTo>
                  <a:lnTo>
                    <a:pt x="16503" y="1001"/>
                  </a:lnTo>
                  <a:lnTo>
                    <a:pt x="16721" y="1064"/>
                  </a:lnTo>
                  <a:lnTo>
                    <a:pt x="16930" y="1137"/>
                  </a:lnTo>
                  <a:lnTo>
                    <a:pt x="17130" y="1219"/>
                  </a:lnTo>
                  <a:lnTo>
                    <a:pt x="17330" y="1310"/>
                  </a:lnTo>
                  <a:lnTo>
                    <a:pt x="17521" y="1410"/>
                  </a:lnTo>
                  <a:lnTo>
                    <a:pt x="17712" y="1510"/>
                  </a:lnTo>
                  <a:lnTo>
                    <a:pt x="17894" y="1628"/>
                  </a:lnTo>
                  <a:lnTo>
                    <a:pt x="18076" y="1755"/>
                  </a:lnTo>
                  <a:lnTo>
                    <a:pt x="18239" y="1892"/>
                  </a:lnTo>
                  <a:lnTo>
                    <a:pt x="18403" y="2028"/>
                  </a:lnTo>
                  <a:lnTo>
                    <a:pt x="18558" y="2183"/>
                  </a:lnTo>
                  <a:lnTo>
                    <a:pt x="18712" y="2337"/>
                  </a:lnTo>
                  <a:lnTo>
                    <a:pt x="18849" y="2501"/>
                  </a:lnTo>
                  <a:lnTo>
                    <a:pt x="18985" y="2665"/>
                  </a:lnTo>
                  <a:lnTo>
                    <a:pt x="19112" y="2847"/>
                  </a:lnTo>
                  <a:lnTo>
                    <a:pt x="19231" y="3028"/>
                  </a:lnTo>
                  <a:lnTo>
                    <a:pt x="19340" y="3219"/>
                  </a:lnTo>
                  <a:lnTo>
                    <a:pt x="19431" y="3410"/>
                  </a:lnTo>
                  <a:lnTo>
                    <a:pt x="19521" y="3610"/>
                  </a:lnTo>
                  <a:lnTo>
                    <a:pt x="19603" y="3810"/>
                  </a:lnTo>
                  <a:lnTo>
                    <a:pt x="19676" y="4019"/>
                  </a:lnTo>
                  <a:lnTo>
                    <a:pt x="19740" y="4238"/>
                  </a:lnTo>
                  <a:lnTo>
                    <a:pt x="19785" y="4447"/>
                  </a:lnTo>
                  <a:lnTo>
                    <a:pt x="19831" y="4674"/>
                  </a:lnTo>
                  <a:lnTo>
                    <a:pt x="19858" y="4892"/>
                  </a:lnTo>
                  <a:lnTo>
                    <a:pt x="19876" y="5129"/>
                  </a:lnTo>
                  <a:lnTo>
                    <a:pt x="19876" y="5356"/>
                  </a:lnTo>
                  <a:lnTo>
                    <a:pt x="19876" y="5483"/>
                  </a:lnTo>
                  <a:lnTo>
                    <a:pt x="19667" y="5374"/>
                  </a:lnTo>
                  <a:lnTo>
                    <a:pt x="19449" y="5283"/>
                  </a:lnTo>
                  <a:lnTo>
                    <a:pt x="19231" y="5210"/>
                  </a:lnTo>
                  <a:lnTo>
                    <a:pt x="19003" y="5138"/>
                  </a:lnTo>
                  <a:lnTo>
                    <a:pt x="18767" y="5092"/>
                  </a:lnTo>
                  <a:lnTo>
                    <a:pt x="18530" y="5056"/>
                  </a:lnTo>
                  <a:lnTo>
                    <a:pt x="18285" y="5029"/>
                  </a:lnTo>
                  <a:lnTo>
                    <a:pt x="18039" y="5020"/>
                  </a:lnTo>
                  <a:lnTo>
                    <a:pt x="17839" y="5029"/>
                  </a:lnTo>
                  <a:lnTo>
                    <a:pt x="17639" y="5047"/>
                  </a:lnTo>
                  <a:lnTo>
                    <a:pt x="17439" y="5065"/>
                  </a:lnTo>
                  <a:lnTo>
                    <a:pt x="17248" y="5101"/>
                  </a:lnTo>
                  <a:lnTo>
                    <a:pt x="17057" y="5147"/>
                  </a:lnTo>
                  <a:lnTo>
                    <a:pt x="16876" y="5201"/>
                  </a:lnTo>
                  <a:lnTo>
                    <a:pt x="16694" y="5256"/>
                  </a:lnTo>
                  <a:lnTo>
                    <a:pt x="16512" y="5329"/>
                  </a:lnTo>
                  <a:lnTo>
                    <a:pt x="16339" y="5411"/>
                  </a:lnTo>
                  <a:lnTo>
                    <a:pt x="16176" y="5492"/>
                  </a:lnTo>
                  <a:lnTo>
                    <a:pt x="16012" y="5592"/>
                  </a:lnTo>
                  <a:lnTo>
                    <a:pt x="15848" y="5692"/>
                  </a:lnTo>
                  <a:lnTo>
                    <a:pt x="15694" y="5801"/>
                  </a:lnTo>
                  <a:lnTo>
                    <a:pt x="15548" y="5920"/>
                  </a:lnTo>
                  <a:lnTo>
                    <a:pt x="15403" y="6038"/>
                  </a:lnTo>
                  <a:lnTo>
                    <a:pt x="15275" y="6174"/>
                  </a:lnTo>
                  <a:lnTo>
                    <a:pt x="15139" y="6311"/>
                  </a:lnTo>
                  <a:lnTo>
                    <a:pt x="15021" y="6447"/>
                  </a:lnTo>
                  <a:lnTo>
                    <a:pt x="14903" y="6593"/>
                  </a:lnTo>
                  <a:lnTo>
                    <a:pt x="14793" y="6747"/>
                  </a:lnTo>
                  <a:lnTo>
                    <a:pt x="14693" y="6911"/>
                  </a:lnTo>
                  <a:lnTo>
                    <a:pt x="14593" y="7074"/>
                  </a:lnTo>
                  <a:lnTo>
                    <a:pt x="14512" y="7238"/>
                  </a:lnTo>
                  <a:lnTo>
                    <a:pt x="14430" y="7420"/>
                  </a:lnTo>
                  <a:lnTo>
                    <a:pt x="14357" y="7593"/>
                  </a:lnTo>
                  <a:lnTo>
                    <a:pt x="14303" y="7775"/>
                  </a:lnTo>
                  <a:lnTo>
                    <a:pt x="14248" y="7956"/>
                  </a:lnTo>
                  <a:lnTo>
                    <a:pt x="14203" y="8147"/>
                  </a:lnTo>
                  <a:lnTo>
                    <a:pt x="14166" y="8338"/>
                  </a:lnTo>
                  <a:lnTo>
                    <a:pt x="14139" y="8538"/>
                  </a:lnTo>
                  <a:lnTo>
                    <a:pt x="14130" y="8738"/>
                  </a:lnTo>
                  <a:lnTo>
                    <a:pt x="14121" y="8938"/>
                  </a:lnTo>
                  <a:lnTo>
                    <a:pt x="14130" y="9175"/>
                  </a:lnTo>
                  <a:lnTo>
                    <a:pt x="14148" y="9402"/>
                  </a:lnTo>
                  <a:lnTo>
                    <a:pt x="14184" y="9629"/>
                  </a:lnTo>
                  <a:lnTo>
                    <a:pt x="14230" y="9848"/>
                  </a:lnTo>
                  <a:lnTo>
                    <a:pt x="9693" y="9848"/>
                  </a:lnTo>
                  <a:lnTo>
                    <a:pt x="9638" y="9857"/>
                  </a:lnTo>
                  <a:lnTo>
                    <a:pt x="9584" y="9866"/>
                  </a:lnTo>
                  <a:lnTo>
                    <a:pt x="9529" y="9884"/>
                  </a:lnTo>
                  <a:lnTo>
                    <a:pt x="9475" y="9911"/>
                  </a:lnTo>
                  <a:lnTo>
                    <a:pt x="5401" y="12339"/>
                  </a:lnTo>
                  <a:lnTo>
                    <a:pt x="5347" y="10248"/>
                  </a:lnTo>
                  <a:lnTo>
                    <a:pt x="5338" y="10166"/>
                  </a:lnTo>
                  <a:lnTo>
                    <a:pt x="5319" y="10093"/>
                  </a:lnTo>
                  <a:lnTo>
                    <a:pt x="5283" y="10020"/>
                  </a:lnTo>
                  <a:lnTo>
                    <a:pt x="5238" y="9966"/>
                  </a:lnTo>
                  <a:lnTo>
                    <a:pt x="5174" y="9911"/>
                  </a:lnTo>
                  <a:lnTo>
                    <a:pt x="5110" y="9875"/>
                  </a:lnTo>
                  <a:lnTo>
                    <a:pt x="5037" y="9848"/>
                  </a:lnTo>
                  <a:lnTo>
                    <a:pt x="4956" y="9829"/>
                  </a:lnTo>
                  <a:lnTo>
                    <a:pt x="4747" y="9811"/>
                  </a:lnTo>
                  <a:lnTo>
                    <a:pt x="4537" y="9775"/>
                  </a:lnTo>
                  <a:lnTo>
                    <a:pt x="4328" y="9729"/>
                  </a:lnTo>
                  <a:lnTo>
                    <a:pt x="4119" y="9675"/>
                  </a:lnTo>
                  <a:lnTo>
                    <a:pt x="3919" y="9611"/>
                  </a:lnTo>
                  <a:lnTo>
                    <a:pt x="3728" y="9538"/>
                  </a:lnTo>
                  <a:lnTo>
                    <a:pt x="3537" y="9457"/>
                  </a:lnTo>
                  <a:lnTo>
                    <a:pt x="3346" y="9375"/>
                  </a:lnTo>
                  <a:lnTo>
                    <a:pt x="3164" y="9275"/>
                  </a:lnTo>
                  <a:lnTo>
                    <a:pt x="2992" y="9166"/>
                  </a:lnTo>
                  <a:lnTo>
                    <a:pt x="2819" y="9057"/>
                  </a:lnTo>
                  <a:lnTo>
                    <a:pt x="2655" y="8938"/>
                  </a:lnTo>
                  <a:lnTo>
                    <a:pt x="2492" y="8811"/>
                  </a:lnTo>
                  <a:lnTo>
                    <a:pt x="2337" y="8675"/>
                  </a:lnTo>
                  <a:lnTo>
                    <a:pt x="2192" y="8529"/>
                  </a:lnTo>
                  <a:lnTo>
                    <a:pt x="2046" y="8384"/>
                  </a:lnTo>
                  <a:lnTo>
                    <a:pt x="1910" y="8229"/>
                  </a:lnTo>
                  <a:lnTo>
                    <a:pt x="1782" y="8065"/>
                  </a:lnTo>
                  <a:lnTo>
                    <a:pt x="1664" y="7902"/>
                  </a:lnTo>
                  <a:lnTo>
                    <a:pt x="1555" y="7729"/>
                  </a:lnTo>
                  <a:lnTo>
                    <a:pt x="1446" y="7556"/>
                  </a:lnTo>
                  <a:lnTo>
                    <a:pt x="1346" y="7374"/>
                  </a:lnTo>
                  <a:lnTo>
                    <a:pt x="1255" y="7193"/>
                  </a:lnTo>
                  <a:lnTo>
                    <a:pt x="1173" y="7002"/>
                  </a:lnTo>
                  <a:lnTo>
                    <a:pt x="1101" y="6802"/>
                  </a:lnTo>
                  <a:lnTo>
                    <a:pt x="1037" y="6611"/>
                  </a:lnTo>
                  <a:lnTo>
                    <a:pt x="982" y="6411"/>
                  </a:lnTo>
                  <a:lnTo>
                    <a:pt x="946" y="6202"/>
                  </a:lnTo>
                  <a:lnTo>
                    <a:pt x="910" y="5992"/>
                  </a:lnTo>
                  <a:lnTo>
                    <a:pt x="882" y="5783"/>
                  </a:lnTo>
                  <a:lnTo>
                    <a:pt x="864" y="5574"/>
                  </a:lnTo>
                  <a:lnTo>
                    <a:pt x="864" y="5356"/>
                  </a:lnTo>
                  <a:lnTo>
                    <a:pt x="864" y="5129"/>
                  </a:lnTo>
                  <a:lnTo>
                    <a:pt x="882" y="4892"/>
                  </a:lnTo>
                  <a:lnTo>
                    <a:pt x="910" y="4674"/>
                  </a:lnTo>
                  <a:lnTo>
                    <a:pt x="955" y="4447"/>
                  </a:lnTo>
                  <a:lnTo>
                    <a:pt x="1001" y="4238"/>
                  </a:lnTo>
                  <a:lnTo>
                    <a:pt x="1064" y="4019"/>
                  </a:lnTo>
                  <a:lnTo>
                    <a:pt x="1137" y="3810"/>
                  </a:lnTo>
                  <a:lnTo>
                    <a:pt x="1210" y="3610"/>
                  </a:lnTo>
                  <a:lnTo>
                    <a:pt x="1301" y="3410"/>
                  </a:lnTo>
                  <a:lnTo>
                    <a:pt x="1401" y="3219"/>
                  </a:lnTo>
                  <a:lnTo>
                    <a:pt x="1510" y="3028"/>
                  </a:lnTo>
                  <a:lnTo>
                    <a:pt x="1628" y="2847"/>
                  </a:lnTo>
                  <a:lnTo>
                    <a:pt x="1755" y="2665"/>
                  </a:lnTo>
                  <a:lnTo>
                    <a:pt x="1882" y="2501"/>
                  </a:lnTo>
                  <a:lnTo>
                    <a:pt x="2028" y="2337"/>
                  </a:lnTo>
                  <a:lnTo>
                    <a:pt x="2173" y="2183"/>
                  </a:lnTo>
                  <a:lnTo>
                    <a:pt x="2337" y="2028"/>
                  </a:lnTo>
                  <a:lnTo>
                    <a:pt x="2492" y="1892"/>
                  </a:lnTo>
                  <a:lnTo>
                    <a:pt x="2664" y="1755"/>
                  </a:lnTo>
                  <a:lnTo>
                    <a:pt x="2846" y="1628"/>
                  </a:lnTo>
                  <a:lnTo>
                    <a:pt x="3028" y="1510"/>
                  </a:lnTo>
                  <a:lnTo>
                    <a:pt x="3210" y="1410"/>
                  </a:lnTo>
                  <a:lnTo>
                    <a:pt x="3410" y="1310"/>
                  </a:lnTo>
                  <a:lnTo>
                    <a:pt x="3601" y="1219"/>
                  </a:lnTo>
                  <a:lnTo>
                    <a:pt x="3810" y="1137"/>
                  </a:lnTo>
                  <a:lnTo>
                    <a:pt x="4019" y="1064"/>
                  </a:lnTo>
                  <a:lnTo>
                    <a:pt x="4228" y="1001"/>
                  </a:lnTo>
                  <a:lnTo>
                    <a:pt x="4446" y="955"/>
                  </a:lnTo>
                  <a:lnTo>
                    <a:pt x="4665" y="919"/>
                  </a:lnTo>
                  <a:lnTo>
                    <a:pt x="4892" y="883"/>
                  </a:lnTo>
                  <a:lnTo>
                    <a:pt x="5119" y="864"/>
                  </a:lnTo>
                  <a:lnTo>
                    <a:pt x="8447" y="864"/>
                  </a:lnTo>
                  <a:lnTo>
                    <a:pt x="8529" y="855"/>
                  </a:lnTo>
                  <a:lnTo>
                    <a:pt x="8611" y="828"/>
                  </a:lnTo>
                  <a:lnTo>
                    <a:pt x="8683" y="792"/>
                  </a:lnTo>
                  <a:lnTo>
                    <a:pt x="8747" y="737"/>
                  </a:lnTo>
                  <a:lnTo>
                    <a:pt x="8802" y="673"/>
                  </a:lnTo>
                  <a:lnTo>
                    <a:pt x="8838" y="601"/>
                  </a:lnTo>
                  <a:lnTo>
                    <a:pt x="8865" y="519"/>
                  </a:lnTo>
                  <a:lnTo>
                    <a:pt x="8874" y="437"/>
                  </a:lnTo>
                  <a:lnTo>
                    <a:pt x="8865" y="346"/>
                  </a:lnTo>
                  <a:lnTo>
                    <a:pt x="8838" y="264"/>
                  </a:lnTo>
                  <a:lnTo>
                    <a:pt x="8802" y="192"/>
                  </a:lnTo>
                  <a:lnTo>
                    <a:pt x="8747" y="128"/>
                  </a:lnTo>
                  <a:lnTo>
                    <a:pt x="8683" y="82"/>
                  </a:lnTo>
                  <a:lnTo>
                    <a:pt x="8611" y="37"/>
                  </a:lnTo>
                  <a:lnTo>
                    <a:pt x="8529" y="10"/>
                  </a:lnTo>
                  <a:lnTo>
                    <a:pt x="84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2920425" y="4175750"/>
              <a:ext cx="48450" cy="21400"/>
            </a:xfrm>
            <a:custGeom>
              <a:rect b="b" l="l" r="r" t="t"/>
              <a:pathLst>
                <a:path extrusionOk="0" h="856" w="1938">
                  <a:moveTo>
                    <a:pt x="428" y="1"/>
                  </a:moveTo>
                  <a:lnTo>
                    <a:pt x="337" y="10"/>
                  </a:lnTo>
                  <a:lnTo>
                    <a:pt x="255" y="37"/>
                  </a:lnTo>
                  <a:lnTo>
                    <a:pt x="182" y="73"/>
                  </a:lnTo>
                  <a:lnTo>
                    <a:pt x="119" y="128"/>
                  </a:lnTo>
                  <a:lnTo>
                    <a:pt x="73" y="192"/>
                  </a:lnTo>
                  <a:lnTo>
                    <a:pt x="28" y="264"/>
                  </a:lnTo>
                  <a:lnTo>
                    <a:pt x="9" y="337"/>
                  </a:lnTo>
                  <a:lnTo>
                    <a:pt x="0" y="428"/>
                  </a:lnTo>
                  <a:lnTo>
                    <a:pt x="9" y="510"/>
                  </a:lnTo>
                  <a:lnTo>
                    <a:pt x="28" y="592"/>
                  </a:lnTo>
                  <a:lnTo>
                    <a:pt x="73" y="664"/>
                  </a:lnTo>
                  <a:lnTo>
                    <a:pt x="119" y="728"/>
                  </a:lnTo>
                  <a:lnTo>
                    <a:pt x="182" y="783"/>
                  </a:lnTo>
                  <a:lnTo>
                    <a:pt x="255" y="819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1501" y="855"/>
                  </a:lnTo>
                  <a:lnTo>
                    <a:pt x="1592" y="846"/>
                  </a:lnTo>
                  <a:lnTo>
                    <a:pt x="1673" y="819"/>
                  </a:lnTo>
                  <a:lnTo>
                    <a:pt x="1746" y="783"/>
                  </a:lnTo>
                  <a:lnTo>
                    <a:pt x="1810" y="728"/>
                  </a:lnTo>
                  <a:lnTo>
                    <a:pt x="1864" y="664"/>
                  </a:lnTo>
                  <a:lnTo>
                    <a:pt x="1901" y="592"/>
                  </a:lnTo>
                  <a:lnTo>
                    <a:pt x="1928" y="510"/>
                  </a:lnTo>
                  <a:lnTo>
                    <a:pt x="1937" y="428"/>
                  </a:lnTo>
                  <a:lnTo>
                    <a:pt x="1928" y="337"/>
                  </a:lnTo>
                  <a:lnTo>
                    <a:pt x="1901" y="264"/>
                  </a:lnTo>
                  <a:lnTo>
                    <a:pt x="1864" y="192"/>
                  </a:lnTo>
                  <a:lnTo>
                    <a:pt x="1810" y="128"/>
                  </a:lnTo>
                  <a:lnTo>
                    <a:pt x="1746" y="73"/>
                  </a:lnTo>
                  <a:lnTo>
                    <a:pt x="1673" y="37"/>
                  </a:lnTo>
                  <a:lnTo>
                    <a:pt x="1592" y="10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2794050" y="4175750"/>
              <a:ext cx="103900" cy="21400"/>
            </a:xfrm>
            <a:custGeom>
              <a:rect b="b" l="l" r="r" t="t"/>
              <a:pathLst>
                <a:path extrusionOk="0" h="856" w="4156">
                  <a:moveTo>
                    <a:pt x="427" y="1"/>
                  </a:moveTo>
                  <a:lnTo>
                    <a:pt x="337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2"/>
                  </a:lnTo>
                  <a:lnTo>
                    <a:pt x="36" y="264"/>
                  </a:lnTo>
                  <a:lnTo>
                    <a:pt x="9" y="337"/>
                  </a:lnTo>
                  <a:lnTo>
                    <a:pt x="0" y="428"/>
                  </a:lnTo>
                  <a:lnTo>
                    <a:pt x="9" y="510"/>
                  </a:lnTo>
                  <a:lnTo>
                    <a:pt x="36" y="592"/>
                  </a:lnTo>
                  <a:lnTo>
                    <a:pt x="73" y="664"/>
                  </a:lnTo>
                  <a:lnTo>
                    <a:pt x="127" y="728"/>
                  </a:lnTo>
                  <a:lnTo>
                    <a:pt x="191" y="783"/>
                  </a:lnTo>
                  <a:lnTo>
                    <a:pt x="264" y="819"/>
                  </a:lnTo>
                  <a:lnTo>
                    <a:pt x="337" y="846"/>
                  </a:lnTo>
                  <a:lnTo>
                    <a:pt x="427" y="855"/>
                  </a:lnTo>
                  <a:lnTo>
                    <a:pt x="3728" y="855"/>
                  </a:lnTo>
                  <a:lnTo>
                    <a:pt x="3819" y="846"/>
                  </a:lnTo>
                  <a:lnTo>
                    <a:pt x="3901" y="819"/>
                  </a:lnTo>
                  <a:lnTo>
                    <a:pt x="3973" y="783"/>
                  </a:lnTo>
                  <a:lnTo>
                    <a:pt x="4037" y="728"/>
                  </a:lnTo>
                  <a:lnTo>
                    <a:pt x="4083" y="664"/>
                  </a:lnTo>
                  <a:lnTo>
                    <a:pt x="4128" y="592"/>
                  </a:lnTo>
                  <a:lnTo>
                    <a:pt x="4155" y="510"/>
                  </a:lnTo>
                  <a:lnTo>
                    <a:pt x="4155" y="428"/>
                  </a:lnTo>
                  <a:lnTo>
                    <a:pt x="4155" y="337"/>
                  </a:lnTo>
                  <a:lnTo>
                    <a:pt x="4128" y="264"/>
                  </a:lnTo>
                  <a:lnTo>
                    <a:pt x="4083" y="192"/>
                  </a:lnTo>
                  <a:lnTo>
                    <a:pt x="4037" y="128"/>
                  </a:lnTo>
                  <a:lnTo>
                    <a:pt x="3973" y="73"/>
                  </a:lnTo>
                  <a:lnTo>
                    <a:pt x="3901" y="37"/>
                  </a:lnTo>
                  <a:lnTo>
                    <a:pt x="3819" y="10"/>
                  </a:lnTo>
                  <a:lnTo>
                    <a:pt x="37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2794050" y="4116200"/>
              <a:ext cx="192325" cy="21400"/>
            </a:xfrm>
            <a:custGeom>
              <a:rect b="b" l="l" r="r" t="t"/>
              <a:pathLst>
                <a:path extrusionOk="0" h="856" w="7693">
                  <a:moveTo>
                    <a:pt x="427" y="1"/>
                  </a:moveTo>
                  <a:lnTo>
                    <a:pt x="337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601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82"/>
                  </a:lnTo>
                  <a:lnTo>
                    <a:pt x="264" y="828"/>
                  </a:lnTo>
                  <a:lnTo>
                    <a:pt x="337" y="846"/>
                  </a:lnTo>
                  <a:lnTo>
                    <a:pt x="427" y="855"/>
                  </a:lnTo>
                  <a:lnTo>
                    <a:pt x="7256" y="855"/>
                  </a:lnTo>
                  <a:lnTo>
                    <a:pt x="7347" y="846"/>
                  </a:lnTo>
                  <a:lnTo>
                    <a:pt x="7428" y="828"/>
                  </a:lnTo>
                  <a:lnTo>
                    <a:pt x="7501" y="782"/>
                  </a:lnTo>
                  <a:lnTo>
                    <a:pt x="7565" y="737"/>
                  </a:lnTo>
                  <a:lnTo>
                    <a:pt x="7610" y="673"/>
                  </a:lnTo>
                  <a:lnTo>
                    <a:pt x="7656" y="601"/>
                  </a:lnTo>
                  <a:lnTo>
                    <a:pt x="7683" y="519"/>
                  </a:lnTo>
                  <a:lnTo>
                    <a:pt x="7692" y="428"/>
                  </a:lnTo>
                  <a:lnTo>
                    <a:pt x="7683" y="346"/>
                  </a:lnTo>
                  <a:lnTo>
                    <a:pt x="7656" y="264"/>
                  </a:lnTo>
                  <a:lnTo>
                    <a:pt x="7610" y="191"/>
                  </a:lnTo>
                  <a:lnTo>
                    <a:pt x="7565" y="128"/>
                  </a:lnTo>
                  <a:lnTo>
                    <a:pt x="7501" y="73"/>
                  </a:lnTo>
                  <a:lnTo>
                    <a:pt x="7428" y="37"/>
                  </a:lnTo>
                  <a:lnTo>
                    <a:pt x="7347" y="10"/>
                  </a:lnTo>
                  <a:lnTo>
                    <a:pt x="72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2794050" y="4056650"/>
              <a:ext cx="67975" cy="21625"/>
            </a:xfrm>
            <a:custGeom>
              <a:rect b="b" l="l" r="r" t="t"/>
              <a:pathLst>
                <a:path extrusionOk="0" h="865" w="2719">
                  <a:moveTo>
                    <a:pt x="427" y="0"/>
                  </a:moveTo>
                  <a:lnTo>
                    <a:pt x="337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9"/>
                  </a:lnTo>
                  <a:lnTo>
                    <a:pt x="36" y="600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37" y="855"/>
                  </a:lnTo>
                  <a:lnTo>
                    <a:pt x="427" y="864"/>
                  </a:lnTo>
                  <a:lnTo>
                    <a:pt x="2291" y="864"/>
                  </a:lnTo>
                  <a:lnTo>
                    <a:pt x="2382" y="855"/>
                  </a:lnTo>
                  <a:lnTo>
                    <a:pt x="2455" y="828"/>
                  </a:lnTo>
                  <a:lnTo>
                    <a:pt x="2528" y="791"/>
                  </a:lnTo>
                  <a:lnTo>
                    <a:pt x="2591" y="737"/>
                  </a:lnTo>
                  <a:lnTo>
                    <a:pt x="2646" y="673"/>
                  </a:lnTo>
                  <a:lnTo>
                    <a:pt x="2691" y="600"/>
                  </a:lnTo>
                  <a:lnTo>
                    <a:pt x="2710" y="519"/>
                  </a:lnTo>
                  <a:lnTo>
                    <a:pt x="2719" y="437"/>
                  </a:lnTo>
                  <a:lnTo>
                    <a:pt x="2710" y="346"/>
                  </a:lnTo>
                  <a:lnTo>
                    <a:pt x="2691" y="264"/>
                  </a:lnTo>
                  <a:lnTo>
                    <a:pt x="2646" y="191"/>
                  </a:lnTo>
                  <a:lnTo>
                    <a:pt x="2591" y="128"/>
                  </a:lnTo>
                  <a:lnTo>
                    <a:pt x="2528" y="73"/>
                  </a:lnTo>
                  <a:lnTo>
                    <a:pt x="2455" y="37"/>
                  </a:lnTo>
                  <a:lnTo>
                    <a:pt x="2382" y="9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889500" y="4056650"/>
              <a:ext cx="132100" cy="21625"/>
            </a:xfrm>
            <a:custGeom>
              <a:rect b="b" l="l" r="r" t="t"/>
              <a:pathLst>
                <a:path extrusionOk="0" h="865" w="5284">
                  <a:moveTo>
                    <a:pt x="428" y="0"/>
                  </a:moveTo>
                  <a:lnTo>
                    <a:pt x="337" y="9"/>
                  </a:lnTo>
                  <a:lnTo>
                    <a:pt x="255" y="37"/>
                  </a:lnTo>
                  <a:lnTo>
                    <a:pt x="183" y="73"/>
                  </a:lnTo>
                  <a:lnTo>
                    <a:pt x="119" y="128"/>
                  </a:lnTo>
                  <a:lnTo>
                    <a:pt x="74" y="191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1" y="437"/>
                  </a:lnTo>
                  <a:lnTo>
                    <a:pt x="10" y="519"/>
                  </a:lnTo>
                  <a:lnTo>
                    <a:pt x="28" y="600"/>
                  </a:lnTo>
                  <a:lnTo>
                    <a:pt x="74" y="673"/>
                  </a:lnTo>
                  <a:lnTo>
                    <a:pt x="119" y="737"/>
                  </a:lnTo>
                  <a:lnTo>
                    <a:pt x="183" y="791"/>
                  </a:lnTo>
                  <a:lnTo>
                    <a:pt x="255" y="828"/>
                  </a:lnTo>
                  <a:lnTo>
                    <a:pt x="337" y="855"/>
                  </a:lnTo>
                  <a:lnTo>
                    <a:pt x="428" y="864"/>
                  </a:lnTo>
                  <a:lnTo>
                    <a:pt x="4856" y="864"/>
                  </a:lnTo>
                  <a:lnTo>
                    <a:pt x="4938" y="855"/>
                  </a:lnTo>
                  <a:lnTo>
                    <a:pt x="5020" y="828"/>
                  </a:lnTo>
                  <a:lnTo>
                    <a:pt x="5093" y="791"/>
                  </a:lnTo>
                  <a:lnTo>
                    <a:pt x="5156" y="737"/>
                  </a:lnTo>
                  <a:lnTo>
                    <a:pt x="5211" y="673"/>
                  </a:lnTo>
                  <a:lnTo>
                    <a:pt x="5247" y="600"/>
                  </a:lnTo>
                  <a:lnTo>
                    <a:pt x="5274" y="519"/>
                  </a:lnTo>
                  <a:lnTo>
                    <a:pt x="5283" y="437"/>
                  </a:lnTo>
                  <a:lnTo>
                    <a:pt x="5274" y="346"/>
                  </a:lnTo>
                  <a:lnTo>
                    <a:pt x="5247" y="264"/>
                  </a:lnTo>
                  <a:lnTo>
                    <a:pt x="5211" y="191"/>
                  </a:lnTo>
                  <a:lnTo>
                    <a:pt x="5156" y="128"/>
                  </a:lnTo>
                  <a:lnTo>
                    <a:pt x="5093" y="73"/>
                  </a:lnTo>
                  <a:lnTo>
                    <a:pt x="5020" y="37"/>
                  </a:lnTo>
                  <a:lnTo>
                    <a:pt x="4938" y="9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2907700" y="3990725"/>
              <a:ext cx="21600" cy="21625"/>
            </a:xfrm>
            <a:custGeom>
              <a:rect b="b" l="l" r="r" t="t"/>
              <a:pathLst>
                <a:path extrusionOk="0" h="865" w="864">
                  <a:moveTo>
                    <a:pt x="428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82"/>
                  </a:lnTo>
                  <a:lnTo>
                    <a:pt x="128" y="128"/>
                  </a:lnTo>
                  <a:lnTo>
                    <a:pt x="73" y="192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9"/>
                  </a:lnTo>
                  <a:lnTo>
                    <a:pt x="37" y="601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1" y="792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28" y="864"/>
                  </a:lnTo>
                  <a:lnTo>
                    <a:pt x="437" y="864"/>
                  </a:lnTo>
                  <a:lnTo>
                    <a:pt x="518" y="855"/>
                  </a:lnTo>
                  <a:lnTo>
                    <a:pt x="600" y="828"/>
                  </a:lnTo>
                  <a:lnTo>
                    <a:pt x="673" y="792"/>
                  </a:lnTo>
                  <a:lnTo>
                    <a:pt x="737" y="737"/>
                  </a:lnTo>
                  <a:lnTo>
                    <a:pt x="791" y="673"/>
                  </a:lnTo>
                  <a:lnTo>
                    <a:pt x="828" y="601"/>
                  </a:lnTo>
                  <a:lnTo>
                    <a:pt x="855" y="519"/>
                  </a:lnTo>
                  <a:lnTo>
                    <a:pt x="864" y="437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1" y="192"/>
                  </a:lnTo>
                  <a:lnTo>
                    <a:pt x="737" y="128"/>
                  </a:lnTo>
                  <a:lnTo>
                    <a:pt x="673" y="82"/>
                  </a:lnTo>
                  <a:lnTo>
                    <a:pt x="600" y="37"/>
                  </a:lnTo>
                  <a:lnTo>
                    <a:pt x="518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1" name="Google Shape;2291;p42"/>
          <p:cNvGrpSpPr/>
          <p:nvPr/>
        </p:nvGrpSpPr>
        <p:grpSpPr>
          <a:xfrm>
            <a:off x="3775525" y="3826663"/>
            <a:ext cx="548750" cy="427350"/>
            <a:chOff x="2575375" y="4741300"/>
            <a:chExt cx="548750" cy="427350"/>
          </a:xfrm>
        </p:grpSpPr>
        <p:sp>
          <p:nvSpPr>
            <p:cNvPr id="2292" name="Google Shape;2292;p42"/>
            <p:cNvSpPr/>
            <p:nvPr/>
          </p:nvSpPr>
          <p:spPr>
            <a:xfrm>
              <a:off x="2575375" y="4741300"/>
              <a:ext cx="548750" cy="427350"/>
            </a:xfrm>
            <a:custGeom>
              <a:rect b="b" l="l" r="r" t="t"/>
              <a:pathLst>
                <a:path extrusionOk="0" h="17094" w="21950">
                  <a:moveTo>
                    <a:pt x="17012" y="855"/>
                  </a:moveTo>
                  <a:lnTo>
                    <a:pt x="17185" y="873"/>
                  </a:lnTo>
                  <a:lnTo>
                    <a:pt x="17357" y="891"/>
                  </a:lnTo>
                  <a:lnTo>
                    <a:pt x="17521" y="928"/>
                  </a:lnTo>
                  <a:lnTo>
                    <a:pt x="17685" y="964"/>
                  </a:lnTo>
                  <a:lnTo>
                    <a:pt x="17848" y="1010"/>
                  </a:lnTo>
                  <a:lnTo>
                    <a:pt x="18003" y="1064"/>
                  </a:lnTo>
                  <a:lnTo>
                    <a:pt x="18158" y="1119"/>
                  </a:lnTo>
                  <a:lnTo>
                    <a:pt x="18303" y="1191"/>
                  </a:lnTo>
                  <a:lnTo>
                    <a:pt x="18458" y="1264"/>
                  </a:lnTo>
                  <a:lnTo>
                    <a:pt x="18594" y="1346"/>
                  </a:lnTo>
                  <a:lnTo>
                    <a:pt x="18730" y="1437"/>
                  </a:lnTo>
                  <a:lnTo>
                    <a:pt x="18867" y="1528"/>
                  </a:lnTo>
                  <a:lnTo>
                    <a:pt x="18994" y="1628"/>
                  </a:lnTo>
                  <a:lnTo>
                    <a:pt x="19112" y="1737"/>
                  </a:lnTo>
                  <a:lnTo>
                    <a:pt x="19230" y="1846"/>
                  </a:lnTo>
                  <a:lnTo>
                    <a:pt x="19349" y="1964"/>
                  </a:lnTo>
                  <a:lnTo>
                    <a:pt x="19449" y="2092"/>
                  </a:lnTo>
                  <a:lnTo>
                    <a:pt x="19558" y="2219"/>
                  </a:lnTo>
                  <a:lnTo>
                    <a:pt x="19649" y="2346"/>
                  </a:lnTo>
                  <a:lnTo>
                    <a:pt x="19740" y="2492"/>
                  </a:lnTo>
                  <a:lnTo>
                    <a:pt x="19821" y="2628"/>
                  </a:lnTo>
                  <a:lnTo>
                    <a:pt x="19894" y="2774"/>
                  </a:lnTo>
                  <a:lnTo>
                    <a:pt x="19958" y="2928"/>
                  </a:lnTo>
                  <a:lnTo>
                    <a:pt x="20022" y="3083"/>
                  </a:lnTo>
                  <a:lnTo>
                    <a:pt x="20076" y="3237"/>
                  </a:lnTo>
                  <a:lnTo>
                    <a:pt x="20122" y="3401"/>
                  </a:lnTo>
                  <a:lnTo>
                    <a:pt x="20158" y="3565"/>
                  </a:lnTo>
                  <a:lnTo>
                    <a:pt x="20185" y="3728"/>
                  </a:lnTo>
                  <a:lnTo>
                    <a:pt x="20212" y="3901"/>
                  </a:lnTo>
                  <a:lnTo>
                    <a:pt x="20222" y="4065"/>
                  </a:lnTo>
                  <a:lnTo>
                    <a:pt x="20231" y="4246"/>
                  </a:lnTo>
                  <a:lnTo>
                    <a:pt x="20222" y="4419"/>
                  </a:lnTo>
                  <a:lnTo>
                    <a:pt x="20212" y="4592"/>
                  </a:lnTo>
                  <a:lnTo>
                    <a:pt x="20185" y="4756"/>
                  </a:lnTo>
                  <a:lnTo>
                    <a:pt x="20158" y="4928"/>
                  </a:lnTo>
                  <a:lnTo>
                    <a:pt x="20122" y="5092"/>
                  </a:lnTo>
                  <a:lnTo>
                    <a:pt x="20076" y="5247"/>
                  </a:lnTo>
                  <a:lnTo>
                    <a:pt x="20022" y="5410"/>
                  </a:lnTo>
                  <a:lnTo>
                    <a:pt x="19958" y="5556"/>
                  </a:lnTo>
                  <a:lnTo>
                    <a:pt x="19894" y="5710"/>
                  </a:lnTo>
                  <a:lnTo>
                    <a:pt x="19821" y="5856"/>
                  </a:lnTo>
                  <a:lnTo>
                    <a:pt x="19740" y="6001"/>
                  </a:lnTo>
                  <a:lnTo>
                    <a:pt x="19649" y="6138"/>
                  </a:lnTo>
                  <a:lnTo>
                    <a:pt x="19558" y="6265"/>
                  </a:lnTo>
                  <a:lnTo>
                    <a:pt x="19449" y="6392"/>
                  </a:lnTo>
                  <a:lnTo>
                    <a:pt x="19349" y="6520"/>
                  </a:lnTo>
                  <a:lnTo>
                    <a:pt x="19230" y="6638"/>
                  </a:lnTo>
                  <a:lnTo>
                    <a:pt x="19112" y="6747"/>
                  </a:lnTo>
                  <a:lnTo>
                    <a:pt x="18994" y="6856"/>
                  </a:lnTo>
                  <a:lnTo>
                    <a:pt x="18867" y="6956"/>
                  </a:lnTo>
                  <a:lnTo>
                    <a:pt x="18730" y="7047"/>
                  </a:lnTo>
                  <a:lnTo>
                    <a:pt x="18594" y="7138"/>
                  </a:lnTo>
                  <a:lnTo>
                    <a:pt x="18458" y="7220"/>
                  </a:lnTo>
                  <a:lnTo>
                    <a:pt x="18303" y="7292"/>
                  </a:lnTo>
                  <a:lnTo>
                    <a:pt x="18158" y="7365"/>
                  </a:lnTo>
                  <a:lnTo>
                    <a:pt x="18003" y="7429"/>
                  </a:lnTo>
                  <a:lnTo>
                    <a:pt x="17848" y="7474"/>
                  </a:lnTo>
                  <a:lnTo>
                    <a:pt x="17685" y="7520"/>
                  </a:lnTo>
                  <a:lnTo>
                    <a:pt x="17521" y="7565"/>
                  </a:lnTo>
                  <a:lnTo>
                    <a:pt x="17357" y="7592"/>
                  </a:lnTo>
                  <a:lnTo>
                    <a:pt x="17185" y="7611"/>
                  </a:lnTo>
                  <a:lnTo>
                    <a:pt x="17012" y="7629"/>
                  </a:lnTo>
                  <a:lnTo>
                    <a:pt x="16666" y="7629"/>
                  </a:lnTo>
                  <a:lnTo>
                    <a:pt x="16494" y="7611"/>
                  </a:lnTo>
                  <a:lnTo>
                    <a:pt x="16321" y="7592"/>
                  </a:lnTo>
                  <a:lnTo>
                    <a:pt x="16157" y="7565"/>
                  </a:lnTo>
                  <a:lnTo>
                    <a:pt x="15994" y="7520"/>
                  </a:lnTo>
                  <a:lnTo>
                    <a:pt x="15830" y="7474"/>
                  </a:lnTo>
                  <a:lnTo>
                    <a:pt x="15675" y="7429"/>
                  </a:lnTo>
                  <a:lnTo>
                    <a:pt x="15521" y="7365"/>
                  </a:lnTo>
                  <a:lnTo>
                    <a:pt x="15375" y="7292"/>
                  </a:lnTo>
                  <a:lnTo>
                    <a:pt x="15230" y="7220"/>
                  </a:lnTo>
                  <a:lnTo>
                    <a:pt x="15084" y="7138"/>
                  </a:lnTo>
                  <a:lnTo>
                    <a:pt x="14948" y="7047"/>
                  </a:lnTo>
                  <a:lnTo>
                    <a:pt x="14812" y="6956"/>
                  </a:lnTo>
                  <a:lnTo>
                    <a:pt x="14684" y="6856"/>
                  </a:lnTo>
                  <a:lnTo>
                    <a:pt x="14566" y="6747"/>
                  </a:lnTo>
                  <a:lnTo>
                    <a:pt x="14448" y="6638"/>
                  </a:lnTo>
                  <a:lnTo>
                    <a:pt x="14330" y="6520"/>
                  </a:lnTo>
                  <a:lnTo>
                    <a:pt x="14230" y="6392"/>
                  </a:lnTo>
                  <a:lnTo>
                    <a:pt x="14130" y="6265"/>
                  </a:lnTo>
                  <a:lnTo>
                    <a:pt x="14030" y="6138"/>
                  </a:lnTo>
                  <a:lnTo>
                    <a:pt x="13948" y="6001"/>
                  </a:lnTo>
                  <a:lnTo>
                    <a:pt x="13866" y="5856"/>
                  </a:lnTo>
                  <a:lnTo>
                    <a:pt x="13784" y="5710"/>
                  </a:lnTo>
                  <a:lnTo>
                    <a:pt x="13721" y="5556"/>
                  </a:lnTo>
                  <a:lnTo>
                    <a:pt x="13657" y="5410"/>
                  </a:lnTo>
                  <a:lnTo>
                    <a:pt x="13602" y="5247"/>
                  </a:lnTo>
                  <a:lnTo>
                    <a:pt x="13557" y="5092"/>
                  </a:lnTo>
                  <a:lnTo>
                    <a:pt x="13521" y="4928"/>
                  </a:lnTo>
                  <a:lnTo>
                    <a:pt x="13493" y="4756"/>
                  </a:lnTo>
                  <a:lnTo>
                    <a:pt x="13466" y="4592"/>
                  </a:lnTo>
                  <a:lnTo>
                    <a:pt x="13457" y="4419"/>
                  </a:lnTo>
                  <a:lnTo>
                    <a:pt x="13457" y="4246"/>
                  </a:lnTo>
                  <a:lnTo>
                    <a:pt x="13457" y="4065"/>
                  </a:lnTo>
                  <a:lnTo>
                    <a:pt x="13466" y="3901"/>
                  </a:lnTo>
                  <a:lnTo>
                    <a:pt x="13493" y="3728"/>
                  </a:lnTo>
                  <a:lnTo>
                    <a:pt x="13521" y="3565"/>
                  </a:lnTo>
                  <a:lnTo>
                    <a:pt x="13557" y="3401"/>
                  </a:lnTo>
                  <a:lnTo>
                    <a:pt x="13602" y="3237"/>
                  </a:lnTo>
                  <a:lnTo>
                    <a:pt x="13657" y="3083"/>
                  </a:lnTo>
                  <a:lnTo>
                    <a:pt x="13721" y="2928"/>
                  </a:lnTo>
                  <a:lnTo>
                    <a:pt x="13784" y="2774"/>
                  </a:lnTo>
                  <a:lnTo>
                    <a:pt x="13866" y="2628"/>
                  </a:lnTo>
                  <a:lnTo>
                    <a:pt x="13948" y="2492"/>
                  </a:lnTo>
                  <a:lnTo>
                    <a:pt x="14030" y="2346"/>
                  </a:lnTo>
                  <a:lnTo>
                    <a:pt x="14130" y="2219"/>
                  </a:lnTo>
                  <a:lnTo>
                    <a:pt x="14230" y="2092"/>
                  </a:lnTo>
                  <a:lnTo>
                    <a:pt x="14330" y="1964"/>
                  </a:lnTo>
                  <a:lnTo>
                    <a:pt x="14448" y="1846"/>
                  </a:lnTo>
                  <a:lnTo>
                    <a:pt x="14566" y="1737"/>
                  </a:lnTo>
                  <a:lnTo>
                    <a:pt x="14684" y="1628"/>
                  </a:lnTo>
                  <a:lnTo>
                    <a:pt x="14812" y="1528"/>
                  </a:lnTo>
                  <a:lnTo>
                    <a:pt x="14948" y="1437"/>
                  </a:lnTo>
                  <a:lnTo>
                    <a:pt x="15084" y="1346"/>
                  </a:lnTo>
                  <a:lnTo>
                    <a:pt x="15230" y="1264"/>
                  </a:lnTo>
                  <a:lnTo>
                    <a:pt x="15375" y="1191"/>
                  </a:lnTo>
                  <a:lnTo>
                    <a:pt x="15521" y="1119"/>
                  </a:lnTo>
                  <a:lnTo>
                    <a:pt x="15675" y="1064"/>
                  </a:lnTo>
                  <a:lnTo>
                    <a:pt x="15830" y="1010"/>
                  </a:lnTo>
                  <a:lnTo>
                    <a:pt x="15994" y="964"/>
                  </a:lnTo>
                  <a:lnTo>
                    <a:pt x="16157" y="928"/>
                  </a:lnTo>
                  <a:lnTo>
                    <a:pt x="16321" y="891"/>
                  </a:lnTo>
                  <a:lnTo>
                    <a:pt x="16494" y="873"/>
                  </a:lnTo>
                  <a:lnTo>
                    <a:pt x="16666" y="855"/>
                  </a:lnTo>
                  <a:close/>
                  <a:moveTo>
                    <a:pt x="9002" y="2037"/>
                  </a:moveTo>
                  <a:lnTo>
                    <a:pt x="9511" y="2046"/>
                  </a:lnTo>
                  <a:lnTo>
                    <a:pt x="10020" y="2082"/>
                  </a:lnTo>
                  <a:lnTo>
                    <a:pt x="10520" y="2137"/>
                  </a:lnTo>
                  <a:lnTo>
                    <a:pt x="11011" y="2210"/>
                  </a:lnTo>
                  <a:lnTo>
                    <a:pt x="11493" y="2301"/>
                  </a:lnTo>
                  <a:lnTo>
                    <a:pt x="11966" y="2410"/>
                  </a:lnTo>
                  <a:lnTo>
                    <a:pt x="12202" y="2473"/>
                  </a:lnTo>
                  <a:lnTo>
                    <a:pt x="12439" y="2546"/>
                  </a:lnTo>
                  <a:lnTo>
                    <a:pt x="12666" y="2619"/>
                  </a:lnTo>
                  <a:lnTo>
                    <a:pt x="12884" y="2692"/>
                  </a:lnTo>
                  <a:lnTo>
                    <a:pt x="12820" y="2874"/>
                  </a:lnTo>
                  <a:lnTo>
                    <a:pt x="12766" y="3064"/>
                  </a:lnTo>
                  <a:lnTo>
                    <a:pt x="12711" y="3255"/>
                  </a:lnTo>
                  <a:lnTo>
                    <a:pt x="12666" y="3446"/>
                  </a:lnTo>
                  <a:lnTo>
                    <a:pt x="12639" y="3637"/>
                  </a:lnTo>
                  <a:lnTo>
                    <a:pt x="12611" y="3837"/>
                  </a:lnTo>
                  <a:lnTo>
                    <a:pt x="12602" y="4037"/>
                  </a:lnTo>
                  <a:lnTo>
                    <a:pt x="12593" y="4246"/>
                  </a:lnTo>
                  <a:lnTo>
                    <a:pt x="12602" y="4465"/>
                  </a:lnTo>
                  <a:lnTo>
                    <a:pt x="12620" y="4674"/>
                  </a:lnTo>
                  <a:lnTo>
                    <a:pt x="12648" y="4892"/>
                  </a:lnTo>
                  <a:lnTo>
                    <a:pt x="12684" y="5101"/>
                  </a:lnTo>
                  <a:lnTo>
                    <a:pt x="12730" y="5301"/>
                  </a:lnTo>
                  <a:lnTo>
                    <a:pt x="12784" y="5501"/>
                  </a:lnTo>
                  <a:lnTo>
                    <a:pt x="12857" y="5701"/>
                  </a:lnTo>
                  <a:lnTo>
                    <a:pt x="12930" y="5892"/>
                  </a:lnTo>
                  <a:lnTo>
                    <a:pt x="13011" y="6083"/>
                  </a:lnTo>
                  <a:lnTo>
                    <a:pt x="13111" y="6265"/>
                  </a:lnTo>
                  <a:lnTo>
                    <a:pt x="13211" y="6438"/>
                  </a:lnTo>
                  <a:lnTo>
                    <a:pt x="13321" y="6610"/>
                  </a:lnTo>
                  <a:lnTo>
                    <a:pt x="13439" y="6783"/>
                  </a:lnTo>
                  <a:lnTo>
                    <a:pt x="13566" y="6938"/>
                  </a:lnTo>
                  <a:lnTo>
                    <a:pt x="13702" y="7092"/>
                  </a:lnTo>
                  <a:lnTo>
                    <a:pt x="13839" y="7247"/>
                  </a:lnTo>
                  <a:lnTo>
                    <a:pt x="13984" y="7383"/>
                  </a:lnTo>
                  <a:lnTo>
                    <a:pt x="14139" y="7520"/>
                  </a:lnTo>
                  <a:lnTo>
                    <a:pt x="14302" y="7647"/>
                  </a:lnTo>
                  <a:lnTo>
                    <a:pt x="14466" y="7765"/>
                  </a:lnTo>
                  <a:lnTo>
                    <a:pt x="14639" y="7874"/>
                  </a:lnTo>
                  <a:lnTo>
                    <a:pt x="14821" y="7974"/>
                  </a:lnTo>
                  <a:lnTo>
                    <a:pt x="15003" y="8065"/>
                  </a:lnTo>
                  <a:lnTo>
                    <a:pt x="15194" y="8156"/>
                  </a:lnTo>
                  <a:lnTo>
                    <a:pt x="15384" y="8229"/>
                  </a:lnTo>
                  <a:lnTo>
                    <a:pt x="15575" y="8293"/>
                  </a:lnTo>
                  <a:lnTo>
                    <a:pt x="15785" y="8356"/>
                  </a:lnTo>
                  <a:lnTo>
                    <a:pt x="15985" y="8402"/>
                  </a:lnTo>
                  <a:lnTo>
                    <a:pt x="16194" y="8438"/>
                  </a:lnTo>
                  <a:lnTo>
                    <a:pt x="16403" y="8465"/>
                  </a:lnTo>
                  <a:lnTo>
                    <a:pt x="16621" y="8483"/>
                  </a:lnTo>
                  <a:lnTo>
                    <a:pt x="16985" y="8483"/>
                  </a:lnTo>
                  <a:lnTo>
                    <a:pt x="16921" y="8693"/>
                  </a:lnTo>
                  <a:lnTo>
                    <a:pt x="16839" y="8893"/>
                  </a:lnTo>
                  <a:lnTo>
                    <a:pt x="16748" y="9093"/>
                  </a:lnTo>
                  <a:lnTo>
                    <a:pt x="16639" y="9284"/>
                  </a:lnTo>
                  <a:lnTo>
                    <a:pt x="16530" y="9484"/>
                  </a:lnTo>
                  <a:lnTo>
                    <a:pt x="16403" y="9665"/>
                  </a:lnTo>
                  <a:lnTo>
                    <a:pt x="16266" y="9856"/>
                  </a:lnTo>
                  <a:lnTo>
                    <a:pt x="16112" y="10038"/>
                  </a:lnTo>
                  <a:lnTo>
                    <a:pt x="15957" y="10220"/>
                  </a:lnTo>
                  <a:lnTo>
                    <a:pt x="15785" y="10393"/>
                  </a:lnTo>
                  <a:lnTo>
                    <a:pt x="15603" y="10566"/>
                  </a:lnTo>
                  <a:lnTo>
                    <a:pt x="15421" y="10738"/>
                  </a:lnTo>
                  <a:lnTo>
                    <a:pt x="15212" y="10902"/>
                  </a:lnTo>
                  <a:lnTo>
                    <a:pt x="15003" y="11057"/>
                  </a:lnTo>
                  <a:lnTo>
                    <a:pt x="14784" y="11211"/>
                  </a:lnTo>
                  <a:lnTo>
                    <a:pt x="14557" y="11357"/>
                  </a:lnTo>
                  <a:lnTo>
                    <a:pt x="14266" y="11529"/>
                  </a:lnTo>
                  <a:lnTo>
                    <a:pt x="13966" y="11693"/>
                  </a:lnTo>
                  <a:lnTo>
                    <a:pt x="13657" y="11839"/>
                  </a:lnTo>
                  <a:lnTo>
                    <a:pt x="13339" y="11984"/>
                  </a:lnTo>
                  <a:lnTo>
                    <a:pt x="13011" y="12111"/>
                  </a:lnTo>
                  <a:lnTo>
                    <a:pt x="12675" y="12229"/>
                  </a:lnTo>
                  <a:lnTo>
                    <a:pt x="12329" y="12339"/>
                  </a:lnTo>
                  <a:lnTo>
                    <a:pt x="11984" y="12439"/>
                  </a:lnTo>
                  <a:lnTo>
                    <a:pt x="11629" y="12530"/>
                  </a:lnTo>
                  <a:lnTo>
                    <a:pt x="11266" y="12602"/>
                  </a:lnTo>
                  <a:lnTo>
                    <a:pt x="10902" y="12666"/>
                  </a:lnTo>
                  <a:lnTo>
                    <a:pt x="10529" y="12720"/>
                  </a:lnTo>
                  <a:lnTo>
                    <a:pt x="10147" y="12757"/>
                  </a:lnTo>
                  <a:lnTo>
                    <a:pt x="9775" y="12793"/>
                  </a:lnTo>
                  <a:lnTo>
                    <a:pt x="9384" y="12811"/>
                  </a:lnTo>
                  <a:lnTo>
                    <a:pt x="8720" y="12811"/>
                  </a:lnTo>
                  <a:lnTo>
                    <a:pt x="8438" y="12802"/>
                  </a:lnTo>
                  <a:lnTo>
                    <a:pt x="8165" y="12784"/>
                  </a:lnTo>
                  <a:lnTo>
                    <a:pt x="7883" y="12766"/>
                  </a:lnTo>
                  <a:lnTo>
                    <a:pt x="7611" y="12739"/>
                  </a:lnTo>
                  <a:lnTo>
                    <a:pt x="7338" y="12702"/>
                  </a:lnTo>
                  <a:lnTo>
                    <a:pt x="7065" y="12657"/>
                  </a:lnTo>
                  <a:lnTo>
                    <a:pt x="6801" y="12611"/>
                  </a:lnTo>
                  <a:lnTo>
                    <a:pt x="6538" y="12557"/>
                  </a:lnTo>
                  <a:lnTo>
                    <a:pt x="6274" y="12502"/>
                  </a:lnTo>
                  <a:lnTo>
                    <a:pt x="6010" y="12439"/>
                  </a:lnTo>
                  <a:lnTo>
                    <a:pt x="5756" y="12366"/>
                  </a:lnTo>
                  <a:lnTo>
                    <a:pt x="5501" y="12284"/>
                  </a:lnTo>
                  <a:lnTo>
                    <a:pt x="5256" y="12202"/>
                  </a:lnTo>
                  <a:lnTo>
                    <a:pt x="5010" y="12120"/>
                  </a:lnTo>
                  <a:lnTo>
                    <a:pt x="4765" y="12020"/>
                  </a:lnTo>
                  <a:lnTo>
                    <a:pt x="4692" y="12002"/>
                  </a:lnTo>
                  <a:lnTo>
                    <a:pt x="4619" y="11993"/>
                  </a:lnTo>
                  <a:lnTo>
                    <a:pt x="4537" y="11993"/>
                  </a:lnTo>
                  <a:lnTo>
                    <a:pt x="4465" y="12011"/>
                  </a:lnTo>
                  <a:lnTo>
                    <a:pt x="1855" y="12902"/>
                  </a:lnTo>
                  <a:lnTo>
                    <a:pt x="2501" y="11011"/>
                  </a:lnTo>
                  <a:lnTo>
                    <a:pt x="2510" y="10947"/>
                  </a:lnTo>
                  <a:lnTo>
                    <a:pt x="2519" y="10884"/>
                  </a:lnTo>
                  <a:lnTo>
                    <a:pt x="2519" y="10820"/>
                  </a:lnTo>
                  <a:lnTo>
                    <a:pt x="2510" y="10766"/>
                  </a:lnTo>
                  <a:lnTo>
                    <a:pt x="2492" y="10711"/>
                  </a:lnTo>
                  <a:lnTo>
                    <a:pt x="2464" y="10647"/>
                  </a:lnTo>
                  <a:lnTo>
                    <a:pt x="2428" y="10602"/>
                  </a:lnTo>
                  <a:lnTo>
                    <a:pt x="2382" y="10557"/>
                  </a:lnTo>
                  <a:lnTo>
                    <a:pt x="2201" y="10384"/>
                  </a:lnTo>
                  <a:lnTo>
                    <a:pt x="2028" y="10202"/>
                  </a:lnTo>
                  <a:lnTo>
                    <a:pt x="1873" y="10020"/>
                  </a:lnTo>
                  <a:lnTo>
                    <a:pt x="1719" y="9838"/>
                  </a:lnTo>
                  <a:lnTo>
                    <a:pt x="1582" y="9647"/>
                  </a:lnTo>
                  <a:lnTo>
                    <a:pt x="1455" y="9456"/>
                  </a:lnTo>
                  <a:lnTo>
                    <a:pt x="1346" y="9265"/>
                  </a:lnTo>
                  <a:lnTo>
                    <a:pt x="1246" y="9065"/>
                  </a:lnTo>
                  <a:lnTo>
                    <a:pt x="1155" y="8865"/>
                  </a:lnTo>
                  <a:lnTo>
                    <a:pt x="1073" y="8665"/>
                  </a:lnTo>
                  <a:lnTo>
                    <a:pt x="1010" y="8465"/>
                  </a:lnTo>
                  <a:lnTo>
                    <a:pt x="955" y="8265"/>
                  </a:lnTo>
                  <a:lnTo>
                    <a:pt x="910" y="8056"/>
                  </a:lnTo>
                  <a:lnTo>
                    <a:pt x="882" y="7847"/>
                  </a:lnTo>
                  <a:lnTo>
                    <a:pt x="864" y="7638"/>
                  </a:lnTo>
                  <a:lnTo>
                    <a:pt x="855" y="7429"/>
                  </a:lnTo>
                  <a:lnTo>
                    <a:pt x="864" y="7165"/>
                  </a:lnTo>
                  <a:lnTo>
                    <a:pt x="891" y="6901"/>
                  </a:lnTo>
                  <a:lnTo>
                    <a:pt x="937" y="6647"/>
                  </a:lnTo>
                  <a:lnTo>
                    <a:pt x="1010" y="6392"/>
                  </a:lnTo>
                  <a:lnTo>
                    <a:pt x="1091" y="6138"/>
                  </a:lnTo>
                  <a:lnTo>
                    <a:pt x="1191" y="5883"/>
                  </a:lnTo>
                  <a:lnTo>
                    <a:pt x="1319" y="5638"/>
                  </a:lnTo>
                  <a:lnTo>
                    <a:pt x="1455" y="5401"/>
                  </a:lnTo>
                  <a:lnTo>
                    <a:pt x="1610" y="5165"/>
                  </a:lnTo>
                  <a:lnTo>
                    <a:pt x="1782" y="4928"/>
                  </a:lnTo>
                  <a:lnTo>
                    <a:pt x="1973" y="4710"/>
                  </a:lnTo>
                  <a:lnTo>
                    <a:pt x="2182" y="4483"/>
                  </a:lnTo>
                  <a:lnTo>
                    <a:pt x="2410" y="4274"/>
                  </a:lnTo>
                  <a:lnTo>
                    <a:pt x="2646" y="4065"/>
                  </a:lnTo>
                  <a:lnTo>
                    <a:pt x="2910" y="3865"/>
                  </a:lnTo>
                  <a:lnTo>
                    <a:pt x="3183" y="3665"/>
                  </a:lnTo>
                  <a:lnTo>
                    <a:pt x="3474" y="3474"/>
                  </a:lnTo>
                  <a:lnTo>
                    <a:pt x="3783" y="3301"/>
                  </a:lnTo>
                  <a:lnTo>
                    <a:pt x="4101" y="3128"/>
                  </a:lnTo>
                  <a:lnTo>
                    <a:pt x="4428" y="2974"/>
                  </a:lnTo>
                  <a:lnTo>
                    <a:pt x="4774" y="2828"/>
                  </a:lnTo>
                  <a:lnTo>
                    <a:pt x="5119" y="2692"/>
                  </a:lnTo>
                  <a:lnTo>
                    <a:pt x="5474" y="2573"/>
                  </a:lnTo>
                  <a:lnTo>
                    <a:pt x="5847" y="2455"/>
                  </a:lnTo>
                  <a:lnTo>
                    <a:pt x="6219" y="2364"/>
                  </a:lnTo>
                  <a:lnTo>
                    <a:pt x="6601" y="2273"/>
                  </a:lnTo>
                  <a:lnTo>
                    <a:pt x="6983" y="2201"/>
                  </a:lnTo>
                  <a:lnTo>
                    <a:pt x="7374" y="2146"/>
                  </a:lnTo>
                  <a:lnTo>
                    <a:pt x="7774" y="2101"/>
                  </a:lnTo>
                  <a:lnTo>
                    <a:pt x="8183" y="2064"/>
                  </a:lnTo>
                  <a:lnTo>
                    <a:pt x="8593" y="2046"/>
                  </a:lnTo>
                  <a:lnTo>
                    <a:pt x="9002" y="2037"/>
                  </a:lnTo>
                  <a:close/>
                  <a:moveTo>
                    <a:pt x="16839" y="0"/>
                  </a:moveTo>
                  <a:lnTo>
                    <a:pt x="16566" y="9"/>
                  </a:lnTo>
                  <a:lnTo>
                    <a:pt x="16294" y="37"/>
                  </a:lnTo>
                  <a:lnTo>
                    <a:pt x="16021" y="73"/>
                  </a:lnTo>
                  <a:lnTo>
                    <a:pt x="15766" y="137"/>
                  </a:lnTo>
                  <a:lnTo>
                    <a:pt x="15512" y="209"/>
                  </a:lnTo>
                  <a:lnTo>
                    <a:pt x="15257" y="300"/>
                  </a:lnTo>
                  <a:lnTo>
                    <a:pt x="15021" y="410"/>
                  </a:lnTo>
                  <a:lnTo>
                    <a:pt x="14784" y="528"/>
                  </a:lnTo>
                  <a:lnTo>
                    <a:pt x="14566" y="664"/>
                  </a:lnTo>
                  <a:lnTo>
                    <a:pt x="14348" y="810"/>
                  </a:lnTo>
                  <a:lnTo>
                    <a:pt x="14148" y="964"/>
                  </a:lnTo>
                  <a:lnTo>
                    <a:pt x="13948" y="1137"/>
                  </a:lnTo>
                  <a:lnTo>
                    <a:pt x="13766" y="1319"/>
                  </a:lnTo>
                  <a:lnTo>
                    <a:pt x="13593" y="1510"/>
                  </a:lnTo>
                  <a:lnTo>
                    <a:pt x="13430" y="1719"/>
                  </a:lnTo>
                  <a:lnTo>
                    <a:pt x="13284" y="1928"/>
                  </a:lnTo>
                  <a:lnTo>
                    <a:pt x="13039" y="1837"/>
                  </a:lnTo>
                  <a:lnTo>
                    <a:pt x="12784" y="1755"/>
                  </a:lnTo>
                  <a:lnTo>
                    <a:pt x="12529" y="1673"/>
                  </a:lnTo>
                  <a:lnTo>
                    <a:pt x="12275" y="1601"/>
                  </a:lnTo>
                  <a:lnTo>
                    <a:pt x="12011" y="1537"/>
                  </a:lnTo>
                  <a:lnTo>
                    <a:pt x="11748" y="1473"/>
                  </a:lnTo>
                  <a:lnTo>
                    <a:pt x="11484" y="1419"/>
                  </a:lnTo>
                  <a:lnTo>
                    <a:pt x="11211" y="1373"/>
                  </a:lnTo>
                  <a:lnTo>
                    <a:pt x="10947" y="1328"/>
                  </a:lnTo>
                  <a:lnTo>
                    <a:pt x="10675" y="1291"/>
                  </a:lnTo>
                  <a:lnTo>
                    <a:pt x="10393" y="1255"/>
                  </a:lnTo>
                  <a:lnTo>
                    <a:pt x="10120" y="1228"/>
                  </a:lnTo>
                  <a:lnTo>
                    <a:pt x="9838" y="1210"/>
                  </a:lnTo>
                  <a:lnTo>
                    <a:pt x="9565" y="1191"/>
                  </a:lnTo>
                  <a:lnTo>
                    <a:pt x="9284" y="1182"/>
                  </a:lnTo>
                  <a:lnTo>
                    <a:pt x="9002" y="1182"/>
                  </a:lnTo>
                  <a:lnTo>
                    <a:pt x="8556" y="1191"/>
                  </a:lnTo>
                  <a:lnTo>
                    <a:pt x="8120" y="1210"/>
                  </a:lnTo>
                  <a:lnTo>
                    <a:pt x="7683" y="1246"/>
                  </a:lnTo>
                  <a:lnTo>
                    <a:pt x="7247" y="1301"/>
                  </a:lnTo>
                  <a:lnTo>
                    <a:pt x="6829" y="1364"/>
                  </a:lnTo>
                  <a:lnTo>
                    <a:pt x="6410" y="1437"/>
                  </a:lnTo>
                  <a:lnTo>
                    <a:pt x="5992" y="1537"/>
                  </a:lnTo>
                  <a:lnTo>
                    <a:pt x="5592" y="1637"/>
                  </a:lnTo>
                  <a:lnTo>
                    <a:pt x="5192" y="1755"/>
                  </a:lnTo>
                  <a:lnTo>
                    <a:pt x="4810" y="1892"/>
                  </a:lnTo>
                  <a:lnTo>
                    <a:pt x="4428" y="2037"/>
                  </a:lnTo>
                  <a:lnTo>
                    <a:pt x="4065" y="2201"/>
                  </a:lnTo>
                  <a:lnTo>
                    <a:pt x="3701" y="2364"/>
                  </a:lnTo>
                  <a:lnTo>
                    <a:pt x="3355" y="2555"/>
                  </a:lnTo>
                  <a:lnTo>
                    <a:pt x="3019" y="2746"/>
                  </a:lnTo>
                  <a:lnTo>
                    <a:pt x="2701" y="2955"/>
                  </a:lnTo>
                  <a:lnTo>
                    <a:pt x="2382" y="3183"/>
                  </a:lnTo>
                  <a:lnTo>
                    <a:pt x="2082" y="3419"/>
                  </a:lnTo>
                  <a:lnTo>
                    <a:pt x="1801" y="3665"/>
                  </a:lnTo>
                  <a:lnTo>
                    <a:pt x="1537" y="3919"/>
                  </a:lnTo>
                  <a:lnTo>
                    <a:pt x="1301" y="4174"/>
                  </a:lnTo>
                  <a:lnTo>
                    <a:pt x="1082" y="4446"/>
                  </a:lnTo>
                  <a:lnTo>
                    <a:pt x="873" y="4719"/>
                  </a:lnTo>
                  <a:lnTo>
                    <a:pt x="691" y="5001"/>
                  </a:lnTo>
                  <a:lnTo>
                    <a:pt x="537" y="5283"/>
                  </a:lnTo>
                  <a:lnTo>
                    <a:pt x="391" y="5574"/>
                  </a:lnTo>
                  <a:lnTo>
                    <a:pt x="273" y="5874"/>
                  </a:lnTo>
                  <a:lnTo>
                    <a:pt x="173" y="6174"/>
                  </a:lnTo>
                  <a:lnTo>
                    <a:pt x="137" y="6329"/>
                  </a:lnTo>
                  <a:lnTo>
                    <a:pt x="100" y="6483"/>
                  </a:lnTo>
                  <a:lnTo>
                    <a:pt x="64" y="6638"/>
                  </a:lnTo>
                  <a:lnTo>
                    <a:pt x="46" y="6792"/>
                  </a:lnTo>
                  <a:lnTo>
                    <a:pt x="19" y="6947"/>
                  </a:lnTo>
                  <a:lnTo>
                    <a:pt x="9" y="7111"/>
                  </a:lnTo>
                  <a:lnTo>
                    <a:pt x="0" y="7265"/>
                  </a:lnTo>
                  <a:lnTo>
                    <a:pt x="0" y="7429"/>
                  </a:lnTo>
                  <a:lnTo>
                    <a:pt x="0" y="7665"/>
                  </a:lnTo>
                  <a:lnTo>
                    <a:pt x="28" y="7911"/>
                  </a:lnTo>
                  <a:lnTo>
                    <a:pt x="55" y="8147"/>
                  </a:lnTo>
                  <a:lnTo>
                    <a:pt x="100" y="8383"/>
                  </a:lnTo>
                  <a:lnTo>
                    <a:pt x="155" y="8611"/>
                  </a:lnTo>
                  <a:lnTo>
                    <a:pt x="228" y="8847"/>
                  </a:lnTo>
                  <a:lnTo>
                    <a:pt x="309" y="9074"/>
                  </a:lnTo>
                  <a:lnTo>
                    <a:pt x="400" y="9302"/>
                  </a:lnTo>
                  <a:lnTo>
                    <a:pt x="509" y="9520"/>
                  </a:lnTo>
                  <a:lnTo>
                    <a:pt x="628" y="9747"/>
                  </a:lnTo>
                  <a:lnTo>
                    <a:pt x="764" y="9956"/>
                  </a:lnTo>
                  <a:lnTo>
                    <a:pt x="910" y="10175"/>
                  </a:lnTo>
                  <a:lnTo>
                    <a:pt x="1064" y="10384"/>
                  </a:lnTo>
                  <a:lnTo>
                    <a:pt x="1228" y="10593"/>
                  </a:lnTo>
                  <a:lnTo>
                    <a:pt x="1410" y="10793"/>
                  </a:lnTo>
                  <a:lnTo>
                    <a:pt x="1601" y="10993"/>
                  </a:lnTo>
                  <a:lnTo>
                    <a:pt x="764" y="13448"/>
                  </a:lnTo>
                  <a:lnTo>
                    <a:pt x="746" y="13502"/>
                  </a:lnTo>
                  <a:lnTo>
                    <a:pt x="737" y="13566"/>
                  </a:lnTo>
                  <a:lnTo>
                    <a:pt x="746" y="13621"/>
                  </a:lnTo>
                  <a:lnTo>
                    <a:pt x="755" y="13684"/>
                  </a:lnTo>
                  <a:lnTo>
                    <a:pt x="764" y="13739"/>
                  </a:lnTo>
                  <a:lnTo>
                    <a:pt x="791" y="13793"/>
                  </a:lnTo>
                  <a:lnTo>
                    <a:pt x="828" y="13839"/>
                  </a:lnTo>
                  <a:lnTo>
                    <a:pt x="864" y="13893"/>
                  </a:lnTo>
                  <a:lnTo>
                    <a:pt x="928" y="13939"/>
                  </a:lnTo>
                  <a:lnTo>
                    <a:pt x="1010" y="13984"/>
                  </a:lnTo>
                  <a:lnTo>
                    <a:pt x="1082" y="14002"/>
                  </a:lnTo>
                  <a:lnTo>
                    <a:pt x="1164" y="14012"/>
                  </a:lnTo>
                  <a:lnTo>
                    <a:pt x="1237" y="14012"/>
                  </a:lnTo>
                  <a:lnTo>
                    <a:pt x="1310" y="13993"/>
                  </a:lnTo>
                  <a:lnTo>
                    <a:pt x="4592" y="12875"/>
                  </a:lnTo>
                  <a:lnTo>
                    <a:pt x="4883" y="12984"/>
                  </a:lnTo>
                  <a:lnTo>
                    <a:pt x="5174" y="13084"/>
                  </a:lnTo>
                  <a:lnTo>
                    <a:pt x="5474" y="13175"/>
                  </a:lnTo>
                  <a:lnTo>
                    <a:pt x="5774" y="13257"/>
                  </a:lnTo>
                  <a:lnTo>
                    <a:pt x="6083" y="13339"/>
                  </a:lnTo>
                  <a:lnTo>
                    <a:pt x="6392" y="13402"/>
                  </a:lnTo>
                  <a:lnTo>
                    <a:pt x="6710" y="13466"/>
                  </a:lnTo>
                  <a:lnTo>
                    <a:pt x="7029" y="13521"/>
                  </a:lnTo>
                  <a:lnTo>
                    <a:pt x="7165" y="13730"/>
                  </a:lnTo>
                  <a:lnTo>
                    <a:pt x="7311" y="13939"/>
                  </a:lnTo>
                  <a:lnTo>
                    <a:pt x="7474" y="14139"/>
                  </a:lnTo>
                  <a:lnTo>
                    <a:pt x="7647" y="14339"/>
                  </a:lnTo>
                  <a:lnTo>
                    <a:pt x="7838" y="14530"/>
                  </a:lnTo>
                  <a:lnTo>
                    <a:pt x="8029" y="14712"/>
                  </a:lnTo>
                  <a:lnTo>
                    <a:pt x="8238" y="14894"/>
                  </a:lnTo>
                  <a:lnTo>
                    <a:pt x="8456" y="15066"/>
                  </a:lnTo>
                  <a:lnTo>
                    <a:pt x="8693" y="15230"/>
                  </a:lnTo>
                  <a:lnTo>
                    <a:pt x="8929" y="15385"/>
                  </a:lnTo>
                  <a:lnTo>
                    <a:pt x="9174" y="15539"/>
                  </a:lnTo>
                  <a:lnTo>
                    <a:pt x="9438" y="15685"/>
                  </a:lnTo>
                  <a:lnTo>
                    <a:pt x="9702" y="15821"/>
                  </a:lnTo>
                  <a:lnTo>
                    <a:pt x="9984" y="15948"/>
                  </a:lnTo>
                  <a:lnTo>
                    <a:pt x="10265" y="16066"/>
                  </a:lnTo>
                  <a:lnTo>
                    <a:pt x="10566" y="16185"/>
                  </a:lnTo>
                  <a:lnTo>
                    <a:pt x="10638" y="16203"/>
                  </a:lnTo>
                  <a:lnTo>
                    <a:pt x="10711" y="16212"/>
                  </a:lnTo>
                  <a:lnTo>
                    <a:pt x="10775" y="16203"/>
                  </a:lnTo>
                  <a:lnTo>
                    <a:pt x="10838" y="16194"/>
                  </a:lnTo>
                  <a:lnTo>
                    <a:pt x="10893" y="16166"/>
                  </a:lnTo>
                  <a:lnTo>
                    <a:pt x="10947" y="16130"/>
                  </a:lnTo>
                  <a:lnTo>
                    <a:pt x="11002" y="16094"/>
                  </a:lnTo>
                  <a:lnTo>
                    <a:pt x="11047" y="16048"/>
                  </a:lnTo>
                  <a:lnTo>
                    <a:pt x="11084" y="15994"/>
                  </a:lnTo>
                  <a:lnTo>
                    <a:pt x="11111" y="15930"/>
                  </a:lnTo>
                  <a:lnTo>
                    <a:pt x="11129" y="15839"/>
                  </a:lnTo>
                  <a:lnTo>
                    <a:pt x="11138" y="15757"/>
                  </a:lnTo>
                  <a:lnTo>
                    <a:pt x="11120" y="15675"/>
                  </a:lnTo>
                  <a:lnTo>
                    <a:pt x="11093" y="15603"/>
                  </a:lnTo>
                  <a:lnTo>
                    <a:pt x="11057" y="15530"/>
                  </a:lnTo>
                  <a:lnTo>
                    <a:pt x="11002" y="15466"/>
                  </a:lnTo>
                  <a:lnTo>
                    <a:pt x="10929" y="15412"/>
                  </a:lnTo>
                  <a:lnTo>
                    <a:pt x="10856" y="15375"/>
                  </a:lnTo>
                  <a:lnTo>
                    <a:pt x="10647" y="15303"/>
                  </a:lnTo>
                  <a:lnTo>
                    <a:pt x="10447" y="15212"/>
                  </a:lnTo>
                  <a:lnTo>
                    <a:pt x="10247" y="15130"/>
                  </a:lnTo>
                  <a:lnTo>
                    <a:pt x="10047" y="15039"/>
                  </a:lnTo>
                  <a:lnTo>
                    <a:pt x="9865" y="14939"/>
                  </a:lnTo>
                  <a:lnTo>
                    <a:pt x="9684" y="14839"/>
                  </a:lnTo>
                  <a:lnTo>
                    <a:pt x="9502" y="14739"/>
                  </a:lnTo>
                  <a:lnTo>
                    <a:pt x="9329" y="14630"/>
                  </a:lnTo>
                  <a:lnTo>
                    <a:pt x="9165" y="14521"/>
                  </a:lnTo>
                  <a:lnTo>
                    <a:pt x="9002" y="14403"/>
                  </a:lnTo>
                  <a:lnTo>
                    <a:pt x="8856" y="14284"/>
                  </a:lnTo>
                  <a:lnTo>
                    <a:pt x="8702" y="14166"/>
                  </a:lnTo>
                  <a:lnTo>
                    <a:pt x="8565" y="14039"/>
                  </a:lnTo>
                  <a:lnTo>
                    <a:pt x="8429" y="13912"/>
                  </a:lnTo>
                  <a:lnTo>
                    <a:pt x="8302" y="13775"/>
                  </a:lnTo>
                  <a:lnTo>
                    <a:pt x="8174" y="13648"/>
                  </a:lnTo>
                  <a:lnTo>
                    <a:pt x="8593" y="13666"/>
                  </a:lnTo>
                  <a:lnTo>
                    <a:pt x="9002" y="13675"/>
                  </a:lnTo>
                  <a:lnTo>
                    <a:pt x="9420" y="13666"/>
                  </a:lnTo>
                  <a:lnTo>
                    <a:pt x="9829" y="13648"/>
                  </a:lnTo>
                  <a:lnTo>
                    <a:pt x="10238" y="13612"/>
                  </a:lnTo>
                  <a:lnTo>
                    <a:pt x="10647" y="13566"/>
                  </a:lnTo>
                  <a:lnTo>
                    <a:pt x="11047" y="13512"/>
                  </a:lnTo>
                  <a:lnTo>
                    <a:pt x="11438" y="13439"/>
                  </a:lnTo>
                  <a:lnTo>
                    <a:pt x="11829" y="13357"/>
                  </a:lnTo>
                  <a:lnTo>
                    <a:pt x="12220" y="13266"/>
                  </a:lnTo>
                  <a:lnTo>
                    <a:pt x="12593" y="13157"/>
                  </a:lnTo>
                  <a:lnTo>
                    <a:pt x="12966" y="13039"/>
                  </a:lnTo>
                  <a:lnTo>
                    <a:pt x="13330" y="12911"/>
                  </a:lnTo>
                  <a:lnTo>
                    <a:pt x="13684" y="12766"/>
                  </a:lnTo>
                  <a:lnTo>
                    <a:pt x="14030" y="12611"/>
                  </a:lnTo>
                  <a:lnTo>
                    <a:pt x="14366" y="12448"/>
                  </a:lnTo>
                  <a:lnTo>
                    <a:pt x="14693" y="12275"/>
                  </a:lnTo>
                  <a:lnTo>
                    <a:pt x="15003" y="12084"/>
                  </a:lnTo>
                  <a:lnTo>
                    <a:pt x="15294" y="11902"/>
                  </a:lnTo>
                  <a:lnTo>
                    <a:pt x="15566" y="11711"/>
                  </a:lnTo>
                  <a:lnTo>
                    <a:pt x="15830" y="11502"/>
                  </a:lnTo>
                  <a:lnTo>
                    <a:pt x="16085" y="11293"/>
                  </a:lnTo>
                  <a:lnTo>
                    <a:pt x="16312" y="11084"/>
                  </a:lnTo>
                  <a:lnTo>
                    <a:pt x="16530" y="10857"/>
                  </a:lnTo>
                  <a:lnTo>
                    <a:pt x="16739" y="10629"/>
                  </a:lnTo>
                  <a:lnTo>
                    <a:pt x="16930" y="10393"/>
                  </a:lnTo>
                  <a:lnTo>
                    <a:pt x="17112" y="10156"/>
                  </a:lnTo>
                  <a:lnTo>
                    <a:pt x="17267" y="9911"/>
                  </a:lnTo>
                  <a:lnTo>
                    <a:pt x="17412" y="9665"/>
                  </a:lnTo>
                  <a:lnTo>
                    <a:pt x="17548" y="9411"/>
                  </a:lnTo>
                  <a:lnTo>
                    <a:pt x="17658" y="9147"/>
                  </a:lnTo>
                  <a:lnTo>
                    <a:pt x="17758" y="8884"/>
                  </a:lnTo>
                  <a:lnTo>
                    <a:pt x="17839" y="8620"/>
                  </a:lnTo>
                  <a:lnTo>
                    <a:pt x="17903" y="8356"/>
                  </a:lnTo>
                  <a:lnTo>
                    <a:pt x="18139" y="8283"/>
                  </a:lnTo>
                  <a:lnTo>
                    <a:pt x="18367" y="8202"/>
                  </a:lnTo>
                  <a:lnTo>
                    <a:pt x="18585" y="8111"/>
                  </a:lnTo>
                  <a:lnTo>
                    <a:pt x="18794" y="8011"/>
                  </a:lnTo>
                  <a:lnTo>
                    <a:pt x="19067" y="8174"/>
                  </a:lnTo>
                  <a:lnTo>
                    <a:pt x="19312" y="8347"/>
                  </a:lnTo>
                  <a:lnTo>
                    <a:pt x="19549" y="8538"/>
                  </a:lnTo>
                  <a:lnTo>
                    <a:pt x="19776" y="8720"/>
                  </a:lnTo>
                  <a:lnTo>
                    <a:pt x="19976" y="8920"/>
                  </a:lnTo>
                  <a:lnTo>
                    <a:pt x="20167" y="9120"/>
                  </a:lnTo>
                  <a:lnTo>
                    <a:pt x="20340" y="9329"/>
                  </a:lnTo>
                  <a:lnTo>
                    <a:pt x="20494" y="9538"/>
                  </a:lnTo>
                  <a:lnTo>
                    <a:pt x="20631" y="9756"/>
                  </a:lnTo>
                  <a:lnTo>
                    <a:pt x="20749" y="9984"/>
                  </a:lnTo>
                  <a:lnTo>
                    <a:pt x="20858" y="10211"/>
                  </a:lnTo>
                  <a:lnTo>
                    <a:pt x="20940" y="10438"/>
                  </a:lnTo>
                  <a:lnTo>
                    <a:pt x="21003" y="10675"/>
                  </a:lnTo>
                  <a:lnTo>
                    <a:pt x="21058" y="10911"/>
                  </a:lnTo>
                  <a:lnTo>
                    <a:pt x="21085" y="11148"/>
                  </a:lnTo>
                  <a:lnTo>
                    <a:pt x="21094" y="11384"/>
                  </a:lnTo>
                  <a:lnTo>
                    <a:pt x="21085" y="11566"/>
                  </a:lnTo>
                  <a:lnTo>
                    <a:pt x="21076" y="11739"/>
                  </a:lnTo>
                  <a:lnTo>
                    <a:pt x="21049" y="11920"/>
                  </a:lnTo>
                  <a:lnTo>
                    <a:pt x="21013" y="12093"/>
                  </a:lnTo>
                  <a:lnTo>
                    <a:pt x="20967" y="12266"/>
                  </a:lnTo>
                  <a:lnTo>
                    <a:pt x="20903" y="12430"/>
                  </a:lnTo>
                  <a:lnTo>
                    <a:pt x="20840" y="12602"/>
                  </a:lnTo>
                  <a:lnTo>
                    <a:pt x="20767" y="12766"/>
                  </a:lnTo>
                  <a:lnTo>
                    <a:pt x="20676" y="12939"/>
                  </a:lnTo>
                  <a:lnTo>
                    <a:pt x="20585" y="13102"/>
                  </a:lnTo>
                  <a:lnTo>
                    <a:pt x="20476" y="13257"/>
                  </a:lnTo>
                  <a:lnTo>
                    <a:pt x="20358" y="13421"/>
                  </a:lnTo>
                  <a:lnTo>
                    <a:pt x="20240" y="13575"/>
                  </a:lnTo>
                  <a:lnTo>
                    <a:pt x="20103" y="13730"/>
                  </a:lnTo>
                  <a:lnTo>
                    <a:pt x="19958" y="13875"/>
                  </a:lnTo>
                  <a:lnTo>
                    <a:pt x="19803" y="14021"/>
                  </a:lnTo>
                  <a:lnTo>
                    <a:pt x="19758" y="14066"/>
                  </a:lnTo>
                  <a:lnTo>
                    <a:pt x="19731" y="14121"/>
                  </a:lnTo>
                  <a:lnTo>
                    <a:pt x="19703" y="14175"/>
                  </a:lnTo>
                  <a:lnTo>
                    <a:pt x="19676" y="14230"/>
                  </a:lnTo>
                  <a:lnTo>
                    <a:pt x="19667" y="14293"/>
                  </a:lnTo>
                  <a:lnTo>
                    <a:pt x="19667" y="14357"/>
                  </a:lnTo>
                  <a:lnTo>
                    <a:pt x="19676" y="14412"/>
                  </a:lnTo>
                  <a:lnTo>
                    <a:pt x="19685" y="14475"/>
                  </a:lnTo>
                  <a:lnTo>
                    <a:pt x="20203" y="15976"/>
                  </a:lnTo>
                  <a:lnTo>
                    <a:pt x="18076" y="15257"/>
                  </a:lnTo>
                  <a:lnTo>
                    <a:pt x="18003" y="15239"/>
                  </a:lnTo>
                  <a:lnTo>
                    <a:pt x="17930" y="15239"/>
                  </a:lnTo>
                  <a:lnTo>
                    <a:pt x="17858" y="15248"/>
                  </a:lnTo>
                  <a:lnTo>
                    <a:pt x="17785" y="15266"/>
                  </a:lnTo>
                  <a:lnTo>
                    <a:pt x="17403" y="15412"/>
                  </a:lnTo>
                  <a:lnTo>
                    <a:pt x="17012" y="15539"/>
                  </a:lnTo>
                  <a:lnTo>
                    <a:pt x="16612" y="15648"/>
                  </a:lnTo>
                  <a:lnTo>
                    <a:pt x="16194" y="15739"/>
                  </a:lnTo>
                  <a:lnTo>
                    <a:pt x="15775" y="15821"/>
                  </a:lnTo>
                  <a:lnTo>
                    <a:pt x="15348" y="15875"/>
                  </a:lnTo>
                  <a:lnTo>
                    <a:pt x="14921" y="15912"/>
                  </a:lnTo>
                  <a:lnTo>
                    <a:pt x="14484" y="15939"/>
                  </a:lnTo>
                  <a:lnTo>
                    <a:pt x="14402" y="15948"/>
                  </a:lnTo>
                  <a:lnTo>
                    <a:pt x="14321" y="15976"/>
                  </a:lnTo>
                  <a:lnTo>
                    <a:pt x="14248" y="16021"/>
                  </a:lnTo>
                  <a:lnTo>
                    <a:pt x="14184" y="16076"/>
                  </a:lnTo>
                  <a:lnTo>
                    <a:pt x="14139" y="16139"/>
                  </a:lnTo>
                  <a:lnTo>
                    <a:pt x="14093" y="16212"/>
                  </a:lnTo>
                  <a:lnTo>
                    <a:pt x="14075" y="16294"/>
                  </a:lnTo>
                  <a:lnTo>
                    <a:pt x="14066" y="16376"/>
                  </a:lnTo>
                  <a:lnTo>
                    <a:pt x="14075" y="16466"/>
                  </a:lnTo>
                  <a:lnTo>
                    <a:pt x="14102" y="16539"/>
                  </a:lnTo>
                  <a:lnTo>
                    <a:pt x="14148" y="16612"/>
                  </a:lnTo>
                  <a:lnTo>
                    <a:pt x="14202" y="16676"/>
                  </a:lnTo>
                  <a:lnTo>
                    <a:pt x="14266" y="16730"/>
                  </a:lnTo>
                  <a:lnTo>
                    <a:pt x="14339" y="16767"/>
                  </a:lnTo>
                  <a:lnTo>
                    <a:pt x="14421" y="16785"/>
                  </a:lnTo>
                  <a:lnTo>
                    <a:pt x="14512" y="16794"/>
                  </a:lnTo>
                  <a:lnTo>
                    <a:pt x="14957" y="16776"/>
                  </a:lnTo>
                  <a:lnTo>
                    <a:pt x="15412" y="16730"/>
                  </a:lnTo>
                  <a:lnTo>
                    <a:pt x="15848" y="16676"/>
                  </a:lnTo>
                  <a:lnTo>
                    <a:pt x="16294" y="16594"/>
                  </a:lnTo>
                  <a:lnTo>
                    <a:pt x="16721" y="16503"/>
                  </a:lnTo>
                  <a:lnTo>
                    <a:pt x="17139" y="16394"/>
                  </a:lnTo>
                  <a:lnTo>
                    <a:pt x="17558" y="16266"/>
                  </a:lnTo>
                  <a:lnTo>
                    <a:pt x="17958" y="16121"/>
                  </a:lnTo>
                  <a:lnTo>
                    <a:pt x="20749" y="17067"/>
                  </a:lnTo>
                  <a:lnTo>
                    <a:pt x="20813" y="17085"/>
                  </a:lnTo>
                  <a:lnTo>
                    <a:pt x="20885" y="17094"/>
                  </a:lnTo>
                  <a:lnTo>
                    <a:pt x="20967" y="17085"/>
                  </a:lnTo>
                  <a:lnTo>
                    <a:pt x="21049" y="17057"/>
                  </a:lnTo>
                  <a:lnTo>
                    <a:pt x="21122" y="17021"/>
                  </a:lnTo>
                  <a:lnTo>
                    <a:pt x="21185" y="16967"/>
                  </a:lnTo>
                  <a:lnTo>
                    <a:pt x="21231" y="16921"/>
                  </a:lnTo>
                  <a:lnTo>
                    <a:pt x="21258" y="16876"/>
                  </a:lnTo>
                  <a:lnTo>
                    <a:pt x="21285" y="16821"/>
                  </a:lnTo>
                  <a:lnTo>
                    <a:pt x="21304" y="16757"/>
                  </a:lnTo>
                  <a:lnTo>
                    <a:pt x="21313" y="16703"/>
                  </a:lnTo>
                  <a:lnTo>
                    <a:pt x="21313" y="16648"/>
                  </a:lnTo>
                  <a:lnTo>
                    <a:pt x="21304" y="16585"/>
                  </a:lnTo>
                  <a:lnTo>
                    <a:pt x="21294" y="16530"/>
                  </a:lnTo>
                  <a:lnTo>
                    <a:pt x="20585" y="14457"/>
                  </a:lnTo>
                  <a:lnTo>
                    <a:pt x="20749" y="14284"/>
                  </a:lnTo>
                  <a:lnTo>
                    <a:pt x="20903" y="14112"/>
                  </a:lnTo>
                  <a:lnTo>
                    <a:pt x="21049" y="13939"/>
                  </a:lnTo>
                  <a:lnTo>
                    <a:pt x="21176" y="13757"/>
                  </a:lnTo>
                  <a:lnTo>
                    <a:pt x="21304" y="13575"/>
                  </a:lnTo>
                  <a:lnTo>
                    <a:pt x="21413" y="13384"/>
                  </a:lnTo>
                  <a:lnTo>
                    <a:pt x="21513" y="13193"/>
                  </a:lnTo>
                  <a:lnTo>
                    <a:pt x="21604" y="13002"/>
                  </a:lnTo>
                  <a:lnTo>
                    <a:pt x="21685" y="12811"/>
                  </a:lnTo>
                  <a:lnTo>
                    <a:pt x="21758" y="12611"/>
                  </a:lnTo>
                  <a:lnTo>
                    <a:pt x="21813" y="12411"/>
                  </a:lnTo>
                  <a:lnTo>
                    <a:pt x="21867" y="12211"/>
                  </a:lnTo>
                  <a:lnTo>
                    <a:pt x="21904" y="12011"/>
                  </a:lnTo>
                  <a:lnTo>
                    <a:pt x="21931" y="11802"/>
                  </a:lnTo>
                  <a:lnTo>
                    <a:pt x="21949" y="11593"/>
                  </a:lnTo>
                  <a:lnTo>
                    <a:pt x="21949" y="11384"/>
                  </a:lnTo>
                  <a:lnTo>
                    <a:pt x="21940" y="11111"/>
                  </a:lnTo>
                  <a:lnTo>
                    <a:pt x="21913" y="10838"/>
                  </a:lnTo>
                  <a:lnTo>
                    <a:pt x="21858" y="10566"/>
                  </a:lnTo>
                  <a:lnTo>
                    <a:pt x="21795" y="10293"/>
                  </a:lnTo>
                  <a:lnTo>
                    <a:pt x="21704" y="10029"/>
                  </a:lnTo>
                  <a:lnTo>
                    <a:pt x="21604" y="9765"/>
                  </a:lnTo>
                  <a:lnTo>
                    <a:pt x="21476" y="9511"/>
                  </a:lnTo>
                  <a:lnTo>
                    <a:pt x="21331" y="9256"/>
                  </a:lnTo>
                  <a:lnTo>
                    <a:pt x="21167" y="9011"/>
                  </a:lnTo>
                  <a:lnTo>
                    <a:pt x="20994" y="8774"/>
                  </a:lnTo>
                  <a:lnTo>
                    <a:pt x="20794" y="8538"/>
                  </a:lnTo>
                  <a:lnTo>
                    <a:pt x="20585" y="8311"/>
                  </a:lnTo>
                  <a:lnTo>
                    <a:pt x="20358" y="8092"/>
                  </a:lnTo>
                  <a:lnTo>
                    <a:pt x="20112" y="7883"/>
                  </a:lnTo>
                  <a:lnTo>
                    <a:pt x="19849" y="7683"/>
                  </a:lnTo>
                  <a:lnTo>
                    <a:pt x="19576" y="7483"/>
                  </a:lnTo>
                  <a:lnTo>
                    <a:pt x="19740" y="7338"/>
                  </a:lnTo>
                  <a:lnTo>
                    <a:pt x="19903" y="7174"/>
                  </a:lnTo>
                  <a:lnTo>
                    <a:pt x="20058" y="7011"/>
                  </a:lnTo>
                  <a:lnTo>
                    <a:pt x="20203" y="6838"/>
                  </a:lnTo>
                  <a:lnTo>
                    <a:pt x="20331" y="6647"/>
                  </a:lnTo>
                  <a:lnTo>
                    <a:pt x="20458" y="6465"/>
                  </a:lnTo>
                  <a:lnTo>
                    <a:pt x="20576" y="6265"/>
                  </a:lnTo>
                  <a:lnTo>
                    <a:pt x="20676" y="6056"/>
                  </a:lnTo>
                  <a:lnTo>
                    <a:pt x="20767" y="5847"/>
                  </a:lnTo>
                  <a:lnTo>
                    <a:pt x="20849" y="5638"/>
                  </a:lnTo>
                  <a:lnTo>
                    <a:pt x="20922" y="5410"/>
                  </a:lnTo>
                  <a:lnTo>
                    <a:pt x="20976" y="5192"/>
                  </a:lnTo>
                  <a:lnTo>
                    <a:pt x="21022" y="4956"/>
                  </a:lnTo>
                  <a:lnTo>
                    <a:pt x="21058" y="4719"/>
                  </a:lnTo>
                  <a:lnTo>
                    <a:pt x="21076" y="4483"/>
                  </a:lnTo>
                  <a:lnTo>
                    <a:pt x="21085" y="4246"/>
                  </a:lnTo>
                  <a:lnTo>
                    <a:pt x="21076" y="4028"/>
                  </a:lnTo>
                  <a:lnTo>
                    <a:pt x="21067" y="3810"/>
                  </a:lnTo>
                  <a:lnTo>
                    <a:pt x="21040" y="3601"/>
                  </a:lnTo>
                  <a:lnTo>
                    <a:pt x="20994" y="3392"/>
                  </a:lnTo>
                  <a:lnTo>
                    <a:pt x="20949" y="3183"/>
                  </a:lnTo>
                  <a:lnTo>
                    <a:pt x="20894" y="2983"/>
                  </a:lnTo>
                  <a:lnTo>
                    <a:pt x="20831" y="2783"/>
                  </a:lnTo>
                  <a:lnTo>
                    <a:pt x="20749" y="2592"/>
                  </a:lnTo>
                  <a:lnTo>
                    <a:pt x="20667" y="2401"/>
                  </a:lnTo>
                  <a:lnTo>
                    <a:pt x="20576" y="2219"/>
                  </a:lnTo>
                  <a:lnTo>
                    <a:pt x="20467" y="2046"/>
                  </a:lnTo>
                  <a:lnTo>
                    <a:pt x="20358" y="1873"/>
                  </a:lnTo>
                  <a:lnTo>
                    <a:pt x="20240" y="1701"/>
                  </a:lnTo>
                  <a:lnTo>
                    <a:pt x="20112" y="1546"/>
                  </a:lnTo>
                  <a:lnTo>
                    <a:pt x="19985" y="1391"/>
                  </a:lnTo>
                  <a:lnTo>
                    <a:pt x="19840" y="1246"/>
                  </a:lnTo>
                  <a:lnTo>
                    <a:pt x="19694" y="1101"/>
                  </a:lnTo>
                  <a:lnTo>
                    <a:pt x="19540" y="964"/>
                  </a:lnTo>
                  <a:lnTo>
                    <a:pt x="19376" y="846"/>
                  </a:lnTo>
                  <a:lnTo>
                    <a:pt x="19212" y="728"/>
                  </a:lnTo>
                  <a:lnTo>
                    <a:pt x="19040" y="610"/>
                  </a:lnTo>
                  <a:lnTo>
                    <a:pt x="18858" y="510"/>
                  </a:lnTo>
                  <a:lnTo>
                    <a:pt x="18676" y="419"/>
                  </a:lnTo>
                  <a:lnTo>
                    <a:pt x="18494" y="328"/>
                  </a:lnTo>
                  <a:lnTo>
                    <a:pt x="18294" y="255"/>
                  </a:lnTo>
                  <a:lnTo>
                    <a:pt x="18103" y="191"/>
                  </a:lnTo>
                  <a:lnTo>
                    <a:pt x="17903" y="128"/>
                  </a:lnTo>
                  <a:lnTo>
                    <a:pt x="17694" y="82"/>
                  </a:lnTo>
                  <a:lnTo>
                    <a:pt x="17485" y="46"/>
                  </a:lnTo>
                  <a:lnTo>
                    <a:pt x="17276" y="19"/>
                  </a:lnTo>
                  <a:lnTo>
                    <a:pt x="170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2945425" y="4796300"/>
              <a:ext cx="101850" cy="102100"/>
            </a:xfrm>
            <a:custGeom>
              <a:rect b="b" l="l" r="r" t="t"/>
              <a:pathLst>
                <a:path extrusionOk="0" h="4084" w="4074">
                  <a:moveTo>
                    <a:pt x="2037" y="1"/>
                  </a:moveTo>
                  <a:lnTo>
                    <a:pt x="1955" y="10"/>
                  </a:lnTo>
                  <a:lnTo>
                    <a:pt x="1874" y="37"/>
                  </a:lnTo>
                  <a:lnTo>
                    <a:pt x="1801" y="73"/>
                  </a:lnTo>
                  <a:lnTo>
                    <a:pt x="1737" y="128"/>
                  </a:lnTo>
                  <a:lnTo>
                    <a:pt x="1683" y="192"/>
                  </a:lnTo>
                  <a:lnTo>
                    <a:pt x="1646" y="264"/>
                  </a:lnTo>
                  <a:lnTo>
                    <a:pt x="1619" y="346"/>
                  </a:lnTo>
                  <a:lnTo>
                    <a:pt x="1610" y="437"/>
                  </a:lnTo>
                  <a:lnTo>
                    <a:pt x="1610" y="1610"/>
                  </a:lnTo>
                  <a:lnTo>
                    <a:pt x="428" y="1610"/>
                  </a:lnTo>
                  <a:lnTo>
                    <a:pt x="346" y="1619"/>
                  </a:lnTo>
                  <a:lnTo>
                    <a:pt x="264" y="1646"/>
                  </a:lnTo>
                  <a:lnTo>
                    <a:pt x="191" y="1683"/>
                  </a:lnTo>
                  <a:lnTo>
                    <a:pt x="128" y="1737"/>
                  </a:lnTo>
                  <a:lnTo>
                    <a:pt x="73" y="1801"/>
                  </a:lnTo>
                  <a:lnTo>
                    <a:pt x="37" y="1874"/>
                  </a:lnTo>
                  <a:lnTo>
                    <a:pt x="10" y="1956"/>
                  </a:lnTo>
                  <a:lnTo>
                    <a:pt x="1" y="2046"/>
                  </a:lnTo>
                  <a:lnTo>
                    <a:pt x="10" y="2128"/>
                  </a:lnTo>
                  <a:lnTo>
                    <a:pt x="37" y="2210"/>
                  </a:lnTo>
                  <a:lnTo>
                    <a:pt x="73" y="2283"/>
                  </a:lnTo>
                  <a:lnTo>
                    <a:pt x="128" y="2347"/>
                  </a:lnTo>
                  <a:lnTo>
                    <a:pt x="191" y="2401"/>
                  </a:lnTo>
                  <a:lnTo>
                    <a:pt x="264" y="2437"/>
                  </a:lnTo>
                  <a:lnTo>
                    <a:pt x="346" y="2465"/>
                  </a:lnTo>
                  <a:lnTo>
                    <a:pt x="428" y="2474"/>
                  </a:lnTo>
                  <a:lnTo>
                    <a:pt x="1610" y="2474"/>
                  </a:lnTo>
                  <a:lnTo>
                    <a:pt x="1610" y="3647"/>
                  </a:lnTo>
                  <a:lnTo>
                    <a:pt x="1619" y="3738"/>
                  </a:lnTo>
                  <a:lnTo>
                    <a:pt x="1646" y="3819"/>
                  </a:lnTo>
                  <a:lnTo>
                    <a:pt x="1683" y="3892"/>
                  </a:lnTo>
                  <a:lnTo>
                    <a:pt x="1737" y="3956"/>
                  </a:lnTo>
                  <a:lnTo>
                    <a:pt x="1801" y="4010"/>
                  </a:lnTo>
                  <a:lnTo>
                    <a:pt x="1874" y="4047"/>
                  </a:lnTo>
                  <a:lnTo>
                    <a:pt x="1955" y="4074"/>
                  </a:lnTo>
                  <a:lnTo>
                    <a:pt x="2037" y="4083"/>
                  </a:lnTo>
                  <a:lnTo>
                    <a:pt x="2128" y="4074"/>
                  </a:lnTo>
                  <a:lnTo>
                    <a:pt x="2201" y="4047"/>
                  </a:lnTo>
                  <a:lnTo>
                    <a:pt x="2274" y="4010"/>
                  </a:lnTo>
                  <a:lnTo>
                    <a:pt x="2337" y="3956"/>
                  </a:lnTo>
                  <a:lnTo>
                    <a:pt x="2392" y="3892"/>
                  </a:lnTo>
                  <a:lnTo>
                    <a:pt x="2437" y="3819"/>
                  </a:lnTo>
                  <a:lnTo>
                    <a:pt x="2455" y="3738"/>
                  </a:lnTo>
                  <a:lnTo>
                    <a:pt x="2465" y="3647"/>
                  </a:lnTo>
                  <a:lnTo>
                    <a:pt x="2465" y="2474"/>
                  </a:lnTo>
                  <a:lnTo>
                    <a:pt x="3647" y="2474"/>
                  </a:lnTo>
                  <a:lnTo>
                    <a:pt x="3737" y="2465"/>
                  </a:lnTo>
                  <a:lnTo>
                    <a:pt x="3810" y="2437"/>
                  </a:lnTo>
                  <a:lnTo>
                    <a:pt x="3883" y="2401"/>
                  </a:lnTo>
                  <a:lnTo>
                    <a:pt x="3947" y="2347"/>
                  </a:lnTo>
                  <a:lnTo>
                    <a:pt x="4001" y="2283"/>
                  </a:lnTo>
                  <a:lnTo>
                    <a:pt x="4047" y="2210"/>
                  </a:lnTo>
                  <a:lnTo>
                    <a:pt x="4065" y="2128"/>
                  </a:lnTo>
                  <a:lnTo>
                    <a:pt x="4074" y="2046"/>
                  </a:lnTo>
                  <a:lnTo>
                    <a:pt x="4065" y="1956"/>
                  </a:lnTo>
                  <a:lnTo>
                    <a:pt x="4047" y="1874"/>
                  </a:lnTo>
                  <a:lnTo>
                    <a:pt x="4001" y="1801"/>
                  </a:lnTo>
                  <a:lnTo>
                    <a:pt x="3947" y="1737"/>
                  </a:lnTo>
                  <a:lnTo>
                    <a:pt x="3883" y="1683"/>
                  </a:lnTo>
                  <a:lnTo>
                    <a:pt x="3810" y="1646"/>
                  </a:lnTo>
                  <a:lnTo>
                    <a:pt x="3737" y="1619"/>
                  </a:lnTo>
                  <a:lnTo>
                    <a:pt x="3647" y="1610"/>
                  </a:lnTo>
                  <a:lnTo>
                    <a:pt x="2465" y="1610"/>
                  </a:lnTo>
                  <a:lnTo>
                    <a:pt x="2465" y="437"/>
                  </a:lnTo>
                  <a:lnTo>
                    <a:pt x="2455" y="346"/>
                  </a:lnTo>
                  <a:lnTo>
                    <a:pt x="2437" y="264"/>
                  </a:lnTo>
                  <a:lnTo>
                    <a:pt x="2392" y="192"/>
                  </a:lnTo>
                  <a:lnTo>
                    <a:pt x="2337" y="128"/>
                  </a:lnTo>
                  <a:lnTo>
                    <a:pt x="2274" y="73"/>
                  </a:lnTo>
                  <a:lnTo>
                    <a:pt x="2201" y="37"/>
                  </a:lnTo>
                  <a:lnTo>
                    <a:pt x="2128" y="10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42"/>
            <p:cNvSpPr/>
            <p:nvPr/>
          </p:nvSpPr>
          <p:spPr>
            <a:xfrm>
              <a:off x="2843600" y="4913150"/>
              <a:ext cx="21600" cy="21375"/>
            </a:xfrm>
            <a:custGeom>
              <a:rect b="b" l="l" r="r" t="t"/>
              <a:pathLst>
                <a:path extrusionOk="0" h="855" w="864">
                  <a:moveTo>
                    <a:pt x="346" y="0"/>
                  </a:moveTo>
                  <a:lnTo>
                    <a:pt x="264" y="27"/>
                  </a:lnTo>
                  <a:lnTo>
                    <a:pt x="191" y="73"/>
                  </a:lnTo>
                  <a:lnTo>
                    <a:pt x="127" y="118"/>
                  </a:lnTo>
                  <a:lnTo>
                    <a:pt x="73" y="182"/>
                  </a:lnTo>
                  <a:lnTo>
                    <a:pt x="37" y="255"/>
                  </a:lnTo>
                  <a:lnTo>
                    <a:pt x="9" y="337"/>
                  </a:lnTo>
                  <a:lnTo>
                    <a:pt x="0" y="427"/>
                  </a:lnTo>
                  <a:lnTo>
                    <a:pt x="9" y="509"/>
                  </a:lnTo>
                  <a:lnTo>
                    <a:pt x="37" y="591"/>
                  </a:lnTo>
                  <a:lnTo>
                    <a:pt x="73" y="664"/>
                  </a:lnTo>
                  <a:lnTo>
                    <a:pt x="127" y="728"/>
                  </a:lnTo>
                  <a:lnTo>
                    <a:pt x="191" y="782"/>
                  </a:lnTo>
                  <a:lnTo>
                    <a:pt x="264" y="81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518" y="846"/>
                  </a:lnTo>
                  <a:lnTo>
                    <a:pt x="600" y="818"/>
                  </a:lnTo>
                  <a:lnTo>
                    <a:pt x="673" y="782"/>
                  </a:lnTo>
                  <a:lnTo>
                    <a:pt x="737" y="728"/>
                  </a:lnTo>
                  <a:lnTo>
                    <a:pt x="791" y="664"/>
                  </a:lnTo>
                  <a:lnTo>
                    <a:pt x="828" y="591"/>
                  </a:lnTo>
                  <a:lnTo>
                    <a:pt x="855" y="509"/>
                  </a:lnTo>
                  <a:lnTo>
                    <a:pt x="864" y="427"/>
                  </a:lnTo>
                  <a:lnTo>
                    <a:pt x="855" y="337"/>
                  </a:lnTo>
                  <a:lnTo>
                    <a:pt x="828" y="255"/>
                  </a:lnTo>
                  <a:lnTo>
                    <a:pt x="791" y="182"/>
                  </a:lnTo>
                  <a:lnTo>
                    <a:pt x="737" y="118"/>
                  </a:lnTo>
                  <a:lnTo>
                    <a:pt x="673" y="73"/>
                  </a:lnTo>
                  <a:lnTo>
                    <a:pt x="600" y="2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42"/>
            <p:cNvSpPr/>
            <p:nvPr/>
          </p:nvSpPr>
          <p:spPr>
            <a:xfrm>
              <a:off x="2774275" y="4913150"/>
              <a:ext cx="21375" cy="21375"/>
            </a:xfrm>
            <a:custGeom>
              <a:rect b="b" l="l" r="r" t="t"/>
              <a:pathLst>
                <a:path extrusionOk="0" h="855" w="855">
                  <a:moveTo>
                    <a:pt x="336" y="0"/>
                  </a:moveTo>
                  <a:lnTo>
                    <a:pt x="255" y="27"/>
                  </a:lnTo>
                  <a:lnTo>
                    <a:pt x="182" y="73"/>
                  </a:lnTo>
                  <a:lnTo>
                    <a:pt x="118" y="118"/>
                  </a:lnTo>
                  <a:lnTo>
                    <a:pt x="73" y="182"/>
                  </a:lnTo>
                  <a:lnTo>
                    <a:pt x="27" y="255"/>
                  </a:lnTo>
                  <a:lnTo>
                    <a:pt x="9" y="337"/>
                  </a:lnTo>
                  <a:lnTo>
                    <a:pt x="0" y="427"/>
                  </a:lnTo>
                  <a:lnTo>
                    <a:pt x="9" y="509"/>
                  </a:lnTo>
                  <a:lnTo>
                    <a:pt x="27" y="591"/>
                  </a:lnTo>
                  <a:lnTo>
                    <a:pt x="73" y="664"/>
                  </a:lnTo>
                  <a:lnTo>
                    <a:pt x="118" y="728"/>
                  </a:lnTo>
                  <a:lnTo>
                    <a:pt x="182" y="782"/>
                  </a:lnTo>
                  <a:lnTo>
                    <a:pt x="255" y="818"/>
                  </a:lnTo>
                  <a:lnTo>
                    <a:pt x="336" y="846"/>
                  </a:lnTo>
                  <a:lnTo>
                    <a:pt x="427" y="855"/>
                  </a:lnTo>
                  <a:lnTo>
                    <a:pt x="509" y="846"/>
                  </a:lnTo>
                  <a:lnTo>
                    <a:pt x="591" y="818"/>
                  </a:lnTo>
                  <a:lnTo>
                    <a:pt x="664" y="782"/>
                  </a:lnTo>
                  <a:lnTo>
                    <a:pt x="727" y="728"/>
                  </a:lnTo>
                  <a:lnTo>
                    <a:pt x="782" y="664"/>
                  </a:lnTo>
                  <a:lnTo>
                    <a:pt x="818" y="591"/>
                  </a:lnTo>
                  <a:lnTo>
                    <a:pt x="846" y="509"/>
                  </a:lnTo>
                  <a:lnTo>
                    <a:pt x="855" y="427"/>
                  </a:lnTo>
                  <a:lnTo>
                    <a:pt x="846" y="337"/>
                  </a:lnTo>
                  <a:lnTo>
                    <a:pt x="818" y="255"/>
                  </a:lnTo>
                  <a:lnTo>
                    <a:pt x="782" y="182"/>
                  </a:lnTo>
                  <a:lnTo>
                    <a:pt x="727" y="118"/>
                  </a:lnTo>
                  <a:lnTo>
                    <a:pt x="664" y="73"/>
                  </a:lnTo>
                  <a:lnTo>
                    <a:pt x="591" y="27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2704700" y="4913150"/>
              <a:ext cx="21400" cy="21375"/>
            </a:xfrm>
            <a:custGeom>
              <a:rect b="b" l="l" r="r" t="t"/>
              <a:pathLst>
                <a:path extrusionOk="0" h="855" w="856">
                  <a:moveTo>
                    <a:pt x="337" y="0"/>
                  </a:moveTo>
                  <a:lnTo>
                    <a:pt x="265" y="27"/>
                  </a:lnTo>
                  <a:lnTo>
                    <a:pt x="192" y="73"/>
                  </a:lnTo>
                  <a:lnTo>
                    <a:pt x="128" y="118"/>
                  </a:lnTo>
                  <a:lnTo>
                    <a:pt x="74" y="182"/>
                  </a:lnTo>
                  <a:lnTo>
                    <a:pt x="28" y="255"/>
                  </a:lnTo>
                  <a:lnTo>
                    <a:pt x="10" y="337"/>
                  </a:lnTo>
                  <a:lnTo>
                    <a:pt x="1" y="427"/>
                  </a:lnTo>
                  <a:lnTo>
                    <a:pt x="10" y="509"/>
                  </a:lnTo>
                  <a:lnTo>
                    <a:pt x="28" y="591"/>
                  </a:lnTo>
                  <a:lnTo>
                    <a:pt x="74" y="664"/>
                  </a:lnTo>
                  <a:lnTo>
                    <a:pt x="128" y="728"/>
                  </a:lnTo>
                  <a:lnTo>
                    <a:pt x="192" y="782"/>
                  </a:lnTo>
                  <a:lnTo>
                    <a:pt x="265" y="818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0" y="846"/>
                  </a:lnTo>
                  <a:lnTo>
                    <a:pt x="592" y="818"/>
                  </a:lnTo>
                  <a:lnTo>
                    <a:pt x="665" y="782"/>
                  </a:lnTo>
                  <a:lnTo>
                    <a:pt x="728" y="728"/>
                  </a:lnTo>
                  <a:lnTo>
                    <a:pt x="783" y="664"/>
                  </a:lnTo>
                  <a:lnTo>
                    <a:pt x="819" y="591"/>
                  </a:lnTo>
                  <a:lnTo>
                    <a:pt x="846" y="509"/>
                  </a:lnTo>
                  <a:lnTo>
                    <a:pt x="856" y="427"/>
                  </a:lnTo>
                  <a:lnTo>
                    <a:pt x="846" y="337"/>
                  </a:lnTo>
                  <a:lnTo>
                    <a:pt x="819" y="255"/>
                  </a:lnTo>
                  <a:lnTo>
                    <a:pt x="783" y="182"/>
                  </a:lnTo>
                  <a:lnTo>
                    <a:pt x="728" y="118"/>
                  </a:lnTo>
                  <a:lnTo>
                    <a:pt x="665" y="73"/>
                  </a:lnTo>
                  <a:lnTo>
                    <a:pt x="592" y="27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2879275" y="5136800"/>
              <a:ext cx="21400" cy="21625"/>
            </a:xfrm>
            <a:custGeom>
              <a:rect b="b" l="l" r="r" t="t"/>
              <a:pathLst>
                <a:path extrusionOk="0" h="865" w="856">
                  <a:moveTo>
                    <a:pt x="455" y="1"/>
                  </a:moveTo>
                  <a:lnTo>
                    <a:pt x="373" y="10"/>
                  </a:lnTo>
                  <a:lnTo>
                    <a:pt x="292" y="28"/>
                  </a:lnTo>
                  <a:lnTo>
                    <a:pt x="219" y="55"/>
                  </a:lnTo>
                  <a:lnTo>
                    <a:pt x="146" y="110"/>
                  </a:lnTo>
                  <a:lnTo>
                    <a:pt x="92" y="165"/>
                  </a:lnTo>
                  <a:lnTo>
                    <a:pt x="46" y="237"/>
                  </a:lnTo>
                  <a:lnTo>
                    <a:pt x="10" y="319"/>
                  </a:lnTo>
                  <a:lnTo>
                    <a:pt x="1" y="401"/>
                  </a:lnTo>
                  <a:lnTo>
                    <a:pt x="1" y="492"/>
                  </a:lnTo>
                  <a:lnTo>
                    <a:pt x="19" y="565"/>
                  </a:lnTo>
                  <a:lnTo>
                    <a:pt x="55" y="646"/>
                  </a:lnTo>
                  <a:lnTo>
                    <a:pt x="101" y="710"/>
                  </a:lnTo>
                  <a:lnTo>
                    <a:pt x="164" y="774"/>
                  </a:lnTo>
                  <a:lnTo>
                    <a:pt x="237" y="819"/>
                  </a:lnTo>
                  <a:lnTo>
                    <a:pt x="283" y="837"/>
                  </a:lnTo>
                  <a:lnTo>
                    <a:pt x="328" y="856"/>
                  </a:lnTo>
                  <a:lnTo>
                    <a:pt x="383" y="856"/>
                  </a:lnTo>
                  <a:lnTo>
                    <a:pt x="428" y="865"/>
                  </a:lnTo>
                  <a:lnTo>
                    <a:pt x="483" y="856"/>
                  </a:lnTo>
                  <a:lnTo>
                    <a:pt x="546" y="847"/>
                  </a:lnTo>
                  <a:lnTo>
                    <a:pt x="601" y="828"/>
                  </a:lnTo>
                  <a:lnTo>
                    <a:pt x="646" y="801"/>
                  </a:lnTo>
                  <a:lnTo>
                    <a:pt x="701" y="765"/>
                  </a:lnTo>
                  <a:lnTo>
                    <a:pt x="737" y="728"/>
                  </a:lnTo>
                  <a:lnTo>
                    <a:pt x="783" y="674"/>
                  </a:lnTo>
                  <a:lnTo>
                    <a:pt x="810" y="628"/>
                  </a:lnTo>
                  <a:lnTo>
                    <a:pt x="837" y="546"/>
                  </a:lnTo>
                  <a:lnTo>
                    <a:pt x="855" y="465"/>
                  </a:lnTo>
                  <a:lnTo>
                    <a:pt x="855" y="374"/>
                  </a:lnTo>
                  <a:lnTo>
                    <a:pt x="837" y="301"/>
                  </a:lnTo>
                  <a:lnTo>
                    <a:pt x="801" y="219"/>
                  </a:lnTo>
                  <a:lnTo>
                    <a:pt x="755" y="156"/>
                  </a:lnTo>
                  <a:lnTo>
                    <a:pt x="692" y="92"/>
                  </a:lnTo>
                  <a:lnTo>
                    <a:pt x="619" y="46"/>
                  </a:lnTo>
                  <a:lnTo>
                    <a:pt x="537" y="19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8" name="Google Shape;2298;p42"/>
          <p:cNvGrpSpPr/>
          <p:nvPr/>
        </p:nvGrpSpPr>
        <p:grpSpPr>
          <a:xfrm>
            <a:off x="4867325" y="3765975"/>
            <a:ext cx="548750" cy="548725"/>
            <a:chOff x="4876850" y="4928150"/>
            <a:chExt cx="548750" cy="548725"/>
          </a:xfrm>
        </p:grpSpPr>
        <p:sp>
          <p:nvSpPr>
            <p:cNvPr id="2299" name="Google Shape;2299;p42"/>
            <p:cNvSpPr/>
            <p:nvPr/>
          </p:nvSpPr>
          <p:spPr>
            <a:xfrm>
              <a:off x="4876850" y="4928150"/>
              <a:ext cx="548750" cy="391225"/>
            </a:xfrm>
            <a:custGeom>
              <a:rect b="b" l="l" r="r" t="t"/>
              <a:pathLst>
                <a:path extrusionOk="0" h="15649" w="21950">
                  <a:moveTo>
                    <a:pt x="1619" y="0"/>
                  </a:moveTo>
                  <a:lnTo>
                    <a:pt x="1455" y="9"/>
                  </a:lnTo>
                  <a:lnTo>
                    <a:pt x="1292" y="27"/>
                  </a:lnTo>
                  <a:lnTo>
                    <a:pt x="1137" y="73"/>
                  </a:lnTo>
                  <a:lnTo>
                    <a:pt x="992" y="128"/>
                  </a:lnTo>
                  <a:lnTo>
                    <a:pt x="846" y="191"/>
                  </a:lnTo>
                  <a:lnTo>
                    <a:pt x="710" y="273"/>
                  </a:lnTo>
                  <a:lnTo>
                    <a:pt x="592" y="364"/>
                  </a:lnTo>
                  <a:lnTo>
                    <a:pt x="473" y="473"/>
                  </a:lnTo>
                  <a:lnTo>
                    <a:pt x="373" y="591"/>
                  </a:lnTo>
                  <a:lnTo>
                    <a:pt x="273" y="709"/>
                  </a:lnTo>
                  <a:lnTo>
                    <a:pt x="192" y="846"/>
                  </a:lnTo>
                  <a:lnTo>
                    <a:pt x="128" y="991"/>
                  </a:lnTo>
                  <a:lnTo>
                    <a:pt x="73" y="1137"/>
                  </a:lnTo>
                  <a:lnTo>
                    <a:pt x="28" y="1291"/>
                  </a:lnTo>
                  <a:lnTo>
                    <a:pt x="10" y="1455"/>
                  </a:lnTo>
                  <a:lnTo>
                    <a:pt x="1" y="1619"/>
                  </a:lnTo>
                  <a:lnTo>
                    <a:pt x="1" y="10729"/>
                  </a:lnTo>
                  <a:lnTo>
                    <a:pt x="10" y="10902"/>
                  </a:lnTo>
                  <a:lnTo>
                    <a:pt x="28" y="11056"/>
                  </a:lnTo>
                  <a:lnTo>
                    <a:pt x="73" y="11211"/>
                  </a:lnTo>
                  <a:lnTo>
                    <a:pt x="128" y="11366"/>
                  </a:lnTo>
                  <a:lnTo>
                    <a:pt x="192" y="11502"/>
                  </a:lnTo>
                  <a:lnTo>
                    <a:pt x="273" y="11638"/>
                  </a:lnTo>
                  <a:lnTo>
                    <a:pt x="373" y="11766"/>
                  </a:lnTo>
                  <a:lnTo>
                    <a:pt x="473" y="11875"/>
                  </a:lnTo>
                  <a:lnTo>
                    <a:pt x="592" y="11984"/>
                  </a:lnTo>
                  <a:lnTo>
                    <a:pt x="710" y="12075"/>
                  </a:lnTo>
                  <a:lnTo>
                    <a:pt x="846" y="12157"/>
                  </a:lnTo>
                  <a:lnTo>
                    <a:pt x="992" y="12229"/>
                  </a:lnTo>
                  <a:lnTo>
                    <a:pt x="1137" y="12284"/>
                  </a:lnTo>
                  <a:lnTo>
                    <a:pt x="1292" y="12320"/>
                  </a:lnTo>
                  <a:lnTo>
                    <a:pt x="1455" y="12348"/>
                  </a:lnTo>
                  <a:lnTo>
                    <a:pt x="1619" y="12357"/>
                  </a:lnTo>
                  <a:lnTo>
                    <a:pt x="3201" y="12357"/>
                  </a:lnTo>
                  <a:lnTo>
                    <a:pt x="3201" y="15221"/>
                  </a:lnTo>
                  <a:lnTo>
                    <a:pt x="3201" y="15275"/>
                  </a:lnTo>
                  <a:lnTo>
                    <a:pt x="3219" y="15339"/>
                  </a:lnTo>
                  <a:lnTo>
                    <a:pt x="3237" y="15393"/>
                  </a:lnTo>
                  <a:lnTo>
                    <a:pt x="3265" y="15448"/>
                  </a:lnTo>
                  <a:lnTo>
                    <a:pt x="3301" y="15493"/>
                  </a:lnTo>
                  <a:lnTo>
                    <a:pt x="3337" y="15530"/>
                  </a:lnTo>
                  <a:lnTo>
                    <a:pt x="3383" y="15575"/>
                  </a:lnTo>
                  <a:lnTo>
                    <a:pt x="3437" y="15603"/>
                  </a:lnTo>
                  <a:lnTo>
                    <a:pt x="3483" y="15621"/>
                  </a:lnTo>
                  <a:lnTo>
                    <a:pt x="3528" y="15639"/>
                  </a:lnTo>
                  <a:lnTo>
                    <a:pt x="3583" y="15648"/>
                  </a:lnTo>
                  <a:lnTo>
                    <a:pt x="3628" y="15648"/>
                  </a:lnTo>
                  <a:lnTo>
                    <a:pt x="3692" y="15639"/>
                  </a:lnTo>
                  <a:lnTo>
                    <a:pt x="3756" y="15630"/>
                  </a:lnTo>
                  <a:lnTo>
                    <a:pt x="3819" y="15603"/>
                  </a:lnTo>
                  <a:lnTo>
                    <a:pt x="3883" y="15566"/>
                  </a:lnTo>
                  <a:lnTo>
                    <a:pt x="8293" y="12357"/>
                  </a:lnTo>
                  <a:lnTo>
                    <a:pt x="20331" y="12357"/>
                  </a:lnTo>
                  <a:lnTo>
                    <a:pt x="20495" y="12348"/>
                  </a:lnTo>
                  <a:lnTo>
                    <a:pt x="20658" y="12320"/>
                  </a:lnTo>
                  <a:lnTo>
                    <a:pt x="20813" y="12284"/>
                  </a:lnTo>
                  <a:lnTo>
                    <a:pt x="20958" y="12229"/>
                  </a:lnTo>
                  <a:lnTo>
                    <a:pt x="21104" y="12157"/>
                  </a:lnTo>
                  <a:lnTo>
                    <a:pt x="21240" y="12075"/>
                  </a:lnTo>
                  <a:lnTo>
                    <a:pt x="21358" y="11984"/>
                  </a:lnTo>
                  <a:lnTo>
                    <a:pt x="21477" y="11875"/>
                  </a:lnTo>
                  <a:lnTo>
                    <a:pt x="21577" y="11766"/>
                  </a:lnTo>
                  <a:lnTo>
                    <a:pt x="21677" y="11638"/>
                  </a:lnTo>
                  <a:lnTo>
                    <a:pt x="21758" y="11502"/>
                  </a:lnTo>
                  <a:lnTo>
                    <a:pt x="21822" y="11366"/>
                  </a:lnTo>
                  <a:lnTo>
                    <a:pt x="21877" y="11211"/>
                  </a:lnTo>
                  <a:lnTo>
                    <a:pt x="21922" y="11056"/>
                  </a:lnTo>
                  <a:lnTo>
                    <a:pt x="21940" y="10902"/>
                  </a:lnTo>
                  <a:lnTo>
                    <a:pt x="21949" y="10729"/>
                  </a:lnTo>
                  <a:lnTo>
                    <a:pt x="21949" y="1619"/>
                  </a:lnTo>
                  <a:lnTo>
                    <a:pt x="21940" y="1455"/>
                  </a:lnTo>
                  <a:lnTo>
                    <a:pt x="21922" y="1291"/>
                  </a:lnTo>
                  <a:lnTo>
                    <a:pt x="21877" y="1137"/>
                  </a:lnTo>
                  <a:lnTo>
                    <a:pt x="21822" y="991"/>
                  </a:lnTo>
                  <a:lnTo>
                    <a:pt x="21758" y="846"/>
                  </a:lnTo>
                  <a:lnTo>
                    <a:pt x="21677" y="709"/>
                  </a:lnTo>
                  <a:lnTo>
                    <a:pt x="21577" y="591"/>
                  </a:lnTo>
                  <a:lnTo>
                    <a:pt x="21477" y="473"/>
                  </a:lnTo>
                  <a:lnTo>
                    <a:pt x="21358" y="364"/>
                  </a:lnTo>
                  <a:lnTo>
                    <a:pt x="21240" y="273"/>
                  </a:lnTo>
                  <a:lnTo>
                    <a:pt x="21104" y="191"/>
                  </a:lnTo>
                  <a:lnTo>
                    <a:pt x="20958" y="128"/>
                  </a:lnTo>
                  <a:lnTo>
                    <a:pt x="20813" y="73"/>
                  </a:lnTo>
                  <a:lnTo>
                    <a:pt x="20658" y="27"/>
                  </a:lnTo>
                  <a:lnTo>
                    <a:pt x="20495" y="9"/>
                  </a:lnTo>
                  <a:lnTo>
                    <a:pt x="20331" y="0"/>
                  </a:lnTo>
                  <a:lnTo>
                    <a:pt x="12903" y="0"/>
                  </a:lnTo>
                  <a:lnTo>
                    <a:pt x="12812" y="9"/>
                  </a:lnTo>
                  <a:lnTo>
                    <a:pt x="12730" y="27"/>
                  </a:lnTo>
                  <a:lnTo>
                    <a:pt x="12657" y="73"/>
                  </a:lnTo>
                  <a:lnTo>
                    <a:pt x="12593" y="128"/>
                  </a:lnTo>
                  <a:lnTo>
                    <a:pt x="12548" y="191"/>
                  </a:lnTo>
                  <a:lnTo>
                    <a:pt x="12502" y="264"/>
                  </a:lnTo>
                  <a:lnTo>
                    <a:pt x="12475" y="337"/>
                  </a:lnTo>
                  <a:lnTo>
                    <a:pt x="12475" y="428"/>
                  </a:lnTo>
                  <a:lnTo>
                    <a:pt x="12475" y="509"/>
                  </a:lnTo>
                  <a:lnTo>
                    <a:pt x="12502" y="591"/>
                  </a:lnTo>
                  <a:lnTo>
                    <a:pt x="12548" y="664"/>
                  </a:lnTo>
                  <a:lnTo>
                    <a:pt x="12593" y="728"/>
                  </a:lnTo>
                  <a:lnTo>
                    <a:pt x="12657" y="782"/>
                  </a:lnTo>
                  <a:lnTo>
                    <a:pt x="12730" y="819"/>
                  </a:lnTo>
                  <a:lnTo>
                    <a:pt x="12812" y="846"/>
                  </a:lnTo>
                  <a:lnTo>
                    <a:pt x="12903" y="855"/>
                  </a:lnTo>
                  <a:lnTo>
                    <a:pt x="20413" y="855"/>
                  </a:lnTo>
                  <a:lnTo>
                    <a:pt x="20485" y="873"/>
                  </a:lnTo>
                  <a:lnTo>
                    <a:pt x="20558" y="891"/>
                  </a:lnTo>
                  <a:lnTo>
                    <a:pt x="20631" y="919"/>
                  </a:lnTo>
                  <a:lnTo>
                    <a:pt x="20695" y="946"/>
                  </a:lnTo>
                  <a:lnTo>
                    <a:pt x="20758" y="982"/>
                  </a:lnTo>
                  <a:lnTo>
                    <a:pt x="20813" y="1028"/>
                  </a:lnTo>
                  <a:lnTo>
                    <a:pt x="20867" y="1082"/>
                  </a:lnTo>
                  <a:lnTo>
                    <a:pt x="20922" y="1137"/>
                  </a:lnTo>
                  <a:lnTo>
                    <a:pt x="20967" y="1191"/>
                  </a:lnTo>
                  <a:lnTo>
                    <a:pt x="21004" y="1255"/>
                  </a:lnTo>
                  <a:lnTo>
                    <a:pt x="21031" y="1319"/>
                  </a:lnTo>
                  <a:lnTo>
                    <a:pt x="21058" y="1391"/>
                  </a:lnTo>
                  <a:lnTo>
                    <a:pt x="21076" y="1464"/>
                  </a:lnTo>
                  <a:lnTo>
                    <a:pt x="21086" y="1537"/>
                  </a:lnTo>
                  <a:lnTo>
                    <a:pt x="21095" y="1619"/>
                  </a:lnTo>
                  <a:lnTo>
                    <a:pt x="21095" y="10729"/>
                  </a:lnTo>
                  <a:lnTo>
                    <a:pt x="21086" y="10811"/>
                  </a:lnTo>
                  <a:lnTo>
                    <a:pt x="21076" y="10884"/>
                  </a:lnTo>
                  <a:lnTo>
                    <a:pt x="21058" y="10956"/>
                  </a:lnTo>
                  <a:lnTo>
                    <a:pt x="21031" y="11029"/>
                  </a:lnTo>
                  <a:lnTo>
                    <a:pt x="21004" y="11093"/>
                  </a:lnTo>
                  <a:lnTo>
                    <a:pt x="20967" y="11156"/>
                  </a:lnTo>
                  <a:lnTo>
                    <a:pt x="20922" y="11220"/>
                  </a:lnTo>
                  <a:lnTo>
                    <a:pt x="20867" y="11275"/>
                  </a:lnTo>
                  <a:lnTo>
                    <a:pt x="20813" y="11320"/>
                  </a:lnTo>
                  <a:lnTo>
                    <a:pt x="20758" y="11366"/>
                  </a:lnTo>
                  <a:lnTo>
                    <a:pt x="20695" y="11402"/>
                  </a:lnTo>
                  <a:lnTo>
                    <a:pt x="20631" y="11438"/>
                  </a:lnTo>
                  <a:lnTo>
                    <a:pt x="20558" y="11466"/>
                  </a:lnTo>
                  <a:lnTo>
                    <a:pt x="20485" y="11484"/>
                  </a:lnTo>
                  <a:lnTo>
                    <a:pt x="20413" y="11493"/>
                  </a:lnTo>
                  <a:lnTo>
                    <a:pt x="8156" y="11493"/>
                  </a:lnTo>
                  <a:lnTo>
                    <a:pt x="8084" y="11502"/>
                  </a:lnTo>
                  <a:lnTo>
                    <a:pt x="8020" y="11520"/>
                  </a:lnTo>
                  <a:lnTo>
                    <a:pt x="7956" y="11538"/>
                  </a:lnTo>
                  <a:lnTo>
                    <a:pt x="7902" y="11575"/>
                  </a:lnTo>
                  <a:lnTo>
                    <a:pt x="4056" y="14375"/>
                  </a:lnTo>
                  <a:lnTo>
                    <a:pt x="4056" y="11920"/>
                  </a:lnTo>
                  <a:lnTo>
                    <a:pt x="4047" y="11838"/>
                  </a:lnTo>
                  <a:lnTo>
                    <a:pt x="4019" y="11757"/>
                  </a:lnTo>
                  <a:lnTo>
                    <a:pt x="3983" y="11684"/>
                  </a:lnTo>
                  <a:lnTo>
                    <a:pt x="3928" y="11620"/>
                  </a:lnTo>
                  <a:lnTo>
                    <a:pt x="3865" y="11566"/>
                  </a:lnTo>
                  <a:lnTo>
                    <a:pt x="3792" y="11529"/>
                  </a:lnTo>
                  <a:lnTo>
                    <a:pt x="3719" y="11502"/>
                  </a:lnTo>
                  <a:lnTo>
                    <a:pt x="3628" y="11493"/>
                  </a:lnTo>
                  <a:lnTo>
                    <a:pt x="1537" y="11493"/>
                  </a:lnTo>
                  <a:lnTo>
                    <a:pt x="1464" y="11484"/>
                  </a:lnTo>
                  <a:lnTo>
                    <a:pt x="1392" y="11466"/>
                  </a:lnTo>
                  <a:lnTo>
                    <a:pt x="1319" y="11438"/>
                  </a:lnTo>
                  <a:lnTo>
                    <a:pt x="1255" y="11402"/>
                  </a:lnTo>
                  <a:lnTo>
                    <a:pt x="1192" y="11366"/>
                  </a:lnTo>
                  <a:lnTo>
                    <a:pt x="1137" y="11320"/>
                  </a:lnTo>
                  <a:lnTo>
                    <a:pt x="1083" y="11275"/>
                  </a:lnTo>
                  <a:lnTo>
                    <a:pt x="1028" y="11220"/>
                  </a:lnTo>
                  <a:lnTo>
                    <a:pt x="983" y="11156"/>
                  </a:lnTo>
                  <a:lnTo>
                    <a:pt x="946" y="11093"/>
                  </a:lnTo>
                  <a:lnTo>
                    <a:pt x="919" y="11029"/>
                  </a:lnTo>
                  <a:lnTo>
                    <a:pt x="892" y="10956"/>
                  </a:lnTo>
                  <a:lnTo>
                    <a:pt x="873" y="10884"/>
                  </a:lnTo>
                  <a:lnTo>
                    <a:pt x="864" y="10811"/>
                  </a:lnTo>
                  <a:lnTo>
                    <a:pt x="855" y="10729"/>
                  </a:lnTo>
                  <a:lnTo>
                    <a:pt x="855" y="1619"/>
                  </a:lnTo>
                  <a:lnTo>
                    <a:pt x="864" y="1537"/>
                  </a:lnTo>
                  <a:lnTo>
                    <a:pt x="873" y="1464"/>
                  </a:lnTo>
                  <a:lnTo>
                    <a:pt x="892" y="1391"/>
                  </a:lnTo>
                  <a:lnTo>
                    <a:pt x="919" y="1319"/>
                  </a:lnTo>
                  <a:lnTo>
                    <a:pt x="946" y="1255"/>
                  </a:lnTo>
                  <a:lnTo>
                    <a:pt x="983" y="1191"/>
                  </a:lnTo>
                  <a:lnTo>
                    <a:pt x="1028" y="1137"/>
                  </a:lnTo>
                  <a:lnTo>
                    <a:pt x="1083" y="1082"/>
                  </a:lnTo>
                  <a:lnTo>
                    <a:pt x="1137" y="1028"/>
                  </a:lnTo>
                  <a:lnTo>
                    <a:pt x="1192" y="982"/>
                  </a:lnTo>
                  <a:lnTo>
                    <a:pt x="1255" y="946"/>
                  </a:lnTo>
                  <a:lnTo>
                    <a:pt x="1319" y="919"/>
                  </a:lnTo>
                  <a:lnTo>
                    <a:pt x="1392" y="891"/>
                  </a:lnTo>
                  <a:lnTo>
                    <a:pt x="1464" y="873"/>
                  </a:lnTo>
                  <a:lnTo>
                    <a:pt x="1537" y="855"/>
                  </a:lnTo>
                  <a:lnTo>
                    <a:pt x="9047" y="855"/>
                  </a:lnTo>
                  <a:lnTo>
                    <a:pt x="9138" y="846"/>
                  </a:lnTo>
                  <a:lnTo>
                    <a:pt x="9220" y="819"/>
                  </a:lnTo>
                  <a:lnTo>
                    <a:pt x="9293" y="782"/>
                  </a:lnTo>
                  <a:lnTo>
                    <a:pt x="9357" y="728"/>
                  </a:lnTo>
                  <a:lnTo>
                    <a:pt x="9402" y="664"/>
                  </a:lnTo>
                  <a:lnTo>
                    <a:pt x="9447" y="591"/>
                  </a:lnTo>
                  <a:lnTo>
                    <a:pt x="9466" y="509"/>
                  </a:lnTo>
                  <a:lnTo>
                    <a:pt x="9475" y="428"/>
                  </a:lnTo>
                  <a:lnTo>
                    <a:pt x="9466" y="337"/>
                  </a:lnTo>
                  <a:lnTo>
                    <a:pt x="9447" y="264"/>
                  </a:lnTo>
                  <a:lnTo>
                    <a:pt x="9402" y="191"/>
                  </a:lnTo>
                  <a:lnTo>
                    <a:pt x="9357" y="128"/>
                  </a:lnTo>
                  <a:lnTo>
                    <a:pt x="9293" y="73"/>
                  </a:lnTo>
                  <a:lnTo>
                    <a:pt x="9220" y="27"/>
                  </a:lnTo>
                  <a:lnTo>
                    <a:pt x="9138" y="9"/>
                  </a:lnTo>
                  <a:lnTo>
                    <a:pt x="9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4921850" y="4974750"/>
              <a:ext cx="215750" cy="215725"/>
            </a:xfrm>
            <a:custGeom>
              <a:rect b="b" l="l" r="r" t="t"/>
              <a:pathLst>
                <a:path extrusionOk="0" h="8629" w="8630">
                  <a:moveTo>
                    <a:pt x="4492" y="855"/>
                  </a:moveTo>
                  <a:lnTo>
                    <a:pt x="4665" y="873"/>
                  </a:lnTo>
                  <a:lnTo>
                    <a:pt x="4838" y="891"/>
                  </a:lnTo>
                  <a:lnTo>
                    <a:pt x="5011" y="928"/>
                  </a:lnTo>
                  <a:lnTo>
                    <a:pt x="5174" y="964"/>
                  </a:lnTo>
                  <a:lnTo>
                    <a:pt x="5338" y="1009"/>
                  </a:lnTo>
                  <a:lnTo>
                    <a:pt x="5502" y="1064"/>
                  </a:lnTo>
                  <a:lnTo>
                    <a:pt x="5656" y="1128"/>
                  </a:lnTo>
                  <a:lnTo>
                    <a:pt x="5811" y="1200"/>
                  </a:lnTo>
                  <a:lnTo>
                    <a:pt x="5956" y="1273"/>
                  </a:lnTo>
                  <a:lnTo>
                    <a:pt x="6102" y="1355"/>
                  </a:lnTo>
                  <a:lnTo>
                    <a:pt x="6247" y="1446"/>
                  </a:lnTo>
                  <a:lnTo>
                    <a:pt x="6384" y="1546"/>
                  </a:lnTo>
                  <a:lnTo>
                    <a:pt x="6511" y="1646"/>
                  </a:lnTo>
                  <a:lnTo>
                    <a:pt x="6638" y="1755"/>
                  </a:lnTo>
                  <a:lnTo>
                    <a:pt x="6756" y="1864"/>
                  </a:lnTo>
                  <a:lnTo>
                    <a:pt x="6875" y="1991"/>
                  </a:lnTo>
                  <a:lnTo>
                    <a:pt x="6984" y="2110"/>
                  </a:lnTo>
                  <a:lnTo>
                    <a:pt x="7084" y="2246"/>
                  </a:lnTo>
                  <a:lnTo>
                    <a:pt x="7175" y="2382"/>
                  </a:lnTo>
                  <a:lnTo>
                    <a:pt x="7266" y="2519"/>
                  </a:lnTo>
                  <a:lnTo>
                    <a:pt x="7347" y="2664"/>
                  </a:lnTo>
                  <a:lnTo>
                    <a:pt x="7429" y="2810"/>
                  </a:lnTo>
                  <a:lnTo>
                    <a:pt x="7502" y="2964"/>
                  </a:lnTo>
                  <a:lnTo>
                    <a:pt x="7557" y="3128"/>
                  </a:lnTo>
                  <a:lnTo>
                    <a:pt x="7611" y="3282"/>
                  </a:lnTo>
                  <a:lnTo>
                    <a:pt x="7657" y="3446"/>
                  </a:lnTo>
                  <a:lnTo>
                    <a:pt x="7702" y="3619"/>
                  </a:lnTo>
                  <a:lnTo>
                    <a:pt x="7729" y="3783"/>
                  </a:lnTo>
                  <a:lnTo>
                    <a:pt x="7747" y="3955"/>
                  </a:lnTo>
                  <a:lnTo>
                    <a:pt x="7766" y="4137"/>
                  </a:lnTo>
                  <a:lnTo>
                    <a:pt x="7766" y="4310"/>
                  </a:lnTo>
                  <a:lnTo>
                    <a:pt x="7766" y="4492"/>
                  </a:lnTo>
                  <a:lnTo>
                    <a:pt x="7747" y="4664"/>
                  </a:lnTo>
                  <a:lnTo>
                    <a:pt x="7729" y="4837"/>
                  </a:lnTo>
                  <a:lnTo>
                    <a:pt x="7702" y="5010"/>
                  </a:lnTo>
                  <a:lnTo>
                    <a:pt x="7657" y="5174"/>
                  </a:lnTo>
                  <a:lnTo>
                    <a:pt x="7611" y="5337"/>
                  </a:lnTo>
                  <a:lnTo>
                    <a:pt x="7557" y="5501"/>
                  </a:lnTo>
                  <a:lnTo>
                    <a:pt x="7502" y="5656"/>
                  </a:lnTo>
                  <a:lnTo>
                    <a:pt x="7429" y="5810"/>
                  </a:lnTo>
                  <a:lnTo>
                    <a:pt x="7347" y="5956"/>
                  </a:lnTo>
                  <a:lnTo>
                    <a:pt x="7266" y="6101"/>
                  </a:lnTo>
                  <a:lnTo>
                    <a:pt x="7175" y="6247"/>
                  </a:lnTo>
                  <a:lnTo>
                    <a:pt x="7084" y="6383"/>
                  </a:lnTo>
                  <a:lnTo>
                    <a:pt x="6984" y="6510"/>
                  </a:lnTo>
                  <a:lnTo>
                    <a:pt x="6875" y="6638"/>
                  </a:lnTo>
                  <a:lnTo>
                    <a:pt x="6756" y="6756"/>
                  </a:lnTo>
                  <a:lnTo>
                    <a:pt x="6638" y="6865"/>
                  </a:lnTo>
                  <a:lnTo>
                    <a:pt x="6511" y="6974"/>
                  </a:lnTo>
                  <a:lnTo>
                    <a:pt x="6384" y="7083"/>
                  </a:lnTo>
                  <a:lnTo>
                    <a:pt x="6247" y="7174"/>
                  </a:lnTo>
                  <a:lnTo>
                    <a:pt x="6102" y="7265"/>
                  </a:lnTo>
                  <a:lnTo>
                    <a:pt x="5956" y="7347"/>
                  </a:lnTo>
                  <a:lnTo>
                    <a:pt x="5811" y="7429"/>
                  </a:lnTo>
                  <a:lnTo>
                    <a:pt x="5656" y="7492"/>
                  </a:lnTo>
                  <a:lnTo>
                    <a:pt x="5502" y="7556"/>
                  </a:lnTo>
                  <a:lnTo>
                    <a:pt x="5338" y="7610"/>
                  </a:lnTo>
                  <a:lnTo>
                    <a:pt x="5174" y="7656"/>
                  </a:lnTo>
                  <a:lnTo>
                    <a:pt x="5011" y="7701"/>
                  </a:lnTo>
                  <a:lnTo>
                    <a:pt x="4838" y="7729"/>
                  </a:lnTo>
                  <a:lnTo>
                    <a:pt x="4665" y="7747"/>
                  </a:lnTo>
                  <a:lnTo>
                    <a:pt x="4492" y="7765"/>
                  </a:lnTo>
                  <a:lnTo>
                    <a:pt x="4138" y="7765"/>
                  </a:lnTo>
                  <a:lnTo>
                    <a:pt x="3956" y="7747"/>
                  </a:lnTo>
                  <a:lnTo>
                    <a:pt x="3783" y="7729"/>
                  </a:lnTo>
                  <a:lnTo>
                    <a:pt x="3620" y="7701"/>
                  </a:lnTo>
                  <a:lnTo>
                    <a:pt x="3447" y="7656"/>
                  </a:lnTo>
                  <a:lnTo>
                    <a:pt x="3283" y="7610"/>
                  </a:lnTo>
                  <a:lnTo>
                    <a:pt x="3129" y="7556"/>
                  </a:lnTo>
                  <a:lnTo>
                    <a:pt x="2965" y="7492"/>
                  </a:lnTo>
                  <a:lnTo>
                    <a:pt x="2819" y="7429"/>
                  </a:lnTo>
                  <a:lnTo>
                    <a:pt x="2665" y="7347"/>
                  </a:lnTo>
                  <a:lnTo>
                    <a:pt x="2519" y="7265"/>
                  </a:lnTo>
                  <a:lnTo>
                    <a:pt x="2383" y="7174"/>
                  </a:lnTo>
                  <a:lnTo>
                    <a:pt x="2247" y="7083"/>
                  </a:lnTo>
                  <a:lnTo>
                    <a:pt x="2119" y="6974"/>
                  </a:lnTo>
                  <a:lnTo>
                    <a:pt x="1992" y="6865"/>
                  </a:lnTo>
                  <a:lnTo>
                    <a:pt x="1874" y="6756"/>
                  </a:lnTo>
                  <a:lnTo>
                    <a:pt x="1756" y="6638"/>
                  </a:lnTo>
                  <a:lnTo>
                    <a:pt x="1647" y="6510"/>
                  </a:lnTo>
                  <a:lnTo>
                    <a:pt x="1547" y="6383"/>
                  </a:lnTo>
                  <a:lnTo>
                    <a:pt x="1447" y="6247"/>
                  </a:lnTo>
                  <a:lnTo>
                    <a:pt x="1356" y="6101"/>
                  </a:lnTo>
                  <a:lnTo>
                    <a:pt x="1274" y="5956"/>
                  </a:lnTo>
                  <a:lnTo>
                    <a:pt x="1201" y="5810"/>
                  </a:lnTo>
                  <a:lnTo>
                    <a:pt x="1128" y="5656"/>
                  </a:lnTo>
                  <a:lnTo>
                    <a:pt x="1065" y="5501"/>
                  </a:lnTo>
                  <a:lnTo>
                    <a:pt x="1010" y="5337"/>
                  </a:lnTo>
                  <a:lnTo>
                    <a:pt x="965" y="5174"/>
                  </a:lnTo>
                  <a:lnTo>
                    <a:pt x="928" y="5010"/>
                  </a:lnTo>
                  <a:lnTo>
                    <a:pt x="892" y="4837"/>
                  </a:lnTo>
                  <a:lnTo>
                    <a:pt x="874" y="4664"/>
                  </a:lnTo>
                  <a:lnTo>
                    <a:pt x="865" y="4492"/>
                  </a:lnTo>
                  <a:lnTo>
                    <a:pt x="856" y="4310"/>
                  </a:lnTo>
                  <a:lnTo>
                    <a:pt x="865" y="4137"/>
                  </a:lnTo>
                  <a:lnTo>
                    <a:pt x="874" y="3955"/>
                  </a:lnTo>
                  <a:lnTo>
                    <a:pt x="892" y="3783"/>
                  </a:lnTo>
                  <a:lnTo>
                    <a:pt x="928" y="3619"/>
                  </a:lnTo>
                  <a:lnTo>
                    <a:pt x="965" y="3446"/>
                  </a:lnTo>
                  <a:lnTo>
                    <a:pt x="1010" y="3282"/>
                  </a:lnTo>
                  <a:lnTo>
                    <a:pt x="1065" y="3128"/>
                  </a:lnTo>
                  <a:lnTo>
                    <a:pt x="1128" y="2964"/>
                  </a:lnTo>
                  <a:lnTo>
                    <a:pt x="1201" y="2810"/>
                  </a:lnTo>
                  <a:lnTo>
                    <a:pt x="1274" y="2664"/>
                  </a:lnTo>
                  <a:lnTo>
                    <a:pt x="1356" y="2519"/>
                  </a:lnTo>
                  <a:lnTo>
                    <a:pt x="1447" y="2382"/>
                  </a:lnTo>
                  <a:lnTo>
                    <a:pt x="1547" y="2246"/>
                  </a:lnTo>
                  <a:lnTo>
                    <a:pt x="1647" y="2110"/>
                  </a:lnTo>
                  <a:lnTo>
                    <a:pt x="1756" y="1991"/>
                  </a:lnTo>
                  <a:lnTo>
                    <a:pt x="1874" y="1864"/>
                  </a:lnTo>
                  <a:lnTo>
                    <a:pt x="1992" y="1755"/>
                  </a:lnTo>
                  <a:lnTo>
                    <a:pt x="2119" y="1646"/>
                  </a:lnTo>
                  <a:lnTo>
                    <a:pt x="2247" y="1546"/>
                  </a:lnTo>
                  <a:lnTo>
                    <a:pt x="2383" y="1446"/>
                  </a:lnTo>
                  <a:lnTo>
                    <a:pt x="2519" y="1355"/>
                  </a:lnTo>
                  <a:lnTo>
                    <a:pt x="2665" y="1273"/>
                  </a:lnTo>
                  <a:lnTo>
                    <a:pt x="2819" y="1200"/>
                  </a:lnTo>
                  <a:lnTo>
                    <a:pt x="2965" y="1128"/>
                  </a:lnTo>
                  <a:lnTo>
                    <a:pt x="3129" y="1064"/>
                  </a:lnTo>
                  <a:lnTo>
                    <a:pt x="3283" y="1009"/>
                  </a:lnTo>
                  <a:lnTo>
                    <a:pt x="3447" y="964"/>
                  </a:lnTo>
                  <a:lnTo>
                    <a:pt x="3620" y="928"/>
                  </a:lnTo>
                  <a:lnTo>
                    <a:pt x="3783" y="891"/>
                  </a:lnTo>
                  <a:lnTo>
                    <a:pt x="3956" y="873"/>
                  </a:lnTo>
                  <a:lnTo>
                    <a:pt x="4138" y="855"/>
                  </a:lnTo>
                  <a:close/>
                  <a:moveTo>
                    <a:pt x="4092" y="0"/>
                  </a:moveTo>
                  <a:lnTo>
                    <a:pt x="3874" y="18"/>
                  </a:lnTo>
                  <a:lnTo>
                    <a:pt x="3656" y="46"/>
                  </a:lnTo>
                  <a:lnTo>
                    <a:pt x="3447" y="82"/>
                  </a:lnTo>
                  <a:lnTo>
                    <a:pt x="3238" y="137"/>
                  </a:lnTo>
                  <a:lnTo>
                    <a:pt x="3029" y="191"/>
                  </a:lnTo>
                  <a:lnTo>
                    <a:pt x="2829" y="255"/>
                  </a:lnTo>
                  <a:lnTo>
                    <a:pt x="2638" y="337"/>
                  </a:lnTo>
                  <a:lnTo>
                    <a:pt x="2447" y="427"/>
                  </a:lnTo>
                  <a:lnTo>
                    <a:pt x="2256" y="518"/>
                  </a:lnTo>
                  <a:lnTo>
                    <a:pt x="2074" y="618"/>
                  </a:lnTo>
                  <a:lnTo>
                    <a:pt x="1901" y="737"/>
                  </a:lnTo>
                  <a:lnTo>
                    <a:pt x="1737" y="855"/>
                  </a:lnTo>
                  <a:lnTo>
                    <a:pt x="1574" y="982"/>
                  </a:lnTo>
                  <a:lnTo>
                    <a:pt x="1410" y="1118"/>
                  </a:lnTo>
                  <a:lnTo>
                    <a:pt x="1265" y="1264"/>
                  </a:lnTo>
                  <a:lnTo>
                    <a:pt x="1119" y="1409"/>
                  </a:lnTo>
                  <a:lnTo>
                    <a:pt x="983" y="1573"/>
                  </a:lnTo>
                  <a:lnTo>
                    <a:pt x="856" y="1728"/>
                  </a:lnTo>
                  <a:lnTo>
                    <a:pt x="737" y="1900"/>
                  </a:lnTo>
                  <a:lnTo>
                    <a:pt x="628" y="2073"/>
                  </a:lnTo>
                  <a:lnTo>
                    <a:pt x="519" y="2255"/>
                  </a:lnTo>
                  <a:lnTo>
                    <a:pt x="428" y="2446"/>
                  </a:lnTo>
                  <a:lnTo>
                    <a:pt x="337" y="2637"/>
                  </a:lnTo>
                  <a:lnTo>
                    <a:pt x="265" y="2828"/>
                  </a:lnTo>
                  <a:lnTo>
                    <a:pt x="192" y="3028"/>
                  </a:lnTo>
                  <a:lnTo>
                    <a:pt x="137" y="3237"/>
                  </a:lnTo>
                  <a:lnTo>
                    <a:pt x="83" y="3446"/>
                  </a:lnTo>
                  <a:lnTo>
                    <a:pt x="46" y="3655"/>
                  </a:lnTo>
                  <a:lnTo>
                    <a:pt x="19" y="3873"/>
                  </a:lnTo>
                  <a:lnTo>
                    <a:pt x="1" y="4092"/>
                  </a:lnTo>
                  <a:lnTo>
                    <a:pt x="1" y="4310"/>
                  </a:lnTo>
                  <a:lnTo>
                    <a:pt x="1" y="4537"/>
                  </a:lnTo>
                  <a:lnTo>
                    <a:pt x="19" y="4755"/>
                  </a:lnTo>
                  <a:lnTo>
                    <a:pt x="46" y="4965"/>
                  </a:lnTo>
                  <a:lnTo>
                    <a:pt x="83" y="5183"/>
                  </a:lnTo>
                  <a:lnTo>
                    <a:pt x="137" y="5392"/>
                  </a:lnTo>
                  <a:lnTo>
                    <a:pt x="192" y="5592"/>
                  </a:lnTo>
                  <a:lnTo>
                    <a:pt x="265" y="5792"/>
                  </a:lnTo>
                  <a:lnTo>
                    <a:pt x="337" y="5992"/>
                  </a:lnTo>
                  <a:lnTo>
                    <a:pt x="428" y="6183"/>
                  </a:lnTo>
                  <a:lnTo>
                    <a:pt x="519" y="6365"/>
                  </a:lnTo>
                  <a:lnTo>
                    <a:pt x="628" y="6547"/>
                  </a:lnTo>
                  <a:lnTo>
                    <a:pt x="737" y="6719"/>
                  </a:lnTo>
                  <a:lnTo>
                    <a:pt x="856" y="6892"/>
                  </a:lnTo>
                  <a:lnTo>
                    <a:pt x="983" y="7056"/>
                  </a:lnTo>
                  <a:lnTo>
                    <a:pt x="1119" y="7210"/>
                  </a:lnTo>
                  <a:lnTo>
                    <a:pt x="1265" y="7365"/>
                  </a:lnTo>
                  <a:lnTo>
                    <a:pt x="1410" y="7501"/>
                  </a:lnTo>
                  <a:lnTo>
                    <a:pt x="1574" y="7638"/>
                  </a:lnTo>
                  <a:lnTo>
                    <a:pt x="1737" y="7765"/>
                  </a:lnTo>
                  <a:lnTo>
                    <a:pt x="1901" y="7892"/>
                  </a:lnTo>
                  <a:lnTo>
                    <a:pt x="2074" y="8001"/>
                  </a:lnTo>
                  <a:lnTo>
                    <a:pt x="2256" y="8101"/>
                  </a:lnTo>
                  <a:lnTo>
                    <a:pt x="2447" y="8201"/>
                  </a:lnTo>
                  <a:lnTo>
                    <a:pt x="2638" y="8283"/>
                  </a:lnTo>
                  <a:lnTo>
                    <a:pt x="2829" y="8365"/>
                  </a:lnTo>
                  <a:lnTo>
                    <a:pt x="3029" y="8429"/>
                  </a:lnTo>
                  <a:lnTo>
                    <a:pt x="3238" y="8492"/>
                  </a:lnTo>
                  <a:lnTo>
                    <a:pt x="3447" y="8538"/>
                  </a:lnTo>
                  <a:lnTo>
                    <a:pt x="3656" y="8574"/>
                  </a:lnTo>
                  <a:lnTo>
                    <a:pt x="3874" y="8601"/>
                  </a:lnTo>
                  <a:lnTo>
                    <a:pt x="4092" y="8620"/>
                  </a:lnTo>
                  <a:lnTo>
                    <a:pt x="4311" y="8629"/>
                  </a:lnTo>
                  <a:lnTo>
                    <a:pt x="4538" y="8620"/>
                  </a:lnTo>
                  <a:lnTo>
                    <a:pt x="4756" y="8601"/>
                  </a:lnTo>
                  <a:lnTo>
                    <a:pt x="4965" y="8574"/>
                  </a:lnTo>
                  <a:lnTo>
                    <a:pt x="5183" y="8538"/>
                  </a:lnTo>
                  <a:lnTo>
                    <a:pt x="5393" y="8492"/>
                  </a:lnTo>
                  <a:lnTo>
                    <a:pt x="5593" y="8429"/>
                  </a:lnTo>
                  <a:lnTo>
                    <a:pt x="5793" y="8365"/>
                  </a:lnTo>
                  <a:lnTo>
                    <a:pt x="5993" y="8283"/>
                  </a:lnTo>
                  <a:lnTo>
                    <a:pt x="6184" y="8201"/>
                  </a:lnTo>
                  <a:lnTo>
                    <a:pt x="6365" y="8101"/>
                  </a:lnTo>
                  <a:lnTo>
                    <a:pt x="6547" y="8001"/>
                  </a:lnTo>
                  <a:lnTo>
                    <a:pt x="6720" y="7892"/>
                  </a:lnTo>
                  <a:lnTo>
                    <a:pt x="6893" y="7765"/>
                  </a:lnTo>
                  <a:lnTo>
                    <a:pt x="7056" y="7638"/>
                  </a:lnTo>
                  <a:lnTo>
                    <a:pt x="7211" y="7501"/>
                  </a:lnTo>
                  <a:lnTo>
                    <a:pt x="7366" y="7365"/>
                  </a:lnTo>
                  <a:lnTo>
                    <a:pt x="7502" y="7210"/>
                  </a:lnTo>
                  <a:lnTo>
                    <a:pt x="7638" y="7056"/>
                  </a:lnTo>
                  <a:lnTo>
                    <a:pt x="7766" y="6892"/>
                  </a:lnTo>
                  <a:lnTo>
                    <a:pt x="7893" y="6719"/>
                  </a:lnTo>
                  <a:lnTo>
                    <a:pt x="8002" y="6547"/>
                  </a:lnTo>
                  <a:lnTo>
                    <a:pt x="8102" y="6365"/>
                  </a:lnTo>
                  <a:lnTo>
                    <a:pt x="8202" y="6183"/>
                  </a:lnTo>
                  <a:lnTo>
                    <a:pt x="8284" y="5992"/>
                  </a:lnTo>
                  <a:lnTo>
                    <a:pt x="8366" y="5792"/>
                  </a:lnTo>
                  <a:lnTo>
                    <a:pt x="8429" y="5592"/>
                  </a:lnTo>
                  <a:lnTo>
                    <a:pt x="8493" y="5392"/>
                  </a:lnTo>
                  <a:lnTo>
                    <a:pt x="8539" y="5183"/>
                  </a:lnTo>
                  <a:lnTo>
                    <a:pt x="8575" y="4965"/>
                  </a:lnTo>
                  <a:lnTo>
                    <a:pt x="8602" y="4755"/>
                  </a:lnTo>
                  <a:lnTo>
                    <a:pt x="8620" y="4537"/>
                  </a:lnTo>
                  <a:lnTo>
                    <a:pt x="8629" y="4310"/>
                  </a:lnTo>
                  <a:lnTo>
                    <a:pt x="8620" y="4092"/>
                  </a:lnTo>
                  <a:lnTo>
                    <a:pt x="8602" y="3873"/>
                  </a:lnTo>
                  <a:lnTo>
                    <a:pt x="8575" y="3655"/>
                  </a:lnTo>
                  <a:lnTo>
                    <a:pt x="8539" y="3446"/>
                  </a:lnTo>
                  <a:lnTo>
                    <a:pt x="8493" y="3237"/>
                  </a:lnTo>
                  <a:lnTo>
                    <a:pt x="8429" y="3028"/>
                  </a:lnTo>
                  <a:lnTo>
                    <a:pt x="8366" y="2828"/>
                  </a:lnTo>
                  <a:lnTo>
                    <a:pt x="8284" y="2637"/>
                  </a:lnTo>
                  <a:lnTo>
                    <a:pt x="8202" y="2446"/>
                  </a:lnTo>
                  <a:lnTo>
                    <a:pt x="8102" y="2255"/>
                  </a:lnTo>
                  <a:lnTo>
                    <a:pt x="8002" y="2073"/>
                  </a:lnTo>
                  <a:lnTo>
                    <a:pt x="7893" y="1900"/>
                  </a:lnTo>
                  <a:lnTo>
                    <a:pt x="7766" y="1728"/>
                  </a:lnTo>
                  <a:lnTo>
                    <a:pt x="7638" y="1573"/>
                  </a:lnTo>
                  <a:lnTo>
                    <a:pt x="7502" y="1409"/>
                  </a:lnTo>
                  <a:lnTo>
                    <a:pt x="7366" y="1264"/>
                  </a:lnTo>
                  <a:lnTo>
                    <a:pt x="7211" y="1118"/>
                  </a:lnTo>
                  <a:lnTo>
                    <a:pt x="7056" y="982"/>
                  </a:lnTo>
                  <a:lnTo>
                    <a:pt x="6893" y="855"/>
                  </a:lnTo>
                  <a:lnTo>
                    <a:pt x="6720" y="737"/>
                  </a:lnTo>
                  <a:lnTo>
                    <a:pt x="6547" y="618"/>
                  </a:lnTo>
                  <a:lnTo>
                    <a:pt x="6365" y="518"/>
                  </a:lnTo>
                  <a:lnTo>
                    <a:pt x="6184" y="427"/>
                  </a:lnTo>
                  <a:lnTo>
                    <a:pt x="5993" y="337"/>
                  </a:lnTo>
                  <a:lnTo>
                    <a:pt x="5793" y="255"/>
                  </a:lnTo>
                  <a:lnTo>
                    <a:pt x="5593" y="191"/>
                  </a:lnTo>
                  <a:lnTo>
                    <a:pt x="5393" y="137"/>
                  </a:lnTo>
                  <a:lnTo>
                    <a:pt x="5183" y="82"/>
                  </a:lnTo>
                  <a:lnTo>
                    <a:pt x="4965" y="46"/>
                  </a:lnTo>
                  <a:lnTo>
                    <a:pt x="4756" y="18"/>
                  </a:lnTo>
                  <a:lnTo>
                    <a:pt x="45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5048925" y="5046125"/>
              <a:ext cx="21625" cy="21600"/>
            </a:xfrm>
            <a:custGeom>
              <a:rect b="b" l="l" r="r" t="t"/>
              <a:pathLst>
                <a:path extrusionOk="0" h="864" w="865">
                  <a:moveTo>
                    <a:pt x="428" y="0"/>
                  </a:moveTo>
                  <a:lnTo>
                    <a:pt x="346" y="9"/>
                  </a:lnTo>
                  <a:lnTo>
                    <a:pt x="264" y="36"/>
                  </a:lnTo>
                  <a:lnTo>
                    <a:pt x="191" y="82"/>
                  </a:lnTo>
                  <a:lnTo>
                    <a:pt x="128" y="127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0" y="437"/>
                  </a:lnTo>
                  <a:lnTo>
                    <a:pt x="10" y="518"/>
                  </a:lnTo>
                  <a:lnTo>
                    <a:pt x="37" y="600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28" y="864"/>
                  </a:lnTo>
                  <a:lnTo>
                    <a:pt x="519" y="855"/>
                  </a:lnTo>
                  <a:lnTo>
                    <a:pt x="601" y="828"/>
                  </a:lnTo>
                  <a:lnTo>
                    <a:pt x="673" y="791"/>
                  </a:lnTo>
                  <a:lnTo>
                    <a:pt x="737" y="737"/>
                  </a:lnTo>
                  <a:lnTo>
                    <a:pt x="791" y="673"/>
                  </a:lnTo>
                  <a:lnTo>
                    <a:pt x="828" y="600"/>
                  </a:lnTo>
                  <a:lnTo>
                    <a:pt x="855" y="518"/>
                  </a:lnTo>
                  <a:lnTo>
                    <a:pt x="864" y="437"/>
                  </a:lnTo>
                  <a:lnTo>
                    <a:pt x="864" y="427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1" y="191"/>
                  </a:lnTo>
                  <a:lnTo>
                    <a:pt x="737" y="127"/>
                  </a:lnTo>
                  <a:lnTo>
                    <a:pt x="673" y="73"/>
                  </a:lnTo>
                  <a:lnTo>
                    <a:pt x="601" y="36"/>
                  </a:lnTo>
                  <a:lnTo>
                    <a:pt x="519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4988925" y="5046125"/>
              <a:ext cx="21375" cy="21600"/>
            </a:xfrm>
            <a:custGeom>
              <a:rect b="b" l="l" r="r" t="t"/>
              <a:pathLst>
                <a:path extrusionOk="0" h="864" w="855">
                  <a:moveTo>
                    <a:pt x="427" y="0"/>
                  </a:moveTo>
                  <a:lnTo>
                    <a:pt x="336" y="9"/>
                  </a:lnTo>
                  <a:lnTo>
                    <a:pt x="264" y="36"/>
                  </a:lnTo>
                  <a:lnTo>
                    <a:pt x="191" y="82"/>
                  </a:lnTo>
                  <a:lnTo>
                    <a:pt x="127" y="127"/>
                  </a:lnTo>
                  <a:lnTo>
                    <a:pt x="73" y="191"/>
                  </a:lnTo>
                  <a:lnTo>
                    <a:pt x="27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8"/>
                  </a:lnTo>
                  <a:lnTo>
                    <a:pt x="27" y="600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36" y="855"/>
                  </a:lnTo>
                  <a:lnTo>
                    <a:pt x="427" y="864"/>
                  </a:lnTo>
                  <a:lnTo>
                    <a:pt x="509" y="855"/>
                  </a:lnTo>
                  <a:lnTo>
                    <a:pt x="591" y="828"/>
                  </a:lnTo>
                  <a:lnTo>
                    <a:pt x="664" y="791"/>
                  </a:lnTo>
                  <a:lnTo>
                    <a:pt x="727" y="737"/>
                  </a:lnTo>
                  <a:lnTo>
                    <a:pt x="782" y="673"/>
                  </a:lnTo>
                  <a:lnTo>
                    <a:pt x="818" y="600"/>
                  </a:lnTo>
                  <a:lnTo>
                    <a:pt x="846" y="518"/>
                  </a:lnTo>
                  <a:lnTo>
                    <a:pt x="855" y="437"/>
                  </a:lnTo>
                  <a:lnTo>
                    <a:pt x="855" y="427"/>
                  </a:lnTo>
                  <a:lnTo>
                    <a:pt x="846" y="346"/>
                  </a:lnTo>
                  <a:lnTo>
                    <a:pt x="818" y="264"/>
                  </a:lnTo>
                  <a:lnTo>
                    <a:pt x="782" y="191"/>
                  </a:lnTo>
                  <a:lnTo>
                    <a:pt x="727" y="127"/>
                  </a:lnTo>
                  <a:lnTo>
                    <a:pt x="664" y="73"/>
                  </a:lnTo>
                  <a:lnTo>
                    <a:pt x="591" y="36"/>
                  </a:lnTo>
                  <a:lnTo>
                    <a:pt x="509" y="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4980275" y="5095225"/>
              <a:ext cx="99125" cy="37525"/>
            </a:xfrm>
            <a:custGeom>
              <a:rect b="b" l="l" r="r" t="t"/>
              <a:pathLst>
                <a:path extrusionOk="0" h="1501" w="3965">
                  <a:moveTo>
                    <a:pt x="437" y="0"/>
                  </a:moveTo>
                  <a:lnTo>
                    <a:pt x="355" y="9"/>
                  </a:lnTo>
                  <a:lnTo>
                    <a:pt x="273" y="27"/>
                  </a:lnTo>
                  <a:lnTo>
                    <a:pt x="201" y="73"/>
                  </a:lnTo>
                  <a:lnTo>
                    <a:pt x="128" y="127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27"/>
                  </a:lnTo>
                  <a:lnTo>
                    <a:pt x="10" y="509"/>
                  </a:lnTo>
                  <a:lnTo>
                    <a:pt x="37" y="591"/>
                  </a:lnTo>
                  <a:lnTo>
                    <a:pt x="73" y="664"/>
                  </a:lnTo>
                  <a:lnTo>
                    <a:pt x="128" y="727"/>
                  </a:lnTo>
                  <a:lnTo>
                    <a:pt x="228" y="827"/>
                  </a:lnTo>
                  <a:lnTo>
                    <a:pt x="328" y="909"/>
                  </a:lnTo>
                  <a:lnTo>
                    <a:pt x="437" y="991"/>
                  </a:lnTo>
                  <a:lnTo>
                    <a:pt x="537" y="1064"/>
                  </a:lnTo>
                  <a:lnTo>
                    <a:pt x="655" y="1137"/>
                  </a:lnTo>
                  <a:lnTo>
                    <a:pt x="764" y="1200"/>
                  </a:lnTo>
                  <a:lnTo>
                    <a:pt x="883" y="1255"/>
                  </a:lnTo>
                  <a:lnTo>
                    <a:pt x="1001" y="1309"/>
                  </a:lnTo>
                  <a:lnTo>
                    <a:pt x="1119" y="1355"/>
                  </a:lnTo>
                  <a:lnTo>
                    <a:pt x="1237" y="1391"/>
                  </a:lnTo>
                  <a:lnTo>
                    <a:pt x="1355" y="1418"/>
                  </a:lnTo>
                  <a:lnTo>
                    <a:pt x="1483" y="1446"/>
                  </a:lnTo>
                  <a:lnTo>
                    <a:pt x="1610" y="1473"/>
                  </a:lnTo>
                  <a:lnTo>
                    <a:pt x="1728" y="1482"/>
                  </a:lnTo>
                  <a:lnTo>
                    <a:pt x="1855" y="1491"/>
                  </a:lnTo>
                  <a:lnTo>
                    <a:pt x="1983" y="1500"/>
                  </a:lnTo>
                  <a:lnTo>
                    <a:pt x="2110" y="1491"/>
                  </a:lnTo>
                  <a:lnTo>
                    <a:pt x="2237" y="1482"/>
                  </a:lnTo>
                  <a:lnTo>
                    <a:pt x="2355" y="1473"/>
                  </a:lnTo>
                  <a:lnTo>
                    <a:pt x="2483" y="1446"/>
                  </a:lnTo>
                  <a:lnTo>
                    <a:pt x="2610" y="1418"/>
                  </a:lnTo>
                  <a:lnTo>
                    <a:pt x="2728" y="1391"/>
                  </a:lnTo>
                  <a:lnTo>
                    <a:pt x="2846" y="1355"/>
                  </a:lnTo>
                  <a:lnTo>
                    <a:pt x="2974" y="1309"/>
                  </a:lnTo>
                  <a:lnTo>
                    <a:pt x="3083" y="1255"/>
                  </a:lnTo>
                  <a:lnTo>
                    <a:pt x="3201" y="1200"/>
                  </a:lnTo>
                  <a:lnTo>
                    <a:pt x="3319" y="1137"/>
                  </a:lnTo>
                  <a:lnTo>
                    <a:pt x="3428" y="1064"/>
                  </a:lnTo>
                  <a:lnTo>
                    <a:pt x="3528" y="991"/>
                  </a:lnTo>
                  <a:lnTo>
                    <a:pt x="3637" y="909"/>
                  </a:lnTo>
                  <a:lnTo>
                    <a:pt x="3737" y="827"/>
                  </a:lnTo>
                  <a:lnTo>
                    <a:pt x="3838" y="727"/>
                  </a:lnTo>
                  <a:lnTo>
                    <a:pt x="3892" y="664"/>
                  </a:lnTo>
                  <a:lnTo>
                    <a:pt x="3928" y="591"/>
                  </a:lnTo>
                  <a:lnTo>
                    <a:pt x="3956" y="509"/>
                  </a:lnTo>
                  <a:lnTo>
                    <a:pt x="3965" y="427"/>
                  </a:lnTo>
                  <a:lnTo>
                    <a:pt x="3956" y="346"/>
                  </a:lnTo>
                  <a:lnTo>
                    <a:pt x="3928" y="264"/>
                  </a:lnTo>
                  <a:lnTo>
                    <a:pt x="3892" y="191"/>
                  </a:lnTo>
                  <a:lnTo>
                    <a:pt x="3838" y="127"/>
                  </a:lnTo>
                  <a:lnTo>
                    <a:pt x="3765" y="73"/>
                  </a:lnTo>
                  <a:lnTo>
                    <a:pt x="3692" y="27"/>
                  </a:lnTo>
                  <a:lnTo>
                    <a:pt x="3610" y="9"/>
                  </a:lnTo>
                  <a:lnTo>
                    <a:pt x="3528" y="0"/>
                  </a:lnTo>
                  <a:lnTo>
                    <a:pt x="3447" y="9"/>
                  </a:lnTo>
                  <a:lnTo>
                    <a:pt x="3374" y="27"/>
                  </a:lnTo>
                  <a:lnTo>
                    <a:pt x="3301" y="73"/>
                  </a:lnTo>
                  <a:lnTo>
                    <a:pt x="3228" y="127"/>
                  </a:lnTo>
                  <a:lnTo>
                    <a:pt x="3092" y="246"/>
                  </a:lnTo>
                  <a:lnTo>
                    <a:pt x="2956" y="355"/>
                  </a:lnTo>
                  <a:lnTo>
                    <a:pt x="2801" y="436"/>
                  </a:lnTo>
                  <a:lnTo>
                    <a:pt x="2646" y="509"/>
                  </a:lnTo>
                  <a:lnTo>
                    <a:pt x="2483" y="564"/>
                  </a:lnTo>
                  <a:lnTo>
                    <a:pt x="2319" y="609"/>
                  </a:lnTo>
                  <a:lnTo>
                    <a:pt x="2155" y="637"/>
                  </a:lnTo>
                  <a:lnTo>
                    <a:pt x="1810" y="637"/>
                  </a:lnTo>
                  <a:lnTo>
                    <a:pt x="1646" y="609"/>
                  </a:lnTo>
                  <a:lnTo>
                    <a:pt x="1483" y="564"/>
                  </a:lnTo>
                  <a:lnTo>
                    <a:pt x="1319" y="509"/>
                  </a:lnTo>
                  <a:lnTo>
                    <a:pt x="1164" y="436"/>
                  </a:lnTo>
                  <a:lnTo>
                    <a:pt x="1010" y="355"/>
                  </a:lnTo>
                  <a:lnTo>
                    <a:pt x="873" y="246"/>
                  </a:lnTo>
                  <a:lnTo>
                    <a:pt x="737" y="127"/>
                  </a:lnTo>
                  <a:lnTo>
                    <a:pt x="673" y="73"/>
                  </a:lnTo>
                  <a:lnTo>
                    <a:pt x="592" y="27"/>
                  </a:lnTo>
                  <a:lnTo>
                    <a:pt x="519" y="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5164850" y="4974750"/>
              <a:ext cx="215750" cy="215725"/>
            </a:xfrm>
            <a:custGeom>
              <a:rect b="b" l="l" r="r" t="t"/>
              <a:pathLst>
                <a:path extrusionOk="0" h="8629" w="8630">
                  <a:moveTo>
                    <a:pt x="4492" y="855"/>
                  </a:moveTo>
                  <a:lnTo>
                    <a:pt x="4674" y="873"/>
                  </a:lnTo>
                  <a:lnTo>
                    <a:pt x="4847" y="891"/>
                  </a:lnTo>
                  <a:lnTo>
                    <a:pt x="5010" y="928"/>
                  </a:lnTo>
                  <a:lnTo>
                    <a:pt x="5183" y="964"/>
                  </a:lnTo>
                  <a:lnTo>
                    <a:pt x="5347" y="1009"/>
                  </a:lnTo>
                  <a:lnTo>
                    <a:pt x="5501" y="1064"/>
                  </a:lnTo>
                  <a:lnTo>
                    <a:pt x="5665" y="1128"/>
                  </a:lnTo>
                  <a:lnTo>
                    <a:pt x="5810" y="1200"/>
                  </a:lnTo>
                  <a:lnTo>
                    <a:pt x="5965" y="1273"/>
                  </a:lnTo>
                  <a:lnTo>
                    <a:pt x="6111" y="1355"/>
                  </a:lnTo>
                  <a:lnTo>
                    <a:pt x="6247" y="1446"/>
                  </a:lnTo>
                  <a:lnTo>
                    <a:pt x="6383" y="1546"/>
                  </a:lnTo>
                  <a:lnTo>
                    <a:pt x="6511" y="1646"/>
                  </a:lnTo>
                  <a:lnTo>
                    <a:pt x="6638" y="1755"/>
                  </a:lnTo>
                  <a:lnTo>
                    <a:pt x="6756" y="1864"/>
                  </a:lnTo>
                  <a:lnTo>
                    <a:pt x="6874" y="1991"/>
                  </a:lnTo>
                  <a:lnTo>
                    <a:pt x="6983" y="2110"/>
                  </a:lnTo>
                  <a:lnTo>
                    <a:pt x="7083" y="2246"/>
                  </a:lnTo>
                  <a:lnTo>
                    <a:pt x="7183" y="2382"/>
                  </a:lnTo>
                  <a:lnTo>
                    <a:pt x="7274" y="2519"/>
                  </a:lnTo>
                  <a:lnTo>
                    <a:pt x="7356" y="2664"/>
                  </a:lnTo>
                  <a:lnTo>
                    <a:pt x="7429" y="2810"/>
                  </a:lnTo>
                  <a:lnTo>
                    <a:pt x="7502" y="2964"/>
                  </a:lnTo>
                  <a:lnTo>
                    <a:pt x="7565" y="3128"/>
                  </a:lnTo>
                  <a:lnTo>
                    <a:pt x="7620" y="3282"/>
                  </a:lnTo>
                  <a:lnTo>
                    <a:pt x="7665" y="3446"/>
                  </a:lnTo>
                  <a:lnTo>
                    <a:pt x="7702" y="3619"/>
                  </a:lnTo>
                  <a:lnTo>
                    <a:pt x="7729" y="3783"/>
                  </a:lnTo>
                  <a:lnTo>
                    <a:pt x="7756" y="3955"/>
                  </a:lnTo>
                  <a:lnTo>
                    <a:pt x="7765" y="4137"/>
                  </a:lnTo>
                  <a:lnTo>
                    <a:pt x="7774" y="4310"/>
                  </a:lnTo>
                  <a:lnTo>
                    <a:pt x="7765" y="4492"/>
                  </a:lnTo>
                  <a:lnTo>
                    <a:pt x="7756" y="4664"/>
                  </a:lnTo>
                  <a:lnTo>
                    <a:pt x="7729" y="4837"/>
                  </a:lnTo>
                  <a:lnTo>
                    <a:pt x="7702" y="5010"/>
                  </a:lnTo>
                  <a:lnTo>
                    <a:pt x="7665" y="5174"/>
                  </a:lnTo>
                  <a:lnTo>
                    <a:pt x="7620" y="5337"/>
                  </a:lnTo>
                  <a:lnTo>
                    <a:pt x="7565" y="5501"/>
                  </a:lnTo>
                  <a:lnTo>
                    <a:pt x="7502" y="5656"/>
                  </a:lnTo>
                  <a:lnTo>
                    <a:pt x="7429" y="5810"/>
                  </a:lnTo>
                  <a:lnTo>
                    <a:pt x="7356" y="5956"/>
                  </a:lnTo>
                  <a:lnTo>
                    <a:pt x="7274" y="6101"/>
                  </a:lnTo>
                  <a:lnTo>
                    <a:pt x="7183" y="6247"/>
                  </a:lnTo>
                  <a:lnTo>
                    <a:pt x="7083" y="6383"/>
                  </a:lnTo>
                  <a:lnTo>
                    <a:pt x="6983" y="6510"/>
                  </a:lnTo>
                  <a:lnTo>
                    <a:pt x="6874" y="6638"/>
                  </a:lnTo>
                  <a:lnTo>
                    <a:pt x="6756" y="6756"/>
                  </a:lnTo>
                  <a:lnTo>
                    <a:pt x="6638" y="6865"/>
                  </a:lnTo>
                  <a:lnTo>
                    <a:pt x="6511" y="6974"/>
                  </a:lnTo>
                  <a:lnTo>
                    <a:pt x="6383" y="7083"/>
                  </a:lnTo>
                  <a:lnTo>
                    <a:pt x="6247" y="7174"/>
                  </a:lnTo>
                  <a:lnTo>
                    <a:pt x="6111" y="7265"/>
                  </a:lnTo>
                  <a:lnTo>
                    <a:pt x="5965" y="7347"/>
                  </a:lnTo>
                  <a:lnTo>
                    <a:pt x="5810" y="7429"/>
                  </a:lnTo>
                  <a:lnTo>
                    <a:pt x="5665" y="7492"/>
                  </a:lnTo>
                  <a:lnTo>
                    <a:pt x="5501" y="7556"/>
                  </a:lnTo>
                  <a:lnTo>
                    <a:pt x="5347" y="7610"/>
                  </a:lnTo>
                  <a:lnTo>
                    <a:pt x="5183" y="7656"/>
                  </a:lnTo>
                  <a:lnTo>
                    <a:pt x="5010" y="7701"/>
                  </a:lnTo>
                  <a:lnTo>
                    <a:pt x="4847" y="7729"/>
                  </a:lnTo>
                  <a:lnTo>
                    <a:pt x="4674" y="7747"/>
                  </a:lnTo>
                  <a:lnTo>
                    <a:pt x="4492" y="7765"/>
                  </a:lnTo>
                  <a:lnTo>
                    <a:pt x="4137" y="7765"/>
                  </a:lnTo>
                  <a:lnTo>
                    <a:pt x="3965" y="7747"/>
                  </a:lnTo>
                  <a:lnTo>
                    <a:pt x="3792" y="7729"/>
                  </a:lnTo>
                  <a:lnTo>
                    <a:pt x="3619" y="7701"/>
                  </a:lnTo>
                  <a:lnTo>
                    <a:pt x="3456" y="7656"/>
                  </a:lnTo>
                  <a:lnTo>
                    <a:pt x="3292" y="7610"/>
                  </a:lnTo>
                  <a:lnTo>
                    <a:pt x="3128" y="7556"/>
                  </a:lnTo>
                  <a:lnTo>
                    <a:pt x="2974" y="7492"/>
                  </a:lnTo>
                  <a:lnTo>
                    <a:pt x="2819" y="7429"/>
                  </a:lnTo>
                  <a:lnTo>
                    <a:pt x="2674" y="7347"/>
                  </a:lnTo>
                  <a:lnTo>
                    <a:pt x="2528" y="7265"/>
                  </a:lnTo>
                  <a:lnTo>
                    <a:pt x="2383" y="7174"/>
                  </a:lnTo>
                  <a:lnTo>
                    <a:pt x="2246" y="7083"/>
                  </a:lnTo>
                  <a:lnTo>
                    <a:pt x="2119" y="6974"/>
                  </a:lnTo>
                  <a:lnTo>
                    <a:pt x="1992" y="6865"/>
                  </a:lnTo>
                  <a:lnTo>
                    <a:pt x="1874" y="6756"/>
                  </a:lnTo>
                  <a:lnTo>
                    <a:pt x="1755" y="6638"/>
                  </a:lnTo>
                  <a:lnTo>
                    <a:pt x="1646" y="6510"/>
                  </a:lnTo>
                  <a:lnTo>
                    <a:pt x="1546" y="6383"/>
                  </a:lnTo>
                  <a:lnTo>
                    <a:pt x="1455" y="6247"/>
                  </a:lnTo>
                  <a:lnTo>
                    <a:pt x="1364" y="6101"/>
                  </a:lnTo>
                  <a:lnTo>
                    <a:pt x="1283" y="5956"/>
                  </a:lnTo>
                  <a:lnTo>
                    <a:pt x="1201" y="5810"/>
                  </a:lnTo>
                  <a:lnTo>
                    <a:pt x="1128" y="5656"/>
                  </a:lnTo>
                  <a:lnTo>
                    <a:pt x="1073" y="5501"/>
                  </a:lnTo>
                  <a:lnTo>
                    <a:pt x="1019" y="5337"/>
                  </a:lnTo>
                  <a:lnTo>
                    <a:pt x="973" y="5174"/>
                  </a:lnTo>
                  <a:lnTo>
                    <a:pt x="928" y="5010"/>
                  </a:lnTo>
                  <a:lnTo>
                    <a:pt x="901" y="4837"/>
                  </a:lnTo>
                  <a:lnTo>
                    <a:pt x="882" y="4664"/>
                  </a:lnTo>
                  <a:lnTo>
                    <a:pt x="864" y="4492"/>
                  </a:lnTo>
                  <a:lnTo>
                    <a:pt x="864" y="4310"/>
                  </a:lnTo>
                  <a:lnTo>
                    <a:pt x="864" y="4137"/>
                  </a:lnTo>
                  <a:lnTo>
                    <a:pt x="882" y="3955"/>
                  </a:lnTo>
                  <a:lnTo>
                    <a:pt x="901" y="3783"/>
                  </a:lnTo>
                  <a:lnTo>
                    <a:pt x="928" y="3619"/>
                  </a:lnTo>
                  <a:lnTo>
                    <a:pt x="973" y="3446"/>
                  </a:lnTo>
                  <a:lnTo>
                    <a:pt x="1019" y="3282"/>
                  </a:lnTo>
                  <a:lnTo>
                    <a:pt x="1073" y="3128"/>
                  </a:lnTo>
                  <a:lnTo>
                    <a:pt x="1128" y="2964"/>
                  </a:lnTo>
                  <a:lnTo>
                    <a:pt x="1201" y="2810"/>
                  </a:lnTo>
                  <a:lnTo>
                    <a:pt x="1283" y="2664"/>
                  </a:lnTo>
                  <a:lnTo>
                    <a:pt x="1364" y="2519"/>
                  </a:lnTo>
                  <a:lnTo>
                    <a:pt x="1455" y="2382"/>
                  </a:lnTo>
                  <a:lnTo>
                    <a:pt x="1546" y="2246"/>
                  </a:lnTo>
                  <a:lnTo>
                    <a:pt x="1646" y="2110"/>
                  </a:lnTo>
                  <a:lnTo>
                    <a:pt x="1755" y="1991"/>
                  </a:lnTo>
                  <a:lnTo>
                    <a:pt x="1874" y="1864"/>
                  </a:lnTo>
                  <a:lnTo>
                    <a:pt x="1992" y="1755"/>
                  </a:lnTo>
                  <a:lnTo>
                    <a:pt x="2119" y="1646"/>
                  </a:lnTo>
                  <a:lnTo>
                    <a:pt x="2246" y="1546"/>
                  </a:lnTo>
                  <a:lnTo>
                    <a:pt x="2383" y="1446"/>
                  </a:lnTo>
                  <a:lnTo>
                    <a:pt x="2528" y="1355"/>
                  </a:lnTo>
                  <a:lnTo>
                    <a:pt x="2674" y="1273"/>
                  </a:lnTo>
                  <a:lnTo>
                    <a:pt x="2819" y="1200"/>
                  </a:lnTo>
                  <a:lnTo>
                    <a:pt x="2974" y="1128"/>
                  </a:lnTo>
                  <a:lnTo>
                    <a:pt x="3128" y="1064"/>
                  </a:lnTo>
                  <a:lnTo>
                    <a:pt x="3292" y="1009"/>
                  </a:lnTo>
                  <a:lnTo>
                    <a:pt x="3456" y="964"/>
                  </a:lnTo>
                  <a:lnTo>
                    <a:pt x="3619" y="928"/>
                  </a:lnTo>
                  <a:lnTo>
                    <a:pt x="3792" y="891"/>
                  </a:lnTo>
                  <a:lnTo>
                    <a:pt x="3965" y="873"/>
                  </a:lnTo>
                  <a:lnTo>
                    <a:pt x="4137" y="855"/>
                  </a:lnTo>
                  <a:close/>
                  <a:moveTo>
                    <a:pt x="4092" y="0"/>
                  </a:moveTo>
                  <a:lnTo>
                    <a:pt x="3874" y="18"/>
                  </a:lnTo>
                  <a:lnTo>
                    <a:pt x="3665" y="46"/>
                  </a:lnTo>
                  <a:lnTo>
                    <a:pt x="3446" y="82"/>
                  </a:lnTo>
                  <a:lnTo>
                    <a:pt x="3237" y="137"/>
                  </a:lnTo>
                  <a:lnTo>
                    <a:pt x="3037" y="191"/>
                  </a:lnTo>
                  <a:lnTo>
                    <a:pt x="2837" y="255"/>
                  </a:lnTo>
                  <a:lnTo>
                    <a:pt x="2637" y="337"/>
                  </a:lnTo>
                  <a:lnTo>
                    <a:pt x="2446" y="427"/>
                  </a:lnTo>
                  <a:lnTo>
                    <a:pt x="2264" y="518"/>
                  </a:lnTo>
                  <a:lnTo>
                    <a:pt x="2083" y="618"/>
                  </a:lnTo>
                  <a:lnTo>
                    <a:pt x="1910" y="737"/>
                  </a:lnTo>
                  <a:lnTo>
                    <a:pt x="1737" y="855"/>
                  </a:lnTo>
                  <a:lnTo>
                    <a:pt x="1573" y="982"/>
                  </a:lnTo>
                  <a:lnTo>
                    <a:pt x="1419" y="1118"/>
                  </a:lnTo>
                  <a:lnTo>
                    <a:pt x="1264" y="1264"/>
                  </a:lnTo>
                  <a:lnTo>
                    <a:pt x="1128" y="1409"/>
                  </a:lnTo>
                  <a:lnTo>
                    <a:pt x="992" y="1573"/>
                  </a:lnTo>
                  <a:lnTo>
                    <a:pt x="864" y="1728"/>
                  </a:lnTo>
                  <a:lnTo>
                    <a:pt x="737" y="1900"/>
                  </a:lnTo>
                  <a:lnTo>
                    <a:pt x="628" y="2073"/>
                  </a:lnTo>
                  <a:lnTo>
                    <a:pt x="528" y="2255"/>
                  </a:lnTo>
                  <a:lnTo>
                    <a:pt x="428" y="2446"/>
                  </a:lnTo>
                  <a:lnTo>
                    <a:pt x="346" y="2637"/>
                  </a:lnTo>
                  <a:lnTo>
                    <a:pt x="264" y="2828"/>
                  </a:lnTo>
                  <a:lnTo>
                    <a:pt x="201" y="3028"/>
                  </a:lnTo>
                  <a:lnTo>
                    <a:pt x="137" y="3237"/>
                  </a:lnTo>
                  <a:lnTo>
                    <a:pt x="91" y="3446"/>
                  </a:lnTo>
                  <a:lnTo>
                    <a:pt x="55" y="3655"/>
                  </a:lnTo>
                  <a:lnTo>
                    <a:pt x="28" y="3873"/>
                  </a:lnTo>
                  <a:lnTo>
                    <a:pt x="10" y="4092"/>
                  </a:lnTo>
                  <a:lnTo>
                    <a:pt x="1" y="4310"/>
                  </a:lnTo>
                  <a:lnTo>
                    <a:pt x="10" y="4537"/>
                  </a:lnTo>
                  <a:lnTo>
                    <a:pt x="28" y="4755"/>
                  </a:lnTo>
                  <a:lnTo>
                    <a:pt x="55" y="4965"/>
                  </a:lnTo>
                  <a:lnTo>
                    <a:pt x="91" y="5183"/>
                  </a:lnTo>
                  <a:lnTo>
                    <a:pt x="137" y="5392"/>
                  </a:lnTo>
                  <a:lnTo>
                    <a:pt x="201" y="5592"/>
                  </a:lnTo>
                  <a:lnTo>
                    <a:pt x="264" y="5792"/>
                  </a:lnTo>
                  <a:lnTo>
                    <a:pt x="346" y="5992"/>
                  </a:lnTo>
                  <a:lnTo>
                    <a:pt x="428" y="6183"/>
                  </a:lnTo>
                  <a:lnTo>
                    <a:pt x="528" y="6365"/>
                  </a:lnTo>
                  <a:lnTo>
                    <a:pt x="628" y="6547"/>
                  </a:lnTo>
                  <a:lnTo>
                    <a:pt x="737" y="6719"/>
                  </a:lnTo>
                  <a:lnTo>
                    <a:pt x="864" y="6892"/>
                  </a:lnTo>
                  <a:lnTo>
                    <a:pt x="992" y="7056"/>
                  </a:lnTo>
                  <a:lnTo>
                    <a:pt x="1128" y="7210"/>
                  </a:lnTo>
                  <a:lnTo>
                    <a:pt x="1264" y="7365"/>
                  </a:lnTo>
                  <a:lnTo>
                    <a:pt x="1419" y="7501"/>
                  </a:lnTo>
                  <a:lnTo>
                    <a:pt x="1573" y="7638"/>
                  </a:lnTo>
                  <a:lnTo>
                    <a:pt x="1737" y="7765"/>
                  </a:lnTo>
                  <a:lnTo>
                    <a:pt x="1910" y="7892"/>
                  </a:lnTo>
                  <a:lnTo>
                    <a:pt x="2083" y="8001"/>
                  </a:lnTo>
                  <a:lnTo>
                    <a:pt x="2264" y="8101"/>
                  </a:lnTo>
                  <a:lnTo>
                    <a:pt x="2446" y="8201"/>
                  </a:lnTo>
                  <a:lnTo>
                    <a:pt x="2637" y="8283"/>
                  </a:lnTo>
                  <a:lnTo>
                    <a:pt x="2837" y="8365"/>
                  </a:lnTo>
                  <a:lnTo>
                    <a:pt x="3037" y="8429"/>
                  </a:lnTo>
                  <a:lnTo>
                    <a:pt x="3237" y="8492"/>
                  </a:lnTo>
                  <a:lnTo>
                    <a:pt x="3446" y="8538"/>
                  </a:lnTo>
                  <a:lnTo>
                    <a:pt x="3665" y="8574"/>
                  </a:lnTo>
                  <a:lnTo>
                    <a:pt x="3874" y="8601"/>
                  </a:lnTo>
                  <a:lnTo>
                    <a:pt x="4092" y="8620"/>
                  </a:lnTo>
                  <a:lnTo>
                    <a:pt x="4319" y="8629"/>
                  </a:lnTo>
                  <a:lnTo>
                    <a:pt x="4538" y="8620"/>
                  </a:lnTo>
                  <a:lnTo>
                    <a:pt x="4756" y="8601"/>
                  </a:lnTo>
                  <a:lnTo>
                    <a:pt x="4974" y="8574"/>
                  </a:lnTo>
                  <a:lnTo>
                    <a:pt x="5183" y="8538"/>
                  </a:lnTo>
                  <a:lnTo>
                    <a:pt x="5392" y="8492"/>
                  </a:lnTo>
                  <a:lnTo>
                    <a:pt x="5601" y="8429"/>
                  </a:lnTo>
                  <a:lnTo>
                    <a:pt x="5801" y="8365"/>
                  </a:lnTo>
                  <a:lnTo>
                    <a:pt x="5992" y="8283"/>
                  </a:lnTo>
                  <a:lnTo>
                    <a:pt x="6183" y="8201"/>
                  </a:lnTo>
                  <a:lnTo>
                    <a:pt x="6374" y="8101"/>
                  </a:lnTo>
                  <a:lnTo>
                    <a:pt x="6556" y="8001"/>
                  </a:lnTo>
                  <a:lnTo>
                    <a:pt x="6729" y="7892"/>
                  </a:lnTo>
                  <a:lnTo>
                    <a:pt x="6892" y="7765"/>
                  </a:lnTo>
                  <a:lnTo>
                    <a:pt x="7056" y="7638"/>
                  </a:lnTo>
                  <a:lnTo>
                    <a:pt x="7220" y="7501"/>
                  </a:lnTo>
                  <a:lnTo>
                    <a:pt x="7365" y="7365"/>
                  </a:lnTo>
                  <a:lnTo>
                    <a:pt x="7511" y="7210"/>
                  </a:lnTo>
                  <a:lnTo>
                    <a:pt x="7647" y="7056"/>
                  </a:lnTo>
                  <a:lnTo>
                    <a:pt x="7774" y="6892"/>
                  </a:lnTo>
                  <a:lnTo>
                    <a:pt x="7893" y="6719"/>
                  </a:lnTo>
                  <a:lnTo>
                    <a:pt x="8002" y="6547"/>
                  </a:lnTo>
                  <a:lnTo>
                    <a:pt x="8111" y="6365"/>
                  </a:lnTo>
                  <a:lnTo>
                    <a:pt x="8202" y="6183"/>
                  </a:lnTo>
                  <a:lnTo>
                    <a:pt x="8293" y="5992"/>
                  </a:lnTo>
                  <a:lnTo>
                    <a:pt x="8365" y="5792"/>
                  </a:lnTo>
                  <a:lnTo>
                    <a:pt x="8438" y="5592"/>
                  </a:lnTo>
                  <a:lnTo>
                    <a:pt x="8493" y="5392"/>
                  </a:lnTo>
                  <a:lnTo>
                    <a:pt x="8538" y="5183"/>
                  </a:lnTo>
                  <a:lnTo>
                    <a:pt x="8584" y="4965"/>
                  </a:lnTo>
                  <a:lnTo>
                    <a:pt x="8611" y="4755"/>
                  </a:lnTo>
                  <a:lnTo>
                    <a:pt x="8620" y="4537"/>
                  </a:lnTo>
                  <a:lnTo>
                    <a:pt x="8629" y="4310"/>
                  </a:lnTo>
                  <a:lnTo>
                    <a:pt x="8620" y="4092"/>
                  </a:lnTo>
                  <a:lnTo>
                    <a:pt x="8611" y="3873"/>
                  </a:lnTo>
                  <a:lnTo>
                    <a:pt x="8584" y="3655"/>
                  </a:lnTo>
                  <a:lnTo>
                    <a:pt x="8538" y="3446"/>
                  </a:lnTo>
                  <a:lnTo>
                    <a:pt x="8493" y="3237"/>
                  </a:lnTo>
                  <a:lnTo>
                    <a:pt x="8438" y="3028"/>
                  </a:lnTo>
                  <a:lnTo>
                    <a:pt x="8365" y="2828"/>
                  </a:lnTo>
                  <a:lnTo>
                    <a:pt x="8293" y="2637"/>
                  </a:lnTo>
                  <a:lnTo>
                    <a:pt x="8202" y="2446"/>
                  </a:lnTo>
                  <a:lnTo>
                    <a:pt x="8111" y="2255"/>
                  </a:lnTo>
                  <a:lnTo>
                    <a:pt x="8002" y="2073"/>
                  </a:lnTo>
                  <a:lnTo>
                    <a:pt x="7893" y="1900"/>
                  </a:lnTo>
                  <a:lnTo>
                    <a:pt x="7774" y="1728"/>
                  </a:lnTo>
                  <a:lnTo>
                    <a:pt x="7647" y="1573"/>
                  </a:lnTo>
                  <a:lnTo>
                    <a:pt x="7511" y="1409"/>
                  </a:lnTo>
                  <a:lnTo>
                    <a:pt x="7365" y="1264"/>
                  </a:lnTo>
                  <a:lnTo>
                    <a:pt x="7220" y="1118"/>
                  </a:lnTo>
                  <a:lnTo>
                    <a:pt x="7056" y="982"/>
                  </a:lnTo>
                  <a:lnTo>
                    <a:pt x="6892" y="855"/>
                  </a:lnTo>
                  <a:lnTo>
                    <a:pt x="6729" y="737"/>
                  </a:lnTo>
                  <a:lnTo>
                    <a:pt x="6556" y="618"/>
                  </a:lnTo>
                  <a:lnTo>
                    <a:pt x="6374" y="518"/>
                  </a:lnTo>
                  <a:lnTo>
                    <a:pt x="6183" y="427"/>
                  </a:lnTo>
                  <a:lnTo>
                    <a:pt x="5992" y="337"/>
                  </a:lnTo>
                  <a:lnTo>
                    <a:pt x="5801" y="255"/>
                  </a:lnTo>
                  <a:lnTo>
                    <a:pt x="5601" y="191"/>
                  </a:lnTo>
                  <a:lnTo>
                    <a:pt x="5392" y="137"/>
                  </a:lnTo>
                  <a:lnTo>
                    <a:pt x="5183" y="82"/>
                  </a:lnTo>
                  <a:lnTo>
                    <a:pt x="4974" y="46"/>
                  </a:lnTo>
                  <a:lnTo>
                    <a:pt x="4756" y="18"/>
                  </a:lnTo>
                  <a:lnTo>
                    <a:pt x="45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5231900" y="5046125"/>
              <a:ext cx="21625" cy="21600"/>
            </a:xfrm>
            <a:custGeom>
              <a:rect b="b" l="l" r="r" t="t"/>
              <a:pathLst>
                <a:path extrusionOk="0" h="864" w="865">
                  <a:moveTo>
                    <a:pt x="428" y="0"/>
                  </a:moveTo>
                  <a:lnTo>
                    <a:pt x="346" y="9"/>
                  </a:lnTo>
                  <a:lnTo>
                    <a:pt x="264" y="36"/>
                  </a:lnTo>
                  <a:lnTo>
                    <a:pt x="192" y="82"/>
                  </a:lnTo>
                  <a:lnTo>
                    <a:pt x="128" y="127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37"/>
                  </a:lnTo>
                  <a:lnTo>
                    <a:pt x="10" y="518"/>
                  </a:lnTo>
                  <a:lnTo>
                    <a:pt x="37" y="600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2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28" y="864"/>
                  </a:lnTo>
                  <a:lnTo>
                    <a:pt x="519" y="855"/>
                  </a:lnTo>
                  <a:lnTo>
                    <a:pt x="601" y="828"/>
                  </a:lnTo>
                  <a:lnTo>
                    <a:pt x="674" y="791"/>
                  </a:lnTo>
                  <a:lnTo>
                    <a:pt x="737" y="737"/>
                  </a:lnTo>
                  <a:lnTo>
                    <a:pt x="792" y="673"/>
                  </a:lnTo>
                  <a:lnTo>
                    <a:pt x="828" y="600"/>
                  </a:lnTo>
                  <a:lnTo>
                    <a:pt x="855" y="518"/>
                  </a:lnTo>
                  <a:lnTo>
                    <a:pt x="864" y="437"/>
                  </a:lnTo>
                  <a:lnTo>
                    <a:pt x="864" y="427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2" y="191"/>
                  </a:lnTo>
                  <a:lnTo>
                    <a:pt x="737" y="127"/>
                  </a:lnTo>
                  <a:lnTo>
                    <a:pt x="674" y="73"/>
                  </a:lnTo>
                  <a:lnTo>
                    <a:pt x="601" y="36"/>
                  </a:lnTo>
                  <a:lnTo>
                    <a:pt x="519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5292150" y="5046125"/>
              <a:ext cx="21375" cy="21600"/>
            </a:xfrm>
            <a:custGeom>
              <a:rect b="b" l="l" r="r" t="t"/>
              <a:pathLst>
                <a:path extrusionOk="0" h="864" w="855">
                  <a:moveTo>
                    <a:pt x="428" y="0"/>
                  </a:moveTo>
                  <a:lnTo>
                    <a:pt x="337" y="9"/>
                  </a:lnTo>
                  <a:lnTo>
                    <a:pt x="264" y="36"/>
                  </a:lnTo>
                  <a:lnTo>
                    <a:pt x="191" y="82"/>
                  </a:lnTo>
                  <a:lnTo>
                    <a:pt x="127" y="127"/>
                  </a:lnTo>
                  <a:lnTo>
                    <a:pt x="73" y="191"/>
                  </a:lnTo>
                  <a:lnTo>
                    <a:pt x="27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8"/>
                  </a:lnTo>
                  <a:lnTo>
                    <a:pt x="27" y="600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37" y="855"/>
                  </a:lnTo>
                  <a:lnTo>
                    <a:pt x="428" y="864"/>
                  </a:lnTo>
                  <a:lnTo>
                    <a:pt x="509" y="855"/>
                  </a:lnTo>
                  <a:lnTo>
                    <a:pt x="591" y="828"/>
                  </a:lnTo>
                  <a:lnTo>
                    <a:pt x="664" y="791"/>
                  </a:lnTo>
                  <a:lnTo>
                    <a:pt x="728" y="737"/>
                  </a:lnTo>
                  <a:lnTo>
                    <a:pt x="782" y="673"/>
                  </a:lnTo>
                  <a:lnTo>
                    <a:pt x="818" y="600"/>
                  </a:lnTo>
                  <a:lnTo>
                    <a:pt x="846" y="518"/>
                  </a:lnTo>
                  <a:lnTo>
                    <a:pt x="855" y="437"/>
                  </a:lnTo>
                  <a:lnTo>
                    <a:pt x="855" y="427"/>
                  </a:lnTo>
                  <a:lnTo>
                    <a:pt x="846" y="346"/>
                  </a:lnTo>
                  <a:lnTo>
                    <a:pt x="818" y="264"/>
                  </a:lnTo>
                  <a:lnTo>
                    <a:pt x="782" y="191"/>
                  </a:lnTo>
                  <a:lnTo>
                    <a:pt x="728" y="127"/>
                  </a:lnTo>
                  <a:lnTo>
                    <a:pt x="664" y="73"/>
                  </a:lnTo>
                  <a:lnTo>
                    <a:pt x="591" y="36"/>
                  </a:lnTo>
                  <a:lnTo>
                    <a:pt x="509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5223050" y="5095225"/>
              <a:ext cx="98900" cy="37525"/>
            </a:xfrm>
            <a:custGeom>
              <a:rect b="b" l="l" r="r" t="t"/>
              <a:pathLst>
                <a:path extrusionOk="0" h="1501" w="3956">
                  <a:moveTo>
                    <a:pt x="1846" y="0"/>
                  </a:moveTo>
                  <a:lnTo>
                    <a:pt x="1719" y="9"/>
                  </a:lnTo>
                  <a:lnTo>
                    <a:pt x="1591" y="27"/>
                  </a:lnTo>
                  <a:lnTo>
                    <a:pt x="1464" y="46"/>
                  </a:lnTo>
                  <a:lnTo>
                    <a:pt x="1337" y="82"/>
                  </a:lnTo>
                  <a:lnTo>
                    <a:pt x="1218" y="109"/>
                  </a:lnTo>
                  <a:lnTo>
                    <a:pt x="1100" y="155"/>
                  </a:lnTo>
                  <a:lnTo>
                    <a:pt x="973" y="200"/>
                  </a:lnTo>
                  <a:lnTo>
                    <a:pt x="864" y="246"/>
                  </a:lnTo>
                  <a:lnTo>
                    <a:pt x="746" y="309"/>
                  </a:lnTo>
                  <a:lnTo>
                    <a:pt x="637" y="373"/>
                  </a:lnTo>
                  <a:lnTo>
                    <a:pt x="527" y="436"/>
                  </a:lnTo>
                  <a:lnTo>
                    <a:pt x="418" y="509"/>
                  </a:lnTo>
                  <a:lnTo>
                    <a:pt x="318" y="591"/>
                  </a:lnTo>
                  <a:lnTo>
                    <a:pt x="218" y="673"/>
                  </a:lnTo>
                  <a:lnTo>
                    <a:pt x="127" y="764"/>
                  </a:lnTo>
                  <a:lnTo>
                    <a:pt x="73" y="837"/>
                  </a:lnTo>
                  <a:lnTo>
                    <a:pt x="36" y="909"/>
                  </a:lnTo>
                  <a:lnTo>
                    <a:pt x="9" y="991"/>
                  </a:lnTo>
                  <a:lnTo>
                    <a:pt x="0" y="1073"/>
                  </a:lnTo>
                  <a:lnTo>
                    <a:pt x="9" y="1155"/>
                  </a:lnTo>
                  <a:lnTo>
                    <a:pt x="36" y="1228"/>
                  </a:lnTo>
                  <a:lnTo>
                    <a:pt x="73" y="1309"/>
                  </a:lnTo>
                  <a:lnTo>
                    <a:pt x="127" y="1373"/>
                  </a:lnTo>
                  <a:lnTo>
                    <a:pt x="191" y="1428"/>
                  </a:lnTo>
                  <a:lnTo>
                    <a:pt x="273" y="1464"/>
                  </a:lnTo>
                  <a:lnTo>
                    <a:pt x="346" y="1491"/>
                  </a:lnTo>
                  <a:lnTo>
                    <a:pt x="427" y="1500"/>
                  </a:lnTo>
                  <a:lnTo>
                    <a:pt x="509" y="1491"/>
                  </a:lnTo>
                  <a:lnTo>
                    <a:pt x="591" y="1464"/>
                  </a:lnTo>
                  <a:lnTo>
                    <a:pt x="664" y="1428"/>
                  </a:lnTo>
                  <a:lnTo>
                    <a:pt x="737" y="1373"/>
                  </a:lnTo>
                  <a:lnTo>
                    <a:pt x="864" y="1255"/>
                  </a:lnTo>
                  <a:lnTo>
                    <a:pt x="1000" y="1155"/>
                  </a:lnTo>
                  <a:lnTo>
                    <a:pt x="1155" y="1064"/>
                  </a:lnTo>
                  <a:lnTo>
                    <a:pt x="1309" y="991"/>
                  </a:lnTo>
                  <a:lnTo>
                    <a:pt x="1464" y="937"/>
                  </a:lnTo>
                  <a:lnTo>
                    <a:pt x="1637" y="891"/>
                  </a:lnTo>
                  <a:lnTo>
                    <a:pt x="1809" y="864"/>
                  </a:lnTo>
                  <a:lnTo>
                    <a:pt x="1982" y="855"/>
                  </a:lnTo>
                  <a:lnTo>
                    <a:pt x="2155" y="864"/>
                  </a:lnTo>
                  <a:lnTo>
                    <a:pt x="2328" y="891"/>
                  </a:lnTo>
                  <a:lnTo>
                    <a:pt x="2491" y="937"/>
                  </a:lnTo>
                  <a:lnTo>
                    <a:pt x="2655" y="991"/>
                  </a:lnTo>
                  <a:lnTo>
                    <a:pt x="2810" y="1064"/>
                  </a:lnTo>
                  <a:lnTo>
                    <a:pt x="2955" y="1155"/>
                  </a:lnTo>
                  <a:lnTo>
                    <a:pt x="3101" y="1255"/>
                  </a:lnTo>
                  <a:lnTo>
                    <a:pt x="3228" y="1373"/>
                  </a:lnTo>
                  <a:lnTo>
                    <a:pt x="3292" y="1428"/>
                  </a:lnTo>
                  <a:lnTo>
                    <a:pt x="3364" y="1464"/>
                  </a:lnTo>
                  <a:lnTo>
                    <a:pt x="3446" y="1491"/>
                  </a:lnTo>
                  <a:lnTo>
                    <a:pt x="3528" y="1500"/>
                  </a:lnTo>
                  <a:lnTo>
                    <a:pt x="3610" y="1491"/>
                  </a:lnTo>
                  <a:lnTo>
                    <a:pt x="3692" y="1464"/>
                  </a:lnTo>
                  <a:lnTo>
                    <a:pt x="3764" y="1428"/>
                  </a:lnTo>
                  <a:lnTo>
                    <a:pt x="3837" y="1373"/>
                  </a:lnTo>
                  <a:lnTo>
                    <a:pt x="3892" y="1309"/>
                  </a:lnTo>
                  <a:lnTo>
                    <a:pt x="3928" y="1228"/>
                  </a:lnTo>
                  <a:lnTo>
                    <a:pt x="3955" y="1155"/>
                  </a:lnTo>
                  <a:lnTo>
                    <a:pt x="3955" y="1073"/>
                  </a:lnTo>
                  <a:lnTo>
                    <a:pt x="3955" y="991"/>
                  </a:lnTo>
                  <a:lnTo>
                    <a:pt x="3928" y="909"/>
                  </a:lnTo>
                  <a:lnTo>
                    <a:pt x="3892" y="837"/>
                  </a:lnTo>
                  <a:lnTo>
                    <a:pt x="3837" y="764"/>
                  </a:lnTo>
                  <a:lnTo>
                    <a:pt x="3737" y="673"/>
                  </a:lnTo>
                  <a:lnTo>
                    <a:pt x="3637" y="591"/>
                  </a:lnTo>
                  <a:lnTo>
                    <a:pt x="3537" y="509"/>
                  </a:lnTo>
                  <a:lnTo>
                    <a:pt x="3437" y="436"/>
                  </a:lnTo>
                  <a:lnTo>
                    <a:pt x="3328" y="373"/>
                  </a:lnTo>
                  <a:lnTo>
                    <a:pt x="3210" y="309"/>
                  </a:lnTo>
                  <a:lnTo>
                    <a:pt x="3101" y="246"/>
                  </a:lnTo>
                  <a:lnTo>
                    <a:pt x="2982" y="200"/>
                  </a:lnTo>
                  <a:lnTo>
                    <a:pt x="2864" y="155"/>
                  </a:lnTo>
                  <a:lnTo>
                    <a:pt x="2746" y="109"/>
                  </a:lnTo>
                  <a:lnTo>
                    <a:pt x="2619" y="82"/>
                  </a:lnTo>
                  <a:lnTo>
                    <a:pt x="2491" y="46"/>
                  </a:lnTo>
                  <a:lnTo>
                    <a:pt x="2373" y="27"/>
                  </a:lnTo>
                  <a:lnTo>
                    <a:pt x="2237" y="9"/>
                  </a:lnTo>
                  <a:lnTo>
                    <a:pt x="21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5125750" y="5267750"/>
              <a:ext cx="299850" cy="209125"/>
            </a:xfrm>
            <a:custGeom>
              <a:rect b="b" l="l" r="r" t="t"/>
              <a:pathLst>
                <a:path extrusionOk="0" h="8365" w="11994">
                  <a:moveTo>
                    <a:pt x="11075" y="855"/>
                  </a:moveTo>
                  <a:lnTo>
                    <a:pt x="11102" y="864"/>
                  </a:lnTo>
                  <a:lnTo>
                    <a:pt x="11120" y="873"/>
                  </a:lnTo>
                  <a:lnTo>
                    <a:pt x="11130" y="891"/>
                  </a:lnTo>
                  <a:lnTo>
                    <a:pt x="11139" y="918"/>
                  </a:lnTo>
                  <a:lnTo>
                    <a:pt x="11139" y="5555"/>
                  </a:lnTo>
                  <a:lnTo>
                    <a:pt x="11130" y="5574"/>
                  </a:lnTo>
                  <a:lnTo>
                    <a:pt x="11120" y="5592"/>
                  </a:lnTo>
                  <a:lnTo>
                    <a:pt x="11102" y="5610"/>
                  </a:lnTo>
                  <a:lnTo>
                    <a:pt x="9738" y="5610"/>
                  </a:lnTo>
                  <a:lnTo>
                    <a:pt x="9657" y="5619"/>
                  </a:lnTo>
                  <a:lnTo>
                    <a:pt x="9575" y="5646"/>
                  </a:lnTo>
                  <a:lnTo>
                    <a:pt x="9502" y="5683"/>
                  </a:lnTo>
                  <a:lnTo>
                    <a:pt x="9438" y="5737"/>
                  </a:lnTo>
                  <a:lnTo>
                    <a:pt x="9384" y="5801"/>
                  </a:lnTo>
                  <a:lnTo>
                    <a:pt x="9347" y="5874"/>
                  </a:lnTo>
                  <a:lnTo>
                    <a:pt x="9320" y="5956"/>
                  </a:lnTo>
                  <a:lnTo>
                    <a:pt x="9311" y="6037"/>
                  </a:lnTo>
                  <a:lnTo>
                    <a:pt x="9311" y="7083"/>
                  </a:lnTo>
                  <a:lnTo>
                    <a:pt x="7438" y="5692"/>
                  </a:lnTo>
                  <a:lnTo>
                    <a:pt x="7374" y="5656"/>
                  </a:lnTo>
                  <a:lnTo>
                    <a:pt x="7311" y="5637"/>
                  </a:lnTo>
                  <a:lnTo>
                    <a:pt x="7247" y="5619"/>
                  </a:lnTo>
                  <a:lnTo>
                    <a:pt x="7184" y="5610"/>
                  </a:lnTo>
                  <a:lnTo>
                    <a:pt x="892" y="5610"/>
                  </a:lnTo>
                  <a:lnTo>
                    <a:pt x="873" y="5592"/>
                  </a:lnTo>
                  <a:lnTo>
                    <a:pt x="855" y="5574"/>
                  </a:lnTo>
                  <a:lnTo>
                    <a:pt x="855" y="5555"/>
                  </a:lnTo>
                  <a:lnTo>
                    <a:pt x="855" y="918"/>
                  </a:lnTo>
                  <a:lnTo>
                    <a:pt x="855" y="891"/>
                  </a:lnTo>
                  <a:lnTo>
                    <a:pt x="873" y="873"/>
                  </a:lnTo>
                  <a:lnTo>
                    <a:pt x="892" y="864"/>
                  </a:lnTo>
                  <a:lnTo>
                    <a:pt x="910" y="855"/>
                  </a:lnTo>
                  <a:close/>
                  <a:moveTo>
                    <a:pt x="910" y="0"/>
                  </a:moveTo>
                  <a:lnTo>
                    <a:pt x="819" y="9"/>
                  </a:lnTo>
                  <a:lnTo>
                    <a:pt x="728" y="18"/>
                  </a:lnTo>
                  <a:lnTo>
                    <a:pt x="637" y="46"/>
                  </a:lnTo>
                  <a:lnTo>
                    <a:pt x="555" y="73"/>
                  </a:lnTo>
                  <a:lnTo>
                    <a:pt x="473" y="109"/>
                  </a:lnTo>
                  <a:lnTo>
                    <a:pt x="401" y="155"/>
                  </a:lnTo>
                  <a:lnTo>
                    <a:pt x="328" y="209"/>
                  </a:lnTo>
                  <a:lnTo>
                    <a:pt x="264" y="273"/>
                  </a:lnTo>
                  <a:lnTo>
                    <a:pt x="210" y="337"/>
                  </a:lnTo>
                  <a:lnTo>
                    <a:pt x="155" y="409"/>
                  </a:lnTo>
                  <a:lnTo>
                    <a:pt x="110" y="482"/>
                  </a:lnTo>
                  <a:lnTo>
                    <a:pt x="64" y="564"/>
                  </a:lnTo>
                  <a:lnTo>
                    <a:pt x="37" y="646"/>
                  </a:lnTo>
                  <a:lnTo>
                    <a:pt x="19" y="737"/>
                  </a:lnTo>
                  <a:lnTo>
                    <a:pt x="1" y="827"/>
                  </a:lnTo>
                  <a:lnTo>
                    <a:pt x="1" y="918"/>
                  </a:lnTo>
                  <a:lnTo>
                    <a:pt x="1" y="5555"/>
                  </a:lnTo>
                  <a:lnTo>
                    <a:pt x="1" y="5646"/>
                  </a:lnTo>
                  <a:lnTo>
                    <a:pt x="19" y="5737"/>
                  </a:lnTo>
                  <a:lnTo>
                    <a:pt x="37" y="5828"/>
                  </a:lnTo>
                  <a:lnTo>
                    <a:pt x="64" y="5910"/>
                  </a:lnTo>
                  <a:lnTo>
                    <a:pt x="110" y="5992"/>
                  </a:lnTo>
                  <a:lnTo>
                    <a:pt x="155" y="6065"/>
                  </a:lnTo>
                  <a:lnTo>
                    <a:pt x="210" y="6137"/>
                  </a:lnTo>
                  <a:lnTo>
                    <a:pt x="264" y="6201"/>
                  </a:lnTo>
                  <a:lnTo>
                    <a:pt x="328" y="6256"/>
                  </a:lnTo>
                  <a:lnTo>
                    <a:pt x="401" y="6310"/>
                  </a:lnTo>
                  <a:lnTo>
                    <a:pt x="473" y="6356"/>
                  </a:lnTo>
                  <a:lnTo>
                    <a:pt x="555" y="6392"/>
                  </a:lnTo>
                  <a:lnTo>
                    <a:pt x="637" y="6428"/>
                  </a:lnTo>
                  <a:lnTo>
                    <a:pt x="728" y="6447"/>
                  </a:lnTo>
                  <a:lnTo>
                    <a:pt x="819" y="6465"/>
                  </a:lnTo>
                  <a:lnTo>
                    <a:pt x="7038" y="6465"/>
                  </a:lnTo>
                  <a:lnTo>
                    <a:pt x="9484" y="8283"/>
                  </a:lnTo>
                  <a:lnTo>
                    <a:pt x="9548" y="8320"/>
                  </a:lnTo>
                  <a:lnTo>
                    <a:pt x="9602" y="8347"/>
                  </a:lnTo>
                  <a:lnTo>
                    <a:pt x="9675" y="8365"/>
                  </a:lnTo>
                  <a:lnTo>
                    <a:pt x="9793" y="8365"/>
                  </a:lnTo>
                  <a:lnTo>
                    <a:pt x="9838" y="8356"/>
                  </a:lnTo>
                  <a:lnTo>
                    <a:pt x="9884" y="8338"/>
                  </a:lnTo>
                  <a:lnTo>
                    <a:pt x="9929" y="8320"/>
                  </a:lnTo>
                  <a:lnTo>
                    <a:pt x="9984" y="8292"/>
                  </a:lnTo>
                  <a:lnTo>
                    <a:pt x="10029" y="8256"/>
                  </a:lnTo>
                  <a:lnTo>
                    <a:pt x="10075" y="8210"/>
                  </a:lnTo>
                  <a:lnTo>
                    <a:pt x="10102" y="8165"/>
                  </a:lnTo>
                  <a:lnTo>
                    <a:pt x="10129" y="8110"/>
                  </a:lnTo>
                  <a:lnTo>
                    <a:pt x="10148" y="8056"/>
                  </a:lnTo>
                  <a:lnTo>
                    <a:pt x="10166" y="8001"/>
                  </a:lnTo>
                  <a:lnTo>
                    <a:pt x="10166" y="7938"/>
                  </a:lnTo>
                  <a:lnTo>
                    <a:pt x="10166" y="6465"/>
                  </a:lnTo>
                  <a:lnTo>
                    <a:pt x="11175" y="6465"/>
                  </a:lnTo>
                  <a:lnTo>
                    <a:pt x="11266" y="6447"/>
                  </a:lnTo>
                  <a:lnTo>
                    <a:pt x="11348" y="6428"/>
                  </a:lnTo>
                  <a:lnTo>
                    <a:pt x="11439" y="6392"/>
                  </a:lnTo>
                  <a:lnTo>
                    <a:pt x="11511" y="6356"/>
                  </a:lnTo>
                  <a:lnTo>
                    <a:pt x="11593" y="6310"/>
                  </a:lnTo>
                  <a:lnTo>
                    <a:pt x="11657" y="6256"/>
                  </a:lnTo>
                  <a:lnTo>
                    <a:pt x="11730" y="6201"/>
                  </a:lnTo>
                  <a:lnTo>
                    <a:pt x="11784" y="6137"/>
                  </a:lnTo>
                  <a:lnTo>
                    <a:pt x="11839" y="6065"/>
                  </a:lnTo>
                  <a:lnTo>
                    <a:pt x="11884" y="5992"/>
                  </a:lnTo>
                  <a:lnTo>
                    <a:pt x="11921" y="5910"/>
                  </a:lnTo>
                  <a:lnTo>
                    <a:pt x="11957" y="5828"/>
                  </a:lnTo>
                  <a:lnTo>
                    <a:pt x="11975" y="5737"/>
                  </a:lnTo>
                  <a:lnTo>
                    <a:pt x="11993" y="5646"/>
                  </a:lnTo>
                  <a:lnTo>
                    <a:pt x="11993" y="5555"/>
                  </a:lnTo>
                  <a:lnTo>
                    <a:pt x="11993" y="918"/>
                  </a:lnTo>
                  <a:lnTo>
                    <a:pt x="11993" y="827"/>
                  </a:lnTo>
                  <a:lnTo>
                    <a:pt x="11975" y="737"/>
                  </a:lnTo>
                  <a:lnTo>
                    <a:pt x="11957" y="646"/>
                  </a:lnTo>
                  <a:lnTo>
                    <a:pt x="11921" y="564"/>
                  </a:lnTo>
                  <a:lnTo>
                    <a:pt x="11884" y="482"/>
                  </a:lnTo>
                  <a:lnTo>
                    <a:pt x="11839" y="409"/>
                  </a:lnTo>
                  <a:lnTo>
                    <a:pt x="11784" y="337"/>
                  </a:lnTo>
                  <a:lnTo>
                    <a:pt x="11730" y="273"/>
                  </a:lnTo>
                  <a:lnTo>
                    <a:pt x="11657" y="209"/>
                  </a:lnTo>
                  <a:lnTo>
                    <a:pt x="11593" y="155"/>
                  </a:lnTo>
                  <a:lnTo>
                    <a:pt x="11511" y="109"/>
                  </a:lnTo>
                  <a:lnTo>
                    <a:pt x="11439" y="73"/>
                  </a:lnTo>
                  <a:lnTo>
                    <a:pt x="11348" y="46"/>
                  </a:lnTo>
                  <a:lnTo>
                    <a:pt x="11266" y="18"/>
                  </a:lnTo>
                  <a:lnTo>
                    <a:pt x="11175" y="9"/>
                  </a:lnTo>
                  <a:lnTo>
                    <a:pt x="11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5335550" y="5337975"/>
              <a:ext cx="21625" cy="21400"/>
            </a:xfrm>
            <a:custGeom>
              <a:rect b="b" l="l" r="r" t="t"/>
              <a:pathLst>
                <a:path extrusionOk="0" h="856" w="865">
                  <a:moveTo>
                    <a:pt x="428" y="1"/>
                  </a:moveTo>
                  <a:lnTo>
                    <a:pt x="346" y="10"/>
                  </a:lnTo>
                  <a:lnTo>
                    <a:pt x="264" y="28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4" y="192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37" y="592"/>
                  </a:lnTo>
                  <a:lnTo>
                    <a:pt x="74" y="664"/>
                  </a:lnTo>
                  <a:lnTo>
                    <a:pt x="128" y="728"/>
                  </a:lnTo>
                  <a:lnTo>
                    <a:pt x="192" y="783"/>
                  </a:lnTo>
                  <a:lnTo>
                    <a:pt x="264" y="819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519" y="846"/>
                  </a:lnTo>
                  <a:lnTo>
                    <a:pt x="601" y="819"/>
                  </a:lnTo>
                  <a:lnTo>
                    <a:pt x="674" y="783"/>
                  </a:lnTo>
                  <a:lnTo>
                    <a:pt x="737" y="728"/>
                  </a:lnTo>
                  <a:lnTo>
                    <a:pt x="783" y="664"/>
                  </a:lnTo>
                  <a:lnTo>
                    <a:pt x="828" y="592"/>
                  </a:lnTo>
                  <a:lnTo>
                    <a:pt x="855" y="519"/>
                  </a:lnTo>
                  <a:lnTo>
                    <a:pt x="865" y="428"/>
                  </a:lnTo>
                  <a:lnTo>
                    <a:pt x="855" y="337"/>
                  </a:lnTo>
                  <a:lnTo>
                    <a:pt x="828" y="255"/>
                  </a:lnTo>
                  <a:lnTo>
                    <a:pt x="783" y="182"/>
                  </a:lnTo>
                  <a:lnTo>
                    <a:pt x="737" y="119"/>
                  </a:lnTo>
                  <a:lnTo>
                    <a:pt x="674" y="73"/>
                  </a:lnTo>
                  <a:lnTo>
                    <a:pt x="601" y="28"/>
                  </a:lnTo>
                  <a:lnTo>
                    <a:pt x="519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5264875" y="5337975"/>
              <a:ext cx="21375" cy="21400"/>
            </a:xfrm>
            <a:custGeom>
              <a:rect b="b" l="l" r="r" t="t"/>
              <a:pathLst>
                <a:path extrusionOk="0" h="856" w="855">
                  <a:moveTo>
                    <a:pt x="427" y="1"/>
                  </a:moveTo>
                  <a:lnTo>
                    <a:pt x="346" y="10"/>
                  </a:lnTo>
                  <a:lnTo>
                    <a:pt x="264" y="28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2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592"/>
                  </a:lnTo>
                  <a:lnTo>
                    <a:pt x="73" y="664"/>
                  </a:lnTo>
                  <a:lnTo>
                    <a:pt x="127" y="728"/>
                  </a:lnTo>
                  <a:lnTo>
                    <a:pt x="191" y="783"/>
                  </a:lnTo>
                  <a:lnTo>
                    <a:pt x="264" y="819"/>
                  </a:lnTo>
                  <a:lnTo>
                    <a:pt x="346" y="846"/>
                  </a:lnTo>
                  <a:lnTo>
                    <a:pt x="427" y="855"/>
                  </a:lnTo>
                  <a:lnTo>
                    <a:pt x="518" y="846"/>
                  </a:lnTo>
                  <a:lnTo>
                    <a:pt x="600" y="819"/>
                  </a:lnTo>
                  <a:lnTo>
                    <a:pt x="673" y="783"/>
                  </a:lnTo>
                  <a:lnTo>
                    <a:pt x="737" y="728"/>
                  </a:lnTo>
                  <a:lnTo>
                    <a:pt x="782" y="664"/>
                  </a:lnTo>
                  <a:lnTo>
                    <a:pt x="827" y="592"/>
                  </a:lnTo>
                  <a:lnTo>
                    <a:pt x="855" y="519"/>
                  </a:lnTo>
                  <a:lnTo>
                    <a:pt x="855" y="428"/>
                  </a:lnTo>
                  <a:lnTo>
                    <a:pt x="855" y="337"/>
                  </a:lnTo>
                  <a:lnTo>
                    <a:pt x="827" y="255"/>
                  </a:lnTo>
                  <a:lnTo>
                    <a:pt x="782" y="182"/>
                  </a:lnTo>
                  <a:lnTo>
                    <a:pt x="737" y="119"/>
                  </a:lnTo>
                  <a:lnTo>
                    <a:pt x="673" y="73"/>
                  </a:lnTo>
                  <a:lnTo>
                    <a:pt x="600" y="28"/>
                  </a:lnTo>
                  <a:lnTo>
                    <a:pt x="518" y="10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5194175" y="5337975"/>
              <a:ext cx="21625" cy="21400"/>
            </a:xfrm>
            <a:custGeom>
              <a:rect b="b" l="l" r="r" t="t"/>
              <a:pathLst>
                <a:path extrusionOk="0" h="856" w="865">
                  <a:moveTo>
                    <a:pt x="428" y="1"/>
                  </a:moveTo>
                  <a:lnTo>
                    <a:pt x="346" y="10"/>
                  </a:lnTo>
                  <a:lnTo>
                    <a:pt x="264" y="28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192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7" y="592"/>
                  </a:lnTo>
                  <a:lnTo>
                    <a:pt x="73" y="664"/>
                  </a:lnTo>
                  <a:lnTo>
                    <a:pt x="128" y="728"/>
                  </a:lnTo>
                  <a:lnTo>
                    <a:pt x="191" y="783"/>
                  </a:lnTo>
                  <a:lnTo>
                    <a:pt x="264" y="819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519" y="846"/>
                  </a:lnTo>
                  <a:lnTo>
                    <a:pt x="600" y="819"/>
                  </a:lnTo>
                  <a:lnTo>
                    <a:pt x="673" y="783"/>
                  </a:lnTo>
                  <a:lnTo>
                    <a:pt x="737" y="728"/>
                  </a:lnTo>
                  <a:lnTo>
                    <a:pt x="791" y="664"/>
                  </a:lnTo>
                  <a:lnTo>
                    <a:pt x="828" y="592"/>
                  </a:lnTo>
                  <a:lnTo>
                    <a:pt x="855" y="519"/>
                  </a:lnTo>
                  <a:lnTo>
                    <a:pt x="864" y="428"/>
                  </a:lnTo>
                  <a:lnTo>
                    <a:pt x="855" y="337"/>
                  </a:lnTo>
                  <a:lnTo>
                    <a:pt x="828" y="255"/>
                  </a:lnTo>
                  <a:lnTo>
                    <a:pt x="791" y="182"/>
                  </a:lnTo>
                  <a:lnTo>
                    <a:pt x="737" y="119"/>
                  </a:lnTo>
                  <a:lnTo>
                    <a:pt x="673" y="73"/>
                  </a:lnTo>
                  <a:lnTo>
                    <a:pt x="600" y="28"/>
                  </a:lnTo>
                  <a:lnTo>
                    <a:pt x="519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5140525" y="4928150"/>
              <a:ext cx="21400" cy="21375"/>
            </a:xfrm>
            <a:custGeom>
              <a:rect b="b" l="l" r="r" t="t"/>
              <a:pathLst>
                <a:path extrusionOk="0" h="855" w="856">
                  <a:moveTo>
                    <a:pt x="428" y="0"/>
                  </a:moveTo>
                  <a:lnTo>
                    <a:pt x="337" y="9"/>
                  </a:lnTo>
                  <a:lnTo>
                    <a:pt x="264" y="2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28" y="264"/>
                  </a:lnTo>
                  <a:lnTo>
                    <a:pt x="10" y="337"/>
                  </a:lnTo>
                  <a:lnTo>
                    <a:pt x="1" y="428"/>
                  </a:lnTo>
                  <a:lnTo>
                    <a:pt x="10" y="509"/>
                  </a:lnTo>
                  <a:lnTo>
                    <a:pt x="28" y="591"/>
                  </a:lnTo>
                  <a:lnTo>
                    <a:pt x="73" y="664"/>
                  </a:lnTo>
                  <a:lnTo>
                    <a:pt x="128" y="728"/>
                  </a:lnTo>
                  <a:lnTo>
                    <a:pt x="192" y="782"/>
                  </a:lnTo>
                  <a:lnTo>
                    <a:pt x="264" y="819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9" y="846"/>
                  </a:lnTo>
                  <a:lnTo>
                    <a:pt x="601" y="819"/>
                  </a:lnTo>
                  <a:lnTo>
                    <a:pt x="673" y="782"/>
                  </a:lnTo>
                  <a:lnTo>
                    <a:pt x="728" y="728"/>
                  </a:lnTo>
                  <a:lnTo>
                    <a:pt x="783" y="664"/>
                  </a:lnTo>
                  <a:lnTo>
                    <a:pt x="828" y="591"/>
                  </a:lnTo>
                  <a:lnTo>
                    <a:pt x="846" y="509"/>
                  </a:lnTo>
                  <a:lnTo>
                    <a:pt x="855" y="428"/>
                  </a:lnTo>
                  <a:lnTo>
                    <a:pt x="846" y="337"/>
                  </a:lnTo>
                  <a:lnTo>
                    <a:pt x="828" y="264"/>
                  </a:lnTo>
                  <a:lnTo>
                    <a:pt x="783" y="191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2" y="27"/>
                  </a:lnTo>
                  <a:lnTo>
                    <a:pt x="510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3" name="Google Shape;2313;p42"/>
          <p:cNvGrpSpPr/>
          <p:nvPr/>
        </p:nvGrpSpPr>
        <p:grpSpPr>
          <a:xfrm>
            <a:off x="5959125" y="3765850"/>
            <a:ext cx="548975" cy="548975"/>
            <a:chOff x="5935425" y="4644000"/>
            <a:chExt cx="548975" cy="548975"/>
          </a:xfrm>
        </p:grpSpPr>
        <p:sp>
          <p:nvSpPr>
            <p:cNvPr id="2314" name="Google Shape;2314;p42"/>
            <p:cNvSpPr/>
            <p:nvPr/>
          </p:nvSpPr>
          <p:spPr>
            <a:xfrm>
              <a:off x="5935425" y="4644000"/>
              <a:ext cx="548975" cy="256675"/>
            </a:xfrm>
            <a:custGeom>
              <a:rect b="b" l="l" r="r" t="t"/>
              <a:pathLst>
                <a:path extrusionOk="0" h="10267" w="21959">
                  <a:moveTo>
                    <a:pt x="20722" y="856"/>
                  </a:moveTo>
                  <a:lnTo>
                    <a:pt x="20794" y="865"/>
                  </a:lnTo>
                  <a:lnTo>
                    <a:pt x="20867" y="892"/>
                  </a:lnTo>
                  <a:lnTo>
                    <a:pt x="20931" y="919"/>
                  </a:lnTo>
                  <a:lnTo>
                    <a:pt x="20985" y="974"/>
                  </a:lnTo>
                  <a:lnTo>
                    <a:pt x="21031" y="1028"/>
                  </a:lnTo>
                  <a:lnTo>
                    <a:pt x="21067" y="1092"/>
                  </a:lnTo>
                  <a:lnTo>
                    <a:pt x="21094" y="1156"/>
                  </a:lnTo>
                  <a:lnTo>
                    <a:pt x="21094" y="1237"/>
                  </a:lnTo>
                  <a:lnTo>
                    <a:pt x="21094" y="6802"/>
                  </a:lnTo>
                  <a:lnTo>
                    <a:pt x="21094" y="6884"/>
                  </a:lnTo>
                  <a:lnTo>
                    <a:pt x="21067" y="6947"/>
                  </a:lnTo>
                  <a:lnTo>
                    <a:pt x="21031" y="7020"/>
                  </a:lnTo>
                  <a:lnTo>
                    <a:pt x="20985" y="7075"/>
                  </a:lnTo>
                  <a:lnTo>
                    <a:pt x="20931" y="7120"/>
                  </a:lnTo>
                  <a:lnTo>
                    <a:pt x="20867" y="7156"/>
                  </a:lnTo>
                  <a:lnTo>
                    <a:pt x="20794" y="7175"/>
                  </a:lnTo>
                  <a:lnTo>
                    <a:pt x="20722" y="7184"/>
                  </a:lnTo>
                  <a:lnTo>
                    <a:pt x="19367" y="7184"/>
                  </a:lnTo>
                  <a:lnTo>
                    <a:pt x="19276" y="7193"/>
                  </a:lnTo>
                  <a:lnTo>
                    <a:pt x="19203" y="7220"/>
                  </a:lnTo>
                  <a:lnTo>
                    <a:pt x="19130" y="7257"/>
                  </a:lnTo>
                  <a:lnTo>
                    <a:pt x="19067" y="7311"/>
                  </a:lnTo>
                  <a:lnTo>
                    <a:pt x="19012" y="7366"/>
                  </a:lnTo>
                  <a:lnTo>
                    <a:pt x="18967" y="7438"/>
                  </a:lnTo>
                  <a:lnTo>
                    <a:pt x="18949" y="7520"/>
                  </a:lnTo>
                  <a:lnTo>
                    <a:pt x="18940" y="7611"/>
                  </a:lnTo>
                  <a:lnTo>
                    <a:pt x="18930" y="8993"/>
                  </a:lnTo>
                  <a:lnTo>
                    <a:pt x="16566" y="7266"/>
                  </a:lnTo>
                  <a:lnTo>
                    <a:pt x="16512" y="7229"/>
                  </a:lnTo>
                  <a:lnTo>
                    <a:pt x="16448" y="7202"/>
                  </a:lnTo>
                  <a:lnTo>
                    <a:pt x="16375" y="7184"/>
                  </a:lnTo>
                  <a:lnTo>
                    <a:pt x="12448" y="7184"/>
                  </a:lnTo>
                  <a:lnTo>
                    <a:pt x="12402" y="7193"/>
                  </a:lnTo>
                  <a:lnTo>
                    <a:pt x="12348" y="7211"/>
                  </a:lnTo>
                  <a:lnTo>
                    <a:pt x="12302" y="7229"/>
                  </a:lnTo>
                  <a:lnTo>
                    <a:pt x="12257" y="7257"/>
                  </a:lnTo>
                  <a:lnTo>
                    <a:pt x="12220" y="7293"/>
                  </a:lnTo>
                  <a:lnTo>
                    <a:pt x="12184" y="7329"/>
                  </a:lnTo>
                  <a:lnTo>
                    <a:pt x="12148" y="7366"/>
                  </a:lnTo>
                  <a:lnTo>
                    <a:pt x="10975" y="9075"/>
                  </a:lnTo>
                  <a:lnTo>
                    <a:pt x="9802" y="7366"/>
                  </a:lnTo>
                  <a:lnTo>
                    <a:pt x="9775" y="7329"/>
                  </a:lnTo>
                  <a:lnTo>
                    <a:pt x="9738" y="7293"/>
                  </a:lnTo>
                  <a:lnTo>
                    <a:pt x="9693" y="7257"/>
                  </a:lnTo>
                  <a:lnTo>
                    <a:pt x="9647" y="7229"/>
                  </a:lnTo>
                  <a:lnTo>
                    <a:pt x="9602" y="7211"/>
                  </a:lnTo>
                  <a:lnTo>
                    <a:pt x="9556" y="7193"/>
                  </a:lnTo>
                  <a:lnTo>
                    <a:pt x="9502" y="7184"/>
                  </a:lnTo>
                  <a:lnTo>
                    <a:pt x="5574" y="7184"/>
                  </a:lnTo>
                  <a:lnTo>
                    <a:pt x="5510" y="7202"/>
                  </a:lnTo>
                  <a:lnTo>
                    <a:pt x="5447" y="7229"/>
                  </a:lnTo>
                  <a:lnTo>
                    <a:pt x="5392" y="7266"/>
                  </a:lnTo>
                  <a:lnTo>
                    <a:pt x="3028" y="8993"/>
                  </a:lnTo>
                  <a:lnTo>
                    <a:pt x="3019" y="7611"/>
                  </a:lnTo>
                  <a:lnTo>
                    <a:pt x="3010" y="7520"/>
                  </a:lnTo>
                  <a:lnTo>
                    <a:pt x="2983" y="7438"/>
                  </a:lnTo>
                  <a:lnTo>
                    <a:pt x="2946" y="7366"/>
                  </a:lnTo>
                  <a:lnTo>
                    <a:pt x="2892" y="7311"/>
                  </a:lnTo>
                  <a:lnTo>
                    <a:pt x="2828" y="7257"/>
                  </a:lnTo>
                  <a:lnTo>
                    <a:pt x="2755" y="7220"/>
                  </a:lnTo>
                  <a:lnTo>
                    <a:pt x="2683" y="7193"/>
                  </a:lnTo>
                  <a:lnTo>
                    <a:pt x="2592" y="7184"/>
                  </a:lnTo>
                  <a:lnTo>
                    <a:pt x="1237" y="7184"/>
                  </a:lnTo>
                  <a:lnTo>
                    <a:pt x="1164" y="7175"/>
                  </a:lnTo>
                  <a:lnTo>
                    <a:pt x="1091" y="7156"/>
                  </a:lnTo>
                  <a:lnTo>
                    <a:pt x="1028" y="7120"/>
                  </a:lnTo>
                  <a:lnTo>
                    <a:pt x="973" y="7075"/>
                  </a:lnTo>
                  <a:lnTo>
                    <a:pt x="928" y="7020"/>
                  </a:lnTo>
                  <a:lnTo>
                    <a:pt x="891" y="6947"/>
                  </a:lnTo>
                  <a:lnTo>
                    <a:pt x="864" y="6884"/>
                  </a:lnTo>
                  <a:lnTo>
                    <a:pt x="864" y="6802"/>
                  </a:lnTo>
                  <a:lnTo>
                    <a:pt x="864" y="1237"/>
                  </a:lnTo>
                  <a:lnTo>
                    <a:pt x="864" y="1156"/>
                  </a:lnTo>
                  <a:lnTo>
                    <a:pt x="891" y="1092"/>
                  </a:lnTo>
                  <a:lnTo>
                    <a:pt x="928" y="1028"/>
                  </a:lnTo>
                  <a:lnTo>
                    <a:pt x="973" y="974"/>
                  </a:lnTo>
                  <a:lnTo>
                    <a:pt x="1028" y="919"/>
                  </a:lnTo>
                  <a:lnTo>
                    <a:pt x="1091" y="892"/>
                  </a:lnTo>
                  <a:lnTo>
                    <a:pt x="1164" y="865"/>
                  </a:lnTo>
                  <a:lnTo>
                    <a:pt x="1237" y="856"/>
                  </a:lnTo>
                  <a:close/>
                  <a:moveTo>
                    <a:pt x="1237" y="1"/>
                  </a:moveTo>
                  <a:lnTo>
                    <a:pt x="1110" y="10"/>
                  </a:lnTo>
                  <a:lnTo>
                    <a:pt x="991" y="28"/>
                  </a:lnTo>
                  <a:lnTo>
                    <a:pt x="873" y="55"/>
                  </a:lnTo>
                  <a:lnTo>
                    <a:pt x="755" y="101"/>
                  </a:lnTo>
                  <a:lnTo>
                    <a:pt x="646" y="146"/>
                  </a:lnTo>
                  <a:lnTo>
                    <a:pt x="546" y="210"/>
                  </a:lnTo>
                  <a:lnTo>
                    <a:pt x="455" y="283"/>
                  </a:lnTo>
                  <a:lnTo>
                    <a:pt x="364" y="365"/>
                  </a:lnTo>
                  <a:lnTo>
                    <a:pt x="282" y="446"/>
                  </a:lnTo>
                  <a:lnTo>
                    <a:pt x="209" y="546"/>
                  </a:lnTo>
                  <a:lnTo>
                    <a:pt x="155" y="646"/>
                  </a:lnTo>
                  <a:lnTo>
                    <a:pt x="100" y="756"/>
                  </a:lnTo>
                  <a:lnTo>
                    <a:pt x="55" y="865"/>
                  </a:lnTo>
                  <a:lnTo>
                    <a:pt x="28" y="983"/>
                  </a:lnTo>
                  <a:lnTo>
                    <a:pt x="9" y="1110"/>
                  </a:lnTo>
                  <a:lnTo>
                    <a:pt x="0" y="1237"/>
                  </a:lnTo>
                  <a:lnTo>
                    <a:pt x="0" y="6802"/>
                  </a:lnTo>
                  <a:lnTo>
                    <a:pt x="9" y="6929"/>
                  </a:lnTo>
                  <a:lnTo>
                    <a:pt x="28" y="7056"/>
                  </a:lnTo>
                  <a:lnTo>
                    <a:pt x="55" y="7175"/>
                  </a:lnTo>
                  <a:lnTo>
                    <a:pt x="100" y="7284"/>
                  </a:lnTo>
                  <a:lnTo>
                    <a:pt x="155" y="7393"/>
                  </a:lnTo>
                  <a:lnTo>
                    <a:pt x="209" y="7493"/>
                  </a:lnTo>
                  <a:lnTo>
                    <a:pt x="282" y="7593"/>
                  </a:lnTo>
                  <a:lnTo>
                    <a:pt x="364" y="7675"/>
                  </a:lnTo>
                  <a:lnTo>
                    <a:pt x="455" y="7757"/>
                  </a:lnTo>
                  <a:lnTo>
                    <a:pt x="546" y="7829"/>
                  </a:lnTo>
                  <a:lnTo>
                    <a:pt x="646" y="7893"/>
                  </a:lnTo>
                  <a:lnTo>
                    <a:pt x="755" y="7938"/>
                  </a:lnTo>
                  <a:lnTo>
                    <a:pt x="873" y="7984"/>
                  </a:lnTo>
                  <a:lnTo>
                    <a:pt x="991" y="8011"/>
                  </a:lnTo>
                  <a:lnTo>
                    <a:pt x="1110" y="8029"/>
                  </a:lnTo>
                  <a:lnTo>
                    <a:pt x="1237" y="8038"/>
                  </a:lnTo>
                  <a:lnTo>
                    <a:pt x="2164" y="8038"/>
                  </a:lnTo>
                  <a:lnTo>
                    <a:pt x="2173" y="9839"/>
                  </a:lnTo>
                  <a:lnTo>
                    <a:pt x="2182" y="9893"/>
                  </a:lnTo>
                  <a:lnTo>
                    <a:pt x="2192" y="9957"/>
                  </a:lnTo>
                  <a:lnTo>
                    <a:pt x="2219" y="10011"/>
                  </a:lnTo>
                  <a:lnTo>
                    <a:pt x="2246" y="10057"/>
                  </a:lnTo>
                  <a:lnTo>
                    <a:pt x="2273" y="10111"/>
                  </a:lnTo>
                  <a:lnTo>
                    <a:pt x="2319" y="10148"/>
                  </a:lnTo>
                  <a:lnTo>
                    <a:pt x="2364" y="10184"/>
                  </a:lnTo>
                  <a:lnTo>
                    <a:pt x="2410" y="10221"/>
                  </a:lnTo>
                  <a:lnTo>
                    <a:pt x="2464" y="10239"/>
                  </a:lnTo>
                  <a:lnTo>
                    <a:pt x="2510" y="10248"/>
                  </a:lnTo>
                  <a:lnTo>
                    <a:pt x="2555" y="10257"/>
                  </a:lnTo>
                  <a:lnTo>
                    <a:pt x="2610" y="10266"/>
                  </a:lnTo>
                  <a:lnTo>
                    <a:pt x="2673" y="10257"/>
                  </a:lnTo>
                  <a:lnTo>
                    <a:pt x="2737" y="10239"/>
                  </a:lnTo>
                  <a:lnTo>
                    <a:pt x="2801" y="10211"/>
                  </a:lnTo>
                  <a:lnTo>
                    <a:pt x="2864" y="10184"/>
                  </a:lnTo>
                  <a:lnTo>
                    <a:pt x="5783" y="8038"/>
                  </a:lnTo>
                  <a:lnTo>
                    <a:pt x="9229" y="8038"/>
                  </a:lnTo>
                  <a:lnTo>
                    <a:pt x="10629" y="10075"/>
                  </a:lnTo>
                  <a:lnTo>
                    <a:pt x="10656" y="10121"/>
                  </a:lnTo>
                  <a:lnTo>
                    <a:pt x="10693" y="10157"/>
                  </a:lnTo>
                  <a:lnTo>
                    <a:pt x="10738" y="10184"/>
                  </a:lnTo>
                  <a:lnTo>
                    <a:pt x="10775" y="10211"/>
                  </a:lnTo>
                  <a:lnTo>
                    <a:pt x="10829" y="10239"/>
                  </a:lnTo>
                  <a:lnTo>
                    <a:pt x="10875" y="10248"/>
                  </a:lnTo>
                  <a:lnTo>
                    <a:pt x="10929" y="10257"/>
                  </a:lnTo>
                  <a:lnTo>
                    <a:pt x="10975" y="10266"/>
                  </a:lnTo>
                  <a:lnTo>
                    <a:pt x="11029" y="10257"/>
                  </a:lnTo>
                  <a:lnTo>
                    <a:pt x="11084" y="10248"/>
                  </a:lnTo>
                  <a:lnTo>
                    <a:pt x="11129" y="10239"/>
                  </a:lnTo>
                  <a:lnTo>
                    <a:pt x="11175" y="10211"/>
                  </a:lnTo>
                  <a:lnTo>
                    <a:pt x="11220" y="10184"/>
                  </a:lnTo>
                  <a:lnTo>
                    <a:pt x="11266" y="10157"/>
                  </a:lnTo>
                  <a:lnTo>
                    <a:pt x="11302" y="10121"/>
                  </a:lnTo>
                  <a:lnTo>
                    <a:pt x="11329" y="10075"/>
                  </a:lnTo>
                  <a:lnTo>
                    <a:pt x="12729" y="8038"/>
                  </a:lnTo>
                  <a:lnTo>
                    <a:pt x="16175" y="8038"/>
                  </a:lnTo>
                  <a:lnTo>
                    <a:pt x="19094" y="10184"/>
                  </a:lnTo>
                  <a:lnTo>
                    <a:pt x="19149" y="10211"/>
                  </a:lnTo>
                  <a:lnTo>
                    <a:pt x="19203" y="10239"/>
                  </a:lnTo>
                  <a:lnTo>
                    <a:pt x="19258" y="10257"/>
                  </a:lnTo>
                  <a:lnTo>
                    <a:pt x="19312" y="10257"/>
                  </a:lnTo>
                  <a:lnTo>
                    <a:pt x="19376" y="10266"/>
                  </a:lnTo>
                  <a:lnTo>
                    <a:pt x="19430" y="10257"/>
                  </a:lnTo>
                  <a:lnTo>
                    <a:pt x="19485" y="10239"/>
                  </a:lnTo>
                  <a:lnTo>
                    <a:pt x="19540" y="10221"/>
                  </a:lnTo>
                  <a:lnTo>
                    <a:pt x="19594" y="10184"/>
                  </a:lnTo>
                  <a:lnTo>
                    <a:pt x="19640" y="10148"/>
                  </a:lnTo>
                  <a:lnTo>
                    <a:pt x="19676" y="10111"/>
                  </a:lnTo>
                  <a:lnTo>
                    <a:pt x="19712" y="10057"/>
                  </a:lnTo>
                  <a:lnTo>
                    <a:pt x="19740" y="10011"/>
                  </a:lnTo>
                  <a:lnTo>
                    <a:pt x="19758" y="9957"/>
                  </a:lnTo>
                  <a:lnTo>
                    <a:pt x="19776" y="9893"/>
                  </a:lnTo>
                  <a:lnTo>
                    <a:pt x="19776" y="9839"/>
                  </a:lnTo>
                  <a:lnTo>
                    <a:pt x="19794" y="8038"/>
                  </a:lnTo>
                  <a:lnTo>
                    <a:pt x="20722" y="8038"/>
                  </a:lnTo>
                  <a:lnTo>
                    <a:pt x="20849" y="8029"/>
                  </a:lnTo>
                  <a:lnTo>
                    <a:pt x="20967" y="8011"/>
                  </a:lnTo>
                  <a:lnTo>
                    <a:pt x="21085" y="7984"/>
                  </a:lnTo>
                  <a:lnTo>
                    <a:pt x="21203" y="7938"/>
                  </a:lnTo>
                  <a:lnTo>
                    <a:pt x="21313" y="7893"/>
                  </a:lnTo>
                  <a:lnTo>
                    <a:pt x="21413" y="7829"/>
                  </a:lnTo>
                  <a:lnTo>
                    <a:pt x="21504" y="7757"/>
                  </a:lnTo>
                  <a:lnTo>
                    <a:pt x="21594" y="7675"/>
                  </a:lnTo>
                  <a:lnTo>
                    <a:pt x="21676" y="7593"/>
                  </a:lnTo>
                  <a:lnTo>
                    <a:pt x="21740" y="7493"/>
                  </a:lnTo>
                  <a:lnTo>
                    <a:pt x="21804" y="7393"/>
                  </a:lnTo>
                  <a:lnTo>
                    <a:pt x="21858" y="7284"/>
                  </a:lnTo>
                  <a:lnTo>
                    <a:pt x="21904" y="7175"/>
                  </a:lnTo>
                  <a:lnTo>
                    <a:pt x="21931" y="7056"/>
                  </a:lnTo>
                  <a:lnTo>
                    <a:pt x="21949" y="6929"/>
                  </a:lnTo>
                  <a:lnTo>
                    <a:pt x="21958" y="6802"/>
                  </a:lnTo>
                  <a:lnTo>
                    <a:pt x="21958" y="1237"/>
                  </a:lnTo>
                  <a:lnTo>
                    <a:pt x="21949" y="1110"/>
                  </a:lnTo>
                  <a:lnTo>
                    <a:pt x="21931" y="983"/>
                  </a:lnTo>
                  <a:lnTo>
                    <a:pt x="21904" y="865"/>
                  </a:lnTo>
                  <a:lnTo>
                    <a:pt x="21858" y="756"/>
                  </a:lnTo>
                  <a:lnTo>
                    <a:pt x="21804" y="646"/>
                  </a:lnTo>
                  <a:lnTo>
                    <a:pt x="21740" y="546"/>
                  </a:lnTo>
                  <a:lnTo>
                    <a:pt x="21676" y="446"/>
                  </a:lnTo>
                  <a:lnTo>
                    <a:pt x="21594" y="365"/>
                  </a:lnTo>
                  <a:lnTo>
                    <a:pt x="21504" y="283"/>
                  </a:lnTo>
                  <a:lnTo>
                    <a:pt x="21413" y="210"/>
                  </a:lnTo>
                  <a:lnTo>
                    <a:pt x="21313" y="146"/>
                  </a:lnTo>
                  <a:lnTo>
                    <a:pt x="21203" y="101"/>
                  </a:lnTo>
                  <a:lnTo>
                    <a:pt x="21085" y="55"/>
                  </a:lnTo>
                  <a:lnTo>
                    <a:pt x="20967" y="28"/>
                  </a:lnTo>
                  <a:lnTo>
                    <a:pt x="20849" y="10"/>
                  </a:lnTo>
                  <a:lnTo>
                    <a:pt x="20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42"/>
            <p:cNvSpPr/>
            <p:nvPr/>
          </p:nvSpPr>
          <p:spPr>
            <a:xfrm>
              <a:off x="5935425" y="4926775"/>
              <a:ext cx="548975" cy="266200"/>
            </a:xfrm>
            <a:custGeom>
              <a:rect b="b" l="l" r="r" t="t"/>
              <a:pathLst>
                <a:path extrusionOk="0" h="10648" w="21959">
                  <a:moveTo>
                    <a:pt x="10975" y="855"/>
                  </a:moveTo>
                  <a:lnTo>
                    <a:pt x="11102" y="864"/>
                  </a:lnTo>
                  <a:lnTo>
                    <a:pt x="11211" y="874"/>
                  </a:lnTo>
                  <a:lnTo>
                    <a:pt x="11329" y="883"/>
                  </a:lnTo>
                  <a:lnTo>
                    <a:pt x="11447" y="910"/>
                  </a:lnTo>
                  <a:lnTo>
                    <a:pt x="11557" y="928"/>
                  </a:lnTo>
                  <a:lnTo>
                    <a:pt x="11666" y="964"/>
                  </a:lnTo>
                  <a:lnTo>
                    <a:pt x="11775" y="1001"/>
                  </a:lnTo>
                  <a:lnTo>
                    <a:pt x="11884" y="1037"/>
                  </a:lnTo>
                  <a:lnTo>
                    <a:pt x="11984" y="1092"/>
                  </a:lnTo>
                  <a:lnTo>
                    <a:pt x="12084" y="1137"/>
                  </a:lnTo>
                  <a:lnTo>
                    <a:pt x="12275" y="1255"/>
                  </a:lnTo>
                  <a:lnTo>
                    <a:pt x="12457" y="1392"/>
                  </a:lnTo>
                  <a:lnTo>
                    <a:pt x="12620" y="1537"/>
                  </a:lnTo>
                  <a:lnTo>
                    <a:pt x="12775" y="1701"/>
                  </a:lnTo>
                  <a:lnTo>
                    <a:pt x="12902" y="1883"/>
                  </a:lnTo>
                  <a:lnTo>
                    <a:pt x="13020" y="2074"/>
                  </a:lnTo>
                  <a:lnTo>
                    <a:pt x="13075" y="2174"/>
                  </a:lnTo>
                  <a:lnTo>
                    <a:pt x="13120" y="2283"/>
                  </a:lnTo>
                  <a:lnTo>
                    <a:pt x="13157" y="2383"/>
                  </a:lnTo>
                  <a:lnTo>
                    <a:pt x="13193" y="2492"/>
                  </a:lnTo>
                  <a:lnTo>
                    <a:pt x="13230" y="2601"/>
                  </a:lnTo>
                  <a:lnTo>
                    <a:pt x="13257" y="2719"/>
                  </a:lnTo>
                  <a:lnTo>
                    <a:pt x="13275" y="2828"/>
                  </a:lnTo>
                  <a:lnTo>
                    <a:pt x="13293" y="2947"/>
                  </a:lnTo>
                  <a:lnTo>
                    <a:pt x="13302" y="3065"/>
                  </a:lnTo>
                  <a:lnTo>
                    <a:pt x="13302" y="3183"/>
                  </a:lnTo>
                  <a:lnTo>
                    <a:pt x="13302" y="3301"/>
                  </a:lnTo>
                  <a:lnTo>
                    <a:pt x="13293" y="3419"/>
                  </a:lnTo>
                  <a:lnTo>
                    <a:pt x="13275" y="3538"/>
                  </a:lnTo>
                  <a:lnTo>
                    <a:pt x="13257" y="3647"/>
                  </a:lnTo>
                  <a:lnTo>
                    <a:pt x="13230" y="3765"/>
                  </a:lnTo>
                  <a:lnTo>
                    <a:pt x="13193" y="3874"/>
                  </a:lnTo>
                  <a:lnTo>
                    <a:pt x="13157" y="3983"/>
                  </a:lnTo>
                  <a:lnTo>
                    <a:pt x="13120" y="4083"/>
                  </a:lnTo>
                  <a:lnTo>
                    <a:pt x="13075" y="4192"/>
                  </a:lnTo>
                  <a:lnTo>
                    <a:pt x="13020" y="4292"/>
                  </a:lnTo>
                  <a:lnTo>
                    <a:pt x="12902" y="4483"/>
                  </a:lnTo>
                  <a:lnTo>
                    <a:pt x="12775" y="4656"/>
                  </a:lnTo>
                  <a:lnTo>
                    <a:pt x="12620" y="4829"/>
                  </a:lnTo>
                  <a:lnTo>
                    <a:pt x="12457" y="4974"/>
                  </a:lnTo>
                  <a:lnTo>
                    <a:pt x="12275" y="5111"/>
                  </a:lnTo>
                  <a:lnTo>
                    <a:pt x="12084" y="5229"/>
                  </a:lnTo>
                  <a:lnTo>
                    <a:pt x="11984" y="5274"/>
                  </a:lnTo>
                  <a:lnTo>
                    <a:pt x="11884" y="5320"/>
                  </a:lnTo>
                  <a:lnTo>
                    <a:pt x="11775" y="5365"/>
                  </a:lnTo>
                  <a:lnTo>
                    <a:pt x="11666" y="5401"/>
                  </a:lnTo>
                  <a:lnTo>
                    <a:pt x="11557" y="5438"/>
                  </a:lnTo>
                  <a:lnTo>
                    <a:pt x="11447" y="5456"/>
                  </a:lnTo>
                  <a:lnTo>
                    <a:pt x="11329" y="5483"/>
                  </a:lnTo>
                  <a:lnTo>
                    <a:pt x="11211" y="5492"/>
                  </a:lnTo>
                  <a:lnTo>
                    <a:pt x="11102" y="5502"/>
                  </a:lnTo>
                  <a:lnTo>
                    <a:pt x="10975" y="5511"/>
                  </a:lnTo>
                  <a:lnTo>
                    <a:pt x="10856" y="5502"/>
                  </a:lnTo>
                  <a:lnTo>
                    <a:pt x="10738" y="5492"/>
                  </a:lnTo>
                  <a:lnTo>
                    <a:pt x="10620" y="5483"/>
                  </a:lnTo>
                  <a:lnTo>
                    <a:pt x="10511" y="5456"/>
                  </a:lnTo>
                  <a:lnTo>
                    <a:pt x="10402" y="5438"/>
                  </a:lnTo>
                  <a:lnTo>
                    <a:pt x="10284" y="5401"/>
                  </a:lnTo>
                  <a:lnTo>
                    <a:pt x="10184" y="5365"/>
                  </a:lnTo>
                  <a:lnTo>
                    <a:pt x="10075" y="5320"/>
                  </a:lnTo>
                  <a:lnTo>
                    <a:pt x="9975" y="5274"/>
                  </a:lnTo>
                  <a:lnTo>
                    <a:pt x="9875" y="5229"/>
                  </a:lnTo>
                  <a:lnTo>
                    <a:pt x="9684" y="5111"/>
                  </a:lnTo>
                  <a:lnTo>
                    <a:pt x="9502" y="4974"/>
                  </a:lnTo>
                  <a:lnTo>
                    <a:pt x="9338" y="4829"/>
                  </a:lnTo>
                  <a:lnTo>
                    <a:pt x="9184" y="4656"/>
                  </a:lnTo>
                  <a:lnTo>
                    <a:pt x="9047" y="4483"/>
                  </a:lnTo>
                  <a:lnTo>
                    <a:pt x="8938" y="4292"/>
                  </a:lnTo>
                  <a:lnTo>
                    <a:pt x="8883" y="4192"/>
                  </a:lnTo>
                  <a:lnTo>
                    <a:pt x="8838" y="4083"/>
                  </a:lnTo>
                  <a:lnTo>
                    <a:pt x="8793" y="3983"/>
                  </a:lnTo>
                  <a:lnTo>
                    <a:pt x="8756" y="3874"/>
                  </a:lnTo>
                  <a:lnTo>
                    <a:pt x="8729" y="3765"/>
                  </a:lnTo>
                  <a:lnTo>
                    <a:pt x="8702" y="3647"/>
                  </a:lnTo>
                  <a:lnTo>
                    <a:pt x="8683" y="3538"/>
                  </a:lnTo>
                  <a:lnTo>
                    <a:pt x="8665" y="3419"/>
                  </a:lnTo>
                  <a:lnTo>
                    <a:pt x="8656" y="3301"/>
                  </a:lnTo>
                  <a:lnTo>
                    <a:pt x="8656" y="3183"/>
                  </a:lnTo>
                  <a:lnTo>
                    <a:pt x="8656" y="3065"/>
                  </a:lnTo>
                  <a:lnTo>
                    <a:pt x="8665" y="2947"/>
                  </a:lnTo>
                  <a:lnTo>
                    <a:pt x="8683" y="2828"/>
                  </a:lnTo>
                  <a:lnTo>
                    <a:pt x="8702" y="2719"/>
                  </a:lnTo>
                  <a:lnTo>
                    <a:pt x="8729" y="2601"/>
                  </a:lnTo>
                  <a:lnTo>
                    <a:pt x="8756" y="2492"/>
                  </a:lnTo>
                  <a:lnTo>
                    <a:pt x="8793" y="2383"/>
                  </a:lnTo>
                  <a:lnTo>
                    <a:pt x="8838" y="2283"/>
                  </a:lnTo>
                  <a:lnTo>
                    <a:pt x="8883" y="2174"/>
                  </a:lnTo>
                  <a:lnTo>
                    <a:pt x="8938" y="2074"/>
                  </a:lnTo>
                  <a:lnTo>
                    <a:pt x="9047" y="1883"/>
                  </a:lnTo>
                  <a:lnTo>
                    <a:pt x="9184" y="1701"/>
                  </a:lnTo>
                  <a:lnTo>
                    <a:pt x="9338" y="1537"/>
                  </a:lnTo>
                  <a:lnTo>
                    <a:pt x="9502" y="1392"/>
                  </a:lnTo>
                  <a:lnTo>
                    <a:pt x="9684" y="1255"/>
                  </a:lnTo>
                  <a:lnTo>
                    <a:pt x="9875" y="1137"/>
                  </a:lnTo>
                  <a:lnTo>
                    <a:pt x="9975" y="1092"/>
                  </a:lnTo>
                  <a:lnTo>
                    <a:pt x="10075" y="1037"/>
                  </a:lnTo>
                  <a:lnTo>
                    <a:pt x="10184" y="1001"/>
                  </a:lnTo>
                  <a:lnTo>
                    <a:pt x="10284" y="964"/>
                  </a:lnTo>
                  <a:lnTo>
                    <a:pt x="10402" y="928"/>
                  </a:lnTo>
                  <a:lnTo>
                    <a:pt x="10511" y="910"/>
                  </a:lnTo>
                  <a:lnTo>
                    <a:pt x="10620" y="883"/>
                  </a:lnTo>
                  <a:lnTo>
                    <a:pt x="10738" y="874"/>
                  </a:lnTo>
                  <a:lnTo>
                    <a:pt x="10856" y="864"/>
                  </a:lnTo>
                  <a:lnTo>
                    <a:pt x="10975" y="855"/>
                  </a:lnTo>
                  <a:close/>
                  <a:moveTo>
                    <a:pt x="3655" y="3819"/>
                  </a:moveTo>
                  <a:lnTo>
                    <a:pt x="3801" y="3847"/>
                  </a:lnTo>
                  <a:lnTo>
                    <a:pt x="3946" y="3883"/>
                  </a:lnTo>
                  <a:lnTo>
                    <a:pt x="4083" y="3938"/>
                  </a:lnTo>
                  <a:lnTo>
                    <a:pt x="4210" y="3992"/>
                  </a:lnTo>
                  <a:lnTo>
                    <a:pt x="4337" y="4074"/>
                  </a:lnTo>
                  <a:lnTo>
                    <a:pt x="4456" y="4156"/>
                  </a:lnTo>
                  <a:lnTo>
                    <a:pt x="4556" y="4256"/>
                  </a:lnTo>
                  <a:lnTo>
                    <a:pt x="4656" y="4356"/>
                  </a:lnTo>
                  <a:lnTo>
                    <a:pt x="4737" y="4474"/>
                  </a:lnTo>
                  <a:lnTo>
                    <a:pt x="4819" y="4601"/>
                  </a:lnTo>
                  <a:lnTo>
                    <a:pt x="4874" y="4729"/>
                  </a:lnTo>
                  <a:lnTo>
                    <a:pt x="4928" y="4865"/>
                  </a:lnTo>
                  <a:lnTo>
                    <a:pt x="4965" y="5011"/>
                  </a:lnTo>
                  <a:lnTo>
                    <a:pt x="4983" y="5156"/>
                  </a:lnTo>
                  <a:lnTo>
                    <a:pt x="4992" y="5311"/>
                  </a:lnTo>
                  <a:lnTo>
                    <a:pt x="4983" y="5465"/>
                  </a:lnTo>
                  <a:lnTo>
                    <a:pt x="4965" y="5611"/>
                  </a:lnTo>
                  <a:lnTo>
                    <a:pt x="4928" y="5756"/>
                  </a:lnTo>
                  <a:lnTo>
                    <a:pt x="4874" y="5892"/>
                  </a:lnTo>
                  <a:lnTo>
                    <a:pt x="4819" y="6020"/>
                  </a:lnTo>
                  <a:lnTo>
                    <a:pt x="4737" y="6138"/>
                  </a:lnTo>
                  <a:lnTo>
                    <a:pt x="4656" y="6256"/>
                  </a:lnTo>
                  <a:lnTo>
                    <a:pt x="4556" y="6365"/>
                  </a:lnTo>
                  <a:lnTo>
                    <a:pt x="4456" y="6456"/>
                  </a:lnTo>
                  <a:lnTo>
                    <a:pt x="4337" y="6547"/>
                  </a:lnTo>
                  <a:lnTo>
                    <a:pt x="4210" y="6620"/>
                  </a:lnTo>
                  <a:lnTo>
                    <a:pt x="4083" y="6683"/>
                  </a:lnTo>
                  <a:lnTo>
                    <a:pt x="3946" y="6729"/>
                  </a:lnTo>
                  <a:lnTo>
                    <a:pt x="3801" y="6765"/>
                  </a:lnTo>
                  <a:lnTo>
                    <a:pt x="3655" y="6793"/>
                  </a:lnTo>
                  <a:lnTo>
                    <a:pt x="3501" y="6802"/>
                  </a:lnTo>
                  <a:lnTo>
                    <a:pt x="3355" y="6793"/>
                  </a:lnTo>
                  <a:lnTo>
                    <a:pt x="3201" y="6765"/>
                  </a:lnTo>
                  <a:lnTo>
                    <a:pt x="3064" y="6729"/>
                  </a:lnTo>
                  <a:lnTo>
                    <a:pt x="2919" y="6683"/>
                  </a:lnTo>
                  <a:lnTo>
                    <a:pt x="2792" y="6620"/>
                  </a:lnTo>
                  <a:lnTo>
                    <a:pt x="2673" y="6547"/>
                  </a:lnTo>
                  <a:lnTo>
                    <a:pt x="2555" y="6456"/>
                  </a:lnTo>
                  <a:lnTo>
                    <a:pt x="2446" y="6365"/>
                  </a:lnTo>
                  <a:lnTo>
                    <a:pt x="2355" y="6256"/>
                  </a:lnTo>
                  <a:lnTo>
                    <a:pt x="2264" y="6138"/>
                  </a:lnTo>
                  <a:lnTo>
                    <a:pt x="2192" y="6020"/>
                  </a:lnTo>
                  <a:lnTo>
                    <a:pt x="2128" y="5892"/>
                  </a:lnTo>
                  <a:lnTo>
                    <a:pt x="2082" y="5756"/>
                  </a:lnTo>
                  <a:lnTo>
                    <a:pt x="2037" y="5611"/>
                  </a:lnTo>
                  <a:lnTo>
                    <a:pt x="2019" y="5465"/>
                  </a:lnTo>
                  <a:lnTo>
                    <a:pt x="2010" y="5311"/>
                  </a:lnTo>
                  <a:lnTo>
                    <a:pt x="2019" y="5156"/>
                  </a:lnTo>
                  <a:lnTo>
                    <a:pt x="2037" y="5011"/>
                  </a:lnTo>
                  <a:lnTo>
                    <a:pt x="2082" y="4865"/>
                  </a:lnTo>
                  <a:lnTo>
                    <a:pt x="2128" y="4729"/>
                  </a:lnTo>
                  <a:lnTo>
                    <a:pt x="2192" y="4601"/>
                  </a:lnTo>
                  <a:lnTo>
                    <a:pt x="2264" y="4474"/>
                  </a:lnTo>
                  <a:lnTo>
                    <a:pt x="2355" y="4356"/>
                  </a:lnTo>
                  <a:lnTo>
                    <a:pt x="2446" y="4256"/>
                  </a:lnTo>
                  <a:lnTo>
                    <a:pt x="2555" y="4156"/>
                  </a:lnTo>
                  <a:lnTo>
                    <a:pt x="2673" y="4074"/>
                  </a:lnTo>
                  <a:lnTo>
                    <a:pt x="2792" y="3992"/>
                  </a:lnTo>
                  <a:lnTo>
                    <a:pt x="2919" y="3938"/>
                  </a:lnTo>
                  <a:lnTo>
                    <a:pt x="3064" y="3883"/>
                  </a:lnTo>
                  <a:lnTo>
                    <a:pt x="3201" y="3847"/>
                  </a:lnTo>
                  <a:lnTo>
                    <a:pt x="3355" y="3819"/>
                  </a:lnTo>
                  <a:close/>
                  <a:moveTo>
                    <a:pt x="18603" y="3819"/>
                  </a:moveTo>
                  <a:lnTo>
                    <a:pt x="18758" y="3847"/>
                  </a:lnTo>
                  <a:lnTo>
                    <a:pt x="18894" y="3883"/>
                  </a:lnTo>
                  <a:lnTo>
                    <a:pt x="19030" y="3938"/>
                  </a:lnTo>
                  <a:lnTo>
                    <a:pt x="19167" y="3992"/>
                  </a:lnTo>
                  <a:lnTo>
                    <a:pt x="19285" y="4074"/>
                  </a:lnTo>
                  <a:lnTo>
                    <a:pt x="19403" y="4156"/>
                  </a:lnTo>
                  <a:lnTo>
                    <a:pt x="19512" y="4256"/>
                  </a:lnTo>
                  <a:lnTo>
                    <a:pt x="19603" y="4356"/>
                  </a:lnTo>
                  <a:lnTo>
                    <a:pt x="19694" y="4474"/>
                  </a:lnTo>
                  <a:lnTo>
                    <a:pt x="19767" y="4601"/>
                  </a:lnTo>
                  <a:lnTo>
                    <a:pt x="19831" y="4729"/>
                  </a:lnTo>
                  <a:lnTo>
                    <a:pt x="19876" y="4865"/>
                  </a:lnTo>
                  <a:lnTo>
                    <a:pt x="19912" y="5011"/>
                  </a:lnTo>
                  <a:lnTo>
                    <a:pt x="19940" y="5156"/>
                  </a:lnTo>
                  <a:lnTo>
                    <a:pt x="19949" y="5311"/>
                  </a:lnTo>
                  <a:lnTo>
                    <a:pt x="19940" y="5465"/>
                  </a:lnTo>
                  <a:lnTo>
                    <a:pt x="19912" y="5611"/>
                  </a:lnTo>
                  <a:lnTo>
                    <a:pt x="19876" y="5756"/>
                  </a:lnTo>
                  <a:lnTo>
                    <a:pt x="19831" y="5892"/>
                  </a:lnTo>
                  <a:lnTo>
                    <a:pt x="19767" y="6020"/>
                  </a:lnTo>
                  <a:lnTo>
                    <a:pt x="19694" y="6138"/>
                  </a:lnTo>
                  <a:lnTo>
                    <a:pt x="19603" y="6256"/>
                  </a:lnTo>
                  <a:lnTo>
                    <a:pt x="19512" y="6365"/>
                  </a:lnTo>
                  <a:lnTo>
                    <a:pt x="19403" y="6456"/>
                  </a:lnTo>
                  <a:lnTo>
                    <a:pt x="19285" y="6547"/>
                  </a:lnTo>
                  <a:lnTo>
                    <a:pt x="19167" y="6620"/>
                  </a:lnTo>
                  <a:lnTo>
                    <a:pt x="19030" y="6683"/>
                  </a:lnTo>
                  <a:lnTo>
                    <a:pt x="18894" y="6729"/>
                  </a:lnTo>
                  <a:lnTo>
                    <a:pt x="18758" y="6765"/>
                  </a:lnTo>
                  <a:lnTo>
                    <a:pt x="18603" y="6793"/>
                  </a:lnTo>
                  <a:lnTo>
                    <a:pt x="18458" y="6802"/>
                  </a:lnTo>
                  <a:lnTo>
                    <a:pt x="18303" y="6793"/>
                  </a:lnTo>
                  <a:lnTo>
                    <a:pt x="18158" y="6765"/>
                  </a:lnTo>
                  <a:lnTo>
                    <a:pt x="18012" y="6729"/>
                  </a:lnTo>
                  <a:lnTo>
                    <a:pt x="17876" y="6683"/>
                  </a:lnTo>
                  <a:lnTo>
                    <a:pt x="17739" y="6620"/>
                  </a:lnTo>
                  <a:lnTo>
                    <a:pt x="17621" y="6547"/>
                  </a:lnTo>
                  <a:lnTo>
                    <a:pt x="17503" y="6456"/>
                  </a:lnTo>
                  <a:lnTo>
                    <a:pt x="17403" y="6365"/>
                  </a:lnTo>
                  <a:lnTo>
                    <a:pt x="17303" y="6256"/>
                  </a:lnTo>
                  <a:lnTo>
                    <a:pt x="17212" y="6138"/>
                  </a:lnTo>
                  <a:lnTo>
                    <a:pt x="17139" y="6020"/>
                  </a:lnTo>
                  <a:lnTo>
                    <a:pt x="17076" y="5892"/>
                  </a:lnTo>
                  <a:lnTo>
                    <a:pt x="17030" y="5756"/>
                  </a:lnTo>
                  <a:lnTo>
                    <a:pt x="16994" y="5611"/>
                  </a:lnTo>
                  <a:lnTo>
                    <a:pt x="16966" y="5465"/>
                  </a:lnTo>
                  <a:lnTo>
                    <a:pt x="16957" y="5311"/>
                  </a:lnTo>
                  <a:lnTo>
                    <a:pt x="16966" y="5156"/>
                  </a:lnTo>
                  <a:lnTo>
                    <a:pt x="16994" y="5011"/>
                  </a:lnTo>
                  <a:lnTo>
                    <a:pt x="17030" y="4865"/>
                  </a:lnTo>
                  <a:lnTo>
                    <a:pt x="17076" y="4729"/>
                  </a:lnTo>
                  <a:lnTo>
                    <a:pt x="17139" y="4601"/>
                  </a:lnTo>
                  <a:lnTo>
                    <a:pt x="17212" y="4474"/>
                  </a:lnTo>
                  <a:lnTo>
                    <a:pt x="17303" y="4356"/>
                  </a:lnTo>
                  <a:lnTo>
                    <a:pt x="17403" y="4256"/>
                  </a:lnTo>
                  <a:lnTo>
                    <a:pt x="17503" y="4156"/>
                  </a:lnTo>
                  <a:lnTo>
                    <a:pt x="17621" y="4074"/>
                  </a:lnTo>
                  <a:lnTo>
                    <a:pt x="17739" y="3992"/>
                  </a:lnTo>
                  <a:lnTo>
                    <a:pt x="17876" y="3938"/>
                  </a:lnTo>
                  <a:lnTo>
                    <a:pt x="18012" y="3883"/>
                  </a:lnTo>
                  <a:lnTo>
                    <a:pt x="18158" y="3847"/>
                  </a:lnTo>
                  <a:lnTo>
                    <a:pt x="18303" y="3819"/>
                  </a:lnTo>
                  <a:close/>
                  <a:moveTo>
                    <a:pt x="4892" y="7202"/>
                  </a:moveTo>
                  <a:lnTo>
                    <a:pt x="5028" y="7247"/>
                  </a:lnTo>
                  <a:lnTo>
                    <a:pt x="5156" y="7293"/>
                  </a:lnTo>
                  <a:lnTo>
                    <a:pt x="5274" y="7356"/>
                  </a:lnTo>
                  <a:lnTo>
                    <a:pt x="5392" y="7429"/>
                  </a:lnTo>
                  <a:lnTo>
                    <a:pt x="5501" y="7511"/>
                  </a:lnTo>
                  <a:lnTo>
                    <a:pt x="5610" y="7602"/>
                  </a:lnTo>
                  <a:lnTo>
                    <a:pt x="5701" y="7693"/>
                  </a:lnTo>
                  <a:lnTo>
                    <a:pt x="5792" y="7802"/>
                  </a:lnTo>
                  <a:lnTo>
                    <a:pt x="5874" y="7911"/>
                  </a:lnTo>
                  <a:lnTo>
                    <a:pt x="5938" y="8029"/>
                  </a:lnTo>
                  <a:lnTo>
                    <a:pt x="6001" y="8147"/>
                  </a:lnTo>
                  <a:lnTo>
                    <a:pt x="6056" y="8275"/>
                  </a:lnTo>
                  <a:lnTo>
                    <a:pt x="6092" y="8411"/>
                  </a:lnTo>
                  <a:lnTo>
                    <a:pt x="6119" y="8547"/>
                  </a:lnTo>
                  <a:lnTo>
                    <a:pt x="6138" y="8684"/>
                  </a:lnTo>
                  <a:lnTo>
                    <a:pt x="6147" y="8829"/>
                  </a:lnTo>
                  <a:lnTo>
                    <a:pt x="6147" y="9784"/>
                  </a:lnTo>
                  <a:lnTo>
                    <a:pt x="864" y="9784"/>
                  </a:lnTo>
                  <a:lnTo>
                    <a:pt x="864" y="8829"/>
                  </a:lnTo>
                  <a:lnTo>
                    <a:pt x="864" y="8684"/>
                  </a:lnTo>
                  <a:lnTo>
                    <a:pt x="882" y="8547"/>
                  </a:lnTo>
                  <a:lnTo>
                    <a:pt x="910" y="8411"/>
                  </a:lnTo>
                  <a:lnTo>
                    <a:pt x="955" y="8275"/>
                  </a:lnTo>
                  <a:lnTo>
                    <a:pt x="1000" y="8147"/>
                  </a:lnTo>
                  <a:lnTo>
                    <a:pt x="1064" y="8029"/>
                  </a:lnTo>
                  <a:lnTo>
                    <a:pt x="1137" y="7911"/>
                  </a:lnTo>
                  <a:lnTo>
                    <a:pt x="1219" y="7802"/>
                  </a:lnTo>
                  <a:lnTo>
                    <a:pt x="1301" y="7693"/>
                  </a:lnTo>
                  <a:lnTo>
                    <a:pt x="1401" y="7602"/>
                  </a:lnTo>
                  <a:lnTo>
                    <a:pt x="1501" y="7511"/>
                  </a:lnTo>
                  <a:lnTo>
                    <a:pt x="1610" y="7429"/>
                  </a:lnTo>
                  <a:lnTo>
                    <a:pt x="1728" y="7356"/>
                  </a:lnTo>
                  <a:lnTo>
                    <a:pt x="1855" y="7293"/>
                  </a:lnTo>
                  <a:lnTo>
                    <a:pt x="1982" y="7247"/>
                  </a:lnTo>
                  <a:lnTo>
                    <a:pt x="2110" y="7202"/>
                  </a:lnTo>
                  <a:lnTo>
                    <a:pt x="2264" y="7302"/>
                  </a:lnTo>
                  <a:lnTo>
                    <a:pt x="2419" y="7393"/>
                  </a:lnTo>
                  <a:lnTo>
                    <a:pt x="2592" y="7475"/>
                  </a:lnTo>
                  <a:lnTo>
                    <a:pt x="2764" y="7538"/>
                  </a:lnTo>
                  <a:lnTo>
                    <a:pt x="2937" y="7593"/>
                  </a:lnTo>
                  <a:lnTo>
                    <a:pt x="3119" y="7629"/>
                  </a:lnTo>
                  <a:lnTo>
                    <a:pt x="3310" y="7647"/>
                  </a:lnTo>
                  <a:lnTo>
                    <a:pt x="3501" y="7656"/>
                  </a:lnTo>
                  <a:lnTo>
                    <a:pt x="3692" y="7647"/>
                  </a:lnTo>
                  <a:lnTo>
                    <a:pt x="3883" y="7629"/>
                  </a:lnTo>
                  <a:lnTo>
                    <a:pt x="4065" y="7593"/>
                  </a:lnTo>
                  <a:lnTo>
                    <a:pt x="4246" y="7538"/>
                  </a:lnTo>
                  <a:lnTo>
                    <a:pt x="4419" y="7475"/>
                  </a:lnTo>
                  <a:lnTo>
                    <a:pt x="4583" y="7393"/>
                  </a:lnTo>
                  <a:lnTo>
                    <a:pt x="4737" y="7302"/>
                  </a:lnTo>
                  <a:lnTo>
                    <a:pt x="4892" y="7202"/>
                  </a:lnTo>
                  <a:close/>
                  <a:moveTo>
                    <a:pt x="19840" y="7202"/>
                  </a:moveTo>
                  <a:lnTo>
                    <a:pt x="19976" y="7247"/>
                  </a:lnTo>
                  <a:lnTo>
                    <a:pt x="20103" y="7293"/>
                  </a:lnTo>
                  <a:lnTo>
                    <a:pt x="20231" y="7356"/>
                  </a:lnTo>
                  <a:lnTo>
                    <a:pt x="20349" y="7429"/>
                  </a:lnTo>
                  <a:lnTo>
                    <a:pt x="20458" y="7511"/>
                  </a:lnTo>
                  <a:lnTo>
                    <a:pt x="20558" y="7602"/>
                  </a:lnTo>
                  <a:lnTo>
                    <a:pt x="20658" y="7693"/>
                  </a:lnTo>
                  <a:lnTo>
                    <a:pt x="20740" y="7802"/>
                  </a:lnTo>
                  <a:lnTo>
                    <a:pt x="20822" y="7911"/>
                  </a:lnTo>
                  <a:lnTo>
                    <a:pt x="20894" y="8029"/>
                  </a:lnTo>
                  <a:lnTo>
                    <a:pt x="20949" y="8147"/>
                  </a:lnTo>
                  <a:lnTo>
                    <a:pt x="21003" y="8275"/>
                  </a:lnTo>
                  <a:lnTo>
                    <a:pt x="21040" y="8411"/>
                  </a:lnTo>
                  <a:lnTo>
                    <a:pt x="21076" y="8547"/>
                  </a:lnTo>
                  <a:lnTo>
                    <a:pt x="21094" y="8684"/>
                  </a:lnTo>
                  <a:lnTo>
                    <a:pt x="21094" y="8829"/>
                  </a:lnTo>
                  <a:lnTo>
                    <a:pt x="21094" y="9784"/>
                  </a:lnTo>
                  <a:lnTo>
                    <a:pt x="15812" y="9784"/>
                  </a:lnTo>
                  <a:lnTo>
                    <a:pt x="15812" y="8829"/>
                  </a:lnTo>
                  <a:lnTo>
                    <a:pt x="15821" y="8684"/>
                  </a:lnTo>
                  <a:lnTo>
                    <a:pt x="15830" y="8547"/>
                  </a:lnTo>
                  <a:lnTo>
                    <a:pt x="15866" y="8411"/>
                  </a:lnTo>
                  <a:lnTo>
                    <a:pt x="15903" y="8275"/>
                  </a:lnTo>
                  <a:lnTo>
                    <a:pt x="15957" y="8147"/>
                  </a:lnTo>
                  <a:lnTo>
                    <a:pt x="16012" y="8029"/>
                  </a:lnTo>
                  <a:lnTo>
                    <a:pt x="16085" y="7911"/>
                  </a:lnTo>
                  <a:lnTo>
                    <a:pt x="16166" y="7802"/>
                  </a:lnTo>
                  <a:lnTo>
                    <a:pt x="16257" y="7693"/>
                  </a:lnTo>
                  <a:lnTo>
                    <a:pt x="16348" y="7602"/>
                  </a:lnTo>
                  <a:lnTo>
                    <a:pt x="16448" y="7511"/>
                  </a:lnTo>
                  <a:lnTo>
                    <a:pt x="16566" y="7429"/>
                  </a:lnTo>
                  <a:lnTo>
                    <a:pt x="16676" y="7356"/>
                  </a:lnTo>
                  <a:lnTo>
                    <a:pt x="16803" y="7293"/>
                  </a:lnTo>
                  <a:lnTo>
                    <a:pt x="16930" y="7247"/>
                  </a:lnTo>
                  <a:lnTo>
                    <a:pt x="17067" y="7202"/>
                  </a:lnTo>
                  <a:lnTo>
                    <a:pt x="17212" y="7302"/>
                  </a:lnTo>
                  <a:lnTo>
                    <a:pt x="17376" y="7393"/>
                  </a:lnTo>
                  <a:lnTo>
                    <a:pt x="17539" y="7475"/>
                  </a:lnTo>
                  <a:lnTo>
                    <a:pt x="17712" y="7538"/>
                  </a:lnTo>
                  <a:lnTo>
                    <a:pt x="17885" y="7593"/>
                  </a:lnTo>
                  <a:lnTo>
                    <a:pt x="18076" y="7629"/>
                  </a:lnTo>
                  <a:lnTo>
                    <a:pt x="18258" y="7647"/>
                  </a:lnTo>
                  <a:lnTo>
                    <a:pt x="18458" y="7656"/>
                  </a:lnTo>
                  <a:lnTo>
                    <a:pt x="18649" y="7647"/>
                  </a:lnTo>
                  <a:lnTo>
                    <a:pt x="18839" y="7629"/>
                  </a:lnTo>
                  <a:lnTo>
                    <a:pt x="19021" y="7593"/>
                  </a:lnTo>
                  <a:lnTo>
                    <a:pt x="19194" y="7538"/>
                  </a:lnTo>
                  <a:lnTo>
                    <a:pt x="19367" y="7475"/>
                  </a:lnTo>
                  <a:lnTo>
                    <a:pt x="19531" y="7393"/>
                  </a:lnTo>
                  <a:lnTo>
                    <a:pt x="19694" y="7302"/>
                  </a:lnTo>
                  <a:lnTo>
                    <a:pt x="19840" y="7202"/>
                  </a:lnTo>
                  <a:close/>
                  <a:moveTo>
                    <a:pt x="10975" y="1"/>
                  </a:moveTo>
                  <a:lnTo>
                    <a:pt x="10811" y="10"/>
                  </a:lnTo>
                  <a:lnTo>
                    <a:pt x="10656" y="19"/>
                  </a:lnTo>
                  <a:lnTo>
                    <a:pt x="10493" y="37"/>
                  </a:lnTo>
                  <a:lnTo>
                    <a:pt x="10338" y="64"/>
                  </a:lnTo>
                  <a:lnTo>
                    <a:pt x="10184" y="101"/>
                  </a:lnTo>
                  <a:lnTo>
                    <a:pt x="10029" y="146"/>
                  </a:lnTo>
                  <a:lnTo>
                    <a:pt x="9884" y="192"/>
                  </a:lnTo>
                  <a:lnTo>
                    <a:pt x="9738" y="255"/>
                  </a:lnTo>
                  <a:lnTo>
                    <a:pt x="9602" y="319"/>
                  </a:lnTo>
                  <a:lnTo>
                    <a:pt x="9465" y="383"/>
                  </a:lnTo>
                  <a:lnTo>
                    <a:pt x="9329" y="464"/>
                  </a:lnTo>
                  <a:lnTo>
                    <a:pt x="9202" y="546"/>
                  </a:lnTo>
                  <a:lnTo>
                    <a:pt x="9074" y="637"/>
                  </a:lnTo>
                  <a:lnTo>
                    <a:pt x="8956" y="728"/>
                  </a:lnTo>
                  <a:lnTo>
                    <a:pt x="8838" y="828"/>
                  </a:lnTo>
                  <a:lnTo>
                    <a:pt x="8729" y="937"/>
                  </a:lnTo>
                  <a:lnTo>
                    <a:pt x="8620" y="1046"/>
                  </a:lnTo>
                  <a:lnTo>
                    <a:pt x="8520" y="1164"/>
                  </a:lnTo>
                  <a:lnTo>
                    <a:pt x="8429" y="1283"/>
                  </a:lnTo>
                  <a:lnTo>
                    <a:pt x="8338" y="1401"/>
                  </a:lnTo>
                  <a:lnTo>
                    <a:pt x="8256" y="1537"/>
                  </a:lnTo>
                  <a:lnTo>
                    <a:pt x="8183" y="1665"/>
                  </a:lnTo>
                  <a:lnTo>
                    <a:pt x="8111" y="1801"/>
                  </a:lnTo>
                  <a:lnTo>
                    <a:pt x="8047" y="1946"/>
                  </a:lnTo>
                  <a:lnTo>
                    <a:pt x="7992" y="2092"/>
                  </a:lnTo>
                  <a:lnTo>
                    <a:pt x="7938" y="2237"/>
                  </a:lnTo>
                  <a:lnTo>
                    <a:pt x="7892" y="2392"/>
                  </a:lnTo>
                  <a:lnTo>
                    <a:pt x="7865" y="2547"/>
                  </a:lnTo>
                  <a:lnTo>
                    <a:pt x="7829" y="2701"/>
                  </a:lnTo>
                  <a:lnTo>
                    <a:pt x="7811" y="2856"/>
                  </a:lnTo>
                  <a:lnTo>
                    <a:pt x="7801" y="3019"/>
                  </a:lnTo>
                  <a:lnTo>
                    <a:pt x="7792" y="3183"/>
                  </a:lnTo>
                  <a:lnTo>
                    <a:pt x="7811" y="3438"/>
                  </a:lnTo>
                  <a:lnTo>
                    <a:pt x="7838" y="3683"/>
                  </a:lnTo>
                  <a:lnTo>
                    <a:pt x="7883" y="3919"/>
                  </a:lnTo>
                  <a:lnTo>
                    <a:pt x="7947" y="4156"/>
                  </a:lnTo>
                  <a:lnTo>
                    <a:pt x="8029" y="4374"/>
                  </a:lnTo>
                  <a:lnTo>
                    <a:pt x="8129" y="4592"/>
                  </a:lnTo>
                  <a:lnTo>
                    <a:pt x="8238" y="4801"/>
                  </a:lnTo>
                  <a:lnTo>
                    <a:pt x="8365" y="5001"/>
                  </a:lnTo>
                  <a:lnTo>
                    <a:pt x="8192" y="5074"/>
                  </a:lnTo>
                  <a:lnTo>
                    <a:pt x="8020" y="5156"/>
                  </a:lnTo>
                  <a:lnTo>
                    <a:pt x="7856" y="5247"/>
                  </a:lnTo>
                  <a:lnTo>
                    <a:pt x="7692" y="5356"/>
                  </a:lnTo>
                  <a:lnTo>
                    <a:pt x="7538" y="5465"/>
                  </a:lnTo>
                  <a:lnTo>
                    <a:pt x="7392" y="5583"/>
                  </a:lnTo>
                  <a:lnTo>
                    <a:pt x="7247" y="5702"/>
                  </a:lnTo>
                  <a:lnTo>
                    <a:pt x="7120" y="5838"/>
                  </a:lnTo>
                  <a:lnTo>
                    <a:pt x="6992" y="5974"/>
                  </a:lnTo>
                  <a:lnTo>
                    <a:pt x="6874" y="6120"/>
                  </a:lnTo>
                  <a:lnTo>
                    <a:pt x="6756" y="6274"/>
                  </a:lnTo>
                  <a:lnTo>
                    <a:pt x="6656" y="6429"/>
                  </a:lnTo>
                  <a:lnTo>
                    <a:pt x="6565" y="6593"/>
                  </a:lnTo>
                  <a:lnTo>
                    <a:pt x="6474" y="6765"/>
                  </a:lnTo>
                  <a:lnTo>
                    <a:pt x="6401" y="6938"/>
                  </a:lnTo>
                  <a:lnTo>
                    <a:pt x="6329" y="7120"/>
                  </a:lnTo>
                  <a:lnTo>
                    <a:pt x="6247" y="7029"/>
                  </a:lnTo>
                  <a:lnTo>
                    <a:pt x="6156" y="6938"/>
                  </a:lnTo>
                  <a:lnTo>
                    <a:pt x="6056" y="6856"/>
                  </a:lnTo>
                  <a:lnTo>
                    <a:pt x="5956" y="6774"/>
                  </a:lnTo>
                  <a:lnTo>
                    <a:pt x="5856" y="6702"/>
                  </a:lnTo>
                  <a:lnTo>
                    <a:pt x="5747" y="6638"/>
                  </a:lnTo>
                  <a:lnTo>
                    <a:pt x="5628" y="6574"/>
                  </a:lnTo>
                  <a:lnTo>
                    <a:pt x="5519" y="6520"/>
                  </a:lnTo>
                  <a:lnTo>
                    <a:pt x="5592" y="6383"/>
                  </a:lnTo>
                  <a:lnTo>
                    <a:pt x="5656" y="6238"/>
                  </a:lnTo>
                  <a:lnTo>
                    <a:pt x="5719" y="6093"/>
                  </a:lnTo>
                  <a:lnTo>
                    <a:pt x="5765" y="5947"/>
                  </a:lnTo>
                  <a:lnTo>
                    <a:pt x="5801" y="5792"/>
                  </a:lnTo>
                  <a:lnTo>
                    <a:pt x="5828" y="5638"/>
                  </a:lnTo>
                  <a:lnTo>
                    <a:pt x="5847" y="5474"/>
                  </a:lnTo>
                  <a:lnTo>
                    <a:pt x="5856" y="5311"/>
                  </a:lnTo>
                  <a:lnTo>
                    <a:pt x="5847" y="5192"/>
                  </a:lnTo>
                  <a:lnTo>
                    <a:pt x="5838" y="5065"/>
                  </a:lnTo>
                  <a:lnTo>
                    <a:pt x="5828" y="4947"/>
                  </a:lnTo>
                  <a:lnTo>
                    <a:pt x="5801" y="4838"/>
                  </a:lnTo>
                  <a:lnTo>
                    <a:pt x="5783" y="4720"/>
                  </a:lnTo>
                  <a:lnTo>
                    <a:pt x="5747" y="4610"/>
                  </a:lnTo>
                  <a:lnTo>
                    <a:pt x="5710" y="4501"/>
                  </a:lnTo>
                  <a:lnTo>
                    <a:pt x="5665" y="4392"/>
                  </a:lnTo>
                  <a:lnTo>
                    <a:pt x="5619" y="4292"/>
                  </a:lnTo>
                  <a:lnTo>
                    <a:pt x="5565" y="4192"/>
                  </a:lnTo>
                  <a:lnTo>
                    <a:pt x="5510" y="4092"/>
                  </a:lnTo>
                  <a:lnTo>
                    <a:pt x="5447" y="3992"/>
                  </a:lnTo>
                  <a:lnTo>
                    <a:pt x="5319" y="3810"/>
                  </a:lnTo>
                  <a:lnTo>
                    <a:pt x="5165" y="3647"/>
                  </a:lnTo>
                  <a:lnTo>
                    <a:pt x="5001" y="3492"/>
                  </a:lnTo>
                  <a:lnTo>
                    <a:pt x="4819" y="3356"/>
                  </a:lnTo>
                  <a:lnTo>
                    <a:pt x="4719" y="3301"/>
                  </a:lnTo>
                  <a:lnTo>
                    <a:pt x="4619" y="3247"/>
                  </a:lnTo>
                  <a:lnTo>
                    <a:pt x="4519" y="3192"/>
                  </a:lnTo>
                  <a:lnTo>
                    <a:pt x="4419" y="3147"/>
                  </a:lnTo>
                  <a:lnTo>
                    <a:pt x="4310" y="3101"/>
                  </a:lnTo>
                  <a:lnTo>
                    <a:pt x="4201" y="3065"/>
                  </a:lnTo>
                  <a:lnTo>
                    <a:pt x="4092" y="3028"/>
                  </a:lnTo>
                  <a:lnTo>
                    <a:pt x="3974" y="3010"/>
                  </a:lnTo>
                  <a:lnTo>
                    <a:pt x="3865" y="2983"/>
                  </a:lnTo>
                  <a:lnTo>
                    <a:pt x="3746" y="2974"/>
                  </a:lnTo>
                  <a:lnTo>
                    <a:pt x="3628" y="2965"/>
                  </a:lnTo>
                  <a:lnTo>
                    <a:pt x="3501" y="2956"/>
                  </a:lnTo>
                  <a:lnTo>
                    <a:pt x="3383" y="2965"/>
                  </a:lnTo>
                  <a:lnTo>
                    <a:pt x="3264" y="2974"/>
                  </a:lnTo>
                  <a:lnTo>
                    <a:pt x="3146" y="2983"/>
                  </a:lnTo>
                  <a:lnTo>
                    <a:pt x="3028" y="3010"/>
                  </a:lnTo>
                  <a:lnTo>
                    <a:pt x="2919" y="3028"/>
                  </a:lnTo>
                  <a:lnTo>
                    <a:pt x="2810" y="3065"/>
                  </a:lnTo>
                  <a:lnTo>
                    <a:pt x="2701" y="3101"/>
                  </a:lnTo>
                  <a:lnTo>
                    <a:pt x="2592" y="3147"/>
                  </a:lnTo>
                  <a:lnTo>
                    <a:pt x="2482" y="3192"/>
                  </a:lnTo>
                  <a:lnTo>
                    <a:pt x="2382" y="3247"/>
                  </a:lnTo>
                  <a:lnTo>
                    <a:pt x="2282" y="3301"/>
                  </a:lnTo>
                  <a:lnTo>
                    <a:pt x="2192" y="3356"/>
                  </a:lnTo>
                  <a:lnTo>
                    <a:pt x="2010" y="3492"/>
                  </a:lnTo>
                  <a:lnTo>
                    <a:pt x="1846" y="3647"/>
                  </a:lnTo>
                  <a:lnTo>
                    <a:pt x="1691" y="3810"/>
                  </a:lnTo>
                  <a:lnTo>
                    <a:pt x="1555" y="3992"/>
                  </a:lnTo>
                  <a:lnTo>
                    <a:pt x="1491" y="4092"/>
                  </a:lnTo>
                  <a:lnTo>
                    <a:pt x="1437" y="4192"/>
                  </a:lnTo>
                  <a:lnTo>
                    <a:pt x="1382" y="4292"/>
                  </a:lnTo>
                  <a:lnTo>
                    <a:pt x="1337" y="4392"/>
                  </a:lnTo>
                  <a:lnTo>
                    <a:pt x="1301" y="4501"/>
                  </a:lnTo>
                  <a:lnTo>
                    <a:pt x="1255" y="4610"/>
                  </a:lnTo>
                  <a:lnTo>
                    <a:pt x="1228" y="4720"/>
                  </a:lnTo>
                  <a:lnTo>
                    <a:pt x="1200" y="4838"/>
                  </a:lnTo>
                  <a:lnTo>
                    <a:pt x="1182" y="4947"/>
                  </a:lnTo>
                  <a:lnTo>
                    <a:pt x="1164" y="5065"/>
                  </a:lnTo>
                  <a:lnTo>
                    <a:pt x="1155" y="5192"/>
                  </a:lnTo>
                  <a:lnTo>
                    <a:pt x="1155" y="5311"/>
                  </a:lnTo>
                  <a:lnTo>
                    <a:pt x="1155" y="5474"/>
                  </a:lnTo>
                  <a:lnTo>
                    <a:pt x="1173" y="5638"/>
                  </a:lnTo>
                  <a:lnTo>
                    <a:pt x="1200" y="5792"/>
                  </a:lnTo>
                  <a:lnTo>
                    <a:pt x="1246" y="5947"/>
                  </a:lnTo>
                  <a:lnTo>
                    <a:pt x="1291" y="6093"/>
                  </a:lnTo>
                  <a:lnTo>
                    <a:pt x="1346" y="6238"/>
                  </a:lnTo>
                  <a:lnTo>
                    <a:pt x="1410" y="6383"/>
                  </a:lnTo>
                  <a:lnTo>
                    <a:pt x="1491" y="6520"/>
                  </a:lnTo>
                  <a:lnTo>
                    <a:pt x="1328" y="6602"/>
                  </a:lnTo>
                  <a:lnTo>
                    <a:pt x="1173" y="6693"/>
                  </a:lnTo>
                  <a:lnTo>
                    <a:pt x="1028" y="6793"/>
                  </a:lnTo>
                  <a:lnTo>
                    <a:pt x="882" y="6911"/>
                  </a:lnTo>
                  <a:lnTo>
                    <a:pt x="755" y="7029"/>
                  </a:lnTo>
                  <a:lnTo>
                    <a:pt x="628" y="7165"/>
                  </a:lnTo>
                  <a:lnTo>
                    <a:pt x="519" y="7302"/>
                  </a:lnTo>
                  <a:lnTo>
                    <a:pt x="419" y="7447"/>
                  </a:lnTo>
                  <a:lnTo>
                    <a:pt x="319" y="7602"/>
                  </a:lnTo>
                  <a:lnTo>
                    <a:pt x="237" y="7765"/>
                  </a:lnTo>
                  <a:lnTo>
                    <a:pt x="173" y="7929"/>
                  </a:lnTo>
                  <a:lnTo>
                    <a:pt x="109" y="8102"/>
                  </a:lnTo>
                  <a:lnTo>
                    <a:pt x="64" y="8275"/>
                  </a:lnTo>
                  <a:lnTo>
                    <a:pt x="28" y="8456"/>
                  </a:lnTo>
                  <a:lnTo>
                    <a:pt x="9" y="8638"/>
                  </a:lnTo>
                  <a:lnTo>
                    <a:pt x="0" y="8829"/>
                  </a:lnTo>
                  <a:lnTo>
                    <a:pt x="0" y="10211"/>
                  </a:lnTo>
                  <a:lnTo>
                    <a:pt x="9" y="10302"/>
                  </a:lnTo>
                  <a:lnTo>
                    <a:pt x="37" y="10384"/>
                  </a:lnTo>
                  <a:lnTo>
                    <a:pt x="73" y="10457"/>
                  </a:lnTo>
                  <a:lnTo>
                    <a:pt x="128" y="10520"/>
                  </a:lnTo>
                  <a:lnTo>
                    <a:pt x="191" y="10575"/>
                  </a:lnTo>
                  <a:lnTo>
                    <a:pt x="264" y="10611"/>
                  </a:lnTo>
                  <a:lnTo>
                    <a:pt x="346" y="10639"/>
                  </a:lnTo>
                  <a:lnTo>
                    <a:pt x="428" y="10648"/>
                  </a:lnTo>
                  <a:lnTo>
                    <a:pt x="9056" y="10648"/>
                  </a:lnTo>
                  <a:lnTo>
                    <a:pt x="9138" y="10639"/>
                  </a:lnTo>
                  <a:lnTo>
                    <a:pt x="9220" y="10611"/>
                  </a:lnTo>
                  <a:lnTo>
                    <a:pt x="9293" y="10575"/>
                  </a:lnTo>
                  <a:lnTo>
                    <a:pt x="9356" y="10520"/>
                  </a:lnTo>
                  <a:lnTo>
                    <a:pt x="9411" y="10457"/>
                  </a:lnTo>
                  <a:lnTo>
                    <a:pt x="9447" y="10384"/>
                  </a:lnTo>
                  <a:lnTo>
                    <a:pt x="9474" y="10302"/>
                  </a:lnTo>
                  <a:lnTo>
                    <a:pt x="9484" y="10211"/>
                  </a:lnTo>
                  <a:lnTo>
                    <a:pt x="9474" y="10129"/>
                  </a:lnTo>
                  <a:lnTo>
                    <a:pt x="9447" y="10048"/>
                  </a:lnTo>
                  <a:lnTo>
                    <a:pt x="9411" y="9975"/>
                  </a:lnTo>
                  <a:lnTo>
                    <a:pt x="9356" y="9911"/>
                  </a:lnTo>
                  <a:lnTo>
                    <a:pt x="9293" y="9857"/>
                  </a:lnTo>
                  <a:lnTo>
                    <a:pt x="9220" y="9820"/>
                  </a:lnTo>
                  <a:lnTo>
                    <a:pt x="9138" y="9793"/>
                  </a:lnTo>
                  <a:lnTo>
                    <a:pt x="9056" y="9784"/>
                  </a:lnTo>
                  <a:lnTo>
                    <a:pt x="7001" y="9784"/>
                  </a:lnTo>
                  <a:lnTo>
                    <a:pt x="7001" y="8220"/>
                  </a:lnTo>
                  <a:lnTo>
                    <a:pt x="7010" y="8002"/>
                  </a:lnTo>
                  <a:lnTo>
                    <a:pt x="7047" y="7784"/>
                  </a:lnTo>
                  <a:lnTo>
                    <a:pt x="7092" y="7565"/>
                  </a:lnTo>
                  <a:lnTo>
                    <a:pt x="7156" y="7356"/>
                  </a:lnTo>
                  <a:lnTo>
                    <a:pt x="7238" y="7156"/>
                  </a:lnTo>
                  <a:lnTo>
                    <a:pt x="7338" y="6965"/>
                  </a:lnTo>
                  <a:lnTo>
                    <a:pt x="7447" y="6774"/>
                  </a:lnTo>
                  <a:lnTo>
                    <a:pt x="7574" y="6602"/>
                  </a:lnTo>
                  <a:lnTo>
                    <a:pt x="7720" y="6447"/>
                  </a:lnTo>
                  <a:lnTo>
                    <a:pt x="7874" y="6293"/>
                  </a:lnTo>
                  <a:lnTo>
                    <a:pt x="8038" y="6156"/>
                  </a:lnTo>
                  <a:lnTo>
                    <a:pt x="8220" y="6029"/>
                  </a:lnTo>
                  <a:lnTo>
                    <a:pt x="8411" y="5920"/>
                  </a:lnTo>
                  <a:lnTo>
                    <a:pt x="8611" y="5829"/>
                  </a:lnTo>
                  <a:lnTo>
                    <a:pt x="8811" y="5756"/>
                  </a:lnTo>
                  <a:lnTo>
                    <a:pt x="9029" y="5692"/>
                  </a:lnTo>
                  <a:lnTo>
                    <a:pt x="9238" y="5847"/>
                  </a:lnTo>
                  <a:lnTo>
                    <a:pt x="9456" y="5974"/>
                  </a:lnTo>
                  <a:lnTo>
                    <a:pt x="9693" y="6093"/>
                  </a:lnTo>
                  <a:lnTo>
                    <a:pt x="9929" y="6183"/>
                  </a:lnTo>
                  <a:lnTo>
                    <a:pt x="10056" y="6229"/>
                  </a:lnTo>
                  <a:lnTo>
                    <a:pt x="10184" y="6265"/>
                  </a:lnTo>
                  <a:lnTo>
                    <a:pt x="10311" y="6293"/>
                  </a:lnTo>
                  <a:lnTo>
                    <a:pt x="10438" y="6320"/>
                  </a:lnTo>
                  <a:lnTo>
                    <a:pt x="10575" y="6338"/>
                  </a:lnTo>
                  <a:lnTo>
                    <a:pt x="10702" y="6356"/>
                  </a:lnTo>
                  <a:lnTo>
                    <a:pt x="10838" y="6365"/>
                  </a:lnTo>
                  <a:lnTo>
                    <a:pt x="11111" y="6365"/>
                  </a:lnTo>
                  <a:lnTo>
                    <a:pt x="11247" y="6356"/>
                  </a:lnTo>
                  <a:lnTo>
                    <a:pt x="11384" y="6338"/>
                  </a:lnTo>
                  <a:lnTo>
                    <a:pt x="11520" y="6320"/>
                  </a:lnTo>
                  <a:lnTo>
                    <a:pt x="11648" y="6293"/>
                  </a:lnTo>
                  <a:lnTo>
                    <a:pt x="11775" y="6265"/>
                  </a:lnTo>
                  <a:lnTo>
                    <a:pt x="11902" y="6229"/>
                  </a:lnTo>
                  <a:lnTo>
                    <a:pt x="12029" y="6183"/>
                  </a:lnTo>
                  <a:lnTo>
                    <a:pt x="12266" y="6093"/>
                  </a:lnTo>
                  <a:lnTo>
                    <a:pt x="12502" y="5974"/>
                  </a:lnTo>
                  <a:lnTo>
                    <a:pt x="12720" y="5847"/>
                  </a:lnTo>
                  <a:lnTo>
                    <a:pt x="12930" y="5692"/>
                  </a:lnTo>
                  <a:lnTo>
                    <a:pt x="13139" y="5756"/>
                  </a:lnTo>
                  <a:lnTo>
                    <a:pt x="13348" y="5829"/>
                  </a:lnTo>
                  <a:lnTo>
                    <a:pt x="13548" y="5920"/>
                  </a:lnTo>
                  <a:lnTo>
                    <a:pt x="13739" y="6029"/>
                  </a:lnTo>
                  <a:lnTo>
                    <a:pt x="13911" y="6156"/>
                  </a:lnTo>
                  <a:lnTo>
                    <a:pt x="14084" y="6293"/>
                  </a:lnTo>
                  <a:lnTo>
                    <a:pt x="14239" y="6438"/>
                  </a:lnTo>
                  <a:lnTo>
                    <a:pt x="14375" y="6602"/>
                  </a:lnTo>
                  <a:lnTo>
                    <a:pt x="14502" y="6774"/>
                  </a:lnTo>
                  <a:lnTo>
                    <a:pt x="14621" y="6965"/>
                  </a:lnTo>
                  <a:lnTo>
                    <a:pt x="14721" y="7156"/>
                  </a:lnTo>
                  <a:lnTo>
                    <a:pt x="14803" y="7356"/>
                  </a:lnTo>
                  <a:lnTo>
                    <a:pt x="14866" y="7565"/>
                  </a:lnTo>
                  <a:lnTo>
                    <a:pt x="14912" y="7784"/>
                  </a:lnTo>
                  <a:lnTo>
                    <a:pt x="14939" y="8002"/>
                  </a:lnTo>
                  <a:lnTo>
                    <a:pt x="14948" y="8220"/>
                  </a:lnTo>
                  <a:lnTo>
                    <a:pt x="14948" y="9784"/>
                  </a:lnTo>
                  <a:lnTo>
                    <a:pt x="12902" y="9784"/>
                  </a:lnTo>
                  <a:lnTo>
                    <a:pt x="12820" y="9793"/>
                  </a:lnTo>
                  <a:lnTo>
                    <a:pt x="12739" y="9820"/>
                  </a:lnTo>
                  <a:lnTo>
                    <a:pt x="12666" y="9857"/>
                  </a:lnTo>
                  <a:lnTo>
                    <a:pt x="12602" y="9911"/>
                  </a:lnTo>
                  <a:lnTo>
                    <a:pt x="12548" y="9975"/>
                  </a:lnTo>
                  <a:lnTo>
                    <a:pt x="12511" y="10048"/>
                  </a:lnTo>
                  <a:lnTo>
                    <a:pt x="12484" y="10129"/>
                  </a:lnTo>
                  <a:lnTo>
                    <a:pt x="12475" y="10211"/>
                  </a:lnTo>
                  <a:lnTo>
                    <a:pt x="12484" y="10302"/>
                  </a:lnTo>
                  <a:lnTo>
                    <a:pt x="12511" y="10384"/>
                  </a:lnTo>
                  <a:lnTo>
                    <a:pt x="12548" y="10457"/>
                  </a:lnTo>
                  <a:lnTo>
                    <a:pt x="12602" y="10520"/>
                  </a:lnTo>
                  <a:lnTo>
                    <a:pt x="12666" y="10575"/>
                  </a:lnTo>
                  <a:lnTo>
                    <a:pt x="12739" y="10611"/>
                  </a:lnTo>
                  <a:lnTo>
                    <a:pt x="12820" y="10639"/>
                  </a:lnTo>
                  <a:lnTo>
                    <a:pt x="12902" y="10648"/>
                  </a:lnTo>
                  <a:lnTo>
                    <a:pt x="21522" y="10648"/>
                  </a:lnTo>
                  <a:lnTo>
                    <a:pt x="21613" y="10639"/>
                  </a:lnTo>
                  <a:lnTo>
                    <a:pt x="21694" y="10611"/>
                  </a:lnTo>
                  <a:lnTo>
                    <a:pt x="21767" y="10575"/>
                  </a:lnTo>
                  <a:lnTo>
                    <a:pt x="21831" y="10520"/>
                  </a:lnTo>
                  <a:lnTo>
                    <a:pt x="21885" y="10457"/>
                  </a:lnTo>
                  <a:lnTo>
                    <a:pt x="21922" y="10384"/>
                  </a:lnTo>
                  <a:lnTo>
                    <a:pt x="21949" y="10302"/>
                  </a:lnTo>
                  <a:lnTo>
                    <a:pt x="21958" y="10211"/>
                  </a:lnTo>
                  <a:lnTo>
                    <a:pt x="21958" y="8829"/>
                  </a:lnTo>
                  <a:lnTo>
                    <a:pt x="21949" y="8638"/>
                  </a:lnTo>
                  <a:lnTo>
                    <a:pt x="21931" y="8456"/>
                  </a:lnTo>
                  <a:lnTo>
                    <a:pt x="21895" y="8275"/>
                  </a:lnTo>
                  <a:lnTo>
                    <a:pt x="21849" y="8102"/>
                  </a:lnTo>
                  <a:lnTo>
                    <a:pt x="21785" y="7929"/>
                  </a:lnTo>
                  <a:lnTo>
                    <a:pt x="21713" y="7765"/>
                  </a:lnTo>
                  <a:lnTo>
                    <a:pt x="21631" y="7602"/>
                  </a:lnTo>
                  <a:lnTo>
                    <a:pt x="21540" y="7447"/>
                  </a:lnTo>
                  <a:lnTo>
                    <a:pt x="21440" y="7302"/>
                  </a:lnTo>
                  <a:lnTo>
                    <a:pt x="21322" y="7165"/>
                  </a:lnTo>
                  <a:lnTo>
                    <a:pt x="21203" y="7029"/>
                  </a:lnTo>
                  <a:lnTo>
                    <a:pt x="21067" y="6911"/>
                  </a:lnTo>
                  <a:lnTo>
                    <a:pt x="20931" y="6793"/>
                  </a:lnTo>
                  <a:lnTo>
                    <a:pt x="20785" y="6693"/>
                  </a:lnTo>
                  <a:lnTo>
                    <a:pt x="20631" y="6602"/>
                  </a:lnTo>
                  <a:lnTo>
                    <a:pt x="20467" y="6520"/>
                  </a:lnTo>
                  <a:lnTo>
                    <a:pt x="20540" y="6383"/>
                  </a:lnTo>
                  <a:lnTo>
                    <a:pt x="20612" y="6238"/>
                  </a:lnTo>
                  <a:lnTo>
                    <a:pt x="20667" y="6093"/>
                  </a:lnTo>
                  <a:lnTo>
                    <a:pt x="20713" y="5947"/>
                  </a:lnTo>
                  <a:lnTo>
                    <a:pt x="20749" y="5792"/>
                  </a:lnTo>
                  <a:lnTo>
                    <a:pt x="20776" y="5638"/>
                  </a:lnTo>
                  <a:lnTo>
                    <a:pt x="20794" y="5474"/>
                  </a:lnTo>
                  <a:lnTo>
                    <a:pt x="20803" y="5311"/>
                  </a:lnTo>
                  <a:lnTo>
                    <a:pt x="20803" y="5192"/>
                  </a:lnTo>
                  <a:lnTo>
                    <a:pt x="20794" y="5065"/>
                  </a:lnTo>
                  <a:lnTo>
                    <a:pt x="20776" y="4947"/>
                  </a:lnTo>
                  <a:lnTo>
                    <a:pt x="20758" y="4838"/>
                  </a:lnTo>
                  <a:lnTo>
                    <a:pt x="20731" y="4720"/>
                  </a:lnTo>
                  <a:lnTo>
                    <a:pt x="20694" y="4610"/>
                  </a:lnTo>
                  <a:lnTo>
                    <a:pt x="20658" y="4501"/>
                  </a:lnTo>
                  <a:lnTo>
                    <a:pt x="20622" y="4392"/>
                  </a:lnTo>
                  <a:lnTo>
                    <a:pt x="20567" y="4292"/>
                  </a:lnTo>
                  <a:lnTo>
                    <a:pt x="20522" y="4192"/>
                  </a:lnTo>
                  <a:lnTo>
                    <a:pt x="20458" y="4092"/>
                  </a:lnTo>
                  <a:lnTo>
                    <a:pt x="20403" y="3992"/>
                  </a:lnTo>
                  <a:lnTo>
                    <a:pt x="20267" y="3810"/>
                  </a:lnTo>
                  <a:lnTo>
                    <a:pt x="20112" y="3647"/>
                  </a:lnTo>
                  <a:lnTo>
                    <a:pt x="19949" y="3492"/>
                  </a:lnTo>
                  <a:lnTo>
                    <a:pt x="19767" y="3356"/>
                  </a:lnTo>
                  <a:lnTo>
                    <a:pt x="19667" y="3301"/>
                  </a:lnTo>
                  <a:lnTo>
                    <a:pt x="19576" y="3247"/>
                  </a:lnTo>
                  <a:lnTo>
                    <a:pt x="19476" y="3192"/>
                  </a:lnTo>
                  <a:lnTo>
                    <a:pt x="19367" y="3147"/>
                  </a:lnTo>
                  <a:lnTo>
                    <a:pt x="19258" y="3101"/>
                  </a:lnTo>
                  <a:lnTo>
                    <a:pt x="19149" y="3065"/>
                  </a:lnTo>
                  <a:lnTo>
                    <a:pt x="19040" y="3028"/>
                  </a:lnTo>
                  <a:lnTo>
                    <a:pt x="18930" y="3010"/>
                  </a:lnTo>
                  <a:lnTo>
                    <a:pt x="18812" y="2983"/>
                  </a:lnTo>
                  <a:lnTo>
                    <a:pt x="18694" y="2974"/>
                  </a:lnTo>
                  <a:lnTo>
                    <a:pt x="18576" y="2965"/>
                  </a:lnTo>
                  <a:lnTo>
                    <a:pt x="18458" y="2956"/>
                  </a:lnTo>
                  <a:lnTo>
                    <a:pt x="18330" y="2965"/>
                  </a:lnTo>
                  <a:lnTo>
                    <a:pt x="18212" y="2974"/>
                  </a:lnTo>
                  <a:lnTo>
                    <a:pt x="18094" y="2983"/>
                  </a:lnTo>
                  <a:lnTo>
                    <a:pt x="17985" y="3010"/>
                  </a:lnTo>
                  <a:lnTo>
                    <a:pt x="17867" y="3028"/>
                  </a:lnTo>
                  <a:lnTo>
                    <a:pt x="17758" y="3065"/>
                  </a:lnTo>
                  <a:lnTo>
                    <a:pt x="17648" y="3101"/>
                  </a:lnTo>
                  <a:lnTo>
                    <a:pt x="17539" y="3147"/>
                  </a:lnTo>
                  <a:lnTo>
                    <a:pt x="17439" y="3192"/>
                  </a:lnTo>
                  <a:lnTo>
                    <a:pt x="17330" y="3247"/>
                  </a:lnTo>
                  <a:lnTo>
                    <a:pt x="17239" y="3301"/>
                  </a:lnTo>
                  <a:lnTo>
                    <a:pt x="17139" y="3356"/>
                  </a:lnTo>
                  <a:lnTo>
                    <a:pt x="16957" y="3492"/>
                  </a:lnTo>
                  <a:lnTo>
                    <a:pt x="16794" y="3647"/>
                  </a:lnTo>
                  <a:lnTo>
                    <a:pt x="16639" y="3810"/>
                  </a:lnTo>
                  <a:lnTo>
                    <a:pt x="16503" y="3992"/>
                  </a:lnTo>
                  <a:lnTo>
                    <a:pt x="16448" y="4092"/>
                  </a:lnTo>
                  <a:lnTo>
                    <a:pt x="16385" y="4192"/>
                  </a:lnTo>
                  <a:lnTo>
                    <a:pt x="16339" y="4292"/>
                  </a:lnTo>
                  <a:lnTo>
                    <a:pt x="16285" y="4392"/>
                  </a:lnTo>
                  <a:lnTo>
                    <a:pt x="16248" y="4501"/>
                  </a:lnTo>
                  <a:lnTo>
                    <a:pt x="16212" y="4610"/>
                  </a:lnTo>
                  <a:lnTo>
                    <a:pt x="16175" y="4720"/>
                  </a:lnTo>
                  <a:lnTo>
                    <a:pt x="16148" y="4838"/>
                  </a:lnTo>
                  <a:lnTo>
                    <a:pt x="16130" y="4947"/>
                  </a:lnTo>
                  <a:lnTo>
                    <a:pt x="16112" y="5065"/>
                  </a:lnTo>
                  <a:lnTo>
                    <a:pt x="16103" y="5192"/>
                  </a:lnTo>
                  <a:lnTo>
                    <a:pt x="16103" y="5311"/>
                  </a:lnTo>
                  <a:lnTo>
                    <a:pt x="16112" y="5474"/>
                  </a:lnTo>
                  <a:lnTo>
                    <a:pt x="16130" y="5638"/>
                  </a:lnTo>
                  <a:lnTo>
                    <a:pt x="16157" y="5792"/>
                  </a:lnTo>
                  <a:lnTo>
                    <a:pt x="16194" y="5947"/>
                  </a:lnTo>
                  <a:lnTo>
                    <a:pt x="16239" y="6093"/>
                  </a:lnTo>
                  <a:lnTo>
                    <a:pt x="16294" y="6238"/>
                  </a:lnTo>
                  <a:lnTo>
                    <a:pt x="16366" y="6383"/>
                  </a:lnTo>
                  <a:lnTo>
                    <a:pt x="16439" y="6520"/>
                  </a:lnTo>
                  <a:lnTo>
                    <a:pt x="16321" y="6574"/>
                  </a:lnTo>
                  <a:lnTo>
                    <a:pt x="16212" y="6638"/>
                  </a:lnTo>
                  <a:lnTo>
                    <a:pt x="16103" y="6702"/>
                  </a:lnTo>
                  <a:lnTo>
                    <a:pt x="16003" y="6774"/>
                  </a:lnTo>
                  <a:lnTo>
                    <a:pt x="15903" y="6856"/>
                  </a:lnTo>
                  <a:lnTo>
                    <a:pt x="15803" y="6938"/>
                  </a:lnTo>
                  <a:lnTo>
                    <a:pt x="15712" y="7020"/>
                  </a:lnTo>
                  <a:lnTo>
                    <a:pt x="15621" y="7120"/>
                  </a:lnTo>
                  <a:lnTo>
                    <a:pt x="15557" y="6938"/>
                  </a:lnTo>
                  <a:lnTo>
                    <a:pt x="15484" y="6765"/>
                  </a:lnTo>
                  <a:lnTo>
                    <a:pt x="15394" y="6593"/>
                  </a:lnTo>
                  <a:lnTo>
                    <a:pt x="15303" y="6429"/>
                  </a:lnTo>
                  <a:lnTo>
                    <a:pt x="15193" y="6274"/>
                  </a:lnTo>
                  <a:lnTo>
                    <a:pt x="15084" y="6120"/>
                  </a:lnTo>
                  <a:lnTo>
                    <a:pt x="14966" y="5974"/>
                  </a:lnTo>
                  <a:lnTo>
                    <a:pt x="14839" y="5838"/>
                  </a:lnTo>
                  <a:lnTo>
                    <a:pt x="14703" y="5702"/>
                  </a:lnTo>
                  <a:lnTo>
                    <a:pt x="14566" y="5583"/>
                  </a:lnTo>
                  <a:lnTo>
                    <a:pt x="14421" y="5465"/>
                  </a:lnTo>
                  <a:lnTo>
                    <a:pt x="14266" y="5356"/>
                  </a:lnTo>
                  <a:lnTo>
                    <a:pt x="14102" y="5247"/>
                  </a:lnTo>
                  <a:lnTo>
                    <a:pt x="13939" y="5156"/>
                  </a:lnTo>
                  <a:lnTo>
                    <a:pt x="13766" y="5074"/>
                  </a:lnTo>
                  <a:lnTo>
                    <a:pt x="13584" y="5001"/>
                  </a:lnTo>
                  <a:lnTo>
                    <a:pt x="13711" y="4801"/>
                  </a:lnTo>
                  <a:lnTo>
                    <a:pt x="13830" y="4592"/>
                  </a:lnTo>
                  <a:lnTo>
                    <a:pt x="13930" y="4374"/>
                  </a:lnTo>
                  <a:lnTo>
                    <a:pt x="14011" y="4156"/>
                  </a:lnTo>
                  <a:lnTo>
                    <a:pt x="14075" y="3919"/>
                  </a:lnTo>
                  <a:lnTo>
                    <a:pt x="14121" y="3683"/>
                  </a:lnTo>
                  <a:lnTo>
                    <a:pt x="14148" y="3438"/>
                  </a:lnTo>
                  <a:lnTo>
                    <a:pt x="14157" y="3183"/>
                  </a:lnTo>
                  <a:lnTo>
                    <a:pt x="14157" y="3019"/>
                  </a:lnTo>
                  <a:lnTo>
                    <a:pt x="14139" y="2856"/>
                  </a:lnTo>
                  <a:lnTo>
                    <a:pt x="14121" y="2701"/>
                  </a:lnTo>
                  <a:lnTo>
                    <a:pt x="14093" y="2547"/>
                  </a:lnTo>
                  <a:lnTo>
                    <a:pt x="14057" y="2392"/>
                  </a:lnTo>
                  <a:lnTo>
                    <a:pt x="14021" y="2237"/>
                  </a:lnTo>
                  <a:lnTo>
                    <a:pt x="13966" y="2092"/>
                  </a:lnTo>
                  <a:lnTo>
                    <a:pt x="13911" y="1946"/>
                  </a:lnTo>
                  <a:lnTo>
                    <a:pt x="13848" y="1801"/>
                  </a:lnTo>
                  <a:lnTo>
                    <a:pt x="13775" y="1665"/>
                  </a:lnTo>
                  <a:lnTo>
                    <a:pt x="13702" y="1537"/>
                  </a:lnTo>
                  <a:lnTo>
                    <a:pt x="13611" y="1401"/>
                  </a:lnTo>
                  <a:lnTo>
                    <a:pt x="13530" y="1283"/>
                  </a:lnTo>
                  <a:lnTo>
                    <a:pt x="13430" y="1164"/>
                  </a:lnTo>
                  <a:lnTo>
                    <a:pt x="13330" y="1046"/>
                  </a:lnTo>
                  <a:lnTo>
                    <a:pt x="13230" y="937"/>
                  </a:lnTo>
                  <a:lnTo>
                    <a:pt x="13120" y="828"/>
                  </a:lnTo>
                  <a:lnTo>
                    <a:pt x="13002" y="728"/>
                  </a:lnTo>
                  <a:lnTo>
                    <a:pt x="12884" y="637"/>
                  </a:lnTo>
                  <a:lnTo>
                    <a:pt x="12757" y="546"/>
                  </a:lnTo>
                  <a:lnTo>
                    <a:pt x="12629" y="464"/>
                  </a:lnTo>
                  <a:lnTo>
                    <a:pt x="12493" y="383"/>
                  </a:lnTo>
                  <a:lnTo>
                    <a:pt x="12357" y="319"/>
                  </a:lnTo>
                  <a:lnTo>
                    <a:pt x="12211" y="255"/>
                  </a:lnTo>
                  <a:lnTo>
                    <a:pt x="12075" y="192"/>
                  </a:lnTo>
                  <a:lnTo>
                    <a:pt x="11920" y="146"/>
                  </a:lnTo>
                  <a:lnTo>
                    <a:pt x="11775" y="101"/>
                  </a:lnTo>
                  <a:lnTo>
                    <a:pt x="11620" y="64"/>
                  </a:lnTo>
                  <a:lnTo>
                    <a:pt x="11466" y="37"/>
                  </a:lnTo>
                  <a:lnTo>
                    <a:pt x="11302" y="19"/>
                  </a:lnTo>
                  <a:lnTo>
                    <a:pt x="11138" y="10"/>
                  </a:lnTo>
                  <a:lnTo>
                    <a:pt x="109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42"/>
            <p:cNvSpPr/>
            <p:nvPr/>
          </p:nvSpPr>
          <p:spPr>
            <a:xfrm>
              <a:off x="6127725" y="4703800"/>
              <a:ext cx="300750" cy="21600"/>
            </a:xfrm>
            <a:custGeom>
              <a:rect b="b" l="l" r="r" t="t"/>
              <a:pathLst>
                <a:path extrusionOk="0" h="864" w="12030">
                  <a:moveTo>
                    <a:pt x="437" y="0"/>
                  </a:moveTo>
                  <a:lnTo>
                    <a:pt x="346" y="9"/>
                  </a:lnTo>
                  <a:lnTo>
                    <a:pt x="264" y="36"/>
                  </a:lnTo>
                  <a:lnTo>
                    <a:pt x="191" y="73"/>
                  </a:lnTo>
                  <a:lnTo>
                    <a:pt x="128" y="127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27"/>
                  </a:lnTo>
                  <a:lnTo>
                    <a:pt x="9" y="518"/>
                  </a:lnTo>
                  <a:lnTo>
                    <a:pt x="37" y="600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11602" y="864"/>
                  </a:lnTo>
                  <a:lnTo>
                    <a:pt x="11684" y="855"/>
                  </a:lnTo>
                  <a:lnTo>
                    <a:pt x="11766" y="828"/>
                  </a:lnTo>
                  <a:lnTo>
                    <a:pt x="11839" y="791"/>
                  </a:lnTo>
                  <a:lnTo>
                    <a:pt x="11902" y="737"/>
                  </a:lnTo>
                  <a:lnTo>
                    <a:pt x="11957" y="673"/>
                  </a:lnTo>
                  <a:lnTo>
                    <a:pt x="11993" y="600"/>
                  </a:lnTo>
                  <a:lnTo>
                    <a:pt x="12020" y="518"/>
                  </a:lnTo>
                  <a:lnTo>
                    <a:pt x="12029" y="427"/>
                  </a:lnTo>
                  <a:lnTo>
                    <a:pt x="12020" y="346"/>
                  </a:lnTo>
                  <a:lnTo>
                    <a:pt x="11993" y="264"/>
                  </a:lnTo>
                  <a:lnTo>
                    <a:pt x="11957" y="191"/>
                  </a:lnTo>
                  <a:lnTo>
                    <a:pt x="11902" y="127"/>
                  </a:lnTo>
                  <a:lnTo>
                    <a:pt x="11839" y="73"/>
                  </a:lnTo>
                  <a:lnTo>
                    <a:pt x="11766" y="36"/>
                  </a:lnTo>
                  <a:lnTo>
                    <a:pt x="11684" y="9"/>
                  </a:lnTo>
                  <a:lnTo>
                    <a:pt x="116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5991350" y="4703800"/>
              <a:ext cx="101175" cy="21600"/>
            </a:xfrm>
            <a:custGeom>
              <a:rect b="b" l="l" r="r" t="t"/>
              <a:pathLst>
                <a:path extrusionOk="0" h="864" w="4047">
                  <a:moveTo>
                    <a:pt x="427" y="0"/>
                  </a:moveTo>
                  <a:lnTo>
                    <a:pt x="346" y="9"/>
                  </a:lnTo>
                  <a:lnTo>
                    <a:pt x="264" y="36"/>
                  </a:lnTo>
                  <a:lnTo>
                    <a:pt x="191" y="73"/>
                  </a:lnTo>
                  <a:lnTo>
                    <a:pt x="127" y="127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7"/>
                  </a:lnTo>
                  <a:lnTo>
                    <a:pt x="9" y="518"/>
                  </a:lnTo>
                  <a:lnTo>
                    <a:pt x="36" y="600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27" y="864"/>
                  </a:lnTo>
                  <a:lnTo>
                    <a:pt x="3619" y="864"/>
                  </a:lnTo>
                  <a:lnTo>
                    <a:pt x="3701" y="855"/>
                  </a:lnTo>
                  <a:lnTo>
                    <a:pt x="3782" y="828"/>
                  </a:lnTo>
                  <a:lnTo>
                    <a:pt x="3855" y="791"/>
                  </a:lnTo>
                  <a:lnTo>
                    <a:pt x="3919" y="737"/>
                  </a:lnTo>
                  <a:lnTo>
                    <a:pt x="3973" y="673"/>
                  </a:lnTo>
                  <a:lnTo>
                    <a:pt x="4010" y="600"/>
                  </a:lnTo>
                  <a:lnTo>
                    <a:pt x="4037" y="518"/>
                  </a:lnTo>
                  <a:lnTo>
                    <a:pt x="4046" y="427"/>
                  </a:lnTo>
                  <a:lnTo>
                    <a:pt x="4037" y="346"/>
                  </a:lnTo>
                  <a:lnTo>
                    <a:pt x="4010" y="264"/>
                  </a:lnTo>
                  <a:lnTo>
                    <a:pt x="3973" y="191"/>
                  </a:lnTo>
                  <a:lnTo>
                    <a:pt x="3919" y="127"/>
                  </a:lnTo>
                  <a:lnTo>
                    <a:pt x="3855" y="73"/>
                  </a:lnTo>
                  <a:lnTo>
                    <a:pt x="3782" y="36"/>
                  </a:lnTo>
                  <a:lnTo>
                    <a:pt x="3701" y="9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6327300" y="4763575"/>
              <a:ext cx="101175" cy="21625"/>
            </a:xfrm>
            <a:custGeom>
              <a:rect b="b" l="l" r="r" t="t"/>
              <a:pathLst>
                <a:path extrusionOk="0" h="865" w="4047">
                  <a:moveTo>
                    <a:pt x="428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82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9"/>
                  </a:lnTo>
                  <a:lnTo>
                    <a:pt x="37" y="600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28" y="864"/>
                  </a:lnTo>
                  <a:lnTo>
                    <a:pt x="3619" y="864"/>
                  </a:lnTo>
                  <a:lnTo>
                    <a:pt x="3701" y="855"/>
                  </a:lnTo>
                  <a:lnTo>
                    <a:pt x="3783" y="828"/>
                  </a:lnTo>
                  <a:lnTo>
                    <a:pt x="3856" y="791"/>
                  </a:lnTo>
                  <a:lnTo>
                    <a:pt x="3919" y="737"/>
                  </a:lnTo>
                  <a:lnTo>
                    <a:pt x="3974" y="673"/>
                  </a:lnTo>
                  <a:lnTo>
                    <a:pt x="4010" y="600"/>
                  </a:lnTo>
                  <a:lnTo>
                    <a:pt x="4037" y="519"/>
                  </a:lnTo>
                  <a:lnTo>
                    <a:pt x="4046" y="437"/>
                  </a:lnTo>
                  <a:lnTo>
                    <a:pt x="4037" y="346"/>
                  </a:lnTo>
                  <a:lnTo>
                    <a:pt x="4010" y="264"/>
                  </a:lnTo>
                  <a:lnTo>
                    <a:pt x="3974" y="191"/>
                  </a:lnTo>
                  <a:lnTo>
                    <a:pt x="3919" y="128"/>
                  </a:lnTo>
                  <a:lnTo>
                    <a:pt x="3856" y="82"/>
                  </a:lnTo>
                  <a:lnTo>
                    <a:pt x="3783" y="37"/>
                  </a:lnTo>
                  <a:lnTo>
                    <a:pt x="3701" y="9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5991350" y="4763575"/>
              <a:ext cx="300500" cy="21625"/>
            </a:xfrm>
            <a:custGeom>
              <a:rect b="b" l="l" r="r" t="t"/>
              <a:pathLst>
                <a:path extrusionOk="0" h="865" w="12020">
                  <a:moveTo>
                    <a:pt x="427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82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9"/>
                  </a:lnTo>
                  <a:lnTo>
                    <a:pt x="36" y="600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27" y="864"/>
                  </a:lnTo>
                  <a:lnTo>
                    <a:pt x="11593" y="864"/>
                  </a:lnTo>
                  <a:lnTo>
                    <a:pt x="11684" y="855"/>
                  </a:lnTo>
                  <a:lnTo>
                    <a:pt x="11765" y="828"/>
                  </a:lnTo>
                  <a:lnTo>
                    <a:pt x="11838" y="791"/>
                  </a:lnTo>
                  <a:lnTo>
                    <a:pt x="11902" y="737"/>
                  </a:lnTo>
                  <a:lnTo>
                    <a:pt x="11947" y="673"/>
                  </a:lnTo>
                  <a:lnTo>
                    <a:pt x="11993" y="600"/>
                  </a:lnTo>
                  <a:lnTo>
                    <a:pt x="12011" y="519"/>
                  </a:lnTo>
                  <a:lnTo>
                    <a:pt x="12020" y="437"/>
                  </a:lnTo>
                  <a:lnTo>
                    <a:pt x="12011" y="346"/>
                  </a:lnTo>
                  <a:lnTo>
                    <a:pt x="11993" y="264"/>
                  </a:lnTo>
                  <a:lnTo>
                    <a:pt x="11947" y="191"/>
                  </a:lnTo>
                  <a:lnTo>
                    <a:pt x="11902" y="128"/>
                  </a:lnTo>
                  <a:lnTo>
                    <a:pt x="11838" y="82"/>
                  </a:lnTo>
                  <a:lnTo>
                    <a:pt x="11765" y="37"/>
                  </a:lnTo>
                  <a:lnTo>
                    <a:pt x="11684" y="9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6199100" y="5171350"/>
              <a:ext cx="21625" cy="21625"/>
            </a:xfrm>
            <a:custGeom>
              <a:rect b="b" l="l" r="r" t="t"/>
              <a:pathLst>
                <a:path extrusionOk="0" h="865" w="865">
                  <a:moveTo>
                    <a:pt x="428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4"/>
                  </a:lnTo>
                  <a:lnTo>
                    <a:pt x="128" y="128"/>
                  </a:lnTo>
                  <a:lnTo>
                    <a:pt x="73" y="192"/>
                  </a:lnTo>
                  <a:lnTo>
                    <a:pt x="37" y="265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7" y="601"/>
                  </a:lnTo>
                  <a:lnTo>
                    <a:pt x="73" y="674"/>
                  </a:lnTo>
                  <a:lnTo>
                    <a:pt x="128" y="737"/>
                  </a:lnTo>
                  <a:lnTo>
                    <a:pt x="191" y="792"/>
                  </a:lnTo>
                  <a:lnTo>
                    <a:pt x="264" y="828"/>
                  </a:lnTo>
                  <a:lnTo>
                    <a:pt x="346" y="856"/>
                  </a:lnTo>
                  <a:lnTo>
                    <a:pt x="428" y="865"/>
                  </a:lnTo>
                  <a:lnTo>
                    <a:pt x="437" y="865"/>
                  </a:lnTo>
                  <a:lnTo>
                    <a:pt x="519" y="856"/>
                  </a:lnTo>
                  <a:lnTo>
                    <a:pt x="600" y="828"/>
                  </a:lnTo>
                  <a:lnTo>
                    <a:pt x="673" y="792"/>
                  </a:lnTo>
                  <a:lnTo>
                    <a:pt x="737" y="737"/>
                  </a:lnTo>
                  <a:lnTo>
                    <a:pt x="791" y="674"/>
                  </a:lnTo>
                  <a:lnTo>
                    <a:pt x="828" y="601"/>
                  </a:lnTo>
                  <a:lnTo>
                    <a:pt x="855" y="519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8" y="265"/>
                  </a:lnTo>
                  <a:lnTo>
                    <a:pt x="791" y="192"/>
                  </a:lnTo>
                  <a:lnTo>
                    <a:pt x="737" y="128"/>
                  </a:lnTo>
                  <a:lnTo>
                    <a:pt x="673" y="74"/>
                  </a:lnTo>
                  <a:lnTo>
                    <a:pt x="600" y="37"/>
                  </a:lnTo>
                  <a:lnTo>
                    <a:pt x="519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4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aphicFrame>
        <p:nvGraphicFramePr>
          <p:cNvPr id="2326" name="Google Shape;2326;p43"/>
          <p:cNvGraphicFramePr/>
          <p:nvPr/>
        </p:nvGraphicFramePr>
        <p:xfrm>
          <a:off x="4572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{ACDDFC24-D12C-4A1D-859B-83D4D2354782}</a:tableStyleId>
              </a:tblPr>
              <a:tblGrid>
                <a:gridCol w="2111950"/>
                <a:gridCol w="6117650"/>
              </a:tblGrid>
              <a:tr h="4991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Types of Cyberbullying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</a:tr>
              <a:tr h="49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Denigration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 and the smallest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Outing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very beautiful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name, but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is actually terribly hot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Trickery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and is composed of hydrogen and helium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Exclusion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 from the Sun and the one that harbors life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Harassment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 from the Sun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Cyberstalking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 very cold planet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177" name="Google Shape;177;p17"/>
          <p:cNvGrpSpPr/>
          <p:nvPr/>
        </p:nvGrpSpPr>
        <p:grpSpPr>
          <a:xfrm>
            <a:off x="2249557" y="1059366"/>
            <a:ext cx="4644876" cy="4084130"/>
            <a:chOff x="2249557" y="1059366"/>
            <a:chExt cx="4644876" cy="4084130"/>
          </a:xfrm>
        </p:grpSpPr>
        <p:sp>
          <p:nvSpPr>
            <p:cNvPr id="178" name="Google Shape;178;p17"/>
            <p:cNvSpPr/>
            <p:nvPr/>
          </p:nvSpPr>
          <p:spPr>
            <a:xfrm>
              <a:off x="3993152" y="3985361"/>
              <a:ext cx="1144180" cy="370563"/>
            </a:xfrm>
            <a:custGeom>
              <a:rect b="b" l="l" r="r" t="t"/>
              <a:pathLst>
                <a:path extrusionOk="0" h="19013" w="58706">
                  <a:moveTo>
                    <a:pt x="29347" y="0"/>
                  </a:moveTo>
                  <a:lnTo>
                    <a:pt x="28208" y="12"/>
                  </a:lnTo>
                  <a:lnTo>
                    <a:pt x="27069" y="35"/>
                  </a:lnTo>
                  <a:lnTo>
                    <a:pt x="26400" y="329"/>
                  </a:lnTo>
                  <a:lnTo>
                    <a:pt x="26036" y="493"/>
                  </a:lnTo>
                  <a:lnTo>
                    <a:pt x="25625" y="646"/>
                  </a:lnTo>
                  <a:lnTo>
                    <a:pt x="25190" y="810"/>
                  </a:lnTo>
                  <a:lnTo>
                    <a:pt x="24709" y="975"/>
                  </a:lnTo>
                  <a:lnTo>
                    <a:pt x="24168" y="1139"/>
                  </a:lnTo>
                  <a:lnTo>
                    <a:pt x="23593" y="1304"/>
                  </a:lnTo>
                  <a:lnTo>
                    <a:pt x="22924" y="1468"/>
                  </a:lnTo>
                  <a:lnTo>
                    <a:pt x="22254" y="1633"/>
                  </a:lnTo>
                  <a:lnTo>
                    <a:pt x="21573" y="1773"/>
                  </a:lnTo>
                  <a:lnTo>
                    <a:pt x="20892" y="1903"/>
                  </a:lnTo>
                  <a:lnTo>
                    <a:pt x="20199" y="2008"/>
                  </a:lnTo>
                  <a:lnTo>
                    <a:pt x="19847" y="2055"/>
                  </a:lnTo>
                  <a:lnTo>
                    <a:pt x="19494" y="2091"/>
                  </a:lnTo>
                  <a:lnTo>
                    <a:pt x="19142" y="2114"/>
                  </a:lnTo>
                  <a:lnTo>
                    <a:pt x="18790" y="2137"/>
                  </a:lnTo>
                  <a:lnTo>
                    <a:pt x="18438" y="2149"/>
                  </a:lnTo>
                  <a:lnTo>
                    <a:pt x="17557" y="2149"/>
                  </a:lnTo>
                  <a:lnTo>
                    <a:pt x="17028" y="2114"/>
                  </a:lnTo>
                  <a:lnTo>
                    <a:pt x="16512" y="2067"/>
                  </a:lnTo>
                  <a:lnTo>
                    <a:pt x="15971" y="1985"/>
                  </a:lnTo>
                  <a:lnTo>
                    <a:pt x="15443" y="1891"/>
                  </a:lnTo>
                  <a:lnTo>
                    <a:pt x="14903" y="1773"/>
                  </a:lnTo>
                  <a:lnTo>
                    <a:pt x="14363" y="1621"/>
                  </a:lnTo>
                  <a:lnTo>
                    <a:pt x="13822" y="1445"/>
                  </a:lnTo>
                  <a:lnTo>
                    <a:pt x="13059" y="1597"/>
                  </a:lnTo>
                  <a:lnTo>
                    <a:pt x="12296" y="1773"/>
                  </a:lnTo>
                  <a:lnTo>
                    <a:pt x="11568" y="1950"/>
                  </a:lnTo>
                  <a:lnTo>
                    <a:pt x="10851" y="2126"/>
                  </a:lnTo>
                  <a:lnTo>
                    <a:pt x="10147" y="2325"/>
                  </a:lnTo>
                  <a:lnTo>
                    <a:pt x="9466" y="2513"/>
                  </a:lnTo>
                  <a:lnTo>
                    <a:pt x="8808" y="2725"/>
                  </a:lnTo>
                  <a:lnTo>
                    <a:pt x="8162" y="2936"/>
                  </a:lnTo>
                  <a:lnTo>
                    <a:pt x="7540" y="3147"/>
                  </a:lnTo>
                  <a:lnTo>
                    <a:pt x="6941" y="3371"/>
                  </a:lnTo>
                  <a:lnTo>
                    <a:pt x="6354" y="3605"/>
                  </a:lnTo>
                  <a:lnTo>
                    <a:pt x="5802" y="3840"/>
                  </a:lnTo>
                  <a:lnTo>
                    <a:pt x="5261" y="4075"/>
                  </a:lnTo>
                  <a:lnTo>
                    <a:pt x="4756" y="4322"/>
                  </a:lnTo>
                  <a:lnTo>
                    <a:pt x="4263" y="4568"/>
                  </a:lnTo>
                  <a:lnTo>
                    <a:pt x="3794" y="4827"/>
                  </a:lnTo>
                  <a:lnTo>
                    <a:pt x="3359" y="5085"/>
                  </a:lnTo>
                  <a:lnTo>
                    <a:pt x="2936" y="5355"/>
                  </a:lnTo>
                  <a:lnTo>
                    <a:pt x="2549" y="5625"/>
                  </a:lnTo>
                  <a:lnTo>
                    <a:pt x="2185" y="5907"/>
                  </a:lnTo>
                  <a:lnTo>
                    <a:pt x="1844" y="6177"/>
                  </a:lnTo>
                  <a:lnTo>
                    <a:pt x="1527" y="6471"/>
                  </a:lnTo>
                  <a:lnTo>
                    <a:pt x="1245" y="6753"/>
                  </a:lnTo>
                  <a:lnTo>
                    <a:pt x="987" y="7046"/>
                  </a:lnTo>
                  <a:lnTo>
                    <a:pt x="764" y="7340"/>
                  </a:lnTo>
                  <a:lnTo>
                    <a:pt x="564" y="7645"/>
                  </a:lnTo>
                  <a:lnTo>
                    <a:pt x="388" y="7950"/>
                  </a:lnTo>
                  <a:lnTo>
                    <a:pt x="317" y="8103"/>
                  </a:lnTo>
                  <a:lnTo>
                    <a:pt x="247" y="8256"/>
                  </a:lnTo>
                  <a:lnTo>
                    <a:pt x="188" y="8408"/>
                  </a:lnTo>
                  <a:lnTo>
                    <a:pt x="141" y="8561"/>
                  </a:lnTo>
                  <a:lnTo>
                    <a:pt x="94" y="8714"/>
                  </a:lnTo>
                  <a:lnTo>
                    <a:pt x="59" y="8878"/>
                  </a:lnTo>
                  <a:lnTo>
                    <a:pt x="36" y="9031"/>
                  </a:lnTo>
                  <a:lnTo>
                    <a:pt x="12" y="9195"/>
                  </a:lnTo>
                  <a:lnTo>
                    <a:pt x="0" y="9348"/>
                  </a:lnTo>
                  <a:lnTo>
                    <a:pt x="0" y="9512"/>
                  </a:lnTo>
                  <a:lnTo>
                    <a:pt x="0" y="9747"/>
                  </a:lnTo>
                  <a:lnTo>
                    <a:pt x="36" y="9994"/>
                  </a:lnTo>
                  <a:lnTo>
                    <a:pt x="83" y="10240"/>
                  </a:lnTo>
                  <a:lnTo>
                    <a:pt x="153" y="10475"/>
                  </a:lnTo>
                  <a:lnTo>
                    <a:pt x="235" y="10722"/>
                  </a:lnTo>
                  <a:lnTo>
                    <a:pt x="329" y="10957"/>
                  </a:lnTo>
                  <a:lnTo>
                    <a:pt x="458" y="11192"/>
                  </a:lnTo>
                  <a:lnTo>
                    <a:pt x="588" y="11427"/>
                  </a:lnTo>
                  <a:lnTo>
                    <a:pt x="752" y="11650"/>
                  </a:lnTo>
                  <a:lnTo>
                    <a:pt x="916" y="11885"/>
                  </a:lnTo>
                  <a:lnTo>
                    <a:pt x="1104" y="12108"/>
                  </a:lnTo>
                  <a:lnTo>
                    <a:pt x="1316" y="12331"/>
                  </a:lnTo>
                  <a:lnTo>
                    <a:pt x="1539" y="12554"/>
                  </a:lnTo>
                  <a:lnTo>
                    <a:pt x="1774" y="12777"/>
                  </a:lnTo>
                  <a:lnTo>
                    <a:pt x="2032" y="12988"/>
                  </a:lnTo>
                  <a:lnTo>
                    <a:pt x="2302" y="13212"/>
                  </a:lnTo>
                  <a:lnTo>
                    <a:pt x="2584" y="13423"/>
                  </a:lnTo>
                  <a:lnTo>
                    <a:pt x="2889" y="13623"/>
                  </a:lnTo>
                  <a:lnTo>
                    <a:pt x="3206" y="13834"/>
                  </a:lnTo>
                  <a:lnTo>
                    <a:pt x="3535" y="14034"/>
                  </a:lnTo>
                  <a:lnTo>
                    <a:pt x="3887" y="14233"/>
                  </a:lnTo>
                  <a:lnTo>
                    <a:pt x="4252" y="14433"/>
                  </a:lnTo>
                  <a:lnTo>
                    <a:pt x="4616" y="14633"/>
                  </a:lnTo>
                  <a:lnTo>
                    <a:pt x="5015" y="14820"/>
                  </a:lnTo>
                  <a:lnTo>
                    <a:pt x="5414" y="15008"/>
                  </a:lnTo>
                  <a:lnTo>
                    <a:pt x="5825" y="15196"/>
                  </a:lnTo>
                  <a:lnTo>
                    <a:pt x="6260" y="15372"/>
                  </a:lnTo>
                  <a:lnTo>
                    <a:pt x="6694" y="15549"/>
                  </a:lnTo>
                  <a:lnTo>
                    <a:pt x="7152" y="15725"/>
                  </a:lnTo>
                  <a:lnTo>
                    <a:pt x="7622" y="15901"/>
                  </a:lnTo>
                  <a:lnTo>
                    <a:pt x="8103" y="16065"/>
                  </a:lnTo>
                  <a:lnTo>
                    <a:pt x="8597" y="16230"/>
                  </a:lnTo>
                  <a:lnTo>
                    <a:pt x="9102" y="16382"/>
                  </a:lnTo>
                  <a:lnTo>
                    <a:pt x="9618" y="16547"/>
                  </a:lnTo>
                  <a:lnTo>
                    <a:pt x="10675" y="16840"/>
                  </a:lnTo>
                  <a:lnTo>
                    <a:pt x="11791" y="17122"/>
                  </a:lnTo>
                  <a:lnTo>
                    <a:pt x="12942" y="17392"/>
                  </a:lnTo>
                  <a:lnTo>
                    <a:pt x="14128" y="17639"/>
                  </a:lnTo>
                  <a:lnTo>
                    <a:pt x="15361" y="17862"/>
                  </a:lnTo>
                  <a:lnTo>
                    <a:pt x="16629" y="18073"/>
                  </a:lnTo>
                  <a:lnTo>
                    <a:pt x="17921" y="18261"/>
                  </a:lnTo>
                  <a:lnTo>
                    <a:pt x="19260" y="18437"/>
                  </a:lnTo>
                  <a:lnTo>
                    <a:pt x="20622" y="18578"/>
                  </a:lnTo>
                  <a:lnTo>
                    <a:pt x="22019" y="18707"/>
                  </a:lnTo>
                  <a:lnTo>
                    <a:pt x="23440" y="18813"/>
                  </a:lnTo>
                  <a:lnTo>
                    <a:pt x="24885" y="18895"/>
                  </a:lnTo>
                  <a:lnTo>
                    <a:pt x="26353" y="18966"/>
                  </a:lnTo>
                  <a:lnTo>
                    <a:pt x="27844" y="19001"/>
                  </a:lnTo>
                  <a:lnTo>
                    <a:pt x="29347" y="19013"/>
                  </a:lnTo>
                  <a:lnTo>
                    <a:pt x="30862" y="19001"/>
                  </a:lnTo>
                  <a:lnTo>
                    <a:pt x="32354" y="18966"/>
                  </a:lnTo>
                  <a:lnTo>
                    <a:pt x="33821" y="18895"/>
                  </a:lnTo>
                  <a:lnTo>
                    <a:pt x="35266" y="18813"/>
                  </a:lnTo>
                  <a:lnTo>
                    <a:pt x="36687" y="18707"/>
                  </a:lnTo>
                  <a:lnTo>
                    <a:pt x="38084" y="18578"/>
                  </a:lnTo>
                  <a:lnTo>
                    <a:pt x="39447" y="18437"/>
                  </a:lnTo>
                  <a:lnTo>
                    <a:pt x="40774" y="18261"/>
                  </a:lnTo>
                  <a:lnTo>
                    <a:pt x="42077" y="18073"/>
                  </a:lnTo>
                  <a:lnTo>
                    <a:pt x="43345" y="17862"/>
                  </a:lnTo>
                  <a:lnTo>
                    <a:pt x="44578" y="17639"/>
                  </a:lnTo>
                  <a:lnTo>
                    <a:pt x="45765" y="17392"/>
                  </a:lnTo>
                  <a:lnTo>
                    <a:pt x="46915" y="17122"/>
                  </a:lnTo>
                  <a:lnTo>
                    <a:pt x="48019" y="16840"/>
                  </a:lnTo>
                  <a:lnTo>
                    <a:pt x="49088" y="16547"/>
                  </a:lnTo>
                  <a:lnTo>
                    <a:pt x="49605" y="16382"/>
                  </a:lnTo>
                  <a:lnTo>
                    <a:pt x="50110" y="16230"/>
                  </a:lnTo>
                  <a:lnTo>
                    <a:pt x="50603" y="16065"/>
                  </a:lnTo>
                  <a:lnTo>
                    <a:pt x="51084" y="15901"/>
                  </a:lnTo>
                  <a:lnTo>
                    <a:pt x="51554" y="15725"/>
                  </a:lnTo>
                  <a:lnTo>
                    <a:pt x="52000" y="15549"/>
                  </a:lnTo>
                  <a:lnTo>
                    <a:pt x="52447" y="15372"/>
                  </a:lnTo>
                  <a:lnTo>
                    <a:pt x="52881" y="15196"/>
                  </a:lnTo>
                  <a:lnTo>
                    <a:pt x="53292" y="15008"/>
                  </a:lnTo>
                  <a:lnTo>
                    <a:pt x="53691" y="14820"/>
                  </a:lnTo>
                  <a:lnTo>
                    <a:pt x="54079" y="14633"/>
                  </a:lnTo>
                  <a:lnTo>
                    <a:pt x="54455" y="14433"/>
                  </a:lnTo>
                  <a:lnTo>
                    <a:pt x="54819" y="14233"/>
                  </a:lnTo>
                  <a:lnTo>
                    <a:pt x="55159" y="14034"/>
                  </a:lnTo>
                  <a:lnTo>
                    <a:pt x="55500" y="13834"/>
                  </a:lnTo>
                  <a:lnTo>
                    <a:pt x="55817" y="13623"/>
                  </a:lnTo>
                  <a:lnTo>
                    <a:pt x="56110" y="13423"/>
                  </a:lnTo>
                  <a:lnTo>
                    <a:pt x="56404" y="13212"/>
                  </a:lnTo>
                  <a:lnTo>
                    <a:pt x="56674" y="12988"/>
                  </a:lnTo>
                  <a:lnTo>
                    <a:pt x="56921" y="12777"/>
                  </a:lnTo>
                  <a:lnTo>
                    <a:pt x="57167" y="12554"/>
                  </a:lnTo>
                  <a:lnTo>
                    <a:pt x="57390" y="12331"/>
                  </a:lnTo>
                  <a:lnTo>
                    <a:pt x="57590" y="12108"/>
                  </a:lnTo>
                  <a:lnTo>
                    <a:pt x="57778" y="11885"/>
                  </a:lnTo>
                  <a:lnTo>
                    <a:pt x="57954" y="11650"/>
                  </a:lnTo>
                  <a:lnTo>
                    <a:pt x="58107" y="11427"/>
                  </a:lnTo>
                  <a:lnTo>
                    <a:pt x="58248" y="11192"/>
                  </a:lnTo>
                  <a:lnTo>
                    <a:pt x="58365" y="10957"/>
                  </a:lnTo>
                  <a:lnTo>
                    <a:pt x="58471" y="10722"/>
                  </a:lnTo>
                  <a:lnTo>
                    <a:pt x="58553" y="10475"/>
                  </a:lnTo>
                  <a:lnTo>
                    <a:pt x="58624" y="10240"/>
                  </a:lnTo>
                  <a:lnTo>
                    <a:pt x="58671" y="9994"/>
                  </a:lnTo>
                  <a:lnTo>
                    <a:pt x="58694" y="9747"/>
                  </a:lnTo>
                  <a:lnTo>
                    <a:pt x="58706" y="9512"/>
                  </a:lnTo>
                  <a:lnTo>
                    <a:pt x="58706" y="9336"/>
                  </a:lnTo>
                  <a:lnTo>
                    <a:pt x="58694" y="9172"/>
                  </a:lnTo>
                  <a:lnTo>
                    <a:pt x="58671" y="9007"/>
                  </a:lnTo>
                  <a:lnTo>
                    <a:pt x="58635" y="8843"/>
                  </a:lnTo>
                  <a:lnTo>
                    <a:pt x="58600" y="8679"/>
                  </a:lnTo>
                  <a:lnTo>
                    <a:pt x="58553" y="8514"/>
                  </a:lnTo>
                  <a:lnTo>
                    <a:pt x="58494" y="8350"/>
                  </a:lnTo>
                  <a:lnTo>
                    <a:pt x="58424" y="8185"/>
                  </a:lnTo>
                  <a:lnTo>
                    <a:pt x="58353" y="8021"/>
                  </a:lnTo>
                  <a:lnTo>
                    <a:pt x="58271" y="7868"/>
                  </a:lnTo>
                  <a:lnTo>
                    <a:pt x="58177" y="7704"/>
                  </a:lnTo>
                  <a:lnTo>
                    <a:pt x="58083" y="7551"/>
                  </a:lnTo>
                  <a:lnTo>
                    <a:pt x="57978" y="7387"/>
                  </a:lnTo>
                  <a:lnTo>
                    <a:pt x="57860" y="7234"/>
                  </a:lnTo>
                  <a:lnTo>
                    <a:pt x="57602" y="6917"/>
                  </a:lnTo>
                  <a:lnTo>
                    <a:pt x="57320" y="6612"/>
                  </a:lnTo>
                  <a:lnTo>
                    <a:pt x="57003" y="6318"/>
                  </a:lnTo>
                  <a:lnTo>
                    <a:pt x="56662" y="6013"/>
                  </a:lnTo>
                  <a:lnTo>
                    <a:pt x="56287" y="5719"/>
                  </a:lnTo>
                  <a:lnTo>
                    <a:pt x="55887" y="5437"/>
                  </a:lnTo>
                  <a:lnTo>
                    <a:pt x="55453" y="5156"/>
                  </a:lnTo>
                  <a:lnTo>
                    <a:pt x="54995" y="4874"/>
                  </a:lnTo>
                  <a:lnTo>
                    <a:pt x="54502" y="4604"/>
                  </a:lnTo>
                  <a:lnTo>
                    <a:pt x="53997" y="4345"/>
                  </a:lnTo>
                  <a:lnTo>
                    <a:pt x="53456" y="4087"/>
                  </a:lnTo>
                  <a:lnTo>
                    <a:pt x="52893" y="3829"/>
                  </a:lnTo>
                  <a:lnTo>
                    <a:pt x="52294" y="3582"/>
                  </a:lnTo>
                  <a:lnTo>
                    <a:pt x="51683" y="3335"/>
                  </a:lnTo>
                  <a:lnTo>
                    <a:pt x="51049" y="3112"/>
                  </a:lnTo>
                  <a:lnTo>
                    <a:pt x="50391" y="2877"/>
                  </a:lnTo>
                  <a:lnTo>
                    <a:pt x="49710" y="2666"/>
                  </a:lnTo>
                  <a:lnTo>
                    <a:pt x="49006" y="2443"/>
                  </a:lnTo>
                  <a:lnTo>
                    <a:pt x="48278" y="2243"/>
                  </a:lnTo>
                  <a:lnTo>
                    <a:pt x="47526" y="2044"/>
                  </a:lnTo>
                  <a:lnTo>
                    <a:pt x="46763" y="1856"/>
                  </a:lnTo>
                  <a:lnTo>
                    <a:pt x="45976" y="1679"/>
                  </a:lnTo>
                  <a:lnTo>
                    <a:pt x="45166" y="1503"/>
                  </a:lnTo>
                  <a:lnTo>
                    <a:pt x="44344" y="1339"/>
                  </a:lnTo>
                  <a:lnTo>
                    <a:pt x="43510" y="1186"/>
                  </a:lnTo>
                  <a:lnTo>
                    <a:pt x="43099" y="1198"/>
                  </a:lnTo>
                  <a:lnTo>
                    <a:pt x="42688" y="1210"/>
                  </a:lnTo>
                  <a:lnTo>
                    <a:pt x="42335" y="1198"/>
                  </a:lnTo>
                  <a:lnTo>
                    <a:pt x="41983" y="1186"/>
                  </a:lnTo>
                  <a:lnTo>
                    <a:pt x="41643" y="1163"/>
                  </a:lnTo>
                  <a:lnTo>
                    <a:pt x="41302" y="1139"/>
                  </a:lnTo>
                  <a:lnTo>
                    <a:pt x="40633" y="1069"/>
                  </a:lnTo>
                  <a:lnTo>
                    <a:pt x="39975" y="963"/>
                  </a:lnTo>
                  <a:lnTo>
                    <a:pt x="39270" y="834"/>
                  </a:lnTo>
                  <a:lnTo>
                    <a:pt x="38589" y="681"/>
                  </a:lnTo>
                  <a:lnTo>
                    <a:pt x="37908" y="529"/>
                  </a:lnTo>
                  <a:lnTo>
                    <a:pt x="37251" y="352"/>
                  </a:lnTo>
                  <a:lnTo>
                    <a:pt x="36299" y="270"/>
                  </a:lnTo>
                  <a:lnTo>
                    <a:pt x="35336" y="200"/>
                  </a:lnTo>
                  <a:lnTo>
                    <a:pt x="34373" y="141"/>
                  </a:lnTo>
                  <a:lnTo>
                    <a:pt x="33387" y="94"/>
                  </a:lnTo>
                  <a:lnTo>
                    <a:pt x="32389" y="59"/>
                  </a:lnTo>
                  <a:lnTo>
                    <a:pt x="31391" y="24"/>
                  </a:lnTo>
                  <a:lnTo>
                    <a:pt x="30369" y="12"/>
                  </a:lnTo>
                  <a:lnTo>
                    <a:pt x="29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2249557" y="3875496"/>
              <a:ext cx="4644876" cy="1268000"/>
            </a:xfrm>
            <a:custGeom>
              <a:rect b="b" l="l" r="r" t="t"/>
              <a:pathLst>
                <a:path extrusionOk="0" h="65059" w="238321">
                  <a:moveTo>
                    <a:pt x="118573" y="4862"/>
                  </a:moveTo>
                  <a:lnTo>
                    <a:pt x="118315" y="4933"/>
                  </a:lnTo>
                  <a:lnTo>
                    <a:pt x="118057" y="5015"/>
                  </a:lnTo>
                  <a:lnTo>
                    <a:pt x="117810" y="5109"/>
                  </a:lnTo>
                  <a:lnTo>
                    <a:pt x="117563" y="5203"/>
                  </a:lnTo>
                  <a:lnTo>
                    <a:pt x="117058" y="5426"/>
                  </a:lnTo>
                  <a:lnTo>
                    <a:pt x="116530" y="5672"/>
                  </a:lnTo>
                  <a:lnTo>
                    <a:pt x="116530" y="5672"/>
                  </a:lnTo>
                  <a:lnTo>
                    <a:pt x="117669" y="5649"/>
                  </a:lnTo>
                  <a:lnTo>
                    <a:pt x="118808" y="5637"/>
                  </a:lnTo>
                  <a:lnTo>
                    <a:pt x="119830" y="5649"/>
                  </a:lnTo>
                  <a:lnTo>
                    <a:pt x="120852" y="5661"/>
                  </a:lnTo>
                  <a:lnTo>
                    <a:pt x="121850" y="5696"/>
                  </a:lnTo>
                  <a:lnTo>
                    <a:pt x="122848" y="5731"/>
                  </a:lnTo>
                  <a:lnTo>
                    <a:pt x="123834" y="5778"/>
                  </a:lnTo>
                  <a:lnTo>
                    <a:pt x="124797" y="5837"/>
                  </a:lnTo>
                  <a:lnTo>
                    <a:pt x="125760" y="5907"/>
                  </a:lnTo>
                  <a:lnTo>
                    <a:pt x="126712" y="5989"/>
                  </a:lnTo>
                  <a:lnTo>
                    <a:pt x="126712" y="5989"/>
                  </a:lnTo>
                  <a:lnTo>
                    <a:pt x="125502" y="5661"/>
                  </a:lnTo>
                  <a:lnTo>
                    <a:pt x="124328" y="5344"/>
                  </a:lnTo>
                  <a:lnTo>
                    <a:pt x="123752" y="5203"/>
                  </a:lnTo>
                  <a:lnTo>
                    <a:pt x="123189" y="5074"/>
                  </a:lnTo>
                  <a:lnTo>
                    <a:pt x="122625" y="4956"/>
                  </a:lnTo>
                  <a:lnTo>
                    <a:pt x="122073" y="4862"/>
                  </a:lnTo>
                  <a:close/>
                  <a:moveTo>
                    <a:pt x="157127" y="0"/>
                  </a:moveTo>
                  <a:lnTo>
                    <a:pt x="156892" y="270"/>
                  </a:lnTo>
                  <a:lnTo>
                    <a:pt x="156657" y="541"/>
                  </a:lnTo>
                  <a:lnTo>
                    <a:pt x="156411" y="799"/>
                  </a:lnTo>
                  <a:lnTo>
                    <a:pt x="156152" y="1057"/>
                  </a:lnTo>
                  <a:lnTo>
                    <a:pt x="155894" y="1304"/>
                  </a:lnTo>
                  <a:lnTo>
                    <a:pt x="155624" y="1550"/>
                  </a:lnTo>
                  <a:lnTo>
                    <a:pt x="155354" y="1785"/>
                  </a:lnTo>
                  <a:lnTo>
                    <a:pt x="155072" y="2008"/>
                  </a:lnTo>
                  <a:lnTo>
                    <a:pt x="154790" y="2232"/>
                  </a:lnTo>
                  <a:lnTo>
                    <a:pt x="154496" y="2443"/>
                  </a:lnTo>
                  <a:lnTo>
                    <a:pt x="154203" y="2643"/>
                  </a:lnTo>
                  <a:lnTo>
                    <a:pt x="153898" y="2842"/>
                  </a:lnTo>
                  <a:lnTo>
                    <a:pt x="153580" y="3030"/>
                  </a:lnTo>
                  <a:lnTo>
                    <a:pt x="153275" y="3206"/>
                  </a:lnTo>
                  <a:lnTo>
                    <a:pt x="152946" y="3382"/>
                  </a:lnTo>
                  <a:lnTo>
                    <a:pt x="152629" y="3547"/>
                  </a:lnTo>
                  <a:lnTo>
                    <a:pt x="152289" y="3700"/>
                  </a:lnTo>
                  <a:lnTo>
                    <a:pt x="151960" y="3840"/>
                  </a:lnTo>
                  <a:lnTo>
                    <a:pt x="151619" y="3981"/>
                  </a:lnTo>
                  <a:lnTo>
                    <a:pt x="151279" y="4111"/>
                  </a:lnTo>
                  <a:lnTo>
                    <a:pt x="150926" y="4228"/>
                  </a:lnTo>
                  <a:lnTo>
                    <a:pt x="150574" y="4334"/>
                  </a:lnTo>
                  <a:lnTo>
                    <a:pt x="150210" y="4439"/>
                  </a:lnTo>
                  <a:lnTo>
                    <a:pt x="149858" y="4522"/>
                  </a:lnTo>
                  <a:lnTo>
                    <a:pt x="149494" y="4604"/>
                  </a:lnTo>
                  <a:lnTo>
                    <a:pt x="149118" y="4674"/>
                  </a:lnTo>
                  <a:lnTo>
                    <a:pt x="148754" y="4733"/>
                  </a:lnTo>
                  <a:lnTo>
                    <a:pt x="148378" y="4780"/>
                  </a:lnTo>
                  <a:lnTo>
                    <a:pt x="147991" y="4815"/>
                  </a:lnTo>
                  <a:lnTo>
                    <a:pt x="147615" y="4839"/>
                  </a:lnTo>
                  <a:lnTo>
                    <a:pt x="147227" y="4862"/>
                  </a:lnTo>
                  <a:lnTo>
                    <a:pt x="139242" y="4862"/>
                  </a:lnTo>
                  <a:lnTo>
                    <a:pt x="139054" y="4980"/>
                  </a:lnTo>
                  <a:lnTo>
                    <a:pt x="138854" y="5097"/>
                  </a:lnTo>
                  <a:lnTo>
                    <a:pt x="138455" y="5297"/>
                  </a:lnTo>
                  <a:lnTo>
                    <a:pt x="138067" y="5485"/>
                  </a:lnTo>
                  <a:lnTo>
                    <a:pt x="137680" y="5661"/>
                  </a:lnTo>
                  <a:lnTo>
                    <a:pt x="137292" y="5825"/>
                  </a:lnTo>
                  <a:lnTo>
                    <a:pt x="136917" y="5978"/>
                  </a:lnTo>
                  <a:lnTo>
                    <a:pt x="136541" y="6107"/>
                  </a:lnTo>
                  <a:lnTo>
                    <a:pt x="136165" y="6224"/>
                  </a:lnTo>
                  <a:lnTo>
                    <a:pt x="135801" y="6342"/>
                  </a:lnTo>
                  <a:lnTo>
                    <a:pt x="135437" y="6436"/>
                  </a:lnTo>
                  <a:lnTo>
                    <a:pt x="135073" y="6518"/>
                  </a:lnTo>
                  <a:lnTo>
                    <a:pt x="134709" y="6600"/>
                  </a:lnTo>
                  <a:lnTo>
                    <a:pt x="134356" y="6659"/>
                  </a:lnTo>
                  <a:lnTo>
                    <a:pt x="134004" y="6718"/>
                  </a:lnTo>
                  <a:lnTo>
                    <a:pt x="133652" y="6765"/>
                  </a:lnTo>
                  <a:lnTo>
                    <a:pt x="133311" y="6788"/>
                  </a:lnTo>
                  <a:lnTo>
                    <a:pt x="132971" y="6823"/>
                  </a:lnTo>
                  <a:lnTo>
                    <a:pt x="133805" y="6976"/>
                  </a:lnTo>
                  <a:lnTo>
                    <a:pt x="134627" y="7140"/>
                  </a:lnTo>
                  <a:lnTo>
                    <a:pt x="135437" y="7316"/>
                  </a:lnTo>
                  <a:lnTo>
                    <a:pt x="136224" y="7493"/>
                  </a:lnTo>
                  <a:lnTo>
                    <a:pt x="136987" y="7681"/>
                  </a:lnTo>
                  <a:lnTo>
                    <a:pt x="137739" y="7880"/>
                  </a:lnTo>
                  <a:lnTo>
                    <a:pt x="138467" y="8080"/>
                  </a:lnTo>
                  <a:lnTo>
                    <a:pt x="139171" y="8303"/>
                  </a:lnTo>
                  <a:lnTo>
                    <a:pt x="139852" y="8514"/>
                  </a:lnTo>
                  <a:lnTo>
                    <a:pt x="140510" y="8749"/>
                  </a:lnTo>
                  <a:lnTo>
                    <a:pt x="141144" y="8972"/>
                  </a:lnTo>
                  <a:lnTo>
                    <a:pt x="141755" y="9219"/>
                  </a:lnTo>
                  <a:lnTo>
                    <a:pt x="142354" y="9466"/>
                  </a:lnTo>
                  <a:lnTo>
                    <a:pt x="142917" y="9724"/>
                  </a:lnTo>
                  <a:lnTo>
                    <a:pt x="143458" y="9982"/>
                  </a:lnTo>
                  <a:lnTo>
                    <a:pt x="143963" y="10241"/>
                  </a:lnTo>
                  <a:lnTo>
                    <a:pt x="144456" y="10511"/>
                  </a:lnTo>
                  <a:lnTo>
                    <a:pt x="144914" y="10793"/>
                  </a:lnTo>
                  <a:lnTo>
                    <a:pt x="145348" y="11074"/>
                  </a:lnTo>
                  <a:lnTo>
                    <a:pt x="145748" y="11356"/>
                  </a:lnTo>
                  <a:lnTo>
                    <a:pt x="146123" y="11650"/>
                  </a:lnTo>
                  <a:lnTo>
                    <a:pt x="146464" y="11955"/>
                  </a:lnTo>
                  <a:lnTo>
                    <a:pt x="146781" y="12249"/>
                  </a:lnTo>
                  <a:lnTo>
                    <a:pt x="147063" y="12554"/>
                  </a:lnTo>
                  <a:lnTo>
                    <a:pt x="147321" y="12871"/>
                  </a:lnTo>
                  <a:lnTo>
                    <a:pt x="147439" y="13024"/>
                  </a:lnTo>
                  <a:lnTo>
                    <a:pt x="147544" y="13188"/>
                  </a:lnTo>
                  <a:lnTo>
                    <a:pt x="147638" y="13341"/>
                  </a:lnTo>
                  <a:lnTo>
                    <a:pt x="147732" y="13505"/>
                  </a:lnTo>
                  <a:lnTo>
                    <a:pt x="147814" y="13658"/>
                  </a:lnTo>
                  <a:lnTo>
                    <a:pt x="147885" y="13822"/>
                  </a:lnTo>
                  <a:lnTo>
                    <a:pt x="147955" y="13987"/>
                  </a:lnTo>
                  <a:lnTo>
                    <a:pt x="148014" y="14151"/>
                  </a:lnTo>
                  <a:lnTo>
                    <a:pt x="148061" y="14316"/>
                  </a:lnTo>
                  <a:lnTo>
                    <a:pt x="148096" y="14480"/>
                  </a:lnTo>
                  <a:lnTo>
                    <a:pt x="148132" y="14644"/>
                  </a:lnTo>
                  <a:lnTo>
                    <a:pt x="148155" y="14809"/>
                  </a:lnTo>
                  <a:lnTo>
                    <a:pt x="148167" y="14973"/>
                  </a:lnTo>
                  <a:lnTo>
                    <a:pt x="148167" y="15149"/>
                  </a:lnTo>
                  <a:lnTo>
                    <a:pt x="148155" y="15384"/>
                  </a:lnTo>
                  <a:lnTo>
                    <a:pt x="148132" y="15631"/>
                  </a:lnTo>
                  <a:lnTo>
                    <a:pt x="148085" y="15877"/>
                  </a:lnTo>
                  <a:lnTo>
                    <a:pt x="148014" y="16112"/>
                  </a:lnTo>
                  <a:lnTo>
                    <a:pt x="147932" y="16359"/>
                  </a:lnTo>
                  <a:lnTo>
                    <a:pt x="147826" y="16594"/>
                  </a:lnTo>
                  <a:lnTo>
                    <a:pt x="147709" y="16829"/>
                  </a:lnTo>
                  <a:lnTo>
                    <a:pt x="147568" y="17064"/>
                  </a:lnTo>
                  <a:lnTo>
                    <a:pt x="147415" y="17287"/>
                  </a:lnTo>
                  <a:lnTo>
                    <a:pt x="147239" y="17522"/>
                  </a:lnTo>
                  <a:lnTo>
                    <a:pt x="147051" y="17745"/>
                  </a:lnTo>
                  <a:lnTo>
                    <a:pt x="146851" y="17968"/>
                  </a:lnTo>
                  <a:lnTo>
                    <a:pt x="146628" y="18191"/>
                  </a:lnTo>
                  <a:lnTo>
                    <a:pt x="146382" y="18414"/>
                  </a:lnTo>
                  <a:lnTo>
                    <a:pt x="146135" y="18625"/>
                  </a:lnTo>
                  <a:lnTo>
                    <a:pt x="145865" y="18849"/>
                  </a:lnTo>
                  <a:lnTo>
                    <a:pt x="145571" y="19060"/>
                  </a:lnTo>
                  <a:lnTo>
                    <a:pt x="145278" y="19260"/>
                  </a:lnTo>
                  <a:lnTo>
                    <a:pt x="144961" y="19471"/>
                  </a:lnTo>
                  <a:lnTo>
                    <a:pt x="144620" y="19671"/>
                  </a:lnTo>
                  <a:lnTo>
                    <a:pt x="144280" y="19870"/>
                  </a:lnTo>
                  <a:lnTo>
                    <a:pt x="143916" y="20070"/>
                  </a:lnTo>
                  <a:lnTo>
                    <a:pt x="143540" y="20270"/>
                  </a:lnTo>
                  <a:lnTo>
                    <a:pt x="143152" y="20457"/>
                  </a:lnTo>
                  <a:lnTo>
                    <a:pt x="142753" y="20645"/>
                  </a:lnTo>
                  <a:lnTo>
                    <a:pt x="142342" y="20833"/>
                  </a:lnTo>
                  <a:lnTo>
                    <a:pt x="141908" y="21009"/>
                  </a:lnTo>
                  <a:lnTo>
                    <a:pt x="141461" y="21186"/>
                  </a:lnTo>
                  <a:lnTo>
                    <a:pt x="141015" y="21362"/>
                  </a:lnTo>
                  <a:lnTo>
                    <a:pt x="140545" y="21538"/>
                  </a:lnTo>
                  <a:lnTo>
                    <a:pt x="140064" y="21702"/>
                  </a:lnTo>
                  <a:lnTo>
                    <a:pt x="139571" y="21867"/>
                  </a:lnTo>
                  <a:lnTo>
                    <a:pt x="139066" y="22019"/>
                  </a:lnTo>
                  <a:lnTo>
                    <a:pt x="138549" y="22184"/>
                  </a:lnTo>
                  <a:lnTo>
                    <a:pt x="137480" y="22477"/>
                  </a:lnTo>
                  <a:lnTo>
                    <a:pt x="136376" y="22759"/>
                  </a:lnTo>
                  <a:lnTo>
                    <a:pt x="135226" y="23029"/>
                  </a:lnTo>
                  <a:lnTo>
                    <a:pt x="134039" y="23276"/>
                  </a:lnTo>
                  <a:lnTo>
                    <a:pt x="132806" y="23499"/>
                  </a:lnTo>
                  <a:lnTo>
                    <a:pt x="131538" y="23710"/>
                  </a:lnTo>
                  <a:lnTo>
                    <a:pt x="130235" y="23898"/>
                  </a:lnTo>
                  <a:lnTo>
                    <a:pt x="128908" y="24074"/>
                  </a:lnTo>
                  <a:lnTo>
                    <a:pt x="127545" y="24215"/>
                  </a:lnTo>
                  <a:lnTo>
                    <a:pt x="126148" y="24344"/>
                  </a:lnTo>
                  <a:lnTo>
                    <a:pt x="124727" y="24450"/>
                  </a:lnTo>
                  <a:lnTo>
                    <a:pt x="123282" y="24532"/>
                  </a:lnTo>
                  <a:lnTo>
                    <a:pt x="121815" y="24603"/>
                  </a:lnTo>
                  <a:lnTo>
                    <a:pt x="120323" y="24638"/>
                  </a:lnTo>
                  <a:lnTo>
                    <a:pt x="118808" y="24650"/>
                  </a:lnTo>
                  <a:lnTo>
                    <a:pt x="117305" y="24638"/>
                  </a:lnTo>
                  <a:lnTo>
                    <a:pt x="115814" y="24603"/>
                  </a:lnTo>
                  <a:lnTo>
                    <a:pt x="114346" y="24532"/>
                  </a:lnTo>
                  <a:lnTo>
                    <a:pt x="112901" y="24450"/>
                  </a:lnTo>
                  <a:lnTo>
                    <a:pt x="111480" y="24344"/>
                  </a:lnTo>
                  <a:lnTo>
                    <a:pt x="110083" y="24215"/>
                  </a:lnTo>
                  <a:lnTo>
                    <a:pt x="108721" y="24074"/>
                  </a:lnTo>
                  <a:lnTo>
                    <a:pt x="107382" y="23898"/>
                  </a:lnTo>
                  <a:lnTo>
                    <a:pt x="106090" y="23710"/>
                  </a:lnTo>
                  <a:lnTo>
                    <a:pt x="104822" y="23499"/>
                  </a:lnTo>
                  <a:lnTo>
                    <a:pt x="103589" y="23276"/>
                  </a:lnTo>
                  <a:lnTo>
                    <a:pt x="102403" y="23029"/>
                  </a:lnTo>
                  <a:lnTo>
                    <a:pt x="101252" y="22759"/>
                  </a:lnTo>
                  <a:lnTo>
                    <a:pt x="100136" y="22477"/>
                  </a:lnTo>
                  <a:lnTo>
                    <a:pt x="99079" y="22184"/>
                  </a:lnTo>
                  <a:lnTo>
                    <a:pt x="98563" y="22019"/>
                  </a:lnTo>
                  <a:lnTo>
                    <a:pt x="98058" y="21867"/>
                  </a:lnTo>
                  <a:lnTo>
                    <a:pt x="97564" y="21702"/>
                  </a:lnTo>
                  <a:lnTo>
                    <a:pt x="97083" y="21538"/>
                  </a:lnTo>
                  <a:lnTo>
                    <a:pt x="96613" y="21362"/>
                  </a:lnTo>
                  <a:lnTo>
                    <a:pt x="96155" y="21186"/>
                  </a:lnTo>
                  <a:lnTo>
                    <a:pt x="95721" y="21009"/>
                  </a:lnTo>
                  <a:lnTo>
                    <a:pt x="95286" y="20833"/>
                  </a:lnTo>
                  <a:lnTo>
                    <a:pt x="94875" y="20645"/>
                  </a:lnTo>
                  <a:lnTo>
                    <a:pt x="94476" y="20457"/>
                  </a:lnTo>
                  <a:lnTo>
                    <a:pt x="94077" y="20270"/>
                  </a:lnTo>
                  <a:lnTo>
                    <a:pt x="93713" y="20070"/>
                  </a:lnTo>
                  <a:lnTo>
                    <a:pt x="93348" y="19870"/>
                  </a:lnTo>
                  <a:lnTo>
                    <a:pt x="92996" y="19671"/>
                  </a:lnTo>
                  <a:lnTo>
                    <a:pt x="92667" y="19471"/>
                  </a:lnTo>
                  <a:lnTo>
                    <a:pt x="92350" y="19260"/>
                  </a:lnTo>
                  <a:lnTo>
                    <a:pt x="92045" y="19060"/>
                  </a:lnTo>
                  <a:lnTo>
                    <a:pt x="91763" y="18849"/>
                  </a:lnTo>
                  <a:lnTo>
                    <a:pt x="91493" y="18625"/>
                  </a:lnTo>
                  <a:lnTo>
                    <a:pt x="91235" y="18414"/>
                  </a:lnTo>
                  <a:lnTo>
                    <a:pt x="91000" y="18191"/>
                  </a:lnTo>
                  <a:lnTo>
                    <a:pt x="90777" y="17968"/>
                  </a:lnTo>
                  <a:lnTo>
                    <a:pt x="90565" y="17745"/>
                  </a:lnTo>
                  <a:lnTo>
                    <a:pt x="90377" y="17522"/>
                  </a:lnTo>
                  <a:lnTo>
                    <a:pt x="90213" y="17287"/>
                  </a:lnTo>
                  <a:lnTo>
                    <a:pt x="90049" y="17064"/>
                  </a:lnTo>
                  <a:lnTo>
                    <a:pt x="89919" y="16829"/>
                  </a:lnTo>
                  <a:lnTo>
                    <a:pt x="89790" y="16594"/>
                  </a:lnTo>
                  <a:lnTo>
                    <a:pt x="89696" y="16359"/>
                  </a:lnTo>
                  <a:lnTo>
                    <a:pt x="89614" y="16112"/>
                  </a:lnTo>
                  <a:lnTo>
                    <a:pt x="89544" y="15877"/>
                  </a:lnTo>
                  <a:lnTo>
                    <a:pt x="89497" y="15631"/>
                  </a:lnTo>
                  <a:lnTo>
                    <a:pt x="89461" y="15384"/>
                  </a:lnTo>
                  <a:lnTo>
                    <a:pt x="89461" y="15149"/>
                  </a:lnTo>
                  <a:lnTo>
                    <a:pt x="89461" y="14985"/>
                  </a:lnTo>
                  <a:lnTo>
                    <a:pt x="89473" y="14832"/>
                  </a:lnTo>
                  <a:lnTo>
                    <a:pt x="89497" y="14668"/>
                  </a:lnTo>
                  <a:lnTo>
                    <a:pt x="89520" y="14515"/>
                  </a:lnTo>
                  <a:lnTo>
                    <a:pt x="89555" y="14351"/>
                  </a:lnTo>
                  <a:lnTo>
                    <a:pt x="89602" y="14198"/>
                  </a:lnTo>
                  <a:lnTo>
                    <a:pt x="89649" y="14045"/>
                  </a:lnTo>
                  <a:lnTo>
                    <a:pt x="89708" y="13893"/>
                  </a:lnTo>
                  <a:lnTo>
                    <a:pt x="89778" y="13740"/>
                  </a:lnTo>
                  <a:lnTo>
                    <a:pt x="89849" y="13587"/>
                  </a:lnTo>
                  <a:lnTo>
                    <a:pt x="90025" y="13282"/>
                  </a:lnTo>
                  <a:lnTo>
                    <a:pt x="90225" y="12977"/>
                  </a:lnTo>
                  <a:lnTo>
                    <a:pt x="90448" y="12683"/>
                  </a:lnTo>
                  <a:lnTo>
                    <a:pt x="90706" y="12390"/>
                  </a:lnTo>
                  <a:lnTo>
                    <a:pt x="90988" y="12108"/>
                  </a:lnTo>
                  <a:lnTo>
                    <a:pt x="91305" y="11814"/>
                  </a:lnTo>
                  <a:lnTo>
                    <a:pt x="91646" y="11544"/>
                  </a:lnTo>
                  <a:lnTo>
                    <a:pt x="92010" y="11262"/>
                  </a:lnTo>
                  <a:lnTo>
                    <a:pt x="92397" y="10992"/>
                  </a:lnTo>
                  <a:lnTo>
                    <a:pt x="92820" y="10722"/>
                  </a:lnTo>
                  <a:lnTo>
                    <a:pt x="93255" y="10464"/>
                  </a:lnTo>
                  <a:lnTo>
                    <a:pt x="93724" y="10205"/>
                  </a:lnTo>
                  <a:lnTo>
                    <a:pt x="94217" y="9959"/>
                  </a:lnTo>
                  <a:lnTo>
                    <a:pt x="94722" y="9712"/>
                  </a:lnTo>
                  <a:lnTo>
                    <a:pt x="95263" y="9477"/>
                  </a:lnTo>
                  <a:lnTo>
                    <a:pt x="95815" y="9242"/>
                  </a:lnTo>
                  <a:lnTo>
                    <a:pt x="96402" y="9008"/>
                  </a:lnTo>
                  <a:lnTo>
                    <a:pt x="97001" y="8784"/>
                  </a:lnTo>
                  <a:lnTo>
                    <a:pt x="97623" y="8573"/>
                  </a:lnTo>
                  <a:lnTo>
                    <a:pt x="98269" y="8362"/>
                  </a:lnTo>
                  <a:lnTo>
                    <a:pt x="98927" y="8150"/>
                  </a:lnTo>
                  <a:lnTo>
                    <a:pt x="99608" y="7962"/>
                  </a:lnTo>
                  <a:lnTo>
                    <a:pt x="100312" y="7763"/>
                  </a:lnTo>
                  <a:lnTo>
                    <a:pt x="101029" y="7587"/>
                  </a:lnTo>
                  <a:lnTo>
                    <a:pt x="101757" y="7410"/>
                  </a:lnTo>
                  <a:lnTo>
                    <a:pt x="102520" y="7234"/>
                  </a:lnTo>
                  <a:lnTo>
                    <a:pt x="103283" y="7082"/>
                  </a:lnTo>
                  <a:lnTo>
                    <a:pt x="102790" y="6894"/>
                  </a:lnTo>
                  <a:lnTo>
                    <a:pt x="102309" y="6682"/>
                  </a:lnTo>
                  <a:lnTo>
                    <a:pt x="101804" y="6447"/>
                  </a:lnTo>
                  <a:lnTo>
                    <a:pt x="101311" y="6189"/>
                  </a:lnTo>
                  <a:lnTo>
                    <a:pt x="100806" y="5907"/>
                  </a:lnTo>
                  <a:lnTo>
                    <a:pt x="100312" y="5590"/>
                  </a:lnTo>
                  <a:lnTo>
                    <a:pt x="99796" y="5238"/>
                  </a:lnTo>
                  <a:lnTo>
                    <a:pt x="99291" y="4862"/>
                  </a:lnTo>
                  <a:lnTo>
                    <a:pt x="88874" y="4862"/>
                  </a:lnTo>
                  <a:lnTo>
                    <a:pt x="88510" y="4850"/>
                  </a:lnTo>
                  <a:lnTo>
                    <a:pt x="88158" y="4827"/>
                  </a:lnTo>
                  <a:lnTo>
                    <a:pt x="87794" y="4792"/>
                  </a:lnTo>
                  <a:lnTo>
                    <a:pt x="87442" y="4745"/>
                  </a:lnTo>
                  <a:lnTo>
                    <a:pt x="87089" y="4698"/>
                  </a:lnTo>
                  <a:lnTo>
                    <a:pt x="86737" y="4627"/>
                  </a:lnTo>
                  <a:lnTo>
                    <a:pt x="86396" y="4557"/>
                  </a:lnTo>
                  <a:lnTo>
                    <a:pt x="86056" y="4486"/>
                  </a:lnTo>
                  <a:lnTo>
                    <a:pt x="85715" y="4392"/>
                  </a:lnTo>
                  <a:lnTo>
                    <a:pt x="85386" y="4298"/>
                  </a:lnTo>
                  <a:lnTo>
                    <a:pt x="85046" y="4193"/>
                  </a:lnTo>
                  <a:lnTo>
                    <a:pt x="84729" y="4075"/>
                  </a:lnTo>
                  <a:lnTo>
                    <a:pt x="84400" y="3958"/>
                  </a:lnTo>
                  <a:lnTo>
                    <a:pt x="84083" y="3829"/>
                  </a:lnTo>
                  <a:lnTo>
                    <a:pt x="83766" y="3688"/>
                  </a:lnTo>
                  <a:lnTo>
                    <a:pt x="83449" y="3547"/>
                  </a:lnTo>
                  <a:lnTo>
                    <a:pt x="83143" y="3394"/>
                  </a:lnTo>
                  <a:lnTo>
                    <a:pt x="82850" y="3230"/>
                  </a:lnTo>
                  <a:lnTo>
                    <a:pt x="82545" y="3065"/>
                  </a:lnTo>
                  <a:lnTo>
                    <a:pt x="82251" y="2889"/>
                  </a:lnTo>
                  <a:lnTo>
                    <a:pt x="81969" y="2701"/>
                  </a:lnTo>
                  <a:lnTo>
                    <a:pt x="81687" y="2513"/>
                  </a:lnTo>
                  <a:lnTo>
                    <a:pt x="81405" y="2314"/>
                  </a:lnTo>
                  <a:lnTo>
                    <a:pt x="81135" y="2114"/>
                  </a:lnTo>
                  <a:lnTo>
                    <a:pt x="80865" y="1903"/>
                  </a:lnTo>
                  <a:lnTo>
                    <a:pt x="80607" y="1680"/>
                  </a:lnTo>
                  <a:lnTo>
                    <a:pt x="80348" y="1457"/>
                  </a:lnTo>
                  <a:lnTo>
                    <a:pt x="80102" y="1233"/>
                  </a:lnTo>
                  <a:lnTo>
                    <a:pt x="79855" y="999"/>
                  </a:lnTo>
                  <a:lnTo>
                    <a:pt x="79620" y="752"/>
                  </a:lnTo>
                  <a:lnTo>
                    <a:pt x="79386" y="505"/>
                  </a:lnTo>
                  <a:lnTo>
                    <a:pt x="0" y="65059"/>
                  </a:lnTo>
                  <a:lnTo>
                    <a:pt x="238321" y="65059"/>
                  </a:lnTo>
                  <a:lnTo>
                    <a:pt x="157937" y="0"/>
                  </a:lnTo>
                  <a:close/>
                </a:path>
              </a:pathLst>
            </a:custGeom>
            <a:solidFill>
              <a:srgbClr val="BFB7FC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4520707" y="3970256"/>
              <a:ext cx="198467" cy="21985"/>
            </a:xfrm>
            <a:custGeom>
              <a:rect b="b" l="l" r="r" t="t"/>
              <a:pathLst>
                <a:path extrusionOk="0" fill="none" h="1128" w="10183">
                  <a:moveTo>
                    <a:pt x="5544" y="0"/>
                  </a:moveTo>
                  <a:lnTo>
                    <a:pt x="2044" y="0"/>
                  </a:lnTo>
                  <a:lnTo>
                    <a:pt x="2044" y="0"/>
                  </a:lnTo>
                  <a:lnTo>
                    <a:pt x="1786" y="71"/>
                  </a:lnTo>
                  <a:lnTo>
                    <a:pt x="1528" y="153"/>
                  </a:lnTo>
                  <a:lnTo>
                    <a:pt x="1281" y="247"/>
                  </a:lnTo>
                  <a:lnTo>
                    <a:pt x="1034" y="341"/>
                  </a:lnTo>
                  <a:lnTo>
                    <a:pt x="529" y="564"/>
                  </a:lnTo>
                  <a:lnTo>
                    <a:pt x="1" y="810"/>
                  </a:lnTo>
                  <a:lnTo>
                    <a:pt x="1" y="810"/>
                  </a:lnTo>
                  <a:lnTo>
                    <a:pt x="1140" y="787"/>
                  </a:lnTo>
                  <a:lnTo>
                    <a:pt x="2279" y="775"/>
                  </a:lnTo>
                  <a:lnTo>
                    <a:pt x="2279" y="775"/>
                  </a:lnTo>
                  <a:lnTo>
                    <a:pt x="3301" y="787"/>
                  </a:lnTo>
                  <a:lnTo>
                    <a:pt x="4323" y="799"/>
                  </a:lnTo>
                  <a:lnTo>
                    <a:pt x="5321" y="834"/>
                  </a:lnTo>
                  <a:lnTo>
                    <a:pt x="6319" y="869"/>
                  </a:lnTo>
                  <a:lnTo>
                    <a:pt x="7305" y="916"/>
                  </a:lnTo>
                  <a:lnTo>
                    <a:pt x="8268" y="975"/>
                  </a:lnTo>
                  <a:lnTo>
                    <a:pt x="9231" y="1045"/>
                  </a:lnTo>
                  <a:lnTo>
                    <a:pt x="10183" y="1127"/>
                  </a:lnTo>
                  <a:lnTo>
                    <a:pt x="10183" y="1127"/>
                  </a:lnTo>
                  <a:lnTo>
                    <a:pt x="8973" y="799"/>
                  </a:lnTo>
                  <a:lnTo>
                    <a:pt x="7799" y="482"/>
                  </a:lnTo>
                  <a:lnTo>
                    <a:pt x="7223" y="341"/>
                  </a:lnTo>
                  <a:lnTo>
                    <a:pt x="6660" y="212"/>
                  </a:lnTo>
                  <a:lnTo>
                    <a:pt x="6096" y="94"/>
                  </a:lnTo>
                  <a:lnTo>
                    <a:pt x="554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2249557" y="3875496"/>
              <a:ext cx="4644876" cy="1268000"/>
            </a:xfrm>
            <a:custGeom>
              <a:rect b="b" l="l" r="r" t="t"/>
              <a:pathLst>
                <a:path extrusionOk="0" fill="none" h="65059" w="238321">
                  <a:moveTo>
                    <a:pt x="157937" y="0"/>
                  </a:moveTo>
                  <a:lnTo>
                    <a:pt x="157127" y="0"/>
                  </a:lnTo>
                  <a:lnTo>
                    <a:pt x="157127" y="0"/>
                  </a:lnTo>
                  <a:lnTo>
                    <a:pt x="156892" y="270"/>
                  </a:lnTo>
                  <a:lnTo>
                    <a:pt x="156657" y="541"/>
                  </a:lnTo>
                  <a:lnTo>
                    <a:pt x="156411" y="799"/>
                  </a:lnTo>
                  <a:lnTo>
                    <a:pt x="156152" y="1057"/>
                  </a:lnTo>
                  <a:lnTo>
                    <a:pt x="155894" y="1304"/>
                  </a:lnTo>
                  <a:lnTo>
                    <a:pt x="155624" y="1550"/>
                  </a:lnTo>
                  <a:lnTo>
                    <a:pt x="155354" y="1785"/>
                  </a:lnTo>
                  <a:lnTo>
                    <a:pt x="155072" y="2008"/>
                  </a:lnTo>
                  <a:lnTo>
                    <a:pt x="154790" y="2232"/>
                  </a:lnTo>
                  <a:lnTo>
                    <a:pt x="154496" y="2443"/>
                  </a:lnTo>
                  <a:lnTo>
                    <a:pt x="154203" y="2643"/>
                  </a:lnTo>
                  <a:lnTo>
                    <a:pt x="153898" y="2842"/>
                  </a:lnTo>
                  <a:lnTo>
                    <a:pt x="153580" y="3030"/>
                  </a:lnTo>
                  <a:lnTo>
                    <a:pt x="153275" y="3206"/>
                  </a:lnTo>
                  <a:lnTo>
                    <a:pt x="152946" y="3382"/>
                  </a:lnTo>
                  <a:lnTo>
                    <a:pt x="152629" y="3547"/>
                  </a:lnTo>
                  <a:lnTo>
                    <a:pt x="152289" y="3700"/>
                  </a:lnTo>
                  <a:lnTo>
                    <a:pt x="151960" y="3840"/>
                  </a:lnTo>
                  <a:lnTo>
                    <a:pt x="151619" y="3981"/>
                  </a:lnTo>
                  <a:lnTo>
                    <a:pt x="151279" y="4111"/>
                  </a:lnTo>
                  <a:lnTo>
                    <a:pt x="150926" y="4228"/>
                  </a:lnTo>
                  <a:lnTo>
                    <a:pt x="150574" y="4334"/>
                  </a:lnTo>
                  <a:lnTo>
                    <a:pt x="150210" y="4439"/>
                  </a:lnTo>
                  <a:lnTo>
                    <a:pt x="149858" y="4522"/>
                  </a:lnTo>
                  <a:lnTo>
                    <a:pt x="149494" y="4604"/>
                  </a:lnTo>
                  <a:lnTo>
                    <a:pt x="149118" y="4674"/>
                  </a:lnTo>
                  <a:lnTo>
                    <a:pt x="148754" y="4733"/>
                  </a:lnTo>
                  <a:lnTo>
                    <a:pt x="148378" y="4780"/>
                  </a:lnTo>
                  <a:lnTo>
                    <a:pt x="147991" y="4815"/>
                  </a:lnTo>
                  <a:lnTo>
                    <a:pt x="147615" y="4839"/>
                  </a:lnTo>
                  <a:lnTo>
                    <a:pt x="147227" y="4862"/>
                  </a:lnTo>
                  <a:lnTo>
                    <a:pt x="146840" y="4862"/>
                  </a:lnTo>
                  <a:lnTo>
                    <a:pt x="146840" y="4862"/>
                  </a:lnTo>
                  <a:lnTo>
                    <a:pt x="146840" y="4862"/>
                  </a:lnTo>
                  <a:lnTo>
                    <a:pt x="139242" y="4862"/>
                  </a:lnTo>
                  <a:lnTo>
                    <a:pt x="139242" y="4862"/>
                  </a:lnTo>
                  <a:lnTo>
                    <a:pt x="139054" y="4980"/>
                  </a:lnTo>
                  <a:lnTo>
                    <a:pt x="138854" y="5097"/>
                  </a:lnTo>
                  <a:lnTo>
                    <a:pt x="138854" y="5097"/>
                  </a:lnTo>
                  <a:lnTo>
                    <a:pt x="138455" y="5297"/>
                  </a:lnTo>
                  <a:lnTo>
                    <a:pt x="138067" y="5485"/>
                  </a:lnTo>
                  <a:lnTo>
                    <a:pt x="137680" y="5661"/>
                  </a:lnTo>
                  <a:lnTo>
                    <a:pt x="137292" y="5825"/>
                  </a:lnTo>
                  <a:lnTo>
                    <a:pt x="136917" y="5978"/>
                  </a:lnTo>
                  <a:lnTo>
                    <a:pt x="136541" y="6107"/>
                  </a:lnTo>
                  <a:lnTo>
                    <a:pt x="136165" y="6224"/>
                  </a:lnTo>
                  <a:lnTo>
                    <a:pt x="135801" y="6342"/>
                  </a:lnTo>
                  <a:lnTo>
                    <a:pt x="135437" y="6436"/>
                  </a:lnTo>
                  <a:lnTo>
                    <a:pt x="135073" y="6518"/>
                  </a:lnTo>
                  <a:lnTo>
                    <a:pt x="134709" y="6600"/>
                  </a:lnTo>
                  <a:lnTo>
                    <a:pt x="134356" y="6659"/>
                  </a:lnTo>
                  <a:lnTo>
                    <a:pt x="134004" y="6718"/>
                  </a:lnTo>
                  <a:lnTo>
                    <a:pt x="133652" y="6765"/>
                  </a:lnTo>
                  <a:lnTo>
                    <a:pt x="133311" y="6788"/>
                  </a:lnTo>
                  <a:lnTo>
                    <a:pt x="132971" y="6823"/>
                  </a:lnTo>
                  <a:lnTo>
                    <a:pt x="132971" y="6823"/>
                  </a:lnTo>
                  <a:lnTo>
                    <a:pt x="133805" y="6976"/>
                  </a:lnTo>
                  <a:lnTo>
                    <a:pt x="134627" y="7140"/>
                  </a:lnTo>
                  <a:lnTo>
                    <a:pt x="135437" y="7316"/>
                  </a:lnTo>
                  <a:lnTo>
                    <a:pt x="136224" y="7493"/>
                  </a:lnTo>
                  <a:lnTo>
                    <a:pt x="136987" y="7681"/>
                  </a:lnTo>
                  <a:lnTo>
                    <a:pt x="137739" y="7880"/>
                  </a:lnTo>
                  <a:lnTo>
                    <a:pt x="138467" y="8080"/>
                  </a:lnTo>
                  <a:lnTo>
                    <a:pt x="139171" y="8303"/>
                  </a:lnTo>
                  <a:lnTo>
                    <a:pt x="139852" y="8514"/>
                  </a:lnTo>
                  <a:lnTo>
                    <a:pt x="140510" y="8749"/>
                  </a:lnTo>
                  <a:lnTo>
                    <a:pt x="141144" y="8972"/>
                  </a:lnTo>
                  <a:lnTo>
                    <a:pt x="141755" y="9219"/>
                  </a:lnTo>
                  <a:lnTo>
                    <a:pt x="142354" y="9466"/>
                  </a:lnTo>
                  <a:lnTo>
                    <a:pt x="142917" y="9724"/>
                  </a:lnTo>
                  <a:lnTo>
                    <a:pt x="143458" y="9982"/>
                  </a:lnTo>
                  <a:lnTo>
                    <a:pt x="143963" y="10241"/>
                  </a:lnTo>
                  <a:lnTo>
                    <a:pt x="144456" y="10511"/>
                  </a:lnTo>
                  <a:lnTo>
                    <a:pt x="144914" y="10793"/>
                  </a:lnTo>
                  <a:lnTo>
                    <a:pt x="145348" y="11074"/>
                  </a:lnTo>
                  <a:lnTo>
                    <a:pt x="145748" y="11356"/>
                  </a:lnTo>
                  <a:lnTo>
                    <a:pt x="146123" y="11650"/>
                  </a:lnTo>
                  <a:lnTo>
                    <a:pt x="146464" y="11955"/>
                  </a:lnTo>
                  <a:lnTo>
                    <a:pt x="146781" y="12249"/>
                  </a:lnTo>
                  <a:lnTo>
                    <a:pt x="147063" y="12554"/>
                  </a:lnTo>
                  <a:lnTo>
                    <a:pt x="147321" y="12871"/>
                  </a:lnTo>
                  <a:lnTo>
                    <a:pt x="147439" y="13024"/>
                  </a:lnTo>
                  <a:lnTo>
                    <a:pt x="147544" y="13188"/>
                  </a:lnTo>
                  <a:lnTo>
                    <a:pt x="147638" y="13341"/>
                  </a:lnTo>
                  <a:lnTo>
                    <a:pt x="147732" y="13505"/>
                  </a:lnTo>
                  <a:lnTo>
                    <a:pt x="147814" y="13658"/>
                  </a:lnTo>
                  <a:lnTo>
                    <a:pt x="147885" y="13822"/>
                  </a:lnTo>
                  <a:lnTo>
                    <a:pt x="147955" y="13987"/>
                  </a:lnTo>
                  <a:lnTo>
                    <a:pt x="148014" y="14151"/>
                  </a:lnTo>
                  <a:lnTo>
                    <a:pt x="148061" y="14316"/>
                  </a:lnTo>
                  <a:lnTo>
                    <a:pt x="148096" y="14480"/>
                  </a:lnTo>
                  <a:lnTo>
                    <a:pt x="148132" y="14644"/>
                  </a:lnTo>
                  <a:lnTo>
                    <a:pt x="148155" y="14809"/>
                  </a:lnTo>
                  <a:lnTo>
                    <a:pt x="148167" y="14973"/>
                  </a:lnTo>
                  <a:lnTo>
                    <a:pt x="148167" y="15149"/>
                  </a:lnTo>
                  <a:lnTo>
                    <a:pt x="148167" y="15149"/>
                  </a:lnTo>
                  <a:lnTo>
                    <a:pt x="148155" y="15384"/>
                  </a:lnTo>
                  <a:lnTo>
                    <a:pt x="148132" y="15631"/>
                  </a:lnTo>
                  <a:lnTo>
                    <a:pt x="148085" y="15877"/>
                  </a:lnTo>
                  <a:lnTo>
                    <a:pt x="148014" y="16112"/>
                  </a:lnTo>
                  <a:lnTo>
                    <a:pt x="147932" y="16359"/>
                  </a:lnTo>
                  <a:lnTo>
                    <a:pt x="147826" y="16594"/>
                  </a:lnTo>
                  <a:lnTo>
                    <a:pt x="147709" y="16829"/>
                  </a:lnTo>
                  <a:lnTo>
                    <a:pt x="147568" y="17064"/>
                  </a:lnTo>
                  <a:lnTo>
                    <a:pt x="147415" y="17287"/>
                  </a:lnTo>
                  <a:lnTo>
                    <a:pt x="147239" y="17522"/>
                  </a:lnTo>
                  <a:lnTo>
                    <a:pt x="147051" y="17745"/>
                  </a:lnTo>
                  <a:lnTo>
                    <a:pt x="146851" y="17968"/>
                  </a:lnTo>
                  <a:lnTo>
                    <a:pt x="146628" y="18191"/>
                  </a:lnTo>
                  <a:lnTo>
                    <a:pt x="146382" y="18414"/>
                  </a:lnTo>
                  <a:lnTo>
                    <a:pt x="146135" y="18625"/>
                  </a:lnTo>
                  <a:lnTo>
                    <a:pt x="145865" y="18849"/>
                  </a:lnTo>
                  <a:lnTo>
                    <a:pt x="145571" y="19060"/>
                  </a:lnTo>
                  <a:lnTo>
                    <a:pt x="145278" y="19260"/>
                  </a:lnTo>
                  <a:lnTo>
                    <a:pt x="144961" y="19471"/>
                  </a:lnTo>
                  <a:lnTo>
                    <a:pt x="144620" y="19671"/>
                  </a:lnTo>
                  <a:lnTo>
                    <a:pt x="144280" y="19870"/>
                  </a:lnTo>
                  <a:lnTo>
                    <a:pt x="143916" y="20070"/>
                  </a:lnTo>
                  <a:lnTo>
                    <a:pt x="143540" y="20270"/>
                  </a:lnTo>
                  <a:lnTo>
                    <a:pt x="143152" y="20457"/>
                  </a:lnTo>
                  <a:lnTo>
                    <a:pt x="142753" y="20645"/>
                  </a:lnTo>
                  <a:lnTo>
                    <a:pt x="142342" y="20833"/>
                  </a:lnTo>
                  <a:lnTo>
                    <a:pt x="141908" y="21009"/>
                  </a:lnTo>
                  <a:lnTo>
                    <a:pt x="141461" y="21186"/>
                  </a:lnTo>
                  <a:lnTo>
                    <a:pt x="141015" y="21362"/>
                  </a:lnTo>
                  <a:lnTo>
                    <a:pt x="140545" y="21538"/>
                  </a:lnTo>
                  <a:lnTo>
                    <a:pt x="140064" y="21702"/>
                  </a:lnTo>
                  <a:lnTo>
                    <a:pt x="139571" y="21867"/>
                  </a:lnTo>
                  <a:lnTo>
                    <a:pt x="139066" y="22019"/>
                  </a:lnTo>
                  <a:lnTo>
                    <a:pt x="138549" y="22184"/>
                  </a:lnTo>
                  <a:lnTo>
                    <a:pt x="137480" y="22477"/>
                  </a:lnTo>
                  <a:lnTo>
                    <a:pt x="136376" y="22759"/>
                  </a:lnTo>
                  <a:lnTo>
                    <a:pt x="135226" y="23029"/>
                  </a:lnTo>
                  <a:lnTo>
                    <a:pt x="134039" y="23276"/>
                  </a:lnTo>
                  <a:lnTo>
                    <a:pt x="132806" y="23499"/>
                  </a:lnTo>
                  <a:lnTo>
                    <a:pt x="131538" y="23710"/>
                  </a:lnTo>
                  <a:lnTo>
                    <a:pt x="130235" y="23898"/>
                  </a:lnTo>
                  <a:lnTo>
                    <a:pt x="128908" y="24074"/>
                  </a:lnTo>
                  <a:lnTo>
                    <a:pt x="127545" y="24215"/>
                  </a:lnTo>
                  <a:lnTo>
                    <a:pt x="126148" y="24344"/>
                  </a:lnTo>
                  <a:lnTo>
                    <a:pt x="124727" y="24450"/>
                  </a:lnTo>
                  <a:lnTo>
                    <a:pt x="123282" y="24532"/>
                  </a:lnTo>
                  <a:lnTo>
                    <a:pt x="121815" y="24603"/>
                  </a:lnTo>
                  <a:lnTo>
                    <a:pt x="120323" y="24638"/>
                  </a:lnTo>
                  <a:lnTo>
                    <a:pt x="118808" y="24650"/>
                  </a:lnTo>
                  <a:lnTo>
                    <a:pt x="118808" y="24650"/>
                  </a:lnTo>
                  <a:lnTo>
                    <a:pt x="117305" y="24638"/>
                  </a:lnTo>
                  <a:lnTo>
                    <a:pt x="115814" y="24603"/>
                  </a:lnTo>
                  <a:lnTo>
                    <a:pt x="114346" y="24532"/>
                  </a:lnTo>
                  <a:lnTo>
                    <a:pt x="112901" y="24450"/>
                  </a:lnTo>
                  <a:lnTo>
                    <a:pt x="111480" y="24344"/>
                  </a:lnTo>
                  <a:lnTo>
                    <a:pt x="110083" y="24215"/>
                  </a:lnTo>
                  <a:lnTo>
                    <a:pt x="108721" y="24074"/>
                  </a:lnTo>
                  <a:lnTo>
                    <a:pt x="107382" y="23898"/>
                  </a:lnTo>
                  <a:lnTo>
                    <a:pt x="106090" y="23710"/>
                  </a:lnTo>
                  <a:lnTo>
                    <a:pt x="104822" y="23499"/>
                  </a:lnTo>
                  <a:lnTo>
                    <a:pt x="103589" y="23276"/>
                  </a:lnTo>
                  <a:lnTo>
                    <a:pt x="102403" y="23029"/>
                  </a:lnTo>
                  <a:lnTo>
                    <a:pt x="101252" y="22759"/>
                  </a:lnTo>
                  <a:lnTo>
                    <a:pt x="100136" y="22477"/>
                  </a:lnTo>
                  <a:lnTo>
                    <a:pt x="99079" y="22184"/>
                  </a:lnTo>
                  <a:lnTo>
                    <a:pt x="98563" y="22019"/>
                  </a:lnTo>
                  <a:lnTo>
                    <a:pt x="98058" y="21867"/>
                  </a:lnTo>
                  <a:lnTo>
                    <a:pt x="97564" y="21702"/>
                  </a:lnTo>
                  <a:lnTo>
                    <a:pt x="97083" y="21538"/>
                  </a:lnTo>
                  <a:lnTo>
                    <a:pt x="96613" y="21362"/>
                  </a:lnTo>
                  <a:lnTo>
                    <a:pt x="96155" y="21186"/>
                  </a:lnTo>
                  <a:lnTo>
                    <a:pt x="95721" y="21009"/>
                  </a:lnTo>
                  <a:lnTo>
                    <a:pt x="95286" y="20833"/>
                  </a:lnTo>
                  <a:lnTo>
                    <a:pt x="94875" y="20645"/>
                  </a:lnTo>
                  <a:lnTo>
                    <a:pt x="94476" y="20457"/>
                  </a:lnTo>
                  <a:lnTo>
                    <a:pt x="94077" y="20270"/>
                  </a:lnTo>
                  <a:lnTo>
                    <a:pt x="93713" y="20070"/>
                  </a:lnTo>
                  <a:lnTo>
                    <a:pt x="93348" y="19870"/>
                  </a:lnTo>
                  <a:lnTo>
                    <a:pt x="92996" y="19671"/>
                  </a:lnTo>
                  <a:lnTo>
                    <a:pt x="92667" y="19471"/>
                  </a:lnTo>
                  <a:lnTo>
                    <a:pt x="92350" y="19260"/>
                  </a:lnTo>
                  <a:lnTo>
                    <a:pt x="92045" y="19060"/>
                  </a:lnTo>
                  <a:lnTo>
                    <a:pt x="91763" y="18849"/>
                  </a:lnTo>
                  <a:lnTo>
                    <a:pt x="91493" y="18625"/>
                  </a:lnTo>
                  <a:lnTo>
                    <a:pt x="91235" y="18414"/>
                  </a:lnTo>
                  <a:lnTo>
                    <a:pt x="91000" y="18191"/>
                  </a:lnTo>
                  <a:lnTo>
                    <a:pt x="90777" y="17968"/>
                  </a:lnTo>
                  <a:lnTo>
                    <a:pt x="90565" y="17745"/>
                  </a:lnTo>
                  <a:lnTo>
                    <a:pt x="90377" y="17522"/>
                  </a:lnTo>
                  <a:lnTo>
                    <a:pt x="90213" y="17287"/>
                  </a:lnTo>
                  <a:lnTo>
                    <a:pt x="90049" y="17064"/>
                  </a:lnTo>
                  <a:lnTo>
                    <a:pt x="89919" y="16829"/>
                  </a:lnTo>
                  <a:lnTo>
                    <a:pt x="89790" y="16594"/>
                  </a:lnTo>
                  <a:lnTo>
                    <a:pt x="89696" y="16359"/>
                  </a:lnTo>
                  <a:lnTo>
                    <a:pt x="89614" y="16112"/>
                  </a:lnTo>
                  <a:lnTo>
                    <a:pt x="89544" y="15877"/>
                  </a:lnTo>
                  <a:lnTo>
                    <a:pt x="89497" y="15631"/>
                  </a:lnTo>
                  <a:lnTo>
                    <a:pt x="89461" y="15384"/>
                  </a:lnTo>
                  <a:lnTo>
                    <a:pt x="89461" y="15149"/>
                  </a:lnTo>
                  <a:lnTo>
                    <a:pt x="89461" y="15149"/>
                  </a:lnTo>
                  <a:lnTo>
                    <a:pt x="89461" y="14985"/>
                  </a:lnTo>
                  <a:lnTo>
                    <a:pt x="89473" y="14832"/>
                  </a:lnTo>
                  <a:lnTo>
                    <a:pt x="89497" y="14668"/>
                  </a:lnTo>
                  <a:lnTo>
                    <a:pt x="89520" y="14515"/>
                  </a:lnTo>
                  <a:lnTo>
                    <a:pt x="89555" y="14351"/>
                  </a:lnTo>
                  <a:lnTo>
                    <a:pt x="89602" y="14198"/>
                  </a:lnTo>
                  <a:lnTo>
                    <a:pt x="89649" y="14045"/>
                  </a:lnTo>
                  <a:lnTo>
                    <a:pt x="89708" y="13893"/>
                  </a:lnTo>
                  <a:lnTo>
                    <a:pt x="89778" y="13740"/>
                  </a:lnTo>
                  <a:lnTo>
                    <a:pt x="89849" y="13587"/>
                  </a:lnTo>
                  <a:lnTo>
                    <a:pt x="90025" y="13282"/>
                  </a:lnTo>
                  <a:lnTo>
                    <a:pt x="90225" y="12977"/>
                  </a:lnTo>
                  <a:lnTo>
                    <a:pt x="90448" y="12683"/>
                  </a:lnTo>
                  <a:lnTo>
                    <a:pt x="90706" y="12390"/>
                  </a:lnTo>
                  <a:lnTo>
                    <a:pt x="90988" y="12108"/>
                  </a:lnTo>
                  <a:lnTo>
                    <a:pt x="91305" y="11814"/>
                  </a:lnTo>
                  <a:lnTo>
                    <a:pt x="91646" y="11544"/>
                  </a:lnTo>
                  <a:lnTo>
                    <a:pt x="92010" y="11262"/>
                  </a:lnTo>
                  <a:lnTo>
                    <a:pt x="92397" y="10992"/>
                  </a:lnTo>
                  <a:lnTo>
                    <a:pt x="92820" y="10722"/>
                  </a:lnTo>
                  <a:lnTo>
                    <a:pt x="93255" y="10464"/>
                  </a:lnTo>
                  <a:lnTo>
                    <a:pt x="93724" y="10205"/>
                  </a:lnTo>
                  <a:lnTo>
                    <a:pt x="94217" y="9959"/>
                  </a:lnTo>
                  <a:lnTo>
                    <a:pt x="94722" y="9712"/>
                  </a:lnTo>
                  <a:lnTo>
                    <a:pt x="95263" y="9477"/>
                  </a:lnTo>
                  <a:lnTo>
                    <a:pt x="95815" y="9242"/>
                  </a:lnTo>
                  <a:lnTo>
                    <a:pt x="96402" y="9008"/>
                  </a:lnTo>
                  <a:lnTo>
                    <a:pt x="97001" y="8784"/>
                  </a:lnTo>
                  <a:lnTo>
                    <a:pt x="97623" y="8573"/>
                  </a:lnTo>
                  <a:lnTo>
                    <a:pt x="98269" y="8362"/>
                  </a:lnTo>
                  <a:lnTo>
                    <a:pt x="98927" y="8150"/>
                  </a:lnTo>
                  <a:lnTo>
                    <a:pt x="99608" y="7962"/>
                  </a:lnTo>
                  <a:lnTo>
                    <a:pt x="100312" y="7763"/>
                  </a:lnTo>
                  <a:lnTo>
                    <a:pt x="101029" y="7587"/>
                  </a:lnTo>
                  <a:lnTo>
                    <a:pt x="101757" y="7410"/>
                  </a:lnTo>
                  <a:lnTo>
                    <a:pt x="102520" y="7234"/>
                  </a:lnTo>
                  <a:lnTo>
                    <a:pt x="103283" y="7082"/>
                  </a:lnTo>
                  <a:lnTo>
                    <a:pt x="103283" y="7082"/>
                  </a:lnTo>
                  <a:lnTo>
                    <a:pt x="102790" y="6894"/>
                  </a:lnTo>
                  <a:lnTo>
                    <a:pt x="102309" y="6682"/>
                  </a:lnTo>
                  <a:lnTo>
                    <a:pt x="101804" y="6447"/>
                  </a:lnTo>
                  <a:lnTo>
                    <a:pt x="101311" y="6189"/>
                  </a:lnTo>
                  <a:lnTo>
                    <a:pt x="100806" y="5907"/>
                  </a:lnTo>
                  <a:lnTo>
                    <a:pt x="100312" y="5590"/>
                  </a:lnTo>
                  <a:lnTo>
                    <a:pt x="99796" y="5238"/>
                  </a:lnTo>
                  <a:lnTo>
                    <a:pt x="99291" y="4862"/>
                  </a:lnTo>
                  <a:lnTo>
                    <a:pt x="89238" y="4862"/>
                  </a:lnTo>
                  <a:lnTo>
                    <a:pt x="89238" y="4862"/>
                  </a:lnTo>
                  <a:lnTo>
                    <a:pt x="88874" y="4862"/>
                  </a:lnTo>
                  <a:lnTo>
                    <a:pt x="88510" y="4850"/>
                  </a:lnTo>
                  <a:lnTo>
                    <a:pt x="88158" y="4827"/>
                  </a:lnTo>
                  <a:lnTo>
                    <a:pt x="87794" y="4792"/>
                  </a:lnTo>
                  <a:lnTo>
                    <a:pt x="87442" y="4745"/>
                  </a:lnTo>
                  <a:lnTo>
                    <a:pt x="87089" y="4698"/>
                  </a:lnTo>
                  <a:lnTo>
                    <a:pt x="86737" y="4627"/>
                  </a:lnTo>
                  <a:lnTo>
                    <a:pt x="86396" y="4557"/>
                  </a:lnTo>
                  <a:lnTo>
                    <a:pt x="86056" y="4486"/>
                  </a:lnTo>
                  <a:lnTo>
                    <a:pt x="85715" y="4392"/>
                  </a:lnTo>
                  <a:lnTo>
                    <a:pt x="85386" y="4298"/>
                  </a:lnTo>
                  <a:lnTo>
                    <a:pt x="85046" y="4193"/>
                  </a:lnTo>
                  <a:lnTo>
                    <a:pt x="84729" y="4075"/>
                  </a:lnTo>
                  <a:lnTo>
                    <a:pt x="84400" y="3958"/>
                  </a:lnTo>
                  <a:lnTo>
                    <a:pt x="84083" y="3829"/>
                  </a:lnTo>
                  <a:lnTo>
                    <a:pt x="83766" y="3688"/>
                  </a:lnTo>
                  <a:lnTo>
                    <a:pt x="83449" y="3547"/>
                  </a:lnTo>
                  <a:lnTo>
                    <a:pt x="83143" y="3394"/>
                  </a:lnTo>
                  <a:lnTo>
                    <a:pt x="82850" y="3230"/>
                  </a:lnTo>
                  <a:lnTo>
                    <a:pt x="82545" y="3065"/>
                  </a:lnTo>
                  <a:lnTo>
                    <a:pt x="82251" y="2889"/>
                  </a:lnTo>
                  <a:lnTo>
                    <a:pt x="81969" y="2701"/>
                  </a:lnTo>
                  <a:lnTo>
                    <a:pt x="81687" y="2513"/>
                  </a:lnTo>
                  <a:lnTo>
                    <a:pt x="81405" y="2314"/>
                  </a:lnTo>
                  <a:lnTo>
                    <a:pt x="81135" y="2114"/>
                  </a:lnTo>
                  <a:lnTo>
                    <a:pt x="80865" y="1903"/>
                  </a:lnTo>
                  <a:lnTo>
                    <a:pt x="80607" y="1680"/>
                  </a:lnTo>
                  <a:lnTo>
                    <a:pt x="80348" y="1457"/>
                  </a:lnTo>
                  <a:lnTo>
                    <a:pt x="80102" y="1233"/>
                  </a:lnTo>
                  <a:lnTo>
                    <a:pt x="79855" y="999"/>
                  </a:lnTo>
                  <a:lnTo>
                    <a:pt x="79620" y="752"/>
                  </a:lnTo>
                  <a:lnTo>
                    <a:pt x="79386" y="505"/>
                  </a:lnTo>
                  <a:lnTo>
                    <a:pt x="0" y="65059"/>
                  </a:lnTo>
                  <a:lnTo>
                    <a:pt x="238321" y="65059"/>
                  </a:lnTo>
                  <a:lnTo>
                    <a:pt x="15793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3993152" y="3985361"/>
              <a:ext cx="1144180" cy="370563"/>
            </a:xfrm>
            <a:custGeom>
              <a:rect b="b" l="l" r="r" t="t"/>
              <a:pathLst>
                <a:path extrusionOk="0" fill="none" h="19013" w="58706">
                  <a:moveTo>
                    <a:pt x="29347" y="0"/>
                  </a:moveTo>
                  <a:lnTo>
                    <a:pt x="29347" y="0"/>
                  </a:lnTo>
                  <a:lnTo>
                    <a:pt x="28208" y="12"/>
                  </a:lnTo>
                  <a:lnTo>
                    <a:pt x="27069" y="35"/>
                  </a:lnTo>
                  <a:lnTo>
                    <a:pt x="27069" y="35"/>
                  </a:lnTo>
                  <a:lnTo>
                    <a:pt x="26400" y="329"/>
                  </a:lnTo>
                  <a:lnTo>
                    <a:pt x="26036" y="493"/>
                  </a:lnTo>
                  <a:lnTo>
                    <a:pt x="25625" y="646"/>
                  </a:lnTo>
                  <a:lnTo>
                    <a:pt x="25190" y="810"/>
                  </a:lnTo>
                  <a:lnTo>
                    <a:pt x="24709" y="975"/>
                  </a:lnTo>
                  <a:lnTo>
                    <a:pt x="24168" y="1139"/>
                  </a:lnTo>
                  <a:lnTo>
                    <a:pt x="23593" y="1304"/>
                  </a:lnTo>
                  <a:lnTo>
                    <a:pt x="23593" y="1304"/>
                  </a:lnTo>
                  <a:lnTo>
                    <a:pt x="22924" y="1468"/>
                  </a:lnTo>
                  <a:lnTo>
                    <a:pt x="22254" y="1633"/>
                  </a:lnTo>
                  <a:lnTo>
                    <a:pt x="21573" y="1773"/>
                  </a:lnTo>
                  <a:lnTo>
                    <a:pt x="20892" y="1903"/>
                  </a:lnTo>
                  <a:lnTo>
                    <a:pt x="20199" y="2008"/>
                  </a:lnTo>
                  <a:lnTo>
                    <a:pt x="19847" y="2055"/>
                  </a:lnTo>
                  <a:lnTo>
                    <a:pt x="19494" y="2091"/>
                  </a:lnTo>
                  <a:lnTo>
                    <a:pt x="19142" y="2114"/>
                  </a:lnTo>
                  <a:lnTo>
                    <a:pt x="18790" y="2137"/>
                  </a:lnTo>
                  <a:lnTo>
                    <a:pt x="18438" y="2149"/>
                  </a:lnTo>
                  <a:lnTo>
                    <a:pt x="18074" y="2149"/>
                  </a:lnTo>
                  <a:lnTo>
                    <a:pt x="18074" y="2149"/>
                  </a:lnTo>
                  <a:lnTo>
                    <a:pt x="17557" y="2149"/>
                  </a:lnTo>
                  <a:lnTo>
                    <a:pt x="17028" y="2114"/>
                  </a:lnTo>
                  <a:lnTo>
                    <a:pt x="16512" y="2067"/>
                  </a:lnTo>
                  <a:lnTo>
                    <a:pt x="15971" y="1985"/>
                  </a:lnTo>
                  <a:lnTo>
                    <a:pt x="15443" y="1891"/>
                  </a:lnTo>
                  <a:lnTo>
                    <a:pt x="14903" y="1773"/>
                  </a:lnTo>
                  <a:lnTo>
                    <a:pt x="14363" y="1621"/>
                  </a:lnTo>
                  <a:lnTo>
                    <a:pt x="13822" y="1445"/>
                  </a:lnTo>
                  <a:lnTo>
                    <a:pt x="13822" y="1445"/>
                  </a:lnTo>
                  <a:lnTo>
                    <a:pt x="13059" y="1597"/>
                  </a:lnTo>
                  <a:lnTo>
                    <a:pt x="12296" y="1773"/>
                  </a:lnTo>
                  <a:lnTo>
                    <a:pt x="11568" y="1950"/>
                  </a:lnTo>
                  <a:lnTo>
                    <a:pt x="10851" y="2126"/>
                  </a:lnTo>
                  <a:lnTo>
                    <a:pt x="10147" y="2325"/>
                  </a:lnTo>
                  <a:lnTo>
                    <a:pt x="9466" y="2513"/>
                  </a:lnTo>
                  <a:lnTo>
                    <a:pt x="8808" y="2725"/>
                  </a:lnTo>
                  <a:lnTo>
                    <a:pt x="8162" y="2936"/>
                  </a:lnTo>
                  <a:lnTo>
                    <a:pt x="7540" y="3147"/>
                  </a:lnTo>
                  <a:lnTo>
                    <a:pt x="6941" y="3371"/>
                  </a:lnTo>
                  <a:lnTo>
                    <a:pt x="6354" y="3605"/>
                  </a:lnTo>
                  <a:lnTo>
                    <a:pt x="5802" y="3840"/>
                  </a:lnTo>
                  <a:lnTo>
                    <a:pt x="5261" y="4075"/>
                  </a:lnTo>
                  <a:lnTo>
                    <a:pt x="4756" y="4322"/>
                  </a:lnTo>
                  <a:lnTo>
                    <a:pt x="4263" y="4568"/>
                  </a:lnTo>
                  <a:lnTo>
                    <a:pt x="3794" y="4827"/>
                  </a:lnTo>
                  <a:lnTo>
                    <a:pt x="3359" y="5085"/>
                  </a:lnTo>
                  <a:lnTo>
                    <a:pt x="2936" y="5355"/>
                  </a:lnTo>
                  <a:lnTo>
                    <a:pt x="2549" y="5625"/>
                  </a:lnTo>
                  <a:lnTo>
                    <a:pt x="2185" y="5907"/>
                  </a:lnTo>
                  <a:lnTo>
                    <a:pt x="1844" y="6177"/>
                  </a:lnTo>
                  <a:lnTo>
                    <a:pt x="1527" y="6471"/>
                  </a:lnTo>
                  <a:lnTo>
                    <a:pt x="1245" y="6753"/>
                  </a:lnTo>
                  <a:lnTo>
                    <a:pt x="987" y="7046"/>
                  </a:lnTo>
                  <a:lnTo>
                    <a:pt x="764" y="7340"/>
                  </a:lnTo>
                  <a:lnTo>
                    <a:pt x="564" y="7645"/>
                  </a:lnTo>
                  <a:lnTo>
                    <a:pt x="388" y="7950"/>
                  </a:lnTo>
                  <a:lnTo>
                    <a:pt x="317" y="8103"/>
                  </a:lnTo>
                  <a:lnTo>
                    <a:pt x="247" y="8256"/>
                  </a:lnTo>
                  <a:lnTo>
                    <a:pt x="188" y="8408"/>
                  </a:lnTo>
                  <a:lnTo>
                    <a:pt x="141" y="8561"/>
                  </a:lnTo>
                  <a:lnTo>
                    <a:pt x="94" y="8714"/>
                  </a:lnTo>
                  <a:lnTo>
                    <a:pt x="59" y="8878"/>
                  </a:lnTo>
                  <a:lnTo>
                    <a:pt x="36" y="9031"/>
                  </a:lnTo>
                  <a:lnTo>
                    <a:pt x="12" y="9195"/>
                  </a:lnTo>
                  <a:lnTo>
                    <a:pt x="0" y="9348"/>
                  </a:lnTo>
                  <a:lnTo>
                    <a:pt x="0" y="9512"/>
                  </a:lnTo>
                  <a:lnTo>
                    <a:pt x="0" y="9512"/>
                  </a:lnTo>
                  <a:lnTo>
                    <a:pt x="0" y="9747"/>
                  </a:lnTo>
                  <a:lnTo>
                    <a:pt x="36" y="9994"/>
                  </a:lnTo>
                  <a:lnTo>
                    <a:pt x="83" y="10240"/>
                  </a:lnTo>
                  <a:lnTo>
                    <a:pt x="153" y="10475"/>
                  </a:lnTo>
                  <a:lnTo>
                    <a:pt x="235" y="10722"/>
                  </a:lnTo>
                  <a:lnTo>
                    <a:pt x="329" y="10957"/>
                  </a:lnTo>
                  <a:lnTo>
                    <a:pt x="458" y="11192"/>
                  </a:lnTo>
                  <a:lnTo>
                    <a:pt x="588" y="11427"/>
                  </a:lnTo>
                  <a:lnTo>
                    <a:pt x="752" y="11650"/>
                  </a:lnTo>
                  <a:lnTo>
                    <a:pt x="916" y="11885"/>
                  </a:lnTo>
                  <a:lnTo>
                    <a:pt x="1104" y="12108"/>
                  </a:lnTo>
                  <a:lnTo>
                    <a:pt x="1316" y="12331"/>
                  </a:lnTo>
                  <a:lnTo>
                    <a:pt x="1539" y="12554"/>
                  </a:lnTo>
                  <a:lnTo>
                    <a:pt x="1774" y="12777"/>
                  </a:lnTo>
                  <a:lnTo>
                    <a:pt x="2032" y="12988"/>
                  </a:lnTo>
                  <a:lnTo>
                    <a:pt x="2302" y="13212"/>
                  </a:lnTo>
                  <a:lnTo>
                    <a:pt x="2584" y="13423"/>
                  </a:lnTo>
                  <a:lnTo>
                    <a:pt x="2889" y="13623"/>
                  </a:lnTo>
                  <a:lnTo>
                    <a:pt x="3206" y="13834"/>
                  </a:lnTo>
                  <a:lnTo>
                    <a:pt x="3535" y="14034"/>
                  </a:lnTo>
                  <a:lnTo>
                    <a:pt x="3887" y="14233"/>
                  </a:lnTo>
                  <a:lnTo>
                    <a:pt x="4252" y="14433"/>
                  </a:lnTo>
                  <a:lnTo>
                    <a:pt x="4616" y="14633"/>
                  </a:lnTo>
                  <a:lnTo>
                    <a:pt x="5015" y="14820"/>
                  </a:lnTo>
                  <a:lnTo>
                    <a:pt x="5414" y="15008"/>
                  </a:lnTo>
                  <a:lnTo>
                    <a:pt x="5825" y="15196"/>
                  </a:lnTo>
                  <a:lnTo>
                    <a:pt x="6260" y="15372"/>
                  </a:lnTo>
                  <a:lnTo>
                    <a:pt x="6694" y="15549"/>
                  </a:lnTo>
                  <a:lnTo>
                    <a:pt x="7152" y="15725"/>
                  </a:lnTo>
                  <a:lnTo>
                    <a:pt x="7622" y="15901"/>
                  </a:lnTo>
                  <a:lnTo>
                    <a:pt x="8103" y="16065"/>
                  </a:lnTo>
                  <a:lnTo>
                    <a:pt x="8597" y="16230"/>
                  </a:lnTo>
                  <a:lnTo>
                    <a:pt x="9102" y="16382"/>
                  </a:lnTo>
                  <a:lnTo>
                    <a:pt x="9618" y="16547"/>
                  </a:lnTo>
                  <a:lnTo>
                    <a:pt x="10675" y="16840"/>
                  </a:lnTo>
                  <a:lnTo>
                    <a:pt x="11791" y="17122"/>
                  </a:lnTo>
                  <a:lnTo>
                    <a:pt x="12942" y="17392"/>
                  </a:lnTo>
                  <a:lnTo>
                    <a:pt x="14128" y="17639"/>
                  </a:lnTo>
                  <a:lnTo>
                    <a:pt x="15361" y="17862"/>
                  </a:lnTo>
                  <a:lnTo>
                    <a:pt x="16629" y="18073"/>
                  </a:lnTo>
                  <a:lnTo>
                    <a:pt x="17921" y="18261"/>
                  </a:lnTo>
                  <a:lnTo>
                    <a:pt x="19260" y="18437"/>
                  </a:lnTo>
                  <a:lnTo>
                    <a:pt x="20622" y="18578"/>
                  </a:lnTo>
                  <a:lnTo>
                    <a:pt x="22019" y="18707"/>
                  </a:lnTo>
                  <a:lnTo>
                    <a:pt x="23440" y="18813"/>
                  </a:lnTo>
                  <a:lnTo>
                    <a:pt x="24885" y="18895"/>
                  </a:lnTo>
                  <a:lnTo>
                    <a:pt x="26353" y="18966"/>
                  </a:lnTo>
                  <a:lnTo>
                    <a:pt x="27844" y="19001"/>
                  </a:lnTo>
                  <a:lnTo>
                    <a:pt x="29347" y="19013"/>
                  </a:lnTo>
                  <a:lnTo>
                    <a:pt x="29347" y="19013"/>
                  </a:lnTo>
                  <a:lnTo>
                    <a:pt x="30862" y="19001"/>
                  </a:lnTo>
                  <a:lnTo>
                    <a:pt x="32354" y="18966"/>
                  </a:lnTo>
                  <a:lnTo>
                    <a:pt x="33821" y="18895"/>
                  </a:lnTo>
                  <a:lnTo>
                    <a:pt x="35266" y="18813"/>
                  </a:lnTo>
                  <a:lnTo>
                    <a:pt x="36687" y="18707"/>
                  </a:lnTo>
                  <a:lnTo>
                    <a:pt x="38084" y="18578"/>
                  </a:lnTo>
                  <a:lnTo>
                    <a:pt x="39447" y="18437"/>
                  </a:lnTo>
                  <a:lnTo>
                    <a:pt x="40774" y="18261"/>
                  </a:lnTo>
                  <a:lnTo>
                    <a:pt x="42077" y="18073"/>
                  </a:lnTo>
                  <a:lnTo>
                    <a:pt x="43345" y="17862"/>
                  </a:lnTo>
                  <a:lnTo>
                    <a:pt x="44578" y="17639"/>
                  </a:lnTo>
                  <a:lnTo>
                    <a:pt x="45765" y="17392"/>
                  </a:lnTo>
                  <a:lnTo>
                    <a:pt x="46915" y="17122"/>
                  </a:lnTo>
                  <a:lnTo>
                    <a:pt x="48019" y="16840"/>
                  </a:lnTo>
                  <a:lnTo>
                    <a:pt x="49088" y="16547"/>
                  </a:lnTo>
                  <a:lnTo>
                    <a:pt x="49605" y="16382"/>
                  </a:lnTo>
                  <a:lnTo>
                    <a:pt x="50110" y="16230"/>
                  </a:lnTo>
                  <a:lnTo>
                    <a:pt x="50603" y="16065"/>
                  </a:lnTo>
                  <a:lnTo>
                    <a:pt x="51084" y="15901"/>
                  </a:lnTo>
                  <a:lnTo>
                    <a:pt x="51554" y="15725"/>
                  </a:lnTo>
                  <a:lnTo>
                    <a:pt x="52000" y="15549"/>
                  </a:lnTo>
                  <a:lnTo>
                    <a:pt x="52447" y="15372"/>
                  </a:lnTo>
                  <a:lnTo>
                    <a:pt x="52881" y="15196"/>
                  </a:lnTo>
                  <a:lnTo>
                    <a:pt x="53292" y="15008"/>
                  </a:lnTo>
                  <a:lnTo>
                    <a:pt x="53691" y="14820"/>
                  </a:lnTo>
                  <a:lnTo>
                    <a:pt x="54079" y="14633"/>
                  </a:lnTo>
                  <a:lnTo>
                    <a:pt x="54455" y="14433"/>
                  </a:lnTo>
                  <a:lnTo>
                    <a:pt x="54819" y="14233"/>
                  </a:lnTo>
                  <a:lnTo>
                    <a:pt x="55159" y="14034"/>
                  </a:lnTo>
                  <a:lnTo>
                    <a:pt x="55500" y="13834"/>
                  </a:lnTo>
                  <a:lnTo>
                    <a:pt x="55817" y="13623"/>
                  </a:lnTo>
                  <a:lnTo>
                    <a:pt x="56110" y="13423"/>
                  </a:lnTo>
                  <a:lnTo>
                    <a:pt x="56404" y="13212"/>
                  </a:lnTo>
                  <a:lnTo>
                    <a:pt x="56674" y="12988"/>
                  </a:lnTo>
                  <a:lnTo>
                    <a:pt x="56921" y="12777"/>
                  </a:lnTo>
                  <a:lnTo>
                    <a:pt x="57167" y="12554"/>
                  </a:lnTo>
                  <a:lnTo>
                    <a:pt x="57390" y="12331"/>
                  </a:lnTo>
                  <a:lnTo>
                    <a:pt x="57590" y="12108"/>
                  </a:lnTo>
                  <a:lnTo>
                    <a:pt x="57778" y="11885"/>
                  </a:lnTo>
                  <a:lnTo>
                    <a:pt x="57954" y="11650"/>
                  </a:lnTo>
                  <a:lnTo>
                    <a:pt x="58107" y="11427"/>
                  </a:lnTo>
                  <a:lnTo>
                    <a:pt x="58248" y="11192"/>
                  </a:lnTo>
                  <a:lnTo>
                    <a:pt x="58365" y="10957"/>
                  </a:lnTo>
                  <a:lnTo>
                    <a:pt x="58471" y="10722"/>
                  </a:lnTo>
                  <a:lnTo>
                    <a:pt x="58553" y="10475"/>
                  </a:lnTo>
                  <a:lnTo>
                    <a:pt x="58624" y="10240"/>
                  </a:lnTo>
                  <a:lnTo>
                    <a:pt x="58671" y="9994"/>
                  </a:lnTo>
                  <a:lnTo>
                    <a:pt x="58694" y="9747"/>
                  </a:lnTo>
                  <a:lnTo>
                    <a:pt x="58706" y="9512"/>
                  </a:lnTo>
                  <a:lnTo>
                    <a:pt x="58706" y="9512"/>
                  </a:lnTo>
                  <a:lnTo>
                    <a:pt x="58706" y="9336"/>
                  </a:lnTo>
                  <a:lnTo>
                    <a:pt x="58694" y="9172"/>
                  </a:lnTo>
                  <a:lnTo>
                    <a:pt x="58671" y="9007"/>
                  </a:lnTo>
                  <a:lnTo>
                    <a:pt x="58635" y="8843"/>
                  </a:lnTo>
                  <a:lnTo>
                    <a:pt x="58600" y="8679"/>
                  </a:lnTo>
                  <a:lnTo>
                    <a:pt x="58553" y="8514"/>
                  </a:lnTo>
                  <a:lnTo>
                    <a:pt x="58494" y="8350"/>
                  </a:lnTo>
                  <a:lnTo>
                    <a:pt x="58424" y="8185"/>
                  </a:lnTo>
                  <a:lnTo>
                    <a:pt x="58353" y="8021"/>
                  </a:lnTo>
                  <a:lnTo>
                    <a:pt x="58271" y="7868"/>
                  </a:lnTo>
                  <a:lnTo>
                    <a:pt x="58177" y="7704"/>
                  </a:lnTo>
                  <a:lnTo>
                    <a:pt x="58083" y="7551"/>
                  </a:lnTo>
                  <a:lnTo>
                    <a:pt x="57978" y="7387"/>
                  </a:lnTo>
                  <a:lnTo>
                    <a:pt x="57860" y="7234"/>
                  </a:lnTo>
                  <a:lnTo>
                    <a:pt x="57602" y="6917"/>
                  </a:lnTo>
                  <a:lnTo>
                    <a:pt x="57320" y="6612"/>
                  </a:lnTo>
                  <a:lnTo>
                    <a:pt x="57003" y="6318"/>
                  </a:lnTo>
                  <a:lnTo>
                    <a:pt x="56662" y="6013"/>
                  </a:lnTo>
                  <a:lnTo>
                    <a:pt x="56287" y="5719"/>
                  </a:lnTo>
                  <a:lnTo>
                    <a:pt x="55887" y="5437"/>
                  </a:lnTo>
                  <a:lnTo>
                    <a:pt x="55453" y="5156"/>
                  </a:lnTo>
                  <a:lnTo>
                    <a:pt x="54995" y="4874"/>
                  </a:lnTo>
                  <a:lnTo>
                    <a:pt x="54502" y="4604"/>
                  </a:lnTo>
                  <a:lnTo>
                    <a:pt x="53997" y="4345"/>
                  </a:lnTo>
                  <a:lnTo>
                    <a:pt x="53456" y="4087"/>
                  </a:lnTo>
                  <a:lnTo>
                    <a:pt x="52893" y="3829"/>
                  </a:lnTo>
                  <a:lnTo>
                    <a:pt x="52294" y="3582"/>
                  </a:lnTo>
                  <a:lnTo>
                    <a:pt x="51683" y="3335"/>
                  </a:lnTo>
                  <a:lnTo>
                    <a:pt x="51049" y="3112"/>
                  </a:lnTo>
                  <a:lnTo>
                    <a:pt x="50391" y="2877"/>
                  </a:lnTo>
                  <a:lnTo>
                    <a:pt x="49710" y="2666"/>
                  </a:lnTo>
                  <a:lnTo>
                    <a:pt x="49006" y="2443"/>
                  </a:lnTo>
                  <a:lnTo>
                    <a:pt x="48278" y="2243"/>
                  </a:lnTo>
                  <a:lnTo>
                    <a:pt x="47526" y="2044"/>
                  </a:lnTo>
                  <a:lnTo>
                    <a:pt x="46763" y="1856"/>
                  </a:lnTo>
                  <a:lnTo>
                    <a:pt x="45976" y="1679"/>
                  </a:lnTo>
                  <a:lnTo>
                    <a:pt x="45166" y="1503"/>
                  </a:lnTo>
                  <a:lnTo>
                    <a:pt x="44344" y="1339"/>
                  </a:lnTo>
                  <a:lnTo>
                    <a:pt x="43510" y="1186"/>
                  </a:lnTo>
                  <a:lnTo>
                    <a:pt x="43510" y="1186"/>
                  </a:lnTo>
                  <a:lnTo>
                    <a:pt x="43099" y="1198"/>
                  </a:lnTo>
                  <a:lnTo>
                    <a:pt x="42688" y="1210"/>
                  </a:lnTo>
                  <a:lnTo>
                    <a:pt x="42688" y="1210"/>
                  </a:lnTo>
                  <a:lnTo>
                    <a:pt x="42335" y="1198"/>
                  </a:lnTo>
                  <a:lnTo>
                    <a:pt x="41983" y="1186"/>
                  </a:lnTo>
                  <a:lnTo>
                    <a:pt x="41643" y="1163"/>
                  </a:lnTo>
                  <a:lnTo>
                    <a:pt x="41302" y="1139"/>
                  </a:lnTo>
                  <a:lnTo>
                    <a:pt x="40633" y="1069"/>
                  </a:lnTo>
                  <a:lnTo>
                    <a:pt x="39975" y="963"/>
                  </a:lnTo>
                  <a:lnTo>
                    <a:pt x="39975" y="963"/>
                  </a:lnTo>
                  <a:lnTo>
                    <a:pt x="39270" y="834"/>
                  </a:lnTo>
                  <a:lnTo>
                    <a:pt x="38589" y="681"/>
                  </a:lnTo>
                  <a:lnTo>
                    <a:pt x="37908" y="529"/>
                  </a:lnTo>
                  <a:lnTo>
                    <a:pt x="37251" y="352"/>
                  </a:lnTo>
                  <a:lnTo>
                    <a:pt x="37251" y="352"/>
                  </a:lnTo>
                  <a:lnTo>
                    <a:pt x="36299" y="270"/>
                  </a:lnTo>
                  <a:lnTo>
                    <a:pt x="35336" y="200"/>
                  </a:lnTo>
                  <a:lnTo>
                    <a:pt x="34373" y="141"/>
                  </a:lnTo>
                  <a:lnTo>
                    <a:pt x="33387" y="94"/>
                  </a:lnTo>
                  <a:lnTo>
                    <a:pt x="32389" y="59"/>
                  </a:lnTo>
                  <a:lnTo>
                    <a:pt x="31391" y="24"/>
                  </a:lnTo>
                  <a:lnTo>
                    <a:pt x="30369" y="12"/>
                  </a:lnTo>
                  <a:lnTo>
                    <a:pt x="2934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3729472" y="1059366"/>
              <a:ext cx="1641331" cy="2910909"/>
            </a:xfrm>
            <a:custGeom>
              <a:rect b="b" l="l" r="r" t="t"/>
              <a:pathLst>
                <a:path extrusionOk="0" h="149354" w="84214">
                  <a:moveTo>
                    <a:pt x="13306" y="0"/>
                  </a:moveTo>
                  <a:lnTo>
                    <a:pt x="12930" y="12"/>
                  </a:lnTo>
                  <a:lnTo>
                    <a:pt x="12555" y="23"/>
                  </a:lnTo>
                  <a:lnTo>
                    <a:pt x="12179" y="47"/>
                  </a:lnTo>
                  <a:lnTo>
                    <a:pt x="11803" y="94"/>
                  </a:lnTo>
                  <a:lnTo>
                    <a:pt x="11498" y="129"/>
                  </a:lnTo>
                  <a:lnTo>
                    <a:pt x="11192" y="176"/>
                  </a:lnTo>
                  <a:lnTo>
                    <a:pt x="10887" y="223"/>
                  </a:lnTo>
                  <a:lnTo>
                    <a:pt x="10582" y="282"/>
                  </a:lnTo>
                  <a:lnTo>
                    <a:pt x="10276" y="352"/>
                  </a:lnTo>
                  <a:lnTo>
                    <a:pt x="9983" y="423"/>
                  </a:lnTo>
                  <a:lnTo>
                    <a:pt x="9689" y="505"/>
                  </a:lnTo>
                  <a:lnTo>
                    <a:pt x="9396" y="587"/>
                  </a:lnTo>
                  <a:lnTo>
                    <a:pt x="8820" y="787"/>
                  </a:lnTo>
                  <a:lnTo>
                    <a:pt x="8257" y="998"/>
                  </a:lnTo>
                  <a:lnTo>
                    <a:pt x="7705" y="1245"/>
                  </a:lnTo>
                  <a:lnTo>
                    <a:pt x="7164" y="1503"/>
                  </a:lnTo>
                  <a:lnTo>
                    <a:pt x="6636" y="1797"/>
                  </a:lnTo>
                  <a:lnTo>
                    <a:pt x="6131" y="2114"/>
                  </a:lnTo>
                  <a:lnTo>
                    <a:pt x="5638" y="2443"/>
                  </a:lnTo>
                  <a:lnTo>
                    <a:pt x="5156" y="2795"/>
                  </a:lnTo>
                  <a:lnTo>
                    <a:pt x="4698" y="3171"/>
                  </a:lnTo>
                  <a:lnTo>
                    <a:pt x="4252" y="3570"/>
                  </a:lnTo>
                  <a:lnTo>
                    <a:pt x="3829" y="3981"/>
                  </a:lnTo>
                  <a:lnTo>
                    <a:pt x="3418" y="4416"/>
                  </a:lnTo>
                  <a:lnTo>
                    <a:pt x="3031" y="4862"/>
                  </a:lnTo>
                  <a:lnTo>
                    <a:pt x="2667" y="5332"/>
                  </a:lnTo>
                  <a:lnTo>
                    <a:pt x="2314" y="5813"/>
                  </a:lnTo>
                  <a:lnTo>
                    <a:pt x="1986" y="6318"/>
                  </a:lnTo>
                  <a:lnTo>
                    <a:pt x="1680" y="6835"/>
                  </a:lnTo>
                  <a:lnTo>
                    <a:pt x="1410" y="7363"/>
                  </a:lnTo>
                  <a:lnTo>
                    <a:pt x="1152" y="7903"/>
                  </a:lnTo>
                  <a:lnTo>
                    <a:pt x="917" y="8467"/>
                  </a:lnTo>
                  <a:lnTo>
                    <a:pt x="706" y="9031"/>
                  </a:lnTo>
                  <a:lnTo>
                    <a:pt x="612" y="9324"/>
                  </a:lnTo>
                  <a:lnTo>
                    <a:pt x="529" y="9618"/>
                  </a:lnTo>
                  <a:lnTo>
                    <a:pt x="447" y="9911"/>
                  </a:lnTo>
                  <a:lnTo>
                    <a:pt x="365" y="10205"/>
                  </a:lnTo>
                  <a:lnTo>
                    <a:pt x="306" y="10510"/>
                  </a:lnTo>
                  <a:lnTo>
                    <a:pt x="236" y="10816"/>
                  </a:lnTo>
                  <a:lnTo>
                    <a:pt x="189" y="11121"/>
                  </a:lnTo>
                  <a:lnTo>
                    <a:pt x="142" y="11426"/>
                  </a:lnTo>
                  <a:lnTo>
                    <a:pt x="95" y="11732"/>
                  </a:lnTo>
                  <a:lnTo>
                    <a:pt x="60" y="12049"/>
                  </a:lnTo>
                  <a:lnTo>
                    <a:pt x="36" y="12354"/>
                  </a:lnTo>
                  <a:lnTo>
                    <a:pt x="24" y="12671"/>
                  </a:lnTo>
                  <a:lnTo>
                    <a:pt x="13" y="12988"/>
                  </a:lnTo>
                  <a:lnTo>
                    <a:pt x="1" y="13317"/>
                  </a:lnTo>
                  <a:lnTo>
                    <a:pt x="1" y="136048"/>
                  </a:lnTo>
                  <a:lnTo>
                    <a:pt x="13" y="136388"/>
                  </a:lnTo>
                  <a:lnTo>
                    <a:pt x="24" y="136729"/>
                  </a:lnTo>
                  <a:lnTo>
                    <a:pt x="48" y="137069"/>
                  </a:lnTo>
                  <a:lnTo>
                    <a:pt x="71" y="137410"/>
                  </a:lnTo>
                  <a:lnTo>
                    <a:pt x="107" y="137739"/>
                  </a:lnTo>
                  <a:lnTo>
                    <a:pt x="154" y="138079"/>
                  </a:lnTo>
                  <a:lnTo>
                    <a:pt x="212" y="138408"/>
                  </a:lnTo>
                  <a:lnTo>
                    <a:pt x="271" y="138725"/>
                  </a:lnTo>
                  <a:lnTo>
                    <a:pt x="342" y="139054"/>
                  </a:lnTo>
                  <a:lnTo>
                    <a:pt x="424" y="139371"/>
                  </a:lnTo>
                  <a:lnTo>
                    <a:pt x="506" y="139688"/>
                  </a:lnTo>
                  <a:lnTo>
                    <a:pt x="600" y="140005"/>
                  </a:lnTo>
                  <a:lnTo>
                    <a:pt x="706" y="140322"/>
                  </a:lnTo>
                  <a:lnTo>
                    <a:pt x="811" y="140628"/>
                  </a:lnTo>
                  <a:lnTo>
                    <a:pt x="929" y="140933"/>
                  </a:lnTo>
                  <a:lnTo>
                    <a:pt x="1046" y="141227"/>
                  </a:lnTo>
                  <a:lnTo>
                    <a:pt x="1175" y="141520"/>
                  </a:lnTo>
                  <a:lnTo>
                    <a:pt x="1316" y="141814"/>
                  </a:lnTo>
                  <a:lnTo>
                    <a:pt x="1457" y="142107"/>
                  </a:lnTo>
                  <a:lnTo>
                    <a:pt x="1610" y="142389"/>
                  </a:lnTo>
                  <a:lnTo>
                    <a:pt x="1774" y="142671"/>
                  </a:lnTo>
                  <a:lnTo>
                    <a:pt x="1927" y="142953"/>
                  </a:lnTo>
                  <a:lnTo>
                    <a:pt x="2103" y="143223"/>
                  </a:lnTo>
                  <a:lnTo>
                    <a:pt x="2279" y="143493"/>
                  </a:lnTo>
                  <a:lnTo>
                    <a:pt x="2455" y="143751"/>
                  </a:lnTo>
                  <a:lnTo>
                    <a:pt x="2643" y="144010"/>
                  </a:lnTo>
                  <a:lnTo>
                    <a:pt x="2843" y="144268"/>
                  </a:lnTo>
                  <a:lnTo>
                    <a:pt x="3043" y="144515"/>
                  </a:lnTo>
                  <a:lnTo>
                    <a:pt x="3254" y="144761"/>
                  </a:lnTo>
                  <a:lnTo>
                    <a:pt x="3465" y="144996"/>
                  </a:lnTo>
                  <a:lnTo>
                    <a:pt x="3677" y="145231"/>
                  </a:lnTo>
                  <a:lnTo>
                    <a:pt x="3900" y="145454"/>
                  </a:lnTo>
                  <a:lnTo>
                    <a:pt x="4135" y="145677"/>
                  </a:lnTo>
                  <a:lnTo>
                    <a:pt x="4370" y="145901"/>
                  </a:lnTo>
                  <a:lnTo>
                    <a:pt x="4604" y="146112"/>
                  </a:lnTo>
                  <a:lnTo>
                    <a:pt x="4851" y="146323"/>
                  </a:lnTo>
                  <a:lnTo>
                    <a:pt x="5098" y="146523"/>
                  </a:lnTo>
                  <a:lnTo>
                    <a:pt x="5344" y="146711"/>
                  </a:lnTo>
                  <a:lnTo>
                    <a:pt x="5614" y="146899"/>
                  </a:lnTo>
                  <a:lnTo>
                    <a:pt x="5873" y="147087"/>
                  </a:lnTo>
                  <a:lnTo>
                    <a:pt x="6143" y="147263"/>
                  </a:lnTo>
                  <a:lnTo>
                    <a:pt x="6413" y="147427"/>
                  </a:lnTo>
                  <a:lnTo>
                    <a:pt x="6683" y="147592"/>
                  </a:lnTo>
                  <a:lnTo>
                    <a:pt x="6965" y="147756"/>
                  </a:lnTo>
                  <a:lnTo>
                    <a:pt x="7258" y="147897"/>
                  </a:lnTo>
                  <a:lnTo>
                    <a:pt x="7540" y="148050"/>
                  </a:lnTo>
                  <a:lnTo>
                    <a:pt x="7834" y="148179"/>
                  </a:lnTo>
                  <a:lnTo>
                    <a:pt x="8127" y="148308"/>
                  </a:lnTo>
                  <a:lnTo>
                    <a:pt x="8433" y="148437"/>
                  </a:lnTo>
                  <a:lnTo>
                    <a:pt x="8738" y="148555"/>
                  </a:lnTo>
                  <a:lnTo>
                    <a:pt x="9043" y="148660"/>
                  </a:lnTo>
                  <a:lnTo>
                    <a:pt x="9349" y="148754"/>
                  </a:lnTo>
                  <a:lnTo>
                    <a:pt x="9666" y="148848"/>
                  </a:lnTo>
                  <a:lnTo>
                    <a:pt x="9983" y="148942"/>
                  </a:lnTo>
                  <a:lnTo>
                    <a:pt x="10300" y="149013"/>
                  </a:lnTo>
                  <a:lnTo>
                    <a:pt x="10629" y="149083"/>
                  </a:lnTo>
                  <a:lnTo>
                    <a:pt x="10958" y="149153"/>
                  </a:lnTo>
                  <a:lnTo>
                    <a:pt x="11286" y="149200"/>
                  </a:lnTo>
                  <a:lnTo>
                    <a:pt x="11615" y="149247"/>
                  </a:lnTo>
                  <a:lnTo>
                    <a:pt x="11944" y="149283"/>
                  </a:lnTo>
                  <a:lnTo>
                    <a:pt x="12285" y="149318"/>
                  </a:lnTo>
                  <a:lnTo>
                    <a:pt x="12625" y="149341"/>
                  </a:lnTo>
                  <a:lnTo>
                    <a:pt x="12966" y="149353"/>
                  </a:lnTo>
                  <a:lnTo>
                    <a:pt x="71331" y="149353"/>
                  </a:lnTo>
                  <a:lnTo>
                    <a:pt x="71753" y="149330"/>
                  </a:lnTo>
                  <a:lnTo>
                    <a:pt x="72176" y="149294"/>
                  </a:lnTo>
                  <a:lnTo>
                    <a:pt x="72587" y="149247"/>
                  </a:lnTo>
                  <a:lnTo>
                    <a:pt x="73010" y="149189"/>
                  </a:lnTo>
                  <a:lnTo>
                    <a:pt x="73409" y="149118"/>
                  </a:lnTo>
                  <a:lnTo>
                    <a:pt x="73820" y="149036"/>
                  </a:lnTo>
                  <a:lnTo>
                    <a:pt x="74219" y="148942"/>
                  </a:lnTo>
                  <a:lnTo>
                    <a:pt x="74607" y="148836"/>
                  </a:lnTo>
                  <a:lnTo>
                    <a:pt x="75006" y="148719"/>
                  </a:lnTo>
                  <a:lnTo>
                    <a:pt x="75382" y="148578"/>
                  </a:lnTo>
                  <a:lnTo>
                    <a:pt x="75770" y="148437"/>
                  </a:lnTo>
                  <a:lnTo>
                    <a:pt x="76134" y="148284"/>
                  </a:lnTo>
                  <a:lnTo>
                    <a:pt x="76509" y="148120"/>
                  </a:lnTo>
                  <a:lnTo>
                    <a:pt x="76862" y="147944"/>
                  </a:lnTo>
                  <a:lnTo>
                    <a:pt x="77226" y="147768"/>
                  </a:lnTo>
                  <a:lnTo>
                    <a:pt x="77613" y="147545"/>
                  </a:lnTo>
                  <a:lnTo>
                    <a:pt x="77989" y="147322"/>
                  </a:lnTo>
                  <a:lnTo>
                    <a:pt x="78353" y="147075"/>
                  </a:lnTo>
                  <a:lnTo>
                    <a:pt x="78717" y="146828"/>
                  </a:lnTo>
                  <a:lnTo>
                    <a:pt x="79069" y="146558"/>
                  </a:lnTo>
                  <a:lnTo>
                    <a:pt x="79410" y="146276"/>
                  </a:lnTo>
                  <a:lnTo>
                    <a:pt x="79751" y="145994"/>
                  </a:lnTo>
                  <a:lnTo>
                    <a:pt x="80068" y="145701"/>
                  </a:lnTo>
                  <a:lnTo>
                    <a:pt x="80385" y="145384"/>
                  </a:lnTo>
                  <a:lnTo>
                    <a:pt x="80690" y="145067"/>
                  </a:lnTo>
                  <a:lnTo>
                    <a:pt x="80984" y="144738"/>
                  </a:lnTo>
                  <a:lnTo>
                    <a:pt x="81265" y="144409"/>
                  </a:lnTo>
                  <a:lnTo>
                    <a:pt x="81536" y="144057"/>
                  </a:lnTo>
                  <a:lnTo>
                    <a:pt x="81794" y="143705"/>
                  </a:lnTo>
                  <a:lnTo>
                    <a:pt x="82041" y="143340"/>
                  </a:lnTo>
                  <a:lnTo>
                    <a:pt x="82275" y="142965"/>
                  </a:lnTo>
                  <a:lnTo>
                    <a:pt x="82499" y="142577"/>
                  </a:lnTo>
                  <a:lnTo>
                    <a:pt x="82710" y="142190"/>
                  </a:lnTo>
                  <a:lnTo>
                    <a:pt x="82910" y="141790"/>
                  </a:lnTo>
                  <a:lnTo>
                    <a:pt x="83097" y="141391"/>
                  </a:lnTo>
                  <a:lnTo>
                    <a:pt x="83274" y="140980"/>
                  </a:lnTo>
                  <a:lnTo>
                    <a:pt x="83426" y="140557"/>
                  </a:lnTo>
                  <a:lnTo>
                    <a:pt x="83567" y="140135"/>
                  </a:lnTo>
                  <a:lnTo>
                    <a:pt x="83708" y="139700"/>
                  </a:lnTo>
                  <a:lnTo>
                    <a:pt x="83814" y="139266"/>
                  </a:lnTo>
                  <a:lnTo>
                    <a:pt x="83919" y="138819"/>
                  </a:lnTo>
                  <a:lnTo>
                    <a:pt x="84013" y="138373"/>
                  </a:lnTo>
                  <a:lnTo>
                    <a:pt x="84084" y="137915"/>
                  </a:lnTo>
                  <a:lnTo>
                    <a:pt x="84131" y="137457"/>
                  </a:lnTo>
                  <a:lnTo>
                    <a:pt x="84178" y="136987"/>
                  </a:lnTo>
                  <a:lnTo>
                    <a:pt x="84201" y="136518"/>
                  </a:lnTo>
                  <a:lnTo>
                    <a:pt x="84213" y="136048"/>
                  </a:lnTo>
                  <a:lnTo>
                    <a:pt x="84213" y="13317"/>
                  </a:lnTo>
                  <a:lnTo>
                    <a:pt x="84201" y="12965"/>
                  </a:lnTo>
                  <a:lnTo>
                    <a:pt x="84190" y="12624"/>
                  </a:lnTo>
                  <a:lnTo>
                    <a:pt x="84166" y="12284"/>
                  </a:lnTo>
                  <a:lnTo>
                    <a:pt x="84143" y="11955"/>
                  </a:lnTo>
                  <a:lnTo>
                    <a:pt x="84107" y="11614"/>
                  </a:lnTo>
                  <a:lnTo>
                    <a:pt x="84060" y="11285"/>
                  </a:lnTo>
                  <a:lnTo>
                    <a:pt x="84002" y="10957"/>
                  </a:lnTo>
                  <a:lnTo>
                    <a:pt x="83943" y="10628"/>
                  </a:lnTo>
                  <a:lnTo>
                    <a:pt x="83872" y="10311"/>
                  </a:lnTo>
                  <a:lnTo>
                    <a:pt x="83790" y="9982"/>
                  </a:lnTo>
                  <a:lnTo>
                    <a:pt x="83708" y="9665"/>
                  </a:lnTo>
                  <a:lnTo>
                    <a:pt x="83614" y="9360"/>
                  </a:lnTo>
                  <a:lnTo>
                    <a:pt x="83508" y="9042"/>
                  </a:lnTo>
                  <a:lnTo>
                    <a:pt x="83403" y="8737"/>
                  </a:lnTo>
                  <a:lnTo>
                    <a:pt x="83285" y="8432"/>
                  </a:lnTo>
                  <a:lnTo>
                    <a:pt x="83168" y="8126"/>
                  </a:lnTo>
                  <a:lnTo>
                    <a:pt x="83039" y="7833"/>
                  </a:lnTo>
                  <a:lnTo>
                    <a:pt x="82898" y="7539"/>
                  </a:lnTo>
                  <a:lnTo>
                    <a:pt x="82757" y="7257"/>
                  </a:lnTo>
                  <a:lnTo>
                    <a:pt x="82604" y="6964"/>
                  </a:lnTo>
                  <a:lnTo>
                    <a:pt x="82452" y="6694"/>
                  </a:lnTo>
                  <a:lnTo>
                    <a:pt x="82287" y="6412"/>
                  </a:lnTo>
                  <a:lnTo>
                    <a:pt x="82111" y="6142"/>
                  </a:lnTo>
                  <a:lnTo>
                    <a:pt x="81935" y="5872"/>
                  </a:lnTo>
                  <a:lnTo>
                    <a:pt x="81759" y="5613"/>
                  </a:lnTo>
                  <a:lnTo>
                    <a:pt x="81571" y="5355"/>
                  </a:lnTo>
                  <a:lnTo>
                    <a:pt x="81371" y="5097"/>
                  </a:lnTo>
                  <a:lnTo>
                    <a:pt x="81172" y="4850"/>
                  </a:lnTo>
                  <a:lnTo>
                    <a:pt x="80972" y="4603"/>
                  </a:lnTo>
                  <a:lnTo>
                    <a:pt x="80760" y="4369"/>
                  </a:lnTo>
                  <a:lnTo>
                    <a:pt x="80537" y="4134"/>
                  </a:lnTo>
                  <a:lnTo>
                    <a:pt x="80314" y="3899"/>
                  </a:lnTo>
                  <a:lnTo>
                    <a:pt x="80091" y="3676"/>
                  </a:lnTo>
                  <a:lnTo>
                    <a:pt x="79856" y="3464"/>
                  </a:lnTo>
                  <a:lnTo>
                    <a:pt x="79610" y="3253"/>
                  </a:lnTo>
                  <a:lnTo>
                    <a:pt x="79375" y="3042"/>
                  </a:lnTo>
                  <a:lnTo>
                    <a:pt x="79116" y="2842"/>
                  </a:lnTo>
                  <a:lnTo>
                    <a:pt x="78870" y="2642"/>
                  </a:lnTo>
                  <a:lnTo>
                    <a:pt x="78611" y="2454"/>
                  </a:lnTo>
                  <a:lnTo>
                    <a:pt x="78341" y="2278"/>
                  </a:lnTo>
                  <a:lnTo>
                    <a:pt x="78083" y="2102"/>
                  </a:lnTo>
                  <a:lnTo>
                    <a:pt x="77801" y="1926"/>
                  </a:lnTo>
                  <a:lnTo>
                    <a:pt x="77531" y="1762"/>
                  </a:lnTo>
                  <a:lnTo>
                    <a:pt x="77249" y="1609"/>
                  </a:lnTo>
                  <a:lnTo>
                    <a:pt x="76967" y="1456"/>
                  </a:lnTo>
                  <a:lnTo>
                    <a:pt x="76674" y="1315"/>
                  </a:lnTo>
                  <a:lnTo>
                    <a:pt x="76380" y="1174"/>
                  </a:lnTo>
                  <a:lnTo>
                    <a:pt x="76087" y="1045"/>
                  </a:lnTo>
                  <a:lnTo>
                    <a:pt x="75781" y="928"/>
                  </a:lnTo>
                  <a:lnTo>
                    <a:pt x="75476" y="810"/>
                  </a:lnTo>
                  <a:lnTo>
                    <a:pt x="75171" y="705"/>
                  </a:lnTo>
                  <a:lnTo>
                    <a:pt x="74865" y="599"/>
                  </a:lnTo>
                  <a:lnTo>
                    <a:pt x="74548" y="505"/>
                  </a:lnTo>
                  <a:lnTo>
                    <a:pt x="74231" y="423"/>
                  </a:lnTo>
                  <a:lnTo>
                    <a:pt x="73914" y="341"/>
                  </a:lnTo>
                  <a:lnTo>
                    <a:pt x="73585" y="270"/>
                  </a:lnTo>
                  <a:lnTo>
                    <a:pt x="73256" y="211"/>
                  </a:lnTo>
                  <a:lnTo>
                    <a:pt x="72928" y="153"/>
                  </a:lnTo>
                  <a:lnTo>
                    <a:pt x="72599" y="106"/>
                  </a:lnTo>
                  <a:lnTo>
                    <a:pt x="72270" y="70"/>
                  </a:lnTo>
                  <a:lnTo>
                    <a:pt x="71929" y="47"/>
                  </a:lnTo>
                  <a:lnTo>
                    <a:pt x="71589" y="23"/>
                  </a:lnTo>
                  <a:lnTo>
                    <a:pt x="71248" y="12"/>
                  </a:lnTo>
                  <a:lnTo>
                    <a:pt x="7090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3729472" y="1059366"/>
              <a:ext cx="1641331" cy="2910909"/>
            </a:xfrm>
            <a:custGeom>
              <a:rect b="b" l="l" r="r" t="t"/>
              <a:pathLst>
                <a:path extrusionOk="0" fill="none" h="149354" w="84214">
                  <a:moveTo>
                    <a:pt x="84213" y="13317"/>
                  </a:moveTo>
                  <a:lnTo>
                    <a:pt x="84213" y="136048"/>
                  </a:lnTo>
                  <a:lnTo>
                    <a:pt x="84213" y="136048"/>
                  </a:lnTo>
                  <a:lnTo>
                    <a:pt x="84201" y="136518"/>
                  </a:lnTo>
                  <a:lnTo>
                    <a:pt x="84178" y="136987"/>
                  </a:lnTo>
                  <a:lnTo>
                    <a:pt x="84131" y="137457"/>
                  </a:lnTo>
                  <a:lnTo>
                    <a:pt x="84084" y="137915"/>
                  </a:lnTo>
                  <a:lnTo>
                    <a:pt x="84013" y="138373"/>
                  </a:lnTo>
                  <a:lnTo>
                    <a:pt x="83919" y="138819"/>
                  </a:lnTo>
                  <a:lnTo>
                    <a:pt x="83814" y="139266"/>
                  </a:lnTo>
                  <a:lnTo>
                    <a:pt x="83708" y="139700"/>
                  </a:lnTo>
                  <a:lnTo>
                    <a:pt x="83567" y="140135"/>
                  </a:lnTo>
                  <a:lnTo>
                    <a:pt x="83426" y="140557"/>
                  </a:lnTo>
                  <a:lnTo>
                    <a:pt x="83274" y="140980"/>
                  </a:lnTo>
                  <a:lnTo>
                    <a:pt x="83097" y="141391"/>
                  </a:lnTo>
                  <a:lnTo>
                    <a:pt x="82910" y="141790"/>
                  </a:lnTo>
                  <a:lnTo>
                    <a:pt x="82710" y="142190"/>
                  </a:lnTo>
                  <a:lnTo>
                    <a:pt x="82499" y="142577"/>
                  </a:lnTo>
                  <a:lnTo>
                    <a:pt x="82275" y="142965"/>
                  </a:lnTo>
                  <a:lnTo>
                    <a:pt x="82041" y="143340"/>
                  </a:lnTo>
                  <a:lnTo>
                    <a:pt x="81794" y="143705"/>
                  </a:lnTo>
                  <a:lnTo>
                    <a:pt x="81536" y="144057"/>
                  </a:lnTo>
                  <a:lnTo>
                    <a:pt x="81265" y="144409"/>
                  </a:lnTo>
                  <a:lnTo>
                    <a:pt x="80984" y="144738"/>
                  </a:lnTo>
                  <a:lnTo>
                    <a:pt x="80690" y="145067"/>
                  </a:lnTo>
                  <a:lnTo>
                    <a:pt x="80385" y="145384"/>
                  </a:lnTo>
                  <a:lnTo>
                    <a:pt x="80068" y="145701"/>
                  </a:lnTo>
                  <a:lnTo>
                    <a:pt x="79751" y="145994"/>
                  </a:lnTo>
                  <a:lnTo>
                    <a:pt x="79410" y="146276"/>
                  </a:lnTo>
                  <a:lnTo>
                    <a:pt x="79069" y="146558"/>
                  </a:lnTo>
                  <a:lnTo>
                    <a:pt x="78717" y="146828"/>
                  </a:lnTo>
                  <a:lnTo>
                    <a:pt x="78353" y="147075"/>
                  </a:lnTo>
                  <a:lnTo>
                    <a:pt x="77989" y="147322"/>
                  </a:lnTo>
                  <a:lnTo>
                    <a:pt x="77613" y="147545"/>
                  </a:lnTo>
                  <a:lnTo>
                    <a:pt x="77226" y="147768"/>
                  </a:lnTo>
                  <a:lnTo>
                    <a:pt x="77226" y="147768"/>
                  </a:lnTo>
                  <a:lnTo>
                    <a:pt x="76862" y="147944"/>
                  </a:lnTo>
                  <a:lnTo>
                    <a:pt x="76509" y="148120"/>
                  </a:lnTo>
                  <a:lnTo>
                    <a:pt x="76134" y="148284"/>
                  </a:lnTo>
                  <a:lnTo>
                    <a:pt x="75770" y="148437"/>
                  </a:lnTo>
                  <a:lnTo>
                    <a:pt x="75382" y="148578"/>
                  </a:lnTo>
                  <a:lnTo>
                    <a:pt x="75006" y="148719"/>
                  </a:lnTo>
                  <a:lnTo>
                    <a:pt x="74607" y="148836"/>
                  </a:lnTo>
                  <a:lnTo>
                    <a:pt x="74219" y="148942"/>
                  </a:lnTo>
                  <a:lnTo>
                    <a:pt x="73820" y="149036"/>
                  </a:lnTo>
                  <a:lnTo>
                    <a:pt x="73409" y="149118"/>
                  </a:lnTo>
                  <a:lnTo>
                    <a:pt x="73010" y="149189"/>
                  </a:lnTo>
                  <a:lnTo>
                    <a:pt x="72587" y="149247"/>
                  </a:lnTo>
                  <a:lnTo>
                    <a:pt x="72176" y="149294"/>
                  </a:lnTo>
                  <a:lnTo>
                    <a:pt x="71753" y="149330"/>
                  </a:lnTo>
                  <a:lnTo>
                    <a:pt x="71331" y="149353"/>
                  </a:lnTo>
                  <a:lnTo>
                    <a:pt x="70908" y="149353"/>
                  </a:lnTo>
                  <a:lnTo>
                    <a:pt x="13306" y="149353"/>
                  </a:lnTo>
                  <a:lnTo>
                    <a:pt x="13306" y="149353"/>
                  </a:lnTo>
                  <a:lnTo>
                    <a:pt x="12966" y="149353"/>
                  </a:lnTo>
                  <a:lnTo>
                    <a:pt x="12625" y="149341"/>
                  </a:lnTo>
                  <a:lnTo>
                    <a:pt x="12285" y="149318"/>
                  </a:lnTo>
                  <a:lnTo>
                    <a:pt x="11944" y="149283"/>
                  </a:lnTo>
                  <a:lnTo>
                    <a:pt x="11615" y="149247"/>
                  </a:lnTo>
                  <a:lnTo>
                    <a:pt x="11286" y="149200"/>
                  </a:lnTo>
                  <a:lnTo>
                    <a:pt x="10958" y="149153"/>
                  </a:lnTo>
                  <a:lnTo>
                    <a:pt x="10629" y="149083"/>
                  </a:lnTo>
                  <a:lnTo>
                    <a:pt x="10300" y="149013"/>
                  </a:lnTo>
                  <a:lnTo>
                    <a:pt x="9983" y="148942"/>
                  </a:lnTo>
                  <a:lnTo>
                    <a:pt x="9666" y="148848"/>
                  </a:lnTo>
                  <a:lnTo>
                    <a:pt x="9349" y="148754"/>
                  </a:lnTo>
                  <a:lnTo>
                    <a:pt x="9043" y="148660"/>
                  </a:lnTo>
                  <a:lnTo>
                    <a:pt x="8738" y="148555"/>
                  </a:lnTo>
                  <a:lnTo>
                    <a:pt x="8433" y="148437"/>
                  </a:lnTo>
                  <a:lnTo>
                    <a:pt x="8127" y="148308"/>
                  </a:lnTo>
                  <a:lnTo>
                    <a:pt x="7834" y="148179"/>
                  </a:lnTo>
                  <a:lnTo>
                    <a:pt x="7540" y="148050"/>
                  </a:lnTo>
                  <a:lnTo>
                    <a:pt x="7258" y="147897"/>
                  </a:lnTo>
                  <a:lnTo>
                    <a:pt x="6965" y="147756"/>
                  </a:lnTo>
                  <a:lnTo>
                    <a:pt x="6683" y="147592"/>
                  </a:lnTo>
                  <a:lnTo>
                    <a:pt x="6413" y="147427"/>
                  </a:lnTo>
                  <a:lnTo>
                    <a:pt x="6143" y="147263"/>
                  </a:lnTo>
                  <a:lnTo>
                    <a:pt x="5873" y="147087"/>
                  </a:lnTo>
                  <a:lnTo>
                    <a:pt x="5614" y="146899"/>
                  </a:lnTo>
                  <a:lnTo>
                    <a:pt x="5344" y="146711"/>
                  </a:lnTo>
                  <a:lnTo>
                    <a:pt x="5098" y="146523"/>
                  </a:lnTo>
                  <a:lnTo>
                    <a:pt x="4851" y="146323"/>
                  </a:lnTo>
                  <a:lnTo>
                    <a:pt x="4604" y="146112"/>
                  </a:lnTo>
                  <a:lnTo>
                    <a:pt x="4370" y="145901"/>
                  </a:lnTo>
                  <a:lnTo>
                    <a:pt x="4135" y="145677"/>
                  </a:lnTo>
                  <a:lnTo>
                    <a:pt x="3900" y="145454"/>
                  </a:lnTo>
                  <a:lnTo>
                    <a:pt x="3677" y="145231"/>
                  </a:lnTo>
                  <a:lnTo>
                    <a:pt x="3465" y="144996"/>
                  </a:lnTo>
                  <a:lnTo>
                    <a:pt x="3254" y="144761"/>
                  </a:lnTo>
                  <a:lnTo>
                    <a:pt x="3043" y="144515"/>
                  </a:lnTo>
                  <a:lnTo>
                    <a:pt x="2843" y="144268"/>
                  </a:lnTo>
                  <a:lnTo>
                    <a:pt x="2643" y="144010"/>
                  </a:lnTo>
                  <a:lnTo>
                    <a:pt x="2455" y="143751"/>
                  </a:lnTo>
                  <a:lnTo>
                    <a:pt x="2279" y="143493"/>
                  </a:lnTo>
                  <a:lnTo>
                    <a:pt x="2103" y="143223"/>
                  </a:lnTo>
                  <a:lnTo>
                    <a:pt x="1927" y="142953"/>
                  </a:lnTo>
                  <a:lnTo>
                    <a:pt x="1774" y="142671"/>
                  </a:lnTo>
                  <a:lnTo>
                    <a:pt x="1610" y="142389"/>
                  </a:lnTo>
                  <a:lnTo>
                    <a:pt x="1457" y="142107"/>
                  </a:lnTo>
                  <a:lnTo>
                    <a:pt x="1316" y="141814"/>
                  </a:lnTo>
                  <a:lnTo>
                    <a:pt x="1175" y="141520"/>
                  </a:lnTo>
                  <a:lnTo>
                    <a:pt x="1046" y="141227"/>
                  </a:lnTo>
                  <a:lnTo>
                    <a:pt x="929" y="140933"/>
                  </a:lnTo>
                  <a:lnTo>
                    <a:pt x="811" y="140628"/>
                  </a:lnTo>
                  <a:lnTo>
                    <a:pt x="706" y="140322"/>
                  </a:lnTo>
                  <a:lnTo>
                    <a:pt x="600" y="140005"/>
                  </a:lnTo>
                  <a:lnTo>
                    <a:pt x="506" y="139688"/>
                  </a:lnTo>
                  <a:lnTo>
                    <a:pt x="424" y="139371"/>
                  </a:lnTo>
                  <a:lnTo>
                    <a:pt x="342" y="139054"/>
                  </a:lnTo>
                  <a:lnTo>
                    <a:pt x="271" y="138725"/>
                  </a:lnTo>
                  <a:lnTo>
                    <a:pt x="212" y="138408"/>
                  </a:lnTo>
                  <a:lnTo>
                    <a:pt x="154" y="138079"/>
                  </a:lnTo>
                  <a:lnTo>
                    <a:pt x="107" y="137739"/>
                  </a:lnTo>
                  <a:lnTo>
                    <a:pt x="71" y="137410"/>
                  </a:lnTo>
                  <a:lnTo>
                    <a:pt x="48" y="137069"/>
                  </a:lnTo>
                  <a:lnTo>
                    <a:pt x="24" y="136729"/>
                  </a:lnTo>
                  <a:lnTo>
                    <a:pt x="13" y="136388"/>
                  </a:lnTo>
                  <a:lnTo>
                    <a:pt x="1" y="136048"/>
                  </a:lnTo>
                  <a:lnTo>
                    <a:pt x="1" y="13317"/>
                  </a:lnTo>
                  <a:lnTo>
                    <a:pt x="1" y="13317"/>
                  </a:lnTo>
                  <a:lnTo>
                    <a:pt x="13" y="12988"/>
                  </a:lnTo>
                  <a:lnTo>
                    <a:pt x="24" y="12671"/>
                  </a:lnTo>
                  <a:lnTo>
                    <a:pt x="36" y="12354"/>
                  </a:lnTo>
                  <a:lnTo>
                    <a:pt x="60" y="12049"/>
                  </a:lnTo>
                  <a:lnTo>
                    <a:pt x="95" y="11732"/>
                  </a:lnTo>
                  <a:lnTo>
                    <a:pt x="142" y="11426"/>
                  </a:lnTo>
                  <a:lnTo>
                    <a:pt x="189" y="11121"/>
                  </a:lnTo>
                  <a:lnTo>
                    <a:pt x="236" y="10816"/>
                  </a:lnTo>
                  <a:lnTo>
                    <a:pt x="306" y="10510"/>
                  </a:lnTo>
                  <a:lnTo>
                    <a:pt x="365" y="10205"/>
                  </a:lnTo>
                  <a:lnTo>
                    <a:pt x="447" y="9911"/>
                  </a:lnTo>
                  <a:lnTo>
                    <a:pt x="529" y="9618"/>
                  </a:lnTo>
                  <a:lnTo>
                    <a:pt x="612" y="9324"/>
                  </a:lnTo>
                  <a:lnTo>
                    <a:pt x="706" y="9031"/>
                  </a:lnTo>
                  <a:lnTo>
                    <a:pt x="917" y="8467"/>
                  </a:lnTo>
                  <a:lnTo>
                    <a:pt x="1152" y="7903"/>
                  </a:lnTo>
                  <a:lnTo>
                    <a:pt x="1410" y="7363"/>
                  </a:lnTo>
                  <a:lnTo>
                    <a:pt x="1680" y="6835"/>
                  </a:lnTo>
                  <a:lnTo>
                    <a:pt x="1986" y="6318"/>
                  </a:lnTo>
                  <a:lnTo>
                    <a:pt x="2314" y="5813"/>
                  </a:lnTo>
                  <a:lnTo>
                    <a:pt x="2667" y="5332"/>
                  </a:lnTo>
                  <a:lnTo>
                    <a:pt x="3031" y="4862"/>
                  </a:lnTo>
                  <a:lnTo>
                    <a:pt x="3418" y="4416"/>
                  </a:lnTo>
                  <a:lnTo>
                    <a:pt x="3829" y="3981"/>
                  </a:lnTo>
                  <a:lnTo>
                    <a:pt x="4252" y="3570"/>
                  </a:lnTo>
                  <a:lnTo>
                    <a:pt x="4698" y="3171"/>
                  </a:lnTo>
                  <a:lnTo>
                    <a:pt x="5156" y="2795"/>
                  </a:lnTo>
                  <a:lnTo>
                    <a:pt x="5638" y="2443"/>
                  </a:lnTo>
                  <a:lnTo>
                    <a:pt x="6131" y="2114"/>
                  </a:lnTo>
                  <a:lnTo>
                    <a:pt x="6636" y="1797"/>
                  </a:lnTo>
                  <a:lnTo>
                    <a:pt x="7164" y="1503"/>
                  </a:lnTo>
                  <a:lnTo>
                    <a:pt x="7705" y="1245"/>
                  </a:lnTo>
                  <a:lnTo>
                    <a:pt x="8257" y="998"/>
                  </a:lnTo>
                  <a:lnTo>
                    <a:pt x="8820" y="787"/>
                  </a:lnTo>
                  <a:lnTo>
                    <a:pt x="9396" y="587"/>
                  </a:lnTo>
                  <a:lnTo>
                    <a:pt x="9689" y="505"/>
                  </a:lnTo>
                  <a:lnTo>
                    <a:pt x="9983" y="423"/>
                  </a:lnTo>
                  <a:lnTo>
                    <a:pt x="10276" y="352"/>
                  </a:lnTo>
                  <a:lnTo>
                    <a:pt x="10582" y="282"/>
                  </a:lnTo>
                  <a:lnTo>
                    <a:pt x="10887" y="223"/>
                  </a:lnTo>
                  <a:lnTo>
                    <a:pt x="11192" y="176"/>
                  </a:lnTo>
                  <a:lnTo>
                    <a:pt x="11498" y="129"/>
                  </a:lnTo>
                  <a:lnTo>
                    <a:pt x="11803" y="94"/>
                  </a:lnTo>
                  <a:lnTo>
                    <a:pt x="11803" y="94"/>
                  </a:lnTo>
                  <a:lnTo>
                    <a:pt x="12179" y="47"/>
                  </a:lnTo>
                  <a:lnTo>
                    <a:pt x="12555" y="23"/>
                  </a:lnTo>
                  <a:lnTo>
                    <a:pt x="12930" y="12"/>
                  </a:lnTo>
                  <a:lnTo>
                    <a:pt x="13306" y="0"/>
                  </a:lnTo>
                  <a:lnTo>
                    <a:pt x="70908" y="0"/>
                  </a:lnTo>
                  <a:lnTo>
                    <a:pt x="70908" y="0"/>
                  </a:lnTo>
                  <a:lnTo>
                    <a:pt x="71248" y="12"/>
                  </a:lnTo>
                  <a:lnTo>
                    <a:pt x="71589" y="23"/>
                  </a:lnTo>
                  <a:lnTo>
                    <a:pt x="71929" y="47"/>
                  </a:lnTo>
                  <a:lnTo>
                    <a:pt x="72270" y="70"/>
                  </a:lnTo>
                  <a:lnTo>
                    <a:pt x="72599" y="106"/>
                  </a:lnTo>
                  <a:lnTo>
                    <a:pt x="72928" y="153"/>
                  </a:lnTo>
                  <a:lnTo>
                    <a:pt x="73256" y="211"/>
                  </a:lnTo>
                  <a:lnTo>
                    <a:pt x="73585" y="270"/>
                  </a:lnTo>
                  <a:lnTo>
                    <a:pt x="73914" y="341"/>
                  </a:lnTo>
                  <a:lnTo>
                    <a:pt x="74231" y="423"/>
                  </a:lnTo>
                  <a:lnTo>
                    <a:pt x="74548" y="505"/>
                  </a:lnTo>
                  <a:lnTo>
                    <a:pt x="74865" y="599"/>
                  </a:lnTo>
                  <a:lnTo>
                    <a:pt x="75171" y="705"/>
                  </a:lnTo>
                  <a:lnTo>
                    <a:pt x="75476" y="810"/>
                  </a:lnTo>
                  <a:lnTo>
                    <a:pt x="75781" y="928"/>
                  </a:lnTo>
                  <a:lnTo>
                    <a:pt x="76087" y="1045"/>
                  </a:lnTo>
                  <a:lnTo>
                    <a:pt x="76380" y="1174"/>
                  </a:lnTo>
                  <a:lnTo>
                    <a:pt x="76674" y="1315"/>
                  </a:lnTo>
                  <a:lnTo>
                    <a:pt x="76967" y="1456"/>
                  </a:lnTo>
                  <a:lnTo>
                    <a:pt x="77249" y="1609"/>
                  </a:lnTo>
                  <a:lnTo>
                    <a:pt x="77531" y="1762"/>
                  </a:lnTo>
                  <a:lnTo>
                    <a:pt x="77801" y="1926"/>
                  </a:lnTo>
                  <a:lnTo>
                    <a:pt x="78083" y="2102"/>
                  </a:lnTo>
                  <a:lnTo>
                    <a:pt x="78341" y="2278"/>
                  </a:lnTo>
                  <a:lnTo>
                    <a:pt x="78611" y="2454"/>
                  </a:lnTo>
                  <a:lnTo>
                    <a:pt x="78870" y="2642"/>
                  </a:lnTo>
                  <a:lnTo>
                    <a:pt x="79116" y="2842"/>
                  </a:lnTo>
                  <a:lnTo>
                    <a:pt x="79375" y="3042"/>
                  </a:lnTo>
                  <a:lnTo>
                    <a:pt x="79610" y="3253"/>
                  </a:lnTo>
                  <a:lnTo>
                    <a:pt x="79856" y="3464"/>
                  </a:lnTo>
                  <a:lnTo>
                    <a:pt x="80091" y="3676"/>
                  </a:lnTo>
                  <a:lnTo>
                    <a:pt x="80314" y="3899"/>
                  </a:lnTo>
                  <a:lnTo>
                    <a:pt x="80537" y="4134"/>
                  </a:lnTo>
                  <a:lnTo>
                    <a:pt x="80760" y="4369"/>
                  </a:lnTo>
                  <a:lnTo>
                    <a:pt x="80972" y="4603"/>
                  </a:lnTo>
                  <a:lnTo>
                    <a:pt x="81172" y="4850"/>
                  </a:lnTo>
                  <a:lnTo>
                    <a:pt x="81371" y="5097"/>
                  </a:lnTo>
                  <a:lnTo>
                    <a:pt x="81571" y="5355"/>
                  </a:lnTo>
                  <a:lnTo>
                    <a:pt x="81759" y="5613"/>
                  </a:lnTo>
                  <a:lnTo>
                    <a:pt x="81935" y="5872"/>
                  </a:lnTo>
                  <a:lnTo>
                    <a:pt x="82111" y="6142"/>
                  </a:lnTo>
                  <a:lnTo>
                    <a:pt x="82287" y="6412"/>
                  </a:lnTo>
                  <a:lnTo>
                    <a:pt x="82452" y="6694"/>
                  </a:lnTo>
                  <a:lnTo>
                    <a:pt x="82604" y="6964"/>
                  </a:lnTo>
                  <a:lnTo>
                    <a:pt x="82757" y="7257"/>
                  </a:lnTo>
                  <a:lnTo>
                    <a:pt x="82898" y="7539"/>
                  </a:lnTo>
                  <a:lnTo>
                    <a:pt x="83039" y="7833"/>
                  </a:lnTo>
                  <a:lnTo>
                    <a:pt x="83168" y="8126"/>
                  </a:lnTo>
                  <a:lnTo>
                    <a:pt x="83285" y="8432"/>
                  </a:lnTo>
                  <a:lnTo>
                    <a:pt x="83403" y="8737"/>
                  </a:lnTo>
                  <a:lnTo>
                    <a:pt x="83508" y="9042"/>
                  </a:lnTo>
                  <a:lnTo>
                    <a:pt x="83614" y="9360"/>
                  </a:lnTo>
                  <a:lnTo>
                    <a:pt x="83708" y="9665"/>
                  </a:lnTo>
                  <a:lnTo>
                    <a:pt x="83790" y="9982"/>
                  </a:lnTo>
                  <a:lnTo>
                    <a:pt x="83872" y="10311"/>
                  </a:lnTo>
                  <a:lnTo>
                    <a:pt x="83943" y="10628"/>
                  </a:lnTo>
                  <a:lnTo>
                    <a:pt x="84002" y="10957"/>
                  </a:lnTo>
                  <a:lnTo>
                    <a:pt x="84060" y="11285"/>
                  </a:lnTo>
                  <a:lnTo>
                    <a:pt x="84107" y="11614"/>
                  </a:lnTo>
                  <a:lnTo>
                    <a:pt x="84143" y="11955"/>
                  </a:lnTo>
                  <a:lnTo>
                    <a:pt x="84166" y="12284"/>
                  </a:lnTo>
                  <a:lnTo>
                    <a:pt x="84190" y="12624"/>
                  </a:lnTo>
                  <a:lnTo>
                    <a:pt x="84201" y="12965"/>
                  </a:lnTo>
                  <a:lnTo>
                    <a:pt x="84213" y="1331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3729706" y="1059366"/>
              <a:ext cx="1641097" cy="387266"/>
            </a:xfrm>
            <a:custGeom>
              <a:rect b="b" l="l" r="r" t="t"/>
              <a:pathLst>
                <a:path extrusionOk="0" h="19870" w="84202">
                  <a:moveTo>
                    <a:pt x="13294" y="0"/>
                  </a:moveTo>
                  <a:lnTo>
                    <a:pt x="12954" y="12"/>
                  </a:lnTo>
                  <a:lnTo>
                    <a:pt x="12613" y="23"/>
                  </a:lnTo>
                  <a:lnTo>
                    <a:pt x="12273" y="47"/>
                  </a:lnTo>
                  <a:lnTo>
                    <a:pt x="11944" y="70"/>
                  </a:lnTo>
                  <a:lnTo>
                    <a:pt x="11603" y="106"/>
                  </a:lnTo>
                  <a:lnTo>
                    <a:pt x="11274" y="153"/>
                  </a:lnTo>
                  <a:lnTo>
                    <a:pt x="10946" y="211"/>
                  </a:lnTo>
                  <a:lnTo>
                    <a:pt x="10617" y="270"/>
                  </a:lnTo>
                  <a:lnTo>
                    <a:pt x="10300" y="341"/>
                  </a:lnTo>
                  <a:lnTo>
                    <a:pt x="9971" y="423"/>
                  </a:lnTo>
                  <a:lnTo>
                    <a:pt x="9654" y="505"/>
                  </a:lnTo>
                  <a:lnTo>
                    <a:pt x="9348" y="599"/>
                  </a:lnTo>
                  <a:lnTo>
                    <a:pt x="9031" y="705"/>
                  </a:lnTo>
                  <a:lnTo>
                    <a:pt x="8726" y="810"/>
                  </a:lnTo>
                  <a:lnTo>
                    <a:pt x="8421" y="928"/>
                  </a:lnTo>
                  <a:lnTo>
                    <a:pt x="8127" y="1045"/>
                  </a:lnTo>
                  <a:lnTo>
                    <a:pt x="7822" y="1174"/>
                  </a:lnTo>
                  <a:lnTo>
                    <a:pt x="7528" y="1315"/>
                  </a:lnTo>
                  <a:lnTo>
                    <a:pt x="7246" y="1456"/>
                  </a:lnTo>
                  <a:lnTo>
                    <a:pt x="6953" y="1609"/>
                  </a:lnTo>
                  <a:lnTo>
                    <a:pt x="6683" y="1762"/>
                  </a:lnTo>
                  <a:lnTo>
                    <a:pt x="6401" y="1926"/>
                  </a:lnTo>
                  <a:lnTo>
                    <a:pt x="6131" y="2102"/>
                  </a:lnTo>
                  <a:lnTo>
                    <a:pt x="5861" y="2278"/>
                  </a:lnTo>
                  <a:lnTo>
                    <a:pt x="5602" y="2454"/>
                  </a:lnTo>
                  <a:lnTo>
                    <a:pt x="5344" y="2642"/>
                  </a:lnTo>
                  <a:lnTo>
                    <a:pt x="5086" y="2842"/>
                  </a:lnTo>
                  <a:lnTo>
                    <a:pt x="4839" y="3042"/>
                  </a:lnTo>
                  <a:lnTo>
                    <a:pt x="4592" y="3253"/>
                  </a:lnTo>
                  <a:lnTo>
                    <a:pt x="4358" y="3464"/>
                  </a:lnTo>
                  <a:lnTo>
                    <a:pt x="4123" y="3676"/>
                  </a:lnTo>
                  <a:lnTo>
                    <a:pt x="3888" y="3899"/>
                  </a:lnTo>
                  <a:lnTo>
                    <a:pt x="3665" y="4134"/>
                  </a:lnTo>
                  <a:lnTo>
                    <a:pt x="3453" y="4369"/>
                  </a:lnTo>
                  <a:lnTo>
                    <a:pt x="3242" y="4603"/>
                  </a:lnTo>
                  <a:lnTo>
                    <a:pt x="3031" y="4850"/>
                  </a:lnTo>
                  <a:lnTo>
                    <a:pt x="2831" y="5097"/>
                  </a:lnTo>
                  <a:lnTo>
                    <a:pt x="2643" y="5355"/>
                  </a:lnTo>
                  <a:lnTo>
                    <a:pt x="2455" y="5613"/>
                  </a:lnTo>
                  <a:lnTo>
                    <a:pt x="2267" y="5872"/>
                  </a:lnTo>
                  <a:lnTo>
                    <a:pt x="2091" y="6142"/>
                  </a:lnTo>
                  <a:lnTo>
                    <a:pt x="1927" y="6412"/>
                  </a:lnTo>
                  <a:lnTo>
                    <a:pt x="1762" y="6694"/>
                  </a:lnTo>
                  <a:lnTo>
                    <a:pt x="1598" y="6964"/>
                  </a:lnTo>
                  <a:lnTo>
                    <a:pt x="1457" y="7257"/>
                  </a:lnTo>
                  <a:lnTo>
                    <a:pt x="1304" y="7539"/>
                  </a:lnTo>
                  <a:lnTo>
                    <a:pt x="1175" y="7833"/>
                  </a:lnTo>
                  <a:lnTo>
                    <a:pt x="1046" y="8126"/>
                  </a:lnTo>
                  <a:lnTo>
                    <a:pt x="917" y="8432"/>
                  </a:lnTo>
                  <a:lnTo>
                    <a:pt x="799" y="8737"/>
                  </a:lnTo>
                  <a:lnTo>
                    <a:pt x="694" y="9042"/>
                  </a:lnTo>
                  <a:lnTo>
                    <a:pt x="600" y="9360"/>
                  </a:lnTo>
                  <a:lnTo>
                    <a:pt x="506" y="9665"/>
                  </a:lnTo>
                  <a:lnTo>
                    <a:pt x="412" y="9982"/>
                  </a:lnTo>
                  <a:lnTo>
                    <a:pt x="341" y="10311"/>
                  </a:lnTo>
                  <a:lnTo>
                    <a:pt x="271" y="10628"/>
                  </a:lnTo>
                  <a:lnTo>
                    <a:pt x="200" y="10957"/>
                  </a:lnTo>
                  <a:lnTo>
                    <a:pt x="153" y="11285"/>
                  </a:lnTo>
                  <a:lnTo>
                    <a:pt x="106" y="11614"/>
                  </a:lnTo>
                  <a:lnTo>
                    <a:pt x="59" y="11955"/>
                  </a:lnTo>
                  <a:lnTo>
                    <a:pt x="36" y="12284"/>
                  </a:lnTo>
                  <a:lnTo>
                    <a:pt x="12" y="12624"/>
                  </a:lnTo>
                  <a:lnTo>
                    <a:pt x="1" y="12965"/>
                  </a:lnTo>
                  <a:lnTo>
                    <a:pt x="1" y="13317"/>
                  </a:lnTo>
                  <a:lnTo>
                    <a:pt x="1" y="19870"/>
                  </a:lnTo>
                  <a:lnTo>
                    <a:pt x="84201" y="19870"/>
                  </a:lnTo>
                  <a:lnTo>
                    <a:pt x="84201" y="13317"/>
                  </a:lnTo>
                  <a:lnTo>
                    <a:pt x="84201" y="12965"/>
                  </a:lnTo>
                  <a:lnTo>
                    <a:pt x="84178" y="12624"/>
                  </a:lnTo>
                  <a:lnTo>
                    <a:pt x="84166" y="12284"/>
                  </a:lnTo>
                  <a:lnTo>
                    <a:pt x="84131" y="11955"/>
                  </a:lnTo>
                  <a:lnTo>
                    <a:pt x="84095" y="11614"/>
                  </a:lnTo>
                  <a:lnTo>
                    <a:pt x="84048" y="11285"/>
                  </a:lnTo>
                  <a:lnTo>
                    <a:pt x="83990" y="10957"/>
                  </a:lnTo>
                  <a:lnTo>
                    <a:pt x="83931" y="10628"/>
                  </a:lnTo>
                  <a:lnTo>
                    <a:pt x="83860" y="10311"/>
                  </a:lnTo>
                  <a:lnTo>
                    <a:pt x="83778" y="9982"/>
                  </a:lnTo>
                  <a:lnTo>
                    <a:pt x="83696" y="9665"/>
                  </a:lnTo>
                  <a:lnTo>
                    <a:pt x="83602" y="9360"/>
                  </a:lnTo>
                  <a:lnTo>
                    <a:pt x="83496" y="9042"/>
                  </a:lnTo>
                  <a:lnTo>
                    <a:pt x="83391" y="8737"/>
                  </a:lnTo>
                  <a:lnTo>
                    <a:pt x="83273" y="8432"/>
                  </a:lnTo>
                  <a:lnTo>
                    <a:pt x="83156" y="8126"/>
                  </a:lnTo>
                  <a:lnTo>
                    <a:pt x="83027" y="7833"/>
                  </a:lnTo>
                  <a:lnTo>
                    <a:pt x="82886" y="7539"/>
                  </a:lnTo>
                  <a:lnTo>
                    <a:pt x="82745" y="7257"/>
                  </a:lnTo>
                  <a:lnTo>
                    <a:pt x="82592" y="6964"/>
                  </a:lnTo>
                  <a:lnTo>
                    <a:pt x="82440" y="6694"/>
                  </a:lnTo>
                  <a:lnTo>
                    <a:pt x="82275" y="6412"/>
                  </a:lnTo>
                  <a:lnTo>
                    <a:pt x="82099" y="6142"/>
                  </a:lnTo>
                  <a:lnTo>
                    <a:pt x="81923" y="5872"/>
                  </a:lnTo>
                  <a:lnTo>
                    <a:pt x="81747" y="5613"/>
                  </a:lnTo>
                  <a:lnTo>
                    <a:pt x="81559" y="5355"/>
                  </a:lnTo>
                  <a:lnTo>
                    <a:pt x="81359" y="5097"/>
                  </a:lnTo>
                  <a:lnTo>
                    <a:pt x="81160" y="4850"/>
                  </a:lnTo>
                  <a:lnTo>
                    <a:pt x="80960" y="4603"/>
                  </a:lnTo>
                  <a:lnTo>
                    <a:pt x="80748" y="4369"/>
                  </a:lnTo>
                  <a:lnTo>
                    <a:pt x="80525" y="4134"/>
                  </a:lnTo>
                  <a:lnTo>
                    <a:pt x="80302" y="3899"/>
                  </a:lnTo>
                  <a:lnTo>
                    <a:pt x="80079" y="3676"/>
                  </a:lnTo>
                  <a:lnTo>
                    <a:pt x="79844" y="3464"/>
                  </a:lnTo>
                  <a:lnTo>
                    <a:pt x="79609" y="3253"/>
                  </a:lnTo>
                  <a:lnTo>
                    <a:pt x="79363" y="3042"/>
                  </a:lnTo>
                  <a:lnTo>
                    <a:pt x="79116" y="2842"/>
                  </a:lnTo>
                  <a:lnTo>
                    <a:pt x="78858" y="2642"/>
                  </a:lnTo>
                  <a:lnTo>
                    <a:pt x="78599" y="2454"/>
                  </a:lnTo>
                  <a:lnTo>
                    <a:pt x="78341" y="2278"/>
                  </a:lnTo>
                  <a:lnTo>
                    <a:pt x="78071" y="2102"/>
                  </a:lnTo>
                  <a:lnTo>
                    <a:pt x="77801" y="1926"/>
                  </a:lnTo>
                  <a:lnTo>
                    <a:pt x="77519" y="1762"/>
                  </a:lnTo>
                  <a:lnTo>
                    <a:pt x="77237" y="1609"/>
                  </a:lnTo>
                  <a:lnTo>
                    <a:pt x="76955" y="1456"/>
                  </a:lnTo>
                  <a:lnTo>
                    <a:pt x="76662" y="1315"/>
                  </a:lnTo>
                  <a:lnTo>
                    <a:pt x="76368" y="1174"/>
                  </a:lnTo>
                  <a:lnTo>
                    <a:pt x="76075" y="1045"/>
                  </a:lnTo>
                  <a:lnTo>
                    <a:pt x="75781" y="928"/>
                  </a:lnTo>
                  <a:lnTo>
                    <a:pt x="75476" y="810"/>
                  </a:lnTo>
                  <a:lnTo>
                    <a:pt x="75159" y="705"/>
                  </a:lnTo>
                  <a:lnTo>
                    <a:pt x="74853" y="599"/>
                  </a:lnTo>
                  <a:lnTo>
                    <a:pt x="74536" y="505"/>
                  </a:lnTo>
                  <a:lnTo>
                    <a:pt x="74219" y="423"/>
                  </a:lnTo>
                  <a:lnTo>
                    <a:pt x="73902" y="341"/>
                  </a:lnTo>
                  <a:lnTo>
                    <a:pt x="73573" y="270"/>
                  </a:lnTo>
                  <a:lnTo>
                    <a:pt x="73256" y="211"/>
                  </a:lnTo>
                  <a:lnTo>
                    <a:pt x="72927" y="153"/>
                  </a:lnTo>
                  <a:lnTo>
                    <a:pt x="72587" y="106"/>
                  </a:lnTo>
                  <a:lnTo>
                    <a:pt x="72258" y="70"/>
                  </a:lnTo>
                  <a:lnTo>
                    <a:pt x="71917" y="47"/>
                  </a:lnTo>
                  <a:lnTo>
                    <a:pt x="71577" y="23"/>
                  </a:lnTo>
                  <a:lnTo>
                    <a:pt x="71236" y="12"/>
                  </a:lnTo>
                  <a:lnTo>
                    <a:pt x="70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3729706" y="3549330"/>
              <a:ext cx="1641097" cy="420945"/>
            </a:xfrm>
            <a:custGeom>
              <a:rect b="b" l="l" r="r" t="t"/>
              <a:pathLst>
                <a:path extrusionOk="0" h="21598" w="84202">
                  <a:moveTo>
                    <a:pt x="1" y="1"/>
                  </a:moveTo>
                  <a:lnTo>
                    <a:pt x="1" y="8292"/>
                  </a:lnTo>
                  <a:lnTo>
                    <a:pt x="1" y="8632"/>
                  </a:lnTo>
                  <a:lnTo>
                    <a:pt x="12" y="8973"/>
                  </a:lnTo>
                  <a:lnTo>
                    <a:pt x="36" y="9313"/>
                  </a:lnTo>
                  <a:lnTo>
                    <a:pt x="59" y="9654"/>
                  </a:lnTo>
                  <a:lnTo>
                    <a:pt x="106" y="9983"/>
                  </a:lnTo>
                  <a:lnTo>
                    <a:pt x="153" y="10323"/>
                  </a:lnTo>
                  <a:lnTo>
                    <a:pt x="200" y="10652"/>
                  </a:lnTo>
                  <a:lnTo>
                    <a:pt x="271" y="10969"/>
                  </a:lnTo>
                  <a:lnTo>
                    <a:pt x="341" y="11298"/>
                  </a:lnTo>
                  <a:lnTo>
                    <a:pt x="412" y="11615"/>
                  </a:lnTo>
                  <a:lnTo>
                    <a:pt x="506" y="11932"/>
                  </a:lnTo>
                  <a:lnTo>
                    <a:pt x="600" y="12249"/>
                  </a:lnTo>
                  <a:lnTo>
                    <a:pt x="694" y="12566"/>
                  </a:lnTo>
                  <a:lnTo>
                    <a:pt x="799" y="12872"/>
                  </a:lnTo>
                  <a:lnTo>
                    <a:pt x="917" y="13177"/>
                  </a:lnTo>
                  <a:lnTo>
                    <a:pt x="1046" y="13471"/>
                  </a:lnTo>
                  <a:lnTo>
                    <a:pt x="1175" y="13764"/>
                  </a:lnTo>
                  <a:lnTo>
                    <a:pt x="1304" y="14058"/>
                  </a:lnTo>
                  <a:lnTo>
                    <a:pt x="1457" y="14351"/>
                  </a:lnTo>
                  <a:lnTo>
                    <a:pt x="1598" y="14633"/>
                  </a:lnTo>
                  <a:lnTo>
                    <a:pt x="1762" y="14915"/>
                  </a:lnTo>
                  <a:lnTo>
                    <a:pt x="1927" y="15197"/>
                  </a:lnTo>
                  <a:lnTo>
                    <a:pt x="2091" y="15467"/>
                  </a:lnTo>
                  <a:lnTo>
                    <a:pt x="2267" y="15737"/>
                  </a:lnTo>
                  <a:lnTo>
                    <a:pt x="2455" y="15995"/>
                  </a:lnTo>
                  <a:lnTo>
                    <a:pt x="2643" y="16254"/>
                  </a:lnTo>
                  <a:lnTo>
                    <a:pt x="2831" y="16512"/>
                  </a:lnTo>
                  <a:lnTo>
                    <a:pt x="3031" y="16759"/>
                  </a:lnTo>
                  <a:lnTo>
                    <a:pt x="3242" y="17005"/>
                  </a:lnTo>
                  <a:lnTo>
                    <a:pt x="3453" y="17240"/>
                  </a:lnTo>
                  <a:lnTo>
                    <a:pt x="3665" y="17475"/>
                  </a:lnTo>
                  <a:lnTo>
                    <a:pt x="3888" y="17698"/>
                  </a:lnTo>
                  <a:lnTo>
                    <a:pt x="4123" y="17921"/>
                  </a:lnTo>
                  <a:lnTo>
                    <a:pt x="4358" y="18145"/>
                  </a:lnTo>
                  <a:lnTo>
                    <a:pt x="4592" y="18356"/>
                  </a:lnTo>
                  <a:lnTo>
                    <a:pt x="4839" y="18567"/>
                  </a:lnTo>
                  <a:lnTo>
                    <a:pt x="5086" y="18767"/>
                  </a:lnTo>
                  <a:lnTo>
                    <a:pt x="5344" y="18955"/>
                  </a:lnTo>
                  <a:lnTo>
                    <a:pt x="5602" y="19143"/>
                  </a:lnTo>
                  <a:lnTo>
                    <a:pt x="5861" y="19331"/>
                  </a:lnTo>
                  <a:lnTo>
                    <a:pt x="6131" y="19507"/>
                  </a:lnTo>
                  <a:lnTo>
                    <a:pt x="6401" y="19671"/>
                  </a:lnTo>
                  <a:lnTo>
                    <a:pt x="6683" y="19836"/>
                  </a:lnTo>
                  <a:lnTo>
                    <a:pt x="6953" y="20000"/>
                  </a:lnTo>
                  <a:lnTo>
                    <a:pt x="7246" y="20141"/>
                  </a:lnTo>
                  <a:lnTo>
                    <a:pt x="7528" y="20294"/>
                  </a:lnTo>
                  <a:lnTo>
                    <a:pt x="7822" y="20423"/>
                  </a:lnTo>
                  <a:lnTo>
                    <a:pt x="8127" y="20552"/>
                  </a:lnTo>
                  <a:lnTo>
                    <a:pt x="8421" y="20681"/>
                  </a:lnTo>
                  <a:lnTo>
                    <a:pt x="8726" y="20799"/>
                  </a:lnTo>
                  <a:lnTo>
                    <a:pt x="9031" y="20904"/>
                  </a:lnTo>
                  <a:lnTo>
                    <a:pt x="9348" y="20998"/>
                  </a:lnTo>
                  <a:lnTo>
                    <a:pt x="9654" y="21092"/>
                  </a:lnTo>
                  <a:lnTo>
                    <a:pt x="9971" y="21186"/>
                  </a:lnTo>
                  <a:lnTo>
                    <a:pt x="10300" y="21257"/>
                  </a:lnTo>
                  <a:lnTo>
                    <a:pt x="10617" y="21327"/>
                  </a:lnTo>
                  <a:lnTo>
                    <a:pt x="10946" y="21397"/>
                  </a:lnTo>
                  <a:lnTo>
                    <a:pt x="11274" y="21444"/>
                  </a:lnTo>
                  <a:lnTo>
                    <a:pt x="11603" y="21491"/>
                  </a:lnTo>
                  <a:lnTo>
                    <a:pt x="11944" y="21527"/>
                  </a:lnTo>
                  <a:lnTo>
                    <a:pt x="12273" y="21562"/>
                  </a:lnTo>
                  <a:lnTo>
                    <a:pt x="12613" y="21585"/>
                  </a:lnTo>
                  <a:lnTo>
                    <a:pt x="12954" y="21597"/>
                  </a:lnTo>
                  <a:lnTo>
                    <a:pt x="71236" y="21597"/>
                  </a:lnTo>
                  <a:lnTo>
                    <a:pt x="71577" y="21585"/>
                  </a:lnTo>
                  <a:lnTo>
                    <a:pt x="71917" y="21562"/>
                  </a:lnTo>
                  <a:lnTo>
                    <a:pt x="72258" y="21527"/>
                  </a:lnTo>
                  <a:lnTo>
                    <a:pt x="72587" y="21491"/>
                  </a:lnTo>
                  <a:lnTo>
                    <a:pt x="72927" y="21444"/>
                  </a:lnTo>
                  <a:lnTo>
                    <a:pt x="73256" y="21397"/>
                  </a:lnTo>
                  <a:lnTo>
                    <a:pt x="73573" y="21327"/>
                  </a:lnTo>
                  <a:lnTo>
                    <a:pt x="73902" y="21257"/>
                  </a:lnTo>
                  <a:lnTo>
                    <a:pt x="74219" y="21186"/>
                  </a:lnTo>
                  <a:lnTo>
                    <a:pt x="74536" y="21092"/>
                  </a:lnTo>
                  <a:lnTo>
                    <a:pt x="74853" y="20998"/>
                  </a:lnTo>
                  <a:lnTo>
                    <a:pt x="75159" y="20904"/>
                  </a:lnTo>
                  <a:lnTo>
                    <a:pt x="75476" y="20799"/>
                  </a:lnTo>
                  <a:lnTo>
                    <a:pt x="75781" y="20681"/>
                  </a:lnTo>
                  <a:lnTo>
                    <a:pt x="76075" y="20552"/>
                  </a:lnTo>
                  <a:lnTo>
                    <a:pt x="76368" y="20423"/>
                  </a:lnTo>
                  <a:lnTo>
                    <a:pt x="76662" y="20294"/>
                  </a:lnTo>
                  <a:lnTo>
                    <a:pt x="76955" y="20141"/>
                  </a:lnTo>
                  <a:lnTo>
                    <a:pt x="77237" y="20000"/>
                  </a:lnTo>
                  <a:lnTo>
                    <a:pt x="77519" y="19836"/>
                  </a:lnTo>
                  <a:lnTo>
                    <a:pt x="77801" y="19671"/>
                  </a:lnTo>
                  <a:lnTo>
                    <a:pt x="78071" y="19507"/>
                  </a:lnTo>
                  <a:lnTo>
                    <a:pt x="78341" y="19331"/>
                  </a:lnTo>
                  <a:lnTo>
                    <a:pt x="78599" y="19143"/>
                  </a:lnTo>
                  <a:lnTo>
                    <a:pt x="78858" y="18955"/>
                  </a:lnTo>
                  <a:lnTo>
                    <a:pt x="79116" y="18767"/>
                  </a:lnTo>
                  <a:lnTo>
                    <a:pt x="79363" y="18567"/>
                  </a:lnTo>
                  <a:lnTo>
                    <a:pt x="79609" y="18356"/>
                  </a:lnTo>
                  <a:lnTo>
                    <a:pt x="79844" y="18145"/>
                  </a:lnTo>
                  <a:lnTo>
                    <a:pt x="80079" y="17921"/>
                  </a:lnTo>
                  <a:lnTo>
                    <a:pt x="80302" y="17698"/>
                  </a:lnTo>
                  <a:lnTo>
                    <a:pt x="80525" y="17475"/>
                  </a:lnTo>
                  <a:lnTo>
                    <a:pt x="80748" y="17240"/>
                  </a:lnTo>
                  <a:lnTo>
                    <a:pt x="80960" y="17005"/>
                  </a:lnTo>
                  <a:lnTo>
                    <a:pt x="81160" y="16759"/>
                  </a:lnTo>
                  <a:lnTo>
                    <a:pt x="81359" y="16512"/>
                  </a:lnTo>
                  <a:lnTo>
                    <a:pt x="81559" y="16254"/>
                  </a:lnTo>
                  <a:lnTo>
                    <a:pt x="81747" y="15995"/>
                  </a:lnTo>
                  <a:lnTo>
                    <a:pt x="81923" y="15737"/>
                  </a:lnTo>
                  <a:lnTo>
                    <a:pt x="82099" y="15467"/>
                  </a:lnTo>
                  <a:lnTo>
                    <a:pt x="82275" y="15197"/>
                  </a:lnTo>
                  <a:lnTo>
                    <a:pt x="82440" y="14915"/>
                  </a:lnTo>
                  <a:lnTo>
                    <a:pt x="82592" y="14633"/>
                  </a:lnTo>
                  <a:lnTo>
                    <a:pt x="82745" y="14351"/>
                  </a:lnTo>
                  <a:lnTo>
                    <a:pt x="82886" y="14058"/>
                  </a:lnTo>
                  <a:lnTo>
                    <a:pt x="83027" y="13764"/>
                  </a:lnTo>
                  <a:lnTo>
                    <a:pt x="83156" y="13471"/>
                  </a:lnTo>
                  <a:lnTo>
                    <a:pt x="83273" y="13177"/>
                  </a:lnTo>
                  <a:lnTo>
                    <a:pt x="83391" y="12872"/>
                  </a:lnTo>
                  <a:lnTo>
                    <a:pt x="83496" y="12566"/>
                  </a:lnTo>
                  <a:lnTo>
                    <a:pt x="83602" y="12249"/>
                  </a:lnTo>
                  <a:lnTo>
                    <a:pt x="83696" y="11932"/>
                  </a:lnTo>
                  <a:lnTo>
                    <a:pt x="83778" y="11615"/>
                  </a:lnTo>
                  <a:lnTo>
                    <a:pt x="83860" y="11298"/>
                  </a:lnTo>
                  <a:lnTo>
                    <a:pt x="83931" y="10969"/>
                  </a:lnTo>
                  <a:lnTo>
                    <a:pt x="83990" y="10652"/>
                  </a:lnTo>
                  <a:lnTo>
                    <a:pt x="84048" y="10323"/>
                  </a:lnTo>
                  <a:lnTo>
                    <a:pt x="84095" y="9983"/>
                  </a:lnTo>
                  <a:lnTo>
                    <a:pt x="84131" y="9654"/>
                  </a:lnTo>
                  <a:lnTo>
                    <a:pt x="84166" y="9313"/>
                  </a:lnTo>
                  <a:lnTo>
                    <a:pt x="84178" y="8973"/>
                  </a:lnTo>
                  <a:lnTo>
                    <a:pt x="84201" y="8632"/>
                  </a:lnTo>
                  <a:lnTo>
                    <a:pt x="84201" y="8292"/>
                  </a:lnTo>
                  <a:lnTo>
                    <a:pt x="84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3729706" y="3549330"/>
              <a:ext cx="1641097" cy="420945"/>
            </a:xfrm>
            <a:custGeom>
              <a:rect b="b" l="l" r="r" t="t"/>
              <a:pathLst>
                <a:path extrusionOk="0" fill="none" h="21598" w="84202">
                  <a:moveTo>
                    <a:pt x="84201" y="1"/>
                  </a:moveTo>
                  <a:lnTo>
                    <a:pt x="84201" y="8292"/>
                  </a:lnTo>
                  <a:lnTo>
                    <a:pt x="84201" y="8292"/>
                  </a:lnTo>
                  <a:lnTo>
                    <a:pt x="84201" y="8632"/>
                  </a:lnTo>
                  <a:lnTo>
                    <a:pt x="84178" y="8973"/>
                  </a:lnTo>
                  <a:lnTo>
                    <a:pt x="84166" y="9313"/>
                  </a:lnTo>
                  <a:lnTo>
                    <a:pt x="84131" y="9654"/>
                  </a:lnTo>
                  <a:lnTo>
                    <a:pt x="84095" y="9983"/>
                  </a:lnTo>
                  <a:lnTo>
                    <a:pt x="84048" y="10323"/>
                  </a:lnTo>
                  <a:lnTo>
                    <a:pt x="83990" y="10652"/>
                  </a:lnTo>
                  <a:lnTo>
                    <a:pt x="83931" y="10969"/>
                  </a:lnTo>
                  <a:lnTo>
                    <a:pt x="83860" y="11298"/>
                  </a:lnTo>
                  <a:lnTo>
                    <a:pt x="83778" y="11615"/>
                  </a:lnTo>
                  <a:lnTo>
                    <a:pt x="83696" y="11932"/>
                  </a:lnTo>
                  <a:lnTo>
                    <a:pt x="83602" y="12249"/>
                  </a:lnTo>
                  <a:lnTo>
                    <a:pt x="83496" y="12566"/>
                  </a:lnTo>
                  <a:lnTo>
                    <a:pt x="83391" y="12872"/>
                  </a:lnTo>
                  <a:lnTo>
                    <a:pt x="83273" y="13177"/>
                  </a:lnTo>
                  <a:lnTo>
                    <a:pt x="83156" y="13471"/>
                  </a:lnTo>
                  <a:lnTo>
                    <a:pt x="83027" y="13764"/>
                  </a:lnTo>
                  <a:lnTo>
                    <a:pt x="82886" y="14058"/>
                  </a:lnTo>
                  <a:lnTo>
                    <a:pt x="82745" y="14351"/>
                  </a:lnTo>
                  <a:lnTo>
                    <a:pt x="82592" y="14633"/>
                  </a:lnTo>
                  <a:lnTo>
                    <a:pt x="82440" y="14915"/>
                  </a:lnTo>
                  <a:lnTo>
                    <a:pt x="82275" y="15197"/>
                  </a:lnTo>
                  <a:lnTo>
                    <a:pt x="82099" y="15467"/>
                  </a:lnTo>
                  <a:lnTo>
                    <a:pt x="81923" y="15737"/>
                  </a:lnTo>
                  <a:lnTo>
                    <a:pt x="81747" y="15995"/>
                  </a:lnTo>
                  <a:lnTo>
                    <a:pt x="81559" y="16254"/>
                  </a:lnTo>
                  <a:lnTo>
                    <a:pt x="81359" y="16512"/>
                  </a:lnTo>
                  <a:lnTo>
                    <a:pt x="81160" y="16759"/>
                  </a:lnTo>
                  <a:lnTo>
                    <a:pt x="80960" y="17005"/>
                  </a:lnTo>
                  <a:lnTo>
                    <a:pt x="80748" y="17240"/>
                  </a:lnTo>
                  <a:lnTo>
                    <a:pt x="80525" y="17475"/>
                  </a:lnTo>
                  <a:lnTo>
                    <a:pt x="80302" y="17698"/>
                  </a:lnTo>
                  <a:lnTo>
                    <a:pt x="80079" y="17921"/>
                  </a:lnTo>
                  <a:lnTo>
                    <a:pt x="79844" y="18145"/>
                  </a:lnTo>
                  <a:lnTo>
                    <a:pt x="79609" y="18356"/>
                  </a:lnTo>
                  <a:lnTo>
                    <a:pt x="79363" y="18567"/>
                  </a:lnTo>
                  <a:lnTo>
                    <a:pt x="79116" y="18767"/>
                  </a:lnTo>
                  <a:lnTo>
                    <a:pt x="78858" y="18955"/>
                  </a:lnTo>
                  <a:lnTo>
                    <a:pt x="78599" y="19143"/>
                  </a:lnTo>
                  <a:lnTo>
                    <a:pt x="78341" y="19331"/>
                  </a:lnTo>
                  <a:lnTo>
                    <a:pt x="78071" y="19507"/>
                  </a:lnTo>
                  <a:lnTo>
                    <a:pt x="77801" y="19671"/>
                  </a:lnTo>
                  <a:lnTo>
                    <a:pt x="77519" y="19836"/>
                  </a:lnTo>
                  <a:lnTo>
                    <a:pt x="77237" y="20000"/>
                  </a:lnTo>
                  <a:lnTo>
                    <a:pt x="76955" y="20141"/>
                  </a:lnTo>
                  <a:lnTo>
                    <a:pt x="76662" y="20294"/>
                  </a:lnTo>
                  <a:lnTo>
                    <a:pt x="76368" y="20423"/>
                  </a:lnTo>
                  <a:lnTo>
                    <a:pt x="76075" y="20552"/>
                  </a:lnTo>
                  <a:lnTo>
                    <a:pt x="75781" y="20681"/>
                  </a:lnTo>
                  <a:lnTo>
                    <a:pt x="75476" y="20799"/>
                  </a:lnTo>
                  <a:lnTo>
                    <a:pt x="75159" y="20904"/>
                  </a:lnTo>
                  <a:lnTo>
                    <a:pt x="74853" y="20998"/>
                  </a:lnTo>
                  <a:lnTo>
                    <a:pt x="74536" y="21092"/>
                  </a:lnTo>
                  <a:lnTo>
                    <a:pt x="74219" y="21186"/>
                  </a:lnTo>
                  <a:lnTo>
                    <a:pt x="73902" y="21257"/>
                  </a:lnTo>
                  <a:lnTo>
                    <a:pt x="73573" y="21327"/>
                  </a:lnTo>
                  <a:lnTo>
                    <a:pt x="73256" y="21397"/>
                  </a:lnTo>
                  <a:lnTo>
                    <a:pt x="72927" y="21444"/>
                  </a:lnTo>
                  <a:lnTo>
                    <a:pt x="72587" y="21491"/>
                  </a:lnTo>
                  <a:lnTo>
                    <a:pt x="72258" y="21527"/>
                  </a:lnTo>
                  <a:lnTo>
                    <a:pt x="71917" y="21562"/>
                  </a:lnTo>
                  <a:lnTo>
                    <a:pt x="71577" y="21585"/>
                  </a:lnTo>
                  <a:lnTo>
                    <a:pt x="71236" y="21597"/>
                  </a:lnTo>
                  <a:lnTo>
                    <a:pt x="70896" y="21597"/>
                  </a:lnTo>
                  <a:lnTo>
                    <a:pt x="13294" y="21597"/>
                  </a:lnTo>
                  <a:lnTo>
                    <a:pt x="13294" y="21597"/>
                  </a:lnTo>
                  <a:lnTo>
                    <a:pt x="12954" y="21597"/>
                  </a:lnTo>
                  <a:lnTo>
                    <a:pt x="12613" y="21585"/>
                  </a:lnTo>
                  <a:lnTo>
                    <a:pt x="12273" y="21562"/>
                  </a:lnTo>
                  <a:lnTo>
                    <a:pt x="11944" y="21527"/>
                  </a:lnTo>
                  <a:lnTo>
                    <a:pt x="11603" y="21491"/>
                  </a:lnTo>
                  <a:lnTo>
                    <a:pt x="11274" y="21444"/>
                  </a:lnTo>
                  <a:lnTo>
                    <a:pt x="10946" y="21397"/>
                  </a:lnTo>
                  <a:lnTo>
                    <a:pt x="10617" y="21327"/>
                  </a:lnTo>
                  <a:lnTo>
                    <a:pt x="10300" y="21257"/>
                  </a:lnTo>
                  <a:lnTo>
                    <a:pt x="9971" y="21186"/>
                  </a:lnTo>
                  <a:lnTo>
                    <a:pt x="9654" y="21092"/>
                  </a:lnTo>
                  <a:lnTo>
                    <a:pt x="9348" y="20998"/>
                  </a:lnTo>
                  <a:lnTo>
                    <a:pt x="9031" y="20904"/>
                  </a:lnTo>
                  <a:lnTo>
                    <a:pt x="8726" y="20799"/>
                  </a:lnTo>
                  <a:lnTo>
                    <a:pt x="8421" y="20681"/>
                  </a:lnTo>
                  <a:lnTo>
                    <a:pt x="8127" y="20552"/>
                  </a:lnTo>
                  <a:lnTo>
                    <a:pt x="7822" y="20423"/>
                  </a:lnTo>
                  <a:lnTo>
                    <a:pt x="7528" y="20294"/>
                  </a:lnTo>
                  <a:lnTo>
                    <a:pt x="7246" y="20141"/>
                  </a:lnTo>
                  <a:lnTo>
                    <a:pt x="6953" y="20000"/>
                  </a:lnTo>
                  <a:lnTo>
                    <a:pt x="6683" y="19836"/>
                  </a:lnTo>
                  <a:lnTo>
                    <a:pt x="6401" y="19671"/>
                  </a:lnTo>
                  <a:lnTo>
                    <a:pt x="6131" y="19507"/>
                  </a:lnTo>
                  <a:lnTo>
                    <a:pt x="5861" y="19331"/>
                  </a:lnTo>
                  <a:lnTo>
                    <a:pt x="5602" y="19143"/>
                  </a:lnTo>
                  <a:lnTo>
                    <a:pt x="5344" y="18955"/>
                  </a:lnTo>
                  <a:lnTo>
                    <a:pt x="5086" y="18767"/>
                  </a:lnTo>
                  <a:lnTo>
                    <a:pt x="4839" y="18567"/>
                  </a:lnTo>
                  <a:lnTo>
                    <a:pt x="4592" y="18356"/>
                  </a:lnTo>
                  <a:lnTo>
                    <a:pt x="4358" y="18145"/>
                  </a:lnTo>
                  <a:lnTo>
                    <a:pt x="4123" y="17921"/>
                  </a:lnTo>
                  <a:lnTo>
                    <a:pt x="3888" y="17698"/>
                  </a:lnTo>
                  <a:lnTo>
                    <a:pt x="3665" y="17475"/>
                  </a:lnTo>
                  <a:lnTo>
                    <a:pt x="3453" y="17240"/>
                  </a:lnTo>
                  <a:lnTo>
                    <a:pt x="3242" y="17005"/>
                  </a:lnTo>
                  <a:lnTo>
                    <a:pt x="3031" y="16759"/>
                  </a:lnTo>
                  <a:lnTo>
                    <a:pt x="2831" y="16512"/>
                  </a:lnTo>
                  <a:lnTo>
                    <a:pt x="2643" y="16254"/>
                  </a:lnTo>
                  <a:lnTo>
                    <a:pt x="2455" y="15995"/>
                  </a:lnTo>
                  <a:lnTo>
                    <a:pt x="2267" y="15737"/>
                  </a:lnTo>
                  <a:lnTo>
                    <a:pt x="2091" y="15467"/>
                  </a:lnTo>
                  <a:lnTo>
                    <a:pt x="1927" y="15197"/>
                  </a:lnTo>
                  <a:lnTo>
                    <a:pt x="1762" y="14915"/>
                  </a:lnTo>
                  <a:lnTo>
                    <a:pt x="1598" y="14633"/>
                  </a:lnTo>
                  <a:lnTo>
                    <a:pt x="1457" y="14351"/>
                  </a:lnTo>
                  <a:lnTo>
                    <a:pt x="1304" y="14058"/>
                  </a:lnTo>
                  <a:lnTo>
                    <a:pt x="1175" y="13764"/>
                  </a:lnTo>
                  <a:lnTo>
                    <a:pt x="1046" y="13471"/>
                  </a:lnTo>
                  <a:lnTo>
                    <a:pt x="917" y="13177"/>
                  </a:lnTo>
                  <a:lnTo>
                    <a:pt x="799" y="12872"/>
                  </a:lnTo>
                  <a:lnTo>
                    <a:pt x="694" y="12566"/>
                  </a:lnTo>
                  <a:lnTo>
                    <a:pt x="600" y="12249"/>
                  </a:lnTo>
                  <a:lnTo>
                    <a:pt x="506" y="11932"/>
                  </a:lnTo>
                  <a:lnTo>
                    <a:pt x="412" y="11615"/>
                  </a:lnTo>
                  <a:lnTo>
                    <a:pt x="341" y="11298"/>
                  </a:lnTo>
                  <a:lnTo>
                    <a:pt x="271" y="10969"/>
                  </a:lnTo>
                  <a:lnTo>
                    <a:pt x="200" y="10652"/>
                  </a:lnTo>
                  <a:lnTo>
                    <a:pt x="153" y="10323"/>
                  </a:lnTo>
                  <a:lnTo>
                    <a:pt x="106" y="9983"/>
                  </a:lnTo>
                  <a:lnTo>
                    <a:pt x="59" y="9654"/>
                  </a:lnTo>
                  <a:lnTo>
                    <a:pt x="36" y="9313"/>
                  </a:lnTo>
                  <a:lnTo>
                    <a:pt x="12" y="8973"/>
                  </a:lnTo>
                  <a:lnTo>
                    <a:pt x="1" y="8632"/>
                  </a:lnTo>
                  <a:lnTo>
                    <a:pt x="1" y="8292"/>
                  </a:lnTo>
                  <a:lnTo>
                    <a:pt x="1" y="1"/>
                  </a:lnTo>
                  <a:lnTo>
                    <a:pt x="8420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4477459" y="3697201"/>
              <a:ext cx="145356" cy="145123"/>
            </a:xfrm>
            <a:custGeom>
              <a:rect b="b" l="l" r="r" t="t"/>
              <a:pathLst>
                <a:path extrusionOk="0" h="7446" w="7458">
                  <a:moveTo>
                    <a:pt x="3535" y="0"/>
                  </a:moveTo>
                  <a:lnTo>
                    <a:pt x="3347" y="12"/>
                  </a:lnTo>
                  <a:lnTo>
                    <a:pt x="3159" y="35"/>
                  </a:lnTo>
                  <a:lnTo>
                    <a:pt x="2983" y="71"/>
                  </a:lnTo>
                  <a:lnTo>
                    <a:pt x="2795" y="118"/>
                  </a:lnTo>
                  <a:lnTo>
                    <a:pt x="2619" y="165"/>
                  </a:lnTo>
                  <a:lnTo>
                    <a:pt x="2455" y="223"/>
                  </a:lnTo>
                  <a:lnTo>
                    <a:pt x="2279" y="294"/>
                  </a:lnTo>
                  <a:lnTo>
                    <a:pt x="2114" y="364"/>
                  </a:lnTo>
                  <a:lnTo>
                    <a:pt x="1950" y="446"/>
                  </a:lnTo>
                  <a:lnTo>
                    <a:pt x="1797" y="540"/>
                  </a:lnTo>
                  <a:lnTo>
                    <a:pt x="1645" y="634"/>
                  </a:lnTo>
                  <a:lnTo>
                    <a:pt x="1504" y="740"/>
                  </a:lnTo>
                  <a:lnTo>
                    <a:pt x="1363" y="846"/>
                  </a:lnTo>
                  <a:lnTo>
                    <a:pt x="1222" y="963"/>
                  </a:lnTo>
                  <a:lnTo>
                    <a:pt x="1093" y="1092"/>
                  </a:lnTo>
                  <a:lnTo>
                    <a:pt x="975" y="1222"/>
                  </a:lnTo>
                  <a:lnTo>
                    <a:pt x="858" y="1351"/>
                  </a:lnTo>
                  <a:lnTo>
                    <a:pt x="740" y="1492"/>
                  </a:lnTo>
                  <a:lnTo>
                    <a:pt x="646" y="1644"/>
                  </a:lnTo>
                  <a:lnTo>
                    <a:pt x="541" y="1797"/>
                  </a:lnTo>
                  <a:lnTo>
                    <a:pt x="458" y="1950"/>
                  </a:lnTo>
                  <a:lnTo>
                    <a:pt x="376" y="2114"/>
                  </a:lnTo>
                  <a:lnTo>
                    <a:pt x="294" y="2278"/>
                  </a:lnTo>
                  <a:lnTo>
                    <a:pt x="235" y="2443"/>
                  </a:lnTo>
                  <a:lnTo>
                    <a:pt x="177" y="2619"/>
                  </a:lnTo>
                  <a:lnTo>
                    <a:pt x="118" y="2795"/>
                  </a:lnTo>
                  <a:lnTo>
                    <a:pt x="83" y="2971"/>
                  </a:lnTo>
                  <a:lnTo>
                    <a:pt x="47" y="3159"/>
                  </a:lnTo>
                  <a:lnTo>
                    <a:pt x="24" y="3347"/>
                  </a:lnTo>
                  <a:lnTo>
                    <a:pt x="12" y="3535"/>
                  </a:lnTo>
                  <a:lnTo>
                    <a:pt x="0" y="3723"/>
                  </a:lnTo>
                  <a:lnTo>
                    <a:pt x="12" y="3911"/>
                  </a:lnTo>
                  <a:lnTo>
                    <a:pt x="24" y="4110"/>
                  </a:lnTo>
                  <a:lnTo>
                    <a:pt x="47" y="4287"/>
                  </a:lnTo>
                  <a:lnTo>
                    <a:pt x="83" y="4474"/>
                  </a:lnTo>
                  <a:lnTo>
                    <a:pt x="118" y="4651"/>
                  </a:lnTo>
                  <a:lnTo>
                    <a:pt x="177" y="4827"/>
                  </a:lnTo>
                  <a:lnTo>
                    <a:pt x="235" y="5003"/>
                  </a:lnTo>
                  <a:lnTo>
                    <a:pt x="294" y="5179"/>
                  </a:lnTo>
                  <a:lnTo>
                    <a:pt x="376" y="5343"/>
                  </a:lnTo>
                  <a:lnTo>
                    <a:pt x="458" y="5496"/>
                  </a:lnTo>
                  <a:lnTo>
                    <a:pt x="541" y="5661"/>
                  </a:lnTo>
                  <a:lnTo>
                    <a:pt x="646" y="5813"/>
                  </a:lnTo>
                  <a:lnTo>
                    <a:pt x="740" y="5954"/>
                  </a:lnTo>
                  <a:lnTo>
                    <a:pt x="858" y="6095"/>
                  </a:lnTo>
                  <a:lnTo>
                    <a:pt x="975" y="6224"/>
                  </a:lnTo>
                  <a:lnTo>
                    <a:pt x="1093" y="6353"/>
                  </a:lnTo>
                  <a:lnTo>
                    <a:pt x="1222" y="6483"/>
                  </a:lnTo>
                  <a:lnTo>
                    <a:pt x="1363" y="6600"/>
                  </a:lnTo>
                  <a:lnTo>
                    <a:pt x="1504" y="6706"/>
                  </a:lnTo>
                  <a:lnTo>
                    <a:pt x="1645" y="6811"/>
                  </a:lnTo>
                  <a:lnTo>
                    <a:pt x="1797" y="6905"/>
                  </a:lnTo>
                  <a:lnTo>
                    <a:pt x="1950" y="6999"/>
                  </a:lnTo>
                  <a:lnTo>
                    <a:pt x="2114" y="7081"/>
                  </a:lnTo>
                  <a:lnTo>
                    <a:pt x="2279" y="7152"/>
                  </a:lnTo>
                  <a:lnTo>
                    <a:pt x="2455" y="7222"/>
                  </a:lnTo>
                  <a:lnTo>
                    <a:pt x="2619" y="7281"/>
                  </a:lnTo>
                  <a:lnTo>
                    <a:pt x="2795" y="7328"/>
                  </a:lnTo>
                  <a:lnTo>
                    <a:pt x="2983" y="7375"/>
                  </a:lnTo>
                  <a:lnTo>
                    <a:pt x="3159" y="7410"/>
                  </a:lnTo>
                  <a:lnTo>
                    <a:pt x="3347" y="7434"/>
                  </a:lnTo>
                  <a:lnTo>
                    <a:pt x="3535" y="7446"/>
                  </a:lnTo>
                  <a:lnTo>
                    <a:pt x="3923" y="7446"/>
                  </a:lnTo>
                  <a:lnTo>
                    <a:pt x="4111" y="7434"/>
                  </a:lnTo>
                  <a:lnTo>
                    <a:pt x="4299" y="7410"/>
                  </a:lnTo>
                  <a:lnTo>
                    <a:pt x="4486" y="7375"/>
                  </a:lnTo>
                  <a:lnTo>
                    <a:pt x="4663" y="7328"/>
                  </a:lnTo>
                  <a:lnTo>
                    <a:pt x="4839" y="7281"/>
                  </a:lnTo>
                  <a:lnTo>
                    <a:pt x="5015" y="7222"/>
                  </a:lnTo>
                  <a:lnTo>
                    <a:pt x="5179" y="7152"/>
                  </a:lnTo>
                  <a:lnTo>
                    <a:pt x="5344" y="7081"/>
                  </a:lnTo>
                  <a:lnTo>
                    <a:pt x="5508" y="6999"/>
                  </a:lnTo>
                  <a:lnTo>
                    <a:pt x="5661" y="6905"/>
                  </a:lnTo>
                  <a:lnTo>
                    <a:pt x="5813" y="6811"/>
                  </a:lnTo>
                  <a:lnTo>
                    <a:pt x="5966" y="6706"/>
                  </a:lnTo>
                  <a:lnTo>
                    <a:pt x="6107" y="6600"/>
                  </a:lnTo>
                  <a:lnTo>
                    <a:pt x="6236" y="6483"/>
                  </a:lnTo>
                  <a:lnTo>
                    <a:pt x="6365" y="6353"/>
                  </a:lnTo>
                  <a:lnTo>
                    <a:pt x="6495" y="6224"/>
                  </a:lnTo>
                  <a:lnTo>
                    <a:pt x="6612" y="6095"/>
                  </a:lnTo>
                  <a:lnTo>
                    <a:pt x="6718" y="5954"/>
                  </a:lnTo>
                  <a:lnTo>
                    <a:pt x="6823" y="5813"/>
                  </a:lnTo>
                  <a:lnTo>
                    <a:pt x="6917" y="5661"/>
                  </a:lnTo>
                  <a:lnTo>
                    <a:pt x="7011" y="5496"/>
                  </a:lnTo>
                  <a:lnTo>
                    <a:pt x="7094" y="5343"/>
                  </a:lnTo>
                  <a:lnTo>
                    <a:pt x="7164" y="5179"/>
                  </a:lnTo>
                  <a:lnTo>
                    <a:pt x="7234" y="5003"/>
                  </a:lnTo>
                  <a:lnTo>
                    <a:pt x="7293" y="4827"/>
                  </a:lnTo>
                  <a:lnTo>
                    <a:pt x="7340" y="4651"/>
                  </a:lnTo>
                  <a:lnTo>
                    <a:pt x="7387" y="4474"/>
                  </a:lnTo>
                  <a:lnTo>
                    <a:pt x="7411" y="4287"/>
                  </a:lnTo>
                  <a:lnTo>
                    <a:pt x="7434" y="4110"/>
                  </a:lnTo>
                  <a:lnTo>
                    <a:pt x="7458" y="3911"/>
                  </a:lnTo>
                  <a:lnTo>
                    <a:pt x="7458" y="3723"/>
                  </a:lnTo>
                  <a:lnTo>
                    <a:pt x="7458" y="3535"/>
                  </a:lnTo>
                  <a:lnTo>
                    <a:pt x="7434" y="3347"/>
                  </a:lnTo>
                  <a:lnTo>
                    <a:pt x="7411" y="3159"/>
                  </a:lnTo>
                  <a:lnTo>
                    <a:pt x="7387" y="2971"/>
                  </a:lnTo>
                  <a:lnTo>
                    <a:pt x="7340" y="2795"/>
                  </a:lnTo>
                  <a:lnTo>
                    <a:pt x="7293" y="2619"/>
                  </a:lnTo>
                  <a:lnTo>
                    <a:pt x="7234" y="2443"/>
                  </a:lnTo>
                  <a:lnTo>
                    <a:pt x="7164" y="2278"/>
                  </a:lnTo>
                  <a:lnTo>
                    <a:pt x="7094" y="2114"/>
                  </a:lnTo>
                  <a:lnTo>
                    <a:pt x="7011" y="1950"/>
                  </a:lnTo>
                  <a:lnTo>
                    <a:pt x="6917" y="1797"/>
                  </a:lnTo>
                  <a:lnTo>
                    <a:pt x="6823" y="1644"/>
                  </a:lnTo>
                  <a:lnTo>
                    <a:pt x="6718" y="1492"/>
                  </a:lnTo>
                  <a:lnTo>
                    <a:pt x="6612" y="1351"/>
                  </a:lnTo>
                  <a:lnTo>
                    <a:pt x="6495" y="1222"/>
                  </a:lnTo>
                  <a:lnTo>
                    <a:pt x="6365" y="1092"/>
                  </a:lnTo>
                  <a:lnTo>
                    <a:pt x="6236" y="963"/>
                  </a:lnTo>
                  <a:lnTo>
                    <a:pt x="6107" y="846"/>
                  </a:lnTo>
                  <a:lnTo>
                    <a:pt x="5966" y="740"/>
                  </a:lnTo>
                  <a:lnTo>
                    <a:pt x="5813" y="634"/>
                  </a:lnTo>
                  <a:lnTo>
                    <a:pt x="5661" y="540"/>
                  </a:lnTo>
                  <a:lnTo>
                    <a:pt x="5508" y="446"/>
                  </a:lnTo>
                  <a:lnTo>
                    <a:pt x="5344" y="364"/>
                  </a:lnTo>
                  <a:lnTo>
                    <a:pt x="5179" y="294"/>
                  </a:lnTo>
                  <a:lnTo>
                    <a:pt x="5015" y="223"/>
                  </a:lnTo>
                  <a:lnTo>
                    <a:pt x="4839" y="165"/>
                  </a:lnTo>
                  <a:lnTo>
                    <a:pt x="4663" y="118"/>
                  </a:lnTo>
                  <a:lnTo>
                    <a:pt x="4486" y="71"/>
                  </a:lnTo>
                  <a:lnTo>
                    <a:pt x="4299" y="35"/>
                  </a:lnTo>
                  <a:lnTo>
                    <a:pt x="4111" y="12"/>
                  </a:lnTo>
                  <a:lnTo>
                    <a:pt x="3923" y="0"/>
                  </a:lnTo>
                  <a:close/>
                </a:path>
              </a:pathLst>
            </a:custGeom>
            <a:solidFill>
              <a:srgbClr val="686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4477459" y="3697201"/>
              <a:ext cx="145356" cy="145123"/>
            </a:xfrm>
            <a:custGeom>
              <a:rect b="b" l="l" r="r" t="t"/>
              <a:pathLst>
                <a:path extrusionOk="0" fill="none" h="7446" w="7458">
                  <a:moveTo>
                    <a:pt x="7458" y="3723"/>
                  </a:moveTo>
                  <a:lnTo>
                    <a:pt x="7458" y="3723"/>
                  </a:lnTo>
                  <a:lnTo>
                    <a:pt x="7458" y="3911"/>
                  </a:lnTo>
                  <a:lnTo>
                    <a:pt x="7434" y="4110"/>
                  </a:lnTo>
                  <a:lnTo>
                    <a:pt x="7411" y="4287"/>
                  </a:lnTo>
                  <a:lnTo>
                    <a:pt x="7387" y="4474"/>
                  </a:lnTo>
                  <a:lnTo>
                    <a:pt x="7340" y="4651"/>
                  </a:lnTo>
                  <a:lnTo>
                    <a:pt x="7293" y="4827"/>
                  </a:lnTo>
                  <a:lnTo>
                    <a:pt x="7234" y="5003"/>
                  </a:lnTo>
                  <a:lnTo>
                    <a:pt x="7164" y="5179"/>
                  </a:lnTo>
                  <a:lnTo>
                    <a:pt x="7094" y="5343"/>
                  </a:lnTo>
                  <a:lnTo>
                    <a:pt x="7011" y="5496"/>
                  </a:lnTo>
                  <a:lnTo>
                    <a:pt x="6917" y="5661"/>
                  </a:lnTo>
                  <a:lnTo>
                    <a:pt x="6823" y="5813"/>
                  </a:lnTo>
                  <a:lnTo>
                    <a:pt x="6718" y="5954"/>
                  </a:lnTo>
                  <a:lnTo>
                    <a:pt x="6612" y="6095"/>
                  </a:lnTo>
                  <a:lnTo>
                    <a:pt x="6495" y="6224"/>
                  </a:lnTo>
                  <a:lnTo>
                    <a:pt x="6365" y="6353"/>
                  </a:lnTo>
                  <a:lnTo>
                    <a:pt x="6236" y="6483"/>
                  </a:lnTo>
                  <a:lnTo>
                    <a:pt x="6107" y="6600"/>
                  </a:lnTo>
                  <a:lnTo>
                    <a:pt x="5966" y="6706"/>
                  </a:lnTo>
                  <a:lnTo>
                    <a:pt x="5813" y="6811"/>
                  </a:lnTo>
                  <a:lnTo>
                    <a:pt x="5661" y="6905"/>
                  </a:lnTo>
                  <a:lnTo>
                    <a:pt x="5508" y="6999"/>
                  </a:lnTo>
                  <a:lnTo>
                    <a:pt x="5344" y="7081"/>
                  </a:lnTo>
                  <a:lnTo>
                    <a:pt x="5179" y="7152"/>
                  </a:lnTo>
                  <a:lnTo>
                    <a:pt x="5015" y="7222"/>
                  </a:lnTo>
                  <a:lnTo>
                    <a:pt x="4839" y="7281"/>
                  </a:lnTo>
                  <a:lnTo>
                    <a:pt x="4663" y="7328"/>
                  </a:lnTo>
                  <a:lnTo>
                    <a:pt x="4486" y="7375"/>
                  </a:lnTo>
                  <a:lnTo>
                    <a:pt x="4299" y="7410"/>
                  </a:lnTo>
                  <a:lnTo>
                    <a:pt x="4111" y="7434"/>
                  </a:lnTo>
                  <a:lnTo>
                    <a:pt x="3923" y="7446"/>
                  </a:lnTo>
                  <a:lnTo>
                    <a:pt x="3735" y="7446"/>
                  </a:lnTo>
                  <a:lnTo>
                    <a:pt x="3735" y="7446"/>
                  </a:lnTo>
                  <a:lnTo>
                    <a:pt x="3535" y="7446"/>
                  </a:lnTo>
                  <a:lnTo>
                    <a:pt x="3347" y="7434"/>
                  </a:lnTo>
                  <a:lnTo>
                    <a:pt x="3159" y="7410"/>
                  </a:lnTo>
                  <a:lnTo>
                    <a:pt x="2983" y="7375"/>
                  </a:lnTo>
                  <a:lnTo>
                    <a:pt x="2795" y="7328"/>
                  </a:lnTo>
                  <a:lnTo>
                    <a:pt x="2619" y="7281"/>
                  </a:lnTo>
                  <a:lnTo>
                    <a:pt x="2455" y="7222"/>
                  </a:lnTo>
                  <a:lnTo>
                    <a:pt x="2279" y="7152"/>
                  </a:lnTo>
                  <a:lnTo>
                    <a:pt x="2114" y="7081"/>
                  </a:lnTo>
                  <a:lnTo>
                    <a:pt x="1950" y="6999"/>
                  </a:lnTo>
                  <a:lnTo>
                    <a:pt x="1797" y="6905"/>
                  </a:lnTo>
                  <a:lnTo>
                    <a:pt x="1645" y="6811"/>
                  </a:lnTo>
                  <a:lnTo>
                    <a:pt x="1504" y="6706"/>
                  </a:lnTo>
                  <a:lnTo>
                    <a:pt x="1363" y="6600"/>
                  </a:lnTo>
                  <a:lnTo>
                    <a:pt x="1222" y="6483"/>
                  </a:lnTo>
                  <a:lnTo>
                    <a:pt x="1093" y="6353"/>
                  </a:lnTo>
                  <a:lnTo>
                    <a:pt x="975" y="6224"/>
                  </a:lnTo>
                  <a:lnTo>
                    <a:pt x="858" y="6095"/>
                  </a:lnTo>
                  <a:lnTo>
                    <a:pt x="740" y="5954"/>
                  </a:lnTo>
                  <a:lnTo>
                    <a:pt x="646" y="5813"/>
                  </a:lnTo>
                  <a:lnTo>
                    <a:pt x="541" y="5661"/>
                  </a:lnTo>
                  <a:lnTo>
                    <a:pt x="458" y="5496"/>
                  </a:lnTo>
                  <a:lnTo>
                    <a:pt x="376" y="5343"/>
                  </a:lnTo>
                  <a:lnTo>
                    <a:pt x="294" y="5179"/>
                  </a:lnTo>
                  <a:lnTo>
                    <a:pt x="235" y="5003"/>
                  </a:lnTo>
                  <a:lnTo>
                    <a:pt x="177" y="4827"/>
                  </a:lnTo>
                  <a:lnTo>
                    <a:pt x="118" y="4651"/>
                  </a:lnTo>
                  <a:lnTo>
                    <a:pt x="83" y="4474"/>
                  </a:lnTo>
                  <a:lnTo>
                    <a:pt x="47" y="4287"/>
                  </a:lnTo>
                  <a:lnTo>
                    <a:pt x="24" y="4110"/>
                  </a:lnTo>
                  <a:lnTo>
                    <a:pt x="12" y="3911"/>
                  </a:lnTo>
                  <a:lnTo>
                    <a:pt x="0" y="3723"/>
                  </a:lnTo>
                  <a:lnTo>
                    <a:pt x="0" y="3723"/>
                  </a:lnTo>
                  <a:lnTo>
                    <a:pt x="12" y="3535"/>
                  </a:lnTo>
                  <a:lnTo>
                    <a:pt x="24" y="3347"/>
                  </a:lnTo>
                  <a:lnTo>
                    <a:pt x="47" y="3159"/>
                  </a:lnTo>
                  <a:lnTo>
                    <a:pt x="83" y="2971"/>
                  </a:lnTo>
                  <a:lnTo>
                    <a:pt x="118" y="2795"/>
                  </a:lnTo>
                  <a:lnTo>
                    <a:pt x="177" y="2619"/>
                  </a:lnTo>
                  <a:lnTo>
                    <a:pt x="235" y="2443"/>
                  </a:lnTo>
                  <a:lnTo>
                    <a:pt x="294" y="2278"/>
                  </a:lnTo>
                  <a:lnTo>
                    <a:pt x="376" y="2114"/>
                  </a:lnTo>
                  <a:lnTo>
                    <a:pt x="458" y="1950"/>
                  </a:lnTo>
                  <a:lnTo>
                    <a:pt x="541" y="1797"/>
                  </a:lnTo>
                  <a:lnTo>
                    <a:pt x="646" y="1644"/>
                  </a:lnTo>
                  <a:lnTo>
                    <a:pt x="740" y="1492"/>
                  </a:lnTo>
                  <a:lnTo>
                    <a:pt x="858" y="1351"/>
                  </a:lnTo>
                  <a:lnTo>
                    <a:pt x="975" y="1222"/>
                  </a:lnTo>
                  <a:lnTo>
                    <a:pt x="1093" y="1092"/>
                  </a:lnTo>
                  <a:lnTo>
                    <a:pt x="1222" y="963"/>
                  </a:lnTo>
                  <a:lnTo>
                    <a:pt x="1363" y="846"/>
                  </a:lnTo>
                  <a:lnTo>
                    <a:pt x="1504" y="740"/>
                  </a:lnTo>
                  <a:lnTo>
                    <a:pt x="1645" y="634"/>
                  </a:lnTo>
                  <a:lnTo>
                    <a:pt x="1797" y="540"/>
                  </a:lnTo>
                  <a:lnTo>
                    <a:pt x="1950" y="446"/>
                  </a:lnTo>
                  <a:lnTo>
                    <a:pt x="2114" y="364"/>
                  </a:lnTo>
                  <a:lnTo>
                    <a:pt x="2279" y="294"/>
                  </a:lnTo>
                  <a:lnTo>
                    <a:pt x="2455" y="223"/>
                  </a:lnTo>
                  <a:lnTo>
                    <a:pt x="2619" y="165"/>
                  </a:lnTo>
                  <a:lnTo>
                    <a:pt x="2795" y="118"/>
                  </a:lnTo>
                  <a:lnTo>
                    <a:pt x="2983" y="71"/>
                  </a:lnTo>
                  <a:lnTo>
                    <a:pt x="3159" y="35"/>
                  </a:lnTo>
                  <a:lnTo>
                    <a:pt x="3347" y="12"/>
                  </a:lnTo>
                  <a:lnTo>
                    <a:pt x="3535" y="0"/>
                  </a:lnTo>
                  <a:lnTo>
                    <a:pt x="3735" y="0"/>
                  </a:lnTo>
                  <a:lnTo>
                    <a:pt x="3735" y="0"/>
                  </a:lnTo>
                  <a:lnTo>
                    <a:pt x="3923" y="0"/>
                  </a:lnTo>
                  <a:lnTo>
                    <a:pt x="4111" y="12"/>
                  </a:lnTo>
                  <a:lnTo>
                    <a:pt x="4299" y="35"/>
                  </a:lnTo>
                  <a:lnTo>
                    <a:pt x="4486" y="71"/>
                  </a:lnTo>
                  <a:lnTo>
                    <a:pt x="4663" y="118"/>
                  </a:lnTo>
                  <a:lnTo>
                    <a:pt x="4839" y="165"/>
                  </a:lnTo>
                  <a:lnTo>
                    <a:pt x="5015" y="223"/>
                  </a:lnTo>
                  <a:lnTo>
                    <a:pt x="5179" y="294"/>
                  </a:lnTo>
                  <a:lnTo>
                    <a:pt x="5344" y="364"/>
                  </a:lnTo>
                  <a:lnTo>
                    <a:pt x="5508" y="446"/>
                  </a:lnTo>
                  <a:lnTo>
                    <a:pt x="5661" y="540"/>
                  </a:lnTo>
                  <a:lnTo>
                    <a:pt x="5813" y="634"/>
                  </a:lnTo>
                  <a:lnTo>
                    <a:pt x="5966" y="740"/>
                  </a:lnTo>
                  <a:lnTo>
                    <a:pt x="6107" y="846"/>
                  </a:lnTo>
                  <a:lnTo>
                    <a:pt x="6236" y="963"/>
                  </a:lnTo>
                  <a:lnTo>
                    <a:pt x="6365" y="1092"/>
                  </a:lnTo>
                  <a:lnTo>
                    <a:pt x="6495" y="1222"/>
                  </a:lnTo>
                  <a:lnTo>
                    <a:pt x="6612" y="1351"/>
                  </a:lnTo>
                  <a:lnTo>
                    <a:pt x="6718" y="1492"/>
                  </a:lnTo>
                  <a:lnTo>
                    <a:pt x="6823" y="1644"/>
                  </a:lnTo>
                  <a:lnTo>
                    <a:pt x="6917" y="1797"/>
                  </a:lnTo>
                  <a:lnTo>
                    <a:pt x="7011" y="1950"/>
                  </a:lnTo>
                  <a:lnTo>
                    <a:pt x="7094" y="2114"/>
                  </a:lnTo>
                  <a:lnTo>
                    <a:pt x="7164" y="2278"/>
                  </a:lnTo>
                  <a:lnTo>
                    <a:pt x="7234" y="2443"/>
                  </a:lnTo>
                  <a:lnTo>
                    <a:pt x="7293" y="2619"/>
                  </a:lnTo>
                  <a:lnTo>
                    <a:pt x="7340" y="2795"/>
                  </a:lnTo>
                  <a:lnTo>
                    <a:pt x="7387" y="2971"/>
                  </a:lnTo>
                  <a:lnTo>
                    <a:pt x="7411" y="3159"/>
                  </a:lnTo>
                  <a:lnTo>
                    <a:pt x="7434" y="3347"/>
                  </a:lnTo>
                  <a:lnTo>
                    <a:pt x="7458" y="3535"/>
                  </a:lnTo>
                  <a:lnTo>
                    <a:pt x="7458" y="37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4358668" y="1223686"/>
              <a:ext cx="385688" cy="60224"/>
            </a:xfrm>
            <a:custGeom>
              <a:rect b="b" l="l" r="r" t="t"/>
              <a:pathLst>
                <a:path extrusionOk="0" h="3090" w="19789">
                  <a:moveTo>
                    <a:pt x="1398" y="1"/>
                  </a:moveTo>
                  <a:lnTo>
                    <a:pt x="1245" y="24"/>
                  </a:lnTo>
                  <a:lnTo>
                    <a:pt x="1093" y="60"/>
                  </a:lnTo>
                  <a:lnTo>
                    <a:pt x="952" y="118"/>
                  </a:lnTo>
                  <a:lnTo>
                    <a:pt x="811" y="177"/>
                  </a:lnTo>
                  <a:lnTo>
                    <a:pt x="682" y="259"/>
                  </a:lnTo>
                  <a:lnTo>
                    <a:pt x="564" y="353"/>
                  </a:lnTo>
                  <a:lnTo>
                    <a:pt x="459" y="447"/>
                  </a:lnTo>
                  <a:lnTo>
                    <a:pt x="353" y="564"/>
                  </a:lnTo>
                  <a:lnTo>
                    <a:pt x="271" y="682"/>
                  </a:lnTo>
                  <a:lnTo>
                    <a:pt x="189" y="811"/>
                  </a:lnTo>
                  <a:lnTo>
                    <a:pt x="130" y="940"/>
                  </a:lnTo>
                  <a:lnTo>
                    <a:pt x="71" y="1081"/>
                  </a:lnTo>
                  <a:lnTo>
                    <a:pt x="36" y="1234"/>
                  </a:lnTo>
                  <a:lnTo>
                    <a:pt x="12" y="1387"/>
                  </a:lnTo>
                  <a:lnTo>
                    <a:pt x="1" y="1539"/>
                  </a:lnTo>
                  <a:lnTo>
                    <a:pt x="12" y="1704"/>
                  </a:lnTo>
                  <a:lnTo>
                    <a:pt x="36" y="1856"/>
                  </a:lnTo>
                  <a:lnTo>
                    <a:pt x="71" y="2009"/>
                  </a:lnTo>
                  <a:lnTo>
                    <a:pt x="130" y="2150"/>
                  </a:lnTo>
                  <a:lnTo>
                    <a:pt x="189" y="2279"/>
                  </a:lnTo>
                  <a:lnTo>
                    <a:pt x="271" y="2408"/>
                  </a:lnTo>
                  <a:lnTo>
                    <a:pt x="353" y="2526"/>
                  </a:lnTo>
                  <a:lnTo>
                    <a:pt x="459" y="2643"/>
                  </a:lnTo>
                  <a:lnTo>
                    <a:pt x="564" y="2737"/>
                  </a:lnTo>
                  <a:lnTo>
                    <a:pt x="682" y="2831"/>
                  </a:lnTo>
                  <a:lnTo>
                    <a:pt x="811" y="2901"/>
                  </a:lnTo>
                  <a:lnTo>
                    <a:pt x="952" y="2972"/>
                  </a:lnTo>
                  <a:lnTo>
                    <a:pt x="1093" y="3019"/>
                  </a:lnTo>
                  <a:lnTo>
                    <a:pt x="1245" y="3066"/>
                  </a:lnTo>
                  <a:lnTo>
                    <a:pt x="1398" y="3089"/>
                  </a:lnTo>
                  <a:lnTo>
                    <a:pt x="18391" y="3089"/>
                  </a:lnTo>
                  <a:lnTo>
                    <a:pt x="18544" y="3066"/>
                  </a:lnTo>
                  <a:lnTo>
                    <a:pt x="18696" y="3019"/>
                  </a:lnTo>
                  <a:lnTo>
                    <a:pt x="18837" y="2972"/>
                  </a:lnTo>
                  <a:lnTo>
                    <a:pt x="18978" y="2901"/>
                  </a:lnTo>
                  <a:lnTo>
                    <a:pt x="19107" y="2831"/>
                  </a:lnTo>
                  <a:lnTo>
                    <a:pt x="19225" y="2737"/>
                  </a:lnTo>
                  <a:lnTo>
                    <a:pt x="19330" y="2643"/>
                  </a:lnTo>
                  <a:lnTo>
                    <a:pt x="19436" y="2526"/>
                  </a:lnTo>
                  <a:lnTo>
                    <a:pt x="19518" y="2408"/>
                  </a:lnTo>
                  <a:lnTo>
                    <a:pt x="19600" y="2279"/>
                  </a:lnTo>
                  <a:lnTo>
                    <a:pt x="19659" y="2150"/>
                  </a:lnTo>
                  <a:lnTo>
                    <a:pt x="19718" y="2009"/>
                  </a:lnTo>
                  <a:lnTo>
                    <a:pt x="19753" y="1856"/>
                  </a:lnTo>
                  <a:lnTo>
                    <a:pt x="19777" y="1704"/>
                  </a:lnTo>
                  <a:lnTo>
                    <a:pt x="19788" y="1539"/>
                  </a:lnTo>
                  <a:lnTo>
                    <a:pt x="19777" y="1387"/>
                  </a:lnTo>
                  <a:lnTo>
                    <a:pt x="19753" y="1234"/>
                  </a:lnTo>
                  <a:lnTo>
                    <a:pt x="19718" y="1081"/>
                  </a:lnTo>
                  <a:lnTo>
                    <a:pt x="19659" y="940"/>
                  </a:lnTo>
                  <a:lnTo>
                    <a:pt x="19600" y="811"/>
                  </a:lnTo>
                  <a:lnTo>
                    <a:pt x="19518" y="682"/>
                  </a:lnTo>
                  <a:lnTo>
                    <a:pt x="19436" y="564"/>
                  </a:lnTo>
                  <a:lnTo>
                    <a:pt x="19330" y="447"/>
                  </a:lnTo>
                  <a:lnTo>
                    <a:pt x="19225" y="353"/>
                  </a:lnTo>
                  <a:lnTo>
                    <a:pt x="19107" y="259"/>
                  </a:lnTo>
                  <a:lnTo>
                    <a:pt x="18978" y="177"/>
                  </a:lnTo>
                  <a:lnTo>
                    <a:pt x="18837" y="118"/>
                  </a:lnTo>
                  <a:lnTo>
                    <a:pt x="18696" y="60"/>
                  </a:lnTo>
                  <a:lnTo>
                    <a:pt x="18544" y="24"/>
                  </a:lnTo>
                  <a:lnTo>
                    <a:pt x="183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4173045" y="1223686"/>
              <a:ext cx="60438" cy="60224"/>
            </a:xfrm>
            <a:custGeom>
              <a:rect b="b" l="l" r="r" t="t"/>
              <a:pathLst>
                <a:path extrusionOk="0" h="3090" w="3101">
                  <a:moveTo>
                    <a:pt x="1386" y="1"/>
                  </a:moveTo>
                  <a:lnTo>
                    <a:pt x="1234" y="24"/>
                  </a:lnTo>
                  <a:lnTo>
                    <a:pt x="1081" y="60"/>
                  </a:lnTo>
                  <a:lnTo>
                    <a:pt x="940" y="118"/>
                  </a:lnTo>
                  <a:lnTo>
                    <a:pt x="811" y="177"/>
                  </a:lnTo>
                  <a:lnTo>
                    <a:pt x="682" y="259"/>
                  </a:lnTo>
                  <a:lnTo>
                    <a:pt x="564" y="353"/>
                  </a:lnTo>
                  <a:lnTo>
                    <a:pt x="447" y="447"/>
                  </a:lnTo>
                  <a:lnTo>
                    <a:pt x="353" y="564"/>
                  </a:lnTo>
                  <a:lnTo>
                    <a:pt x="259" y="682"/>
                  </a:lnTo>
                  <a:lnTo>
                    <a:pt x="189" y="811"/>
                  </a:lnTo>
                  <a:lnTo>
                    <a:pt x="118" y="940"/>
                  </a:lnTo>
                  <a:lnTo>
                    <a:pt x="71" y="1081"/>
                  </a:lnTo>
                  <a:lnTo>
                    <a:pt x="24" y="1234"/>
                  </a:lnTo>
                  <a:lnTo>
                    <a:pt x="1" y="1387"/>
                  </a:lnTo>
                  <a:lnTo>
                    <a:pt x="1" y="1539"/>
                  </a:lnTo>
                  <a:lnTo>
                    <a:pt x="1" y="1704"/>
                  </a:lnTo>
                  <a:lnTo>
                    <a:pt x="24" y="1856"/>
                  </a:lnTo>
                  <a:lnTo>
                    <a:pt x="71" y="2009"/>
                  </a:lnTo>
                  <a:lnTo>
                    <a:pt x="118" y="2150"/>
                  </a:lnTo>
                  <a:lnTo>
                    <a:pt x="189" y="2279"/>
                  </a:lnTo>
                  <a:lnTo>
                    <a:pt x="259" y="2408"/>
                  </a:lnTo>
                  <a:lnTo>
                    <a:pt x="353" y="2526"/>
                  </a:lnTo>
                  <a:lnTo>
                    <a:pt x="447" y="2643"/>
                  </a:lnTo>
                  <a:lnTo>
                    <a:pt x="564" y="2737"/>
                  </a:lnTo>
                  <a:lnTo>
                    <a:pt x="682" y="2831"/>
                  </a:lnTo>
                  <a:lnTo>
                    <a:pt x="811" y="2901"/>
                  </a:lnTo>
                  <a:lnTo>
                    <a:pt x="940" y="2972"/>
                  </a:lnTo>
                  <a:lnTo>
                    <a:pt x="1081" y="3019"/>
                  </a:lnTo>
                  <a:lnTo>
                    <a:pt x="1234" y="3066"/>
                  </a:lnTo>
                  <a:lnTo>
                    <a:pt x="1386" y="3089"/>
                  </a:lnTo>
                  <a:lnTo>
                    <a:pt x="1704" y="3089"/>
                  </a:lnTo>
                  <a:lnTo>
                    <a:pt x="1856" y="3066"/>
                  </a:lnTo>
                  <a:lnTo>
                    <a:pt x="2009" y="3019"/>
                  </a:lnTo>
                  <a:lnTo>
                    <a:pt x="2150" y="2972"/>
                  </a:lnTo>
                  <a:lnTo>
                    <a:pt x="2291" y="2901"/>
                  </a:lnTo>
                  <a:lnTo>
                    <a:pt x="2408" y="2831"/>
                  </a:lnTo>
                  <a:lnTo>
                    <a:pt x="2537" y="2737"/>
                  </a:lnTo>
                  <a:lnTo>
                    <a:pt x="2643" y="2643"/>
                  </a:lnTo>
                  <a:lnTo>
                    <a:pt x="2737" y="2526"/>
                  </a:lnTo>
                  <a:lnTo>
                    <a:pt x="2831" y="2408"/>
                  </a:lnTo>
                  <a:lnTo>
                    <a:pt x="2913" y="2279"/>
                  </a:lnTo>
                  <a:lnTo>
                    <a:pt x="2972" y="2150"/>
                  </a:lnTo>
                  <a:lnTo>
                    <a:pt x="3031" y="2009"/>
                  </a:lnTo>
                  <a:lnTo>
                    <a:pt x="3066" y="1856"/>
                  </a:lnTo>
                  <a:lnTo>
                    <a:pt x="3089" y="1704"/>
                  </a:lnTo>
                  <a:lnTo>
                    <a:pt x="3101" y="1539"/>
                  </a:lnTo>
                  <a:lnTo>
                    <a:pt x="3089" y="1387"/>
                  </a:lnTo>
                  <a:lnTo>
                    <a:pt x="3066" y="1234"/>
                  </a:lnTo>
                  <a:lnTo>
                    <a:pt x="3031" y="1081"/>
                  </a:lnTo>
                  <a:lnTo>
                    <a:pt x="2972" y="940"/>
                  </a:lnTo>
                  <a:lnTo>
                    <a:pt x="2913" y="811"/>
                  </a:lnTo>
                  <a:lnTo>
                    <a:pt x="2831" y="682"/>
                  </a:lnTo>
                  <a:lnTo>
                    <a:pt x="2737" y="564"/>
                  </a:lnTo>
                  <a:lnTo>
                    <a:pt x="2643" y="447"/>
                  </a:lnTo>
                  <a:lnTo>
                    <a:pt x="2537" y="353"/>
                  </a:lnTo>
                  <a:lnTo>
                    <a:pt x="2408" y="259"/>
                  </a:lnTo>
                  <a:lnTo>
                    <a:pt x="2291" y="177"/>
                  </a:lnTo>
                  <a:lnTo>
                    <a:pt x="2150" y="118"/>
                  </a:lnTo>
                  <a:lnTo>
                    <a:pt x="2009" y="60"/>
                  </a:lnTo>
                  <a:lnTo>
                    <a:pt x="1856" y="24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3942576" y="1900496"/>
              <a:ext cx="1207113" cy="1725528"/>
            </a:xfrm>
            <a:custGeom>
              <a:rect b="b" l="l" r="r" t="t"/>
              <a:pathLst>
                <a:path extrusionOk="0" h="88534" w="61935">
                  <a:moveTo>
                    <a:pt x="27339" y="0"/>
                  </a:moveTo>
                  <a:lnTo>
                    <a:pt x="26916" y="12"/>
                  </a:lnTo>
                  <a:lnTo>
                    <a:pt x="26482" y="24"/>
                  </a:lnTo>
                  <a:lnTo>
                    <a:pt x="26035" y="59"/>
                  </a:lnTo>
                  <a:lnTo>
                    <a:pt x="25577" y="94"/>
                  </a:lnTo>
                  <a:lnTo>
                    <a:pt x="25108" y="153"/>
                  </a:lnTo>
                  <a:lnTo>
                    <a:pt x="24626" y="223"/>
                  </a:lnTo>
                  <a:lnTo>
                    <a:pt x="24145" y="305"/>
                  </a:lnTo>
                  <a:lnTo>
                    <a:pt x="23640" y="411"/>
                  </a:lnTo>
                  <a:lnTo>
                    <a:pt x="23135" y="529"/>
                  </a:lnTo>
                  <a:lnTo>
                    <a:pt x="22618" y="670"/>
                  </a:lnTo>
                  <a:lnTo>
                    <a:pt x="22101" y="834"/>
                  </a:lnTo>
                  <a:lnTo>
                    <a:pt x="21573" y="1010"/>
                  </a:lnTo>
                  <a:lnTo>
                    <a:pt x="21044" y="1221"/>
                  </a:lnTo>
                  <a:lnTo>
                    <a:pt x="20516" y="1445"/>
                  </a:lnTo>
                  <a:lnTo>
                    <a:pt x="19976" y="1691"/>
                  </a:lnTo>
                  <a:lnTo>
                    <a:pt x="19447" y="1973"/>
                  </a:lnTo>
                  <a:lnTo>
                    <a:pt x="18907" y="2278"/>
                  </a:lnTo>
                  <a:lnTo>
                    <a:pt x="18367" y="2607"/>
                  </a:lnTo>
                  <a:lnTo>
                    <a:pt x="17838" y="2971"/>
                  </a:lnTo>
                  <a:lnTo>
                    <a:pt x="17298" y="3359"/>
                  </a:lnTo>
                  <a:lnTo>
                    <a:pt x="16770" y="3782"/>
                  </a:lnTo>
                  <a:lnTo>
                    <a:pt x="16253" y="4240"/>
                  </a:lnTo>
                  <a:lnTo>
                    <a:pt x="15995" y="4474"/>
                  </a:lnTo>
                  <a:lnTo>
                    <a:pt x="15725" y="4721"/>
                  </a:lnTo>
                  <a:lnTo>
                    <a:pt x="15478" y="4979"/>
                  </a:lnTo>
                  <a:lnTo>
                    <a:pt x="15220" y="5249"/>
                  </a:lnTo>
                  <a:lnTo>
                    <a:pt x="14961" y="5520"/>
                  </a:lnTo>
                  <a:lnTo>
                    <a:pt x="14715" y="5801"/>
                  </a:lnTo>
                  <a:lnTo>
                    <a:pt x="14456" y="6095"/>
                  </a:lnTo>
                  <a:lnTo>
                    <a:pt x="14210" y="6400"/>
                  </a:lnTo>
                  <a:lnTo>
                    <a:pt x="13963" y="6706"/>
                  </a:lnTo>
                  <a:lnTo>
                    <a:pt x="13728" y="7034"/>
                  </a:lnTo>
                  <a:lnTo>
                    <a:pt x="13482" y="7363"/>
                  </a:lnTo>
                  <a:lnTo>
                    <a:pt x="13247" y="7704"/>
                  </a:lnTo>
                  <a:lnTo>
                    <a:pt x="13012" y="8044"/>
                  </a:lnTo>
                  <a:lnTo>
                    <a:pt x="12777" y="8408"/>
                  </a:lnTo>
                  <a:lnTo>
                    <a:pt x="12448" y="8937"/>
                  </a:lnTo>
                  <a:lnTo>
                    <a:pt x="12131" y="9477"/>
                  </a:lnTo>
                  <a:lnTo>
                    <a:pt x="11826" y="10017"/>
                  </a:lnTo>
                  <a:lnTo>
                    <a:pt x="11532" y="10569"/>
                  </a:lnTo>
                  <a:lnTo>
                    <a:pt x="11262" y="11133"/>
                  </a:lnTo>
                  <a:lnTo>
                    <a:pt x="10992" y="11685"/>
                  </a:lnTo>
                  <a:lnTo>
                    <a:pt x="10745" y="12260"/>
                  </a:lnTo>
                  <a:lnTo>
                    <a:pt x="10499" y="12836"/>
                  </a:lnTo>
                  <a:lnTo>
                    <a:pt x="10264" y="13411"/>
                  </a:lnTo>
                  <a:lnTo>
                    <a:pt x="10041" y="13987"/>
                  </a:lnTo>
                  <a:lnTo>
                    <a:pt x="9829" y="14574"/>
                  </a:lnTo>
                  <a:lnTo>
                    <a:pt x="9630" y="15173"/>
                  </a:lnTo>
                  <a:lnTo>
                    <a:pt x="9442" y="15760"/>
                  </a:lnTo>
                  <a:lnTo>
                    <a:pt x="9266" y="16359"/>
                  </a:lnTo>
                  <a:lnTo>
                    <a:pt x="9090" y="16969"/>
                  </a:lnTo>
                  <a:lnTo>
                    <a:pt x="8925" y="17580"/>
                  </a:lnTo>
                  <a:lnTo>
                    <a:pt x="8772" y="18191"/>
                  </a:lnTo>
                  <a:lnTo>
                    <a:pt x="8632" y="18801"/>
                  </a:lnTo>
                  <a:lnTo>
                    <a:pt x="8491" y="19412"/>
                  </a:lnTo>
                  <a:lnTo>
                    <a:pt x="8361" y="20034"/>
                  </a:lnTo>
                  <a:lnTo>
                    <a:pt x="8244" y="20657"/>
                  </a:lnTo>
                  <a:lnTo>
                    <a:pt x="8127" y="21291"/>
                  </a:lnTo>
                  <a:lnTo>
                    <a:pt x="7915" y="22548"/>
                  </a:lnTo>
                  <a:lnTo>
                    <a:pt x="7727" y="23816"/>
                  </a:lnTo>
                  <a:lnTo>
                    <a:pt x="7575" y="25084"/>
                  </a:lnTo>
                  <a:lnTo>
                    <a:pt x="7434" y="26364"/>
                  </a:lnTo>
                  <a:lnTo>
                    <a:pt x="7305" y="27656"/>
                  </a:lnTo>
                  <a:lnTo>
                    <a:pt x="7199" y="28936"/>
                  </a:lnTo>
                  <a:lnTo>
                    <a:pt x="7105" y="30228"/>
                  </a:lnTo>
                  <a:lnTo>
                    <a:pt x="7011" y="31508"/>
                  </a:lnTo>
                  <a:lnTo>
                    <a:pt x="6940" y="32788"/>
                  </a:lnTo>
                  <a:lnTo>
                    <a:pt x="6800" y="35348"/>
                  </a:lnTo>
                  <a:lnTo>
                    <a:pt x="6670" y="37873"/>
                  </a:lnTo>
                  <a:lnTo>
                    <a:pt x="6588" y="39129"/>
                  </a:lnTo>
                  <a:lnTo>
                    <a:pt x="6518" y="40362"/>
                  </a:lnTo>
                  <a:lnTo>
                    <a:pt x="6424" y="41595"/>
                  </a:lnTo>
                  <a:lnTo>
                    <a:pt x="6330" y="42805"/>
                  </a:lnTo>
                  <a:lnTo>
                    <a:pt x="6212" y="44003"/>
                  </a:lnTo>
                  <a:lnTo>
                    <a:pt x="6083" y="45189"/>
                  </a:lnTo>
                  <a:lnTo>
                    <a:pt x="5942" y="46352"/>
                  </a:lnTo>
                  <a:lnTo>
                    <a:pt x="5778" y="47491"/>
                  </a:lnTo>
                  <a:lnTo>
                    <a:pt x="5684" y="48054"/>
                  </a:lnTo>
                  <a:lnTo>
                    <a:pt x="5578" y="48618"/>
                  </a:lnTo>
                  <a:lnTo>
                    <a:pt x="5461" y="49182"/>
                  </a:lnTo>
                  <a:lnTo>
                    <a:pt x="5343" y="49734"/>
                  </a:lnTo>
                  <a:lnTo>
                    <a:pt x="5226" y="50297"/>
                  </a:lnTo>
                  <a:lnTo>
                    <a:pt x="5085" y="50849"/>
                  </a:lnTo>
                  <a:lnTo>
                    <a:pt x="4803" y="51941"/>
                  </a:lnTo>
                  <a:lnTo>
                    <a:pt x="4498" y="53034"/>
                  </a:lnTo>
                  <a:lnTo>
                    <a:pt x="4181" y="54114"/>
                  </a:lnTo>
                  <a:lnTo>
                    <a:pt x="3840" y="55183"/>
                  </a:lnTo>
                  <a:lnTo>
                    <a:pt x="3500" y="56251"/>
                  </a:lnTo>
                  <a:lnTo>
                    <a:pt x="2795" y="58353"/>
                  </a:lnTo>
                  <a:lnTo>
                    <a:pt x="2114" y="60432"/>
                  </a:lnTo>
                  <a:lnTo>
                    <a:pt x="1785" y="61465"/>
                  </a:lnTo>
                  <a:lnTo>
                    <a:pt x="1468" y="62487"/>
                  </a:lnTo>
                  <a:lnTo>
                    <a:pt x="1174" y="63497"/>
                  </a:lnTo>
                  <a:lnTo>
                    <a:pt x="904" y="64507"/>
                  </a:lnTo>
                  <a:lnTo>
                    <a:pt x="669" y="65517"/>
                  </a:lnTo>
                  <a:lnTo>
                    <a:pt x="552" y="66022"/>
                  </a:lnTo>
                  <a:lnTo>
                    <a:pt x="458" y="66515"/>
                  </a:lnTo>
                  <a:lnTo>
                    <a:pt x="364" y="67020"/>
                  </a:lnTo>
                  <a:lnTo>
                    <a:pt x="282" y="67513"/>
                  </a:lnTo>
                  <a:lnTo>
                    <a:pt x="200" y="68018"/>
                  </a:lnTo>
                  <a:lnTo>
                    <a:pt x="141" y="68511"/>
                  </a:lnTo>
                  <a:lnTo>
                    <a:pt x="94" y="69005"/>
                  </a:lnTo>
                  <a:lnTo>
                    <a:pt x="47" y="69498"/>
                  </a:lnTo>
                  <a:lnTo>
                    <a:pt x="24" y="69991"/>
                  </a:lnTo>
                  <a:lnTo>
                    <a:pt x="0" y="70484"/>
                  </a:lnTo>
                  <a:lnTo>
                    <a:pt x="0" y="70978"/>
                  </a:lnTo>
                  <a:lnTo>
                    <a:pt x="12" y="71471"/>
                  </a:lnTo>
                  <a:lnTo>
                    <a:pt x="35" y="71964"/>
                  </a:lnTo>
                  <a:lnTo>
                    <a:pt x="71" y="72445"/>
                  </a:lnTo>
                  <a:lnTo>
                    <a:pt x="129" y="72939"/>
                  </a:lnTo>
                  <a:lnTo>
                    <a:pt x="200" y="73420"/>
                  </a:lnTo>
                  <a:lnTo>
                    <a:pt x="282" y="73913"/>
                  </a:lnTo>
                  <a:lnTo>
                    <a:pt x="388" y="74395"/>
                  </a:lnTo>
                  <a:lnTo>
                    <a:pt x="505" y="74888"/>
                  </a:lnTo>
                  <a:lnTo>
                    <a:pt x="634" y="75370"/>
                  </a:lnTo>
                  <a:lnTo>
                    <a:pt x="799" y="75863"/>
                  </a:lnTo>
                  <a:lnTo>
                    <a:pt x="963" y="76344"/>
                  </a:lnTo>
                  <a:lnTo>
                    <a:pt x="1151" y="76826"/>
                  </a:lnTo>
                  <a:lnTo>
                    <a:pt x="1362" y="77319"/>
                  </a:lnTo>
                  <a:lnTo>
                    <a:pt x="1597" y="77800"/>
                  </a:lnTo>
                  <a:lnTo>
                    <a:pt x="1856" y="78282"/>
                  </a:lnTo>
                  <a:lnTo>
                    <a:pt x="2126" y="78763"/>
                  </a:lnTo>
                  <a:lnTo>
                    <a:pt x="2419" y="79257"/>
                  </a:lnTo>
                  <a:lnTo>
                    <a:pt x="2736" y="79738"/>
                  </a:lnTo>
                  <a:lnTo>
                    <a:pt x="3065" y="80220"/>
                  </a:lnTo>
                  <a:lnTo>
                    <a:pt x="3253" y="80454"/>
                  </a:lnTo>
                  <a:lnTo>
                    <a:pt x="3441" y="80701"/>
                  </a:lnTo>
                  <a:lnTo>
                    <a:pt x="3641" y="80924"/>
                  </a:lnTo>
                  <a:lnTo>
                    <a:pt x="3840" y="81159"/>
                  </a:lnTo>
                  <a:lnTo>
                    <a:pt x="4063" y="81382"/>
                  </a:lnTo>
                  <a:lnTo>
                    <a:pt x="4286" y="81605"/>
                  </a:lnTo>
                  <a:lnTo>
                    <a:pt x="4521" y="81828"/>
                  </a:lnTo>
                  <a:lnTo>
                    <a:pt x="4768" y="82040"/>
                  </a:lnTo>
                  <a:lnTo>
                    <a:pt x="5015" y="82251"/>
                  </a:lnTo>
                  <a:lnTo>
                    <a:pt x="5273" y="82463"/>
                  </a:lnTo>
                  <a:lnTo>
                    <a:pt x="5543" y="82662"/>
                  </a:lnTo>
                  <a:lnTo>
                    <a:pt x="5813" y="82862"/>
                  </a:lnTo>
                  <a:lnTo>
                    <a:pt x="6107" y="83062"/>
                  </a:lnTo>
                  <a:lnTo>
                    <a:pt x="6389" y="83261"/>
                  </a:lnTo>
                  <a:lnTo>
                    <a:pt x="6999" y="83637"/>
                  </a:lnTo>
                  <a:lnTo>
                    <a:pt x="7633" y="84001"/>
                  </a:lnTo>
                  <a:lnTo>
                    <a:pt x="8303" y="84342"/>
                  </a:lnTo>
                  <a:lnTo>
                    <a:pt x="8984" y="84682"/>
                  </a:lnTo>
                  <a:lnTo>
                    <a:pt x="9700" y="84999"/>
                  </a:lnTo>
                  <a:lnTo>
                    <a:pt x="10440" y="85305"/>
                  </a:lnTo>
                  <a:lnTo>
                    <a:pt x="11215" y="85598"/>
                  </a:lnTo>
                  <a:lnTo>
                    <a:pt x="12002" y="85880"/>
                  </a:lnTo>
                  <a:lnTo>
                    <a:pt x="12812" y="86138"/>
                  </a:lnTo>
                  <a:lnTo>
                    <a:pt x="13634" y="86385"/>
                  </a:lnTo>
                  <a:lnTo>
                    <a:pt x="14491" y="86620"/>
                  </a:lnTo>
                  <a:lnTo>
                    <a:pt x="15360" y="86843"/>
                  </a:lnTo>
                  <a:lnTo>
                    <a:pt x="16241" y="87054"/>
                  </a:lnTo>
                  <a:lnTo>
                    <a:pt x="17145" y="87254"/>
                  </a:lnTo>
                  <a:lnTo>
                    <a:pt x="18061" y="87430"/>
                  </a:lnTo>
                  <a:lnTo>
                    <a:pt x="18989" y="87595"/>
                  </a:lnTo>
                  <a:lnTo>
                    <a:pt x="19940" y="87747"/>
                  </a:lnTo>
                  <a:lnTo>
                    <a:pt x="20892" y="87888"/>
                  </a:lnTo>
                  <a:lnTo>
                    <a:pt x="21855" y="88017"/>
                  </a:lnTo>
                  <a:lnTo>
                    <a:pt x="22829" y="88123"/>
                  </a:lnTo>
                  <a:lnTo>
                    <a:pt x="23816" y="88229"/>
                  </a:lnTo>
                  <a:lnTo>
                    <a:pt x="24814" y="88311"/>
                  </a:lnTo>
                  <a:lnTo>
                    <a:pt x="25812" y="88381"/>
                  </a:lnTo>
                  <a:lnTo>
                    <a:pt x="26810" y="88440"/>
                  </a:lnTo>
                  <a:lnTo>
                    <a:pt x="27820" y="88487"/>
                  </a:lnTo>
                  <a:lnTo>
                    <a:pt x="28830" y="88510"/>
                  </a:lnTo>
                  <a:lnTo>
                    <a:pt x="29840" y="88534"/>
                  </a:lnTo>
                  <a:lnTo>
                    <a:pt x="30850" y="88534"/>
                  </a:lnTo>
                  <a:lnTo>
                    <a:pt x="31872" y="88522"/>
                  </a:lnTo>
                  <a:lnTo>
                    <a:pt x="32882" y="88499"/>
                  </a:lnTo>
                  <a:lnTo>
                    <a:pt x="33892" y="88464"/>
                  </a:lnTo>
                  <a:lnTo>
                    <a:pt x="34890" y="88417"/>
                  </a:lnTo>
                  <a:lnTo>
                    <a:pt x="35888" y="88346"/>
                  </a:lnTo>
                  <a:lnTo>
                    <a:pt x="36886" y="88276"/>
                  </a:lnTo>
                  <a:lnTo>
                    <a:pt x="37873" y="88182"/>
                  </a:lnTo>
                  <a:lnTo>
                    <a:pt x="38859" y="88088"/>
                  </a:lnTo>
                  <a:lnTo>
                    <a:pt x="39834" y="87970"/>
                  </a:lnTo>
                  <a:lnTo>
                    <a:pt x="40785" y="87841"/>
                  </a:lnTo>
                  <a:lnTo>
                    <a:pt x="41736" y="87700"/>
                  </a:lnTo>
                  <a:lnTo>
                    <a:pt x="42676" y="87536"/>
                  </a:lnTo>
                  <a:lnTo>
                    <a:pt x="43603" y="87371"/>
                  </a:lnTo>
                  <a:lnTo>
                    <a:pt x="44508" y="87195"/>
                  </a:lnTo>
                  <a:lnTo>
                    <a:pt x="45400" y="86996"/>
                  </a:lnTo>
                  <a:lnTo>
                    <a:pt x="46281" y="86784"/>
                  </a:lnTo>
                  <a:lnTo>
                    <a:pt x="47138" y="86561"/>
                  </a:lnTo>
                  <a:lnTo>
                    <a:pt x="47984" y="86338"/>
                  </a:lnTo>
                  <a:lnTo>
                    <a:pt x="48806" y="86091"/>
                  </a:lnTo>
                  <a:lnTo>
                    <a:pt x="49604" y="85833"/>
                  </a:lnTo>
                  <a:lnTo>
                    <a:pt x="50379" y="85551"/>
                  </a:lnTo>
                  <a:lnTo>
                    <a:pt x="51131" y="85269"/>
                  </a:lnTo>
                  <a:lnTo>
                    <a:pt x="51859" y="84976"/>
                  </a:lnTo>
                  <a:lnTo>
                    <a:pt x="52564" y="84659"/>
                  </a:lnTo>
                  <a:lnTo>
                    <a:pt x="53245" y="84342"/>
                  </a:lnTo>
                  <a:lnTo>
                    <a:pt x="53891" y="84001"/>
                  </a:lnTo>
                  <a:lnTo>
                    <a:pt x="54513" y="83660"/>
                  </a:lnTo>
                  <a:lnTo>
                    <a:pt x="55100" y="83296"/>
                  </a:lnTo>
                  <a:lnTo>
                    <a:pt x="55664" y="82921"/>
                  </a:lnTo>
                  <a:lnTo>
                    <a:pt x="56134" y="82592"/>
                  </a:lnTo>
                  <a:lnTo>
                    <a:pt x="56568" y="82239"/>
                  </a:lnTo>
                  <a:lnTo>
                    <a:pt x="56991" y="81887"/>
                  </a:lnTo>
                  <a:lnTo>
                    <a:pt x="57402" y="81535"/>
                  </a:lnTo>
                  <a:lnTo>
                    <a:pt x="57813" y="81147"/>
                  </a:lnTo>
                  <a:lnTo>
                    <a:pt x="58200" y="80748"/>
                  </a:lnTo>
                  <a:lnTo>
                    <a:pt x="58565" y="80337"/>
                  </a:lnTo>
                  <a:lnTo>
                    <a:pt x="58917" y="79926"/>
                  </a:lnTo>
                  <a:lnTo>
                    <a:pt x="59234" y="79503"/>
                  </a:lnTo>
                  <a:lnTo>
                    <a:pt x="59539" y="79081"/>
                  </a:lnTo>
                  <a:lnTo>
                    <a:pt x="59821" y="78646"/>
                  </a:lnTo>
                  <a:lnTo>
                    <a:pt x="60079" y="78211"/>
                  </a:lnTo>
                  <a:lnTo>
                    <a:pt x="60326" y="77777"/>
                  </a:lnTo>
                  <a:lnTo>
                    <a:pt x="60549" y="77319"/>
                  </a:lnTo>
                  <a:lnTo>
                    <a:pt x="60749" y="76873"/>
                  </a:lnTo>
                  <a:lnTo>
                    <a:pt x="60937" y="76415"/>
                  </a:lnTo>
                  <a:lnTo>
                    <a:pt x="61101" y="75957"/>
                  </a:lnTo>
                  <a:lnTo>
                    <a:pt x="61254" y="75487"/>
                  </a:lnTo>
                  <a:lnTo>
                    <a:pt x="61395" y="75017"/>
                  </a:lnTo>
                  <a:lnTo>
                    <a:pt x="61512" y="74536"/>
                  </a:lnTo>
                  <a:lnTo>
                    <a:pt x="61618" y="74066"/>
                  </a:lnTo>
                  <a:lnTo>
                    <a:pt x="61700" y="73585"/>
                  </a:lnTo>
                  <a:lnTo>
                    <a:pt x="61770" y="73103"/>
                  </a:lnTo>
                  <a:lnTo>
                    <a:pt x="61829" y="72610"/>
                  </a:lnTo>
                  <a:lnTo>
                    <a:pt x="61876" y="72128"/>
                  </a:lnTo>
                  <a:lnTo>
                    <a:pt x="61911" y="71635"/>
                  </a:lnTo>
                  <a:lnTo>
                    <a:pt x="61923" y="71142"/>
                  </a:lnTo>
                  <a:lnTo>
                    <a:pt x="61935" y="70637"/>
                  </a:lnTo>
                  <a:lnTo>
                    <a:pt x="61923" y="70144"/>
                  </a:lnTo>
                  <a:lnTo>
                    <a:pt x="61900" y="69651"/>
                  </a:lnTo>
                  <a:lnTo>
                    <a:pt x="61876" y="69146"/>
                  </a:lnTo>
                  <a:lnTo>
                    <a:pt x="61841" y="68652"/>
                  </a:lnTo>
                  <a:lnTo>
                    <a:pt x="61782" y="68147"/>
                  </a:lnTo>
                  <a:lnTo>
                    <a:pt x="61724" y="67642"/>
                  </a:lnTo>
                  <a:lnTo>
                    <a:pt x="61665" y="67137"/>
                  </a:lnTo>
                  <a:lnTo>
                    <a:pt x="61583" y="66644"/>
                  </a:lnTo>
                  <a:lnTo>
                    <a:pt x="61500" y="66139"/>
                  </a:lnTo>
                  <a:lnTo>
                    <a:pt x="61406" y="65634"/>
                  </a:lnTo>
                  <a:lnTo>
                    <a:pt x="61195" y="64636"/>
                  </a:lnTo>
                  <a:lnTo>
                    <a:pt x="60960" y="63650"/>
                  </a:lnTo>
                  <a:lnTo>
                    <a:pt x="60714" y="62663"/>
                  </a:lnTo>
                  <a:lnTo>
                    <a:pt x="60443" y="61688"/>
                  </a:lnTo>
                  <a:lnTo>
                    <a:pt x="60162" y="60714"/>
                  </a:lnTo>
                  <a:lnTo>
                    <a:pt x="59868" y="59763"/>
                  </a:lnTo>
                  <a:lnTo>
                    <a:pt x="59563" y="58823"/>
                  </a:lnTo>
                  <a:lnTo>
                    <a:pt x="58964" y="57003"/>
                  </a:lnTo>
                  <a:lnTo>
                    <a:pt x="58377" y="55265"/>
                  </a:lnTo>
                  <a:lnTo>
                    <a:pt x="58107" y="54431"/>
                  </a:lnTo>
                  <a:lnTo>
                    <a:pt x="57848" y="53621"/>
                  </a:lnTo>
                  <a:lnTo>
                    <a:pt x="57613" y="52846"/>
                  </a:lnTo>
                  <a:lnTo>
                    <a:pt x="57414" y="52094"/>
                  </a:lnTo>
                  <a:lnTo>
                    <a:pt x="57308" y="51695"/>
                  </a:lnTo>
                  <a:lnTo>
                    <a:pt x="57202" y="51272"/>
                  </a:lnTo>
                  <a:lnTo>
                    <a:pt x="57108" y="50826"/>
                  </a:lnTo>
                  <a:lnTo>
                    <a:pt x="57026" y="50356"/>
                  </a:lnTo>
                  <a:lnTo>
                    <a:pt x="56850" y="49346"/>
                  </a:lnTo>
                  <a:lnTo>
                    <a:pt x="56686" y="48266"/>
                  </a:lnTo>
                  <a:lnTo>
                    <a:pt x="56533" y="47091"/>
                  </a:lnTo>
                  <a:lnTo>
                    <a:pt x="56392" y="45858"/>
                  </a:lnTo>
                  <a:lnTo>
                    <a:pt x="56251" y="44567"/>
                  </a:lnTo>
                  <a:lnTo>
                    <a:pt x="56122" y="43204"/>
                  </a:lnTo>
                  <a:lnTo>
                    <a:pt x="55852" y="40339"/>
                  </a:lnTo>
                  <a:lnTo>
                    <a:pt x="55582" y="37321"/>
                  </a:lnTo>
                  <a:lnTo>
                    <a:pt x="55300" y="34197"/>
                  </a:lnTo>
                  <a:lnTo>
                    <a:pt x="55147" y="32612"/>
                  </a:lnTo>
                  <a:lnTo>
                    <a:pt x="54983" y="31003"/>
                  </a:lnTo>
                  <a:lnTo>
                    <a:pt x="54807" y="29406"/>
                  </a:lnTo>
                  <a:lnTo>
                    <a:pt x="54607" y="27809"/>
                  </a:lnTo>
                  <a:lnTo>
                    <a:pt x="54407" y="26223"/>
                  </a:lnTo>
                  <a:lnTo>
                    <a:pt x="54184" y="24650"/>
                  </a:lnTo>
                  <a:lnTo>
                    <a:pt x="53949" y="23100"/>
                  </a:lnTo>
                  <a:lnTo>
                    <a:pt x="53691" y="21573"/>
                  </a:lnTo>
                  <a:lnTo>
                    <a:pt x="53550" y="20821"/>
                  </a:lnTo>
                  <a:lnTo>
                    <a:pt x="53409" y="20081"/>
                  </a:lnTo>
                  <a:lnTo>
                    <a:pt x="53257" y="19353"/>
                  </a:lnTo>
                  <a:lnTo>
                    <a:pt x="53104" y="18625"/>
                  </a:lnTo>
                  <a:lnTo>
                    <a:pt x="52939" y="17921"/>
                  </a:lnTo>
                  <a:lnTo>
                    <a:pt x="52763" y="17228"/>
                  </a:lnTo>
                  <a:lnTo>
                    <a:pt x="52599" y="16547"/>
                  </a:lnTo>
                  <a:lnTo>
                    <a:pt x="52411" y="15877"/>
                  </a:lnTo>
                  <a:lnTo>
                    <a:pt x="52223" y="15220"/>
                  </a:lnTo>
                  <a:lnTo>
                    <a:pt x="52023" y="14586"/>
                  </a:lnTo>
                  <a:lnTo>
                    <a:pt x="51824" y="13951"/>
                  </a:lnTo>
                  <a:lnTo>
                    <a:pt x="51601" y="13352"/>
                  </a:lnTo>
                  <a:lnTo>
                    <a:pt x="51389" y="12765"/>
                  </a:lnTo>
                  <a:lnTo>
                    <a:pt x="51154" y="12190"/>
                  </a:lnTo>
                  <a:lnTo>
                    <a:pt x="50920" y="11638"/>
                  </a:lnTo>
                  <a:lnTo>
                    <a:pt x="50673" y="11109"/>
                  </a:lnTo>
                  <a:lnTo>
                    <a:pt x="50415" y="10604"/>
                  </a:lnTo>
                  <a:lnTo>
                    <a:pt x="50145" y="10111"/>
                  </a:lnTo>
                  <a:lnTo>
                    <a:pt x="49874" y="9642"/>
                  </a:lnTo>
                  <a:lnTo>
                    <a:pt x="49593" y="9195"/>
                  </a:lnTo>
                  <a:lnTo>
                    <a:pt x="49017" y="8361"/>
                  </a:lnTo>
                  <a:lnTo>
                    <a:pt x="48442" y="7575"/>
                  </a:lnTo>
                  <a:lnTo>
                    <a:pt x="47866" y="6835"/>
                  </a:lnTo>
                  <a:lnTo>
                    <a:pt x="47584" y="6483"/>
                  </a:lnTo>
                  <a:lnTo>
                    <a:pt x="47291" y="6142"/>
                  </a:lnTo>
                  <a:lnTo>
                    <a:pt x="47009" y="5813"/>
                  </a:lnTo>
                  <a:lnTo>
                    <a:pt x="46727" y="5496"/>
                  </a:lnTo>
                  <a:lnTo>
                    <a:pt x="46445" y="5191"/>
                  </a:lnTo>
                  <a:lnTo>
                    <a:pt x="46152" y="4885"/>
                  </a:lnTo>
                  <a:lnTo>
                    <a:pt x="45870" y="4604"/>
                  </a:lnTo>
                  <a:lnTo>
                    <a:pt x="45588" y="4333"/>
                  </a:lnTo>
                  <a:lnTo>
                    <a:pt x="45306" y="4063"/>
                  </a:lnTo>
                  <a:lnTo>
                    <a:pt x="45024" y="3817"/>
                  </a:lnTo>
                  <a:lnTo>
                    <a:pt x="44743" y="3570"/>
                  </a:lnTo>
                  <a:lnTo>
                    <a:pt x="44461" y="3335"/>
                  </a:lnTo>
                  <a:lnTo>
                    <a:pt x="44179" y="3112"/>
                  </a:lnTo>
                  <a:lnTo>
                    <a:pt x="43897" y="2901"/>
                  </a:lnTo>
                  <a:lnTo>
                    <a:pt x="43615" y="2689"/>
                  </a:lnTo>
                  <a:lnTo>
                    <a:pt x="43333" y="2502"/>
                  </a:lnTo>
                  <a:lnTo>
                    <a:pt x="43051" y="2314"/>
                  </a:lnTo>
                  <a:lnTo>
                    <a:pt x="42770" y="2137"/>
                  </a:lnTo>
                  <a:lnTo>
                    <a:pt x="42488" y="1961"/>
                  </a:lnTo>
                  <a:lnTo>
                    <a:pt x="42206" y="1809"/>
                  </a:lnTo>
                  <a:lnTo>
                    <a:pt x="41924" y="1656"/>
                  </a:lnTo>
                  <a:lnTo>
                    <a:pt x="41642" y="1515"/>
                  </a:lnTo>
                  <a:lnTo>
                    <a:pt x="41360" y="1374"/>
                  </a:lnTo>
                  <a:lnTo>
                    <a:pt x="41079" y="1245"/>
                  </a:lnTo>
                  <a:lnTo>
                    <a:pt x="40797" y="1128"/>
                  </a:lnTo>
                  <a:lnTo>
                    <a:pt x="40515" y="1022"/>
                  </a:lnTo>
                  <a:lnTo>
                    <a:pt x="39951" y="822"/>
                  </a:lnTo>
                  <a:lnTo>
                    <a:pt x="39376" y="646"/>
                  </a:lnTo>
                  <a:lnTo>
                    <a:pt x="38812" y="493"/>
                  </a:lnTo>
                  <a:lnTo>
                    <a:pt x="38248" y="376"/>
                  </a:lnTo>
                  <a:lnTo>
                    <a:pt x="37685" y="282"/>
                  </a:lnTo>
                  <a:lnTo>
                    <a:pt x="37109" y="212"/>
                  </a:lnTo>
                  <a:lnTo>
                    <a:pt x="36546" y="165"/>
                  </a:lnTo>
                  <a:lnTo>
                    <a:pt x="35970" y="129"/>
                  </a:lnTo>
                  <a:lnTo>
                    <a:pt x="35395" y="118"/>
                  </a:lnTo>
                  <a:lnTo>
                    <a:pt x="34819" y="129"/>
                  </a:lnTo>
                  <a:lnTo>
                    <a:pt x="34244" y="153"/>
                  </a:lnTo>
                  <a:lnTo>
                    <a:pt x="33657" y="188"/>
                  </a:lnTo>
                  <a:lnTo>
                    <a:pt x="33081" y="235"/>
                  </a:lnTo>
                  <a:lnTo>
                    <a:pt x="32494" y="305"/>
                  </a:lnTo>
                  <a:lnTo>
                    <a:pt x="31907" y="376"/>
                  </a:lnTo>
                  <a:lnTo>
                    <a:pt x="31320" y="458"/>
                  </a:lnTo>
                  <a:lnTo>
                    <a:pt x="31120" y="411"/>
                  </a:lnTo>
                  <a:lnTo>
                    <a:pt x="30874" y="352"/>
                  </a:lnTo>
                  <a:lnTo>
                    <a:pt x="30545" y="282"/>
                  </a:lnTo>
                  <a:lnTo>
                    <a:pt x="30145" y="212"/>
                  </a:lnTo>
                  <a:lnTo>
                    <a:pt x="29664" y="141"/>
                  </a:lnTo>
                  <a:lnTo>
                    <a:pt x="29112" y="82"/>
                  </a:lnTo>
                  <a:lnTo>
                    <a:pt x="28490" y="35"/>
                  </a:lnTo>
                  <a:lnTo>
                    <a:pt x="28126" y="12"/>
                  </a:lnTo>
                  <a:lnTo>
                    <a:pt x="27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3942576" y="1900496"/>
              <a:ext cx="1207113" cy="1725528"/>
            </a:xfrm>
            <a:custGeom>
              <a:rect b="b" l="l" r="r" t="t"/>
              <a:pathLst>
                <a:path extrusionOk="0" fill="none" h="88534" w="61935">
                  <a:moveTo>
                    <a:pt x="57402" y="81535"/>
                  </a:moveTo>
                  <a:lnTo>
                    <a:pt x="57402" y="81535"/>
                  </a:lnTo>
                  <a:lnTo>
                    <a:pt x="56991" y="81887"/>
                  </a:lnTo>
                  <a:lnTo>
                    <a:pt x="56568" y="82239"/>
                  </a:lnTo>
                  <a:lnTo>
                    <a:pt x="56134" y="82592"/>
                  </a:lnTo>
                  <a:lnTo>
                    <a:pt x="55664" y="82921"/>
                  </a:lnTo>
                  <a:lnTo>
                    <a:pt x="55664" y="82921"/>
                  </a:lnTo>
                  <a:lnTo>
                    <a:pt x="55100" y="83296"/>
                  </a:lnTo>
                  <a:lnTo>
                    <a:pt x="54513" y="83660"/>
                  </a:lnTo>
                  <a:lnTo>
                    <a:pt x="53891" y="84001"/>
                  </a:lnTo>
                  <a:lnTo>
                    <a:pt x="53245" y="84342"/>
                  </a:lnTo>
                  <a:lnTo>
                    <a:pt x="52564" y="84659"/>
                  </a:lnTo>
                  <a:lnTo>
                    <a:pt x="51859" y="84976"/>
                  </a:lnTo>
                  <a:lnTo>
                    <a:pt x="51131" y="85269"/>
                  </a:lnTo>
                  <a:lnTo>
                    <a:pt x="50379" y="85551"/>
                  </a:lnTo>
                  <a:lnTo>
                    <a:pt x="49604" y="85833"/>
                  </a:lnTo>
                  <a:lnTo>
                    <a:pt x="48806" y="86091"/>
                  </a:lnTo>
                  <a:lnTo>
                    <a:pt x="47984" y="86338"/>
                  </a:lnTo>
                  <a:lnTo>
                    <a:pt x="47138" y="86561"/>
                  </a:lnTo>
                  <a:lnTo>
                    <a:pt x="46281" y="86784"/>
                  </a:lnTo>
                  <a:lnTo>
                    <a:pt x="45400" y="86996"/>
                  </a:lnTo>
                  <a:lnTo>
                    <a:pt x="44508" y="87195"/>
                  </a:lnTo>
                  <a:lnTo>
                    <a:pt x="43603" y="87371"/>
                  </a:lnTo>
                  <a:lnTo>
                    <a:pt x="42676" y="87536"/>
                  </a:lnTo>
                  <a:lnTo>
                    <a:pt x="41736" y="87700"/>
                  </a:lnTo>
                  <a:lnTo>
                    <a:pt x="40785" y="87841"/>
                  </a:lnTo>
                  <a:lnTo>
                    <a:pt x="39834" y="87970"/>
                  </a:lnTo>
                  <a:lnTo>
                    <a:pt x="38859" y="88088"/>
                  </a:lnTo>
                  <a:lnTo>
                    <a:pt x="37873" y="88182"/>
                  </a:lnTo>
                  <a:lnTo>
                    <a:pt x="36886" y="88276"/>
                  </a:lnTo>
                  <a:lnTo>
                    <a:pt x="35888" y="88346"/>
                  </a:lnTo>
                  <a:lnTo>
                    <a:pt x="34890" y="88417"/>
                  </a:lnTo>
                  <a:lnTo>
                    <a:pt x="33892" y="88464"/>
                  </a:lnTo>
                  <a:lnTo>
                    <a:pt x="32882" y="88499"/>
                  </a:lnTo>
                  <a:lnTo>
                    <a:pt x="31872" y="88522"/>
                  </a:lnTo>
                  <a:lnTo>
                    <a:pt x="30850" y="88534"/>
                  </a:lnTo>
                  <a:lnTo>
                    <a:pt x="29840" y="88534"/>
                  </a:lnTo>
                  <a:lnTo>
                    <a:pt x="28830" y="88510"/>
                  </a:lnTo>
                  <a:lnTo>
                    <a:pt x="27820" y="88487"/>
                  </a:lnTo>
                  <a:lnTo>
                    <a:pt x="26810" y="88440"/>
                  </a:lnTo>
                  <a:lnTo>
                    <a:pt x="25812" y="88381"/>
                  </a:lnTo>
                  <a:lnTo>
                    <a:pt x="24814" y="88311"/>
                  </a:lnTo>
                  <a:lnTo>
                    <a:pt x="23816" y="88229"/>
                  </a:lnTo>
                  <a:lnTo>
                    <a:pt x="22829" y="88123"/>
                  </a:lnTo>
                  <a:lnTo>
                    <a:pt x="21855" y="88017"/>
                  </a:lnTo>
                  <a:lnTo>
                    <a:pt x="20892" y="87888"/>
                  </a:lnTo>
                  <a:lnTo>
                    <a:pt x="19940" y="87747"/>
                  </a:lnTo>
                  <a:lnTo>
                    <a:pt x="18989" y="87595"/>
                  </a:lnTo>
                  <a:lnTo>
                    <a:pt x="18061" y="87430"/>
                  </a:lnTo>
                  <a:lnTo>
                    <a:pt x="17145" y="87254"/>
                  </a:lnTo>
                  <a:lnTo>
                    <a:pt x="16241" y="87054"/>
                  </a:lnTo>
                  <a:lnTo>
                    <a:pt x="15360" y="86843"/>
                  </a:lnTo>
                  <a:lnTo>
                    <a:pt x="14491" y="86620"/>
                  </a:lnTo>
                  <a:lnTo>
                    <a:pt x="13634" y="86385"/>
                  </a:lnTo>
                  <a:lnTo>
                    <a:pt x="12812" y="86138"/>
                  </a:lnTo>
                  <a:lnTo>
                    <a:pt x="12002" y="85880"/>
                  </a:lnTo>
                  <a:lnTo>
                    <a:pt x="11215" y="85598"/>
                  </a:lnTo>
                  <a:lnTo>
                    <a:pt x="10440" y="85305"/>
                  </a:lnTo>
                  <a:lnTo>
                    <a:pt x="9700" y="84999"/>
                  </a:lnTo>
                  <a:lnTo>
                    <a:pt x="8984" y="84682"/>
                  </a:lnTo>
                  <a:lnTo>
                    <a:pt x="8303" y="84342"/>
                  </a:lnTo>
                  <a:lnTo>
                    <a:pt x="7633" y="84001"/>
                  </a:lnTo>
                  <a:lnTo>
                    <a:pt x="6999" y="83637"/>
                  </a:lnTo>
                  <a:lnTo>
                    <a:pt x="6389" y="83261"/>
                  </a:lnTo>
                  <a:lnTo>
                    <a:pt x="6107" y="83062"/>
                  </a:lnTo>
                  <a:lnTo>
                    <a:pt x="5813" y="82862"/>
                  </a:lnTo>
                  <a:lnTo>
                    <a:pt x="5543" y="82662"/>
                  </a:lnTo>
                  <a:lnTo>
                    <a:pt x="5273" y="82463"/>
                  </a:lnTo>
                  <a:lnTo>
                    <a:pt x="5015" y="82251"/>
                  </a:lnTo>
                  <a:lnTo>
                    <a:pt x="4768" y="82040"/>
                  </a:lnTo>
                  <a:lnTo>
                    <a:pt x="4521" y="81828"/>
                  </a:lnTo>
                  <a:lnTo>
                    <a:pt x="4286" y="81605"/>
                  </a:lnTo>
                  <a:lnTo>
                    <a:pt x="4063" y="81382"/>
                  </a:lnTo>
                  <a:lnTo>
                    <a:pt x="3840" y="81159"/>
                  </a:lnTo>
                  <a:lnTo>
                    <a:pt x="3641" y="80924"/>
                  </a:lnTo>
                  <a:lnTo>
                    <a:pt x="3441" y="80701"/>
                  </a:lnTo>
                  <a:lnTo>
                    <a:pt x="3253" y="80454"/>
                  </a:lnTo>
                  <a:lnTo>
                    <a:pt x="3065" y="80220"/>
                  </a:lnTo>
                  <a:lnTo>
                    <a:pt x="3065" y="80220"/>
                  </a:lnTo>
                  <a:lnTo>
                    <a:pt x="2736" y="79738"/>
                  </a:lnTo>
                  <a:lnTo>
                    <a:pt x="2419" y="79257"/>
                  </a:lnTo>
                  <a:lnTo>
                    <a:pt x="2126" y="78763"/>
                  </a:lnTo>
                  <a:lnTo>
                    <a:pt x="1856" y="78282"/>
                  </a:lnTo>
                  <a:lnTo>
                    <a:pt x="1597" y="77800"/>
                  </a:lnTo>
                  <a:lnTo>
                    <a:pt x="1362" y="77319"/>
                  </a:lnTo>
                  <a:lnTo>
                    <a:pt x="1151" y="76826"/>
                  </a:lnTo>
                  <a:lnTo>
                    <a:pt x="963" y="76344"/>
                  </a:lnTo>
                  <a:lnTo>
                    <a:pt x="799" y="75863"/>
                  </a:lnTo>
                  <a:lnTo>
                    <a:pt x="634" y="75370"/>
                  </a:lnTo>
                  <a:lnTo>
                    <a:pt x="505" y="74888"/>
                  </a:lnTo>
                  <a:lnTo>
                    <a:pt x="388" y="74395"/>
                  </a:lnTo>
                  <a:lnTo>
                    <a:pt x="282" y="73913"/>
                  </a:lnTo>
                  <a:lnTo>
                    <a:pt x="200" y="73420"/>
                  </a:lnTo>
                  <a:lnTo>
                    <a:pt x="129" y="72939"/>
                  </a:lnTo>
                  <a:lnTo>
                    <a:pt x="71" y="72445"/>
                  </a:lnTo>
                  <a:lnTo>
                    <a:pt x="35" y="71964"/>
                  </a:lnTo>
                  <a:lnTo>
                    <a:pt x="12" y="71471"/>
                  </a:lnTo>
                  <a:lnTo>
                    <a:pt x="0" y="70978"/>
                  </a:lnTo>
                  <a:lnTo>
                    <a:pt x="0" y="70484"/>
                  </a:lnTo>
                  <a:lnTo>
                    <a:pt x="24" y="69991"/>
                  </a:lnTo>
                  <a:lnTo>
                    <a:pt x="47" y="69498"/>
                  </a:lnTo>
                  <a:lnTo>
                    <a:pt x="94" y="69005"/>
                  </a:lnTo>
                  <a:lnTo>
                    <a:pt x="141" y="68511"/>
                  </a:lnTo>
                  <a:lnTo>
                    <a:pt x="200" y="68018"/>
                  </a:lnTo>
                  <a:lnTo>
                    <a:pt x="282" y="67513"/>
                  </a:lnTo>
                  <a:lnTo>
                    <a:pt x="364" y="67020"/>
                  </a:lnTo>
                  <a:lnTo>
                    <a:pt x="458" y="66515"/>
                  </a:lnTo>
                  <a:lnTo>
                    <a:pt x="552" y="66022"/>
                  </a:lnTo>
                  <a:lnTo>
                    <a:pt x="669" y="65517"/>
                  </a:lnTo>
                  <a:lnTo>
                    <a:pt x="904" y="64507"/>
                  </a:lnTo>
                  <a:lnTo>
                    <a:pt x="1174" y="63497"/>
                  </a:lnTo>
                  <a:lnTo>
                    <a:pt x="1468" y="62487"/>
                  </a:lnTo>
                  <a:lnTo>
                    <a:pt x="1785" y="61465"/>
                  </a:lnTo>
                  <a:lnTo>
                    <a:pt x="2114" y="60432"/>
                  </a:lnTo>
                  <a:lnTo>
                    <a:pt x="2795" y="58353"/>
                  </a:lnTo>
                  <a:lnTo>
                    <a:pt x="3500" y="56251"/>
                  </a:lnTo>
                  <a:lnTo>
                    <a:pt x="3840" y="55183"/>
                  </a:lnTo>
                  <a:lnTo>
                    <a:pt x="4181" y="54114"/>
                  </a:lnTo>
                  <a:lnTo>
                    <a:pt x="4498" y="53034"/>
                  </a:lnTo>
                  <a:lnTo>
                    <a:pt x="4803" y="51941"/>
                  </a:lnTo>
                  <a:lnTo>
                    <a:pt x="5085" y="50849"/>
                  </a:lnTo>
                  <a:lnTo>
                    <a:pt x="5226" y="50297"/>
                  </a:lnTo>
                  <a:lnTo>
                    <a:pt x="5343" y="49734"/>
                  </a:lnTo>
                  <a:lnTo>
                    <a:pt x="5461" y="49182"/>
                  </a:lnTo>
                  <a:lnTo>
                    <a:pt x="5578" y="48618"/>
                  </a:lnTo>
                  <a:lnTo>
                    <a:pt x="5684" y="48054"/>
                  </a:lnTo>
                  <a:lnTo>
                    <a:pt x="5778" y="47491"/>
                  </a:lnTo>
                  <a:lnTo>
                    <a:pt x="5778" y="47491"/>
                  </a:lnTo>
                  <a:lnTo>
                    <a:pt x="5942" y="46352"/>
                  </a:lnTo>
                  <a:lnTo>
                    <a:pt x="6083" y="45189"/>
                  </a:lnTo>
                  <a:lnTo>
                    <a:pt x="6212" y="44003"/>
                  </a:lnTo>
                  <a:lnTo>
                    <a:pt x="6330" y="42805"/>
                  </a:lnTo>
                  <a:lnTo>
                    <a:pt x="6424" y="41595"/>
                  </a:lnTo>
                  <a:lnTo>
                    <a:pt x="6518" y="40362"/>
                  </a:lnTo>
                  <a:lnTo>
                    <a:pt x="6588" y="39129"/>
                  </a:lnTo>
                  <a:lnTo>
                    <a:pt x="6670" y="37873"/>
                  </a:lnTo>
                  <a:lnTo>
                    <a:pt x="6800" y="35348"/>
                  </a:lnTo>
                  <a:lnTo>
                    <a:pt x="6940" y="32788"/>
                  </a:lnTo>
                  <a:lnTo>
                    <a:pt x="7011" y="31508"/>
                  </a:lnTo>
                  <a:lnTo>
                    <a:pt x="7105" y="30228"/>
                  </a:lnTo>
                  <a:lnTo>
                    <a:pt x="7199" y="28936"/>
                  </a:lnTo>
                  <a:lnTo>
                    <a:pt x="7305" y="27656"/>
                  </a:lnTo>
                  <a:lnTo>
                    <a:pt x="7434" y="26364"/>
                  </a:lnTo>
                  <a:lnTo>
                    <a:pt x="7575" y="25084"/>
                  </a:lnTo>
                  <a:lnTo>
                    <a:pt x="7727" y="23816"/>
                  </a:lnTo>
                  <a:lnTo>
                    <a:pt x="7915" y="22548"/>
                  </a:lnTo>
                  <a:lnTo>
                    <a:pt x="8127" y="21291"/>
                  </a:lnTo>
                  <a:lnTo>
                    <a:pt x="8244" y="20657"/>
                  </a:lnTo>
                  <a:lnTo>
                    <a:pt x="8361" y="20034"/>
                  </a:lnTo>
                  <a:lnTo>
                    <a:pt x="8491" y="19412"/>
                  </a:lnTo>
                  <a:lnTo>
                    <a:pt x="8632" y="18801"/>
                  </a:lnTo>
                  <a:lnTo>
                    <a:pt x="8772" y="18191"/>
                  </a:lnTo>
                  <a:lnTo>
                    <a:pt x="8925" y="17580"/>
                  </a:lnTo>
                  <a:lnTo>
                    <a:pt x="9090" y="16969"/>
                  </a:lnTo>
                  <a:lnTo>
                    <a:pt x="9266" y="16359"/>
                  </a:lnTo>
                  <a:lnTo>
                    <a:pt x="9442" y="15760"/>
                  </a:lnTo>
                  <a:lnTo>
                    <a:pt x="9630" y="15173"/>
                  </a:lnTo>
                  <a:lnTo>
                    <a:pt x="9829" y="14574"/>
                  </a:lnTo>
                  <a:lnTo>
                    <a:pt x="10041" y="13987"/>
                  </a:lnTo>
                  <a:lnTo>
                    <a:pt x="10264" y="13411"/>
                  </a:lnTo>
                  <a:lnTo>
                    <a:pt x="10499" y="12836"/>
                  </a:lnTo>
                  <a:lnTo>
                    <a:pt x="10745" y="12260"/>
                  </a:lnTo>
                  <a:lnTo>
                    <a:pt x="10992" y="11685"/>
                  </a:lnTo>
                  <a:lnTo>
                    <a:pt x="11262" y="11133"/>
                  </a:lnTo>
                  <a:lnTo>
                    <a:pt x="11532" y="10569"/>
                  </a:lnTo>
                  <a:lnTo>
                    <a:pt x="11826" y="10017"/>
                  </a:lnTo>
                  <a:lnTo>
                    <a:pt x="12131" y="9477"/>
                  </a:lnTo>
                  <a:lnTo>
                    <a:pt x="12448" y="8937"/>
                  </a:lnTo>
                  <a:lnTo>
                    <a:pt x="12777" y="8408"/>
                  </a:lnTo>
                  <a:lnTo>
                    <a:pt x="12777" y="8408"/>
                  </a:lnTo>
                  <a:lnTo>
                    <a:pt x="13012" y="8044"/>
                  </a:lnTo>
                  <a:lnTo>
                    <a:pt x="13247" y="7704"/>
                  </a:lnTo>
                  <a:lnTo>
                    <a:pt x="13482" y="7363"/>
                  </a:lnTo>
                  <a:lnTo>
                    <a:pt x="13728" y="7034"/>
                  </a:lnTo>
                  <a:lnTo>
                    <a:pt x="13963" y="6706"/>
                  </a:lnTo>
                  <a:lnTo>
                    <a:pt x="14210" y="6400"/>
                  </a:lnTo>
                  <a:lnTo>
                    <a:pt x="14456" y="6095"/>
                  </a:lnTo>
                  <a:lnTo>
                    <a:pt x="14715" y="5801"/>
                  </a:lnTo>
                  <a:lnTo>
                    <a:pt x="14961" y="5520"/>
                  </a:lnTo>
                  <a:lnTo>
                    <a:pt x="15220" y="5249"/>
                  </a:lnTo>
                  <a:lnTo>
                    <a:pt x="15478" y="4979"/>
                  </a:lnTo>
                  <a:lnTo>
                    <a:pt x="15725" y="4721"/>
                  </a:lnTo>
                  <a:lnTo>
                    <a:pt x="15995" y="4474"/>
                  </a:lnTo>
                  <a:lnTo>
                    <a:pt x="16253" y="4240"/>
                  </a:lnTo>
                  <a:lnTo>
                    <a:pt x="16770" y="3782"/>
                  </a:lnTo>
                  <a:lnTo>
                    <a:pt x="17298" y="3359"/>
                  </a:lnTo>
                  <a:lnTo>
                    <a:pt x="17838" y="2971"/>
                  </a:lnTo>
                  <a:lnTo>
                    <a:pt x="18367" y="2607"/>
                  </a:lnTo>
                  <a:lnTo>
                    <a:pt x="18907" y="2278"/>
                  </a:lnTo>
                  <a:lnTo>
                    <a:pt x="19447" y="1973"/>
                  </a:lnTo>
                  <a:lnTo>
                    <a:pt x="19976" y="1691"/>
                  </a:lnTo>
                  <a:lnTo>
                    <a:pt x="20516" y="1445"/>
                  </a:lnTo>
                  <a:lnTo>
                    <a:pt x="21044" y="1221"/>
                  </a:lnTo>
                  <a:lnTo>
                    <a:pt x="21573" y="1010"/>
                  </a:lnTo>
                  <a:lnTo>
                    <a:pt x="22101" y="834"/>
                  </a:lnTo>
                  <a:lnTo>
                    <a:pt x="22618" y="670"/>
                  </a:lnTo>
                  <a:lnTo>
                    <a:pt x="23135" y="529"/>
                  </a:lnTo>
                  <a:lnTo>
                    <a:pt x="23640" y="411"/>
                  </a:lnTo>
                  <a:lnTo>
                    <a:pt x="24145" y="305"/>
                  </a:lnTo>
                  <a:lnTo>
                    <a:pt x="24626" y="223"/>
                  </a:lnTo>
                  <a:lnTo>
                    <a:pt x="25108" y="153"/>
                  </a:lnTo>
                  <a:lnTo>
                    <a:pt x="25577" y="94"/>
                  </a:lnTo>
                  <a:lnTo>
                    <a:pt x="26035" y="59"/>
                  </a:lnTo>
                  <a:lnTo>
                    <a:pt x="26482" y="24"/>
                  </a:lnTo>
                  <a:lnTo>
                    <a:pt x="26916" y="12"/>
                  </a:lnTo>
                  <a:lnTo>
                    <a:pt x="27339" y="0"/>
                  </a:lnTo>
                  <a:lnTo>
                    <a:pt x="27738" y="0"/>
                  </a:lnTo>
                  <a:lnTo>
                    <a:pt x="28126" y="12"/>
                  </a:lnTo>
                  <a:lnTo>
                    <a:pt x="28490" y="35"/>
                  </a:lnTo>
                  <a:lnTo>
                    <a:pt x="28490" y="35"/>
                  </a:lnTo>
                  <a:lnTo>
                    <a:pt x="29112" y="82"/>
                  </a:lnTo>
                  <a:lnTo>
                    <a:pt x="29664" y="141"/>
                  </a:lnTo>
                  <a:lnTo>
                    <a:pt x="30145" y="212"/>
                  </a:lnTo>
                  <a:lnTo>
                    <a:pt x="30545" y="282"/>
                  </a:lnTo>
                  <a:lnTo>
                    <a:pt x="30874" y="352"/>
                  </a:lnTo>
                  <a:lnTo>
                    <a:pt x="31120" y="411"/>
                  </a:lnTo>
                  <a:lnTo>
                    <a:pt x="31320" y="458"/>
                  </a:lnTo>
                  <a:lnTo>
                    <a:pt x="31320" y="458"/>
                  </a:lnTo>
                  <a:lnTo>
                    <a:pt x="31907" y="376"/>
                  </a:lnTo>
                  <a:lnTo>
                    <a:pt x="32494" y="305"/>
                  </a:lnTo>
                  <a:lnTo>
                    <a:pt x="33081" y="235"/>
                  </a:lnTo>
                  <a:lnTo>
                    <a:pt x="33657" y="188"/>
                  </a:lnTo>
                  <a:lnTo>
                    <a:pt x="34244" y="153"/>
                  </a:lnTo>
                  <a:lnTo>
                    <a:pt x="34819" y="129"/>
                  </a:lnTo>
                  <a:lnTo>
                    <a:pt x="35395" y="118"/>
                  </a:lnTo>
                  <a:lnTo>
                    <a:pt x="35970" y="129"/>
                  </a:lnTo>
                  <a:lnTo>
                    <a:pt x="36546" y="165"/>
                  </a:lnTo>
                  <a:lnTo>
                    <a:pt x="37109" y="212"/>
                  </a:lnTo>
                  <a:lnTo>
                    <a:pt x="37685" y="282"/>
                  </a:lnTo>
                  <a:lnTo>
                    <a:pt x="38248" y="376"/>
                  </a:lnTo>
                  <a:lnTo>
                    <a:pt x="38812" y="493"/>
                  </a:lnTo>
                  <a:lnTo>
                    <a:pt x="39376" y="646"/>
                  </a:lnTo>
                  <a:lnTo>
                    <a:pt x="39951" y="822"/>
                  </a:lnTo>
                  <a:lnTo>
                    <a:pt x="40515" y="1022"/>
                  </a:lnTo>
                  <a:lnTo>
                    <a:pt x="40797" y="1128"/>
                  </a:lnTo>
                  <a:lnTo>
                    <a:pt x="41079" y="1245"/>
                  </a:lnTo>
                  <a:lnTo>
                    <a:pt x="41360" y="1374"/>
                  </a:lnTo>
                  <a:lnTo>
                    <a:pt x="41642" y="1515"/>
                  </a:lnTo>
                  <a:lnTo>
                    <a:pt x="41924" y="1656"/>
                  </a:lnTo>
                  <a:lnTo>
                    <a:pt x="42206" y="1809"/>
                  </a:lnTo>
                  <a:lnTo>
                    <a:pt x="42488" y="1961"/>
                  </a:lnTo>
                  <a:lnTo>
                    <a:pt x="42770" y="2137"/>
                  </a:lnTo>
                  <a:lnTo>
                    <a:pt x="43051" y="2314"/>
                  </a:lnTo>
                  <a:lnTo>
                    <a:pt x="43333" y="2502"/>
                  </a:lnTo>
                  <a:lnTo>
                    <a:pt x="43615" y="2689"/>
                  </a:lnTo>
                  <a:lnTo>
                    <a:pt x="43897" y="2901"/>
                  </a:lnTo>
                  <a:lnTo>
                    <a:pt x="44179" y="3112"/>
                  </a:lnTo>
                  <a:lnTo>
                    <a:pt x="44461" y="3335"/>
                  </a:lnTo>
                  <a:lnTo>
                    <a:pt x="44743" y="3570"/>
                  </a:lnTo>
                  <a:lnTo>
                    <a:pt x="45024" y="3817"/>
                  </a:lnTo>
                  <a:lnTo>
                    <a:pt x="45306" y="4063"/>
                  </a:lnTo>
                  <a:lnTo>
                    <a:pt x="45588" y="4333"/>
                  </a:lnTo>
                  <a:lnTo>
                    <a:pt x="45870" y="4604"/>
                  </a:lnTo>
                  <a:lnTo>
                    <a:pt x="46152" y="4885"/>
                  </a:lnTo>
                  <a:lnTo>
                    <a:pt x="46445" y="5191"/>
                  </a:lnTo>
                  <a:lnTo>
                    <a:pt x="46727" y="5496"/>
                  </a:lnTo>
                  <a:lnTo>
                    <a:pt x="47009" y="5813"/>
                  </a:lnTo>
                  <a:lnTo>
                    <a:pt x="47291" y="6142"/>
                  </a:lnTo>
                  <a:lnTo>
                    <a:pt x="47584" y="6483"/>
                  </a:lnTo>
                  <a:lnTo>
                    <a:pt x="47866" y="6835"/>
                  </a:lnTo>
                  <a:lnTo>
                    <a:pt x="48442" y="7575"/>
                  </a:lnTo>
                  <a:lnTo>
                    <a:pt x="49017" y="8361"/>
                  </a:lnTo>
                  <a:lnTo>
                    <a:pt x="49593" y="9195"/>
                  </a:lnTo>
                  <a:lnTo>
                    <a:pt x="49593" y="9195"/>
                  </a:lnTo>
                  <a:lnTo>
                    <a:pt x="49874" y="9642"/>
                  </a:lnTo>
                  <a:lnTo>
                    <a:pt x="50145" y="10111"/>
                  </a:lnTo>
                  <a:lnTo>
                    <a:pt x="50415" y="10604"/>
                  </a:lnTo>
                  <a:lnTo>
                    <a:pt x="50673" y="11109"/>
                  </a:lnTo>
                  <a:lnTo>
                    <a:pt x="50920" y="11638"/>
                  </a:lnTo>
                  <a:lnTo>
                    <a:pt x="51154" y="12190"/>
                  </a:lnTo>
                  <a:lnTo>
                    <a:pt x="51389" y="12765"/>
                  </a:lnTo>
                  <a:lnTo>
                    <a:pt x="51601" y="13352"/>
                  </a:lnTo>
                  <a:lnTo>
                    <a:pt x="51824" y="13951"/>
                  </a:lnTo>
                  <a:lnTo>
                    <a:pt x="52023" y="14586"/>
                  </a:lnTo>
                  <a:lnTo>
                    <a:pt x="52223" y="15220"/>
                  </a:lnTo>
                  <a:lnTo>
                    <a:pt x="52411" y="15877"/>
                  </a:lnTo>
                  <a:lnTo>
                    <a:pt x="52599" y="16547"/>
                  </a:lnTo>
                  <a:lnTo>
                    <a:pt x="52763" y="17228"/>
                  </a:lnTo>
                  <a:lnTo>
                    <a:pt x="52939" y="17921"/>
                  </a:lnTo>
                  <a:lnTo>
                    <a:pt x="53104" y="18625"/>
                  </a:lnTo>
                  <a:lnTo>
                    <a:pt x="53257" y="19353"/>
                  </a:lnTo>
                  <a:lnTo>
                    <a:pt x="53409" y="20081"/>
                  </a:lnTo>
                  <a:lnTo>
                    <a:pt x="53550" y="20821"/>
                  </a:lnTo>
                  <a:lnTo>
                    <a:pt x="53691" y="21573"/>
                  </a:lnTo>
                  <a:lnTo>
                    <a:pt x="53949" y="23100"/>
                  </a:lnTo>
                  <a:lnTo>
                    <a:pt x="54184" y="24650"/>
                  </a:lnTo>
                  <a:lnTo>
                    <a:pt x="54407" y="26223"/>
                  </a:lnTo>
                  <a:lnTo>
                    <a:pt x="54607" y="27809"/>
                  </a:lnTo>
                  <a:lnTo>
                    <a:pt x="54807" y="29406"/>
                  </a:lnTo>
                  <a:lnTo>
                    <a:pt x="54983" y="31003"/>
                  </a:lnTo>
                  <a:lnTo>
                    <a:pt x="55147" y="32612"/>
                  </a:lnTo>
                  <a:lnTo>
                    <a:pt x="55300" y="34197"/>
                  </a:lnTo>
                  <a:lnTo>
                    <a:pt x="55582" y="37321"/>
                  </a:lnTo>
                  <a:lnTo>
                    <a:pt x="55852" y="40339"/>
                  </a:lnTo>
                  <a:lnTo>
                    <a:pt x="56122" y="43204"/>
                  </a:lnTo>
                  <a:lnTo>
                    <a:pt x="56251" y="44567"/>
                  </a:lnTo>
                  <a:lnTo>
                    <a:pt x="56392" y="45858"/>
                  </a:lnTo>
                  <a:lnTo>
                    <a:pt x="56533" y="47091"/>
                  </a:lnTo>
                  <a:lnTo>
                    <a:pt x="56686" y="48266"/>
                  </a:lnTo>
                  <a:lnTo>
                    <a:pt x="56850" y="49346"/>
                  </a:lnTo>
                  <a:lnTo>
                    <a:pt x="57026" y="50356"/>
                  </a:lnTo>
                  <a:lnTo>
                    <a:pt x="57108" y="50826"/>
                  </a:lnTo>
                  <a:lnTo>
                    <a:pt x="57202" y="51272"/>
                  </a:lnTo>
                  <a:lnTo>
                    <a:pt x="57308" y="51695"/>
                  </a:lnTo>
                  <a:lnTo>
                    <a:pt x="57414" y="52094"/>
                  </a:lnTo>
                  <a:lnTo>
                    <a:pt x="57414" y="52094"/>
                  </a:lnTo>
                  <a:lnTo>
                    <a:pt x="57613" y="52846"/>
                  </a:lnTo>
                  <a:lnTo>
                    <a:pt x="57848" y="53621"/>
                  </a:lnTo>
                  <a:lnTo>
                    <a:pt x="58107" y="54431"/>
                  </a:lnTo>
                  <a:lnTo>
                    <a:pt x="58377" y="55265"/>
                  </a:lnTo>
                  <a:lnTo>
                    <a:pt x="58964" y="57003"/>
                  </a:lnTo>
                  <a:lnTo>
                    <a:pt x="59563" y="58823"/>
                  </a:lnTo>
                  <a:lnTo>
                    <a:pt x="59868" y="59763"/>
                  </a:lnTo>
                  <a:lnTo>
                    <a:pt x="60162" y="60714"/>
                  </a:lnTo>
                  <a:lnTo>
                    <a:pt x="60443" y="61688"/>
                  </a:lnTo>
                  <a:lnTo>
                    <a:pt x="60714" y="62663"/>
                  </a:lnTo>
                  <a:lnTo>
                    <a:pt x="60960" y="63650"/>
                  </a:lnTo>
                  <a:lnTo>
                    <a:pt x="61195" y="64636"/>
                  </a:lnTo>
                  <a:lnTo>
                    <a:pt x="61406" y="65634"/>
                  </a:lnTo>
                  <a:lnTo>
                    <a:pt x="61500" y="66139"/>
                  </a:lnTo>
                  <a:lnTo>
                    <a:pt x="61583" y="66644"/>
                  </a:lnTo>
                  <a:lnTo>
                    <a:pt x="61665" y="67137"/>
                  </a:lnTo>
                  <a:lnTo>
                    <a:pt x="61724" y="67642"/>
                  </a:lnTo>
                  <a:lnTo>
                    <a:pt x="61782" y="68147"/>
                  </a:lnTo>
                  <a:lnTo>
                    <a:pt x="61841" y="68652"/>
                  </a:lnTo>
                  <a:lnTo>
                    <a:pt x="61876" y="69146"/>
                  </a:lnTo>
                  <a:lnTo>
                    <a:pt x="61900" y="69651"/>
                  </a:lnTo>
                  <a:lnTo>
                    <a:pt x="61923" y="70144"/>
                  </a:lnTo>
                  <a:lnTo>
                    <a:pt x="61935" y="70637"/>
                  </a:lnTo>
                  <a:lnTo>
                    <a:pt x="61923" y="71142"/>
                  </a:lnTo>
                  <a:lnTo>
                    <a:pt x="61911" y="71635"/>
                  </a:lnTo>
                  <a:lnTo>
                    <a:pt x="61876" y="72128"/>
                  </a:lnTo>
                  <a:lnTo>
                    <a:pt x="61829" y="72610"/>
                  </a:lnTo>
                  <a:lnTo>
                    <a:pt x="61770" y="73103"/>
                  </a:lnTo>
                  <a:lnTo>
                    <a:pt x="61700" y="73585"/>
                  </a:lnTo>
                  <a:lnTo>
                    <a:pt x="61618" y="74066"/>
                  </a:lnTo>
                  <a:lnTo>
                    <a:pt x="61512" y="74536"/>
                  </a:lnTo>
                  <a:lnTo>
                    <a:pt x="61395" y="75017"/>
                  </a:lnTo>
                  <a:lnTo>
                    <a:pt x="61254" y="75487"/>
                  </a:lnTo>
                  <a:lnTo>
                    <a:pt x="61101" y="75957"/>
                  </a:lnTo>
                  <a:lnTo>
                    <a:pt x="60937" y="76415"/>
                  </a:lnTo>
                  <a:lnTo>
                    <a:pt x="60749" y="76873"/>
                  </a:lnTo>
                  <a:lnTo>
                    <a:pt x="60549" y="77319"/>
                  </a:lnTo>
                  <a:lnTo>
                    <a:pt x="60326" y="77777"/>
                  </a:lnTo>
                  <a:lnTo>
                    <a:pt x="60079" y="78211"/>
                  </a:lnTo>
                  <a:lnTo>
                    <a:pt x="59821" y="78646"/>
                  </a:lnTo>
                  <a:lnTo>
                    <a:pt x="59539" y="79081"/>
                  </a:lnTo>
                  <a:lnTo>
                    <a:pt x="59234" y="79503"/>
                  </a:lnTo>
                  <a:lnTo>
                    <a:pt x="58917" y="79926"/>
                  </a:lnTo>
                  <a:lnTo>
                    <a:pt x="58565" y="80337"/>
                  </a:lnTo>
                  <a:lnTo>
                    <a:pt x="58200" y="80748"/>
                  </a:lnTo>
                  <a:lnTo>
                    <a:pt x="57813" y="81147"/>
                  </a:lnTo>
                  <a:lnTo>
                    <a:pt x="57402" y="8153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5076894" y="3131640"/>
              <a:ext cx="42586" cy="261166"/>
            </a:xfrm>
            <a:custGeom>
              <a:rect b="b" l="l" r="r" t="t"/>
              <a:pathLst>
                <a:path extrusionOk="0" h="13400" w="2185">
                  <a:moveTo>
                    <a:pt x="834" y="0"/>
                  </a:moveTo>
                  <a:lnTo>
                    <a:pt x="975" y="458"/>
                  </a:lnTo>
                  <a:lnTo>
                    <a:pt x="1081" y="928"/>
                  </a:lnTo>
                  <a:lnTo>
                    <a:pt x="1175" y="1421"/>
                  </a:lnTo>
                  <a:lnTo>
                    <a:pt x="1245" y="1926"/>
                  </a:lnTo>
                  <a:lnTo>
                    <a:pt x="1292" y="2455"/>
                  </a:lnTo>
                  <a:lnTo>
                    <a:pt x="1328" y="2983"/>
                  </a:lnTo>
                  <a:lnTo>
                    <a:pt x="1351" y="3523"/>
                  </a:lnTo>
                  <a:lnTo>
                    <a:pt x="1351" y="4075"/>
                  </a:lnTo>
                  <a:lnTo>
                    <a:pt x="1351" y="4639"/>
                  </a:lnTo>
                  <a:lnTo>
                    <a:pt x="1328" y="5191"/>
                  </a:lnTo>
                  <a:lnTo>
                    <a:pt x="1292" y="5754"/>
                  </a:lnTo>
                  <a:lnTo>
                    <a:pt x="1245" y="6306"/>
                  </a:lnTo>
                  <a:lnTo>
                    <a:pt x="1198" y="6858"/>
                  </a:lnTo>
                  <a:lnTo>
                    <a:pt x="1140" y="7399"/>
                  </a:lnTo>
                  <a:lnTo>
                    <a:pt x="1069" y="7939"/>
                  </a:lnTo>
                  <a:lnTo>
                    <a:pt x="999" y="8467"/>
                  </a:lnTo>
                  <a:lnTo>
                    <a:pt x="834" y="9465"/>
                  </a:lnTo>
                  <a:lnTo>
                    <a:pt x="670" y="10405"/>
                  </a:lnTo>
                  <a:lnTo>
                    <a:pt x="505" y="11239"/>
                  </a:lnTo>
                  <a:lnTo>
                    <a:pt x="353" y="11967"/>
                  </a:lnTo>
                  <a:lnTo>
                    <a:pt x="212" y="12566"/>
                  </a:lnTo>
                  <a:lnTo>
                    <a:pt x="106" y="13012"/>
                  </a:lnTo>
                  <a:lnTo>
                    <a:pt x="0" y="13399"/>
                  </a:lnTo>
                  <a:lnTo>
                    <a:pt x="188" y="13235"/>
                  </a:lnTo>
                  <a:lnTo>
                    <a:pt x="353" y="13059"/>
                  </a:lnTo>
                  <a:lnTo>
                    <a:pt x="517" y="12883"/>
                  </a:lnTo>
                  <a:lnTo>
                    <a:pt x="670" y="12695"/>
                  </a:lnTo>
                  <a:lnTo>
                    <a:pt x="811" y="12507"/>
                  </a:lnTo>
                  <a:lnTo>
                    <a:pt x="952" y="12307"/>
                  </a:lnTo>
                  <a:lnTo>
                    <a:pt x="1081" y="12108"/>
                  </a:lnTo>
                  <a:lnTo>
                    <a:pt x="1198" y="11908"/>
                  </a:lnTo>
                  <a:lnTo>
                    <a:pt x="1316" y="11697"/>
                  </a:lnTo>
                  <a:lnTo>
                    <a:pt x="1410" y="11473"/>
                  </a:lnTo>
                  <a:lnTo>
                    <a:pt x="1515" y="11250"/>
                  </a:lnTo>
                  <a:lnTo>
                    <a:pt x="1598" y="11027"/>
                  </a:lnTo>
                  <a:lnTo>
                    <a:pt x="1680" y="10804"/>
                  </a:lnTo>
                  <a:lnTo>
                    <a:pt x="1762" y="10569"/>
                  </a:lnTo>
                  <a:lnTo>
                    <a:pt x="1821" y="10334"/>
                  </a:lnTo>
                  <a:lnTo>
                    <a:pt x="1891" y="10099"/>
                  </a:lnTo>
                  <a:lnTo>
                    <a:pt x="1997" y="9618"/>
                  </a:lnTo>
                  <a:lnTo>
                    <a:pt x="2067" y="9125"/>
                  </a:lnTo>
                  <a:lnTo>
                    <a:pt x="2126" y="8620"/>
                  </a:lnTo>
                  <a:lnTo>
                    <a:pt x="2161" y="8115"/>
                  </a:lnTo>
                  <a:lnTo>
                    <a:pt x="2185" y="7598"/>
                  </a:lnTo>
                  <a:lnTo>
                    <a:pt x="2185" y="7093"/>
                  </a:lnTo>
                  <a:lnTo>
                    <a:pt x="2161" y="6576"/>
                  </a:lnTo>
                  <a:lnTo>
                    <a:pt x="2138" y="6071"/>
                  </a:lnTo>
                  <a:lnTo>
                    <a:pt x="2091" y="5567"/>
                  </a:lnTo>
                  <a:lnTo>
                    <a:pt x="2032" y="5073"/>
                  </a:lnTo>
                  <a:lnTo>
                    <a:pt x="1962" y="4592"/>
                  </a:lnTo>
                  <a:lnTo>
                    <a:pt x="1879" y="4110"/>
                  </a:lnTo>
                  <a:lnTo>
                    <a:pt x="1797" y="3652"/>
                  </a:lnTo>
                  <a:lnTo>
                    <a:pt x="1715" y="3206"/>
                  </a:lnTo>
                  <a:lnTo>
                    <a:pt x="1621" y="2772"/>
                  </a:lnTo>
                  <a:lnTo>
                    <a:pt x="1527" y="2361"/>
                  </a:lnTo>
                  <a:lnTo>
                    <a:pt x="1328" y="1609"/>
                  </a:lnTo>
                  <a:lnTo>
                    <a:pt x="1140" y="951"/>
                  </a:lnTo>
                  <a:lnTo>
                    <a:pt x="975" y="41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F37B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5090848" y="3124760"/>
              <a:ext cx="2319" cy="6899"/>
            </a:xfrm>
            <a:custGeom>
              <a:rect b="b" l="l" r="r" t="t"/>
              <a:pathLst>
                <a:path extrusionOk="0" fill="none" h="354" w="119">
                  <a:moveTo>
                    <a:pt x="1" y="1"/>
                  </a:moveTo>
                  <a:lnTo>
                    <a:pt x="1" y="1"/>
                  </a:lnTo>
                  <a:lnTo>
                    <a:pt x="118" y="353"/>
                  </a:lnTo>
                  <a:lnTo>
                    <a:pt x="118" y="35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4116290" y="2862698"/>
              <a:ext cx="888763" cy="720311"/>
            </a:xfrm>
            <a:custGeom>
              <a:rect b="b" l="l" r="r" t="t"/>
              <a:pathLst>
                <a:path extrusionOk="0" h="36958" w="45601">
                  <a:moveTo>
                    <a:pt x="22101" y="1"/>
                  </a:moveTo>
                  <a:lnTo>
                    <a:pt x="21362" y="12"/>
                  </a:lnTo>
                  <a:lnTo>
                    <a:pt x="20622" y="24"/>
                  </a:lnTo>
                  <a:lnTo>
                    <a:pt x="19894" y="59"/>
                  </a:lnTo>
                  <a:lnTo>
                    <a:pt x="19166" y="95"/>
                  </a:lnTo>
                  <a:lnTo>
                    <a:pt x="18461" y="130"/>
                  </a:lnTo>
                  <a:lnTo>
                    <a:pt x="17756" y="188"/>
                  </a:lnTo>
                  <a:lnTo>
                    <a:pt x="17064" y="247"/>
                  </a:lnTo>
                  <a:lnTo>
                    <a:pt x="16371" y="306"/>
                  </a:lnTo>
                  <a:lnTo>
                    <a:pt x="15032" y="447"/>
                  </a:lnTo>
                  <a:lnTo>
                    <a:pt x="13740" y="611"/>
                  </a:lnTo>
                  <a:lnTo>
                    <a:pt x="12507" y="787"/>
                  </a:lnTo>
                  <a:lnTo>
                    <a:pt x="11321" y="975"/>
                  </a:lnTo>
                  <a:lnTo>
                    <a:pt x="10194" y="1175"/>
                  </a:lnTo>
                  <a:lnTo>
                    <a:pt x="9137" y="1375"/>
                  </a:lnTo>
                  <a:lnTo>
                    <a:pt x="8150" y="1574"/>
                  </a:lnTo>
                  <a:lnTo>
                    <a:pt x="7234" y="1774"/>
                  </a:lnTo>
                  <a:lnTo>
                    <a:pt x="6389" y="1973"/>
                  </a:lnTo>
                  <a:lnTo>
                    <a:pt x="5637" y="2161"/>
                  </a:lnTo>
                  <a:lnTo>
                    <a:pt x="4968" y="2338"/>
                  </a:lnTo>
                  <a:lnTo>
                    <a:pt x="3899" y="2619"/>
                  </a:lnTo>
                  <a:lnTo>
                    <a:pt x="3230" y="2819"/>
                  </a:lnTo>
                  <a:lnTo>
                    <a:pt x="3007" y="2889"/>
                  </a:lnTo>
                  <a:lnTo>
                    <a:pt x="3065" y="3747"/>
                  </a:lnTo>
                  <a:lnTo>
                    <a:pt x="3112" y="4592"/>
                  </a:lnTo>
                  <a:lnTo>
                    <a:pt x="3183" y="6248"/>
                  </a:lnTo>
                  <a:lnTo>
                    <a:pt x="3218" y="7857"/>
                  </a:lnTo>
                  <a:lnTo>
                    <a:pt x="3242" y="9419"/>
                  </a:lnTo>
                  <a:lnTo>
                    <a:pt x="3230" y="10934"/>
                  </a:lnTo>
                  <a:lnTo>
                    <a:pt x="3195" y="12402"/>
                  </a:lnTo>
                  <a:lnTo>
                    <a:pt x="3136" y="13823"/>
                  </a:lnTo>
                  <a:lnTo>
                    <a:pt x="3065" y="15185"/>
                  </a:lnTo>
                  <a:lnTo>
                    <a:pt x="2971" y="16500"/>
                  </a:lnTo>
                  <a:lnTo>
                    <a:pt x="2866" y="17757"/>
                  </a:lnTo>
                  <a:lnTo>
                    <a:pt x="2737" y="18978"/>
                  </a:lnTo>
                  <a:lnTo>
                    <a:pt x="2607" y="20141"/>
                  </a:lnTo>
                  <a:lnTo>
                    <a:pt x="2455" y="21244"/>
                  </a:lnTo>
                  <a:lnTo>
                    <a:pt x="2302" y="22301"/>
                  </a:lnTo>
                  <a:lnTo>
                    <a:pt x="2138" y="23311"/>
                  </a:lnTo>
                  <a:lnTo>
                    <a:pt x="1973" y="24263"/>
                  </a:lnTo>
                  <a:lnTo>
                    <a:pt x="1797" y="25155"/>
                  </a:lnTo>
                  <a:lnTo>
                    <a:pt x="1633" y="26001"/>
                  </a:lnTo>
                  <a:lnTo>
                    <a:pt x="1457" y="26787"/>
                  </a:lnTo>
                  <a:lnTo>
                    <a:pt x="1280" y="27515"/>
                  </a:lnTo>
                  <a:lnTo>
                    <a:pt x="1116" y="28185"/>
                  </a:lnTo>
                  <a:lnTo>
                    <a:pt x="952" y="28807"/>
                  </a:lnTo>
                  <a:lnTo>
                    <a:pt x="787" y="29371"/>
                  </a:lnTo>
                  <a:lnTo>
                    <a:pt x="646" y="29876"/>
                  </a:lnTo>
                  <a:lnTo>
                    <a:pt x="388" y="30710"/>
                  </a:lnTo>
                  <a:lnTo>
                    <a:pt x="177" y="31320"/>
                  </a:lnTo>
                  <a:lnTo>
                    <a:pt x="47" y="31684"/>
                  </a:lnTo>
                  <a:lnTo>
                    <a:pt x="0" y="31802"/>
                  </a:lnTo>
                  <a:lnTo>
                    <a:pt x="634" y="32131"/>
                  </a:lnTo>
                  <a:lnTo>
                    <a:pt x="1280" y="32448"/>
                  </a:lnTo>
                  <a:lnTo>
                    <a:pt x="1926" y="32753"/>
                  </a:lnTo>
                  <a:lnTo>
                    <a:pt x="2572" y="33047"/>
                  </a:lnTo>
                  <a:lnTo>
                    <a:pt x="3218" y="33317"/>
                  </a:lnTo>
                  <a:lnTo>
                    <a:pt x="3852" y="33587"/>
                  </a:lnTo>
                  <a:lnTo>
                    <a:pt x="4498" y="33845"/>
                  </a:lnTo>
                  <a:lnTo>
                    <a:pt x="5144" y="34092"/>
                  </a:lnTo>
                  <a:lnTo>
                    <a:pt x="6107" y="34432"/>
                  </a:lnTo>
                  <a:lnTo>
                    <a:pt x="7070" y="34749"/>
                  </a:lnTo>
                  <a:lnTo>
                    <a:pt x="8033" y="35043"/>
                  </a:lnTo>
                  <a:lnTo>
                    <a:pt x="8984" y="35313"/>
                  </a:lnTo>
                  <a:lnTo>
                    <a:pt x="9947" y="35560"/>
                  </a:lnTo>
                  <a:lnTo>
                    <a:pt x="10898" y="35783"/>
                  </a:lnTo>
                  <a:lnTo>
                    <a:pt x="11838" y="35994"/>
                  </a:lnTo>
                  <a:lnTo>
                    <a:pt x="12789" y="36170"/>
                  </a:lnTo>
                  <a:lnTo>
                    <a:pt x="13728" y="36335"/>
                  </a:lnTo>
                  <a:lnTo>
                    <a:pt x="14656" y="36476"/>
                  </a:lnTo>
                  <a:lnTo>
                    <a:pt x="15584" y="36593"/>
                  </a:lnTo>
                  <a:lnTo>
                    <a:pt x="16512" y="36699"/>
                  </a:lnTo>
                  <a:lnTo>
                    <a:pt x="17428" y="36781"/>
                  </a:lnTo>
                  <a:lnTo>
                    <a:pt x="18344" y="36852"/>
                  </a:lnTo>
                  <a:lnTo>
                    <a:pt x="19236" y="36898"/>
                  </a:lnTo>
                  <a:lnTo>
                    <a:pt x="20140" y="36934"/>
                  </a:lnTo>
                  <a:lnTo>
                    <a:pt x="21021" y="36957"/>
                  </a:lnTo>
                  <a:lnTo>
                    <a:pt x="21902" y="36957"/>
                  </a:lnTo>
                  <a:lnTo>
                    <a:pt x="22771" y="36945"/>
                  </a:lnTo>
                  <a:lnTo>
                    <a:pt x="23640" y="36922"/>
                  </a:lnTo>
                  <a:lnTo>
                    <a:pt x="24485" y="36887"/>
                  </a:lnTo>
                  <a:lnTo>
                    <a:pt x="25331" y="36840"/>
                  </a:lnTo>
                  <a:lnTo>
                    <a:pt x="26153" y="36781"/>
                  </a:lnTo>
                  <a:lnTo>
                    <a:pt x="26975" y="36711"/>
                  </a:lnTo>
                  <a:lnTo>
                    <a:pt x="27785" y="36617"/>
                  </a:lnTo>
                  <a:lnTo>
                    <a:pt x="28584" y="36534"/>
                  </a:lnTo>
                  <a:lnTo>
                    <a:pt x="29359" y="36429"/>
                  </a:lnTo>
                  <a:lnTo>
                    <a:pt x="30134" y="36311"/>
                  </a:lnTo>
                  <a:lnTo>
                    <a:pt x="30897" y="36194"/>
                  </a:lnTo>
                  <a:lnTo>
                    <a:pt x="31637" y="36065"/>
                  </a:lnTo>
                  <a:lnTo>
                    <a:pt x="32365" y="35936"/>
                  </a:lnTo>
                  <a:lnTo>
                    <a:pt x="33082" y="35795"/>
                  </a:lnTo>
                  <a:lnTo>
                    <a:pt x="33774" y="35654"/>
                  </a:lnTo>
                  <a:lnTo>
                    <a:pt x="34467" y="35501"/>
                  </a:lnTo>
                  <a:lnTo>
                    <a:pt x="35137" y="35348"/>
                  </a:lnTo>
                  <a:lnTo>
                    <a:pt x="35783" y="35184"/>
                  </a:lnTo>
                  <a:lnTo>
                    <a:pt x="37039" y="34867"/>
                  </a:lnTo>
                  <a:lnTo>
                    <a:pt x="38213" y="34526"/>
                  </a:lnTo>
                  <a:lnTo>
                    <a:pt x="39329" y="34198"/>
                  </a:lnTo>
                  <a:lnTo>
                    <a:pt x="40351" y="33869"/>
                  </a:lnTo>
                  <a:lnTo>
                    <a:pt x="41302" y="33540"/>
                  </a:lnTo>
                  <a:lnTo>
                    <a:pt x="42171" y="33235"/>
                  </a:lnTo>
                  <a:lnTo>
                    <a:pt x="42946" y="32941"/>
                  </a:lnTo>
                  <a:lnTo>
                    <a:pt x="43627" y="32671"/>
                  </a:lnTo>
                  <a:lnTo>
                    <a:pt x="44214" y="32424"/>
                  </a:lnTo>
                  <a:lnTo>
                    <a:pt x="44708" y="32213"/>
                  </a:lnTo>
                  <a:lnTo>
                    <a:pt x="45365" y="31908"/>
                  </a:lnTo>
                  <a:lnTo>
                    <a:pt x="45600" y="31802"/>
                  </a:lnTo>
                  <a:lnTo>
                    <a:pt x="45201" y="30909"/>
                  </a:lnTo>
                  <a:lnTo>
                    <a:pt x="44825" y="30005"/>
                  </a:lnTo>
                  <a:lnTo>
                    <a:pt x="44473" y="29124"/>
                  </a:lnTo>
                  <a:lnTo>
                    <a:pt x="44120" y="28232"/>
                  </a:lnTo>
                  <a:lnTo>
                    <a:pt x="43792" y="27363"/>
                  </a:lnTo>
                  <a:lnTo>
                    <a:pt x="43475" y="26494"/>
                  </a:lnTo>
                  <a:lnTo>
                    <a:pt x="43181" y="25625"/>
                  </a:lnTo>
                  <a:lnTo>
                    <a:pt x="42887" y="24768"/>
                  </a:lnTo>
                  <a:lnTo>
                    <a:pt x="42617" y="23922"/>
                  </a:lnTo>
                  <a:lnTo>
                    <a:pt x="42359" y="23088"/>
                  </a:lnTo>
                  <a:lnTo>
                    <a:pt x="42112" y="22254"/>
                  </a:lnTo>
                  <a:lnTo>
                    <a:pt x="41866" y="21444"/>
                  </a:lnTo>
                  <a:lnTo>
                    <a:pt x="41643" y="20634"/>
                  </a:lnTo>
                  <a:lnTo>
                    <a:pt x="41443" y="19835"/>
                  </a:lnTo>
                  <a:lnTo>
                    <a:pt x="41243" y="19048"/>
                  </a:lnTo>
                  <a:lnTo>
                    <a:pt x="41044" y="18285"/>
                  </a:lnTo>
                  <a:lnTo>
                    <a:pt x="40867" y="17522"/>
                  </a:lnTo>
                  <a:lnTo>
                    <a:pt x="40703" y="16770"/>
                  </a:lnTo>
                  <a:lnTo>
                    <a:pt x="40398" y="15326"/>
                  </a:lnTo>
                  <a:lnTo>
                    <a:pt x="40139" y="13928"/>
                  </a:lnTo>
                  <a:lnTo>
                    <a:pt x="39916" y="12601"/>
                  </a:lnTo>
                  <a:lnTo>
                    <a:pt x="39717" y="11333"/>
                  </a:lnTo>
                  <a:lnTo>
                    <a:pt x="39552" y="10147"/>
                  </a:lnTo>
                  <a:lnTo>
                    <a:pt x="39411" y="9031"/>
                  </a:lnTo>
                  <a:lnTo>
                    <a:pt x="39306" y="7986"/>
                  </a:lnTo>
                  <a:lnTo>
                    <a:pt x="39200" y="6859"/>
                  </a:lnTo>
                  <a:lnTo>
                    <a:pt x="39129" y="5849"/>
                  </a:lnTo>
                  <a:lnTo>
                    <a:pt x="39082" y="4968"/>
                  </a:lnTo>
                  <a:lnTo>
                    <a:pt x="39047" y="4240"/>
                  </a:lnTo>
                  <a:lnTo>
                    <a:pt x="39035" y="3665"/>
                  </a:lnTo>
                  <a:lnTo>
                    <a:pt x="39024" y="3242"/>
                  </a:lnTo>
                  <a:lnTo>
                    <a:pt x="39024" y="2889"/>
                  </a:lnTo>
                  <a:lnTo>
                    <a:pt x="38272" y="2596"/>
                  </a:lnTo>
                  <a:lnTo>
                    <a:pt x="37521" y="2314"/>
                  </a:lnTo>
                  <a:lnTo>
                    <a:pt x="36757" y="2056"/>
                  </a:lnTo>
                  <a:lnTo>
                    <a:pt x="35994" y="1821"/>
                  </a:lnTo>
                  <a:lnTo>
                    <a:pt x="35219" y="1598"/>
                  </a:lnTo>
                  <a:lnTo>
                    <a:pt x="34456" y="1386"/>
                  </a:lnTo>
                  <a:lnTo>
                    <a:pt x="33680" y="1198"/>
                  </a:lnTo>
                  <a:lnTo>
                    <a:pt x="32905" y="1022"/>
                  </a:lnTo>
                  <a:lnTo>
                    <a:pt x="32119" y="858"/>
                  </a:lnTo>
                  <a:lnTo>
                    <a:pt x="31344" y="717"/>
                  </a:lnTo>
                  <a:lnTo>
                    <a:pt x="30557" y="588"/>
                  </a:lnTo>
                  <a:lnTo>
                    <a:pt x="29782" y="470"/>
                  </a:lnTo>
                  <a:lnTo>
                    <a:pt x="29007" y="365"/>
                  </a:lnTo>
                  <a:lnTo>
                    <a:pt x="28220" y="282"/>
                  </a:lnTo>
                  <a:lnTo>
                    <a:pt x="27445" y="200"/>
                  </a:lnTo>
                  <a:lnTo>
                    <a:pt x="26670" y="142"/>
                  </a:lnTo>
                  <a:lnTo>
                    <a:pt x="25895" y="95"/>
                  </a:lnTo>
                  <a:lnTo>
                    <a:pt x="25131" y="48"/>
                  </a:lnTo>
                  <a:lnTo>
                    <a:pt x="24368" y="24"/>
                  </a:lnTo>
                  <a:lnTo>
                    <a:pt x="23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4116290" y="2862698"/>
              <a:ext cx="888763" cy="720311"/>
            </a:xfrm>
            <a:custGeom>
              <a:rect b="b" l="l" r="r" t="t"/>
              <a:pathLst>
                <a:path extrusionOk="0" fill="none" h="36958" w="45601">
                  <a:moveTo>
                    <a:pt x="45600" y="31802"/>
                  </a:moveTo>
                  <a:lnTo>
                    <a:pt x="45600" y="31802"/>
                  </a:lnTo>
                  <a:lnTo>
                    <a:pt x="45365" y="31908"/>
                  </a:lnTo>
                  <a:lnTo>
                    <a:pt x="44708" y="32213"/>
                  </a:lnTo>
                  <a:lnTo>
                    <a:pt x="44214" y="32424"/>
                  </a:lnTo>
                  <a:lnTo>
                    <a:pt x="43627" y="32671"/>
                  </a:lnTo>
                  <a:lnTo>
                    <a:pt x="42946" y="32941"/>
                  </a:lnTo>
                  <a:lnTo>
                    <a:pt x="42171" y="33235"/>
                  </a:lnTo>
                  <a:lnTo>
                    <a:pt x="41302" y="33540"/>
                  </a:lnTo>
                  <a:lnTo>
                    <a:pt x="40351" y="33869"/>
                  </a:lnTo>
                  <a:lnTo>
                    <a:pt x="39329" y="34198"/>
                  </a:lnTo>
                  <a:lnTo>
                    <a:pt x="38213" y="34526"/>
                  </a:lnTo>
                  <a:lnTo>
                    <a:pt x="37039" y="34867"/>
                  </a:lnTo>
                  <a:lnTo>
                    <a:pt x="35783" y="35184"/>
                  </a:lnTo>
                  <a:lnTo>
                    <a:pt x="35137" y="35348"/>
                  </a:lnTo>
                  <a:lnTo>
                    <a:pt x="34467" y="35501"/>
                  </a:lnTo>
                  <a:lnTo>
                    <a:pt x="33774" y="35654"/>
                  </a:lnTo>
                  <a:lnTo>
                    <a:pt x="33082" y="35795"/>
                  </a:lnTo>
                  <a:lnTo>
                    <a:pt x="32365" y="35936"/>
                  </a:lnTo>
                  <a:lnTo>
                    <a:pt x="31637" y="36065"/>
                  </a:lnTo>
                  <a:lnTo>
                    <a:pt x="30897" y="36194"/>
                  </a:lnTo>
                  <a:lnTo>
                    <a:pt x="30134" y="36311"/>
                  </a:lnTo>
                  <a:lnTo>
                    <a:pt x="29359" y="36429"/>
                  </a:lnTo>
                  <a:lnTo>
                    <a:pt x="28584" y="36534"/>
                  </a:lnTo>
                  <a:lnTo>
                    <a:pt x="27785" y="36617"/>
                  </a:lnTo>
                  <a:lnTo>
                    <a:pt x="26975" y="36711"/>
                  </a:lnTo>
                  <a:lnTo>
                    <a:pt x="26153" y="36781"/>
                  </a:lnTo>
                  <a:lnTo>
                    <a:pt x="25331" y="36840"/>
                  </a:lnTo>
                  <a:lnTo>
                    <a:pt x="24485" y="36887"/>
                  </a:lnTo>
                  <a:lnTo>
                    <a:pt x="23640" y="36922"/>
                  </a:lnTo>
                  <a:lnTo>
                    <a:pt x="22771" y="36945"/>
                  </a:lnTo>
                  <a:lnTo>
                    <a:pt x="21902" y="36957"/>
                  </a:lnTo>
                  <a:lnTo>
                    <a:pt x="21021" y="36957"/>
                  </a:lnTo>
                  <a:lnTo>
                    <a:pt x="20140" y="36934"/>
                  </a:lnTo>
                  <a:lnTo>
                    <a:pt x="19236" y="36898"/>
                  </a:lnTo>
                  <a:lnTo>
                    <a:pt x="18344" y="36852"/>
                  </a:lnTo>
                  <a:lnTo>
                    <a:pt x="17428" y="36781"/>
                  </a:lnTo>
                  <a:lnTo>
                    <a:pt x="16512" y="36699"/>
                  </a:lnTo>
                  <a:lnTo>
                    <a:pt x="15584" y="36593"/>
                  </a:lnTo>
                  <a:lnTo>
                    <a:pt x="14656" y="36476"/>
                  </a:lnTo>
                  <a:lnTo>
                    <a:pt x="13728" y="36335"/>
                  </a:lnTo>
                  <a:lnTo>
                    <a:pt x="12789" y="36170"/>
                  </a:lnTo>
                  <a:lnTo>
                    <a:pt x="11838" y="35994"/>
                  </a:lnTo>
                  <a:lnTo>
                    <a:pt x="10898" y="35783"/>
                  </a:lnTo>
                  <a:lnTo>
                    <a:pt x="9947" y="35560"/>
                  </a:lnTo>
                  <a:lnTo>
                    <a:pt x="8984" y="35313"/>
                  </a:lnTo>
                  <a:lnTo>
                    <a:pt x="8033" y="35043"/>
                  </a:lnTo>
                  <a:lnTo>
                    <a:pt x="7070" y="34749"/>
                  </a:lnTo>
                  <a:lnTo>
                    <a:pt x="6107" y="34432"/>
                  </a:lnTo>
                  <a:lnTo>
                    <a:pt x="5144" y="34092"/>
                  </a:lnTo>
                  <a:lnTo>
                    <a:pt x="5144" y="34092"/>
                  </a:lnTo>
                  <a:lnTo>
                    <a:pt x="4498" y="33845"/>
                  </a:lnTo>
                  <a:lnTo>
                    <a:pt x="3852" y="33587"/>
                  </a:lnTo>
                  <a:lnTo>
                    <a:pt x="3218" y="33317"/>
                  </a:lnTo>
                  <a:lnTo>
                    <a:pt x="2572" y="33047"/>
                  </a:lnTo>
                  <a:lnTo>
                    <a:pt x="1926" y="32753"/>
                  </a:lnTo>
                  <a:lnTo>
                    <a:pt x="1280" y="32448"/>
                  </a:lnTo>
                  <a:lnTo>
                    <a:pt x="634" y="32131"/>
                  </a:lnTo>
                  <a:lnTo>
                    <a:pt x="0" y="31802"/>
                  </a:lnTo>
                  <a:lnTo>
                    <a:pt x="0" y="31802"/>
                  </a:lnTo>
                  <a:lnTo>
                    <a:pt x="47" y="31684"/>
                  </a:lnTo>
                  <a:lnTo>
                    <a:pt x="177" y="31320"/>
                  </a:lnTo>
                  <a:lnTo>
                    <a:pt x="388" y="30710"/>
                  </a:lnTo>
                  <a:lnTo>
                    <a:pt x="646" y="29876"/>
                  </a:lnTo>
                  <a:lnTo>
                    <a:pt x="787" y="29371"/>
                  </a:lnTo>
                  <a:lnTo>
                    <a:pt x="952" y="28807"/>
                  </a:lnTo>
                  <a:lnTo>
                    <a:pt x="1116" y="28185"/>
                  </a:lnTo>
                  <a:lnTo>
                    <a:pt x="1280" y="27515"/>
                  </a:lnTo>
                  <a:lnTo>
                    <a:pt x="1457" y="26787"/>
                  </a:lnTo>
                  <a:lnTo>
                    <a:pt x="1633" y="26001"/>
                  </a:lnTo>
                  <a:lnTo>
                    <a:pt x="1797" y="25155"/>
                  </a:lnTo>
                  <a:lnTo>
                    <a:pt x="1973" y="24263"/>
                  </a:lnTo>
                  <a:lnTo>
                    <a:pt x="2138" y="23311"/>
                  </a:lnTo>
                  <a:lnTo>
                    <a:pt x="2302" y="22301"/>
                  </a:lnTo>
                  <a:lnTo>
                    <a:pt x="2455" y="21244"/>
                  </a:lnTo>
                  <a:lnTo>
                    <a:pt x="2607" y="20141"/>
                  </a:lnTo>
                  <a:lnTo>
                    <a:pt x="2737" y="18978"/>
                  </a:lnTo>
                  <a:lnTo>
                    <a:pt x="2866" y="17757"/>
                  </a:lnTo>
                  <a:lnTo>
                    <a:pt x="2971" y="16500"/>
                  </a:lnTo>
                  <a:lnTo>
                    <a:pt x="3065" y="15185"/>
                  </a:lnTo>
                  <a:lnTo>
                    <a:pt x="3136" y="13823"/>
                  </a:lnTo>
                  <a:lnTo>
                    <a:pt x="3195" y="12402"/>
                  </a:lnTo>
                  <a:lnTo>
                    <a:pt x="3230" y="10934"/>
                  </a:lnTo>
                  <a:lnTo>
                    <a:pt x="3242" y="9419"/>
                  </a:lnTo>
                  <a:lnTo>
                    <a:pt x="3218" y="7857"/>
                  </a:lnTo>
                  <a:lnTo>
                    <a:pt x="3183" y="6248"/>
                  </a:lnTo>
                  <a:lnTo>
                    <a:pt x="3112" y="4592"/>
                  </a:lnTo>
                  <a:lnTo>
                    <a:pt x="3065" y="3747"/>
                  </a:lnTo>
                  <a:lnTo>
                    <a:pt x="3007" y="2889"/>
                  </a:lnTo>
                  <a:lnTo>
                    <a:pt x="3007" y="2889"/>
                  </a:lnTo>
                  <a:lnTo>
                    <a:pt x="3230" y="2819"/>
                  </a:lnTo>
                  <a:lnTo>
                    <a:pt x="3899" y="2619"/>
                  </a:lnTo>
                  <a:lnTo>
                    <a:pt x="4968" y="2338"/>
                  </a:lnTo>
                  <a:lnTo>
                    <a:pt x="5637" y="2161"/>
                  </a:lnTo>
                  <a:lnTo>
                    <a:pt x="6389" y="1973"/>
                  </a:lnTo>
                  <a:lnTo>
                    <a:pt x="7234" y="1774"/>
                  </a:lnTo>
                  <a:lnTo>
                    <a:pt x="8150" y="1574"/>
                  </a:lnTo>
                  <a:lnTo>
                    <a:pt x="9137" y="1375"/>
                  </a:lnTo>
                  <a:lnTo>
                    <a:pt x="10194" y="1175"/>
                  </a:lnTo>
                  <a:lnTo>
                    <a:pt x="11321" y="975"/>
                  </a:lnTo>
                  <a:lnTo>
                    <a:pt x="12507" y="787"/>
                  </a:lnTo>
                  <a:lnTo>
                    <a:pt x="13740" y="611"/>
                  </a:lnTo>
                  <a:lnTo>
                    <a:pt x="15032" y="447"/>
                  </a:lnTo>
                  <a:lnTo>
                    <a:pt x="16371" y="306"/>
                  </a:lnTo>
                  <a:lnTo>
                    <a:pt x="17064" y="247"/>
                  </a:lnTo>
                  <a:lnTo>
                    <a:pt x="17756" y="188"/>
                  </a:lnTo>
                  <a:lnTo>
                    <a:pt x="18461" y="130"/>
                  </a:lnTo>
                  <a:lnTo>
                    <a:pt x="19166" y="95"/>
                  </a:lnTo>
                  <a:lnTo>
                    <a:pt x="19894" y="59"/>
                  </a:lnTo>
                  <a:lnTo>
                    <a:pt x="20622" y="24"/>
                  </a:lnTo>
                  <a:lnTo>
                    <a:pt x="21362" y="12"/>
                  </a:lnTo>
                  <a:lnTo>
                    <a:pt x="22101" y="1"/>
                  </a:lnTo>
                  <a:lnTo>
                    <a:pt x="22853" y="1"/>
                  </a:lnTo>
                  <a:lnTo>
                    <a:pt x="23605" y="1"/>
                  </a:lnTo>
                  <a:lnTo>
                    <a:pt x="24368" y="24"/>
                  </a:lnTo>
                  <a:lnTo>
                    <a:pt x="25131" y="48"/>
                  </a:lnTo>
                  <a:lnTo>
                    <a:pt x="25895" y="95"/>
                  </a:lnTo>
                  <a:lnTo>
                    <a:pt x="26670" y="142"/>
                  </a:lnTo>
                  <a:lnTo>
                    <a:pt x="27445" y="200"/>
                  </a:lnTo>
                  <a:lnTo>
                    <a:pt x="28220" y="282"/>
                  </a:lnTo>
                  <a:lnTo>
                    <a:pt x="29007" y="365"/>
                  </a:lnTo>
                  <a:lnTo>
                    <a:pt x="29782" y="470"/>
                  </a:lnTo>
                  <a:lnTo>
                    <a:pt x="30557" y="588"/>
                  </a:lnTo>
                  <a:lnTo>
                    <a:pt x="31344" y="717"/>
                  </a:lnTo>
                  <a:lnTo>
                    <a:pt x="32119" y="858"/>
                  </a:lnTo>
                  <a:lnTo>
                    <a:pt x="32905" y="1022"/>
                  </a:lnTo>
                  <a:lnTo>
                    <a:pt x="33680" y="1198"/>
                  </a:lnTo>
                  <a:lnTo>
                    <a:pt x="34456" y="1386"/>
                  </a:lnTo>
                  <a:lnTo>
                    <a:pt x="35219" y="1598"/>
                  </a:lnTo>
                  <a:lnTo>
                    <a:pt x="35994" y="1821"/>
                  </a:lnTo>
                  <a:lnTo>
                    <a:pt x="36757" y="2056"/>
                  </a:lnTo>
                  <a:lnTo>
                    <a:pt x="37521" y="2314"/>
                  </a:lnTo>
                  <a:lnTo>
                    <a:pt x="38272" y="2596"/>
                  </a:lnTo>
                  <a:lnTo>
                    <a:pt x="39024" y="2889"/>
                  </a:lnTo>
                  <a:lnTo>
                    <a:pt x="39024" y="2889"/>
                  </a:lnTo>
                  <a:lnTo>
                    <a:pt x="39024" y="3242"/>
                  </a:lnTo>
                  <a:lnTo>
                    <a:pt x="39035" y="3665"/>
                  </a:lnTo>
                  <a:lnTo>
                    <a:pt x="39047" y="4240"/>
                  </a:lnTo>
                  <a:lnTo>
                    <a:pt x="39082" y="4968"/>
                  </a:lnTo>
                  <a:lnTo>
                    <a:pt x="39129" y="5849"/>
                  </a:lnTo>
                  <a:lnTo>
                    <a:pt x="39200" y="6859"/>
                  </a:lnTo>
                  <a:lnTo>
                    <a:pt x="39306" y="7986"/>
                  </a:lnTo>
                  <a:lnTo>
                    <a:pt x="39306" y="7986"/>
                  </a:lnTo>
                  <a:lnTo>
                    <a:pt x="39411" y="9031"/>
                  </a:lnTo>
                  <a:lnTo>
                    <a:pt x="39552" y="10147"/>
                  </a:lnTo>
                  <a:lnTo>
                    <a:pt x="39717" y="11333"/>
                  </a:lnTo>
                  <a:lnTo>
                    <a:pt x="39916" y="12601"/>
                  </a:lnTo>
                  <a:lnTo>
                    <a:pt x="40139" y="13928"/>
                  </a:lnTo>
                  <a:lnTo>
                    <a:pt x="40398" y="15326"/>
                  </a:lnTo>
                  <a:lnTo>
                    <a:pt x="40703" y="16770"/>
                  </a:lnTo>
                  <a:lnTo>
                    <a:pt x="40867" y="17522"/>
                  </a:lnTo>
                  <a:lnTo>
                    <a:pt x="41044" y="18285"/>
                  </a:lnTo>
                  <a:lnTo>
                    <a:pt x="41243" y="19048"/>
                  </a:lnTo>
                  <a:lnTo>
                    <a:pt x="41443" y="19835"/>
                  </a:lnTo>
                  <a:lnTo>
                    <a:pt x="41643" y="20634"/>
                  </a:lnTo>
                  <a:lnTo>
                    <a:pt x="41866" y="21444"/>
                  </a:lnTo>
                  <a:lnTo>
                    <a:pt x="42112" y="22254"/>
                  </a:lnTo>
                  <a:lnTo>
                    <a:pt x="42359" y="23088"/>
                  </a:lnTo>
                  <a:lnTo>
                    <a:pt x="42617" y="23922"/>
                  </a:lnTo>
                  <a:lnTo>
                    <a:pt x="42887" y="24768"/>
                  </a:lnTo>
                  <a:lnTo>
                    <a:pt x="43181" y="25625"/>
                  </a:lnTo>
                  <a:lnTo>
                    <a:pt x="43475" y="26494"/>
                  </a:lnTo>
                  <a:lnTo>
                    <a:pt x="43792" y="27363"/>
                  </a:lnTo>
                  <a:lnTo>
                    <a:pt x="44120" y="28232"/>
                  </a:lnTo>
                  <a:lnTo>
                    <a:pt x="44473" y="29124"/>
                  </a:lnTo>
                  <a:lnTo>
                    <a:pt x="44825" y="30005"/>
                  </a:lnTo>
                  <a:lnTo>
                    <a:pt x="45201" y="30909"/>
                  </a:lnTo>
                  <a:lnTo>
                    <a:pt x="45600" y="3180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4501958" y="3034580"/>
              <a:ext cx="131616" cy="61140"/>
            </a:xfrm>
            <a:custGeom>
              <a:rect b="b" l="l" r="r" t="t"/>
              <a:pathLst>
                <a:path extrusionOk="0" fill="none" h="3137" w="6753">
                  <a:moveTo>
                    <a:pt x="6752" y="1"/>
                  </a:moveTo>
                  <a:lnTo>
                    <a:pt x="6752" y="1"/>
                  </a:lnTo>
                  <a:lnTo>
                    <a:pt x="5061" y="388"/>
                  </a:lnTo>
                  <a:lnTo>
                    <a:pt x="3359" y="741"/>
                  </a:lnTo>
                  <a:lnTo>
                    <a:pt x="2513" y="917"/>
                  </a:lnTo>
                  <a:lnTo>
                    <a:pt x="1679" y="1070"/>
                  </a:lnTo>
                  <a:lnTo>
                    <a:pt x="834" y="1222"/>
                  </a:lnTo>
                  <a:lnTo>
                    <a:pt x="0" y="1363"/>
                  </a:lnTo>
                  <a:lnTo>
                    <a:pt x="0" y="1363"/>
                  </a:lnTo>
                  <a:lnTo>
                    <a:pt x="223" y="1774"/>
                  </a:lnTo>
                  <a:lnTo>
                    <a:pt x="435" y="2209"/>
                  </a:lnTo>
                  <a:lnTo>
                    <a:pt x="634" y="2667"/>
                  </a:lnTo>
                  <a:lnTo>
                    <a:pt x="810" y="3136"/>
                  </a:lnTo>
                  <a:lnTo>
                    <a:pt x="810" y="3136"/>
                  </a:lnTo>
                  <a:lnTo>
                    <a:pt x="1644" y="3019"/>
                  </a:lnTo>
                  <a:lnTo>
                    <a:pt x="2043" y="2949"/>
                  </a:lnTo>
                  <a:lnTo>
                    <a:pt x="2454" y="2878"/>
                  </a:lnTo>
                  <a:lnTo>
                    <a:pt x="2454" y="2878"/>
                  </a:lnTo>
                  <a:lnTo>
                    <a:pt x="2830" y="2796"/>
                  </a:lnTo>
                  <a:lnTo>
                    <a:pt x="3194" y="2714"/>
                  </a:lnTo>
                  <a:lnTo>
                    <a:pt x="3922" y="2538"/>
                  </a:lnTo>
                  <a:lnTo>
                    <a:pt x="4650" y="2326"/>
                  </a:lnTo>
                  <a:lnTo>
                    <a:pt x="5367" y="2091"/>
                  </a:lnTo>
                  <a:lnTo>
                    <a:pt x="5367" y="2091"/>
                  </a:lnTo>
                  <a:lnTo>
                    <a:pt x="5684" y="1410"/>
                  </a:lnTo>
                  <a:lnTo>
                    <a:pt x="5989" y="788"/>
                  </a:lnTo>
                  <a:lnTo>
                    <a:pt x="5989" y="788"/>
                  </a:lnTo>
                  <a:lnTo>
                    <a:pt x="6060" y="670"/>
                  </a:lnTo>
                  <a:lnTo>
                    <a:pt x="6142" y="553"/>
                  </a:lnTo>
                  <a:lnTo>
                    <a:pt x="6224" y="435"/>
                  </a:lnTo>
                  <a:lnTo>
                    <a:pt x="6318" y="341"/>
                  </a:lnTo>
                  <a:lnTo>
                    <a:pt x="6412" y="248"/>
                  </a:lnTo>
                  <a:lnTo>
                    <a:pt x="6518" y="154"/>
                  </a:lnTo>
                  <a:lnTo>
                    <a:pt x="6635" y="71"/>
                  </a:lnTo>
                  <a:lnTo>
                    <a:pt x="6752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4116290" y="2989266"/>
              <a:ext cx="193887" cy="494637"/>
            </a:xfrm>
            <a:custGeom>
              <a:rect b="b" l="l" r="r" t="t"/>
              <a:pathLst>
                <a:path extrusionOk="0" fill="none" h="25379" w="9948">
                  <a:moveTo>
                    <a:pt x="3183" y="1"/>
                  </a:moveTo>
                  <a:lnTo>
                    <a:pt x="3183" y="1"/>
                  </a:lnTo>
                  <a:lnTo>
                    <a:pt x="3230" y="1574"/>
                  </a:lnTo>
                  <a:lnTo>
                    <a:pt x="3242" y="3101"/>
                  </a:lnTo>
                  <a:lnTo>
                    <a:pt x="3242" y="3101"/>
                  </a:lnTo>
                  <a:lnTo>
                    <a:pt x="3230" y="4416"/>
                  </a:lnTo>
                  <a:lnTo>
                    <a:pt x="3206" y="5696"/>
                  </a:lnTo>
                  <a:lnTo>
                    <a:pt x="3159" y="6941"/>
                  </a:lnTo>
                  <a:lnTo>
                    <a:pt x="3101" y="8139"/>
                  </a:lnTo>
                  <a:lnTo>
                    <a:pt x="3030" y="9313"/>
                  </a:lnTo>
                  <a:lnTo>
                    <a:pt x="2936" y="10441"/>
                  </a:lnTo>
                  <a:lnTo>
                    <a:pt x="2842" y="11533"/>
                  </a:lnTo>
                  <a:lnTo>
                    <a:pt x="2737" y="12578"/>
                  </a:lnTo>
                  <a:lnTo>
                    <a:pt x="2607" y="13588"/>
                  </a:lnTo>
                  <a:lnTo>
                    <a:pt x="2490" y="14563"/>
                  </a:lnTo>
                  <a:lnTo>
                    <a:pt x="2349" y="15490"/>
                  </a:lnTo>
                  <a:lnTo>
                    <a:pt x="2208" y="16383"/>
                  </a:lnTo>
                  <a:lnTo>
                    <a:pt x="2067" y="17240"/>
                  </a:lnTo>
                  <a:lnTo>
                    <a:pt x="1915" y="18050"/>
                  </a:lnTo>
                  <a:lnTo>
                    <a:pt x="1774" y="18814"/>
                  </a:lnTo>
                  <a:lnTo>
                    <a:pt x="1621" y="19542"/>
                  </a:lnTo>
                  <a:lnTo>
                    <a:pt x="1468" y="20235"/>
                  </a:lnTo>
                  <a:lnTo>
                    <a:pt x="1316" y="20881"/>
                  </a:lnTo>
                  <a:lnTo>
                    <a:pt x="1163" y="21479"/>
                  </a:lnTo>
                  <a:lnTo>
                    <a:pt x="1022" y="22043"/>
                  </a:lnTo>
                  <a:lnTo>
                    <a:pt x="752" y="23030"/>
                  </a:lnTo>
                  <a:lnTo>
                    <a:pt x="505" y="23840"/>
                  </a:lnTo>
                  <a:lnTo>
                    <a:pt x="294" y="24486"/>
                  </a:lnTo>
                  <a:lnTo>
                    <a:pt x="141" y="24944"/>
                  </a:lnTo>
                  <a:lnTo>
                    <a:pt x="0" y="25308"/>
                  </a:lnTo>
                  <a:lnTo>
                    <a:pt x="0" y="25308"/>
                  </a:lnTo>
                  <a:lnTo>
                    <a:pt x="141" y="25378"/>
                  </a:lnTo>
                  <a:lnTo>
                    <a:pt x="141" y="25378"/>
                  </a:lnTo>
                  <a:lnTo>
                    <a:pt x="411" y="24627"/>
                  </a:lnTo>
                  <a:lnTo>
                    <a:pt x="670" y="23957"/>
                  </a:lnTo>
                  <a:lnTo>
                    <a:pt x="670" y="23957"/>
                  </a:lnTo>
                  <a:lnTo>
                    <a:pt x="1457" y="21973"/>
                  </a:lnTo>
                  <a:lnTo>
                    <a:pt x="2466" y="19436"/>
                  </a:lnTo>
                  <a:lnTo>
                    <a:pt x="3042" y="18027"/>
                  </a:lnTo>
                  <a:lnTo>
                    <a:pt x="3641" y="16547"/>
                  </a:lnTo>
                  <a:lnTo>
                    <a:pt x="4275" y="15044"/>
                  </a:lnTo>
                  <a:lnTo>
                    <a:pt x="4921" y="13529"/>
                  </a:lnTo>
                  <a:lnTo>
                    <a:pt x="5578" y="12026"/>
                  </a:lnTo>
                  <a:lnTo>
                    <a:pt x="6248" y="10558"/>
                  </a:lnTo>
                  <a:lnTo>
                    <a:pt x="6577" y="9853"/>
                  </a:lnTo>
                  <a:lnTo>
                    <a:pt x="6905" y="9161"/>
                  </a:lnTo>
                  <a:lnTo>
                    <a:pt x="7234" y="8491"/>
                  </a:lnTo>
                  <a:lnTo>
                    <a:pt x="7563" y="7845"/>
                  </a:lnTo>
                  <a:lnTo>
                    <a:pt x="7892" y="7235"/>
                  </a:lnTo>
                  <a:lnTo>
                    <a:pt x="8197" y="6659"/>
                  </a:lnTo>
                  <a:lnTo>
                    <a:pt x="8514" y="6107"/>
                  </a:lnTo>
                  <a:lnTo>
                    <a:pt x="8820" y="5602"/>
                  </a:lnTo>
                  <a:lnTo>
                    <a:pt x="9113" y="5133"/>
                  </a:lnTo>
                  <a:lnTo>
                    <a:pt x="9395" y="4710"/>
                  </a:lnTo>
                  <a:lnTo>
                    <a:pt x="9677" y="4334"/>
                  </a:lnTo>
                  <a:lnTo>
                    <a:pt x="9947" y="4017"/>
                  </a:lnTo>
                  <a:lnTo>
                    <a:pt x="9947" y="4017"/>
                  </a:lnTo>
                  <a:lnTo>
                    <a:pt x="9524" y="3923"/>
                  </a:lnTo>
                  <a:lnTo>
                    <a:pt x="9125" y="3829"/>
                  </a:lnTo>
                  <a:lnTo>
                    <a:pt x="8726" y="3723"/>
                  </a:lnTo>
                  <a:lnTo>
                    <a:pt x="8350" y="3606"/>
                  </a:lnTo>
                  <a:lnTo>
                    <a:pt x="7986" y="3477"/>
                  </a:lnTo>
                  <a:lnTo>
                    <a:pt x="7645" y="3324"/>
                  </a:lnTo>
                  <a:lnTo>
                    <a:pt x="7305" y="3160"/>
                  </a:lnTo>
                  <a:lnTo>
                    <a:pt x="6988" y="2984"/>
                  </a:lnTo>
                  <a:lnTo>
                    <a:pt x="6988" y="2984"/>
                  </a:lnTo>
                  <a:lnTo>
                    <a:pt x="6506" y="2690"/>
                  </a:lnTo>
                  <a:lnTo>
                    <a:pt x="6036" y="2373"/>
                  </a:lnTo>
                  <a:lnTo>
                    <a:pt x="5555" y="2032"/>
                  </a:lnTo>
                  <a:lnTo>
                    <a:pt x="5074" y="1657"/>
                  </a:lnTo>
                  <a:lnTo>
                    <a:pt x="4592" y="1269"/>
                  </a:lnTo>
                  <a:lnTo>
                    <a:pt x="4122" y="870"/>
                  </a:lnTo>
                  <a:lnTo>
                    <a:pt x="3653" y="447"/>
                  </a:lnTo>
                  <a:lnTo>
                    <a:pt x="318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4059067" y="2557367"/>
              <a:ext cx="1100016" cy="515238"/>
            </a:xfrm>
            <a:custGeom>
              <a:rect b="b" l="l" r="r" t="t"/>
              <a:pathLst>
                <a:path extrusionOk="0" h="26436" w="56440">
                  <a:moveTo>
                    <a:pt x="9536" y="1"/>
                  </a:moveTo>
                  <a:lnTo>
                    <a:pt x="9137" y="24"/>
                  </a:lnTo>
                  <a:lnTo>
                    <a:pt x="8667" y="60"/>
                  </a:lnTo>
                  <a:lnTo>
                    <a:pt x="8150" y="118"/>
                  </a:lnTo>
                  <a:lnTo>
                    <a:pt x="7587" y="200"/>
                  </a:lnTo>
                  <a:lnTo>
                    <a:pt x="6988" y="306"/>
                  </a:lnTo>
                  <a:lnTo>
                    <a:pt x="6683" y="377"/>
                  </a:lnTo>
                  <a:lnTo>
                    <a:pt x="6377" y="447"/>
                  </a:lnTo>
                  <a:lnTo>
                    <a:pt x="6060" y="541"/>
                  </a:lnTo>
                  <a:lnTo>
                    <a:pt x="5743" y="635"/>
                  </a:lnTo>
                  <a:lnTo>
                    <a:pt x="5426" y="741"/>
                  </a:lnTo>
                  <a:lnTo>
                    <a:pt x="5109" y="858"/>
                  </a:lnTo>
                  <a:lnTo>
                    <a:pt x="4804" y="987"/>
                  </a:lnTo>
                  <a:lnTo>
                    <a:pt x="4486" y="1128"/>
                  </a:lnTo>
                  <a:lnTo>
                    <a:pt x="4181" y="1281"/>
                  </a:lnTo>
                  <a:lnTo>
                    <a:pt x="3888" y="1457"/>
                  </a:lnTo>
                  <a:lnTo>
                    <a:pt x="3594" y="1633"/>
                  </a:lnTo>
                  <a:lnTo>
                    <a:pt x="3312" y="1833"/>
                  </a:lnTo>
                  <a:lnTo>
                    <a:pt x="3042" y="2044"/>
                  </a:lnTo>
                  <a:lnTo>
                    <a:pt x="2772" y="2267"/>
                  </a:lnTo>
                  <a:lnTo>
                    <a:pt x="2525" y="2514"/>
                  </a:lnTo>
                  <a:lnTo>
                    <a:pt x="2290" y="2784"/>
                  </a:lnTo>
                  <a:lnTo>
                    <a:pt x="2056" y="3078"/>
                  </a:lnTo>
                  <a:lnTo>
                    <a:pt x="1844" y="3383"/>
                  </a:lnTo>
                  <a:lnTo>
                    <a:pt x="1645" y="3712"/>
                  </a:lnTo>
                  <a:lnTo>
                    <a:pt x="1457" y="4064"/>
                  </a:lnTo>
                  <a:lnTo>
                    <a:pt x="1281" y="4428"/>
                  </a:lnTo>
                  <a:lnTo>
                    <a:pt x="1116" y="4804"/>
                  </a:lnTo>
                  <a:lnTo>
                    <a:pt x="963" y="5191"/>
                  </a:lnTo>
                  <a:lnTo>
                    <a:pt x="823" y="5591"/>
                  </a:lnTo>
                  <a:lnTo>
                    <a:pt x="693" y="6002"/>
                  </a:lnTo>
                  <a:lnTo>
                    <a:pt x="576" y="6413"/>
                  </a:lnTo>
                  <a:lnTo>
                    <a:pt x="470" y="6836"/>
                  </a:lnTo>
                  <a:lnTo>
                    <a:pt x="376" y="7270"/>
                  </a:lnTo>
                  <a:lnTo>
                    <a:pt x="294" y="7705"/>
                  </a:lnTo>
                  <a:lnTo>
                    <a:pt x="212" y="8139"/>
                  </a:lnTo>
                  <a:lnTo>
                    <a:pt x="153" y="8585"/>
                  </a:lnTo>
                  <a:lnTo>
                    <a:pt x="106" y="9020"/>
                  </a:lnTo>
                  <a:lnTo>
                    <a:pt x="59" y="9454"/>
                  </a:lnTo>
                  <a:lnTo>
                    <a:pt x="36" y="9889"/>
                  </a:lnTo>
                  <a:lnTo>
                    <a:pt x="12" y="10323"/>
                  </a:lnTo>
                  <a:lnTo>
                    <a:pt x="0" y="10746"/>
                  </a:lnTo>
                  <a:lnTo>
                    <a:pt x="0" y="11157"/>
                  </a:lnTo>
                  <a:lnTo>
                    <a:pt x="12" y="11568"/>
                  </a:lnTo>
                  <a:lnTo>
                    <a:pt x="36" y="11967"/>
                  </a:lnTo>
                  <a:lnTo>
                    <a:pt x="71" y="12355"/>
                  </a:lnTo>
                  <a:lnTo>
                    <a:pt x="106" y="12719"/>
                  </a:lnTo>
                  <a:lnTo>
                    <a:pt x="165" y="13083"/>
                  </a:lnTo>
                  <a:lnTo>
                    <a:pt x="224" y="13424"/>
                  </a:lnTo>
                  <a:lnTo>
                    <a:pt x="294" y="13752"/>
                  </a:lnTo>
                  <a:lnTo>
                    <a:pt x="376" y="14058"/>
                  </a:lnTo>
                  <a:lnTo>
                    <a:pt x="458" y="14340"/>
                  </a:lnTo>
                  <a:lnTo>
                    <a:pt x="564" y="14621"/>
                  </a:lnTo>
                  <a:lnTo>
                    <a:pt x="693" y="14927"/>
                  </a:lnTo>
                  <a:lnTo>
                    <a:pt x="834" y="15232"/>
                  </a:lnTo>
                  <a:lnTo>
                    <a:pt x="987" y="15549"/>
                  </a:lnTo>
                  <a:lnTo>
                    <a:pt x="1163" y="15890"/>
                  </a:lnTo>
                  <a:lnTo>
                    <a:pt x="1363" y="16230"/>
                  </a:lnTo>
                  <a:lnTo>
                    <a:pt x="1574" y="16583"/>
                  </a:lnTo>
                  <a:lnTo>
                    <a:pt x="1797" y="16935"/>
                  </a:lnTo>
                  <a:lnTo>
                    <a:pt x="2032" y="17299"/>
                  </a:lnTo>
                  <a:lnTo>
                    <a:pt x="2290" y="17675"/>
                  </a:lnTo>
                  <a:lnTo>
                    <a:pt x="2549" y="18051"/>
                  </a:lnTo>
                  <a:lnTo>
                    <a:pt x="2831" y="18426"/>
                  </a:lnTo>
                  <a:lnTo>
                    <a:pt x="3113" y="18802"/>
                  </a:lnTo>
                  <a:lnTo>
                    <a:pt x="3418" y="19190"/>
                  </a:lnTo>
                  <a:lnTo>
                    <a:pt x="3735" y="19577"/>
                  </a:lnTo>
                  <a:lnTo>
                    <a:pt x="4052" y="19953"/>
                  </a:lnTo>
                  <a:lnTo>
                    <a:pt x="4381" y="20340"/>
                  </a:lnTo>
                  <a:lnTo>
                    <a:pt x="4721" y="20716"/>
                  </a:lnTo>
                  <a:lnTo>
                    <a:pt x="5062" y="21092"/>
                  </a:lnTo>
                  <a:lnTo>
                    <a:pt x="5414" y="21456"/>
                  </a:lnTo>
                  <a:lnTo>
                    <a:pt x="5778" y="21820"/>
                  </a:lnTo>
                  <a:lnTo>
                    <a:pt x="6142" y="22184"/>
                  </a:lnTo>
                  <a:lnTo>
                    <a:pt x="6506" y="22525"/>
                  </a:lnTo>
                  <a:lnTo>
                    <a:pt x="6882" y="22865"/>
                  </a:lnTo>
                  <a:lnTo>
                    <a:pt x="7258" y="23194"/>
                  </a:lnTo>
                  <a:lnTo>
                    <a:pt x="7634" y="23523"/>
                  </a:lnTo>
                  <a:lnTo>
                    <a:pt x="8010" y="23828"/>
                  </a:lnTo>
                  <a:lnTo>
                    <a:pt x="8397" y="24122"/>
                  </a:lnTo>
                  <a:lnTo>
                    <a:pt x="8785" y="24404"/>
                  </a:lnTo>
                  <a:lnTo>
                    <a:pt x="9160" y="24662"/>
                  </a:lnTo>
                  <a:lnTo>
                    <a:pt x="9548" y="24920"/>
                  </a:lnTo>
                  <a:lnTo>
                    <a:pt x="9924" y="25144"/>
                  </a:lnTo>
                  <a:lnTo>
                    <a:pt x="10194" y="25296"/>
                  </a:lnTo>
                  <a:lnTo>
                    <a:pt x="10476" y="25437"/>
                  </a:lnTo>
                  <a:lnTo>
                    <a:pt x="10781" y="25566"/>
                  </a:lnTo>
                  <a:lnTo>
                    <a:pt x="11086" y="25695"/>
                  </a:lnTo>
                  <a:lnTo>
                    <a:pt x="11392" y="25801"/>
                  </a:lnTo>
                  <a:lnTo>
                    <a:pt x="11720" y="25907"/>
                  </a:lnTo>
                  <a:lnTo>
                    <a:pt x="12061" y="25989"/>
                  </a:lnTo>
                  <a:lnTo>
                    <a:pt x="12402" y="26071"/>
                  </a:lnTo>
                  <a:lnTo>
                    <a:pt x="12766" y="26153"/>
                  </a:lnTo>
                  <a:lnTo>
                    <a:pt x="13130" y="26212"/>
                  </a:lnTo>
                  <a:lnTo>
                    <a:pt x="13505" y="26271"/>
                  </a:lnTo>
                  <a:lnTo>
                    <a:pt x="13881" y="26318"/>
                  </a:lnTo>
                  <a:lnTo>
                    <a:pt x="14269" y="26353"/>
                  </a:lnTo>
                  <a:lnTo>
                    <a:pt x="14668" y="26388"/>
                  </a:lnTo>
                  <a:lnTo>
                    <a:pt x="15079" y="26412"/>
                  </a:lnTo>
                  <a:lnTo>
                    <a:pt x="15490" y="26424"/>
                  </a:lnTo>
                  <a:lnTo>
                    <a:pt x="16277" y="26435"/>
                  </a:lnTo>
                  <a:lnTo>
                    <a:pt x="17075" y="26424"/>
                  </a:lnTo>
                  <a:lnTo>
                    <a:pt x="17909" y="26388"/>
                  </a:lnTo>
                  <a:lnTo>
                    <a:pt x="18755" y="26330"/>
                  </a:lnTo>
                  <a:lnTo>
                    <a:pt x="19612" y="26259"/>
                  </a:lnTo>
                  <a:lnTo>
                    <a:pt x="20493" y="26153"/>
                  </a:lnTo>
                  <a:lnTo>
                    <a:pt x="21385" y="26048"/>
                  </a:lnTo>
                  <a:lnTo>
                    <a:pt x="22290" y="25907"/>
                  </a:lnTo>
                  <a:lnTo>
                    <a:pt x="23194" y="25766"/>
                  </a:lnTo>
                  <a:lnTo>
                    <a:pt x="24121" y="25602"/>
                  </a:lnTo>
                  <a:lnTo>
                    <a:pt x="25049" y="25437"/>
                  </a:lnTo>
                  <a:lnTo>
                    <a:pt x="25977" y="25249"/>
                  </a:lnTo>
                  <a:lnTo>
                    <a:pt x="26905" y="25061"/>
                  </a:lnTo>
                  <a:lnTo>
                    <a:pt x="27844" y="24862"/>
                  </a:lnTo>
                  <a:lnTo>
                    <a:pt x="29711" y="24439"/>
                  </a:lnTo>
                  <a:lnTo>
                    <a:pt x="32318" y="23817"/>
                  </a:lnTo>
                  <a:lnTo>
                    <a:pt x="34491" y="23288"/>
                  </a:lnTo>
                  <a:lnTo>
                    <a:pt x="36288" y="22865"/>
                  </a:lnTo>
                  <a:lnTo>
                    <a:pt x="37074" y="22689"/>
                  </a:lnTo>
                  <a:lnTo>
                    <a:pt x="37791" y="22525"/>
                  </a:lnTo>
                  <a:lnTo>
                    <a:pt x="38448" y="22396"/>
                  </a:lnTo>
                  <a:lnTo>
                    <a:pt x="39071" y="22278"/>
                  </a:lnTo>
                  <a:lnTo>
                    <a:pt x="39635" y="22196"/>
                  </a:lnTo>
                  <a:lnTo>
                    <a:pt x="40175" y="22125"/>
                  </a:lnTo>
                  <a:lnTo>
                    <a:pt x="40703" y="22079"/>
                  </a:lnTo>
                  <a:lnTo>
                    <a:pt x="41208" y="22043"/>
                  </a:lnTo>
                  <a:lnTo>
                    <a:pt x="41713" y="22043"/>
                  </a:lnTo>
                  <a:lnTo>
                    <a:pt x="42218" y="22055"/>
                  </a:lnTo>
                  <a:lnTo>
                    <a:pt x="42476" y="22067"/>
                  </a:lnTo>
                  <a:lnTo>
                    <a:pt x="42758" y="22102"/>
                  </a:lnTo>
                  <a:lnTo>
                    <a:pt x="43040" y="22137"/>
                  </a:lnTo>
                  <a:lnTo>
                    <a:pt x="43322" y="22196"/>
                  </a:lnTo>
                  <a:lnTo>
                    <a:pt x="43627" y="22255"/>
                  </a:lnTo>
                  <a:lnTo>
                    <a:pt x="43933" y="22337"/>
                  </a:lnTo>
                  <a:lnTo>
                    <a:pt x="44238" y="22419"/>
                  </a:lnTo>
                  <a:lnTo>
                    <a:pt x="44555" y="22513"/>
                  </a:lnTo>
                  <a:lnTo>
                    <a:pt x="45189" y="22724"/>
                  </a:lnTo>
                  <a:lnTo>
                    <a:pt x="45847" y="22959"/>
                  </a:lnTo>
                  <a:lnTo>
                    <a:pt x="46493" y="23229"/>
                  </a:lnTo>
                  <a:lnTo>
                    <a:pt x="47139" y="23511"/>
                  </a:lnTo>
                  <a:lnTo>
                    <a:pt x="47761" y="23805"/>
                  </a:lnTo>
                  <a:lnTo>
                    <a:pt x="48372" y="24110"/>
                  </a:lnTo>
                  <a:lnTo>
                    <a:pt x="48947" y="24427"/>
                  </a:lnTo>
                  <a:lnTo>
                    <a:pt x="49487" y="24733"/>
                  </a:lnTo>
                  <a:lnTo>
                    <a:pt x="49992" y="25038"/>
                  </a:lnTo>
                  <a:lnTo>
                    <a:pt x="50438" y="25331"/>
                  </a:lnTo>
                  <a:lnTo>
                    <a:pt x="50826" y="25602"/>
                  </a:lnTo>
                  <a:lnTo>
                    <a:pt x="51155" y="25860"/>
                  </a:lnTo>
                  <a:lnTo>
                    <a:pt x="51296" y="25977"/>
                  </a:lnTo>
                  <a:lnTo>
                    <a:pt x="51437" y="26071"/>
                  </a:lnTo>
                  <a:lnTo>
                    <a:pt x="51554" y="26165"/>
                  </a:lnTo>
                  <a:lnTo>
                    <a:pt x="51683" y="26224"/>
                  </a:lnTo>
                  <a:lnTo>
                    <a:pt x="51789" y="26283"/>
                  </a:lnTo>
                  <a:lnTo>
                    <a:pt x="51895" y="26318"/>
                  </a:lnTo>
                  <a:lnTo>
                    <a:pt x="52000" y="26341"/>
                  </a:lnTo>
                  <a:lnTo>
                    <a:pt x="52083" y="26353"/>
                  </a:lnTo>
                  <a:lnTo>
                    <a:pt x="52165" y="26365"/>
                  </a:lnTo>
                  <a:lnTo>
                    <a:pt x="52247" y="26353"/>
                  </a:lnTo>
                  <a:lnTo>
                    <a:pt x="52306" y="26330"/>
                  </a:lnTo>
                  <a:lnTo>
                    <a:pt x="52364" y="26294"/>
                  </a:lnTo>
                  <a:lnTo>
                    <a:pt x="52423" y="26247"/>
                  </a:lnTo>
                  <a:lnTo>
                    <a:pt x="52458" y="26200"/>
                  </a:lnTo>
                  <a:lnTo>
                    <a:pt x="52494" y="26142"/>
                  </a:lnTo>
                  <a:lnTo>
                    <a:pt x="52529" y="26071"/>
                  </a:lnTo>
                  <a:lnTo>
                    <a:pt x="52541" y="26001"/>
                  </a:lnTo>
                  <a:lnTo>
                    <a:pt x="52552" y="25907"/>
                  </a:lnTo>
                  <a:lnTo>
                    <a:pt x="52552" y="25825"/>
                  </a:lnTo>
                  <a:lnTo>
                    <a:pt x="52541" y="25731"/>
                  </a:lnTo>
                  <a:lnTo>
                    <a:pt x="52529" y="25625"/>
                  </a:lnTo>
                  <a:lnTo>
                    <a:pt x="52505" y="25519"/>
                  </a:lnTo>
                  <a:lnTo>
                    <a:pt x="52470" y="25414"/>
                  </a:lnTo>
                  <a:lnTo>
                    <a:pt x="52423" y="25296"/>
                  </a:lnTo>
                  <a:lnTo>
                    <a:pt x="52376" y="25179"/>
                  </a:lnTo>
                  <a:lnTo>
                    <a:pt x="52317" y="25061"/>
                  </a:lnTo>
                  <a:lnTo>
                    <a:pt x="52247" y="24932"/>
                  </a:lnTo>
                  <a:lnTo>
                    <a:pt x="52165" y="24815"/>
                  </a:lnTo>
                  <a:lnTo>
                    <a:pt x="52071" y="24686"/>
                  </a:lnTo>
                  <a:lnTo>
                    <a:pt x="51977" y="24568"/>
                  </a:lnTo>
                  <a:lnTo>
                    <a:pt x="51871" y="24439"/>
                  </a:lnTo>
                  <a:lnTo>
                    <a:pt x="51754" y="24310"/>
                  </a:lnTo>
                  <a:lnTo>
                    <a:pt x="51495" y="24075"/>
                  </a:lnTo>
                  <a:lnTo>
                    <a:pt x="51237" y="23852"/>
                  </a:lnTo>
                  <a:lnTo>
                    <a:pt x="50967" y="23629"/>
                  </a:lnTo>
                  <a:lnTo>
                    <a:pt x="50697" y="23429"/>
                  </a:lnTo>
                  <a:lnTo>
                    <a:pt x="50427" y="23241"/>
                  </a:lnTo>
                  <a:lnTo>
                    <a:pt x="50157" y="23065"/>
                  </a:lnTo>
                  <a:lnTo>
                    <a:pt x="49898" y="22901"/>
                  </a:lnTo>
                  <a:lnTo>
                    <a:pt x="49652" y="22748"/>
                  </a:lnTo>
                  <a:lnTo>
                    <a:pt x="49205" y="22501"/>
                  </a:lnTo>
                  <a:lnTo>
                    <a:pt x="48853" y="22325"/>
                  </a:lnTo>
                  <a:lnTo>
                    <a:pt x="48536" y="22172"/>
                  </a:lnTo>
                  <a:lnTo>
                    <a:pt x="48642" y="22184"/>
                  </a:lnTo>
                  <a:lnTo>
                    <a:pt x="48947" y="22231"/>
                  </a:lnTo>
                  <a:lnTo>
                    <a:pt x="49393" y="22313"/>
                  </a:lnTo>
                  <a:lnTo>
                    <a:pt x="49652" y="22372"/>
                  </a:lnTo>
                  <a:lnTo>
                    <a:pt x="49934" y="22443"/>
                  </a:lnTo>
                  <a:lnTo>
                    <a:pt x="50227" y="22525"/>
                  </a:lnTo>
                  <a:lnTo>
                    <a:pt x="50532" y="22619"/>
                  </a:lnTo>
                  <a:lnTo>
                    <a:pt x="50850" y="22724"/>
                  </a:lnTo>
                  <a:lnTo>
                    <a:pt x="51155" y="22854"/>
                  </a:lnTo>
                  <a:lnTo>
                    <a:pt x="51448" y="22995"/>
                  </a:lnTo>
                  <a:lnTo>
                    <a:pt x="51730" y="23147"/>
                  </a:lnTo>
                  <a:lnTo>
                    <a:pt x="51989" y="23323"/>
                  </a:lnTo>
                  <a:lnTo>
                    <a:pt x="52118" y="23417"/>
                  </a:lnTo>
                  <a:lnTo>
                    <a:pt x="52223" y="23511"/>
                  </a:lnTo>
                  <a:lnTo>
                    <a:pt x="52646" y="23899"/>
                  </a:lnTo>
                  <a:lnTo>
                    <a:pt x="53034" y="24228"/>
                  </a:lnTo>
                  <a:lnTo>
                    <a:pt x="53222" y="24380"/>
                  </a:lnTo>
                  <a:lnTo>
                    <a:pt x="53386" y="24509"/>
                  </a:lnTo>
                  <a:lnTo>
                    <a:pt x="53551" y="24627"/>
                  </a:lnTo>
                  <a:lnTo>
                    <a:pt x="53715" y="24721"/>
                  </a:lnTo>
                  <a:lnTo>
                    <a:pt x="53868" y="24791"/>
                  </a:lnTo>
                  <a:lnTo>
                    <a:pt x="54020" y="24850"/>
                  </a:lnTo>
                  <a:lnTo>
                    <a:pt x="54161" y="24885"/>
                  </a:lnTo>
                  <a:lnTo>
                    <a:pt x="54302" y="24897"/>
                  </a:lnTo>
                  <a:lnTo>
                    <a:pt x="54443" y="24873"/>
                  </a:lnTo>
                  <a:lnTo>
                    <a:pt x="54584" y="24838"/>
                  </a:lnTo>
                  <a:lnTo>
                    <a:pt x="54713" y="24768"/>
                  </a:lnTo>
                  <a:lnTo>
                    <a:pt x="54854" y="24674"/>
                  </a:lnTo>
                  <a:lnTo>
                    <a:pt x="54901" y="24603"/>
                  </a:lnTo>
                  <a:lnTo>
                    <a:pt x="54948" y="24521"/>
                  </a:lnTo>
                  <a:lnTo>
                    <a:pt x="54960" y="24427"/>
                  </a:lnTo>
                  <a:lnTo>
                    <a:pt x="54960" y="24322"/>
                  </a:lnTo>
                  <a:lnTo>
                    <a:pt x="54936" y="24192"/>
                  </a:lnTo>
                  <a:lnTo>
                    <a:pt x="54901" y="24063"/>
                  </a:lnTo>
                  <a:lnTo>
                    <a:pt x="54854" y="23922"/>
                  </a:lnTo>
                  <a:lnTo>
                    <a:pt x="54784" y="23758"/>
                  </a:lnTo>
                  <a:lnTo>
                    <a:pt x="54690" y="23593"/>
                  </a:lnTo>
                  <a:lnTo>
                    <a:pt x="54584" y="23429"/>
                  </a:lnTo>
                  <a:lnTo>
                    <a:pt x="54466" y="23253"/>
                  </a:lnTo>
                  <a:lnTo>
                    <a:pt x="54337" y="23065"/>
                  </a:lnTo>
                  <a:lnTo>
                    <a:pt x="54185" y="22877"/>
                  </a:lnTo>
                  <a:lnTo>
                    <a:pt x="54020" y="22689"/>
                  </a:lnTo>
                  <a:lnTo>
                    <a:pt x="53844" y="22501"/>
                  </a:lnTo>
                  <a:lnTo>
                    <a:pt x="53656" y="22302"/>
                  </a:lnTo>
                  <a:lnTo>
                    <a:pt x="53457" y="22114"/>
                  </a:lnTo>
                  <a:lnTo>
                    <a:pt x="53245" y="21926"/>
                  </a:lnTo>
                  <a:lnTo>
                    <a:pt x="53010" y="21738"/>
                  </a:lnTo>
                  <a:lnTo>
                    <a:pt x="52775" y="21550"/>
                  </a:lnTo>
                  <a:lnTo>
                    <a:pt x="52529" y="21362"/>
                  </a:lnTo>
                  <a:lnTo>
                    <a:pt x="52270" y="21198"/>
                  </a:lnTo>
                  <a:lnTo>
                    <a:pt x="52012" y="21022"/>
                  </a:lnTo>
                  <a:lnTo>
                    <a:pt x="51730" y="20869"/>
                  </a:lnTo>
                  <a:lnTo>
                    <a:pt x="51448" y="20716"/>
                  </a:lnTo>
                  <a:lnTo>
                    <a:pt x="51155" y="20575"/>
                  </a:lnTo>
                  <a:lnTo>
                    <a:pt x="50850" y="20446"/>
                  </a:lnTo>
                  <a:lnTo>
                    <a:pt x="50544" y="20340"/>
                  </a:lnTo>
                  <a:lnTo>
                    <a:pt x="50227" y="20235"/>
                  </a:lnTo>
                  <a:lnTo>
                    <a:pt x="49910" y="20153"/>
                  </a:lnTo>
                  <a:lnTo>
                    <a:pt x="49581" y="20082"/>
                  </a:lnTo>
                  <a:lnTo>
                    <a:pt x="49252" y="20023"/>
                  </a:lnTo>
                  <a:lnTo>
                    <a:pt x="49616" y="20012"/>
                  </a:lnTo>
                  <a:lnTo>
                    <a:pt x="50016" y="20012"/>
                  </a:lnTo>
                  <a:lnTo>
                    <a:pt x="50544" y="20023"/>
                  </a:lnTo>
                  <a:lnTo>
                    <a:pt x="51155" y="20059"/>
                  </a:lnTo>
                  <a:lnTo>
                    <a:pt x="51472" y="20094"/>
                  </a:lnTo>
                  <a:lnTo>
                    <a:pt x="51812" y="20129"/>
                  </a:lnTo>
                  <a:lnTo>
                    <a:pt x="52153" y="20176"/>
                  </a:lnTo>
                  <a:lnTo>
                    <a:pt x="52494" y="20235"/>
                  </a:lnTo>
                  <a:lnTo>
                    <a:pt x="52846" y="20305"/>
                  </a:lnTo>
                  <a:lnTo>
                    <a:pt x="53175" y="20387"/>
                  </a:lnTo>
                  <a:lnTo>
                    <a:pt x="53504" y="20470"/>
                  </a:lnTo>
                  <a:lnTo>
                    <a:pt x="53821" y="20564"/>
                  </a:lnTo>
                  <a:lnTo>
                    <a:pt x="54384" y="20763"/>
                  </a:lnTo>
                  <a:lnTo>
                    <a:pt x="54889" y="20939"/>
                  </a:lnTo>
                  <a:lnTo>
                    <a:pt x="55324" y="21080"/>
                  </a:lnTo>
                  <a:lnTo>
                    <a:pt x="55523" y="21139"/>
                  </a:lnTo>
                  <a:lnTo>
                    <a:pt x="55700" y="21174"/>
                  </a:lnTo>
                  <a:lnTo>
                    <a:pt x="55852" y="21198"/>
                  </a:lnTo>
                  <a:lnTo>
                    <a:pt x="55993" y="21198"/>
                  </a:lnTo>
                  <a:lnTo>
                    <a:pt x="56122" y="21186"/>
                  </a:lnTo>
                  <a:lnTo>
                    <a:pt x="56181" y="21163"/>
                  </a:lnTo>
                  <a:lnTo>
                    <a:pt x="56228" y="21139"/>
                  </a:lnTo>
                  <a:lnTo>
                    <a:pt x="56275" y="21116"/>
                  </a:lnTo>
                  <a:lnTo>
                    <a:pt x="56322" y="21080"/>
                  </a:lnTo>
                  <a:lnTo>
                    <a:pt x="56357" y="21033"/>
                  </a:lnTo>
                  <a:lnTo>
                    <a:pt x="56392" y="20975"/>
                  </a:lnTo>
                  <a:lnTo>
                    <a:pt x="56428" y="20916"/>
                  </a:lnTo>
                  <a:lnTo>
                    <a:pt x="56439" y="20857"/>
                  </a:lnTo>
                  <a:lnTo>
                    <a:pt x="56439" y="20775"/>
                  </a:lnTo>
                  <a:lnTo>
                    <a:pt x="56416" y="20705"/>
                  </a:lnTo>
                  <a:lnTo>
                    <a:pt x="56392" y="20611"/>
                  </a:lnTo>
                  <a:lnTo>
                    <a:pt x="56345" y="20528"/>
                  </a:lnTo>
                  <a:lnTo>
                    <a:pt x="56287" y="20434"/>
                  </a:lnTo>
                  <a:lnTo>
                    <a:pt x="56216" y="20329"/>
                  </a:lnTo>
                  <a:lnTo>
                    <a:pt x="56122" y="20235"/>
                  </a:lnTo>
                  <a:lnTo>
                    <a:pt x="56028" y="20129"/>
                  </a:lnTo>
                  <a:lnTo>
                    <a:pt x="55911" y="20023"/>
                  </a:lnTo>
                  <a:lnTo>
                    <a:pt x="55793" y="19906"/>
                  </a:lnTo>
                  <a:lnTo>
                    <a:pt x="55653" y="19800"/>
                  </a:lnTo>
                  <a:lnTo>
                    <a:pt x="55500" y="19695"/>
                  </a:lnTo>
                  <a:lnTo>
                    <a:pt x="55336" y="19577"/>
                  </a:lnTo>
                  <a:lnTo>
                    <a:pt x="55148" y="19471"/>
                  </a:lnTo>
                  <a:lnTo>
                    <a:pt x="54960" y="19366"/>
                  </a:lnTo>
                  <a:lnTo>
                    <a:pt x="54760" y="19260"/>
                  </a:lnTo>
                  <a:lnTo>
                    <a:pt x="54537" y="19154"/>
                  </a:lnTo>
                  <a:lnTo>
                    <a:pt x="54302" y="19049"/>
                  </a:lnTo>
                  <a:lnTo>
                    <a:pt x="54067" y="18955"/>
                  </a:lnTo>
                  <a:lnTo>
                    <a:pt x="53809" y="18861"/>
                  </a:lnTo>
                  <a:lnTo>
                    <a:pt x="53539" y="18767"/>
                  </a:lnTo>
                  <a:lnTo>
                    <a:pt x="53257" y="18685"/>
                  </a:lnTo>
                  <a:lnTo>
                    <a:pt x="52963" y="18602"/>
                  </a:lnTo>
                  <a:lnTo>
                    <a:pt x="52658" y="18532"/>
                  </a:lnTo>
                  <a:lnTo>
                    <a:pt x="52341" y="18462"/>
                  </a:lnTo>
                  <a:lnTo>
                    <a:pt x="52012" y="18403"/>
                  </a:lnTo>
                  <a:lnTo>
                    <a:pt x="51672" y="18344"/>
                  </a:lnTo>
                  <a:lnTo>
                    <a:pt x="51319" y="18297"/>
                  </a:lnTo>
                  <a:lnTo>
                    <a:pt x="50955" y="18262"/>
                  </a:lnTo>
                  <a:lnTo>
                    <a:pt x="50579" y="18238"/>
                  </a:lnTo>
                  <a:lnTo>
                    <a:pt x="50979" y="18133"/>
                  </a:lnTo>
                  <a:lnTo>
                    <a:pt x="51401" y="18027"/>
                  </a:lnTo>
                  <a:lnTo>
                    <a:pt x="51942" y="17910"/>
                  </a:lnTo>
                  <a:lnTo>
                    <a:pt x="52235" y="17851"/>
                  </a:lnTo>
                  <a:lnTo>
                    <a:pt x="52541" y="17804"/>
                  </a:lnTo>
                  <a:lnTo>
                    <a:pt x="52858" y="17769"/>
                  </a:lnTo>
                  <a:lnTo>
                    <a:pt x="53175" y="17733"/>
                  </a:lnTo>
                  <a:lnTo>
                    <a:pt x="53492" y="17722"/>
                  </a:lnTo>
                  <a:lnTo>
                    <a:pt x="53797" y="17710"/>
                  </a:lnTo>
                  <a:lnTo>
                    <a:pt x="54091" y="17722"/>
                  </a:lnTo>
                  <a:lnTo>
                    <a:pt x="54373" y="17757"/>
                  </a:lnTo>
                  <a:lnTo>
                    <a:pt x="54631" y="17792"/>
                  </a:lnTo>
                  <a:lnTo>
                    <a:pt x="54878" y="17804"/>
                  </a:lnTo>
                  <a:lnTo>
                    <a:pt x="55101" y="17792"/>
                  </a:lnTo>
                  <a:lnTo>
                    <a:pt x="55312" y="17757"/>
                  </a:lnTo>
                  <a:lnTo>
                    <a:pt x="55500" y="17710"/>
                  </a:lnTo>
                  <a:lnTo>
                    <a:pt x="55664" y="17651"/>
                  </a:lnTo>
                  <a:lnTo>
                    <a:pt x="55817" y="17569"/>
                  </a:lnTo>
                  <a:lnTo>
                    <a:pt x="55934" y="17475"/>
                  </a:lnTo>
                  <a:lnTo>
                    <a:pt x="56028" y="17381"/>
                  </a:lnTo>
                  <a:lnTo>
                    <a:pt x="56111" y="17275"/>
                  </a:lnTo>
                  <a:lnTo>
                    <a:pt x="56158" y="17158"/>
                  </a:lnTo>
                  <a:lnTo>
                    <a:pt x="56169" y="17099"/>
                  </a:lnTo>
                  <a:lnTo>
                    <a:pt x="56169" y="17041"/>
                  </a:lnTo>
                  <a:lnTo>
                    <a:pt x="56169" y="16982"/>
                  </a:lnTo>
                  <a:lnTo>
                    <a:pt x="56169" y="16923"/>
                  </a:lnTo>
                  <a:lnTo>
                    <a:pt x="56146" y="16864"/>
                  </a:lnTo>
                  <a:lnTo>
                    <a:pt x="56122" y="16806"/>
                  </a:lnTo>
                  <a:lnTo>
                    <a:pt x="56099" y="16747"/>
                  </a:lnTo>
                  <a:lnTo>
                    <a:pt x="56052" y="16688"/>
                  </a:lnTo>
                  <a:lnTo>
                    <a:pt x="55958" y="16571"/>
                  </a:lnTo>
                  <a:lnTo>
                    <a:pt x="55887" y="16512"/>
                  </a:lnTo>
                  <a:lnTo>
                    <a:pt x="55805" y="16465"/>
                  </a:lnTo>
                  <a:lnTo>
                    <a:pt x="55723" y="16418"/>
                  </a:lnTo>
                  <a:lnTo>
                    <a:pt x="55617" y="16371"/>
                  </a:lnTo>
                  <a:lnTo>
                    <a:pt x="55382" y="16301"/>
                  </a:lnTo>
                  <a:lnTo>
                    <a:pt x="55101" y="16242"/>
                  </a:lnTo>
                  <a:lnTo>
                    <a:pt x="54784" y="16195"/>
                  </a:lnTo>
                  <a:lnTo>
                    <a:pt x="54431" y="16160"/>
                  </a:lnTo>
                  <a:lnTo>
                    <a:pt x="54044" y="16148"/>
                  </a:lnTo>
                  <a:lnTo>
                    <a:pt x="53633" y="16148"/>
                  </a:lnTo>
                  <a:lnTo>
                    <a:pt x="53198" y="16172"/>
                  </a:lnTo>
                  <a:lnTo>
                    <a:pt x="52740" y="16207"/>
                  </a:lnTo>
                  <a:lnTo>
                    <a:pt x="52259" y="16266"/>
                  </a:lnTo>
                  <a:lnTo>
                    <a:pt x="51766" y="16336"/>
                  </a:lnTo>
                  <a:lnTo>
                    <a:pt x="51261" y="16430"/>
                  </a:lnTo>
                  <a:lnTo>
                    <a:pt x="50756" y="16536"/>
                  </a:lnTo>
                  <a:lnTo>
                    <a:pt x="50239" y="16665"/>
                  </a:lnTo>
                  <a:lnTo>
                    <a:pt x="49722" y="16806"/>
                  </a:lnTo>
                  <a:lnTo>
                    <a:pt x="49828" y="16688"/>
                  </a:lnTo>
                  <a:lnTo>
                    <a:pt x="50086" y="16359"/>
                  </a:lnTo>
                  <a:lnTo>
                    <a:pt x="50438" y="15890"/>
                  </a:lnTo>
                  <a:lnTo>
                    <a:pt x="50626" y="15620"/>
                  </a:lnTo>
                  <a:lnTo>
                    <a:pt x="50814" y="15326"/>
                  </a:lnTo>
                  <a:lnTo>
                    <a:pt x="50990" y="15021"/>
                  </a:lnTo>
                  <a:lnTo>
                    <a:pt x="51155" y="14715"/>
                  </a:lnTo>
                  <a:lnTo>
                    <a:pt x="51284" y="14422"/>
                  </a:lnTo>
                  <a:lnTo>
                    <a:pt x="51343" y="14269"/>
                  </a:lnTo>
                  <a:lnTo>
                    <a:pt x="51378" y="14128"/>
                  </a:lnTo>
                  <a:lnTo>
                    <a:pt x="51413" y="13987"/>
                  </a:lnTo>
                  <a:lnTo>
                    <a:pt x="51437" y="13858"/>
                  </a:lnTo>
                  <a:lnTo>
                    <a:pt x="51448" y="13729"/>
                  </a:lnTo>
                  <a:lnTo>
                    <a:pt x="51448" y="13611"/>
                  </a:lnTo>
                  <a:lnTo>
                    <a:pt x="51425" y="13494"/>
                  </a:lnTo>
                  <a:lnTo>
                    <a:pt x="51390" y="13400"/>
                  </a:lnTo>
                  <a:lnTo>
                    <a:pt x="51343" y="13306"/>
                  </a:lnTo>
                  <a:lnTo>
                    <a:pt x="51272" y="13224"/>
                  </a:lnTo>
                  <a:lnTo>
                    <a:pt x="51190" y="13153"/>
                  </a:lnTo>
                  <a:lnTo>
                    <a:pt x="51108" y="13107"/>
                  </a:lnTo>
                  <a:lnTo>
                    <a:pt x="51014" y="13095"/>
                  </a:lnTo>
                  <a:lnTo>
                    <a:pt x="50920" y="13095"/>
                  </a:lnTo>
                  <a:lnTo>
                    <a:pt x="50814" y="13118"/>
                  </a:lnTo>
                  <a:lnTo>
                    <a:pt x="50709" y="13153"/>
                  </a:lnTo>
                  <a:lnTo>
                    <a:pt x="50591" y="13212"/>
                  </a:lnTo>
                  <a:lnTo>
                    <a:pt x="50474" y="13283"/>
                  </a:lnTo>
                  <a:lnTo>
                    <a:pt x="50356" y="13377"/>
                  </a:lnTo>
                  <a:lnTo>
                    <a:pt x="50239" y="13471"/>
                  </a:lnTo>
                  <a:lnTo>
                    <a:pt x="49992" y="13705"/>
                  </a:lnTo>
                  <a:lnTo>
                    <a:pt x="49734" y="13964"/>
                  </a:lnTo>
                  <a:lnTo>
                    <a:pt x="49476" y="14257"/>
                  </a:lnTo>
                  <a:lnTo>
                    <a:pt x="48947" y="14856"/>
                  </a:lnTo>
                  <a:lnTo>
                    <a:pt x="48689" y="15150"/>
                  </a:lnTo>
                  <a:lnTo>
                    <a:pt x="48442" y="15432"/>
                  </a:lnTo>
                  <a:lnTo>
                    <a:pt x="48207" y="15667"/>
                  </a:lnTo>
                  <a:lnTo>
                    <a:pt x="47972" y="15866"/>
                  </a:lnTo>
                  <a:lnTo>
                    <a:pt x="47867" y="15948"/>
                  </a:lnTo>
                  <a:lnTo>
                    <a:pt x="47773" y="16007"/>
                  </a:lnTo>
                  <a:lnTo>
                    <a:pt x="47667" y="16066"/>
                  </a:lnTo>
                  <a:lnTo>
                    <a:pt x="47585" y="16089"/>
                  </a:lnTo>
                  <a:lnTo>
                    <a:pt x="47503" y="16101"/>
                  </a:lnTo>
                  <a:lnTo>
                    <a:pt x="47397" y="16113"/>
                  </a:lnTo>
                  <a:lnTo>
                    <a:pt x="47092" y="16113"/>
                  </a:lnTo>
                  <a:lnTo>
                    <a:pt x="46692" y="16089"/>
                  </a:lnTo>
                  <a:lnTo>
                    <a:pt x="46187" y="16042"/>
                  </a:lnTo>
                  <a:lnTo>
                    <a:pt x="44931" y="15913"/>
                  </a:lnTo>
                  <a:lnTo>
                    <a:pt x="43369" y="15725"/>
                  </a:lnTo>
                  <a:lnTo>
                    <a:pt x="40116" y="15326"/>
                  </a:lnTo>
                  <a:lnTo>
                    <a:pt x="38308" y="15126"/>
                  </a:lnTo>
                  <a:lnTo>
                    <a:pt x="36440" y="14927"/>
                  </a:lnTo>
                  <a:lnTo>
                    <a:pt x="34550" y="14739"/>
                  </a:lnTo>
                  <a:lnTo>
                    <a:pt x="33610" y="14668"/>
                  </a:lnTo>
                  <a:lnTo>
                    <a:pt x="32671" y="14598"/>
                  </a:lnTo>
                  <a:lnTo>
                    <a:pt x="31755" y="14527"/>
                  </a:lnTo>
                  <a:lnTo>
                    <a:pt x="30850" y="14481"/>
                  </a:lnTo>
                  <a:lnTo>
                    <a:pt x="29958" y="14445"/>
                  </a:lnTo>
                  <a:lnTo>
                    <a:pt x="29112" y="14422"/>
                  </a:lnTo>
                  <a:lnTo>
                    <a:pt x="28713" y="14410"/>
                  </a:lnTo>
                  <a:lnTo>
                    <a:pt x="28326" y="14363"/>
                  </a:lnTo>
                  <a:lnTo>
                    <a:pt x="27926" y="14293"/>
                  </a:lnTo>
                  <a:lnTo>
                    <a:pt x="27539" y="14199"/>
                  </a:lnTo>
                  <a:lnTo>
                    <a:pt x="27151" y="14081"/>
                  </a:lnTo>
                  <a:lnTo>
                    <a:pt x="26764" y="13940"/>
                  </a:lnTo>
                  <a:lnTo>
                    <a:pt x="26376" y="13788"/>
                  </a:lnTo>
                  <a:lnTo>
                    <a:pt x="26000" y="13611"/>
                  </a:lnTo>
                  <a:lnTo>
                    <a:pt x="25613" y="13412"/>
                  </a:lnTo>
                  <a:lnTo>
                    <a:pt x="25237" y="13200"/>
                  </a:lnTo>
                  <a:lnTo>
                    <a:pt x="24850" y="12966"/>
                  </a:lnTo>
                  <a:lnTo>
                    <a:pt x="24474" y="12719"/>
                  </a:lnTo>
                  <a:lnTo>
                    <a:pt x="24098" y="12449"/>
                  </a:lnTo>
                  <a:lnTo>
                    <a:pt x="23722" y="12179"/>
                  </a:lnTo>
                  <a:lnTo>
                    <a:pt x="23346" y="11885"/>
                  </a:lnTo>
                  <a:lnTo>
                    <a:pt x="22982" y="11580"/>
                  </a:lnTo>
                  <a:lnTo>
                    <a:pt x="22607" y="11263"/>
                  </a:lnTo>
                  <a:lnTo>
                    <a:pt x="22243" y="10934"/>
                  </a:lnTo>
                  <a:lnTo>
                    <a:pt x="21878" y="10605"/>
                  </a:lnTo>
                  <a:lnTo>
                    <a:pt x="21514" y="10265"/>
                  </a:lnTo>
                  <a:lnTo>
                    <a:pt x="20786" y="9548"/>
                  </a:lnTo>
                  <a:lnTo>
                    <a:pt x="20070" y="8820"/>
                  </a:lnTo>
                  <a:lnTo>
                    <a:pt x="19354" y="8069"/>
                  </a:lnTo>
                  <a:lnTo>
                    <a:pt x="18649" y="7305"/>
                  </a:lnTo>
                  <a:lnTo>
                    <a:pt x="17263" y="5790"/>
                  </a:lnTo>
                  <a:lnTo>
                    <a:pt x="16582" y="5039"/>
                  </a:lnTo>
                  <a:lnTo>
                    <a:pt x="15901" y="4322"/>
                  </a:lnTo>
                  <a:lnTo>
                    <a:pt x="15232" y="3618"/>
                  </a:lnTo>
                  <a:lnTo>
                    <a:pt x="14574" y="2960"/>
                  </a:lnTo>
                  <a:lnTo>
                    <a:pt x="14245" y="2643"/>
                  </a:lnTo>
                  <a:lnTo>
                    <a:pt x="13916" y="2338"/>
                  </a:lnTo>
                  <a:lnTo>
                    <a:pt x="13588" y="2056"/>
                  </a:lnTo>
                  <a:lnTo>
                    <a:pt x="13271" y="1774"/>
                  </a:lnTo>
                  <a:lnTo>
                    <a:pt x="12953" y="1516"/>
                  </a:lnTo>
                  <a:lnTo>
                    <a:pt x="12625" y="1269"/>
                  </a:lnTo>
                  <a:lnTo>
                    <a:pt x="12308" y="1034"/>
                  </a:lnTo>
                  <a:lnTo>
                    <a:pt x="11991" y="823"/>
                  </a:lnTo>
                  <a:lnTo>
                    <a:pt x="11779" y="682"/>
                  </a:lnTo>
                  <a:lnTo>
                    <a:pt x="11568" y="565"/>
                  </a:lnTo>
                  <a:lnTo>
                    <a:pt x="11368" y="447"/>
                  </a:lnTo>
                  <a:lnTo>
                    <a:pt x="11157" y="341"/>
                  </a:lnTo>
                  <a:lnTo>
                    <a:pt x="10945" y="236"/>
                  </a:lnTo>
                  <a:lnTo>
                    <a:pt x="10746" y="154"/>
                  </a:lnTo>
                  <a:lnTo>
                    <a:pt x="10534" y="71"/>
                  </a:lnTo>
                  <a:lnTo>
                    <a:pt x="10335" y="1"/>
                  </a:lnTo>
                  <a:close/>
                </a:path>
              </a:pathLst>
            </a:custGeom>
            <a:solidFill>
              <a:srgbClr val="E9A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4059067" y="2557367"/>
              <a:ext cx="1100016" cy="515238"/>
            </a:xfrm>
            <a:custGeom>
              <a:rect b="b" l="l" r="r" t="t"/>
              <a:pathLst>
                <a:path extrusionOk="0" fill="none" h="26436" w="56440">
                  <a:moveTo>
                    <a:pt x="56392" y="20975"/>
                  </a:moveTo>
                  <a:lnTo>
                    <a:pt x="56392" y="20975"/>
                  </a:lnTo>
                  <a:lnTo>
                    <a:pt x="56357" y="21033"/>
                  </a:lnTo>
                  <a:lnTo>
                    <a:pt x="56322" y="21080"/>
                  </a:lnTo>
                  <a:lnTo>
                    <a:pt x="56275" y="21116"/>
                  </a:lnTo>
                  <a:lnTo>
                    <a:pt x="56228" y="21139"/>
                  </a:lnTo>
                  <a:lnTo>
                    <a:pt x="56181" y="21163"/>
                  </a:lnTo>
                  <a:lnTo>
                    <a:pt x="56122" y="21186"/>
                  </a:lnTo>
                  <a:lnTo>
                    <a:pt x="55993" y="21198"/>
                  </a:lnTo>
                  <a:lnTo>
                    <a:pt x="55852" y="21198"/>
                  </a:lnTo>
                  <a:lnTo>
                    <a:pt x="55700" y="21174"/>
                  </a:lnTo>
                  <a:lnTo>
                    <a:pt x="55523" y="21139"/>
                  </a:lnTo>
                  <a:lnTo>
                    <a:pt x="55324" y="21080"/>
                  </a:lnTo>
                  <a:lnTo>
                    <a:pt x="54889" y="20939"/>
                  </a:lnTo>
                  <a:lnTo>
                    <a:pt x="54384" y="20763"/>
                  </a:lnTo>
                  <a:lnTo>
                    <a:pt x="53821" y="20564"/>
                  </a:lnTo>
                  <a:lnTo>
                    <a:pt x="53504" y="20470"/>
                  </a:lnTo>
                  <a:lnTo>
                    <a:pt x="53175" y="20387"/>
                  </a:lnTo>
                  <a:lnTo>
                    <a:pt x="53175" y="20387"/>
                  </a:lnTo>
                  <a:lnTo>
                    <a:pt x="52846" y="20305"/>
                  </a:lnTo>
                  <a:lnTo>
                    <a:pt x="52494" y="20235"/>
                  </a:lnTo>
                  <a:lnTo>
                    <a:pt x="52153" y="20176"/>
                  </a:lnTo>
                  <a:lnTo>
                    <a:pt x="51812" y="20129"/>
                  </a:lnTo>
                  <a:lnTo>
                    <a:pt x="51472" y="20094"/>
                  </a:lnTo>
                  <a:lnTo>
                    <a:pt x="51155" y="20059"/>
                  </a:lnTo>
                  <a:lnTo>
                    <a:pt x="50544" y="20023"/>
                  </a:lnTo>
                  <a:lnTo>
                    <a:pt x="50016" y="20012"/>
                  </a:lnTo>
                  <a:lnTo>
                    <a:pt x="49616" y="20012"/>
                  </a:lnTo>
                  <a:lnTo>
                    <a:pt x="49252" y="20023"/>
                  </a:lnTo>
                  <a:lnTo>
                    <a:pt x="49252" y="20023"/>
                  </a:lnTo>
                  <a:lnTo>
                    <a:pt x="49581" y="20082"/>
                  </a:lnTo>
                  <a:lnTo>
                    <a:pt x="49910" y="20153"/>
                  </a:lnTo>
                  <a:lnTo>
                    <a:pt x="50227" y="20235"/>
                  </a:lnTo>
                  <a:lnTo>
                    <a:pt x="50544" y="20340"/>
                  </a:lnTo>
                  <a:lnTo>
                    <a:pt x="50850" y="20446"/>
                  </a:lnTo>
                  <a:lnTo>
                    <a:pt x="51155" y="20575"/>
                  </a:lnTo>
                  <a:lnTo>
                    <a:pt x="51448" y="20716"/>
                  </a:lnTo>
                  <a:lnTo>
                    <a:pt x="51730" y="20869"/>
                  </a:lnTo>
                  <a:lnTo>
                    <a:pt x="52012" y="21022"/>
                  </a:lnTo>
                  <a:lnTo>
                    <a:pt x="52270" y="21198"/>
                  </a:lnTo>
                  <a:lnTo>
                    <a:pt x="52529" y="21362"/>
                  </a:lnTo>
                  <a:lnTo>
                    <a:pt x="52775" y="21550"/>
                  </a:lnTo>
                  <a:lnTo>
                    <a:pt x="53010" y="21738"/>
                  </a:lnTo>
                  <a:lnTo>
                    <a:pt x="53245" y="21926"/>
                  </a:lnTo>
                  <a:lnTo>
                    <a:pt x="53457" y="22114"/>
                  </a:lnTo>
                  <a:lnTo>
                    <a:pt x="53656" y="22302"/>
                  </a:lnTo>
                  <a:lnTo>
                    <a:pt x="53844" y="22501"/>
                  </a:lnTo>
                  <a:lnTo>
                    <a:pt x="54020" y="22689"/>
                  </a:lnTo>
                  <a:lnTo>
                    <a:pt x="54185" y="22877"/>
                  </a:lnTo>
                  <a:lnTo>
                    <a:pt x="54337" y="23065"/>
                  </a:lnTo>
                  <a:lnTo>
                    <a:pt x="54466" y="23253"/>
                  </a:lnTo>
                  <a:lnTo>
                    <a:pt x="54584" y="23429"/>
                  </a:lnTo>
                  <a:lnTo>
                    <a:pt x="54690" y="23593"/>
                  </a:lnTo>
                  <a:lnTo>
                    <a:pt x="54784" y="23758"/>
                  </a:lnTo>
                  <a:lnTo>
                    <a:pt x="54854" y="23922"/>
                  </a:lnTo>
                  <a:lnTo>
                    <a:pt x="54901" y="24063"/>
                  </a:lnTo>
                  <a:lnTo>
                    <a:pt x="54936" y="24192"/>
                  </a:lnTo>
                  <a:lnTo>
                    <a:pt x="54960" y="24322"/>
                  </a:lnTo>
                  <a:lnTo>
                    <a:pt x="54960" y="24427"/>
                  </a:lnTo>
                  <a:lnTo>
                    <a:pt x="54948" y="24521"/>
                  </a:lnTo>
                  <a:lnTo>
                    <a:pt x="54901" y="24603"/>
                  </a:lnTo>
                  <a:lnTo>
                    <a:pt x="54854" y="24674"/>
                  </a:lnTo>
                  <a:lnTo>
                    <a:pt x="54854" y="24674"/>
                  </a:lnTo>
                  <a:lnTo>
                    <a:pt x="54713" y="24768"/>
                  </a:lnTo>
                  <a:lnTo>
                    <a:pt x="54584" y="24838"/>
                  </a:lnTo>
                  <a:lnTo>
                    <a:pt x="54443" y="24873"/>
                  </a:lnTo>
                  <a:lnTo>
                    <a:pt x="54302" y="24897"/>
                  </a:lnTo>
                  <a:lnTo>
                    <a:pt x="54161" y="24885"/>
                  </a:lnTo>
                  <a:lnTo>
                    <a:pt x="54020" y="24850"/>
                  </a:lnTo>
                  <a:lnTo>
                    <a:pt x="53868" y="24791"/>
                  </a:lnTo>
                  <a:lnTo>
                    <a:pt x="53715" y="24721"/>
                  </a:lnTo>
                  <a:lnTo>
                    <a:pt x="53551" y="24627"/>
                  </a:lnTo>
                  <a:lnTo>
                    <a:pt x="53386" y="24509"/>
                  </a:lnTo>
                  <a:lnTo>
                    <a:pt x="53222" y="24380"/>
                  </a:lnTo>
                  <a:lnTo>
                    <a:pt x="53034" y="24228"/>
                  </a:lnTo>
                  <a:lnTo>
                    <a:pt x="52646" y="23899"/>
                  </a:lnTo>
                  <a:lnTo>
                    <a:pt x="52223" y="23511"/>
                  </a:lnTo>
                  <a:lnTo>
                    <a:pt x="52223" y="23511"/>
                  </a:lnTo>
                  <a:lnTo>
                    <a:pt x="52118" y="23417"/>
                  </a:lnTo>
                  <a:lnTo>
                    <a:pt x="51989" y="23323"/>
                  </a:lnTo>
                  <a:lnTo>
                    <a:pt x="51730" y="23147"/>
                  </a:lnTo>
                  <a:lnTo>
                    <a:pt x="51448" y="22995"/>
                  </a:lnTo>
                  <a:lnTo>
                    <a:pt x="51155" y="22854"/>
                  </a:lnTo>
                  <a:lnTo>
                    <a:pt x="50850" y="22724"/>
                  </a:lnTo>
                  <a:lnTo>
                    <a:pt x="50532" y="22619"/>
                  </a:lnTo>
                  <a:lnTo>
                    <a:pt x="50227" y="22525"/>
                  </a:lnTo>
                  <a:lnTo>
                    <a:pt x="49934" y="22443"/>
                  </a:lnTo>
                  <a:lnTo>
                    <a:pt x="49652" y="22372"/>
                  </a:lnTo>
                  <a:lnTo>
                    <a:pt x="49393" y="22313"/>
                  </a:lnTo>
                  <a:lnTo>
                    <a:pt x="48947" y="22231"/>
                  </a:lnTo>
                  <a:lnTo>
                    <a:pt x="48642" y="22184"/>
                  </a:lnTo>
                  <a:lnTo>
                    <a:pt x="48536" y="22172"/>
                  </a:lnTo>
                  <a:lnTo>
                    <a:pt x="48536" y="22172"/>
                  </a:lnTo>
                  <a:lnTo>
                    <a:pt x="48853" y="22325"/>
                  </a:lnTo>
                  <a:lnTo>
                    <a:pt x="49205" y="22501"/>
                  </a:lnTo>
                  <a:lnTo>
                    <a:pt x="49652" y="22748"/>
                  </a:lnTo>
                  <a:lnTo>
                    <a:pt x="49898" y="22901"/>
                  </a:lnTo>
                  <a:lnTo>
                    <a:pt x="50157" y="23065"/>
                  </a:lnTo>
                  <a:lnTo>
                    <a:pt x="50427" y="23241"/>
                  </a:lnTo>
                  <a:lnTo>
                    <a:pt x="50697" y="23429"/>
                  </a:lnTo>
                  <a:lnTo>
                    <a:pt x="50967" y="23629"/>
                  </a:lnTo>
                  <a:lnTo>
                    <a:pt x="51237" y="23852"/>
                  </a:lnTo>
                  <a:lnTo>
                    <a:pt x="51495" y="24075"/>
                  </a:lnTo>
                  <a:lnTo>
                    <a:pt x="51754" y="24310"/>
                  </a:lnTo>
                  <a:lnTo>
                    <a:pt x="51754" y="24310"/>
                  </a:lnTo>
                  <a:lnTo>
                    <a:pt x="51871" y="24439"/>
                  </a:lnTo>
                  <a:lnTo>
                    <a:pt x="51977" y="24568"/>
                  </a:lnTo>
                  <a:lnTo>
                    <a:pt x="52071" y="24686"/>
                  </a:lnTo>
                  <a:lnTo>
                    <a:pt x="52165" y="24815"/>
                  </a:lnTo>
                  <a:lnTo>
                    <a:pt x="52247" y="24932"/>
                  </a:lnTo>
                  <a:lnTo>
                    <a:pt x="52317" y="25061"/>
                  </a:lnTo>
                  <a:lnTo>
                    <a:pt x="52376" y="25179"/>
                  </a:lnTo>
                  <a:lnTo>
                    <a:pt x="52423" y="25296"/>
                  </a:lnTo>
                  <a:lnTo>
                    <a:pt x="52470" y="25414"/>
                  </a:lnTo>
                  <a:lnTo>
                    <a:pt x="52505" y="25519"/>
                  </a:lnTo>
                  <a:lnTo>
                    <a:pt x="52529" y="25625"/>
                  </a:lnTo>
                  <a:lnTo>
                    <a:pt x="52541" y="25731"/>
                  </a:lnTo>
                  <a:lnTo>
                    <a:pt x="52552" y="25825"/>
                  </a:lnTo>
                  <a:lnTo>
                    <a:pt x="52552" y="25907"/>
                  </a:lnTo>
                  <a:lnTo>
                    <a:pt x="52541" y="26001"/>
                  </a:lnTo>
                  <a:lnTo>
                    <a:pt x="52529" y="26071"/>
                  </a:lnTo>
                  <a:lnTo>
                    <a:pt x="52494" y="26142"/>
                  </a:lnTo>
                  <a:lnTo>
                    <a:pt x="52458" y="26200"/>
                  </a:lnTo>
                  <a:lnTo>
                    <a:pt x="52423" y="26247"/>
                  </a:lnTo>
                  <a:lnTo>
                    <a:pt x="52364" y="26294"/>
                  </a:lnTo>
                  <a:lnTo>
                    <a:pt x="52306" y="26330"/>
                  </a:lnTo>
                  <a:lnTo>
                    <a:pt x="52247" y="26353"/>
                  </a:lnTo>
                  <a:lnTo>
                    <a:pt x="52165" y="26365"/>
                  </a:lnTo>
                  <a:lnTo>
                    <a:pt x="52083" y="26353"/>
                  </a:lnTo>
                  <a:lnTo>
                    <a:pt x="52000" y="26341"/>
                  </a:lnTo>
                  <a:lnTo>
                    <a:pt x="51895" y="26318"/>
                  </a:lnTo>
                  <a:lnTo>
                    <a:pt x="51789" y="26283"/>
                  </a:lnTo>
                  <a:lnTo>
                    <a:pt x="51683" y="26224"/>
                  </a:lnTo>
                  <a:lnTo>
                    <a:pt x="51554" y="26165"/>
                  </a:lnTo>
                  <a:lnTo>
                    <a:pt x="51437" y="26071"/>
                  </a:lnTo>
                  <a:lnTo>
                    <a:pt x="51296" y="25977"/>
                  </a:lnTo>
                  <a:lnTo>
                    <a:pt x="51155" y="25860"/>
                  </a:lnTo>
                  <a:lnTo>
                    <a:pt x="51155" y="25860"/>
                  </a:lnTo>
                  <a:lnTo>
                    <a:pt x="50826" y="25602"/>
                  </a:lnTo>
                  <a:lnTo>
                    <a:pt x="50438" y="25331"/>
                  </a:lnTo>
                  <a:lnTo>
                    <a:pt x="49992" y="25038"/>
                  </a:lnTo>
                  <a:lnTo>
                    <a:pt x="49487" y="24733"/>
                  </a:lnTo>
                  <a:lnTo>
                    <a:pt x="48947" y="24427"/>
                  </a:lnTo>
                  <a:lnTo>
                    <a:pt x="48372" y="24110"/>
                  </a:lnTo>
                  <a:lnTo>
                    <a:pt x="47761" y="23805"/>
                  </a:lnTo>
                  <a:lnTo>
                    <a:pt x="47139" y="23511"/>
                  </a:lnTo>
                  <a:lnTo>
                    <a:pt x="46493" y="23229"/>
                  </a:lnTo>
                  <a:lnTo>
                    <a:pt x="45847" y="22959"/>
                  </a:lnTo>
                  <a:lnTo>
                    <a:pt x="45189" y="22724"/>
                  </a:lnTo>
                  <a:lnTo>
                    <a:pt x="44555" y="22513"/>
                  </a:lnTo>
                  <a:lnTo>
                    <a:pt x="44238" y="22419"/>
                  </a:lnTo>
                  <a:lnTo>
                    <a:pt x="43933" y="22337"/>
                  </a:lnTo>
                  <a:lnTo>
                    <a:pt x="43627" y="22255"/>
                  </a:lnTo>
                  <a:lnTo>
                    <a:pt x="43322" y="22196"/>
                  </a:lnTo>
                  <a:lnTo>
                    <a:pt x="43040" y="22137"/>
                  </a:lnTo>
                  <a:lnTo>
                    <a:pt x="42758" y="22102"/>
                  </a:lnTo>
                  <a:lnTo>
                    <a:pt x="42476" y="22067"/>
                  </a:lnTo>
                  <a:lnTo>
                    <a:pt x="42218" y="22055"/>
                  </a:lnTo>
                  <a:lnTo>
                    <a:pt x="42218" y="22055"/>
                  </a:lnTo>
                  <a:lnTo>
                    <a:pt x="41713" y="22043"/>
                  </a:lnTo>
                  <a:lnTo>
                    <a:pt x="41208" y="22043"/>
                  </a:lnTo>
                  <a:lnTo>
                    <a:pt x="40703" y="22079"/>
                  </a:lnTo>
                  <a:lnTo>
                    <a:pt x="40175" y="22125"/>
                  </a:lnTo>
                  <a:lnTo>
                    <a:pt x="39635" y="22196"/>
                  </a:lnTo>
                  <a:lnTo>
                    <a:pt x="39071" y="22278"/>
                  </a:lnTo>
                  <a:lnTo>
                    <a:pt x="38448" y="22396"/>
                  </a:lnTo>
                  <a:lnTo>
                    <a:pt x="37791" y="22525"/>
                  </a:lnTo>
                  <a:lnTo>
                    <a:pt x="37074" y="22689"/>
                  </a:lnTo>
                  <a:lnTo>
                    <a:pt x="36288" y="22865"/>
                  </a:lnTo>
                  <a:lnTo>
                    <a:pt x="34491" y="23288"/>
                  </a:lnTo>
                  <a:lnTo>
                    <a:pt x="32318" y="23817"/>
                  </a:lnTo>
                  <a:lnTo>
                    <a:pt x="29711" y="24439"/>
                  </a:lnTo>
                  <a:lnTo>
                    <a:pt x="29711" y="24439"/>
                  </a:lnTo>
                  <a:lnTo>
                    <a:pt x="27844" y="24862"/>
                  </a:lnTo>
                  <a:lnTo>
                    <a:pt x="26905" y="25061"/>
                  </a:lnTo>
                  <a:lnTo>
                    <a:pt x="25977" y="25249"/>
                  </a:lnTo>
                  <a:lnTo>
                    <a:pt x="25049" y="25437"/>
                  </a:lnTo>
                  <a:lnTo>
                    <a:pt x="24121" y="25602"/>
                  </a:lnTo>
                  <a:lnTo>
                    <a:pt x="23194" y="25766"/>
                  </a:lnTo>
                  <a:lnTo>
                    <a:pt x="22290" y="25907"/>
                  </a:lnTo>
                  <a:lnTo>
                    <a:pt x="21385" y="26048"/>
                  </a:lnTo>
                  <a:lnTo>
                    <a:pt x="20493" y="26153"/>
                  </a:lnTo>
                  <a:lnTo>
                    <a:pt x="19612" y="26259"/>
                  </a:lnTo>
                  <a:lnTo>
                    <a:pt x="18755" y="26330"/>
                  </a:lnTo>
                  <a:lnTo>
                    <a:pt x="17909" y="26388"/>
                  </a:lnTo>
                  <a:lnTo>
                    <a:pt x="17075" y="26424"/>
                  </a:lnTo>
                  <a:lnTo>
                    <a:pt x="16277" y="26435"/>
                  </a:lnTo>
                  <a:lnTo>
                    <a:pt x="15490" y="26424"/>
                  </a:lnTo>
                  <a:lnTo>
                    <a:pt x="15490" y="26424"/>
                  </a:lnTo>
                  <a:lnTo>
                    <a:pt x="15079" y="26412"/>
                  </a:lnTo>
                  <a:lnTo>
                    <a:pt x="14668" y="26388"/>
                  </a:lnTo>
                  <a:lnTo>
                    <a:pt x="14269" y="26353"/>
                  </a:lnTo>
                  <a:lnTo>
                    <a:pt x="13881" y="26318"/>
                  </a:lnTo>
                  <a:lnTo>
                    <a:pt x="13505" y="26271"/>
                  </a:lnTo>
                  <a:lnTo>
                    <a:pt x="13130" y="26212"/>
                  </a:lnTo>
                  <a:lnTo>
                    <a:pt x="12766" y="26153"/>
                  </a:lnTo>
                  <a:lnTo>
                    <a:pt x="12402" y="26071"/>
                  </a:lnTo>
                  <a:lnTo>
                    <a:pt x="12061" y="25989"/>
                  </a:lnTo>
                  <a:lnTo>
                    <a:pt x="11720" y="25907"/>
                  </a:lnTo>
                  <a:lnTo>
                    <a:pt x="11392" y="25801"/>
                  </a:lnTo>
                  <a:lnTo>
                    <a:pt x="11086" y="25695"/>
                  </a:lnTo>
                  <a:lnTo>
                    <a:pt x="10781" y="25566"/>
                  </a:lnTo>
                  <a:lnTo>
                    <a:pt x="10476" y="25437"/>
                  </a:lnTo>
                  <a:lnTo>
                    <a:pt x="10194" y="25296"/>
                  </a:lnTo>
                  <a:lnTo>
                    <a:pt x="9924" y="25144"/>
                  </a:lnTo>
                  <a:lnTo>
                    <a:pt x="9924" y="25144"/>
                  </a:lnTo>
                  <a:lnTo>
                    <a:pt x="9548" y="24920"/>
                  </a:lnTo>
                  <a:lnTo>
                    <a:pt x="9160" y="24662"/>
                  </a:lnTo>
                  <a:lnTo>
                    <a:pt x="8785" y="24404"/>
                  </a:lnTo>
                  <a:lnTo>
                    <a:pt x="8397" y="24122"/>
                  </a:lnTo>
                  <a:lnTo>
                    <a:pt x="8010" y="23828"/>
                  </a:lnTo>
                  <a:lnTo>
                    <a:pt x="7634" y="23523"/>
                  </a:lnTo>
                  <a:lnTo>
                    <a:pt x="7258" y="23194"/>
                  </a:lnTo>
                  <a:lnTo>
                    <a:pt x="6882" y="22865"/>
                  </a:lnTo>
                  <a:lnTo>
                    <a:pt x="6506" y="22525"/>
                  </a:lnTo>
                  <a:lnTo>
                    <a:pt x="6142" y="22184"/>
                  </a:lnTo>
                  <a:lnTo>
                    <a:pt x="5778" y="21820"/>
                  </a:lnTo>
                  <a:lnTo>
                    <a:pt x="5414" y="21456"/>
                  </a:lnTo>
                  <a:lnTo>
                    <a:pt x="5062" y="21092"/>
                  </a:lnTo>
                  <a:lnTo>
                    <a:pt x="4721" y="20716"/>
                  </a:lnTo>
                  <a:lnTo>
                    <a:pt x="4381" y="20340"/>
                  </a:lnTo>
                  <a:lnTo>
                    <a:pt x="4052" y="19953"/>
                  </a:lnTo>
                  <a:lnTo>
                    <a:pt x="3735" y="19577"/>
                  </a:lnTo>
                  <a:lnTo>
                    <a:pt x="3418" y="19190"/>
                  </a:lnTo>
                  <a:lnTo>
                    <a:pt x="3113" y="18802"/>
                  </a:lnTo>
                  <a:lnTo>
                    <a:pt x="2831" y="18426"/>
                  </a:lnTo>
                  <a:lnTo>
                    <a:pt x="2549" y="18051"/>
                  </a:lnTo>
                  <a:lnTo>
                    <a:pt x="2290" y="17675"/>
                  </a:lnTo>
                  <a:lnTo>
                    <a:pt x="2032" y="17299"/>
                  </a:lnTo>
                  <a:lnTo>
                    <a:pt x="1797" y="16935"/>
                  </a:lnTo>
                  <a:lnTo>
                    <a:pt x="1574" y="16583"/>
                  </a:lnTo>
                  <a:lnTo>
                    <a:pt x="1363" y="16230"/>
                  </a:lnTo>
                  <a:lnTo>
                    <a:pt x="1163" y="15890"/>
                  </a:lnTo>
                  <a:lnTo>
                    <a:pt x="987" y="15549"/>
                  </a:lnTo>
                  <a:lnTo>
                    <a:pt x="834" y="15232"/>
                  </a:lnTo>
                  <a:lnTo>
                    <a:pt x="693" y="14927"/>
                  </a:lnTo>
                  <a:lnTo>
                    <a:pt x="564" y="14621"/>
                  </a:lnTo>
                  <a:lnTo>
                    <a:pt x="458" y="14340"/>
                  </a:lnTo>
                  <a:lnTo>
                    <a:pt x="458" y="14340"/>
                  </a:lnTo>
                  <a:lnTo>
                    <a:pt x="376" y="14058"/>
                  </a:lnTo>
                  <a:lnTo>
                    <a:pt x="294" y="13752"/>
                  </a:lnTo>
                  <a:lnTo>
                    <a:pt x="224" y="13424"/>
                  </a:lnTo>
                  <a:lnTo>
                    <a:pt x="165" y="13083"/>
                  </a:lnTo>
                  <a:lnTo>
                    <a:pt x="106" y="12719"/>
                  </a:lnTo>
                  <a:lnTo>
                    <a:pt x="71" y="12355"/>
                  </a:lnTo>
                  <a:lnTo>
                    <a:pt x="36" y="11967"/>
                  </a:lnTo>
                  <a:lnTo>
                    <a:pt x="12" y="11568"/>
                  </a:lnTo>
                  <a:lnTo>
                    <a:pt x="0" y="11157"/>
                  </a:lnTo>
                  <a:lnTo>
                    <a:pt x="0" y="10746"/>
                  </a:lnTo>
                  <a:lnTo>
                    <a:pt x="12" y="10323"/>
                  </a:lnTo>
                  <a:lnTo>
                    <a:pt x="36" y="9889"/>
                  </a:lnTo>
                  <a:lnTo>
                    <a:pt x="59" y="9454"/>
                  </a:lnTo>
                  <a:lnTo>
                    <a:pt x="106" y="9020"/>
                  </a:lnTo>
                  <a:lnTo>
                    <a:pt x="153" y="8585"/>
                  </a:lnTo>
                  <a:lnTo>
                    <a:pt x="212" y="8139"/>
                  </a:lnTo>
                  <a:lnTo>
                    <a:pt x="294" y="7705"/>
                  </a:lnTo>
                  <a:lnTo>
                    <a:pt x="376" y="7270"/>
                  </a:lnTo>
                  <a:lnTo>
                    <a:pt x="470" y="6836"/>
                  </a:lnTo>
                  <a:lnTo>
                    <a:pt x="576" y="6413"/>
                  </a:lnTo>
                  <a:lnTo>
                    <a:pt x="693" y="6002"/>
                  </a:lnTo>
                  <a:lnTo>
                    <a:pt x="823" y="5591"/>
                  </a:lnTo>
                  <a:lnTo>
                    <a:pt x="963" y="5191"/>
                  </a:lnTo>
                  <a:lnTo>
                    <a:pt x="1116" y="4804"/>
                  </a:lnTo>
                  <a:lnTo>
                    <a:pt x="1281" y="4428"/>
                  </a:lnTo>
                  <a:lnTo>
                    <a:pt x="1457" y="4064"/>
                  </a:lnTo>
                  <a:lnTo>
                    <a:pt x="1645" y="3712"/>
                  </a:lnTo>
                  <a:lnTo>
                    <a:pt x="1844" y="3383"/>
                  </a:lnTo>
                  <a:lnTo>
                    <a:pt x="2056" y="3078"/>
                  </a:lnTo>
                  <a:lnTo>
                    <a:pt x="2290" y="2784"/>
                  </a:lnTo>
                  <a:lnTo>
                    <a:pt x="2525" y="2514"/>
                  </a:lnTo>
                  <a:lnTo>
                    <a:pt x="2772" y="2267"/>
                  </a:lnTo>
                  <a:lnTo>
                    <a:pt x="2772" y="2267"/>
                  </a:lnTo>
                  <a:lnTo>
                    <a:pt x="3042" y="2044"/>
                  </a:lnTo>
                  <a:lnTo>
                    <a:pt x="3312" y="1833"/>
                  </a:lnTo>
                  <a:lnTo>
                    <a:pt x="3594" y="1633"/>
                  </a:lnTo>
                  <a:lnTo>
                    <a:pt x="3888" y="1457"/>
                  </a:lnTo>
                  <a:lnTo>
                    <a:pt x="4181" y="1281"/>
                  </a:lnTo>
                  <a:lnTo>
                    <a:pt x="4486" y="1128"/>
                  </a:lnTo>
                  <a:lnTo>
                    <a:pt x="4804" y="987"/>
                  </a:lnTo>
                  <a:lnTo>
                    <a:pt x="5109" y="858"/>
                  </a:lnTo>
                  <a:lnTo>
                    <a:pt x="5426" y="741"/>
                  </a:lnTo>
                  <a:lnTo>
                    <a:pt x="5743" y="635"/>
                  </a:lnTo>
                  <a:lnTo>
                    <a:pt x="6060" y="541"/>
                  </a:lnTo>
                  <a:lnTo>
                    <a:pt x="6377" y="447"/>
                  </a:lnTo>
                  <a:lnTo>
                    <a:pt x="6683" y="377"/>
                  </a:lnTo>
                  <a:lnTo>
                    <a:pt x="6988" y="306"/>
                  </a:lnTo>
                  <a:lnTo>
                    <a:pt x="7587" y="200"/>
                  </a:lnTo>
                  <a:lnTo>
                    <a:pt x="8150" y="118"/>
                  </a:lnTo>
                  <a:lnTo>
                    <a:pt x="8667" y="60"/>
                  </a:lnTo>
                  <a:lnTo>
                    <a:pt x="9137" y="24"/>
                  </a:lnTo>
                  <a:lnTo>
                    <a:pt x="9536" y="1"/>
                  </a:lnTo>
                  <a:lnTo>
                    <a:pt x="9877" y="1"/>
                  </a:lnTo>
                  <a:lnTo>
                    <a:pt x="10123" y="1"/>
                  </a:lnTo>
                  <a:lnTo>
                    <a:pt x="10335" y="1"/>
                  </a:lnTo>
                  <a:lnTo>
                    <a:pt x="10335" y="1"/>
                  </a:lnTo>
                  <a:lnTo>
                    <a:pt x="10534" y="71"/>
                  </a:lnTo>
                  <a:lnTo>
                    <a:pt x="10746" y="154"/>
                  </a:lnTo>
                  <a:lnTo>
                    <a:pt x="10945" y="236"/>
                  </a:lnTo>
                  <a:lnTo>
                    <a:pt x="11157" y="341"/>
                  </a:lnTo>
                  <a:lnTo>
                    <a:pt x="11368" y="447"/>
                  </a:lnTo>
                  <a:lnTo>
                    <a:pt x="11568" y="565"/>
                  </a:lnTo>
                  <a:lnTo>
                    <a:pt x="11779" y="682"/>
                  </a:lnTo>
                  <a:lnTo>
                    <a:pt x="11991" y="823"/>
                  </a:lnTo>
                  <a:lnTo>
                    <a:pt x="11991" y="823"/>
                  </a:lnTo>
                  <a:lnTo>
                    <a:pt x="12308" y="1034"/>
                  </a:lnTo>
                  <a:lnTo>
                    <a:pt x="12625" y="1269"/>
                  </a:lnTo>
                  <a:lnTo>
                    <a:pt x="12953" y="1516"/>
                  </a:lnTo>
                  <a:lnTo>
                    <a:pt x="13271" y="1774"/>
                  </a:lnTo>
                  <a:lnTo>
                    <a:pt x="13588" y="2056"/>
                  </a:lnTo>
                  <a:lnTo>
                    <a:pt x="13916" y="2338"/>
                  </a:lnTo>
                  <a:lnTo>
                    <a:pt x="14245" y="2643"/>
                  </a:lnTo>
                  <a:lnTo>
                    <a:pt x="14574" y="2960"/>
                  </a:lnTo>
                  <a:lnTo>
                    <a:pt x="15232" y="3618"/>
                  </a:lnTo>
                  <a:lnTo>
                    <a:pt x="15901" y="4322"/>
                  </a:lnTo>
                  <a:lnTo>
                    <a:pt x="16582" y="5039"/>
                  </a:lnTo>
                  <a:lnTo>
                    <a:pt x="17263" y="5790"/>
                  </a:lnTo>
                  <a:lnTo>
                    <a:pt x="17263" y="5790"/>
                  </a:lnTo>
                  <a:lnTo>
                    <a:pt x="18649" y="7305"/>
                  </a:lnTo>
                  <a:lnTo>
                    <a:pt x="19354" y="8069"/>
                  </a:lnTo>
                  <a:lnTo>
                    <a:pt x="20070" y="8820"/>
                  </a:lnTo>
                  <a:lnTo>
                    <a:pt x="20786" y="9548"/>
                  </a:lnTo>
                  <a:lnTo>
                    <a:pt x="21514" y="10265"/>
                  </a:lnTo>
                  <a:lnTo>
                    <a:pt x="21878" y="10605"/>
                  </a:lnTo>
                  <a:lnTo>
                    <a:pt x="22243" y="10934"/>
                  </a:lnTo>
                  <a:lnTo>
                    <a:pt x="22607" y="11263"/>
                  </a:lnTo>
                  <a:lnTo>
                    <a:pt x="22982" y="11580"/>
                  </a:lnTo>
                  <a:lnTo>
                    <a:pt x="23346" y="11885"/>
                  </a:lnTo>
                  <a:lnTo>
                    <a:pt x="23722" y="12179"/>
                  </a:lnTo>
                  <a:lnTo>
                    <a:pt x="24098" y="12449"/>
                  </a:lnTo>
                  <a:lnTo>
                    <a:pt x="24474" y="12719"/>
                  </a:lnTo>
                  <a:lnTo>
                    <a:pt x="24850" y="12966"/>
                  </a:lnTo>
                  <a:lnTo>
                    <a:pt x="25237" y="13200"/>
                  </a:lnTo>
                  <a:lnTo>
                    <a:pt x="25613" y="13412"/>
                  </a:lnTo>
                  <a:lnTo>
                    <a:pt x="26000" y="13611"/>
                  </a:lnTo>
                  <a:lnTo>
                    <a:pt x="26376" y="13788"/>
                  </a:lnTo>
                  <a:lnTo>
                    <a:pt x="26764" y="13940"/>
                  </a:lnTo>
                  <a:lnTo>
                    <a:pt x="27151" y="14081"/>
                  </a:lnTo>
                  <a:lnTo>
                    <a:pt x="27539" y="14199"/>
                  </a:lnTo>
                  <a:lnTo>
                    <a:pt x="27926" y="14293"/>
                  </a:lnTo>
                  <a:lnTo>
                    <a:pt x="28326" y="14363"/>
                  </a:lnTo>
                  <a:lnTo>
                    <a:pt x="28713" y="14410"/>
                  </a:lnTo>
                  <a:lnTo>
                    <a:pt x="29112" y="14422"/>
                  </a:lnTo>
                  <a:lnTo>
                    <a:pt x="29112" y="14422"/>
                  </a:lnTo>
                  <a:lnTo>
                    <a:pt x="29958" y="14445"/>
                  </a:lnTo>
                  <a:lnTo>
                    <a:pt x="30850" y="14481"/>
                  </a:lnTo>
                  <a:lnTo>
                    <a:pt x="31755" y="14527"/>
                  </a:lnTo>
                  <a:lnTo>
                    <a:pt x="32671" y="14598"/>
                  </a:lnTo>
                  <a:lnTo>
                    <a:pt x="33610" y="14668"/>
                  </a:lnTo>
                  <a:lnTo>
                    <a:pt x="34550" y="14739"/>
                  </a:lnTo>
                  <a:lnTo>
                    <a:pt x="36440" y="14927"/>
                  </a:lnTo>
                  <a:lnTo>
                    <a:pt x="38308" y="15126"/>
                  </a:lnTo>
                  <a:lnTo>
                    <a:pt x="40116" y="15326"/>
                  </a:lnTo>
                  <a:lnTo>
                    <a:pt x="43369" y="15725"/>
                  </a:lnTo>
                  <a:lnTo>
                    <a:pt x="43369" y="15725"/>
                  </a:lnTo>
                  <a:lnTo>
                    <a:pt x="44931" y="15913"/>
                  </a:lnTo>
                  <a:lnTo>
                    <a:pt x="46187" y="16042"/>
                  </a:lnTo>
                  <a:lnTo>
                    <a:pt x="46692" y="16089"/>
                  </a:lnTo>
                  <a:lnTo>
                    <a:pt x="47092" y="16113"/>
                  </a:lnTo>
                  <a:lnTo>
                    <a:pt x="47397" y="16113"/>
                  </a:lnTo>
                  <a:lnTo>
                    <a:pt x="47503" y="16101"/>
                  </a:lnTo>
                  <a:lnTo>
                    <a:pt x="47585" y="16089"/>
                  </a:lnTo>
                  <a:lnTo>
                    <a:pt x="47585" y="16089"/>
                  </a:lnTo>
                  <a:lnTo>
                    <a:pt x="47667" y="16066"/>
                  </a:lnTo>
                  <a:lnTo>
                    <a:pt x="47773" y="16007"/>
                  </a:lnTo>
                  <a:lnTo>
                    <a:pt x="47867" y="15948"/>
                  </a:lnTo>
                  <a:lnTo>
                    <a:pt x="47972" y="15866"/>
                  </a:lnTo>
                  <a:lnTo>
                    <a:pt x="48207" y="15667"/>
                  </a:lnTo>
                  <a:lnTo>
                    <a:pt x="48442" y="15432"/>
                  </a:lnTo>
                  <a:lnTo>
                    <a:pt x="48689" y="15150"/>
                  </a:lnTo>
                  <a:lnTo>
                    <a:pt x="48947" y="14856"/>
                  </a:lnTo>
                  <a:lnTo>
                    <a:pt x="49476" y="14257"/>
                  </a:lnTo>
                  <a:lnTo>
                    <a:pt x="49734" y="13964"/>
                  </a:lnTo>
                  <a:lnTo>
                    <a:pt x="49992" y="13705"/>
                  </a:lnTo>
                  <a:lnTo>
                    <a:pt x="50239" y="13471"/>
                  </a:lnTo>
                  <a:lnTo>
                    <a:pt x="50356" y="13377"/>
                  </a:lnTo>
                  <a:lnTo>
                    <a:pt x="50474" y="13283"/>
                  </a:lnTo>
                  <a:lnTo>
                    <a:pt x="50591" y="13212"/>
                  </a:lnTo>
                  <a:lnTo>
                    <a:pt x="50709" y="13153"/>
                  </a:lnTo>
                  <a:lnTo>
                    <a:pt x="50814" y="13118"/>
                  </a:lnTo>
                  <a:lnTo>
                    <a:pt x="50920" y="13095"/>
                  </a:lnTo>
                  <a:lnTo>
                    <a:pt x="51014" y="13095"/>
                  </a:lnTo>
                  <a:lnTo>
                    <a:pt x="51108" y="13107"/>
                  </a:lnTo>
                  <a:lnTo>
                    <a:pt x="51190" y="13153"/>
                  </a:lnTo>
                  <a:lnTo>
                    <a:pt x="51272" y="13224"/>
                  </a:lnTo>
                  <a:lnTo>
                    <a:pt x="51272" y="13224"/>
                  </a:lnTo>
                  <a:lnTo>
                    <a:pt x="51343" y="13306"/>
                  </a:lnTo>
                  <a:lnTo>
                    <a:pt x="51390" y="13400"/>
                  </a:lnTo>
                  <a:lnTo>
                    <a:pt x="51425" y="13494"/>
                  </a:lnTo>
                  <a:lnTo>
                    <a:pt x="51448" y="13611"/>
                  </a:lnTo>
                  <a:lnTo>
                    <a:pt x="51448" y="13729"/>
                  </a:lnTo>
                  <a:lnTo>
                    <a:pt x="51437" y="13858"/>
                  </a:lnTo>
                  <a:lnTo>
                    <a:pt x="51413" y="13987"/>
                  </a:lnTo>
                  <a:lnTo>
                    <a:pt x="51378" y="14128"/>
                  </a:lnTo>
                  <a:lnTo>
                    <a:pt x="51343" y="14269"/>
                  </a:lnTo>
                  <a:lnTo>
                    <a:pt x="51284" y="14422"/>
                  </a:lnTo>
                  <a:lnTo>
                    <a:pt x="51155" y="14715"/>
                  </a:lnTo>
                  <a:lnTo>
                    <a:pt x="50990" y="15021"/>
                  </a:lnTo>
                  <a:lnTo>
                    <a:pt x="50814" y="15326"/>
                  </a:lnTo>
                  <a:lnTo>
                    <a:pt x="50626" y="15620"/>
                  </a:lnTo>
                  <a:lnTo>
                    <a:pt x="50438" y="15890"/>
                  </a:lnTo>
                  <a:lnTo>
                    <a:pt x="50086" y="16359"/>
                  </a:lnTo>
                  <a:lnTo>
                    <a:pt x="49828" y="16688"/>
                  </a:lnTo>
                  <a:lnTo>
                    <a:pt x="49722" y="16806"/>
                  </a:lnTo>
                  <a:lnTo>
                    <a:pt x="49722" y="16806"/>
                  </a:lnTo>
                  <a:lnTo>
                    <a:pt x="50239" y="16665"/>
                  </a:lnTo>
                  <a:lnTo>
                    <a:pt x="50756" y="16536"/>
                  </a:lnTo>
                  <a:lnTo>
                    <a:pt x="51261" y="16430"/>
                  </a:lnTo>
                  <a:lnTo>
                    <a:pt x="51766" y="16336"/>
                  </a:lnTo>
                  <a:lnTo>
                    <a:pt x="52259" y="16266"/>
                  </a:lnTo>
                  <a:lnTo>
                    <a:pt x="52740" y="16207"/>
                  </a:lnTo>
                  <a:lnTo>
                    <a:pt x="53198" y="16172"/>
                  </a:lnTo>
                  <a:lnTo>
                    <a:pt x="53633" y="16148"/>
                  </a:lnTo>
                  <a:lnTo>
                    <a:pt x="54044" y="16148"/>
                  </a:lnTo>
                  <a:lnTo>
                    <a:pt x="54431" y="16160"/>
                  </a:lnTo>
                  <a:lnTo>
                    <a:pt x="54784" y="16195"/>
                  </a:lnTo>
                  <a:lnTo>
                    <a:pt x="55101" y="16242"/>
                  </a:lnTo>
                  <a:lnTo>
                    <a:pt x="55382" y="16301"/>
                  </a:lnTo>
                  <a:lnTo>
                    <a:pt x="55617" y="16371"/>
                  </a:lnTo>
                  <a:lnTo>
                    <a:pt x="55723" y="16418"/>
                  </a:lnTo>
                  <a:lnTo>
                    <a:pt x="55805" y="16465"/>
                  </a:lnTo>
                  <a:lnTo>
                    <a:pt x="55887" y="16512"/>
                  </a:lnTo>
                  <a:lnTo>
                    <a:pt x="55958" y="16571"/>
                  </a:lnTo>
                  <a:lnTo>
                    <a:pt x="55958" y="16571"/>
                  </a:lnTo>
                  <a:lnTo>
                    <a:pt x="56052" y="16688"/>
                  </a:lnTo>
                  <a:lnTo>
                    <a:pt x="56099" y="16747"/>
                  </a:lnTo>
                  <a:lnTo>
                    <a:pt x="56122" y="16806"/>
                  </a:lnTo>
                  <a:lnTo>
                    <a:pt x="56146" y="16864"/>
                  </a:lnTo>
                  <a:lnTo>
                    <a:pt x="56169" y="16923"/>
                  </a:lnTo>
                  <a:lnTo>
                    <a:pt x="56169" y="16982"/>
                  </a:lnTo>
                  <a:lnTo>
                    <a:pt x="56169" y="17041"/>
                  </a:lnTo>
                  <a:lnTo>
                    <a:pt x="56169" y="17099"/>
                  </a:lnTo>
                  <a:lnTo>
                    <a:pt x="56158" y="17158"/>
                  </a:lnTo>
                  <a:lnTo>
                    <a:pt x="56111" y="17275"/>
                  </a:lnTo>
                  <a:lnTo>
                    <a:pt x="56028" y="17381"/>
                  </a:lnTo>
                  <a:lnTo>
                    <a:pt x="55934" y="17475"/>
                  </a:lnTo>
                  <a:lnTo>
                    <a:pt x="55817" y="17569"/>
                  </a:lnTo>
                  <a:lnTo>
                    <a:pt x="55664" y="17651"/>
                  </a:lnTo>
                  <a:lnTo>
                    <a:pt x="55500" y="17710"/>
                  </a:lnTo>
                  <a:lnTo>
                    <a:pt x="55312" y="17757"/>
                  </a:lnTo>
                  <a:lnTo>
                    <a:pt x="55101" y="17792"/>
                  </a:lnTo>
                  <a:lnTo>
                    <a:pt x="54878" y="17804"/>
                  </a:lnTo>
                  <a:lnTo>
                    <a:pt x="54631" y="17792"/>
                  </a:lnTo>
                  <a:lnTo>
                    <a:pt x="54373" y="17757"/>
                  </a:lnTo>
                  <a:lnTo>
                    <a:pt x="54373" y="17757"/>
                  </a:lnTo>
                  <a:lnTo>
                    <a:pt x="54091" y="17722"/>
                  </a:lnTo>
                  <a:lnTo>
                    <a:pt x="53797" y="17710"/>
                  </a:lnTo>
                  <a:lnTo>
                    <a:pt x="53492" y="17722"/>
                  </a:lnTo>
                  <a:lnTo>
                    <a:pt x="53175" y="17733"/>
                  </a:lnTo>
                  <a:lnTo>
                    <a:pt x="52858" y="17769"/>
                  </a:lnTo>
                  <a:lnTo>
                    <a:pt x="52541" y="17804"/>
                  </a:lnTo>
                  <a:lnTo>
                    <a:pt x="52235" y="17851"/>
                  </a:lnTo>
                  <a:lnTo>
                    <a:pt x="51942" y="17910"/>
                  </a:lnTo>
                  <a:lnTo>
                    <a:pt x="51401" y="18027"/>
                  </a:lnTo>
                  <a:lnTo>
                    <a:pt x="50979" y="18133"/>
                  </a:lnTo>
                  <a:lnTo>
                    <a:pt x="50579" y="18238"/>
                  </a:lnTo>
                  <a:lnTo>
                    <a:pt x="50579" y="18238"/>
                  </a:lnTo>
                  <a:lnTo>
                    <a:pt x="50955" y="18262"/>
                  </a:lnTo>
                  <a:lnTo>
                    <a:pt x="51319" y="18297"/>
                  </a:lnTo>
                  <a:lnTo>
                    <a:pt x="51672" y="18344"/>
                  </a:lnTo>
                  <a:lnTo>
                    <a:pt x="52012" y="18403"/>
                  </a:lnTo>
                  <a:lnTo>
                    <a:pt x="52341" y="18462"/>
                  </a:lnTo>
                  <a:lnTo>
                    <a:pt x="52658" y="18532"/>
                  </a:lnTo>
                  <a:lnTo>
                    <a:pt x="52963" y="18602"/>
                  </a:lnTo>
                  <a:lnTo>
                    <a:pt x="53257" y="18685"/>
                  </a:lnTo>
                  <a:lnTo>
                    <a:pt x="53539" y="18767"/>
                  </a:lnTo>
                  <a:lnTo>
                    <a:pt x="53809" y="18861"/>
                  </a:lnTo>
                  <a:lnTo>
                    <a:pt x="54067" y="18955"/>
                  </a:lnTo>
                  <a:lnTo>
                    <a:pt x="54302" y="19049"/>
                  </a:lnTo>
                  <a:lnTo>
                    <a:pt x="54537" y="19154"/>
                  </a:lnTo>
                  <a:lnTo>
                    <a:pt x="54760" y="19260"/>
                  </a:lnTo>
                  <a:lnTo>
                    <a:pt x="54960" y="19366"/>
                  </a:lnTo>
                  <a:lnTo>
                    <a:pt x="55148" y="19471"/>
                  </a:lnTo>
                  <a:lnTo>
                    <a:pt x="55336" y="19577"/>
                  </a:lnTo>
                  <a:lnTo>
                    <a:pt x="55500" y="19695"/>
                  </a:lnTo>
                  <a:lnTo>
                    <a:pt x="55653" y="19800"/>
                  </a:lnTo>
                  <a:lnTo>
                    <a:pt x="55793" y="19906"/>
                  </a:lnTo>
                  <a:lnTo>
                    <a:pt x="55911" y="20023"/>
                  </a:lnTo>
                  <a:lnTo>
                    <a:pt x="56028" y="20129"/>
                  </a:lnTo>
                  <a:lnTo>
                    <a:pt x="56122" y="20235"/>
                  </a:lnTo>
                  <a:lnTo>
                    <a:pt x="56216" y="20329"/>
                  </a:lnTo>
                  <a:lnTo>
                    <a:pt x="56287" y="20434"/>
                  </a:lnTo>
                  <a:lnTo>
                    <a:pt x="56345" y="20528"/>
                  </a:lnTo>
                  <a:lnTo>
                    <a:pt x="56392" y="20611"/>
                  </a:lnTo>
                  <a:lnTo>
                    <a:pt x="56416" y="20705"/>
                  </a:lnTo>
                  <a:lnTo>
                    <a:pt x="56439" y="20775"/>
                  </a:lnTo>
                  <a:lnTo>
                    <a:pt x="56439" y="20857"/>
                  </a:lnTo>
                  <a:lnTo>
                    <a:pt x="56428" y="20916"/>
                  </a:lnTo>
                  <a:lnTo>
                    <a:pt x="56392" y="2097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4211265" y="2110832"/>
              <a:ext cx="683222" cy="597622"/>
            </a:xfrm>
            <a:custGeom>
              <a:rect b="b" l="l" r="r" t="t"/>
              <a:pathLst>
                <a:path extrusionOk="0" h="30663" w="35055">
                  <a:moveTo>
                    <a:pt x="17534" y="0"/>
                  </a:moveTo>
                  <a:lnTo>
                    <a:pt x="16770" y="12"/>
                  </a:lnTo>
                  <a:lnTo>
                    <a:pt x="16019" y="36"/>
                  </a:lnTo>
                  <a:lnTo>
                    <a:pt x="15303" y="83"/>
                  </a:lnTo>
                  <a:lnTo>
                    <a:pt x="14598" y="141"/>
                  </a:lnTo>
                  <a:lnTo>
                    <a:pt x="13929" y="212"/>
                  </a:lnTo>
                  <a:lnTo>
                    <a:pt x="13271" y="306"/>
                  </a:lnTo>
                  <a:lnTo>
                    <a:pt x="12637" y="411"/>
                  </a:lnTo>
                  <a:lnTo>
                    <a:pt x="12026" y="529"/>
                  </a:lnTo>
                  <a:lnTo>
                    <a:pt x="11427" y="658"/>
                  </a:lnTo>
                  <a:lnTo>
                    <a:pt x="10852" y="799"/>
                  </a:lnTo>
                  <a:lnTo>
                    <a:pt x="10300" y="963"/>
                  </a:lnTo>
                  <a:lnTo>
                    <a:pt x="9760" y="1128"/>
                  </a:lnTo>
                  <a:lnTo>
                    <a:pt x="9243" y="1304"/>
                  </a:lnTo>
                  <a:lnTo>
                    <a:pt x="8750" y="1504"/>
                  </a:lnTo>
                  <a:lnTo>
                    <a:pt x="8268" y="1703"/>
                  </a:lnTo>
                  <a:lnTo>
                    <a:pt x="7799" y="1915"/>
                  </a:lnTo>
                  <a:lnTo>
                    <a:pt x="7364" y="2126"/>
                  </a:lnTo>
                  <a:lnTo>
                    <a:pt x="6929" y="2361"/>
                  </a:lnTo>
                  <a:lnTo>
                    <a:pt x="6518" y="2596"/>
                  </a:lnTo>
                  <a:lnTo>
                    <a:pt x="6131" y="2831"/>
                  </a:lnTo>
                  <a:lnTo>
                    <a:pt x="5743" y="3089"/>
                  </a:lnTo>
                  <a:lnTo>
                    <a:pt x="5379" y="3347"/>
                  </a:lnTo>
                  <a:lnTo>
                    <a:pt x="5039" y="3606"/>
                  </a:lnTo>
                  <a:lnTo>
                    <a:pt x="4710" y="3864"/>
                  </a:lnTo>
                  <a:lnTo>
                    <a:pt x="4393" y="4146"/>
                  </a:lnTo>
                  <a:lnTo>
                    <a:pt x="4088" y="4416"/>
                  </a:lnTo>
                  <a:lnTo>
                    <a:pt x="3794" y="4698"/>
                  </a:lnTo>
                  <a:lnTo>
                    <a:pt x="3524" y="4980"/>
                  </a:lnTo>
                  <a:lnTo>
                    <a:pt x="3266" y="5261"/>
                  </a:lnTo>
                  <a:lnTo>
                    <a:pt x="3019" y="5543"/>
                  </a:lnTo>
                  <a:lnTo>
                    <a:pt x="2784" y="5825"/>
                  </a:lnTo>
                  <a:lnTo>
                    <a:pt x="2561" y="6119"/>
                  </a:lnTo>
                  <a:lnTo>
                    <a:pt x="2350" y="6401"/>
                  </a:lnTo>
                  <a:lnTo>
                    <a:pt x="2150" y="6682"/>
                  </a:lnTo>
                  <a:lnTo>
                    <a:pt x="1962" y="6976"/>
                  </a:lnTo>
                  <a:lnTo>
                    <a:pt x="1786" y="7258"/>
                  </a:lnTo>
                  <a:lnTo>
                    <a:pt x="1621" y="7540"/>
                  </a:lnTo>
                  <a:lnTo>
                    <a:pt x="1469" y="7810"/>
                  </a:lnTo>
                  <a:lnTo>
                    <a:pt x="1316" y="8092"/>
                  </a:lnTo>
                  <a:lnTo>
                    <a:pt x="1187" y="8362"/>
                  </a:lnTo>
                  <a:lnTo>
                    <a:pt x="940" y="8890"/>
                  </a:lnTo>
                  <a:lnTo>
                    <a:pt x="741" y="9395"/>
                  </a:lnTo>
                  <a:lnTo>
                    <a:pt x="565" y="9877"/>
                  </a:lnTo>
                  <a:lnTo>
                    <a:pt x="412" y="10323"/>
                  </a:lnTo>
                  <a:lnTo>
                    <a:pt x="294" y="10734"/>
                  </a:lnTo>
                  <a:lnTo>
                    <a:pt x="201" y="11098"/>
                  </a:lnTo>
                  <a:lnTo>
                    <a:pt x="130" y="11427"/>
                  </a:lnTo>
                  <a:lnTo>
                    <a:pt x="83" y="11709"/>
                  </a:lnTo>
                  <a:lnTo>
                    <a:pt x="24" y="12096"/>
                  </a:lnTo>
                  <a:lnTo>
                    <a:pt x="13" y="12225"/>
                  </a:lnTo>
                  <a:lnTo>
                    <a:pt x="1" y="12437"/>
                  </a:lnTo>
                  <a:lnTo>
                    <a:pt x="1" y="13024"/>
                  </a:lnTo>
                  <a:lnTo>
                    <a:pt x="13" y="13435"/>
                  </a:lnTo>
                  <a:lnTo>
                    <a:pt x="24" y="13928"/>
                  </a:lnTo>
                  <a:lnTo>
                    <a:pt x="71" y="14492"/>
                  </a:lnTo>
                  <a:lnTo>
                    <a:pt x="130" y="15114"/>
                  </a:lnTo>
                  <a:lnTo>
                    <a:pt x="212" y="15784"/>
                  </a:lnTo>
                  <a:lnTo>
                    <a:pt x="318" y="16500"/>
                  </a:lnTo>
                  <a:lnTo>
                    <a:pt x="459" y="17263"/>
                  </a:lnTo>
                  <a:lnTo>
                    <a:pt x="553" y="17663"/>
                  </a:lnTo>
                  <a:lnTo>
                    <a:pt x="647" y="18062"/>
                  </a:lnTo>
                  <a:lnTo>
                    <a:pt x="741" y="18473"/>
                  </a:lnTo>
                  <a:lnTo>
                    <a:pt x="858" y="18884"/>
                  </a:lnTo>
                  <a:lnTo>
                    <a:pt x="987" y="19307"/>
                  </a:lnTo>
                  <a:lnTo>
                    <a:pt x="1117" y="19729"/>
                  </a:lnTo>
                  <a:lnTo>
                    <a:pt x="1269" y="20152"/>
                  </a:lnTo>
                  <a:lnTo>
                    <a:pt x="1434" y="20587"/>
                  </a:lnTo>
                  <a:lnTo>
                    <a:pt x="1598" y="21009"/>
                  </a:lnTo>
                  <a:lnTo>
                    <a:pt x="1786" y="21444"/>
                  </a:lnTo>
                  <a:lnTo>
                    <a:pt x="1986" y="21878"/>
                  </a:lnTo>
                  <a:lnTo>
                    <a:pt x="2197" y="22313"/>
                  </a:lnTo>
                  <a:lnTo>
                    <a:pt x="2432" y="22736"/>
                  </a:lnTo>
                  <a:lnTo>
                    <a:pt x="2678" y="23170"/>
                  </a:lnTo>
                  <a:lnTo>
                    <a:pt x="2937" y="23593"/>
                  </a:lnTo>
                  <a:lnTo>
                    <a:pt x="3207" y="24004"/>
                  </a:lnTo>
                  <a:lnTo>
                    <a:pt x="3500" y="24427"/>
                  </a:lnTo>
                  <a:lnTo>
                    <a:pt x="3806" y="24826"/>
                  </a:lnTo>
                  <a:lnTo>
                    <a:pt x="4135" y="25237"/>
                  </a:lnTo>
                  <a:lnTo>
                    <a:pt x="4475" y="25625"/>
                  </a:lnTo>
                  <a:lnTo>
                    <a:pt x="4839" y="26012"/>
                  </a:lnTo>
                  <a:lnTo>
                    <a:pt x="5227" y="26388"/>
                  </a:lnTo>
                  <a:lnTo>
                    <a:pt x="5626" y="26752"/>
                  </a:lnTo>
                  <a:lnTo>
                    <a:pt x="6049" y="27104"/>
                  </a:lnTo>
                  <a:lnTo>
                    <a:pt x="6483" y="27457"/>
                  </a:lnTo>
                  <a:lnTo>
                    <a:pt x="6953" y="27785"/>
                  </a:lnTo>
                  <a:lnTo>
                    <a:pt x="7434" y="28102"/>
                  </a:lnTo>
                  <a:lnTo>
                    <a:pt x="7939" y="28408"/>
                  </a:lnTo>
                  <a:lnTo>
                    <a:pt x="8468" y="28690"/>
                  </a:lnTo>
                  <a:lnTo>
                    <a:pt x="9020" y="28960"/>
                  </a:lnTo>
                  <a:lnTo>
                    <a:pt x="9584" y="29218"/>
                  </a:lnTo>
                  <a:lnTo>
                    <a:pt x="10182" y="29453"/>
                  </a:lnTo>
                  <a:lnTo>
                    <a:pt x="10805" y="29676"/>
                  </a:lnTo>
                  <a:lnTo>
                    <a:pt x="11451" y="29876"/>
                  </a:lnTo>
                  <a:lnTo>
                    <a:pt x="12120" y="30052"/>
                  </a:lnTo>
                  <a:lnTo>
                    <a:pt x="12825" y="30205"/>
                  </a:lnTo>
                  <a:lnTo>
                    <a:pt x="13541" y="30345"/>
                  </a:lnTo>
                  <a:lnTo>
                    <a:pt x="14293" y="30451"/>
                  </a:lnTo>
                  <a:lnTo>
                    <a:pt x="15068" y="30545"/>
                  </a:lnTo>
                  <a:lnTo>
                    <a:pt x="15878" y="30604"/>
                  </a:lnTo>
                  <a:lnTo>
                    <a:pt x="16712" y="30651"/>
                  </a:lnTo>
                  <a:lnTo>
                    <a:pt x="17569" y="30663"/>
                  </a:lnTo>
                  <a:lnTo>
                    <a:pt x="18250" y="30651"/>
                  </a:lnTo>
                  <a:lnTo>
                    <a:pt x="18908" y="30627"/>
                  </a:lnTo>
                  <a:lnTo>
                    <a:pt x="19636" y="30580"/>
                  </a:lnTo>
                  <a:lnTo>
                    <a:pt x="20329" y="30522"/>
                  </a:lnTo>
                  <a:lnTo>
                    <a:pt x="21010" y="30428"/>
                  </a:lnTo>
                  <a:lnTo>
                    <a:pt x="21656" y="30334"/>
                  </a:lnTo>
                  <a:lnTo>
                    <a:pt x="22290" y="30216"/>
                  </a:lnTo>
                  <a:lnTo>
                    <a:pt x="22912" y="30075"/>
                  </a:lnTo>
                  <a:lnTo>
                    <a:pt x="23499" y="29923"/>
                  </a:lnTo>
                  <a:lnTo>
                    <a:pt x="24075" y="29747"/>
                  </a:lnTo>
                  <a:lnTo>
                    <a:pt x="24627" y="29570"/>
                  </a:lnTo>
                  <a:lnTo>
                    <a:pt x="25167" y="29371"/>
                  </a:lnTo>
                  <a:lnTo>
                    <a:pt x="25684" y="29159"/>
                  </a:lnTo>
                  <a:lnTo>
                    <a:pt x="26189" y="28924"/>
                  </a:lnTo>
                  <a:lnTo>
                    <a:pt x="26670" y="28690"/>
                  </a:lnTo>
                  <a:lnTo>
                    <a:pt x="27128" y="28431"/>
                  </a:lnTo>
                  <a:lnTo>
                    <a:pt x="27574" y="28173"/>
                  </a:lnTo>
                  <a:lnTo>
                    <a:pt x="28009" y="27891"/>
                  </a:lnTo>
                  <a:lnTo>
                    <a:pt x="28420" y="27609"/>
                  </a:lnTo>
                  <a:lnTo>
                    <a:pt x="28819" y="27316"/>
                  </a:lnTo>
                  <a:lnTo>
                    <a:pt x="29195" y="27010"/>
                  </a:lnTo>
                  <a:lnTo>
                    <a:pt x="29559" y="26693"/>
                  </a:lnTo>
                  <a:lnTo>
                    <a:pt x="29911" y="26376"/>
                  </a:lnTo>
                  <a:lnTo>
                    <a:pt x="30240" y="26047"/>
                  </a:lnTo>
                  <a:lnTo>
                    <a:pt x="30557" y="25707"/>
                  </a:lnTo>
                  <a:lnTo>
                    <a:pt x="30863" y="25354"/>
                  </a:lnTo>
                  <a:lnTo>
                    <a:pt x="31156" y="25014"/>
                  </a:lnTo>
                  <a:lnTo>
                    <a:pt x="31438" y="24650"/>
                  </a:lnTo>
                  <a:lnTo>
                    <a:pt x="31696" y="24298"/>
                  </a:lnTo>
                  <a:lnTo>
                    <a:pt x="31955" y="23922"/>
                  </a:lnTo>
                  <a:lnTo>
                    <a:pt x="32190" y="23558"/>
                  </a:lnTo>
                  <a:lnTo>
                    <a:pt x="32413" y="23182"/>
                  </a:lnTo>
                  <a:lnTo>
                    <a:pt x="32624" y="22806"/>
                  </a:lnTo>
                  <a:lnTo>
                    <a:pt x="32835" y="22430"/>
                  </a:lnTo>
                  <a:lnTo>
                    <a:pt x="33023" y="22055"/>
                  </a:lnTo>
                  <a:lnTo>
                    <a:pt x="33200" y="21679"/>
                  </a:lnTo>
                  <a:lnTo>
                    <a:pt x="33376" y="21291"/>
                  </a:lnTo>
                  <a:lnTo>
                    <a:pt x="33528" y="20915"/>
                  </a:lnTo>
                  <a:lnTo>
                    <a:pt x="33681" y="20540"/>
                  </a:lnTo>
                  <a:lnTo>
                    <a:pt x="33810" y="20164"/>
                  </a:lnTo>
                  <a:lnTo>
                    <a:pt x="33939" y="19788"/>
                  </a:lnTo>
                  <a:lnTo>
                    <a:pt x="34069" y="19412"/>
                  </a:lnTo>
                  <a:lnTo>
                    <a:pt x="34174" y="19037"/>
                  </a:lnTo>
                  <a:lnTo>
                    <a:pt x="34280" y="18672"/>
                  </a:lnTo>
                  <a:lnTo>
                    <a:pt x="34456" y="17956"/>
                  </a:lnTo>
                  <a:lnTo>
                    <a:pt x="34609" y="17263"/>
                  </a:lnTo>
                  <a:lnTo>
                    <a:pt x="34738" y="16582"/>
                  </a:lnTo>
                  <a:lnTo>
                    <a:pt x="34832" y="15948"/>
                  </a:lnTo>
                  <a:lnTo>
                    <a:pt x="34914" y="15337"/>
                  </a:lnTo>
                  <a:lnTo>
                    <a:pt x="34973" y="14774"/>
                  </a:lnTo>
                  <a:lnTo>
                    <a:pt x="35008" y="14257"/>
                  </a:lnTo>
                  <a:lnTo>
                    <a:pt x="35032" y="13787"/>
                  </a:lnTo>
                  <a:lnTo>
                    <a:pt x="35055" y="13364"/>
                  </a:lnTo>
                  <a:lnTo>
                    <a:pt x="35055" y="12707"/>
                  </a:lnTo>
                  <a:lnTo>
                    <a:pt x="35043" y="12225"/>
                  </a:lnTo>
                  <a:lnTo>
                    <a:pt x="35032" y="12096"/>
                  </a:lnTo>
                  <a:lnTo>
                    <a:pt x="34973" y="11709"/>
                  </a:lnTo>
                  <a:lnTo>
                    <a:pt x="34914" y="11427"/>
                  </a:lnTo>
                  <a:lnTo>
                    <a:pt x="34844" y="11098"/>
                  </a:lnTo>
                  <a:lnTo>
                    <a:pt x="34750" y="10734"/>
                  </a:lnTo>
                  <a:lnTo>
                    <a:pt x="34632" y="10323"/>
                  </a:lnTo>
                  <a:lnTo>
                    <a:pt x="34491" y="9877"/>
                  </a:lnTo>
                  <a:lnTo>
                    <a:pt x="34315" y="9395"/>
                  </a:lnTo>
                  <a:lnTo>
                    <a:pt x="34116" y="8890"/>
                  </a:lnTo>
                  <a:lnTo>
                    <a:pt x="33869" y="8362"/>
                  </a:lnTo>
                  <a:lnTo>
                    <a:pt x="33740" y="8092"/>
                  </a:lnTo>
                  <a:lnTo>
                    <a:pt x="33587" y="7810"/>
                  </a:lnTo>
                  <a:lnTo>
                    <a:pt x="33434" y="7540"/>
                  </a:lnTo>
                  <a:lnTo>
                    <a:pt x="33270" y="7258"/>
                  </a:lnTo>
                  <a:lnTo>
                    <a:pt x="33094" y="6976"/>
                  </a:lnTo>
                  <a:lnTo>
                    <a:pt x="32906" y="6682"/>
                  </a:lnTo>
                  <a:lnTo>
                    <a:pt x="32706" y="6401"/>
                  </a:lnTo>
                  <a:lnTo>
                    <a:pt x="32495" y="6119"/>
                  </a:lnTo>
                  <a:lnTo>
                    <a:pt x="32272" y="5825"/>
                  </a:lnTo>
                  <a:lnTo>
                    <a:pt x="32037" y="5543"/>
                  </a:lnTo>
                  <a:lnTo>
                    <a:pt x="31790" y="5261"/>
                  </a:lnTo>
                  <a:lnTo>
                    <a:pt x="31532" y="4980"/>
                  </a:lnTo>
                  <a:lnTo>
                    <a:pt x="31262" y="4698"/>
                  </a:lnTo>
                  <a:lnTo>
                    <a:pt x="30968" y="4416"/>
                  </a:lnTo>
                  <a:lnTo>
                    <a:pt x="30663" y="4146"/>
                  </a:lnTo>
                  <a:lnTo>
                    <a:pt x="30346" y="3864"/>
                  </a:lnTo>
                  <a:lnTo>
                    <a:pt x="30017" y="3606"/>
                  </a:lnTo>
                  <a:lnTo>
                    <a:pt x="29677" y="3347"/>
                  </a:lnTo>
                  <a:lnTo>
                    <a:pt x="29312" y="3089"/>
                  </a:lnTo>
                  <a:lnTo>
                    <a:pt x="28937" y="2831"/>
                  </a:lnTo>
                  <a:lnTo>
                    <a:pt x="28537" y="2596"/>
                  </a:lnTo>
                  <a:lnTo>
                    <a:pt x="28126" y="2361"/>
                  </a:lnTo>
                  <a:lnTo>
                    <a:pt x="27704" y="2126"/>
                  </a:lnTo>
                  <a:lnTo>
                    <a:pt x="27257" y="1915"/>
                  </a:lnTo>
                  <a:lnTo>
                    <a:pt x="26788" y="1703"/>
                  </a:lnTo>
                  <a:lnTo>
                    <a:pt x="26318" y="1504"/>
                  </a:lnTo>
                  <a:lnTo>
                    <a:pt x="25813" y="1304"/>
                  </a:lnTo>
                  <a:lnTo>
                    <a:pt x="25296" y="1128"/>
                  </a:lnTo>
                  <a:lnTo>
                    <a:pt x="24756" y="963"/>
                  </a:lnTo>
                  <a:lnTo>
                    <a:pt x="24204" y="799"/>
                  </a:lnTo>
                  <a:lnTo>
                    <a:pt x="23629" y="658"/>
                  </a:lnTo>
                  <a:lnTo>
                    <a:pt x="23041" y="529"/>
                  </a:lnTo>
                  <a:lnTo>
                    <a:pt x="22419" y="411"/>
                  </a:lnTo>
                  <a:lnTo>
                    <a:pt x="21785" y="306"/>
                  </a:lnTo>
                  <a:lnTo>
                    <a:pt x="21139" y="212"/>
                  </a:lnTo>
                  <a:lnTo>
                    <a:pt x="20458" y="141"/>
                  </a:lnTo>
                  <a:lnTo>
                    <a:pt x="19753" y="83"/>
                  </a:lnTo>
                  <a:lnTo>
                    <a:pt x="19037" y="36"/>
                  </a:lnTo>
                  <a:lnTo>
                    <a:pt x="18297" y="12"/>
                  </a:lnTo>
                  <a:lnTo>
                    <a:pt x="17534" y="0"/>
                  </a:lnTo>
                  <a:close/>
                </a:path>
              </a:pathLst>
            </a:custGeom>
            <a:solidFill>
              <a:srgbClr val="FFBC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4144901" y="2372446"/>
              <a:ext cx="93396" cy="138710"/>
            </a:xfrm>
            <a:custGeom>
              <a:rect b="b" l="l" r="r" t="t"/>
              <a:pathLst>
                <a:path extrusionOk="0" h="7117" w="4792">
                  <a:moveTo>
                    <a:pt x="2149" y="0"/>
                  </a:moveTo>
                  <a:lnTo>
                    <a:pt x="1879" y="24"/>
                  </a:lnTo>
                  <a:lnTo>
                    <a:pt x="1750" y="35"/>
                  </a:lnTo>
                  <a:lnTo>
                    <a:pt x="1621" y="59"/>
                  </a:lnTo>
                  <a:lnTo>
                    <a:pt x="1480" y="94"/>
                  </a:lnTo>
                  <a:lnTo>
                    <a:pt x="1351" y="141"/>
                  </a:lnTo>
                  <a:lnTo>
                    <a:pt x="1222" y="188"/>
                  </a:lnTo>
                  <a:lnTo>
                    <a:pt x="1092" y="258"/>
                  </a:lnTo>
                  <a:lnTo>
                    <a:pt x="963" y="341"/>
                  </a:lnTo>
                  <a:lnTo>
                    <a:pt x="846" y="423"/>
                  </a:lnTo>
                  <a:lnTo>
                    <a:pt x="728" y="529"/>
                  </a:lnTo>
                  <a:lnTo>
                    <a:pt x="611" y="646"/>
                  </a:lnTo>
                  <a:lnTo>
                    <a:pt x="505" y="775"/>
                  </a:lnTo>
                  <a:lnTo>
                    <a:pt x="400" y="928"/>
                  </a:lnTo>
                  <a:lnTo>
                    <a:pt x="306" y="1092"/>
                  </a:lnTo>
                  <a:lnTo>
                    <a:pt x="223" y="1268"/>
                  </a:lnTo>
                  <a:lnTo>
                    <a:pt x="141" y="1468"/>
                  </a:lnTo>
                  <a:lnTo>
                    <a:pt x="82" y="1679"/>
                  </a:lnTo>
                  <a:lnTo>
                    <a:pt x="36" y="1903"/>
                  </a:lnTo>
                  <a:lnTo>
                    <a:pt x="12" y="2126"/>
                  </a:lnTo>
                  <a:lnTo>
                    <a:pt x="0" y="2372"/>
                  </a:lnTo>
                  <a:lnTo>
                    <a:pt x="0" y="2619"/>
                  </a:lnTo>
                  <a:lnTo>
                    <a:pt x="24" y="2866"/>
                  </a:lnTo>
                  <a:lnTo>
                    <a:pt x="47" y="3124"/>
                  </a:lnTo>
                  <a:lnTo>
                    <a:pt x="94" y="3382"/>
                  </a:lnTo>
                  <a:lnTo>
                    <a:pt x="165" y="3641"/>
                  </a:lnTo>
                  <a:lnTo>
                    <a:pt x="235" y="3911"/>
                  </a:lnTo>
                  <a:lnTo>
                    <a:pt x="329" y="4169"/>
                  </a:lnTo>
                  <a:lnTo>
                    <a:pt x="435" y="4427"/>
                  </a:lnTo>
                  <a:lnTo>
                    <a:pt x="552" y="4674"/>
                  </a:lnTo>
                  <a:lnTo>
                    <a:pt x="681" y="4932"/>
                  </a:lnTo>
                  <a:lnTo>
                    <a:pt x="822" y="5167"/>
                  </a:lnTo>
                  <a:lnTo>
                    <a:pt x="987" y="5402"/>
                  </a:lnTo>
                  <a:lnTo>
                    <a:pt x="1151" y="5625"/>
                  </a:lnTo>
                  <a:lnTo>
                    <a:pt x="1339" y="5848"/>
                  </a:lnTo>
                  <a:lnTo>
                    <a:pt x="1539" y="6048"/>
                  </a:lnTo>
                  <a:lnTo>
                    <a:pt x="1738" y="6236"/>
                  </a:lnTo>
                  <a:lnTo>
                    <a:pt x="1961" y="6412"/>
                  </a:lnTo>
                  <a:lnTo>
                    <a:pt x="2196" y="6576"/>
                  </a:lnTo>
                  <a:lnTo>
                    <a:pt x="2443" y="6717"/>
                  </a:lnTo>
                  <a:lnTo>
                    <a:pt x="2701" y="6835"/>
                  </a:lnTo>
                  <a:lnTo>
                    <a:pt x="2960" y="6941"/>
                  </a:lnTo>
                  <a:lnTo>
                    <a:pt x="3241" y="7023"/>
                  </a:lnTo>
                  <a:lnTo>
                    <a:pt x="3535" y="7081"/>
                  </a:lnTo>
                  <a:lnTo>
                    <a:pt x="3829" y="7117"/>
                  </a:lnTo>
                  <a:lnTo>
                    <a:pt x="4146" y="7117"/>
                  </a:lnTo>
                  <a:lnTo>
                    <a:pt x="4463" y="7105"/>
                  </a:lnTo>
                  <a:lnTo>
                    <a:pt x="4792" y="7058"/>
                  </a:lnTo>
                  <a:lnTo>
                    <a:pt x="3406" y="258"/>
                  </a:lnTo>
                  <a:lnTo>
                    <a:pt x="3300" y="223"/>
                  </a:lnTo>
                  <a:lnTo>
                    <a:pt x="3183" y="176"/>
                  </a:lnTo>
                  <a:lnTo>
                    <a:pt x="3030" y="129"/>
                  </a:lnTo>
                  <a:lnTo>
                    <a:pt x="2842" y="82"/>
                  </a:lnTo>
                  <a:lnTo>
                    <a:pt x="2631" y="47"/>
                  </a:lnTo>
                  <a:lnTo>
                    <a:pt x="2396" y="12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rgbClr val="FFBC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4862426" y="2372446"/>
              <a:ext cx="93416" cy="138710"/>
            </a:xfrm>
            <a:custGeom>
              <a:rect b="b" l="l" r="r" t="t"/>
              <a:pathLst>
                <a:path extrusionOk="0" h="7117" w="4793">
                  <a:moveTo>
                    <a:pt x="2643" y="0"/>
                  </a:moveTo>
                  <a:lnTo>
                    <a:pt x="2397" y="12"/>
                  </a:lnTo>
                  <a:lnTo>
                    <a:pt x="2162" y="47"/>
                  </a:lnTo>
                  <a:lnTo>
                    <a:pt x="1950" y="82"/>
                  </a:lnTo>
                  <a:lnTo>
                    <a:pt x="1762" y="129"/>
                  </a:lnTo>
                  <a:lnTo>
                    <a:pt x="1610" y="176"/>
                  </a:lnTo>
                  <a:lnTo>
                    <a:pt x="1492" y="223"/>
                  </a:lnTo>
                  <a:lnTo>
                    <a:pt x="1387" y="258"/>
                  </a:lnTo>
                  <a:lnTo>
                    <a:pt x="1" y="7058"/>
                  </a:lnTo>
                  <a:lnTo>
                    <a:pt x="330" y="7105"/>
                  </a:lnTo>
                  <a:lnTo>
                    <a:pt x="647" y="7117"/>
                  </a:lnTo>
                  <a:lnTo>
                    <a:pt x="964" y="7117"/>
                  </a:lnTo>
                  <a:lnTo>
                    <a:pt x="1257" y="7081"/>
                  </a:lnTo>
                  <a:lnTo>
                    <a:pt x="1551" y="7023"/>
                  </a:lnTo>
                  <a:lnTo>
                    <a:pt x="1833" y="6941"/>
                  </a:lnTo>
                  <a:lnTo>
                    <a:pt x="2091" y="6835"/>
                  </a:lnTo>
                  <a:lnTo>
                    <a:pt x="2350" y="6717"/>
                  </a:lnTo>
                  <a:lnTo>
                    <a:pt x="2596" y="6576"/>
                  </a:lnTo>
                  <a:lnTo>
                    <a:pt x="2831" y="6412"/>
                  </a:lnTo>
                  <a:lnTo>
                    <a:pt x="3054" y="6236"/>
                  </a:lnTo>
                  <a:lnTo>
                    <a:pt x="3254" y="6048"/>
                  </a:lnTo>
                  <a:lnTo>
                    <a:pt x="3453" y="5848"/>
                  </a:lnTo>
                  <a:lnTo>
                    <a:pt x="3641" y="5625"/>
                  </a:lnTo>
                  <a:lnTo>
                    <a:pt x="3806" y="5402"/>
                  </a:lnTo>
                  <a:lnTo>
                    <a:pt x="3970" y="5167"/>
                  </a:lnTo>
                  <a:lnTo>
                    <a:pt x="4111" y="4932"/>
                  </a:lnTo>
                  <a:lnTo>
                    <a:pt x="4240" y="4674"/>
                  </a:lnTo>
                  <a:lnTo>
                    <a:pt x="4358" y="4427"/>
                  </a:lnTo>
                  <a:lnTo>
                    <a:pt x="4463" y="4169"/>
                  </a:lnTo>
                  <a:lnTo>
                    <a:pt x="4557" y="3911"/>
                  </a:lnTo>
                  <a:lnTo>
                    <a:pt x="4628" y="3641"/>
                  </a:lnTo>
                  <a:lnTo>
                    <a:pt x="4687" y="3382"/>
                  </a:lnTo>
                  <a:lnTo>
                    <a:pt x="4745" y="3124"/>
                  </a:lnTo>
                  <a:lnTo>
                    <a:pt x="4769" y="2866"/>
                  </a:lnTo>
                  <a:lnTo>
                    <a:pt x="4792" y="2619"/>
                  </a:lnTo>
                  <a:lnTo>
                    <a:pt x="4792" y="2372"/>
                  </a:lnTo>
                  <a:lnTo>
                    <a:pt x="4780" y="2126"/>
                  </a:lnTo>
                  <a:lnTo>
                    <a:pt x="4757" y="1903"/>
                  </a:lnTo>
                  <a:lnTo>
                    <a:pt x="4710" y="1679"/>
                  </a:lnTo>
                  <a:lnTo>
                    <a:pt x="4651" y="1468"/>
                  </a:lnTo>
                  <a:lnTo>
                    <a:pt x="4569" y="1268"/>
                  </a:lnTo>
                  <a:lnTo>
                    <a:pt x="4487" y="1092"/>
                  </a:lnTo>
                  <a:lnTo>
                    <a:pt x="4393" y="928"/>
                  </a:lnTo>
                  <a:lnTo>
                    <a:pt x="4287" y="775"/>
                  </a:lnTo>
                  <a:lnTo>
                    <a:pt x="4182" y="646"/>
                  </a:lnTo>
                  <a:lnTo>
                    <a:pt x="4064" y="529"/>
                  </a:lnTo>
                  <a:lnTo>
                    <a:pt x="3947" y="423"/>
                  </a:lnTo>
                  <a:lnTo>
                    <a:pt x="3829" y="341"/>
                  </a:lnTo>
                  <a:lnTo>
                    <a:pt x="3700" y="258"/>
                  </a:lnTo>
                  <a:lnTo>
                    <a:pt x="3571" y="188"/>
                  </a:lnTo>
                  <a:lnTo>
                    <a:pt x="3442" y="141"/>
                  </a:lnTo>
                  <a:lnTo>
                    <a:pt x="3301" y="94"/>
                  </a:lnTo>
                  <a:lnTo>
                    <a:pt x="3172" y="59"/>
                  </a:lnTo>
                  <a:lnTo>
                    <a:pt x="3042" y="35"/>
                  </a:lnTo>
                  <a:lnTo>
                    <a:pt x="2902" y="24"/>
                  </a:lnTo>
                  <a:lnTo>
                    <a:pt x="2643" y="0"/>
                  </a:lnTo>
                  <a:close/>
                </a:path>
              </a:pathLst>
            </a:custGeom>
            <a:solidFill>
              <a:srgbClr val="FFBC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4660568" y="2408834"/>
              <a:ext cx="119025" cy="37791"/>
            </a:xfrm>
            <a:custGeom>
              <a:rect b="b" l="l" r="r" t="t"/>
              <a:pathLst>
                <a:path extrusionOk="0" fill="none" h="1939" w="6107">
                  <a:moveTo>
                    <a:pt x="0" y="1269"/>
                  </a:moveTo>
                  <a:lnTo>
                    <a:pt x="0" y="1269"/>
                  </a:lnTo>
                  <a:lnTo>
                    <a:pt x="153" y="1363"/>
                  </a:lnTo>
                  <a:lnTo>
                    <a:pt x="341" y="1445"/>
                  </a:lnTo>
                  <a:lnTo>
                    <a:pt x="587" y="1550"/>
                  </a:lnTo>
                  <a:lnTo>
                    <a:pt x="881" y="1668"/>
                  </a:lnTo>
                  <a:lnTo>
                    <a:pt x="1245" y="1774"/>
                  </a:lnTo>
                  <a:lnTo>
                    <a:pt x="1433" y="1821"/>
                  </a:lnTo>
                  <a:lnTo>
                    <a:pt x="1633" y="1856"/>
                  </a:lnTo>
                  <a:lnTo>
                    <a:pt x="1844" y="1891"/>
                  </a:lnTo>
                  <a:lnTo>
                    <a:pt x="2067" y="1915"/>
                  </a:lnTo>
                  <a:lnTo>
                    <a:pt x="2302" y="1938"/>
                  </a:lnTo>
                  <a:lnTo>
                    <a:pt x="2537" y="1938"/>
                  </a:lnTo>
                  <a:lnTo>
                    <a:pt x="2783" y="1926"/>
                  </a:lnTo>
                  <a:lnTo>
                    <a:pt x="3030" y="1903"/>
                  </a:lnTo>
                  <a:lnTo>
                    <a:pt x="3277" y="1868"/>
                  </a:lnTo>
                  <a:lnTo>
                    <a:pt x="3535" y="1809"/>
                  </a:lnTo>
                  <a:lnTo>
                    <a:pt x="3793" y="1738"/>
                  </a:lnTo>
                  <a:lnTo>
                    <a:pt x="4052" y="1644"/>
                  </a:lnTo>
                  <a:lnTo>
                    <a:pt x="4310" y="1527"/>
                  </a:lnTo>
                  <a:lnTo>
                    <a:pt x="4580" y="1386"/>
                  </a:lnTo>
                  <a:lnTo>
                    <a:pt x="4839" y="1222"/>
                  </a:lnTo>
                  <a:lnTo>
                    <a:pt x="5097" y="1034"/>
                  </a:lnTo>
                  <a:lnTo>
                    <a:pt x="5355" y="822"/>
                  </a:lnTo>
                  <a:lnTo>
                    <a:pt x="5614" y="576"/>
                  </a:lnTo>
                  <a:lnTo>
                    <a:pt x="5860" y="306"/>
                  </a:lnTo>
                  <a:lnTo>
                    <a:pt x="6107" y="0"/>
                  </a:lnTo>
                </a:path>
              </a:pathLst>
            </a:custGeom>
            <a:solidFill>
              <a:schemeClr val="dk1"/>
            </a:solidFill>
            <a:ln cap="rnd" cmpd="sng" w="237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345863" y="2408834"/>
              <a:ext cx="119259" cy="37791"/>
            </a:xfrm>
            <a:custGeom>
              <a:rect b="b" l="l" r="r" t="t"/>
              <a:pathLst>
                <a:path extrusionOk="0" fill="none" h="1939" w="6119">
                  <a:moveTo>
                    <a:pt x="6118" y="1269"/>
                  </a:moveTo>
                  <a:lnTo>
                    <a:pt x="6118" y="1269"/>
                  </a:lnTo>
                  <a:lnTo>
                    <a:pt x="5966" y="1363"/>
                  </a:lnTo>
                  <a:lnTo>
                    <a:pt x="5778" y="1445"/>
                  </a:lnTo>
                  <a:lnTo>
                    <a:pt x="5531" y="1550"/>
                  </a:lnTo>
                  <a:lnTo>
                    <a:pt x="5226" y="1668"/>
                  </a:lnTo>
                  <a:lnTo>
                    <a:pt x="4874" y="1774"/>
                  </a:lnTo>
                  <a:lnTo>
                    <a:pt x="4686" y="1821"/>
                  </a:lnTo>
                  <a:lnTo>
                    <a:pt x="4474" y="1856"/>
                  </a:lnTo>
                  <a:lnTo>
                    <a:pt x="4263" y="1891"/>
                  </a:lnTo>
                  <a:lnTo>
                    <a:pt x="4040" y="1915"/>
                  </a:lnTo>
                  <a:lnTo>
                    <a:pt x="3817" y="1938"/>
                  </a:lnTo>
                  <a:lnTo>
                    <a:pt x="3582" y="1938"/>
                  </a:lnTo>
                  <a:lnTo>
                    <a:pt x="3335" y="1926"/>
                  </a:lnTo>
                  <a:lnTo>
                    <a:pt x="3089" y="1903"/>
                  </a:lnTo>
                  <a:lnTo>
                    <a:pt x="2842" y="1868"/>
                  </a:lnTo>
                  <a:lnTo>
                    <a:pt x="2584" y="1809"/>
                  </a:lnTo>
                  <a:lnTo>
                    <a:pt x="2325" y="1738"/>
                  </a:lnTo>
                  <a:lnTo>
                    <a:pt x="2067" y="1644"/>
                  </a:lnTo>
                  <a:lnTo>
                    <a:pt x="1797" y="1527"/>
                  </a:lnTo>
                  <a:lnTo>
                    <a:pt x="1538" y="1386"/>
                  </a:lnTo>
                  <a:lnTo>
                    <a:pt x="1280" y="1222"/>
                  </a:lnTo>
                  <a:lnTo>
                    <a:pt x="1022" y="1034"/>
                  </a:lnTo>
                  <a:lnTo>
                    <a:pt x="763" y="822"/>
                  </a:lnTo>
                  <a:lnTo>
                    <a:pt x="505" y="576"/>
                  </a:lnTo>
                  <a:lnTo>
                    <a:pt x="247" y="306"/>
                  </a:ln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cap="rnd" cmpd="sng" w="237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4465102" y="2548227"/>
              <a:ext cx="222946" cy="53344"/>
            </a:xfrm>
            <a:custGeom>
              <a:rect b="b" l="l" r="r" t="t"/>
              <a:pathLst>
                <a:path extrusionOk="0" h="2737" w="11439">
                  <a:moveTo>
                    <a:pt x="5520" y="0"/>
                  </a:moveTo>
                  <a:lnTo>
                    <a:pt x="5308" y="12"/>
                  </a:lnTo>
                  <a:lnTo>
                    <a:pt x="4897" y="47"/>
                  </a:lnTo>
                  <a:lnTo>
                    <a:pt x="4486" y="106"/>
                  </a:lnTo>
                  <a:lnTo>
                    <a:pt x="4287" y="141"/>
                  </a:lnTo>
                  <a:lnTo>
                    <a:pt x="4087" y="176"/>
                  </a:lnTo>
                  <a:lnTo>
                    <a:pt x="3676" y="270"/>
                  </a:lnTo>
                  <a:lnTo>
                    <a:pt x="3277" y="388"/>
                  </a:lnTo>
                  <a:lnTo>
                    <a:pt x="2889" y="517"/>
                  </a:lnTo>
                  <a:lnTo>
                    <a:pt x="2502" y="669"/>
                  </a:lnTo>
                  <a:lnTo>
                    <a:pt x="2126" y="846"/>
                  </a:lnTo>
                  <a:lnTo>
                    <a:pt x="1762" y="1057"/>
                  </a:lnTo>
                  <a:lnTo>
                    <a:pt x="1410" y="1268"/>
                  </a:lnTo>
                  <a:lnTo>
                    <a:pt x="1245" y="1398"/>
                  </a:lnTo>
                  <a:lnTo>
                    <a:pt x="1081" y="1515"/>
                  </a:lnTo>
                  <a:lnTo>
                    <a:pt x="916" y="1656"/>
                  </a:lnTo>
                  <a:lnTo>
                    <a:pt x="764" y="1785"/>
                  </a:lnTo>
                  <a:lnTo>
                    <a:pt x="623" y="1926"/>
                  </a:lnTo>
                  <a:lnTo>
                    <a:pt x="482" y="2079"/>
                  </a:lnTo>
                  <a:lnTo>
                    <a:pt x="341" y="2231"/>
                  </a:lnTo>
                  <a:lnTo>
                    <a:pt x="223" y="2396"/>
                  </a:lnTo>
                  <a:lnTo>
                    <a:pt x="106" y="2560"/>
                  </a:lnTo>
                  <a:lnTo>
                    <a:pt x="0" y="2736"/>
                  </a:lnTo>
                  <a:lnTo>
                    <a:pt x="153" y="2619"/>
                  </a:lnTo>
                  <a:lnTo>
                    <a:pt x="317" y="2501"/>
                  </a:lnTo>
                  <a:lnTo>
                    <a:pt x="646" y="2278"/>
                  </a:lnTo>
                  <a:lnTo>
                    <a:pt x="987" y="2090"/>
                  </a:lnTo>
                  <a:lnTo>
                    <a:pt x="1327" y="1914"/>
                  </a:lnTo>
                  <a:lnTo>
                    <a:pt x="1680" y="1750"/>
                  </a:lnTo>
                  <a:lnTo>
                    <a:pt x="2032" y="1609"/>
                  </a:lnTo>
                  <a:lnTo>
                    <a:pt x="2396" y="1492"/>
                  </a:lnTo>
                  <a:lnTo>
                    <a:pt x="2760" y="1374"/>
                  </a:lnTo>
                  <a:lnTo>
                    <a:pt x="2936" y="1327"/>
                  </a:lnTo>
                  <a:lnTo>
                    <a:pt x="3124" y="1280"/>
                  </a:lnTo>
                  <a:lnTo>
                    <a:pt x="3488" y="1198"/>
                  </a:lnTo>
                  <a:lnTo>
                    <a:pt x="3864" y="1127"/>
                  </a:lnTo>
                  <a:lnTo>
                    <a:pt x="4052" y="1092"/>
                  </a:lnTo>
                  <a:lnTo>
                    <a:pt x="4240" y="1069"/>
                  </a:lnTo>
                  <a:lnTo>
                    <a:pt x="4334" y="1057"/>
                  </a:lnTo>
                  <a:lnTo>
                    <a:pt x="4428" y="1045"/>
                  </a:lnTo>
                  <a:lnTo>
                    <a:pt x="4615" y="1022"/>
                  </a:lnTo>
                  <a:lnTo>
                    <a:pt x="4991" y="987"/>
                  </a:lnTo>
                  <a:lnTo>
                    <a:pt x="5367" y="963"/>
                  </a:lnTo>
                  <a:lnTo>
                    <a:pt x="5743" y="951"/>
                  </a:lnTo>
                  <a:lnTo>
                    <a:pt x="6119" y="951"/>
                  </a:lnTo>
                  <a:lnTo>
                    <a:pt x="6494" y="963"/>
                  </a:lnTo>
                  <a:lnTo>
                    <a:pt x="6682" y="963"/>
                  </a:lnTo>
                  <a:lnTo>
                    <a:pt x="6870" y="987"/>
                  </a:lnTo>
                  <a:lnTo>
                    <a:pt x="7058" y="998"/>
                  </a:lnTo>
                  <a:lnTo>
                    <a:pt x="7246" y="1022"/>
                  </a:lnTo>
                  <a:lnTo>
                    <a:pt x="7622" y="1069"/>
                  </a:lnTo>
                  <a:lnTo>
                    <a:pt x="7986" y="1139"/>
                  </a:lnTo>
                  <a:lnTo>
                    <a:pt x="8350" y="1221"/>
                  </a:lnTo>
                  <a:lnTo>
                    <a:pt x="8714" y="1315"/>
                  </a:lnTo>
                  <a:lnTo>
                    <a:pt x="9078" y="1433"/>
                  </a:lnTo>
                  <a:lnTo>
                    <a:pt x="9430" y="1562"/>
                  </a:lnTo>
                  <a:lnTo>
                    <a:pt x="9783" y="1715"/>
                  </a:lnTo>
                  <a:lnTo>
                    <a:pt x="10123" y="1879"/>
                  </a:lnTo>
                  <a:lnTo>
                    <a:pt x="10464" y="2067"/>
                  </a:lnTo>
                  <a:lnTo>
                    <a:pt x="10793" y="2267"/>
                  </a:lnTo>
                  <a:lnTo>
                    <a:pt x="11121" y="2490"/>
                  </a:lnTo>
                  <a:lnTo>
                    <a:pt x="11438" y="2736"/>
                  </a:lnTo>
                  <a:lnTo>
                    <a:pt x="11333" y="2560"/>
                  </a:lnTo>
                  <a:lnTo>
                    <a:pt x="11227" y="2396"/>
                  </a:lnTo>
                  <a:lnTo>
                    <a:pt x="11098" y="2231"/>
                  </a:lnTo>
                  <a:lnTo>
                    <a:pt x="10969" y="2067"/>
                  </a:lnTo>
                  <a:lnTo>
                    <a:pt x="10840" y="1914"/>
                  </a:lnTo>
                  <a:lnTo>
                    <a:pt x="10687" y="1773"/>
                  </a:lnTo>
                  <a:lnTo>
                    <a:pt x="10546" y="1632"/>
                  </a:lnTo>
                  <a:lnTo>
                    <a:pt x="10393" y="1492"/>
                  </a:lnTo>
                  <a:lnTo>
                    <a:pt x="10229" y="1362"/>
                  </a:lnTo>
                  <a:lnTo>
                    <a:pt x="10064" y="1233"/>
                  </a:lnTo>
                  <a:lnTo>
                    <a:pt x="9888" y="1116"/>
                  </a:lnTo>
                  <a:lnTo>
                    <a:pt x="9712" y="1010"/>
                  </a:lnTo>
                  <a:lnTo>
                    <a:pt x="9348" y="799"/>
                  </a:lnTo>
                  <a:lnTo>
                    <a:pt x="8984" y="623"/>
                  </a:lnTo>
                  <a:lnTo>
                    <a:pt x="8597" y="458"/>
                  </a:lnTo>
                  <a:lnTo>
                    <a:pt x="8397" y="388"/>
                  </a:lnTo>
                  <a:lnTo>
                    <a:pt x="8197" y="329"/>
                  </a:lnTo>
                  <a:lnTo>
                    <a:pt x="7998" y="270"/>
                  </a:lnTo>
                  <a:lnTo>
                    <a:pt x="7798" y="211"/>
                  </a:lnTo>
                  <a:lnTo>
                    <a:pt x="7587" y="165"/>
                  </a:lnTo>
                  <a:lnTo>
                    <a:pt x="7387" y="129"/>
                  </a:lnTo>
                  <a:lnTo>
                    <a:pt x="7176" y="94"/>
                  </a:lnTo>
                  <a:lnTo>
                    <a:pt x="6976" y="59"/>
                  </a:lnTo>
                  <a:lnTo>
                    <a:pt x="6765" y="35"/>
                  </a:lnTo>
                  <a:lnTo>
                    <a:pt x="6553" y="24"/>
                  </a:lnTo>
                  <a:lnTo>
                    <a:pt x="61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4310157" y="2330094"/>
              <a:ext cx="93630" cy="47400"/>
            </a:xfrm>
            <a:custGeom>
              <a:rect b="b" l="l" r="r" t="t"/>
              <a:pathLst>
                <a:path extrusionOk="0" h="2432" w="4804">
                  <a:moveTo>
                    <a:pt x="3922" y="1"/>
                  </a:moveTo>
                  <a:lnTo>
                    <a:pt x="3629" y="12"/>
                  </a:lnTo>
                  <a:lnTo>
                    <a:pt x="3276" y="36"/>
                  </a:lnTo>
                  <a:lnTo>
                    <a:pt x="2877" y="95"/>
                  </a:lnTo>
                  <a:lnTo>
                    <a:pt x="2431" y="165"/>
                  </a:lnTo>
                  <a:lnTo>
                    <a:pt x="2208" y="224"/>
                  </a:lnTo>
                  <a:lnTo>
                    <a:pt x="1961" y="282"/>
                  </a:lnTo>
                  <a:lnTo>
                    <a:pt x="1726" y="353"/>
                  </a:lnTo>
                  <a:lnTo>
                    <a:pt x="1468" y="447"/>
                  </a:lnTo>
                  <a:lnTo>
                    <a:pt x="1221" y="541"/>
                  </a:lnTo>
                  <a:lnTo>
                    <a:pt x="963" y="646"/>
                  </a:lnTo>
                  <a:lnTo>
                    <a:pt x="705" y="764"/>
                  </a:lnTo>
                  <a:lnTo>
                    <a:pt x="446" y="905"/>
                  </a:lnTo>
                  <a:lnTo>
                    <a:pt x="329" y="975"/>
                  </a:lnTo>
                  <a:lnTo>
                    <a:pt x="235" y="1069"/>
                  </a:lnTo>
                  <a:lnTo>
                    <a:pt x="141" y="1175"/>
                  </a:lnTo>
                  <a:lnTo>
                    <a:pt x="82" y="1292"/>
                  </a:lnTo>
                  <a:lnTo>
                    <a:pt x="35" y="1422"/>
                  </a:lnTo>
                  <a:lnTo>
                    <a:pt x="12" y="1551"/>
                  </a:lnTo>
                  <a:lnTo>
                    <a:pt x="0" y="1680"/>
                  </a:lnTo>
                  <a:lnTo>
                    <a:pt x="24" y="1821"/>
                  </a:lnTo>
                  <a:lnTo>
                    <a:pt x="35" y="1844"/>
                  </a:lnTo>
                  <a:lnTo>
                    <a:pt x="59" y="1927"/>
                  </a:lnTo>
                  <a:lnTo>
                    <a:pt x="94" y="2009"/>
                  </a:lnTo>
                  <a:lnTo>
                    <a:pt x="141" y="2079"/>
                  </a:lnTo>
                  <a:lnTo>
                    <a:pt x="188" y="2138"/>
                  </a:lnTo>
                  <a:lnTo>
                    <a:pt x="247" y="2208"/>
                  </a:lnTo>
                  <a:lnTo>
                    <a:pt x="305" y="2255"/>
                  </a:lnTo>
                  <a:lnTo>
                    <a:pt x="376" y="2302"/>
                  </a:lnTo>
                  <a:lnTo>
                    <a:pt x="446" y="2349"/>
                  </a:lnTo>
                  <a:lnTo>
                    <a:pt x="528" y="2373"/>
                  </a:lnTo>
                  <a:lnTo>
                    <a:pt x="611" y="2408"/>
                  </a:lnTo>
                  <a:lnTo>
                    <a:pt x="693" y="2420"/>
                  </a:lnTo>
                  <a:lnTo>
                    <a:pt x="775" y="2431"/>
                  </a:lnTo>
                  <a:lnTo>
                    <a:pt x="857" y="2431"/>
                  </a:lnTo>
                  <a:lnTo>
                    <a:pt x="940" y="2420"/>
                  </a:lnTo>
                  <a:lnTo>
                    <a:pt x="1033" y="2408"/>
                  </a:lnTo>
                  <a:lnTo>
                    <a:pt x="1116" y="2385"/>
                  </a:lnTo>
                  <a:lnTo>
                    <a:pt x="1351" y="2302"/>
                  </a:lnTo>
                  <a:lnTo>
                    <a:pt x="1621" y="2220"/>
                  </a:lnTo>
                  <a:lnTo>
                    <a:pt x="1938" y="2126"/>
                  </a:lnTo>
                  <a:lnTo>
                    <a:pt x="2278" y="2032"/>
                  </a:lnTo>
                  <a:lnTo>
                    <a:pt x="2666" y="1950"/>
                  </a:lnTo>
                  <a:lnTo>
                    <a:pt x="3077" y="1868"/>
                  </a:lnTo>
                  <a:lnTo>
                    <a:pt x="3535" y="1786"/>
                  </a:lnTo>
                  <a:lnTo>
                    <a:pt x="4028" y="1715"/>
                  </a:lnTo>
                  <a:lnTo>
                    <a:pt x="4134" y="1692"/>
                  </a:lnTo>
                  <a:lnTo>
                    <a:pt x="4228" y="1668"/>
                  </a:lnTo>
                  <a:lnTo>
                    <a:pt x="4322" y="1621"/>
                  </a:lnTo>
                  <a:lnTo>
                    <a:pt x="4404" y="1574"/>
                  </a:lnTo>
                  <a:lnTo>
                    <a:pt x="4474" y="1516"/>
                  </a:lnTo>
                  <a:lnTo>
                    <a:pt x="4556" y="1457"/>
                  </a:lnTo>
                  <a:lnTo>
                    <a:pt x="4615" y="1386"/>
                  </a:lnTo>
                  <a:lnTo>
                    <a:pt x="4674" y="1304"/>
                  </a:lnTo>
                  <a:lnTo>
                    <a:pt x="4721" y="1222"/>
                  </a:lnTo>
                  <a:lnTo>
                    <a:pt x="4756" y="1140"/>
                  </a:lnTo>
                  <a:lnTo>
                    <a:pt x="4780" y="1046"/>
                  </a:lnTo>
                  <a:lnTo>
                    <a:pt x="4803" y="952"/>
                  </a:lnTo>
                  <a:lnTo>
                    <a:pt x="4803" y="858"/>
                  </a:lnTo>
                  <a:lnTo>
                    <a:pt x="4803" y="764"/>
                  </a:lnTo>
                  <a:lnTo>
                    <a:pt x="4780" y="658"/>
                  </a:lnTo>
                  <a:lnTo>
                    <a:pt x="4756" y="564"/>
                  </a:lnTo>
                  <a:lnTo>
                    <a:pt x="4733" y="517"/>
                  </a:lnTo>
                  <a:lnTo>
                    <a:pt x="4674" y="400"/>
                  </a:lnTo>
                  <a:lnTo>
                    <a:pt x="4603" y="306"/>
                  </a:lnTo>
                  <a:lnTo>
                    <a:pt x="4510" y="212"/>
                  </a:lnTo>
                  <a:lnTo>
                    <a:pt x="4416" y="142"/>
                  </a:lnTo>
                  <a:lnTo>
                    <a:pt x="4298" y="71"/>
                  </a:lnTo>
                  <a:lnTo>
                    <a:pt x="4181" y="36"/>
                  </a:lnTo>
                  <a:lnTo>
                    <a:pt x="4052" y="1"/>
                  </a:lnTo>
                  <a:close/>
                </a:path>
              </a:pathLst>
            </a:custGeom>
            <a:solidFill>
              <a:srgbClr val="D15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4695806" y="2330094"/>
              <a:ext cx="93630" cy="47400"/>
            </a:xfrm>
            <a:custGeom>
              <a:rect b="b" l="l" r="r" t="t"/>
              <a:pathLst>
                <a:path extrusionOk="0" h="2432" w="4804">
                  <a:moveTo>
                    <a:pt x="752" y="1"/>
                  </a:moveTo>
                  <a:lnTo>
                    <a:pt x="623" y="36"/>
                  </a:lnTo>
                  <a:lnTo>
                    <a:pt x="506" y="71"/>
                  </a:lnTo>
                  <a:lnTo>
                    <a:pt x="388" y="142"/>
                  </a:lnTo>
                  <a:lnTo>
                    <a:pt x="294" y="212"/>
                  </a:lnTo>
                  <a:lnTo>
                    <a:pt x="200" y="306"/>
                  </a:lnTo>
                  <a:lnTo>
                    <a:pt x="130" y="400"/>
                  </a:lnTo>
                  <a:lnTo>
                    <a:pt x="71" y="517"/>
                  </a:lnTo>
                  <a:lnTo>
                    <a:pt x="48" y="564"/>
                  </a:lnTo>
                  <a:lnTo>
                    <a:pt x="24" y="658"/>
                  </a:lnTo>
                  <a:lnTo>
                    <a:pt x="1" y="764"/>
                  </a:lnTo>
                  <a:lnTo>
                    <a:pt x="1" y="858"/>
                  </a:lnTo>
                  <a:lnTo>
                    <a:pt x="1" y="952"/>
                  </a:lnTo>
                  <a:lnTo>
                    <a:pt x="24" y="1046"/>
                  </a:lnTo>
                  <a:lnTo>
                    <a:pt x="48" y="1140"/>
                  </a:lnTo>
                  <a:lnTo>
                    <a:pt x="83" y="1222"/>
                  </a:lnTo>
                  <a:lnTo>
                    <a:pt x="130" y="1304"/>
                  </a:lnTo>
                  <a:lnTo>
                    <a:pt x="189" y="1386"/>
                  </a:lnTo>
                  <a:lnTo>
                    <a:pt x="247" y="1457"/>
                  </a:lnTo>
                  <a:lnTo>
                    <a:pt x="318" y="1516"/>
                  </a:lnTo>
                  <a:lnTo>
                    <a:pt x="400" y="1574"/>
                  </a:lnTo>
                  <a:lnTo>
                    <a:pt x="482" y="1621"/>
                  </a:lnTo>
                  <a:lnTo>
                    <a:pt x="576" y="1668"/>
                  </a:lnTo>
                  <a:lnTo>
                    <a:pt x="670" y="1692"/>
                  </a:lnTo>
                  <a:lnTo>
                    <a:pt x="776" y="1715"/>
                  </a:lnTo>
                  <a:lnTo>
                    <a:pt x="1269" y="1786"/>
                  </a:lnTo>
                  <a:lnTo>
                    <a:pt x="1727" y="1868"/>
                  </a:lnTo>
                  <a:lnTo>
                    <a:pt x="2138" y="1950"/>
                  </a:lnTo>
                  <a:lnTo>
                    <a:pt x="2526" y="2032"/>
                  </a:lnTo>
                  <a:lnTo>
                    <a:pt x="2866" y="2126"/>
                  </a:lnTo>
                  <a:lnTo>
                    <a:pt x="3183" y="2220"/>
                  </a:lnTo>
                  <a:lnTo>
                    <a:pt x="3453" y="2302"/>
                  </a:lnTo>
                  <a:lnTo>
                    <a:pt x="3688" y="2385"/>
                  </a:lnTo>
                  <a:lnTo>
                    <a:pt x="3770" y="2408"/>
                  </a:lnTo>
                  <a:lnTo>
                    <a:pt x="3864" y="2420"/>
                  </a:lnTo>
                  <a:lnTo>
                    <a:pt x="3946" y="2431"/>
                  </a:lnTo>
                  <a:lnTo>
                    <a:pt x="4029" y="2431"/>
                  </a:lnTo>
                  <a:lnTo>
                    <a:pt x="4111" y="2420"/>
                  </a:lnTo>
                  <a:lnTo>
                    <a:pt x="4193" y="2408"/>
                  </a:lnTo>
                  <a:lnTo>
                    <a:pt x="4275" y="2373"/>
                  </a:lnTo>
                  <a:lnTo>
                    <a:pt x="4358" y="2349"/>
                  </a:lnTo>
                  <a:lnTo>
                    <a:pt x="4428" y="2302"/>
                  </a:lnTo>
                  <a:lnTo>
                    <a:pt x="4498" y="2255"/>
                  </a:lnTo>
                  <a:lnTo>
                    <a:pt x="4557" y="2208"/>
                  </a:lnTo>
                  <a:lnTo>
                    <a:pt x="4616" y="2138"/>
                  </a:lnTo>
                  <a:lnTo>
                    <a:pt x="4663" y="2079"/>
                  </a:lnTo>
                  <a:lnTo>
                    <a:pt x="4710" y="2009"/>
                  </a:lnTo>
                  <a:lnTo>
                    <a:pt x="4745" y="1927"/>
                  </a:lnTo>
                  <a:lnTo>
                    <a:pt x="4769" y="1844"/>
                  </a:lnTo>
                  <a:lnTo>
                    <a:pt x="4780" y="1821"/>
                  </a:lnTo>
                  <a:lnTo>
                    <a:pt x="4804" y="1680"/>
                  </a:lnTo>
                  <a:lnTo>
                    <a:pt x="4792" y="1551"/>
                  </a:lnTo>
                  <a:lnTo>
                    <a:pt x="4769" y="1422"/>
                  </a:lnTo>
                  <a:lnTo>
                    <a:pt x="4722" y="1292"/>
                  </a:lnTo>
                  <a:lnTo>
                    <a:pt x="4663" y="1175"/>
                  </a:lnTo>
                  <a:lnTo>
                    <a:pt x="4569" y="1069"/>
                  </a:lnTo>
                  <a:lnTo>
                    <a:pt x="4475" y="975"/>
                  </a:lnTo>
                  <a:lnTo>
                    <a:pt x="4358" y="905"/>
                  </a:lnTo>
                  <a:lnTo>
                    <a:pt x="4099" y="764"/>
                  </a:lnTo>
                  <a:lnTo>
                    <a:pt x="3841" y="646"/>
                  </a:lnTo>
                  <a:lnTo>
                    <a:pt x="3582" y="541"/>
                  </a:lnTo>
                  <a:lnTo>
                    <a:pt x="3336" y="447"/>
                  </a:lnTo>
                  <a:lnTo>
                    <a:pt x="3077" y="353"/>
                  </a:lnTo>
                  <a:lnTo>
                    <a:pt x="2843" y="282"/>
                  </a:lnTo>
                  <a:lnTo>
                    <a:pt x="2596" y="224"/>
                  </a:lnTo>
                  <a:lnTo>
                    <a:pt x="2373" y="165"/>
                  </a:lnTo>
                  <a:lnTo>
                    <a:pt x="1927" y="95"/>
                  </a:lnTo>
                  <a:lnTo>
                    <a:pt x="1527" y="36"/>
                  </a:lnTo>
                  <a:lnTo>
                    <a:pt x="1175" y="1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D15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4181523" y="1969841"/>
              <a:ext cx="745707" cy="386818"/>
            </a:xfrm>
            <a:custGeom>
              <a:rect b="b" l="l" r="r" t="t"/>
              <a:pathLst>
                <a:path extrusionOk="0" h="19847" w="38261">
                  <a:moveTo>
                    <a:pt x="18813" y="0"/>
                  </a:moveTo>
                  <a:lnTo>
                    <a:pt x="18285" y="12"/>
                  </a:lnTo>
                  <a:lnTo>
                    <a:pt x="17756" y="24"/>
                  </a:lnTo>
                  <a:lnTo>
                    <a:pt x="17240" y="47"/>
                  </a:lnTo>
                  <a:lnTo>
                    <a:pt x="16746" y="83"/>
                  </a:lnTo>
                  <a:lnTo>
                    <a:pt x="16253" y="130"/>
                  </a:lnTo>
                  <a:lnTo>
                    <a:pt x="15760" y="177"/>
                  </a:lnTo>
                  <a:lnTo>
                    <a:pt x="15290" y="235"/>
                  </a:lnTo>
                  <a:lnTo>
                    <a:pt x="14820" y="306"/>
                  </a:lnTo>
                  <a:lnTo>
                    <a:pt x="14374" y="388"/>
                  </a:lnTo>
                  <a:lnTo>
                    <a:pt x="13928" y="482"/>
                  </a:lnTo>
                  <a:lnTo>
                    <a:pt x="13493" y="576"/>
                  </a:lnTo>
                  <a:lnTo>
                    <a:pt x="13059" y="682"/>
                  </a:lnTo>
                  <a:lnTo>
                    <a:pt x="12648" y="787"/>
                  </a:lnTo>
                  <a:lnTo>
                    <a:pt x="12237" y="905"/>
                  </a:lnTo>
                  <a:lnTo>
                    <a:pt x="11838" y="1034"/>
                  </a:lnTo>
                  <a:lnTo>
                    <a:pt x="11450" y="1163"/>
                  </a:lnTo>
                  <a:lnTo>
                    <a:pt x="11063" y="1304"/>
                  </a:lnTo>
                  <a:lnTo>
                    <a:pt x="10687" y="1457"/>
                  </a:lnTo>
                  <a:lnTo>
                    <a:pt x="10323" y="1609"/>
                  </a:lnTo>
                  <a:lnTo>
                    <a:pt x="9970" y="1774"/>
                  </a:lnTo>
                  <a:lnTo>
                    <a:pt x="9618" y="1938"/>
                  </a:lnTo>
                  <a:lnTo>
                    <a:pt x="9278" y="2102"/>
                  </a:lnTo>
                  <a:lnTo>
                    <a:pt x="8949" y="2290"/>
                  </a:lnTo>
                  <a:lnTo>
                    <a:pt x="8620" y="2467"/>
                  </a:lnTo>
                  <a:lnTo>
                    <a:pt x="8303" y="2654"/>
                  </a:lnTo>
                  <a:lnTo>
                    <a:pt x="7998" y="2854"/>
                  </a:lnTo>
                  <a:lnTo>
                    <a:pt x="7692" y="3054"/>
                  </a:lnTo>
                  <a:lnTo>
                    <a:pt x="7399" y="3253"/>
                  </a:lnTo>
                  <a:lnTo>
                    <a:pt x="7117" y="3465"/>
                  </a:lnTo>
                  <a:lnTo>
                    <a:pt x="6835" y="3676"/>
                  </a:lnTo>
                  <a:lnTo>
                    <a:pt x="6565" y="3887"/>
                  </a:lnTo>
                  <a:lnTo>
                    <a:pt x="6306" y="4111"/>
                  </a:lnTo>
                  <a:lnTo>
                    <a:pt x="5837" y="4522"/>
                  </a:lnTo>
                  <a:lnTo>
                    <a:pt x="5402" y="4933"/>
                  </a:lnTo>
                  <a:lnTo>
                    <a:pt x="4991" y="5367"/>
                  </a:lnTo>
                  <a:lnTo>
                    <a:pt x="4604" y="5802"/>
                  </a:lnTo>
                  <a:lnTo>
                    <a:pt x="4228" y="6248"/>
                  </a:lnTo>
                  <a:lnTo>
                    <a:pt x="3876" y="6694"/>
                  </a:lnTo>
                  <a:lnTo>
                    <a:pt x="3547" y="7140"/>
                  </a:lnTo>
                  <a:lnTo>
                    <a:pt x="3230" y="7610"/>
                  </a:lnTo>
                  <a:lnTo>
                    <a:pt x="2936" y="8068"/>
                  </a:lnTo>
                  <a:lnTo>
                    <a:pt x="2666" y="8526"/>
                  </a:lnTo>
                  <a:lnTo>
                    <a:pt x="2408" y="8984"/>
                  </a:lnTo>
                  <a:lnTo>
                    <a:pt x="2161" y="9454"/>
                  </a:lnTo>
                  <a:lnTo>
                    <a:pt x="1938" y="9912"/>
                  </a:lnTo>
                  <a:lnTo>
                    <a:pt x="1727" y="10370"/>
                  </a:lnTo>
                  <a:lnTo>
                    <a:pt x="1539" y="10816"/>
                  </a:lnTo>
                  <a:lnTo>
                    <a:pt x="1351" y="11262"/>
                  </a:lnTo>
                  <a:lnTo>
                    <a:pt x="1186" y="11709"/>
                  </a:lnTo>
                  <a:lnTo>
                    <a:pt x="1034" y="12131"/>
                  </a:lnTo>
                  <a:lnTo>
                    <a:pt x="893" y="12554"/>
                  </a:lnTo>
                  <a:lnTo>
                    <a:pt x="775" y="12965"/>
                  </a:lnTo>
                  <a:lnTo>
                    <a:pt x="658" y="13364"/>
                  </a:lnTo>
                  <a:lnTo>
                    <a:pt x="552" y="13752"/>
                  </a:lnTo>
                  <a:lnTo>
                    <a:pt x="376" y="14480"/>
                  </a:lnTo>
                  <a:lnTo>
                    <a:pt x="235" y="15149"/>
                  </a:lnTo>
                  <a:lnTo>
                    <a:pt x="129" y="15737"/>
                  </a:lnTo>
                  <a:lnTo>
                    <a:pt x="59" y="16242"/>
                  </a:lnTo>
                  <a:lnTo>
                    <a:pt x="0" y="16653"/>
                  </a:lnTo>
                  <a:lnTo>
                    <a:pt x="0" y="16735"/>
                  </a:lnTo>
                  <a:lnTo>
                    <a:pt x="0" y="16829"/>
                  </a:lnTo>
                  <a:lnTo>
                    <a:pt x="12" y="16911"/>
                  </a:lnTo>
                  <a:lnTo>
                    <a:pt x="24" y="17005"/>
                  </a:lnTo>
                  <a:lnTo>
                    <a:pt x="47" y="17087"/>
                  </a:lnTo>
                  <a:lnTo>
                    <a:pt x="71" y="17169"/>
                  </a:lnTo>
                  <a:lnTo>
                    <a:pt x="106" y="17252"/>
                  </a:lnTo>
                  <a:lnTo>
                    <a:pt x="153" y="17322"/>
                  </a:lnTo>
                  <a:lnTo>
                    <a:pt x="200" y="17392"/>
                  </a:lnTo>
                  <a:lnTo>
                    <a:pt x="259" y="17463"/>
                  </a:lnTo>
                  <a:lnTo>
                    <a:pt x="317" y="17522"/>
                  </a:lnTo>
                  <a:lnTo>
                    <a:pt x="376" y="17580"/>
                  </a:lnTo>
                  <a:lnTo>
                    <a:pt x="446" y="17639"/>
                  </a:lnTo>
                  <a:lnTo>
                    <a:pt x="529" y="17686"/>
                  </a:lnTo>
                  <a:lnTo>
                    <a:pt x="599" y="17733"/>
                  </a:lnTo>
                  <a:lnTo>
                    <a:pt x="681" y="17768"/>
                  </a:lnTo>
                  <a:lnTo>
                    <a:pt x="1034" y="17886"/>
                  </a:lnTo>
                  <a:lnTo>
                    <a:pt x="1433" y="18027"/>
                  </a:lnTo>
                  <a:lnTo>
                    <a:pt x="1903" y="18168"/>
                  </a:lnTo>
                  <a:lnTo>
                    <a:pt x="2431" y="18297"/>
                  </a:lnTo>
                  <a:lnTo>
                    <a:pt x="3030" y="18438"/>
                  </a:lnTo>
                  <a:lnTo>
                    <a:pt x="3676" y="18567"/>
                  </a:lnTo>
                  <a:lnTo>
                    <a:pt x="4392" y="18672"/>
                  </a:lnTo>
                  <a:lnTo>
                    <a:pt x="5167" y="18766"/>
                  </a:lnTo>
                  <a:lnTo>
                    <a:pt x="5614" y="18813"/>
                  </a:lnTo>
                  <a:lnTo>
                    <a:pt x="6060" y="18849"/>
                  </a:lnTo>
                  <a:lnTo>
                    <a:pt x="6530" y="18872"/>
                  </a:lnTo>
                  <a:lnTo>
                    <a:pt x="7023" y="18884"/>
                  </a:lnTo>
                  <a:lnTo>
                    <a:pt x="7528" y="18896"/>
                  </a:lnTo>
                  <a:lnTo>
                    <a:pt x="8044" y="18896"/>
                  </a:lnTo>
                  <a:lnTo>
                    <a:pt x="8585" y="18884"/>
                  </a:lnTo>
                  <a:lnTo>
                    <a:pt x="9137" y="18860"/>
                  </a:lnTo>
                  <a:lnTo>
                    <a:pt x="9231" y="18849"/>
                  </a:lnTo>
                  <a:lnTo>
                    <a:pt x="9325" y="18837"/>
                  </a:lnTo>
                  <a:lnTo>
                    <a:pt x="9407" y="18802"/>
                  </a:lnTo>
                  <a:lnTo>
                    <a:pt x="9501" y="18778"/>
                  </a:lnTo>
                  <a:lnTo>
                    <a:pt x="9583" y="18731"/>
                  </a:lnTo>
                  <a:lnTo>
                    <a:pt x="9665" y="18684"/>
                  </a:lnTo>
                  <a:lnTo>
                    <a:pt x="9736" y="18637"/>
                  </a:lnTo>
                  <a:lnTo>
                    <a:pt x="9806" y="18579"/>
                  </a:lnTo>
                  <a:lnTo>
                    <a:pt x="9876" y="18508"/>
                  </a:lnTo>
                  <a:lnTo>
                    <a:pt x="9935" y="18438"/>
                  </a:lnTo>
                  <a:lnTo>
                    <a:pt x="9994" y="18367"/>
                  </a:lnTo>
                  <a:lnTo>
                    <a:pt x="10041" y="18285"/>
                  </a:lnTo>
                  <a:lnTo>
                    <a:pt x="10076" y="18203"/>
                  </a:lnTo>
                  <a:lnTo>
                    <a:pt x="10111" y="18109"/>
                  </a:lnTo>
                  <a:lnTo>
                    <a:pt x="10135" y="18015"/>
                  </a:lnTo>
                  <a:lnTo>
                    <a:pt x="10158" y="17921"/>
                  </a:lnTo>
                  <a:lnTo>
                    <a:pt x="10240" y="17357"/>
                  </a:lnTo>
                  <a:lnTo>
                    <a:pt x="10299" y="17028"/>
                  </a:lnTo>
                  <a:lnTo>
                    <a:pt x="10370" y="16676"/>
                  </a:lnTo>
                  <a:lnTo>
                    <a:pt x="10452" y="16300"/>
                  </a:lnTo>
                  <a:lnTo>
                    <a:pt x="10546" y="15889"/>
                  </a:lnTo>
                  <a:lnTo>
                    <a:pt x="10663" y="15467"/>
                  </a:lnTo>
                  <a:lnTo>
                    <a:pt x="10792" y="15020"/>
                  </a:lnTo>
                  <a:lnTo>
                    <a:pt x="10945" y="14562"/>
                  </a:lnTo>
                  <a:lnTo>
                    <a:pt x="11110" y="14081"/>
                  </a:lnTo>
                  <a:lnTo>
                    <a:pt x="11309" y="13576"/>
                  </a:lnTo>
                  <a:lnTo>
                    <a:pt x="11521" y="13071"/>
                  </a:lnTo>
                  <a:lnTo>
                    <a:pt x="11755" y="12554"/>
                  </a:lnTo>
                  <a:lnTo>
                    <a:pt x="12014" y="12026"/>
                  </a:lnTo>
                  <a:lnTo>
                    <a:pt x="12296" y="11486"/>
                  </a:lnTo>
                  <a:lnTo>
                    <a:pt x="12613" y="10934"/>
                  </a:lnTo>
                  <a:lnTo>
                    <a:pt x="12554" y="11157"/>
                  </a:lnTo>
                  <a:lnTo>
                    <a:pt x="12448" y="11650"/>
                  </a:lnTo>
                  <a:lnTo>
                    <a:pt x="12307" y="12378"/>
                  </a:lnTo>
                  <a:lnTo>
                    <a:pt x="12237" y="12813"/>
                  </a:lnTo>
                  <a:lnTo>
                    <a:pt x="12155" y="13294"/>
                  </a:lnTo>
                  <a:lnTo>
                    <a:pt x="12084" y="13811"/>
                  </a:lnTo>
                  <a:lnTo>
                    <a:pt x="12014" y="14363"/>
                  </a:lnTo>
                  <a:lnTo>
                    <a:pt x="11955" y="14950"/>
                  </a:lnTo>
                  <a:lnTo>
                    <a:pt x="11908" y="15549"/>
                  </a:lnTo>
                  <a:lnTo>
                    <a:pt x="11873" y="16171"/>
                  </a:lnTo>
                  <a:lnTo>
                    <a:pt x="11849" y="16805"/>
                  </a:lnTo>
                  <a:lnTo>
                    <a:pt x="11849" y="17451"/>
                  </a:lnTo>
                  <a:lnTo>
                    <a:pt x="11873" y="18097"/>
                  </a:lnTo>
                  <a:lnTo>
                    <a:pt x="11873" y="18191"/>
                  </a:lnTo>
                  <a:lnTo>
                    <a:pt x="11896" y="18273"/>
                  </a:lnTo>
                  <a:lnTo>
                    <a:pt x="11943" y="18438"/>
                  </a:lnTo>
                  <a:lnTo>
                    <a:pt x="12014" y="18590"/>
                  </a:lnTo>
                  <a:lnTo>
                    <a:pt x="12119" y="18731"/>
                  </a:lnTo>
                  <a:lnTo>
                    <a:pt x="12237" y="18860"/>
                  </a:lnTo>
                  <a:lnTo>
                    <a:pt x="12366" y="18966"/>
                  </a:lnTo>
                  <a:lnTo>
                    <a:pt x="12448" y="19001"/>
                  </a:lnTo>
                  <a:lnTo>
                    <a:pt x="12530" y="19037"/>
                  </a:lnTo>
                  <a:lnTo>
                    <a:pt x="12613" y="19072"/>
                  </a:lnTo>
                  <a:lnTo>
                    <a:pt x="12695" y="19095"/>
                  </a:lnTo>
                  <a:lnTo>
                    <a:pt x="13071" y="19189"/>
                  </a:lnTo>
                  <a:lnTo>
                    <a:pt x="13517" y="19283"/>
                  </a:lnTo>
                  <a:lnTo>
                    <a:pt x="14010" y="19377"/>
                  </a:lnTo>
                  <a:lnTo>
                    <a:pt x="14574" y="19471"/>
                  </a:lnTo>
                  <a:lnTo>
                    <a:pt x="15184" y="19565"/>
                  </a:lnTo>
                  <a:lnTo>
                    <a:pt x="15842" y="19659"/>
                  </a:lnTo>
                  <a:lnTo>
                    <a:pt x="16535" y="19729"/>
                  </a:lnTo>
                  <a:lnTo>
                    <a:pt x="17275" y="19788"/>
                  </a:lnTo>
                  <a:lnTo>
                    <a:pt x="18050" y="19823"/>
                  </a:lnTo>
                  <a:lnTo>
                    <a:pt x="18848" y="19847"/>
                  </a:lnTo>
                  <a:lnTo>
                    <a:pt x="19248" y="19847"/>
                  </a:lnTo>
                  <a:lnTo>
                    <a:pt x="19670" y="19835"/>
                  </a:lnTo>
                  <a:lnTo>
                    <a:pt x="20081" y="19823"/>
                  </a:lnTo>
                  <a:lnTo>
                    <a:pt x="20504" y="19800"/>
                  </a:lnTo>
                  <a:lnTo>
                    <a:pt x="20927" y="19765"/>
                  </a:lnTo>
                  <a:lnTo>
                    <a:pt x="21362" y="19718"/>
                  </a:lnTo>
                  <a:lnTo>
                    <a:pt x="21796" y="19671"/>
                  </a:lnTo>
                  <a:lnTo>
                    <a:pt x="22231" y="19612"/>
                  </a:lnTo>
                  <a:lnTo>
                    <a:pt x="22665" y="19542"/>
                  </a:lnTo>
                  <a:lnTo>
                    <a:pt x="23100" y="19459"/>
                  </a:lnTo>
                  <a:lnTo>
                    <a:pt x="23534" y="19365"/>
                  </a:lnTo>
                  <a:lnTo>
                    <a:pt x="23969" y="19260"/>
                  </a:lnTo>
                  <a:lnTo>
                    <a:pt x="24051" y="19236"/>
                  </a:lnTo>
                  <a:lnTo>
                    <a:pt x="24145" y="19201"/>
                  </a:lnTo>
                  <a:lnTo>
                    <a:pt x="24215" y="19154"/>
                  </a:lnTo>
                  <a:lnTo>
                    <a:pt x="24297" y="19119"/>
                  </a:lnTo>
                  <a:lnTo>
                    <a:pt x="24368" y="19060"/>
                  </a:lnTo>
                  <a:lnTo>
                    <a:pt x="24438" y="19001"/>
                  </a:lnTo>
                  <a:lnTo>
                    <a:pt x="24497" y="18943"/>
                  </a:lnTo>
                  <a:lnTo>
                    <a:pt x="24556" y="18872"/>
                  </a:lnTo>
                  <a:lnTo>
                    <a:pt x="24603" y="18802"/>
                  </a:lnTo>
                  <a:lnTo>
                    <a:pt x="24650" y="18731"/>
                  </a:lnTo>
                  <a:lnTo>
                    <a:pt x="24697" y="18649"/>
                  </a:lnTo>
                  <a:lnTo>
                    <a:pt x="24720" y="18567"/>
                  </a:lnTo>
                  <a:lnTo>
                    <a:pt x="24755" y="18485"/>
                  </a:lnTo>
                  <a:lnTo>
                    <a:pt x="24767" y="18402"/>
                  </a:lnTo>
                  <a:lnTo>
                    <a:pt x="24779" y="18308"/>
                  </a:lnTo>
                  <a:lnTo>
                    <a:pt x="24791" y="18215"/>
                  </a:lnTo>
                  <a:lnTo>
                    <a:pt x="24779" y="17486"/>
                  </a:lnTo>
                  <a:lnTo>
                    <a:pt x="24767" y="17064"/>
                  </a:lnTo>
                  <a:lnTo>
                    <a:pt x="24755" y="16594"/>
                  </a:lnTo>
                  <a:lnTo>
                    <a:pt x="24720" y="16101"/>
                  </a:lnTo>
                  <a:lnTo>
                    <a:pt x="24685" y="15584"/>
                  </a:lnTo>
                  <a:lnTo>
                    <a:pt x="24638" y="15044"/>
                  </a:lnTo>
                  <a:lnTo>
                    <a:pt x="24567" y="14504"/>
                  </a:lnTo>
                  <a:lnTo>
                    <a:pt x="24485" y="13940"/>
                  </a:lnTo>
                  <a:lnTo>
                    <a:pt x="24391" y="13388"/>
                  </a:lnTo>
                  <a:lnTo>
                    <a:pt x="24274" y="12824"/>
                  </a:lnTo>
                  <a:lnTo>
                    <a:pt x="24145" y="12284"/>
                  </a:lnTo>
                  <a:lnTo>
                    <a:pt x="23992" y="11756"/>
                  </a:lnTo>
                  <a:lnTo>
                    <a:pt x="23898" y="11497"/>
                  </a:lnTo>
                  <a:lnTo>
                    <a:pt x="23816" y="11239"/>
                  </a:lnTo>
                  <a:lnTo>
                    <a:pt x="23710" y="10992"/>
                  </a:lnTo>
                  <a:lnTo>
                    <a:pt x="23616" y="10757"/>
                  </a:lnTo>
                  <a:lnTo>
                    <a:pt x="23499" y="10523"/>
                  </a:lnTo>
                  <a:lnTo>
                    <a:pt x="23381" y="10299"/>
                  </a:lnTo>
                  <a:lnTo>
                    <a:pt x="23534" y="10476"/>
                  </a:lnTo>
                  <a:lnTo>
                    <a:pt x="23663" y="10640"/>
                  </a:lnTo>
                  <a:lnTo>
                    <a:pt x="23828" y="10863"/>
                  </a:lnTo>
                  <a:lnTo>
                    <a:pt x="24027" y="11145"/>
                  </a:lnTo>
                  <a:lnTo>
                    <a:pt x="24239" y="11474"/>
                  </a:lnTo>
                  <a:lnTo>
                    <a:pt x="24474" y="11861"/>
                  </a:lnTo>
                  <a:lnTo>
                    <a:pt x="24720" y="12308"/>
                  </a:lnTo>
                  <a:lnTo>
                    <a:pt x="24967" y="12813"/>
                  </a:lnTo>
                  <a:lnTo>
                    <a:pt x="25225" y="13364"/>
                  </a:lnTo>
                  <a:lnTo>
                    <a:pt x="25354" y="13670"/>
                  </a:lnTo>
                  <a:lnTo>
                    <a:pt x="25472" y="13987"/>
                  </a:lnTo>
                  <a:lnTo>
                    <a:pt x="25601" y="14316"/>
                  </a:lnTo>
                  <a:lnTo>
                    <a:pt x="25718" y="14656"/>
                  </a:lnTo>
                  <a:lnTo>
                    <a:pt x="25824" y="15009"/>
                  </a:lnTo>
                  <a:lnTo>
                    <a:pt x="25941" y="15384"/>
                  </a:lnTo>
                  <a:lnTo>
                    <a:pt x="26047" y="15772"/>
                  </a:lnTo>
                  <a:lnTo>
                    <a:pt x="26141" y="16171"/>
                  </a:lnTo>
                  <a:lnTo>
                    <a:pt x="26235" y="16582"/>
                  </a:lnTo>
                  <a:lnTo>
                    <a:pt x="26317" y="17005"/>
                  </a:lnTo>
                  <a:lnTo>
                    <a:pt x="26399" y="17451"/>
                  </a:lnTo>
                  <a:lnTo>
                    <a:pt x="26458" y="17909"/>
                  </a:lnTo>
                  <a:lnTo>
                    <a:pt x="26482" y="17991"/>
                  </a:lnTo>
                  <a:lnTo>
                    <a:pt x="26505" y="18085"/>
                  </a:lnTo>
                  <a:lnTo>
                    <a:pt x="26529" y="18168"/>
                  </a:lnTo>
                  <a:lnTo>
                    <a:pt x="26576" y="18250"/>
                  </a:lnTo>
                  <a:lnTo>
                    <a:pt x="26611" y="18320"/>
                  </a:lnTo>
                  <a:lnTo>
                    <a:pt x="26658" y="18391"/>
                  </a:lnTo>
                  <a:lnTo>
                    <a:pt x="26717" y="18461"/>
                  </a:lnTo>
                  <a:lnTo>
                    <a:pt x="26775" y="18520"/>
                  </a:lnTo>
                  <a:lnTo>
                    <a:pt x="26916" y="18637"/>
                  </a:lnTo>
                  <a:lnTo>
                    <a:pt x="26987" y="18684"/>
                  </a:lnTo>
                  <a:lnTo>
                    <a:pt x="27069" y="18719"/>
                  </a:lnTo>
                  <a:lnTo>
                    <a:pt x="27151" y="18755"/>
                  </a:lnTo>
                  <a:lnTo>
                    <a:pt x="27233" y="18790"/>
                  </a:lnTo>
                  <a:lnTo>
                    <a:pt x="27315" y="18802"/>
                  </a:lnTo>
                  <a:lnTo>
                    <a:pt x="27409" y="18825"/>
                  </a:lnTo>
                  <a:lnTo>
                    <a:pt x="28267" y="18907"/>
                  </a:lnTo>
                  <a:lnTo>
                    <a:pt x="28783" y="18943"/>
                  </a:lnTo>
                  <a:lnTo>
                    <a:pt x="29347" y="18990"/>
                  </a:lnTo>
                  <a:lnTo>
                    <a:pt x="29958" y="19025"/>
                  </a:lnTo>
                  <a:lnTo>
                    <a:pt x="30604" y="19048"/>
                  </a:lnTo>
                  <a:lnTo>
                    <a:pt x="31273" y="19060"/>
                  </a:lnTo>
                  <a:lnTo>
                    <a:pt x="31966" y="19060"/>
                  </a:lnTo>
                  <a:lnTo>
                    <a:pt x="32682" y="19048"/>
                  </a:lnTo>
                  <a:lnTo>
                    <a:pt x="33399" y="19025"/>
                  </a:lnTo>
                  <a:lnTo>
                    <a:pt x="34115" y="18978"/>
                  </a:lnTo>
                  <a:lnTo>
                    <a:pt x="34831" y="18907"/>
                  </a:lnTo>
                  <a:lnTo>
                    <a:pt x="35548" y="18813"/>
                  </a:lnTo>
                  <a:lnTo>
                    <a:pt x="35888" y="18755"/>
                  </a:lnTo>
                  <a:lnTo>
                    <a:pt x="36229" y="18696"/>
                  </a:lnTo>
                  <a:lnTo>
                    <a:pt x="36569" y="18614"/>
                  </a:lnTo>
                  <a:lnTo>
                    <a:pt x="36898" y="18543"/>
                  </a:lnTo>
                  <a:lnTo>
                    <a:pt x="37215" y="18449"/>
                  </a:lnTo>
                  <a:lnTo>
                    <a:pt x="37532" y="18355"/>
                  </a:lnTo>
                  <a:lnTo>
                    <a:pt x="37626" y="18320"/>
                  </a:lnTo>
                  <a:lnTo>
                    <a:pt x="37708" y="18285"/>
                  </a:lnTo>
                  <a:lnTo>
                    <a:pt x="37791" y="18238"/>
                  </a:lnTo>
                  <a:lnTo>
                    <a:pt x="37873" y="18179"/>
                  </a:lnTo>
                  <a:lnTo>
                    <a:pt x="37943" y="18109"/>
                  </a:lnTo>
                  <a:lnTo>
                    <a:pt x="38002" y="18050"/>
                  </a:lnTo>
                  <a:lnTo>
                    <a:pt x="38061" y="17968"/>
                  </a:lnTo>
                  <a:lnTo>
                    <a:pt x="38108" y="17897"/>
                  </a:lnTo>
                  <a:lnTo>
                    <a:pt x="38155" y="17815"/>
                  </a:lnTo>
                  <a:lnTo>
                    <a:pt x="38190" y="17721"/>
                  </a:lnTo>
                  <a:lnTo>
                    <a:pt x="38225" y="17639"/>
                  </a:lnTo>
                  <a:lnTo>
                    <a:pt x="38237" y="17545"/>
                  </a:lnTo>
                  <a:lnTo>
                    <a:pt x="38260" y="17451"/>
                  </a:lnTo>
                  <a:lnTo>
                    <a:pt x="38260" y="17357"/>
                  </a:lnTo>
                  <a:lnTo>
                    <a:pt x="38260" y="17263"/>
                  </a:lnTo>
                  <a:lnTo>
                    <a:pt x="38249" y="17158"/>
                  </a:lnTo>
                  <a:lnTo>
                    <a:pt x="38119" y="16441"/>
                  </a:lnTo>
                  <a:lnTo>
                    <a:pt x="38025" y="16007"/>
                  </a:lnTo>
                  <a:lnTo>
                    <a:pt x="37920" y="15514"/>
                  </a:lnTo>
                  <a:lnTo>
                    <a:pt x="37791" y="14973"/>
                  </a:lnTo>
                  <a:lnTo>
                    <a:pt x="37638" y="14398"/>
                  </a:lnTo>
                  <a:lnTo>
                    <a:pt x="37450" y="13787"/>
                  </a:lnTo>
                  <a:lnTo>
                    <a:pt x="37250" y="13141"/>
                  </a:lnTo>
                  <a:lnTo>
                    <a:pt x="37004" y="12472"/>
                  </a:lnTo>
                  <a:lnTo>
                    <a:pt x="36734" y="11779"/>
                  </a:lnTo>
                  <a:lnTo>
                    <a:pt x="36440" y="11063"/>
                  </a:lnTo>
                  <a:lnTo>
                    <a:pt x="36264" y="10699"/>
                  </a:lnTo>
                  <a:lnTo>
                    <a:pt x="36100" y="10335"/>
                  </a:lnTo>
                  <a:lnTo>
                    <a:pt x="35912" y="9971"/>
                  </a:lnTo>
                  <a:lnTo>
                    <a:pt x="35724" y="9607"/>
                  </a:lnTo>
                  <a:lnTo>
                    <a:pt x="35512" y="9231"/>
                  </a:lnTo>
                  <a:lnTo>
                    <a:pt x="35301" y="8867"/>
                  </a:lnTo>
                  <a:lnTo>
                    <a:pt x="35078" y="8491"/>
                  </a:lnTo>
                  <a:lnTo>
                    <a:pt x="34843" y="8127"/>
                  </a:lnTo>
                  <a:lnTo>
                    <a:pt x="34596" y="7763"/>
                  </a:lnTo>
                  <a:lnTo>
                    <a:pt x="34338" y="7387"/>
                  </a:lnTo>
                  <a:lnTo>
                    <a:pt x="34080" y="7023"/>
                  </a:lnTo>
                  <a:lnTo>
                    <a:pt x="33798" y="6671"/>
                  </a:lnTo>
                  <a:lnTo>
                    <a:pt x="33504" y="6307"/>
                  </a:lnTo>
                  <a:lnTo>
                    <a:pt x="33199" y="5954"/>
                  </a:lnTo>
                  <a:lnTo>
                    <a:pt x="32882" y="5602"/>
                  </a:lnTo>
                  <a:lnTo>
                    <a:pt x="32553" y="5261"/>
                  </a:lnTo>
                  <a:lnTo>
                    <a:pt x="32212" y="4921"/>
                  </a:lnTo>
                  <a:lnTo>
                    <a:pt x="31860" y="4592"/>
                  </a:lnTo>
                  <a:lnTo>
                    <a:pt x="31496" y="4275"/>
                  </a:lnTo>
                  <a:lnTo>
                    <a:pt x="31120" y="3958"/>
                  </a:lnTo>
                  <a:lnTo>
                    <a:pt x="30721" y="3641"/>
                  </a:lnTo>
                  <a:lnTo>
                    <a:pt x="30310" y="3347"/>
                  </a:lnTo>
                  <a:lnTo>
                    <a:pt x="29887" y="3054"/>
                  </a:lnTo>
                  <a:lnTo>
                    <a:pt x="29453" y="2772"/>
                  </a:lnTo>
                  <a:lnTo>
                    <a:pt x="28995" y="2502"/>
                  </a:lnTo>
                  <a:lnTo>
                    <a:pt x="28537" y="2232"/>
                  </a:lnTo>
                  <a:lnTo>
                    <a:pt x="28055" y="1985"/>
                  </a:lnTo>
                  <a:lnTo>
                    <a:pt x="27550" y="1750"/>
                  </a:lnTo>
                  <a:lnTo>
                    <a:pt x="27034" y="1527"/>
                  </a:lnTo>
                  <a:lnTo>
                    <a:pt x="26505" y="1316"/>
                  </a:lnTo>
                  <a:lnTo>
                    <a:pt x="25965" y="1116"/>
                  </a:lnTo>
                  <a:lnTo>
                    <a:pt x="25401" y="928"/>
                  </a:lnTo>
                  <a:lnTo>
                    <a:pt x="24826" y="764"/>
                  </a:lnTo>
                  <a:lnTo>
                    <a:pt x="24227" y="611"/>
                  </a:lnTo>
                  <a:lnTo>
                    <a:pt x="23616" y="470"/>
                  </a:lnTo>
                  <a:lnTo>
                    <a:pt x="22982" y="353"/>
                  </a:lnTo>
                  <a:lnTo>
                    <a:pt x="22336" y="247"/>
                  </a:lnTo>
                  <a:lnTo>
                    <a:pt x="21667" y="165"/>
                  </a:lnTo>
                  <a:lnTo>
                    <a:pt x="20974" y="94"/>
                  </a:lnTo>
                  <a:lnTo>
                    <a:pt x="20281" y="47"/>
                  </a:lnTo>
                  <a:lnTo>
                    <a:pt x="19553" y="12"/>
                  </a:lnTo>
                  <a:lnTo>
                    <a:pt x="188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4181523" y="1969841"/>
              <a:ext cx="745707" cy="386818"/>
            </a:xfrm>
            <a:custGeom>
              <a:rect b="b" l="l" r="r" t="t"/>
              <a:pathLst>
                <a:path extrusionOk="0" fill="none" h="19847" w="38261">
                  <a:moveTo>
                    <a:pt x="37532" y="18355"/>
                  </a:moveTo>
                  <a:lnTo>
                    <a:pt x="37532" y="18355"/>
                  </a:lnTo>
                  <a:lnTo>
                    <a:pt x="37215" y="18449"/>
                  </a:lnTo>
                  <a:lnTo>
                    <a:pt x="36898" y="18543"/>
                  </a:lnTo>
                  <a:lnTo>
                    <a:pt x="36569" y="18614"/>
                  </a:lnTo>
                  <a:lnTo>
                    <a:pt x="36229" y="18696"/>
                  </a:lnTo>
                  <a:lnTo>
                    <a:pt x="35888" y="18755"/>
                  </a:lnTo>
                  <a:lnTo>
                    <a:pt x="35548" y="18813"/>
                  </a:lnTo>
                  <a:lnTo>
                    <a:pt x="34831" y="18907"/>
                  </a:lnTo>
                  <a:lnTo>
                    <a:pt x="34115" y="18978"/>
                  </a:lnTo>
                  <a:lnTo>
                    <a:pt x="33399" y="19025"/>
                  </a:lnTo>
                  <a:lnTo>
                    <a:pt x="32682" y="19048"/>
                  </a:lnTo>
                  <a:lnTo>
                    <a:pt x="31966" y="19060"/>
                  </a:lnTo>
                  <a:lnTo>
                    <a:pt x="31273" y="19060"/>
                  </a:lnTo>
                  <a:lnTo>
                    <a:pt x="30604" y="19048"/>
                  </a:lnTo>
                  <a:lnTo>
                    <a:pt x="29958" y="19025"/>
                  </a:lnTo>
                  <a:lnTo>
                    <a:pt x="29347" y="18990"/>
                  </a:lnTo>
                  <a:lnTo>
                    <a:pt x="28783" y="18943"/>
                  </a:lnTo>
                  <a:lnTo>
                    <a:pt x="28267" y="18907"/>
                  </a:lnTo>
                  <a:lnTo>
                    <a:pt x="27409" y="18825"/>
                  </a:lnTo>
                  <a:lnTo>
                    <a:pt x="27409" y="18825"/>
                  </a:lnTo>
                  <a:lnTo>
                    <a:pt x="27315" y="18802"/>
                  </a:lnTo>
                  <a:lnTo>
                    <a:pt x="27233" y="18790"/>
                  </a:lnTo>
                  <a:lnTo>
                    <a:pt x="27151" y="18755"/>
                  </a:lnTo>
                  <a:lnTo>
                    <a:pt x="27069" y="18719"/>
                  </a:lnTo>
                  <a:lnTo>
                    <a:pt x="26987" y="18684"/>
                  </a:lnTo>
                  <a:lnTo>
                    <a:pt x="26916" y="18637"/>
                  </a:lnTo>
                  <a:lnTo>
                    <a:pt x="26775" y="18520"/>
                  </a:lnTo>
                  <a:lnTo>
                    <a:pt x="26717" y="18461"/>
                  </a:lnTo>
                  <a:lnTo>
                    <a:pt x="26658" y="18391"/>
                  </a:lnTo>
                  <a:lnTo>
                    <a:pt x="26611" y="18320"/>
                  </a:lnTo>
                  <a:lnTo>
                    <a:pt x="26576" y="18250"/>
                  </a:lnTo>
                  <a:lnTo>
                    <a:pt x="26529" y="18168"/>
                  </a:lnTo>
                  <a:lnTo>
                    <a:pt x="26505" y="18085"/>
                  </a:lnTo>
                  <a:lnTo>
                    <a:pt x="26482" y="17991"/>
                  </a:lnTo>
                  <a:lnTo>
                    <a:pt x="26458" y="17909"/>
                  </a:lnTo>
                  <a:lnTo>
                    <a:pt x="26458" y="17909"/>
                  </a:lnTo>
                  <a:lnTo>
                    <a:pt x="26399" y="17451"/>
                  </a:lnTo>
                  <a:lnTo>
                    <a:pt x="26317" y="17005"/>
                  </a:lnTo>
                  <a:lnTo>
                    <a:pt x="26235" y="16582"/>
                  </a:lnTo>
                  <a:lnTo>
                    <a:pt x="26141" y="16171"/>
                  </a:lnTo>
                  <a:lnTo>
                    <a:pt x="26047" y="15772"/>
                  </a:lnTo>
                  <a:lnTo>
                    <a:pt x="25941" y="15384"/>
                  </a:lnTo>
                  <a:lnTo>
                    <a:pt x="25824" y="15009"/>
                  </a:lnTo>
                  <a:lnTo>
                    <a:pt x="25718" y="14656"/>
                  </a:lnTo>
                  <a:lnTo>
                    <a:pt x="25601" y="14316"/>
                  </a:lnTo>
                  <a:lnTo>
                    <a:pt x="25472" y="13987"/>
                  </a:lnTo>
                  <a:lnTo>
                    <a:pt x="25354" y="13670"/>
                  </a:lnTo>
                  <a:lnTo>
                    <a:pt x="25225" y="13364"/>
                  </a:lnTo>
                  <a:lnTo>
                    <a:pt x="24967" y="12813"/>
                  </a:lnTo>
                  <a:lnTo>
                    <a:pt x="24720" y="12308"/>
                  </a:lnTo>
                  <a:lnTo>
                    <a:pt x="24474" y="11861"/>
                  </a:lnTo>
                  <a:lnTo>
                    <a:pt x="24239" y="11474"/>
                  </a:lnTo>
                  <a:lnTo>
                    <a:pt x="24027" y="11145"/>
                  </a:lnTo>
                  <a:lnTo>
                    <a:pt x="23828" y="10863"/>
                  </a:lnTo>
                  <a:lnTo>
                    <a:pt x="23663" y="10640"/>
                  </a:lnTo>
                  <a:lnTo>
                    <a:pt x="23534" y="10476"/>
                  </a:lnTo>
                  <a:lnTo>
                    <a:pt x="23381" y="10299"/>
                  </a:lnTo>
                  <a:lnTo>
                    <a:pt x="23381" y="10299"/>
                  </a:lnTo>
                  <a:lnTo>
                    <a:pt x="23499" y="10523"/>
                  </a:lnTo>
                  <a:lnTo>
                    <a:pt x="23616" y="10757"/>
                  </a:lnTo>
                  <a:lnTo>
                    <a:pt x="23710" y="10992"/>
                  </a:lnTo>
                  <a:lnTo>
                    <a:pt x="23816" y="11239"/>
                  </a:lnTo>
                  <a:lnTo>
                    <a:pt x="23898" y="11497"/>
                  </a:lnTo>
                  <a:lnTo>
                    <a:pt x="23992" y="11756"/>
                  </a:lnTo>
                  <a:lnTo>
                    <a:pt x="24145" y="12284"/>
                  </a:lnTo>
                  <a:lnTo>
                    <a:pt x="24274" y="12824"/>
                  </a:lnTo>
                  <a:lnTo>
                    <a:pt x="24391" y="13388"/>
                  </a:lnTo>
                  <a:lnTo>
                    <a:pt x="24485" y="13940"/>
                  </a:lnTo>
                  <a:lnTo>
                    <a:pt x="24567" y="14504"/>
                  </a:lnTo>
                  <a:lnTo>
                    <a:pt x="24638" y="15044"/>
                  </a:lnTo>
                  <a:lnTo>
                    <a:pt x="24685" y="15584"/>
                  </a:lnTo>
                  <a:lnTo>
                    <a:pt x="24720" y="16101"/>
                  </a:lnTo>
                  <a:lnTo>
                    <a:pt x="24755" y="16594"/>
                  </a:lnTo>
                  <a:lnTo>
                    <a:pt x="24767" y="17064"/>
                  </a:lnTo>
                  <a:lnTo>
                    <a:pt x="24779" y="17486"/>
                  </a:lnTo>
                  <a:lnTo>
                    <a:pt x="24791" y="18215"/>
                  </a:lnTo>
                  <a:lnTo>
                    <a:pt x="24791" y="18215"/>
                  </a:lnTo>
                  <a:lnTo>
                    <a:pt x="24779" y="18308"/>
                  </a:lnTo>
                  <a:lnTo>
                    <a:pt x="24767" y="18402"/>
                  </a:lnTo>
                  <a:lnTo>
                    <a:pt x="24755" y="18485"/>
                  </a:lnTo>
                  <a:lnTo>
                    <a:pt x="24720" y="18567"/>
                  </a:lnTo>
                  <a:lnTo>
                    <a:pt x="24697" y="18649"/>
                  </a:lnTo>
                  <a:lnTo>
                    <a:pt x="24650" y="18731"/>
                  </a:lnTo>
                  <a:lnTo>
                    <a:pt x="24603" y="18802"/>
                  </a:lnTo>
                  <a:lnTo>
                    <a:pt x="24556" y="18872"/>
                  </a:lnTo>
                  <a:lnTo>
                    <a:pt x="24497" y="18943"/>
                  </a:lnTo>
                  <a:lnTo>
                    <a:pt x="24438" y="19001"/>
                  </a:lnTo>
                  <a:lnTo>
                    <a:pt x="24368" y="19060"/>
                  </a:lnTo>
                  <a:lnTo>
                    <a:pt x="24297" y="19119"/>
                  </a:lnTo>
                  <a:lnTo>
                    <a:pt x="24215" y="19154"/>
                  </a:lnTo>
                  <a:lnTo>
                    <a:pt x="24145" y="19201"/>
                  </a:lnTo>
                  <a:lnTo>
                    <a:pt x="24051" y="19236"/>
                  </a:lnTo>
                  <a:lnTo>
                    <a:pt x="23969" y="19260"/>
                  </a:lnTo>
                  <a:lnTo>
                    <a:pt x="23969" y="19260"/>
                  </a:lnTo>
                  <a:lnTo>
                    <a:pt x="23534" y="19365"/>
                  </a:lnTo>
                  <a:lnTo>
                    <a:pt x="23100" y="19459"/>
                  </a:lnTo>
                  <a:lnTo>
                    <a:pt x="22665" y="19542"/>
                  </a:lnTo>
                  <a:lnTo>
                    <a:pt x="22231" y="19612"/>
                  </a:lnTo>
                  <a:lnTo>
                    <a:pt x="21796" y="19671"/>
                  </a:lnTo>
                  <a:lnTo>
                    <a:pt x="21362" y="19718"/>
                  </a:lnTo>
                  <a:lnTo>
                    <a:pt x="20927" y="19765"/>
                  </a:lnTo>
                  <a:lnTo>
                    <a:pt x="20504" y="19800"/>
                  </a:lnTo>
                  <a:lnTo>
                    <a:pt x="20081" y="19823"/>
                  </a:lnTo>
                  <a:lnTo>
                    <a:pt x="19670" y="19835"/>
                  </a:lnTo>
                  <a:lnTo>
                    <a:pt x="19248" y="19847"/>
                  </a:lnTo>
                  <a:lnTo>
                    <a:pt x="18848" y="19847"/>
                  </a:lnTo>
                  <a:lnTo>
                    <a:pt x="18050" y="19823"/>
                  </a:lnTo>
                  <a:lnTo>
                    <a:pt x="17275" y="19788"/>
                  </a:lnTo>
                  <a:lnTo>
                    <a:pt x="16535" y="19729"/>
                  </a:lnTo>
                  <a:lnTo>
                    <a:pt x="15842" y="19659"/>
                  </a:lnTo>
                  <a:lnTo>
                    <a:pt x="15184" y="19565"/>
                  </a:lnTo>
                  <a:lnTo>
                    <a:pt x="14574" y="19471"/>
                  </a:lnTo>
                  <a:lnTo>
                    <a:pt x="14010" y="19377"/>
                  </a:lnTo>
                  <a:lnTo>
                    <a:pt x="13517" y="19283"/>
                  </a:lnTo>
                  <a:lnTo>
                    <a:pt x="13071" y="19189"/>
                  </a:lnTo>
                  <a:lnTo>
                    <a:pt x="12695" y="19095"/>
                  </a:lnTo>
                  <a:lnTo>
                    <a:pt x="12695" y="19095"/>
                  </a:lnTo>
                  <a:lnTo>
                    <a:pt x="12613" y="19072"/>
                  </a:lnTo>
                  <a:lnTo>
                    <a:pt x="12530" y="19037"/>
                  </a:lnTo>
                  <a:lnTo>
                    <a:pt x="12448" y="19001"/>
                  </a:lnTo>
                  <a:lnTo>
                    <a:pt x="12366" y="18966"/>
                  </a:lnTo>
                  <a:lnTo>
                    <a:pt x="12237" y="18860"/>
                  </a:lnTo>
                  <a:lnTo>
                    <a:pt x="12119" y="18731"/>
                  </a:lnTo>
                  <a:lnTo>
                    <a:pt x="12014" y="18590"/>
                  </a:lnTo>
                  <a:lnTo>
                    <a:pt x="11943" y="18438"/>
                  </a:lnTo>
                  <a:lnTo>
                    <a:pt x="11896" y="18273"/>
                  </a:lnTo>
                  <a:lnTo>
                    <a:pt x="11873" y="18191"/>
                  </a:lnTo>
                  <a:lnTo>
                    <a:pt x="11873" y="18097"/>
                  </a:lnTo>
                  <a:lnTo>
                    <a:pt x="11873" y="18097"/>
                  </a:lnTo>
                  <a:lnTo>
                    <a:pt x="11849" y="17451"/>
                  </a:lnTo>
                  <a:lnTo>
                    <a:pt x="11849" y="16805"/>
                  </a:lnTo>
                  <a:lnTo>
                    <a:pt x="11873" y="16171"/>
                  </a:lnTo>
                  <a:lnTo>
                    <a:pt x="11908" y="15549"/>
                  </a:lnTo>
                  <a:lnTo>
                    <a:pt x="11955" y="14950"/>
                  </a:lnTo>
                  <a:lnTo>
                    <a:pt x="12014" y="14363"/>
                  </a:lnTo>
                  <a:lnTo>
                    <a:pt x="12084" y="13811"/>
                  </a:lnTo>
                  <a:lnTo>
                    <a:pt x="12155" y="13294"/>
                  </a:lnTo>
                  <a:lnTo>
                    <a:pt x="12237" y="12813"/>
                  </a:lnTo>
                  <a:lnTo>
                    <a:pt x="12307" y="12378"/>
                  </a:lnTo>
                  <a:lnTo>
                    <a:pt x="12448" y="11650"/>
                  </a:lnTo>
                  <a:lnTo>
                    <a:pt x="12554" y="11157"/>
                  </a:lnTo>
                  <a:lnTo>
                    <a:pt x="12613" y="10934"/>
                  </a:lnTo>
                  <a:lnTo>
                    <a:pt x="12613" y="10934"/>
                  </a:lnTo>
                  <a:lnTo>
                    <a:pt x="12296" y="11486"/>
                  </a:lnTo>
                  <a:lnTo>
                    <a:pt x="12014" y="12026"/>
                  </a:lnTo>
                  <a:lnTo>
                    <a:pt x="11755" y="12554"/>
                  </a:lnTo>
                  <a:lnTo>
                    <a:pt x="11521" y="13071"/>
                  </a:lnTo>
                  <a:lnTo>
                    <a:pt x="11309" y="13576"/>
                  </a:lnTo>
                  <a:lnTo>
                    <a:pt x="11110" y="14081"/>
                  </a:lnTo>
                  <a:lnTo>
                    <a:pt x="10945" y="14562"/>
                  </a:lnTo>
                  <a:lnTo>
                    <a:pt x="10792" y="15020"/>
                  </a:lnTo>
                  <a:lnTo>
                    <a:pt x="10663" y="15467"/>
                  </a:lnTo>
                  <a:lnTo>
                    <a:pt x="10546" y="15889"/>
                  </a:lnTo>
                  <a:lnTo>
                    <a:pt x="10452" y="16300"/>
                  </a:lnTo>
                  <a:lnTo>
                    <a:pt x="10370" y="16676"/>
                  </a:lnTo>
                  <a:lnTo>
                    <a:pt x="10299" y="17028"/>
                  </a:lnTo>
                  <a:lnTo>
                    <a:pt x="10240" y="17357"/>
                  </a:lnTo>
                  <a:lnTo>
                    <a:pt x="10158" y="17921"/>
                  </a:lnTo>
                  <a:lnTo>
                    <a:pt x="10158" y="17921"/>
                  </a:lnTo>
                  <a:lnTo>
                    <a:pt x="10135" y="18015"/>
                  </a:lnTo>
                  <a:lnTo>
                    <a:pt x="10111" y="18109"/>
                  </a:lnTo>
                  <a:lnTo>
                    <a:pt x="10076" y="18203"/>
                  </a:lnTo>
                  <a:lnTo>
                    <a:pt x="10041" y="18285"/>
                  </a:lnTo>
                  <a:lnTo>
                    <a:pt x="9994" y="18367"/>
                  </a:lnTo>
                  <a:lnTo>
                    <a:pt x="9935" y="18438"/>
                  </a:lnTo>
                  <a:lnTo>
                    <a:pt x="9876" y="18508"/>
                  </a:lnTo>
                  <a:lnTo>
                    <a:pt x="9806" y="18579"/>
                  </a:lnTo>
                  <a:lnTo>
                    <a:pt x="9736" y="18637"/>
                  </a:lnTo>
                  <a:lnTo>
                    <a:pt x="9665" y="18684"/>
                  </a:lnTo>
                  <a:lnTo>
                    <a:pt x="9583" y="18731"/>
                  </a:lnTo>
                  <a:lnTo>
                    <a:pt x="9501" y="18778"/>
                  </a:lnTo>
                  <a:lnTo>
                    <a:pt x="9407" y="18802"/>
                  </a:lnTo>
                  <a:lnTo>
                    <a:pt x="9325" y="18837"/>
                  </a:lnTo>
                  <a:lnTo>
                    <a:pt x="9231" y="18849"/>
                  </a:lnTo>
                  <a:lnTo>
                    <a:pt x="9137" y="18860"/>
                  </a:lnTo>
                  <a:lnTo>
                    <a:pt x="9137" y="18860"/>
                  </a:lnTo>
                  <a:lnTo>
                    <a:pt x="8585" y="18884"/>
                  </a:lnTo>
                  <a:lnTo>
                    <a:pt x="8044" y="18896"/>
                  </a:lnTo>
                  <a:lnTo>
                    <a:pt x="7528" y="18896"/>
                  </a:lnTo>
                  <a:lnTo>
                    <a:pt x="7023" y="18884"/>
                  </a:lnTo>
                  <a:lnTo>
                    <a:pt x="6530" y="18872"/>
                  </a:lnTo>
                  <a:lnTo>
                    <a:pt x="6060" y="18849"/>
                  </a:lnTo>
                  <a:lnTo>
                    <a:pt x="5614" y="18813"/>
                  </a:lnTo>
                  <a:lnTo>
                    <a:pt x="5167" y="18766"/>
                  </a:lnTo>
                  <a:lnTo>
                    <a:pt x="5167" y="18766"/>
                  </a:lnTo>
                  <a:lnTo>
                    <a:pt x="4392" y="18672"/>
                  </a:lnTo>
                  <a:lnTo>
                    <a:pt x="3676" y="18567"/>
                  </a:lnTo>
                  <a:lnTo>
                    <a:pt x="3030" y="18438"/>
                  </a:lnTo>
                  <a:lnTo>
                    <a:pt x="2431" y="18297"/>
                  </a:lnTo>
                  <a:lnTo>
                    <a:pt x="1903" y="18168"/>
                  </a:lnTo>
                  <a:lnTo>
                    <a:pt x="1433" y="18027"/>
                  </a:lnTo>
                  <a:lnTo>
                    <a:pt x="1034" y="17886"/>
                  </a:lnTo>
                  <a:lnTo>
                    <a:pt x="681" y="17768"/>
                  </a:lnTo>
                  <a:lnTo>
                    <a:pt x="681" y="17768"/>
                  </a:lnTo>
                  <a:lnTo>
                    <a:pt x="599" y="17733"/>
                  </a:lnTo>
                  <a:lnTo>
                    <a:pt x="529" y="17686"/>
                  </a:lnTo>
                  <a:lnTo>
                    <a:pt x="446" y="17639"/>
                  </a:lnTo>
                  <a:lnTo>
                    <a:pt x="376" y="17580"/>
                  </a:lnTo>
                  <a:lnTo>
                    <a:pt x="317" y="17522"/>
                  </a:lnTo>
                  <a:lnTo>
                    <a:pt x="259" y="17463"/>
                  </a:lnTo>
                  <a:lnTo>
                    <a:pt x="200" y="17392"/>
                  </a:lnTo>
                  <a:lnTo>
                    <a:pt x="153" y="17322"/>
                  </a:lnTo>
                  <a:lnTo>
                    <a:pt x="106" y="17252"/>
                  </a:lnTo>
                  <a:lnTo>
                    <a:pt x="71" y="17169"/>
                  </a:lnTo>
                  <a:lnTo>
                    <a:pt x="47" y="17087"/>
                  </a:lnTo>
                  <a:lnTo>
                    <a:pt x="24" y="17005"/>
                  </a:lnTo>
                  <a:lnTo>
                    <a:pt x="12" y="16911"/>
                  </a:lnTo>
                  <a:lnTo>
                    <a:pt x="0" y="16829"/>
                  </a:lnTo>
                  <a:lnTo>
                    <a:pt x="0" y="16735"/>
                  </a:lnTo>
                  <a:lnTo>
                    <a:pt x="0" y="16653"/>
                  </a:lnTo>
                  <a:lnTo>
                    <a:pt x="0" y="16653"/>
                  </a:lnTo>
                  <a:lnTo>
                    <a:pt x="59" y="16242"/>
                  </a:lnTo>
                  <a:lnTo>
                    <a:pt x="129" y="15737"/>
                  </a:lnTo>
                  <a:lnTo>
                    <a:pt x="235" y="15149"/>
                  </a:lnTo>
                  <a:lnTo>
                    <a:pt x="376" y="14480"/>
                  </a:lnTo>
                  <a:lnTo>
                    <a:pt x="552" y="13752"/>
                  </a:lnTo>
                  <a:lnTo>
                    <a:pt x="658" y="13364"/>
                  </a:lnTo>
                  <a:lnTo>
                    <a:pt x="775" y="12965"/>
                  </a:lnTo>
                  <a:lnTo>
                    <a:pt x="893" y="12554"/>
                  </a:lnTo>
                  <a:lnTo>
                    <a:pt x="1034" y="12131"/>
                  </a:lnTo>
                  <a:lnTo>
                    <a:pt x="1186" y="11709"/>
                  </a:lnTo>
                  <a:lnTo>
                    <a:pt x="1351" y="11262"/>
                  </a:lnTo>
                  <a:lnTo>
                    <a:pt x="1539" y="10816"/>
                  </a:lnTo>
                  <a:lnTo>
                    <a:pt x="1727" y="10370"/>
                  </a:lnTo>
                  <a:lnTo>
                    <a:pt x="1938" y="9912"/>
                  </a:lnTo>
                  <a:lnTo>
                    <a:pt x="2161" y="9454"/>
                  </a:lnTo>
                  <a:lnTo>
                    <a:pt x="2408" y="8984"/>
                  </a:lnTo>
                  <a:lnTo>
                    <a:pt x="2666" y="8526"/>
                  </a:lnTo>
                  <a:lnTo>
                    <a:pt x="2936" y="8068"/>
                  </a:lnTo>
                  <a:lnTo>
                    <a:pt x="3230" y="7610"/>
                  </a:lnTo>
                  <a:lnTo>
                    <a:pt x="3547" y="7140"/>
                  </a:lnTo>
                  <a:lnTo>
                    <a:pt x="3876" y="6694"/>
                  </a:lnTo>
                  <a:lnTo>
                    <a:pt x="4228" y="6248"/>
                  </a:lnTo>
                  <a:lnTo>
                    <a:pt x="4604" y="5802"/>
                  </a:lnTo>
                  <a:lnTo>
                    <a:pt x="4991" y="5367"/>
                  </a:lnTo>
                  <a:lnTo>
                    <a:pt x="5402" y="4933"/>
                  </a:lnTo>
                  <a:lnTo>
                    <a:pt x="5837" y="4522"/>
                  </a:lnTo>
                  <a:lnTo>
                    <a:pt x="6306" y="4111"/>
                  </a:lnTo>
                  <a:lnTo>
                    <a:pt x="6306" y="4111"/>
                  </a:lnTo>
                  <a:lnTo>
                    <a:pt x="6565" y="3887"/>
                  </a:lnTo>
                  <a:lnTo>
                    <a:pt x="6835" y="3676"/>
                  </a:lnTo>
                  <a:lnTo>
                    <a:pt x="7117" y="3465"/>
                  </a:lnTo>
                  <a:lnTo>
                    <a:pt x="7399" y="3253"/>
                  </a:lnTo>
                  <a:lnTo>
                    <a:pt x="7692" y="3054"/>
                  </a:lnTo>
                  <a:lnTo>
                    <a:pt x="7998" y="2854"/>
                  </a:lnTo>
                  <a:lnTo>
                    <a:pt x="8303" y="2654"/>
                  </a:lnTo>
                  <a:lnTo>
                    <a:pt x="8620" y="2467"/>
                  </a:lnTo>
                  <a:lnTo>
                    <a:pt x="8949" y="2290"/>
                  </a:lnTo>
                  <a:lnTo>
                    <a:pt x="9278" y="2102"/>
                  </a:lnTo>
                  <a:lnTo>
                    <a:pt x="9618" y="1938"/>
                  </a:lnTo>
                  <a:lnTo>
                    <a:pt x="9970" y="1774"/>
                  </a:lnTo>
                  <a:lnTo>
                    <a:pt x="10323" y="1609"/>
                  </a:lnTo>
                  <a:lnTo>
                    <a:pt x="10687" y="1457"/>
                  </a:lnTo>
                  <a:lnTo>
                    <a:pt x="11063" y="1304"/>
                  </a:lnTo>
                  <a:lnTo>
                    <a:pt x="11450" y="1163"/>
                  </a:lnTo>
                  <a:lnTo>
                    <a:pt x="11838" y="1034"/>
                  </a:lnTo>
                  <a:lnTo>
                    <a:pt x="12237" y="905"/>
                  </a:lnTo>
                  <a:lnTo>
                    <a:pt x="12648" y="787"/>
                  </a:lnTo>
                  <a:lnTo>
                    <a:pt x="13059" y="682"/>
                  </a:lnTo>
                  <a:lnTo>
                    <a:pt x="13493" y="576"/>
                  </a:lnTo>
                  <a:lnTo>
                    <a:pt x="13928" y="482"/>
                  </a:lnTo>
                  <a:lnTo>
                    <a:pt x="14374" y="388"/>
                  </a:lnTo>
                  <a:lnTo>
                    <a:pt x="14820" y="306"/>
                  </a:lnTo>
                  <a:lnTo>
                    <a:pt x="15290" y="235"/>
                  </a:lnTo>
                  <a:lnTo>
                    <a:pt x="15760" y="177"/>
                  </a:lnTo>
                  <a:lnTo>
                    <a:pt x="16253" y="130"/>
                  </a:lnTo>
                  <a:lnTo>
                    <a:pt x="16746" y="83"/>
                  </a:lnTo>
                  <a:lnTo>
                    <a:pt x="17240" y="47"/>
                  </a:lnTo>
                  <a:lnTo>
                    <a:pt x="17756" y="24"/>
                  </a:lnTo>
                  <a:lnTo>
                    <a:pt x="18285" y="12"/>
                  </a:lnTo>
                  <a:lnTo>
                    <a:pt x="18813" y="0"/>
                  </a:lnTo>
                  <a:lnTo>
                    <a:pt x="18813" y="0"/>
                  </a:lnTo>
                  <a:lnTo>
                    <a:pt x="19553" y="12"/>
                  </a:lnTo>
                  <a:lnTo>
                    <a:pt x="20281" y="47"/>
                  </a:lnTo>
                  <a:lnTo>
                    <a:pt x="20974" y="94"/>
                  </a:lnTo>
                  <a:lnTo>
                    <a:pt x="21667" y="165"/>
                  </a:lnTo>
                  <a:lnTo>
                    <a:pt x="22336" y="247"/>
                  </a:lnTo>
                  <a:lnTo>
                    <a:pt x="22982" y="353"/>
                  </a:lnTo>
                  <a:lnTo>
                    <a:pt x="23616" y="470"/>
                  </a:lnTo>
                  <a:lnTo>
                    <a:pt x="24227" y="611"/>
                  </a:lnTo>
                  <a:lnTo>
                    <a:pt x="24826" y="764"/>
                  </a:lnTo>
                  <a:lnTo>
                    <a:pt x="25401" y="928"/>
                  </a:lnTo>
                  <a:lnTo>
                    <a:pt x="25965" y="1116"/>
                  </a:lnTo>
                  <a:lnTo>
                    <a:pt x="26505" y="1316"/>
                  </a:lnTo>
                  <a:lnTo>
                    <a:pt x="27034" y="1527"/>
                  </a:lnTo>
                  <a:lnTo>
                    <a:pt x="27550" y="1750"/>
                  </a:lnTo>
                  <a:lnTo>
                    <a:pt x="28055" y="1985"/>
                  </a:lnTo>
                  <a:lnTo>
                    <a:pt x="28537" y="2232"/>
                  </a:lnTo>
                  <a:lnTo>
                    <a:pt x="28995" y="2502"/>
                  </a:lnTo>
                  <a:lnTo>
                    <a:pt x="29453" y="2772"/>
                  </a:lnTo>
                  <a:lnTo>
                    <a:pt x="29887" y="3054"/>
                  </a:lnTo>
                  <a:lnTo>
                    <a:pt x="30310" y="3347"/>
                  </a:lnTo>
                  <a:lnTo>
                    <a:pt x="30721" y="3641"/>
                  </a:lnTo>
                  <a:lnTo>
                    <a:pt x="31120" y="3958"/>
                  </a:lnTo>
                  <a:lnTo>
                    <a:pt x="31496" y="4275"/>
                  </a:lnTo>
                  <a:lnTo>
                    <a:pt x="31860" y="4592"/>
                  </a:lnTo>
                  <a:lnTo>
                    <a:pt x="32212" y="4921"/>
                  </a:lnTo>
                  <a:lnTo>
                    <a:pt x="32553" y="5261"/>
                  </a:lnTo>
                  <a:lnTo>
                    <a:pt x="32882" y="5602"/>
                  </a:lnTo>
                  <a:lnTo>
                    <a:pt x="33199" y="5954"/>
                  </a:lnTo>
                  <a:lnTo>
                    <a:pt x="33504" y="6307"/>
                  </a:lnTo>
                  <a:lnTo>
                    <a:pt x="33798" y="6671"/>
                  </a:lnTo>
                  <a:lnTo>
                    <a:pt x="34080" y="7023"/>
                  </a:lnTo>
                  <a:lnTo>
                    <a:pt x="34338" y="7387"/>
                  </a:lnTo>
                  <a:lnTo>
                    <a:pt x="34596" y="7763"/>
                  </a:lnTo>
                  <a:lnTo>
                    <a:pt x="34843" y="8127"/>
                  </a:lnTo>
                  <a:lnTo>
                    <a:pt x="35078" y="8491"/>
                  </a:lnTo>
                  <a:lnTo>
                    <a:pt x="35301" y="8867"/>
                  </a:lnTo>
                  <a:lnTo>
                    <a:pt x="35512" y="9231"/>
                  </a:lnTo>
                  <a:lnTo>
                    <a:pt x="35724" y="9607"/>
                  </a:lnTo>
                  <a:lnTo>
                    <a:pt x="35912" y="9971"/>
                  </a:lnTo>
                  <a:lnTo>
                    <a:pt x="36100" y="10335"/>
                  </a:lnTo>
                  <a:lnTo>
                    <a:pt x="36264" y="10699"/>
                  </a:lnTo>
                  <a:lnTo>
                    <a:pt x="36440" y="11063"/>
                  </a:lnTo>
                  <a:lnTo>
                    <a:pt x="36734" y="11779"/>
                  </a:lnTo>
                  <a:lnTo>
                    <a:pt x="37004" y="12472"/>
                  </a:lnTo>
                  <a:lnTo>
                    <a:pt x="37250" y="13141"/>
                  </a:lnTo>
                  <a:lnTo>
                    <a:pt x="37450" y="13787"/>
                  </a:lnTo>
                  <a:lnTo>
                    <a:pt x="37638" y="14398"/>
                  </a:lnTo>
                  <a:lnTo>
                    <a:pt x="37791" y="14973"/>
                  </a:lnTo>
                  <a:lnTo>
                    <a:pt x="37920" y="15514"/>
                  </a:lnTo>
                  <a:lnTo>
                    <a:pt x="38025" y="16007"/>
                  </a:lnTo>
                  <a:lnTo>
                    <a:pt x="38119" y="16441"/>
                  </a:lnTo>
                  <a:lnTo>
                    <a:pt x="38249" y="17158"/>
                  </a:lnTo>
                  <a:lnTo>
                    <a:pt x="38249" y="17158"/>
                  </a:lnTo>
                  <a:lnTo>
                    <a:pt x="38260" y="17263"/>
                  </a:lnTo>
                  <a:lnTo>
                    <a:pt x="38260" y="17357"/>
                  </a:lnTo>
                  <a:lnTo>
                    <a:pt x="38260" y="17451"/>
                  </a:lnTo>
                  <a:lnTo>
                    <a:pt x="38237" y="17545"/>
                  </a:lnTo>
                  <a:lnTo>
                    <a:pt x="38225" y="17639"/>
                  </a:lnTo>
                  <a:lnTo>
                    <a:pt x="38190" y="17721"/>
                  </a:lnTo>
                  <a:lnTo>
                    <a:pt x="38155" y="17815"/>
                  </a:lnTo>
                  <a:lnTo>
                    <a:pt x="38108" y="17897"/>
                  </a:lnTo>
                  <a:lnTo>
                    <a:pt x="38061" y="17968"/>
                  </a:lnTo>
                  <a:lnTo>
                    <a:pt x="38002" y="18050"/>
                  </a:lnTo>
                  <a:lnTo>
                    <a:pt x="37943" y="18109"/>
                  </a:lnTo>
                  <a:lnTo>
                    <a:pt x="37873" y="18179"/>
                  </a:lnTo>
                  <a:lnTo>
                    <a:pt x="37791" y="18238"/>
                  </a:lnTo>
                  <a:lnTo>
                    <a:pt x="37708" y="18285"/>
                  </a:lnTo>
                  <a:lnTo>
                    <a:pt x="37626" y="18320"/>
                  </a:lnTo>
                  <a:lnTo>
                    <a:pt x="37532" y="1835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4701068" y="1975571"/>
              <a:ext cx="245847" cy="314042"/>
            </a:xfrm>
            <a:custGeom>
              <a:rect b="b" l="l" r="r" t="t"/>
              <a:pathLst>
                <a:path extrusionOk="0" h="16113" w="12614">
                  <a:moveTo>
                    <a:pt x="1" y="0"/>
                  </a:moveTo>
                  <a:lnTo>
                    <a:pt x="247" y="141"/>
                  </a:lnTo>
                  <a:lnTo>
                    <a:pt x="482" y="294"/>
                  </a:lnTo>
                  <a:lnTo>
                    <a:pt x="964" y="622"/>
                  </a:lnTo>
                  <a:lnTo>
                    <a:pt x="1445" y="986"/>
                  </a:lnTo>
                  <a:lnTo>
                    <a:pt x="1927" y="1374"/>
                  </a:lnTo>
                  <a:lnTo>
                    <a:pt x="2408" y="1785"/>
                  </a:lnTo>
                  <a:lnTo>
                    <a:pt x="2890" y="2231"/>
                  </a:lnTo>
                  <a:lnTo>
                    <a:pt x="3359" y="2689"/>
                  </a:lnTo>
                  <a:lnTo>
                    <a:pt x="3829" y="3171"/>
                  </a:lnTo>
                  <a:lnTo>
                    <a:pt x="4134" y="3406"/>
                  </a:lnTo>
                  <a:lnTo>
                    <a:pt x="4452" y="3652"/>
                  </a:lnTo>
                  <a:lnTo>
                    <a:pt x="4745" y="3899"/>
                  </a:lnTo>
                  <a:lnTo>
                    <a:pt x="5039" y="4145"/>
                  </a:lnTo>
                  <a:lnTo>
                    <a:pt x="5321" y="4404"/>
                  </a:lnTo>
                  <a:lnTo>
                    <a:pt x="5591" y="4662"/>
                  </a:lnTo>
                  <a:lnTo>
                    <a:pt x="5861" y="4921"/>
                  </a:lnTo>
                  <a:lnTo>
                    <a:pt x="6119" y="5191"/>
                  </a:lnTo>
                  <a:lnTo>
                    <a:pt x="6366" y="5461"/>
                  </a:lnTo>
                  <a:lnTo>
                    <a:pt x="6612" y="5731"/>
                  </a:lnTo>
                  <a:lnTo>
                    <a:pt x="6847" y="6013"/>
                  </a:lnTo>
                  <a:lnTo>
                    <a:pt x="7070" y="6294"/>
                  </a:lnTo>
                  <a:lnTo>
                    <a:pt x="7505" y="6846"/>
                  </a:lnTo>
                  <a:lnTo>
                    <a:pt x="7916" y="7422"/>
                  </a:lnTo>
                  <a:lnTo>
                    <a:pt x="8292" y="7997"/>
                  </a:lnTo>
                  <a:lnTo>
                    <a:pt x="8644" y="8573"/>
                  </a:lnTo>
                  <a:lnTo>
                    <a:pt x="8973" y="9148"/>
                  </a:lnTo>
                  <a:lnTo>
                    <a:pt x="9278" y="9724"/>
                  </a:lnTo>
                  <a:lnTo>
                    <a:pt x="9560" y="10287"/>
                  </a:lnTo>
                  <a:lnTo>
                    <a:pt x="9818" y="10851"/>
                  </a:lnTo>
                  <a:lnTo>
                    <a:pt x="10053" y="11415"/>
                  </a:lnTo>
                  <a:lnTo>
                    <a:pt x="10265" y="11955"/>
                  </a:lnTo>
                  <a:lnTo>
                    <a:pt x="10781" y="12824"/>
                  </a:lnTo>
                  <a:lnTo>
                    <a:pt x="11251" y="13611"/>
                  </a:lnTo>
                  <a:lnTo>
                    <a:pt x="11650" y="14327"/>
                  </a:lnTo>
                  <a:lnTo>
                    <a:pt x="11979" y="14926"/>
                  </a:lnTo>
                  <a:lnTo>
                    <a:pt x="12449" y="15795"/>
                  </a:lnTo>
                  <a:lnTo>
                    <a:pt x="12613" y="16112"/>
                  </a:lnTo>
                  <a:lnTo>
                    <a:pt x="12484" y="15478"/>
                  </a:lnTo>
                  <a:lnTo>
                    <a:pt x="12355" y="14867"/>
                  </a:lnTo>
                  <a:lnTo>
                    <a:pt x="12214" y="14280"/>
                  </a:lnTo>
                  <a:lnTo>
                    <a:pt x="12050" y="13693"/>
                  </a:lnTo>
                  <a:lnTo>
                    <a:pt x="11885" y="13129"/>
                  </a:lnTo>
                  <a:lnTo>
                    <a:pt x="11721" y="12577"/>
                  </a:lnTo>
                  <a:lnTo>
                    <a:pt x="11533" y="12049"/>
                  </a:lnTo>
                  <a:lnTo>
                    <a:pt x="11345" y="11532"/>
                  </a:lnTo>
                  <a:lnTo>
                    <a:pt x="11145" y="11027"/>
                  </a:lnTo>
                  <a:lnTo>
                    <a:pt x="10934" y="10534"/>
                  </a:lnTo>
                  <a:lnTo>
                    <a:pt x="10723" y="10052"/>
                  </a:lnTo>
                  <a:lnTo>
                    <a:pt x="10511" y="9594"/>
                  </a:lnTo>
                  <a:lnTo>
                    <a:pt x="10276" y="9148"/>
                  </a:lnTo>
                  <a:lnTo>
                    <a:pt x="10053" y="8714"/>
                  </a:lnTo>
                  <a:lnTo>
                    <a:pt x="9818" y="8291"/>
                  </a:lnTo>
                  <a:lnTo>
                    <a:pt x="9572" y="7880"/>
                  </a:lnTo>
                  <a:lnTo>
                    <a:pt x="9325" y="7481"/>
                  </a:lnTo>
                  <a:lnTo>
                    <a:pt x="9078" y="7105"/>
                  </a:lnTo>
                  <a:lnTo>
                    <a:pt x="8820" y="6729"/>
                  </a:lnTo>
                  <a:lnTo>
                    <a:pt x="8562" y="6377"/>
                  </a:lnTo>
                  <a:lnTo>
                    <a:pt x="8303" y="6024"/>
                  </a:lnTo>
                  <a:lnTo>
                    <a:pt x="8033" y="5696"/>
                  </a:lnTo>
                  <a:lnTo>
                    <a:pt x="7775" y="5367"/>
                  </a:lnTo>
                  <a:lnTo>
                    <a:pt x="7505" y="5061"/>
                  </a:lnTo>
                  <a:lnTo>
                    <a:pt x="7235" y="4756"/>
                  </a:lnTo>
                  <a:lnTo>
                    <a:pt x="6965" y="4474"/>
                  </a:lnTo>
                  <a:lnTo>
                    <a:pt x="6695" y="4192"/>
                  </a:lnTo>
                  <a:lnTo>
                    <a:pt x="6424" y="3934"/>
                  </a:lnTo>
                  <a:lnTo>
                    <a:pt x="6154" y="3676"/>
                  </a:lnTo>
                  <a:lnTo>
                    <a:pt x="5896" y="3429"/>
                  </a:lnTo>
                  <a:lnTo>
                    <a:pt x="5356" y="2971"/>
                  </a:lnTo>
                  <a:lnTo>
                    <a:pt x="4827" y="2560"/>
                  </a:lnTo>
                  <a:lnTo>
                    <a:pt x="4311" y="2184"/>
                  </a:lnTo>
                  <a:lnTo>
                    <a:pt x="3806" y="1832"/>
                  </a:lnTo>
                  <a:lnTo>
                    <a:pt x="3324" y="1527"/>
                  </a:lnTo>
                  <a:lnTo>
                    <a:pt x="2854" y="1257"/>
                  </a:lnTo>
                  <a:lnTo>
                    <a:pt x="2420" y="1010"/>
                  </a:lnTo>
                  <a:lnTo>
                    <a:pt x="1997" y="799"/>
                  </a:lnTo>
                  <a:lnTo>
                    <a:pt x="1621" y="611"/>
                  </a:lnTo>
                  <a:lnTo>
                    <a:pt x="1269" y="458"/>
                  </a:lnTo>
                  <a:lnTo>
                    <a:pt x="952" y="329"/>
                  </a:lnTo>
                  <a:lnTo>
                    <a:pt x="670" y="223"/>
                  </a:lnTo>
                  <a:lnTo>
                    <a:pt x="435" y="141"/>
                  </a:lnTo>
                  <a:lnTo>
                    <a:pt x="118" y="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7B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4947110" y="2290725"/>
              <a:ext cx="21770" cy="116297"/>
            </a:xfrm>
            <a:custGeom>
              <a:rect b="b" l="l" r="r" t="t"/>
              <a:pathLst>
                <a:path extrusionOk="0" fill="none" h="5967" w="1117">
                  <a:moveTo>
                    <a:pt x="1" y="1"/>
                  </a:moveTo>
                  <a:lnTo>
                    <a:pt x="1" y="1"/>
                  </a:lnTo>
                  <a:lnTo>
                    <a:pt x="1117" y="5966"/>
                  </a:lnTo>
                  <a:lnTo>
                    <a:pt x="1117" y="596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4947110" y="2290491"/>
              <a:ext cx="19" cy="253"/>
            </a:xfrm>
            <a:custGeom>
              <a:rect b="b" l="l" r="r" t="t"/>
              <a:pathLst>
                <a:path extrusionOk="0" fill="none" h="13" w="1">
                  <a:moveTo>
                    <a:pt x="1" y="1"/>
                  </a:moveTo>
                  <a:lnTo>
                    <a:pt x="1" y="1"/>
                  </a:lnTo>
                  <a:lnTo>
                    <a:pt x="1" y="1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4947110" y="2290491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4947110" y="2290491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4947110" y="2290276"/>
              <a:ext cx="19" cy="234"/>
            </a:xfrm>
            <a:custGeom>
              <a:rect b="b" l="l" r="r" t="t"/>
              <a:pathLst>
                <a:path extrusionOk="0" fill="none" h="12" w="1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4947110" y="2290276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4947110" y="2290276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4947110" y="2290276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4947110" y="2290276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4947110" y="2290276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4947110" y="2290276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4947110" y="2290043"/>
              <a:ext cx="19" cy="253"/>
            </a:xfrm>
            <a:custGeom>
              <a:rect b="b" l="l" r="r" t="t"/>
              <a:pathLst>
                <a:path extrusionOk="0" fill="none" h="13" w="1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4946895" y="2290043"/>
              <a:ext cx="234" cy="19"/>
            </a:xfrm>
            <a:custGeom>
              <a:rect b="b" l="l" r="r" t="t"/>
              <a:pathLst>
                <a:path extrusionOk="0" fill="none" h="1" w="12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4946895" y="2290043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4946895" y="2290043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4946895" y="2289809"/>
              <a:ext cx="19" cy="253"/>
            </a:xfrm>
            <a:custGeom>
              <a:rect b="b" l="l" r="r" t="t"/>
              <a:pathLst>
                <a:path extrusionOk="0" fill="none" h="13" w="1">
                  <a:moveTo>
                    <a:pt x="0" y="1"/>
                  </a:moveTo>
                  <a:lnTo>
                    <a:pt x="0" y="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4946895" y="2289809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4946895" y="2289809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4946895" y="2289809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4946895" y="2289594"/>
              <a:ext cx="19" cy="234"/>
            </a:xfrm>
            <a:custGeom>
              <a:rect b="b" l="l" r="r" t="t"/>
              <a:pathLst>
                <a:path extrusionOk="0" fill="none" h="12" w="1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061815" y="2523045"/>
              <a:ext cx="983056" cy="492571"/>
            </a:xfrm>
            <a:custGeom>
              <a:rect b="b" l="l" r="r" t="t"/>
              <a:pathLst>
                <a:path extrusionOk="0" h="25273" w="50439">
                  <a:moveTo>
                    <a:pt x="41889" y="0"/>
                  </a:moveTo>
                  <a:lnTo>
                    <a:pt x="41549" y="24"/>
                  </a:lnTo>
                  <a:lnTo>
                    <a:pt x="41290" y="47"/>
                  </a:lnTo>
                  <a:lnTo>
                    <a:pt x="41079" y="71"/>
                  </a:lnTo>
                  <a:lnTo>
                    <a:pt x="40973" y="376"/>
                  </a:lnTo>
                  <a:lnTo>
                    <a:pt x="40856" y="681"/>
                  </a:lnTo>
                  <a:lnTo>
                    <a:pt x="40727" y="987"/>
                  </a:lnTo>
                  <a:lnTo>
                    <a:pt x="40597" y="1269"/>
                  </a:lnTo>
                  <a:lnTo>
                    <a:pt x="40468" y="1550"/>
                  </a:lnTo>
                  <a:lnTo>
                    <a:pt x="40327" y="1821"/>
                  </a:lnTo>
                  <a:lnTo>
                    <a:pt x="40186" y="2091"/>
                  </a:lnTo>
                  <a:lnTo>
                    <a:pt x="40034" y="2337"/>
                  </a:lnTo>
                  <a:lnTo>
                    <a:pt x="39881" y="2584"/>
                  </a:lnTo>
                  <a:lnTo>
                    <a:pt x="39728" y="2819"/>
                  </a:lnTo>
                  <a:lnTo>
                    <a:pt x="39411" y="3265"/>
                  </a:lnTo>
                  <a:lnTo>
                    <a:pt x="39106" y="3664"/>
                  </a:lnTo>
                  <a:lnTo>
                    <a:pt x="38801" y="4028"/>
                  </a:lnTo>
                  <a:lnTo>
                    <a:pt x="38507" y="4357"/>
                  </a:lnTo>
                  <a:lnTo>
                    <a:pt x="38225" y="4639"/>
                  </a:lnTo>
                  <a:lnTo>
                    <a:pt x="37979" y="4886"/>
                  </a:lnTo>
                  <a:lnTo>
                    <a:pt x="37767" y="5085"/>
                  </a:lnTo>
                  <a:lnTo>
                    <a:pt x="37450" y="5355"/>
                  </a:lnTo>
                  <a:lnTo>
                    <a:pt x="37333" y="5449"/>
                  </a:lnTo>
                  <a:lnTo>
                    <a:pt x="36605" y="5567"/>
                  </a:lnTo>
                  <a:lnTo>
                    <a:pt x="35677" y="5719"/>
                  </a:lnTo>
                  <a:lnTo>
                    <a:pt x="34373" y="5943"/>
                  </a:lnTo>
                  <a:lnTo>
                    <a:pt x="32682" y="6248"/>
                  </a:lnTo>
                  <a:lnTo>
                    <a:pt x="30592" y="6635"/>
                  </a:lnTo>
                  <a:lnTo>
                    <a:pt x="28102" y="7117"/>
                  </a:lnTo>
                  <a:lnTo>
                    <a:pt x="25202" y="7692"/>
                  </a:lnTo>
                  <a:lnTo>
                    <a:pt x="22172" y="8303"/>
                  </a:lnTo>
                  <a:lnTo>
                    <a:pt x="19354" y="8902"/>
                  </a:lnTo>
                  <a:lnTo>
                    <a:pt x="16794" y="9466"/>
                  </a:lnTo>
                  <a:lnTo>
                    <a:pt x="14539" y="9971"/>
                  </a:lnTo>
                  <a:lnTo>
                    <a:pt x="12636" y="10405"/>
                  </a:lnTo>
                  <a:lnTo>
                    <a:pt x="11121" y="10769"/>
                  </a:lnTo>
                  <a:lnTo>
                    <a:pt x="10065" y="11027"/>
                  </a:lnTo>
                  <a:lnTo>
                    <a:pt x="9513" y="11180"/>
                  </a:lnTo>
                  <a:lnTo>
                    <a:pt x="9360" y="11215"/>
                  </a:lnTo>
                  <a:lnTo>
                    <a:pt x="9207" y="11239"/>
                  </a:lnTo>
                  <a:lnTo>
                    <a:pt x="9055" y="11251"/>
                  </a:lnTo>
                  <a:lnTo>
                    <a:pt x="8914" y="11239"/>
                  </a:lnTo>
                  <a:lnTo>
                    <a:pt x="8761" y="11227"/>
                  </a:lnTo>
                  <a:lnTo>
                    <a:pt x="8608" y="11215"/>
                  </a:lnTo>
                  <a:lnTo>
                    <a:pt x="8291" y="11145"/>
                  </a:lnTo>
                  <a:lnTo>
                    <a:pt x="7974" y="11074"/>
                  </a:lnTo>
                  <a:lnTo>
                    <a:pt x="7645" y="11016"/>
                  </a:lnTo>
                  <a:lnTo>
                    <a:pt x="7317" y="10957"/>
                  </a:lnTo>
                  <a:lnTo>
                    <a:pt x="7140" y="10945"/>
                  </a:lnTo>
                  <a:lnTo>
                    <a:pt x="6870" y="10945"/>
                  </a:lnTo>
                  <a:lnTo>
                    <a:pt x="6765" y="10957"/>
                  </a:lnTo>
                  <a:lnTo>
                    <a:pt x="6530" y="11016"/>
                  </a:lnTo>
                  <a:lnTo>
                    <a:pt x="6271" y="11110"/>
                  </a:lnTo>
                  <a:lnTo>
                    <a:pt x="5990" y="11227"/>
                  </a:lnTo>
                  <a:lnTo>
                    <a:pt x="5672" y="11380"/>
                  </a:lnTo>
                  <a:lnTo>
                    <a:pt x="5344" y="11568"/>
                  </a:lnTo>
                  <a:lnTo>
                    <a:pt x="4991" y="11767"/>
                  </a:lnTo>
                  <a:lnTo>
                    <a:pt x="4627" y="11990"/>
                  </a:lnTo>
                  <a:lnTo>
                    <a:pt x="4252" y="12249"/>
                  </a:lnTo>
                  <a:lnTo>
                    <a:pt x="3876" y="12507"/>
                  </a:lnTo>
                  <a:lnTo>
                    <a:pt x="3488" y="12789"/>
                  </a:lnTo>
                  <a:lnTo>
                    <a:pt x="3112" y="13083"/>
                  </a:lnTo>
                  <a:lnTo>
                    <a:pt x="2725" y="13400"/>
                  </a:lnTo>
                  <a:lnTo>
                    <a:pt x="2361" y="13705"/>
                  </a:lnTo>
                  <a:lnTo>
                    <a:pt x="1997" y="14034"/>
                  </a:lnTo>
                  <a:lnTo>
                    <a:pt x="1644" y="14363"/>
                  </a:lnTo>
                  <a:lnTo>
                    <a:pt x="1316" y="14680"/>
                  </a:lnTo>
                  <a:lnTo>
                    <a:pt x="1034" y="14997"/>
                  </a:lnTo>
                  <a:lnTo>
                    <a:pt x="799" y="15302"/>
                  </a:lnTo>
                  <a:lnTo>
                    <a:pt x="588" y="15607"/>
                  </a:lnTo>
                  <a:lnTo>
                    <a:pt x="423" y="15901"/>
                  </a:lnTo>
                  <a:lnTo>
                    <a:pt x="282" y="16195"/>
                  </a:lnTo>
                  <a:lnTo>
                    <a:pt x="177" y="16465"/>
                  </a:lnTo>
                  <a:lnTo>
                    <a:pt x="94" y="16735"/>
                  </a:lnTo>
                  <a:lnTo>
                    <a:pt x="36" y="17005"/>
                  </a:lnTo>
                  <a:lnTo>
                    <a:pt x="12" y="17263"/>
                  </a:lnTo>
                  <a:lnTo>
                    <a:pt x="0" y="17510"/>
                  </a:lnTo>
                  <a:lnTo>
                    <a:pt x="12" y="17756"/>
                  </a:lnTo>
                  <a:lnTo>
                    <a:pt x="36" y="17991"/>
                  </a:lnTo>
                  <a:lnTo>
                    <a:pt x="83" y="18214"/>
                  </a:lnTo>
                  <a:lnTo>
                    <a:pt x="141" y="18438"/>
                  </a:lnTo>
                  <a:lnTo>
                    <a:pt x="212" y="18649"/>
                  </a:lnTo>
                  <a:lnTo>
                    <a:pt x="282" y="18872"/>
                  </a:lnTo>
                  <a:lnTo>
                    <a:pt x="329" y="19119"/>
                  </a:lnTo>
                  <a:lnTo>
                    <a:pt x="364" y="19389"/>
                  </a:lnTo>
                  <a:lnTo>
                    <a:pt x="400" y="19671"/>
                  </a:lnTo>
                  <a:lnTo>
                    <a:pt x="411" y="19976"/>
                  </a:lnTo>
                  <a:lnTo>
                    <a:pt x="423" y="20281"/>
                  </a:lnTo>
                  <a:lnTo>
                    <a:pt x="423" y="20904"/>
                  </a:lnTo>
                  <a:lnTo>
                    <a:pt x="423" y="21503"/>
                  </a:lnTo>
                  <a:lnTo>
                    <a:pt x="435" y="22055"/>
                  </a:lnTo>
                  <a:lnTo>
                    <a:pt x="447" y="22301"/>
                  </a:lnTo>
                  <a:lnTo>
                    <a:pt x="458" y="22513"/>
                  </a:lnTo>
                  <a:lnTo>
                    <a:pt x="494" y="22700"/>
                  </a:lnTo>
                  <a:lnTo>
                    <a:pt x="529" y="22853"/>
                  </a:lnTo>
                  <a:lnTo>
                    <a:pt x="576" y="22982"/>
                  </a:lnTo>
                  <a:lnTo>
                    <a:pt x="646" y="23123"/>
                  </a:lnTo>
                  <a:lnTo>
                    <a:pt x="740" y="23276"/>
                  </a:lnTo>
                  <a:lnTo>
                    <a:pt x="846" y="23440"/>
                  </a:lnTo>
                  <a:lnTo>
                    <a:pt x="975" y="23616"/>
                  </a:lnTo>
                  <a:lnTo>
                    <a:pt x="1116" y="23793"/>
                  </a:lnTo>
                  <a:lnTo>
                    <a:pt x="1280" y="23969"/>
                  </a:lnTo>
                  <a:lnTo>
                    <a:pt x="1457" y="24157"/>
                  </a:lnTo>
                  <a:lnTo>
                    <a:pt x="1644" y="24333"/>
                  </a:lnTo>
                  <a:lnTo>
                    <a:pt x="1844" y="24509"/>
                  </a:lnTo>
                  <a:lnTo>
                    <a:pt x="2044" y="24662"/>
                  </a:lnTo>
                  <a:lnTo>
                    <a:pt x="2267" y="24814"/>
                  </a:lnTo>
                  <a:lnTo>
                    <a:pt x="2490" y="24943"/>
                  </a:lnTo>
                  <a:lnTo>
                    <a:pt x="2713" y="25061"/>
                  </a:lnTo>
                  <a:lnTo>
                    <a:pt x="2948" y="25155"/>
                  </a:lnTo>
                  <a:lnTo>
                    <a:pt x="3183" y="25225"/>
                  </a:lnTo>
                  <a:lnTo>
                    <a:pt x="3371" y="25260"/>
                  </a:lnTo>
                  <a:lnTo>
                    <a:pt x="3570" y="25272"/>
                  </a:lnTo>
                  <a:lnTo>
                    <a:pt x="3758" y="25272"/>
                  </a:lnTo>
                  <a:lnTo>
                    <a:pt x="3946" y="25237"/>
                  </a:lnTo>
                  <a:lnTo>
                    <a:pt x="4205" y="25178"/>
                  </a:lnTo>
                  <a:lnTo>
                    <a:pt x="4428" y="25120"/>
                  </a:lnTo>
                  <a:lnTo>
                    <a:pt x="4604" y="25073"/>
                  </a:lnTo>
                  <a:lnTo>
                    <a:pt x="4745" y="25014"/>
                  </a:lnTo>
                  <a:lnTo>
                    <a:pt x="4862" y="24955"/>
                  </a:lnTo>
                  <a:lnTo>
                    <a:pt x="4956" y="24896"/>
                  </a:lnTo>
                  <a:lnTo>
                    <a:pt x="5027" y="24838"/>
                  </a:lnTo>
                  <a:lnTo>
                    <a:pt x="5074" y="24779"/>
                  </a:lnTo>
                  <a:lnTo>
                    <a:pt x="5121" y="24709"/>
                  </a:lnTo>
                  <a:lnTo>
                    <a:pt x="5144" y="24638"/>
                  </a:lnTo>
                  <a:lnTo>
                    <a:pt x="5203" y="24497"/>
                  </a:lnTo>
                  <a:lnTo>
                    <a:pt x="5261" y="24321"/>
                  </a:lnTo>
                  <a:lnTo>
                    <a:pt x="5308" y="24227"/>
                  </a:lnTo>
                  <a:lnTo>
                    <a:pt x="5379" y="24133"/>
                  </a:lnTo>
                  <a:lnTo>
                    <a:pt x="5473" y="24016"/>
                  </a:lnTo>
                  <a:lnTo>
                    <a:pt x="5602" y="23898"/>
                  </a:lnTo>
                  <a:lnTo>
                    <a:pt x="5778" y="23769"/>
                  </a:lnTo>
                  <a:lnTo>
                    <a:pt x="5978" y="23616"/>
                  </a:lnTo>
                  <a:lnTo>
                    <a:pt x="6213" y="23464"/>
                  </a:lnTo>
                  <a:lnTo>
                    <a:pt x="6471" y="23311"/>
                  </a:lnTo>
                  <a:lnTo>
                    <a:pt x="7046" y="22970"/>
                  </a:lnTo>
                  <a:lnTo>
                    <a:pt x="7681" y="22606"/>
                  </a:lnTo>
                  <a:lnTo>
                    <a:pt x="8350" y="22242"/>
                  </a:lnTo>
                  <a:lnTo>
                    <a:pt x="9019" y="21878"/>
                  </a:lnTo>
                  <a:lnTo>
                    <a:pt x="9665" y="21514"/>
                  </a:lnTo>
                  <a:lnTo>
                    <a:pt x="9818" y="21420"/>
                  </a:lnTo>
                  <a:lnTo>
                    <a:pt x="9971" y="21315"/>
                  </a:lnTo>
                  <a:lnTo>
                    <a:pt x="10264" y="21103"/>
                  </a:lnTo>
                  <a:lnTo>
                    <a:pt x="10534" y="20868"/>
                  </a:lnTo>
                  <a:lnTo>
                    <a:pt x="10793" y="20622"/>
                  </a:lnTo>
                  <a:lnTo>
                    <a:pt x="11027" y="20363"/>
                  </a:lnTo>
                  <a:lnTo>
                    <a:pt x="11251" y="20105"/>
                  </a:lnTo>
                  <a:lnTo>
                    <a:pt x="11462" y="19858"/>
                  </a:lnTo>
                  <a:lnTo>
                    <a:pt x="11638" y="19600"/>
                  </a:lnTo>
                  <a:lnTo>
                    <a:pt x="11803" y="19365"/>
                  </a:lnTo>
                  <a:lnTo>
                    <a:pt x="11955" y="19142"/>
                  </a:lnTo>
                  <a:lnTo>
                    <a:pt x="12178" y="18766"/>
                  </a:lnTo>
                  <a:lnTo>
                    <a:pt x="12319" y="18508"/>
                  </a:lnTo>
                  <a:lnTo>
                    <a:pt x="12366" y="18414"/>
                  </a:lnTo>
                  <a:lnTo>
                    <a:pt x="12625" y="18449"/>
                  </a:lnTo>
                  <a:lnTo>
                    <a:pt x="13341" y="18531"/>
                  </a:lnTo>
                  <a:lnTo>
                    <a:pt x="14492" y="18637"/>
                  </a:lnTo>
                  <a:lnTo>
                    <a:pt x="15208" y="18696"/>
                  </a:lnTo>
                  <a:lnTo>
                    <a:pt x="16007" y="18743"/>
                  </a:lnTo>
                  <a:lnTo>
                    <a:pt x="16899" y="18790"/>
                  </a:lnTo>
                  <a:lnTo>
                    <a:pt x="17850" y="18837"/>
                  </a:lnTo>
                  <a:lnTo>
                    <a:pt x="18884" y="18860"/>
                  </a:lnTo>
                  <a:lnTo>
                    <a:pt x="19976" y="18872"/>
                  </a:lnTo>
                  <a:lnTo>
                    <a:pt x="21115" y="18872"/>
                  </a:lnTo>
                  <a:lnTo>
                    <a:pt x="22313" y="18849"/>
                  </a:lnTo>
                  <a:lnTo>
                    <a:pt x="23558" y="18802"/>
                  </a:lnTo>
                  <a:lnTo>
                    <a:pt x="24838" y="18731"/>
                  </a:lnTo>
                  <a:lnTo>
                    <a:pt x="27480" y="18543"/>
                  </a:lnTo>
                  <a:lnTo>
                    <a:pt x="30158" y="18344"/>
                  </a:lnTo>
                  <a:lnTo>
                    <a:pt x="32812" y="18144"/>
                  </a:lnTo>
                  <a:lnTo>
                    <a:pt x="35348" y="17933"/>
                  </a:lnTo>
                  <a:lnTo>
                    <a:pt x="37697" y="17721"/>
                  </a:lnTo>
                  <a:lnTo>
                    <a:pt x="39799" y="17522"/>
                  </a:lnTo>
                  <a:lnTo>
                    <a:pt x="40715" y="17416"/>
                  </a:lnTo>
                  <a:lnTo>
                    <a:pt x="41549" y="17322"/>
                  </a:lnTo>
                  <a:lnTo>
                    <a:pt x="42277" y="17228"/>
                  </a:lnTo>
                  <a:lnTo>
                    <a:pt x="42887" y="17134"/>
                  </a:lnTo>
                  <a:lnTo>
                    <a:pt x="43451" y="17040"/>
                  </a:lnTo>
                  <a:lnTo>
                    <a:pt x="44015" y="16911"/>
                  </a:lnTo>
                  <a:lnTo>
                    <a:pt x="44285" y="16829"/>
                  </a:lnTo>
                  <a:lnTo>
                    <a:pt x="44567" y="16746"/>
                  </a:lnTo>
                  <a:lnTo>
                    <a:pt x="44849" y="16653"/>
                  </a:lnTo>
                  <a:lnTo>
                    <a:pt x="45119" y="16559"/>
                  </a:lnTo>
                  <a:lnTo>
                    <a:pt x="45400" y="16453"/>
                  </a:lnTo>
                  <a:lnTo>
                    <a:pt x="45671" y="16335"/>
                  </a:lnTo>
                  <a:lnTo>
                    <a:pt x="45929" y="16206"/>
                  </a:lnTo>
                  <a:lnTo>
                    <a:pt x="46199" y="16077"/>
                  </a:lnTo>
                  <a:lnTo>
                    <a:pt x="46457" y="15936"/>
                  </a:lnTo>
                  <a:lnTo>
                    <a:pt x="46716" y="15784"/>
                  </a:lnTo>
                  <a:lnTo>
                    <a:pt x="46962" y="15631"/>
                  </a:lnTo>
                  <a:lnTo>
                    <a:pt x="47209" y="15455"/>
                  </a:lnTo>
                  <a:lnTo>
                    <a:pt x="47444" y="15279"/>
                  </a:lnTo>
                  <a:lnTo>
                    <a:pt x="47679" y="15091"/>
                  </a:lnTo>
                  <a:lnTo>
                    <a:pt x="47902" y="14891"/>
                  </a:lnTo>
                  <a:lnTo>
                    <a:pt x="48125" y="14691"/>
                  </a:lnTo>
                  <a:lnTo>
                    <a:pt x="48336" y="14468"/>
                  </a:lnTo>
                  <a:lnTo>
                    <a:pt x="48536" y="14245"/>
                  </a:lnTo>
                  <a:lnTo>
                    <a:pt x="48736" y="13999"/>
                  </a:lnTo>
                  <a:lnTo>
                    <a:pt x="48912" y="13752"/>
                  </a:lnTo>
                  <a:lnTo>
                    <a:pt x="49088" y="13494"/>
                  </a:lnTo>
                  <a:lnTo>
                    <a:pt x="49252" y="13212"/>
                  </a:lnTo>
                  <a:lnTo>
                    <a:pt x="49405" y="12930"/>
                  </a:lnTo>
                  <a:lnTo>
                    <a:pt x="49546" y="12636"/>
                  </a:lnTo>
                  <a:lnTo>
                    <a:pt x="49687" y="12331"/>
                  </a:lnTo>
                  <a:lnTo>
                    <a:pt x="49804" y="12014"/>
                  </a:lnTo>
                  <a:lnTo>
                    <a:pt x="49910" y="11673"/>
                  </a:lnTo>
                  <a:lnTo>
                    <a:pt x="50004" y="11333"/>
                  </a:lnTo>
                  <a:lnTo>
                    <a:pt x="50086" y="10980"/>
                  </a:lnTo>
                  <a:lnTo>
                    <a:pt x="50157" y="10628"/>
                  </a:lnTo>
                  <a:lnTo>
                    <a:pt x="50227" y="10276"/>
                  </a:lnTo>
                  <a:lnTo>
                    <a:pt x="50286" y="9924"/>
                  </a:lnTo>
                  <a:lnTo>
                    <a:pt x="50333" y="9571"/>
                  </a:lnTo>
                  <a:lnTo>
                    <a:pt x="50380" y="9219"/>
                  </a:lnTo>
                  <a:lnTo>
                    <a:pt x="50403" y="8867"/>
                  </a:lnTo>
                  <a:lnTo>
                    <a:pt x="50427" y="8514"/>
                  </a:lnTo>
                  <a:lnTo>
                    <a:pt x="50438" y="8174"/>
                  </a:lnTo>
                  <a:lnTo>
                    <a:pt x="50438" y="7821"/>
                  </a:lnTo>
                  <a:lnTo>
                    <a:pt x="50438" y="7481"/>
                  </a:lnTo>
                  <a:lnTo>
                    <a:pt x="50415" y="7140"/>
                  </a:lnTo>
                  <a:lnTo>
                    <a:pt x="50391" y="6812"/>
                  </a:lnTo>
                  <a:lnTo>
                    <a:pt x="50356" y="6471"/>
                  </a:lnTo>
                  <a:lnTo>
                    <a:pt x="50309" y="6142"/>
                  </a:lnTo>
                  <a:lnTo>
                    <a:pt x="50251" y="5825"/>
                  </a:lnTo>
                  <a:lnTo>
                    <a:pt x="50192" y="5508"/>
                  </a:lnTo>
                  <a:lnTo>
                    <a:pt x="50110" y="5191"/>
                  </a:lnTo>
                  <a:lnTo>
                    <a:pt x="50027" y="4886"/>
                  </a:lnTo>
                  <a:lnTo>
                    <a:pt x="49933" y="4580"/>
                  </a:lnTo>
                  <a:lnTo>
                    <a:pt x="49828" y="4287"/>
                  </a:lnTo>
                  <a:lnTo>
                    <a:pt x="49710" y="3993"/>
                  </a:lnTo>
                  <a:lnTo>
                    <a:pt x="49581" y="3711"/>
                  </a:lnTo>
                  <a:lnTo>
                    <a:pt x="49440" y="3441"/>
                  </a:lnTo>
                  <a:lnTo>
                    <a:pt x="49299" y="3171"/>
                  </a:lnTo>
                  <a:lnTo>
                    <a:pt x="49135" y="2913"/>
                  </a:lnTo>
                  <a:lnTo>
                    <a:pt x="48970" y="2666"/>
                  </a:lnTo>
                  <a:lnTo>
                    <a:pt x="48783" y="2431"/>
                  </a:lnTo>
                  <a:lnTo>
                    <a:pt x="48595" y="2196"/>
                  </a:lnTo>
                  <a:lnTo>
                    <a:pt x="48395" y="1973"/>
                  </a:lnTo>
                  <a:lnTo>
                    <a:pt x="48184" y="1762"/>
                  </a:lnTo>
                  <a:lnTo>
                    <a:pt x="47949" y="1562"/>
                  </a:lnTo>
                  <a:lnTo>
                    <a:pt x="47737" y="1386"/>
                  </a:lnTo>
                  <a:lnTo>
                    <a:pt x="47503" y="1233"/>
                  </a:lnTo>
                  <a:lnTo>
                    <a:pt x="47268" y="1081"/>
                  </a:lnTo>
                  <a:lnTo>
                    <a:pt x="47021" y="940"/>
                  </a:lnTo>
                  <a:lnTo>
                    <a:pt x="46763" y="822"/>
                  </a:lnTo>
                  <a:lnTo>
                    <a:pt x="46504" y="705"/>
                  </a:lnTo>
                  <a:lnTo>
                    <a:pt x="46246" y="599"/>
                  </a:lnTo>
                  <a:lnTo>
                    <a:pt x="45988" y="505"/>
                  </a:lnTo>
                  <a:lnTo>
                    <a:pt x="45718" y="423"/>
                  </a:lnTo>
                  <a:lnTo>
                    <a:pt x="45447" y="353"/>
                  </a:lnTo>
                  <a:lnTo>
                    <a:pt x="45177" y="282"/>
                  </a:lnTo>
                  <a:lnTo>
                    <a:pt x="44907" y="223"/>
                  </a:lnTo>
                  <a:lnTo>
                    <a:pt x="44379" y="130"/>
                  </a:lnTo>
                  <a:lnTo>
                    <a:pt x="43862" y="71"/>
                  </a:lnTo>
                  <a:lnTo>
                    <a:pt x="43298" y="24"/>
                  </a:lnTo>
                  <a:lnTo>
                    <a:pt x="42782" y="0"/>
                  </a:lnTo>
                  <a:close/>
                </a:path>
              </a:pathLst>
            </a:custGeom>
            <a:solidFill>
              <a:srgbClr val="F3B1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4071892" y="3021541"/>
              <a:ext cx="962455" cy="1005723"/>
            </a:xfrm>
            <a:custGeom>
              <a:rect b="b" l="l" r="r" t="t"/>
              <a:pathLst>
                <a:path extrusionOk="0" h="51602" w="49382">
                  <a:moveTo>
                    <a:pt x="18120" y="1"/>
                  </a:moveTo>
                  <a:lnTo>
                    <a:pt x="17627" y="12"/>
                  </a:lnTo>
                  <a:lnTo>
                    <a:pt x="17134" y="48"/>
                  </a:lnTo>
                  <a:lnTo>
                    <a:pt x="16664" y="106"/>
                  </a:lnTo>
                  <a:lnTo>
                    <a:pt x="16183" y="200"/>
                  </a:lnTo>
                  <a:lnTo>
                    <a:pt x="15725" y="318"/>
                  </a:lnTo>
                  <a:lnTo>
                    <a:pt x="15267" y="459"/>
                  </a:lnTo>
                  <a:lnTo>
                    <a:pt x="14820" y="635"/>
                  </a:lnTo>
                  <a:lnTo>
                    <a:pt x="14386" y="823"/>
                  </a:lnTo>
                  <a:lnTo>
                    <a:pt x="13951" y="1046"/>
                  </a:lnTo>
                  <a:lnTo>
                    <a:pt x="13529" y="1304"/>
                  </a:lnTo>
                  <a:lnTo>
                    <a:pt x="13118" y="1574"/>
                  </a:lnTo>
                  <a:lnTo>
                    <a:pt x="12707" y="1879"/>
                  </a:lnTo>
                  <a:lnTo>
                    <a:pt x="12577" y="1985"/>
                  </a:lnTo>
                  <a:lnTo>
                    <a:pt x="12448" y="2114"/>
                  </a:lnTo>
                  <a:lnTo>
                    <a:pt x="12319" y="2244"/>
                  </a:lnTo>
                  <a:lnTo>
                    <a:pt x="12178" y="2408"/>
                  </a:lnTo>
                  <a:lnTo>
                    <a:pt x="11896" y="2760"/>
                  </a:lnTo>
                  <a:lnTo>
                    <a:pt x="11591" y="3171"/>
                  </a:lnTo>
                  <a:lnTo>
                    <a:pt x="11286" y="3629"/>
                  </a:lnTo>
                  <a:lnTo>
                    <a:pt x="10968" y="4146"/>
                  </a:lnTo>
                  <a:lnTo>
                    <a:pt x="10651" y="4698"/>
                  </a:lnTo>
                  <a:lnTo>
                    <a:pt x="10311" y="5297"/>
                  </a:lnTo>
                  <a:lnTo>
                    <a:pt x="9970" y="5943"/>
                  </a:lnTo>
                  <a:lnTo>
                    <a:pt x="9630" y="6612"/>
                  </a:lnTo>
                  <a:lnTo>
                    <a:pt x="9289" y="7305"/>
                  </a:lnTo>
                  <a:lnTo>
                    <a:pt x="8937" y="8033"/>
                  </a:lnTo>
                  <a:lnTo>
                    <a:pt x="8585" y="8785"/>
                  </a:lnTo>
                  <a:lnTo>
                    <a:pt x="8221" y="9548"/>
                  </a:lnTo>
                  <a:lnTo>
                    <a:pt x="7516" y="11133"/>
                  </a:lnTo>
                  <a:lnTo>
                    <a:pt x="6823" y="12730"/>
                  </a:lnTo>
                  <a:lnTo>
                    <a:pt x="6142" y="14339"/>
                  </a:lnTo>
                  <a:lnTo>
                    <a:pt x="5496" y="15925"/>
                  </a:lnTo>
                  <a:lnTo>
                    <a:pt x="4885" y="17440"/>
                  </a:lnTo>
                  <a:lnTo>
                    <a:pt x="3793" y="20176"/>
                  </a:lnTo>
                  <a:lnTo>
                    <a:pt x="2948" y="22301"/>
                  </a:lnTo>
                  <a:lnTo>
                    <a:pt x="2584" y="23276"/>
                  </a:lnTo>
                  <a:lnTo>
                    <a:pt x="2384" y="23828"/>
                  </a:lnTo>
                  <a:lnTo>
                    <a:pt x="2173" y="24415"/>
                  </a:lnTo>
                  <a:lnTo>
                    <a:pt x="1961" y="25049"/>
                  </a:lnTo>
                  <a:lnTo>
                    <a:pt x="1750" y="25719"/>
                  </a:lnTo>
                  <a:lnTo>
                    <a:pt x="1550" y="26423"/>
                  </a:lnTo>
                  <a:lnTo>
                    <a:pt x="1339" y="27151"/>
                  </a:lnTo>
                  <a:lnTo>
                    <a:pt x="1139" y="27915"/>
                  </a:lnTo>
                  <a:lnTo>
                    <a:pt x="951" y="28702"/>
                  </a:lnTo>
                  <a:lnTo>
                    <a:pt x="763" y="29500"/>
                  </a:lnTo>
                  <a:lnTo>
                    <a:pt x="599" y="30334"/>
                  </a:lnTo>
                  <a:lnTo>
                    <a:pt x="446" y="31168"/>
                  </a:lnTo>
                  <a:lnTo>
                    <a:pt x="317" y="32025"/>
                  </a:lnTo>
                  <a:lnTo>
                    <a:pt x="200" y="32894"/>
                  </a:lnTo>
                  <a:lnTo>
                    <a:pt x="106" y="33775"/>
                  </a:lnTo>
                  <a:lnTo>
                    <a:pt x="47" y="34667"/>
                  </a:lnTo>
                  <a:lnTo>
                    <a:pt x="24" y="35102"/>
                  </a:lnTo>
                  <a:lnTo>
                    <a:pt x="12" y="35548"/>
                  </a:lnTo>
                  <a:lnTo>
                    <a:pt x="0" y="35994"/>
                  </a:lnTo>
                  <a:lnTo>
                    <a:pt x="0" y="36440"/>
                  </a:lnTo>
                  <a:lnTo>
                    <a:pt x="12" y="36887"/>
                  </a:lnTo>
                  <a:lnTo>
                    <a:pt x="24" y="37321"/>
                  </a:lnTo>
                  <a:lnTo>
                    <a:pt x="47" y="37767"/>
                  </a:lnTo>
                  <a:lnTo>
                    <a:pt x="82" y="38214"/>
                  </a:lnTo>
                  <a:lnTo>
                    <a:pt x="129" y="38648"/>
                  </a:lnTo>
                  <a:lnTo>
                    <a:pt x="188" y="39083"/>
                  </a:lnTo>
                  <a:lnTo>
                    <a:pt x="247" y="39517"/>
                  </a:lnTo>
                  <a:lnTo>
                    <a:pt x="317" y="39952"/>
                  </a:lnTo>
                  <a:lnTo>
                    <a:pt x="411" y="40375"/>
                  </a:lnTo>
                  <a:lnTo>
                    <a:pt x="505" y="40809"/>
                  </a:lnTo>
                  <a:lnTo>
                    <a:pt x="611" y="41232"/>
                  </a:lnTo>
                  <a:lnTo>
                    <a:pt x="728" y="41643"/>
                  </a:lnTo>
                  <a:lnTo>
                    <a:pt x="857" y="42054"/>
                  </a:lnTo>
                  <a:lnTo>
                    <a:pt x="998" y="42465"/>
                  </a:lnTo>
                  <a:lnTo>
                    <a:pt x="1151" y="42864"/>
                  </a:lnTo>
                  <a:lnTo>
                    <a:pt x="1315" y="43263"/>
                  </a:lnTo>
                  <a:lnTo>
                    <a:pt x="1492" y="43651"/>
                  </a:lnTo>
                  <a:lnTo>
                    <a:pt x="1691" y="44038"/>
                  </a:lnTo>
                  <a:lnTo>
                    <a:pt x="1891" y="44426"/>
                  </a:lnTo>
                  <a:lnTo>
                    <a:pt x="2114" y="44790"/>
                  </a:lnTo>
                  <a:lnTo>
                    <a:pt x="2349" y="45154"/>
                  </a:lnTo>
                  <a:lnTo>
                    <a:pt x="2595" y="45518"/>
                  </a:lnTo>
                  <a:lnTo>
                    <a:pt x="2866" y="45870"/>
                  </a:lnTo>
                  <a:lnTo>
                    <a:pt x="3136" y="46211"/>
                  </a:lnTo>
                  <a:lnTo>
                    <a:pt x="3429" y="46540"/>
                  </a:lnTo>
                  <a:lnTo>
                    <a:pt x="3746" y="46869"/>
                  </a:lnTo>
                  <a:lnTo>
                    <a:pt x="4275" y="47385"/>
                  </a:lnTo>
                  <a:lnTo>
                    <a:pt x="4815" y="47879"/>
                  </a:lnTo>
                  <a:lnTo>
                    <a:pt x="5343" y="48325"/>
                  </a:lnTo>
                  <a:lnTo>
                    <a:pt x="5872" y="48748"/>
                  </a:lnTo>
                  <a:lnTo>
                    <a:pt x="6400" y="49123"/>
                  </a:lnTo>
                  <a:lnTo>
                    <a:pt x="6929" y="49476"/>
                  </a:lnTo>
                  <a:lnTo>
                    <a:pt x="7445" y="49804"/>
                  </a:lnTo>
                  <a:lnTo>
                    <a:pt x="7962" y="50086"/>
                  </a:lnTo>
                  <a:lnTo>
                    <a:pt x="8479" y="50356"/>
                  </a:lnTo>
                  <a:lnTo>
                    <a:pt x="8996" y="50591"/>
                  </a:lnTo>
                  <a:lnTo>
                    <a:pt x="9512" y="50791"/>
                  </a:lnTo>
                  <a:lnTo>
                    <a:pt x="10017" y="50967"/>
                  </a:lnTo>
                  <a:lnTo>
                    <a:pt x="10522" y="51131"/>
                  </a:lnTo>
                  <a:lnTo>
                    <a:pt x="11015" y="51261"/>
                  </a:lnTo>
                  <a:lnTo>
                    <a:pt x="11520" y="51366"/>
                  </a:lnTo>
                  <a:lnTo>
                    <a:pt x="12014" y="51460"/>
                  </a:lnTo>
                  <a:lnTo>
                    <a:pt x="12507" y="51519"/>
                  </a:lnTo>
                  <a:lnTo>
                    <a:pt x="13000" y="51566"/>
                  </a:lnTo>
                  <a:lnTo>
                    <a:pt x="13482" y="51601"/>
                  </a:lnTo>
                  <a:lnTo>
                    <a:pt x="14456" y="51601"/>
                  </a:lnTo>
                  <a:lnTo>
                    <a:pt x="14926" y="51578"/>
                  </a:lnTo>
                  <a:lnTo>
                    <a:pt x="15408" y="51543"/>
                  </a:lnTo>
                  <a:lnTo>
                    <a:pt x="15877" y="51496"/>
                  </a:lnTo>
                  <a:lnTo>
                    <a:pt x="16347" y="51437"/>
                  </a:lnTo>
                  <a:lnTo>
                    <a:pt x="16817" y="51366"/>
                  </a:lnTo>
                  <a:lnTo>
                    <a:pt x="17275" y="51284"/>
                  </a:lnTo>
                  <a:lnTo>
                    <a:pt x="17744" y="51190"/>
                  </a:lnTo>
                  <a:lnTo>
                    <a:pt x="18202" y="51085"/>
                  </a:lnTo>
                  <a:lnTo>
                    <a:pt x="18649" y="50979"/>
                  </a:lnTo>
                  <a:lnTo>
                    <a:pt x="19553" y="50756"/>
                  </a:lnTo>
                  <a:lnTo>
                    <a:pt x="19987" y="50638"/>
                  </a:lnTo>
                  <a:lnTo>
                    <a:pt x="20387" y="50509"/>
                  </a:lnTo>
                  <a:lnTo>
                    <a:pt x="20763" y="50392"/>
                  </a:lnTo>
                  <a:lnTo>
                    <a:pt x="21115" y="50274"/>
                  </a:lnTo>
                  <a:lnTo>
                    <a:pt x="21761" y="50039"/>
                  </a:lnTo>
                  <a:lnTo>
                    <a:pt x="22324" y="49804"/>
                  </a:lnTo>
                  <a:lnTo>
                    <a:pt x="22818" y="49581"/>
                  </a:lnTo>
                  <a:lnTo>
                    <a:pt x="23276" y="49370"/>
                  </a:lnTo>
                  <a:lnTo>
                    <a:pt x="23698" y="49170"/>
                  </a:lnTo>
                  <a:lnTo>
                    <a:pt x="24098" y="48994"/>
                  </a:lnTo>
                  <a:lnTo>
                    <a:pt x="24509" y="48842"/>
                  </a:lnTo>
                  <a:lnTo>
                    <a:pt x="24708" y="48783"/>
                  </a:lnTo>
                  <a:lnTo>
                    <a:pt x="24920" y="48724"/>
                  </a:lnTo>
                  <a:lnTo>
                    <a:pt x="25143" y="48665"/>
                  </a:lnTo>
                  <a:lnTo>
                    <a:pt x="25366" y="48618"/>
                  </a:lnTo>
                  <a:lnTo>
                    <a:pt x="25601" y="48583"/>
                  </a:lnTo>
                  <a:lnTo>
                    <a:pt x="25859" y="48560"/>
                  </a:lnTo>
                  <a:lnTo>
                    <a:pt x="26118" y="48536"/>
                  </a:lnTo>
                  <a:lnTo>
                    <a:pt x="26399" y="48524"/>
                  </a:lnTo>
                  <a:lnTo>
                    <a:pt x="26705" y="48524"/>
                  </a:lnTo>
                  <a:lnTo>
                    <a:pt x="27022" y="48536"/>
                  </a:lnTo>
                  <a:lnTo>
                    <a:pt x="27362" y="48548"/>
                  </a:lnTo>
                  <a:lnTo>
                    <a:pt x="27726" y="48583"/>
                  </a:lnTo>
                  <a:lnTo>
                    <a:pt x="28114" y="48618"/>
                  </a:lnTo>
                  <a:lnTo>
                    <a:pt x="28537" y="48677"/>
                  </a:lnTo>
                  <a:lnTo>
                    <a:pt x="28959" y="48748"/>
                  </a:lnTo>
                  <a:lnTo>
                    <a:pt x="29394" y="48818"/>
                  </a:lnTo>
                  <a:lnTo>
                    <a:pt x="29828" y="48912"/>
                  </a:lnTo>
                  <a:lnTo>
                    <a:pt x="30263" y="49018"/>
                  </a:lnTo>
                  <a:lnTo>
                    <a:pt x="31155" y="49241"/>
                  </a:lnTo>
                  <a:lnTo>
                    <a:pt x="32071" y="49499"/>
                  </a:lnTo>
                  <a:lnTo>
                    <a:pt x="32999" y="49746"/>
                  </a:lnTo>
                  <a:lnTo>
                    <a:pt x="33950" y="49992"/>
                  </a:lnTo>
                  <a:lnTo>
                    <a:pt x="34432" y="50110"/>
                  </a:lnTo>
                  <a:lnTo>
                    <a:pt x="34925" y="50227"/>
                  </a:lnTo>
                  <a:lnTo>
                    <a:pt x="35430" y="50321"/>
                  </a:lnTo>
                  <a:lnTo>
                    <a:pt x="35935" y="50415"/>
                  </a:lnTo>
                  <a:lnTo>
                    <a:pt x="36452" y="50497"/>
                  </a:lnTo>
                  <a:lnTo>
                    <a:pt x="36992" y="50568"/>
                  </a:lnTo>
                  <a:lnTo>
                    <a:pt x="37532" y="50615"/>
                  </a:lnTo>
                  <a:lnTo>
                    <a:pt x="38072" y="50650"/>
                  </a:lnTo>
                  <a:lnTo>
                    <a:pt x="38636" y="50662"/>
                  </a:lnTo>
                  <a:lnTo>
                    <a:pt x="39200" y="50650"/>
                  </a:lnTo>
                  <a:lnTo>
                    <a:pt x="39763" y="50615"/>
                  </a:lnTo>
                  <a:lnTo>
                    <a:pt x="40351" y="50556"/>
                  </a:lnTo>
                  <a:lnTo>
                    <a:pt x="40938" y="50462"/>
                  </a:lnTo>
                  <a:lnTo>
                    <a:pt x="41243" y="50403"/>
                  </a:lnTo>
                  <a:lnTo>
                    <a:pt x="41537" y="50345"/>
                  </a:lnTo>
                  <a:lnTo>
                    <a:pt x="41842" y="50274"/>
                  </a:lnTo>
                  <a:lnTo>
                    <a:pt x="42147" y="50192"/>
                  </a:lnTo>
                  <a:lnTo>
                    <a:pt x="42464" y="50110"/>
                  </a:lnTo>
                  <a:lnTo>
                    <a:pt x="42770" y="50016"/>
                  </a:lnTo>
                  <a:lnTo>
                    <a:pt x="43087" y="49910"/>
                  </a:lnTo>
                  <a:lnTo>
                    <a:pt x="43404" y="49793"/>
                  </a:lnTo>
                  <a:lnTo>
                    <a:pt x="43721" y="49675"/>
                  </a:lnTo>
                  <a:lnTo>
                    <a:pt x="44038" y="49534"/>
                  </a:lnTo>
                  <a:lnTo>
                    <a:pt x="44367" y="49393"/>
                  </a:lnTo>
                  <a:lnTo>
                    <a:pt x="44696" y="49241"/>
                  </a:lnTo>
                  <a:lnTo>
                    <a:pt x="45024" y="49076"/>
                  </a:lnTo>
                  <a:lnTo>
                    <a:pt x="45353" y="48912"/>
                  </a:lnTo>
                  <a:lnTo>
                    <a:pt x="45670" y="48724"/>
                  </a:lnTo>
                  <a:lnTo>
                    <a:pt x="45964" y="48524"/>
                  </a:lnTo>
                  <a:lnTo>
                    <a:pt x="46246" y="48301"/>
                  </a:lnTo>
                  <a:lnTo>
                    <a:pt x="46528" y="48055"/>
                  </a:lnTo>
                  <a:lnTo>
                    <a:pt x="46786" y="47785"/>
                  </a:lnTo>
                  <a:lnTo>
                    <a:pt x="47021" y="47491"/>
                  </a:lnTo>
                  <a:lnTo>
                    <a:pt x="47256" y="47186"/>
                  </a:lnTo>
                  <a:lnTo>
                    <a:pt x="47479" y="46857"/>
                  </a:lnTo>
                  <a:lnTo>
                    <a:pt x="47690" y="46505"/>
                  </a:lnTo>
                  <a:lnTo>
                    <a:pt x="47878" y="46141"/>
                  </a:lnTo>
                  <a:lnTo>
                    <a:pt x="48066" y="45753"/>
                  </a:lnTo>
                  <a:lnTo>
                    <a:pt x="48230" y="45354"/>
                  </a:lnTo>
                  <a:lnTo>
                    <a:pt x="48383" y="44931"/>
                  </a:lnTo>
                  <a:lnTo>
                    <a:pt x="48536" y="44496"/>
                  </a:lnTo>
                  <a:lnTo>
                    <a:pt x="48665" y="44050"/>
                  </a:lnTo>
                  <a:lnTo>
                    <a:pt x="48782" y="43580"/>
                  </a:lnTo>
                  <a:lnTo>
                    <a:pt x="48900" y="43099"/>
                  </a:lnTo>
                  <a:lnTo>
                    <a:pt x="48994" y="42606"/>
                  </a:lnTo>
                  <a:lnTo>
                    <a:pt x="49088" y="42089"/>
                  </a:lnTo>
                  <a:lnTo>
                    <a:pt x="49158" y="41572"/>
                  </a:lnTo>
                  <a:lnTo>
                    <a:pt x="49217" y="41032"/>
                  </a:lnTo>
                  <a:lnTo>
                    <a:pt x="49276" y="40480"/>
                  </a:lnTo>
                  <a:lnTo>
                    <a:pt x="49323" y="39917"/>
                  </a:lnTo>
                  <a:lnTo>
                    <a:pt x="49346" y="39341"/>
                  </a:lnTo>
                  <a:lnTo>
                    <a:pt x="49369" y="38754"/>
                  </a:lnTo>
                  <a:lnTo>
                    <a:pt x="49381" y="38155"/>
                  </a:lnTo>
                  <a:lnTo>
                    <a:pt x="49381" y="37556"/>
                  </a:lnTo>
                  <a:lnTo>
                    <a:pt x="49369" y="36934"/>
                  </a:lnTo>
                  <a:lnTo>
                    <a:pt x="49346" y="36311"/>
                  </a:lnTo>
                  <a:lnTo>
                    <a:pt x="49323" y="35677"/>
                  </a:lnTo>
                  <a:lnTo>
                    <a:pt x="49276" y="35031"/>
                  </a:lnTo>
                  <a:lnTo>
                    <a:pt x="49229" y="34385"/>
                  </a:lnTo>
                  <a:lnTo>
                    <a:pt x="49170" y="33728"/>
                  </a:lnTo>
                  <a:lnTo>
                    <a:pt x="49099" y="33058"/>
                  </a:lnTo>
                  <a:lnTo>
                    <a:pt x="49029" y="32389"/>
                  </a:lnTo>
                  <a:lnTo>
                    <a:pt x="48935" y="31720"/>
                  </a:lnTo>
                  <a:lnTo>
                    <a:pt x="48841" y="31027"/>
                  </a:lnTo>
                  <a:lnTo>
                    <a:pt x="48735" y="30346"/>
                  </a:lnTo>
                  <a:lnTo>
                    <a:pt x="48618" y="29653"/>
                  </a:lnTo>
                  <a:lnTo>
                    <a:pt x="48500" y="28960"/>
                  </a:lnTo>
                  <a:lnTo>
                    <a:pt x="48371" y="28255"/>
                  </a:lnTo>
                  <a:lnTo>
                    <a:pt x="48230" y="27562"/>
                  </a:lnTo>
                  <a:lnTo>
                    <a:pt x="48078" y="26858"/>
                  </a:lnTo>
                  <a:lnTo>
                    <a:pt x="47925" y="26153"/>
                  </a:lnTo>
                  <a:lnTo>
                    <a:pt x="47761" y="25437"/>
                  </a:lnTo>
                  <a:lnTo>
                    <a:pt x="47584" y="24732"/>
                  </a:lnTo>
                  <a:lnTo>
                    <a:pt x="47408" y="24028"/>
                  </a:lnTo>
                  <a:lnTo>
                    <a:pt x="47220" y="23311"/>
                  </a:lnTo>
                  <a:lnTo>
                    <a:pt x="47021" y="22607"/>
                  </a:lnTo>
                  <a:lnTo>
                    <a:pt x="46821" y="21902"/>
                  </a:lnTo>
                  <a:lnTo>
                    <a:pt x="46610" y="21197"/>
                  </a:lnTo>
                  <a:lnTo>
                    <a:pt x="46398" y="20493"/>
                  </a:lnTo>
                  <a:lnTo>
                    <a:pt x="46175" y="19788"/>
                  </a:lnTo>
                  <a:lnTo>
                    <a:pt x="45940" y="19095"/>
                  </a:lnTo>
                  <a:lnTo>
                    <a:pt x="45706" y="18391"/>
                  </a:lnTo>
                  <a:lnTo>
                    <a:pt x="45459" y="17698"/>
                  </a:lnTo>
                  <a:lnTo>
                    <a:pt x="45212" y="17017"/>
                  </a:lnTo>
                  <a:lnTo>
                    <a:pt x="44954" y="16336"/>
                  </a:lnTo>
                  <a:lnTo>
                    <a:pt x="44696" y="15655"/>
                  </a:lnTo>
                  <a:lnTo>
                    <a:pt x="44425" y="14985"/>
                  </a:lnTo>
                  <a:lnTo>
                    <a:pt x="44155" y="14328"/>
                  </a:lnTo>
                  <a:lnTo>
                    <a:pt x="43874" y="13670"/>
                  </a:lnTo>
                  <a:lnTo>
                    <a:pt x="43592" y="13012"/>
                  </a:lnTo>
                  <a:lnTo>
                    <a:pt x="43298" y="12378"/>
                  </a:lnTo>
                  <a:lnTo>
                    <a:pt x="42899" y="11533"/>
                  </a:lnTo>
                  <a:lnTo>
                    <a:pt x="42488" y="10711"/>
                  </a:lnTo>
                  <a:lnTo>
                    <a:pt x="42077" y="9900"/>
                  </a:lnTo>
                  <a:lnTo>
                    <a:pt x="41654" y="9113"/>
                  </a:lnTo>
                  <a:lnTo>
                    <a:pt x="41220" y="8338"/>
                  </a:lnTo>
                  <a:lnTo>
                    <a:pt x="40785" y="7587"/>
                  </a:lnTo>
                  <a:lnTo>
                    <a:pt x="40339" y="6859"/>
                  </a:lnTo>
                  <a:lnTo>
                    <a:pt x="39881" y="6154"/>
                  </a:lnTo>
                  <a:lnTo>
                    <a:pt x="39423" y="5473"/>
                  </a:lnTo>
                  <a:lnTo>
                    <a:pt x="38953" y="4815"/>
                  </a:lnTo>
                  <a:lnTo>
                    <a:pt x="38483" y="4181"/>
                  </a:lnTo>
                  <a:lnTo>
                    <a:pt x="38002" y="3582"/>
                  </a:lnTo>
                  <a:lnTo>
                    <a:pt x="37520" y="3007"/>
                  </a:lnTo>
                  <a:lnTo>
                    <a:pt x="37027" y="2455"/>
                  </a:lnTo>
                  <a:lnTo>
                    <a:pt x="36522" y="1938"/>
                  </a:lnTo>
                  <a:lnTo>
                    <a:pt x="36029" y="1457"/>
                  </a:lnTo>
                  <a:lnTo>
                    <a:pt x="35747" y="1351"/>
                  </a:lnTo>
                  <a:lnTo>
                    <a:pt x="35418" y="1222"/>
                  </a:lnTo>
                  <a:lnTo>
                    <a:pt x="34984" y="1081"/>
                  </a:lnTo>
                  <a:lnTo>
                    <a:pt x="34467" y="905"/>
                  </a:lnTo>
                  <a:lnTo>
                    <a:pt x="33880" y="740"/>
                  </a:lnTo>
                  <a:lnTo>
                    <a:pt x="33246" y="576"/>
                  </a:lnTo>
                  <a:lnTo>
                    <a:pt x="32917" y="506"/>
                  </a:lnTo>
                  <a:lnTo>
                    <a:pt x="32576" y="435"/>
                  </a:lnTo>
                  <a:lnTo>
                    <a:pt x="32236" y="376"/>
                  </a:lnTo>
                  <a:lnTo>
                    <a:pt x="31895" y="329"/>
                  </a:lnTo>
                  <a:lnTo>
                    <a:pt x="31543" y="282"/>
                  </a:lnTo>
                  <a:lnTo>
                    <a:pt x="31202" y="259"/>
                  </a:lnTo>
                  <a:lnTo>
                    <a:pt x="30874" y="247"/>
                  </a:lnTo>
                  <a:lnTo>
                    <a:pt x="30533" y="247"/>
                  </a:lnTo>
                  <a:lnTo>
                    <a:pt x="30216" y="271"/>
                  </a:lnTo>
                  <a:lnTo>
                    <a:pt x="29899" y="306"/>
                  </a:lnTo>
                  <a:lnTo>
                    <a:pt x="29605" y="365"/>
                  </a:lnTo>
                  <a:lnTo>
                    <a:pt x="29323" y="447"/>
                  </a:lnTo>
                  <a:lnTo>
                    <a:pt x="29183" y="494"/>
                  </a:lnTo>
                  <a:lnTo>
                    <a:pt x="29053" y="552"/>
                  </a:lnTo>
                  <a:lnTo>
                    <a:pt x="28936" y="611"/>
                  </a:lnTo>
                  <a:lnTo>
                    <a:pt x="28807" y="670"/>
                  </a:lnTo>
                  <a:lnTo>
                    <a:pt x="28689" y="752"/>
                  </a:lnTo>
                  <a:lnTo>
                    <a:pt x="28584" y="823"/>
                  </a:lnTo>
                  <a:lnTo>
                    <a:pt x="28478" y="917"/>
                  </a:lnTo>
                  <a:lnTo>
                    <a:pt x="28384" y="1010"/>
                  </a:lnTo>
                  <a:lnTo>
                    <a:pt x="28290" y="1104"/>
                  </a:lnTo>
                  <a:lnTo>
                    <a:pt x="28208" y="1222"/>
                  </a:lnTo>
                  <a:lnTo>
                    <a:pt x="28126" y="1339"/>
                  </a:lnTo>
                  <a:lnTo>
                    <a:pt x="28055" y="1457"/>
                  </a:lnTo>
                  <a:lnTo>
                    <a:pt x="27785" y="1997"/>
                  </a:lnTo>
                  <a:lnTo>
                    <a:pt x="27515" y="2596"/>
                  </a:lnTo>
                  <a:lnTo>
                    <a:pt x="27233" y="3242"/>
                  </a:lnTo>
                  <a:lnTo>
                    <a:pt x="26963" y="3911"/>
                  </a:lnTo>
                  <a:lnTo>
                    <a:pt x="26693" y="4592"/>
                  </a:lnTo>
                  <a:lnTo>
                    <a:pt x="26423" y="5285"/>
                  </a:lnTo>
                  <a:lnTo>
                    <a:pt x="25930" y="6624"/>
                  </a:lnTo>
                  <a:lnTo>
                    <a:pt x="25507" y="7845"/>
                  </a:lnTo>
                  <a:lnTo>
                    <a:pt x="25178" y="8832"/>
                  </a:lnTo>
                  <a:lnTo>
                    <a:pt x="24884" y="9748"/>
                  </a:lnTo>
                  <a:lnTo>
                    <a:pt x="24286" y="9254"/>
                  </a:lnTo>
                  <a:lnTo>
                    <a:pt x="24215" y="8890"/>
                  </a:lnTo>
                  <a:lnTo>
                    <a:pt x="24145" y="8479"/>
                  </a:lnTo>
                  <a:lnTo>
                    <a:pt x="24039" y="7939"/>
                  </a:lnTo>
                  <a:lnTo>
                    <a:pt x="23898" y="7293"/>
                  </a:lnTo>
                  <a:lnTo>
                    <a:pt x="23722" y="6565"/>
                  </a:lnTo>
                  <a:lnTo>
                    <a:pt x="23522" y="5790"/>
                  </a:lnTo>
                  <a:lnTo>
                    <a:pt x="23287" y="4980"/>
                  </a:lnTo>
                  <a:lnTo>
                    <a:pt x="23158" y="4580"/>
                  </a:lnTo>
                  <a:lnTo>
                    <a:pt x="23017" y="4169"/>
                  </a:lnTo>
                  <a:lnTo>
                    <a:pt x="22865" y="3770"/>
                  </a:lnTo>
                  <a:lnTo>
                    <a:pt x="22712" y="3371"/>
                  </a:lnTo>
                  <a:lnTo>
                    <a:pt x="22548" y="2983"/>
                  </a:lnTo>
                  <a:lnTo>
                    <a:pt x="22383" y="2608"/>
                  </a:lnTo>
                  <a:lnTo>
                    <a:pt x="22195" y="2255"/>
                  </a:lnTo>
                  <a:lnTo>
                    <a:pt x="22007" y="1915"/>
                  </a:lnTo>
                  <a:lnTo>
                    <a:pt x="21808" y="1598"/>
                  </a:lnTo>
                  <a:lnTo>
                    <a:pt x="21596" y="1304"/>
                  </a:lnTo>
                  <a:lnTo>
                    <a:pt x="21385" y="1046"/>
                  </a:lnTo>
                  <a:lnTo>
                    <a:pt x="21279" y="928"/>
                  </a:lnTo>
                  <a:lnTo>
                    <a:pt x="21162" y="811"/>
                  </a:lnTo>
                  <a:lnTo>
                    <a:pt x="21044" y="705"/>
                  </a:lnTo>
                  <a:lnTo>
                    <a:pt x="20927" y="611"/>
                  </a:lnTo>
                  <a:lnTo>
                    <a:pt x="20809" y="529"/>
                  </a:lnTo>
                  <a:lnTo>
                    <a:pt x="20692" y="447"/>
                  </a:lnTo>
                  <a:lnTo>
                    <a:pt x="20563" y="376"/>
                  </a:lnTo>
                  <a:lnTo>
                    <a:pt x="20434" y="329"/>
                  </a:lnTo>
                  <a:lnTo>
                    <a:pt x="20305" y="282"/>
                  </a:lnTo>
                  <a:lnTo>
                    <a:pt x="20175" y="247"/>
                  </a:lnTo>
                  <a:lnTo>
                    <a:pt x="19647" y="141"/>
                  </a:lnTo>
                  <a:lnTo>
                    <a:pt x="19130" y="71"/>
                  </a:lnTo>
                  <a:lnTo>
                    <a:pt x="18625" y="24"/>
                  </a:lnTo>
                  <a:lnTo>
                    <a:pt x="18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4071892" y="3021541"/>
              <a:ext cx="962455" cy="1005723"/>
            </a:xfrm>
            <a:custGeom>
              <a:rect b="b" l="l" r="r" t="t"/>
              <a:pathLst>
                <a:path extrusionOk="0" fill="none" h="51602" w="49382">
                  <a:moveTo>
                    <a:pt x="45353" y="48912"/>
                  </a:moveTo>
                  <a:lnTo>
                    <a:pt x="45353" y="48912"/>
                  </a:lnTo>
                  <a:lnTo>
                    <a:pt x="45024" y="49076"/>
                  </a:lnTo>
                  <a:lnTo>
                    <a:pt x="44696" y="49241"/>
                  </a:lnTo>
                  <a:lnTo>
                    <a:pt x="44367" y="49393"/>
                  </a:lnTo>
                  <a:lnTo>
                    <a:pt x="44038" y="49534"/>
                  </a:lnTo>
                  <a:lnTo>
                    <a:pt x="43721" y="49675"/>
                  </a:lnTo>
                  <a:lnTo>
                    <a:pt x="43404" y="49793"/>
                  </a:lnTo>
                  <a:lnTo>
                    <a:pt x="43087" y="49910"/>
                  </a:lnTo>
                  <a:lnTo>
                    <a:pt x="42770" y="50016"/>
                  </a:lnTo>
                  <a:lnTo>
                    <a:pt x="42464" y="50110"/>
                  </a:lnTo>
                  <a:lnTo>
                    <a:pt x="42147" y="50192"/>
                  </a:lnTo>
                  <a:lnTo>
                    <a:pt x="41842" y="50274"/>
                  </a:lnTo>
                  <a:lnTo>
                    <a:pt x="41537" y="50345"/>
                  </a:lnTo>
                  <a:lnTo>
                    <a:pt x="41243" y="50403"/>
                  </a:lnTo>
                  <a:lnTo>
                    <a:pt x="40938" y="50462"/>
                  </a:lnTo>
                  <a:lnTo>
                    <a:pt x="40351" y="50556"/>
                  </a:lnTo>
                  <a:lnTo>
                    <a:pt x="39763" y="50615"/>
                  </a:lnTo>
                  <a:lnTo>
                    <a:pt x="39200" y="50650"/>
                  </a:lnTo>
                  <a:lnTo>
                    <a:pt x="38636" y="50662"/>
                  </a:lnTo>
                  <a:lnTo>
                    <a:pt x="38072" y="50650"/>
                  </a:lnTo>
                  <a:lnTo>
                    <a:pt x="37532" y="50615"/>
                  </a:lnTo>
                  <a:lnTo>
                    <a:pt x="36992" y="50568"/>
                  </a:lnTo>
                  <a:lnTo>
                    <a:pt x="36452" y="50497"/>
                  </a:lnTo>
                  <a:lnTo>
                    <a:pt x="35935" y="50415"/>
                  </a:lnTo>
                  <a:lnTo>
                    <a:pt x="35935" y="50415"/>
                  </a:lnTo>
                  <a:lnTo>
                    <a:pt x="35430" y="50321"/>
                  </a:lnTo>
                  <a:lnTo>
                    <a:pt x="34925" y="50227"/>
                  </a:lnTo>
                  <a:lnTo>
                    <a:pt x="34432" y="50110"/>
                  </a:lnTo>
                  <a:lnTo>
                    <a:pt x="33950" y="49992"/>
                  </a:lnTo>
                  <a:lnTo>
                    <a:pt x="32999" y="49746"/>
                  </a:lnTo>
                  <a:lnTo>
                    <a:pt x="32071" y="49499"/>
                  </a:lnTo>
                  <a:lnTo>
                    <a:pt x="31155" y="49241"/>
                  </a:lnTo>
                  <a:lnTo>
                    <a:pt x="30263" y="49018"/>
                  </a:lnTo>
                  <a:lnTo>
                    <a:pt x="29828" y="48912"/>
                  </a:lnTo>
                  <a:lnTo>
                    <a:pt x="29394" y="48818"/>
                  </a:lnTo>
                  <a:lnTo>
                    <a:pt x="28959" y="48748"/>
                  </a:lnTo>
                  <a:lnTo>
                    <a:pt x="28537" y="48677"/>
                  </a:lnTo>
                  <a:lnTo>
                    <a:pt x="28537" y="48677"/>
                  </a:lnTo>
                  <a:lnTo>
                    <a:pt x="28114" y="48618"/>
                  </a:lnTo>
                  <a:lnTo>
                    <a:pt x="27726" y="48583"/>
                  </a:lnTo>
                  <a:lnTo>
                    <a:pt x="27362" y="48548"/>
                  </a:lnTo>
                  <a:lnTo>
                    <a:pt x="27022" y="48536"/>
                  </a:lnTo>
                  <a:lnTo>
                    <a:pt x="26705" y="48524"/>
                  </a:lnTo>
                  <a:lnTo>
                    <a:pt x="26399" y="48524"/>
                  </a:lnTo>
                  <a:lnTo>
                    <a:pt x="26118" y="48536"/>
                  </a:lnTo>
                  <a:lnTo>
                    <a:pt x="25859" y="48560"/>
                  </a:lnTo>
                  <a:lnTo>
                    <a:pt x="25601" y="48583"/>
                  </a:lnTo>
                  <a:lnTo>
                    <a:pt x="25366" y="48618"/>
                  </a:lnTo>
                  <a:lnTo>
                    <a:pt x="25143" y="48665"/>
                  </a:lnTo>
                  <a:lnTo>
                    <a:pt x="24920" y="48724"/>
                  </a:lnTo>
                  <a:lnTo>
                    <a:pt x="24708" y="48783"/>
                  </a:lnTo>
                  <a:lnTo>
                    <a:pt x="24509" y="48842"/>
                  </a:lnTo>
                  <a:lnTo>
                    <a:pt x="24098" y="48994"/>
                  </a:lnTo>
                  <a:lnTo>
                    <a:pt x="23698" y="49170"/>
                  </a:lnTo>
                  <a:lnTo>
                    <a:pt x="23276" y="49370"/>
                  </a:lnTo>
                  <a:lnTo>
                    <a:pt x="22818" y="49581"/>
                  </a:lnTo>
                  <a:lnTo>
                    <a:pt x="22324" y="49804"/>
                  </a:lnTo>
                  <a:lnTo>
                    <a:pt x="21761" y="50039"/>
                  </a:lnTo>
                  <a:lnTo>
                    <a:pt x="21115" y="50274"/>
                  </a:lnTo>
                  <a:lnTo>
                    <a:pt x="20763" y="50392"/>
                  </a:lnTo>
                  <a:lnTo>
                    <a:pt x="20387" y="50509"/>
                  </a:lnTo>
                  <a:lnTo>
                    <a:pt x="19987" y="50638"/>
                  </a:lnTo>
                  <a:lnTo>
                    <a:pt x="19553" y="50756"/>
                  </a:lnTo>
                  <a:lnTo>
                    <a:pt x="19553" y="50756"/>
                  </a:lnTo>
                  <a:lnTo>
                    <a:pt x="18649" y="50979"/>
                  </a:lnTo>
                  <a:lnTo>
                    <a:pt x="18202" y="51085"/>
                  </a:lnTo>
                  <a:lnTo>
                    <a:pt x="17744" y="51190"/>
                  </a:lnTo>
                  <a:lnTo>
                    <a:pt x="17275" y="51284"/>
                  </a:lnTo>
                  <a:lnTo>
                    <a:pt x="16817" y="51366"/>
                  </a:lnTo>
                  <a:lnTo>
                    <a:pt x="16347" y="51437"/>
                  </a:lnTo>
                  <a:lnTo>
                    <a:pt x="15877" y="51496"/>
                  </a:lnTo>
                  <a:lnTo>
                    <a:pt x="15408" y="51543"/>
                  </a:lnTo>
                  <a:lnTo>
                    <a:pt x="14926" y="51578"/>
                  </a:lnTo>
                  <a:lnTo>
                    <a:pt x="14456" y="51601"/>
                  </a:lnTo>
                  <a:lnTo>
                    <a:pt x="13975" y="51601"/>
                  </a:lnTo>
                  <a:lnTo>
                    <a:pt x="13482" y="51601"/>
                  </a:lnTo>
                  <a:lnTo>
                    <a:pt x="13000" y="51566"/>
                  </a:lnTo>
                  <a:lnTo>
                    <a:pt x="12507" y="51519"/>
                  </a:lnTo>
                  <a:lnTo>
                    <a:pt x="12014" y="51460"/>
                  </a:lnTo>
                  <a:lnTo>
                    <a:pt x="11520" y="51366"/>
                  </a:lnTo>
                  <a:lnTo>
                    <a:pt x="11015" y="51261"/>
                  </a:lnTo>
                  <a:lnTo>
                    <a:pt x="10522" y="51131"/>
                  </a:lnTo>
                  <a:lnTo>
                    <a:pt x="10017" y="50967"/>
                  </a:lnTo>
                  <a:lnTo>
                    <a:pt x="9512" y="50791"/>
                  </a:lnTo>
                  <a:lnTo>
                    <a:pt x="8996" y="50591"/>
                  </a:lnTo>
                  <a:lnTo>
                    <a:pt x="8479" y="50356"/>
                  </a:lnTo>
                  <a:lnTo>
                    <a:pt x="7962" y="50086"/>
                  </a:lnTo>
                  <a:lnTo>
                    <a:pt x="7445" y="49804"/>
                  </a:lnTo>
                  <a:lnTo>
                    <a:pt x="6929" y="49476"/>
                  </a:lnTo>
                  <a:lnTo>
                    <a:pt x="6400" y="49123"/>
                  </a:lnTo>
                  <a:lnTo>
                    <a:pt x="5872" y="48748"/>
                  </a:lnTo>
                  <a:lnTo>
                    <a:pt x="5343" y="48325"/>
                  </a:lnTo>
                  <a:lnTo>
                    <a:pt x="4815" y="47879"/>
                  </a:lnTo>
                  <a:lnTo>
                    <a:pt x="4275" y="47385"/>
                  </a:lnTo>
                  <a:lnTo>
                    <a:pt x="3746" y="46869"/>
                  </a:lnTo>
                  <a:lnTo>
                    <a:pt x="3746" y="46869"/>
                  </a:lnTo>
                  <a:lnTo>
                    <a:pt x="3429" y="46540"/>
                  </a:lnTo>
                  <a:lnTo>
                    <a:pt x="3136" y="46211"/>
                  </a:lnTo>
                  <a:lnTo>
                    <a:pt x="2866" y="45870"/>
                  </a:lnTo>
                  <a:lnTo>
                    <a:pt x="2595" y="45518"/>
                  </a:lnTo>
                  <a:lnTo>
                    <a:pt x="2349" y="45154"/>
                  </a:lnTo>
                  <a:lnTo>
                    <a:pt x="2114" y="44790"/>
                  </a:lnTo>
                  <a:lnTo>
                    <a:pt x="1891" y="44426"/>
                  </a:lnTo>
                  <a:lnTo>
                    <a:pt x="1691" y="44038"/>
                  </a:lnTo>
                  <a:lnTo>
                    <a:pt x="1492" y="43651"/>
                  </a:lnTo>
                  <a:lnTo>
                    <a:pt x="1315" y="43263"/>
                  </a:lnTo>
                  <a:lnTo>
                    <a:pt x="1151" y="42864"/>
                  </a:lnTo>
                  <a:lnTo>
                    <a:pt x="998" y="42465"/>
                  </a:lnTo>
                  <a:lnTo>
                    <a:pt x="857" y="42054"/>
                  </a:lnTo>
                  <a:lnTo>
                    <a:pt x="728" y="41643"/>
                  </a:lnTo>
                  <a:lnTo>
                    <a:pt x="611" y="41232"/>
                  </a:lnTo>
                  <a:lnTo>
                    <a:pt x="505" y="40809"/>
                  </a:lnTo>
                  <a:lnTo>
                    <a:pt x="411" y="40375"/>
                  </a:lnTo>
                  <a:lnTo>
                    <a:pt x="317" y="39952"/>
                  </a:lnTo>
                  <a:lnTo>
                    <a:pt x="247" y="39517"/>
                  </a:lnTo>
                  <a:lnTo>
                    <a:pt x="188" y="39083"/>
                  </a:lnTo>
                  <a:lnTo>
                    <a:pt x="129" y="38648"/>
                  </a:lnTo>
                  <a:lnTo>
                    <a:pt x="82" y="38214"/>
                  </a:lnTo>
                  <a:lnTo>
                    <a:pt x="47" y="37767"/>
                  </a:lnTo>
                  <a:lnTo>
                    <a:pt x="24" y="37321"/>
                  </a:lnTo>
                  <a:lnTo>
                    <a:pt x="12" y="36887"/>
                  </a:lnTo>
                  <a:lnTo>
                    <a:pt x="0" y="36440"/>
                  </a:lnTo>
                  <a:lnTo>
                    <a:pt x="0" y="35994"/>
                  </a:lnTo>
                  <a:lnTo>
                    <a:pt x="12" y="35548"/>
                  </a:lnTo>
                  <a:lnTo>
                    <a:pt x="24" y="35102"/>
                  </a:lnTo>
                  <a:lnTo>
                    <a:pt x="47" y="34667"/>
                  </a:lnTo>
                  <a:lnTo>
                    <a:pt x="106" y="33775"/>
                  </a:lnTo>
                  <a:lnTo>
                    <a:pt x="200" y="32894"/>
                  </a:lnTo>
                  <a:lnTo>
                    <a:pt x="317" y="32025"/>
                  </a:lnTo>
                  <a:lnTo>
                    <a:pt x="446" y="31168"/>
                  </a:lnTo>
                  <a:lnTo>
                    <a:pt x="599" y="30334"/>
                  </a:lnTo>
                  <a:lnTo>
                    <a:pt x="763" y="29500"/>
                  </a:lnTo>
                  <a:lnTo>
                    <a:pt x="951" y="28702"/>
                  </a:lnTo>
                  <a:lnTo>
                    <a:pt x="1139" y="27915"/>
                  </a:lnTo>
                  <a:lnTo>
                    <a:pt x="1339" y="27151"/>
                  </a:lnTo>
                  <a:lnTo>
                    <a:pt x="1550" y="26423"/>
                  </a:lnTo>
                  <a:lnTo>
                    <a:pt x="1750" y="25719"/>
                  </a:lnTo>
                  <a:lnTo>
                    <a:pt x="1961" y="25049"/>
                  </a:lnTo>
                  <a:lnTo>
                    <a:pt x="2173" y="24415"/>
                  </a:lnTo>
                  <a:lnTo>
                    <a:pt x="2384" y="23828"/>
                  </a:lnTo>
                  <a:lnTo>
                    <a:pt x="2584" y="23276"/>
                  </a:lnTo>
                  <a:lnTo>
                    <a:pt x="2948" y="22301"/>
                  </a:lnTo>
                  <a:lnTo>
                    <a:pt x="2948" y="22301"/>
                  </a:lnTo>
                  <a:lnTo>
                    <a:pt x="3793" y="20176"/>
                  </a:lnTo>
                  <a:lnTo>
                    <a:pt x="4885" y="17440"/>
                  </a:lnTo>
                  <a:lnTo>
                    <a:pt x="5496" y="15925"/>
                  </a:lnTo>
                  <a:lnTo>
                    <a:pt x="6142" y="14339"/>
                  </a:lnTo>
                  <a:lnTo>
                    <a:pt x="6823" y="12730"/>
                  </a:lnTo>
                  <a:lnTo>
                    <a:pt x="7516" y="11133"/>
                  </a:lnTo>
                  <a:lnTo>
                    <a:pt x="8221" y="9548"/>
                  </a:lnTo>
                  <a:lnTo>
                    <a:pt x="8585" y="8785"/>
                  </a:lnTo>
                  <a:lnTo>
                    <a:pt x="8937" y="8033"/>
                  </a:lnTo>
                  <a:lnTo>
                    <a:pt x="9289" y="7305"/>
                  </a:lnTo>
                  <a:lnTo>
                    <a:pt x="9630" y="6612"/>
                  </a:lnTo>
                  <a:lnTo>
                    <a:pt x="9970" y="5943"/>
                  </a:lnTo>
                  <a:lnTo>
                    <a:pt x="10311" y="5297"/>
                  </a:lnTo>
                  <a:lnTo>
                    <a:pt x="10651" y="4698"/>
                  </a:lnTo>
                  <a:lnTo>
                    <a:pt x="10968" y="4146"/>
                  </a:lnTo>
                  <a:lnTo>
                    <a:pt x="11286" y="3629"/>
                  </a:lnTo>
                  <a:lnTo>
                    <a:pt x="11591" y="3171"/>
                  </a:lnTo>
                  <a:lnTo>
                    <a:pt x="11896" y="2760"/>
                  </a:lnTo>
                  <a:lnTo>
                    <a:pt x="12178" y="2408"/>
                  </a:lnTo>
                  <a:lnTo>
                    <a:pt x="12319" y="2244"/>
                  </a:lnTo>
                  <a:lnTo>
                    <a:pt x="12448" y="2114"/>
                  </a:lnTo>
                  <a:lnTo>
                    <a:pt x="12577" y="1985"/>
                  </a:lnTo>
                  <a:lnTo>
                    <a:pt x="12707" y="1879"/>
                  </a:lnTo>
                  <a:lnTo>
                    <a:pt x="12707" y="1879"/>
                  </a:lnTo>
                  <a:lnTo>
                    <a:pt x="13118" y="1574"/>
                  </a:lnTo>
                  <a:lnTo>
                    <a:pt x="13529" y="1304"/>
                  </a:lnTo>
                  <a:lnTo>
                    <a:pt x="13951" y="1046"/>
                  </a:lnTo>
                  <a:lnTo>
                    <a:pt x="14386" y="823"/>
                  </a:lnTo>
                  <a:lnTo>
                    <a:pt x="14820" y="635"/>
                  </a:lnTo>
                  <a:lnTo>
                    <a:pt x="15267" y="459"/>
                  </a:lnTo>
                  <a:lnTo>
                    <a:pt x="15725" y="318"/>
                  </a:lnTo>
                  <a:lnTo>
                    <a:pt x="16183" y="200"/>
                  </a:lnTo>
                  <a:lnTo>
                    <a:pt x="16664" y="106"/>
                  </a:lnTo>
                  <a:lnTo>
                    <a:pt x="17134" y="48"/>
                  </a:lnTo>
                  <a:lnTo>
                    <a:pt x="17627" y="12"/>
                  </a:lnTo>
                  <a:lnTo>
                    <a:pt x="18120" y="1"/>
                  </a:lnTo>
                  <a:lnTo>
                    <a:pt x="18625" y="24"/>
                  </a:lnTo>
                  <a:lnTo>
                    <a:pt x="19130" y="71"/>
                  </a:lnTo>
                  <a:lnTo>
                    <a:pt x="19647" y="141"/>
                  </a:lnTo>
                  <a:lnTo>
                    <a:pt x="20175" y="247"/>
                  </a:lnTo>
                  <a:lnTo>
                    <a:pt x="20175" y="247"/>
                  </a:lnTo>
                  <a:lnTo>
                    <a:pt x="20305" y="282"/>
                  </a:lnTo>
                  <a:lnTo>
                    <a:pt x="20434" y="329"/>
                  </a:lnTo>
                  <a:lnTo>
                    <a:pt x="20563" y="376"/>
                  </a:lnTo>
                  <a:lnTo>
                    <a:pt x="20692" y="447"/>
                  </a:lnTo>
                  <a:lnTo>
                    <a:pt x="20809" y="529"/>
                  </a:lnTo>
                  <a:lnTo>
                    <a:pt x="20927" y="611"/>
                  </a:lnTo>
                  <a:lnTo>
                    <a:pt x="21044" y="705"/>
                  </a:lnTo>
                  <a:lnTo>
                    <a:pt x="21162" y="811"/>
                  </a:lnTo>
                  <a:lnTo>
                    <a:pt x="21279" y="928"/>
                  </a:lnTo>
                  <a:lnTo>
                    <a:pt x="21385" y="1046"/>
                  </a:lnTo>
                  <a:lnTo>
                    <a:pt x="21596" y="1304"/>
                  </a:lnTo>
                  <a:lnTo>
                    <a:pt x="21808" y="1598"/>
                  </a:lnTo>
                  <a:lnTo>
                    <a:pt x="22007" y="1915"/>
                  </a:lnTo>
                  <a:lnTo>
                    <a:pt x="22195" y="2255"/>
                  </a:lnTo>
                  <a:lnTo>
                    <a:pt x="22383" y="2608"/>
                  </a:lnTo>
                  <a:lnTo>
                    <a:pt x="22548" y="2983"/>
                  </a:lnTo>
                  <a:lnTo>
                    <a:pt x="22712" y="3371"/>
                  </a:lnTo>
                  <a:lnTo>
                    <a:pt x="22865" y="3770"/>
                  </a:lnTo>
                  <a:lnTo>
                    <a:pt x="23017" y="4169"/>
                  </a:lnTo>
                  <a:lnTo>
                    <a:pt x="23158" y="4580"/>
                  </a:lnTo>
                  <a:lnTo>
                    <a:pt x="23287" y="4980"/>
                  </a:lnTo>
                  <a:lnTo>
                    <a:pt x="23522" y="5790"/>
                  </a:lnTo>
                  <a:lnTo>
                    <a:pt x="23722" y="6565"/>
                  </a:lnTo>
                  <a:lnTo>
                    <a:pt x="23898" y="7293"/>
                  </a:lnTo>
                  <a:lnTo>
                    <a:pt x="24039" y="7939"/>
                  </a:lnTo>
                  <a:lnTo>
                    <a:pt x="24145" y="8479"/>
                  </a:lnTo>
                  <a:lnTo>
                    <a:pt x="24215" y="8890"/>
                  </a:lnTo>
                  <a:lnTo>
                    <a:pt x="24286" y="9254"/>
                  </a:lnTo>
                  <a:lnTo>
                    <a:pt x="24884" y="9748"/>
                  </a:lnTo>
                  <a:lnTo>
                    <a:pt x="24884" y="9748"/>
                  </a:lnTo>
                  <a:lnTo>
                    <a:pt x="25178" y="8832"/>
                  </a:lnTo>
                  <a:lnTo>
                    <a:pt x="25507" y="7845"/>
                  </a:lnTo>
                  <a:lnTo>
                    <a:pt x="25930" y="6624"/>
                  </a:lnTo>
                  <a:lnTo>
                    <a:pt x="26423" y="5285"/>
                  </a:lnTo>
                  <a:lnTo>
                    <a:pt x="26693" y="4592"/>
                  </a:lnTo>
                  <a:lnTo>
                    <a:pt x="26963" y="3911"/>
                  </a:lnTo>
                  <a:lnTo>
                    <a:pt x="27233" y="3242"/>
                  </a:lnTo>
                  <a:lnTo>
                    <a:pt x="27515" y="2596"/>
                  </a:lnTo>
                  <a:lnTo>
                    <a:pt x="27785" y="1997"/>
                  </a:lnTo>
                  <a:lnTo>
                    <a:pt x="28055" y="1457"/>
                  </a:lnTo>
                  <a:lnTo>
                    <a:pt x="28055" y="1457"/>
                  </a:lnTo>
                  <a:lnTo>
                    <a:pt x="28126" y="1339"/>
                  </a:lnTo>
                  <a:lnTo>
                    <a:pt x="28208" y="1222"/>
                  </a:lnTo>
                  <a:lnTo>
                    <a:pt x="28290" y="1104"/>
                  </a:lnTo>
                  <a:lnTo>
                    <a:pt x="28384" y="1010"/>
                  </a:lnTo>
                  <a:lnTo>
                    <a:pt x="28478" y="917"/>
                  </a:lnTo>
                  <a:lnTo>
                    <a:pt x="28584" y="823"/>
                  </a:lnTo>
                  <a:lnTo>
                    <a:pt x="28689" y="752"/>
                  </a:lnTo>
                  <a:lnTo>
                    <a:pt x="28807" y="670"/>
                  </a:lnTo>
                  <a:lnTo>
                    <a:pt x="28936" y="611"/>
                  </a:lnTo>
                  <a:lnTo>
                    <a:pt x="29053" y="552"/>
                  </a:lnTo>
                  <a:lnTo>
                    <a:pt x="29183" y="494"/>
                  </a:lnTo>
                  <a:lnTo>
                    <a:pt x="29323" y="447"/>
                  </a:lnTo>
                  <a:lnTo>
                    <a:pt x="29605" y="365"/>
                  </a:lnTo>
                  <a:lnTo>
                    <a:pt x="29899" y="306"/>
                  </a:lnTo>
                  <a:lnTo>
                    <a:pt x="30216" y="271"/>
                  </a:lnTo>
                  <a:lnTo>
                    <a:pt x="30533" y="247"/>
                  </a:lnTo>
                  <a:lnTo>
                    <a:pt x="30874" y="247"/>
                  </a:lnTo>
                  <a:lnTo>
                    <a:pt x="31202" y="259"/>
                  </a:lnTo>
                  <a:lnTo>
                    <a:pt x="31543" y="282"/>
                  </a:lnTo>
                  <a:lnTo>
                    <a:pt x="31895" y="329"/>
                  </a:lnTo>
                  <a:lnTo>
                    <a:pt x="32236" y="376"/>
                  </a:lnTo>
                  <a:lnTo>
                    <a:pt x="32576" y="435"/>
                  </a:lnTo>
                  <a:lnTo>
                    <a:pt x="32917" y="506"/>
                  </a:lnTo>
                  <a:lnTo>
                    <a:pt x="33246" y="576"/>
                  </a:lnTo>
                  <a:lnTo>
                    <a:pt x="33880" y="740"/>
                  </a:lnTo>
                  <a:lnTo>
                    <a:pt x="34467" y="905"/>
                  </a:lnTo>
                  <a:lnTo>
                    <a:pt x="34984" y="1081"/>
                  </a:lnTo>
                  <a:lnTo>
                    <a:pt x="35418" y="1222"/>
                  </a:lnTo>
                  <a:lnTo>
                    <a:pt x="35747" y="1351"/>
                  </a:lnTo>
                  <a:lnTo>
                    <a:pt x="36029" y="1457"/>
                  </a:lnTo>
                  <a:lnTo>
                    <a:pt x="36029" y="1457"/>
                  </a:lnTo>
                  <a:lnTo>
                    <a:pt x="36522" y="1938"/>
                  </a:lnTo>
                  <a:lnTo>
                    <a:pt x="37027" y="2455"/>
                  </a:lnTo>
                  <a:lnTo>
                    <a:pt x="37520" y="3007"/>
                  </a:lnTo>
                  <a:lnTo>
                    <a:pt x="38002" y="3582"/>
                  </a:lnTo>
                  <a:lnTo>
                    <a:pt x="38483" y="4181"/>
                  </a:lnTo>
                  <a:lnTo>
                    <a:pt x="38953" y="4815"/>
                  </a:lnTo>
                  <a:lnTo>
                    <a:pt x="39423" y="5473"/>
                  </a:lnTo>
                  <a:lnTo>
                    <a:pt x="39881" y="6154"/>
                  </a:lnTo>
                  <a:lnTo>
                    <a:pt x="40339" y="6859"/>
                  </a:lnTo>
                  <a:lnTo>
                    <a:pt x="40785" y="7587"/>
                  </a:lnTo>
                  <a:lnTo>
                    <a:pt x="41220" y="8338"/>
                  </a:lnTo>
                  <a:lnTo>
                    <a:pt x="41654" y="9113"/>
                  </a:lnTo>
                  <a:lnTo>
                    <a:pt x="42077" y="9900"/>
                  </a:lnTo>
                  <a:lnTo>
                    <a:pt x="42488" y="10711"/>
                  </a:lnTo>
                  <a:lnTo>
                    <a:pt x="42899" y="11533"/>
                  </a:lnTo>
                  <a:lnTo>
                    <a:pt x="43298" y="12378"/>
                  </a:lnTo>
                  <a:lnTo>
                    <a:pt x="43298" y="12378"/>
                  </a:lnTo>
                  <a:lnTo>
                    <a:pt x="43592" y="13012"/>
                  </a:lnTo>
                  <a:lnTo>
                    <a:pt x="43874" y="13670"/>
                  </a:lnTo>
                  <a:lnTo>
                    <a:pt x="44155" y="14328"/>
                  </a:lnTo>
                  <a:lnTo>
                    <a:pt x="44425" y="14985"/>
                  </a:lnTo>
                  <a:lnTo>
                    <a:pt x="44696" y="15655"/>
                  </a:lnTo>
                  <a:lnTo>
                    <a:pt x="44954" y="16336"/>
                  </a:lnTo>
                  <a:lnTo>
                    <a:pt x="45212" y="17017"/>
                  </a:lnTo>
                  <a:lnTo>
                    <a:pt x="45459" y="17698"/>
                  </a:lnTo>
                  <a:lnTo>
                    <a:pt x="45706" y="18391"/>
                  </a:lnTo>
                  <a:lnTo>
                    <a:pt x="45940" y="19095"/>
                  </a:lnTo>
                  <a:lnTo>
                    <a:pt x="46175" y="19788"/>
                  </a:lnTo>
                  <a:lnTo>
                    <a:pt x="46398" y="20493"/>
                  </a:lnTo>
                  <a:lnTo>
                    <a:pt x="46610" y="21197"/>
                  </a:lnTo>
                  <a:lnTo>
                    <a:pt x="46821" y="21902"/>
                  </a:lnTo>
                  <a:lnTo>
                    <a:pt x="47021" y="22607"/>
                  </a:lnTo>
                  <a:lnTo>
                    <a:pt x="47220" y="23311"/>
                  </a:lnTo>
                  <a:lnTo>
                    <a:pt x="47408" y="24028"/>
                  </a:lnTo>
                  <a:lnTo>
                    <a:pt x="47584" y="24732"/>
                  </a:lnTo>
                  <a:lnTo>
                    <a:pt x="47761" y="25437"/>
                  </a:lnTo>
                  <a:lnTo>
                    <a:pt x="47925" y="26153"/>
                  </a:lnTo>
                  <a:lnTo>
                    <a:pt x="48078" y="26858"/>
                  </a:lnTo>
                  <a:lnTo>
                    <a:pt x="48230" y="27562"/>
                  </a:lnTo>
                  <a:lnTo>
                    <a:pt x="48371" y="28255"/>
                  </a:lnTo>
                  <a:lnTo>
                    <a:pt x="48500" y="28960"/>
                  </a:lnTo>
                  <a:lnTo>
                    <a:pt x="48618" y="29653"/>
                  </a:lnTo>
                  <a:lnTo>
                    <a:pt x="48735" y="30346"/>
                  </a:lnTo>
                  <a:lnTo>
                    <a:pt x="48841" y="31027"/>
                  </a:lnTo>
                  <a:lnTo>
                    <a:pt x="48935" y="31720"/>
                  </a:lnTo>
                  <a:lnTo>
                    <a:pt x="49029" y="32389"/>
                  </a:lnTo>
                  <a:lnTo>
                    <a:pt x="49099" y="33058"/>
                  </a:lnTo>
                  <a:lnTo>
                    <a:pt x="49170" y="33728"/>
                  </a:lnTo>
                  <a:lnTo>
                    <a:pt x="49229" y="34385"/>
                  </a:lnTo>
                  <a:lnTo>
                    <a:pt x="49276" y="35031"/>
                  </a:lnTo>
                  <a:lnTo>
                    <a:pt x="49323" y="35677"/>
                  </a:lnTo>
                  <a:lnTo>
                    <a:pt x="49346" y="36311"/>
                  </a:lnTo>
                  <a:lnTo>
                    <a:pt x="49369" y="36934"/>
                  </a:lnTo>
                  <a:lnTo>
                    <a:pt x="49381" y="37556"/>
                  </a:lnTo>
                  <a:lnTo>
                    <a:pt x="49381" y="38155"/>
                  </a:lnTo>
                  <a:lnTo>
                    <a:pt x="49369" y="38754"/>
                  </a:lnTo>
                  <a:lnTo>
                    <a:pt x="49346" y="39341"/>
                  </a:lnTo>
                  <a:lnTo>
                    <a:pt x="49323" y="39917"/>
                  </a:lnTo>
                  <a:lnTo>
                    <a:pt x="49276" y="40480"/>
                  </a:lnTo>
                  <a:lnTo>
                    <a:pt x="49217" y="41032"/>
                  </a:lnTo>
                  <a:lnTo>
                    <a:pt x="49158" y="41572"/>
                  </a:lnTo>
                  <a:lnTo>
                    <a:pt x="49088" y="42089"/>
                  </a:lnTo>
                  <a:lnTo>
                    <a:pt x="48994" y="42606"/>
                  </a:lnTo>
                  <a:lnTo>
                    <a:pt x="48900" y="43099"/>
                  </a:lnTo>
                  <a:lnTo>
                    <a:pt x="48782" y="43580"/>
                  </a:lnTo>
                  <a:lnTo>
                    <a:pt x="48665" y="44050"/>
                  </a:lnTo>
                  <a:lnTo>
                    <a:pt x="48536" y="44496"/>
                  </a:lnTo>
                  <a:lnTo>
                    <a:pt x="48383" y="44931"/>
                  </a:lnTo>
                  <a:lnTo>
                    <a:pt x="48230" y="45354"/>
                  </a:lnTo>
                  <a:lnTo>
                    <a:pt x="48066" y="45753"/>
                  </a:lnTo>
                  <a:lnTo>
                    <a:pt x="47878" y="46141"/>
                  </a:lnTo>
                  <a:lnTo>
                    <a:pt x="47690" y="46505"/>
                  </a:lnTo>
                  <a:lnTo>
                    <a:pt x="47479" y="46857"/>
                  </a:lnTo>
                  <a:lnTo>
                    <a:pt x="47256" y="47186"/>
                  </a:lnTo>
                  <a:lnTo>
                    <a:pt x="47021" y="47491"/>
                  </a:lnTo>
                  <a:lnTo>
                    <a:pt x="46786" y="47785"/>
                  </a:lnTo>
                  <a:lnTo>
                    <a:pt x="46528" y="48055"/>
                  </a:lnTo>
                  <a:lnTo>
                    <a:pt x="46246" y="48301"/>
                  </a:lnTo>
                  <a:lnTo>
                    <a:pt x="45964" y="48524"/>
                  </a:lnTo>
                  <a:lnTo>
                    <a:pt x="45670" y="48724"/>
                  </a:lnTo>
                  <a:lnTo>
                    <a:pt x="45353" y="489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4071892" y="3021541"/>
              <a:ext cx="853272" cy="1005723"/>
            </a:xfrm>
            <a:custGeom>
              <a:rect b="b" l="l" r="r" t="t"/>
              <a:pathLst>
                <a:path extrusionOk="0" h="51602" w="43780">
                  <a:moveTo>
                    <a:pt x="18026" y="1"/>
                  </a:moveTo>
                  <a:lnTo>
                    <a:pt x="17662" y="12"/>
                  </a:lnTo>
                  <a:lnTo>
                    <a:pt x="17298" y="24"/>
                  </a:lnTo>
                  <a:lnTo>
                    <a:pt x="16946" y="71"/>
                  </a:lnTo>
                  <a:lnTo>
                    <a:pt x="16594" y="118"/>
                  </a:lnTo>
                  <a:lnTo>
                    <a:pt x="16241" y="188"/>
                  </a:lnTo>
                  <a:lnTo>
                    <a:pt x="15901" y="271"/>
                  </a:lnTo>
                  <a:lnTo>
                    <a:pt x="15560" y="365"/>
                  </a:lnTo>
                  <a:lnTo>
                    <a:pt x="15220" y="470"/>
                  </a:lnTo>
                  <a:lnTo>
                    <a:pt x="14891" y="599"/>
                  </a:lnTo>
                  <a:lnTo>
                    <a:pt x="14562" y="740"/>
                  </a:lnTo>
                  <a:lnTo>
                    <a:pt x="14245" y="893"/>
                  </a:lnTo>
                  <a:lnTo>
                    <a:pt x="13928" y="1057"/>
                  </a:lnTo>
                  <a:lnTo>
                    <a:pt x="13611" y="1245"/>
                  </a:lnTo>
                  <a:lnTo>
                    <a:pt x="13305" y="1445"/>
                  </a:lnTo>
                  <a:lnTo>
                    <a:pt x="13012" y="1656"/>
                  </a:lnTo>
                  <a:lnTo>
                    <a:pt x="12707" y="1879"/>
                  </a:lnTo>
                  <a:lnTo>
                    <a:pt x="12577" y="1985"/>
                  </a:lnTo>
                  <a:lnTo>
                    <a:pt x="12448" y="2114"/>
                  </a:lnTo>
                  <a:lnTo>
                    <a:pt x="12319" y="2244"/>
                  </a:lnTo>
                  <a:lnTo>
                    <a:pt x="12178" y="2408"/>
                  </a:lnTo>
                  <a:lnTo>
                    <a:pt x="11896" y="2760"/>
                  </a:lnTo>
                  <a:lnTo>
                    <a:pt x="11591" y="3171"/>
                  </a:lnTo>
                  <a:lnTo>
                    <a:pt x="11286" y="3629"/>
                  </a:lnTo>
                  <a:lnTo>
                    <a:pt x="10968" y="4146"/>
                  </a:lnTo>
                  <a:lnTo>
                    <a:pt x="10651" y="4698"/>
                  </a:lnTo>
                  <a:lnTo>
                    <a:pt x="10311" y="5297"/>
                  </a:lnTo>
                  <a:lnTo>
                    <a:pt x="9970" y="5943"/>
                  </a:lnTo>
                  <a:lnTo>
                    <a:pt x="9630" y="6612"/>
                  </a:lnTo>
                  <a:lnTo>
                    <a:pt x="9289" y="7305"/>
                  </a:lnTo>
                  <a:lnTo>
                    <a:pt x="8937" y="8033"/>
                  </a:lnTo>
                  <a:lnTo>
                    <a:pt x="8585" y="8785"/>
                  </a:lnTo>
                  <a:lnTo>
                    <a:pt x="8221" y="9548"/>
                  </a:lnTo>
                  <a:lnTo>
                    <a:pt x="7516" y="11133"/>
                  </a:lnTo>
                  <a:lnTo>
                    <a:pt x="6823" y="12730"/>
                  </a:lnTo>
                  <a:lnTo>
                    <a:pt x="6142" y="14339"/>
                  </a:lnTo>
                  <a:lnTo>
                    <a:pt x="5496" y="15925"/>
                  </a:lnTo>
                  <a:lnTo>
                    <a:pt x="4885" y="17440"/>
                  </a:lnTo>
                  <a:lnTo>
                    <a:pt x="3793" y="20176"/>
                  </a:lnTo>
                  <a:lnTo>
                    <a:pt x="2948" y="22301"/>
                  </a:lnTo>
                  <a:lnTo>
                    <a:pt x="2736" y="22853"/>
                  </a:lnTo>
                  <a:lnTo>
                    <a:pt x="2513" y="23464"/>
                  </a:lnTo>
                  <a:lnTo>
                    <a:pt x="2278" y="24122"/>
                  </a:lnTo>
                  <a:lnTo>
                    <a:pt x="2032" y="24850"/>
                  </a:lnTo>
                  <a:lnTo>
                    <a:pt x="1785" y="25625"/>
                  </a:lnTo>
                  <a:lnTo>
                    <a:pt x="1539" y="26435"/>
                  </a:lnTo>
                  <a:lnTo>
                    <a:pt x="1304" y="27304"/>
                  </a:lnTo>
                  <a:lnTo>
                    <a:pt x="1069" y="28197"/>
                  </a:lnTo>
                  <a:lnTo>
                    <a:pt x="846" y="29124"/>
                  </a:lnTo>
                  <a:lnTo>
                    <a:pt x="646" y="30087"/>
                  </a:lnTo>
                  <a:lnTo>
                    <a:pt x="470" y="31074"/>
                  </a:lnTo>
                  <a:lnTo>
                    <a:pt x="388" y="31567"/>
                  </a:lnTo>
                  <a:lnTo>
                    <a:pt x="305" y="32072"/>
                  </a:lnTo>
                  <a:lnTo>
                    <a:pt x="235" y="32577"/>
                  </a:lnTo>
                  <a:lnTo>
                    <a:pt x="176" y="33094"/>
                  </a:lnTo>
                  <a:lnTo>
                    <a:pt x="129" y="33610"/>
                  </a:lnTo>
                  <a:lnTo>
                    <a:pt x="82" y="34127"/>
                  </a:lnTo>
                  <a:lnTo>
                    <a:pt x="47" y="34644"/>
                  </a:lnTo>
                  <a:lnTo>
                    <a:pt x="24" y="35160"/>
                  </a:lnTo>
                  <a:lnTo>
                    <a:pt x="0" y="35677"/>
                  </a:lnTo>
                  <a:lnTo>
                    <a:pt x="0" y="36206"/>
                  </a:lnTo>
                  <a:lnTo>
                    <a:pt x="12" y="36934"/>
                  </a:lnTo>
                  <a:lnTo>
                    <a:pt x="47" y="37674"/>
                  </a:lnTo>
                  <a:lnTo>
                    <a:pt x="106" y="38402"/>
                  </a:lnTo>
                  <a:lnTo>
                    <a:pt x="188" y="39130"/>
                  </a:lnTo>
                  <a:lnTo>
                    <a:pt x="247" y="39494"/>
                  </a:lnTo>
                  <a:lnTo>
                    <a:pt x="305" y="39846"/>
                  </a:lnTo>
                  <a:lnTo>
                    <a:pt x="364" y="40198"/>
                  </a:lnTo>
                  <a:lnTo>
                    <a:pt x="446" y="40562"/>
                  </a:lnTo>
                  <a:lnTo>
                    <a:pt x="529" y="40915"/>
                  </a:lnTo>
                  <a:lnTo>
                    <a:pt x="611" y="41255"/>
                  </a:lnTo>
                  <a:lnTo>
                    <a:pt x="716" y="41608"/>
                  </a:lnTo>
                  <a:lnTo>
                    <a:pt x="822" y="41948"/>
                  </a:lnTo>
                  <a:lnTo>
                    <a:pt x="928" y="42289"/>
                  </a:lnTo>
                  <a:lnTo>
                    <a:pt x="1057" y="42618"/>
                  </a:lnTo>
                  <a:lnTo>
                    <a:pt x="1186" y="42958"/>
                  </a:lnTo>
                  <a:lnTo>
                    <a:pt x="1327" y="43287"/>
                  </a:lnTo>
                  <a:lnTo>
                    <a:pt x="1468" y="43604"/>
                  </a:lnTo>
                  <a:lnTo>
                    <a:pt x="1632" y="43933"/>
                  </a:lnTo>
                  <a:lnTo>
                    <a:pt x="1797" y="44250"/>
                  </a:lnTo>
                  <a:lnTo>
                    <a:pt x="1973" y="44555"/>
                  </a:lnTo>
                  <a:lnTo>
                    <a:pt x="2161" y="44860"/>
                  </a:lnTo>
                  <a:lnTo>
                    <a:pt x="2349" y="45166"/>
                  </a:lnTo>
                  <a:lnTo>
                    <a:pt x="2560" y="45459"/>
                  </a:lnTo>
                  <a:lnTo>
                    <a:pt x="2772" y="45753"/>
                  </a:lnTo>
                  <a:lnTo>
                    <a:pt x="3006" y="46047"/>
                  </a:lnTo>
                  <a:lnTo>
                    <a:pt x="3241" y="46317"/>
                  </a:lnTo>
                  <a:lnTo>
                    <a:pt x="3488" y="46599"/>
                  </a:lnTo>
                  <a:lnTo>
                    <a:pt x="3746" y="46869"/>
                  </a:lnTo>
                  <a:lnTo>
                    <a:pt x="4087" y="47197"/>
                  </a:lnTo>
                  <a:lnTo>
                    <a:pt x="4416" y="47515"/>
                  </a:lnTo>
                  <a:lnTo>
                    <a:pt x="4756" y="47820"/>
                  </a:lnTo>
                  <a:lnTo>
                    <a:pt x="5085" y="48113"/>
                  </a:lnTo>
                  <a:lnTo>
                    <a:pt x="5426" y="48395"/>
                  </a:lnTo>
                  <a:lnTo>
                    <a:pt x="5754" y="48654"/>
                  </a:lnTo>
                  <a:lnTo>
                    <a:pt x="6095" y="48900"/>
                  </a:lnTo>
                  <a:lnTo>
                    <a:pt x="6424" y="49147"/>
                  </a:lnTo>
                  <a:lnTo>
                    <a:pt x="6753" y="49370"/>
                  </a:lnTo>
                  <a:lnTo>
                    <a:pt x="7081" y="49581"/>
                  </a:lnTo>
                  <a:lnTo>
                    <a:pt x="7410" y="49781"/>
                  </a:lnTo>
                  <a:lnTo>
                    <a:pt x="7739" y="49969"/>
                  </a:lnTo>
                  <a:lnTo>
                    <a:pt x="8056" y="50145"/>
                  </a:lnTo>
                  <a:lnTo>
                    <a:pt x="8385" y="50309"/>
                  </a:lnTo>
                  <a:lnTo>
                    <a:pt x="8714" y="50462"/>
                  </a:lnTo>
                  <a:lnTo>
                    <a:pt x="9031" y="50603"/>
                  </a:lnTo>
                  <a:lnTo>
                    <a:pt x="9348" y="50732"/>
                  </a:lnTo>
                  <a:lnTo>
                    <a:pt x="9677" y="50850"/>
                  </a:lnTo>
                  <a:lnTo>
                    <a:pt x="9994" y="50967"/>
                  </a:lnTo>
                  <a:lnTo>
                    <a:pt x="10311" y="51061"/>
                  </a:lnTo>
                  <a:lnTo>
                    <a:pt x="10628" y="51155"/>
                  </a:lnTo>
                  <a:lnTo>
                    <a:pt x="10945" y="51237"/>
                  </a:lnTo>
                  <a:lnTo>
                    <a:pt x="11262" y="51308"/>
                  </a:lnTo>
                  <a:lnTo>
                    <a:pt x="11567" y="51378"/>
                  </a:lnTo>
                  <a:lnTo>
                    <a:pt x="11884" y="51437"/>
                  </a:lnTo>
                  <a:lnTo>
                    <a:pt x="12190" y="51484"/>
                  </a:lnTo>
                  <a:lnTo>
                    <a:pt x="12507" y="51519"/>
                  </a:lnTo>
                  <a:lnTo>
                    <a:pt x="12812" y="51554"/>
                  </a:lnTo>
                  <a:lnTo>
                    <a:pt x="13118" y="51578"/>
                  </a:lnTo>
                  <a:lnTo>
                    <a:pt x="13423" y="51589"/>
                  </a:lnTo>
                  <a:lnTo>
                    <a:pt x="14034" y="51601"/>
                  </a:lnTo>
                  <a:lnTo>
                    <a:pt x="14398" y="51601"/>
                  </a:lnTo>
                  <a:lnTo>
                    <a:pt x="14750" y="51589"/>
                  </a:lnTo>
                  <a:lnTo>
                    <a:pt x="15102" y="51566"/>
                  </a:lnTo>
                  <a:lnTo>
                    <a:pt x="15454" y="51543"/>
                  </a:lnTo>
                  <a:lnTo>
                    <a:pt x="15807" y="51507"/>
                  </a:lnTo>
                  <a:lnTo>
                    <a:pt x="16159" y="51460"/>
                  </a:lnTo>
                  <a:lnTo>
                    <a:pt x="16852" y="51355"/>
                  </a:lnTo>
                  <a:lnTo>
                    <a:pt x="17533" y="51225"/>
                  </a:lnTo>
                  <a:lnTo>
                    <a:pt x="18214" y="51085"/>
                  </a:lnTo>
                  <a:lnTo>
                    <a:pt x="18884" y="50920"/>
                  </a:lnTo>
                  <a:lnTo>
                    <a:pt x="19553" y="50756"/>
                  </a:lnTo>
                  <a:lnTo>
                    <a:pt x="20258" y="50556"/>
                  </a:lnTo>
                  <a:lnTo>
                    <a:pt x="20880" y="50356"/>
                  </a:lnTo>
                  <a:lnTo>
                    <a:pt x="21444" y="50157"/>
                  </a:lnTo>
                  <a:lnTo>
                    <a:pt x="21949" y="49957"/>
                  </a:lnTo>
                  <a:lnTo>
                    <a:pt x="22407" y="49769"/>
                  </a:lnTo>
                  <a:lnTo>
                    <a:pt x="22818" y="49581"/>
                  </a:lnTo>
                  <a:lnTo>
                    <a:pt x="23557" y="49241"/>
                  </a:lnTo>
                  <a:lnTo>
                    <a:pt x="23898" y="49088"/>
                  </a:lnTo>
                  <a:lnTo>
                    <a:pt x="24227" y="48947"/>
                  </a:lnTo>
                  <a:lnTo>
                    <a:pt x="24567" y="48830"/>
                  </a:lnTo>
                  <a:lnTo>
                    <a:pt x="24920" y="48724"/>
                  </a:lnTo>
                  <a:lnTo>
                    <a:pt x="25284" y="48642"/>
                  </a:lnTo>
                  <a:lnTo>
                    <a:pt x="25671" y="48571"/>
                  </a:lnTo>
                  <a:lnTo>
                    <a:pt x="25883" y="48548"/>
                  </a:lnTo>
                  <a:lnTo>
                    <a:pt x="26106" y="48536"/>
                  </a:lnTo>
                  <a:lnTo>
                    <a:pt x="26341" y="48524"/>
                  </a:lnTo>
                  <a:lnTo>
                    <a:pt x="26587" y="48524"/>
                  </a:lnTo>
                  <a:lnTo>
                    <a:pt x="27010" y="48536"/>
                  </a:lnTo>
                  <a:lnTo>
                    <a:pt x="27468" y="48560"/>
                  </a:lnTo>
                  <a:lnTo>
                    <a:pt x="27973" y="48607"/>
                  </a:lnTo>
                  <a:lnTo>
                    <a:pt x="28537" y="48677"/>
                  </a:lnTo>
                  <a:lnTo>
                    <a:pt x="28959" y="48748"/>
                  </a:lnTo>
                  <a:lnTo>
                    <a:pt x="29394" y="48818"/>
                  </a:lnTo>
                  <a:lnTo>
                    <a:pt x="29828" y="48912"/>
                  </a:lnTo>
                  <a:lnTo>
                    <a:pt x="30263" y="49018"/>
                  </a:lnTo>
                  <a:lnTo>
                    <a:pt x="31155" y="49241"/>
                  </a:lnTo>
                  <a:lnTo>
                    <a:pt x="32071" y="49499"/>
                  </a:lnTo>
                  <a:lnTo>
                    <a:pt x="32999" y="49746"/>
                  </a:lnTo>
                  <a:lnTo>
                    <a:pt x="33950" y="49992"/>
                  </a:lnTo>
                  <a:lnTo>
                    <a:pt x="34432" y="50110"/>
                  </a:lnTo>
                  <a:lnTo>
                    <a:pt x="34925" y="50227"/>
                  </a:lnTo>
                  <a:lnTo>
                    <a:pt x="35430" y="50321"/>
                  </a:lnTo>
                  <a:lnTo>
                    <a:pt x="35935" y="50415"/>
                  </a:lnTo>
                  <a:lnTo>
                    <a:pt x="36229" y="49652"/>
                  </a:lnTo>
                  <a:lnTo>
                    <a:pt x="36510" y="48889"/>
                  </a:lnTo>
                  <a:lnTo>
                    <a:pt x="36792" y="48125"/>
                  </a:lnTo>
                  <a:lnTo>
                    <a:pt x="37062" y="47362"/>
                  </a:lnTo>
                  <a:lnTo>
                    <a:pt x="37591" y="45812"/>
                  </a:lnTo>
                  <a:lnTo>
                    <a:pt x="38096" y="44262"/>
                  </a:lnTo>
                  <a:lnTo>
                    <a:pt x="38577" y="42700"/>
                  </a:lnTo>
                  <a:lnTo>
                    <a:pt x="39047" y="41126"/>
                  </a:lnTo>
                  <a:lnTo>
                    <a:pt x="39963" y="38002"/>
                  </a:lnTo>
                  <a:lnTo>
                    <a:pt x="40762" y="35231"/>
                  </a:lnTo>
                  <a:lnTo>
                    <a:pt x="41149" y="33833"/>
                  </a:lnTo>
                  <a:lnTo>
                    <a:pt x="41525" y="32436"/>
                  </a:lnTo>
                  <a:lnTo>
                    <a:pt x="41889" y="31027"/>
                  </a:lnTo>
                  <a:lnTo>
                    <a:pt x="42229" y="29618"/>
                  </a:lnTo>
                  <a:lnTo>
                    <a:pt x="42547" y="28208"/>
                  </a:lnTo>
                  <a:lnTo>
                    <a:pt x="42699" y="27504"/>
                  </a:lnTo>
                  <a:lnTo>
                    <a:pt x="42840" y="26799"/>
                  </a:lnTo>
                  <a:lnTo>
                    <a:pt x="42981" y="26083"/>
                  </a:lnTo>
                  <a:lnTo>
                    <a:pt x="43098" y="25378"/>
                  </a:lnTo>
                  <a:lnTo>
                    <a:pt x="43216" y="24674"/>
                  </a:lnTo>
                  <a:lnTo>
                    <a:pt x="43322" y="23957"/>
                  </a:lnTo>
                  <a:lnTo>
                    <a:pt x="43416" y="23241"/>
                  </a:lnTo>
                  <a:lnTo>
                    <a:pt x="43510" y="22536"/>
                  </a:lnTo>
                  <a:lnTo>
                    <a:pt x="43580" y="21820"/>
                  </a:lnTo>
                  <a:lnTo>
                    <a:pt x="43650" y="21104"/>
                  </a:lnTo>
                  <a:lnTo>
                    <a:pt x="43697" y="20399"/>
                  </a:lnTo>
                  <a:lnTo>
                    <a:pt x="43733" y="19683"/>
                  </a:lnTo>
                  <a:lnTo>
                    <a:pt x="43768" y="18966"/>
                  </a:lnTo>
                  <a:lnTo>
                    <a:pt x="43780" y="18250"/>
                  </a:lnTo>
                  <a:lnTo>
                    <a:pt x="43780" y="17534"/>
                  </a:lnTo>
                  <a:lnTo>
                    <a:pt x="43756" y="16817"/>
                  </a:lnTo>
                  <a:lnTo>
                    <a:pt x="43733" y="16101"/>
                  </a:lnTo>
                  <a:lnTo>
                    <a:pt x="43686" y="15373"/>
                  </a:lnTo>
                  <a:lnTo>
                    <a:pt x="43615" y="14621"/>
                  </a:lnTo>
                  <a:lnTo>
                    <a:pt x="43521" y="13858"/>
                  </a:lnTo>
                  <a:lnTo>
                    <a:pt x="43416" y="13118"/>
                  </a:lnTo>
                  <a:lnTo>
                    <a:pt x="43298" y="12378"/>
                  </a:lnTo>
                  <a:lnTo>
                    <a:pt x="42899" y="11533"/>
                  </a:lnTo>
                  <a:lnTo>
                    <a:pt x="42488" y="10711"/>
                  </a:lnTo>
                  <a:lnTo>
                    <a:pt x="42077" y="9900"/>
                  </a:lnTo>
                  <a:lnTo>
                    <a:pt x="41654" y="9113"/>
                  </a:lnTo>
                  <a:lnTo>
                    <a:pt x="41220" y="8338"/>
                  </a:lnTo>
                  <a:lnTo>
                    <a:pt x="40785" y="7587"/>
                  </a:lnTo>
                  <a:lnTo>
                    <a:pt x="40339" y="6859"/>
                  </a:lnTo>
                  <a:lnTo>
                    <a:pt x="39881" y="6154"/>
                  </a:lnTo>
                  <a:lnTo>
                    <a:pt x="39423" y="5473"/>
                  </a:lnTo>
                  <a:lnTo>
                    <a:pt x="38953" y="4815"/>
                  </a:lnTo>
                  <a:lnTo>
                    <a:pt x="38483" y="4181"/>
                  </a:lnTo>
                  <a:lnTo>
                    <a:pt x="38002" y="3582"/>
                  </a:lnTo>
                  <a:lnTo>
                    <a:pt x="37520" y="3007"/>
                  </a:lnTo>
                  <a:lnTo>
                    <a:pt x="37027" y="2455"/>
                  </a:lnTo>
                  <a:lnTo>
                    <a:pt x="36522" y="1938"/>
                  </a:lnTo>
                  <a:lnTo>
                    <a:pt x="36029" y="1457"/>
                  </a:lnTo>
                  <a:lnTo>
                    <a:pt x="35900" y="1410"/>
                  </a:lnTo>
                  <a:lnTo>
                    <a:pt x="35536" y="1269"/>
                  </a:lnTo>
                  <a:lnTo>
                    <a:pt x="34984" y="1069"/>
                  </a:lnTo>
                  <a:lnTo>
                    <a:pt x="34643" y="964"/>
                  </a:lnTo>
                  <a:lnTo>
                    <a:pt x="34279" y="858"/>
                  </a:lnTo>
                  <a:lnTo>
                    <a:pt x="33880" y="740"/>
                  </a:lnTo>
                  <a:lnTo>
                    <a:pt x="33457" y="635"/>
                  </a:lnTo>
                  <a:lnTo>
                    <a:pt x="33023" y="529"/>
                  </a:lnTo>
                  <a:lnTo>
                    <a:pt x="32576" y="435"/>
                  </a:lnTo>
                  <a:lnTo>
                    <a:pt x="32118" y="353"/>
                  </a:lnTo>
                  <a:lnTo>
                    <a:pt x="31660" y="294"/>
                  </a:lnTo>
                  <a:lnTo>
                    <a:pt x="31202" y="259"/>
                  </a:lnTo>
                  <a:lnTo>
                    <a:pt x="30756" y="247"/>
                  </a:lnTo>
                  <a:lnTo>
                    <a:pt x="30615" y="247"/>
                  </a:lnTo>
                  <a:lnTo>
                    <a:pt x="30369" y="259"/>
                  </a:lnTo>
                  <a:lnTo>
                    <a:pt x="30122" y="282"/>
                  </a:lnTo>
                  <a:lnTo>
                    <a:pt x="29875" y="306"/>
                  </a:lnTo>
                  <a:lnTo>
                    <a:pt x="29641" y="353"/>
                  </a:lnTo>
                  <a:lnTo>
                    <a:pt x="29417" y="412"/>
                  </a:lnTo>
                  <a:lnTo>
                    <a:pt x="29206" y="482"/>
                  </a:lnTo>
                  <a:lnTo>
                    <a:pt x="29006" y="576"/>
                  </a:lnTo>
                  <a:lnTo>
                    <a:pt x="28818" y="670"/>
                  </a:lnTo>
                  <a:lnTo>
                    <a:pt x="28701" y="740"/>
                  </a:lnTo>
                  <a:lnTo>
                    <a:pt x="28584" y="823"/>
                  </a:lnTo>
                  <a:lnTo>
                    <a:pt x="28478" y="917"/>
                  </a:lnTo>
                  <a:lnTo>
                    <a:pt x="28384" y="1010"/>
                  </a:lnTo>
                  <a:lnTo>
                    <a:pt x="28290" y="1104"/>
                  </a:lnTo>
                  <a:lnTo>
                    <a:pt x="28208" y="1222"/>
                  </a:lnTo>
                  <a:lnTo>
                    <a:pt x="28126" y="1339"/>
                  </a:lnTo>
                  <a:lnTo>
                    <a:pt x="28055" y="1457"/>
                  </a:lnTo>
                  <a:lnTo>
                    <a:pt x="27785" y="1997"/>
                  </a:lnTo>
                  <a:lnTo>
                    <a:pt x="27515" y="2596"/>
                  </a:lnTo>
                  <a:lnTo>
                    <a:pt x="27233" y="3242"/>
                  </a:lnTo>
                  <a:lnTo>
                    <a:pt x="26963" y="3911"/>
                  </a:lnTo>
                  <a:lnTo>
                    <a:pt x="26693" y="4592"/>
                  </a:lnTo>
                  <a:lnTo>
                    <a:pt x="26423" y="5285"/>
                  </a:lnTo>
                  <a:lnTo>
                    <a:pt x="25930" y="6624"/>
                  </a:lnTo>
                  <a:lnTo>
                    <a:pt x="25507" y="7845"/>
                  </a:lnTo>
                  <a:lnTo>
                    <a:pt x="25178" y="8832"/>
                  </a:lnTo>
                  <a:lnTo>
                    <a:pt x="24884" y="9748"/>
                  </a:lnTo>
                  <a:lnTo>
                    <a:pt x="24286" y="9254"/>
                  </a:lnTo>
                  <a:lnTo>
                    <a:pt x="24215" y="8890"/>
                  </a:lnTo>
                  <a:lnTo>
                    <a:pt x="24145" y="8479"/>
                  </a:lnTo>
                  <a:lnTo>
                    <a:pt x="24039" y="7939"/>
                  </a:lnTo>
                  <a:lnTo>
                    <a:pt x="23898" y="7293"/>
                  </a:lnTo>
                  <a:lnTo>
                    <a:pt x="23722" y="6565"/>
                  </a:lnTo>
                  <a:lnTo>
                    <a:pt x="23522" y="5790"/>
                  </a:lnTo>
                  <a:lnTo>
                    <a:pt x="23287" y="4980"/>
                  </a:lnTo>
                  <a:lnTo>
                    <a:pt x="23158" y="4580"/>
                  </a:lnTo>
                  <a:lnTo>
                    <a:pt x="23017" y="4169"/>
                  </a:lnTo>
                  <a:lnTo>
                    <a:pt x="22865" y="3770"/>
                  </a:lnTo>
                  <a:lnTo>
                    <a:pt x="22712" y="3371"/>
                  </a:lnTo>
                  <a:lnTo>
                    <a:pt x="22548" y="2983"/>
                  </a:lnTo>
                  <a:lnTo>
                    <a:pt x="22383" y="2608"/>
                  </a:lnTo>
                  <a:lnTo>
                    <a:pt x="22195" y="2255"/>
                  </a:lnTo>
                  <a:lnTo>
                    <a:pt x="22007" y="1915"/>
                  </a:lnTo>
                  <a:lnTo>
                    <a:pt x="21808" y="1598"/>
                  </a:lnTo>
                  <a:lnTo>
                    <a:pt x="21596" y="1304"/>
                  </a:lnTo>
                  <a:lnTo>
                    <a:pt x="21385" y="1046"/>
                  </a:lnTo>
                  <a:lnTo>
                    <a:pt x="21279" y="928"/>
                  </a:lnTo>
                  <a:lnTo>
                    <a:pt x="21162" y="811"/>
                  </a:lnTo>
                  <a:lnTo>
                    <a:pt x="21044" y="705"/>
                  </a:lnTo>
                  <a:lnTo>
                    <a:pt x="20927" y="611"/>
                  </a:lnTo>
                  <a:lnTo>
                    <a:pt x="20809" y="529"/>
                  </a:lnTo>
                  <a:lnTo>
                    <a:pt x="20692" y="447"/>
                  </a:lnTo>
                  <a:lnTo>
                    <a:pt x="20563" y="376"/>
                  </a:lnTo>
                  <a:lnTo>
                    <a:pt x="20434" y="329"/>
                  </a:lnTo>
                  <a:lnTo>
                    <a:pt x="20305" y="282"/>
                  </a:lnTo>
                  <a:lnTo>
                    <a:pt x="20175" y="247"/>
                  </a:lnTo>
                  <a:lnTo>
                    <a:pt x="19905" y="188"/>
                  </a:lnTo>
                  <a:lnTo>
                    <a:pt x="19623" y="141"/>
                  </a:lnTo>
                  <a:lnTo>
                    <a:pt x="19353" y="94"/>
                  </a:lnTo>
                  <a:lnTo>
                    <a:pt x="19083" y="59"/>
                  </a:lnTo>
                  <a:lnTo>
                    <a:pt x="18813" y="36"/>
                  </a:lnTo>
                  <a:lnTo>
                    <a:pt x="18555" y="12"/>
                  </a:lnTo>
                  <a:lnTo>
                    <a:pt x="18285" y="1"/>
                  </a:lnTo>
                  <a:close/>
                </a:path>
              </a:pathLst>
            </a:custGeom>
            <a:solidFill>
              <a:srgbClr val="4E8E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4071892" y="3021541"/>
              <a:ext cx="853272" cy="1005723"/>
            </a:xfrm>
            <a:custGeom>
              <a:rect b="b" l="l" r="r" t="t"/>
              <a:pathLst>
                <a:path extrusionOk="0" fill="none" h="51602" w="43780">
                  <a:moveTo>
                    <a:pt x="18026" y="1"/>
                  </a:moveTo>
                  <a:lnTo>
                    <a:pt x="18026" y="1"/>
                  </a:lnTo>
                  <a:lnTo>
                    <a:pt x="17662" y="12"/>
                  </a:lnTo>
                  <a:lnTo>
                    <a:pt x="17298" y="24"/>
                  </a:lnTo>
                  <a:lnTo>
                    <a:pt x="16946" y="71"/>
                  </a:lnTo>
                  <a:lnTo>
                    <a:pt x="16594" y="118"/>
                  </a:lnTo>
                  <a:lnTo>
                    <a:pt x="16241" y="188"/>
                  </a:lnTo>
                  <a:lnTo>
                    <a:pt x="15901" y="271"/>
                  </a:lnTo>
                  <a:lnTo>
                    <a:pt x="15560" y="365"/>
                  </a:lnTo>
                  <a:lnTo>
                    <a:pt x="15220" y="470"/>
                  </a:lnTo>
                  <a:lnTo>
                    <a:pt x="14891" y="599"/>
                  </a:lnTo>
                  <a:lnTo>
                    <a:pt x="14562" y="740"/>
                  </a:lnTo>
                  <a:lnTo>
                    <a:pt x="14245" y="893"/>
                  </a:lnTo>
                  <a:lnTo>
                    <a:pt x="13928" y="1057"/>
                  </a:lnTo>
                  <a:lnTo>
                    <a:pt x="13611" y="1245"/>
                  </a:lnTo>
                  <a:lnTo>
                    <a:pt x="13305" y="1445"/>
                  </a:lnTo>
                  <a:lnTo>
                    <a:pt x="13012" y="1656"/>
                  </a:lnTo>
                  <a:lnTo>
                    <a:pt x="12707" y="1879"/>
                  </a:lnTo>
                  <a:lnTo>
                    <a:pt x="12707" y="1879"/>
                  </a:lnTo>
                  <a:lnTo>
                    <a:pt x="12577" y="1985"/>
                  </a:lnTo>
                  <a:lnTo>
                    <a:pt x="12448" y="2114"/>
                  </a:lnTo>
                  <a:lnTo>
                    <a:pt x="12319" y="2244"/>
                  </a:lnTo>
                  <a:lnTo>
                    <a:pt x="12178" y="2408"/>
                  </a:lnTo>
                  <a:lnTo>
                    <a:pt x="11896" y="2760"/>
                  </a:lnTo>
                  <a:lnTo>
                    <a:pt x="11591" y="3171"/>
                  </a:lnTo>
                  <a:lnTo>
                    <a:pt x="11286" y="3629"/>
                  </a:lnTo>
                  <a:lnTo>
                    <a:pt x="10968" y="4146"/>
                  </a:lnTo>
                  <a:lnTo>
                    <a:pt x="10651" y="4698"/>
                  </a:lnTo>
                  <a:lnTo>
                    <a:pt x="10311" y="5297"/>
                  </a:lnTo>
                  <a:lnTo>
                    <a:pt x="9970" y="5943"/>
                  </a:lnTo>
                  <a:lnTo>
                    <a:pt x="9630" y="6612"/>
                  </a:lnTo>
                  <a:lnTo>
                    <a:pt x="9289" y="7305"/>
                  </a:lnTo>
                  <a:lnTo>
                    <a:pt x="8937" y="8033"/>
                  </a:lnTo>
                  <a:lnTo>
                    <a:pt x="8585" y="8785"/>
                  </a:lnTo>
                  <a:lnTo>
                    <a:pt x="8221" y="9548"/>
                  </a:lnTo>
                  <a:lnTo>
                    <a:pt x="7516" y="11133"/>
                  </a:lnTo>
                  <a:lnTo>
                    <a:pt x="6823" y="12730"/>
                  </a:lnTo>
                  <a:lnTo>
                    <a:pt x="6142" y="14339"/>
                  </a:lnTo>
                  <a:lnTo>
                    <a:pt x="5496" y="15925"/>
                  </a:lnTo>
                  <a:lnTo>
                    <a:pt x="4885" y="17440"/>
                  </a:lnTo>
                  <a:lnTo>
                    <a:pt x="3793" y="20176"/>
                  </a:lnTo>
                  <a:lnTo>
                    <a:pt x="2948" y="22301"/>
                  </a:lnTo>
                  <a:lnTo>
                    <a:pt x="2948" y="22301"/>
                  </a:lnTo>
                  <a:lnTo>
                    <a:pt x="2736" y="22853"/>
                  </a:lnTo>
                  <a:lnTo>
                    <a:pt x="2513" y="23464"/>
                  </a:lnTo>
                  <a:lnTo>
                    <a:pt x="2278" y="24122"/>
                  </a:lnTo>
                  <a:lnTo>
                    <a:pt x="2032" y="24850"/>
                  </a:lnTo>
                  <a:lnTo>
                    <a:pt x="1785" y="25625"/>
                  </a:lnTo>
                  <a:lnTo>
                    <a:pt x="1539" y="26435"/>
                  </a:lnTo>
                  <a:lnTo>
                    <a:pt x="1304" y="27304"/>
                  </a:lnTo>
                  <a:lnTo>
                    <a:pt x="1069" y="28197"/>
                  </a:lnTo>
                  <a:lnTo>
                    <a:pt x="846" y="29124"/>
                  </a:lnTo>
                  <a:lnTo>
                    <a:pt x="646" y="30087"/>
                  </a:lnTo>
                  <a:lnTo>
                    <a:pt x="470" y="31074"/>
                  </a:lnTo>
                  <a:lnTo>
                    <a:pt x="388" y="31567"/>
                  </a:lnTo>
                  <a:lnTo>
                    <a:pt x="305" y="32072"/>
                  </a:lnTo>
                  <a:lnTo>
                    <a:pt x="235" y="32577"/>
                  </a:lnTo>
                  <a:lnTo>
                    <a:pt x="176" y="33094"/>
                  </a:lnTo>
                  <a:lnTo>
                    <a:pt x="129" y="33610"/>
                  </a:lnTo>
                  <a:lnTo>
                    <a:pt x="82" y="34127"/>
                  </a:lnTo>
                  <a:lnTo>
                    <a:pt x="47" y="34644"/>
                  </a:lnTo>
                  <a:lnTo>
                    <a:pt x="24" y="35160"/>
                  </a:lnTo>
                  <a:lnTo>
                    <a:pt x="0" y="35677"/>
                  </a:lnTo>
                  <a:lnTo>
                    <a:pt x="0" y="36206"/>
                  </a:lnTo>
                  <a:lnTo>
                    <a:pt x="0" y="36206"/>
                  </a:lnTo>
                  <a:lnTo>
                    <a:pt x="12" y="36934"/>
                  </a:lnTo>
                  <a:lnTo>
                    <a:pt x="47" y="37674"/>
                  </a:lnTo>
                  <a:lnTo>
                    <a:pt x="106" y="38402"/>
                  </a:lnTo>
                  <a:lnTo>
                    <a:pt x="188" y="39130"/>
                  </a:lnTo>
                  <a:lnTo>
                    <a:pt x="247" y="39494"/>
                  </a:lnTo>
                  <a:lnTo>
                    <a:pt x="305" y="39846"/>
                  </a:lnTo>
                  <a:lnTo>
                    <a:pt x="364" y="40198"/>
                  </a:lnTo>
                  <a:lnTo>
                    <a:pt x="446" y="40562"/>
                  </a:lnTo>
                  <a:lnTo>
                    <a:pt x="529" y="40915"/>
                  </a:lnTo>
                  <a:lnTo>
                    <a:pt x="611" y="41255"/>
                  </a:lnTo>
                  <a:lnTo>
                    <a:pt x="716" y="41608"/>
                  </a:lnTo>
                  <a:lnTo>
                    <a:pt x="822" y="41948"/>
                  </a:lnTo>
                  <a:lnTo>
                    <a:pt x="928" y="42289"/>
                  </a:lnTo>
                  <a:lnTo>
                    <a:pt x="1057" y="42618"/>
                  </a:lnTo>
                  <a:lnTo>
                    <a:pt x="1186" y="42958"/>
                  </a:lnTo>
                  <a:lnTo>
                    <a:pt x="1327" y="43287"/>
                  </a:lnTo>
                  <a:lnTo>
                    <a:pt x="1468" y="43604"/>
                  </a:lnTo>
                  <a:lnTo>
                    <a:pt x="1632" y="43933"/>
                  </a:lnTo>
                  <a:lnTo>
                    <a:pt x="1797" y="44250"/>
                  </a:lnTo>
                  <a:lnTo>
                    <a:pt x="1973" y="44555"/>
                  </a:lnTo>
                  <a:lnTo>
                    <a:pt x="2161" y="44860"/>
                  </a:lnTo>
                  <a:lnTo>
                    <a:pt x="2349" y="45166"/>
                  </a:lnTo>
                  <a:lnTo>
                    <a:pt x="2560" y="45459"/>
                  </a:lnTo>
                  <a:lnTo>
                    <a:pt x="2772" y="45753"/>
                  </a:lnTo>
                  <a:lnTo>
                    <a:pt x="3006" y="46047"/>
                  </a:lnTo>
                  <a:lnTo>
                    <a:pt x="3241" y="46317"/>
                  </a:lnTo>
                  <a:lnTo>
                    <a:pt x="3488" y="46599"/>
                  </a:lnTo>
                  <a:lnTo>
                    <a:pt x="3746" y="46869"/>
                  </a:lnTo>
                  <a:lnTo>
                    <a:pt x="3746" y="46869"/>
                  </a:lnTo>
                  <a:lnTo>
                    <a:pt x="4087" y="47197"/>
                  </a:lnTo>
                  <a:lnTo>
                    <a:pt x="4416" y="47515"/>
                  </a:lnTo>
                  <a:lnTo>
                    <a:pt x="4756" y="47820"/>
                  </a:lnTo>
                  <a:lnTo>
                    <a:pt x="5085" y="48113"/>
                  </a:lnTo>
                  <a:lnTo>
                    <a:pt x="5426" y="48395"/>
                  </a:lnTo>
                  <a:lnTo>
                    <a:pt x="5754" y="48654"/>
                  </a:lnTo>
                  <a:lnTo>
                    <a:pt x="6095" y="48900"/>
                  </a:lnTo>
                  <a:lnTo>
                    <a:pt x="6424" y="49147"/>
                  </a:lnTo>
                  <a:lnTo>
                    <a:pt x="6753" y="49370"/>
                  </a:lnTo>
                  <a:lnTo>
                    <a:pt x="7081" y="49581"/>
                  </a:lnTo>
                  <a:lnTo>
                    <a:pt x="7410" y="49781"/>
                  </a:lnTo>
                  <a:lnTo>
                    <a:pt x="7739" y="49969"/>
                  </a:lnTo>
                  <a:lnTo>
                    <a:pt x="8056" y="50145"/>
                  </a:lnTo>
                  <a:lnTo>
                    <a:pt x="8385" y="50309"/>
                  </a:lnTo>
                  <a:lnTo>
                    <a:pt x="8714" y="50462"/>
                  </a:lnTo>
                  <a:lnTo>
                    <a:pt x="9031" y="50603"/>
                  </a:lnTo>
                  <a:lnTo>
                    <a:pt x="9348" y="50732"/>
                  </a:lnTo>
                  <a:lnTo>
                    <a:pt x="9677" y="50850"/>
                  </a:lnTo>
                  <a:lnTo>
                    <a:pt x="9994" y="50967"/>
                  </a:lnTo>
                  <a:lnTo>
                    <a:pt x="10311" y="51061"/>
                  </a:lnTo>
                  <a:lnTo>
                    <a:pt x="10628" y="51155"/>
                  </a:lnTo>
                  <a:lnTo>
                    <a:pt x="10945" y="51237"/>
                  </a:lnTo>
                  <a:lnTo>
                    <a:pt x="11262" y="51308"/>
                  </a:lnTo>
                  <a:lnTo>
                    <a:pt x="11567" y="51378"/>
                  </a:lnTo>
                  <a:lnTo>
                    <a:pt x="11884" y="51437"/>
                  </a:lnTo>
                  <a:lnTo>
                    <a:pt x="12190" y="51484"/>
                  </a:lnTo>
                  <a:lnTo>
                    <a:pt x="12507" y="51519"/>
                  </a:lnTo>
                  <a:lnTo>
                    <a:pt x="12812" y="51554"/>
                  </a:lnTo>
                  <a:lnTo>
                    <a:pt x="13118" y="51578"/>
                  </a:lnTo>
                  <a:lnTo>
                    <a:pt x="13423" y="51589"/>
                  </a:lnTo>
                  <a:lnTo>
                    <a:pt x="14034" y="51601"/>
                  </a:lnTo>
                  <a:lnTo>
                    <a:pt x="14034" y="51601"/>
                  </a:lnTo>
                  <a:lnTo>
                    <a:pt x="14398" y="51601"/>
                  </a:lnTo>
                  <a:lnTo>
                    <a:pt x="14750" y="51589"/>
                  </a:lnTo>
                  <a:lnTo>
                    <a:pt x="15102" y="51566"/>
                  </a:lnTo>
                  <a:lnTo>
                    <a:pt x="15454" y="51543"/>
                  </a:lnTo>
                  <a:lnTo>
                    <a:pt x="15807" y="51507"/>
                  </a:lnTo>
                  <a:lnTo>
                    <a:pt x="16159" y="51460"/>
                  </a:lnTo>
                  <a:lnTo>
                    <a:pt x="16852" y="51355"/>
                  </a:lnTo>
                  <a:lnTo>
                    <a:pt x="17533" y="51225"/>
                  </a:lnTo>
                  <a:lnTo>
                    <a:pt x="18214" y="51085"/>
                  </a:lnTo>
                  <a:lnTo>
                    <a:pt x="18884" y="50920"/>
                  </a:lnTo>
                  <a:lnTo>
                    <a:pt x="19553" y="50756"/>
                  </a:lnTo>
                  <a:lnTo>
                    <a:pt x="19553" y="50756"/>
                  </a:lnTo>
                  <a:lnTo>
                    <a:pt x="20258" y="50556"/>
                  </a:lnTo>
                  <a:lnTo>
                    <a:pt x="20880" y="50356"/>
                  </a:lnTo>
                  <a:lnTo>
                    <a:pt x="21444" y="50157"/>
                  </a:lnTo>
                  <a:lnTo>
                    <a:pt x="21949" y="49957"/>
                  </a:lnTo>
                  <a:lnTo>
                    <a:pt x="22407" y="49769"/>
                  </a:lnTo>
                  <a:lnTo>
                    <a:pt x="22818" y="49581"/>
                  </a:lnTo>
                  <a:lnTo>
                    <a:pt x="23557" y="49241"/>
                  </a:lnTo>
                  <a:lnTo>
                    <a:pt x="23898" y="49088"/>
                  </a:lnTo>
                  <a:lnTo>
                    <a:pt x="24227" y="48947"/>
                  </a:lnTo>
                  <a:lnTo>
                    <a:pt x="24567" y="48830"/>
                  </a:lnTo>
                  <a:lnTo>
                    <a:pt x="24920" y="48724"/>
                  </a:lnTo>
                  <a:lnTo>
                    <a:pt x="25284" y="48642"/>
                  </a:lnTo>
                  <a:lnTo>
                    <a:pt x="25671" y="48571"/>
                  </a:lnTo>
                  <a:lnTo>
                    <a:pt x="25883" y="48548"/>
                  </a:lnTo>
                  <a:lnTo>
                    <a:pt x="26106" y="48536"/>
                  </a:lnTo>
                  <a:lnTo>
                    <a:pt x="26341" y="48524"/>
                  </a:lnTo>
                  <a:lnTo>
                    <a:pt x="26587" y="48524"/>
                  </a:lnTo>
                  <a:lnTo>
                    <a:pt x="26587" y="48524"/>
                  </a:lnTo>
                  <a:lnTo>
                    <a:pt x="27010" y="48536"/>
                  </a:lnTo>
                  <a:lnTo>
                    <a:pt x="27468" y="48560"/>
                  </a:lnTo>
                  <a:lnTo>
                    <a:pt x="27973" y="48607"/>
                  </a:lnTo>
                  <a:lnTo>
                    <a:pt x="28537" y="48677"/>
                  </a:lnTo>
                  <a:lnTo>
                    <a:pt x="28537" y="48677"/>
                  </a:lnTo>
                  <a:lnTo>
                    <a:pt x="28959" y="48748"/>
                  </a:lnTo>
                  <a:lnTo>
                    <a:pt x="29394" y="48818"/>
                  </a:lnTo>
                  <a:lnTo>
                    <a:pt x="29828" y="48912"/>
                  </a:lnTo>
                  <a:lnTo>
                    <a:pt x="30263" y="49018"/>
                  </a:lnTo>
                  <a:lnTo>
                    <a:pt x="31155" y="49241"/>
                  </a:lnTo>
                  <a:lnTo>
                    <a:pt x="32071" y="49499"/>
                  </a:lnTo>
                  <a:lnTo>
                    <a:pt x="32999" y="49746"/>
                  </a:lnTo>
                  <a:lnTo>
                    <a:pt x="33950" y="49992"/>
                  </a:lnTo>
                  <a:lnTo>
                    <a:pt x="34432" y="50110"/>
                  </a:lnTo>
                  <a:lnTo>
                    <a:pt x="34925" y="50227"/>
                  </a:lnTo>
                  <a:lnTo>
                    <a:pt x="35430" y="50321"/>
                  </a:lnTo>
                  <a:lnTo>
                    <a:pt x="35935" y="50415"/>
                  </a:lnTo>
                  <a:lnTo>
                    <a:pt x="35935" y="50415"/>
                  </a:lnTo>
                  <a:lnTo>
                    <a:pt x="36229" y="49652"/>
                  </a:lnTo>
                  <a:lnTo>
                    <a:pt x="36510" y="48889"/>
                  </a:lnTo>
                  <a:lnTo>
                    <a:pt x="36792" y="48125"/>
                  </a:lnTo>
                  <a:lnTo>
                    <a:pt x="37062" y="47362"/>
                  </a:lnTo>
                  <a:lnTo>
                    <a:pt x="37591" y="45812"/>
                  </a:lnTo>
                  <a:lnTo>
                    <a:pt x="38096" y="44262"/>
                  </a:lnTo>
                  <a:lnTo>
                    <a:pt x="38577" y="42700"/>
                  </a:lnTo>
                  <a:lnTo>
                    <a:pt x="39047" y="41126"/>
                  </a:lnTo>
                  <a:lnTo>
                    <a:pt x="39963" y="38002"/>
                  </a:lnTo>
                  <a:lnTo>
                    <a:pt x="39963" y="38002"/>
                  </a:lnTo>
                  <a:lnTo>
                    <a:pt x="40762" y="35231"/>
                  </a:lnTo>
                  <a:lnTo>
                    <a:pt x="41149" y="33833"/>
                  </a:lnTo>
                  <a:lnTo>
                    <a:pt x="41525" y="32436"/>
                  </a:lnTo>
                  <a:lnTo>
                    <a:pt x="41889" y="31027"/>
                  </a:lnTo>
                  <a:lnTo>
                    <a:pt x="42229" y="29618"/>
                  </a:lnTo>
                  <a:lnTo>
                    <a:pt x="42547" y="28208"/>
                  </a:lnTo>
                  <a:lnTo>
                    <a:pt x="42699" y="27504"/>
                  </a:lnTo>
                  <a:lnTo>
                    <a:pt x="42840" y="26799"/>
                  </a:lnTo>
                  <a:lnTo>
                    <a:pt x="42981" y="26083"/>
                  </a:lnTo>
                  <a:lnTo>
                    <a:pt x="43098" y="25378"/>
                  </a:lnTo>
                  <a:lnTo>
                    <a:pt x="43216" y="24674"/>
                  </a:lnTo>
                  <a:lnTo>
                    <a:pt x="43322" y="23957"/>
                  </a:lnTo>
                  <a:lnTo>
                    <a:pt x="43416" y="23241"/>
                  </a:lnTo>
                  <a:lnTo>
                    <a:pt x="43510" y="22536"/>
                  </a:lnTo>
                  <a:lnTo>
                    <a:pt x="43580" y="21820"/>
                  </a:lnTo>
                  <a:lnTo>
                    <a:pt x="43650" y="21104"/>
                  </a:lnTo>
                  <a:lnTo>
                    <a:pt x="43697" y="20399"/>
                  </a:lnTo>
                  <a:lnTo>
                    <a:pt x="43733" y="19683"/>
                  </a:lnTo>
                  <a:lnTo>
                    <a:pt x="43768" y="18966"/>
                  </a:lnTo>
                  <a:lnTo>
                    <a:pt x="43780" y="18250"/>
                  </a:lnTo>
                  <a:lnTo>
                    <a:pt x="43780" y="17534"/>
                  </a:lnTo>
                  <a:lnTo>
                    <a:pt x="43756" y="16817"/>
                  </a:lnTo>
                  <a:lnTo>
                    <a:pt x="43733" y="16101"/>
                  </a:lnTo>
                  <a:lnTo>
                    <a:pt x="43686" y="15373"/>
                  </a:lnTo>
                  <a:lnTo>
                    <a:pt x="43686" y="15373"/>
                  </a:lnTo>
                  <a:lnTo>
                    <a:pt x="43615" y="14621"/>
                  </a:lnTo>
                  <a:lnTo>
                    <a:pt x="43521" y="13858"/>
                  </a:lnTo>
                  <a:lnTo>
                    <a:pt x="43416" y="13118"/>
                  </a:lnTo>
                  <a:lnTo>
                    <a:pt x="43298" y="12378"/>
                  </a:lnTo>
                  <a:lnTo>
                    <a:pt x="43298" y="12378"/>
                  </a:lnTo>
                  <a:lnTo>
                    <a:pt x="43298" y="12378"/>
                  </a:lnTo>
                  <a:lnTo>
                    <a:pt x="42899" y="11533"/>
                  </a:lnTo>
                  <a:lnTo>
                    <a:pt x="42488" y="10711"/>
                  </a:lnTo>
                  <a:lnTo>
                    <a:pt x="42077" y="9900"/>
                  </a:lnTo>
                  <a:lnTo>
                    <a:pt x="41654" y="9113"/>
                  </a:lnTo>
                  <a:lnTo>
                    <a:pt x="41220" y="8338"/>
                  </a:lnTo>
                  <a:lnTo>
                    <a:pt x="40785" y="7587"/>
                  </a:lnTo>
                  <a:lnTo>
                    <a:pt x="40339" y="6859"/>
                  </a:lnTo>
                  <a:lnTo>
                    <a:pt x="39881" y="6154"/>
                  </a:lnTo>
                  <a:lnTo>
                    <a:pt x="39423" y="5473"/>
                  </a:lnTo>
                  <a:lnTo>
                    <a:pt x="38953" y="4815"/>
                  </a:lnTo>
                  <a:lnTo>
                    <a:pt x="38483" y="4181"/>
                  </a:lnTo>
                  <a:lnTo>
                    <a:pt x="38002" y="3582"/>
                  </a:lnTo>
                  <a:lnTo>
                    <a:pt x="37520" y="3007"/>
                  </a:lnTo>
                  <a:lnTo>
                    <a:pt x="37027" y="2455"/>
                  </a:lnTo>
                  <a:lnTo>
                    <a:pt x="36522" y="1938"/>
                  </a:lnTo>
                  <a:lnTo>
                    <a:pt x="36029" y="1457"/>
                  </a:lnTo>
                  <a:lnTo>
                    <a:pt x="36029" y="1457"/>
                  </a:lnTo>
                  <a:lnTo>
                    <a:pt x="35900" y="1410"/>
                  </a:lnTo>
                  <a:lnTo>
                    <a:pt x="35536" y="1269"/>
                  </a:lnTo>
                  <a:lnTo>
                    <a:pt x="34984" y="1069"/>
                  </a:lnTo>
                  <a:lnTo>
                    <a:pt x="34643" y="964"/>
                  </a:lnTo>
                  <a:lnTo>
                    <a:pt x="34279" y="858"/>
                  </a:lnTo>
                  <a:lnTo>
                    <a:pt x="33880" y="740"/>
                  </a:lnTo>
                  <a:lnTo>
                    <a:pt x="33457" y="635"/>
                  </a:lnTo>
                  <a:lnTo>
                    <a:pt x="33023" y="529"/>
                  </a:lnTo>
                  <a:lnTo>
                    <a:pt x="32576" y="435"/>
                  </a:lnTo>
                  <a:lnTo>
                    <a:pt x="32118" y="353"/>
                  </a:lnTo>
                  <a:lnTo>
                    <a:pt x="31660" y="294"/>
                  </a:lnTo>
                  <a:lnTo>
                    <a:pt x="31202" y="259"/>
                  </a:lnTo>
                  <a:lnTo>
                    <a:pt x="30756" y="247"/>
                  </a:lnTo>
                  <a:lnTo>
                    <a:pt x="30756" y="247"/>
                  </a:lnTo>
                  <a:lnTo>
                    <a:pt x="30615" y="247"/>
                  </a:lnTo>
                  <a:lnTo>
                    <a:pt x="30615" y="247"/>
                  </a:lnTo>
                  <a:lnTo>
                    <a:pt x="30369" y="259"/>
                  </a:lnTo>
                  <a:lnTo>
                    <a:pt x="30122" y="282"/>
                  </a:lnTo>
                  <a:lnTo>
                    <a:pt x="29875" y="306"/>
                  </a:lnTo>
                  <a:lnTo>
                    <a:pt x="29641" y="353"/>
                  </a:lnTo>
                  <a:lnTo>
                    <a:pt x="29417" y="412"/>
                  </a:lnTo>
                  <a:lnTo>
                    <a:pt x="29206" y="482"/>
                  </a:lnTo>
                  <a:lnTo>
                    <a:pt x="29006" y="576"/>
                  </a:lnTo>
                  <a:lnTo>
                    <a:pt x="28818" y="670"/>
                  </a:lnTo>
                  <a:lnTo>
                    <a:pt x="28818" y="670"/>
                  </a:lnTo>
                  <a:lnTo>
                    <a:pt x="28701" y="740"/>
                  </a:lnTo>
                  <a:lnTo>
                    <a:pt x="28584" y="823"/>
                  </a:lnTo>
                  <a:lnTo>
                    <a:pt x="28478" y="917"/>
                  </a:lnTo>
                  <a:lnTo>
                    <a:pt x="28384" y="1010"/>
                  </a:lnTo>
                  <a:lnTo>
                    <a:pt x="28290" y="1104"/>
                  </a:lnTo>
                  <a:lnTo>
                    <a:pt x="28208" y="1222"/>
                  </a:lnTo>
                  <a:lnTo>
                    <a:pt x="28126" y="1339"/>
                  </a:lnTo>
                  <a:lnTo>
                    <a:pt x="28055" y="1457"/>
                  </a:lnTo>
                  <a:lnTo>
                    <a:pt x="28055" y="1457"/>
                  </a:lnTo>
                  <a:lnTo>
                    <a:pt x="27785" y="1997"/>
                  </a:lnTo>
                  <a:lnTo>
                    <a:pt x="27515" y="2596"/>
                  </a:lnTo>
                  <a:lnTo>
                    <a:pt x="27233" y="3242"/>
                  </a:lnTo>
                  <a:lnTo>
                    <a:pt x="26963" y="3911"/>
                  </a:lnTo>
                  <a:lnTo>
                    <a:pt x="26693" y="4592"/>
                  </a:lnTo>
                  <a:lnTo>
                    <a:pt x="26423" y="5285"/>
                  </a:lnTo>
                  <a:lnTo>
                    <a:pt x="25930" y="6624"/>
                  </a:lnTo>
                  <a:lnTo>
                    <a:pt x="25507" y="7845"/>
                  </a:lnTo>
                  <a:lnTo>
                    <a:pt x="25178" y="8832"/>
                  </a:lnTo>
                  <a:lnTo>
                    <a:pt x="24884" y="9748"/>
                  </a:lnTo>
                  <a:lnTo>
                    <a:pt x="24286" y="9254"/>
                  </a:lnTo>
                  <a:lnTo>
                    <a:pt x="24286" y="9254"/>
                  </a:lnTo>
                  <a:lnTo>
                    <a:pt x="24215" y="8890"/>
                  </a:lnTo>
                  <a:lnTo>
                    <a:pt x="24145" y="8479"/>
                  </a:lnTo>
                  <a:lnTo>
                    <a:pt x="24039" y="7939"/>
                  </a:lnTo>
                  <a:lnTo>
                    <a:pt x="23898" y="7293"/>
                  </a:lnTo>
                  <a:lnTo>
                    <a:pt x="23722" y="6565"/>
                  </a:lnTo>
                  <a:lnTo>
                    <a:pt x="23522" y="5790"/>
                  </a:lnTo>
                  <a:lnTo>
                    <a:pt x="23287" y="4980"/>
                  </a:lnTo>
                  <a:lnTo>
                    <a:pt x="23158" y="4580"/>
                  </a:lnTo>
                  <a:lnTo>
                    <a:pt x="23017" y="4169"/>
                  </a:lnTo>
                  <a:lnTo>
                    <a:pt x="22865" y="3770"/>
                  </a:lnTo>
                  <a:lnTo>
                    <a:pt x="22712" y="3371"/>
                  </a:lnTo>
                  <a:lnTo>
                    <a:pt x="22548" y="2983"/>
                  </a:lnTo>
                  <a:lnTo>
                    <a:pt x="22383" y="2608"/>
                  </a:lnTo>
                  <a:lnTo>
                    <a:pt x="22195" y="2255"/>
                  </a:lnTo>
                  <a:lnTo>
                    <a:pt x="22007" y="1915"/>
                  </a:lnTo>
                  <a:lnTo>
                    <a:pt x="21808" y="1598"/>
                  </a:lnTo>
                  <a:lnTo>
                    <a:pt x="21596" y="1304"/>
                  </a:lnTo>
                  <a:lnTo>
                    <a:pt x="21385" y="1046"/>
                  </a:lnTo>
                  <a:lnTo>
                    <a:pt x="21279" y="928"/>
                  </a:lnTo>
                  <a:lnTo>
                    <a:pt x="21162" y="811"/>
                  </a:lnTo>
                  <a:lnTo>
                    <a:pt x="21044" y="705"/>
                  </a:lnTo>
                  <a:lnTo>
                    <a:pt x="20927" y="611"/>
                  </a:lnTo>
                  <a:lnTo>
                    <a:pt x="20809" y="529"/>
                  </a:lnTo>
                  <a:lnTo>
                    <a:pt x="20692" y="447"/>
                  </a:lnTo>
                  <a:lnTo>
                    <a:pt x="20563" y="376"/>
                  </a:lnTo>
                  <a:lnTo>
                    <a:pt x="20434" y="329"/>
                  </a:lnTo>
                  <a:lnTo>
                    <a:pt x="20305" y="282"/>
                  </a:lnTo>
                  <a:lnTo>
                    <a:pt x="20175" y="247"/>
                  </a:lnTo>
                  <a:lnTo>
                    <a:pt x="20175" y="247"/>
                  </a:lnTo>
                  <a:lnTo>
                    <a:pt x="19905" y="188"/>
                  </a:lnTo>
                  <a:lnTo>
                    <a:pt x="19623" y="141"/>
                  </a:lnTo>
                  <a:lnTo>
                    <a:pt x="19353" y="94"/>
                  </a:lnTo>
                  <a:lnTo>
                    <a:pt x="19083" y="59"/>
                  </a:lnTo>
                  <a:lnTo>
                    <a:pt x="18813" y="36"/>
                  </a:lnTo>
                  <a:lnTo>
                    <a:pt x="18555" y="12"/>
                  </a:lnTo>
                  <a:lnTo>
                    <a:pt x="18285" y="1"/>
                  </a:lnTo>
                  <a:lnTo>
                    <a:pt x="18026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4256813" y="3010783"/>
              <a:ext cx="289329" cy="1241240"/>
            </a:xfrm>
            <a:custGeom>
              <a:rect b="b" l="l" r="r" t="t"/>
              <a:pathLst>
                <a:path extrusionOk="0" h="63686" w="14845">
                  <a:moveTo>
                    <a:pt x="9454" y="1"/>
                  </a:moveTo>
                  <a:lnTo>
                    <a:pt x="9043" y="24"/>
                  </a:lnTo>
                  <a:lnTo>
                    <a:pt x="8597" y="59"/>
                  </a:lnTo>
                  <a:lnTo>
                    <a:pt x="8127" y="130"/>
                  </a:lnTo>
                  <a:lnTo>
                    <a:pt x="7646" y="212"/>
                  </a:lnTo>
                  <a:lnTo>
                    <a:pt x="7117" y="318"/>
                  </a:lnTo>
                  <a:lnTo>
                    <a:pt x="6565" y="447"/>
                  </a:lnTo>
                  <a:lnTo>
                    <a:pt x="6377" y="506"/>
                  </a:lnTo>
                  <a:lnTo>
                    <a:pt x="6154" y="576"/>
                  </a:lnTo>
                  <a:lnTo>
                    <a:pt x="5896" y="670"/>
                  </a:lnTo>
                  <a:lnTo>
                    <a:pt x="5614" y="787"/>
                  </a:lnTo>
                  <a:lnTo>
                    <a:pt x="5309" y="928"/>
                  </a:lnTo>
                  <a:lnTo>
                    <a:pt x="4980" y="1104"/>
                  </a:lnTo>
                  <a:lnTo>
                    <a:pt x="4628" y="1316"/>
                  </a:lnTo>
                  <a:lnTo>
                    <a:pt x="4275" y="1551"/>
                  </a:lnTo>
                  <a:lnTo>
                    <a:pt x="3900" y="1833"/>
                  </a:lnTo>
                  <a:lnTo>
                    <a:pt x="3524" y="2138"/>
                  </a:lnTo>
                  <a:lnTo>
                    <a:pt x="3336" y="2314"/>
                  </a:lnTo>
                  <a:lnTo>
                    <a:pt x="3148" y="2502"/>
                  </a:lnTo>
                  <a:lnTo>
                    <a:pt x="2960" y="2690"/>
                  </a:lnTo>
                  <a:lnTo>
                    <a:pt x="2772" y="2901"/>
                  </a:lnTo>
                  <a:lnTo>
                    <a:pt x="2584" y="3113"/>
                  </a:lnTo>
                  <a:lnTo>
                    <a:pt x="2396" y="3347"/>
                  </a:lnTo>
                  <a:lnTo>
                    <a:pt x="2209" y="3582"/>
                  </a:lnTo>
                  <a:lnTo>
                    <a:pt x="2032" y="3841"/>
                  </a:lnTo>
                  <a:lnTo>
                    <a:pt x="1845" y="4099"/>
                  </a:lnTo>
                  <a:lnTo>
                    <a:pt x="1668" y="4381"/>
                  </a:lnTo>
                  <a:lnTo>
                    <a:pt x="1492" y="4674"/>
                  </a:lnTo>
                  <a:lnTo>
                    <a:pt x="1328" y="4980"/>
                  </a:lnTo>
                  <a:lnTo>
                    <a:pt x="1199" y="5238"/>
                  </a:lnTo>
                  <a:lnTo>
                    <a:pt x="1081" y="5544"/>
                  </a:lnTo>
                  <a:lnTo>
                    <a:pt x="964" y="5872"/>
                  </a:lnTo>
                  <a:lnTo>
                    <a:pt x="858" y="6248"/>
                  </a:lnTo>
                  <a:lnTo>
                    <a:pt x="752" y="6659"/>
                  </a:lnTo>
                  <a:lnTo>
                    <a:pt x="647" y="7094"/>
                  </a:lnTo>
                  <a:lnTo>
                    <a:pt x="565" y="7575"/>
                  </a:lnTo>
                  <a:lnTo>
                    <a:pt x="471" y="8068"/>
                  </a:lnTo>
                  <a:lnTo>
                    <a:pt x="388" y="8609"/>
                  </a:lnTo>
                  <a:lnTo>
                    <a:pt x="318" y="9160"/>
                  </a:lnTo>
                  <a:lnTo>
                    <a:pt x="259" y="9748"/>
                  </a:lnTo>
                  <a:lnTo>
                    <a:pt x="200" y="10358"/>
                  </a:lnTo>
                  <a:lnTo>
                    <a:pt x="142" y="10992"/>
                  </a:lnTo>
                  <a:lnTo>
                    <a:pt x="107" y="11638"/>
                  </a:lnTo>
                  <a:lnTo>
                    <a:pt x="71" y="12308"/>
                  </a:lnTo>
                  <a:lnTo>
                    <a:pt x="36" y="13001"/>
                  </a:lnTo>
                  <a:lnTo>
                    <a:pt x="24" y="13705"/>
                  </a:lnTo>
                  <a:lnTo>
                    <a:pt x="13" y="14433"/>
                  </a:lnTo>
                  <a:lnTo>
                    <a:pt x="1" y="15173"/>
                  </a:lnTo>
                  <a:lnTo>
                    <a:pt x="13" y="15925"/>
                  </a:lnTo>
                  <a:lnTo>
                    <a:pt x="24" y="16676"/>
                  </a:lnTo>
                  <a:lnTo>
                    <a:pt x="48" y="17451"/>
                  </a:lnTo>
                  <a:lnTo>
                    <a:pt x="83" y="18226"/>
                  </a:lnTo>
                  <a:lnTo>
                    <a:pt x="130" y="19013"/>
                  </a:lnTo>
                  <a:lnTo>
                    <a:pt x="189" y="19800"/>
                  </a:lnTo>
                  <a:lnTo>
                    <a:pt x="247" y="20599"/>
                  </a:lnTo>
                  <a:lnTo>
                    <a:pt x="318" y="21397"/>
                  </a:lnTo>
                  <a:lnTo>
                    <a:pt x="400" y="22196"/>
                  </a:lnTo>
                  <a:lnTo>
                    <a:pt x="506" y="22983"/>
                  </a:lnTo>
                  <a:lnTo>
                    <a:pt x="611" y="23781"/>
                  </a:lnTo>
                  <a:lnTo>
                    <a:pt x="717" y="24568"/>
                  </a:lnTo>
                  <a:lnTo>
                    <a:pt x="846" y="25355"/>
                  </a:lnTo>
                  <a:lnTo>
                    <a:pt x="1022" y="26353"/>
                  </a:lnTo>
                  <a:lnTo>
                    <a:pt x="1222" y="27398"/>
                  </a:lnTo>
                  <a:lnTo>
                    <a:pt x="1657" y="29629"/>
                  </a:lnTo>
                  <a:lnTo>
                    <a:pt x="2138" y="32025"/>
                  </a:lnTo>
                  <a:lnTo>
                    <a:pt x="2667" y="34503"/>
                  </a:lnTo>
                  <a:lnTo>
                    <a:pt x="3207" y="37028"/>
                  </a:lnTo>
                  <a:lnTo>
                    <a:pt x="3759" y="39553"/>
                  </a:lnTo>
                  <a:lnTo>
                    <a:pt x="4792" y="44332"/>
                  </a:lnTo>
                  <a:lnTo>
                    <a:pt x="5368" y="47033"/>
                  </a:lnTo>
                  <a:lnTo>
                    <a:pt x="5614" y="48243"/>
                  </a:lnTo>
                  <a:lnTo>
                    <a:pt x="5837" y="49347"/>
                  </a:lnTo>
                  <a:lnTo>
                    <a:pt x="6025" y="50333"/>
                  </a:lnTo>
                  <a:lnTo>
                    <a:pt x="6166" y="51179"/>
                  </a:lnTo>
                  <a:lnTo>
                    <a:pt x="6272" y="51871"/>
                  </a:lnTo>
                  <a:lnTo>
                    <a:pt x="6307" y="52165"/>
                  </a:lnTo>
                  <a:lnTo>
                    <a:pt x="6331" y="52412"/>
                  </a:lnTo>
                  <a:lnTo>
                    <a:pt x="6342" y="52693"/>
                  </a:lnTo>
                  <a:lnTo>
                    <a:pt x="6342" y="52987"/>
                  </a:lnTo>
                  <a:lnTo>
                    <a:pt x="6331" y="53281"/>
                  </a:lnTo>
                  <a:lnTo>
                    <a:pt x="6295" y="53574"/>
                  </a:lnTo>
                  <a:lnTo>
                    <a:pt x="6248" y="53868"/>
                  </a:lnTo>
                  <a:lnTo>
                    <a:pt x="6178" y="54161"/>
                  </a:lnTo>
                  <a:lnTo>
                    <a:pt x="6107" y="54443"/>
                  </a:lnTo>
                  <a:lnTo>
                    <a:pt x="6025" y="54737"/>
                  </a:lnTo>
                  <a:lnTo>
                    <a:pt x="5920" y="55030"/>
                  </a:lnTo>
                  <a:lnTo>
                    <a:pt x="5814" y="55324"/>
                  </a:lnTo>
                  <a:lnTo>
                    <a:pt x="5696" y="55606"/>
                  </a:lnTo>
                  <a:lnTo>
                    <a:pt x="5579" y="55899"/>
                  </a:lnTo>
                  <a:lnTo>
                    <a:pt x="5438" y="56181"/>
                  </a:lnTo>
                  <a:lnTo>
                    <a:pt x="5309" y="56475"/>
                  </a:lnTo>
                  <a:lnTo>
                    <a:pt x="5004" y="57039"/>
                  </a:lnTo>
                  <a:lnTo>
                    <a:pt x="4686" y="57602"/>
                  </a:lnTo>
                  <a:lnTo>
                    <a:pt x="4369" y="58154"/>
                  </a:lnTo>
                  <a:lnTo>
                    <a:pt x="3700" y="59223"/>
                  </a:lnTo>
                  <a:lnTo>
                    <a:pt x="3066" y="60256"/>
                  </a:lnTo>
                  <a:lnTo>
                    <a:pt x="2784" y="60749"/>
                  </a:lnTo>
                  <a:lnTo>
                    <a:pt x="2514" y="61219"/>
                  </a:lnTo>
                  <a:lnTo>
                    <a:pt x="2408" y="61454"/>
                  </a:lnTo>
                  <a:lnTo>
                    <a:pt x="2338" y="61677"/>
                  </a:lnTo>
                  <a:lnTo>
                    <a:pt x="2279" y="61877"/>
                  </a:lnTo>
                  <a:lnTo>
                    <a:pt x="2256" y="62076"/>
                  </a:lnTo>
                  <a:lnTo>
                    <a:pt x="2256" y="62253"/>
                  </a:lnTo>
                  <a:lnTo>
                    <a:pt x="2291" y="62429"/>
                  </a:lnTo>
                  <a:lnTo>
                    <a:pt x="2338" y="62593"/>
                  </a:lnTo>
                  <a:lnTo>
                    <a:pt x="2408" y="62746"/>
                  </a:lnTo>
                  <a:lnTo>
                    <a:pt x="2490" y="62887"/>
                  </a:lnTo>
                  <a:lnTo>
                    <a:pt x="2608" y="63016"/>
                  </a:lnTo>
                  <a:lnTo>
                    <a:pt x="2737" y="63133"/>
                  </a:lnTo>
                  <a:lnTo>
                    <a:pt x="2878" y="63239"/>
                  </a:lnTo>
                  <a:lnTo>
                    <a:pt x="3031" y="63333"/>
                  </a:lnTo>
                  <a:lnTo>
                    <a:pt x="3207" y="63415"/>
                  </a:lnTo>
                  <a:lnTo>
                    <a:pt x="3383" y="63486"/>
                  </a:lnTo>
                  <a:lnTo>
                    <a:pt x="3583" y="63544"/>
                  </a:lnTo>
                  <a:lnTo>
                    <a:pt x="3782" y="63603"/>
                  </a:lnTo>
                  <a:lnTo>
                    <a:pt x="3994" y="63638"/>
                  </a:lnTo>
                  <a:lnTo>
                    <a:pt x="4205" y="63662"/>
                  </a:lnTo>
                  <a:lnTo>
                    <a:pt x="4428" y="63685"/>
                  </a:lnTo>
                  <a:lnTo>
                    <a:pt x="4886" y="63685"/>
                  </a:lnTo>
                  <a:lnTo>
                    <a:pt x="5121" y="63662"/>
                  </a:lnTo>
                  <a:lnTo>
                    <a:pt x="5356" y="63638"/>
                  </a:lnTo>
                  <a:lnTo>
                    <a:pt x="5579" y="63603"/>
                  </a:lnTo>
                  <a:lnTo>
                    <a:pt x="5814" y="63544"/>
                  </a:lnTo>
                  <a:lnTo>
                    <a:pt x="6037" y="63486"/>
                  </a:lnTo>
                  <a:lnTo>
                    <a:pt x="6248" y="63415"/>
                  </a:lnTo>
                  <a:lnTo>
                    <a:pt x="6460" y="63333"/>
                  </a:lnTo>
                  <a:lnTo>
                    <a:pt x="6671" y="63239"/>
                  </a:lnTo>
                  <a:lnTo>
                    <a:pt x="6859" y="63133"/>
                  </a:lnTo>
                  <a:lnTo>
                    <a:pt x="7047" y="63016"/>
                  </a:lnTo>
                  <a:lnTo>
                    <a:pt x="7235" y="62875"/>
                  </a:lnTo>
                  <a:lnTo>
                    <a:pt x="7423" y="62734"/>
                  </a:lnTo>
                  <a:lnTo>
                    <a:pt x="7834" y="62382"/>
                  </a:lnTo>
                  <a:lnTo>
                    <a:pt x="8280" y="61971"/>
                  </a:lnTo>
                  <a:lnTo>
                    <a:pt x="8738" y="61525"/>
                  </a:lnTo>
                  <a:lnTo>
                    <a:pt x="9208" y="61031"/>
                  </a:lnTo>
                  <a:lnTo>
                    <a:pt x="9689" y="60503"/>
                  </a:lnTo>
                  <a:lnTo>
                    <a:pt x="10171" y="59963"/>
                  </a:lnTo>
                  <a:lnTo>
                    <a:pt x="10640" y="59411"/>
                  </a:lnTo>
                  <a:lnTo>
                    <a:pt x="11087" y="58847"/>
                  </a:lnTo>
                  <a:lnTo>
                    <a:pt x="11521" y="58295"/>
                  </a:lnTo>
                  <a:lnTo>
                    <a:pt x="11932" y="57755"/>
                  </a:lnTo>
                  <a:lnTo>
                    <a:pt x="12296" y="57250"/>
                  </a:lnTo>
                  <a:lnTo>
                    <a:pt x="12613" y="56768"/>
                  </a:lnTo>
                  <a:lnTo>
                    <a:pt x="12883" y="56334"/>
                  </a:lnTo>
                  <a:lnTo>
                    <a:pt x="13095" y="55946"/>
                  </a:lnTo>
                  <a:lnTo>
                    <a:pt x="13177" y="55782"/>
                  </a:lnTo>
                  <a:lnTo>
                    <a:pt x="13247" y="55629"/>
                  </a:lnTo>
                  <a:lnTo>
                    <a:pt x="13341" y="55312"/>
                  </a:lnTo>
                  <a:lnTo>
                    <a:pt x="13447" y="54936"/>
                  </a:lnTo>
                  <a:lnTo>
                    <a:pt x="13553" y="54478"/>
                  </a:lnTo>
                  <a:lnTo>
                    <a:pt x="13647" y="53973"/>
                  </a:lnTo>
                  <a:lnTo>
                    <a:pt x="13741" y="53398"/>
                  </a:lnTo>
                  <a:lnTo>
                    <a:pt x="13835" y="52787"/>
                  </a:lnTo>
                  <a:lnTo>
                    <a:pt x="13917" y="52130"/>
                  </a:lnTo>
                  <a:lnTo>
                    <a:pt x="13999" y="51437"/>
                  </a:lnTo>
                  <a:lnTo>
                    <a:pt x="14069" y="50721"/>
                  </a:lnTo>
                  <a:lnTo>
                    <a:pt x="14140" y="49981"/>
                  </a:lnTo>
                  <a:lnTo>
                    <a:pt x="14199" y="49229"/>
                  </a:lnTo>
                  <a:lnTo>
                    <a:pt x="14246" y="48466"/>
                  </a:lnTo>
                  <a:lnTo>
                    <a:pt x="14281" y="47714"/>
                  </a:lnTo>
                  <a:lnTo>
                    <a:pt x="14304" y="46963"/>
                  </a:lnTo>
                  <a:lnTo>
                    <a:pt x="14328" y="46223"/>
                  </a:lnTo>
                  <a:lnTo>
                    <a:pt x="14328" y="45506"/>
                  </a:lnTo>
                  <a:lnTo>
                    <a:pt x="14328" y="45013"/>
                  </a:lnTo>
                  <a:lnTo>
                    <a:pt x="14316" y="44543"/>
                  </a:lnTo>
                  <a:lnTo>
                    <a:pt x="14304" y="43569"/>
                  </a:lnTo>
                  <a:lnTo>
                    <a:pt x="14304" y="42124"/>
                  </a:lnTo>
                  <a:lnTo>
                    <a:pt x="14328" y="40269"/>
                  </a:lnTo>
                  <a:lnTo>
                    <a:pt x="14363" y="38085"/>
                  </a:lnTo>
                  <a:lnTo>
                    <a:pt x="14445" y="32976"/>
                  </a:lnTo>
                  <a:lnTo>
                    <a:pt x="14563" y="27351"/>
                  </a:lnTo>
                  <a:lnTo>
                    <a:pt x="14680" y="21761"/>
                  </a:lnTo>
                  <a:lnTo>
                    <a:pt x="14774" y="16758"/>
                  </a:lnTo>
                  <a:lnTo>
                    <a:pt x="14833" y="12883"/>
                  </a:lnTo>
                  <a:lnTo>
                    <a:pt x="14845" y="11544"/>
                  </a:lnTo>
                  <a:lnTo>
                    <a:pt x="14845" y="10699"/>
                  </a:lnTo>
                  <a:lnTo>
                    <a:pt x="14809" y="10100"/>
                  </a:lnTo>
                  <a:lnTo>
                    <a:pt x="14762" y="9454"/>
                  </a:lnTo>
                  <a:lnTo>
                    <a:pt x="14680" y="8785"/>
                  </a:lnTo>
                  <a:lnTo>
                    <a:pt x="14586" y="8092"/>
                  </a:lnTo>
                  <a:lnTo>
                    <a:pt x="14469" y="7375"/>
                  </a:lnTo>
                  <a:lnTo>
                    <a:pt x="14328" y="6671"/>
                  </a:lnTo>
                  <a:lnTo>
                    <a:pt x="14175" y="5955"/>
                  </a:lnTo>
                  <a:lnTo>
                    <a:pt x="13999" y="5262"/>
                  </a:lnTo>
                  <a:lnTo>
                    <a:pt x="13823" y="4592"/>
                  </a:lnTo>
                  <a:lnTo>
                    <a:pt x="13635" y="3946"/>
                  </a:lnTo>
                  <a:lnTo>
                    <a:pt x="13435" y="3336"/>
                  </a:lnTo>
                  <a:lnTo>
                    <a:pt x="13236" y="2772"/>
                  </a:lnTo>
                  <a:lnTo>
                    <a:pt x="13024" y="2267"/>
                  </a:lnTo>
                  <a:lnTo>
                    <a:pt x="12919" y="2044"/>
                  </a:lnTo>
                  <a:lnTo>
                    <a:pt x="12825" y="1821"/>
                  </a:lnTo>
                  <a:lnTo>
                    <a:pt x="12719" y="1633"/>
                  </a:lnTo>
                  <a:lnTo>
                    <a:pt x="12613" y="1457"/>
                  </a:lnTo>
                  <a:lnTo>
                    <a:pt x="12508" y="1304"/>
                  </a:lnTo>
                  <a:lnTo>
                    <a:pt x="12414" y="1163"/>
                  </a:lnTo>
                  <a:lnTo>
                    <a:pt x="12308" y="1046"/>
                  </a:lnTo>
                  <a:lnTo>
                    <a:pt x="12202" y="940"/>
                  </a:lnTo>
                  <a:lnTo>
                    <a:pt x="12085" y="834"/>
                  </a:lnTo>
                  <a:lnTo>
                    <a:pt x="11979" y="729"/>
                  </a:lnTo>
                  <a:lnTo>
                    <a:pt x="11850" y="635"/>
                  </a:lnTo>
                  <a:lnTo>
                    <a:pt x="11732" y="553"/>
                  </a:lnTo>
                  <a:lnTo>
                    <a:pt x="11603" y="470"/>
                  </a:lnTo>
                  <a:lnTo>
                    <a:pt x="11462" y="400"/>
                  </a:lnTo>
                  <a:lnTo>
                    <a:pt x="11333" y="329"/>
                  </a:lnTo>
                  <a:lnTo>
                    <a:pt x="11181" y="271"/>
                  </a:lnTo>
                  <a:lnTo>
                    <a:pt x="11040" y="212"/>
                  </a:lnTo>
                  <a:lnTo>
                    <a:pt x="10887" y="165"/>
                  </a:lnTo>
                  <a:lnTo>
                    <a:pt x="10723" y="130"/>
                  </a:lnTo>
                  <a:lnTo>
                    <a:pt x="10558" y="95"/>
                  </a:lnTo>
                  <a:lnTo>
                    <a:pt x="10218" y="36"/>
                  </a:lnTo>
                  <a:lnTo>
                    <a:pt x="9842" y="12"/>
                  </a:lnTo>
                  <a:lnTo>
                    <a:pt x="9454" y="1"/>
                  </a:lnTo>
                  <a:close/>
                </a:path>
              </a:pathLst>
            </a:custGeom>
            <a:solidFill>
              <a:srgbClr val="FFBC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4556413" y="3010783"/>
              <a:ext cx="289329" cy="1241240"/>
            </a:xfrm>
            <a:custGeom>
              <a:rect b="b" l="l" r="r" t="t"/>
              <a:pathLst>
                <a:path extrusionOk="0" h="63686" w="14845">
                  <a:moveTo>
                    <a:pt x="5403" y="1"/>
                  </a:moveTo>
                  <a:lnTo>
                    <a:pt x="5004" y="12"/>
                  </a:lnTo>
                  <a:lnTo>
                    <a:pt x="4640" y="36"/>
                  </a:lnTo>
                  <a:lnTo>
                    <a:pt x="4299" y="95"/>
                  </a:lnTo>
                  <a:lnTo>
                    <a:pt x="4135" y="130"/>
                  </a:lnTo>
                  <a:lnTo>
                    <a:pt x="3970" y="165"/>
                  </a:lnTo>
                  <a:lnTo>
                    <a:pt x="3818" y="212"/>
                  </a:lnTo>
                  <a:lnTo>
                    <a:pt x="3665" y="271"/>
                  </a:lnTo>
                  <a:lnTo>
                    <a:pt x="3524" y="329"/>
                  </a:lnTo>
                  <a:lnTo>
                    <a:pt x="3383" y="400"/>
                  </a:lnTo>
                  <a:lnTo>
                    <a:pt x="3254" y="470"/>
                  </a:lnTo>
                  <a:lnTo>
                    <a:pt x="3125" y="553"/>
                  </a:lnTo>
                  <a:lnTo>
                    <a:pt x="2996" y="635"/>
                  </a:lnTo>
                  <a:lnTo>
                    <a:pt x="2878" y="729"/>
                  </a:lnTo>
                  <a:lnTo>
                    <a:pt x="2761" y="834"/>
                  </a:lnTo>
                  <a:lnTo>
                    <a:pt x="2655" y="940"/>
                  </a:lnTo>
                  <a:lnTo>
                    <a:pt x="2549" y="1046"/>
                  </a:lnTo>
                  <a:lnTo>
                    <a:pt x="2444" y="1163"/>
                  </a:lnTo>
                  <a:lnTo>
                    <a:pt x="2338" y="1304"/>
                  </a:lnTo>
                  <a:lnTo>
                    <a:pt x="2244" y="1457"/>
                  </a:lnTo>
                  <a:lnTo>
                    <a:pt x="2138" y="1633"/>
                  </a:lnTo>
                  <a:lnTo>
                    <a:pt x="2033" y="1821"/>
                  </a:lnTo>
                  <a:lnTo>
                    <a:pt x="1927" y="2044"/>
                  </a:lnTo>
                  <a:lnTo>
                    <a:pt x="1821" y="2267"/>
                  </a:lnTo>
                  <a:lnTo>
                    <a:pt x="1622" y="2772"/>
                  </a:lnTo>
                  <a:lnTo>
                    <a:pt x="1422" y="3336"/>
                  </a:lnTo>
                  <a:lnTo>
                    <a:pt x="1222" y="3946"/>
                  </a:lnTo>
                  <a:lnTo>
                    <a:pt x="1034" y="4592"/>
                  </a:lnTo>
                  <a:lnTo>
                    <a:pt x="846" y="5262"/>
                  </a:lnTo>
                  <a:lnTo>
                    <a:pt x="682" y="5955"/>
                  </a:lnTo>
                  <a:lnTo>
                    <a:pt x="529" y="6671"/>
                  </a:lnTo>
                  <a:lnTo>
                    <a:pt x="388" y="7375"/>
                  </a:lnTo>
                  <a:lnTo>
                    <a:pt x="271" y="8092"/>
                  </a:lnTo>
                  <a:lnTo>
                    <a:pt x="165" y="8785"/>
                  </a:lnTo>
                  <a:lnTo>
                    <a:pt x="83" y="9454"/>
                  </a:lnTo>
                  <a:lnTo>
                    <a:pt x="36" y="10100"/>
                  </a:lnTo>
                  <a:lnTo>
                    <a:pt x="13" y="10699"/>
                  </a:lnTo>
                  <a:lnTo>
                    <a:pt x="1" y="11544"/>
                  </a:lnTo>
                  <a:lnTo>
                    <a:pt x="13" y="12883"/>
                  </a:lnTo>
                  <a:lnTo>
                    <a:pt x="83" y="16758"/>
                  </a:lnTo>
                  <a:lnTo>
                    <a:pt x="177" y="21761"/>
                  </a:lnTo>
                  <a:lnTo>
                    <a:pt x="295" y="27351"/>
                  </a:lnTo>
                  <a:lnTo>
                    <a:pt x="400" y="32976"/>
                  </a:lnTo>
                  <a:lnTo>
                    <a:pt x="494" y="38085"/>
                  </a:lnTo>
                  <a:lnTo>
                    <a:pt x="529" y="40269"/>
                  </a:lnTo>
                  <a:lnTo>
                    <a:pt x="541" y="42124"/>
                  </a:lnTo>
                  <a:lnTo>
                    <a:pt x="553" y="43569"/>
                  </a:lnTo>
                  <a:lnTo>
                    <a:pt x="541" y="44543"/>
                  </a:lnTo>
                  <a:lnTo>
                    <a:pt x="529" y="45013"/>
                  </a:lnTo>
                  <a:lnTo>
                    <a:pt x="518" y="45495"/>
                  </a:lnTo>
                  <a:lnTo>
                    <a:pt x="529" y="46211"/>
                  </a:lnTo>
                  <a:lnTo>
                    <a:pt x="541" y="46939"/>
                  </a:lnTo>
                  <a:lnTo>
                    <a:pt x="576" y="47702"/>
                  </a:lnTo>
                  <a:lnTo>
                    <a:pt x="612" y="48454"/>
                  </a:lnTo>
                  <a:lnTo>
                    <a:pt x="659" y="49217"/>
                  </a:lnTo>
                  <a:lnTo>
                    <a:pt x="717" y="49969"/>
                  </a:lnTo>
                  <a:lnTo>
                    <a:pt x="788" y="50709"/>
                  </a:lnTo>
                  <a:lnTo>
                    <a:pt x="858" y="51425"/>
                  </a:lnTo>
                  <a:lnTo>
                    <a:pt x="940" y="52118"/>
                  </a:lnTo>
                  <a:lnTo>
                    <a:pt x="1023" y="52776"/>
                  </a:lnTo>
                  <a:lnTo>
                    <a:pt x="1117" y="53398"/>
                  </a:lnTo>
                  <a:lnTo>
                    <a:pt x="1211" y="53962"/>
                  </a:lnTo>
                  <a:lnTo>
                    <a:pt x="1304" y="54478"/>
                  </a:lnTo>
                  <a:lnTo>
                    <a:pt x="1410" y="54936"/>
                  </a:lnTo>
                  <a:lnTo>
                    <a:pt x="1504" y="55312"/>
                  </a:lnTo>
                  <a:lnTo>
                    <a:pt x="1610" y="55629"/>
                  </a:lnTo>
                  <a:lnTo>
                    <a:pt x="1669" y="55782"/>
                  </a:lnTo>
                  <a:lnTo>
                    <a:pt x="1751" y="55946"/>
                  </a:lnTo>
                  <a:lnTo>
                    <a:pt x="1974" y="56334"/>
                  </a:lnTo>
                  <a:lnTo>
                    <a:pt x="2244" y="56768"/>
                  </a:lnTo>
                  <a:lnTo>
                    <a:pt x="2561" y="57250"/>
                  </a:lnTo>
                  <a:lnTo>
                    <a:pt x="2925" y="57755"/>
                  </a:lnTo>
                  <a:lnTo>
                    <a:pt x="3324" y="58295"/>
                  </a:lnTo>
                  <a:lnTo>
                    <a:pt x="3759" y="58847"/>
                  </a:lnTo>
                  <a:lnTo>
                    <a:pt x="4217" y="59411"/>
                  </a:lnTo>
                  <a:lnTo>
                    <a:pt x="4687" y="59963"/>
                  </a:lnTo>
                  <a:lnTo>
                    <a:pt x="5168" y="60503"/>
                  </a:lnTo>
                  <a:lnTo>
                    <a:pt x="5638" y="61031"/>
                  </a:lnTo>
                  <a:lnTo>
                    <a:pt x="6119" y="61525"/>
                  </a:lnTo>
                  <a:lnTo>
                    <a:pt x="6577" y="61971"/>
                  </a:lnTo>
                  <a:lnTo>
                    <a:pt x="7012" y="62382"/>
                  </a:lnTo>
                  <a:lnTo>
                    <a:pt x="7423" y="62734"/>
                  </a:lnTo>
                  <a:lnTo>
                    <a:pt x="7622" y="62875"/>
                  </a:lnTo>
                  <a:lnTo>
                    <a:pt x="7810" y="63016"/>
                  </a:lnTo>
                  <a:lnTo>
                    <a:pt x="7986" y="63133"/>
                  </a:lnTo>
                  <a:lnTo>
                    <a:pt x="8186" y="63239"/>
                  </a:lnTo>
                  <a:lnTo>
                    <a:pt x="8386" y="63333"/>
                  </a:lnTo>
                  <a:lnTo>
                    <a:pt x="8597" y="63415"/>
                  </a:lnTo>
                  <a:lnTo>
                    <a:pt x="8820" y="63486"/>
                  </a:lnTo>
                  <a:lnTo>
                    <a:pt x="9043" y="63544"/>
                  </a:lnTo>
                  <a:lnTo>
                    <a:pt x="9267" y="63603"/>
                  </a:lnTo>
                  <a:lnTo>
                    <a:pt x="9501" y="63638"/>
                  </a:lnTo>
                  <a:lnTo>
                    <a:pt x="9736" y="63662"/>
                  </a:lnTo>
                  <a:lnTo>
                    <a:pt x="9959" y="63685"/>
                  </a:lnTo>
                  <a:lnTo>
                    <a:pt x="10417" y="63685"/>
                  </a:lnTo>
                  <a:lnTo>
                    <a:pt x="10640" y="63662"/>
                  </a:lnTo>
                  <a:lnTo>
                    <a:pt x="10864" y="63638"/>
                  </a:lnTo>
                  <a:lnTo>
                    <a:pt x="11075" y="63603"/>
                  </a:lnTo>
                  <a:lnTo>
                    <a:pt x="11275" y="63544"/>
                  </a:lnTo>
                  <a:lnTo>
                    <a:pt x="11474" y="63486"/>
                  </a:lnTo>
                  <a:lnTo>
                    <a:pt x="11650" y="63415"/>
                  </a:lnTo>
                  <a:lnTo>
                    <a:pt x="11827" y="63333"/>
                  </a:lnTo>
                  <a:lnTo>
                    <a:pt x="11979" y="63239"/>
                  </a:lnTo>
                  <a:lnTo>
                    <a:pt x="12120" y="63133"/>
                  </a:lnTo>
                  <a:lnTo>
                    <a:pt x="12249" y="63016"/>
                  </a:lnTo>
                  <a:lnTo>
                    <a:pt x="12355" y="62887"/>
                  </a:lnTo>
                  <a:lnTo>
                    <a:pt x="12449" y="62746"/>
                  </a:lnTo>
                  <a:lnTo>
                    <a:pt x="12519" y="62593"/>
                  </a:lnTo>
                  <a:lnTo>
                    <a:pt x="12566" y="62429"/>
                  </a:lnTo>
                  <a:lnTo>
                    <a:pt x="12590" y="62253"/>
                  </a:lnTo>
                  <a:lnTo>
                    <a:pt x="12590" y="62076"/>
                  </a:lnTo>
                  <a:lnTo>
                    <a:pt x="12566" y="61877"/>
                  </a:lnTo>
                  <a:lnTo>
                    <a:pt x="12519" y="61677"/>
                  </a:lnTo>
                  <a:lnTo>
                    <a:pt x="12437" y="61454"/>
                  </a:lnTo>
                  <a:lnTo>
                    <a:pt x="12332" y="61219"/>
                  </a:lnTo>
                  <a:lnTo>
                    <a:pt x="12073" y="60749"/>
                  </a:lnTo>
                  <a:lnTo>
                    <a:pt x="11780" y="60256"/>
                  </a:lnTo>
                  <a:lnTo>
                    <a:pt x="11145" y="59223"/>
                  </a:lnTo>
                  <a:lnTo>
                    <a:pt x="10488" y="58154"/>
                  </a:lnTo>
                  <a:lnTo>
                    <a:pt x="10159" y="57602"/>
                  </a:lnTo>
                  <a:lnTo>
                    <a:pt x="9842" y="57039"/>
                  </a:lnTo>
                  <a:lnTo>
                    <a:pt x="9548" y="56475"/>
                  </a:lnTo>
                  <a:lnTo>
                    <a:pt x="9407" y="56181"/>
                  </a:lnTo>
                  <a:lnTo>
                    <a:pt x="9278" y="55899"/>
                  </a:lnTo>
                  <a:lnTo>
                    <a:pt x="9149" y="55606"/>
                  </a:lnTo>
                  <a:lnTo>
                    <a:pt x="9032" y="55324"/>
                  </a:lnTo>
                  <a:lnTo>
                    <a:pt x="8926" y="55030"/>
                  </a:lnTo>
                  <a:lnTo>
                    <a:pt x="8832" y="54737"/>
                  </a:lnTo>
                  <a:lnTo>
                    <a:pt x="8750" y="54443"/>
                  </a:lnTo>
                  <a:lnTo>
                    <a:pt x="8668" y="54161"/>
                  </a:lnTo>
                  <a:lnTo>
                    <a:pt x="8609" y="53868"/>
                  </a:lnTo>
                  <a:lnTo>
                    <a:pt x="8562" y="53574"/>
                  </a:lnTo>
                  <a:lnTo>
                    <a:pt x="8527" y="53281"/>
                  </a:lnTo>
                  <a:lnTo>
                    <a:pt x="8515" y="52987"/>
                  </a:lnTo>
                  <a:lnTo>
                    <a:pt x="8503" y="52693"/>
                  </a:lnTo>
                  <a:lnTo>
                    <a:pt x="8515" y="52412"/>
                  </a:lnTo>
                  <a:lnTo>
                    <a:pt x="8550" y="52153"/>
                  </a:lnTo>
                  <a:lnTo>
                    <a:pt x="8585" y="51860"/>
                  </a:lnTo>
                  <a:lnTo>
                    <a:pt x="8691" y="51155"/>
                  </a:lnTo>
                  <a:lnTo>
                    <a:pt x="8844" y="50298"/>
                  </a:lnTo>
                  <a:lnTo>
                    <a:pt x="9032" y="49300"/>
                  </a:lnTo>
                  <a:lnTo>
                    <a:pt x="9255" y="48172"/>
                  </a:lnTo>
                  <a:lnTo>
                    <a:pt x="9501" y="46939"/>
                  </a:lnTo>
                  <a:lnTo>
                    <a:pt x="10089" y="44203"/>
                  </a:lnTo>
                  <a:lnTo>
                    <a:pt x="11122" y="39447"/>
                  </a:lnTo>
                  <a:lnTo>
                    <a:pt x="11662" y="36945"/>
                  </a:lnTo>
                  <a:lnTo>
                    <a:pt x="12202" y="34432"/>
                  </a:lnTo>
                  <a:lnTo>
                    <a:pt x="12719" y="31966"/>
                  </a:lnTo>
                  <a:lnTo>
                    <a:pt x="13201" y="29594"/>
                  </a:lnTo>
                  <a:lnTo>
                    <a:pt x="13635" y="27375"/>
                  </a:lnTo>
                  <a:lnTo>
                    <a:pt x="13823" y="26341"/>
                  </a:lnTo>
                  <a:lnTo>
                    <a:pt x="13999" y="25355"/>
                  </a:lnTo>
                  <a:lnTo>
                    <a:pt x="14128" y="24568"/>
                  </a:lnTo>
                  <a:lnTo>
                    <a:pt x="14246" y="23781"/>
                  </a:lnTo>
                  <a:lnTo>
                    <a:pt x="14351" y="22983"/>
                  </a:lnTo>
                  <a:lnTo>
                    <a:pt x="14445" y="22196"/>
                  </a:lnTo>
                  <a:lnTo>
                    <a:pt x="14528" y="21397"/>
                  </a:lnTo>
                  <a:lnTo>
                    <a:pt x="14610" y="20599"/>
                  </a:lnTo>
                  <a:lnTo>
                    <a:pt x="14668" y="19800"/>
                  </a:lnTo>
                  <a:lnTo>
                    <a:pt x="14727" y="19013"/>
                  </a:lnTo>
                  <a:lnTo>
                    <a:pt x="14762" y="18226"/>
                  </a:lnTo>
                  <a:lnTo>
                    <a:pt x="14798" y="17451"/>
                  </a:lnTo>
                  <a:lnTo>
                    <a:pt x="14821" y="16676"/>
                  </a:lnTo>
                  <a:lnTo>
                    <a:pt x="14845" y="15925"/>
                  </a:lnTo>
                  <a:lnTo>
                    <a:pt x="14845" y="15173"/>
                  </a:lnTo>
                  <a:lnTo>
                    <a:pt x="14845" y="14433"/>
                  </a:lnTo>
                  <a:lnTo>
                    <a:pt x="14833" y="13705"/>
                  </a:lnTo>
                  <a:lnTo>
                    <a:pt x="14809" y="13001"/>
                  </a:lnTo>
                  <a:lnTo>
                    <a:pt x="14786" y="12308"/>
                  </a:lnTo>
                  <a:lnTo>
                    <a:pt x="14751" y="11638"/>
                  </a:lnTo>
                  <a:lnTo>
                    <a:pt x="14704" y="10992"/>
                  </a:lnTo>
                  <a:lnTo>
                    <a:pt x="14657" y="10358"/>
                  </a:lnTo>
                  <a:lnTo>
                    <a:pt x="14598" y="9748"/>
                  </a:lnTo>
                  <a:lnTo>
                    <a:pt x="14528" y="9160"/>
                  </a:lnTo>
                  <a:lnTo>
                    <a:pt x="14457" y="8609"/>
                  </a:lnTo>
                  <a:lnTo>
                    <a:pt x="14375" y="8068"/>
                  </a:lnTo>
                  <a:lnTo>
                    <a:pt x="14293" y="7575"/>
                  </a:lnTo>
                  <a:lnTo>
                    <a:pt x="14199" y="7094"/>
                  </a:lnTo>
                  <a:lnTo>
                    <a:pt x="14105" y="6659"/>
                  </a:lnTo>
                  <a:lnTo>
                    <a:pt x="13999" y="6248"/>
                  </a:lnTo>
                  <a:lnTo>
                    <a:pt x="13893" y="5872"/>
                  </a:lnTo>
                  <a:lnTo>
                    <a:pt x="13776" y="5544"/>
                  </a:lnTo>
                  <a:lnTo>
                    <a:pt x="13647" y="5238"/>
                  </a:lnTo>
                  <a:lnTo>
                    <a:pt x="13529" y="4980"/>
                  </a:lnTo>
                  <a:lnTo>
                    <a:pt x="13353" y="4674"/>
                  </a:lnTo>
                  <a:lnTo>
                    <a:pt x="13177" y="4381"/>
                  </a:lnTo>
                  <a:lnTo>
                    <a:pt x="13001" y="4099"/>
                  </a:lnTo>
                  <a:lnTo>
                    <a:pt x="12825" y="3841"/>
                  </a:lnTo>
                  <a:lnTo>
                    <a:pt x="12637" y="3582"/>
                  </a:lnTo>
                  <a:lnTo>
                    <a:pt x="12461" y="3347"/>
                  </a:lnTo>
                  <a:lnTo>
                    <a:pt x="12273" y="3113"/>
                  </a:lnTo>
                  <a:lnTo>
                    <a:pt x="12085" y="2901"/>
                  </a:lnTo>
                  <a:lnTo>
                    <a:pt x="11897" y="2690"/>
                  </a:lnTo>
                  <a:lnTo>
                    <a:pt x="11697" y="2502"/>
                  </a:lnTo>
                  <a:lnTo>
                    <a:pt x="11510" y="2314"/>
                  </a:lnTo>
                  <a:lnTo>
                    <a:pt x="11322" y="2138"/>
                  </a:lnTo>
                  <a:lnTo>
                    <a:pt x="10946" y="1833"/>
                  </a:lnTo>
                  <a:lnTo>
                    <a:pt x="10582" y="1551"/>
                  </a:lnTo>
                  <a:lnTo>
                    <a:pt x="10218" y="1316"/>
                  </a:lnTo>
                  <a:lnTo>
                    <a:pt x="9877" y="1104"/>
                  </a:lnTo>
                  <a:lnTo>
                    <a:pt x="9548" y="928"/>
                  </a:lnTo>
                  <a:lnTo>
                    <a:pt x="9243" y="787"/>
                  </a:lnTo>
                  <a:lnTo>
                    <a:pt x="8961" y="670"/>
                  </a:lnTo>
                  <a:lnTo>
                    <a:pt x="8703" y="576"/>
                  </a:lnTo>
                  <a:lnTo>
                    <a:pt x="8468" y="506"/>
                  </a:lnTo>
                  <a:lnTo>
                    <a:pt x="8280" y="447"/>
                  </a:lnTo>
                  <a:lnTo>
                    <a:pt x="7728" y="318"/>
                  </a:lnTo>
                  <a:lnTo>
                    <a:pt x="7211" y="212"/>
                  </a:lnTo>
                  <a:lnTo>
                    <a:pt x="6718" y="130"/>
                  </a:lnTo>
                  <a:lnTo>
                    <a:pt x="6248" y="59"/>
                  </a:lnTo>
                  <a:lnTo>
                    <a:pt x="5814" y="24"/>
                  </a:lnTo>
                  <a:lnTo>
                    <a:pt x="5403" y="1"/>
                  </a:lnTo>
                  <a:close/>
                </a:path>
              </a:pathLst>
            </a:custGeom>
            <a:solidFill>
              <a:srgbClr val="FFBC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4256813" y="3010783"/>
              <a:ext cx="289329" cy="886931"/>
            </a:xfrm>
            <a:custGeom>
              <a:rect b="b" l="l" r="r" t="t"/>
              <a:pathLst>
                <a:path extrusionOk="0" h="45507" w="14845">
                  <a:moveTo>
                    <a:pt x="9560" y="1"/>
                  </a:moveTo>
                  <a:lnTo>
                    <a:pt x="9243" y="12"/>
                  </a:lnTo>
                  <a:lnTo>
                    <a:pt x="8914" y="24"/>
                  </a:lnTo>
                  <a:lnTo>
                    <a:pt x="8562" y="59"/>
                  </a:lnTo>
                  <a:lnTo>
                    <a:pt x="8198" y="118"/>
                  </a:lnTo>
                  <a:lnTo>
                    <a:pt x="7810" y="177"/>
                  </a:lnTo>
                  <a:lnTo>
                    <a:pt x="7423" y="259"/>
                  </a:lnTo>
                  <a:lnTo>
                    <a:pt x="7000" y="353"/>
                  </a:lnTo>
                  <a:lnTo>
                    <a:pt x="6565" y="447"/>
                  </a:lnTo>
                  <a:lnTo>
                    <a:pt x="6377" y="506"/>
                  </a:lnTo>
                  <a:lnTo>
                    <a:pt x="6154" y="576"/>
                  </a:lnTo>
                  <a:lnTo>
                    <a:pt x="5896" y="670"/>
                  </a:lnTo>
                  <a:lnTo>
                    <a:pt x="5614" y="787"/>
                  </a:lnTo>
                  <a:lnTo>
                    <a:pt x="5309" y="928"/>
                  </a:lnTo>
                  <a:lnTo>
                    <a:pt x="4980" y="1104"/>
                  </a:lnTo>
                  <a:lnTo>
                    <a:pt x="4628" y="1316"/>
                  </a:lnTo>
                  <a:lnTo>
                    <a:pt x="4275" y="1551"/>
                  </a:lnTo>
                  <a:lnTo>
                    <a:pt x="3900" y="1833"/>
                  </a:lnTo>
                  <a:lnTo>
                    <a:pt x="3524" y="2138"/>
                  </a:lnTo>
                  <a:lnTo>
                    <a:pt x="3336" y="2314"/>
                  </a:lnTo>
                  <a:lnTo>
                    <a:pt x="3148" y="2502"/>
                  </a:lnTo>
                  <a:lnTo>
                    <a:pt x="2960" y="2690"/>
                  </a:lnTo>
                  <a:lnTo>
                    <a:pt x="2772" y="2901"/>
                  </a:lnTo>
                  <a:lnTo>
                    <a:pt x="2584" y="3113"/>
                  </a:lnTo>
                  <a:lnTo>
                    <a:pt x="2396" y="3347"/>
                  </a:lnTo>
                  <a:lnTo>
                    <a:pt x="2209" y="3582"/>
                  </a:lnTo>
                  <a:lnTo>
                    <a:pt x="2032" y="3841"/>
                  </a:lnTo>
                  <a:lnTo>
                    <a:pt x="1845" y="4099"/>
                  </a:lnTo>
                  <a:lnTo>
                    <a:pt x="1668" y="4381"/>
                  </a:lnTo>
                  <a:lnTo>
                    <a:pt x="1492" y="4674"/>
                  </a:lnTo>
                  <a:lnTo>
                    <a:pt x="1328" y="4980"/>
                  </a:lnTo>
                  <a:lnTo>
                    <a:pt x="1199" y="5238"/>
                  </a:lnTo>
                  <a:lnTo>
                    <a:pt x="1081" y="5544"/>
                  </a:lnTo>
                  <a:lnTo>
                    <a:pt x="964" y="5872"/>
                  </a:lnTo>
                  <a:lnTo>
                    <a:pt x="858" y="6248"/>
                  </a:lnTo>
                  <a:lnTo>
                    <a:pt x="752" y="6659"/>
                  </a:lnTo>
                  <a:lnTo>
                    <a:pt x="647" y="7094"/>
                  </a:lnTo>
                  <a:lnTo>
                    <a:pt x="565" y="7575"/>
                  </a:lnTo>
                  <a:lnTo>
                    <a:pt x="471" y="8068"/>
                  </a:lnTo>
                  <a:lnTo>
                    <a:pt x="388" y="8609"/>
                  </a:lnTo>
                  <a:lnTo>
                    <a:pt x="318" y="9160"/>
                  </a:lnTo>
                  <a:lnTo>
                    <a:pt x="259" y="9748"/>
                  </a:lnTo>
                  <a:lnTo>
                    <a:pt x="200" y="10358"/>
                  </a:lnTo>
                  <a:lnTo>
                    <a:pt x="142" y="10992"/>
                  </a:lnTo>
                  <a:lnTo>
                    <a:pt x="107" y="11638"/>
                  </a:lnTo>
                  <a:lnTo>
                    <a:pt x="71" y="12308"/>
                  </a:lnTo>
                  <a:lnTo>
                    <a:pt x="36" y="13001"/>
                  </a:lnTo>
                  <a:lnTo>
                    <a:pt x="24" y="13705"/>
                  </a:lnTo>
                  <a:lnTo>
                    <a:pt x="13" y="14433"/>
                  </a:lnTo>
                  <a:lnTo>
                    <a:pt x="1" y="15173"/>
                  </a:lnTo>
                  <a:lnTo>
                    <a:pt x="13" y="15925"/>
                  </a:lnTo>
                  <a:lnTo>
                    <a:pt x="24" y="16676"/>
                  </a:lnTo>
                  <a:lnTo>
                    <a:pt x="48" y="17451"/>
                  </a:lnTo>
                  <a:lnTo>
                    <a:pt x="83" y="18226"/>
                  </a:lnTo>
                  <a:lnTo>
                    <a:pt x="130" y="19013"/>
                  </a:lnTo>
                  <a:lnTo>
                    <a:pt x="189" y="19800"/>
                  </a:lnTo>
                  <a:lnTo>
                    <a:pt x="247" y="20599"/>
                  </a:lnTo>
                  <a:lnTo>
                    <a:pt x="318" y="21397"/>
                  </a:lnTo>
                  <a:lnTo>
                    <a:pt x="400" y="22196"/>
                  </a:lnTo>
                  <a:lnTo>
                    <a:pt x="506" y="22983"/>
                  </a:lnTo>
                  <a:lnTo>
                    <a:pt x="611" y="23781"/>
                  </a:lnTo>
                  <a:lnTo>
                    <a:pt x="717" y="24568"/>
                  </a:lnTo>
                  <a:lnTo>
                    <a:pt x="846" y="25355"/>
                  </a:lnTo>
                  <a:lnTo>
                    <a:pt x="1022" y="26353"/>
                  </a:lnTo>
                  <a:lnTo>
                    <a:pt x="1222" y="27398"/>
                  </a:lnTo>
                  <a:lnTo>
                    <a:pt x="1657" y="29629"/>
                  </a:lnTo>
                  <a:lnTo>
                    <a:pt x="2138" y="32025"/>
                  </a:lnTo>
                  <a:lnTo>
                    <a:pt x="2667" y="34503"/>
                  </a:lnTo>
                  <a:lnTo>
                    <a:pt x="3207" y="37028"/>
                  </a:lnTo>
                  <a:lnTo>
                    <a:pt x="3759" y="39553"/>
                  </a:lnTo>
                  <a:lnTo>
                    <a:pt x="4792" y="44332"/>
                  </a:lnTo>
                  <a:lnTo>
                    <a:pt x="5555" y="44508"/>
                  </a:lnTo>
                  <a:lnTo>
                    <a:pt x="6342" y="44684"/>
                  </a:lnTo>
                  <a:lnTo>
                    <a:pt x="7164" y="44849"/>
                  </a:lnTo>
                  <a:lnTo>
                    <a:pt x="8022" y="44990"/>
                  </a:lnTo>
                  <a:lnTo>
                    <a:pt x="8738" y="45107"/>
                  </a:lnTo>
                  <a:lnTo>
                    <a:pt x="9478" y="45201"/>
                  </a:lnTo>
                  <a:lnTo>
                    <a:pt x="10241" y="45283"/>
                  </a:lnTo>
                  <a:lnTo>
                    <a:pt x="11016" y="45354"/>
                  </a:lnTo>
                  <a:lnTo>
                    <a:pt x="11815" y="45424"/>
                  </a:lnTo>
                  <a:lnTo>
                    <a:pt x="12637" y="45459"/>
                  </a:lnTo>
                  <a:lnTo>
                    <a:pt x="13471" y="45495"/>
                  </a:lnTo>
                  <a:lnTo>
                    <a:pt x="14328" y="45506"/>
                  </a:lnTo>
                  <a:lnTo>
                    <a:pt x="14328" y="45013"/>
                  </a:lnTo>
                  <a:lnTo>
                    <a:pt x="14316" y="44543"/>
                  </a:lnTo>
                  <a:lnTo>
                    <a:pt x="14304" y="43569"/>
                  </a:lnTo>
                  <a:lnTo>
                    <a:pt x="14304" y="42124"/>
                  </a:lnTo>
                  <a:lnTo>
                    <a:pt x="14328" y="40269"/>
                  </a:lnTo>
                  <a:lnTo>
                    <a:pt x="14363" y="38085"/>
                  </a:lnTo>
                  <a:lnTo>
                    <a:pt x="14445" y="32976"/>
                  </a:lnTo>
                  <a:lnTo>
                    <a:pt x="14563" y="27351"/>
                  </a:lnTo>
                  <a:lnTo>
                    <a:pt x="14680" y="21761"/>
                  </a:lnTo>
                  <a:lnTo>
                    <a:pt x="14774" y="16758"/>
                  </a:lnTo>
                  <a:lnTo>
                    <a:pt x="14833" y="12883"/>
                  </a:lnTo>
                  <a:lnTo>
                    <a:pt x="14845" y="11544"/>
                  </a:lnTo>
                  <a:lnTo>
                    <a:pt x="14845" y="10699"/>
                  </a:lnTo>
                  <a:lnTo>
                    <a:pt x="14809" y="10100"/>
                  </a:lnTo>
                  <a:lnTo>
                    <a:pt x="14762" y="9454"/>
                  </a:lnTo>
                  <a:lnTo>
                    <a:pt x="14680" y="8785"/>
                  </a:lnTo>
                  <a:lnTo>
                    <a:pt x="14586" y="8092"/>
                  </a:lnTo>
                  <a:lnTo>
                    <a:pt x="14469" y="7375"/>
                  </a:lnTo>
                  <a:lnTo>
                    <a:pt x="14328" y="6671"/>
                  </a:lnTo>
                  <a:lnTo>
                    <a:pt x="14175" y="5955"/>
                  </a:lnTo>
                  <a:lnTo>
                    <a:pt x="13999" y="5262"/>
                  </a:lnTo>
                  <a:lnTo>
                    <a:pt x="13823" y="4592"/>
                  </a:lnTo>
                  <a:lnTo>
                    <a:pt x="13635" y="3946"/>
                  </a:lnTo>
                  <a:lnTo>
                    <a:pt x="13435" y="3336"/>
                  </a:lnTo>
                  <a:lnTo>
                    <a:pt x="13236" y="2772"/>
                  </a:lnTo>
                  <a:lnTo>
                    <a:pt x="13024" y="2267"/>
                  </a:lnTo>
                  <a:lnTo>
                    <a:pt x="12919" y="2044"/>
                  </a:lnTo>
                  <a:lnTo>
                    <a:pt x="12825" y="1821"/>
                  </a:lnTo>
                  <a:lnTo>
                    <a:pt x="12719" y="1633"/>
                  </a:lnTo>
                  <a:lnTo>
                    <a:pt x="12613" y="1457"/>
                  </a:lnTo>
                  <a:lnTo>
                    <a:pt x="12508" y="1304"/>
                  </a:lnTo>
                  <a:lnTo>
                    <a:pt x="12414" y="1163"/>
                  </a:lnTo>
                  <a:lnTo>
                    <a:pt x="12284" y="1022"/>
                  </a:lnTo>
                  <a:lnTo>
                    <a:pt x="12155" y="893"/>
                  </a:lnTo>
                  <a:lnTo>
                    <a:pt x="12014" y="764"/>
                  </a:lnTo>
                  <a:lnTo>
                    <a:pt x="11873" y="646"/>
                  </a:lnTo>
                  <a:lnTo>
                    <a:pt x="11721" y="541"/>
                  </a:lnTo>
                  <a:lnTo>
                    <a:pt x="11556" y="447"/>
                  </a:lnTo>
                  <a:lnTo>
                    <a:pt x="11392" y="365"/>
                  </a:lnTo>
                  <a:lnTo>
                    <a:pt x="11228" y="282"/>
                  </a:lnTo>
                  <a:lnTo>
                    <a:pt x="11040" y="212"/>
                  </a:lnTo>
                  <a:lnTo>
                    <a:pt x="10852" y="165"/>
                  </a:lnTo>
                  <a:lnTo>
                    <a:pt x="10664" y="106"/>
                  </a:lnTo>
                  <a:lnTo>
                    <a:pt x="10452" y="71"/>
                  </a:lnTo>
                  <a:lnTo>
                    <a:pt x="10241" y="36"/>
                  </a:lnTo>
                  <a:lnTo>
                    <a:pt x="10030" y="12"/>
                  </a:lnTo>
                  <a:lnTo>
                    <a:pt x="97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4556413" y="3010783"/>
              <a:ext cx="289329" cy="886698"/>
            </a:xfrm>
            <a:custGeom>
              <a:rect b="b" l="l" r="r" t="t"/>
              <a:pathLst>
                <a:path extrusionOk="0" h="45495" w="14845">
                  <a:moveTo>
                    <a:pt x="5403" y="1"/>
                  </a:moveTo>
                  <a:lnTo>
                    <a:pt x="5004" y="12"/>
                  </a:lnTo>
                  <a:lnTo>
                    <a:pt x="4640" y="36"/>
                  </a:lnTo>
                  <a:lnTo>
                    <a:pt x="4299" y="95"/>
                  </a:lnTo>
                  <a:lnTo>
                    <a:pt x="4135" y="130"/>
                  </a:lnTo>
                  <a:lnTo>
                    <a:pt x="3970" y="165"/>
                  </a:lnTo>
                  <a:lnTo>
                    <a:pt x="3818" y="212"/>
                  </a:lnTo>
                  <a:lnTo>
                    <a:pt x="3665" y="271"/>
                  </a:lnTo>
                  <a:lnTo>
                    <a:pt x="3524" y="329"/>
                  </a:lnTo>
                  <a:lnTo>
                    <a:pt x="3383" y="400"/>
                  </a:lnTo>
                  <a:lnTo>
                    <a:pt x="3254" y="470"/>
                  </a:lnTo>
                  <a:lnTo>
                    <a:pt x="3125" y="553"/>
                  </a:lnTo>
                  <a:lnTo>
                    <a:pt x="2996" y="635"/>
                  </a:lnTo>
                  <a:lnTo>
                    <a:pt x="2878" y="729"/>
                  </a:lnTo>
                  <a:lnTo>
                    <a:pt x="2761" y="834"/>
                  </a:lnTo>
                  <a:lnTo>
                    <a:pt x="2655" y="940"/>
                  </a:lnTo>
                  <a:lnTo>
                    <a:pt x="2549" y="1046"/>
                  </a:lnTo>
                  <a:lnTo>
                    <a:pt x="2444" y="1163"/>
                  </a:lnTo>
                  <a:lnTo>
                    <a:pt x="2338" y="1304"/>
                  </a:lnTo>
                  <a:lnTo>
                    <a:pt x="2244" y="1457"/>
                  </a:lnTo>
                  <a:lnTo>
                    <a:pt x="2138" y="1633"/>
                  </a:lnTo>
                  <a:lnTo>
                    <a:pt x="2033" y="1821"/>
                  </a:lnTo>
                  <a:lnTo>
                    <a:pt x="1927" y="2044"/>
                  </a:lnTo>
                  <a:lnTo>
                    <a:pt x="1821" y="2267"/>
                  </a:lnTo>
                  <a:lnTo>
                    <a:pt x="1622" y="2772"/>
                  </a:lnTo>
                  <a:lnTo>
                    <a:pt x="1422" y="3336"/>
                  </a:lnTo>
                  <a:lnTo>
                    <a:pt x="1222" y="3946"/>
                  </a:lnTo>
                  <a:lnTo>
                    <a:pt x="1034" y="4592"/>
                  </a:lnTo>
                  <a:lnTo>
                    <a:pt x="846" y="5262"/>
                  </a:lnTo>
                  <a:lnTo>
                    <a:pt x="682" y="5955"/>
                  </a:lnTo>
                  <a:lnTo>
                    <a:pt x="529" y="6671"/>
                  </a:lnTo>
                  <a:lnTo>
                    <a:pt x="388" y="7375"/>
                  </a:lnTo>
                  <a:lnTo>
                    <a:pt x="271" y="8092"/>
                  </a:lnTo>
                  <a:lnTo>
                    <a:pt x="165" y="8785"/>
                  </a:lnTo>
                  <a:lnTo>
                    <a:pt x="83" y="9454"/>
                  </a:lnTo>
                  <a:lnTo>
                    <a:pt x="36" y="10100"/>
                  </a:lnTo>
                  <a:lnTo>
                    <a:pt x="13" y="10699"/>
                  </a:lnTo>
                  <a:lnTo>
                    <a:pt x="1" y="11544"/>
                  </a:lnTo>
                  <a:lnTo>
                    <a:pt x="13" y="12883"/>
                  </a:lnTo>
                  <a:lnTo>
                    <a:pt x="83" y="16758"/>
                  </a:lnTo>
                  <a:lnTo>
                    <a:pt x="177" y="21761"/>
                  </a:lnTo>
                  <a:lnTo>
                    <a:pt x="295" y="27351"/>
                  </a:lnTo>
                  <a:lnTo>
                    <a:pt x="400" y="32976"/>
                  </a:lnTo>
                  <a:lnTo>
                    <a:pt x="494" y="38085"/>
                  </a:lnTo>
                  <a:lnTo>
                    <a:pt x="529" y="40269"/>
                  </a:lnTo>
                  <a:lnTo>
                    <a:pt x="541" y="42124"/>
                  </a:lnTo>
                  <a:lnTo>
                    <a:pt x="553" y="43569"/>
                  </a:lnTo>
                  <a:lnTo>
                    <a:pt x="541" y="44543"/>
                  </a:lnTo>
                  <a:lnTo>
                    <a:pt x="529" y="45013"/>
                  </a:lnTo>
                  <a:lnTo>
                    <a:pt x="518" y="45495"/>
                  </a:lnTo>
                  <a:lnTo>
                    <a:pt x="518" y="45495"/>
                  </a:lnTo>
                  <a:lnTo>
                    <a:pt x="1293" y="45459"/>
                  </a:lnTo>
                  <a:lnTo>
                    <a:pt x="2080" y="45412"/>
                  </a:lnTo>
                  <a:lnTo>
                    <a:pt x="3019" y="45342"/>
                  </a:lnTo>
                  <a:lnTo>
                    <a:pt x="3982" y="45260"/>
                  </a:lnTo>
                  <a:lnTo>
                    <a:pt x="4957" y="45142"/>
                  </a:lnTo>
                  <a:lnTo>
                    <a:pt x="5943" y="45001"/>
                  </a:lnTo>
                  <a:lnTo>
                    <a:pt x="6953" y="44837"/>
                  </a:lnTo>
                  <a:lnTo>
                    <a:pt x="7986" y="44661"/>
                  </a:lnTo>
                  <a:lnTo>
                    <a:pt x="9020" y="44450"/>
                  </a:lnTo>
                  <a:lnTo>
                    <a:pt x="10089" y="44203"/>
                  </a:lnTo>
                  <a:lnTo>
                    <a:pt x="11122" y="39447"/>
                  </a:lnTo>
                  <a:lnTo>
                    <a:pt x="11662" y="36945"/>
                  </a:lnTo>
                  <a:lnTo>
                    <a:pt x="12202" y="34432"/>
                  </a:lnTo>
                  <a:lnTo>
                    <a:pt x="12719" y="31966"/>
                  </a:lnTo>
                  <a:lnTo>
                    <a:pt x="13201" y="29594"/>
                  </a:lnTo>
                  <a:lnTo>
                    <a:pt x="13635" y="27375"/>
                  </a:lnTo>
                  <a:lnTo>
                    <a:pt x="13823" y="26341"/>
                  </a:lnTo>
                  <a:lnTo>
                    <a:pt x="13999" y="25355"/>
                  </a:lnTo>
                  <a:lnTo>
                    <a:pt x="14128" y="24568"/>
                  </a:lnTo>
                  <a:lnTo>
                    <a:pt x="14246" y="23781"/>
                  </a:lnTo>
                  <a:lnTo>
                    <a:pt x="14351" y="22983"/>
                  </a:lnTo>
                  <a:lnTo>
                    <a:pt x="14445" y="22196"/>
                  </a:lnTo>
                  <a:lnTo>
                    <a:pt x="14528" y="21397"/>
                  </a:lnTo>
                  <a:lnTo>
                    <a:pt x="14610" y="20599"/>
                  </a:lnTo>
                  <a:lnTo>
                    <a:pt x="14668" y="19800"/>
                  </a:lnTo>
                  <a:lnTo>
                    <a:pt x="14727" y="19013"/>
                  </a:lnTo>
                  <a:lnTo>
                    <a:pt x="14762" y="18226"/>
                  </a:lnTo>
                  <a:lnTo>
                    <a:pt x="14798" y="17451"/>
                  </a:lnTo>
                  <a:lnTo>
                    <a:pt x="14821" y="16676"/>
                  </a:lnTo>
                  <a:lnTo>
                    <a:pt x="14845" y="15925"/>
                  </a:lnTo>
                  <a:lnTo>
                    <a:pt x="14845" y="15173"/>
                  </a:lnTo>
                  <a:lnTo>
                    <a:pt x="14845" y="14433"/>
                  </a:lnTo>
                  <a:lnTo>
                    <a:pt x="14833" y="13705"/>
                  </a:lnTo>
                  <a:lnTo>
                    <a:pt x="14809" y="13001"/>
                  </a:lnTo>
                  <a:lnTo>
                    <a:pt x="14786" y="12308"/>
                  </a:lnTo>
                  <a:lnTo>
                    <a:pt x="14751" y="11638"/>
                  </a:lnTo>
                  <a:lnTo>
                    <a:pt x="14704" y="10992"/>
                  </a:lnTo>
                  <a:lnTo>
                    <a:pt x="14657" y="10358"/>
                  </a:lnTo>
                  <a:lnTo>
                    <a:pt x="14598" y="9748"/>
                  </a:lnTo>
                  <a:lnTo>
                    <a:pt x="14528" y="9160"/>
                  </a:lnTo>
                  <a:lnTo>
                    <a:pt x="14457" y="8609"/>
                  </a:lnTo>
                  <a:lnTo>
                    <a:pt x="14375" y="8068"/>
                  </a:lnTo>
                  <a:lnTo>
                    <a:pt x="14293" y="7575"/>
                  </a:lnTo>
                  <a:lnTo>
                    <a:pt x="14199" y="7094"/>
                  </a:lnTo>
                  <a:lnTo>
                    <a:pt x="14105" y="6659"/>
                  </a:lnTo>
                  <a:lnTo>
                    <a:pt x="13999" y="6248"/>
                  </a:lnTo>
                  <a:lnTo>
                    <a:pt x="13893" y="5872"/>
                  </a:lnTo>
                  <a:lnTo>
                    <a:pt x="13776" y="5544"/>
                  </a:lnTo>
                  <a:lnTo>
                    <a:pt x="13647" y="5238"/>
                  </a:lnTo>
                  <a:lnTo>
                    <a:pt x="13529" y="4980"/>
                  </a:lnTo>
                  <a:lnTo>
                    <a:pt x="13295" y="4569"/>
                  </a:lnTo>
                  <a:lnTo>
                    <a:pt x="13060" y="4181"/>
                  </a:lnTo>
                  <a:lnTo>
                    <a:pt x="12813" y="3817"/>
                  </a:lnTo>
                  <a:lnTo>
                    <a:pt x="12566" y="3488"/>
                  </a:lnTo>
                  <a:lnTo>
                    <a:pt x="12308" y="3171"/>
                  </a:lnTo>
                  <a:lnTo>
                    <a:pt x="12061" y="2878"/>
                  </a:lnTo>
                  <a:lnTo>
                    <a:pt x="11803" y="2596"/>
                  </a:lnTo>
                  <a:lnTo>
                    <a:pt x="11545" y="2349"/>
                  </a:lnTo>
                  <a:lnTo>
                    <a:pt x="11286" y="2114"/>
                  </a:lnTo>
                  <a:lnTo>
                    <a:pt x="11028" y="1903"/>
                  </a:lnTo>
                  <a:lnTo>
                    <a:pt x="10781" y="1703"/>
                  </a:lnTo>
                  <a:lnTo>
                    <a:pt x="10535" y="1527"/>
                  </a:lnTo>
                  <a:lnTo>
                    <a:pt x="10288" y="1363"/>
                  </a:lnTo>
                  <a:lnTo>
                    <a:pt x="10053" y="1210"/>
                  </a:lnTo>
                  <a:lnTo>
                    <a:pt x="9818" y="1081"/>
                  </a:lnTo>
                  <a:lnTo>
                    <a:pt x="9595" y="964"/>
                  </a:lnTo>
                  <a:lnTo>
                    <a:pt x="9196" y="776"/>
                  </a:lnTo>
                  <a:lnTo>
                    <a:pt x="8844" y="635"/>
                  </a:lnTo>
                  <a:lnTo>
                    <a:pt x="8538" y="529"/>
                  </a:lnTo>
                  <a:lnTo>
                    <a:pt x="8280" y="447"/>
                  </a:lnTo>
                  <a:lnTo>
                    <a:pt x="7728" y="318"/>
                  </a:lnTo>
                  <a:lnTo>
                    <a:pt x="7211" y="212"/>
                  </a:lnTo>
                  <a:lnTo>
                    <a:pt x="6718" y="130"/>
                  </a:lnTo>
                  <a:lnTo>
                    <a:pt x="6248" y="59"/>
                  </a:lnTo>
                  <a:lnTo>
                    <a:pt x="5814" y="24"/>
                  </a:lnTo>
                  <a:lnTo>
                    <a:pt x="54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4668578" y="2986985"/>
              <a:ext cx="213786" cy="46250"/>
            </a:xfrm>
            <a:custGeom>
              <a:rect b="b" l="l" r="r" t="t"/>
              <a:pathLst>
                <a:path extrusionOk="0" fill="none" h="2373" w="10969">
                  <a:moveTo>
                    <a:pt x="10370" y="0"/>
                  </a:moveTo>
                  <a:lnTo>
                    <a:pt x="10370" y="0"/>
                  </a:lnTo>
                  <a:lnTo>
                    <a:pt x="9935" y="0"/>
                  </a:lnTo>
                  <a:lnTo>
                    <a:pt x="9501" y="24"/>
                  </a:lnTo>
                  <a:lnTo>
                    <a:pt x="9066" y="59"/>
                  </a:lnTo>
                  <a:lnTo>
                    <a:pt x="8608" y="118"/>
                  </a:lnTo>
                  <a:lnTo>
                    <a:pt x="8127" y="188"/>
                  </a:lnTo>
                  <a:lnTo>
                    <a:pt x="7633" y="270"/>
                  </a:lnTo>
                  <a:lnTo>
                    <a:pt x="7093" y="364"/>
                  </a:lnTo>
                  <a:lnTo>
                    <a:pt x="6530" y="482"/>
                  </a:lnTo>
                  <a:lnTo>
                    <a:pt x="5261" y="764"/>
                  </a:lnTo>
                  <a:lnTo>
                    <a:pt x="3782" y="1116"/>
                  </a:lnTo>
                  <a:lnTo>
                    <a:pt x="0" y="2020"/>
                  </a:lnTo>
                  <a:lnTo>
                    <a:pt x="0" y="2020"/>
                  </a:lnTo>
                  <a:lnTo>
                    <a:pt x="141" y="2020"/>
                  </a:lnTo>
                  <a:lnTo>
                    <a:pt x="141" y="2020"/>
                  </a:lnTo>
                  <a:lnTo>
                    <a:pt x="458" y="2020"/>
                  </a:lnTo>
                  <a:lnTo>
                    <a:pt x="787" y="2044"/>
                  </a:lnTo>
                  <a:lnTo>
                    <a:pt x="1104" y="2079"/>
                  </a:lnTo>
                  <a:lnTo>
                    <a:pt x="1433" y="2114"/>
                  </a:lnTo>
                  <a:lnTo>
                    <a:pt x="1762" y="2173"/>
                  </a:lnTo>
                  <a:lnTo>
                    <a:pt x="2079" y="2232"/>
                  </a:lnTo>
                  <a:lnTo>
                    <a:pt x="2713" y="2372"/>
                  </a:lnTo>
                  <a:lnTo>
                    <a:pt x="2713" y="2372"/>
                  </a:lnTo>
                  <a:lnTo>
                    <a:pt x="3312" y="2173"/>
                  </a:lnTo>
                  <a:lnTo>
                    <a:pt x="3911" y="1985"/>
                  </a:lnTo>
                  <a:lnTo>
                    <a:pt x="10969" y="1609"/>
                  </a:lnTo>
                  <a:lnTo>
                    <a:pt x="10969" y="1609"/>
                  </a:lnTo>
                  <a:lnTo>
                    <a:pt x="10886" y="775"/>
                  </a:lnTo>
                  <a:lnTo>
                    <a:pt x="10828" y="0"/>
                  </a:lnTo>
                  <a:lnTo>
                    <a:pt x="10828" y="0"/>
                  </a:lnTo>
                  <a:lnTo>
                    <a:pt x="1037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" name="Google Shape;243;p17"/>
          <p:cNvGrpSpPr/>
          <p:nvPr/>
        </p:nvGrpSpPr>
        <p:grpSpPr>
          <a:xfrm>
            <a:off x="6735415" y="1730098"/>
            <a:ext cx="1527965" cy="1527965"/>
            <a:chOff x="803892" y="1254697"/>
            <a:chExt cx="828300" cy="828300"/>
          </a:xfrm>
        </p:grpSpPr>
        <p:sp>
          <p:nvSpPr>
            <p:cNvPr id="244" name="Google Shape;244;p17"/>
            <p:cNvSpPr/>
            <p:nvPr/>
          </p:nvSpPr>
          <p:spPr>
            <a:xfrm>
              <a:off x="803892" y="1254697"/>
              <a:ext cx="828300" cy="828300"/>
            </a:xfrm>
            <a:prstGeom prst="donut">
              <a:avLst>
                <a:gd fmla="val 25415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803892" y="1254697"/>
              <a:ext cx="828300" cy="828300"/>
            </a:xfrm>
            <a:prstGeom prst="blockArc">
              <a:avLst>
                <a:gd fmla="val 5333269" name="adj1"/>
                <a:gd fmla="val 21566296" name="adj2"/>
                <a:gd fmla="val 25710" name="adj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" name="Google Shape;246;p17"/>
          <p:cNvGrpSpPr/>
          <p:nvPr/>
        </p:nvGrpSpPr>
        <p:grpSpPr>
          <a:xfrm>
            <a:off x="6616800" y="1059375"/>
            <a:ext cx="1765200" cy="3672767"/>
            <a:chOff x="6616800" y="1059375"/>
            <a:chExt cx="1765200" cy="3672767"/>
          </a:xfrm>
        </p:grpSpPr>
        <p:sp>
          <p:nvSpPr>
            <p:cNvPr id="247" name="Google Shape;247;p17"/>
            <p:cNvSpPr txBox="1"/>
            <p:nvPr/>
          </p:nvSpPr>
          <p:spPr>
            <a:xfrm>
              <a:off x="7031700" y="3618155"/>
              <a:ext cx="935400" cy="38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8" name="Google Shape;248;p17"/>
            <p:cNvSpPr txBox="1"/>
            <p:nvPr/>
          </p:nvSpPr>
          <p:spPr>
            <a:xfrm>
              <a:off x="6616800" y="4018442"/>
              <a:ext cx="1765200" cy="71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 is the closest planet to the Sun and the smallest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7002462" y="1059375"/>
              <a:ext cx="993900" cy="37140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75 %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50" name="Google Shape;250;p17"/>
          <p:cNvGrpSpPr/>
          <p:nvPr/>
        </p:nvGrpSpPr>
        <p:grpSpPr>
          <a:xfrm>
            <a:off x="880590" y="1729972"/>
            <a:ext cx="1527965" cy="1527965"/>
            <a:chOff x="803892" y="1254697"/>
            <a:chExt cx="828300" cy="828300"/>
          </a:xfrm>
        </p:grpSpPr>
        <p:sp>
          <p:nvSpPr>
            <p:cNvPr id="251" name="Google Shape;251;p17"/>
            <p:cNvSpPr/>
            <p:nvPr/>
          </p:nvSpPr>
          <p:spPr>
            <a:xfrm>
              <a:off x="803892" y="1254697"/>
              <a:ext cx="828300" cy="828300"/>
            </a:xfrm>
            <a:prstGeom prst="donut">
              <a:avLst>
                <a:gd fmla="val 25415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803892" y="1254697"/>
              <a:ext cx="828300" cy="828300"/>
            </a:xfrm>
            <a:prstGeom prst="blockArc">
              <a:avLst>
                <a:gd fmla="val 16109424" name="adj1"/>
                <a:gd fmla="val 21566296" name="adj2"/>
                <a:gd fmla="val 25710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>
            <a:off x="761975" y="1059363"/>
            <a:ext cx="1765200" cy="3672779"/>
            <a:chOff x="761975" y="1059363"/>
            <a:chExt cx="1765200" cy="3672779"/>
          </a:xfrm>
        </p:grpSpPr>
        <p:sp>
          <p:nvSpPr>
            <p:cNvPr id="254" name="Google Shape;254;p17"/>
            <p:cNvSpPr txBox="1"/>
            <p:nvPr/>
          </p:nvSpPr>
          <p:spPr>
            <a:xfrm>
              <a:off x="1176875" y="3618155"/>
              <a:ext cx="935400" cy="38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5" name="Google Shape;255;p17"/>
            <p:cNvSpPr txBox="1"/>
            <p:nvPr/>
          </p:nvSpPr>
          <p:spPr>
            <a:xfrm>
              <a:off x="761975" y="4018442"/>
              <a:ext cx="1765200" cy="71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very beautiful 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terribly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1147637" y="1059363"/>
              <a:ext cx="993900" cy="3714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57" name="Google Shape;257;p17"/>
          <p:cNvGrpSpPr/>
          <p:nvPr/>
        </p:nvGrpSpPr>
        <p:grpSpPr>
          <a:xfrm>
            <a:off x="1415945" y="2269163"/>
            <a:ext cx="457218" cy="449567"/>
            <a:chOff x="5773575" y="1585825"/>
            <a:chExt cx="548750" cy="538275"/>
          </a:xfrm>
        </p:grpSpPr>
        <p:sp>
          <p:nvSpPr>
            <p:cNvPr id="258" name="Google Shape;258;p17"/>
            <p:cNvSpPr/>
            <p:nvPr/>
          </p:nvSpPr>
          <p:spPr>
            <a:xfrm>
              <a:off x="6073400" y="1651275"/>
              <a:ext cx="194600" cy="203475"/>
            </a:xfrm>
            <a:custGeom>
              <a:rect b="b" l="l" r="r" t="t"/>
              <a:pathLst>
                <a:path extrusionOk="0" h="8139" w="7784">
                  <a:moveTo>
                    <a:pt x="1546" y="855"/>
                  </a:moveTo>
                  <a:lnTo>
                    <a:pt x="1619" y="865"/>
                  </a:lnTo>
                  <a:lnTo>
                    <a:pt x="1691" y="874"/>
                  </a:lnTo>
                  <a:lnTo>
                    <a:pt x="1755" y="892"/>
                  </a:lnTo>
                  <a:lnTo>
                    <a:pt x="1819" y="910"/>
                  </a:lnTo>
                  <a:lnTo>
                    <a:pt x="1882" y="946"/>
                  </a:lnTo>
                  <a:lnTo>
                    <a:pt x="1937" y="983"/>
                  </a:lnTo>
                  <a:lnTo>
                    <a:pt x="1992" y="1019"/>
                  </a:lnTo>
                  <a:lnTo>
                    <a:pt x="2037" y="1065"/>
                  </a:lnTo>
                  <a:lnTo>
                    <a:pt x="2082" y="1110"/>
                  </a:lnTo>
                  <a:lnTo>
                    <a:pt x="2128" y="1165"/>
                  </a:lnTo>
                  <a:lnTo>
                    <a:pt x="2164" y="1219"/>
                  </a:lnTo>
                  <a:lnTo>
                    <a:pt x="2192" y="1283"/>
                  </a:lnTo>
                  <a:lnTo>
                    <a:pt x="2210" y="1346"/>
                  </a:lnTo>
                  <a:lnTo>
                    <a:pt x="2228" y="1410"/>
                  </a:lnTo>
                  <a:lnTo>
                    <a:pt x="2237" y="1483"/>
                  </a:lnTo>
                  <a:lnTo>
                    <a:pt x="2246" y="1556"/>
                  </a:lnTo>
                  <a:lnTo>
                    <a:pt x="2237" y="1628"/>
                  </a:lnTo>
                  <a:lnTo>
                    <a:pt x="2228" y="1692"/>
                  </a:lnTo>
                  <a:lnTo>
                    <a:pt x="2210" y="1756"/>
                  </a:lnTo>
                  <a:lnTo>
                    <a:pt x="2192" y="1819"/>
                  </a:lnTo>
                  <a:lnTo>
                    <a:pt x="2164" y="1883"/>
                  </a:lnTo>
                  <a:lnTo>
                    <a:pt x="2128" y="1937"/>
                  </a:lnTo>
                  <a:lnTo>
                    <a:pt x="2082" y="1992"/>
                  </a:lnTo>
                  <a:lnTo>
                    <a:pt x="2037" y="2047"/>
                  </a:lnTo>
                  <a:lnTo>
                    <a:pt x="1992" y="2092"/>
                  </a:lnTo>
                  <a:lnTo>
                    <a:pt x="1937" y="2128"/>
                  </a:lnTo>
                  <a:lnTo>
                    <a:pt x="1882" y="2165"/>
                  </a:lnTo>
                  <a:lnTo>
                    <a:pt x="1819" y="2192"/>
                  </a:lnTo>
                  <a:lnTo>
                    <a:pt x="1755" y="2219"/>
                  </a:lnTo>
                  <a:lnTo>
                    <a:pt x="1691" y="2237"/>
                  </a:lnTo>
                  <a:lnTo>
                    <a:pt x="1619" y="2247"/>
                  </a:lnTo>
                  <a:lnTo>
                    <a:pt x="1482" y="2247"/>
                  </a:lnTo>
                  <a:lnTo>
                    <a:pt x="1410" y="2237"/>
                  </a:lnTo>
                  <a:lnTo>
                    <a:pt x="1346" y="2219"/>
                  </a:lnTo>
                  <a:lnTo>
                    <a:pt x="1282" y="2192"/>
                  </a:lnTo>
                  <a:lnTo>
                    <a:pt x="1219" y="2165"/>
                  </a:lnTo>
                  <a:lnTo>
                    <a:pt x="1164" y="2128"/>
                  </a:lnTo>
                  <a:lnTo>
                    <a:pt x="1110" y="2092"/>
                  </a:lnTo>
                  <a:lnTo>
                    <a:pt x="1055" y="2047"/>
                  </a:lnTo>
                  <a:lnTo>
                    <a:pt x="1019" y="1992"/>
                  </a:lnTo>
                  <a:lnTo>
                    <a:pt x="973" y="1937"/>
                  </a:lnTo>
                  <a:lnTo>
                    <a:pt x="937" y="1883"/>
                  </a:lnTo>
                  <a:lnTo>
                    <a:pt x="910" y="1819"/>
                  </a:lnTo>
                  <a:lnTo>
                    <a:pt x="891" y="1756"/>
                  </a:lnTo>
                  <a:lnTo>
                    <a:pt x="873" y="1692"/>
                  </a:lnTo>
                  <a:lnTo>
                    <a:pt x="864" y="1628"/>
                  </a:lnTo>
                  <a:lnTo>
                    <a:pt x="855" y="1556"/>
                  </a:lnTo>
                  <a:lnTo>
                    <a:pt x="864" y="1483"/>
                  </a:lnTo>
                  <a:lnTo>
                    <a:pt x="873" y="1410"/>
                  </a:lnTo>
                  <a:lnTo>
                    <a:pt x="891" y="1346"/>
                  </a:lnTo>
                  <a:lnTo>
                    <a:pt x="910" y="1283"/>
                  </a:lnTo>
                  <a:lnTo>
                    <a:pt x="937" y="1219"/>
                  </a:lnTo>
                  <a:lnTo>
                    <a:pt x="973" y="1165"/>
                  </a:lnTo>
                  <a:lnTo>
                    <a:pt x="1019" y="1110"/>
                  </a:lnTo>
                  <a:lnTo>
                    <a:pt x="1055" y="1065"/>
                  </a:lnTo>
                  <a:lnTo>
                    <a:pt x="1110" y="1019"/>
                  </a:lnTo>
                  <a:lnTo>
                    <a:pt x="1164" y="983"/>
                  </a:lnTo>
                  <a:lnTo>
                    <a:pt x="1219" y="946"/>
                  </a:lnTo>
                  <a:lnTo>
                    <a:pt x="1282" y="910"/>
                  </a:lnTo>
                  <a:lnTo>
                    <a:pt x="1346" y="892"/>
                  </a:lnTo>
                  <a:lnTo>
                    <a:pt x="1410" y="874"/>
                  </a:lnTo>
                  <a:lnTo>
                    <a:pt x="1482" y="865"/>
                  </a:lnTo>
                  <a:lnTo>
                    <a:pt x="1546" y="855"/>
                  </a:lnTo>
                  <a:close/>
                  <a:moveTo>
                    <a:pt x="6301" y="3383"/>
                  </a:moveTo>
                  <a:lnTo>
                    <a:pt x="6374" y="3392"/>
                  </a:lnTo>
                  <a:lnTo>
                    <a:pt x="6438" y="3410"/>
                  </a:lnTo>
                  <a:lnTo>
                    <a:pt x="6501" y="3438"/>
                  </a:lnTo>
                  <a:lnTo>
                    <a:pt x="6565" y="3465"/>
                  </a:lnTo>
                  <a:lnTo>
                    <a:pt x="6619" y="3501"/>
                  </a:lnTo>
                  <a:lnTo>
                    <a:pt x="6674" y="3538"/>
                  </a:lnTo>
                  <a:lnTo>
                    <a:pt x="6720" y="3583"/>
                  </a:lnTo>
                  <a:lnTo>
                    <a:pt x="6765" y="3629"/>
                  </a:lnTo>
                  <a:lnTo>
                    <a:pt x="6801" y="3683"/>
                  </a:lnTo>
                  <a:lnTo>
                    <a:pt x="6838" y="3738"/>
                  </a:lnTo>
                  <a:lnTo>
                    <a:pt x="6865" y="3801"/>
                  </a:lnTo>
                  <a:lnTo>
                    <a:pt x="6892" y="3865"/>
                  </a:lnTo>
                  <a:lnTo>
                    <a:pt x="6910" y="3929"/>
                  </a:lnTo>
                  <a:lnTo>
                    <a:pt x="6920" y="4001"/>
                  </a:lnTo>
                  <a:lnTo>
                    <a:pt x="6920" y="4074"/>
                  </a:lnTo>
                  <a:lnTo>
                    <a:pt x="6920" y="4147"/>
                  </a:lnTo>
                  <a:lnTo>
                    <a:pt x="6910" y="4210"/>
                  </a:lnTo>
                  <a:lnTo>
                    <a:pt x="6892" y="4274"/>
                  </a:lnTo>
                  <a:lnTo>
                    <a:pt x="6865" y="4338"/>
                  </a:lnTo>
                  <a:lnTo>
                    <a:pt x="6838" y="4401"/>
                  </a:lnTo>
                  <a:lnTo>
                    <a:pt x="6801" y="4456"/>
                  </a:lnTo>
                  <a:lnTo>
                    <a:pt x="6765" y="4511"/>
                  </a:lnTo>
                  <a:lnTo>
                    <a:pt x="6720" y="4565"/>
                  </a:lnTo>
                  <a:lnTo>
                    <a:pt x="6674" y="4611"/>
                  </a:lnTo>
                  <a:lnTo>
                    <a:pt x="6619" y="4647"/>
                  </a:lnTo>
                  <a:lnTo>
                    <a:pt x="6565" y="4683"/>
                  </a:lnTo>
                  <a:lnTo>
                    <a:pt x="6501" y="4711"/>
                  </a:lnTo>
                  <a:lnTo>
                    <a:pt x="6438" y="4738"/>
                  </a:lnTo>
                  <a:lnTo>
                    <a:pt x="6374" y="4756"/>
                  </a:lnTo>
                  <a:lnTo>
                    <a:pt x="6301" y="4765"/>
                  </a:lnTo>
                  <a:lnTo>
                    <a:pt x="6156" y="4765"/>
                  </a:lnTo>
                  <a:lnTo>
                    <a:pt x="6092" y="4756"/>
                  </a:lnTo>
                  <a:lnTo>
                    <a:pt x="6028" y="4738"/>
                  </a:lnTo>
                  <a:lnTo>
                    <a:pt x="5965" y="4711"/>
                  </a:lnTo>
                  <a:lnTo>
                    <a:pt x="5901" y="4683"/>
                  </a:lnTo>
                  <a:lnTo>
                    <a:pt x="5847" y="4647"/>
                  </a:lnTo>
                  <a:lnTo>
                    <a:pt x="5792" y="4611"/>
                  </a:lnTo>
                  <a:lnTo>
                    <a:pt x="5738" y="4565"/>
                  </a:lnTo>
                  <a:lnTo>
                    <a:pt x="5692" y="4511"/>
                  </a:lnTo>
                  <a:lnTo>
                    <a:pt x="5656" y="4456"/>
                  </a:lnTo>
                  <a:lnTo>
                    <a:pt x="5619" y="4401"/>
                  </a:lnTo>
                  <a:lnTo>
                    <a:pt x="5592" y="4338"/>
                  </a:lnTo>
                  <a:lnTo>
                    <a:pt x="5565" y="4274"/>
                  </a:lnTo>
                  <a:lnTo>
                    <a:pt x="5556" y="4210"/>
                  </a:lnTo>
                  <a:lnTo>
                    <a:pt x="5538" y="4147"/>
                  </a:lnTo>
                  <a:lnTo>
                    <a:pt x="5538" y="4074"/>
                  </a:lnTo>
                  <a:lnTo>
                    <a:pt x="5538" y="4001"/>
                  </a:lnTo>
                  <a:lnTo>
                    <a:pt x="5556" y="3929"/>
                  </a:lnTo>
                  <a:lnTo>
                    <a:pt x="5565" y="3865"/>
                  </a:lnTo>
                  <a:lnTo>
                    <a:pt x="5592" y="3801"/>
                  </a:lnTo>
                  <a:lnTo>
                    <a:pt x="5619" y="3738"/>
                  </a:lnTo>
                  <a:lnTo>
                    <a:pt x="5656" y="3683"/>
                  </a:lnTo>
                  <a:lnTo>
                    <a:pt x="5692" y="3629"/>
                  </a:lnTo>
                  <a:lnTo>
                    <a:pt x="5738" y="3583"/>
                  </a:lnTo>
                  <a:lnTo>
                    <a:pt x="5792" y="3538"/>
                  </a:lnTo>
                  <a:lnTo>
                    <a:pt x="5847" y="3501"/>
                  </a:lnTo>
                  <a:lnTo>
                    <a:pt x="5901" y="3465"/>
                  </a:lnTo>
                  <a:lnTo>
                    <a:pt x="5965" y="3438"/>
                  </a:lnTo>
                  <a:lnTo>
                    <a:pt x="6028" y="3410"/>
                  </a:lnTo>
                  <a:lnTo>
                    <a:pt x="6092" y="3392"/>
                  </a:lnTo>
                  <a:lnTo>
                    <a:pt x="6156" y="3383"/>
                  </a:lnTo>
                  <a:close/>
                  <a:moveTo>
                    <a:pt x="1619" y="5902"/>
                  </a:moveTo>
                  <a:lnTo>
                    <a:pt x="1691" y="5911"/>
                  </a:lnTo>
                  <a:lnTo>
                    <a:pt x="1755" y="5929"/>
                  </a:lnTo>
                  <a:lnTo>
                    <a:pt x="1819" y="5956"/>
                  </a:lnTo>
                  <a:lnTo>
                    <a:pt x="1882" y="5983"/>
                  </a:lnTo>
                  <a:lnTo>
                    <a:pt x="1937" y="6020"/>
                  </a:lnTo>
                  <a:lnTo>
                    <a:pt x="1992" y="6056"/>
                  </a:lnTo>
                  <a:lnTo>
                    <a:pt x="2037" y="6102"/>
                  </a:lnTo>
                  <a:lnTo>
                    <a:pt x="2082" y="6147"/>
                  </a:lnTo>
                  <a:lnTo>
                    <a:pt x="2128" y="6202"/>
                  </a:lnTo>
                  <a:lnTo>
                    <a:pt x="2164" y="6265"/>
                  </a:lnTo>
                  <a:lnTo>
                    <a:pt x="2192" y="6320"/>
                  </a:lnTo>
                  <a:lnTo>
                    <a:pt x="2210" y="6384"/>
                  </a:lnTo>
                  <a:lnTo>
                    <a:pt x="2228" y="6456"/>
                  </a:lnTo>
                  <a:lnTo>
                    <a:pt x="2237" y="6520"/>
                  </a:lnTo>
                  <a:lnTo>
                    <a:pt x="2246" y="6593"/>
                  </a:lnTo>
                  <a:lnTo>
                    <a:pt x="2237" y="6665"/>
                  </a:lnTo>
                  <a:lnTo>
                    <a:pt x="2228" y="6729"/>
                  </a:lnTo>
                  <a:lnTo>
                    <a:pt x="2210" y="6802"/>
                  </a:lnTo>
                  <a:lnTo>
                    <a:pt x="2192" y="6865"/>
                  </a:lnTo>
                  <a:lnTo>
                    <a:pt x="2164" y="6920"/>
                  </a:lnTo>
                  <a:lnTo>
                    <a:pt x="2128" y="6984"/>
                  </a:lnTo>
                  <a:lnTo>
                    <a:pt x="2082" y="7029"/>
                  </a:lnTo>
                  <a:lnTo>
                    <a:pt x="2037" y="7084"/>
                  </a:lnTo>
                  <a:lnTo>
                    <a:pt x="1992" y="7129"/>
                  </a:lnTo>
                  <a:lnTo>
                    <a:pt x="1937" y="7165"/>
                  </a:lnTo>
                  <a:lnTo>
                    <a:pt x="1882" y="7202"/>
                  </a:lnTo>
                  <a:lnTo>
                    <a:pt x="1819" y="7229"/>
                  </a:lnTo>
                  <a:lnTo>
                    <a:pt x="1755" y="7256"/>
                  </a:lnTo>
                  <a:lnTo>
                    <a:pt x="1691" y="7275"/>
                  </a:lnTo>
                  <a:lnTo>
                    <a:pt x="1619" y="7284"/>
                  </a:lnTo>
                  <a:lnTo>
                    <a:pt x="1482" y="7284"/>
                  </a:lnTo>
                  <a:lnTo>
                    <a:pt x="1410" y="7275"/>
                  </a:lnTo>
                  <a:lnTo>
                    <a:pt x="1346" y="7256"/>
                  </a:lnTo>
                  <a:lnTo>
                    <a:pt x="1282" y="7229"/>
                  </a:lnTo>
                  <a:lnTo>
                    <a:pt x="1219" y="7202"/>
                  </a:lnTo>
                  <a:lnTo>
                    <a:pt x="1164" y="7165"/>
                  </a:lnTo>
                  <a:lnTo>
                    <a:pt x="1110" y="7129"/>
                  </a:lnTo>
                  <a:lnTo>
                    <a:pt x="1055" y="7084"/>
                  </a:lnTo>
                  <a:lnTo>
                    <a:pt x="1019" y="7029"/>
                  </a:lnTo>
                  <a:lnTo>
                    <a:pt x="973" y="6984"/>
                  </a:lnTo>
                  <a:lnTo>
                    <a:pt x="937" y="6920"/>
                  </a:lnTo>
                  <a:lnTo>
                    <a:pt x="910" y="6865"/>
                  </a:lnTo>
                  <a:lnTo>
                    <a:pt x="891" y="6802"/>
                  </a:lnTo>
                  <a:lnTo>
                    <a:pt x="873" y="6729"/>
                  </a:lnTo>
                  <a:lnTo>
                    <a:pt x="864" y="6665"/>
                  </a:lnTo>
                  <a:lnTo>
                    <a:pt x="855" y="6593"/>
                  </a:lnTo>
                  <a:lnTo>
                    <a:pt x="864" y="6520"/>
                  </a:lnTo>
                  <a:lnTo>
                    <a:pt x="873" y="6456"/>
                  </a:lnTo>
                  <a:lnTo>
                    <a:pt x="891" y="6384"/>
                  </a:lnTo>
                  <a:lnTo>
                    <a:pt x="910" y="6320"/>
                  </a:lnTo>
                  <a:lnTo>
                    <a:pt x="937" y="6265"/>
                  </a:lnTo>
                  <a:lnTo>
                    <a:pt x="973" y="6202"/>
                  </a:lnTo>
                  <a:lnTo>
                    <a:pt x="1019" y="6147"/>
                  </a:lnTo>
                  <a:lnTo>
                    <a:pt x="1055" y="6102"/>
                  </a:lnTo>
                  <a:lnTo>
                    <a:pt x="1110" y="6056"/>
                  </a:lnTo>
                  <a:lnTo>
                    <a:pt x="1164" y="6020"/>
                  </a:lnTo>
                  <a:lnTo>
                    <a:pt x="1219" y="5983"/>
                  </a:lnTo>
                  <a:lnTo>
                    <a:pt x="1282" y="5956"/>
                  </a:lnTo>
                  <a:lnTo>
                    <a:pt x="1346" y="5929"/>
                  </a:lnTo>
                  <a:lnTo>
                    <a:pt x="1410" y="5911"/>
                  </a:lnTo>
                  <a:lnTo>
                    <a:pt x="1482" y="5902"/>
                  </a:lnTo>
                  <a:close/>
                  <a:moveTo>
                    <a:pt x="1546" y="1"/>
                  </a:moveTo>
                  <a:lnTo>
                    <a:pt x="1391" y="10"/>
                  </a:lnTo>
                  <a:lnTo>
                    <a:pt x="1237" y="37"/>
                  </a:lnTo>
                  <a:lnTo>
                    <a:pt x="1091" y="74"/>
                  </a:lnTo>
                  <a:lnTo>
                    <a:pt x="946" y="128"/>
                  </a:lnTo>
                  <a:lnTo>
                    <a:pt x="810" y="192"/>
                  </a:lnTo>
                  <a:lnTo>
                    <a:pt x="682" y="264"/>
                  </a:lnTo>
                  <a:lnTo>
                    <a:pt x="564" y="355"/>
                  </a:lnTo>
                  <a:lnTo>
                    <a:pt x="455" y="455"/>
                  </a:lnTo>
                  <a:lnTo>
                    <a:pt x="355" y="564"/>
                  </a:lnTo>
                  <a:lnTo>
                    <a:pt x="264" y="683"/>
                  </a:lnTo>
                  <a:lnTo>
                    <a:pt x="182" y="810"/>
                  </a:lnTo>
                  <a:lnTo>
                    <a:pt x="119" y="946"/>
                  </a:lnTo>
                  <a:lnTo>
                    <a:pt x="64" y="1092"/>
                  </a:lnTo>
                  <a:lnTo>
                    <a:pt x="28" y="1237"/>
                  </a:lnTo>
                  <a:lnTo>
                    <a:pt x="9" y="1392"/>
                  </a:lnTo>
                  <a:lnTo>
                    <a:pt x="0" y="1556"/>
                  </a:lnTo>
                  <a:lnTo>
                    <a:pt x="9" y="1710"/>
                  </a:lnTo>
                  <a:lnTo>
                    <a:pt x="28" y="1865"/>
                  </a:lnTo>
                  <a:lnTo>
                    <a:pt x="64" y="2010"/>
                  </a:lnTo>
                  <a:lnTo>
                    <a:pt x="119" y="2156"/>
                  </a:lnTo>
                  <a:lnTo>
                    <a:pt x="182" y="2292"/>
                  </a:lnTo>
                  <a:lnTo>
                    <a:pt x="264" y="2419"/>
                  </a:lnTo>
                  <a:lnTo>
                    <a:pt x="355" y="2538"/>
                  </a:lnTo>
                  <a:lnTo>
                    <a:pt x="455" y="2647"/>
                  </a:lnTo>
                  <a:lnTo>
                    <a:pt x="564" y="2747"/>
                  </a:lnTo>
                  <a:lnTo>
                    <a:pt x="682" y="2838"/>
                  </a:lnTo>
                  <a:lnTo>
                    <a:pt x="810" y="2919"/>
                  </a:lnTo>
                  <a:lnTo>
                    <a:pt x="946" y="2983"/>
                  </a:lnTo>
                  <a:lnTo>
                    <a:pt x="1091" y="3038"/>
                  </a:lnTo>
                  <a:lnTo>
                    <a:pt x="1237" y="3074"/>
                  </a:lnTo>
                  <a:lnTo>
                    <a:pt x="1391" y="3101"/>
                  </a:lnTo>
                  <a:lnTo>
                    <a:pt x="1710" y="3101"/>
                  </a:lnTo>
                  <a:lnTo>
                    <a:pt x="1864" y="3074"/>
                  </a:lnTo>
                  <a:lnTo>
                    <a:pt x="2019" y="3038"/>
                  </a:lnTo>
                  <a:lnTo>
                    <a:pt x="2164" y="2983"/>
                  </a:lnTo>
                  <a:lnTo>
                    <a:pt x="2301" y="2910"/>
                  </a:lnTo>
                  <a:lnTo>
                    <a:pt x="2428" y="2828"/>
                  </a:lnTo>
                  <a:lnTo>
                    <a:pt x="2546" y="2738"/>
                  </a:lnTo>
                  <a:lnTo>
                    <a:pt x="2655" y="2638"/>
                  </a:lnTo>
                  <a:lnTo>
                    <a:pt x="4719" y="3747"/>
                  </a:lnTo>
                  <a:lnTo>
                    <a:pt x="4692" y="3901"/>
                  </a:lnTo>
                  <a:lnTo>
                    <a:pt x="4683" y="4074"/>
                  </a:lnTo>
                  <a:lnTo>
                    <a:pt x="4692" y="4238"/>
                  </a:lnTo>
                  <a:lnTo>
                    <a:pt x="4719" y="4401"/>
                  </a:lnTo>
                  <a:lnTo>
                    <a:pt x="2655" y="5511"/>
                  </a:lnTo>
                  <a:lnTo>
                    <a:pt x="2546" y="5402"/>
                  </a:lnTo>
                  <a:lnTo>
                    <a:pt x="2428" y="5311"/>
                  </a:lnTo>
                  <a:lnTo>
                    <a:pt x="2301" y="5229"/>
                  </a:lnTo>
                  <a:lnTo>
                    <a:pt x="2164" y="5165"/>
                  </a:lnTo>
                  <a:lnTo>
                    <a:pt x="2019" y="5111"/>
                  </a:lnTo>
                  <a:lnTo>
                    <a:pt x="1864" y="5074"/>
                  </a:lnTo>
                  <a:lnTo>
                    <a:pt x="1710" y="5047"/>
                  </a:lnTo>
                  <a:lnTo>
                    <a:pt x="1546" y="5038"/>
                  </a:lnTo>
                  <a:lnTo>
                    <a:pt x="1391" y="5047"/>
                  </a:lnTo>
                  <a:lnTo>
                    <a:pt x="1237" y="5074"/>
                  </a:lnTo>
                  <a:lnTo>
                    <a:pt x="1091" y="5111"/>
                  </a:lnTo>
                  <a:lnTo>
                    <a:pt x="946" y="5165"/>
                  </a:lnTo>
                  <a:lnTo>
                    <a:pt x="810" y="5229"/>
                  </a:lnTo>
                  <a:lnTo>
                    <a:pt x="682" y="5302"/>
                  </a:lnTo>
                  <a:lnTo>
                    <a:pt x="564" y="5392"/>
                  </a:lnTo>
                  <a:lnTo>
                    <a:pt x="455" y="5493"/>
                  </a:lnTo>
                  <a:lnTo>
                    <a:pt x="355" y="5602"/>
                  </a:lnTo>
                  <a:lnTo>
                    <a:pt x="264" y="5729"/>
                  </a:lnTo>
                  <a:lnTo>
                    <a:pt x="182" y="5856"/>
                  </a:lnTo>
                  <a:lnTo>
                    <a:pt x="119" y="5993"/>
                  </a:lnTo>
                  <a:lnTo>
                    <a:pt x="64" y="6129"/>
                  </a:lnTo>
                  <a:lnTo>
                    <a:pt x="28" y="6284"/>
                  </a:lnTo>
                  <a:lnTo>
                    <a:pt x="9" y="6429"/>
                  </a:lnTo>
                  <a:lnTo>
                    <a:pt x="0" y="6593"/>
                  </a:lnTo>
                  <a:lnTo>
                    <a:pt x="9" y="6747"/>
                  </a:lnTo>
                  <a:lnTo>
                    <a:pt x="28" y="6902"/>
                  </a:lnTo>
                  <a:lnTo>
                    <a:pt x="64" y="7056"/>
                  </a:lnTo>
                  <a:lnTo>
                    <a:pt x="119" y="7193"/>
                  </a:lnTo>
                  <a:lnTo>
                    <a:pt x="182" y="7329"/>
                  </a:lnTo>
                  <a:lnTo>
                    <a:pt x="264" y="7456"/>
                  </a:lnTo>
                  <a:lnTo>
                    <a:pt x="355" y="7575"/>
                  </a:lnTo>
                  <a:lnTo>
                    <a:pt x="455" y="7684"/>
                  </a:lnTo>
                  <a:lnTo>
                    <a:pt x="564" y="7784"/>
                  </a:lnTo>
                  <a:lnTo>
                    <a:pt x="682" y="7875"/>
                  </a:lnTo>
                  <a:lnTo>
                    <a:pt x="810" y="7957"/>
                  </a:lnTo>
                  <a:lnTo>
                    <a:pt x="946" y="8020"/>
                  </a:lnTo>
                  <a:lnTo>
                    <a:pt x="1091" y="8075"/>
                  </a:lnTo>
                  <a:lnTo>
                    <a:pt x="1237" y="8111"/>
                  </a:lnTo>
                  <a:lnTo>
                    <a:pt x="1391" y="8138"/>
                  </a:lnTo>
                  <a:lnTo>
                    <a:pt x="1710" y="8138"/>
                  </a:lnTo>
                  <a:lnTo>
                    <a:pt x="1864" y="8111"/>
                  </a:lnTo>
                  <a:lnTo>
                    <a:pt x="2010" y="8075"/>
                  </a:lnTo>
                  <a:lnTo>
                    <a:pt x="2155" y="8020"/>
                  </a:lnTo>
                  <a:lnTo>
                    <a:pt x="2292" y="7957"/>
                  </a:lnTo>
                  <a:lnTo>
                    <a:pt x="2419" y="7875"/>
                  </a:lnTo>
                  <a:lnTo>
                    <a:pt x="2537" y="7784"/>
                  </a:lnTo>
                  <a:lnTo>
                    <a:pt x="2646" y="7684"/>
                  </a:lnTo>
                  <a:lnTo>
                    <a:pt x="2746" y="7575"/>
                  </a:lnTo>
                  <a:lnTo>
                    <a:pt x="2837" y="7456"/>
                  </a:lnTo>
                  <a:lnTo>
                    <a:pt x="2910" y="7329"/>
                  </a:lnTo>
                  <a:lnTo>
                    <a:pt x="2983" y="7193"/>
                  </a:lnTo>
                  <a:lnTo>
                    <a:pt x="3028" y="7056"/>
                  </a:lnTo>
                  <a:lnTo>
                    <a:pt x="3074" y="6902"/>
                  </a:lnTo>
                  <a:lnTo>
                    <a:pt x="3092" y="6747"/>
                  </a:lnTo>
                  <a:lnTo>
                    <a:pt x="3101" y="6593"/>
                  </a:lnTo>
                  <a:lnTo>
                    <a:pt x="3092" y="6420"/>
                  </a:lnTo>
                  <a:lnTo>
                    <a:pt x="3064" y="6265"/>
                  </a:lnTo>
                  <a:lnTo>
                    <a:pt x="5119" y="5156"/>
                  </a:lnTo>
                  <a:lnTo>
                    <a:pt x="5237" y="5256"/>
                  </a:lnTo>
                  <a:lnTo>
                    <a:pt x="5356" y="5347"/>
                  </a:lnTo>
                  <a:lnTo>
                    <a:pt x="5483" y="5429"/>
                  </a:lnTo>
                  <a:lnTo>
                    <a:pt x="5619" y="5502"/>
                  </a:lnTo>
                  <a:lnTo>
                    <a:pt x="5765" y="5556"/>
                  </a:lnTo>
                  <a:lnTo>
                    <a:pt x="5910" y="5593"/>
                  </a:lnTo>
                  <a:lnTo>
                    <a:pt x="6074" y="5620"/>
                  </a:lnTo>
                  <a:lnTo>
                    <a:pt x="6392" y="5620"/>
                  </a:lnTo>
                  <a:lnTo>
                    <a:pt x="6547" y="5593"/>
                  </a:lnTo>
                  <a:lnTo>
                    <a:pt x="6692" y="5556"/>
                  </a:lnTo>
                  <a:lnTo>
                    <a:pt x="6838" y="5502"/>
                  </a:lnTo>
                  <a:lnTo>
                    <a:pt x="6965" y="5438"/>
                  </a:lnTo>
                  <a:lnTo>
                    <a:pt x="7101" y="5356"/>
                  </a:lnTo>
                  <a:lnTo>
                    <a:pt x="7220" y="5265"/>
                  </a:lnTo>
                  <a:lnTo>
                    <a:pt x="7329" y="5165"/>
                  </a:lnTo>
                  <a:lnTo>
                    <a:pt x="7429" y="5056"/>
                  </a:lnTo>
                  <a:lnTo>
                    <a:pt x="7520" y="4938"/>
                  </a:lnTo>
                  <a:lnTo>
                    <a:pt x="7592" y="4811"/>
                  </a:lnTo>
                  <a:lnTo>
                    <a:pt x="7656" y="4674"/>
                  </a:lnTo>
                  <a:lnTo>
                    <a:pt x="7711" y="4529"/>
                  </a:lnTo>
                  <a:lnTo>
                    <a:pt x="7747" y="4383"/>
                  </a:lnTo>
                  <a:lnTo>
                    <a:pt x="7774" y="4229"/>
                  </a:lnTo>
                  <a:lnTo>
                    <a:pt x="7783" y="4074"/>
                  </a:lnTo>
                  <a:lnTo>
                    <a:pt x="7774" y="3910"/>
                  </a:lnTo>
                  <a:lnTo>
                    <a:pt x="7747" y="3756"/>
                  </a:lnTo>
                  <a:lnTo>
                    <a:pt x="7711" y="3610"/>
                  </a:lnTo>
                  <a:lnTo>
                    <a:pt x="7656" y="3465"/>
                  </a:lnTo>
                  <a:lnTo>
                    <a:pt x="7592" y="3338"/>
                  </a:lnTo>
                  <a:lnTo>
                    <a:pt x="7520" y="3201"/>
                  </a:lnTo>
                  <a:lnTo>
                    <a:pt x="7429" y="3083"/>
                  </a:lnTo>
                  <a:lnTo>
                    <a:pt x="7329" y="2974"/>
                  </a:lnTo>
                  <a:lnTo>
                    <a:pt x="7220" y="2874"/>
                  </a:lnTo>
                  <a:lnTo>
                    <a:pt x="7101" y="2783"/>
                  </a:lnTo>
                  <a:lnTo>
                    <a:pt x="6965" y="2710"/>
                  </a:lnTo>
                  <a:lnTo>
                    <a:pt x="6838" y="2647"/>
                  </a:lnTo>
                  <a:lnTo>
                    <a:pt x="6692" y="2592"/>
                  </a:lnTo>
                  <a:lnTo>
                    <a:pt x="6547" y="2556"/>
                  </a:lnTo>
                  <a:lnTo>
                    <a:pt x="6392" y="2528"/>
                  </a:lnTo>
                  <a:lnTo>
                    <a:pt x="6229" y="2519"/>
                  </a:lnTo>
                  <a:lnTo>
                    <a:pt x="6074" y="2528"/>
                  </a:lnTo>
                  <a:lnTo>
                    <a:pt x="5910" y="2556"/>
                  </a:lnTo>
                  <a:lnTo>
                    <a:pt x="5765" y="2592"/>
                  </a:lnTo>
                  <a:lnTo>
                    <a:pt x="5619" y="2647"/>
                  </a:lnTo>
                  <a:lnTo>
                    <a:pt x="5483" y="2710"/>
                  </a:lnTo>
                  <a:lnTo>
                    <a:pt x="5356" y="2792"/>
                  </a:lnTo>
                  <a:lnTo>
                    <a:pt x="5228" y="2883"/>
                  </a:lnTo>
                  <a:lnTo>
                    <a:pt x="5119" y="2992"/>
                  </a:lnTo>
                  <a:lnTo>
                    <a:pt x="3064" y="1883"/>
                  </a:lnTo>
                  <a:lnTo>
                    <a:pt x="3092" y="1719"/>
                  </a:lnTo>
                  <a:lnTo>
                    <a:pt x="3101" y="1556"/>
                  </a:lnTo>
                  <a:lnTo>
                    <a:pt x="3092" y="1392"/>
                  </a:lnTo>
                  <a:lnTo>
                    <a:pt x="3074" y="1237"/>
                  </a:lnTo>
                  <a:lnTo>
                    <a:pt x="3028" y="1092"/>
                  </a:lnTo>
                  <a:lnTo>
                    <a:pt x="2983" y="946"/>
                  </a:lnTo>
                  <a:lnTo>
                    <a:pt x="2910" y="810"/>
                  </a:lnTo>
                  <a:lnTo>
                    <a:pt x="2837" y="683"/>
                  </a:lnTo>
                  <a:lnTo>
                    <a:pt x="2746" y="564"/>
                  </a:lnTo>
                  <a:lnTo>
                    <a:pt x="2646" y="455"/>
                  </a:lnTo>
                  <a:lnTo>
                    <a:pt x="2537" y="355"/>
                  </a:lnTo>
                  <a:lnTo>
                    <a:pt x="2419" y="264"/>
                  </a:lnTo>
                  <a:lnTo>
                    <a:pt x="2292" y="192"/>
                  </a:lnTo>
                  <a:lnTo>
                    <a:pt x="2155" y="128"/>
                  </a:lnTo>
                  <a:lnTo>
                    <a:pt x="2010" y="74"/>
                  </a:lnTo>
                  <a:lnTo>
                    <a:pt x="1864" y="37"/>
                  </a:lnTo>
                  <a:lnTo>
                    <a:pt x="1710" y="10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6033850" y="1631725"/>
              <a:ext cx="21625" cy="21400"/>
            </a:xfrm>
            <a:custGeom>
              <a:rect b="b" l="l" r="r" t="t"/>
              <a:pathLst>
                <a:path extrusionOk="0" h="856" w="865">
                  <a:moveTo>
                    <a:pt x="437" y="1"/>
                  </a:moveTo>
                  <a:lnTo>
                    <a:pt x="355" y="10"/>
                  </a:lnTo>
                  <a:lnTo>
                    <a:pt x="273" y="28"/>
                  </a:lnTo>
                  <a:lnTo>
                    <a:pt x="200" y="74"/>
                  </a:lnTo>
                  <a:lnTo>
                    <a:pt x="128" y="128"/>
                  </a:lnTo>
                  <a:lnTo>
                    <a:pt x="73" y="192"/>
                  </a:lnTo>
                  <a:lnTo>
                    <a:pt x="37" y="265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0"/>
                  </a:lnTo>
                  <a:lnTo>
                    <a:pt x="37" y="592"/>
                  </a:lnTo>
                  <a:lnTo>
                    <a:pt x="73" y="665"/>
                  </a:lnTo>
                  <a:lnTo>
                    <a:pt x="128" y="728"/>
                  </a:lnTo>
                  <a:lnTo>
                    <a:pt x="200" y="783"/>
                  </a:lnTo>
                  <a:lnTo>
                    <a:pt x="273" y="828"/>
                  </a:lnTo>
                  <a:lnTo>
                    <a:pt x="355" y="846"/>
                  </a:lnTo>
                  <a:lnTo>
                    <a:pt x="437" y="856"/>
                  </a:lnTo>
                  <a:lnTo>
                    <a:pt x="519" y="846"/>
                  </a:lnTo>
                  <a:lnTo>
                    <a:pt x="591" y="828"/>
                  </a:lnTo>
                  <a:lnTo>
                    <a:pt x="673" y="783"/>
                  </a:lnTo>
                  <a:lnTo>
                    <a:pt x="737" y="728"/>
                  </a:lnTo>
                  <a:lnTo>
                    <a:pt x="791" y="665"/>
                  </a:lnTo>
                  <a:lnTo>
                    <a:pt x="828" y="592"/>
                  </a:lnTo>
                  <a:lnTo>
                    <a:pt x="855" y="510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8" y="265"/>
                  </a:lnTo>
                  <a:lnTo>
                    <a:pt x="791" y="192"/>
                  </a:lnTo>
                  <a:lnTo>
                    <a:pt x="737" y="128"/>
                  </a:lnTo>
                  <a:lnTo>
                    <a:pt x="673" y="74"/>
                  </a:lnTo>
                  <a:lnTo>
                    <a:pt x="591" y="28"/>
                  </a:lnTo>
                  <a:lnTo>
                    <a:pt x="519" y="1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5937925" y="1878350"/>
              <a:ext cx="73675" cy="21400"/>
            </a:xfrm>
            <a:custGeom>
              <a:rect b="b" l="l" r="r" t="t"/>
              <a:pathLst>
                <a:path extrusionOk="0" h="856" w="2947">
                  <a:moveTo>
                    <a:pt x="437" y="1"/>
                  </a:moveTo>
                  <a:lnTo>
                    <a:pt x="346" y="10"/>
                  </a:lnTo>
                  <a:lnTo>
                    <a:pt x="264" y="28"/>
                  </a:lnTo>
                  <a:lnTo>
                    <a:pt x="191" y="74"/>
                  </a:lnTo>
                  <a:lnTo>
                    <a:pt x="128" y="119"/>
                  </a:lnTo>
                  <a:lnTo>
                    <a:pt x="73" y="183"/>
                  </a:lnTo>
                  <a:lnTo>
                    <a:pt x="37" y="256"/>
                  </a:lnTo>
                  <a:lnTo>
                    <a:pt x="9" y="337"/>
                  </a:lnTo>
                  <a:lnTo>
                    <a:pt x="0" y="428"/>
                  </a:lnTo>
                  <a:lnTo>
                    <a:pt x="9" y="510"/>
                  </a:lnTo>
                  <a:lnTo>
                    <a:pt x="37" y="592"/>
                  </a:lnTo>
                  <a:lnTo>
                    <a:pt x="73" y="665"/>
                  </a:lnTo>
                  <a:lnTo>
                    <a:pt x="128" y="728"/>
                  </a:lnTo>
                  <a:lnTo>
                    <a:pt x="191" y="783"/>
                  </a:lnTo>
                  <a:lnTo>
                    <a:pt x="264" y="819"/>
                  </a:lnTo>
                  <a:lnTo>
                    <a:pt x="346" y="847"/>
                  </a:lnTo>
                  <a:lnTo>
                    <a:pt x="437" y="856"/>
                  </a:lnTo>
                  <a:lnTo>
                    <a:pt x="2519" y="856"/>
                  </a:lnTo>
                  <a:lnTo>
                    <a:pt x="2601" y="847"/>
                  </a:lnTo>
                  <a:lnTo>
                    <a:pt x="2683" y="819"/>
                  </a:lnTo>
                  <a:lnTo>
                    <a:pt x="2755" y="783"/>
                  </a:lnTo>
                  <a:lnTo>
                    <a:pt x="2819" y="728"/>
                  </a:lnTo>
                  <a:lnTo>
                    <a:pt x="2873" y="665"/>
                  </a:lnTo>
                  <a:lnTo>
                    <a:pt x="2910" y="592"/>
                  </a:lnTo>
                  <a:lnTo>
                    <a:pt x="2937" y="510"/>
                  </a:lnTo>
                  <a:lnTo>
                    <a:pt x="2946" y="428"/>
                  </a:lnTo>
                  <a:lnTo>
                    <a:pt x="2937" y="337"/>
                  </a:lnTo>
                  <a:lnTo>
                    <a:pt x="2910" y="256"/>
                  </a:lnTo>
                  <a:lnTo>
                    <a:pt x="2873" y="183"/>
                  </a:lnTo>
                  <a:lnTo>
                    <a:pt x="2819" y="119"/>
                  </a:lnTo>
                  <a:lnTo>
                    <a:pt x="2755" y="74"/>
                  </a:lnTo>
                  <a:lnTo>
                    <a:pt x="2683" y="28"/>
                  </a:lnTo>
                  <a:lnTo>
                    <a:pt x="2601" y="10"/>
                  </a:lnTo>
                  <a:lnTo>
                    <a:pt x="2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5858600" y="1878350"/>
              <a:ext cx="47300" cy="21400"/>
            </a:xfrm>
            <a:custGeom>
              <a:rect b="b" l="l" r="r" t="t"/>
              <a:pathLst>
                <a:path extrusionOk="0" h="856" w="1892">
                  <a:moveTo>
                    <a:pt x="437" y="1"/>
                  </a:moveTo>
                  <a:lnTo>
                    <a:pt x="346" y="10"/>
                  </a:lnTo>
                  <a:lnTo>
                    <a:pt x="264" y="28"/>
                  </a:lnTo>
                  <a:lnTo>
                    <a:pt x="191" y="74"/>
                  </a:lnTo>
                  <a:lnTo>
                    <a:pt x="127" y="119"/>
                  </a:lnTo>
                  <a:lnTo>
                    <a:pt x="73" y="183"/>
                  </a:lnTo>
                  <a:lnTo>
                    <a:pt x="36" y="256"/>
                  </a:lnTo>
                  <a:lnTo>
                    <a:pt x="9" y="337"/>
                  </a:lnTo>
                  <a:lnTo>
                    <a:pt x="0" y="428"/>
                  </a:lnTo>
                  <a:lnTo>
                    <a:pt x="9" y="510"/>
                  </a:lnTo>
                  <a:lnTo>
                    <a:pt x="36" y="592"/>
                  </a:lnTo>
                  <a:lnTo>
                    <a:pt x="73" y="665"/>
                  </a:lnTo>
                  <a:lnTo>
                    <a:pt x="127" y="728"/>
                  </a:lnTo>
                  <a:lnTo>
                    <a:pt x="191" y="783"/>
                  </a:lnTo>
                  <a:lnTo>
                    <a:pt x="264" y="819"/>
                  </a:lnTo>
                  <a:lnTo>
                    <a:pt x="346" y="847"/>
                  </a:lnTo>
                  <a:lnTo>
                    <a:pt x="437" y="856"/>
                  </a:lnTo>
                  <a:lnTo>
                    <a:pt x="1464" y="856"/>
                  </a:lnTo>
                  <a:lnTo>
                    <a:pt x="1546" y="847"/>
                  </a:lnTo>
                  <a:lnTo>
                    <a:pt x="1628" y="819"/>
                  </a:lnTo>
                  <a:lnTo>
                    <a:pt x="1700" y="783"/>
                  </a:lnTo>
                  <a:lnTo>
                    <a:pt x="1764" y="728"/>
                  </a:lnTo>
                  <a:lnTo>
                    <a:pt x="1819" y="665"/>
                  </a:lnTo>
                  <a:lnTo>
                    <a:pt x="1855" y="592"/>
                  </a:lnTo>
                  <a:lnTo>
                    <a:pt x="1882" y="510"/>
                  </a:lnTo>
                  <a:lnTo>
                    <a:pt x="1891" y="428"/>
                  </a:lnTo>
                  <a:lnTo>
                    <a:pt x="1882" y="337"/>
                  </a:lnTo>
                  <a:lnTo>
                    <a:pt x="1855" y="256"/>
                  </a:lnTo>
                  <a:lnTo>
                    <a:pt x="1819" y="183"/>
                  </a:lnTo>
                  <a:lnTo>
                    <a:pt x="1764" y="119"/>
                  </a:lnTo>
                  <a:lnTo>
                    <a:pt x="1700" y="74"/>
                  </a:lnTo>
                  <a:lnTo>
                    <a:pt x="1628" y="28"/>
                  </a:lnTo>
                  <a:lnTo>
                    <a:pt x="1546" y="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6032925" y="1990200"/>
              <a:ext cx="118000" cy="21625"/>
            </a:xfrm>
            <a:custGeom>
              <a:rect b="b" l="l" r="r" t="t"/>
              <a:pathLst>
                <a:path extrusionOk="0" h="865" w="4720">
                  <a:moveTo>
                    <a:pt x="428" y="0"/>
                  </a:moveTo>
                  <a:lnTo>
                    <a:pt x="337" y="9"/>
                  </a:lnTo>
                  <a:lnTo>
                    <a:pt x="265" y="37"/>
                  </a:lnTo>
                  <a:lnTo>
                    <a:pt x="183" y="73"/>
                  </a:lnTo>
                  <a:lnTo>
                    <a:pt x="128" y="128"/>
                  </a:lnTo>
                  <a:lnTo>
                    <a:pt x="74" y="191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28" y="600"/>
                  </a:lnTo>
                  <a:lnTo>
                    <a:pt x="74" y="673"/>
                  </a:lnTo>
                  <a:lnTo>
                    <a:pt x="128" y="737"/>
                  </a:lnTo>
                  <a:lnTo>
                    <a:pt x="183" y="791"/>
                  </a:lnTo>
                  <a:lnTo>
                    <a:pt x="265" y="828"/>
                  </a:lnTo>
                  <a:lnTo>
                    <a:pt x="337" y="855"/>
                  </a:lnTo>
                  <a:lnTo>
                    <a:pt x="428" y="864"/>
                  </a:lnTo>
                  <a:lnTo>
                    <a:pt x="4283" y="864"/>
                  </a:lnTo>
                  <a:lnTo>
                    <a:pt x="4374" y="855"/>
                  </a:lnTo>
                  <a:lnTo>
                    <a:pt x="4456" y="828"/>
                  </a:lnTo>
                  <a:lnTo>
                    <a:pt x="4529" y="791"/>
                  </a:lnTo>
                  <a:lnTo>
                    <a:pt x="4592" y="737"/>
                  </a:lnTo>
                  <a:lnTo>
                    <a:pt x="4638" y="673"/>
                  </a:lnTo>
                  <a:lnTo>
                    <a:pt x="4683" y="600"/>
                  </a:lnTo>
                  <a:lnTo>
                    <a:pt x="4711" y="519"/>
                  </a:lnTo>
                  <a:lnTo>
                    <a:pt x="4720" y="428"/>
                  </a:lnTo>
                  <a:lnTo>
                    <a:pt x="4711" y="346"/>
                  </a:lnTo>
                  <a:lnTo>
                    <a:pt x="4683" y="264"/>
                  </a:lnTo>
                  <a:lnTo>
                    <a:pt x="4638" y="191"/>
                  </a:lnTo>
                  <a:lnTo>
                    <a:pt x="4592" y="128"/>
                  </a:lnTo>
                  <a:lnTo>
                    <a:pt x="4529" y="73"/>
                  </a:lnTo>
                  <a:lnTo>
                    <a:pt x="4456" y="37"/>
                  </a:lnTo>
                  <a:lnTo>
                    <a:pt x="4374" y="9"/>
                  </a:lnTo>
                  <a:lnTo>
                    <a:pt x="42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5858600" y="1990200"/>
              <a:ext cx="131400" cy="21625"/>
            </a:xfrm>
            <a:custGeom>
              <a:rect b="b" l="l" r="r" t="t"/>
              <a:pathLst>
                <a:path extrusionOk="0" h="865" w="5256">
                  <a:moveTo>
                    <a:pt x="437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600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4828" y="864"/>
                  </a:lnTo>
                  <a:lnTo>
                    <a:pt x="4910" y="855"/>
                  </a:lnTo>
                  <a:lnTo>
                    <a:pt x="4992" y="828"/>
                  </a:lnTo>
                  <a:lnTo>
                    <a:pt x="5065" y="791"/>
                  </a:lnTo>
                  <a:lnTo>
                    <a:pt x="5128" y="737"/>
                  </a:lnTo>
                  <a:lnTo>
                    <a:pt x="5183" y="673"/>
                  </a:lnTo>
                  <a:lnTo>
                    <a:pt x="5219" y="600"/>
                  </a:lnTo>
                  <a:lnTo>
                    <a:pt x="5246" y="519"/>
                  </a:lnTo>
                  <a:lnTo>
                    <a:pt x="5255" y="428"/>
                  </a:lnTo>
                  <a:lnTo>
                    <a:pt x="5246" y="346"/>
                  </a:lnTo>
                  <a:lnTo>
                    <a:pt x="5219" y="264"/>
                  </a:lnTo>
                  <a:lnTo>
                    <a:pt x="5183" y="191"/>
                  </a:lnTo>
                  <a:lnTo>
                    <a:pt x="5128" y="128"/>
                  </a:lnTo>
                  <a:lnTo>
                    <a:pt x="5065" y="73"/>
                  </a:lnTo>
                  <a:lnTo>
                    <a:pt x="4992" y="37"/>
                  </a:lnTo>
                  <a:lnTo>
                    <a:pt x="4910" y="9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5773575" y="1585825"/>
              <a:ext cx="548750" cy="538275"/>
            </a:xfrm>
            <a:custGeom>
              <a:rect b="b" l="l" r="r" t="t"/>
              <a:pathLst>
                <a:path extrusionOk="0" h="21531" w="21950">
                  <a:moveTo>
                    <a:pt x="9648" y="10320"/>
                  </a:moveTo>
                  <a:lnTo>
                    <a:pt x="9848" y="10611"/>
                  </a:lnTo>
                  <a:lnTo>
                    <a:pt x="10066" y="10884"/>
                  </a:lnTo>
                  <a:lnTo>
                    <a:pt x="10293" y="11156"/>
                  </a:lnTo>
                  <a:lnTo>
                    <a:pt x="10539" y="11420"/>
                  </a:lnTo>
                  <a:lnTo>
                    <a:pt x="10784" y="11647"/>
                  </a:lnTo>
                  <a:lnTo>
                    <a:pt x="11030" y="11866"/>
                  </a:lnTo>
                  <a:lnTo>
                    <a:pt x="11293" y="12066"/>
                  </a:lnTo>
                  <a:lnTo>
                    <a:pt x="11557" y="12257"/>
                  </a:lnTo>
                  <a:lnTo>
                    <a:pt x="11839" y="12429"/>
                  </a:lnTo>
                  <a:lnTo>
                    <a:pt x="12121" y="12593"/>
                  </a:lnTo>
                  <a:lnTo>
                    <a:pt x="12412" y="12738"/>
                  </a:lnTo>
                  <a:lnTo>
                    <a:pt x="12712" y="12875"/>
                  </a:lnTo>
                  <a:lnTo>
                    <a:pt x="13012" y="12984"/>
                  </a:lnTo>
                  <a:lnTo>
                    <a:pt x="13321" y="13093"/>
                  </a:lnTo>
                  <a:lnTo>
                    <a:pt x="13639" y="13175"/>
                  </a:lnTo>
                  <a:lnTo>
                    <a:pt x="13957" y="13248"/>
                  </a:lnTo>
                  <a:lnTo>
                    <a:pt x="14275" y="13302"/>
                  </a:lnTo>
                  <a:lnTo>
                    <a:pt x="14603" y="13348"/>
                  </a:lnTo>
                  <a:lnTo>
                    <a:pt x="14939" y="13366"/>
                  </a:lnTo>
                  <a:lnTo>
                    <a:pt x="15267" y="13375"/>
                  </a:lnTo>
                  <a:lnTo>
                    <a:pt x="15548" y="13375"/>
                  </a:lnTo>
                  <a:lnTo>
                    <a:pt x="15821" y="13357"/>
                  </a:lnTo>
                  <a:lnTo>
                    <a:pt x="16094" y="13329"/>
                  </a:lnTo>
                  <a:lnTo>
                    <a:pt x="16358" y="13293"/>
                  </a:lnTo>
                  <a:lnTo>
                    <a:pt x="16630" y="13239"/>
                  </a:lnTo>
                  <a:lnTo>
                    <a:pt x="16894" y="13184"/>
                  </a:lnTo>
                  <a:lnTo>
                    <a:pt x="17149" y="13111"/>
                  </a:lnTo>
                  <a:lnTo>
                    <a:pt x="17412" y="13029"/>
                  </a:lnTo>
                  <a:lnTo>
                    <a:pt x="17467" y="13193"/>
                  </a:lnTo>
                  <a:lnTo>
                    <a:pt x="17512" y="13357"/>
                  </a:lnTo>
                  <a:lnTo>
                    <a:pt x="17549" y="13520"/>
                  </a:lnTo>
                  <a:lnTo>
                    <a:pt x="17585" y="13684"/>
                  </a:lnTo>
                  <a:lnTo>
                    <a:pt x="17603" y="13857"/>
                  </a:lnTo>
                  <a:lnTo>
                    <a:pt x="17621" y="14021"/>
                  </a:lnTo>
                  <a:lnTo>
                    <a:pt x="17631" y="14193"/>
                  </a:lnTo>
                  <a:lnTo>
                    <a:pt x="17640" y="14366"/>
                  </a:lnTo>
                  <a:lnTo>
                    <a:pt x="17631" y="14575"/>
                  </a:lnTo>
                  <a:lnTo>
                    <a:pt x="17621" y="14784"/>
                  </a:lnTo>
                  <a:lnTo>
                    <a:pt x="17594" y="14984"/>
                  </a:lnTo>
                  <a:lnTo>
                    <a:pt x="17558" y="15184"/>
                  </a:lnTo>
                  <a:lnTo>
                    <a:pt x="17512" y="15375"/>
                  </a:lnTo>
                  <a:lnTo>
                    <a:pt x="17458" y="15575"/>
                  </a:lnTo>
                  <a:lnTo>
                    <a:pt x="17394" y="15757"/>
                  </a:lnTo>
                  <a:lnTo>
                    <a:pt x="17321" y="15939"/>
                  </a:lnTo>
                  <a:lnTo>
                    <a:pt x="17240" y="16121"/>
                  </a:lnTo>
                  <a:lnTo>
                    <a:pt x="17149" y="16294"/>
                  </a:lnTo>
                  <a:lnTo>
                    <a:pt x="17049" y="16466"/>
                  </a:lnTo>
                  <a:lnTo>
                    <a:pt x="16949" y="16630"/>
                  </a:lnTo>
                  <a:lnTo>
                    <a:pt x="16830" y="16794"/>
                  </a:lnTo>
                  <a:lnTo>
                    <a:pt x="16712" y="16939"/>
                  </a:lnTo>
                  <a:lnTo>
                    <a:pt x="16585" y="17094"/>
                  </a:lnTo>
                  <a:lnTo>
                    <a:pt x="16449" y="17230"/>
                  </a:lnTo>
                  <a:lnTo>
                    <a:pt x="16312" y="17366"/>
                  </a:lnTo>
                  <a:lnTo>
                    <a:pt x="16167" y="17494"/>
                  </a:lnTo>
                  <a:lnTo>
                    <a:pt x="16012" y="17612"/>
                  </a:lnTo>
                  <a:lnTo>
                    <a:pt x="15848" y="17730"/>
                  </a:lnTo>
                  <a:lnTo>
                    <a:pt x="15685" y="17830"/>
                  </a:lnTo>
                  <a:lnTo>
                    <a:pt x="15521" y="17930"/>
                  </a:lnTo>
                  <a:lnTo>
                    <a:pt x="15339" y="18021"/>
                  </a:lnTo>
                  <a:lnTo>
                    <a:pt x="15167" y="18103"/>
                  </a:lnTo>
                  <a:lnTo>
                    <a:pt x="14976" y="18176"/>
                  </a:lnTo>
                  <a:lnTo>
                    <a:pt x="14794" y="18239"/>
                  </a:lnTo>
                  <a:lnTo>
                    <a:pt x="14603" y="18294"/>
                  </a:lnTo>
                  <a:lnTo>
                    <a:pt x="14403" y="18339"/>
                  </a:lnTo>
                  <a:lnTo>
                    <a:pt x="14203" y="18376"/>
                  </a:lnTo>
                  <a:lnTo>
                    <a:pt x="14003" y="18394"/>
                  </a:lnTo>
                  <a:lnTo>
                    <a:pt x="13794" y="18412"/>
                  </a:lnTo>
                  <a:lnTo>
                    <a:pt x="13584" y="18421"/>
                  </a:lnTo>
                  <a:lnTo>
                    <a:pt x="7938" y="18421"/>
                  </a:lnTo>
                  <a:lnTo>
                    <a:pt x="7884" y="18439"/>
                  </a:lnTo>
                  <a:lnTo>
                    <a:pt x="7820" y="18458"/>
                  </a:lnTo>
                  <a:lnTo>
                    <a:pt x="7765" y="18485"/>
                  </a:lnTo>
                  <a:lnTo>
                    <a:pt x="4947" y="20312"/>
                  </a:lnTo>
                  <a:lnTo>
                    <a:pt x="4947" y="18830"/>
                  </a:lnTo>
                  <a:lnTo>
                    <a:pt x="4938" y="18748"/>
                  </a:lnTo>
                  <a:lnTo>
                    <a:pt x="4910" y="18676"/>
                  </a:lnTo>
                  <a:lnTo>
                    <a:pt x="4874" y="18603"/>
                  </a:lnTo>
                  <a:lnTo>
                    <a:pt x="4829" y="18539"/>
                  </a:lnTo>
                  <a:lnTo>
                    <a:pt x="4774" y="18485"/>
                  </a:lnTo>
                  <a:lnTo>
                    <a:pt x="4710" y="18448"/>
                  </a:lnTo>
                  <a:lnTo>
                    <a:pt x="4629" y="18421"/>
                  </a:lnTo>
                  <a:lnTo>
                    <a:pt x="4556" y="18403"/>
                  </a:lnTo>
                  <a:lnTo>
                    <a:pt x="4356" y="18385"/>
                  </a:lnTo>
                  <a:lnTo>
                    <a:pt x="4174" y="18348"/>
                  </a:lnTo>
                  <a:lnTo>
                    <a:pt x="3983" y="18312"/>
                  </a:lnTo>
                  <a:lnTo>
                    <a:pt x="3801" y="18267"/>
                  </a:lnTo>
                  <a:lnTo>
                    <a:pt x="3619" y="18203"/>
                  </a:lnTo>
                  <a:lnTo>
                    <a:pt x="3437" y="18139"/>
                  </a:lnTo>
                  <a:lnTo>
                    <a:pt x="3265" y="18067"/>
                  </a:lnTo>
                  <a:lnTo>
                    <a:pt x="3101" y="17985"/>
                  </a:lnTo>
                  <a:lnTo>
                    <a:pt x="2937" y="17903"/>
                  </a:lnTo>
                  <a:lnTo>
                    <a:pt x="2774" y="17803"/>
                  </a:lnTo>
                  <a:lnTo>
                    <a:pt x="2619" y="17703"/>
                  </a:lnTo>
                  <a:lnTo>
                    <a:pt x="2474" y="17594"/>
                  </a:lnTo>
                  <a:lnTo>
                    <a:pt x="2328" y="17476"/>
                  </a:lnTo>
                  <a:lnTo>
                    <a:pt x="2192" y="17357"/>
                  </a:lnTo>
                  <a:lnTo>
                    <a:pt x="2055" y="17230"/>
                  </a:lnTo>
                  <a:lnTo>
                    <a:pt x="1928" y="17094"/>
                  </a:lnTo>
                  <a:lnTo>
                    <a:pt x="1801" y="16957"/>
                  </a:lnTo>
                  <a:lnTo>
                    <a:pt x="1692" y="16812"/>
                  </a:lnTo>
                  <a:lnTo>
                    <a:pt x="1583" y="16666"/>
                  </a:lnTo>
                  <a:lnTo>
                    <a:pt x="1483" y="16512"/>
                  </a:lnTo>
                  <a:lnTo>
                    <a:pt x="1383" y="16348"/>
                  </a:lnTo>
                  <a:lnTo>
                    <a:pt x="1292" y="16194"/>
                  </a:lnTo>
                  <a:lnTo>
                    <a:pt x="1219" y="16021"/>
                  </a:lnTo>
                  <a:lnTo>
                    <a:pt x="1146" y="15848"/>
                  </a:lnTo>
                  <a:lnTo>
                    <a:pt x="1073" y="15675"/>
                  </a:lnTo>
                  <a:lnTo>
                    <a:pt x="1019" y="15493"/>
                  </a:lnTo>
                  <a:lnTo>
                    <a:pt x="973" y="15312"/>
                  </a:lnTo>
                  <a:lnTo>
                    <a:pt x="928" y="15130"/>
                  </a:lnTo>
                  <a:lnTo>
                    <a:pt x="901" y="14948"/>
                  </a:lnTo>
                  <a:lnTo>
                    <a:pt x="873" y="14757"/>
                  </a:lnTo>
                  <a:lnTo>
                    <a:pt x="864" y="14566"/>
                  </a:lnTo>
                  <a:lnTo>
                    <a:pt x="855" y="14366"/>
                  </a:lnTo>
                  <a:lnTo>
                    <a:pt x="864" y="14157"/>
                  </a:lnTo>
                  <a:lnTo>
                    <a:pt x="873" y="13957"/>
                  </a:lnTo>
                  <a:lnTo>
                    <a:pt x="901" y="13748"/>
                  </a:lnTo>
                  <a:lnTo>
                    <a:pt x="937" y="13557"/>
                  </a:lnTo>
                  <a:lnTo>
                    <a:pt x="983" y="13357"/>
                  </a:lnTo>
                  <a:lnTo>
                    <a:pt x="1037" y="13166"/>
                  </a:lnTo>
                  <a:lnTo>
                    <a:pt x="1101" y="12975"/>
                  </a:lnTo>
                  <a:lnTo>
                    <a:pt x="1174" y="12793"/>
                  </a:lnTo>
                  <a:lnTo>
                    <a:pt x="1255" y="12611"/>
                  </a:lnTo>
                  <a:lnTo>
                    <a:pt x="1346" y="12438"/>
                  </a:lnTo>
                  <a:lnTo>
                    <a:pt x="1446" y="12266"/>
                  </a:lnTo>
                  <a:lnTo>
                    <a:pt x="1546" y="12102"/>
                  </a:lnTo>
                  <a:lnTo>
                    <a:pt x="1664" y="11947"/>
                  </a:lnTo>
                  <a:lnTo>
                    <a:pt x="1783" y="11793"/>
                  </a:lnTo>
                  <a:lnTo>
                    <a:pt x="1910" y="11647"/>
                  </a:lnTo>
                  <a:lnTo>
                    <a:pt x="2046" y="11502"/>
                  </a:lnTo>
                  <a:lnTo>
                    <a:pt x="2183" y="11375"/>
                  </a:lnTo>
                  <a:lnTo>
                    <a:pt x="2328" y="11247"/>
                  </a:lnTo>
                  <a:lnTo>
                    <a:pt x="2483" y="11120"/>
                  </a:lnTo>
                  <a:lnTo>
                    <a:pt x="2646" y="11011"/>
                  </a:lnTo>
                  <a:lnTo>
                    <a:pt x="2810" y="10902"/>
                  </a:lnTo>
                  <a:lnTo>
                    <a:pt x="2974" y="10811"/>
                  </a:lnTo>
                  <a:lnTo>
                    <a:pt x="3156" y="10720"/>
                  </a:lnTo>
                  <a:lnTo>
                    <a:pt x="3328" y="10638"/>
                  </a:lnTo>
                  <a:lnTo>
                    <a:pt x="3519" y="10565"/>
                  </a:lnTo>
                  <a:lnTo>
                    <a:pt x="3701" y="10502"/>
                  </a:lnTo>
                  <a:lnTo>
                    <a:pt x="3892" y="10447"/>
                  </a:lnTo>
                  <a:lnTo>
                    <a:pt x="4092" y="10402"/>
                  </a:lnTo>
                  <a:lnTo>
                    <a:pt x="4292" y="10365"/>
                  </a:lnTo>
                  <a:lnTo>
                    <a:pt x="4492" y="10338"/>
                  </a:lnTo>
                  <a:lnTo>
                    <a:pt x="4701" y="10320"/>
                  </a:lnTo>
                  <a:close/>
                  <a:moveTo>
                    <a:pt x="15221" y="0"/>
                  </a:moveTo>
                  <a:lnTo>
                    <a:pt x="14957" y="9"/>
                  </a:lnTo>
                  <a:lnTo>
                    <a:pt x="14703" y="27"/>
                  </a:lnTo>
                  <a:lnTo>
                    <a:pt x="14448" y="55"/>
                  </a:lnTo>
                  <a:lnTo>
                    <a:pt x="14194" y="91"/>
                  </a:lnTo>
                  <a:lnTo>
                    <a:pt x="13939" y="137"/>
                  </a:lnTo>
                  <a:lnTo>
                    <a:pt x="13684" y="191"/>
                  </a:lnTo>
                  <a:lnTo>
                    <a:pt x="13430" y="255"/>
                  </a:lnTo>
                  <a:lnTo>
                    <a:pt x="13184" y="337"/>
                  </a:lnTo>
                  <a:lnTo>
                    <a:pt x="12939" y="418"/>
                  </a:lnTo>
                  <a:lnTo>
                    <a:pt x="12703" y="518"/>
                  </a:lnTo>
                  <a:lnTo>
                    <a:pt x="12457" y="618"/>
                  </a:lnTo>
                  <a:lnTo>
                    <a:pt x="12221" y="737"/>
                  </a:lnTo>
                  <a:lnTo>
                    <a:pt x="12148" y="782"/>
                  </a:lnTo>
                  <a:lnTo>
                    <a:pt x="12093" y="846"/>
                  </a:lnTo>
                  <a:lnTo>
                    <a:pt x="12048" y="909"/>
                  </a:lnTo>
                  <a:lnTo>
                    <a:pt x="12012" y="982"/>
                  </a:lnTo>
                  <a:lnTo>
                    <a:pt x="11993" y="1064"/>
                  </a:lnTo>
                  <a:lnTo>
                    <a:pt x="11993" y="1146"/>
                  </a:lnTo>
                  <a:lnTo>
                    <a:pt x="12002" y="1228"/>
                  </a:lnTo>
                  <a:lnTo>
                    <a:pt x="12039" y="1309"/>
                  </a:lnTo>
                  <a:lnTo>
                    <a:pt x="12084" y="1382"/>
                  </a:lnTo>
                  <a:lnTo>
                    <a:pt x="12148" y="1446"/>
                  </a:lnTo>
                  <a:lnTo>
                    <a:pt x="12212" y="1491"/>
                  </a:lnTo>
                  <a:lnTo>
                    <a:pt x="12284" y="1528"/>
                  </a:lnTo>
                  <a:lnTo>
                    <a:pt x="12366" y="1546"/>
                  </a:lnTo>
                  <a:lnTo>
                    <a:pt x="12448" y="1546"/>
                  </a:lnTo>
                  <a:lnTo>
                    <a:pt x="12530" y="1528"/>
                  </a:lnTo>
                  <a:lnTo>
                    <a:pt x="12612" y="1500"/>
                  </a:lnTo>
                  <a:lnTo>
                    <a:pt x="12830" y="1391"/>
                  </a:lnTo>
                  <a:lnTo>
                    <a:pt x="13039" y="1300"/>
                  </a:lnTo>
                  <a:lnTo>
                    <a:pt x="13257" y="1219"/>
                  </a:lnTo>
                  <a:lnTo>
                    <a:pt x="13484" y="1137"/>
                  </a:lnTo>
                  <a:lnTo>
                    <a:pt x="13703" y="1073"/>
                  </a:lnTo>
                  <a:lnTo>
                    <a:pt x="13921" y="1019"/>
                  </a:lnTo>
                  <a:lnTo>
                    <a:pt x="14148" y="964"/>
                  </a:lnTo>
                  <a:lnTo>
                    <a:pt x="14375" y="928"/>
                  </a:lnTo>
                  <a:lnTo>
                    <a:pt x="14603" y="891"/>
                  </a:lnTo>
                  <a:lnTo>
                    <a:pt x="14821" y="873"/>
                  </a:lnTo>
                  <a:lnTo>
                    <a:pt x="15048" y="864"/>
                  </a:lnTo>
                  <a:lnTo>
                    <a:pt x="15276" y="855"/>
                  </a:lnTo>
                  <a:lnTo>
                    <a:pt x="15503" y="864"/>
                  </a:lnTo>
                  <a:lnTo>
                    <a:pt x="15730" y="873"/>
                  </a:lnTo>
                  <a:lnTo>
                    <a:pt x="15948" y="900"/>
                  </a:lnTo>
                  <a:lnTo>
                    <a:pt x="16176" y="928"/>
                  </a:lnTo>
                  <a:lnTo>
                    <a:pt x="16394" y="964"/>
                  </a:lnTo>
                  <a:lnTo>
                    <a:pt x="16621" y="1019"/>
                  </a:lnTo>
                  <a:lnTo>
                    <a:pt x="16839" y="1073"/>
                  </a:lnTo>
                  <a:lnTo>
                    <a:pt x="17049" y="1137"/>
                  </a:lnTo>
                  <a:lnTo>
                    <a:pt x="17267" y="1209"/>
                  </a:lnTo>
                  <a:lnTo>
                    <a:pt x="17476" y="1291"/>
                  </a:lnTo>
                  <a:lnTo>
                    <a:pt x="17685" y="1382"/>
                  </a:lnTo>
                  <a:lnTo>
                    <a:pt x="17894" y="1482"/>
                  </a:lnTo>
                  <a:lnTo>
                    <a:pt x="18094" y="1591"/>
                  </a:lnTo>
                  <a:lnTo>
                    <a:pt x="18294" y="1700"/>
                  </a:lnTo>
                  <a:lnTo>
                    <a:pt x="18485" y="1828"/>
                  </a:lnTo>
                  <a:lnTo>
                    <a:pt x="18676" y="1955"/>
                  </a:lnTo>
                  <a:lnTo>
                    <a:pt x="18858" y="2101"/>
                  </a:lnTo>
                  <a:lnTo>
                    <a:pt x="19040" y="2246"/>
                  </a:lnTo>
                  <a:lnTo>
                    <a:pt x="19222" y="2401"/>
                  </a:lnTo>
                  <a:lnTo>
                    <a:pt x="19394" y="2564"/>
                  </a:lnTo>
                  <a:lnTo>
                    <a:pt x="19594" y="2782"/>
                  </a:lnTo>
                  <a:lnTo>
                    <a:pt x="19785" y="3010"/>
                  </a:lnTo>
                  <a:lnTo>
                    <a:pt x="19967" y="3246"/>
                  </a:lnTo>
                  <a:lnTo>
                    <a:pt x="20140" y="3483"/>
                  </a:lnTo>
                  <a:lnTo>
                    <a:pt x="20285" y="3728"/>
                  </a:lnTo>
                  <a:lnTo>
                    <a:pt x="20431" y="3983"/>
                  </a:lnTo>
                  <a:lnTo>
                    <a:pt x="20558" y="4237"/>
                  </a:lnTo>
                  <a:lnTo>
                    <a:pt x="20667" y="4492"/>
                  </a:lnTo>
                  <a:lnTo>
                    <a:pt x="20767" y="4765"/>
                  </a:lnTo>
                  <a:lnTo>
                    <a:pt x="20858" y="5028"/>
                  </a:lnTo>
                  <a:lnTo>
                    <a:pt x="20931" y="5301"/>
                  </a:lnTo>
                  <a:lnTo>
                    <a:pt x="20986" y="5574"/>
                  </a:lnTo>
                  <a:lnTo>
                    <a:pt x="21031" y="5856"/>
                  </a:lnTo>
                  <a:lnTo>
                    <a:pt x="21067" y="6128"/>
                  </a:lnTo>
                  <a:lnTo>
                    <a:pt x="21086" y="6410"/>
                  </a:lnTo>
                  <a:lnTo>
                    <a:pt x="21095" y="6692"/>
                  </a:lnTo>
                  <a:lnTo>
                    <a:pt x="21086" y="6974"/>
                  </a:lnTo>
                  <a:lnTo>
                    <a:pt x="21067" y="7247"/>
                  </a:lnTo>
                  <a:lnTo>
                    <a:pt x="21031" y="7529"/>
                  </a:lnTo>
                  <a:lnTo>
                    <a:pt x="20986" y="7801"/>
                  </a:lnTo>
                  <a:lnTo>
                    <a:pt x="20931" y="8074"/>
                  </a:lnTo>
                  <a:lnTo>
                    <a:pt x="20858" y="8347"/>
                  </a:lnTo>
                  <a:lnTo>
                    <a:pt x="20767" y="8620"/>
                  </a:lnTo>
                  <a:lnTo>
                    <a:pt x="20667" y="8883"/>
                  </a:lnTo>
                  <a:lnTo>
                    <a:pt x="20558" y="9147"/>
                  </a:lnTo>
                  <a:lnTo>
                    <a:pt x="20431" y="9402"/>
                  </a:lnTo>
                  <a:lnTo>
                    <a:pt x="20285" y="9656"/>
                  </a:lnTo>
                  <a:lnTo>
                    <a:pt x="20140" y="9902"/>
                  </a:lnTo>
                  <a:lnTo>
                    <a:pt x="19967" y="10138"/>
                  </a:lnTo>
                  <a:lnTo>
                    <a:pt x="19785" y="10365"/>
                  </a:lnTo>
                  <a:lnTo>
                    <a:pt x="19594" y="10593"/>
                  </a:lnTo>
                  <a:lnTo>
                    <a:pt x="19394" y="10811"/>
                  </a:lnTo>
                  <a:lnTo>
                    <a:pt x="19176" y="11011"/>
                  </a:lnTo>
                  <a:lnTo>
                    <a:pt x="18958" y="11202"/>
                  </a:lnTo>
                  <a:lnTo>
                    <a:pt x="18731" y="11375"/>
                  </a:lnTo>
                  <a:lnTo>
                    <a:pt x="18503" y="11547"/>
                  </a:lnTo>
                  <a:lnTo>
                    <a:pt x="18258" y="11693"/>
                  </a:lnTo>
                  <a:lnTo>
                    <a:pt x="18012" y="11838"/>
                  </a:lnTo>
                  <a:lnTo>
                    <a:pt x="17758" y="11966"/>
                  </a:lnTo>
                  <a:lnTo>
                    <a:pt x="17503" y="12075"/>
                  </a:lnTo>
                  <a:lnTo>
                    <a:pt x="17240" y="12184"/>
                  </a:lnTo>
                  <a:lnTo>
                    <a:pt x="16967" y="12266"/>
                  </a:lnTo>
                  <a:lnTo>
                    <a:pt x="16694" y="12348"/>
                  </a:lnTo>
                  <a:lnTo>
                    <a:pt x="16412" y="12411"/>
                  </a:lnTo>
                  <a:lnTo>
                    <a:pt x="16130" y="12457"/>
                  </a:lnTo>
                  <a:lnTo>
                    <a:pt x="15848" y="12493"/>
                  </a:lnTo>
                  <a:lnTo>
                    <a:pt x="15557" y="12511"/>
                  </a:lnTo>
                  <a:lnTo>
                    <a:pt x="15267" y="12520"/>
                  </a:lnTo>
                  <a:lnTo>
                    <a:pt x="14976" y="12511"/>
                  </a:lnTo>
                  <a:lnTo>
                    <a:pt x="14694" y="12493"/>
                  </a:lnTo>
                  <a:lnTo>
                    <a:pt x="14403" y="12457"/>
                  </a:lnTo>
                  <a:lnTo>
                    <a:pt x="14121" y="12411"/>
                  </a:lnTo>
                  <a:lnTo>
                    <a:pt x="13848" y="12348"/>
                  </a:lnTo>
                  <a:lnTo>
                    <a:pt x="13566" y="12266"/>
                  </a:lnTo>
                  <a:lnTo>
                    <a:pt x="13303" y="12184"/>
                  </a:lnTo>
                  <a:lnTo>
                    <a:pt x="13039" y="12075"/>
                  </a:lnTo>
                  <a:lnTo>
                    <a:pt x="12775" y="11966"/>
                  </a:lnTo>
                  <a:lnTo>
                    <a:pt x="12521" y="11838"/>
                  </a:lnTo>
                  <a:lnTo>
                    <a:pt x="12275" y="11693"/>
                  </a:lnTo>
                  <a:lnTo>
                    <a:pt x="12039" y="11547"/>
                  </a:lnTo>
                  <a:lnTo>
                    <a:pt x="11802" y="11375"/>
                  </a:lnTo>
                  <a:lnTo>
                    <a:pt x="11575" y="11202"/>
                  </a:lnTo>
                  <a:lnTo>
                    <a:pt x="11357" y="11011"/>
                  </a:lnTo>
                  <a:lnTo>
                    <a:pt x="11148" y="10811"/>
                  </a:lnTo>
                  <a:lnTo>
                    <a:pt x="10984" y="10638"/>
                  </a:lnTo>
                  <a:lnTo>
                    <a:pt x="10830" y="10465"/>
                  </a:lnTo>
                  <a:lnTo>
                    <a:pt x="10675" y="10284"/>
                  </a:lnTo>
                  <a:lnTo>
                    <a:pt x="10539" y="10102"/>
                  </a:lnTo>
                  <a:lnTo>
                    <a:pt x="10402" y="9911"/>
                  </a:lnTo>
                  <a:lnTo>
                    <a:pt x="10284" y="9711"/>
                  </a:lnTo>
                  <a:lnTo>
                    <a:pt x="10166" y="9511"/>
                  </a:lnTo>
                  <a:lnTo>
                    <a:pt x="10057" y="9311"/>
                  </a:lnTo>
                  <a:lnTo>
                    <a:pt x="9966" y="9111"/>
                  </a:lnTo>
                  <a:lnTo>
                    <a:pt x="9875" y="8902"/>
                  </a:lnTo>
                  <a:lnTo>
                    <a:pt x="9793" y="8692"/>
                  </a:lnTo>
                  <a:lnTo>
                    <a:pt x="9711" y="8474"/>
                  </a:lnTo>
                  <a:lnTo>
                    <a:pt x="9648" y="8256"/>
                  </a:lnTo>
                  <a:lnTo>
                    <a:pt x="9593" y="8038"/>
                  </a:lnTo>
                  <a:lnTo>
                    <a:pt x="9547" y="7820"/>
                  </a:lnTo>
                  <a:lnTo>
                    <a:pt x="9502" y="7601"/>
                  </a:lnTo>
                  <a:lnTo>
                    <a:pt x="9475" y="7374"/>
                  </a:lnTo>
                  <a:lnTo>
                    <a:pt x="9457" y="7147"/>
                  </a:lnTo>
                  <a:lnTo>
                    <a:pt x="9438" y="6929"/>
                  </a:lnTo>
                  <a:lnTo>
                    <a:pt x="9438" y="6701"/>
                  </a:lnTo>
                  <a:lnTo>
                    <a:pt x="9438" y="6474"/>
                  </a:lnTo>
                  <a:lnTo>
                    <a:pt x="9457" y="6247"/>
                  </a:lnTo>
                  <a:lnTo>
                    <a:pt x="9475" y="6019"/>
                  </a:lnTo>
                  <a:lnTo>
                    <a:pt x="9502" y="5792"/>
                  </a:lnTo>
                  <a:lnTo>
                    <a:pt x="9547" y="5574"/>
                  </a:lnTo>
                  <a:lnTo>
                    <a:pt x="9593" y="5346"/>
                  </a:lnTo>
                  <a:lnTo>
                    <a:pt x="9648" y="5119"/>
                  </a:lnTo>
                  <a:lnTo>
                    <a:pt x="9720" y="4901"/>
                  </a:lnTo>
                  <a:lnTo>
                    <a:pt x="9793" y="4683"/>
                  </a:lnTo>
                  <a:lnTo>
                    <a:pt x="9884" y="4465"/>
                  </a:lnTo>
                  <a:lnTo>
                    <a:pt x="9975" y="4246"/>
                  </a:lnTo>
                  <a:lnTo>
                    <a:pt x="10075" y="4037"/>
                  </a:lnTo>
                  <a:lnTo>
                    <a:pt x="10111" y="3955"/>
                  </a:lnTo>
                  <a:lnTo>
                    <a:pt x="10120" y="3874"/>
                  </a:lnTo>
                  <a:lnTo>
                    <a:pt x="10120" y="3792"/>
                  </a:lnTo>
                  <a:lnTo>
                    <a:pt x="10102" y="3710"/>
                  </a:lnTo>
                  <a:lnTo>
                    <a:pt x="10075" y="3637"/>
                  </a:lnTo>
                  <a:lnTo>
                    <a:pt x="10020" y="3564"/>
                  </a:lnTo>
                  <a:lnTo>
                    <a:pt x="9966" y="3510"/>
                  </a:lnTo>
                  <a:lnTo>
                    <a:pt x="9893" y="3455"/>
                  </a:lnTo>
                  <a:lnTo>
                    <a:pt x="9811" y="3428"/>
                  </a:lnTo>
                  <a:lnTo>
                    <a:pt x="9729" y="3410"/>
                  </a:lnTo>
                  <a:lnTo>
                    <a:pt x="9648" y="3419"/>
                  </a:lnTo>
                  <a:lnTo>
                    <a:pt x="9566" y="3428"/>
                  </a:lnTo>
                  <a:lnTo>
                    <a:pt x="9493" y="3464"/>
                  </a:lnTo>
                  <a:lnTo>
                    <a:pt x="9420" y="3510"/>
                  </a:lnTo>
                  <a:lnTo>
                    <a:pt x="9366" y="3573"/>
                  </a:lnTo>
                  <a:lnTo>
                    <a:pt x="9311" y="3646"/>
                  </a:lnTo>
                  <a:lnTo>
                    <a:pt x="9202" y="3883"/>
                  </a:lnTo>
                  <a:lnTo>
                    <a:pt x="9093" y="4119"/>
                  </a:lnTo>
                  <a:lnTo>
                    <a:pt x="9002" y="4364"/>
                  </a:lnTo>
                  <a:lnTo>
                    <a:pt x="8911" y="4610"/>
                  </a:lnTo>
                  <a:lnTo>
                    <a:pt x="8838" y="4855"/>
                  </a:lnTo>
                  <a:lnTo>
                    <a:pt x="8775" y="5101"/>
                  </a:lnTo>
                  <a:lnTo>
                    <a:pt x="8711" y="5356"/>
                  </a:lnTo>
                  <a:lnTo>
                    <a:pt x="8666" y="5610"/>
                  </a:lnTo>
                  <a:lnTo>
                    <a:pt x="8629" y="5865"/>
                  </a:lnTo>
                  <a:lnTo>
                    <a:pt x="8602" y="6119"/>
                  </a:lnTo>
                  <a:lnTo>
                    <a:pt x="8584" y="6383"/>
                  </a:lnTo>
                  <a:lnTo>
                    <a:pt x="8584" y="6638"/>
                  </a:lnTo>
                  <a:lnTo>
                    <a:pt x="8584" y="6901"/>
                  </a:lnTo>
                  <a:lnTo>
                    <a:pt x="8602" y="7165"/>
                  </a:lnTo>
                  <a:lnTo>
                    <a:pt x="8620" y="7419"/>
                  </a:lnTo>
                  <a:lnTo>
                    <a:pt x="8656" y="7683"/>
                  </a:lnTo>
                  <a:lnTo>
                    <a:pt x="8693" y="7920"/>
                  </a:lnTo>
                  <a:lnTo>
                    <a:pt x="8738" y="8147"/>
                  </a:lnTo>
                  <a:lnTo>
                    <a:pt x="8793" y="8374"/>
                  </a:lnTo>
                  <a:lnTo>
                    <a:pt x="8856" y="8592"/>
                  </a:lnTo>
                  <a:lnTo>
                    <a:pt x="8929" y="8820"/>
                  </a:lnTo>
                  <a:lnTo>
                    <a:pt x="9002" y="9038"/>
                  </a:lnTo>
                  <a:lnTo>
                    <a:pt x="9084" y="9247"/>
                  </a:lnTo>
                  <a:lnTo>
                    <a:pt x="9184" y="9456"/>
                  </a:lnTo>
                  <a:lnTo>
                    <a:pt x="4910" y="9456"/>
                  </a:lnTo>
                  <a:lnTo>
                    <a:pt x="4656" y="9465"/>
                  </a:lnTo>
                  <a:lnTo>
                    <a:pt x="4401" y="9483"/>
                  </a:lnTo>
                  <a:lnTo>
                    <a:pt x="4156" y="9520"/>
                  </a:lnTo>
                  <a:lnTo>
                    <a:pt x="3919" y="9556"/>
                  </a:lnTo>
                  <a:lnTo>
                    <a:pt x="3683" y="9611"/>
                  </a:lnTo>
                  <a:lnTo>
                    <a:pt x="3447" y="9683"/>
                  </a:lnTo>
                  <a:lnTo>
                    <a:pt x="3219" y="9756"/>
                  </a:lnTo>
                  <a:lnTo>
                    <a:pt x="3001" y="9847"/>
                  </a:lnTo>
                  <a:lnTo>
                    <a:pt x="2783" y="9947"/>
                  </a:lnTo>
                  <a:lnTo>
                    <a:pt x="2565" y="10056"/>
                  </a:lnTo>
                  <a:lnTo>
                    <a:pt x="2365" y="10174"/>
                  </a:lnTo>
                  <a:lnTo>
                    <a:pt x="2165" y="10302"/>
                  </a:lnTo>
                  <a:lnTo>
                    <a:pt x="1974" y="10438"/>
                  </a:lnTo>
                  <a:lnTo>
                    <a:pt x="1783" y="10584"/>
                  </a:lnTo>
                  <a:lnTo>
                    <a:pt x="1610" y="10738"/>
                  </a:lnTo>
                  <a:lnTo>
                    <a:pt x="1437" y="10902"/>
                  </a:lnTo>
                  <a:lnTo>
                    <a:pt x="1274" y="11066"/>
                  </a:lnTo>
                  <a:lnTo>
                    <a:pt x="1119" y="11247"/>
                  </a:lnTo>
                  <a:lnTo>
                    <a:pt x="973" y="11429"/>
                  </a:lnTo>
                  <a:lnTo>
                    <a:pt x="837" y="11629"/>
                  </a:lnTo>
                  <a:lnTo>
                    <a:pt x="710" y="11820"/>
                  </a:lnTo>
                  <a:lnTo>
                    <a:pt x="592" y="12029"/>
                  </a:lnTo>
                  <a:lnTo>
                    <a:pt x="482" y="12238"/>
                  </a:lnTo>
                  <a:lnTo>
                    <a:pt x="382" y="12457"/>
                  </a:lnTo>
                  <a:lnTo>
                    <a:pt x="301" y="12684"/>
                  </a:lnTo>
                  <a:lnTo>
                    <a:pt x="219" y="12911"/>
                  </a:lnTo>
                  <a:lnTo>
                    <a:pt x="155" y="13139"/>
                  </a:lnTo>
                  <a:lnTo>
                    <a:pt x="101" y="13384"/>
                  </a:lnTo>
                  <a:lnTo>
                    <a:pt x="55" y="13620"/>
                  </a:lnTo>
                  <a:lnTo>
                    <a:pt x="28" y="13866"/>
                  </a:lnTo>
                  <a:lnTo>
                    <a:pt x="1" y="14111"/>
                  </a:lnTo>
                  <a:lnTo>
                    <a:pt x="1" y="14366"/>
                  </a:lnTo>
                  <a:lnTo>
                    <a:pt x="1" y="14602"/>
                  </a:lnTo>
                  <a:lnTo>
                    <a:pt x="19" y="14830"/>
                  </a:lnTo>
                  <a:lnTo>
                    <a:pt x="46" y="15057"/>
                  </a:lnTo>
                  <a:lnTo>
                    <a:pt x="82" y="15275"/>
                  </a:lnTo>
                  <a:lnTo>
                    <a:pt x="128" y="15503"/>
                  </a:lnTo>
                  <a:lnTo>
                    <a:pt x="192" y="15721"/>
                  </a:lnTo>
                  <a:lnTo>
                    <a:pt x="255" y="15939"/>
                  </a:lnTo>
                  <a:lnTo>
                    <a:pt x="337" y="16148"/>
                  </a:lnTo>
                  <a:lnTo>
                    <a:pt x="419" y="16357"/>
                  </a:lnTo>
                  <a:lnTo>
                    <a:pt x="519" y="16566"/>
                  </a:lnTo>
                  <a:lnTo>
                    <a:pt x="628" y="16766"/>
                  </a:lnTo>
                  <a:lnTo>
                    <a:pt x="746" y="16957"/>
                  </a:lnTo>
                  <a:lnTo>
                    <a:pt x="864" y="17148"/>
                  </a:lnTo>
                  <a:lnTo>
                    <a:pt x="1001" y="17339"/>
                  </a:lnTo>
                  <a:lnTo>
                    <a:pt x="1146" y="17512"/>
                  </a:lnTo>
                  <a:lnTo>
                    <a:pt x="1301" y="17685"/>
                  </a:lnTo>
                  <a:lnTo>
                    <a:pt x="1446" y="17839"/>
                  </a:lnTo>
                  <a:lnTo>
                    <a:pt x="1592" y="17976"/>
                  </a:lnTo>
                  <a:lnTo>
                    <a:pt x="1746" y="18112"/>
                  </a:lnTo>
                  <a:lnTo>
                    <a:pt x="1901" y="18239"/>
                  </a:lnTo>
                  <a:lnTo>
                    <a:pt x="2065" y="18367"/>
                  </a:lnTo>
                  <a:lnTo>
                    <a:pt x="2228" y="18476"/>
                  </a:lnTo>
                  <a:lnTo>
                    <a:pt x="2401" y="18585"/>
                  </a:lnTo>
                  <a:lnTo>
                    <a:pt x="2574" y="18685"/>
                  </a:lnTo>
                  <a:lnTo>
                    <a:pt x="2746" y="18776"/>
                  </a:lnTo>
                  <a:lnTo>
                    <a:pt x="2928" y="18858"/>
                  </a:lnTo>
                  <a:lnTo>
                    <a:pt x="3119" y="18939"/>
                  </a:lnTo>
                  <a:lnTo>
                    <a:pt x="3310" y="19003"/>
                  </a:lnTo>
                  <a:lnTo>
                    <a:pt x="3501" y="19067"/>
                  </a:lnTo>
                  <a:lnTo>
                    <a:pt x="3692" y="19121"/>
                  </a:lnTo>
                  <a:lnTo>
                    <a:pt x="3892" y="19167"/>
                  </a:lnTo>
                  <a:lnTo>
                    <a:pt x="4083" y="19203"/>
                  </a:lnTo>
                  <a:lnTo>
                    <a:pt x="4083" y="21103"/>
                  </a:lnTo>
                  <a:lnTo>
                    <a:pt x="4092" y="21158"/>
                  </a:lnTo>
                  <a:lnTo>
                    <a:pt x="4101" y="21222"/>
                  </a:lnTo>
                  <a:lnTo>
                    <a:pt x="4119" y="21276"/>
                  </a:lnTo>
                  <a:lnTo>
                    <a:pt x="4147" y="21322"/>
                  </a:lnTo>
                  <a:lnTo>
                    <a:pt x="4183" y="21367"/>
                  </a:lnTo>
                  <a:lnTo>
                    <a:pt x="4219" y="21413"/>
                  </a:lnTo>
                  <a:lnTo>
                    <a:pt x="4265" y="21449"/>
                  </a:lnTo>
                  <a:lnTo>
                    <a:pt x="4310" y="21476"/>
                  </a:lnTo>
                  <a:lnTo>
                    <a:pt x="4356" y="21503"/>
                  </a:lnTo>
                  <a:lnTo>
                    <a:pt x="4410" y="21522"/>
                  </a:lnTo>
                  <a:lnTo>
                    <a:pt x="4465" y="21531"/>
                  </a:lnTo>
                  <a:lnTo>
                    <a:pt x="4574" y="21531"/>
                  </a:lnTo>
                  <a:lnTo>
                    <a:pt x="4638" y="21513"/>
                  </a:lnTo>
                  <a:lnTo>
                    <a:pt x="4692" y="21494"/>
                  </a:lnTo>
                  <a:lnTo>
                    <a:pt x="4747" y="21467"/>
                  </a:lnTo>
                  <a:lnTo>
                    <a:pt x="8129" y="19276"/>
                  </a:lnTo>
                  <a:lnTo>
                    <a:pt x="13584" y="19276"/>
                  </a:lnTo>
                  <a:lnTo>
                    <a:pt x="13839" y="19267"/>
                  </a:lnTo>
                  <a:lnTo>
                    <a:pt x="14085" y="19249"/>
                  </a:lnTo>
                  <a:lnTo>
                    <a:pt x="14330" y="19221"/>
                  </a:lnTo>
                  <a:lnTo>
                    <a:pt x="14576" y="19176"/>
                  </a:lnTo>
                  <a:lnTo>
                    <a:pt x="14812" y="19121"/>
                  </a:lnTo>
                  <a:lnTo>
                    <a:pt x="15048" y="19058"/>
                  </a:lnTo>
                  <a:lnTo>
                    <a:pt x="15276" y="18976"/>
                  </a:lnTo>
                  <a:lnTo>
                    <a:pt x="15494" y="18894"/>
                  </a:lnTo>
                  <a:lnTo>
                    <a:pt x="15712" y="18794"/>
                  </a:lnTo>
                  <a:lnTo>
                    <a:pt x="15921" y="18685"/>
                  </a:lnTo>
                  <a:lnTo>
                    <a:pt x="16130" y="18567"/>
                  </a:lnTo>
                  <a:lnTo>
                    <a:pt x="16330" y="18439"/>
                  </a:lnTo>
                  <a:lnTo>
                    <a:pt x="16521" y="18303"/>
                  </a:lnTo>
                  <a:lnTo>
                    <a:pt x="16712" y="18157"/>
                  </a:lnTo>
                  <a:lnTo>
                    <a:pt x="16885" y="18003"/>
                  </a:lnTo>
                  <a:lnTo>
                    <a:pt x="17058" y="17839"/>
                  </a:lnTo>
                  <a:lnTo>
                    <a:pt x="17221" y="17667"/>
                  </a:lnTo>
                  <a:lnTo>
                    <a:pt x="17376" y="17485"/>
                  </a:lnTo>
                  <a:lnTo>
                    <a:pt x="17521" y="17303"/>
                  </a:lnTo>
                  <a:lnTo>
                    <a:pt x="17658" y="17112"/>
                  </a:lnTo>
                  <a:lnTo>
                    <a:pt x="17785" y="16912"/>
                  </a:lnTo>
                  <a:lnTo>
                    <a:pt x="17903" y="16703"/>
                  </a:lnTo>
                  <a:lnTo>
                    <a:pt x="18012" y="16494"/>
                  </a:lnTo>
                  <a:lnTo>
                    <a:pt x="18112" y="16275"/>
                  </a:lnTo>
                  <a:lnTo>
                    <a:pt x="18194" y="16057"/>
                  </a:lnTo>
                  <a:lnTo>
                    <a:pt x="18276" y="15830"/>
                  </a:lnTo>
                  <a:lnTo>
                    <a:pt x="18340" y="15593"/>
                  </a:lnTo>
                  <a:lnTo>
                    <a:pt x="18394" y="15357"/>
                  </a:lnTo>
                  <a:lnTo>
                    <a:pt x="18440" y="15112"/>
                  </a:lnTo>
                  <a:lnTo>
                    <a:pt x="18467" y="14866"/>
                  </a:lnTo>
                  <a:lnTo>
                    <a:pt x="18485" y="14621"/>
                  </a:lnTo>
                  <a:lnTo>
                    <a:pt x="18494" y="14366"/>
                  </a:lnTo>
                  <a:lnTo>
                    <a:pt x="18494" y="14157"/>
                  </a:lnTo>
                  <a:lnTo>
                    <a:pt x="18476" y="13939"/>
                  </a:lnTo>
                  <a:lnTo>
                    <a:pt x="18458" y="13730"/>
                  </a:lnTo>
                  <a:lnTo>
                    <a:pt x="18422" y="13520"/>
                  </a:lnTo>
                  <a:lnTo>
                    <a:pt x="18385" y="13311"/>
                  </a:lnTo>
                  <a:lnTo>
                    <a:pt x="18331" y="13102"/>
                  </a:lnTo>
                  <a:lnTo>
                    <a:pt x="18276" y="12902"/>
                  </a:lnTo>
                  <a:lnTo>
                    <a:pt x="18203" y="12702"/>
                  </a:lnTo>
                  <a:lnTo>
                    <a:pt x="18449" y="12575"/>
                  </a:lnTo>
                  <a:lnTo>
                    <a:pt x="18685" y="12438"/>
                  </a:lnTo>
                  <a:lnTo>
                    <a:pt x="18922" y="12293"/>
                  </a:lnTo>
                  <a:lnTo>
                    <a:pt x="19149" y="12138"/>
                  </a:lnTo>
                  <a:lnTo>
                    <a:pt x="19367" y="11975"/>
                  </a:lnTo>
                  <a:lnTo>
                    <a:pt x="19585" y="11802"/>
                  </a:lnTo>
                  <a:lnTo>
                    <a:pt x="19794" y="11611"/>
                  </a:lnTo>
                  <a:lnTo>
                    <a:pt x="19995" y="11420"/>
                  </a:lnTo>
                  <a:lnTo>
                    <a:pt x="20231" y="11166"/>
                  </a:lnTo>
                  <a:lnTo>
                    <a:pt x="20458" y="10911"/>
                  </a:lnTo>
                  <a:lnTo>
                    <a:pt x="20658" y="10647"/>
                  </a:lnTo>
                  <a:lnTo>
                    <a:pt x="20849" y="10374"/>
                  </a:lnTo>
                  <a:lnTo>
                    <a:pt x="21031" y="10093"/>
                  </a:lnTo>
                  <a:lnTo>
                    <a:pt x="21186" y="9802"/>
                  </a:lnTo>
                  <a:lnTo>
                    <a:pt x="21331" y="9511"/>
                  </a:lnTo>
                  <a:lnTo>
                    <a:pt x="21458" y="9211"/>
                  </a:lnTo>
                  <a:lnTo>
                    <a:pt x="21577" y="8902"/>
                  </a:lnTo>
                  <a:lnTo>
                    <a:pt x="21677" y="8592"/>
                  </a:lnTo>
                  <a:lnTo>
                    <a:pt x="21758" y="8283"/>
                  </a:lnTo>
                  <a:lnTo>
                    <a:pt x="21831" y="7965"/>
                  </a:lnTo>
                  <a:lnTo>
                    <a:pt x="21886" y="7647"/>
                  </a:lnTo>
                  <a:lnTo>
                    <a:pt x="21922" y="7329"/>
                  </a:lnTo>
                  <a:lnTo>
                    <a:pt x="21940" y="7010"/>
                  </a:lnTo>
                  <a:lnTo>
                    <a:pt x="21949" y="6692"/>
                  </a:lnTo>
                  <a:lnTo>
                    <a:pt x="21940" y="6365"/>
                  </a:lnTo>
                  <a:lnTo>
                    <a:pt x="21922" y="6047"/>
                  </a:lnTo>
                  <a:lnTo>
                    <a:pt x="21886" y="5728"/>
                  </a:lnTo>
                  <a:lnTo>
                    <a:pt x="21831" y="5410"/>
                  </a:lnTo>
                  <a:lnTo>
                    <a:pt x="21758" y="5101"/>
                  </a:lnTo>
                  <a:lnTo>
                    <a:pt x="21677" y="4783"/>
                  </a:lnTo>
                  <a:lnTo>
                    <a:pt x="21577" y="4474"/>
                  </a:lnTo>
                  <a:lnTo>
                    <a:pt x="21458" y="4174"/>
                  </a:lnTo>
                  <a:lnTo>
                    <a:pt x="21331" y="3874"/>
                  </a:lnTo>
                  <a:lnTo>
                    <a:pt x="21186" y="3583"/>
                  </a:lnTo>
                  <a:lnTo>
                    <a:pt x="21031" y="3292"/>
                  </a:lnTo>
                  <a:lnTo>
                    <a:pt x="20849" y="3010"/>
                  </a:lnTo>
                  <a:lnTo>
                    <a:pt x="20658" y="2737"/>
                  </a:lnTo>
                  <a:lnTo>
                    <a:pt x="20458" y="2473"/>
                  </a:lnTo>
                  <a:lnTo>
                    <a:pt x="20231" y="2210"/>
                  </a:lnTo>
                  <a:lnTo>
                    <a:pt x="19995" y="1964"/>
                  </a:lnTo>
                  <a:lnTo>
                    <a:pt x="19804" y="1773"/>
                  </a:lnTo>
                  <a:lnTo>
                    <a:pt x="19604" y="1600"/>
                  </a:lnTo>
                  <a:lnTo>
                    <a:pt x="19394" y="1428"/>
                  </a:lnTo>
                  <a:lnTo>
                    <a:pt x="19185" y="1264"/>
                  </a:lnTo>
                  <a:lnTo>
                    <a:pt x="18967" y="1119"/>
                  </a:lnTo>
                  <a:lnTo>
                    <a:pt x="18740" y="973"/>
                  </a:lnTo>
                  <a:lnTo>
                    <a:pt x="18512" y="837"/>
                  </a:lnTo>
                  <a:lnTo>
                    <a:pt x="18285" y="718"/>
                  </a:lnTo>
                  <a:lnTo>
                    <a:pt x="18040" y="600"/>
                  </a:lnTo>
                  <a:lnTo>
                    <a:pt x="17803" y="500"/>
                  </a:lnTo>
                  <a:lnTo>
                    <a:pt x="17558" y="400"/>
                  </a:lnTo>
                  <a:lnTo>
                    <a:pt x="17303" y="318"/>
                  </a:lnTo>
                  <a:lnTo>
                    <a:pt x="17049" y="246"/>
                  </a:lnTo>
                  <a:lnTo>
                    <a:pt x="16794" y="182"/>
                  </a:lnTo>
                  <a:lnTo>
                    <a:pt x="16530" y="118"/>
                  </a:lnTo>
                  <a:lnTo>
                    <a:pt x="16267" y="82"/>
                  </a:lnTo>
                  <a:lnTo>
                    <a:pt x="16003" y="46"/>
                  </a:lnTo>
                  <a:lnTo>
                    <a:pt x="15739" y="18"/>
                  </a:lnTo>
                  <a:lnTo>
                    <a:pt x="15485" y="9"/>
                  </a:lnTo>
                  <a:lnTo>
                    <a:pt x="15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5858600" y="1934275"/>
              <a:ext cx="238675" cy="21400"/>
            </a:xfrm>
            <a:custGeom>
              <a:rect b="b" l="l" r="r" t="t"/>
              <a:pathLst>
                <a:path extrusionOk="0" h="856" w="9547">
                  <a:moveTo>
                    <a:pt x="43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2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601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83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37" y="855"/>
                  </a:lnTo>
                  <a:lnTo>
                    <a:pt x="9120" y="855"/>
                  </a:lnTo>
                  <a:lnTo>
                    <a:pt x="9201" y="846"/>
                  </a:lnTo>
                  <a:lnTo>
                    <a:pt x="9283" y="828"/>
                  </a:lnTo>
                  <a:lnTo>
                    <a:pt x="9356" y="783"/>
                  </a:lnTo>
                  <a:lnTo>
                    <a:pt x="9420" y="737"/>
                  </a:lnTo>
                  <a:lnTo>
                    <a:pt x="9474" y="673"/>
                  </a:lnTo>
                  <a:lnTo>
                    <a:pt x="9511" y="601"/>
                  </a:lnTo>
                  <a:lnTo>
                    <a:pt x="9538" y="519"/>
                  </a:lnTo>
                  <a:lnTo>
                    <a:pt x="9547" y="428"/>
                  </a:lnTo>
                  <a:lnTo>
                    <a:pt x="9538" y="346"/>
                  </a:lnTo>
                  <a:lnTo>
                    <a:pt x="9511" y="264"/>
                  </a:lnTo>
                  <a:lnTo>
                    <a:pt x="9474" y="192"/>
                  </a:lnTo>
                  <a:lnTo>
                    <a:pt x="9420" y="128"/>
                  </a:lnTo>
                  <a:lnTo>
                    <a:pt x="9356" y="73"/>
                  </a:lnTo>
                  <a:lnTo>
                    <a:pt x="9283" y="37"/>
                  </a:lnTo>
                  <a:lnTo>
                    <a:pt x="9201" y="10"/>
                  </a:lnTo>
                  <a:lnTo>
                    <a:pt x="9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" name="Google Shape;266;p17"/>
          <p:cNvGrpSpPr/>
          <p:nvPr/>
        </p:nvGrpSpPr>
        <p:grpSpPr>
          <a:xfrm>
            <a:off x="7270809" y="2383491"/>
            <a:ext cx="457198" cy="281943"/>
            <a:chOff x="6639850" y="499975"/>
            <a:chExt cx="548725" cy="337575"/>
          </a:xfrm>
        </p:grpSpPr>
        <p:sp>
          <p:nvSpPr>
            <p:cNvPr id="267" name="Google Shape;267;p17"/>
            <p:cNvSpPr/>
            <p:nvPr/>
          </p:nvSpPr>
          <p:spPr>
            <a:xfrm>
              <a:off x="6639850" y="499975"/>
              <a:ext cx="548725" cy="337575"/>
            </a:xfrm>
            <a:custGeom>
              <a:rect b="b" l="l" r="r" t="t"/>
              <a:pathLst>
                <a:path extrusionOk="0" h="13503" w="21949">
                  <a:moveTo>
                    <a:pt x="18194" y="5874"/>
                  </a:moveTo>
                  <a:lnTo>
                    <a:pt x="18348" y="5883"/>
                  </a:lnTo>
                  <a:lnTo>
                    <a:pt x="18494" y="5910"/>
                  </a:lnTo>
                  <a:lnTo>
                    <a:pt x="18649" y="5938"/>
                  </a:lnTo>
                  <a:lnTo>
                    <a:pt x="18794" y="5965"/>
                  </a:lnTo>
                  <a:lnTo>
                    <a:pt x="18939" y="6010"/>
                  </a:lnTo>
                  <a:lnTo>
                    <a:pt x="19085" y="6056"/>
                  </a:lnTo>
                  <a:lnTo>
                    <a:pt x="19221" y="6110"/>
                  </a:lnTo>
                  <a:lnTo>
                    <a:pt x="19358" y="6174"/>
                  </a:lnTo>
                  <a:lnTo>
                    <a:pt x="19485" y="6238"/>
                  </a:lnTo>
                  <a:lnTo>
                    <a:pt x="19621" y="6319"/>
                  </a:lnTo>
                  <a:lnTo>
                    <a:pt x="19740" y="6392"/>
                  </a:lnTo>
                  <a:lnTo>
                    <a:pt x="19858" y="6483"/>
                  </a:lnTo>
                  <a:lnTo>
                    <a:pt x="19976" y="6574"/>
                  </a:lnTo>
                  <a:lnTo>
                    <a:pt x="20085" y="6665"/>
                  </a:lnTo>
                  <a:lnTo>
                    <a:pt x="20194" y="6765"/>
                  </a:lnTo>
                  <a:lnTo>
                    <a:pt x="20294" y="6874"/>
                  </a:lnTo>
                  <a:lnTo>
                    <a:pt x="20394" y="6983"/>
                  </a:lnTo>
                  <a:lnTo>
                    <a:pt x="20485" y="7101"/>
                  </a:lnTo>
                  <a:lnTo>
                    <a:pt x="20567" y="7220"/>
                  </a:lnTo>
                  <a:lnTo>
                    <a:pt x="20649" y="7347"/>
                  </a:lnTo>
                  <a:lnTo>
                    <a:pt x="20722" y="7474"/>
                  </a:lnTo>
                  <a:lnTo>
                    <a:pt x="20785" y="7601"/>
                  </a:lnTo>
                  <a:lnTo>
                    <a:pt x="20849" y="7738"/>
                  </a:lnTo>
                  <a:lnTo>
                    <a:pt x="20903" y="7883"/>
                  </a:lnTo>
                  <a:lnTo>
                    <a:pt x="20958" y="8020"/>
                  </a:lnTo>
                  <a:lnTo>
                    <a:pt x="20994" y="8165"/>
                  </a:lnTo>
                  <a:lnTo>
                    <a:pt x="21031" y="8311"/>
                  </a:lnTo>
                  <a:lnTo>
                    <a:pt x="21058" y="8465"/>
                  </a:lnTo>
                  <a:lnTo>
                    <a:pt x="21076" y="8620"/>
                  </a:lnTo>
                  <a:lnTo>
                    <a:pt x="21085" y="8774"/>
                  </a:lnTo>
                  <a:lnTo>
                    <a:pt x="21094" y="8929"/>
                  </a:lnTo>
                  <a:lnTo>
                    <a:pt x="21085" y="9084"/>
                  </a:lnTo>
                  <a:lnTo>
                    <a:pt x="21076" y="9238"/>
                  </a:lnTo>
                  <a:lnTo>
                    <a:pt x="21058" y="9393"/>
                  </a:lnTo>
                  <a:lnTo>
                    <a:pt x="21031" y="9547"/>
                  </a:lnTo>
                  <a:lnTo>
                    <a:pt x="20994" y="9693"/>
                  </a:lnTo>
                  <a:lnTo>
                    <a:pt x="20958" y="9838"/>
                  </a:lnTo>
                  <a:lnTo>
                    <a:pt x="20903" y="9984"/>
                  </a:lnTo>
                  <a:lnTo>
                    <a:pt x="20849" y="10120"/>
                  </a:lnTo>
                  <a:lnTo>
                    <a:pt x="20785" y="10256"/>
                  </a:lnTo>
                  <a:lnTo>
                    <a:pt x="20722" y="10384"/>
                  </a:lnTo>
                  <a:lnTo>
                    <a:pt x="20649" y="10511"/>
                  </a:lnTo>
                  <a:lnTo>
                    <a:pt x="20567" y="10638"/>
                  </a:lnTo>
                  <a:lnTo>
                    <a:pt x="20485" y="10756"/>
                  </a:lnTo>
                  <a:lnTo>
                    <a:pt x="20394" y="10875"/>
                  </a:lnTo>
                  <a:lnTo>
                    <a:pt x="20294" y="10984"/>
                  </a:lnTo>
                  <a:lnTo>
                    <a:pt x="20194" y="11093"/>
                  </a:lnTo>
                  <a:lnTo>
                    <a:pt x="20085" y="11193"/>
                  </a:lnTo>
                  <a:lnTo>
                    <a:pt x="19976" y="11293"/>
                  </a:lnTo>
                  <a:lnTo>
                    <a:pt x="19858" y="11384"/>
                  </a:lnTo>
                  <a:lnTo>
                    <a:pt x="19740" y="11466"/>
                  </a:lnTo>
                  <a:lnTo>
                    <a:pt x="19621" y="11548"/>
                  </a:lnTo>
                  <a:lnTo>
                    <a:pt x="19485" y="11620"/>
                  </a:lnTo>
                  <a:lnTo>
                    <a:pt x="19358" y="11684"/>
                  </a:lnTo>
                  <a:lnTo>
                    <a:pt x="19221" y="11748"/>
                  </a:lnTo>
                  <a:lnTo>
                    <a:pt x="19085" y="11802"/>
                  </a:lnTo>
                  <a:lnTo>
                    <a:pt x="18939" y="11848"/>
                  </a:lnTo>
                  <a:lnTo>
                    <a:pt x="18794" y="11893"/>
                  </a:lnTo>
                  <a:lnTo>
                    <a:pt x="18649" y="11929"/>
                  </a:lnTo>
                  <a:lnTo>
                    <a:pt x="18494" y="11957"/>
                  </a:lnTo>
                  <a:lnTo>
                    <a:pt x="18348" y="11975"/>
                  </a:lnTo>
                  <a:lnTo>
                    <a:pt x="18194" y="11984"/>
                  </a:lnTo>
                  <a:lnTo>
                    <a:pt x="17876" y="11984"/>
                  </a:lnTo>
                  <a:lnTo>
                    <a:pt x="17721" y="11975"/>
                  </a:lnTo>
                  <a:lnTo>
                    <a:pt x="17567" y="11957"/>
                  </a:lnTo>
                  <a:lnTo>
                    <a:pt x="17421" y="11929"/>
                  </a:lnTo>
                  <a:lnTo>
                    <a:pt x="17266" y="11893"/>
                  </a:lnTo>
                  <a:lnTo>
                    <a:pt x="17121" y="11848"/>
                  </a:lnTo>
                  <a:lnTo>
                    <a:pt x="16985" y="11802"/>
                  </a:lnTo>
                  <a:lnTo>
                    <a:pt x="16839" y="11748"/>
                  </a:lnTo>
                  <a:lnTo>
                    <a:pt x="16712" y="11684"/>
                  </a:lnTo>
                  <a:lnTo>
                    <a:pt x="16575" y="11620"/>
                  </a:lnTo>
                  <a:lnTo>
                    <a:pt x="16448" y="11548"/>
                  </a:lnTo>
                  <a:lnTo>
                    <a:pt x="16321" y="11466"/>
                  </a:lnTo>
                  <a:lnTo>
                    <a:pt x="16203" y="11384"/>
                  </a:lnTo>
                  <a:lnTo>
                    <a:pt x="16084" y="11293"/>
                  </a:lnTo>
                  <a:lnTo>
                    <a:pt x="15975" y="11193"/>
                  </a:lnTo>
                  <a:lnTo>
                    <a:pt x="15875" y="11093"/>
                  </a:lnTo>
                  <a:lnTo>
                    <a:pt x="15766" y="10984"/>
                  </a:lnTo>
                  <a:lnTo>
                    <a:pt x="15675" y="10875"/>
                  </a:lnTo>
                  <a:lnTo>
                    <a:pt x="15584" y="10756"/>
                  </a:lnTo>
                  <a:lnTo>
                    <a:pt x="15494" y="10638"/>
                  </a:lnTo>
                  <a:lnTo>
                    <a:pt x="15421" y="10511"/>
                  </a:lnTo>
                  <a:lnTo>
                    <a:pt x="15348" y="10384"/>
                  </a:lnTo>
                  <a:lnTo>
                    <a:pt x="15275" y="10256"/>
                  </a:lnTo>
                  <a:lnTo>
                    <a:pt x="15212" y="10120"/>
                  </a:lnTo>
                  <a:lnTo>
                    <a:pt x="15157" y="9984"/>
                  </a:lnTo>
                  <a:lnTo>
                    <a:pt x="15112" y="9838"/>
                  </a:lnTo>
                  <a:lnTo>
                    <a:pt x="15066" y="9693"/>
                  </a:lnTo>
                  <a:lnTo>
                    <a:pt x="15039" y="9547"/>
                  </a:lnTo>
                  <a:lnTo>
                    <a:pt x="15012" y="9393"/>
                  </a:lnTo>
                  <a:lnTo>
                    <a:pt x="14993" y="9238"/>
                  </a:lnTo>
                  <a:lnTo>
                    <a:pt x="14975" y="9084"/>
                  </a:lnTo>
                  <a:lnTo>
                    <a:pt x="14975" y="8929"/>
                  </a:lnTo>
                  <a:lnTo>
                    <a:pt x="14975" y="8774"/>
                  </a:lnTo>
                  <a:lnTo>
                    <a:pt x="14993" y="8620"/>
                  </a:lnTo>
                  <a:lnTo>
                    <a:pt x="15012" y="8465"/>
                  </a:lnTo>
                  <a:lnTo>
                    <a:pt x="15039" y="8311"/>
                  </a:lnTo>
                  <a:lnTo>
                    <a:pt x="15066" y="8165"/>
                  </a:lnTo>
                  <a:lnTo>
                    <a:pt x="15112" y="8020"/>
                  </a:lnTo>
                  <a:lnTo>
                    <a:pt x="15157" y="7883"/>
                  </a:lnTo>
                  <a:lnTo>
                    <a:pt x="15212" y="7738"/>
                  </a:lnTo>
                  <a:lnTo>
                    <a:pt x="15275" y="7601"/>
                  </a:lnTo>
                  <a:lnTo>
                    <a:pt x="15348" y="7474"/>
                  </a:lnTo>
                  <a:lnTo>
                    <a:pt x="15421" y="7347"/>
                  </a:lnTo>
                  <a:lnTo>
                    <a:pt x="15494" y="7220"/>
                  </a:lnTo>
                  <a:lnTo>
                    <a:pt x="15584" y="7101"/>
                  </a:lnTo>
                  <a:lnTo>
                    <a:pt x="15675" y="6983"/>
                  </a:lnTo>
                  <a:lnTo>
                    <a:pt x="15766" y="6874"/>
                  </a:lnTo>
                  <a:lnTo>
                    <a:pt x="15875" y="6765"/>
                  </a:lnTo>
                  <a:lnTo>
                    <a:pt x="15975" y="6665"/>
                  </a:lnTo>
                  <a:lnTo>
                    <a:pt x="16084" y="6574"/>
                  </a:lnTo>
                  <a:lnTo>
                    <a:pt x="16203" y="6483"/>
                  </a:lnTo>
                  <a:lnTo>
                    <a:pt x="16321" y="6392"/>
                  </a:lnTo>
                  <a:lnTo>
                    <a:pt x="16448" y="6319"/>
                  </a:lnTo>
                  <a:lnTo>
                    <a:pt x="16575" y="6238"/>
                  </a:lnTo>
                  <a:lnTo>
                    <a:pt x="16712" y="6174"/>
                  </a:lnTo>
                  <a:lnTo>
                    <a:pt x="16839" y="6110"/>
                  </a:lnTo>
                  <a:lnTo>
                    <a:pt x="16985" y="6056"/>
                  </a:lnTo>
                  <a:lnTo>
                    <a:pt x="17121" y="6010"/>
                  </a:lnTo>
                  <a:lnTo>
                    <a:pt x="17266" y="5965"/>
                  </a:lnTo>
                  <a:lnTo>
                    <a:pt x="17421" y="5938"/>
                  </a:lnTo>
                  <a:lnTo>
                    <a:pt x="17567" y="5910"/>
                  </a:lnTo>
                  <a:lnTo>
                    <a:pt x="17721" y="5883"/>
                  </a:lnTo>
                  <a:lnTo>
                    <a:pt x="17876" y="5874"/>
                  </a:lnTo>
                  <a:close/>
                  <a:moveTo>
                    <a:pt x="5074" y="0"/>
                  </a:moveTo>
                  <a:lnTo>
                    <a:pt x="4801" y="28"/>
                  </a:lnTo>
                  <a:lnTo>
                    <a:pt x="4528" y="55"/>
                  </a:lnTo>
                  <a:lnTo>
                    <a:pt x="4265" y="109"/>
                  </a:lnTo>
                  <a:lnTo>
                    <a:pt x="4010" y="164"/>
                  </a:lnTo>
                  <a:lnTo>
                    <a:pt x="3755" y="237"/>
                  </a:lnTo>
                  <a:lnTo>
                    <a:pt x="3510" y="319"/>
                  </a:lnTo>
                  <a:lnTo>
                    <a:pt x="3264" y="419"/>
                  </a:lnTo>
                  <a:lnTo>
                    <a:pt x="3028" y="528"/>
                  </a:lnTo>
                  <a:lnTo>
                    <a:pt x="2801" y="646"/>
                  </a:lnTo>
                  <a:lnTo>
                    <a:pt x="2573" y="773"/>
                  </a:lnTo>
                  <a:lnTo>
                    <a:pt x="2355" y="910"/>
                  </a:lnTo>
                  <a:lnTo>
                    <a:pt x="2146" y="1064"/>
                  </a:lnTo>
                  <a:lnTo>
                    <a:pt x="1946" y="1219"/>
                  </a:lnTo>
                  <a:lnTo>
                    <a:pt x="1755" y="1391"/>
                  </a:lnTo>
                  <a:lnTo>
                    <a:pt x="1564" y="1564"/>
                  </a:lnTo>
                  <a:lnTo>
                    <a:pt x="1391" y="1755"/>
                  </a:lnTo>
                  <a:lnTo>
                    <a:pt x="1219" y="1946"/>
                  </a:lnTo>
                  <a:lnTo>
                    <a:pt x="1064" y="2146"/>
                  </a:lnTo>
                  <a:lnTo>
                    <a:pt x="909" y="2355"/>
                  </a:lnTo>
                  <a:lnTo>
                    <a:pt x="773" y="2573"/>
                  </a:lnTo>
                  <a:lnTo>
                    <a:pt x="646" y="2801"/>
                  </a:lnTo>
                  <a:lnTo>
                    <a:pt x="528" y="3028"/>
                  </a:lnTo>
                  <a:lnTo>
                    <a:pt x="419" y="3264"/>
                  </a:lnTo>
                  <a:lnTo>
                    <a:pt x="318" y="3510"/>
                  </a:lnTo>
                  <a:lnTo>
                    <a:pt x="237" y="3755"/>
                  </a:lnTo>
                  <a:lnTo>
                    <a:pt x="164" y="4010"/>
                  </a:lnTo>
                  <a:lnTo>
                    <a:pt x="109" y="4274"/>
                  </a:lnTo>
                  <a:lnTo>
                    <a:pt x="55" y="4537"/>
                  </a:lnTo>
                  <a:lnTo>
                    <a:pt x="28" y="4801"/>
                  </a:lnTo>
                  <a:lnTo>
                    <a:pt x="0" y="5074"/>
                  </a:lnTo>
                  <a:lnTo>
                    <a:pt x="0" y="5347"/>
                  </a:lnTo>
                  <a:lnTo>
                    <a:pt x="0" y="5601"/>
                  </a:lnTo>
                  <a:lnTo>
                    <a:pt x="18" y="5847"/>
                  </a:lnTo>
                  <a:lnTo>
                    <a:pt x="46" y="6092"/>
                  </a:lnTo>
                  <a:lnTo>
                    <a:pt x="91" y="6338"/>
                  </a:lnTo>
                  <a:lnTo>
                    <a:pt x="137" y="6583"/>
                  </a:lnTo>
                  <a:lnTo>
                    <a:pt x="200" y="6820"/>
                  </a:lnTo>
                  <a:lnTo>
                    <a:pt x="273" y="7056"/>
                  </a:lnTo>
                  <a:lnTo>
                    <a:pt x="364" y="7292"/>
                  </a:lnTo>
                  <a:lnTo>
                    <a:pt x="455" y="7520"/>
                  </a:lnTo>
                  <a:lnTo>
                    <a:pt x="564" y="7738"/>
                  </a:lnTo>
                  <a:lnTo>
                    <a:pt x="682" y="7956"/>
                  </a:lnTo>
                  <a:lnTo>
                    <a:pt x="809" y="8174"/>
                  </a:lnTo>
                  <a:lnTo>
                    <a:pt x="946" y="8383"/>
                  </a:lnTo>
                  <a:lnTo>
                    <a:pt x="1091" y="8583"/>
                  </a:lnTo>
                  <a:lnTo>
                    <a:pt x="1246" y="8774"/>
                  </a:lnTo>
                  <a:lnTo>
                    <a:pt x="1419" y="8965"/>
                  </a:lnTo>
                  <a:lnTo>
                    <a:pt x="1573" y="9129"/>
                  </a:lnTo>
                  <a:lnTo>
                    <a:pt x="1737" y="9284"/>
                  </a:lnTo>
                  <a:lnTo>
                    <a:pt x="1901" y="9438"/>
                  </a:lnTo>
                  <a:lnTo>
                    <a:pt x="2073" y="9574"/>
                  </a:lnTo>
                  <a:lnTo>
                    <a:pt x="2255" y="9711"/>
                  </a:lnTo>
                  <a:lnTo>
                    <a:pt x="2437" y="9838"/>
                  </a:lnTo>
                  <a:lnTo>
                    <a:pt x="2628" y="9956"/>
                  </a:lnTo>
                  <a:lnTo>
                    <a:pt x="2819" y="10065"/>
                  </a:lnTo>
                  <a:lnTo>
                    <a:pt x="3019" y="10165"/>
                  </a:lnTo>
                  <a:lnTo>
                    <a:pt x="3219" y="10256"/>
                  </a:lnTo>
                  <a:lnTo>
                    <a:pt x="3428" y="10338"/>
                  </a:lnTo>
                  <a:lnTo>
                    <a:pt x="3637" y="10411"/>
                  </a:lnTo>
                  <a:lnTo>
                    <a:pt x="3846" y="10484"/>
                  </a:lnTo>
                  <a:lnTo>
                    <a:pt x="4055" y="10538"/>
                  </a:lnTo>
                  <a:lnTo>
                    <a:pt x="4274" y="10593"/>
                  </a:lnTo>
                  <a:lnTo>
                    <a:pt x="4501" y="10629"/>
                  </a:lnTo>
                  <a:lnTo>
                    <a:pt x="4555" y="13084"/>
                  </a:lnTo>
                  <a:lnTo>
                    <a:pt x="4565" y="13139"/>
                  </a:lnTo>
                  <a:lnTo>
                    <a:pt x="4574" y="13193"/>
                  </a:lnTo>
                  <a:lnTo>
                    <a:pt x="4601" y="13248"/>
                  </a:lnTo>
                  <a:lnTo>
                    <a:pt x="4619" y="13293"/>
                  </a:lnTo>
                  <a:lnTo>
                    <a:pt x="4656" y="13339"/>
                  </a:lnTo>
                  <a:lnTo>
                    <a:pt x="4692" y="13384"/>
                  </a:lnTo>
                  <a:lnTo>
                    <a:pt x="4737" y="13421"/>
                  </a:lnTo>
                  <a:lnTo>
                    <a:pt x="4783" y="13448"/>
                  </a:lnTo>
                  <a:lnTo>
                    <a:pt x="4828" y="13475"/>
                  </a:lnTo>
                  <a:lnTo>
                    <a:pt x="4883" y="13484"/>
                  </a:lnTo>
                  <a:lnTo>
                    <a:pt x="4937" y="13493"/>
                  </a:lnTo>
                  <a:lnTo>
                    <a:pt x="4992" y="13502"/>
                  </a:lnTo>
                  <a:lnTo>
                    <a:pt x="5046" y="13493"/>
                  </a:lnTo>
                  <a:lnTo>
                    <a:pt x="5101" y="13484"/>
                  </a:lnTo>
                  <a:lnTo>
                    <a:pt x="5156" y="13466"/>
                  </a:lnTo>
                  <a:lnTo>
                    <a:pt x="5210" y="13439"/>
                  </a:lnTo>
                  <a:lnTo>
                    <a:pt x="9811" y="10702"/>
                  </a:lnTo>
                  <a:lnTo>
                    <a:pt x="14539" y="10702"/>
                  </a:lnTo>
                  <a:lnTo>
                    <a:pt x="14666" y="10929"/>
                  </a:lnTo>
                  <a:lnTo>
                    <a:pt x="14812" y="11157"/>
                  </a:lnTo>
                  <a:lnTo>
                    <a:pt x="14975" y="11366"/>
                  </a:lnTo>
                  <a:lnTo>
                    <a:pt x="15148" y="11575"/>
                  </a:lnTo>
                  <a:lnTo>
                    <a:pt x="15330" y="11757"/>
                  </a:lnTo>
                  <a:lnTo>
                    <a:pt x="15530" y="11938"/>
                  </a:lnTo>
                  <a:lnTo>
                    <a:pt x="15739" y="12102"/>
                  </a:lnTo>
                  <a:lnTo>
                    <a:pt x="15957" y="12248"/>
                  </a:lnTo>
                  <a:lnTo>
                    <a:pt x="16185" y="12384"/>
                  </a:lnTo>
                  <a:lnTo>
                    <a:pt x="16430" y="12502"/>
                  </a:lnTo>
                  <a:lnTo>
                    <a:pt x="16675" y="12602"/>
                  </a:lnTo>
                  <a:lnTo>
                    <a:pt x="16939" y="12693"/>
                  </a:lnTo>
                  <a:lnTo>
                    <a:pt x="17203" y="12757"/>
                  </a:lnTo>
                  <a:lnTo>
                    <a:pt x="17476" y="12802"/>
                  </a:lnTo>
                  <a:lnTo>
                    <a:pt x="17748" y="12839"/>
                  </a:lnTo>
                  <a:lnTo>
                    <a:pt x="18030" y="12848"/>
                  </a:lnTo>
                  <a:lnTo>
                    <a:pt x="18230" y="12839"/>
                  </a:lnTo>
                  <a:lnTo>
                    <a:pt x="18430" y="12830"/>
                  </a:lnTo>
                  <a:lnTo>
                    <a:pt x="18630" y="12802"/>
                  </a:lnTo>
                  <a:lnTo>
                    <a:pt x="18821" y="12766"/>
                  </a:lnTo>
                  <a:lnTo>
                    <a:pt x="19012" y="12720"/>
                  </a:lnTo>
                  <a:lnTo>
                    <a:pt x="19194" y="12666"/>
                  </a:lnTo>
                  <a:lnTo>
                    <a:pt x="19376" y="12611"/>
                  </a:lnTo>
                  <a:lnTo>
                    <a:pt x="19558" y="12539"/>
                  </a:lnTo>
                  <a:lnTo>
                    <a:pt x="19731" y="12457"/>
                  </a:lnTo>
                  <a:lnTo>
                    <a:pt x="19894" y="12375"/>
                  </a:lnTo>
                  <a:lnTo>
                    <a:pt x="20058" y="12275"/>
                  </a:lnTo>
                  <a:lnTo>
                    <a:pt x="20221" y="12175"/>
                  </a:lnTo>
                  <a:lnTo>
                    <a:pt x="20376" y="12066"/>
                  </a:lnTo>
                  <a:lnTo>
                    <a:pt x="20522" y="11948"/>
                  </a:lnTo>
                  <a:lnTo>
                    <a:pt x="20667" y="11829"/>
                  </a:lnTo>
                  <a:lnTo>
                    <a:pt x="20803" y="11693"/>
                  </a:lnTo>
                  <a:lnTo>
                    <a:pt x="20931" y="11566"/>
                  </a:lnTo>
                  <a:lnTo>
                    <a:pt x="21058" y="11420"/>
                  </a:lnTo>
                  <a:lnTo>
                    <a:pt x="21167" y="11275"/>
                  </a:lnTo>
                  <a:lnTo>
                    <a:pt x="21276" y="11120"/>
                  </a:lnTo>
                  <a:lnTo>
                    <a:pt x="21385" y="10957"/>
                  </a:lnTo>
                  <a:lnTo>
                    <a:pt x="21476" y="10793"/>
                  </a:lnTo>
                  <a:lnTo>
                    <a:pt x="21558" y="10629"/>
                  </a:lnTo>
                  <a:lnTo>
                    <a:pt x="21640" y="10456"/>
                  </a:lnTo>
                  <a:lnTo>
                    <a:pt x="21713" y="10275"/>
                  </a:lnTo>
                  <a:lnTo>
                    <a:pt x="21776" y="10093"/>
                  </a:lnTo>
                  <a:lnTo>
                    <a:pt x="21822" y="9911"/>
                  </a:lnTo>
                  <a:lnTo>
                    <a:pt x="21867" y="9720"/>
                  </a:lnTo>
                  <a:lnTo>
                    <a:pt x="21904" y="9529"/>
                  </a:lnTo>
                  <a:lnTo>
                    <a:pt x="21931" y="9329"/>
                  </a:lnTo>
                  <a:lnTo>
                    <a:pt x="21940" y="9129"/>
                  </a:lnTo>
                  <a:lnTo>
                    <a:pt x="21949" y="8929"/>
                  </a:lnTo>
                  <a:lnTo>
                    <a:pt x="21940" y="8720"/>
                  </a:lnTo>
                  <a:lnTo>
                    <a:pt x="21931" y="8511"/>
                  </a:lnTo>
                  <a:lnTo>
                    <a:pt x="21904" y="8302"/>
                  </a:lnTo>
                  <a:lnTo>
                    <a:pt x="21858" y="8102"/>
                  </a:lnTo>
                  <a:lnTo>
                    <a:pt x="21813" y="7902"/>
                  </a:lnTo>
                  <a:lnTo>
                    <a:pt x="21758" y="7711"/>
                  </a:lnTo>
                  <a:lnTo>
                    <a:pt x="21685" y="7520"/>
                  </a:lnTo>
                  <a:lnTo>
                    <a:pt x="21613" y="7329"/>
                  </a:lnTo>
                  <a:lnTo>
                    <a:pt x="21522" y="7147"/>
                  </a:lnTo>
                  <a:lnTo>
                    <a:pt x="21422" y="6974"/>
                  </a:lnTo>
                  <a:lnTo>
                    <a:pt x="21322" y="6810"/>
                  </a:lnTo>
                  <a:lnTo>
                    <a:pt x="21213" y="6647"/>
                  </a:lnTo>
                  <a:lnTo>
                    <a:pt x="21085" y="6483"/>
                  </a:lnTo>
                  <a:lnTo>
                    <a:pt x="20958" y="6329"/>
                  </a:lnTo>
                  <a:lnTo>
                    <a:pt x="20822" y="6192"/>
                  </a:lnTo>
                  <a:lnTo>
                    <a:pt x="20685" y="6047"/>
                  </a:lnTo>
                  <a:lnTo>
                    <a:pt x="20703" y="5874"/>
                  </a:lnTo>
                  <a:lnTo>
                    <a:pt x="20722" y="5701"/>
                  </a:lnTo>
                  <a:lnTo>
                    <a:pt x="20731" y="5519"/>
                  </a:lnTo>
                  <a:lnTo>
                    <a:pt x="20731" y="5347"/>
                  </a:lnTo>
                  <a:lnTo>
                    <a:pt x="20722" y="5074"/>
                  </a:lnTo>
                  <a:lnTo>
                    <a:pt x="20703" y="4801"/>
                  </a:lnTo>
                  <a:lnTo>
                    <a:pt x="20667" y="4537"/>
                  </a:lnTo>
                  <a:lnTo>
                    <a:pt x="20622" y="4274"/>
                  </a:lnTo>
                  <a:lnTo>
                    <a:pt x="20558" y="4010"/>
                  </a:lnTo>
                  <a:lnTo>
                    <a:pt x="20485" y="3755"/>
                  </a:lnTo>
                  <a:lnTo>
                    <a:pt x="20403" y="3510"/>
                  </a:lnTo>
                  <a:lnTo>
                    <a:pt x="20312" y="3264"/>
                  </a:lnTo>
                  <a:lnTo>
                    <a:pt x="20203" y="3028"/>
                  </a:lnTo>
                  <a:lnTo>
                    <a:pt x="20085" y="2801"/>
                  </a:lnTo>
                  <a:lnTo>
                    <a:pt x="19958" y="2573"/>
                  </a:lnTo>
                  <a:lnTo>
                    <a:pt x="19812" y="2355"/>
                  </a:lnTo>
                  <a:lnTo>
                    <a:pt x="19667" y="2146"/>
                  </a:lnTo>
                  <a:lnTo>
                    <a:pt x="19503" y="1946"/>
                  </a:lnTo>
                  <a:lnTo>
                    <a:pt x="19340" y="1755"/>
                  </a:lnTo>
                  <a:lnTo>
                    <a:pt x="19158" y="1564"/>
                  </a:lnTo>
                  <a:lnTo>
                    <a:pt x="18976" y="1391"/>
                  </a:lnTo>
                  <a:lnTo>
                    <a:pt x="18785" y="1219"/>
                  </a:lnTo>
                  <a:lnTo>
                    <a:pt x="18576" y="1064"/>
                  </a:lnTo>
                  <a:lnTo>
                    <a:pt x="18367" y="910"/>
                  </a:lnTo>
                  <a:lnTo>
                    <a:pt x="18148" y="773"/>
                  </a:lnTo>
                  <a:lnTo>
                    <a:pt x="17930" y="646"/>
                  </a:lnTo>
                  <a:lnTo>
                    <a:pt x="17694" y="528"/>
                  </a:lnTo>
                  <a:lnTo>
                    <a:pt x="17457" y="419"/>
                  </a:lnTo>
                  <a:lnTo>
                    <a:pt x="17221" y="319"/>
                  </a:lnTo>
                  <a:lnTo>
                    <a:pt x="16966" y="237"/>
                  </a:lnTo>
                  <a:lnTo>
                    <a:pt x="16712" y="164"/>
                  </a:lnTo>
                  <a:lnTo>
                    <a:pt x="16457" y="109"/>
                  </a:lnTo>
                  <a:lnTo>
                    <a:pt x="16194" y="55"/>
                  </a:lnTo>
                  <a:lnTo>
                    <a:pt x="15921" y="28"/>
                  </a:lnTo>
                  <a:lnTo>
                    <a:pt x="15657" y="0"/>
                  </a:lnTo>
                  <a:lnTo>
                    <a:pt x="12284" y="0"/>
                  </a:lnTo>
                  <a:lnTo>
                    <a:pt x="12202" y="9"/>
                  </a:lnTo>
                  <a:lnTo>
                    <a:pt x="12120" y="28"/>
                  </a:lnTo>
                  <a:lnTo>
                    <a:pt x="12048" y="73"/>
                  </a:lnTo>
                  <a:lnTo>
                    <a:pt x="11984" y="119"/>
                  </a:lnTo>
                  <a:lnTo>
                    <a:pt x="11929" y="182"/>
                  </a:lnTo>
                  <a:lnTo>
                    <a:pt x="11893" y="255"/>
                  </a:lnTo>
                  <a:lnTo>
                    <a:pt x="11866" y="337"/>
                  </a:lnTo>
                  <a:lnTo>
                    <a:pt x="11857" y="428"/>
                  </a:lnTo>
                  <a:lnTo>
                    <a:pt x="11866" y="509"/>
                  </a:lnTo>
                  <a:lnTo>
                    <a:pt x="11893" y="591"/>
                  </a:lnTo>
                  <a:lnTo>
                    <a:pt x="11929" y="664"/>
                  </a:lnTo>
                  <a:lnTo>
                    <a:pt x="11984" y="728"/>
                  </a:lnTo>
                  <a:lnTo>
                    <a:pt x="12048" y="782"/>
                  </a:lnTo>
                  <a:lnTo>
                    <a:pt x="12120" y="819"/>
                  </a:lnTo>
                  <a:lnTo>
                    <a:pt x="12202" y="846"/>
                  </a:lnTo>
                  <a:lnTo>
                    <a:pt x="12284" y="855"/>
                  </a:lnTo>
                  <a:lnTo>
                    <a:pt x="15375" y="855"/>
                  </a:lnTo>
                  <a:lnTo>
                    <a:pt x="15612" y="864"/>
                  </a:lnTo>
                  <a:lnTo>
                    <a:pt x="15839" y="873"/>
                  </a:lnTo>
                  <a:lnTo>
                    <a:pt x="16066" y="910"/>
                  </a:lnTo>
                  <a:lnTo>
                    <a:pt x="16285" y="946"/>
                  </a:lnTo>
                  <a:lnTo>
                    <a:pt x="16503" y="1000"/>
                  </a:lnTo>
                  <a:lnTo>
                    <a:pt x="16712" y="1055"/>
                  </a:lnTo>
                  <a:lnTo>
                    <a:pt x="16921" y="1128"/>
                  </a:lnTo>
                  <a:lnTo>
                    <a:pt x="17130" y="1210"/>
                  </a:lnTo>
                  <a:lnTo>
                    <a:pt x="17321" y="1301"/>
                  </a:lnTo>
                  <a:lnTo>
                    <a:pt x="17521" y="1401"/>
                  </a:lnTo>
                  <a:lnTo>
                    <a:pt x="17703" y="1510"/>
                  </a:lnTo>
                  <a:lnTo>
                    <a:pt x="17894" y="1619"/>
                  </a:lnTo>
                  <a:lnTo>
                    <a:pt x="18067" y="1746"/>
                  </a:lnTo>
                  <a:lnTo>
                    <a:pt x="18239" y="1882"/>
                  </a:lnTo>
                  <a:lnTo>
                    <a:pt x="18403" y="2019"/>
                  </a:lnTo>
                  <a:lnTo>
                    <a:pt x="18558" y="2173"/>
                  </a:lnTo>
                  <a:lnTo>
                    <a:pt x="18703" y="2328"/>
                  </a:lnTo>
                  <a:lnTo>
                    <a:pt x="18849" y="2492"/>
                  </a:lnTo>
                  <a:lnTo>
                    <a:pt x="18976" y="2664"/>
                  </a:lnTo>
                  <a:lnTo>
                    <a:pt x="19103" y="2837"/>
                  </a:lnTo>
                  <a:lnTo>
                    <a:pt x="19221" y="3019"/>
                  </a:lnTo>
                  <a:lnTo>
                    <a:pt x="19330" y="3210"/>
                  </a:lnTo>
                  <a:lnTo>
                    <a:pt x="19430" y="3401"/>
                  </a:lnTo>
                  <a:lnTo>
                    <a:pt x="19521" y="3601"/>
                  </a:lnTo>
                  <a:lnTo>
                    <a:pt x="19603" y="3801"/>
                  </a:lnTo>
                  <a:lnTo>
                    <a:pt x="19667" y="4010"/>
                  </a:lnTo>
                  <a:lnTo>
                    <a:pt x="19731" y="4228"/>
                  </a:lnTo>
                  <a:lnTo>
                    <a:pt x="19785" y="4446"/>
                  </a:lnTo>
                  <a:lnTo>
                    <a:pt x="19821" y="4665"/>
                  </a:lnTo>
                  <a:lnTo>
                    <a:pt x="19849" y="4892"/>
                  </a:lnTo>
                  <a:lnTo>
                    <a:pt x="19867" y="5119"/>
                  </a:lnTo>
                  <a:lnTo>
                    <a:pt x="19876" y="5347"/>
                  </a:lnTo>
                  <a:lnTo>
                    <a:pt x="19867" y="5474"/>
                  </a:lnTo>
                  <a:lnTo>
                    <a:pt x="19658" y="5365"/>
                  </a:lnTo>
                  <a:lnTo>
                    <a:pt x="19449" y="5274"/>
                  </a:lnTo>
                  <a:lnTo>
                    <a:pt x="19221" y="5201"/>
                  </a:lnTo>
                  <a:lnTo>
                    <a:pt x="18994" y="5137"/>
                  </a:lnTo>
                  <a:lnTo>
                    <a:pt x="18758" y="5083"/>
                  </a:lnTo>
                  <a:lnTo>
                    <a:pt x="18521" y="5047"/>
                  </a:lnTo>
                  <a:lnTo>
                    <a:pt x="18276" y="5019"/>
                  </a:lnTo>
                  <a:lnTo>
                    <a:pt x="18030" y="5010"/>
                  </a:lnTo>
                  <a:lnTo>
                    <a:pt x="17830" y="5019"/>
                  </a:lnTo>
                  <a:lnTo>
                    <a:pt x="17630" y="5037"/>
                  </a:lnTo>
                  <a:lnTo>
                    <a:pt x="17439" y="5056"/>
                  </a:lnTo>
                  <a:lnTo>
                    <a:pt x="17248" y="5092"/>
                  </a:lnTo>
                  <a:lnTo>
                    <a:pt x="17057" y="5137"/>
                  </a:lnTo>
                  <a:lnTo>
                    <a:pt x="16866" y="5192"/>
                  </a:lnTo>
                  <a:lnTo>
                    <a:pt x="16685" y="5256"/>
                  </a:lnTo>
                  <a:lnTo>
                    <a:pt x="16512" y="5319"/>
                  </a:lnTo>
                  <a:lnTo>
                    <a:pt x="16339" y="5401"/>
                  </a:lnTo>
                  <a:lnTo>
                    <a:pt x="16166" y="5483"/>
                  </a:lnTo>
                  <a:lnTo>
                    <a:pt x="16003" y="5583"/>
                  </a:lnTo>
                  <a:lnTo>
                    <a:pt x="15848" y="5683"/>
                  </a:lnTo>
                  <a:lnTo>
                    <a:pt x="15694" y="5792"/>
                  </a:lnTo>
                  <a:lnTo>
                    <a:pt x="15539" y="5910"/>
                  </a:lnTo>
                  <a:lnTo>
                    <a:pt x="15403" y="6029"/>
                  </a:lnTo>
                  <a:lnTo>
                    <a:pt x="15266" y="6165"/>
                  </a:lnTo>
                  <a:lnTo>
                    <a:pt x="15139" y="6301"/>
                  </a:lnTo>
                  <a:lnTo>
                    <a:pt x="15012" y="6438"/>
                  </a:lnTo>
                  <a:lnTo>
                    <a:pt x="14893" y="6592"/>
                  </a:lnTo>
                  <a:lnTo>
                    <a:pt x="14784" y="6738"/>
                  </a:lnTo>
                  <a:lnTo>
                    <a:pt x="14684" y="6901"/>
                  </a:lnTo>
                  <a:lnTo>
                    <a:pt x="14593" y="7065"/>
                  </a:lnTo>
                  <a:lnTo>
                    <a:pt x="14502" y="7238"/>
                  </a:lnTo>
                  <a:lnTo>
                    <a:pt x="14421" y="7411"/>
                  </a:lnTo>
                  <a:lnTo>
                    <a:pt x="14357" y="7583"/>
                  </a:lnTo>
                  <a:lnTo>
                    <a:pt x="14293" y="7765"/>
                  </a:lnTo>
                  <a:lnTo>
                    <a:pt x="14239" y="7956"/>
                  </a:lnTo>
                  <a:lnTo>
                    <a:pt x="14193" y="8138"/>
                  </a:lnTo>
                  <a:lnTo>
                    <a:pt x="14166" y="8338"/>
                  </a:lnTo>
                  <a:lnTo>
                    <a:pt x="14139" y="8529"/>
                  </a:lnTo>
                  <a:lnTo>
                    <a:pt x="14121" y="8729"/>
                  </a:lnTo>
                  <a:lnTo>
                    <a:pt x="14121" y="8929"/>
                  </a:lnTo>
                  <a:lnTo>
                    <a:pt x="14121" y="9165"/>
                  </a:lnTo>
                  <a:lnTo>
                    <a:pt x="14148" y="9393"/>
                  </a:lnTo>
                  <a:lnTo>
                    <a:pt x="14175" y="9620"/>
                  </a:lnTo>
                  <a:lnTo>
                    <a:pt x="14221" y="9838"/>
                  </a:lnTo>
                  <a:lnTo>
                    <a:pt x="9693" y="9838"/>
                  </a:lnTo>
                  <a:lnTo>
                    <a:pt x="9629" y="9847"/>
                  </a:lnTo>
                  <a:lnTo>
                    <a:pt x="9574" y="9856"/>
                  </a:lnTo>
                  <a:lnTo>
                    <a:pt x="9520" y="9875"/>
                  </a:lnTo>
                  <a:lnTo>
                    <a:pt x="9474" y="9902"/>
                  </a:lnTo>
                  <a:lnTo>
                    <a:pt x="5401" y="12329"/>
                  </a:lnTo>
                  <a:lnTo>
                    <a:pt x="5347" y="10238"/>
                  </a:lnTo>
                  <a:lnTo>
                    <a:pt x="5337" y="10156"/>
                  </a:lnTo>
                  <a:lnTo>
                    <a:pt x="5310" y="10084"/>
                  </a:lnTo>
                  <a:lnTo>
                    <a:pt x="5274" y="10020"/>
                  </a:lnTo>
                  <a:lnTo>
                    <a:pt x="5228" y="9956"/>
                  </a:lnTo>
                  <a:lnTo>
                    <a:pt x="5174" y="9902"/>
                  </a:lnTo>
                  <a:lnTo>
                    <a:pt x="5101" y="9865"/>
                  </a:lnTo>
                  <a:lnTo>
                    <a:pt x="5028" y="9838"/>
                  </a:lnTo>
                  <a:lnTo>
                    <a:pt x="4956" y="9820"/>
                  </a:lnTo>
                  <a:lnTo>
                    <a:pt x="4737" y="9802"/>
                  </a:lnTo>
                  <a:lnTo>
                    <a:pt x="4528" y="9765"/>
                  </a:lnTo>
                  <a:lnTo>
                    <a:pt x="4319" y="9720"/>
                  </a:lnTo>
                  <a:lnTo>
                    <a:pt x="4119" y="9665"/>
                  </a:lnTo>
                  <a:lnTo>
                    <a:pt x="3919" y="9602"/>
                  </a:lnTo>
                  <a:lnTo>
                    <a:pt x="3719" y="9529"/>
                  </a:lnTo>
                  <a:lnTo>
                    <a:pt x="3528" y="9456"/>
                  </a:lnTo>
                  <a:lnTo>
                    <a:pt x="3346" y="9365"/>
                  </a:lnTo>
                  <a:lnTo>
                    <a:pt x="3164" y="9265"/>
                  </a:lnTo>
                  <a:lnTo>
                    <a:pt x="2983" y="9156"/>
                  </a:lnTo>
                  <a:lnTo>
                    <a:pt x="2810" y="9047"/>
                  </a:lnTo>
                  <a:lnTo>
                    <a:pt x="2646" y="8929"/>
                  </a:lnTo>
                  <a:lnTo>
                    <a:pt x="2482" y="8802"/>
                  </a:lnTo>
                  <a:lnTo>
                    <a:pt x="2328" y="8665"/>
                  </a:lnTo>
                  <a:lnTo>
                    <a:pt x="2182" y="8520"/>
                  </a:lnTo>
                  <a:lnTo>
                    <a:pt x="2037" y="8374"/>
                  </a:lnTo>
                  <a:lnTo>
                    <a:pt x="1910" y="8220"/>
                  </a:lnTo>
                  <a:lnTo>
                    <a:pt x="1782" y="8065"/>
                  </a:lnTo>
                  <a:lnTo>
                    <a:pt x="1655" y="7892"/>
                  </a:lnTo>
                  <a:lnTo>
                    <a:pt x="1546" y="7729"/>
                  </a:lnTo>
                  <a:lnTo>
                    <a:pt x="1437" y="7547"/>
                  </a:lnTo>
                  <a:lnTo>
                    <a:pt x="1346" y="7365"/>
                  </a:lnTo>
                  <a:lnTo>
                    <a:pt x="1255" y="7183"/>
                  </a:lnTo>
                  <a:lnTo>
                    <a:pt x="1173" y="6992"/>
                  </a:lnTo>
                  <a:lnTo>
                    <a:pt x="1100" y="6801"/>
                  </a:lnTo>
                  <a:lnTo>
                    <a:pt x="1037" y="6601"/>
                  </a:lnTo>
                  <a:lnTo>
                    <a:pt x="982" y="6401"/>
                  </a:lnTo>
                  <a:lnTo>
                    <a:pt x="937" y="6192"/>
                  </a:lnTo>
                  <a:lnTo>
                    <a:pt x="900" y="5983"/>
                  </a:lnTo>
                  <a:lnTo>
                    <a:pt x="873" y="5774"/>
                  </a:lnTo>
                  <a:lnTo>
                    <a:pt x="855" y="5565"/>
                  </a:lnTo>
                  <a:lnTo>
                    <a:pt x="855" y="5347"/>
                  </a:lnTo>
                  <a:lnTo>
                    <a:pt x="855" y="5119"/>
                  </a:lnTo>
                  <a:lnTo>
                    <a:pt x="873" y="4892"/>
                  </a:lnTo>
                  <a:lnTo>
                    <a:pt x="909" y="4665"/>
                  </a:lnTo>
                  <a:lnTo>
                    <a:pt x="946" y="4446"/>
                  </a:lnTo>
                  <a:lnTo>
                    <a:pt x="991" y="4228"/>
                  </a:lnTo>
                  <a:lnTo>
                    <a:pt x="1055" y="4010"/>
                  </a:lnTo>
                  <a:lnTo>
                    <a:pt x="1128" y="3801"/>
                  </a:lnTo>
                  <a:lnTo>
                    <a:pt x="1210" y="3601"/>
                  </a:lnTo>
                  <a:lnTo>
                    <a:pt x="1300" y="3401"/>
                  </a:lnTo>
                  <a:lnTo>
                    <a:pt x="1400" y="3210"/>
                  </a:lnTo>
                  <a:lnTo>
                    <a:pt x="1500" y="3019"/>
                  </a:lnTo>
                  <a:lnTo>
                    <a:pt x="1619" y="2837"/>
                  </a:lnTo>
                  <a:lnTo>
                    <a:pt x="1746" y="2664"/>
                  </a:lnTo>
                  <a:lnTo>
                    <a:pt x="1882" y="2492"/>
                  </a:lnTo>
                  <a:lnTo>
                    <a:pt x="2019" y="2328"/>
                  </a:lnTo>
                  <a:lnTo>
                    <a:pt x="2173" y="2173"/>
                  </a:lnTo>
                  <a:lnTo>
                    <a:pt x="2328" y="2019"/>
                  </a:lnTo>
                  <a:lnTo>
                    <a:pt x="2492" y="1882"/>
                  </a:lnTo>
                  <a:lnTo>
                    <a:pt x="2664" y="1746"/>
                  </a:lnTo>
                  <a:lnTo>
                    <a:pt x="2837" y="1619"/>
                  </a:lnTo>
                  <a:lnTo>
                    <a:pt x="3019" y="1510"/>
                  </a:lnTo>
                  <a:lnTo>
                    <a:pt x="3210" y="1401"/>
                  </a:lnTo>
                  <a:lnTo>
                    <a:pt x="3401" y="1301"/>
                  </a:lnTo>
                  <a:lnTo>
                    <a:pt x="3601" y="1210"/>
                  </a:lnTo>
                  <a:lnTo>
                    <a:pt x="3801" y="1128"/>
                  </a:lnTo>
                  <a:lnTo>
                    <a:pt x="4010" y="1055"/>
                  </a:lnTo>
                  <a:lnTo>
                    <a:pt x="4228" y="1000"/>
                  </a:lnTo>
                  <a:lnTo>
                    <a:pt x="4437" y="946"/>
                  </a:lnTo>
                  <a:lnTo>
                    <a:pt x="4665" y="910"/>
                  </a:lnTo>
                  <a:lnTo>
                    <a:pt x="4883" y="873"/>
                  </a:lnTo>
                  <a:lnTo>
                    <a:pt x="5119" y="864"/>
                  </a:lnTo>
                  <a:lnTo>
                    <a:pt x="5347" y="855"/>
                  </a:lnTo>
                  <a:lnTo>
                    <a:pt x="8438" y="855"/>
                  </a:lnTo>
                  <a:lnTo>
                    <a:pt x="8529" y="846"/>
                  </a:lnTo>
                  <a:lnTo>
                    <a:pt x="8602" y="819"/>
                  </a:lnTo>
                  <a:lnTo>
                    <a:pt x="8674" y="782"/>
                  </a:lnTo>
                  <a:lnTo>
                    <a:pt x="8738" y="728"/>
                  </a:lnTo>
                  <a:lnTo>
                    <a:pt x="8792" y="664"/>
                  </a:lnTo>
                  <a:lnTo>
                    <a:pt x="8829" y="591"/>
                  </a:lnTo>
                  <a:lnTo>
                    <a:pt x="8856" y="509"/>
                  </a:lnTo>
                  <a:lnTo>
                    <a:pt x="8865" y="428"/>
                  </a:lnTo>
                  <a:lnTo>
                    <a:pt x="8856" y="337"/>
                  </a:lnTo>
                  <a:lnTo>
                    <a:pt x="8829" y="255"/>
                  </a:lnTo>
                  <a:lnTo>
                    <a:pt x="8792" y="182"/>
                  </a:lnTo>
                  <a:lnTo>
                    <a:pt x="8738" y="119"/>
                  </a:lnTo>
                  <a:lnTo>
                    <a:pt x="8674" y="73"/>
                  </a:lnTo>
                  <a:lnTo>
                    <a:pt x="8602" y="28"/>
                  </a:lnTo>
                  <a:lnTo>
                    <a:pt x="8529" y="9"/>
                  </a:lnTo>
                  <a:lnTo>
                    <a:pt x="84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7051725" y="684325"/>
              <a:ext cx="77750" cy="77750"/>
            </a:xfrm>
            <a:custGeom>
              <a:rect b="b" l="l" r="r" t="t"/>
              <a:pathLst>
                <a:path extrusionOk="0" h="3110" w="3110">
                  <a:moveTo>
                    <a:pt x="437" y="0"/>
                  </a:moveTo>
                  <a:lnTo>
                    <a:pt x="355" y="9"/>
                  </a:lnTo>
                  <a:lnTo>
                    <a:pt x="273" y="37"/>
                  </a:lnTo>
                  <a:lnTo>
                    <a:pt x="200" y="73"/>
                  </a:lnTo>
                  <a:lnTo>
                    <a:pt x="128" y="127"/>
                  </a:lnTo>
                  <a:lnTo>
                    <a:pt x="73" y="200"/>
                  </a:lnTo>
                  <a:lnTo>
                    <a:pt x="37" y="273"/>
                  </a:lnTo>
                  <a:lnTo>
                    <a:pt x="10" y="346"/>
                  </a:lnTo>
                  <a:lnTo>
                    <a:pt x="0" y="428"/>
                  </a:lnTo>
                  <a:lnTo>
                    <a:pt x="10" y="509"/>
                  </a:lnTo>
                  <a:lnTo>
                    <a:pt x="37" y="591"/>
                  </a:lnTo>
                  <a:lnTo>
                    <a:pt x="73" y="664"/>
                  </a:lnTo>
                  <a:lnTo>
                    <a:pt x="128" y="737"/>
                  </a:lnTo>
                  <a:lnTo>
                    <a:pt x="955" y="1555"/>
                  </a:lnTo>
                  <a:lnTo>
                    <a:pt x="128" y="2382"/>
                  </a:lnTo>
                  <a:lnTo>
                    <a:pt x="73" y="2446"/>
                  </a:lnTo>
                  <a:lnTo>
                    <a:pt x="37" y="2519"/>
                  </a:lnTo>
                  <a:lnTo>
                    <a:pt x="10" y="2601"/>
                  </a:lnTo>
                  <a:lnTo>
                    <a:pt x="0" y="2682"/>
                  </a:lnTo>
                  <a:lnTo>
                    <a:pt x="10" y="2764"/>
                  </a:lnTo>
                  <a:lnTo>
                    <a:pt x="37" y="2846"/>
                  </a:lnTo>
                  <a:lnTo>
                    <a:pt x="73" y="2919"/>
                  </a:lnTo>
                  <a:lnTo>
                    <a:pt x="128" y="2982"/>
                  </a:lnTo>
                  <a:lnTo>
                    <a:pt x="200" y="3037"/>
                  </a:lnTo>
                  <a:lnTo>
                    <a:pt x="273" y="3082"/>
                  </a:lnTo>
                  <a:lnTo>
                    <a:pt x="355" y="3101"/>
                  </a:lnTo>
                  <a:lnTo>
                    <a:pt x="437" y="3110"/>
                  </a:lnTo>
                  <a:lnTo>
                    <a:pt x="519" y="3101"/>
                  </a:lnTo>
                  <a:lnTo>
                    <a:pt x="591" y="3082"/>
                  </a:lnTo>
                  <a:lnTo>
                    <a:pt x="673" y="3037"/>
                  </a:lnTo>
                  <a:lnTo>
                    <a:pt x="737" y="2982"/>
                  </a:lnTo>
                  <a:lnTo>
                    <a:pt x="1555" y="2164"/>
                  </a:lnTo>
                  <a:lnTo>
                    <a:pt x="2383" y="2982"/>
                  </a:lnTo>
                  <a:lnTo>
                    <a:pt x="2446" y="3037"/>
                  </a:lnTo>
                  <a:lnTo>
                    <a:pt x="2519" y="3082"/>
                  </a:lnTo>
                  <a:lnTo>
                    <a:pt x="2601" y="3101"/>
                  </a:lnTo>
                  <a:lnTo>
                    <a:pt x="2683" y="3110"/>
                  </a:lnTo>
                  <a:lnTo>
                    <a:pt x="2765" y="3101"/>
                  </a:lnTo>
                  <a:lnTo>
                    <a:pt x="2846" y="3082"/>
                  </a:lnTo>
                  <a:lnTo>
                    <a:pt x="2919" y="3037"/>
                  </a:lnTo>
                  <a:lnTo>
                    <a:pt x="2983" y="2982"/>
                  </a:lnTo>
                  <a:lnTo>
                    <a:pt x="3037" y="2919"/>
                  </a:lnTo>
                  <a:lnTo>
                    <a:pt x="3083" y="2846"/>
                  </a:lnTo>
                  <a:lnTo>
                    <a:pt x="3101" y="2764"/>
                  </a:lnTo>
                  <a:lnTo>
                    <a:pt x="3110" y="2682"/>
                  </a:lnTo>
                  <a:lnTo>
                    <a:pt x="3101" y="2601"/>
                  </a:lnTo>
                  <a:lnTo>
                    <a:pt x="3083" y="2519"/>
                  </a:lnTo>
                  <a:lnTo>
                    <a:pt x="3037" y="2446"/>
                  </a:lnTo>
                  <a:lnTo>
                    <a:pt x="2983" y="2382"/>
                  </a:lnTo>
                  <a:lnTo>
                    <a:pt x="2164" y="1555"/>
                  </a:lnTo>
                  <a:lnTo>
                    <a:pt x="2983" y="737"/>
                  </a:lnTo>
                  <a:lnTo>
                    <a:pt x="3037" y="664"/>
                  </a:lnTo>
                  <a:lnTo>
                    <a:pt x="3083" y="591"/>
                  </a:lnTo>
                  <a:lnTo>
                    <a:pt x="3101" y="509"/>
                  </a:lnTo>
                  <a:lnTo>
                    <a:pt x="3110" y="428"/>
                  </a:lnTo>
                  <a:lnTo>
                    <a:pt x="3101" y="346"/>
                  </a:lnTo>
                  <a:lnTo>
                    <a:pt x="3083" y="273"/>
                  </a:lnTo>
                  <a:lnTo>
                    <a:pt x="3037" y="200"/>
                  </a:lnTo>
                  <a:lnTo>
                    <a:pt x="2983" y="127"/>
                  </a:lnTo>
                  <a:lnTo>
                    <a:pt x="2919" y="73"/>
                  </a:lnTo>
                  <a:lnTo>
                    <a:pt x="2846" y="37"/>
                  </a:lnTo>
                  <a:lnTo>
                    <a:pt x="2765" y="9"/>
                  </a:lnTo>
                  <a:lnTo>
                    <a:pt x="2683" y="0"/>
                  </a:lnTo>
                  <a:lnTo>
                    <a:pt x="2601" y="9"/>
                  </a:lnTo>
                  <a:lnTo>
                    <a:pt x="2519" y="37"/>
                  </a:lnTo>
                  <a:lnTo>
                    <a:pt x="2446" y="73"/>
                  </a:lnTo>
                  <a:lnTo>
                    <a:pt x="2383" y="127"/>
                  </a:lnTo>
                  <a:lnTo>
                    <a:pt x="1555" y="946"/>
                  </a:lnTo>
                  <a:lnTo>
                    <a:pt x="737" y="127"/>
                  </a:lnTo>
                  <a:lnTo>
                    <a:pt x="673" y="73"/>
                  </a:lnTo>
                  <a:lnTo>
                    <a:pt x="591" y="37"/>
                  </a:lnTo>
                  <a:lnTo>
                    <a:pt x="519" y="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6888300" y="499975"/>
              <a:ext cx="21375" cy="21375"/>
            </a:xfrm>
            <a:custGeom>
              <a:rect b="b" l="l" r="r" t="t"/>
              <a:pathLst>
                <a:path extrusionOk="0" h="855" w="855">
                  <a:moveTo>
                    <a:pt x="427" y="0"/>
                  </a:moveTo>
                  <a:lnTo>
                    <a:pt x="337" y="9"/>
                  </a:lnTo>
                  <a:lnTo>
                    <a:pt x="255" y="28"/>
                  </a:lnTo>
                  <a:lnTo>
                    <a:pt x="182" y="73"/>
                  </a:lnTo>
                  <a:lnTo>
                    <a:pt x="118" y="119"/>
                  </a:lnTo>
                  <a:lnTo>
                    <a:pt x="73" y="182"/>
                  </a:lnTo>
                  <a:lnTo>
                    <a:pt x="27" y="255"/>
                  </a:lnTo>
                  <a:lnTo>
                    <a:pt x="9" y="337"/>
                  </a:lnTo>
                  <a:lnTo>
                    <a:pt x="0" y="428"/>
                  </a:lnTo>
                  <a:lnTo>
                    <a:pt x="9" y="509"/>
                  </a:lnTo>
                  <a:lnTo>
                    <a:pt x="27" y="591"/>
                  </a:lnTo>
                  <a:lnTo>
                    <a:pt x="73" y="664"/>
                  </a:lnTo>
                  <a:lnTo>
                    <a:pt x="118" y="728"/>
                  </a:lnTo>
                  <a:lnTo>
                    <a:pt x="182" y="782"/>
                  </a:lnTo>
                  <a:lnTo>
                    <a:pt x="255" y="819"/>
                  </a:lnTo>
                  <a:lnTo>
                    <a:pt x="337" y="846"/>
                  </a:lnTo>
                  <a:lnTo>
                    <a:pt x="427" y="855"/>
                  </a:lnTo>
                  <a:lnTo>
                    <a:pt x="509" y="846"/>
                  </a:lnTo>
                  <a:lnTo>
                    <a:pt x="591" y="819"/>
                  </a:lnTo>
                  <a:lnTo>
                    <a:pt x="664" y="782"/>
                  </a:lnTo>
                  <a:lnTo>
                    <a:pt x="728" y="728"/>
                  </a:lnTo>
                  <a:lnTo>
                    <a:pt x="782" y="664"/>
                  </a:lnTo>
                  <a:lnTo>
                    <a:pt x="818" y="591"/>
                  </a:lnTo>
                  <a:lnTo>
                    <a:pt x="846" y="509"/>
                  </a:lnTo>
                  <a:lnTo>
                    <a:pt x="855" y="428"/>
                  </a:lnTo>
                  <a:lnTo>
                    <a:pt x="846" y="337"/>
                  </a:lnTo>
                  <a:lnTo>
                    <a:pt x="818" y="255"/>
                  </a:lnTo>
                  <a:lnTo>
                    <a:pt x="782" y="182"/>
                  </a:lnTo>
                  <a:lnTo>
                    <a:pt x="728" y="119"/>
                  </a:lnTo>
                  <a:lnTo>
                    <a:pt x="664" y="73"/>
                  </a:lnTo>
                  <a:lnTo>
                    <a:pt x="591" y="28"/>
                  </a:lnTo>
                  <a:lnTo>
                    <a:pt x="509" y="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6900800" y="684775"/>
              <a:ext cx="48425" cy="21400"/>
            </a:xfrm>
            <a:custGeom>
              <a:rect b="b" l="l" r="r" t="t"/>
              <a:pathLst>
                <a:path extrusionOk="0" h="856" w="1937">
                  <a:moveTo>
                    <a:pt x="428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7" y="591"/>
                  </a:lnTo>
                  <a:lnTo>
                    <a:pt x="73" y="664"/>
                  </a:lnTo>
                  <a:lnTo>
                    <a:pt x="127" y="728"/>
                  </a:lnTo>
                  <a:lnTo>
                    <a:pt x="191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1510" y="855"/>
                  </a:lnTo>
                  <a:lnTo>
                    <a:pt x="1591" y="846"/>
                  </a:lnTo>
                  <a:lnTo>
                    <a:pt x="1673" y="828"/>
                  </a:lnTo>
                  <a:lnTo>
                    <a:pt x="1746" y="782"/>
                  </a:lnTo>
                  <a:lnTo>
                    <a:pt x="1810" y="728"/>
                  </a:lnTo>
                  <a:lnTo>
                    <a:pt x="1864" y="664"/>
                  </a:lnTo>
                  <a:lnTo>
                    <a:pt x="1900" y="591"/>
                  </a:lnTo>
                  <a:lnTo>
                    <a:pt x="1928" y="519"/>
                  </a:lnTo>
                  <a:lnTo>
                    <a:pt x="1937" y="428"/>
                  </a:lnTo>
                  <a:lnTo>
                    <a:pt x="1928" y="346"/>
                  </a:lnTo>
                  <a:lnTo>
                    <a:pt x="1900" y="264"/>
                  </a:lnTo>
                  <a:lnTo>
                    <a:pt x="1864" y="191"/>
                  </a:lnTo>
                  <a:lnTo>
                    <a:pt x="1810" y="128"/>
                  </a:lnTo>
                  <a:lnTo>
                    <a:pt x="1746" y="73"/>
                  </a:lnTo>
                  <a:lnTo>
                    <a:pt x="1673" y="37"/>
                  </a:lnTo>
                  <a:lnTo>
                    <a:pt x="1591" y="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6774400" y="684775"/>
              <a:ext cx="104150" cy="21400"/>
            </a:xfrm>
            <a:custGeom>
              <a:rect b="b" l="l" r="r" t="t"/>
              <a:pathLst>
                <a:path extrusionOk="0" h="856" w="4166">
                  <a:moveTo>
                    <a:pt x="428" y="0"/>
                  </a:moveTo>
                  <a:lnTo>
                    <a:pt x="346" y="9"/>
                  </a:lnTo>
                  <a:lnTo>
                    <a:pt x="265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4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37" y="591"/>
                  </a:lnTo>
                  <a:lnTo>
                    <a:pt x="74" y="664"/>
                  </a:lnTo>
                  <a:lnTo>
                    <a:pt x="128" y="728"/>
                  </a:lnTo>
                  <a:lnTo>
                    <a:pt x="192" y="782"/>
                  </a:lnTo>
                  <a:lnTo>
                    <a:pt x="265" y="82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3738" y="855"/>
                  </a:lnTo>
                  <a:lnTo>
                    <a:pt x="3820" y="846"/>
                  </a:lnTo>
                  <a:lnTo>
                    <a:pt x="3901" y="828"/>
                  </a:lnTo>
                  <a:lnTo>
                    <a:pt x="3974" y="782"/>
                  </a:lnTo>
                  <a:lnTo>
                    <a:pt x="4038" y="728"/>
                  </a:lnTo>
                  <a:lnTo>
                    <a:pt x="4092" y="664"/>
                  </a:lnTo>
                  <a:lnTo>
                    <a:pt x="4129" y="591"/>
                  </a:lnTo>
                  <a:lnTo>
                    <a:pt x="4156" y="519"/>
                  </a:lnTo>
                  <a:lnTo>
                    <a:pt x="4165" y="428"/>
                  </a:lnTo>
                  <a:lnTo>
                    <a:pt x="4156" y="346"/>
                  </a:lnTo>
                  <a:lnTo>
                    <a:pt x="4129" y="264"/>
                  </a:lnTo>
                  <a:lnTo>
                    <a:pt x="4092" y="191"/>
                  </a:lnTo>
                  <a:lnTo>
                    <a:pt x="4038" y="128"/>
                  </a:lnTo>
                  <a:lnTo>
                    <a:pt x="3974" y="73"/>
                  </a:lnTo>
                  <a:lnTo>
                    <a:pt x="3901" y="37"/>
                  </a:lnTo>
                  <a:lnTo>
                    <a:pt x="3820" y="9"/>
                  </a:lnTo>
                  <a:lnTo>
                    <a:pt x="37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6774400" y="625225"/>
              <a:ext cx="192325" cy="21600"/>
            </a:xfrm>
            <a:custGeom>
              <a:rect b="b" l="l" r="r" t="t"/>
              <a:pathLst>
                <a:path extrusionOk="0" h="864" w="7693">
                  <a:moveTo>
                    <a:pt x="428" y="0"/>
                  </a:moveTo>
                  <a:lnTo>
                    <a:pt x="346" y="9"/>
                  </a:lnTo>
                  <a:lnTo>
                    <a:pt x="265" y="37"/>
                  </a:lnTo>
                  <a:lnTo>
                    <a:pt x="192" y="73"/>
                  </a:lnTo>
                  <a:lnTo>
                    <a:pt x="128" y="127"/>
                  </a:lnTo>
                  <a:lnTo>
                    <a:pt x="74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8"/>
                  </a:lnTo>
                  <a:lnTo>
                    <a:pt x="37" y="600"/>
                  </a:lnTo>
                  <a:lnTo>
                    <a:pt x="74" y="673"/>
                  </a:lnTo>
                  <a:lnTo>
                    <a:pt x="128" y="737"/>
                  </a:lnTo>
                  <a:lnTo>
                    <a:pt x="192" y="782"/>
                  </a:lnTo>
                  <a:lnTo>
                    <a:pt x="265" y="828"/>
                  </a:lnTo>
                  <a:lnTo>
                    <a:pt x="346" y="855"/>
                  </a:lnTo>
                  <a:lnTo>
                    <a:pt x="428" y="864"/>
                  </a:lnTo>
                  <a:lnTo>
                    <a:pt x="7266" y="864"/>
                  </a:lnTo>
                  <a:lnTo>
                    <a:pt x="7347" y="855"/>
                  </a:lnTo>
                  <a:lnTo>
                    <a:pt x="7429" y="828"/>
                  </a:lnTo>
                  <a:lnTo>
                    <a:pt x="7502" y="782"/>
                  </a:lnTo>
                  <a:lnTo>
                    <a:pt x="7566" y="737"/>
                  </a:lnTo>
                  <a:lnTo>
                    <a:pt x="7620" y="673"/>
                  </a:lnTo>
                  <a:lnTo>
                    <a:pt x="7657" y="600"/>
                  </a:lnTo>
                  <a:lnTo>
                    <a:pt x="7684" y="518"/>
                  </a:lnTo>
                  <a:lnTo>
                    <a:pt x="7693" y="428"/>
                  </a:lnTo>
                  <a:lnTo>
                    <a:pt x="7684" y="346"/>
                  </a:lnTo>
                  <a:lnTo>
                    <a:pt x="7657" y="264"/>
                  </a:lnTo>
                  <a:lnTo>
                    <a:pt x="7620" y="191"/>
                  </a:lnTo>
                  <a:lnTo>
                    <a:pt x="7566" y="127"/>
                  </a:lnTo>
                  <a:lnTo>
                    <a:pt x="7502" y="73"/>
                  </a:lnTo>
                  <a:lnTo>
                    <a:pt x="7429" y="37"/>
                  </a:lnTo>
                  <a:lnTo>
                    <a:pt x="7347" y="9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6774400" y="565900"/>
              <a:ext cx="68225" cy="21375"/>
            </a:xfrm>
            <a:custGeom>
              <a:rect b="b" l="l" r="r" t="t"/>
              <a:pathLst>
                <a:path extrusionOk="0" h="855" w="2729">
                  <a:moveTo>
                    <a:pt x="346" y="0"/>
                  </a:moveTo>
                  <a:lnTo>
                    <a:pt x="265" y="27"/>
                  </a:lnTo>
                  <a:lnTo>
                    <a:pt x="192" y="73"/>
                  </a:lnTo>
                  <a:lnTo>
                    <a:pt x="128" y="118"/>
                  </a:lnTo>
                  <a:lnTo>
                    <a:pt x="74" y="182"/>
                  </a:lnTo>
                  <a:lnTo>
                    <a:pt x="37" y="255"/>
                  </a:lnTo>
                  <a:lnTo>
                    <a:pt x="10" y="336"/>
                  </a:lnTo>
                  <a:lnTo>
                    <a:pt x="1" y="427"/>
                  </a:lnTo>
                  <a:lnTo>
                    <a:pt x="10" y="509"/>
                  </a:lnTo>
                  <a:lnTo>
                    <a:pt x="37" y="591"/>
                  </a:lnTo>
                  <a:lnTo>
                    <a:pt x="74" y="664"/>
                  </a:lnTo>
                  <a:lnTo>
                    <a:pt x="128" y="727"/>
                  </a:lnTo>
                  <a:lnTo>
                    <a:pt x="192" y="782"/>
                  </a:lnTo>
                  <a:lnTo>
                    <a:pt x="265" y="81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2292" y="855"/>
                  </a:lnTo>
                  <a:lnTo>
                    <a:pt x="2383" y="846"/>
                  </a:lnTo>
                  <a:lnTo>
                    <a:pt x="2465" y="818"/>
                  </a:lnTo>
                  <a:lnTo>
                    <a:pt x="2538" y="782"/>
                  </a:lnTo>
                  <a:lnTo>
                    <a:pt x="2601" y="727"/>
                  </a:lnTo>
                  <a:lnTo>
                    <a:pt x="2656" y="664"/>
                  </a:lnTo>
                  <a:lnTo>
                    <a:pt x="2692" y="591"/>
                  </a:lnTo>
                  <a:lnTo>
                    <a:pt x="2719" y="509"/>
                  </a:lnTo>
                  <a:lnTo>
                    <a:pt x="2729" y="427"/>
                  </a:lnTo>
                  <a:lnTo>
                    <a:pt x="2719" y="336"/>
                  </a:lnTo>
                  <a:lnTo>
                    <a:pt x="2692" y="255"/>
                  </a:lnTo>
                  <a:lnTo>
                    <a:pt x="2656" y="182"/>
                  </a:lnTo>
                  <a:lnTo>
                    <a:pt x="2601" y="118"/>
                  </a:lnTo>
                  <a:lnTo>
                    <a:pt x="2538" y="73"/>
                  </a:lnTo>
                  <a:lnTo>
                    <a:pt x="2465" y="27"/>
                  </a:lnTo>
                  <a:lnTo>
                    <a:pt x="23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6869875" y="565900"/>
              <a:ext cx="132100" cy="21375"/>
            </a:xfrm>
            <a:custGeom>
              <a:rect b="b" l="l" r="r" t="t"/>
              <a:pathLst>
                <a:path extrusionOk="0" h="855" w="5284">
                  <a:moveTo>
                    <a:pt x="346" y="0"/>
                  </a:moveTo>
                  <a:lnTo>
                    <a:pt x="264" y="27"/>
                  </a:lnTo>
                  <a:lnTo>
                    <a:pt x="192" y="73"/>
                  </a:lnTo>
                  <a:lnTo>
                    <a:pt x="128" y="118"/>
                  </a:lnTo>
                  <a:lnTo>
                    <a:pt x="73" y="182"/>
                  </a:lnTo>
                  <a:lnTo>
                    <a:pt x="37" y="255"/>
                  </a:lnTo>
                  <a:lnTo>
                    <a:pt x="10" y="336"/>
                  </a:lnTo>
                  <a:lnTo>
                    <a:pt x="1" y="427"/>
                  </a:lnTo>
                  <a:lnTo>
                    <a:pt x="10" y="509"/>
                  </a:lnTo>
                  <a:lnTo>
                    <a:pt x="37" y="591"/>
                  </a:lnTo>
                  <a:lnTo>
                    <a:pt x="73" y="664"/>
                  </a:lnTo>
                  <a:lnTo>
                    <a:pt x="128" y="727"/>
                  </a:lnTo>
                  <a:lnTo>
                    <a:pt x="192" y="782"/>
                  </a:lnTo>
                  <a:lnTo>
                    <a:pt x="264" y="81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4856" y="855"/>
                  </a:lnTo>
                  <a:lnTo>
                    <a:pt x="4947" y="846"/>
                  </a:lnTo>
                  <a:lnTo>
                    <a:pt x="5029" y="818"/>
                  </a:lnTo>
                  <a:lnTo>
                    <a:pt x="5101" y="782"/>
                  </a:lnTo>
                  <a:lnTo>
                    <a:pt x="5165" y="727"/>
                  </a:lnTo>
                  <a:lnTo>
                    <a:pt x="5211" y="664"/>
                  </a:lnTo>
                  <a:lnTo>
                    <a:pt x="5256" y="591"/>
                  </a:lnTo>
                  <a:lnTo>
                    <a:pt x="5283" y="509"/>
                  </a:lnTo>
                  <a:lnTo>
                    <a:pt x="5283" y="427"/>
                  </a:lnTo>
                  <a:lnTo>
                    <a:pt x="5283" y="336"/>
                  </a:lnTo>
                  <a:lnTo>
                    <a:pt x="5256" y="255"/>
                  </a:lnTo>
                  <a:lnTo>
                    <a:pt x="5211" y="182"/>
                  </a:lnTo>
                  <a:lnTo>
                    <a:pt x="5165" y="118"/>
                  </a:lnTo>
                  <a:lnTo>
                    <a:pt x="5101" y="73"/>
                  </a:lnTo>
                  <a:lnTo>
                    <a:pt x="5029" y="27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0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4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2332" name="Google Shape;2332;p44"/>
          <p:cNvGrpSpPr/>
          <p:nvPr/>
        </p:nvGrpSpPr>
        <p:grpSpPr>
          <a:xfrm>
            <a:off x="4437620" y="1135214"/>
            <a:ext cx="4249191" cy="4008327"/>
            <a:chOff x="4437620" y="1135214"/>
            <a:chExt cx="4249191" cy="4008327"/>
          </a:xfrm>
        </p:grpSpPr>
        <p:sp>
          <p:nvSpPr>
            <p:cNvPr id="2333" name="Google Shape;2333;p44"/>
            <p:cNvSpPr/>
            <p:nvPr/>
          </p:nvSpPr>
          <p:spPr>
            <a:xfrm>
              <a:off x="4437620" y="2894892"/>
              <a:ext cx="1119162" cy="704645"/>
            </a:xfrm>
            <a:custGeom>
              <a:rect b="b" l="l" r="r" t="t"/>
              <a:pathLst>
                <a:path extrusionOk="0" h="37813" w="60057">
                  <a:moveTo>
                    <a:pt x="30535" y="0"/>
                  </a:moveTo>
                  <a:lnTo>
                    <a:pt x="29637" y="10"/>
                  </a:lnTo>
                  <a:lnTo>
                    <a:pt x="28758" y="38"/>
                  </a:lnTo>
                  <a:lnTo>
                    <a:pt x="27899" y="76"/>
                  </a:lnTo>
                  <a:lnTo>
                    <a:pt x="27048" y="143"/>
                  </a:lnTo>
                  <a:lnTo>
                    <a:pt x="26227" y="220"/>
                  </a:lnTo>
                  <a:lnTo>
                    <a:pt x="25415" y="315"/>
                  </a:lnTo>
                  <a:lnTo>
                    <a:pt x="24613" y="420"/>
                  </a:lnTo>
                  <a:lnTo>
                    <a:pt x="23830" y="544"/>
                  </a:lnTo>
                  <a:lnTo>
                    <a:pt x="23066" y="688"/>
                  </a:lnTo>
                  <a:lnTo>
                    <a:pt x="22311" y="850"/>
                  </a:lnTo>
                  <a:lnTo>
                    <a:pt x="21566" y="1022"/>
                  </a:lnTo>
                  <a:lnTo>
                    <a:pt x="20840" y="1213"/>
                  </a:lnTo>
                  <a:lnTo>
                    <a:pt x="20124" y="1414"/>
                  </a:lnTo>
                  <a:lnTo>
                    <a:pt x="19417" y="1633"/>
                  </a:lnTo>
                  <a:lnTo>
                    <a:pt x="18720" y="1863"/>
                  </a:lnTo>
                  <a:lnTo>
                    <a:pt x="18042" y="2111"/>
                  </a:lnTo>
                  <a:lnTo>
                    <a:pt x="17364" y="2369"/>
                  </a:lnTo>
                  <a:lnTo>
                    <a:pt x="16705" y="2646"/>
                  </a:lnTo>
                  <a:lnTo>
                    <a:pt x="16046" y="2932"/>
                  </a:lnTo>
                  <a:lnTo>
                    <a:pt x="15396" y="3238"/>
                  </a:lnTo>
                  <a:lnTo>
                    <a:pt x="14766" y="3553"/>
                  </a:lnTo>
                  <a:lnTo>
                    <a:pt x="14136" y="3878"/>
                  </a:lnTo>
                  <a:lnTo>
                    <a:pt x="13505" y="4222"/>
                  </a:lnTo>
                  <a:lnTo>
                    <a:pt x="12894" y="4565"/>
                  </a:lnTo>
                  <a:lnTo>
                    <a:pt x="12283" y="4938"/>
                  </a:lnTo>
                  <a:lnTo>
                    <a:pt x="11671" y="5310"/>
                  </a:lnTo>
                  <a:lnTo>
                    <a:pt x="11079" y="5702"/>
                  </a:lnTo>
                  <a:lnTo>
                    <a:pt x="10477" y="6103"/>
                  </a:lnTo>
                  <a:lnTo>
                    <a:pt x="9885" y="6514"/>
                  </a:lnTo>
                  <a:lnTo>
                    <a:pt x="9303" y="6934"/>
                  </a:lnTo>
                  <a:lnTo>
                    <a:pt x="8949" y="7192"/>
                  </a:lnTo>
                  <a:lnTo>
                    <a:pt x="8605" y="7459"/>
                  </a:lnTo>
                  <a:lnTo>
                    <a:pt x="8262" y="7727"/>
                  </a:lnTo>
                  <a:lnTo>
                    <a:pt x="7918" y="8004"/>
                  </a:lnTo>
                  <a:lnTo>
                    <a:pt x="7584" y="8281"/>
                  </a:lnTo>
                  <a:lnTo>
                    <a:pt x="7259" y="8567"/>
                  </a:lnTo>
                  <a:lnTo>
                    <a:pt x="6924" y="8854"/>
                  </a:lnTo>
                  <a:lnTo>
                    <a:pt x="6609" y="9150"/>
                  </a:lnTo>
                  <a:lnTo>
                    <a:pt x="6294" y="9456"/>
                  </a:lnTo>
                  <a:lnTo>
                    <a:pt x="5979" y="9761"/>
                  </a:lnTo>
                  <a:lnTo>
                    <a:pt x="5673" y="10076"/>
                  </a:lnTo>
                  <a:lnTo>
                    <a:pt x="5368" y="10392"/>
                  </a:lnTo>
                  <a:lnTo>
                    <a:pt x="5081" y="10716"/>
                  </a:lnTo>
                  <a:lnTo>
                    <a:pt x="4785" y="11041"/>
                  </a:lnTo>
                  <a:lnTo>
                    <a:pt x="4508" y="11366"/>
                  </a:lnTo>
                  <a:lnTo>
                    <a:pt x="4231" y="11710"/>
                  </a:lnTo>
                  <a:lnTo>
                    <a:pt x="3964" y="12044"/>
                  </a:lnTo>
                  <a:lnTo>
                    <a:pt x="3696" y="12397"/>
                  </a:lnTo>
                  <a:lnTo>
                    <a:pt x="3438" y="12751"/>
                  </a:lnTo>
                  <a:lnTo>
                    <a:pt x="3190" y="13104"/>
                  </a:lnTo>
                  <a:lnTo>
                    <a:pt x="2951" y="13467"/>
                  </a:lnTo>
                  <a:lnTo>
                    <a:pt x="2722" y="13830"/>
                  </a:lnTo>
                  <a:lnTo>
                    <a:pt x="2493" y="14202"/>
                  </a:lnTo>
                  <a:lnTo>
                    <a:pt x="2273" y="14575"/>
                  </a:lnTo>
                  <a:lnTo>
                    <a:pt x="2073" y="14947"/>
                  </a:lnTo>
                  <a:lnTo>
                    <a:pt x="1872" y="15339"/>
                  </a:lnTo>
                  <a:lnTo>
                    <a:pt x="1681" y="15721"/>
                  </a:lnTo>
                  <a:lnTo>
                    <a:pt x="1490" y="16113"/>
                  </a:lnTo>
                  <a:lnTo>
                    <a:pt x="1318" y="16514"/>
                  </a:lnTo>
                  <a:lnTo>
                    <a:pt x="1156" y="16915"/>
                  </a:lnTo>
                  <a:lnTo>
                    <a:pt x="1003" y="17316"/>
                  </a:lnTo>
                  <a:lnTo>
                    <a:pt x="860" y="17727"/>
                  </a:lnTo>
                  <a:lnTo>
                    <a:pt x="726" y="18147"/>
                  </a:lnTo>
                  <a:lnTo>
                    <a:pt x="602" y="18567"/>
                  </a:lnTo>
                  <a:lnTo>
                    <a:pt x="487" y="18988"/>
                  </a:lnTo>
                  <a:lnTo>
                    <a:pt x="392" y="19408"/>
                  </a:lnTo>
                  <a:lnTo>
                    <a:pt x="296" y="19838"/>
                  </a:lnTo>
                  <a:lnTo>
                    <a:pt x="220" y="20267"/>
                  </a:lnTo>
                  <a:lnTo>
                    <a:pt x="153" y="20697"/>
                  </a:lnTo>
                  <a:lnTo>
                    <a:pt x="105" y="21137"/>
                  </a:lnTo>
                  <a:lnTo>
                    <a:pt x="57" y="21576"/>
                  </a:lnTo>
                  <a:lnTo>
                    <a:pt x="29" y="22006"/>
                  </a:lnTo>
                  <a:lnTo>
                    <a:pt x="10" y="22445"/>
                  </a:lnTo>
                  <a:lnTo>
                    <a:pt x="0" y="22884"/>
                  </a:lnTo>
                  <a:lnTo>
                    <a:pt x="10" y="23314"/>
                  </a:lnTo>
                  <a:lnTo>
                    <a:pt x="29" y="23754"/>
                  </a:lnTo>
                  <a:lnTo>
                    <a:pt x="57" y="24193"/>
                  </a:lnTo>
                  <a:lnTo>
                    <a:pt x="96" y="24623"/>
                  </a:lnTo>
                  <a:lnTo>
                    <a:pt x="153" y="25052"/>
                  </a:lnTo>
                  <a:lnTo>
                    <a:pt x="220" y="25482"/>
                  </a:lnTo>
                  <a:lnTo>
                    <a:pt x="296" y="25912"/>
                  </a:lnTo>
                  <a:lnTo>
                    <a:pt x="392" y="26332"/>
                  </a:lnTo>
                  <a:lnTo>
                    <a:pt x="497" y="26753"/>
                  </a:lnTo>
                  <a:lnTo>
                    <a:pt x="611" y="27163"/>
                  </a:lnTo>
                  <a:lnTo>
                    <a:pt x="745" y="27574"/>
                  </a:lnTo>
                  <a:lnTo>
                    <a:pt x="888" y="27985"/>
                  </a:lnTo>
                  <a:lnTo>
                    <a:pt x="1051" y="28386"/>
                  </a:lnTo>
                  <a:lnTo>
                    <a:pt x="1223" y="28787"/>
                  </a:lnTo>
                  <a:lnTo>
                    <a:pt x="1404" y="29169"/>
                  </a:lnTo>
                  <a:lnTo>
                    <a:pt x="1595" y="29561"/>
                  </a:lnTo>
                  <a:lnTo>
                    <a:pt x="1815" y="29933"/>
                  </a:lnTo>
                  <a:lnTo>
                    <a:pt x="2034" y="30306"/>
                  </a:lnTo>
                  <a:lnTo>
                    <a:pt x="2273" y="30668"/>
                  </a:lnTo>
                  <a:lnTo>
                    <a:pt x="2521" y="31022"/>
                  </a:lnTo>
                  <a:lnTo>
                    <a:pt x="2693" y="31251"/>
                  </a:lnTo>
                  <a:lnTo>
                    <a:pt x="2875" y="31480"/>
                  </a:lnTo>
                  <a:lnTo>
                    <a:pt x="3056" y="31700"/>
                  </a:lnTo>
                  <a:lnTo>
                    <a:pt x="3247" y="31910"/>
                  </a:lnTo>
                  <a:lnTo>
                    <a:pt x="3438" y="32120"/>
                  </a:lnTo>
                  <a:lnTo>
                    <a:pt x="3639" y="32330"/>
                  </a:lnTo>
                  <a:lnTo>
                    <a:pt x="3840" y="32531"/>
                  </a:lnTo>
                  <a:lnTo>
                    <a:pt x="4040" y="32732"/>
                  </a:lnTo>
                  <a:lnTo>
                    <a:pt x="4250" y="32923"/>
                  </a:lnTo>
                  <a:lnTo>
                    <a:pt x="4460" y="33104"/>
                  </a:lnTo>
                  <a:lnTo>
                    <a:pt x="4670" y="33285"/>
                  </a:lnTo>
                  <a:lnTo>
                    <a:pt x="4890" y="33467"/>
                  </a:lnTo>
                  <a:lnTo>
                    <a:pt x="5339" y="33811"/>
                  </a:lnTo>
                  <a:lnTo>
                    <a:pt x="5807" y="34136"/>
                  </a:lnTo>
                  <a:lnTo>
                    <a:pt x="6275" y="34441"/>
                  </a:lnTo>
                  <a:lnTo>
                    <a:pt x="6762" y="34728"/>
                  </a:lnTo>
                  <a:lnTo>
                    <a:pt x="7259" y="35005"/>
                  </a:lnTo>
                  <a:lnTo>
                    <a:pt x="7775" y="35263"/>
                  </a:lnTo>
                  <a:lnTo>
                    <a:pt x="8290" y="35511"/>
                  </a:lnTo>
                  <a:lnTo>
                    <a:pt x="8816" y="35740"/>
                  </a:lnTo>
                  <a:lnTo>
                    <a:pt x="9350" y="35950"/>
                  </a:lnTo>
                  <a:lnTo>
                    <a:pt x="9895" y="36151"/>
                  </a:lnTo>
                  <a:lnTo>
                    <a:pt x="10449" y="36332"/>
                  </a:lnTo>
                  <a:lnTo>
                    <a:pt x="11012" y="36504"/>
                  </a:lnTo>
                  <a:lnTo>
                    <a:pt x="11576" y="36667"/>
                  </a:lnTo>
                  <a:lnTo>
                    <a:pt x="12149" y="36810"/>
                  </a:lnTo>
                  <a:lnTo>
                    <a:pt x="12722" y="36944"/>
                  </a:lnTo>
                  <a:lnTo>
                    <a:pt x="13295" y="37068"/>
                  </a:lnTo>
                  <a:lnTo>
                    <a:pt x="13878" y="37182"/>
                  </a:lnTo>
                  <a:lnTo>
                    <a:pt x="14470" y="37278"/>
                  </a:lnTo>
                  <a:lnTo>
                    <a:pt x="15052" y="37373"/>
                  </a:lnTo>
                  <a:lnTo>
                    <a:pt x="15645" y="37450"/>
                  </a:lnTo>
                  <a:lnTo>
                    <a:pt x="16227" y="37526"/>
                  </a:lnTo>
                  <a:lnTo>
                    <a:pt x="16819" y="37583"/>
                  </a:lnTo>
                  <a:lnTo>
                    <a:pt x="17402" y="37641"/>
                  </a:lnTo>
                  <a:lnTo>
                    <a:pt x="17994" y="37679"/>
                  </a:lnTo>
                  <a:lnTo>
                    <a:pt x="18577" y="37717"/>
                  </a:lnTo>
                  <a:lnTo>
                    <a:pt x="19159" y="37746"/>
                  </a:lnTo>
                  <a:lnTo>
                    <a:pt x="20172" y="37784"/>
                  </a:lnTo>
                  <a:lnTo>
                    <a:pt x="21194" y="37803"/>
                  </a:lnTo>
                  <a:lnTo>
                    <a:pt x="22225" y="37813"/>
                  </a:lnTo>
                  <a:lnTo>
                    <a:pt x="23266" y="37803"/>
                  </a:lnTo>
                  <a:lnTo>
                    <a:pt x="24307" y="37765"/>
                  </a:lnTo>
                  <a:lnTo>
                    <a:pt x="25348" y="37717"/>
                  </a:lnTo>
                  <a:lnTo>
                    <a:pt x="26399" y="37660"/>
                  </a:lnTo>
                  <a:lnTo>
                    <a:pt x="27450" y="37574"/>
                  </a:lnTo>
                  <a:lnTo>
                    <a:pt x="28500" y="37469"/>
                  </a:lnTo>
                  <a:lnTo>
                    <a:pt x="29551" y="37345"/>
                  </a:lnTo>
                  <a:lnTo>
                    <a:pt x="30601" y="37211"/>
                  </a:lnTo>
                  <a:lnTo>
                    <a:pt x="31652" y="37049"/>
                  </a:lnTo>
                  <a:lnTo>
                    <a:pt x="32693" y="36867"/>
                  </a:lnTo>
                  <a:lnTo>
                    <a:pt x="33734" y="36667"/>
                  </a:lnTo>
                  <a:lnTo>
                    <a:pt x="34766" y="36437"/>
                  </a:lnTo>
                  <a:lnTo>
                    <a:pt x="35281" y="36323"/>
                  </a:lnTo>
                  <a:lnTo>
                    <a:pt x="35797" y="36189"/>
                  </a:lnTo>
                  <a:lnTo>
                    <a:pt x="36303" y="36065"/>
                  </a:lnTo>
                  <a:lnTo>
                    <a:pt x="36810" y="35922"/>
                  </a:lnTo>
                  <a:lnTo>
                    <a:pt x="37316" y="35788"/>
                  </a:lnTo>
                  <a:lnTo>
                    <a:pt x="37822" y="35635"/>
                  </a:lnTo>
                  <a:lnTo>
                    <a:pt x="38319" y="35482"/>
                  </a:lnTo>
                  <a:lnTo>
                    <a:pt x="38815" y="35320"/>
                  </a:lnTo>
                  <a:lnTo>
                    <a:pt x="39312" y="35157"/>
                  </a:lnTo>
                  <a:lnTo>
                    <a:pt x="39809" y="34986"/>
                  </a:lnTo>
                  <a:lnTo>
                    <a:pt x="40296" y="34814"/>
                  </a:lnTo>
                  <a:lnTo>
                    <a:pt x="40783" y="34632"/>
                  </a:lnTo>
                  <a:lnTo>
                    <a:pt x="41260" y="34441"/>
                  </a:lnTo>
                  <a:lnTo>
                    <a:pt x="41748" y="34241"/>
                  </a:lnTo>
                  <a:lnTo>
                    <a:pt x="42216" y="34040"/>
                  </a:lnTo>
                  <a:lnTo>
                    <a:pt x="42693" y="33839"/>
                  </a:lnTo>
                  <a:lnTo>
                    <a:pt x="43161" y="33620"/>
                  </a:lnTo>
                  <a:lnTo>
                    <a:pt x="43620" y="33400"/>
                  </a:lnTo>
                  <a:lnTo>
                    <a:pt x="44078" y="33180"/>
                  </a:lnTo>
                  <a:lnTo>
                    <a:pt x="44536" y="32942"/>
                  </a:lnTo>
                  <a:lnTo>
                    <a:pt x="44985" y="32703"/>
                  </a:lnTo>
                  <a:lnTo>
                    <a:pt x="45434" y="32464"/>
                  </a:lnTo>
                  <a:lnTo>
                    <a:pt x="45874" y="32206"/>
                  </a:lnTo>
                  <a:lnTo>
                    <a:pt x="46313" y="31948"/>
                  </a:lnTo>
                  <a:lnTo>
                    <a:pt x="46743" y="31690"/>
                  </a:lnTo>
                  <a:lnTo>
                    <a:pt x="47172" y="31413"/>
                  </a:lnTo>
                  <a:lnTo>
                    <a:pt x="47593" y="31136"/>
                  </a:lnTo>
                  <a:lnTo>
                    <a:pt x="48003" y="30850"/>
                  </a:lnTo>
                  <a:lnTo>
                    <a:pt x="48414" y="30563"/>
                  </a:lnTo>
                  <a:lnTo>
                    <a:pt x="48815" y="30267"/>
                  </a:lnTo>
                  <a:lnTo>
                    <a:pt x="49216" y="29962"/>
                  </a:lnTo>
                  <a:lnTo>
                    <a:pt x="49608" y="29647"/>
                  </a:lnTo>
                  <a:lnTo>
                    <a:pt x="50000" y="29322"/>
                  </a:lnTo>
                  <a:lnTo>
                    <a:pt x="50382" y="28997"/>
                  </a:lnTo>
                  <a:lnTo>
                    <a:pt x="50811" y="29293"/>
                  </a:lnTo>
                  <a:lnTo>
                    <a:pt x="51241" y="29570"/>
                  </a:lnTo>
                  <a:lnTo>
                    <a:pt x="51671" y="29828"/>
                  </a:lnTo>
                  <a:lnTo>
                    <a:pt x="52101" y="30086"/>
                  </a:lnTo>
                  <a:lnTo>
                    <a:pt x="52540" y="30325"/>
                  </a:lnTo>
                  <a:lnTo>
                    <a:pt x="52970" y="30544"/>
                  </a:lnTo>
                  <a:lnTo>
                    <a:pt x="53390" y="30764"/>
                  </a:lnTo>
                  <a:lnTo>
                    <a:pt x="53820" y="30965"/>
                  </a:lnTo>
                  <a:lnTo>
                    <a:pt x="54231" y="31156"/>
                  </a:lnTo>
                  <a:lnTo>
                    <a:pt x="54641" y="31337"/>
                  </a:lnTo>
                  <a:lnTo>
                    <a:pt x="55052" y="31509"/>
                  </a:lnTo>
                  <a:lnTo>
                    <a:pt x="55444" y="31671"/>
                  </a:lnTo>
                  <a:lnTo>
                    <a:pt x="55835" y="31815"/>
                  </a:lnTo>
                  <a:lnTo>
                    <a:pt x="56208" y="31958"/>
                  </a:lnTo>
                  <a:lnTo>
                    <a:pt x="56924" y="32206"/>
                  </a:lnTo>
                  <a:lnTo>
                    <a:pt x="57593" y="32416"/>
                  </a:lnTo>
                  <a:lnTo>
                    <a:pt x="58194" y="32598"/>
                  </a:lnTo>
                  <a:lnTo>
                    <a:pt x="58729" y="32741"/>
                  </a:lnTo>
                  <a:lnTo>
                    <a:pt x="59178" y="32856"/>
                  </a:lnTo>
                  <a:lnTo>
                    <a:pt x="59551" y="32942"/>
                  </a:lnTo>
                  <a:lnTo>
                    <a:pt x="59828" y="32999"/>
                  </a:lnTo>
                  <a:lnTo>
                    <a:pt x="60057" y="33037"/>
                  </a:lnTo>
                  <a:lnTo>
                    <a:pt x="59780" y="32751"/>
                  </a:lnTo>
                  <a:lnTo>
                    <a:pt x="59522" y="32455"/>
                  </a:lnTo>
                  <a:lnTo>
                    <a:pt x="59274" y="32158"/>
                  </a:lnTo>
                  <a:lnTo>
                    <a:pt x="59025" y="31862"/>
                  </a:lnTo>
                  <a:lnTo>
                    <a:pt x="58787" y="31557"/>
                  </a:lnTo>
                  <a:lnTo>
                    <a:pt x="58548" y="31251"/>
                  </a:lnTo>
                  <a:lnTo>
                    <a:pt x="58328" y="30945"/>
                  </a:lnTo>
                  <a:lnTo>
                    <a:pt x="58108" y="30640"/>
                  </a:lnTo>
                  <a:lnTo>
                    <a:pt x="57889" y="30325"/>
                  </a:lnTo>
                  <a:lnTo>
                    <a:pt x="57688" y="30019"/>
                  </a:lnTo>
                  <a:lnTo>
                    <a:pt x="57297" y="29398"/>
                  </a:lnTo>
                  <a:lnTo>
                    <a:pt x="56924" y="28787"/>
                  </a:lnTo>
                  <a:lnTo>
                    <a:pt x="56580" y="28176"/>
                  </a:lnTo>
                  <a:lnTo>
                    <a:pt x="56265" y="27583"/>
                  </a:lnTo>
                  <a:lnTo>
                    <a:pt x="55969" y="26991"/>
                  </a:lnTo>
                  <a:lnTo>
                    <a:pt x="55702" y="26428"/>
                  </a:lnTo>
                  <a:lnTo>
                    <a:pt x="55453" y="25874"/>
                  </a:lnTo>
                  <a:lnTo>
                    <a:pt x="55234" y="25349"/>
                  </a:lnTo>
                  <a:lnTo>
                    <a:pt x="55023" y="24852"/>
                  </a:lnTo>
                  <a:lnTo>
                    <a:pt x="54842" y="24374"/>
                  </a:lnTo>
                  <a:lnTo>
                    <a:pt x="54680" y="23945"/>
                  </a:lnTo>
                  <a:lnTo>
                    <a:pt x="54861" y="23610"/>
                  </a:lnTo>
                  <a:lnTo>
                    <a:pt x="55023" y="23266"/>
                  </a:lnTo>
                  <a:lnTo>
                    <a:pt x="55186" y="22923"/>
                  </a:lnTo>
                  <a:lnTo>
                    <a:pt x="55329" y="22579"/>
                  </a:lnTo>
                  <a:lnTo>
                    <a:pt x="55472" y="22225"/>
                  </a:lnTo>
                  <a:lnTo>
                    <a:pt x="55596" y="21862"/>
                  </a:lnTo>
                  <a:lnTo>
                    <a:pt x="55711" y="21499"/>
                  </a:lnTo>
                  <a:lnTo>
                    <a:pt x="55826" y="21137"/>
                  </a:lnTo>
                  <a:lnTo>
                    <a:pt x="55921" y="20774"/>
                  </a:lnTo>
                  <a:lnTo>
                    <a:pt x="56007" y="20401"/>
                  </a:lnTo>
                  <a:lnTo>
                    <a:pt x="56084" y="20029"/>
                  </a:lnTo>
                  <a:lnTo>
                    <a:pt x="56160" y="19647"/>
                  </a:lnTo>
                  <a:lnTo>
                    <a:pt x="56217" y="19274"/>
                  </a:lnTo>
                  <a:lnTo>
                    <a:pt x="56256" y="18892"/>
                  </a:lnTo>
                  <a:lnTo>
                    <a:pt x="56294" y="18520"/>
                  </a:lnTo>
                  <a:lnTo>
                    <a:pt x="56322" y="18138"/>
                  </a:lnTo>
                  <a:lnTo>
                    <a:pt x="56332" y="17765"/>
                  </a:lnTo>
                  <a:lnTo>
                    <a:pt x="56341" y="17383"/>
                  </a:lnTo>
                  <a:lnTo>
                    <a:pt x="56332" y="17001"/>
                  </a:lnTo>
                  <a:lnTo>
                    <a:pt x="56313" y="16628"/>
                  </a:lnTo>
                  <a:lnTo>
                    <a:pt x="56284" y="16256"/>
                  </a:lnTo>
                  <a:lnTo>
                    <a:pt x="56236" y="15883"/>
                  </a:lnTo>
                  <a:lnTo>
                    <a:pt x="56189" y="15511"/>
                  </a:lnTo>
                  <a:lnTo>
                    <a:pt x="56122" y="15138"/>
                  </a:lnTo>
                  <a:lnTo>
                    <a:pt x="56045" y="14776"/>
                  </a:lnTo>
                  <a:lnTo>
                    <a:pt x="55959" y="14413"/>
                  </a:lnTo>
                  <a:lnTo>
                    <a:pt x="55854" y="14059"/>
                  </a:lnTo>
                  <a:lnTo>
                    <a:pt x="55749" y="13706"/>
                  </a:lnTo>
                  <a:lnTo>
                    <a:pt x="55625" y="13352"/>
                  </a:lnTo>
                  <a:lnTo>
                    <a:pt x="55482" y="13009"/>
                  </a:lnTo>
                  <a:lnTo>
                    <a:pt x="55339" y="12665"/>
                  </a:lnTo>
                  <a:lnTo>
                    <a:pt x="55176" y="12330"/>
                  </a:lnTo>
                  <a:lnTo>
                    <a:pt x="54937" y="11862"/>
                  </a:lnTo>
                  <a:lnTo>
                    <a:pt x="54689" y="11404"/>
                  </a:lnTo>
                  <a:lnTo>
                    <a:pt x="54441" y="10955"/>
                  </a:lnTo>
                  <a:lnTo>
                    <a:pt x="54183" y="10525"/>
                  </a:lnTo>
                  <a:lnTo>
                    <a:pt x="53916" y="10105"/>
                  </a:lnTo>
                  <a:lnTo>
                    <a:pt x="53648" y="9694"/>
                  </a:lnTo>
                  <a:lnTo>
                    <a:pt x="53371" y="9293"/>
                  </a:lnTo>
                  <a:lnTo>
                    <a:pt x="53085" y="8902"/>
                  </a:lnTo>
                  <a:lnTo>
                    <a:pt x="52788" y="8520"/>
                  </a:lnTo>
                  <a:lnTo>
                    <a:pt x="52492" y="8157"/>
                  </a:lnTo>
                  <a:lnTo>
                    <a:pt x="52196" y="7794"/>
                  </a:lnTo>
                  <a:lnTo>
                    <a:pt x="51881" y="7450"/>
                  </a:lnTo>
                  <a:lnTo>
                    <a:pt x="51576" y="7116"/>
                  </a:lnTo>
                  <a:lnTo>
                    <a:pt x="51251" y="6791"/>
                  </a:lnTo>
                  <a:lnTo>
                    <a:pt x="50926" y="6476"/>
                  </a:lnTo>
                  <a:lnTo>
                    <a:pt x="50601" y="6170"/>
                  </a:lnTo>
                  <a:lnTo>
                    <a:pt x="50267" y="5874"/>
                  </a:lnTo>
                  <a:lnTo>
                    <a:pt x="49933" y="5587"/>
                  </a:lnTo>
                  <a:lnTo>
                    <a:pt x="49589" y="5310"/>
                  </a:lnTo>
                  <a:lnTo>
                    <a:pt x="49236" y="5043"/>
                  </a:lnTo>
                  <a:lnTo>
                    <a:pt x="48892" y="4785"/>
                  </a:lnTo>
                  <a:lnTo>
                    <a:pt x="48538" y="4527"/>
                  </a:lnTo>
                  <a:lnTo>
                    <a:pt x="48175" y="4288"/>
                  </a:lnTo>
                  <a:lnTo>
                    <a:pt x="47812" y="4059"/>
                  </a:lnTo>
                  <a:lnTo>
                    <a:pt x="47449" y="3830"/>
                  </a:lnTo>
                  <a:lnTo>
                    <a:pt x="47077" y="3620"/>
                  </a:lnTo>
                  <a:lnTo>
                    <a:pt x="46714" y="3410"/>
                  </a:lnTo>
                  <a:lnTo>
                    <a:pt x="46332" y="3209"/>
                  </a:lnTo>
                  <a:lnTo>
                    <a:pt x="45960" y="3018"/>
                  </a:lnTo>
                  <a:lnTo>
                    <a:pt x="45577" y="2837"/>
                  </a:lnTo>
                  <a:lnTo>
                    <a:pt x="45195" y="2655"/>
                  </a:lnTo>
                  <a:lnTo>
                    <a:pt x="44813" y="2493"/>
                  </a:lnTo>
                  <a:lnTo>
                    <a:pt x="44431" y="2331"/>
                  </a:lnTo>
                  <a:lnTo>
                    <a:pt x="44040" y="2168"/>
                  </a:lnTo>
                  <a:lnTo>
                    <a:pt x="43648" y="2025"/>
                  </a:lnTo>
                  <a:lnTo>
                    <a:pt x="43257" y="1882"/>
                  </a:lnTo>
                  <a:lnTo>
                    <a:pt x="42865" y="1748"/>
                  </a:lnTo>
                  <a:lnTo>
                    <a:pt x="42473" y="1624"/>
                  </a:lnTo>
                  <a:lnTo>
                    <a:pt x="42082" y="1500"/>
                  </a:lnTo>
                  <a:lnTo>
                    <a:pt x="41681" y="1385"/>
                  </a:lnTo>
                  <a:lnTo>
                    <a:pt x="41289" y="1270"/>
                  </a:lnTo>
                  <a:lnTo>
                    <a:pt x="40888" y="1165"/>
                  </a:lnTo>
                  <a:lnTo>
                    <a:pt x="40095" y="974"/>
                  </a:lnTo>
                  <a:lnTo>
                    <a:pt x="39302" y="812"/>
                  </a:lnTo>
                  <a:lnTo>
                    <a:pt x="38510" y="659"/>
                  </a:lnTo>
                  <a:lnTo>
                    <a:pt x="37717" y="525"/>
                  </a:lnTo>
                  <a:lnTo>
                    <a:pt x="36934" y="420"/>
                  </a:lnTo>
                  <a:lnTo>
                    <a:pt x="36151" y="315"/>
                  </a:lnTo>
                  <a:lnTo>
                    <a:pt x="35377" y="239"/>
                  </a:lnTo>
                  <a:lnTo>
                    <a:pt x="34613" y="172"/>
                  </a:lnTo>
                  <a:lnTo>
                    <a:pt x="33858" y="115"/>
                  </a:lnTo>
                  <a:lnTo>
                    <a:pt x="33113" y="76"/>
                  </a:lnTo>
                  <a:lnTo>
                    <a:pt x="32388" y="38"/>
                  </a:lnTo>
                  <a:lnTo>
                    <a:pt x="31452" y="10"/>
                  </a:lnTo>
                  <a:lnTo>
                    <a:pt x="305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4661873" y="3218098"/>
              <a:ext cx="104319" cy="155584"/>
            </a:xfrm>
            <a:custGeom>
              <a:rect b="b" l="l" r="r" t="t"/>
              <a:pathLst>
                <a:path extrusionOk="0" h="8349" w="5598">
                  <a:moveTo>
                    <a:pt x="631" y="1"/>
                  </a:moveTo>
                  <a:lnTo>
                    <a:pt x="526" y="10"/>
                  </a:lnTo>
                  <a:lnTo>
                    <a:pt x="430" y="10"/>
                  </a:lnTo>
                  <a:lnTo>
                    <a:pt x="354" y="29"/>
                  </a:lnTo>
                  <a:lnTo>
                    <a:pt x="296" y="49"/>
                  </a:lnTo>
                  <a:lnTo>
                    <a:pt x="230" y="87"/>
                  </a:lnTo>
                  <a:lnTo>
                    <a:pt x="163" y="125"/>
                  </a:lnTo>
                  <a:lnTo>
                    <a:pt x="115" y="163"/>
                  </a:lnTo>
                  <a:lnTo>
                    <a:pt x="67" y="201"/>
                  </a:lnTo>
                  <a:lnTo>
                    <a:pt x="38" y="240"/>
                  </a:lnTo>
                  <a:lnTo>
                    <a:pt x="10" y="287"/>
                  </a:lnTo>
                  <a:lnTo>
                    <a:pt x="0" y="335"/>
                  </a:lnTo>
                  <a:lnTo>
                    <a:pt x="0" y="383"/>
                  </a:lnTo>
                  <a:lnTo>
                    <a:pt x="10" y="402"/>
                  </a:lnTo>
                  <a:lnTo>
                    <a:pt x="19" y="431"/>
                  </a:lnTo>
                  <a:lnTo>
                    <a:pt x="77" y="488"/>
                  </a:lnTo>
                  <a:lnTo>
                    <a:pt x="115" y="517"/>
                  </a:lnTo>
                  <a:lnTo>
                    <a:pt x="144" y="555"/>
                  </a:lnTo>
                  <a:lnTo>
                    <a:pt x="163" y="602"/>
                  </a:lnTo>
                  <a:lnTo>
                    <a:pt x="182" y="641"/>
                  </a:lnTo>
                  <a:lnTo>
                    <a:pt x="1290" y="7279"/>
                  </a:lnTo>
                  <a:lnTo>
                    <a:pt x="1299" y="7384"/>
                  </a:lnTo>
                  <a:lnTo>
                    <a:pt x="1309" y="7527"/>
                  </a:lnTo>
                  <a:lnTo>
                    <a:pt x="1328" y="7689"/>
                  </a:lnTo>
                  <a:lnTo>
                    <a:pt x="1357" y="7823"/>
                  </a:lnTo>
                  <a:lnTo>
                    <a:pt x="1376" y="7880"/>
                  </a:lnTo>
                  <a:lnTo>
                    <a:pt x="1404" y="7928"/>
                  </a:lnTo>
                  <a:lnTo>
                    <a:pt x="1433" y="7976"/>
                  </a:lnTo>
                  <a:lnTo>
                    <a:pt x="1462" y="8014"/>
                  </a:lnTo>
                  <a:lnTo>
                    <a:pt x="1519" y="8052"/>
                  </a:lnTo>
                  <a:lnTo>
                    <a:pt x="1586" y="8100"/>
                  </a:lnTo>
                  <a:lnTo>
                    <a:pt x="1672" y="8138"/>
                  </a:lnTo>
                  <a:lnTo>
                    <a:pt x="1786" y="8167"/>
                  </a:lnTo>
                  <a:lnTo>
                    <a:pt x="1910" y="8205"/>
                  </a:lnTo>
                  <a:lnTo>
                    <a:pt x="2044" y="8234"/>
                  </a:lnTo>
                  <a:lnTo>
                    <a:pt x="2378" y="8301"/>
                  </a:lnTo>
                  <a:lnTo>
                    <a:pt x="2722" y="8339"/>
                  </a:lnTo>
                  <a:lnTo>
                    <a:pt x="2866" y="8348"/>
                  </a:lnTo>
                  <a:lnTo>
                    <a:pt x="3095" y="8348"/>
                  </a:lnTo>
                  <a:lnTo>
                    <a:pt x="3190" y="8339"/>
                  </a:lnTo>
                  <a:lnTo>
                    <a:pt x="3267" y="8320"/>
                  </a:lnTo>
                  <a:lnTo>
                    <a:pt x="3324" y="8291"/>
                  </a:lnTo>
                  <a:lnTo>
                    <a:pt x="3353" y="8272"/>
                  </a:lnTo>
                  <a:lnTo>
                    <a:pt x="3391" y="8234"/>
                  </a:lnTo>
                  <a:lnTo>
                    <a:pt x="3420" y="8176"/>
                  </a:lnTo>
                  <a:lnTo>
                    <a:pt x="3439" y="8110"/>
                  </a:lnTo>
                  <a:lnTo>
                    <a:pt x="3467" y="8043"/>
                  </a:lnTo>
                  <a:lnTo>
                    <a:pt x="3496" y="7985"/>
                  </a:lnTo>
                  <a:lnTo>
                    <a:pt x="3525" y="7947"/>
                  </a:lnTo>
                  <a:lnTo>
                    <a:pt x="3553" y="7919"/>
                  </a:lnTo>
                  <a:lnTo>
                    <a:pt x="4919" y="7059"/>
                  </a:lnTo>
                  <a:lnTo>
                    <a:pt x="4948" y="7049"/>
                  </a:lnTo>
                  <a:lnTo>
                    <a:pt x="4995" y="7030"/>
                  </a:lnTo>
                  <a:lnTo>
                    <a:pt x="5110" y="7021"/>
                  </a:lnTo>
                  <a:lnTo>
                    <a:pt x="5177" y="7021"/>
                  </a:lnTo>
                  <a:lnTo>
                    <a:pt x="5234" y="7011"/>
                  </a:lnTo>
                  <a:lnTo>
                    <a:pt x="5282" y="6992"/>
                  </a:lnTo>
                  <a:lnTo>
                    <a:pt x="5320" y="6973"/>
                  </a:lnTo>
                  <a:lnTo>
                    <a:pt x="5378" y="6935"/>
                  </a:lnTo>
                  <a:lnTo>
                    <a:pt x="5425" y="6887"/>
                  </a:lnTo>
                  <a:lnTo>
                    <a:pt x="5473" y="6820"/>
                  </a:lnTo>
                  <a:lnTo>
                    <a:pt x="5511" y="6753"/>
                  </a:lnTo>
                  <a:lnTo>
                    <a:pt x="5540" y="6667"/>
                  </a:lnTo>
                  <a:lnTo>
                    <a:pt x="5569" y="6572"/>
                  </a:lnTo>
                  <a:lnTo>
                    <a:pt x="5588" y="6467"/>
                  </a:lnTo>
                  <a:lnTo>
                    <a:pt x="5597" y="6352"/>
                  </a:lnTo>
                  <a:lnTo>
                    <a:pt x="5597" y="6314"/>
                  </a:lnTo>
                  <a:lnTo>
                    <a:pt x="5569" y="6266"/>
                  </a:lnTo>
                  <a:lnTo>
                    <a:pt x="5511" y="6218"/>
                  </a:lnTo>
                  <a:lnTo>
                    <a:pt x="5444" y="6161"/>
                  </a:lnTo>
                  <a:lnTo>
                    <a:pt x="5349" y="6094"/>
                  </a:lnTo>
                  <a:lnTo>
                    <a:pt x="5234" y="6027"/>
                  </a:lnTo>
                  <a:lnTo>
                    <a:pt x="4938" y="5865"/>
                  </a:lnTo>
                  <a:lnTo>
                    <a:pt x="4642" y="5722"/>
                  </a:lnTo>
                  <a:lnTo>
                    <a:pt x="4403" y="5626"/>
                  </a:lnTo>
                  <a:lnTo>
                    <a:pt x="4308" y="5588"/>
                  </a:lnTo>
                  <a:lnTo>
                    <a:pt x="4231" y="5569"/>
                  </a:lnTo>
                  <a:lnTo>
                    <a:pt x="4126" y="5569"/>
                  </a:lnTo>
                  <a:lnTo>
                    <a:pt x="4021" y="5636"/>
                  </a:lnTo>
                  <a:lnTo>
                    <a:pt x="3935" y="5703"/>
                  </a:lnTo>
                  <a:lnTo>
                    <a:pt x="3868" y="5750"/>
                  </a:lnTo>
                  <a:lnTo>
                    <a:pt x="3821" y="5808"/>
                  </a:lnTo>
                  <a:lnTo>
                    <a:pt x="2875" y="6419"/>
                  </a:lnTo>
                  <a:lnTo>
                    <a:pt x="1958" y="956"/>
                  </a:lnTo>
                  <a:lnTo>
                    <a:pt x="1958" y="908"/>
                  </a:lnTo>
                  <a:lnTo>
                    <a:pt x="1977" y="851"/>
                  </a:lnTo>
                  <a:lnTo>
                    <a:pt x="1996" y="784"/>
                  </a:lnTo>
                  <a:lnTo>
                    <a:pt x="2035" y="698"/>
                  </a:lnTo>
                  <a:lnTo>
                    <a:pt x="2063" y="622"/>
                  </a:lnTo>
                  <a:lnTo>
                    <a:pt x="2092" y="555"/>
                  </a:lnTo>
                  <a:lnTo>
                    <a:pt x="2102" y="488"/>
                  </a:lnTo>
                  <a:lnTo>
                    <a:pt x="2102" y="450"/>
                  </a:lnTo>
                  <a:lnTo>
                    <a:pt x="2092" y="411"/>
                  </a:lnTo>
                  <a:lnTo>
                    <a:pt x="2073" y="373"/>
                  </a:lnTo>
                  <a:lnTo>
                    <a:pt x="2025" y="306"/>
                  </a:lnTo>
                  <a:lnTo>
                    <a:pt x="1949" y="249"/>
                  </a:lnTo>
                  <a:lnTo>
                    <a:pt x="1853" y="192"/>
                  </a:lnTo>
                  <a:lnTo>
                    <a:pt x="1729" y="144"/>
                  </a:lnTo>
                  <a:lnTo>
                    <a:pt x="1586" y="106"/>
                  </a:lnTo>
                  <a:lnTo>
                    <a:pt x="1414" y="77"/>
                  </a:lnTo>
                  <a:lnTo>
                    <a:pt x="1223" y="49"/>
                  </a:lnTo>
                  <a:lnTo>
                    <a:pt x="898" y="10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4758160" y="3196388"/>
              <a:ext cx="108400" cy="156832"/>
            </a:xfrm>
            <a:custGeom>
              <a:rect b="b" l="l" r="r" t="t"/>
              <a:pathLst>
                <a:path extrusionOk="0" h="8416" w="5817">
                  <a:moveTo>
                    <a:pt x="2837" y="1166"/>
                  </a:moveTo>
                  <a:lnTo>
                    <a:pt x="2913" y="1185"/>
                  </a:lnTo>
                  <a:lnTo>
                    <a:pt x="2990" y="1223"/>
                  </a:lnTo>
                  <a:lnTo>
                    <a:pt x="3057" y="1280"/>
                  </a:lnTo>
                  <a:lnTo>
                    <a:pt x="3133" y="1366"/>
                  </a:lnTo>
                  <a:lnTo>
                    <a:pt x="3210" y="1462"/>
                  </a:lnTo>
                  <a:lnTo>
                    <a:pt x="3276" y="1586"/>
                  </a:lnTo>
                  <a:lnTo>
                    <a:pt x="3343" y="1720"/>
                  </a:lnTo>
                  <a:lnTo>
                    <a:pt x="3420" y="1882"/>
                  </a:lnTo>
                  <a:lnTo>
                    <a:pt x="3477" y="2044"/>
                  </a:lnTo>
                  <a:lnTo>
                    <a:pt x="3534" y="2226"/>
                  </a:lnTo>
                  <a:lnTo>
                    <a:pt x="3592" y="2407"/>
                  </a:lnTo>
                  <a:lnTo>
                    <a:pt x="3649" y="2608"/>
                  </a:lnTo>
                  <a:lnTo>
                    <a:pt x="3744" y="3028"/>
                  </a:lnTo>
                  <a:lnTo>
                    <a:pt x="3840" y="3496"/>
                  </a:lnTo>
                  <a:lnTo>
                    <a:pt x="3888" y="3850"/>
                  </a:lnTo>
                  <a:lnTo>
                    <a:pt x="3935" y="4193"/>
                  </a:lnTo>
                  <a:lnTo>
                    <a:pt x="3964" y="4528"/>
                  </a:lnTo>
                  <a:lnTo>
                    <a:pt x="3993" y="4852"/>
                  </a:lnTo>
                  <a:lnTo>
                    <a:pt x="4002" y="5168"/>
                  </a:lnTo>
                  <a:lnTo>
                    <a:pt x="4002" y="5464"/>
                  </a:lnTo>
                  <a:lnTo>
                    <a:pt x="3983" y="5760"/>
                  </a:lnTo>
                  <a:lnTo>
                    <a:pt x="3964" y="6037"/>
                  </a:lnTo>
                  <a:lnTo>
                    <a:pt x="3926" y="6323"/>
                  </a:lnTo>
                  <a:lnTo>
                    <a:pt x="3878" y="6581"/>
                  </a:lnTo>
                  <a:lnTo>
                    <a:pt x="3840" y="6696"/>
                  </a:lnTo>
                  <a:lnTo>
                    <a:pt x="3811" y="6791"/>
                  </a:lnTo>
                  <a:lnTo>
                    <a:pt x="3773" y="6887"/>
                  </a:lnTo>
                  <a:lnTo>
                    <a:pt x="3735" y="6973"/>
                  </a:lnTo>
                  <a:lnTo>
                    <a:pt x="3687" y="7040"/>
                  </a:lnTo>
                  <a:lnTo>
                    <a:pt x="3639" y="7107"/>
                  </a:lnTo>
                  <a:lnTo>
                    <a:pt x="3592" y="7154"/>
                  </a:lnTo>
                  <a:lnTo>
                    <a:pt x="3534" y="7202"/>
                  </a:lnTo>
                  <a:lnTo>
                    <a:pt x="3477" y="7231"/>
                  </a:lnTo>
                  <a:lnTo>
                    <a:pt x="3420" y="7259"/>
                  </a:lnTo>
                  <a:lnTo>
                    <a:pt x="3353" y="7269"/>
                  </a:lnTo>
                  <a:lnTo>
                    <a:pt x="3286" y="7278"/>
                  </a:lnTo>
                  <a:lnTo>
                    <a:pt x="3229" y="7269"/>
                  </a:lnTo>
                  <a:lnTo>
                    <a:pt x="3171" y="7259"/>
                  </a:lnTo>
                  <a:lnTo>
                    <a:pt x="3114" y="7240"/>
                  </a:lnTo>
                  <a:lnTo>
                    <a:pt x="3057" y="7221"/>
                  </a:lnTo>
                  <a:lnTo>
                    <a:pt x="2942" y="7154"/>
                  </a:lnTo>
                  <a:lnTo>
                    <a:pt x="2837" y="7059"/>
                  </a:lnTo>
                  <a:lnTo>
                    <a:pt x="2732" y="6944"/>
                  </a:lnTo>
                  <a:lnTo>
                    <a:pt x="2627" y="6801"/>
                  </a:lnTo>
                  <a:lnTo>
                    <a:pt x="2522" y="6639"/>
                  </a:lnTo>
                  <a:lnTo>
                    <a:pt x="2417" y="6447"/>
                  </a:lnTo>
                  <a:lnTo>
                    <a:pt x="2331" y="6256"/>
                  </a:lnTo>
                  <a:lnTo>
                    <a:pt x="2254" y="6056"/>
                  </a:lnTo>
                  <a:lnTo>
                    <a:pt x="2178" y="5846"/>
                  </a:lnTo>
                  <a:lnTo>
                    <a:pt x="2111" y="5626"/>
                  </a:lnTo>
                  <a:lnTo>
                    <a:pt x="2044" y="5397"/>
                  </a:lnTo>
                  <a:lnTo>
                    <a:pt x="1987" y="5149"/>
                  </a:lnTo>
                  <a:lnTo>
                    <a:pt x="1930" y="4900"/>
                  </a:lnTo>
                  <a:lnTo>
                    <a:pt x="1882" y="4633"/>
                  </a:lnTo>
                  <a:lnTo>
                    <a:pt x="1834" y="4299"/>
                  </a:lnTo>
                  <a:lnTo>
                    <a:pt x="1796" y="3983"/>
                  </a:lnTo>
                  <a:lnTo>
                    <a:pt x="1777" y="3687"/>
                  </a:lnTo>
                  <a:lnTo>
                    <a:pt x="1767" y="3410"/>
                  </a:lnTo>
                  <a:lnTo>
                    <a:pt x="1767" y="3143"/>
                  </a:lnTo>
                  <a:lnTo>
                    <a:pt x="1786" y="2904"/>
                  </a:lnTo>
                  <a:lnTo>
                    <a:pt x="1825" y="2675"/>
                  </a:lnTo>
                  <a:lnTo>
                    <a:pt x="1863" y="2465"/>
                  </a:lnTo>
                  <a:lnTo>
                    <a:pt x="1939" y="2474"/>
                  </a:lnTo>
                  <a:lnTo>
                    <a:pt x="2035" y="2503"/>
                  </a:lnTo>
                  <a:lnTo>
                    <a:pt x="2121" y="2532"/>
                  </a:lnTo>
                  <a:lnTo>
                    <a:pt x="2188" y="2532"/>
                  </a:lnTo>
                  <a:lnTo>
                    <a:pt x="2235" y="2512"/>
                  </a:lnTo>
                  <a:lnTo>
                    <a:pt x="2283" y="2474"/>
                  </a:lnTo>
                  <a:lnTo>
                    <a:pt x="2331" y="2417"/>
                  </a:lnTo>
                  <a:lnTo>
                    <a:pt x="2369" y="2341"/>
                  </a:lnTo>
                  <a:lnTo>
                    <a:pt x="2407" y="2235"/>
                  </a:lnTo>
                  <a:lnTo>
                    <a:pt x="2445" y="2121"/>
                  </a:lnTo>
                  <a:lnTo>
                    <a:pt x="2474" y="1978"/>
                  </a:lnTo>
                  <a:lnTo>
                    <a:pt x="2503" y="1825"/>
                  </a:lnTo>
                  <a:lnTo>
                    <a:pt x="2531" y="1662"/>
                  </a:lnTo>
                  <a:lnTo>
                    <a:pt x="2570" y="1529"/>
                  </a:lnTo>
                  <a:lnTo>
                    <a:pt x="2608" y="1414"/>
                  </a:lnTo>
                  <a:lnTo>
                    <a:pt x="2646" y="1319"/>
                  </a:lnTo>
                  <a:lnTo>
                    <a:pt x="2684" y="1252"/>
                  </a:lnTo>
                  <a:lnTo>
                    <a:pt x="2732" y="1204"/>
                  </a:lnTo>
                  <a:lnTo>
                    <a:pt x="2780" y="1175"/>
                  </a:lnTo>
                  <a:lnTo>
                    <a:pt x="2837" y="1166"/>
                  </a:lnTo>
                  <a:close/>
                  <a:moveTo>
                    <a:pt x="2656" y="1"/>
                  </a:moveTo>
                  <a:lnTo>
                    <a:pt x="2503" y="10"/>
                  </a:lnTo>
                  <a:lnTo>
                    <a:pt x="2302" y="29"/>
                  </a:lnTo>
                  <a:lnTo>
                    <a:pt x="2168" y="67"/>
                  </a:lnTo>
                  <a:lnTo>
                    <a:pt x="1977" y="134"/>
                  </a:lnTo>
                  <a:lnTo>
                    <a:pt x="1720" y="249"/>
                  </a:lnTo>
                  <a:lnTo>
                    <a:pt x="1404" y="392"/>
                  </a:lnTo>
                  <a:lnTo>
                    <a:pt x="1318" y="392"/>
                  </a:lnTo>
                  <a:lnTo>
                    <a:pt x="1204" y="383"/>
                  </a:lnTo>
                  <a:lnTo>
                    <a:pt x="1089" y="373"/>
                  </a:lnTo>
                  <a:lnTo>
                    <a:pt x="1003" y="373"/>
                  </a:lnTo>
                  <a:lnTo>
                    <a:pt x="908" y="402"/>
                  </a:lnTo>
                  <a:lnTo>
                    <a:pt x="822" y="440"/>
                  </a:lnTo>
                  <a:lnTo>
                    <a:pt x="736" y="488"/>
                  </a:lnTo>
                  <a:lnTo>
                    <a:pt x="659" y="554"/>
                  </a:lnTo>
                  <a:lnTo>
                    <a:pt x="583" y="631"/>
                  </a:lnTo>
                  <a:lnTo>
                    <a:pt x="507" y="726"/>
                  </a:lnTo>
                  <a:lnTo>
                    <a:pt x="440" y="831"/>
                  </a:lnTo>
                  <a:lnTo>
                    <a:pt x="382" y="956"/>
                  </a:lnTo>
                  <a:lnTo>
                    <a:pt x="325" y="1089"/>
                  </a:lnTo>
                  <a:lnTo>
                    <a:pt x="268" y="1242"/>
                  </a:lnTo>
                  <a:lnTo>
                    <a:pt x="220" y="1405"/>
                  </a:lnTo>
                  <a:lnTo>
                    <a:pt x="182" y="1586"/>
                  </a:lnTo>
                  <a:lnTo>
                    <a:pt x="144" y="1777"/>
                  </a:lnTo>
                  <a:lnTo>
                    <a:pt x="115" y="1987"/>
                  </a:lnTo>
                  <a:lnTo>
                    <a:pt x="77" y="2207"/>
                  </a:lnTo>
                  <a:lnTo>
                    <a:pt x="58" y="2446"/>
                  </a:lnTo>
                  <a:lnTo>
                    <a:pt x="29" y="2799"/>
                  </a:lnTo>
                  <a:lnTo>
                    <a:pt x="10" y="3143"/>
                  </a:lnTo>
                  <a:lnTo>
                    <a:pt x="0" y="3468"/>
                  </a:lnTo>
                  <a:lnTo>
                    <a:pt x="10" y="3783"/>
                  </a:lnTo>
                  <a:lnTo>
                    <a:pt x="19" y="4088"/>
                  </a:lnTo>
                  <a:lnTo>
                    <a:pt x="39" y="4375"/>
                  </a:lnTo>
                  <a:lnTo>
                    <a:pt x="67" y="4652"/>
                  </a:lnTo>
                  <a:lnTo>
                    <a:pt x="105" y="4919"/>
                  </a:lnTo>
                  <a:lnTo>
                    <a:pt x="163" y="5235"/>
                  </a:lnTo>
                  <a:lnTo>
                    <a:pt x="230" y="5531"/>
                  </a:lnTo>
                  <a:lnTo>
                    <a:pt x="306" y="5817"/>
                  </a:lnTo>
                  <a:lnTo>
                    <a:pt x="392" y="6085"/>
                  </a:lnTo>
                  <a:lnTo>
                    <a:pt x="487" y="6342"/>
                  </a:lnTo>
                  <a:lnTo>
                    <a:pt x="583" y="6591"/>
                  </a:lnTo>
                  <a:lnTo>
                    <a:pt x="698" y="6820"/>
                  </a:lnTo>
                  <a:lnTo>
                    <a:pt x="822" y="7030"/>
                  </a:lnTo>
                  <a:lnTo>
                    <a:pt x="965" y="7259"/>
                  </a:lnTo>
                  <a:lnTo>
                    <a:pt x="1127" y="7460"/>
                  </a:lnTo>
                  <a:lnTo>
                    <a:pt x="1290" y="7641"/>
                  </a:lnTo>
                  <a:lnTo>
                    <a:pt x="1462" y="7804"/>
                  </a:lnTo>
                  <a:lnTo>
                    <a:pt x="1557" y="7871"/>
                  </a:lnTo>
                  <a:lnTo>
                    <a:pt x="1643" y="7937"/>
                  </a:lnTo>
                  <a:lnTo>
                    <a:pt x="1739" y="7995"/>
                  </a:lnTo>
                  <a:lnTo>
                    <a:pt x="1834" y="8043"/>
                  </a:lnTo>
                  <a:lnTo>
                    <a:pt x="1939" y="8090"/>
                  </a:lnTo>
                  <a:lnTo>
                    <a:pt x="2035" y="8138"/>
                  </a:lnTo>
                  <a:lnTo>
                    <a:pt x="2140" y="8167"/>
                  </a:lnTo>
                  <a:lnTo>
                    <a:pt x="2245" y="8195"/>
                  </a:lnTo>
                  <a:lnTo>
                    <a:pt x="2818" y="8281"/>
                  </a:lnTo>
                  <a:lnTo>
                    <a:pt x="3219" y="8329"/>
                  </a:lnTo>
                  <a:lnTo>
                    <a:pt x="3744" y="8396"/>
                  </a:lnTo>
                  <a:lnTo>
                    <a:pt x="3878" y="8415"/>
                  </a:lnTo>
                  <a:lnTo>
                    <a:pt x="4002" y="8415"/>
                  </a:lnTo>
                  <a:lnTo>
                    <a:pt x="4117" y="8396"/>
                  </a:lnTo>
                  <a:lnTo>
                    <a:pt x="4222" y="8377"/>
                  </a:lnTo>
                  <a:lnTo>
                    <a:pt x="4346" y="8339"/>
                  </a:lnTo>
                  <a:lnTo>
                    <a:pt x="4461" y="8291"/>
                  </a:lnTo>
                  <a:lnTo>
                    <a:pt x="4575" y="8234"/>
                  </a:lnTo>
                  <a:lnTo>
                    <a:pt x="4680" y="8167"/>
                  </a:lnTo>
                  <a:lnTo>
                    <a:pt x="4785" y="8100"/>
                  </a:lnTo>
                  <a:lnTo>
                    <a:pt x="4881" y="8014"/>
                  </a:lnTo>
                  <a:lnTo>
                    <a:pt x="4976" y="7928"/>
                  </a:lnTo>
                  <a:lnTo>
                    <a:pt x="5062" y="7832"/>
                  </a:lnTo>
                  <a:lnTo>
                    <a:pt x="5148" y="7727"/>
                  </a:lnTo>
                  <a:lnTo>
                    <a:pt x="5234" y="7613"/>
                  </a:lnTo>
                  <a:lnTo>
                    <a:pt x="5301" y="7489"/>
                  </a:lnTo>
                  <a:lnTo>
                    <a:pt x="5378" y="7355"/>
                  </a:lnTo>
                  <a:lnTo>
                    <a:pt x="5444" y="7221"/>
                  </a:lnTo>
                  <a:lnTo>
                    <a:pt x="5502" y="7078"/>
                  </a:lnTo>
                  <a:lnTo>
                    <a:pt x="5559" y="6915"/>
                  </a:lnTo>
                  <a:lnTo>
                    <a:pt x="5607" y="6753"/>
                  </a:lnTo>
                  <a:lnTo>
                    <a:pt x="5683" y="6447"/>
                  </a:lnTo>
                  <a:lnTo>
                    <a:pt x="5750" y="6123"/>
                  </a:lnTo>
                  <a:lnTo>
                    <a:pt x="5788" y="5788"/>
                  </a:lnTo>
                  <a:lnTo>
                    <a:pt x="5817" y="5445"/>
                  </a:lnTo>
                  <a:lnTo>
                    <a:pt x="5817" y="5082"/>
                  </a:lnTo>
                  <a:lnTo>
                    <a:pt x="5798" y="4719"/>
                  </a:lnTo>
                  <a:lnTo>
                    <a:pt x="5760" y="4337"/>
                  </a:lnTo>
                  <a:lnTo>
                    <a:pt x="5712" y="3945"/>
                  </a:lnTo>
                  <a:lnTo>
                    <a:pt x="5626" y="3544"/>
                  </a:lnTo>
                  <a:lnTo>
                    <a:pt x="5540" y="3152"/>
                  </a:lnTo>
                  <a:lnTo>
                    <a:pt x="5425" y="2780"/>
                  </a:lnTo>
                  <a:lnTo>
                    <a:pt x="5301" y="2417"/>
                  </a:lnTo>
                  <a:lnTo>
                    <a:pt x="5148" y="2083"/>
                  </a:lnTo>
                  <a:lnTo>
                    <a:pt x="4986" y="1767"/>
                  </a:lnTo>
                  <a:lnTo>
                    <a:pt x="4900" y="1605"/>
                  </a:lnTo>
                  <a:lnTo>
                    <a:pt x="4814" y="1462"/>
                  </a:lnTo>
                  <a:lnTo>
                    <a:pt x="4719" y="1319"/>
                  </a:lnTo>
                  <a:lnTo>
                    <a:pt x="4614" y="1175"/>
                  </a:lnTo>
                  <a:lnTo>
                    <a:pt x="4499" y="1032"/>
                  </a:lnTo>
                  <a:lnTo>
                    <a:pt x="4384" y="889"/>
                  </a:lnTo>
                  <a:lnTo>
                    <a:pt x="4270" y="765"/>
                  </a:lnTo>
                  <a:lnTo>
                    <a:pt x="4146" y="650"/>
                  </a:lnTo>
                  <a:lnTo>
                    <a:pt x="4021" y="535"/>
                  </a:lnTo>
                  <a:lnTo>
                    <a:pt x="3897" y="440"/>
                  </a:lnTo>
                  <a:lnTo>
                    <a:pt x="3763" y="354"/>
                  </a:lnTo>
                  <a:lnTo>
                    <a:pt x="3639" y="278"/>
                  </a:lnTo>
                  <a:lnTo>
                    <a:pt x="3506" y="201"/>
                  </a:lnTo>
                  <a:lnTo>
                    <a:pt x="3372" y="144"/>
                  </a:lnTo>
                  <a:lnTo>
                    <a:pt x="3229" y="96"/>
                  </a:lnTo>
                  <a:lnTo>
                    <a:pt x="3085" y="58"/>
                  </a:lnTo>
                  <a:lnTo>
                    <a:pt x="2952" y="29"/>
                  </a:lnTo>
                  <a:lnTo>
                    <a:pt x="2799" y="10"/>
                  </a:lnTo>
                  <a:lnTo>
                    <a:pt x="26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4869747" y="3180735"/>
              <a:ext cx="98989" cy="156105"/>
            </a:xfrm>
            <a:custGeom>
              <a:rect b="b" l="l" r="r" t="t"/>
              <a:pathLst>
                <a:path extrusionOk="0" h="8377" w="5312">
                  <a:moveTo>
                    <a:pt x="1262" y="0"/>
                  </a:moveTo>
                  <a:lnTo>
                    <a:pt x="1185" y="19"/>
                  </a:lnTo>
                  <a:lnTo>
                    <a:pt x="1061" y="86"/>
                  </a:lnTo>
                  <a:lnTo>
                    <a:pt x="937" y="162"/>
                  </a:lnTo>
                  <a:lnTo>
                    <a:pt x="822" y="267"/>
                  </a:lnTo>
                  <a:lnTo>
                    <a:pt x="708" y="392"/>
                  </a:lnTo>
                  <a:lnTo>
                    <a:pt x="603" y="535"/>
                  </a:lnTo>
                  <a:lnTo>
                    <a:pt x="498" y="697"/>
                  </a:lnTo>
                  <a:lnTo>
                    <a:pt x="402" y="869"/>
                  </a:lnTo>
                  <a:lnTo>
                    <a:pt x="307" y="1070"/>
                  </a:lnTo>
                  <a:lnTo>
                    <a:pt x="221" y="1280"/>
                  </a:lnTo>
                  <a:lnTo>
                    <a:pt x="154" y="1490"/>
                  </a:lnTo>
                  <a:lnTo>
                    <a:pt x="96" y="1691"/>
                  </a:lnTo>
                  <a:lnTo>
                    <a:pt x="49" y="1891"/>
                  </a:lnTo>
                  <a:lnTo>
                    <a:pt x="20" y="2082"/>
                  </a:lnTo>
                  <a:lnTo>
                    <a:pt x="1" y="2283"/>
                  </a:lnTo>
                  <a:lnTo>
                    <a:pt x="1" y="2474"/>
                  </a:lnTo>
                  <a:lnTo>
                    <a:pt x="10" y="2655"/>
                  </a:lnTo>
                  <a:lnTo>
                    <a:pt x="49" y="2875"/>
                  </a:lnTo>
                  <a:lnTo>
                    <a:pt x="96" y="3085"/>
                  </a:lnTo>
                  <a:lnTo>
                    <a:pt x="163" y="3286"/>
                  </a:lnTo>
                  <a:lnTo>
                    <a:pt x="249" y="3477"/>
                  </a:lnTo>
                  <a:lnTo>
                    <a:pt x="354" y="3649"/>
                  </a:lnTo>
                  <a:lnTo>
                    <a:pt x="478" y="3811"/>
                  </a:lnTo>
                  <a:lnTo>
                    <a:pt x="622" y="3973"/>
                  </a:lnTo>
                  <a:lnTo>
                    <a:pt x="784" y="4117"/>
                  </a:lnTo>
                  <a:lnTo>
                    <a:pt x="946" y="4231"/>
                  </a:lnTo>
                  <a:lnTo>
                    <a:pt x="1128" y="4355"/>
                  </a:lnTo>
                  <a:lnTo>
                    <a:pt x="1328" y="4470"/>
                  </a:lnTo>
                  <a:lnTo>
                    <a:pt x="1558" y="4594"/>
                  </a:lnTo>
                  <a:lnTo>
                    <a:pt x="1816" y="4709"/>
                  </a:lnTo>
                  <a:lnTo>
                    <a:pt x="2083" y="4823"/>
                  </a:lnTo>
                  <a:lnTo>
                    <a:pt x="2389" y="4938"/>
                  </a:lnTo>
                  <a:lnTo>
                    <a:pt x="2704" y="5053"/>
                  </a:lnTo>
                  <a:lnTo>
                    <a:pt x="2780" y="5081"/>
                  </a:lnTo>
                  <a:lnTo>
                    <a:pt x="2847" y="5110"/>
                  </a:lnTo>
                  <a:lnTo>
                    <a:pt x="2914" y="5148"/>
                  </a:lnTo>
                  <a:lnTo>
                    <a:pt x="2971" y="5196"/>
                  </a:lnTo>
                  <a:lnTo>
                    <a:pt x="3029" y="5244"/>
                  </a:lnTo>
                  <a:lnTo>
                    <a:pt x="3086" y="5291"/>
                  </a:lnTo>
                  <a:lnTo>
                    <a:pt x="3134" y="5349"/>
                  </a:lnTo>
                  <a:lnTo>
                    <a:pt x="3181" y="5415"/>
                  </a:lnTo>
                  <a:lnTo>
                    <a:pt x="3258" y="5559"/>
                  </a:lnTo>
                  <a:lnTo>
                    <a:pt x="3334" y="5721"/>
                  </a:lnTo>
                  <a:lnTo>
                    <a:pt x="3391" y="5903"/>
                  </a:lnTo>
                  <a:lnTo>
                    <a:pt x="3430" y="6113"/>
                  </a:lnTo>
                  <a:lnTo>
                    <a:pt x="3458" y="6304"/>
                  </a:lnTo>
                  <a:lnTo>
                    <a:pt x="3458" y="6485"/>
                  </a:lnTo>
                  <a:lnTo>
                    <a:pt x="3449" y="6667"/>
                  </a:lnTo>
                  <a:lnTo>
                    <a:pt x="3420" y="6839"/>
                  </a:lnTo>
                  <a:lnTo>
                    <a:pt x="3391" y="6915"/>
                  </a:lnTo>
                  <a:lnTo>
                    <a:pt x="3372" y="6982"/>
                  </a:lnTo>
                  <a:lnTo>
                    <a:pt x="3344" y="7049"/>
                  </a:lnTo>
                  <a:lnTo>
                    <a:pt x="3306" y="7096"/>
                  </a:lnTo>
                  <a:lnTo>
                    <a:pt x="3267" y="7135"/>
                  </a:lnTo>
                  <a:lnTo>
                    <a:pt x="3229" y="7173"/>
                  </a:lnTo>
                  <a:lnTo>
                    <a:pt x="3191" y="7192"/>
                  </a:lnTo>
                  <a:lnTo>
                    <a:pt x="3143" y="7202"/>
                  </a:lnTo>
                  <a:lnTo>
                    <a:pt x="3057" y="7202"/>
                  </a:lnTo>
                  <a:lnTo>
                    <a:pt x="3009" y="7182"/>
                  </a:lnTo>
                  <a:lnTo>
                    <a:pt x="2962" y="7144"/>
                  </a:lnTo>
                  <a:lnTo>
                    <a:pt x="2914" y="7096"/>
                  </a:lnTo>
                  <a:lnTo>
                    <a:pt x="2866" y="7020"/>
                  </a:lnTo>
                  <a:lnTo>
                    <a:pt x="2818" y="6934"/>
                  </a:lnTo>
                  <a:lnTo>
                    <a:pt x="2771" y="6839"/>
                  </a:lnTo>
                  <a:lnTo>
                    <a:pt x="2723" y="6714"/>
                  </a:lnTo>
                  <a:lnTo>
                    <a:pt x="2675" y="6581"/>
                  </a:lnTo>
                  <a:lnTo>
                    <a:pt x="2580" y="6304"/>
                  </a:lnTo>
                  <a:lnTo>
                    <a:pt x="2503" y="6094"/>
                  </a:lnTo>
                  <a:lnTo>
                    <a:pt x="2446" y="5960"/>
                  </a:lnTo>
                  <a:lnTo>
                    <a:pt x="2417" y="5922"/>
                  </a:lnTo>
                  <a:lnTo>
                    <a:pt x="2398" y="5893"/>
                  </a:lnTo>
                  <a:lnTo>
                    <a:pt x="2379" y="5883"/>
                  </a:lnTo>
                  <a:lnTo>
                    <a:pt x="2341" y="5874"/>
                  </a:lnTo>
                  <a:lnTo>
                    <a:pt x="2217" y="5855"/>
                  </a:lnTo>
                  <a:lnTo>
                    <a:pt x="2045" y="5836"/>
                  </a:lnTo>
                  <a:lnTo>
                    <a:pt x="1567" y="5836"/>
                  </a:lnTo>
                  <a:lnTo>
                    <a:pt x="1348" y="5845"/>
                  </a:lnTo>
                  <a:lnTo>
                    <a:pt x="1137" y="5864"/>
                  </a:lnTo>
                  <a:lnTo>
                    <a:pt x="956" y="5893"/>
                  </a:lnTo>
                  <a:lnTo>
                    <a:pt x="822" y="5922"/>
                  </a:lnTo>
                  <a:lnTo>
                    <a:pt x="746" y="5950"/>
                  </a:lnTo>
                  <a:lnTo>
                    <a:pt x="689" y="5989"/>
                  </a:lnTo>
                  <a:lnTo>
                    <a:pt x="650" y="6036"/>
                  </a:lnTo>
                  <a:lnTo>
                    <a:pt x="603" y="6094"/>
                  </a:lnTo>
                  <a:lnTo>
                    <a:pt x="574" y="6160"/>
                  </a:lnTo>
                  <a:lnTo>
                    <a:pt x="545" y="6246"/>
                  </a:lnTo>
                  <a:lnTo>
                    <a:pt x="545" y="6313"/>
                  </a:lnTo>
                  <a:lnTo>
                    <a:pt x="545" y="6390"/>
                  </a:lnTo>
                  <a:lnTo>
                    <a:pt x="564" y="6466"/>
                  </a:lnTo>
                  <a:lnTo>
                    <a:pt x="698" y="6619"/>
                  </a:lnTo>
                  <a:lnTo>
                    <a:pt x="755" y="6667"/>
                  </a:lnTo>
                  <a:lnTo>
                    <a:pt x="803" y="6714"/>
                  </a:lnTo>
                  <a:lnTo>
                    <a:pt x="880" y="6810"/>
                  </a:lnTo>
                  <a:lnTo>
                    <a:pt x="975" y="6963"/>
                  </a:lnTo>
                  <a:lnTo>
                    <a:pt x="1099" y="7173"/>
                  </a:lnTo>
                  <a:lnTo>
                    <a:pt x="1243" y="7440"/>
                  </a:lnTo>
                  <a:lnTo>
                    <a:pt x="1309" y="7555"/>
                  </a:lnTo>
                  <a:lnTo>
                    <a:pt x="1376" y="7670"/>
                  </a:lnTo>
                  <a:lnTo>
                    <a:pt x="1443" y="7775"/>
                  </a:lnTo>
                  <a:lnTo>
                    <a:pt x="1519" y="7861"/>
                  </a:lnTo>
                  <a:lnTo>
                    <a:pt x="1586" y="7947"/>
                  </a:lnTo>
                  <a:lnTo>
                    <a:pt x="1663" y="8023"/>
                  </a:lnTo>
                  <a:lnTo>
                    <a:pt x="1730" y="8080"/>
                  </a:lnTo>
                  <a:lnTo>
                    <a:pt x="1806" y="8138"/>
                  </a:lnTo>
                  <a:lnTo>
                    <a:pt x="1911" y="8195"/>
                  </a:lnTo>
                  <a:lnTo>
                    <a:pt x="2026" y="8243"/>
                  </a:lnTo>
                  <a:lnTo>
                    <a:pt x="2140" y="8271"/>
                  </a:lnTo>
                  <a:lnTo>
                    <a:pt x="2264" y="8290"/>
                  </a:lnTo>
                  <a:lnTo>
                    <a:pt x="2761" y="8309"/>
                  </a:lnTo>
                  <a:lnTo>
                    <a:pt x="3258" y="8357"/>
                  </a:lnTo>
                  <a:lnTo>
                    <a:pt x="3382" y="8376"/>
                  </a:lnTo>
                  <a:lnTo>
                    <a:pt x="3506" y="8376"/>
                  </a:lnTo>
                  <a:lnTo>
                    <a:pt x="3621" y="8367"/>
                  </a:lnTo>
                  <a:lnTo>
                    <a:pt x="3735" y="8357"/>
                  </a:lnTo>
                  <a:lnTo>
                    <a:pt x="3936" y="8309"/>
                  </a:lnTo>
                  <a:lnTo>
                    <a:pt x="4136" y="8252"/>
                  </a:lnTo>
                  <a:lnTo>
                    <a:pt x="4308" y="8176"/>
                  </a:lnTo>
                  <a:lnTo>
                    <a:pt x="4480" y="8090"/>
                  </a:lnTo>
                  <a:lnTo>
                    <a:pt x="4624" y="8004"/>
                  </a:lnTo>
                  <a:lnTo>
                    <a:pt x="4767" y="7889"/>
                  </a:lnTo>
                  <a:lnTo>
                    <a:pt x="4891" y="7775"/>
                  </a:lnTo>
                  <a:lnTo>
                    <a:pt x="4996" y="7641"/>
                  </a:lnTo>
                  <a:lnTo>
                    <a:pt x="5092" y="7498"/>
                  </a:lnTo>
                  <a:lnTo>
                    <a:pt x="5168" y="7354"/>
                  </a:lnTo>
                  <a:lnTo>
                    <a:pt x="5225" y="7202"/>
                  </a:lnTo>
                  <a:lnTo>
                    <a:pt x="5273" y="7049"/>
                  </a:lnTo>
                  <a:lnTo>
                    <a:pt x="5292" y="6886"/>
                  </a:lnTo>
                  <a:lnTo>
                    <a:pt x="5311" y="6714"/>
                  </a:lnTo>
                  <a:lnTo>
                    <a:pt x="5302" y="6543"/>
                  </a:lnTo>
                  <a:lnTo>
                    <a:pt x="5283" y="6361"/>
                  </a:lnTo>
                  <a:lnTo>
                    <a:pt x="5244" y="6151"/>
                  </a:lnTo>
                  <a:lnTo>
                    <a:pt x="5197" y="5960"/>
                  </a:lnTo>
                  <a:lnTo>
                    <a:pt x="5139" y="5778"/>
                  </a:lnTo>
                  <a:lnTo>
                    <a:pt x="5082" y="5616"/>
                  </a:lnTo>
                  <a:lnTo>
                    <a:pt x="5015" y="5463"/>
                  </a:lnTo>
                  <a:lnTo>
                    <a:pt x="4948" y="5320"/>
                  </a:lnTo>
                  <a:lnTo>
                    <a:pt x="4872" y="5196"/>
                  </a:lnTo>
                  <a:lnTo>
                    <a:pt x="4786" y="5081"/>
                  </a:lnTo>
                  <a:lnTo>
                    <a:pt x="4710" y="5005"/>
                  </a:lnTo>
                  <a:lnTo>
                    <a:pt x="4624" y="4919"/>
                  </a:lnTo>
                  <a:lnTo>
                    <a:pt x="4528" y="4842"/>
                  </a:lnTo>
                  <a:lnTo>
                    <a:pt x="4423" y="4766"/>
                  </a:lnTo>
                  <a:lnTo>
                    <a:pt x="4299" y="4699"/>
                  </a:lnTo>
                  <a:lnTo>
                    <a:pt x="4175" y="4623"/>
                  </a:lnTo>
                  <a:lnTo>
                    <a:pt x="4031" y="4556"/>
                  </a:lnTo>
                  <a:lnTo>
                    <a:pt x="3879" y="4479"/>
                  </a:lnTo>
                  <a:lnTo>
                    <a:pt x="2570" y="3926"/>
                  </a:lnTo>
                  <a:lnTo>
                    <a:pt x="2503" y="3887"/>
                  </a:lnTo>
                  <a:lnTo>
                    <a:pt x="2427" y="3849"/>
                  </a:lnTo>
                  <a:lnTo>
                    <a:pt x="2370" y="3801"/>
                  </a:lnTo>
                  <a:lnTo>
                    <a:pt x="2303" y="3744"/>
                  </a:lnTo>
                  <a:lnTo>
                    <a:pt x="2198" y="3629"/>
                  </a:lnTo>
                  <a:lnTo>
                    <a:pt x="2093" y="3486"/>
                  </a:lnTo>
                  <a:lnTo>
                    <a:pt x="2007" y="3333"/>
                  </a:lnTo>
                  <a:lnTo>
                    <a:pt x="1940" y="3161"/>
                  </a:lnTo>
                  <a:lnTo>
                    <a:pt x="1882" y="2961"/>
                  </a:lnTo>
                  <a:lnTo>
                    <a:pt x="1835" y="2751"/>
                  </a:lnTo>
                  <a:lnTo>
                    <a:pt x="1816" y="2617"/>
                  </a:lnTo>
                  <a:lnTo>
                    <a:pt x="1806" y="2493"/>
                  </a:lnTo>
                  <a:lnTo>
                    <a:pt x="1806" y="2359"/>
                  </a:lnTo>
                  <a:lnTo>
                    <a:pt x="1806" y="2235"/>
                  </a:lnTo>
                  <a:lnTo>
                    <a:pt x="1816" y="2120"/>
                  </a:lnTo>
                  <a:lnTo>
                    <a:pt x="1825" y="1996"/>
                  </a:lnTo>
                  <a:lnTo>
                    <a:pt x="1854" y="1882"/>
                  </a:lnTo>
                  <a:lnTo>
                    <a:pt x="1882" y="1767"/>
                  </a:lnTo>
                  <a:lnTo>
                    <a:pt x="1921" y="1662"/>
                  </a:lnTo>
                  <a:lnTo>
                    <a:pt x="1959" y="1566"/>
                  </a:lnTo>
                  <a:lnTo>
                    <a:pt x="2007" y="1480"/>
                  </a:lnTo>
                  <a:lnTo>
                    <a:pt x="2054" y="1404"/>
                  </a:lnTo>
                  <a:lnTo>
                    <a:pt x="2112" y="1347"/>
                  </a:lnTo>
                  <a:lnTo>
                    <a:pt x="2179" y="1299"/>
                  </a:lnTo>
                  <a:lnTo>
                    <a:pt x="2245" y="1261"/>
                  </a:lnTo>
                  <a:lnTo>
                    <a:pt x="2312" y="1242"/>
                  </a:lnTo>
                  <a:lnTo>
                    <a:pt x="2341" y="1242"/>
                  </a:lnTo>
                  <a:lnTo>
                    <a:pt x="2360" y="1251"/>
                  </a:lnTo>
                  <a:lnTo>
                    <a:pt x="2389" y="1289"/>
                  </a:lnTo>
                  <a:lnTo>
                    <a:pt x="2408" y="1328"/>
                  </a:lnTo>
                  <a:lnTo>
                    <a:pt x="2446" y="1452"/>
                  </a:lnTo>
                  <a:lnTo>
                    <a:pt x="2484" y="1643"/>
                  </a:lnTo>
                  <a:lnTo>
                    <a:pt x="2522" y="1948"/>
                  </a:lnTo>
                  <a:lnTo>
                    <a:pt x="2580" y="2407"/>
                  </a:lnTo>
                  <a:lnTo>
                    <a:pt x="2618" y="2837"/>
                  </a:lnTo>
                  <a:lnTo>
                    <a:pt x="2656" y="3085"/>
                  </a:lnTo>
                  <a:lnTo>
                    <a:pt x="2685" y="3219"/>
                  </a:lnTo>
                  <a:lnTo>
                    <a:pt x="2694" y="3257"/>
                  </a:lnTo>
                  <a:lnTo>
                    <a:pt x="2704" y="3276"/>
                  </a:lnTo>
                  <a:lnTo>
                    <a:pt x="2761" y="3324"/>
                  </a:lnTo>
                  <a:lnTo>
                    <a:pt x="2828" y="3362"/>
                  </a:lnTo>
                  <a:lnTo>
                    <a:pt x="2914" y="3410"/>
                  </a:lnTo>
                  <a:lnTo>
                    <a:pt x="3009" y="3438"/>
                  </a:lnTo>
                  <a:lnTo>
                    <a:pt x="3115" y="3477"/>
                  </a:lnTo>
                  <a:lnTo>
                    <a:pt x="3239" y="3505"/>
                  </a:lnTo>
                  <a:lnTo>
                    <a:pt x="3525" y="3553"/>
                  </a:lnTo>
                  <a:lnTo>
                    <a:pt x="3783" y="3591"/>
                  </a:lnTo>
                  <a:lnTo>
                    <a:pt x="3993" y="3610"/>
                  </a:lnTo>
                  <a:lnTo>
                    <a:pt x="4156" y="3610"/>
                  </a:lnTo>
                  <a:lnTo>
                    <a:pt x="4222" y="3601"/>
                  </a:lnTo>
                  <a:lnTo>
                    <a:pt x="4280" y="3582"/>
                  </a:lnTo>
                  <a:lnTo>
                    <a:pt x="4356" y="3553"/>
                  </a:lnTo>
                  <a:lnTo>
                    <a:pt x="4423" y="3505"/>
                  </a:lnTo>
                  <a:lnTo>
                    <a:pt x="4480" y="3458"/>
                  </a:lnTo>
                  <a:lnTo>
                    <a:pt x="4519" y="3391"/>
                  </a:lnTo>
                  <a:lnTo>
                    <a:pt x="4547" y="3324"/>
                  </a:lnTo>
                  <a:lnTo>
                    <a:pt x="4566" y="3238"/>
                  </a:lnTo>
                  <a:lnTo>
                    <a:pt x="4576" y="3142"/>
                  </a:lnTo>
                  <a:lnTo>
                    <a:pt x="4566" y="3037"/>
                  </a:lnTo>
                  <a:lnTo>
                    <a:pt x="4557" y="2980"/>
                  </a:lnTo>
                  <a:lnTo>
                    <a:pt x="4538" y="2932"/>
                  </a:lnTo>
                  <a:lnTo>
                    <a:pt x="4519" y="2875"/>
                  </a:lnTo>
                  <a:lnTo>
                    <a:pt x="4490" y="2827"/>
                  </a:lnTo>
                  <a:lnTo>
                    <a:pt x="4423" y="2703"/>
                  </a:lnTo>
                  <a:lnTo>
                    <a:pt x="4385" y="2617"/>
                  </a:lnTo>
                  <a:lnTo>
                    <a:pt x="4327" y="2235"/>
                  </a:lnTo>
                  <a:lnTo>
                    <a:pt x="4261" y="1767"/>
                  </a:lnTo>
                  <a:lnTo>
                    <a:pt x="4222" y="1566"/>
                  </a:lnTo>
                  <a:lnTo>
                    <a:pt x="4175" y="1375"/>
                  </a:lnTo>
                  <a:lnTo>
                    <a:pt x="4127" y="1213"/>
                  </a:lnTo>
                  <a:lnTo>
                    <a:pt x="4070" y="1060"/>
                  </a:lnTo>
                  <a:lnTo>
                    <a:pt x="4012" y="926"/>
                  </a:lnTo>
                  <a:lnTo>
                    <a:pt x="3945" y="802"/>
                  </a:lnTo>
                  <a:lnTo>
                    <a:pt x="3869" y="707"/>
                  </a:lnTo>
                  <a:lnTo>
                    <a:pt x="3783" y="621"/>
                  </a:lnTo>
                  <a:lnTo>
                    <a:pt x="3668" y="525"/>
                  </a:lnTo>
                  <a:lnTo>
                    <a:pt x="3544" y="458"/>
                  </a:lnTo>
                  <a:lnTo>
                    <a:pt x="3411" y="392"/>
                  </a:lnTo>
                  <a:lnTo>
                    <a:pt x="3258" y="353"/>
                  </a:lnTo>
                  <a:lnTo>
                    <a:pt x="2647" y="220"/>
                  </a:lnTo>
                  <a:lnTo>
                    <a:pt x="2093" y="96"/>
                  </a:lnTo>
                  <a:lnTo>
                    <a:pt x="1863" y="57"/>
                  </a:lnTo>
                  <a:lnTo>
                    <a:pt x="1663" y="29"/>
                  </a:lnTo>
                  <a:lnTo>
                    <a:pt x="1500" y="10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4964264" y="3158838"/>
              <a:ext cx="101654" cy="167324"/>
            </a:xfrm>
            <a:custGeom>
              <a:rect b="b" l="l" r="r" t="t"/>
              <a:pathLst>
                <a:path extrusionOk="0" h="8979" w="5455">
                  <a:moveTo>
                    <a:pt x="2828" y="0"/>
                  </a:moveTo>
                  <a:lnTo>
                    <a:pt x="2789" y="10"/>
                  </a:lnTo>
                  <a:lnTo>
                    <a:pt x="2732" y="29"/>
                  </a:lnTo>
                  <a:lnTo>
                    <a:pt x="2675" y="67"/>
                  </a:lnTo>
                  <a:lnTo>
                    <a:pt x="2531" y="163"/>
                  </a:lnTo>
                  <a:lnTo>
                    <a:pt x="2350" y="306"/>
                  </a:lnTo>
                  <a:lnTo>
                    <a:pt x="2149" y="459"/>
                  </a:lnTo>
                  <a:lnTo>
                    <a:pt x="1958" y="583"/>
                  </a:lnTo>
                  <a:lnTo>
                    <a:pt x="1872" y="621"/>
                  </a:lnTo>
                  <a:lnTo>
                    <a:pt x="1787" y="659"/>
                  </a:lnTo>
                  <a:lnTo>
                    <a:pt x="1701" y="688"/>
                  </a:lnTo>
                  <a:lnTo>
                    <a:pt x="1624" y="697"/>
                  </a:lnTo>
                  <a:lnTo>
                    <a:pt x="1510" y="717"/>
                  </a:lnTo>
                  <a:lnTo>
                    <a:pt x="1366" y="707"/>
                  </a:lnTo>
                  <a:lnTo>
                    <a:pt x="1204" y="688"/>
                  </a:lnTo>
                  <a:lnTo>
                    <a:pt x="1022" y="659"/>
                  </a:lnTo>
                  <a:lnTo>
                    <a:pt x="707" y="592"/>
                  </a:lnTo>
                  <a:lnTo>
                    <a:pt x="602" y="583"/>
                  </a:lnTo>
                  <a:lnTo>
                    <a:pt x="526" y="583"/>
                  </a:lnTo>
                  <a:lnTo>
                    <a:pt x="459" y="592"/>
                  </a:lnTo>
                  <a:lnTo>
                    <a:pt x="383" y="631"/>
                  </a:lnTo>
                  <a:lnTo>
                    <a:pt x="297" y="678"/>
                  </a:lnTo>
                  <a:lnTo>
                    <a:pt x="201" y="755"/>
                  </a:lnTo>
                  <a:lnTo>
                    <a:pt x="106" y="831"/>
                  </a:lnTo>
                  <a:lnTo>
                    <a:pt x="48" y="898"/>
                  </a:lnTo>
                  <a:lnTo>
                    <a:pt x="10" y="955"/>
                  </a:lnTo>
                  <a:lnTo>
                    <a:pt x="0" y="974"/>
                  </a:lnTo>
                  <a:lnTo>
                    <a:pt x="0" y="994"/>
                  </a:lnTo>
                  <a:lnTo>
                    <a:pt x="1242" y="8424"/>
                  </a:lnTo>
                  <a:lnTo>
                    <a:pt x="1252" y="8453"/>
                  </a:lnTo>
                  <a:lnTo>
                    <a:pt x="1290" y="8491"/>
                  </a:lnTo>
                  <a:lnTo>
                    <a:pt x="1347" y="8520"/>
                  </a:lnTo>
                  <a:lnTo>
                    <a:pt x="1414" y="8558"/>
                  </a:lnTo>
                  <a:lnTo>
                    <a:pt x="1624" y="8634"/>
                  </a:lnTo>
                  <a:lnTo>
                    <a:pt x="1920" y="8711"/>
                  </a:lnTo>
                  <a:lnTo>
                    <a:pt x="3066" y="8978"/>
                  </a:lnTo>
                  <a:lnTo>
                    <a:pt x="3200" y="8825"/>
                  </a:lnTo>
                  <a:lnTo>
                    <a:pt x="3334" y="8673"/>
                  </a:lnTo>
                  <a:lnTo>
                    <a:pt x="3477" y="8529"/>
                  </a:lnTo>
                  <a:lnTo>
                    <a:pt x="3630" y="8396"/>
                  </a:lnTo>
                  <a:lnTo>
                    <a:pt x="3783" y="8262"/>
                  </a:lnTo>
                  <a:lnTo>
                    <a:pt x="3935" y="8138"/>
                  </a:lnTo>
                  <a:lnTo>
                    <a:pt x="4098" y="8014"/>
                  </a:lnTo>
                  <a:lnTo>
                    <a:pt x="4270" y="7899"/>
                  </a:lnTo>
                  <a:lnTo>
                    <a:pt x="4403" y="7803"/>
                  </a:lnTo>
                  <a:lnTo>
                    <a:pt x="4547" y="7708"/>
                  </a:lnTo>
                  <a:lnTo>
                    <a:pt x="4690" y="7632"/>
                  </a:lnTo>
                  <a:lnTo>
                    <a:pt x="4843" y="7555"/>
                  </a:lnTo>
                  <a:lnTo>
                    <a:pt x="4881" y="7536"/>
                  </a:lnTo>
                  <a:lnTo>
                    <a:pt x="4938" y="7546"/>
                  </a:lnTo>
                  <a:lnTo>
                    <a:pt x="5015" y="7565"/>
                  </a:lnTo>
                  <a:lnTo>
                    <a:pt x="5082" y="7584"/>
                  </a:lnTo>
                  <a:lnTo>
                    <a:pt x="5129" y="7584"/>
                  </a:lnTo>
                  <a:lnTo>
                    <a:pt x="5177" y="7546"/>
                  </a:lnTo>
                  <a:lnTo>
                    <a:pt x="5234" y="7479"/>
                  </a:lnTo>
                  <a:lnTo>
                    <a:pt x="5282" y="7402"/>
                  </a:lnTo>
                  <a:lnTo>
                    <a:pt x="5339" y="7307"/>
                  </a:lnTo>
                  <a:lnTo>
                    <a:pt x="5387" y="7202"/>
                  </a:lnTo>
                  <a:lnTo>
                    <a:pt x="5425" y="7097"/>
                  </a:lnTo>
                  <a:lnTo>
                    <a:pt x="5445" y="7011"/>
                  </a:lnTo>
                  <a:lnTo>
                    <a:pt x="5454" y="6915"/>
                  </a:lnTo>
                  <a:lnTo>
                    <a:pt x="5445" y="6887"/>
                  </a:lnTo>
                  <a:lnTo>
                    <a:pt x="5416" y="6839"/>
                  </a:lnTo>
                  <a:lnTo>
                    <a:pt x="5368" y="6791"/>
                  </a:lnTo>
                  <a:lnTo>
                    <a:pt x="5292" y="6743"/>
                  </a:lnTo>
                  <a:lnTo>
                    <a:pt x="5101" y="6610"/>
                  </a:lnTo>
                  <a:lnTo>
                    <a:pt x="4824" y="6457"/>
                  </a:lnTo>
                  <a:lnTo>
                    <a:pt x="4537" y="6314"/>
                  </a:lnTo>
                  <a:lnTo>
                    <a:pt x="4318" y="6208"/>
                  </a:lnTo>
                  <a:lnTo>
                    <a:pt x="4155" y="6151"/>
                  </a:lnTo>
                  <a:lnTo>
                    <a:pt x="4098" y="6142"/>
                  </a:lnTo>
                  <a:lnTo>
                    <a:pt x="4060" y="6142"/>
                  </a:lnTo>
                  <a:lnTo>
                    <a:pt x="3974" y="6170"/>
                  </a:lnTo>
                  <a:lnTo>
                    <a:pt x="3850" y="6237"/>
                  </a:lnTo>
                  <a:lnTo>
                    <a:pt x="3678" y="6342"/>
                  </a:lnTo>
                  <a:lnTo>
                    <a:pt x="3467" y="6495"/>
                  </a:lnTo>
                  <a:lnTo>
                    <a:pt x="3047" y="6791"/>
                  </a:lnTo>
                  <a:lnTo>
                    <a:pt x="2885" y="6925"/>
                  </a:lnTo>
                  <a:lnTo>
                    <a:pt x="2732" y="7049"/>
                  </a:lnTo>
                  <a:lnTo>
                    <a:pt x="2560" y="6008"/>
                  </a:lnTo>
                  <a:lnTo>
                    <a:pt x="2961" y="5683"/>
                  </a:lnTo>
                  <a:lnTo>
                    <a:pt x="3296" y="5435"/>
                  </a:lnTo>
                  <a:lnTo>
                    <a:pt x="3439" y="5339"/>
                  </a:lnTo>
                  <a:lnTo>
                    <a:pt x="3563" y="5253"/>
                  </a:lnTo>
                  <a:lnTo>
                    <a:pt x="3678" y="5196"/>
                  </a:lnTo>
                  <a:lnTo>
                    <a:pt x="3783" y="5158"/>
                  </a:lnTo>
                  <a:lnTo>
                    <a:pt x="3983" y="5110"/>
                  </a:lnTo>
                  <a:lnTo>
                    <a:pt x="4127" y="5081"/>
                  </a:lnTo>
                  <a:lnTo>
                    <a:pt x="4184" y="5043"/>
                  </a:lnTo>
                  <a:lnTo>
                    <a:pt x="4241" y="4986"/>
                  </a:lnTo>
                  <a:lnTo>
                    <a:pt x="4298" y="4929"/>
                  </a:lnTo>
                  <a:lnTo>
                    <a:pt x="4356" y="4843"/>
                  </a:lnTo>
                  <a:lnTo>
                    <a:pt x="4403" y="4766"/>
                  </a:lnTo>
                  <a:lnTo>
                    <a:pt x="4442" y="4690"/>
                  </a:lnTo>
                  <a:lnTo>
                    <a:pt x="4451" y="4623"/>
                  </a:lnTo>
                  <a:lnTo>
                    <a:pt x="4451" y="4566"/>
                  </a:lnTo>
                  <a:lnTo>
                    <a:pt x="4442" y="4518"/>
                  </a:lnTo>
                  <a:lnTo>
                    <a:pt x="4403" y="4461"/>
                  </a:lnTo>
                  <a:lnTo>
                    <a:pt x="4356" y="4403"/>
                  </a:lnTo>
                  <a:lnTo>
                    <a:pt x="4289" y="4336"/>
                  </a:lnTo>
                  <a:lnTo>
                    <a:pt x="4203" y="4270"/>
                  </a:lnTo>
                  <a:lnTo>
                    <a:pt x="4098" y="4193"/>
                  </a:lnTo>
                  <a:lnTo>
                    <a:pt x="3840" y="4012"/>
                  </a:lnTo>
                  <a:lnTo>
                    <a:pt x="3573" y="3849"/>
                  </a:lnTo>
                  <a:lnTo>
                    <a:pt x="3362" y="3744"/>
                  </a:lnTo>
                  <a:lnTo>
                    <a:pt x="3276" y="3706"/>
                  </a:lnTo>
                  <a:lnTo>
                    <a:pt x="3200" y="3687"/>
                  </a:lnTo>
                  <a:lnTo>
                    <a:pt x="3143" y="3677"/>
                  </a:lnTo>
                  <a:lnTo>
                    <a:pt x="3095" y="3687"/>
                  </a:lnTo>
                  <a:lnTo>
                    <a:pt x="2847" y="3821"/>
                  </a:lnTo>
                  <a:lnTo>
                    <a:pt x="2627" y="3954"/>
                  </a:lnTo>
                  <a:lnTo>
                    <a:pt x="2436" y="4079"/>
                  </a:lnTo>
                  <a:lnTo>
                    <a:pt x="2264" y="4203"/>
                  </a:lnTo>
                  <a:lnTo>
                    <a:pt x="1997" y="2589"/>
                  </a:lnTo>
                  <a:lnTo>
                    <a:pt x="2073" y="2493"/>
                  </a:lnTo>
                  <a:lnTo>
                    <a:pt x="2169" y="2398"/>
                  </a:lnTo>
                  <a:lnTo>
                    <a:pt x="2264" y="2302"/>
                  </a:lnTo>
                  <a:lnTo>
                    <a:pt x="2388" y="2207"/>
                  </a:lnTo>
                  <a:lnTo>
                    <a:pt x="2512" y="2121"/>
                  </a:lnTo>
                  <a:lnTo>
                    <a:pt x="2656" y="2025"/>
                  </a:lnTo>
                  <a:lnTo>
                    <a:pt x="2808" y="1930"/>
                  </a:lnTo>
                  <a:lnTo>
                    <a:pt x="2971" y="1834"/>
                  </a:lnTo>
                  <a:lnTo>
                    <a:pt x="3276" y="1681"/>
                  </a:lnTo>
                  <a:lnTo>
                    <a:pt x="3601" y="1538"/>
                  </a:lnTo>
                  <a:lnTo>
                    <a:pt x="3630" y="1538"/>
                  </a:lnTo>
                  <a:lnTo>
                    <a:pt x="3678" y="1548"/>
                  </a:lnTo>
                  <a:lnTo>
                    <a:pt x="3706" y="1557"/>
                  </a:lnTo>
                  <a:lnTo>
                    <a:pt x="3744" y="1557"/>
                  </a:lnTo>
                  <a:lnTo>
                    <a:pt x="3840" y="1548"/>
                  </a:lnTo>
                  <a:lnTo>
                    <a:pt x="3878" y="1548"/>
                  </a:lnTo>
                  <a:lnTo>
                    <a:pt x="3907" y="1528"/>
                  </a:lnTo>
                  <a:lnTo>
                    <a:pt x="3983" y="1471"/>
                  </a:lnTo>
                  <a:lnTo>
                    <a:pt x="4050" y="1395"/>
                  </a:lnTo>
                  <a:lnTo>
                    <a:pt x="4136" y="1280"/>
                  </a:lnTo>
                  <a:lnTo>
                    <a:pt x="4203" y="1165"/>
                  </a:lnTo>
                  <a:lnTo>
                    <a:pt x="4251" y="1070"/>
                  </a:lnTo>
                  <a:lnTo>
                    <a:pt x="4270" y="994"/>
                  </a:lnTo>
                  <a:lnTo>
                    <a:pt x="4270" y="965"/>
                  </a:lnTo>
                  <a:lnTo>
                    <a:pt x="4270" y="946"/>
                  </a:lnTo>
                  <a:lnTo>
                    <a:pt x="4241" y="898"/>
                  </a:lnTo>
                  <a:lnTo>
                    <a:pt x="4203" y="841"/>
                  </a:lnTo>
                  <a:lnTo>
                    <a:pt x="4146" y="783"/>
                  </a:lnTo>
                  <a:lnTo>
                    <a:pt x="4079" y="717"/>
                  </a:lnTo>
                  <a:lnTo>
                    <a:pt x="3897" y="573"/>
                  </a:lnTo>
                  <a:lnTo>
                    <a:pt x="3659" y="401"/>
                  </a:lnTo>
                  <a:lnTo>
                    <a:pt x="3401" y="239"/>
                  </a:lnTo>
                  <a:lnTo>
                    <a:pt x="3181" y="115"/>
                  </a:lnTo>
                  <a:lnTo>
                    <a:pt x="3009" y="38"/>
                  </a:lnTo>
                  <a:lnTo>
                    <a:pt x="2933" y="10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5058240" y="3145123"/>
              <a:ext cx="123718" cy="164845"/>
            </a:xfrm>
            <a:custGeom>
              <a:rect b="b" l="l" r="r" t="t"/>
              <a:pathLst>
                <a:path extrusionOk="0" h="8846" w="6639">
                  <a:moveTo>
                    <a:pt x="3553" y="1376"/>
                  </a:moveTo>
                  <a:lnTo>
                    <a:pt x="3582" y="1386"/>
                  </a:lnTo>
                  <a:lnTo>
                    <a:pt x="3620" y="1395"/>
                  </a:lnTo>
                  <a:lnTo>
                    <a:pt x="3639" y="1414"/>
                  </a:lnTo>
                  <a:lnTo>
                    <a:pt x="3668" y="1433"/>
                  </a:lnTo>
                  <a:lnTo>
                    <a:pt x="3687" y="1472"/>
                  </a:lnTo>
                  <a:lnTo>
                    <a:pt x="3697" y="1510"/>
                  </a:lnTo>
                  <a:lnTo>
                    <a:pt x="3706" y="1548"/>
                  </a:lnTo>
                  <a:lnTo>
                    <a:pt x="3716" y="1663"/>
                  </a:lnTo>
                  <a:lnTo>
                    <a:pt x="3706" y="1796"/>
                  </a:lnTo>
                  <a:lnTo>
                    <a:pt x="3678" y="1940"/>
                  </a:lnTo>
                  <a:lnTo>
                    <a:pt x="3620" y="2102"/>
                  </a:lnTo>
                  <a:lnTo>
                    <a:pt x="3553" y="2284"/>
                  </a:lnTo>
                  <a:lnTo>
                    <a:pt x="3467" y="2484"/>
                  </a:lnTo>
                  <a:lnTo>
                    <a:pt x="3353" y="2694"/>
                  </a:lnTo>
                  <a:lnTo>
                    <a:pt x="3229" y="2933"/>
                  </a:lnTo>
                  <a:lnTo>
                    <a:pt x="3095" y="3162"/>
                  </a:lnTo>
                  <a:lnTo>
                    <a:pt x="2961" y="3372"/>
                  </a:lnTo>
                  <a:lnTo>
                    <a:pt x="2837" y="3554"/>
                  </a:lnTo>
                  <a:lnTo>
                    <a:pt x="2713" y="3716"/>
                  </a:lnTo>
                  <a:lnTo>
                    <a:pt x="2598" y="3850"/>
                  </a:lnTo>
                  <a:lnTo>
                    <a:pt x="2493" y="3974"/>
                  </a:lnTo>
                  <a:lnTo>
                    <a:pt x="2388" y="4060"/>
                  </a:lnTo>
                  <a:lnTo>
                    <a:pt x="2283" y="4136"/>
                  </a:lnTo>
                  <a:lnTo>
                    <a:pt x="2035" y="2627"/>
                  </a:lnTo>
                  <a:lnTo>
                    <a:pt x="2274" y="2350"/>
                  </a:lnTo>
                  <a:lnTo>
                    <a:pt x="2503" y="2112"/>
                  </a:lnTo>
                  <a:lnTo>
                    <a:pt x="2713" y="1901"/>
                  </a:lnTo>
                  <a:lnTo>
                    <a:pt x="2904" y="1730"/>
                  </a:lnTo>
                  <a:lnTo>
                    <a:pt x="3085" y="1596"/>
                  </a:lnTo>
                  <a:lnTo>
                    <a:pt x="3238" y="1491"/>
                  </a:lnTo>
                  <a:lnTo>
                    <a:pt x="3381" y="1414"/>
                  </a:lnTo>
                  <a:lnTo>
                    <a:pt x="3448" y="1395"/>
                  </a:lnTo>
                  <a:lnTo>
                    <a:pt x="3506" y="1386"/>
                  </a:lnTo>
                  <a:lnTo>
                    <a:pt x="3553" y="1376"/>
                  </a:lnTo>
                  <a:close/>
                  <a:moveTo>
                    <a:pt x="3171" y="1"/>
                  </a:moveTo>
                  <a:lnTo>
                    <a:pt x="3019" y="20"/>
                  </a:lnTo>
                  <a:lnTo>
                    <a:pt x="2923" y="39"/>
                  </a:lnTo>
                  <a:lnTo>
                    <a:pt x="2818" y="68"/>
                  </a:lnTo>
                  <a:lnTo>
                    <a:pt x="2713" y="106"/>
                  </a:lnTo>
                  <a:lnTo>
                    <a:pt x="2608" y="154"/>
                  </a:lnTo>
                  <a:lnTo>
                    <a:pt x="2503" y="211"/>
                  </a:lnTo>
                  <a:lnTo>
                    <a:pt x="2388" y="278"/>
                  </a:lnTo>
                  <a:lnTo>
                    <a:pt x="2274" y="354"/>
                  </a:lnTo>
                  <a:lnTo>
                    <a:pt x="2159" y="431"/>
                  </a:lnTo>
                  <a:lnTo>
                    <a:pt x="1939" y="593"/>
                  </a:lnTo>
                  <a:lnTo>
                    <a:pt x="1758" y="708"/>
                  </a:lnTo>
                  <a:lnTo>
                    <a:pt x="1624" y="784"/>
                  </a:lnTo>
                  <a:lnTo>
                    <a:pt x="1519" y="822"/>
                  </a:lnTo>
                  <a:lnTo>
                    <a:pt x="1414" y="832"/>
                  </a:lnTo>
                  <a:lnTo>
                    <a:pt x="1280" y="841"/>
                  </a:lnTo>
                  <a:lnTo>
                    <a:pt x="1108" y="832"/>
                  </a:lnTo>
                  <a:lnTo>
                    <a:pt x="898" y="813"/>
                  </a:lnTo>
                  <a:lnTo>
                    <a:pt x="707" y="803"/>
                  </a:lnTo>
                  <a:lnTo>
                    <a:pt x="545" y="794"/>
                  </a:lnTo>
                  <a:lnTo>
                    <a:pt x="430" y="794"/>
                  </a:lnTo>
                  <a:lnTo>
                    <a:pt x="344" y="813"/>
                  </a:lnTo>
                  <a:lnTo>
                    <a:pt x="258" y="841"/>
                  </a:lnTo>
                  <a:lnTo>
                    <a:pt x="182" y="880"/>
                  </a:lnTo>
                  <a:lnTo>
                    <a:pt x="125" y="918"/>
                  </a:lnTo>
                  <a:lnTo>
                    <a:pt x="77" y="965"/>
                  </a:lnTo>
                  <a:lnTo>
                    <a:pt x="39" y="1013"/>
                  </a:lnTo>
                  <a:lnTo>
                    <a:pt x="10" y="1071"/>
                  </a:lnTo>
                  <a:lnTo>
                    <a:pt x="0" y="1128"/>
                  </a:lnTo>
                  <a:lnTo>
                    <a:pt x="10" y="1195"/>
                  </a:lnTo>
                  <a:lnTo>
                    <a:pt x="20" y="1223"/>
                  </a:lnTo>
                  <a:lnTo>
                    <a:pt x="48" y="1271"/>
                  </a:lnTo>
                  <a:lnTo>
                    <a:pt x="86" y="1328"/>
                  </a:lnTo>
                  <a:lnTo>
                    <a:pt x="96" y="1395"/>
                  </a:lnTo>
                  <a:lnTo>
                    <a:pt x="1252" y="8282"/>
                  </a:lnTo>
                  <a:lnTo>
                    <a:pt x="1261" y="8406"/>
                  </a:lnTo>
                  <a:lnTo>
                    <a:pt x="1261" y="8501"/>
                  </a:lnTo>
                  <a:lnTo>
                    <a:pt x="1252" y="8578"/>
                  </a:lnTo>
                  <a:lnTo>
                    <a:pt x="1252" y="8635"/>
                  </a:lnTo>
                  <a:lnTo>
                    <a:pt x="1271" y="8673"/>
                  </a:lnTo>
                  <a:lnTo>
                    <a:pt x="1309" y="8711"/>
                  </a:lnTo>
                  <a:lnTo>
                    <a:pt x="1366" y="8740"/>
                  </a:lnTo>
                  <a:lnTo>
                    <a:pt x="1443" y="8769"/>
                  </a:lnTo>
                  <a:lnTo>
                    <a:pt x="1538" y="8788"/>
                  </a:lnTo>
                  <a:lnTo>
                    <a:pt x="1653" y="8807"/>
                  </a:lnTo>
                  <a:lnTo>
                    <a:pt x="1939" y="8826"/>
                  </a:lnTo>
                  <a:lnTo>
                    <a:pt x="2216" y="8845"/>
                  </a:lnTo>
                  <a:lnTo>
                    <a:pt x="2465" y="8845"/>
                  </a:lnTo>
                  <a:lnTo>
                    <a:pt x="2665" y="8826"/>
                  </a:lnTo>
                  <a:lnTo>
                    <a:pt x="2837" y="8797"/>
                  </a:lnTo>
                  <a:lnTo>
                    <a:pt x="2923" y="8769"/>
                  </a:lnTo>
                  <a:lnTo>
                    <a:pt x="2999" y="8730"/>
                  </a:lnTo>
                  <a:lnTo>
                    <a:pt x="3057" y="8692"/>
                  </a:lnTo>
                  <a:lnTo>
                    <a:pt x="3104" y="8645"/>
                  </a:lnTo>
                  <a:lnTo>
                    <a:pt x="3143" y="8597"/>
                  </a:lnTo>
                  <a:lnTo>
                    <a:pt x="3162" y="8539"/>
                  </a:lnTo>
                  <a:lnTo>
                    <a:pt x="3171" y="8473"/>
                  </a:lnTo>
                  <a:lnTo>
                    <a:pt x="3162" y="8406"/>
                  </a:lnTo>
                  <a:lnTo>
                    <a:pt x="3152" y="8358"/>
                  </a:lnTo>
                  <a:lnTo>
                    <a:pt x="3124" y="8301"/>
                  </a:lnTo>
                  <a:lnTo>
                    <a:pt x="3038" y="8167"/>
                  </a:lnTo>
                  <a:lnTo>
                    <a:pt x="2990" y="8100"/>
                  </a:lnTo>
                  <a:lnTo>
                    <a:pt x="2952" y="8024"/>
                  </a:lnTo>
                  <a:lnTo>
                    <a:pt x="2923" y="7966"/>
                  </a:lnTo>
                  <a:lnTo>
                    <a:pt x="2913" y="7909"/>
                  </a:lnTo>
                  <a:lnTo>
                    <a:pt x="2608" y="6085"/>
                  </a:lnTo>
                  <a:lnTo>
                    <a:pt x="5015" y="7680"/>
                  </a:lnTo>
                  <a:lnTo>
                    <a:pt x="5139" y="7833"/>
                  </a:lnTo>
                  <a:lnTo>
                    <a:pt x="5177" y="7890"/>
                  </a:lnTo>
                  <a:lnTo>
                    <a:pt x="5206" y="7938"/>
                  </a:lnTo>
                  <a:lnTo>
                    <a:pt x="5273" y="8005"/>
                  </a:lnTo>
                  <a:lnTo>
                    <a:pt x="5339" y="8071"/>
                  </a:lnTo>
                  <a:lnTo>
                    <a:pt x="5397" y="8119"/>
                  </a:lnTo>
                  <a:lnTo>
                    <a:pt x="5473" y="8148"/>
                  </a:lnTo>
                  <a:lnTo>
                    <a:pt x="5540" y="8177"/>
                  </a:lnTo>
                  <a:lnTo>
                    <a:pt x="5616" y="8196"/>
                  </a:lnTo>
                  <a:lnTo>
                    <a:pt x="5769" y="8196"/>
                  </a:lnTo>
                  <a:lnTo>
                    <a:pt x="5846" y="8177"/>
                  </a:lnTo>
                  <a:lnTo>
                    <a:pt x="5922" y="8129"/>
                  </a:lnTo>
                  <a:lnTo>
                    <a:pt x="5998" y="8062"/>
                  </a:lnTo>
                  <a:lnTo>
                    <a:pt x="6075" y="7986"/>
                  </a:lnTo>
                  <a:lnTo>
                    <a:pt x="6151" y="7871"/>
                  </a:lnTo>
                  <a:lnTo>
                    <a:pt x="6237" y="7747"/>
                  </a:lnTo>
                  <a:lnTo>
                    <a:pt x="6314" y="7594"/>
                  </a:lnTo>
                  <a:lnTo>
                    <a:pt x="6400" y="7422"/>
                  </a:lnTo>
                  <a:lnTo>
                    <a:pt x="6476" y="7250"/>
                  </a:lnTo>
                  <a:lnTo>
                    <a:pt x="6533" y="7097"/>
                  </a:lnTo>
                  <a:lnTo>
                    <a:pt x="6581" y="6954"/>
                  </a:lnTo>
                  <a:lnTo>
                    <a:pt x="6619" y="6839"/>
                  </a:lnTo>
                  <a:lnTo>
                    <a:pt x="6638" y="6734"/>
                  </a:lnTo>
                  <a:lnTo>
                    <a:pt x="6638" y="6658"/>
                  </a:lnTo>
                  <a:lnTo>
                    <a:pt x="6629" y="6591"/>
                  </a:lnTo>
                  <a:lnTo>
                    <a:pt x="6610" y="6543"/>
                  </a:lnTo>
                  <a:lnTo>
                    <a:pt x="6476" y="6476"/>
                  </a:lnTo>
                  <a:lnTo>
                    <a:pt x="6361" y="6429"/>
                  </a:lnTo>
                  <a:lnTo>
                    <a:pt x="6199" y="6381"/>
                  </a:lnTo>
                  <a:lnTo>
                    <a:pt x="6084" y="6352"/>
                  </a:lnTo>
                  <a:lnTo>
                    <a:pt x="4719" y="5369"/>
                  </a:lnTo>
                  <a:lnTo>
                    <a:pt x="4260" y="5044"/>
                  </a:lnTo>
                  <a:lnTo>
                    <a:pt x="3955" y="4834"/>
                  </a:lnTo>
                  <a:lnTo>
                    <a:pt x="4155" y="4566"/>
                  </a:lnTo>
                  <a:lnTo>
                    <a:pt x="4346" y="4318"/>
                  </a:lnTo>
                  <a:lnTo>
                    <a:pt x="4528" y="4070"/>
                  </a:lnTo>
                  <a:lnTo>
                    <a:pt x="4690" y="3831"/>
                  </a:lnTo>
                  <a:lnTo>
                    <a:pt x="4833" y="3592"/>
                  </a:lnTo>
                  <a:lnTo>
                    <a:pt x="4957" y="3372"/>
                  </a:lnTo>
                  <a:lnTo>
                    <a:pt x="5072" y="3153"/>
                  </a:lnTo>
                  <a:lnTo>
                    <a:pt x="5177" y="2952"/>
                  </a:lnTo>
                  <a:lnTo>
                    <a:pt x="5263" y="2752"/>
                  </a:lnTo>
                  <a:lnTo>
                    <a:pt x="5330" y="2551"/>
                  </a:lnTo>
                  <a:lnTo>
                    <a:pt x="5378" y="2369"/>
                  </a:lnTo>
                  <a:lnTo>
                    <a:pt x="5416" y="2188"/>
                  </a:lnTo>
                  <a:lnTo>
                    <a:pt x="5444" y="2026"/>
                  </a:lnTo>
                  <a:lnTo>
                    <a:pt x="5444" y="1863"/>
                  </a:lnTo>
                  <a:lnTo>
                    <a:pt x="5444" y="1710"/>
                  </a:lnTo>
                  <a:lnTo>
                    <a:pt x="5416" y="1567"/>
                  </a:lnTo>
                  <a:lnTo>
                    <a:pt x="5397" y="1472"/>
                  </a:lnTo>
                  <a:lnTo>
                    <a:pt x="5359" y="1386"/>
                  </a:lnTo>
                  <a:lnTo>
                    <a:pt x="5320" y="1309"/>
                  </a:lnTo>
                  <a:lnTo>
                    <a:pt x="5282" y="1223"/>
                  </a:lnTo>
                  <a:lnTo>
                    <a:pt x="5225" y="1157"/>
                  </a:lnTo>
                  <a:lnTo>
                    <a:pt x="5168" y="1080"/>
                  </a:lnTo>
                  <a:lnTo>
                    <a:pt x="5101" y="1013"/>
                  </a:lnTo>
                  <a:lnTo>
                    <a:pt x="5034" y="946"/>
                  </a:lnTo>
                  <a:lnTo>
                    <a:pt x="4852" y="822"/>
                  </a:lnTo>
                  <a:lnTo>
                    <a:pt x="4375" y="497"/>
                  </a:lnTo>
                  <a:lnTo>
                    <a:pt x="4136" y="335"/>
                  </a:lnTo>
                  <a:lnTo>
                    <a:pt x="3878" y="173"/>
                  </a:lnTo>
                  <a:lnTo>
                    <a:pt x="3744" y="106"/>
                  </a:lnTo>
                  <a:lnTo>
                    <a:pt x="3611" y="49"/>
                  </a:lnTo>
                  <a:lnTo>
                    <a:pt x="3467" y="20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5826058" y="1135214"/>
              <a:ext cx="1001538" cy="636292"/>
            </a:xfrm>
            <a:custGeom>
              <a:rect b="b" l="l" r="r" t="t"/>
              <a:pathLst>
                <a:path extrusionOk="0" h="34145" w="53745">
                  <a:moveTo>
                    <a:pt x="25511" y="0"/>
                  </a:moveTo>
                  <a:lnTo>
                    <a:pt x="24766" y="19"/>
                  </a:lnTo>
                  <a:lnTo>
                    <a:pt x="24040" y="57"/>
                  </a:lnTo>
                  <a:lnTo>
                    <a:pt x="23334" y="105"/>
                  </a:lnTo>
                  <a:lnTo>
                    <a:pt x="22627" y="181"/>
                  </a:lnTo>
                  <a:lnTo>
                    <a:pt x="21939" y="258"/>
                  </a:lnTo>
                  <a:lnTo>
                    <a:pt x="21252" y="353"/>
                  </a:lnTo>
                  <a:lnTo>
                    <a:pt x="20583" y="468"/>
                  </a:lnTo>
                  <a:lnTo>
                    <a:pt x="19914" y="602"/>
                  </a:lnTo>
                  <a:lnTo>
                    <a:pt x="19255" y="735"/>
                  </a:lnTo>
                  <a:lnTo>
                    <a:pt x="18615" y="898"/>
                  </a:lnTo>
                  <a:lnTo>
                    <a:pt x="17976" y="1060"/>
                  </a:lnTo>
                  <a:lnTo>
                    <a:pt x="17345" y="1251"/>
                  </a:lnTo>
                  <a:lnTo>
                    <a:pt x="16715" y="1442"/>
                  </a:lnTo>
                  <a:lnTo>
                    <a:pt x="16094" y="1652"/>
                  </a:lnTo>
                  <a:lnTo>
                    <a:pt x="15483" y="1872"/>
                  </a:lnTo>
                  <a:lnTo>
                    <a:pt x="14881" y="2111"/>
                  </a:lnTo>
                  <a:lnTo>
                    <a:pt x="14279" y="2359"/>
                  </a:lnTo>
                  <a:lnTo>
                    <a:pt x="13678" y="2617"/>
                  </a:lnTo>
                  <a:lnTo>
                    <a:pt x="13085" y="2884"/>
                  </a:lnTo>
                  <a:lnTo>
                    <a:pt x="12493" y="3171"/>
                  </a:lnTo>
                  <a:lnTo>
                    <a:pt x="11911" y="3457"/>
                  </a:lnTo>
                  <a:lnTo>
                    <a:pt x="11328" y="3763"/>
                  </a:lnTo>
                  <a:lnTo>
                    <a:pt x="10745" y="4078"/>
                  </a:lnTo>
                  <a:lnTo>
                    <a:pt x="10172" y="4403"/>
                  </a:lnTo>
                  <a:lnTo>
                    <a:pt x="9829" y="4604"/>
                  </a:lnTo>
                  <a:lnTo>
                    <a:pt x="9485" y="4804"/>
                  </a:lnTo>
                  <a:lnTo>
                    <a:pt x="9141" y="5014"/>
                  </a:lnTo>
                  <a:lnTo>
                    <a:pt x="8807" y="5234"/>
                  </a:lnTo>
                  <a:lnTo>
                    <a:pt x="8472" y="5454"/>
                  </a:lnTo>
                  <a:lnTo>
                    <a:pt x="8138" y="5683"/>
                  </a:lnTo>
                  <a:lnTo>
                    <a:pt x="7813" y="5912"/>
                  </a:lnTo>
                  <a:lnTo>
                    <a:pt x="7489" y="6151"/>
                  </a:lnTo>
                  <a:lnTo>
                    <a:pt x="7173" y="6399"/>
                  </a:lnTo>
                  <a:lnTo>
                    <a:pt x="6858" y="6648"/>
                  </a:lnTo>
                  <a:lnTo>
                    <a:pt x="6553" y="6896"/>
                  </a:lnTo>
                  <a:lnTo>
                    <a:pt x="6247" y="7154"/>
                  </a:lnTo>
                  <a:lnTo>
                    <a:pt x="5941" y="7421"/>
                  </a:lnTo>
                  <a:lnTo>
                    <a:pt x="5645" y="7689"/>
                  </a:lnTo>
                  <a:lnTo>
                    <a:pt x="5359" y="7956"/>
                  </a:lnTo>
                  <a:lnTo>
                    <a:pt x="5072" y="8233"/>
                  </a:lnTo>
                  <a:lnTo>
                    <a:pt x="4795" y="8520"/>
                  </a:lnTo>
                  <a:lnTo>
                    <a:pt x="4518" y="8806"/>
                  </a:lnTo>
                  <a:lnTo>
                    <a:pt x="4251" y="9102"/>
                  </a:lnTo>
                  <a:lnTo>
                    <a:pt x="3983" y="9408"/>
                  </a:lnTo>
                  <a:lnTo>
                    <a:pt x="3735" y="9704"/>
                  </a:lnTo>
                  <a:lnTo>
                    <a:pt x="3487" y="10019"/>
                  </a:lnTo>
                  <a:lnTo>
                    <a:pt x="3238" y="10334"/>
                  </a:lnTo>
                  <a:lnTo>
                    <a:pt x="3000" y="10649"/>
                  </a:lnTo>
                  <a:lnTo>
                    <a:pt x="2780" y="10974"/>
                  </a:lnTo>
                  <a:lnTo>
                    <a:pt x="2551" y="11299"/>
                  </a:lnTo>
                  <a:lnTo>
                    <a:pt x="2341" y="11633"/>
                  </a:lnTo>
                  <a:lnTo>
                    <a:pt x="2130" y="11977"/>
                  </a:lnTo>
                  <a:lnTo>
                    <a:pt x="1939" y="12321"/>
                  </a:lnTo>
                  <a:lnTo>
                    <a:pt x="1748" y="12665"/>
                  </a:lnTo>
                  <a:lnTo>
                    <a:pt x="1567" y="13018"/>
                  </a:lnTo>
                  <a:lnTo>
                    <a:pt x="1395" y="13381"/>
                  </a:lnTo>
                  <a:lnTo>
                    <a:pt x="1223" y="13744"/>
                  </a:lnTo>
                  <a:lnTo>
                    <a:pt x="1070" y="14116"/>
                  </a:lnTo>
                  <a:lnTo>
                    <a:pt x="927" y="14489"/>
                  </a:lnTo>
                  <a:lnTo>
                    <a:pt x="793" y="14861"/>
                  </a:lnTo>
                  <a:lnTo>
                    <a:pt x="669" y="15243"/>
                  </a:lnTo>
                  <a:lnTo>
                    <a:pt x="554" y="15626"/>
                  </a:lnTo>
                  <a:lnTo>
                    <a:pt x="449" y="16017"/>
                  </a:lnTo>
                  <a:lnTo>
                    <a:pt x="363" y="16409"/>
                  </a:lnTo>
                  <a:lnTo>
                    <a:pt x="277" y="16800"/>
                  </a:lnTo>
                  <a:lnTo>
                    <a:pt x="201" y="17192"/>
                  </a:lnTo>
                  <a:lnTo>
                    <a:pt x="144" y="17583"/>
                  </a:lnTo>
                  <a:lnTo>
                    <a:pt x="96" y="17985"/>
                  </a:lnTo>
                  <a:lnTo>
                    <a:pt x="58" y="18386"/>
                  </a:lnTo>
                  <a:lnTo>
                    <a:pt x="29" y="18777"/>
                  </a:lnTo>
                  <a:lnTo>
                    <a:pt x="10" y="19179"/>
                  </a:lnTo>
                  <a:lnTo>
                    <a:pt x="1" y="19580"/>
                  </a:lnTo>
                  <a:lnTo>
                    <a:pt x="10" y="19981"/>
                  </a:lnTo>
                  <a:lnTo>
                    <a:pt x="29" y="20372"/>
                  </a:lnTo>
                  <a:lnTo>
                    <a:pt x="58" y="20774"/>
                  </a:lnTo>
                  <a:lnTo>
                    <a:pt x="96" y="21165"/>
                  </a:lnTo>
                  <a:lnTo>
                    <a:pt x="153" y="21557"/>
                  </a:lnTo>
                  <a:lnTo>
                    <a:pt x="220" y="21948"/>
                  </a:lnTo>
                  <a:lnTo>
                    <a:pt x="297" y="22340"/>
                  </a:lnTo>
                  <a:lnTo>
                    <a:pt x="383" y="22722"/>
                  </a:lnTo>
                  <a:lnTo>
                    <a:pt x="488" y="23104"/>
                  </a:lnTo>
                  <a:lnTo>
                    <a:pt x="602" y="23476"/>
                  </a:lnTo>
                  <a:lnTo>
                    <a:pt x="736" y="23859"/>
                  </a:lnTo>
                  <a:lnTo>
                    <a:pt x="870" y="24221"/>
                  </a:lnTo>
                  <a:lnTo>
                    <a:pt x="1022" y="24584"/>
                  </a:lnTo>
                  <a:lnTo>
                    <a:pt x="1194" y="24947"/>
                  </a:lnTo>
                  <a:lnTo>
                    <a:pt x="1376" y="25301"/>
                  </a:lnTo>
                  <a:lnTo>
                    <a:pt x="1567" y="25645"/>
                  </a:lnTo>
                  <a:lnTo>
                    <a:pt x="1701" y="25874"/>
                  </a:lnTo>
                  <a:lnTo>
                    <a:pt x="1844" y="26103"/>
                  </a:lnTo>
                  <a:lnTo>
                    <a:pt x="1987" y="26323"/>
                  </a:lnTo>
                  <a:lnTo>
                    <a:pt x="2130" y="26533"/>
                  </a:lnTo>
                  <a:lnTo>
                    <a:pt x="2293" y="26743"/>
                  </a:lnTo>
                  <a:lnTo>
                    <a:pt x="2446" y="26953"/>
                  </a:lnTo>
                  <a:lnTo>
                    <a:pt x="2770" y="27354"/>
                  </a:lnTo>
                  <a:lnTo>
                    <a:pt x="3114" y="27746"/>
                  </a:lnTo>
                  <a:lnTo>
                    <a:pt x="3477" y="28118"/>
                  </a:lnTo>
                  <a:lnTo>
                    <a:pt x="3850" y="28472"/>
                  </a:lnTo>
                  <a:lnTo>
                    <a:pt x="4241" y="28816"/>
                  </a:lnTo>
                  <a:lnTo>
                    <a:pt x="4642" y="29140"/>
                  </a:lnTo>
                  <a:lnTo>
                    <a:pt x="5053" y="29455"/>
                  </a:lnTo>
                  <a:lnTo>
                    <a:pt x="5473" y="29761"/>
                  </a:lnTo>
                  <a:lnTo>
                    <a:pt x="5913" y="30048"/>
                  </a:lnTo>
                  <a:lnTo>
                    <a:pt x="6361" y="30315"/>
                  </a:lnTo>
                  <a:lnTo>
                    <a:pt x="6820" y="30582"/>
                  </a:lnTo>
                  <a:lnTo>
                    <a:pt x="7288" y="30831"/>
                  </a:lnTo>
                  <a:lnTo>
                    <a:pt x="7765" y="31060"/>
                  </a:lnTo>
                  <a:lnTo>
                    <a:pt x="8243" y="31289"/>
                  </a:lnTo>
                  <a:lnTo>
                    <a:pt x="8740" y="31499"/>
                  </a:lnTo>
                  <a:lnTo>
                    <a:pt x="9236" y="31700"/>
                  </a:lnTo>
                  <a:lnTo>
                    <a:pt x="9743" y="31891"/>
                  </a:lnTo>
                  <a:lnTo>
                    <a:pt x="10249" y="32072"/>
                  </a:lnTo>
                  <a:lnTo>
                    <a:pt x="10765" y="32244"/>
                  </a:lnTo>
                  <a:lnTo>
                    <a:pt x="11280" y="32407"/>
                  </a:lnTo>
                  <a:lnTo>
                    <a:pt x="11806" y="32560"/>
                  </a:lnTo>
                  <a:lnTo>
                    <a:pt x="12331" y="32703"/>
                  </a:lnTo>
                  <a:lnTo>
                    <a:pt x="12856" y="32827"/>
                  </a:lnTo>
                  <a:lnTo>
                    <a:pt x="13391" y="32951"/>
                  </a:lnTo>
                  <a:lnTo>
                    <a:pt x="13916" y="33075"/>
                  </a:lnTo>
                  <a:lnTo>
                    <a:pt x="14451" y="33180"/>
                  </a:lnTo>
                  <a:lnTo>
                    <a:pt x="14977" y="33276"/>
                  </a:lnTo>
                  <a:lnTo>
                    <a:pt x="15502" y="33371"/>
                  </a:lnTo>
                  <a:lnTo>
                    <a:pt x="16027" y="33457"/>
                  </a:lnTo>
                  <a:lnTo>
                    <a:pt x="16954" y="33591"/>
                  </a:lnTo>
                  <a:lnTo>
                    <a:pt x="17880" y="33715"/>
                  </a:lnTo>
                  <a:lnTo>
                    <a:pt x="18816" y="33820"/>
                  </a:lnTo>
                  <a:lnTo>
                    <a:pt x="19762" y="33916"/>
                  </a:lnTo>
                  <a:lnTo>
                    <a:pt x="20717" y="33992"/>
                  </a:lnTo>
                  <a:lnTo>
                    <a:pt x="21672" y="34059"/>
                  </a:lnTo>
                  <a:lnTo>
                    <a:pt x="22636" y="34107"/>
                  </a:lnTo>
                  <a:lnTo>
                    <a:pt x="23601" y="34135"/>
                  </a:lnTo>
                  <a:lnTo>
                    <a:pt x="24566" y="34145"/>
                  </a:lnTo>
                  <a:lnTo>
                    <a:pt x="25540" y="34145"/>
                  </a:lnTo>
                  <a:lnTo>
                    <a:pt x="26505" y="34116"/>
                  </a:lnTo>
                  <a:lnTo>
                    <a:pt x="27479" y="34078"/>
                  </a:lnTo>
                  <a:lnTo>
                    <a:pt x="28443" y="34021"/>
                  </a:lnTo>
                  <a:lnTo>
                    <a:pt x="29408" y="33944"/>
                  </a:lnTo>
                  <a:lnTo>
                    <a:pt x="30373" y="33839"/>
                  </a:lnTo>
                  <a:lnTo>
                    <a:pt x="31337" y="33725"/>
                  </a:lnTo>
                  <a:lnTo>
                    <a:pt x="32293" y="33581"/>
                  </a:lnTo>
                  <a:lnTo>
                    <a:pt x="33238" y="33419"/>
                  </a:lnTo>
                  <a:lnTo>
                    <a:pt x="33706" y="33333"/>
                  </a:lnTo>
                  <a:lnTo>
                    <a:pt x="34174" y="33238"/>
                  </a:lnTo>
                  <a:lnTo>
                    <a:pt x="34642" y="33133"/>
                  </a:lnTo>
                  <a:lnTo>
                    <a:pt x="35110" y="33028"/>
                  </a:lnTo>
                  <a:lnTo>
                    <a:pt x="35578" y="32922"/>
                  </a:lnTo>
                  <a:lnTo>
                    <a:pt x="36037" y="32798"/>
                  </a:lnTo>
                  <a:lnTo>
                    <a:pt x="36495" y="32674"/>
                  </a:lnTo>
                  <a:lnTo>
                    <a:pt x="36953" y="32550"/>
                  </a:lnTo>
                  <a:lnTo>
                    <a:pt x="37402" y="32416"/>
                  </a:lnTo>
                  <a:lnTo>
                    <a:pt x="37851" y="32273"/>
                  </a:lnTo>
                  <a:lnTo>
                    <a:pt x="38300" y="32130"/>
                  </a:lnTo>
                  <a:lnTo>
                    <a:pt x="38749" y="31977"/>
                  </a:lnTo>
                  <a:lnTo>
                    <a:pt x="39188" y="31815"/>
                  </a:lnTo>
                  <a:lnTo>
                    <a:pt x="39628" y="31652"/>
                  </a:lnTo>
                  <a:lnTo>
                    <a:pt x="40057" y="31480"/>
                  </a:lnTo>
                  <a:lnTo>
                    <a:pt x="40487" y="31299"/>
                  </a:lnTo>
                  <a:lnTo>
                    <a:pt x="40917" y="31117"/>
                  </a:lnTo>
                  <a:lnTo>
                    <a:pt x="41337" y="30926"/>
                  </a:lnTo>
                  <a:lnTo>
                    <a:pt x="41758" y="30726"/>
                  </a:lnTo>
                  <a:lnTo>
                    <a:pt x="42178" y="30525"/>
                  </a:lnTo>
                  <a:lnTo>
                    <a:pt x="42589" y="30315"/>
                  </a:lnTo>
                  <a:lnTo>
                    <a:pt x="42990" y="30095"/>
                  </a:lnTo>
                  <a:lnTo>
                    <a:pt x="43400" y="29866"/>
                  </a:lnTo>
                  <a:lnTo>
                    <a:pt x="43792" y="29637"/>
                  </a:lnTo>
                  <a:lnTo>
                    <a:pt x="44193" y="29398"/>
                  </a:lnTo>
                  <a:lnTo>
                    <a:pt x="44575" y="29159"/>
                  </a:lnTo>
                  <a:lnTo>
                    <a:pt x="44957" y="28901"/>
                  </a:lnTo>
                  <a:lnTo>
                    <a:pt x="45339" y="28644"/>
                  </a:lnTo>
                  <a:lnTo>
                    <a:pt x="45702" y="28949"/>
                  </a:lnTo>
                  <a:lnTo>
                    <a:pt x="46065" y="29245"/>
                  </a:lnTo>
                  <a:lnTo>
                    <a:pt x="46438" y="29532"/>
                  </a:lnTo>
                  <a:lnTo>
                    <a:pt x="46801" y="29809"/>
                  </a:lnTo>
                  <a:lnTo>
                    <a:pt x="47173" y="30067"/>
                  </a:lnTo>
                  <a:lnTo>
                    <a:pt x="47545" y="30315"/>
                  </a:lnTo>
                  <a:lnTo>
                    <a:pt x="47908" y="30554"/>
                  </a:lnTo>
                  <a:lnTo>
                    <a:pt x="48271" y="30783"/>
                  </a:lnTo>
                  <a:lnTo>
                    <a:pt x="48634" y="31003"/>
                  </a:lnTo>
                  <a:lnTo>
                    <a:pt x="48988" y="31203"/>
                  </a:lnTo>
                  <a:lnTo>
                    <a:pt x="49341" y="31404"/>
                  </a:lnTo>
                  <a:lnTo>
                    <a:pt x="49685" y="31585"/>
                  </a:lnTo>
                  <a:lnTo>
                    <a:pt x="50353" y="31929"/>
                  </a:lnTo>
                  <a:lnTo>
                    <a:pt x="50984" y="32225"/>
                  </a:lnTo>
                  <a:lnTo>
                    <a:pt x="51566" y="32493"/>
                  </a:lnTo>
                  <a:lnTo>
                    <a:pt x="52092" y="32712"/>
                  </a:lnTo>
                  <a:lnTo>
                    <a:pt x="52569" y="32894"/>
                  </a:lnTo>
                  <a:lnTo>
                    <a:pt x="52970" y="33047"/>
                  </a:lnTo>
                  <a:lnTo>
                    <a:pt x="53295" y="33161"/>
                  </a:lnTo>
                  <a:lnTo>
                    <a:pt x="53534" y="33238"/>
                  </a:lnTo>
                  <a:lnTo>
                    <a:pt x="53744" y="33305"/>
                  </a:lnTo>
                  <a:lnTo>
                    <a:pt x="53524" y="33008"/>
                  </a:lnTo>
                  <a:lnTo>
                    <a:pt x="53314" y="32712"/>
                  </a:lnTo>
                  <a:lnTo>
                    <a:pt x="53114" y="32416"/>
                  </a:lnTo>
                  <a:lnTo>
                    <a:pt x="52923" y="32120"/>
                  </a:lnTo>
                  <a:lnTo>
                    <a:pt x="52732" y="31824"/>
                  </a:lnTo>
                  <a:lnTo>
                    <a:pt x="52560" y="31518"/>
                  </a:lnTo>
                  <a:lnTo>
                    <a:pt x="52378" y="31222"/>
                  </a:lnTo>
                  <a:lnTo>
                    <a:pt x="52216" y="30917"/>
                  </a:lnTo>
                  <a:lnTo>
                    <a:pt x="51891" y="30315"/>
                  </a:lnTo>
                  <a:lnTo>
                    <a:pt x="51595" y="29713"/>
                  </a:lnTo>
                  <a:lnTo>
                    <a:pt x="51328" y="29112"/>
                  </a:lnTo>
                  <a:lnTo>
                    <a:pt x="51079" y="28529"/>
                  </a:lnTo>
                  <a:lnTo>
                    <a:pt x="50850" y="27946"/>
                  </a:lnTo>
                  <a:lnTo>
                    <a:pt x="50640" y="27383"/>
                  </a:lnTo>
                  <a:lnTo>
                    <a:pt x="50449" y="26838"/>
                  </a:lnTo>
                  <a:lnTo>
                    <a:pt x="50277" y="26313"/>
                  </a:lnTo>
                  <a:lnTo>
                    <a:pt x="50124" y="25816"/>
                  </a:lnTo>
                  <a:lnTo>
                    <a:pt x="49991" y="25339"/>
                  </a:lnTo>
                  <a:lnTo>
                    <a:pt x="49876" y="24890"/>
                  </a:lnTo>
                  <a:lnTo>
                    <a:pt x="49771" y="24470"/>
                  </a:lnTo>
                  <a:lnTo>
                    <a:pt x="49962" y="24193"/>
                  </a:lnTo>
                  <a:lnTo>
                    <a:pt x="50153" y="23897"/>
                  </a:lnTo>
                  <a:lnTo>
                    <a:pt x="50325" y="23601"/>
                  </a:lnTo>
                  <a:lnTo>
                    <a:pt x="50497" y="23295"/>
                  </a:lnTo>
                  <a:lnTo>
                    <a:pt x="50659" y="22989"/>
                  </a:lnTo>
                  <a:lnTo>
                    <a:pt x="50812" y="22674"/>
                  </a:lnTo>
                  <a:lnTo>
                    <a:pt x="50955" y="22359"/>
                  </a:lnTo>
                  <a:lnTo>
                    <a:pt x="51089" y="22034"/>
                  </a:lnTo>
                  <a:lnTo>
                    <a:pt x="51223" y="21710"/>
                  </a:lnTo>
                  <a:lnTo>
                    <a:pt x="51337" y="21385"/>
                  </a:lnTo>
                  <a:lnTo>
                    <a:pt x="51442" y="21051"/>
                  </a:lnTo>
                  <a:lnTo>
                    <a:pt x="51547" y="20716"/>
                  </a:lnTo>
                  <a:lnTo>
                    <a:pt x="51633" y="20382"/>
                  </a:lnTo>
                  <a:lnTo>
                    <a:pt x="51719" y="20038"/>
                  </a:lnTo>
                  <a:lnTo>
                    <a:pt x="51786" y="19704"/>
                  </a:lnTo>
                  <a:lnTo>
                    <a:pt x="51853" y="19360"/>
                  </a:lnTo>
                  <a:lnTo>
                    <a:pt x="51901" y="19016"/>
                  </a:lnTo>
                  <a:lnTo>
                    <a:pt x="51939" y="18672"/>
                  </a:lnTo>
                  <a:lnTo>
                    <a:pt x="51977" y="18328"/>
                  </a:lnTo>
                  <a:lnTo>
                    <a:pt x="51996" y="17985"/>
                  </a:lnTo>
                  <a:lnTo>
                    <a:pt x="52006" y="17641"/>
                  </a:lnTo>
                  <a:lnTo>
                    <a:pt x="52006" y="17297"/>
                  </a:lnTo>
                  <a:lnTo>
                    <a:pt x="51996" y="16953"/>
                  </a:lnTo>
                  <a:lnTo>
                    <a:pt x="51968" y="16609"/>
                  </a:lnTo>
                  <a:lnTo>
                    <a:pt x="51939" y="16265"/>
                  </a:lnTo>
                  <a:lnTo>
                    <a:pt x="51891" y="15931"/>
                  </a:lnTo>
                  <a:lnTo>
                    <a:pt x="51843" y="15597"/>
                  </a:lnTo>
                  <a:lnTo>
                    <a:pt x="51777" y="15263"/>
                  </a:lnTo>
                  <a:lnTo>
                    <a:pt x="51700" y="14928"/>
                  </a:lnTo>
                  <a:lnTo>
                    <a:pt x="51605" y="14604"/>
                  </a:lnTo>
                  <a:lnTo>
                    <a:pt x="51509" y="14279"/>
                  </a:lnTo>
                  <a:lnTo>
                    <a:pt x="51395" y="13954"/>
                  </a:lnTo>
                  <a:lnTo>
                    <a:pt x="51223" y="13505"/>
                  </a:lnTo>
                  <a:lnTo>
                    <a:pt x="51051" y="13066"/>
                  </a:lnTo>
                  <a:lnTo>
                    <a:pt x="50860" y="12626"/>
                  </a:lnTo>
                  <a:lnTo>
                    <a:pt x="50669" y="12206"/>
                  </a:lnTo>
                  <a:lnTo>
                    <a:pt x="50468" y="11796"/>
                  </a:lnTo>
                  <a:lnTo>
                    <a:pt x="50268" y="11394"/>
                  </a:lnTo>
                  <a:lnTo>
                    <a:pt x="50057" y="11003"/>
                  </a:lnTo>
                  <a:lnTo>
                    <a:pt x="49838" y="10621"/>
                  </a:lnTo>
                  <a:lnTo>
                    <a:pt x="49609" y="10248"/>
                  </a:lnTo>
                  <a:lnTo>
                    <a:pt x="49370" y="9885"/>
                  </a:lnTo>
                  <a:lnTo>
                    <a:pt x="49131" y="9522"/>
                  </a:lnTo>
                  <a:lnTo>
                    <a:pt x="48892" y="9179"/>
                  </a:lnTo>
                  <a:lnTo>
                    <a:pt x="48634" y="8844"/>
                  </a:lnTo>
                  <a:lnTo>
                    <a:pt x="48376" y="8510"/>
                  </a:lnTo>
                  <a:lnTo>
                    <a:pt x="48119" y="8195"/>
                  </a:lnTo>
                  <a:lnTo>
                    <a:pt x="47851" y="7880"/>
                  </a:lnTo>
                  <a:lnTo>
                    <a:pt x="47574" y="7574"/>
                  </a:lnTo>
                  <a:lnTo>
                    <a:pt x="47297" y="7278"/>
                  </a:lnTo>
                  <a:lnTo>
                    <a:pt x="47011" y="6991"/>
                  </a:lnTo>
                  <a:lnTo>
                    <a:pt x="46724" y="6714"/>
                  </a:lnTo>
                  <a:lnTo>
                    <a:pt x="46428" y="6447"/>
                  </a:lnTo>
                  <a:lnTo>
                    <a:pt x="46132" y="6180"/>
                  </a:lnTo>
                  <a:lnTo>
                    <a:pt x="45836" y="5922"/>
                  </a:lnTo>
                  <a:lnTo>
                    <a:pt x="45530" y="5673"/>
                  </a:lnTo>
                  <a:lnTo>
                    <a:pt x="45215" y="5435"/>
                  </a:lnTo>
                  <a:lnTo>
                    <a:pt x="44900" y="5205"/>
                  </a:lnTo>
                  <a:lnTo>
                    <a:pt x="44585" y="4976"/>
                  </a:lnTo>
                  <a:lnTo>
                    <a:pt x="44269" y="4756"/>
                  </a:lnTo>
                  <a:lnTo>
                    <a:pt x="43945" y="4546"/>
                  </a:lnTo>
                  <a:lnTo>
                    <a:pt x="43620" y="4336"/>
                  </a:lnTo>
                  <a:lnTo>
                    <a:pt x="43286" y="4136"/>
                  </a:lnTo>
                  <a:lnTo>
                    <a:pt x="42951" y="3945"/>
                  </a:lnTo>
                  <a:lnTo>
                    <a:pt x="42617" y="3763"/>
                  </a:lnTo>
                  <a:lnTo>
                    <a:pt x="42283" y="3582"/>
                  </a:lnTo>
                  <a:lnTo>
                    <a:pt x="41939" y="3400"/>
                  </a:lnTo>
                  <a:lnTo>
                    <a:pt x="41595" y="3238"/>
                  </a:lnTo>
                  <a:lnTo>
                    <a:pt x="41251" y="3075"/>
                  </a:lnTo>
                  <a:lnTo>
                    <a:pt x="40908" y="2923"/>
                  </a:lnTo>
                  <a:lnTo>
                    <a:pt x="40210" y="2627"/>
                  </a:lnTo>
                  <a:lnTo>
                    <a:pt x="39513" y="2350"/>
                  </a:lnTo>
                  <a:lnTo>
                    <a:pt x="38806" y="2092"/>
                  </a:lnTo>
                  <a:lnTo>
                    <a:pt x="38109" y="1862"/>
                  </a:lnTo>
                  <a:lnTo>
                    <a:pt x="37402" y="1643"/>
                  </a:lnTo>
                  <a:lnTo>
                    <a:pt x="36696" y="1442"/>
                  </a:lnTo>
                  <a:lnTo>
                    <a:pt x="35989" y="1261"/>
                  </a:lnTo>
                  <a:lnTo>
                    <a:pt x="35292" y="1098"/>
                  </a:lnTo>
                  <a:lnTo>
                    <a:pt x="34594" y="946"/>
                  </a:lnTo>
                  <a:lnTo>
                    <a:pt x="33907" y="802"/>
                  </a:lnTo>
                  <a:lnTo>
                    <a:pt x="33219" y="678"/>
                  </a:lnTo>
                  <a:lnTo>
                    <a:pt x="32550" y="564"/>
                  </a:lnTo>
                  <a:lnTo>
                    <a:pt x="31882" y="458"/>
                  </a:lnTo>
                  <a:lnTo>
                    <a:pt x="31032" y="344"/>
                  </a:lnTo>
                  <a:lnTo>
                    <a:pt x="30201" y="239"/>
                  </a:lnTo>
                  <a:lnTo>
                    <a:pt x="29389" y="153"/>
                  </a:lnTo>
                  <a:lnTo>
                    <a:pt x="28587" y="96"/>
                  </a:lnTo>
                  <a:lnTo>
                    <a:pt x="27794" y="48"/>
                  </a:lnTo>
                  <a:lnTo>
                    <a:pt x="27020" y="10"/>
                  </a:lnTo>
                  <a:lnTo>
                    <a:pt x="26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6066692" y="1381363"/>
              <a:ext cx="79758" cy="147384"/>
            </a:xfrm>
            <a:custGeom>
              <a:rect b="b" l="l" r="r" t="t"/>
              <a:pathLst>
                <a:path extrusionOk="0" h="7909" w="4280">
                  <a:moveTo>
                    <a:pt x="1510" y="0"/>
                  </a:moveTo>
                  <a:lnTo>
                    <a:pt x="1385" y="38"/>
                  </a:lnTo>
                  <a:lnTo>
                    <a:pt x="1261" y="96"/>
                  </a:lnTo>
                  <a:lnTo>
                    <a:pt x="1147" y="172"/>
                  </a:lnTo>
                  <a:lnTo>
                    <a:pt x="1022" y="268"/>
                  </a:lnTo>
                  <a:lnTo>
                    <a:pt x="908" y="382"/>
                  </a:lnTo>
                  <a:lnTo>
                    <a:pt x="784" y="506"/>
                  </a:lnTo>
                  <a:lnTo>
                    <a:pt x="669" y="659"/>
                  </a:lnTo>
                  <a:lnTo>
                    <a:pt x="554" y="821"/>
                  </a:lnTo>
                  <a:lnTo>
                    <a:pt x="449" y="1003"/>
                  </a:lnTo>
                  <a:lnTo>
                    <a:pt x="354" y="1175"/>
                  </a:lnTo>
                  <a:lnTo>
                    <a:pt x="277" y="1347"/>
                  </a:lnTo>
                  <a:lnTo>
                    <a:pt x="211" y="1528"/>
                  </a:lnTo>
                  <a:lnTo>
                    <a:pt x="153" y="1700"/>
                  </a:lnTo>
                  <a:lnTo>
                    <a:pt x="115" y="1872"/>
                  </a:lnTo>
                  <a:lnTo>
                    <a:pt x="77" y="2044"/>
                  </a:lnTo>
                  <a:lnTo>
                    <a:pt x="67" y="2216"/>
                  </a:lnTo>
                  <a:lnTo>
                    <a:pt x="58" y="2417"/>
                  </a:lnTo>
                  <a:lnTo>
                    <a:pt x="77" y="2617"/>
                  </a:lnTo>
                  <a:lnTo>
                    <a:pt x="106" y="2808"/>
                  </a:lnTo>
                  <a:lnTo>
                    <a:pt x="163" y="2990"/>
                  </a:lnTo>
                  <a:lnTo>
                    <a:pt x="230" y="3161"/>
                  </a:lnTo>
                  <a:lnTo>
                    <a:pt x="316" y="3333"/>
                  </a:lnTo>
                  <a:lnTo>
                    <a:pt x="421" y="3496"/>
                  </a:lnTo>
                  <a:lnTo>
                    <a:pt x="545" y="3649"/>
                  </a:lnTo>
                  <a:lnTo>
                    <a:pt x="669" y="3773"/>
                  </a:lnTo>
                  <a:lnTo>
                    <a:pt x="822" y="3916"/>
                  </a:lnTo>
                  <a:lnTo>
                    <a:pt x="984" y="4050"/>
                  </a:lnTo>
                  <a:lnTo>
                    <a:pt x="1175" y="4193"/>
                  </a:lnTo>
                  <a:lnTo>
                    <a:pt x="1385" y="4336"/>
                  </a:lnTo>
                  <a:lnTo>
                    <a:pt x="1624" y="4480"/>
                  </a:lnTo>
                  <a:lnTo>
                    <a:pt x="1872" y="4623"/>
                  </a:lnTo>
                  <a:lnTo>
                    <a:pt x="2149" y="4776"/>
                  </a:lnTo>
                  <a:lnTo>
                    <a:pt x="2264" y="4852"/>
                  </a:lnTo>
                  <a:lnTo>
                    <a:pt x="2360" y="4938"/>
                  </a:lnTo>
                  <a:lnTo>
                    <a:pt x="2446" y="5053"/>
                  </a:lnTo>
                  <a:lnTo>
                    <a:pt x="2522" y="5177"/>
                  </a:lnTo>
                  <a:lnTo>
                    <a:pt x="2579" y="5320"/>
                  </a:lnTo>
                  <a:lnTo>
                    <a:pt x="2617" y="5473"/>
                  </a:lnTo>
                  <a:lnTo>
                    <a:pt x="2637" y="5645"/>
                  </a:lnTo>
                  <a:lnTo>
                    <a:pt x="2646" y="5836"/>
                  </a:lnTo>
                  <a:lnTo>
                    <a:pt x="2637" y="6017"/>
                  </a:lnTo>
                  <a:lnTo>
                    <a:pt x="2617" y="6189"/>
                  </a:lnTo>
                  <a:lnTo>
                    <a:pt x="2579" y="6342"/>
                  </a:lnTo>
                  <a:lnTo>
                    <a:pt x="2522" y="6495"/>
                  </a:lnTo>
                  <a:lnTo>
                    <a:pt x="2465" y="6619"/>
                  </a:lnTo>
                  <a:lnTo>
                    <a:pt x="2426" y="6676"/>
                  </a:lnTo>
                  <a:lnTo>
                    <a:pt x="2388" y="6714"/>
                  </a:lnTo>
                  <a:lnTo>
                    <a:pt x="2350" y="6743"/>
                  </a:lnTo>
                  <a:lnTo>
                    <a:pt x="2312" y="6772"/>
                  </a:lnTo>
                  <a:lnTo>
                    <a:pt x="2274" y="6781"/>
                  </a:lnTo>
                  <a:lnTo>
                    <a:pt x="2188" y="6781"/>
                  </a:lnTo>
                  <a:lnTo>
                    <a:pt x="2149" y="6772"/>
                  </a:lnTo>
                  <a:lnTo>
                    <a:pt x="2102" y="6743"/>
                  </a:lnTo>
                  <a:lnTo>
                    <a:pt x="2064" y="6705"/>
                  </a:lnTo>
                  <a:lnTo>
                    <a:pt x="2035" y="6648"/>
                  </a:lnTo>
                  <a:lnTo>
                    <a:pt x="1997" y="6581"/>
                  </a:lnTo>
                  <a:lnTo>
                    <a:pt x="1968" y="6495"/>
                  </a:lnTo>
                  <a:lnTo>
                    <a:pt x="1939" y="6399"/>
                  </a:lnTo>
                  <a:lnTo>
                    <a:pt x="1892" y="6151"/>
                  </a:lnTo>
                  <a:lnTo>
                    <a:pt x="1853" y="5893"/>
                  </a:lnTo>
                  <a:lnTo>
                    <a:pt x="1815" y="5693"/>
                  </a:lnTo>
                  <a:lnTo>
                    <a:pt x="1777" y="5559"/>
                  </a:lnTo>
                  <a:lnTo>
                    <a:pt x="1758" y="5521"/>
                  </a:lnTo>
                  <a:lnTo>
                    <a:pt x="1748" y="5492"/>
                  </a:lnTo>
                  <a:lnTo>
                    <a:pt x="1729" y="5482"/>
                  </a:lnTo>
                  <a:lnTo>
                    <a:pt x="1691" y="5463"/>
                  </a:lnTo>
                  <a:lnTo>
                    <a:pt x="1586" y="5425"/>
                  </a:lnTo>
                  <a:lnTo>
                    <a:pt x="1433" y="5387"/>
                  </a:lnTo>
                  <a:lnTo>
                    <a:pt x="1223" y="5358"/>
                  </a:lnTo>
                  <a:lnTo>
                    <a:pt x="1003" y="5320"/>
                  </a:lnTo>
                  <a:lnTo>
                    <a:pt x="803" y="5301"/>
                  </a:lnTo>
                  <a:lnTo>
                    <a:pt x="612" y="5282"/>
                  </a:lnTo>
                  <a:lnTo>
                    <a:pt x="316" y="5282"/>
                  </a:lnTo>
                  <a:lnTo>
                    <a:pt x="239" y="5301"/>
                  </a:lnTo>
                  <a:lnTo>
                    <a:pt x="192" y="5320"/>
                  </a:lnTo>
                  <a:lnTo>
                    <a:pt x="144" y="5358"/>
                  </a:lnTo>
                  <a:lnTo>
                    <a:pt x="96" y="5406"/>
                  </a:lnTo>
                  <a:lnTo>
                    <a:pt x="58" y="5473"/>
                  </a:lnTo>
                  <a:lnTo>
                    <a:pt x="20" y="5540"/>
                  </a:lnTo>
                  <a:lnTo>
                    <a:pt x="0" y="5607"/>
                  </a:lnTo>
                  <a:lnTo>
                    <a:pt x="0" y="5673"/>
                  </a:lnTo>
                  <a:lnTo>
                    <a:pt x="0" y="5740"/>
                  </a:lnTo>
                  <a:lnTo>
                    <a:pt x="96" y="5893"/>
                  </a:lnTo>
                  <a:lnTo>
                    <a:pt x="144" y="5950"/>
                  </a:lnTo>
                  <a:lnTo>
                    <a:pt x="182" y="5998"/>
                  </a:lnTo>
                  <a:lnTo>
                    <a:pt x="239" y="6094"/>
                  </a:lnTo>
                  <a:lnTo>
                    <a:pt x="306" y="6246"/>
                  </a:lnTo>
                  <a:lnTo>
                    <a:pt x="383" y="6457"/>
                  </a:lnTo>
                  <a:lnTo>
                    <a:pt x="478" y="6714"/>
                  </a:lnTo>
                  <a:lnTo>
                    <a:pt x="564" y="6953"/>
                  </a:lnTo>
                  <a:lnTo>
                    <a:pt x="612" y="7049"/>
                  </a:lnTo>
                  <a:lnTo>
                    <a:pt x="660" y="7144"/>
                  </a:lnTo>
                  <a:lnTo>
                    <a:pt x="707" y="7230"/>
                  </a:lnTo>
                  <a:lnTo>
                    <a:pt x="765" y="7307"/>
                  </a:lnTo>
                  <a:lnTo>
                    <a:pt x="822" y="7374"/>
                  </a:lnTo>
                  <a:lnTo>
                    <a:pt x="879" y="7431"/>
                  </a:lnTo>
                  <a:lnTo>
                    <a:pt x="965" y="7507"/>
                  </a:lnTo>
                  <a:lnTo>
                    <a:pt x="1061" y="7565"/>
                  </a:lnTo>
                  <a:lnTo>
                    <a:pt x="1166" y="7603"/>
                  </a:lnTo>
                  <a:lnTo>
                    <a:pt x="1271" y="7641"/>
                  </a:lnTo>
                  <a:lnTo>
                    <a:pt x="1720" y="7736"/>
                  </a:lnTo>
                  <a:lnTo>
                    <a:pt x="2159" y="7851"/>
                  </a:lnTo>
                  <a:lnTo>
                    <a:pt x="2274" y="7880"/>
                  </a:lnTo>
                  <a:lnTo>
                    <a:pt x="2379" y="7899"/>
                  </a:lnTo>
                  <a:lnTo>
                    <a:pt x="2484" y="7908"/>
                  </a:lnTo>
                  <a:lnTo>
                    <a:pt x="2589" y="7908"/>
                  </a:lnTo>
                  <a:lnTo>
                    <a:pt x="2789" y="7899"/>
                  </a:lnTo>
                  <a:lnTo>
                    <a:pt x="2971" y="7880"/>
                  </a:lnTo>
                  <a:lnTo>
                    <a:pt x="3143" y="7842"/>
                  </a:lnTo>
                  <a:lnTo>
                    <a:pt x="3305" y="7784"/>
                  </a:lnTo>
                  <a:lnTo>
                    <a:pt x="3448" y="7727"/>
                  </a:lnTo>
                  <a:lnTo>
                    <a:pt x="3592" y="7650"/>
                  </a:lnTo>
                  <a:lnTo>
                    <a:pt x="3716" y="7555"/>
                  </a:lnTo>
                  <a:lnTo>
                    <a:pt x="3840" y="7450"/>
                  </a:lnTo>
                  <a:lnTo>
                    <a:pt x="3945" y="7345"/>
                  </a:lnTo>
                  <a:lnTo>
                    <a:pt x="4031" y="7221"/>
                  </a:lnTo>
                  <a:lnTo>
                    <a:pt x="4107" y="7087"/>
                  </a:lnTo>
                  <a:lnTo>
                    <a:pt x="4174" y="6953"/>
                  </a:lnTo>
                  <a:lnTo>
                    <a:pt x="4222" y="6810"/>
                  </a:lnTo>
                  <a:lnTo>
                    <a:pt x="4251" y="6657"/>
                  </a:lnTo>
                  <a:lnTo>
                    <a:pt x="4279" y="6504"/>
                  </a:lnTo>
                  <a:lnTo>
                    <a:pt x="4279" y="6332"/>
                  </a:lnTo>
                  <a:lnTo>
                    <a:pt x="4279" y="6141"/>
                  </a:lnTo>
                  <a:lnTo>
                    <a:pt x="4260" y="5960"/>
                  </a:lnTo>
                  <a:lnTo>
                    <a:pt x="4241" y="5798"/>
                  </a:lnTo>
                  <a:lnTo>
                    <a:pt x="4212" y="5635"/>
                  </a:lnTo>
                  <a:lnTo>
                    <a:pt x="4174" y="5492"/>
                  </a:lnTo>
                  <a:lnTo>
                    <a:pt x="4136" y="5349"/>
                  </a:lnTo>
                  <a:lnTo>
                    <a:pt x="4079" y="5225"/>
                  </a:lnTo>
                  <a:lnTo>
                    <a:pt x="4021" y="5110"/>
                  </a:lnTo>
                  <a:lnTo>
                    <a:pt x="3964" y="5024"/>
                  </a:lnTo>
                  <a:lnTo>
                    <a:pt x="3897" y="4938"/>
                  </a:lnTo>
                  <a:lnTo>
                    <a:pt x="3821" y="4852"/>
                  </a:lnTo>
                  <a:lnTo>
                    <a:pt x="3735" y="4766"/>
                  </a:lnTo>
                  <a:lnTo>
                    <a:pt x="3639" y="4690"/>
                  </a:lnTo>
                  <a:lnTo>
                    <a:pt x="3534" y="4604"/>
                  </a:lnTo>
                  <a:lnTo>
                    <a:pt x="3296" y="4432"/>
                  </a:lnTo>
                  <a:lnTo>
                    <a:pt x="2188" y="3744"/>
                  </a:lnTo>
                  <a:lnTo>
                    <a:pt x="2073" y="3649"/>
                  </a:lnTo>
                  <a:lnTo>
                    <a:pt x="1978" y="3534"/>
                  </a:lnTo>
                  <a:lnTo>
                    <a:pt x="1892" y="3410"/>
                  </a:lnTo>
                  <a:lnTo>
                    <a:pt x="1825" y="3276"/>
                  </a:lnTo>
                  <a:lnTo>
                    <a:pt x="1767" y="3123"/>
                  </a:lnTo>
                  <a:lnTo>
                    <a:pt x="1729" y="2951"/>
                  </a:lnTo>
                  <a:lnTo>
                    <a:pt x="1710" y="2770"/>
                  </a:lnTo>
                  <a:lnTo>
                    <a:pt x="1701" y="2569"/>
                  </a:lnTo>
                  <a:lnTo>
                    <a:pt x="1701" y="2445"/>
                  </a:lnTo>
                  <a:lnTo>
                    <a:pt x="1710" y="2331"/>
                  </a:lnTo>
                  <a:lnTo>
                    <a:pt x="1720" y="2216"/>
                  </a:lnTo>
                  <a:lnTo>
                    <a:pt x="1739" y="2101"/>
                  </a:lnTo>
                  <a:lnTo>
                    <a:pt x="1767" y="1987"/>
                  </a:lnTo>
                  <a:lnTo>
                    <a:pt x="1796" y="1882"/>
                  </a:lnTo>
                  <a:lnTo>
                    <a:pt x="1834" y="1786"/>
                  </a:lnTo>
                  <a:lnTo>
                    <a:pt x="1882" y="1681"/>
                  </a:lnTo>
                  <a:lnTo>
                    <a:pt x="1930" y="1586"/>
                  </a:lnTo>
                  <a:lnTo>
                    <a:pt x="1978" y="1509"/>
                  </a:lnTo>
                  <a:lnTo>
                    <a:pt x="2035" y="1442"/>
                  </a:lnTo>
                  <a:lnTo>
                    <a:pt x="2092" y="1385"/>
                  </a:lnTo>
                  <a:lnTo>
                    <a:pt x="2149" y="1337"/>
                  </a:lnTo>
                  <a:lnTo>
                    <a:pt x="2216" y="1309"/>
                  </a:lnTo>
                  <a:lnTo>
                    <a:pt x="2283" y="1280"/>
                  </a:lnTo>
                  <a:lnTo>
                    <a:pt x="2350" y="1270"/>
                  </a:lnTo>
                  <a:lnTo>
                    <a:pt x="2379" y="1280"/>
                  </a:lnTo>
                  <a:lnTo>
                    <a:pt x="2398" y="1289"/>
                  </a:lnTo>
                  <a:lnTo>
                    <a:pt x="2407" y="1318"/>
                  </a:lnTo>
                  <a:lnTo>
                    <a:pt x="2426" y="1366"/>
                  </a:lnTo>
                  <a:lnTo>
                    <a:pt x="2436" y="1481"/>
                  </a:lnTo>
                  <a:lnTo>
                    <a:pt x="2446" y="1652"/>
                  </a:lnTo>
                  <a:lnTo>
                    <a:pt x="2436" y="1939"/>
                  </a:lnTo>
                  <a:lnTo>
                    <a:pt x="2417" y="2359"/>
                  </a:lnTo>
                  <a:lnTo>
                    <a:pt x="2398" y="2760"/>
                  </a:lnTo>
                  <a:lnTo>
                    <a:pt x="2388" y="2990"/>
                  </a:lnTo>
                  <a:lnTo>
                    <a:pt x="2388" y="3114"/>
                  </a:lnTo>
                  <a:lnTo>
                    <a:pt x="2398" y="3152"/>
                  </a:lnTo>
                  <a:lnTo>
                    <a:pt x="2407" y="3171"/>
                  </a:lnTo>
                  <a:lnTo>
                    <a:pt x="2446" y="3219"/>
                  </a:lnTo>
                  <a:lnTo>
                    <a:pt x="2503" y="3267"/>
                  </a:lnTo>
                  <a:lnTo>
                    <a:pt x="2570" y="3314"/>
                  </a:lnTo>
                  <a:lnTo>
                    <a:pt x="2656" y="3362"/>
                  </a:lnTo>
                  <a:lnTo>
                    <a:pt x="2751" y="3410"/>
                  </a:lnTo>
                  <a:lnTo>
                    <a:pt x="2856" y="3458"/>
                  </a:lnTo>
                  <a:lnTo>
                    <a:pt x="3105" y="3544"/>
                  </a:lnTo>
                  <a:lnTo>
                    <a:pt x="3334" y="3610"/>
                  </a:lnTo>
                  <a:lnTo>
                    <a:pt x="3525" y="3658"/>
                  </a:lnTo>
                  <a:lnTo>
                    <a:pt x="3678" y="3677"/>
                  </a:lnTo>
                  <a:lnTo>
                    <a:pt x="3735" y="3687"/>
                  </a:lnTo>
                  <a:lnTo>
                    <a:pt x="3783" y="3677"/>
                  </a:lnTo>
                  <a:lnTo>
                    <a:pt x="3859" y="3658"/>
                  </a:lnTo>
                  <a:lnTo>
                    <a:pt x="3926" y="3629"/>
                  </a:lnTo>
                  <a:lnTo>
                    <a:pt x="3983" y="3591"/>
                  </a:lnTo>
                  <a:lnTo>
                    <a:pt x="4031" y="3544"/>
                  </a:lnTo>
                  <a:lnTo>
                    <a:pt x="4069" y="3477"/>
                  </a:lnTo>
                  <a:lnTo>
                    <a:pt x="4098" y="3410"/>
                  </a:lnTo>
                  <a:lnTo>
                    <a:pt x="4117" y="3324"/>
                  </a:lnTo>
                  <a:lnTo>
                    <a:pt x="4127" y="3228"/>
                  </a:lnTo>
                  <a:lnTo>
                    <a:pt x="4127" y="3181"/>
                  </a:lnTo>
                  <a:lnTo>
                    <a:pt x="4117" y="3123"/>
                  </a:lnTo>
                  <a:lnTo>
                    <a:pt x="4107" y="3076"/>
                  </a:lnTo>
                  <a:lnTo>
                    <a:pt x="4088" y="3028"/>
                  </a:lnTo>
                  <a:lnTo>
                    <a:pt x="4041" y="2904"/>
                  </a:lnTo>
                  <a:lnTo>
                    <a:pt x="4021" y="2818"/>
                  </a:lnTo>
                  <a:lnTo>
                    <a:pt x="4031" y="2464"/>
                  </a:lnTo>
                  <a:lnTo>
                    <a:pt x="4031" y="2034"/>
                  </a:lnTo>
                  <a:lnTo>
                    <a:pt x="4031" y="1843"/>
                  </a:lnTo>
                  <a:lnTo>
                    <a:pt x="4021" y="1672"/>
                  </a:lnTo>
                  <a:lnTo>
                    <a:pt x="3993" y="1509"/>
                  </a:lnTo>
                  <a:lnTo>
                    <a:pt x="3964" y="1366"/>
                  </a:lnTo>
                  <a:lnTo>
                    <a:pt x="3936" y="1232"/>
                  </a:lnTo>
                  <a:lnTo>
                    <a:pt x="3888" y="1118"/>
                  </a:lnTo>
                  <a:lnTo>
                    <a:pt x="3830" y="1013"/>
                  </a:lnTo>
                  <a:lnTo>
                    <a:pt x="3773" y="927"/>
                  </a:lnTo>
                  <a:lnTo>
                    <a:pt x="3687" y="831"/>
                  </a:lnTo>
                  <a:lnTo>
                    <a:pt x="3582" y="745"/>
                  </a:lnTo>
                  <a:lnTo>
                    <a:pt x="3468" y="669"/>
                  </a:lnTo>
                  <a:lnTo>
                    <a:pt x="3334" y="611"/>
                  </a:lnTo>
                  <a:lnTo>
                    <a:pt x="2799" y="401"/>
                  </a:lnTo>
                  <a:lnTo>
                    <a:pt x="2312" y="210"/>
                  </a:lnTo>
                  <a:lnTo>
                    <a:pt x="1939" y="77"/>
                  </a:lnTo>
                  <a:lnTo>
                    <a:pt x="1796" y="38"/>
                  </a:lnTo>
                  <a:lnTo>
                    <a:pt x="1672" y="10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6150344" y="1380115"/>
              <a:ext cx="97014" cy="147925"/>
            </a:xfrm>
            <a:custGeom>
              <a:rect b="b" l="l" r="r" t="t"/>
              <a:pathLst>
                <a:path extrusionOk="0" h="7938" w="5206">
                  <a:moveTo>
                    <a:pt x="4489" y="0"/>
                  </a:moveTo>
                  <a:lnTo>
                    <a:pt x="4423" y="19"/>
                  </a:lnTo>
                  <a:lnTo>
                    <a:pt x="4356" y="48"/>
                  </a:lnTo>
                  <a:lnTo>
                    <a:pt x="4174" y="124"/>
                  </a:lnTo>
                  <a:lnTo>
                    <a:pt x="4088" y="163"/>
                  </a:lnTo>
                  <a:lnTo>
                    <a:pt x="898" y="984"/>
                  </a:lnTo>
                  <a:lnTo>
                    <a:pt x="803" y="994"/>
                  </a:lnTo>
                  <a:lnTo>
                    <a:pt x="669" y="984"/>
                  </a:lnTo>
                  <a:lnTo>
                    <a:pt x="478" y="984"/>
                  </a:lnTo>
                  <a:lnTo>
                    <a:pt x="430" y="1003"/>
                  </a:lnTo>
                  <a:lnTo>
                    <a:pt x="344" y="1032"/>
                  </a:lnTo>
                  <a:lnTo>
                    <a:pt x="268" y="1060"/>
                  </a:lnTo>
                  <a:lnTo>
                    <a:pt x="201" y="1099"/>
                  </a:lnTo>
                  <a:lnTo>
                    <a:pt x="144" y="1137"/>
                  </a:lnTo>
                  <a:lnTo>
                    <a:pt x="96" y="1175"/>
                  </a:lnTo>
                  <a:lnTo>
                    <a:pt x="58" y="1223"/>
                  </a:lnTo>
                  <a:lnTo>
                    <a:pt x="20" y="1271"/>
                  </a:lnTo>
                  <a:lnTo>
                    <a:pt x="0" y="1318"/>
                  </a:lnTo>
                  <a:lnTo>
                    <a:pt x="0" y="1366"/>
                  </a:lnTo>
                  <a:lnTo>
                    <a:pt x="0" y="1433"/>
                  </a:lnTo>
                  <a:lnTo>
                    <a:pt x="29" y="1500"/>
                  </a:lnTo>
                  <a:lnTo>
                    <a:pt x="58" y="1576"/>
                  </a:lnTo>
                  <a:lnTo>
                    <a:pt x="106" y="1662"/>
                  </a:lnTo>
                  <a:lnTo>
                    <a:pt x="163" y="1758"/>
                  </a:lnTo>
                  <a:lnTo>
                    <a:pt x="325" y="1987"/>
                  </a:lnTo>
                  <a:lnTo>
                    <a:pt x="497" y="2207"/>
                  </a:lnTo>
                  <a:lnTo>
                    <a:pt x="583" y="2292"/>
                  </a:lnTo>
                  <a:lnTo>
                    <a:pt x="650" y="2369"/>
                  </a:lnTo>
                  <a:lnTo>
                    <a:pt x="726" y="2426"/>
                  </a:lnTo>
                  <a:lnTo>
                    <a:pt x="793" y="2474"/>
                  </a:lnTo>
                  <a:lnTo>
                    <a:pt x="851" y="2512"/>
                  </a:lnTo>
                  <a:lnTo>
                    <a:pt x="908" y="2531"/>
                  </a:lnTo>
                  <a:lnTo>
                    <a:pt x="946" y="2531"/>
                  </a:lnTo>
                  <a:lnTo>
                    <a:pt x="984" y="2522"/>
                  </a:lnTo>
                  <a:lnTo>
                    <a:pt x="1032" y="2503"/>
                  </a:lnTo>
                  <a:lnTo>
                    <a:pt x="1080" y="2474"/>
                  </a:lnTo>
                  <a:lnTo>
                    <a:pt x="1175" y="2426"/>
                  </a:lnTo>
                  <a:lnTo>
                    <a:pt x="1233" y="2398"/>
                  </a:lnTo>
                  <a:lnTo>
                    <a:pt x="1882" y="2235"/>
                  </a:lnTo>
                  <a:lnTo>
                    <a:pt x="1901" y="6772"/>
                  </a:lnTo>
                  <a:lnTo>
                    <a:pt x="1901" y="6839"/>
                  </a:lnTo>
                  <a:lnTo>
                    <a:pt x="1872" y="6915"/>
                  </a:lnTo>
                  <a:lnTo>
                    <a:pt x="1834" y="7011"/>
                  </a:lnTo>
                  <a:lnTo>
                    <a:pt x="1787" y="7116"/>
                  </a:lnTo>
                  <a:lnTo>
                    <a:pt x="1758" y="7192"/>
                  </a:lnTo>
                  <a:lnTo>
                    <a:pt x="1739" y="7249"/>
                  </a:lnTo>
                  <a:lnTo>
                    <a:pt x="1720" y="7316"/>
                  </a:lnTo>
                  <a:lnTo>
                    <a:pt x="1720" y="7364"/>
                  </a:lnTo>
                  <a:lnTo>
                    <a:pt x="1720" y="7421"/>
                  </a:lnTo>
                  <a:lnTo>
                    <a:pt x="1729" y="7469"/>
                  </a:lnTo>
                  <a:lnTo>
                    <a:pt x="1748" y="7517"/>
                  </a:lnTo>
                  <a:lnTo>
                    <a:pt x="1777" y="7565"/>
                  </a:lnTo>
                  <a:lnTo>
                    <a:pt x="1815" y="7593"/>
                  </a:lnTo>
                  <a:lnTo>
                    <a:pt x="1863" y="7622"/>
                  </a:lnTo>
                  <a:lnTo>
                    <a:pt x="1930" y="7660"/>
                  </a:lnTo>
                  <a:lnTo>
                    <a:pt x="2016" y="7689"/>
                  </a:lnTo>
                  <a:lnTo>
                    <a:pt x="2226" y="7756"/>
                  </a:lnTo>
                  <a:lnTo>
                    <a:pt x="2493" y="7823"/>
                  </a:lnTo>
                  <a:lnTo>
                    <a:pt x="2751" y="7870"/>
                  </a:lnTo>
                  <a:lnTo>
                    <a:pt x="2980" y="7909"/>
                  </a:lnTo>
                  <a:lnTo>
                    <a:pt x="3171" y="7937"/>
                  </a:lnTo>
                  <a:lnTo>
                    <a:pt x="3401" y="7937"/>
                  </a:lnTo>
                  <a:lnTo>
                    <a:pt x="3429" y="7928"/>
                  </a:lnTo>
                  <a:lnTo>
                    <a:pt x="3458" y="7909"/>
                  </a:lnTo>
                  <a:lnTo>
                    <a:pt x="3487" y="7880"/>
                  </a:lnTo>
                  <a:lnTo>
                    <a:pt x="3534" y="7803"/>
                  </a:lnTo>
                  <a:lnTo>
                    <a:pt x="3573" y="7698"/>
                  </a:lnTo>
                  <a:lnTo>
                    <a:pt x="3601" y="7574"/>
                  </a:lnTo>
                  <a:lnTo>
                    <a:pt x="3620" y="7450"/>
                  </a:lnTo>
                  <a:lnTo>
                    <a:pt x="3639" y="7355"/>
                  </a:lnTo>
                  <a:lnTo>
                    <a:pt x="3630" y="7278"/>
                  </a:lnTo>
                  <a:lnTo>
                    <a:pt x="3620" y="7221"/>
                  </a:lnTo>
                  <a:lnTo>
                    <a:pt x="3563" y="7068"/>
                  </a:lnTo>
                  <a:lnTo>
                    <a:pt x="3525" y="6925"/>
                  </a:lnTo>
                  <a:lnTo>
                    <a:pt x="3496" y="6781"/>
                  </a:lnTo>
                  <a:lnTo>
                    <a:pt x="3487" y="6648"/>
                  </a:lnTo>
                  <a:lnTo>
                    <a:pt x="3467" y="1824"/>
                  </a:lnTo>
                  <a:lnTo>
                    <a:pt x="4413" y="1557"/>
                  </a:lnTo>
                  <a:lnTo>
                    <a:pt x="4509" y="1557"/>
                  </a:lnTo>
                  <a:lnTo>
                    <a:pt x="4566" y="1576"/>
                  </a:lnTo>
                  <a:lnTo>
                    <a:pt x="4623" y="1605"/>
                  </a:lnTo>
                  <a:lnTo>
                    <a:pt x="4738" y="1643"/>
                  </a:lnTo>
                  <a:lnTo>
                    <a:pt x="4786" y="1653"/>
                  </a:lnTo>
                  <a:lnTo>
                    <a:pt x="4824" y="1662"/>
                  </a:lnTo>
                  <a:lnTo>
                    <a:pt x="4948" y="1653"/>
                  </a:lnTo>
                  <a:lnTo>
                    <a:pt x="5043" y="1624"/>
                  </a:lnTo>
                  <a:lnTo>
                    <a:pt x="5082" y="1605"/>
                  </a:lnTo>
                  <a:lnTo>
                    <a:pt x="5110" y="1586"/>
                  </a:lnTo>
                  <a:lnTo>
                    <a:pt x="5139" y="1567"/>
                  </a:lnTo>
                  <a:lnTo>
                    <a:pt x="5148" y="1548"/>
                  </a:lnTo>
                  <a:lnTo>
                    <a:pt x="5177" y="1481"/>
                  </a:lnTo>
                  <a:lnTo>
                    <a:pt x="5187" y="1414"/>
                  </a:lnTo>
                  <a:lnTo>
                    <a:pt x="5196" y="1328"/>
                  </a:lnTo>
                  <a:lnTo>
                    <a:pt x="5206" y="1232"/>
                  </a:lnTo>
                  <a:lnTo>
                    <a:pt x="5196" y="1099"/>
                  </a:lnTo>
                  <a:lnTo>
                    <a:pt x="5177" y="946"/>
                  </a:lnTo>
                  <a:lnTo>
                    <a:pt x="5148" y="783"/>
                  </a:lnTo>
                  <a:lnTo>
                    <a:pt x="5110" y="612"/>
                  </a:lnTo>
                  <a:lnTo>
                    <a:pt x="5034" y="354"/>
                  </a:lnTo>
                  <a:lnTo>
                    <a:pt x="5005" y="268"/>
                  </a:lnTo>
                  <a:lnTo>
                    <a:pt x="4967" y="201"/>
                  </a:lnTo>
                  <a:lnTo>
                    <a:pt x="4938" y="163"/>
                  </a:lnTo>
                  <a:lnTo>
                    <a:pt x="4910" y="124"/>
                  </a:lnTo>
                  <a:lnTo>
                    <a:pt x="4871" y="96"/>
                  </a:lnTo>
                  <a:lnTo>
                    <a:pt x="4833" y="67"/>
                  </a:lnTo>
                  <a:lnTo>
                    <a:pt x="4738" y="29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6257663" y="1381885"/>
              <a:ext cx="87417" cy="146676"/>
            </a:xfrm>
            <a:custGeom>
              <a:rect b="b" l="l" r="r" t="t"/>
              <a:pathLst>
                <a:path extrusionOk="0" h="7871" w="4691">
                  <a:moveTo>
                    <a:pt x="3210" y="1"/>
                  </a:moveTo>
                  <a:lnTo>
                    <a:pt x="3172" y="10"/>
                  </a:lnTo>
                  <a:lnTo>
                    <a:pt x="3143" y="29"/>
                  </a:lnTo>
                  <a:lnTo>
                    <a:pt x="3086" y="68"/>
                  </a:lnTo>
                  <a:lnTo>
                    <a:pt x="3038" y="115"/>
                  </a:lnTo>
                  <a:lnTo>
                    <a:pt x="3000" y="163"/>
                  </a:lnTo>
                  <a:lnTo>
                    <a:pt x="2962" y="220"/>
                  </a:lnTo>
                  <a:lnTo>
                    <a:pt x="2942" y="278"/>
                  </a:lnTo>
                  <a:lnTo>
                    <a:pt x="2933" y="345"/>
                  </a:lnTo>
                  <a:lnTo>
                    <a:pt x="2933" y="421"/>
                  </a:lnTo>
                  <a:lnTo>
                    <a:pt x="2942" y="497"/>
                  </a:lnTo>
                  <a:lnTo>
                    <a:pt x="2962" y="555"/>
                  </a:lnTo>
                  <a:lnTo>
                    <a:pt x="3028" y="717"/>
                  </a:lnTo>
                  <a:lnTo>
                    <a:pt x="3048" y="784"/>
                  </a:lnTo>
                  <a:lnTo>
                    <a:pt x="3067" y="860"/>
                  </a:lnTo>
                  <a:lnTo>
                    <a:pt x="3067" y="937"/>
                  </a:lnTo>
                  <a:lnTo>
                    <a:pt x="3067" y="1013"/>
                  </a:lnTo>
                  <a:lnTo>
                    <a:pt x="3095" y="1204"/>
                  </a:lnTo>
                  <a:lnTo>
                    <a:pt x="3114" y="1491"/>
                  </a:lnTo>
                  <a:lnTo>
                    <a:pt x="3133" y="1882"/>
                  </a:lnTo>
                  <a:lnTo>
                    <a:pt x="3133" y="2360"/>
                  </a:lnTo>
                  <a:lnTo>
                    <a:pt x="3124" y="3153"/>
                  </a:lnTo>
                  <a:lnTo>
                    <a:pt x="3114" y="3525"/>
                  </a:lnTo>
                  <a:lnTo>
                    <a:pt x="3095" y="3888"/>
                  </a:lnTo>
                  <a:lnTo>
                    <a:pt x="3076" y="4241"/>
                  </a:lnTo>
                  <a:lnTo>
                    <a:pt x="3048" y="4576"/>
                  </a:lnTo>
                  <a:lnTo>
                    <a:pt x="3009" y="4891"/>
                  </a:lnTo>
                  <a:lnTo>
                    <a:pt x="2971" y="5197"/>
                  </a:lnTo>
                  <a:lnTo>
                    <a:pt x="2914" y="5569"/>
                  </a:lnTo>
                  <a:lnTo>
                    <a:pt x="2847" y="5884"/>
                  </a:lnTo>
                  <a:lnTo>
                    <a:pt x="2780" y="6161"/>
                  </a:lnTo>
                  <a:lnTo>
                    <a:pt x="2704" y="6381"/>
                  </a:lnTo>
                  <a:lnTo>
                    <a:pt x="2656" y="6476"/>
                  </a:lnTo>
                  <a:lnTo>
                    <a:pt x="2618" y="6562"/>
                  </a:lnTo>
                  <a:lnTo>
                    <a:pt x="2570" y="6629"/>
                  </a:lnTo>
                  <a:lnTo>
                    <a:pt x="2522" y="6686"/>
                  </a:lnTo>
                  <a:lnTo>
                    <a:pt x="2474" y="6734"/>
                  </a:lnTo>
                  <a:lnTo>
                    <a:pt x="2427" y="6772"/>
                  </a:lnTo>
                  <a:lnTo>
                    <a:pt x="2369" y="6792"/>
                  </a:lnTo>
                  <a:lnTo>
                    <a:pt x="2322" y="6811"/>
                  </a:lnTo>
                  <a:lnTo>
                    <a:pt x="2274" y="6801"/>
                  </a:lnTo>
                  <a:lnTo>
                    <a:pt x="2236" y="6792"/>
                  </a:lnTo>
                  <a:lnTo>
                    <a:pt x="2197" y="6763"/>
                  </a:lnTo>
                  <a:lnTo>
                    <a:pt x="2150" y="6715"/>
                  </a:lnTo>
                  <a:lnTo>
                    <a:pt x="2112" y="6667"/>
                  </a:lnTo>
                  <a:lnTo>
                    <a:pt x="2083" y="6591"/>
                  </a:lnTo>
                  <a:lnTo>
                    <a:pt x="2045" y="6515"/>
                  </a:lnTo>
                  <a:lnTo>
                    <a:pt x="2006" y="6419"/>
                  </a:lnTo>
                  <a:lnTo>
                    <a:pt x="1949" y="6180"/>
                  </a:lnTo>
                  <a:lnTo>
                    <a:pt x="1882" y="5894"/>
                  </a:lnTo>
                  <a:lnTo>
                    <a:pt x="1825" y="5550"/>
                  </a:lnTo>
                  <a:lnTo>
                    <a:pt x="1777" y="5158"/>
                  </a:lnTo>
                  <a:lnTo>
                    <a:pt x="1710" y="4480"/>
                  </a:lnTo>
                  <a:lnTo>
                    <a:pt x="1663" y="3773"/>
                  </a:lnTo>
                  <a:lnTo>
                    <a:pt x="1634" y="3019"/>
                  </a:lnTo>
                  <a:lnTo>
                    <a:pt x="1624" y="2236"/>
                  </a:lnTo>
                  <a:lnTo>
                    <a:pt x="1624" y="1854"/>
                  </a:lnTo>
                  <a:lnTo>
                    <a:pt x="1634" y="1567"/>
                  </a:lnTo>
                  <a:lnTo>
                    <a:pt x="1644" y="1357"/>
                  </a:lnTo>
                  <a:lnTo>
                    <a:pt x="1663" y="1223"/>
                  </a:lnTo>
                  <a:lnTo>
                    <a:pt x="1663" y="1156"/>
                  </a:lnTo>
                  <a:lnTo>
                    <a:pt x="1682" y="1080"/>
                  </a:lnTo>
                  <a:lnTo>
                    <a:pt x="1701" y="994"/>
                  </a:lnTo>
                  <a:lnTo>
                    <a:pt x="1749" y="899"/>
                  </a:lnTo>
                  <a:lnTo>
                    <a:pt x="1787" y="803"/>
                  </a:lnTo>
                  <a:lnTo>
                    <a:pt x="1815" y="717"/>
                  </a:lnTo>
                  <a:lnTo>
                    <a:pt x="1825" y="641"/>
                  </a:lnTo>
                  <a:lnTo>
                    <a:pt x="1835" y="574"/>
                  </a:lnTo>
                  <a:lnTo>
                    <a:pt x="1835" y="526"/>
                  </a:lnTo>
                  <a:lnTo>
                    <a:pt x="1825" y="488"/>
                  </a:lnTo>
                  <a:lnTo>
                    <a:pt x="1806" y="459"/>
                  </a:lnTo>
                  <a:lnTo>
                    <a:pt x="1787" y="421"/>
                  </a:lnTo>
                  <a:lnTo>
                    <a:pt x="1758" y="392"/>
                  </a:lnTo>
                  <a:lnTo>
                    <a:pt x="1710" y="364"/>
                  </a:lnTo>
                  <a:lnTo>
                    <a:pt x="1558" y="297"/>
                  </a:lnTo>
                  <a:lnTo>
                    <a:pt x="1357" y="220"/>
                  </a:lnTo>
                  <a:lnTo>
                    <a:pt x="1090" y="144"/>
                  </a:lnTo>
                  <a:lnTo>
                    <a:pt x="813" y="77"/>
                  </a:lnTo>
                  <a:lnTo>
                    <a:pt x="612" y="29"/>
                  </a:lnTo>
                  <a:lnTo>
                    <a:pt x="469" y="10"/>
                  </a:lnTo>
                  <a:lnTo>
                    <a:pt x="411" y="10"/>
                  </a:lnTo>
                  <a:lnTo>
                    <a:pt x="383" y="20"/>
                  </a:lnTo>
                  <a:lnTo>
                    <a:pt x="325" y="39"/>
                  </a:lnTo>
                  <a:lnTo>
                    <a:pt x="278" y="77"/>
                  </a:lnTo>
                  <a:lnTo>
                    <a:pt x="240" y="106"/>
                  </a:lnTo>
                  <a:lnTo>
                    <a:pt x="201" y="154"/>
                  </a:lnTo>
                  <a:lnTo>
                    <a:pt x="173" y="201"/>
                  </a:lnTo>
                  <a:lnTo>
                    <a:pt x="144" y="259"/>
                  </a:lnTo>
                  <a:lnTo>
                    <a:pt x="134" y="316"/>
                  </a:lnTo>
                  <a:lnTo>
                    <a:pt x="115" y="383"/>
                  </a:lnTo>
                  <a:lnTo>
                    <a:pt x="68" y="860"/>
                  </a:lnTo>
                  <a:lnTo>
                    <a:pt x="29" y="1367"/>
                  </a:lnTo>
                  <a:lnTo>
                    <a:pt x="1" y="1911"/>
                  </a:lnTo>
                  <a:lnTo>
                    <a:pt x="1" y="2484"/>
                  </a:lnTo>
                  <a:lnTo>
                    <a:pt x="1" y="2866"/>
                  </a:lnTo>
                  <a:lnTo>
                    <a:pt x="10" y="3248"/>
                  </a:lnTo>
                  <a:lnTo>
                    <a:pt x="29" y="3611"/>
                  </a:lnTo>
                  <a:lnTo>
                    <a:pt x="58" y="3964"/>
                  </a:lnTo>
                  <a:lnTo>
                    <a:pt x="87" y="4318"/>
                  </a:lnTo>
                  <a:lnTo>
                    <a:pt x="125" y="4662"/>
                  </a:lnTo>
                  <a:lnTo>
                    <a:pt x="163" y="4986"/>
                  </a:lnTo>
                  <a:lnTo>
                    <a:pt x="211" y="5311"/>
                  </a:lnTo>
                  <a:lnTo>
                    <a:pt x="268" y="5645"/>
                  </a:lnTo>
                  <a:lnTo>
                    <a:pt x="335" y="5942"/>
                  </a:lnTo>
                  <a:lnTo>
                    <a:pt x="411" y="6209"/>
                  </a:lnTo>
                  <a:lnTo>
                    <a:pt x="478" y="6457"/>
                  </a:lnTo>
                  <a:lnTo>
                    <a:pt x="564" y="6658"/>
                  </a:lnTo>
                  <a:lnTo>
                    <a:pt x="641" y="6839"/>
                  </a:lnTo>
                  <a:lnTo>
                    <a:pt x="736" y="6992"/>
                  </a:lnTo>
                  <a:lnTo>
                    <a:pt x="822" y="7107"/>
                  </a:lnTo>
                  <a:lnTo>
                    <a:pt x="918" y="7193"/>
                  </a:lnTo>
                  <a:lnTo>
                    <a:pt x="1032" y="7269"/>
                  </a:lnTo>
                  <a:lnTo>
                    <a:pt x="1166" y="7336"/>
                  </a:lnTo>
                  <a:lnTo>
                    <a:pt x="1309" y="7384"/>
                  </a:lnTo>
                  <a:lnTo>
                    <a:pt x="1615" y="7470"/>
                  </a:lnTo>
                  <a:lnTo>
                    <a:pt x="1920" y="7546"/>
                  </a:lnTo>
                  <a:lnTo>
                    <a:pt x="2627" y="7775"/>
                  </a:lnTo>
                  <a:lnTo>
                    <a:pt x="2809" y="7833"/>
                  </a:lnTo>
                  <a:lnTo>
                    <a:pt x="2962" y="7861"/>
                  </a:lnTo>
                  <a:lnTo>
                    <a:pt x="3114" y="7871"/>
                  </a:lnTo>
                  <a:lnTo>
                    <a:pt x="3248" y="7871"/>
                  </a:lnTo>
                  <a:lnTo>
                    <a:pt x="3334" y="7852"/>
                  </a:lnTo>
                  <a:lnTo>
                    <a:pt x="3430" y="7823"/>
                  </a:lnTo>
                  <a:lnTo>
                    <a:pt x="3506" y="7794"/>
                  </a:lnTo>
                  <a:lnTo>
                    <a:pt x="3592" y="7747"/>
                  </a:lnTo>
                  <a:lnTo>
                    <a:pt x="3668" y="7689"/>
                  </a:lnTo>
                  <a:lnTo>
                    <a:pt x="3745" y="7622"/>
                  </a:lnTo>
                  <a:lnTo>
                    <a:pt x="3812" y="7556"/>
                  </a:lnTo>
                  <a:lnTo>
                    <a:pt x="3888" y="7470"/>
                  </a:lnTo>
                  <a:lnTo>
                    <a:pt x="3955" y="7374"/>
                  </a:lnTo>
                  <a:lnTo>
                    <a:pt x="4012" y="7269"/>
                  </a:lnTo>
                  <a:lnTo>
                    <a:pt x="4079" y="7154"/>
                  </a:lnTo>
                  <a:lnTo>
                    <a:pt x="4136" y="7030"/>
                  </a:lnTo>
                  <a:lnTo>
                    <a:pt x="4194" y="6897"/>
                  </a:lnTo>
                  <a:lnTo>
                    <a:pt x="4241" y="6753"/>
                  </a:lnTo>
                  <a:lnTo>
                    <a:pt x="4337" y="6429"/>
                  </a:lnTo>
                  <a:lnTo>
                    <a:pt x="4423" y="6075"/>
                  </a:lnTo>
                  <a:lnTo>
                    <a:pt x="4490" y="5674"/>
                  </a:lnTo>
                  <a:lnTo>
                    <a:pt x="4557" y="5244"/>
                  </a:lnTo>
                  <a:lnTo>
                    <a:pt x="4604" y="4767"/>
                  </a:lnTo>
                  <a:lnTo>
                    <a:pt x="4643" y="4251"/>
                  </a:lnTo>
                  <a:lnTo>
                    <a:pt x="4671" y="3697"/>
                  </a:lnTo>
                  <a:lnTo>
                    <a:pt x="4681" y="3105"/>
                  </a:lnTo>
                  <a:lnTo>
                    <a:pt x="4690" y="2465"/>
                  </a:lnTo>
                  <a:lnTo>
                    <a:pt x="4681" y="1109"/>
                  </a:lnTo>
                  <a:lnTo>
                    <a:pt x="4671" y="717"/>
                  </a:lnTo>
                  <a:lnTo>
                    <a:pt x="4681" y="583"/>
                  </a:lnTo>
                  <a:lnTo>
                    <a:pt x="4681" y="478"/>
                  </a:lnTo>
                  <a:lnTo>
                    <a:pt x="4671" y="402"/>
                  </a:lnTo>
                  <a:lnTo>
                    <a:pt x="4652" y="354"/>
                  </a:lnTo>
                  <a:lnTo>
                    <a:pt x="4623" y="335"/>
                  </a:lnTo>
                  <a:lnTo>
                    <a:pt x="4585" y="306"/>
                  </a:lnTo>
                  <a:lnTo>
                    <a:pt x="4461" y="259"/>
                  </a:lnTo>
                  <a:lnTo>
                    <a:pt x="4289" y="201"/>
                  </a:lnTo>
                  <a:lnTo>
                    <a:pt x="4069" y="134"/>
                  </a:lnTo>
                  <a:lnTo>
                    <a:pt x="3840" y="77"/>
                  </a:lnTo>
                  <a:lnTo>
                    <a:pt x="3630" y="29"/>
                  </a:lnTo>
                  <a:lnTo>
                    <a:pt x="34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6360901" y="1380637"/>
              <a:ext cx="83671" cy="148819"/>
            </a:xfrm>
            <a:custGeom>
              <a:rect b="b" l="l" r="r" t="t"/>
              <a:pathLst>
                <a:path extrusionOk="0" h="7986" w="4490">
                  <a:moveTo>
                    <a:pt x="2885" y="1328"/>
                  </a:moveTo>
                  <a:lnTo>
                    <a:pt x="2923" y="1348"/>
                  </a:lnTo>
                  <a:lnTo>
                    <a:pt x="2952" y="1376"/>
                  </a:lnTo>
                  <a:lnTo>
                    <a:pt x="2980" y="1405"/>
                  </a:lnTo>
                  <a:lnTo>
                    <a:pt x="2999" y="1453"/>
                  </a:lnTo>
                  <a:lnTo>
                    <a:pt x="3009" y="1510"/>
                  </a:lnTo>
                  <a:lnTo>
                    <a:pt x="3018" y="1577"/>
                  </a:lnTo>
                  <a:lnTo>
                    <a:pt x="3018" y="1644"/>
                  </a:lnTo>
                  <a:lnTo>
                    <a:pt x="3018" y="1806"/>
                  </a:lnTo>
                  <a:lnTo>
                    <a:pt x="2999" y="1968"/>
                  </a:lnTo>
                  <a:lnTo>
                    <a:pt x="2971" y="2150"/>
                  </a:lnTo>
                  <a:lnTo>
                    <a:pt x="2923" y="2331"/>
                  </a:lnTo>
                  <a:lnTo>
                    <a:pt x="2866" y="2522"/>
                  </a:lnTo>
                  <a:lnTo>
                    <a:pt x="2799" y="2723"/>
                  </a:lnTo>
                  <a:lnTo>
                    <a:pt x="2722" y="2933"/>
                  </a:lnTo>
                  <a:lnTo>
                    <a:pt x="2627" y="3143"/>
                  </a:lnTo>
                  <a:lnTo>
                    <a:pt x="2512" y="3372"/>
                  </a:lnTo>
                  <a:lnTo>
                    <a:pt x="2407" y="3583"/>
                  </a:lnTo>
                  <a:lnTo>
                    <a:pt x="2293" y="3764"/>
                  </a:lnTo>
                  <a:lnTo>
                    <a:pt x="2178" y="3917"/>
                  </a:lnTo>
                  <a:lnTo>
                    <a:pt x="2054" y="4041"/>
                  </a:lnTo>
                  <a:lnTo>
                    <a:pt x="1939" y="4146"/>
                  </a:lnTo>
                  <a:lnTo>
                    <a:pt x="1815" y="4222"/>
                  </a:lnTo>
                  <a:lnTo>
                    <a:pt x="1758" y="4251"/>
                  </a:lnTo>
                  <a:lnTo>
                    <a:pt x="1691" y="4280"/>
                  </a:lnTo>
                  <a:lnTo>
                    <a:pt x="1681" y="2064"/>
                  </a:lnTo>
                  <a:lnTo>
                    <a:pt x="1796" y="1930"/>
                  </a:lnTo>
                  <a:lnTo>
                    <a:pt x="1930" y="1806"/>
                  </a:lnTo>
                  <a:lnTo>
                    <a:pt x="2082" y="1682"/>
                  </a:lnTo>
                  <a:lnTo>
                    <a:pt x="2264" y="1558"/>
                  </a:lnTo>
                  <a:lnTo>
                    <a:pt x="2436" y="1462"/>
                  </a:lnTo>
                  <a:lnTo>
                    <a:pt x="2598" y="1386"/>
                  </a:lnTo>
                  <a:lnTo>
                    <a:pt x="2732" y="1338"/>
                  </a:lnTo>
                  <a:lnTo>
                    <a:pt x="2789" y="1328"/>
                  </a:lnTo>
                  <a:close/>
                  <a:moveTo>
                    <a:pt x="2541" y="1"/>
                  </a:moveTo>
                  <a:lnTo>
                    <a:pt x="2426" y="10"/>
                  </a:lnTo>
                  <a:lnTo>
                    <a:pt x="2283" y="39"/>
                  </a:lnTo>
                  <a:lnTo>
                    <a:pt x="2121" y="87"/>
                  </a:lnTo>
                  <a:lnTo>
                    <a:pt x="1920" y="154"/>
                  </a:lnTo>
                  <a:lnTo>
                    <a:pt x="1720" y="230"/>
                  </a:lnTo>
                  <a:lnTo>
                    <a:pt x="1528" y="278"/>
                  </a:lnTo>
                  <a:lnTo>
                    <a:pt x="1366" y="297"/>
                  </a:lnTo>
                  <a:lnTo>
                    <a:pt x="1223" y="307"/>
                  </a:lnTo>
                  <a:lnTo>
                    <a:pt x="1118" y="297"/>
                  </a:lnTo>
                  <a:lnTo>
                    <a:pt x="994" y="278"/>
                  </a:lnTo>
                  <a:lnTo>
                    <a:pt x="850" y="240"/>
                  </a:lnTo>
                  <a:lnTo>
                    <a:pt x="698" y="192"/>
                  </a:lnTo>
                  <a:lnTo>
                    <a:pt x="440" y="116"/>
                  </a:lnTo>
                  <a:lnTo>
                    <a:pt x="325" y="87"/>
                  </a:lnTo>
                  <a:lnTo>
                    <a:pt x="258" y="96"/>
                  </a:lnTo>
                  <a:lnTo>
                    <a:pt x="201" y="116"/>
                  </a:lnTo>
                  <a:lnTo>
                    <a:pt x="153" y="154"/>
                  </a:lnTo>
                  <a:lnTo>
                    <a:pt x="105" y="201"/>
                  </a:lnTo>
                  <a:lnTo>
                    <a:pt x="67" y="259"/>
                  </a:lnTo>
                  <a:lnTo>
                    <a:pt x="39" y="335"/>
                  </a:lnTo>
                  <a:lnTo>
                    <a:pt x="19" y="431"/>
                  </a:lnTo>
                  <a:lnTo>
                    <a:pt x="0" y="536"/>
                  </a:lnTo>
                  <a:lnTo>
                    <a:pt x="0" y="574"/>
                  </a:lnTo>
                  <a:lnTo>
                    <a:pt x="10" y="622"/>
                  </a:lnTo>
                  <a:lnTo>
                    <a:pt x="58" y="746"/>
                  </a:lnTo>
                  <a:lnTo>
                    <a:pt x="105" y="870"/>
                  </a:lnTo>
                  <a:lnTo>
                    <a:pt x="124" y="946"/>
                  </a:lnTo>
                  <a:lnTo>
                    <a:pt x="144" y="6610"/>
                  </a:lnTo>
                  <a:lnTo>
                    <a:pt x="144" y="6677"/>
                  </a:lnTo>
                  <a:lnTo>
                    <a:pt x="124" y="6744"/>
                  </a:lnTo>
                  <a:lnTo>
                    <a:pt x="77" y="6916"/>
                  </a:lnTo>
                  <a:lnTo>
                    <a:pt x="48" y="7040"/>
                  </a:lnTo>
                  <a:lnTo>
                    <a:pt x="39" y="7145"/>
                  </a:lnTo>
                  <a:lnTo>
                    <a:pt x="48" y="7231"/>
                  </a:lnTo>
                  <a:lnTo>
                    <a:pt x="67" y="7269"/>
                  </a:lnTo>
                  <a:lnTo>
                    <a:pt x="86" y="7298"/>
                  </a:lnTo>
                  <a:lnTo>
                    <a:pt x="124" y="7355"/>
                  </a:lnTo>
                  <a:lnTo>
                    <a:pt x="182" y="7403"/>
                  </a:lnTo>
                  <a:lnTo>
                    <a:pt x="249" y="7460"/>
                  </a:lnTo>
                  <a:lnTo>
                    <a:pt x="335" y="7518"/>
                  </a:lnTo>
                  <a:lnTo>
                    <a:pt x="535" y="7632"/>
                  </a:lnTo>
                  <a:lnTo>
                    <a:pt x="803" y="7756"/>
                  </a:lnTo>
                  <a:lnTo>
                    <a:pt x="1051" y="7861"/>
                  </a:lnTo>
                  <a:lnTo>
                    <a:pt x="1252" y="7938"/>
                  </a:lnTo>
                  <a:lnTo>
                    <a:pt x="1404" y="7976"/>
                  </a:lnTo>
                  <a:lnTo>
                    <a:pt x="1471" y="7986"/>
                  </a:lnTo>
                  <a:lnTo>
                    <a:pt x="1519" y="7986"/>
                  </a:lnTo>
                  <a:lnTo>
                    <a:pt x="1557" y="7976"/>
                  </a:lnTo>
                  <a:lnTo>
                    <a:pt x="1595" y="7966"/>
                  </a:lnTo>
                  <a:lnTo>
                    <a:pt x="1624" y="7938"/>
                  </a:lnTo>
                  <a:lnTo>
                    <a:pt x="1662" y="7919"/>
                  </a:lnTo>
                  <a:lnTo>
                    <a:pt x="1691" y="7881"/>
                  </a:lnTo>
                  <a:lnTo>
                    <a:pt x="1720" y="7842"/>
                  </a:lnTo>
                  <a:lnTo>
                    <a:pt x="1767" y="7747"/>
                  </a:lnTo>
                  <a:lnTo>
                    <a:pt x="1805" y="7651"/>
                  </a:lnTo>
                  <a:lnTo>
                    <a:pt x="1825" y="7565"/>
                  </a:lnTo>
                  <a:lnTo>
                    <a:pt x="1834" y="7498"/>
                  </a:lnTo>
                  <a:lnTo>
                    <a:pt x="1834" y="7451"/>
                  </a:lnTo>
                  <a:lnTo>
                    <a:pt x="1748" y="7145"/>
                  </a:lnTo>
                  <a:lnTo>
                    <a:pt x="1720" y="7002"/>
                  </a:lnTo>
                  <a:lnTo>
                    <a:pt x="1700" y="6878"/>
                  </a:lnTo>
                  <a:lnTo>
                    <a:pt x="1700" y="5311"/>
                  </a:lnTo>
                  <a:lnTo>
                    <a:pt x="2054" y="5588"/>
                  </a:lnTo>
                  <a:lnTo>
                    <a:pt x="2140" y="5655"/>
                  </a:lnTo>
                  <a:lnTo>
                    <a:pt x="2226" y="5693"/>
                  </a:lnTo>
                  <a:lnTo>
                    <a:pt x="2302" y="5722"/>
                  </a:lnTo>
                  <a:lnTo>
                    <a:pt x="2379" y="5732"/>
                  </a:lnTo>
                  <a:lnTo>
                    <a:pt x="2474" y="5732"/>
                  </a:lnTo>
                  <a:lnTo>
                    <a:pt x="2570" y="5712"/>
                  </a:lnTo>
                  <a:lnTo>
                    <a:pt x="2656" y="5684"/>
                  </a:lnTo>
                  <a:lnTo>
                    <a:pt x="2751" y="5646"/>
                  </a:lnTo>
                  <a:lnTo>
                    <a:pt x="2847" y="5598"/>
                  </a:lnTo>
                  <a:lnTo>
                    <a:pt x="2942" y="5531"/>
                  </a:lnTo>
                  <a:lnTo>
                    <a:pt x="3028" y="5464"/>
                  </a:lnTo>
                  <a:lnTo>
                    <a:pt x="3124" y="5378"/>
                  </a:lnTo>
                  <a:lnTo>
                    <a:pt x="3209" y="5283"/>
                  </a:lnTo>
                  <a:lnTo>
                    <a:pt x="3305" y="5178"/>
                  </a:lnTo>
                  <a:lnTo>
                    <a:pt x="3400" y="5063"/>
                  </a:lnTo>
                  <a:lnTo>
                    <a:pt x="3486" y="4929"/>
                  </a:lnTo>
                  <a:lnTo>
                    <a:pt x="3582" y="4796"/>
                  </a:lnTo>
                  <a:lnTo>
                    <a:pt x="3668" y="4643"/>
                  </a:lnTo>
                  <a:lnTo>
                    <a:pt x="3849" y="4318"/>
                  </a:lnTo>
                  <a:lnTo>
                    <a:pt x="4002" y="4003"/>
                  </a:lnTo>
                  <a:lnTo>
                    <a:pt x="4136" y="3707"/>
                  </a:lnTo>
                  <a:lnTo>
                    <a:pt x="4241" y="3430"/>
                  </a:lnTo>
                  <a:lnTo>
                    <a:pt x="4336" y="3153"/>
                  </a:lnTo>
                  <a:lnTo>
                    <a:pt x="4403" y="2904"/>
                  </a:lnTo>
                  <a:lnTo>
                    <a:pt x="4451" y="2656"/>
                  </a:lnTo>
                  <a:lnTo>
                    <a:pt x="4480" y="2436"/>
                  </a:lnTo>
                  <a:lnTo>
                    <a:pt x="4489" y="2217"/>
                  </a:lnTo>
                  <a:lnTo>
                    <a:pt x="4489" y="2083"/>
                  </a:lnTo>
                  <a:lnTo>
                    <a:pt x="4480" y="1949"/>
                  </a:lnTo>
                  <a:lnTo>
                    <a:pt x="4461" y="1816"/>
                  </a:lnTo>
                  <a:lnTo>
                    <a:pt x="4432" y="1691"/>
                  </a:lnTo>
                  <a:lnTo>
                    <a:pt x="4403" y="1577"/>
                  </a:lnTo>
                  <a:lnTo>
                    <a:pt x="4365" y="1462"/>
                  </a:lnTo>
                  <a:lnTo>
                    <a:pt x="4317" y="1357"/>
                  </a:lnTo>
                  <a:lnTo>
                    <a:pt x="4270" y="1252"/>
                  </a:lnTo>
                  <a:lnTo>
                    <a:pt x="4212" y="1157"/>
                  </a:lnTo>
                  <a:lnTo>
                    <a:pt x="4145" y="1061"/>
                  </a:lnTo>
                  <a:lnTo>
                    <a:pt x="4069" y="975"/>
                  </a:lnTo>
                  <a:lnTo>
                    <a:pt x="3993" y="889"/>
                  </a:lnTo>
                  <a:lnTo>
                    <a:pt x="3907" y="813"/>
                  </a:lnTo>
                  <a:lnTo>
                    <a:pt x="3811" y="746"/>
                  </a:lnTo>
                  <a:lnTo>
                    <a:pt x="3716" y="679"/>
                  </a:lnTo>
                  <a:lnTo>
                    <a:pt x="3601" y="622"/>
                  </a:lnTo>
                  <a:lnTo>
                    <a:pt x="3534" y="574"/>
                  </a:lnTo>
                  <a:lnTo>
                    <a:pt x="3439" y="507"/>
                  </a:lnTo>
                  <a:lnTo>
                    <a:pt x="3334" y="412"/>
                  </a:lnTo>
                  <a:lnTo>
                    <a:pt x="3200" y="297"/>
                  </a:lnTo>
                  <a:lnTo>
                    <a:pt x="3085" y="201"/>
                  </a:lnTo>
                  <a:lnTo>
                    <a:pt x="2971" y="125"/>
                  </a:lnTo>
                  <a:lnTo>
                    <a:pt x="2866" y="68"/>
                  </a:lnTo>
                  <a:lnTo>
                    <a:pt x="2761" y="30"/>
                  </a:lnTo>
                  <a:lnTo>
                    <a:pt x="26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6455939" y="1381717"/>
              <a:ext cx="34009" cy="147384"/>
            </a:xfrm>
            <a:custGeom>
              <a:rect b="b" l="l" r="r" t="t"/>
              <a:pathLst>
                <a:path extrusionOk="0" h="7909" w="1825">
                  <a:moveTo>
                    <a:pt x="402" y="0"/>
                  </a:moveTo>
                  <a:lnTo>
                    <a:pt x="335" y="10"/>
                  </a:lnTo>
                  <a:lnTo>
                    <a:pt x="258" y="29"/>
                  </a:lnTo>
                  <a:lnTo>
                    <a:pt x="192" y="58"/>
                  </a:lnTo>
                  <a:lnTo>
                    <a:pt x="144" y="86"/>
                  </a:lnTo>
                  <a:lnTo>
                    <a:pt x="96" y="124"/>
                  </a:lnTo>
                  <a:lnTo>
                    <a:pt x="58" y="163"/>
                  </a:lnTo>
                  <a:lnTo>
                    <a:pt x="29" y="210"/>
                  </a:lnTo>
                  <a:lnTo>
                    <a:pt x="10" y="258"/>
                  </a:lnTo>
                  <a:lnTo>
                    <a:pt x="1" y="306"/>
                  </a:lnTo>
                  <a:lnTo>
                    <a:pt x="10" y="363"/>
                  </a:lnTo>
                  <a:lnTo>
                    <a:pt x="29" y="420"/>
                  </a:lnTo>
                  <a:lnTo>
                    <a:pt x="58" y="478"/>
                  </a:lnTo>
                  <a:lnTo>
                    <a:pt x="67" y="535"/>
                  </a:lnTo>
                  <a:lnTo>
                    <a:pt x="87" y="7001"/>
                  </a:lnTo>
                  <a:lnTo>
                    <a:pt x="77" y="7097"/>
                  </a:lnTo>
                  <a:lnTo>
                    <a:pt x="67" y="7135"/>
                  </a:lnTo>
                  <a:lnTo>
                    <a:pt x="58" y="7163"/>
                  </a:lnTo>
                  <a:lnTo>
                    <a:pt x="29" y="7202"/>
                  </a:lnTo>
                  <a:lnTo>
                    <a:pt x="20" y="7240"/>
                  </a:lnTo>
                  <a:lnTo>
                    <a:pt x="20" y="7278"/>
                  </a:lnTo>
                  <a:lnTo>
                    <a:pt x="29" y="7316"/>
                  </a:lnTo>
                  <a:lnTo>
                    <a:pt x="67" y="7393"/>
                  </a:lnTo>
                  <a:lnTo>
                    <a:pt x="134" y="7479"/>
                  </a:lnTo>
                  <a:lnTo>
                    <a:pt x="220" y="7565"/>
                  </a:lnTo>
                  <a:lnTo>
                    <a:pt x="249" y="7584"/>
                  </a:lnTo>
                  <a:lnTo>
                    <a:pt x="297" y="7603"/>
                  </a:lnTo>
                  <a:lnTo>
                    <a:pt x="440" y="7660"/>
                  </a:lnTo>
                  <a:lnTo>
                    <a:pt x="640" y="7717"/>
                  </a:lnTo>
                  <a:lnTo>
                    <a:pt x="898" y="7784"/>
                  </a:lnTo>
                  <a:lnTo>
                    <a:pt x="1147" y="7842"/>
                  </a:lnTo>
                  <a:lnTo>
                    <a:pt x="1338" y="7889"/>
                  </a:lnTo>
                  <a:lnTo>
                    <a:pt x="1471" y="7908"/>
                  </a:lnTo>
                  <a:lnTo>
                    <a:pt x="1548" y="7908"/>
                  </a:lnTo>
                  <a:lnTo>
                    <a:pt x="1596" y="7889"/>
                  </a:lnTo>
                  <a:lnTo>
                    <a:pt x="1643" y="7851"/>
                  </a:lnTo>
                  <a:lnTo>
                    <a:pt x="1682" y="7794"/>
                  </a:lnTo>
                  <a:lnTo>
                    <a:pt x="1710" y="7727"/>
                  </a:lnTo>
                  <a:lnTo>
                    <a:pt x="1729" y="7631"/>
                  </a:lnTo>
                  <a:lnTo>
                    <a:pt x="1748" y="7526"/>
                  </a:lnTo>
                  <a:lnTo>
                    <a:pt x="1758" y="7412"/>
                  </a:lnTo>
                  <a:lnTo>
                    <a:pt x="1758" y="7269"/>
                  </a:lnTo>
                  <a:lnTo>
                    <a:pt x="1758" y="7240"/>
                  </a:lnTo>
                  <a:lnTo>
                    <a:pt x="1748" y="7211"/>
                  </a:lnTo>
                  <a:lnTo>
                    <a:pt x="1701" y="7125"/>
                  </a:lnTo>
                  <a:lnTo>
                    <a:pt x="1682" y="7087"/>
                  </a:lnTo>
                  <a:lnTo>
                    <a:pt x="1662" y="7039"/>
                  </a:lnTo>
                  <a:lnTo>
                    <a:pt x="1653" y="6982"/>
                  </a:lnTo>
                  <a:lnTo>
                    <a:pt x="1653" y="6934"/>
                  </a:lnTo>
                  <a:lnTo>
                    <a:pt x="1624" y="1299"/>
                  </a:lnTo>
                  <a:lnTo>
                    <a:pt x="1682" y="965"/>
                  </a:lnTo>
                  <a:lnTo>
                    <a:pt x="1739" y="726"/>
                  </a:lnTo>
                  <a:lnTo>
                    <a:pt x="1787" y="592"/>
                  </a:lnTo>
                  <a:lnTo>
                    <a:pt x="1815" y="497"/>
                  </a:lnTo>
                  <a:lnTo>
                    <a:pt x="1825" y="420"/>
                  </a:lnTo>
                  <a:lnTo>
                    <a:pt x="1815" y="373"/>
                  </a:lnTo>
                  <a:lnTo>
                    <a:pt x="1796" y="325"/>
                  </a:lnTo>
                  <a:lnTo>
                    <a:pt x="1768" y="277"/>
                  </a:lnTo>
                  <a:lnTo>
                    <a:pt x="1720" y="239"/>
                  </a:lnTo>
                  <a:lnTo>
                    <a:pt x="1662" y="201"/>
                  </a:lnTo>
                  <a:lnTo>
                    <a:pt x="1596" y="172"/>
                  </a:lnTo>
                  <a:lnTo>
                    <a:pt x="1519" y="134"/>
                  </a:lnTo>
                  <a:lnTo>
                    <a:pt x="1424" y="105"/>
                  </a:lnTo>
                  <a:lnTo>
                    <a:pt x="1280" y="77"/>
                  </a:lnTo>
                  <a:lnTo>
                    <a:pt x="1118" y="48"/>
                  </a:lnTo>
                  <a:lnTo>
                    <a:pt x="946" y="29"/>
                  </a:lnTo>
                  <a:lnTo>
                    <a:pt x="755" y="10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6505769" y="1380469"/>
              <a:ext cx="82069" cy="147925"/>
            </a:xfrm>
            <a:custGeom>
              <a:rect b="b" l="l" r="r" t="t"/>
              <a:pathLst>
                <a:path extrusionOk="0" h="7938" w="4404">
                  <a:moveTo>
                    <a:pt x="2818" y="1290"/>
                  </a:moveTo>
                  <a:lnTo>
                    <a:pt x="2876" y="1318"/>
                  </a:lnTo>
                  <a:lnTo>
                    <a:pt x="2904" y="1337"/>
                  </a:lnTo>
                  <a:lnTo>
                    <a:pt x="2933" y="1376"/>
                  </a:lnTo>
                  <a:lnTo>
                    <a:pt x="2952" y="1433"/>
                  </a:lnTo>
                  <a:lnTo>
                    <a:pt x="2971" y="1500"/>
                  </a:lnTo>
                  <a:lnTo>
                    <a:pt x="2990" y="1576"/>
                  </a:lnTo>
                  <a:lnTo>
                    <a:pt x="3000" y="1672"/>
                  </a:lnTo>
                  <a:lnTo>
                    <a:pt x="3009" y="1901"/>
                  </a:lnTo>
                  <a:lnTo>
                    <a:pt x="3000" y="2149"/>
                  </a:lnTo>
                  <a:lnTo>
                    <a:pt x="2990" y="2407"/>
                  </a:lnTo>
                  <a:lnTo>
                    <a:pt x="2962" y="2665"/>
                  </a:lnTo>
                  <a:lnTo>
                    <a:pt x="2923" y="2942"/>
                  </a:lnTo>
                  <a:lnTo>
                    <a:pt x="2866" y="3219"/>
                  </a:lnTo>
                  <a:lnTo>
                    <a:pt x="2799" y="3496"/>
                  </a:lnTo>
                  <a:lnTo>
                    <a:pt x="2732" y="3792"/>
                  </a:lnTo>
                  <a:lnTo>
                    <a:pt x="2646" y="4088"/>
                  </a:lnTo>
                  <a:lnTo>
                    <a:pt x="2532" y="4422"/>
                  </a:lnTo>
                  <a:lnTo>
                    <a:pt x="2417" y="4719"/>
                  </a:lnTo>
                  <a:lnTo>
                    <a:pt x="2293" y="4986"/>
                  </a:lnTo>
                  <a:lnTo>
                    <a:pt x="2159" y="5225"/>
                  </a:lnTo>
                  <a:lnTo>
                    <a:pt x="2026" y="5425"/>
                  </a:lnTo>
                  <a:lnTo>
                    <a:pt x="1959" y="5511"/>
                  </a:lnTo>
                  <a:lnTo>
                    <a:pt x="1882" y="5597"/>
                  </a:lnTo>
                  <a:lnTo>
                    <a:pt x="1816" y="5674"/>
                  </a:lnTo>
                  <a:lnTo>
                    <a:pt x="1739" y="5741"/>
                  </a:lnTo>
                  <a:lnTo>
                    <a:pt x="1663" y="5798"/>
                  </a:lnTo>
                  <a:lnTo>
                    <a:pt x="1586" y="5846"/>
                  </a:lnTo>
                  <a:lnTo>
                    <a:pt x="1567" y="1710"/>
                  </a:lnTo>
                  <a:lnTo>
                    <a:pt x="1730" y="1614"/>
                  </a:lnTo>
                  <a:lnTo>
                    <a:pt x="1892" y="1529"/>
                  </a:lnTo>
                  <a:lnTo>
                    <a:pt x="2045" y="1452"/>
                  </a:lnTo>
                  <a:lnTo>
                    <a:pt x="2198" y="1395"/>
                  </a:lnTo>
                  <a:lnTo>
                    <a:pt x="2341" y="1347"/>
                  </a:lnTo>
                  <a:lnTo>
                    <a:pt x="2475" y="1318"/>
                  </a:lnTo>
                  <a:lnTo>
                    <a:pt x="2608" y="1299"/>
                  </a:lnTo>
                  <a:lnTo>
                    <a:pt x="2732" y="1290"/>
                  </a:lnTo>
                  <a:close/>
                  <a:moveTo>
                    <a:pt x="1987" y="0"/>
                  </a:moveTo>
                  <a:lnTo>
                    <a:pt x="1902" y="10"/>
                  </a:lnTo>
                  <a:lnTo>
                    <a:pt x="1710" y="48"/>
                  </a:lnTo>
                  <a:lnTo>
                    <a:pt x="1500" y="115"/>
                  </a:lnTo>
                  <a:lnTo>
                    <a:pt x="1281" y="201"/>
                  </a:lnTo>
                  <a:lnTo>
                    <a:pt x="1071" y="287"/>
                  </a:lnTo>
                  <a:lnTo>
                    <a:pt x="918" y="354"/>
                  </a:lnTo>
                  <a:lnTo>
                    <a:pt x="803" y="392"/>
                  </a:lnTo>
                  <a:lnTo>
                    <a:pt x="736" y="401"/>
                  </a:lnTo>
                  <a:lnTo>
                    <a:pt x="402" y="344"/>
                  </a:lnTo>
                  <a:lnTo>
                    <a:pt x="316" y="335"/>
                  </a:lnTo>
                  <a:lnTo>
                    <a:pt x="278" y="335"/>
                  </a:lnTo>
                  <a:lnTo>
                    <a:pt x="221" y="354"/>
                  </a:lnTo>
                  <a:lnTo>
                    <a:pt x="173" y="373"/>
                  </a:lnTo>
                  <a:lnTo>
                    <a:pt x="125" y="392"/>
                  </a:lnTo>
                  <a:lnTo>
                    <a:pt x="87" y="430"/>
                  </a:lnTo>
                  <a:lnTo>
                    <a:pt x="58" y="468"/>
                  </a:lnTo>
                  <a:lnTo>
                    <a:pt x="30" y="516"/>
                  </a:lnTo>
                  <a:lnTo>
                    <a:pt x="10" y="564"/>
                  </a:lnTo>
                  <a:lnTo>
                    <a:pt x="1" y="621"/>
                  </a:lnTo>
                  <a:lnTo>
                    <a:pt x="30" y="7221"/>
                  </a:lnTo>
                  <a:lnTo>
                    <a:pt x="96" y="7288"/>
                  </a:lnTo>
                  <a:lnTo>
                    <a:pt x="163" y="7345"/>
                  </a:lnTo>
                  <a:lnTo>
                    <a:pt x="316" y="7460"/>
                  </a:lnTo>
                  <a:lnTo>
                    <a:pt x="507" y="7574"/>
                  </a:lnTo>
                  <a:lnTo>
                    <a:pt x="717" y="7679"/>
                  </a:lnTo>
                  <a:lnTo>
                    <a:pt x="851" y="7737"/>
                  </a:lnTo>
                  <a:lnTo>
                    <a:pt x="975" y="7794"/>
                  </a:lnTo>
                  <a:lnTo>
                    <a:pt x="1090" y="7832"/>
                  </a:lnTo>
                  <a:lnTo>
                    <a:pt x="1204" y="7870"/>
                  </a:lnTo>
                  <a:lnTo>
                    <a:pt x="1319" y="7899"/>
                  </a:lnTo>
                  <a:lnTo>
                    <a:pt x="1434" y="7918"/>
                  </a:lnTo>
                  <a:lnTo>
                    <a:pt x="1539" y="7928"/>
                  </a:lnTo>
                  <a:lnTo>
                    <a:pt x="1634" y="7937"/>
                  </a:lnTo>
                  <a:lnTo>
                    <a:pt x="1720" y="7928"/>
                  </a:lnTo>
                  <a:lnTo>
                    <a:pt x="1806" y="7918"/>
                  </a:lnTo>
                  <a:lnTo>
                    <a:pt x="1882" y="7899"/>
                  </a:lnTo>
                  <a:lnTo>
                    <a:pt x="1949" y="7880"/>
                  </a:lnTo>
                  <a:lnTo>
                    <a:pt x="2026" y="7842"/>
                  </a:lnTo>
                  <a:lnTo>
                    <a:pt x="2102" y="7775"/>
                  </a:lnTo>
                  <a:lnTo>
                    <a:pt x="2198" y="7698"/>
                  </a:lnTo>
                  <a:lnTo>
                    <a:pt x="2303" y="7603"/>
                  </a:lnTo>
                  <a:lnTo>
                    <a:pt x="2408" y="7498"/>
                  </a:lnTo>
                  <a:lnTo>
                    <a:pt x="2532" y="7364"/>
                  </a:lnTo>
                  <a:lnTo>
                    <a:pt x="2799" y="7039"/>
                  </a:lnTo>
                  <a:lnTo>
                    <a:pt x="2962" y="6829"/>
                  </a:lnTo>
                  <a:lnTo>
                    <a:pt x="3114" y="6610"/>
                  </a:lnTo>
                  <a:lnTo>
                    <a:pt x="3258" y="6400"/>
                  </a:lnTo>
                  <a:lnTo>
                    <a:pt x="3391" y="6170"/>
                  </a:lnTo>
                  <a:lnTo>
                    <a:pt x="3525" y="5951"/>
                  </a:lnTo>
                  <a:lnTo>
                    <a:pt x="3649" y="5721"/>
                  </a:lnTo>
                  <a:lnTo>
                    <a:pt x="3764" y="5492"/>
                  </a:lnTo>
                  <a:lnTo>
                    <a:pt x="3879" y="5253"/>
                  </a:lnTo>
                  <a:lnTo>
                    <a:pt x="4003" y="4967"/>
                  </a:lnTo>
                  <a:lnTo>
                    <a:pt x="4108" y="4680"/>
                  </a:lnTo>
                  <a:lnTo>
                    <a:pt x="4203" y="4394"/>
                  </a:lnTo>
                  <a:lnTo>
                    <a:pt x="4280" y="4126"/>
                  </a:lnTo>
                  <a:lnTo>
                    <a:pt x="4337" y="3849"/>
                  </a:lnTo>
                  <a:lnTo>
                    <a:pt x="4375" y="3592"/>
                  </a:lnTo>
                  <a:lnTo>
                    <a:pt x="4404" y="3334"/>
                  </a:lnTo>
                  <a:lnTo>
                    <a:pt x="4404" y="3076"/>
                  </a:lnTo>
                  <a:lnTo>
                    <a:pt x="4404" y="2675"/>
                  </a:lnTo>
                  <a:lnTo>
                    <a:pt x="4375" y="2331"/>
                  </a:lnTo>
                  <a:lnTo>
                    <a:pt x="4337" y="2044"/>
                  </a:lnTo>
                  <a:lnTo>
                    <a:pt x="4308" y="1920"/>
                  </a:lnTo>
                  <a:lnTo>
                    <a:pt x="4280" y="1815"/>
                  </a:lnTo>
                  <a:lnTo>
                    <a:pt x="4232" y="1672"/>
                  </a:lnTo>
                  <a:lnTo>
                    <a:pt x="4165" y="1529"/>
                  </a:lnTo>
                  <a:lnTo>
                    <a:pt x="4079" y="1385"/>
                  </a:lnTo>
                  <a:lnTo>
                    <a:pt x="3993" y="1242"/>
                  </a:lnTo>
                  <a:lnTo>
                    <a:pt x="3879" y="1099"/>
                  </a:lnTo>
                  <a:lnTo>
                    <a:pt x="3764" y="965"/>
                  </a:lnTo>
                  <a:lnTo>
                    <a:pt x="3630" y="831"/>
                  </a:lnTo>
                  <a:lnTo>
                    <a:pt x="3477" y="698"/>
                  </a:lnTo>
                  <a:lnTo>
                    <a:pt x="3286" y="526"/>
                  </a:lnTo>
                  <a:lnTo>
                    <a:pt x="3114" y="392"/>
                  </a:lnTo>
                  <a:lnTo>
                    <a:pt x="2962" y="287"/>
                  </a:lnTo>
                  <a:lnTo>
                    <a:pt x="2847" y="201"/>
                  </a:lnTo>
                  <a:lnTo>
                    <a:pt x="2752" y="153"/>
                  </a:lnTo>
                  <a:lnTo>
                    <a:pt x="2656" y="115"/>
                  </a:lnTo>
                  <a:lnTo>
                    <a:pt x="2561" y="77"/>
                  </a:lnTo>
                  <a:lnTo>
                    <a:pt x="2465" y="48"/>
                  </a:lnTo>
                  <a:lnTo>
                    <a:pt x="2370" y="29"/>
                  </a:lnTo>
                  <a:lnTo>
                    <a:pt x="2274" y="10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4953586" y="1901740"/>
              <a:ext cx="560485" cy="560485"/>
            </a:xfrm>
            <a:custGeom>
              <a:rect b="b" l="l" r="r" t="t"/>
              <a:pathLst>
                <a:path extrusionOk="0" h="30077" w="30077">
                  <a:moveTo>
                    <a:pt x="14957" y="0"/>
                  </a:moveTo>
                  <a:lnTo>
                    <a:pt x="14585" y="10"/>
                  </a:lnTo>
                  <a:lnTo>
                    <a:pt x="14203" y="29"/>
                  </a:lnTo>
                  <a:lnTo>
                    <a:pt x="13821" y="48"/>
                  </a:lnTo>
                  <a:lnTo>
                    <a:pt x="13439" y="86"/>
                  </a:lnTo>
                  <a:lnTo>
                    <a:pt x="13057" y="134"/>
                  </a:lnTo>
                  <a:lnTo>
                    <a:pt x="12675" y="191"/>
                  </a:lnTo>
                  <a:lnTo>
                    <a:pt x="12293" y="258"/>
                  </a:lnTo>
                  <a:lnTo>
                    <a:pt x="11911" y="334"/>
                  </a:lnTo>
                  <a:lnTo>
                    <a:pt x="11538" y="420"/>
                  </a:lnTo>
                  <a:lnTo>
                    <a:pt x="11166" y="506"/>
                  </a:lnTo>
                  <a:lnTo>
                    <a:pt x="10803" y="611"/>
                  </a:lnTo>
                  <a:lnTo>
                    <a:pt x="10440" y="726"/>
                  </a:lnTo>
                  <a:lnTo>
                    <a:pt x="10077" y="841"/>
                  </a:lnTo>
                  <a:lnTo>
                    <a:pt x="9723" y="965"/>
                  </a:lnTo>
                  <a:lnTo>
                    <a:pt x="9380" y="1108"/>
                  </a:lnTo>
                  <a:lnTo>
                    <a:pt x="9036" y="1251"/>
                  </a:lnTo>
                  <a:lnTo>
                    <a:pt x="8692" y="1404"/>
                  </a:lnTo>
                  <a:lnTo>
                    <a:pt x="8358" y="1557"/>
                  </a:lnTo>
                  <a:lnTo>
                    <a:pt x="8033" y="1729"/>
                  </a:lnTo>
                  <a:lnTo>
                    <a:pt x="7708" y="1901"/>
                  </a:lnTo>
                  <a:lnTo>
                    <a:pt x="7393" y="2092"/>
                  </a:lnTo>
                  <a:lnTo>
                    <a:pt x="7078" y="2283"/>
                  </a:lnTo>
                  <a:lnTo>
                    <a:pt x="6772" y="2474"/>
                  </a:lnTo>
                  <a:lnTo>
                    <a:pt x="6466" y="2684"/>
                  </a:lnTo>
                  <a:lnTo>
                    <a:pt x="6170" y="2894"/>
                  </a:lnTo>
                  <a:lnTo>
                    <a:pt x="5874" y="3114"/>
                  </a:lnTo>
                  <a:lnTo>
                    <a:pt x="5597" y="3334"/>
                  </a:lnTo>
                  <a:lnTo>
                    <a:pt x="5311" y="3563"/>
                  </a:lnTo>
                  <a:lnTo>
                    <a:pt x="5043" y="3802"/>
                  </a:lnTo>
                  <a:lnTo>
                    <a:pt x="4776" y="4050"/>
                  </a:lnTo>
                  <a:lnTo>
                    <a:pt x="4508" y="4298"/>
                  </a:lnTo>
                  <a:lnTo>
                    <a:pt x="4260" y="4556"/>
                  </a:lnTo>
                  <a:lnTo>
                    <a:pt x="4012" y="4823"/>
                  </a:lnTo>
                  <a:lnTo>
                    <a:pt x="3764" y="5091"/>
                  </a:lnTo>
                  <a:lnTo>
                    <a:pt x="3534" y="5358"/>
                  </a:lnTo>
                  <a:lnTo>
                    <a:pt x="3305" y="5635"/>
                  </a:lnTo>
                  <a:lnTo>
                    <a:pt x="3076" y="5922"/>
                  </a:lnTo>
                  <a:lnTo>
                    <a:pt x="2866" y="6218"/>
                  </a:lnTo>
                  <a:lnTo>
                    <a:pt x="2656" y="6504"/>
                  </a:lnTo>
                  <a:lnTo>
                    <a:pt x="2455" y="6810"/>
                  </a:lnTo>
                  <a:lnTo>
                    <a:pt x="2264" y="7116"/>
                  </a:lnTo>
                  <a:lnTo>
                    <a:pt x="2073" y="7421"/>
                  </a:lnTo>
                  <a:lnTo>
                    <a:pt x="1892" y="7737"/>
                  </a:lnTo>
                  <a:lnTo>
                    <a:pt x="1720" y="8052"/>
                  </a:lnTo>
                  <a:lnTo>
                    <a:pt x="1557" y="8376"/>
                  </a:lnTo>
                  <a:lnTo>
                    <a:pt x="1404" y="8701"/>
                  </a:lnTo>
                  <a:lnTo>
                    <a:pt x="1252" y="9026"/>
                  </a:lnTo>
                  <a:lnTo>
                    <a:pt x="1108" y="9360"/>
                  </a:lnTo>
                  <a:lnTo>
                    <a:pt x="975" y="9704"/>
                  </a:lnTo>
                  <a:lnTo>
                    <a:pt x="850" y="10038"/>
                  </a:lnTo>
                  <a:lnTo>
                    <a:pt x="736" y="10392"/>
                  </a:lnTo>
                  <a:lnTo>
                    <a:pt x="631" y="10736"/>
                  </a:lnTo>
                  <a:lnTo>
                    <a:pt x="526" y="11089"/>
                  </a:lnTo>
                  <a:lnTo>
                    <a:pt x="440" y="11442"/>
                  </a:lnTo>
                  <a:lnTo>
                    <a:pt x="354" y="11796"/>
                  </a:lnTo>
                  <a:lnTo>
                    <a:pt x="277" y="12159"/>
                  </a:lnTo>
                  <a:lnTo>
                    <a:pt x="211" y="12522"/>
                  </a:lnTo>
                  <a:lnTo>
                    <a:pt x="153" y="12885"/>
                  </a:lnTo>
                  <a:lnTo>
                    <a:pt x="105" y="13248"/>
                  </a:lnTo>
                  <a:lnTo>
                    <a:pt x="67" y="13620"/>
                  </a:lnTo>
                  <a:lnTo>
                    <a:pt x="39" y="13992"/>
                  </a:lnTo>
                  <a:lnTo>
                    <a:pt x="10" y="14365"/>
                  </a:lnTo>
                  <a:lnTo>
                    <a:pt x="0" y="14737"/>
                  </a:lnTo>
                  <a:lnTo>
                    <a:pt x="0" y="15120"/>
                  </a:lnTo>
                  <a:lnTo>
                    <a:pt x="10" y="15492"/>
                  </a:lnTo>
                  <a:lnTo>
                    <a:pt x="29" y="15874"/>
                  </a:lnTo>
                  <a:lnTo>
                    <a:pt x="48" y="16256"/>
                  </a:lnTo>
                  <a:lnTo>
                    <a:pt x="86" y="16638"/>
                  </a:lnTo>
                  <a:lnTo>
                    <a:pt x="134" y="17020"/>
                  </a:lnTo>
                  <a:lnTo>
                    <a:pt x="191" y="17402"/>
                  </a:lnTo>
                  <a:lnTo>
                    <a:pt x="258" y="17784"/>
                  </a:lnTo>
                  <a:lnTo>
                    <a:pt x="335" y="18166"/>
                  </a:lnTo>
                  <a:lnTo>
                    <a:pt x="411" y="18539"/>
                  </a:lnTo>
                  <a:lnTo>
                    <a:pt x="507" y="18911"/>
                  </a:lnTo>
                  <a:lnTo>
                    <a:pt x="612" y="19274"/>
                  </a:lnTo>
                  <a:lnTo>
                    <a:pt x="717" y="19637"/>
                  </a:lnTo>
                  <a:lnTo>
                    <a:pt x="841" y="20000"/>
                  </a:lnTo>
                  <a:lnTo>
                    <a:pt x="965" y="20353"/>
                  </a:lnTo>
                  <a:lnTo>
                    <a:pt x="1108" y="20697"/>
                  </a:lnTo>
                  <a:lnTo>
                    <a:pt x="1252" y="21041"/>
                  </a:lnTo>
                  <a:lnTo>
                    <a:pt x="1404" y="21385"/>
                  </a:lnTo>
                  <a:lnTo>
                    <a:pt x="1557" y="21719"/>
                  </a:lnTo>
                  <a:lnTo>
                    <a:pt x="1729" y="22044"/>
                  </a:lnTo>
                  <a:lnTo>
                    <a:pt x="1901" y="22369"/>
                  </a:lnTo>
                  <a:lnTo>
                    <a:pt x="2092" y="22684"/>
                  </a:lnTo>
                  <a:lnTo>
                    <a:pt x="2274" y="22999"/>
                  </a:lnTo>
                  <a:lnTo>
                    <a:pt x="2474" y="23305"/>
                  </a:lnTo>
                  <a:lnTo>
                    <a:pt x="2684" y="23610"/>
                  </a:lnTo>
                  <a:lnTo>
                    <a:pt x="2894" y="23906"/>
                  </a:lnTo>
                  <a:lnTo>
                    <a:pt x="3114" y="24193"/>
                  </a:lnTo>
                  <a:lnTo>
                    <a:pt x="3334" y="24480"/>
                  </a:lnTo>
                  <a:lnTo>
                    <a:pt x="3563" y="24766"/>
                  </a:lnTo>
                  <a:lnTo>
                    <a:pt x="3802" y="25034"/>
                  </a:lnTo>
                  <a:lnTo>
                    <a:pt x="4050" y="25301"/>
                  </a:lnTo>
                  <a:lnTo>
                    <a:pt x="4298" y="25568"/>
                  </a:lnTo>
                  <a:lnTo>
                    <a:pt x="4556" y="25817"/>
                  </a:lnTo>
                  <a:lnTo>
                    <a:pt x="4814" y="26065"/>
                  </a:lnTo>
                  <a:lnTo>
                    <a:pt x="5082" y="26313"/>
                  </a:lnTo>
                  <a:lnTo>
                    <a:pt x="5359" y="26543"/>
                  </a:lnTo>
                  <a:lnTo>
                    <a:pt x="5636" y="26772"/>
                  </a:lnTo>
                  <a:lnTo>
                    <a:pt x="5922" y="27001"/>
                  </a:lnTo>
                  <a:lnTo>
                    <a:pt x="6209" y="27211"/>
                  </a:lnTo>
                  <a:lnTo>
                    <a:pt x="6505" y="27421"/>
                  </a:lnTo>
                  <a:lnTo>
                    <a:pt x="6810" y="27622"/>
                  </a:lnTo>
                  <a:lnTo>
                    <a:pt x="7106" y="27813"/>
                  </a:lnTo>
                  <a:lnTo>
                    <a:pt x="7422" y="28004"/>
                  </a:lnTo>
                  <a:lnTo>
                    <a:pt x="7737" y="28185"/>
                  </a:lnTo>
                  <a:lnTo>
                    <a:pt x="8052" y="28357"/>
                  </a:lnTo>
                  <a:lnTo>
                    <a:pt x="8377" y="28520"/>
                  </a:lnTo>
                  <a:lnTo>
                    <a:pt x="8701" y="28672"/>
                  </a:lnTo>
                  <a:lnTo>
                    <a:pt x="9026" y="28825"/>
                  </a:lnTo>
                  <a:lnTo>
                    <a:pt x="9360" y="28969"/>
                  </a:lnTo>
                  <a:lnTo>
                    <a:pt x="9704" y="29102"/>
                  </a:lnTo>
                  <a:lnTo>
                    <a:pt x="10039" y="29226"/>
                  </a:lnTo>
                  <a:lnTo>
                    <a:pt x="10382" y="29341"/>
                  </a:lnTo>
                  <a:lnTo>
                    <a:pt x="10736" y="29446"/>
                  </a:lnTo>
                  <a:lnTo>
                    <a:pt x="11089" y="29551"/>
                  </a:lnTo>
                  <a:lnTo>
                    <a:pt x="11443" y="29637"/>
                  </a:lnTo>
                  <a:lnTo>
                    <a:pt x="11796" y="29723"/>
                  </a:lnTo>
                  <a:lnTo>
                    <a:pt x="12159" y="29799"/>
                  </a:lnTo>
                  <a:lnTo>
                    <a:pt x="12522" y="29866"/>
                  </a:lnTo>
                  <a:lnTo>
                    <a:pt x="12885" y="29924"/>
                  </a:lnTo>
                  <a:lnTo>
                    <a:pt x="13248" y="29971"/>
                  </a:lnTo>
                  <a:lnTo>
                    <a:pt x="13620" y="30010"/>
                  </a:lnTo>
                  <a:lnTo>
                    <a:pt x="13993" y="30038"/>
                  </a:lnTo>
                  <a:lnTo>
                    <a:pt x="14365" y="30057"/>
                  </a:lnTo>
                  <a:lnTo>
                    <a:pt x="14738" y="30076"/>
                  </a:lnTo>
                  <a:lnTo>
                    <a:pt x="15120" y="30076"/>
                  </a:lnTo>
                  <a:lnTo>
                    <a:pt x="15492" y="30067"/>
                  </a:lnTo>
                  <a:lnTo>
                    <a:pt x="15874" y="30048"/>
                  </a:lnTo>
                  <a:lnTo>
                    <a:pt x="16256" y="30029"/>
                  </a:lnTo>
                  <a:lnTo>
                    <a:pt x="16638" y="29991"/>
                  </a:lnTo>
                  <a:lnTo>
                    <a:pt x="17020" y="29943"/>
                  </a:lnTo>
                  <a:lnTo>
                    <a:pt x="17402" y="29885"/>
                  </a:lnTo>
                  <a:lnTo>
                    <a:pt x="17784" y="29819"/>
                  </a:lnTo>
                  <a:lnTo>
                    <a:pt x="18166" y="29742"/>
                  </a:lnTo>
                  <a:lnTo>
                    <a:pt x="18539" y="29666"/>
                  </a:lnTo>
                  <a:lnTo>
                    <a:pt x="18911" y="29570"/>
                  </a:lnTo>
                  <a:lnTo>
                    <a:pt x="19274" y="29465"/>
                  </a:lnTo>
                  <a:lnTo>
                    <a:pt x="19637" y="29351"/>
                  </a:lnTo>
                  <a:lnTo>
                    <a:pt x="20000" y="29236"/>
                  </a:lnTo>
                  <a:lnTo>
                    <a:pt x="20354" y="29112"/>
                  </a:lnTo>
                  <a:lnTo>
                    <a:pt x="20697" y="28969"/>
                  </a:lnTo>
                  <a:lnTo>
                    <a:pt x="21041" y="28825"/>
                  </a:lnTo>
                  <a:lnTo>
                    <a:pt x="21376" y="28672"/>
                  </a:lnTo>
                  <a:lnTo>
                    <a:pt x="21710" y="28520"/>
                  </a:lnTo>
                  <a:lnTo>
                    <a:pt x="22044" y="28348"/>
                  </a:lnTo>
                  <a:lnTo>
                    <a:pt x="22369" y="28176"/>
                  </a:lnTo>
                  <a:lnTo>
                    <a:pt x="22684" y="27985"/>
                  </a:lnTo>
                  <a:lnTo>
                    <a:pt x="22999" y="27794"/>
                  </a:lnTo>
                  <a:lnTo>
                    <a:pt x="23305" y="27603"/>
                  </a:lnTo>
                  <a:lnTo>
                    <a:pt x="23611" y="27393"/>
                  </a:lnTo>
                  <a:lnTo>
                    <a:pt x="23907" y="27182"/>
                  </a:lnTo>
                  <a:lnTo>
                    <a:pt x="24193" y="26963"/>
                  </a:lnTo>
                  <a:lnTo>
                    <a:pt x="24480" y="26743"/>
                  </a:lnTo>
                  <a:lnTo>
                    <a:pt x="24766" y="26514"/>
                  </a:lnTo>
                  <a:lnTo>
                    <a:pt x="25034" y="26275"/>
                  </a:lnTo>
                  <a:lnTo>
                    <a:pt x="25301" y="26027"/>
                  </a:lnTo>
                  <a:lnTo>
                    <a:pt x="25568" y="25778"/>
                  </a:lnTo>
                  <a:lnTo>
                    <a:pt x="25817" y="25521"/>
                  </a:lnTo>
                  <a:lnTo>
                    <a:pt x="26065" y="25253"/>
                  </a:lnTo>
                  <a:lnTo>
                    <a:pt x="26313" y="24986"/>
                  </a:lnTo>
                  <a:lnTo>
                    <a:pt x="26543" y="24718"/>
                  </a:lnTo>
                  <a:lnTo>
                    <a:pt x="26772" y="24441"/>
                  </a:lnTo>
                  <a:lnTo>
                    <a:pt x="26992" y="24155"/>
                  </a:lnTo>
                  <a:lnTo>
                    <a:pt x="27211" y="23868"/>
                  </a:lnTo>
                  <a:lnTo>
                    <a:pt x="27421" y="23572"/>
                  </a:lnTo>
                  <a:lnTo>
                    <a:pt x="27622" y="23267"/>
                  </a:lnTo>
                  <a:lnTo>
                    <a:pt x="27813" y="22961"/>
                  </a:lnTo>
                  <a:lnTo>
                    <a:pt x="28004" y="22655"/>
                  </a:lnTo>
                  <a:lnTo>
                    <a:pt x="28176" y="22340"/>
                  </a:lnTo>
                  <a:lnTo>
                    <a:pt x="28348" y="22025"/>
                  </a:lnTo>
                  <a:lnTo>
                    <a:pt x="28520" y="21700"/>
                  </a:lnTo>
                  <a:lnTo>
                    <a:pt x="28673" y="21375"/>
                  </a:lnTo>
                  <a:lnTo>
                    <a:pt x="28825" y="21051"/>
                  </a:lnTo>
                  <a:lnTo>
                    <a:pt x="28959" y="20716"/>
                  </a:lnTo>
                  <a:lnTo>
                    <a:pt x="29093" y="20373"/>
                  </a:lnTo>
                  <a:lnTo>
                    <a:pt x="29227" y="20038"/>
                  </a:lnTo>
                  <a:lnTo>
                    <a:pt x="29341" y="19685"/>
                  </a:lnTo>
                  <a:lnTo>
                    <a:pt x="29446" y="19341"/>
                  </a:lnTo>
                  <a:lnTo>
                    <a:pt x="29551" y="18988"/>
                  </a:lnTo>
                  <a:lnTo>
                    <a:pt x="29637" y="18634"/>
                  </a:lnTo>
                  <a:lnTo>
                    <a:pt x="29723" y="18281"/>
                  </a:lnTo>
                  <a:lnTo>
                    <a:pt x="29800" y="17918"/>
                  </a:lnTo>
                  <a:lnTo>
                    <a:pt x="29866" y="17555"/>
                  </a:lnTo>
                  <a:lnTo>
                    <a:pt x="29924" y="17192"/>
                  </a:lnTo>
                  <a:lnTo>
                    <a:pt x="29972" y="16829"/>
                  </a:lnTo>
                  <a:lnTo>
                    <a:pt x="30010" y="16457"/>
                  </a:lnTo>
                  <a:lnTo>
                    <a:pt x="30038" y="16084"/>
                  </a:lnTo>
                  <a:lnTo>
                    <a:pt x="30057" y="15712"/>
                  </a:lnTo>
                  <a:lnTo>
                    <a:pt x="30077" y="15339"/>
                  </a:lnTo>
                  <a:lnTo>
                    <a:pt x="30077" y="14957"/>
                  </a:lnTo>
                  <a:lnTo>
                    <a:pt x="30067" y="14585"/>
                  </a:lnTo>
                  <a:lnTo>
                    <a:pt x="30048" y="14203"/>
                  </a:lnTo>
                  <a:lnTo>
                    <a:pt x="30029" y="13821"/>
                  </a:lnTo>
                  <a:lnTo>
                    <a:pt x="29991" y="13439"/>
                  </a:lnTo>
                  <a:lnTo>
                    <a:pt x="29943" y="13056"/>
                  </a:lnTo>
                  <a:lnTo>
                    <a:pt x="29886" y="12674"/>
                  </a:lnTo>
                  <a:lnTo>
                    <a:pt x="29819" y="12292"/>
                  </a:lnTo>
                  <a:lnTo>
                    <a:pt x="29742" y="11910"/>
                  </a:lnTo>
                  <a:lnTo>
                    <a:pt x="29656" y="11538"/>
                  </a:lnTo>
                  <a:lnTo>
                    <a:pt x="29570" y="11165"/>
                  </a:lnTo>
                  <a:lnTo>
                    <a:pt x="29465" y="10802"/>
                  </a:lnTo>
                  <a:lnTo>
                    <a:pt x="29351" y="10440"/>
                  </a:lnTo>
                  <a:lnTo>
                    <a:pt x="29236" y="10077"/>
                  </a:lnTo>
                  <a:lnTo>
                    <a:pt x="29102" y="9723"/>
                  </a:lnTo>
                  <a:lnTo>
                    <a:pt x="28969" y="9379"/>
                  </a:lnTo>
                  <a:lnTo>
                    <a:pt x="28825" y="9035"/>
                  </a:lnTo>
                  <a:lnTo>
                    <a:pt x="28673" y="8692"/>
                  </a:lnTo>
                  <a:lnTo>
                    <a:pt x="28510" y="8357"/>
                  </a:lnTo>
                  <a:lnTo>
                    <a:pt x="28348" y="8033"/>
                  </a:lnTo>
                  <a:lnTo>
                    <a:pt x="28166" y="7708"/>
                  </a:lnTo>
                  <a:lnTo>
                    <a:pt x="27985" y="7393"/>
                  </a:lnTo>
                  <a:lnTo>
                    <a:pt x="27794" y="7078"/>
                  </a:lnTo>
                  <a:lnTo>
                    <a:pt x="27603" y="6772"/>
                  </a:lnTo>
                  <a:lnTo>
                    <a:pt x="27393" y="6466"/>
                  </a:lnTo>
                  <a:lnTo>
                    <a:pt x="27183" y="6170"/>
                  </a:lnTo>
                  <a:lnTo>
                    <a:pt x="26963" y="5884"/>
                  </a:lnTo>
                  <a:lnTo>
                    <a:pt x="26743" y="5597"/>
                  </a:lnTo>
                  <a:lnTo>
                    <a:pt x="26504" y="5311"/>
                  </a:lnTo>
                  <a:lnTo>
                    <a:pt x="26275" y="5043"/>
                  </a:lnTo>
                  <a:lnTo>
                    <a:pt x="26027" y="4776"/>
                  </a:lnTo>
                  <a:lnTo>
                    <a:pt x="25779" y="4508"/>
                  </a:lnTo>
                  <a:lnTo>
                    <a:pt x="25521" y="4260"/>
                  </a:lnTo>
                  <a:lnTo>
                    <a:pt x="25253" y="4012"/>
                  </a:lnTo>
                  <a:lnTo>
                    <a:pt x="24986" y="3763"/>
                  </a:lnTo>
                  <a:lnTo>
                    <a:pt x="24718" y="3534"/>
                  </a:lnTo>
                  <a:lnTo>
                    <a:pt x="24441" y="3305"/>
                  </a:lnTo>
                  <a:lnTo>
                    <a:pt x="24155" y="3076"/>
                  </a:lnTo>
                  <a:lnTo>
                    <a:pt x="23859" y="2866"/>
                  </a:lnTo>
                  <a:lnTo>
                    <a:pt x="23572" y="2655"/>
                  </a:lnTo>
                  <a:lnTo>
                    <a:pt x="23267" y="2455"/>
                  </a:lnTo>
                  <a:lnTo>
                    <a:pt x="22961" y="2264"/>
                  </a:lnTo>
                  <a:lnTo>
                    <a:pt x="22655" y="2073"/>
                  </a:lnTo>
                  <a:lnTo>
                    <a:pt x="22340" y="1891"/>
                  </a:lnTo>
                  <a:lnTo>
                    <a:pt x="22025" y="1719"/>
                  </a:lnTo>
                  <a:lnTo>
                    <a:pt x="21700" y="1557"/>
                  </a:lnTo>
                  <a:lnTo>
                    <a:pt x="21376" y="1404"/>
                  </a:lnTo>
                  <a:lnTo>
                    <a:pt x="21051" y="1251"/>
                  </a:lnTo>
                  <a:lnTo>
                    <a:pt x="20717" y="1108"/>
                  </a:lnTo>
                  <a:lnTo>
                    <a:pt x="20373" y="974"/>
                  </a:lnTo>
                  <a:lnTo>
                    <a:pt x="20029" y="850"/>
                  </a:lnTo>
                  <a:lnTo>
                    <a:pt x="19685" y="736"/>
                  </a:lnTo>
                  <a:lnTo>
                    <a:pt x="19341" y="631"/>
                  </a:lnTo>
                  <a:lnTo>
                    <a:pt x="18988" y="526"/>
                  </a:lnTo>
                  <a:lnTo>
                    <a:pt x="18634" y="440"/>
                  </a:lnTo>
                  <a:lnTo>
                    <a:pt x="18281" y="354"/>
                  </a:lnTo>
                  <a:lnTo>
                    <a:pt x="17918" y="277"/>
                  </a:lnTo>
                  <a:lnTo>
                    <a:pt x="17555" y="210"/>
                  </a:lnTo>
                  <a:lnTo>
                    <a:pt x="17192" y="153"/>
                  </a:lnTo>
                  <a:lnTo>
                    <a:pt x="16829" y="105"/>
                  </a:lnTo>
                  <a:lnTo>
                    <a:pt x="16457" y="67"/>
                  </a:lnTo>
                  <a:lnTo>
                    <a:pt x="16084" y="38"/>
                  </a:lnTo>
                  <a:lnTo>
                    <a:pt x="15712" y="19"/>
                  </a:lnTo>
                  <a:lnTo>
                    <a:pt x="153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4953586" y="1901740"/>
              <a:ext cx="560485" cy="560485"/>
            </a:xfrm>
            <a:custGeom>
              <a:rect b="b" l="l" r="r" t="t"/>
              <a:pathLst>
                <a:path extrusionOk="0" fill="none" h="30077" w="30077">
                  <a:moveTo>
                    <a:pt x="29886" y="12674"/>
                  </a:moveTo>
                  <a:lnTo>
                    <a:pt x="29886" y="12674"/>
                  </a:lnTo>
                  <a:lnTo>
                    <a:pt x="29943" y="13056"/>
                  </a:lnTo>
                  <a:lnTo>
                    <a:pt x="29991" y="13439"/>
                  </a:lnTo>
                  <a:lnTo>
                    <a:pt x="30029" y="13821"/>
                  </a:lnTo>
                  <a:lnTo>
                    <a:pt x="30048" y="14203"/>
                  </a:lnTo>
                  <a:lnTo>
                    <a:pt x="30067" y="14585"/>
                  </a:lnTo>
                  <a:lnTo>
                    <a:pt x="30077" y="14957"/>
                  </a:lnTo>
                  <a:lnTo>
                    <a:pt x="30077" y="15339"/>
                  </a:lnTo>
                  <a:lnTo>
                    <a:pt x="30057" y="15712"/>
                  </a:lnTo>
                  <a:lnTo>
                    <a:pt x="30038" y="16084"/>
                  </a:lnTo>
                  <a:lnTo>
                    <a:pt x="30010" y="16457"/>
                  </a:lnTo>
                  <a:lnTo>
                    <a:pt x="29972" y="16829"/>
                  </a:lnTo>
                  <a:lnTo>
                    <a:pt x="29924" y="17192"/>
                  </a:lnTo>
                  <a:lnTo>
                    <a:pt x="29866" y="17555"/>
                  </a:lnTo>
                  <a:lnTo>
                    <a:pt x="29800" y="17918"/>
                  </a:lnTo>
                  <a:lnTo>
                    <a:pt x="29723" y="18281"/>
                  </a:lnTo>
                  <a:lnTo>
                    <a:pt x="29637" y="18634"/>
                  </a:lnTo>
                  <a:lnTo>
                    <a:pt x="29551" y="18988"/>
                  </a:lnTo>
                  <a:lnTo>
                    <a:pt x="29446" y="19341"/>
                  </a:lnTo>
                  <a:lnTo>
                    <a:pt x="29341" y="19685"/>
                  </a:lnTo>
                  <a:lnTo>
                    <a:pt x="29227" y="20038"/>
                  </a:lnTo>
                  <a:lnTo>
                    <a:pt x="29093" y="20373"/>
                  </a:lnTo>
                  <a:lnTo>
                    <a:pt x="28959" y="20716"/>
                  </a:lnTo>
                  <a:lnTo>
                    <a:pt x="28825" y="21051"/>
                  </a:lnTo>
                  <a:lnTo>
                    <a:pt x="28673" y="21375"/>
                  </a:lnTo>
                  <a:lnTo>
                    <a:pt x="28520" y="21700"/>
                  </a:lnTo>
                  <a:lnTo>
                    <a:pt x="28348" y="22025"/>
                  </a:lnTo>
                  <a:lnTo>
                    <a:pt x="28176" y="22340"/>
                  </a:lnTo>
                  <a:lnTo>
                    <a:pt x="28004" y="22655"/>
                  </a:lnTo>
                  <a:lnTo>
                    <a:pt x="27813" y="22961"/>
                  </a:lnTo>
                  <a:lnTo>
                    <a:pt x="27622" y="23267"/>
                  </a:lnTo>
                  <a:lnTo>
                    <a:pt x="27421" y="23572"/>
                  </a:lnTo>
                  <a:lnTo>
                    <a:pt x="27211" y="23868"/>
                  </a:lnTo>
                  <a:lnTo>
                    <a:pt x="26992" y="24155"/>
                  </a:lnTo>
                  <a:lnTo>
                    <a:pt x="26772" y="24441"/>
                  </a:lnTo>
                  <a:lnTo>
                    <a:pt x="26543" y="24718"/>
                  </a:lnTo>
                  <a:lnTo>
                    <a:pt x="26313" y="24986"/>
                  </a:lnTo>
                  <a:lnTo>
                    <a:pt x="26065" y="25253"/>
                  </a:lnTo>
                  <a:lnTo>
                    <a:pt x="25817" y="25521"/>
                  </a:lnTo>
                  <a:lnTo>
                    <a:pt x="25568" y="25778"/>
                  </a:lnTo>
                  <a:lnTo>
                    <a:pt x="25301" y="26027"/>
                  </a:lnTo>
                  <a:lnTo>
                    <a:pt x="25034" y="26275"/>
                  </a:lnTo>
                  <a:lnTo>
                    <a:pt x="24766" y="26514"/>
                  </a:lnTo>
                  <a:lnTo>
                    <a:pt x="24480" y="26743"/>
                  </a:lnTo>
                  <a:lnTo>
                    <a:pt x="24193" y="26963"/>
                  </a:lnTo>
                  <a:lnTo>
                    <a:pt x="23907" y="27182"/>
                  </a:lnTo>
                  <a:lnTo>
                    <a:pt x="23611" y="27393"/>
                  </a:lnTo>
                  <a:lnTo>
                    <a:pt x="23305" y="27603"/>
                  </a:lnTo>
                  <a:lnTo>
                    <a:pt x="22999" y="27794"/>
                  </a:lnTo>
                  <a:lnTo>
                    <a:pt x="22684" y="27985"/>
                  </a:lnTo>
                  <a:lnTo>
                    <a:pt x="22369" y="28176"/>
                  </a:lnTo>
                  <a:lnTo>
                    <a:pt x="22044" y="28348"/>
                  </a:lnTo>
                  <a:lnTo>
                    <a:pt x="21710" y="28520"/>
                  </a:lnTo>
                  <a:lnTo>
                    <a:pt x="21376" y="28672"/>
                  </a:lnTo>
                  <a:lnTo>
                    <a:pt x="21041" y="28825"/>
                  </a:lnTo>
                  <a:lnTo>
                    <a:pt x="20697" y="28969"/>
                  </a:lnTo>
                  <a:lnTo>
                    <a:pt x="20354" y="29112"/>
                  </a:lnTo>
                  <a:lnTo>
                    <a:pt x="20000" y="29236"/>
                  </a:lnTo>
                  <a:lnTo>
                    <a:pt x="19637" y="29351"/>
                  </a:lnTo>
                  <a:lnTo>
                    <a:pt x="19274" y="29465"/>
                  </a:lnTo>
                  <a:lnTo>
                    <a:pt x="18911" y="29570"/>
                  </a:lnTo>
                  <a:lnTo>
                    <a:pt x="18539" y="29666"/>
                  </a:lnTo>
                  <a:lnTo>
                    <a:pt x="18166" y="29742"/>
                  </a:lnTo>
                  <a:lnTo>
                    <a:pt x="17784" y="29819"/>
                  </a:lnTo>
                  <a:lnTo>
                    <a:pt x="17402" y="29885"/>
                  </a:lnTo>
                  <a:lnTo>
                    <a:pt x="17402" y="29885"/>
                  </a:lnTo>
                  <a:lnTo>
                    <a:pt x="17020" y="29943"/>
                  </a:lnTo>
                  <a:lnTo>
                    <a:pt x="16638" y="29991"/>
                  </a:lnTo>
                  <a:lnTo>
                    <a:pt x="16256" y="30029"/>
                  </a:lnTo>
                  <a:lnTo>
                    <a:pt x="15874" y="30048"/>
                  </a:lnTo>
                  <a:lnTo>
                    <a:pt x="15492" y="30067"/>
                  </a:lnTo>
                  <a:lnTo>
                    <a:pt x="15120" y="30076"/>
                  </a:lnTo>
                  <a:lnTo>
                    <a:pt x="14738" y="30076"/>
                  </a:lnTo>
                  <a:lnTo>
                    <a:pt x="14365" y="30057"/>
                  </a:lnTo>
                  <a:lnTo>
                    <a:pt x="13993" y="30038"/>
                  </a:lnTo>
                  <a:lnTo>
                    <a:pt x="13620" y="30010"/>
                  </a:lnTo>
                  <a:lnTo>
                    <a:pt x="13248" y="29971"/>
                  </a:lnTo>
                  <a:lnTo>
                    <a:pt x="12885" y="29924"/>
                  </a:lnTo>
                  <a:lnTo>
                    <a:pt x="12522" y="29866"/>
                  </a:lnTo>
                  <a:lnTo>
                    <a:pt x="12159" y="29799"/>
                  </a:lnTo>
                  <a:lnTo>
                    <a:pt x="11796" y="29723"/>
                  </a:lnTo>
                  <a:lnTo>
                    <a:pt x="11443" y="29637"/>
                  </a:lnTo>
                  <a:lnTo>
                    <a:pt x="11089" y="29551"/>
                  </a:lnTo>
                  <a:lnTo>
                    <a:pt x="10736" y="29446"/>
                  </a:lnTo>
                  <a:lnTo>
                    <a:pt x="10382" y="29341"/>
                  </a:lnTo>
                  <a:lnTo>
                    <a:pt x="10039" y="29226"/>
                  </a:lnTo>
                  <a:lnTo>
                    <a:pt x="9704" y="29102"/>
                  </a:lnTo>
                  <a:lnTo>
                    <a:pt x="9360" y="28969"/>
                  </a:lnTo>
                  <a:lnTo>
                    <a:pt x="9026" y="28825"/>
                  </a:lnTo>
                  <a:lnTo>
                    <a:pt x="8701" y="28672"/>
                  </a:lnTo>
                  <a:lnTo>
                    <a:pt x="8377" y="28520"/>
                  </a:lnTo>
                  <a:lnTo>
                    <a:pt x="8052" y="28357"/>
                  </a:lnTo>
                  <a:lnTo>
                    <a:pt x="7737" y="28185"/>
                  </a:lnTo>
                  <a:lnTo>
                    <a:pt x="7422" y="28004"/>
                  </a:lnTo>
                  <a:lnTo>
                    <a:pt x="7106" y="27813"/>
                  </a:lnTo>
                  <a:lnTo>
                    <a:pt x="6810" y="27622"/>
                  </a:lnTo>
                  <a:lnTo>
                    <a:pt x="6505" y="27421"/>
                  </a:lnTo>
                  <a:lnTo>
                    <a:pt x="6209" y="27211"/>
                  </a:lnTo>
                  <a:lnTo>
                    <a:pt x="5922" y="27001"/>
                  </a:lnTo>
                  <a:lnTo>
                    <a:pt x="5636" y="26772"/>
                  </a:lnTo>
                  <a:lnTo>
                    <a:pt x="5359" y="26543"/>
                  </a:lnTo>
                  <a:lnTo>
                    <a:pt x="5082" y="26313"/>
                  </a:lnTo>
                  <a:lnTo>
                    <a:pt x="4814" y="26065"/>
                  </a:lnTo>
                  <a:lnTo>
                    <a:pt x="4556" y="25817"/>
                  </a:lnTo>
                  <a:lnTo>
                    <a:pt x="4298" y="25568"/>
                  </a:lnTo>
                  <a:lnTo>
                    <a:pt x="4050" y="25301"/>
                  </a:lnTo>
                  <a:lnTo>
                    <a:pt x="3802" y="25034"/>
                  </a:lnTo>
                  <a:lnTo>
                    <a:pt x="3563" y="24766"/>
                  </a:lnTo>
                  <a:lnTo>
                    <a:pt x="3334" y="24480"/>
                  </a:lnTo>
                  <a:lnTo>
                    <a:pt x="3114" y="24193"/>
                  </a:lnTo>
                  <a:lnTo>
                    <a:pt x="2894" y="23906"/>
                  </a:lnTo>
                  <a:lnTo>
                    <a:pt x="2684" y="23610"/>
                  </a:lnTo>
                  <a:lnTo>
                    <a:pt x="2474" y="23305"/>
                  </a:lnTo>
                  <a:lnTo>
                    <a:pt x="2274" y="22999"/>
                  </a:lnTo>
                  <a:lnTo>
                    <a:pt x="2092" y="22684"/>
                  </a:lnTo>
                  <a:lnTo>
                    <a:pt x="1901" y="22369"/>
                  </a:lnTo>
                  <a:lnTo>
                    <a:pt x="1729" y="22044"/>
                  </a:lnTo>
                  <a:lnTo>
                    <a:pt x="1557" y="21719"/>
                  </a:lnTo>
                  <a:lnTo>
                    <a:pt x="1404" y="21385"/>
                  </a:lnTo>
                  <a:lnTo>
                    <a:pt x="1252" y="21041"/>
                  </a:lnTo>
                  <a:lnTo>
                    <a:pt x="1108" y="20697"/>
                  </a:lnTo>
                  <a:lnTo>
                    <a:pt x="965" y="20353"/>
                  </a:lnTo>
                  <a:lnTo>
                    <a:pt x="841" y="20000"/>
                  </a:lnTo>
                  <a:lnTo>
                    <a:pt x="717" y="19637"/>
                  </a:lnTo>
                  <a:lnTo>
                    <a:pt x="612" y="19274"/>
                  </a:lnTo>
                  <a:lnTo>
                    <a:pt x="507" y="18911"/>
                  </a:lnTo>
                  <a:lnTo>
                    <a:pt x="411" y="18539"/>
                  </a:lnTo>
                  <a:lnTo>
                    <a:pt x="335" y="18166"/>
                  </a:lnTo>
                  <a:lnTo>
                    <a:pt x="258" y="17784"/>
                  </a:lnTo>
                  <a:lnTo>
                    <a:pt x="191" y="17402"/>
                  </a:lnTo>
                  <a:lnTo>
                    <a:pt x="191" y="17402"/>
                  </a:lnTo>
                  <a:lnTo>
                    <a:pt x="134" y="17020"/>
                  </a:lnTo>
                  <a:lnTo>
                    <a:pt x="86" y="16638"/>
                  </a:lnTo>
                  <a:lnTo>
                    <a:pt x="48" y="16256"/>
                  </a:lnTo>
                  <a:lnTo>
                    <a:pt x="29" y="15874"/>
                  </a:lnTo>
                  <a:lnTo>
                    <a:pt x="10" y="15492"/>
                  </a:lnTo>
                  <a:lnTo>
                    <a:pt x="0" y="15120"/>
                  </a:lnTo>
                  <a:lnTo>
                    <a:pt x="0" y="14737"/>
                  </a:lnTo>
                  <a:lnTo>
                    <a:pt x="10" y="14365"/>
                  </a:lnTo>
                  <a:lnTo>
                    <a:pt x="39" y="13992"/>
                  </a:lnTo>
                  <a:lnTo>
                    <a:pt x="67" y="13620"/>
                  </a:lnTo>
                  <a:lnTo>
                    <a:pt x="105" y="13248"/>
                  </a:lnTo>
                  <a:lnTo>
                    <a:pt x="153" y="12885"/>
                  </a:lnTo>
                  <a:lnTo>
                    <a:pt x="211" y="12522"/>
                  </a:lnTo>
                  <a:lnTo>
                    <a:pt x="277" y="12159"/>
                  </a:lnTo>
                  <a:lnTo>
                    <a:pt x="354" y="11796"/>
                  </a:lnTo>
                  <a:lnTo>
                    <a:pt x="440" y="11442"/>
                  </a:lnTo>
                  <a:lnTo>
                    <a:pt x="526" y="11089"/>
                  </a:lnTo>
                  <a:lnTo>
                    <a:pt x="631" y="10736"/>
                  </a:lnTo>
                  <a:lnTo>
                    <a:pt x="736" y="10392"/>
                  </a:lnTo>
                  <a:lnTo>
                    <a:pt x="850" y="10038"/>
                  </a:lnTo>
                  <a:lnTo>
                    <a:pt x="975" y="9704"/>
                  </a:lnTo>
                  <a:lnTo>
                    <a:pt x="1108" y="9360"/>
                  </a:lnTo>
                  <a:lnTo>
                    <a:pt x="1252" y="9026"/>
                  </a:lnTo>
                  <a:lnTo>
                    <a:pt x="1404" y="8701"/>
                  </a:lnTo>
                  <a:lnTo>
                    <a:pt x="1557" y="8376"/>
                  </a:lnTo>
                  <a:lnTo>
                    <a:pt x="1720" y="8052"/>
                  </a:lnTo>
                  <a:lnTo>
                    <a:pt x="1892" y="7737"/>
                  </a:lnTo>
                  <a:lnTo>
                    <a:pt x="2073" y="7421"/>
                  </a:lnTo>
                  <a:lnTo>
                    <a:pt x="2264" y="7116"/>
                  </a:lnTo>
                  <a:lnTo>
                    <a:pt x="2455" y="6810"/>
                  </a:lnTo>
                  <a:lnTo>
                    <a:pt x="2656" y="6504"/>
                  </a:lnTo>
                  <a:lnTo>
                    <a:pt x="2866" y="6218"/>
                  </a:lnTo>
                  <a:lnTo>
                    <a:pt x="3076" y="5922"/>
                  </a:lnTo>
                  <a:lnTo>
                    <a:pt x="3305" y="5635"/>
                  </a:lnTo>
                  <a:lnTo>
                    <a:pt x="3534" y="5358"/>
                  </a:lnTo>
                  <a:lnTo>
                    <a:pt x="3764" y="5091"/>
                  </a:lnTo>
                  <a:lnTo>
                    <a:pt x="4012" y="4823"/>
                  </a:lnTo>
                  <a:lnTo>
                    <a:pt x="4260" y="4556"/>
                  </a:lnTo>
                  <a:lnTo>
                    <a:pt x="4508" y="4298"/>
                  </a:lnTo>
                  <a:lnTo>
                    <a:pt x="4776" y="4050"/>
                  </a:lnTo>
                  <a:lnTo>
                    <a:pt x="5043" y="3802"/>
                  </a:lnTo>
                  <a:lnTo>
                    <a:pt x="5311" y="3563"/>
                  </a:lnTo>
                  <a:lnTo>
                    <a:pt x="5597" y="3334"/>
                  </a:lnTo>
                  <a:lnTo>
                    <a:pt x="5874" y="3114"/>
                  </a:lnTo>
                  <a:lnTo>
                    <a:pt x="6170" y="2894"/>
                  </a:lnTo>
                  <a:lnTo>
                    <a:pt x="6466" y="2684"/>
                  </a:lnTo>
                  <a:lnTo>
                    <a:pt x="6772" y="2474"/>
                  </a:lnTo>
                  <a:lnTo>
                    <a:pt x="7078" y="2283"/>
                  </a:lnTo>
                  <a:lnTo>
                    <a:pt x="7393" y="2092"/>
                  </a:lnTo>
                  <a:lnTo>
                    <a:pt x="7708" y="1901"/>
                  </a:lnTo>
                  <a:lnTo>
                    <a:pt x="8033" y="1729"/>
                  </a:lnTo>
                  <a:lnTo>
                    <a:pt x="8358" y="1557"/>
                  </a:lnTo>
                  <a:lnTo>
                    <a:pt x="8692" y="1404"/>
                  </a:lnTo>
                  <a:lnTo>
                    <a:pt x="9036" y="1251"/>
                  </a:lnTo>
                  <a:lnTo>
                    <a:pt x="9380" y="1108"/>
                  </a:lnTo>
                  <a:lnTo>
                    <a:pt x="9723" y="965"/>
                  </a:lnTo>
                  <a:lnTo>
                    <a:pt x="10077" y="841"/>
                  </a:lnTo>
                  <a:lnTo>
                    <a:pt x="10440" y="726"/>
                  </a:lnTo>
                  <a:lnTo>
                    <a:pt x="10803" y="611"/>
                  </a:lnTo>
                  <a:lnTo>
                    <a:pt x="11166" y="506"/>
                  </a:lnTo>
                  <a:lnTo>
                    <a:pt x="11538" y="420"/>
                  </a:lnTo>
                  <a:lnTo>
                    <a:pt x="11911" y="334"/>
                  </a:lnTo>
                  <a:lnTo>
                    <a:pt x="12293" y="258"/>
                  </a:lnTo>
                  <a:lnTo>
                    <a:pt x="12675" y="191"/>
                  </a:lnTo>
                  <a:lnTo>
                    <a:pt x="12675" y="191"/>
                  </a:lnTo>
                  <a:lnTo>
                    <a:pt x="13057" y="134"/>
                  </a:lnTo>
                  <a:lnTo>
                    <a:pt x="13439" y="86"/>
                  </a:lnTo>
                  <a:lnTo>
                    <a:pt x="13821" y="48"/>
                  </a:lnTo>
                  <a:lnTo>
                    <a:pt x="14203" y="29"/>
                  </a:lnTo>
                  <a:lnTo>
                    <a:pt x="14585" y="10"/>
                  </a:lnTo>
                  <a:lnTo>
                    <a:pt x="14957" y="0"/>
                  </a:lnTo>
                  <a:lnTo>
                    <a:pt x="15339" y="0"/>
                  </a:lnTo>
                  <a:lnTo>
                    <a:pt x="15712" y="19"/>
                  </a:lnTo>
                  <a:lnTo>
                    <a:pt x="16084" y="38"/>
                  </a:lnTo>
                  <a:lnTo>
                    <a:pt x="16457" y="67"/>
                  </a:lnTo>
                  <a:lnTo>
                    <a:pt x="16829" y="105"/>
                  </a:lnTo>
                  <a:lnTo>
                    <a:pt x="17192" y="153"/>
                  </a:lnTo>
                  <a:lnTo>
                    <a:pt x="17555" y="210"/>
                  </a:lnTo>
                  <a:lnTo>
                    <a:pt x="17918" y="277"/>
                  </a:lnTo>
                  <a:lnTo>
                    <a:pt x="18281" y="354"/>
                  </a:lnTo>
                  <a:lnTo>
                    <a:pt x="18634" y="440"/>
                  </a:lnTo>
                  <a:lnTo>
                    <a:pt x="18988" y="526"/>
                  </a:lnTo>
                  <a:lnTo>
                    <a:pt x="19341" y="631"/>
                  </a:lnTo>
                  <a:lnTo>
                    <a:pt x="19685" y="736"/>
                  </a:lnTo>
                  <a:lnTo>
                    <a:pt x="20029" y="850"/>
                  </a:lnTo>
                  <a:lnTo>
                    <a:pt x="20373" y="974"/>
                  </a:lnTo>
                  <a:lnTo>
                    <a:pt x="20717" y="1108"/>
                  </a:lnTo>
                  <a:lnTo>
                    <a:pt x="21051" y="1251"/>
                  </a:lnTo>
                  <a:lnTo>
                    <a:pt x="21376" y="1404"/>
                  </a:lnTo>
                  <a:lnTo>
                    <a:pt x="21700" y="1557"/>
                  </a:lnTo>
                  <a:lnTo>
                    <a:pt x="22025" y="1719"/>
                  </a:lnTo>
                  <a:lnTo>
                    <a:pt x="22340" y="1891"/>
                  </a:lnTo>
                  <a:lnTo>
                    <a:pt x="22655" y="2073"/>
                  </a:lnTo>
                  <a:lnTo>
                    <a:pt x="22961" y="2264"/>
                  </a:lnTo>
                  <a:lnTo>
                    <a:pt x="23267" y="2455"/>
                  </a:lnTo>
                  <a:lnTo>
                    <a:pt x="23572" y="2655"/>
                  </a:lnTo>
                  <a:lnTo>
                    <a:pt x="23859" y="2866"/>
                  </a:lnTo>
                  <a:lnTo>
                    <a:pt x="24155" y="3076"/>
                  </a:lnTo>
                  <a:lnTo>
                    <a:pt x="24441" y="3305"/>
                  </a:lnTo>
                  <a:lnTo>
                    <a:pt x="24718" y="3534"/>
                  </a:lnTo>
                  <a:lnTo>
                    <a:pt x="24986" y="3763"/>
                  </a:lnTo>
                  <a:lnTo>
                    <a:pt x="25253" y="4012"/>
                  </a:lnTo>
                  <a:lnTo>
                    <a:pt x="25521" y="4260"/>
                  </a:lnTo>
                  <a:lnTo>
                    <a:pt x="25779" y="4508"/>
                  </a:lnTo>
                  <a:lnTo>
                    <a:pt x="26027" y="4776"/>
                  </a:lnTo>
                  <a:lnTo>
                    <a:pt x="26275" y="5043"/>
                  </a:lnTo>
                  <a:lnTo>
                    <a:pt x="26504" y="5311"/>
                  </a:lnTo>
                  <a:lnTo>
                    <a:pt x="26743" y="5597"/>
                  </a:lnTo>
                  <a:lnTo>
                    <a:pt x="26963" y="5884"/>
                  </a:lnTo>
                  <a:lnTo>
                    <a:pt x="27183" y="6170"/>
                  </a:lnTo>
                  <a:lnTo>
                    <a:pt x="27393" y="6466"/>
                  </a:lnTo>
                  <a:lnTo>
                    <a:pt x="27603" y="6772"/>
                  </a:lnTo>
                  <a:lnTo>
                    <a:pt x="27794" y="7078"/>
                  </a:lnTo>
                  <a:lnTo>
                    <a:pt x="27985" y="7393"/>
                  </a:lnTo>
                  <a:lnTo>
                    <a:pt x="28166" y="7708"/>
                  </a:lnTo>
                  <a:lnTo>
                    <a:pt x="28348" y="8033"/>
                  </a:lnTo>
                  <a:lnTo>
                    <a:pt x="28510" y="8357"/>
                  </a:lnTo>
                  <a:lnTo>
                    <a:pt x="28673" y="8692"/>
                  </a:lnTo>
                  <a:lnTo>
                    <a:pt x="28825" y="9035"/>
                  </a:lnTo>
                  <a:lnTo>
                    <a:pt x="28969" y="9379"/>
                  </a:lnTo>
                  <a:lnTo>
                    <a:pt x="29102" y="9723"/>
                  </a:lnTo>
                  <a:lnTo>
                    <a:pt x="29236" y="10077"/>
                  </a:lnTo>
                  <a:lnTo>
                    <a:pt x="29351" y="10440"/>
                  </a:lnTo>
                  <a:lnTo>
                    <a:pt x="29465" y="10802"/>
                  </a:lnTo>
                  <a:lnTo>
                    <a:pt x="29570" y="11165"/>
                  </a:lnTo>
                  <a:lnTo>
                    <a:pt x="29656" y="11538"/>
                  </a:lnTo>
                  <a:lnTo>
                    <a:pt x="29742" y="11910"/>
                  </a:lnTo>
                  <a:lnTo>
                    <a:pt x="29819" y="12292"/>
                  </a:lnTo>
                  <a:lnTo>
                    <a:pt x="29886" y="126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5166267" y="2049460"/>
              <a:ext cx="219651" cy="305800"/>
            </a:xfrm>
            <a:custGeom>
              <a:rect b="b" l="l" r="r" t="t"/>
              <a:pathLst>
                <a:path extrusionOk="0" h="16410" w="11787">
                  <a:moveTo>
                    <a:pt x="7346" y="1"/>
                  </a:moveTo>
                  <a:lnTo>
                    <a:pt x="7011" y="20"/>
                  </a:lnTo>
                  <a:lnTo>
                    <a:pt x="6648" y="39"/>
                  </a:lnTo>
                  <a:lnTo>
                    <a:pt x="6276" y="77"/>
                  </a:lnTo>
                  <a:lnTo>
                    <a:pt x="5493" y="163"/>
                  </a:lnTo>
                  <a:lnTo>
                    <a:pt x="4652" y="258"/>
                  </a:lnTo>
                  <a:lnTo>
                    <a:pt x="4280" y="316"/>
                  </a:lnTo>
                  <a:lnTo>
                    <a:pt x="3917" y="383"/>
                  </a:lnTo>
                  <a:lnTo>
                    <a:pt x="3563" y="469"/>
                  </a:lnTo>
                  <a:lnTo>
                    <a:pt x="3220" y="555"/>
                  </a:lnTo>
                  <a:lnTo>
                    <a:pt x="2895" y="660"/>
                  </a:lnTo>
                  <a:lnTo>
                    <a:pt x="2580" y="765"/>
                  </a:lnTo>
                  <a:lnTo>
                    <a:pt x="2284" y="870"/>
                  </a:lnTo>
                  <a:lnTo>
                    <a:pt x="1997" y="984"/>
                  </a:lnTo>
                  <a:lnTo>
                    <a:pt x="1730" y="1099"/>
                  </a:lnTo>
                  <a:lnTo>
                    <a:pt x="1481" y="1223"/>
                  </a:lnTo>
                  <a:lnTo>
                    <a:pt x="1243" y="1338"/>
                  </a:lnTo>
                  <a:lnTo>
                    <a:pt x="1032" y="1452"/>
                  </a:lnTo>
                  <a:lnTo>
                    <a:pt x="650" y="1662"/>
                  </a:lnTo>
                  <a:lnTo>
                    <a:pt x="345" y="1853"/>
                  </a:lnTo>
                  <a:lnTo>
                    <a:pt x="259" y="1920"/>
                  </a:lnTo>
                  <a:lnTo>
                    <a:pt x="182" y="1997"/>
                  </a:lnTo>
                  <a:lnTo>
                    <a:pt x="115" y="2092"/>
                  </a:lnTo>
                  <a:lnTo>
                    <a:pt x="68" y="2178"/>
                  </a:lnTo>
                  <a:lnTo>
                    <a:pt x="30" y="2283"/>
                  </a:lnTo>
                  <a:lnTo>
                    <a:pt x="10" y="2388"/>
                  </a:lnTo>
                  <a:lnTo>
                    <a:pt x="1" y="2493"/>
                  </a:lnTo>
                  <a:lnTo>
                    <a:pt x="10" y="2608"/>
                  </a:lnTo>
                  <a:lnTo>
                    <a:pt x="1367" y="11204"/>
                  </a:lnTo>
                  <a:lnTo>
                    <a:pt x="1395" y="11319"/>
                  </a:lnTo>
                  <a:lnTo>
                    <a:pt x="1434" y="11414"/>
                  </a:lnTo>
                  <a:lnTo>
                    <a:pt x="1491" y="11510"/>
                  </a:lnTo>
                  <a:lnTo>
                    <a:pt x="1558" y="11596"/>
                  </a:lnTo>
                  <a:lnTo>
                    <a:pt x="1634" y="11672"/>
                  </a:lnTo>
                  <a:lnTo>
                    <a:pt x="1720" y="11739"/>
                  </a:lnTo>
                  <a:lnTo>
                    <a:pt x="1816" y="11787"/>
                  </a:lnTo>
                  <a:lnTo>
                    <a:pt x="1921" y="11825"/>
                  </a:lnTo>
                  <a:lnTo>
                    <a:pt x="2073" y="11863"/>
                  </a:lnTo>
                  <a:lnTo>
                    <a:pt x="2198" y="11911"/>
                  </a:lnTo>
                  <a:lnTo>
                    <a:pt x="2322" y="11958"/>
                  </a:lnTo>
                  <a:lnTo>
                    <a:pt x="2446" y="12006"/>
                  </a:lnTo>
                  <a:lnTo>
                    <a:pt x="2580" y="12064"/>
                  </a:lnTo>
                  <a:lnTo>
                    <a:pt x="2713" y="12150"/>
                  </a:lnTo>
                  <a:lnTo>
                    <a:pt x="2847" y="12235"/>
                  </a:lnTo>
                  <a:lnTo>
                    <a:pt x="2990" y="12341"/>
                  </a:lnTo>
                  <a:lnTo>
                    <a:pt x="3124" y="12455"/>
                  </a:lnTo>
                  <a:lnTo>
                    <a:pt x="3267" y="12579"/>
                  </a:lnTo>
                  <a:lnTo>
                    <a:pt x="3401" y="12713"/>
                  </a:lnTo>
                  <a:lnTo>
                    <a:pt x="3688" y="13009"/>
                  </a:lnTo>
                  <a:lnTo>
                    <a:pt x="3984" y="13334"/>
                  </a:lnTo>
                  <a:lnTo>
                    <a:pt x="4270" y="13668"/>
                  </a:lnTo>
                  <a:lnTo>
                    <a:pt x="4566" y="14022"/>
                  </a:lnTo>
                  <a:lnTo>
                    <a:pt x="5158" y="14719"/>
                  </a:lnTo>
                  <a:lnTo>
                    <a:pt x="5455" y="15053"/>
                  </a:lnTo>
                  <a:lnTo>
                    <a:pt x="5751" y="15368"/>
                  </a:lnTo>
                  <a:lnTo>
                    <a:pt x="6047" y="15664"/>
                  </a:lnTo>
                  <a:lnTo>
                    <a:pt x="6190" y="15788"/>
                  </a:lnTo>
                  <a:lnTo>
                    <a:pt x="6343" y="15913"/>
                  </a:lnTo>
                  <a:lnTo>
                    <a:pt x="6486" y="16018"/>
                  </a:lnTo>
                  <a:lnTo>
                    <a:pt x="6629" y="16123"/>
                  </a:lnTo>
                  <a:lnTo>
                    <a:pt x="6763" y="16199"/>
                  </a:lnTo>
                  <a:lnTo>
                    <a:pt x="6906" y="16276"/>
                  </a:lnTo>
                  <a:lnTo>
                    <a:pt x="7059" y="16333"/>
                  </a:lnTo>
                  <a:lnTo>
                    <a:pt x="7193" y="16381"/>
                  </a:lnTo>
                  <a:lnTo>
                    <a:pt x="7327" y="16400"/>
                  </a:lnTo>
                  <a:lnTo>
                    <a:pt x="7451" y="16409"/>
                  </a:lnTo>
                  <a:lnTo>
                    <a:pt x="7546" y="16400"/>
                  </a:lnTo>
                  <a:lnTo>
                    <a:pt x="7642" y="16390"/>
                  </a:lnTo>
                  <a:lnTo>
                    <a:pt x="7728" y="16362"/>
                  </a:lnTo>
                  <a:lnTo>
                    <a:pt x="7804" y="16333"/>
                  </a:lnTo>
                  <a:lnTo>
                    <a:pt x="7880" y="16285"/>
                  </a:lnTo>
                  <a:lnTo>
                    <a:pt x="7947" y="16237"/>
                  </a:lnTo>
                  <a:lnTo>
                    <a:pt x="8014" y="16180"/>
                  </a:lnTo>
                  <a:lnTo>
                    <a:pt x="8071" y="16113"/>
                  </a:lnTo>
                  <a:lnTo>
                    <a:pt x="8129" y="16046"/>
                  </a:lnTo>
                  <a:lnTo>
                    <a:pt x="8177" y="15960"/>
                  </a:lnTo>
                  <a:lnTo>
                    <a:pt x="8224" y="15874"/>
                  </a:lnTo>
                  <a:lnTo>
                    <a:pt x="8263" y="15788"/>
                  </a:lnTo>
                  <a:lnTo>
                    <a:pt x="8291" y="15693"/>
                  </a:lnTo>
                  <a:lnTo>
                    <a:pt x="8320" y="15588"/>
                  </a:lnTo>
                  <a:lnTo>
                    <a:pt x="8348" y="15483"/>
                  </a:lnTo>
                  <a:lnTo>
                    <a:pt x="8358" y="15368"/>
                  </a:lnTo>
                  <a:lnTo>
                    <a:pt x="8377" y="15254"/>
                  </a:lnTo>
                  <a:lnTo>
                    <a:pt x="8377" y="15129"/>
                  </a:lnTo>
                  <a:lnTo>
                    <a:pt x="8377" y="14881"/>
                  </a:lnTo>
                  <a:lnTo>
                    <a:pt x="8348" y="14623"/>
                  </a:lnTo>
                  <a:lnTo>
                    <a:pt x="8291" y="14356"/>
                  </a:lnTo>
                  <a:lnTo>
                    <a:pt x="8215" y="14088"/>
                  </a:lnTo>
                  <a:lnTo>
                    <a:pt x="8167" y="13955"/>
                  </a:lnTo>
                  <a:lnTo>
                    <a:pt x="8119" y="13821"/>
                  </a:lnTo>
                  <a:lnTo>
                    <a:pt x="8052" y="13687"/>
                  </a:lnTo>
                  <a:lnTo>
                    <a:pt x="7995" y="13554"/>
                  </a:lnTo>
                  <a:lnTo>
                    <a:pt x="7919" y="13420"/>
                  </a:lnTo>
                  <a:lnTo>
                    <a:pt x="7842" y="13286"/>
                  </a:lnTo>
                  <a:lnTo>
                    <a:pt x="7489" y="12742"/>
                  </a:lnTo>
                  <a:lnTo>
                    <a:pt x="7202" y="12302"/>
                  </a:lnTo>
                  <a:lnTo>
                    <a:pt x="7155" y="12216"/>
                  </a:lnTo>
                  <a:lnTo>
                    <a:pt x="7116" y="12121"/>
                  </a:lnTo>
                  <a:lnTo>
                    <a:pt x="7088" y="12035"/>
                  </a:lnTo>
                  <a:lnTo>
                    <a:pt x="7078" y="11939"/>
                  </a:lnTo>
                  <a:lnTo>
                    <a:pt x="7078" y="11844"/>
                  </a:lnTo>
                  <a:lnTo>
                    <a:pt x="7088" y="11758"/>
                  </a:lnTo>
                  <a:lnTo>
                    <a:pt x="7107" y="11662"/>
                  </a:lnTo>
                  <a:lnTo>
                    <a:pt x="7135" y="11576"/>
                  </a:lnTo>
                  <a:lnTo>
                    <a:pt x="7183" y="11500"/>
                  </a:lnTo>
                  <a:lnTo>
                    <a:pt x="7231" y="11424"/>
                  </a:lnTo>
                  <a:lnTo>
                    <a:pt x="7298" y="11357"/>
                  </a:lnTo>
                  <a:lnTo>
                    <a:pt x="7365" y="11290"/>
                  </a:lnTo>
                  <a:lnTo>
                    <a:pt x="7441" y="11242"/>
                  </a:lnTo>
                  <a:lnTo>
                    <a:pt x="7527" y="11194"/>
                  </a:lnTo>
                  <a:lnTo>
                    <a:pt x="7613" y="11156"/>
                  </a:lnTo>
                  <a:lnTo>
                    <a:pt x="7718" y="11137"/>
                  </a:lnTo>
                  <a:lnTo>
                    <a:pt x="9695" y="10822"/>
                  </a:lnTo>
                  <a:lnTo>
                    <a:pt x="9963" y="10784"/>
                  </a:lnTo>
                  <a:lnTo>
                    <a:pt x="10211" y="10736"/>
                  </a:lnTo>
                  <a:lnTo>
                    <a:pt x="10440" y="10679"/>
                  </a:lnTo>
                  <a:lnTo>
                    <a:pt x="10650" y="10621"/>
                  </a:lnTo>
                  <a:lnTo>
                    <a:pt x="10841" y="10554"/>
                  </a:lnTo>
                  <a:lnTo>
                    <a:pt x="11013" y="10488"/>
                  </a:lnTo>
                  <a:lnTo>
                    <a:pt x="11166" y="10402"/>
                  </a:lnTo>
                  <a:lnTo>
                    <a:pt x="11300" y="10316"/>
                  </a:lnTo>
                  <a:lnTo>
                    <a:pt x="11424" y="10211"/>
                  </a:lnTo>
                  <a:lnTo>
                    <a:pt x="11519" y="10096"/>
                  </a:lnTo>
                  <a:lnTo>
                    <a:pt x="11605" y="9972"/>
                  </a:lnTo>
                  <a:lnTo>
                    <a:pt x="11672" y="9829"/>
                  </a:lnTo>
                  <a:lnTo>
                    <a:pt x="11730" y="9676"/>
                  </a:lnTo>
                  <a:lnTo>
                    <a:pt x="11758" y="9494"/>
                  </a:lnTo>
                  <a:lnTo>
                    <a:pt x="11787" y="9303"/>
                  </a:lnTo>
                  <a:lnTo>
                    <a:pt x="11787" y="9093"/>
                  </a:lnTo>
                  <a:lnTo>
                    <a:pt x="11787" y="8893"/>
                  </a:lnTo>
                  <a:lnTo>
                    <a:pt x="11768" y="8711"/>
                  </a:lnTo>
                  <a:lnTo>
                    <a:pt x="11730" y="8549"/>
                  </a:lnTo>
                  <a:lnTo>
                    <a:pt x="11691" y="8406"/>
                  </a:lnTo>
                  <a:lnTo>
                    <a:pt x="11653" y="8281"/>
                  </a:lnTo>
                  <a:lnTo>
                    <a:pt x="11596" y="8167"/>
                  </a:lnTo>
                  <a:lnTo>
                    <a:pt x="11548" y="8081"/>
                  </a:lnTo>
                  <a:lnTo>
                    <a:pt x="11491" y="7995"/>
                  </a:lnTo>
                  <a:lnTo>
                    <a:pt x="11433" y="7918"/>
                  </a:lnTo>
                  <a:lnTo>
                    <a:pt x="11395" y="7842"/>
                  </a:lnTo>
                  <a:lnTo>
                    <a:pt x="11367" y="7756"/>
                  </a:lnTo>
                  <a:lnTo>
                    <a:pt x="11347" y="7670"/>
                  </a:lnTo>
                  <a:lnTo>
                    <a:pt x="11328" y="7575"/>
                  </a:lnTo>
                  <a:lnTo>
                    <a:pt x="11338" y="7489"/>
                  </a:lnTo>
                  <a:lnTo>
                    <a:pt x="11347" y="7403"/>
                  </a:lnTo>
                  <a:lnTo>
                    <a:pt x="11367" y="7307"/>
                  </a:lnTo>
                  <a:lnTo>
                    <a:pt x="11414" y="7164"/>
                  </a:lnTo>
                  <a:lnTo>
                    <a:pt x="11433" y="7049"/>
                  </a:lnTo>
                  <a:lnTo>
                    <a:pt x="11453" y="6944"/>
                  </a:lnTo>
                  <a:lnTo>
                    <a:pt x="11453" y="6658"/>
                  </a:lnTo>
                  <a:lnTo>
                    <a:pt x="11443" y="6400"/>
                  </a:lnTo>
                  <a:lnTo>
                    <a:pt x="11414" y="6171"/>
                  </a:lnTo>
                  <a:lnTo>
                    <a:pt x="11376" y="5970"/>
                  </a:lnTo>
                  <a:lnTo>
                    <a:pt x="11319" y="5798"/>
                  </a:lnTo>
                  <a:lnTo>
                    <a:pt x="11262" y="5645"/>
                  </a:lnTo>
                  <a:lnTo>
                    <a:pt x="11195" y="5512"/>
                  </a:lnTo>
                  <a:lnTo>
                    <a:pt x="11118" y="5406"/>
                  </a:lnTo>
                  <a:lnTo>
                    <a:pt x="11051" y="5311"/>
                  </a:lnTo>
                  <a:lnTo>
                    <a:pt x="11004" y="5206"/>
                  </a:lnTo>
                  <a:lnTo>
                    <a:pt x="10975" y="5091"/>
                  </a:lnTo>
                  <a:lnTo>
                    <a:pt x="10956" y="4986"/>
                  </a:lnTo>
                  <a:lnTo>
                    <a:pt x="10956" y="4872"/>
                  </a:lnTo>
                  <a:lnTo>
                    <a:pt x="10965" y="4767"/>
                  </a:lnTo>
                  <a:lnTo>
                    <a:pt x="11004" y="4652"/>
                  </a:lnTo>
                  <a:lnTo>
                    <a:pt x="11051" y="4556"/>
                  </a:lnTo>
                  <a:lnTo>
                    <a:pt x="11109" y="4442"/>
                  </a:lnTo>
                  <a:lnTo>
                    <a:pt x="11147" y="4337"/>
                  </a:lnTo>
                  <a:lnTo>
                    <a:pt x="11166" y="4241"/>
                  </a:lnTo>
                  <a:lnTo>
                    <a:pt x="11176" y="4165"/>
                  </a:lnTo>
                  <a:lnTo>
                    <a:pt x="11176" y="4098"/>
                  </a:lnTo>
                  <a:lnTo>
                    <a:pt x="11166" y="4050"/>
                  </a:lnTo>
                  <a:lnTo>
                    <a:pt x="11156" y="4012"/>
                  </a:lnTo>
                  <a:lnTo>
                    <a:pt x="11128" y="3878"/>
                  </a:lnTo>
                  <a:lnTo>
                    <a:pt x="11099" y="3754"/>
                  </a:lnTo>
                  <a:lnTo>
                    <a:pt x="11061" y="3630"/>
                  </a:lnTo>
                  <a:lnTo>
                    <a:pt x="11023" y="3515"/>
                  </a:lnTo>
                  <a:lnTo>
                    <a:pt x="10975" y="3410"/>
                  </a:lnTo>
                  <a:lnTo>
                    <a:pt x="10927" y="3315"/>
                  </a:lnTo>
                  <a:lnTo>
                    <a:pt x="10870" y="3219"/>
                  </a:lnTo>
                  <a:lnTo>
                    <a:pt x="10813" y="3133"/>
                  </a:lnTo>
                  <a:lnTo>
                    <a:pt x="10698" y="2971"/>
                  </a:lnTo>
                  <a:lnTo>
                    <a:pt x="10574" y="2837"/>
                  </a:lnTo>
                  <a:lnTo>
                    <a:pt x="10440" y="2723"/>
                  </a:lnTo>
                  <a:lnTo>
                    <a:pt x="10316" y="2627"/>
                  </a:lnTo>
                  <a:lnTo>
                    <a:pt x="10230" y="2560"/>
                  </a:lnTo>
                  <a:lnTo>
                    <a:pt x="10154" y="2493"/>
                  </a:lnTo>
                  <a:lnTo>
                    <a:pt x="10096" y="2407"/>
                  </a:lnTo>
                  <a:lnTo>
                    <a:pt x="10039" y="2321"/>
                  </a:lnTo>
                  <a:lnTo>
                    <a:pt x="10001" y="2226"/>
                  </a:lnTo>
                  <a:lnTo>
                    <a:pt x="9982" y="2130"/>
                  </a:lnTo>
                  <a:lnTo>
                    <a:pt x="9972" y="2025"/>
                  </a:lnTo>
                  <a:lnTo>
                    <a:pt x="9972" y="1920"/>
                  </a:lnTo>
                  <a:lnTo>
                    <a:pt x="9982" y="1844"/>
                  </a:lnTo>
                  <a:lnTo>
                    <a:pt x="9991" y="1758"/>
                  </a:lnTo>
                  <a:lnTo>
                    <a:pt x="9991" y="1662"/>
                  </a:lnTo>
                  <a:lnTo>
                    <a:pt x="9982" y="1548"/>
                  </a:lnTo>
                  <a:lnTo>
                    <a:pt x="9972" y="1433"/>
                  </a:lnTo>
                  <a:lnTo>
                    <a:pt x="9943" y="1300"/>
                  </a:lnTo>
                  <a:lnTo>
                    <a:pt x="9915" y="1166"/>
                  </a:lnTo>
                  <a:lnTo>
                    <a:pt x="9886" y="1013"/>
                  </a:lnTo>
                  <a:lnTo>
                    <a:pt x="9838" y="870"/>
                  </a:lnTo>
                  <a:lnTo>
                    <a:pt x="9781" y="746"/>
                  </a:lnTo>
                  <a:lnTo>
                    <a:pt x="9705" y="631"/>
                  </a:lnTo>
                  <a:lnTo>
                    <a:pt x="9619" y="526"/>
                  </a:lnTo>
                  <a:lnTo>
                    <a:pt x="9523" y="430"/>
                  </a:lnTo>
                  <a:lnTo>
                    <a:pt x="9409" y="354"/>
                  </a:lnTo>
                  <a:lnTo>
                    <a:pt x="9284" y="278"/>
                  </a:lnTo>
                  <a:lnTo>
                    <a:pt x="9151" y="220"/>
                  </a:lnTo>
                  <a:lnTo>
                    <a:pt x="9007" y="163"/>
                  </a:lnTo>
                  <a:lnTo>
                    <a:pt x="8845" y="115"/>
                  </a:lnTo>
                  <a:lnTo>
                    <a:pt x="8673" y="77"/>
                  </a:lnTo>
                  <a:lnTo>
                    <a:pt x="8492" y="48"/>
                  </a:lnTo>
                  <a:lnTo>
                    <a:pt x="8301" y="20"/>
                  </a:lnTo>
                  <a:lnTo>
                    <a:pt x="8100" y="10"/>
                  </a:lnTo>
                  <a:lnTo>
                    <a:pt x="7890" y="1"/>
                  </a:lnTo>
                  <a:close/>
                </a:path>
              </a:pathLst>
            </a:custGeom>
            <a:solidFill>
              <a:srgbClr val="FF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5166267" y="2049460"/>
              <a:ext cx="219651" cy="305800"/>
            </a:xfrm>
            <a:custGeom>
              <a:rect b="b" l="l" r="r" t="t"/>
              <a:pathLst>
                <a:path extrusionOk="0" fill="none" h="16410" w="11787">
                  <a:moveTo>
                    <a:pt x="7670" y="1"/>
                  </a:moveTo>
                  <a:lnTo>
                    <a:pt x="7670" y="1"/>
                  </a:lnTo>
                  <a:lnTo>
                    <a:pt x="7346" y="1"/>
                  </a:lnTo>
                  <a:lnTo>
                    <a:pt x="7011" y="20"/>
                  </a:lnTo>
                  <a:lnTo>
                    <a:pt x="6648" y="39"/>
                  </a:lnTo>
                  <a:lnTo>
                    <a:pt x="6276" y="77"/>
                  </a:lnTo>
                  <a:lnTo>
                    <a:pt x="5493" y="163"/>
                  </a:lnTo>
                  <a:lnTo>
                    <a:pt x="4652" y="258"/>
                  </a:lnTo>
                  <a:lnTo>
                    <a:pt x="4652" y="258"/>
                  </a:lnTo>
                  <a:lnTo>
                    <a:pt x="4280" y="316"/>
                  </a:lnTo>
                  <a:lnTo>
                    <a:pt x="3917" y="383"/>
                  </a:lnTo>
                  <a:lnTo>
                    <a:pt x="3563" y="469"/>
                  </a:lnTo>
                  <a:lnTo>
                    <a:pt x="3220" y="555"/>
                  </a:lnTo>
                  <a:lnTo>
                    <a:pt x="2895" y="660"/>
                  </a:lnTo>
                  <a:lnTo>
                    <a:pt x="2580" y="765"/>
                  </a:lnTo>
                  <a:lnTo>
                    <a:pt x="2284" y="870"/>
                  </a:lnTo>
                  <a:lnTo>
                    <a:pt x="1997" y="984"/>
                  </a:lnTo>
                  <a:lnTo>
                    <a:pt x="1730" y="1099"/>
                  </a:lnTo>
                  <a:lnTo>
                    <a:pt x="1481" y="1223"/>
                  </a:lnTo>
                  <a:lnTo>
                    <a:pt x="1243" y="1338"/>
                  </a:lnTo>
                  <a:lnTo>
                    <a:pt x="1032" y="1452"/>
                  </a:lnTo>
                  <a:lnTo>
                    <a:pt x="650" y="1662"/>
                  </a:lnTo>
                  <a:lnTo>
                    <a:pt x="345" y="1853"/>
                  </a:lnTo>
                  <a:lnTo>
                    <a:pt x="345" y="1853"/>
                  </a:lnTo>
                  <a:lnTo>
                    <a:pt x="259" y="1920"/>
                  </a:lnTo>
                  <a:lnTo>
                    <a:pt x="182" y="1997"/>
                  </a:lnTo>
                  <a:lnTo>
                    <a:pt x="115" y="2092"/>
                  </a:lnTo>
                  <a:lnTo>
                    <a:pt x="68" y="2178"/>
                  </a:lnTo>
                  <a:lnTo>
                    <a:pt x="30" y="2283"/>
                  </a:lnTo>
                  <a:lnTo>
                    <a:pt x="10" y="2388"/>
                  </a:lnTo>
                  <a:lnTo>
                    <a:pt x="1" y="2493"/>
                  </a:lnTo>
                  <a:lnTo>
                    <a:pt x="10" y="2608"/>
                  </a:lnTo>
                  <a:lnTo>
                    <a:pt x="1367" y="11204"/>
                  </a:lnTo>
                  <a:lnTo>
                    <a:pt x="1367" y="11204"/>
                  </a:lnTo>
                  <a:lnTo>
                    <a:pt x="1395" y="11319"/>
                  </a:lnTo>
                  <a:lnTo>
                    <a:pt x="1434" y="11414"/>
                  </a:lnTo>
                  <a:lnTo>
                    <a:pt x="1491" y="11510"/>
                  </a:lnTo>
                  <a:lnTo>
                    <a:pt x="1558" y="11596"/>
                  </a:lnTo>
                  <a:lnTo>
                    <a:pt x="1634" y="11672"/>
                  </a:lnTo>
                  <a:lnTo>
                    <a:pt x="1720" y="11739"/>
                  </a:lnTo>
                  <a:lnTo>
                    <a:pt x="1816" y="11787"/>
                  </a:lnTo>
                  <a:lnTo>
                    <a:pt x="1921" y="11825"/>
                  </a:lnTo>
                  <a:lnTo>
                    <a:pt x="1921" y="11825"/>
                  </a:lnTo>
                  <a:lnTo>
                    <a:pt x="2073" y="11863"/>
                  </a:lnTo>
                  <a:lnTo>
                    <a:pt x="2198" y="11911"/>
                  </a:lnTo>
                  <a:lnTo>
                    <a:pt x="2322" y="11958"/>
                  </a:lnTo>
                  <a:lnTo>
                    <a:pt x="2322" y="11958"/>
                  </a:lnTo>
                  <a:lnTo>
                    <a:pt x="2446" y="12006"/>
                  </a:lnTo>
                  <a:lnTo>
                    <a:pt x="2580" y="12064"/>
                  </a:lnTo>
                  <a:lnTo>
                    <a:pt x="2713" y="12150"/>
                  </a:lnTo>
                  <a:lnTo>
                    <a:pt x="2847" y="12235"/>
                  </a:lnTo>
                  <a:lnTo>
                    <a:pt x="2990" y="12341"/>
                  </a:lnTo>
                  <a:lnTo>
                    <a:pt x="3124" y="12455"/>
                  </a:lnTo>
                  <a:lnTo>
                    <a:pt x="3267" y="12579"/>
                  </a:lnTo>
                  <a:lnTo>
                    <a:pt x="3401" y="12713"/>
                  </a:lnTo>
                  <a:lnTo>
                    <a:pt x="3688" y="13009"/>
                  </a:lnTo>
                  <a:lnTo>
                    <a:pt x="3984" y="13334"/>
                  </a:lnTo>
                  <a:lnTo>
                    <a:pt x="4270" y="13668"/>
                  </a:lnTo>
                  <a:lnTo>
                    <a:pt x="4566" y="14022"/>
                  </a:lnTo>
                  <a:lnTo>
                    <a:pt x="5158" y="14719"/>
                  </a:lnTo>
                  <a:lnTo>
                    <a:pt x="5455" y="15053"/>
                  </a:lnTo>
                  <a:lnTo>
                    <a:pt x="5751" y="15368"/>
                  </a:lnTo>
                  <a:lnTo>
                    <a:pt x="6047" y="15664"/>
                  </a:lnTo>
                  <a:lnTo>
                    <a:pt x="6190" y="15788"/>
                  </a:lnTo>
                  <a:lnTo>
                    <a:pt x="6343" y="15913"/>
                  </a:lnTo>
                  <a:lnTo>
                    <a:pt x="6486" y="16018"/>
                  </a:lnTo>
                  <a:lnTo>
                    <a:pt x="6629" y="16123"/>
                  </a:lnTo>
                  <a:lnTo>
                    <a:pt x="6763" y="16199"/>
                  </a:lnTo>
                  <a:lnTo>
                    <a:pt x="6906" y="16276"/>
                  </a:lnTo>
                  <a:lnTo>
                    <a:pt x="6906" y="16276"/>
                  </a:lnTo>
                  <a:lnTo>
                    <a:pt x="7059" y="16333"/>
                  </a:lnTo>
                  <a:lnTo>
                    <a:pt x="7193" y="16381"/>
                  </a:lnTo>
                  <a:lnTo>
                    <a:pt x="7327" y="16400"/>
                  </a:lnTo>
                  <a:lnTo>
                    <a:pt x="7451" y="16409"/>
                  </a:lnTo>
                  <a:lnTo>
                    <a:pt x="7451" y="16409"/>
                  </a:lnTo>
                  <a:lnTo>
                    <a:pt x="7546" y="16400"/>
                  </a:lnTo>
                  <a:lnTo>
                    <a:pt x="7642" y="16390"/>
                  </a:lnTo>
                  <a:lnTo>
                    <a:pt x="7728" y="16362"/>
                  </a:lnTo>
                  <a:lnTo>
                    <a:pt x="7804" y="16333"/>
                  </a:lnTo>
                  <a:lnTo>
                    <a:pt x="7880" y="16285"/>
                  </a:lnTo>
                  <a:lnTo>
                    <a:pt x="7947" y="16237"/>
                  </a:lnTo>
                  <a:lnTo>
                    <a:pt x="8014" y="16180"/>
                  </a:lnTo>
                  <a:lnTo>
                    <a:pt x="8071" y="16113"/>
                  </a:lnTo>
                  <a:lnTo>
                    <a:pt x="8129" y="16046"/>
                  </a:lnTo>
                  <a:lnTo>
                    <a:pt x="8177" y="15960"/>
                  </a:lnTo>
                  <a:lnTo>
                    <a:pt x="8224" y="15874"/>
                  </a:lnTo>
                  <a:lnTo>
                    <a:pt x="8263" y="15788"/>
                  </a:lnTo>
                  <a:lnTo>
                    <a:pt x="8291" y="15693"/>
                  </a:lnTo>
                  <a:lnTo>
                    <a:pt x="8320" y="15588"/>
                  </a:lnTo>
                  <a:lnTo>
                    <a:pt x="8348" y="15483"/>
                  </a:lnTo>
                  <a:lnTo>
                    <a:pt x="8358" y="15368"/>
                  </a:lnTo>
                  <a:lnTo>
                    <a:pt x="8377" y="15254"/>
                  </a:lnTo>
                  <a:lnTo>
                    <a:pt x="8377" y="15129"/>
                  </a:lnTo>
                  <a:lnTo>
                    <a:pt x="8377" y="14881"/>
                  </a:lnTo>
                  <a:lnTo>
                    <a:pt x="8348" y="14623"/>
                  </a:lnTo>
                  <a:lnTo>
                    <a:pt x="8291" y="14356"/>
                  </a:lnTo>
                  <a:lnTo>
                    <a:pt x="8215" y="14088"/>
                  </a:lnTo>
                  <a:lnTo>
                    <a:pt x="8167" y="13955"/>
                  </a:lnTo>
                  <a:lnTo>
                    <a:pt x="8119" y="13821"/>
                  </a:lnTo>
                  <a:lnTo>
                    <a:pt x="8052" y="13687"/>
                  </a:lnTo>
                  <a:lnTo>
                    <a:pt x="7995" y="13554"/>
                  </a:lnTo>
                  <a:lnTo>
                    <a:pt x="7919" y="13420"/>
                  </a:lnTo>
                  <a:lnTo>
                    <a:pt x="7842" y="13286"/>
                  </a:lnTo>
                  <a:lnTo>
                    <a:pt x="7842" y="13286"/>
                  </a:lnTo>
                  <a:lnTo>
                    <a:pt x="7489" y="12742"/>
                  </a:lnTo>
                  <a:lnTo>
                    <a:pt x="7202" y="12302"/>
                  </a:lnTo>
                  <a:lnTo>
                    <a:pt x="7202" y="12302"/>
                  </a:lnTo>
                  <a:lnTo>
                    <a:pt x="7155" y="12216"/>
                  </a:lnTo>
                  <a:lnTo>
                    <a:pt x="7116" y="12121"/>
                  </a:lnTo>
                  <a:lnTo>
                    <a:pt x="7088" y="12035"/>
                  </a:lnTo>
                  <a:lnTo>
                    <a:pt x="7078" y="11939"/>
                  </a:lnTo>
                  <a:lnTo>
                    <a:pt x="7078" y="11844"/>
                  </a:lnTo>
                  <a:lnTo>
                    <a:pt x="7088" y="11758"/>
                  </a:lnTo>
                  <a:lnTo>
                    <a:pt x="7107" y="11662"/>
                  </a:lnTo>
                  <a:lnTo>
                    <a:pt x="7135" y="11576"/>
                  </a:lnTo>
                  <a:lnTo>
                    <a:pt x="7183" y="11500"/>
                  </a:lnTo>
                  <a:lnTo>
                    <a:pt x="7231" y="11424"/>
                  </a:lnTo>
                  <a:lnTo>
                    <a:pt x="7298" y="11357"/>
                  </a:lnTo>
                  <a:lnTo>
                    <a:pt x="7365" y="11290"/>
                  </a:lnTo>
                  <a:lnTo>
                    <a:pt x="7441" y="11242"/>
                  </a:lnTo>
                  <a:lnTo>
                    <a:pt x="7527" y="11194"/>
                  </a:lnTo>
                  <a:lnTo>
                    <a:pt x="7613" y="11156"/>
                  </a:lnTo>
                  <a:lnTo>
                    <a:pt x="7718" y="11137"/>
                  </a:lnTo>
                  <a:lnTo>
                    <a:pt x="9695" y="10822"/>
                  </a:lnTo>
                  <a:lnTo>
                    <a:pt x="9695" y="10822"/>
                  </a:lnTo>
                  <a:lnTo>
                    <a:pt x="9963" y="10784"/>
                  </a:lnTo>
                  <a:lnTo>
                    <a:pt x="10211" y="10736"/>
                  </a:lnTo>
                  <a:lnTo>
                    <a:pt x="10440" y="10679"/>
                  </a:lnTo>
                  <a:lnTo>
                    <a:pt x="10650" y="10621"/>
                  </a:lnTo>
                  <a:lnTo>
                    <a:pt x="10841" y="10554"/>
                  </a:lnTo>
                  <a:lnTo>
                    <a:pt x="11013" y="10488"/>
                  </a:lnTo>
                  <a:lnTo>
                    <a:pt x="11166" y="10402"/>
                  </a:lnTo>
                  <a:lnTo>
                    <a:pt x="11300" y="10316"/>
                  </a:lnTo>
                  <a:lnTo>
                    <a:pt x="11424" y="10211"/>
                  </a:lnTo>
                  <a:lnTo>
                    <a:pt x="11519" y="10096"/>
                  </a:lnTo>
                  <a:lnTo>
                    <a:pt x="11605" y="9972"/>
                  </a:lnTo>
                  <a:lnTo>
                    <a:pt x="11672" y="9829"/>
                  </a:lnTo>
                  <a:lnTo>
                    <a:pt x="11730" y="9676"/>
                  </a:lnTo>
                  <a:lnTo>
                    <a:pt x="11758" y="9494"/>
                  </a:lnTo>
                  <a:lnTo>
                    <a:pt x="11787" y="9303"/>
                  </a:lnTo>
                  <a:lnTo>
                    <a:pt x="11787" y="9093"/>
                  </a:lnTo>
                  <a:lnTo>
                    <a:pt x="11787" y="9093"/>
                  </a:lnTo>
                  <a:lnTo>
                    <a:pt x="11787" y="8893"/>
                  </a:lnTo>
                  <a:lnTo>
                    <a:pt x="11768" y="8711"/>
                  </a:lnTo>
                  <a:lnTo>
                    <a:pt x="11730" y="8549"/>
                  </a:lnTo>
                  <a:lnTo>
                    <a:pt x="11691" y="8406"/>
                  </a:lnTo>
                  <a:lnTo>
                    <a:pt x="11653" y="8281"/>
                  </a:lnTo>
                  <a:lnTo>
                    <a:pt x="11596" y="8167"/>
                  </a:lnTo>
                  <a:lnTo>
                    <a:pt x="11548" y="8081"/>
                  </a:lnTo>
                  <a:lnTo>
                    <a:pt x="11491" y="7995"/>
                  </a:lnTo>
                  <a:lnTo>
                    <a:pt x="11491" y="7995"/>
                  </a:lnTo>
                  <a:lnTo>
                    <a:pt x="11433" y="7918"/>
                  </a:lnTo>
                  <a:lnTo>
                    <a:pt x="11395" y="7842"/>
                  </a:lnTo>
                  <a:lnTo>
                    <a:pt x="11367" y="7756"/>
                  </a:lnTo>
                  <a:lnTo>
                    <a:pt x="11347" y="7670"/>
                  </a:lnTo>
                  <a:lnTo>
                    <a:pt x="11328" y="7575"/>
                  </a:lnTo>
                  <a:lnTo>
                    <a:pt x="11338" y="7489"/>
                  </a:lnTo>
                  <a:lnTo>
                    <a:pt x="11347" y="7403"/>
                  </a:lnTo>
                  <a:lnTo>
                    <a:pt x="11367" y="7307"/>
                  </a:lnTo>
                  <a:lnTo>
                    <a:pt x="11367" y="7307"/>
                  </a:lnTo>
                  <a:lnTo>
                    <a:pt x="11414" y="7164"/>
                  </a:lnTo>
                  <a:lnTo>
                    <a:pt x="11433" y="7049"/>
                  </a:lnTo>
                  <a:lnTo>
                    <a:pt x="11453" y="6944"/>
                  </a:lnTo>
                  <a:lnTo>
                    <a:pt x="11453" y="6944"/>
                  </a:lnTo>
                  <a:lnTo>
                    <a:pt x="11453" y="6658"/>
                  </a:lnTo>
                  <a:lnTo>
                    <a:pt x="11443" y="6400"/>
                  </a:lnTo>
                  <a:lnTo>
                    <a:pt x="11414" y="6171"/>
                  </a:lnTo>
                  <a:lnTo>
                    <a:pt x="11376" y="5970"/>
                  </a:lnTo>
                  <a:lnTo>
                    <a:pt x="11319" y="5798"/>
                  </a:lnTo>
                  <a:lnTo>
                    <a:pt x="11262" y="5645"/>
                  </a:lnTo>
                  <a:lnTo>
                    <a:pt x="11195" y="5512"/>
                  </a:lnTo>
                  <a:lnTo>
                    <a:pt x="11118" y="5406"/>
                  </a:lnTo>
                  <a:lnTo>
                    <a:pt x="11118" y="5406"/>
                  </a:lnTo>
                  <a:lnTo>
                    <a:pt x="11051" y="5311"/>
                  </a:lnTo>
                  <a:lnTo>
                    <a:pt x="11004" y="5206"/>
                  </a:lnTo>
                  <a:lnTo>
                    <a:pt x="10975" y="5091"/>
                  </a:lnTo>
                  <a:lnTo>
                    <a:pt x="10956" y="4986"/>
                  </a:lnTo>
                  <a:lnTo>
                    <a:pt x="10956" y="4872"/>
                  </a:lnTo>
                  <a:lnTo>
                    <a:pt x="10965" y="4767"/>
                  </a:lnTo>
                  <a:lnTo>
                    <a:pt x="11004" y="4652"/>
                  </a:lnTo>
                  <a:lnTo>
                    <a:pt x="11051" y="4556"/>
                  </a:lnTo>
                  <a:lnTo>
                    <a:pt x="11051" y="4556"/>
                  </a:lnTo>
                  <a:lnTo>
                    <a:pt x="11109" y="4442"/>
                  </a:lnTo>
                  <a:lnTo>
                    <a:pt x="11147" y="4337"/>
                  </a:lnTo>
                  <a:lnTo>
                    <a:pt x="11166" y="4241"/>
                  </a:lnTo>
                  <a:lnTo>
                    <a:pt x="11176" y="4165"/>
                  </a:lnTo>
                  <a:lnTo>
                    <a:pt x="11176" y="4098"/>
                  </a:lnTo>
                  <a:lnTo>
                    <a:pt x="11166" y="4050"/>
                  </a:lnTo>
                  <a:lnTo>
                    <a:pt x="11156" y="4012"/>
                  </a:lnTo>
                  <a:lnTo>
                    <a:pt x="11156" y="4012"/>
                  </a:lnTo>
                  <a:lnTo>
                    <a:pt x="11128" y="3878"/>
                  </a:lnTo>
                  <a:lnTo>
                    <a:pt x="11099" y="3754"/>
                  </a:lnTo>
                  <a:lnTo>
                    <a:pt x="11061" y="3630"/>
                  </a:lnTo>
                  <a:lnTo>
                    <a:pt x="11023" y="3515"/>
                  </a:lnTo>
                  <a:lnTo>
                    <a:pt x="10975" y="3410"/>
                  </a:lnTo>
                  <a:lnTo>
                    <a:pt x="10927" y="3315"/>
                  </a:lnTo>
                  <a:lnTo>
                    <a:pt x="10870" y="3219"/>
                  </a:lnTo>
                  <a:lnTo>
                    <a:pt x="10813" y="3133"/>
                  </a:lnTo>
                  <a:lnTo>
                    <a:pt x="10698" y="2971"/>
                  </a:lnTo>
                  <a:lnTo>
                    <a:pt x="10574" y="2837"/>
                  </a:lnTo>
                  <a:lnTo>
                    <a:pt x="10440" y="2723"/>
                  </a:lnTo>
                  <a:lnTo>
                    <a:pt x="10316" y="2627"/>
                  </a:lnTo>
                  <a:lnTo>
                    <a:pt x="10316" y="2627"/>
                  </a:lnTo>
                  <a:lnTo>
                    <a:pt x="10230" y="2560"/>
                  </a:lnTo>
                  <a:lnTo>
                    <a:pt x="10154" y="2493"/>
                  </a:lnTo>
                  <a:lnTo>
                    <a:pt x="10096" y="2407"/>
                  </a:lnTo>
                  <a:lnTo>
                    <a:pt x="10039" y="2321"/>
                  </a:lnTo>
                  <a:lnTo>
                    <a:pt x="10001" y="2226"/>
                  </a:lnTo>
                  <a:lnTo>
                    <a:pt x="9982" y="2130"/>
                  </a:lnTo>
                  <a:lnTo>
                    <a:pt x="9972" y="2025"/>
                  </a:lnTo>
                  <a:lnTo>
                    <a:pt x="9972" y="1920"/>
                  </a:lnTo>
                  <a:lnTo>
                    <a:pt x="9972" y="1920"/>
                  </a:lnTo>
                  <a:lnTo>
                    <a:pt x="9982" y="1844"/>
                  </a:lnTo>
                  <a:lnTo>
                    <a:pt x="9991" y="1758"/>
                  </a:lnTo>
                  <a:lnTo>
                    <a:pt x="9991" y="1662"/>
                  </a:lnTo>
                  <a:lnTo>
                    <a:pt x="9982" y="1548"/>
                  </a:lnTo>
                  <a:lnTo>
                    <a:pt x="9972" y="1433"/>
                  </a:lnTo>
                  <a:lnTo>
                    <a:pt x="9943" y="1300"/>
                  </a:lnTo>
                  <a:lnTo>
                    <a:pt x="9915" y="1166"/>
                  </a:lnTo>
                  <a:lnTo>
                    <a:pt x="9886" y="1013"/>
                  </a:lnTo>
                  <a:lnTo>
                    <a:pt x="9886" y="1013"/>
                  </a:lnTo>
                  <a:lnTo>
                    <a:pt x="9838" y="870"/>
                  </a:lnTo>
                  <a:lnTo>
                    <a:pt x="9781" y="746"/>
                  </a:lnTo>
                  <a:lnTo>
                    <a:pt x="9705" y="631"/>
                  </a:lnTo>
                  <a:lnTo>
                    <a:pt x="9619" y="526"/>
                  </a:lnTo>
                  <a:lnTo>
                    <a:pt x="9523" y="430"/>
                  </a:lnTo>
                  <a:lnTo>
                    <a:pt x="9409" y="354"/>
                  </a:lnTo>
                  <a:lnTo>
                    <a:pt x="9284" y="278"/>
                  </a:lnTo>
                  <a:lnTo>
                    <a:pt x="9151" y="220"/>
                  </a:lnTo>
                  <a:lnTo>
                    <a:pt x="9007" y="163"/>
                  </a:lnTo>
                  <a:lnTo>
                    <a:pt x="8845" y="115"/>
                  </a:lnTo>
                  <a:lnTo>
                    <a:pt x="8673" y="77"/>
                  </a:lnTo>
                  <a:lnTo>
                    <a:pt x="8492" y="48"/>
                  </a:lnTo>
                  <a:lnTo>
                    <a:pt x="8301" y="20"/>
                  </a:lnTo>
                  <a:lnTo>
                    <a:pt x="8100" y="10"/>
                  </a:lnTo>
                  <a:lnTo>
                    <a:pt x="7890" y="1"/>
                  </a:lnTo>
                  <a:lnTo>
                    <a:pt x="767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5068210" y="2094668"/>
              <a:ext cx="102716" cy="186182"/>
            </a:xfrm>
            <a:custGeom>
              <a:rect b="b" l="l" r="r" t="t"/>
              <a:pathLst>
                <a:path extrusionOk="0" h="9991" w="5512">
                  <a:moveTo>
                    <a:pt x="3200" y="1"/>
                  </a:moveTo>
                  <a:lnTo>
                    <a:pt x="3114" y="10"/>
                  </a:lnTo>
                  <a:lnTo>
                    <a:pt x="889" y="363"/>
                  </a:lnTo>
                  <a:lnTo>
                    <a:pt x="783" y="383"/>
                  </a:lnTo>
                  <a:lnTo>
                    <a:pt x="678" y="411"/>
                  </a:lnTo>
                  <a:lnTo>
                    <a:pt x="583" y="459"/>
                  </a:lnTo>
                  <a:lnTo>
                    <a:pt x="497" y="507"/>
                  </a:lnTo>
                  <a:lnTo>
                    <a:pt x="411" y="564"/>
                  </a:lnTo>
                  <a:lnTo>
                    <a:pt x="335" y="631"/>
                  </a:lnTo>
                  <a:lnTo>
                    <a:pt x="268" y="698"/>
                  </a:lnTo>
                  <a:lnTo>
                    <a:pt x="201" y="784"/>
                  </a:lnTo>
                  <a:lnTo>
                    <a:pt x="144" y="860"/>
                  </a:lnTo>
                  <a:lnTo>
                    <a:pt x="96" y="956"/>
                  </a:lnTo>
                  <a:lnTo>
                    <a:pt x="58" y="1051"/>
                  </a:lnTo>
                  <a:lnTo>
                    <a:pt x="29" y="1147"/>
                  </a:lnTo>
                  <a:lnTo>
                    <a:pt x="10" y="1242"/>
                  </a:lnTo>
                  <a:lnTo>
                    <a:pt x="0" y="1347"/>
                  </a:lnTo>
                  <a:lnTo>
                    <a:pt x="0" y="1452"/>
                  </a:lnTo>
                  <a:lnTo>
                    <a:pt x="10" y="1557"/>
                  </a:lnTo>
                  <a:lnTo>
                    <a:pt x="1204" y="9103"/>
                  </a:lnTo>
                  <a:lnTo>
                    <a:pt x="1223" y="9198"/>
                  </a:lnTo>
                  <a:lnTo>
                    <a:pt x="1251" y="9284"/>
                  </a:lnTo>
                  <a:lnTo>
                    <a:pt x="1280" y="9380"/>
                  </a:lnTo>
                  <a:lnTo>
                    <a:pt x="1328" y="9456"/>
                  </a:lnTo>
                  <a:lnTo>
                    <a:pt x="1376" y="9532"/>
                  </a:lnTo>
                  <a:lnTo>
                    <a:pt x="1433" y="9609"/>
                  </a:lnTo>
                  <a:lnTo>
                    <a:pt x="1490" y="9676"/>
                  </a:lnTo>
                  <a:lnTo>
                    <a:pt x="1557" y="9743"/>
                  </a:lnTo>
                  <a:lnTo>
                    <a:pt x="1633" y="9790"/>
                  </a:lnTo>
                  <a:lnTo>
                    <a:pt x="1710" y="9848"/>
                  </a:lnTo>
                  <a:lnTo>
                    <a:pt x="1786" y="9886"/>
                  </a:lnTo>
                  <a:lnTo>
                    <a:pt x="1872" y="9924"/>
                  </a:lnTo>
                  <a:lnTo>
                    <a:pt x="1958" y="9953"/>
                  </a:lnTo>
                  <a:lnTo>
                    <a:pt x="2054" y="9972"/>
                  </a:lnTo>
                  <a:lnTo>
                    <a:pt x="2140" y="9981"/>
                  </a:lnTo>
                  <a:lnTo>
                    <a:pt x="2235" y="9991"/>
                  </a:lnTo>
                  <a:lnTo>
                    <a:pt x="2321" y="9981"/>
                  </a:lnTo>
                  <a:lnTo>
                    <a:pt x="2407" y="9972"/>
                  </a:lnTo>
                  <a:lnTo>
                    <a:pt x="4633" y="9628"/>
                  </a:lnTo>
                  <a:lnTo>
                    <a:pt x="4738" y="9599"/>
                  </a:lnTo>
                  <a:lnTo>
                    <a:pt x="4833" y="9571"/>
                  </a:lnTo>
                  <a:lnTo>
                    <a:pt x="4929" y="9532"/>
                  </a:lnTo>
                  <a:lnTo>
                    <a:pt x="5024" y="9475"/>
                  </a:lnTo>
                  <a:lnTo>
                    <a:pt x="5101" y="9418"/>
                  </a:lnTo>
                  <a:lnTo>
                    <a:pt x="5177" y="9361"/>
                  </a:lnTo>
                  <a:lnTo>
                    <a:pt x="5253" y="9284"/>
                  </a:lnTo>
                  <a:lnTo>
                    <a:pt x="5311" y="9208"/>
                  </a:lnTo>
                  <a:lnTo>
                    <a:pt x="5368" y="9122"/>
                  </a:lnTo>
                  <a:lnTo>
                    <a:pt x="5416" y="9036"/>
                  </a:lnTo>
                  <a:lnTo>
                    <a:pt x="5454" y="8940"/>
                  </a:lnTo>
                  <a:lnTo>
                    <a:pt x="5483" y="8845"/>
                  </a:lnTo>
                  <a:lnTo>
                    <a:pt x="5502" y="8740"/>
                  </a:lnTo>
                  <a:lnTo>
                    <a:pt x="5511" y="8635"/>
                  </a:lnTo>
                  <a:lnTo>
                    <a:pt x="5511" y="8530"/>
                  </a:lnTo>
                  <a:lnTo>
                    <a:pt x="5502" y="8425"/>
                  </a:lnTo>
                  <a:lnTo>
                    <a:pt x="4317" y="889"/>
                  </a:lnTo>
                  <a:lnTo>
                    <a:pt x="4298" y="793"/>
                  </a:lnTo>
                  <a:lnTo>
                    <a:pt x="4270" y="698"/>
                  </a:lnTo>
                  <a:lnTo>
                    <a:pt x="4231" y="612"/>
                  </a:lnTo>
                  <a:lnTo>
                    <a:pt x="4193" y="526"/>
                  </a:lnTo>
                  <a:lnTo>
                    <a:pt x="4145" y="449"/>
                  </a:lnTo>
                  <a:lnTo>
                    <a:pt x="4088" y="373"/>
                  </a:lnTo>
                  <a:lnTo>
                    <a:pt x="4021" y="306"/>
                  </a:lnTo>
                  <a:lnTo>
                    <a:pt x="3954" y="249"/>
                  </a:lnTo>
                  <a:lnTo>
                    <a:pt x="3888" y="192"/>
                  </a:lnTo>
                  <a:lnTo>
                    <a:pt x="3811" y="144"/>
                  </a:lnTo>
                  <a:lnTo>
                    <a:pt x="3725" y="96"/>
                  </a:lnTo>
                  <a:lnTo>
                    <a:pt x="3649" y="67"/>
                  </a:lnTo>
                  <a:lnTo>
                    <a:pt x="3553" y="39"/>
                  </a:lnTo>
                  <a:lnTo>
                    <a:pt x="3467" y="10"/>
                  </a:lnTo>
                  <a:lnTo>
                    <a:pt x="3372" y="1"/>
                  </a:lnTo>
                  <a:close/>
                </a:path>
              </a:pathLst>
            </a:custGeom>
            <a:solidFill>
              <a:srgbClr val="FF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5068210" y="2094668"/>
              <a:ext cx="102716" cy="186182"/>
            </a:xfrm>
            <a:custGeom>
              <a:rect b="b" l="l" r="r" t="t"/>
              <a:pathLst>
                <a:path extrusionOk="0" fill="none" h="9991" w="5512">
                  <a:moveTo>
                    <a:pt x="3276" y="1"/>
                  </a:moveTo>
                  <a:lnTo>
                    <a:pt x="3276" y="1"/>
                  </a:lnTo>
                  <a:lnTo>
                    <a:pt x="3200" y="1"/>
                  </a:lnTo>
                  <a:lnTo>
                    <a:pt x="3114" y="10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783" y="383"/>
                  </a:lnTo>
                  <a:lnTo>
                    <a:pt x="678" y="411"/>
                  </a:lnTo>
                  <a:lnTo>
                    <a:pt x="583" y="459"/>
                  </a:lnTo>
                  <a:lnTo>
                    <a:pt x="497" y="507"/>
                  </a:lnTo>
                  <a:lnTo>
                    <a:pt x="411" y="564"/>
                  </a:lnTo>
                  <a:lnTo>
                    <a:pt x="335" y="631"/>
                  </a:lnTo>
                  <a:lnTo>
                    <a:pt x="268" y="698"/>
                  </a:lnTo>
                  <a:lnTo>
                    <a:pt x="201" y="784"/>
                  </a:lnTo>
                  <a:lnTo>
                    <a:pt x="144" y="860"/>
                  </a:lnTo>
                  <a:lnTo>
                    <a:pt x="96" y="956"/>
                  </a:lnTo>
                  <a:lnTo>
                    <a:pt x="58" y="1051"/>
                  </a:lnTo>
                  <a:lnTo>
                    <a:pt x="29" y="1147"/>
                  </a:lnTo>
                  <a:lnTo>
                    <a:pt x="10" y="1242"/>
                  </a:lnTo>
                  <a:lnTo>
                    <a:pt x="0" y="1347"/>
                  </a:lnTo>
                  <a:lnTo>
                    <a:pt x="0" y="1452"/>
                  </a:lnTo>
                  <a:lnTo>
                    <a:pt x="10" y="1557"/>
                  </a:lnTo>
                  <a:lnTo>
                    <a:pt x="1204" y="9103"/>
                  </a:lnTo>
                  <a:lnTo>
                    <a:pt x="1204" y="9103"/>
                  </a:lnTo>
                  <a:lnTo>
                    <a:pt x="1223" y="9198"/>
                  </a:lnTo>
                  <a:lnTo>
                    <a:pt x="1251" y="9284"/>
                  </a:lnTo>
                  <a:lnTo>
                    <a:pt x="1280" y="9380"/>
                  </a:lnTo>
                  <a:lnTo>
                    <a:pt x="1328" y="9456"/>
                  </a:lnTo>
                  <a:lnTo>
                    <a:pt x="1376" y="9532"/>
                  </a:lnTo>
                  <a:lnTo>
                    <a:pt x="1433" y="9609"/>
                  </a:lnTo>
                  <a:lnTo>
                    <a:pt x="1490" y="9676"/>
                  </a:lnTo>
                  <a:lnTo>
                    <a:pt x="1557" y="9743"/>
                  </a:lnTo>
                  <a:lnTo>
                    <a:pt x="1633" y="9790"/>
                  </a:lnTo>
                  <a:lnTo>
                    <a:pt x="1710" y="9848"/>
                  </a:lnTo>
                  <a:lnTo>
                    <a:pt x="1786" y="9886"/>
                  </a:lnTo>
                  <a:lnTo>
                    <a:pt x="1872" y="9924"/>
                  </a:lnTo>
                  <a:lnTo>
                    <a:pt x="1958" y="9953"/>
                  </a:lnTo>
                  <a:lnTo>
                    <a:pt x="2054" y="9972"/>
                  </a:lnTo>
                  <a:lnTo>
                    <a:pt x="2140" y="9981"/>
                  </a:lnTo>
                  <a:lnTo>
                    <a:pt x="2235" y="9991"/>
                  </a:lnTo>
                  <a:lnTo>
                    <a:pt x="2235" y="9991"/>
                  </a:lnTo>
                  <a:lnTo>
                    <a:pt x="2321" y="9981"/>
                  </a:lnTo>
                  <a:lnTo>
                    <a:pt x="2407" y="9972"/>
                  </a:lnTo>
                  <a:lnTo>
                    <a:pt x="4633" y="9628"/>
                  </a:lnTo>
                  <a:lnTo>
                    <a:pt x="4633" y="9628"/>
                  </a:lnTo>
                  <a:lnTo>
                    <a:pt x="4738" y="9599"/>
                  </a:lnTo>
                  <a:lnTo>
                    <a:pt x="4833" y="9571"/>
                  </a:lnTo>
                  <a:lnTo>
                    <a:pt x="4929" y="9532"/>
                  </a:lnTo>
                  <a:lnTo>
                    <a:pt x="5024" y="9475"/>
                  </a:lnTo>
                  <a:lnTo>
                    <a:pt x="5101" y="9418"/>
                  </a:lnTo>
                  <a:lnTo>
                    <a:pt x="5177" y="9361"/>
                  </a:lnTo>
                  <a:lnTo>
                    <a:pt x="5253" y="9284"/>
                  </a:lnTo>
                  <a:lnTo>
                    <a:pt x="5311" y="9208"/>
                  </a:lnTo>
                  <a:lnTo>
                    <a:pt x="5368" y="9122"/>
                  </a:lnTo>
                  <a:lnTo>
                    <a:pt x="5416" y="9036"/>
                  </a:lnTo>
                  <a:lnTo>
                    <a:pt x="5454" y="8940"/>
                  </a:lnTo>
                  <a:lnTo>
                    <a:pt x="5483" y="8845"/>
                  </a:lnTo>
                  <a:lnTo>
                    <a:pt x="5502" y="8740"/>
                  </a:lnTo>
                  <a:lnTo>
                    <a:pt x="5511" y="8635"/>
                  </a:lnTo>
                  <a:lnTo>
                    <a:pt x="5511" y="8530"/>
                  </a:lnTo>
                  <a:lnTo>
                    <a:pt x="5502" y="8425"/>
                  </a:lnTo>
                  <a:lnTo>
                    <a:pt x="4317" y="889"/>
                  </a:lnTo>
                  <a:lnTo>
                    <a:pt x="4317" y="889"/>
                  </a:lnTo>
                  <a:lnTo>
                    <a:pt x="4298" y="793"/>
                  </a:lnTo>
                  <a:lnTo>
                    <a:pt x="4270" y="698"/>
                  </a:lnTo>
                  <a:lnTo>
                    <a:pt x="4231" y="612"/>
                  </a:lnTo>
                  <a:lnTo>
                    <a:pt x="4193" y="526"/>
                  </a:lnTo>
                  <a:lnTo>
                    <a:pt x="4145" y="449"/>
                  </a:lnTo>
                  <a:lnTo>
                    <a:pt x="4088" y="373"/>
                  </a:lnTo>
                  <a:lnTo>
                    <a:pt x="4021" y="306"/>
                  </a:lnTo>
                  <a:lnTo>
                    <a:pt x="3954" y="249"/>
                  </a:lnTo>
                  <a:lnTo>
                    <a:pt x="3888" y="192"/>
                  </a:lnTo>
                  <a:lnTo>
                    <a:pt x="3811" y="144"/>
                  </a:lnTo>
                  <a:lnTo>
                    <a:pt x="3725" y="96"/>
                  </a:lnTo>
                  <a:lnTo>
                    <a:pt x="3649" y="67"/>
                  </a:lnTo>
                  <a:lnTo>
                    <a:pt x="3553" y="39"/>
                  </a:lnTo>
                  <a:lnTo>
                    <a:pt x="3467" y="10"/>
                  </a:lnTo>
                  <a:lnTo>
                    <a:pt x="3372" y="1"/>
                  </a:lnTo>
                  <a:lnTo>
                    <a:pt x="3276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7725859" y="3112381"/>
              <a:ext cx="574536" cy="574554"/>
            </a:xfrm>
            <a:custGeom>
              <a:rect b="b" l="l" r="r" t="t"/>
              <a:pathLst>
                <a:path extrusionOk="0" h="30832" w="30831">
                  <a:moveTo>
                    <a:pt x="15425" y="0"/>
                  </a:moveTo>
                  <a:lnTo>
                    <a:pt x="15053" y="10"/>
                  </a:lnTo>
                  <a:lnTo>
                    <a:pt x="14670" y="20"/>
                  </a:lnTo>
                  <a:lnTo>
                    <a:pt x="14298" y="48"/>
                  </a:lnTo>
                  <a:lnTo>
                    <a:pt x="13925" y="77"/>
                  </a:lnTo>
                  <a:lnTo>
                    <a:pt x="13553" y="115"/>
                  </a:lnTo>
                  <a:lnTo>
                    <a:pt x="13181" y="163"/>
                  </a:lnTo>
                  <a:lnTo>
                    <a:pt x="12808" y="230"/>
                  </a:lnTo>
                  <a:lnTo>
                    <a:pt x="12445" y="297"/>
                  </a:lnTo>
                  <a:lnTo>
                    <a:pt x="12082" y="373"/>
                  </a:lnTo>
                  <a:lnTo>
                    <a:pt x="11719" y="459"/>
                  </a:lnTo>
                  <a:lnTo>
                    <a:pt x="11366" y="545"/>
                  </a:lnTo>
                  <a:lnTo>
                    <a:pt x="11003" y="650"/>
                  </a:lnTo>
                  <a:lnTo>
                    <a:pt x="10649" y="765"/>
                  </a:lnTo>
                  <a:lnTo>
                    <a:pt x="10296" y="879"/>
                  </a:lnTo>
                  <a:lnTo>
                    <a:pt x="9952" y="1003"/>
                  </a:lnTo>
                  <a:lnTo>
                    <a:pt x="9608" y="1147"/>
                  </a:lnTo>
                  <a:lnTo>
                    <a:pt x="9265" y="1290"/>
                  </a:lnTo>
                  <a:lnTo>
                    <a:pt x="8930" y="1443"/>
                  </a:lnTo>
                  <a:lnTo>
                    <a:pt x="8596" y="1595"/>
                  </a:lnTo>
                  <a:lnTo>
                    <a:pt x="8271" y="1767"/>
                  </a:lnTo>
                  <a:lnTo>
                    <a:pt x="7947" y="1939"/>
                  </a:lnTo>
                  <a:lnTo>
                    <a:pt x="7622" y="2121"/>
                  </a:lnTo>
                  <a:lnTo>
                    <a:pt x="7307" y="2312"/>
                  </a:lnTo>
                  <a:lnTo>
                    <a:pt x="6991" y="2512"/>
                  </a:lnTo>
                  <a:lnTo>
                    <a:pt x="6686" y="2722"/>
                  </a:lnTo>
                  <a:lnTo>
                    <a:pt x="6380" y="2933"/>
                  </a:lnTo>
                  <a:lnTo>
                    <a:pt x="6084" y="3152"/>
                  </a:lnTo>
                  <a:lnTo>
                    <a:pt x="5788" y="3382"/>
                  </a:lnTo>
                  <a:lnTo>
                    <a:pt x="5501" y="3620"/>
                  </a:lnTo>
                  <a:lnTo>
                    <a:pt x="5215" y="3859"/>
                  </a:lnTo>
                  <a:lnTo>
                    <a:pt x="4948" y="4107"/>
                  </a:lnTo>
                  <a:lnTo>
                    <a:pt x="4671" y="4365"/>
                  </a:lnTo>
                  <a:lnTo>
                    <a:pt x="4403" y="4623"/>
                  </a:lnTo>
                  <a:lnTo>
                    <a:pt x="4145" y="4900"/>
                  </a:lnTo>
                  <a:lnTo>
                    <a:pt x="3897" y="5177"/>
                  </a:lnTo>
                  <a:lnTo>
                    <a:pt x="3649" y="5454"/>
                  </a:lnTo>
                  <a:lnTo>
                    <a:pt x="3410" y="5750"/>
                  </a:lnTo>
                  <a:lnTo>
                    <a:pt x="3181" y="6046"/>
                  </a:lnTo>
                  <a:lnTo>
                    <a:pt x="2951" y="6352"/>
                  </a:lnTo>
                  <a:lnTo>
                    <a:pt x="2732" y="6658"/>
                  </a:lnTo>
                  <a:lnTo>
                    <a:pt x="2522" y="6973"/>
                  </a:lnTo>
                  <a:lnTo>
                    <a:pt x="2311" y="7297"/>
                  </a:lnTo>
                  <a:lnTo>
                    <a:pt x="2120" y="7622"/>
                  </a:lnTo>
                  <a:lnTo>
                    <a:pt x="1929" y="7956"/>
                  </a:lnTo>
                  <a:lnTo>
                    <a:pt x="1748" y="8300"/>
                  </a:lnTo>
                  <a:lnTo>
                    <a:pt x="1566" y="8644"/>
                  </a:lnTo>
                  <a:lnTo>
                    <a:pt x="1404" y="8998"/>
                  </a:lnTo>
                  <a:lnTo>
                    <a:pt x="1242" y="9360"/>
                  </a:lnTo>
                  <a:lnTo>
                    <a:pt x="1098" y="9723"/>
                  </a:lnTo>
                  <a:lnTo>
                    <a:pt x="955" y="10086"/>
                  </a:lnTo>
                  <a:lnTo>
                    <a:pt x="821" y="10468"/>
                  </a:lnTo>
                  <a:lnTo>
                    <a:pt x="697" y="10841"/>
                  </a:lnTo>
                  <a:lnTo>
                    <a:pt x="583" y="11223"/>
                  </a:lnTo>
                  <a:lnTo>
                    <a:pt x="487" y="11605"/>
                  </a:lnTo>
                  <a:lnTo>
                    <a:pt x="392" y="11987"/>
                  </a:lnTo>
                  <a:lnTo>
                    <a:pt x="306" y="12359"/>
                  </a:lnTo>
                  <a:lnTo>
                    <a:pt x="239" y="12742"/>
                  </a:lnTo>
                  <a:lnTo>
                    <a:pt x="172" y="13124"/>
                  </a:lnTo>
                  <a:lnTo>
                    <a:pt x="124" y="13506"/>
                  </a:lnTo>
                  <a:lnTo>
                    <a:pt x="77" y="13888"/>
                  </a:lnTo>
                  <a:lnTo>
                    <a:pt x="48" y="14270"/>
                  </a:lnTo>
                  <a:lnTo>
                    <a:pt x="19" y="14652"/>
                  </a:lnTo>
                  <a:lnTo>
                    <a:pt x="0" y="15024"/>
                  </a:lnTo>
                  <a:lnTo>
                    <a:pt x="0" y="15406"/>
                  </a:lnTo>
                  <a:lnTo>
                    <a:pt x="0" y="15779"/>
                  </a:lnTo>
                  <a:lnTo>
                    <a:pt x="19" y="16161"/>
                  </a:lnTo>
                  <a:lnTo>
                    <a:pt x="38" y="16533"/>
                  </a:lnTo>
                  <a:lnTo>
                    <a:pt x="77" y="16906"/>
                  </a:lnTo>
                  <a:lnTo>
                    <a:pt x="115" y="17278"/>
                  </a:lnTo>
                  <a:lnTo>
                    <a:pt x="162" y="17651"/>
                  </a:lnTo>
                  <a:lnTo>
                    <a:pt x="220" y="18023"/>
                  </a:lnTo>
                  <a:lnTo>
                    <a:pt x="287" y="18386"/>
                  </a:lnTo>
                  <a:lnTo>
                    <a:pt x="363" y="18749"/>
                  </a:lnTo>
                  <a:lnTo>
                    <a:pt x="449" y="19112"/>
                  </a:lnTo>
                  <a:lnTo>
                    <a:pt x="545" y="19465"/>
                  </a:lnTo>
                  <a:lnTo>
                    <a:pt x="650" y="19828"/>
                  </a:lnTo>
                  <a:lnTo>
                    <a:pt x="755" y="20182"/>
                  </a:lnTo>
                  <a:lnTo>
                    <a:pt x="879" y="20535"/>
                  </a:lnTo>
                  <a:lnTo>
                    <a:pt x="1003" y="20879"/>
                  </a:lnTo>
                  <a:lnTo>
                    <a:pt x="1137" y="21223"/>
                  </a:lnTo>
                  <a:lnTo>
                    <a:pt x="1280" y="21567"/>
                  </a:lnTo>
                  <a:lnTo>
                    <a:pt x="1433" y="21901"/>
                  </a:lnTo>
                  <a:lnTo>
                    <a:pt x="1595" y="22235"/>
                  </a:lnTo>
                  <a:lnTo>
                    <a:pt x="1757" y="22560"/>
                  </a:lnTo>
                  <a:lnTo>
                    <a:pt x="1939" y="22894"/>
                  </a:lnTo>
                  <a:lnTo>
                    <a:pt x="2120" y="23209"/>
                  </a:lnTo>
                  <a:lnTo>
                    <a:pt x="2311" y="23525"/>
                  </a:lnTo>
                  <a:lnTo>
                    <a:pt x="2512" y="23840"/>
                  </a:lnTo>
                  <a:lnTo>
                    <a:pt x="2713" y="24145"/>
                  </a:lnTo>
                  <a:lnTo>
                    <a:pt x="2932" y="24451"/>
                  </a:lnTo>
                  <a:lnTo>
                    <a:pt x="3152" y="24747"/>
                  </a:lnTo>
                  <a:lnTo>
                    <a:pt x="3381" y="25043"/>
                  </a:lnTo>
                  <a:lnTo>
                    <a:pt x="3610" y="25330"/>
                  </a:lnTo>
                  <a:lnTo>
                    <a:pt x="3859" y="25616"/>
                  </a:lnTo>
                  <a:lnTo>
                    <a:pt x="4107" y="25884"/>
                  </a:lnTo>
                  <a:lnTo>
                    <a:pt x="4365" y="26161"/>
                  </a:lnTo>
                  <a:lnTo>
                    <a:pt x="4623" y="26428"/>
                  </a:lnTo>
                  <a:lnTo>
                    <a:pt x="4890" y="26686"/>
                  </a:lnTo>
                  <a:lnTo>
                    <a:pt x="5167" y="26934"/>
                  </a:lnTo>
                  <a:lnTo>
                    <a:pt x="5454" y="27183"/>
                  </a:lnTo>
                  <a:lnTo>
                    <a:pt x="5740" y="27422"/>
                  </a:lnTo>
                  <a:lnTo>
                    <a:pt x="6046" y="27651"/>
                  </a:lnTo>
                  <a:lnTo>
                    <a:pt x="6342" y="27880"/>
                  </a:lnTo>
                  <a:lnTo>
                    <a:pt x="6657" y="28100"/>
                  </a:lnTo>
                  <a:lnTo>
                    <a:pt x="6972" y="28310"/>
                  </a:lnTo>
                  <a:lnTo>
                    <a:pt x="7297" y="28520"/>
                  </a:lnTo>
                  <a:lnTo>
                    <a:pt x="7622" y="28711"/>
                  </a:lnTo>
                  <a:lnTo>
                    <a:pt x="7956" y="28902"/>
                  </a:lnTo>
                  <a:lnTo>
                    <a:pt x="8300" y="29083"/>
                  </a:lnTo>
                  <a:lnTo>
                    <a:pt x="8644" y="29265"/>
                  </a:lnTo>
                  <a:lnTo>
                    <a:pt x="8997" y="29427"/>
                  </a:lnTo>
                  <a:lnTo>
                    <a:pt x="9351" y="29590"/>
                  </a:lnTo>
                  <a:lnTo>
                    <a:pt x="9713" y="29733"/>
                  </a:lnTo>
                  <a:lnTo>
                    <a:pt x="10086" y="29876"/>
                  </a:lnTo>
                  <a:lnTo>
                    <a:pt x="10458" y="30010"/>
                  </a:lnTo>
                  <a:lnTo>
                    <a:pt x="10841" y="30134"/>
                  </a:lnTo>
                  <a:lnTo>
                    <a:pt x="11223" y="30249"/>
                  </a:lnTo>
                  <a:lnTo>
                    <a:pt x="11595" y="30344"/>
                  </a:lnTo>
                  <a:lnTo>
                    <a:pt x="11977" y="30440"/>
                  </a:lnTo>
                  <a:lnTo>
                    <a:pt x="12359" y="30526"/>
                  </a:lnTo>
                  <a:lnTo>
                    <a:pt x="12741" y="30592"/>
                  </a:lnTo>
                  <a:lnTo>
                    <a:pt x="13123" y="30659"/>
                  </a:lnTo>
                  <a:lnTo>
                    <a:pt x="13505" y="30707"/>
                  </a:lnTo>
                  <a:lnTo>
                    <a:pt x="13887" y="30755"/>
                  </a:lnTo>
                  <a:lnTo>
                    <a:pt x="14260" y="30793"/>
                  </a:lnTo>
                  <a:lnTo>
                    <a:pt x="14642" y="30812"/>
                  </a:lnTo>
                  <a:lnTo>
                    <a:pt x="15024" y="30831"/>
                  </a:lnTo>
                  <a:lnTo>
                    <a:pt x="15778" y="30831"/>
                  </a:lnTo>
                  <a:lnTo>
                    <a:pt x="16160" y="30812"/>
                  </a:lnTo>
                  <a:lnTo>
                    <a:pt x="16533" y="30793"/>
                  </a:lnTo>
                  <a:lnTo>
                    <a:pt x="16905" y="30755"/>
                  </a:lnTo>
                  <a:lnTo>
                    <a:pt x="17278" y="30717"/>
                  </a:lnTo>
                  <a:lnTo>
                    <a:pt x="17650" y="30669"/>
                  </a:lnTo>
                  <a:lnTo>
                    <a:pt x="18013" y="30612"/>
                  </a:lnTo>
                  <a:lnTo>
                    <a:pt x="18386" y="30545"/>
                  </a:lnTo>
                  <a:lnTo>
                    <a:pt x="18749" y="30468"/>
                  </a:lnTo>
                  <a:lnTo>
                    <a:pt x="19112" y="30382"/>
                  </a:lnTo>
                  <a:lnTo>
                    <a:pt x="19465" y="30287"/>
                  </a:lnTo>
                  <a:lnTo>
                    <a:pt x="19818" y="30182"/>
                  </a:lnTo>
                  <a:lnTo>
                    <a:pt x="20172" y="30077"/>
                  </a:lnTo>
                  <a:lnTo>
                    <a:pt x="20525" y="29953"/>
                  </a:lnTo>
                  <a:lnTo>
                    <a:pt x="20879" y="29828"/>
                  </a:lnTo>
                  <a:lnTo>
                    <a:pt x="21222" y="29695"/>
                  </a:lnTo>
                  <a:lnTo>
                    <a:pt x="21557" y="29551"/>
                  </a:lnTo>
                  <a:lnTo>
                    <a:pt x="21901" y="29399"/>
                  </a:lnTo>
                  <a:lnTo>
                    <a:pt x="22235" y="29236"/>
                  </a:lnTo>
                  <a:lnTo>
                    <a:pt x="22560" y="29074"/>
                  </a:lnTo>
                  <a:lnTo>
                    <a:pt x="22884" y="28892"/>
                  </a:lnTo>
                  <a:lnTo>
                    <a:pt x="23209" y="28711"/>
                  </a:lnTo>
                  <a:lnTo>
                    <a:pt x="23524" y="28520"/>
                  </a:lnTo>
                  <a:lnTo>
                    <a:pt x="23839" y="28319"/>
                  </a:lnTo>
                  <a:lnTo>
                    <a:pt x="24145" y="28119"/>
                  </a:lnTo>
                  <a:lnTo>
                    <a:pt x="24451" y="27899"/>
                  </a:lnTo>
                  <a:lnTo>
                    <a:pt x="24747" y="27679"/>
                  </a:lnTo>
                  <a:lnTo>
                    <a:pt x="25033" y="27450"/>
                  </a:lnTo>
                  <a:lnTo>
                    <a:pt x="25329" y="27221"/>
                  </a:lnTo>
                  <a:lnTo>
                    <a:pt x="25606" y="26973"/>
                  </a:lnTo>
                  <a:lnTo>
                    <a:pt x="25883" y="26724"/>
                  </a:lnTo>
                  <a:lnTo>
                    <a:pt x="26151" y="26476"/>
                  </a:lnTo>
                  <a:lnTo>
                    <a:pt x="26418" y="26209"/>
                  </a:lnTo>
                  <a:lnTo>
                    <a:pt x="26676" y="25941"/>
                  </a:lnTo>
                  <a:lnTo>
                    <a:pt x="26934" y="25664"/>
                  </a:lnTo>
                  <a:lnTo>
                    <a:pt x="27182" y="25378"/>
                  </a:lnTo>
                  <a:lnTo>
                    <a:pt x="27421" y="25091"/>
                  </a:lnTo>
                  <a:lnTo>
                    <a:pt x="27650" y="24785"/>
                  </a:lnTo>
                  <a:lnTo>
                    <a:pt x="27880" y="24489"/>
                  </a:lnTo>
                  <a:lnTo>
                    <a:pt x="28099" y="24174"/>
                  </a:lnTo>
                  <a:lnTo>
                    <a:pt x="28309" y="23859"/>
                  </a:lnTo>
                  <a:lnTo>
                    <a:pt x="28510" y="23534"/>
                  </a:lnTo>
                  <a:lnTo>
                    <a:pt x="28710" y="23209"/>
                  </a:lnTo>
                  <a:lnTo>
                    <a:pt x="28901" y="22875"/>
                  </a:lnTo>
                  <a:lnTo>
                    <a:pt x="29083" y="22531"/>
                  </a:lnTo>
                  <a:lnTo>
                    <a:pt x="29255" y="22188"/>
                  </a:lnTo>
                  <a:lnTo>
                    <a:pt x="29427" y="21834"/>
                  </a:lnTo>
                  <a:lnTo>
                    <a:pt x="29580" y="21481"/>
                  </a:lnTo>
                  <a:lnTo>
                    <a:pt x="29732" y="21118"/>
                  </a:lnTo>
                  <a:lnTo>
                    <a:pt x="29876" y="20745"/>
                  </a:lnTo>
                  <a:lnTo>
                    <a:pt x="30009" y="20373"/>
                  </a:lnTo>
                  <a:lnTo>
                    <a:pt x="30134" y="19991"/>
                  </a:lnTo>
                  <a:lnTo>
                    <a:pt x="30239" y="19609"/>
                  </a:lnTo>
                  <a:lnTo>
                    <a:pt x="30344" y="19236"/>
                  </a:lnTo>
                  <a:lnTo>
                    <a:pt x="30439" y="18854"/>
                  </a:lnTo>
                  <a:lnTo>
                    <a:pt x="30516" y="18472"/>
                  </a:lnTo>
                  <a:lnTo>
                    <a:pt x="30592" y="18090"/>
                  </a:lnTo>
                  <a:lnTo>
                    <a:pt x="30659" y="17708"/>
                  </a:lnTo>
                  <a:lnTo>
                    <a:pt x="30707" y="17326"/>
                  </a:lnTo>
                  <a:lnTo>
                    <a:pt x="30754" y="16944"/>
                  </a:lnTo>
                  <a:lnTo>
                    <a:pt x="30783" y="16572"/>
                  </a:lnTo>
                  <a:lnTo>
                    <a:pt x="30812" y="16189"/>
                  </a:lnTo>
                  <a:lnTo>
                    <a:pt x="30821" y="15807"/>
                  </a:lnTo>
                  <a:lnTo>
                    <a:pt x="30831" y="15425"/>
                  </a:lnTo>
                  <a:lnTo>
                    <a:pt x="30821" y="15053"/>
                  </a:lnTo>
                  <a:lnTo>
                    <a:pt x="30812" y="14671"/>
                  </a:lnTo>
                  <a:lnTo>
                    <a:pt x="30783" y="14298"/>
                  </a:lnTo>
                  <a:lnTo>
                    <a:pt x="30754" y="13926"/>
                  </a:lnTo>
                  <a:lnTo>
                    <a:pt x="30716" y="13553"/>
                  </a:lnTo>
                  <a:lnTo>
                    <a:pt x="30668" y="13181"/>
                  </a:lnTo>
                  <a:lnTo>
                    <a:pt x="30602" y="12818"/>
                  </a:lnTo>
                  <a:lnTo>
                    <a:pt x="30535" y="12445"/>
                  </a:lnTo>
                  <a:lnTo>
                    <a:pt x="30458" y="12083"/>
                  </a:lnTo>
                  <a:lnTo>
                    <a:pt x="30372" y="11729"/>
                  </a:lnTo>
                  <a:lnTo>
                    <a:pt x="30286" y="11366"/>
                  </a:lnTo>
                  <a:lnTo>
                    <a:pt x="30181" y="11013"/>
                  </a:lnTo>
                  <a:lnTo>
                    <a:pt x="30067" y="10659"/>
                  </a:lnTo>
                  <a:lnTo>
                    <a:pt x="29952" y="10306"/>
                  </a:lnTo>
                  <a:lnTo>
                    <a:pt x="29828" y="9953"/>
                  </a:lnTo>
                  <a:lnTo>
                    <a:pt x="29685" y="9609"/>
                  </a:lnTo>
                  <a:lnTo>
                    <a:pt x="29541" y="9275"/>
                  </a:lnTo>
                  <a:lnTo>
                    <a:pt x="29389" y="8931"/>
                  </a:lnTo>
                  <a:lnTo>
                    <a:pt x="29236" y="8596"/>
                  </a:lnTo>
                  <a:lnTo>
                    <a:pt x="29064" y="8272"/>
                  </a:lnTo>
                  <a:lnTo>
                    <a:pt x="28892" y="7947"/>
                  </a:lnTo>
                  <a:lnTo>
                    <a:pt x="28710" y="7622"/>
                  </a:lnTo>
                  <a:lnTo>
                    <a:pt x="28519" y="7307"/>
                  </a:lnTo>
                  <a:lnTo>
                    <a:pt x="28319" y="6992"/>
                  </a:lnTo>
                  <a:lnTo>
                    <a:pt x="28109" y="6686"/>
                  </a:lnTo>
                  <a:lnTo>
                    <a:pt x="27899" y="6381"/>
                  </a:lnTo>
                  <a:lnTo>
                    <a:pt x="27679" y="6084"/>
                  </a:lnTo>
                  <a:lnTo>
                    <a:pt x="27450" y="5798"/>
                  </a:lnTo>
                  <a:lnTo>
                    <a:pt x="27211" y="5502"/>
                  </a:lnTo>
                  <a:lnTo>
                    <a:pt x="26972" y="5225"/>
                  </a:lnTo>
                  <a:lnTo>
                    <a:pt x="26724" y="4948"/>
                  </a:lnTo>
                  <a:lnTo>
                    <a:pt x="26466" y="4680"/>
                  </a:lnTo>
                  <a:lnTo>
                    <a:pt x="26208" y="4413"/>
                  </a:lnTo>
                  <a:lnTo>
                    <a:pt x="25931" y="4155"/>
                  </a:lnTo>
                  <a:lnTo>
                    <a:pt x="25654" y="3897"/>
                  </a:lnTo>
                  <a:lnTo>
                    <a:pt x="25377" y="3649"/>
                  </a:lnTo>
                  <a:lnTo>
                    <a:pt x="25081" y="3410"/>
                  </a:lnTo>
                  <a:lnTo>
                    <a:pt x="24785" y="3181"/>
                  </a:lnTo>
                  <a:lnTo>
                    <a:pt x="24479" y="2952"/>
                  </a:lnTo>
                  <a:lnTo>
                    <a:pt x="24174" y="2732"/>
                  </a:lnTo>
                  <a:lnTo>
                    <a:pt x="23859" y="2522"/>
                  </a:lnTo>
                  <a:lnTo>
                    <a:pt x="23534" y="2321"/>
                  </a:lnTo>
                  <a:lnTo>
                    <a:pt x="23209" y="2121"/>
                  </a:lnTo>
                  <a:lnTo>
                    <a:pt x="22875" y="1930"/>
                  </a:lnTo>
                  <a:lnTo>
                    <a:pt x="22531" y="1748"/>
                  </a:lnTo>
                  <a:lnTo>
                    <a:pt x="22187" y="1576"/>
                  </a:lnTo>
                  <a:lnTo>
                    <a:pt x="21834" y="1404"/>
                  </a:lnTo>
                  <a:lnTo>
                    <a:pt x="21471" y="1252"/>
                  </a:lnTo>
                  <a:lnTo>
                    <a:pt x="21108" y="1099"/>
                  </a:lnTo>
                  <a:lnTo>
                    <a:pt x="20745" y="956"/>
                  </a:lnTo>
                  <a:lnTo>
                    <a:pt x="20363" y="822"/>
                  </a:lnTo>
                  <a:lnTo>
                    <a:pt x="19990" y="698"/>
                  </a:lnTo>
                  <a:lnTo>
                    <a:pt x="19608" y="593"/>
                  </a:lnTo>
                  <a:lnTo>
                    <a:pt x="19226" y="488"/>
                  </a:lnTo>
                  <a:lnTo>
                    <a:pt x="18844" y="392"/>
                  </a:lnTo>
                  <a:lnTo>
                    <a:pt x="18472" y="316"/>
                  </a:lnTo>
                  <a:lnTo>
                    <a:pt x="18090" y="239"/>
                  </a:lnTo>
                  <a:lnTo>
                    <a:pt x="17708" y="172"/>
                  </a:lnTo>
                  <a:lnTo>
                    <a:pt x="17326" y="125"/>
                  </a:lnTo>
                  <a:lnTo>
                    <a:pt x="16944" y="77"/>
                  </a:lnTo>
                  <a:lnTo>
                    <a:pt x="16562" y="48"/>
                  </a:lnTo>
                  <a:lnTo>
                    <a:pt x="16180" y="20"/>
                  </a:lnTo>
                  <a:lnTo>
                    <a:pt x="15807" y="10"/>
                  </a:lnTo>
                  <a:lnTo>
                    <a:pt x="154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7725859" y="3112381"/>
              <a:ext cx="574536" cy="574554"/>
            </a:xfrm>
            <a:custGeom>
              <a:rect b="b" l="l" r="r" t="t"/>
              <a:pathLst>
                <a:path extrusionOk="0" fill="none" h="30832" w="30831">
                  <a:moveTo>
                    <a:pt x="30009" y="20373"/>
                  </a:moveTo>
                  <a:lnTo>
                    <a:pt x="30009" y="20373"/>
                  </a:lnTo>
                  <a:lnTo>
                    <a:pt x="29876" y="20745"/>
                  </a:lnTo>
                  <a:lnTo>
                    <a:pt x="29732" y="21118"/>
                  </a:lnTo>
                  <a:lnTo>
                    <a:pt x="29580" y="21481"/>
                  </a:lnTo>
                  <a:lnTo>
                    <a:pt x="29427" y="21834"/>
                  </a:lnTo>
                  <a:lnTo>
                    <a:pt x="29255" y="22188"/>
                  </a:lnTo>
                  <a:lnTo>
                    <a:pt x="29083" y="22531"/>
                  </a:lnTo>
                  <a:lnTo>
                    <a:pt x="28901" y="22875"/>
                  </a:lnTo>
                  <a:lnTo>
                    <a:pt x="28710" y="23209"/>
                  </a:lnTo>
                  <a:lnTo>
                    <a:pt x="28510" y="23534"/>
                  </a:lnTo>
                  <a:lnTo>
                    <a:pt x="28309" y="23859"/>
                  </a:lnTo>
                  <a:lnTo>
                    <a:pt x="28099" y="24174"/>
                  </a:lnTo>
                  <a:lnTo>
                    <a:pt x="27880" y="24489"/>
                  </a:lnTo>
                  <a:lnTo>
                    <a:pt x="27650" y="24785"/>
                  </a:lnTo>
                  <a:lnTo>
                    <a:pt x="27421" y="25091"/>
                  </a:lnTo>
                  <a:lnTo>
                    <a:pt x="27182" y="25378"/>
                  </a:lnTo>
                  <a:lnTo>
                    <a:pt x="26934" y="25664"/>
                  </a:lnTo>
                  <a:lnTo>
                    <a:pt x="26676" y="25941"/>
                  </a:lnTo>
                  <a:lnTo>
                    <a:pt x="26418" y="26209"/>
                  </a:lnTo>
                  <a:lnTo>
                    <a:pt x="26151" y="26476"/>
                  </a:lnTo>
                  <a:lnTo>
                    <a:pt x="25883" y="26724"/>
                  </a:lnTo>
                  <a:lnTo>
                    <a:pt x="25606" y="26973"/>
                  </a:lnTo>
                  <a:lnTo>
                    <a:pt x="25329" y="27221"/>
                  </a:lnTo>
                  <a:lnTo>
                    <a:pt x="25033" y="27450"/>
                  </a:lnTo>
                  <a:lnTo>
                    <a:pt x="24747" y="27679"/>
                  </a:lnTo>
                  <a:lnTo>
                    <a:pt x="24451" y="27899"/>
                  </a:lnTo>
                  <a:lnTo>
                    <a:pt x="24145" y="28119"/>
                  </a:lnTo>
                  <a:lnTo>
                    <a:pt x="23839" y="28319"/>
                  </a:lnTo>
                  <a:lnTo>
                    <a:pt x="23524" y="28520"/>
                  </a:lnTo>
                  <a:lnTo>
                    <a:pt x="23209" y="28711"/>
                  </a:lnTo>
                  <a:lnTo>
                    <a:pt x="22884" y="28892"/>
                  </a:lnTo>
                  <a:lnTo>
                    <a:pt x="22560" y="29074"/>
                  </a:lnTo>
                  <a:lnTo>
                    <a:pt x="22235" y="29236"/>
                  </a:lnTo>
                  <a:lnTo>
                    <a:pt x="21901" y="29399"/>
                  </a:lnTo>
                  <a:lnTo>
                    <a:pt x="21557" y="29551"/>
                  </a:lnTo>
                  <a:lnTo>
                    <a:pt x="21222" y="29695"/>
                  </a:lnTo>
                  <a:lnTo>
                    <a:pt x="20879" y="29828"/>
                  </a:lnTo>
                  <a:lnTo>
                    <a:pt x="20525" y="29953"/>
                  </a:lnTo>
                  <a:lnTo>
                    <a:pt x="20172" y="30077"/>
                  </a:lnTo>
                  <a:lnTo>
                    <a:pt x="19818" y="30182"/>
                  </a:lnTo>
                  <a:lnTo>
                    <a:pt x="19465" y="30287"/>
                  </a:lnTo>
                  <a:lnTo>
                    <a:pt x="19112" y="30382"/>
                  </a:lnTo>
                  <a:lnTo>
                    <a:pt x="18749" y="30468"/>
                  </a:lnTo>
                  <a:lnTo>
                    <a:pt x="18386" y="30545"/>
                  </a:lnTo>
                  <a:lnTo>
                    <a:pt x="18013" y="30612"/>
                  </a:lnTo>
                  <a:lnTo>
                    <a:pt x="17650" y="30669"/>
                  </a:lnTo>
                  <a:lnTo>
                    <a:pt x="17278" y="30717"/>
                  </a:lnTo>
                  <a:lnTo>
                    <a:pt x="16905" y="30755"/>
                  </a:lnTo>
                  <a:lnTo>
                    <a:pt x="16533" y="30793"/>
                  </a:lnTo>
                  <a:lnTo>
                    <a:pt x="16160" y="30812"/>
                  </a:lnTo>
                  <a:lnTo>
                    <a:pt x="15778" y="30831"/>
                  </a:lnTo>
                  <a:lnTo>
                    <a:pt x="15406" y="30831"/>
                  </a:lnTo>
                  <a:lnTo>
                    <a:pt x="15024" y="30831"/>
                  </a:lnTo>
                  <a:lnTo>
                    <a:pt x="14642" y="30812"/>
                  </a:lnTo>
                  <a:lnTo>
                    <a:pt x="14260" y="30793"/>
                  </a:lnTo>
                  <a:lnTo>
                    <a:pt x="13887" y="30755"/>
                  </a:lnTo>
                  <a:lnTo>
                    <a:pt x="13505" y="30707"/>
                  </a:lnTo>
                  <a:lnTo>
                    <a:pt x="13123" y="30659"/>
                  </a:lnTo>
                  <a:lnTo>
                    <a:pt x="12741" y="30592"/>
                  </a:lnTo>
                  <a:lnTo>
                    <a:pt x="12359" y="30526"/>
                  </a:lnTo>
                  <a:lnTo>
                    <a:pt x="11977" y="30440"/>
                  </a:lnTo>
                  <a:lnTo>
                    <a:pt x="11595" y="30344"/>
                  </a:lnTo>
                  <a:lnTo>
                    <a:pt x="11223" y="30249"/>
                  </a:lnTo>
                  <a:lnTo>
                    <a:pt x="10841" y="30134"/>
                  </a:lnTo>
                  <a:lnTo>
                    <a:pt x="10458" y="30010"/>
                  </a:lnTo>
                  <a:lnTo>
                    <a:pt x="10458" y="30010"/>
                  </a:lnTo>
                  <a:lnTo>
                    <a:pt x="10086" y="29876"/>
                  </a:lnTo>
                  <a:lnTo>
                    <a:pt x="9713" y="29733"/>
                  </a:lnTo>
                  <a:lnTo>
                    <a:pt x="9351" y="29590"/>
                  </a:lnTo>
                  <a:lnTo>
                    <a:pt x="8997" y="29427"/>
                  </a:lnTo>
                  <a:lnTo>
                    <a:pt x="8644" y="29265"/>
                  </a:lnTo>
                  <a:lnTo>
                    <a:pt x="8300" y="29083"/>
                  </a:lnTo>
                  <a:lnTo>
                    <a:pt x="7956" y="28902"/>
                  </a:lnTo>
                  <a:lnTo>
                    <a:pt x="7622" y="28711"/>
                  </a:lnTo>
                  <a:lnTo>
                    <a:pt x="7297" y="28520"/>
                  </a:lnTo>
                  <a:lnTo>
                    <a:pt x="6972" y="28310"/>
                  </a:lnTo>
                  <a:lnTo>
                    <a:pt x="6657" y="28100"/>
                  </a:lnTo>
                  <a:lnTo>
                    <a:pt x="6342" y="27880"/>
                  </a:lnTo>
                  <a:lnTo>
                    <a:pt x="6046" y="27651"/>
                  </a:lnTo>
                  <a:lnTo>
                    <a:pt x="5740" y="27422"/>
                  </a:lnTo>
                  <a:lnTo>
                    <a:pt x="5454" y="27183"/>
                  </a:lnTo>
                  <a:lnTo>
                    <a:pt x="5167" y="26934"/>
                  </a:lnTo>
                  <a:lnTo>
                    <a:pt x="4890" y="26686"/>
                  </a:lnTo>
                  <a:lnTo>
                    <a:pt x="4623" y="26428"/>
                  </a:lnTo>
                  <a:lnTo>
                    <a:pt x="4365" y="26161"/>
                  </a:lnTo>
                  <a:lnTo>
                    <a:pt x="4107" y="25884"/>
                  </a:lnTo>
                  <a:lnTo>
                    <a:pt x="3859" y="25616"/>
                  </a:lnTo>
                  <a:lnTo>
                    <a:pt x="3610" y="25330"/>
                  </a:lnTo>
                  <a:lnTo>
                    <a:pt x="3381" y="25043"/>
                  </a:lnTo>
                  <a:lnTo>
                    <a:pt x="3152" y="24747"/>
                  </a:lnTo>
                  <a:lnTo>
                    <a:pt x="2932" y="24451"/>
                  </a:lnTo>
                  <a:lnTo>
                    <a:pt x="2713" y="24145"/>
                  </a:lnTo>
                  <a:lnTo>
                    <a:pt x="2512" y="23840"/>
                  </a:lnTo>
                  <a:lnTo>
                    <a:pt x="2311" y="23525"/>
                  </a:lnTo>
                  <a:lnTo>
                    <a:pt x="2120" y="23209"/>
                  </a:lnTo>
                  <a:lnTo>
                    <a:pt x="1939" y="22894"/>
                  </a:lnTo>
                  <a:lnTo>
                    <a:pt x="1757" y="22560"/>
                  </a:lnTo>
                  <a:lnTo>
                    <a:pt x="1595" y="22235"/>
                  </a:lnTo>
                  <a:lnTo>
                    <a:pt x="1433" y="21901"/>
                  </a:lnTo>
                  <a:lnTo>
                    <a:pt x="1280" y="21567"/>
                  </a:lnTo>
                  <a:lnTo>
                    <a:pt x="1137" y="21223"/>
                  </a:lnTo>
                  <a:lnTo>
                    <a:pt x="1003" y="20879"/>
                  </a:lnTo>
                  <a:lnTo>
                    <a:pt x="879" y="20535"/>
                  </a:lnTo>
                  <a:lnTo>
                    <a:pt x="755" y="20182"/>
                  </a:lnTo>
                  <a:lnTo>
                    <a:pt x="650" y="19828"/>
                  </a:lnTo>
                  <a:lnTo>
                    <a:pt x="545" y="19465"/>
                  </a:lnTo>
                  <a:lnTo>
                    <a:pt x="449" y="19112"/>
                  </a:lnTo>
                  <a:lnTo>
                    <a:pt x="363" y="18749"/>
                  </a:lnTo>
                  <a:lnTo>
                    <a:pt x="287" y="18386"/>
                  </a:lnTo>
                  <a:lnTo>
                    <a:pt x="220" y="18023"/>
                  </a:lnTo>
                  <a:lnTo>
                    <a:pt x="162" y="17651"/>
                  </a:lnTo>
                  <a:lnTo>
                    <a:pt x="115" y="17278"/>
                  </a:lnTo>
                  <a:lnTo>
                    <a:pt x="77" y="16906"/>
                  </a:lnTo>
                  <a:lnTo>
                    <a:pt x="38" y="16533"/>
                  </a:lnTo>
                  <a:lnTo>
                    <a:pt x="19" y="16161"/>
                  </a:lnTo>
                  <a:lnTo>
                    <a:pt x="0" y="15779"/>
                  </a:lnTo>
                  <a:lnTo>
                    <a:pt x="0" y="15406"/>
                  </a:lnTo>
                  <a:lnTo>
                    <a:pt x="0" y="15024"/>
                  </a:lnTo>
                  <a:lnTo>
                    <a:pt x="19" y="14652"/>
                  </a:lnTo>
                  <a:lnTo>
                    <a:pt x="48" y="14270"/>
                  </a:lnTo>
                  <a:lnTo>
                    <a:pt x="77" y="13888"/>
                  </a:lnTo>
                  <a:lnTo>
                    <a:pt x="124" y="13506"/>
                  </a:lnTo>
                  <a:lnTo>
                    <a:pt x="172" y="13124"/>
                  </a:lnTo>
                  <a:lnTo>
                    <a:pt x="239" y="12742"/>
                  </a:lnTo>
                  <a:lnTo>
                    <a:pt x="306" y="12359"/>
                  </a:lnTo>
                  <a:lnTo>
                    <a:pt x="392" y="11987"/>
                  </a:lnTo>
                  <a:lnTo>
                    <a:pt x="487" y="11605"/>
                  </a:lnTo>
                  <a:lnTo>
                    <a:pt x="583" y="11223"/>
                  </a:lnTo>
                  <a:lnTo>
                    <a:pt x="697" y="10841"/>
                  </a:lnTo>
                  <a:lnTo>
                    <a:pt x="821" y="10468"/>
                  </a:lnTo>
                  <a:lnTo>
                    <a:pt x="821" y="10468"/>
                  </a:lnTo>
                  <a:lnTo>
                    <a:pt x="955" y="10086"/>
                  </a:lnTo>
                  <a:lnTo>
                    <a:pt x="1098" y="9723"/>
                  </a:lnTo>
                  <a:lnTo>
                    <a:pt x="1242" y="9360"/>
                  </a:lnTo>
                  <a:lnTo>
                    <a:pt x="1404" y="8998"/>
                  </a:lnTo>
                  <a:lnTo>
                    <a:pt x="1566" y="8644"/>
                  </a:lnTo>
                  <a:lnTo>
                    <a:pt x="1748" y="8300"/>
                  </a:lnTo>
                  <a:lnTo>
                    <a:pt x="1929" y="7956"/>
                  </a:lnTo>
                  <a:lnTo>
                    <a:pt x="2120" y="7622"/>
                  </a:lnTo>
                  <a:lnTo>
                    <a:pt x="2311" y="7297"/>
                  </a:lnTo>
                  <a:lnTo>
                    <a:pt x="2522" y="6973"/>
                  </a:lnTo>
                  <a:lnTo>
                    <a:pt x="2732" y="6658"/>
                  </a:lnTo>
                  <a:lnTo>
                    <a:pt x="2951" y="6352"/>
                  </a:lnTo>
                  <a:lnTo>
                    <a:pt x="3181" y="6046"/>
                  </a:lnTo>
                  <a:lnTo>
                    <a:pt x="3410" y="5750"/>
                  </a:lnTo>
                  <a:lnTo>
                    <a:pt x="3649" y="5454"/>
                  </a:lnTo>
                  <a:lnTo>
                    <a:pt x="3897" y="5177"/>
                  </a:lnTo>
                  <a:lnTo>
                    <a:pt x="4145" y="4900"/>
                  </a:lnTo>
                  <a:lnTo>
                    <a:pt x="4403" y="4623"/>
                  </a:lnTo>
                  <a:lnTo>
                    <a:pt x="4671" y="4365"/>
                  </a:lnTo>
                  <a:lnTo>
                    <a:pt x="4948" y="4107"/>
                  </a:lnTo>
                  <a:lnTo>
                    <a:pt x="5215" y="3859"/>
                  </a:lnTo>
                  <a:lnTo>
                    <a:pt x="5501" y="3620"/>
                  </a:lnTo>
                  <a:lnTo>
                    <a:pt x="5788" y="3382"/>
                  </a:lnTo>
                  <a:lnTo>
                    <a:pt x="6084" y="3152"/>
                  </a:lnTo>
                  <a:lnTo>
                    <a:pt x="6380" y="2933"/>
                  </a:lnTo>
                  <a:lnTo>
                    <a:pt x="6686" y="2722"/>
                  </a:lnTo>
                  <a:lnTo>
                    <a:pt x="6991" y="2512"/>
                  </a:lnTo>
                  <a:lnTo>
                    <a:pt x="7307" y="2312"/>
                  </a:lnTo>
                  <a:lnTo>
                    <a:pt x="7622" y="2121"/>
                  </a:lnTo>
                  <a:lnTo>
                    <a:pt x="7947" y="1939"/>
                  </a:lnTo>
                  <a:lnTo>
                    <a:pt x="8271" y="1767"/>
                  </a:lnTo>
                  <a:lnTo>
                    <a:pt x="8596" y="1595"/>
                  </a:lnTo>
                  <a:lnTo>
                    <a:pt x="8930" y="1443"/>
                  </a:lnTo>
                  <a:lnTo>
                    <a:pt x="9265" y="1290"/>
                  </a:lnTo>
                  <a:lnTo>
                    <a:pt x="9608" y="1147"/>
                  </a:lnTo>
                  <a:lnTo>
                    <a:pt x="9952" y="1003"/>
                  </a:lnTo>
                  <a:lnTo>
                    <a:pt x="10296" y="879"/>
                  </a:lnTo>
                  <a:lnTo>
                    <a:pt x="10649" y="765"/>
                  </a:lnTo>
                  <a:lnTo>
                    <a:pt x="11003" y="650"/>
                  </a:lnTo>
                  <a:lnTo>
                    <a:pt x="11366" y="545"/>
                  </a:lnTo>
                  <a:lnTo>
                    <a:pt x="11719" y="459"/>
                  </a:lnTo>
                  <a:lnTo>
                    <a:pt x="12082" y="373"/>
                  </a:lnTo>
                  <a:lnTo>
                    <a:pt x="12445" y="297"/>
                  </a:lnTo>
                  <a:lnTo>
                    <a:pt x="12808" y="230"/>
                  </a:lnTo>
                  <a:lnTo>
                    <a:pt x="13181" y="163"/>
                  </a:lnTo>
                  <a:lnTo>
                    <a:pt x="13553" y="115"/>
                  </a:lnTo>
                  <a:lnTo>
                    <a:pt x="13925" y="77"/>
                  </a:lnTo>
                  <a:lnTo>
                    <a:pt x="14298" y="48"/>
                  </a:lnTo>
                  <a:lnTo>
                    <a:pt x="14670" y="20"/>
                  </a:lnTo>
                  <a:lnTo>
                    <a:pt x="15053" y="10"/>
                  </a:lnTo>
                  <a:lnTo>
                    <a:pt x="15425" y="0"/>
                  </a:lnTo>
                  <a:lnTo>
                    <a:pt x="15807" y="10"/>
                  </a:lnTo>
                  <a:lnTo>
                    <a:pt x="16180" y="20"/>
                  </a:lnTo>
                  <a:lnTo>
                    <a:pt x="16562" y="48"/>
                  </a:lnTo>
                  <a:lnTo>
                    <a:pt x="16944" y="77"/>
                  </a:lnTo>
                  <a:lnTo>
                    <a:pt x="17326" y="125"/>
                  </a:lnTo>
                  <a:lnTo>
                    <a:pt x="17708" y="172"/>
                  </a:lnTo>
                  <a:lnTo>
                    <a:pt x="18090" y="239"/>
                  </a:lnTo>
                  <a:lnTo>
                    <a:pt x="18472" y="316"/>
                  </a:lnTo>
                  <a:lnTo>
                    <a:pt x="18844" y="392"/>
                  </a:lnTo>
                  <a:lnTo>
                    <a:pt x="19226" y="488"/>
                  </a:lnTo>
                  <a:lnTo>
                    <a:pt x="19608" y="593"/>
                  </a:lnTo>
                  <a:lnTo>
                    <a:pt x="19990" y="698"/>
                  </a:lnTo>
                  <a:lnTo>
                    <a:pt x="20363" y="822"/>
                  </a:lnTo>
                  <a:lnTo>
                    <a:pt x="20363" y="822"/>
                  </a:lnTo>
                  <a:lnTo>
                    <a:pt x="20745" y="956"/>
                  </a:lnTo>
                  <a:lnTo>
                    <a:pt x="21108" y="1099"/>
                  </a:lnTo>
                  <a:lnTo>
                    <a:pt x="21471" y="1252"/>
                  </a:lnTo>
                  <a:lnTo>
                    <a:pt x="21834" y="1404"/>
                  </a:lnTo>
                  <a:lnTo>
                    <a:pt x="22187" y="1576"/>
                  </a:lnTo>
                  <a:lnTo>
                    <a:pt x="22531" y="1748"/>
                  </a:lnTo>
                  <a:lnTo>
                    <a:pt x="22875" y="1930"/>
                  </a:lnTo>
                  <a:lnTo>
                    <a:pt x="23209" y="2121"/>
                  </a:lnTo>
                  <a:lnTo>
                    <a:pt x="23534" y="2321"/>
                  </a:lnTo>
                  <a:lnTo>
                    <a:pt x="23859" y="2522"/>
                  </a:lnTo>
                  <a:lnTo>
                    <a:pt x="24174" y="2732"/>
                  </a:lnTo>
                  <a:lnTo>
                    <a:pt x="24479" y="2952"/>
                  </a:lnTo>
                  <a:lnTo>
                    <a:pt x="24785" y="3181"/>
                  </a:lnTo>
                  <a:lnTo>
                    <a:pt x="25081" y="3410"/>
                  </a:lnTo>
                  <a:lnTo>
                    <a:pt x="25377" y="3649"/>
                  </a:lnTo>
                  <a:lnTo>
                    <a:pt x="25654" y="3897"/>
                  </a:lnTo>
                  <a:lnTo>
                    <a:pt x="25931" y="4155"/>
                  </a:lnTo>
                  <a:lnTo>
                    <a:pt x="26208" y="4413"/>
                  </a:lnTo>
                  <a:lnTo>
                    <a:pt x="26466" y="4680"/>
                  </a:lnTo>
                  <a:lnTo>
                    <a:pt x="26724" y="4948"/>
                  </a:lnTo>
                  <a:lnTo>
                    <a:pt x="26972" y="5225"/>
                  </a:lnTo>
                  <a:lnTo>
                    <a:pt x="27211" y="5502"/>
                  </a:lnTo>
                  <a:lnTo>
                    <a:pt x="27450" y="5798"/>
                  </a:lnTo>
                  <a:lnTo>
                    <a:pt x="27679" y="6084"/>
                  </a:lnTo>
                  <a:lnTo>
                    <a:pt x="27899" y="6381"/>
                  </a:lnTo>
                  <a:lnTo>
                    <a:pt x="28109" y="6686"/>
                  </a:lnTo>
                  <a:lnTo>
                    <a:pt x="28319" y="6992"/>
                  </a:lnTo>
                  <a:lnTo>
                    <a:pt x="28519" y="7307"/>
                  </a:lnTo>
                  <a:lnTo>
                    <a:pt x="28710" y="7622"/>
                  </a:lnTo>
                  <a:lnTo>
                    <a:pt x="28892" y="7947"/>
                  </a:lnTo>
                  <a:lnTo>
                    <a:pt x="29064" y="8272"/>
                  </a:lnTo>
                  <a:lnTo>
                    <a:pt x="29236" y="8596"/>
                  </a:lnTo>
                  <a:lnTo>
                    <a:pt x="29389" y="8931"/>
                  </a:lnTo>
                  <a:lnTo>
                    <a:pt x="29541" y="9275"/>
                  </a:lnTo>
                  <a:lnTo>
                    <a:pt x="29685" y="9609"/>
                  </a:lnTo>
                  <a:lnTo>
                    <a:pt x="29828" y="9953"/>
                  </a:lnTo>
                  <a:lnTo>
                    <a:pt x="29952" y="10306"/>
                  </a:lnTo>
                  <a:lnTo>
                    <a:pt x="30067" y="10659"/>
                  </a:lnTo>
                  <a:lnTo>
                    <a:pt x="30181" y="11013"/>
                  </a:lnTo>
                  <a:lnTo>
                    <a:pt x="30286" y="11366"/>
                  </a:lnTo>
                  <a:lnTo>
                    <a:pt x="30372" y="11729"/>
                  </a:lnTo>
                  <a:lnTo>
                    <a:pt x="30458" y="12083"/>
                  </a:lnTo>
                  <a:lnTo>
                    <a:pt x="30535" y="12445"/>
                  </a:lnTo>
                  <a:lnTo>
                    <a:pt x="30602" y="12818"/>
                  </a:lnTo>
                  <a:lnTo>
                    <a:pt x="30668" y="13181"/>
                  </a:lnTo>
                  <a:lnTo>
                    <a:pt x="30716" y="13553"/>
                  </a:lnTo>
                  <a:lnTo>
                    <a:pt x="30754" y="13926"/>
                  </a:lnTo>
                  <a:lnTo>
                    <a:pt x="30783" y="14298"/>
                  </a:lnTo>
                  <a:lnTo>
                    <a:pt x="30812" y="14671"/>
                  </a:lnTo>
                  <a:lnTo>
                    <a:pt x="30821" y="15053"/>
                  </a:lnTo>
                  <a:lnTo>
                    <a:pt x="30831" y="15425"/>
                  </a:lnTo>
                  <a:lnTo>
                    <a:pt x="30821" y="15807"/>
                  </a:lnTo>
                  <a:lnTo>
                    <a:pt x="30812" y="16189"/>
                  </a:lnTo>
                  <a:lnTo>
                    <a:pt x="30783" y="16572"/>
                  </a:lnTo>
                  <a:lnTo>
                    <a:pt x="30754" y="16944"/>
                  </a:lnTo>
                  <a:lnTo>
                    <a:pt x="30707" y="17326"/>
                  </a:lnTo>
                  <a:lnTo>
                    <a:pt x="30659" y="17708"/>
                  </a:lnTo>
                  <a:lnTo>
                    <a:pt x="30592" y="18090"/>
                  </a:lnTo>
                  <a:lnTo>
                    <a:pt x="30516" y="18472"/>
                  </a:lnTo>
                  <a:lnTo>
                    <a:pt x="30439" y="18854"/>
                  </a:lnTo>
                  <a:lnTo>
                    <a:pt x="30344" y="19236"/>
                  </a:lnTo>
                  <a:lnTo>
                    <a:pt x="30239" y="19609"/>
                  </a:lnTo>
                  <a:lnTo>
                    <a:pt x="30134" y="19991"/>
                  </a:lnTo>
                  <a:lnTo>
                    <a:pt x="30009" y="2037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7937646" y="3280935"/>
              <a:ext cx="236217" cy="311838"/>
            </a:xfrm>
            <a:custGeom>
              <a:rect b="b" l="l" r="r" t="t"/>
              <a:pathLst>
                <a:path extrusionOk="0" h="16734" w="12676">
                  <a:moveTo>
                    <a:pt x="4251" y="0"/>
                  </a:moveTo>
                  <a:lnTo>
                    <a:pt x="4003" y="10"/>
                  </a:lnTo>
                  <a:lnTo>
                    <a:pt x="3592" y="38"/>
                  </a:lnTo>
                  <a:lnTo>
                    <a:pt x="3477" y="58"/>
                  </a:lnTo>
                  <a:lnTo>
                    <a:pt x="3372" y="96"/>
                  </a:lnTo>
                  <a:lnTo>
                    <a:pt x="3267" y="144"/>
                  </a:lnTo>
                  <a:lnTo>
                    <a:pt x="3181" y="201"/>
                  </a:lnTo>
                  <a:lnTo>
                    <a:pt x="3095" y="277"/>
                  </a:lnTo>
                  <a:lnTo>
                    <a:pt x="3028" y="363"/>
                  </a:lnTo>
                  <a:lnTo>
                    <a:pt x="2971" y="459"/>
                  </a:lnTo>
                  <a:lnTo>
                    <a:pt x="2923" y="564"/>
                  </a:lnTo>
                  <a:lnTo>
                    <a:pt x="39" y="9007"/>
                  </a:lnTo>
                  <a:lnTo>
                    <a:pt x="10" y="9122"/>
                  </a:lnTo>
                  <a:lnTo>
                    <a:pt x="1" y="9227"/>
                  </a:lnTo>
                  <a:lnTo>
                    <a:pt x="10" y="9341"/>
                  </a:lnTo>
                  <a:lnTo>
                    <a:pt x="29" y="9446"/>
                  </a:lnTo>
                  <a:lnTo>
                    <a:pt x="58" y="9551"/>
                  </a:lnTo>
                  <a:lnTo>
                    <a:pt x="115" y="9656"/>
                  </a:lnTo>
                  <a:lnTo>
                    <a:pt x="173" y="9752"/>
                  </a:lnTo>
                  <a:lnTo>
                    <a:pt x="259" y="9828"/>
                  </a:lnTo>
                  <a:lnTo>
                    <a:pt x="373" y="9943"/>
                  </a:lnTo>
                  <a:lnTo>
                    <a:pt x="469" y="10038"/>
                  </a:lnTo>
                  <a:lnTo>
                    <a:pt x="555" y="10134"/>
                  </a:lnTo>
                  <a:lnTo>
                    <a:pt x="641" y="10249"/>
                  </a:lnTo>
                  <a:lnTo>
                    <a:pt x="736" y="10363"/>
                  </a:lnTo>
                  <a:lnTo>
                    <a:pt x="813" y="10497"/>
                  </a:lnTo>
                  <a:lnTo>
                    <a:pt x="899" y="10650"/>
                  </a:lnTo>
                  <a:lnTo>
                    <a:pt x="965" y="10812"/>
                  </a:lnTo>
                  <a:lnTo>
                    <a:pt x="1042" y="10974"/>
                  </a:lnTo>
                  <a:lnTo>
                    <a:pt x="1109" y="11156"/>
                  </a:lnTo>
                  <a:lnTo>
                    <a:pt x="1166" y="11347"/>
                  </a:lnTo>
                  <a:lnTo>
                    <a:pt x="1290" y="11748"/>
                  </a:lnTo>
                  <a:lnTo>
                    <a:pt x="1395" y="12178"/>
                  </a:lnTo>
                  <a:lnTo>
                    <a:pt x="1500" y="12627"/>
                  </a:lnTo>
                  <a:lnTo>
                    <a:pt x="1596" y="13085"/>
                  </a:lnTo>
                  <a:lnTo>
                    <a:pt x="1806" y="14002"/>
                  </a:lnTo>
                  <a:lnTo>
                    <a:pt x="1911" y="14451"/>
                  </a:lnTo>
                  <a:lnTo>
                    <a:pt x="2026" y="14881"/>
                  </a:lnTo>
                  <a:lnTo>
                    <a:pt x="2159" y="15282"/>
                  </a:lnTo>
                  <a:lnTo>
                    <a:pt x="2226" y="15473"/>
                  </a:lnTo>
                  <a:lnTo>
                    <a:pt x="2303" y="15645"/>
                  </a:lnTo>
                  <a:lnTo>
                    <a:pt x="2379" y="15817"/>
                  </a:lnTo>
                  <a:lnTo>
                    <a:pt x="2465" y="15970"/>
                  </a:lnTo>
                  <a:lnTo>
                    <a:pt x="2551" y="16113"/>
                  </a:lnTo>
                  <a:lnTo>
                    <a:pt x="2646" y="16247"/>
                  </a:lnTo>
                  <a:lnTo>
                    <a:pt x="2742" y="16371"/>
                  </a:lnTo>
                  <a:lnTo>
                    <a:pt x="2837" y="16466"/>
                  </a:lnTo>
                  <a:lnTo>
                    <a:pt x="2943" y="16552"/>
                  </a:lnTo>
                  <a:lnTo>
                    <a:pt x="3048" y="16619"/>
                  </a:lnTo>
                  <a:lnTo>
                    <a:pt x="3143" y="16667"/>
                  </a:lnTo>
                  <a:lnTo>
                    <a:pt x="3248" y="16705"/>
                  </a:lnTo>
                  <a:lnTo>
                    <a:pt x="3353" y="16724"/>
                  </a:lnTo>
                  <a:lnTo>
                    <a:pt x="3458" y="16734"/>
                  </a:lnTo>
                  <a:lnTo>
                    <a:pt x="3535" y="16724"/>
                  </a:lnTo>
                  <a:lnTo>
                    <a:pt x="3611" y="16715"/>
                  </a:lnTo>
                  <a:lnTo>
                    <a:pt x="3688" y="16696"/>
                  </a:lnTo>
                  <a:lnTo>
                    <a:pt x="3754" y="16667"/>
                  </a:lnTo>
                  <a:lnTo>
                    <a:pt x="3831" y="16638"/>
                  </a:lnTo>
                  <a:lnTo>
                    <a:pt x="3907" y="16600"/>
                  </a:lnTo>
                  <a:lnTo>
                    <a:pt x="3974" y="16552"/>
                  </a:lnTo>
                  <a:lnTo>
                    <a:pt x="4041" y="16504"/>
                  </a:lnTo>
                  <a:lnTo>
                    <a:pt x="4175" y="16380"/>
                  </a:lnTo>
                  <a:lnTo>
                    <a:pt x="4308" y="16247"/>
                  </a:lnTo>
                  <a:lnTo>
                    <a:pt x="4423" y="16084"/>
                  </a:lnTo>
                  <a:lnTo>
                    <a:pt x="4538" y="15903"/>
                  </a:lnTo>
                  <a:lnTo>
                    <a:pt x="4633" y="15702"/>
                  </a:lnTo>
                  <a:lnTo>
                    <a:pt x="4719" y="15492"/>
                  </a:lnTo>
                  <a:lnTo>
                    <a:pt x="4795" y="15263"/>
                  </a:lnTo>
                  <a:lnTo>
                    <a:pt x="4853" y="15024"/>
                  </a:lnTo>
                  <a:lnTo>
                    <a:pt x="4891" y="14776"/>
                  </a:lnTo>
                  <a:lnTo>
                    <a:pt x="4920" y="14518"/>
                  </a:lnTo>
                  <a:lnTo>
                    <a:pt x="4929" y="14260"/>
                  </a:lnTo>
                  <a:lnTo>
                    <a:pt x="4920" y="13993"/>
                  </a:lnTo>
                  <a:lnTo>
                    <a:pt x="4862" y="13324"/>
                  </a:lnTo>
                  <a:lnTo>
                    <a:pt x="4815" y="12789"/>
                  </a:lnTo>
                  <a:lnTo>
                    <a:pt x="4805" y="12703"/>
                  </a:lnTo>
                  <a:lnTo>
                    <a:pt x="4815" y="12617"/>
                  </a:lnTo>
                  <a:lnTo>
                    <a:pt x="4824" y="12541"/>
                  </a:lnTo>
                  <a:lnTo>
                    <a:pt x="4853" y="12455"/>
                  </a:lnTo>
                  <a:lnTo>
                    <a:pt x="4881" y="12378"/>
                  </a:lnTo>
                  <a:lnTo>
                    <a:pt x="4920" y="12312"/>
                  </a:lnTo>
                  <a:lnTo>
                    <a:pt x="4958" y="12245"/>
                  </a:lnTo>
                  <a:lnTo>
                    <a:pt x="5015" y="12187"/>
                  </a:lnTo>
                  <a:lnTo>
                    <a:pt x="5072" y="12130"/>
                  </a:lnTo>
                  <a:lnTo>
                    <a:pt x="5130" y="12082"/>
                  </a:lnTo>
                  <a:lnTo>
                    <a:pt x="5197" y="12035"/>
                  </a:lnTo>
                  <a:lnTo>
                    <a:pt x="5263" y="12006"/>
                  </a:lnTo>
                  <a:lnTo>
                    <a:pt x="5340" y="11977"/>
                  </a:lnTo>
                  <a:lnTo>
                    <a:pt x="5416" y="11949"/>
                  </a:lnTo>
                  <a:lnTo>
                    <a:pt x="5502" y="11939"/>
                  </a:lnTo>
                  <a:lnTo>
                    <a:pt x="5579" y="11939"/>
                  </a:lnTo>
                  <a:lnTo>
                    <a:pt x="5703" y="11949"/>
                  </a:lnTo>
                  <a:lnTo>
                    <a:pt x="5836" y="11977"/>
                  </a:lnTo>
                  <a:lnTo>
                    <a:pt x="7775" y="12636"/>
                  </a:lnTo>
                  <a:lnTo>
                    <a:pt x="8196" y="12780"/>
                  </a:lnTo>
                  <a:lnTo>
                    <a:pt x="8396" y="12837"/>
                  </a:lnTo>
                  <a:lnTo>
                    <a:pt x="8578" y="12885"/>
                  </a:lnTo>
                  <a:lnTo>
                    <a:pt x="8759" y="12923"/>
                  </a:lnTo>
                  <a:lnTo>
                    <a:pt x="8921" y="12942"/>
                  </a:lnTo>
                  <a:lnTo>
                    <a:pt x="9084" y="12961"/>
                  </a:lnTo>
                  <a:lnTo>
                    <a:pt x="9227" y="12971"/>
                  </a:lnTo>
                  <a:lnTo>
                    <a:pt x="9332" y="12961"/>
                  </a:lnTo>
                  <a:lnTo>
                    <a:pt x="9428" y="12952"/>
                  </a:lnTo>
                  <a:lnTo>
                    <a:pt x="9523" y="12942"/>
                  </a:lnTo>
                  <a:lnTo>
                    <a:pt x="9619" y="12913"/>
                  </a:lnTo>
                  <a:lnTo>
                    <a:pt x="9705" y="12885"/>
                  </a:lnTo>
                  <a:lnTo>
                    <a:pt x="9791" y="12856"/>
                  </a:lnTo>
                  <a:lnTo>
                    <a:pt x="9867" y="12808"/>
                  </a:lnTo>
                  <a:lnTo>
                    <a:pt x="9953" y="12760"/>
                  </a:lnTo>
                  <a:lnTo>
                    <a:pt x="10029" y="12703"/>
                  </a:lnTo>
                  <a:lnTo>
                    <a:pt x="10096" y="12636"/>
                  </a:lnTo>
                  <a:lnTo>
                    <a:pt x="10173" y="12560"/>
                  </a:lnTo>
                  <a:lnTo>
                    <a:pt x="10240" y="12484"/>
                  </a:lnTo>
                  <a:lnTo>
                    <a:pt x="10306" y="12388"/>
                  </a:lnTo>
                  <a:lnTo>
                    <a:pt x="10373" y="12292"/>
                  </a:lnTo>
                  <a:lnTo>
                    <a:pt x="10507" y="12073"/>
                  </a:lnTo>
                  <a:lnTo>
                    <a:pt x="10593" y="11891"/>
                  </a:lnTo>
                  <a:lnTo>
                    <a:pt x="10660" y="11710"/>
                  </a:lnTo>
                  <a:lnTo>
                    <a:pt x="10708" y="11557"/>
                  </a:lnTo>
                  <a:lnTo>
                    <a:pt x="10746" y="11404"/>
                  </a:lnTo>
                  <a:lnTo>
                    <a:pt x="10765" y="11271"/>
                  </a:lnTo>
                  <a:lnTo>
                    <a:pt x="10774" y="11146"/>
                  </a:lnTo>
                  <a:lnTo>
                    <a:pt x="10765" y="11032"/>
                  </a:lnTo>
                  <a:lnTo>
                    <a:pt x="10755" y="10936"/>
                  </a:lnTo>
                  <a:lnTo>
                    <a:pt x="10746" y="10841"/>
                  </a:lnTo>
                  <a:lnTo>
                    <a:pt x="10746" y="10745"/>
                  </a:lnTo>
                  <a:lnTo>
                    <a:pt x="10755" y="10659"/>
                  </a:lnTo>
                  <a:lnTo>
                    <a:pt x="10784" y="10564"/>
                  </a:lnTo>
                  <a:lnTo>
                    <a:pt x="10813" y="10478"/>
                  </a:lnTo>
                  <a:lnTo>
                    <a:pt x="10860" y="10401"/>
                  </a:lnTo>
                  <a:lnTo>
                    <a:pt x="10908" y="10325"/>
                  </a:lnTo>
                  <a:lnTo>
                    <a:pt x="10975" y="10258"/>
                  </a:lnTo>
                  <a:lnTo>
                    <a:pt x="11080" y="10143"/>
                  </a:lnTo>
                  <a:lnTo>
                    <a:pt x="11156" y="10048"/>
                  </a:lnTo>
                  <a:lnTo>
                    <a:pt x="11223" y="9962"/>
                  </a:lnTo>
                  <a:lnTo>
                    <a:pt x="11367" y="9704"/>
                  </a:lnTo>
                  <a:lnTo>
                    <a:pt x="11472" y="9465"/>
                  </a:lnTo>
                  <a:lnTo>
                    <a:pt x="11558" y="9246"/>
                  </a:lnTo>
                  <a:lnTo>
                    <a:pt x="11615" y="9045"/>
                  </a:lnTo>
                  <a:lnTo>
                    <a:pt x="11653" y="8864"/>
                  </a:lnTo>
                  <a:lnTo>
                    <a:pt x="11672" y="8692"/>
                  </a:lnTo>
                  <a:lnTo>
                    <a:pt x="11672" y="8539"/>
                  </a:lnTo>
                  <a:lnTo>
                    <a:pt x="11653" y="8405"/>
                  </a:lnTo>
                  <a:lnTo>
                    <a:pt x="11644" y="8291"/>
                  </a:lnTo>
                  <a:lnTo>
                    <a:pt x="11653" y="8176"/>
                  </a:lnTo>
                  <a:lnTo>
                    <a:pt x="11672" y="8061"/>
                  </a:lnTo>
                  <a:lnTo>
                    <a:pt x="11710" y="7947"/>
                  </a:lnTo>
                  <a:lnTo>
                    <a:pt x="11758" y="7851"/>
                  </a:lnTo>
                  <a:lnTo>
                    <a:pt x="11825" y="7756"/>
                  </a:lnTo>
                  <a:lnTo>
                    <a:pt x="11911" y="7670"/>
                  </a:lnTo>
                  <a:lnTo>
                    <a:pt x="12006" y="7603"/>
                  </a:lnTo>
                  <a:lnTo>
                    <a:pt x="12112" y="7527"/>
                  </a:lnTo>
                  <a:lnTo>
                    <a:pt x="12197" y="7450"/>
                  </a:lnTo>
                  <a:lnTo>
                    <a:pt x="12255" y="7374"/>
                  </a:lnTo>
                  <a:lnTo>
                    <a:pt x="12303" y="7307"/>
                  </a:lnTo>
                  <a:lnTo>
                    <a:pt x="12331" y="7250"/>
                  </a:lnTo>
                  <a:lnTo>
                    <a:pt x="12350" y="7211"/>
                  </a:lnTo>
                  <a:lnTo>
                    <a:pt x="12360" y="7164"/>
                  </a:lnTo>
                  <a:lnTo>
                    <a:pt x="12398" y="7030"/>
                  </a:lnTo>
                  <a:lnTo>
                    <a:pt x="12427" y="6896"/>
                  </a:lnTo>
                  <a:lnTo>
                    <a:pt x="12455" y="6772"/>
                  </a:lnTo>
                  <a:lnTo>
                    <a:pt x="12474" y="6648"/>
                  </a:lnTo>
                  <a:lnTo>
                    <a:pt x="12484" y="6533"/>
                  </a:lnTo>
                  <a:lnTo>
                    <a:pt x="12484" y="6419"/>
                  </a:lnTo>
                  <a:lnTo>
                    <a:pt x="12484" y="6304"/>
                  </a:lnTo>
                  <a:lnTo>
                    <a:pt x="12474" y="6199"/>
                  </a:lnTo>
                  <a:lnTo>
                    <a:pt x="12436" y="5998"/>
                  </a:lnTo>
                  <a:lnTo>
                    <a:pt x="12388" y="5817"/>
                  </a:lnTo>
                  <a:lnTo>
                    <a:pt x="12331" y="5655"/>
                  </a:lnTo>
                  <a:lnTo>
                    <a:pt x="12255" y="5502"/>
                  </a:lnTo>
                  <a:lnTo>
                    <a:pt x="12217" y="5406"/>
                  </a:lnTo>
                  <a:lnTo>
                    <a:pt x="12178" y="5301"/>
                  </a:lnTo>
                  <a:lnTo>
                    <a:pt x="12159" y="5196"/>
                  </a:lnTo>
                  <a:lnTo>
                    <a:pt x="12159" y="5101"/>
                  </a:lnTo>
                  <a:lnTo>
                    <a:pt x="12169" y="4995"/>
                  </a:lnTo>
                  <a:lnTo>
                    <a:pt x="12188" y="4890"/>
                  </a:lnTo>
                  <a:lnTo>
                    <a:pt x="12226" y="4795"/>
                  </a:lnTo>
                  <a:lnTo>
                    <a:pt x="12283" y="4709"/>
                  </a:lnTo>
                  <a:lnTo>
                    <a:pt x="12331" y="4642"/>
                  </a:lnTo>
                  <a:lnTo>
                    <a:pt x="12379" y="4566"/>
                  </a:lnTo>
                  <a:lnTo>
                    <a:pt x="12427" y="4470"/>
                  </a:lnTo>
                  <a:lnTo>
                    <a:pt x="12474" y="4375"/>
                  </a:lnTo>
                  <a:lnTo>
                    <a:pt x="12513" y="4260"/>
                  </a:lnTo>
                  <a:lnTo>
                    <a:pt x="12560" y="4126"/>
                  </a:lnTo>
                  <a:lnTo>
                    <a:pt x="12599" y="3993"/>
                  </a:lnTo>
                  <a:lnTo>
                    <a:pt x="12637" y="3830"/>
                  </a:lnTo>
                  <a:lnTo>
                    <a:pt x="12665" y="3706"/>
                  </a:lnTo>
                  <a:lnTo>
                    <a:pt x="12675" y="3591"/>
                  </a:lnTo>
                  <a:lnTo>
                    <a:pt x="12665" y="3467"/>
                  </a:lnTo>
                  <a:lnTo>
                    <a:pt x="12656" y="3353"/>
                  </a:lnTo>
                  <a:lnTo>
                    <a:pt x="12627" y="3238"/>
                  </a:lnTo>
                  <a:lnTo>
                    <a:pt x="12580" y="3133"/>
                  </a:lnTo>
                  <a:lnTo>
                    <a:pt x="12532" y="3018"/>
                  </a:lnTo>
                  <a:lnTo>
                    <a:pt x="12465" y="2913"/>
                  </a:lnTo>
                  <a:lnTo>
                    <a:pt x="12388" y="2808"/>
                  </a:lnTo>
                  <a:lnTo>
                    <a:pt x="12303" y="2703"/>
                  </a:lnTo>
                  <a:lnTo>
                    <a:pt x="12207" y="2608"/>
                  </a:lnTo>
                  <a:lnTo>
                    <a:pt x="12102" y="2503"/>
                  </a:lnTo>
                  <a:lnTo>
                    <a:pt x="11987" y="2407"/>
                  </a:lnTo>
                  <a:lnTo>
                    <a:pt x="11863" y="2312"/>
                  </a:lnTo>
                  <a:lnTo>
                    <a:pt x="11729" y="2216"/>
                  </a:lnTo>
                  <a:lnTo>
                    <a:pt x="11577" y="2121"/>
                  </a:lnTo>
                  <a:lnTo>
                    <a:pt x="11261" y="1939"/>
                  </a:lnTo>
                  <a:lnTo>
                    <a:pt x="10918" y="1758"/>
                  </a:lnTo>
                  <a:lnTo>
                    <a:pt x="10536" y="1576"/>
                  </a:lnTo>
                  <a:lnTo>
                    <a:pt x="10125" y="1395"/>
                  </a:lnTo>
                  <a:lnTo>
                    <a:pt x="9695" y="1213"/>
                  </a:lnTo>
                  <a:lnTo>
                    <a:pt x="9237" y="1032"/>
                  </a:lnTo>
                  <a:lnTo>
                    <a:pt x="8253" y="659"/>
                  </a:lnTo>
                  <a:lnTo>
                    <a:pt x="7995" y="564"/>
                  </a:lnTo>
                  <a:lnTo>
                    <a:pt x="7728" y="478"/>
                  </a:lnTo>
                  <a:lnTo>
                    <a:pt x="7470" y="401"/>
                  </a:lnTo>
                  <a:lnTo>
                    <a:pt x="7212" y="325"/>
                  </a:lnTo>
                  <a:lnTo>
                    <a:pt x="6954" y="268"/>
                  </a:lnTo>
                  <a:lnTo>
                    <a:pt x="6706" y="210"/>
                  </a:lnTo>
                  <a:lnTo>
                    <a:pt x="6457" y="172"/>
                  </a:lnTo>
                  <a:lnTo>
                    <a:pt x="6219" y="124"/>
                  </a:lnTo>
                  <a:lnTo>
                    <a:pt x="5760" y="67"/>
                  </a:lnTo>
                  <a:lnTo>
                    <a:pt x="5321" y="29"/>
                  </a:lnTo>
                  <a:lnTo>
                    <a:pt x="4900" y="10"/>
                  </a:lnTo>
                  <a:lnTo>
                    <a:pt x="4528" y="0"/>
                  </a:lnTo>
                  <a:close/>
                </a:path>
              </a:pathLst>
            </a:custGeom>
            <a:solidFill>
              <a:srgbClr val="FF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44"/>
            <p:cNvSpPr/>
            <p:nvPr/>
          </p:nvSpPr>
          <p:spPr>
            <a:xfrm>
              <a:off x="7937646" y="3280935"/>
              <a:ext cx="236217" cy="311838"/>
            </a:xfrm>
            <a:custGeom>
              <a:rect b="b" l="l" r="r" t="t"/>
              <a:pathLst>
                <a:path extrusionOk="0" fill="none" h="16734" w="12676">
                  <a:moveTo>
                    <a:pt x="4528" y="0"/>
                  </a:moveTo>
                  <a:lnTo>
                    <a:pt x="4528" y="0"/>
                  </a:lnTo>
                  <a:lnTo>
                    <a:pt x="4251" y="0"/>
                  </a:lnTo>
                  <a:lnTo>
                    <a:pt x="4003" y="10"/>
                  </a:lnTo>
                  <a:lnTo>
                    <a:pt x="3592" y="38"/>
                  </a:lnTo>
                  <a:lnTo>
                    <a:pt x="3592" y="38"/>
                  </a:lnTo>
                  <a:lnTo>
                    <a:pt x="3477" y="58"/>
                  </a:lnTo>
                  <a:lnTo>
                    <a:pt x="3372" y="96"/>
                  </a:lnTo>
                  <a:lnTo>
                    <a:pt x="3267" y="144"/>
                  </a:lnTo>
                  <a:lnTo>
                    <a:pt x="3181" y="201"/>
                  </a:lnTo>
                  <a:lnTo>
                    <a:pt x="3095" y="277"/>
                  </a:lnTo>
                  <a:lnTo>
                    <a:pt x="3028" y="363"/>
                  </a:lnTo>
                  <a:lnTo>
                    <a:pt x="2971" y="459"/>
                  </a:lnTo>
                  <a:lnTo>
                    <a:pt x="2923" y="564"/>
                  </a:lnTo>
                  <a:lnTo>
                    <a:pt x="39" y="9007"/>
                  </a:lnTo>
                  <a:lnTo>
                    <a:pt x="39" y="9007"/>
                  </a:lnTo>
                  <a:lnTo>
                    <a:pt x="10" y="9122"/>
                  </a:lnTo>
                  <a:lnTo>
                    <a:pt x="1" y="9227"/>
                  </a:lnTo>
                  <a:lnTo>
                    <a:pt x="10" y="9341"/>
                  </a:lnTo>
                  <a:lnTo>
                    <a:pt x="29" y="9446"/>
                  </a:lnTo>
                  <a:lnTo>
                    <a:pt x="58" y="9551"/>
                  </a:lnTo>
                  <a:lnTo>
                    <a:pt x="115" y="9656"/>
                  </a:lnTo>
                  <a:lnTo>
                    <a:pt x="173" y="9752"/>
                  </a:lnTo>
                  <a:lnTo>
                    <a:pt x="259" y="9828"/>
                  </a:lnTo>
                  <a:lnTo>
                    <a:pt x="259" y="9828"/>
                  </a:lnTo>
                  <a:lnTo>
                    <a:pt x="373" y="9943"/>
                  </a:lnTo>
                  <a:lnTo>
                    <a:pt x="469" y="10038"/>
                  </a:lnTo>
                  <a:lnTo>
                    <a:pt x="555" y="10134"/>
                  </a:lnTo>
                  <a:lnTo>
                    <a:pt x="555" y="10134"/>
                  </a:lnTo>
                  <a:lnTo>
                    <a:pt x="641" y="10249"/>
                  </a:lnTo>
                  <a:lnTo>
                    <a:pt x="736" y="10363"/>
                  </a:lnTo>
                  <a:lnTo>
                    <a:pt x="813" y="10497"/>
                  </a:lnTo>
                  <a:lnTo>
                    <a:pt x="899" y="10650"/>
                  </a:lnTo>
                  <a:lnTo>
                    <a:pt x="965" y="10812"/>
                  </a:lnTo>
                  <a:lnTo>
                    <a:pt x="1042" y="10974"/>
                  </a:lnTo>
                  <a:lnTo>
                    <a:pt x="1109" y="11156"/>
                  </a:lnTo>
                  <a:lnTo>
                    <a:pt x="1166" y="11347"/>
                  </a:lnTo>
                  <a:lnTo>
                    <a:pt x="1290" y="11748"/>
                  </a:lnTo>
                  <a:lnTo>
                    <a:pt x="1395" y="12178"/>
                  </a:lnTo>
                  <a:lnTo>
                    <a:pt x="1500" y="12627"/>
                  </a:lnTo>
                  <a:lnTo>
                    <a:pt x="1596" y="13085"/>
                  </a:lnTo>
                  <a:lnTo>
                    <a:pt x="1806" y="14002"/>
                  </a:lnTo>
                  <a:lnTo>
                    <a:pt x="1911" y="14451"/>
                  </a:lnTo>
                  <a:lnTo>
                    <a:pt x="2026" y="14881"/>
                  </a:lnTo>
                  <a:lnTo>
                    <a:pt x="2159" y="15282"/>
                  </a:lnTo>
                  <a:lnTo>
                    <a:pt x="2226" y="15473"/>
                  </a:lnTo>
                  <a:lnTo>
                    <a:pt x="2303" y="15645"/>
                  </a:lnTo>
                  <a:lnTo>
                    <a:pt x="2379" y="15817"/>
                  </a:lnTo>
                  <a:lnTo>
                    <a:pt x="2465" y="15970"/>
                  </a:lnTo>
                  <a:lnTo>
                    <a:pt x="2551" y="16113"/>
                  </a:lnTo>
                  <a:lnTo>
                    <a:pt x="2646" y="16247"/>
                  </a:lnTo>
                  <a:lnTo>
                    <a:pt x="2646" y="16247"/>
                  </a:lnTo>
                  <a:lnTo>
                    <a:pt x="2742" y="16371"/>
                  </a:lnTo>
                  <a:lnTo>
                    <a:pt x="2837" y="16466"/>
                  </a:lnTo>
                  <a:lnTo>
                    <a:pt x="2943" y="16552"/>
                  </a:lnTo>
                  <a:lnTo>
                    <a:pt x="3048" y="16619"/>
                  </a:lnTo>
                  <a:lnTo>
                    <a:pt x="3143" y="16667"/>
                  </a:lnTo>
                  <a:lnTo>
                    <a:pt x="3248" y="16705"/>
                  </a:lnTo>
                  <a:lnTo>
                    <a:pt x="3353" y="16724"/>
                  </a:lnTo>
                  <a:lnTo>
                    <a:pt x="3458" y="16734"/>
                  </a:lnTo>
                  <a:lnTo>
                    <a:pt x="3458" y="16734"/>
                  </a:lnTo>
                  <a:lnTo>
                    <a:pt x="3535" y="16724"/>
                  </a:lnTo>
                  <a:lnTo>
                    <a:pt x="3611" y="16715"/>
                  </a:lnTo>
                  <a:lnTo>
                    <a:pt x="3688" y="16696"/>
                  </a:lnTo>
                  <a:lnTo>
                    <a:pt x="3754" y="16667"/>
                  </a:lnTo>
                  <a:lnTo>
                    <a:pt x="3831" y="16638"/>
                  </a:lnTo>
                  <a:lnTo>
                    <a:pt x="3907" y="16600"/>
                  </a:lnTo>
                  <a:lnTo>
                    <a:pt x="3974" y="16552"/>
                  </a:lnTo>
                  <a:lnTo>
                    <a:pt x="4041" y="16504"/>
                  </a:lnTo>
                  <a:lnTo>
                    <a:pt x="4175" y="16380"/>
                  </a:lnTo>
                  <a:lnTo>
                    <a:pt x="4308" y="16247"/>
                  </a:lnTo>
                  <a:lnTo>
                    <a:pt x="4423" y="16084"/>
                  </a:lnTo>
                  <a:lnTo>
                    <a:pt x="4538" y="15903"/>
                  </a:lnTo>
                  <a:lnTo>
                    <a:pt x="4633" y="15702"/>
                  </a:lnTo>
                  <a:lnTo>
                    <a:pt x="4719" y="15492"/>
                  </a:lnTo>
                  <a:lnTo>
                    <a:pt x="4795" y="15263"/>
                  </a:lnTo>
                  <a:lnTo>
                    <a:pt x="4853" y="15024"/>
                  </a:lnTo>
                  <a:lnTo>
                    <a:pt x="4891" y="14776"/>
                  </a:lnTo>
                  <a:lnTo>
                    <a:pt x="4920" y="14518"/>
                  </a:lnTo>
                  <a:lnTo>
                    <a:pt x="4929" y="14260"/>
                  </a:lnTo>
                  <a:lnTo>
                    <a:pt x="4920" y="13993"/>
                  </a:lnTo>
                  <a:lnTo>
                    <a:pt x="4920" y="13993"/>
                  </a:lnTo>
                  <a:lnTo>
                    <a:pt x="4862" y="13324"/>
                  </a:lnTo>
                  <a:lnTo>
                    <a:pt x="4815" y="12789"/>
                  </a:lnTo>
                  <a:lnTo>
                    <a:pt x="4815" y="12789"/>
                  </a:lnTo>
                  <a:lnTo>
                    <a:pt x="4805" y="12703"/>
                  </a:lnTo>
                  <a:lnTo>
                    <a:pt x="4815" y="12617"/>
                  </a:lnTo>
                  <a:lnTo>
                    <a:pt x="4824" y="12541"/>
                  </a:lnTo>
                  <a:lnTo>
                    <a:pt x="4853" y="12455"/>
                  </a:lnTo>
                  <a:lnTo>
                    <a:pt x="4881" y="12378"/>
                  </a:lnTo>
                  <a:lnTo>
                    <a:pt x="4920" y="12312"/>
                  </a:lnTo>
                  <a:lnTo>
                    <a:pt x="4958" y="12245"/>
                  </a:lnTo>
                  <a:lnTo>
                    <a:pt x="5015" y="12187"/>
                  </a:lnTo>
                  <a:lnTo>
                    <a:pt x="5072" y="12130"/>
                  </a:lnTo>
                  <a:lnTo>
                    <a:pt x="5130" y="12082"/>
                  </a:lnTo>
                  <a:lnTo>
                    <a:pt x="5197" y="12035"/>
                  </a:lnTo>
                  <a:lnTo>
                    <a:pt x="5263" y="12006"/>
                  </a:lnTo>
                  <a:lnTo>
                    <a:pt x="5340" y="11977"/>
                  </a:lnTo>
                  <a:lnTo>
                    <a:pt x="5416" y="11949"/>
                  </a:lnTo>
                  <a:lnTo>
                    <a:pt x="5502" y="11939"/>
                  </a:lnTo>
                  <a:lnTo>
                    <a:pt x="5579" y="11939"/>
                  </a:lnTo>
                  <a:lnTo>
                    <a:pt x="5579" y="11939"/>
                  </a:lnTo>
                  <a:lnTo>
                    <a:pt x="5703" y="11949"/>
                  </a:lnTo>
                  <a:lnTo>
                    <a:pt x="5836" y="11977"/>
                  </a:lnTo>
                  <a:lnTo>
                    <a:pt x="7775" y="12636"/>
                  </a:lnTo>
                  <a:lnTo>
                    <a:pt x="7775" y="12636"/>
                  </a:lnTo>
                  <a:lnTo>
                    <a:pt x="8196" y="12780"/>
                  </a:lnTo>
                  <a:lnTo>
                    <a:pt x="8396" y="12837"/>
                  </a:lnTo>
                  <a:lnTo>
                    <a:pt x="8578" y="12885"/>
                  </a:lnTo>
                  <a:lnTo>
                    <a:pt x="8759" y="12923"/>
                  </a:lnTo>
                  <a:lnTo>
                    <a:pt x="8921" y="12942"/>
                  </a:lnTo>
                  <a:lnTo>
                    <a:pt x="9084" y="12961"/>
                  </a:lnTo>
                  <a:lnTo>
                    <a:pt x="9227" y="12971"/>
                  </a:lnTo>
                  <a:lnTo>
                    <a:pt x="9227" y="12971"/>
                  </a:lnTo>
                  <a:lnTo>
                    <a:pt x="9332" y="12961"/>
                  </a:lnTo>
                  <a:lnTo>
                    <a:pt x="9428" y="12952"/>
                  </a:lnTo>
                  <a:lnTo>
                    <a:pt x="9523" y="12942"/>
                  </a:lnTo>
                  <a:lnTo>
                    <a:pt x="9619" y="12913"/>
                  </a:lnTo>
                  <a:lnTo>
                    <a:pt x="9705" y="12885"/>
                  </a:lnTo>
                  <a:lnTo>
                    <a:pt x="9791" y="12856"/>
                  </a:lnTo>
                  <a:lnTo>
                    <a:pt x="9867" y="12808"/>
                  </a:lnTo>
                  <a:lnTo>
                    <a:pt x="9953" y="12760"/>
                  </a:lnTo>
                  <a:lnTo>
                    <a:pt x="10029" y="12703"/>
                  </a:lnTo>
                  <a:lnTo>
                    <a:pt x="10096" y="12636"/>
                  </a:lnTo>
                  <a:lnTo>
                    <a:pt x="10173" y="12560"/>
                  </a:lnTo>
                  <a:lnTo>
                    <a:pt x="10240" y="12484"/>
                  </a:lnTo>
                  <a:lnTo>
                    <a:pt x="10306" y="12388"/>
                  </a:lnTo>
                  <a:lnTo>
                    <a:pt x="10373" y="12292"/>
                  </a:lnTo>
                  <a:lnTo>
                    <a:pt x="10507" y="12073"/>
                  </a:lnTo>
                  <a:lnTo>
                    <a:pt x="10507" y="12073"/>
                  </a:lnTo>
                  <a:lnTo>
                    <a:pt x="10593" y="11891"/>
                  </a:lnTo>
                  <a:lnTo>
                    <a:pt x="10660" y="11710"/>
                  </a:lnTo>
                  <a:lnTo>
                    <a:pt x="10708" y="11557"/>
                  </a:lnTo>
                  <a:lnTo>
                    <a:pt x="10746" y="11404"/>
                  </a:lnTo>
                  <a:lnTo>
                    <a:pt x="10765" y="11271"/>
                  </a:lnTo>
                  <a:lnTo>
                    <a:pt x="10774" y="11146"/>
                  </a:lnTo>
                  <a:lnTo>
                    <a:pt x="10765" y="11032"/>
                  </a:lnTo>
                  <a:lnTo>
                    <a:pt x="10755" y="10936"/>
                  </a:lnTo>
                  <a:lnTo>
                    <a:pt x="10755" y="10936"/>
                  </a:lnTo>
                  <a:lnTo>
                    <a:pt x="10746" y="10841"/>
                  </a:lnTo>
                  <a:lnTo>
                    <a:pt x="10746" y="10745"/>
                  </a:lnTo>
                  <a:lnTo>
                    <a:pt x="10755" y="10659"/>
                  </a:lnTo>
                  <a:lnTo>
                    <a:pt x="10784" y="10564"/>
                  </a:lnTo>
                  <a:lnTo>
                    <a:pt x="10813" y="10478"/>
                  </a:lnTo>
                  <a:lnTo>
                    <a:pt x="10860" y="10401"/>
                  </a:lnTo>
                  <a:lnTo>
                    <a:pt x="10908" y="10325"/>
                  </a:lnTo>
                  <a:lnTo>
                    <a:pt x="10975" y="10258"/>
                  </a:lnTo>
                  <a:lnTo>
                    <a:pt x="10975" y="10258"/>
                  </a:lnTo>
                  <a:lnTo>
                    <a:pt x="11080" y="10143"/>
                  </a:lnTo>
                  <a:lnTo>
                    <a:pt x="11156" y="10048"/>
                  </a:lnTo>
                  <a:lnTo>
                    <a:pt x="11223" y="9962"/>
                  </a:lnTo>
                  <a:lnTo>
                    <a:pt x="11223" y="9962"/>
                  </a:lnTo>
                  <a:lnTo>
                    <a:pt x="11367" y="9704"/>
                  </a:lnTo>
                  <a:lnTo>
                    <a:pt x="11472" y="9465"/>
                  </a:lnTo>
                  <a:lnTo>
                    <a:pt x="11558" y="9246"/>
                  </a:lnTo>
                  <a:lnTo>
                    <a:pt x="11615" y="9045"/>
                  </a:lnTo>
                  <a:lnTo>
                    <a:pt x="11653" y="8864"/>
                  </a:lnTo>
                  <a:lnTo>
                    <a:pt x="11672" y="8692"/>
                  </a:lnTo>
                  <a:lnTo>
                    <a:pt x="11672" y="8539"/>
                  </a:lnTo>
                  <a:lnTo>
                    <a:pt x="11653" y="8405"/>
                  </a:lnTo>
                  <a:lnTo>
                    <a:pt x="11653" y="8405"/>
                  </a:lnTo>
                  <a:lnTo>
                    <a:pt x="11644" y="8291"/>
                  </a:lnTo>
                  <a:lnTo>
                    <a:pt x="11653" y="8176"/>
                  </a:lnTo>
                  <a:lnTo>
                    <a:pt x="11672" y="8061"/>
                  </a:lnTo>
                  <a:lnTo>
                    <a:pt x="11710" y="7947"/>
                  </a:lnTo>
                  <a:lnTo>
                    <a:pt x="11758" y="7851"/>
                  </a:lnTo>
                  <a:lnTo>
                    <a:pt x="11825" y="7756"/>
                  </a:lnTo>
                  <a:lnTo>
                    <a:pt x="11911" y="7670"/>
                  </a:lnTo>
                  <a:lnTo>
                    <a:pt x="12006" y="7603"/>
                  </a:lnTo>
                  <a:lnTo>
                    <a:pt x="12006" y="7603"/>
                  </a:lnTo>
                  <a:lnTo>
                    <a:pt x="12112" y="7527"/>
                  </a:lnTo>
                  <a:lnTo>
                    <a:pt x="12197" y="7450"/>
                  </a:lnTo>
                  <a:lnTo>
                    <a:pt x="12255" y="7374"/>
                  </a:lnTo>
                  <a:lnTo>
                    <a:pt x="12303" y="7307"/>
                  </a:lnTo>
                  <a:lnTo>
                    <a:pt x="12331" y="7250"/>
                  </a:lnTo>
                  <a:lnTo>
                    <a:pt x="12350" y="7211"/>
                  </a:lnTo>
                  <a:lnTo>
                    <a:pt x="12360" y="7164"/>
                  </a:lnTo>
                  <a:lnTo>
                    <a:pt x="12360" y="7164"/>
                  </a:lnTo>
                  <a:lnTo>
                    <a:pt x="12398" y="7030"/>
                  </a:lnTo>
                  <a:lnTo>
                    <a:pt x="12427" y="6896"/>
                  </a:lnTo>
                  <a:lnTo>
                    <a:pt x="12455" y="6772"/>
                  </a:lnTo>
                  <a:lnTo>
                    <a:pt x="12474" y="6648"/>
                  </a:lnTo>
                  <a:lnTo>
                    <a:pt x="12484" y="6533"/>
                  </a:lnTo>
                  <a:lnTo>
                    <a:pt x="12484" y="6419"/>
                  </a:lnTo>
                  <a:lnTo>
                    <a:pt x="12484" y="6304"/>
                  </a:lnTo>
                  <a:lnTo>
                    <a:pt x="12474" y="6199"/>
                  </a:lnTo>
                  <a:lnTo>
                    <a:pt x="12436" y="5998"/>
                  </a:lnTo>
                  <a:lnTo>
                    <a:pt x="12388" y="5817"/>
                  </a:lnTo>
                  <a:lnTo>
                    <a:pt x="12331" y="5655"/>
                  </a:lnTo>
                  <a:lnTo>
                    <a:pt x="12255" y="5502"/>
                  </a:lnTo>
                  <a:lnTo>
                    <a:pt x="12255" y="5502"/>
                  </a:lnTo>
                  <a:lnTo>
                    <a:pt x="12217" y="5406"/>
                  </a:lnTo>
                  <a:lnTo>
                    <a:pt x="12178" y="5301"/>
                  </a:lnTo>
                  <a:lnTo>
                    <a:pt x="12159" y="5196"/>
                  </a:lnTo>
                  <a:lnTo>
                    <a:pt x="12159" y="5101"/>
                  </a:lnTo>
                  <a:lnTo>
                    <a:pt x="12169" y="4995"/>
                  </a:lnTo>
                  <a:lnTo>
                    <a:pt x="12188" y="4890"/>
                  </a:lnTo>
                  <a:lnTo>
                    <a:pt x="12226" y="4795"/>
                  </a:lnTo>
                  <a:lnTo>
                    <a:pt x="12283" y="4709"/>
                  </a:lnTo>
                  <a:lnTo>
                    <a:pt x="12283" y="4709"/>
                  </a:lnTo>
                  <a:lnTo>
                    <a:pt x="12331" y="4642"/>
                  </a:lnTo>
                  <a:lnTo>
                    <a:pt x="12379" y="4566"/>
                  </a:lnTo>
                  <a:lnTo>
                    <a:pt x="12427" y="4470"/>
                  </a:lnTo>
                  <a:lnTo>
                    <a:pt x="12474" y="4375"/>
                  </a:lnTo>
                  <a:lnTo>
                    <a:pt x="12513" y="4260"/>
                  </a:lnTo>
                  <a:lnTo>
                    <a:pt x="12560" y="4126"/>
                  </a:lnTo>
                  <a:lnTo>
                    <a:pt x="12599" y="3993"/>
                  </a:lnTo>
                  <a:lnTo>
                    <a:pt x="12637" y="3830"/>
                  </a:lnTo>
                  <a:lnTo>
                    <a:pt x="12637" y="3830"/>
                  </a:lnTo>
                  <a:lnTo>
                    <a:pt x="12665" y="3706"/>
                  </a:lnTo>
                  <a:lnTo>
                    <a:pt x="12675" y="3591"/>
                  </a:lnTo>
                  <a:lnTo>
                    <a:pt x="12665" y="3467"/>
                  </a:lnTo>
                  <a:lnTo>
                    <a:pt x="12656" y="3353"/>
                  </a:lnTo>
                  <a:lnTo>
                    <a:pt x="12627" y="3238"/>
                  </a:lnTo>
                  <a:lnTo>
                    <a:pt x="12580" y="3133"/>
                  </a:lnTo>
                  <a:lnTo>
                    <a:pt x="12532" y="3018"/>
                  </a:lnTo>
                  <a:lnTo>
                    <a:pt x="12465" y="2913"/>
                  </a:lnTo>
                  <a:lnTo>
                    <a:pt x="12388" y="2808"/>
                  </a:lnTo>
                  <a:lnTo>
                    <a:pt x="12303" y="2703"/>
                  </a:lnTo>
                  <a:lnTo>
                    <a:pt x="12207" y="2608"/>
                  </a:lnTo>
                  <a:lnTo>
                    <a:pt x="12102" y="2503"/>
                  </a:lnTo>
                  <a:lnTo>
                    <a:pt x="11987" y="2407"/>
                  </a:lnTo>
                  <a:lnTo>
                    <a:pt x="11863" y="2312"/>
                  </a:lnTo>
                  <a:lnTo>
                    <a:pt x="11729" y="2216"/>
                  </a:lnTo>
                  <a:lnTo>
                    <a:pt x="11577" y="2121"/>
                  </a:lnTo>
                  <a:lnTo>
                    <a:pt x="11261" y="1939"/>
                  </a:lnTo>
                  <a:lnTo>
                    <a:pt x="10918" y="1758"/>
                  </a:lnTo>
                  <a:lnTo>
                    <a:pt x="10536" y="1576"/>
                  </a:lnTo>
                  <a:lnTo>
                    <a:pt x="10125" y="1395"/>
                  </a:lnTo>
                  <a:lnTo>
                    <a:pt x="9695" y="1213"/>
                  </a:lnTo>
                  <a:lnTo>
                    <a:pt x="9237" y="1032"/>
                  </a:lnTo>
                  <a:lnTo>
                    <a:pt x="8253" y="659"/>
                  </a:lnTo>
                  <a:lnTo>
                    <a:pt x="8253" y="659"/>
                  </a:lnTo>
                  <a:lnTo>
                    <a:pt x="7995" y="564"/>
                  </a:lnTo>
                  <a:lnTo>
                    <a:pt x="7728" y="478"/>
                  </a:lnTo>
                  <a:lnTo>
                    <a:pt x="7470" y="401"/>
                  </a:lnTo>
                  <a:lnTo>
                    <a:pt x="7212" y="325"/>
                  </a:lnTo>
                  <a:lnTo>
                    <a:pt x="6954" y="268"/>
                  </a:lnTo>
                  <a:lnTo>
                    <a:pt x="6706" y="210"/>
                  </a:lnTo>
                  <a:lnTo>
                    <a:pt x="6457" y="172"/>
                  </a:lnTo>
                  <a:lnTo>
                    <a:pt x="6219" y="124"/>
                  </a:lnTo>
                  <a:lnTo>
                    <a:pt x="5760" y="67"/>
                  </a:lnTo>
                  <a:lnTo>
                    <a:pt x="5321" y="29"/>
                  </a:lnTo>
                  <a:lnTo>
                    <a:pt x="4900" y="10"/>
                  </a:lnTo>
                  <a:lnTo>
                    <a:pt x="4528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44"/>
            <p:cNvSpPr/>
            <p:nvPr/>
          </p:nvSpPr>
          <p:spPr>
            <a:xfrm>
              <a:off x="7842793" y="3254231"/>
              <a:ext cx="128153" cy="192239"/>
            </a:xfrm>
            <a:custGeom>
              <a:rect b="b" l="l" r="r" t="t"/>
              <a:pathLst>
                <a:path extrusionOk="0" h="10316" w="6877">
                  <a:moveTo>
                    <a:pt x="3505" y="1"/>
                  </a:moveTo>
                  <a:lnTo>
                    <a:pt x="3429" y="10"/>
                  </a:lnTo>
                  <a:lnTo>
                    <a:pt x="3353" y="20"/>
                  </a:lnTo>
                  <a:lnTo>
                    <a:pt x="3276" y="48"/>
                  </a:lnTo>
                  <a:lnTo>
                    <a:pt x="3200" y="77"/>
                  </a:lnTo>
                  <a:lnTo>
                    <a:pt x="3123" y="106"/>
                  </a:lnTo>
                  <a:lnTo>
                    <a:pt x="3056" y="144"/>
                  </a:lnTo>
                  <a:lnTo>
                    <a:pt x="2990" y="192"/>
                  </a:lnTo>
                  <a:lnTo>
                    <a:pt x="2923" y="239"/>
                  </a:lnTo>
                  <a:lnTo>
                    <a:pt x="2865" y="287"/>
                  </a:lnTo>
                  <a:lnTo>
                    <a:pt x="2808" y="344"/>
                  </a:lnTo>
                  <a:lnTo>
                    <a:pt x="2751" y="411"/>
                  </a:lnTo>
                  <a:lnTo>
                    <a:pt x="2703" y="478"/>
                  </a:lnTo>
                  <a:lnTo>
                    <a:pt x="2665" y="555"/>
                  </a:lnTo>
                  <a:lnTo>
                    <a:pt x="2627" y="631"/>
                  </a:lnTo>
                  <a:lnTo>
                    <a:pt x="2598" y="707"/>
                  </a:lnTo>
                  <a:lnTo>
                    <a:pt x="48" y="8157"/>
                  </a:lnTo>
                  <a:lnTo>
                    <a:pt x="19" y="8262"/>
                  </a:lnTo>
                  <a:lnTo>
                    <a:pt x="0" y="8367"/>
                  </a:lnTo>
                  <a:lnTo>
                    <a:pt x="0" y="8472"/>
                  </a:lnTo>
                  <a:lnTo>
                    <a:pt x="0" y="8577"/>
                  </a:lnTo>
                  <a:lnTo>
                    <a:pt x="10" y="8673"/>
                  </a:lnTo>
                  <a:lnTo>
                    <a:pt x="29" y="8778"/>
                  </a:lnTo>
                  <a:lnTo>
                    <a:pt x="67" y="8874"/>
                  </a:lnTo>
                  <a:lnTo>
                    <a:pt x="105" y="8960"/>
                  </a:lnTo>
                  <a:lnTo>
                    <a:pt x="153" y="9055"/>
                  </a:lnTo>
                  <a:lnTo>
                    <a:pt x="210" y="9131"/>
                  </a:lnTo>
                  <a:lnTo>
                    <a:pt x="277" y="9208"/>
                  </a:lnTo>
                  <a:lnTo>
                    <a:pt x="344" y="9284"/>
                  </a:lnTo>
                  <a:lnTo>
                    <a:pt x="430" y="9351"/>
                  </a:lnTo>
                  <a:lnTo>
                    <a:pt x="516" y="9408"/>
                  </a:lnTo>
                  <a:lnTo>
                    <a:pt x="611" y="9456"/>
                  </a:lnTo>
                  <a:lnTo>
                    <a:pt x="707" y="9494"/>
                  </a:lnTo>
                  <a:lnTo>
                    <a:pt x="2942" y="10258"/>
                  </a:lnTo>
                  <a:lnTo>
                    <a:pt x="3028" y="10278"/>
                  </a:lnTo>
                  <a:lnTo>
                    <a:pt x="3114" y="10297"/>
                  </a:lnTo>
                  <a:lnTo>
                    <a:pt x="3200" y="10306"/>
                  </a:lnTo>
                  <a:lnTo>
                    <a:pt x="3286" y="10316"/>
                  </a:lnTo>
                  <a:lnTo>
                    <a:pt x="3362" y="10306"/>
                  </a:lnTo>
                  <a:lnTo>
                    <a:pt x="3448" y="10297"/>
                  </a:lnTo>
                  <a:lnTo>
                    <a:pt x="3524" y="10287"/>
                  </a:lnTo>
                  <a:lnTo>
                    <a:pt x="3601" y="10268"/>
                  </a:lnTo>
                  <a:lnTo>
                    <a:pt x="3677" y="10239"/>
                  </a:lnTo>
                  <a:lnTo>
                    <a:pt x="3754" y="10201"/>
                  </a:lnTo>
                  <a:lnTo>
                    <a:pt x="3821" y="10163"/>
                  </a:lnTo>
                  <a:lnTo>
                    <a:pt x="3887" y="10125"/>
                  </a:lnTo>
                  <a:lnTo>
                    <a:pt x="3954" y="10077"/>
                  </a:lnTo>
                  <a:lnTo>
                    <a:pt x="4012" y="10020"/>
                  </a:lnTo>
                  <a:lnTo>
                    <a:pt x="4069" y="9962"/>
                  </a:lnTo>
                  <a:lnTo>
                    <a:pt x="4117" y="9896"/>
                  </a:lnTo>
                  <a:lnTo>
                    <a:pt x="4164" y="9829"/>
                  </a:lnTo>
                  <a:lnTo>
                    <a:pt x="4212" y="9762"/>
                  </a:lnTo>
                  <a:lnTo>
                    <a:pt x="4241" y="9685"/>
                  </a:lnTo>
                  <a:lnTo>
                    <a:pt x="4279" y="9599"/>
                  </a:lnTo>
                  <a:lnTo>
                    <a:pt x="6820" y="2150"/>
                  </a:lnTo>
                  <a:lnTo>
                    <a:pt x="6848" y="2045"/>
                  </a:lnTo>
                  <a:lnTo>
                    <a:pt x="6867" y="1939"/>
                  </a:lnTo>
                  <a:lnTo>
                    <a:pt x="6877" y="1844"/>
                  </a:lnTo>
                  <a:lnTo>
                    <a:pt x="6877" y="1739"/>
                  </a:lnTo>
                  <a:lnTo>
                    <a:pt x="6867" y="1634"/>
                  </a:lnTo>
                  <a:lnTo>
                    <a:pt x="6839" y="1538"/>
                  </a:lnTo>
                  <a:lnTo>
                    <a:pt x="6810" y="1443"/>
                  </a:lnTo>
                  <a:lnTo>
                    <a:pt x="6772" y="1347"/>
                  </a:lnTo>
                  <a:lnTo>
                    <a:pt x="6724" y="1261"/>
                  </a:lnTo>
                  <a:lnTo>
                    <a:pt x="6667" y="1175"/>
                  </a:lnTo>
                  <a:lnTo>
                    <a:pt x="6600" y="1099"/>
                  </a:lnTo>
                  <a:lnTo>
                    <a:pt x="6523" y="1023"/>
                  </a:lnTo>
                  <a:lnTo>
                    <a:pt x="6447" y="965"/>
                  </a:lnTo>
                  <a:lnTo>
                    <a:pt x="6361" y="908"/>
                  </a:lnTo>
                  <a:lnTo>
                    <a:pt x="6266" y="860"/>
                  </a:lnTo>
                  <a:lnTo>
                    <a:pt x="6170" y="812"/>
                  </a:lnTo>
                  <a:lnTo>
                    <a:pt x="3935" y="48"/>
                  </a:lnTo>
                  <a:lnTo>
                    <a:pt x="3849" y="29"/>
                  </a:lnTo>
                  <a:lnTo>
                    <a:pt x="3763" y="10"/>
                  </a:lnTo>
                  <a:lnTo>
                    <a:pt x="3677" y="1"/>
                  </a:lnTo>
                  <a:close/>
                </a:path>
              </a:pathLst>
            </a:custGeom>
            <a:solidFill>
              <a:srgbClr val="FF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44"/>
            <p:cNvSpPr/>
            <p:nvPr/>
          </p:nvSpPr>
          <p:spPr>
            <a:xfrm>
              <a:off x="7842793" y="3254231"/>
              <a:ext cx="128153" cy="192239"/>
            </a:xfrm>
            <a:custGeom>
              <a:rect b="b" l="l" r="r" t="t"/>
              <a:pathLst>
                <a:path extrusionOk="0" fill="none" h="10316" w="6877">
                  <a:moveTo>
                    <a:pt x="3591" y="1"/>
                  </a:moveTo>
                  <a:lnTo>
                    <a:pt x="3591" y="1"/>
                  </a:lnTo>
                  <a:lnTo>
                    <a:pt x="3505" y="1"/>
                  </a:lnTo>
                  <a:lnTo>
                    <a:pt x="3429" y="10"/>
                  </a:lnTo>
                  <a:lnTo>
                    <a:pt x="3353" y="20"/>
                  </a:lnTo>
                  <a:lnTo>
                    <a:pt x="3276" y="48"/>
                  </a:lnTo>
                  <a:lnTo>
                    <a:pt x="3200" y="77"/>
                  </a:lnTo>
                  <a:lnTo>
                    <a:pt x="3123" y="106"/>
                  </a:lnTo>
                  <a:lnTo>
                    <a:pt x="3056" y="144"/>
                  </a:lnTo>
                  <a:lnTo>
                    <a:pt x="2990" y="192"/>
                  </a:lnTo>
                  <a:lnTo>
                    <a:pt x="2923" y="239"/>
                  </a:lnTo>
                  <a:lnTo>
                    <a:pt x="2865" y="287"/>
                  </a:lnTo>
                  <a:lnTo>
                    <a:pt x="2808" y="344"/>
                  </a:lnTo>
                  <a:lnTo>
                    <a:pt x="2751" y="411"/>
                  </a:lnTo>
                  <a:lnTo>
                    <a:pt x="2703" y="478"/>
                  </a:lnTo>
                  <a:lnTo>
                    <a:pt x="2665" y="555"/>
                  </a:lnTo>
                  <a:lnTo>
                    <a:pt x="2627" y="631"/>
                  </a:lnTo>
                  <a:lnTo>
                    <a:pt x="2598" y="707"/>
                  </a:lnTo>
                  <a:lnTo>
                    <a:pt x="48" y="8157"/>
                  </a:lnTo>
                  <a:lnTo>
                    <a:pt x="48" y="8157"/>
                  </a:lnTo>
                  <a:lnTo>
                    <a:pt x="19" y="8262"/>
                  </a:lnTo>
                  <a:lnTo>
                    <a:pt x="0" y="8367"/>
                  </a:lnTo>
                  <a:lnTo>
                    <a:pt x="0" y="8472"/>
                  </a:lnTo>
                  <a:lnTo>
                    <a:pt x="0" y="8577"/>
                  </a:lnTo>
                  <a:lnTo>
                    <a:pt x="10" y="8673"/>
                  </a:lnTo>
                  <a:lnTo>
                    <a:pt x="29" y="8778"/>
                  </a:lnTo>
                  <a:lnTo>
                    <a:pt x="67" y="8874"/>
                  </a:lnTo>
                  <a:lnTo>
                    <a:pt x="105" y="8960"/>
                  </a:lnTo>
                  <a:lnTo>
                    <a:pt x="153" y="9055"/>
                  </a:lnTo>
                  <a:lnTo>
                    <a:pt x="210" y="9131"/>
                  </a:lnTo>
                  <a:lnTo>
                    <a:pt x="277" y="9208"/>
                  </a:lnTo>
                  <a:lnTo>
                    <a:pt x="344" y="9284"/>
                  </a:lnTo>
                  <a:lnTo>
                    <a:pt x="430" y="9351"/>
                  </a:lnTo>
                  <a:lnTo>
                    <a:pt x="516" y="9408"/>
                  </a:lnTo>
                  <a:lnTo>
                    <a:pt x="611" y="9456"/>
                  </a:lnTo>
                  <a:lnTo>
                    <a:pt x="707" y="9494"/>
                  </a:lnTo>
                  <a:lnTo>
                    <a:pt x="2942" y="10258"/>
                  </a:lnTo>
                  <a:lnTo>
                    <a:pt x="2942" y="10258"/>
                  </a:lnTo>
                  <a:lnTo>
                    <a:pt x="3028" y="10278"/>
                  </a:lnTo>
                  <a:lnTo>
                    <a:pt x="3114" y="10297"/>
                  </a:lnTo>
                  <a:lnTo>
                    <a:pt x="3200" y="10306"/>
                  </a:lnTo>
                  <a:lnTo>
                    <a:pt x="3286" y="10316"/>
                  </a:lnTo>
                  <a:lnTo>
                    <a:pt x="3286" y="10316"/>
                  </a:lnTo>
                  <a:lnTo>
                    <a:pt x="3362" y="10306"/>
                  </a:lnTo>
                  <a:lnTo>
                    <a:pt x="3448" y="10297"/>
                  </a:lnTo>
                  <a:lnTo>
                    <a:pt x="3524" y="10287"/>
                  </a:lnTo>
                  <a:lnTo>
                    <a:pt x="3601" y="10268"/>
                  </a:lnTo>
                  <a:lnTo>
                    <a:pt x="3677" y="10239"/>
                  </a:lnTo>
                  <a:lnTo>
                    <a:pt x="3754" y="10201"/>
                  </a:lnTo>
                  <a:lnTo>
                    <a:pt x="3821" y="10163"/>
                  </a:lnTo>
                  <a:lnTo>
                    <a:pt x="3887" y="10125"/>
                  </a:lnTo>
                  <a:lnTo>
                    <a:pt x="3954" y="10077"/>
                  </a:lnTo>
                  <a:lnTo>
                    <a:pt x="4012" y="10020"/>
                  </a:lnTo>
                  <a:lnTo>
                    <a:pt x="4069" y="9962"/>
                  </a:lnTo>
                  <a:lnTo>
                    <a:pt x="4117" y="9896"/>
                  </a:lnTo>
                  <a:lnTo>
                    <a:pt x="4164" y="9829"/>
                  </a:lnTo>
                  <a:lnTo>
                    <a:pt x="4212" y="9762"/>
                  </a:lnTo>
                  <a:lnTo>
                    <a:pt x="4241" y="9685"/>
                  </a:lnTo>
                  <a:lnTo>
                    <a:pt x="4279" y="9599"/>
                  </a:lnTo>
                  <a:lnTo>
                    <a:pt x="6820" y="2150"/>
                  </a:lnTo>
                  <a:lnTo>
                    <a:pt x="6820" y="2150"/>
                  </a:lnTo>
                  <a:lnTo>
                    <a:pt x="6848" y="2045"/>
                  </a:lnTo>
                  <a:lnTo>
                    <a:pt x="6867" y="1939"/>
                  </a:lnTo>
                  <a:lnTo>
                    <a:pt x="6877" y="1844"/>
                  </a:lnTo>
                  <a:lnTo>
                    <a:pt x="6877" y="1739"/>
                  </a:lnTo>
                  <a:lnTo>
                    <a:pt x="6867" y="1634"/>
                  </a:lnTo>
                  <a:lnTo>
                    <a:pt x="6839" y="1538"/>
                  </a:lnTo>
                  <a:lnTo>
                    <a:pt x="6810" y="1443"/>
                  </a:lnTo>
                  <a:lnTo>
                    <a:pt x="6772" y="1347"/>
                  </a:lnTo>
                  <a:lnTo>
                    <a:pt x="6724" y="1261"/>
                  </a:lnTo>
                  <a:lnTo>
                    <a:pt x="6667" y="1175"/>
                  </a:lnTo>
                  <a:lnTo>
                    <a:pt x="6600" y="1099"/>
                  </a:lnTo>
                  <a:lnTo>
                    <a:pt x="6523" y="1023"/>
                  </a:lnTo>
                  <a:lnTo>
                    <a:pt x="6447" y="965"/>
                  </a:lnTo>
                  <a:lnTo>
                    <a:pt x="6361" y="908"/>
                  </a:lnTo>
                  <a:lnTo>
                    <a:pt x="6266" y="860"/>
                  </a:lnTo>
                  <a:lnTo>
                    <a:pt x="6170" y="812"/>
                  </a:lnTo>
                  <a:lnTo>
                    <a:pt x="3935" y="48"/>
                  </a:lnTo>
                  <a:lnTo>
                    <a:pt x="3935" y="48"/>
                  </a:lnTo>
                  <a:lnTo>
                    <a:pt x="3849" y="29"/>
                  </a:lnTo>
                  <a:lnTo>
                    <a:pt x="3763" y="10"/>
                  </a:lnTo>
                  <a:lnTo>
                    <a:pt x="3677" y="1"/>
                  </a:lnTo>
                  <a:lnTo>
                    <a:pt x="359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44"/>
            <p:cNvSpPr/>
            <p:nvPr/>
          </p:nvSpPr>
          <p:spPr>
            <a:xfrm>
              <a:off x="7126949" y="1580338"/>
              <a:ext cx="1559861" cy="984804"/>
            </a:xfrm>
            <a:custGeom>
              <a:rect b="b" l="l" r="r" t="t"/>
              <a:pathLst>
                <a:path extrusionOk="0" h="52847" w="83706">
                  <a:moveTo>
                    <a:pt x="40344" y="1"/>
                  </a:moveTo>
                  <a:lnTo>
                    <a:pt x="39695" y="10"/>
                  </a:lnTo>
                  <a:lnTo>
                    <a:pt x="38673" y="20"/>
                  </a:lnTo>
                  <a:lnTo>
                    <a:pt x="37641" y="58"/>
                  </a:lnTo>
                  <a:lnTo>
                    <a:pt x="36591" y="96"/>
                  </a:lnTo>
                  <a:lnTo>
                    <a:pt x="35531" y="163"/>
                  </a:lnTo>
                  <a:lnTo>
                    <a:pt x="34451" y="239"/>
                  </a:lnTo>
                  <a:lnTo>
                    <a:pt x="33363" y="345"/>
                  </a:lnTo>
                  <a:lnTo>
                    <a:pt x="32274" y="469"/>
                  </a:lnTo>
                  <a:lnTo>
                    <a:pt x="31720" y="545"/>
                  </a:lnTo>
                  <a:lnTo>
                    <a:pt x="31175" y="622"/>
                  </a:lnTo>
                  <a:lnTo>
                    <a:pt x="30621" y="707"/>
                  </a:lnTo>
                  <a:lnTo>
                    <a:pt x="30067" y="793"/>
                  </a:lnTo>
                  <a:lnTo>
                    <a:pt x="29514" y="899"/>
                  </a:lnTo>
                  <a:lnTo>
                    <a:pt x="28960" y="1004"/>
                  </a:lnTo>
                  <a:lnTo>
                    <a:pt x="28406" y="1109"/>
                  </a:lnTo>
                  <a:lnTo>
                    <a:pt x="27852" y="1233"/>
                  </a:lnTo>
                  <a:lnTo>
                    <a:pt x="27298" y="1367"/>
                  </a:lnTo>
                  <a:lnTo>
                    <a:pt x="26744" y="1500"/>
                  </a:lnTo>
                  <a:lnTo>
                    <a:pt x="26190" y="1643"/>
                  </a:lnTo>
                  <a:lnTo>
                    <a:pt x="25636" y="1796"/>
                  </a:lnTo>
                  <a:lnTo>
                    <a:pt x="25082" y="1959"/>
                  </a:lnTo>
                  <a:lnTo>
                    <a:pt x="24537" y="2131"/>
                  </a:lnTo>
                  <a:lnTo>
                    <a:pt x="23983" y="2312"/>
                  </a:lnTo>
                  <a:lnTo>
                    <a:pt x="23439" y="2503"/>
                  </a:lnTo>
                  <a:lnTo>
                    <a:pt x="22895" y="2694"/>
                  </a:lnTo>
                  <a:lnTo>
                    <a:pt x="22350" y="2904"/>
                  </a:lnTo>
                  <a:lnTo>
                    <a:pt x="21815" y="3124"/>
                  </a:lnTo>
                  <a:lnTo>
                    <a:pt x="21281" y="3353"/>
                  </a:lnTo>
                  <a:lnTo>
                    <a:pt x="20746" y="3601"/>
                  </a:lnTo>
                  <a:lnTo>
                    <a:pt x="20211" y="3850"/>
                  </a:lnTo>
                  <a:lnTo>
                    <a:pt x="19686" y="4108"/>
                  </a:lnTo>
                  <a:lnTo>
                    <a:pt x="19160" y="4385"/>
                  </a:lnTo>
                  <a:lnTo>
                    <a:pt x="18644" y="4671"/>
                  </a:lnTo>
                  <a:lnTo>
                    <a:pt x="18129" y="4967"/>
                  </a:lnTo>
                  <a:lnTo>
                    <a:pt x="17613" y="5273"/>
                  </a:lnTo>
                  <a:lnTo>
                    <a:pt x="17107" y="5588"/>
                  </a:lnTo>
                  <a:lnTo>
                    <a:pt x="16610" y="5922"/>
                  </a:lnTo>
                  <a:lnTo>
                    <a:pt x="16113" y="6266"/>
                  </a:lnTo>
                  <a:lnTo>
                    <a:pt x="15617" y="6629"/>
                  </a:lnTo>
                  <a:lnTo>
                    <a:pt x="15139" y="7002"/>
                  </a:lnTo>
                  <a:lnTo>
                    <a:pt x="14652" y="7384"/>
                  </a:lnTo>
                  <a:lnTo>
                    <a:pt x="14184" y="7785"/>
                  </a:lnTo>
                  <a:lnTo>
                    <a:pt x="13716" y="8196"/>
                  </a:lnTo>
                  <a:lnTo>
                    <a:pt x="13248" y="8616"/>
                  </a:lnTo>
                  <a:lnTo>
                    <a:pt x="12799" y="9055"/>
                  </a:lnTo>
                  <a:lnTo>
                    <a:pt x="12350" y="9514"/>
                  </a:lnTo>
                  <a:lnTo>
                    <a:pt x="11911" y="9982"/>
                  </a:lnTo>
                  <a:lnTo>
                    <a:pt x="11472" y="10459"/>
                  </a:lnTo>
                  <a:lnTo>
                    <a:pt x="11051" y="10956"/>
                  </a:lnTo>
                  <a:lnTo>
                    <a:pt x="10631" y="11472"/>
                  </a:lnTo>
                  <a:lnTo>
                    <a:pt x="10220" y="11997"/>
                  </a:lnTo>
                  <a:lnTo>
                    <a:pt x="9819" y="12541"/>
                  </a:lnTo>
                  <a:lnTo>
                    <a:pt x="9418" y="13105"/>
                  </a:lnTo>
                  <a:lnTo>
                    <a:pt x="9036" y="13678"/>
                  </a:lnTo>
                  <a:lnTo>
                    <a:pt x="8664" y="14270"/>
                  </a:lnTo>
                  <a:lnTo>
                    <a:pt x="8291" y="14881"/>
                  </a:lnTo>
                  <a:lnTo>
                    <a:pt x="7938" y="15512"/>
                  </a:lnTo>
                  <a:lnTo>
                    <a:pt x="7594" y="16152"/>
                  </a:lnTo>
                  <a:lnTo>
                    <a:pt x="7355" y="16610"/>
                  </a:lnTo>
                  <a:lnTo>
                    <a:pt x="7135" y="17068"/>
                  </a:lnTo>
                  <a:lnTo>
                    <a:pt x="6925" y="17546"/>
                  </a:lnTo>
                  <a:lnTo>
                    <a:pt x="6744" y="18024"/>
                  </a:lnTo>
                  <a:lnTo>
                    <a:pt x="6572" y="18511"/>
                  </a:lnTo>
                  <a:lnTo>
                    <a:pt x="6419" y="19007"/>
                  </a:lnTo>
                  <a:lnTo>
                    <a:pt x="6285" y="19504"/>
                  </a:lnTo>
                  <a:lnTo>
                    <a:pt x="6161" y="20010"/>
                  </a:lnTo>
                  <a:lnTo>
                    <a:pt x="6056" y="20516"/>
                  </a:lnTo>
                  <a:lnTo>
                    <a:pt x="5970" y="21023"/>
                  </a:lnTo>
                  <a:lnTo>
                    <a:pt x="5894" y="21538"/>
                  </a:lnTo>
                  <a:lnTo>
                    <a:pt x="5837" y="22064"/>
                  </a:lnTo>
                  <a:lnTo>
                    <a:pt x="5798" y="22579"/>
                  </a:lnTo>
                  <a:lnTo>
                    <a:pt x="5770" y="23105"/>
                  </a:lnTo>
                  <a:lnTo>
                    <a:pt x="5760" y="23630"/>
                  </a:lnTo>
                  <a:lnTo>
                    <a:pt x="5770" y="24155"/>
                  </a:lnTo>
                  <a:lnTo>
                    <a:pt x="5789" y="24681"/>
                  </a:lnTo>
                  <a:lnTo>
                    <a:pt x="5817" y="25206"/>
                  </a:lnTo>
                  <a:lnTo>
                    <a:pt x="5875" y="25741"/>
                  </a:lnTo>
                  <a:lnTo>
                    <a:pt x="5932" y="26257"/>
                  </a:lnTo>
                  <a:lnTo>
                    <a:pt x="6018" y="26782"/>
                  </a:lnTo>
                  <a:lnTo>
                    <a:pt x="6104" y="27307"/>
                  </a:lnTo>
                  <a:lnTo>
                    <a:pt x="6219" y="27823"/>
                  </a:lnTo>
                  <a:lnTo>
                    <a:pt x="6333" y="28339"/>
                  </a:lnTo>
                  <a:lnTo>
                    <a:pt x="6476" y="28845"/>
                  </a:lnTo>
                  <a:lnTo>
                    <a:pt x="6620" y="29351"/>
                  </a:lnTo>
                  <a:lnTo>
                    <a:pt x="6792" y="29857"/>
                  </a:lnTo>
                  <a:lnTo>
                    <a:pt x="6964" y="30354"/>
                  </a:lnTo>
                  <a:lnTo>
                    <a:pt x="7155" y="30841"/>
                  </a:lnTo>
                  <a:lnTo>
                    <a:pt x="7355" y="31328"/>
                  </a:lnTo>
                  <a:lnTo>
                    <a:pt x="7575" y="31796"/>
                  </a:lnTo>
                  <a:lnTo>
                    <a:pt x="7804" y="32274"/>
                  </a:lnTo>
                  <a:lnTo>
                    <a:pt x="7565" y="32875"/>
                  </a:lnTo>
                  <a:lnTo>
                    <a:pt x="7298" y="33515"/>
                  </a:lnTo>
                  <a:lnTo>
                    <a:pt x="6992" y="34203"/>
                  </a:lnTo>
                  <a:lnTo>
                    <a:pt x="6658" y="34929"/>
                  </a:lnTo>
                  <a:lnTo>
                    <a:pt x="6295" y="35674"/>
                  </a:lnTo>
                  <a:lnTo>
                    <a:pt x="5894" y="36457"/>
                  </a:lnTo>
                  <a:lnTo>
                    <a:pt x="5464" y="37250"/>
                  </a:lnTo>
                  <a:lnTo>
                    <a:pt x="4996" y="38071"/>
                  </a:lnTo>
                  <a:lnTo>
                    <a:pt x="4757" y="38482"/>
                  </a:lnTo>
                  <a:lnTo>
                    <a:pt x="4499" y="38902"/>
                  </a:lnTo>
                  <a:lnTo>
                    <a:pt x="4242" y="39322"/>
                  </a:lnTo>
                  <a:lnTo>
                    <a:pt x="3965" y="39743"/>
                  </a:lnTo>
                  <a:lnTo>
                    <a:pt x="3688" y="40163"/>
                  </a:lnTo>
                  <a:lnTo>
                    <a:pt x="3401" y="40583"/>
                  </a:lnTo>
                  <a:lnTo>
                    <a:pt x="3095" y="41003"/>
                  </a:lnTo>
                  <a:lnTo>
                    <a:pt x="2790" y="41424"/>
                  </a:lnTo>
                  <a:lnTo>
                    <a:pt x="2475" y="41834"/>
                  </a:lnTo>
                  <a:lnTo>
                    <a:pt x="2150" y="42255"/>
                  </a:lnTo>
                  <a:lnTo>
                    <a:pt x="1816" y="42665"/>
                  </a:lnTo>
                  <a:lnTo>
                    <a:pt x="1472" y="43076"/>
                  </a:lnTo>
                  <a:lnTo>
                    <a:pt x="1118" y="43487"/>
                  </a:lnTo>
                  <a:lnTo>
                    <a:pt x="755" y="43888"/>
                  </a:lnTo>
                  <a:lnTo>
                    <a:pt x="383" y="44289"/>
                  </a:lnTo>
                  <a:lnTo>
                    <a:pt x="1" y="44681"/>
                  </a:lnTo>
                  <a:lnTo>
                    <a:pt x="316" y="44623"/>
                  </a:lnTo>
                  <a:lnTo>
                    <a:pt x="698" y="44556"/>
                  </a:lnTo>
                  <a:lnTo>
                    <a:pt x="1214" y="44451"/>
                  </a:lnTo>
                  <a:lnTo>
                    <a:pt x="1844" y="44318"/>
                  </a:lnTo>
                  <a:lnTo>
                    <a:pt x="2589" y="44136"/>
                  </a:lnTo>
                  <a:lnTo>
                    <a:pt x="3430" y="43916"/>
                  </a:lnTo>
                  <a:lnTo>
                    <a:pt x="3888" y="43783"/>
                  </a:lnTo>
                  <a:lnTo>
                    <a:pt x="4366" y="43649"/>
                  </a:lnTo>
                  <a:lnTo>
                    <a:pt x="4862" y="43496"/>
                  </a:lnTo>
                  <a:lnTo>
                    <a:pt x="5369" y="43334"/>
                  </a:lnTo>
                  <a:lnTo>
                    <a:pt x="5903" y="43152"/>
                  </a:lnTo>
                  <a:lnTo>
                    <a:pt x="6438" y="42961"/>
                  </a:lnTo>
                  <a:lnTo>
                    <a:pt x="7002" y="42751"/>
                  </a:lnTo>
                  <a:lnTo>
                    <a:pt x="7565" y="42532"/>
                  </a:lnTo>
                  <a:lnTo>
                    <a:pt x="8138" y="42302"/>
                  </a:lnTo>
                  <a:lnTo>
                    <a:pt x="8730" y="42054"/>
                  </a:lnTo>
                  <a:lnTo>
                    <a:pt x="9323" y="41787"/>
                  </a:lnTo>
                  <a:lnTo>
                    <a:pt x="9924" y="41500"/>
                  </a:lnTo>
                  <a:lnTo>
                    <a:pt x="10526" y="41204"/>
                  </a:lnTo>
                  <a:lnTo>
                    <a:pt x="11137" y="40889"/>
                  </a:lnTo>
                  <a:lnTo>
                    <a:pt x="11749" y="40564"/>
                  </a:lnTo>
                  <a:lnTo>
                    <a:pt x="12360" y="40211"/>
                  </a:lnTo>
                  <a:lnTo>
                    <a:pt x="12971" y="39848"/>
                  </a:lnTo>
                  <a:lnTo>
                    <a:pt x="13582" y="39456"/>
                  </a:lnTo>
                  <a:lnTo>
                    <a:pt x="14089" y="39924"/>
                  </a:lnTo>
                  <a:lnTo>
                    <a:pt x="14614" y="40383"/>
                  </a:lnTo>
                  <a:lnTo>
                    <a:pt x="15149" y="40831"/>
                  </a:lnTo>
                  <a:lnTo>
                    <a:pt x="15684" y="41271"/>
                  </a:lnTo>
                  <a:lnTo>
                    <a:pt x="16238" y="41701"/>
                  </a:lnTo>
                  <a:lnTo>
                    <a:pt x="16792" y="42130"/>
                  </a:lnTo>
                  <a:lnTo>
                    <a:pt x="17355" y="42541"/>
                  </a:lnTo>
                  <a:lnTo>
                    <a:pt x="17928" y="42942"/>
                  </a:lnTo>
                  <a:lnTo>
                    <a:pt x="18511" y="43334"/>
                  </a:lnTo>
                  <a:lnTo>
                    <a:pt x="19103" y="43716"/>
                  </a:lnTo>
                  <a:lnTo>
                    <a:pt x="19695" y="44088"/>
                  </a:lnTo>
                  <a:lnTo>
                    <a:pt x="20297" y="44461"/>
                  </a:lnTo>
                  <a:lnTo>
                    <a:pt x="20908" y="44814"/>
                  </a:lnTo>
                  <a:lnTo>
                    <a:pt x="21519" y="45168"/>
                  </a:lnTo>
                  <a:lnTo>
                    <a:pt x="22140" y="45502"/>
                  </a:lnTo>
                  <a:lnTo>
                    <a:pt x="22770" y="45836"/>
                  </a:lnTo>
                  <a:lnTo>
                    <a:pt x="23410" y="46161"/>
                  </a:lnTo>
                  <a:lnTo>
                    <a:pt x="24050" y="46476"/>
                  </a:lnTo>
                  <a:lnTo>
                    <a:pt x="24690" y="46782"/>
                  </a:lnTo>
                  <a:lnTo>
                    <a:pt x="25349" y="47078"/>
                  </a:lnTo>
                  <a:lnTo>
                    <a:pt x="25999" y="47364"/>
                  </a:lnTo>
                  <a:lnTo>
                    <a:pt x="26667" y="47651"/>
                  </a:lnTo>
                  <a:lnTo>
                    <a:pt x="27326" y="47918"/>
                  </a:lnTo>
                  <a:lnTo>
                    <a:pt x="28004" y="48186"/>
                  </a:lnTo>
                  <a:lnTo>
                    <a:pt x="28683" y="48444"/>
                  </a:lnTo>
                  <a:lnTo>
                    <a:pt x="29361" y="48692"/>
                  </a:lnTo>
                  <a:lnTo>
                    <a:pt x="30039" y="48931"/>
                  </a:lnTo>
                  <a:lnTo>
                    <a:pt x="30736" y="49170"/>
                  </a:lnTo>
                  <a:lnTo>
                    <a:pt x="31424" y="49389"/>
                  </a:lnTo>
                  <a:lnTo>
                    <a:pt x="32121" y="49609"/>
                  </a:lnTo>
                  <a:lnTo>
                    <a:pt x="32818" y="49819"/>
                  </a:lnTo>
                  <a:lnTo>
                    <a:pt x="33525" y="50020"/>
                  </a:lnTo>
                  <a:lnTo>
                    <a:pt x="34232" y="50211"/>
                  </a:lnTo>
                  <a:lnTo>
                    <a:pt x="34938" y="50402"/>
                  </a:lnTo>
                  <a:lnTo>
                    <a:pt x="35645" y="50583"/>
                  </a:lnTo>
                  <a:lnTo>
                    <a:pt x="36362" y="50755"/>
                  </a:lnTo>
                  <a:lnTo>
                    <a:pt x="37078" y="50917"/>
                  </a:lnTo>
                  <a:lnTo>
                    <a:pt x="37794" y="51080"/>
                  </a:lnTo>
                  <a:lnTo>
                    <a:pt x="38511" y="51223"/>
                  </a:lnTo>
                  <a:lnTo>
                    <a:pt x="39236" y="51366"/>
                  </a:lnTo>
                  <a:lnTo>
                    <a:pt x="39953" y="51510"/>
                  </a:lnTo>
                  <a:lnTo>
                    <a:pt x="40679" y="51634"/>
                  </a:lnTo>
                  <a:lnTo>
                    <a:pt x="41405" y="51758"/>
                  </a:lnTo>
                  <a:lnTo>
                    <a:pt x="42130" y="51872"/>
                  </a:lnTo>
                  <a:lnTo>
                    <a:pt x="42856" y="51978"/>
                  </a:lnTo>
                  <a:lnTo>
                    <a:pt x="43582" y="52083"/>
                  </a:lnTo>
                  <a:lnTo>
                    <a:pt x="44308" y="52178"/>
                  </a:lnTo>
                  <a:lnTo>
                    <a:pt x="45034" y="52264"/>
                  </a:lnTo>
                  <a:lnTo>
                    <a:pt x="45769" y="52350"/>
                  </a:lnTo>
                  <a:lnTo>
                    <a:pt x="46495" y="52426"/>
                  </a:lnTo>
                  <a:lnTo>
                    <a:pt x="47221" y="52493"/>
                  </a:lnTo>
                  <a:lnTo>
                    <a:pt x="47947" y="52560"/>
                  </a:lnTo>
                  <a:lnTo>
                    <a:pt x="48673" y="52617"/>
                  </a:lnTo>
                  <a:lnTo>
                    <a:pt x="49399" y="52665"/>
                  </a:lnTo>
                  <a:lnTo>
                    <a:pt x="50115" y="52703"/>
                  </a:lnTo>
                  <a:lnTo>
                    <a:pt x="50841" y="52742"/>
                  </a:lnTo>
                  <a:lnTo>
                    <a:pt x="51557" y="52780"/>
                  </a:lnTo>
                  <a:lnTo>
                    <a:pt x="52274" y="52808"/>
                  </a:lnTo>
                  <a:lnTo>
                    <a:pt x="52990" y="52828"/>
                  </a:lnTo>
                  <a:lnTo>
                    <a:pt x="53706" y="52837"/>
                  </a:lnTo>
                  <a:lnTo>
                    <a:pt x="55129" y="52847"/>
                  </a:lnTo>
                  <a:lnTo>
                    <a:pt x="56533" y="52837"/>
                  </a:lnTo>
                  <a:lnTo>
                    <a:pt x="57345" y="52828"/>
                  </a:lnTo>
                  <a:lnTo>
                    <a:pt x="58157" y="52799"/>
                  </a:lnTo>
                  <a:lnTo>
                    <a:pt x="58969" y="52761"/>
                  </a:lnTo>
                  <a:lnTo>
                    <a:pt x="59790" y="52703"/>
                  </a:lnTo>
                  <a:lnTo>
                    <a:pt x="60602" y="52646"/>
                  </a:lnTo>
                  <a:lnTo>
                    <a:pt x="61423" y="52570"/>
                  </a:lnTo>
                  <a:lnTo>
                    <a:pt x="62245" y="52484"/>
                  </a:lnTo>
                  <a:lnTo>
                    <a:pt x="63057" y="52379"/>
                  </a:lnTo>
                  <a:lnTo>
                    <a:pt x="63878" y="52264"/>
                  </a:lnTo>
                  <a:lnTo>
                    <a:pt x="64690" y="52130"/>
                  </a:lnTo>
                  <a:lnTo>
                    <a:pt x="65492" y="51987"/>
                  </a:lnTo>
                  <a:lnTo>
                    <a:pt x="66294" y="51825"/>
                  </a:lnTo>
                  <a:lnTo>
                    <a:pt x="67097" y="51643"/>
                  </a:lnTo>
                  <a:lnTo>
                    <a:pt x="67890" y="51443"/>
                  </a:lnTo>
                  <a:lnTo>
                    <a:pt x="68663" y="51223"/>
                  </a:lnTo>
                  <a:lnTo>
                    <a:pt x="69437" y="50994"/>
                  </a:lnTo>
                  <a:lnTo>
                    <a:pt x="70201" y="50736"/>
                  </a:lnTo>
                  <a:lnTo>
                    <a:pt x="70583" y="50602"/>
                  </a:lnTo>
                  <a:lnTo>
                    <a:pt x="70955" y="50459"/>
                  </a:lnTo>
                  <a:lnTo>
                    <a:pt x="71328" y="50316"/>
                  </a:lnTo>
                  <a:lnTo>
                    <a:pt x="71700" y="50163"/>
                  </a:lnTo>
                  <a:lnTo>
                    <a:pt x="72063" y="50010"/>
                  </a:lnTo>
                  <a:lnTo>
                    <a:pt x="72426" y="49848"/>
                  </a:lnTo>
                  <a:lnTo>
                    <a:pt x="72789" y="49685"/>
                  </a:lnTo>
                  <a:lnTo>
                    <a:pt x="73143" y="49513"/>
                  </a:lnTo>
                  <a:lnTo>
                    <a:pt x="73496" y="49332"/>
                  </a:lnTo>
                  <a:lnTo>
                    <a:pt x="73849" y="49150"/>
                  </a:lnTo>
                  <a:lnTo>
                    <a:pt x="74193" y="48959"/>
                  </a:lnTo>
                  <a:lnTo>
                    <a:pt x="74537" y="48768"/>
                  </a:lnTo>
                  <a:lnTo>
                    <a:pt x="74871" y="48568"/>
                  </a:lnTo>
                  <a:lnTo>
                    <a:pt x="75206" y="48358"/>
                  </a:lnTo>
                  <a:lnTo>
                    <a:pt x="75530" y="48148"/>
                  </a:lnTo>
                  <a:lnTo>
                    <a:pt x="75855" y="47928"/>
                  </a:lnTo>
                  <a:lnTo>
                    <a:pt x="76180" y="47699"/>
                  </a:lnTo>
                  <a:lnTo>
                    <a:pt x="76495" y="47469"/>
                  </a:lnTo>
                  <a:lnTo>
                    <a:pt x="76801" y="47231"/>
                  </a:lnTo>
                  <a:lnTo>
                    <a:pt x="77106" y="46992"/>
                  </a:lnTo>
                  <a:lnTo>
                    <a:pt x="77412" y="46734"/>
                  </a:lnTo>
                  <a:lnTo>
                    <a:pt x="77708" y="46476"/>
                  </a:lnTo>
                  <a:lnTo>
                    <a:pt x="77994" y="46218"/>
                  </a:lnTo>
                  <a:lnTo>
                    <a:pt x="78281" y="45941"/>
                  </a:lnTo>
                  <a:lnTo>
                    <a:pt x="78558" y="45664"/>
                  </a:lnTo>
                  <a:lnTo>
                    <a:pt x="78835" y="45378"/>
                  </a:lnTo>
                  <a:lnTo>
                    <a:pt x="79102" y="45091"/>
                  </a:lnTo>
                  <a:lnTo>
                    <a:pt x="79370" y="44795"/>
                  </a:lnTo>
                  <a:lnTo>
                    <a:pt x="79628" y="44480"/>
                  </a:lnTo>
                  <a:lnTo>
                    <a:pt x="79876" y="44174"/>
                  </a:lnTo>
                  <a:lnTo>
                    <a:pt x="80239" y="43687"/>
                  </a:lnTo>
                  <a:lnTo>
                    <a:pt x="80583" y="43200"/>
                  </a:lnTo>
                  <a:lnTo>
                    <a:pt x="80908" y="42694"/>
                  </a:lnTo>
                  <a:lnTo>
                    <a:pt x="81213" y="42178"/>
                  </a:lnTo>
                  <a:lnTo>
                    <a:pt x="81509" y="41653"/>
                  </a:lnTo>
                  <a:lnTo>
                    <a:pt x="81777" y="41118"/>
                  </a:lnTo>
                  <a:lnTo>
                    <a:pt x="82025" y="40574"/>
                  </a:lnTo>
                  <a:lnTo>
                    <a:pt x="82264" y="40029"/>
                  </a:lnTo>
                  <a:lnTo>
                    <a:pt x="82474" y="39466"/>
                  </a:lnTo>
                  <a:lnTo>
                    <a:pt x="82675" y="38902"/>
                  </a:lnTo>
                  <a:lnTo>
                    <a:pt x="82856" y="38329"/>
                  </a:lnTo>
                  <a:lnTo>
                    <a:pt x="83018" y="37756"/>
                  </a:lnTo>
                  <a:lnTo>
                    <a:pt x="83162" y="37173"/>
                  </a:lnTo>
                  <a:lnTo>
                    <a:pt x="83295" y="36581"/>
                  </a:lnTo>
                  <a:lnTo>
                    <a:pt x="83400" y="35989"/>
                  </a:lnTo>
                  <a:lnTo>
                    <a:pt x="83496" y="35397"/>
                  </a:lnTo>
                  <a:lnTo>
                    <a:pt x="83572" y="34795"/>
                  </a:lnTo>
                  <a:lnTo>
                    <a:pt x="83630" y="34193"/>
                  </a:lnTo>
                  <a:lnTo>
                    <a:pt x="83677" y="33592"/>
                  </a:lnTo>
                  <a:lnTo>
                    <a:pt x="83696" y="32980"/>
                  </a:lnTo>
                  <a:lnTo>
                    <a:pt x="83706" y="32379"/>
                  </a:lnTo>
                  <a:lnTo>
                    <a:pt x="83696" y="31767"/>
                  </a:lnTo>
                  <a:lnTo>
                    <a:pt x="83668" y="31166"/>
                  </a:lnTo>
                  <a:lnTo>
                    <a:pt x="83630" y="30555"/>
                  </a:lnTo>
                  <a:lnTo>
                    <a:pt x="83572" y="29953"/>
                  </a:lnTo>
                  <a:lnTo>
                    <a:pt x="83496" y="29351"/>
                  </a:lnTo>
                  <a:lnTo>
                    <a:pt x="83410" y="28749"/>
                  </a:lnTo>
                  <a:lnTo>
                    <a:pt x="83305" y="28148"/>
                  </a:lnTo>
                  <a:lnTo>
                    <a:pt x="83181" y="27555"/>
                  </a:lnTo>
                  <a:lnTo>
                    <a:pt x="83037" y="26973"/>
                  </a:lnTo>
                  <a:lnTo>
                    <a:pt x="82885" y="26381"/>
                  </a:lnTo>
                  <a:lnTo>
                    <a:pt x="82722" y="25808"/>
                  </a:lnTo>
                  <a:lnTo>
                    <a:pt x="82531" y="25225"/>
                  </a:lnTo>
                  <a:lnTo>
                    <a:pt x="82331" y="24662"/>
                  </a:lnTo>
                  <a:lnTo>
                    <a:pt x="82121" y="24098"/>
                  </a:lnTo>
                  <a:lnTo>
                    <a:pt x="81901" y="23534"/>
                  </a:lnTo>
                  <a:lnTo>
                    <a:pt x="81662" y="22990"/>
                  </a:lnTo>
                  <a:lnTo>
                    <a:pt x="81414" y="22446"/>
                  </a:lnTo>
                  <a:lnTo>
                    <a:pt x="81146" y="21901"/>
                  </a:lnTo>
                  <a:lnTo>
                    <a:pt x="80869" y="21366"/>
                  </a:lnTo>
                  <a:lnTo>
                    <a:pt x="80583" y="20841"/>
                  </a:lnTo>
                  <a:lnTo>
                    <a:pt x="80287" y="20316"/>
                  </a:lnTo>
                  <a:lnTo>
                    <a:pt x="79981" y="19800"/>
                  </a:lnTo>
                  <a:lnTo>
                    <a:pt x="79656" y="19294"/>
                  </a:lnTo>
                  <a:lnTo>
                    <a:pt x="79332" y="18788"/>
                  </a:lnTo>
                  <a:lnTo>
                    <a:pt x="78988" y="18291"/>
                  </a:lnTo>
                  <a:lnTo>
                    <a:pt x="78644" y="17794"/>
                  </a:lnTo>
                  <a:lnTo>
                    <a:pt x="78281" y="17317"/>
                  </a:lnTo>
                  <a:lnTo>
                    <a:pt x="77909" y="16839"/>
                  </a:lnTo>
                  <a:lnTo>
                    <a:pt x="77536" y="16362"/>
                  </a:lnTo>
                  <a:lnTo>
                    <a:pt x="77144" y="15903"/>
                  </a:lnTo>
                  <a:lnTo>
                    <a:pt x="76753" y="15445"/>
                  </a:lnTo>
                  <a:lnTo>
                    <a:pt x="76342" y="14986"/>
                  </a:lnTo>
                  <a:lnTo>
                    <a:pt x="75931" y="14547"/>
                  </a:lnTo>
                  <a:lnTo>
                    <a:pt x="75511" y="14108"/>
                  </a:lnTo>
                  <a:lnTo>
                    <a:pt x="75081" y="13678"/>
                  </a:lnTo>
                  <a:lnTo>
                    <a:pt x="74652" y="13258"/>
                  </a:lnTo>
                  <a:lnTo>
                    <a:pt x="74212" y="12837"/>
                  </a:lnTo>
                  <a:lnTo>
                    <a:pt x="73763" y="12427"/>
                  </a:lnTo>
                  <a:lnTo>
                    <a:pt x="73305" y="12025"/>
                  </a:lnTo>
                  <a:lnTo>
                    <a:pt x="72846" y="11634"/>
                  </a:lnTo>
                  <a:lnTo>
                    <a:pt x="72388" y="11242"/>
                  </a:lnTo>
                  <a:lnTo>
                    <a:pt x="71910" y="10860"/>
                  </a:lnTo>
                  <a:lnTo>
                    <a:pt x="71442" y="10488"/>
                  </a:lnTo>
                  <a:lnTo>
                    <a:pt x="70640" y="9876"/>
                  </a:lnTo>
                  <a:lnTo>
                    <a:pt x="69838" y="9284"/>
                  </a:lnTo>
                  <a:lnTo>
                    <a:pt x="69026" y="8711"/>
                  </a:lnTo>
                  <a:lnTo>
                    <a:pt x="68205" y="8148"/>
                  </a:lnTo>
                  <a:lnTo>
                    <a:pt x="67383" y="7594"/>
                  </a:lnTo>
                  <a:lnTo>
                    <a:pt x="66552" y="7068"/>
                  </a:lnTo>
                  <a:lnTo>
                    <a:pt x="65712" y="6553"/>
                  </a:lnTo>
                  <a:lnTo>
                    <a:pt x="64852" y="6056"/>
                  </a:lnTo>
                  <a:lnTo>
                    <a:pt x="63993" y="5579"/>
                  </a:lnTo>
                  <a:lnTo>
                    <a:pt x="63124" y="5120"/>
                  </a:lnTo>
                  <a:lnTo>
                    <a:pt x="62235" y="4671"/>
                  </a:lnTo>
                  <a:lnTo>
                    <a:pt x="61347" y="4251"/>
                  </a:lnTo>
                  <a:lnTo>
                    <a:pt x="60430" y="3840"/>
                  </a:lnTo>
                  <a:lnTo>
                    <a:pt x="59972" y="3640"/>
                  </a:lnTo>
                  <a:lnTo>
                    <a:pt x="59513" y="3449"/>
                  </a:lnTo>
                  <a:lnTo>
                    <a:pt x="59045" y="3267"/>
                  </a:lnTo>
                  <a:lnTo>
                    <a:pt x="58568" y="3086"/>
                  </a:lnTo>
                  <a:lnTo>
                    <a:pt x="58100" y="2904"/>
                  </a:lnTo>
                  <a:lnTo>
                    <a:pt x="57622" y="2732"/>
                  </a:lnTo>
                  <a:lnTo>
                    <a:pt x="57135" y="2560"/>
                  </a:lnTo>
                  <a:lnTo>
                    <a:pt x="56648" y="2398"/>
                  </a:lnTo>
                  <a:lnTo>
                    <a:pt x="56161" y="2245"/>
                  </a:lnTo>
                  <a:lnTo>
                    <a:pt x="55664" y="2092"/>
                  </a:lnTo>
                  <a:lnTo>
                    <a:pt x="55168" y="1940"/>
                  </a:lnTo>
                  <a:lnTo>
                    <a:pt x="54661" y="1796"/>
                  </a:lnTo>
                  <a:lnTo>
                    <a:pt x="54155" y="1663"/>
                  </a:lnTo>
                  <a:lnTo>
                    <a:pt x="53639" y="1529"/>
                  </a:lnTo>
                  <a:lnTo>
                    <a:pt x="53124" y="1405"/>
                  </a:lnTo>
                  <a:lnTo>
                    <a:pt x="52598" y="1281"/>
                  </a:lnTo>
                  <a:lnTo>
                    <a:pt x="52073" y="1166"/>
                  </a:lnTo>
                  <a:lnTo>
                    <a:pt x="51538" y="1051"/>
                  </a:lnTo>
                  <a:lnTo>
                    <a:pt x="51003" y="946"/>
                  </a:lnTo>
                  <a:lnTo>
                    <a:pt x="50459" y="851"/>
                  </a:lnTo>
                  <a:lnTo>
                    <a:pt x="49905" y="755"/>
                  </a:lnTo>
                  <a:lnTo>
                    <a:pt x="49351" y="660"/>
                  </a:lnTo>
                  <a:lnTo>
                    <a:pt x="48797" y="574"/>
                  </a:lnTo>
                  <a:lnTo>
                    <a:pt x="48234" y="497"/>
                  </a:lnTo>
                  <a:lnTo>
                    <a:pt x="47660" y="431"/>
                  </a:lnTo>
                  <a:lnTo>
                    <a:pt x="47087" y="364"/>
                  </a:lnTo>
                  <a:lnTo>
                    <a:pt x="46505" y="297"/>
                  </a:lnTo>
                  <a:lnTo>
                    <a:pt x="45913" y="239"/>
                  </a:lnTo>
                  <a:lnTo>
                    <a:pt x="45320" y="192"/>
                  </a:lnTo>
                  <a:lnTo>
                    <a:pt x="44719" y="144"/>
                  </a:lnTo>
                  <a:lnTo>
                    <a:pt x="44117" y="106"/>
                  </a:lnTo>
                  <a:lnTo>
                    <a:pt x="43506" y="77"/>
                  </a:lnTo>
                  <a:lnTo>
                    <a:pt x="42885" y="48"/>
                  </a:lnTo>
                  <a:lnTo>
                    <a:pt x="42255" y="29"/>
                  </a:lnTo>
                  <a:lnTo>
                    <a:pt x="41624" y="20"/>
                  </a:lnTo>
                  <a:lnTo>
                    <a:pt x="40984" y="10"/>
                  </a:lnTo>
                  <a:lnTo>
                    <a:pt x="40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44"/>
            <p:cNvSpPr/>
            <p:nvPr/>
          </p:nvSpPr>
          <p:spPr>
            <a:xfrm>
              <a:off x="7384504" y="1851775"/>
              <a:ext cx="425213" cy="270897"/>
            </a:xfrm>
            <a:custGeom>
              <a:rect b="b" l="l" r="r" t="t"/>
              <a:pathLst>
                <a:path extrusionOk="0" h="14537" w="22818">
                  <a:moveTo>
                    <a:pt x="10650" y="0"/>
                  </a:moveTo>
                  <a:lnTo>
                    <a:pt x="10344" y="10"/>
                  </a:lnTo>
                  <a:lnTo>
                    <a:pt x="10038" y="29"/>
                  </a:lnTo>
                  <a:lnTo>
                    <a:pt x="9742" y="57"/>
                  </a:lnTo>
                  <a:lnTo>
                    <a:pt x="9446" y="86"/>
                  </a:lnTo>
                  <a:lnTo>
                    <a:pt x="9150" y="124"/>
                  </a:lnTo>
                  <a:lnTo>
                    <a:pt x="8864" y="172"/>
                  </a:lnTo>
                  <a:lnTo>
                    <a:pt x="8577" y="220"/>
                  </a:lnTo>
                  <a:lnTo>
                    <a:pt x="8300" y="277"/>
                  </a:lnTo>
                  <a:lnTo>
                    <a:pt x="8023" y="344"/>
                  </a:lnTo>
                  <a:lnTo>
                    <a:pt x="7756" y="411"/>
                  </a:lnTo>
                  <a:lnTo>
                    <a:pt x="7479" y="487"/>
                  </a:lnTo>
                  <a:lnTo>
                    <a:pt x="7211" y="564"/>
                  </a:lnTo>
                  <a:lnTo>
                    <a:pt x="6953" y="650"/>
                  </a:lnTo>
                  <a:lnTo>
                    <a:pt x="6686" y="745"/>
                  </a:lnTo>
                  <a:lnTo>
                    <a:pt x="6428" y="841"/>
                  </a:lnTo>
                  <a:lnTo>
                    <a:pt x="5912" y="1051"/>
                  </a:lnTo>
                  <a:lnTo>
                    <a:pt x="5406" y="1280"/>
                  </a:lnTo>
                  <a:lnTo>
                    <a:pt x="4909" y="1528"/>
                  </a:lnTo>
                  <a:lnTo>
                    <a:pt x="4413" y="1786"/>
                  </a:lnTo>
                  <a:lnTo>
                    <a:pt x="4117" y="1958"/>
                  </a:lnTo>
                  <a:lnTo>
                    <a:pt x="3821" y="2139"/>
                  </a:lnTo>
                  <a:lnTo>
                    <a:pt x="3544" y="2321"/>
                  </a:lnTo>
                  <a:lnTo>
                    <a:pt x="3257" y="2522"/>
                  </a:lnTo>
                  <a:lnTo>
                    <a:pt x="2990" y="2722"/>
                  </a:lnTo>
                  <a:lnTo>
                    <a:pt x="2722" y="2942"/>
                  </a:lnTo>
                  <a:lnTo>
                    <a:pt x="2464" y="3161"/>
                  </a:lnTo>
                  <a:lnTo>
                    <a:pt x="2216" y="3400"/>
                  </a:lnTo>
                  <a:lnTo>
                    <a:pt x="1977" y="3639"/>
                  </a:lnTo>
                  <a:lnTo>
                    <a:pt x="1748" y="3887"/>
                  </a:lnTo>
                  <a:lnTo>
                    <a:pt x="1528" y="4145"/>
                  </a:lnTo>
                  <a:lnTo>
                    <a:pt x="1328" y="4413"/>
                  </a:lnTo>
                  <a:lnTo>
                    <a:pt x="1127" y="4690"/>
                  </a:lnTo>
                  <a:lnTo>
                    <a:pt x="946" y="4976"/>
                  </a:lnTo>
                  <a:lnTo>
                    <a:pt x="774" y="5263"/>
                  </a:lnTo>
                  <a:lnTo>
                    <a:pt x="621" y="5568"/>
                  </a:lnTo>
                  <a:lnTo>
                    <a:pt x="487" y="5874"/>
                  </a:lnTo>
                  <a:lnTo>
                    <a:pt x="363" y="6199"/>
                  </a:lnTo>
                  <a:lnTo>
                    <a:pt x="258" y="6523"/>
                  </a:lnTo>
                  <a:lnTo>
                    <a:pt x="172" y="6848"/>
                  </a:lnTo>
                  <a:lnTo>
                    <a:pt x="96" y="7182"/>
                  </a:lnTo>
                  <a:lnTo>
                    <a:pt x="48" y="7526"/>
                  </a:lnTo>
                  <a:lnTo>
                    <a:pt x="10" y="7861"/>
                  </a:lnTo>
                  <a:lnTo>
                    <a:pt x="0" y="8204"/>
                  </a:lnTo>
                  <a:lnTo>
                    <a:pt x="10" y="8539"/>
                  </a:lnTo>
                  <a:lnTo>
                    <a:pt x="29" y="8873"/>
                  </a:lnTo>
                  <a:lnTo>
                    <a:pt x="77" y="9207"/>
                  </a:lnTo>
                  <a:lnTo>
                    <a:pt x="143" y="9542"/>
                  </a:lnTo>
                  <a:lnTo>
                    <a:pt x="239" y="9866"/>
                  </a:lnTo>
                  <a:lnTo>
                    <a:pt x="287" y="10029"/>
                  </a:lnTo>
                  <a:lnTo>
                    <a:pt x="344" y="10181"/>
                  </a:lnTo>
                  <a:lnTo>
                    <a:pt x="411" y="10344"/>
                  </a:lnTo>
                  <a:lnTo>
                    <a:pt x="478" y="10497"/>
                  </a:lnTo>
                  <a:lnTo>
                    <a:pt x="554" y="10649"/>
                  </a:lnTo>
                  <a:lnTo>
                    <a:pt x="631" y="10793"/>
                  </a:lnTo>
                  <a:lnTo>
                    <a:pt x="745" y="10984"/>
                  </a:lnTo>
                  <a:lnTo>
                    <a:pt x="869" y="11175"/>
                  </a:lnTo>
                  <a:lnTo>
                    <a:pt x="1003" y="11356"/>
                  </a:lnTo>
                  <a:lnTo>
                    <a:pt x="1137" y="11528"/>
                  </a:lnTo>
                  <a:lnTo>
                    <a:pt x="1280" y="11700"/>
                  </a:lnTo>
                  <a:lnTo>
                    <a:pt x="1433" y="11853"/>
                  </a:lnTo>
                  <a:lnTo>
                    <a:pt x="1586" y="12006"/>
                  </a:lnTo>
                  <a:lnTo>
                    <a:pt x="1758" y="12159"/>
                  </a:lnTo>
                  <a:lnTo>
                    <a:pt x="1920" y="12302"/>
                  </a:lnTo>
                  <a:lnTo>
                    <a:pt x="2101" y="12436"/>
                  </a:lnTo>
                  <a:lnTo>
                    <a:pt x="2273" y="12569"/>
                  </a:lnTo>
                  <a:lnTo>
                    <a:pt x="2464" y="12693"/>
                  </a:lnTo>
                  <a:lnTo>
                    <a:pt x="2655" y="12808"/>
                  </a:lnTo>
                  <a:lnTo>
                    <a:pt x="2846" y="12923"/>
                  </a:lnTo>
                  <a:lnTo>
                    <a:pt x="3037" y="13028"/>
                  </a:lnTo>
                  <a:lnTo>
                    <a:pt x="3248" y="13133"/>
                  </a:lnTo>
                  <a:lnTo>
                    <a:pt x="3448" y="13228"/>
                  </a:lnTo>
                  <a:lnTo>
                    <a:pt x="3658" y="13324"/>
                  </a:lnTo>
                  <a:lnTo>
                    <a:pt x="4078" y="13496"/>
                  </a:lnTo>
                  <a:lnTo>
                    <a:pt x="4518" y="13658"/>
                  </a:lnTo>
                  <a:lnTo>
                    <a:pt x="4957" y="13792"/>
                  </a:lnTo>
                  <a:lnTo>
                    <a:pt x="5406" y="13916"/>
                  </a:lnTo>
                  <a:lnTo>
                    <a:pt x="5855" y="14021"/>
                  </a:lnTo>
                  <a:lnTo>
                    <a:pt x="6304" y="14117"/>
                  </a:lnTo>
                  <a:lnTo>
                    <a:pt x="6753" y="14193"/>
                  </a:lnTo>
                  <a:lnTo>
                    <a:pt x="7144" y="14260"/>
                  </a:lnTo>
                  <a:lnTo>
                    <a:pt x="7536" y="14317"/>
                  </a:lnTo>
                  <a:lnTo>
                    <a:pt x="7937" y="14365"/>
                  </a:lnTo>
                  <a:lnTo>
                    <a:pt x="8338" y="14413"/>
                  </a:lnTo>
                  <a:lnTo>
                    <a:pt x="8749" y="14451"/>
                  </a:lnTo>
                  <a:lnTo>
                    <a:pt x="9150" y="14479"/>
                  </a:lnTo>
                  <a:lnTo>
                    <a:pt x="9561" y="14508"/>
                  </a:lnTo>
                  <a:lnTo>
                    <a:pt x="9971" y="14527"/>
                  </a:lnTo>
                  <a:lnTo>
                    <a:pt x="10382" y="14537"/>
                  </a:lnTo>
                  <a:lnTo>
                    <a:pt x="11213" y="14537"/>
                  </a:lnTo>
                  <a:lnTo>
                    <a:pt x="11624" y="14527"/>
                  </a:lnTo>
                  <a:lnTo>
                    <a:pt x="12034" y="14499"/>
                  </a:lnTo>
                  <a:lnTo>
                    <a:pt x="12445" y="14470"/>
                  </a:lnTo>
                  <a:lnTo>
                    <a:pt x="12856" y="14441"/>
                  </a:lnTo>
                  <a:lnTo>
                    <a:pt x="13267" y="14393"/>
                  </a:lnTo>
                  <a:lnTo>
                    <a:pt x="13677" y="14336"/>
                  </a:lnTo>
                  <a:lnTo>
                    <a:pt x="14078" y="14269"/>
                  </a:lnTo>
                  <a:lnTo>
                    <a:pt x="14480" y="14202"/>
                  </a:lnTo>
                  <a:lnTo>
                    <a:pt x="14881" y="14117"/>
                  </a:lnTo>
                  <a:lnTo>
                    <a:pt x="15272" y="14021"/>
                  </a:lnTo>
                  <a:lnTo>
                    <a:pt x="15664" y="13925"/>
                  </a:lnTo>
                  <a:lnTo>
                    <a:pt x="16055" y="13811"/>
                  </a:lnTo>
                  <a:lnTo>
                    <a:pt x="16437" y="13687"/>
                  </a:lnTo>
                  <a:lnTo>
                    <a:pt x="16810" y="13553"/>
                  </a:lnTo>
                  <a:lnTo>
                    <a:pt x="17182" y="13410"/>
                  </a:lnTo>
                  <a:lnTo>
                    <a:pt x="17545" y="13247"/>
                  </a:lnTo>
                  <a:lnTo>
                    <a:pt x="17908" y="13085"/>
                  </a:lnTo>
                  <a:lnTo>
                    <a:pt x="18252" y="12904"/>
                  </a:lnTo>
                  <a:lnTo>
                    <a:pt x="18596" y="12722"/>
                  </a:lnTo>
                  <a:lnTo>
                    <a:pt x="18930" y="12512"/>
                  </a:lnTo>
                  <a:lnTo>
                    <a:pt x="19265" y="12302"/>
                  </a:lnTo>
                  <a:lnTo>
                    <a:pt x="19570" y="12560"/>
                  </a:lnTo>
                  <a:lnTo>
                    <a:pt x="19876" y="12808"/>
                  </a:lnTo>
                  <a:lnTo>
                    <a:pt x="20191" y="13028"/>
                  </a:lnTo>
                  <a:lnTo>
                    <a:pt x="20497" y="13228"/>
                  </a:lnTo>
                  <a:lnTo>
                    <a:pt x="20802" y="13410"/>
                  </a:lnTo>
                  <a:lnTo>
                    <a:pt x="21098" y="13582"/>
                  </a:lnTo>
                  <a:lnTo>
                    <a:pt x="21375" y="13725"/>
                  </a:lnTo>
                  <a:lnTo>
                    <a:pt x="21643" y="13859"/>
                  </a:lnTo>
                  <a:lnTo>
                    <a:pt x="21891" y="13973"/>
                  </a:lnTo>
                  <a:lnTo>
                    <a:pt x="22120" y="14069"/>
                  </a:lnTo>
                  <a:lnTo>
                    <a:pt x="22493" y="14222"/>
                  </a:lnTo>
                  <a:lnTo>
                    <a:pt x="22732" y="14308"/>
                  </a:lnTo>
                  <a:lnTo>
                    <a:pt x="22818" y="14327"/>
                  </a:lnTo>
                  <a:lnTo>
                    <a:pt x="22818" y="14327"/>
                  </a:lnTo>
                  <a:lnTo>
                    <a:pt x="22636" y="14078"/>
                  </a:lnTo>
                  <a:lnTo>
                    <a:pt x="22474" y="13820"/>
                  </a:lnTo>
                  <a:lnTo>
                    <a:pt x="22321" y="13563"/>
                  </a:lnTo>
                  <a:lnTo>
                    <a:pt x="22178" y="13305"/>
                  </a:lnTo>
                  <a:lnTo>
                    <a:pt x="22044" y="13047"/>
                  </a:lnTo>
                  <a:lnTo>
                    <a:pt x="21920" y="12789"/>
                  </a:lnTo>
                  <a:lnTo>
                    <a:pt x="21805" y="12531"/>
                  </a:lnTo>
                  <a:lnTo>
                    <a:pt x="21710" y="12283"/>
                  </a:lnTo>
                  <a:lnTo>
                    <a:pt x="21614" y="12034"/>
                  </a:lnTo>
                  <a:lnTo>
                    <a:pt x="21528" y="11796"/>
                  </a:lnTo>
                  <a:lnTo>
                    <a:pt x="21375" y="11337"/>
                  </a:lnTo>
                  <a:lnTo>
                    <a:pt x="21261" y="10917"/>
                  </a:lnTo>
                  <a:lnTo>
                    <a:pt x="21175" y="10554"/>
                  </a:lnTo>
                  <a:lnTo>
                    <a:pt x="21337" y="10306"/>
                  </a:lnTo>
                  <a:lnTo>
                    <a:pt x="21490" y="10048"/>
                  </a:lnTo>
                  <a:lnTo>
                    <a:pt x="21624" y="9790"/>
                  </a:lnTo>
                  <a:lnTo>
                    <a:pt x="21748" y="9522"/>
                  </a:lnTo>
                  <a:lnTo>
                    <a:pt x="21853" y="9245"/>
                  </a:lnTo>
                  <a:lnTo>
                    <a:pt x="21948" y="8959"/>
                  </a:lnTo>
                  <a:lnTo>
                    <a:pt x="22025" y="8672"/>
                  </a:lnTo>
                  <a:lnTo>
                    <a:pt x="22082" y="8386"/>
                  </a:lnTo>
                  <a:lnTo>
                    <a:pt x="22130" y="8090"/>
                  </a:lnTo>
                  <a:lnTo>
                    <a:pt x="22149" y="7794"/>
                  </a:lnTo>
                  <a:lnTo>
                    <a:pt x="22159" y="7498"/>
                  </a:lnTo>
                  <a:lnTo>
                    <a:pt x="22149" y="7211"/>
                  </a:lnTo>
                  <a:lnTo>
                    <a:pt x="22120" y="6925"/>
                  </a:lnTo>
                  <a:lnTo>
                    <a:pt x="22073" y="6638"/>
                  </a:lnTo>
                  <a:lnTo>
                    <a:pt x="22006" y="6352"/>
                  </a:lnTo>
                  <a:lnTo>
                    <a:pt x="21920" y="6075"/>
                  </a:lnTo>
                  <a:lnTo>
                    <a:pt x="21777" y="5692"/>
                  </a:lnTo>
                  <a:lnTo>
                    <a:pt x="21624" y="5330"/>
                  </a:lnTo>
                  <a:lnTo>
                    <a:pt x="21452" y="4976"/>
                  </a:lnTo>
                  <a:lnTo>
                    <a:pt x="21270" y="4651"/>
                  </a:lnTo>
                  <a:lnTo>
                    <a:pt x="21079" y="4327"/>
                  </a:lnTo>
                  <a:lnTo>
                    <a:pt x="20879" y="4031"/>
                  </a:lnTo>
                  <a:lnTo>
                    <a:pt x="20669" y="3744"/>
                  </a:lnTo>
                  <a:lnTo>
                    <a:pt x="20439" y="3467"/>
                  </a:lnTo>
                  <a:lnTo>
                    <a:pt x="20210" y="3209"/>
                  </a:lnTo>
                  <a:lnTo>
                    <a:pt x="19971" y="2970"/>
                  </a:lnTo>
                  <a:lnTo>
                    <a:pt x="19723" y="2741"/>
                  </a:lnTo>
                  <a:lnTo>
                    <a:pt x="19465" y="2522"/>
                  </a:lnTo>
                  <a:lnTo>
                    <a:pt x="19198" y="2311"/>
                  </a:lnTo>
                  <a:lnTo>
                    <a:pt x="18930" y="2120"/>
                  </a:lnTo>
                  <a:lnTo>
                    <a:pt x="18653" y="1939"/>
                  </a:lnTo>
                  <a:lnTo>
                    <a:pt x="18376" y="1767"/>
                  </a:lnTo>
                  <a:lnTo>
                    <a:pt x="18090" y="1605"/>
                  </a:lnTo>
                  <a:lnTo>
                    <a:pt x="17803" y="1461"/>
                  </a:lnTo>
                  <a:lnTo>
                    <a:pt x="17507" y="1318"/>
                  </a:lnTo>
                  <a:lnTo>
                    <a:pt x="17221" y="1194"/>
                  </a:lnTo>
                  <a:lnTo>
                    <a:pt x="16925" y="1070"/>
                  </a:lnTo>
                  <a:lnTo>
                    <a:pt x="16619" y="955"/>
                  </a:lnTo>
                  <a:lnTo>
                    <a:pt x="16323" y="850"/>
                  </a:lnTo>
                  <a:lnTo>
                    <a:pt x="16027" y="755"/>
                  </a:lnTo>
                  <a:lnTo>
                    <a:pt x="15721" y="669"/>
                  </a:lnTo>
                  <a:lnTo>
                    <a:pt x="15425" y="592"/>
                  </a:lnTo>
                  <a:lnTo>
                    <a:pt x="15129" y="516"/>
                  </a:lnTo>
                  <a:lnTo>
                    <a:pt x="14833" y="449"/>
                  </a:lnTo>
                  <a:lnTo>
                    <a:pt x="14250" y="325"/>
                  </a:lnTo>
                  <a:lnTo>
                    <a:pt x="13677" y="229"/>
                  </a:lnTo>
                  <a:lnTo>
                    <a:pt x="13324" y="172"/>
                  </a:lnTo>
                  <a:lnTo>
                    <a:pt x="12961" y="124"/>
                  </a:lnTo>
                  <a:lnTo>
                    <a:pt x="12617" y="86"/>
                  </a:lnTo>
                  <a:lnTo>
                    <a:pt x="12273" y="48"/>
                  </a:lnTo>
                  <a:lnTo>
                    <a:pt x="11939" y="29"/>
                  </a:lnTo>
                  <a:lnTo>
                    <a:pt x="11614" y="10"/>
                  </a:lnTo>
                  <a:lnTo>
                    <a:pt x="11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44"/>
            <p:cNvSpPr/>
            <p:nvPr/>
          </p:nvSpPr>
          <p:spPr>
            <a:xfrm>
              <a:off x="7468864" y="1962113"/>
              <a:ext cx="42916" cy="73701"/>
            </a:xfrm>
            <a:custGeom>
              <a:rect b="b" l="l" r="r" t="t"/>
              <a:pathLst>
                <a:path extrusionOk="0" h="3955" w="2303">
                  <a:moveTo>
                    <a:pt x="210" y="1"/>
                  </a:moveTo>
                  <a:lnTo>
                    <a:pt x="153" y="10"/>
                  </a:lnTo>
                  <a:lnTo>
                    <a:pt x="86" y="39"/>
                  </a:lnTo>
                  <a:lnTo>
                    <a:pt x="39" y="68"/>
                  </a:lnTo>
                  <a:lnTo>
                    <a:pt x="10" y="106"/>
                  </a:lnTo>
                  <a:lnTo>
                    <a:pt x="0" y="144"/>
                  </a:lnTo>
                  <a:lnTo>
                    <a:pt x="10" y="173"/>
                  </a:lnTo>
                  <a:lnTo>
                    <a:pt x="29" y="201"/>
                  </a:lnTo>
                  <a:lnTo>
                    <a:pt x="58" y="239"/>
                  </a:lnTo>
                  <a:lnTo>
                    <a:pt x="67" y="278"/>
                  </a:lnTo>
                  <a:lnTo>
                    <a:pt x="277" y="3382"/>
                  </a:lnTo>
                  <a:lnTo>
                    <a:pt x="268" y="3496"/>
                  </a:lnTo>
                  <a:lnTo>
                    <a:pt x="268" y="3573"/>
                  </a:lnTo>
                  <a:lnTo>
                    <a:pt x="277" y="3640"/>
                  </a:lnTo>
                  <a:lnTo>
                    <a:pt x="296" y="3687"/>
                  </a:lnTo>
                  <a:lnTo>
                    <a:pt x="325" y="3726"/>
                  </a:lnTo>
                  <a:lnTo>
                    <a:pt x="373" y="3773"/>
                  </a:lnTo>
                  <a:lnTo>
                    <a:pt x="459" y="3812"/>
                  </a:lnTo>
                  <a:lnTo>
                    <a:pt x="583" y="3859"/>
                  </a:lnTo>
                  <a:lnTo>
                    <a:pt x="726" y="3898"/>
                  </a:lnTo>
                  <a:lnTo>
                    <a:pt x="879" y="3936"/>
                  </a:lnTo>
                  <a:lnTo>
                    <a:pt x="1003" y="3955"/>
                  </a:lnTo>
                  <a:lnTo>
                    <a:pt x="1099" y="3955"/>
                  </a:lnTo>
                  <a:lnTo>
                    <a:pt x="1166" y="3945"/>
                  </a:lnTo>
                  <a:lnTo>
                    <a:pt x="1194" y="3917"/>
                  </a:lnTo>
                  <a:lnTo>
                    <a:pt x="1223" y="3869"/>
                  </a:lnTo>
                  <a:lnTo>
                    <a:pt x="1261" y="3812"/>
                  </a:lnTo>
                  <a:lnTo>
                    <a:pt x="1290" y="3783"/>
                  </a:lnTo>
                  <a:lnTo>
                    <a:pt x="1958" y="3449"/>
                  </a:lnTo>
                  <a:lnTo>
                    <a:pt x="1987" y="3439"/>
                  </a:lnTo>
                  <a:lnTo>
                    <a:pt x="2102" y="3439"/>
                  </a:lnTo>
                  <a:lnTo>
                    <a:pt x="2140" y="3430"/>
                  </a:lnTo>
                  <a:lnTo>
                    <a:pt x="2197" y="3391"/>
                  </a:lnTo>
                  <a:lnTo>
                    <a:pt x="2245" y="3334"/>
                  </a:lnTo>
                  <a:lnTo>
                    <a:pt x="2274" y="3258"/>
                  </a:lnTo>
                  <a:lnTo>
                    <a:pt x="2302" y="3153"/>
                  </a:lnTo>
                  <a:lnTo>
                    <a:pt x="2302" y="3133"/>
                  </a:lnTo>
                  <a:lnTo>
                    <a:pt x="2293" y="3114"/>
                  </a:lnTo>
                  <a:lnTo>
                    <a:pt x="2235" y="3057"/>
                  </a:lnTo>
                  <a:lnTo>
                    <a:pt x="2149" y="2990"/>
                  </a:lnTo>
                  <a:lnTo>
                    <a:pt x="2025" y="2904"/>
                  </a:lnTo>
                  <a:lnTo>
                    <a:pt x="1891" y="2818"/>
                  </a:lnTo>
                  <a:lnTo>
                    <a:pt x="1786" y="2761"/>
                  </a:lnTo>
                  <a:lnTo>
                    <a:pt x="1710" y="2732"/>
                  </a:lnTo>
                  <a:lnTo>
                    <a:pt x="1662" y="2723"/>
                  </a:lnTo>
                  <a:lnTo>
                    <a:pt x="1567" y="2780"/>
                  </a:lnTo>
                  <a:lnTo>
                    <a:pt x="1509" y="2818"/>
                  </a:lnTo>
                  <a:lnTo>
                    <a:pt x="1041" y="3057"/>
                  </a:lnTo>
                  <a:lnTo>
                    <a:pt x="870" y="507"/>
                  </a:lnTo>
                  <a:lnTo>
                    <a:pt x="889" y="459"/>
                  </a:lnTo>
                  <a:lnTo>
                    <a:pt x="917" y="392"/>
                  </a:lnTo>
                  <a:lnTo>
                    <a:pt x="955" y="325"/>
                  </a:lnTo>
                  <a:lnTo>
                    <a:pt x="965" y="278"/>
                  </a:lnTo>
                  <a:lnTo>
                    <a:pt x="955" y="239"/>
                  </a:lnTo>
                  <a:lnTo>
                    <a:pt x="936" y="211"/>
                  </a:lnTo>
                  <a:lnTo>
                    <a:pt x="898" y="173"/>
                  </a:lnTo>
                  <a:lnTo>
                    <a:pt x="860" y="144"/>
                  </a:lnTo>
                  <a:lnTo>
                    <a:pt x="803" y="115"/>
                  </a:lnTo>
                  <a:lnTo>
                    <a:pt x="736" y="96"/>
                  </a:lnTo>
                  <a:lnTo>
                    <a:pt x="573" y="48"/>
                  </a:lnTo>
                  <a:lnTo>
                    <a:pt x="421" y="20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44"/>
            <p:cNvSpPr/>
            <p:nvPr/>
          </p:nvSpPr>
          <p:spPr>
            <a:xfrm>
              <a:off x="7511035" y="1958199"/>
              <a:ext cx="49159" cy="73347"/>
            </a:xfrm>
            <a:custGeom>
              <a:rect b="b" l="l" r="r" t="t"/>
              <a:pathLst>
                <a:path extrusionOk="0" h="3936" w="2638">
                  <a:moveTo>
                    <a:pt x="1434" y="555"/>
                  </a:moveTo>
                  <a:lnTo>
                    <a:pt x="1472" y="564"/>
                  </a:lnTo>
                  <a:lnTo>
                    <a:pt x="1500" y="583"/>
                  </a:lnTo>
                  <a:lnTo>
                    <a:pt x="1529" y="612"/>
                  </a:lnTo>
                  <a:lnTo>
                    <a:pt x="1567" y="650"/>
                  </a:lnTo>
                  <a:lnTo>
                    <a:pt x="1615" y="765"/>
                  </a:lnTo>
                  <a:lnTo>
                    <a:pt x="1672" y="908"/>
                  </a:lnTo>
                  <a:lnTo>
                    <a:pt x="1711" y="1070"/>
                  </a:lnTo>
                  <a:lnTo>
                    <a:pt x="1749" y="1252"/>
                  </a:lnTo>
                  <a:lnTo>
                    <a:pt x="1768" y="1452"/>
                  </a:lnTo>
                  <a:lnTo>
                    <a:pt x="1787" y="1672"/>
                  </a:lnTo>
                  <a:lnTo>
                    <a:pt x="1806" y="1997"/>
                  </a:lnTo>
                  <a:lnTo>
                    <a:pt x="1797" y="2302"/>
                  </a:lnTo>
                  <a:lnTo>
                    <a:pt x="1777" y="2579"/>
                  </a:lnTo>
                  <a:lnTo>
                    <a:pt x="1730" y="2847"/>
                  </a:lnTo>
                  <a:lnTo>
                    <a:pt x="1701" y="2981"/>
                  </a:lnTo>
                  <a:lnTo>
                    <a:pt x="1663" y="3095"/>
                  </a:lnTo>
                  <a:lnTo>
                    <a:pt x="1625" y="3191"/>
                  </a:lnTo>
                  <a:lnTo>
                    <a:pt x="1586" y="3267"/>
                  </a:lnTo>
                  <a:lnTo>
                    <a:pt x="1529" y="3324"/>
                  </a:lnTo>
                  <a:lnTo>
                    <a:pt x="1481" y="3363"/>
                  </a:lnTo>
                  <a:lnTo>
                    <a:pt x="1424" y="3382"/>
                  </a:lnTo>
                  <a:lnTo>
                    <a:pt x="1367" y="3382"/>
                  </a:lnTo>
                  <a:lnTo>
                    <a:pt x="1309" y="3372"/>
                  </a:lnTo>
                  <a:lnTo>
                    <a:pt x="1262" y="3343"/>
                  </a:lnTo>
                  <a:lnTo>
                    <a:pt x="1214" y="3315"/>
                  </a:lnTo>
                  <a:lnTo>
                    <a:pt x="1166" y="3267"/>
                  </a:lnTo>
                  <a:lnTo>
                    <a:pt x="1118" y="3210"/>
                  </a:lnTo>
                  <a:lnTo>
                    <a:pt x="1080" y="3133"/>
                  </a:lnTo>
                  <a:lnTo>
                    <a:pt x="1042" y="3057"/>
                  </a:lnTo>
                  <a:lnTo>
                    <a:pt x="1004" y="2961"/>
                  </a:lnTo>
                  <a:lnTo>
                    <a:pt x="947" y="2770"/>
                  </a:lnTo>
                  <a:lnTo>
                    <a:pt x="899" y="2570"/>
                  </a:lnTo>
                  <a:lnTo>
                    <a:pt x="861" y="2350"/>
                  </a:lnTo>
                  <a:lnTo>
                    <a:pt x="841" y="2102"/>
                  </a:lnTo>
                  <a:lnTo>
                    <a:pt x="832" y="1796"/>
                  </a:lnTo>
                  <a:lnTo>
                    <a:pt x="832" y="1662"/>
                  </a:lnTo>
                  <a:lnTo>
                    <a:pt x="841" y="1529"/>
                  </a:lnTo>
                  <a:lnTo>
                    <a:pt x="851" y="1414"/>
                  </a:lnTo>
                  <a:lnTo>
                    <a:pt x="870" y="1300"/>
                  </a:lnTo>
                  <a:lnTo>
                    <a:pt x="899" y="1194"/>
                  </a:lnTo>
                  <a:lnTo>
                    <a:pt x="927" y="1109"/>
                  </a:lnTo>
                  <a:lnTo>
                    <a:pt x="966" y="1109"/>
                  </a:lnTo>
                  <a:lnTo>
                    <a:pt x="1004" y="1128"/>
                  </a:lnTo>
                  <a:lnTo>
                    <a:pt x="1042" y="1147"/>
                  </a:lnTo>
                  <a:lnTo>
                    <a:pt x="1099" y="1147"/>
                  </a:lnTo>
                  <a:lnTo>
                    <a:pt x="1118" y="1128"/>
                  </a:lnTo>
                  <a:lnTo>
                    <a:pt x="1147" y="1099"/>
                  </a:lnTo>
                  <a:lnTo>
                    <a:pt x="1166" y="1070"/>
                  </a:lnTo>
                  <a:lnTo>
                    <a:pt x="1214" y="975"/>
                  </a:lnTo>
                  <a:lnTo>
                    <a:pt x="1252" y="841"/>
                  </a:lnTo>
                  <a:lnTo>
                    <a:pt x="1300" y="707"/>
                  </a:lnTo>
                  <a:lnTo>
                    <a:pt x="1338" y="612"/>
                  </a:lnTo>
                  <a:lnTo>
                    <a:pt x="1367" y="583"/>
                  </a:lnTo>
                  <a:lnTo>
                    <a:pt x="1386" y="564"/>
                  </a:lnTo>
                  <a:lnTo>
                    <a:pt x="1415" y="555"/>
                  </a:lnTo>
                  <a:close/>
                  <a:moveTo>
                    <a:pt x="1243" y="1"/>
                  </a:moveTo>
                  <a:lnTo>
                    <a:pt x="1176" y="10"/>
                  </a:lnTo>
                  <a:lnTo>
                    <a:pt x="1090" y="39"/>
                  </a:lnTo>
                  <a:lnTo>
                    <a:pt x="813" y="125"/>
                  </a:lnTo>
                  <a:lnTo>
                    <a:pt x="717" y="115"/>
                  </a:lnTo>
                  <a:lnTo>
                    <a:pt x="670" y="106"/>
                  </a:lnTo>
                  <a:lnTo>
                    <a:pt x="584" y="106"/>
                  </a:lnTo>
                  <a:lnTo>
                    <a:pt x="536" y="125"/>
                  </a:lnTo>
                  <a:lnTo>
                    <a:pt x="498" y="144"/>
                  </a:lnTo>
                  <a:lnTo>
                    <a:pt x="459" y="173"/>
                  </a:lnTo>
                  <a:lnTo>
                    <a:pt x="421" y="201"/>
                  </a:lnTo>
                  <a:lnTo>
                    <a:pt x="383" y="239"/>
                  </a:lnTo>
                  <a:lnTo>
                    <a:pt x="316" y="344"/>
                  </a:lnTo>
                  <a:lnTo>
                    <a:pt x="249" y="469"/>
                  </a:lnTo>
                  <a:lnTo>
                    <a:pt x="192" y="621"/>
                  </a:lnTo>
                  <a:lnTo>
                    <a:pt x="144" y="803"/>
                  </a:lnTo>
                  <a:lnTo>
                    <a:pt x="96" y="1013"/>
                  </a:lnTo>
                  <a:lnTo>
                    <a:pt x="49" y="1328"/>
                  </a:lnTo>
                  <a:lnTo>
                    <a:pt x="11" y="1624"/>
                  </a:lnTo>
                  <a:lnTo>
                    <a:pt x="1" y="1901"/>
                  </a:lnTo>
                  <a:lnTo>
                    <a:pt x="11" y="2150"/>
                  </a:lnTo>
                  <a:lnTo>
                    <a:pt x="39" y="2436"/>
                  </a:lnTo>
                  <a:lnTo>
                    <a:pt x="58" y="2579"/>
                  </a:lnTo>
                  <a:lnTo>
                    <a:pt x="87" y="2704"/>
                  </a:lnTo>
                  <a:lnTo>
                    <a:pt x="116" y="2828"/>
                  </a:lnTo>
                  <a:lnTo>
                    <a:pt x="154" y="2942"/>
                  </a:lnTo>
                  <a:lnTo>
                    <a:pt x="192" y="3057"/>
                  </a:lnTo>
                  <a:lnTo>
                    <a:pt x="240" y="3162"/>
                  </a:lnTo>
                  <a:lnTo>
                    <a:pt x="297" y="3267"/>
                  </a:lnTo>
                  <a:lnTo>
                    <a:pt x="364" y="3372"/>
                  </a:lnTo>
                  <a:lnTo>
                    <a:pt x="431" y="3458"/>
                  </a:lnTo>
                  <a:lnTo>
                    <a:pt x="498" y="3544"/>
                  </a:lnTo>
                  <a:lnTo>
                    <a:pt x="574" y="3611"/>
                  </a:lnTo>
                  <a:lnTo>
                    <a:pt x="660" y="3668"/>
                  </a:lnTo>
                  <a:lnTo>
                    <a:pt x="746" y="3725"/>
                  </a:lnTo>
                  <a:lnTo>
                    <a:pt x="841" y="3764"/>
                  </a:lnTo>
                  <a:lnTo>
                    <a:pt x="1281" y="3869"/>
                  </a:lnTo>
                  <a:lnTo>
                    <a:pt x="1520" y="3926"/>
                  </a:lnTo>
                  <a:lnTo>
                    <a:pt x="1644" y="3936"/>
                  </a:lnTo>
                  <a:lnTo>
                    <a:pt x="1739" y="3936"/>
                  </a:lnTo>
                  <a:lnTo>
                    <a:pt x="1854" y="3907"/>
                  </a:lnTo>
                  <a:lnTo>
                    <a:pt x="1968" y="3859"/>
                  </a:lnTo>
                  <a:lnTo>
                    <a:pt x="2064" y="3802"/>
                  </a:lnTo>
                  <a:lnTo>
                    <a:pt x="2159" y="3716"/>
                  </a:lnTo>
                  <a:lnTo>
                    <a:pt x="2245" y="3630"/>
                  </a:lnTo>
                  <a:lnTo>
                    <a:pt x="2322" y="3515"/>
                  </a:lnTo>
                  <a:lnTo>
                    <a:pt x="2389" y="3391"/>
                  </a:lnTo>
                  <a:lnTo>
                    <a:pt x="2456" y="3248"/>
                  </a:lnTo>
                  <a:lnTo>
                    <a:pt x="2503" y="3114"/>
                  </a:lnTo>
                  <a:lnTo>
                    <a:pt x="2551" y="2961"/>
                  </a:lnTo>
                  <a:lnTo>
                    <a:pt x="2580" y="2809"/>
                  </a:lnTo>
                  <a:lnTo>
                    <a:pt x="2608" y="2656"/>
                  </a:lnTo>
                  <a:lnTo>
                    <a:pt x="2627" y="2493"/>
                  </a:lnTo>
                  <a:lnTo>
                    <a:pt x="2637" y="2321"/>
                  </a:lnTo>
                  <a:lnTo>
                    <a:pt x="2637" y="2140"/>
                  </a:lnTo>
                  <a:lnTo>
                    <a:pt x="2627" y="1959"/>
                  </a:lnTo>
                  <a:lnTo>
                    <a:pt x="2608" y="1768"/>
                  </a:lnTo>
                  <a:lnTo>
                    <a:pt x="2589" y="1586"/>
                  </a:lnTo>
                  <a:lnTo>
                    <a:pt x="2551" y="1414"/>
                  </a:lnTo>
                  <a:lnTo>
                    <a:pt x="2513" y="1242"/>
                  </a:lnTo>
                  <a:lnTo>
                    <a:pt x="2456" y="1080"/>
                  </a:lnTo>
                  <a:lnTo>
                    <a:pt x="2398" y="927"/>
                  </a:lnTo>
                  <a:lnTo>
                    <a:pt x="2331" y="774"/>
                  </a:lnTo>
                  <a:lnTo>
                    <a:pt x="2255" y="641"/>
                  </a:lnTo>
                  <a:lnTo>
                    <a:pt x="2159" y="497"/>
                  </a:lnTo>
                  <a:lnTo>
                    <a:pt x="2064" y="373"/>
                  </a:lnTo>
                  <a:lnTo>
                    <a:pt x="1959" y="268"/>
                  </a:lnTo>
                  <a:lnTo>
                    <a:pt x="1844" y="173"/>
                  </a:lnTo>
                  <a:lnTo>
                    <a:pt x="1730" y="106"/>
                  </a:lnTo>
                  <a:lnTo>
                    <a:pt x="1606" y="48"/>
                  </a:lnTo>
                  <a:lnTo>
                    <a:pt x="1472" y="20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44"/>
            <p:cNvSpPr/>
            <p:nvPr/>
          </p:nvSpPr>
          <p:spPr>
            <a:xfrm>
              <a:off x="7564443" y="1954994"/>
              <a:ext cx="42022" cy="73888"/>
            </a:xfrm>
            <a:custGeom>
              <a:rect b="b" l="l" r="r" t="t"/>
              <a:pathLst>
                <a:path extrusionOk="0" h="3965" w="2255">
                  <a:moveTo>
                    <a:pt x="697" y="1"/>
                  </a:moveTo>
                  <a:lnTo>
                    <a:pt x="659" y="10"/>
                  </a:lnTo>
                  <a:lnTo>
                    <a:pt x="602" y="29"/>
                  </a:lnTo>
                  <a:lnTo>
                    <a:pt x="535" y="58"/>
                  </a:lnTo>
                  <a:lnTo>
                    <a:pt x="478" y="106"/>
                  </a:lnTo>
                  <a:lnTo>
                    <a:pt x="421" y="153"/>
                  </a:lnTo>
                  <a:lnTo>
                    <a:pt x="363" y="211"/>
                  </a:lnTo>
                  <a:lnTo>
                    <a:pt x="306" y="287"/>
                  </a:lnTo>
                  <a:lnTo>
                    <a:pt x="258" y="364"/>
                  </a:lnTo>
                  <a:lnTo>
                    <a:pt x="201" y="450"/>
                  </a:lnTo>
                  <a:lnTo>
                    <a:pt x="115" y="631"/>
                  </a:lnTo>
                  <a:lnTo>
                    <a:pt x="77" y="727"/>
                  </a:lnTo>
                  <a:lnTo>
                    <a:pt x="48" y="813"/>
                  </a:lnTo>
                  <a:lnTo>
                    <a:pt x="29" y="908"/>
                  </a:lnTo>
                  <a:lnTo>
                    <a:pt x="10" y="994"/>
                  </a:lnTo>
                  <a:lnTo>
                    <a:pt x="0" y="1080"/>
                  </a:lnTo>
                  <a:lnTo>
                    <a:pt x="0" y="1166"/>
                  </a:lnTo>
                  <a:lnTo>
                    <a:pt x="0" y="1271"/>
                  </a:lnTo>
                  <a:lnTo>
                    <a:pt x="19" y="1366"/>
                  </a:lnTo>
                  <a:lnTo>
                    <a:pt x="38" y="1462"/>
                  </a:lnTo>
                  <a:lnTo>
                    <a:pt x="67" y="1557"/>
                  </a:lnTo>
                  <a:lnTo>
                    <a:pt x="105" y="1643"/>
                  </a:lnTo>
                  <a:lnTo>
                    <a:pt x="163" y="1720"/>
                  </a:lnTo>
                  <a:lnTo>
                    <a:pt x="220" y="1796"/>
                  </a:lnTo>
                  <a:lnTo>
                    <a:pt x="287" y="1873"/>
                  </a:lnTo>
                  <a:lnTo>
                    <a:pt x="354" y="1940"/>
                  </a:lnTo>
                  <a:lnTo>
                    <a:pt x="430" y="1997"/>
                  </a:lnTo>
                  <a:lnTo>
                    <a:pt x="621" y="2131"/>
                  </a:lnTo>
                  <a:lnTo>
                    <a:pt x="850" y="2255"/>
                  </a:lnTo>
                  <a:lnTo>
                    <a:pt x="1127" y="2398"/>
                  </a:lnTo>
                  <a:lnTo>
                    <a:pt x="1185" y="2427"/>
                  </a:lnTo>
                  <a:lnTo>
                    <a:pt x="1242" y="2474"/>
                  </a:lnTo>
                  <a:lnTo>
                    <a:pt x="1290" y="2522"/>
                  </a:lnTo>
                  <a:lnTo>
                    <a:pt x="1328" y="2579"/>
                  </a:lnTo>
                  <a:lnTo>
                    <a:pt x="1357" y="2656"/>
                  </a:lnTo>
                  <a:lnTo>
                    <a:pt x="1385" y="2732"/>
                  </a:lnTo>
                  <a:lnTo>
                    <a:pt x="1404" y="2818"/>
                  </a:lnTo>
                  <a:lnTo>
                    <a:pt x="1414" y="2914"/>
                  </a:lnTo>
                  <a:lnTo>
                    <a:pt x="1414" y="3000"/>
                  </a:lnTo>
                  <a:lnTo>
                    <a:pt x="1404" y="3086"/>
                  </a:lnTo>
                  <a:lnTo>
                    <a:pt x="1395" y="3172"/>
                  </a:lnTo>
                  <a:lnTo>
                    <a:pt x="1376" y="3248"/>
                  </a:lnTo>
                  <a:lnTo>
                    <a:pt x="1347" y="3315"/>
                  </a:lnTo>
                  <a:lnTo>
                    <a:pt x="1309" y="3363"/>
                  </a:lnTo>
                  <a:lnTo>
                    <a:pt x="1271" y="3391"/>
                  </a:lnTo>
                  <a:lnTo>
                    <a:pt x="1232" y="3401"/>
                  </a:lnTo>
                  <a:lnTo>
                    <a:pt x="1185" y="3401"/>
                  </a:lnTo>
                  <a:lnTo>
                    <a:pt x="1165" y="3382"/>
                  </a:lnTo>
                  <a:lnTo>
                    <a:pt x="1146" y="3372"/>
                  </a:lnTo>
                  <a:lnTo>
                    <a:pt x="1108" y="3305"/>
                  </a:lnTo>
                  <a:lnTo>
                    <a:pt x="1080" y="3219"/>
                  </a:lnTo>
                  <a:lnTo>
                    <a:pt x="1041" y="3095"/>
                  </a:lnTo>
                  <a:lnTo>
                    <a:pt x="984" y="2866"/>
                  </a:lnTo>
                  <a:lnTo>
                    <a:pt x="965" y="2799"/>
                  </a:lnTo>
                  <a:lnTo>
                    <a:pt x="946" y="2770"/>
                  </a:lnTo>
                  <a:lnTo>
                    <a:pt x="917" y="2751"/>
                  </a:lnTo>
                  <a:lnTo>
                    <a:pt x="869" y="2742"/>
                  </a:lnTo>
                  <a:lnTo>
                    <a:pt x="678" y="2713"/>
                  </a:lnTo>
                  <a:lnTo>
                    <a:pt x="468" y="2694"/>
                  </a:lnTo>
                  <a:lnTo>
                    <a:pt x="287" y="2704"/>
                  </a:lnTo>
                  <a:lnTo>
                    <a:pt x="220" y="2704"/>
                  </a:lnTo>
                  <a:lnTo>
                    <a:pt x="182" y="2713"/>
                  </a:lnTo>
                  <a:lnTo>
                    <a:pt x="153" y="2732"/>
                  </a:lnTo>
                  <a:lnTo>
                    <a:pt x="134" y="2751"/>
                  </a:lnTo>
                  <a:lnTo>
                    <a:pt x="96" y="2809"/>
                  </a:lnTo>
                  <a:lnTo>
                    <a:pt x="77" y="2837"/>
                  </a:lnTo>
                  <a:lnTo>
                    <a:pt x="77" y="2876"/>
                  </a:lnTo>
                  <a:lnTo>
                    <a:pt x="67" y="2914"/>
                  </a:lnTo>
                  <a:lnTo>
                    <a:pt x="77" y="2942"/>
                  </a:lnTo>
                  <a:lnTo>
                    <a:pt x="134" y="3019"/>
                  </a:lnTo>
                  <a:lnTo>
                    <a:pt x="172" y="3067"/>
                  </a:lnTo>
                  <a:lnTo>
                    <a:pt x="201" y="3114"/>
                  </a:lnTo>
                  <a:lnTo>
                    <a:pt x="249" y="3191"/>
                  </a:lnTo>
                  <a:lnTo>
                    <a:pt x="344" y="3420"/>
                  </a:lnTo>
                  <a:lnTo>
                    <a:pt x="392" y="3535"/>
                  </a:lnTo>
                  <a:lnTo>
                    <a:pt x="449" y="3630"/>
                  </a:lnTo>
                  <a:lnTo>
                    <a:pt x="506" y="3716"/>
                  </a:lnTo>
                  <a:lnTo>
                    <a:pt x="573" y="3773"/>
                  </a:lnTo>
                  <a:lnTo>
                    <a:pt x="621" y="3802"/>
                  </a:lnTo>
                  <a:lnTo>
                    <a:pt x="669" y="3831"/>
                  </a:lnTo>
                  <a:lnTo>
                    <a:pt x="717" y="3850"/>
                  </a:lnTo>
                  <a:lnTo>
                    <a:pt x="774" y="3859"/>
                  </a:lnTo>
                  <a:lnTo>
                    <a:pt x="1003" y="3897"/>
                  </a:lnTo>
                  <a:lnTo>
                    <a:pt x="1232" y="3945"/>
                  </a:lnTo>
                  <a:lnTo>
                    <a:pt x="1347" y="3955"/>
                  </a:lnTo>
                  <a:lnTo>
                    <a:pt x="1452" y="3964"/>
                  </a:lnTo>
                  <a:lnTo>
                    <a:pt x="1548" y="3945"/>
                  </a:lnTo>
                  <a:lnTo>
                    <a:pt x="1633" y="3926"/>
                  </a:lnTo>
                  <a:lnTo>
                    <a:pt x="1719" y="3907"/>
                  </a:lnTo>
                  <a:lnTo>
                    <a:pt x="1805" y="3878"/>
                  </a:lnTo>
                  <a:lnTo>
                    <a:pt x="1872" y="3840"/>
                  </a:lnTo>
                  <a:lnTo>
                    <a:pt x="1949" y="3792"/>
                  </a:lnTo>
                  <a:lnTo>
                    <a:pt x="2006" y="3745"/>
                  </a:lnTo>
                  <a:lnTo>
                    <a:pt x="2063" y="3687"/>
                  </a:lnTo>
                  <a:lnTo>
                    <a:pt x="2111" y="3630"/>
                  </a:lnTo>
                  <a:lnTo>
                    <a:pt x="2149" y="3563"/>
                  </a:lnTo>
                  <a:lnTo>
                    <a:pt x="2187" y="3496"/>
                  </a:lnTo>
                  <a:lnTo>
                    <a:pt x="2216" y="3429"/>
                  </a:lnTo>
                  <a:lnTo>
                    <a:pt x="2235" y="3353"/>
                  </a:lnTo>
                  <a:lnTo>
                    <a:pt x="2245" y="3277"/>
                  </a:lnTo>
                  <a:lnTo>
                    <a:pt x="2254" y="3200"/>
                  </a:lnTo>
                  <a:lnTo>
                    <a:pt x="2254" y="3114"/>
                  </a:lnTo>
                  <a:lnTo>
                    <a:pt x="2235" y="2923"/>
                  </a:lnTo>
                  <a:lnTo>
                    <a:pt x="2197" y="2761"/>
                  </a:lnTo>
                  <a:lnTo>
                    <a:pt x="2149" y="2618"/>
                  </a:lnTo>
                  <a:lnTo>
                    <a:pt x="2111" y="2560"/>
                  </a:lnTo>
                  <a:lnTo>
                    <a:pt x="2082" y="2503"/>
                  </a:lnTo>
                  <a:lnTo>
                    <a:pt x="2016" y="2417"/>
                  </a:lnTo>
                  <a:lnTo>
                    <a:pt x="1930" y="2341"/>
                  </a:lnTo>
                  <a:lnTo>
                    <a:pt x="1825" y="2264"/>
                  </a:lnTo>
                  <a:lnTo>
                    <a:pt x="1691" y="2188"/>
                  </a:lnTo>
                  <a:lnTo>
                    <a:pt x="1118" y="1873"/>
                  </a:lnTo>
                  <a:lnTo>
                    <a:pt x="1051" y="1825"/>
                  </a:lnTo>
                  <a:lnTo>
                    <a:pt x="1003" y="1777"/>
                  </a:lnTo>
                  <a:lnTo>
                    <a:pt x="955" y="1710"/>
                  </a:lnTo>
                  <a:lnTo>
                    <a:pt x="917" y="1643"/>
                  </a:lnTo>
                  <a:lnTo>
                    <a:pt x="889" y="1567"/>
                  </a:lnTo>
                  <a:lnTo>
                    <a:pt x="860" y="1491"/>
                  </a:lnTo>
                  <a:lnTo>
                    <a:pt x="841" y="1395"/>
                  </a:lnTo>
                  <a:lnTo>
                    <a:pt x="831" y="1290"/>
                  </a:lnTo>
                  <a:lnTo>
                    <a:pt x="831" y="1175"/>
                  </a:lnTo>
                  <a:lnTo>
                    <a:pt x="841" y="1051"/>
                  </a:lnTo>
                  <a:lnTo>
                    <a:pt x="860" y="946"/>
                  </a:lnTo>
                  <a:lnTo>
                    <a:pt x="898" y="841"/>
                  </a:lnTo>
                  <a:lnTo>
                    <a:pt x="946" y="755"/>
                  </a:lnTo>
                  <a:lnTo>
                    <a:pt x="994" y="688"/>
                  </a:lnTo>
                  <a:lnTo>
                    <a:pt x="1022" y="660"/>
                  </a:lnTo>
                  <a:lnTo>
                    <a:pt x="1051" y="641"/>
                  </a:lnTo>
                  <a:lnTo>
                    <a:pt x="1089" y="631"/>
                  </a:lnTo>
                  <a:lnTo>
                    <a:pt x="1118" y="621"/>
                  </a:lnTo>
                  <a:lnTo>
                    <a:pt x="1137" y="621"/>
                  </a:lnTo>
                  <a:lnTo>
                    <a:pt x="1146" y="631"/>
                  </a:lnTo>
                  <a:lnTo>
                    <a:pt x="1156" y="660"/>
                  </a:lnTo>
                  <a:lnTo>
                    <a:pt x="1175" y="727"/>
                  </a:lnTo>
                  <a:lnTo>
                    <a:pt x="1185" y="813"/>
                  </a:lnTo>
                  <a:lnTo>
                    <a:pt x="1185" y="1166"/>
                  </a:lnTo>
                  <a:lnTo>
                    <a:pt x="1194" y="1481"/>
                  </a:lnTo>
                  <a:lnTo>
                    <a:pt x="1204" y="1548"/>
                  </a:lnTo>
                  <a:lnTo>
                    <a:pt x="1213" y="1577"/>
                  </a:lnTo>
                  <a:lnTo>
                    <a:pt x="1261" y="1624"/>
                  </a:lnTo>
                  <a:lnTo>
                    <a:pt x="1337" y="1663"/>
                  </a:lnTo>
                  <a:lnTo>
                    <a:pt x="1442" y="1701"/>
                  </a:lnTo>
                  <a:lnTo>
                    <a:pt x="1576" y="1739"/>
                  </a:lnTo>
                  <a:lnTo>
                    <a:pt x="1691" y="1768"/>
                  </a:lnTo>
                  <a:lnTo>
                    <a:pt x="1786" y="1787"/>
                  </a:lnTo>
                  <a:lnTo>
                    <a:pt x="1863" y="1796"/>
                  </a:lnTo>
                  <a:lnTo>
                    <a:pt x="1920" y="1787"/>
                  </a:lnTo>
                  <a:lnTo>
                    <a:pt x="1958" y="1777"/>
                  </a:lnTo>
                  <a:lnTo>
                    <a:pt x="1987" y="1758"/>
                  </a:lnTo>
                  <a:lnTo>
                    <a:pt x="2016" y="1739"/>
                  </a:lnTo>
                  <a:lnTo>
                    <a:pt x="2035" y="1710"/>
                  </a:lnTo>
                  <a:lnTo>
                    <a:pt x="2054" y="1682"/>
                  </a:lnTo>
                  <a:lnTo>
                    <a:pt x="2063" y="1643"/>
                  </a:lnTo>
                  <a:lnTo>
                    <a:pt x="2073" y="1548"/>
                  </a:lnTo>
                  <a:lnTo>
                    <a:pt x="2073" y="1500"/>
                  </a:lnTo>
                  <a:lnTo>
                    <a:pt x="2054" y="1452"/>
                  </a:lnTo>
                  <a:lnTo>
                    <a:pt x="2006" y="1347"/>
                  </a:lnTo>
                  <a:lnTo>
                    <a:pt x="2006" y="1166"/>
                  </a:lnTo>
                  <a:lnTo>
                    <a:pt x="1996" y="956"/>
                  </a:lnTo>
                  <a:lnTo>
                    <a:pt x="1977" y="774"/>
                  </a:lnTo>
                  <a:lnTo>
                    <a:pt x="1939" y="612"/>
                  </a:lnTo>
                  <a:lnTo>
                    <a:pt x="1920" y="555"/>
                  </a:lnTo>
                  <a:lnTo>
                    <a:pt x="1891" y="497"/>
                  </a:lnTo>
                  <a:lnTo>
                    <a:pt x="1863" y="440"/>
                  </a:lnTo>
                  <a:lnTo>
                    <a:pt x="1825" y="402"/>
                  </a:lnTo>
                  <a:lnTo>
                    <a:pt x="1777" y="354"/>
                  </a:lnTo>
                  <a:lnTo>
                    <a:pt x="1729" y="316"/>
                  </a:lnTo>
                  <a:lnTo>
                    <a:pt x="1662" y="278"/>
                  </a:lnTo>
                  <a:lnTo>
                    <a:pt x="1595" y="259"/>
                  </a:lnTo>
                  <a:lnTo>
                    <a:pt x="1318" y="163"/>
                  </a:lnTo>
                  <a:lnTo>
                    <a:pt x="1070" y="87"/>
                  </a:lnTo>
                  <a:lnTo>
                    <a:pt x="879" y="29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44"/>
            <p:cNvSpPr/>
            <p:nvPr/>
          </p:nvSpPr>
          <p:spPr>
            <a:xfrm>
              <a:off x="7610173" y="1950540"/>
              <a:ext cx="41854" cy="77279"/>
            </a:xfrm>
            <a:custGeom>
              <a:rect b="b" l="l" r="r" t="t"/>
              <a:pathLst>
                <a:path extrusionOk="0" h="4147" w="2246">
                  <a:moveTo>
                    <a:pt x="1367" y="1"/>
                  </a:moveTo>
                  <a:lnTo>
                    <a:pt x="1328" y="10"/>
                  </a:lnTo>
                  <a:lnTo>
                    <a:pt x="1281" y="30"/>
                  </a:lnTo>
                  <a:lnTo>
                    <a:pt x="1204" y="68"/>
                  </a:lnTo>
                  <a:lnTo>
                    <a:pt x="1118" y="125"/>
                  </a:lnTo>
                  <a:lnTo>
                    <a:pt x="1013" y="182"/>
                  </a:lnTo>
                  <a:lnTo>
                    <a:pt x="918" y="230"/>
                  </a:lnTo>
                  <a:lnTo>
                    <a:pt x="841" y="259"/>
                  </a:lnTo>
                  <a:lnTo>
                    <a:pt x="765" y="268"/>
                  </a:lnTo>
                  <a:lnTo>
                    <a:pt x="708" y="268"/>
                  </a:lnTo>
                  <a:lnTo>
                    <a:pt x="641" y="259"/>
                  </a:lnTo>
                  <a:lnTo>
                    <a:pt x="488" y="221"/>
                  </a:lnTo>
                  <a:lnTo>
                    <a:pt x="345" y="182"/>
                  </a:lnTo>
                  <a:lnTo>
                    <a:pt x="259" y="163"/>
                  </a:lnTo>
                  <a:lnTo>
                    <a:pt x="230" y="173"/>
                  </a:lnTo>
                  <a:lnTo>
                    <a:pt x="201" y="182"/>
                  </a:lnTo>
                  <a:lnTo>
                    <a:pt x="106" y="230"/>
                  </a:lnTo>
                  <a:lnTo>
                    <a:pt x="30" y="287"/>
                  </a:lnTo>
                  <a:lnTo>
                    <a:pt x="10" y="316"/>
                  </a:lnTo>
                  <a:lnTo>
                    <a:pt x="1" y="335"/>
                  </a:lnTo>
                  <a:lnTo>
                    <a:pt x="230" y="3802"/>
                  </a:lnTo>
                  <a:lnTo>
                    <a:pt x="240" y="3821"/>
                  </a:lnTo>
                  <a:lnTo>
                    <a:pt x="249" y="3840"/>
                  </a:lnTo>
                  <a:lnTo>
                    <a:pt x="307" y="3879"/>
                  </a:lnTo>
                  <a:lnTo>
                    <a:pt x="402" y="3926"/>
                  </a:lnTo>
                  <a:lnTo>
                    <a:pt x="526" y="3974"/>
                  </a:lnTo>
                  <a:lnTo>
                    <a:pt x="1051" y="4146"/>
                  </a:lnTo>
                  <a:lnTo>
                    <a:pt x="1185" y="4022"/>
                  </a:lnTo>
                  <a:lnTo>
                    <a:pt x="1338" y="3907"/>
                  </a:lnTo>
                  <a:lnTo>
                    <a:pt x="1491" y="3802"/>
                  </a:lnTo>
                  <a:lnTo>
                    <a:pt x="1653" y="3707"/>
                  </a:lnTo>
                  <a:lnTo>
                    <a:pt x="1787" y="3630"/>
                  </a:lnTo>
                  <a:lnTo>
                    <a:pt x="1930" y="3573"/>
                  </a:lnTo>
                  <a:lnTo>
                    <a:pt x="1949" y="3563"/>
                  </a:lnTo>
                  <a:lnTo>
                    <a:pt x="1978" y="3573"/>
                  </a:lnTo>
                  <a:lnTo>
                    <a:pt x="2007" y="3583"/>
                  </a:lnTo>
                  <a:lnTo>
                    <a:pt x="2045" y="3602"/>
                  </a:lnTo>
                  <a:lnTo>
                    <a:pt x="2064" y="3602"/>
                  </a:lnTo>
                  <a:lnTo>
                    <a:pt x="2083" y="3583"/>
                  </a:lnTo>
                  <a:lnTo>
                    <a:pt x="2112" y="3554"/>
                  </a:lnTo>
                  <a:lnTo>
                    <a:pt x="2169" y="3477"/>
                  </a:lnTo>
                  <a:lnTo>
                    <a:pt x="2217" y="3392"/>
                  </a:lnTo>
                  <a:lnTo>
                    <a:pt x="2236" y="3344"/>
                  </a:lnTo>
                  <a:lnTo>
                    <a:pt x="2245" y="3306"/>
                  </a:lnTo>
                  <a:lnTo>
                    <a:pt x="2236" y="3296"/>
                  </a:lnTo>
                  <a:lnTo>
                    <a:pt x="2226" y="3267"/>
                  </a:lnTo>
                  <a:lnTo>
                    <a:pt x="2179" y="3220"/>
                  </a:lnTo>
                  <a:lnTo>
                    <a:pt x="2093" y="3153"/>
                  </a:lnTo>
                  <a:lnTo>
                    <a:pt x="1968" y="3067"/>
                  </a:lnTo>
                  <a:lnTo>
                    <a:pt x="1844" y="2990"/>
                  </a:lnTo>
                  <a:lnTo>
                    <a:pt x="1749" y="2933"/>
                  </a:lnTo>
                  <a:lnTo>
                    <a:pt x="1682" y="2895"/>
                  </a:lnTo>
                  <a:lnTo>
                    <a:pt x="1634" y="2885"/>
                  </a:lnTo>
                  <a:lnTo>
                    <a:pt x="1596" y="2895"/>
                  </a:lnTo>
                  <a:lnTo>
                    <a:pt x="1539" y="2924"/>
                  </a:lnTo>
                  <a:lnTo>
                    <a:pt x="1348" y="3019"/>
                  </a:lnTo>
                  <a:lnTo>
                    <a:pt x="1137" y="3143"/>
                  </a:lnTo>
                  <a:lnTo>
                    <a:pt x="985" y="3239"/>
                  </a:lnTo>
                  <a:lnTo>
                    <a:pt x="956" y="2761"/>
                  </a:lnTo>
                  <a:lnTo>
                    <a:pt x="1147" y="2627"/>
                  </a:lnTo>
                  <a:lnTo>
                    <a:pt x="1319" y="2522"/>
                  </a:lnTo>
                  <a:lnTo>
                    <a:pt x="1453" y="2456"/>
                  </a:lnTo>
                  <a:lnTo>
                    <a:pt x="1548" y="2417"/>
                  </a:lnTo>
                  <a:lnTo>
                    <a:pt x="1711" y="2398"/>
                  </a:lnTo>
                  <a:lnTo>
                    <a:pt x="1768" y="2370"/>
                  </a:lnTo>
                  <a:lnTo>
                    <a:pt x="1835" y="2303"/>
                  </a:lnTo>
                  <a:lnTo>
                    <a:pt x="1873" y="2236"/>
                  </a:lnTo>
                  <a:lnTo>
                    <a:pt x="1882" y="2207"/>
                  </a:lnTo>
                  <a:lnTo>
                    <a:pt x="1892" y="2179"/>
                  </a:lnTo>
                  <a:lnTo>
                    <a:pt x="1882" y="2159"/>
                  </a:lnTo>
                  <a:lnTo>
                    <a:pt x="1873" y="2131"/>
                  </a:lnTo>
                  <a:lnTo>
                    <a:pt x="1825" y="2064"/>
                  </a:lnTo>
                  <a:lnTo>
                    <a:pt x="1739" y="1988"/>
                  </a:lnTo>
                  <a:lnTo>
                    <a:pt x="1634" y="1902"/>
                  </a:lnTo>
                  <a:lnTo>
                    <a:pt x="1519" y="1816"/>
                  </a:lnTo>
                  <a:lnTo>
                    <a:pt x="1424" y="1749"/>
                  </a:lnTo>
                  <a:lnTo>
                    <a:pt x="1357" y="1720"/>
                  </a:lnTo>
                  <a:lnTo>
                    <a:pt x="1328" y="1711"/>
                  </a:lnTo>
                  <a:lnTo>
                    <a:pt x="1309" y="1711"/>
                  </a:lnTo>
                  <a:lnTo>
                    <a:pt x="1080" y="1816"/>
                  </a:lnTo>
                  <a:lnTo>
                    <a:pt x="899" y="1911"/>
                  </a:lnTo>
                  <a:lnTo>
                    <a:pt x="851" y="1157"/>
                  </a:lnTo>
                  <a:lnTo>
                    <a:pt x="937" y="1080"/>
                  </a:lnTo>
                  <a:lnTo>
                    <a:pt x="1042" y="1004"/>
                  </a:lnTo>
                  <a:lnTo>
                    <a:pt x="1176" y="927"/>
                  </a:lnTo>
                  <a:lnTo>
                    <a:pt x="1328" y="860"/>
                  </a:lnTo>
                  <a:lnTo>
                    <a:pt x="1481" y="803"/>
                  </a:lnTo>
                  <a:lnTo>
                    <a:pt x="1634" y="746"/>
                  </a:lnTo>
                  <a:lnTo>
                    <a:pt x="1653" y="746"/>
                  </a:lnTo>
                  <a:lnTo>
                    <a:pt x="1672" y="755"/>
                  </a:lnTo>
                  <a:lnTo>
                    <a:pt x="1701" y="765"/>
                  </a:lnTo>
                  <a:lnTo>
                    <a:pt x="1749" y="765"/>
                  </a:lnTo>
                  <a:lnTo>
                    <a:pt x="1777" y="755"/>
                  </a:lnTo>
                  <a:lnTo>
                    <a:pt x="1816" y="736"/>
                  </a:lnTo>
                  <a:lnTo>
                    <a:pt x="1854" y="698"/>
                  </a:lnTo>
                  <a:lnTo>
                    <a:pt x="1892" y="650"/>
                  </a:lnTo>
                  <a:lnTo>
                    <a:pt x="1959" y="564"/>
                  </a:lnTo>
                  <a:lnTo>
                    <a:pt x="1968" y="526"/>
                  </a:lnTo>
                  <a:lnTo>
                    <a:pt x="1968" y="507"/>
                  </a:lnTo>
                  <a:lnTo>
                    <a:pt x="1940" y="450"/>
                  </a:lnTo>
                  <a:lnTo>
                    <a:pt x="1892" y="392"/>
                  </a:lnTo>
                  <a:lnTo>
                    <a:pt x="1816" y="316"/>
                  </a:lnTo>
                  <a:lnTo>
                    <a:pt x="1711" y="230"/>
                  </a:lnTo>
                  <a:lnTo>
                    <a:pt x="1605" y="144"/>
                  </a:lnTo>
                  <a:lnTo>
                    <a:pt x="1510" y="77"/>
                  </a:lnTo>
                  <a:lnTo>
                    <a:pt x="1434" y="30"/>
                  </a:lnTo>
                  <a:lnTo>
                    <a:pt x="13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44"/>
            <p:cNvSpPr/>
            <p:nvPr/>
          </p:nvSpPr>
          <p:spPr>
            <a:xfrm>
              <a:off x="7653966" y="1948938"/>
              <a:ext cx="52346" cy="75323"/>
            </a:xfrm>
            <a:custGeom>
              <a:rect b="b" l="l" r="r" t="t"/>
              <a:pathLst>
                <a:path extrusionOk="0" h="4042" w="2809">
                  <a:moveTo>
                    <a:pt x="1643" y="650"/>
                  </a:moveTo>
                  <a:lnTo>
                    <a:pt x="1662" y="670"/>
                  </a:lnTo>
                  <a:lnTo>
                    <a:pt x="1681" y="698"/>
                  </a:lnTo>
                  <a:lnTo>
                    <a:pt x="1691" y="736"/>
                  </a:lnTo>
                  <a:lnTo>
                    <a:pt x="1691" y="784"/>
                  </a:lnTo>
                  <a:lnTo>
                    <a:pt x="1681" y="851"/>
                  </a:lnTo>
                  <a:lnTo>
                    <a:pt x="1653" y="918"/>
                  </a:lnTo>
                  <a:lnTo>
                    <a:pt x="1624" y="985"/>
                  </a:lnTo>
                  <a:lnTo>
                    <a:pt x="1538" y="1157"/>
                  </a:lnTo>
                  <a:lnTo>
                    <a:pt x="1404" y="1348"/>
                  </a:lnTo>
                  <a:lnTo>
                    <a:pt x="1261" y="1539"/>
                  </a:lnTo>
                  <a:lnTo>
                    <a:pt x="1137" y="1682"/>
                  </a:lnTo>
                  <a:lnTo>
                    <a:pt x="1013" y="1797"/>
                  </a:lnTo>
                  <a:lnTo>
                    <a:pt x="965" y="1835"/>
                  </a:lnTo>
                  <a:lnTo>
                    <a:pt x="917" y="1863"/>
                  </a:lnTo>
                  <a:lnTo>
                    <a:pt x="870" y="1157"/>
                  </a:lnTo>
                  <a:lnTo>
                    <a:pt x="1108" y="937"/>
                  </a:lnTo>
                  <a:lnTo>
                    <a:pt x="1213" y="851"/>
                  </a:lnTo>
                  <a:lnTo>
                    <a:pt x="1309" y="784"/>
                  </a:lnTo>
                  <a:lnTo>
                    <a:pt x="1395" y="727"/>
                  </a:lnTo>
                  <a:lnTo>
                    <a:pt x="1481" y="689"/>
                  </a:lnTo>
                  <a:lnTo>
                    <a:pt x="1548" y="660"/>
                  </a:lnTo>
                  <a:lnTo>
                    <a:pt x="1605" y="650"/>
                  </a:lnTo>
                  <a:close/>
                  <a:moveTo>
                    <a:pt x="1443" y="1"/>
                  </a:moveTo>
                  <a:lnTo>
                    <a:pt x="1347" y="10"/>
                  </a:lnTo>
                  <a:lnTo>
                    <a:pt x="1252" y="39"/>
                  </a:lnTo>
                  <a:lnTo>
                    <a:pt x="1137" y="87"/>
                  </a:lnTo>
                  <a:lnTo>
                    <a:pt x="1022" y="154"/>
                  </a:lnTo>
                  <a:lnTo>
                    <a:pt x="831" y="259"/>
                  </a:lnTo>
                  <a:lnTo>
                    <a:pt x="765" y="287"/>
                  </a:lnTo>
                  <a:lnTo>
                    <a:pt x="717" y="297"/>
                  </a:lnTo>
                  <a:lnTo>
                    <a:pt x="602" y="297"/>
                  </a:lnTo>
                  <a:lnTo>
                    <a:pt x="430" y="268"/>
                  </a:lnTo>
                  <a:lnTo>
                    <a:pt x="268" y="240"/>
                  </a:lnTo>
                  <a:lnTo>
                    <a:pt x="172" y="240"/>
                  </a:lnTo>
                  <a:lnTo>
                    <a:pt x="96" y="268"/>
                  </a:lnTo>
                  <a:lnTo>
                    <a:pt x="39" y="297"/>
                  </a:lnTo>
                  <a:lnTo>
                    <a:pt x="20" y="316"/>
                  </a:lnTo>
                  <a:lnTo>
                    <a:pt x="10" y="345"/>
                  </a:lnTo>
                  <a:lnTo>
                    <a:pt x="0" y="373"/>
                  </a:lnTo>
                  <a:lnTo>
                    <a:pt x="0" y="402"/>
                  </a:lnTo>
                  <a:lnTo>
                    <a:pt x="20" y="440"/>
                  </a:lnTo>
                  <a:lnTo>
                    <a:pt x="29" y="469"/>
                  </a:lnTo>
                  <a:lnTo>
                    <a:pt x="39" y="498"/>
                  </a:lnTo>
                  <a:lnTo>
                    <a:pt x="249" y="3726"/>
                  </a:lnTo>
                  <a:lnTo>
                    <a:pt x="249" y="3774"/>
                  </a:lnTo>
                  <a:lnTo>
                    <a:pt x="239" y="3821"/>
                  </a:lnTo>
                  <a:lnTo>
                    <a:pt x="230" y="3888"/>
                  </a:lnTo>
                  <a:lnTo>
                    <a:pt x="239" y="3907"/>
                  </a:lnTo>
                  <a:lnTo>
                    <a:pt x="258" y="3926"/>
                  </a:lnTo>
                  <a:lnTo>
                    <a:pt x="316" y="3955"/>
                  </a:lnTo>
                  <a:lnTo>
                    <a:pt x="411" y="3984"/>
                  </a:lnTo>
                  <a:lnTo>
                    <a:pt x="535" y="4003"/>
                  </a:lnTo>
                  <a:lnTo>
                    <a:pt x="669" y="4022"/>
                  </a:lnTo>
                  <a:lnTo>
                    <a:pt x="784" y="4031"/>
                  </a:lnTo>
                  <a:lnTo>
                    <a:pt x="879" y="4041"/>
                  </a:lnTo>
                  <a:lnTo>
                    <a:pt x="956" y="4031"/>
                  </a:lnTo>
                  <a:lnTo>
                    <a:pt x="1032" y="4012"/>
                  </a:lnTo>
                  <a:lnTo>
                    <a:pt x="1061" y="3993"/>
                  </a:lnTo>
                  <a:lnTo>
                    <a:pt x="1089" y="3974"/>
                  </a:lnTo>
                  <a:lnTo>
                    <a:pt x="1108" y="3955"/>
                  </a:lnTo>
                  <a:lnTo>
                    <a:pt x="1118" y="3926"/>
                  </a:lnTo>
                  <a:lnTo>
                    <a:pt x="1127" y="3898"/>
                  </a:lnTo>
                  <a:lnTo>
                    <a:pt x="1127" y="3869"/>
                  </a:lnTo>
                  <a:lnTo>
                    <a:pt x="1108" y="3821"/>
                  </a:lnTo>
                  <a:lnTo>
                    <a:pt x="1080" y="3754"/>
                  </a:lnTo>
                  <a:lnTo>
                    <a:pt x="1041" y="3678"/>
                  </a:lnTo>
                  <a:lnTo>
                    <a:pt x="1032" y="3621"/>
                  </a:lnTo>
                  <a:lnTo>
                    <a:pt x="975" y="2771"/>
                  </a:lnTo>
                  <a:lnTo>
                    <a:pt x="2006" y="3621"/>
                  </a:lnTo>
                  <a:lnTo>
                    <a:pt x="2063" y="3688"/>
                  </a:lnTo>
                  <a:lnTo>
                    <a:pt x="2083" y="3745"/>
                  </a:lnTo>
                  <a:lnTo>
                    <a:pt x="2140" y="3812"/>
                  </a:lnTo>
                  <a:lnTo>
                    <a:pt x="2197" y="3860"/>
                  </a:lnTo>
                  <a:lnTo>
                    <a:pt x="2264" y="3879"/>
                  </a:lnTo>
                  <a:lnTo>
                    <a:pt x="2331" y="3888"/>
                  </a:lnTo>
                  <a:lnTo>
                    <a:pt x="2369" y="3879"/>
                  </a:lnTo>
                  <a:lnTo>
                    <a:pt x="2407" y="3869"/>
                  </a:lnTo>
                  <a:lnTo>
                    <a:pt x="2445" y="3840"/>
                  </a:lnTo>
                  <a:lnTo>
                    <a:pt x="2484" y="3802"/>
                  </a:lnTo>
                  <a:lnTo>
                    <a:pt x="2570" y="3707"/>
                  </a:lnTo>
                  <a:lnTo>
                    <a:pt x="2656" y="3563"/>
                  </a:lnTo>
                  <a:lnTo>
                    <a:pt x="2732" y="3420"/>
                  </a:lnTo>
                  <a:lnTo>
                    <a:pt x="2789" y="3306"/>
                  </a:lnTo>
                  <a:lnTo>
                    <a:pt x="2808" y="3220"/>
                  </a:lnTo>
                  <a:lnTo>
                    <a:pt x="2808" y="3191"/>
                  </a:lnTo>
                  <a:lnTo>
                    <a:pt x="2799" y="3162"/>
                  </a:lnTo>
                  <a:lnTo>
                    <a:pt x="2742" y="3134"/>
                  </a:lnTo>
                  <a:lnTo>
                    <a:pt x="2684" y="3105"/>
                  </a:lnTo>
                  <a:lnTo>
                    <a:pt x="2560" y="3057"/>
                  </a:lnTo>
                  <a:lnTo>
                    <a:pt x="1977" y="2542"/>
                  </a:lnTo>
                  <a:lnTo>
                    <a:pt x="1653" y="2255"/>
                  </a:lnTo>
                  <a:lnTo>
                    <a:pt x="1853" y="2035"/>
                  </a:lnTo>
                  <a:lnTo>
                    <a:pt x="2035" y="1825"/>
                  </a:lnTo>
                  <a:lnTo>
                    <a:pt x="2178" y="1634"/>
                  </a:lnTo>
                  <a:lnTo>
                    <a:pt x="2302" y="1443"/>
                  </a:lnTo>
                  <a:lnTo>
                    <a:pt x="2388" y="1271"/>
                  </a:lnTo>
                  <a:lnTo>
                    <a:pt x="2426" y="1185"/>
                  </a:lnTo>
                  <a:lnTo>
                    <a:pt x="2445" y="1109"/>
                  </a:lnTo>
                  <a:lnTo>
                    <a:pt x="2465" y="1032"/>
                  </a:lnTo>
                  <a:lnTo>
                    <a:pt x="2474" y="956"/>
                  </a:lnTo>
                  <a:lnTo>
                    <a:pt x="2484" y="889"/>
                  </a:lnTo>
                  <a:lnTo>
                    <a:pt x="2474" y="822"/>
                  </a:lnTo>
                  <a:lnTo>
                    <a:pt x="2455" y="736"/>
                  </a:lnTo>
                  <a:lnTo>
                    <a:pt x="2426" y="660"/>
                  </a:lnTo>
                  <a:lnTo>
                    <a:pt x="2379" y="584"/>
                  </a:lnTo>
                  <a:lnTo>
                    <a:pt x="2321" y="517"/>
                  </a:lnTo>
                  <a:lnTo>
                    <a:pt x="2044" y="278"/>
                  </a:lnTo>
                  <a:lnTo>
                    <a:pt x="1834" y="106"/>
                  </a:lnTo>
                  <a:lnTo>
                    <a:pt x="1767" y="68"/>
                  </a:lnTo>
                  <a:lnTo>
                    <a:pt x="1710" y="39"/>
                  </a:lnTo>
                  <a:lnTo>
                    <a:pt x="1653" y="20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44"/>
            <p:cNvSpPr/>
            <p:nvPr/>
          </p:nvSpPr>
          <p:spPr>
            <a:xfrm>
              <a:off x="6090712" y="2923721"/>
              <a:ext cx="480764" cy="676711"/>
            </a:xfrm>
            <a:custGeom>
              <a:rect b="b" l="l" r="r" t="t"/>
              <a:pathLst>
                <a:path extrusionOk="0" h="36314" w="25799">
                  <a:moveTo>
                    <a:pt x="3554" y="0"/>
                  </a:moveTo>
                  <a:lnTo>
                    <a:pt x="3754" y="583"/>
                  </a:lnTo>
                  <a:lnTo>
                    <a:pt x="3955" y="1194"/>
                  </a:lnTo>
                  <a:lnTo>
                    <a:pt x="4146" y="1825"/>
                  </a:lnTo>
                  <a:lnTo>
                    <a:pt x="4327" y="2484"/>
                  </a:lnTo>
                  <a:lnTo>
                    <a:pt x="4499" y="3152"/>
                  </a:lnTo>
                  <a:lnTo>
                    <a:pt x="4662" y="3849"/>
                  </a:lnTo>
                  <a:lnTo>
                    <a:pt x="4815" y="4556"/>
                  </a:lnTo>
                  <a:lnTo>
                    <a:pt x="4958" y="5282"/>
                  </a:lnTo>
                  <a:lnTo>
                    <a:pt x="5092" y="6027"/>
                  </a:lnTo>
                  <a:lnTo>
                    <a:pt x="5206" y="6772"/>
                  </a:lnTo>
                  <a:lnTo>
                    <a:pt x="5311" y="7536"/>
                  </a:lnTo>
                  <a:lnTo>
                    <a:pt x="5407" y="8300"/>
                  </a:lnTo>
                  <a:lnTo>
                    <a:pt x="5493" y="9074"/>
                  </a:lnTo>
                  <a:lnTo>
                    <a:pt x="5550" y="9847"/>
                  </a:lnTo>
                  <a:lnTo>
                    <a:pt x="5607" y="10631"/>
                  </a:lnTo>
                  <a:lnTo>
                    <a:pt x="5646" y="11414"/>
                  </a:lnTo>
                  <a:lnTo>
                    <a:pt x="5665" y="12187"/>
                  </a:lnTo>
                  <a:lnTo>
                    <a:pt x="5665" y="12961"/>
                  </a:lnTo>
                  <a:lnTo>
                    <a:pt x="5655" y="13735"/>
                  </a:lnTo>
                  <a:lnTo>
                    <a:pt x="5617" y="14499"/>
                  </a:lnTo>
                  <a:lnTo>
                    <a:pt x="5569" y="15253"/>
                  </a:lnTo>
                  <a:lnTo>
                    <a:pt x="5502" y="15998"/>
                  </a:lnTo>
                  <a:lnTo>
                    <a:pt x="5416" y="16734"/>
                  </a:lnTo>
                  <a:lnTo>
                    <a:pt x="5311" y="17450"/>
                  </a:lnTo>
                  <a:lnTo>
                    <a:pt x="5244" y="17803"/>
                  </a:lnTo>
                  <a:lnTo>
                    <a:pt x="5178" y="18157"/>
                  </a:lnTo>
                  <a:lnTo>
                    <a:pt x="5111" y="18501"/>
                  </a:lnTo>
                  <a:lnTo>
                    <a:pt x="5034" y="18835"/>
                  </a:lnTo>
                  <a:lnTo>
                    <a:pt x="4948" y="19169"/>
                  </a:lnTo>
                  <a:lnTo>
                    <a:pt x="4862" y="19504"/>
                  </a:lnTo>
                  <a:lnTo>
                    <a:pt x="4767" y="19828"/>
                  </a:lnTo>
                  <a:lnTo>
                    <a:pt x="4662" y="20143"/>
                  </a:lnTo>
                  <a:lnTo>
                    <a:pt x="4557" y="20459"/>
                  </a:lnTo>
                  <a:lnTo>
                    <a:pt x="4452" y="20764"/>
                  </a:lnTo>
                  <a:lnTo>
                    <a:pt x="4337" y="21070"/>
                  </a:lnTo>
                  <a:lnTo>
                    <a:pt x="4213" y="21366"/>
                  </a:lnTo>
                  <a:lnTo>
                    <a:pt x="4079" y="21653"/>
                  </a:lnTo>
                  <a:lnTo>
                    <a:pt x="3945" y="21930"/>
                  </a:lnTo>
                  <a:lnTo>
                    <a:pt x="3802" y="22207"/>
                  </a:lnTo>
                  <a:lnTo>
                    <a:pt x="3659" y="22474"/>
                  </a:lnTo>
                  <a:lnTo>
                    <a:pt x="3286" y="23095"/>
                  </a:lnTo>
                  <a:lnTo>
                    <a:pt x="2904" y="23706"/>
                  </a:lnTo>
                  <a:lnTo>
                    <a:pt x="2503" y="24308"/>
                  </a:lnTo>
                  <a:lnTo>
                    <a:pt x="2093" y="24900"/>
                  </a:lnTo>
                  <a:lnTo>
                    <a:pt x="1672" y="25483"/>
                  </a:lnTo>
                  <a:lnTo>
                    <a:pt x="1252" y="26065"/>
                  </a:lnTo>
                  <a:lnTo>
                    <a:pt x="392" y="27230"/>
                  </a:lnTo>
                  <a:lnTo>
                    <a:pt x="249" y="27440"/>
                  </a:lnTo>
                  <a:lnTo>
                    <a:pt x="182" y="27546"/>
                  </a:lnTo>
                  <a:lnTo>
                    <a:pt x="115" y="27651"/>
                  </a:lnTo>
                  <a:lnTo>
                    <a:pt x="68" y="27765"/>
                  </a:lnTo>
                  <a:lnTo>
                    <a:pt x="30" y="27880"/>
                  </a:lnTo>
                  <a:lnTo>
                    <a:pt x="10" y="28004"/>
                  </a:lnTo>
                  <a:lnTo>
                    <a:pt x="1" y="28128"/>
                  </a:lnTo>
                  <a:lnTo>
                    <a:pt x="10" y="28205"/>
                  </a:lnTo>
                  <a:lnTo>
                    <a:pt x="30" y="28291"/>
                  </a:lnTo>
                  <a:lnTo>
                    <a:pt x="58" y="28367"/>
                  </a:lnTo>
                  <a:lnTo>
                    <a:pt x="87" y="28443"/>
                  </a:lnTo>
                  <a:lnTo>
                    <a:pt x="135" y="28520"/>
                  </a:lnTo>
                  <a:lnTo>
                    <a:pt x="173" y="28587"/>
                  </a:lnTo>
                  <a:lnTo>
                    <a:pt x="287" y="28720"/>
                  </a:lnTo>
                  <a:lnTo>
                    <a:pt x="412" y="28844"/>
                  </a:lnTo>
                  <a:lnTo>
                    <a:pt x="555" y="28959"/>
                  </a:lnTo>
                  <a:lnTo>
                    <a:pt x="698" y="29064"/>
                  </a:lnTo>
                  <a:lnTo>
                    <a:pt x="851" y="29160"/>
                  </a:lnTo>
                  <a:lnTo>
                    <a:pt x="1328" y="29465"/>
                  </a:lnTo>
                  <a:lnTo>
                    <a:pt x="1806" y="29761"/>
                  </a:lnTo>
                  <a:lnTo>
                    <a:pt x="2293" y="30048"/>
                  </a:lnTo>
                  <a:lnTo>
                    <a:pt x="2780" y="30334"/>
                  </a:lnTo>
                  <a:lnTo>
                    <a:pt x="3267" y="30611"/>
                  </a:lnTo>
                  <a:lnTo>
                    <a:pt x="3764" y="30879"/>
                  </a:lnTo>
                  <a:lnTo>
                    <a:pt x="4261" y="31146"/>
                  </a:lnTo>
                  <a:lnTo>
                    <a:pt x="4767" y="31404"/>
                  </a:lnTo>
                  <a:lnTo>
                    <a:pt x="5263" y="31662"/>
                  </a:lnTo>
                  <a:lnTo>
                    <a:pt x="5770" y="31910"/>
                  </a:lnTo>
                  <a:lnTo>
                    <a:pt x="6285" y="32149"/>
                  </a:lnTo>
                  <a:lnTo>
                    <a:pt x="6792" y="32388"/>
                  </a:lnTo>
                  <a:lnTo>
                    <a:pt x="7307" y="32617"/>
                  </a:lnTo>
                  <a:lnTo>
                    <a:pt x="7823" y="32846"/>
                  </a:lnTo>
                  <a:lnTo>
                    <a:pt x="8348" y="33066"/>
                  </a:lnTo>
                  <a:lnTo>
                    <a:pt x="8874" y="33276"/>
                  </a:lnTo>
                  <a:lnTo>
                    <a:pt x="9399" y="33486"/>
                  </a:lnTo>
                  <a:lnTo>
                    <a:pt x="9924" y="33687"/>
                  </a:lnTo>
                  <a:lnTo>
                    <a:pt x="10450" y="33878"/>
                  </a:lnTo>
                  <a:lnTo>
                    <a:pt x="10985" y="34059"/>
                  </a:lnTo>
                  <a:lnTo>
                    <a:pt x="11519" y="34241"/>
                  </a:lnTo>
                  <a:lnTo>
                    <a:pt x="12054" y="34422"/>
                  </a:lnTo>
                  <a:lnTo>
                    <a:pt x="12599" y="34585"/>
                  </a:lnTo>
                  <a:lnTo>
                    <a:pt x="13134" y="34747"/>
                  </a:lnTo>
                  <a:lnTo>
                    <a:pt x="13678" y="34909"/>
                  </a:lnTo>
                  <a:lnTo>
                    <a:pt x="14222" y="35062"/>
                  </a:lnTo>
                  <a:lnTo>
                    <a:pt x="14767" y="35205"/>
                  </a:lnTo>
                  <a:lnTo>
                    <a:pt x="15321" y="35339"/>
                  </a:lnTo>
                  <a:lnTo>
                    <a:pt x="15865" y="35473"/>
                  </a:lnTo>
                  <a:lnTo>
                    <a:pt x="16419" y="35597"/>
                  </a:lnTo>
                  <a:lnTo>
                    <a:pt x="16963" y="35712"/>
                  </a:lnTo>
                  <a:lnTo>
                    <a:pt x="17517" y="35817"/>
                  </a:lnTo>
                  <a:lnTo>
                    <a:pt x="18033" y="35922"/>
                  </a:lnTo>
                  <a:lnTo>
                    <a:pt x="18559" y="36008"/>
                  </a:lnTo>
                  <a:lnTo>
                    <a:pt x="19074" y="36084"/>
                  </a:lnTo>
                  <a:lnTo>
                    <a:pt x="19600" y="36161"/>
                  </a:lnTo>
                  <a:lnTo>
                    <a:pt x="20125" y="36218"/>
                  </a:lnTo>
                  <a:lnTo>
                    <a:pt x="20650" y="36266"/>
                  </a:lnTo>
                  <a:lnTo>
                    <a:pt x="21175" y="36294"/>
                  </a:lnTo>
                  <a:lnTo>
                    <a:pt x="21701" y="36313"/>
                  </a:lnTo>
                  <a:lnTo>
                    <a:pt x="22226" y="36313"/>
                  </a:lnTo>
                  <a:lnTo>
                    <a:pt x="22742" y="36294"/>
                  </a:lnTo>
                  <a:lnTo>
                    <a:pt x="23267" y="36256"/>
                  </a:lnTo>
                  <a:lnTo>
                    <a:pt x="23783" y="36199"/>
                  </a:lnTo>
                  <a:lnTo>
                    <a:pt x="24041" y="36161"/>
                  </a:lnTo>
                  <a:lnTo>
                    <a:pt x="24289" y="36113"/>
                  </a:lnTo>
                  <a:lnTo>
                    <a:pt x="24547" y="36065"/>
                  </a:lnTo>
                  <a:lnTo>
                    <a:pt x="24805" y="36008"/>
                  </a:lnTo>
                  <a:lnTo>
                    <a:pt x="25053" y="35950"/>
                  </a:lnTo>
                  <a:lnTo>
                    <a:pt x="25302" y="35884"/>
                  </a:lnTo>
                  <a:lnTo>
                    <a:pt x="25550" y="35807"/>
                  </a:lnTo>
                  <a:lnTo>
                    <a:pt x="25798" y="35721"/>
                  </a:lnTo>
                  <a:lnTo>
                    <a:pt x="25617" y="35397"/>
                  </a:lnTo>
                  <a:lnTo>
                    <a:pt x="25445" y="35072"/>
                  </a:lnTo>
                  <a:lnTo>
                    <a:pt x="25282" y="34747"/>
                  </a:lnTo>
                  <a:lnTo>
                    <a:pt x="25120" y="34422"/>
                  </a:lnTo>
                  <a:lnTo>
                    <a:pt x="24967" y="34088"/>
                  </a:lnTo>
                  <a:lnTo>
                    <a:pt x="24824" y="33754"/>
                  </a:lnTo>
                  <a:lnTo>
                    <a:pt x="24690" y="33419"/>
                  </a:lnTo>
                  <a:lnTo>
                    <a:pt x="24557" y="33085"/>
                  </a:lnTo>
                  <a:lnTo>
                    <a:pt x="24432" y="32741"/>
                  </a:lnTo>
                  <a:lnTo>
                    <a:pt x="24308" y="32397"/>
                  </a:lnTo>
                  <a:lnTo>
                    <a:pt x="24194" y="32054"/>
                  </a:lnTo>
                  <a:lnTo>
                    <a:pt x="24089" y="31710"/>
                  </a:lnTo>
                  <a:lnTo>
                    <a:pt x="23993" y="31366"/>
                  </a:lnTo>
                  <a:lnTo>
                    <a:pt x="23898" y="31013"/>
                  </a:lnTo>
                  <a:lnTo>
                    <a:pt x="23812" y="30669"/>
                  </a:lnTo>
                  <a:lnTo>
                    <a:pt x="23726" y="30315"/>
                  </a:lnTo>
                  <a:lnTo>
                    <a:pt x="23649" y="29962"/>
                  </a:lnTo>
                  <a:lnTo>
                    <a:pt x="23582" y="29599"/>
                  </a:lnTo>
                  <a:lnTo>
                    <a:pt x="23458" y="28883"/>
                  </a:lnTo>
                  <a:lnTo>
                    <a:pt x="23353" y="28166"/>
                  </a:lnTo>
                  <a:lnTo>
                    <a:pt x="23277" y="27440"/>
                  </a:lnTo>
                  <a:lnTo>
                    <a:pt x="23210" y="26715"/>
                  </a:lnTo>
                  <a:lnTo>
                    <a:pt x="23172" y="25979"/>
                  </a:lnTo>
                  <a:lnTo>
                    <a:pt x="23143" y="25244"/>
                  </a:lnTo>
                  <a:lnTo>
                    <a:pt x="23143" y="24499"/>
                  </a:lnTo>
                  <a:lnTo>
                    <a:pt x="23153" y="23754"/>
                  </a:lnTo>
                  <a:lnTo>
                    <a:pt x="23172" y="23018"/>
                  </a:lnTo>
                  <a:lnTo>
                    <a:pt x="23210" y="22264"/>
                  </a:lnTo>
                  <a:lnTo>
                    <a:pt x="23267" y="21519"/>
                  </a:lnTo>
                  <a:lnTo>
                    <a:pt x="23334" y="20774"/>
                  </a:lnTo>
                  <a:lnTo>
                    <a:pt x="23410" y="20019"/>
                  </a:lnTo>
                  <a:lnTo>
                    <a:pt x="23506" y="19274"/>
                  </a:lnTo>
                  <a:lnTo>
                    <a:pt x="23601" y="18529"/>
                  </a:lnTo>
                  <a:lnTo>
                    <a:pt x="23716" y="17784"/>
                  </a:lnTo>
                  <a:lnTo>
                    <a:pt x="23840" y="17039"/>
                  </a:lnTo>
                  <a:lnTo>
                    <a:pt x="23964" y="16294"/>
                  </a:lnTo>
                  <a:lnTo>
                    <a:pt x="24108" y="15559"/>
                  </a:lnTo>
                  <a:lnTo>
                    <a:pt x="24251" y="14814"/>
                  </a:lnTo>
                  <a:lnTo>
                    <a:pt x="24394" y="14088"/>
                  </a:lnTo>
                  <a:lnTo>
                    <a:pt x="24709" y="12627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A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44"/>
            <p:cNvSpPr/>
            <p:nvPr/>
          </p:nvSpPr>
          <p:spPr>
            <a:xfrm>
              <a:off x="6090712" y="2923721"/>
              <a:ext cx="480764" cy="676711"/>
            </a:xfrm>
            <a:custGeom>
              <a:rect b="b" l="l" r="r" t="t"/>
              <a:pathLst>
                <a:path extrusionOk="0" fill="none" h="36314" w="25799">
                  <a:moveTo>
                    <a:pt x="3554" y="0"/>
                  </a:moveTo>
                  <a:lnTo>
                    <a:pt x="3554" y="0"/>
                  </a:lnTo>
                  <a:lnTo>
                    <a:pt x="3754" y="583"/>
                  </a:lnTo>
                  <a:lnTo>
                    <a:pt x="3955" y="1194"/>
                  </a:lnTo>
                  <a:lnTo>
                    <a:pt x="4146" y="1825"/>
                  </a:lnTo>
                  <a:lnTo>
                    <a:pt x="4327" y="2484"/>
                  </a:lnTo>
                  <a:lnTo>
                    <a:pt x="4499" y="3152"/>
                  </a:lnTo>
                  <a:lnTo>
                    <a:pt x="4662" y="3849"/>
                  </a:lnTo>
                  <a:lnTo>
                    <a:pt x="4815" y="4556"/>
                  </a:lnTo>
                  <a:lnTo>
                    <a:pt x="4958" y="5282"/>
                  </a:lnTo>
                  <a:lnTo>
                    <a:pt x="5092" y="6027"/>
                  </a:lnTo>
                  <a:lnTo>
                    <a:pt x="5206" y="6772"/>
                  </a:lnTo>
                  <a:lnTo>
                    <a:pt x="5311" y="7536"/>
                  </a:lnTo>
                  <a:lnTo>
                    <a:pt x="5407" y="8300"/>
                  </a:lnTo>
                  <a:lnTo>
                    <a:pt x="5493" y="9074"/>
                  </a:lnTo>
                  <a:lnTo>
                    <a:pt x="5550" y="9847"/>
                  </a:lnTo>
                  <a:lnTo>
                    <a:pt x="5607" y="10631"/>
                  </a:lnTo>
                  <a:lnTo>
                    <a:pt x="5646" y="11414"/>
                  </a:lnTo>
                  <a:lnTo>
                    <a:pt x="5665" y="12187"/>
                  </a:lnTo>
                  <a:lnTo>
                    <a:pt x="5665" y="12961"/>
                  </a:lnTo>
                  <a:lnTo>
                    <a:pt x="5655" y="13735"/>
                  </a:lnTo>
                  <a:lnTo>
                    <a:pt x="5617" y="14499"/>
                  </a:lnTo>
                  <a:lnTo>
                    <a:pt x="5569" y="15253"/>
                  </a:lnTo>
                  <a:lnTo>
                    <a:pt x="5502" y="15998"/>
                  </a:lnTo>
                  <a:lnTo>
                    <a:pt x="5416" y="16734"/>
                  </a:lnTo>
                  <a:lnTo>
                    <a:pt x="5311" y="17450"/>
                  </a:lnTo>
                  <a:lnTo>
                    <a:pt x="5244" y="17803"/>
                  </a:lnTo>
                  <a:lnTo>
                    <a:pt x="5178" y="18157"/>
                  </a:lnTo>
                  <a:lnTo>
                    <a:pt x="5111" y="18501"/>
                  </a:lnTo>
                  <a:lnTo>
                    <a:pt x="5034" y="18835"/>
                  </a:lnTo>
                  <a:lnTo>
                    <a:pt x="4948" y="19169"/>
                  </a:lnTo>
                  <a:lnTo>
                    <a:pt x="4862" y="19504"/>
                  </a:lnTo>
                  <a:lnTo>
                    <a:pt x="4767" y="19828"/>
                  </a:lnTo>
                  <a:lnTo>
                    <a:pt x="4662" y="20143"/>
                  </a:lnTo>
                  <a:lnTo>
                    <a:pt x="4557" y="20459"/>
                  </a:lnTo>
                  <a:lnTo>
                    <a:pt x="4452" y="20764"/>
                  </a:lnTo>
                  <a:lnTo>
                    <a:pt x="4337" y="21070"/>
                  </a:lnTo>
                  <a:lnTo>
                    <a:pt x="4213" y="21366"/>
                  </a:lnTo>
                  <a:lnTo>
                    <a:pt x="4079" y="21653"/>
                  </a:lnTo>
                  <a:lnTo>
                    <a:pt x="3945" y="21930"/>
                  </a:lnTo>
                  <a:lnTo>
                    <a:pt x="3802" y="22207"/>
                  </a:lnTo>
                  <a:lnTo>
                    <a:pt x="3659" y="22474"/>
                  </a:lnTo>
                  <a:lnTo>
                    <a:pt x="3659" y="22474"/>
                  </a:lnTo>
                  <a:lnTo>
                    <a:pt x="3286" y="23095"/>
                  </a:lnTo>
                  <a:lnTo>
                    <a:pt x="2904" y="23706"/>
                  </a:lnTo>
                  <a:lnTo>
                    <a:pt x="2503" y="24308"/>
                  </a:lnTo>
                  <a:lnTo>
                    <a:pt x="2093" y="24900"/>
                  </a:lnTo>
                  <a:lnTo>
                    <a:pt x="1672" y="25483"/>
                  </a:lnTo>
                  <a:lnTo>
                    <a:pt x="1252" y="26065"/>
                  </a:lnTo>
                  <a:lnTo>
                    <a:pt x="392" y="27230"/>
                  </a:lnTo>
                  <a:lnTo>
                    <a:pt x="392" y="27230"/>
                  </a:lnTo>
                  <a:lnTo>
                    <a:pt x="249" y="27440"/>
                  </a:lnTo>
                  <a:lnTo>
                    <a:pt x="182" y="27546"/>
                  </a:lnTo>
                  <a:lnTo>
                    <a:pt x="115" y="27651"/>
                  </a:lnTo>
                  <a:lnTo>
                    <a:pt x="68" y="27765"/>
                  </a:lnTo>
                  <a:lnTo>
                    <a:pt x="30" y="27880"/>
                  </a:lnTo>
                  <a:lnTo>
                    <a:pt x="10" y="28004"/>
                  </a:lnTo>
                  <a:lnTo>
                    <a:pt x="1" y="28128"/>
                  </a:lnTo>
                  <a:lnTo>
                    <a:pt x="1" y="28128"/>
                  </a:lnTo>
                  <a:lnTo>
                    <a:pt x="10" y="28205"/>
                  </a:lnTo>
                  <a:lnTo>
                    <a:pt x="30" y="28291"/>
                  </a:lnTo>
                  <a:lnTo>
                    <a:pt x="58" y="28367"/>
                  </a:lnTo>
                  <a:lnTo>
                    <a:pt x="87" y="28443"/>
                  </a:lnTo>
                  <a:lnTo>
                    <a:pt x="135" y="28520"/>
                  </a:lnTo>
                  <a:lnTo>
                    <a:pt x="173" y="28587"/>
                  </a:lnTo>
                  <a:lnTo>
                    <a:pt x="287" y="28720"/>
                  </a:lnTo>
                  <a:lnTo>
                    <a:pt x="412" y="28844"/>
                  </a:lnTo>
                  <a:lnTo>
                    <a:pt x="555" y="28959"/>
                  </a:lnTo>
                  <a:lnTo>
                    <a:pt x="698" y="29064"/>
                  </a:lnTo>
                  <a:lnTo>
                    <a:pt x="851" y="29160"/>
                  </a:lnTo>
                  <a:lnTo>
                    <a:pt x="851" y="29160"/>
                  </a:lnTo>
                  <a:lnTo>
                    <a:pt x="1328" y="29465"/>
                  </a:lnTo>
                  <a:lnTo>
                    <a:pt x="1806" y="29761"/>
                  </a:lnTo>
                  <a:lnTo>
                    <a:pt x="2293" y="30048"/>
                  </a:lnTo>
                  <a:lnTo>
                    <a:pt x="2780" y="30334"/>
                  </a:lnTo>
                  <a:lnTo>
                    <a:pt x="3267" y="30611"/>
                  </a:lnTo>
                  <a:lnTo>
                    <a:pt x="3764" y="30879"/>
                  </a:lnTo>
                  <a:lnTo>
                    <a:pt x="4261" y="31146"/>
                  </a:lnTo>
                  <a:lnTo>
                    <a:pt x="4767" y="31404"/>
                  </a:lnTo>
                  <a:lnTo>
                    <a:pt x="5263" y="31662"/>
                  </a:lnTo>
                  <a:lnTo>
                    <a:pt x="5770" y="31910"/>
                  </a:lnTo>
                  <a:lnTo>
                    <a:pt x="6285" y="32149"/>
                  </a:lnTo>
                  <a:lnTo>
                    <a:pt x="6792" y="32388"/>
                  </a:lnTo>
                  <a:lnTo>
                    <a:pt x="7307" y="32617"/>
                  </a:lnTo>
                  <a:lnTo>
                    <a:pt x="7823" y="32846"/>
                  </a:lnTo>
                  <a:lnTo>
                    <a:pt x="8348" y="33066"/>
                  </a:lnTo>
                  <a:lnTo>
                    <a:pt x="8874" y="33276"/>
                  </a:lnTo>
                  <a:lnTo>
                    <a:pt x="9399" y="33486"/>
                  </a:lnTo>
                  <a:lnTo>
                    <a:pt x="9924" y="33687"/>
                  </a:lnTo>
                  <a:lnTo>
                    <a:pt x="10450" y="33878"/>
                  </a:lnTo>
                  <a:lnTo>
                    <a:pt x="10985" y="34059"/>
                  </a:lnTo>
                  <a:lnTo>
                    <a:pt x="11519" y="34241"/>
                  </a:lnTo>
                  <a:lnTo>
                    <a:pt x="12054" y="34422"/>
                  </a:lnTo>
                  <a:lnTo>
                    <a:pt x="12599" y="34585"/>
                  </a:lnTo>
                  <a:lnTo>
                    <a:pt x="13134" y="34747"/>
                  </a:lnTo>
                  <a:lnTo>
                    <a:pt x="13678" y="34909"/>
                  </a:lnTo>
                  <a:lnTo>
                    <a:pt x="14222" y="35062"/>
                  </a:lnTo>
                  <a:lnTo>
                    <a:pt x="14767" y="35205"/>
                  </a:lnTo>
                  <a:lnTo>
                    <a:pt x="15321" y="35339"/>
                  </a:lnTo>
                  <a:lnTo>
                    <a:pt x="15865" y="35473"/>
                  </a:lnTo>
                  <a:lnTo>
                    <a:pt x="16419" y="35597"/>
                  </a:lnTo>
                  <a:lnTo>
                    <a:pt x="16963" y="35712"/>
                  </a:lnTo>
                  <a:lnTo>
                    <a:pt x="17517" y="35817"/>
                  </a:lnTo>
                  <a:lnTo>
                    <a:pt x="17517" y="35817"/>
                  </a:lnTo>
                  <a:lnTo>
                    <a:pt x="18033" y="35922"/>
                  </a:lnTo>
                  <a:lnTo>
                    <a:pt x="18559" y="36008"/>
                  </a:lnTo>
                  <a:lnTo>
                    <a:pt x="19074" y="36084"/>
                  </a:lnTo>
                  <a:lnTo>
                    <a:pt x="19600" y="36161"/>
                  </a:lnTo>
                  <a:lnTo>
                    <a:pt x="20125" y="36218"/>
                  </a:lnTo>
                  <a:lnTo>
                    <a:pt x="20650" y="36266"/>
                  </a:lnTo>
                  <a:lnTo>
                    <a:pt x="21175" y="36294"/>
                  </a:lnTo>
                  <a:lnTo>
                    <a:pt x="21701" y="36313"/>
                  </a:lnTo>
                  <a:lnTo>
                    <a:pt x="22226" y="36313"/>
                  </a:lnTo>
                  <a:lnTo>
                    <a:pt x="22742" y="36294"/>
                  </a:lnTo>
                  <a:lnTo>
                    <a:pt x="23267" y="36256"/>
                  </a:lnTo>
                  <a:lnTo>
                    <a:pt x="23783" y="36199"/>
                  </a:lnTo>
                  <a:lnTo>
                    <a:pt x="24041" y="36161"/>
                  </a:lnTo>
                  <a:lnTo>
                    <a:pt x="24289" y="36113"/>
                  </a:lnTo>
                  <a:lnTo>
                    <a:pt x="24547" y="36065"/>
                  </a:lnTo>
                  <a:lnTo>
                    <a:pt x="24805" y="36008"/>
                  </a:lnTo>
                  <a:lnTo>
                    <a:pt x="25053" y="35950"/>
                  </a:lnTo>
                  <a:lnTo>
                    <a:pt x="25302" y="35884"/>
                  </a:lnTo>
                  <a:lnTo>
                    <a:pt x="25550" y="35807"/>
                  </a:lnTo>
                  <a:lnTo>
                    <a:pt x="25798" y="35721"/>
                  </a:lnTo>
                  <a:lnTo>
                    <a:pt x="25798" y="35721"/>
                  </a:lnTo>
                  <a:lnTo>
                    <a:pt x="25617" y="35397"/>
                  </a:lnTo>
                  <a:lnTo>
                    <a:pt x="25445" y="35072"/>
                  </a:lnTo>
                  <a:lnTo>
                    <a:pt x="25282" y="34747"/>
                  </a:lnTo>
                  <a:lnTo>
                    <a:pt x="25120" y="34422"/>
                  </a:lnTo>
                  <a:lnTo>
                    <a:pt x="24967" y="34088"/>
                  </a:lnTo>
                  <a:lnTo>
                    <a:pt x="24824" y="33754"/>
                  </a:lnTo>
                  <a:lnTo>
                    <a:pt x="24690" y="33419"/>
                  </a:lnTo>
                  <a:lnTo>
                    <a:pt x="24557" y="33085"/>
                  </a:lnTo>
                  <a:lnTo>
                    <a:pt x="24432" y="32741"/>
                  </a:lnTo>
                  <a:lnTo>
                    <a:pt x="24308" y="32397"/>
                  </a:lnTo>
                  <a:lnTo>
                    <a:pt x="24194" y="32054"/>
                  </a:lnTo>
                  <a:lnTo>
                    <a:pt x="24089" y="31710"/>
                  </a:lnTo>
                  <a:lnTo>
                    <a:pt x="23993" y="31366"/>
                  </a:lnTo>
                  <a:lnTo>
                    <a:pt x="23898" y="31013"/>
                  </a:lnTo>
                  <a:lnTo>
                    <a:pt x="23812" y="30669"/>
                  </a:lnTo>
                  <a:lnTo>
                    <a:pt x="23726" y="30315"/>
                  </a:lnTo>
                  <a:lnTo>
                    <a:pt x="23649" y="29962"/>
                  </a:lnTo>
                  <a:lnTo>
                    <a:pt x="23582" y="29599"/>
                  </a:lnTo>
                  <a:lnTo>
                    <a:pt x="23458" y="28883"/>
                  </a:lnTo>
                  <a:lnTo>
                    <a:pt x="23353" y="28166"/>
                  </a:lnTo>
                  <a:lnTo>
                    <a:pt x="23277" y="27440"/>
                  </a:lnTo>
                  <a:lnTo>
                    <a:pt x="23210" y="26715"/>
                  </a:lnTo>
                  <a:lnTo>
                    <a:pt x="23172" y="25979"/>
                  </a:lnTo>
                  <a:lnTo>
                    <a:pt x="23143" y="25244"/>
                  </a:lnTo>
                  <a:lnTo>
                    <a:pt x="23143" y="24499"/>
                  </a:lnTo>
                  <a:lnTo>
                    <a:pt x="23153" y="23754"/>
                  </a:lnTo>
                  <a:lnTo>
                    <a:pt x="23172" y="23018"/>
                  </a:lnTo>
                  <a:lnTo>
                    <a:pt x="23210" y="22264"/>
                  </a:lnTo>
                  <a:lnTo>
                    <a:pt x="23267" y="21519"/>
                  </a:lnTo>
                  <a:lnTo>
                    <a:pt x="23334" y="20774"/>
                  </a:lnTo>
                  <a:lnTo>
                    <a:pt x="23410" y="20019"/>
                  </a:lnTo>
                  <a:lnTo>
                    <a:pt x="23506" y="19274"/>
                  </a:lnTo>
                  <a:lnTo>
                    <a:pt x="23601" y="18529"/>
                  </a:lnTo>
                  <a:lnTo>
                    <a:pt x="23716" y="17784"/>
                  </a:lnTo>
                  <a:lnTo>
                    <a:pt x="23840" y="17039"/>
                  </a:lnTo>
                  <a:lnTo>
                    <a:pt x="23964" y="16294"/>
                  </a:lnTo>
                  <a:lnTo>
                    <a:pt x="24108" y="15559"/>
                  </a:lnTo>
                  <a:lnTo>
                    <a:pt x="24251" y="14814"/>
                  </a:lnTo>
                  <a:lnTo>
                    <a:pt x="24394" y="14088"/>
                  </a:lnTo>
                  <a:lnTo>
                    <a:pt x="24709" y="12627"/>
                  </a:lnTo>
                  <a:lnTo>
                    <a:pt x="355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44"/>
            <p:cNvSpPr/>
            <p:nvPr/>
          </p:nvSpPr>
          <p:spPr>
            <a:xfrm>
              <a:off x="6195012" y="3136588"/>
              <a:ext cx="1267" cy="65334"/>
            </a:xfrm>
            <a:custGeom>
              <a:rect b="b" l="l" r="r" t="t"/>
              <a:pathLst>
                <a:path extrusionOk="0" h="3506" w="68">
                  <a:moveTo>
                    <a:pt x="49" y="0"/>
                  </a:moveTo>
                  <a:lnTo>
                    <a:pt x="58" y="717"/>
                  </a:lnTo>
                  <a:lnTo>
                    <a:pt x="58" y="1376"/>
                  </a:lnTo>
                  <a:lnTo>
                    <a:pt x="49" y="1977"/>
                  </a:lnTo>
                  <a:lnTo>
                    <a:pt x="39" y="2493"/>
                  </a:lnTo>
                  <a:lnTo>
                    <a:pt x="10" y="3238"/>
                  </a:lnTo>
                  <a:lnTo>
                    <a:pt x="1" y="3506"/>
                  </a:lnTo>
                  <a:lnTo>
                    <a:pt x="20" y="3076"/>
                  </a:lnTo>
                  <a:lnTo>
                    <a:pt x="49" y="2646"/>
                  </a:lnTo>
                  <a:lnTo>
                    <a:pt x="58" y="2207"/>
                  </a:lnTo>
                  <a:lnTo>
                    <a:pt x="68" y="1767"/>
                  </a:lnTo>
                  <a:lnTo>
                    <a:pt x="68" y="88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3AA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44"/>
            <p:cNvSpPr/>
            <p:nvPr/>
          </p:nvSpPr>
          <p:spPr>
            <a:xfrm>
              <a:off x="6195012" y="3136588"/>
              <a:ext cx="1267" cy="65334"/>
            </a:xfrm>
            <a:custGeom>
              <a:rect b="b" l="l" r="r" t="t"/>
              <a:pathLst>
                <a:path extrusionOk="0" fill="none" h="3506" w="68">
                  <a:moveTo>
                    <a:pt x="49" y="0"/>
                  </a:moveTo>
                  <a:lnTo>
                    <a:pt x="49" y="0"/>
                  </a:lnTo>
                  <a:lnTo>
                    <a:pt x="58" y="717"/>
                  </a:lnTo>
                  <a:lnTo>
                    <a:pt x="58" y="1376"/>
                  </a:lnTo>
                  <a:lnTo>
                    <a:pt x="49" y="1977"/>
                  </a:lnTo>
                  <a:lnTo>
                    <a:pt x="39" y="2493"/>
                  </a:lnTo>
                  <a:lnTo>
                    <a:pt x="10" y="3238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20" y="3076"/>
                  </a:lnTo>
                  <a:lnTo>
                    <a:pt x="49" y="2646"/>
                  </a:lnTo>
                  <a:lnTo>
                    <a:pt x="58" y="2207"/>
                  </a:lnTo>
                  <a:lnTo>
                    <a:pt x="68" y="1767"/>
                  </a:lnTo>
                  <a:lnTo>
                    <a:pt x="68" y="88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44"/>
            <p:cNvSpPr/>
            <p:nvPr/>
          </p:nvSpPr>
          <p:spPr>
            <a:xfrm>
              <a:off x="6189328" y="3052395"/>
              <a:ext cx="344226" cy="212532"/>
            </a:xfrm>
            <a:custGeom>
              <a:rect b="b" l="l" r="r" t="t"/>
              <a:pathLst>
                <a:path extrusionOk="0" h="11405" w="18472">
                  <a:moveTo>
                    <a:pt x="0" y="1"/>
                  </a:moveTo>
                  <a:lnTo>
                    <a:pt x="77" y="555"/>
                  </a:lnTo>
                  <a:lnTo>
                    <a:pt x="143" y="1118"/>
                  </a:lnTo>
                  <a:lnTo>
                    <a:pt x="201" y="1691"/>
                  </a:lnTo>
                  <a:lnTo>
                    <a:pt x="248" y="2264"/>
                  </a:lnTo>
                  <a:lnTo>
                    <a:pt x="287" y="2847"/>
                  </a:lnTo>
                  <a:lnTo>
                    <a:pt x="315" y="3410"/>
                  </a:lnTo>
                  <a:lnTo>
                    <a:pt x="334" y="3974"/>
                  </a:lnTo>
                  <a:lnTo>
                    <a:pt x="354" y="4518"/>
                  </a:lnTo>
                  <a:lnTo>
                    <a:pt x="373" y="5407"/>
                  </a:lnTo>
                  <a:lnTo>
                    <a:pt x="373" y="6285"/>
                  </a:lnTo>
                  <a:lnTo>
                    <a:pt x="363" y="6725"/>
                  </a:lnTo>
                  <a:lnTo>
                    <a:pt x="354" y="7164"/>
                  </a:lnTo>
                  <a:lnTo>
                    <a:pt x="325" y="7594"/>
                  </a:lnTo>
                  <a:lnTo>
                    <a:pt x="306" y="8024"/>
                  </a:lnTo>
                  <a:lnTo>
                    <a:pt x="669" y="8262"/>
                  </a:lnTo>
                  <a:lnTo>
                    <a:pt x="1032" y="8492"/>
                  </a:lnTo>
                  <a:lnTo>
                    <a:pt x="1404" y="8711"/>
                  </a:lnTo>
                  <a:lnTo>
                    <a:pt x="1767" y="8921"/>
                  </a:lnTo>
                  <a:lnTo>
                    <a:pt x="2130" y="9112"/>
                  </a:lnTo>
                  <a:lnTo>
                    <a:pt x="2483" y="9303"/>
                  </a:lnTo>
                  <a:lnTo>
                    <a:pt x="2846" y="9485"/>
                  </a:lnTo>
                  <a:lnTo>
                    <a:pt x="3200" y="9647"/>
                  </a:lnTo>
                  <a:lnTo>
                    <a:pt x="3563" y="9810"/>
                  </a:lnTo>
                  <a:lnTo>
                    <a:pt x="3916" y="9962"/>
                  </a:lnTo>
                  <a:lnTo>
                    <a:pt x="4260" y="10106"/>
                  </a:lnTo>
                  <a:lnTo>
                    <a:pt x="4613" y="10239"/>
                  </a:lnTo>
                  <a:lnTo>
                    <a:pt x="4967" y="10364"/>
                  </a:lnTo>
                  <a:lnTo>
                    <a:pt x="5311" y="10478"/>
                  </a:lnTo>
                  <a:lnTo>
                    <a:pt x="5654" y="10593"/>
                  </a:lnTo>
                  <a:lnTo>
                    <a:pt x="5989" y="10688"/>
                  </a:lnTo>
                  <a:lnTo>
                    <a:pt x="6332" y="10784"/>
                  </a:lnTo>
                  <a:lnTo>
                    <a:pt x="6667" y="10870"/>
                  </a:lnTo>
                  <a:lnTo>
                    <a:pt x="7001" y="10946"/>
                  </a:lnTo>
                  <a:lnTo>
                    <a:pt x="7335" y="11023"/>
                  </a:lnTo>
                  <a:lnTo>
                    <a:pt x="7660" y="11080"/>
                  </a:lnTo>
                  <a:lnTo>
                    <a:pt x="7985" y="11137"/>
                  </a:lnTo>
                  <a:lnTo>
                    <a:pt x="8310" y="11195"/>
                  </a:lnTo>
                  <a:lnTo>
                    <a:pt x="8625" y="11242"/>
                  </a:lnTo>
                  <a:lnTo>
                    <a:pt x="9255" y="11309"/>
                  </a:lnTo>
                  <a:lnTo>
                    <a:pt x="9866" y="11366"/>
                  </a:lnTo>
                  <a:lnTo>
                    <a:pt x="10468" y="11395"/>
                  </a:lnTo>
                  <a:lnTo>
                    <a:pt x="11051" y="11405"/>
                  </a:lnTo>
                  <a:lnTo>
                    <a:pt x="11423" y="11395"/>
                  </a:lnTo>
                  <a:lnTo>
                    <a:pt x="11777" y="11386"/>
                  </a:lnTo>
                  <a:lnTo>
                    <a:pt x="12130" y="11366"/>
                  </a:lnTo>
                  <a:lnTo>
                    <a:pt x="12483" y="11347"/>
                  </a:lnTo>
                  <a:lnTo>
                    <a:pt x="12818" y="11319"/>
                  </a:lnTo>
                  <a:lnTo>
                    <a:pt x="13152" y="11281"/>
                  </a:lnTo>
                  <a:lnTo>
                    <a:pt x="13782" y="11195"/>
                  </a:lnTo>
                  <a:lnTo>
                    <a:pt x="14394" y="11099"/>
                  </a:lnTo>
                  <a:lnTo>
                    <a:pt x="14967" y="10984"/>
                  </a:lnTo>
                  <a:lnTo>
                    <a:pt x="15501" y="10860"/>
                  </a:lnTo>
                  <a:lnTo>
                    <a:pt x="15998" y="10727"/>
                  </a:lnTo>
                  <a:lnTo>
                    <a:pt x="16457" y="10593"/>
                  </a:lnTo>
                  <a:lnTo>
                    <a:pt x="16877" y="10459"/>
                  </a:lnTo>
                  <a:lnTo>
                    <a:pt x="17259" y="10325"/>
                  </a:lnTo>
                  <a:lnTo>
                    <a:pt x="17593" y="10201"/>
                  </a:lnTo>
                  <a:lnTo>
                    <a:pt x="17889" y="10087"/>
                  </a:lnTo>
                  <a:lnTo>
                    <a:pt x="18128" y="9982"/>
                  </a:lnTo>
                  <a:lnTo>
                    <a:pt x="18472" y="9819"/>
                  </a:lnTo>
                  <a:lnTo>
                    <a:pt x="18472" y="9819"/>
                  </a:lnTo>
                  <a:lnTo>
                    <a:pt x="18099" y="9877"/>
                  </a:lnTo>
                  <a:lnTo>
                    <a:pt x="17717" y="9915"/>
                  </a:lnTo>
                  <a:lnTo>
                    <a:pt x="17326" y="9943"/>
                  </a:lnTo>
                  <a:lnTo>
                    <a:pt x="16915" y="9953"/>
                  </a:lnTo>
                  <a:lnTo>
                    <a:pt x="16638" y="9943"/>
                  </a:lnTo>
                  <a:lnTo>
                    <a:pt x="16361" y="9934"/>
                  </a:lnTo>
                  <a:lnTo>
                    <a:pt x="16075" y="9915"/>
                  </a:lnTo>
                  <a:lnTo>
                    <a:pt x="15778" y="9896"/>
                  </a:lnTo>
                  <a:lnTo>
                    <a:pt x="15482" y="9857"/>
                  </a:lnTo>
                  <a:lnTo>
                    <a:pt x="15177" y="9819"/>
                  </a:lnTo>
                  <a:lnTo>
                    <a:pt x="14862" y="9771"/>
                  </a:lnTo>
                  <a:lnTo>
                    <a:pt x="14537" y="9714"/>
                  </a:lnTo>
                  <a:lnTo>
                    <a:pt x="14212" y="9647"/>
                  </a:lnTo>
                  <a:lnTo>
                    <a:pt x="13878" y="9580"/>
                  </a:lnTo>
                  <a:lnTo>
                    <a:pt x="13534" y="9494"/>
                  </a:lnTo>
                  <a:lnTo>
                    <a:pt x="13181" y="9409"/>
                  </a:lnTo>
                  <a:lnTo>
                    <a:pt x="12827" y="9313"/>
                  </a:lnTo>
                  <a:lnTo>
                    <a:pt x="12464" y="9208"/>
                  </a:lnTo>
                  <a:lnTo>
                    <a:pt x="12092" y="9093"/>
                  </a:lnTo>
                  <a:lnTo>
                    <a:pt x="11710" y="8969"/>
                  </a:lnTo>
                  <a:lnTo>
                    <a:pt x="11060" y="8749"/>
                  </a:lnTo>
                  <a:lnTo>
                    <a:pt x="10420" y="8511"/>
                  </a:lnTo>
                  <a:lnTo>
                    <a:pt x="9771" y="8253"/>
                  </a:lnTo>
                  <a:lnTo>
                    <a:pt x="9131" y="7976"/>
                  </a:lnTo>
                  <a:lnTo>
                    <a:pt x="8491" y="7689"/>
                  </a:lnTo>
                  <a:lnTo>
                    <a:pt x="7851" y="7374"/>
                  </a:lnTo>
                  <a:lnTo>
                    <a:pt x="7230" y="7049"/>
                  </a:lnTo>
                  <a:lnTo>
                    <a:pt x="6619" y="6696"/>
                  </a:lnTo>
                  <a:lnTo>
                    <a:pt x="6313" y="6515"/>
                  </a:lnTo>
                  <a:lnTo>
                    <a:pt x="6008" y="6333"/>
                  </a:lnTo>
                  <a:lnTo>
                    <a:pt x="5721" y="6142"/>
                  </a:lnTo>
                  <a:lnTo>
                    <a:pt x="5425" y="5941"/>
                  </a:lnTo>
                  <a:lnTo>
                    <a:pt x="5139" y="5741"/>
                  </a:lnTo>
                  <a:lnTo>
                    <a:pt x="4862" y="5540"/>
                  </a:lnTo>
                  <a:lnTo>
                    <a:pt x="4585" y="5330"/>
                  </a:lnTo>
                  <a:lnTo>
                    <a:pt x="4308" y="5111"/>
                  </a:lnTo>
                  <a:lnTo>
                    <a:pt x="4040" y="4891"/>
                  </a:lnTo>
                  <a:lnTo>
                    <a:pt x="3782" y="4662"/>
                  </a:lnTo>
                  <a:lnTo>
                    <a:pt x="3524" y="4432"/>
                  </a:lnTo>
                  <a:lnTo>
                    <a:pt x="3276" y="4194"/>
                  </a:lnTo>
                  <a:lnTo>
                    <a:pt x="3037" y="3955"/>
                  </a:lnTo>
                  <a:lnTo>
                    <a:pt x="2808" y="3707"/>
                  </a:lnTo>
                  <a:lnTo>
                    <a:pt x="2579" y="3458"/>
                  </a:lnTo>
                  <a:lnTo>
                    <a:pt x="2359" y="3200"/>
                  </a:lnTo>
                  <a:lnTo>
                    <a:pt x="2044" y="2818"/>
                  </a:lnTo>
                  <a:lnTo>
                    <a:pt x="1738" y="2427"/>
                  </a:lnTo>
                  <a:lnTo>
                    <a:pt x="1433" y="2035"/>
                  </a:lnTo>
                  <a:lnTo>
                    <a:pt x="1137" y="1634"/>
                  </a:lnTo>
                  <a:lnTo>
                    <a:pt x="841" y="1233"/>
                  </a:lnTo>
                  <a:lnTo>
                    <a:pt x="554" y="832"/>
                  </a:lnTo>
                  <a:lnTo>
                    <a:pt x="268" y="4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8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44"/>
            <p:cNvSpPr/>
            <p:nvPr/>
          </p:nvSpPr>
          <p:spPr>
            <a:xfrm>
              <a:off x="6189328" y="3052395"/>
              <a:ext cx="344226" cy="212532"/>
            </a:xfrm>
            <a:custGeom>
              <a:rect b="b" l="l" r="r" t="t"/>
              <a:pathLst>
                <a:path extrusionOk="0" fill="none" h="11405" w="18472">
                  <a:moveTo>
                    <a:pt x="0" y="1"/>
                  </a:moveTo>
                  <a:lnTo>
                    <a:pt x="0" y="1"/>
                  </a:lnTo>
                  <a:lnTo>
                    <a:pt x="77" y="555"/>
                  </a:lnTo>
                  <a:lnTo>
                    <a:pt x="143" y="1118"/>
                  </a:lnTo>
                  <a:lnTo>
                    <a:pt x="201" y="1691"/>
                  </a:lnTo>
                  <a:lnTo>
                    <a:pt x="248" y="2264"/>
                  </a:lnTo>
                  <a:lnTo>
                    <a:pt x="287" y="2847"/>
                  </a:lnTo>
                  <a:lnTo>
                    <a:pt x="315" y="3410"/>
                  </a:lnTo>
                  <a:lnTo>
                    <a:pt x="334" y="3974"/>
                  </a:lnTo>
                  <a:lnTo>
                    <a:pt x="354" y="4518"/>
                  </a:lnTo>
                  <a:lnTo>
                    <a:pt x="354" y="4518"/>
                  </a:lnTo>
                  <a:lnTo>
                    <a:pt x="373" y="5407"/>
                  </a:lnTo>
                  <a:lnTo>
                    <a:pt x="373" y="6285"/>
                  </a:lnTo>
                  <a:lnTo>
                    <a:pt x="363" y="6725"/>
                  </a:lnTo>
                  <a:lnTo>
                    <a:pt x="354" y="7164"/>
                  </a:lnTo>
                  <a:lnTo>
                    <a:pt x="325" y="7594"/>
                  </a:lnTo>
                  <a:lnTo>
                    <a:pt x="306" y="8024"/>
                  </a:lnTo>
                  <a:lnTo>
                    <a:pt x="306" y="8024"/>
                  </a:lnTo>
                  <a:lnTo>
                    <a:pt x="669" y="8262"/>
                  </a:lnTo>
                  <a:lnTo>
                    <a:pt x="1032" y="8492"/>
                  </a:lnTo>
                  <a:lnTo>
                    <a:pt x="1404" y="8711"/>
                  </a:lnTo>
                  <a:lnTo>
                    <a:pt x="1767" y="8921"/>
                  </a:lnTo>
                  <a:lnTo>
                    <a:pt x="2130" y="9112"/>
                  </a:lnTo>
                  <a:lnTo>
                    <a:pt x="2483" y="9303"/>
                  </a:lnTo>
                  <a:lnTo>
                    <a:pt x="2846" y="9485"/>
                  </a:lnTo>
                  <a:lnTo>
                    <a:pt x="3200" y="9647"/>
                  </a:lnTo>
                  <a:lnTo>
                    <a:pt x="3563" y="9810"/>
                  </a:lnTo>
                  <a:lnTo>
                    <a:pt x="3916" y="9962"/>
                  </a:lnTo>
                  <a:lnTo>
                    <a:pt x="4260" y="10106"/>
                  </a:lnTo>
                  <a:lnTo>
                    <a:pt x="4613" y="10239"/>
                  </a:lnTo>
                  <a:lnTo>
                    <a:pt x="4967" y="10364"/>
                  </a:lnTo>
                  <a:lnTo>
                    <a:pt x="5311" y="10478"/>
                  </a:lnTo>
                  <a:lnTo>
                    <a:pt x="5654" y="10593"/>
                  </a:lnTo>
                  <a:lnTo>
                    <a:pt x="5989" y="10688"/>
                  </a:lnTo>
                  <a:lnTo>
                    <a:pt x="6332" y="10784"/>
                  </a:lnTo>
                  <a:lnTo>
                    <a:pt x="6667" y="10870"/>
                  </a:lnTo>
                  <a:lnTo>
                    <a:pt x="7001" y="10946"/>
                  </a:lnTo>
                  <a:lnTo>
                    <a:pt x="7335" y="11023"/>
                  </a:lnTo>
                  <a:lnTo>
                    <a:pt x="7660" y="11080"/>
                  </a:lnTo>
                  <a:lnTo>
                    <a:pt x="7985" y="11137"/>
                  </a:lnTo>
                  <a:lnTo>
                    <a:pt x="8310" y="11195"/>
                  </a:lnTo>
                  <a:lnTo>
                    <a:pt x="8625" y="11242"/>
                  </a:lnTo>
                  <a:lnTo>
                    <a:pt x="9255" y="11309"/>
                  </a:lnTo>
                  <a:lnTo>
                    <a:pt x="9866" y="11366"/>
                  </a:lnTo>
                  <a:lnTo>
                    <a:pt x="10468" y="11395"/>
                  </a:lnTo>
                  <a:lnTo>
                    <a:pt x="11051" y="11405"/>
                  </a:lnTo>
                  <a:lnTo>
                    <a:pt x="11051" y="11405"/>
                  </a:lnTo>
                  <a:lnTo>
                    <a:pt x="11423" y="11395"/>
                  </a:lnTo>
                  <a:lnTo>
                    <a:pt x="11777" y="11386"/>
                  </a:lnTo>
                  <a:lnTo>
                    <a:pt x="12130" y="11366"/>
                  </a:lnTo>
                  <a:lnTo>
                    <a:pt x="12483" y="11347"/>
                  </a:lnTo>
                  <a:lnTo>
                    <a:pt x="12818" y="11319"/>
                  </a:lnTo>
                  <a:lnTo>
                    <a:pt x="13152" y="11281"/>
                  </a:lnTo>
                  <a:lnTo>
                    <a:pt x="13782" y="11195"/>
                  </a:lnTo>
                  <a:lnTo>
                    <a:pt x="14394" y="11099"/>
                  </a:lnTo>
                  <a:lnTo>
                    <a:pt x="14967" y="10984"/>
                  </a:lnTo>
                  <a:lnTo>
                    <a:pt x="15501" y="10860"/>
                  </a:lnTo>
                  <a:lnTo>
                    <a:pt x="15998" y="10727"/>
                  </a:lnTo>
                  <a:lnTo>
                    <a:pt x="16457" y="10593"/>
                  </a:lnTo>
                  <a:lnTo>
                    <a:pt x="16877" y="10459"/>
                  </a:lnTo>
                  <a:lnTo>
                    <a:pt x="17259" y="10325"/>
                  </a:lnTo>
                  <a:lnTo>
                    <a:pt x="17593" y="10201"/>
                  </a:lnTo>
                  <a:lnTo>
                    <a:pt x="17889" y="10087"/>
                  </a:lnTo>
                  <a:lnTo>
                    <a:pt x="18128" y="9982"/>
                  </a:lnTo>
                  <a:lnTo>
                    <a:pt x="18472" y="9819"/>
                  </a:lnTo>
                  <a:lnTo>
                    <a:pt x="18472" y="9819"/>
                  </a:lnTo>
                  <a:lnTo>
                    <a:pt x="18099" y="9877"/>
                  </a:lnTo>
                  <a:lnTo>
                    <a:pt x="17717" y="9915"/>
                  </a:lnTo>
                  <a:lnTo>
                    <a:pt x="17326" y="9943"/>
                  </a:lnTo>
                  <a:lnTo>
                    <a:pt x="16915" y="9953"/>
                  </a:lnTo>
                  <a:lnTo>
                    <a:pt x="16915" y="9953"/>
                  </a:lnTo>
                  <a:lnTo>
                    <a:pt x="16638" y="9943"/>
                  </a:lnTo>
                  <a:lnTo>
                    <a:pt x="16361" y="9934"/>
                  </a:lnTo>
                  <a:lnTo>
                    <a:pt x="16075" y="9915"/>
                  </a:lnTo>
                  <a:lnTo>
                    <a:pt x="15778" y="9896"/>
                  </a:lnTo>
                  <a:lnTo>
                    <a:pt x="15482" y="9857"/>
                  </a:lnTo>
                  <a:lnTo>
                    <a:pt x="15177" y="9819"/>
                  </a:lnTo>
                  <a:lnTo>
                    <a:pt x="14862" y="9771"/>
                  </a:lnTo>
                  <a:lnTo>
                    <a:pt x="14537" y="9714"/>
                  </a:lnTo>
                  <a:lnTo>
                    <a:pt x="14212" y="9647"/>
                  </a:lnTo>
                  <a:lnTo>
                    <a:pt x="13878" y="9580"/>
                  </a:lnTo>
                  <a:lnTo>
                    <a:pt x="13534" y="9494"/>
                  </a:lnTo>
                  <a:lnTo>
                    <a:pt x="13181" y="9409"/>
                  </a:lnTo>
                  <a:lnTo>
                    <a:pt x="12827" y="9313"/>
                  </a:lnTo>
                  <a:lnTo>
                    <a:pt x="12464" y="9208"/>
                  </a:lnTo>
                  <a:lnTo>
                    <a:pt x="12092" y="9093"/>
                  </a:lnTo>
                  <a:lnTo>
                    <a:pt x="11710" y="8969"/>
                  </a:lnTo>
                  <a:lnTo>
                    <a:pt x="11710" y="8969"/>
                  </a:lnTo>
                  <a:lnTo>
                    <a:pt x="11060" y="8749"/>
                  </a:lnTo>
                  <a:lnTo>
                    <a:pt x="10420" y="8511"/>
                  </a:lnTo>
                  <a:lnTo>
                    <a:pt x="9771" y="8253"/>
                  </a:lnTo>
                  <a:lnTo>
                    <a:pt x="9131" y="7976"/>
                  </a:lnTo>
                  <a:lnTo>
                    <a:pt x="8491" y="7689"/>
                  </a:lnTo>
                  <a:lnTo>
                    <a:pt x="7851" y="7374"/>
                  </a:lnTo>
                  <a:lnTo>
                    <a:pt x="7230" y="7049"/>
                  </a:lnTo>
                  <a:lnTo>
                    <a:pt x="6619" y="6696"/>
                  </a:lnTo>
                  <a:lnTo>
                    <a:pt x="6313" y="6515"/>
                  </a:lnTo>
                  <a:lnTo>
                    <a:pt x="6008" y="6333"/>
                  </a:lnTo>
                  <a:lnTo>
                    <a:pt x="5721" y="6142"/>
                  </a:lnTo>
                  <a:lnTo>
                    <a:pt x="5425" y="5941"/>
                  </a:lnTo>
                  <a:lnTo>
                    <a:pt x="5139" y="5741"/>
                  </a:lnTo>
                  <a:lnTo>
                    <a:pt x="4862" y="5540"/>
                  </a:lnTo>
                  <a:lnTo>
                    <a:pt x="4585" y="5330"/>
                  </a:lnTo>
                  <a:lnTo>
                    <a:pt x="4308" y="5111"/>
                  </a:lnTo>
                  <a:lnTo>
                    <a:pt x="4040" y="4891"/>
                  </a:lnTo>
                  <a:lnTo>
                    <a:pt x="3782" y="4662"/>
                  </a:lnTo>
                  <a:lnTo>
                    <a:pt x="3524" y="4432"/>
                  </a:lnTo>
                  <a:lnTo>
                    <a:pt x="3276" y="4194"/>
                  </a:lnTo>
                  <a:lnTo>
                    <a:pt x="3037" y="3955"/>
                  </a:lnTo>
                  <a:lnTo>
                    <a:pt x="2808" y="3707"/>
                  </a:lnTo>
                  <a:lnTo>
                    <a:pt x="2579" y="3458"/>
                  </a:lnTo>
                  <a:lnTo>
                    <a:pt x="2359" y="3200"/>
                  </a:lnTo>
                  <a:lnTo>
                    <a:pt x="2359" y="3200"/>
                  </a:lnTo>
                  <a:lnTo>
                    <a:pt x="2044" y="2818"/>
                  </a:lnTo>
                  <a:lnTo>
                    <a:pt x="1738" y="2427"/>
                  </a:lnTo>
                  <a:lnTo>
                    <a:pt x="1433" y="2035"/>
                  </a:lnTo>
                  <a:lnTo>
                    <a:pt x="1137" y="1634"/>
                  </a:lnTo>
                  <a:lnTo>
                    <a:pt x="841" y="1233"/>
                  </a:lnTo>
                  <a:lnTo>
                    <a:pt x="554" y="832"/>
                  </a:lnTo>
                  <a:lnTo>
                    <a:pt x="268" y="42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44"/>
            <p:cNvSpPr/>
            <p:nvPr/>
          </p:nvSpPr>
          <p:spPr>
            <a:xfrm>
              <a:off x="6083593" y="2358801"/>
              <a:ext cx="699148" cy="879069"/>
            </a:xfrm>
            <a:custGeom>
              <a:rect b="b" l="l" r="r" t="t"/>
              <a:pathLst>
                <a:path extrusionOk="0" h="47173" w="37518">
                  <a:moveTo>
                    <a:pt x="6390" y="0"/>
                  </a:moveTo>
                  <a:lnTo>
                    <a:pt x="5980" y="545"/>
                  </a:lnTo>
                  <a:lnTo>
                    <a:pt x="5569" y="1089"/>
                  </a:lnTo>
                  <a:lnTo>
                    <a:pt x="5177" y="1653"/>
                  </a:lnTo>
                  <a:lnTo>
                    <a:pt x="4805" y="2216"/>
                  </a:lnTo>
                  <a:lnTo>
                    <a:pt x="4442" y="2799"/>
                  </a:lnTo>
                  <a:lnTo>
                    <a:pt x="4089" y="3381"/>
                  </a:lnTo>
                  <a:lnTo>
                    <a:pt x="3754" y="3983"/>
                  </a:lnTo>
                  <a:lnTo>
                    <a:pt x="3430" y="4585"/>
                  </a:lnTo>
                  <a:lnTo>
                    <a:pt x="3124" y="5187"/>
                  </a:lnTo>
                  <a:lnTo>
                    <a:pt x="2828" y="5807"/>
                  </a:lnTo>
                  <a:lnTo>
                    <a:pt x="2551" y="6428"/>
                  </a:lnTo>
                  <a:lnTo>
                    <a:pt x="2284" y="7059"/>
                  </a:lnTo>
                  <a:lnTo>
                    <a:pt x="2035" y="7698"/>
                  </a:lnTo>
                  <a:lnTo>
                    <a:pt x="1796" y="8338"/>
                  </a:lnTo>
                  <a:lnTo>
                    <a:pt x="1577" y="8978"/>
                  </a:lnTo>
                  <a:lnTo>
                    <a:pt x="1367" y="9637"/>
                  </a:lnTo>
                  <a:lnTo>
                    <a:pt x="1176" y="10287"/>
                  </a:lnTo>
                  <a:lnTo>
                    <a:pt x="994" y="10946"/>
                  </a:lnTo>
                  <a:lnTo>
                    <a:pt x="832" y="11614"/>
                  </a:lnTo>
                  <a:lnTo>
                    <a:pt x="679" y="12283"/>
                  </a:lnTo>
                  <a:lnTo>
                    <a:pt x="545" y="12952"/>
                  </a:lnTo>
                  <a:lnTo>
                    <a:pt x="431" y="13630"/>
                  </a:lnTo>
                  <a:lnTo>
                    <a:pt x="316" y="14298"/>
                  </a:lnTo>
                  <a:lnTo>
                    <a:pt x="230" y="14976"/>
                  </a:lnTo>
                  <a:lnTo>
                    <a:pt x="154" y="15664"/>
                  </a:lnTo>
                  <a:lnTo>
                    <a:pt x="96" y="16342"/>
                  </a:lnTo>
                  <a:lnTo>
                    <a:pt x="49" y="17030"/>
                  </a:lnTo>
                  <a:lnTo>
                    <a:pt x="20" y="17708"/>
                  </a:lnTo>
                  <a:lnTo>
                    <a:pt x="1" y="18396"/>
                  </a:lnTo>
                  <a:lnTo>
                    <a:pt x="1" y="19074"/>
                  </a:lnTo>
                  <a:lnTo>
                    <a:pt x="10" y="19761"/>
                  </a:lnTo>
                  <a:lnTo>
                    <a:pt x="39" y="20449"/>
                  </a:lnTo>
                  <a:lnTo>
                    <a:pt x="87" y="21127"/>
                  </a:lnTo>
                  <a:lnTo>
                    <a:pt x="144" y="21805"/>
                  </a:lnTo>
                  <a:lnTo>
                    <a:pt x="221" y="22483"/>
                  </a:lnTo>
                  <a:lnTo>
                    <a:pt x="306" y="23162"/>
                  </a:lnTo>
                  <a:lnTo>
                    <a:pt x="412" y="23840"/>
                  </a:lnTo>
                  <a:lnTo>
                    <a:pt x="526" y="24508"/>
                  </a:lnTo>
                  <a:lnTo>
                    <a:pt x="660" y="25186"/>
                  </a:lnTo>
                  <a:lnTo>
                    <a:pt x="803" y="25855"/>
                  </a:lnTo>
                  <a:lnTo>
                    <a:pt x="965" y="26514"/>
                  </a:lnTo>
                  <a:lnTo>
                    <a:pt x="1137" y="27173"/>
                  </a:lnTo>
                  <a:lnTo>
                    <a:pt x="1319" y="27832"/>
                  </a:lnTo>
                  <a:lnTo>
                    <a:pt x="1519" y="28491"/>
                  </a:lnTo>
                  <a:lnTo>
                    <a:pt x="1730" y="29141"/>
                  </a:lnTo>
                  <a:lnTo>
                    <a:pt x="1949" y="29780"/>
                  </a:lnTo>
                  <a:lnTo>
                    <a:pt x="2188" y="30420"/>
                  </a:lnTo>
                  <a:lnTo>
                    <a:pt x="2436" y="31060"/>
                  </a:lnTo>
                  <a:lnTo>
                    <a:pt x="2704" y="31691"/>
                  </a:lnTo>
                  <a:lnTo>
                    <a:pt x="2981" y="32321"/>
                  </a:lnTo>
                  <a:lnTo>
                    <a:pt x="3267" y="32942"/>
                  </a:lnTo>
                  <a:lnTo>
                    <a:pt x="3563" y="33553"/>
                  </a:lnTo>
                  <a:lnTo>
                    <a:pt x="3879" y="34164"/>
                  </a:lnTo>
                  <a:lnTo>
                    <a:pt x="4194" y="34766"/>
                  </a:lnTo>
                  <a:lnTo>
                    <a:pt x="4528" y="35368"/>
                  </a:lnTo>
                  <a:lnTo>
                    <a:pt x="4872" y="35960"/>
                  </a:lnTo>
                  <a:lnTo>
                    <a:pt x="5235" y="36543"/>
                  </a:lnTo>
                  <a:lnTo>
                    <a:pt x="5598" y="37116"/>
                  </a:lnTo>
                  <a:lnTo>
                    <a:pt x="5980" y="37689"/>
                  </a:lnTo>
                  <a:lnTo>
                    <a:pt x="6371" y="38252"/>
                  </a:lnTo>
                  <a:lnTo>
                    <a:pt x="6773" y="38806"/>
                  </a:lnTo>
                  <a:lnTo>
                    <a:pt x="7183" y="39351"/>
                  </a:lnTo>
                  <a:lnTo>
                    <a:pt x="7603" y="39895"/>
                  </a:lnTo>
                  <a:lnTo>
                    <a:pt x="8033" y="40420"/>
                  </a:lnTo>
                  <a:lnTo>
                    <a:pt x="8253" y="40678"/>
                  </a:lnTo>
                  <a:lnTo>
                    <a:pt x="8482" y="40927"/>
                  </a:lnTo>
                  <a:lnTo>
                    <a:pt x="8711" y="41175"/>
                  </a:lnTo>
                  <a:lnTo>
                    <a:pt x="8950" y="41414"/>
                  </a:lnTo>
                  <a:lnTo>
                    <a:pt x="9198" y="41652"/>
                  </a:lnTo>
                  <a:lnTo>
                    <a:pt x="9456" y="41882"/>
                  </a:lnTo>
                  <a:lnTo>
                    <a:pt x="9714" y="42111"/>
                  </a:lnTo>
                  <a:lnTo>
                    <a:pt x="9982" y="42331"/>
                  </a:lnTo>
                  <a:lnTo>
                    <a:pt x="10259" y="42550"/>
                  </a:lnTo>
                  <a:lnTo>
                    <a:pt x="10536" y="42760"/>
                  </a:lnTo>
                  <a:lnTo>
                    <a:pt x="10813" y="42961"/>
                  </a:lnTo>
                  <a:lnTo>
                    <a:pt x="11099" y="43161"/>
                  </a:lnTo>
                  <a:lnTo>
                    <a:pt x="11395" y="43362"/>
                  </a:lnTo>
                  <a:lnTo>
                    <a:pt x="11682" y="43553"/>
                  </a:lnTo>
                  <a:lnTo>
                    <a:pt x="11987" y="43735"/>
                  </a:lnTo>
                  <a:lnTo>
                    <a:pt x="12293" y="43916"/>
                  </a:lnTo>
                  <a:lnTo>
                    <a:pt x="12904" y="44269"/>
                  </a:lnTo>
                  <a:lnTo>
                    <a:pt x="13525" y="44594"/>
                  </a:lnTo>
                  <a:lnTo>
                    <a:pt x="14165" y="44909"/>
                  </a:lnTo>
                  <a:lnTo>
                    <a:pt x="14805" y="45196"/>
                  </a:lnTo>
                  <a:lnTo>
                    <a:pt x="15445" y="45473"/>
                  </a:lnTo>
                  <a:lnTo>
                    <a:pt x="16094" y="45731"/>
                  </a:lnTo>
                  <a:lnTo>
                    <a:pt x="16734" y="45969"/>
                  </a:lnTo>
                  <a:lnTo>
                    <a:pt x="17384" y="46189"/>
                  </a:lnTo>
                  <a:lnTo>
                    <a:pt x="17785" y="46313"/>
                  </a:lnTo>
                  <a:lnTo>
                    <a:pt x="18176" y="46437"/>
                  </a:lnTo>
                  <a:lnTo>
                    <a:pt x="18568" y="46552"/>
                  </a:lnTo>
                  <a:lnTo>
                    <a:pt x="18941" y="46648"/>
                  </a:lnTo>
                  <a:lnTo>
                    <a:pt x="19303" y="46743"/>
                  </a:lnTo>
                  <a:lnTo>
                    <a:pt x="19666" y="46829"/>
                  </a:lnTo>
                  <a:lnTo>
                    <a:pt x="20020" y="46896"/>
                  </a:lnTo>
                  <a:lnTo>
                    <a:pt x="20364" y="46963"/>
                  </a:lnTo>
                  <a:lnTo>
                    <a:pt x="20698" y="47020"/>
                  </a:lnTo>
                  <a:lnTo>
                    <a:pt x="21023" y="47068"/>
                  </a:lnTo>
                  <a:lnTo>
                    <a:pt x="21347" y="47106"/>
                  </a:lnTo>
                  <a:lnTo>
                    <a:pt x="21653" y="47135"/>
                  </a:lnTo>
                  <a:lnTo>
                    <a:pt x="21959" y="47154"/>
                  </a:lnTo>
                  <a:lnTo>
                    <a:pt x="22255" y="47163"/>
                  </a:lnTo>
                  <a:lnTo>
                    <a:pt x="22551" y="47173"/>
                  </a:lnTo>
                  <a:lnTo>
                    <a:pt x="22828" y="47173"/>
                  </a:lnTo>
                  <a:lnTo>
                    <a:pt x="23105" y="47154"/>
                  </a:lnTo>
                  <a:lnTo>
                    <a:pt x="23382" y="47144"/>
                  </a:lnTo>
                  <a:lnTo>
                    <a:pt x="23640" y="47116"/>
                  </a:lnTo>
                  <a:lnTo>
                    <a:pt x="23897" y="47077"/>
                  </a:lnTo>
                  <a:lnTo>
                    <a:pt x="24155" y="47039"/>
                  </a:lnTo>
                  <a:lnTo>
                    <a:pt x="24394" y="46991"/>
                  </a:lnTo>
                  <a:lnTo>
                    <a:pt x="24642" y="46944"/>
                  </a:lnTo>
                  <a:lnTo>
                    <a:pt x="24872" y="46877"/>
                  </a:lnTo>
                  <a:lnTo>
                    <a:pt x="25101" y="46810"/>
                  </a:lnTo>
                  <a:lnTo>
                    <a:pt x="25330" y="46743"/>
                  </a:lnTo>
                  <a:lnTo>
                    <a:pt x="25540" y="46657"/>
                  </a:lnTo>
                  <a:lnTo>
                    <a:pt x="25760" y="46571"/>
                  </a:lnTo>
                  <a:lnTo>
                    <a:pt x="25970" y="46476"/>
                  </a:lnTo>
                  <a:lnTo>
                    <a:pt x="26171" y="46380"/>
                  </a:lnTo>
                  <a:lnTo>
                    <a:pt x="26371" y="46275"/>
                  </a:lnTo>
                  <a:lnTo>
                    <a:pt x="26572" y="46170"/>
                  </a:lnTo>
                  <a:lnTo>
                    <a:pt x="26763" y="46055"/>
                  </a:lnTo>
                  <a:lnTo>
                    <a:pt x="26944" y="45931"/>
                  </a:lnTo>
                  <a:lnTo>
                    <a:pt x="27135" y="45807"/>
                  </a:lnTo>
                  <a:lnTo>
                    <a:pt x="27307" y="45683"/>
                  </a:lnTo>
                  <a:lnTo>
                    <a:pt x="27489" y="45549"/>
                  </a:lnTo>
                  <a:lnTo>
                    <a:pt x="27661" y="45406"/>
                  </a:lnTo>
                  <a:lnTo>
                    <a:pt x="27995" y="45110"/>
                  </a:lnTo>
                  <a:lnTo>
                    <a:pt x="28329" y="44804"/>
                  </a:lnTo>
                  <a:lnTo>
                    <a:pt x="28644" y="44480"/>
                  </a:lnTo>
                  <a:lnTo>
                    <a:pt x="28950" y="44145"/>
                  </a:lnTo>
                  <a:lnTo>
                    <a:pt x="29246" y="43792"/>
                  </a:lnTo>
                  <a:lnTo>
                    <a:pt x="29542" y="43419"/>
                  </a:lnTo>
                  <a:lnTo>
                    <a:pt x="29829" y="43047"/>
                  </a:lnTo>
                  <a:lnTo>
                    <a:pt x="30115" y="42655"/>
                  </a:lnTo>
                  <a:lnTo>
                    <a:pt x="30392" y="42264"/>
                  </a:lnTo>
                  <a:lnTo>
                    <a:pt x="30956" y="41452"/>
                  </a:lnTo>
                  <a:lnTo>
                    <a:pt x="31529" y="40621"/>
                  </a:lnTo>
                  <a:lnTo>
                    <a:pt x="31863" y="40124"/>
                  </a:lnTo>
                  <a:lnTo>
                    <a:pt x="32178" y="39637"/>
                  </a:lnTo>
                  <a:lnTo>
                    <a:pt x="32484" y="39179"/>
                  </a:lnTo>
                  <a:lnTo>
                    <a:pt x="32761" y="38720"/>
                  </a:lnTo>
                  <a:lnTo>
                    <a:pt x="33028" y="38281"/>
                  </a:lnTo>
                  <a:lnTo>
                    <a:pt x="33277" y="37851"/>
                  </a:lnTo>
                  <a:lnTo>
                    <a:pt x="33515" y="37431"/>
                  </a:lnTo>
                  <a:lnTo>
                    <a:pt x="33735" y="37020"/>
                  </a:lnTo>
                  <a:lnTo>
                    <a:pt x="33945" y="36619"/>
                  </a:lnTo>
                  <a:lnTo>
                    <a:pt x="34136" y="36218"/>
                  </a:lnTo>
                  <a:lnTo>
                    <a:pt x="34318" y="35826"/>
                  </a:lnTo>
                  <a:lnTo>
                    <a:pt x="34490" y="35444"/>
                  </a:lnTo>
                  <a:lnTo>
                    <a:pt x="34652" y="35062"/>
                  </a:lnTo>
                  <a:lnTo>
                    <a:pt x="34805" y="34690"/>
                  </a:lnTo>
                  <a:lnTo>
                    <a:pt x="34938" y="34308"/>
                  </a:lnTo>
                  <a:lnTo>
                    <a:pt x="35072" y="33935"/>
                  </a:lnTo>
                  <a:lnTo>
                    <a:pt x="35187" y="33563"/>
                  </a:lnTo>
                  <a:lnTo>
                    <a:pt x="35301" y="33190"/>
                  </a:lnTo>
                  <a:lnTo>
                    <a:pt x="35406" y="32808"/>
                  </a:lnTo>
                  <a:lnTo>
                    <a:pt x="35502" y="32426"/>
                  </a:lnTo>
                  <a:lnTo>
                    <a:pt x="35597" y="32044"/>
                  </a:lnTo>
                  <a:lnTo>
                    <a:pt x="35674" y="31652"/>
                  </a:lnTo>
                  <a:lnTo>
                    <a:pt x="35760" y="31261"/>
                  </a:lnTo>
                  <a:lnTo>
                    <a:pt x="35836" y="30850"/>
                  </a:lnTo>
                  <a:lnTo>
                    <a:pt x="35980" y="30019"/>
                  </a:lnTo>
                  <a:lnTo>
                    <a:pt x="36104" y="29150"/>
                  </a:lnTo>
                  <a:lnTo>
                    <a:pt x="36228" y="28224"/>
                  </a:lnTo>
                  <a:lnTo>
                    <a:pt x="36352" y="27249"/>
                  </a:lnTo>
                  <a:lnTo>
                    <a:pt x="36658" y="24862"/>
                  </a:lnTo>
                  <a:lnTo>
                    <a:pt x="36925" y="22617"/>
                  </a:lnTo>
                  <a:lnTo>
                    <a:pt x="37049" y="21547"/>
                  </a:lnTo>
                  <a:lnTo>
                    <a:pt x="37164" y="20506"/>
                  </a:lnTo>
                  <a:lnTo>
                    <a:pt x="37259" y="19494"/>
                  </a:lnTo>
                  <a:lnTo>
                    <a:pt x="37345" y="18510"/>
                  </a:lnTo>
                  <a:lnTo>
                    <a:pt x="37412" y="17555"/>
                  </a:lnTo>
                  <a:lnTo>
                    <a:pt x="37469" y="16619"/>
                  </a:lnTo>
                  <a:lnTo>
                    <a:pt x="37498" y="15702"/>
                  </a:lnTo>
                  <a:lnTo>
                    <a:pt x="37517" y="14814"/>
                  </a:lnTo>
                  <a:lnTo>
                    <a:pt x="37508" y="13935"/>
                  </a:lnTo>
                  <a:lnTo>
                    <a:pt x="37498" y="13496"/>
                  </a:lnTo>
                  <a:lnTo>
                    <a:pt x="37479" y="13066"/>
                  </a:lnTo>
                  <a:lnTo>
                    <a:pt x="37450" y="12646"/>
                  </a:lnTo>
                  <a:lnTo>
                    <a:pt x="37422" y="12216"/>
                  </a:lnTo>
                  <a:lnTo>
                    <a:pt x="37384" y="11796"/>
                  </a:lnTo>
                  <a:lnTo>
                    <a:pt x="37345" y="11376"/>
                  </a:lnTo>
                  <a:lnTo>
                    <a:pt x="37240" y="10554"/>
                  </a:lnTo>
                  <a:lnTo>
                    <a:pt x="37126" y="9752"/>
                  </a:lnTo>
                  <a:lnTo>
                    <a:pt x="37068" y="9360"/>
                  </a:lnTo>
                  <a:lnTo>
                    <a:pt x="37001" y="8978"/>
                  </a:lnTo>
                  <a:lnTo>
                    <a:pt x="36925" y="8596"/>
                  </a:lnTo>
                  <a:lnTo>
                    <a:pt x="36849" y="8224"/>
                  </a:lnTo>
                  <a:lnTo>
                    <a:pt x="36763" y="7851"/>
                  </a:lnTo>
                  <a:lnTo>
                    <a:pt x="36667" y="7498"/>
                  </a:lnTo>
                  <a:lnTo>
                    <a:pt x="36572" y="7144"/>
                  </a:lnTo>
                  <a:lnTo>
                    <a:pt x="36467" y="6791"/>
                  </a:lnTo>
                  <a:lnTo>
                    <a:pt x="36352" y="6447"/>
                  </a:lnTo>
                  <a:lnTo>
                    <a:pt x="36228" y="6113"/>
                  </a:lnTo>
                  <a:lnTo>
                    <a:pt x="36094" y="5788"/>
                  </a:lnTo>
                  <a:lnTo>
                    <a:pt x="35951" y="5464"/>
                  </a:lnTo>
                  <a:lnTo>
                    <a:pt x="35798" y="5148"/>
                  </a:lnTo>
                  <a:lnTo>
                    <a:pt x="35636" y="4843"/>
                  </a:lnTo>
                  <a:lnTo>
                    <a:pt x="35464" y="4547"/>
                  </a:lnTo>
                  <a:lnTo>
                    <a:pt x="35282" y="4251"/>
                  </a:lnTo>
                  <a:lnTo>
                    <a:pt x="35082" y="3964"/>
                  </a:lnTo>
                  <a:lnTo>
                    <a:pt x="34872" y="3687"/>
                  </a:lnTo>
                  <a:lnTo>
                    <a:pt x="34652" y="3420"/>
                  </a:lnTo>
                  <a:lnTo>
                    <a:pt x="34413" y="3152"/>
                  </a:lnTo>
                  <a:lnTo>
                    <a:pt x="34165" y="2894"/>
                  </a:lnTo>
                  <a:lnTo>
                    <a:pt x="33897" y="2646"/>
                  </a:lnTo>
                  <a:lnTo>
                    <a:pt x="33620" y="2407"/>
                  </a:lnTo>
                  <a:lnTo>
                    <a:pt x="33324" y="2178"/>
                  </a:lnTo>
                  <a:lnTo>
                    <a:pt x="33009" y="1949"/>
                  </a:lnTo>
                  <a:lnTo>
                    <a:pt x="32684" y="1729"/>
                  </a:lnTo>
                  <a:lnTo>
                    <a:pt x="32341" y="1519"/>
                  </a:lnTo>
                  <a:lnTo>
                    <a:pt x="31978" y="1318"/>
                  </a:lnTo>
                  <a:lnTo>
                    <a:pt x="6390" y="0"/>
                  </a:lnTo>
                  <a:close/>
                </a:path>
              </a:pathLst>
            </a:custGeom>
            <a:solidFill>
              <a:srgbClr val="FFA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44"/>
            <p:cNvSpPr/>
            <p:nvPr/>
          </p:nvSpPr>
          <p:spPr>
            <a:xfrm>
              <a:off x="6083593" y="2358801"/>
              <a:ext cx="699148" cy="879069"/>
            </a:xfrm>
            <a:custGeom>
              <a:rect b="b" l="l" r="r" t="t"/>
              <a:pathLst>
                <a:path extrusionOk="0" fill="none" h="47173" w="37518">
                  <a:moveTo>
                    <a:pt x="31978" y="1318"/>
                  </a:moveTo>
                  <a:lnTo>
                    <a:pt x="31978" y="1318"/>
                  </a:lnTo>
                  <a:lnTo>
                    <a:pt x="32341" y="1519"/>
                  </a:lnTo>
                  <a:lnTo>
                    <a:pt x="32684" y="1729"/>
                  </a:lnTo>
                  <a:lnTo>
                    <a:pt x="33009" y="1949"/>
                  </a:lnTo>
                  <a:lnTo>
                    <a:pt x="33324" y="2178"/>
                  </a:lnTo>
                  <a:lnTo>
                    <a:pt x="33620" y="2407"/>
                  </a:lnTo>
                  <a:lnTo>
                    <a:pt x="33897" y="2646"/>
                  </a:lnTo>
                  <a:lnTo>
                    <a:pt x="34165" y="2894"/>
                  </a:lnTo>
                  <a:lnTo>
                    <a:pt x="34413" y="3152"/>
                  </a:lnTo>
                  <a:lnTo>
                    <a:pt x="34652" y="3420"/>
                  </a:lnTo>
                  <a:lnTo>
                    <a:pt x="34872" y="3687"/>
                  </a:lnTo>
                  <a:lnTo>
                    <a:pt x="35082" y="3964"/>
                  </a:lnTo>
                  <a:lnTo>
                    <a:pt x="35282" y="4251"/>
                  </a:lnTo>
                  <a:lnTo>
                    <a:pt x="35464" y="4547"/>
                  </a:lnTo>
                  <a:lnTo>
                    <a:pt x="35636" y="4843"/>
                  </a:lnTo>
                  <a:lnTo>
                    <a:pt x="35798" y="5148"/>
                  </a:lnTo>
                  <a:lnTo>
                    <a:pt x="35951" y="5464"/>
                  </a:lnTo>
                  <a:lnTo>
                    <a:pt x="36094" y="5788"/>
                  </a:lnTo>
                  <a:lnTo>
                    <a:pt x="36228" y="6113"/>
                  </a:lnTo>
                  <a:lnTo>
                    <a:pt x="36352" y="6447"/>
                  </a:lnTo>
                  <a:lnTo>
                    <a:pt x="36467" y="6791"/>
                  </a:lnTo>
                  <a:lnTo>
                    <a:pt x="36572" y="7144"/>
                  </a:lnTo>
                  <a:lnTo>
                    <a:pt x="36667" y="7498"/>
                  </a:lnTo>
                  <a:lnTo>
                    <a:pt x="36763" y="7851"/>
                  </a:lnTo>
                  <a:lnTo>
                    <a:pt x="36849" y="8224"/>
                  </a:lnTo>
                  <a:lnTo>
                    <a:pt x="36925" y="8596"/>
                  </a:lnTo>
                  <a:lnTo>
                    <a:pt x="37001" y="8978"/>
                  </a:lnTo>
                  <a:lnTo>
                    <a:pt x="37068" y="9360"/>
                  </a:lnTo>
                  <a:lnTo>
                    <a:pt x="37126" y="9752"/>
                  </a:lnTo>
                  <a:lnTo>
                    <a:pt x="37240" y="10554"/>
                  </a:lnTo>
                  <a:lnTo>
                    <a:pt x="37345" y="11376"/>
                  </a:lnTo>
                  <a:lnTo>
                    <a:pt x="37345" y="11376"/>
                  </a:lnTo>
                  <a:lnTo>
                    <a:pt x="37384" y="11796"/>
                  </a:lnTo>
                  <a:lnTo>
                    <a:pt x="37422" y="12216"/>
                  </a:lnTo>
                  <a:lnTo>
                    <a:pt x="37450" y="12646"/>
                  </a:lnTo>
                  <a:lnTo>
                    <a:pt x="37479" y="13066"/>
                  </a:lnTo>
                  <a:lnTo>
                    <a:pt x="37498" y="13496"/>
                  </a:lnTo>
                  <a:lnTo>
                    <a:pt x="37508" y="13935"/>
                  </a:lnTo>
                  <a:lnTo>
                    <a:pt x="37517" y="14814"/>
                  </a:lnTo>
                  <a:lnTo>
                    <a:pt x="37498" y="15702"/>
                  </a:lnTo>
                  <a:lnTo>
                    <a:pt x="37469" y="16619"/>
                  </a:lnTo>
                  <a:lnTo>
                    <a:pt x="37412" y="17555"/>
                  </a:lnTo>
                  <a:lnTo>
                    <a:pt x="37345" y="18510"/>
                  </a:lnTo>
                  <a:lnTo>
                    <a:pt x="37259" y="19494"/>
                  </a:lnTo>
                  <a:lnTo>
                    <a:pt x="37164" y="20506"/>
                  </a:lnTo>
                  <a:lnTo>
                    <a:pt x="37049" y="21547"/>
                  </a:lnTo>
                  <a:lnTo>
                    <a:pt x="36925" y="22617"/>
                  </a:lnTo>
                  <a:lnTo>
                    <a:pt x="36658" y="24862"/>
                  </a:lnTo>
                  <a:lnTo>
                    <a:pt x="36352" y="27249"/>
                  </a:lnTo>
                  <a:lnTo>
                    <a:pt x="36352" y="27249"/>
                  </a:lnTo>
                  <a:lnTo>
                    <a:pt x="36228" y="28224"/>
                  </a:lnTo>
                  <a:lnTo>
                    <a:pt x="36104" y="29150"/>
                  </a:lnTo>
                  <a:lnTo>
                    <a:pt x="35980" y="30019"/>
                  </a:lnTo>
                  <a:lnTo>
                    <a:pt x="35836" y="30850"/>
                  </a:lnTo>
                  <a:lnTo>
                    <a:pt x="35760" y="31261"/>
                  </a:lnTo>
                  <a:lnTo>
                    <a:pt x="35674" y="31652"/>
                  </a:lnTo>
                  <a:lnTo>
                    <a:pt x="35597" y="32044"/>
                  </a:lnTo>
                  <a:lnTo>
                    <a:pt x="35502" y="32426"/>
                  </a:lnTo>
                  <a:lnTo>
                    <a:pt x="35406" y="32808"/>
                  </a:lnTo>
                  <a:lnTo>
                    <a:pt x="35301" y="33190"/>
                  </a:lnTo>
                  <a:lnTo>
                    <a:pt x="35187" y="33563"/>
                  </a:lnTo>
                  <a:lnTo>
                    <a:pt x="35072" y="33935"/>
                  </a:lnTo>
                  <a:lnTo>
                    <a:pt x="34938" y="34308"/>
                  </a:lnTo>
                  <a:lnTo>
                    <a:pt x="34805" y="34690"/>
                  </a:lnTo>
                  <a:lnTo>
                    <a:pt x="34652" y="35062"/>
                  </a:lnTo>
                  <a:lnTo>
                    <a:pt x="34490" y="35444"/>
                  </a:lnTo>
                  <a:lnTo>
                    <a:pt x="34318" y="35826"/>
                  </a:lnTo>
                  <a:lnTo>
                    <a:pt x="34136" y="36218"/>
                  </a:lnTo>
                  <a:lnTo>
                    <a:pt x="33945" y="36619"/>
                  </a:lnTo>
                  <a:lnTo>
                    <a:pt x="33735" y="37020"/>
                  </a:lnTo>
                  <a:lnTo>
                    <a:pt x="33515" y="37431"/>
                  </a:lnTo>
                  <a:lnTo>
                    <a:pt x="33277" y="37851"/>
                  </a:lnTo>
                  <a:lnTo>
                    <a:pt x="33028" y="38281"/>
                  </a:lnTo>
                  <a:lnTo>
                    <a:pt x="32761" y="38720"/>
                  </a:lnTo>
                  <a:lnTo>
                    <a:pt x="32484" y="39179"/>
                  </a:lnTo>
                  <a:lnTo>
                    <a:pt x="32178" y="39637"/>
                  </a:lnTo>
                  <a:lnTo>
                    <a:pt x="31863" y="40124"/>
                  </a:lnTo>
                  <a:lnTo>
                    <a:pt x="31529" y="40621"/>
                  </a:lnTo>
                  <a:lnTo>
                    <a:pt x="31529" y="40621"/>
                  </a:lnTo>
                  <a:lnTo>
                    <a:pt x="30956" y="41452"/>
                  </a:lnTo>
                  <a:lnTo>
                    <a:pt x="30392" y="42264"/>
                  </a:lnTo>
                  <a:lnTo>
                    <a:pt x="30115" y="42655"/>
                  </a:lnTo>
                  <a:lnTo>
                    <a:pt x="29829" y="43047"/>
                  </a:lnTo>
                  <a:lnTo>
                    <a:pt x="29542" y="43419"/>
                  </a:lnTo>
                  <a:lnTo>
                    <a:pt x="29246" y="43792"/>
                  </a:lnTo>
                  <a:lnTo>
                    <a:pt x="28950" y="44145"/>
                  </a:lnTo>
                  <a:lnTo>
                    <a:pt x="28644" y="44480"/>
                  </a:lnTo>
                  <a:lnTo>
                    <a:pt x="28329" y="44804"/>
                  </a:lnTo>
                  <a:lnTo>
                    <a:pt x="27995" y="45110"/>
                  </a:lnTo>
                  <a:lnTo>
                    <a:pt x="27661" y="45406"/>
                  </a:lnTo>
                  <a:lnTo>
                    <a:pt x="27489" y="45549"/>
                  </a:lnTo>
                  <a:lnTo>
                    <a:pt x="27307" y="45683"/>
                  </a:lnTo>
                  <a:lnTo>
                    <a:pt x="27135" y="45807"/>
                  </a:lnTo>
                  <a:lnTo>
                    <a:pt x="26944" y="45931"/>
                  </a:lnTo>
                  <a:lnTo>
                    <a:pt x="26763" y="46055"/>
                  </a:lnTo>
                  <a:lnTo>
                    <a:pt x="26572" y="46170"/>
                  </a:lnTo>
                  <a:lnTo>
                    <a:pt x="26371" y="46275"/>
                  </a:lnTo>
                  <a:lnTo>
                    <a:pt x="26171" y="46380"/>
                  </a:lnTo>
                  <a:lnTo>
                    <a:pt x="25970" y="46476"/>
                  </a:lnTo>
                  <a:lnTo>
                    <a:pt x="25760" y="46571"/>
                  </a:lnTo>
                  <a:lnTo>
                    <a:pt x="25540" y="46657"/>
                  </a:lnTo>
                  <a:lnTo>
                    <a:pt x="25330" y="46743"/>
                  </a:lnTo>
                  <a:lnTo>
                    <a:pt x="25101" y="46810"/>
                  </a:lnTo>
                  <a:lnTo>
                    <a:pt x="24872" y="46877"/>
                  </a:lnTo>
                  <a:lnTo>
                    <a:pt x="24642" y="46944"/>
                  </a:lnTo>
                  <a:lnTo>
                    <a:pt x="24394" y="46991"/>
                  </a:lnTo>
                  <a:lnTo>
                    <a:pt x="24155" y="47039"/>
                  </a:lnTo>
                  <a:lnTo>
                    <a:pt x="23897" y="47077"/>
                  </a:lnTo>
                  <a:lnTo>
                    <a:pt x="23640" y="47116"/>
                  </a:lnTo>
                  <a:lnTo>
                    <a:pt x="23382" y="47144"/>
                  </a:lnTo>
                  <a:lnTo>
                    <a:pt x="23105" y="47154"/>
                  </a:lnTo>
                  <a:lnTo>
                    <a:pt x="22828" y="47173"/>
                  </a:lnTo>
                  <a:lnTo>
                    <a:pt x="22551" y="47173"/>
                  </a:lnTo>
                  <a:lnTo>
                    <a:pt x="22255" y="47163"/>
                  </a:lnTo>
                  <a:lnTo>
                    <a:pt x="21959" y="47154"/>
                  </a:lnTo>
                  <a:lnTo>
                    <a:pt x="21653" y="47135"/>
                  </a:lnTo>
                  <a:lnTo>
                    <a:pt x="21347" y="47106"/>
                  </a:lnTo>
                  <a:lnTo>
                    <a:pt x="21023" y="47068"/>
                  </a:lnTo>
                  <a:lnTo>
                    <a:pt x="20698" y="47020"/>
                  </a:lnTo>
                  <a:lnTo>
                    <a:pt x="20364" y="46963"/>
                  </a:lnTo>
                  <a:lnTo>
                    <a:pt x="20020" y="46896"/>
                  </a:lnTo>
                  <a:lnTo>
                    <a:pt x="19666" y="46829"/>
                  </a:lnTo>
                  <a:lnTo>
                    <a:pt x="19303" y="46743"/>
                  </a:lnTo>
                  <a:lnTo>
                    <a:pt x="18941" y="46648"/>
                  </a:lnTo>
                  <a:lnTo>
                    <a:pt x="18568" y="46552"/>
                  </a:lnTo>
                  <a:lnTo>
                    <a:pt x="18176" y="46437"/>
                  </a:lnTo>
                  <a:lnTo>
                    <a:pt x="17785" y="46313"/>
                  </a:lnTo>
                  <a:lnTo>
                    <a:pt x="17384" y="46189"/>
                  </a:lnTo>
                  <a:lnTo>
                    <a:pt x="17384" y="46189"/>
                  </a:lnTo>
                  <a:lnTo>
                    <a:pt x="16734" y="45969"/>
                  </a:lnTo>
                  <a:lnTo>
                    <a:pt x="16094" y="45731"/>
                  </a:lnTo>
                  <a:lnTo>
                    <a:pt x="15445" y="45473"/>
                  </a:lnTo>
                  <a:lnTo>
                    <a:pt x="14805" y="45196"/>
                  </a:lnTo>
                  <a:lnTo>
                    <a:pt x="14165" y="44909"/>
                  </a:lnTo>
                  <a:lnTo>
                    <a:pt x="13525" y="44594"/>
                  </a:lnTo>
                  <a:lnTo>
                    <a:pt x="12904" y="44269"/>
                  </a:lnTo>
                  <a:lnTo>
                    <a:pt x="12293" y="43916"/>
                  </a:lnTo>
                  <a:lnTo>
                    <a:pt x="11987" y="43735"/>
                  </a:lnTo>
                  <a:lnTo>
                    <a:pt x="11682" y="43553"/>
                  </a:lnTo>
                  <a:lnTo>
                    <a:pt x="11395" y="43362"/>
                  </a:lnTo>
                  <a:lnTo>
                    <a:pt x="11099" y="43161"/>
                  </a:lnTo>
                  <a:lnTo>
                    <a:pt x="10813" y="42961"/>
                  </a:lnTo>
                  <a:lnTo>
                    <a:pt x="10536" y="42760"/>
                  </a:lnTo>
                  <a:lnTo>
                    <a:pt x="10259" y="42550"/>
                  </a:lnTo>
                  <a:lnTo>
                    <a:pt x="9982" y="42331"/>
                  </a:lnTo>
                  <a:lnTo>
                    <a:pt x="9714" y="42111"/>
                  </a:lnTo>
                  <a:lnTo>
                    <a:pt x="9456" y="41882"/>
                  </a:lnTo>
                  <a:lnTo>
                    <a:pt x="9198" y="41652"/>
                  </a:lnTo>
                  <a:lnTo>
                    <a:pt x="8950" y="41414"/>
                  </a:lnTo>
                  <a:lnTo>
                    <a:pt x="8711" y="41175"/>
                  </a:lnTo>
                  <a:lnTo>
                    <a:pt x="8482" y="40927"/>
                  </a:lnTo>
                  <a:lnTo>
                    <a:pt x="8253" y="40678"/>
                  </a:lnTo>
                  <a:lnTo>
                    <a:pt x="8033" y="40420"/>
                  </a:lnTo>
                  <a:lnTo>
                    <a:pt x="8033" y="40420"/>
                  </a:lnTo>
                  <a:lnTo>
                    <a:pt x="7603" y="39895"/>
                  </a:lnTo>
                  <a:lnTo>
                    <a:pt x="7183" y="39351"/>
                  </a:lnTo>
                  <a:lnTo>
                    <a:pt x="6773" y="38806"/>
                  </a:lnTo>
                  <a:lnTo>
                    <a:pt x="6371" y="38252"/>
                  </a:lnTo>
                  <a:lnTo>
                    <a:pt x="5980" y="37689"/>
                  </a:lnTo>
                  <a:lnTo>
                    <a:pt x="5598" y="37116"/>
                  </a:lnTo>
                  <a:lnTo>
                    <a:pt x="5235" y="36543"/>
                  </a:lnTo>
                  <a:lnTo>
                    <a:pt x="4872" y="35960"/>
                  </a:lnTo>
                  <a:lnTo>
                    <a:pt x="4528" y="35368"/>
                  </a:lnTo>
                  <a:lnTo>
                    <a:pt x="4194" y="34766"/>
                  </a:lnTo>
                  <a:lnTo>
                    <a:pt x="3879" y="34164"/>
                  </a:lnTo>
                  <a:lnTo>
                    <a:pt x="3563" y="33553"/>
                  </a:lnTo>
                  <a:lnTo>
                    <a:pt x="3267" y="32942"/>
                  </a:lnTo>
                  <a:lnTo>
                    <a:pt x="2981" y="32321"/>
                  </a:lnTo>
                  <a:lnTo>
                    <a:pt x="2704" y="31691"/>
                  </a:lnTo>
                  <a:lnTo>
                    <a:pt x="2436" y="31060"/>
                  </a:lnTo>
                  <a:lnTo>
                    <a:pt x="2188" y="30420"/>
                  </a:lnTo>
                  <a:lnTo>
                    <a:pt x="1949" y="29780"/>
                  </a:lnTo>
                  <a:lnTo>
                    <a:pt x="1730" y="29141"/>
                  </a:lnTo>
                  <a:lnTo>
                    <a:pt x="1519" y="28491"/>
                  </a:lnTo>
                  <a:lnTo>
                    <a:pt x="1319" y="27832"/>
                  </a:lnTo>
                  <a:lnTo>
                    <a:pt x="1137" y="27173"/>
                  </a:lnTo>
                  <a:lnTo>
                    <a:pt x="965" y="26514"/>
                  </a:lnTo>
                  <a:lnTo>
                    <a:pt x="803" y="25855"/>
                  </a:lnTo>
                  <a:lnTo>
                    <a:pt x="660" y="25186"/>
                  </a:lnTo>
                  <a:lnTo>
                    <a:pt x="526" y="24508"/>
                  </a:lnTo>
                  <a:lnTo>
                    <a:pt x="412" y="23840"/>
                  </a:lnTo>
                  <a:lnTo>
                    <a:pt x="306" y="23162"/>
                  </a:lnTo>
                  <a:lnTo>
                    <a:pt x="221" y="22483"/>
                  </a:lnTo>
                  <a:lnTo>
                    <a:pt x="144" y="21805"/>
                  </a:lnTo>
                  <a:lnTo>
                    <a:pt x="87" y="21127"/>
                  </a:lnTo>
                  <a:lnTo>
                    <a:pt x="39" y="20449"/>
                  </a:lnTo>
                  <a:lnTo>
                    <a:pt x="39" y="20449"/>
                  </a:lnTo>
                  <a:lnTo>
                    <a:pt x="10" y="19761"/>
                  </a:lnTo>
                  <a:lnTo>
                    <a:pt x="1" y="19074"/>
                  </a:lnTo>
                  <a:lnTo>
                    <a:pt x="1" y="18396"/>
                  </a:lnTo>
                  <a:lnTo>
                    <a:pt x="20" y="17708"/>
                  </a:lnTo>
                  <a:lnTo>
                    <a:pt x="49" y="17030"/>
                  </a:lnTo>
                  <a:lnTo>
                    <a:pt x="96" y="16342"/>
                  </a:lnTo>
                  <a:lnTo>
                    <a:pt x="154" y="15664"/>
                  </a:lnTo>
                  <a:lnTo>
                    <a:pt x="230" y="14976"/>
                  </a:lnTo>
                  <a:lnTo>
                    <a:pt x="316" y="14298"/>
                  </a:lnTo>
                  <a:lnTo>
                    <a:pt x="431" y="13630"/>
                  </a:lnTo>
                  <a:lnTo>
                    <a:pt x="545" y="12952"/>
                  </a:lnTo>
                  <a:lnTo>
                    <a:pt x="679" y="12283"/>
                  </a:lnTo>
                  <a:lnTo>
                    <a:pt x="832" y="11614"/>
                  </a:lnTo>
                  <a:lnTo>
                    <a:pt x="994" y="10946"/>
                  </a:lnTo>
                  <a:lnTo>
                    <a:pt x="1176" y="10287"/>
                  </a:lnTo>
                  <a:lnTo>
                    <a:pt x="1367" y="9637"/>
                  </a:lnTo>
                  <a:lnTo>
                    <a:pt x="1577" y="8978"/>
                  </a:lnTo>
                  <a:lnTo>
                    <a:pt x="1796" y="8338"/>
                  </a:lnTo>
                  <a:lnTo>
                    <a:pt x="2035" y="7698"/>
                  </a:lnTo>
                  <a:lnTo>
                    <a:pt x="2284" y="7059"/>
                  </a:lnTo>
                  <a:lnTo>
                    <a:pt x="2551" y="6428"/>
                  </a:lnTo>
                  <a:lnTo>
                    <a:pt x="2828" y="5807"/>
                  </a:lnTo>
                  <a:lnTo>
                    <a:pt x="3124" y="5187"/>
                  </a:lnTo>
                  <a:lnTo>
                    <a:pt x="3430" y="4585"/>
                  </a:lnTo>
                  <a:lnTo>
                    <a:pt x="3754" y="3983"/>
                  </a:lnTo>
                  <a:lnTo>
                    <a:pt x="4089" y="3381"/>
                  </a:lnTo>
                  <a:lnTo>
                    <a:pt x="4442" y="2799"/>
                  </a:lnTo>
                  <a:lnTo>
                    <a:pt x="4805" y="2216"/>
                  </a:lnTo>
                  <a:lnTo>
                    <a:pt x="5177" y="1653"/>
                  </a:lnTo>
                  <a:lnTo>
                    <a:pt x="5569" y="1089"/>
                  </a:lnTo>
                  <a:lnTo>
                    <a:pt x="5980" y="545"/>
                  </a:lnTo>
                  <a:lnTo>
                    <a:pt x="6390" y="0"/>
                  </a:lnTo>
                  <a:lnTo>
                    <a:pt x="31978" y="131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44"/>
            <p:cNvSpPr/>
            <p:nvPr/>
          </p:nvSpPr>
          <p:spPr>
            <a:xfrm>
              <a:off x="6780039" y="2575936"/>
              <a:ext cx="7864" cy="7324"/>
            </a:xfrm>
            <a:custGeom>
              <a:rect b="b" l="l" r="r" t="t"/>
              <a:pathLst>
                <a:path extrusionOk="0" h="393" w="422">
                  <a:moveTo>
                    <a:pt x="1" y="1"/>
                  </a:moveTo>
                  <a:lnTo>
                    <a:pt x="30" y="392"/>
                  </a:lnTo>
                  <a:lnTo>
                    <a:pt x="421" y="2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AA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44"/>
            <p:cNvSpPr/>
            <p:nvPr/>
          </p:nvSpPr>
          <p:spPr>
            <a:xfrm>
              <a:off x="6780039" y="2575936"/>
              <a:ext cx="7864" cy="7324"/>
            </a:xfrm>
            <a:custGeom>
              <a:rect b="b" l="l" r="r" t="t"/>
              <a:pathLst>
                <a:path extrusionOk="0" fill="none" h="393" w="422">
                  <a:moveTo>
                    <a:pt x="1" y="1"/>
                  </a:moveTo>
                  <a:lnTo>
                    <a:pt x="1" y="1"/>
                  </a:lnTo>
                  <a:lnTo>
                    <a:pt x="30" y="392"/>
                  </a:lnTo>
                  <a:lnTo>
                    <a:pt x="30" y="392"/>
                  </a:lnTo>
                  <a:lnTo>
                    <a:pt x="421" y="239"/>
                  </a:lnTo>
                  <a:lnTo>
                    <a:pt x="421" y="23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4"/>
            <p:cNvSpPr/>
            <p:nvPr/>
          </p:nvSpPr>
          <p:spPr>
            <a:xfrm>
              <a:off x="6140207" y="2409525"/>
              <a:ext cx="640392" cy="348512"/>
            </a:xfrm>
            <a:custGeom>
              <a:rect b="b" l="l" r="r" t="t"/>
              <a:pathLst>
                <a:path extrusionOk="0" h="18702" w="34365">
                  <a:moveTo>
                    <a:pt x="9121" y="0"/>
                  </a:moveTo>
                  <a:lnTo>
                    <a:pt x="8787" y="10"/>
                  </a:lnTo>
                  <a:lnTo>
                    <a:pt x="8462" y="29"/>
                  </a:lnTo>
                  <a:lnTo>
                    <a:pt x="8138" y="58"/>
                  </a:lnTo>
                  <a:lnTo>
                    <a:pt x="7822" y="96"/>
                  </a:lnTo>
                  <a:lnTo>
                    <a:pt x="7517" y="144"/>
                  </a:lnTo>
                  <a:lnTo>
                    <a:pt x="7211" y="201"/>
                  </a:lnTo>
                  <a:lnTo>
                    <a:pt x="6915" y="258"/>
                  </a:lnTo>
                  <a:lnTo>
                    <a:pt x="6628" y="335"/>
                  </a:lnTo>
                  <a:lnTo>
                    <a:pt x="6351" y="421"/>
                  </a:lnTo>
                  <a:lnTo>
                    <a:pt x="6075" y="507"/>
                  </a:lnTo>
                  <a:lnTo>
                    <a:pt x="5807" y="612"/>
                  </a:lnTo>
                  <a:lnTo>
                    <a:pt x="5549" y="726"/>
                  </a:lnTo>
                  <a:lnTo>
                    <a:pt x="5301" y="850"/>
                  </a:lnTo>
                  <a:lnTo>
                    <a:pt x="5053" y="975"/>
                  </a:lnTo>
                  <a:lnTo>
                    <a:pt x="4823" y="1127"/>
                  </a:lnTo>
                  <a:lnTo>
                    <a:pt x="4470" y="1357"/>
                  </a:lnTo>
                  <a:lnTo>
                    <a:pt x="4145" y="1605"/>
                  </a:lnTo>
                  <a:lnTo>
                    <a:pt x="3820" y="1872"/>
                  </a:lnTo>
                  <a:lnTo>
                    <a:pt x="3524" y="2140"/>
                  </a:lnTo>
                  <a:lnTo>
                    <a:pt x="3238" y="2417"/>
                  </a:lnTo>
                  <a:lnTo>
                    <a:pt x="2961" y="2703"/>
                  </a:lnTo>
                  <a:lnTo>
                    <a:pt x="2713" y="2999"/>
                  </a:lnTo>
                  <a:lnTo>
                    <a:pt x="2464" y="3305"/>
                  </a:lnTo>
                  <a:lnTo>
                    <a:pt x="2235" y="3611"/>
                  </a:lnTo>
                  <a:lnTo>
                    <a:pt x="2025" y="3935"/>
                  </a:lnTo>
                  <a:lnTo>
                    <a:pt x="1815" y="4260"/>
                  </a:lnTo>
                  <a:lnTo>
                    <a:pt x="1633" y="4585"/>
                  </a:lnTo>
                  <a:lnTo>
                    <a:pt x="1452" y="4919"/>
                  </a:lnTo>
                  <a:lnTo>
                    <a:pt x="1289" y="5263"/>
                  </a:lnTo>
                  <a:lnTo>
                    <a:pt x="1137" y="5607"/>
                  </a:lnTo>
                  <a:lnTo>
                    <a:pt x="993" y="5960"/>
                  </a:lnTo>
                  <a:lnTo>
                    <a:pt x="860" y="6314"/>
                  </a:lnTo>
                  <a:lnTo>
                    <a:pt x="745" y="6677"/>
                  </a:lnTo>
                  <a:lnTo>
                    <a:pt x="630" y="7030"/>
                  </a:lnTo>
                  <a:lnTo>
                    <a:pt x="535" y="7393"/>
                  </a:lnTo>
                  <a:lnTo>
                    <a:pt x="439" y="7765"/>
                  </a:lnTo>
                  <a:lnTo>
                    <a:pt x="363" y="8128"/>
                  </a:lnTo>
                  <a:lnTo>
                    <a:pt x="296" y="8501"/>
                  </a:lnTo>
                  <a:lnTo>
                    <a:pt x="229" y="8864"/>
                  </a:lnTo>
                  <a:lnTo>
                    <a:pt x="172" y="9236"/>
                  </a:lnTo>
                  <a:lnTo>
                    <a:pt x="124" y="9599"/>
                  </a:lnTo>
                  <a:lnTo>
                    <a:pt x="86" y="9962"/>
                  </a:lnTo>
                  <a:lnTo>
                    <a:pt x="57" y="10335"/>
                  </a:lnTo>
                  <a:lnTo>
                    <a:pt x="38" y="10698"/>
                  </a:lnTo>
                  <a:lnTo>
                    <a:pt x="19" y="11060"/>
                  </a:lnTo>
                  <a:lnTo>
                    <a:pt x="10" y="11414"/>
                  </a:lnTo>
                  <a:lnTo>
                    <a:pt x="0" y="11767"/>
                  </a:lnTo>
                  <a:lnTo>
                    <a:pt x="10" y="12474"/>
                  </a:lnTo>
                  <a:lnTo>
                    <a:pt x="29" y="13152"/>
                  </a:lnTo>
                  <a:lnTo>
                    <a:pt x="67" y="13811"/>
                  </a:lnTo>
                  <a:lnTo>
                    <a:pt x="124" y="14451"/>
                  </a:lnTo>
                  <a:lnTo>
                    <a:pt x="191" y="15053"/>
                  </a:lnTo>
                  <a:lnTo>
                    <a:pt x="267" y="15626"/>
                  </a:lnTo>
                  <a:lnTo>
                    <a:pt x="353" y="16161"/>
                  </a:lnTo>
                  <a:lnTo>
                    <a:pt x="439" y="16648"/>
                  </a:lnTo>
                  <a:lnTo>
                    <a:pt x="525" y="17106"/>
                  </a:lnTo>
                  <a:lnTo>
                    <a:pt x="602" y="17507"/>
                  </a:lnTo>
                  <a:lnTo>
                    <a:pt x="755" y="18147"/>
                  </a:lnTo>
                  <a:lnTo>
                    <a:pt x="860" y="18558"/>
                  </a:lnTo>
                  <a:lnTo>
                    <a:pt x="898" y="18701"/>
                  </a:lnTo>
                  <a:lnTo>
                    <a:pt x="984" y="18634"/>
                  </a:lnTo>
                  <a:lnTo>
                    <a:pt x="1242" y="18424"/>
                  </a:lnTo>
                  <a:lnTo>
                    <a:pt x="1633" y="18080"/>
                  </a:lnTo>
                  <a:lnTo>
                    <a:pt x="1882" y="17861"/>
                  </a:lnTo>
                  <a:lnTo>
                    <a:pt x="2149" y="17612"/>
                  </a:lnTo>
                  <a:lnTo>
                    <a:pt x="2445" y="17326"/>
                  </a:lnTo>
                  <a:lnTo>
                    <a:pt x="2751" y="17001"/>
                  </a:lnTo>
                  <a:lnTo>
                    <a:pt x="3085" y="16648"/>
                  </a:lnTo>
                  <a:lnTo>
                    <a:pt x="3419" y="16266"/>
                  </a:lnTo>
                  <a:lnTo>
                    <a:pt x="3773" y="15846"/>
                  </a:lnTo>
                  <a:lnTo>
                    <a:pt x="4136" y="15397"/>
                  </a:lnTo>
                  <a:lnTo>
                    <a:pt x="4499" y="14910"/>
                  </a:lnTo>
                  <a:lnTo>
                    <a:pt x="4871" y="14403"/>
                  </a:lnTo>
                  <a:lnTo>
                    <a:pt x="5043" y="14155"/>
                  </a:lnTo>
                  <a:lnTo>
                    <a:pt x="5234" y="13907"/>
                  </a:lnTo>
                  <a:lnTo>
                    <a:pt x="5425" y="13668"/>
                  </a:lnTo>
                  <a:lnTo>
                    <a:pt x="5626" y="13439"/>
                  </a:lnTo>
                  <a:lnTo>
                    <a:pt x="5826" y="13219"/>
                  </a:lnTo>
                  <a:lnTo>
                    <a:pt x="6036" y="12999"/>
                  </a:lnTo>
                  <a:lnTo>
                    <a:pt x="6256" y="12799"/>
                  </a:lnTo>
                  <a:lnTo>
                    <a:pt x="6476" y="12598"/>
                  </a:lnTo>
                  <a:lnTo>
                    <a:pt x="6705" y="12398"/>
                  </a:lnTo>
                  <a:lnTo>
                    <a:pt x="6944" y="12216"/>
                  </a:lnTo>
                  <a:lnTo>
                    <a:pt x="7182" y="12035"/>
                  </a:lnTo>
                  <a:lnTo>
                    <a:pt x="7431" y="11863"/>
                  </a:lnTo>
                  <a:lnTo>
                    <a:pt x="7679" y="11700"/>
                  </a:lnTo>
                  <a:lnTo>
                    <a:pt x="7927" y="11548"/>
                  </a:lnTo>
                  <a:lnTo>
                    <a:pt x="8185" y="11395"/>
                  </a:lnTo>
                  <a:lnTo>
                    <a:pt x="8453" y="11261"/>
                  </a:lnTo>
                  <a:lnTo>
                    <a:pt x="8720" y="11127"/>
                  </a:lnTo>
                  <a:lnTo>
                    <a:pt x="8988" y="11003"/>
                  </a:lnTo>
                  <a:lnTo>
                    <a:pt x="9265" y="10889"/>
                  </a:lnTo>
                  <a:lnTo>
                    <a:pt x="9542" y="10774"/>
                  </a:lnTo>
                  <a:lnTo>
                    <a:pt x="9819" y="10678"/>
                  </a:lnTo>
                  <a:lnTo>
                    <a:pt x="10105" y="10583"/>
                  </a:lnTo>
                  <a:lnTo>
                    <a:pt x="10392" y="10497"/>
                  </a:lnTo>
                  <a:lnTo>
                    <a:pt x="10678" y="10430"/>
                  </a:lnTo>
                  <a:lnTo>
                    <a:pt x="10974" y="10363"/>
                  </a:lnTo>
                  <a:lnTo>
                    <a:pt x="11270" y="10306"/>
                  </a:lnTo>
                  <a:lnTo>
                    <a:pt x="11566" y="10258"/>
                  </a:lnTo>
                  <a:lnTo>
                    <a:pt x="11862" y="10210"/>
                  </a:lnTo>
                  <a:lnTo>
                    <a:pt x="12159" y="10182"/>
                  </a:lnTo>
                  <a:lnTo>
                    <a:pt x="12464" y="10163"/>
                  </a:lnTo>
                  <a:lnTo>
                    <a:pt x="12760" y="10144"/>
                  </a:lnTo>
                  <a:lnTo>
                    <a:pt x="13371" y="10144"/>
                  </a:lnTo>
                  <a:lnTo>
                    <a:pt x="13677" y="10163"/>
                  </a:lnTo>
                  <a:lnTo>
                    <a:pt x="13983" y="10182"/>
                  </a:lnTo>
                  <a:lnTo>
                    <a:pt x="14288" y="10210"/>
                  </a:lnTo>
                  <a:lnTo>
                    <a:pt x="15320" y="10335"/>
                  </a:lnTo>
                  <a:lnTo>
                    <a:pt x="16399" y="10449"/>
                  </a:lnTo>
                  <a:lnTo>
                    <a:pt x="17517" y="10545"/>
                  </a:lnTo>
                  <a:lnTo>
                    <a:pt x="18663" y="10640"/>
                  </a:lnTo>
                  <a:lnTo>
                    <a:pt x="19838" y="10717"/>
                  </a:lnTo>
                  <a:lnTo>
                    <a:pt x="21041" y="10764"/>
                  </a:lnTo>
                  <a:lnTo>
                    <a:pt x="22244" y="10803"/>
                  </a:lnTo>
                  <a:lnTo>
                    <a:pt x="22856" y="10812"/>
                  </a:lnTo>
                  <a:lnTo>
                    <a:pt x="24193" y="10812"/>
                  </a:lnTo>
                  <a:lnTo>
                    <a:pt x="24919" y="10803"/>
                  </a:lnTo>
                  <a:lnTo>
                    <a:pt x="25635" y="10774"/>
                  </a:lnTo>
                  <a:lnTo>
                    <a:pt x="26351" y="10736"/>
                  </a:lnTo>
                  <a:lnTo>
                    <a:pt x="27068" y="10698"/>
                  </a:lnTo>
                  <a:lnTo>
                    <a:pt x="27774" y="10640"/>
                  </a:lnTo>
                  <a:lnTo>
                    <a:pt x="28481" y="10564"/>
                  </a:lnTo>
                  <a:lnTo>
                    <a:pt x="29178" y="10487"/>
                  </a:lnTo>
                  <a:lnTo>
                    <a:pt x="29866" y="10392"/>
                  </a:lnTo>
                  <a:lnTo>
                    <a:pt x="30554" y="10287"/>
                  </a:lnTo>
                  <a:lnTo>
                    <a:pt x="31222" y="10163"/>
                  </a:lnTo>
                  <a:lnTo>
                    <a:pt x="31881" y="10019"/>
                  </a:lnTo>
                  <a:lnTo>
                    <a:pt x="32521" y="9876"/>
                  </a:lnTo>
                  <a:lnTo>
                    <a:pt x="33152" y="9704"/>
                  </a:lnTo>
                  <a:lnTo>
                    <a:pt x="33772" y="9523"/>
                  </a:lnTo>
                  <a:lnTo>
                    <a:pt x="34365" y="9322"/>
                  </a:lnTo>
                  <a:lnTo>
                    <a:pt x="34336" y="8931"/>
                  </a:lnTo>
                  <a:lnTo>
                    <a:pt x="33725" y="8587"/>
                  </a:lnTo>
                  <a:lnTo>
                    <a:pt x="32875" y="8128"/>
                  </a:lnTo>
                  <a:lnTo>
                    <a:pt x="31815" y="7565"/>
                  </a:lnTo>
                  <a:lnTo>
                    <a:pt x="30573" y="6915"/>
                  </a:lnTo>
                  <a:lnTo>
                    <a:pt x="29885" y="6571"/>
                  </a:lnTo>
                  <a:lnTo>
                    <a:pt x="29159" y="6209"/>
                  </a:lnTo>
                  <a:lnTo>
                    <a:pt x="28395" y="5836"/>
                  </a:lnTo>
                  <a:lnTo>
                    <a:pt x="27603" y="5464"/>
                  </a:lnTo>
                  <a:lnTo>
                    <a:pt x="26781" y="5082"/>
                  </a:lnTo>
                  <a:lnTo>
                    <a:pt x="25931" y="4690"/>
                  </a:lnTo>
                  <a:lnTo>
                    <a:pt x="25062" y="4298"/>
                  </a:lnTo>
                  <a:lnTo>
                    <a:pt x="24164" y="3916"/>
                  </a:lnTo>
                  <a:lnTo>
                    <a:pt x="23257" y="3534"/>
                  </a:lnTo>
                  <a:lnTo>
                    <a:pt x="22330" y="3162"/>
                  </a:lnTo>
                  <a:lnTo>
                    <a:pt x="21394" y="2789"/>
                  </a:lnTo>
                  <a:lnTo>
                    <a:pt x="20439" y="2436"/>
                  </a:lnTo>
                  <a:lnTo>
                    <a:pt x="19494" y="2102"/>
                  </a:lnTo>
                  <a:lnTo>
                    <a:pt x="18539" y="1777"/>
                  </a:lnTo>
                  <a:lnTo>
                    <a:pt x="17574" y="1471"/>
                  </a:lnTo>
                  <a:lnTo>
                    <a:pt x="16628" y="1185"/>
                  </a:lnTo>
                  <a:lnTo>
                    <a:pt x="15683" y="927"/>
                  </a:lnTo>
                  <a:lnTo>
                    <a:pt x="15205" y="812"/>
                  </a:lnTo>
                  <a:lnTo>
                    <a:pt x="14737" y="698"/>
                  </a:lnTo>
                  <a:lnTo>
                    <a:pt x="14279" y="593"/>
                  </a:lnTo>
                  <a:lnTo>
                    <a:pt x="13811" y="487"/>
                  </a:lnTo>
                  <a:lnTo>
                    <a:pt x="13352" y="401"/>
                  </a:lnTo>
                  <a:lnTo>
                    <a:pt x="12903" y="316"/>
                  </a:lnTo>
                  <a:lnTo>
                    <a:pt x="12455" y="249"/>
                  </a:lnTo>
                  <a:lnTo>
                    <a:pt x="12006" y="182"/>
                  </a:lnTo>
                  <a:lnTo>
                    <a:pt x="11566" y="125"/>
                  </a:lnTo>
                  <a:lnTo>
                    <a:pt x="11137" y="77"/>
                  </a:lnTo>
                  <a:lnTo>
                    <a:pt x="10707" y="48"/>
                  </a:lnTo>
                  <a:lnTo>
                    <a:pt x="10287" y="19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F38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4"/>
            <p:cNvSpPr/>
            <p:nvPr/>
          </p:nvSpPr>
          <p:spPr>
            <a:xfrm>
              <a:off x="6140207" y="2409525"/>
              <a:ext cx="640392" cy="348512"/>
            </a:xfrm>
            <a:custGeom>
              <a:rect b="b" l="l" r="r" t="t"/>
              <a:pathLst>
                <a:path extrusionOk="0" fill="none" h="18702" w="34365">
                  <a:moveTo>
                    <a:pt x="9465" y="0"/>
                  </a:moveTo>
                  <a:lnTo>
                    <a:pt x="9465" y="0"/>
                  </a:lnTo>
                  <a:lnTo>
                    <a:pt x="9121" y="0"/>
                  </a:lnTo>
                  <a:lnTo>
                    <a:pt x="8787" y="10"/>
                  </a:lnTo>
                  <a:lnTo>
                    <a:pt x="8462" y="29"/>
                  </a:lnTo>
                  <a:lnTo>
                    <a:pt x="8138" y="58"/>
                  </a:lnTo>
                  <a:lnTo>
                    <a:pt x="7822" y="96"/>
                  </a:lnTo>
                  <a:lnTo>
                    <a:pt x="7517" y="144"/>
                  </a:lnTo>
                  <a:lnTo>
                    <a:pt x="7211" y="201"/>
                  </a:lnTo>
                  <a:lnTo>
                    <a:pt x="6915" y="258"/>
                  </a:lnTo>
                  <a:lnTo>
                    <a:pt x="6628" y="335"/>
                  </a:lnTo>
                  <a:lnTo>
                    <a:pt x="6351" y="421"/>
                  </a:lnTo>
                  <a:lnTo>
                    <a:pt x="6075" y="507"/>
                  </a:lnTo>
                  <a:lnTo>
                    <a:pt x="5807" y="612"/>
                  </a:lnTo>
                  <a:lnTo>
                    <a:pt x="5549" y="726"/>
                  </a:lnTo>
                  <a:lnTo>
                    <a:pt x="5301" y="850"/>
                  </a:lnTo>
                  <a:lnTo>
                    <a:pt x="5053" y="975"/>
                  </a:lnTo>
                  <a:lnTo>
                    <a:pt x="4823" y="1127"/>
                  </a:lnTo>
                  <a:lnTo>
                    <a:pt x="4823" y="1127"/>
                  </a:lnTo>
                  <a:lnTo>
                    <a:pt x="4470" y="1357"/>
                  </a:lnTo>
                  <a:lnTo>
                    <a:pt x="4145" y="1605"/>
                  </a:lnTo>
                  <a:lnTo>
                    <a:pt x="3820" y="1872"/>
                  </a:lnTo>
                  <a:lnTo>
                    <a:pt x="3524" y="2140"/>
                  </a:lnTo>
                  <a:lnTo>
                    <a:pt x="3238" y="2417"/>
                  </a:lnTo>
                  <a:lnTo>
                    <a:pt x="2961" y="2703"/>
                  </a:lnTo>
                  <a:lnTo>
                    <a:pt x="2713" y="2999"/>
                  </a:lnTo>
                  <a:lnTo>
                    <a:pt x="2464" y="3305"/>
                  </a:lnTo>
                  <a:lnTo>
                    <a:pt x="2235" y="3611"/>
                  </a:lnTo>
                  <a:lnTo>
                    <a:pt x="2025" y="3935"/>
                  </a:lnTo>
                  <a:lnTo>
                    <a:pt x="1815" y="4260"/>
                  </a:lnTo>
                  <a:lnTo>
                    <a:pt x="1633" y="4585"/>
                  </a:lnTo>
                  <a:lnTo>
                    <a:pt x="1452" y="4919"/>
                  </a:lnTo>
                  <a:lnTo>
                    <a:pt x="1289" y="5263"/>
                  </a:lnTo>
                  <a:lnTo>
                    <a:pt x="1137" y="5607"/>
                  </a:lnTo>
                  <a:lnTo>
                    <a:pt x="993" y="5960"/>
                  </a:lnTo>
                  <a:lnTo>
                    <a:pt x="860" y="6314"/>
                  </a:lnTo>
                  <a:lnTo>
                    <a:pt x="745" y="6677"/>
                  </a:lnTo>
                  <a:lnTo>
                    <a:pt x="630" y="7030"/>
                  </a:lnTo>
                  <a:lnTo>
                    <a:pt x="535" y="7393"/>
                  </a:lnTo>
                  <a:lnTo>
                    <a:pt x="439" y="7765"/>
                  </a:lnTo>
                  <a:lnTo>
                    <a:pt x="363" y="8128"/>
                  </a:lnTo>
                  <a:lnTo>
                    <a:pt x="296" y="8501"/>
                  </a:lnTo>
                  <a:lnTo>
                    <a:pt x="229" y="8864"/>
                  </a:lnTo>
                  <a:lnTo>
                    <a:pt x="172" y="9236"/>
                  </a:lnTo>
                  <a:lnTo>
                    <a:pt x="124" y="9599"/>
                  </a:lnTo>
                  <a:lnTo>
                    <a:pt x="86" y="9962"/>
                  </a:lnTo>
                  <a:lnTo>
                    <a:pt x="57" y="10335"/>
                  </a:lnTo>
                  <a:lnTo>
                    <a:pt x="38" y="10698"/>
                  </a:lnTo>
                  <a:lnTo>
                    <a:pt x="19" y="11060"/>
                  </a:lnTo>
                  <a:lnTo>
                    <a:pt x="10" y="11414"/>
                  </a:lnTo>
                  <a:lnTo>
                    <a:pt x="0" y="11767"/>
                  </a:lnTo>
                  <a:lnTo>
                    <a:pt x="10" y="12474"/>
                  </a:lnTo>
                  <a:lnTo>
                    <a:pt x="29" y="13152"/>
                  </a:lnTo>
                  <a:lnTo>
                    <a:pt x="67" y="13811"/>
                  </a:lnTo>
                  <a:lnTo>
                    <a:pt x="124" y="14451"/>
                  </a:lnTo>
                  <a:lnTo>
                    <a:pt x="191" y="15053"/>
                  </a:lnTo>
                  <a:lnTo>
                    <a:pt x="267" y="15626"/>
                  </a:lnTo>
                  <a:lnTo>
                    <a:pt x="353" y="16161"/>
                  </a:lnTo>
                  <a:lnTo>
                    <a:pt x="439" y="16648"/>
                  </a:lnTo>
                  <a:lnTo>
                    <a:pt x="525" y="17106"/>
                  </a:lnTo>
                  <a:lnTo>
                    <a:pt x="602" y="17507"/>
                  </a:lnTo>
                  <a:lnTo>
                    <a:pt x="755" y="18147"/>
                  </a:lnTo>
                  <a:lnTo>
                    <a:pt x="860" y="18558"/>
                  </a:lnTo>
                  <a:lnTo>
                    <a:pt x="898" y="18701"/>
                  </a:lnTo>
                  <a:lnTo>
                    <a:pt x="898" y="18701"/>
                  </a:lnTo>
                  <a:lnTo>
                    <a:pt x="984" y="18634"/>
                  </a:lnTo>
                  <a:lnTo>
                    <a:pt x="1242" y="18424"/>
                  </a:lnTo>
                  <a:lnTo>
                    <a:pt x="1633" y="18080"/>
                  </a:lnTo>
                  <a:lnTo>
                    <a:pt x="1882" y="17861"/>
                  </a:lnTo>
                  <a:lnTo>
                    <a:pt x="2149" y="17612"/>
                  </a:lnTo>
                  <a:lnTo>
                    <a:pt x="2445" y="17326"/>
                  </a:lnTo>
                  <a:lnTo>
                    <a:pt x="2751" y="17001"/>
                  </a:lnTo>
                  <a:lnTo>
                    <a:pt x="3085" y="16648"/>
                  </a:lnTo>
                  <a:lnTo>
                    <a:pt x="3419" y="16266"/>
                  </a:lnTo>
                  <a:lnTo>
                    <a:pt x="3773" y="15846"/>
                  </a:lnTo>
                  <a:lnTo>
                    <a:pt x="4136" y="15397"/>
                  </a:lnTo>
                  <a:lnTo>
                    <a:pt x="4499" y="14910"/>
                  </a:lnTo>
                  <a:lnTo>
                    <a:pt x="4871" y="14403"/>
                  </a:lnTo>
                  <a:lnTo>
                    <a:pt x="4871" y="14403"/>
                  </a:lnTo>
                  <a:lnTo>
                    <a:pt x="5043" y="14155"/>
                  </a:lnTo>
                  <a:lnTo>
                    <a:pt x="5234" y="13907"/>
                  </a:lnTo>
                  <a:lnTo>
                    <a:pt x="5425" y="13668"/>
                  </a:lnTo>
                  <a:lnTo>
                    <a:pt x="5626" y="13439"/>
                  </a:lnTo>
                  <a:lnTo>
                    <a:pt x="5826" y="13219"/>
                  </a:lnTo>
                  <a:lnTo>
                    <a:pt x="6036" y="12999"/>
                  </a:lnTo>
                  <a:lnTo>
                    <a:pt x="6256" y="12799"/>
                  </a:lnTo>
                  <a:lnTo>
                    <a:pt x="6476" y="12598"/>
                  </a:lnTo>
                  <a:lnTo>
                    <a:pt x="6705" y="12398"/>
                  </a:lnTo>
                  <a:lnTo>
                    <a:pt x="6944" y="12216"/>
                  </a:lnTo>
                  <a:lnTo>
                    <a:pt x="7182" y="12035"/>
                  </a:lnTo>
                  <a:lnTo>
                    <a:pt x="7431" y="11863"/>
                  </a:lnTo>
                  <a:lnTo>
                    <a:pt x="7679" y="11700"/>
                  </a:lnTo>
                  <a:lnTo>
                    <a:pt x="7927" y="11548"/>
                  </a:lnTo>
                  <a:lnTo>
                    <a:pt x="8185" y="11395"/>
                  </a:lnTo>
                  <a:lnTo>
                    <a:pt x="8453" y="11261"/>
                  </a:lnTo>
                  <a:lnTo>
                    <a:pt x="8720" y="11127"/>
                  </a:lnTo>
                  <a:lnTo>
                    <a:pt x="8988" y="11003"/>
                  </a:lnTo>
                  <a:lnTo>
                    <a:pt x="9265" y="10889"/>
                  </a:lnTo>
                  <a:lnTo>
                    <a:pt x="9542" y="10774"/>
                  </a:lnTo>
                  <a:lnTo>
                    <a:pt x="9819" y="10678"/>
                  </a:lnTo>
                  <a:lnTo>
                    <a:pt x="10105" y="10583"/>
                  </a:lnTo>
                  <a:lnTo>
                    <a:pt x="10392" y="10497"/>
                  </a:lnTo>
                  <a:lnTo>
                    <a:pt x="10678" y="10430"/>
                  </a:lnTo>
                  <a:lnTo>
                    <a:pt x="10974" y="10363"/>
                  </a:lnTo>
                  <a:lnTo>
                    <a:pt x="11270" y="10306"/>
                  </a:lnTo>
                  <a:lnTo>
                    <a:pt x="11566" y="10258"/>
                  </a:lnTo>
                  <a:lnTo>
                    <a:pt x="11862" y="10210"/>
                  </a:lnTo>
                  <a:lnTo>
                    <a:pt x="12159" y="10182"/>
                  </a:lnTo>
                  <a:lnTo>
                    <a:pt x="12464" y="10163"/>
                  </a:lnTo>
                  <a:lnTo>
                    <a:pt x="12760" y="10144"/>
                  </a:lnTo>
                  <a:lnTo>
                    <a:pt x="13066" y="10144"/>
                  </a:lnTo>
                  <a:lnTo>
                    <a:pt x="13066" y="10144"/>
                  </a:lnTo>
                  <a:lnTo>
                    <a:pt x="13371" y="10144"/>
                  </a:lnTo>
                  <a:lnTo>
                    <a:pt x="13677" y="10163"/>
                  </a:lnTo>
                  <a:lnTo>
                    <a:pt x="13983" y="10182"/>
                  </a:lnTo>
                  <a:lnTo>
                    <a:pt x="14288" y="10210"/>
                  </a:lnTo>
                  <a:lnTo>
                    <a:pt x="14288" y="10210"/>
                  </a:lnTo>
                  <a:lnTo>
                    <a:pt x="15320" y="10335"/>
                  </a:lnTo>
                  <a:lnTo>
                    <a:pt x="16399" y="10449"/>
                  </a:lnTo>
                  <a:lnTo>
                    <a:pt x="17517" y="10545"/>
                  </a:lnTo>
                  <a:lnTo>
                    <a:pt x="18663" y="10640"/>
                  </a:lnTo>
                  <a:lnTo>
                    <a:pt x="19838" y="10717"/>
                  </a:lnTo>
                  <a:lnTo>
                    <a:pt x="21041" y="10764"/>
                  </a:lnTo>
                  <a:lnTo>
                    <a:pt x="22244" y="10803"/>
                  </a:lnTo>
                  <a:lnTo>
                    <a:pt x="22856" y="10812"/>
                  </a:lnTo>
                  <a:lnTo>
                    <a:pt x="23467" y="10812"/>
                  </a:lnTo>
                  <a:lnTo>
                    <a:pt x="23467" y="10812"/>
                  </a:lnTo>
                  <a:lnTo>
                    <a:pt x="24193" y="10812"/>
                  </a:lnTo>
                  <a:lnTo>
                    <a:pt x="24919" y="10803"/>
                  </a:lnTo>
                  <a:lnTo>
                    <a:pt x="25635" y="10774"/>
                  </a:lnTo>
                  <a:lnTo>
                    <a:pt x="26351" y="10736"/>
                  </a:lnTo>
                  <a:lnTo>
                    <a:pt x="27068" y="10698"/>
                  </a:lnTo>
                  <a:lnTo>
                    <a:pt x="27774" y="10640"/>
                  </a:lnTo>
                  <a:lnTo>
                    <a:pt x="28481" y="10564"/>
                  </a:lnTo>
                  <a:lnTo>
                    <a:pt x="29178" y="10487"/>
                  </a:lnTo>
                  <a:lnTo>
                    <a:pt x="29866" y="10392"/>
                  </a:lnTo>
                  <a:lnTo>
                    <a:pt x="30554" y="10287"/>
                  </a:lnTo>
                  <a:lnTo>
                    <a:pt x="31222" y="10163"/>
                  </a:lnTo>
                  <a:lnTo>
                    <a:pt x="31881" y="10019"/>
                  </a:lnTo>
                  <a:lnTo>
                    <a:pt x="32521" y="9876"/>
                  </a:lnTo>
                  <a:lnTo>
                    <a:pt x="33152" y="9704"/>
                  </a:lnTo>
                  <a:lnTo>
                    <a:pt x="33772" y="9523"/>
                  </a:lnTo>
                  <a:lnTo>
                    <a:pt x="34365" y="9322"/>
                  </a:lnTo>
                  <a:lnTo>
                    <a:pt x="34365" y="9322"/>
                  </a:lnTo>
                  <a:lnTo>
                    <a:pt x="34336" y="8931"/>
                  </a:lnTo>
                  <a:lnTo>
                    <a:pt x="34336" y="8931"/>
                  </a:lnTo>
                  <a:lnTo>
                    <a:pt x="33725" y="8587"/>
                  </a:lnTo>
                  <a:lnTo>
                    <a:pt x="32875" y="8128"/>
                  </a:lnTo>
                  <a:lnTo>
                    <a:pt x="31815" y="7565"/>
                  </a:lnTo>
                  <a:lnTo>
                    <a:pt x="30573" y="6915"/>
                  </a:lnTo>
                  <a:lnTo>
                    <a:pt x="29885" y="6571"/>
                  </a:lnTo>
                  <a:lnTo>
                    <a:pt x="29159" y="6209"/>
                  </a:lnTo>
                  <a:lnTo>
                    <a:pt x="28395" y="5836"/>
                  </a:lnTo>
                  <a:lnTo>
                    <a:pt x="27603" y="5464"/>
                  </a:lnTo>
                  <a:lnTo>
                    <a:pt x="26781" y="5082"/>
                  </a:lnTo>
                  <a:lnTo>
                    <a:pt x="25931" y="4690"/>
                  </a:lnTo>
                  <a:lnTo>
                    <a:pt x="25062" y="4298"/>
                  </a:lnTo>
                  <a:lnTo>
                    <a:pt x="24164" y="3916"/>
                  </a:lnTo>
                  <a:lnTo>
                    <a:pt x="23257" y="3534"/>
                  </a:lnTo>
                  <a:lnTo>
                    <a:pt x="22330" y="3162"/>
                  </a:lnTo>
                  <a:lnTo>
                    <a:pt x="21394" y="2789"/>
                  </a:lnTo>
                  <a:lnTo>
                    <a:pt x="20439" y="2436"/>
                  </a:lnTo>
                  <a:lnTo>
                    <a:pt x="19494" y="2102"/>
                  </a:lnTo>
                  <a:lnTo>
                    <a:pt x="18539" y="1777"/>
                  </a:lnTo>
                  <a:lnTo>
                    <a:pt x="17574" y="1471"/>
                  </a:lnTo>
                  <a:lnTo>
                    <a:pt x="16628" y="1185"/>
                  </a:lnTo>
                  <a:lnTo>
                    <a:pt x="15683" y="927"/>
                  </a:lnTo>
                  <a:lnTo>
                    <a:pt x="15205" y="812"/>
                  </a:lnTo>
                  <a:lnTo>
                    <a:pt x="14737" y="698"/>
                  </a:lnTo>
                  <a:lnTo>
                    <a:pt x="14279" y="593"/>
                  </a:lnTo>
                  <a:lnTo>
                    <a:pt x="13811" y="487"/>
                  </a:lnTo>
                  <a:lnTo>
                    <a:pt x="13352" y="401"/>
                  </a:lnTo>
                  <a:lnTo>
                    <a:pt x="12903" y="316"/>
                  </a:lnTo>
                  <a:lnTo>
                    <a:pt x="12455" y="249"/>
                  </a:lnTo>
                  <a:lnTo>
                    <a:pt x="12006" y="182"/>
                  </a:lnTo>
                  <a:lnTo>
                    <a:pt x="11566" y="125"/>
                  </a:lnTo>
                  <a:lnTo>
                    <a:pt x="11137" y="77"/>
                  </a:lnTo>
                  <a:lnTo>
                    <a:pt x="10707" y="48"/>
                  </a:lnTo>
                  <a:lnTo>
                    <a:pt x="10287" y="19"/>
                  </a:lnTo>
                  <a:lnTo>
                    <a:pt x="9876" y="0"/>
                  </a:lnTo>
                  <a:lnTo>
                    <a:pt x="946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4"/>
            <p:cNvSpPr/>
            <p:nvPr/>
          </p:nvSpPr>
          <p:spPr>
            <a:xfrm>
              <a:off x="5982685" y="2711561"/>
              <a:ext cx="185120" cy="244212"/>
            </a:xfrm>
            <a:custGeom>
              <a:rect b="b" l="l" r="r" t="t"/>
              <a:pathLst>
                <a:path extrusionOk="0" h="13105" w="9934">
                  <a:moveTo>
                    <a:pt x="4021" y="0"/>
                  </a:moveTo>
                  <a:lnTo>
                    <a:pt x="3830" y="20"/>
                  </a:lnTo>
                  <a:lnTo>
                    <a:pt x="3649" y="29"/>
                  </a:lnTo>
                  <a:lnTo>
                    <a:pt x="3458" y="58"/>
                  </a:lnTo>
                  <a:lnTo>
                    <a:pt x="3276" y="86"/>
                  </a:lnTo>
                  <a:lnTo>
                    <a:pt x="3095" y="125"/>
                  </a:lnTo>
                  <a:lnTo>
                    <a:pt x="2913" y="172"/>
                  </a:lnTo>
                  <a:lnTo>
                    <a:pt x="2732" y="230"/>
                  </a:lnTo>
                  <a:lnTo>
                    <a:pt x="2560" y="297"/>
                  </a:lnTo>
                  <a:lnTo>
                    <a:pt x="2388" y="363"/>
                  </a:lnTo>
                  <a:lnTo>
                    <a:pt x="2216" y="440"/>
                  </a:lnTo>
                  <a:lnTo>
                    <a:pt x="2054" y="526"/>
                  </a:lnTo>
                  <a:lnTo>
                    <a:pt x="1901" y="621"/>
                  </a:lnTo>
                  <a:lnTo>
                    <a:pt x="1739" y="717"/>
                  </a:lnTo>
                  <a:lnTo>
                    <a:pt x="1595" y="831"/>
                  </a:lnTo>
                  <a:lnTo>
                    <a:pt x="1452" y="946"/>
                  </a:lnTo>
                  <a:lnTo>
                    <a:pt x="1309" y="1070"/>
                  </a:lnTo>
                  <a:lnTo>
                    <a:pt x="1175" y="1204"/>
                  </a:lnTo>
                  <a:lnTo>
                    <a:pt x="1013" y="1404"/>
                  </a:lnTo>
                  <a:lnTo>
                    <a:pt x="850" y="1605"/>
                  </a:lnTo>
                  <a:lnTo>
                    <a:pt x="717" y="1815"/>
                  </a:lnTo>
                  <a:lnTo>
                    <a:pt x="583" y="2044"/>
                  </a:lnTo>
                  <a:lnTo>
                    <a:pt x="478" y="2274"/>
                  </a:lnTo>
                  <a:lnTo>
                    <a:pt x="373" y="2503"/>
                  </a:lnTo>
                  <a:lnTo>
                    <a:pt x="287" y="2751"/>
                  </a:lnTo>
                  <a:lnTo>
                    <a:pt x="211" y="2990"/>
                  </a:lnTo>
                  <a:lnTo>
                    <a:pt x="153" y="3248"/>
                  </a:lnTo>
                  <a:lnTo>
                    <a:pt x="96" y="3496"/>
                  </a:lnTo>
                  <a:lnTo>
                    <a:pt x="58" y="3754"/>
                  </a:lnTo>
                  <a:lnTo>
                    <a:pt x="29" y="4021"/>
                  </a:lnTo>
                  <a:lnTo>
                    <a:pt x="10" y="4279"/>
                  </a:lnTo>
                  <a:lnTo>
                    <a:pt x="0" y="4537"/>
                  </a:lnTo>
                  <a:lnTo>
                    <a:pt x="0" y="4805"/>
                  </a:lnTo>
                  <a:lnTo>
                    <a:pt x="10" y="5063"/>
                  </a:lnTo>
                  <a:lnTo>
                    <a:pt x="39" y="5387"/>
                  </a:lnTo>
                  <a:lnTo>
                    <a:pt x="67" y="5712"/>
                  </a:lnTo>
                  <a:lnTo>
                    <a:pt x="125" y="6027"/>
                  </a:lnTo>
                  <a:lnTo>
                    <a:pt x="182" y="6352"/>
                  </a:lnTo>
                  <a:lnTo>
                    <a:pt x="258" y="6667"/>
                  </a:lnTo>
                  <a:lnTo>
                    <a:pt x="344" y="6982"/>
                  </a:lnTo>
                  <a:lnTo>
                    <a:pt x="449" y="7288"/>
                  </a:lnTo>
                  <a:lnTo>
                    <a:pt x="554" y="7594"/>
                  </a:lnTo>
                  <a:lnTo>
                    <a:pt x="679" y="7899"/>
                  </a:lnTo>
                  <a:lnTo>
                    <a:pt x="812" y="8195"/>
                  </a:lnTo>
                  <a:lnTo>
                    <a:pt x="956" y="8482"/>
                  </a:lnTo>
                  <a:lnTo>
                    <a:pt x="1108" y="8768"/>
                  </a:lnTo>
                  <a:lnTo>
                    <a:pt x="1280" y="9055"/>
                  </a:lnTo>
                  <a:lnTo>
                    <a:pt x="1452" y="9332"/>
                  </a:lnTo>
                  <a:lnTo>
                    <a:pt x="1634" y="9599"/>
                  </a:lnTo>
                  <a:lnTo>
                    <a:pt x="1825" y="9857"/>
                  </a:lnTo>
                  <a:lnTo>
                    <a:pt x="2035" y="10115"/>
                  </a:lnTo>
                  <a:lnTo>
                    <a:pt x="2245" y="10363"/>
                  </a:lnTo>
                  <a:lnTo>
                    <a:pt x="2465" y="10602"/>
                  </a:lnTo>
                  <a:lnTo>
                    <a:pt x="2694" y="10831"/>
                  </a:lnTo>
                  <a:lnTo>
                    <a:pt x="2933" y="11061"/>
                  </a:lnTo>
                  <a:lnTo>
                    <a:pt x="3171" y="11271"/>
                  </a:lnTo>
                  <a:lnTo>
                    <a:pt x="3429" y="11481"/>
                  </a:lnTo>
                  <a:lnTo>
                    <a:pt x="3687" y="11672"/>
                  </a:lnTo>
                  <a:lnTo>
                    <a:pt x="3955" y="11863"/>
                  </a:lnTo>
                  <a:lnTo>
                    <a:pt x="4222" y="12035"/>
                  </a:lnTo>
                  <a:lnTo>
                    <a:pt x="4508" y="12207"/>
                  </a:lnTo>
                  <a:lnTo>
                    <a:pt x="4795" y="12360"/>
                  </a:lnTo>
                  <a:lnTo>
                    <a:pt x="5082" y="12503"/>
                  </a:lnTo>
                  <a:lnTo>
                    <a:pt x="5378" y="12637"/>
                  </a:lnTo>
                  <a:lnTo>
                    <a:pt x="5683" y="12751"/>
                  </a:lnTo>
                  <a:lnTo>
                    <a:pt x="5989" y="12866"/>
                  </a:lnTo>
                  <a:lnTo>
                    <a:pt x="6304" y="12952"/>
                  </a:lnTo>
                  <a:lnTo>
                    <a:pt x="6466" y="12999"/>
                  </a:lnTo>
                  <a:lnTo>
                    <a:pt x="6638" y="13028"/>
                  </a:lnTo>
                  <a:lnTo>
                    <a:pt x="6801" y="13057"/>
                  </a:lnTo>
                  <a:lnTo>
                    <a:pt x="6963" y="13085"/>
                  </a:lnTo>
                  <a:lnTo>
                    <a:pt x="7135" y="13095"/>
                  </a:lnTo>
                  <a:lnTo>
                    <a:pt x="7297" y="13105"/>
                  </a:lnTo>
                  <a:lnTo>
                    <a:pt x="7460" y="13105"/>
                  </a:lnTo>
                  <a:lnTo>
                    <a:pt x="7622" y="13085"/>
                  </a:lnTo>
                  <a:lnTo>
                    <a:pt x="7784" y="13066"/>
                  </a:lnTo>
                  <a:lnTo>
                    <a:pt x="7937" y="13038"/>
                  </a:lnTo>
                  <a:lnTo>
                    <a:pt x="8090" y="12990"/>
                  </a:lnTo>
                  <a:lnTo>
                    <a:pt x="8243" y="12933"/>
                  </a:lnTo>
                  <a:lnTo>
                    <a:pt x="8386" y="12866"/>
                  </a:lnTo>
                  <a:lnTo>
                    <a:pt x="8529" y="12780"/>
                  </a:lnTo>
                  <a:lnTo>
                    <a:pt x="8615" y="12713"/>
                  </a:lnTo>
                  <a:lnTo>
                    <a:pt x="8711" y="12646"/>
                  </a:lnTo>
                  <a:lnTo>
                    <a:pt x="8797" y="12570"/>
                  </a:lnTo>
                  <a:lnTo>
                    <a:pt x="8873" y="12493"/>
                  </a:lnTo>
                  <a:lnTo>
                    <a:pt x="8950" y="12407"/>
                  </a:lnTo>
                  <a:lnTo>
                    <a:pt x="9017" y="12312"/>
                  </a:lnTo>
                  <a:lnTo>
                    <a:pt x="9150" y="12121"/>
                  </a:lnTo>
                  <a:lnTo>
                    <a:pt x="9265" y="11911"/>
                  </a:lnTo>
                  <a:lnTo>
                    <a:pt x="9370" y="11691"/>
                  </a:lnTo>
                  <a:lnTo>
                    <a:pt x="9456" y="11452"/>
                  </a:lnTo>
                  <a:lnTo>
                    <a:pt x="9542" y="11213"/>
                  </a:lnTo>
                  <a:lnTo>
                    <a:pt x="9609" y="10956"/>
                  </a:lnTo>
                  <a:lnTo>
                    <a:pt x="9666" y="10698"/>
                  </a:lnTo>
                  <a:lnTo>
                    <a:pt x="9714" y="10430"/>
                  </a:lnTo>
                  <a:lnTo>
                    <a:pt x="9762" y="10153"/>
                  </a:lnTo>
                  <a:lnTo>
                    <a:pt x="9790" y="9886"/>
                  </a:lnTo>
                  <a:lnTo>
                    <a:pt x="9828" y="9618"/>
                  </a:lnTo>
                  <a:lnTo>
                    <a:pt x="9876" y="9084"/>
                  </a:lnTo>
                  <a:lnTo>
                    <a:pt x="9905" y="8673"/>
                  </a:lnTo>
                  <a:lnTo>
                    <a:pt x="9924" y="8272"/>
                  </a:lnTo>
                  <a:lnTo>
                    <a:pt x="9933" y="7880"/>
                  </a:lnTo>
                  <a:lnTo>
                    <a:pt x="9933" y="7498"/>
                  </a:lnTo>
                  <a:lnTo>
                    <a:pt x="9924" y="7126"/>
                  </a:lnTo>
                  <a:lnTo>
                    <a:pt x="9895" y="6763"/>
                  </a:lnTo>
                  <a:lnTo>
                    <a:pt x="9857" y="6400"/>
                  </a:lnTo>
                  <a:lnTo>
                    <a:pt x="9819" y="6056"/>
                  </a:lnTo>
                  <a:lnTo>
                    <a:pt x="9762" y="5712"/>
                  </a:lnTo>
                  <a:lnTo>
                    <a:pt x="9695" y="5387"/>
                  </a:lnTo>
                  <a:lnTo>
                    <a:pt x="9628" y="5063"/>
                  </a:lnTo>
                  <a:lnTo>
                    <a:pt x="9542" y="4747"/>
                  </a:lnTo>
                  <a:lnTo>
                    <a:pt x="9456" y="4451"/>
                  </a:lnTo>
                  <a:lnTo>
                    <a:pt x="9360" y="4155"/>
                  </a:lnTo>
                  <a:lnTo>
                    <a:pt x="9255" y="3878"/>
                  </a:lnTo>
                  <a:lnTo>
                    <a:pt x="9141" y="3601"/>
                  </a:lnTo>
                  <a:lnTo>
                    <a:pt x="9026" y="3343"/>
                  </a:lnTo>
                  <a:lnTo>
                    <a:pt x="8902" y="3085"/>
                  </a:lnTo>
                  <a:lnTo>
                    <a:pt x="8768" y="2847"/>
                  </a:lnTo>
                  <a:lnTo>
                    <a:pt x="8635" y="2608"/>
                  </a:lnTo>
                  <a:lnTo>
                    <a:pt x="8501" y="2388"/>
                  </a:lnTo>
                  <a:lnTo>
                    <a:pt x="8358" y="2178"/>
                  </a:lnTo>
                  <a:lnTo>
                    <a:pt x="8205" y="1978"/>
                  </a:lnTo>
                  <a:lnTo>
                    <a:pt x="8061" y="1787"/>
                  </a:lnTo>
                  <a:lnTo>
                    <a:pt x="7909" y="1605"/>
                  </a:lnTo>
                  <a:lnTo>
                    <a:pt x="7746" y="1443"/>
                  </a:lnTo>
                  <a:lnTo>
                    <a:pt x="7593" y="1280"/>
                  </a:lnTo>
                  <a:lnTo>
                    <a:pt x="7431" y="1137"/>
                  </a:lnTo>
                  <a:lnTo>
                    <a:pt x="7269" y="1003"/>
                  </a:lnTo>
                  <a:lnTo>
                    <a:pt x="7106" y="879"/>
                  </a:lnTo>
                  <a:lnTo>
                    <a:pt x="6934" y="774"/>
                  </a:lnTo>
                  <a:lnTo>
                    <a:pt x="6772" y="669"/>
                  </a:lnTo>
                  <a:lnTo>
                    <a:pt x="6610" y="583"/>
                  </a:lnTo>
                  <a:lnTo>
                    <a:pt x="6438" y="497"/>
                  </a:lnTo>
                  <a:lnTo>
                    <a:pt x="6256" y="421"/>
                  </a:lnTo>
                  <a:lnTo>
                    <a:pt x="6084" y="354"/>
                  </a:lnTo>
                  <a:lnTo>
                    <a:pt x="5903" y="287"/>
                  </a:lnTo>
                  <a:lnTo>
                    <a:pt x="5721" y="230"/>
                  </a:lnTo>
                  <a:lnTo>
                    <a:pt x="5540" y="172"/>
                  </a:lnTo>
                  <a:lnTo>
                    <a:pt x="5349" y="134"/>
                  </a:lnTo>
                  <a:lnTo>
                    <a:pt x="5158" y="96"/>
                  </a:lnTo>
                  <a:lnTo>
                    <a:pt x="4976" y="58"/>
                  </a:lnTo>
                  <a:lnTo>
                    <a:pt x="4785" y="39"/>
                  </a:lnTo>
                  <a:lnTo>
                    <a:pt x="4594" y="20"/>
                  </a:lnTo>
                  <a:lnTo>
                    <a:pt x="4403" y="10"/>
                  </a:lnTo>
                  <a:lnTo>
                    <a:pt x="4212" y="0"/>
                  </a:lnTo>
                  <a:close/>
                </a:path>
              </a:pathLst>
            </a:custGeom>
            <a:solidFill>
              <a:srgbClr val="FFA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44"/>
            <p:cNvSpPr/>
            <p:nvPr/>
          </p:nvSpPr>
          <p:spPr>
            <a:xfrm>
              <a:off x="5982685" y="2711561"/>
              <a:ext cx="185120" cy="244212"/>
            </a:xfrm>
            <a:custGeom>
              <a:rect b="b" l="l" r="r" t="t"/>
              <a:pathLst>
                <a:path extrusionOk="0" fill="none" h="13105" w="9934">
                  <a:moveTo>
                    <a:pt x="9876" y="9084"/>
                  </a:moveTo>
                  <a:lnTo>
                    <a:pt x="9876" y="9084"/>
                  </a:lnTo>
                  <a:lnTo>
                    <a:pt x="9905" y="8673"/>
                  </a:lnTo>
                  <a:lnTo>
                    <a:pt x="9924" y="8272"/>
                  </a:lnTo>
                  <a:lnTo>
                    <a:pt x="9933" y="7880"/>
                  </a:lnTo>
                  <a:lnTo>
                    <a:pt x="9933" y="7498"/>
                  </a:lnTo>
                  <a:lnTo>
                    <a:pt x="9924" y="7126"/>
                  </a:lnTo>
                  <a:lnTo>
                    <a:pt x="9895" y="6763"/>
                  </a:lnTo>
                  <a:lnTo>
                    <a:pt x="9857" y="6400"/>
                  </a:lnTo>
                  <a:lnTo>
                    <a:pt x="9819" y="6056"/>
                  </a:lnTo>
                  <a:lnTo>
                    <a:pt x="9762" y="5712"/>
                  </a:lnTo>
                  <a:lnTo>
                    <a:pt x="9695" y="5387"/>
                  </a:lnTo>
                  <a:lnTo>
                    <a:pt x="9628" y="5063"/>
                  </a:lnTo>
                  <a:lnTo>
                    <a:pt x="9542" y="4747"/>
                  </a:lnTo>
                  <a:lnTo>
                    <a:pt x="9456" y="4451"/>
                  </a:lnTo>
                  <a:lnTo>
                    <a:pt x="9360" y="4155"/>
                  </a:lnTo>
                  <a:lnTo>
                    <a:pt x="9255" y="3878"/>
                  </a:lnTo>
                  <a:lnTo>
                    <a:pt x="9141" y="3601"/>
                  </a:lnTo>
                  <a:lnTo>
                    <a:pt x="9026" y="3343"/>
                  </a:lnTo>
                  <a:lnTo>
                    <a:pt x="8902" y="3085"/>
                  </a:lnTo>
                  <a:lnTo>
                    <a:pt x="8768" y="2847"/>
                  </a:lnTo>
                  <a:lnTo>
                    <a:pt x="8635" y="2608"/>
                  </a:lnTo>
                  <a:lnTo>
                    <a:pt x="8501" y="2388"/>
                  </a:lnTo>
                  <a:lnTo>
                    <a:pt x="8358" y="2178"/>
                  </a:lnTo>
                  <a:lnTo>
                    <a:pt x="8205" y="1978"/>
                  </a:lnTo>
                  <a:lnTo>
                    <a:pt x="8061" y="1787"/>
                  </a:lnTo>
                  <a:lnTo>
                    <a:pt x="7909" y="1605"/>
                  </a:lnTo>
                  <a:lnTo>
                    <a:pt x="7746" y="1443"/>
                  </a:lnTo>
                  <a:lnTo>
                    <a:pt x="7593" y="1280"/>
                  </a:lnTo>
                  <a:lnTo>
                    <a:pt x="7431" y="1137"/>
                  </a:lnTo>
                  <a:lnTo>
                    <a:pt x="7269" y="1003"/>
                  </a:lnTo>
                  <a:lnTo>
                    <a:pt x="7106" y="879"/>
                  </a:lnTo>
                  <a:lnTo>
                    <a:pt x="6934" y="774"/>
                  </a:lnTo>
                  <a:lnTo>
                    <a:pt x="6772" y="669"/>
                  </a:lnTo>
                  <a:lnTo>
                    <a:pt x="6772" y="669"/>
                  </a:lnTo>
                  <a:lnTo>
                    <a:pt x="6610" y="583"/>
                  </a:lnTo>
                  <a:lnTo>
                    <a:pt x="6438" y="497"/>
                  </a:lnTo>
                  <a:lnTo>
                    <a:pt x="6256" y="421"/>
                  </a:lnTo>
                  <a:lnTo>
                    <a:pt x="6084" y="354"/>
                  </a:lnTo>
                  <a:lnTo>
                    <a:pt x="5903" y="287"/>
                  </a:lnTo>
                  <a:lnTo>
                    <a:pt x="5721" y="230"/>
                  </a:lnTo>
                  <a:lnTo>
                    <a:pt x="5540" y="172"/>
                  </a:lnTo>
                  <a:lnTo>
                    <a:pt x="5349" y="134"/>
                  </a:lnTo>
                  <a:lnTo>
                    <a:pt x="5158" y="96"/>
                  </a:lnTo>
                  <a:lnTo>
                    <a:pt x="4976" y="58"/>
                  </a:lnTo>
                  <a:lnTo>
                    <a:pt x="4785" y="39"/>
                  </a:lnTo>
                  <a:lnTo>
                    <a:pt x="4594" y="20"/>
                  </a:lnTo>
                  <a:lnTo>
                    <a:pt x="4403" y="10"/>
                  </a:lnTo>
                  <a:lnTo>
                    <a:pt x="4212" y="0"/>
                  </a:lnTo>
                  <a:lnTo>
                    <a:pt x="4021" y="0"/>
                  </a:lnTo>
                  <a:lnTo>
                    <a:pt x="3830" y="20"/>
                  </a:lnTo>
                  <a:lnTo>
                    <a:pt x="3649" y="29"/>
                  </a:lnTo>
                  <a:lnTo>
                    <a:pt x="3458" y="58"/>
                  </a:lnTo>
                  <a:lnTo>
                    <a:pt x="3276" y="86"/>
                  </a:lnTo>
                  <a:lnTo>
                    <a:pt x="3095" y="125"/>
                  </a:lnTo>
                  <a:lnTo>
                    <a:pt x="2913" y="172"/>
                  </a:lnTo>
                  <a:lnTo>
                    <a:pt x="2732" y="230"/>
                  </a:lnTo>
                  <a:lnTo>
                    <a:pt x="2560" y="297"/>
                  </a:lnTo>
                  <a:lnTo>
                    <a:pt x="2388" y="363"/>
                  </a:lnTo>
                  <a:lnTo>
                    <a:pt x="2216" y="440"/>
                  </a:lnTo>
                  <a:lnTo>
                    <a:pt x="2054" y="526"/>
                  </a:lnTo>
                  <a:lnTo>
                    <a:pt x="1901" y="621"/>
                  </a:lnTo>
                  <a:lnTo>
                    <a:pt x="1739" y="717"/>
                  </a:lnTo>
                  <a:lnTo>
                    <a:pt x="1595" y="831"/>
                  </a:lnTo>
                  <a:lnTo>
                    <a:pt x="1452" y="946"/>
                  </a:lnTo>
                  <a:lnTo>
                    <a:pt x="1309" y="1070"/>
                  </a:lnTo>
                  <a:lnTo>
                    <a:pt x="1175" y="1204"/>
                  </a:lnTo>
                  <a:lnTo>
                    <a:pt x="1175" y="1204"/>
                  </a:lnTo>
                  <a:lnTo>
                    <a:pt x="1013" y="1404"/>
                  </a:lnTo>
                  <a:lnTo>
                    <a:pt x="850" y="1605"/>
                  </a:lnTo>
                  <a:lnTo>
                    <a:pt x="717" y="1815"/>
                  </a:lnTo>
                  <a:lnTo>
                    <a:pt x="583" y="2044"/>
                  </a:lnTo>
                  <a:lnTo>
                    <a:pt x="478" y="2274"/>
                  </a:lnTo>
                  <a:lnTo>
                    <a:pt x="373" y="2503"/>
                  </a:lnTo>
                  <a:lnTo>
                    <a:pt x="287" y="2751"/>
                  </a:lnTo>
                  <a:lnTo>
                    <a:pt x="211" y="2990"/>
                  </a:lnTo>
                  <a:lnTo>
                    <a:pt x="153" y="3248"/>
                  </a:lnTo>
                  <a:lnTo>
                    <a:pt x="96" y="3496"/>
                  </a:lnTo>
                  <a:lnTo>
                    <a:pt x="58" y="3754"/>
                  </a:lnTo>
                  <a:lnTo>
                    <a:pt x="29" y="4021"/>
                  </a:lnTo>
                  <a:lnTo>
                    <a:pt x="10" y="4279"/>
                  </a:lnTo>
                  <a:lnTo>
                    <a:pt x="0" y="4537"/>
                  </a:lnTo>
                  <a:lnTo>
                    <a:pt x="0" y="4805"/>
                  </a:lnTo>
                  <a:lnTo>
                    <a:pt x="10" y="5063"/>
                  </a:lnTo>
                  <a:lnTo>
                    <a:pt x="10" y="5063"/>
                  </a:lnTo>
                  <a:lnTo>
                    <a:pt x="39" y="5387"/>
                  </a:lnTo>
                  <a:lnTo>
                    <a:pt x="67" y="5712"/>
                  </a:lnTo>
                  <a:lnTo>
                    <a:pt x="125" y="6027"/>
                  </a:lnTo>
                  <a:lnTo>
                    <a:pt x="182" y="6352"/>
                  </a:lnTo>
                  <a:lnTo>
                    <a:pt x="258" y="6667"/>
                  </a:lnTo>
                  <a:lnTo>
                    <a:pt x="344" y="6982"/>
                  </a:lnTo>
                  <a:lnTo>
                    <a:pt x="449" y="7288"/>
                  </a:lnTo>
                  <a:lnTo>
                    <a:pt x="554" y="7594"/>
                  </a:lnTo>
                  <a:lnTo>
                    <a:pt x="679" y="7899"/>
                  </a:lnTo>
                  <a:lnTo>
                    <a:pt x="812" y="8195"/>
                  </a:lnTo>
                  <a:lnTo>
                    <a:pt x="956" y="8482"/>
                  </a:lnTo>
                  <a:lnTo>
                    <a:pt x="1108" y="8768"/>
                  </a:lnTo>
                  <a:lnTo>
                    <a:pt x="1280" y="9055"/>
                  </a:lnTo>
                  <a:lnTo>
                    <a:pt x="1452" y="9332"/>
                  </a:lnTo>
                  <a:lnTo>
                    <a:pt x="1634" y="9599"/>
                  </a:lnTo>
                  <a:lnTo>
                    <a:pt x="1825" y="9857"/>
                  </a:lnTo>
                  <a:lnTo>
                    <a:pt x="2035" y="10115"/>
                  </a:lnTo>
                  <a:lnTo>
                    <a:pt x="2245" y="10363"/>
                  </a:lnTo>
                  <a:lnTo>
                    <a:pt x="2465" y="10602"/>
                  </a:lnTo>
                  <a:lnTo>
                    <a:pt x="2694" y="10831"/>
                  </a:lnTo>
                  <a:lnTo>
                    <a:pt x="2933" y="11061"/>
                  </a:lnTo>
                  <a:lnTo>
                    <a:pt x="3171" y="11271"/>
                  </a:lnTo>
                  <a:lnTo>
                    <a:pt x="3429" y="11481"/>
                  </a:lnTo>
                  <a:lnTo>
                    <a:pt x="3687" y="11672"/>
                  </a:lnTo>
                  <a:lnTo>
                    <a:pt x="3955" y="11863"/>
                  </a:lnTo>
                  <a:lnTo>
                    <a:pt x="4222" y="12035"/>
                  </a:lnTo>
                  <a:lnTo>
                    <a:pt x="4508" y="12207"/>
                  </a:lnTo>
                  <a:lnTo>
                    <a:pt x="4795" y="12360"/>
                  </a:lnTo>
                  <a:lnTo>
                    <a:pt x="5082" y="12503"/>
                  </a:lnTo>
                  <a:lnTo>
                    <a:pt x="5378" y="12637"/>
                  </a:lnTo>
                  <a:lnTo>
                    <a:pt x="5683" y="12751"/>
                  </a:lnTo>
                  <a:lnTo>
                    <a:pt x="5989" y="12866"/>
                  </a:lnTo>
                  <a:lnTo>
                    <a:pt x="5989" y="12866"/>
                  </a:lnTo>
                  <a:lnTo>
                    <a:pt x="6304" y="12952"/>
                  </a:lnTo>
                  <a:lnTo>
                    <a:pt x="6466" y="12999"/>
                  </a:lnTo>
                  <a:lnTo>
                    <a:pt x="6638" y="13028"/>
                  </a:lnTo>
                  <a:lnTo>
                    <a:pt x="6801" y="13057"/>
                  </a:lnTo>
                  <a:lnTo>
                    <a:pt x="6963" y="13085"/>
                  </a:lnTo>
                  <a:lnTo>
                    <a:pt x="7135" y="13095"/>
                  </a:lnTo>
                  <a:lnTo>
                    <a:pt x="7297" y="13105"/>
                  </a:lnTo>
                  <a:lnTo>
                    <a:pt x="7460" y="13105"/>
                  </a:lnTo>
                  <a:lnTo>
                    <a:pt x="7622" y="13085"/>
                  </a:lnTo>
                  <a:lnTo>
                    <a:pt x="7784" y="13066"/>
                  </a:lnTo>
                  <a:lnTo>
                    <a:pt x="7937" y="13038"/>
                  </a:lnTo>
                  <a:lnTo>
                    <a:pt x="8090" y="12990"/>
                  </a:lnTo>
                  <a:lnTo>
                    <a:pt x="8243" y="12933"/>
                  </a:lnTo>
                  <a:lnTo>
                    <a:pt x="8386" y="12866"/>
                  </a:lnTo>
                  <a:lnTo>
                    <a:pt x="8529" y="12780"/>
                  </a:lnTo>
                  <a:lnTo>
                    <a:pt x="8529" y="12780"/>
                  </a:lnTo>
                  <a:lnTo>
                    <a:pt x="8615" y="12713"/>
                  </a:lnTo>
                  <a:lnTo>
                    <a:pt x="8711" y="12646"/>
                  </a:lnTo>
                  <a:lnTo>
                    <a:pt x="8797" y="12570"/>
                  </a:lnTo>
                  <a:lnTo>
                    <a:pt x="8873" y="12493"/>
                  </a:lnTo>
                  <a:lnTo>
                    <a:pt x="8950" y="12407"/>
                  </a:lnTo>
                  <a:lnTo>
                    <a:pt x="9017" y="12312"/>
                  </a:lnTo>
                  <a:lnTo>
                    <a:pt x="9150" y="12121"/>
                  </a:lnTo>
                  <a:lnTo>
                    <a:pt x="9265" y="11911"/>
                  </a:lnTo>
                  <a:lnTo>
                    <a:pt x="9370" y="11691"/>
                  </a:lnTo>
                  <a:lnTo>
                    <a:pt x="9456" y="11452"/>
                  </a:lnTo>
                  <a:lnTo>
                    <a:pt x="9542" y="11213"/>
                  </a:lnTo>
                  <a:lnTo>
                    <a:pt x="9609" y="10956"/>
                  </a:lnTo>
                  <a:lnTo>
                    <a:pt x="9666" y="10698"/>
                  </a:lnTo>
                  <a:lnTo>
                    <a:pt x="9714" y="10430"/>
                  </a:lnTo>
                  <a:lnTo>
                    <a:pt x="9762" y="10153"/>
                  </a:lnTo>
                  <a:lnTo>
                    <a:pt x="9790" y="9886"/>
                  </a:lnTo>
                  <a:lnTo>
                    <a:pt x="9828" y="9618"/>
                  </a:lnTo>
                  <a:lnTo>
                    <a:pt x="9876" y="908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44"/>
            <p:cNvSpPr/>
            <p:nvPr/>
          </p:nvSpPr>
          <p:spPr>
            <a:xfrm>
              <a:off x="6007954" y="2123851"/>
              <a:ext cx="1016297" cy="691675"/>
            </a:xfrm>
            <a:custGeom>
              <a:rect b="b" l="l" r="r" t="t"/>
              <a:pathLst>
                <a:path extrusionOk="0" h="37117" w="54537">
                  <a:moveTo>
                    <a:pt x="21003" y="1"/>
                  </a:moveTo>
                  <a:lnTo>
                    <a:pt x="20602" y="10"/>
                  </a:lnTo>
                  <a:lnTo>
                    <a:pt x="20201" y="20"/>
                  </a:lnTo>
                  <a:lnTo>
                    <a:pt x="19819" y="30"/>
                  </a:lnTo>
                  <a:lnTo>
                    <a:pt x="19447" y="58"/>
                  </a:lnTo>
                  <a:lnTo>
                    <a:pt x="19093" y="87"/>
                  </a:lnTo>
                  <a:lnTo>
                    <a:pt x="18740" y="116"/>
                  </a:lnTo>
                  <a:lnTo>
                    <a:pt x="18405" y="154"/>
                  </a:lnTo>
                  <a:lnTo>
                    <a:pt x="18071" y="192"/>
                  </a:lnTo>
                  <a:lnTo>
                    <a:pt x="17450" y="287"/>
                  </a:lnTo>
                  <a:lnTo>
                    <a:pt x="16868" y="402"/>
                  </a:lnTo>
                  <a:lnTo>
                    <a:pt x="16333" y="517"/>
                  </a:lnTo>
                  <a:lnTo>
                    <a:pt x="15827" y="650"/>
                  </a:lnTo>
                  <a:lnTo>
                    <a:pt x="15368" y="784"/>
                  </a:lnTo>
                  <a:lnTo>
                    <a:pt x="14938" y="937"/>
                  </a:lnTo>
                  <a:lnTo>
                    <a:pt x="14556" y="1080"/>
                  </a:lnTo>
                  <a:lnTo>
                    <a:pt x="14203" y="1233"/>
                  </a:lnTo>
                  <a:lnTo>
                    <a:pt x="13888" y="1376"/>
                  </a:lnTo>
                  <a:lnTo>
                    <a:pt x="13611" y="1520"/>
                  </a:lnTo>
                  <a:lnTo>
                    <a:pt x="13363" y="1653"/>
                  </a:lnTo>
                  <a:lnTo>
                    <a:pt x="13152" y="1787"/>
                  </a:lnTo>
                  <a:lnTo>
                    <a:pt x="12971" y="1911"/>
                  </a:lnTo>
                  <a:lnTo>
                    <a:pt x="12818" y="2016"/>
                  </a:lnTo>
                  <a:lnTo>
                    <a:pt x="12694" y="2112"/>
                  </a:lnTo>
                  <a:lnTo>
                    <a:pt x="12532" y="2245"/>
                  </a:lnTo>
                  <a:lnTo>
                    <a:pt x="12484" y="2293"/>
                  </a:lnTo>
                  <a:lnTo>
                    <a:pt x="12245" y="2446"/>
                  </a:lnTo>
                  <a:lnTo>
                    <a:pt x="12016" y="2608"/>
                  </a:lnTo>
                  <a:lnTo>
                    <a:pt x="11787" y="2780"/>
                  </a:lnTo>
                  <a:lnTo>
                    <a:pt x="11567" y="2962"/>
                  </a:lnTo>
                  <a:lnTo>
                    <a:pt x="11347" y="3143"/>
                  </a:lnTo>
                  <a:lnTo>
                    <a:pt x="11128" y="3334"/>
                  </a:lnTo>
                  <a:lnTo>
                    <a:pt x="10917" y="3535"/>
                  </a:lnTo>
                  <a:lnTo>
                    <a:pt x="10707" y="3745"/>
                  </a:lnTo>
                  <a:lnTo>
                    <a:pt x="10507" y="3955"/>
                  </a:lnTo>
                  <a:lnTo>
                    <a:pt x="10306" y="4165"/>
                  </a:lnTo>
                  <a:lnTo>
                    <a:pt x="10115" y="4385"/>
                  </a:lnTo>
                  <a:lnTo>
                    <a:pt x="9934" y="4614"/>
                  </a:lnTo>
                  <a:lnTo>
                    <a:pt x="9752" y="4853"/>
                  </a:lnTo>
                  <a:lnTo>
                    <a:pt x="9571" y="5082"/>
                  </a:lnTo>
                  <a:lnTo>
                    <a:pt x="9399" y="5330"/>
                  </a:lnTo>
                  <a:lnTo>
                    <a:pt x="9236" y="5579"/>
                  </a:lnTo>
                  <a:lnTo>
                    <a:pt x="9074" y="5827"/>
                  </a:lnTo>
                  <a:lnTo>
                    <a:pt x="8931" y="6085"/>
                  </a:lnTo>
                  <a:lnTo>
                    <a:pt x="8778" y="6343"/>
                  </a:lnTo>
                  <a:lnTo>
                    <a:pt x="8644" y="6610"/>
                  </a:lnTo>
                  <a:lnTo>
                    <a:pt x="8511" y="6878"/>
                  </a:lnTo>
                  <a:lnTo>
                    <a:pt x="8386" y="7155"/>
                  </a:lnTo>
                  <a:lnTo>
                    <a:pt x="8262" y="7432"/>
                  </a:lnTo>
                  <a:lnTo>
                    <a:pt x="8157" y="7709"/>
                  </a:lnTo>
                  <a:lnTo>
                    <a:pt x="8052" y="7995"/>
                  </a:lnTo>
                  <a:lnTo>
                    <a:pt x="7957" y="8282"/>
                  </a:lnTo>
                  <a:lnTo>
                    <a:pt x="7871" y="8568"/>
                  </a:lnTo>
                  <a:lnTo>
                    <a:pt x="7794" y="8864"/>
                  </a:lnTo>
                  <a:lnTo>
                    <a:pt x="7718" y="9160"/>
                  </a:lnTo>
                  <a:lnTo>
                    <a:pt x="7661" y="9456"/>
                  </a:lnTo>
                  <a:lnTo>
                    <a:pt x="7603" y="9753"/>
                  </a:lnTo>
                  <a:lnTo>
                    <a:pt x="7556" y="10058"/>
                  </a:lnTo>
                  <a:lnTo>
                    <a:pt x="7546" y="10135"/>
                  </a:lnTo>
                  <a:lnTo>
                    <a:pt x="7517" y="10211"/>
                  </a:lnTo>
                  <a:lnTo>
                    <a:pt x="7489" y="10278"/>
                  </a:lnTo>
                  <a:lnTo>
                    <a:pt x="7460" y="10345"/>
                  </a:lnTo>
                  <a:lnTo>
                    <a:pt x="7412" y="10402"/>
                  </a:lnTo>
                  <a:lnTo>
                    <a:pt x="7374" y="10459"/>
                  </a:lnTo>
                  <a:lnTo>
                    <a:pt x="7317" y="10507"/>
                  </a:lnTo>
                  <a:lnTo>
                    <a:pt x="7269" y="10545"/>
                  </a:lnTo>
                  <a:lnTo>
                    <a:pt x="7212" y="10583"/>
                  </a:lnTo>
                  <a:lnTo>
                    <a:pt x="7145" y="10612"/>
                  </a:lnTo>
                  <a:lnTo>
                    <a:pt x="7078" y="10631"/>
                  </a:lnTo>
                  <a:lnTo>
                    <a:pt x="7011" y="10650"/>
                  </a:lnTo>
                  <a:lnTo>
                    <a:pt x="6944" y="10660"/>
                  </a:lnTo>
                  <a:lnTo>
                    <a:pt x="6877" y="10660"/>
                  </a:lnTo>
                  <a:lnTo>
                    <a:pt x="6811" y="10650"/>
                  </a:lnTo>
                  <a:lnTo>
                    <a:pt x="6744" y="10641"/>
                  </a:lnTo>
                  <a:lnTo>
                    <a:pt x="6562" y="10603"/>
                  </a:lnTo>
                  <a:lnTo>
                    <a:pt x="6381" y="10574"/>
                  </a:lnTo>
                  <a:lnTo>
                    <a:pt x="6199" y="10555"/>
                  </a:lnTo>
                  <a:lnTo>
                    <a:pt x="6018" y="10545"/>
                  </a:lnTo>
                  <a:lnTo>
                    <a:pt x="5836" y="10545"/>
                  </a:lnTo>
                  <a:lnTo>
                    <a:pt x="5655" y="10564"/>
                  </a:lnTo>
                  <a:lnTo>
                    <a:pt x="5464" y="10583"/>
                  </a:lnTo>
                  <a:lnTo>
                    <a:pt x="5282" y="10612"/>
                  </a:lnTo>
                  <a:lnTo>
                    <a:pt x="5101" y="10660"/>
                  </a:lnTo>
                  <a:lnTo>
                    <a:pt x="4919" y="10708"/>
                  </a:lnTo>
                  <a:lnTo>
                    <a:pt x="4738" y="10775"/>
                  </a:lnTo>
                  <a:lnTo>
                    <a:pt x="4566" y="10841"/>
                  </a:lnTo>
                  <a:lnTo>
                    <a:pt x="4385" y="10918"/>
                  </a:lnTo>
                  <a:lnTo>
                    <a:pt x="4213" y="11004"/>
                  </a:lnTo>
                  <a:lnTo>
                    <a:pt x="4041" y="11099"/>
                  </a:lnTo>
                  <a:lnTo>
                    <a:pt x="3869" y="11204"/>
                  </a:lnTo>
                  <a:lnTo>
                    <a:pt x="3706" y="11319"/>
                  </a:lnTo>
                  <a:lnTo>
                    <a:pt x="3535" y="11434"/>
                  </a:lnTo>
                  <a:lnTo>
                    <a:pt x="3382" y="11558"/>
                  </a:lnTo>
                  <a:lnTo>
                    <a:pt x="3219" y="11691"/>
                  </a:lnTo>
                  <a:lnTo>
                    <a:pt x="3067" y="11825"/>
                  </a:lnTo>
                  <a:lnTo>
                    <a:pt x="2923" y="11968"/>
                  </a:lnTo>
                  <a:lnTo>
                    <a:pt x="2780" y="12121"/>
                  </a:lnTo>
                  <a:lnTo>
                    <a:pt x="2637" y="12274"/>
                  </a:lnTo>
                  <a:lnTo>
                    <a:pt x="2503" y="12436"/>
                  </a:lnTo>
                  <a:lnTo>
                    <a:pt x="2379" y="12599"/>
                  </a:lnTo>
                  <a:lnTo>
                    <a:pt x="2255" y="12771"/>
                  </a:lnTo>
                  <a:lnTo>
                    <a:pt x="2131" y="12952"/>
                  </a:lnTo>
                  <a:lnTo>
                    <a:pt x="2025" y="13134"/>
                  </a:lnTo>
                  <a:lnTo>
                    <a:pt x="1920" y="13315"/>
                  </a:lnTo>
                  <a:lnTo>
                    <a:pt x="1825" y="13506"/>
                  </a:lnTo>
                  <a:lnTo>
                    <a:pt x="1729" y="13697"/>
                  </a:lnTo>
                  <a:lnTo>
                    <a:pt x="1634" y="13926"/>
                  </a:lnTo>
                  <a:lnTo>
                    <a:pt x="1538" y="14175"/>
                  </a:lnTo>
                  <a:lnTo>
                    <a:pt x="1443" y="14442"/>
                  </a:lnTo>
                  <a:lnTo>
                    <a:pt x="1357" y="14729"/>
                  </a:lnTo>
                  <a:lnTo>
                    <a:pt x="1261" y="15025"/>
                  </a:lnTo>
                  <a:lnTo>
                    <a:pt x="1175" y="15340"/>
                  </a:lnTo>
                  <a:lnTo>
                    <a:pt x="1004" y="15999"/>
                  </a:lnTo>
                  <a:lnTo>
                    <a:pt x="841" y="16706"/>
                  </a:lnTo>
                  <a:lnTo>
                    <a:pt x="688" y="17441"/>
                  </a:lnTo>
                  <a:lnTo>
                    <a:pt x="555" y="18196"/>
                  </a:lnTo>
                  <a:lnTo>
                    <a:pt x="421" y="18969"/>
                  </a:lnTo>
                  <a:lnTo>
                    <a:pt x="316" y="19743"/>
                  </a:lnTo>
                  <a:lnTo>
                    <a:pt x="220" y="20507"/>
                  </a:lnTo>
                  <a:lnTo>
                    <a:pt x="134" y="21262"/>
                  </a:lnTo>
                  <a:lnTo>
                    <a:pt x="77" y="21978"/>
                  </a:lnTo>
                  <a:lnTo>
                    <a:pt x="29" y="22666"/>
                  </a:lnTo>
                  <a:lnTo>
                    <a:pt x="1" y="23315"/>
                  </a:lnTo>
                  <a:lnTo>
                    <a:pt x="1" y="23898"/>
                  </a:lnTo>
                  <a:lnTo>
                    <a:pt x="10" y="24165"/>
                  </a:lnTo>
                  <a:lnTo>
                    <a:pt x="20" y="24423"/>
                  </a:lnTo>
                  <a:lnTo>
                    <a:pt x="87" y="25512"/>
                  </a:lnTo>
                  <a:lnTo>
                    <a:pt x="153" y="26343"/>
                  </a:lnTo>
                  <a:lnTo>
                    <a:pt x="192" y="26696"/>
                  </a:lnTo>
                  <a:lnTo>
                    <a:pt x="230" y="27011"/>
                  </a:lnTo>
                  <a:lnTo>
                    <a:pt x="268" y="27298"/>
                  </a:lnTo>
                  <a:lnTo>
                    <a:pt x="316" y="27584"/>
                  </a:lnTo>
                  <a:lnTo>
                    <a:pt x="364" y="27871"/>
                  </a:lnTo>
                  <a:lnTo>
                    <a:pt x="430" y="28157"/>
                  </a:lnTo>
                  <a:lnTo>
                    <a:pt x="583" y="28826"/>
                  </a:lnTo>
                  <a:lnTo>
                    <a:pt x="1042" y="30746"/>
                  </a:lnTo>
                  <a:lnTo>
                    <a:pt x="1128" y="31051"/>
                  </a:lnTo>
                  <a:lnTo>
                    <a:pt x="1223" y="31347"/>
                  </a:lnTo>
                  <a:lnTo>
                    <a:pt x="1319" y="31624"/>
                  </a:lnTo>
                  <a:lnTo>
                    <a:pt x="1443" y="31901"/>
                  </a:lnTo>
                  <a:lnTo>
                    <a:pt x="1567" y="32159"/>
                  </a:lnTo>
                  <a:lnTo>
                    <a:pt x="1701" y="32408"/>
                  </a:lnTo>
                  <a:lnTo>
                    <a:pt x="1844" y="32646"/>
                  </a:lnTo>
                  <a:lnTo>
                    <a:pt x="1997" y="32885"/>
                  </a:lnTo>
                  <a:lnTo>
                    <a:pt x="2159" y="33105"/>
                  </a:lnTo>
                  <a:lnTo>
                    <a:pt x="2322" y="33325"/>
                  </a:lnTo>
                  <a:lnTo>
                    <a:pt x="2503" y="33525"/>
                  </a:lnTo>
                  <a:lnTo>
                    <a:pt x="2684" y="33735"/>
                  </a:lnTo>
                  <a:lnTo>
                    <a:pt x="2866" y="33926"/>
                  </a:lnTo>
                  <a:lnTo>
                    <a:pt x="3057" y="34117"/>
                  </a:lnTo>
                  <a:lnTo>
                    <a:pt x="3248" y="34299"/>
                  </a:lnTo>
                  <a:lnTo>
                    <a:pt x="3449" y="34480"/>
                  </a:lnTo>
                  <a:lnTo>
                    <a:pt x="3850" y="34824"/>
                  </a:lnTo>
                  <a:lnTo>
                    <a:pt x="4260" y="35158"/>
                  </a:lnTo>
                  <a:lnTo>
                    <a:pt x="5072" y="35808"/>
                  </a:lnTo>
                  <a:lnTo>
                    <a:pt x="5473" y="36123"/>
                  </a:lnTo>
                  <a:lnTo>
                    <a:pt x="5846" y="36448"/>
                  </a:lnTo>
                  <a:lnTo>
                    <a:pt x="6037" y="36610"/>
                  </a:lnTo>
                  <a:lnTo>
                    <a:pt x="6209" y="36782"/>
                  </a:lnTo>
                  <a:lnTo>
                    <a:pt x="6381" y="36944"/>
                  </a:lnTo>
                  <a:lnTo>
                    <a:pt x="6553" y="37116"/>
                  </a:lnTo>
                  <a:lnTo>
                    <a:pt x="7632" y="36524"/>
                  </a:lnTo>
                  <a:lnTo>
                    <a:pt x="7747" y="36457"/>
                  </a:lnTo>
                  <a:lnTo>
                    <a:pt x="7861" y="36381"/>
                  </a:lnTo>
                  <a:lnTo>
                    <a:pt x="8090" y="36228"/>
                  </a:lnTo>
                  <a:lnTo>
                    <a:pt x="8300" y="36047"/>
                  </a:lnTo>
                  <a:lnTo>
                    <a:pt x="8501" y="35865"/>
                  </a:lnTo>
                  <a:lnTo>
                    <a:pt x="8692" y="35655"/>
                  </a:lnTo>
                  <a:lnTo>
                    <a:pt x="8874" y="35435"/>
                  </a:lnTo>
                  <a:lnTo>
                    <a:pt x="9045" y="35206"/>
                  </a:lnTo>
                  <a:lnTo>
                    <a:pt x="9208" y="34967"/>
                  </a:lnTo>
                  <a:lnTo>
                    <a:pt x="9361" y="34709"/>
                  </a:lnTo>
                  <a:lnTo>
                    <a:pt x="9504" y="34452"/>
                  </a:lnTo>
                  <a:lnTo>
                    <a:pt x="9638" y="34184"/>
                  </a:lnTo>
                  <a:lnTo>
                    <a:pt x="9771" y="33907"/>
                  </a:lnTo>
                  <a:lnTo>
                    <a:pt x="9886" y="33630"/>
                  </a:lnTo>
                  <a:lnTo>
                    <a:pt x="10001" y="33353"/>
                  </a:lnTo>
                  <a:lnTo>
                    <a:pt x="10115" y="33076"/>
                  </a:lnTo>
                  <a:lnTo>
                    <a:pt x="10211" y="32790"/>
                  </a:lnTo>
                  <a:lnTo>
                    <a:pt x="10411" y="32198"/>
                  </a:lnTo>
                  <a:lnTo>
                    <a:pt x="10593" y="31586"/>
                  </a:lnTo>
                  <a:lnTo>
                    <a:pt x="10765" y="30985"/>
                  </a:lnTo>
                  <a:lnTo>
                    <a:pt x="10917" y="30364"/>
                  </a:lnTo>
                  <a:lnTo>
                    <a:pt x="11051" y="29752"/>
                  </a:lnTo>
                  <a:lnTo>
                    <a:pt x="11166" y="29132"/>
                  </a:lnTo>
                  <a:lnTo>
                    <a:pt x="11271" y="28501"/>
                  </a:lnTo>
                  <a:lnTo>
                    <a:pt x="11357" y="27871"/>
                  </a:lnTo>
                  <a:lnTo>
                    <a:pt x="11424" y="27241"/>
                  </a:lnTo>
                  <a:lnTo>
                    <a:pt x="11481" y="26610"/>
                  </a:lnTo>
                  <a:lnTo>
                    <a:pt x="11519" y="25980"/>
                  </a:lnTo>
                  <a:lnTo>
                    <a:pt x="11538" y="25340"/>
                  </a:lnTo>
                  <a:lnTo>
                    <a:pt x="11548" y="24709"/>
                  </a:lnTo>
                  <a:lnTo>
                    <a:pt x="11529" y="24070"/>
                  </a:lnTo>
                  <a:lnTo>
                    <a:pt x="11500" y="23439"/>
                  </a:lnTo>
                  <a:lnTo>
                    <a:pt x="11452" y="22809"/>
                  </a:lnTo>
                  <a:lnTo>
                    <a:pt x="11433" y="22475"/>
                  </a:lnTo>
                  <a:lnTo>
                    <a:pt x="11433" y="22303"/>
                  </a:lnTo>
                  <a:lnTo>
                    <a:pt x="11443" y="22140"/>
                  </a:lnTo>
                  <a:lnTo>
                    <a:pt x="11462" y="21978"/>
                  </a:lnTo>
                  <a:lnTo>
                    <a:pt x="11510" y="21825"/>
                  </a:lnTo>
                  <a:lnTo>
                    <a:pt x="11538" y="21758"/>
                  </a:lnTo>
                  <a:lnTo>
                    <a:pt x="11567" y="21691"/>
                  </a:lnTo>
                  <a:lnTo>
                    <a:pt x="11615" y="21624"/>
                  </a:lnTo>
                  <a:lnTo>
                    <a:pt x="11653" y="21567"/>
                  </a:lnTo>
                  <a:lnTo>
                    <a:pt x="11739" y="21481"/>
                  </a:lnTo>
                  <a:lnTo>
                    <a:pt x="11825" y="21414"/>
                  </a:lnTo>
                  <a:lnTo>
                    <a:pt x="11920" y="21376"/>
                  </a:lnTo>
                  <a:lnTo>
                    <a:pt x="12016" y="21348"/>
                  </a:lnTo>
                  <a:lnTo>
                    <a:pt x="12121" y="21328"/>
                  </a:lnTo>
                  <a:lnTo>
                    <a:pt x="12226" y="21328"/>
                  </a:lnTo>
                  <a:lnTo>
                    <a:pt x="12331" y="21338"/>
                  </a:lnTo>
                  <a:lnTo>
                    <a:pt x="12446" y="21367"/>
                  </a:lnTo>
                  <a:lnTo>
                    <a:pt x="12551" y="21395"/>
                  </a:lnTo>
                  <a:lnTo>
                    <a:pt x="12665" y="21443"/>
                  </a:lnTo>
                  <a:lnTo>
                    <a:pt x="12780" y="21491"/>
                  </a:lnTo>
                  <a:lnTo>
                    <a:pt x="12885" y="21548"/>
                  </a:lnTo>
                  <a:lnTo>
                    <a:pt x="13095" y="21672"/>
                  </a:lnTo>
                  <a:lnTo>
                    <a:pt x="13296" y="21796"/>
                  </a:lnTo>
                  <a:lnTo>
                    <a:pt x="13506" y="21940"/>
                  </a:lnTo>
                  <a:lnTo>
                    <a:pt x="13725" y="22073"/>
                  </a:lnTo>
                  <a:lnTo>
                    <a:pt x="13936" y="22198"/>
                  </a:lnTo>
                  <a:lnTo>
                    <a:pt x="14155" y="22312"/>
                  </a:lnTo>
                  <a:lnTo>
                    <a:pt x="14375" y="22427"/>
                  </a:lnTo>
                  <a:lnTo>
                    <a:pt x="14595" y="22541"/>
                  </a:lnTo>
                  <a:lnTo>
                    <a:pt x="14824" y="22646"/>
                  </a:lnTo>
                  <a:lnTo>
                    <a:pt x="15044" y="22742"/>
                  </a:lnTo>
                  <a:lnTo>
                    <a:pt x="15502" y="22923"/>
                  </a:lnTo>
                  <a:lnTo>
                    <a:pt x="15970" y="23076"/>
                  </a:lnTo>
                  <a:lnTo>
                    <a:pt x="16438" y="23220"/>
                  </a:lnTo>
                  <a:lnTo>
                    <a:pt x="16916" y="23344"/>
                  </a:lnTo>
                  <a:lnTo>
                    <a:pt x="17393" y="23449"/>
                  </a:lnTo>
                  <a:lnTo>
                    <a:pt x="17871" y="23535"/>
                  </a:lnTo>
                  <a:lnTo>
                    <a:pt x="18358" y="23602"/>
                  </a:lnTo>
                  <a:lnTo>
                    <a:pt x="18854" y="23659"/>
                  </a:lnTo>
                  <a:lnTo>
                    <a:pt x="19341" y="23707"/>
                  </a:lnTo>
                  <a:lnTo>
                    <a:pt x="19829" y="23735"/>
                  </a:lnTo>
                  <a:lnTo>
                    <a:pt x="20325" y="23754"/>
                  </a:lnTo>
                  <a:lnTo>
                    <a:pt x="21299" y="23754"/>
                  </a:lnTo>
                  <a:lnTo>
                    <a:pt x="21787" y="23745"/>
                  </a:lnTo>
                  <a:lnTo>
                    <a:pt x="22274" y="23726"/>
                  </a:lnTo>
                  <a:lnTo>
                    <a:pt x="22770" y="23697"/>
                  </a:lnTo>
                  <a:lnTo>
                    <a:pt x="23744" y="23630"/>
                  </a:lnTo>
                  <a:lnTo>
                    <a:pt x="24719" y="23544"/>
                  </a:lnTo>
                  <a:lnTo>
                    <a:pt x="25693" y="23458"/>
                  </a:lnTo>
                  <a:lnTo>
                    <a:pt x="26677" y="23382"/>
                  </a:lnTo>
                  <a:lnTo>
                    <a:pt x="27651" y="23315"/>
                  </a:lnTo>
                  <a:lnTo>
                    <a:pt x="28138" y="23296"/>
                  </a:lnTo>
                  <a:lnTo>
                    <a:pt x="28625" y="23277"/>
                  </a:lnTo>
                  <a:lnTo>
                    <a:pt x="29332" y="23258"/>
                  </a:lnTo>
                  <a:lnTo>
                    <a:pt x="30029" y="23267"/>
                  </a:lnTo>
                  <a:lnTo>
                    <a:pt x="30736" y="23286"/>
                  </a:lnTo>
                  <a:lnTo>
                    <a:pt x="31433" y="23325"/>
                  </a:lnTo>
                  <a:lnTo>
                    <a:pt x="32130" y="23372"/>
                  </a:lnTo>
                  <a:lnTo>
                    <a:pt x="32828" y="23439"/>
                  </a:lnTo>
                  <a:lnTo>
                    <a:pt x="33525" y="23525"/>
                  </a:lnTo>
                  <a:lnTo>
                    <a:pt x="34222" y="23630"/>
                  </a:lnTo>
                  <a:lnTo>
                    <a:pt x="34910" y="23745"/>
                  </a:lnTo>
                  <a:lnTo>
                    <a:pt x="35597" y="23879"/>
                  </a:lnTo>
                  <a:lnTo>
                    <a:pt x="36285" y="24022"/>
                  </a:lnTo>
                  <a:lnTo>
                    <a:pt x="36973" y="24184"/>
                  </a:lnTo>
                  <a:lnTo>
                    <a:pt x="37651" y="24366"/>
                  </a:lnTo>
                  <a:lnTo>
                    <a:pt x="38329" y="24566"/>
                  </a:lnTo>
                  <a:lnTo>
                    <a:pt x="39007" y="24776"/>
                  </a:lnTo>
                  <a:lnTo>
                    <a:pt x="39676" y="25006"/>
                  </a:lnTo>
                  <a:lnTo>
                    <a:pt x="40516" y="25311"/>
                  </a:lnTo>
                  <a:lnTo>
                    <a:pt x="41357" y="25626"/>
                  </a:lnTo>
                  <a:lnTo>
                    <a:pt x="42197" y="25942"/>
                  </a:lnTo>
                  <a:lnTo>
                    <a:pt x="42627" y="26085"/>
                  </a:lnTo>
                  <a:lnTo>
                    <a:pt x="43047" y="26228"/>
                  </a:lnTo>
                  <a:lnTo>
                    <a:pt x="43477" y="26371"/>
                  </a:lnTo>
                  <a:lnTo>
                    <a:pt x="43897" y="26496"/>
                  </a:lnTo>
                  <a:lnTo>
                    <a:pt x="44327" y="26601"/>
                  </a:lnTo>
                  <a:lnTo>
                    <a:pt x="44757" y="26696"/>
                  </a:lnTo>
                  <a:lnTo>
                    <a:pt x="45196" y="26782"/>
                  </a:lnTo>
                  <a:lnTo>
                    <a:pt x="45626" y="26849"/>
                  </a:lnTo>
                  <a:lnTo>
                    <a:pt x="46065" y="26887"/>
                  </a:lnTo>
                  <a:lnTo>
                    <a:pt x="46285" y="26906"/>
                  </a:lnTo>
                  <a:lnTo>
                    <a:pt x="46906" y="26906"/>
                  </a:lnTo>
                  <a:lnTo>
                    <a:pt x="47297" y="26887"/>
                  </a:lnTo>
                  <a:lnTo>
                    <a:pt x="47698" y="26858"/>
                  </a:lnTo>
                  <a:lnTo>
                    <a:pt x="48090" y="26801"/>
                  </a:lnTo>
                  <a:lnTo>
                    <a:pt x="48472" y="26734"/>
                  </a:lnTo>
                  <a:lnTo>
                    <a:pt x="48864" y="26648"/>
                  </a:lnTo>
                  <a:lnTo>
                    <a:pt x="49246" y="26553"/>
                  </a:lnTo>
                  <a:lnTo>
                    <a:pt x="49637" y="26438"/>
                  </a:lnTo>
                  <a:lnTo>
                    <a:pt x="50019" y="26314"/>
                  </a:lnTo>
                  <a:lnTo>
                    <a:pt x="50401" y="26180"/>
                  </a:lnTo>
                  <a:lnTo>
                    <a:pt x="50774" y="26037"/>
                  </a:lnTo>
                  <a:lnTo>
                    <a:pt x="51156" y="25884"/>
                  </a:lnTo>
                  <a:lnTo>
                    <a:pt x="51528" y="25722"/>
                  </a:lnTo>
                  <a:lnTo>
                    <a:pt x="51901" y="25550"/>
                  </a:lnTo>
                  <a:lnTo>
                    <a:pt x="52273" y="25369"/>
                  </a:lnTo>
                  <a:lnTo>
                    <a:pt x="52646" y="25187"/>
                  </a:lnTo>
                  <a:lnTo>
                    <a:pt x="52751" y="25120"/>
                  </a:lnTo>
                  <a:lnTo>
                    <a:pt x="52837" y="25044"/>
                  </a:lnTo>
                  <a:lnTo>
                    <a:pt x="52913" y="24948"/>
                  </a:lnTo>
                  <a:lnTo>
                    <a:pt x="52961" y="24853"/>
                  </a:lnTo>
                  <a:lnTo>
                    <a:pt x="52999" y="24738"/>
                  </a:lnTo>
                  <a:lnTo>
                    <a:pt x="53028" y="24633"/>
                  </a:lnTo>
                  <a:lnTo>
                    <a:pt x="53037" y="24518"/>
                  </a:lnTo>
                  <a:lnTo>
                    <a:pt x="53028" y="24404"/>
                  </a:lnTo>
                  <a:lnTo>
                    <a:pt x="52999" y="24289"/>
                  </a:lnTo>
                  <a:lnTo>
                    <a:pt x="52961" y="24184"/>
                  </a:lnTo>
                  <a:lnTo>
                    <a:pt x="52913" y="24079"/>
                  </a:lnTo>
                  <a:lnTo>
                    <a:pt x="52846" y="23993"/>
                  </a:lnTo>
                  <a:lnTo>
                    <a:pt x="52770" y="23917"/>
                  </a:lnTo>
                  <a:lnTo>
                    <a:pt x="52675" y="23859"/>
                  </a:lnTo>
                  <a:lnTo>
                    <a:pt x="52569" y="23812"/>
                  </a:lnTo>
                  <a:lnTo>
                    <a:pt x="52512" y="23793"/>
                  </a:lnTo>
                  <a:lnTo>
                    <a:pt x="52455" y="23783"/>
                  </a:lnTo>
                  <a:lnTo>
                    <a:pt x="52121" y="23735"/>
                  </a:lnTo>
                  <a:lnTo>
                    <a:pt x="51777" y="23688"/>
                  </a:lnTo>
                  <a:lnTo>
                    <a:pt x="51442" y="23621"/>
                  </a:lnTo>
                  <a:lnTo>
                    <a:pt x="51108" y="23554"/>
                  </a:lnTo>
                  <a:lnTo>
                    <a:pt x="50774" y="23468"/>
                  </a:lnTo>
                  <a:lnTo>
                    <a:pt x="50440" y="23382"/>
                  </a:lnTo>
                  <a:lnTo>
                    <a:pt x="50105" y="23286"/>
                  </a:lnTo>
                  <a:lnTo>
                    <a:pt x="49781" y="23181"/>
                  </a:lnTo>
                  <a:lnTo>
                    <a:pt x="49456" y="23067"/>
                  </a:lnTo>
                  <a:lnTo>
                    <a:pt x="49131" y="22943"/>
                  </a:lnTo>
                  <a:lnTo>
                    <a:pt x="48806" y="22818"/>
                  </a:lnTo>
                  <a:lnTo>
                    <a:pt x="48491" y="22675"/>
                  </a:lnTo>
                  <a:lnTo>
                    <a:pt x="48176" y="22532"/>
                  </a:lnTo>
                  <a:lnTo>
                    <a:pt x="47861" y="22379"/>
                  </a:lnTo>
                  <a:lnTo>
                    <a:pt x="47555" y="22217"/>
                  </a:lnTo>
                  <a:lnTo>
                    <a:pt x="47250" y="22045"/>
                  </a:lnTo>
                  <a:lnTo>
                    <a:pt x="47164" y="21997"/>
                  </a:lnTo>
                  <a:lnTo>
                    <a:pt x="47097" y="21930"/>
                  </a:lnTo>
                  <a:lnTo>
                    <a:pt x="47039" y="21863"/>
                  </a:lnTo>
                  <a:lnTo>
                    <a:pt x="46982" y="21787"/>
                  </a:lnTo>
                  <a:lnTo>
                    <a:pt x="46944" y="21701"/>
                  </a:lnTo>
                  <a:lnTo>
                    <a:pt x="46915" y="21615"/>
                  </a:lnTo>
                  <a:lnTo>
                    <a:pt x="46887" y="21519"/>
                  </a:lnTo>
                  <a:lnTo>
                    <a:pt x="46877" y="21424"/>
                  </a:lnTo>
                  <a:lnTo>
                    <a:pt x="46877" y="21338"/>
                  </a:lnTo>
                  <a:lnTo>
                    <a:pt x="46887" y="21242"/>
                  </a:lnTo>
                  <a:lnTo>
                    <a:pt x="46906" y="21147"/>
                  </a:lnTo>
                  <a:lnTo>
                    <a:pt x="46934" y="21061"/>
                  </a:lnTo>
                  <a:lnTo>
                    <a:pt x="46982" y="20975"/>
                  </a:lnTo>
                  <a:lnTo>
                    <a:pt x="47030" y="20899"/>
                  </a:lnTo>
                  <a:lnTo>
                    <a:pt x="47097" y="20832"/>
                  </a:lnTo>
                  <a:lnTo>
                    <a:pt x="47164" y="20765"/>
                  </a:lnTo>
                  <a:lnTo>
                    <a:pt x="47469" y="20536"/>
                  </a:lnTo>
                  <a:lnTo>
                    <a:pt x="47775" y="20297"/>
                  </a:lnTo>
                  <a:lnTo>
                    <a:pt x="48071" y="20049"/>
                  </a:lnTo>
                  <a:lnTo>
                    <a:pt x="48367" y="19800"/>
                  </a:lnTo>
                  <a:lnTo>
                    <a:pt x="48654" y="19542"/>
                  </a:lnTo>
                  <a:lnTo>
                    <a:pt x="48940" y="19275"/>
                  </a:lnTo>
                  <a:lnTo>
                    <a:pt x="49217" y="19008"/>
                  </a:lnTo>
                  <a:lnTo>
                    <a:pt x="49494" y="18731"/>
                  </a:lnTo>
                  <a:lnTo>
                    <a:pt x="49761" y="18444"/>
                  </a:lnTo>
                  <a:lnTo>
                    <a:pt x="50029" y="18157"/>
                  </a:lnTo>
                  <a:lnTo>
                    <a:pt x="50287" y="17861"/>
                  </a:lnTo>
                  <a:lnTo>
                    <a:pt x="50545" y="17565"/>
                  </a:lnTo>
                  <a:lnTo>
                    <a:pt x="50793" y="17260"/>
                  </a:lnTo>
                  <a:lnTo>
                    <a:pt x="51041" y="16944"/>
                  </a:lnTo>
                  <a:lnTo>
                    <a:pt x="51280" y="16629"/>
                  </a:lnTo>
                  <a:lnTo>
                    <a:pt x="51519" y="16305"/>
                  </a:lnTo>
                  <a:lnTo>
                    <a:pt x="51748" y="15980"/>
                  </a:lnTo>
                  <a:lnTo>
                    <a:pt x="51968" y="15646"/>
                  </a:lnTo>
                  <a:lnTo>
                    <a:pt x="52187" y="15311"/>
                  </a:lnTo>
                  <a:lnTo>
                    <a:pt x="52398" y="14967"/>
                  </a:lnTo>
                  <a:lnTo>
                    <a:pt x="52598" y="14624"/>
                  </a:lnTo>
                  <a:lnTo>
                    <a:pt x="52799" y="14270"/>
                  </a:lnTo>
                  <a:lnTo>
                    <a:pt x="52999" y="13917"/>
                  </a:lnTo>
                  <a:lnTo>
                    <a:pt x="53181" y="13563"/>
                  </a:lnTo>
                  <a:lnTo>
                    <a:pt x="53362" y="13200"/>
                  </a:lnTo>
                  <a:lnTo>
                    <a:pt x="53534" y="12828"/>
                  </a:lnTo>
                  <a:lnTo>
                    <a:pt x="53706" y="12455"/>
                  </a:lnTo>
                  <a:lnTo>
                    <a:pt x="53868" y="12083"/>
                  </a:lnTo>
                  <a:lnTo>
                    <a:pt x="54021" y="11701"/>
                  </a:lnTo>
                  <a:lnTo>
                    <a:pt x="54174" y="11319"/>
                  </a:lnTo>
                  <a:lnTo>
                    <a:pt x="54308" y="10937"/>
                  </a:lnTo>
                  <a:lnTo>
                    <a:pt x="54441" y="10545"/>
                  </a:lnTo>
                  <a:lnTo>
                    <a:pt x="54480" y="10431"/>
                  </a:lnTo>
                  <a:lnTo>
                    <a:pt x="54508" y="10306"/>
                  </a:lnTo>
                  <a:lnTo>
                    <a:pt x="54527" y="10182"/>
                  </a:lnTo>
                  <a:lnTo>
                    <a:pt x="54537" y="10058"/>
                  </a:lnTo>
                  <a:lnTo>
                    <a:pt x="54527" y="9934"/>
                  </a:lnTo>
                  <a:lnTo>
                    <a:pt x="54518" y="9877"/>
                  </a:lnTo>
                  <a:lnTo>
                    <a:pt x="54508" y="9829"/>
                  </a:lnTo>
                  <a:lnTo>
                    <a:pt x="54480" y="9781"/>
                  </a:lnTo>
                  <a:lnTo>
                    <a:pt x="54451" y="9733"/>
                  </a:lnTo>
                  <a:lnTo>
                    <a:pt x="54422" y="9695"/>
                  </a:lnTo>
                  <a:lnTo>
                    <a:pt x="54384" y="9657"/>
                  </a:lnTo>
                  <a:lnTo>
                    <a:pt x="54327" y="9628"/>
                  </a:lnTo>
                  <a:lnTo>
                    <a:pt x="54279" y="9609"/>
                  </a:lnTo>
                  <a:lnTo>
                    <a:pt x="54222" y="9590"/>
                  </a:lnTo>
                  <a:lnTo>
                    <a:pt x="54040" y="9590"/>
                  </a:lnTo>
                  <a:lnTo>
                    <a:pt x="53916" y="9609"/>
                  </a:lnTo>
                  <a:lnTo>
                    <a:pt x="53143" y="9733"/>
                  </a:lnTo>
                  <a:lnTo>
                    <a:pt x="52369" y="9829"/>
                  </a:lnTo>
                  <a:lnTo>
                    <a:pt x="51595" y="9905"/>
                  </a:lnTo>
                  <a:lnTo>
                    <a:pt x="50822" y="9972"/>
                  </a:lnTo>
                  <a:lnTo>
                    <a:pt x="50048" y="10010"/>
                  </a:lnTo>
                  <a:lnTo>
                    <a:pt x="49274" y="10030"/>
                  </a:lnTo>
                  <a:lnTo>
                    <a:pt x="48501" y="10030"/>
                  </a:lnTo>
                  <a:lnTo>
                    <a:pt x="47718" y="10020"/>
                  </a:lnTo>
                  <a:lnTo>
                    <a:pt x="46944" y="9991"/>
                  </a:lnTo>
                  <a:lnTo>
                    <a:pt x="46170" y="9944"/>
                  </a:lnTo>
                  <a:lnTo>
                    <a:pt x="45397" y="9886"/>
                  </a:lnTo>
                  <a:lnTo>
                    <a:pt x="44623" y="9819"/>
                  </a:lnTo>
                  <a:lnTo>
                    <a:pt x="43849" y="9733"/>
                  </a:lnTo>
                  <a:lnTo>
                    <a:pt x="43076" y="9638"/>
                  </a:lnTo>
                  <a:lnTo>
                    <a:pt x="42302" y="9533"/>
                  </a:lnTo>
                  <a:lnTo>
                    <a:pt x="41528" y="9409"/>
                  </a:lnTo>
                  <a:lnTo>
                    <a:pt x="41414" y="9390"/>
                  </a:lnTo>
                  <a:lnTo>
                    <a:pt x="41318" y="9351"/>
                  </a:lnTo>
                  <a:lnTo>
                    <a:pt x="41223" y="9294"/>
                  </a:lnTo>
                  <a:lnTo>
                    <a:pt x="41146" y="9227"/>
                  </a:lnTo>
                  <a:lnTo>
                    <a:pt x="41080" y="9151"/>
                  </a:lnTo>
                  <a:lnTo>
                    <a:pt x="41022" y="9074"/>
                  </a:lnTo>
                  <a:lnTo>
                    <a:pt x="40984" y="8979"/>
                  </a:lnTo>
                  <a:lnTo>
                    <a:pt x="40955" y="8883"/>
                  </a:lnTo>
                  <a:lnTo>
                    <a:pt x="40936" y="8788"/>
                  </a:lnTo>
                  <a:lnTo>
                    <a:pt x="40927" y="8692"/>
                  </a:lnTo>
                  <a:lnTo>
                    <a:pt x="40936" y="8587"/>
                  </a:lnTo>
                  <a:lnTo>
                    <a:pt x="40965" y="8492"/>
                  </a:lnTo>
                  <a:lnTo>
                    <a:pt x="41003" y="8396"/>
                  </a:lnTo>
                  <a:lnTo>
                    <a:pt x="41051" y="8310"/>
                  </a:lnTo>
                  <a:lnTo>
                    <a:pt x="41127" y="8224"/>
                  </a:lnTo>
                  <a:lnTo>
                    <a:pt x="41204" y="8148"/>
                  </a:lnTo>
                  <a:lnTo>
                    <a:pt x="41509" y="7909"/>
                  </a:lnTo>
                  <a:lnTo>
                    <a:pt x="41805" y="7661"/>
                  </a:lnTo>
                  <a:lnTo>
                    <a:pt x="42073" y="7413"/>
                  </a:lnTo>
                  <a:lnTo>
                    <a:pt x="42331" y="7164"/>
                  </a:lnTo>
                  <a:lnTo>
                    <a:pt x="42579" y="6906"/>
                  </a:lnTo>
                  <a:lnTo>
                    <a:pt x="42808" y="6658"/>
                  </a:lnTo>
                  <a:lnTo>
                    <a:pt x="43028" y="6400"/>
                  </a:lnTo>
                  <a:lnTo>
                    <a:pt x="43229" y="6152"/>
                  </a:lnTo>
                  <a:lnTo>
                    <a:pt x="43420" y="5903"/>
                  </a:lnTo>
                  <a:lnTo>
                    <a:pt x="43592" y="5655"/>
                  </a:lnTo>
                  <a:lnTo>
                    <a:pt x="43754" y="5416"/>
                  </a:lnTo>
                  <a:lnTo>
                    <a:pt x="43907" y="5187"/>
                  </a:lnTo>
                  <a:lnTo>
                    <a:pt x="44040" y="4958"/>
                  </a:lnTo>
                  <a:lnTo>
                    <a:pt x="44174" y="4738"/>
                  </a:lnTo>
                  <a:lnTo>
                    <a:pt x="44394" y="4337"/>
                  </a:lnTo>
                  <a:lnTo>
                    <a:pt x="44432" y="4242"/>
                  </a:lnTo>
                  <a:lnTo>
                    <a:pt x="44461" y="4146"/>
                  </a:lnTo>
                  <a:lnTo>
                    <a:pt x="44470" y="4051"/>
                  </a:lnTo>
                  <a:lnTo>
                    <a:pt x="44470" y="3955"/>
                  </a:lnTo>
                  <a:lnTo>
                    <a:pt x="44461" y="3869"/>
                  </a:lnTo>
                  <a:lnTo>
                    <a:pt x="44432" y="3783"/>
                  </a:lnTo>
                  <a:lnTo>
                    <a:pt x="44394" y="3697"/>
                  </a:lnTo>
                  <a:lnTo>
                    <a:pt x="44356" y="3621"/>
                  </a:lnTo>
                  <a:lnTo>
                    <a:pt x="44298" y="3544"/>
                  </a:lnTo>
                  <a:lnTo>
                    <a:pt x="44231" y="3487"/>
                  </a:lnTo>
                  <a:lnTo>
                    <a:pt x="44165" y="3430"/>
                  </a:lnTo>
                  <a:lnTo>
                    <a:pt x="44079" y="3382"/>
                  </a:lnTo>
                  <a:lnTo>
                    <a:pt x="43993" y="3344"/>
                  </a:lnTo>
                  <a:lnTo>
                    <a:pt x="43907" y="3315"/>
                  </a:lnTo>
                  <a:lnTo>
                    <a:pt x="43811" y="3306"/>
                  </a:lnTo>
                  <a:lnTo>
                    <a:pt x="43706" y="3306"/>
                  </a:lnTo>
                  <a:lnTo>
                    <a:pt x="43171" y="3325"/>
                  </a:lnTo>
                  <a:lnTo>
                    <a:pt x="42636" y="3334"/>
                  </a:lnTo>
                  <a:lnTo>
                    <a:pt x="42082" y="3334"/>
                  </a:lnTo>
                  <a:lnTo>
                    <a:pt x="41528" y="3315"/>
                  </a:lnTo>
                  <a:lnTo>
                    <a:pt x="40965" y="3286"/>
                  </a:lnTo>
                  <a:lnTo>
                    <a:pt x="40401" y="3248"/>
                  </a:lnTo>
                  <a:lnTo>
                    <a:pt x="39838" y="3191"/>
                  </a:lnTo>
                  <a:lnTo>
                    <a:pt x="39265" y="3134"/>
                  </a:lnTo>
                  <a:lnTo>
                    <a:pt x="38701" y="3067"/>
                  </a:lnTo>
                  <a:lnTo>
                    <a:pt x="38147" y="2990"/>
                  </a:lnTo>
                  <a:lnTo>
                    <a:pt x="37593" y="2904"/>
                  </a:lnTo>
                  <a:lnTo>
                    <a:pt x="37040" y="2818"/>
                  </a:lnTo>
                  <a:lnTo>
                    <a:pt x="36505" y="2723"/>
                  </a:lnTo>
                  <a:lnTo>
                    <a:pt x="35979" y="2627"/>
                  </a:lnTo>
                  <a:lnTo>
                    <a:pt x="34957" y="2417"/>
                  </a:lnTo>
                  <a:lnTo>
                    <a:pt x="34012" y="2217"/>
                  </a:lnTo>
                  <a:lnTo>
                    <a:pt x="33143" y="2007"/>
                  </a:lnTo>
                  <a:lnTo>
                    <a:pt x="32360" y="1816"/>
                  </a:lnTo>
                  <a:lnTo>
                    <a:pt x="31700" y="1644"/>
                  </a:lnTo>
                  <a:lnTo>
                    <a:pt x="31156" y="1491"/>
                  </a:lnTo>
                  <a:lnTo>
                    <a:pt x="30745" y="1376"/>
                  </a:lnTo>
                  <a:lnTo>
                    <a:pt x="30402" y="1281"/>
                  </a:lnTo>
                  <a:lnTo>
                    <a:pt x="29771" y="1128"/>
                  </a:lnTo>
                  <a:lnTo>
                    <a:pt x="29150" y="985"/>
                  </a:lnTo>
                  <a:lnTo>
                    <a:pt x="28549" y="851"/>
                  </a:lnTo>
                  <a:lnTo>
                    <a:pt x="27956" y="736"/>
                  </a:lnTo>
                  <a:lnTo>
                    <a:pt x="27374" y="622"/>
                  </a:lnTo>
                  <a:lnTo>
                    <a:pt x="26810" y="526"/>
                  </a:lnTo>
                  <a:lnTo>
                    <a:pt x="26256" y="431"/>
                  </a:lnTo>
                  <a:lnTo>
                    <a:pt x="25722" y="354"/>
                  </a:lnTo>
                  <a:lnTo>
                    <a:pt x="25196" y="278"/>
                  </a:lnTo>
                  <a:lnTo>
                    <a:pt x="24680" y="221"/>
                  </a:lnTo>
                  <a:lnTo>
                    <a:pt x="24174" y="163"/>
                  </a:lnTo>
                  <a:lnTo>
                    <a:pt x="23687" y="116"/>
                  </a:lnTo>
                  <a:lnTo>
                    <a:pt x="23210" y="77"/>
                  </a:lnTo>
                  <a:lnTo>
                    <a:pt x="22742" y="49"/>
                  </a:lnTo>
                  <a:lnTo>
                    <a:pt x="22293" y="30"/>
                  </a:lnTo>
                  <a:lnTo>
                    <a:pt x="21853" y="10"/>
                  </a:lnTo>
                  <a:lnTo>
                    <a:pt x="214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44"/>
            <p:cNvSpPr/>
            <p:nvPr/>
          </p:nvSpPr>
          <p:spPr>
            <a:xfrm>
              <a:off x="6290945" y="2648724"/>
              <a:ext cx="216800" cy="60191"/>
            </a:xfrm>
            <a:custGeom>
              <a:rect b="b" l="l" r="r" t="t"/>
              <a:pathLst>
                <a:path extrusionOk="0" h="3230" w="11634">
                  <a:moveTo>
                    <a:pt x="11032" y="1"/>
                  </a:moveTo>
                  <a:lnTo>
                    <a:pt x="10908" y="11"/>
                  </a:lnTo>
                  <a:lnTo>
                    <a:pt x="10784" y="39"/>
                  </a:lnTo>
                  <a:lnTo>
                    <a:pt x="10660" y="87"/>
                  </a:lnTo>
                  <a:lnTo>
                    <a:pt x="10201" y="297"/>
                  </a:lnTo>
                  <a:lnTo>
                    <a:pt x="9953" y="402"/>
                  </a:lnTo>
                  <a:lnTo>
                    <a:pt x="9848" y="450"/>
                  </a:lnTo>
                  <a:lnTo>
                    <a:pt x="9791" y="469"/>
                  </a:lnTo>
                  <a:lnTo>
                    <a:pt x="9810" y="459"/>
                  </a:lnTo>
                  <a:lnTo>
                    <a:pt x="9323" y="660"/>
                  </a:lnTo>
                  <a:lnTo>
                    <a:pt x="8835" y="841"/>
                  </a:lnTo>
                  <a:lnTo>
                    <a:pt x="8358" y="1023"/>
                  </a:lnTo>
                  <a:lnTo>
                    <a:pt x="7871" y="1185"/>
                  </a:lnTo>
                  <a:lnTo>
                    <a:pt x="7384" y="1338"/>
                  </a:lnTo>
                  <a:lnTo>
                    <a:pt x="6887" y="1481"/>
                  </a:lnTo>
                  <a:lnTo>
                    <a:pt x="6400" y="1625"/>
                  </a:lnTo>
                  <a:lnTo>
                    <a:pt x="5894" y="1749"/>
                  </a:lnTo>
                  <a:lnTo>
                    <a:pt x="5397" y="1863"/>
                  </a:lnTo>
                  <a:lnTo>
                    <a:pt x="4900" y="1968"/>
                  </a:lnTo>
                  <a:lnTo>
                    <a:pt x="4385" y="2074"/>
                  </a:lnTo>
                  <a:lnTo>
                    <a:pt x="3869" y="2159"/>
                  </a:lnTo>
                  <a:lnTo>
                    <a:pt x="3372" y="2236"/>
                  </a:lnTo>
                  <a:lnTo>
                    <a:pt x="3258" y="2255"/>
                  </a:lnTo>
                  <a:lnTo>
                    <a:pt x="3248" y="2255"/>
                  </a:lnTo>
                  <a:lnTo>
                    <a:pt x="2952" y="2293"/>
                  </a:lnTo>
                  <a:lnTo>
                    <a:pt x="2685" y="2331"/>
                  </a:lnTo>
                  <a:lnTo>
                    <a:pt x="2427" y="2370"/>
                  </a:lnTo>
                  <a:lnTo>
                    <a:pt x="1949" y="2475"/>
                  </a:lnTo>
                  <a:lnTo>
                    <a:pt x="1710" y="2513"/>
                  </a:lnTo>
                  <a:lnTo>
                    <a:pt x="1472" y="2561"/>
                  </a:lnTo>
                  <a:lnTo>
                    <a:pt x="1214" y="2589"/>
                  </a:lnTo>
                  <a:lnTo>
                    <a:pt x="937" y="2599"/>
                  </a:lnTo>
                  <a:lnTo>
                    <a:pt x="794" y="2608"/>
                  </a:lnTo>
                  <a:lnTo>
                    <a:pt x="641" y="2637"/>
                  </a:lnTo>
                  <a:lnTo>
                    <a:pt x="488" y="2675"/>
                  </a:lnTo>
                  <a:lnTo>
                    <a:pt x="335" y="2723"/>
                  </a:lnTo>
                  <a:lnTo>
                    <a:pt x="259" y="2761"/>
                  </a:lnTo>
                  <a:lnTo>
                    <a:pt x="201" y="2799"/>
                  </a:lnTo>
                  <a:lnTo>
                    <a:pt x="144" y="2838"/>
                  </a:lnTo>
                  <a:lnTo>
                    <a:pt x="87" y="2885"/>
                  </a:lnTo>
                  <a:lnTo>
                    <a:pt x="49" y="2933"/>
                  </a:lnTo>
                  <a:lnTo>
                    <a:pt x="20" y="2981"/>
                  </a:lnTo>
                  <a:lnTo>
                    <a:pt x="1" y="3048"/>
                  </a:lnTo>
                  <a:lnTo>
                    <a:pt x="1" y="3105"/>
                  </a:lnTo>
                  <a:lnTo>
                    <a:pt x="1" y="3115"/>
                  </a:lnTo>
                  <a:lnTo>
                    <a:pt x="10" y="3143"/>
                  </a:lnTo>
                  <a:lnTo>
                    <a:pt x="68" y="3162"/>
                  </a:lnTo>
                  <a:lnTo>
                    <a:pt x="192" y="3191"/>
                  </a:lnTo>
                  <a:lnTo>
                    <a:pt x="392" y="3220"/>
                  </a:lnTo>
                  <a:lnTo>
                    <a:pt x="708" y="3229"/>
                  </a:lnTo>
                  <a:lnTo>
                    <a:pt x="1156" y="3220"/>
                  </a:lnTo>
                  <a:lnTo>
                    <a:pt x="1758" y="3181"/>
                  </a:lnTo>
                  <a:lnTo>
                    <a:pt x="2771" y="3124"/>
                  </a:lnTo>
                  <a:lnTo>
                    <a:pt x="3716" y="3076"/>
                  </a:lnTo>
                  <a:lnTo>
                    <a:pt x="4595" y="3029"/>
                  </a:lnTo>
                  <a:lnTo>
                    <a:pt x="5025" y="3000"/>
                  </a:lnTo>
                  <a:lnTo>
                    <a:pt x="5445" y="2962"/>
                  </a:lnTo>
                  <a:lnTo>
                    <a:pt x="5865" y="2914"/>
                  </a:lnTo>
                  <a:lnTo>
                    <a:pt x="6295" y="2857"/>
                  </a:lnTo>
                  <a:lnTo>
                    <a:pt x="6715" y="2790"/>
                  </a:lnTo>
                  <a:lnTo>
                    <a:pt x="7154" y="2694"/>
                  </a:lnTo>
                  <a:lnTo>
                    <a:pt x="7594" y="2599"/>
                  </a:lnTo>
                  <a:lnTo>
                    <a:pt x="8052" y="2475"/>
                  </a:lnTo>
                  <a:lnTo>
                    <a:pt x="8520" y="2322"/>
                  </a:lnTo>
                  <a:lnTo>
                    <a:pt x="9017" y="2150"/>
                  </a:lnTo>
                  <a:lnTo>
                    <a:pt x="9600" y="1930"/>
                  </a:lnTo>
                  <a:lnTo>
                    <a:pt x="10173" y="1701"/>
                  </a:lnTo>
                  <a:lnTo>
                    <a:pt x="10746" y="1453"/>
                  </a:lnTo>
                  <a:lnTo>
                    <a:pt x="11309" y="1204"/>
                  </a:lnTo>
                  <a:lnTo>
                    <a:pt x="11366" y="1166"/>
                  </a:lnTo>
                  <a:lnTo>
                    <a:pt x="11414" y="1128"/>
                  </a:lnTo>
                  <a:lnTo>
                    <a:pt x="11462" y="1090"/>
                  </a:lnTo>
                  <a:lnTo>
                    <a:pt x="11500" y="1042"/>
                  </a:lnTo>
                  <a:lnTo>
                    <a:pt x="11538" y="985"/>
                  </a:lnTo>
                  <a:lnTo>
                    <a:pt x="11567" y="927"/>
                  </a:lnTo>
                  <a:lnTo>
                    <a:pt x="11586" y="870"/>
                  </a:lnTo>
                  <a:lnTo>
                    <a:pt x="11605" y="803"/>
                  </a:lnTo>
                  <a:lnTo>
                    <a:pt x="11624" y="746"/>
                  </a:lnTo>
                  <a:lnTo>
                    <a:pt x="11624" y="679"/>
                  </a:lnTo>
                  <a:lnTo>
                    <a:pt x="11634" y="612"/>
                  </a:lnTo>
                  <a:lnTo>
                    <a:pt x="11624" y="545"/>
                  </a:lnTo>
                  <a:lnTo>
                    <a:pt x="11615" y="488"/>
                  </a:lnTo>
                  <a:lnTo>
                    <a:pt x="11596" y="421"/>
                  </a:lnTo>
                  <a:lnTo>
                    <a:pt x="11577" y="364"/>
                  </a:lnTo>
                  <a:lnTo>
                    <a:pt x="11548" y="316"/>
                  </a:lnTo>
                  <a:lnTo>
                    <a:pt x="11500" y="259"/>
                  </a:lnTo>
                  <a:lnTo>
                    <a:pt x="11462" y="211"/>
                  </a:lnTo>
                  <a:lnTo>
                    <a:pt x="11414" y="163"/>
                  </a:lnTo>
                  <a:lnTo>
                    <a:pt x="11366" y="125"/>
                  </a:lnTo>
                  <a:lnTo>
                    <a:pt x="11309" y="87"/>
                  </a:lnTo>
                  <a:lnTo>
                    <a:pt x="11261" y="58"/>
                  </a:lnTo>
                  <a:lnTo>
                    <a:pt x="11204" y="39"/>
                  </a:lnTo>
                  <a:lnTo>
                    <a:pt x="11147" y="20"/>
                  </a:lnTo>
                  <a:lnTo>
                    <a:pt x="110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44"/>
            <p:cNvSpPr/>
            <p:nvPr/>
          </p:nvSpPr>
          <p:spPr>
            <a:xfrm>
              <a:off x="6454877" y="3006833"/>
              <a:ext cx="140452" cy="62670"/>
            </a:xfrm>
            <a:custGeom>
              <a:rect b="b" l="l" r="r" t="t"/>
              <a:pathLst>
                <a:path extrusionOk="0" h="3363" w="7537">
                  <a:moveTo>
                    <a:pt x="5549" y="1"/>
                  </a:moveTo>
                  <a:lnTo>
                    <a:pt x="5339" y="10"/>
                  </a:lnTo>
                  <a:lnTo>
                    <a:pt x="5139" y="20"/>
                  </a:lnTo>
                  <a:lnTo>
                    <a:pt x="4938" y="29"/>
                  </a:lnTo>
                  <a:lnTo>
                    <a:pt x="4738" y="58"/>
                  </a:lnTo>
                  <a:lnTo>
                    <a:pt x="4537" y="87"/>
                  </a:lnTo>
                  <a:lnTo>
                    <a:pt x="4336" y="115"/>
                  </a:lnTo>
                  <a:lnTo>
                    <a:pt x="4136" y="163"/>
                  </a:lnTo>
                  <a:lnTo>
                    <a:pt x="3935" y="211"/>
                  </a:lnTo>
                  <a:lnTo>
                    <a:pt x="3735" y="259"/>
                  </a:lnTo>
                  <a:lnTo>
                    <a:pt x="3544" y="316"/>
                  </a:lnTo>
                  <a:lnTo>
                    <a:pt x="3343" y="383"/>
                  </a:lnTo>
                  <a:lnTo>
                    <a:pt x="3152" y="450"/>
                  </a:lnTo>
                  <a:lnTo>
                    <a:pt x="2971" y="526"/>
                  </a:lnTo>
                  <a:lnTo>
                    <a:pt x="2780" y="612"/>
                  </a:lnTo>
                  <a:lnTo>
                    <a:pt x="2598" y="698"/>
                  </a:lnTo>
                  <a:lnTo>
                    <a:pt x="2417" y="793"/>
                  </a:lnTo>
                  <a:lnTo>
                    <a:pt x="2235" y="889"/>
                  </a:lnTo>
                  <a:lnTo>
                    <a:pt x="2063" y="994"/>
                  </a:lnTo>
                  <a:lnTo>
                    <a:pt x="1882" y="1109"/>
                  </a:lnTo>
                  <a:lnTo>
                    <a:pt x="1719" y="1223"/>
                  </a:lnTo>
                  <a:lnTo>
                    <a:pt x="1548" y="1338"/>
                  </a:lnTo>
                  <a:lnTo>
                    <a:pt x="1385" y="1462"/>
                  </a:lnTo>
                  <a:lnTo>
                    <a:pt x="1232" y="1596"/>
                  </a:lnTo>
                  <a:lnTo>
                    <a:pt x="1060" y="1749"/>
                  </a:lnTo>
                  <a:lnTo>
                    <a:pt x="898" y="1901"/>
                  </a:lnTo>
                  <a:lnTo>
                    <a:pt x="736" y="2073"/>
                  </a:lnTo>
                  <a:lnTo>
                    <a:pt x="583" y="2236"/>
                  </a:lnTo>
                  <a:lnTo>
                    <a:pt x="440" y="2417"/>
                  </a:lnTo>
                  <a:lnTo>
                    <a:pt x="296" y="2599"/>
                  </a:lnTo>
                  <a:lnTo>
                    <a:pt x="163" y="2780"/>
                  </a:lnTo>
                  <a:lnTo>
                    <a:pt x="38" y="2971"/>
                  </a:lnTo>
                  <a:lnTo>
                    <a:pt x="10" y="3028"/>
                  </a:lnTo>
                  <a:lnTo>
                    <a:pt x="0" y="3076"/>
                  </a:lnTo>
                  <a:lnTo>
                    <a:pt x="0" y="3133"/>
                  </a:lnTo>
                  <a:lnTo>
                    <a:pt x="10" y="3172"/>
                  </a:lnTo>
                  <a:lnTo>
                    <a:pt x="29" y="3219"/>
                  </a:lnTo>
                  <a:lnTo>
                    <a:pt x="58" y="3258"/>
                  </a:lnTo>
                  <a:lnTo>
                    <a:pt x="86" y="3286"/>
                  </a:lnTo>
                  <a:lnTo>
                    <a:pt x="124" y="3315"/>
                  </a:lnTo>
                  <a:lnTo>
                    <a:pt x="172" y="3344"/>
                  </a:lnTo>
                  <a:lnTo>
                    <a:pt x="220" y="3353"/>
                  </a:lnTo>
                  <a:lnTo>
                    <a:pt x="268" y="3363"/>
                  </a:lnTo>
                  <a:lnTo>
                    <a:pt x="315" y="3353"/>
                  </a:lnTo>
                  <a:lnTo>
                    <a:pt x="363" y="3344"/>
                  </a:lnTo>
                  <a:lnTo>
                    <a:pt x="411" y="3315"/>
                  </a:lnTo>
                  <a:lnTo>
                    <a:pt x="449" y="3286"/>
                  </a:lnTo>
                  <a:lnTo>
                    <a:pt x="487" y="3238"/>
                  </a:lnTo>
                  <a:lnTo>
                    <a:pt x="583" y="3076"/>
                  </a:lnTo>
                  <a:lnTo>
                    <a:pt x="697" y="2923"/>
                  </a:lnTo>
                  <a:lnTo>
                    <a:pt x="812" y="2780"/>
                  </a:lnTo>
                  <a:lnTo>
                    <a:pt x="927" y="2627"/>
                  </a:lnTo>
                  <a:lnTo>
                    <a:pt x="1051" y="2493"/>
                  </a:lnTo>
                  <a:lnTo>
                    <a:pt x="1175" y="2350"/>
                  </a:lnTo>
                  <a:lnTo>
                    <a:pt x="1309" y="2226"/>
                  </a:lnTo>
                  <a:lnTo>
                    <a:pt x="1442" y="2092"/>
                  </a:lnTo>
                  <a:lnTo>
                    <a:pt x="1586" y="1968"/>
                  </a:lnTo>
                  <a:lnTo>
                    <a:pt x="1729" y="1854"/>
                  </a:lnTo>
                  <a:lnTo>
                    <a:pt x="1882" y="1739"/>
                  </a:lnTo>
                  <a:lnTo>
                    <a:pt x="2035" y="1624"/>
                  </a:lnTo>
                  <a:lnTo>
                    <a:pt x="2187" y="1529"/>
                  </a:lnTo>
                  <a:lnTo>
                    <a:pt x="2340" y="1424"/>
                  </a:lnTo>
                  <a:lnTo>
                    <a:pt x="2675" y="1242"/>
                  </a:lnTo>
                  <a:lnTo>
                    <a:pt x="3009" y="1070"/>
                  </a:lnTo>
                  <a:lnTo>
                    <a:pt x="3353" y="927"/>
                  </a:lnTo>
                  <a:lnTo>
                    <a:pt x="3706" y="803"/>
                  </a:lnTo>
                  <a:lnTo>
                    <a:pt x="4069" y="707"/>
                  </a:lnTo>
                  <a:lnTo>
                    <a:pt x="4432" y="621"/>
                  </a:lnTo>
                  <a:lnTo>
                    <a:pt x="4613" y="593"/>
                  </a:lnTo>
                  <a:lnTo>
                    <a:pt x="4804" y="564"/>
                  </a:lnTo>
                  <a:lnTo>
                    <a:pt x="4986" y="545"/>
                  </a:lnTo>
                  <a:lnTo>
                    <a:pt x="5177" y="526"/>
                  </a:lnTo>
                  <a:lnTo>
                    <a:pt x="5358" y="526"/>
                  </a:lnTo>
                  <a:lnTo>
                    <a:pt x="5549" y="516"/>
                  </a:lnTo>
                  <a:lnTo>
                    <a:pt x="5760" y="526"/>
                  </a:lnTo>
                  <a:lnTo>
                    <a:pt x="5979" y="536"/>
                  </a:lnTo>
                  <a:lnTo>
                    <a:pt x="6189" y="555"/>
                  </a:lnTo>
                  <a:lnTo>
                    <a:pt x="6399" y="583"/>
                  </a:lnTo>
                  <a:lnTo>
                    <a:pt x="6600" y="621"/>
                  </a:lnTo>
                  <a:lnTo>
                    <a:pt x="6810" y="669"/>
                  </a:lnTo>
                  <a:lnTo>
                    <a:pt x="7020" y="717"/>
                  </a:lnTo>
                  <a:lnTo>
                    <a:pt x="7221" y="774"/>
                  </a:lnTo>
                  <a:lnTo>
                    <a:pt x="7278" y="793"/>
                  </a:lnTo>
                  <a:lnTo>
                    <a:pt x="7335" y="793"/>
                  </a:lnTo>
                  <a:lnTo>
                    <a:pt x="7383" y="774"/>
                  </a:lnTo>
                  <a:lnTo>
                    <a:pt x="7421" y="755"/>
                  </a:lnTo>
                  <a:lnTo>
                    <a:pt x="7460" y="727"/>
                  </a:lnTo>
                  <a:lnTo>
                    <a:pt x="7488" y="688"/>
                  </a:lnTo>
                  <a:lnTo>
                    <a:pt x="7507" y="650"/>
                  </a:lnTo>
                  <a:lnTo>
                    <a:pt x="7526" y="602"/>
                  </a:lnTo>
                  <a:lnTo>
                    <a:pt x="7536" y="555"/>
                  </a:lnTo>
                  <a:lnTo>
                    <a:pt x="7536" y="507"/>
                  </a:lnTo>
                  <a:lnTo>
                    <a:pt x="7536" y="459"/>
                  </a:lnTo>
                  <a:lnTo>
                    <a:pt x="7517" y="411"/>
                  </a:lnTo>
                  <a:lnTo>
                    <a:pt x="7488" y="373"/>
                  </a:lnTo>
                  <a:lnTo>
                    <a:pt x="7460" y="335"/>
                  </a:lnTo>
                  <a:lnTo>
                    <a:pt x="7412" y="306"/>
                  </a:lnTo>
                  <a:lnTo>
                    <a:pt x="7355" y="278"/>
                  </a:lnTo>
                  <a:lnTo>
                    <a:pt x="7164" y="220"/>
                  </a:lnTo>
                  <a:lnTo>
                    <a:pt x="6963" y="173"/>
                  </a:lnTo>
                  <a:lnTo>
                    <a:pt x="6762" y="125"/>
                  </a:lnTo>
                  <a:lnTo>
                    <a:pt x="6562" y="87"/>
                  </a:lnTo>
                  <a:lnTo>
                    <a:pt x="6361" y="58"/>
                  </a:lnTo>
                  <a:lnTo>
                    <a:pt x="6161" y="29"/>
                  </a:lnTo>
                  <a:lnTo>
                    <a:pt x="5951" y="20"/>
                  </a:lnTo>
                  <a:lnTo>
                    <a:pt x="5750" y="10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5737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44"/>
            <p:cNvSpPr/>
            <p:nvPr/>
          </p:nvSpPr>
          <p:spPr>
            <a:xfrm>
              <a:off x="6343272" y="2756583"/>
              <a:ext cx="103070" cy="40065"/>
            </a:xfrm>
            <a:custGeom>
              <a:rect b="b" l="l" r="r" t="t"/>
              <a:pathLst>
                <a:path extrusionOk="0" h="2150" w="5531">
                  <a:moveTo>
                    <a:pt x="5254" y="1"/>
                  </a:moveTo>
                  <a:lnTo>
                    <a:pt x="5206" y="10"/>
                  </a:lnTo>
                  <a:lnTo>
                    <a:pt x="5158" y="30"/>
                  </a:lnTo>
                  <a:lnTo>
                    <a:pt x="5120" y="49"/>
                  </a:lnTo>
                  <a:lnTo>
                    <a:pt x="5072" y="87"/>
                  </a:lnTo>
                  <a:lnTo>
                    <a:pt x="5044" y="125"/>
                  </a:lnTo>
                  <a:lnTo>
                    <a:pt x="5015" y="182"/>
                  </a:lnTo>
                  <a:lnTo>
                    <a:pt x="4958" y="316"/>
                  </a:lnTo>
                  <a:lnTo>
                    <a:pt x="4891" y="450"/>
                  </a:lnTo>
                  <a:lnTo>
                    <a:pt x="4824" y="574"/>
                  </a:lnTo>
                  <a:lnTo>
                    <a:pt x="4738" y="689"/>
                  </a:lnTo>
                  <a:lnTo>
                    <a:pt x="4643" y="803"/>
                  </a:lnTo>
                  <a:lnTo>
                    <a:pt x="4538" y="908"/>
                  </a:lnTo>
                  <a:lnTo>
                    <a:pt x="4432" y="1004"/>
                  </a:lnTo>
                  <a:lnTo>
                    <a:pt x="4318" y="1099"/>
                  </a:lnTo>
                  <a:lnTo>
                    <a:pt x="4203" y="1185"/>
                  </a:lnTo>
                  <a:lnTo>
                    <a:pt x="4079" y="1262"/>
                  </a:lnTo>
                  <a:lnTo>
                    <a:pt x="3945" y="1328"/>
                  </a:lnTo>
                  <a:lnTo>
                    <a:pt x="3812" y="1395"/>
                  </a:lnTo>
                  <a:lnTo>
                    <a:pt x="3678" y="1453"/>
                  </a:lnTo>
                  <a:lnTo>
                    <a:pt x="3544" y="1500"/>
                  </a:lnTo>
                  <a:lnTo>
                    <a:pt x="3401" y="1539"/>
                  </a:lnTo>
                  <a:lnTo>
                    <a:pt x="3258" y="1577"/>
                  </a:lnTo>
                  <a:lnTo>
                    <a:pt x="3076" y="1605"/>
                  </a:lnTo>
                  <a:lnTo>
                    <a:pt x="2895" y="1625"/>
                  </a:lnTo>
                  <a:lnTo>
                    <a:pt x="2704" y="1644"/>
                  </a:lnTo>
                  <a:lnTo>
                    <a:pt x="2522" y="1634"/>
                  </a:lnTo>
                  <a:lnTo>
                    <a:pt x="2341" y="1625"/>
                  </a:lnTo>
                  <a:lnTo>
                    <a:pt x="2150" y="1605"/>
                  </a:lnTo>
                  <a:lnTo>
                    <a:pt x="1968" y="1577"/>
                  </a:lnTo>
                  <a:lnTo>
                    <a:pt x="1787" y="1539"/>
                  </a:lnTo>
                  <a:lnTo>
                    <a:pt x="1605" y="1500"/>
                  </a:lnTo>
                  <a:lnTo>
                    <a:pt x="1424" y="1453"/>
                  </a:lnTo>
                  <a:lnTo>
                    <a:pt x="1252" y="1395"/>
                  </a:lnTo>
                  <a:lnTo>
                    <a:pt x="1070" y="1328"/>
                  </a:lnTo>
                  <a:lnTo>
                    <a:pt x="727" y="1185"/>
                  </a:lnTo>
                  <a:lnTo>
                    <a:pt x="392" y="1032"/>
                  </a:lnTo>
                  <a:lnTo>
                    <a:pt x="345" y="1013"/>
                  </a:lnTo>
                  <a:lnTo>
                    <a:pt x="287" y="1004"/>
                  </a:lnTo>
                  <a:lnTo>
                    <a:pt x="240" y="1004"/>
                  </a:lnTo>
                  <a:lnTo>
                    <a:pt x="192" y="1023"/>
                  </a:lnTo>
                  <a:lnTo>
                    <a:pt x="144" y="1042"/>
                  </a:lnTo>
                  <a:lnTo>
                    <a:pt x="106" y="1071"/>
                  </a:lnTo>
                  <a:lnTo>
                    <a:pt x="68" y="1109"/>
                  </a:lnTo>
                  <a:lnTo>
                    <a:pt x="39" y="1147"/>
                  </a:lnTo>
                  <a:lnTo>
                    <a:pt x="20" y="1185"/>
                  </a:lnTo>
                  <a:lnTo>
                    <a:pt x="10" y="1233"/>
                  </a:lnTo>
                  <a:lnTo>
                    <a:pt x="1" y="1281"/>
                  </a:lnTo>
                  <a:lnTo>
                    <a:pt x="10" y="1328"/>
                  </a:lnTo>
                  <a:lnTo>
                    <a:pt x="20" y="1367"/>
                  </a:lnTo>
                  <a:lnTo>
                    <a:pt x="49" y="1414"/>
                  </a:lnTo>
                  <a:lnTo>
                    <a:pt x="87" y="1453"/>
                  </a:lnTo>
                  <a:lnTo>
                    <a:pt x="134" y="1481"/>
                  </a:lnTo>
                  <a:lnTo>
                    <a:pt x="526" y="1663"/>
                  </a:lnTo>
                  <a:lnTo>
                    <a:pt x="717" y="1739"/>
                  </a:lnTo>
                  <a:lnTo>
                    <a:pt x="918" y="1816"/>
                  </a:lnTo>
                  <a:lnTo>
                    <a:pt x="1128" y="1892"/>
                  </a:lnTo>
                  <a:lnTo>
                    <a:pt x="1328" y="1949"/>
                  </a:lnTo>
                  <a:lnTo>
                    <a:pt x="1538" y="2007"/>
                  </a:lnTo>
                  <a:lnTo>
                    <a:pt x="1749" y="2054"/>
                  </a:lnTo>
                  <a:lnTo>
                    <a:pt x="1959" y="2093"/>
                  </a:lnTo>
                  <a:lnTo>
                    <a:pt x="2169" y="2131"/>
                  </a:lnTo>
                  <a:lnTo>
                    <a:pt x="2379" y="2150"/>
                  </a:lnTo>
                  <a:lnTo>
                    <a:pt x="2809" y="2150"/>
                  </a:lnTo>
                  <a:lnTo>
                    <a:pt x="3019" y="2131"/>
                  </a:lnTo>
                  <a:lnTo>
                    <a:pt x="3229" y="2102"/>
                  </a:lnTo>
                  <a:lnTo>
                    <a:pt x="3439" y="2064"/>
                  </a:lnTo>
                  <a:lnTo>
                    <a:pt x="3611" y="2016"/>
                  </a:lnTo>
                  <a:lnTo>
                    <a:pt x="3783" y="1959"/>
                  </a:lnTo>
                  <a:lnTo>
                    <a:pt x="3945" y="1902"/>
                  </a:lnTo>
                  <a:lnTo>
                    <a:pt x="4108" y="1825"/>
                  </a:lnTo>
                  <a:lnTo>
                    <a:pt x="4270" y="1749"/>
                  </a:lnTo>
                  <a:lnTo>
                    <a:pt x="4423" y="1653"/>
                  </a:lnTo>
                  <a:lnTo>
                    <a:pt x="4566" y="1558"/>
                  </a:lnTo>
                  <a:lnTo>
                    <a:pt x="4700" y="1453"/>
                  </a:lnTo>
                  <a:lnTo>
                    <a:pt x="4834" y="1338"/>
                  </a:lnTo>
                  <a:lnTo>
                    <a:pt x="4958" y="1214"/>
                  </a:lnTo>
                  <a:lnTo>
                    <a:pt x="5072" y="1080"/>
                  </a:lnTo>
                  <a:lnTo>
                    <a:pt x="5187" y="946"/>
                  </a:lnTo>
                  <a:lnTo>
                    <a:pt x="5282" y="794"/>
                  </a:lnTo>
                  <a:lnTo>
                    <a:pt x="5368" y="641"/>
                  </a:lnTo>
                  <a:lnTo>
                    <a:pt x="5454" y="488"/>
                  </a:lnTo>
                  <a:lnTo>
                    <a:pt x="5521" y="316"/>
                  </a:lnTo>
                  <a:lnTo>
                    <a:pt x="5531" y="259"/>
                  </a:lnTo>
                  <a:lnTo>
                    <a:pt x="5531" y="211"/>
                  </a:lnTo>
                  <a:lnTo>
                    <a:pt x="5521" y="163"/>
                  </a:lnTo>
                  <a:lnTo>
                    <a:pt x="5502" y="125"/>
                  </a:lnTo>
                  <a:lnTo>
                    <a:pt x="5474" y="87"/>
                  </a:lnTo>
                  <a:lnTo>
                    <a:pt x="5435" y="58"/>
                  </a:lnTo>
                  <a:lnTo>
                    <a:pt x="5397" y="30"/>
                  </a:lnTo>
                  <a:lnTo>
                    <a:pt x="5349" y="20"/>
                  </a:lnTo>
                  <a:lnTo>
                    <a:pt x="5302" y="10"/>
                  </a:lnTo>
                  <a:lnTo>
                    <a:pt x="5254" y="1"/>
                  </a:lnTo>
                  <a:close/>
                </a:path>
              </a:pathLst>
            </a:custGeom>
            <a:solidFill>
              <a:srgbClr val="5737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44"/>
            <p:cNvSpPr/>
            <p:nvPr/>
          </p:nvSpPr>
          <p:spPr>
            <a:xfrm>
              <a:off x="6597975" y="2773672"/>
              <a:ext cx="95243" cy="46662"/>
            </a:xfrm>
            <a:custGeom>
              <a:rect b="b" l="l" r="r" t="t"/>
              <a:pathLst>
                <a:path extrusionOk="0" h="2504" w="5111">
                  <a:moveTo>
                    <a:pt x="220" y="1"/>
                  </a:moveTo>
                  <a:lnTo>
                    <a:pt x="172" y="10"/>
                  </a:lnTo>
                  <a:lnTo>
                    <a:pt x="124" y="29"/>
                  </a:lnTo>
                  <a:lnTo>
                    <a:pt x="86" y="68"/>
                  </a:lnTo>
                  <a:lnTo>
                    <a:pt x="48" y="106"/>
                  </a:lnTo>
                  <a:lnTo>
                    <a:pt x="29" y="144"/>
                  </a:lnTo>
                  <a:lnTo>
                    <a:pt x="10" y="192"/>
                  </a:lnTo>
                  <a:lnTo>
                    <a:pt x="0" y="240"/>
                  </a:lnTo>
                  <a:lnTo>
                    <a:pt x="10" y="287"/>
                  </a:lnTo>
                  <a:lnTo>
                    <a:pt x="19" y="335"/>
                  </a:lnTo>
                  <a:lnTo>
                    <a:pt x="38" y="383"/>
                  </a:lnTo>
                  <a:lnTo>
                    <a:pt x="115" y="545"/>
                  </a:lnTo>
                  <a:lnTo>
                    <a:pt x="201" y="708"/>
                  </a:lnTo>
                  <a:lnTo>
                    <a:pt x="287" y="860"/>
                  </a:lnTo>
                  <a:lnTo>
                    <a:pt x="392" y="1004"/>
                  </a:lnTo>
                  <a:lnTo>
                    <a:pt x="497" y="1147"/>
                  </a:lnTo>
                  <a:lnTo>
                    <a:pt x="612" y="1290"/>
                  </a:lnTo>
                  <a:lnTo>
                    <a:pt x="726" y="1414"/>
                  </a:lnTo>
                  <a:lnTo>
                    <a:pt x="860" y="1548"/>
                  </a:lnTo>
                  <a:lnTo>
                    <a:pt x="984" y="1663"/>
                  </a:lnTo>
                  <a:lnTo>
                    <a:pt x="1127" y="1777"/>
                  </a:lnTo>
                  <a:lnTo>
                    <a:pt x="1271" y="1882"/>
                  </a:lnTo>
                  <a:lnTo>
                    <a:pt x="1414" y="1978"/>
                  </a:lnTo>
                  <a:lnTo>
                    <a:pt x="1567" y="2073"/>
                  </a:lnTo>
                  <a:lnTo>
                    <a:pt x="1729" y="2159"/>
                  </a:lnTo>
                  <a:lnTo>
                    <a:pt x="1891" y="2236"/>
                  </a:lnTo>
                  <a:lnTo>
                    <a:pt x="2054" y="2303"/>
                  </a:lnTo>
                  <a:lnTo>
                    <a:pt x="2235" y="2360"/>
                  </a:lnTo>
                  <a:lnTo>
                    <a:pt x="2417" y="2417"/>
                  </a:lnTo>
                  <a:lnTo>
                    <a:pt x="2608" y="2455"/>
                  </a:lnTo>
                  <a:lnTo>
                    <a:pt x="2799" y="2484"/>
                  </a:lnTo>
                  <a:lnTo>
                    <a:pt x="2990" y="2503"/>
                  </a:lnTo>
                  <a:lnTo>
                    <a:pt x="3372" y="2503"/>
                  </a:lnTo>
                  <a:lnTo>
                    <a:pt x="3563" y="2494"/>
                  </a:lnTo>
                  <a:lnTo>
                    <a:pt x="3744" y="2465"/>
                  </a:lnTo>
                  <a:lnTo>
                    <a:pt x="3935" y="2427"/>
                  </a:lnTo>
                  <a:lnTo>
                    <a:pt x="4117" y="2379"/>
                  </a:lnTo>
                  <a:lnTo>
                    <a:pt x="4298" y="2322"/>
                  </a:lnTo>
                  <a:lnTo>
                    <a:pt x="4480" y="2255"/>
                  </a:lnTo>
                  <a:lnTo>
                    <a:pt x="4652" y="2178"/>
                  </a:lnTo>
                  <a:lnTo>
                    <a:pt x="4824" y="2092"/>
                  </a:lnTo>
                  <a:lnTo>
                    <a:pt x="4986" y="1987"/>
                  </a:lnTo>
                  <a:lnTo>
                    <a:pt x="5034" y="1959"/>
                  </a:lnTo>
                  <a:lnTo>
                    <a:pt x="5072" y="1911"/>
                  </a:lnTo>
                  <a:lnTo>
                    <a:pt x="5091" y="1873"/>
                  </a:lnTo>
                  <a:lnTo>
                    <a:pt x="5101" y="1825"/>
                  </a:lnTo>
                  <a:lnTo>
                    <a:pt x="5110" y="1768"/>
                  </a:lnTo>
                  <a:lnTo>
                    <a:pt x="5101" y="1720"/>
                  </a:lnTo>
                  <a:lnTo>
                    <a:pt x="5091" y="1672"/>
                  </a:lnTo>
                  <a:lnTo>
                    <a:pt x="5072" y="1634"/>
                  </a:lnTo>
                  <a:lnTo>
                    <a:pt x="5043" y="1596"/>
                  </a:lnTo>
                  <a:lnTo>
                    <a:pt x="5005" y="1558"/>
                  </a:lnTo>
                  <a:lnTo>
                    <a:pt x="4967" y="1529"/>
                  </a:lnTo>
                  <a:lnTo>
                    <a:pt x="4929" y="1510"/>
                  </a:lnTo>
                  <a:lnTo>
                    <a:pt x="4881" y="1500"/>
                  </a:lnTo>
                  <a:lnTo>
                    <a:pt x="4833" y="1500"/>
                  </a:lnTo>
                  <a:lnTo>
                    <a:pt x="4776" y="1519"/>
                  </a:lnTo>
                  <a:lnTo>
                    <a:pt x="4728" y="1548"/>
                  </a:lnTo>
                  <a:lnTo>
                    <a:pt x="4585" y="1634"/>
                  </a:lnTo>
                  <a:lnTo>
                    <a:pt x="4432" y="1710"/>
                  </a:lnTo>
                  <a:lnTo>
                    <a:pt x="4289" y="1777"/>
                  </a:lnTo>
                  <a:lnTo>
                    <a:pt x="4136" y="1835"/>
                  </a:lnTo>
                  <a:lnTo>
                    <a:pt x="3974" y="1882"/>
                  </a:lnTo>
                  <a:lnTo>
                    <a:pt x="3811" y="1921"/>
                  </a:lnTo>
                  <a:lnTo>
                    <a:pt x="3658" y="1949"/>
                  </a:lnTo>
                  <a:lnTo>
                    <a:pt x="3496" y="1978"/>
                  </a:lnTo>
                  <a:lnTo>
                    <a:pt x="3324" y="1987"/>
                  </a:lnTo>
                  <a:lnTo>
                    <a:pt x="3162" y="1987"/>
                  </a:lnTo>
                  <a:lnTo>
                    <a:pt x="2999" y="1978"/>
                  </a:lnTo>
                  <a:lnTo>
                    <a:pt x="2837" y="1959"/>
                  </a:lnTo>
                  <a:lnTo>
                    <a:pt x="2675" y="1940"/>
                  </a:lnTo>
                  <a:lnTo>
                    <a:pt x="2512" y="1901"/>
                  </a:lnTo>
                  <a:lnTo>
                    <a:pt x="2350" y="1854"/>
                  </a:lnTo>
                  <a:lnTo>
                    <a:pt x="2197" y="1796"/>
                  </a:lnTo>
                  <a:lnTo>
                    <a:pt x="2054" y="1739"/>
                  </a:lnTo>
                  <a:lnTo>
                    <a:pt x="1910" y="1672"/>
                  </a:lnTo>
                  <a:lnTo>
                    <a:pt x="1777" y="1605"/>
                  </a:lnTo>
                  <a:lnTo>
                    <a:pt x="1643" y="1519"/>
                  </a:lnTo>
                  <a:lnTo>
                    <a:pt x="1519" y="1433"/>
                  </a:lnTo>
                  <a:lnTo>
                    <a:pt x="1404" y="1338"/>
                  </a:lnTo>
                  <a:lnTo>
                    <a:pt x="1280" y="1242"/>
                  </a:lnTo>
                  <a:lnTo>
                    <a:pt x="1175" y="1137"/>
                  </a:lnTo>
                  <a:lnTo>
                    <a:pt x="1070" y="1023"/>
                  </a:lnTo>
                  <a:lnTo>
                    <a:pt x="965" y="908"/>
                  </a:lnTo>
                  <a:lnTo>
                    <a:pt x="869" y="784"/>
                  </a:lnTo>
                  <a:lnTo>
                    <a:pt x="783" y="660"/>
                  </a:lnTo>
                  <a:lnTo>
                    <a:pt x="698" y="536"/>
                  </a:lnTo>
                  <a:lnTo>
                    <a:pt x="621" y="402"/>
                  </a:lnTo>
                  <a:lnTo>
                    <a:pt x="545" y="259"/>
                  </a:lnTo>
                  <a:lnTo>
                    <a:pt x="478" y="125"/>
                  </a:lnTo>
                  <a:lnTo>
                    <a:pt x="459" y="77"/>
                  </a:lnTo>
                  <a:lnTo>
                    <a:pt x="421" y="49"/>
                  </a:lnTo>
                  <a:lnTo>
                    <a:pt x="373" y="20"/>
                  </a:lnTo>
                  <a:lnTo>
                    <a:pt x="325" y="10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5737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44"/>
            <p:cNvSpPr/>
            <p:nvPr/>
          </p:nvSpPr>
          <p:spPr>
            <a:xfrm>
              <a:off x="6515217" y="2723301"/>
              <a:ext cx="95952" cy="214843"/>
            </a:xfrm>
            <a:custGeom>
              <a:rect b="b" l="l" r="r" t="t"/>
              <a:pathLst>
                <a:path extrusionOk="0" h="11529" w="5149">
                  <a:moveTo>
                    <a:pt x="2378" y="1"/>
                  </a:moveTo>
                  <a:lnTo>
                    <a:pt x="2359" y="335"/>
                  </a:lnTo>
                  <a:lnTo>
                    <a:pt x="2340" y="689"/>
                  </a:lnTo>
                  <a:lnTo>
                    <a:pt x="2331" y="1157"/>
                  </a:lnTo>
                  <a:lnTo>
                    <a:pt x="2321" y="1720"/>
                  </a:lnTo>
                  <a:lnTo>
                    <a:pt x="2340" y="2370"/>
                  </a:lnTo>
                  <a:lnTo>
                    <a:pt x="2369" y="3086"/>
                  </a:lnTo>
                  <a:lnTo>
                    <a:pt x="2397" y="3468"/>
                  </a:lnTo>
                  <a:lnTo>
                    <a:pt x="2426" y="3859"/>
                  </a:lnTo>
                  <a:lnTo>
                    <a:pt x="2474" y="4366"/>
                  </a:lnTo>
                  <a:lnTo>
                    <a:pt x="2541" y="4853"/>
                  </a:lnTo>
                  <a:lnTo>
                    <a:pt x="2607" y="5340"/>
                  </a:lnTo>
                  <a:lnTo>
                    <a:pt x="2693" y="5798"/>
                  </a:lnTo>
                  <a:lnTo>
                    <a:pt x="2779" y="6247"/>
                  </a:lnTo>
                  <a:lnTo>
                    <a:pt x="2884" y="6687"/>
                  </a:lnTo>
                  <a:lnTo>
                    <a:pt x="2990" y="7107"/>
                  </a:lnTo>
                  <a:lnTo>
                    <a:pt x="3114" y="7518"/>
                  </a:lnTo>
                  <a:lnTo>
                    <a:pt x="3238" y="7909"/>
                  </a:lnTo>
                  <a:lnTo>
                    <a:pt x="3381" y="8291"/>
                  </a:lnTo>
                  <a:lnTo>
                    <a:pt x="3524" y="8654"/>
                  </a:lnTo>
                  <a:lnTo>
                    <a:pt x="3677" y="9007"/>
                  </a:lnTo>
                  <a:lnTo>
                    <a:pt x="3849" y="9342"/>
                  </a:lnTo>
                  <a:lnTo>
                    <a:pt x="4021" y="9667"/>
                  </a:lnTo>
                  <a:lnTo>
                    <a:pt x="4212" y="9972"/>
                  </a:lnTo>
                  <a:lnTo>
                    <a:pt x="4403" y="10259"/>
                  </a:lnTo>
                  <a:lnTo>
                    <a:pt x="4136" y="10392"/>
                  </a:lnTo>
                  <a:lnTo>
                    <a:pt x="3973" y="10459"/>
                  </a:lnTo>
                  <a:lnTo>
                    <a:pt x="3782" y="10536"/>
                  </a:lnTo>
                  <a:lnTo>
                    <a:pt x="3572" y="10612"/>
                  </a:lnTo>
                  <a:lnTo>
                    <a:pt x="3343" y="10688"/>
                  </a:lnTo>
                  <a:lnTo>
                    <a:pt x="3095" y="10755"/>
                  </a:lnTo>
                  <a:lnTo>
                    <a:pt x="2827" y="10822"/>
                  </a:lnTo>
                  <a:lnTo>
                    <a:pt x="2541" y="10879"/>
                  </a:lnTo>
                  <a:lnTo>
                    <a:pt x="2235" y="10937"/>
                  </a:lnTo>
                  <a:lnTo>
                    <a:pt x="1910" y="10975"/>
                  </a:lnTo>
                  <a:lnTo>
                    <a:pt x="1576" y="11004"/>
                  </a:lnTo>
                  <a:lnTo>
                    <a:pt x="1223" y="11023"/>
                  </a:lnTo>
                  <a:lnTo>
                    <a:pt x="850" y="11023"/>
                  </a:lnTo>
                  <a:lnTo>
                    <a:pt x="468" y="11004"/>
                  </a:lnTo>
                  <a:lnTo>
                    <a:pt x="67" y="10956"/>
                  </a:lnTo>
                  <a:lnTo>
                    <a:pt x="0" y="11462"/>
                  </a:lnTo>
                  <a:lnTo>
                    <a:pt x="287" y="11491"/>
                  </a:lnTo>
                  <a:lnTo>
                    <a:pt x="554" y="11519"/>
                  </a:lnTo>
                  <a:lnTo>
                    <a:pt x="821" y="11529"/>
                  </a:lnTo>
                  <a:lnTo>
                    <a:pt x="1079" y="11529"/>
                  </a:lnTo>
                  <a:lnTo>
                    <a:pt x="1500" y="11519"/>
                  </a:lnTo>
                  <a:lnTo>
                    <a:pt x="1901" y="11491"/>
                  </a:lnTo>
                  <a:lnTo>
                    <a:pt x="2283" y="11443"/>
                  </a:lnTo>
                  <a:lnTo>
                    <a:pt x="2636" y="11386"/>
                  </a:lnTo>
                  <a:lnTo>
                    <a:pt x="2970" y="11319"/>
                  </a:lnTo>
                  <a:lnTo>
                    <a:pt x="3286" y="11233"/>
                  </a:lnTo>
                  <a:lnTo>
                    <a:pt x="3572" y="11147"/>
                  </a:lnTo>
                  <a:lnTo>
                    <a:pt x="3830" y="11061"/>
                  </a:lnTo>
                  <a:lnTo>
                    <a:pt x="4069" y="10975"/>
                  </a:lnTo>
                  <a:lnTo>
                    <a:pt x="4279" y="10889"/>
                  </a:lnTo>
                  <a:lnTo>
                    <a:pt x="4460" y="10803"/>
                  </a:lnTo>
                  <a:lnTo>
                    <a:pt x="4613" y="10727"/>
                  </a:lnTo>
                  <a:lnTo>
                    <a:pt x="4823" y="10612"/>
                  </a:lnTo>
                  <a:lnTo>
                    <a:pt x="4919" y="10555"/>
                  </a:lnTo>
                  <a:lnTo>
                    <a:pt x="5148" y="10411"/>
                  </a:lnTo>
                  <a:lnTo>
                    <a:pt x="4976" y="10192"/>
                  </a:lnTo>
                  <a:lnTo>
                    <a:pt x="4833" y="9991"/>
                  </a:lnTo>
                  <a:lnTo>
                    <a:pt x="4690" y="9772"/>
                  </a:lnTo>
                  <a:lnTo>
                    <a:pt x="4537" y="9533"/>
                  </a:lnTo>
                  <a:lnTo>
                    <a:pt x="4384" y="9265"/>
                  </a:lnTo>
                  <a:lnTo>
                    <a:pt x="4231" y="8969"/>
                  </a:lnTo>
                  <a:lnTo>
                    <a:pt x="4078" y="8654"/>
                  </a:lnTo>
                  <a:lnTo>
                    <a:pt x="3935" y="8301"/>
                  </a:lnTo>
                  <a:lnTo>
                    <a:pt x="3792" y="7928"/>
                  </a:lnTo>
                  <a:lnTo>
                    <a:pt x="3649" y="7527"/>
                  </a:lnTo>
                  <a:lnTo>
                    <a:pt x="3515" y="7097"/>
                  </a:lnTo>
                  <a:lnTo>
                    <a:pt x="3391" y="6629"/>
                  </a:lnTo>
                  <a:lnTo>
                    <a:pt x="3276" y="6133"/>
                  </a:lnTo>
                  <a:lnTo>
                    <a:pt x="3171" y="5607"/>
                  </a:lnTo>
                  <a:lnTo>
                    <a:pt x="3075" y="5044"/>
                  </a:lnTo>
                  <a:lnTo>
                    <a:pt x="2999" y="4452"/>
                  </a:lnTo>
                  <a:lnTo>
                    <a:pt x="2932" y="3821"/>
                  </a:lnTo>
                  <a:lnTo>
                    <a:pt x="2904" y="3439"/>
                  </a:lnTo>
                  <a:lnTo>
                    <a:pt x="2875" y="3057"/>
                  </a:lnTo>
                  <a:lnTo>
                    <a:pt x="2846" y="2350"/>
                  </a:lnTo>
                  <a:lnTo>
                    <a:pt x="2837" y="1710"/>
                  </a:lnTo>
                  <a:lnTo>
                    <a:pt x="2837" y="1157"/>
                  </a:lnTo>
                  <a:lnTo>
                    <a:pt x="2846" y="698"/>
                  </a:lnTo>
                  <a:lnTo>
                    <a:pt x="2865" y="345"/>
                  </a:lnTo>
                  <a:lnTo>
                    <a:pt x="2884" y="39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rgbClr val="ED7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44"/>
            <p:cNvSpPr/>
            <p:nvPr/>
          </p:nvSpPr>
          <p:spPr>
            <a:xfrm>
              <a:off x="6600994" y="2651407"/>
              <a:ext cx="160037" cy="90790"/>
            </a:xfrm>
            <a:custGeom>
              <a:rect b="b" l="l" r="r" t="t"/>
              <a:pathLst>
                <a:path extrusionOk="0" h="4872" w="8588">
                  <a:moveTo>
                    <a:pt x="583" y="0"/>
                  </a:moveTo>
                  <a:lnTo>
                    <a:pt x="516" y="10"/>
                  </a:lnTo>
                  <a:lnTo>
                    <a:pt x="459" y="19"/>
                  </a:lnTo>
                  <a:lnTo>
                    <a:pt x="402" y="38"/>
                  </a:lnTo>
                  <a:lnTo>
                    <a:pt x="344" y="67"/>
                  </a:lnTo>
                  <a:lnTo>
                    <a:pt x="287" y="105"/>
                  </a:lnTo>
                  <a:lnTo>
                    <a:pt x="239" y="143"/>
                  </a:lnTo>
                  <a:lnTo>
                    <a:pt x="192" y="182"/>
                  </a:lnTo>
                  <a:lnTo>
                    <a:pt x="144" y="239"/>
                  </a:lnTo>
                  <a:lnTo>
                    <a:pt x="115" y="287"/>
                  </a:lnTo>
                  <a:lnTo>
                    <a:pt x="58" y="401"/>
                  </a:lnTo>
                  <a:lnTo>
                    <a:pt x="20" y="526"/>
                  </a:lnTo>
                  <a:lnTo>
                    <a:pt x="1" y="650"/>
                  </a:lnTo>
                  <a:lnTo>
                    <a:pt x="1" y="707"/>
                  </a:lnTo>
                  <a:lnTo>
                    <a:pt x="10" y="774"/>
                  </a:lnTo>
                  <a:lnTo>
                    <a:pt x="29" y="831"/>
                  </a:lnTo>
                  <a:lnTo>
                    <a:pt x="48" y="888"/>
                  </a:lnTo>
                  <a:lnTo>
                    <a:pt x="68" y="946"/>
                  </a:lnTo>
                  <a:lnTo>
                    <a:pt x="106" y="1003"/>
                  </a:lnTo>
                  <a:lnTo>
                    <a:pt x="144" y="1051"/>
                  </a:lnTo>
                  <a:lnTo>
                    <a:pt x="192" y="1099"/>
                  </a:lnTo>
                  <a:lnTo>
                    <a:pt x="784" y="1643"/>
                  </a:lnTo>
                  <a:lnTo>
                    <a:pt x="1051" y="1882"/>
                  </a:lnTo>
                  <a:lnTo>
                    <a:pt x="1309" y="2111"/>
                  </a:lnTo>
                  <a:lnTo>
                    <a:pt x="1567" y="2321"/>
                  </a:lnTo>
                  <a:lnTo>
                    <a:pt x="1815" y="2512"/>
                  </a:lnTo>
                  <a:lnTo>
                    <a:pt x="2064" y="2694"/>
                  </a:lnTo>
                  <a:lnTo>
                    <a:pt x="2322" y="2875"/>
                  </a:lnTo>
                  <a:lnTo>
                    <a:pt x="2579" y="3037"/>
                  </a:lnTo>
                  <a:lnTo>
                    <a:pt x="2837" y="3200"/>
                  </a:lnTo>
                  <a:lnTo>
                    <a:pt x="3114" y="3353"/>
                  </a:lnTo>
                  <a:lnTo>
                    <a:pt x="3410" y="3505"/>
                  </a:lnTo>
                  <a:lnTo>
                    <a:pt x="3716" y="3649"/>
                  </a:lnTo>
                  <a:lnTo>
                    <a:pt x="4050" y="3802"/>
                  </a:lnTo>
                  <a:lnTo>
                    <a:pt x="4404" y="3954"/>
                  </a:lnTo>
                  <a:lnTo>
                    <a:pt x="4786" y="4117"/>
                  </a:lnTo>
                  <a:lnTo>
                    <a:pt x="5034" y="4203"/>
                  </a:lnTo>
                  <a:lnTo>
                    <a:pt x="5340" y="4298"/>
                  </a:lnTo>
                  <a:lnTo>
                    <a:pt x="5684" y="4384"/>
                  </a:lnTo>
                  <a:lnTo>
                    <a:pt x="6046" y="4470"/>
                  </a:lnTo>
                  <a:lnTo>
                    <a:pt x="6763" y="4623"/>
                  </a:lnTo>
                  <a:lnTo>
                    <a:pt x="7336" y="4738"/>
                  </a:lnTo>
                  <a:lnTo>
                    <a:pt x="7689" y="4804"/>
                  </a:lnTo>
                  <a:lnTo>
                    <a:pt x="7890" y="4833"/>
                  </a:lnTo>
                  <a:lnTo>
                    <a:pt x="8081" y="4862"/>
                  </a:lnTo>
                  <a:lnTo>
                    <a:pt x="8167" y="4871"/>
                  </a:lnTo>
                  <a:lnTo>
                    <a:pt x="8253" y="4871"/>
                  </a:lnTo>
                  <a:lnTo>
                    <a:pt x="8339" y="4862"/>
                  </a:lnTo>
                  <a:lnTo>
                    <a:pt x="8406" y="4852"/>
                  </a:lnTo>
                  <a:lnTo>
                    <a:pt x="8472" y="4824"/>
                  </a:lnTo>
                  <a:lnTo>
                    <a:pt x="8520" y="4795"/>
                  </a:lnTo>
                  <a:lnTo>
                    <a:pt x="8558" y="4747"/>
                  </a:lnTo>
                  <a:lnTo>
                    <a:pt x="8577" y="4690"/>
                  </a:lnTo>
                  <a:lnTo>
                    <a:pt x="8587" y="4632"/>
                  </a:lnTo>
                  <a:lnTo>
                    <a:pt x="8587" y="4566"/>
                  </a:lnTo>
                  <a:lnTo>
                    <a:pt x="8587" y="4518"/>
                  </a:lnTo>
                  <a:lnTo>
                    <a:pt x="8577" y="4470"/>
                  </a:lnTo>
                  <a:lnTo>
                    <a:pt x="8549" y="4422"/>
                  </a:lnTo>
                  <a:lnTo>
                    <a:pt x="8530" y="4384"/>
                  </a:lnTo>
                  <a:lnTo>
                    <a:pt x="8492" y="4346"/>
                  </a:lnTo>
                  <a:lnTo>
                    <a:pt x="8453" y="4308"/>
                  </a:lnTo>
                  <a:lnTo>
                    <a:pt x="8367" y="4250"/>
                  </a:lnTo>
                  <a:lnTo>
                    <a:pt x="8262" y="4193"/>
                  </a:lnTo>
                  <a:lnTo>
                    <a:pt x="8148" y="4155"/>
                  </a:lnTo>
                  <a:lnTo>
                    <a:pt x="8014" y="4107"/>
                  </a:lnTo>
                  <a:lnTo>
                    <a:pt x="7632" y="3993"/>
                  </a:lnTo>
                  <a:lnTo>
                    <a:pt x="7250" y="3868"/>
                  </a:lnTo>
                  <a:lnTo>
                    <a:pt x="6868" y="3735"/>
                  </a:lnTo>
                  <a:lnTo>
                    <a:pt x="6495" y="3591"/>
                  </a:lnTo>
                  <a:lnTo>
                    <a:pt x="6132" y="3448"/>
                  </a:lnTo>
                  <a:lnTo>
                    <a:pt x="6132" y="3448"/>
                  </a:lnTo>
                  <a:lnTo>
                    <a:pt x="6161" y="3467"/>
                  </a:lnTo>
                  <a:lnTo>
                    <a:pt x="6066" y="3420"/>
                  </a:lnTo>
                  <a:lnTo>
                    <a:pt x="5865" y="3334"/>
                  </a:lnTo>
                  <a:lnTo>
                    <a:pt x="5492" y="3162"/>
                  </a:lnTo>
                  <a:lnTo>
                    <a:pt x="5120" y="2980"/>
                  </a:lnTo>
                  <a:lnTo>
                    <a:pt x="4767" y="2799"/>
                  </a:lnTo>
                  <a:lnTo>
                    <a:pt x="4423" y="2608"/>
                  </a:lnTo>
                  <a:lnTo>
                    <a:pt x="4069" y="2407"/>
                  </a:lnTo>
                  <a:lnTo>
                    <a:pt x="3735" y="2197"/>
                  </a:lnTo>
                  <a:lnTo>
                    <a:pt x="3391" y="1987"/>
                  </a:lnTo>
                  <a:lnTo>
                    <a:pt x="3067" y="1767"/>
                  </a:lnTo>
                  <a:lnTo>
                    <a:pt x="2732" y="1538"/>
                  </a:lnTo>
                  <a:lnTo>
                    <a:pt x="2417" y="1299"/>
                  </a:lnTo>
                  <a:lnTo>
                    <a:pt x="2331" y="1232"/>
                  </a:lnTo>
                  <a:lnTo>
                    <a:pt x="2302" y="1213"/>
                  </a:lnTo>
                  <a:lnTo>
                    <a:pt x="2140" y="1079"/>
                  </a:lnTo>
                  <a:lnTo>
                    <a:pt x="1796" y="803"/>
                  </a:lnTo>
                  <a:lnTo>
                    <a:pt x="1443" y="497"/>
                  </a:lnTo>
                  <a:lnTo>
                    <a:pt x="1109" y="182"/>
                  </a:lnTo>
                  <a:lnTo>
                    <a:pt x="1051" y="143"/>
                  </a:lnTo>
                  <a:lnTo>
                    <a:pt x="1004" y="105"/>
                  </a:lnTo>
                  <a:lnTo>
                    <a:pt x="946" y="77"/>
                  </a:lnTo>
                  <a:lnTo>
                    <a:pt x="889" y="48"/>
                  </a:lnTo>
                  <a:lnTo>
                    <a:pt x="765" y="19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44"/>
            <p:cNvSpPr/>
            <p:nvPr/>
          </p:nvSpPr>
          <p:spPr>
            <a:xfrm>
              <a:off x="6259806" y="2842733"/>
              <a:ext cx="135104" cy="97741"/>
            </a:xfrm>
            <a:custGeom>
              <a:rect b="b" l="l" r="r" t="t"/>
              <a:pathLst>
                <a:path extrusionOk="0" h="5245" w="7250">
                  <a:moveTo>
                    <a:pt x="3439" y="1"/>
                  </a:moveTo>
                  <a:lnTo>
                    <a:pt x="3257" y="10"/>
                  </a:lnTo>
                  <a:lnTo>
                    <a:pt x="3076" y="29"/>
                  </a:lnTo>
                  <a:lnTo>
                    <a:pt x="2894" y="48"/>
                  </a:lnTo>
                  <a:lnTo>
                    <a:pt x="2713" y="77"/>
                  </a:lnTo>
                  <a:lnTo>
                    <a:pt x="2541" y="115"/>
                  </a:lnTo>
                  <a:lnTo>
                    <a:pt x="2379" y="153"/>
                  </a:lnTo>
                  <a:lnTo>
                    <a:pt x="2216" y="201"/>
                  </a:lnTo>
                  <a:lnTo>
                    <a:pt x="2054" y="258"/>
                  </a:lnTo>
                  <a:lnTo>
                    <a:pt x="1891" y="316"/>
                  </a:lnTo>
                  <a:lnTo>
                    <a:pt x="1748" y="373"/>
                  </a:lnTo>
                  <a:lnTo>
                    <a:pt x="1595" y="450"/>
                  </a:lnTo>
                  <a:lnTo>
                    <a:pt x="1452" y="516"/>
                  </a:lnTo>
                  <a:lnTo>
                    <a:pt x="1318" y="593"/>
                  </a:lnTo>
                  <a:lnTo>
                    <a:pt x="1185" y="679"/>
                  </a:lnTo>
                  <a:lnTo>
                    <a:pt x="1061" y="765"/>
                  </a:lnTo>
                  <a:lnTo>
                    <a:pt x="936" y="860"/>
                  </a:lnTo>
                  <a:lnTo>
                    <a:pt x="822" y="956"/>
                  </a:lnTo>
                  <a:lnTo>
                    <a:pt x="717" y="1051"/>
                  </a:lnTo>
                  <a:lnTo>
                    <a:pt x="621" y="1156"/>
                  </a:lnTo>
                  <a:lnTo>
                    <a:pt x="526" y="1261"/>
                  </a:lnTo>
                  <a:lnTo>
                    <a:pt x="440" y="1366"/>
                  </a:lnTo>
                  <a:lnTo>
                    <a:pt x="354" y="1481"/>
                  </a:lnTo>
                  <a:lnTo>
                    <a:pt x="287" y="1596"/>
                  </a:lnTo>
                  <a:lnTo>
                    <a:pt x="220" y="1720"/>
                  </a:lnTo>
                  <a:lnTo>
                    <a:pt x="163" y="1844"/>
                  </a:lnTo>
                  <a:lnTo>
                    <a:pt x="115" y="1968"/>
                  </a:lnTo>
                  <a:lnTo>
                    <a:pt x="77" y="2092"/>
                  </a:lnTo>
                  <a:lnTo>
                    <a:pt x="39" y="2226"/>
                  </a:lnTo>
                  <a:lnTo>
                    <a:pt x="19" y="2350"/>
                  </a:lnTo>
                  <a:lnTo>
                    <a:pt x="0" y="2484"/>
                  </a:lnTo>
                  <a:lnTo>
                    <a:pt x="0" y="2618"/>
                  </a:lnTo>
                  <a:lnTo>
                    <a:pt x="0" y="2751"/>
                  </a:lnTo>
                  <a:lnTo>
                    <a:pt x="19" y="2885"/>
                  </a:lnTo>
                  <a:lnTo>
                    <a:pt x="39" y="3019"/>
                  </a:lnTo>
                  <a:lnTo>
                    <a:pt x="77" y="3152"/>
                  </a:lnTo>
                  <a:lnTo>
                    <a:pt x="115" y="3277"/>
                  </a:lnTo>
                  <a:lnTo>
                    <a:pt x="163" y="3401"/>
                  </a:lnTo>
                  <a:lnTo>
                    <a:pt x="220" y="3525"/>
                  </a:lnTo>
                  <a:lnTo>
                    <a:pt x="287" y="3640"/>
                  </a:lnTo>
                  <a:lnTo>
                    <a:pt x="354" y="3754"/>
                  </a:lnTo>
                  <a:lnTo>
                    <a:pt x="440" y="3869"/>
                  </a:lnTo>
                  <a:lnTo>
                    <a:pt x="526" y="3983"/>
                  </a:lnTo>
                  <a:lnTo>
                    <a:pt x="621" y="4088"/>
                  </a:lnTo>
                  <a:lnTo>
                    <a:pt x="717" y="4194"/>
                  </a:lnTo>
                  <a:lnTo>
                    <a:pt x="822" y="4289"/>
                  </a:lnTo>
                  <a:lnTo>
                    <a:pt x="936" y="4385"/>
                  </a:lnTo>
                  <a:lnTo>
                    <a:pt x="1061" y="4480"/>
                  </a:lnTo>
                  <a:lnTo>
                    <a:pt x="1185" y="4566"/>
                  </a:lnTo>
                  <a:lnTo>
                    <a:pt x="1318" y="4642"/>
                  </a:lnTo>
                  <a:lnTo>
                    <a:pt x="1452" y="4719"/>
                  </a:lnTo>
                  <a:lnTo>
                    <a:pt x="1595" y="4795"/>
                  </a:lnTo>
                  <a:lnTo>
                    <a:pt x="1748" y="4862"/>
                  </a:lnTo>
                  <a:lnTo>
                    <a:pt x="1891" y="4929"/>
                  </a:lnTo>
                  <a:lnTo>
                    <a:pt x="2054" y="4986"/>
                  </a:lnTo>
                  <a:lnTo>
                    <a:pt x="2216" y="5034"/>
                  </a:lnTo>
                  <a:lnTo>
                    <a:pt x="2379" y="5082"/>
                  </a:lnTo>
                  <a:lnTo>
                    <a:pt x="2541" y="5130"/>
                  </a:lnTo>
                  <a:lnTo>
                    <a:pt x="2713" y="5158"/>
                  </a:lnTo>
                  <a:lnTo>
                    <a:pt x="2894" y="5187"/>
                  </a:lnTo>
                  <a:lnTo>
                    <a:pt x="3076" y="5215"/>
                  </a:lnTo>
                  <a:lnTo>
                    <a:pt x="3257" y="5235"/>
                  </a:lnTo>
                  <a:lnTo>
                    <a:pt x="3439" y="5244"/>
                  </a:lnTo>
                  <a:lnTo>
                    <a:pt x="3811" y="5244"/>
                  </a:lnTo>
                  <a:lnTo>
                    <a:pt x="3993" y="5235"/>
                  </a:lnTo>
                  <a:lnTo>
                    <a:pt x="4174" y="5215"/>
                  </a:lnTo>
                  <a:lnTo>
                    <a:pt x="4356" y="5187"/>
                  </a:lnTo>
                  <a:lnTo>
                    <a:pt x="4528" y="5158"/>
                  </a:lnTo>
                  <a:lnTo>
                    <a:pt x="4699" y="5130"/>
                  </a:lnTo>
                  <a:lnTo>
                    <a:pt x="4871" y="5082"/>
                  </a:lnTo>
                  <a:lnTo>
                    <a:pt x="5034" y="5034"/>
                  </a:lnTo>
                  <a:lnTo>
                    <a:pt x="5196" y="4986"/>
                  </a:lnTo>
                  <a:lnTo>
                    <a:pt x="5349" y="4929"/>
                  </a:lnTo>
                  <a:lnTo>
                    <a:pt x="5502" y="4862"/>
                  </a:lnTo>
                  <a:lnTo>
                    <a:pt x="5645" y="4795"/>
                  </a:lnTo>
                  <a:lnTo>
                    <a:pt x="5788" y="4719"/>
                  </a:lnTo>
                  <a:lnTo>
                    <a:pt x="5932" y="4642"/>
                  </a:lnTo>
                  <a:lnTo>
                    <a:pt x="6056" y="4566"/>
                  </a:lnTo>
                  <a:lnTo>
                    <a:pt x="6189" y="4480"/>
                  </a:lnTo>
                  <a:lnTo>
                    <a:pt x="6304" y="4385"/>
                  </a:lnTo>
                  <a:lnTo>
                    <a:pt x="6419" y="4289"/>
                  </a:lnTo>
                  <a:lnTo>
                    <a:pt x="6524" y="4194"/>
                  </a:lnTo>
                  <a:lnTo>
                    <a:pt x="6629" y="4088"/>
                  </a:lnTo>
                  <a:lnTo>
                    <a:pt x="6724" y="3983"/>
                  </a:lnTo>
                  <a:lnTo>
                    <a:pt x="6810" y="3869"/>
                  </a:lnTo>
                  <a:lnTo>
                    <a:pt x="6887" y="3754"/>
                  </a:lnTo>
                  <a:lnTo>
                    <a:pt x="6963" y="3640"/>
                  </a:lnTo>
                  <a:lnTo>
                    <a:pt x="7030" y="3525"/>
                  </a:lnTo>
                  <a:lnTo>
                    <a:pt x="7087" y="3401"/>
                  </a:lnTo>
                  <a:lnTo>
                    <a:pt x="7135" y="3277"/>
                  </a:lnTo>
                  <a:lnTo>
                    <a:pt x="7173" y="3152"/>
                  </a:lnTo>
                  <a:lnTo>
                    <a:pt x="7202" y="3019"/>
                  </a:lnTo>
                  <a:lnTo>
                    <a:pt x="7230" y="2885"/>
                  </a:lnTo>
                  <a:lnTo>
                    <a:pt x="7240" y="2751"/>
                  </a:lnTo>
                  <a:lnTo>
                    <a:pt x="7250" y="2618"/>
                  </a:lnTo>
                  <a:lnTo>
                    <a:pt x="7240" y="2484"/>
                  </a:lnTo>
                  <a:lnTo>
                    <a:pt x="7230" y="2350"/>
                  </a:lnTo>
                  <a:lnTo>
                    <a:pt x="7202" y="2226"/>
                  </a:lnTo>
                  <a:lnTo>
                    <a:pt x="7173" y="2092"/>
                  </a:lnTo>
                  <a:lnTo>
                    <a:pt x="7135" y="1968"/>
                  </a:lnTo>
                  <a:lnTo>
                    <a:pt x="7087" y="1844"/>
                  </a:lnTo>
                  <a:lnTo>
                    <a:pt x="7030" y="1720"/>
                  </a:lnTo>
                  <a:lnTo>
                    <a:pt x="6963" y="1596"/>
                  </a:lnTo>
                  <a:lnTo>
                    <a:pt x="6887" y="1481"/>
                  </a:lnTo>
                  <a:lnTo>
                    <a:pt x="6810" y="1366"/>
                  </a:lnTo>
                  <a:lnTo>
                    <a:pt x="6724" y="1261"/>
                  </a:lnTo>
                  <a:lnTo>
                    <a:pt x="6629" y="1156"/>
                  </a:lnTo>
                  <a:lnTo>
                    <a:pt x="6524" y="1051"/>
                  </a:lnTo>
                  <a:lnTo>
                    <a:pt x="6419" y="956"/>
                  </a:lnTo>
                  <a:lnTo>
                    <a:pt x="6304" y="860"/>
                  </a:lnTo>
                  <a:lnTo>
                    <a:pt x="6189" y="765"/>
                  </a:lnTo>
                  <a:lnTo>
                    <a:pt x="6056" y="679"/>
                  </a:lnTo>
                  <a:lnTo>
                    <a:pt x="5932" y="593"/>
                  </a:lnTo>
                  <a:lnTo>
                    <a:pt x="5788" y="516"/>
                  </a:lnTo>
                  <a:lnTo>
                    <a:pt x="5645" y="450"/>
                  </a:lnTo>
                  <a:lnTo>
                    <a:pt x="5502" y="373"/>
                  </a:lnTo>
                  <a:lnTo>
                    <a:pt x="5349" y="316"/>
                  </a:lnTo>
                  <a:lnTo>
                    <a:pt x="5196" y="258"/>
                  </a:lnTo>
                  <a:lnTo>
                    <a:pt x="5034" y="201"/>
                  </a:lnTo>
                  <a:lnTo>
                    <a:pt x="4871" y="153"/>
                  </a:lnTo>
                  <a:lnTo>
                    <a:pt x="4699" y="115"/>
                  </a:lnTo>
                  <a:lnTo>
                    <a:pt x="4528" y="77"/>
                  </a:lnTo>
                  <a:lnTo>
                    <a:pt x="4356" y="48"/>
                  </a:lnTo>
                  <a:lnTo>
                    <a:pt x="4174" y="29"/>
                  </a:lnTo>
                  <a:lnTo>
                    <a:pt x="3993" y="10"/>
                  </a:lnTo>
                  <a:lnTo>
                    <a:pt x="3811" y="1"/>
                  </a:lnTo>
                  <a:close/>
                </a:path>
              </a:pathLst>
            </a:custGeom>
            <a:solidFill>
              <a:srgbClr val="FD93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44"/>
            <p:cNvSpPr/>
            <p:nvPr/>
          </p:nvSpPr>
          <p:spPr>
            <a:xfrm>
              <a:off x="6259806" y="2842733"/>
              <a:ext cx="135104" cy="97741"/>
            </a:xfrm>
            <a:custGeom>
              <a:rect b="b" l="l" r="r" t="t"/>
              <a:pathLst>
                <a:path extrusionOk="0" fill="none" h="5245" w="7250">
                  <a:moveTo>
                    <a:pt x="3620" y="1"/>
                  </a:moveTo>
                  <a:lnTo>
                    <a:pt x="3620" y="1"/>
                  </a:lnTo>
                  <a:lnTo>
                    <a:pt x="3439" y="1"/>
                  </a:lnTo>
                  <a:lnTo>
                    <a:pt x="3257" y="10"/>
                  </a:lnTo>
                  <a:lnTo>
                    <a:pt x="3076" y="29"/>
                  </a:lnTo>
                  <a:lnTo>
                    <a:pt x="2894" y="48"/>
                  </a:lnTo>
                  <a:lnTo>
                    <a:pt x="2713" y="77"/>
                  </a:lnTo>
                  <a:lnTo>
                    <a:pt x="2541" y="115"/>
                  </a:lnTo>
                  <a:lnTo>
                    <a:pt x="2379" y="153"/>
                  </a:lnTo>
                  <a:lnTo>
                    <a:pt x="2216" y="201"/>
                  </a:lnTo>
                  <a:lnTo>
                    <a:pt x="2054" y="258"/>
                  </a:lnTo>
                  <a:lnTo>
                    <a:pt x="1891" y="316"/>
                  </a:lnTo>
                  <a:lnTo>
                    <a:pt x="1748" y="373"/>
                  </a:lnTo>
                  <a:lnTo>
                    <a:pt x="1595" y="450"/>
                  </a:lnTo>
                  <a:lnTo>
                    <a:pt x="1452" y="516"/>
                  </a:lnTo>
                  <a:lnTo>
                    <a:pt x="1318" y="593"/>
                  </a:lnTo>
                  <a:lnTo>
                    <a:pt x="1185" y="679"/>
                  </a:lnTo>
                  <a:lnTo>
                    <a:pt x="1061" y="765"/>
                  </a:lnTo>
                  <a:lnTo>
                    <a:pt x="936" y="860"/>
                  </a:lnTo>
                  <a:lnTo>
                    <a:pt x="822" y="956"/>
                  </a:lnTo>
                  <a:lnTo>
                    <a:pt x="717" y="1051"/>
                  </a:lnTo>
                  <a:lnTo>
                    <a:pt x="621" y="1156"/>
                  </a:lnTo>
                  <a:lnTo>
                    <a:pt x="526" y="1261"/>
                  </a:lnTo>
                  <a:lnTo>
                    <a:pt x="440" y="1366"/>
                  </a:lnTo>
                  <a:lnTo>
                    <a:pt x="354" y="1481"/>
                  </a:lnTo>
                  <a:lnTo>
                    <a:pt x="287" y="1596"/>
                  </a:lnTo>
                  <a:lnTo>
                    <a:pt x="220" y="1720"/>
                  </a:lnTo>
                  <a:lnTo>
                    <a:pt x="163" y="1844"/>
                  </a:lnTo>
                  <a:lnTo>
                    <a:pt x="115" y="1968"/>
                  </a:lnTo>
                  <a:lnTo>
                    <a:pt x="77" y="2092"/>
                  </a:lnTo>
                  <a:lnTo>
                    <a:pt x="39" y="2226"/>
                  </a:lnTo>
                  <a:lnTo>
                    <a:pt x="19" y="2350"/>
                  </a:lnTo>
                  <a:lnTo>
                    <a:pt x="0" y="2484"/>
                  </a:lnTo>
                  <a:lnTo>
                    <a:pt x="0" y="2618"/>
                  </a:lnTo>
                  <a:lnTo>
                    <a:pt x="0" y="2618"/>
                  </a:lnTo>
                  <a:lnTo>
                    <a:pt x="0" y="2751"/>
                  </a:lnTo>
                  <a:lnTo>
                    <a:pt x="19" y="2885"/>
                  </a:lnTo>
                  <a:lnTo>
                    <a:pt x="39" y="3019"/>
                  </a:lnTo>
                  <a:lnTo>
                    <a:pt x="77" y="3152"/>
                  </a:lnTo>
                  <a:lnTo>
                    <a:pt x="115" y="3277"/>
                  </a:lnTo>
                  <a:lnTo>
                    <a:pt x="163" y="3401"/>
                  </a:lnTo>
                  <a:lnTo>
                    <a:pt x="220" y="3525"/>
                  </a:lnTo>
                  <a:lnTo>
                    <a:pt x="287" y="3640"/>
                  </a:lnTo>
                  <a:lnTo>
                    <a:pt x="354" y="3754"/>
                  </a:lnTo>
                  <a:lnTo>
                    <a:pt x="440" y="3869"/>
                  </a:lnTo>
                  <a:lnTo>
                    <a:pt x="526" y="3983"/>
                  </a:lnTo>
                  <a:lnTo>
                    <a:pt x="621" y="4088"/>
                  </a:lnTo>
                  <a:lnTo>
                    <a:pt x="717" y="4194"/>
                  </a:lnTo>
                  <a:lnTo>
                    <a:pt x="822" y="4289"/>
                  </a:lnTo>
                  <a:lnTo>
                    <a:pt x="936" y="4385"/>
                  </a:lnTo>
                  <a:lnTo>
                    <a:pt x="1061" y="4480"/>
                  </a:lnTo>
                  <a:lnTo>
                    <a:pt x="1185" y="4566"/>
                  </a:lnTo>
                  <a:lnTo>
                    <a:pt x="1318" y="4642"/>
                  </a:lnTo>
                  <a:lnTo>
                    <a:pt x="1452" y="4719"/>
                  </a:lnTo>
                  <a:lnTo>
                    <a:pt x="1595" y="4795"/>
                  </a:lnTo>
                  <a:lnTo>
                    <a:pt x="1748" y="4862"/>
                  </a:lnTo>
                  <a:lnTo>
                    <a:pt x="1891" y="4929"/>
                  </a:lnTo>
                  <a:lnTo>
                    <a:pt x="2054" y="4986"/>
                  </a:lnTo>
                  <a:lnTo>
                    <a:pt x="2216" y="5034"/>
                  </a:lnTo>
                  <a:lnTo>
                    <a:pt x="2379" y="5082"/>
                  </a:lnTo>
                  <a:lnTo>
                    <a:pt x="2541" y="5130"/>
                  </a:lnTo>
                  <a:lnTo>
                    <a:pt x="2713" y="5158"/>
                  </a:lnTo>
                  <a:lnTo>
                    <a:pt x="2894" y="5187"/>
                  </a:lnTo>
                  <a:lnTo>
                    <a:pt x="3076" y="5215"/>
                  </a:lnTo>
                  <a:lnTo>
                    <a:pt x="3257" y="5235"/>
                  </a:lnTo>
                  <a:lnTo>
                    <a:pt x="3439" y="5244"/>
                  </a:lnTo>
                  <a:lnTo>
                    <a:pt x="3620" y="5244"/>
                  </a:lnTo>
                  <a:lnTo>
                    <a:pt x="3620" y="5244"/>
                  </a:lnTo>
                  <a:lnTo>
                    <a:pt x="3811" y="5244"/>
                  </a:lnTo>
                  <a:lnTo>
                    <a:pt x="3993" y="5235"/>
                  </a:lnTo>
                  <a:lnTo>
                    <a:pt x="4174" y="5215"/>
                  </a:lnTo>
                  <a:lnTo>
                    <a:pt x="4356" y="5187"/>
                  </a:lnTo>
                  <a:lnTo>
                    <a:pt x="4528" y="5158"/>
                  </a:lnTo>
                  <a:lnTo>
                    <a:pt x="4699" y="5130"/>
                  </a:lnTo>
                  <a:lnTo>
                    <a:pt x="4871" y="5082"/>
                  </a:lnTo>
                  <a:lnTo>
                    <a:pt x="5034" y="5034"/>
                  </a:lnTo>
                  <a:lnTo>
                    <a:pt x="5196" y="4986"/>
                  </a:lnTo>
                  <a:lnTo>
                    <a:pt x="5349" y="4929"/>
                  </a:lnTo>
                  <a:lnTo>
                    <a:pt x="5502" y="4862"/>
                  </a:lnTo>
                  <a:lnTo>
                    <a:pt x="5645" y="4795"/>
                  </a:lnTo>
                  <a:lnTo>
                    <a:pt x="5788" y="4719"/>
                  </a:lnTo>
                  <a:lnTo>
                    <a:pt x="5932" y="4642"/>
                  </a:lnTo>
                  <a:lnTo>
                    <a:pt x="6056" y="4566"/>
                  </a:lnTo>
                  <a:lnTo>
                    <a:pt x="6189" y="4480"/>
                  </a:lnTo>
                  <a:lnTo>
                    <a:pt x="6304" y="4385"/>
                  </a:lnTo>
                  <a:lnTo>
                    <a:pt x="6419" y="4289"/>
                  </a:lnTo>
                  <a:lnTo>
                    <a:pt x="6524" y="4194"/>
                  </a:lnTo>
                  <a:lnTo>
                    <a:pt x="6629" y="4088"/>
                  </a:lnTo>
                  <a:lnTo>
                    <a:pt x="6724" y="3983"/>
                  </a:lnTo>
                  <a:lnTo>
                    <a:pt x="6810" y="3869"/>
                  </a:lnTo>
                  <a:lnTo>
                    <a:pt x="6887" y="3754"/>
                  </a:lnTo>
                  <a:lnTo>
                    <a:pt x="6963" y="3640"/>
                  </a:lnTo>
                  <a:lnTo>
                    <a:pt x="7030" y="3525"/>
                  </a:lnTo>
                  <a:lnTo>
                    <a:pt x="7087" y="3401"/>
                  </a:lnTo>
                  <a:lnTo>
                    <a:pt x="7135" y="3277"/>
                  </a:lnTo>
                  <a:lnTo>
                    <a:pt x="7173" y="3152"/>
                  </a:lnTo>
                  <a:lnTo>
                    <a:pt x="7202" y="3019"/>
                  </a:lnTo>
                  <a:lnTo>
                    <a:pt x="7230" y="2885"/>
                  </a:lnTo>
                  <a:lnTo>
                    <a:pt x="7240" y="2751"/>
                  </a:lnTo>
                  <a:lnTo>
                    <a:pt x="7250" y="2618"/>
                  </a:lnTo>
                  <a:lnTo>
                    <a:pt x="7250" y="2618"/>
                  </a:lnTo>
                  <a:lnTo>
                    <a:pt x="7240" y="2484"/>
                  </a:lnTo>
                  <a:lnTo>
                    <a:pt x="7230" y="2350"/>
                  </a:lnTo>
                  <a:lnTo>
                    <a:pt x="7202" y="2226"/>
                  </a:lnTo>
                  <a:lnTo>
                    <a:pt x="7173" y="2092"/>
                  </a:lnTo>
                  <a:lnTo>
                    <a:pt x="7135" y="1968"/>
                  </a:lnTo>
                  <a:lnTo>
                    <a:pt x="7087" y="1844"/>
                  </a:lnTo>
                  <a:lnTo>
                    <a:pt x="7030" y="1720"/>
                  </a:lnTo>
                  <a:lnTo>
                    <a:pt x="6963" y="1596"/>
                  </a:lnTo>
                  <a:lnTo>
                    <a:pt x="6887" y="1481"/>
                  </a:lnTo>
                  <a:lnTo>
                    <a:pt x="6810" y="1366"/>
                  </a:lnTo>
                  <a:lnTo>
                    <a:pt x="6724" y="1261"/>
                  </a:lnTo>
                  <a:lnTo>
                    <a:pt x="6629" y="1156"/>
                  </a:lnTo>
                  <a:lnTo>
                    <a:pt x="6524" y="1051"/>
                  </a:lnTo>
                  <a:lnTo>
                    <a:pt x="6419" y="956"/>
                  </a:lnTo>
                  <a:lnTo>
                    <a:pt x="6304" y="860"/>
                  </a:lnTo>
                  <a:lnTo>
                    <a:pt x="6189" y="765"/>
                  </a:lnTo>
                  <a:lnTo>
                    <a:pt x="6056" y="679"/>
                  </a:lnTo>
                  <a:lnTo>
                    <a:pt x="5932" y="593"/>
                  </a:lnTo>
                  <a:lnTo>
                    <a:pt x="5788" y="516"/>
                  </a:lnTo>
                  <a:lnTo>
                    <a:pt x="5645" y="450"/>
                  </a:lnTo>
                  <a:lnTo>
                    <a:pt x="5502" y="373"/>
                  </a:lnTo>
                  <a:lnTo>
                    <a:pt x="5349" y="316"/>
                  </a:lnTo>
                  <a:lnTo>
                    <a:pt x="5196" y="258"/>
                  </a:lnTo>
                  <a:lnTo>
                    <a:pt x="5034" y="201"/>
                  </a:lnTo>
                  <a:lnTo>
                    <a:pt x="4871" y="153"/>
                  </a:lnTo>
                  <a:lnTo>
                    <a:pt x="4699" y="115"/>
                  </a:lnTo>
                  <a:lnTo>
                    <a:pt x="4528" y="77"/>
                  </a:lnTo>
                  <a:lnTo>
                    <a:pt x="4356" y="48"/>
                  </a:lnTo>
                  <a:lnTo>
                    <a:pt x="4174" y="29"/>
                  </a:lnTo>
                  <a:lnTo>
                    <a:pt x="3993" y="10"/>
                  </a:lnTo>
                  <a:lnTo>
                    <a:pt x="3811" y="1"/>
                  </a:lnTo>
                  <a:lnTo>
                    <a:pt x="362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44"/>
            <p:cNvSpPr/>
            <p:nvPr/>
          </p:nvSpPr>
          <p:spPr>
            <a:xfrm>
              <a:off x="6753168" y="2902887"/>
              <a:ext cx="3410" cy="20312"/>
            </a:xfrm>
            <a:custGeom>
              <a:rect b="b" l="l" r="r" t="t"/>
              <a:pathLst>
                <a:path extrusionOk="0" h="1090" w="183">
                  <a:moveTo>
                    <a:pt x="173" y="1"/>
                  </a:moveTo>
                  <a:lnTo>
                    <a:pt x="87" y="555"/>
                  </a:lnTo>
                  <a:lnTo>
                    <a:pt x="1" y="1090"/>
                  </a:lnTo>
                  <a:lnTo>
                    <a:pt x="77" y="880"/>
                  </a:lnTo>
                  <a:lnTo>
                    <a:pt x="134" y="669"/>
                  </a:lnTo>
                  <a:lnTo>
                    <a:pt x="163" y="440"/>
                  </a:lnTo>
                  <a:lnTo>
                    <a:pt x="173" y="326"/>
                  </a:lnTo>
                  <a:lnTo>
                    <a:pt x="182" y="211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FDCA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44"/>
            <p:cNvSpPr/>
            <p:nvPr/>
          </p:nvSpPr>
          <p:spPr>
            <a:xfrm>
              <a:off x="6753168" y="2902887"/>
              <a:ext cx="3410" cy="20312"/>
            </a:xfrm>
            <a:custGeom>
              <a:rect b="b" l="l" r="r" t="t"/>
              <a:pathLst>
                <a:path extrusionOk="0" fill="none" h="1090" w="183">
                  <a:moveTo>
                    <a:pt x="173" y="1"/>
                  </a:moveTo>
                  <a:lnTo>
                    <a:pt x="173" y="1"/>
                  </a:lnTo>
                  <a:lnTo>
                    <a:pt x="87" y="555"/>
                  </a:lnTo>
                  <a:lnTo>
                    <a:pt x="1" y="1090"/>
                  </a:lnTo>
                  <a:lnTo>
                    <a:pt x="1" y="1090"/>
                  </a:lnTo>
                  <a:lnTo>
                    <a:pt x="77" y="880"/>
                  </a:lnTo>
                  <a:lnTo>
                    <a:pt x="134" y="669"/>
                  </a:lnTo>
                  <a:lnTo>
                    <a:pt x="163" y="440"/>
                  </a:lnTo>
                  <a:lnTo>
                    <a:pt x="173" y="326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7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44"/>
            <p:cNvSpPr/>
            <p:nvPr/>
          </p:nvSpPr>
          <p:spPr>
            <a:xfrm>
              <a:off x="6641749" y="2858032"/>
              <a:ext cx="114643" cy="97741"/>
            </a:xfrm>
            <a:custGeom>
              <a:rect b="b" l="l" r="r" t="t"/>
              <a:pathLst>
                <a:path extrusionOk="0" h="5245" w="6152">
                  <a:moveTo>
                    <a:pt x="2923" y="1"/>
                  </a:moveTo>
                  <a:lnTo>
                    <a:pt x="2771" y="11"/>
                  </a:lnTo>
                  <a:lnTo>
                    <a:pt x="2608" y="30"/>
                  </a:lnTo>
                  <a:lnTo>
                    <a:pt x="2465" y="49"/>
                  </a:lnTo>
                  <a:lnTo>
                    <a:pt x="2312" y="77"/>
                  </a:lnTo>
                  <a:lnTo>
                    <a:pt x="2169" y="116"/>
                  </a:lnTo>
                  <a:lnTo>
                    <a:pt x="2026" y="154"/>
                  </a:lnTo>
                  <a:lnTo>
                    <a:pt x="1882" y="202"/>
                  </a:lnTo>
                  <a:lnTo>
                    <a:pt x="1749" y="259"/>
                  </a:lnTo>
                  <a:lnTo>
                    <a:pt x="1615" y="316"/>
                  </a:lnTo>
                  <a:lnTo>
                    <a:pt x="1491" y="373"/>
                  </a:lnTo>
                  <a:lnTo>
                    <a:pt x="1357" y="450"/>
                  </a:lnTo>
                  <a:lnTo>
                    <a:pt x="1242" y="517"/>
                  </a:lnTo>
                  <a:lnTo>
                    <a:pt x="1128" y="593"/>
                  </a:lnTo>
                  <a:lnTo>
                    <a:pt x="1013" y="679"/>
                  </a:lnTo>
                  <a:lnTo>
                    <a:pt x="908" y="765"/>
                  </a:lnTo>
                  <a:lnTo>
                    <a:pt x="803" y="861"/>
                  </a:lnTo>
                  <a:lnTo>
                    <a:pt x="708" y="956"/>
                  </a:lnTo>
                  <a:lnTo>
                    <a:pt x="612" y="1052"/>
                  </a:lnTo>
                  <a:lnTo>
                    <a:pt x="526" y="1157"/>
                  </a:lnTo>
                  <a:lnTo>
                    <a:pt x="450" y="1262"/>
                  </a:lnTo>
                  <a:lnTo>
                    <a:pt x="373" y="1367"/>
                  </a:lnTo>
                  <a:lnTo>
                    <a:pt x="306" y="1481"/>
                  </a:lnTo>
                  <a:lnTo>
                    <a:pt x="249" y="1596"/>
                  </a:lnTo>
                  <a:lnTo>
                    <a:pt x="192" y="1720"/>
                  </a:lnTo>
                  <a:lnTo>
                    <a:pt x="144" y="1844"/>
                  </a:lnTo>
                  <a:lnTo>
                    <a:pt x="106" y="1969"/>
                  </a:lnTo>
                  <a:lnTo>
                    <a:pt x="68" y="2093"/>
                  </a:lnTo>
                  <a:lnTo>
                    <a:pt x="39" y="2217"/>
                  </a:lnTo>
                  <a:lnTo>
                    <a:pt x="20" y="2351"/>
                  </a:lnTo>
                  <a:lnTo>
                    <a:pt x="10" y="2484"/>
                  </a:lnTo>
                  <a:lnTo>
                    <a:pt x="1" y="2618"/>
                  </a:lnTo>
                  <a:lnTo>
                    <a:pt x="10" y="2752"/>
                  </a:lnTo>
                  <a:lnTo>
                    <a:pt x="20" y="2885"/>
                  </a:lnTo>
                  <a:lnTo>
                    <a:pt x="39" y="3019"/>
                  </a:lnTo>
                  <a:lnTo>
                    <a:pt x="68" y="3153"/>
                  </a:lnTo>
                  <a:lnTo>
                    <a:pt x="106" y="3277"/>
                  </a:lnTo>
                  <a:lnTo>
                    <a:pt x="144" y="3401"/>
                  </a:lnTo>
                  <a:lnTo>
                    <a:pt x="192" y="3525"/>
                  </a:lnTo>
                  <a:lnTo>
                    <a:pt x="249" y="3640"/>
                  </a:lnTo>
                  <a:lnTo>
                    <a:pt x="306" y="3755"/>
                  </a:lnTo>
                  <a:lnTo>
                    <a:pt x="373" y="3869"/>
                  </a:lnTo>
                  <a:lnTo>
                    <a:pt x="450" y="3984"/>
                  </a:lnTo>
                  <a:lnTo>
                    <a:pt x="526" y="4089"/>
                  </a:lnTo>
                  <a:lnTo>
                    <a:pt x="612" y="4194"/>
                  </a:lnTo>
                  <a:lnTo>
                    <a:pt x="708" y="4289"/>
                  </a:lnTo>
                  <a:lnTo>
                    <a:pt x="803" y="4385"/>
                  </a:lnTo>
                  <a:lnTo>
                    <a:pt x="908" y="4480"/>
                  </a:lnTo>
                  <a:lnTo>
                    <a:pt x="1013" y="4566"/>
                  </a:lnTo>
                  <a:lnTo>
                    <a:pt x="1128" y="4643"/>
                  </a:lnTo>
                  <a:lnTo>
                    <a:pt x="1242" y="4719"/>
                  </a:lnTo>
                  <a:lnTo>
                    <a:pt x="1357" y="4796"/>
                  </a:lnTo>
                  <a:lnTo>
                    <a:pt x="1491" y="4862"/>
                  </a:lnTo>
                  <a:lnTo>
                    <a:pt x="1615" y="4929"/>
                  </a:lnTo>
                  <a:lnTo>
                    <a:pt x="1749" y="4987"/>
                  </a:lnTo>
                  <a:lnTo>
                    <a:pt x="1882" y="5034"/>
                  </a:lnTo>
                  <a:lnTo>
                    <a:pt x="2026" y="5082"/>
                  </a:lnTo>
                  <a:lnTo>
                    <a:pt x="2169" y="5130"/>
                  </a:lnTo>
                  <a:lnTo>
                    <a:pt x="2312" y="5159"/>
                  </a:lnTo>
                  <a:lnTo>
                    <a:pt x="2465" y="5187"/>
                  </a:lnTo>
                  <a:lnTo>
                    <a:pt x="2608" y="5216"/>
                  </a:lnTo>
                  <a:lnTo>
                    <a:pt x="2771" y="5235"/>
                  </a:lnTo>
                  <a:lnTo>
                    <a:pt x="2923" y="5245"/>
                  </a:lnTo>
                  <a:lnTo>
                    <a:pt x="3086" y="5245"/>
                  </a:lnTo>
                  <a:lnTo>
                    <a:pt x="3334" y="5235"/>
                  </a:lnTo>
                  <a:lnTo>
                    <a:pt x="3573" y="5206"/>
                  </a:lnTo>
                  <a:lnTo>
                    <a:pt x="3812" y="5168"/>
                  </a:lnTo>
                  <a:lnTo>
                    <a:pt x="4041" y="5111"/>
                  </a:lnTo>
                  <a:lnTo>
                    <a:pt x="4261" y="5044"/>
                  </a:lnTo>
                  <a:lnTo>
                    <a:pt x="4471" y="4958"/>
                  </a:lnTo>
                  <a:lnTo>
                    <a:pt x="4681" y="4862"/>
                  </a:lnTo>
                  <a:lnTo>
                    <a:pt x="4872" y="4757"/>
                  </a:lnTo>
                  <a:lnTo>
                    <a:pt x="5053" y="4633"/>
                  </a:lnTo>
                  <a:lnTo>
                    <a:pt x="5225" y="4500"/>
                  </a:lnTo>
                  <a:lnTo>
                    <a:pt x="5388" y="4356"/>
                  </a:lnTo>
                  <a:lnTo>
                    <a:pt x="5540" y="4203"/>
                  </a:lnTo>
                  <a:lnTo>
                    <a:pt x="5674" y="4041"/>
                  </a:lnTo>
                  <a:lnTo>
                    <a:pt x="5789" y="3869"/>
                  </a:lnTo>
                  <a:lnTo>
                    <a:pt x="5894" y="3688"/>
                  </a:lnTo>
                  <a:lnTo>
                    <a:pt x="5980" y="3497"/>
                  </a:lnTo>
                  <a:lnTo>
                    <a:pt x="6066" y="2962"/>
                  </a:lnTo>
                  <a:lnTo>
                    <a:pt x="6152" y="2408"/>
                  </a:lnTo>
                  <a:lnTo>
                    <a:pt x="6133" y="2284"/>
                  </a:lnTo>
                  <a:lnTo>
                    <a:pt x="6113" y="2160"/>
                  </a:lnTo>
                  <a:lnTo>
                    <a:pt x="6085" y="2035"/>
                  </a:lnTo>
                  <a:lnTo>
                    <a:pt x="6047" y="1911"/>
                  </a:lnTo>
                  <a:lnTo>
                    <a:pt x="6008" y="1797"/>
                  </a:lnTo>
                  <a:lnTo>
                    <a:pt x="5951" y="1682"/>
                  </a:lnTo>
                  <a:lnTo>
                    <a:pt x="5903" y="1567"/>
                  </a:lnTo>
                  <a:lnTo>
                    <a:pt x="5846" y="1462"/>
                  </a:lnTo>
                  <a:lnTo>
                    <a:pt x="5779" y="1357"/>
                  </a:lnTo>
                  <a:lnTo>
                    <a:pt x="5703" y="1252"/>
                  </a:lnTo>
                  <a:lnTo>
                    <a:pt x="5626" y="1147"/>
                  </a:lnTo>
                  <a:lnTo>
                    <a:pt x="5550" y="1052"/>
                  </a:lnTo>
                  <a:lnTo>
                    <a:pt x="5464" y="956"/>
                  </a:lnTo>
                  <a:lnTo>
                    <a:pt x="5369" y="870"/>
                  </a:lnTo>
                  <a:lnTo>
                    <a:pt x="5273" y="775"/>
                  </a:lnTo>
                  <a:lnTo>
                    <a:pt x="5168" y="698"/>
                  </a:lnTo>
                  <a:lnTo>
                    <a:pt x="5063" y="612"/>
                  </a:lnTo>
                  <a:lnTo>
                    <a:pt x="4958" y="545"/>
                  </a:lnTo>
                  <a:lnTo>
                    <a:pt x="4843" y="469"/>
                  </a:lnTo>
                  <a:lnTo>
                    <a:pt x="4729" y="402"/>
                  </a:lnTo>
                  <a:lnTo>
                    <a:pt x="4604" y="345"/>
                  </a:lnTo>
                  <a:lnTo>
                    <a:pt x="4480" y="288"/>
                  </a:lnTo>
                  <a:lnTo>
                    <a:pt x="4356" y="230"/>
                  </a:lnTo>
                  <a:lnTo>
                    <a:pt x="4222" y="182"/>
                  </a:lnTo>
                  <a:lnTo>
                    <a:pt x="4089" y="144"/>
                  </a:lnTo>
                  <a:lnTo>
                    <a:pt x="3955" y="106"/>
                  </a:lnTo>
                  <a:lnTo>
                    <a:pt x="3812" y="68"/>
                  </a:lnTo>
                  <a:lnTo>
                    <a:pt x="3668" y="49"/>
                  </a:lnTo>
                  <a:lnTo>
                    <a:pt x="3525" y="20"/>
                  </a:lnTo>
                  <a:lnTo>
                    <a:pt x="3382" y="11"/>
                  </a:lnTo>
                  <a:lnTo>
                    <a:pt x="3229" y="1"/>
                  </a:lnTo>
                  <a:close/>
                </a:path>
              </a:pathLst>
            </a:custGeom>
            <a:solidFill>
              <a:srgbClr val="FD93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44"/>
            <p:cNvSpPr/>
            <p:nvPr/>
          </p:nvSpPr>
          <p:spPr>
            <a:xfrm>
              <a:off x="6641749" y="2858032"/>
              <a:ext cx="114643" cy="97741"/>
            </a:xfrm>
            <a:custGeom>
              <a:rect b="b" l="l" r="r" t="t"/>
              <a:pathLst>
                <a:path extrusionOk="0" fill="none" h="5245" w="6152">
                  <a:moveTo>
                    <a:pt x="3086" y="1"/>
                  </a:moveTo>
                  <a:lnTo>
                    <a:pt x="3086" y="1"/>
                  </a:lnTo>
                  <a:lnTo>
                    <a:pt x="2923" y="1"/>
                  </a:lnTo>
                  <a:lnTo>
                    <a:pt x="2771" y="11"/>
                  </a:lnTo>
                  <a:lnTo>
                    <a:pt x="2608" y="30"/>
                  </a:lnTo>
                  <a:lnTo>
                    <a:pt x="2465" y="49"/>
                  </a:lnTo>
                  <a:lnTo>
                    <a:pt x="2312" y="77"/>
                  </a:lnTo>
                  <a:lnTo>
                    <a:pt x="2169" y="116"/>
                  </a:lnTo>
                  <a:lnTo>
                    <a:pt x="2026" y="154"/>
                  </a:lnTo>
                  <a:lnTo>
                    <a:pt x="1882" y="202"/>
                  </a:lnTo>
                  <a:lnTo>
                    <a:pt x="1749" y="259"/>
                  </a:lnTo>
                  <a:lnTo>
                    <a:pt x="1615" y="316"/>
                  </a:lnTo>
                  <a:lnTo>
                    <a:pt x="1491" y="373"/>
                  </a:lnTo>
                  <a:lnTo>
                    <a:pt x="1357" y="450"/>
                  </a:lnTo>
                  <a:lnTo>
                    <a:pt x="1242" y="517"/>
                  </a:lnTo>
                  <a:lnTo>
                    <a:pt x="1128" y="593"/>
                  </a:lnTo>
                  <a:lnTo>
                    <a:pt x="1013" y="679"/>
                  </a:lnTo>
                  <a:lnTo>
                    <a:pt x="908" y="765"/>
                  </a:lnTo>
                  <a:lnTo>
                    <a:pt x="803" y="861"/>
                  </a:lnTo>
                  <a:lnTo>
                    <a:pt x="708" y="956"/>
                  </a:lnTo>
                  <a:lnTo>
                    <a:pt x="612" y="1052"/>
                  </a:lnTo>
                  <a:lnTo>
                    <a:pt x="526" y="1157"/>
                  </a:lnTo>
                  <a:lnTo>
                    <a:pt x="450" y="1262"/>
                  </a:lnTo>
                  <a:lnTo>
                    <a:pt x="373" y="1367"/>
                  </a:lnTo>
                  <a:lnTo>
                    <a:pt x="306" y="1481"/>
                  </a:lnTo>
                  <a:lnTo>
                    <a:pt x="249" y="1596"/>
                  </a:lnTo>
                  <a:lnTo>
                    <a:pt x="192" y="1720"/>
                  </a:lnTo>
                  <a:lnTo>
                    <a:pt x="144" y="1844"/>
                  </a:lnTo>
                  <a:lnTo>
                    <a:pt x="106" y="1969"/>
                  </a:lnTo>
                  <a:lnTo>
                    <a:pt x="68" y="2093"/>
                  </a:lnTo>
                  <a:lnTo>
                    <a:pt x="39" y="2217"/>
                  </a:lnTo>
                  <a:lnTo>
                    <a:pt x="20" y="2351"/>
                  </a:lnTo>
                  <a:lnTo>
                    <a:pt x="10" y="2484"/>
                  </a:lnTo>
                  <a:lnTo>
                    <a:pt x="1" y="2618"/>
                  </a:lnTo>
                  <a:lnTo>
                    <a:pt x="1" y="2618"/>
                  </a:lnTo>
                  <a:lnTo>
                    <a:pt x="10" y="2752"/>
                  </a:lnTo>
                  <a:lnTo>
                    <a:pt x="20" y="2885"/>
                  </a:lnTo>
                  <a:lnTo>
                    <a:pt x="39" y="3019"/>
                  </a:lnTo>
                  <a:lnTo>
                    <a:pt x="68" y="3153"/>
                  </a:lnTo>
                  <a:lnTo>
                    <a:pt x="106" y="3277"/>
                  </a:lnTo>
                  <a:lnTo>
                    <a:pt x="144" y="3401"/>
                  </a:lnTo>
                  <a:lnTo>
                    <a:pt x="192" y="3525"/>
                  </a:lnTo>
                  <a:lnTo>
                    <a:pt x="249" y="3640"/>
                  </a:lnTo>
                  <a:lnTo>
                    <a:pt x="306" y="3755"/>
                  </a:lnTo>
                  <a:lnTo>
                    <a:pt x="373" y="3869"/>
                  </a:lnTo>
                  <a:lnTo>
                    <a:pt x="450" y="3984"/>
                  </a:lnTo>
                  <a:lnTo>
                    <a:pt x="526" y="4089"/>
                  </a:lnTo>
                  <a:lnTo>
                    <a:pt x="612" y="4194"/>
                  </a:lnTo>
                  <a:lnTo>
                    <a:pt x="708" y="4289"/>
                  </a:lnTo>
                  <a:lnTo>
                    <a:pt x="803" y="4385"/>
                  </a:lnTo>
                  <a:lnTo>
                    <a:pt x="908" y="4480"/>
                  </a:lnTo>
                  <a:lnTo>
                    <a:pt x="1013" y="4566"/>
                  </a:lnTo>
                  <a:lnTo>
                    <a:pt x="1128" y="4643"/>
                  </a:lnTo>
                  <a:lnTo>
                    <a:pt x="1242" y="4719"/>
                  </a:lnTo>
                  <a:lnTo>
                    <a:pt x="1357" y="4796"/>
                  </a:lnTo>
                  <a:lnTo>
                    <a:pt x="1491" y="4862"/>
                  </a:lnTo>
                  <a:lnTo>
                    <a:pt x="1615" y="4929"/>
                  </a:lnTo>
                  <a:lnTo>
                    <a:pt x="1749" y="4987"/>
                  </a:lnTo>
                  <a:lnTo>
                    <a:pt x="1882" y="5034"/>
                  </a:lnTo>
                  <a:lnTo>
                    <a:pt x="2026" y="5082"/>
                  </a:lnTo>
                  <a:lnTo>
                    <a:pt x="2169" y="5130"/>
                  </a:lnTo>
                  <a:lnTo>
                    <a:pt x="2312" y="5159"/>
                  </a:lnTo>
                  <a:lnTo>
                    <a:pt x="2465" y="5187"/>
                  </a:lnTo>
                  <a:lnTo>
                    <a:pt x="2608" y="5216"/>
                  </a:lnTo>
                  <a:lnTo>
                    <a:pt x="2771" y="5235"/>
                  </a:lnTo>
                  <a:lnTo>
                    <a:pt x="2923" y="5245"/>
                  </a:lnTo>
                  <a:lnTo>
                    <a:pt x="3086" y="5245"/>
                  </a:lnTo>
                  <a:lnTo>
                    <a:pt x="3086" y="5245"/>
                  </a:lnTo>
                  <a:lnTo>
                    <a:pt x="3334" y="5235"/>
                  </a:lnTo>
                  <a:lnTo>
                    <a:pt x="3573" y="5206"/>
                  </a:lnTo>
                  <a:lnTo>
                    <a:pt x="3812" y="5168"/>
                  </a:lnTo>
                  <a:lnTo>
                    <a:pt x="4041" y="5111"/>
                  </a:lnTo>
                  <a:lnTo>
                    <a:pt x="4261" y="5044"/>
                  </a:lnTo>
                  <a:lnTo>
                    <a:pt x="4471" y="4958"/>
                  </a:lnTo>
                  <a:lnTo>
                    <a:pt x="4681" y="4862"/>
                  </a:lnTo>
                  <a:lnTo>
                    <a:pt x="4872" y="4757"/>
                  </a:lnTo>
                  <a:lnTo>
                    <a:pt x="5053" y="4633"/>
                  </a:lnTo>
                  <a:lnTo>
                    <a:pt x="5225" y="4500"/>
                  </a:lnTo>
                  <a:lnTo>
                    <a:pt x="5388" y="4356"/>
                  </a:lnTo>
                  <a:lnTo>
                    <a:pt x="5540" y="4203"/>
                  </a:lnTo>
                  <a:lnTo>
                    <a:pt x="5674" y="4041"/>
                  </a:lnTo>
                  <a:lnTo>
                    <a:pt x="5789" y="3869"/>
                  </a:lnTo>
                  <a:lnTo>
                    <a:pt x="5894" y="3688"/>
                  </a:lnTo>
                  <a:lnTo>
                    <a:pt x="5980" y="3497"/>
                  </a:lnTo>
                  <a:lnTo>
                    <a:pt x="5980" y="3497"/>
                  </a:lnTo>
                  <a:lnTo>
                    <a:pt x="6066" y="2962"/>
                  </a:lnTo>
                  <a:lnTo>
                    <a:pt x="6152" y="2408"/>
                  </a:lnTo>
                  <a:lnTo>
                    <a:pt x="6152" y="2408"/>
                  </a:lnTo>
                  <a:lnTo>
                    <a:pt x="6133" y="2284"/>
                  </a:lnTo>
                  <a:lnTo>
                    <a:pt x="6113" y="2160"/>
                  </a:lnTo>
                  <a:lnTo>
                    <a:pt x="6085" y="2035"/>
                  </a:lnTo>
                  <a:lnTo>
                    <a:pt x="6047" y="1911"/>
                  </a:lnTo>
                  <a:lnTo>
                    <a:pt x="6008" y="1797"/>
                  </a:lnTo>
                  <a:lnTo>
                    <a:pt x="5951" y="1682"/>
                  </a:lnTo>
                  <a:lnTo>
                    <a:pt x="5903" y="1567"/>
                  </a:lnTo>
                  <a:lnTo>
                    <a:pt x="5846" y="1462"/>
                  </a:lnTo>
                  <a:lnTo>
                    <a:pt x="5779" y="1357"/>
                  </a:lnTo>
                  <a:lnTo>
                    <a:pt x="5703" y="1252"/>
                  </a:lnTo>
                  <a:lnTo>
                    <a:pt x="5626" y="1147"/>
                  </a:lnTo>
                  <a:lnTo>
                    <a:pt x="5550" y="1052"/>
                  </a:lnTo>
                  <a:lnTo>
                    <a:pt x="5464" y="956"/>
                  </a:lnTo>
                  <a:lnTo>
                    <a:pt x="5369" y="870"/>
                  </a:lnTo>
                  <a:lnTo>
                    <a:pt x="5273" y="775"/>
                  </a:lnTo>
                  <a:lnTo>
                    <a:pt x="5168" y="698"/>
                  </a:lnTo>
                  <a:lnTo>
                    <a:pt x="5063" y="612"/>
                  </a:lnTo>
                  <a:lnTo>
                    <a:pt x="4958" y="545"/>
                  </a:lnTo>
                  <a:lnTo>
                    <a:pt x="4843" y="469"/>
                  </a:lnTo>
                  <a:lnTo>
                    <a:pt x="4729" y="402"/>
                  </a:lnTo>
                  <a:lnTo>
                    <a:pt x="4604" y="345"/>
                  </a:lnTo>
                  <a:lnTo>
                    <a:pt x="4480" y="288"/>
                  </a:lnTo>
                  <a:lnTo>
                    <a:pt x="4356" y="230"/>
                  </a:lnTo>
                  <a:lnTo>
                    <a:pt x="4222" y="182"/>
                  </a:lnTo>
                  <a:lnTo>
                    <a:pt x="4089" y="144"/>
                  </a:lnTo>
                  <a:lnTo>
                    <a:pt x="3955" y="106"/>
                  </a:lnTo>
                  <a:lnTo>
                    <a:pt x="3812" y="68"/>
                  </a:lnTo>
                  <a:lnTo>
                    <a:pt x="3668" y="49"/>
                  </a:lnTo>
                  <a:lnTo>
                    <a:pt x="3525" y="20"/>
                  </a:lnTo>
                  <a:lnTo>
                    <a:pt x="3382" y="11"/>
                  </a:lnTo>
                  <a:lnTo>
                    <a:pt x="3229" y="1"/>
                  </a:lnTo>
                  <a:lnTo>
                    <a:pt x="3086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44"/>
            <p:cNvSpPr/>
            <p:nvPr/>
          </p:nvSpPr>
          <p:spPr>
            <a:xfrm>
              <a:off x="6908900" y="3131967"/>
              <a:ext cx="443028" cy="744692"/>
            </a:xfrm>
            <a:custGeom>
              <a:rect b="b" l="l" r="r" t="t"/>
              <a:pathLst>
                <a:path extrusionOk="0" h="39962" w="23774">
                  <a:moveTo>
                    <a:pt x="5053" y="0"/>
                  </a:moveTo>
                  <a:lnTo>
                    <a:pt x="4948" y="19"/>
                  </a:lnTo>
                  <a:lnTo>
                    <a:pt x="4843" y="38"/>
                  </a:lnTo>
                  <a:lnTo>
                    <a:pt x="4748" y="76"/>
                  </a:lnTo>
                  <a:lnTo>
                    <a:pt x="4652" y="115"/>
                  </a:lnTo>
                  <a:lnTo>
                    <a:pt x="4566" y="162"/>
                  </a:lnTo>
                  <a:lnTo>
                    <a:pt x="4480" y="220"/>
                  </a:lnTo>
                  <a:lnTo>
                    <a:pt x="4404" y="287"/>
                  </a:lnTo>
                  <a:lnTo>
                    <a:pt x="4328" y="353"/>
                  </a:lnTo>
                  <a:lnTo>
                    <a:pt x="4270" y="439"/>
                  </a:lnTo>
                  <a:lnTo>
                    <a:pt x="4203" y="516"/>
                  </a:lnTo>
                  <a:lnTo>
                    <a:pt x="4156" y="602"/>
                  </a:lnTo>
                  <a:lnTo>
                    <a:pt x="4108" y="697"/>
                  </a:lnTo>
                  <a:lnTo>
                    <a:pt x="4079" y="802"/>
                  </a:lnTo>
                  <a:lnTo>
                    <a:pt x="4051" y="898"/>
                  </a:lnTo>
                  <a:lnTo>
                    <a:pt x="4031" y="1003"/>
                  </a:lnTo>
                  <a:lnTo>
                    <a:pt x="10" y="38166"/>
                  </a:lnTo>
                  <a:lnTo>
                    <a:pt x="1" y="38319"/>
                  </a:lnTo>
                  <a:lnTo>
                    <a:pt x="10" y="38462"/>
                  </a:lnTo>
                  <a:lnTo>
                    <a:pt x="39" y="38605"/>
                  </a:lnTo>
                  <a:lnTo>
                    <a:pt x="77" y="38749"/>
                  </a:lnTo>
                  <a:lnTo>
                    <a:pt x="144" y="38873"/>
                  </a:lnTo>
                  <a:lnTo>
                    <a:pt x="221" y="38997"/>
                  </a:lnTo>
                  <a:lnTo>
                    <a:pt x="307" y="39121"/>
                  </a:lnTo>
                  <a:lnTo>
                    <a:pt x="412" y="39226"/>
                  </a:lnTo>
                  <a:lnTo>
                    <a:pt x="1309" y="39618"/>
                  </a:lnTo>
                  <a:lnTo>
                    <a:pt x="1481" y="39685"/>
                  </a:lnTo>
                  <a:lnTo>
                    <a:pt x="1653" y="39752"/>
                  </a:lnTo>
                  <a:lnTo>
                    <a:pt x="1825" y="39799"/>
                  </a:lnTo>
                  <a:lnTo>
                    <a:pt x="2007" y="39847"/>
                  </a:lnTo>
                  <a:lnTo>
                    <a:pt x="2188" y="39885"/>
                  </a:lnTo>
                  <a:lnTo>
                    <a:pt x="2360" y="39914"/>
                  </a:lnTo>
                  <a:lnTo>
                    <a:pt x="2541" y="39943"/>
                  </a:lnTo>
                  <a:lnTo>
                    <a:pt x="2723" y="39952"/>
                  </a:lnTo>
                  <a:lnTo>
                    <a:pt x="2914" y="39962"/>
                  </a:lnTo>
                  <a:lnTo>
                    <a:pt x="3095" y="39962"/>
                  </a:lnTo>
                  <a:lnTo>
                    <a:pt x="3277" y="39952"/>
                  </a:lnTo>
                  <a:lnTo>
                    <a:pt x="3458" y="39933"/>
                  </a:lnTo>
                  <a:lnTo>
                    <a:pt x="3640" y="39904"/>
                  </a:lnTo>
                  <a:lnTo>
                    <a:pt x="3821" y="39876"/>
                  </a:lnTo>
                  <a:lnTo>
                    <a:pt x="4003" y="39828"/>
                  </a:lnTo>
                  <a:lnTo>
                    <a:pt x="4175" y="39780"/>
                  </a:lnTo>
                  <a:lnTo>
                    <a:pt x="7355" y="38796"/>
                  </a:lnTo>
                  <a:lnTo>
                    <a:pt x="17890" y="38796"/>
                  </a:lnTo>
                  <a:lnTo>
                    <a:pt x="21949" y="6925"/>
                  </a:lnTo>
                  <a:lnTo>
                    <a:pt x="22828" y="6867"/>
                  </a:lnTo>
                  <a:lnTo>
                    <a:pt x="23048" y="3916"/>
                  </a:lnTo>
                  <a:lnTo>
                    <a:pt x="23095" y="3782"/>
                  </a:lnTo>
                  <a:lnTo>
                    <a:pt x="23153" y="3639"/>
                  </a:lnTo>
                  <a:lnTo>
                    <a:pt x="23305" y="3305"/>
                  </a:lnTo>
                  <a:lnTo>
                    <a:pt x="23458" y="2942"/>
                  </a:lnTo>
                  <a:lnTo>
                    <a:pt x="23535" y="2760"/>
                  </a:lnTo>
                  <a:lnTo>
                    <a:pt x="23601" y="2569"/>
                  </a:lnTo>
                  <a:lnTo>
                    <a:pt x="23668" y="2388"/>
                  </a:lnTo>
                  <a:lnTo>
                    <a:pt x="23716" y="2206"/>
                  </a:lnTo>
                  <a:lnTo>
                    <a:pt x="23754" y="2034"/>
                  </a:lnTo>
                  <a:lnTo>
                    <a:pt x="23773" y="1872"/>
                  </a:lnTo>
                  <a:lnTo>
                    <a:pt x="23773" y="1719"/>
                  </a:lnTo>
                  <a:lnTo>
                    <a:pt x="23764" y="1652"/>
                  </a:lnTo>
                  <a:lnTo>
                    <a:pt x="23745" y="1586"/>
                  </a:lnTo>
                  <a:lnTo>
                    <a:pt x="23726" y="1528"/>
                  </a:lnTo>
                  <a:lnTo>
                    <a:pt x="23697" y="1471"/>
                  </a:lnTo>
                  <a:lnTo>
                    <a:pt x="23659" y="1423"/>
                  </a:lnTo>
                  <a:lnTo>
                    <a:pt x="23611" y="1375"/>
                  </a:lnTo>
                  <a:lnTo>
                    <a:pt x="22599" y="478"/>
                  </a:lnTo>
                  <a:lnTo>
                    <a:pt x="22465" y="363"/>
                  </a:lnTo>
                  <a:lnTo>
                    <a:pt x="22322" y="267"/>
                  </a:lnTo>
                  <a:lnTo>
                    <a:pt x="22169" y="191"/>
                  </a:lnTo>
                  <a:lnTo>
                    <a:pt x="22016" y="124"/>
                  </a:lnTo>
                  <a:lnTo>
                    <a:pt x="21854" y="67"/>
                  </a:lnTo>
                  <a:lnTo>
                    <a:pt x="21682" y="29"/>
                  </a:lnTo>
                  <a:lnTo>
                    <a:pt x="21519" y="10"/>
                  </a:lnTo>
                  <a:lnTo>
                    <a:pt x="21338" y="0"/>
                  </a:lnTo>
                  <a:close/>
                </a:path>
              </a:pathLst>
            </a:custGeom>
            <a:solidFill>
              <a:srgbClr val="1212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44"/>
            <p:cNvSpPr/>
            <p:nvPr/>
          </p:nvSpPr>
          <p:spPr>
            <a:xfrm>
              <a:off x="6908900" y="3131967"/>
              <a:ext cx="443028" cy="744692"/>
            </a:xfrm>
            <a:custGeom>
              <a:rect b="b" l="l" r="r" t="t"/>
              <a:pathLst>
                <a:path extrusionOk="0" fill="none" h="39962" w="23774">
                  <a:moveTo>
                    <a:pt x="10" y="38166"/>
                  </a:moveTo>
                  <a:lnTo>
                    <a:pt x="4031" y="1003"/>
                  </a:lnTo>
                  <a:lnTo>
                    <a:pt x="4031" y="1003"/>
                  </a:lnTo>
                  <a:lnTo>
                    <a:pt x="4051" y="898"/>
                  </a:lnTo>
                  <a:lnTo>
                    <a:pt x="4079" y="802"/>
                  </a:lnTo>
                  <a:lnTo>
                    <a:pt x="4108" y="697"/>
                  </a:lnTo>
                  <a:lnTo>
                    <a:pt x="4156" y="602"/>
                  </a:lnTo>
                  <a:lnTo>
                    <a:pt x="4203" y="516"/>
                  </a:lnTo>
                  <a:lnTo>
                    <a:pt x="4270" y="439"/>
                  </a:lnTo>
                  <a:lnTo>
                    <a:pt x="4328" y="353"/>
                  </a:lnTo>
                  <a:lnTo>
                    <a:pt x="4404" y="287"/>
                  </a:lnTo>
                  <a:lnTo>
                    <a:pt x="4480" y="220"/>
                  </a:lnTo>
                  <a:lnTo>
                    <a:pt x="4566" y="162"/>
                  </a:lnTo>
                  <a:lnTo>
                    <a:pt x="4652" y="115"/>
                  </a:lnTo>
                  <a:lnTo>
                    <a:pt x="4748" y="76"/>
                  </a:lnTo>
                  <a:lnTo>
                    <a:pt x="4843" y="38"/>
                  </a:lnTo>
                  <a:lnTo>
                    <a:pt x="4948" y="19"/>
                  </a:lnTo>
                  <a:lnTo>
                    <a:pt x="5053" y="0"/>
                  </a:lnTo>
                  <a:lnTo>
                    <a:pt x="5158" y="0"/>
                  </a:lnTo>
                  <a:lnTo>
                    <a:pt x="21338" y="0"/>
                  </a:lnTo>
                  <a:lnTo>
                    <a:pt x="21338" y="0"/>
                  </a:lnTo>
                  <a:lnTo>
                    <a:pt x="21519" y="10"/>
                  </a:lnTo>
                  <a:lnTo>
                    <a:pt x="21682" y="29"/>
                  </a:lnTo>
                  <a:lnTo>
                    <a:pt x="21854" y="67"/>
                  </a:lnTo>
                  <a:lnTo>
                    <a:pt x="22016" y="124"/>
                  </a:lnTo>
                  <a:lnTo>
                    <a:pt x="22169" y="191"/>
                  </a:lnTo>
                  <a:lnTo>
                    <a:pt x="22322" y="267"/>
                  </a:lnTo>
                  <a:lnTo>
                    <a:pt x="22465" y="363"/>
                  </a:lnTo>
                  <a:lnTo>
                    <a:pt x="22599" y="478"/>
                  </a:lnTo>
                  <a:lnTo>
                    <a:pt x="23611" y="1375"/>
                  </a:lnTo>
                  <a:lnTo>
                    <a:pt x="23611" y="1375"/>
                  </a:lnTo>
                  <a:lnTo>
                    <a:pt x="23659" y="1423"/>
                  </a:lnTo>
                  <a:lnTo>
                    <a:pt x="23697" y="1471"/>
                  </a:lnTo>
                  <a:lnTo>
                    <a:pt x="23726" y="1528"/>
                  </a:lnTo>
                  <a:lnTo>
                    <a:pt x="23745" y="1586"/>
                  </a:lnTo>
                  <a:lnTo>
                    <a:pt x="23764" y="1652"/>
                  </a:lnTo>
                  <a:lnTo>
                    <a:pt x="23773" y="1719"/>
                  </a:lnTo>
                  <a:lnTo>
                    <a:pt x="23773" y="1872"/>
                  </a:lnTo>
                  <a:lnTo>
                    <a:pt x="23754" y="2034"/>
                  </a:lnTo>
                  <a:lnTo>
                    <a:pt x="23716" y="2206"/>
                  </a:lnTo>
                  <a:lnTo>
                    <a:pt x="23668" y="2388"/>
                  </a:lnTo>
                  <a:lnTo>
                    <a:pt x="23601" y="2569"/>
                  </a:lnTo>
                  <a:lnTo>
                    <a:pt x="23535" y="2760"/>
                  </a:lnTo>
                  <a:lnTo>
                    <a:pt x="23458" y="2942"/>
                  </a:lnTo>
                  <a:lnTo>
                    <a:pt x="23305" y="3305"/>
                  </a:lnTo>
                  <a:lnTo>
                    <a:pt x="23153" y="3639"/>
                  </a:lnTo>
                  <a:lnTo>
                    <a:pt x="23095" y="3782"/>
                  </a:lnTo>
                  <a:lnTo>
                    <a:pt x="23048" y="3916"/>
                  </a:lnTo>
                  <a:lnTo>
                    <a:pt x="22828" y="6867"/>
                  </a:lnTo>
                  <a:lnTo>
                    <a:pt x="21949" y="6925"/>
                  </a:lnTo>
                  <a:lnTo>
                    <a:pt x="17890" y="38796"/>
                  </a:lnTo>
                  <a:lnTo>
                    <a:pt x="7355" y="38796"/>
                  </a:lnTo>
                  <a:lnTo>
                    <a:pt x="4175" y="39780"/>
                  </a:lnTo>
                  <a:lnTo>
                    <a:pt x="4175" y="39780"/>
                  </a:lnTo>
                  <a:lnTo>
                    <a:pt x="4003" y="39828"/>
                  </a:lnTo>
                  <a:lnTo>
                    <a:pt x="3821" y="39876"/>
                  </a:lnTo>
                  <a:lnTo>
                    <a:pt x="3640" y="39904"/>
                  </a:lnTo>
                  <a:lnTo>
                    <a:pt x="3458" y="39933"/>
                  </a:lnTo>
                  <a:lnTo>
                    <a:pt x="3277" y="39952"/>
                  </a:lnTo>
                  <a:lnTo>
                    <a:pt x="3095" y="39962"/>
                  </a:lnTo>
                  <a:lnTo>
                    <a:pt x="2914" y="39962"/>
                  </a:lnTo>
                  <a:lnTo>
                    <a:pt x="2723" y="39952"/>
                  </a:lnTo>
                  <a:lnTo>
                    <a:pt x="2541" y="39943"/>
                  </a:lnTo>
                  <a:lnTo>
                    <a:pt x="2360" y="39914"/>
                  </a:lnTo>
                  <a:lnTo>
                    <a:pt x="2188" y="39885"/>
                  </a:lnTo>
                  <a:lnTo>
                    <a:pt x="2007" y="39847"/>
                  </a:lnTo>
                  <a:lnTo>
                    <a:pt x="1825" y="39799"/>
                  </a:lnTo>
                  <a:lnTo>
                    <a:pt x="1653" y="39752"/>
                  </a:lnTo>
                  <a:lnTo>
                    <a:pt x="1481" y="39685"/>
                  </a:lnTo>
                  <a:lnTo>
                    <a:pt x="1309" y="39618"/>
                  </a:lnTo>
                  <a:lnTo>
                    <a:pt x="412" y="39226"/>
                  </a:lnTo>
                  <a:lnTo>
                    <a:pt x="412" y="39226"/>
                  </a:lnTo>
                  <a:lnTo>
                    <a:pt x="307" y="39121"/>
                  </a:lnTo>
                  <a:lnTo>
                    <a:pt x="221" y="38997"/>
                  </a:lnTo>
                  <a:lnTo>
                    <a:pt x="144" y="38873"/>
                  </a:lnTo>
                  <a:lnTo>
                    <a:pt x="77" y="38749"/>
                  </a:lnTo>
                  <a:lnTo>
                    <a:pt x="39" y="38605"/>
                  </a:lnTo>
                  <a:lnTo>
                    <a:pt x="10" y="38462"/>
                  </a:lnTo>
                  <a:lnTo>
                    <a:pt x="1" y="38319"/>
                  </a:lnTo>
                  <a:lnTo>
                    <a:pt x="10" y="3816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44"/>
            <p:cNvSpPr/>
            <p:nvPr/>
          </p:nvSpPr>
          <p:spPr>
            <a:xfrm>
              <a:off x="6931337" y="3148328"/>
              <a:ext cx="420760" cy="723001"/>
            </a:xfrm>
            <a:custGeom>
              <a:rect b="b" l="l" r="r" t="t"/>
              <a:pathLst>
                <a:path extrusionOk="0" h="38798" w="22579">
                  <a:moveTo>
                    <a:pt x="5072" y="1"/>
                  </a:moveTo>
                  <a:lnTo>
                    <a:pt x="4957" y="20"/>
                  </a:lnTo>
                  <a:lnTo>
                    <a:pt x="4843" y="49"/>
                  </a:lnTo>
                  <a:lnTo>
                    <a:pt x="4738" y="87"/>
                  </a:lnTo>
                  <a:lnTo>
                    <a:pt x="4633" y="125"/>
                  </a:lnTo>
                  <a:lnTo>
                    <a:pt x="4537" y="182"/>
                  </a:lnTo>
                  <a:lnTo>
                    <a:pt x="4442" y="249"/>
                  </a:lnTo>
                  <a:lnTo>
                    <a:pt x="4356" y="316"/>
                  </a:lnTo>
                  <a:lnTo>
                    <a:pt x="4279" y="402"/>
                  </a:lnTo>
                  <a:lnTo>
                    <a:pt x="4203" y="488"/>
                  </a:lnTo>
                  <a:lnTo>
                    <a:pt x="4136" y="574"/>
                  </a:lnTo>
                  <a:lnTo>
                    <a:pt x="4079" y="679"/>
                  </a:lnTo>
                  <a:lnTo>
                    <a:pt x="4031" y="774"/>
                  </a:lnTo>
                  <a:lnTo>
                    <a:pt x="3993" y="889"/>
                  </a:lnTo>
                  <a:lnTo>
                    <a:pt x="3964" y="1004"/>
                  </a:lnTo>
                  <a:lnTo>
                    <a:pt x="3945" y="1118"/>
                  </a:lnTo>
                  <a:lnTo>
                    <a:pt x="10" y="37412"/>
                  </a:lnTo>
                  <a:lnTo>
                    <a:pt x="0" y="37546"/>
                  </a:lnTo>
                  <a:lnTo>
                    <a:pt x="10" y="37680"/>
                  </a:lnTo>
                  <a:lnTo>
                    <a:pt x="29" y="37813"/>
                  </a:lnTo>
                  <a:lnTo>
                    <a:pt x="67" y="37938"/>
                  </a:lnTo>
                  <a:lnTo>
                    <a:pt x="115" y="38062"/>
                  </a:lnTo>
                  <a:lnTo>
                    <a:pt x="172" y="38176"/>
                  </a:lnTo>
                  <a:lnTo>
                    <a:pt x="249" y="38281"/>
                  </a:lnTo>
                  <a:lnTo>
                    <a:pt x="325" y="38386"/>
                  </a:lnTo>
                  <a:lnTo>
                    <a:pt x="421" y="38472"/>
                  </a:lnTo>
                  <a:lnTo>
                    <a:pt x="516" y="38558"/>
                  </a:lnTo>
                  <a:lnTo>
                    <a:pt x="621" y="38625"/>
                  </a:lnTo>
                  <a:lnTo>
                    <a:pt x="736" y="38692"/>
                  </a:lnTo>
                  <a:lnTo>
                    <a:pt x="860" y="38740"/>
                  </a:lnTo>
                  <a:lnTo>
                    <a:pt x="984" y="38768"/>
                  </a:lnTo>
                  <a:lnTo>
                    <a:pt x="1118" y="38797"/>
                  </a:lnTo>
                  <a:lnTo>
                    <a:pt x="16820" y="38797"/>
                  </a:lnTo>
                  <a:lnTo>
                    <a:pt x="16934" y="38778"/>
                  </a:lnTo>
                  <a:lnTo>
                    <a:pt x="17049" y="38749"/>
                  </a:lnTo>
                  <a:lnTo>
                    <a:pt x="17154" y="38721"/>
                  </a:lnTo>
                  <a:lnTo>
                    <a:pt x="17259" y="38673"/>
                  </a:lnTo>
                  <a:lnTo>
                    <a:pt x="17355" y="38616"/>
                  </a:lnTo>
                  <a:lnTo>
                    <a:pt x="17450" y="38558"/>
                  </a:lnTo>
                  <a:lnTo>
                    <a:pt x="17536" y="38491"/>
                  </a:lnTo>
                  <a:lnTo>
                    <a:pt x="17612" y="38406"/>
                  </a:lnTo>
                  <a:lnTo>
                    <a:pt x="17689" y="38329"/>
                  </a:lnTo>
                  <a:lnTo>
                    <a:pt x="17756" y="38234"/>
                  </a:lnTo>
                  <a:lnTo>
                    <a:pt x="17813" y="38138"/>
                  </a:lnTo>
                  <a:lnTo>
                    <a:pt x="17861" y="38033"/>
                  </a:lnTo>
                  <a:lnTo>
                    <a:pt x="17899" y="37928"/>
                  </a:lnTo>
                  <a:lnTo>
                    <a:pt x="17937" y="37823"/>
                  </a:lnTo>
                  <a:lnTo>
                    <a:pt x="17956" y="37699"/>
                  </a:lnTo>
                  <a:lnTo>
                    <a:pt x="22569" y="1414"/>
                  </a:lnTo>
                  <a:lnTo>
                    <a:pt x="22579" y="1271"/>
                  </a:lnTo>
                  <a:lnTo>
                    <a:pt x="22579" y="1137"/>
                  </a:lnTo>
                  <a:lnTo>
                    <a:pt x="22560" y="1004"/>
                  </a:lnTo>
                  <a:lnTo>
                    <a:pt x="22522" y="879"/>
                  </a:lnTo>
                  <a:lnTo>
                    <a:pt x="22474" y="755"/>
                  </a:lnTo>
                  <a:lnTo>
                    <a:pt x="22417" y="631"/>
                  </a:lnTo>
                  <a:lnTo>
                    <a:pt x="22350" y="526"/>
                  </a:lnTo>
                  <a:lnTo>
                    <a:pt x="22264" y="421"/>
                  </a:lnTo>
                  <a:lnTo>
                    <a:pt x="22178" y="335"/>
                  </a:lnTo>
                  <a:lnTo>
                    <a:pt x="22073" y="249"/>
                  </a:lnTo>
                  <a:lnTo>
                    <a:pt x="21968" y="173"/>
                  </a:lnTo>
                  <a:lnTo>
                    <a:pt x="21853" y="115"/>
                  </a:lnTo>
                  <a:lnTo>
                    <a:pt x="21729" y="68"/>
                  </a:lnTo>
                  <a:lnTo>
                    <a:pt x="21595" y="29"/>
                  </a:lnTo>
                  <a:lnTo>
                    <a:pt x="21461" y="10"/>
                  </a:lnTo>
                  <a:lnTo>
                    <a:pt x="21328" y="1"/>
                  </a:lnTo>
                  <a:close/>
                </a:path>
              </a:pathLst>
            </a:custGeom>
            <a:solidFill>
              <a:srgbClr val="313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44"/>
            <p:cNvSpPr/>
            <p:nvPr/>
          </p:nvSpPr>
          <p:spPr>
            <a:xfrm>
              <a:off x="6931337" y="3148328"/>
              <a:ext cx="420760" cy="723001"/>
            </a:xfrm>
            <a:custGeom>
              <a:rect b="b" l="l" r="r" t="t"/>
              <a:pathLst>
                <a:path extrusionOk="0" fill="none" h="38798" w="22579">
                  <a:moveTo>
                    <a:pt x="21328" y="1"/>
                  </a:moveTo>
                  <a:lnTo>
                    <a:pt x="5196" y="1"/>
                  </a:lnTo>
                  <a:lnTo>
                    <a:pt x="5196" y="1"/>
                  </a:lnTo>
                  <a:lnTo>
                    <a:pt x="5072" y="1"/>
                  </a:lnTo>
                  <a:lnTo>
                    <a:pt x="4957" y="20"/>
                  </a:lnTo>
                  <a:lnTo>
                    <a:pt x="4843" y="49"/>
                  </a:lnTo>
                  <a:lnTo>
                    <a:pt x="4738" y="87"/>
                  </a:lnTo>
                  <a:lnTo>
                    <a:pt x="4633" y="125"/>
                  </a:lnTo>
                  <a:lnTo>
                    <a:pt x="4537" y="182"/>
                  </a:lnTo>
                  <a:lnTo>
                    <a:pt x="4442" y="249"/>
                  </a:lnTo>
                  <a:lnTo>
                    <a:pt x="4356" y="316"/>
                  </a:lnTo>
                  <a:lnTo>
                    <a:pt x="4279" y="402"/>
                  </a:lnTo>
                  <a:lnTo>
                    <a:pt x="4203" y="488"/>
                  </a:lnTo>
                  <a:lnTo>
                    <a:pt x="4136" y="574"/>
                  </a:lnTo>
                  <a:lnTo>
                    <a:pt x="4079" y="679"/>
                  </a:lnTo>
                  <a:lnTo>
                    <a:pt x="4031" y="774"/>
                  </a:lnTo>
                  <a:lnTo>
                    <a:pt x="3993" y="889"/>
                  </a:lnTo>
                  <a:lnTo>
                    <a:pt x="3964" y="1004"/>
                  </a:lnTo>
                  <a:lnTo>
                    <a:pt x="3945" y="1118"/>
                  </a:lnTo>
                  <a:lnTo>
                    <a:pt x="10" y="37412"/>
                  </a:lnTo>
                  <a:lnTo>
                    <a:pt x="10" y="37412"/>
                  </a:lnTo>
                  <a:lnTo>
                    <a:pt x="0" y="37546"/>
                  </a:lnTo>
                  <a:lnTo>
                    <a:pt x="10" y="37680"/>
                  </a:lnTo>
                  <a:lnTo>
                    <a:pt x="29" y="37813"/>
                  </a:lnTo>
                  <a:lnTo>
                    <a:pt x="67" y="37938"/>
                  </a:lnTo>
                  <a:lnTo>
                    <a:pt x="115" y="38062"/>
                  </a:lnTo>
                  <a:lnTo>
                    <a:pt x="172" y="38176"/>
                  </a:lnTo>
                  <a:lnTo>
                    <a:pt x="249" y="38281"/>
                  </a:lnTo>
                  <a:lnTo>
                    <a:pt x="325" y="38386"/>
                  </a:lnTo>
                  <a:lnTo>
                    <a:pt x="421" y="38472"/>
                  </a:lnTo>
                  <a:lnTo>
                    <a:pt x="516" y="38558"/>
                  </a:lnTo>
                  <a:lnTo>
                    <a:pt x="621" y="38625"/>
                  </a:lnTo>
                  <a:lnTo>
                    <a:pt x="736" y="38692"/>
                  </a:lnTo>
                  <a:lnTo>
                    <a:pt x="860" y="38740"/>
                  </a:lnTo>
                  <a:lnTo>
                    <a:pt x="984" y="38768"/>
                  </a:lnTo>
                  <a:lnTo>
                    <a:pt x="1118" y="38797"/>
                  </a:lnTo>
                  <a:lnTo>
                    <a:pt x="1261" y="38797"/>
                  </a:lnTo>
                  <a:lnTo>
                    <a:pt x="16705" y="38797"/>
                  </a:lnTo>
                  <a:lnTo>
                    <a:pt x="16705" y="38797"/>
                  </a:lnTo>
                  <a:lnTo>
                    <a:pt x="16820" y="38797"/>
                  </a:lnTo>
                  <a:lnTo>
                    <a:pt x="16934" y="38778"/>
                  </a:lnTo>
                  <a:lnTo>
                    <a:pt x="17049" y="38749"/>
                  </a:lnTo>
                  <a:lnTo>
                    <a:pt x="17154" y="38721"/>
                  </a:lnTo>
                  <a:lnTo>
                    <a:pt x="17259" y="38673"/>
                  </a:lnTo>
                  <a:lnTo>
                    <a:pt x="17355" y="38616"/>
                  </a:lnTo>
                  <a:lnTo>
                    <a:pt x="17450" y="38558"/>
                  </a:lnTo>
                  <a:lnTo>
                    <a:pt x="17536" y="38491"/>
                  </a:lnTo>
                  <a:lnTo>
                    <a:pt x="17612" y="38406"/>
                  </a:lnTo>
                  <a:lnTo>
                    <a:pt x="17689" y="38329"/>
                  </a:lnTo>
                  <a:lnTo>
                    <a:pt x="17756" y="38234"/>
                  </a:lnTo>
                  <a:lnTo>
                    <a:pt x="17813" y="38138"/>
                  </a:lnTo>
                  <a:lnTo>
                    <a:pt x="17861" y="38033"/>
                  </a:lnTo>
                  <a:lnTo>
                    <a:pt x="17899" y="37928"/>
                  </a:lnTo>
                  <a:lnTo>
                    <a:pt x="17937" y="37823"/>
                  </a:lnTo>
                  <a:lnTo>
                    <a:pt x="17956" y="37699"/>
                  </a:lnTo>
                  <a:lnTo>
                    <a:pt x="22569" y="1414"/>
                  </a:lnTo>
                  <a:lnTo>
                    <a:pt x="22569" y="1414"/>
                  </a:lnTo>
                  <a:lnTo>
                    <a:pt x="22579" y="1271"/>
                  </a:lnTo>
                  <a:lnTo>
                    <a:pt x="22579" y="1137"/>
                  </a:lnTo>
                  <a:lnTo>
                    <a:pt x="22560" y="1004"/>
                  </a:lnTo>
                  <a:lnTo>
                    <a:pt x="22522" y="879"/>
                  </a:lnTo>
                  <a:lnTo>
                    <a:pt x="22474" y="755"/>
                  </a:lnTo>
                  <a:lnTo>
                    <a:pt x="22417" y="631"/>
                  </a:lnTo>
                  <a:lnTo>
                    <a:pt x="22350" y="526"/>
                  </a:lnTo>
                  <a:lnTo>
                    <a:pt x="22264" y="421"/>
                  </a:lnTo>
                  <a:lnTo>
                    <a:pt x="22178" y="335"/>
                  </a:lnTo>
                  <a:lnTo>
                    <a:pt x="22073" y="249"/>
                  </a:lnTo>
                  <a:lnTo>
                    <a:pt x="21968" y="173"/>
                  </a:lnTo>
                  <a:lnTo>
                    <a:pt x="21853" y="115"/>
                  </a:lnTo>
                  <a:lnTo>
                    <a:pt x="21729" y="68"/>
                  </a:lnTo>
                  <a:lnTo>
                    <a:pt x="21595" y="29"/>
                  </a:lnTo>
                  <a:lnTo>
                    <a:pt x="21461" y="10"/>
                  </a:lnTo>
                  <a:lnTo>
                    <a:pt x="21328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44"/>
            <p:cNvSpPr/>
            <p:nvPr/>
          </p:nvSpPr>
          <p:spPr>
            <a:xfrm>
              <a:off x="7197780" y="3203339"/>
              <a:ext cx="96119" cy="146490"/>
            </a:xfrm>
            <a:custGeom>
              <a:rect b="b" l="l" r="r" t="t"/>
              <a:pathLst>
                <a:path extrusionOk="0" h="7861" w="5158">
                  <a:moveTo>
                    <a:pt x="4050" y="506"/>
                  </a:moveTo>
                  <a:lnTo>
                    <a:pt x="4117" y="516"/>
                  </a:lnTo>
                  <a:lnTo>
                    <a:pt x="4184" y="535"/>
                  </a:lnTo>
                  <a:lnTo>
                    <a:pt x="4250" y="564"/>
                  </a:lnTo>
                  <a:lnTo>
                    <a:pt x="4317" y="592"/>
                  </a:lnTo>
                  <a:lnTo>
                    <a:pt x="4375" y="630"/>
                  </a:lnTo>
                  <a:lnTo>
                    <a:pt x="4432" y="678"/>
                  </a:lnTo>
                  <a:lnTo>
                    <a:pt x="4480" y="735"/>
                  </a:lnTo>
                  <a:lnTo>
                    <a:pt x="4527" y="793"/>
                  </a:lnTo>
                  <a:lnTo>
                    <a:pt x="4566" y="850"/>
                  </a:lnTo>
                  <a:lnTo>
                    <a:pt x="4594" y="917"/>
                  </a:lnTo>
                  <a:lnTo>
                    <a:pt x="4623" y="984"/>
                  </a:lnTo>
                  <a:lnTo>
                    <a:pt x="4642" y="1051"/>
                  </a:lnTo>
                  <a:lnTo>
                    <a:pt x="4652" y="1117"/>
                  </a:lnTo>
                  <a:lnTo>
                    <a:pt x="4652" y="1194"/>
                  </a:lnTo>
                  <a:lnTo>
                    <a:pt x="4642" y="1270"/>
                  </a:lnTo>
                  <a:lnTo>
                    <a:pt x="3954" y="6600"/>
                  </a:lnTo>
                  <a:lnTo>
                    <a:pt x="3945" y="6676"/>
                  </a:lnTo>
                  <a:lnTo>
                    <a:pt x="3926" y="6753"/>
                  </a:lnTo>
                  <a:lnTo>
                    <a:pt x="3897" y="6829"/>
                  </a:lnTo>
                  <a:lnTo>
                    <a:pt x="3859" y="6896"/>
                  </a:lnTo>
                  <a:lnTo>
                    <a:pt x="3821" y="6963"/>
                  </a:lnTo>
                  <a:lnTo>
                    <a:pt x="3773" y="7020"/>
                  </a:lnTo>
                  <a:lnTo>
                    <a:pt x="3725" y="7077"/>
                  </a:lnTo>
                  <a:lnTo>
                    <a:pt x="3668" y="7135"/>
                  </a:lnTo>
                  <a:lnTo>
                    <a:pt x="3611" y="7182"/>
                  </a:lnTo>
                  <a:lnTo>
                    <a:pt x="3544" y="7230"/>
                  </a:lnTo>
                  <a:lnTo>
                    <a:pt x="3477" y="7259"/>
                  </a:lnTo>
                  <a:lnTo>
                    <a:pt x="3410" y="7297"/>
                  </a:lnTo>
                  <a:lnTo>
                    <a:pt x="3334" y="7316"/>
                  </a:lnTo>
                  <a:lnTo>
                    <a:pt x="3257" y="7335"/>
                  </a:lnTo>
                  <a:lnTo>
                    <a:pt x="3181" y="7345"/>
                  </a:lnTo>
                  <a:lnTo>
                    <a:pt x="3095" y="7354"/>
                  </a:lnTo>
                  <a:lnTo>
                    <a:pt x="1108" y="7354"/>
                  </a:lnTo>
                  <a:lnTo>
                    <a:pt x="1041" y="7345"/>
                  </a:lnTo>
                  <a:lnTo>
                    <a:pt x="984" y="7335"/>
                  </a:lnTo>
                  <a:lnTo>
                    <a:pt x="917" y="7326"/>
                  </a:lnTo>
                  <a:lnTo>
                    <a:pt x="860" y="7297"/>
                  </a:lnTo>
                  <a:lnTo>
                    <a:pt x="803" y="7268"/>
                  </a:lnTo>
                  <a:lnTo>
                    <a:pt x="755" y="7240"/>
                  </a:lnTo>
                  <a:lnTo>
                    <a:pt x="697" y="7192"/>
                  </a:lnTo>
                  <a:lnTo>
                    <a:pt x="659" y="7154"/>
                  </a:lnTo>
                  <a:lnTo>
                    <a:pt x="611" y="7096"/>
                  </a:lnTo>
                  <a:lnTo>
                    <a:pt x="583" y="7049"/>
                  </a:lnTo>
                  <a:lnTo>
                    <a:pt x="554" y="6991"/>
                  </a:lnTo>
                  <a:lnTo>
                    <a:pt x="535" y="6925"/>
                  </a:lnTo>
                  <a:lnTo>
                    <a:pt x="516" y="6867"/>
                  </a:lnTo>
                  <a:lnTo>
                    <a:pt x="506" y="6810"/>
                  </a:lnTo>
                  <a:lnTo>
                    <a:pt x="506" y="6743"/>
                  </a:lnTo>
                  <a:lnTo>
                    <a:pt x="506" y="6676"/>
                  </a:lnTo>
                  <a:lnTo>
                    <a:pt x="1165" y="1213"/>
                  </a:lnTo>
                  <a:lnTo>
                    <a:pt x="1185" y="1137"/>
                  </a:lnTo>
                  <a:lnTo>
                    <a:pt x="1204" y="1070"/>
                  </a:lnTo>
                  <a:lnTo>
                    <a:pt x="1223" y="993"/>
                  </a:lnTo>
                  <a:lnTo>
                    <a:pt x="1261" y="926"/>
                  </a:lnTo>
                  <a:lnTo>
                    <a:pt x="1290" y="869"/>
                  </a:lnTo>
                  <a:lnTo>
                    <a:pt x="1337" y="812"/>
                  </a:lnTo>
                  <a:lnTo>
                    <a:pt x="1385" y="755"/>
                  </a:lnTo>
                  <a:lnTo>
                    <a:pt x="1433" y="707"/>
                  </a:lnTo>
                  <a:lnTo>
                    <a:pt x="1490" y="659"/>
                  </a:lnTo>
                  <a:lnTo>
                    <a:pt x="1547" y="621"/>
                  </a:lnTo>
                  <a:lnTo>
                    <a:pt x="1614" y="583"/>
                  </a:lnTo>
                  <a:lnTo>
                    <a:pt x="1681" y="554"/>
                  </a:lnTo>
                  <a:lnTo>
                    <a:pt x="1748" y="535"/>
                  </a:lnTo>
                  <a:lnTo>
                    <a:pt x="1824" y="516"/>
                  </a:lnTo>
                  <a:lnTo>
                    <a:pt x="1891" y="506"/>
                  </a:lnTo>
                  <a:close/>
                  <a:moveTo>
                    <a:pt x="1844" y="0"/>
                  </a:moveTo>
                  <a:lnTo>
                    <a:pt x="1729" y="19"/>
                  </a:lnTo>
                  <a:lnTo>
                    <a:pt x="1605" y="48"/>
                  </a:lnTo>
                  <a:lnTo>
                    <a:pt x="1500" y="86"/>
                  </a:lnTo>
                  <a:lnTo>
                    <a:pt x="1385" y="134"/>
                  </a:lnTo>
                  <a:lnTo>
                    <a:pt x="1290" y="191"/>
                  </a:lnTo>
                  <a:lnTo>
                    <a:pt x="1185" y="248"/>
                  </a:lnTo>
                  <a:lnTo>
                    <a:pt x="1099" y="325"/>
                  </a:lnTo>
                  <a:lnTo>
                    <a:pt x="1013" y="411"/>
                  </a:lnTo>
                  <a:lnTo>
                    <a:pt x="936" y="497"/>
                  </a:lnTo>
                  <a:lnTo>
                    <a:pt x="869" y="592"/>
                  </a:lnTo>
                  <a:lnTo>
                    <a:pt x="812" y="697"/>
                  </a:lnTo>
                  <a:lnTo>
                    <a:pt x="755" y="802"/>
                  </a:lnTo>
                  <a:lnTo>
                    <a:pt x="717" y="917"/>
                  </a:lnTo>
                  <a:lnTo>
                    <a:pt x="688" y="1032"/>
                  </a:lnTo>
                  <a:lnTo>
                    <a:pt x="669" y="1156"/>
                  </a:lnTo>
                  <a:lnTo>
                    <a:pt x="10" y="6619"/>
                  </a:lnTo>
                  <a:lnTo>
                    <a:pt x="0" y="6734"/>
                  </a:lnTo>
                  <a:lnTo>
                    <a:pt x="0" y="6848"/>
                  </a:lnTo>
                  <a:lnTo>
                    <a:pt x="19" y="6972"/>
                  </a:lnTo>
                  <a:lnTo>
                    <a:pt x="48" y="7077"/>
                  </a:lnTo>
                  <a:lnTo>
                    <a:pt x="86" y="7192"/>
                  </a:lnTo>
                  <a:lnTo>
                    <a:pt x="143" y="7297"/>
                  </a:lnTo>
                  <a:lnTo>
                    <a:pt x="201" y="7393"/>
                  </a:lnTo>
                  <a:lnTo>
                    <a:pt x="277" y="7488"/>
                  </a:lnTo>
                  <a:lnTo>
                    <a:pt x="363" y="7574"/>
                  </a:lnTo>
                  <a:lnTo>
                    <a:pt x="449" y="7641"/>
                  </a:lnTo>
                  <a:lnTo>
                    <a:pt x="545" y="7708"/>
                  </a:lnTo>
                  <a:lnTo>
                    <a:pt x="650" y="7765"/>
                  </a:lnTo>
                  <a:lnTo>
                    <a:pt x="764" y="7803"/>
                  </a:lnTo>
                  <a:lnTo>
                    <a:pt x="869" y="7832"/>
                  </a:lnTo>
                  <a:lnTo>
                    <a:pt x="984" y="7851"/>
                  </a:lnTo>
                  <a:lnTo>
                    <a:pt x="1108" y="7861"/>
                  </a:lnTo>
                  <a:lnTo>
                    <a:pt x="3095" y="7861"/>
                  </a:lnTo>
                  <a:lnTo>
                    <a:pt x="3228" y="7851"/>
                  </a:lnTo>
                  <a:lnTo>
                    <a:pt x="3353" y="7832"/>
                  </a:lnTo>
                  <a:lnTo>
                    <a:pt x="3467" y="7803"/>
                  </a:lnTo>
                  <a:lnTo>
                    <a:pt x="3591" y="7765"/>
                  </a:lnTo>
                  <a:lnTo>
                    <a:pt x="3696" y="7717"/>
                  </a:lnTo>
                  <a:lnTo>
                    <a:pt x="3811" y="7660"/>
                  </a:lnTo>
                  <a:lnTo>
                    <a:pt x="3907" y="7593"/>
                  </a:lnTo>
                  <a:lnTo>
                    <a:pt x="4002" y="7517"/>
                  </a:lnTo>
                  <a:lnTo>
                    <a:pt x="4088" y="7431"/>
                  </a:lnTo>
                  <a:lnTo>
                    <a:pt x="4174" y="7335"/>
                  </a:lnTo>
                  <a:lnTo>
                    <a:pt x="4241" y="7240"/>
                  </a:lnTo>
                  <a:lnTo>
                    <a:pt x="4308" y="7135"/>
                  </a:lnTo>
                  <a:lnTo>
                    <a:pt x="4365" y="7020"/>
                  </a:lnTo>
                  <a:lnTo>
                    <a:pt x="4403" y="6905"/>
                  </a:lnTo>
                  <a:lnTo>
                    <a:pt x="4441" y="6791"/>
                  </a:lnTo>
                  <a:lnTo>
                    <a:pt x="4461" y="6657"/>
                  </a:lnTo>
                  <a:lnTo>
                    <a:pt x="5148" y="1328"/>
                  </a:lnTo>
                  <a:lnTo>
                    <a:pt x="5158" y="1203"/>
                  </a:lnTo>
                  <a:lnTo>
                    <a:pt x="5158" y="1079"/>
                  </a:lnTo>
                  <a:lnTo>
                    <a:pt x="5139" y="955"/>
                  </a:lnTo>
                  <a:lnTo>
                    <a:pt x="5110" y="831"/>
                  </a:lnTo>
                  <a:lnTo>
                    <a:pt x="5062" y="716"/>
                  </a:lnTo>
                  <a:lnTo>
                    <a:pt x="5005" y="602"/>
                  </a:lnTo>
                  <a:lnTo>
                    <a:pt x="4938" y="497"/>
                  </a:lnTo>
                  <a:lnTo>
                    <a:pt x="4862" y="401"/>
                  </a:lnTo>
                  <a:lnTo>
                    <a:pt x="4776" y="306"/>
                  </a:lnTo>
                  <a:lnTo>
                    <a:pt x="4680" y="229"/>
                  </a:lnTo>
                  <a:lnTo>
                    <a:pt x="4575" y="162"/>
                  </a:lnTo>
                  <a:lnTo>
                    <a:pt x="4461" y="105"/>
                  </a:lnTo>
                  <a:lnTo>
                    <a:pt x="4346" y="57"/>
                  </a:lnTo>
                  <a:lnTo>
                    <a:pt x="4222" y="19"/>
                  </a:lnTo>
                  <a:lnTo>
                    <a:pt x="4098" y="0"/>
                  </a:lnTo>
                  <a:close/>
                </a:path>
              </a:pathLst>
            </a:custGeom>
            <a:solidFill>
              <a:srgbClr val="8789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44"/>
            <p:cNvSpPr/>
            <p:nvPr/>
          </p:nvSpPr>
          <p:spPr>
            <a:xfrm>
              <a:off x="7207209" y="3212768"/>
              <a:ext cx="77261" cy="127631"/>
            </a:xfrm>
            <a:custGeom>
              <a:rect b="b" l="l" r="r" t="t"/>
              <a:pathLst>
                <a:path extrusionOk="0" fill="none" h="6849" w="4146">
                  <a:moveTo>
                    <a:pt x="602" y="6848"/>
                  </a:moveTo>
                  <a:lnTo>
                    <a:pt x="602" y="6848"/>
                  </a:lnTo>
                  <a:lnTo>
                    <a:pt x="535" y="6839"/>
                  </a:lnTo>
                  <a:lnTo>
                    <a:pt x="478" y="6829"/>
                  </a:lnTo>
                  <a:lnTo>
                    <a:pt x="411" y="6820"/>
                  </a:lnTo>
                  <a:lnTo>
                    <a:pt x="354" y="6791"/>
                  </a:lnTo>
                  <a:lnTo>
                    <a:pt x="297" y="6762"/>
                  </a:lnTo>
                  <a:lnTo>
                    <a:pt x="249" y="6734"/>
                  </a:lnTo>
                  <a:lnTo>
                    <a:pt x="191" y="6686"/>
                  </a:lnTo>
                  <a:lnTo>
                    <a:pt x="153" y="6648"/>
                  </a:lnTo>
                  <a:lnTo>
                    <a:pt x="153" y="6648"/>
                  </a:lnTo>
                  <a:lnTo>
                    <a:pt x="105" y="6590"/>
                  </a:lnTo>
                  <a:lnTo>
                    <a:pt x="77" y="6543"/>
                  </a:lnTo>
                  <a:lnTo>
                    <a:pt x="48" y="6485"/>
                  </a:lnTo>
                  <a:lnTo>
                    <a:pt x="29" y="6419"/>
                  </a:lnTo>
                  <a:lnTo>
                    <a:pt x="10" y="6361"/>
                  </a:lnTo>
                  <a:lnTo>
                    <a:pt x="0" y="6304"/>
                  </a:lnTo>
                  <a:lnTo>
                    <a:pt x="0" y="6237"/>
                  </a:lnTo>
                  <a:lnTo>
                    <a:pt x="0" y="6170"/>
                  </a:lnTo>
                  <a:lnTo>
                    <a:pt x="659" y="707"/>
                  </a:lnTo>
                  <a:lnTo>
                    <a:pt x="659" y="707"/>
                  </a:lnTo>
                  <a:lnTo>
                    <a:pt x="679" y="631"/>
                  </a:lnTo>
                  <a:lnTo>
                    <a:pt x="698" y="564"/>
                  </a:lnTo>
                  <a:lnTo>
                    <a:pt x="717" y="487"/>
                  </a:lnTo>
                  <a:lnTo>
                    <a:pt x="755" y="420"/>
                  </a:lnTo>
                  <a:lnTo>
                    <a:pt x="784" y="363"/>
                  </a:lnTo>
                  <a:lnTo>
                    <a:pt x="831" y="306"/>
                  </a:lnTo>
                  <a:lnTo>
                    <a:pt x="879" y="249"/>
                  </a:lnTo>
                  <a:lnTo>
                    <a:pt x="927" y="201"/>
                  </a:lnTo>
                  <a:lnTo>
                    <a:pt x="984" y="153"/>
                  </a:lnTo>
                  <a:lnTo>
                    <a:pt x="1041" y="115"/>
                  </a:lnTo>
                  <a:lnTo>
                    <a:pt x="1108" y="77"/>
                  </a:lnTo>
                  <a:lnTo>
                    <a:pt x="1175" y="48"/>
                  </a:lnTo>
                  <a:lnTo>
                    <a:pt x="1242" y="29"/>
                  </a:lnTo>
                  <a:lnTo>
                    <a:pt x="1318" y="10"/>
                  </a:lnTo>
                  <a:lnTo>
                    <a:pt x="1385" y="0"/>
                  </a:lnTo>
                  <a:lnTo>
                    <a:pt x="1462" y="0"/>
                  </a:lnTo>
                  <a:lnTo>
                    <a:pt x="3467" y="0"/>
                  </a:lnTo>
                  <a:lnTo>
                    <a:pt x="3467" y="0"/>
                  </a:lnTo>
                  <a:lnTo>
                    <a:pt x="3544" y="0"/>
                  </a:lnTo>
                  <a:lnTo>
                    <a:pt x="3611" y="10"/>
                  </a:lnTo>
                  <a:lnTo>
                    <a:pt x="3678" y="29"/>
                  </a:lnTo>
                  <a:lnTo>
                    <a:pt x="3744" y="58"/>
                  </a:lnTo>
                  <a:lnTo>
                    <a:pt x="3811" y="86"/>
                  </a:lnTo>
                  <a:lnTo>
                    <a:pt x="3869" y="124"/>
                  </a:lnTo>
                  <a:lnTo>
                    <a:pt x="3926" y="172"/>
                  </a:lnTo>
                  <a:lnTo>
                    <a:pt x="3974" y="229"/>
                  </a:lnTo>
                  <a:lnTo>
                    <a:pt x="3974" y="229"/>
                  </a:lnTo>
                  <a:lnTo>
                    <a:pt x="4021" y="287"/>
                  </a:lnTo>
                  <a:lnTo>
                    <a:pt x="4060" y="344"/>
                  </a:lnTo>
                  <a:lnTo>
                    <a:pt x="4088" y="411"/>
                  </a:lnTo>
                  <a:lnTo>
                    <a:pt x="4117" y="478"/>
                  </a:lnTo>
                  <a:lnTo>
                    <a:pt x="4136" y="545"/>
                  </a:lnTo>
                  <a:lnTo>
                    <a:pt x="4146" y="611"/>
                  </a:lnTo>
                  <a:lnTo>
                    <a:pt x="4146" y="688"/>
                  </a:lnTo>
                  <a:lnTo>
                    <a:pt x="4136" y="764"/>
                  </a:lnTo>
                  <a:lnTo>
                    <a:pt x="3448" y="6094"/>
                  </a:lnTo>
                  <a:lnTo>
                    <a:pt x="3448" y="6094"/>
                  </a:lnTo>
                  <a:lnTo>
                    <a:pt x="3439" y="6170"/>
                  </a:lnTo>
                  <a:lnTo>
                    <a:pt x="3420" y="6247"/>
                  </a:lnTo>
                  <a:lnTo>
                    <a:pt x="3391" y="6323"/>
                  </a:lnTo>
                  <a:lnTo>
                    <a:pt x="3353" y="6390"/>
                  </a:lnTo>
                  <a:lnTo>
                    <a:pt x="3315" y="6457"/>
                  </a:lnTo>
                  <a:lnTo>
                    <a:pt x="3267" y="6514"/>
                  </a:lnTo>
                  <a:lnTo>
                    <a:pt x="3219" y="6571"/>
                  </a:lnTo>
                  <a:lnTo>
                    <a:pt x="3162" y="6629"/>
                  </a:lnTo>
                  <a:lnTo>
                    <a:pt x="3105" y="6676"/>
                  </a:lnTo>
                  <a:lnTo>
                    <a:pt x="3038" y="6724"/>
                  </a:lnTo>
                  <a:lnTo>
                    <a:pt x="2971" y="6753"/>
                  </a:lnTo>
                  <a:lnTo>
                    <a:pt x="2904" y="6791"/>
                  </a:lnTo>
                  <a:lnTo>
                    <a:pt x="2828" y="6810"/>
                  </a:lnTo>
                  <a:lnTo>
                    <a:pt x="2751" y="6829"/>
                  </a:lnTo>
                  <a:lnTo>
                    <a:pt x="2675" y="6839"/>
                  </a:lnTo>
                  <a:lnTo>
                    <a:pt x="2589" y="6848"/>
                  </a:lnTo>
                  <a:lnTo>
                    <a:pt x="602" y="684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44"/>
            <p:cNvSpPr/>
            <p:nvPr/>
          </p:nvSpPr>
          <p:spPr>
            <a:xfrm>
              <a:off x="7197780" y="3203339"/>
              <a:ext cx="96119" cy="146490"/>
            </a:xfrm>
            <a:custGeom>
              <a:rect b="b" l="l" r="r" t="t"/>
              <a:pathLst>
                <a:path extrusionOk="0" fill="none" h="7861" w="5158">
                  <a:moveTo>
                    <a:pt x="3973" y="0"/>
                  </a:moveTo>
                  <a:lnTo>
                    <a:pt x="1968" y="0"/>
                  </a:lnTo>
                  <a:lnTo>
                    <a:pt x="1968" y="0"/>
                  </a:lnTo>
                  <a:lnTo>
                    <a:pt x="1844" y="0"/>
                  </a:lnTo>
                  <a:lnTo>
                    <a:pt x="1729" y="19"/>
                  </a:lnTo>
                  <a:lnTo>
                    <a:pt x="1605" y="48"/>
                  </a:lnTo>
                  <a:lnTo>
                    <a:pt x="1500" y="86"/>
                  </a:lnTo>
                  <a:lnTo>
                    <a:pt x="1385" y="134"/>
                  </a:lnTo>
                  <a:lnTo>
                    <a:pt x="1290" y="191"/>
                  </a:lnTo>
                  <a:lnTo>
                    <a:pt x="1185" y="248"/>
                  </a:lnTo>
                  <a:lnTo>
                    <a:pt x="1099" y="325"/>
                  </a:lnTo>
                  <a:lnTo>
                    <a:pt x="1013" y="411"/>
                  </a:lnTo>
                  <a:lnTo>
                    <a:pt x="936" y="497"/>
                  </a:lnTo>
                  <a:lnTo>
                    <a:pt x="869" y="592"/>
                  </a:lnTo>
                  <a:lnTo>
                    <a:pt x="812" y="697"/>
                  </a:lnTo>
                  <a:lnTo>
                    <a:pt x="755" y="802"/>
                  </a:lnTo>
                  <a:lnTo>
                    <a:pt x="717" y="917"/>
                  </a:lnTo>
                  <a:lnTo>
                    <a:pt x="688" y="1032"/>
                  </a:lnTo>
                  <a:lnTo>
                    <a:pt x="669" y="1156"/>
                  </a:lnTo>
                  <a:lnTo>
                    <a:pt x="10" y="6619"/>
                  </a:lnTo>
                  <a:lnTo>
                    <a:pt x="10" y="6619"/>
                  </a:lnTo>
                  <a:lnTo>
                    <a:pt x="0" y="6734"/>
                  </a:lnTo>
                  <a:lnTo>
                    <a:pt x="0" y="6848"/>
                  </a:lnTo>
                  <a:lnTo>
                    <a:pt x="19" y="6972"/>
                  </a:lnTo>
                  <a:lnTo>
                    <a:pt x="48" y="7077"/>
                  </a:lnTo>
                  <a:lnTo>
                    <a:pt x="86" y="7192"/>
                  </a:lnTo>
                  <a:lnTo>
                    <a:pt x="143" y="7297"/>
                  </a:lnTo>
                  <a:lnTo>
                    <a:pt x="201" y="7393"/>
                  </a:lnTo>
                  <a:lnTo>
                    <a:pt x="277" y="7488"/>
                  </a:lnTo>
                  <a:lnTo>
                    <a:pt x="277" y="7488"/>
                  </a:lnTo>
                  <a:lnTo>
                    <a:pt x="363" y="7574"/>
                  </a:lnTo>
                  <a:lnTo>
                    <a:pt x="449" y="7641"/>
                  </a:lnTo>
                  <a:lnTo>
                    <a:pt x="545" y="7708"/>
                  </a:lnTo>
                  <a:lnTo>
                    <a:pt x="650" y="7765"/>
                  </a:lnTo>
                  <a:lnTo>
                    <a:pt x="764" y="7803"/>
                  </a:lnTo>
                  <a:lnTo>
                    <a:pt x="869" y="7832"/>
                  </a:lnTo>
                  <a:lnTo>
                    <a:pt x="984" y="7851"/>
                  </a:lnTo>
                  <a:lnTo>
                    <a:pt x="1108" y="7861"/>
                  </a:lnTo>
                  <a:lnTo>
                    <a:pt x="3095" y="7861"/>
                  </a:lnTo>
                  <a:lnTo>
                    <a:pt x="3095" y="7861"/>
                  </a:lnTo>
                  <a:lnTo>
                    <a:pt x="3228" y="7851"/>
                  </a:lnTo>
                  <a:lnTo>
                    <a:pt x="3353" y="7832"/>
                  </a:lnTo>
                  <a:lnTo>
                    <a:pt x="3467" y="7803"/>
                  </a:lnTo>
                  <a:lnTo>
                    <a:pt x="3591" y="7765"/>
                  </a:lnTo>
                  <a:lnTo>
                    <a:pt x="3696" y="7717"/>
                  </a:lnTo>
                  <a:lnTo>
                    <a:pt x="3811" y="7660"/>
                  </a:lnTo>
                  <a:lnTo>
                    <a:pt x="3907" y="7593"/>
                  </a:lnTo>
                  <a:lnTo>
                    <a:pt x="4002" y="7517"/>
                  </a:lnTo>
                  <a:lnTo>
                    <a:pt x="4088" y="7431"/>
                  </a:lnTo>
                  <a:lnTo>
                    <a:pt x="4174" y="7335"/>
                  </a:lnTo>
                  <a:lnTo>
                    <a:pt x="4241" y="7240"/>
                  </a:lnTo>
                  <a:lnTo>
                    <a:pt x="4308" y="7135"/>
                  </a:lnTo>
                  <a:lnTo>
                    <a:pt x="4365" y="7020"/>
                  </a:lnTo>
                  <a:lnTo>
                    <a:pt x="4403" y="6905"/>
                  </a:lnTo>
                  <a:lnTo>
                    <a:pt x="4441" y="6791"/>
                  </a:lnTo>
                  <a:lnTo>
                    <a:pt x="4461" y="6657"/>
                  </a:lnTo>
                  <a:lnTo>
                    <a:pt x="5148" y="1328"/>
                  </a:lnTo>
                  <a:lnTo>
                    <a:pt x="5148" y="1328"/>
                  </a:lnTo>
                  <a:lnTo>
                    <a:pt x="5158" y="1203"/>
                  </a:lnTo>
                  <a:lnTo>
                    <a:pt x="5158" y="1079"/>
                  </a:lnTo>
                  <a:lnTo>
                    <a:pt x="5139" y="955"/>
                  </a:lnTo>
                  <a:lnTo>
                    <a:pt x="5110" y="831"/>
                  </a:lnTo>
                  <a:lnTo>
                    <a:pt x="5062" y="716"/>
                  </a:lnTo>
                  <a:lnTo>
                    <a:pt x="5005" y="602"/>
                  </a:lnTo>
                  <a:lnTo>
                    <a:pt x="4938" y="497"/>
                  </a:lnTo>
                  <a:lnTo>
                    <a:pt x="4862" y="401"/>
                  </a:lnTo>
                  <a:lnTo>
                    <a:pt x="4862" y="401"/>
                  </a:lnTo>
                  <a:lnTo>
                    <a:pt x="4776" y="306"/>
                  </a:lnTo>
                  <a:lnTo>
                    <a:pt x="4680" y="229"/>
                  </a:lnTo>
                  <a:lnTo>
                    <a:pt x="4575" y="162"/>
                  </a:lnTo>
                  <a:lnTo>
                    <a:pt x="4461" y="105"/>
                  </a:lnTo>
                  <a:lnTo>
                    <a:pt x="4346" y="57"/>
                  </a:lnTo>
                  <a:lnTo>
                    <a:pt x="4222" y="19"/>
                  </a:lnTo>
                  <a:lnTo>
                    <a:pt x="4098" y="0"/>
                  </a:lnTo>
                  <a:lnTo>
                    <a:pt x="397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44"/>
            <p:cNvSpPr/>
            <p:nvPr/>
          </p:nvSpPr>
          <p:spPr>
            <a:xfrm>
              <a:off x="7231416" y="3229856"/>
              <a:ext cx="36320" cy="36506"/>
            </a:xfrm>
            <a:custGeom>
              <a:rect b="b" l="l" r="r" t="t"/>
              <a:pathLst>
                <a:path extrusionOk="0" h="1959" w="1949">
                  <a:moveTo>
                    <a:pt x="975" y="0"/>
                  </a:moveTo>
                  <a:lnTo>
                    <a:pt x="879" y="10"/>
                  </a:lnTo>
                  <a:lnTo>
                    <a:pt x="784" y="19"/>
                  </a:lnTo>
                  <a:lnTo>
                    <a:pt x="688" y="48"/>
                  </a:lnTo>
                  <a:lnTo>
                    <a:pt x="593" y="77"/>
                  </a:lnTo>
                  <a:lnTo>
                    <a:pt x="507" y="124"/>
                  </a:lnTo>
                  <a:lnTo>
                    <a:pt x="430" y="172"/>
                  </a:lnTo>
                  <a:lnTo>
                    <a:pt x="354" y="229"/>
                  </a:lnTo>
                  <a:lnTo>
                    <a:pt x="287" y="287"/>
                  </a:lnTo>
                  <a:lnTo>
                    <a:pt x="220" y="354"/>
                  </a:lnTo>
                  <a:lnTo>
                    <a:pt x="163" y="430"/>
                  </a:lnTo>
                  <a:lnTo>
                    <a:pt x="115" y="516"/>
                  </a:lnTo>
                  <a:lnTo>
                    <a:pt x="77" y="602"/>
                  </a:lnTo>
                  <a:lnTo>
                    <a:pt x="48" y="688"/>
                  </a:lnTo>
                  <a:lnTo>
                    <a:pt x="19" y="783"/>
                  </a:lnTo>
                  <a:lnTo>
                    <a:pt x="10" y="879"/>
                  </a:lnTo>
                  <a:lnTo>
                    <a:pt x="0" y="974"/>
                  </a:lnTo>
                  <a:lnTo>
                    <a:pt x="10" y="1079"/>
                  </a:lnTo>
                  <a:lnTo>
                    <a:pt x="19" y="1175"/>
                  </a:lnTo>
                  <a:lnTo>
                    <a:pt x="48" y="1270"/>
                  </a:lnTo>
                  <a:lnTo>
                    <a:pt x="77" y="1356"/>
                  </a:lnTo>
                  <a:lnTo>
                    <a:pt x="115" y="1442"/>
                  </a:lnTo>
                  <a:lnTo>
                    <a:pt x="163" y="1519"/>
                  </a:lnTo>
                  <a:lnTo>
                    <a:pt x="220" y="1595"/>
                  </a:lnTo>
                  <a:lnTo>
                    <a:pt x="287" y="1672"/>
                  </a:lnTo>
                  <a:lnTo>
                    <a:pt x="354" y="1729"/>
                  </a:lnTo>
                  <a:lnTo>
                    <a:pt x="430" y="1786"/>
                  </a:lnTo>
                  <a:lnTo>
                    <a:pt x="507" y="1834"/>
                  </a:lnTo>
                  <a:lnTo>
                    <a:pt x="593" y="1882"/>
                  </a:lnTo>
                  <a:lnTo>
                    <a:pt x="688" y="1910"/>
                  </a:lnTo>
                  <a:lnTo>
                    <a:pt x="784" y="1929"/>
                  </a:lnTo>
                  <a:lnTo>
                    <a:pt x="879" y="1949"/>
                  </a:lnTo>
                  <a:lnTo>
                    <a:pt x="975" y="1958"/>
                  </a:lnTo>
                  <a:lnTo>
                    <a:pt x="1080" y="1949"/>
                  </a:lnTo>
                  <a:lnTo>
                    <a:pt x="1175" y="1929"/>
                  </a:lnTo>
                  <a:lnTo>
                    <a:pt x="1271" y="1910"/>
                  </a:lnTo>
                  <a:lnTo>
                    <a:pt x="1357" y="1882"/>
                  </a:lnTo>
                  <a:lnTo>
                    <a:pt x="1443" y="1834"/>
                  </a:lnTo>
                  <a:lnTo>
                    <a:pt x="1519" y="1786"/>
                  </a:lnTo>
                  <a:lnTo>
                    <a:pt x="1595" y="1729"/>
                  </a:lnTo>
                  <a:lnTo>
                    <a:pt x="1662" y="1672"/>
                  </a:lnTo>
                  <a:lnTo>
                    <a:pt x="1729" y="1595"/>
                  </a:lnTo>
                  <a:lnTo>
                    <a:pt x="1786" y="1519"/>
                  </a:lnTo>
                  <a:lnTo>
                    <a:pt x="1834" y="1442"/>
                  </a:lnTo>
                  <a:lnTo>
                    <a:pt x="1872" y="1356"/>
                  </a:lnTo>
                  <a:lnTo>
                    <a:pt x="1911" y="1270"/>
                  </a:lnTo>
                  <a:lnTo>
                    <a:pt x="1930" y="1175"/>
                  </a:lnTo>
                  <a:lnTo>
                    <a:pt x="1949" y="1079"/>
                  </a:lnTo>
                  <a:lnTo>
                    <a:pt x="1949" y="974"/>
                  </a:lnTo>
                  <a:lnTo>
                    <a:pt x="1949" y="879"/>
                  </a:lnTo>
                  <a:lnTo>
                    <a:pt x="1930" y="783"/>
                  </a:lnTo>
                  <a:lnTo>
                    <a:pt x="1911" y="688"/>
                  </a:lnTo>
                  <a:lnTo>
                    <a:pt x="1872" y="602"/>
                  </a:lnTo>
                  <a:lnTo>
                    <a:pt x="1834" y="516"/>
                  </a:lnTo>
                  <a:lnTo>
                    <a:pt x="1786" y="430"/>
                  </a:lnTo>
                  <a:lnTo>
                    <a:pt x="1729" y="354"/>
                  </a:lnTo>
                  <a:lnTo>
                    <a:pt x="1662" y="287"/>
                  </a:lnTo>
                  <a:lnTo>
                    <a:pt x="1595" y="229"/>
                  </a:lnTo>
                  <a:lnTo>
                    <a:pt x="1519" y="172"/>
                  </a:lnTo>
                  <a:lnTo>
                    <a:pt x="1443" y="124"/>
                  </a:lnTo>
                  <a:lnTo>
                    <a:pt x="1357" y="77"/>
                  </a:lnTo>
                  <a:lnTo>
                    <a:pt x="1271" y="48"/>
                  </a:lnTo>
                  <a:lnTo>
                    <a:pt x="1175" y="19"/>
                  </a:lnTo>
                  <a:lnTo>
                    <a:pt x="1080" y="10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6567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44"/>
            <p:cNvSpPr/>
            <p:nvPr/>
          </p:nvSpPr>
          <p:spPr>
            <a:xfrm>
              <a:off x="7231416" y="3229856"/>
              <a:ext cx="36320" cy="36506"/>
            </a:xfrm>
            <a:custGeom>
              <a:rect b="b" l="l" r="r" t="t"/>
              <a:pathLst>
                <a:path extrusionOk="0" fill="none" h="1959" w="1949">
                  <a:moveTo>
                    <a:pt x="975" y="0"/>
                  </a:moveTo>
                  <a:lnTo>
                    <a:pt x="975" y="0"/>
                  </a:lnTo>
                  <a:lnTo>
                    <a:pt x="879" y="10"/>
                  </a:lnTo>
                  <a:lnTo>
                    <a:pt x="784" y="19"/>
                  </a:lnTo>
                  <a:lnTo>
                    <a:pt x="688" y="48"/>
                  </a:lnTo>
                  <a:lnTo>
                    <a:pt x="593" y="77"/>
                  </a:lnTo>
                  <a:lnTo>
                    <a:pt x="507" y="124"/>
                  </a:lnTo>
                  <a:lnTo>
                    <a:pt x="430" y="172"/>
                  </a:lnTo>
                  <a:lnTo>
                    <a:pt x="354" y="229"/>
                  </a:lnTo>
                  <a:lnTo>
                    <a:pt x="287" y="287"/>
                  </a:lnTo>
                  <a:lnTo>
                    <a:pt x="220" y="354"/>
                  </a:lnTo>
                  <a:lnTo>
                    <a:pt x="163" y="430"/>
                  </a:lnTo>
                  <a:lnTo>
                    <a:pt x="115" y="516"/>
                  </a:lnTo>
                  <a:lnTo>
                    <a:pt x="77" y="602"/>
                  </a:lnTo>
                  <a:lnTo>
                    <a:pt x="48" y="688"/>
                  </a:lnTo>
                  <a:lnTo>
                    <a:pt x="19" y="783"/>
                  </a:lnTo>
                  <a:lnTo>
                    <a:pt x="10" y="879"/>
                  </a:lnTo>
                  <a:lnTo>
                    <a:pt x="0" y="974"/>
                  </a:lnTo>
                  <a:lnTo>
                    <a:pt x="0" y="974"/>
                  </a:lnTo>
                  <a:lnTo>
                    <a:pt x="10" y="1079"/>
                  </a:lnTo>
                  <a:lnTo>
                    <a:pt x="19" y="1175"/>
                  </a:lnTo>
                  <a:lnTo>
                    <a:pt x="48" y="1270"/>
                  </a:lnTo>
                  <a:lnTo>
                    <a:pt x="77" y="1356"/>
                  </a:lnTo>
                  <a:lnTo>
                    <a:pt x="115" y="1442"/>
                  </a:lnTo>
                  <a:lnTo>
                    <a:pt x="163" y="1519"/>
                  </a:lnTo>
                  <a:lnTo>
                    <a:pt x="220" y="1595"/>
                  </a:lnTo>
                  <a:lnTo>
                    <a:pt x="287" y="1672"/>
                  </a:lnTo>
                  <a:lnTo>
                    <a:pt x="354" y="1729"/>
                  </a:lnTo>
                  <a:lnTo>
                    <a:pt x="430" y="1786"/>
                  </a:lnTo>
                  <a:lnTo>
                    <a:pt x="507" y="1834"/>
                  </a:lnTo>
                  <a:lnTo>
                    <a:pt x="593" y="1882"/>
                  </a:lnTo>
                  <a:lnTo>
                    <a:pt x="688" y="1910"/>
                  </a:lnTo>
                  <a:lnTo>
                    <a:pt x="784" y="1929"/>
                  </a:lnTo>
                  <a:lnTo>
                    <a:pt x="879" y="1949"/>
                  </a:lnTo>
                  <a:lnTo>
                    <a:pt x="975" y="1958"/>
                  </a:lnTo>
                  <a:lnTo>
                    <a:pt x="975" y="1958"/>
                  </a:lnTo>
                  <a:lnTo>
                    <a:pt x="1080" y="1949"/>
                  </a:lnTo>
                  <a:lnTo>
                    <a:pt x="1175" y="1929"/>
                  </a:lnTo>
                  <a:lnTo>
                    <a:pt x="1271" y="1910"/>
                  </a:lnTo>
                  <a:lnTo>
                    <a:pt x="1357" y="1882"/>
                  </a:lnTo>
                  <a:lnTo>
                    <a:pt x="1443" y="1834"/>
                  </a:lnTo>
                  <a:lnTo>
                    <a:pt x="1519" y="1786"/>
                  </a:lnTo>
                  <a:lnTo>
                    <a:pt x="1595" y="1729"/>
                  </a:lnTo>
                  <a:lnTo>
                    <a:pt x="1662" y="1672"/>
                  </a:lnTo>
                  <a:lnTo>
                    <a:pt x="1729" y="1595"/>
                  </a:lnTo>
                  <a:lnTo>
                    <a:pt x="1786" y="1519"/>
                  </a:lnTo>
                  <a:lnTo>
                    <a:pt x="1834" y="1442"/>
                  </a:lnTo>
                  <a:lnTo>
                    <a:pt x="1872" y="1356"/>
                  </a:lnTo>
                  <a:lnTo>
                    <a:pt x="1911" y="1270"/>
                  </a:lnTo>
                  <a:lnTo>
                    <a:pt x="1930" y="1175"/>
                  </a:lnTo>
                  <a:lnTo>
                    <a:pt x="1949" y="1079"/>
                  </a:lnTo>
                  <a:lnTo>
                    <a:pt x="1949" y="974"/>
                  </a:lnTo>
                  <a:lnTo>
                    <a:pt x="1949" y="974"/>
                  </a:lnTo>
                  <a:lnTo>
                    <a:pt x="1949" y="879"/>
                  </a:lnTo>
                  <a:lnTo>
                    <a:pt x="1930" y="783"/>
                  </a:lnTo>
                  <a:lnTo>
                    <a:pt x="1911" y="688"/>
                  </a:lnTo>
                  <a:lnTo>
                    <a:pt x="1872" y="602"/>
                  </a:lnTo>
                  <a:lnTo>
                    <a:pt x="1834" y="516"/>
                  </a:lnTo>
                  <a:lnTo>
                    <a:pt x="1786" y="430"/>
                  </a:lnTo>
                  <a:lnTo>
                    <a:pt x="1729" y="354"/>
                  </a:lnTo>
                  <a:lnTo>
                    <a:pt x="1662" y="287"/>
                  </a:lnTo>
                  <a:lnTo>
                    <a:pt x="1595" y="229"/>
                  </a:lnTo>
                  <a:lnTo>
                    <a:pt x="1519" y="172"/>
                  </a:lnTo>
                  <a:lnTo>
                    <a:pt x="1443" y="124"/>
                  </a:lnTo>
                  <a:lnTo>
                    <a:pt x="1357" y="77"/>
                  </a:lnTo>
                  <a:lnTo>
                    <a:pt x="1271" y="48"/>
                  </a:lnTo>
                  <a:lnTo>
                    <a:pt x="1175" y="19"/>
                  </a:lnTo>
                  <a:lnTo>
                    <a:pt x="1080" y="10"/>
                  </a:lnTo>
                  <a:lnTo>
                    <a:pt x="97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44"/>
            <p:cNvSpPr/>
            <p:nvPr/>
          </p:nvSpPr>
          <p:spPr>
            <a:xfrm>
              <a:off x="7219136" y="3281997"/>
              <a:ext cx="48432" cy="48432"/>
            </a:xfrm>
            <a:custGeom>
              <a:rect b="b" l="l" r="r" t="t"/>
              <a:pathLst>
                <a:path extrusionOk="0" h="2599" w="2599">
                  <a:moveTo>
                    <a:pt x="1166" y="1"/>
                  </a:moveTo>
                  <a:lnTo>
                    <a:pt x="1041" y="29"/>
                  </a:lnTo>
                  <a:lnTo>
                    <a:pt x="917" y="58"/>
                  </a:lnTo>
                  <a:lnTo>
                    <a:pt x="793" y="96"/>
                  </a:lnTo>
                  <a:lnTo>
                    <a:pt x="678" y="153"/>
                  </a:lnTo>
                  <a:lnTo>
                    <a:pt x="573" y="220"/>
                  </a:lnTo>
                  <a:lnTo>
                    <a:pt x="478" y="297"/>
                  </a:lnTo>
                  <a:lnTo>
                    <a:pt x="382" y="383"/>
                  </a:lnTo>
                  <a:lnTo>
                    <a:pt x="296" y="469"/>
                  </a:lnTo>
                  <a:lnTo>
                    <a:pt x="220" y="574"/>
                  </a:lnTo>
                  <a:lnTo>
                    <a:pt x="153" y="679"/>
                  </a:lnTo>
                  <a:lnTo>
                    <a:pt x="105" y="793"/>
                  </a:lnTo>
                  <a:lnTo>
                    <a:pt x="58" y="908"/>
                  </a:lnTo>
                  <a:lnTo>
                    <a:pt x="29" y="1042"/>
                  </a:lnTo>
                  <a:lnTo>
                    <a:pt x="10" y="1166"/>
                  </a:lnTo>
                  <a:lnTo>
                    <a:pt x="0" y="1300"/>
                  </a:lnTo>
                  <a:lnTo>
                    <a:pt x="10" y="1433"/>
                  </a:lnTo>
                  <a:lnTo>
                    <a:pt x="29" y="1557"/>
                  </a:lnTo>
                  <a:lnTo>
                    <a:pt x="58" y="1682"/>
                  </a:lnTo>
                  <a:lnTo>
                    <a:pt x="105" y="1806"/>
                  </a:lnTo>
                  <a:lnTo>
                    <a:pt x="153" y="1920"/>
                  </a:lnTo>
                  <a:lnTo>
                    <a:pt x="220" y="2025"/>
                  </a:lnTo>
                  <a:lnTo>
                    <a:pt x="296" y="2130"/>
                  </a:lnTo>
                  <a:lnTo>
                    <a:pt x="382" y="2216"/>
                  </a:lnTo>
                  <a:lnTo>
                    <a:pt x="478" y="2302"/>
                  </a:lnTo>
                  <a:lnTo>
                    <a:pt x="573" y="2379"/>
                  </a:lnTo>
                  <a:lnTo>
                    <a:pt x="678" y="2446"/>
                  </a:lnTo>
                  <a:lnTo>
                    <a:pt x="793" y="2493"/>
                  </a:lnTo>
                  <a:lnTo>
                    <a:pt x="917" y="2541"/>
                  </a:lnTo>
                  <a:lnTo>
                    <a:pt x="1041" y="2570"/>
                  </a:lnTo>
                  <a:lnTo>
                    <a:pt x="1166" y="2589"/>
                  </a:lnTo>
                  <a:lnTo>
                    <a:pt x="1299" y="2598"/>
                  </a:lnTo>
                  <a:lnTo>
                    <a:pt x="1433" y="2589"/>
                  </a:lnTo>
                  <a:lnTo>
                    <a:pt x="1567" y="2570"/>
                  </a:lnTo>
                  <a:lnTo>
                    <a:pt x="1691" y="2541"/>
                  </a:lnTo>
                  <a:lnTo>
                    <a:pt x="1805" y="2493"/>
                  </a:lnTo>
                  <a:lnTo>
                    <a:pt x="1920" y="2446"/>
                  </a:lnTo>
                  <a:lnTo>
                    <a:pt x="2025" y="2379"/>
                  </a:lnTo>
                  <a:lnTo>
                    <a:pt x="2130" y="2302"/>
                  </a:lnTo>
                  <a:lnTo>
                    <a:pt x="2226" y="2216"/>
                  </a:lnTo>
                  <a:lnTo>
                    <a:pt x="2302" y="2130"/>
                  </a:lnTo>
                  <a:lnTo>
                    <a:pt x="2379" y="2025"/>
                  </a:lnTo>
                  <a:lnTo>
                    <a:pt x="2445" y="1920"/>
                  </a:lnTo>
                  <a:lnTo>
                    <a:pt x="2503" y="1806"/>
                  </a:lnTo>
                  <a:lnTo>
                    <a:pt x="2541" y="1682"/>
                  </a:lnTo>
                  <a:lnTo>
                    <a:pt x="2579" y="1557"/>
                  </a:lnTo>
                  <a:lnTo>
                    <a:pt x="2598" y="1433"/>
                  </a:lnTo>
                  <a:lnTo>
                    <a:pt x="2598" y="1300"/>
                  </a:lnTo>
                  <a:lnTo>
                    <a:pt x="2598" y="1166"/>
                  </a:lnTo>
                  <a:lnTo>
                    <a:pt x="2579" y="1042"/>
                  </a:lnTo>
                  <a:lnTo>
                    <a:pt x="2541" y="908"/>
                  </a:lnTo>
                  <a:lnTo>
                    <a:pt x="2503" y="793"/>
                  </a:lnTo>
                  <a:lnTo>
                    <a:pt x="2445" y="679"/>
                  </a:lnTo>
                  <a:lnTo>
                    <a:pt x="2379" y="574"/>
                  </a:lnTo>
                  <a:lnTo>
                    <a:pt x="2302" y="469"/>
                  </a:lnTo>
                  <a:lnTo>
                    <a:pt x="2226" y="383"/>
                  </a:lnTo>
                  <a:lnTo>
                    <a:pt x="2130" y="297"/>
                  </a:lnTo>
                  <a:lnTo>
                    <a:pt x="2025" y="220"/>
                  </a:lnTo>
                  <a:lnTo>
                    <a:pt x="1920" y="153"/>
                  </a:lnTo>
                  <a:lnTo>
                    <a:pt x="1805" y="96"/>
                  </a:lnTo>
                  <a:lnTo>
                    <a:pt x="1691" y="58"/>
                  </a:lnTo>
                  <a:lnTo>
                    <a:pt x="1567" y="29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567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44"/>
            <p:cNvSpPr/>
            <p:nvPr/>
          </p:nvSpPr>
          <p:spPr>
            <a:xfrm>
              <a:off x="7219136" y="3281997"/>
              <a:ext cx="48432" cy="48432"/>
            </a:xfrm>
            <a:custGeom>
              <a:rect b="b" l="l" r="r" t="t"/>
              <a:pathLst>
                <a:path extrusionOk="0" fill="none" h="2599" w="2599">
                  <a:moveTo>
                    <a:pt x="1299" y="1"/>
                  </a:moveTo>
                  <a:lnTo>
                    <a:pt x="1299" y="1"/>
                  </a:lnTo>
                  <a:lnTo>
                    <a:pt x="1166" y="1"/>
                  </a:lnTo>
                  <a:lnTo>
                    <a:pt x="1041" y="29"/>
                  </a:lnTo>
                  <a:lnTo>
                    <a:pt x="917" y="58"/>
                  </a:lnTo>
                  <a:lnTo>
                    <a:pt x="793" y="96"/>
                  </a:lnTo>
                  <a:lnTo>
                    <a:pt x="678" y="153"/>
                  </a:lnTo>
                  <a:lnTo>
                    <a:pt x="573" y="220"/>
                  </a:lnTo>
                  <a:lnTo>
                    <a:pt x="478" y="297"/>
                  </a:lnTo>
                  <a:lnTo>
                    <a:pt x="382" y="383"/>
                  </a:lnTo>
                  <a:lnTo>
                    <a:pt x="296" y="469"/>
                  </a:lnTo>
                  <a:lnTo>
                    <a:pt x="220" y="574"/>
                  </a:lnTo>
                  <a:lnTo>
                    <a:pt x="153" y="679"/>
                  </a:lnTo>
                  <a:lnTo>
                    <a:pt x="105" y="793"/>
                  </a:lnTo>
                  <a:lnTo>
                    <a:pt x="58" y="908"/>
                  </a:lnTo>
                  <a:lnTo>
                    <a:pt x="29" y="1042"/>
                  </a:lnTo>
                  <a:lnTo>
                    <a:pt x="10" y="1166"/>
                  </a:lnTo>
                  <a:lnTo>
                    <a:pt x="0" y="1300"/>
                  </a:lnTo>
                  <a:lnTo>
                    <a:pt x="0" y="1300"/>
                  </a:lnTo>
                  <a:lnTo>
                    <a:pt x="10" y="1433"/>
                  </a:lnTo>
                  <a:lnTo>
                    <a:pt x="29" y="1557"/>
                  </a:lnTo>
                  <a:lnTo>
                    <a:pt x="58" y="1682"/>
                  </a:lnTo>
                  <a:lnTo>
                    <a:pt x="105" y="1806"/>
                  </a:lnTo>
                  <a:lnTo>
                    <a:pt x="153" y="1920"/>
                  </a:lnTo>
                  <a:lnTo>
                    <a:pt x="220" y="2025"/>
                  </a:lnTo>
                  <a:lnTo>
                    <a:pt x="296" y="2130"/>
                  </a:lnTo>
                  <a:lnTo>
                    <a:pt x="382" y="2216"/>
                  </a:lnTo>
                  <a:lnTo>
                    <a:pt x="478" y="2302"/>
                  </a:lnTo>
                  <a:lnTo>
                    <a:pt x="573" y="2379"/>
                  </a:lnTo>
                  <a:lnTo>
                    <a:pt x="678" y="2446"/>
                  </a:lnTo>
                  <a:lnTo>
                    <a:pt x="793" y="2493"/>
                  </a:lnTo>
                  <a:lnTo>
                    <a:pt x="917" y="2541"/>
                  </a:lnTo>
                  <a:lnTo>
                    <a:pt x="1041" y="2570"/>
                  </a:lnTo>
                  <a:lnTo>
                    <a:pt x="1166" y="2589"/>
                  </a:lnTo>
                  <a:lnTo>
                    <a:pt x="1299" y="2598"/>
                  </a:lnTo>
                  <a:lnTo>
                    <a:pt x="1299" y="2598"/>
                  </a:lnTo>
                  <a:lnTo>
                    <a:pt x="1433" y="2589"/>
                  </a:lnTo>
                  <a:lnTo>
                    <a:pt x="1567" y="2570"/>
                  </a:lnTo>
                  <a:lnTo>
                    <a:pt x="1691" y="2541"/>
                  </a:lnTo>
                  <a:lnTo>
                    <a:pt x="1805" y="2493"/>
                  </a:lnTo>
                  <a:lnTo>
                    <a:pt x="1920" y="2446"/>
                  </a:lnTo>
                  <a:lnTo>
                    <a:pt x="2025" y="2379"/>
                  </a:lnTo>
                  <a:lnTo>
                    <a:pt x="2130" y="2302"/>
                  </a:lnTo>
                  <a:lnTo>
                    <a:pt x="2226" y="2216"/>
                  </a:lnTo>
                  <a:lnTo>
                    <a:pt x="2302" y="2130"/>
                  </a:lnTo>
                  <a:lnTo>
                    <a:pt x="2379" y="2025"/>
                  </a:lnTo>
                  <a:lnTo>
                    <a:pt x="2445" y="1920"/>
                  </a:lnTo>
                  <a:lnTo>
                    <a:pt x="2503" y="1806"/>
                  </a:lnTo>
                  <a:lnTo>
                    <a:pt x="2541" y="1682"/>
                  </a:lnTo>
                  <a:lnTo>
                    <a:pt x="2579" y="1557"/>
                  </a:lnTo>
                  <a:lnTo>
                    <a:pt x="2598" y="1433"/>
                  </a:lnTo>
                  <a:lnTo>
                    <a:pt x="2598" y="1300"/>
                  </a:lnTo>
                  <a:lnTo>
                    <a:pt x="2598" y="1300"/>
                  </a:lnTo>
                  <a:lnTo>
                    <a:pt x="2598" y="1166"/>
                  </a:lnTo>
                  <a:lnTo>
                    <a:pt x="2579" y="1042"/>
                  </a:lnTo>
                  <a:lnTo>
                    <a:pt x="2541" y="908"/>
                  </a:lnTo>
                  <a:lnTo>
                    <a:pt x="2503" y="793"/>
                  </a:lnTo>
                  <a:lnTo>
                    <a:pt x="2445" y="679"/>
                  </a:lnTo>
                  <a:lnTo>
                    <a:pt x="2379" y="574"/>
                  </a:lnTo>
                  <a:lnTo>
                    <a:pt x="2302" y="469"/>
                  </a:lnTo>
                  <a:lnTo>
                    <a:pt x="2226" y="383"/>
                  </a:lnTo>
                  <a:lnTo>
                    <a:pt x="2130" y="297"/>
                  </a:lnTo>
                  <a:lnTo>
                    <a:pt x="2025" y="220"/>
                  </a:lnTo>
                  <a:lnTo>
                    <a:pt x="1920" y="153"/>
                  </a:lnTo>
                  <a:lnTo>
                    <a:pt x="1805" y="96"/>
                  </a:lnTo>
                  <a:lnTo>
                    <a:pt x="1691" y="58"/>
                  </a:lnTo>
                  <a:lnTo>
                    <a:pt x="1567" y="29"/>
                  </a:lnTo>
                  <a:lnTo>
                    <a:pt x="1433" y="1"/>
                  </a:lnTo>
                  <a:lnTo>
                    <a:pt x="129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44"/>
            <p:cNvSpPr/>
            <p:nvPr/>
          </p:nvSpPr>
          <p:spPr>
            <a:xfrm>
              <a:off x="5513344" y="3367439"/>
              <a:ext cx="1535487" cy="1775748"/>
            </a:xfrm>
            <a:custGeom>
              <a:rect b="b" l="l" r="r" t="t"/>
              <a:pathLst>
                <a:path extrusionOk="0" h="95291" w="82398">
                  <a:moveTo>
                    <a:pt x="33945" y="0"/>
                  </a:moveTo>
                  <a:lnTo>
                    <a:pt x="33591" y="162"/>
                  </a:lnTo>
                  <a:lnTo>
                    <a:pt x="33228" y="315"/>
                  </a:lnTo>
                  <a:lnTo>
                    <a:pt x="32846" y="468"/>
                  </a:lnTo>
                  <a:lnTo>
                    <a:pt x="32464" y="602"/>
                  </a:lnTo>
                  <a:lnTo>
                    <a:pt x="32063" y="745"/>
                  </a:lnTo>
                  <a:lnTo>
                    <a:pt x="31643" y="879"/>
                  </a:lnTo>
                  <a:lnTo>
                    <a:pt x="31213" y="1003"/>
                  </a:lnTo>
                  <a:lnTo>
                    <a:pt x="30774" y="1137"/>
                  </a:lnTo>
                  <a:lnTo>
                    <a:pt x="29857" y="1385"/>
                  </a:lnTo>
                  <a:lnTo>
                    <a:pt x="28873" y="1643"/>
                  </a:lnTo>
                  <a:lnTo>
                    <a:pt x="26743" y="2197"/>
                  </a:lnTo>
                  <a:lnTo>
                    <a:pt x="25588" y="2502"/>
                  </a:lnTo>
                  <a:lnTo>
                    <a:pt x="24365" y="2837"/>
                  </a:lnTo>
                  <a:lnTo>
                    <a:pt x="23076" y="3219"/>
                  </a:lnTo>
                  <a:lnTo>
                    <a:pt x="22407" y="3419"/>
                  </a:lnTo>
                  <a:lnTo>
                    <a:pt x="21719" y="3639"/>
                  </a:lnTo>
                  <a:lnTo>
                    <a:pt x="21013" y="3868"/>
                  </a:lnTo>
                  <a:lnTo>
                    <a:pt x="20296" y="4117"/>
                  </a:lnTo>
                  <a:lnTo>
                    <a:pt x="19551" y="4374"/>
                  </a:lnTo>
                  <a:lnTo>
                    <a:pt x="18797" y="4651"/>
                  </a:lnTo>
                  <a:lnTo>
                    <a:pt x="18014" y="4948"/>
                  </a:lnTo>
                  <a:lnTo>
                    <a:pt x="17221" y="5253"/>
                  </a:lnTo>
                  <a:lnTo>
                    <a:pt x="16409" y="5578"/>
                  </a:lnTo>
                  <a:lnTo>
                    <a:pt x="15569" y="5931"/>
                  </a:lnTo>
                  <a:lnTo>
                    <a:pt x="15292" y="6055"/>
                  </a:lnTo>
                  <a:lnTo>
                    <a:pt x="15024" y="6180"/>
                  </a:lnTo>
                  <a:lnTo>
                    <a:pt x="14747" y="6313"/>
                  </a:lnTo>
                  <a:lnTo>
                    <a:pt x="14480" y="6447"/>
                  </a:lnTo>
                  <a:lnTo>
                    <a:pt x="14222" y="6590"/>
                  </a:lnTo>
                  <a:lnTo>
                    <a:pt x="13954" y="6743"/>
                  </a:lnTo>
                  <a:lnTo>
                    <a:pt x="13439" y="7058"/>
                  </a:lnTo>
                  <a:lnTo>
                    <a:pt x="12942" y="7383"/>
                  </a:lnTo>
                  <a:lnTo>
                    <a:pt x="12445" y="7736"/>
                  </a:lnTo>
                  <a:lnTo>
                    <a:pt x="11958" y="8099"/>
                  </a:lnTo>
                  <a:lnTo>
                    <a:pt x="11481" y="8481"/>
                  </a:lnTo>
                  <a:lnTo>
                    <a:pt x="11013" y="8873"/>
                  </a:lnTo>
                  <a:lnTo>
                    <a:pt x="10554" y="9274"/>
                  </a:lnTo>
                  <a:lnTo>
                    <a:pt x="10105" y="9685"/>
                  </a:lnTo>
                  <a:lnTo>
                    <a:pt x="9666" y="10105"/>
                  </a:lnTo>
                  <a:lnTo>
                    <a:pt x="9236" y="10535"/>
                  </a:lnTo>
                  <a:lnTo>
                    <a:pt x="8806" y="10974"/>
                  </a:lnTo>
                  <a:lnTo>
                    <a:pt x="8386" y="11414"/>
                  </a:lnTo>
                  <a:lnTo>
                    <a:pt x="7966" y="11853"/>
                  </a:lnTo>
                  <a:lnTo>
                    <a:pt x="7651" y="12187"/>
                  </a:lnTo>
                  <a:lnTo>
                    <a:pt x="7345" y="12541"/>
                  </a:lnTo>
                  <a:lnTo>
                    <a:pt x="7049" y="12884"/>
                  </a:lnTo>
                  <a:lnTo>
                    <a:pt x="6762" y="13238"/>
                  </a:lnTo>
                  <a:lnTo>
                    <a:pt x="6486" y="13601"/>
                  </a:lnTo>
                  <a:lnTo>
                    <a:pt x="6209" y="13964"/>
                  </a:lnTo>
                  <a:lnTo>
                    <a:pt x="5941" y="14336"/>
                  </a:lnTo>
                  <a:lnTo>
                    <a:pt x="5683" y="14709"/>
                  </a:lnTo>
                  <a:lnTo>
                    <a:pt x="5425" y="15091"/>
                  </a:lnTo>
                  <a:lnTo>
                    <a:pt x="5187" y="15473"/>
                  </a:lnTo>
                  <a:lnTo>
                    <a:pt x="4948" y="15855"/>
                  </a:lnTo>
                  <a:lnTo>
                    <a:pt x="4719" y="16246"/>
                  </a:lnTo>
                  <a:lnTo>
                    <a:pt x="4489" y="16638"/>
                  </a:lnTo>
                  <a:lnTo>
                    <a:pt x="4279" y="17039"/>
                  </a:lnTo>
                  <a:lnTo>
                    <a:pt x="4060" y="17440"/>
                  </a:lnTo>
                  <a:lnTo>
                    <a:pt x="3859" y="17851"/>
                  </a:lnTo>
                  <a:lnTo>
                    <a:pt x="3658" y="18252"/>
                  </a:lnTo>
                  <a:lnTo>
                    <a:pt x="3467" y="18672"/>
                  </a:lnTo>
                  <a:lnTo>
                    <a:pt x="3286" y="19083"/>
                  </a:lnTo>
                  <a:lnTo>
                    <a:pt x="3104" y="19503"/>
                  </a:lnTo>
                  <a:lnTo>
                    <a:pt x="2933" y="19924"/>
                  </a:lnTo>
                  <a:lnTo>
                    <a:pt x="2770" y="20353"/>
                  </a:lnTo>
                  <a:lnTo>
                    <a:pt x="2608" y="20783"/>
                  </a:lnTo>
                  <a:lnTo>
                    <a:pt x="2455" y="21213"/>
                  </a:lnTo>
                  <a:lnTo>
                    <a:pt x="2302" y="21643"/>
                  </a:lnTo>
                  <a:lnTo>
                    <a:pt x="2159" y="22082"/>
                  </a:lnTo>
                  <a:lnTo>
                    <a:pt x="2025" y="22521"/>
                  </a:lnTo>
                  <a:lnTo>
                    <a:pt x="1891" y="22961"/>
                  </a:lnTo>
                  <a:lnTo>
                    <a:pt x="1767" y="23400"/>
                  </a:lnTo>
                  <a:lnTo>
                    <a:pt x="1643" y="23849"/>
                  </a:lnTo>
                  <a:lnTo>
                    <a:pt x="1414" y="24747"/>
                  </a:lnTo>
                  <a:lnTo>
                    <a:pt x="1204" y="25654"/>
                  </a:lnTo>
                  <a:lnTo>
                    <a:pt x="1022" y="26571"/>
                  </a:lnTo>
                  <a:lnTo>
                    <a:pt x="850" y="27488"/>
                  </a:lnTo>
                  <a:lnTo>
                    <a:pt x="698" y="28414"/>
                  </a:lnTo>
                  <a:lnTo>
                    <a:pt x="564" y="29341"/>
                  </a:lnTo>
                  <a:lnTo>
                    <a:pt x="449" y="30277"/>
                  </a:lnTo>
                  <a:lnTo>
                    <a:pt x="344" y="31213"/>
                  </a:lnTo>
                  <a:lnTo>
                    <a:pt x="258" y="32149"/>
                  </a:lnTo>
                  <a:lnTo>
                    <a:pt x="182" y="33085"/>
                  </a:lnTo>
                  <a:lnTo>
                    <a:pt x="125" y="34030"/>
                  </a:lnTo>
                  <a:lnTo>
                    <a:pt x="77" y="34966"/>
                  </a:lnTo>
                  <a:lnTo>
                    <a:pt x="39" y="35912"/>
                  </a:lnTo>
                  <a:lnTo>
                    <a:pt x="19" y="36848"/>
                  </a:lnTo>
                  <a:lnTo>
                    <a:pt x="10" y="37784"/>
                  </a:lnTo>
                  <a:lnTo>
                    <a:pt x="0" y="38720"/>
                  </a:lnTo>
                  <a:lnTo>
                    <a:pt x="10" y="39646"/>
                  </a:lnTo>
                  <a:lnTo>
                    <a:pt x="39" y="41337"/>
                  </a:lnTo>
                  <a:lnTo>
                    <a:pt x="86" y="43037"/>
                  </a:lnTo>
                  <a:lnTo>
                    <a:pt x="153" y="44728"/>
                  </a:lnTo>
                  <a:lnTo>
                    <a:pt x="239" y="46418"/>
                  </a:lnTo>
                  <a:lnTo>
                    <a:pt x="344" y="48109"/>
                  </a:lnTo>
                  <a:lnTo>
                    <a:pt x="478" y="49790"/>
                  </a:lnTo>
                  <a:lnTo>
                    <a:pt x="621" y="51480"/>
                  </a:lnTo>
                  <a:lnTo>
                    <a:pt x="774" y="53161"/>
                  </a:lnTo>
                  <a:lnTo>
                    <a:pt x="955" y="54842"/>
                  </a:lnTo>
                  <a:lnTo>
                    <a:pt x="1146" y="56523"/>
                  </a:lnTo>
                  <a:lnTo>
                    <a:pt x="1357" y="58204"/>
                  </a:lnTo>
                  <a:lnTo>
                    <a:pt x="1586" y="59885"/>
                  </a:lnTo>
                  <a:lnTo>
                    <a:pt x="1825" y="61566"/>
                  </a:lnTo>
                  <a:lnTo>
                    <a:pt x="2082" y="63238"/>
                  </a:lnTo>
                  <a:lnTo>
                    <a:pt x="2350" y="64909"/>
                  </a:lnTo>
                  <a:lnTo>
                    <a:pt x="2636" y="66580"/>
                  </a:lnTo>
                  <a:lnTo>
                    <a:pt x="2923" y="68252"/>
                  </a:lnTo>
                  <a:lnTo>
                    <a:pt x="3238" y="69923"/>
                  </a:lnTo>
                  <a:lnTo>
                    <a:pt x="3553" y="71585"/>
                  </a:lnTo>
                  <a:lnTo>
                    <a:pt x="3888" y="73257"/>
                  </a:lnTo>
                  <a:lnTo>
                    <a:pt x="4222" y="74919"/>
                  </a:lnTo>
                  <a:lnTo>
                    <a:pt x="4575" y="76580"/>
                  </a:lnTo>
                  <a:lnTo>
                    <a:pt x="4938" y="78233"/>
                  </a:lnTo>
                  <a:lnTo>
                    <a:pt x="5311" y="79895"/>
                  </a:lnTo>
                  <a:lnTo>
                    <a:pt x="5693" y="81547"/>
                  </a:lnTo>
                  <a:lnTo>
                    <a:pt x="6075" y="83199"/>
                  </a:lnTo>
                  <a:lnTo>
                    <a:pt x="6476" y="84852"/>
                  </a:lnTo>
                  <a:lnTo>
                    <a:pt x="6877" y="86504"/>
                  </a:lnTo>
                  <a:lnTo>
                    <a:pt x="7288" y="88147"/>
                  </a:lnTo>
                  <a:lnTo>
                    <a:pt x="7708" y="89799"/>
                  </a:lnTo>
                  <a:lnTo>
                    <a:pt x="8128" y="91442"/>
                  </a:lnTo>
                  <a:lnTo>
                    <a:pt x="8558" y="93075"/>
                  </a:lnTo>
                  <a:lnTo>
                    <a:pt x="8701" y="93619"/>
                  </a:lnTo>
                  <a:lnTo>
                    <a:pt x="8797" y="93935"/>
                  </a:lnTo>
                  <a:lnTo>
                    <a:pt x="8911" y="94250"/>
                  </a:lnTo>
                  <a:lnTo>
                    <a:pt x="9036" y="94565"/>
                  </a:lnTo>
                  <a:lnTo>
                    <a:pt x="9102" y="94708"/>
                  </a:lnTo>
                  <a:lnTo>
                    <a:pt x="9169" y="94852"/>
                  </a:lnTo>
                  <a:lnTo>
                    <a:pt x="9246" y="94976"/>
                  </a:lnTo>
                  <a:lnTo>
                    <a:pt x="9322" y="95100"/>
                  </a:lnTo>
                  <a:lnTo>
                    <a:pt x="9408" y="95205"/>
                  </a:lnTo>
                  <a:lnTo>
                    <a:pt x="9494" y="95291"/>
                  </a:lnTo>
                  <a:lnTo>
                    <a:pt x="45950" y="95272"/>
                  </a:lnTo>
                  <a:lnTo>
                    <a:pt x="71012" y="95253"/>
                  </a:lnTo>
                  <a:lnTo>
                    <a:pt x="79264" y="95243"/>
                  </a:lnTo>
                  <a:lnTo>
                    <a:pt x="82397" y="95234"/>
                  </a:lnTo>
                  <a:lnTo>
                    <a:pt x="82263" y="94966"/>
                  </a:lnTo>
                  <a:lnTo>
                    <a:pt x="82139" y="94680"/>
                  </a:lnTo>
                  <a:lnTo>
                    <a:pt x="82005" y="94374"/>
                  </a:lnTo>
                  <a:lnTo>
                    <a:pt x="81881" y="94059"/>
                  </a:lnTo>
                  <a:lnTo>
                    <a:pt x="81748" y="93715"/>
                  </a:lnTo>
                  <a:lnTo>
                    <a:pt x="81623" y="93362"/>
                  </a:lnTo>
                  <a:lnTo>
                    <a:pt x="81375" y="92617"/>
                  </a:lnTo>
                  <a:lnTo>
                    <a:pt x="81127" y="91833"/>
                  </a:lnTo>
                  <a:lnTo>
                    <a:pt x="80888" y="91002"/>
                  </a:lnTo>
                  <a:lnTo>
                    <a:pt x="80659" y="90162"/>
                  </a:lnTo>
                  <a:lnTo>
                    <a:pt x="80439" y="89302"/>
                  </a:lnTo>
                  <a:lnTo>
                    <a:pt x="80229" y="88443"/>
                  </a:lnTo>
                  <a:lnTo>
                    <a:pt x="80038" y="87583"/>
                  </a:lnTo>
                  <a:lnTo>
                    <a:pt x="79856" y="86743"/>
                  </a:lnTo>
                  <a:lnTo>
                    <a:pt x="79694" y="85931"/>
                  </a:lnTo>
                  <a:lnTo>
                    <a:pt x="79551" y="85157"/>
                  </a:lnTo>
                  <a:lnTo>
                    <a:pt x="79436" y="84441"/>
                  </a:lnTo>
                  <a:lnTo>
                    <a:pt x="79331" y="83772"/>
                  </a:lnTo>
                  <a:lnTo>
                    <a:pt x="79255" y="83180"/>
                  </a:lnTo>
                  <a:lnTo>
                    <a:pt x="79035" y="81308"/>
                  </a:lnTo>
                  <a:lnTo>
                    <a:pt x="78834" y="79436"/>
                  </a:lnTo>
                  <a:lnTo>
                    <a:pt x="78624" y="77564"/>
                  </a:lnTo>
                  <a:lnTo>
                    <a:pt x="78433" y="75692"/>
                  </a:lnTo>
                  <a:lnTo>
                    <a:pt x="78242" y="73820"/>
                  </a:lnTo>
                  <a:lnTo>
                    <a:pt x="78061" y="71939"/>
                  </a:lnTo>
                  <a:lnTo>
                    <a:pt x="77879" y="70067"/>
                  </a:lnTo>
                  <a:lnTo>
                    <a:pt x="77717" y="68195"/>
                  </a:lnTo>
                  <a:lnTo>
                    <a:pt x="77555" y="66313"/>
                  </a:lnTo>
                  <a:lnTo>
                    <a:pt x="77392" y="64441"/>
                  </a:lnTo>
                  <a:lnTo>
                    <a:pt x="77239" y="62559"/>
                  </a:lnTo>
                  <a:lnTo>
                    <a:pt x="77096" y="60687"/>
                  </a:lnTo>
                  <a:lnTo>
                    <a:pt x="76962" y="58806"/>
                  </a:lnTo>
                  <a:lnTo>
                    <a:pt x="76829" y="56924"/>
                  </a:lnTo>
                  <a:lnTo>
                    <a:pt x="76705" y="55052"/>
                  </a:lnTo>
                  <a:lnTo>
                    <a:pt x="76590" y="53171"/>
                  </a:lnTo>
                  <a:lnTo>
                    <a:pt x="76475" y="51289"/>
                  </a:lnTo>
                  <a:lnTo>
                    <a:pt x="76370" y="49408"/>
                  </a:lnTo>
                  <a:lnTo>
                    <a:pt x="76275" y="47526"/>
                  </a:lnTo>
                  <a:lnTo>
                    <a:pt x="76179" y="45654"/>
                  </a:lnTo>
                  <a:lnTo>
                    <a:pt x="76093" y="43773"/>
                  </a:lnTo>
                  <a:lnTo>
                    <a:pt x="76017" y="41891"/>
                  </a:lnTo>
                  <a:lnTo>
                    <a:pt x="75941" y="40009"/>
                  </a:lnTo>
                  <a:lnTo>
                    <a:pt x="75883" y="38128"/>
                  </a:lnTo>
                  <a:lnTo>
                    <a:pt x="75816" y="36246"/>
                  </a:lnTo>
                  <a:lnTo>
                    <a:pt x="75769" y="34365"/>
                  </a:lnTo>
                  <a:lnTo>
                    <a:pt x="75721" y="32474"/>
                  </a:lnTo>
                  <a:lnTo>
                    <a:pt x="75683" y="30592"/>
                  </a:lnTo>
                  <a:lnTo>
                    <a:pt x="75644" y="28711"/>
                  </a:lnTo>
                  <a:lnTo>
                    <a:pt x="75616" y="26829"/>
                  </a:lnTo>
                  <a:lnTo>
                    <a:pt x="75597" y="24947"/>
                  </a:lnTo>
                  <a:lnTo>
                    <a:pt x="75587" y="23066"/>
                  </a:lnTo>
                  <a:lnTo>
                    <a:pt x="75578" y="21805"/>
                  </a:lnTo>
                  <a:lnTo>
                    <a:pt x="75558" y="21165"/>
                  </a:lnTo>
                  <a:lnTo>
                    <a:pt x="75539" y="20525"/>
                  </a:lnTo>
                  <a:lnTo>
                    <a:pt x="75511" y="19895"/>
                  </a:lnTo>
                  <a:lnTo>
                    <a:pt x="75473" y="19265"/>
                  </a:lnTo>
                  <a:lnTo>
                    <a:pt x="75415" y="18634"/>
                  </a:lnTo>
                  <a:lnTo>
                    <a:pt x="75339" y="18004"/>
                  </a:lnTo>
                  <a:lnTo>
                    <a:pt x="75243" y="17383"/>
                  </a:lnTo>
                  <a:lnTo>
                    <a:pt x="75196" y="17077"/>
                  </a:lnTo>
                  <a:lnTo>
                    <a:pt x="75129" y="16772"/>
                  </a:lnTo>
                  <a:lnTo>
                    <a:pt x="75062" y="16466"/>
                  </a:lnTo>
                  <a:lnTo>
                    <a:pt x="74985" y="16160"/>
                  </a:lnTo>
                  <a:lnTo>
                    <a:pt x="74909" y="15864"/>
                  </a:lnTo>
                  <a:lnTo>
                    <a:pt x="74823" y="15568"/>
                  </a:lnTo>
                  <a:lnTo>
                    <a:pt x="74728" y="15272"/>
                  </a:lnTo>
                  <a:lnTo>
                    <a:pt x="74622" y="14976"/>
                  </a:lnTo>
                  <a:lnTo>
                    <a:pt x="74517" y="14690"/>
                  </a:lnTo>
                  <a:lnTo>
                    <a:pt x="74403" y="14403"/>
                  </a:lnTo>
                  <a:lnTo>
                    <a:pt x="74269" y="14117"/>
                  </a:lnTo>
                  <a:lnTo>
                    <a:pt x="74135" y="13840"/>
                  </a:lnTo>
                  <a:lnTo>
                    <a:pt x="73992" y="13563"/>
                  </a:lnTo>
                  <a:lnTo>
                    <a:pt x="73839" y="13286"/>
                  </a:lnTo>
                  <a:lnTo>
                    <a:pt x="73667" y="13018"/>
                  </a:lnTo>
                  <a:lnTo>
                    <a:pt x="73495" y="12751"/>
                  </a:lnTo>
                  <a:lnTo>
                    <a:pt x="73314" y="12493"/>
                  </a:lnTo>
                  <a:lnTo>
                    <a:pt x="73133" y="12245"/>
                  </a:lnTo>
                  <a:lnTo>
                    <a:pt x="72942" y="11996"/>
                  </a:lnTo>
                  <a:lnTo>
                    <a:pt x="72741" y="11757"/>
                  </a:lnTo>
                  <a:lnTo>
                    <a:pt x="72531" y="11538"/>
                  </a:lnTo>
                  <a:lnTo>
                    <a:pt x="72321" y="11309"/>
                  </a:lnTo>
                  <a:lnTo>
                    <a:pt x="72111" y="11098"/>
                  </a:lnTo>
                  <a:lnTo>
                    <a:pt x="71881" y="10888"/>
                  </a:lnTo>
                  <a:lnTo>
                    <a:pt x="71652" y="10678"/>
                  </a:lnTo>
                  <a:lnTo>
                    <a:pt x="71423" y="10487"/>
                  </a:lnTo>
                  <a:lnTo>
                    <a:pt x="71184" y="10287"/>
                  </a:lnTo>
                  <a:lnTo>
                    <a:pt x="70945" y="10105"/>
                  </a:lnTo>
                  <a:lnTo>
                    <a:pt x="70697" y="9924"/>
                  </a:lnTo>
                  <a:lnTo>
                    <a:pt x="70439" y="9742"/>
                  </a:lnTo>
                  <a:lnTo>
                    <a:pt x="70181" y="9570"/>
                  </a:lnTo>
                  <a:lnTo>
                    <a:pt x="69923" y="9408"/>
                  </a:lnTo>
                  <a:lnTo>
                    <a:pt x="69389" y="9083"/>
                  </a:lnTo>
                  <a:lnTo>
                    <a:pt x="68835" y="8778"/>
                  </a:lnTo>
                  <a:lnTo>
                    <a:pt x="68281" y="8491"/>
                  </a:lnTo>
                  <a:lnTo>
                    <a:pt x="67698" y="8214"/>
                  </a:lnTo>
                  <a:lnTo>
                    <a:pt x="67115" y="7947"/>
                  </a:lnTo>
                  <a:lnTo>
                    <a:pt x="66523" y="7689"/>
                  </a:lnTo>
                  <a:lnTo>
                    <a:pt x="65922" y="7440"/>
                  </a:lnTo>
                  <a:lnTo>
                    <a:pt x="65310" y="7202"/>
                  </a:lnTo>
                  <a:lnTo>
                    <a:pt x="64689" y="6963"/>
                  </a:lnTo>
                  <a:lnTo>
                    <a:pt x="63448" y="6495"/>
                  </a:lnTo>
                  <a:lnTo>
                    <a:pt x="62206" y="6027"/>
                  </a:lnTo>
                  <a:lnTo>
                    <a:pt x="61585" y="5788"/>
                  </a:lnTo>
                  <a:lnTo>
                    <a:pt x="60965" y="5549"/>
                  </a:lnTo>
                  <a:lnTo>
                    <a:pt x="60353" y="5301"/>
                  </a:lnTo>
                  <a:lnTo>
                    <a:pt x="59742" y="5043"/>
                  </a:lnTo>
                  <a:lnTo>
                    <a:pt x="59140" y="4776"/>
                  </a:lnTo>
                  <a:lnTo>
                    <a:pt x="58548" y="4489"/>
                  </a:lnTo>
                  <a:lnTo>
                    <a:pt x="57966" y="4203"/>
                  </a:lnTo>
                  <a:lnTo>
                    <a:pt x="57392" y="3897"/>
                  </a:lnTo>
                  <a:lnTo>
                    <a:pt x="56829" y="3572"/>
                  </a:lnTo>
                  <a:lnTo>
                    <a:pt x="56562" y="3400"/>
                  </a:lnTo>
                  <a:lnTo>
                    <a:pt x="56285" y="3228"/>
                  </a:lnTo>
                  <a:lnTo>
                    <a:pt x="55998" y="3047"/>
                  </a:lnTo>
                  <a:lnTo>
                    <a:pt x="55855" y="2951"/>
                  </a:lnTo>
                  <a:lnTo>
                    <a:pt x="55711" y="2865"/>
                  </a:lnTo>
                  <a:lnTo>
                    <a:pt x="55559" y="2789"/>
                  </a:lnTo>
                  <a:lnTo>
                    <a:pt x="55406" y="2722"/>
                  </a:lnTo>
                  <a:lnTo>
                    <a:pt x="55243" y="2665"/>
                  </a:lnTo>
                  <a:lnTo>
                    <a:pt x="55081" y="2627"/>
                  </a:lnTo>
                  <a:lnTo>
                    <a:pt x="54966" y="2608"/>
                  </a:lnTo>
                  <a:lnTo>
                    <a:pt x="54852" y="2598"/>
                  </a:lnTo>
                  <a:lnTo>
                    <a:pt x="54737" y="2588"/>
                  </a:lnTo>
                  <a:lnTo>
                    <a:pt x="54623" y="2598"/>
                  </a:lnTo>
                  <a:lnTo>
                    <a:pt x="54508" y="2608"/>
                  </a:lnTo>
                  <a:lnTo>
                    <a:pt x="54393" y="2617"/>
                  </a:lnTo>
                  <a:lnTo>
                    <a:pt x="54164" y="2665"/>
                  </a:lnTo>
                  <a:lnTo>
                    <a:pt x="53935" y="2722"/>
                  </a:lnTo>
                  <a:lnTo>
                    <a:pt x="53715" y="2789"/>
                  </a:lnTo>
                  <a:lnTo>
                    <a:pt x="53266" y="2951"/>
                  </a:lnTo>
                  <a:lnTo>
                    <a:pt x="52483" y="3228"/>
                  </a:lnTo>
                  <a:lnTo>
                    <a:pt x="51729" y="3477"/>
                  </a:lnTo>
                  <a:lnTo>
                    <a:pt x="51003" y="3706"/>
                  </a:lnTo>
                  <a:lnTo>
                    <a:pt x="50296" y="3916"/>
                  </a:lnTo>
                  <a:lnTo>
                    <a:pt x="49618" y="4097"/>
                  </a:lnTo>
                  <a:lnTo>
                    <a:pt x="48968" y="4260"/>
                  </a:lnTo>
                  <a:lnTo>
                    <a:pt x="48329" y="4394"/>
                  </a:lnTo>
                  <a:lnTo>
                    <a:pt x="47708" y="4499"/>
                  </a:lnTo>
                  <a:lnTo>
                    <a:pt x="47116" y="4585"/>
                  </a:lnTo>
                  <a:lnTo>
                    <a:pt x="46523" y="4651"/>
                  </a:lnTo>
                  <a:lnTo>
                    <a:pt x="45950" y="4690"/>
                  </a:lnTo>
                  <a:lnTo>
                    <a:pt x="45673" y="4699"/>
                  </a:lnTo>
                  <a:lnTo>
                    <a:pt x="45387" y="4709"/>
                  </a:lnTo>
                  <a:lnTo>
                    <a:pt x="45110" y="4709"/>
                  </a:lnTo>
                  <a:lnTo>
                    <a:pt x="44842" y="4699"/>
                  </a:lnTo>
                  <a:lnTo>
                    <a:pt x="44565" y="4680"/>
                  </a:lnTo>
                  <a:lnTo>
                    <a:pt x="44298" y="4661"/>
                  </a:lnTo>
                  <a:lnTo>
                    <a:pt x="44031" y="4642"/>
                  </a:lnTo>
                  <a:lnTo>
                    <a:pt x="43763" y="4613"/>
                  </a:lnTo>
                  <a:lnTo>
                    <a:pt x="43496" y="4575"/>
                  </a:lnTo>
                  <a:lnTo>
                    <a:pt x="43228" y="4527"/>
                  </a:lnTo>
                  <a:lnTo>
                    <a:pt x="42961" y="4480"/>
                  </a:lnTo>
                  <a:lnTo>
                    <a:pt x="42703" y="4422"/>
                  </a:lnTo>
                  <a:lnTo>
                    <a:pt x="42436" y="4365"/>
                  </a:lnTo>
                  <a:lnTo>
                    <a:pt x="42168" y="4298"/>
                  </a:lnTo>
                  <a:lnTo>
                    <a:pt x="41643" y="4145"/>
                  </a:lnTo>
                  <a:lnTo>
                    <a:pt x="41108" y="3973"/>
                  </a:lnTo>
                  <a:lnTo>
                    <a:pt x="40573" y="3773"/>
                  </a:lnTo>
                  <a:lnTo>
                    <a:pt x="40038" y="3553"/>
                  </a:lnTo>
                  <a:lnTo>
                    <a:pt x="39484" y="3305"/>
                  </a:lnTo>
                  <a:lnTo>
                    <a:pt x="38930" y="3028"/>
                  </a:lnTo>
                  <a:lnTo>
                    <a:pt x="38367" y="2741"/>
                  </a:lnTo>
                  <a:lnTo>
                    <a:pt x="37784" y="2417"/>
                  </a:lnTo>
                  <a:lnTo>
                    <a:pt x="37192" y="2073"/>
                  </a:lnTo>
                  <a:lnTo>
                    <a:pt x="36581" y="1710"/>
                  </a:lnTo>
                  <a:lnTo>
                    <a:pt x="35950" y="1318"/>
                  </a:lnTo>
                  <a:lnTo>
                    <a:pt x="35310" y="898"/>
                  </a:lnTo>
                  <a:lnTo>
                    <a:pt x="34642" y="468"/>
                  </a:lnTo>
                  <a:lnTo>
                    <a:pt x="339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44"/>
            <p:cNvSpPr/>
            <p:nvPr/>
          </p:nvSpPr>
          <p:spPr>
            <a:xfrm>
              <a:off x="5513344" y="3367439"/>
              <a:ext cx="1535487" cy="1775748"/>
            </a:xfrm>
            <a:custGeom>
              <a:rect b="b" l="l" r="r" t="t"/>
              <a:pathLst>
                <a:path extrusionOk="0" fill="none" h="95291" w="82398">
                  <a:moveTo>
                    <a:pt x="33945" y="0"/>
                  </a:moveTo>
                  <a:lnTo>
                    <a:pt x="33945" y="0"/>
                  </a:lnTo>
                  <a:lnTo>
                    <a:pt x="34642" y="468"/>
                  </a:lnTo>
                  <a:lnTo>
                    <a:pt x="35310" y="898"/>
                  </a:lnTo>
                  <a:lnTo>
                    <a:pt x="35950" y="1318"/>
                  </a:lnTo>
                  <a:lnTo>
                    <a:pt x="36581" y="1710"/>
                  </a:lnTo>
                  <a:lnTo>
                    <a:pt x="37192" y="2073"/>
                  </a:lnTo>
                  <a:lnTo>
                    <a:pt x="37784" y="2417"/>
                  </a:lnTo>
                  <a:lnTo>
                    <a:pt x="38367" y="2741"/>
                  </a:lnTo>
                  <a:lnTo>
                    <a:pt x="38930" y="3028"/>
                  </a:lnTo>
                  <a:lnTo>
                    <a:pt x="39484" y="3305"/>
                  </a:lnTo>
                  <a:lnTo>
                    <a:pt x="40038" y="3553"/>
                  </a:lnTo>
                  <a:lnTo>
                    <a:pt x="40573" y="3773"/>
                  </a:lnTo>
                  <a:lnTo>
                    <a:pt x="41108" y="3973"/>
                  </a:lnTo>
                  <a:lnTo>
                    <a:pt x="41643" y="4145"/>
                  </a:lnTo>
                  <a:lnTo>
                    <a:pt x="42168" y="4298"/>
                  </a:lnTo>
                  <a:lnTo>
                    <a:pt x="42436" y="4365"/>
                  </a:lnTo>
                  <a:lnTo>
                    <a:pt x="42703" y="4422"/>
                  </a:lnTo>
                  <a:lnTo>
                    <a:pt x="42961" y="4480"/>
                  </a:lnTo>
                  <a:lnTo>
                    <a:pt x="43228" y="4527"/>
                  </a:lnTo>
                  <a:lnTo>
                    <a:pt x="43496" y="4575"/>
                  </a:lnTo>
                  <a:lnTo>
                    <a:pt x="43763" y="4613"/>
                  </a:lnTo>
                  <a:lnTo>
                    <a:pt x="44031" y="4642"/>
                  </a:lnTo>
                  <a:lnTo>
                    <a:pt x="44298" y="4661"/>
                  </a:lnTo>
                  <a:lnTo>
                    <a:pt x="44565" y="4680"/>
                  </a:lnTo>
                  <a:lnTo>
                    <a:pt x="44842" y="4699"/>
                  </a:lnTo>
                  <a:lnTo>
                    <a:pt x="45110" y="4709"/>
                  </a:lnTo>
                  <a:lnTo>
                    <a:pt x="45387" y="4709"/>
                  </a:lnTo>
                  <a:lnTo>
                    <a:pt x="45673" y="4699"/>
                  </a:lnTo>
                  <a:lnTo>
                    <a:pt x="45950" y="4690"/>
                  </a:lnTo>
                  <a:lnTo>
                    <a:pt x="46523" y="4651"/>
                  </a:lnTo>
                  <a:lnTo>
                    <a:pt x="47116" y="4585"/>
                  </a:lnTo>
                  <a:lnTo>
                    <a:pt x="47708" y="4499"/>
                  </a:lnTo>
                  <a:lnTo>
                    <a:pt x="48329" y="4394"/>
                  </a:lnTo>
                  <a:lnTo>
                    <a:pt x="48968" y="4260"/>
                  </a:lnTo>
                  <a:lnTo>
                    <a:pt x="49618" y="4097"/>
                  </a:lnTo>
                  <a:lnTo>
                    <a:pt x="50296" y="3916"/>
                  </a:lnTo>
                  <a:lnTo>
                    <a:pt x="51003" y="3706"/>
                  </a:lnTo>
                  <a:lnTo>
                    <a:pt x="51729" y="3477"/>
                  </a:lnTo>
                  <a:lnTo>
                    <a:pt x="52483" y="3228"/>
                  </a:lnTo>
                  <a:lnTo>
                    <a:pt x="53266" y="2951"/>
                  </a:lnTo>
                  <a:lnTo>
                    <a:pt x="53266" y="2951"/>
                  </a:lnTo>
                  <a:lnTo>
                    <a:pt x="53715" y="2789"/>
                  </a:lnTo>
                  <a:lnTo>
                    <a:pt x="53935" y="2722"/>
                  </a:lnTo>
                  <a:lnTo>
                    <a:pt x="54164" y="2665"/>
                  </a:lnTo>
                  <a:lnTo>
                    <a:pt x="54393" y="2617"/>
                  </a:lnTo>
                  <a:lnTo>
                    <a:pt x="54508" y="2608"/>
                  </a:lnTo>
                  <a:lnTo>
                    <a:pt x="54623" y="2598"/>
                  </a:lnTo>
                  <a:lnTo>
                    <a:pt x="54737" y="2588"/>
                  </a:lnTo>
                  <a:lnTo>
                    <a:pt x="54852" y="2598"/>
                  </a:lnTo>
                  <a:lnTo>
                    <a:pt x="54966" y="2608"/>
                  </a:lnTo>
                  <a:lnTo>
                    <a:pt x="55081" y="2627"/>
                  </a:lnTo>
                  <a:lnTo>
                    <a:pt x="55081" y="2627"/>
                  </a:lnTo>
                  <a:lnTo>
                    <a:pt x="55243" y="2665"/>
                  </a:lnTo>
                  <a:lnTo>
                    <a:pt x="55406" y="2722"/>
                  </a:lnTo>
                  <a:lnTo>
                    <a:pt x="55559" y="2789"/>
                  </a:lnTo>
                  <a:lnTo>
                    <a:pt x="55711" y="2865"/>
                  </a:lnTo>
                  <a:lnTo>
                    <a:pt x="55855" y="2951"/>
                  </a:lnTo>
                  <a:lnTo>
                    <a:pt x="55998" y="3047"/>
                  </a:lnTo>
                  <a:lnTo>
                    <a:pt x="56285" y="3228"/>
                  </a:lnTo>
                  <a:lnTo>
                    <a:pt x="56285" y="3228"/>
                  </a:lnTo>
                  <a:lnTo>
                    <a:pt x="56562" y="3400"/>
                  </a:lnTo>
                  <a:lnTo>
                    <a:pt x="56829" y="3572"/>
                  </a:lnTo>
                  <a:lnTo>
                    <a:pt x="57392" y="3897"/>
                  </a:lnTo>
                  <a:lnTo>
                    <a:pt x="57966" y="4203"/>
                  </a:lnTo>
                  <a:lnTo>
                    <a:pt x="58548" y="4489"/>
                  </a:lnTo>
                  <a:lnTo>
                    <a:pt x="59140" y="4776"/>
                  </a:lnTo>
                  <a:lnTo>
                    <a:pt x="59742" y="5043"/>
                  </a:lnTo>
                  <a:lnTo>
                    <a:pt x="60353" y="5301"/>
                  </a:lnTo>
                  <a:lnTo>
                    <a:pt x="60965" y="5549"/>
                  </a:lnTo>
                  <a:lnTo>
                    <a:pt x="61585" y="5788"/>
                  </a:lnTo>
                  <a:lnTo>
                    <a:pt x="62206" y="6027"/>
                  </a:lnTo>
                  <a:lnTo>
                    <a:pt x="63448" y="6495"/>
                  </a:lnTo>
                  <a:lnTo>
                    <a:pt x="64689" y="6963"/>
                  </a:lnTo>
                  <a:lnTo>
                    <a:pt x="65310" y="7202"/>
                  </a:lnTo>
                  <a:lnTo>
                    <a:pt x="65922" y="7440"/>
                  </a:lnTo>
                  <a:lnTo>
                    <a:pt x="66523" y="7689"/>
                  </a:lnTo>
                  <a:lnTo>
                    <a:pt x="67115" y="7947"/>
                  </a:lnTo>
                  <a:lnTo>
                    <a:pt x="67698" y="8214"/>
                  </a:lnTo>
                  <a:lnTo>
                    <a:pt x="68281" y="8491"/>
                  </a:lnTo>
                  <a:lnTo>
                    <a:pt x="68835" y="8778"/>
                  </a:lnTo>
                  <a:lnTo>
                    <a:pt x="69389" y="9083"/>
                  </a:lnTo>
                  <a:lnTo>
                    <a:pt x="69923" y="9408"/>
                  </a:lnTo>
                  <a:lnTo>
                    <a:pt x="70181" y="9570"/>
                  </a:lnTo>
                  <a:lnTo>
                    <a:pt x="70439" y="9742"/>
                  </a:lnTo>
                  <a:lnTo>
                    <a:pt x="70697" y="9924"/>
                  </a:lnTo>
                  <a:lnTo>
                    <a:pt x="70945" y="10105"/>
                  </a:lnTo>
                  <a:lnTo>
                    <a:pt x="71184" y="10287"/>
                  </a:lnTo>
                  <a:lnTo>
                    <a:pt x="71423" y="10487"/>
                  </a:lnTo>
                  <a:lnTo>
                    <a:pt x="71652" y="10678"/>
                  </a:lnTo>
                  <a:lnTo>
                    <a:pt x="71881" y="10888"/>
                  </a:lnTo>
                  <a:lnTo>
                    <a:pt x="72111" y="11098"/>
                  </a:lnTo>
                  <a:lnTo>
                    <a:pt x="72321" y="11309"/>
                  </a:lnTo>
                  <a:lnTo>
                    <a:pt x="72531" y="11538"/>
                  </a:lnTo>
                  <a:lnTo>
                    <a:pt x="72741" y="11757"/>
                  </a:lnTo>
                  <a:lnTo>
                    <a:pt x="72942" y="11996"/>
                  </a:lnTo>
                  <a:lnTo>
                    <a:pt x="73133" y="12245"/>
                  </a:lnTo>
                  <a:lnTo>
                    <a:pt x="73314" y="12493"/>
                  </a:lnTo>
                  <a:lnTo>
                    <a:pt x="73495" y="12751"/>
                  </a:lnTo>
                  <a:lnTo>
                    <a:pt x="73667" y="13018"/>
                  </a:lnTo>
                  <a:lnTo>
                    <a:pt x="73839" y="13286"/>
                  </a:lnTo>
                  <a:lnTo>
                    <a:pt x="73839" y="13286"/>
                  </a:lnTo>
                  <a:lnTo>
                    <a:pt x="73992" y="13563"/>
                  </a:lnTo>
                  <a:lnTo>
                    <a:pt x="74135" y="13840"/>
                  </a:lnTo>
                  <a:lnTo>
                    <a:pt x="74269" y="14117"/>
                  </a:lnTo>
                  <a:lnTo>
                    <a:pt x="74403" y="14403"/>
                  </a:lnTo>
                  <a:lnTo>
                    <a:pt x="74517" y="14690"/>
                  </a:lnTo>
                  <a:lnTo>
                    <a:pt x="74622" y="14976"/>
                  </a:lnTo>
                  <a:lnTo>
                    <a:pt x="74728" y="15272"/>
                  </a:lnTo>
                  <a:lnTo>
                    <a:pt x="74823" y="15568"/>
                  </a:lnTo>
                  <a:lnTo>
                    <a:pt x="74909" y="15864"/>
                  </a:lnTo>
                  <a:lnTo>
                    <a:pt x="74985" y="16160"/>
                  </a:lnTo>
                  <a:lnTo>
                    <a:pt x="75062" y="16466"/>
                  </a:lnTo>
                  <a:lnTo>
                    <a:pt x="75129" y="16772"/>
                  </a:lnTo>
                  <a:lnTo>
                    <a:pt x="75196" y="17077"/>
                  </a:lnTo>
                  <a:lnTo>
                    <a:pt x="75243" y="17383"/>
                  </a:lnTo>
                  <a:lnTo>
                    <a:pt x="75339" y="18004"/>
                  </a:lnTo>
                  <a:lnTo>
                    <a:pt x="75415" y="18634"/>
                  </a:lnTo>
                  <a:lnTo>
                    <a:pt x="75473" y="19265"/>
                  </a:lnTo>
                  <a:lnTo>
                    <a:pt x="75511" y="19895"/>
                  </a:lnTo>
                  <a:lnTo>
                    <a:pt x="75539" y="20525"/>
                  </a:lnTo>
                  <a:lnTo>
                    <a:pt x="75558" y="21165"/>
                  </a:lnTo>
                  <a:lnTo>
                    <a:pt x="75578" y="21805"/>
                  </a:lnTo>
                  <a:lnTo>
                    <a:pt x="75587" y="23066"/>
                  </a:lnTo>
                  <a:lnTo>
                    <a:pt x="75587" y="23066"/>
                  </a:lnTo>
                  <a:lnTo>
                    <a:pt x="75597" y="24947"/>
                  </a:lnTo>
                  <a:lnTo>
                    <a:pt x="75616" y="26829"/>
                  </a:lnTo>
                  <a:lnTo>
                    <a:pt x="75644" y="28711"/>
                  </a:lnTo>
                  <a:lnTo>
                    <a:pt x="75683" y="30592"/>
                  </a:lnTo>
                  <a:lnTo>
                    <a:pt x="75721" y="32474"/>
                  </a:lnTo>
                  <a:lnTo>
                    <a:pt x="75769" y="34365"/>
                  </a:lnTo>
                  <a:lnTo>
                    <a:pt x="75816" y="36246"/>
                  </a:lnTo>
                  <a:lnTo>
                    <a:pt x="75883" y="38128"/>
                  </a:lnTo>
                  <a:lnTo>
                    <a:pt x="75941" y="40009"/>
                  </a:lnTo>
                  <a:lnTo>
                    <a:pt x="76017" y="41891"/>
                  </a:lnTo>
                  <a:lnTo>
                    <a:pt x="76093" y="43773"/>
                  </a:lnTo>
                  <a:lnTo>
                    <a:pt x="76179" y="45654"/>
                  </a:lnTo>
                  <a:lnTo>
                    <a:pt x="76275" y="47526"/>
                  </a:lnTo>
                  <a:lnTo>
                    <a:pt x="76370" y="49408"/>
                  </a:lnTo>
                  <a:lnTo>
                    <a:pt x="76475" y="51289"/>
                  </a:lnTo>
                  <a:lnTo>
                    <a:pt x="76590" y="53171"/>
                  </a:lnTo>
                  <a:lnTo>
                    <a:pt x="76705" y="55052"/>
                  </a:lnTo>
                  <a:lnTo>
                    <a:pt x="76829" y="56924"/>
                  </a:lnTo>
                  <a:lnTo>
                    <a:pt x="76962" y="58806"/>
                  </a:lnTo>
                  <a:lnTo>
                    <a:pt x="77096" y="60687"/>
                  </a:lnTo>
                  <a:lnTo>
                    <a:pt x="77239" y="62559"/>
                  </a:lnTo>
                  <a:lnTo>
                    <a:pt x="77392" y="64441"/>
                  </a:lnTo>
                  <a:lnTo>
                    <a:pt x="77555" y="66313"/>
                  </a:lnTo>
                  <a:lnTo>
                    <a:pt x="77717" y="68195"/>
                  </a:lnTo>
                  <a:lnTo>
                    <a:pt x="77879" y="70067"/>
                  </a:lnTo>
                  <a:lnTo>
                    <a:pt x="78061" y="71939"/>
                  </a:lnTo>
                  <a:lnTo>
                    <a:pt x="78242" y="73820"/>
                  </a:lnTo>
                  <a:lnTo>
                    <a:pt x="78433" y="75692"/>
                  </a:lnTo>
                  <a:lnTo>
                    <a:pt x="78624" y="77564"/>
                  </a:lnTo>
                  <a:lnTo>
                    <a:pt x="78834" y="79436"/>
                  </a:lnTo>
                  <a:lnTo>
                    <a:pt x="79035" y="81308"/>
                  </a:lnTo>
                  <a:lnTo>
                    <a:pt x="79255" y="83180"/>
                  </a:lnTo>
                  <a:lnTo>
                    <a:pt x="79255" y="83180"/>
                  </a:lnTo>
                  <a:lnTo>
                    <a:pt x="79331" y="83772"/>
                  </a:lnTo>
                  <a:lnTo>
                    <a:pt x="79436" y="84441"/>
                  </a:lnTo>
                  <a:lnTo>
                    <a:pt x="79551" y="85157"/>
                  </a:lnTo>
                  <a:lnTo>
                    <a:pt x="79694" y="85931"/>
                  </a:lnTo>
                  <a:lnTo>
                    <a:pt x="79856" y="86743"/>
                  </a:lnTo>
                  <a:lnTo>
                    <a:pt x="80038" y="87583"/>
                  </a:lnTo>
                  <a:lnTo>
                    <a:pt x="80229" y="88443"/>
                  </a:lnTo>
                  <a:lnTo>
                    <a:pt x="80439" y="89302"/>
                  </a:lnTo>
                  <a:lnTo>
                    <a:pt x="80659" y="90162"/>
                  </a:lnTo>
                  <a:lnTo>
                    <a:pt x="80888" y="91002"/>
                  </a:lnTo>
                  <a:lnTo>
                    <a:pt x="81127" y="91833"/>
                  </a:lnTo>
                  <a:lnTo>
                    <a:pt x="81375" y="92617"/>
                  </a:lnTo>
                  <a:lnTo>
                    <a:pt x="81623" y="93362"/>
                  </a:lnTo>
                  <a:lnTo>
                    <a:pt x="81748" y="93715"/>
                  </a:lnTo>
                  <a:lnTo>
                    <a:pt x="81881" y="94059"/>
                  </a:lnTo>
                  <a:lnTo>
                    <a:pt x="82005" y="94374"/>
                  </a:lnTo>
                  <a:lnTo>
                    <a:pt x="82139" y="94680"/>
                  </a:lnTo>
                  <a:lnTo>
                    <a:pt x="82263" y="94966"/>
                  </a:lnTo>
                  <a:lnTo>
                    <a:pt x="82397" y="95234"/>
                  </a:lnTo>
                  <a:lnTo>
                    <a:pt x="82397" y="95234"/>
                  </a:lnTo>
                  <a:lnTo>
                    <a:pt x="79264" y="95243"/>
                  </a:lnTo>
                  <a:lnTo>
                    <a:pt x="71012" y="95253"/>
                  </a:lnTo>
                  <a:lnTo>
                    <a:pt x="45950" y="95272"/>
                  </a:lnTo>
                  <a:lnTo>
                    <a:pt x="9494" y="95291"/>
                  </a:lnTo>
                  <a:lnTo>
                    <a:pt x="9494" y="95291"/>
                  </a:lnTo>
                  <a:lnTo>
                    <a:pt x="9408" y="95205"/>
                  </a:lnTo>
                  <a:lnTo>
                    <a:pt x="9322" y="95100"/>
                  </a:lnTo>
                  <a:lnTo>
                    <a:pt x="9246" y="94976"/>
                  </a:lnTo>
                  <a:lnTo>
                    <a:pt x="9169" y="94852"/>
                  </a:lnTo>
                  <a:lnTo>
                    <a:pt x="9102" y="94708"/>
                  </a:lnTo>
                  <a:lnTo>
                    <a:pt x="9036" y="94565"/>
                  </a:lnTo>
                  <a:lnTo>
                    <a:pt x="8911" y="94250"/>
                  </a:lnTo>
                  <a:lnTo>
                    <a:pt x="8797" y="93935"/>
                  </a:lnTo>
                  <a:lnTo>
                    <a:pt x="8701" y="93619"/>
                  </a:lnTo>
                  <a:lnTo>
                    <a:pt x="8558" y="93075"/>
                  </a:lnTo>
                  <a:lnTo>
                    <a:pt x="8558" y="93075"/>
                  </a:lnTo>
                  <a:lnTo>
                    <a:pt x="8128" y="91442"/>
                  </a:lnTo>
                  <a:lnTo>
                    <a:pt x="7708" y="89799"/>
                  </a:lnTo>
                  <a:lnTo>
                    <a:pt x="7288" y="88147"/>
                  </a:lnTo>
                  <a:lnTo>
                    <a:pt x="6877" y="86504"/>
                  </a:lnTo>
                  <a:lnTo>
                    <a:pt x="6476" y="84852"/>
                  </a:lnTo>
                  <a:lnTo>
                    <a:pt x="6075" y="83199"/>
                  </a:lnTo>
                  <a:lnTo>
                    <a:pt x="5693" y="81547"/>
                  </a:lnTo>
                  <a:lnTo>
                    <a:pt x="5311" y="79895"/>
                  </a:lnTo>
                  <a:lnTo>
                    <a:pt x="4938" y="78233"/>
                  </a:lnTo>
                  <a:lnTo>
                    <a:pt x="4575" y="76580"/>
                  </a:lnTo>
                  <a:lnTo>
                    <a:pt x="4222" y="74919"/>
                  </a:lnTo>
                  <a:lnTo>
                    <a:pt x="3888" y="73257"/>
                  </a:lnTo>
                  <a:lnTo>
                    <a:pt x="3553" y="71585"/>
                  </a:lnTo>
                  <a:lnTo>
                    <a:pt x="3238" y="69923"/>
                  </a:lnTo>
                  <a:lnTo>
                    <a:pt x="2923" y="68252"/>
                  </a:lnTo>
                  <a:lnTo>
                    <a:pt x="2636" y="66580"/>
                  </a:lnTo>
                  <a:lnTo>
                    <a:pt x="2350" y="64909"/>
                  </a:lnTo>
                  <a:lnTo>
                    <a:pt x="2082" y="63238"/>
                  </a:lnTo>
                  <a:lnTo>
                    <a:pt x="1825" y="61566"/>
                  </a:lnTo>
                  <a:lnTo>
                    <a:pt x="1586" y="59885"/>
                  </a:lnTo>
                  <a:lnTo>
                    <a:pt x="1357" y="58204"/>
                  </a:lnTo>
                  <a:lnTo>
                    <a:pt x="1146" y="56523"/>
                  </a:lnTo>
                  <a:lnTo>
                    <a:pt x="955" y="54842"/>
                  </a:lnTo>
                  <a:lnTo>
                    <a:pt x="774" y="53161"/>
                  </a:lnTo>
                  <a:lnTo>
                    <a:pt x="621" y="51480"/>
                  </a:lnTo>
                  <a:lnTo>
                    <a:pt x="478" y="49790"/>
                  </a:lnTo>
                  <a:lnTo>
                    <a:pt x="344" y="48109"/>
                  </a:lnTo>
                  <a:lnTo>
                    <a:pt x="239" y="46418"/>
                  </a:lnTo>
                  <a:lnTo>
                    <a:pt x="153" y="44728"/>
                  </a:lnTo>
                  <a:lnTo>
                    <a:pt x="86" y="43037"/>
                  </a:lnTo>
                  <a:lnTo>
                    <a:pt x="39" y="41337"/>
                  </a:lnTo>
                  <a:lnTo>
                    <a:pt x="10" y="39646"/>
                  </a:lnTo>
                  <a:lnTo>
                    <a:pt x="10" y="39646"/>
                  </a:lnTo>
                  <a:lnTo>
                    <a:pt x="0" y="38720"/>
                  </a:lnTo>
                  <a:lnTo>
                    <a:pt x="10" y="37784"/>
                  </a:lnTo>
                  <a:lnTo>
                    <a:pt x="19" y="36848"/>
                  </a:lnTo>
                  <a:lnTo>
                    <a:pt x="39" y="35912"/>
                  </a:lnTo>
                  <a:lnTo>
                    <a:pt x="77" y="34966"/>
                  </a:lnTo>
                  <a:lnTo>
                    <a:pt x="125" y="34030"/>
                  </a:lnTo>
                  <a:lnTo>
                    <a:pt x="182" y="33085"/>
                  </a:lnTo>
                  <a:lnTo>
                    <a:pt x="258" y="32149"/>
                  </a:lnTo>
                  <a:lnTo>
                    <a:pt x="344" y="31213"/>
                  </a:lnTo>
                  <a:lnTo>
                    <a:pt x="449" y="30277"/>
                  </a:lnTo>
                  <a:lnTo>
                    <a:pt x="564" y="29341"/>
                  </a:lnTo>
                  <a:lnTo>
                    <a:pt x="698" y="28414"/>
                  </a:lnTo>
                  <a:lnTo>
                    <a:pt x="850" y="27488"/>
                  </a:lnTo>
                  <a:lnTo>
                    <a:pt x="1022" y="26571"/>
                  </a:lnTo>
                  <a:lnTo>
                    <a:pt x="1204" y="25654"/>
                  </a:lnTo>
                  <a:lnTo>
                    <a:pt x="1414" y="24747"/>
                  </a:lnTo>
                  <a:lnTo>
                    <a:pt x="1643" y="23849"/>
                  </a:lnTo>
                  <a:lnTo>
                    <a:pt x="1767" y="23400"/>
                  </a:lnTo>
                  <a:lnTo>
                    <a:pt x="1891" y="22961"/>
                  </a:lnTo>
                  <a:lnTo>
                    <a:pt x="2025" y="22521"/>
                  </a:lnTo>
                  <a:lnTo>
                    <a:pt x="2159" y="22082"/>
                  </a:lnTo>
                  <a:lnTo>
                    <a:pt x="2302" y="21643"/>
                  </a:lnTo>
                  <a:lnTo>
                    <a:pt x="2455" y="21213"/>
                  </a:lnTo>
                  <a:lnTo>
                    <a:pt x="2608" y="20783"/>
                  </a:lnTo>
                  <a:lnTo>
                    <a:pt x="2770" y="20353"/>
                  </a:lnTo>
                  <a:lnTo>
                    <a:pt x="2933" y="19924"/>
                  </a:lnTo>
                  <a:lnTo>
                    <a:pt x="3104" y="19503"/>
                  </a:lnTo>
                  <a:lnTo>
                    <a:pt x="3286" y="19083"/>
                  </a:lnTo>
                  <a:lnTo>
                    <a:pt x="3467" y="18672"/>
                  </a:lnTo>
                  <a:lnTo>
                    <a:pt x="3658" y="18252"/>
                  </a:lnTo>
                  <a:lnTo>
                    <a:pt x="3859" y="17851"/>
                  </a:lnTo>
                  <a:lnTo>
                    <a:pt x="4060" y="17440"/>
                  </a:lnTo>
                  <a:lnTo>
                    <a:pt x="4279" y="17039"/>
                  </a:lnTo>
                  <a:lnTo>
                    <a:pt x="4489" y="16638"/>
                  </a:lnTo>
                  <a:lnTo>
                    <a:pt x="4719" y="16246"/>
                  </a:lnTo>
                  <a:lnTo>
                    <a:pt x="4948" y="15855"/>
                  </a:lnTo>
                  <a:lnTo>
                    <a:pt x="5187" y="15473"/>
                  </a:lnTo>
                  <a:lnTo>
                    <a:pt x="5425" y="15091"/>
                  </a:lnTo>
                  <a:lnTo>
                    <a:pt x="5683" y="14709"/>
                  </a:lnTo>
                  <a:lnTo>
                    <a:pt x="5941" y="14336"/>
                  </a:lnTo>
                  <a:lnTo>
                    <a:pt x="6209" y="13964"/>
                  </a:lnTo>
                  <a:lnTo>
                    <a:pt x="6486" y="13601"/>
                  </a:lnTo>
                  <a:lnTo>
                    <a:pt x="6762" y="13238"/>
                  </a:lnTo>
                  <a:lnTo>
                    <a:pt x="7049" y="12884"/>
                  </a:lnTo>
                  <a:lnTo>
                    <a:pt x="7345" y="12541"/>
                  </a:lnTo>
                  <a:lnTo>
                    <a:pt x="7651" y="12187"/>
                  </a:lnTo>
                  <a:lnTo>
                    <a:pt x="7966" y="11853"/>
                  </a:lnTo>
                  <a:lnTo>
                    <a:pt x="7966" y="11853"/>
                  </a:lnTo>
                  <a:lnTo>
                    <a:pt x="8386" y="11414"/>
                  </a:lnTo>
                  <a:lnTo>
                    <a:pt x="8806" y="10974"/>
                  </a:lnTo>
                  <a:lnTo>
                    <a:pt x="9236" y="10535"/>
                  </a:lnTo>
                  <a:lnTo>
                    <a:pt x="9666" y="10105"/>
                  </a:lnTo>
                  <a:lnTo>
                    <a:pt x="10105" y="9685"/>
                  </a:lnTo>
                  <a:lnTo>
                    <a:pt x="10554" y="9274"/>
                  </a:lnTo>
                  <a:lnTo>
                    <a:pt x="11013" y="8873"/>
                  </a:lnTo>
                  <a:lnTo>
                    <a:pt x="11481" y="8481"/>
                  </a:lnTo>
                  <a:lnTo>
                    <a:pt x="11958" y="8099"/>
                  </a:lnTo>
                  <a:lnTo>
                    <a:pt x="12445" y="7736"/>
                  </a:lnTo>
                  <a:lnTo>
                    <a:pt x="12942" y="7383"/>
                  </a:lnTo>
                  <a:lnTo>
                    <a:pt x="13439" y="7058"/>
                  </a:lnTo>
                  <a:lnTo>
                    <a:pt x="13954" y="6743"/>
                  </a:lnTo>
                  <a:lnTo>
                    <a:pt x="14222" y="6590"/>
                  </a:lnTo>
                  <a:lnTo>
                    <a:pt x="14480" y="6447"/>
                  </a:lnTo>
                  <a:lnTo>
                    <a:pt x="14747" y="6313"/>
                  </a:lnTo>
                  <a:lnTo>
                    <a:pt x="15024" y="6180"/>
                  </a:lnTo>
                  <a:lnTo>
                    <a:pt x="15292" y="6055"/>
                  </a:lnTo>
                  <a:lnTo>
                    <a:pt x="15569" y="5931"/>
                  </a:lnTo>
                  <a:lnTo>
                    <a:pt x="15569" y="5931"/>
                  </a:lnTo>
                  <a:lnTo>
                    <a:pt x="16409" y="5578"/>
                  </a:lnTo>
                  <a:lnTo>
                    <a:pt x="17221" y="5253"/>
                  </a:lnTo>
                  <a:lnTo>
                    <a:pt x="18014" y="4948"/>
                  </a:lnTo>
                  <a:lnTo>
                    <a:pt x="18797" y="4651"/>
                  </a:lnTo>
                  <a:lnTo>
                    <a:pt x="19551" y="4374"/>
                  </a:lnTo>
                  <a:lnTo>
                    <a:pt x="20296" y="4117"/>
                  </a:lnTo>
                  <a:lnTo>
                    <a:pt x="21013" y="3868"/>
                  </a:lnTo>
                  <a:lnTo>
                    <a:pt x="21719" y="3639"/>
                  </a:lnTo>
                  <a:lnTo>
                    <a:pt x="22407" y="3419"/>
                  </a:lnTo>
                  <a:lnTo>
                    <a:pt x="23076" y="3219"/>
                  </a:lnTo>
                  <a:lnTo>
                    <a:pt x="24365" y="2837"/>
                  </a:lnTo>
                  <a:lnTo>
                    <a:pt x="25588" y="2502"/>
                  </a:lnTo>
                  <a:lnTo>
                    <a:pt x="26743" y="2197"/>
                  </a:lnTo>
                  <a:lnTo>
                    <a:pt x="28873" y="1643"/>
                  </a:lnTo>
                  <a:lnTo>
                    <a:pt x="29857" y="1385"/>
                  </a:lnTo>
                  <a:lnTo>
                    <a:pt x="30774" y="1137"/>
                  </a:lnTo>
                  <a:lnTo>
                    <a:pt x="31213" y="1003"/>
                  </a:lnTo>
                  <a:lnTo>
                    <a:pt x="31643" y="879"/>
                  </a:lnTo>
                  <a:lnTo>
                    <a:pt x="32063" y="745"/>
                  </a:lnTo>
                  <a:lnTo>
                    <a:pt x="32464" y="602"/>
                  </a:lnTo>
                  <a:lnTo>
                    <a:pt x="32846" y="468"/>
                  </a:lnTo>
                  <a:lnTo>
                    <a:pt x="33228" y="315"/>
                  </a:lnTo>
                  <a:lnTo>
                    <a:pt x="33591" y="162"/>
                  </a:lnTo>
                  <a:lnTo>
                    <a:pt x="3394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44"/>
            <p:cNvSpPr/>
            <p:nvPr/>
          </p:nvSpPr>
          <p:spPr>
            <a:xfrm>
              <a:off x="6771859" y="3601122"/>
              <a:ext cx="586835" cy="1542419"/>
            </a:xfrm>
            <a:custGeom>
              <a:rect b="b" l="l" r="r" t="t"/>
              <a:pathLst>
                <a:path extrusionOk="0" h="82770" w="31491">
                  <a:moveTo>
                    <a:pt x="7603" y="1"/>
                  </a:moveTo>
                  <a:lnTo>
                    <a:pt x="4652" y="12980"/>
                  </a:lnTo>
                  <a:lnTo>
                    <a:pt x="4394" y="14060"/>
                  </a:lnTo>
                  <a:lnTo>
                    <a:pt x="4155" y="15139"/>
                  </a:lnTo>
                  <a:lnTo>
                    <a:pt x="3917" y="16218"/>
                  </a:lnTo>
                  <a:lnTo>
                    <a:pt x="3687" y="17298"/>
                  </a:lnTo>
                  <a:lnTo>
                    <a:pt x="3458" y="18386"/>
                  </a:lnTo>
                  <a:lnTo>
                    <a:pt x="3238" y="19475"/>
                  </a:lnTo>
                  <a:lnTo>
                    <a:pt x="3028" y="20564"/>
                  </a:lnTo>
                  <a:lnTo>
                    <a:pt x="2818" y="21653"/>
                  </a:lnTo>
                  <a:lnTo>
                    <a:pt x="2618" y="22742"/>
                  </a:lnTo>
                  <a:lnTo>
                    <a:pt x="2417" y="23840"/>
                  </a:lnTo>
                  <a:lnTo>
                    <a:pt x="2226" y="24929"/>
                  </a:lnTo>
                  <a:lnTo>
                    <a:pt x="2045" y="26027"/>
                  </a:lnTo>
                  <a:lnTo>
                    <a:pt x="1873" y="27126"/>
                  </a:lnTo>
                  <a:lnTo>
                    <a:pt x="1710" y="28224"/>
                  </a:lnTo>
                  <a:lnTo>
                    <a:pt x="1548" y="29332"/>
                  </a:lnTo>
                  <a:lnTo>
                    <a:pt x="1395" y="30430"/>
                  </a:lnTo>
                  <a:lnTo>
                    <a:pt x="1242" y="31529"/>
                  </a:lnTo>
                  <a:lnTo>
                    <a:pt x="1109" y="32637"/>
                  </a:lnTo>
                  <a:lnTo>
                    <a:pt x="975" y="33744"/>
                  </a:lnTo>
                  <a:lnTo>
                    <a:pt x="851" y="34843"/>
                  </a:lnTo>
                  <a:lnTo>
                    <a:pt x="736" y="35951"/>
                  </a:lnTo>
                  <a:lnTo>
                    <a:pt x="631" y="37059"/>
                  </a:lnTo>
                  <a:lnTo>
                    <a:pt x="526" y="38167"/>
                  </a:lnTo>
                  <a:lnTo>
                    <a:pt x="440" y="39275"/>
                  </a:lnTo>
                  <a:lnTo>
                    <a:pt x="354" y="40382"/>
                  </a:lnTo>
                  <a:lnTo>
                    <a:pt x="278" y="41490"/>
                  </a:lnTo>
                  <a:lnTo>
                    <a:pt x="211" y="42598"/>
                  </a:lnTo>
                  <a:lnTo>
                    <a:pt x="153" y="43697"/>
                  </a:lnTo>
                  <a:lnTo>
                    <a:pt x="106" y="44805"/>
                  </a:lnTo>
                  <a:lnTo>
                    <a:pt x="67" y="45913"/>
                  </a:lnTo>
                  <a:lnTo>
                    <a:pt x="39" y="47020"/>
                  </a:lnTo>
                  <a:lnTo>
                    <a:pt x="10" y="48128"/>
                  </a:lnTo>
                  <a:lnTo>
                    <a:pt x="1" y="49236"/>
                  </a:lnTo>
                  <a:lnTo>
                    <a:pt x="1" y="50335"/>
                  </a:lnTo>
                  <a:lnTo>
                    <a:pt x="1" y="51443"/>
                  </a:lnTo>
                  <a:lnTo>
                    <a:pt x="20" y="52550"/>
                  </a:lnTo>
                  <a:lnTo>
                    <a:pt x="48" y="53649"/>
                  </a:lnTo>
                  <a:lnTo>
                    <a:pt x="87" y="54747"/>
                  </a:lnTo>
                  <a:lnTo>
                    <a:pt x="134" y="55855"/>
                  </a:lnTo>
                  <a:lnTo>
                    <a:pt x="182" y="56954"/>
                  </a:lnTo>
                  <a:lnTo>
                    <a:pt x="249" y="58052"/>
                  </a:lnTo>
                  <a:lnTo>
                    <a:pt x="325" y="59150"/>
                  </a:lnTo>
                  <a:lnTo>
                    <a:pt x="421" y="60239"/>
                  </a:lnTo>
                  <a:lnTo>
                    <a:pt x="516" y="61337"/>
                  </a:lnTo>
                  <a:lnTo>
                    <a:pt x="621" y="62426"/>
                  </a:lnTo>
                  <a:lnTo>
                    <a:pt x="746" y="63515"/>
                  </a:lnTo>
                  <a:lnTo>
                    <a:pt x="879" y="64613"/>
                  </a:lnTo>
                  <a:lnTo>
                    <a:pt x="1023" y="65693"/>
                  </a:lnTo>
                  <a:lnTo>
                    <a:pt x="1175" y="66782"/>
                  </a:lnTo>
                  <a:lnTo>
                    <a:pt x="1338" y="67861"/>
                  </a:lnTo>
                  <a:lnTo>
                    <a:pt x="1510" y="68940"/>
                  </a:lnTo>
                  <a:lnTo>
                    <a:pt x="1701" y="70019"/>
                  </a:lnTo>
                  <a:lnTo>
                    <a:pt x="1901" y="71099"/>
                  </a:lnTo>
                  <a:lnTo>
                    <a:pt x="2111" y="72168"/>
                  </a:lnTo>
                  <a:lnTo>
                    <a:pt x="2331" y="73248"/>
                  </a:lnTo>
                  <a:lnTo>
                    <a:pt x="2570" y="74308"/>
                  </a:lnTo>
                  <a:lnTo>
                    <a:pt x="2818" y="75377"/>
                  </a:lnTo>
                  <a:lnTo>
                    <a:pt x="3076" y="76438"/>
                  </a:lnTo>
                  <a:lnTo>
                    <a:pt x="3353" y="77498"/>
                  </a:lnTo>
                  <a:lnTo>
                    <a:pt x="3640" y="78558"/>
                  </a:lnTo>
                  <a:lnTo>
                    <a:pt x="3936" y="79609"/>
                  </a:lnTo>
                  <a:lnTo>
                    <a:pt x="4251" y="80659"/>
                  </a:lnTo>
                  <a:lnTo>
                    <a:pt x="4576" y="81710"/>
                  </a:lnTo>
                  <a:lnTo>
                    <a:pt x="4910" y="82751"/>
                  </a:lnTo>
                  <a:lnTo>
                    <a:pt x="5206" y="82760"/>
                  </a:lnTo>
                  <a:lnTo>
                    <a:pt x="6056" y="82770"/>
                  </a:lnTo>
                  <a:lnTo>
                    <a:pt x="18205" y="82770"/>
                  </a:lnTo>
                  <a:lnTo>
                    <a:pt x="27336" y="82760"/>
                  </a:lnTo>
                  <a:lnTo>
                    <a:pt x="31490" y="82751"/>
                  </a:lnTo>
                  <a:lnTo>
                    <a:pt x="31156" y="81796"/>
                  </a:lnTo>
                  <a:lnTo>
                    <a:pt x="30841" y="80831"/>
                  </a:lnTo>
                  <a:lnTo>
                    <a:pt x="30535" y="79866"/>
                  </a:lnTo>
                  <a:lnTo>
                    <a:pt x="30239" y="78892"/>
                  </a:lnTo>
                  <a:lnTo>
                    <a:pt x="29953" y="77918"/>
                  </a:lnTo>
                  <a:lnTo>
                    <a:pt x="29676" y="76944"/>
                  </a:lnTo>
                  <a:lnTo>
                    <a:pt x="29418" y="75970"/>
                  </a:lnTo>
                  <a:lnTo>
                    <a:pt x="29169" y="74986"/>
                  </a:lnTo>
                  <a:lnTo>
                    <a:pt x="28921" y="73993"/>
                  </a:lnTo>
                  <a:lnTo>
                    <a:pt x="28692" y="73009"/>
                  </a:lnTo>
                  <a:lnTo>
                    <a:pt x="28472" y="72016"/>
                  </a:lnTo>
                  <a:lnTo>
                    <a:pt x="28253" y="71022"/>
                  </a:lnTo>
                  <a:lnTo>
                    <a:pt x="28052" y="70029"/>
                  </a:lnTo>
                  <a:lnTo>
                    <a:pt x="27851" y="69026"/>
                  </a:lnTo>
                  <a:lnTo>
                    <a:pt x="27660" y="68033"/>
                  </a:lnTo>
                  <a:lnTo>
                    <a:pt x="27479" y="67030"/>
                  </a:lnTo>
                  <a:lnTo>
                    <a:pt x="27307" y="66017"/>
                  </a:lnTo>
                  <a:lnTo>
                    <a:pt x="27145" y="65015"/>
                  </a:lnTo>
                  <a:lnTo>
                    <a:pt x="26982" y="64002"/>
                  </a:lnTo>
                  <a:lnTo>
                    <a:pt x="26820" y="62999"/>
                  </a:lnTo>
                  <a:lnTo>
                    <a:pt x="26533" y="60965"/>
                  </a:lnTo>
                  <a:lnTo>
                    <a:pt x="26256" y="58940"/>
                  </a:lnTo>
                  <a:lnTo>
                    <a:pt x="25999" y="56896"/>
                  </a:lnTo>
                  <a:lnTo>
                    <a:pt x="25750" y="54852"/>
                  </a:lnTo>
                  <a:lnTo>
                    <a:pt x="25521" y="52808"/>
                  </a:lnTo>
                  <a:lnTo>
                    <a:pt x="25301" y="50755"/>
                  </a:lnTo>
                  <a:lnTo>
                    <a:pt x="24871" y="46657"/>
                  </a:lnTo>
                  <a:lnTo>
                    <a:pt x="24442" y="42541"/>
                  </a:lnTo>
                  <a:lnTo>
                    <a:pt x="24222" y="40488"/>
                  </a:lnTo>
                  <a:lnTo>
                    <a:pt x="23993" y="38434"/>
                  </a:lnTo>
                  <a:lnTo>
                    <a:pt x="23744" y="36390"/>
                  </a:lnTo>
                  <a:lnTo>
                    <a:pt x="23496" y="34337"/>
                  </a:lnTo>
                  <a:lnTo>
                    <a:pt x="23219" y="32293"/>
                  </a:lnTo>
                  <a:lnTo>
                    <a:pt x="22933" y="30258"/>
                  </a:lnTo>
                  <a:lnTo>
                    <a:pt x="22770" y="29236"/>
                  </a:lnTo>
                  <a:lnTo>
                    <a:pt x="22617" y="28224"/>
                  </a:lnTo>
                  <a:lnTo>
                    <a:pt x="22446" y="27212"/>
                  </a:lnTo>
                  <a:lnTo>
                    <a:pt x="22274" y="26199"/>
                  </a:lnTo>
                  <a:lnTo>
                    <a:pt x="22092" y="25187"/>
                  </a:lnTo>
                  <a:lnTo>
                    <a:pt x="21911" y="24174"/>
                  </a:lnTo>
                  <a:lnTo>
                    <a:pt x="21710" y="23171"/>
                  </a:lnTo>
                  <a:lnTo>
                    <a:pt x="21510" y="22169"/>
                  </a:lnTo>
                  <a:lnTo>
                    <a:pt x="21299" y="21156"/>
                  </a:lnTo>
                  <a:lnTo>
                    <a:pt x="21080" y="20163"/>
                  </a:lnTo>
                  <a:lnTo>
                    <a:pt x="20851" y="19160"/>
                  </a:lnTo>
                  <a:lnTo>
                    <a:pt x="20612" y="18167"/>
                  </a:lnTo>
                  <a:lnTo>
                    <a:pt x="20430" y="17450"/>
                  </a:lnTo>
                  <a:lnTo>
                    <a:pt x="20249" y="16744"/>
                  </a:lnTo>
                  <a:lnTo>
                    <a:pt x="20058" y="16037"/>
                  </a:lnTo>
                  <a:lnTo>
                    <a:pt x="19857" y="15330"/>
                  </a:lnTo>
                  <a:lnTo>
                    <a:pt x="19647" y="14623"/>
                  </a:lnTo>
                  <a:lnTo>
                    <a:pt x="19427" y="13926"/>
                  </a:lnTo>
                  <a:lnTo>
                    <a:pt x="19198" y="13229"/>
                  </a:lnTo>
                  <a:lnTo>
                    <a:pt x="18959" y="12541"/>
                  </a:lnTo>
                  <a:lnTo>
                    <a:pt x="18702" y="11853"/>
                  </a:lnTo>
                  <a:lnTo>
                    <a:pt x="18425" y="11175"/>
                  </a:lnTo>
                  <a:lnTo>
                    <a:pt x="18138" y="10507"/>
                  </a:lnTo>
                  <a:lnTo>
                    <a:pt x="17842" y="9838"/>
                  </a:lnTo>
                  <a:lnTo>
                    <a:pt x="17517" y="9179"/>
                  </a:lnTo>
                  <a:lnTo>
                    <a:pt x="17183" y="8539"/>
                  </a:lnTo>
                  <a:lnTo>
                    <a:pt x="16830" y="7899"/>
                  </a:lnTo>
                  <a:lnTo>
                    <a:pt x="16639" y="7584"/>
                  </a:lnTo>
                  <a:lnTo>
                    <a:pt x="16447" y="7269"/>
                  </a:lnTo>
                  <a:lnTo>
                    <a:pt x="16256" y="6963"/>
                  </a:lnTo>
                  <a:lnTo>
                    <a:pt x="16056" y="6658"/>
                  </a:lnTo>
                  <a:lnTo>
                    <a:pt x="15846" y="6352"/>
                  </a:lnTo>
                  <a:lnTo>
                    <a:pt x="15636" y="6056"/>
                  </a:lnTo>
                  <a:lnTo>
                    <a:pt x="15416" y="5760"/>
                  </a:lnTo>
                  <a:lnTo>
                    <a:pt x="15187" y="5464"/>
                  </a:lnTo>
                  <a:lnTo>
                    <a:pt x="14958" y="5177"/>
                  </a:lnTo>
                  <a:lnTo>
                    <a:pt x="14728" y="4900"/>
                  </a:lnTo>
                  <a:lnTo>
                    <a:pt x="14490" y="4614"/>
                  </a:lnTo>
                  <a:lnTo>
                    <a:pt x="14241" y="4346"/>
                  </a:lnTo>
                  <a:lnTo>
                    <a:pt x="13983" y="4079"/>
                  </a:lnTo>
                  <a:lnTo>
                    <a:pt x="13735" y="3811"/>
                  </a:lnTo>
                  <a:lnTo>
                    <a:pt x="13468" y="3554"/>
                  </a:lnTo>
                  <a:lnTo>
                    <a:pt x="13200" y="3305"/>
                  </a:lnTo>
                  <a:lnTo>
                    <a:pt x="12933" y="3057"/>
                  </a:lnTo>
                  <a:lnTo>
                    <a:pt x="12656" y="2818"/>
                  </a:lnTo>
                  <a:lnTo>
                    <a:pt x="12379" y="2579"/>
                  </a:lnTo>
                  <a:lnTo>
                    <a:pt x="12092" y="2360"/>
                  </a:lnTo>
                  <a:lnTo>
                    <a:pt x="11796" y="2140"/>
                  </a:lnTo>
                  <a:lnTo>
                    <a:pt x="11500" y="1920"/>
                  </a:lnTo>
                  <a:lnTo>
                    <a:pt x="11204" y="1720"/>
                  </a:lnTo>
                  <a:lnTo>
                    <a:pt x="10898" y="1519"/>
                  </a:lnTo>
                  <a:lnTo>
                    <a:pt x="10583" y="1328"/>
                  </a:lnTo>
                  <a:lnTo>
                    <a:pt x="10268" y="1147"/>
                  </a:lnTo>
                  <a:lnTo>
                    <a:pt x="9953" y="975"/>
                  </a:lnTo>
                  <a:lnTo>
                    <a:pt x="9628" y="803"/>
                  </a:lnTo>
                  <a:lnTo>
                    <a:pt x="9303" y="650"/>
                  </a:lnTo>
                  <a:lnTo>
                    <a:pt x="8969" y="497"/>
                  </a:lnTo>
                  <a:lnTo>
                    <a:pt x="8635" y="364"/>
                  </a:lnTo>
                  <a:lnTo>
                    <a:pt x="8300" y="230"/>
                  </a:lnTo>
                  <a:lnTo>
                    <a:pt x="7957" y="106"/>
                  </a:lnTo>
                  <a:lnTo>
                    <a:pt x="7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44"/>
            <p:cNvSpPr/>
            <p:nvPr/>
          </p:nvSpPr>
          <p:spPr>
            <a:xfrm>
              <a:off x="6771859" y="3601122"/>
              <a:ext cx="586835" cy="1542419"/>
            </a:xfrm>
            <a:custGeom>
              <a:rect b="b" l="l" r="r" t="t"/>
              <a:pathLst>
                <a:path extrusionOk="0" fill="none" h="82770" w="31491">
                  <a:moveTo>
                    <a:pt x="7603" y="1"/>
                  </a:moveTo>
                  <a:lnTo>
                    <a:pt x="7603" y="1"/>
                  </a:lnTo>
                  <a:lnTo>
                    <a:pt x="7957" y="106"/>
                  </a:lnTo>
                  <a:lnTo>
                    <a:pt x="8300" y="230"/>
                  </a:lnTo>
                  <a:lnTo>
                    <a:pt x="8635" y="364"/>
                  </a:lnTo>
                  <a:lnTo>
                    <a:pt x="8969" y="497"/>
                  </a:lnTo>
                  <a:lnTo>
                    <a:pt x="9303" y="650"/>
                  </a:lnTo>
                  <a:lnTo>
                    <a:pt x="9628" y="803"/>
                  </a:lnTo>
                  <a:lnTo>
                    <a:pt x="9953" y="975"/>
                  </a:lnTo>
                  <a:lnTo>
                    <a:pt x="10268" y="1147"/>
                  </a:lnTo>
                  <a:lnTo>
                    <a:pt x="10583" y="1328"/>
                  </a:lnTo>
                  <a:lnTo>
                    <a:pt x="10898" y="1519"/>
                  </a:lnTo>
                  <a:lnTo>
                    <a:pt x="11204" y="1720"/>
                  </a:lnTo>
                  <a:lnTo>
                    <a:pt x="11500" y="1920"/>
                  </a:lnTo>
                  <a:lnTo>
                    <a:pt x="11796" y="2140"/>
                  </a:lnTo>
                  <a:lnTo>
                    <a:pt x="12092" y="2360"/>
                  </a:lnTo>
                  <a:lnTo>
                    <a:pt x="12379" y="2579"/>
                  </a:lnTo>
                  <a:lnTo>
                    <a:pt x="12656" y="2818"/>
                  </a:lnTo>
                  <a:lnTo>
                    <a:pt x="12933" y="3057"/>
                  </a:lnTo>
                  <a:lnTo>
                    <a:pt x="13200" y="3305"/>
                  </a:lnTo>
                  <a:lnTo>
                    <a:pt x="13468" y="3554"/>
                  </a:lnTo>
                  <a:lnTo>
                    <a:pt x="13735" y="3811"/>
                  </a:lnTo>
                  <a:lnTo>
                    <a:pt x="13983" y="4079"/>
                  </a:lnTo>
                  <a:lnTo>
                    <a:pt x="14241" y="4346"/>
                  </a:lnTo>
                  <a:lnTo>
                    <a:pt x="14490" y="4614"/>
                  </a:lnTo>
                  <a:lnTo>
                    <a:pt x="14728" y="4900"/>
                  </a:lnTo>
                  <a:lnTo>
                    <a:pt x="14958" y="5177"/>
                  </a:lnTo>
                  <a:lnTo>
                    <a:pt x="15187" y="5464"/>
                  </a:lnTo>
                  <a:lnTo>
                    <a:pt x="15416" y="5760"/>
                  </a:lnTo>
                  <a:lnTo>
                    <a:pt x="15636" y="6056"/>
                  </a:lnTo>
                  <a:lnTo>
                    <a:pt x="15846" y="6352"/>
                  </a:lnTo>
                  <a:lnTo>
                    <a:pt x="16056" y="6658"/>
                  </a:lnTo>
                  <a:lnTo>
                    <a:pt x="16256" y="6963"/>
                  </a:lnTo>
                  <a:lnTo>
                    <a:pt x="16447" y="7269"/>
                  </a:lnTo>
                  <a:lnTo>
                    <a:pt x="16447" y="7269"/>
                  </a:lnTo>
                  <a:lnTo>
                    <a:pt x="16639" y="7584"/>
                  </a:lnTo>
                  <a:lnTo>
                    <a:pt x="16830" y="7899"/>
                  </a:lnTo>
                  <a:lnTo>
                    <a:pt x="17183" y="8539"/>
                  </a:lnTo>
                  <a:lnTo>
                    <a:pt x="17517" y="9179"/>
                  </a:lnTo>
                  <a:lnTo>
                    <a:pt x="17842" y="9838"/>
                  </a:lnTo>
                  <a:lnTo>
                    <a:pt x="18138" y="10507"/>
                  </a:lnTo>
                  <a:lnTo>
                    <a:pt x="18425" y="11175"/>
                  </a:lnTo>
                  <a:lnTo>
                    <a:pt x="18702" y="11853"/>
                  </a:lnTo>
                  <a:lnTo>
                    <a:pt x="18959" y="12541"/>
                  </a:lnTo>
                  <a:lnTo>
                    <a:pt x="19198" y="13229"/>
                  </a:lnTo>
                  <a:lnTo>
                    <a:pt x="19427" y="13926"/>
                  </a:lnTo>
                  <a:lnTo>
                    <a:pt x="19647" y="14623"/>
                  </a:lnTo>
                  <a:lnTo>
                    <a:pt x="19857" y="15330"/>
                  </a:lnTo>
                  <a:lnTo>
                    <a:pt x="20058" y="16037"/>
                  </a:lnTo>
                  <a:lnTo>
                    <a:pt x="20249" y="16744"/>
                  </a:lnTo>
                  <a:lnTo>
                    <a:pt x="20430" y="17450"/>
                  </a:lnTo>
                  <a:lnTo>
                    <a:pt x="20612" y="18167"/>
                  </a:lnTo>
                  <a:lnTo>
                    <a:pt x="20612" y="18167"/>
                  </a:lnTo>
                  <a:lnTo>
                    <a:pt x="20851" y="19160"/>
                  </a:lnTo>
                  <a:lnTo>
                    <a:pt x="21080" y="20163"/>
                  </a:lnTo>
                  <a:lnTo>
                    <a:pt x="21299" y="21156"/>
                  </a:lnTo>
                  <a:lnTo>
                    <a:pt x="21510" y="22169"/>
                  </a:lnTo>
                  <a:lnTo>
                    <a:pt x="21710" y="23171"/>
                  </a:lnTo>
                  <a:lnTo>
                    <a:pt x="21911" y="24174"/>
                  </a:lnTo>
                  <a:lnTo>
                    <a:pt x="22092" y="25187"/>
                  </a:lnTo>
                  <a:lnTo>
                    <a:pt x="22274" y="26199"/>
                  </a:lnTo>
                  <a:lnTo>
                    <a:pt x="22446" y="27212"/>
                  </a:lnTo>
                  <a:lnTo>
                    <a:pt x="22617" y="28224"/>
                  </a:lnTo>
                  <a:lnTo>
                    <a:pt x="22770" y="29236"/>
                  </a:lnTo>
                  <a:lnTo>
                    <a:pt x="22933" y="30258"/>
                  </a:lnTo>
                  <a:lnTo>
                    <a:pt x="23219" y="32293"/>
                  </a:lnTo>
                  <a:lnTo>
                    <a:pt x="23496" y="34337"/>
                  </a:lnTo>
                  <a:lnTo>
                    <a:pt x="23744" y="36390"/>
                  </a:lnTo>
                  <a:lnTo>
                    <a:pt x="23993" y="38434"/>
                  </a:lnTo>
                  <a:lnTo>
                    <a:pt x="24222" y="40488"/>
                  </a:lnTo>
                  <a:lnTo>
                    <a:pt x="24442" y="42541"/>
                  </a:lnTo>
                  <a:lnTo>
                    <a:pt x="24871" y="46657"/>
                  </a:lnTo>
                  <a:lnTo>
                    <a:pt x="25301" y="50755"/>
                  </a:lnTo>
                  <a:lnTo>
                    <a:pt x="25521" y="52808"/>
                  </a:lnTo>
                  <a:lnTo>
                    <a:pt x="25750" y="54852"/>
                  </a:lnTo>
                  <a:lnTo>
                    <a:pt x="25999" y="56896"/>
                  </a:lnTo>
                  <a:lnTo>
                    <a:pt x="26256" y="58940"/>
                  </a:lnTo>
                  <a:lnTo>
                    <a:pt x="26533" y="60965"/>
                  </a:lnTo>
                  <a:lnTo>
                    <a:pt x="26820" y="62999"/>
                  </a:lnTo>
                  <a:lnTo>
                    <a:pt x="26982" y="64002"/>
                  </a:lnTo>
                  <a:lnTo>
                    <a:pt x="27145" y="65015"/>
                  </a:lnTo>
                  <a:lnTo>
                    <a:pt x="27307" y="66017"/>
                  </a:lnTo>
                  <a:lnTo>
                    <a:pt x="27479" y="67030"/>
                  </a:lnTo>
                  <a:lnTo>
                    <a:pt x="27660" y="68033"/>
                  </a:lnTo>
                  <a:lnTo>
                    <a:pt x="27851" y="69026"/>
                  </a:lnTo>
                  <a:lnTo>
                    <a:pt x="28052" y="70029"/>
                  </a:lnTo>
                  <a:lnTo>
                    <a:pt x="28253" y="71022"/>
                  </a:lnTo>
                  <a:lnTo>
                    <a:pt x="28472" y="72016"/>
                  </a:lnTo>
                  <a:lnTo>
                    <a:pt x="28692" y="73009"/>
                  </a:lnTo>
                  <a:lnTo>
                    <a:pt x="28921" y="73993"/>
                  </a:lnTo>
                  <a:lnTo>
                    <a:pt x="29169" y="74986"/>
                  </a:lnTo>
                  <a:lnTo>
                    <a:pt x="29418" y="75970"/>
                  </a:lnTo>
                  <a:lnTo>
                    <a:pt x="29676" y="76944"/>
                  </a:lnTo>
                  <a:lnTo>
                    <a:pt x="29953" y="77918"/>
                  </a:lnTo>
                  <a:lnTo>
                    <a:pt x="30239" y="78892"/>
                  </a:lnTo>
                  <a:lnTo>
                    <a:pt x="30535" y="79866"/>
                  </a:lnTo>
                  <a:lnTo>
                    <a:pt x="30841" y="80831"/>
                  </a:lnTo>
                  <a:lnTo>
                    <a:pt x="31156" y="81796"/>
                  </a:lnTo>
                  <a:lnTo>
                    <a:pt x="31490" y="82751"/>
                  </a:lnTo>
                  <a:lnTo>
                    <a:pt x="31490" y="82751"/>
                  </a:lnTo>
                  <a:lnTo>
                    <a:pt x="27336" y="82760"/>
                  </a:lnTo>
                  <a:lnTo>
                    <a:pt x="18205" y="82770"/>
                  </a:lnTo>
                  <a:lnTo>
                    <a:pt x="9065" y="82770"/>
                  </a:lnTo>
                  <a:lnTo>
                    <a:pt x="6056" y="82770"/>
                  </a:lnTo>
                  <a:lnTo>
                    <a:pt x="5206" y="82760"/>
                  </a:lnTo>
                  <a:lnTo>
                    <a:pt x="4910" y="82751"/>
                  </a:lnTo>
                  <a:lnTo>
                    <a:pt x="4910" y="82751"/>
                  </a:lnTo>
                  <a:lnTo>
                    <a:pt x="4576" y="81710"/>
                  </a:lnTo>
                  <a:lnTo>
                    <a:pt x="4251" y="80659"/>
                  </a:lnTo>
                  <a:lnTo>
                    <a:pt x="3936" y="79609"/>
                  </a:lnTo>
                  <a:lnTo>
                    <a:pt x="3640" y="78558"/>
                  </a:lnTo>
                  <a:lnTo>
                    <a:pt x="3353" y="77498"/>
                  </a:lnTo>
                  <a:lnTo>
                    <a:pt x="3076" y="76438"/>
                  </a:lnTo>
                  <a:lnTo>
                    <a:pt x="2818" y="75377"/>
                  </a:lnTo>
                  <a:lnTo>
                    <a:pt x="2570" y="74308"/>
                  </a:lnTo>
                  <a:lnTo>
                    <a:pt x="2331" y="73248"/>
                  </a:lnTo>
                  <a:lnTo>
                    <a:pt x="2111" y="72168"/>
                  </a:lnTo>
                  <a:lnTo>
                    <a:pt x="1901" y="71099"/>
                  </a:lnTo>
                  <a:lnTo>
                    <a:pt x="1701" y="70019"/>
                  </a:lnTo>
                  <a:lnTo>
                    <a:pt x="1510" y="68940"/>
                  </a:lnTo>
                  <a:lnTo>
                    <a:pt x="1338" y="67861"/>
                  </a:lnTo>
                  <a:lnTo>
                    <a:pt x="1175" y="66782"/>
                  </a:lnTo>
                  <a:lnTo>
                    <a:pt x="1023" y="65693"/>
                  </a:lnTo>
                  <a:lnTo>
                    <a:pt x="879" y="64613"/>
                  </a:lnTo>
                  <a:lnTo>
                    <a:pt x="746" y="63515"/>
                  </a:lnTo>
                  <a:lnTo>
                    <a:pt x="621" y="62426"/>
                  </a:lnTo>
                  <a:lnTo>
                    <a:pt x="516" y="61337"/>
                  </a:lnTo>
                  <a:lnTo>
                    <a:pt x="421" y="60239"/>
                  </a:lnTo>
                  <a:lnTo>
                    <a:pt x="325" y="59150"/>
                  </a:lnTo>
                  <a:lnTo>
                    <a:pt x="249" y="58052"/>
                  </a:lnTo>
                  <a:lnTo>
                    <a:pt x="182" y="56954"/>
                  </a:lnTo>
                  <a:lnTo>
                    <a:pt x="134" y="55855"/>
                  </a:lnTo>
                  <a:lnTo>
                    <a:pt x="87" y="54747"/>
                  </a:lnTo>
                  <a:lnTo>
                    <a:pt x="48" y="53649"/>
                  </a:lnTo>
                  <a:lnTo>
                    <a:pt x="20" y="52550"/>
                  </a:lnTo>
                  <a:lnTo>
                    <a:pt x="1" y="51443"/>
                  </a:lnTo>
                  <a:lnTo>
                    <a:pt x="1" y="50335"/>
                  </a:lnTo>
                  <a:lnTo>
                    <a:pt x="1" y="49236"/>
                  </a:lnTo>
                  <a:lnTo>
                    <a:pt x="10" y="48128"/>
                  </a:lnTo>
                  <a:lnTo>
                    <a:pt x="39" y="47020"/>
                  </a:lnTo>
                  <a:lnTo>
                    <a:pt x="67" y="45913"/>
                  </a:lnTo>
                  <a:lnTo>
                    <a:pt x="106" y="44805"/>
                  </a:lnTo>
                  <a:lnTo>
                    <a:pt x="153" y="43697"/>
                  </a:lnTo>
                  <a:lnTo>
                    <a:pt x="211" y="42598"/>
                  </a:lnTo>
                  <a:lnTo>
                    <a:pt x="278" y="41490"/>
                  </a:lnTo>
                  <a:lnTo>
                    <a:pt x="354" y="40382"/>
                  </a:lnTo>
                  <a:lnTo>
                    <a:pt x="440" y="39275"/>
                  </a:lnTo>
                  <a:lnTo>
                    <a:pt x="526" y="38167"/>
                  </a:lnTo>
                  <a:lnTo>
                    <a:pt x="631" y="37059"/>
                  </a:lnTo>
                  <a:lnTo>
                    <a:pt x="736" y="35951"/>
                  </a:lnTo>
                  <a:lnTo>
                    <a:pt x="851" y="34843"/>
                  </a:lnTo>
                  <a:lnTo>
                    <a:pt x="975" y="33744"/>
                  </a:lnTo>
                  <a:lnTo>
                    <a:pt x="1109" y="32637"/>
                  </a:lnTo>
                  <a:lnTo>
                    <a:pt x="1242" y="31529"/>
                  </a:lnTo>
                  <a:lnTo>
                    <a:pt x="1395" y="30430"/>
                  </a:lnTo>
                  <a:lnTo>
                    <a:pt x="1548" y="29332"/>
                  </a:lnTo>
                  <a:lnTo>
                    <a:pt x="1710" y="28224"/>
                  </a:lnTo>
                  <a:lnTo>
                    <a:pt x="1873" y="27126"/>
                  </a:lnTo>
                  <a:lnTo>
                    <a:pt x="2045" y="26027"/>
                  </a:lnTo>
                  <a:lnTo>
                    <a:pt x="2226" y="24929"/>
                  </a:lnTo>
                  <a:lnTo>
                    <a:pt x="2417" y="23840"/>
                  </a:lnTo>
                  <a:lnTo>
                    <a:pt x="2618" y="22742"/>
                  </a:lnTo>
                  <a:lnTo>
                    <a:pt x="2818" y="21653"/>
                  </a:lnTo>
                  <a:lnTo>
                    <a:pt x="3028" y="20564"/>
                  </a:lnTo>
                  <a:lnTo>
                    <a:pt x="3238" y="19475"/>
                  </a:lnTo>
                  <a:lnTo>
                    <a:pt x="3458" y="18386"/>
                  </a:lnTo>
                  <a:lnTo>
                    <a:pt x="3687" y="17298"/>
                  </a:lnTo>
                  <a:lnTo>
                    <a:pt x="3917" y="16218"/>
                  </a:lnTo>
                  <a:lnTo>
                    <a:pt x="4155" y="15139"/>
                  </a:lnTo>
                  <a:lnTo>
                    <a:pt x="4394" y="14060"/>
                  </a:lnTo>
                  <a:lnTo>
                    <a:pt x="4652" y="12980"/>
                  </a:lnTo>
                  <a:lnTo>
                    <a:pt x="760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44"/>
            <p:cNvSpPr/>
            <p:nvPr/>
          </p:nvSpPr>
          <p:spPr>
            <a:xfrm>
              <a:off x="6857300" y="4573272"/>
              <a:ext cx="67459" cy="569914"/>
            </a:xfrm>
            <a:custGeom>
              <a:rect b="b" l="l" r="r" t="t"/>
              <a:pathLst>
                <a:path extrusionOk="0" h="30583" w="3620">
                  <a:moveTo>
                    <a:pt x="1528" y="0"/>
                  </a:moveTo>
                  <a:lnTo>
                    <a:pt x="1500" y="134"/>
                  </a:lnTo>
                  <a:lnTo>
                    <a:pt x="1414" y="516"/>
                  </a:lnTo>
                  <a:lnTo>
                    <a:pt x="1280" y="1147"/>
                  </a:lnTo>
                  <a:lnTo>
                    <a:pt x="1118" y="2035"/>
                  </a:lnTo>
                  <a:lnTo>
                    <a:pt x="1022" y="2570"/>
                  </a:lnTo>
                  <a:lnTo>
                    <a:pt x="936" y="3162"/>
                  </a:lnTo>
                  <a:lnTo>
                    <a:pt x="831" y="3811"/>
                  </a:lnTo>
                  <a:lnTo>
                    <a:pt x="736" y="4528"/>
                  </a:lnTo>
                  <a:lnTo>
                    <a:pt x="640" y="5301"/>
                  </a:lnTo>
                  <a:lnTo>
                    <a:pt x="545" y="6123"/>
                  </a:lnTo>
                  <a:lnTo>
                    <a:pt x="449" y="7020"/>
                  </a:lnTo>
                  <a:lnTo>
                    <a:pt x="363" y="7966"/>
                  </a:lnTo>
                  <a:lnTo>
                    <a:pt x="277" y="8969"/>
                  </a:lnTo>
                  <a:lnTo>
                    <a:pt x="210" y="10029"/>
                  </a:lnTo>
                  <a:lnTo>
                    <a:pt x="143" y="11147"/>
                  </a:lnTo>
                  <a:lnTo>
                    <a:pt x="86" y="12321"/>
                  </a:lnTo>
                  <a:lnTo>
                    <a:pt x="38" y="13544"/>
                  </a:lnTo>
                  <a:lnTo>
                    <a:pt x="10" y="14833"/>
                  </a:lnTo>
                  <a:lnTo>
                    <a:pt x="0" y="16170"/>
                  </a:lnTo>
                  <a:lnTo>
                    <a:pt x="0" y="17555"/>
                  </a:lnTo>
                  <a:lnTo>
                    <a:pt x="10" y="19007"/>
                  </a:lnTo>
                  <a:lnTo>
                    <a:pt x="48" y="20507"/>
                  </a:lnTo>
                  <a:lnTo>
                    <a:pt x="105" y="22054"/>
                  </a:lnTo>
                  <a:lnTo>
                    <a:pt x="182" y="23658"/>
                  </a:lnTo>
                  <a:lnTo>
                    <a:pt x="287" y="25311"/>
                  </a:lnTo>
                  <a:lnTo>
                    <a:pt x="411" y="27020"/>
                  </a:lnTo>
                  <a:lnTo>
                    <a:pt x="564" y="28778"/>
                  </a:lnTo>
                  <a:lnTo>
                    <a:pt x="650" y="29676"/>
                  </a:lnTo>
                  <a:lnTo>
                    <a:pt x="745" y="30583"/>
                  </a:lnTo>
                  <a:lnTo>
                    <a:pt x="3620" y="30583"/>
                  </a:lnTo>
                  <a:lnTo>
                    <a:pt x="3534" y="29666"/>
                  </a:lnTo>
                  <a:lnTo>
                    <a:pt x="3305" y="27145"/>
                  </a:lnTo>
                  <a:lnTo>
                    <a:pt x="2990" y="23410"/>
                  </a:lnTo>
                  <a:lnTo>
                    <a:pt x="2808" y="21213"/>
                  </a:lnTo>
                  <a:lnTo>
                    <a:pt x="2617" y="18854"/>
                  </a:lnTo>
                  <a:lnTo>
                    <a:pt x="2426" y="16390"/>
                  </a:lnTo>
                  <a:lnTo>
                    <a:pt x="2235" y="13859"/>
                  </a:lnTo>
                  <a:lnTo>
                    <a:pt x="2063" y="11309"/>
                  </a:lnTo>
                  <a:lnTo>
                    <a:pt x="1901" y="8787"/>
                  </a:lnTo>
                  <a:lnTo>
                    <a:pt x="1758" y="6352"/>
                  </a:lnTo>
                  <a:lnTo>
                    <a:pt x="1700" y="5177"/>
                  </a:lnTo>
                  <a:lnTo>
                    <a:pt x="1652" y="4041"/>
                  </a:lnTo>
                  <a:lnTo>
                    <a:pt x="1605" y="2952"/>
                  </a:lnTo>
                  <a:lnTo>
                    <a:pt x="1566" y="1911"/>
                  </a:lnTo>
                  <a:lnTo>
                    <a:pt x="1547" y="927"/>
                  </a:lnTo>
                  <a:lnTo>
                    <a:pt x="1528" y="0"/>
                  </a:lnTo>
                  <a:close/>
                </a:path>
              </a:pathLst>
            </a:custGeom>
            <a:solidFill>
              <a:srgbClr val="449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44"/>
            <p:cNvSpPr/>
            <p:nvPr/>
          </p:nvSpPr>
          <p:spPr>
            <a:xfrm>
              <a:off x="6857300" y="4573272"/>
              <a:ext cx="67459" cy="569914"/>
            </a:xfrm>
            <a:custGeom>
              <a:rect b="b" l="l" r="r" t="t"/>
              <a:pathLst>
                <a:path extrusionOk="0" fill="none" h="30583" w="3620">
                  <a:moveTo>
                    <a:pt x="1528" y="0"/>
                  </a:moveTo>
                  <a:lnTo>
                    <a:pt x="1528" y="0"/>
                  </a:lnTo>
                  <a:lnTo>
                    <a:pt x="1500" y="134"/>
                  </a:lnTo>
                  <a:lnTo>
                    <a:pt x="1414" y="516"/>
                  </a:lnTo>
                  <a:lnTo>
                    <a:pt x="1280" y="1147"/>
                  </a:lnTo>
                  <a:lnTo>
                    <a:pt x="1118" y="2035"/>
                  </a:lnTo>
                  <a:lnTo>
                    <a:pt x="1022" y="2570"/>
                  </a:lnTo>
                  <a:lnTo>
                    <a:pt x="936" y="3162"/>
                  </a:lnTo>
                  <a:lnTo>
                    <a:pt x="831" y="3811"/>
                  </a:lnTo>
                  <a:lnTo>
                    <a:pt x="736" y="4528"/>
                  </a:lnTo>
                  <a:lnTo>
                    <a:pt x="640" y="5301"/>
                  </a:lnTo>
                  <a:lnTo>
                    <a:pt x="545" y="6123"/>
                  </a:lnTo>
                  <a:lnTo>
                    <a:pt x="449" y="7020"/>
                  </a:lnTo>
                  <a:lnTo>
                    <a:pt x="363" y="7966"/>
                  </a:lnTo>
                  <a:lnTo>
                    <a:pt x="277" y="8969"/>
                  </a:lnTo>
                  <a:lnTo>
                    <a:pt x="210" y="10029"/>
                  </a:lnTo>
                  <a:lnTo>
                    <a:pt x="143" y="11147"/>
                  </a:lnTo>
                  <a:lnTo>
                    <a:pt x="86" y="12321"/>
                  </a:lnTo>
                  <a:lnTo>
                    <a:pt x="38" y="13544"/>
                  </a:lnTo>
                  <a:lnTo>
                    <a:pt x="10" y="14833"/>
                  </a:lnTo>
                  <a:lnTo>
                    <a:pt x="0" y="16170"/>
                  </a:lnTo>
                  <a:lnTo>
                    <a:pt x="0" y="17555"/>
                  </a:lnTo>
                  <a:lnTo>
                    <a:pt x="10" y="19007"/>
                  </a:lnTo>
                  <a:lnTo>
                    <a:pt x="48" y="20507"/>
                  </a:lnTo>
                  <a:lnTo>
                    <a:pt x="105" y="22054"/>
                  </a:lnTo>
                  <a:lnTo>
                    <a:pt x="182" y="23658"/>
                  </a:lnTo>
                  <a:lnTo>
                    <a:pt x="287" y="25311"/>
                  </a:lnTo>
                  <a:lnTo>
                    <a:pt x="411" y="27020"/>
                  </a:lnTo>
                  <a:lnTo>
                    <a:pt x="564" y="28778"/>
                  </a:lnTo>
                  <a:lnTo>
                    <a:pt x="650" y="29676"/>
                  </a:lnTo>
                  <a:lnTo>
                    <a:pt x="745" y="30583"/>
                  </a:lnTo>
                  <a:lnTo>
                    <a:pt x="3620" y="30583"/>
                  </a:lnTo>
                  <a:lnTo>
                    <a:pt x="3620" y="30583"/>
                  </a:lnTo>
                  <a:lnTo>
                    <a:pt x="3534" y="29666"/>
                  </a:lnTo>
                  <a:lnTo>
                    <a:pt x="3305" y="27145"/>
                  </a:lnTo>
                  <a:lnTo>
                    <a:pt x="2990" y="23410"/>
                  </a:lnTo>
                  <a:lnTo>
                    <a:pt x="2808" y="21213"/>
                  </a:lnTo>
                  <a:lnTo>
                    <a:pt x="2617" y="18854"/>
                  </a:lnTo>
                  <a:lnTo>
                    <a:pt x="2426" y="16390"/>
                  </a:lnTo>
                  <a:lnTo>
                    <a:pt x="2235" y="13859"/>
                  </a:lnTo>
                  <a:lnTo>
                    <a:pt x="2063" y="11309"/>
                  </a:lnTo>
                  <a:lnTo>
                    <a:pt x="1901" y="8787"/>
                  </a:lnTo>
                  <a:lnTo>
                    <a:pt x="1758" y="6352"/>
                  </a:lnTo>
                  <a:lnTo>
                    <a:pt x="1700" y="5177"/>
                  </a:lnTo>
                  <a:lnTo>
                    <a:pt x="1652" y="4041"/>
                  </a:lnTo>
                  <a:lnTo>
                    <a:pt x="1605" y="2952"/>
                  </a:lnTo>
                  <a:lnTo>
                    <a:pt x="1566" y="1911"/>
                  </a:lnTo>
                  <a:lnTo>
                    <a:pt x="1547" y="927"/>
                  </a:lnTo>
                  <a:lnTo>
                    <a:pt x="1528" y="0"/>
                  </a:lnTo>
                </a:path>
              </a:pathLst>
            </a:custGeom>
            <a:solidFill>
              <a:srgbClr val="449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44"/>
            <p:cNvSpPr/>
            <p:nvPr/>
          </p:nvSpPr>
          <p:spPr>
            <a:xfrm>
              <a:off x="6821167" y="3362631"/>
              <a:ext cx="532011" cy="713366"/>
            </a:xfrm>
            <a:custGeom>
              <a:rect b="b" l="l" r="r" t="t"/>
              <a:pathLst>
                <a:path extrusionOk="0" h="38281" w="28549">
                  <a:moveTo>
                    <a:pt x="6008" y="0"/>
                  </a:moveTo>
                  <a:lnTo>
                    <a:pt x="5922" y="10"/>
                  </a:lnTo>
                  <a:lnTo>
                    <a:pt x="5845" y="29"/>
                  </a:lnTo>
                  <a:lnTo>
                    <a:pt x="5769" y="58"/>
                  </a:lnTo>
                  <a:lnTo>
                    <a:pt x="5702" y="86"/>
                  </a:lnTo>
                  <a:lnTo>
                    <a:pt x="5626" y="124"/>
                  </a:lnTo>
                  <a:lnTo>
                    <a:pt x="5569" y="172"/>
                  </a:lnTo>
                  <a:lnTo>
                    <a:pt x="5502" y="229"/>
                  </a:lnTo>
                  <a:lnTo>
                    <a:pt x="5454" y="287"/>
                  </a:lnTo>
                  <a:lnTo>
                    <a:pt x="5406" y="354"/>
                  </a:lnTo>
                  <a:lnTo>
                    <a:pt x="5368" y="430"/>
                  </a:lnTo>
                  <a:lnTo>
                    <a:pt x="5330" y="506"/>
                  </a:lnTo>
                  <a:lnTo>
                    <a:pt x="5301" y="583"/>
                  </a:lnTo>
                  <a:lnTo>
                    <a:pt x="5215" y="917"/>
                  </a:lnTo>
                  <a:lnTo>
                    <a:pt x="5110" y="1251"/>
                  </a:lnTo>
                  <a:lnTo>
                    <a:pt x="5005" y="1595"/>
                  </a:lnTo>
                  <a:lnTo>
                    <a:pt x="4890" y="1949"/>
                  </a:lnTo>
                  <a:lnTo>
                    <a:pt x="4642" y="2655"/>
                  </a:lnTo>
                  <a:lnTo>
                    <a:pt x="4365" y="3381"/>
                  </a:lnTo>
                  <a:lnTo>
                    <a:pt x="4069" y="4126"/>
                  </a:lnTo>
                  <a:lnTo>
                    <a:pt x="3763" y="4871"/>
                  </a:lnTo>
                  <a:lnTo>
                    <a:pt x="3143" y="6380"/>
                  </a:lnTo>
                  <a:lnTo>
                    <a:pt x="2827" y="7135"/>
                  </a:lnTo>
                  <a:lnTo>
                    <a:pt x="2522" y="7880"/>
                  </a:lnTo>
                  <a:lnTo>
                    <a:pt x="2235" y="8625"/>
                  </a:lnTo>
                  <a:lnTo>
                    <a:pt x="1958" y="9351"/>
                  </a:lnTo>
                  <a:lnTo>
                    <a:pt x="1710" y="10057"/>
                  </a:lnTo>
                  <a:lnTo>
                    <a:pt x="1605" y="10401"/>
                  </a:lnTo>
                  <a:lnTo>
                    <a:pt x="1500" y="10745"/>
                  </a:lnTo>
                  <a:lnTo>
                    <a:pt x="1395" y="11089"/>
                  </a:lnTo>
                  <a:lnTo>
                    <a:pt x="1309" y="11414"/>
                  </a:lnTo>
                  <a:lnTo>
                    <a:pt x="1232" y="11738"/>
                  </a:lnTo>
                  <a:lnTo>
                    <a:pt x="1165" y="12054"/>
                  </a:lnTo>
                  <a:lnTo>
                    <a:pt x="1089" y="12455"/>
                  </a:lnTo>
                  <a:lnTo>
                    <a:pt x="1041" y="12856"/>
                  </a:lnTo>
                  <a:lnTo>
                    <a:pt x="994" y="13267"/>
                  </a:lnTo>
                  <a:lnTo>
                    <a:pt x="974" y="13677"/>
                  </a:lnTo>
                  <a:lnTo>
                    <a:pt x="955" y="14088"/>
                  </a:lnTo>
                  <a:lnTo>
                    <a:pt x="955" y="14499"/>
                  </a:lnTo>
                  <a:lnTo>
                    <a:pt x="955" y="14909"/>
                  </a:lnTo>
                  <a:lnTo>
                    <a:pt x="974" y="15330"/>
                  </a:lnTo>
                  <a:lnTo>
                    <a:pt x="1013" y="16170"/>
                  </a:lnTo>
                  <a:lnTo>
                    <a:pt x="1070" y="17001"/>
                  </a:lnTo>
                  <a:lnTo>
                    <a:pt x="1137" y="17842"/>
                  </a:lnTo>
                  <a:lnTo>
                    <a:pt x="1194" y="18673"/>
                  </a:lnTo>
                  <a:lnTo>
                    <a:pt x="1213" y="19083"/>
                  </a:lnTo>
                  <a:lnTo>
                    <a:pt x="1223" y="19494"/>
                  </a:lnTo>
                  <a:lnTo>
                    <a:pt x="1232" y="19895"/>
                  </a:lnTo>
                  <a:lnTo>
                    <a:pt x="1232" y="20296"/>
                  </a:lnTo>
                  <a:lnTo>
                    <a:pt x="1213" y="20697"/>
                  </a:lnTo>
                  <a:lnTo>
                    <a:pt x="1194" y="21098"/>
                  </a:lnTo>
                  <a:lnTo>
                    <a:pt x="1156" y="21490"/>
                  </a:lnTo>
                  <a:lnTo>
                    <a:pt x="1108" y="21872"/>
                  </a:lnTo>
                  <a:lnTo>
                    <a:pt x="1041" y="22254"/>
                  </a:lnTo>
                  <a:lnTo>
                    <a:pt x="955" y="22636"/>
                  </a:lnTo>
                  <a:lnTo>
                    <a:pt x="850" y="23009"/>
                  </a:lnTo>
                  <a:lnTo>
                    <a:pt x="726" y="23372"/>
                  </a:lnTo>
                  <a:lnTo>
                    <a:pt x="659" y="23553"/>
                  </a:lnTo>
                  <a:lnTo>
                    <a:pt x="583" y="23735"/>
                  </a:lnTo>
                  <a:lnTo>
                    <a:pt x="497" y="23906"/>
                  </a:lnTo>
                  <a:lnTo>
                    <a:pt x="411" y="24078"/>
                  </a:lnTo>
                  <a:lnTo>
                    <a:pt x="315" y="24260"/>
                  </a:lnTo>
                  <a:lnTo>
                    <a:pt x="220" y="24432"/>
                  </a:lnTo>
                  <a:lnTo>
                    <a:pt x="115" y="24594"/>
                  </a:lnTo>
                  <a:lnTo>
                    <a:pt x="0" y="24766"/>
                  </a:lnTo>
                  <a:lnTo>
                    <a:pt x="1309" y="38281"/>
                  </a:lnTo>
                  <a:lnTo>
                    <a:pt x="1500" y="37870"/>
                  </a:lnTo>
                  <a:lnTo>
                    <a:pt x="1710" y="37479"/>
                  </a:lnTo>
                  <a:lnTo>
                    <a:pt x="1930" y="37087"/>
                  </a:lnTo>
                  <a:lnTo>
                    <a:pt x="2168" y="36714"/>
                  </a:lnTo>
                  <a:lnTo>
                    <a:pt x="2417" y="36352"/>
                  </a:lnTo>
                  <a:lnTo>
                    <a:pt x="2684" y="36008"/>
                  </a:lnTo>
                  <a:lnTo>
                    <a:pt x="2961" y="35664"/>
                  </a:lnTo>
                  <a:lnTo>
                    <a:pt x="3257" y="35330"/>
                  </a:lnTo>
                  <a:lnTo>
                    <a:pt x="3553" y="35014"/>
                  </a:lnTo>
                  <a:lnTo>
                    <a:pt x="3868" y="34699"/>
                  </a:lnTo>
                  <a:lnTo>
                    <a:pt x="4193" y="34394"/>
                  </a:lnTo>
                  <a:lnTo>
                    <a:pt x="4527" y="34097"/>
                  </a:lnTo>
                  <a:lnTo>
                    <a:pt x="4871" y="33820"/>
                  </a:lnTo>
                  <a:lnTo>
                    <a:pt x="5225" y="33544"/>
                  </a:lnTo>
                  <a:lnTo>
                    <a:pt x="5588" y="33267"/>
                  </a:lnTo>
                  <a:lnTo>
                    <a:pt x="5951" y="33009"/>
                  </a:lnTo>
                  <a:lnTo>
                    <a:pt x="6333" y="32751"/>
                  </a:lnTo>
                  <a:lnTo>
                    <a:pt x="6715" y="32502"/>
                  </a:lnTo>
                  <a:lnTo>
                    <a:pt x="7106" y="32264"/>
                  </a:lnTo>
                  <a:lnTo>
                    <a:pt x="7498" y="32034"/>
                  </a:lnTo>
                  <a:lnTo>
                    <a:pt x="7899" y="31805"/>
                  </a:lnTo>
                  <a:lnTo>
                    <a:pt x="8300" y="31576"/>
                  </a:lnTo>
                  <a:lnTo>
                    <a:pt x="8711" y="31366"/>
                  </a:lnTo>
                  <a:lnTo>
                    <a:pt x="9121" y="31146"/>
                  </a:lnTo>
                  <a:lnTo>
                    <a:pt x="9952" y="30735"/>
                  </a:lnTo>
                  <a:lnTo>
                    <a:pt x="10783" y="30344"/>
                  </a:lnTo>
                  <a:lnTo>
                    <a:pt x="11624" y="29971"/>
                  </a:lnTo>
                  <a:lnTo>
                    <a:pt x="12455" y="29599"/>
                  </a:lnTo>
                  <a:lnTo>
                    <a:pt x="13286" y="29236"/>
                  </a:lnTo>
                  <a:lnTo>
                    <a:pt x="14117" y="28863"/>
                  </a:lnTo>
                  <a:lnTo>
                    <a:pt x="14957" y="28481"/>
                  </a:lnTo>
                  <a:lnTo>
                    <a:pt x="15788" y="28080"/>
                  </a:lnTo>
                  <a:lnTo>
                    <a:pt x="16619" y="27660"/>
                  </a:lnTo>
                  <a:lnTo>
                    <a:pt x="17020" y="27440"/>
                  </a:lnTo>
                  <a:lnTo>
                    <a:pt x="17421" y="27221"/>
                  </a:lnTo>
                  <a:lnTo>
                    <a:pt x="17822" y="26991"/>
                  </a:lnTo>
                  <a:lnTo>
                    <a:pt x="18214" y="26762"/>
                  </a:lnTo>
                  <a:lnTo>
                    <a:pt x="18606" y="26523"/>
                  </a:lnTo>
                  <a:lnTo>
                    <a:pt x="18988" y="26275"/>
                  </a:lnTo>
                  <a:lnTo>
                    <a:pt x="19360" y="26027"/>
                  </a:lnTo>
                  <a:lnTo>
                    <a:pt x="19733" y="25759"/>
                  </a:lnTo>
                  <a:lnTo>
                    <a:pt x="20096" y="25492"/>
                  </a:lnTo>
                  <a:lnTo>
                    <a:pt x="20439" y="25215"/>
                  </a:lnTo>
                  <a:lnTo>
                    <a:pt x="20783" y="24938"/>
                  </a:lnTo>
                  <a:lnTo>
                    <a:pt x="21118" y="24642"/>
                  </a:lnTo>
                  <a:lnTo>
                    <a:pt x="21442" y="24336"/>
                  </a:lnTo>
                  <a:lnTo>
                    <a:pt x="21757" y="24031"/>
                  </a:lnTo>
                  <a:lnTo>
                    <a:pt x="22063" y="23706"/>
                  </a:lnTo>
                  <a:lnTo>
                    <a:pt x="22350" y="23372"/>
                  </a:lnTo>
                  <a:lnTo>
                    <a:pt x="22627" y="23037"/>
                  </a:lnTo>
                  <a:lnTo>
                    <a:pt x="22894" y="22684"/>
                  </a:lnTo>
                  <a:lnTo>
                    <a:pt x="23142" y="22321"/>
                  </a:lnTo>
                  <a:lnTo>
                    <a:pt x="23381" y="21949"/>
                  </a:lnTo>
                  <a:lnTo>
                    <a:pt x="23610" y="21557"/>
                  </a:lnTo>
                  <a:lnTo>
                    <a:pt x="23821" y="21156"/>
                  </a:lnTo>
                  <a:lnTo>
                    <a:pt x="24002" y="20774"/>
                  </a:lnTo>
                  <a:lnTo>
                    <a:pt x="24164" y="20382"/>
                  </a:lnTo>
                  <a:lnTo>
                    <a:pt x="24327" y="19991"/>
                  </a:lnTo>
                  <a:lnTo>
                    <a:pt x="24480" y="19599"/>
                  </a:lnTo>
                  <a:lnTo>
                    <a:pt x="24795" y="18806"/>
                  </a:lnTo>
                  <a:lnTo>
                    <a:pt x="24957" y="18405"/>
                  </a:lnTo>
                  <a:lnTo>
                    <a:pt x="25119" y="18023"/>
                  </a:lnTo>
                  <a:lnTo>
                    <a:pt x="25263" y="17708"/>
                  </a:lnTo>
                  <a:lnTo>
                    <a:pt x="25416" y="17402"/>
                  </a:lnTo>
                  <a:lnTo>
                    <a:pt x="25740" y="16781"/>
                  </a:lnTo>
                  <a:lnTo>
                    <a:pt x="26075" y="16161"/>
                  </a:lnTo>
                  <a:lnTo>
                    <a:pt x="26418" y="15540"/>
                  </a:lnTo>
                  <a:lnTo>
                    <a:pt x="26762" y="14919"/>
                  </a:lnTo>
                  <a:lnTo>
                    <a:pt x="27106" y="14298"/>
                  </a:lnTo>
                  <a:lnTo>
                    <a:pt x="27421" y="13677"/>
                  </a:lnTo>
                  <a:lnTo>
                    <a:pt x="27574" y="13362"/>
                  </a:lnTo>
                  <a:lnTo>
                    <a:pt x="27727" y="13047"/>
                  </a:lnTo>
                  <a:lnTo>
                    <a:pt x="27861" y="12732"/>
                  </a:lnTo>
                  <a:lnTo>
                    <a:pt x="27985" y="12426"/>
                  </a:lnTo>
                  <a:lnTo>
                    <a:pt x="28099" y="12111"/>
                  </a:lnTo>
                  <a:lnTo>
                    <a:pt x="28214" y="11796"/>
                  </a:lnTo>
                  <a:lnTo>
                    <a:pt x="28300" y="11481"/>
                  </a:lnTo>
                  <a:lnTo>
                    <a:pt x="28386" y="11165"/>
                  </a:lnTo>
                  <a:lnTo>
                    <a:pt x="28453" y="10860"/>
                  </a:lnTo>
                  <a:lnTo>
                    <a:pt x="28501" y="10545"/>
                  </a:lnTo>
                  <a:lnTo>
                    <a:pt x="28529" y="10229"/>
                  </a:lnTo>
                  <a:lnTo>
                    <a:pt x="28548" y="9914"/>
                  </a:lnTo>
                  <a:lnTo>
                    <a:pt x="28548" y="9599"/>
                  </a:lnTo>
                  <a:lnTo>
                    <a:pt x="28520" y="9284"/>
                  </a:lnTo>
                  <a:lnTo>
                    <a:pt x="28481" y="8969"/>
                  </a:lnTo>
                  <a:lnTo>
                    <a:pt x="28415" y="8653"/>
                  </a:lnTo>
                  <a:lnTo>
                    <a:pt x="28329" y="8338"/>
                  </a:lnTo>
                  <a:lnTo>
                    <a:pt x="28271" y="8185"/>
                  </a:lnTo>
                  <a:lnTo>
                    <a:pt x="28214" y="8023"/>
                  </a:lnTo>
                  <a:lnTo>
                    <a:pt x="28128" y="7813"/>
                  </a:lnTo>
                  <a:lnTo>
                    <a:pt x="28071" y="7708"/>
                  </a:lnTo>
                  <a:lnTo>
                    <a:pt x="28013" y="7612"/>
                  </a:lnTo>
                  <a:lnTo>
                    <a:pt x="27947" y="7517"/>
                  </a:lnTo>
                  <a:lnTo>
                    <a:pt x="27880" y="7421"/>
                  </a:lnTo>
                  <a:lnTo>
                    <a:pt x="27803" y="7335"/>
                  </a:lnTo>
                  <a:lnTo>
                    <a:pt x="27708" y="7259"/>
                  </a:lnTo>
                  <a:lnTo>
                    <a:pt x="27641" y="7211"/>
                  </a:lnTo>
                  <a:lnTo>
                    <a:pt x="27555" y="7154"/>
                  </a:lnTo>
                  <a:lnTo>
                    <a:pt x="27479" y="7116"/>
                  </a:lnTo>
                  <a:lnTo>
                    <a:pt x="27402" y="7087"/>
                  </a:lnTo>
                  <a:lnTo>
                    <a:pt x="27316" y="7058"/>
                  </a:lnTo>
                  <a:lnTo>
                    <a:pt x="27230" y="7039"/>
                  </a:lnTo>
                  <a:lnTo>
                    <a:pt x="27144" y="7020"/>
                  </a:lnTo>
                  <a:lnTo>
                    <a:pt x="27058" y="7011"/>
                  </a:lnTo>
                  <a:lnTo>
                    <a:pt x="26886" y="7011"/>
                  </a:lnTo>
                  <a:lnTo>
                    <a:pt x="26705" y="7039"/>
                  </a:lnTo>
                  <a:lnTo>
                    <a:pt x="26523" y="7078"/>
                  </a:lnTo>
                  <a:lnTo>
                    <a:pt x="26342" y="7135"/>
                  </a:lnTo>
                  <a:lnTo>
                    <a:pt x="26161" y="7202"/>
                  </a:lnTo>
                  <a:lnTo>
                    <a:pt x="25979" y="7288"/>
                  </a:lnTo>
                  <a:lnTo>
                    <a:pt x="25807" y="7383"/>
                  </a:lnTo>
                  <a:lnTo>
                    <a:pt x="25626" y="7488"/>
                  </a:lnTo>
                  <a:lnTo>
                    <a:pt x="25454" y="7603"/>
                  </a:lnTo>
                  <a:lnTo>
                    <a:pt x="25291" y="7717"/>
                  </a:lnTo>
                  <a:lnTo>
                    <a:pt x="24976" y="7956"/>
                  </a:lnTo>
                  <a:lnTo>
                    <a:pt x="24565" y="8271"/>
                  </a:lnTo>
                  <a:lnTo>
                    <a:pt x="24164" y="8577"/>
                  </a:lnTo>
                  <a:lnTo>
                    <a:pt x="23744" y="8883"/>
                  </a:lnTo>
                  <a:lnTo>
                    <a:pt x="23324" y="9169"/>
                  </a:lnTo>
                  <a:lnTo>
                    <a:pt x="22894" y="9456"/>
                  </a:lnTo>
                  <a:lnTo>
                    <a:pt x="22464" y="9733"/>
                  </a:lnTo>
                  <a:lnTo>
                    <a:pt x="22025" y="10000"/>
                  </a:lnTo>
                  <a:lnTo>
                    <a:pt x="21586" y="10258"/>
                  </a:lnTo>
                  <a:lnTo>
                    <a:pt x="21146" y="10516"/>
                  </a:lnTo>
                  <a:lnTo>
                    <a:pt x="20697" y="10764"/>
                  </a:lnTo>
                  <a:lnTo>
                    <a:pt x="20239" y="11003"/>
                  </a:lnTo>
                  <a:lnTo>
                    <a:pt x="19780" y="11232"/>
                  </a:lnTo>
                  <a:lnTo>
                    <a:pt x="19322" y="11452"/>
                  </a:lnTo>
                  <a:lnTo>
                    <a:pt x="18854" y="11662"/>
                  </a:lnTo>
                  <a:lnTo>
                    <a:pt x="18386" y="11872"/>
                  </a:lnTo>
                  <a:lnTo>
                    <a:pt x="17908" y="12063"/>
                  </a:lnTo>
                  <a:lnTo>
                    <a:pt x="17431" y="12254"/>
                  </a:lnTo>
                  <a:lnTo>
                    <a:pt x="16953" y="12436"/>
                  </a:lnTo>
                  <a:lnTo>
                    <a:pt x="16466" y="12608"/>
                  </a:lnTo>
                  <a:lnTo>
                    <a:pt x="15979" y="12770"/>
                  </a:lnTo>
                  <a:lnTo>
                    <a:pt x="15492" y="12923"/>
                  </a:lnTo>
                  <a:lnTo>
                    <a:pt x="15005" y="13066"/>
                  </a:lnTo>
                  <a:lnTo>
                    <a:pt x="14508" y="13209"/>
                  </a:lnTo>
                  <a:lnTo>
                    <a:pt x="14012" y="13333"/>
                  </a:lnTo>
                  <a:lnTo>
                    <a:pt x="13515" y="13458"/>
                  </a:lnTo>
                  <a:lnTo>
                    <a:pt x="13018" y="13572"/>
                  </a:lnTo>
                  <a:lnTo>
                    <a:pt x="12512" y="13668"/>
                  </a:lnTo>
                  <a:lnTo>
                    <a:pt x="12006" y="13763"/>
                  </a:lnTo>
                  <a:lnTo>
                    <a:pt x="11500" y="13849"/>
                  </a:lnTo>
                  <a:lnTo>
                    <a:pt x="10993" y="13926"/>
                  </a:lnTo>
                  <a:lnTo>
                    <a:pt x="10487" y="13993"/>
                  </a:lnTo>
                  <a:lnTo>
                    <a:pt x="9981" y="14050"/>
                  </a:lnTo>
                  <a:lnTo>
                    <a:pt x="9828" y="14059"/>
                  </a:lnTo>
                  <a:lnTo>
                    <a:pt x="9675" y="14069"/>
                  </a:lnTo>
                  <a:lnTo>
                    <a:pt x="9523" y="14059"/>
                  </a:lnTo>
                  <a:lnTo>
                    <a:pt x="9370" y="14050"/>
                  </a:lnTo>
                  <a:lnTo>
                    <a:pt x="9227" y="14031"/>
                  </a:lnTo>
                  <a:lnTo>
                    <a:pt x="9083" y="14002"/>
                  </a:lnTo>
                  <a:lnTo>
                    <a:pt x="8940" y="13964"/>
                  </a:lnTo>
                  <a:lnTo>
                    <a:pt x="8806" y="13926"/>
                  </a:lnTo>
                  <a:lnTo>
                    <a:pt x="8673" y="13878"/>
                  </a:lnTo>
                  <a:lnTo>
                    <a:pt x="8539" y="13821"/>
                  </a:lnTo>
                  <a:lnTo>
                    <a:pt x="8405" y="13754"/>
                  </a:lnTo>
                  <a:lnTo>
                    <a:pt x="8281" y="13687"/>
                  </a:lnTo>
                  <a:lnTo>
                    <a:pt x="8166" y="13610"/>
                  </a:lnTo>
                  <a:lnTo>
                    <a:pt x="8042" y="13525"/>
                  </a:lnTo>
                  <a:lnTo>
                    <a:pt x="7937" y="13439"/>
                  </a:lnTo>
                  <a:lnTo>
                    <a:pt x="7832" y="13353"/>
                  </a:lnTo>
                  <a:lnTo>
                    <a:pt x="7727" y="13248"/>
                  </a:lnTo>
                  <a:lnTo>
                    <a:pt x="7632" y="13152"/>
                  </a:lnTo>
                  <a:lnTo>
                    <a:pt x="7536" y="13037"/>
                  </a:lnTo>
                  <a:lnTo>
                    <a:pt x="7450" y="12923"/>
                  </a:lnTo>
                  <a:lnTo>
                    <a:pt x="7374" y="12808"/>
                  </a:lnTo>
                  <a:lnTo>
                    <a:pt x="7297" y="12684"/>
                  </a:lnTo>
                  <a:lnTo>
                    <a:pt x="7230" y="12560"/>
                  </a:lnTo>
                  <a:lnTo>
                    <a:pt x="7164" y="12436"/>
                  </a:lnTo>
                  <a:lnTo>
                    <a:pt x="7116" y="12302"/>
                  </a:lnTo>
                  <a:lnTo>
                    <a:pt x="7068" y="12159"/>
                  </a:lnTo>
                  <a:lnTo>
                    <a:pt x="7020" y="12015"/>
                  </a:lnTo>
                  <a:lnTo>
                    <a:pt x="6992" y="11872"/>
                  </a:lnTo>
                  <a:lnTo>
                    <a:pt x="6963" y="11729"/>
                  </a:lnTo>
                  <a:lnTo>
                    <a:pt x="6953" y="11576"/>
                  </a:lnTo>
                  <a:lnTo>
                    <a:pt x="6944" y="11433"/>
                  </a:lnTo>
                  <a:lnTo>
                    <a:pt x="6934" y="11270"/>
                  </a:lnTo>
                  <a:lnTo>
                    <a:pt x="6973" y="9972"/>
                  </a:lnTo>
                  <a:lnTo>
                    <a:pt x="7001" y="9332"/>
                  </a:lnTo>
                  <a:lnTo>
                    <a:pt x="7039" y="8682"/>
                  </a:lnTo>
                  <a:lnTo>
                    <a:pt x="7087" y="8033"/>
                  </a:lnTo>
                  <a:lnTo>
                    <a:pt x="7164" y="7393"/>
                  </a:lnTo>
                  <a:lnTo>
                    <a:pt x="7249" y="6753"/>
                  </a:lnTo>
                  <a:lnTo>
                    <a:pt x="7297" y="6438"/>
                  </a:lnTo>
                  <a:lnTo>
                    <a:pt x="7364" y="6113"/>
                  </a:lnTo>
                  <a:lnTo>
                    <a:pt x="7498" y="5368"/>
                  </a:lnTo>
                  <a:lnTo>
                    <a:pt x="7555" y="5015"/>
                  </a:lnTo>
                  <a:lnTo>
                    <a:pt x="7603" y="4680"/>
                  </a:lnTo>
                  <a:lnTo>
                    <a:pt x="7641" y="4355"/>
                  </a:lnTo>
                  <a:lnTo>
                    <a:pt x="7670" y="4040"/>
                  </a:lnTo>
                  <a:lnTo>
                    <a:pt x="7698" y="3754"/>
                  </a:lnTo>
                  <a:lnTo>
                    <a:pt x="7708" y="3467"/>
                  </a:lnTo>
                  <a:lnTo>
                    <a:pt x="7717" y="3200"/>
                  </a:lnTo>
                  <a:lnTo>
                    <a:pt x="7727" y="2951"/>
                  </a:lnTo>
                  <a:lnTo>
                    <a:pt x="7717" y="2703"/>
                  </a:lnTo>
                  <a:lnTo>
                    <a:pt x="7708" y="2474"/>
                  </a:lnTo>
                  <a:lnTo>
                    <a:pt x="7689" y="2264"/>
                  </a:lnTo>
                  <a:lnTo>
                    <a:pt x="7660" y="2054"/>
                  </a:lnTo>
                  <a:lnTo>
                    <a:pt x="7632" y="1863"/>
                  </a:lnTo>
                  <a:lnTo>
                    <a:pt x="7593" y="1681"/>
                  </a:lnTo>
                  <a:lnTo>
                    <a:pt x="7555" y="1509"/>
                  </a:lnTo>
                  <a:lnTo>
                    <a:pt x="7507" y="1347"/>
                  </a:lnTo>
                  <a:lnTo>
                    <a:pt x="7450" y="1204"/>
                  </a:lnTo>
                  <a:lnTo>
                    <a:pt x="7393" y="1060"/>
                  </a:lnTo>
                  <a:lnTo>
                    <a:pt x="7326" y="927"/>
                  </a:lnTo>
                  <a:lnTo>
                    <a:pt x="7259" y="812"/>
                  </a:lnTo>
                  <a:lnTo>
                    <a:pt x="7183" y="697"/>
                  </a:lnTo>
                  <a:lnTo>
                    <a:pt x="7106" y="592"/>
                  </a:lnTo>
                  <a:lnTo>
                    <a:pt x="7020" y="497"/>
                  </a:lnTo>
                  <a:lnTo>
                    <a:pt x="6934" y="411"/>
                  </a:lnTo>
                  <a:lnTo>
                    <a:pt x="6848" y="335"/>
                  </a:lnTo>
                  <a:lnTo>
                    <a:pt x="6753" y="258"/>
                  </a:lnTo>
                  <a:lnTo>
                    <a:pt x="6648" y="201"/>
                  </a:lnTo>
                  <a:lnTo>
                    <a:pt x="6543" y="143"/>
                  </a:lnTo>
                  <a:lnTo>
                    <a:pt x="6438" y="86"/>
                  </a:lnTo>
                  <a:lnTo>
                    <a:pt x="6333" y="48"/>
                  </a:lnTo>
                  <a:lnTo>
                    <a:pt x="6247" y="1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FFA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44"/>
            <p:cNvSpPr/>
            <p:nvPr/>
          </p:nvSpPr>
          <p:spPr>
            <a:xfrm>
              <a:off x="6821167" y="3362631"/>
              <a:ext cx="532011" cy="713366"/>
            </a:xfrm>
            <a:custGeom>
              <a:rect b="b" l="l" r="r" t="t"/>
              <a:pathLst>
                <a:path extrusionOk="0" fill="none" h="38281" w="28549">
                  <a:moveTo>
                    <a:pt x="0" y="24766"/>
                  </a:moveTo>
                  <a:lnTo>
                    <a:pt x="0" y="24766"/>
                  </a:lnTo>
                  <a:lnTo>
                    <a:pt x="115" y="24594"/>
                  </a:lnTo>
                  <a:lnTo>
                    <a:pt x="220" y="24432"/>
                  </a:lnTo>
                  <a:lnTo>
                    <a:pt x="315" y="24260"/>
                  </a:lnTo>
                  <a:lnTo>
                    <a:pt x="411" y="24078"/>
                  </a:lnTo>
                  <a:lnTo>
                    <a:pt x="497" y="23906"/>
                  </a:lnTo>
                  <a:lnTo>
                    <a:pt x="583" y="23735"/>
                  </a:lnTo>
                  <a:lnTo>
                    <a:pt x="659" y="23553"/>
                  </a:lnTo>
                  <a:lnTo>
                    <a:pt x="726" y="23372"/>
                  </a:lnTo>
                  <a:lnTo>
                    <a:pt x="850" y="23009"/>
                  </a:lnTo>
                  <a:lnTo>
                    <a:pt x="955" y="22636"/>
                  </a:lnTo>
                  <a:lnTo>
                    <a:pt x="1041" y="22254"/>
                  </a:lnTo>
                  <a:lnTo>
                    <a:pt x="1108" y="21872"/>
                  </a:lnTo>
                  <a:lnTo>
                    <a:pt x="1156" y="21490"/>
                  </a:lnTo>
                  <a:lnTo>
                    <a:pt x="1194" y="21098"/>
                  </a:lnTo>
                  <a:lnTo>
                    <a:pt x="1213" y="20697"/>
                  </a:lnTo>
                  <a:lnTo>
                    <a:pt x="1232" y="20296"/>
                  </a:lnTo>
                  <a:lnTo>
                    <a:pt x="1232" y="19895"/>
                  </a:lnTo>
                  <a:lnTo>
                    <a:pt x="1223" y="19494"/>
                  </a:lnTo>
                  <a:lnTo>
                    <a:pt x="1213" y="19083"/>
                  </a:lnTo>
                  <a:lnTo>
                    <a:pt x="1194" y="18673"/>
                  </a:lnTo>
                  <a:lnTo>
                    <a:pt x="1137" y="17842"/>
                  </a:lnTo>
                  <a:lnTo>
                    <a:pt x="1070" y="17001"/>
                  </a:lnTo>
                  <a:lnTo>
                    <a:pt x="1013" y="16170"/>
                  </a:lnTo>
                  <a:lnTo>
                    <a:pt x="974" y="15330"/>
                  </a:lnTo>
                  <a:lnTo>
                    <a:pt x="955" y="14909"/>
                  </a:lnTo>
                  <a:lnTo>
                    <a:pt x="955" y="14499"/>
                  </a:lnTo>
                  <a:lnTo>
                    <a:pt x="955" y="14088"/>
                  </a:lnTo>
                  <a:lnTo>
                    <a:pt x="974" y="13677"/>
                  </a:lnTo>
                  <a:lnTo>
                    <a:pt x="994" y="13267"/>
                  </a:lnTo>
                  <a:lnTo>
                    <a:pt x="1041" y="12856"/>
                  </a:lnTo>
                  <a:lnTo>
                    <a:pt x="1089" y="12455"/>
                  </a:lnTo>
                  <a:lnTo>
                    <a:pt x="1165" y="12054"/>
                  </a:lnTo>
                  <a:lnTo>
                    <a:pt x="1165" y="12054"/>
                  </a:lnTo>
                  <a:lnTo>
                    <a:pt x="1232" y="11738"/>
                  </a:lnTo>
                  <a:lnTo>
                    <a:pt x="1309" y="11414"/>
                  </a:lnTo>
                  <a:lnTo>
                    <a:pt x="1395" y="11089"/>
                  </a:lnTo>
                  <a:lnTo>
                    <a:pt x="1500" y="10745"/>
                  </a:lnTo>
                  <a:lnTo>
                    <a:pt x="1605" y="10401"/>
                  </a:lnTo>
                  <a:lnTo>
                    <a:pt x="1710" y="10057"/>
                  </a:lnTo>
                  <a:lnTo>
                    <a:pt x="1958" y="9351"/>
                  </a:lnTo>
                  <a:lnTo>
                    <a:pt x="2235" y="8625"/>
                  </a:lnTo>
                  <a:lnTo>
                    <a:pt x="2522" y="7880"/>
                  </a:lnTo>
                  <a:lnTo>
                    <a:pt x="2827" y="7135"/>
                  </a:lnTo>
                  <a:lnTo>
                    <a:pt x="3143" y="6380"/>
                  </a:lnTo>
                  <a:lnTo>
                    <a:pt x="3763" y="4871"/>
                  </a:lnTo>
                  <a:lnTo>
                    <a:pt x="4069" y="4126"/>
                  </a:lnTo>
                  <a:lnTo>
                    <a:pt x="4365" y="3381"/>
                  </a:lnTo>
                  <a:lnTo>
                    <a:pt x="4642" y="2655"/>
                  </a:lnTo>
                  <a:lnTo>
                    <a:pt x="4890" y="1949"/>
                  </a:lnTo>
                  <a:lnTo>
                    <a:pt x="5005" y="1595"/>
                  </a:lnTo>
                  <a:lnTo>
                    <a:pt x="5110" y="1251"/>
                  </a:lnTo>
                  <a:lnTo>
                    <a:pt x="5215" y="917"/>
                  </a:lnTo>
                  <a:lnTo>
                    <a:pt x="5301" y="583"/>
                  </a:lnTo>
                  <a:lnTo>
                    <a:pt x="5301" y="583"/>
                  </a:lnTo>
                  <a:lnTo>
                    <a:pt x="5330" y="506"/>
                  </a:lnTo>
                  <a:lnTo>
                    <a:pt x="5368" y="430"/>
                  </a:lnTo>
                  <a:lnTo>
                    <a:pt x="5406" y="354"/>
                  </a:lnTo>
                  <a:lnTo>
                    <a:pt x="5454" y="287"/>
                  </a:lnTo>
                  <a:lnTo>
                    <a:pt x="5502" y="229"/>
                  </a:lnTo>
                  <a:lnTo>
                    <a:pt x="5569" y="172"/>
                  </a:lnTo>
                  <a:lnTo>
                    <a:pt x="5626" y="124"/>
                  </a:lnTo>
                  <a:lnTo>
                    <a:pt x="5702" y="86"/>
                  </a:lnTo>
                  <a:lnTo>
                    <a:pt x="5769" y="58"/>
                  </a:lnTo>
                  <a:lnTo>
                    <a:pt x="5845" y="29"/>
                  </a:lnTo>
                  <a:lnTo>
                    <a:pt x="5922" y="10"/>
                  </a:lnTo>
                  <a:lnTo>
                    <a:pt x="6008" y="0"/>
                  </a:lnTo>
                  <a:lnTo>
                    <a:pt x="6084" y="0"/>
                  </a:lnTo>
                  <a:lnTo>
                    <a:pt x="6170" y="0"/>
                  </a:lnTo>
                  <a:lnTo>
                    <a:pt x="6247" y="19"/>
                  </a:lnTo>
                  <a:lnTo>
                    <a:pt x="6333" y="48"/>
                  </a:lnTo>
                  <a:lnTo>
                    <a:pt x="6333" y="48"/>
                  </a:lnTo>
                  <a:lnTo>
                    <a:pt x="6438" y="86"/>
                  </a:lnTo>
                  <a:lnTo>
                    <a:pt x="6543" y="143"/>
                  </a:lnTo>
                  <a:lnTo>
                    <a:pt x="6648" y="201"/>
                  </a:lnTo>
                  <a:lnTo>
                    <a:pt x="6753" y="258"/>
                  </a:lnTo>
                  <a:lnTo>
                    <a:pt x="6848" y="335"/>
                  </a:lnTo>
                  <a:lnTo>
                    <a:pt x="6934" y="411"/>
                  </a:lnTo>
                  <a:lnTo>
                    <a:pt x="7020" y="497"/>
                  </a:lnTo>
                  <a:lnTo>
                    <a:pt x="7106" y="592"/>
                  </a:lnTo>
                  <a:lnTo>
                    <a:pt x="7183" y="697"/>
                  </a:lnTo>
                  <a:lnTo>
                    <a:pt x="7259" y="812"/>
                  </a:lnTo>
                  <a:lnTo>
                    <a:pt x="7326" y="927"/>
                  </a:lnTo>
                  <a:lnTo>
                    <a:pt x="7393" y="1060"/>
                  </a:lnTo>
                  <a:lnTo>
                    <a:pt x="7450" y="1204"/>
                  </a:lnTo>
                  <a:lnTo>
                    <a:pt x="7507" y="1347"/>
                  </a:lnTo>
                  <a:lnTo>
                    <a:pt x="7555" y="1509"/>
                  </a:lnTo>
                  <a:lnTo>
                    <a:pt x="7593" y="1681"/>
                  </a:lnTo>
                  <a:lnTo>
                    <a:pt x="7632" y="1863"/>
                  </a:lnTo>
                  <a:lnTo>
                    <a:pt x="7660" y="2054"/>
                  </a:lnTo>
                  <a:lnTo>
                    <a:pt x="7689" y="2264"/>
                  </a:lnTo>
                  <a:lnTo>
                    <a:pt x="7708" y="2474"/>
                  </a:lnTo>
                  <a:lnTo>
                    <a:pt x="7717" y="2703"/>
                  </a:lnTo>
                  <a:lnTo>
                    <a:pt x="7727" y="2951"/>
                  </a:lnTo>
                  <a:lnTo>
                    <a:pt x="7717" y="3200"/>
                  </a:lnTo>
                  <a:lnTo>
                    <a:pt x="7708" y="3467"/>
                  </a:lnTo>
                  <a:lnTo>
                    <a:pt x="7698" y="3754"/>
                  </a:lnTo>
                  <a:lnTo>
                    <a:pt x="7670" y="4040"/>
                  </a:lnTo>
                  <a:lnTo>
                    <a:pt x="7641" y="4355"/>
                  </a:lnTo>
                  <a:lnTo>
                    <a:pt x="7603" y="4680"/>
                  </a:lnTo>
                  <a:lnTo>
                    <a:pt x="7555" y="5015"/>
                  </a:lnTo>
                  <a:lnTo>
                    <a:pt x="7498" y="5368"/>
                  </a:lnTo>
                  <a:lnTo>
                    <a:pt x="7364" y="6113"/>
                  </a:lnTo>
                  <a:lnTo>
                    <a:pt x="7364" y="6113"/>
                  </a:lnTo>
                  <a:lnTo>
                    <a:pt x="7297" y="6438"/>
                  </a:lnTo>
                  <a:lnTo>
                    <a:pt x="7249" y="6753"/>
                  </a:lnTo>
                  <a:lnTo>
                    <a:pt x="7164" y="7393"/>
                  </a:lnTo>
                  <a:lnTo>
                    <a:pt x="7087" y="8033"/>
                  </a:lnTo>
                  <a:lnTo>
                    <a:pt x="7039" y="8682"/>
                  </a:lnTo>
                  <a:lnTo>
                    <a:pt x="7001" y="9332"/>
                  </a:lnTo>
                  <a:lnTo>
                    <a:pt x="6973" y="9972"/>
                  </a:lnTo>
                  <a:lnTo>
                    <a:pt x="6934" y="11270"/>
                  </a:lnTo>
                  <a:lnTo>
                    <a:pt x="6934" y="11270"/>
                  </a:lnTo>
                  <a:lnTo>
                    <a:pt x="6944" y="11433"/>
                  </a:lnTo>
                  <a:lnTo>
                    <a:pt x="6953" y="11576"/>
                  </a:lnTo>
                  <a:lnTo>
                    <a:pt x="6963" y="11729"/>
                  </a:lnTo>
                  <a:lnTo>
                    <a:pt x="6992" y="11872"/>
                  </a:lnTo>
                  <a:lnTo>
                    <a:pt x="7020" y="12015"/>
                  </a:lnTo>
                  <a:lnTo>
                    <a:pt x="7068" y="12159"/>
                  </a:lnTo>
                  <a:lnTo>
                    <a:pt x="7116" y="12302"/>
                  </a:lnTo>
                  <a:lnTo>
                    <a:pt x="7164" y="12436"/>
                  </a:lnTo>
                  <a:lnTo>
                    <a:pt x="7230" y="12560"/>
                  </a:lnTo>
                  <a:lnTo>
                    <a:pt x="7297" y="12684"/>
                  </a:lnTo>
                  <a:lnTo>
                    <a:pt x="7374" y="12808"/>
                  </a:lnTo>
                  <a:lnTo>
                    <a:pt x="7450" y="12923"/>
                  </a:lnTo>
                  <a:lnTo>
                    <a:pt x="7536" y="13037"/>
                  </a:lnTo>
                  <a:lnTo>
                    <a:pt x="7632" y="13152"/>
                  </a:lnTo>
                  <a:lnTo>
                    <a:pt x="7727" y="13248"/>
                  </a:lnTo>
                  <a:lnTo>
                    <a:pt x="7832" y="13353"/>
                  </a:lnTo>
                  <a:lnTo>
                    <a:pt x="7937" y="13439"/>
                  </a:lnTo>
                  <a:lnTo>
                    <a:pt x="8042" y="13525"/>
                  </a:lnTo>
                  <a:lnTo>
                    <a:pt x="8166" y="13610"/>
                  </a:lnTo>
                  <a:lnTo>
                    <a:pt x="8281" y="13687"/>
                  </a:lnTo>
                  <a:lnTo>
                    <a:pt x="8405" y="13754"/>
                  </a:lnTo>
                  <a:lnTo>
                    <a:pt x="8539" y="13821"/>
                  </a:lnTo>
                  <a:lnTo>
                    <a:pt x="8673" y="13878"/>
                  </a:lnTo>
                  <a:lnTo>
                    <a:pt x="8806" y="13926"/>
                  </a:lnTo>
                  <a:lnTo>
                    <a:pt x="8940" y="13964"/>
                  </a:lnTo>
                  <a:lnTo>
                    <a:pt x="9083" y="14002"/>
                  </a:lnTo>
                  <a:lnTo>
                    <a:pt x="9227" y="14031"/>
                  </a:lnTo>
                  <a:lnTo>
                    <a:pt x="9370" y="14050"/>
                  </a:lnTo>
                  <a:lnTo>
                    <a:pt x="9523" y="14059"/>
                  </a:lnTo>
                  <a:lnTo>
                    <a:pt x="9675" y="14069"/>
                  </a:lnTo>
                  <a:lnTo>
                    <a:pt x="9828" y="14059"/>
                  </a:lnTo>
                  <a:lnTo>
                    <a:pt x="9981" y="14050"/>
                  </a:lnTo>
                  <a:lnTo>
                    <a:pt x="9981" y="14050"/>
                  </a:lnTo>
                  <a:lnTo>
                    <a:pt x="10487" y="13993"/>
                  </a:lnTo>
                  <a:lnTo>
                    <a:pt x="10993" y="13926"/>
                  </a:lnTo>
                  <a:lnTo>
                    <a:pt x="11500" y="13849"/>
                  </a:lnTo>
                  <a:lnTo>
                    <a:pt x="12006" y="13763"/>
                  </a:lnTo>
                  <a:lnTo>
                    <a:pt x="12512" y="13668"/>
                  </a:lnTo>
                  <a:lnTo>
                    <a:pt x="13018" y="13572"/>
                  </a:lnTo>
                  <a:lnTo>
                    <a:pt x="13515" y="13458"/>
                  </a:lnTo>
                  <a:lnTo>
                    <a:pt x="14012" y="13333"/>
                  </a:lnTo>
                  <a:lnTo>
                    <a:pt x="14508" y="13209"/>
                  </a:lnTo>
                  <a:lnTo>
                    <a:pt x="15005" y="13066"/>
                  </a:lnTo>
                  <a:lnTo>
                    <a:pt x="15492" y="12923"/>
                  </a:lnTo>
                  <a:lnTo>
                    <a:pt x="15979" y="12770"/>
                  </a:lnTo>
                  <a:lnTo>
                    <a:pt x="16466" y="12608"/>
                  </a:lnTo>
                  <a:lnTo>
                    <a:pt x="16953" y="12436"/>
                  </a:lnTo>
                  <a:lnTo>
                    <a:pt x="17431" y="12254"/>
                  </a:lnTo>
                  <a:lnTo>
                    <a:pt x="17908" y="12063"/>
                  </a:lnTo>
                  <a:lnTo>
                    <a:pt x="18386" y="11872"/>
                  </a:lnTo>
                  <a:lnTo>
                    <a:pt x="18854" y="11662"/>
                  </a:lnTo>
                  <a:lnTo>
                    <a:pt x="19322" y="11452"/>
                  </a:lnTo>
                  <a:lnTo>
                    <a:pt x="19780" y="11232"/>
                  </a:lnTo>
                  <a:lnTo>
                    <a:pt x="20239" y="11003"/>
                  </a:lnTo>
                  <a:lnTo>
                    <a:pt x="20697" y="10764"/>
                  </a:lnTo>
                  <a:lnTo>
                    <a:pt x="21146" y="10516"/>
                  </a:lnTo>
                  <a:lnTo>
                    <a:pt x="21586" y="10258"/>
                  </a:lnTo>
                  <a:lnTo>
                    <a:pt x="22025" y="10000"/>
                  </a:lnTo>
                  <a:lnTo>
                    <a:pt x="22464" y="9733"/>
                  </a:lnTo>
                  <a:lnTo>
                    <a:pt x="22894" y="9456"/>
                  </a:lnTo>
                  <a:lnTo>
                    <a:pt x="23324" y="9169"/>
                  </a:lnTo>
                  <a:lnTo>
                    <a:pt x="23744" y="8883"/>
                  </a:lnTo>
                  <a:lnTo>
                    <a:pt x="24164" y="8577"/>
                  </a:lnTo>
                  <a:lnTo>
                    <a:pt x="24565" y="8271"/>
                  </a:lnTo>
                  <a:lnTo>
                    <a:pt x="24976" y="7956"/>
                  </a:lnTo>
                  <a:lnTo>
                    <a:pt x="24976" y="7956"/>
                  </a:lnTo>
                  <a:lnTo>
                    <a:pt x="25291" y="7717"/>
                  </a:lnTo>
                  <a:lnTo>
                    <a:pt x="25454" y="7603"/>
                  </a:lnTo>
                  <a:lnTo>
                    <a:pt x="25626" y="7488"/>
                  </a:lnTo>
                  <a:lnTo>
                    <a:pt x="25807" y="7383"/>
                  </a:lnTo>
                  <a:lnTo>
                    <a:pt x="25979" y="7288"/>
                  </a:lnTo>
                  <a:lnTo>
                    <a:pt x="26161" y="7202"/>
                  </a:lnTo>
                  <a:lnTo>
                    <a:pt x="26342" y="7135"/>
                  </a:lnTo>
                  <a:lnTo>
                    <a:pt x="26523" y="7078"/>
                  </a:lnTo>
                  <a:lnTo>
                    <a:pt x="26705" y="7039"/>
                  </a:lnTo>
                  <a:lnTo>
                    <a:pt x="26886" y="7011"/>
                  </a:lnTo>
                  <a:lnTo>
                    <a:pt x="27058" y="7011"/>
                  </a:lnTo>
                  <a:lnTo>
                    <a:pt x="27144" y="7020"/>
                  </a:lnTo>
                  <a:lnTo>
                    <a:pt x="27230" y="7039"/>
                  </a:lnTo>
                  <a:lnTo>
                    <a:pt x="27316" y="7058"/>
                  </a:lnTo>
                  <a:lnTo>
                    <a:pt x="27402" y="7087"/>
                  </a:lnTo>
                  <a:lnTo>
                    <a:pt x="27479" y="7116"/>
                  </a:lnTo>
                  <a:lnTo>
                    <a:pt x="27555" y="7154"/>
                  </a:lnTo>
                  <a:lnTo>
                    <a:pt x="27641" y="7211"/>
                  </a:lnTo>
                  <a:lnTo>
                    <a:pt x="27708" y="7259"/>
                  </a:lnTo>
                  <a:lnTo>
                    <a:pt x="27708" y="7259"/>
                  </a:lnTo>
                  <a:lnTo>
                    <a:pt x="27803" y="7335"/>
                  </a:lnTo>
                  <a:lnTo>
                    <a:pt x="27880" y="7421"/>
                  </a:lnTo>
                  <a:lnTo>
                    <a:pt x="27947" y="7517"/>
                  </a:lnTo>
                  <a:lnTo>
                    <a:pt x="28013" y="7612"/>
                  </a:lnTo>
                  <a:lnTo>
                    <a:pt x="28071" y="7708"/>
                  </a:lnTo>
                  <a:lnTo>
                    <a:pt x="28128" y="7813"/>
                  </a:lnTo>
                  <a:lnTo>
                    <a:pt x="28214" y="8023"/>
                  </a:lnTo>
                  <a:lnTo>
                    <a:pt x="28214" y="8023"/>
                  </a:lnTo>
                  <a:lnTo>
                    <a:pt x="28271" y="8185"/>
                  </a:lnTo>
                  <a:lnTo>
                    <a:pt x="28329" y="8338"/>
                  </a:lnTo>
                  <a:lnTo>
                    <a:pt x="28415" y="8653"/>
                  </a:lnTo>
                  <a:lnTo>
                    <a:pt x="28481" y="8969"/>
                  </a:lnTo>
                  <a:lnTo>
                    <a:pt x="28520" y="9284"/>
                  </a:lnTo>
                  <a:lnTo>
                    <a:pt x="28548" y="9599"/>
                  </a:lnTo>
                  <a:lnTo>
                    <a:pt x="28548" y="9914"/>
                  </a:lnTo>
                  <a:lnTo>
                    <a:pt x="28529" y="10229"/>
                  </a:lnTo>
                  <a:lnTo>
                    <a:pt x="28501" y="10545"/>
                  </a:lnTo>
                  <a:lnTo>
                    <a:pt x="28453" y="10860"/>
                  </a:lnTo>
                  <a:lnTo>
                    <a:pt x="28386" y="11165"/>
                  </a:lnTo>
                  <a:lnTo>
                    <a:pt x="28300" y="11481"/>
                  </a:lnTo>
                  <a:lnTo>
                    <a:pt x="28214" y="11796"/>
                  </a:lnTo>
                  <a:lnTo>
                    <a:pt x="28099" y="12111"/>
                  </a:lnTo>
                  <a:lnTo>
                    <a:pt x="27985" y="12426"/>
                  </a:lnTo>
                  <a:lnTo>
                    <a:pt x="27861" y="12732"/>
                  </a:lnTo>
                  <a:lnTo>
                    <a:pt x="27727" y="13047"/>
                  </a:lnTo>
                  <a:lnTo>
                    <a:pt x="27574" y="13362"/>
                  </a:lnTo>
                  <a:lnTo>
                    <a:pt x="27421" y="13677"/>
                  </a:lnTo>
                  <a:lnTo>
                    <a:pt x="27106" y="14298"/>
                  </a:lnTo>
                  <a:lnTo>
                    <a:pt x="26762" y="14919"/>
                  </a:lnTo>
                  <a:lnTo>
                    <a:pt x="26418" y="15540"/>
                  </a:lnTo>
                  <a:lnTo>
                    <a:pt x="26075" y="16161"/>
                  </a:lnTo>
                  <a:lnTo>
                    <a:pt x="25740" y="16781"/>
                  </a:lnTo>
                  <a:lnTo>
                    <a:pt x="25416" y="17402"/>
                  </a:lnTo>
                  <a:lnTo>
                    <a:pt x="25263" y="17708"/>
                  </a:lnTo>
                  <a:lnTo>
                    <a:pt x="25119" y="18023"/>
                  </a:lnTo>
                  <a:lnTo>
                    <a:pt x="25119" y="18023"/>
                  </a:lnTo>
                  <a:lnTo>
                    <a:pt x="24957" y="18405"/>
                  </a:lnTo>
                  <a:lnTo>
                    <a:pt x="24795" y="18806"/>
                  </a:lnTo>
                  <a:lnTo>
                    <a:pt x="24480" y="19599"/>
                  </a:lnTo>
                  <a:lnTo>
                    <a:pt x="24327" y="19991"/>
                  </a:lnTo>
                  <a:lnTo>
                    <a:pt x="24164" y="20382"/>
                  </a:lnTo>
                  <a:lnTo>
                    <a:pt x="24002" y="20774"/>
                  </a:lnTo>
                  <a:lnTo>
                    <a:pt x="23821" y="21156"/>
                  </a:lnTo>
                  <a:lnTo>
                    <a:pt x="23821" y="21156"/>
                  </a:lnTo>
                  <a:lnTo>
                    <a:pt x="23610" y="21557"/>
                  </a:lnTo>
                  <a:lnTo>
                    <a:pt x="23381" y="21949"/>
                  </a:lnTo>
                  <a:lnTo>
                    <a:pt x="23142" y="22321"/>
                  </a:lnTo>
                  <a:lnTo>
                    <a:pt x="22894" y="22684"/>
                  </a:lnTo>
                  <a:lnTo>
                    <a:pt x="22627" y="23037"/>
                  </a:lnTo>
                  <a:lnTo>
                    <a:pt x="22350" y="23372"/>
                  </a:lnTo>
                  <a:lnTo>
                    <a:pt x="22063" y="23706"/>
                  </a:lnTo>
                  <a:lnTo>
                    <a:pt x="21757" y="24031"/>
                  </a:lnTo>
                  <a:lnTo>
                    <a:pt x="21442" y="24336"/>
                  </a:lnTo>
                  <a:lnTo>
                    <a:pt x="21118" y="24642"/>
                  </a:lnTo>
                  <a:lnTo>
                    <a:pt x="20783" y="24938"/>
                  </a:lnTo>
                  <a:lnTo>
                    <a:pt x="20439" y="25215"/>
                  </a:lnTo>
                  <a:lnTo>
                    <a:pt x="20096" y="25492"/>
                  </a:lnTo>
                  <a:lnTo>
                    <a:pt x="19733" y="25759"/>
                  </a:lnTo>
                  <a:lnTo>
                    <a:pt x="19360" y="26027"/>
                  </a:lnTo>
                  <a:lnTo>
                    <a:pt x="18988" y="26275"/>
                  </a:lnTo>
                  <a:lnTo>
                    <a:pt x="18606" y="26523"/>
                  </a:lnTo>
                  <a:lnTo>
                    <a:pt x="18214" y="26762"/>
                  </a:lnTo>
                  <a:lnTo>
                    <a:pt x="17822" y="26991"/>
                  </a:lnTo>
                  <a:lnTo>
                    <a:pt x="17421" y="27221"/>
                  </a:lnTo>
                  <a:lnTo>
                    <a:pt x="17020" y="27440"/>
                  </a:lnTo>
                  <a:lnTo>
                    <a:pt x="16619" y="27660"/>
                  </a:lnTo>
                  <a:lnTo>
                    <a:pt x="15788" y="28080"/>
                  </a:lnTo>
                  <a:lnTo>
                    <a:pt x="14957" y="28481"/>
                  </a:lnTo>
                  <a:lnTo>
                    <a:pt x="14117" y="28863"/>
                  </a:lnTo>
                  <a:lnTo>
                    <a:pt x="13286" y="29236"/>
                  </a:lnTo>
                  <a:lnTo>
                    <a:pt x="12455" y="29599"/>
                  </a:lnTo>
                  <a:lnTo>
                    <a:pt x="12455" y="29599"/>
                  </a:lnTo>
                  <a:lnTo>
                    <a:pt x="11624" y="29971"/>
                  </a:lnTo>
                  <a:lnTo>
                    <a:pt x="10783" y="30344"/>
                  </a:lnTo>
                  <a:lnTo>
                    <a:pt x="9952" y="30735"/>
                  </a:lnTo>
                  <a:lnTo>
                    <a:pt x="9121" y="31146"/>
                  </a:lnTo>
                  <a:lnTo>
                    <a:pt x="8711" y="31366"/>
                  </a:lnTo>
                  <a:lnTo>
                    <a:pt x="8300" y="31576"/>
                  </a:lnTo>
                  <a:lnTo>
                    <a:pt x="7899" y="31805"/>
                  </a:lnTo>
                  <a:lnTo>
                    <a:pt x="7498" y="32034"/>
                  </a:lnTo>
                  <a:lnTo>
                    <a:pt x="7106" y="32264"/>
                  </a:lnTo>
                  <a:lnTo>
                    <a:pt x="6715" y="32502"/>
                  </a:lnTo>
                  <a:lnTo>
                    <a:pt x="6333" y="32751"/>
                  </a:lnTo>
                  <a:lnTo>
                    <a:pt x="5951" y="33009"/>
                  </a:lnTo>
                  <a:lnTo>
                    <a:pt x="5588" y="33267"/>
                  </a:lnTo>
                  <a:lnTo>
                    <a:pt x="5225" y="33544"/>
                  </a:lnTo>
                  <a:lnTo>
                    <a:pt x="4871" y="33820"/>
                  </a:lnTo>
                  <a:lnTo>
                    <a:pt x="4527" y="34097"/>
                  </a:lnTo>
                  <a:lnTo>
                    <a:pt x="4193" y="34394"/>
                  </a:lnTo>
                  <a:lnTo>
                    <a:pt x="3868" y="34699"/>
                  </a:lnTo>
                  <a:lnTo>
                    <a:pt x="3553" y="35014"/>
                  </a:lnTo>
                  <a:lnTo>
                    <a:pt x="3257" y="35330"/>
                  </a:lnTo>
                  <a:lnTo>
                    <a:pt x="2961" y="35664"/>
                  </a:lnTo>
                  <a:lnTo>
                    <a:pt x="2684" y="36008"/>
                  </a:lnTo>
                  <a:lnTo>
                    <a:pt x="2417" y="36352"/>
                  </a:lnTo>
                  <a:lnTo>
                    <a:pt x="2168" y="36714"/>
                  </a:lnTo>
                  <a:lnTo>
                    <a:pt x="1930" y="37087"/>
                  </a:lnTo>
                  <a:lnTo>
                    <a:pt x="1710" y="37479"/>
                  </a:lnTo>
                  <a:lnTo>
                    <a:pt x="1500" y="37870"/>
                  </a:lnTo>
                  <a:lnTo>
                    <a:pt x="1309" y="38281"/>
                  </a:lnTo>
                  <a:lnTo>
                    <a:pt x="0" y="2476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44"/>
            <p:cNvSpPr/>
            <p:nvPr/>
          </p:nvSpPr>
          <p:spPr>
            <a:xfrm>
              <a:off x="6907130" y="3378116"/>
              <a:ext cx="11591" cy="35425"/>
            </a:xfrm>
            <a:custGeom>
              <a:rect b="b" l="l" r="r" t="t"/>
              <a:pathLst>
                <a:path extrusionOk="0" h="1901" w="622">
                  <a:moveTo>
                    <a:pt x="621" y="0"/>
                  </a:moveTo>
                  <a:lnTo>
                    <a:pt x="0" y="1901"/>
                  </a:lnTo>
                  <a:lnTo>
                    <a:pt x="172" y="1414"/>
                  </a:lnTo>
                  <a:lnTo>
                    <a:pt x="335" y="936"/>
                  </a:lnTo>
                  <a:lnTo>
                    <a:pt x="488" y="468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F3AA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44"/>
            <p:cNvSpPr/>
            <p:nvPr/>
          </p:nvSpPr>
          <p:spPr>
            <a:xfrm>
              <a:off x="6907130" y="3378116"/>
              <a:ext cx="11591" cy="35425"/>
            </a:xfrm>
            <a:custGeom>
              <a:rect b="b" l="l" r="r" t="t"/>
              <a:pathLst>
                <a:path extrusionOk="0" fill="none" h="1901" w="622">
                  <a:moveTo>
                    <a:pt x="621" y="0"/>
                  </a:moveTo>
                  <a:lnTo>
                    <a:pt x="0" y="1901"/>
                  </a:lnTo>
                  <a:lnTo>
                    <a:pt x="0" y="1901"/>
                  </a:lnTo>
                  <a:lnTo>
                    <a:pt x="0" y="1901"/>
                  </a:lnTo>
                  <a:lnTo>
                    <a:pt x="0" y="1901"/>
                  </a:lnTo>
                  <a:lnTo>
                    <a:pt x="172" y="1414"/>
                  </a:lnTo>
                  <a:lnTo>
                    <a:pt x="335" y="936"/>
                  </a:lnTo>
                  <a:lnTo>
                    <a:pt x="488" y="468"/>
                  </a:lnTo>
                  <a:lnTo>
                    <a:pt x="62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44"/>
            <p:cNvSpPr/>
            <p:nvPr/>
          </p:nvSpPr>
          <p:spPr>
            <a:xfrm>
              <a:off x="6907130" y="3370103"/>
              <a:ext cx="29555" cy="47892"/>
            </a:xfrm>
            <a:custGeom>
              <a:rect b="b" l="l" r="r" t="t"/>
              <a:pathLst>
                <a:path extrusionOk="0" h="2570" w="1586">
                  <a:moveTo>
                    <a:pt x="764" y="0"/>
                  </a:moveTo>
                  <a:lnTo>
                    <a:pt x="621" y="430"/>
                  </a:lnTo>
                  <a:lnTo>
                    <a:pt x="488" y="898"/>
                  </a:lnTo>
                  <a:lnTo>
                    <a:pt x="335" y="1366"/>
                  </a:lnTo>
                  <a:lnTo>
                    <a:pt x="172" y="1844"/>
                  </a:lnTo>
                  <a:lnTo>
                    <a:pt x="0" y="2331"/>
                  </a:lnTo>
                  <a:lnTo>
                    <a:pt x="67" y="2369"/>
                  </a:lnTo>
                  <a:lnTo>
                    <a:pt x="230" y="2455"/>
                  </a:lnTo>
                  <a:lnTo>
                    <a:pt x="344" y="2493"/>
                  </a:lnTo>
                  <a:lnTo>
                    <a:pt x="468" y="2531"/>
                  </a:lnTo>
                  <a:lnTo>
                    <a:pt x="612" y="2560"/>
                  </a:lnTo>
                  <a:lnTo>
                    <a:pt x="745" y="2570"/>
                  </a:lnTo>
                  <a:lnTo>
                    <a:pt x="879" y="2560"/>
                  </a:lnTo>
                  <a:lnTo>
                    <a:pt x="946" y="2541"/>
                  </a:lnTo>
                  <a:lnTo>
                    <a:pt x="1013" y="2522"/>
                  </a:lnTo>
                  <a:lnTo>
                    <a:pt x="1080" y="2493"/>
                  </a:lnTo>
                  <a:lnTo>
                    <a:pt x="1137" y="2455"/>
                  </a:lnTo>
                  <a:lnTo>
                    <a:pt x="1194" y="2417"/>
                  </a:lnTo>
                  <a:lnTo>
                    <a:pt x="1252" y="2369"/>
                  </a:lnTo>
                  <a:lnTo>
                    <a:pt x="1309" y="2302"/>
                  </a:lnTo>
                  <a:lnTo>
                    <a:pt x="1357" y="2235"/>
                  </a:lnTo>
                  <a:lnTo>
                    <a:pt x="1404" y="2149"/>
                  </a:lnTo>
                  <a:lnTo>
                    <a:pt x="1443" y="2054"/>
                  </a:lnTo>
                  <a:lnTo>
                    <a:pt x="1481" y="1958"/>
                  </a:lnTo>
                  <a:lnTo>
                    <a:pt x="1519" y="1834"/>
                  </a:lnTo>
                  <a:lnTo>
                    <a:pt x="1538" y="1710"/>
                  </a:lnTo>
                  <a:lnTo>
                    <a:pt x="1557" y="1567"/>
                  </a:lnTo>
                  <a:lnTo>
                    <a:pt x="1586" y="1299"/>
                  </a:lnTo>
                  <a:lnTo>
                    <a:pt x="1586" y="1070"/>
                  </a:lnTo>
                  <a:lnTo>
                    <a:pt x="1567" y="870"/>
                  </a:lnTo>
                  <a:lnTo>
                    <a:pt x="1529" y="688"/>
                  </a:lnTo>
                  <a:lnTo>
                    <a:pt x="1481" y="545"/>
                  </a:lnTo>
                  <a:lnTo>
                    <a:pt x="1424" y="411"/>
                  </a:lnTo>
                  <a:lnTo>
                    <a:pt x="1357" y="306"/>
                  </a:lnTo>
                  <a:lnTo>
                    <a:pt x="1290" y="220"/>
                  </a:lnTo>
                  <a:lnTo>
                    <a:pt x="1213" y="153"/>
                  </a:lnTo>
                  <a:lnTo>
                    <a:pt x="1137" y="105"/>
                  </a:lnTo>
                  <a:lnTo>
                    <a:pt x="1061" y="67"/>
                  </a:lnTo>
                  <a:lnTo>
                    <a:pt x="994" y="39"/>
                  </a:lnTo>
                  <a:lnTo>
                    <a:pt x="927" y="19"/>
                  </a:lnTo>
                  <a:lnTo>
                    <a:pt x="870" y="1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38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44"/>
            <p:cNvSpPr/>
            <p:nvPr/>
          </p:nvSpPr>
          <p:spPr>
            <a:xfrm>
              <a:off x="6907130" y="3370103"/>
              <a:ext cx="29555" cy="47892"/>
            </a:xfrm>
            <a:custGeom>
              <a:rect b="b" l="l" r="r" t="t"/>
              <a:pathLst>
                <a:path extrusionOk="0" fill="none" h="2570" w="1586">
                  <a:moveTo>
                    <a:pt x="784" y="0"/>
                  </a:moveTo>
                  <a:lnTo>
                    <a:pt x="784" y="0"/>
                  </a:lnTo>
                  <a:lnTo>
                    <a:pt x="764" y="0"/>
                  </a:lnTo>
                  <a:lnTo>
                    <a:pt x="621" y="430"/>
                  </a:lnTo>
                  <a:lnTo>
                    <a:pt x="621" y="430"/>
                  </a:lnTo>
                  <a:lnTo>
                    <a:pt x="488" y="898"/>
                  </a:lnTo>
                  <a:lnTo>
                    <a:pt x="335" y="1366"/>
                  </a:lnTo>
                  <a:lnTo>
                    <a:pt x="172" y="1844"/>
                  </a:lnTo>
                  <a:lnTo>
                    <a:pt x="0" y="2331"/>
                  </a:lnTo>
                  <a:lnTo>
                    <a:pt x="0" y="2331"/>
                  </a:lnTo>
                  <a:lnTo>
                    <a:pt x="67" y="2369"/>
                  </a:lnTo>
                  <a:lnTo>
                    <a:pt x="230" y="2455"/>
                  </a:lnTo>
                  <a:lnTo>
                    <a:pt x="344" y="2493"/>
                  </a:lnTo>
                  <a:lnTo>
                    <a:pt x="468" y="2531"/>
                  </a:lnTo>
                  <a:lnTo>
                    <a:pt x="612" y="2560"/>
                  </a:lnTo>
                  <a:lnTo>
                    <a:pt x="745" y="2570"/>
                  </a:lnTo>
                  <a:lnTo>
                    <a:pt x="745" y="2570"/>
                  </a:lnTo>
                  <a:lnTo>
                    <a:pt x="879" y="2560"/>
                  </a:lnTo>
                  <a:lnTo>
                    <a:pt x="946" y="2541"/>
                  </a:lnTo>
                  <a:lnTo>
                    <a:pt x="1013" y="2522"/>
                  </a:lnTo>
                  <a:lnTo>
                    <a:pt x="1080" y="2493"/>
                  </a:lnTo>
                  <a:lnTo>
                    <a:pt x="1137" y="2455"/>
                  </a:lnTo>
                  <a:lnTo>
                    <a:pt x="1194" y="2417"/>
                  </a:lnTo>
                  <a:lnTo>
                    <a:pt x="1252" y="2369"/>
                  </a:lnTo>
                  <a:lnTo>
                    <a:pt x="1309" y="2302"/>
                  </a:lnTo>
                  <a:lnTo>
                    <a:pt x="1357" y="2235"/>
                  </a:lnTo>
                  <a:lnTo>
                    <a:pt x="1404" y="2149"/>
                  </a:lnTo>
                  <a:lnTo>
                    <a:pt x="1443" y="2054"/>
                  </a:lnTo>
                  <a:lnTo>
                    <a:pt x="1481" y="1958"/>
                  </a:lnTo>
                  <a:lnTo>
                    <a:pt x="1519" y="1834"/>
                  </a:lnTo>
                  <a:lnTo>
                    <a:pt x="1538" y="1710"/>
                  </a:lnTo>
                  <a:lnTo>
                    <a:pt x="1557" y="1567"/>
                  </a:lnTo>
                  <a:lnTo>
                    <a:pt x="1557" y="1567"/>
                  </a:lnTo>
                  <a:lnTo>
                    <a:pt x="1586" y="1299"/>
                  </a:lnTo>
                  <a:lnTo>
                    <a:pt x="1586" y="1070"/>
                  </a:lnTo>
                  <a:lnTo>
                    <a:pt x="1567" y="870"/>
                  </a:lnTo>
                  <a:lnTo>
                    <a:pt x="1529" y="688"/>
                  </a:lnTo>
                  <a:lnTo>
                    <a:pt x="1481" y="545"/>
                  </a:lnTo>
                  <a:lnTo>
                    <a:pt x="1424" y="411"/>
                  </a:lnTo>
                  <a:lnTo>
                    <a:pt x="1357" y="306"/>
                  </a:lnTo>
                  <a:lnTo>
                    <a:pt x="1290" y="220"/>
                  </a:lnTo>
                  <a:lnTo>
                    <a:pt x="1213" y="153"/>
                  </a:lnTo>
                  <a:lnTo>
                    <a:pt x="1137" y="105"/>
                  </a:lnTo>
                  <a:lnTo>
                    <a:pt x="1061" y="67"/>
                  </a:lnTo>
                  <a:lnTo>
                    <a:pt x="994" y="39"/>
                  </a:lnTo>
                  <a:lnTo>
                    <a:pt x="927" y="19"/>
                  </a:lnTo>
                  <a:lnTo>
                    <a:pt x="870" y="10"/>
                  </a:lnTo>
                  <a:lnTo>
                    <a:pt x="78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44"/>
            <p:cNvSpPr/>
            <p:nvPr/>
          </p:nvSpPr>
          <p:spPr>
            <a:xfrm>
              <a:off x="7218782" y="3524588"/>
              <a:ext cx="131004" cy="137601"/>
            </a:xfrm>
            <a:custGeom>
              <a:rect b="b" l="l" r="r" t="t"/>
              <a:pathLst>
                <a:path extrusionOk="0" h="7384" w="7030">
                  <a:moveTo>
                    <a:pt x="6734" y="1"/>
                  </a:moveTo>
                  <a:lnTo>
                    <a:pt x="6696" y="10"/>
                  </a:lnTo>
                  <a:lnTo>
                    <a:pt x="6657" y="29"/>
                  </a:lnTo>
                  <a:lnTo>
                    <a:pt x="6619" y="48"/>
                  </a:lnTo>
                  <a:lnTo>
                    <a:pt x="6590" y="77"/>
                  </a:lnTo>
                  <a:lnTo>
                    <a:pt x="6562" y="106"/>
                  </a:lnTo>
                  <a:lnTo>
                    <a:pt x="6533" y="144"/>
                  </a:lnTo>
                  <a:lnTo>
                    <a:pt x="6524" y="182"/>
                  </a:lnTo>
                  <a:lnTo>
                    <a:pt x="6409" y="516"/>
                  </a:lnTo>
                  <a:lnTo>
                    <a:pt x="6285" y="851"/>
                  </a:lnTo>
                  <a:lnTo>
                    <a:pt x="6266" y="889"/>
                  </a:lnTo>
                  <a:lnTo>
                    <a:pt x="6256" y="908"/>
                  </a:lnTo>
                  <a:lnTo>
                    <a:pt x="6247" y="918"/>
                  </a:lnTo>
                  <a:lnTo>
                    <a:pt x="6247" y="927"/>
                  </a:lnTo>
                  <a:lnTo>
                    <a:pt x="6237" y="956"/>
                  </a:lnTo>
                  <a:lnTo>
                    <a:pt x="6170" y="1109"/>
                  </a:lnTo>
                  <a:lnTo>
                    <a:pt x="6017" y="1414"/>
                  </a:lnTo>
                  <a:lnTo>
                    <a:pt x="5865" y="1710"/>
                  </a:lnTo>
                  <a:lnTo>
                    <a:pt x="5702" y="2006"/>
                  </a:lnTo>
                  <a:lnTo>
                    <a:pt x="5521" y="2283"/>
                  </a:lnTo>
                  <a:lnTo>
                    <a:pt x="5339" y="2560"/>
                  </a:lnTo>
                  <a:lnTo>
                    <a:pt x="5158" y="2828"/>
                  </a:lnTo>
                  <a:lnTo>
                    <a:pt x="5053" y="2961"/>
                  </a:lnTo>
                  <a:lnTo>
                    <a:pt x="5015" y="3019"/>
                  </a:lnTo>
                  <a:lnTo>
                    <a:pt x="5005" y="3028"/>
                  </a:lnTo>
                  <a:lnTo>
                    <a:pt x="4995" y="3038"/>
                  </a:lnTo>
                  <a:lnTo>
                    <a:pt x="4795" y="3286"/>
                  </a:lnTo>
                  <a:lnTo>
                    <a:pt x="4585" y="3535"/>
                  </a:lnTo>
                  <a:lnTo>
                    <a:pt x="4384" y="3764"/>
                  </a:lnTo>
                  <a:lnTo>
                    <a:pt x="4174" y="3983"/>
                  </a:lnTo>
                  <a:lnTo>
                    <a:pt x="3964" y="4203"/>
                  </a:lnTo>
                  <a:lnTo>
                    <a:pt x="3744" y="4413"/>
                  </a:lnTo>
                  <a:lnTo>
                    <a:pt x="3534" y="4604"/>
                  </a:lnTo>
                  <a:lnTo>
                    <a:pt x="3314" y="4795"/>
                  </a:lnTo>
                  <a:lnTo>
                    <a:pt x="2885" y="5158"/>
                  </a:lnTo>
                  <a:lnTo>
                    <a:pt x="2675" y="5321"/>
                  </a:lnTo>
                  <a:lnTo>
                    <a:pt x="2665" y="5330"/>
                  </a:lnTo>
                  <a:lnTo>
                    <a:pt x="2608" y="5368"/>
                  </a:lnTo>
                  <a:lnTo>
                    <a:pt x="2512" y="5445"/>
                  </a:lnTo>
                  <a:lnTo>
                    <a:pt x="2101" y="5741"/>
                  </a:lnTo>
                  <a:lnTo>
                    <a:pt x="1739" y="5989"/>
                  </a:lnTo>
                  <a:lnTo>
                    <a:pt x="1366" y="6228"/>
                  </a:lnTo>
                  <a:lnTo>
                    <a:pt x="1070" y="6409"/>
                  </a:lnTo>
                  <a:lnTo>
                    <a:pt x="764" y="6581"/>
                  </a:lnTo>
                  <a:lnTo>
                    <a:pt x="335" y="6801"/>
                  </a:lnTo>
                  <a:lnTo>
                    <a:pt x="134" y="6897"/>
                  </a:lnTo>
                  <a:lnTo>
                    <a:pt x="124" y="6906"/>
                  </a:lnTo>
                  <a:lnTo>
                    <a:pt x="86" y="6925"/>
                  </a:lnTo>
                  <a:lnTo>
                    <a:pt x="58" y="6963"/>
                  </a:lnTo>
                  <a:lnTo>
                    <a:pt x="29" y="7011"/>
                  </a:lnTo>
                  <a:lnTo>
                    <a:pt x="10" y="7059"/>
                  </a:lnTo>
                  <a:lnTo>
                    <a:pt x="0" y="7107"/>
                  </a:lnTo>
                  <a:lnTo>
                    <a:pt x="0" y="7154"/>
                  </a:lnTo>
                  <a:lnTo>
                    <a:pt x="10" y="7212"/>
                  </a:lnTo>
                  <a:lnTo>
                    <a:pt x="38" y="7259"/>
                  </a:lnTo>
                  <a:lnTo>
                    <a:pt x="67" y="7298"/>
                  </a:lnTo>
                  <a:lnTo>
                    <a:pt x="105" y="7326"/>
                  </a:lnTo>
                  <a:lnTo>
                    <a:pt x="144" y="7355"/>
                  </a:lnTo>
                  <a:lnTo>
                    <a:pt x="191" y="7374"/>
                  </a:lnTo>
                  <a:lnTo>
                    <a:pt x="249" y="7384"/>
                  </a:lnTo>
                  <a:lnTo>
                    <a:pt x="325" y="7374"/>
                  </a:lnTo>
                  <a:lnTo>
                    <a:pt x="392" y="7345"/>
                  </a:lnTo>
                  <a:lnTo>
                    <a:pt x="526" y="7288"/>
                  </a:lnTo>
                  <a:lnTo>
                    <a:pt x="908" y="7088"/>
                  </a:lnTo>
                  <a:lnTo>
                    <a:pt x="1194" y="6935"/>
                  </a:lnTo>
                  <a:lnTo>
                    <a:pt x="1471" y="6763"/>
                  </a:lnTo>
                  <a:lnTo>
                    <a:pt x="1834" y="6543"/>
                  </a:lnTo>
                  <a:lnTo>
                    <a:pt x="2197" y="6304"/>
                  </a:lnTo>
                  <a:lnTo>
                    <a:pt x="2627" y="5999"/>
                  </a:lnTo>
                  <a:lnTo>
                    <a:pt x="3047" y="5684"/>
                  </a:lnTo>
                  <a:lnTo>
                    <a:pt x="3486" y="5330"/>
                  </a:lnTo>
                  <a:lnTo>
                    <a:pt x="3907" y="4958"/>
                  </a:lnTo>
                  <a:lnTo>
                    <a:pt x="4126" y="4757"/>
                  </a:lnTo>
                  <a:lnTo>
                    <a:pt x="4346" y="4547"/>
                  </a:lnTo>
                  <a:lnTo>
                    <a:pt x="4556" y="4327"/>
                  </a:lnTo>
                  <a:lnTo>
                    <a:pt x="4766" y="4108"/>
                  </a:lnTo>
                  <a:lnTo>
                    <a:pt x="4986" y="3859"/>
                  </a:lnTo>
                  <a:lnTo>
                    <a:pt x="5206" y="3601"/>
                  </a:lnTo>
                  <a:lnTo>
                    <a:pt x="5406" y="3344"/>
                  </a:lnTo>
                  <a:lnTo>
                    <a:pt x="5607" y="3076"/>
                  </a:lnTo>
                  <a:lnTo>
                    <a:pt x="5798" y="2809"/>
                  </a:lnTo>
                  <a:lnTo>
                    <a:pt x="5979" y="2532"/>
                  </a:lnTo>
                  <a:lnTo>
                    <a:pt x="6151" y="2245"/>
                  </a:lnTo>
                  <a:lnTo>
                    <a:pt x="6323" y="1959"/>
                  </a:lnTo>
                  <a:lnTo>
                    <a:pt x="6485" y="1643"/>
                  </a:lnTo>
                  <a:lnTo>
                    <a:pt x="6638" y="1319"/>
                  </a:lnTo>
                  <a:lnTo>
                    <a:pt x="6781" y="984"/>
                  </a:lnTo>
                  <a:lnTo>
                    <a:pt x="6906" y="650"/>
                  </a:lnTo>
                  <a:lnTo>
                    <a:pt x="7020" y="325"/>
                  </a:lnTo>
                  <a:lnTo>
                    <a:pt x="7030" y="278"/>
                  </a:lnTo>
                  <a:lnTo>
                    <a:pt x="7030" y="220"/>
                  </a:lnTo>
                  <a:lnTo>
                    <a:pt x="7020" y="173"/>
                  </a:lnTo>
                  <a:lnTo>
                    <a:pt x="6992" y="125"/>
                  </a:lnTo>
                  <a:lnTo>
                    <a:pt x="6963" y="87"/>
                  </a:lnTo>
                  <a:lnTo>
                    <a:pt x="6925" y="48"/>
                  </a:lnTo>
                  <a:lnTo>
                    <a:pt x="6887" y="2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38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44"/>
            <p:cNvSpPr/>
            <p:nvPr/>
          </p:nvSpPr>
          <p:spPr>
            <a:xfrm>
              <a:off x="7335176" y="3541135"/>
              <a:ext cx="373" cy="745"/>
            </a:xfrm>
            <a:custGeom>
              <a:rect b="b" l="l" r="r" t="t"/>
              <a:pathLst>
                <a:path extrusionOk="0" fill="none" h="40" w="20">
                  <a:moveTo>
                    <a:pt x="20" y="1"/>
                  </a:moveTo>
                  <a:lnTo>
                    <a:pt x="20" y="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44"/>
            <p:cNvSpPr/>
            <p:nvPr/>
          </p:nvSpPr>
          <p:spPr>
            <a:xfrm>
              <a:off x="7269152" y="3623372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44"/>
            <p:cNvSpPr/>
            <p:nvPr/>
          </p:nvSpPr>
          <p:spPr>
            <a:xfrm>
              <a:off x="7218782" y="3524588"/>
              <a:ext cx="131004" cy="137601"/>
            </a:xfrm>
            <a:custGeom>
              <a:rect b="b" l="l" r="r" t="t"/>
              <a:pathLst>
                <a:path extrusionOk="0" fill="none" h="7384" w="7030">
                  <a:moveTo>
                    <a:pt x="6772" y="1"/>
                  </a:moveTo>
                  <a:lnTo>
                    <a:pt x="6772" y="1"/>
                  </a:lnTo>
                  <a:lnTo>
                    <a:pt x="6734" y="1"/>
                  </a:lnTo>
                  <a:lnTo>
                    <a:pt x="6696" y="10"/>
                  </a:lnTo>
                  <a:lnTo>
                    <a:pt x="6657" y="29"/>
                  </a:lnTo>
                  <a:lnTo>
                    <a:pt x="6619" y="48"/>
                  </a:lnTo>
                  <a:lnTo>
                    <a:pt x="6590" y="77"/>
                  </a:lnTo>
                  <a:lnTo>
                    <a:pt x="6562" y="106"/>
                  </a:lnTo>
                  <a:lnTo>
                    <a:pt x="6533" y="144"/>
                  </a:lnTo>
                  <a:lnTo>
                    <a:pt x="6524" y="182"/>
                  </a:lnTo>
                  <a:lnTo>
                    <a:pt x="6524" y="182"/>
                  </a:lnTo>
                  <a:lnTo>
                    <a:pt x="6409" y="516"/>
                  </a:lnTo>
                  <a:lnTo>
                    <a:pt x="6285" y="851"/>
                  </a:lnTo>
                  <a:lnTo>
                    <a:pt x="6285" y="851"/>
                  </a:lnTo>
                  <a:lnTo>
                    <a:pt x="6266" y="889"/>
                  </a:lnTo>
                  <a:lnTo>
                    <a:pt x="6266" y="889"/>
                  </a:lnTo>
                  <a:lnTo>
                    <a:pt x="6266" y="889"/>
                  </a:lnTo>
                  <a:lnTo>
                    <a:pt x="6266" y="889"/>
                  </a:lnTo>
                  <a:lnTo>
                    <a:pt x="6266" y="889"/>
                  </a:lnTo>
                  <a:lnTo>
                    <a:pt x="6256" y="908"/>
                  </a:lnTo>
                  <a:lnTo>
                    <a:pt x="6256" y="908"/>
                  </a:lnTo>
                  <a:lnTo>
                    <a:pt x="6256" y="908"/>
                  </a:lnTo>
                  <a:lnTo>
                    <a:pt x="6256" y="908"/>
                  </a:lnTo>
                  <a:lnTo>
                    <a:pt x="6247" y="918"/>
                  </a:lnTo>
                  <a:lnTo>
                    <a:pt x="6247" y="918"/>
                  </a:lnTo>
                  <a:lnTo>
                    <a:pt x="6247" y="927"/>
                  </a:lnTo>
                  <a:lnTo>
                    <a:pt x="6247" y="927"/>
                  </a:lnTo>
                  <a:lnTo>
                    <a:pt x="6247" y="927"/>
                  </a:lnTo>
                  <a:lnTo>
                    <a:pt x="6247" y="927"/>
                  </a:lnTo>
                  <a:lnTo>
                    <a:pt x="6237" y="956"/>
                  </a:lnTo>
                  <a:lnTo>
                    <a:pt x="6237" y="956"/>
                  </a:lnTo>
                  <a:lnTo>
                    <a:pt x="6170" y="1109"/>
                  </a:lnTo>
                  <a:lnTo>
                    <a:pt x="6170" y="1109"/>
                  </a:lnTo>
                  <a:lnTo>
                    <a:pt x="6017" y="1414"/>
                  </a:lnTo>
                  <a:lnTo>
                    <a:pt x="6017" y="1414"/>
                  </a:lnTo>
                  <a:lnTo>
                    <a:pt x="5865" y="1710"/>
                  </a:lnTo>
                  <a:lnTo>
                    <a:pt x="5702" y="2006"/>
                  </a:lnTo>
                  <a:lnTo>
                    <a:pt x="5521" y="2283"/>
                  </a:lnTo>
                  <a:lnTo>
                    <a:pt x="5339" y="2560"/>
                  </a:lnTo>
                  <a:lnTo>
                    <a:pt x="5339" y="2560"/>
                  </a:lnTo>
                  <a:lnTo>
                    <a:pt x="5158" y="2828"/>
                  </a:lnTo>
                  <a:lnTo>
                    <a:pt x="5158" y="2828"/>
                  </a:lnTo>
                  <a:lnTo>
                    <a:pt x="5053" y="2961"/>
                  </a:lnTo>
                  <a:lnTo>
                    <a:pt x="5053" y="2961"/>
                  </a:lnTo>
                  <a:lnTo>
                    <a:pt x="5015" y="3019"/>
                  </a:lnTo>
                  <a:lnTo>
                    <a:pt x="5015" y="3019"/>
                  </a:lnTo>
                  <a:lnTo>
                    <a:pt x="5005" y="3028"/>
                  </a:lnTo>
                  <a:lnTo>
                    <a:pt x="5005" y="3028"/>
                  </a:lnTo>
                  <a:lnTo>
                    <a:pt x="4995" y="3038"/>
                  </a:lnTo>
                  <a:lnTo>
                    <a:pt x="4995" y="3038"/>
                  </a:lnTo>
                  <a:lnTo>
                    <a:pt x="4795" y="3286"/>
                  </a:lnTo>
                  <a:lnTo>
                    <a:pt x="4585" y="3535"/>
                  </a:lnTo>
                  <a:lnTo>
                    <a:pt x="4585" y="3535"/>
                  </a:lnTo>
                  <a:lnTo>
                    <a:pt x="4384" y="3764"/>
                  </a:lnTo>
                  <a:lnTo>
                    <a:pt x="4174" y="3983"/>
                  </a:lnTo>
                  <a:lnTo>
                    <a:pt x="3964" y="4203"/>
                  </a:lnTo>
                  <a:lnTo>
                    <a:pt x="3744" y="4413"/>
                  </a:lnTo>
                  <a:lnTo>
                    <a:pt x="3744" y="4413"/>
                  </a:lnTo>
                  <a:lnTo>
                    <a:pt x="3534" y="4604"/>
                  </a:lnTo>
                  <a:lnTo>
                    <a:pt x="3314" y="4795"/>
                  </a:lnTo>
                  <a:lnTo>
                    <a:pt x="2885" y="5158"/>
                  </a:lnTo>
                  <a:lnTo>
                    <a:pt x="2885" y="5158"/>
                  </a:lnTo>
                  <a:lnTo>
                    <a:pt x="2675" y="5321"/>
                  </a:lnTo>
                  <a:lnTo>
                    <a:pt x="2675" y="5321"/>
                  </a:lnTo>
                  <a:lnTo>
                    <a:pt x="2665" y="5330"/>
                  </a:lnTo>
                  <a:lnTo>
                    <a:pt x="2665" y="5330"/>
                  </a:lnTo>
                  <a:lnTo>
                    <a:pt x="2608" y="5368"/>
                  </a:lnTo>
                  <a:lnTo>
                    <a:pt x="2608" y="5368"/>
                  </a:lnTo>
                  <a:lnTo>
                    <a:pt x="2512" y="5445"/>
                  </a:lnTo>
                  <a:lnTo>
                    <a:pt x="2512" y="5445"/>
                  </a:lnTo>
                  <a:lnTo>
                    <a:pt x="2101" y="5741"/>
                  </a:lnTo>
                  <a:lnTo>
                    <a:pt x="2101" y="5741"/>
                  </a:lnTo>
                  <a:lnTo>
                    <a:pt x="1739" y="5989"/>
                  </a:lnTo>
                  <a:lnTo>
                    <a:pt x="1366" y="6228"/>
                  </a:lnTo>
                  <a:lnTo>
                    <a:pt x="1366" y="6228"/>
                  </a:lnTo>
                  <a:lnTo>
                    <a:pt x="1070" y="6409"/>
                  </a:lnTo>
                  <a:lnTo>
                    <a:pt x="764" y="6581"/>
                  </a:lnTo>
                  <a:lnTo>
                    <a:pt x="764" y="6581"/>
                  </a:lnTo>
                  <a:lnTo>
                    <a:pt x="335" y="6801"/>
                  </a:lnTo>
                  <a:lnTo>
                    <a:pt x="335" y="6801"/>
                  </a:lnTo>
                  <a:lnTo>
                    <a:pt x="134" y="6897"/>
                  </a:lnTo>
                  <a:lnTo>
                    <a:pt x="124" y="6906"/>
                  </a:lnTo>
                  <a:lnTo>
                    <a:pt x="124" y="6906"/>
                  </a:lnTo>
                  <a:lnTo>
                    <a:pt x="86" y="6925"/>
                  </a:lnTo>
                  <a:lnTo>
                    <a:pt x="58" y="6963"/>
                  </a:lnTo>
                  <a:lnTo>
                    <a:pt x="29" y="7011"/>
                  </a:lnTo>
                  <a:lnTo>
                    <a:pt x="10" y="7059"/>
                  </a:lnTo>
                  <a:lnTo>
                    <a:pt x="10" y="7059"/>
                  </a:lnTo>
                  <a:lnTo>
                    <a:pt x="0" y="7107"/>
                  </a:lnTo>
                  <a:lnTo>
                    <a:pt x="0" y="7154"/>
                  </a:lnTo>
                  <a:lnTo>
                    <a:pt x="10" y="7212"/>
                  </a:lnTo>
                  <a:lnTo>
                    <a:pt x="38" y="7259"/>
                  </a:lnTo>
                  <a:lnTo>
                    <a:pt x="38" y="7259"/>
                  </a:lnTo>
                  <a:lnTo>
                    <a:pt x="67" y="7298"/>
                  </a:lnTo>
                  <a:lnTo>
                    <a:pt x="105" y="7326"/>
                  </a:lnTo>
                  <a:lnTo>
                    <a:pt x="144" y="7355"/>
                  </a:lnTo>
                  <a:lnTo>
                    <a:pt x="191" y="7374"/>
                  </a:lnTo>
                  <a:lnTo>
                    <a:pt x="191" y="7374"/>
                  </a:lnTo>
                  <a:lnTo>
                    <a:pt x="249" y="7384"/>
                  </a:lnTo>
                  <a:lnTo>
                    <a:pt x="249" y="7384"/>
                  </a:lnTo>
                  <a:lnTo>
                    <a:pt x="325" y="7374"/>
                  </a:lnTo>
                  <a:lnTo>
                    <a:pt x="392" y="7345"/>
                  </a:lnTo>
                  <a:lnTo>
                    <a:pt x="392" y="7345"/>
                  </a:lnTo>
                  <a:lnTo>
                    <a:pt x="526" y="7288"/>
                  </a:lnTo>
                  <a:lnTo>
                    <a:pt x="526" y="7288"/>
                  </a:lnTo>
                  <a:lnTo>
                    <a:pt x="908" y="7088"/>
                  </a:lnTo>
                  <a:lnTo>
                    <a:pt x="908" y="7088"/>
                  </a:lnTo>
                  <a:lnTo>
                    <a:pt x="1194" y="6935"/>
                  </a:lnTo>
                  <a:lnTo>
                    <a:pt x="1471" y="6763"/>
                  </a:lnTo>
                  <a:lnTo>
                    <a:pt x="1471" y="6763"/>
                  </a:lnTo>
                  <a:lnTo>
                    <a:pt x="1834" y="6543"/>
                  </a:lnTo>
                  <a:lnTo>
                    <a:pt x="2197" y="6304"/>
                  </a:lnTo>
                  <a:lnTo>
                    <a:pt x="2197" y="6304"/>
                  </a:lnTo>
                  <a:lnTo>
                    <a:pt x="2627" y="5999"/>
                  </a:lnTo>
                  <a:lnTo>
                    <a:pt x="3047" y="5684"/>
                  </a:lnTo>
                  <a:lnTo>
                    <a:pt x="3047" y="5684"/>
                  </a:lnTo>
                  <a:lnTo>
                    <a:pt x="3486" y="5330"/>
                  </a:lnTo>
                  <a:lnTo>
                    <a:pt x="3907" y="4958"/>
                  </a:lnTo>
                  <a:lnTo>
                    <a:pt x="3907" y="4958"/>
                  </a:lnTo>
                  <a:lnTo>
                    <a:pt x="4126" y="4757"/>
                  </a:lnTo>
                  <a:lnTo>
                    <a:pt x="4346" y="4547"/>
                  </a:lnTo>
                  <a:lnTo>
                    <a:pt x="4556" y="4327"/>
                  </a:lnTo>
                  <a:lnTo>
                    <a:pt x="4766" y="4108"/>
                  </a:lnTo>
                  <a:lnTo>
                    <a:pt x="4766" y="4108"/>
                  </a:lnTo>
                  <a:lnTo>
                    <a:pt x="4986" y="3859"/>
                  </a:lnTo>
                  <a:lnTo>
                    <a:pt x="5206" y="3601"/>
                  </a:lnTo>
                  <a:lnTo>
                    <a:pt x="5406" y="3344"/>
                  </a:lnTo>
                  <a:lnTo>
                    <a:pt x="5607" y="3076"/>
                  </a:lnTo>
                  <a:lnTo>
                    <a:pt x="5607" y="3076"/>
                  </a:lnTo>
                  <a:lnTo>
                    <a:pt x="5798" y="2809"/>
                  </a:lnTo>
                  <a:lnTo>
                    <a:pt x="5979" y="2532"/>
                  </a:lnTo>
                  <a:lnTo>
                    <a:pt x="6151" y="2245"/>
                  </a:lnTo>
                  <a:lnTo>
                    <a:pt x="6323" y="1959"/>
                  </a:lnTo>
                  <a:lnTo>
                    <a:pt x="6323" y="1959"/>
                  </a:lnTo>
                  <a:lnTo>
                    <a:pt x="6485" y="1643"/>
                  </a:lnTo>
                  <a:lnTo>
                    <a:pt x="6638" y="1319"/>
                  </a:lnTo>
                  <a:lnTo>
                    <a:pt x="6781" y="984"/>
                  </a:lnTo>
                  <a:lnTo>
                    <a:pt x="6906" y="650"/>
                  </a:lnTo>
                  <a:lnTo>
                    <a:pt x="6906" y="650"/>
                  </a:lnTo>
                  <a:lnTo>
                    <a:pt x="7020" y="325"/>
                  </a:lnTo>
                  <a:lnTo>
                    <a:pt x="7020" y="325"/>
                  </a:lnTo>
                  <a:lnTo>
                    <a:pt x="7030" y="278"/>
                  </a:lnTo>
                  <a:lnTo>
                    <a:pt x="7030" y="220"/>
                  </a:lnTo>
                  <a:lnTo>
                    <a:pt x="7020" y="173"/>
                  </a:lnTo>
                  <a:lnTo>
                    <a:pt x="6992" y="125"/>
                  </a:lnTo>
                  <a:lnTo>
                    <a:pt x="6963" y="87"/>
                  </a:lnTo>
                  <a:lnTo>
                    <a:pt x="6925" y="48"/>
                  </a:lnTo>
                  <a:lnTo>
                    <a:pt x="6887" y="20"/>
                  </a:lnTo>
                  <a:lnTo>
                    <a:pt x="6839" y="1"/>
                  </a:lnTo>
                  <a:lnTo>
                    <a:pt x="6839" y="1"/>
                  </a:lnTo>
                  <a:lnTo>
                    <a:pt x="6772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44"/>
            <p:cNvSpPr/>
            <p:nvPr/>
          </p:nvSpPr>
          <p:spPr>
            <a:xfrm>
              <a:off x="7300645" y="3651678"/>
              <a:ext cx="14796" cy="23853"/>
            </a:xfrm>
            <a:custGeom>
              <a:rect b="b" l="l" r="r" t="t"/>
              <a:pathLst>
                <a:path extrusionOk="0" h="1280" w="794">
                  <a:moveTo>
                    <a:pt x="707" y="0"/>
                  </a:moveTo>
                  <a:lnTo>
                    <a:pt x="354" y="640"/>
                  </a:lnTo>
                  <a:lnTo>
                    <a:pt x="1" y="1280"/>
                  </a:lnTo>
                  <a:lnTo>
                    <a:pt x="306" y="907"/>
                  </a:lnTo>
                  <a:lnTo>
                    <a:pt x="602" y="525"/>
                  </a:lnTo>
                  <a:lnTo>
                    <a:pt x="755" y="325"/>
                  </a:lnTo>
                  <a:lnTo>
                    <a:pt x="774" y="277"/>
                  </a:lnTo>
                  <a:lnTo>
                    <a:pt x="793" y="220"/>
                  </a:lnTo>
                  <a:lnTo>
                    <a:pt x="793" y="172"/>
                  </a:lnTo>
                  <a:lnTo>
                    <a:pt x="784" y="124"/>
                  </a:lnTo>
                  <a:lnTo>
                    <a:pt x="755" y="5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3AA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44"/>
            <p:cNvSpPr/>
            <p:nvPr/>
          </p:nvSpPr>
          <p:spPr>
            <a:xfrm>
              <a:off x="7300645" y="3651678"/>
              <a:ext cx="14796" cy="23853"/>
            </a:xfrm>
            <a:custGeom>
              <a:rect b="b" l="l" r="r" t="t"/>
              <a:pathLst>
                <a:path extrusionOk="0" fill="none" h="1280" w="794">
                  <a:moveTo>
                    <a:pt x="707" y="0"/>
                  </a:moveTo>
                  <a:lnTo>
                    <a:pt x="707" y="0"/>
                  </a:lnTo>
                  <a:lnTo>
                    <a:pt x="354" y="640"/>
                  </a:lnTo>
                  <a:lnTo>
                    <a:pt x="1" y="1280"/>
                  </a:lnTo>
                  <a:lnTo>
                    <a:pt x="1" y="1280"/>
                  </a:lnTo>
                  <a:lnTo>
                    <a:pt x="306" y="907"/>
                  </a:lnTo>
                  <a:lnTo>
                    <a:pt x="602" y="525"/>
                  </a:lnTo>
                  <a:lnTo>
                    <a:pt x="602" y="525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74" y="277"/>
                  </a:lnTo>
                  <a:lnTo>
                    <a:pt x="793" y="220"/>
                  </a:lnTo>
                  <a:lnTo>
                    <a:pt x="793" y="172"/>
                  </a:lnTo>
                  <a:lnTo>
                    <a:pt x="784" y="124"/>
                  </a:lnTo>
                  <a:lnTo>
                    <a:pt x="784" y="124"/>
                  </a:lnTo>
                  <a:lnTo>
                    <a:pt x="755" y="57"/>
                  </a:lnTo>
                  <a:lnTo>
                    <a:pt x="70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44"/>
            <p:cNvSpPr/>
            <p:nvPr/>
          </p:nvSpPr>
          <p:spPr>
            <a:xfrm>
              <a:off x="7218782" y="3650430"/>
              <a:ext cx="95057" cy="92560"/>
            </a:xfrm>
            <a:custGeom>
              <a:rect b="b" l="l" r="r" t="t"/>
              <a:pathLst>
                <a:path extrusionOk="0" h="4967" w="5101">
                  <a:moveTo>
                    <a:pt x="4929" y="0"/>
                  </a:moveTo>
                  <a:lnTo>
                    <a:pt x="4862" y="10"/>
                  </a:lnTo>
                  <a:lnTo>
                    <a:pt x="4804" y="38"/>
                  </a:lnTo>
                  <a:lnTo>
                    <a:pt x="4747" y="77"/>
                  </a:lnTo>
                  <a:lnTo>
                    <a:pt x="4699" y="124"/>
                  </a:lnTo>
                  <a:lnTo>
                    <a:pt x="4556" y="325"/>
                  </a:lnTo>
                  <a:lnTo>
                    <a:pt x="4480" y="421"/>
                  </a:lnTo>
                  <a:lnTo>
                    <a:pt x="4441" y="468"/>
                  </a:lnTo>
                  <a:lnTo>
                    <a:pt x="4432" y="487"/>
                  </a:lnTo>
                  <a:lnTo>
                    <a:pt x="4126" y="860"/>
                  </a:lnTo>
                  <a:lnTo>
                    <a:pt x="3821" y="1223"/>
                  </a:lnTo>
                  <a:lnTo>
                    <a:pt x="3505" y="1576"/>
                  </a:lnTo>
                  <a:lnTo>
                    <a:pt x="3209" y="1882"/>
                  </a:lnTo>
                  <a:lnTo>
                    <a:pt x="2913" y="2187"/>
                  </a:lnTo>
                  <a:lnTo>
                    <a:pt x="2598" y="2493"/>
                  </a:lnTo>
                  <a:lnTo>
                    <a:pt x="2283" y="2780"/>
                  </a:lnTo>
                  <a:lnTo>
                    <a:pt x="2025" y="3018"/>
                  </a:lnTo>
                  <a:lnTo>
                    <a:pt x="1758" y="3248"/>
                  </a:lnTo>
                  <a:lnTo>
                    <a:pt x="1490" y="3477"/>
                  </a:lnTo>
                  <a:lnTo>
                    <a:pt x="1213" y="3697"/>
                  </a:lnTo>
                  <a:lnTo>
                    <a:pt x="1099" y="3782"/>
                  </a:lnTo>
                  <a:lnTo>
                    <a:pt x="1080" y="3802"/>
                  </a:lnTo>
                  <a:lnTo>
                    <a:pt x="1032" y="3840"/>
                  </a:lnTo>
                  <a:lnTo>
                    <a:pt x="822" y="3993"/>
                  </a:lnTo>
                  <a:lnTo>
                    <a:pt x="478" y="4250"/>
                  </a:lnTo>
                  <a:lnTo>
                    <a:pt x="134" y="4480"/>
                  </a:lnTo>
                  <a:lnTo>
                    <a:pt x="124" y="4480"/>
                  </a:lnTo>
                  <a:lnTo>
                    <a:pt x="86" y="4508"/>
                  </a:lnTo>
                  <a:lnTo>
                    <a:pt x="58" y="4547"/>
                  </a:lnTo>
                  <a:lnTo>
                    <a:pt x="29" y="4594"/>
                  </a:lnTo>
                  <a:lnTo>
                    <a:pt x="10" y="4642"/>
                  </a:lnTo>
                  <a:lnTo>
                    <a:pt x="0" y="4690"/>
                  </a:lnTo>
                  <a:lnTo>
                    <a:pt x="0" y="4738"/>
                  </a:lnTo>
                  <a:lnTo>
                    <a:pt x="10" y="4785"/>
                  </a:lnTo>
                  <a:lnTo>
                    <a:pt x="38" y="4833"/>
                  </a:lnTo>
                  <a:lnTo>
                    <a:pt x="77" y="4890"/>
                  </a:lnTo>
                  <a:lnTo>
                    <a:pt x="134" y="4929"/>
                  </a:lnTo>
                  <a:lnTo>
                    <a:pt x="201" y="4957"/>
                  </a:lnTo>
                  <a:lnTo>
                    <a:pt x="268" y="4967"/>
                  </a:lnTo>
                  <a:lnTo>
                    <a:pt x="325" y="4957"/>
                  </a:lnTo>
                  <a:lnTo>
                    <a:pt x="392" y="4929"/>
                  </a:lnTo>
                  <a:lnTo>
                    <a:pt x="669" y="4738"/>
                  </a:lnTo>
                  <a:lnTo>
                    <a:pt x="1070" y="4451"/>
                  </a:lnTo>
                  <a:lnTo>
                    <a:pt x="1462" y="4155"/>
                  </a:lnTo>
                  <a:lnTo>
                    <a:pt x="1729" y="3945"/>
                  </a:lnTo>
                  <a:lnTo>
                    <a:pt x="1996" y="3725"/>
                  </a:lnTo>
                  <a:lnTo>
                    <a:pt x="2512" y="3276"/>
                  </a:lnTo>
                  <a:lnTo>
                    <a:pt x="2827" y="2990"/>
                  </a:lnTo>
                  <a:lnTo>
                    <a:pt x="3133" y="2694"/>
                  </a:lnTo>
                  <a:lnTo>
                    <a:pt x="3439" y="2398"/>
                  </a:lnTo>
                  <a:lnTo>
                    <a:pt x="3735" y="2092"/>
                  </a:lnTo>
                  <a:lnTo>
                    <a:pt x="4069" y="1719"/>
                  </a:lnTo>
                  <a:lnTo>
                    <a:pt x="4394" y="1347"/>
                  </a:lnTo>
                  <a:lnTo>
                    <a:pt x="4747" y="707"/>
                  </a:lnTo>
                  <a:lnTo>
                    <a:pt x="5100" y="67"/>
                  </a:lnTo>
                  <a:lnTo>
                    <a:pt x="5053" y="38"/>
                  </a:lnTo>
                  <a:lnTo>
                    <a:pt x="4995" y="10"/>
                  </a:lnTo>
                  <a:lnTo>
                    <a:pt x="4929" y="0"/>
                  </a:lnTo>
                  <a:close/>
                </a:path>
              </a:pathLst>
            </a:custGeom>
            <a:solidFill>
              <a:srgbClr val="F38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44"/>
            <p:cNvSpPr/>
            <p:nvPr/>
          </p:nvSpPr>
          <p:spPr>
            <a:xfrm>
              <a:off x="7239075" y="3721094"/>
              <a:ext cx="19" cy="19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44"/>
            <p:cNvSpPr/>
            <p:nvPr/>
          </p:nvSpPr>
          <p:spPr>
            <a:xfrm>
              <a:off x="7218782" y="3650430"/>
              <a:ext cx="95057" cy="92560"/>
            </a:xfrm>
            <a:custGeom>
              <a:rect b="b" l="l" r="r" t="t"/>
              <a:pathLst>
                <a:path extrusionOk="0" fill="none" h="4967" w="5101">
                  <a:moveTo>
                    <a:pt x="4929" y="0"/>
                  </a:moveTo>
                  <a:lnTo>
                    <a:pt x="4929" y="0"/>
                  </a:lnTo>
                  <a:lnTo>
                    <a:pt x="4862" y="10"/>
                  </a:lnTo>
                  <a:lnTo>
                    <a:pt x="4804" y="38"/>
                  </a:lnTo>
                  <a:lnTo>
                    <a:pt x="4747" y="77"/>
                  </a:lnTo>
                  <a:lnTo>
                    <a:pt x="4699" y="124"/>
                  </a:lnTo>
                  <a:lnTo>
                    <a:pt x="4699" y="124"/>
                  </a:lnTo>
                  <a:lnTo>
                    <a:pt x="4556" y="325"/>
                  </a:lnTo>
                  <a:lnTo>
                    <a:pt x="4556" y="325"/>
                  </a:lnTo>
                  <a:lnTo>
                    <a:pt x="4480" y="421"/>
                  </a:lnTo>
                  <a:lnTo>
                    <a:pt x="4480" y="421"/>
                  </a:lnTo>
                  <a:lnTo>
                    <a:pt x="4441" y="468"/>
                  </a:lnTo>
                  <a:lnTo>
                    <a:pt x="4441" y="468"/>
                  </a:lnTo>
                  <a:lnTo>
                    <a:pt x="4432" y="487"/>
                  </a:lnTo>
                  <a:lnTo>
                    <a:pt x="4432" y="487"/>
                  </a:lnTo>
                  <a:lnTo>
                    <a:pt x="4126" y="860"/>
                  </a:lnTo>
                  <a:lnTo>
                    <a:pt x="4126" y="860"/>
                  </a:lnTo>
                  <a:lnTo>
                    <a:pt x="3821" y="1223"/>
                  </a:lnTo>
                  <a:lnTo>
                    <a:pt x="3505" y="1576"/>
                  </a:lnTo>
                  <a:lnTo>
                    <a:pt x="3505" y="1576"/>
                  </a:lnTo>
                  <a:lnTo>
                    <a:pt x="3209" y="1882"/>
                  </a:lnTo>
                  <a:lnTo>
                    <a:pt x="2913" y="2187"/>
                  </a:lnTo>
                  <a:lnTo>
                    <a:pt x="2598" y="2493"/>
                  </a:lnTo>
                  <a:lnTo>
                    <a:pt x="2283" y="2780"/>
                  </a:lnTo>
                  <a:lnTo>
                    <a:pt x="2283" y="2780"/>
                  </a:lnTo>
                  <a:lnTo>
                    <a:pt x="2025" y="3018"/>
                  </a:lnTo>
                  <a:lnTo>
                    <a:pt x="1758" y="3248"/>
                  </a:lnTo>
                  <a:lnTo>
                    <a:pt x="1490" y="3477"/>
                  </a:lnTo>
                  <a:lnTo>
                    <a:pt x="1213" y="3697"/>
                  </a:lnTo>
                  <a:lnTo>
                    <a:pt x="1213" y="3697"/>
                  </a:lnTo>
                  <a:lnTo>
                    <a:pt x="1099" y="3782"/>
                  </a:lnTo>
                  <a:lnTo>
                    <a:pt x="1099" y="3782"/>
                  </a:lnTo>
                  <a:lnTo>
                    <a:pt x="1080" y="3802"/>
                  </a:lnTo>
                  <a:lnTo>
                    <a:pt x="1080" y="3802"/>
                  </a:lnTo>
                  <a:lnTo>
                    <a:pt x="1032" y="3840"/>
                  </a:lnTo>
                  <a:lnTo>
                    <a:pt x="1032" y="3840"/>
                  </a:lnTo>
                  <a:lnTo>
                    <a:pt x="822" y="3993"/>
                  </a:lnTo>
                  <a:lnTo>
                    <a:pt x="822" y="3993"/>
                  </a:lnTo>
                  <a:lnTo>
                    <a:pt x="478" y="4250"/>
                  </a:lnTo>
                  <a:lnTo>
                    <a:pt x="478" y="4250"/>
                  </a:lnTo>
                  <a:lnTo>
                    <a:pt x="134" y="4480"/>
                  </a:lnTo>
                  <a:lnTo>
                    <a:pt x="124" y="4480"/>
                  </a:lnTo>
                  <a:lnTo>
                    <a:pt x="124" y="4480"/>
                  </a:lnTo>
                  <a:lnTo>
                    <a:pt x="86" y="4508"/>
                  </a:lnTo>
                  <a:lnTo>
                    <a:pt x="58" y="4547"/>
                  </a:lnTo>
                  <a:lnTo>
                    <a:pt x="29" y="4594"/>
                  </a:lnTo>
                  <a:lnTo>
                    <a:pt x="10" y="4642"/>
                  </a:lnTo>
                  <a:lnTo>
                    <a:pt x="0" y="4690"/>
                  </a:lnTo>
                  <a:lnTo>
                    <a:pt x="0" y="4738"/>
                  </a:lnTo>
                  <a:lnTo>
                    <a:pt x="10" y="4785"/>
                  </a:lnTo>
                  <a:lnTo>
                    <a:pt x="38" y="4833"/>
                  </a:lnTo>
                  <a:lnTo>
                    <a:pt x="38" y="4833"/>
                  </a:lnTo>
                  <a:lnTo>
                    <a:pt x="77" y="4890"/>
                  </a:lnTo>
                  <a:lnTo>
                    <a:pt x="134" y="4929"/>
                  </a:lnTo>
                  <a:lnTo>
                    <a:pt x="201" y="4957"/>
                  </a:lnTo>
                  <a:lnTo>
                    <a:pt x="268" y="4967"/>
                  </a:lnTo>
                  <a:lnTo>
                    <a:pt x="268" y="4967"/>
                  </a:lnTo>
                  <a:lnTo>
                    <a:pt x="325" y="4957"/>
                  </a:lnTo>
                  <a:lnTo>
                    <a:pt x="392" y="4929"/>
                  </a:lnTo>
                  <a:lnTo>
                    <a:pt x="392" y="4929"/>
                  </a:lnTo>
                  <a:lnTo>
                    <a:pt x="669" y="4738"/>
                  </a:lnTo>
                  <a:lnTo>
                    <a:pt x="669" y="4738"/>
                  </a:lnTo>
                  <a:lnTo>
                    <a:pt x="1070" y="4451"/>
                  </a:lnTo>
                  <a:lnTo>
                    <a:pt x="1462" y="4155"/>
                  </a:lnTo>
                  <a:lnTo>
                    <a:pt x="1462" y="4155"/>
                  </a:lnTo>
                  <a:lnTo>
                    <a:pt x="1729" y="3945"/>
                  </a:lnTo>
                  <a:lnTo>
                    <a:pt x="1996" y="3725"/>
                  </a:lnTo>
                  <a:lnTo>
                    <a:pt x="2512" y="3276"/>
                  </a:lnTo>
                  <a:lnTo>
                    <a:pt x="2512" y="3276"/>
                  </a:lnTo>
                  <a:lnTo>
                    <a:pt x="2827" y="2990"/>
                  </a:lnTo>
                  <a:lnTo>
                    <a:pt x="3133" y="2694"/>
                  </a:lnTo>
                  <a:lnTo>
                    <a:pt x="3439" y="2398"/>
                  </a:lnTo>
                  <a:lnTo>
                    <a:pt x="3735" y="2092"/>
                  </a:lnTo>
                  <a:lnTo>
                    <a:pt x="3735" y="2092"/>
                  </a:lnTo>
                  <a:lnTo>
                    <a:pt x="4069" y="1719"/>
                  </a:lnTo>
                  <a:lnTo>
                    <a:pt x="4394" y="1347"/>
                  </a:lnTo>
                  <a:lnTo>
                    <a:pt x="4394" y="1347"/>
                  </a:lnTo>
                  <a:lnTo>
                    <a:pt x="4747" y="707"/>
                  </a:lnTo>
                  <a:lnTo>
                    <a:pt x="5100" y="67"/>
                  </a:lnTo>
                  <a:lnTo>
                    <a:pt x="5100" y="67"/>
                  </a:lnTo>
                  <a:lnTo>
                    <a:pt x="5053" y="38"/>
                  </a:lnTo>
                  <a:lnTo>
                    <a:pt x="5053" y="38"/>
                  </a:lnTo>
                  <a:lnTo>
                    <a:pt x="4995" y="10"/>
                  </a:lnTo>
                  <a:lnTo>
                    <a:pt x="492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44"/>
            <p:cNvSpPr/>
            <p:nvPr/>
          </p:nvSpPr>
          <p:spPr>
            <a:xfrm>
              <a:off x="5869477" y="3683712"/>
              <a:ext cx="923756" cy="944403"/>
            </a:xfrm>
            <a:custGeom>
              <a:rect b="b" l="l" r="r" t="t"/>
              <a:pathLst>
                <a:path extrusionOk="0" h="50679" w="49571">
                  <a:moveTo>
                    <a:pt x="1" y="0"/>
                  </a:moveTo>
                  <a:lnTo>
                    <a:pt x="536" y="1872"/>
                  </a:lnTo>
                  <a:lnTo>
                    <a:pt x="1166" y="4031"/>
                  </a:lnTo>
                  <a:lnTo>
                    <a:pt x="1997" y="6868"/>
                  </a:lnTo>
                  <a:lnTo>
                    <a:pt x="3019" y="10249"/>
                  </a:lnTo>
                  <a:lnTo>
                    <a:pt x="3583" y="12111"/>
                  </a:lnTo>
                  <a:lnTo>
                    <a:pt x="4184" y="14069"/>
                  </a:lnTo>
                  <a:lnTo>
                    <a:pt x="4824" y="16103"/>
                  </a:lnTo>
                  <a:lnTo>
                    <a:pt x="5483" y="18205"/>
                  </a:lnTo>
                  <a:lnTo>
                    <a:pt x="6171" y="20354"/>
                  </a:lnTo>
                  <a:lnTo>
                    <a:pt x="6887" y="22541"/>
                  </a:lnTo>
                  <a:lnTo>
                    <a:pt x="7613" y="24747"/>
                  </a:lnTo>
                  <a:lnTo>
                    <a:pt x="8358" y="26963"/>
                  </a:lnTo>
                  <a:lnTo>
                    <a:pt x="9122" y="29179"/>
                  </a:lnTo>
                  <a:lnTo>
                    <a:pt x="9886" y="31366"/>
                  </a:lnTo>
                  <a:lnTo>
                    <a:pt x="10660" y="33515"/>
                  </a:lnTo>
                  <a:lnTo>
                    <a:pt x="11434" y="35616"/>
                  </a:lnTo>
                  <a:lnTo>
                    <a:pt x="11825" y="36648"/>
                  </a:lnTo>
                  <a:lnTo>
                    <a:pt x="12207" y="37651"/>
                  </a:lnTo>
                  <a:lnTo>
                    <a:pt x="12599" y="38644"/>
                  </a:lnTo>
                  <a:lnTo>
                    <a:pt x="12981" y="39609"/>
                  </a:lnTo>
                  <a:lnTo>
                    <a:pt x="13363" y="40554"/>
                  </a:lnTo>
                  <a:lnTo>
                    <a:pt x="13745" y="41471"/>
                  </a:lnTo>
                  <a:lnTo>
                    <a:pt x="14117" y="42369"/>
                  </a:lnTo>
                  <a:lnTo>
                    <a:pt x="14499" y="43228"/>
                  </a:lnTo>
                  <a:lnTo>
                    <a:pt x="14862" y="44059"/>
                  </a:lnTo>
                  <a:lnTo>
                    <a:pt x="15235" y="44862"/>
                  </a:lnTo>
                  <a:lnTo>
                    <a:pt x="15598" y="45626"/>
                  </a:lnTo>
                  <a:lnTo>
                    <a:pt x="15951" y="46361"/>
                  </a:lnTo>
                  <a:lnTo>
                    <a:pt x="16305" y="47049"/>
                  </a:lnTo>
                  <a:lnTo>
                    <a:pt x="16658" y="47698"/>
                  </a:lnTo>
                  <a:lnTo>
                    <a:pt x="16992" y="48310"/>
                  </a:lnTo>
                  <a:lnTo>
                    <a:pt x="17327" y="48873"/>
                  </a:lnTo>
                  <a:lnTo>
                    <a:pt x="17661" y="49398"/>
                  </a:lnTo>
                  <a:lnTo>
                    <a:pt x="17976" y="49876"/>
                  </a:lnTo>
                  <a:lnTo>
                    <a:pt x="18138" y="50096"/>
                  </a:lnTo>
                  <a:lnTo>
                    <a:pt x="18291" y="50296"/>
                  </a:lnTo>
                  <a:lnTo>
                    <a:pt x="18444" y="50497"/>
                  </a:lnTo>
                  <a:lnTo>
                    <a:pt x="18597" y="50678"/>
                  </a:lnTo>
                  <a:lnTo>
                    <a:pt x="19829" y="49198"/>
                  </a:lnTo>
                  <a:lnTo>
                    <a:pt x="21242" y="47479"/>
                  </a:lnTo>
                  <a:lnTo>
                    <a:pt x="23076" y="45215"/>
                  </a:lnTo>
                  <a:lnTo>
                    <a:pt x="25263" y="42512"/>
                  </a:lnTo>
                  <a:lnTo>
                    <a:pt x="27728" y="39446"/>
                  </a:lnTo>
                  <a:lnTo>
                    <a:pt x="29027" y="37803"/>
                  </a:lnTo>
                  <a:lnTo>
                    <a:pt x="30373" y="36103"/>
                  </a:lnTo>
                  <a:lnTo>
                    <a:pt x="31739" y="34355"/>
                  </a:lnTo>
                  <a:lnTo>
                    <a:pt x="33124" y="32569"/>
                  </a:lnTo>
                  <a:lnTo>
                    <a:pt x="34518" y="30764"/>
                  </a:lnTo>
                  <a:lnTo>
                    <a:pt x="35913" y="28940"/>
                  </a:lnTo>
                  <a:lnTo>
                    <a:pt x="37288" y="27116"/>
                  </a:lnTo>
                  <a:lnTo>
                    <a:pt x="38644" y="25291"/>
                  </a:lnTo>
                  <a:lnTo>
                    <a:pt x="39972" y="23496"/>
                  </a:lnTo>
                  <a:lnTo>
                    <a:pt x="41252" y="21719"/>
                  </a:lnTo>
                  <a:lnTo>
                    <a:pt x="42484" y="19991"/>
                  </a:lnTo>
                  <a:lnTo>
                    <a:pt x="43076" y="19150"/>
                  </a:lnTo>
                  <a:lnTo>
                    <a:pt x="43649" y="18310"/>
                  </a:lnTo>
                  <a:lnTo>
                    <a:pt x="44203" y="17498"/>
                  </a:lnTo>
                  <a:lnTo>
                    <a:pt x="44747" y="16696"/>
                  </a:lnTo>
                  <a:lnTo>
                    <a:pt x="45263" y="15912"/>
                  </a:lnTo>
                  <a:lnTo>
                    <a:pt x="45760" y="15148"/>
                  </a:lnTo>
                  <a:lnTo>
                    <a:pt x="46237" y="14413"/>
                  </a:lnTo>
                  <a:lnTo>
                    <a:pt x="46686" y="13687"/>
                  </a:lnTo>
                  <a:lnTo>
                    <a:pt x="47107" y="12999"/>
                  </a:lnTo>
                  <a:lnTo>
                    <a:pt x="47498" y="12321"/>
                  </a:lnTo>
                  <a:lnTo>
                    <a:pt x="47871" y="11681"/>
                  </a:lnTo>
                  <a:lnTo>
                    <a:pt x="48215" y="11070"/>
                  </a:lnTo>
                  <a:lnTo>
                    <a:pt x="48520" y="10478"/>
                  </a:lnTo>
                  <a:lnTo>
                    <a:pt x="48797" y="9924"/>
                  </a:lnTo>
                  <a:lnTo>
                    <a:pt x="49045" y="9399"/>
                  </a:lnTo>
                  <a:lnTo>
                    <a:pt x="49256" y="8911"/>
                  </a:lnTo>
                  <a:lnTo>
                    <a:pt x="49427" y="8453"/>
                  </a:lnTo>
                  <a:lnTo>
                    <a:pt x="49504" y="8233"/>
                  </a:lnTo>
                  <a:lnTo>
                    <a:pt x="49571" y="8033"/>
                  </a:lnTo>
                  <a:lnTo>
                    <a:pt x="19991" y="39188"/>
                  </a:lnTo>
                  <a:lnTo>
                    <a:pt x="19409" y="37775"/>
                  </a:lnTo>
                  <a:lnTo>
                    <a:pt x="18721" y="36141"/>
                  </a:lnTo>
                  <a:lnTo>
                    <a:pt x="17814" y="34002"/>
                  </a:lnTo>
                  <a:lnTo>
                    <a:pt x="16706" y="31442"/>
                  </a:lnTo>
                  <a:lnTo>
                    <a:pt x="15435" y="28558"/>
                  </a:lnTo>
                  <a:lnTo>
                    <a:pt x="14748" y="27011"/>
                  </a:lnTo>
                  <a:lnTo>
                    <a:pt x="14022" y="25416"/>
                  </a:lnTo>
                  <a:lnTo>
                    <a:pt x="13277" y="23773"/>
                  </a:lnTo>
                  <a:lnTo>
                    <a:pt x="12513" y="22101"/>
                  </a:lnTo>
                  <a:lnTo>
                    <a:pt x="11720" y="20420"/>
                  </a:lnTo>
                  <a:lnTo>
                    <a:pt x="10918" y="18720"/>
                  </a:lnTo>
                  <a:lnTo>
                    <a:pt x="10096" y="17030"/>
                  </a:lnTo>
                  <a:lnTo>
                    <a:pt x="9275" y="15339"/>
                  </a:lnTo>
                  <a:lnTo>
                    <a:pt x="8435" y="13687"/>
                  </a:lnTo>
                  <a:lnTo>
                    <a:pt x="7604" y="12054"/>
                  </a:lnTo>
                  <a:lnTo>
                    <a:pt x="6773" y="10478"/>
                  </a:lnTo>
                  <a:lnTo>
                    <a:pt x="5951" y="8950"/>
                  </a:lnTo>
                  <a:lnTo>
                    <a:pt x="5541" y="8214"/>
                  </a:lnTo>
                  <a:lnTo>
                    <a:pt x="5130" y="7488"/>
                  </a:lnTo>
                  <a:lnTo>
                    <a:pt x="4729" y="6782"/>
                  </a:lnTo>
                  <a:lnTo>
                    <a:pt x="4328" y="6103"/>
                  </a:lnTo>
                  <a:lnTo>
                    <a:pt x="3936" y="5444"/>
                  </a:lnTo>
                  <a:lnTo>
                    <a:pt x="3544" y="4804"/>
                  </a:lnTo>
                  <a:lnTo>
                    <a:pt x="3162" y="4193"/>
                  </a:lnTo>
                  <a:lnTo>
                    <a:pt x="2780" y="3611"/>
                  </a:lnTo>
                  <a:lnTo>
                    <a:pt x="2408" y="3047"/>
                  </a:lnTo>
                  <a:lnTo>
                    <a:pt x="2035" y="2512"/>
                  </a:lnTo>
                  <a:lnTo>
                    <a:pt x="1682" y="2016"/>
                  </a:lnTo>
                  <a:lnTo>
                    <a:pt x="1329" y="1538"/>
                  </a:lnTo>
                  <a:lnTo>
                    <a:pt x="985" y="1108"/>
                  </a:lnTo>
                  <a:lnTo>
                    <a:pt x="641" y="698"/>
                  </a:lnTo>
                  <a:lnTo>
                    <a:pt x="316" y="3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49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44"/>
            <p:cNvSpPr/>
            <p:nvPr/>
          </p:nvSpPr>
          <p:spPr>
            <a:xfrm>
              <a:off x="5869477" y="3683712"/>
              <a:ext cx="923756" cy="944403"/>
            </a:xfrm>
            <a:custGeom>
              <a:rect b="b" l="l" r="r" t="t"/>
              <a:pathLst>
                <a:path extrusionOk="0" fill="none" h="50679" w="49571">
                  <a:moveTo>
                    <a:pt x="1" y="0"/>
                  </a:moveTo>
                  <a:lnTo>
                    <a:pt x="1" y="0"/>
                  </a:lnTo>
                  <a:lnTo>
                    <a:pt x="536" y="1872"/>
                  </a:lnTo>
                  <a:lnTo>
                    <a:pt x="1166" y="4031"/>
                  </a:lnTo>
                  <a:lnTo>
                    <a:pt x="1997" y="6868"/>
                  </a:lnTo>
                  <a:lnTo>
                    <a:pt x="3019" y="10249"/>
                  </a:lnTo>
                  <a:lnTo>
                    <a:pt x="3583" y="12111"/>
                  </a:lnTo>
                  <a:lnTo>
                    <a:pt x="4184" y="14069"/>
                  </a:lnTo>
                  <a:lnTo>
                    <a:pt x="4824" y="16103"/>
                  </a:lnTo>
                  <a:lnTo>
                    <a:pt x="5483" y="18205"/>
                  </a:lnTo>
                  <a:lnTo>
                    <a:pt x="6171" y="20354"/>
                  </a:lnTo>
                  <a:lnTo>
                    <a:pt x="6887" y="22541"/>
                  </a:lnTo>
                  <a:lnTo>
                    <a:pt x="7613" y="24747"/>
                  </a:lnTo>
                  <a:lnTo>
                    <a:pt x="8358" y="26963"/>
                  </a:lnTo>
                  <a:lnTo>
                    <a:pt x="9122" y="29179"/>
                  </a:lnTo>
                  <a:lnTo>
                    <a:pt x="9886" y="31366"/>
                  </a:lnTo>
                  <a:lnTo>
                    <a:pt x="10660" y="33515"/>
                  </a:lnTo>
                  <a:lnTo>
                    <a:pt x="11434" y="35616"/>
                  </a:lnTo>
                  <a:lnTo>
                    <a:pt x="11825" y="36648"/>
                  </a:lnTo>
                  <a:lnTo>
                    <a:pt x="12207" y="37651"/>
                  </a:lnTo>
                  <a:lnTo>
                    <a:pt x="12599" y="38644"/>
                  </a:lnTo>
                  <a:lnTo>
                    <a:pt x="12981" y="39609"/>
                  </a:lnTo>
                  <a:lnTo>
                    <a:pt x="13363" y="40554"/>
                  </a:lnTo>
                  <a:lnTo>
                    <a:pt x="13745" y="41471"/>
                  </a:lnTo>
                  <a:lnTo>
                    <a:pt x="14117" y="42369"/>
                  </a:lnTo>
                  <a:lnTo>
                    <a:pt x="14499" y="43228"/>
                  </a:lnTo>
                  <a:lnTo>
                    <a:pt x="14862" y="44059"/>
                  </a:lnTo>
                  <a:lnTo>
                    <a:pt x="15235" y="44862"/>
                  </a:lnTo>
                  <a:lnTo>
                    <a:pt x="15598" y="45626"/>
                  </a:lnTo>
                  <a:lnTo>
                    <a:pt x="15951" y="46361"/>
                  </a:lnTo>
                  <a:lnTo>
                    <a:pt x="16305" y="47049"/>
                  </a:lnTo>
                  <a:lnTo>
                    <a:pt x="16658" y="47698"/>
                  </a:lnTo>
                  <a:lnTo>
                    <a:pt x="16992" y="48310"/>
                  </a:lnTo>
                  <a:lnTo>
                    <a:pt x="17327" y="48873"/>
                  </a:lnTo>
                  <a:lnTo>
                    <a:pt x="17661" y="49398"/>
                  </a:lnTo>
                  <a:lnTo>
                    <a:pt x="17976" y="49876"/>
                  </a:lnTo>
                  <a:lnTo>
                    <a:pt x="18138" y="50096"/>
                  </a:lnTo>
                  <a:lnTo>
                    <a:pt x="18291" y="50296"/>
                  </a:lnTo>
                  <a:lnTo>
                    <a:pt x="18444" y="50497"/>
                  </a:lnTo>
                  <a:lnTo>
                    <a:pt x="18597" y="50678"/>
                  </a:lnTo>
                  <a:lnTo>
                    <a:pt x="18597" y="50678"/>
                  </a:lnTo>
                  <a:lnTo>
                    <a:pt x="19829" y="49198"/>
                  </a:lnTo>
                  <a:lnTo>
                    <a:pt x="21242" y="47479"/>
                  </a:lnTo>
                  <a:lnTo>
                    <a:pt x="23076" y="45215"/>
                  </a:lnTo>
                  <a:lnTo>
                    <a:pt x="25263" y="42512"/>
                  </a:lnTo>
                  <a:lnTo>
                    <a:pt x="27728" y="39446"/>
                  </a:lnTo>
                  <a:lnTo>
                    <a:pt x="29027" y="37803"/>
                  </a:lnTo>
                  <a:lnTo>
                    <a:pt x="30373" y="36103"/>
                  </a:lnTo>
                  <a:lnTo>
                    <a:pt x="31739" y="34355"/>
                  </a:lnTo>
                  <a:lnTo>
                    <a:pt x="33124" y="32569"/>
                  </a:lnTo>
                  <a:lnTo>
                    <a:pt x="34518" y="30764"/>
                  </a:lnTo>
                  <a:lnTo>
                    <a:pt x="35913" y="28940"/>
                  </a:lnTo>
                  <a:lnTo>
                    <a:pt x="37288" y="27116"/>
                  </a:lnTo>
                  <a:lnTo>
                    <a:pt x="38644" y="25291"/>
                  </a:lnTo>
                  <a:lnTo>
                    <a:pt x="39972" y="23496"/>
                  </a:lnTo>
                  <a:lnTo>
                    <a:pt x="41252" y="21719"/>
                  </a:lnTo>
                  <a:lnTo>
                    <a:pt x="42484" y="19991"/>
                  </a:lnTo>
                  <a:lnTo>
                    <a:pt x="43076" y="19150"/>
                  </a:lnTo>
                  <a:lnTo>
                    <a:pt x="43649" y="18310"/>
                  </a:lnTo>
                  <a:lnTo>
                    <a:pt x="44203" y="17498"/>
                  </a:lnTo>
                  <a:lnTo>
                    <a:pt x="44747" y="16696"/>
                  </a:lnTo>
                  <a:lnTo>
                    <a:pt x="45263" y="15912"/>
                  </a:lnTo>
                  <a:lnTo>
                    <a:pt x="45760" y="15148"/>
                  </a:lnTo>
                  <a:lnTo>
                    <a:pt x="46237" y="14413"/>
                  </a:lnTo>
                  <a:lnTo>
                    <a:pt x="46686" y="13687"/>
                  </a:lnTo>
                  <a:lnTo>
                    <a:pt x="47107" y="12999"/>
                  </a:lnTo>
                  <a:lnTo>
                    <a:pt x="47498" y="12321"/>
                  </a:lnTo>
                  <a:lnTo>
                    <a:pt x="47871" y="11681"/>
                  </a:lnTo>
                  <a:lnTo>
                    <a:pt x="48215" y="11070"/>
                  </a:lnTo>
                  <a:lnTo>
                    <a:pt x="48520" y="10478"/>
                  </a:lnTo>
                  <a:lnTo>
                    <a:pt x="48797" y="9924"/>
                  </a:lnTo>
                  <a:lnTo>
                    <a:pt x="49045" y="9399"/>
                  </a:lnTo>
                  <a:lnTo>
                    <a:pt x="49256" y="8911"/>
                  </a:lnTo>
                  <a:lnTo>
                    <a:pt x="49427" y="8453"/>
                  </a:lnTo>
                  <a:lnTo>
                    <a:pt x="49504" y="8233"/>
                  </a:lnTo>
                  <a:lnTo>
                    <a:pt x="49571" y="8033"/>
                  </a:lnTo>
                  <a:lnTo>
                    <a:pt x="19991" y="39188"/>
                  </a:lnTo>
                  <a:lnTo>
                    <a:pt x="19991" y="39188"/>
                  </a:lnTo>
                  <a:lnTo>
                    <a:pt x="19409" y="37775"/>
                  </a:lnTo>
                  <a:lnTo>
                    <a:pt x="18721" y="36141"/>
                  </a:lnTo>
                  <a:lnTo>
                    <a:pt x="17814" y="34002"/>
                  </a:lnTo>
                  <a:lnTo>
                    <a:pt x="16706" y="31442"/>
                  </a:lnTo>
                  <a:lnTo>
                    <a:pt x="15435" y="28558"/>
                  </a:lnTo>
                  <a:lnTo>
                    <a:pt x="14748" y="27011"/>
                  </a:lnTo>
                  <a:lnTo>
                    <a:pt x="14022" y="25416"/>
                  </a:lnTo>
                  <a:lnTo>
                    <a:pt x="13277" y="23773"/>
                  </a:lnTo>
                  <a:lnTo>
                    <a:pt x="12513" y="22101"/>
                  </a:lnTo>
                  <a:lnTo>
                    <a:pt x="11720" y="20420"/>
                  </a:lnTo>
                  <a:lnTo>
                    <a:pt x="10918" y="18720"/>
                  </a:lnTo>
                  <a:lnTo>
                    <a:pt x="10096" y="17030"/>
                  </a:lnTo>
                  <a:lnTo>
                    <a:pt x="9275" y="15339"/>
                  </a:lnTo>
                  <a:lnTo>
                    <a:pt x="8435" y="13687"/>
                  </a:lnTo>
                  <a:lnTo>
                    <a:pt x="7604" y="12054"/>
                  </a:lnTo>
                  <a:lnTo>
                    <a:pt x="6773" y="10478"/>
                  </a:lnTo>
                  <a:lnTo>
                    <a:pt x="5951" y="8950"/>
                  </a:lnTo>
                  <a:lnTo>
                    <a:pt x="5541" y="8214"/>
                  </a:lnTo>
                  <a:lnTo>
                    <a:pt x="5130" y="7488"/>
                  </a:lnTo>
                  <a:lnTo>
                    <a:pt x="4729" y="6782"/>
                  </a:lnTo>
                  <a:lnTo>
                    <a:pt x="4328" y="6103"/>
                  </a:lnTo>
                  <a:lnTo>
                    <a:pt x="3936" y="5444"/>
                  </a:lnTo>
                  <a:lnTo>
                    <a:pt x="3544" y="4804"/>
                  </a:lnTo>
                  <a:lnTo>
                    <a:pt x="3162" y="4193"/>
                  </a:lnTo>
                  <a:lnTo>
                    <a:pt x="2780" y="3611"/>
                  </a:lnTo>
                  <a:lnTo>
                    <a:pt x="2408" y="3047"/>
                  </a:lnTo>
                  <a:lnTo>
                    <a:pt x="2035" y="2512"/>
                  </a:lnTo>
                  <a:lnTo>
                    <a:pt x="1682" y="2016"/>
                  </a:lnTo>
                  <a:lnTo>
                    <a:pt x="1329" y="1538"/>
                  </a:lnTo>
                  <a:lnTo>
                    <a:pt x="985" y="1108"/>
                  </a:lnTo>
                  <a:lnTo>
                    <a:pt x="641" y="698"/>
                  </a:lnTo>
                  <a:lnTo>
                    <a:pt x="316" y="32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44"/>
            <p:cNvSpPr/>
            <p:nvPr/>
          </p:nvSpPr>
          <p:spPr>
            <a:xfrm>
              <a:off x="5568336" y="4285473"/>
              <a:ext cx="1215822" cy="851489"/>
            </a:xfrm>
            <a:custGeom>
              <a:rect b="b" l="l" r="r" t="t"/>
              <a:pathLst>
                <a:path extrusionOk="0" h="45693" w="65244">
                  <a:moveTo>
                    <a:pt x="65244" y="0"/>
                  </a:moveTo>
                  <a:lnTo>
                    <a:pt x="36151" y="33085"/>
                  </a:lnTo>
                  <a:lnTo>
                    <a:pt x="1" y="5798"/>
                  </a:lnTo>
                  <a:lnTo>
                    <a:pt x="163" y="6142"/>
                  </a:lnTo>
                  <a:lnTo>
                    <a:pt x="612" y="7116"/>
                  </a:lnTo>
                  <a:lnTo>
                    <a:pt x="946" y="7823"/>
                  </a:lnTo>
                  <a:lnTo>
                    <a:pt x="1357" y="8654"/>
                  </a:lnTo>
                  <a:lnTo>
                    <a:pt x="1834" y="9618"/>
                  </a:lnTo>
                  <a:lnTo>
                    <a:pt x="2379" y="10688"/>
                  </a:lnTo>
                  <a:lnTo>
                    <a:pt x="2990" y="11853"/>
                  </a:lnTo>
                  <a:lnTo>
                    <a:pt x="3678" y="13124"/>
                  </a:lnTo>
                  <a:lnTo>
                    <a:pt x="4423" y="14470"/>
                  </a:lnTo>
                  <a:lnTo>
                    <a:pt x="5225" y="15893"/>
                  </a:lnTo>
                  <a:lnTo>
                    <a:pt x="5655" y="16629"/>
                  </a:lnTo>
                  <a:lnTo>
                    <a:pt x="6094" y="17383"/>
                  </a:lnTo>
                  <a:lnTo>
                    <a:pt x="6553" y="18147"/>
                  </a:lnTo>
                  <a:lnTo>
                    <a:pt x="7030" y="18931"/>
                  </a:lnTo>
                  <a:lnTo>
                    <a:pt x="7517" y="19723"/>
                  </a:lnTo>
                  <a:lnTo>
                    <a:pt x="8023" y="20526"/>
                  </a:lnTo>
                  <a:lnTo>
                    <a:pt x="8539" y="21337"/>
                  </a:lnTo>
                  <a:lnTo>
                    <a:pt x="9065" y="22159"/>
                  </a:lnTo>
                  <a:lnTo>
                    <a:pt x="9619" y="22980"/>
                  </a:lnTo>
                  <a:lnTo>
                    <a:pt x="10172" y="23811"/>
                  </a:lnTo>
                  <a:lnTo>
                    <a:pt x="10746" y="24652"/>
                  </a:lnTo>
                  <a:lnTo>
                    <a:pt x="11338" y="25492"/>
                  </a:lnTo>
                  <a:lnTo>
                    <a:pt x="11939" y="26333"/>
                  </a:lnTo>
                  <a:lnTo>
                    <a:pt x="12551" y="27173"/>
                  </a:lnTo>
                  <a:lnTo>
                    <a:pt x="13181" y="28023"/>
                  </a:lnTo>
                  <a:lnTo>
                    <a:pt x="13821" y="28864"/>
                  </a:lnTo>
                  <a:lnTo>
                    <a:pt x="14480" y="29704"/>
                  </a:lnTo>
                  <a:lnTo>
                    <a:pt x="15149" y="30545"/>
                  </a:lnTo>
                  <a:lnTo>
                    <a:pt x="15827" y="31376"/>
                  </a:lnTo>
                  <a:lnTo>
                    <a:pt x="16524" y="32197"/>
                  </a:lnTo>
                  <a:lnTo>
                    <a:pt x="17221" y="33018"/>
                  </a:lnTo>
                  <a:lnTo>
                    <a:pt x="17937" y="33830"/>
                  </a:lnTo>
                  <a:lnTo>
                    <a:pt x="18673" y="34633"/>
                  </a:lnTo>
                  <a:lnTo>
                    <a:pt x="19408" y="35425"/>
                  </a:lnTo>
                  <a:lnTo>
                    <a:pt x="20163" y="36199"/>
                  </a:lnTo>
                  <a:lnTo>
                    <a:pt x="20927" y="36973"/>
                  </a:lnTo>
                  <a:lnTo>
                    <a:pt x="21701" y="37717"/>
                  </a:lnTo>
                  <a:lnTo>
                    <a:pt x="22493" y="38462"/>
                  </a:lnTo>
                  <a:lnTo>
                    <a:pt x="23286" y="39179"/>
                  </a:lnTo>
                  <a:lnTo>
                    <a:pt x="24098" y="39886"/>
                  </a:lnTo>
                  <a:lnTo>
                    <a:pt x="24919" y="40564"/>
                  </a:lnTo>
                  <a:lnTo>
                    <a:pt x="25750" y="41232"/>
                  </a:lnTo>
                  <a:lnTo>
                    <a:pt x="26170" y="41557"/>
                  </a:lnTo>
                  <a:lnTo>
                    <a:pt x="26591" y="41872"/>
                  </a:lnTo>
                  <a:lnTo>
                    <a:pt x="27011" y="42187"/>
                  </a:lnTo>
                  <a:lnTo>
                    <a:pt x="27441" y="42503"/>
                  </a:lnTo>
                  <a:lnTo>
                    <a:pt x="27871" y="42799"/>
                  </a:lnTo>
                  <a:lnTo>
                    <a:pt x="28300" y="43095"/>
                  </a:lnTo>
                  <a:lnTo>
                    <a:pt x="28740" y="43391"/>
                  </a:lnTo>
                  <a:lnTo>
                    <a:pt x="29169" y="43668"/>
                  </a:lnTo>
                  <a:lnTo>
                    <a:pt x="29609" y="43945"/>
                  </a:lnTo>
                  <a:lnTo>
                    <a:pt x="30058" y="44222"/>
                  </a:lnTo>
                  <a:lnTo>
                    <a:pt x="30497" y="44480"/>
                  </a:lnTo>
                  <a:lnTo>
                    <a:pt x="30946" y="44738"/>
                  </a:lnTo>
                  <a:lnTo>
                    <a:pt x="31395" y="44986"/>
                  </a:lnTo>
                  <a:lnTo>
                    <a:pt x="31844" y="45234"/>
                  </a:lnTo>
                  <a:lnTo>
                    <a:pt x="32293" y="45463"/>
                  </a:lnTo>
                  <a:lnTo>
                    <a:pt x="32751" y="45693"/>
                  </a:lnTo>
                  <a:lnTo>
                    <a:pt x="32961" y="45626"/>
                  </a:lnTo>
                  <a:lnTo>
                    <a:pt x="33219" y="45530"/>
                  </a:lnTo>
                  <a:lnTo>
                    <a:pt x="33582" y="45387"/>
                  </a:lnTo>
                  <a:lnTo>
                    <a:pt x="34021" y="45206"/>
                  </a:lnTo>
                  <a:lnTo>
                    <a:pt x="34556" y="44976"/>
                  </a:lnTo>
                  <a:lnTo>
                    <a:pt x="35177" y="44690"/>
                  </a:lnTo>
                  <a:lnTo>
                    <a:pt x="35865" y="44355"/>
                  </a:lnTo>
                  <a:lnTo>
                    <a:pt x="36638" y="43973"/>
                  </a:lnTo>
                  <a:lnTo>
                    <a:pt x="37469" y="43534"/>
                  </a:lnTo>
                  <a:lnTo>
                    <a:pt x="38377" y="43028"/>
                  </a:lnTo>
                  <a:lnTo>
                    <a:pt x="38845" y="42751"/>
                  </a:lnTo>
                  <a:lnTo>
                    <a:pt x="39332" y="42464"/>
                  </a:lnTo>
                  <a:lnTo>
                    <a:pt x="39838" y="42159"/>
                  </a:lnTo>
                  <a:lnTo>
                    <a:pt x="40354" y="41834"/>
                  </a:lnTo>
                  <a:lnTo>
                    <a:pt x="40889" y="41500"/>
                  </a:lnTo>
                  <a:lnTo>
                    <a:pt x="41423" y="41137"/>
                  </a:lnTo>
                  <a:lnTo>
                    <a:pt x="41977" y="40764"/>
                  </a:lnTo>
                  <a:lnTo>
                    <a:pt x="42541" y="40382"/>
                  </a:lnTo>
                  <a:lnTo>
                    <a:pt x="43123" y="39972"/>
                  </a:lnTo>
                  <a:lnTo>
                    <a:pt x="43706" y="39542"/>
                  </a:lnTo>
                  <a:lnTo>
                    <a:pt x="44308" y="39102"/>
                  </a:lnTo>
                  <a:lnTo>
                    <a:pt x="44910" y="38634"/>
                  </a:lnTo>
                  <a:lnTo>
                    <a:pt x="45521" y="38157"/>
                  </a:lnTo>
                  <a:lnTo>
                    <a:pt x="46142" y="37651"/>
                  </a:lnTo>
                  <a:lnTo>
                    <a:pt x="46772" y="37135"/>
                  </a:lnTo>
                  <a:lnTo>
                    <a:pt x="47412" y="36590"/>
                  </a:lnTo>
                  <a:lnTo>
                    <a:pt x="48052" y="36037"/>
                  </a:lnTo>
                  <a:lnTo>
                    <a:pt x="48701" y="35454"/>
                  </a:lnTo>
                  <a:lnTo>
                    <a:pt x="49351" y="34852"/>
                  </a:lnTo>
                  <a:lnTo>
                    <a:pt x="50010" y="34231"/>
                  </a:lnTo>
                  <a:lnTo>
                    <a:pt x="50678" y="33582"/>
                  </a:lnTo>
                  <a:lnTo>
                    <a:pt x="51337" y="32923"/>
                  </a:lnTo>
                  <a:lnTo>
                    <a:pt x="52006" y="32235"/>
                  </a:lnTo>
                  <a:lnTo>
                    <a:pt x="52684" y="31528"/>
                  </a:lnTo>
                  <a:lnTo>
                    <a:pt x="53353" y="30793"/>
                  </a:lnTo>
                  <a:lnTo>
                    <a:pt x="54031" y="30038"/>
                  </a:lnTo>
                  <a:lnTo>
                    <a:pt x="54709" y="29265"/>
                  </a:lnTo>
                  <a:lnTo>
                    <a:pt x="55387" y="28463"/>
                  </a:lnTo>
                  <a:lnTo>
                    <a:pt x="56056" y="27641"/>
                  </a:lnTo>
                  <a:lnTo>
                    <a:pt x="56734" y="26791"/>
                  </a:lnTo>
                  <a:lnTo>
                    <a:pt x="57412" y="25912"/>
                  </a:lnTo>
                  <a:lnTo>
                    <a:pt x="58080" y="25015"/>
                  </a:lnTo>
                  <a:lnTo>
                    <a:pt x="58749" y="24098"/>
                  </a:lnTo>
                  <a:lnTo>
                    <a:pt x="59418" y="23152"/>
                  </a:lnTo>
                  <a:lnTo>
                    <a:pt x="60086" y="22178"/>
                  </a:lnTo>
                  <a:lnTo>
                    <a:pt x="60745" y="21175"/>
                  </a:lnTo>
                  <a:lnTo>
                    <a:pt x="61404" y="20153"/>
                  </a:lnTo>
                  <a:lnTo>
                    <a:pt x="62054" y="19103"/>
                  </a:lnTo>
                  <a:lnTo>
                    <a:pt x="62694" y="18033"/>
                  </a:lnTo>
                  <a:lnTo>
                    <a:pt x="63333" y="16925"/>
                  </a:lnTo>
                  <a:lnTo>
                    <a:pt x="63964" y="15798"/>
                  </a:lnTo>
                  <a:lnTo>
                    <a:pt x="64585" y="14633"/>
                  </a:lnTo>
                  <a:lnTo>
                    <a:pt x="64585" y="13725"/>
                  </a:lnTo>
                  <a:lnTo>
                    <a:pt x="64585" y="12808"/>
                  </a:lnTo>
                  <a:lnTo>
                    <a:pt x="64594" y="11891"/>
                  </a:lnTo>
                  <a:lnTo>
                    <a:pt x="64604" y="10984"/>
                  </a:lnTo>
                  <a:lnTo>
                    <a:pt x="64623" y="10067"/>
                  </a:lnTo>
                  <a:lnTo>
                    <a:pt x="64651" y="9150"/>
                  </a:lnTo>
                  <a:lnTo>
                    <a:pt x="64680" y="8233"/>
                  </a:lnTo>
                  <a:lnTo>
                    <a:pt x="64718" y="7326"/>
                  </a:lnTo>
                  <a:lnTo>
                    <a:pt x="64766" y="6409"/>
                  </a:lnTo>
                  <a:lnTo>
                    <a:pt x="64814" y="5492"/>
                  </a:lnTo>
                  <a:lnTo>
                    <a:pt x="64871" y="4575"/>
                  </a:lnTo>
                  <a:lnTo>
                    <a:pt x="64938" y="3658"/>
                  </a:lnTo>
                  <a:lnTo>
                    <a:pt x="65081" y="1834"/>
                  </a:lnTo>
                  <a:lnTo>
                    <a:pt x="65244" y="0"/>
                  </a:lnTo>
                  <a:close/>
                </a:path>
              </a:pathLst>
            </a:custGeom>
            <a:solidFill>
              <a:srgbClr val="449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44"/>
            <p:cNvSpPr/>
            <p:nvPr/>
          </p:nvSpPr>
          <p:spPr>
            <a:xfrm>
              <a:off x="6771859" y="4110155"/>
              <a:ext cx="166429" cy="448004"/>
            </a:xfrm>
            <a:custGeom>
              <a:rect b="b" l="l" r="r" t="t"/>
              <a:pathLst>
                <a:path extrusionOk="0" h="24041" w="8931">
                  <a:moveTo>
                    <a:pt x="8931" y="1"/>
                  </a:moveTo>
                  <a:lnTo>
                    <a:pt x="660" y="9408"/>
                  </a:lnTo>
                  <a:lnTo>
                    <a:pt x="497" y="11242"/>
                  </a:lnTo>
                  <a:lnTo>
                    <a:pt x="354" y="13066"/>
                  </a:lnTo>
                  <a:lnTo>
                    <a:pt x="287" y="13983"/>
                  </a:lnTo>
                  <a:lnTo>
                    <a:pt x="230" y="14900"/>
                  </a:lnTo>
                  <a:lnTo>
                    <a:pt x="182" y="15817"/>
                  </a:lnTo>
                  <a:lnTo>
                    <a:pt x="134" y="16734"/>
                  </a:lnTo>
                  <a:lnTo>
                    <a:pt x="96" y="17641"/>
                  </a:lnTo>
                  <a:lnTo>
                    <a:pt x="67" y="18558"/>
                  </a:lnTo>
                  <a:lnTo>
                    <a:pt x="39" y="19475"/>
                  </a:lnTo>
                  <a:lnTo>
                    <a:pt x="20" y="20392"/>
                  </a:lnTo>
                  <a:lnTo>
                    <a:pt x="10" y="21299"/>
                  </a:lnTo>
                  <a:lnTo>
                    <a:pt x="1" y="22216"/>
                  </a:lnTo>
                  <a:lnTo>
                    <a:pt x="1" y="23133"/>
                  </a:lnTo>
                  <a:lnTo>
                    <a:pt x="1" y="24041"/>
                  </a:lnTo>
                  <a:lnTo>
                    <a:pt x="660" y="22789"/>
                  </a:lnTo>
                  <a:lnTo>
                    <a:pt x="975" y="22150"/>
                  </a:lnTo>
                  <a:lnTo>
                    <a:pt x="1300" y="21500"/>
                  </a:lnTo>
                  <a:lnTo>
                    <a:pt x="1615" y="20851"/>
                  </a:lnTo>
                  <a:lnTo>
                    <a:pt x="1930" y="20182"/>
                  </a:lnTo>
                  <a:lnTo>
                    <a:pt x="2245" y="19513"/>
                  </a:lnTo>
                  <a:lnTo>
                    <a:pt x="2551" y="18835"/>
                  </a:lnTo>
                  <a:lnTo>
                    <a:pt x="2856" y="18148"/>
                  </a:lnTo>
                  <a:lnTo>
                    <a:pt x="3162" y="17450"/>
                  </a:lnTo>
                  <a:lnTo>
                    <a:pt x="3458" y="16744"/>
                  </a:lnTo>
                  <a:lnTo>
                    <a:pt x="3754" y="16037"/>
                  </a:lnTo>
                  <a:lnTo>
                    <a:pt x="4050" y="15311"/>
                  </a:lnTo>
                  <a:lnTo>
                    <a:pt x="4346" y="14585"/>
                  </a:lnTo>
                  <a:lnTo>
                    <a:pt x="4633" y="13850"/>
                  </a:lnTo>
                  <a:lnTo>
                    <a:pt x="4919" y="13105"/>
                  </a:lnTo>
                  <a:lnTo>
                    <a:pt x="5196" y="12350"/>
                  </a:lnTo>
                  <a:lnTo>
                    <a:pt x="5473" y="11586"/>
                  </a:lnTo>
                  <a:lnTo>
                    <a:pt x="5750" y="10812"/>
                  </a:lnTo>
                  <a:lnTo>
                    <a:pt x="6018" y="10039"/>
                  </a:lnTo>
                  <a:lnTo>
                    <a:pt x="6285" y="9246"/>
                  </a:lnTo>
                  <a:lnTo>
                    <a:pt x="6543" y="8453"/>
                  </a:lnTo>
                  <a:lnTo>
                    <a:pt x="6801" y="7651"/>
                  </a:lnTo>
                  <a:lnTo>
                    <a:pt x="7059" y="6830"/>
                  </a:lnTo>
                  <a:lnTo>
                    <a:pt x="7307" y="6008"/>
                  </a:lnTo>
                  <a:lnTo>
                    <a:pt x="7555" y="5177"/>
                  </a:lnTo>
                  <a:lnTo>
                    <a:pt x="7794" y="4337"/>
                  </a:lnTo>
                  <a:lnTo>
                    <a:pt x="8033" y="3487"/>
                  </a:lnTo>
                  <a:lnTo>
                    <a:pt x="8262" y="2627"/>
                  </a:lnTo>
                  <a:lnTo>
                    <a:pt x="8491" y="1758"/>
                  </a:lnTo>
                  <a:lnTo>
                    <a:pt x="8711" y="889"/>
                  </a:lnTo>
                  <a:lnTo>
                    <a:pt x="8931" y="1"/>
                  </a:lnTo>
                  <a:close/>
                </a:path>
              </a:pathLst>
            </a:custGeom>
            <a:solidFill>
              <a:srgbClr val="449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44"/>
            <p:cNvSpPr/>
            <p:nvPr/>
          </p:nvSpPr>
          <p:spPr>
            <a:xfrm>
              <a:off x="5478813" y="3517469"/>
              <a:ext cx="1526579" cy="1554532"/>
            </a:xfrm>
            <a:custGeom>
              <a:rect b="b" l="l" r="r" t="t"/>
              <a:pathLst>
                <a:path extrusionOk="0" h="83420" w="81920">
                  <a:moveTo>
                    <a:pt x="13840" y="1"/>
                  </a:moveTo>
                  <a:lnTo>
                    <a:pt x="13467" y="163"/>
                  </a:lnTo>
                  <a:lnTo>
                    <a:pt x="13085" y="344"/>
                  </a:lnTo>
                  <a:lnTo>
                    <a:pt x="12722" y="526"/>
                  </a:lnTo>
                  <a:lnTo>
                    <a:pt x="12359" y="717"/>
                  </a:lnTo>
                  <a:lnTo>
                    <a:pt x="12006" y="908"/>
                  </a:lnTo>
                  <a:lnTo>
                    <a:pt x="11653" y="1109"/>
                  </a:lnTo>
                  <a:lnTo>
                    <a:pt x="11309" y="1319"/>
                  </a:lnTo>
                  <a:lnTo>
                    <a:pt x="10975" y="1529"/>
                  </a:lnTo>
                  <a:lnTo>
                    <a:pt x="10640" y="1748"/>
                  </a:lnTo>
                  <a:lnTo>
                    <a:pt x="10316" y="1978"/>
                  </a:lnTo>
                  <a:lnTo>
                    <a:pt x="9991" y="2207"/>
                  </a:lnTo>
                  <a:lnTo>
                    <a:pt x="9676" y="2436"/>
                  </a:lnTo>
                  <a:lnTo>
                    <a:pt x="9370" y="2684"/>
                  </a:lnTo>
                  <a:lnTo>
                    <a:pt x="9064" y="2923"/>
                  </a:lnTo>
                  <a:lnTo>
                    <a:pt x="8768" y="3181"/>
                  </a:lnTo>
                  <a:lnTo>
                    <a:pt x="8472" y="3439"/>
                  </a:lnTo>
                  <a:lnTo>
                    <a:pt x="8195" y="3697"/>
                  </a:lnTo>
                  <a:lnTo>
                    <a:pt x="7909" y="3964"/>
                  </a:lnTo>
                  <a:lnTo>
                    <a:pt x="7632" y="4232"/>
                  </a:lnTo>
                  <a:lnTo>
                    <a:pt x="7364" y="4509"/>
                  </a:lnTo>
                  <a:lnTo>
                    <a:pt x="7106" y="4795"/>
                  </a:lnTo>
                  <a:lnTo>
                    <a:pt x="6849" y="5082"/>
                  </a:lnTo>
                  <a:lnTo>
                    <a:pt x="6591" y="5368"/>
                  </a:lnTo>
                  <a:lnTo>
                    <a:pt x="6342" y="5664"/>
                  </a:lnTo>
                  <a:lnTo>
                    <a:pt x="6104" y="5960"/>
                  </a:lnTo>
                  <a:lnTo>
                    <a:pt x="5865" y="6266"/>
                  </a:lnTo>
                  <a:lnTo>
                    <a:pt x="5636" y="6572"/>
                  </a:lnTo>
                  <a:lnTo>
                    <a:pt x="5406" y="6887"/>
                  </a:lnTo>
                  <a:lnTo>
                    <a:pt x="5187" y="7202"/>
                  </a:lnTo>
                  <a:lnTo>
                    <a:pt x="4967" y="7527"/>
                  </a:lnTo>
                  <a:lnTo>
                    <a:pt x="4757" y="7842"/>
                  </a:lnTo>
                  <a:lnTo>
                    <a:pt x="4556" y="8176"/>
                  </a:lnTo>
                  <a:lnTo>
                    <a:pt x="4356" y="8501"/>
                  </a:lnTo>
                  <a:lnTo>
                    <a:pt x="4155" y="8835"/>
                  </a:lnTo>
                  <a:lnTo>
                    <a:pt x="3964" y="9179"/>
                  </a:lnTo>
                  <a:lnTo>
                    <a:pt x="3783" y="9523"/>
                  </a:lnTo>
                  <a:lnTo>
                    <a:pt x="3601" y="9867"/>
                  </a:lnTo>
                  <a:lnTo>
                    <a:pt x="3429" y="10211"/>
                  </a:lnTo>
                  <a:lnTo>
                    <a:pt x="3095" y="10917"/>
                  </a:lnTo>
                  <a:lnTo>
                    <a:pt x="2770" y="11634"/>
                  </a:lnTo>
                  <a:lnTo>
                    <a:pt x="2474" y="12360"/>
                  </a:lnTo>
                  <a:lnTo>
                    <a:pt x="2197" y="13105"/>
                  </a:lnTo>
                  <a:lnTo>
                    <a:pt x="1930" y="13850"/>
                  </a:lnTo>
                  <a:lnTo>
                    <a:pt x="1691" y="14604"/>
                  </a:lnTo>
                  <a:lnTo>
                    <a:pt x="1462" y="15368"/>
                  </a:lnTo>
                  <a:lnTo>
                    <a:pt x="1252" y="16142"/>
                  </a:lnTo>
                  <a:lnTo>
                    <a:pt x="1061" y="16925"/>
                  </a:lnTo>
                  <a:lnTo>
                    <a:pt x="889" y="17708"/>
                  </a:lnTo>
                  <a:lnTo>
                    <a:pt x="726" y="18501"/>
                  </a:lnTo>
                  <a:lnTo>
                    <a:pt x="593" y="19303"/>
                  </a:lnTo>
                  <a:lnTo>
                    <a:pt x="459" y="20096"/>
                  </a:lnTo>
                  <a:lnTo>
                    <a:pt x="354" y="20908"/>
                  </a:lnTo>
                  <a:lnTo>
                    <a:pt x="258" y="21710"/>
                  </a:lnTo>
                  <a:lnTo>
                    <a:pt x="182" y="22522"/>
                  </a:lnTo>
                  <a:lnTo>
                    <a:pt x="115" y="23324"/>
                  </a:lnTo>
                  <a:lnTo>
                    <a:pt x="67" y="24136"/>
                  </a:lnTo>
                  <a:lnTo>
                    <a:pt x="29" y="24948"/>
                  </a:lnTo>
                  <a:lnTo>
                    <a:pt x="10" y="25760"/>
                  </a:lnTo>
                  <a:lnTo>
                    <a:pt x="0" y="26562"/>
                  </a:lnTo>
                  <a:lnTo>
                    <a:pt x="0" y="27374"/>
                  </a:lnTo>
                  <a:lnTo>
                    <a:pt x="20" y="28167"/>
                  </a:lnTo>
                  <a:lnTo>
                    <a:pt x="58" y="28969"/>
                  </a:lnTo>
                  <a:lnTo>
                    <a:pt x="96" y="29762"/>
                  </a:lnTo>
                  <a:lnTo>
                    <a:pt x="153" y="30554"/>
                  </a:lnTo>
                  <a:lnTo>
                    <a:pt x="220" y="31338"/>
                  </a:lnTo>
                  <a:lnTo>
                    <a:pt x="306" y="32111"/>
                  </a:lnTo>
                  <a:lnTo>
                    <a:pt x="402" y="32885"/>
                  </a:lnTo>
                  <a:lnTo>
                    <a:pt x="497" y="33639"/>
                  </a:lnTo>
                  <a:lnTo>
                    <a:pt x="612" y="34394"/>
                  </a:lnTo>
                  <a:lnTo>
                    <a:pt x="736" y="35139"/>
                  </a:lnTo>
                  <a:lnTo>
                    <a:pt x="870" y="35874"/>
                  </a:lnTo>
                  <a:lnTo>
                    <a:pt x="1013" y="36591"/>
                  </a:lnTo>
                  <a:lnTo>
                    <a:pt x="1175" y="37307"/>
                  </a:lnTo>
                  <a:lnTo>
                    <a:pt x="1338" y="38004"/>
                  </a:lnTo>
                  <a:lnTo>
                    <a:pt x="1510" y="38692"/>
                  </a:lnTo>
                  <a:lnTo>
                    <a:pt x="1691" y="39361"/>
                  </a:lnTo>
                  <a:lnTo>
                    <a:pt x="1882" y="40020"/>
                  </a:lnTo>
                  <a:lnTo>
                    <a:pt x="2083" y="40659"/>
                  </a:lnTo>
                  <a:lnTo>
                    <a:pt x="2283" y="41290"/>
                  </a:lnTo>
                  <a:lnTo>
                    <a:pt x="2503" y="41901"/>
                  </a:lnTo>
                  <a:lnTo>
                    <a:pt x="2723" y="42493"/>
                  </a:lnTo>
                  <a:lnTo>
                    <a:pt x="2952" y="43066"/>
                  </a:lnTo>
                  <a:lnTo>
                    <a:pt x="3191" y="43620"/>
                  </a:lnTo>
                  <a:lnTo>
                    <a:pt x="3429" y="44165"/>
                  </a:lnTo>
                  <a:lnTo>
                    <a:pt x="3678" y="44709"/>
                  </a:lnTo>
                  <a:lnTo>
                    <a:pt x="3935" y="45253"/>
                  </a:lnTo>
                  <a:lnTo>
                    <a:pt x="4193" y="45788"/>
                  </a:lnTo>
                  <a:lnTo>
                    <a:pt x="4451" y="46323"/>
                  </a:lnTo>
                  <a:lnTo>
                    <a:pt x="4728" y="46849"/>
                  </a:lnTo>
                  <a:lnTo>
                    <a:pt x="4996" y="47374"/>
                  </a:lnTo>
                  <a:lnTo>
                    <a:pt x="5282" y="47899"/>
                  </a:lnTo>
                  <a:lnTo>
                    <a:pt x="5855" y="48940"/>
                  </a:lnTo>
                  <a:lnTo>
                    <a:pt x="6447" y="49972"/>
                  </a:lnTo>
                  <a:lnTo>
                    <a:pt x="7059" y="50984"/>
                  </a:lnTo>
                  <a:lnTo>
                    <a:pt x="7689" y="51997"/>
                  </a:lnTo>
                  <a:lnTo>
                    <a:pt x="8339" y="52990"/>
                  </a:lnTo>
                  <a:lnTo>
                    <a:pt x="8998" y="53974"/>
                  </a:lnTo>
                  <a:lnTo>
                    <a:pt x="9676" y="54948"/>
                  </a:lnTo>
                  <a:lnTo>
                    <a:pt x="10373" y="55922"/>
                  </a:lnTo>
                  <a:lnTo>
                    <a:pt x="11080" y="56877"/>
                  </a:lnTo>
                  <a:lnTo>
                    <a:pt x="11796" y="57832"/>
                  </a:lnTo>
                  <a:lnTo>
                    <a:pt x="12531" y="58768"/>
                  </a:lnTo>
                  <a:lnTo>
                    <a:pt x="13276" y="59704"/>
                  </a:lnTo>
                  <a:lnTo>
                    <a:pt x="14031" y="60631"/>
                  </a:lnTo>
                  <a:lnTo>
                    <a:pt x="14805" y="61548"/>
                  </a:lnTo>
                  <a:lnTo>
                    <a:pt x="15578" y="62464"/>
                  </a:lnTo>
                  <a:lnTo>
                    <a:pt x="16361" y="63362"/>
                  </a:lnTo>
                  <a:lnTo>
                    <a:pt x="17154" y="64270"/>
                  </a:lnTo>
                  <a:lnTo>
                    <a:pt x="17956" y="65158"/>
                  </a:lnTo>
                  <a:lnTo>
                    <a:pt x="18768" y="66046"/>
                  </a:lnTo>
                  <a:lnTo>
                    <a:pt x="19580" y="66925"/>
                  </a:lnTo>
                  <a:lnTo>
                    <a:pt x="20401" y="67804"/>
                  </a:lnTo>
                  <a:lnTo>
                    <a:pt x="21232" y="68682"/>
                  </a:lnTo>
                  <a:lnTo>
                    <a:pt x="22894" y="70411"/>
                  </a:lnTo>
                  <a:lnTo>
                    <a:pt x="24566" y="72130"/>
                  </a:lnTo>
                  <a:lnTo>
                    <a:pt x="26237" y="73840"/>
                  </a:lnTo>
                  <a:lnTo>
                    <a:pt x="27479" y="75081"/>
                  </a:lnTo>
                  <a:lnTo>
                    <a:pt x="28100" y="75702"/>
                  </a:lnTo>
                  <a:lnTo>
                    <a:pt x="28720" y="76323"/>
                  </a:lnTo>
                  <a:lnTo>
                    <a:pt x="29351" y="76934"/>
                  </a:lnTo>
                  <a:lnTo>
                    <a:pt x="29991" y="77536"/>
                  </a:lnTo>
                  <a:lnTo>
                    <a:pt x="30640" y="78128"/>
                  </a:lnTo>
                  <a:lnTo>
                    <a:pt x="31290" y="78711"/>
                  </a:lnTo>
                  <a:lnTo>
                    <a:pt x="31949" y="79284"/>
                  </a:lnTo>
                  <a:lnTo>
                    <a:pt x="32627" y="79847"/>
                  </a:lnTo>
                  <a:lnTo>
                    <a:pt x="33305" y="80392"/>
                  </a:lnTo>
                  <a:lnTo>
                    <a:pt x="34002" y="80917"/>
                  </a:lnTo>
                  <a:lnTo>
                    <a:pt x="34355" y="81185"/>
                  </a:lnTo>
                  <a:lnTo>
                    <a:pt x="34709" y="81433"/>
                  </a:lnTo>
                  <a:lnTo>
                    <a:pt x="35062" y="81681"/>
                  </a:lnTo>
                  <a:lnTo>
                    <a:pt x="35425" y="81930"/>
                  </a:lnTo>
                  <a:lnTo>
                    <a:pt x="35798" y="82159"/>
                  </a:lnTo>
                  <a:lnTo>
                    <a:pt x="36161" y="82398"/>
                  </a:lnTo>
                  <a:lnTo>
                    <a:pt x="36533" y="82627"/>
                  </a:lnTo>
                  <a:lnTo>
                    <a:pt x="36915" y="82846"/>
                  </a:lnTo>
                  <a:lnTo>
                    <a:pt x="37097" y="82951"/>
                  </a:lnTo>
                  <a:lnTo>
                    <a:pt x="37288" y="83057"/>
                  </a:lnTo>
                  <a:lnTo>
                    <a:pt x="37488" y="83152"/>
                  </a:lnTo>
                  <a:lnTo>
                    <a:pt x="37679" y="83238"/>
                  </a:lnTo>
                  <a:lnTo>
                    <a:pt x="37880" y="83305"/>
                  </a:lnTo>
                  <a:lnTo>
                    <a:pt x="38080" y="83362"/>
                  </a:lnTo>
                  <a:lnTo>
                    <a:pt x="38291" y="83400"/>
                  </a:lnTo>
                  <a:lnTo>
                    <a:pt x="38396" y="83410"/>
                  </a:lnTo>
                  <a:lnTo>
                    <a:pt x="38501" y="83419"/>
                  </a:lnTo>
                  <a:lnTo>
                    <a:pt x="38644" y="83419"/>
                  </a:lnTo>
                  <a:lnTo>
                    <a:pt x="38787" y="83400"/>
                  </a:lnTo>
                  <a:lnTo>
                    <a:pt x="38921" y="83381"/>
                  </a:lnTo>
                  <a:lnTo>
                    <a:pt x="39064" y="83353"/>
                  </a:lnTo>
                  <a:lnTo>
                    <a:pt x="39198" y="83314"/>
                  </a:lnTo>
                  <a:lnTo>
                    <a:pt x="39332" y="83267"/>
                  </a:lnTo>
                  <a:lnTo>
                    <a:pt x="39456" y="83219"/>
                  </a:lnTo>
                  <a:lnTo>
                    <a:pt x="39589" y="83162"/>
                  </a:lnTo>
                  <a:lnTo>
                    <a:pt x="39847" y="83028"/>
                  </a:lnTo>
                  <a:lnTo>
                    <a:pt x="40096" y="82875"/>
                  </a:lnTo>
                  <a:lnTo>
                    <a:pt x="40334" y="82722"/>
                  </a:lnTo>
                  <a:lnTo>
                    <a:pt x="40573" y="82560"/>
                  </a:lnTo>
                  <a:lnTo>
                    <a:pt x="42846" y="81013"/>
                  </a:lnTo>
                  <a:lnTo>
                    <a:pt x="43973" y="80229"/>
                  </a:lnTo>
                  <a:lnTo>
                    <a:pt x="45100" y="79437"/>
                  </a:lnTo>
                  <a:lnTo>
                    <a:pt x="46218" y="78634"/>
                  </a:lnTo>
                  <a:lnTo>
                    <a:pt x="47335" y="77823"/>
                  </a:lnTo>
                  <a:lnTo>
                    <a:pt x="48434" y="77001"/>
                  </a:lnTo>
                  <a:lnTo>
                    <a:pt x="49523" y="76161"/>
                  </a:lnTo>
                  <a:lnTo>
                    <a:pt x="50067" y="75740"/>
                  </a:lnTo>
                  <a:lnTo>
                    <a:pt x="50592" y="75311"/>
                  </a:lnTo>
                  <a:lnTo>
                    <a:pt x="51127" y="74871"/>
                  </a:lnTo>
                  <a:lnTo>
                    <a:pt x="51652" y="74432"/>
                  </a:lnTo>
                  <a:lnTo>
                    <a:pt x="52178" y="73993"/>
                  </a:lnTo>
                  <a:lnTo>
                    <a:pt x="52693" y="73544"/>
                  </a:lnTo>
                  <a:lnTo>
                    <a:pt x="53200" y="73085"/>
                  </a:lnTo>
                  <a:lnTo>
                    <a:pt x="53706" y="72627"/>
                  </a:lnTo>
                  <a:lnTo>
                    <a:pt x="54203" y="72159"/>
                  </a:lnTo>
                  <a:lnTo>
                    <a:pt x="54699" y="71681"/>
                  </a:lnTo>
                  <a:lnTo>
                    <a:pt x="55186" y="71204"/>
                  </a:lnTo>
                  <a:lnTo>
                    <a:pt x="55664" y="70717"/>
                  </a:lnTo>
                  <a:lnTo>
                    <a:pt x="56141" y="70220"/>
                  </a:lnTo>
                  <a:lnTo>
                    <a:pt x="56609" y="69723"/>
                  </a:lnTo>
                  <a:lnTo>
                    <a:pt x="57068" y="69217"/>
                  </a:lnTo>
                  <a:lnTo>
                    <a:pt x="57517" y="68701"/>
                  </a:lnTo>
                  <a:lnTo>
                    <a:pt x="57851" y="68310"/>
                  </a:lnTo>
                  <a:lnTo>
                    <a:pt x="58176" y="67918"/>
                  </a:lnTo>
                  <a:lnTo>
                    <a:pt x="58806" y="67125"/>
                  </a:lnTo>
                  <a:lnTo>
                    <a:pt x="59427" y="66323"/>
                  </a:lnTo>
                  <a:lnTo>
                    <a:pt x="60029" y="65502"/>
                  </a:lnTo>
                  <a:lnTo>
                    <a:pt x="60621" y="64680"/>
                  </a:lnTo>
                  <a:lnTo>
                    <a:pt x="61194" y="63840"/>
                  </a:lnTo>
                  <a:lnTo>
                    <a:pt x="61748" y="62990"/>
                  </a:lnTo>
                  <a:lnTo>
                    <a:pt x="62302" y="62130"/>
                  </a:lnTo>
                  <a:lnTo>
                    <a:pt x="62837" y="61271"/>
                  </a:lnTo>
                  <a:lnTo>
                    <a:pt x="63371" y="60401"/>
                  </a:lnTo>
                  <a:lnTo>
                    <a:pt x="63887" y="59523"/>
                  </a:lnTo>
                  <a:lnTo>
                    <a:pt x="64403" y="58644"/>
                  </a:lnTo>
                  <a:lnTo>
                    <a:pt x="64909" y="57756"/>
                  </a:lnTo>
                  <a:lnTo>
                    <a:pt x="65415" y="56877"/>
                  </a:lnTo>
                  <a:lnTo>
                    <a:pt x="66418" y="55101"/>
                  </a:lnTo>
                  <a:lnTo>
                    <a:pt x="67488" y="53171"/>
                  </a:lnTo>
                  <a:lnTo>
                    <a:pt x="68567" y="51232"/>
                  </a:lnTo>
                  <a:lnTo>
                    <a:pt x="69627" y="49294"/>
                  </a:lnTo>
                  <a:lnTo>
                    <a:pt x="70688" y="47345"/>
                  </a:lnTo>
                  <a:lnTo>
                    <a:pt x="71729" y="45387"/>
                  </a:lnTo>
                  <a:lnTo>
                    <a:pt x="72751" y="43429"/>
                  </a:lnTo>
                  <a:lnTo>
                    <a:pt x="73763" y="41462"/>
                  </a:lnTo>
                  <a:lnTo>
                    <a:pt x="74260" y="40478"/>
                  </a:lnTo>
                  <a:lnTo>
                    <a:pt x="74756" y="39485"/>
                  </a:lnTo>
                  <a:lnTo>
                    <a:pt x="75243" y="38491"/>
                  </a:lnTo>
                  <a:lnTo>
                    <a:pt x="75721" y="37498"/>
                  </a:lnTo>
                  <a:lnTo>
                    <a:pt x="76199" y="36495"/>
                  </a:lnTo>
                  <a:lnTo>
                    <a:pt x="76667" y="35492"/>
                  </a:lnTo>
                  <a:lnTo>
                    <a:pt x="77125" y="34489"/>
                  </a:lnTo>
                  <a:lnTo>
                    <a:pt x="77583" y="33487"/>
                  </a:lnTo>
                  <a:lnTo>
                    <a:pt x="78032" y="32474"/>
                  </a:lnTo>
                  <a:lnTo>
                    <a:pt x="78472" y="31462"/>
                  </a:lnTo>
                  <a:lnTo>
                    <a:pt x="78901" y="30449"/>
                  </a:lnTo>
                  <a:lnTo>
                    <a:pt x="79322" y="29427"/>
                  </a:lnTo>
                  <a:lnTo>
                    <a:pt x="79742" y="28405"/>
                  </a:lnTo>
                  <a:lnTo>
                    <a:pt x="80143" y="27374"/>
                  </a:lnTo>
                  <a:lnTo>
                    <a:pt x="80544" y="26342"/>
                  </a:lnTo>
                  <a:lnTo>
                    <a:pt x="80926" y="25311"/>
                  </a:lnTo>
                  <a:lnTo>
                    <a:pt x="81308" y="24270"/>
                  </a:lnTo>
                  <a:lnTo>
                    <a:pt x="81671" y="23229"/>
                  </a:lnTo>
                  <a:lnTo>
                    <a:pt x="81738" y="23038"/>
                  </a:lnTo>
                  <a:lnTo>
                    <a:pt x="81805" y="22837"/>
                  </a:lnTo>
                  <a:lnTo>
                    <a:pt x="81853" y="22637"/>
                  </a:lnTo>
                  <a:lnTo>
                    <a:pt x="81891" y="22436"/>
                  </a:lnTo>
                  <a:lnTo>
                    <a:pt x="81920" y="22235"/>
                  </a:lnTo>
                  <a:lnTo>
                    <a:pt x="81920" y="22140"/>
                  </a:lnTo>
                  <a:lnTo>
                    <a:pt x="81920" y="22044"/>
                  </a:lnTo>
                  <a:lnTo>
                    <a:pt x="81910" y="21939"/>
                  </a:lnTo>
                  <a:lnTo>
                    <a:pt x="81891" y="21844"/>
                  </a:lnTo>
                  <a:lnTo>
                    <a:pt x="81872" y="21748"/>
                  </a:lnTo>
                  <a:lnTo>
                    <a:pt x="81834" y="21653"/>
                  </a:lnTo>
                  <a:lnTo>
                    <a:pt x="81805" y="21567"/>
                  </a:lnTo>
                  <a:lnTo>
                    <a:pt x="81757" y="21481"/>
                  </a:lnTo>
                  <a:lnTo>
                    <a:pt x="81709" y="21405"/>
                  </a:lnTo>
                  <a:lnTo>
                    <a:pt x="81652" y="21328"/>
                  </a:lnTo>
                  <a:lnTo>
                    <a:pt x="81538" y="21175"/>
                  </a:lnTo>
                  <a:lnTo>
                    <a:pt x="81394" y="21051"/>
                  </a:lnTo>
                  <a:lnTo>
                    <a:pt x="81251" y="20927"/>
                  </a:lnTo>
                  <a:lnTo>
                    <a:pt x="81089" y="20812"/>
                  </a:lnTo>
                  <a:lnTo>
                    <a:pt x="80936" y="20698"/>
                  </a:lnTo>
                  <a:lnTo>
                    <a:pt x="80764" y="20593"/>
                  </a:lnTo>
                  <a:lnTo>
                    <a:pt x="79646" y="19905"/>
                  </a:lnTo>
                  <a:lnTo>
                    <a:pt x="78519" y="19217"/>
                  </a:lnTo>
                  <a:lnTo>
                    <a:pt x="77392" y="18549"/>
                  </a:lnTo>
                  <a:lnTo>
                    <a:pt x="76246" y="17890"/>
                  </a:lnTo>
                  <a:lnTo>
                    <a:pt x="75100" y="17240"/>
                  </a:lnTo>
                  <a:lnTo>
                    <a:pt x="73954" y="16600"/>
                  </a:lnTo>
                  <a:lnTo>
                    <a:pt x="72789" y="15970"/>
                  </a:lnTo>
                  <a:lnTo>
                    <a:pt x="71624" y="15359"/>
                  </a:lnTo>
                  <a:lnTo>
                    <a:pt x="70735" y="16658"/>
                  </a:lnTo>
                  <a:lnTo>
                    <a:pt x="69838" y="17947"/>
                  </a:lnTo>
                  <a:lnTo>
                    <a:pt x="68930" y="19227"/>
                  </a:lnTo>
                  <a:lnTo>
                    <a:pt x="68013" y="20497"/>
                  </a:lnTo>
                  <a:lnTo>
                    <a:pt x="67087" y="21767"/>
                  </a:lnTo>
                  <a:lnTo>
                    <a:pt x="66151" y="23028"/>
                  </a:lnTo>
                  <a:lnTo>
                    <a:pt x="65205" y="24279"/>
                  </a:lnTo>
                  <a:lnTo>
                    <a:pt x="64260" y="25531"/>
                  </a:lnTo>
                  <a:lnTo>
                    <a:pt x="63295" y="26772"/>
                  </a:lnTo>
                  <a:lnTo>
                    <a:pt x="62330" y="28004"/>
                  </a:lnTo>
                  <a:lnTo>
                    <a:pt x="61356" y="29236"/>
                  </a:lnTo>
                  <a:lnTo>
                    <a:pt x="60382" y="30468"/>
                  </a:lnTo>
                  <a:lnTo>
                    <a:pt x="59389" y="31691"/>
                  </a:lnTo>
                  <a:lnTo>
                    <a:pt x="58395" y="32904"/>
                  </a:lnTo>
                  <a:lnTo>
                    <a:pt x="57402" y="34117"/>
                  </a:lnTo>
                  <a:lnTo>
                    <a:pt x="56399" y="35330"/>
                  </a:lnTo>
                  <a:lnTo>
                    <a:pt x="55387" y="36533"/>
                  </a:lnTo>
                  <a:lnTo>
                    <a:pt x="54374" y="37737"/>
                  </a:lnTo>
                  <a:lnTo>
                    <a:pt x="52340" y="40125"/>
                  </a:lnTo>
                  <a:lnTo>
                    <a:pt x="50287" y="42512"/>
                  </a:lnTo>
                  <a:lnTo>
                    <a:pt x="48224" y="44881"/>
                  </a:lnTo>
                  <a:lnTo>
                    <a:pt x="46151" y="47240"/>
                  </a:lnTo>
                  <a:lnTo>
                    <a:pt x="44069" y="49599"/>
                  </a:lnTo>
                  <a:lnTo>
                    <a:pt x="39895" y="54298"/>
                  </a:lnTo>
                  <a:lnTo>
                    <a:pt x="39274" y="53152"/>
                  </a:lnTo>
                  <a:lnTo>
                    <a:pt x="38682" y="52006"/>
                  </a:lnTo>
                  <a:lnTo>
                    <a:pt x="38099" y="50850"/>
                  </a:lnTo>
                  <a:lnTo>
                    <a:pt x="37526" y="49685"/>
                  </a:lnTo>
                  <a:lnTo>
                    <a:pt x="36972" y="48520"/>
                  </a:lnTo>
                  <a:lnTo>
                    <a:pt x="36428" y="47345"/>
                  </a:lnTo>
                  <a:lnTo>
                    <a:pt x="35893" y="46161"/>
                  </a:lnTo>
                  <a:lnTo>
                    <a:pt x="35377" y="44977"/>
                  </a:lnTo>
                  <a:lnTo>
                    <a:pt x="34862" y="43783"/>
                  </a:lnTo>
                  <a:lnTo>
                    <a:pt x="34355" y="42589"/>
                  </a:lnTo>
                  <a:lnTo>
                    <a:pt x="33868" y="41395"/>
                  </a:lnTo>
                  <a:lnTo>
                    <a:pt x="33381" y="40191"/>
                  </a:lnTo>
                  <a:lnTo>
                    <a:pt x="32904" y="38988"/>
                  </a:lnTo>
                  <a:lnTo>
                    <a:pt x="32436" y="37775"/>
                  </a:lnTo>
                  <a:lnTo>
                    <a:pt x="31509" y="35349"/>
                  </a:lnTo>
                  <a:lnTo>
                    <a:pt x="30592" y="32923"/>
                  </a:lnTo>
                  <a:lnTo>
                    <a:pt x="29695" y="30488"/>
                  </a:lnTo>
                  <a:lnTo>
                    <a:pt x="27899" y="25607"/>
                  </a:lnTo>
                  <a:lnTo>
                    <a:pt x="27001" y="23171"/>
                  </a:lnTo>
                  <a:lnTo>
                    <a:pt x="26075" y="20736"/>
                  </a:lnTo>
                  <a:lnTo>
                    <a:pt x="25616" y="19523"/>
                  </a:lnTo>
                  <a:lnTo>
                    <a:pt x="25139" y="18320"/>
                  </a:lnTo>
                  <a:lnTo>
                    <a:pt x="24661" y="17107"/>
                  </a:lnTo>
                  <a:lnTo>
                    <a:pt x="24174" y="15903"/>
                  </a:lnTo>
                  <a:lnTo>
                    <a:pt x="23716" y="14795"/>
                  </a:lnTo>
                  <a:lnTo>
                    <a:pt x="23248" y="13687"/>
                  </a:lnTo>
                  <a:lnTo>
                    <a:pt x="22761" y="12579"/>
                  </a:lnTo>
                  <a:lnTo>
                    <a:pt x="22254" y="11481"/>
                  </a:lnTo>
                  <a:lnTo>
                    <a:pt x="21987" y="10927"/>
                  </a:lnTo>
                  <a:lnTo>
                    <a:pt x="21729" y="10383"/>
                  </a:lnTo>
                  <a:lnTo>
                    <a:pt x="21452" y="9848"/>
                  </a:lnTo>
                  <a:lnTo>
                    <a:pt x="21175" y="9313"/>
                  </a:lnTo>
                  <a:lnTo>
                    <a:pt x="20889" y="8778"/>
                  </a:lnTo>
                  <a:lnTo>
                    <a:pt x="20602" y="8253"/>
                  </a:lnTo>
                  <a:lnTo>
                    <a:pt x="20296" y="7727"/>
                  </a:lnTo>
                  <a:lnTo>
                    <a:pt x="19991" y="7212"/>
                  </a:lnTo>
                  <a:lnTo>
                    <a:pt x="19676" y="6696"/>
                  </a:lnTo>
                  <a:lnTo>
                    <a:pt x="19360" y="6199"/>
                  </a:lnTo>
                  <a:lnTo>
                    <a:pt x="19026" y="5693"/>
                  </a:lnTo>
                  <a:lnTo>
                    <a:pt x="18692" y="5206"/>
                  </a:lnTo>
                  <a:lnTo>
                    <a:pt x="18338" y="4719"/>
                  </a:lnTo>
                  <a:lnTo>
                    <a:pt x="17985" y="4241"/>
                  </a:lnTo>
                  <a:lnTo>
                    <a:pt x="17622" y="3773"/>
                  </a:lnTo>
                  <a:lnTo>
                    <a:pt x="17240" y="3315"/>
                  </a:lnTo>
                  <a:lnTo>
                    <a:pt x="16858" y="2866"/>
                  </a:lnTo>
                  <a:lnTo>
                    <a:pt x="16457" y="2427"/>
                  </a:lnTo>
                  <a:lnTo>
                    <a:pt x="16056" y="1997"/>
                  </a:lnTo>
                  <a:lnTo>
                    <a:pt x="15635" y="1577"/>
                  </a:lnTo>
                  <a:lnTo>
                    <a:pt x="15206" y="1166"/>
                  </a:lnTo>
                  <a:lnTo>
                    <a:pt x="14766" y="765"/>
                  </a:lnTo>
                  <a:lnTo>
                    <a:pt x="14308" y="373"/>
                  </a:lnTo>
                  <a:lnTo>
                    <a:pt x="13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44"/>
            <p:cNvSpPr/>
            <p:nvPr/>
          </p:nvSpPr>
          <p:spPr>
            <a:xfrm>
              <a:off x="5478813" y="3517469"/>
              <a:ext cx="1526579" cy="1554532"/>
            </a:xfrm>
            <a:custGeom>
              <a:rect b="b" l="l" r="r" t="t"/>
              <a:pathLst>
                <a:path extrusionOk="0" fill="none" h="83420" w="81920">
                  <a:moveTo>
                    <a:pt x="13840" y="1"/>
                  </a:moveTo>
                  <a:lnTo>
                    <a:pt x="13840" y="1"/>
                  </a:lnTo>
                  <a:lnTo>
                    <a:pt x="14308" y="373"/>
                  </a:lnTo>
                  <a:lnTo>
                    <a:pt x="14766" y="765"/>
                  </a:lnTo>
                  <a:lnTo>
                    <a:pt x="15206" y="1166"/>
                  </a:lnTo>
                  <a:lnTo>
                    <a:pt x="15635" y="1577"/>
                  </a:lnTo>
                  <a:lnTo>
                    <a:pt x="16056" y="1997"/>
                  </a:lnTo>
                  <a:lnTo>
                    <a:pt x="16457" y="2427"/>
                  </a:lnTo>
                  <a:lnTo>
                    <a:pt x="16858" y="2866"/>
                  </a:lnTo>
                  <a:lnTo>
                    <a:pt x="17240" y="3315"/>
                  </a:lnTo>
                  <a:lnTo>
                    <a:pt x="17622" y="3773"/>
                  </a:lnTo>
                  <a:lnTo>
                    <a:pt x="17985" y="4241"/>
                  </a:lnTo>
                  <a:lnTo>
                    <a:pt x="18338" y="4719"/>
                  </a:lnTo>
                  <a:lnTo>
                    <a:pt x="18692" y="5206"/>
                  </a:lnTo>
                  <a:lnTo>
                    <a:pt x="19026" y="5693"/>
                  </a:lnTo>
                  <a:lnTo>
                    <a:pt x="19360" y="6199"/>
                  </a:lnTo>
                  <a:lnTo>
                    <a:pt x="19676" y="6696"/>
                  </a:lnTo>
                  <a:lnTo>
                    <a:pt x="19991" y="7212"/>
                  </a:lnTo>
                  <a:lnTo>
                    <a:pt x="20296" y="7727"/>
                  </a:lnTo>
                  <a:lnTo>
                    <a:pt x="20602" y="8253"/>
                  </a:lnTo>
                  <a:lnTo>
                    <a:pt x="20889" y="8778"/>
                  </a:lnTo>
                  <a:lnTo>
                    <a:pt x="21175" y="9313"/>
                  </a:lnTo>
                  <a:lnTo>
                    <a:pt x="21452" y="9848"/>
                  </a:lnTo>
                  <a:lnTo>
                    <a:pt x="21729" y="10383"/>
                  </a:lnTo>
                  <a:lnTo>
                    <a:pt x="21987" y="10927"/>
                  </a:lnTo>
                  <a:lnTo>
                    <a:pt x="22254" y="11481"/>
                  </a:lnTo>
                  <a:lnTo>
                    <a:pt x="22761" y="12579"/>
                  </a:lnTo>
                  <a:lnTo>
                    <a:pt x="23248" y="13687"/>
                  </a:lnTo>
                  <a:lnTo>
                    <a:pt x="23716" y="14795"/>
                  </a:lnTo>
                  <a:lnTo>
                    <a:pt x="24174" y="15903"/>
                  </a:lnTo>
                  <a:lnTo>
                    <a:pt x="24174" y="15903"/>
                  </a:lnTo>
                  <a:lnTo>
                    <a:pt x="24661" y="17107"/>
                  </a:lnTo>
                  <a:lnTo>
                    <a:pt x="25139" y="18320"/>
                  </a:lnTo>
                  <a:lnTo>
                    <a:pt x="25616" y="19523"/>
                  </a:lnTo>
                  <a:lnTo>
                    <a:pt x="26075" y="20736"/>
                  </a:lnTo>
                  <a:lnTo>
                    <a:pt x="27001" y="23171"/>
                  </a:lnTo>
                  <a:lnTo>
                    <a:pt x="27899" y="25607"/>
                  </a:lnTo>
                  <a:lnTo>
                    <a:pt x="29695" y="30488"/>
                  </a:lnTo>
                  <a:lnTo>
                    <a:pt x="30592" y="32923"/>
                  </a:lnTo>
                  <a:lnTo>
                    <a:pt x="31509" y="35349"/>
                  </a:lnTo>
                  <a:lnTo>
                    <a:pt x="32436" y="37775"/>
                  </a:lnTo>
                  <a:lnTo>
                    <a:pt x="32904" y="38988"/>
                  </a:lnTo>
                  <a:lnTo>
                    <a:pt x="33381" y="40191"/>
                  </a:lnTo>
                  <a:lnTo>
                    <a:pt x="33868" y="41395"/>
                  </a:lnTo>
                  <a:lnTo>
                    <a:pt x="34355" y="42589"/>
                  </a:lnTo>
                  <a:lnTo>
                    <a:pt x="34862" y="43783"/>
                  </a:lnTo>
                  <a:lnTo>
                    <a:pt x="35377" y="44977"/>
                  </a:lnTo>
                  <a:lnTo>
                    <a:pt x="35893" y="46161"/>
                  </a:lnTo>
                  <a:lnTo>
                    <a:pt x="36428" y="47345"/>
                  </a:lnTo>
                  <a:lnTo>
                    <a:pt x="36972" y="48520"/>
                  </a:lnTo>
                  <a:lnTo>
                    <a:pt x="37526" y="49685"/>
                  </a:lnTo>
                  <a:lnTo>
                    <a:pt x="38099" y="50850"/>
                  </a:lnTo>
                  <a:lnTo>
                    <a:pt x="38682" y="52006"/>
                  </a:lnTo>
                  <a:lnTo>
                    <a:pt x="39274" y="53152"/>
                  </a:lnTo>
                  <a:lnTo>
                    <a:pt x="39895" y="54298"/>
                  </a:lnTo>
                  <a:lnTo>
                    <a:pt x="39895" y="54298"/>
                  </a:lnTo>
                  <a:lnTo>
                    <a:pt x="44069" y="49599"/>
                  </a:lnTo>
                  <a:lnTo>
                    <a:pt x="46151" y="47240"/>
                  </a:lnTo>
                  <a:lnTo>
                    <a:pt x="48224" y="44881"/>
                  </a:lnTo>
                  <a:lnTo>
                    <a:pt x="50287" y="42512"/>
                  </a:lnTo>
                  <a:lnTo>
                    <a:pt x="52340" y="40125"/>
                  </a:lnTo>
                  <a:lnTo>
                    <a:pt x="54374" y="37737"/>
                  </a:lnTo>
                  <a:lnTo>
                    <a:pt x="55387" y="36533"/>
                  </a:lnTo>
                  <a:lnTo>
                    <a:pt x="56399" y="35330"/>
                  </a:lnTo>
                  <a:lnTo>
                    <a:pt x="57402" y="34117"/>
                  </a:lnTo>
                  <a:lnTo>
                    <a:pt x="58395" y="32904"/>
                  </a:lnTo>
                  <a:lnTo>
                    <a:pt x="59389" y="31691"/>
                  </a:lnTo>
                  <a:lnTo>
                    <a:pt x="60382" y="30468"/>
                  </a:lnTo>
                  <a:lnTo>
                    <a:pt x="61356" y="29236"/>
                  </a:lnTo>
                  <a:lnTo>
                    <a:pt x="62330" y="28004"/>
                  </a:lnTo>
                  <a:lnTo>
                    <a:pt x="63295" y="26772"/>
                  </a:lnTo>
                  <a:lnTo>
                    <a:pt x="64260" y="25531"/>
                  </a:lnTo>
                  <a:lnTo>
                    <a:pt x="65205" y="24279"/>
                  </a:lnTo>
                  <a:lnTo>
                    <a:pt x="66151" y="23028"/>
                  </a:lnTo>
                  <a:lnTo>
                    <a:pt x="67087" y="21767"/>
                  </a:lnTo>
                  <a:lnTo>
                    <a:pt x="68013" y="20497"/>
                  </a:lnTo>
                  <a:lnTo>
                    <a:pt x="68930" y="19227"/>
                  </a:lnTo>
                  <a:lnTo>
                    <a:pt x="69838" y="17947"/>
                  </a:lnTo>
                  <a:lnTo>
                    <a:pt x="70735" y="16658"/>
                  </a:lnTo>
                  <a:lnTo>
                    <a:pt x="71624" y="15359"/>
                  </a:lnTo>
                  <a:lnTo>
                    <a:pt x="71624" y="15359"/>
                  </a:lnTo>
                  <a:lnTo>
                    <a:pt x="72789" y="15970"/>
                  </a:lnTo>
                  <a:lnTo>
                    <a:pt x="73954" y="16600"/>
                  </a:lnTo>
                  <a:lnTo>
                    <a:pt x="75100" y="17240"/>
                  </a:lnTo>
                  <a:lnTo>
                    <a:pt x="76246" y="17890"/>
                  </a:lnTo>
                  <a:lnTo>
                    <a:pt x="77392" y="18549"/>
                  </a:lnTo>
                  <a:lnTo>
                    <a:pt x="78519" y="19217"/>
                  </a:lnTo>
                  <a:lnTo>
                    <a:pt x="79646" y="19905"/>
                  </a:lnTo>
                  <a:lnTo>
                    <a:pt x="80764" y="20593"/>
                  </a:lnTo>
                  <a:lnTo>
                    <a:pt x="80764" y="20593"/>
                  </a:lnTo>
                  <a:lnTo>
                    <a:pt x="80936" y="20698"/>
                  </a:lnTo>
                  <a:lnTo>
                    <a:pt x="81089" y="20812"/>
                  </a:lnTo>
                  <a:lnTo>
                    <a:pt x="81251" y="20927"/>
                  </a:lnTo>
                  <a:lnTo>
                    <a:pt x="81394" y="21051"/>
                  </a:lnTo>
                  <a:lnTo>
                    <a:pt x="81538" y="21175"/>
                  </a:lnTo>
                  <a:lnTo>
                    <a:pt x="81652" y="21328"/>
                  </a:lnTo>
                  <a:lnTo>
                    <a:pt x="81709" y="21405"/>
                  </a:lnTo>
                  <a:lnTo>
                    <a:pt x="81757" y="21481"/>
                  </a:lnTo>
                  <a:lnTo>
                    <a:pt x="81805" y="21567"/>
                  </a:lnTo>
                  <a:lnTo>
                    <a:pt x="81834" y="21653"/>
                  </a:lnTo>
                  <a:lnTo>
                    <a:pt x="81834" y="21653"/>
                  </a:lnTo>
                  <a:lnTo>
                    <a:pt x="81872" y="21748"/>
                  </a:lnTo>
                  <a:lnTo>
                    <a:pt x="81891" y="21844"/>
                  </a:lnTo>
                  <a:lnTo>
                    <a:pt x="81910" y="21939"/>
                  </a:lnTo>
                  <a:lnTo>
                    <a:pt x="81920" y="22044"/>
                  </a:lnTo>
                  <a:lnTo>
                    <a:pt x="81920" y="22140"/>
                  </a:lnTo>
                  <a:lnTo>
                    <a:pt x="81920" y="22235"/>
                  </a:lnTo>
                  <a:lnTo>
                    <a:pt x="81891" y="22436"/>
                  </a:lnTo>
                  <a:lnTo>
                    <a:pt x="81853" y="22637"/>
                  </a:lnTo>
                  <a:lnTo>
                    <a:pt x="81805" y="22837"/>
                  </a:lnTo>
                  <a:lnTo>
                    <a:pt x="81738" y="23038"/>
                  </a:lnTo>
                  <a:lnTo>
                    <a:pt x="81671" y="23229"/>
                  </a:lnTo>
                  <a:lnTo>
                    <a:pt x="81671" y="23229"/>
                  </a:lnTo>
                  <a:lnTo>
                    <a:pt x="81308" y="24270"/>
                  </a:lnTo>
                  <a:lnTo>
                    <a:pt x="80926" y="25311"/>
                  </a:lnTo>
                  <a:lnTo>
                    <a:pt x="80544" y="26342"/>
                  </a:lnTo>
                  <a:lnTo>
                    <a:pt x="80143" y="27374"/>
                  </a:lnTo>
                  <a:lnTo>
                    <a:pt x="79742" y="28405"/>
                  </a:lnTo>
                  <a:lnTo>
                    <a:pt x="79322" y="29427"/>
                  </a:lnTo>
                  <a:lnTo>
                    <a:pt x="78901" y="30449"/>
                  </a:lnTo>
                  <a:lnTo>
                    <a:pt x="78472" y="31462"/>
                  </a:lnTo>
                  <a:lnTo>
                    <a:pt x="78032" y="32474"/>
                  </a:lnTo>
                  <a:lnTo>
                    <a:pt x="77583" y="33487"/>
                  </a:lnTo>
                  <a:lnTo>
                    <a:pt x="77125" y="34489"/>
                  </a:lnTo>
                  <a:lnTo>
                    <a:pt x="76667" y="35492"/>
                  </a:lnTo>
                  <a:lnTo>
                    <a:pt x="76199" y="36495"/>
                  </a:lnTo>
                  <a:lnTo>
                    <a:pt x="75721" y="37498"/>
                  </a:lnTo>
                  <a:lnTo>
                    <a:pt x="75243" y="38491"/>
                  </a:lnTo>
                  <a:lnTo>
                    <a:pt x="74756" y="39485"/>
                  </a:lnTo>
                  <a:lnTo>
                    <a:pt x="74260" y="40478"/>
                  </a:lnTo>
                  <a:lnTo>
                    <a:pt x="73763" y="41462"/>
                  </a:lnTo>
                  <a:lnTo>
                    <a:pt x="72751" y="43429"/>
                  </a:lnTo>
                  <a:lnTo>
                    <a:pt x="71729" y="45387"/>
                  </a:lnTo>
                  <a:lnTo>
                    <a:pt x="70688" y="47345"/>
                  </a:lnTo>
                  <a:lnTo>
                    <a:pt x="69627" y="49294"/>
                  </a:lnTo>
                  <a:lnTo>
                    <a:pt x="68567" y="51232"/>
                  </a:lnTo>
                  <a:lnTo>
                    <a:pt x="67488" y="53171"/>
                  </a:lnTo>
                  <a:lnTo>
                    <a:pt x="66418" y="55101"/>
                  </a:lnTo>
                  <a:lnTo>
                    <a:pt x="66418" y="55101"/>
                  </a:lnTo>
                  <a:lnTo>
                    <a:pt x="65415" y="56877"/>
                  </a:lnTo>
                  <a:lnTo>
                    <a:pt x="64909" y="57756"/>
                  </a:lnTo>
                  <a:lnTo>
                    <a:pt x="64403" y="58644"/>
                  </a:lnTo>
                  <a:lnTo>
                    <a:pt x="63887" y="59523"/>
                  </a:lnTo>
                  <a:lnTo>
                    <a:pt x="63371" y="60401"/>
                  </a:lnTo>
                  <a:lnTo>
                    <a:pt x="62837" y="61271"/>
                  </a:lnTo>
                  <a:lnTo>
                    <a:pt x="62302" y="62130"/>
                  </a:lnTo>
                  <a:lnTo>
                    <a:pt x="61748" y="62990"/>
                  </a:lnTo>
                  <a:lnTo>
                    <a:pt x="61194" y="63840"/>
                  </a:lnTo>
                  <a:lnTo>
                    <a:pt x="60621" y="64680"/>
                  </a:lnTo>
                  <a:lnTo>
                    <a:pt x="60029" y="65502"/>
                  </a:lnTo>
                  <a:lnTo>
                    <a:pt x="59427" y="66323"/>
                  </a:lnTo>
                  <a:lnTo>
                    <a:pt x="58806" y="67125"/>
                  </a:lnTo>
                  <a:lnTo>
                    <a:pt x="58176" y="67918"/>
                  </a:lnTo>
                  <a:lnTo>
                    <a:pt x="57851" y="68310"/>
                  </a:lnTo>
                  <a:lnTo>
                    <a:pt x="57517" y="68701"/>
                  </a:lnTo>
                  <a:lnTo>
                    <a:pt x="57517" y="68701"/>
                  </a:lnTo>
                  <a:lnTo>
                    <a:pt x="57068" y="69217"/>
                  </a:lnTo>
                  <a:lnTo>
                    <a:pt x="56609" y="69723"/>
                  </a:lnTo>
                  <a:lnTo>
                    <a:pt x="56141" y="70220"/>
                  </a:lnTo>
                  <a:lnTo>
                    <a:pt x="55664" y="70717"/>
                  </a:lnTo>
                  <a:lnTo>
                    <a:pt x="55186" y="71204"/>
                  </a:lnTo>
                  <a:lnTo>
                    <a:pt x="54699" y="71681"/>
                  </a:lnTo>
                  <a:lnTo>
                    <a:pt x="54203" y="72159"/>
                  </a:lnTo>
                  <a:lnTo>
                    <a:pt x="53706" y="72627"/>
                  </a:lnTo>
                  <a:lnTo>
                    <a:pt x="53200" y="73085"/>
                  </a:lnTo>
                  <a:lnTo>
                    <a:pt x="52693" y="73544"/>
                  </a:lnTo>
                  <a:lnTo>
                    <a:pt x="52178" y="73993"/>
                  </a:lnTo>
                  <a:lnTo>
                    <a:pt x="51652" y="74432"/>
                  </a:lnTo>
                  <a:lnTo>
                    <a:pt x="51127" y="74871"/>
                  </a:lnTo>
                  <a:lnTo>
                    <a:pt x="50592" y="75311"/>
                  </a:lnTo>
                  <a:lnTo>
                    <a:pt x="50067" y="75740"/>
                  </a:lnTo>
                  <a:lnTo>
                    <a:pt x="49523" y="76161"/>
                  </a:lnTo>
                  <a:lnTo>
                    <a:pt x="48434" y="77001"/>
                  </a:lnTo>
                  <a:lnTo>
                    <a:pt x="47335" y="77823"/>
                  </a:lnTo>
                  <a:lnTo>
                    <a:pt x="46218" y="78634"/>
                  </a:lnTo>
                  <a:lnTo>
                    <a:pt x="45100" y="79437"/>
                  </a:lnTo>
                  <a:lnTo>
                    <a:pt x="43973" y="80229"/>
                  </a:lnTo>
                  <a:lnTo>
                    <a:pt x="42846" y="81013"/>
                  </a:lnTo>
                  <a:lnTo>
                    <a:pt x="40573" y="82560"/>
                  </a:lnTo>
                  <a:lnTo>
                    <a:pt x="40573" y="82560"/>
                  </a:lnTo>
                  <a:lnTo>
                    <a:pt x="40334" y="82722"/>
                  </a:lnTo>
                  <a:lnTo>
                    <a:pt x="40096" y="82875"/>
                  </a:lnTo>
                  <a:lnTo>
                    <a:pt x="39847" y="83028"/>
                  </a:lnTo>
                  <a:lnTo>
                    <a:pt x="39589" y="83162"/>
                  </a:lnTo>
                  <a:lnTo>
                    <a:pt x="39456" y="83219"/>
                  </a:lnTo>
                  <a:lnTo>
                    <a:pt x="39332" y="83267"/>
                  </a:lnTo>
                  <a:lnTo>
                    <a:pt x="39198" y="83314"/>
                  </a:lnTo>
                  <a:lnTo>
                    <a:pt x="39064" y="83353"/>
                  </a:lnTo>
                  <a:lnTo>
                    <a:pt x="38921" y="83381"/>
                  </a:lnTo>
                  <a:lnTo>
                    <a:pt x="38787" y="83400"/>
                  </a:lnTo>
                  <a:lnTo>
                    <a:pt x="38644" y="83419"/>
                  </a:lnTo>
                  <a:lnTo>
                    <a:pt x="38501" y="83419"/>
                  </a:lnTo>
                  <a:lnTo>
                    <a:pt x="38501" y="83419"/>
                  </a:lnTo>
                  <a:lnTo>
                    <a:pt x="38396" y="83410"/>
                  </a:lnTo>
                  <a:lnTo>
                    <a:pt x="38291" y="83400"/>
                  </a:lnTo>
                  <a:lnTo>
                    <a:pt x="38080" y="83362"/>
                  </a:lnTo>
                  <a:lnTo>
                    <a:pt x="37880" y="83305"/>
                  </a:lnTo>
                  <a:lnTo>
                    <a:pt x="37679" y="83238"/>
                  </a:lnTo>
                  <a:lnTo>
                    <a:pt x="37488" y="83152"/>
                  </a:lnTo>
                  <a:lnTo>
                    <a:pt x="37288" y="83057"/>
                  </a:lnTo>
                  <a:lnTo>
                    <a:pt x="37097" y="82951"/>
                  </a:lnTo>
                  <a:lnTo>
                    <a:pt x="36915" y="82846"/>
                  </a:lnTo>
                  <a:lnTo>
                    <a:pt x="36915" y="82846"/>
                  </a:lnTo>
                  <a:lnTo>
                    <a:pt x="36533" y="82627"/>
                  </a:lnTo>
                  <a:lnTo>
                    <a:pt x="36161" y="82398"/>
                  </a:lnTo>
                  <a:lnTo>
                    <a:pt x="35798" y="82159"/>
                  </a:lnTo>
                  <a:lnTo>
                    <a:pt x="35425" y="81930"/>
                  </a:lnTo>
                  <a:lnTo>
                    <a:pt x="35062" y="81681"/>
                  </a:lnTo>
                  <a:lnTo>
                    <a:pt x="34709" y="81433"/>
                  </a:lnTo>
                  <a:lnTo>
                    <a:pt x="34355" y="81185"/>
                  </a:lnTo>
                  <a:lnTo>
                    <a:pt x="34002" y="80917"/>
                  </a:lnTo>
                  <a:lnTo>
                    <a:pt x="33305" y="80392"/>
                  </a:lnTo>
                  <a:lnTo>
                    <a:pt x="32627" y="79847"/>
                  </a:lnTo>
                  <a:lnTo>
                    <a:pt x="31949" y="79284"/>
                  </a:lnTo>
                  <a:lnTo>
                    <a:pt x="31290" y="78711"/>
                  </a:lnTo>
                  <a:lnTo>
                    <a:pt x="30640" y="78128"/>
                  </a:lnTo>
                  <a:lnTo>
                    <a:pt x="29991" y="77536"/>
                  </a:lnTo>
                  <a:lnTo>
                    <a:pt x="29351" y="76934"/>
                  </a:lnTo>
                  <a:lnTo>
                    <a:pt x="28720" y="76323"/>
                  </a:lnTo>
                  <a:lnTo>
                    <a:pt x="28100" y="75702"/>
                  </a:lnTo>
                  <a:lnTo>
                    <a:pt x="27479" y="75081"/>
                  </a:lnTo>
                  <a:lnTo>
                    <a:pt x="26237" y="73840"/>
                  </a:lnTo>
                  <a:lnTo>
                    <a:pt x="26237" y="73840"/>
                  </a:lnTo>
                  <a:lnTo>
                    <a:pt x="24566" y="72130"/>
                  </a:lnTo>
                  <a:lnTo>
                    <a:pt x="22894" y="70411"/>
                  </a:lnTo>
                  <a:lnTo>
                    <a:pt x="21232" y="68682"/>
                  </a:lnTo>
                  <a:lnTo>
                    <a:pt x="20401" y="67804"/>
                  </a:lnTo>
                  <a:lnTo>
                    <a:pt x="19580" y="66925"/>
                  </a:lnTo>
                  <a:lnTo>
                    <a:pt x="18768" y="66046"/>
                  </a:lnTo>
                  <a:lnTo>
                    <a:pt x="17956" y="65158"/>
                  </a:lnTo>
                  <a:lnTo>
                    <a:pt x="17154" y="64270"/>
                  </a:lnTo>
                  <a:lnTo>
                    <a:pt x="16361" y="63362"/>
                  </a:lnTo>
                  <a:lnTo>
                    <a:pt x="15578" y="62464"/>
                  </a:lnTo>
                  <a:lnTo>
                    <a:pt x="14805" y="61548"/>
                  </a:lnTo>
                  <a:lnTo>
                    <a:pt x="14031" y="60631"/>
                  </a:lnTo>
                  <a:lnTo>
                    <a:pt x="13276" y="59704"/>
                  </a:lnTo>
                  <a:lnTo>
                    <a:pt x="12531" y="58768"/>
                  </a:lnTo>
                  <a:lnTo>
                    <a:pt x="11796" y="57832"/>
                  </a:lnTo>
                  <a:lnTo>
                    <a:pt x="11080" y="56877"/>
                  </a:lnTo>
                  <a:lnTo>
                    <a:pt x="10373" y="55922"/>
                  </a:lnTo>
                  <a:lnTo>
                    <a:pt x="9676" y="54948"/>
                  </a:lnTo>
                  <a:lnTo>
                    <a:pt x="8998" y="53974"/>
                  </a:lnTo>
                  <a:lnTo>
                    <a:pt x="8339" y="52990"/>
                  </a:lnTo>
                  <a:lnTo>
                    <a:pt x="7689" y="51997"/>
                  </a:lnTo>
                  <a:lnTo>
                    <a:pt x="7059" y="50984"/>
                  </a:lnTo>
                  <a:lnTo>
                    <a:pt x="6447" y="49972"/>
                  </a:lnTo>
                  <a:lnTo>
                    <a:pt x="5855" y="48940"/>
                  </a:lnTo>
                  <a:lnTo>
                    <a:pt x="5282" y="47899"/>
                  </a:lnTo>
                  <a:lnTo>
                    <a:pt x="4996" y="47374"/>
                  </a:lnTo>
                  <a:lnTo>
                    <a:pt x="4728" y="46849"/>
                  </a:lnTo>
                  <a:lnTo>
                    <a:pt x="4451" y="46323"/>
                  </a:lnTo>
                  <a:lnTo>
                    <a:pt x="4193" y="45788"/>
                  </a:lnTo>
                  <a:lnTo>
                    <a:pt x="3935" y="45253"/>
                  </a:lnTo>
                  <a:lnTo>
                    <a:pt x="3678" y="44709"/>
                  </a:lnTo>
                  <a:lnTo>
                    <a:pt x="3429" y="44165"/>
                  </a:lnTo>
                  <a:lnTo>
                    <a:pt x="3191" y="43620"/>
                  </a:lnTo>
                  <a:lnTo>
                    <a:pt x="3191" y="43620"/>
                  </a:lnTo>
                  <a:lnTo>
                    <a:pt x="2952" y="43066"/>
                  </a:lnTo>
                  <a:lnTo>
                    <a:pt x="2723" y="42493"/>
                  </a:lnTo>
                  <a:lnTo>
                    <a:pt x="2503" y="41901"/>
                  </a:lnTo>
                  <a:lnTo>
                    <a:pt x="2283" y="41290"/>
                  </a:lnTo>
                  <a:lnTo>
                    <a:pt x="2083" y="40659"/>
                  </a:lnTo>
                  <a:lnTo>
                    <a:pt x="1882" y="40020"/>
                  </a:lnTo>
                  <a:lnTo>
                    <a:pt x="1691" y="39361"/>
                  </a:lnTo>
                  <a:lnTo>
                    <a:pt x="1510" y="38692"/>
                  </a:lnTo>
                  <a:lnTo>
                    <a:pt x="1338" y="38004"/>
                  </a:lnTo>
                  <a:lnTo>
                    <a:pt x="1175" y="37307"/>
                  </a:lnTo>
                  <a:lnTo>
                    <a:pt x="1013" y="36591"/>
                  </a:lnTo>
                  <a:lnTo>
                    <a:pt x="870" y="35874"/>
                  </a:lnTo>
                  <a:lnTo>
                    <a:pt x="736" y="35139"/>
                  </a:lnTo>
                  <a:lnTo>
                    <a:pt x="612" y="34394"/>
                  </a:lnTo>
                  <a:lnTo>
                    <a:pt x="497" y="33639"/>
                  </a:lnTo>
                  <a:lnTo>
                    <a:pt x="402" y="32885"/>
                  </a:lnTo>
                  <a:lnTo>
                    <a:pt x="306" y="32111"/>
                  </a:lnTo>
                  <a:lnTo>
                    <a:pt x="220" y="31338"/>
                  </a:lnTo>
                  <a:lnTo>
                    <a:pt x="153" y="30554"/>
                  </a:lnTo>
                  <a:lnTo>
                    <a:pt x="96" y="29762"/>
                  </a:lnTo>
                  <a:lnTo>
                    <a:pt x="58" y="28969"/>
                  </a:lnTo>
                  <a:lnTo>
                    <a:pt x="20" y="28167"/>
                  </a:lnTo>
                  <a:lnTo>
                    <a:pt x="0" y="27374"/>
                  </a:lnTo>
                  <a:lnTo>
                    <a:pt x="0" y="26562"/>
                  </a:lnTo>
                  <a:lnTo>
                    <a:pt x="10" y="25760"/>
                  </a:lnTo>
                  <a:lnTo>
                    <a:pt x="29" y="24948"/>
                  </a:lnTo>
                  <a:lnTo>
                    <a:pt x="67" y="24136"/>
                  </a:lnTo>
                  <a:lnTo>
                    <a:pt x="115" y="23324"/>
                  </a:lnTo>
                  <a:lnTo>
                    <a:pt x="182" y="22522"/>
                  </a:lnTo>
                  <a:lnTo>
                    <a:pt x="258" y="21710"/>
                  </a:lnTo>
                  <a:lnTo>
                    <a:pt x="354" y="20908"/>
                  </a:lnTo>
                  <a:lnTo>
                    <a:pt x="459" y="20096"/>
                  </a:lnTo>
                  <a:lnTo>
                    <a:pt x="593" y="19303"/>
                  </a:lnTo>
                  <a:lnTo>
                    <a:pt x="726" y="18501"/>
                  </a:lnTo>
                  <a:lnTo>
                    <a:pt x="889" y="17708"/>
                  </a:lnTo>
                  <a:lnTo>
                    <a:pt x="1061" y="16925"/>
                  </a:lnTo>
                  <a:lnTo>
                    <a:pt x="1252" y="16142"/>
                  </a:lnTo>
                  <a:lnTo>
                    <a:pt x="1462" y="15368"/>
                  </a:lnTo>
                  <a:lnTo>
                    <a:pt x="1691" y="14604"/>
                  </a:lnTo>
                  <a:lnTo>
                    <a:pt x="1930" y="13850"/>
                  </a:lnTo>
                  <a:lnTo>
                    <a:pt x="2197" y="13105"/>
                  </a:lnTo>
                  <a:lnTo>
                    <a:pt x="2474" y="12360"/>
                  </a:lnTo>
                  <a:lnTo>
                    <a:pt x="2770" y="11634"/>
                  </a:lnTo>
                  <a:lnTo>
                    <a:pt x="3095" y="10917"/>
                  </a:lnTo>
                  <a:lnTo>
                    <a:pt x="3429" y="10211"/>
                  </a:lnTo>
                  <a:lnTo>
                    <a:pt x="3601" y="9867"/>
                  </a:lnTo>
                  <a:lnTo>
                    <a:pt x="3783" y="9523"/>
                  </a:lnTo>
                  <a:lnTo>
                    <a:pt x="3964" y="9179"/>
                  </a:lnTo>
                  <a:lnTo>
                    <a:pt x="4155" y="8835"/>
                  </a:lnTo>
                  <a:lnTo>
                    <a:pt x="4356" y="8501"/>
                  </a:lnTo>
                  <a:lnTo>
                    <a:pt x="4556" y="8176"/>
                  </a:lnTo>
                  <a:lnTo>
                    <a:pt x="4757" y="7842"/>
                  </a:lnTo>
                  <a:lnTo>
                    <a:pt x="4967" y="7527"/>
                  </a:lnTo>
                  <a:lnTo>
                    <a:pt x="5187" y="7202"/>
                  </a:lnTo>
                  <a:lnTo>
                    <a:pt x="5406" y="6887"/>
                  </a:lnTo>
                  <a:lnTo>
                    <a:pt x="5636" y="6572"/>
                  </a:lnTo>
                  <a:lnTo>
                    <a:pt x="5865" y="6266"/>
                  </a:lnTo>
                  <a:lnTo>
                    <a:pt x="6104" y="5960"/>
                  </a:lnTo>
                  <a:lnTo>
                    <a:pt x="6342" y="5664"/>
                  </a:lnTo>
                  <a:lnTo>
                    <a:pt x="6591" y="5368"/>
                  </a:lnTo>
                  <a:lnTo>
                    <a:pt x="6849" y="5082"/>
                  </a:lnTo>
                  <a:lnTo>
                    <a:pt x="7106" y="4795"/>
                  </a:lnTo>
                  <a:lnTo>
                    <a:pt x="7364" y="4509"/>
                  </a:lnTo>
                  <a:lnTo>
                    <a:pt x="7632" y="4232"/>
                  </a:lnTo>
                  <a:lnTo>
                    <a:pt x="7909" y="3964"/>
                  </a:lnTo>
                  <a:lnTo>
                    <a:pt x="8195" y="3697"/>
                  </a:lnTo>
                  <a:lnTo>
                    <a:pt x="8472" y="3439"/>
                  </a:lnTo>
                  <a:lnTo>
                    <a:pt x="8768" y="3181"/>
                  </a:lnTo>
                  <a:lnTo>
                    <a:pt x="9064" y="2923"/>
                  </a:lnTo>
                  <a:lnTo>
                    <a:pt x="9370" y="2684"/>
                  </a:lnTo>
                  <a:lnTo>
                    <a:pt x="9676" y="2436"/>
                  </a:lnTo>
                  <a:lnTo>
                    <a:pt x="9991" y="2207"/>
                  </a:lnTo>
                  <a:lnTo>
                    <a:pt x="10316" y="1978"/>
                  </a:lnTo>
                  <a:lnTo>
                    <a:pt x="10640" y="1748"/>
                  </a:lnTo>
                  <a:lnTo>
                    <a:pt x="10975" y="1529"/>
                  </a:lnTo>
                  <a:lnTo>
                    <a:pt x="11309" y="1319"/>
                  </a:lnTo>
                  <a:lnTo>
                    <a:pt x="11653" y="1109"/>
                  </a:lnTo>
                  <a:lnTo>
                    <a:pt x="12006" y="908"/>
                  </a:lnTo>
                  <a:lnTo>
                    <a:pt x="12359" y="717"/>
                  </a:lnTo>
                  <a:lnTo>
                    <a:pt x="12722" y="526"/>
                  </a:lnTo>
                  <a:lnTo>
                    <a:pt x="13085" y="344"/>
                  </a:lnTo>
                  <a:lnTo>
                    <a:pt x="13467" y="163"/>
                  </a:lnTo>
                  <a:lnTo>
                    <a:pt x="13840" y="1"/>
                  </a:lnTo>
                </a:path>
              </a:pathLst>
            </a:custGeom>
            <a:solidFill>
              <a:srgbClr val="449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44"/>
            <p:cNvSpPr/>
            <p:nvPr/>
          </p:nvSpPr>
          <p:spPr>
            <a:xfrm>
              <a:off x="6106384" y="3342505"/>
              <a:ext cx="462782" cy="152024"/>
            </a:xfrm>
            <a:custGeom>
              <a:rect b="b" l="l" r="r" t="t"/>
              <a:pathLst>
                <a:path extrusionOk="0" h="8158" w="24834">
                  <a:moveTo>
                    <a:pt x="2818" y="1"/>
                  </a:moveTo>
                  <a:lnTo>
                    <a:pt x="2550" y="249"/>
                  </a:lnTo>
                  <a:lnTo>
                    <a:pt x="2293" y="478"/>
                  </a:lnTo>
                  <a:lnTo>
                    <a:pt x="2035" y="698"/>
                  </a:lnTo>
                  <a:lnTo>
                    <a:pt x="1786" y="908"/>
                  </a:lnTo>
                  <a:lnTo>
                    <a:pt x="1309" y="1281"/>
                  </a:lnTo>
                  <a:lnTo>
                    <a:pt x="889" y="1596"/>
                  </a:lnTo>
                  <a:lnTo>
                    <a:pt x="526" y="1844"/>
                  </a:lnTo>
                  <a:lnTo>
                    <a:pt x="249" y="2026"/>
                  </a:lnTo>
                  <a:lnTo>
                    <a:pt x="0" y="2179"/>
                  </a:lnTo>
                  <a:lnTo>
                    <a:pt x="640" y="2713"/>
                  </a:lnTo>
                  <a:lnTo>
                    <a:pt x="1261" y="3220"/>
                  </a:lnTo>
                  <a:lnTo>
                    <a:pt x="1891" y="3697"/>
                  </a:lnTo>
                  <a:lnTo>
                    <a:pt x="2512" y="4137"/>
                  </a:lnTo>
                  <a:lnTo>
                    <a:pt x="3124" y="4557"/>
                  </a:lnTo>
                  <a:lnTo>
                    <a:pt x="3744" y="4948"/>
                  </a:lnTo>
                  <a:lnTo>
                    <a:pt x="4346" y="5311"/>
                  </a:lnTo>
                  <a:lnTo>
                    <a:pt x="4957" y="5655"/>
                  </a:lnTo>
                  <a:lnTo>
                    <a:pt x="5550" y="5970"/>
                  </a:lnTo>
                  <a:lnTo>
                    <a:pt x="6142" y="6257"/>
                  </a:lnTo>
                  <a:lnTo>
                    <a:pt x="6734" y="6524"/>
                  </a:lnTo>
                  <a:lnTo>
                    <a:pt x="7316" y="6763"/>
                  </a:lnTo>
                  <a:lnTo>
                    <a:pt x="7890" y="6992"/>
                  </a:lnTo>
                  <a:lnTo>
                    <a:pt x="8463" y="7193"/>
                  </a:lnTo>
                  <a:lnTo>
                    <a:pt x="9026" y="7365"/>
                  </a:lnTo>
                  <a:lnTo>
                    <a:pt x="9590" y="7527"/>
                  </a:lnTo>
                  <a:lnTo>
                    <a:pt x="10144" y="7661"/>
                  </a:lnTo>
                  <a:lnTo>
                    <a:pt x="10688" y="7785"/>
                  </a:lnTo>
                  <a:lnTo>
                    <a:pt x="11223" y="7890"/>
                  </a:lnTo>
                  <a:lnTo>
                    <a:pt x="11758" y="7976"/>
                  </a:lnTo>
                  <a:lnTo>
                    <a:pt x="12273" y="8043"/>
                  </a:lnTo>
                  <a:lnTo>
                    <a:pt x="12799" y="8091"/>
                  </a:lnTo>
                  <a:lnTo>
                    <a:pt x="13305" y="8129"/>
                  </a:lnTo>
                  <a:lnTo>
                    <a:pt x="13802" y="8148"/>
                  </a:lnTo>
                  <a:lnTo>
                    <a:pt x="14298" y="8158"/>
                  </a:lnTo>
                  <a:lnTo>
                    <a:pt x="14776" y="8158"/>
                  </a:lnTo>
                  <a:lnTo>
                    <a:pt x="15253" y="8138"/>
                  </a:lnTo>
                  <a:lnTo>
                    <a:pt x="15721" y="8110"/>
                  </a:lnTo>
                  <a:lnTo>
                    <a:pt x="16180" y="8062"/>
                  </a:lnTo>
                  <a:lnTo>
                    <a:pt x="16619" y="8014"/>
                  </a:lnTo>
                  <a:lnTo>
                    <a:pt x="17058" y="7947"/>
                  </a:lnTo>
                  <a:lnTo>
                    <a:pt x="17488" y="7881"/>
                  </a:lnTo>
                  <a:lnTo>
                    <a:pt x="17909" y="7795"/>
                  </a:lnTo>
                  <a:lnTo>
                    <a:pt x="18319" y="7709"/>
                  </a:lnTo>
                  <a:lnTo>
                    <a:pt x="18711" y="7613"/>
                  </a:lnTo>
                  <a:lnTo>
                    <a:pt x="19102" y="7518"/>
                  </a:lnTo>
                  <a:lnTo>
                    <a:pt x="19484" y="7413"/>
                  </a:lnTo>
                  <a:lnTo>
                    <a:pt x="19847" y="7298"/>
                  </a:lnTo>
                  <a:lnTo>
                    <a:pt x="20201" y="7183"/>
                  </a:lnTo>
                  <a:lnTo>
                    <a:pt x="20545" y="7059"/>
                  </a:lnTo>
                  <a:lnTo>
                    <a:pt x="20879" y="6935"/>
                  </a:lnTo>
                  <a:lnTo>
                    <a:pt x="21194" y="6811"/>
                  </a:lnTo>
                  <a:lnTo>
                    <a:pt x="21500" y="6677"/>
                  </a:lnTo>
                  <a:lnTo>
                    <a:pt x="21796" y="6553"/>
                  </a:lnTo>
                  <a:lnTo>
                    <a:pt x="22350" y="6295"/>
                  </a:lnTo>
                  <a:lnTo>
                    <a:pt x="22856" y="6037"/>
                  </a:lnTo>
                  <a:lnTo>
                    <a:pt x="23305" y="5798"/>
                  </a:lnTo>
                  <a:lnTo>
                    <a:pt x="23706" y="5560"/>
                  </a:lnTo>
                  <a:lnTo>
                    <a:pt x="24040" y="5359"/>
                  </a:lnTo>
                  <a:lnTo>
                    <a:pt x="24327" y="5168"/>
                  </a:lnTo>
                  <a:lnTo>
                    <a:pt x="24546" y="5015"/>
                  </a:lnTo>
                  <a:lnTo>
                    <a:pt x="24709" y="4901"/>
                  </a:lnTo>
                  <a:lnTo>
                    <a:pt x="24833" y="4805"/>
                  </a:lnTo>
                  <a:lnTo>
                    <a:pt x="22312" y="2819"/>
                  </a:lnTo>
                  <a:lnTo>
                    <a:pt x="21738" y="3076"/>
                  </a:lnTo>
                  <a:lnTo>
                    <a:pt x="21175" y="3315"/>
                  </a:lnTo>
                  <a:lnTo>
                    <a:pt x="20621" y="3535"/>
                  </a:lnTo>
                  <a:lnTo>
                    <a:pt x="20077" y="3735"/>
                  </a:lnTo>
                  <a:lnTo>
                    <a:pt x="19542" y="3917"/>
                  </a:lnTo>
                  <a:lnTo>
                    <a:pt x="19007" y="4079"/>
                  </a:lnTo>
                  <a:lnTo>
                    <a:pt x="18482" y="4223"/>
                  </a:lnTo>
                  <a:lnTo>
                    <a:pt x="17966" y="4347"/>
                  </a:lnTo>
                  <a:lnTo>
                    <a:pt x="17460" y="4461"/>
                  </a:lnTo>
                  <a:lnTo>
                    <a:pt x="16963" y="4557"/>
                  </a:lnTo>
                  <a:lnTo>
                    <a:pt x="16466" y="4633"/>
                  </a:lnTo>
                  <a:lnTo>
                    <a:pt x="15979" y="4691"/>
                  </a:lnTo>
                  <a:lnTo>
                    <a:pt x="15502" y="4738"/>
                  </a:lnTo>
                  <a:lnTo>
                    <a:pt x="15034" y="4776"/>
                  </a:lnTo>
                  <a:lnTo>
                    <a:pt x="14575" y="4796"/>
                  </a:lnTo>
                  <a:lnTo>
                    <a:pt x="14117" y="4805"/>
                  </a:lnTo>
                  <a:lnTo>
                    <a:pt x="13668" y="4796"/>
                  </a:lnTo>
                  <a:lnTo>
                    <a:pt x="13238" y="4776"/>
                  </a:lnTo>
                  <a:lnTo>
                    <a:pt x="12808" y="4748"/>
                  </a:lnTo>
                  <a:lnTo>
                    <a:pt x="12388" y="4710"/>
                  </a:lnTo>
                  <a:lnTo>
                    <a:pt x="11968" y="4662"/>
                  </a:lnTo>
                  <a:lnTo>
                    <a:pt x="11567" y="4605"/>
                  </a:lnTo>
                  <a:lnTo>
                    <a:pt x="11166" y="4528"/>
                  </a:lnTo>
                  <a:lnTo>
                    <a:pt x="10783" y="4452"/>
                  </a:lnTo>
                  <a:lnTo>
                    <a:pt x="10401" y="4366"/>
                  </a:lnTo>
                  <a:lnTo>
                    <a:pt x="10029" y="4270"/>
                  </a:lnTo>
                  <a:lnTo>
                    <a:pt x="9666" y="4165"/>
                  </a:lnTo>
                  <a:lnTo>
                    <a:pt x="9313" y="4060"/>
                  </a:lnTo>
                  <a:lnTo>
                    <a:pt x="8969" y="3946"/>
                  </a:lnTo>
                  <a:lnTo>
                    <a:pt x="8634" y="3821"/>
                  </a:lnTo>
                  <a:lnTo>
                    <a:pt x="8310" y="3697"/>
                  </a:lnTo>
                  <a:lnTo>
                    <a:pt x="7985" y="3563"/>
                  </a:lnTo>
                  <a:lnTo>
                    <a:pt x="7679" y="3430"/>
                  </a:lnTo>
                  <a:lnTo>
                    <a:pt x="7383" y="3287"/>
                  </a:lnTo>
                  <a:lnTo>
                    <a:pt x="7087" y="3143"/>
                  </a:lnTo>
                  <a:lnTo>
                    <a:pt x="6810" y="3000"/>
                  </a:lnTo>
                  <a:lnTo>
                    <a:pt x="6533" y="2857"/>
                  </a:lnTo>
                  <a:lnTo>
                    <a:pt x="6266" y="2704"/>
                  </a:lnTo>
                  <a:lnTo>
                    <a:pt x="5769" y="2408"/>
                  </a:lnTo>
                  <a:lnTo>
                    <a:pt x="5311" y="2112"/>
                  </a:lnTo>
                  <a:lnTo>
                    <a:pt x="4881" y="1816"/>
                  </a:lnTo>
                  <a:lnTo>
                    <a:pt x="4499" y="1520"/>
                  </a:lnTo>
                  <a:lnTo>
                    <a:pt x="4146" y="1252"/>
                  </a:lnTo>
                  <a:lnTo>
                    <a:pt x="3840" y="994"/>
                  </a:lnTo>
                  <a:lnTo>
                    <a:pt x="3572" y="755"/>
                  </a:lnTo>
                  <a:lnTo>
                    <a:pt x="3343" y="536"/>
                  </a:lnTo>
                  <a:lnTo>
                    <a:pt x="3152" y="354"/>
                  </a:lnTo>
                  <a:lnTo>
                    <a:pt x="2904" y="96"/>
                  </a:lnTo>
                  <a:lnTo>
                    <a:pt x="2818" y="1"/>
                  </a:lnTo>
                  <a:close/>
                </a:path>
              </a:pathLst>
            </a:custGeom>
            <a:solidFill>
              <a:srgbClr val="449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44"/>
            <p:cNvSpPr/>
            <p:nvPr/>
          </p:nvSpPr>
          <p:spPr>
            <a:xfrm>
              <a:off x="7847080" y="2024056"/>
              <a:ext cx="491610" cy="498729"/>
            </a:xfrm>
            <a:custGeom>
              <a:rect b="b" l="l" r="r" t="t"/>
              <a:pathLst>
                <a:path extrusionOk="0" h="26763" w="26381">
                  <a:moveTo>
                    <a:pt x="11624" y="0"/>
                  </a:moveTo>
                  <a:lnTo>
                    <a:pt x="7679" y="1204"/>
                  </a:lnTo>
                  <a:lnTo>
                    <a:pt x="7488" y="1271"/>
                  </a:lnTo>
                  <a:lnTo>
                    <a:pt x="7288" y="1338"/>
                  </a:lnTo>
                  <a:lnTo>
                    <a:pt x="7192" y="1385"/>
                  </a:lnTo>
                  <a:lnTo>
                    <a:pt x="7106" y="1433"/>
                  </a:lnTo>
                  <a:lnTo>
                    <a:pt x="7020" y="1490"/>
                  </a:lnTo>
                  <a:lnTo>
                    <a:pt x="6934" y="1557"/>
                  </a:lnTo>
                  <a:lnTo>
                    <a:pt x="6896" y="1586"/>
                  </a:lnTo>
                  <a:lnTo>
                    <a:pt x="6676" y="1701"/>
                  </a:lnTo>
                  <a:lnTo>
                    <a:pt x="6466" y="1825"/>
                  </a:lnTo>
                  <a:lnTo>
                    <a:pt x="6275" y="1958"/>
                  </a:lnTo>
                  <a:lnTo>
                    <a:pt x="6094" y="2102"/>
                  </a:lnTo>
                  <a:lnTo>
                    <a:pt x="5931" y="2255"/>
                  </a:lnTo>
                  <a:lnTo>
                    <a:pt x="5769" y="2417"/>
                  </a:lnTo>
                  <a:lnTo>
                    <a:pt x="5616" y="2589"/>
                  </a:lnTo>
                  <a:lnTo>
                    <a:pt x="5473" y="2780"/>
                  </a:lnTo>
                  <a:lnTo>
                    <a:pt x="5339" y="2971"/>
                  </a:lnTo>
                  <a:lnTo>
                    <a:pt x="5206" y="3181"/>
                  </a:lnTo>
                  <a:lnTo>
                    <a:pt x="5072" y="3391"/>
                  </a:lnTo>
                  <a:lnTo>
                    <a:pt x="4938" y="3620"/>
                  </a:lnTo>
                  <a:lnTo>
                    <a:pt x="4671" y="4107"/>
                  </a:lnTo>
                  <a:lnTo>
                    <a:pt x="4384" y="4642"/>
                  </a:lnTo>
                  <a:lnTo>
                    <a:pt x="4231" y="4938"/>
                  </a:lnTo>
                  <a:lnTo>
                    <a:pt x="4079" y="5234"/>
                  </a:lnTo>
                  <a:lnTo>
                    <a:pt x="3935" y="5540"/>
                  </a:lnTo>
                  <a:lnTo>
                    <a:pt x="3802" y="5855"/>
                  </a:lnTo>
                  <a:lnTo>
                    <a:pt x="3668" y="6161"/>
                  </a:lnTo>
                  <a:lnTo>
                    <a:pt x="3544" y="6476"/>
                  </a:lnTo>
                  <a:lnTo>
                    <a:pt x="3305" y="7116"/>
                  </a:lnTo>
                  <a:lnTo>
                    <a:pt x="3076" y="7765"/>
                  </a:lnTo>
                  <a:lnTo>
                    <a:pt x="2866" y="8415"/>
                  </a:lnTo>
                  <a:lnTo>
                    <a:pt x="2464" y="9723"/>
                  </a:lnTo>
                  <a:lnTo>
                    <a:pt x="1977" y="11309"/>
                  </a:lnTo>
                  <a:lnTo>
                    <a:pt x="1748" y="12111"/>
                  </a:lnTo>
                  <a:lnTo>
                    <a:pt x="1509" y="12913"/>
                  </a:lnTo>
                  <a:lnTo>
                    <a:pt x="1290" y="13716"/>
                  </a:lnTo>
                  <a:lnTo>
                    <a:pt x="1080" y="14518"/>
                  </a:lnTo>
                  <a:lnTo>
                    <a:pt x="869" y="15320"/>
                  </a:lnTo>
                  <a:lnTo>
                    <a:pt x="688" y="16132"/>
                  </a:lnTo>
                  <a:lnTo>
                    <a:pt x="602" y="16533"/>
                  </a:lnTo>
                  <a:lnTo>
                    <a:pt x="516" y="16973"/>
                  </a:lnTo>
                  <a:lnTo>
                    <a:pt x="363" y="17909"/>
                  </a:lnTo>
                  <a:lnTo>
                    <a:pt x="201" y="18845"/>
                  </a:lnTo>
                  <a:lnTo>
                    <a:pt x="124" y="19274"/>
                  </a:lnTo>
                  <a:lnTo>
                    <a:pt x="48" y="19685"/>
                  </a:lnTo>
                  <a:lnTo>
                    <a:pt x="19" y="19828"/>
                  </a:lnTo>
                  <a:lnTo>
                    <a:pt x="10" y="19972"/>
                  </a:lnTo>
                  <a:lnTo>
                    <a:pt x="0" y="20115"/>
                  </a:lnTo>
                  <a:lnTo>
                    <a:pt x="10" y="20268"/>
                  </a:lnTo>
                  <a:lnTo>
                    <a:pt x="29" y="20411"/>
                  </a:lnTo>
                  <a:lnTo>
                    <a:pt x="58" y="20564"/>
                  </a:lnTo>
                  <a:lnTo>
                    <a:pt x="96" y="20707"/>
                  </a:lnTo>
                  <a:lnTo>
                    <a:pt x="144" y="20860"/>
                  </a:lnTo>
                  <a:lnTo>
                    <a:pt x="201" y="21003"/>
                  </a:lnTo>
                  <a:lnTo>
                    <a:pt x="268" y="21156"/>
                  </a:lnTo>
                  <a:lnTo>
                    <a:pt x="335" y="21299"/>
                  </a:lnTo>
                  <a:lnTo>
                    <a:pt x="421" y="21452"/>
                  </a:lnTo>
                  <a:lnTo>
                    <a:pt x="506" y="21595"/>
                  </a:lnTo>
                  <a:lnTo>
                    <a:pt x="602" y="21739"/>
                  </a:lnTo>
                  <a:lnTo>
                    <a:pt x="812" y="22035"/>
                  </a:lnTo>
                  <a:lnTo>
                    <a:pt x="1041" y="22331"/>
                  </a:lnTo>
                  <a:lnTo>
                    <a:pt x="1290" y="22617"/>
                  </a:lnTo>
                  <a:lnTo>
                    <a:pt x="1557" y="22904"/>
                  </a:lnTo>
                  <a:lnTo>
                    <a:pt x="1834" y="23190"/>
                  </a:lnTo>
                  <a:lnTo>
                    <a:pt x="2121" y="23467"/>
                  </a:lnTo>
                  <a:lnTo>
                    <a:pt x="2426" y="23735"/>
                  </a:lnTo>
                  <a:lnTo>
                    <a:pt x="3028" y="24270"/>
                  </a:lnTo>
                  <a:lnTo>
                    <a:pt x="22970" y="26763"/>
                  </a:lnTo>
                  <a:lnTo>
                    <a:pt x="22999" y="26323"/>
                  </a:lnTo>
                  <a:lnTo>
                    <a:pt x="23009" y="25884"/>
                  </a:lnTo>
                  <a:lnTo>
                    <a:pt x="23018" y="25444"/>
                  </a:lnTo>
                  <a:lnTo>
                    <a:pt x="23028" y="24556"/>
                  </a:lnTo>
                  <a:lnTo>
                    <a:pt x="23037" y="24117"/>
                  </a:lnTo>
                  <a:lnTo>
                    <a:pt x="23056" y="23678"/>
                  </a:lnTo>
                  <a:lnTo>
                    <a:pt x="23076" y="23238"/>
                  </a:lnTo>
                  <a:lnTo>
                    <a:pt x="23114" y="22799"/>
                  </a:lnTo>
                  <a:lnTo>
                    <a:pt x="23152" y="22503"/>
                  </a:lnTo>
                  <a:lnTo>
                    <a:pt x="23190" y="22207"/>
                  </a:lnTo>
                  <a:lnTo>
                    <a:pt x="23238" y="21901"/>
                  </a:lnTo>
                  <a:lnTo>
                    <a:pt x="23295" y="21605"/>
                  </a:lnTo>
                  <a:lnTo>
                    <a:pt x="23410" y="21013"/>
                  </a:lnTo>
                  <a:lnTo>
                    <a:pt x="23553" y="20430"/>
                  </a:lnTo>
                  <a:lnTo>
                    <a:pt x="23706" y="19838"/>
                  </a:lnTo>
                  <a:lnTo>
                    <a:pt x="23878" y="19255"/>
                  </a:lnTo>
                  <a:lnTo>
                    <a:pt x="24222" y="18100"/>
                  </a:lnTo>
                  <a:lnTo>
                    <a:pt x="24546" y="17030"/>
                  </a:lnTo>
                  <a:lnTo>
                    <a:pt x="24871" y="15960"/>
                  </a:lnTo>
                  <a:lnTo>
                    <a:pt x="25186" y="14891"/>
                  </a:lnTo>
                  <a:lnTo>
                    <a:pt x="25330" y="14346"/>
                  </a:lnTo>
                  <a:lnTo>
                    <a:pt x="25473" y="13811"/>
                  </a:lnTo>
                  <a:lnTo>
                    <a:pt x="25607" y="13267"/>
                  </a:lnTo>
                  <a:lnTo>
                    <a:pt x="25740" y="12722"/>
                  </a:lnTo>
                  <a:lnTo>
                    <a:pt x="25855" y="12188"/>
                  </a:lnTo>
                  <a:lnTo>
                    <a:pt x="25970" y="11634"/>
                  </a:lnTo>
                  <a:lnTo>
                    <a:pt x="26075" y="11089"/>
                  </a:lnTo>
                  <a:lnTo>
                    <a:pt x="26161" y="10545"/>
                  </a:lnTo>
                  <a:lnTo>
                    <a:pt x="26237" y="9991"/>
                  </a:lnTo>
                  <a:lnTo>
                    <a:pt x="26304" y="9437"/>
                  </a:lnTo>
                  <a:lnTo>
                    <a:pt x="26342" y="9045"/>
                  </a:lnTo>
                  <a:lnTo>
                    <a:pt x="26371" y="8644"/>
                  </a:lnTo>
                  <a:lnTo>
                    <a:pt x="26380" y="8253"/>
                  </a:lnTo>
                  <a:lnTo>
                    <a:pt x="26380" y="7851"/>
                  </a:lnTo>
                  <a:lnTo>
                    <a:pt x="26371" y="7450"/>
                  </a:lnTo>
                  <a:lnTo>
                    <a:pt x="26342" y="7049"/>
                  </a:lnTo>
                  <a:lnTo>
                    <a:pt x="26294" y="6658"/>
                  </a:lnTo>
                  <a:lnTo>
                    <a:pt x="26227" y="6266"/>
                  </a:lnTo>
                  <a:lnTo>
                    <a:pt x="26141" y="5884"/>
                  </a:lnTo>
                  <a:lnTo>
                    <a:pt x="26084" y="5702"/>
                  </a:lnTo>
                  <a:lnTo>
                    <a:pt x="26036" y="5511"/>
                  </a:lnTo>
                  <a:lnTo>
                    <a:pt x="25970" y="5330"/>
                  </a:lnTo>
                  <a:lnTo>
                    <a:pt x="25903" y="5148"/>
                  </a:lnTo>
                  <a:lnTo>
                    <a:pt x="25826" y="4977"/>
                  </a:lnTo>
                  <a:lnTo>
                    <a:pt x="25750" y="4805"/>
                  </a:lnTo>
                  <a:lnTo>
                    <a:pt x="25664" y="4633"/>
                  </a:lnTo>
                  <a:lnTo>
                    <a:pt x="25568" y="4461"/>
                  </a:lnTo>
                  <a:lnTo>
                    <a:pt x="25473" y="4298"/>
                  </a:lnTo>
                  <a:lnTo>
                    <a:pt x="25368" y="4146"/>
                  </a:lnTo>
                  <a:lnTo>
                    <a:pt x="25253" y="3993"/>
                  </a:lnTo>
                  <a:lnTo>
                    <a:pt x="25129" y="3840"/>
                  </a:lnTo>
                  <a:lnTo>
                    <a:pt x="25005" y="3697"/>
                  </a:lnTo>
                  <a:lnTo>
                    <a:pt x="24862" y="3553"/>
                  </a:lnTo>
                  <a:lnTo>
                    <a:pt x="24680" y="3382"/>
                  </a:lnTo>
                  <a:lnTo>
                    <a:pt x="24499" y="3219"/>
                  </a:lnTo>
                  <a:lnTo>
                    <a:pt x="24308" y="3057"/>
                  </a:lnTo>
                  <a:lnTo>
                    <a:pt x="24117" y="2914"/>
                  </a:lnTo>
                  <a:lnTo>
                    <a:pt x="23926" y="2770"/>
                  </a:lnTo>
                  <a:lnTo>
                    <a:pt x="23735" y="2637"/>
                  </a:lnTo>
                  <a:lnTo>
                    <a:pt x="23534" y="2512"/>
                  </a:lnTo>
                  <a:lnTo>
                    <a:pt x="23343" y="2398"/>
                  </a:lnTo>
                  <a:lnTo>
                    <a:pt x="23142" y="2283"/>
                  </a:lnTo>
                  <a:lnTo>
                    <a:pt x="22942" y="2178"/>
                  </a:lnTo>
                  <a:lnTo>
                    <a:pt x="22531" y="1978"/>
                  </a:lnTo>
                  <a:lnTo>
                    <a:pt x="22120" y="1806"/>
                  </a:lnTo>
                  <a:lnTo>
                    <a:pt x="21700" y="1643"/>
                  </a:lnTo>
                  <a:lnTo>
                    <a:pt x="21270" y="1500"/>
                  </a:lnTo>
                  <a:lnTo>
                    <a:pt x="20831" y="1357"/>
                  </a:lnTo>
                  <a:lnTo>
                    <a:pt x="19943" y="1089"/>
                  </a:lnTo>
                  <a:lnTo>
                    <a:pt x="19016" y="803"/>
                  </a:lnTo>
                  <a:lnTo>
                    <a:pt x="18539" y="650"/>
                  </a:lnTo>
                  <a:lnTo>
                    <a:pt x="18061" y="488"/>
                  </a:lnTo>
                  <a:lnTo>
                    <a:pt x="17803" y="402"/>
                  </a:lnTo>
                  <a:lnTo>
                    <a:pt x="17555" y="316"/>
                  </a:lnTo>
                  <a:lnTo>
                    <a:pt x="17307" y="239"/>
                  </a:lnTo>
                  <a:lnTo>
                    <a:pt x="17068" y="182"/>
                  </a:lnTo>
                  <a:lnTo>
                    <a:pt x="16848" y="144"/>
                  </a:lnTo>
                  <a:lnTo>
                    <a:pt x="16743" y="134"/>
                  </a:lnTo>
                  <a:lnTo>
                    <a:pt x="16562" y="134"/>
                  </a:lnTo>
                  <a:lnTo>
                    <a:pt x="16485" y="144"/>
                  </a:lnTo>
                  <a:lnTo>
                    <a:pt x="16418" y="163"/>
                  </a:lnTo>
                  <a:lnTo>
                    <a:pt x="16352" y="191"/>
                  </a:lnTo>
                  <a:lnTo>
                    <a:pt x="16208" y="249"/>
                  </a:lnTo>
                  <a:lnTo>
                    <a:pt x="16008" y="316"/>
                  </a:lnTo>
                  <a:lnTo>
                    <a:pt x="15779" y="383"/>
                  </a:lnTo>
                  <a:lnTo>
                    <a:pt x="15521" y="449"/>
                  </a:lnTo>
                  <a:lnTo>
                    <a:pt x="15253" y="507"/>
                  </a:lnTo>
                  <a:lnTo>
                    <a:pt x="15005" y="554"/>
                  </a:lnTo>
                  <a:lnTo>
                    <a:pt x="14785" y="583"/>
                  </a:lnTo>
                  <a:lnTo>
                    <a:pt x="14604" y="602"/>
                  </a:lnTo>
                  <a:lnTo>
                    <a:pt x="14203" y="621"/>
                  </a:lnTo>
                  <a:lnTo>
                    <a:pt x="14002" y="621"/>
                  </a:lnTo>
                  <a:lnTo>
                    <a:pt x="13811" y="612"/>
                  </a:lnTo>
                  <a:lnTo>
                    <a:pt x="13620" y="602"/>
                  </a:lnTo>
                  <a:lnTo>
                    <a:pt x="13439" y="583"/>
                  </a:lnTo>
                  <a:lnTo>
                    <a:pt x="13257" y="554"/>
                  </a:lnTo>
                  <a:lnTo>
                    <a:pt x="13066" y="526"/>
                  </a:lnTo>
                  <a:lnTo>
                    <a:pt x="12885" y="488"/>
                  </a:lnTo>
                  <a:lnTo>
                    <a:pt x="12713" y="440"/>
                  </a:lnTo>
                  <a:lnTo>
                    <a:pt x="12531" y="392"/>
                  </a:lnTo>
                  <a:lnTo>
                    <a:pt x="12350" y="325"/>
                  </a:lnTo>
                  <a:lnTo>
                    <a:pt x="12168" y="258"/>
                  </a:lnTo>
                  <a:lnTo>
                    <a:pt x="11996" y="182"/>
                  </a:lnTo>
                  <a:lnTo>
                    <a:pt x="11815" y="96"/>
                  </a:lnTo>
                  <a:lnTo>
                    <a:pt x="116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44"/>
            <p:cNvSpPr/>
            <p:nvPr/>
          </p:nvSpPr>
          <p:spPr>
            <a:xfrm>
              <a:off x="8060302" y="1894654"/>
              <a:ext cx="112854" cy="150422"/>
            </a:xfrm>
            <a:custGeom>
              <a:rect b="b" l="l" r="r" t="t"/>
              <a:pathLst>
                <a:path extrusionOk="0" h="8072" w="6056">
                  <a:moveTo>
                    <a:pt x="6056" y="1"/>
                  </a:moveTo>
                  <a:lnTo>
                    <a:pt x="411" y="3668"/>
                  </a:lnTo>
                  <a:lnTo>
                    <a:pt x="440" y="3965"/>
                  </a:lnTo>
                  <a:lnTo>
                    <a:pt x="459" y="4251"/>
                  </a:lnTo>
                  <a:lnTo>
                    <a:pt x="459" y="4538"/>
                  </a:lnTo>
                  <a:lnTo>
                    <a:pt x="459" y="4824"/>
                  </a:lnTo>
                  <a:lnTo>
                    <a:pt x="449" y="5101"/>
                  </a:lnTo>
                  <a:lnTo>
                    <a:pt x="430" y="5369"/>
                  </a:lnTo>
                  <a:lnTo>
                    <a:pt x="402" y="5636"/>
                  </a:lnTo>
                  <a:lnTo>
                    <a:pt x="373" y="5884"/>
                  </a:lnTo>
                  <a:lnTo>
                    <a:pt x="335" y="6133"/>
                  </a:lnTo>
                  <a:lnTo>
                    <a:pt x="287" y="6371"/>
                  </a:lnTo>
                  <a:lnTo>
                    <a:pt x="191" y="6820"/>
                  </a:lnTo>
                  <a:lnTo>
                    <a:pt x="96" y="7221"/>
                  </a:lnTo>
                  <a:lnTo>
                    <a:pt x="0" y="7565"/>
                  </a:lnTo>
                  <a:lnTo>
                    <a:pt x="0" y="7575"/>
                  </a:lnTo>
                  <a:lnTo>
                    <a:pt x="10" y="7575"/>
                  </a:lnTo>
                  <a:lnTo>
                    <a:pt x="29" y="7565"/>
                  </a:lnTo>
                  <a:lnTo>
                    <a:pt x="115" y="7527"/>
                  </a:lnTo>
                  <a:lnTo>
                    <a:pt x="220" y="7460"/>
                  </a:lnTo>
                  <a:lnTo>
                    <a:pt x="344" y="7393"/>
                  </a:lnTo>
                  <a:lnTo>
                    <a:pt x="392" y="7374"/>
                  </a:lnTo>
                  <a:lnTo>
                    <a:pt x="440" y="7355"/>
                  </a:lnTo>
                  <a:lnTo>
                    <a:pt x="478" y="7355"/>
                  </a:lnTo>
                  <a:lnTo>
                    <a:pt x="497" y="7365"/>
                  </a:lnTo>
                  <a:lnTo>
                    <a:pt x="507" y="7393"/>
                  </a:lnTo>
                  <a:lnTo>
                    <a:pt x="488" y="7441"/>
                  </a:lnTo>
                  <a:lnTo>
                    <a:pt x="449" y="7518"/>
                  </a:lnTo>
                  <a:lnTo>
                    <a:pt x="382" y="7623"/>
                  </a:lnTo>
                  <a:lnTo>
                    <a:pt x="373" y="7632"/>
                  </a:lnTo>
                  <a:lnTo>
                    <a:pt x="382" y="7651"/>
                  </a:lnTo>
                  <a:lnTo>
                    <a:pt x="392" y="7670"/>
                  </a:lnTo>
                  <a:lnTo>
                    <a:pt x="411" y="7680"/>
                  </a:lnTo>
                  <a:lnTo>
                    <a:pt x="459" y="7709"/>
                  </a:lnTo>
                  <a:lnTo>
                    <a:pt x="526" y="7728"/>
                  </a:lnTo>
                  <a:lnTo>
                    <a:pt x="688" y="7766"/>
                  </a:lnTo>
                  <a:lnTo>
                    <a:pt x="803" y="7795"/>
                  </a:lnTo>
                  <a:lnTo>
                    <a:pt x="1032" y="7871"/>
                  </a:lnTo>
                  <a:lnTo>
                    <a:pt x="1242" y="7938"/>
                  </a:lnTo>
                  <a:lnTo>
                    <a:pt x="1433" y="7986"/>
                  </a:lnTo>
                  <a:lnTo>
                    <a:pt x="1615" y="8024"/>
                  </a:lnTo>
                  <a:lnTo>
                    <a:pt x="1786" y="8052"/>
                  </a:lnTo>
                  <a:lnTo>
                    <a:pt x="1949" y="8062"/>
                  </a:lnTo>
                  <a:lnTo>
                    <a:pt x="2111" y="8071"/>
                  </a:lnTo>
                  <a:lnTo>
                    <a:pt x="2264" y="8071"/>
                  </a:lnTo>
                  <a:lnTo>
                    <a:pt x="2589" y="8062"/>
                  </a:lnTo>
                  <a:lnTo>
                    <a:pt x="2933" y="8043"/>
                  </a:lnTo>
                  <a:lnTo>
                    <a:pt x="3324" y="8033"/>
                  </a:lnTo>
                  <a:lnTo>
                    <a:pt x="3783" y="8024"/>
                  </a:lnTo>
                  <a:lnTo>
                    <a:pt x="3869" y="8014"/>
                  </a:lnTo>
                  <a:lnTo>
                    <a:pt x="3974" y="7995"/>
                  </a:lnTo>
                  <a:lnTo>
                    <a:pt x="4088" y="7957"/>
                  </a:lnTo>
                  <a:lnTo>
                    <a:pt x="4212" y="7909"/>
                  </a:lnTo>
                  <a:lnTo>
                    <a:pt x="4327" y="7852"/>
                  </a:lnTo>
                  <a:lnTo>
                    <a:pt x="4432" y="7795"/>
                  </a:lnTo>
                  <a:lnTo>
                    <a:pt x="4528" y="7737"/>
                  </a:lnTo>
                  <a:lnTo>
                    <a:pt x="4585" y="7680"/>
                  </a:lnTo>
                  <a:lnTo>
                    <a:pt x="4623" y="7651"/>
                  </a:lnTo>
                  <a:lnTo>
                    <a:pt x="4671" y="7632"/>
                  </a:lnTo>
                  <a:lnTo>
                    <a:pt x="4728" y="7613"/>
                  </a:lnTo>
                  <a:lnTo>
                    <a:pt x="4795" y="7603"/>
                  </a:lnTo>
                  <a:lnTo>
                    <a:pt x="4948" y="7584"/>
                  </a:lnTo>
                  <a:lnTo>
                    <a:pt x="5091" y="7584"/>
                  </a:lnTo>
                  <a:lnTo>
                    <a:pt x="5225" y="7575"/>
                  </a:lnTo>
                  <a:lnTo>
                    <a:pt x="5339" y="7556"/>
                  </a:lnTo>
                  <a:lnTo>
                    <a:pt x="5368" y="7537"/>
                  </a:lnTo>
                  <a:lnTo>
                    <a:pt x="5397" y="7518"/>
                  </a:lnTo>
                  <a:lnTo>
                    <a:pt x="5406" y="7489"/>
                  </a:lnTo>
                  <a:lnTo>
                    <a:pt x="5387" y="7451"/>
                  </a:lnTo>
                  <a:lnTo>
                    <a:pt x="5273" y="7212"/>
                  </a:lnTo>
                  <a:lnTo>
                    <a:pt x="5158" y="6964"/>
                  </a:lnTo>
                  <a:lnTo>
                    <a:pt x="5062" y="6734"/>
                  </a:lnTo>
                  <a:lnTo>
                    <a:pt x="4986" y="6496"/>
                  </a:lnTo>
                  <a:lnTo>
                    <a:pt x="4910" y="6266"/>
                  </a:lnTo>
                  <a:lnTo>
                    <a:pt x="4852" y="6037"/>
                  </a:lnTo>
                  <a:lnTo>
                    <a:pt x="4805" y="5808"/>
                  </a:lnTo>
                  <a:lnTo>
                    <a:pt x="4766" y="5579"/>
                  </a:lnTo>
                  <a:lnTo>
                    <a:pt x="4738" y="5359"/>
                  </a:lnTo>
                  <a:lnTo>
                    <a:pt x="4719" y="5130"/>
                  </a:lnTo>
                  <a:lnTo>
                    <a:pt x="4709" y="4910"/>
                  </a:lnTo>
                  <a:lnTo>
                    <a:pt x="4719" y="4690"/>
                  </a:lnTo>
                  <a:lnTo>
                    <a:pt x="4728" y="4471"/>
                  </a:lnTo>
                  <a:lnTo>
                    <a:pt x="4747" y="4251"/>
                  </a:lnTo>
                  <a:lnTo>
                    <a:pt x="4766" y="4031"/>
                  </a:lnTo>
                  <a:lnTo>
                    <a:pt x="4805" y="3812"/>
                  </a:lnTo>
                  <a:lnTo>
                    <a:pt x="4843" y="3583"/>
                  </a:lnTo>
                  <a:lnTo>
                    <a:pt x="4891" y="3363"/>
                  </a:lnTo>
                  <a:lnTo>
                    <a:pt x="5005" y="2914"/>
                  </a:lnTo>
                  <a:lnTo>
                    <a:pt x="5148" y="2455"/>
                  </a:lnTo>
                  <a:lnTo>
                    <a:pt x="5301" y="1997"/>
                  </a:lnTo>
                  <a:lnTo>
                    <a:pt x="5473" y="1519"/>
                  </a:lnTo>
                  <a:lnTo>
                    <a:pt x="5664" y="1023"/>
                  </a:lnTo>
                  <a:lnTo>
                    <a:pt x="6056" y="1"/>
                  </a:lnTo>
                  <a:close/>
                </a:path>
              </a:pathLst>
            </a:custGeom>
            <a:solidFill>
              <a:srgbClr val="FFA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8060302" y="1894654"/>
              <a:ext cx="112854" cy="150422"/>
            </a:xfrm>
            <a:custGeom>
              <a:rect b="b" l="l" r="r" t="t"/>
              <a:pathLst>
                <a:path extrusionOk="0" fill="none" h="8072" w="6056">
                  <a:moveTo>
                    <a:pt x="411" y="3668"/>
                  </a:moveTo>
                  <a:lnTo>
                    <a:pt x="411" y="3668"/>
                  </a:lnTo>
                  <a:lnTo>
                    <a:pt x="440" y="3965"/>
                  </a:lnTo>
                  <a:lnTo>
                    <a:pt x="459" y="4251"/>
                  </a:lnTo>
                  <a:lnTo>
                    <a:pt x="459" y="4538"/>
                  </a:lnTo>
                  <a:lnTo>
                    <a:pt x="459" y="4824"/>
                  </a:lnTo>
                  <a:lnTo>
                    <a:pt x="449" y="5101"/>
                  </a:lnTo>
                  <a:lnTo>
                    <a:pt x="430" y="5369"/>
                  </a:lnTo>
                  <a:lnTo>
                    <a:pt x="402" y="5636"/>
                  </a:lnTo>
                  <a:lnTo>
                    <a:pt x="373" y="5884"/>
                  </a:lnTo>
                  <a:lnTo>
                    <a:pt x="335" y="6133"/>
                  </a:lnTo>
                  <a:lnTo>
                    <a:pt x="287" y="6371"/>
                  </a:lnTo>
                  <a:lnTo>
                    <a:pt x="191" y="6820"/>
                  </a:lnTo>
                  <a:lnTo>
                    <a:pt x="96" y="7221"/>
                  </a:lnTo>
                  <a:lnTo>
                    <a:pt x="0" y="7565"/>
                  </a:lnTo>
                  <a:lnTo>
                    <a:pt x="0" y="7565"/>
                  </a:lnTo>
                  <a:lnTo>
                    <a:pt x="0" y="7575"/>
                  </a:lnTo>
                  <a:lnTo>
                    <a:pt x="10" y="7575"/>
                  </a:lnTo>
                  <a:lnTo>
                    <a:pt x="29" y="7565"/>
                  </a:lnTo>
                  <a:lnTo>
                    <a:pt x="115" y="7527"/>
                  </a:lnTo>
                  <a:lnTo>
                    <a:pt x="220" y="7460"/>
                  </a:lnTo>
                  <a:lnTo>
                    <a:pt x="344" y="7393"/>
                  </a:lnTo>
                  <a:lnTo>
                    <a:pt x="392" y="7374"/>
                  </a:lnTo>
                  <a:lnTo>
                    <a:pt x="440" y="7355"/>
                  </a:lnTo>
                  <a:lnTo>
                    <a:pt x="478" y="7355"/>
                  </a:lnTo>
                  <a:lnTo>
                    <a:pt x="497" y="7365"/>
                  </a:lnTo>
                  <a:lnTo>
                    <a:pt x="507" y="7393"/>
                  </a:lnTo>
                  <a:lnTo>
                    <a:pt x="488" y="7441"/>
                  </a:lnTo>
                  <a:lnTo>
                    <a:pt x="449" y="7518"/>
                  </a:lnTo>
                  <a:lnTo>
                    <a:pt x="382" y="7623"/>
                  </a:lnTo>
                  <a:lnTo>
                    <a:pt x="382" y="7623"/>
                  </a:lnTo>
                  <a:lnTo>
                    <a:pt x="373" y="7632"/>
                  </a:lnTo>
                  <a:lnTo>
                    <a:pt x="382" y="7651"/>
                  </a:lnTo>
                  <a:lnTo>
                    <a:pt x="392" y="7670"/>
                  </a:lnTo>
                  <a:lnTo>
                    <a:pt x="411" y="7680"/>
                  </a:lnTo>
                  <a:lnTo>
                    <a:pt x="459" y="7709"/>
                  </a:lnTo>
                  <a:lnTo>
                    <a:pt x="526" y="7728"/>
                  </a:lnTo>
                  <a:lnTo>
                    <a:pt x="688" y="7766"/>
                  </a:lnTo>
                  <a:lnTo>
                    <a:pt x="803" y="7795"/>
                  </a:lnTo>
                  <a:lnTo>
                    <a:pt x="803" y="7795"/>
                  </a:lnTo>
                  <a:lnTo>
                    <a:pt x="1032" y="7871"/>
                  </a:lnTo>
                  <a:lnTo>
                    <a:pt x="1242" y="7938"/>
                  </a:lnTo>
                  <a:lnTo>
                    <a:pt x="1433" y="7986"/>
                  </a:lnTo>
                  <a:lnTo>
                    <a:pt x="1615" y="8024"/>
                  </a:lnTo>
                  <a:lnTo>
                    <a:pt x="1786" y="8052"/>
                  </a:lnTo>
                  <a:lnTo>
                    <a:pt x="1949" y="8062"/>
                  </a:lnTo>
                  <a:lnTo>
                    <a:pt x="2111" y="8071"/>
                  </a:lnTo>
                  <a:lnTo>
                    <a:pt x="2264" y="8071"/>
                  </a:lnTo>
                  <a:lnTo>
                    <a:pt x="2589" y="8062"/>
                  </a:lnTo>
                  <a:lnTo>
                    <a:pt x="2933" y="8043"/>
                  </a:lnTo>
                  <a:lnTo>
                    <a:pt x="3324" y="8033"/>
                  </a:lnTo>
                  <a:lnTo>
                    <a:pt x="3783" y="8024"/>
                  </a:lnTo>
                  <a:lnTo>
                    <a:pt x="3783" y="8024"/>
                  </a:lnTo>
                  <a:lnTo>
                    <a:pt x="3869" y="8014"/>
                  </a:lnTo>
                  <a:lnTo>
                    <a:pt x="3974" y="7995"/>
                  </a:lnTo>
                  <a:lnTo>
                    <a:pt x="4088" y="7957"/>
                  </a:lnTo>
                  <a:lnTo>
                    <a:pt x="4212" y="7909"/>
                  </a:lnTo>
                  <a:lnTo>
                    <a:pt x="4327" y="7852"/>
                  </a:lnTo>
                  <a:lnTo>
                    <a:pt x="4432" y="7795"/>
                  </a:lnTo>
                  <a:lnTo>
                    <a:pt x="4528" y="7737"/>
                  </a:lnTo>
                  <a:lnTo>
                    <a:pt x="4585" y="7680"/>
                  </a:lnTo>
                  <a:lnTo>
                    <a:pt x="4585" y="7680"/>
                  </a:lnTo>
                  <a:lnTo>
                    <a:pt x="4623" y="7651"/>
                  </a:lnTo>
                  <a:lnTo>
                    <a:pt x="4671" y="7632"/>
                  </a:lnTo>
                  <a:lnTo>
                    <a:pt x="4728" y="7613"/>
                  </a:lnTo>
                  <a:lnTo>
                    <a:pt x="4795" y="7603"/>
                  </a:lnTo>
                  <a:lnTo>
                    <a:pt x="4948" y="7584"/>
                  </a:lnTo>
                  <a:lnTo>
                    <a:pt x="5091" y="7584"/>
                  </a:lnTo>
                  <a:lnTo>
                    <a:pt x="5225" y="7575"/>
                  </a:lnTo>
                  <a:lnTo>
                    <a:pt x="5339" y="7556"/>
                  </a:lnTo>
                  <a:lnTo>
                    <a:pt x="5368" y="7537"/>
                  </a:lnTo>
                  <a:lnTo>
                    <a:pt x="5397" y="7518"/>
                  </a:lnTo>
                  <a:lnTo>
                    <a:pt x="5406" y="7489"/>
                  </a:lnTo>
                  <a:lnTo>
                    <a:pt x="5387" y="7451"/>
                  </a:lnTo>
                  <a:lnTo>
                    <a:pt x="5387" y="7451"/>
                  </a:lnTo>
                  <a:lnTo>
                    <a:pt x="5273" y="7212"/>
                  </a:lnTo>
                  <a:lnTo>
                    <a:pt x="5158" y="6964"/>
                  </a:lnTo>
                  <a:lnTo>
                    <a:pt x="5062" y="6734"/>
                  </a:lnTo>
                  <a:lnTo>
                    <a:pt x="4986" y="6496"/>
                  </a:lnTo>
                  <a:lnTo>
                    <a:pt x="4910" y="6266"/>
                  </a:lnTo>
                  <a:lnTo>
                    <a:pt x="4852" y="6037"/>
                  </a:lnTo>
                  <a:lnTo>
                    <a:pt x="4805" y="5808"/>
                  </a:lnTo>
                  <a:lnTo>
                    <a:pt x="4766" y="5579"/>
                  </a:lnTo>
                  <a:lnTo>
                    <a:pt x="4738" y="5359"/>
                  </a:lnTo>
                  <a:lnTo>
                    <a:pt x="4719" y="5130"/>
                  </a:lnTo>
                  <a:lnTo>
                    <a:pt x="4709" y="4910"/>
                  </a:lnTo>
                  <a:lnTo>
                    <a:pt x="4719" y="4690"/>
                  </a:lnTo>
                  <a:lnTo>
                    <a:pt x="4728" y="4471"/>
                  </a:lnTo>
                  <a:lnTo>
                    <a:pt x="4747" y="4251"/>
                  </a:lnTo>
                  <a:lnTo>
                    <a:pt x="4766" y="4031"/>
                  </a:lnTo>
                  <a:lnTo>
                    <a:pt x="4805" y="3812"/>
                  </a:lnTo>
                  <a:lnTo>
                    <a:pt x="4843" y="3583"/>
                  </a:lnTo>
                  <a:lnTo>
                    <a:pt x="4891" y="3363"/>
                  </a:lnTo>
                  <a:lnTo>
                    <a:pt x="5005" y="2914"/>
                  </a:lnTo>
                  <a:lnTo>
                    <a:pt x="5148" y="2455"/>
                  </a:lnTo>
                  <a:lnTo>
                    <a:pt x="5301" y="1997"/>
                  </a:lnTo>
                  <a:lnTo>
                    <a:pt x="5473" y="1519"/>
                  </a:lnTo>
                  <a:lnTo>
                    <a:pt x="5664" y="1023"/>
                  </a:lnTo>
                  <a:lnTo>
                    <a:pt x="6056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8066004" y="1908891"/>
              <a:ext cx="101822" cy="104319"/>
            </a:xfrm>
            <a:custGeom>
              <a:rect b="b" l="l" r="r" t="t"/>
              <a:pathLst>
                <a:path extrusionOk="0" h="5598" w="5464">
                  <a:moveTo>
                    <a:pt x="5463" y="1"/>
                  </a:moveTo>
                  <a:lnTo>
                    <a:pt x="5272" y="182"/>
                  </a:lnTo>
                  <a:lnTo>
                    <a:pt x="5081" y="354"/>
                  </a:lnTo>
                  <a:lnTo>
                    <a:pt x="4881" y="517"/>
                  </a:lnTo>
                  <a:lnTo>
                    <a:pt x="4670" y="679"/>
                  </a:lnTo>
                  <a:lnTo>
                    <a:pt x="4460" y="841"/>
                  </a:lnTo>
                  <a:lnTo>
                    <a:pt x="4241" y="994"/>
                  </a:lnTo>
                  <a:lnTo>
                    <a:pt x="3801" y="1281"/>
                  </a:lnTo>
                  <a:lnTo>
                    <a:pt x="3352" y="1548"/>
                  </a:lnTo>
                  <a:lnTo>
                    <a:pt x="2913" y="1806"/>
                  </a:lnTo>
                  <a:lnTo>
                    <a:pt x="2474" y="2035"/>
                  </a:lnTo>
                  <a:lnTo>
                    <a:pt x="2054" y="2255"/>
                  </a:lnTo>
                  <a:lnTo>
                    <a:pt x="1289" y="2637"/>
                  </a:lnTo>
                  <a:lnTo>
                    <a:pt x="965" y="2819"/>
                  </a:lnTo>
                  <a:lnTo>
                    <a:pt x="688" y="2971"/>
                  </a:lnTo>
                  <a:lnTo>
                    <a:pt x="449" y="3124"/>
                  </a:lnTo>
                  <a:lnTo>
                    <a:pt x="363" y="3191"/>
                  </a:lnTo>
                  <a:lnTo>
                    <a:pt x="277" y="3258"/>
                  </a:lnTo>
                  <a:lnTo>
                    <a:pt x="220" y="3315"/>
                  </a:lnTo>
                  <a:lnTo>
                    <a:pt x="172" y="3382"/>
                  </a:lnTo>
                  <a:lnTo>
                    <a:pt x="153" y="3439"/>
                  </a:lnTo>
                  <a:lnTo>
                    <a:pt x="143" y="3497"/>
                  </a:lnTo>
                  <a:lnTo>
                    <a:pt x="153" y="3755"/>
                  </a:lnTo>
                  <a:lnTo>
                    <a:pt x="143" y="4070"/>
                  </a:lnTo>
                  <a:lnTo>
                    <a:pt x="124" y="4414"/>
                  </a:lnTo>
                  <a:lnTo>
                    <a:pt x="96" y="4767"/>
                  </a:lnTo>
                  <a:lnTo>
                    <a:pt x="29" y="5350"/>
                  </a:lnTo>
                  <a:lnTo>
                    <a:pt x="0" y="5598"/>
                  </a:lnTo>
                  <a:lnTo>
                    <a:pt x="0" y="5598"/>
                  </a:lnTo>
                  <a:lnTo>
                    <a:pt x="201" y="5560"/>
                  </a:lnTo>
                  <a:lnTo>
                    <a:pt x="392" y="5521"/>
                  </a:lnTo>
                  <a:lnTo>
                    <a:pt x="583" y="5474"/>
                  </a:lnTo>
                  <a:lnTo>
                    <a:pt x="764" y="5426"/>
                  </a:lnTo>
                  <a:lnTo>
                    <a:pt x="946" y="5369"/>
                  </a:lnTo>
                  <a:lnTo>
                    <a:pt x="1118" y="5302"/>
                  </a:lnTo>
                  <a:lnTo>
                    <a:pt x="1289" y="5235"/>
                  </a:lnTo>
                  <a:lnTo>
                    <a:pt x="1461" y="5168"/>
                  </a:lnTo>
                  <a:lnTo>
                    <a:pt x="1624" y="5092"/>
                  </a:lnTo>
                  <a:lnTo>
                    <a:pt x="1777" y="5006"/>
                  </a:lnTo>
                  <a:lnTo>
                    <a:pt x="2082" y="4834"/>
                  </a:lnTo>
                  <a:lnTo>
                    <a:pt x="2378" y="4643"/>
                  </a:lnTo>
                  <a:lnTo>
                    <a:pt x="2646" y="4442"/>
                  </a:lnTo>
                  <a:lnTo>
                    <a:pt x="2913" y="4232"/>
                  </a:lnTo>
                  <a:lnTo>
                    <a:pt x="3152" y="4003"/>
                  </a:lnTo>
                  <a:lnTo>
                    <a:pt x="3381" y="3774"/>
                  </a:lnTo>
                  <a:lnTo>
                    <a:pt x="3601" y="3535"/>
                  </a:lnTo>
                  <a:lnTo>
                    <a:pt x="3801" y="3296"/>
                  </a:lnTo>
                  <a:lnTo>
                    <a:pt x="3992" y="3048"/>
                  </a:lnTo>
                  <a:lnTo>
                    <a:pt x="4164" y="2799"/>
                  </a:lnTo>
                  <a:lnTo>
                    <a:pt x="4327" y="2551"/>
                  </a:lnTo>
                  <a:lnTo>
                    <a:pt x="4479" y="2303"/>
                  </a:lnTo>
                  <a:lnTo>
                    <a:pt x="4613" y="2064"/>
                  </a:lnTo>
                  <a:lnTo>
                    <a:pt x="4737" y="1825"/>
                  </a:lnTo>
                  <a:lnTo>
                    <a:pt x="4852" y="1596"/>
                  </a:lnTo>
                  <a:lnTo>
                    <a:pt x="4957" y="1376"/>
                  </a:lnTo>
                  <a:lnTo>
                    <a:pt x="5053" y="1166"/>
                  </a:lnTo>
                  <a:lnTo>
                    <a:pt x="5205" y="784"/>
                  </a:lnTo>
                  <a:lnTo>
                    <a:pt x="5320" y="459"/>
                  </a:lnTo>
                  <a:lnTo>
                    <a:pt x="5406" y="211"/>
                  </a:lnTo>
                  <a:lnTo>
                    <a:pt x="5463" y="1"/>
                  </a:lnTo>
                  <a:close/>
                </a:path>
              </a:pathLst>
            </a:custGeom>
            <a:solidFill>
              <a:srgbClr val="F99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7998545" y="1744624"/>
              <a:ext cx="178356" cy="247939"/>
            </a:xfrm>
            <a:custGeom>
              <a:rect b="b" l="l" r="r" t="t"/>
              <a:pathLst>
                <a:path extrusionOk="0" h="13305" w="9571">
                  <a:moveTo>
                    <a:pt x="3964" y="0"/>
                  </a:moveTo>
                  <a:lnTo>
                    <a:pt x="3658" y="77"/>
                  </a:lnTo>
                  <a:lnTo>
                    <a:pt x="3372" y="163"/>
                  </a:lnTo>
                  <a:lnTo>
                    <a:pt x="3104" y="239"/>
                  </a:lnTo>
                  <a:lnTo>
                    <a:pt x="2846" y="335"/>
                  </a:lnTo>
                  <a:lnTo>
                    <a:pt x="2608" y="421"/>
                  </a:lnTo>
                  <a:lnTo>
                    <a:pt x="2388" y="516"/>
                  </a:lnTo>
                  <a:lnTo>
                    <a:pt x="2178" y="621"/>
                  </a:lnTo>
                  <a:lnTo>
                    <a:pt x="1977" y="726"/>
                  </a:lnTo>
                  <a:lnTo>
                    <a:pt x="1796" y="831"/>
                  </a:lnTo>
                  <a:lnTo>
                    <a:pt x="1624" y="946"/>
                  </a:lnTo>
                  <a:lnTo>
                    <a:pt x="1462" y="1060"/>
                  </a:lnTo>
                  <a:lnTo>
                    <a:pt x="1318" y="1185"/>
                  </a:lnTo>
                  <a:lnTo>
                    <a:pt x="1175" y="1309"/>
                  </a:lnTo>
                  <a:lnTo>
                    <a:pt x="1051" y="1433"/>
                  </a:lnTo>
                  <a:lnTo>
                    <a:pt x="936" y="1567"/>
                  </a:lnTo>
                  <a:lnTo>
                    <a:pt x="831" y="1700"/>
                  </a:lnTo>
                  <a:lnTo>
                    <a:pt x="736" y="1844"/>
                  </a:lnTo>
                  <a:lnTo>
                    <a:pt x="650" y="1987"/>
                  </a:lnTo>
                  <a:lnTo>
                    <a:pt x="573" y="2130"/>
                  </a:lnTo>
                  <a:lnTo>
                    <a:pt x="497" y="2273"/>
                  </a:lnTo>
                  <a:lnTo>
                    <a:pt x="430" y="2426"/>
                  </a:lnTo>
                  <a:lnTo>
                    <a:pt x="382" y="2579"/>
                  </a:lnTo>
                  <a:lnTo>
                    <a:pt x="325" y="2732"/>
                  </a:lnTo>
                  <a:lnTo>
                    <a:pt x="287" y="2894"/>
                  </a:lnTo>
                  <a:lnTo>
                    <a:pt x="210" y="3219"/>
                  </a:lnTo>
                  <a:lnTo>
                    <a:pt x="153" y="3553"/>
                  </a:lnTo>
                  <a:lnTo>
                    <a:pt x="115" y="3897"/>
                  </a:lnTo>
                  <a:lnTo>
                    <a:pt x="86" y="4251"/>
                  </a:lnTo>
                  <a:lnTo>
                    <a:pt x="58" y="4690"/>
                  </a:lnTo>
                  <a:lnTo>
                    <a:pt x="38" y="5129"/>
                  </a:lnTo>
                  <a:lnTo>
                    <a:pt x="19" y="5559"/>
                  </a:lnTo>
                  <a:lnTo>
                    <a:pt x="0" y="5979"/>
                  </a:lnTo>
                  <a:lnTo>
                    <a:pt x="0" y="6409"/>
                  </a:lnTo>
                  <a:lnTo>
                    <a:pt x="10" y="6839"/>
                  </a:lnTo>
                  <a:lnTo>
                    <a:pt x="29" y="7269"/>
                  </a:lnTo>
                  <a:lnTo>
                    <a:pt x="67" y="7698"/>
                  </a:lnTo>
                  <a:lnTo>
                    <a:pt x="105" y="8128"/>
                  </a:lnTo>
                  <a:lnTo>
                    <a:pt x="172" y="8549"/>
                  </a:lnTo>
                  <a:lnTo>
                    <a:pt x="249" y="8969"/>
                  </a:lnTo>
                  <a:lnTo>
                    <a:pt x="334" y="9379"/>
                  </a:lnTo>
                  <a:lnTo>
                    <a:pt x="449" y="9790"/>
                  </a:lnTo>
                  <a:lnTo>
                    <a:pt x="583" y="10191"/>
                  </a:lnTo>
                  <a:lnTo>
                    <a:pt x="736" y="10583"/>
                  </a:lnTo>
                  <a:lnTo>
                    <a:pt x="812" y="10783"/>
                  </a:lnTo>
                  <a:lnTo>
                    <a:pt x="908" y="10974"/>
                  </a:lnTo>
                  <a:lnTo>
                    <a:pt x="1003" y="11166"/>
                  </a:lnTo>
                  <a:lnTo>
                    <a:pt x="1099" y="11357"/>
                  </a:lnTo>
                  <a:lnTo>
                    <a:pt x="1204" y="11548"/>
                  </a:lnTo>
                  <a:lnTo>
                    <a:pt x="1318" y="11729"/>
                  </a:lnTo>
                  <a:lnTo>
                    <a:pt x="1452" y="11939"/>
                  </a:lnTo>
                  <a:lnTo>
                    <a:pt x="1595" y="12159"/>
                  </a:lnTo>
                  <a:lnTo>
                    <a:pt x="1748" y="12369"/>
                  </a:lnTo>
                  <a:lnTo>
                    <a:pt x="1901" y="12570"/>
                  </a:lnTo>
                  <a:lnTo>
                    <a:pt x="2073" y="12761"/>
                  </a:lnTo>
                  <a:lnTo>
                    <a:pt x="2168" y="12846"/>
                  </a:lnTo>
                  <a:lnTo>
                    <a:pt x="2264" y="12923"/>
                  </a:lnTo>
                  <a:lnTo>
                    <a:pt x="2359" y="12999"/>
                  </a:lnTo>
                  <a:lnTo>
                    <a:pt x="2464" y="13066"/>
                  </a:lnTo>
                  <a:lnTo>
                    <a:pt x="2579" y="13133"/>
                  </a:lnTo>
                  <a:lnTo>
                    <a:pt x="2694" y="13190"/>
                  </a:lnTo>
                  <a:lnTo>
                    <a:pt x="2856" y="13248"/>
                  </a:lnTo>
                  <a:lnTo>
                    <a:pt x="3028" y="13286"/>
                  </a:lnTo>
                  <a:lnTo>
                    <a:pt x="3209" y="13305"/>
                  </a:lnTo>
                  <a:lnTo>
                    <a:pt x="3391" y="13305"/>
                  </a:lnTo>
                  <a:lnTo>
                    <a:pt x="3572" y="13295"/>
                  </a:lnTo>
                  <a:lnTo>
                    <a:pt x="3754" y="13267"/>
                  </a:lnTo>
                  <a:lnTo>
                    <a:pt x="3935" y="13229"/>
                  </a:lnTo>
                  <a:lnTo>
                    <a:pt x="4117" y="13171"/>
                  </a:lnTo>
                  <a:lnTo>
                    <a:pt x="4298" y="13114"/>
                  </a:lnTo>
                  <a:lnTo>
                    <a:pt x="4480" y="13047"/>
                  </a:lnTo>
                  <a:lnTo>
                    <a:pt x="4652" y="12961"/>
                  </a:lnTo>
                  <a:lnTo>
                    <a:pt x="4833" y="12885"/>
                  </a:lnTo>
                  <a:lnTo>
                    <a:pt x="5167" y="12703"/>
                  </a:lnTo>
                  <a:lnTo>
                    <a:pt x="5482" y="12522"/>
                  </a:lnTo>
                  <a:lnTo>
                    <a:pt x="5855" y="12312"/>
                  </a:lnTo>
                  <a:lnTo>
                    <a:pt x="6237" y="12092"/>
                  </a:lnTo>
                  <a:lnTo>
                    <a:pt x="6619" y="11872"/>
                  </a:lnTo>
                  <a:lnTo>
                    <a:pt x="6992" y="11643"/>
                  </a:lnTo>
                  <a:lnTo>
                    <a:pt x="7173" y="11519"/>
                  </a:lnTo>
                  <a:lnTo>
                    <a:pt x="7345" y="11395"/>
                  </a:lnTo>
                  <a:lnTo>
                    <a:pt x="7507" y="11261"/>
                  </a:lnTo>
                  <a:lnTo>
                    <a:pt x="7660" y="11118"/>
                  </a:lnTo>
                  <a:lnTo>
                    <a:pt x="7813" y="10965"/>
                  </a:lnTo>
                  <a:lnTo>
                    <a:pt x="7947" y="10812"/>
                  </a:lnTo>
                  <a:lnTo>
                    <a:pt x="8071" y="10650"/>
                  </a:lnTo>
                  <a:lnTo>
                    <a:pt x="8176" y="10468"/>
                  </a:lnTo>
                  <a:lnTo>
                    <a:pt x="8338" y="10172"/>
                  </a:lnTo>
                  <a:lnTo>
                    <a:pt x="8482" y="9867"/>
                  </a:lnTo>
                  <a:lnTo>
                    <a:pt x="8606" y="9551"/>
                  </a:lnTo>
                  <a:lnTo>
                    <a:pt x="8720" y="9227"/>
                  </a:lnTo>
                  <a:lnTo>
                    <a:pt x="8825" y="8902"/>
                  </a:lnTo>
                  <a:lnTo>
                    <a:pt x="8921" y="8577"/>
                  </a:lnTo>
                  <a:lnTo>
                    <a:pt x="9102" y="7918"/>
                  </a:lnTo>
                  <a:lnTo>
                    <a:pt x="9236" y="7402"/>
                  </a:lnTo>
                  <a:lnTo>
                    <a:pt x="9360" y="6887"/>
                  </a:lnTo>
                  <a:lnTo>
                    <a:pt x="9418" y="6629"/>
                  </a:lnTo>
                  <a:lnTo>
                    <a:pt x="9465" y="6361"/>
                  </a:lnTo>
                  <a:lnTo>
                    <a:pt x="9503" y="6103"/>
                  </a:lnTo>
                  <a:lnTo>
                    <a:pt x="9542" y="5836"/>
                  </a:lnTo>
                  <a:lnTo>
                    <a:pt x="9561" y="5578"/>
                  </a:lnTo>
                  <a:lnTo>
                    <a:pt x="9570" y="5320"/>
                  </a:lnTo>
                  <a:lnTo>
                    <a:pt x="9570" y="5062"/>
                  </a:lnTo>
                  <a:lnTo>
                    <a:pt x="9561" y="4805"/>
                  </a:lnTo>
                  <a:lnTo>
                    <a:pt x="9532" y="4547"/>
                  </a:lnTo>
                  <a:lnTo>
                    <a:pt x="9503" y="4289"/>
                  </a:lnTo>
                  <a:lnTo>
                    <a:pt x="9456" y="4031"/>
                  </a:lnTo>
                  <a:lnTo>
                    <a:pt x="9398" y="3773"/>
                  </a:lnTo>
                  <a:lnTo>
                    <a:pt x="9332" y="3525"/>
                  </a:lnTo>
                  <a:lnTo>
                    <a:pt x="9246" y="3276"/>
                  </a:lnTo>
                  <a:lnTo>
                    <a:pt x="9160" y="3038"/>
                  </a:lnTo>
                  <a:lnTo>
                    <a:pt x="9055" y="2799"/>
                  </a:lnTo>
                  <a:lnTo>
                    <a:pt x="8940" y="2560"/>
                  </a:lnTo>
                  <a:lnTo>
                    <a:pt x="8806" y="2340"/>
                  </a:lnTo>
                  <a:lnTo>
                    <a:pt x="8663" y="2121"/>
                  </a:lnTo>
                  <a:lnTo>
                    <a:pt x="8510" y="1901"/>
                  </a:lnTo>
                  <a:lnTo>
                    <a:pt x="8348" y="1700"/>
                  </a:lnTo>
                  <a:lnTo>
                    <a:pt x="8166" y="1509"/>
                  </a:lnTo>
                  <a:lnTo>
                    <a:pt x="7975" y="1318"/>
                  </a:lnTo>
                  <a:lnTo>
                    <a:pt x="7775" y="1146"/>
                  </a:lnTo>
                  <a:lnTo>
                    <a:pt x="7565" y="984"/>
                  </a:lnTo>
                  <a:lnTo>
                    <a:pt x="7345" y="841"/>
                  </a:lnTo>
                  <a:lnTo>
                    <a:pt x="7116" y="707"/>
                  </a:lnTo>
                  <a:lnTo>
                    <a:pt x="6877" y="583"/>
                  </a:lnTo>
                  <a:lnTo>
                    <a:pt x="6638" y="478"/>
                  </a:lnTo>
                  <a:lnTo>
                    <a:pt x="6390" y="382"/>
                  </a:lnTo>
                  <a:lnTo>
                    <a:pt x="6132" y="306"/>
                  </a:lnTo>
                  <a:lnTo>
                    <a:pt x="5874" y="249"/>
                  </a:lnTo>
                  <a:lnTo>
                    <a:pt x="5616" y="201"/>
                  </a:lnTo>
                  <a:lnTo>
                    <a:pt x="5349" y="182"/>
                  </a:lnTo>
                  <a:lnTo>
                    <a:pt x="5091" y="172"/>
                  </a:lnTo>
                  <a:lnTo>
                    <a:pt x="4823" y="191"/>
                  </a:lnTo>
                  <a:lnTo>
                    <a:pt x="3964" y="0"/>
                  </a:lnTo>
                  <a:close/>
                </a:path>
              </a:pathLst>
            </a:custGeom>
            <a:solidFill>
              <a:srgbClr val="FFA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44"/>
            <p:cNvSpPr/>
            <p:nvPr/>
          </p:nvSpPr>
          <p:spPr>
            <a:xfrm>
              <a:off x="7998545" y="1744624"/>
              <a:ext cx="178356" cy="247939"/>
            </a:xfrm>
            <a:custGeom>
              <a:rect b="b" l="l" r="r" t="t"/>
              <a:pathLst>
                <a:path extrusionOk="0" fill="none" h="13305" w="9571">
                  <a:moveTo>
                    <a:pt x="3964" y="0"/>
                  </a:moveTo>
                  <a:lnTo>
                    <a:pt x="3964" y="0"/>
                  </a:lnTo>
                  <a:lnTo>
                    <a:pt x="3658" y="77"/>
                  </a:lnTo>
                  <a:lnTo>
                    <a:pt x="3372" y="163"/>
                  </a:lnTo>
                  <a:lnTo>
                    <a:pt x="3104" y="239"/>
                  </a:lnTo>
                  <a:lnTo>
                    <a:pt x="2846" y="335"/>
                  </a:lnTo>
                  <a:lnTo>
                    <a:pt x="2608" y="421"/>
                  </a:lnTo>
                  <a:lnTo>
                    <a:pt x="2388" y="516"/>
                  </a:lnTo>
                  <a:lnTo>
                    <a:pt x="2178" y="621"/>
                  </a:lnTo>
                  <a:lnTo>
                    <a:pt x="1977" y="726"/>
                  </a:lnTo>
                  <a:lnTo>
                    <a:pt x="1796" y="831"/>
                  </a:lnTo>
                  <a:lnTo>
                    <a:pt x="1624" y="946"/>
                  </a:lnTo>
                  <a:lnTo>
                    <a:pt x="1462" y="1060"/>
                  </a:lnTo>
                  <a:lnTo>
                    <a:pt x="1318" y="1185"/>
                  </a:lnTo>
                  <a:lnTo>
                    <a:pt x="1175" y="1309"/>
                  </a:lnTo>
                  <a:lnTo>
                    <a:pt x="1051" y="1433"/>
                  </a:lnTo>
                  <a:lnTo>
                    <a:pt x="936" y="1567"/>
                  </a:lnTo>
                  <a:lnTo>
                    <a:pt x="831" y="1700"/>
                  </a:lnTo>
                  <a:lnTo>
                    <a:pt x="736" y="1844"/>
                  </a:lnTo>
                  <a:lnTo>
                    <a:pt x="650" y="1987"/>
                  </a:lnTo>
                  <a:lnTo>
                    <a:pt x="573" y="2130"/>
                  </a:lnTo>
                  <a:lnTo>
                    <a:pt x="497" y="2273"/>
                  </a:lnTo>
                  <a:lnTo>
                    <a:pt x="430" y="2426"/>
                  </a:lnTo>
                  <a:lnTo>
                    <a:pt x="382" y="2579"/>
                  </a:lnTo>
                  <a:lnTo>
                    <a:pt x="325" y="2732"/>
                  </a:lnTo>
                  <a:lnTo>
                    <a:pt x="287" y="2894"/>
                  </a:lnTo>
                  <a:lnTo>
                    <a:pt x="210" y="3219"/>
                  </a:lnTo>
                  <a:lnTo>
                    <a:pt x="153" y="3553"/>
                  </a:lnTo>
                  <a:lnTo>
                    <a:pt x="115" y="3897"/>
                  </a:lnTo>
                  <a:lnTo>
                    <a:pt x="86" y="4251"/>
                  </a:lnTo>
                  <a:lnTo>
                    <a:pt x="86" y="4251"/>
                  </a:lnTo>
                  <a:lnTo>
                    <a:pt x="58" y="4690"/>
                  </a:lnTo>
                  <a:lnTo>
                    <a:pt x="38" y="5129"/>
                  </a:lnTo>
                  <a:lnTo>
                    <a:pt x="38" y="5129"/>
                  </a:lnTo>
                  <a:lnTo>
                    <a:pt x="19" y="5559"/>
                  </a:lnTo>
                  <a:lnTo>
                    <a:pt x="0" y="5979"/>
                  </a:lnTo>
                  <a:lnTo>
                    <a:pt x="0" y="6409"/>
                  </a:lnTo>
                  <a:lnTo>
                    <a:pt x="10" y="6839"/>
                  </a:lnTo>
                  <a:lnTo>
                    <a:pt x="29" y="7269"/>
                  </a:lnTo>
                  <a:lnTo>
                    <a:pt x="67" y="7698"/>
                  </a:lnTo>
                  <a:lnTo>
                    <a:pt x="105" y="8128"/>
                  </a:lnTo>
                  <a:lnTo>
                    <a:pt x="172" y="8549"/>
                  </a:lnTo>
                  <a:lnTo>
                    <a:pt x="249" y="8969"/>
                  </a:lnTo>
                  <a:lnTo>
                    <a:pt x="334" y="9379"/>
                  </a:lnTo>
                  <a:lnTo>
                    <a:pt x="449" y="9790"/>
                  </a:lnTo>
                  <a:lnTo>
                    <a:pt x="583" y="10191"/>
                  </a:lnTo>
                  <a:lnTo>
                    <a:pt x="736" y="10583"/>
                  </a:lnTo>
                  <a:lnTo>
                    <a:pt x="812" y="10783"/>
                  </a:lnTo>
                  <a:lnTo>
                    <a:pt x="908" y="10974"/>
                  </a:lnTo>
                  <a:lnTo>
                    <a:pt x="1003" y="11166"/>
                  </a:lnTo>
                  <a:lnTo>
                    <a:pt x="1099" y="11357"/>
                  </a:lnTo>
                  <a:lnTo>
                    <a:pt x="1204" y="11548"/>
                  </a:lnTo>
                  <a:lnTo>
                    <a:pt x="1318" y="11729"/>
                  </a:lnTo>
                  <a:lnTo>
                    <a:pt x="1318" y="11729"/>
                  </a:lnTo>
                  <a:lnTo>
                    <a:pt x="1452" y="11939"/>
                  </a:lnTo>
                  <a:lnTo>
                    <a:pt x="1595" y="12159"/>
                  </a:lnTo>
                  <a:lnTo>
                    <a:pt x="1748" y="12369"/>
                  </a:lnTo>
                  <a:lnTo>
                    <a:pt x="1901" y="12570"/>
                  </a:lnTo>
                  <a:lnTo>
                    <a:pt x="2073" y="12761"/>
                  </a:lnTo>
                  <a:lnTo>
                    <a:pt x="2168" y="12846"/>
                  </a:lnTo>
                  <a:lnTo>
                    <a:pt x="2264" y="12923"/>
                  </a:lnTo>
                  <a:lnTo>
                    <a:pt x="2359" y="12999"/>
                  </a:lnTo>
                  <a:lnTo>
                    <a:pt x="2464" y="13066"/>
                  </a:lnTo>
                  <a:lnTo>
                    <a:pt x="2579" y="13133"/>
                  </a:lnTo>
                  <a:lnTo>
                    <a:pt x="2694" y="13190"/>
                  </a:lnTo>
                  <a:lnTo>
                    <a:pt x="2694" y="13190"/>
                  </a:lnTo>
                  <a:lnTo>
                    <a:pt x="2856" y="13248"/>
                  </a:lnTo>
                  <a:lnTo>
                    <a:pt x="3028" y="13286"/>
                  </a:lnTo>
                  <a:lnTo>
                    <a:pt x="3209" y="13305"/>
                  </a:lnTo>
                  <a:lnTo>
                    <a:pt x="3391" y="13305"/>
                  </a:lnTo>
                  <a:lnTo>
                    <a:pt x="3572" y="13295"/>
                  </a:lnTo>
                  <a:lnTo>
                    <a:pt x="3754" y="13267"/>
                  </a:lnTo>
                  <a:lnTo>
                    <a:pt x="3935" y="13229"/>
                  </a:lnTo>
                  <a:lnTo>
                    <a:pt x="4117" y="13171"/>
                  </a:lnTo>
                  <a:lnTo>
                    <a:pt x="4298" y="13114"/>
                  </a:lnTo>
                  <a:lnTo>
                    <a:pt x="4480" y="13047"/>
                  </a:lnTo>
                  <a:lnTo>
                    <a:pt x="4652" y="12961"/>
                  </a:lnTo>
                  <a:lnTo>
                    <a:pt x="4833" y="12885"/>
                  </a:lnTo>
                  <a:lnTo>
                    <a:pt x="5167" y="12703"/>
                  </a:lnTo>
                  <a:lnTo>
                    <a:pt x="5482" y="12522"/>
                  </a:lnTo>
                  <a:lnTo>
                    <a:pt x="5482" y="12522"/>
                  </a:lnTo>
                  <a:lnTo>
                    <a:pt x="5855" y="12312"/>
                  </a:lnTo>
                  <a:lnTo>
                    <a:pt x="6237" y="12092"/>
                  </a:lnTo>
                  <a:lnTo>
                    <a:pt x="6619" y="11872"/>
                  </a:lnTo>
                  <a:lnTo>
                    <a:pt x="6992" y="11643"/>
                  </a:lnTo>
                  <a:lnTo>
                    <a:pt x="7173" y="11519"/>
                  </a:lnTo>
                  <a:lnTo>
                    <a:pt x="7345" y="11395"/>
                  </a:lnTo>
                  <a:lnTo>
                    <a:pt x="7507" y="11261"/>
                  </a:lnTo>
                  <a:lnTo>
                    <a:pt x="7660" y="11118"/>
                  </a:lnTo>
                  <a:lnTo>
                    <a:pt x="7813" y="10965"/>
                  </a:lnTo>
                  <a:lnTo>
                    <a:pt x="7947" y="10812"/>
                  </a:lnTo>
                  <a:lnTo>
                    <a:pt x="8071" y="10650"/>
                  </a:lnTo>
                  <a:lnTo>
                    <a:pt x="8176" y="10468"/>
                  </a:lnTo>
                  <a:lnTo>
                    <a:pt x="8176" y="10468"/>
                  </a:lnTo>
                  <a:lnTo>
                    <a:pt x="8338" y="10172"/>
                  </a:lnTo>
                  <a:lnTo>
                    <a:pt x="8482" y="9867"/>
                  </a:lnTo>
                  <a:lnTo>
                    <a:pt x="8606" y="9551"/>
                  </a:lnTo>
                  <a:lnTo>
                    <a:pt x="8720" y="9227"/>
                  </a:lnTo>
                  <a:lnTo>
                    <a:pt x="8825" y="8902"/>
                  </a:lnTo>
                  <a:lnTo>
                    <a:pt x="8921" y="8577"/>
                  </a:lnTo>
                  <a:lnTo>
                    <a:pt x="9102" y="7918"/>
                  </a:lnTo>
                  <a:lnTo>
                    <a:pt x="9102" y="7918"/>
                  </a:lnTo>
                  <a:lnTo>
                    <a:pt x="9236" y="7402"/>
                  </a:lnTo>
                  <a:lnTo>
                    <a:pt x="9360" y="6887"/>
                  </a:lnTo>
                  <a:lnTo>
                    <a:pt x="9418" y="6629"/>
                  </a:lnTo>
                  <a:lnTo>
                    <a:pt x="9465" y="6361"/>
                  </a:lnTo>
                  <a:lnTo>
                    <a:pt x="9503" y="6103"/>
                  </a:lnTo>
                  <a:lnTo>
                    <a:pt x="9542" y="5836"/>
                  </a:lnTo>
                  <a:lnTo>
                    <a:pt x="9542" y="5836"/>
                  </a:lnTo>
                  <a:lnTo>
                    <a:pt x="9561" y="5578"/>
                  </a:lnTo>
                  <a:lnTo>
                    <a:pt x="9570" y="5320"/>
                  </a:lnTo>
                  <a:lnTo>
                    <a:pt x="9570" y="5062"/>
                  </a:lnTo>
                  <a:lnTo>
                    <a:pt x="9561" y="4805"/>
                  </a:lnTo>
                  <a:lnTo>
                    <a:pt x="9532" y="4547"/>
                  </a:lnTo>
                  <a:lnTo>
                    <a:pt x="9503" y="4289"/>
                  </a:lnTo>
                  <a:lnTo>
                    <a:pt x="9456" y="4031"/>
                  </a:lnTo>
                  <a:lnTo>
                    <a:pt x="9398" y="3773"/>
                  </a:lnTo>
                  <a:lnTo>
                    <a:pt x="9332" y="3525"/>
                  </a:lnTo>
                  <a:lnTo>
                    <a:pt x="9246" y="3276"/>
                  </a:lnTo>
                  <a:lnTo>
                    <a:pt x="9160" y="3038"/>
                  </a:lnTo>
                  <a:lnTo>
                    <a:pt x="9055" y="2799"/>
                  </a:lnTo>
                  <a:lnTo>
                    <a:pt x="8940" y="2560"/>
                  </a:lnTo>
                  <a:lnTo>
                    <a:pt x="8806" y="2340"/>
                  </a:lnTo>
                  <a:lnTo>
                    <a:pt x="8663" y="2121"/>
                  </a:lnTo>
                  <a:lnTo>
                    <a:pt x="8510" y="1901"/>
                  </a:lnTo>
                  <a:lnTo>
                    <a:pt x="8510" y="1901"/>
                  </a:lnTo>
                  <a:lnTo>
                    <a:pt x="8348" y="1700"/>
                  </a:lnTo>
                  <a:lnTo>
                    <a:pt x="8166" y="1509"/>
                  </a:lnTo>
                  <a:lnTo>
                    <a:pt x="7975" y="1318"/>
                  </a:lnTo>
                  <a:lnTo>
                    <a:pt x="7775" y="1146"/>
                  </a:lnTo>
                  <a:lnTo>
                    <a:pt x="7565" y="984"/>
                  </a:lnTo>
                  <a:lnTo>
                    <a:pt x="7345" y="841"/>
                  </a:lnTo>
                  <a:lnTo>
                    <a:pt x="7116" y="707"/>
                  </a:lnTo>
                  <a:lnTo>
                    <a:pt x="6877" y="583"/>
                  </a:lnTo>
                  <a:lnTo>
                    <a:pt x="6638" y="478"/>
                  </a:lnTo>
                  <a:lnTo>
                    <a:pt x="6390" y="382"/>
                  </a:lnTo>
                  <a:lnTo>
                    <a:pt x="6132" y="306"/>
                  </a:lnTo>
                  <a:lnTo>
                    <a:pt x="5874" y="249"/>
                  </a:lnTo>
                  <a:lnTo>
                    <a:pt x="5616" y="201"/>
                  </a:lnTo>
                  <a:lnTo>
                    <a:pt x="5349" y="182"/>
                  </a:lnTo>
                  <a:lnTo>
                    <a:pt x="5091" y="172"/>
                  </a:lnTo>
                  <a:lnTo>
                    <a:pt x="4823" y="19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44"/>
            <p:cNvSpPr/>
            <p:nvPr/>
          </p:nvSpPr>
          <p:spPr>
            <a:xfrm>
              <a:off x="8030393" y="1922420"/>
              <a:ext cx="50575" cy="20144"/>
            </a:xfrm>
            <a:custGeom>
              <a:rect b="b" l="l" r="r" t="t"/>
              <a:pathLst>
                <a:path extrusionOk="0" h="1081" w="2714">
                  <a:moveTo>
                    <a:pt x="2713" y="1"/>
                  </a:moveTo>
                  <a:lnTo>
                    <a:pt x="2589" y="29"/>
                  </a:lnTo>
                  <a:lnTo>
                    <a:pt x="2455" y="58"/>
                  </a:lnTo>
                  <a:lnTo>
                    <a:pt x="2159" y="96"/>
                  </a:lnTo>
                  <a:lnTo>
                    <a:pt x="1863" y="135"/>
                  </a:lnTo>
                  <a:lnTo>
                    <a:pt x="1596" y="163"/>
                  </a:lnTo>
                  <a:lnTo>
                    <a:pt x="1405" y="192"/>
                  </a:lnTo>
                  <a:lnTo>
                    <a:pt x="1214" y="211"/>
                  </a:lnTo>
                  <a:lnTo>
                    <a:pt x="1004" y="221"/>
                  </a:lnTo>
                  <a:lnTo>
                    <a:pt x="794" y="221"/>
                  </a:lnTo>
                  <a:lnTo>
                    <a:pt x="583" y="211"/>
                  </a:lnTo>
                  <a:lnTo>
                    <a:pt x="383" y="201"/>
                  </a:lnTo>
                  <a:lnTo>
                    <a:pt x="182" y="182"/>
                  </a:lnTo>
                  <a:lnTo>
                    <a:pt x="1" y="144"/>
                  </a:lnTo>
                  <a:lnTo>
                    <a:pt x="20" y="221"/>
                  </a:lnTo>
                  <a:lnTo>
                    <a:pt x="58" y="287"/>
                  </a:lnTo>
                  <a:lnTo>
                    <a:pt x="96" y="364"/>
                  </a:lnTo>
                  <a:lnTo>
                    <a:pt x="154" y="450"/>
                  </a:lnTo>
                  <a:lnTo>
                    <a:pt x="211" y="526"/>
                  </a:lnTo>
                  <a:lnTo>
                    <a:pt x="278" y="603"/>
                  </a:lnTo>
                  <a:lnTo>
                    <a:pt x="431" y="746"/>
                  </a:lnTo>
                  <a:lnTo>
                    <a:pt x="603" y="880"/>
                  </a:lnTo>
                  <a:lnTo>
                    <a:pt x="689" y="937"/>
                  </a:lnTo>
                  <a:lnTo>
                    <a:pt x="774" y="985"/>
                  </a:lnTo>
                  <a:lnTo>
                    <a:pt x="860" y="1023"/>
                  </a:lnTo>
                  <a:lnTo>
                    <a:pt x="937" y="1051"/>
                  </a:lnTo>
                  <a:lnTo>
                    <a:pt x="1023" y="1071"/>
                  </a:lnTo>
                  <a:lnTo>
                    <a:pt x="1090" y="1080"/>
                  </a:lnTo>
                  <a:lnTo>
                    <a:pt x="1233" y="1071"/>
                  </a:lnTo>
                  <a:lnTo>
                    <a:pt x="1376" y="1051"/>
                  </a:lnTo>
                  <a:lnTo>
                    <a:pt x="1510" y="1013"/>
                  </a:lnTo>
                  <a:lnTo>
                    <a:pt x="1644" y="965"/>
                  </a:lnTo>
                  <a:lnTo>
                    <a:pt x="1777" y="899"/>
                  </a:lnTo>
                  <a:lnTo>
                    <a:pt x="1901" y="832"/>
                  </a:lnTo>
                  <a:lnTo>
                    <a:pt x="2016" y="746"/>
                  </a:lnTo>
                  <a:lnTo>
                    <a:pt x="2131" y="660"/>
                  </a:lnTo>
                  <a:lnTo>
                    <a:pt x="2293" y="517"/>
                  </a:lnTo>
                  <a:lnTo>
                    <a:pt x="2446" y="354"/>
                  </a:lnTo>
                  <a:lnTo>
                    <a:pt x="2589" y="182"/>
                  </a:lnTo>
                  <a:lnTo>
                    <a:pt x="27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44"/>
            <p:cNvSpPr/>
            <p:nvPr/>
          </p:nvSpPr>
          <p:spPr>
            <a:xfrm>
              <a:off x="8030393" y="1922420"/>
              <a:ext cx="50575" cy="20144"/>
            </a:xfrm>
            <a:custGeom>
              <a:rect b="b" l="l" r="r" t="t"/>
              <a:pathLst>
                <a:path extrusionOk="0" fill="none" h="1081" w="2714">
                  <a:moveTo>
                    <a:pt x="1" y="144"/>
                  </a:moveTo>
                  <a:lnTo>
                    <a:pt x="1" y="144"/>
                  </a:lnTo>
                  <a:lnTo>
                    <a:pt x="182" y="182"/>
                  </a:lnTo>
                  <a:lnTo>
                    <a:pt x="383" y="201"/>
                  </a:lnTo>
                  <a:lnTo>
                    <a:pt x="583" y="211"/>
                  </a:lnTo>
                  <a:lnTo>
                    <a:pt x="794" y="221"/>
                  </a:lnTo>
                  <a:lnTo>
                    <a:pt x="1004" y="221"/>
                  </a:lnTo>
                  <a:lnTo>
                    <a:pt x="1214" y="211"/>
                  </a:lnTo>
                  <a:lnTo>
                    <a:pt x="1405" y="192"/>
                  </a:lnTo>
                  <a:lnTo>
                    <a:pt x="1596" y="163"/>
                  </a:lnTo>
                  <a:lnTo>
                    <a:pt x="1596" y="163"/>
                  </a:lnTo>
                  <a:lnTo>
                    <a:pt x="1863" y="135"/>
                  </a:lnTo>
                  <a:lnTo>
                    <a:pt x="2159" y="96"/>
                  </a:lnTo>
                  <a:lnTo>
                    <a:pt x="2455" y="58"/>
                  </a:lnTo>
                  <a:lnTo>
                    <a:pt x="2589" y="29"/>
                  </a:lnTo>
                  <a:lnTo>
                    <a:pt x="2713" y="1"/>
                  </a:lnTo>
                  <a:lnTo>
                    <a:pt x="2713" y="1"/>
                  </a:lnTo>
                  <a:lnTo>
                    <a:pt x="2589" y="182"/>
                  </a:lnTo>
                  <a:lnTo>
                    <a:pt x="2446" y="354"/>
                  </a:lnTo>
                  <a:lnTo>
                    <a:pt x="2293" y="517"/>
                  </a:lnTo>
                  <a:lnTo>
                    <a:pt x="2131" y="660"/>
                  </a:lnTo>
                  <a:lnTo>
                    <a:pt x="2131" y="660"/>
                  </a:lnTo>
                  <a:lnTo>
                    <a:pt x="2016" y="746"/>
                  </a:lnTo>
                  <a:lnTo>
                    <a:pt x="1901" y="832"/>
                  </a:lnTo>
                  <a:lnTo>
                    <a:pt x="1777" y="899"/>
                  </a:lnTo>
                  <a:lnTo>
                    <a:pt x="1644" y="965"/>
                  </a:lnTo>
                  <a:lnTo>
                    <a:pt x="1510" y="1013"/>
                  </a:lnTo>
                  <a:lnTo>
                    <a:pt x="1376" y="1051"/>
                  </a:lnTo>
                  <a:lnTo>
                    <a:pt x="1233" y="1071"/>
                  </a:lnTo>
                  <a:lnTo>
                    <a:pt x="1090" y="1080"/>
                  </a:lnTo>
                  <a:lnTo>
                    <a:pt x="1090" y="1080"/>
                  </a:lnTo>
                  <a:lnTo>
                    <a:pt x="1023" y="1071"/>
                  </a:lnTo>
                  <a:lnTo>
                    <a:pt x="937" y="1051"/>
                  </a:lnTo>
                  <a:lnTo>
                    <a:pt x="860" y="1023"/>
                  </a:lnTo>
                  <a:lnTo>
                    <a:pt x="774" y="985"/>
                  </a:lnTo>
                  <a:lnTo>
                    <a:pt x="689" y="937"/>
                  </a:lnTo>
                  <a:lnTo>
                    <a:pt x="603" y="880"/>
                  </a:lnTo>
                  <a:lnTo>
                    <a:pt x="431" y="746"/>
                  </a:lnTo>
                  <a:lnTo>
                    <a:pt x="278" y="603"/>
                  </a:lnTo>
                  <a:lnTo>
                    <a:pt x="211" y="526"/>
                  </a:lnTo>
                  <a:lnTo>
                    <a:pt x="154" y="450"/>
                  </a:lnTo>
                  <a:lnTo>
                    <a:pt x="96" y="364"/>
                  </a:lnTo>
                  <a:lnTo>
                    <a:pt x="58" y="287"/>
                  </a:lnTo>
                  <a:lnTo>
                    <a:pt x="20" y="221"/>
                  </a:lnTo>
                  <a:lnTo>
                    <a:pt x="1" y="14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>
              <a:off x="8072750" y="1829525"/>
              <a:ext cx="59297" cy="14423"/>
            </a:xfrm>
            <a:custGeom>
              <a:rect b="b" l="l" r="r" t="t"/>
              <a:pathLst>
                <a:path extrusionOk="0" h="774" w="3182">
                  <a:moveTo>
                    <a:pt x="1319" y="0"/>
                  </a:moveTo>
                  <a:lnTo>
                    <a:pt x="1147" y="29"/>
                  </a:lnTo>
                  <a:lnTo>
                    <a:pt x="975" y="57"/>
                  </a:lnTo>
                  <a:lnTo>
                    <a:pt x="803" y="105"/>
                  </a:lnTo>
                  <a:lnTo>
                    <a:pt x="631" y="163"/>
                  </a:lnTo>
                  <a:lnTo>
                    <a:pt x="450" y="239"/>
                  </a:lnTo>
                  <a:lnTo>
                    <a:pt x="278" y="325"/>
                  </a:lnTo>
                  <a:lnTo>
                    <a:pt x="96" y="430"/>
                  </a:lnTo>
                  <a:lnTo>
                    <a:pt x="58" y="449"/>
                  </a:lnTo>
                  <a:lnTo>
                    <a:pt x="30" y="478"/>
                  </a:lnTo>
                  <a:lnTo>
                    <a:pt x="20" y="506"/>
                  </a:lnTo>
                  <a:lnTo>
                    <a:pt x="1" y="545"/>
                  </a:lnTo>
                  <a:lnTo>
                    <a:pt x="1" y="573"/>
                  </a:lnTo>
                  <a:lnTo>
                    <a:pt x="1" y="611"/>
                  </a:lnTo>
                  <a:lnTo>
                    <a:pt x="20" y="669"/>
                  </a:lnTo>
                  <a:lnTo>
                    <a:pt x="58" y="726"/>
                  </a:lnTo>
                  <a:lnTo>
                    <a:pt x="87" y="745"/>
                  </a:lnTo>
                  <a:lnTo>
                    <a:pt x="116" y="764"/>
                  </a:lnTo>
                  <a:lnTo>
                    <a:pt x="144" y="764"/>
                  </a:lnTo>
                  <a:lnTo>
                    <a:pt x="182" y="774"/>
                  </a:lnTo>
                  <a:lnTo>
                    <a:pt x="211" y="764"/>
                  </a:lnTo>
                  <a:lnTo>
                    <a:pt x="249" y="745"/>
                  </a:lnTo>
                  <a:lnTo>
                    <a:pt x="641" y="621"/>
                  </a:lnTo>
                  <a:lnTo>
                    <a:pt x="832" y="564"/>
                  </a:lnTo>
                  <a:lnTo>
                    <a:pt x="1023" y="516"/>
                  </a:lnTo>
                  <a:lnTo>
                    <a:pt x="1204" y="478"/>
                  </a:lnTo>
                  <a:lnTo>
                    <a:pt x="1386" y="449"/>
                  </a:lnTo>
                  <a:lnTo>
                    <a:pt x="1567" y="420"/>
                  </a:lnTo>
                  <a:lnTo>
                    <a:pt x="1749" y="411"/>
                  </a:lnTo>
                  <a:lnTo>
                    <a:pt x="1921" y="401"/>
                  </a:lnTo>
                  <a:lnTo>
                    <a:pt x="2093" y="411"/>
                  </a:lnTo>
                  <a:lnTo>
                    <a:pt x="2265" y="430"/>
                  </a:lnTo>
                  <a:lnTo>
                    <a:pt x="2436" y="459"/>
                  </a:lnTo>
                  <a:lnTo>
                    <a:pt x="2608" y="497"/>
                  </a:lnTo>
                  <a:lnTo>
                    <a:pt x="2771" y="554"/>
                  </a:lnTo>
                  <a:lnTo>
                    <a:pt x="2943" y="621"/>
                  </a:lnTo>
                  <a:lnTo>
                    <a:pt x="3105" y="707"/>
                  </a:lnTo>
                  <a:lnTo>
                    <a:pt x="3162" y="736"/>
                  </a:lnTo>
                  <a:lnTo>
                    <a:pt x="3172" y="736"/>
                  </a:lnTo>
                  <a:lnTo>
                    <a:pt x="3181" y="726"/>
                  </a:lnTo>
                  <a:lnTo>
                    <a:pt x="3172" y="688"/>
                  </a:lnTo>
                  <a:lnTo>
                    <a:pt x="3143" y="640"/>
                  </a:lnTo>
                  <a:lnTo>
                    <a:pt x="3096" y="583"/>
                  </a:lnTo>
                  <a:lnTo>
                    <a:pt x="3038" y="516"/>
                  </a:lnTo>
                  <a:lnTo>
                    <a:pt x="2962" y="449"/>
                  </a:lnTo>
                  <a:lnTo>
                    <a:pt x="2885" y="401"/>
                  </a:lnTo>
                  <a:lnTo>
                    <a:pt x="2704" y="306"/>
                  </a:lnTo>
                  <a:lnTo>
                    <a:pt x="2522" y="220"/>
                  </a:lnTo>
                  <a:lnTo>
                    <a:pt x="2351" y="153"/>
                  </a:lnTo>
                  <a:lnTo>
                    <a:pt x="2179" y="96"/>
                  </a:lnTo>
                  <a:lnTo>
                    <a:pt x="1997" y="48"/>
                  </a:lnTo>
                  <a:lnTo>
                    <a:pt x="1835" y="19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5737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44"/>
            <p:cNvSpPr/>
            <p:nvPr/>
          </p:nvSpPr>
          <p:spPr>
            <a:xfrm>
              <a:off x="8033076" y="1850172"/>
              <a:ext cx="23853" cy="63024"/>
            </a:xfrm>
            <a:custGeom>
              <a:rect b="b" l="l" r="r" t="t"/>
              <a:pathLst>
                <a:path extrusionOk="0" h="3382" w="1280">
                  <a:moveTo>
                    <a:pt x="515" y="2728"/>
                  </a:moveTo>
                  <a:lnTo>
                    <a:pt x="516" y="2732"/>
                  </a:lnTo>
                  <a:lnTo>
                    <a:pt x="516" y="2751"/>
                  </a:lnTo>
                  <a:lnTo>
                    <a:pt x="506" y="2760"/>
                  </a:lnTo>
                  <a:lnTo>
                    <a:pt x="515" y="2728"/>
                  </a:lnTo>
                  <a:close/>
                  <a:moveTo>
                    <a:pt x="1022" y="0"/>
                  </a:moveTo>
                  <a:lnTo>
                    <a:pt x="974" y="10"/>
                  </a:lnTo>
                  <a:lnTo>
                    <a:pt x="927" y="29"/>
                  </a:lnTo>
                  <a:lnTo>
                    <a:pt x="879" y="48"/>
                  </a:lnTo>
                  <a:lnTo>
                    <a:pt x="841" y="77"/>
                  </a:lnTo>
                  <a:lnTo>
                    <a:pt x="812" y="115"/>
                  </a:lnTo>
                  <a:lnTo>
                    <a:pt x="793" y="162"/>
                  </a:lnTo>
                  <a:lnTo>
                    <a:pt x="774" y="210"/>
                  </a:lnTo>
                  <a:lnTo>
                    <a:pt x="764" y="258"/>
                  </a:lnTo>
                  <a:lnTo>
                    <a:pt x="745" y="497"/>
                  </a:lnTo>
                  <a:lnTo>
                    <a:pt x="736" y="602"/>
                  </a:lnTo>
                  <a:lnTo>
                    <a:pt x="736" y="611"/>
                  </a:lnTo>
                  <a:lnTo>
                    <a:pt x="726" y="659"/>
                  </a:lnTo>
                  <a:lnTo>
                    <a:pt x="688" y="860"/>
                  </a:lnTo>
                  <a:lnTo>
                    <a:pt x="650" y="1051"/>
                  </a:lnTo>
                  <a:lnTo>
                    <a:pt x="602" y="1213"/>
                  </a:lnTo>
                  <a:lnTo>
                    <a:pt x="554" y="1375"/>
                  </a:lnTo>
                  <a:lnTo>
                    <a:pt x="506" y="1538"/>
                  </a:lnTo>
                  <a:lnTo>
                    <a:pt x="439" y="1691"/>
                  </a:lnTo>
                  <a:lnTo>
                    <a:pt x="439" y="1700"/>
                  </a:lnTo>
                  <a:lnTo>
                    <a:pt x="439" y="1710"/>
                  </a:lnTo>
                  <a:lnTo>
                    <a:pt x="401" y="1777"/>
                  </a:lnTo>
                  <a:lnTo>
                    <a:pt x="344" y="1901"/>
                  </a:lnTo>
                  <a:lnTo>
                    <a:pt x="239" y="2130"/>
                  </a:lnTo>
                  <a:lnTo>
                    <a:pt x="124" y="2340"/>
                  </a:lnTo>
                  <a:lnTo>
                    <a:pt x="57" y="2483"/>
                  </a:lnTo>
                  <a:lnTo>
                    <a:pt x="29" y="2560"/>
                  </a:lnTo>
                  <a:lnTo>
                    <a:pt x="10" y="2636"/>
                  </a:lnTo>
                  <a:lnTo>
                    <a:pt x="0" y="2693"/>
                  </a:lnTo>
                  <a:lnTo>
                    <a:pt x="0" y="2741"/>
                  </a:lnTo>
                  <a:lnTo>
                    <a:pt x="10" y="2789"/>
                  </a:lnTo>
                  <a:lnTo>
                    <a:pt x="19" y="2846"/>
                  </a:lnTo>
                  <a:lnTo>
                    <a:pt x="38" y="2885"/>
                  </a:lnTo>
                  <a:lnTo>
                    <a:pt x="57" y="2932"/>
                  </a:lnTo>
                  <a:lnTo>
                    <a:pt x="86" y="2980"/>
                  </a:lnTo>
                  <a:lnTo>
                    <a:pt x="124" y="3009"/>
                  </a:lnTo>
                  <a:lnTo>
                    <a:pt x="191" y="3056"/>
                  </a:lnTo>
                  <a:lnTo>
                    <a:pt x="258" y="3095"/>
                  </a:lnTo>
                  <a:lnTo>
                    <a:pt x="392" y="3161"/>
                  </a:lnTo>
                  <a:lnTo>
                    <a:pt x="946" y="3372"/>
                  </a:lnTo>
                  <a:lnTo>
                    <a:pt x="993" y="3381"/>
                  </a:lnTo>
                  <a:lnTo>
                    <a:pt x="1051" y="3381"/>
                  </a:lnTo>
                  <a:lnTo>
                    <a:pt x="1098" y="3372"/>
                  </a:lnTo>
                  <a:lnTo>
                    <a:pt x="1146" y="3353"/>
                  </a:lnTo>
                  <a:lnTo>
                    <a:pt x="1184" y="3314"/>
                  </a:lnTo>
                  <a:lnTo>
                    <a:pt x="1223" y="3286"/>
                  </a:lnTo>
                  <a:lnTo>
                    <a:pt x="1251" y="3238"/>
                  </a:lnTo>
                  <a:lnTo>
                    <a:pt x="1261" y="3190"/>
                  </a:lnTo>
                  <a:lnTo>
                    <a:pt x="1270" y="3142"/>
                  </a:lnTo>
                  <a:lnTo>
                    <a:pt x="1270" y="3085"/>
                  </a:lnTo>
                  <a:lnTo>
                    <a:pt x="1261" y="3037"/>
                  </a:lnTo>
                  <a:lnTo>
                    <a:pt x="1232" y="2999"/>
                  </a:lnTo>
                  <a:lnTo>
                    <a:pt x="1213" y="2961"/>
                  </a:lnTo>
                  <a:lnTo>
                    <a:pt x="1175" y="2923"/>
                  </a:lnTo>
                  <a:lnTo>
                    <a:pt x="1127" y="2894"/>
                  </a:lnTo>
                  <a:lnTo>
                    <a:pt x="1079" y="2875"/>
                  </a:lnTo>
                  <a:lnTo>
                    <a:pt x="621" y="2693"/>
                  </a:lnTo>
                  <a:lnTo>
                    <a:pt x="546" y="2662"/>
                  </a:lnTo>
                  <a:lnTo>
                    <a:pt x="592" y="2569"/>
                  </a:lnTo>
                  <a:lnTo>
                    <a:pt x="697" y="2369"/>
                  </a:lnTo>
                  <a:lnTo>
                    <a:pt x="831" y="2092"/>
                  </a:lnTo>
                  <a:lnTo>
                    <a:pt x="946" y="1815"/>
                  </a:lnTo>
                  <a:lnTo>
                    <a:pt x="1051" y="1528"/>
                  </a:lnTo>
                  <a:lnTo>
                    <a:pt x="1098" y="1385"/>
                  </a:lnTo>
                  <a:lnTo>
                    <a:pt x="1137" y="1232"/>
                  </a:lnTo>
                  <a:lnTo>
                    <a:pt x="1194" y="993"/>
                  </a:lnTo>
                  <a:lnTo>
                    <a:pt x="1232" y="755"/>
                  </a:lnTo>
                  <a:lnTo>
                    <a:pt x="1261" y="506"/>
                  </a:lnTo>
                  <a:lnTo>
                    <a:pt x="1280" y="258"/>
                  </a:lnTo>
                  <a:lnTo>
                    <a:pt x="1280" y="210"/>
                  </a:lnTo>
                  <a:lnTo>
                    <a:pt x="1270" y="162"/>
                  </a:lnTo>
                  <a:lnTo>
                    <a:pt x="1242" y="115"/>
                  </a:lnTo>
                  <a:lnTo>
                    <a:pt x="1213" y="77"/>
                  </a:lnTo>
                  <a:lnTo>
                    <a:pt x="1165" y="48"/>
                  </a:lnTo>
                  <a:lnTo>
                    <a:pt x="1127" y="19"/>
                  </a:lnTo>
                  <a:lnTo>
                    <a:pt x="1079" y="1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F99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44"/>
            <p:cNvSpPr/>
            <p:nvPr/>
          </p:nvSpPr>
          <p:spPr>
            <a:xfrm>
              <a:off x="8088776" y="1856751"/>
              <a:ext cx="12131" cy="12653"/>
            </a:xfrm>
            <a:custGeom>
              <a:rect b="b" l="l" r="r" t="t"/>
              <a:pathLst>
                <a:path extrusionOk="0" h="679" w="651">
                  <a:moveTo>
                    <a:pt x="268" y="0"/>
                  </a:moveTo>
                  <a:lnTo>
                    <a:pt x="201" y="20"/>
                  </a:lnTo>
                  <a:lnTo>
                    <a:pt x="144" y="48"/>
                  </a:lnTo>
                  <a:lnTo>
                    <a:pt x="96" y="86"/>
                  </a:lnTo>
                  <a:lnTo>
                    <a:pt x="58" y="144"/>
                  </a:lnTo>
                  <a:lnTo>
                    <a:pt x="29" y="192"/>
                  </a:lnTo>
                  <a:lnTo>
                    <a:pt x="10" y="258"/>
                  </a:lnTo>
                  <a:lnTo>
                    <a:pt x="1" y="316"/>
                  </a:lnTo>
                  <a:lnTo>
                    <a:pt x="1" y="383"/>
                  </a:lnTo>
                  <a:lnTo>
                    <a:pt x="10" y="440"/>
                  </a:lnTo>
                  <a:lnTo>
                    <a:pt x="39" y="497"/>
                  </a:lnTo>
                  <a:lnTo>
                    <a:pt x="67" y="554"/>
                  </a:lnTo>
                  <a:lnTo>
                    <a:pt x="106" y="602"/>
                  </a:lnTo>
                  <a:lnTo>
                    <a:pt x="163" y="640"/>
                  </a:lnTo>
                  <a:lnTo>
                    <a:pt x="230" y="660"/>
                  </a:lnTo>
                  <a:lnTo>
                    <a:pt x="306" y="679"/>
                  </a:lnTo>
                  <a:lnTo>
                    <a:pt x="383" y="679"/>
                  </a:lnTo>
                  <a:lnTo>
                    <a:pt x="449" y="660"/>
                  </a:lnTo>
                  <a:lnTo>
                    <a:pt x="507" y="631"/>
                  </a:lnTo>
                  <a:lnTo>
                    <a:pt x="555" y="583"/>
                  </a:lnTo>
                  <a:lnTo>
                    <a:pt x="593" y="535"/>
                  </a:lnTo>
                  <a:lnTo>
                    <a:pt x="621" y="488"/>
                  </a:lnTo>
                  <a:lnTo>
                    <a:pt x="640" y="421"/>
                  </a:lnTo>
                  <a:lnTo>
                    <a:pt x="650" y="363"/>
                  </a:lnTo>
                  <a:lnTo>
                    <a:pt x="650" y="297"/>
                  </a:lnTo>
                  <a:lnTo>
                    <a:pt x="640" y="239"/>
                  </a:lnTo>
                  <a:lnTo>
                    <a:pt x="621" y="172"/>
                  </a:lnTo>
                  <a:lnTo>
                    <a:pt x="583" y="125"/>
                  </a:lnTo>
                  <a:lnTo>
                    <a:pt x="545" y="77"/>
                  </a:lnTo>
                  <a:lnTo>
                    <a:pt x="488" y="39"/>
                  </a:lnTo>
                  <a:lnTo>
                    <a:pt x="421" y="1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44"/>
            <p:cNvSpPr/>
            <p:nvPr/>
          </p:nvSpPr>
          <p:spPr>
            <a:xfrm>
              <a:off x="8011348" y="1851589"/>
              <a:ext cx="12299" cy="12653"/>
            </a:xfrm>
            <a:custGeom>
              <a:rect b="b" l="l" r="r" t="t"/>
              <a:pathLst>
                <a:path extrusionOk="0" h="679" w="660">
                  <a:moveTo>
                    <a:pt x="278" y="1"/>
                  </a:moveTo>
                  <a:lnTo>
                    <a:pt x="211" y="20"/>
                  </a:lnTo>
                  <a:lnTo>
                    <a:pt x="154" y="48"/>
                  </a:lnTo>
                  <a:lnTo>
                    <a:pt x="96" y="86"/>
                  </a:lnTo>
                  <a:lnTo>
                    <a:pt x="58" y="134"/>
                  </a:lnTo>
                  <a:lnTo>
                    <a:pt x="30" y="192"/>
                  </a:lnTo>
                  <a:lnTo>
                    <a:pt x="10" y="249"/>
                  </a:lnTo>
                  <a:lnTo>
                    <a:pt x="1" y="316"/>
                  </a:lnTo>
                  <a:lnTo>
                    <a:pt x="1" y="373"/>
                  </a:lnTo>
                  <a:lnTo>
                    <a:pt x="10" y="440"/>
                  </a:lnTo>
                  <a:lnTo>
                    <a:pt x="39" y="497"/>
                  </a:lnTo>
                  <a:lnTo>
                    <a:pt x="68" y="554"/>
                  </a:lnTo>
                  <a:lnTo>
                    <a:pt x="115" y="602"/>
                  </a:lnTo>
                  <a:lnTo>
                    <a:pt x="163" y="631"/>
                  </a:lnTo>
                  <a:lnTo>
                    <a:pt x="230" y="660"/>
                  </a:lnTo>
                  <a:lnTo>
                    <a:pt x="307" y="679"/>
                  </a:lnTo>
                  <a:lnTo>
                    <a:pt x="383" y="669"/>
                  </a:lnTo>
                  <a:lnTo>
                    <a:pt x="450" y="650"/>
                  </a:lnTo>
                  <a:lnTo>
                    <a:pt x="507" y="621"/>
                  </a:lnTo>
                  <a:lnTo>
                    <a:pt x="555" y="583"/>
                  </a:lnTo>
                  <a:lnTo>
                    <a:pt x="593" y="535"/>
                  </a:lnTo>
                  <a:lnTo>
                    <a:pt x="622" y="478"/>
                  </a:lnTo>
                  <a:lnTo>
                    <a:pt x="650" y="421"/>
                  </a:lnTo>
                  <a:lnTo>
                    <a:pt x="660" y="354"/>
                  </a:lnTo>
                  <a:lnTo>
                    <a:pt x="650" y="297"/>
                  </a:lnTo>
                  <a:lnTo>
                    <a:pt x="641" y="230"/>
                  </a:lnTo>
                  <a:lnTo>
                    <a:pt x="622" y="172"/>
                  </a:lnTo>
                  <a:lnTo>
                    <a:pt x="593" y="125"/>
                  </a:lnTo>
                  <a:lnTo>
                    <a:pt x="545" y="77"/>
                  </a:lnTo>
                  <a:lnTo>
                    <a:pt x="488" y="39"/>
                  </a:lnTo>
                  <a:lnTo>
                    <a:pt x="431" y="10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44"/>
            <p:cNvSpPr/>
            <p:nvPr/>
          </p:nvSpPr>
          <p:spPr>
            <a:xfrm>
              <a:off x="7999421" y="1828444"/>
              <a:ext cx="42562" cy="13026"/>
            </a:xfrm>
            <a:custGeom>
              <a:rect b="b" l="l" r="r" t="t"/>
              <a:pathLst>
                <a:path extrusionOk="0" h="699" w="2284">
                  <a:moveTo>
                    <a:pt x="832" y="1"/>
                  </a:moveTo>
                  <a:lnTo>
                    <a:pt x="698" y="20"/>
                  </a:lnTo>
                  <a:lnTo>
                    <a:pt x="564" y="39"/>
                  </a:lnTo>
                  <a:lnTo>
                    <a:pt x="431" y="68"/>
                  </a:lnTo>
                  <a:lnTo>
                    <a:pt x="287" y="106"/>
                  </a:lnTo>
                  <a:lnTo>
                    <a:pt x="154" y="154"/>
                  </a:lnTo>
                  <a:lnTo>
                    <a:pt x="11" y="211"/>
                  </a:lnTo>
                  <a:lnTo>
                    <a:pt x="1" y="450"/>
                  </a:lnTo>
                  <a:lnTo>
                    <a:pt x="125" y="421"/>
                  </a:lnTo>
                  <a:lnTo>
                    <a:pt x="240" y="402"/>
                  </a:lnTo>
                  <a:lnTo>
                    <a:pt x="364" y="383"/>
                  </a:lnTo>
                  <a:lnTo>
                    <a:pt x="488" y="383"/>
                  </a:lnTo>
                  <a:lnTo>
                    <a:pt x="612" y="373"/>
                  </a:lnTo>
                  <a:lnTo>
                    <a:pt x="736" y="383"/>
                  </a:lnTo>
                  <a:lnTo>
                    <a:pt x="985" y="402"/>
                  </a:lnTo>
                  <a:lnTo>
                    <a:pt x="1243" y="450"/>
                  </a:lnTo>
                  <a:lnTo>
                    <a:pt x="1510" y="507"/>
                  </a:lnTo>
                  <a:lnTo>
                    <a:pt x="1787" y="583"/>
                  </a:lnTo>
                  <a:lnTo>
                    <a:pt x="2064" y="679"/>
                  </a:lnTo>
                  <a:lnTo>
                    <a:pt x="2102" y="689"/>
                  </a:lnTo>
                  <a:lnTo>
                    <a:pt x="2131" y="698"/>
                  </a:lnTo>
                  <a:lnTo>
                    <a:pt x="2159" y="698"/>
                  </a:lnTo>
                  <a:lnTo>
                    <a:pt x="2188" y="689"/>
                  </a:lnTo>
                  <a:lnTo>
                    <a:pt x="2217" y="669"/>
                  </a:lnTo>
                  <a:lnTo>
                    <a:pt x="2236" y="660"/>
                  </a:lnTo>
                  <a:lnTo>
                    <a:pt x="2274" y="603"/>
                  </a:lnTo>
                  <a:lnTo>
                    <a:pt x="2284" y="545"/>
                  </a:lnTo>
                  <a:lnTo>
                    <a:pt x="2284" y="488"/>
                  </a:lnTo>
                  <a:lnTo>
                    <a:pt x="2274" y="459"/>
                  </a:lnTo>
                  <a:lnTo>
                    <a:pt x="2255" y="431"/>
                  </a:lnTo>
                  <a:lnTo>
                    <a:pt x="2236" y="402"/>
                  </a:lnTo>
                  <a:lnTo>
                    <a:pt x="2207" y="383"/>
                  </a:lnTo>
                  <a:lnTo>
                    <a:pt x="2064" y="307"/>
                  </a:lnTo>
                  <a:lnTo>
                    <a:pt x="1921" y="240"/>
                  </a:lnTo>
                  <a:lnTo>
                    <a:pt x="1777" y="173"/>
                  </a:lnTo>
                  <a:lnTo>
                    <a:pt x="1644" y="125"/>
                  </a:lnTo>
                  <a:lnTo>
                    <a:pt x="1510" y="87"/>
                  </a:lnTo>
                  <a:lnTo>
                    <a:pt x="1367" y="49"/>
                  </a:lnTo>
                  <a:lnTo>
                    <a:pt x="1233" y="30"/>
                  </a:lnTo>
                  <a:lnTo>
                    <a:pt x="1099" y="10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5737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44"/>
            <p:cNvSpPr/>
            <p:nvPr/>
          </p:nvSpPr>
          <p:spPr>
            <a:xfrm>
              <a:off x="8001024" y="1783608"/>
              <a:ext cx="161994" cy="40047"/>
            </a:xfrm>
            <a:custGeom>
              <a:rect b="b" l="l" r="r" t="t"/>
              <a:pathLst>
                <a:path extrusionOk="0" h="2149" w="8693">
                  <a:moveTo>
                    <a:pt x="3124" y="0"/>
                  </a:moveTo>
                  <a:lnTo>
                    <a:pt x="2771" y="19"/>
                  </a:lnTo>
                  <a:lnTo>
                    <a:pt x="2427" y="38"/>
                  </a:lnTo>
                  <a:lnTo>
                    <a:pt x="2102" y="67"/>
                  </a:lnTo>
                  <a:lnTo>
                    <a:pt x="1777" y="115"/>
                  </a:lnTo>
                  <a:lnTo>
                    <a:pt x="1472" y="172"/>
                  </a:lnTo>
                  <a:lnTo>
                    <a:pt x="1176" y="248"/>
                  </a:lnTo>
                  <a:lnTo>
                    <a:pt x="899" y="334"/>
                  </a:lnTo>
                  <a:lnTo>
                    <a:pt x="641" y="430"/>
                  </a:lnTo>
                  <a:lnTo>
                    <a:pt x="526" y="487"/>
                  </a:lnTo>
                  <a:lnTo>
                    <a:pt x="412" y="554"/>
                  </a:lnTo>
                  <a:lnTo>
                    <a:pt x="297" y="621"/>
                  </a:lnTo>
                  <a:lnTo>
                    <a:pt x="192" y="688"/>
                  </a:lnTo>
                  <a:lnTo>
                    <a:pt x="106" y="1051"/>
                  </a:lnTo>
                  <a:lnTo>
                    <a:pt x="39" y="1366"/>
                  </a:lnTo>
                  <a:lnTo>
                    <a:pt x="10" y="1528"/>
                  </a:lnTo>
                  <a:lnTo>
                    <a:pt x="1" y="1671"/>
                  </a:lnTo>
                  <a:lnTo>
                    <a:pt x="49" y="1643"/>
                  </a:lnTo>
                  <a:lnTo>
                    <a:pt x="192" y="1585"/>
                  </a:lnTo>
                  <a:lnTo>
                    <a:pt x="307" y="1557"/>
                  </a:lnTo>
                  <a:lnTo>
                    <a:pt x="440" y="1519"/>
                  </a:lnTo>
                  <a:lnTo>
                    <a:pt x="593" y="1480"/>
                  </a:lnTo>
                  <a:lnTo>
                    <a:pt x="775" y="1452"/>
                  </a:lnTo>
                  <a:lnTo>
                    <a:pt x="975" y="1423"/>
                  </a:lnTo>
                  <a:lnTo>
                    <a:pt x="1195" y="1404"/>
                  </a:lnTo>
                  <a:lnTo>
                    <a:pt x="1443" y="1394"/>
                  </a:lnTo>
                  <a:lnTo>
                    <a:pt x="1711" y="1394"/>
                  </a:lnTo>
                  <a:lnTo>
                    <a:pt x="1997" y="1414"/>
                  </a:lnTo>
                  <a:lnTo>
                    <a:pt x="2293" y="1442"/>
                  </a:lnTo>
                  <a:lnTo>
                    <a:pt x="2618" y="1500"/>
                  </a:lnTo>
                  <a:lnTo>
                    <a:pt x="2962" y="1576"/>
                  </a:lnTo>
                  <a:lnTo>
                    <a:pt x="3325" y="1662"/>
                  </a:lnTo>
                  <a:lnTo>
                    <a:pt x="3678" y="1757"/>
                  </a:lnTo>
                  <a:lnTo>
                    <a:pt x="4041" y="1853"/>
                  </a:lnTo>
                  <a:lnTo>
                    <a:pt x="4413" y="1948"/>
                  </a:lnTo>
                  <a:lnTo>
                    <a:pt x="4786" y="2025"/>
                  </a:lnTo>
                  <a:lnTo>
                    <a:pt x="5149" y="2092"/>
                  </a:lnTo>
                  <a:lnTo>
                    <a:pt x="5340" y="2111"/>
                  </a:lnTo>
                  <a:lnTo>
                    <a:pt x="5521" y="2130"/>
                  </a:lnTo>
                  <a:lnTo>
                    <a:pt x="5712" y="2149"/>
                  </a:lnTo>
                  <a:lnTo>
                    <a:pt x="6075" y="2149"/>
                  </a:lnTo>
                  <a:lnTo>
                    <a:pt x="6257" y="2139"/>
                  </a:lnTo>
                  <a:lnTo>
                    <a:pt x="6438" y="2120"/>
                  </a:lnTo>
                  <a:lnTo>
                    <a:pt x="6620" y="2082"/>
                  </a:lnTo>
                  <a:lnTo>
                    <a:pt x="6801" y="2044"/>
                  </a:lnTo>
                  <a:lnTo>
                    <a:pt x="6983" y="1996"/>
                  </a:lnTo>
                  <a:lnTo>
                    <a:pt x="7164" y="1929"/>
                  </a:lnTo>
                  <a:lnTo>
                    <a:pt x="7346" y="1853"/>
                  </a:lnTo>
                  <a:lnTo>
                    <a:pt x="7518" y="1757"/>
                  </a:lnTo>
                  <a:lnTo>
                    <a:pt x="7689" y="1652"/>
                  </a:lnTo>
                  <a:lnTo>
                    <a:pt x="7861" y="1538"/>
                  </a:lnTo>
                  <a:lnTo>
                    <a:pt x="8033" y="1404"/>
                  </a:lnTo>
                  <a:lnTo>
                    <a:pt x="8205" y="1251"/>
                  </a:lnTo>
                  <a:lnTo>
                    <a:pt x="8368" y="1079"/>
                  </a:lnTo>
                  <a:lnTo>
                    <a:pt x="8530" y="898"/>
                  </a:lnTo>
                  <a:lnTo>
                    <a:pt x="8692" y="697"/>
                  </a:lnTo>
                  <a:lnTo>
                    <a:pt x="8415" y="630"/>
                  </a:lnTo>
                  <a:lnTo>
                    <a:pt x="8100" y="564"/>
                  </a:lnTo>
                  <a:lnTo>
                    <a:pt x="7670" y="478"/>
                  </a:lnTo>
                  <a:lnTo>
                    <a:pt x="7155" y="382"/>
                  </a:lnTo>
                  <a:lnTo>
                    <a:pt x="6572" y="287"/>
                  </a:lnTo>
                  <a:lnTo>
                    <a:pt x="5932" y="191"/>
                  </a:lnTo>
                  <a:lnTo>
                    <a:pt x="5254" y="115"/>
                  </a:lnTo>
                  <a:lnTo>
                    <a:pt x="4901" y="76"/>
                  </a:lnTo>
                  <a:lnTo>
                    <a:pt x="4547" y="48"/>
                  </a:lnTo>
                  <a:lnTo>
                    <a:pt x="4184" y="29"/>
                  </a:lnTo>
                  <a:lnTo>
                    <a:pt x="3831" y="10"/>
                  </a:lnTo>
                  <a:lnTo>
                    <a:pt x="3477" y="0"/>
                  </a:lnTo>
                  <a:close/>
                </a:path>
              </a:pathLst>
            </a:custGeom>
            <a:solidFill>
              <a:srgbClr val="F99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44"/>
            <p:cNvSpPr/>
            <p:nvPr/>
          </p:nvSpPr>
          <p:spPr>
            <a:xfrm>
              <a:off x="7947467" y="1687302"/>
              <a:ext cx="270729" cy="196338"/>
            </a:xfrm>
            <a:custGeom>
              <a:rect b="b" l="l" r="r" t="t"/>
              <a:pathLst>
                <a:path extrusionOk="0" h="10536" w="14528">
                  <a:moveTo>
                    <a:pt x="9417" y="1"/>
                  </a:moveTo>
                  <a:lnTo>
                    <a:pt x="9150" y="20"/>
                  </a:lnTo>
                  <a:lnTo>
                    <a:pt x="8873" y="49"/>
                  </a:lnTo>
                  <a:lnTo>
                    <a:pt x="8606" y="87"/>
                  </a:lnTo>
                  <a:lnTo>
                    <a:pt x="8338" y="135"/>
                  </a:lnTo>
                  <a:lnTo>
                    <a:pt x="7794" y="221"/>
                  </a:lnTo>
                  <a:lnTo>
                    <a:pt x="7526" y="259"/>
                  </a:lnTo>
                  <a:lnTo>
                    <a:pt x="7259" y="297"/>
                  </a:lnTo>
                  <a:lnTo>
                    <a:pt x="6982" y="326"/>
                  </a:lnTo>
                  <a:lnTo>
                    <a:pt x="6705" y="335"/>
                  </a:lnTo>
                  <a:lnTo>
                    <a:pt x="6141" y="335"/>
                  </a:lnTo>
                  <a:lnTo>
                    <a:pt x="5874" y="316"/>
                  </a:lnTo>
                  <a:lnTo>
                    <a:pt x="5597" y="287"/>
                  </a:lnTo>
                  <a:lnTo>
                    <a:pt x="5320" y="240"/>
                  </a:lnTo>
                  <a:lnTo>
                    <a:pt x="5043" y="192"/>
                  </a:lnTo>
                  <a:lnTo>
                    <a:pt x="4995" y="192"/>
                  </a:lnTo>
                  <a:lnTo>
                    <a:pt x="4947" y="201"/>
                  </a:lnTo>
                  <a:lnTo>
                    <a:pt x="4900" y="230"/>
                  </a:lnTo>
                  <a:lnTo>
                    <a:pt x="4871" y="268"/>
                  </a:lnTo>
                  <a:lnTo>
                    <a:pt x="4842" y="316"/>
                  </a:lnTo>
                  <a:lnTo>
                    <a:pt x="4833" y="364"/>
                  </a:lnTo>
                  <a:lnTo>
                    <a:pt x="4833" y="421"/>
                  </a:lnTo>
                  <a:lnTo>
                    <a:pt x="4842" y="478"/>
                  </a:lnTo>
                  <a:lnTo>
                    <a:pt x="4967" y="765"/>
                  </a:lnTo>
                  <a:lnTo>
                    <a:pt x="5100" y="1042"/>
                  </a:lnTo>
                  <a:lnTo>
                    <a:pt x="5263" y="1309"/>
                  </a:lnTo>
                  <a:lnTo>
                    <a:pt x="5435" y="1558"/>
                  </a:lnTo>
                  <a:lnTo>
                    <a:pt x="5463" y="1605"/>
                  </a:lnTo>
                  <a:lnTo>
                    <a:pt x="5473" y="1663"/>
                  </a:lnTo>
                  <a:lnTo>
                    <a:pt x="5473" y="1720"/>
                  </a:lnTo>
                  <a:lnTo>
                    <a:pt x="5463" y="1768"/>
                  </a:lnTo>
                  <a:lnTo>
                    <a:pt x="5435" y="1816"/>
                  </a:lnTo>
                  <a:lnTo>
                    <a:pt x="5406" y="1854"/>
                  </a:lnTo>
                  <a:lnTo>
                    <a:pt x="5358" y="1882"/>
                  </a:lnTo>
                  <a:lnTo>
                    <a:pt x="5310" y="1902"/>
                  </a:lnTo>
                  <a:lnTo>
                    <a:pt x="4995" y="1921"/>
                  </a:lnTo>
                  <a:lnTo>
                    <a:pt x="4671" y="1940"/>
                  </a:lnTo>
                  <a:lnTo>
                    <a:pt x="4355" y="1949"/>
                  </a:lnTo>
                  <a:lnTo>
                    <a:pt x="3715" y="1949"/>
                  </a:lnTo>
                  <a:lnTo>
                    <a:pt x="3400" y="1930"/>
                  </a:lnTo>
                  <a:lnTo>
                    <a:pt x="3075" y="1911"/>
                  </a:lnTo>
                  <a:lnTo>
                    <a:pt x="2760" y="1882"/>
                  </a:lnTo>
                  <a:lnTo>
                    <a:pt x="2445" y="1854"/>
                  </a:lnTo>
                  <a:lnTo>
                    <a:pt x="2130" y="1806"/>
                  </a:lnTo>
                  <a:lnTo>
                    <a:pt x="1815" y="1758"/>
                  </a:lnTo>
                  <a:lnTo>
                    <a:pt x="1500" y="1691"/>
                  </a:lnTo>
                  <a:lnTo>
                    <a:pt x="1194" y="1634"/>
                  </a:lnTo>
                  <a:lnTo>
                    <a:pt x="879" y="1558"/>
                  </a:lnTo>
                  <a:lnTo>
                    <a:pt x="573" y="1472"/>
                  </a:lnTo>
                  <a:lnTo>
                    <a:pt x="258" y="1386"/>
                  </a:lnTo>
                  <a:lnTo>
                    <a:pt x="201" y="1376"/>
                  </a:lnTo>
                  <a:lnTo>
                    <a:pt x="162" y="1376"/>
                  </a:lnTo>
                  <a:lnTo>
                    <a:pt x="134" y="1386"/>
                  </a:lnTo>
                  <a:lnTo>
                    <a:pt x="115" y="1405"/>
                  </a:lnTo>
                  <a:lnTo>
                    <a:pt x="96" y="1424"/>
                  </a:lnTo>
                  <a:lnTo>
                    <a:pt x="86" y="1453"/>
                  </a:lnTo>
                  <a:lnTo>
                    <a:pt x="76" y="1491"/>
                  </a:lnTo>
                  <a:lnTo>
                    <a:pt x="76" y="1558"/>
                  </a:lnTo>
                  <a:lnTo>
                    <a:pt x="86" y="1625"/>
                  </a:lnTo>
                  <a:lnTo>
                    <a:pt x="134" y="1844"/>
                  </a:lnTo>
                  <a:lnTo>
                    <a:pt x="191" y="2064"/>
                  </a:lnTo>
                  <a:lnTo>
                    <a:pt x="258" y="2284"/>
                  </a:lnTo>
                  <a:lnTo>
                    <a:pt x="334" y="2494"/>
                  </a:lnTo>
                  <a:lnTo>
                    <a:pt x="411" y="2704"/>
                  </a:lnTo>
                  <a:lnTo>
                    <a:pt x="497" y="2904"/>
                  </a:lnTo>
                  <a:lnTo>
                    <a:pt x="592" y="3105"/>
                  </a:lnTo>
                  <a:lnTo>
                    <a:pt x="697" y="3306"/>
                  </a:lnTo>
                  <a:lnTo>
                    <a:pt x="802" y="3497"/>
                  </a:lnTo>
                  <a:lnTo>
                    <a:pt x="917" y="3678"/>
                  </a:lnTo>
                  <a:lnTo>
                    <a:pt x="1041" y="3860"/>
                  </a:lnTo>
                  <a:lnTo>
                    <a:pt x="1165" y="4041"/>
                  </a:lnTo>
                  <a:lnTo>
                    <a:pt x="1299" y="4203"/>
                  </a:lnTo>
                  <a:lnTo>
                    <a:pt x="1442" y="4366"/>
                  </a:lnTo>
                  <a:lnTo>
                    <a:pt x="1586" y="4528"/>
                  </a:lnTo>
                  <a:lnTo>
                    <a:pt x="1738" y="4671"/>
                  </a:lnTo>
                  <a:lnTo>
                    <a:pt x="1767" y="4719"/>
                  </a:lnTo>
                  <a:lnTo>
                    <a:pt x="1786" y="4767"/>
                  </a:lnTo>
                  <a:lnTo>
                    <a:pt x="1796" y="4815"/>
                  </a:lnTo>
                  <a:lnTo>
                    <a:pt x="1796" y="4862"/>
                  </a:lnTo>
                  <a:lnTo>
                    <a:pt x="1777" y="4920"/>
                  </a:lnTo>
                  <a:lnTo>
                    <a:pt x="1748" y="4958"/>
                  </a:lnTo>
                  <a:lnTo>
                    <a:pt x="1719" y="4996"/>
                  </a:lnTo>
                  <a:lnTo>
                    <a:pt x="1671" y="5025"/>
                  </a:lnTo>
                  <a:lnTo>
                    <a:pt x="1490" y="5092"/>
                  </a:lnTo>
                  <a:lnTo>
                    <a:pt x="1309" y="5158"/>
                  </a:lnTo>
                  <a:lnTo>
                    <a:pt x="1127" y="5206"/>
                  </a:lnTo>
                  <a:lnTo>
                    <a:pt x="936" y="5244"/>
                  </a:lnTo>
                  <a:lnTo>
                    <a:pt x="745" y="5283"/>
                  </a:lnTo>
                  <a:lnTo>
                    <a:pt x="564" y="5302"/>
                  </a:lnTo>
                  <a:lnTo>
                    <a:pt x="373" y="5321"/>
                  </a:lnTo>
                  <a:lnTo>
                    <a:pt x="182" y="5321"/>
                  </a:lnTo>
                  <a:lnTo>
                    <a:pt x="153" y="5330"/>
                  </a:lnTo>
                  <a:lnTo>
                    <a:pt x="115" y="5340"/>
                  </a:lnTo>
                  <a:lnTo>
                    <a:pt x="67" y="5369"/>
                  </a:lnTo>
                  <a:lnTo>
                    <a:pt x="29" y="5416"/>
                  </a:lnTo>
                  <a:lnTo>
                    <a:pt x="10" y="5474"/>
                  </a:lnTo>
                  <a:lnTo>
                    <a:pt x="0" y="5531"/>
                  </a:lnTo>
                  <a:lnTo>
                    <a:pt x="10" y="5598"/>
                  </a:lnTo>
                  <a:lnTo>
                    <a:pt x="38" y="5655"/>
                  </a:lnTo>
                  <a:lnTo>
                    <a:pt x="57" y="5684"/>
                  </a:lnTo>
                  <a:lnTo>
                    <a:pt x="86" y="5703"/>
                  </a:lnTo>
                  <a:lnTo>
                    <a:pt x="277" y="5827"/>
                  </a:lnTo>
                  <a:lnTo>
                    <a:pt x="468" y="5942"/>
                  </a:lnTo>
                  <a:lnTo>
                    <a:pt x="669" y="6047"/>
                  </a:lnTo>
                  <a:lnTo>
                    <a:pt x="869" y="6152"/>
                  </a:lnTo>
                  <a:lnTo>
                    <a:pt x="1070" y="6228"/>
                  </a:lnTo>
                  <a:lnTo>
                    <a:pt x="1280" y="6295"/>
                  </a:lnTo>
                  <a:lnTo>
                    <a:pt x="1490" y="6352"/>
                  </a:lnTo>
                  <a:lnTo>
                    <a:pt x="1710" y="6381"/>
                  </a:lnTo>
                  <a:lnTo>
                    <a:pt x="1834" y="6391"/>
                  </a:lnTo>
                  <a:lnTo>
                    <a:pt x="1948" y="6391"/>
                  </a:lnTo>
                  <a:lnTo>
                    <a:pt x="2197" y="6381"/>
                  </a:lnTo>
                  <a:lnTo>
                    <a:pt x="2436" y="6352"/>
                  </a:lnTo>
                  <a:lnTo>
                    <a:pt x="2684" y="6314"/>
                  </a:lnTo>
                  <a:lnTo>
                    <a:pt x="2923" y="6266"/>
                  </a:lnTo>
                  <a:lnTo>
                    <a:pt x="3161" y="6209"/>
                  </a:lnTo>
                  <a:lnTo>
                    <a:pt x="3649" y="6094"/>
                  </a:lnTo>
                  <a:lnTo>
                    <a:pt x="4031" y="6018"/>
                  </a:lnTo>
                  <a:lnTo>
                    <a:pt x="4413" y="5961"/>
                  </a:lnTo>
                  <a:lnTo>
                    <a:pt x="4804" y="5923"/>
                  </a:lnTo>
                  <a:lnTo>
                    <a:pt x="5186" y="5894"/>
                  </a:lnTo>
                  <a:lnTo>
                    <a:pt x="5578" y="5894"/>
                  </a:lnTo>
                  <a:lnTo>
                    <a:pt x="5960" y="5913"/>
                  </a:lnTo>
                  <a:lnTo>
                    <a:pt x="6351" y="5942"/>
                  </a:lnTo>
                  <a:lnTo>
                    <a:pt x="6734" y="5989"/>
                  </a:lnTo>
                  <a:lnTo>
                    <a:pt x="7001" y="6037"/>
                  </a:lnTo>
                  <a:lnTo>
                    <a:pt x="7268" y="6085"/>
                  </a:lnTo>
                  <a:lnTo>
                    <a:pt x="7794" y="6200"/>
                  </a:lnTo>
                  <a:lnTo>
                    <a:pt x="8329" y="6305"/>
                  </a:lnTo>
                  <a:lnTo>
                    <a:pt x="8596" y="6352"/>
                  </a:lnTo>
                  <a:lnTo>
                    <a:pt x="8863" y="6391"/>
                  </a:lnTo>
                  <a:lnTo>
                    <a:pt x="9131" y="6419"/>
                  </a:lnTo>
                  <a:lnTo>
                    <a:pt x="9408" y="6429"/>
                  </a:lnTo>
                  <a:lnTo>
                    <a:pt x="9675" y="6429"/>
                  </a:lnTo>
                  <a:lnTo>
                    <a:pt x="9943" y="6410"/>
                  </a:lnTo>
                  <a:lnTo>
                    <a:pt x="10210" y="6371"/>
                  </a:lnTo>
                  <a:lnTo>
                    <a:pt x="10344" y="6343"/>
                  </a:lnTo>
                  <a:lnTo>
                    <a:pt x="10478" y="6305"/>
                  </a:lnTo>
                  <a:lnTo>
                    <a:pt x="10611" y="6266"/>
                  </a:lnTo>
                  <a:lnTo>
                    <a:pt x="10735" y="6219"/>
                  </a:lnTo>
                  <a:lnTo>
                    <a:pt x="10860" y="6161"/>
                  </a:lnTo>
                  <a:lnTo>
                    <a:pt x="10993" y="6104"/>
                  </a:lnTo>
                  <a:lnTo>
                    <a:pt x="11108" y="6047"/>
                  </a:lnTo>
                  <a:lnTo>
                    <a:pt x="11175" y="6028"/>
                  </a:lnTo>
                  <a:lnTo>
                    <a:pt x="11242" y="6018"/>
                  </a:lnTo>
                  <a:lnTo>
                    <a:pt x="11299" y="6018"/>
                  </a:lnTo>
                  <a:lnTo>
                    <a:pt x="11356" y="6028"/>
                  </a:lnTo>
                  <a:lnTo>
                    <a:pt x="11404" y="6047"/>
                  </a:lnTo>
                  <a:lnTo>
                    <a:pt x="11442" y="6094"/>
                  </a:lnTo>
                  <a:lnTo>
                    <a:pt x="11471" y="6133"/>
                  </a:lnTo>
                  <a:lnTo>
                    <a:pt x="11480" y="6171"/>
                  </a:lnTo>
                  <a:lnTo>
                    <a:pt x="11490" y="6266"/>
                  </a:lnTo>
                  <a:lnTo>
                    <a:pt x="11480" y="6352"/>
                  </a:lnTo>
                  <a:lnTo>
                    <a:pt x="11461" y="6448"/>
                  </a:lnTo>
                  <a:lnTo>
                    <a:pt x="11394" y="6792"/>
                  </a:lnTo>
                  <a:lnTo>
                    <a:pt x="11347" y="7136"/>
                  </a:lnTo>
                  <a:lnTo>
                    <a:pt x="11328" y="7489"/>
                  </a:lnTo>
                  <a:lnTo>
                    <a:pt x="11318" y="7842"/>
                  </a:lnTo>
                  <a:lnTo>
                    <a:pt x="11328" y="8186"/>
                  </a:lnTo>
                  <a:lnTo>
                    <a:pt x="11356" y="8540"/>
                  </a:lnTo>
                  <a:lnTo>
                    <a:pt x="11394" y="8883"/>
                  </a:lnTo>
                  <a:lnTo>
                    <a:pt x="11461" y="9227"/>
                  </a:lnTo>
                  <a:lnTo>
                    <a:pt x="11499" y="9390"/>
                  </a:lnTo>
                  <a:lnTo>
                    <a:pt x="11547" y="9552"/>
                  </a:lnTo>
                  <a:lnTo>
                    <a:pt x="11605" y="9705"/>
                  </a:lnTo>
                  <a:lnTo>
                    <a:pt x="11662" y="9858"/>
                  </a:lnTo>
                  <a:lnTo>
                    <a:pt x="11738" y="9991"/>
                  </a:lnTo>
                  <a:lnTo>
                    <a:pt x="11824" y="10125"/>
                  </a:lnTo>
                  <a:lnTo>
                    <a:pt x="11929" y="10240"/>
                  </a:lnTo>
                  <a:lnTo>
                    <a:pt x="11987" y="10287"/>
                  </a:lnTo>
                  <a:lnTo>
                    <a:pt x="12044" y="10335"/>
                  </a:lnTo>
                  <a:lnTo>
                    <a:pt x="12321" y="10536"/>
                  </a:lnTo>
                  <a:lnTo>
                    <a:pt x="12512" y="10364"/>
                  </a:lnTo>
                  <a:lnTo>
                    <a:pt x="12693" y="10201"/>
                  </a:lnTo>
                  <a:lnTo>
                    <a:pt x="12865" y="10020"/>
                  </a:lnTo>
                  <a:lnTo>
                    <a:pt x="13028" y="9819"/>
                  </a:lnTo>
                  <a:lnTo>
                    <a:pt x="13171" y="9609"/>
                  </a:lnTo>
                  <a:lnTo>
                    <a:pt x="13314" y="9370"/>
                  </a:lnTo>
                  <a:lnTo>
                    <a:pt x="13448" y="9093"/>
                  </a:lnTo>
                  <a:lnTo>
                    <a:pt x="13572" y="8788"/>
                  </a:lnTo>
                  <a:lnTo>
                    <a:pt x="13782" y="8224"/>
                  </a:lnTo>
                  <a:lnTo>
                    <a:pt x="13925" y="7785"/>
                  </a:lnTo>
                  <a:lnTo>
                    <a:pt x="14069" y="7336"/>
                  </a:lnTo>
                  <a:lnTo>
                    <a:pt x="14250" y="6763"/>
                  </a:lnTo>
                  <a:lnTo>
                    <a:pt x="14336" y="6496"/>
                  </a:lnTo>
                  <a:lnTo>
                    <a:pt x="14403" y="6190"/>
                  </a:lnTo>
                  <a:lnTo>
                    <a:pt x="14460" y="5856"/>
                  </a:lnTo>
                  <a:lnTo>
                    <a:pt x="14508" y="5521"/>
                  </a:lnTo>
                  <a:lnTo>
                    <a:pt x="14527" y="5187"/>
                  </a:lnTo>
                  <a:lnTo>
                    <a:pt x="14527" y="5015"/>
                  </a:lnTo>
                  <a:lnTo>
                    <a:pt x="14527" y="4853"/>
                  </a:lnTo>
                  <a:lnTo>
                    <a:pt x="14518" y="4700"/>
                  </a:lnTo>
                  <a:lnTo>
                    <a:pt x="14499" y="4547"/>
                  </a:lnTo>
                  <a:lnTo>
                    <a:pt x="14470" y="4413"/>
                  </a:lnTo>
                  <a:lnTo>
                    <a:pt x="14432" y="4280"/>
                  </a:lnTo>
                  <a:lnTo>
                    <a:pt x="14393" y="4165"/>
                  </a:lnTo>
                  <a:lnTo>
                    <a:pt x="14346" y="4060"/>
                  </a:lnTo>
                  <a:lnTo>
                    <a:pt x="14298" y="3955"/>
                  </a:lnTo>
                  <a:lnTo>
                    <a:pt x="14231" y="3860"/>
                  </a:lnTo>
                  <a:lnTo>
                    <a:pt x="14164" y="3764"/>
                  </a:lnTo>
                  <a:lnTo>
                    <a:pt x="14097" y="3678"/>
                  </a:lnTo>
                  <a:lnTo>
                    <a:pt x="14021" y="3592"/>
                  </a:lnTo>
                  <a:lnTo>
                    <a:pt x="13935" y="3516"/>
                  </a:lnTo>
                  <a:lnTo>
                    <a:pt x="13849" y="3458"/>
                  </a:lnTo>
                  <a:lnTo>
                    <a:pt x="13754" y="3401"/>
                  </a:lnTo>
                  <a:lnTo>
                    <a:pt x="13658" y="3353"/>
                  </a:lnTo>
                  <a:lnTo>
                    <a:pt x="13563" y="3315"/>
                  </a:lnTo>
                  <a:lnTo>
                    <a:pt x="13467" y="3286"/>
                  </a:lnTo>
                  <a:lnTo>
                    <a:pt x="13371" y="3267"/>
                  </a:lnTo>
                  <a:lnTo>
                    <a:pt x="13266" y="3258"/>
                  </a:lnTo>
                  <a:lnTo>
                    <a:pt x="13161" y="3267"/>
                  </a:lnTo>
                  <a:lnTo>
                    <a:pt x="13123" y="3267"/>
                  </a:lnTo>
                  <a:lnTo>
                    <a:pt x="13095" y="3258"/>
                  </a:lnTo>
                  <a:lnTo>
                    <a:pt x="13056" y="3248"/>
                  </a:lnTo>
                  <a:lnTo>
                    <a:pt x="13028" y="3220"/>
                  </a:lnTo>
                  <a:lnTo>
                    <a:pt x="12999" y="3191"/>
                  </a:lnTo>
                  <a:lnTo>
                    <a:pt x="12980" y="3162"/>
                  </a:lnTo>
                  <a:lnTo>
                    <a:pt x="12970" y="3124"/>
                  </a:lnTo>
                  <a:lnTo>
                    <a:pt x="12961" y="3076"/>
                  </a:lnTo>
                  <a:lnTo>
                    <a:pt x="12951" y="2914"/>
                  </a:lnTo>
                  <a:lnTo>
                    <a:pt x="12942" y="2742"/>
                  </a:lnTo>
                  <a:lnTo>
                    <a:pt x="12913" y="2580"/>
                  </a:lnTo>
                  <a:lnTo>
                    <a:pt x="12875" y="2417"/>
                  </a:lnTo>
                  <a:lnTo>
                    <a:pt x="12837" y="2255"/>
                  </a:lnTo>
                  <a:lnTo>
                    <a:pt x="12779" y="2102"/>
                  </a:lnTo>
                  <a:lnTo>
                    <a:pt x="12722" y="1949"/>
                  </a:lnTo>
                  <a:lnTo>
                    <a:pt x="12655" y="1796"/>
                  </a:lnTo>
                  <a:lnTo>
                    <a:pt x="12579" y="1653"/>
                  </a:lnTo>
                  <a:lnTo>
                    <a:pt x="12493" y="1510"/>
                  </a:lnTo>
                  <a:lnTo>
                    <a:pt x="12407" y="1376"/>
                  </a:lnTo>
                  <a:lnTo>
                    <a:pt x="12311" y="1243"/>
                  </a:lnTo>
                  <a:lnTo>
                    <a:pt x="12206" y="1118"/>
                  </a:lnTo>
                  <a:lnTo>
                    <a:pt x="12101" y="994"/>
                  </a:lnTo>
                  <a:lnTo>
                    <a:pt x="11987" y="889"/>
                  </a:lnTo>
                  <a:lnTo>
                    <a:pt x="11872" y="784"/>
                  </a:lnTo>
                  <a:lnTo>
                    <a:pt x="11738" y="679"/>
                  </a:lnTo>
                  <a:lnTo>
                    <a:pt x="11605" y="584"/>
                  </a:lnTo>
                  <a:lnTo>
                    <a:pt x="11461" y="488"/>
                  </a:lnTo>
                  <a:lnTo>
                    <a:pt x="11318" y="412"/>
                  </a:lnTo>
                  <a:lnTo>
                    <a:pt x="11175" y="335"/>
                  </a:lnTo>
                  <a:lnTo>
                    <a:pt x="11022" y="268"/>
                  </a:lnTo>
                  <a:lnTo>
                    <a:pt x="10869" y="211"/>
                  </a:lnTo>
                  <a:lnTo>
                    <a:pt x="10716" y="163"/>
                  </a:lnTo>
                  <a:lnTo>
                    <a:pt x="10554" y="116"/>
                  </a:lnTo>
                  <a:lnTo>
                    <a:pt x="10392" y="87"/>
                  </a:lnTo>
                  <a:lnTo>
                    <a:pt x="10229" y="58"/>
                  </a:lnTo>
                  <a:lnTo>
                    <a:pt x="10067" y="30"/>
                  </a:lnTo>
                  <a:lnTo>
                    <a:pt x="9904" y="10"/>
                  </a:lnTo>
                  <a:lnTo>
                    <a:pt x="9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44"/>
            <p:cNvSpPr/>
            <p:nvPr/>
          </p:nvSpPr>
          <p:spPr>
            <a:xfrm>
              <a:off x="7947467" y="1687302"/>
              <a:ext cx="270729" cy="196338"/>
            </a:xfrm>
            <a:custGeom>
              <a:rect b="b" l="l" r="r" t="t"/>
              <a:pathLst>
                <a:path extrusionOk="0" fill="none" h="10536" w="14528">
                  <a:moveTo>
                    <a:pt x="12044" y="10335"/>
                  </a:moveTo>
                  <a:lnTo>
                    <a:pt x="12044" y="10335"/>
                  </a:lnTo>
                  <a:lnTo>
                    <a:pt x="11987" y="10287"/>
                  </a:lnTo>
                  <a:lnTo>
                    <a:pt x="11929" y="10240"/>
                  </a:lnTo>
                  <a:lnTo>
                    <a:pt x="11824" y="10125"/>
                  </a:lnTo>
                  <a:lnTo>
                    <a:pt x="11738" y="9991"/>
                  </a:lnTo>
                  <a:lnTo>
                    <a:pt x="11662" y="9858"/>
                  </a:lnTo>
                  <a:lnTo>
                    <a:pt x="11605" y="9705"/>
                  </a:lnTo>
                  <a:lnTo>
                    <a:pt x="11547" y="9552"/>
                  </a:lnTo>
                  <a:lnTo>
                    <a:pt x="11499" y="9390"/>
                  </a:lnTo>
                  <a:lnTo>
                    <a:pt x="11461" y="9227"/>
                  </a:lnTo>
                  <a:lnTo>
                    <a:pt x="11461" y="9227"/>
                  </a:lnTo>
                  <a:lnTo>
                    <a:pt x="11394" y="8883"/>
                  </a:lnTo>
                  <a:lnTo>
                    <a:pt x="11356" y="8540"/>
                  </a:lnTo>
                  <a:lnTo>
                    <a:pt x="11328" y="8186"/>
                  </a:lnTo>
                  <a:lnTo>
                    <a:pt x="11318" y="7842"/>
                  </a:lnTo>
                  <a:lnTo>
                    <a:pt x="11328" y="7489"/>
                  </a:lnTo>
                  <a:lnTo>
                    <a:pt x="11347" y="7136"/>
                  </a:lnTo>
                  <a:lnTo>
                    <a:pt x="11394" y="6792"/>
                  </a:lnTo>
                  <a:lnTo>
                    <a:pt x="11461" y="6448"/>
                  </a:lnTo>
                  <a:lnTo>
                    <a:pt x="11461" y="6448"/>
                  </a:lnTo>
                  <a:lnTo>
                    <a:pt x="11480" y="6352"/>
                  </a:lnTo>
                  <a:lnTo>
                    <a:pt x="11490" y="6266"/>
                  </a:lnTo>
                  <a:lnTo>
                    <a:pt x="11480" y="6171"/>
                  </a:lnTo>
                  <a:lnTo>
                    <a:pt x="11471" y="6133"/>
                  </a:lnTo>
                  <a:lnTo>
                    <a:pt x="11442" y="6094"/>
                  </a:lnTo>
                  <a:lnTo>
                    <a:pt x="11442" y="6094"/>
                  </a:lnTo>
                  <a:lnTo>
                    <a:pt x="11404" y="6047"/>
                  </a:lnTo>
                  <a:lnTo>
                    <a:pt x="11356" y="6028"/>
                  </a:lnTo>
                  <a:lnTo>
                    <a:pt x="11299" y="6018"/>
                  </a:lnTo>
                  <a:lnTo>
                    <a:pt x="11242" y="6018"/>
                  </a:lnTo>
                  <a:lnTo>
                    <a:pt x="11175" y="6028"/>
                  </a:lnTo>
                  <a:lnTo>
                    <a:pt x="11108" y="6047"/>
                  </a:lnTo>
                  <a:lnTo>
                    <a:pt x="10993" y="6104"/>
                  </a:lnTo>
                  <a:lnTo>
                    <a:pt x="10993" y="6104"/>
                  </a:lnTo>
                  <a:lnTo>
                    <a:pt x="10860" y="6161"/>
                  </a:lnTo>
                  <a:lnTo>
                    <a:pt x="10735" y="6219"/>
                  </a:lnTo>
                  <a:lnTo>
                    <a:pt x="10611" y="6266"/>
                  </a:lnTo>
                  <a:lnTo>
                    <a:pt x="10478" y="6305"/>
                  </a:lnTo>
                  <a:lnTo>
                    <a:pt x="10344" y="6343"/>
                  </a:lnTo>
                  <a:lnTo>
                    <a:pt x="10210" y="6371"/>
                  </a:lnTo>
                  <a:lnTo>
                    <a:pt x="9943" y="6410"/>
                  </a:lnTo>
                  <a:lnTo>
                    <a:pt x="9675" y="6429"/>
                  </a:lnTo>
                  <a:lnTo>
                    <a:pt x="9408" y="6429"/>
                  </a:lnTo>
                  <a:lnTo>
                    <a:pt x="9131" y="6419"/>
                  </a:lnTo>
                  <a:lnTo>
                    <a:pt x="8863" y="6391"/>
                  </a:lnTo>
                  <a:lnTo>
                    <a:pt x="8863" y="6391"/>
                  </a:lnTo>
                  <a:lnTo>
                    <a:pt x="8596" y="6352"/>
                  </a:lnTo>
                  <a:lnTo>
                    <a:pt x="8329" y="6305"/>
                  </a:lnTo>
                  <a:lnTo>
                    <a:pt x="7794" y="6200"/>
                  </a:lnTo>
                  <a:lnTo>
                    <a:pt x="7268" y="6085"/>
                  </a:lnTo>
                  <a:lnTo>
                    <a:pt x="7001" y="6037"/>
                  </a:lnTo>
                  <a:lnTo>
                    <a:pt x="6734" y="5989"/>
                  </a:lnTo>
                  <a:lnTo>
                    <a:pt x="6734" y="5989"/>
                  </a:lnTo>
                  <a:lnTo>
                    <a:pt x="6351" y="5942"/>
                  </a:lnTo>
                  <a:lnTo>
                    <a:pt x="5960" y="5913"/>
                  </a:lnTo>
                  <a:lnTo>
                    <a:pt x="5578" y="5894"/>
                  </a:lnTo>
                  <a:lnTo>
                    <a:pt x="5186" y="5894"/>
                  </a:lnTo>
                  <a:lnTo>
                    <a:pt x="4804" y="5923"/>
                  </a:lnTo>
                  <a:lnTo>
                    <a:pt x="4413" y="5961"/>
                  </a:lnTo>
                  <a:lnTo>
                    <a:pt x="4031" y="6018"/>
                  </a:lnTo>
                  <a:lnTo>
                    <a:pt x="3649" y="6094"/>
                  </a:lnTo>
                  <a:lnTo>
                    <a:pt x="3649" y="6094"/>
                  </a:lnTo>
                  <a:lnTo>
                    <a:pt x="3161" y="6209"/>
                  </a:lnTo>
                  <a:lnTo>
                    <a:pt x="2923" y="6266"/>
                  </a:lnTo>
                  <a:lnTo>
                    <a:pt x="2684" y="6314"/>
                  </a:lnTo>
                  <a:lnTo>
                    <a:pt x="2436" y="6352"/>
                  </a:lnTo>
                  <a:lnTo>
                    <a:pt x="2197" y="6381"/>
                  </a:lnTo>
                  <a:lnTo>
                    <a:pt x="1948" y="6391"/>
                  </a:lnTo>
                  <a:lnTo>
                    <a:pt x="1834" y="6391"/>
                  </a:lnTo>
                  <a:lnTo>
                    <a:pt x="1710" y="6381"/>
                  </a:lnTo>
                  <a:lnTo>
                    <a:pt x="1710" y="6381"/>
                  </a:lnTo>
                  <a:lnTo>
                    <a:pt x="1490" y="6352"/>
                  </a:lnTo>
                  <a:lnTo>
                    <a:pt x="1280" y="6295"/>
                  </a:lnTo>
                  <a:lnTo>
                    <a:pt x="1070" y="6228"/>
                  </a:lnTo>
                  <a:lnTo>
                    <a:pt x="869" y="6152"/>
                  </a:lnTo>
                  <a:lnTo>
                    <a:pt x="669" y="6047"/>
                  </a:lnTo>
                  <a:lnTo>
                    <a:pt x="468" y="5942"/>
                  </a:lnTo>
                  <a:lnTo>
                    <a:pt x="277" y="5827"/>
                  </a:lnTo>
                  <a:lnTo>
                    <a:pt x="86" y="5703"/>
                  </a:lnTo>
                  <a:lnTo>
                    <a:pt x="86" y="5703"/>
                  </a:lnTo>
                  <a:lnTo>
                    <a:pt x="57" y="5684"/>
                  </a:lnTo>
                  <a:lnTo>
                    <a:pt x="38" y="5655"/>
                  </a:lnTo>
                  <a:lnTo>
                    <a:pt x="10" y="5598"/>
                  </a:lnTo>
                  <a:lnTo>
                    <a:pt x="0" y="5531"/>
                  </a:lnTo>
                  <a:lnTo>
                    <a:pt x="10" y="5474"/>
                  </a:lnTo>
                  <a:lnTo>
                    <a:pt x="29" y="5416"/>
                  </a:lnTo>
                  <a:lnTo>
                    <a:pt x="67" y="5369"/>
                  </a:lnTo>
                  <a:lnTo>
                    <a:pt x="115" y="5340"/>
                  </a:lnTo>
                  <a:lnTo>
                    <a:pt x="153" y="5330"/>
                  </a:lnTo>
                  <a:lnTo>
                    <a:pt x="182" y="5321"/>
                  </a:lnTo>
                  <a:lnTo>
                    <a:pt x="182" y="5321"/>
                  </a:lnTo>
                  <a:lnTo>
                    <a:pt x="373" y="5321"/>
                  </a:lnTo>
                  <a:lnTo>
                    <a:pt x="564" y="5302"/>
                  </a:lnTo>
                  <a:lnTo>
                    <a:pt x="745" y="5283"/>
                  </a:lnTo>
                  <a:lnTo>
                    <a:pt x="936" y="5244"/>
                  </a:lnTo>
                  <a:lnTo>
                    <a:pt x="1127" y="5206"/>
                  </a:lnTo>
                  <a:lnTo>
                    <a:pt x="1309" y="5158"/>
                  </a:lnTo>
                  <a:lnTo>
                    <a:pt x="1490" y="5092"/>
                  </a:lnTo>
                  <a:lnTo>
                    <a:pt x="1671" y="5025"/>
                  </a:lnTo>
                  <a:lnTo>
                    <a:pt x="1671" y="5025"/>
                  </a:lnTo>
                  <a:lnTo>
                    <a:pt x="1719" y="4996"/>
                  </a:lnTo>
                  <a:lnTo>
                    <a:pt x="1748" y="4958"/>
                  </a:lnTo>
                  <a:lnTo>
                    <a:pt x="1777" y="4920"/>
                  </a:lnTo>
                  <a:lnTo>
                    <a:pt x="1796" y="4862"/>
                  </a:lnTo>
                  <a:lnTo>
                    <a:pt x="1796" y="4815"/>
                  </a:lnTo>
                  <a:lnTo>
                    <a:pt x="1786" y="4767"/>
                  </a:lnTo>
                  <a:lnTo>
                    <a:pt x="1767" y="4719"/>
                  </a:lnTo>
                  <a:lnTo>
                    <a:pt x="1738" y="4671"/>
                  </a:lnTo>
                  <a:lnTo>
                    <a:pt x="1738" y="4671"/>
                  </a:lnTo>
                  <a:lnTo>
                    <a:pt x="1586" y="4528"/>
                  </a:lnTo>
                  <a:lnTo>
                    <a:pt x="1442" y="4366"/>
                  </a:lnTo>
                  <a:lnTo>
                    <a:pt x="1299" y="4203"/>
                  </a:lnTo>
                  <a:lnTo>
                    <a:pt x="1165" y="4041"/>
                  </a:lnTo>
                  <a:lnTo>
                    <a:pt x="1041" y="3860"/>
                  </a:lnTo>
                  <a:lnTo>
                    <a:pt x="917" y="3678"/>
                  </a:lnTo>
                  <a:lnTo>
                    <a:pt x="802" y="3497"/>
                  </a:lnTo>
                  <a:lnTo>
                    <a:pt x="697" y="3306"/>
                  </a:lnTo>
                  <a:lnTo>
                    <a:pt x="592" y="3105"/>
                  </a:lnTo>
                  <a:lnTo>
                    <a:pt x="497" y="2904"/>
                  </a:lnTo>
                  <a:lnTo>
                    <a:pt x="411" y="2704"/>
                  </a:lnTo>
                  <a:lnTo>
                    <a:pt x="334" y="2494"/>
                  </a:lnTo>
                  <a:lnTo>
                    <a:pt x="258" y="2284"/>
                  </a:lnTo>
                  <a:lnTo>
                    <a:pt x="191" y="2064"/>
                  </a:lnTo>
                  <a:lnTo>
                    <a:pt x="134" y="1844"/>
                  </a:lnTo>
                  <a:lnTo>
                    <a:pt x="86" y="1625"/>
                  </a:lnTo>
                  <a:lnTo>
                    <a:pt x="86" y="1625"/>
                  </a:lnTo>
                  <a:lnTo>
                    <a:pt x="76" y="1558"/>
                  </a:lnTo>
                  <a:lnTo>
                    <a:pt x="76" y="1491"/>
                  </a:lnTo>
                  <a:lnTo>
                    <a:pt x="86" y="1453"/>
                  </a:lnTo>
                  <a:lnTo>
                    <a:pt x="96" y="1424"/>
                  </a:lnTo>
                  <a:lnTo>
                    <a:pt x="115" y="1405"/>
                  </a:lnTo>
                  <a:lnTo>
                    <a:pt x="134" y="1386"/>
                  </a:lnTo>
                  <a:lnTo>
                    <a:pt x="134" y="1386"/>
                  </a:lnTo>
                  <a:lnTo>
                    <a:pt x="162" y="1376"/>
                  </a:lnTo>
                  <a:lnTo>
                    <a:pt x="201" y="1376"/>
                  </a:lnTo>
                  <a:lnTo>
                    <a:pt x="258" y="1386"/>
                  </a:lnTo>
                  <a:lnTo>
                    <a:pt x="258" y="1386"/>
                  </a:lnTo>
                  <a:lnTo>
                    <a:pt x="573" y="1472"/>
                  </a:lnTo>
                  <a:lnTo>
                    <a:pt x="879" y="1558"/>
                  </a:lnTo>
                  <a:lnTo>
                    <a:pt x="1194" y="1634"/>
                  </a:lnTo>
                  <a:lnTo>
                    <a:pt x="1500" y="1691"/>
                  </a:lnTo>
                  <a:lnTo>
                    <a:pt x="1815" y="1758"/>
                  </a:lnTo>
                  <a:lnTo>
                    <a:pt x="2130" y="1806"/>
                  </a:lnTo>
                  <a:lnTo>
                    <a:pt x="2445" y="1854"/>
                  </a:lnTo>
                  <a:lnTo>
                    <a:pt x="2760" y="1882"/>
                  </a:lnTo>
                  <a:lnTo>
                    <a:pt x="3075" y="1911"/>
                  </a:lnTo>
                  <a:lnTo>
                    <a:pt x="3400" y="1930"/>
                  </a:lnTo>
                  <a:lnTo>
                    <a:pt x="3715" y="1949"/>
                  </a:lnTo>
                  <a:lnTo>
                    <a:pt x="4031" y="1949"/>
                  </a:lnTo>
                  <a:lnTo>
                    <a:pt x="4355" y="1949"/>
                  </a:lnTo>
                  <a:lnTo>
                    <a:pt x="4671" y="1940"/>
                  </a:lnTo>
                  <a:lnTo>
                    <a:pt x="4995" y="1921"/>
                  </a:lnTo>
                  <a:lnTo>
                    <a:pt x="5310" y="1902"/>
                  </a:lnTo>
                  <a:lnTo>
                    <a:pt x="5310" y="1902"/>
                  </a:lnTo>
                  <a:lnTo>
                    <a:pt x="5358" y="1882"/>
                  </a:lnTo>
                  <a:lnTo>
                    <a:pt x="5406" y="1854"/>
                  </a:lnTo>
                  <a:lnTo>
                    <a:pt x="5435" y="1816"/>
                  </a:lnTo>
                  <a:lnTo>
                    <a:pt x="5463" y="1768"/>
                  </a:lnTo>
                  <a:lnTo>
                    <a:pt x="5473" y="1720"/>
                  </a:lnTo>
                  <a:lnTo>
                    <a:pt x="5473" y="1663"/>
                  </a:lnTo>
                  <a:lnTo>
                    <a:pt x="5463" y="1605"/>
                  </a:lnTo>
                  <a:lnTo>
                    <a:pt x="5435" y="1558"/>
                  </a:lnTo>
                  <a:lnTo>
                    <a:pt x="5435" y="1558"/>
                  </a:lnTo>
                  <a:lnTo>
                    <a:pt x="5263" y="1309"/>
                  </a:lnTo>
                  <a:lnTo>
                    <a:pt x="5100" y="1042"/>
                  </a:lnTo>
                  <a:lnTo>
                    <a:pt x="4967" y="765"/>
                  </a:lnTo>
                  <a:lnTo>
                    <a:pt x="4842" y="478"/>
                  </a:lnTo>
                  <a:lnTo>
                    <a:pt x="4842" y="478"/>
                  </a:lnTo>
                  <a:lnTo>
                    <a:pt x="4833" y="421"/>
                  </a:lnTo>
                  <a:lnTo>
                    <a:pt x="4833" y="364"/>
                  </a:lnTo>
                  <a:lnTo>
                    <a:pt x="4842" y="316"/>
                  </a:lnTo>
                  <a:lnTo>
                    <a:pt x="4871" y="268"/>
                  </a:lnTo>
                  <a:lnTo>
                    <a:pt x="4900" y="230"/>
                  </a:lnTo>
                  <a:lnTo>
                    <a:pt x="4947" y="201"/>
                  </a:lnTo>
                  <a:lnTo>
                    <a:pt x="4995" y="192"/>
                  </a:lnTo>
                  <a:lnTo>
                    <a:pt x="5043" y="192"/>
                  </a:lnTo>
                  <a:lnTo>
                    <a:pt x="5043" y="192"/>
                  </a:lnTo>
                  <a:lnTo>
                    <a:pt x="5320" y="240"/>
                  </a:lnTo>
                  <a:lnTo>
                    <a:pt x="5597" y="287"/>
                  </a:lnTo>
                  <a:lnTo>
                    <a:pt x="5874" y="316"/>
                  </a:lnTo>
                  <a:lnTo>
                    <a:pt x="6141" y="335"/>
                  </a:lnTo>
                  <a:lnTo>
                    <a:pt x="6418" y="335"/>
                  </a:lnTo>
                  <a:lnTo>
                    <a:pt x="6705" y="335"/>
                  </a:lnTo>
                  <a:lnTo>
                    <a:pt x="6982" y="326"/>
                  </a:lnTo>
                  <a:lnTo>
                    <a:pt x="7259" y="297"/>
                  </a:lnTo>
                  <a:lnTo>
                    <a:pt x="7259" y="297"/>
                  </a:lnTo>
                  <a:lnTo>
                    <a:pt x="7526" y="259"/>
                  </a:lnTo>
                  <a:lnTo>
                    <a:pt x="7794" y="221"/>
                  </a:lnTo>
                  <a:lnTo>
                    <a:pt x="8338" y="135"/>
                  </a:lnTo>
                  <a:lnTo>
                    <a:pt x="8606" y="87"/>
                  </a:lnTo>
                  <a:lnTo>
                    <a:pt x="8873" y="49"/>
                  </a:lnTo>
                  <a:lnTo>
                    <a:pt x="9150" y="20"/>
                  </a:lnTo>
                  <a:lnTo>
                    <a:pt x="9417" y="1"/>
                  </a:lnTo>
                  <a:lnTo>
                    <a:pt x="9417" y="1"/>
                  </a:lnTo>
                  <a:lnTo>
                    <a:pt x="9580" y="1"/>
                  </a:lnTo>
                  <a:lnTo>
                    <a:pt x="9742" y="1"/>
                  </a:lnTo>
                  <a:lnTo>
                    <a:pt x="9904" y="10"/>
                  </a:lnTo>
                  <a:lnTo>
                    <a:pt x="10067" y="30"/>
                  </a:lnTo>
                  <a:lnTo>
                    <a:pt x="10229" y="58"/>
                  </a:lnTo>
                  <a:lnTo>
                    <a:pt x="10392" y="87"/>
                  </a:lnTo>
                  <a:lnTo>
                    <a:pt x="10554" y="116"/>
                  </a:lnTo>
                  <a:lnTo>
                    <a:pt x="10716" y="163"/>
                  </a:lnTo>
                  <a:lnTo>
                    <a:pt x="10869" y="211"/>
                  </a:lnTo>
                  <a:lnTo>
                    <a:pt x="11022" y="268"/>
                  </a:lnTo>
                  <a:lnTo>
                    <a:pt x="11175" y="335"/>
                  </a:lnTo>
                  <a:lnTo>
                    <a:pt x="11318" y="412"/>
                  </a:lnTo>
                  <a:lnTo>
                    <a:pt x="11461" y="488"/>
                  </a:lnTo>
                  <a:lnTo>
                    <a:pt x="11605" y="584"/>
                  </a:lnTo>
                  <a:lnTo>
                    <a:pt x="11738" y="679"/>
                  </a:lnTo>
                  <a:lnTo>
                    <a:pt x="11872" y="784"/>
                  </a:lnTo>
                  <a:lnTo>
                    <a:pt x="11872" y="784"/>
                  </a:lnTo>
                  <a:lnTo>
                    <a:pt x="11987" y="889"/>
                  </a:lnTo>
                  <a:lnTo>
                    <a:pt x="12101" y="994"/>
                  </a:lnTo>
                  <a:lnTo>
                    <a:pt x="12206" y="1118"/>
                  </a:lnTo>
                  <a:lnTo>
                    <a:pt x="12311" y="1243"/>
                  </a:lnTo>
                  <a:lnTo>
                    <a:pt x="12407" y="1376"/>
                  </a:lnTo>
                  <a:lnTo>
                    <a:pt x="12493" y="1510"/>
                  </a:lnTo>
                  <a:lnTo>
                    <a:pt x="12579" y="1653"/>
                  </a:lnTo>
                  <a:lnTo>
                    <a:pt x="12655" y="1796"/>
                  </a:lnTo>
                  <a:lnTo>
                    <a:pt x="12722" y="1949"/>
                  </a:lnTo>
                  <a:lnTo>
                    <a:pt x="12779" y="2102"/>
                  </a:lnTo>
                  <a:lnTo>
                    <a:pt x="12837" y="2255"/>
                  </a:lnTo>
                  <a:lnTo>
                    <a:pt x="12875" y="2417"/>
                  </a:lnTo>
                  <a:lnTo>
                    <a:pt x="12913" y="2580"/>
                  </a:lnTo>
                  <a:lnTo>
                    <a:pt x="12942" y="2742"/>
                  </a:lnTo>
                  <a:lnTo>
                    <a:pt x="12951" y="2914"/>
                  </a:lnTo>
                  <a:lnTo>
                    <a:pt x="12961" y="3076"/>
                  </a:lnTo>
                  <a:lnTo>
                    <a:pt x="12961" y="3076"/>
                  </a:lnTo>
                  <a:lnTo>
                    <a:pt x="12970" y="3124"/>
                  </a:lnTo>
                  <a:lnTo>
                    <a:pt x="12980" y="3162"/>
                  </a:lnTo>
                  <a:lnTo>
                    <a:pt x="12999" y="3191"/>
                  </a:lnTo>
                  <a:lnTo>
                    <a:pt x="13028" y="3220"/>
                  </a:lnTo>
                  <a:lnTo>
                    <a:pt x="13056" y="3248"/>
                  </a:lnTo>
                  <a:lnTo>
                    <a:pt x="13095" y="3258"/>
                  </a:lnTo>
                  <a:lnTo>
                    <a:pt x="13123" y="3267"/>
                  </a:lnTo>
                  <a:lnTo>
                    <a:pt x="13161" y="3267"/>
                  </a:lnTo>
                  <a:lnTo>
                    <a:pt x="13161" y="3267"/>
                  </a:lnTo>
                  <a:lnTo>
                    <a:pt x="13266" y="3258"/>
                  </a:lnTo>
                  <a:lnTo>
                    <a:pt x="13371" y="3267"/>
                  </a:lnTo>
                  <a:lnTo>
                    <a:pt x="13467" y="3286"/>
                  </a:lnTo>
                  <a:lnTo>
                    <a:pt x="13563" y="3315"/>
                  </a:lnTo>
                  <a:lnTo>
                    <a:pt x="13658" y="3353"/>
                  </a:lnTo>
                  <a:lnTo>
                    <a:pt x="13754" y="3401"/>
                  </a:lnTo>
                  <a:lnTo>
                    <a:pt x="13849" y="3458"/>
                  </a:lnTo>
                  <a:lnTo>
                    <a:pt x="13935" y="3516"/>
                  </a:lnTo>
                  <a:lnTo>
                    <a:pt x="14021" y="3592"/>
                  </a:lnTo>
                  <a:lnTo>
                    <a:pt x="14097" y="3678"/>
                  </a:lnTo>
                  <a:lnTo>
                    <a:pt x="14164" y="3764"/>
                  </a:lnTo>
                  <a:lnTo>
                    <a:pt x="14231" y="3860"/>
                  </a:lnTo>
                  <a:lnTo>
                    <a:pt x="14298" y="3955"/>
                  </a:lnTo>
                  <a:lnTo>
                    <a:pt x="14346" y="4060"/>
                  </a:lnTo>
                  <a:lnTo>
                    <a:pt x="14393" y="4165"/>
                  </a:lnTo>
                  <a:lnTo>
                    <a:pt x="14432" y="4280"/>
                  </a:lnTo>
                  <a:lnTo>
                    <a:pt x="14432" y="4280"/>
                  </a:lnTo>
                  <a:lnTo>
                    <a:pt x="14470" y="4413"/>
                  </a:lnTo>
                  <a:lnTo>
                    <a:pt x="14499" y="4547"/>
                  </a:lnTo>
                  <a:lnTo>
                    <a:pt x="14518" y="4700"/>
                  </a:lnTo>
                  <a:lnTo>
                    <a:pt x="14527" y="4853"/>
                  </a:lnTo>
                  <a:lnTo>
                    <a:pt x="14527" y="5015"/>
                  </a:lnTo>
                  <a:lnTo>
                    <a:pt x="14527" y="5187"/>
                  </a:lnTo>
                  <a:lnTo>
                    <a:pt x="14508" y="5521"/>
                  </a:lnTo>
                  <a:lnTo>
                    <a:pt x="14460" y="5856"/>
                  </a:lnTo>
                  <a:lnTo>
                    <a:pt x="14403" y="6190"/>
                  </a:lnTo>
                  <a:lnTo>
                    <a:pt x="14336" y="6496"/>
                  </a:lnTo>
                  <a:lnTo>
                    <a:pt x="14250" y="6763"/>
                  </a:lnTo>
                  <a:lnTo>
                    <a:pt x="14250" y="6763"/>
                  </a:lnTo>
                  <a:lnTo>
                    <a:pt x="14069" y="7336"/>
                  </a:lnTo>
                  <a:lnTo>
                    <a:pt x="13925" y="7785"/>
                  </a:lnTo>
                  <a:lnTo>
                    <a:pt x="13782" y="8224"/>
                  </a:lnTo>
                  <a:lnTo>
                    <a:pt x="13572" y="8788"/>
                  </a:lnTo>
                  <a:lnTo>
                    <a:pt x="13572" y="8788"/>
                  </a:lnTo>
                  <a:lnTo>
                    <a:pt x="13448" y="9093"/>
                  </a:lnTo>
                  <a:lnTo>
                    <a:pt x="13314" y="9370"/>
                  </a:lnTo>
                  <a:lnTo>
                    <a:pt x="13171" y="9609"/>
                  </a:lnTo>
                  <a:lnTo>
                    <a:pt x="13028" y="9819"/>
                  </a:lnTo>
                  <a:lnTo>
                    <a:pt x="12865" y="10020"/>
                  </a:lnTo>
                  <a:lnTo>
                    <a:pt x="12693" y="10201"/>
                  </a:lnTo>
                  <a:lnTo>
                    <a:pt x="12512" y="10364"/>
                  </a:lnTo>
                  <a:lnTo>
                    <a:pt x="12321" y="1053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44"/>
            <p:cNvSpPr/>
            <p:nvPr/>
          </p:nvSpPr>
          <p:spPr>
            <a:xfrm>
              <a:off x="8154278" y="1857291"/>
              <a:ext cx="43625" cy="59278"/>
            </a:xfrm>
            <a:custGeom>
              <a:rect b="b" l="l" r="r" t="t"/>
              <a:pathLst>
                <a:path extrusionOk="0" h="3181" w="2341">
                  <a:moveTo>
                    <a:pt x="1700" y="0"/>
                  </a:moveTo>
                  <a:lnTo>
                    <a:pt x="1567" y="19"/>
                  </a:lnTo>
                  <a:lnTo>
                    <a:pt x="1443" y="57"/>
                  </a:lnTo>
                  <a:lnTo>
                    <a:pt x="1357" y="96"/>
                  </a:lnTo>
                  <a:lnTo>
                    <a:pt x="1280" y="153"/>
                  </a:lnTo>
                  <a:lnTo>
                    <a:pt x="1194" y="220"/>
                  </a:lnTo>
                  <a:lnTo>
                    <a:pt x="1108" y="296"/>
                  </a:lnTo>
                  <a:lnTo>
                    <a:pt x="1022" y="382"/>
                  </a:lnTo>
                  <a:lnTo>
                    <a:pt x="936" y="487"/>
                  </a:lnTo>
                  <a:lnTo>
                    <a:pt x="774" y="697"/>
                  </a:lnTo>
                  <a:lnTo>
                    <a:pt x="621" y="927"/>
                  </a:lnTo>
                  <a:lnTo>
                    <a:pt x="478" y="1156"/>
                  </a:lnTo>
                  <a:lnTo>
                    <a:pt x="258" y="1538"/>
                  </a:lnTo>
                  <a:lnTo>
                    <a:pt x="10" y="2350"/>
                  </a:lnTo>
                  <a:lnTo>
                    <a:pt x="0" y="2426"/>
                  </a:lnTo>
                  <a:lnTo>
                    <a:pt x="10" y="2503"/>
                  </a:lnTo>
                  <a:lnTo>
                    <a:pt x="19" y="2579"/>
                  </a:lnTo>
                  <a:lnTo>
                    <a:pt x="39" y="2655"/>
                  </a:lnTo>
                  <a:lnTo>
                    <a:pt x="77" y="2722"/>
                  </a:lnTo>
                  <a:lnTo>
                    <a:pt x="115" y="2789"/>
                  </a:lnTo>
                  <a:lnTo>
                    <a:pt x="163" y="2856"/>
                  </a:lnTo>
                  <a:lnTo>
                    <a:pt x="210" y="2913"/>
                  </a:lnTo>
                  <a:lnTo>
                    <a:pt x="268" y="2971"/>
                  </a:lnTo>
                  <a:lnTo>
                    <a:pt x="335" y="3018"/>
                  </a:lnTo>
                  <a:lnTo>
                    <a:pt x="401" y="3066"/>
                  </a:lnTo>
                  <a:lnTo>
                    <a:pt x="468" y="3095"/>
                  </a:lnTo>
                  <a:lnTo>
                    <a:pt x="545" y="3133"/>
                  </a:lnTo>
                  <a:lnTo>
                    <a:pt x="621" y="3152"/>
                  </a:lnTo>
                  <a:lnTo>
                    <a:pt x="698" y="3171"/>
                  </a:lnTo>
                  <a:lnTo>
                    <a:pt x="784" y="3181"/>
                  </a:lnTo>
                  <a:lnTo>
                    <a:pt x="860" y="3181"/>
                  </a:lnTo>
                  <a:lnTo>
                    <a:pt x="936" y="3171"/>
                  </a:lnTo>
                  <a:lnTo>
                    <a:pt x="1013" y="3162"/>
                  </a:lnTo>
                  <a:lnTo>
                    <a:pt x="1089" y="3142"/>
                  </a:lnTo>
                  <a:lnTo>
                    <a:pt x="1242" y="3085"/>
                  </a:lnTo>
                  <a:lnTo>
                    <a:pt x="1385" y="3018"/>
                  </a:lnTo>
                  <a:lnTo>
                    <a:pt x="1519" y="2932"/>
                  </a:lnTo>
                  <a:lnTo>
                    <a:pt x="1643" y="2827"/>
                  </a:lnTo>
                  <a:lnTo>
                    <a:pt x="1758" y="2722"/>
                  </a:lnTo>
                  <a:lnTo>
                    <a:pt x="1863" y="2598"/>
                  </a:lnTo>
                  <a:lnTo>
                    <a:pt x="1949" y="2483"/>
                  </a:lnTo>
                  <a:lnTo>
                    <a:pt x="2035" y="2350"/>
                  </a:lnTo>
                  <a:lnTo>
                    <a:pt x="2102" y="2226"/>
                  </a:lnTo>
                  <a:lnTo>
                    <a:pt x="2168" y="2082"/>
                  </a:lnTo>
                  <a:lnTo>
                    <a:pt x="2216" y="1949"/>
                  </a:lnTo>
                  <a:lnTo>
                    <a:pt x="2264" y="1805"/>
                  </a:lnTo>
                  <a:lnTo>
                    <a:pt x="2293" y="1662"/>
                  </a:lnTo>
                  <a:lnTo>
                    <a:pt x="2321" y="1509"/>
                  </a:lnTo>
                  <a:lnTo>
                    <a:pt x="2331" y="1366"/>
                  </a:lnTo>
                  <a:lnTo>
                    <a:pt x="2340" y="1213"/>
                  </a:lnTo>
                  <a:lnTo>
                    <a:pt x="2340" y="1060"/>
                  </a:lnTo>
                  <a:lnTo>
                    <a:pt x="2321" y="917"/>
                  </a:lnTo>
                  <a:lnTo>
                    <a:pt x="2302" y="764"/>
                  </a:lnTo>
                  <a:lnTo>
                    <a:pt x="2273" y="621"/>
                  </a:lnTo>
                  <a:lnTo>
                    <a:pt x="2226" y="478"/>
                  </a:lnTo>
                  <a:lnTo>
                    <a:pt x="2168" y="344"/>
                  </a:lnTo>
                  <a:lnTo>
                    <a:pt x="2130" y="248"/>
                  </a:lnTo>
                  <a:lnTo>
                    <a:pt x="2082" y="163"/>
                  </a:lnTo>
                  <a:lnTo>
                    <a:pt x="2016" y="96"/>
                  </a:lnTo>
                  <a:lnTo>
                    <a:pt x="1977" y="67"/>
                  </a:lnTo>
                  <a:lnTo>
                    <a:pt x="1939" y="38"/>
                  </a:lnTo>
                  <a:lnTo>
                    <a:pt x="1882" y="10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FA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44"/>
            <p:cNvSpPr/>
            <p:nvPr/>
          </p:nvSpPr>
          <p:spPr>
            <a:xfrm>
              <a:off x="8154278" y="1857291"/>
              <a:ext cx="43625" cy="59278"/>
            </a:xfrm>
            <a:custGeom>
              <a:rect b="b" l="l" r="r" t="t"/>
              <a:pathLst>
                <a:path extrusionOk="0" fill="none" h="3181" w="2341">
                  <a:moveTo>
                    <a:pt x="258" y="1538"/>
                  </a:moveTo>
                  <a:lnTo>
                    <a:pt x="258" y="1538"/>
                  </a:lnTo>
                  <a:lnTo>
                    <a:pt x="478" y="1156"/>
                  </a:lnTo>
                  <a:lnTo>
                    <a:pt x="621" y="927"/>
                  </a:lnTo>
                  <a:lnTo>
                    <a:pt x="774" y="697"/>
                  </a:lnTo>
                  <a:lnTo>
                    <a:pt x="936" y="487"/>
                  </a:lnTo>
                  <a:lnTo>
                    <a:pt x="1022" y="382"/>
                  </a:lnTo>
                  <a:lnTo>
                    <a:pt x="1108" y="296"/>
                  </a:lnTo>
                  <a:lnTo>
                    <a:pt x="1194" y="220"/>
                  </a:lnTo>
                  <a:lnTo>
                    <a:pt x="1280" y="153"/>
                  </a:lnTo>
                  <a:lnTo>
                    <a:pt x="1357" y="96"/>
                  </a:lnTo>
                  <a:lnTo>
                    <a:pt x="1443" y="57"/>
                  </a:lnTo>
                  <a:lnTo>
                    <a:pt x="1443" y="57"/>
                  </a:lnTo>
                  <a:lnTo>
                    <a:pt x="1567" y="19"/>
                  </a:lnTo>
                  <a:lnTo>
                    <a:pt x="1700" y="0"/>
                  </a:lnTo>
                  <a:lnTo>
                    <a:pt x="1758" y="0"/>
                  </a:lnTo>
                  <a:lnTo>
                    <a:pt x="1825" y="0"/>
                  </a:lnTo>
                  <a:lnTo>
                    <a:pt x="1882" y="10"/>
                  </a:lnTo>
                  <a:lnTo>
                    <a:pt x="1939" y="38"/>
                  </a:lnTo>
                  <a:lnTo>
                    <a:pt x="1939" y="38"/>
                  </a:lnTo>
                  <a:lnTo>
                    <a:pt x="1977" y="67"/>
                  </a:lnTo>
                  <a:lnTo>
                    <a:pt x="2016" y="96"/>
                  </a:lnTo>
                  <a:lnTo>
                    <a:pt x="2082" y="163"/>
                  </a:lnTo>
                  <a:lnTo>
                    <a:pt x="2130" y="248"/>
                  </a:lnTo>
                  <a:lnTo>
                    <a:pt x="2168" y="344"/>
                  </a:lnTo>
                  <a:lnTo>
                    <a:pt x="2168" y="344"/>
                  </a:lnTo>
                  <a:lnTo>
                    <a:pt x="2226" y="478"/>
                  </a:lnTo>
                  <a:lnTo>
                    <a:pt x="2273" y="621"/>
                  </a:lnTo>
                  <a:lnTo>
                    <a:pt x="2302" y="764"/>
                  </a:lnTo>
                  <a:lnTo>
                    <a:pt x="2321" y="917"/>
                  </a:lnTo>
                  <a:lnTo>
                    <a:pt x="2340" y="1060"/>
                  </a:lnTo>
                  <a:lnTo>
                    <a:pt x="2340" y="1213"/>
                  </a:lnTo>
                  <a:lnTo>
                    <a:pt x="2331" y="1366"/>
                  </a:lnTo>
                  <a:lnTo>
                    <a:pt x="2321" y="1509"/>
                  </a:lnTo>
                  <a:lnTo>
                    <a:pt x="2293" y="1662"/>
                  </a:lnTo>
                  <a:lnTo>
                    <a:pt x="2264" y="1805"/>
                  </a:lnTo>
                  <a:lnTo>
                    <a:pt x="2216" y="1949"/>
                  </a:lnTo>
                  <a:lnTo>
                    <a:pt x="2168" y="2082"/>
                  </a:lnTo>
                  <a:lnTo>
                    <a:pt x="2102" y="2226"/>
                  </a:lnTo>
                  <a:lnTo>
                    <a:pt x="2035" y="2350"/>
                  </a:lnTo>
                  <a:lnTo>
                    <a:pt x="1949" y="2483"/>
                  </a:lnTo>
                  <a:lnTo>
                    <a:pt x="1863" y="2598"/>
                  </a:lnTo>
                  <a:lnTo>
                    <a:pt x="1863" y="2598"/>
                  </a:lnTo>
                  <a:lnTo>
                    <a:pt x="1758" y="2722"/>
                  </a:lnTo>
                  <a:lnTo>
                    <a:pt x="1643" y="2827"/>
                  </a:lnTo>
                  <a:lnTo>
                    <a:pt x="1519" y="2932"/>
                  </a:lnTo>
                  <a:lnTo>
                    <a:pt x="1385" y="3018"/>
                  </a:lnTo>
                  <a:lnTo>
                    <a:pt x="1242" y="3085"/>
                  </a:lnTo>
                  <a:lnTo>
                    <a:pt x="1089" y="3142"/>
                  </a:lnTo>
                  <a:lnTo>
                    <a:pt x="1013" y="3162"/>
                  </a:lnTo>
                  <a:lnTo>
                    <a:pt x="936" y="3171"/>
                  </a:lnTo>
                  <a:lnTo>
                    <a:pt x="860" y="3181"/>
                  </a:lnTo>
                  <a:lnTo>
                    <a:pt x="784" y="3181"/>
                  </a:lnTo>
                  <a:lnTo>
                    <a:pt x="784" y="3181"/>
                  </a:lnTo>
                  <a:lnTo>
                    <a:pt x="698" y="3171"/>
                  </a:lnTo>
                  <a:lnTo>
                    <a:pt x="621" y="3152"/>
                  </a:lnTo>
                  <a:lnTo>
                    <a:pt x="545" y="3133"/>
                  </a:lnTo>
                  <a:lnTo>
                    <a:pt x="468" y="3095"/>
                  </a:lnTo>
                  <a:lnTo>
                    <a:pt x="401" y="3066"/>
                  </a:lnTo>
                  <a:lnTo>
                    <a:pt x="335" y="3018"/>
                  </a:lnTo>
                  <a:lnTo>
                    <a:pt x="268" y="2971"/>
                  </a:lnTo>
                  <a:lnTo>
                    <a:pt x="210" y="2913"/>
                  </a:lnTo>
                  <a:lnTo>
                    <a:pt x="163" y="2856"/>
                  </a:lnTo>
                  <a:lnTo>
                    <a:pt x="115" y="2789"/>
                  </a:lnTo>
                  <a:lnTo>
                    <a:pt x="77" y="2722"/>
                  </a:lnTo>
                  <a:lnTo>
                    <a:pt x="39" y="2655"/>
                  </a:lnTo>
                  <a:lnTo>
                    <a:pt x="19" y="2579"/>
                  </a:lnTo>
                  <a:lnTo>
                    <a:pt x="10" y="2503"/>
                  </a:lnTo>
                  <a:lnTo>
                    <a:pt x="0" y="2426"/>
                  </a:lnTo>
                  <a:lnTo>
                    <a:pt x="10" y="23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44"/>
            <p:cNvSpPr/>
            <p:nvPr/>
          </p:nvSpPr>
          <p:spPr>
            <a:xfrm>
              <a:off x="8156403" y="1874901"/>
              <a:ext cx="24226" cy="32779"/>
            </a:xfrm>
            <a:custGeom>
              <a:rect b="b" l="l" r="r" t="t"/>
              <a:pathLst>
                <a:path extrusionOk="0" h="1759" w="1300">
                  <a:moveTo>
                    <a:pt x="937" y="1"/>
                  </a:moveTo>
                  <a:lnTo>
                    <a:pt x="870" y="20"/>
                  </a:lnTo>
                  <a:lnTo>
                    <a:pt x="803" y="39"/>
                  </a:lnTo>
                  <a:lnTo>
                    <a:pt x="755" y="58"/>
                  </a:lnTo>
                  <a:lnTo>
                    <a:pt x="708" y="87"/>
                  </a:lnTo>
                  <a:lnTo>
                    <a:pt x="612" y="163"/>
                  </a:lnTo>
                  <a:lnTo>
                    <a:pt x="517" y="268"/>
                  </a:lnTo>
                  <a:lnTo>
                    <a:pt x="431" y="392"/>
                  </a:lnTo>
                  <a:lnTo>
                    <a:pt x="345" y="516"/>
                  </a:lnTo>
                  <a:lnTo>
                    <a:pt x="268" y="641"/>
                  </a:lnTo>
                  <a:lnTo>
                    <a:pt x="144" y="851"/>
                  </a:lnTo>
                  <a:lnTo>
                    <a:pt x="11" y="1309"/>
                  </a:lnTo>
                  <a:lnTo>
                    <a:pt x="1" y="1347"/>
                  </a:lnTo>
                  <a:lnTo>
                    <a:pt x="11" y="1395"/>
                  </a:lnTo>
                  <a:lnTo>
                    <a:pt x="30" y="1472"/>
                  </a:lnTo>
                  <a:lnTo>
                    <a:pt x="68" y="1548"/>
                  </a:lnTo>
                  <a:lnTo>
                    <a:pt x="116" y="1615"/>
                  </a:lnTo>
                  <a:lnTo>
                    <a:pt x="182" y="1672"/>
                  </a:lnTo>
                  <a:lnTo>
                    <a:pt x="259" y="1720"/>
                  </a:lnTo>
                  <a:lnTo>
                    <a:pt x="345" y="1749"/>
                  </a:lnTo>
                  <a:lnTo>
                    <a:pt x="431" y="1758"/>
                  </a:lnTo>
                  <a:lnTo>
                    <a:pt x="517" y="1758"/>
                  </a:lnTo>
                  <a:lnTo>
                    <a:pt x="603" y="1739"/>
                  </a:lnTo>
                  <a:lnTo>
                    <a:pt x="689" y="1710"/>
                  </a:lnTo>
                  <a:lnTo>
                    <a:pt x="765" y="1672"/>
                  </a:lnTo>
                  <a:lnTo>
                    <a:pt x="841" y="1624"/>
                  </a:lnTo>
                  <a:lnTo>
                    <a:pt x="908" y="1567"/>
                  </a:lnTo>
                  <a:lnTo>
                    <a:pt x="975" y="1510"/>
                  </a:lnTo>
                  <a:lnTo>
                    <a:pt x="1032" y="1443"/>
                  </a:lnTo>
                  <a:lnTo>
                    <a:pt x="1080" y="1376"/>
                  </a:lnTo>
                  <a:lnTo>
                    <a:pt x="1128" y="1309"/>
                  </a:lnTo>
                  <a:lnTo>
                    <a:pt x="1195" y="1156"/>
                  </a:lnTo>
                  <a:lnTo>
                    <a:pt x="1252" y="1004"/>
                  </a:lnTo>
                  <a:lnTo>
                    <a:pt x="1281" y="841"/>
                  </a:lnTo>
                  <a:lnTo>
                    <a:pt x="1300" y="679"/>
                  </a:lnTo>
                  <a:lnTo>
                    <a:pt x="1290" y="507"/>
                  </a:lnTo>
                  <a:lnTo>
                    <a:pt x="1252" y="345"/>
                  </a:lnTo>
                  <a:lnTo>
                    <a:pt x="1233" y="268"/>
                  </a:lnTo>
                  <a:lnTo>
                    <a:pt x="1204" y="192"/>
                  </a:lnTo>
                  <a:lnTo>
                    <a:pt x="1185" y="144"/>
                  </a:lnTo>
                  <a:lnTo>
                    <a:pt x="1157" y="96"/>
                  </a:lnTo>
                  <a:lnTo>
                    <a:pt x="1118" y="58"/>
                  </a:lnTo>
                  <a:lnTo>
                    <a:pt x="1071" y="29"/>
                  </a:lnTo>
                  <a:lnTo>
                    <a:pt x="1042" y="10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F99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44"/>
            <p:cNvSpPr/>
            <p:nvPr/>
          </p:nvSpPr>
          <p:spPr>
            <a:xfrm>
              <a:off x="8156403" y="1874901"/>
              <a:ext cx="24226" cy="32779"/>
            </a:xfrm>
            <a:custGeom>
              <a:rect b="b" l="l" r="r" t="t"/>
              <a:pathLst>
                <a:path extrusionOk="0" fill="none" h="1759" w="1300">
                  <a:moveTo>
                    <a:pt x="144" y="851"/>
                  </a:moveTo>
                  <a:lnTo>
                    <a:pt x="144" y="851"/>
                  </a:lnTo>
                  <a:lnTo>
                    <a:pt x="268" y="641"/>
                  </a:lnTo>
                  <a:lnTo>
                    <a:pt x="345" y="516"/>
                  </a:lnTo>
                  <a:lnTo>
                    <a:pt x="431" y="392"/>
                  </a:lnTo>
                  <a:lnTo>
                    <a:pt x="517" y="268"/>
                  </a:lnTo>
                  <a:lnTo>
                    <a:pt x="612" y="163"/>
                  </a:lnTo>
                  <a:lnTo>
                    <a:pt x="708" y="87"/>
                  </a:lnTo>
                  <a:lnTo>
                    <a:pt x="755" y="58"/>
                  </a:lnTo>
                  <a:lnTo>
                    <a:pt x="803" y="39"/>
                  </a:lnTo>
                  <a:lnTo>
                    <a:pt x="803" y="39"/>
                  </a:lnTo>
                  <a:lnTo>
                    <a:pt x="870" y="20"/>
                  </a:lnTo>
                  <a:lnTo>
                    <a:pt x="937" y="1"/>
                  </a:lnTo>
                  <a:lnTo>
                    <a:pt x="1013" y="1"/>
                  </a:lnTo>
                  <a:lnTo>
                    <a:pt x="1042" y="10"/>
                  </a:lnTo>
                  <a:lnTo>
                    <a:pt x="1071" y="29"/>
                  </a:lnTo>
                  <a:lnTo>
                    <a:pt x="1071" y="29"/>
                  </a:lnTo>
                  <a:lnTo>
                    <a:pt x="1118" y="58"/>
                  </a:lnTo>
                  <a:lnTo>
                    <a:pt x="1157" y="96"/>
                  </a:lnTo>
                  <a:lnTo>
                    <a:pt x="1185" y="144"/>
                  </a:lnTo>
                  <a:lnTo>
                    <a:pt x="1204" y="192"/>
                  </a:lnTo>
                  <a:lnTo>
                    <a:pt x="1204" y="192"/>
                  </a:lnTo>
                  <a:lnTo>
                    <a:pt x="1233" y="268"/>
                  </a:lnTo>
                  <a:lnTo>
                    <a:pt x="1252" y="345"/>
                  </a:lnTo>
                  <a:lnTo>
                    <a:pt x="1290" y="507"/>
                  </a:lnTo>
                  <a:lnTo>
                    <a:pt x="1300" y="679"/>
                  </a:lnTo>
                  <a:lnTo>
                    <a:pt x="1281" y="841"/>
                  </a:lnTo>
                  <a:lnTo>
                    <a:pt x="1252" y="1004"/>
                  </a:lnTo>
                  <a:lnTo>
                    <a:pt x="1195" y="1156"/>
                  </a:lnTo>
                  <a:lnTo>
                    <a:pt x="1128" y="1309"/>
                  </a:lnTo>
                  <a:lnTo>
                    <a:pt x="1080" y="1376"/>
                  </a:lnTo>
                  <a:lnTo>
                    <a:pt x="1032" y="1443"/>
                  </a:lnTo>
                  <a:lnTo>
                    <a:pt x="1032" y="1443"/>
                  </a:lnTo>
                  <a:lnTo>
                    <a:pt x="975" y="1510"/>
                  </a:lnTo>
                  <a:lnTo>
                    <a:pt x="908" y="1567"/>
                  </a:lnTo>
                  <a:lnTo>
                    <a:pt x="841" y="1624"/>
                  </a:lnTo>
                  <a:lnTo>
                    <a:pt x="765" y="1672"/>
                  </a:lnTo>
                  <a:lnTo>
                    <a:pt x="689" y="1710"/>
                  </a:lnTo>
                  <a:lnTo>
                    <a:pt x="603" y="1739"/>
                  </a:lnTo>
                  <a:lnTo>
                    <a:pt x="517" y="1758"/>
                  </a:lnTo>
                  <a:lnTo>
                    <a:pt x="431" y="1758"/>
                  </a:lnTo>
                  <a:lnTo>
                    <a:pt x="431" y="1758"/>
                  </a:lnTo>
                  <a:lnTo>
                    <a:pt x="345" y="1749"/>
                  </a:lnTo>
                  <a:lnTo>
                    <a:pt x="259" y="1720"/>
                  </a:lnTo>
                  <a:lnTo>
                    <a:pt x="182" y="1672"/>
                  </a:lnTo>
                  <a:lnTo>
                    <a:pt x="116" y="1615"/>
                  </a:lnTo>
                  <a:lnTo>
                    <a:pt x="68" y="1548"/>
                  </a:lnTo>
                  <a:lnTo>
                    <a:pt x="30" y="1472"/>
                  </a:lnTo>
                  <a:lnTo>
                    <a:pt x="11" y="1395"/>
                  </a:lnTo>
                  <a:lnTo>
                    <a:pt x="1" y="1347"/>
                  </a:lnTo>
                  <a:lnTo>
                    <a:pt x="11" y="130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44"/>
            <p:cNvSpPr/>
            <p:nvPr/>
          </p:nvSpPr>
          <p:spPr>
            <a:xfrm>
              <a:off x="8077912" y="2128356"/>
              <a:ext cx="217172" cy="386248"/>
            </a:xfrm>
            <a:custGeom>
              <a:rect b="b" l="l" r="r" t="t"/>
              <a:pathLst>
                <a:path extrusionOk="0" h="20727" w="11654">
                  <a:moveTo>
                    <a:pt x="11653" y="0"/>
                  </a:moveTo>
                  <a:lnTo>
                    <a:pt x="11615" y="29"/>
                  </a:lnTo>
                  <a:lnTo>
                    <a:pt x="11558" y="77"/>
                  </a:lnTo>
                  <a:lnTo>
                    <a:pt x="11481" y="163"/>
                  </a:lnTo>
                  <a:lnTo>
                    <a:pt x="11386" y="268"/>
                  </a:lnTo>
                  <a:lnTo>
                    <a:pt x="11281" y="430"/>
                  </a:lnTo>
                  <a:lnTo>
                    <a:pt x="11157" y="631"/>
                  </a:lnTo>
                  <a:lnTo>
                    <a:pt x="11013" y="879"/>
                  </a:lnTo>
                  <a:lnTo>
                    <a:pt x="10860" y="1185"/>
                  </a:lnTo>
                  <a:lnTo>
                    <a:pt x="10689" y="1557"/>
                  </a:lnTo>
                  <a:lnTo>
                    <a:pt x="10517" y="2006"/>
                  </a:lnTo>
                  <a:lnTo>
                    <a:pt x="10326" y="2522"/>
                  </a:lnTo>
                  <a:lnTo>
                    <a:pt x="10125" y="3114"/>
                  </a:lnTo>
                  <a:lnTo>
                    <a:pt x="9924" y="3792"/>
                  </a:lnTo>
                  <a:lnTo>
                    <a:pt x="9714" y="4566"/>
                  </a:lnTo>
                  <a:lnTo>
                    <a:pt x="9495" y="5444"/>
                  </a:lnTo>
                  <a:lnTo>
                    <a:pt x="9399" y="5893"/>
                  </a:lnTo>
                  <a:lnTo>
                    <a:pt x="9304" y="6314"/>
                  </a:lnTo>
                  <a:lnTo>
                    <a:pt x="9151" y="7087"/>
                  </a:lnTo>
                  <a:lnTo>
                    <a:pt x="9027" y="7775"/>
                  </a:lnTo>
                  <a:lnTo>
                    <a:pt x="8931" y="8367"/>
                  </a:lnTo>
                  <a:lnTo>
                    <a:pt x="8845" y="8873"/>
                  </a:lnTo>
                  <a:lnTo>
                    <a:pt x="8759" y="9294"/>
                  </a:lnTo>
                  <a:lnTo>
                    <a:pt x="8721" y="9475"/>
                  </a:lnTo>
                  <a:lnTo>
                    <a:pt x="8673" y="9628"/>
                  </a:lnTo>
                  <a:lnTo>
                    <a:pt x="8616" y="9771"/>
                  </a:lnTo>
                  <a:lnTo>
                    <a:pt x="8568" y="9895"/>
                  </a:lnTo>
                  <a:lnTo>
                    <a:pt x="8501" y="10000"/>
                  </a:lnTo>
                  <a:lnTo>
                    <a:pt x="8435" y="10086"/>
                  </a:lnTo>
                  <a:lnTo>
                    <a:pt x="8358" y="10153"/>
                  </a:lnTo>
                  <a:lnTo>
                    <a:pt x="8272" y="10201"/>
                  </a:lnTo>
                  <a:lnTo>
                    <a:pt x="8167" y="10230"/>
                  </a:lnTo>
                  <a:lnTo>
                    <a:pt x="8062" y="10249"/>
                  </a:lnTo>
                  <a:lnTo>
                    <a:pt x="7938" y="10249"/>
                  </a:lnTo>
                  <a:lnTo>
                    <a:pt x="7795" y="10230"/>
                  </a:lnTo>
                  <a:lnTo>
                    <a:pt x="7642" y="10191"/>
                  </a:lnTo>
                  <a:lnTo>
                    <a:pt x="7470" y="10144"/>
                  </a:lnTo>
                  <a:lnTo>
                    <a:pt x="7279" y="10086"/>
                  </a:lnTo>
                  <a:lnTo>
                    <a:pt x="7078" y="10010"/>
                  </a:lnTo>
                  <a:lnTo>
                    <a:pt x="6591" y="9809"/>
                  </a:lnTo>
                  <a:lnTo>
                    <a:pt x="6018" y="9551"/>
                  </a:lnTo>
                  <a:lnTo>
                    <a:pt x="5416" y="9294"/>
                  </a:lnTo>
                  <a:lnTo>
                    <a:pt x="4834" y="9045"/>
                  </a:lnTo>
                  <a:lnTo>
                    <a:pt x="4280" y="8826"/>
                  </a:lnTo>
                  <a:lnTo>
                    <a:pt x="3755" y="8635"/>
                  </a:lnTo>
                  <a:lnTo>
                    <a:pt x="3267" y="8463"/>
                  </a:lnTo>
                  <a:lnTo>
                    <a:pt x="2799" y="8329"/>
                  </a:lnTo>
                  <a:lnTo>
                    <a:pt x="2370" y="8214"/>
                  </a:lnTo>
                  <a:lnTo>
                    <a:pt x="2169" y="8176"/>
                  </a:lnTo>
                  <a:lnTo>
                    <a:pt x="1968" y="8138"/>
                  </a:lnTo>
                  <a:lnTo>
                    <a:pt x="1787" y="8109"/>
                  </a:lnTo>
                  <a:lnTo>
                    <a:pt x="1606" y="8090"/>
                  </a:lnTo>
                  <a:lnTo>
                    <a:pt x="1443" y="8081"/>
                  </a:lnTo>
                  <a:lnTo>
                    <a:pt x="1281" y="8081"/>
                  </a:lnTo>
                  <a:lnTo>
                    <a:pt x="1128" y="8090"/>
                  </a:lnTo>
                  <a:lnTo>
                    <a:pt x="985" y="8100"/>
                  </a:lnTo>
                  <a:lnTo>
                    <a:pt x="861" y="8128"/>
                  </a:lnTo>
                  <a:lnTo>
                    <a:pt x="736" y="8167"/>
                  </a:lnTo>
                  <a:lnTo>
                    <a:pt x="622" y="8205"/>
                  </a:lnTo>
                  <a:lnTo>
                    <a:pt x="517" y="8262"/>
                  </a:lnTo>
                  <a:lnTo>
                    <a:pt x="421" y="8319"/>
                  </a:lnTo>
                  <a:lnTo>
                    <a:pt x="335" y="8396"/>
                  </a:lnTo>
                  <a:lnTo>
                    <a:pt x="268" y="8472"/>
                  </a:lnTo>
                  <a:lnTo>
                    <a:pt x="202" y="8568"/>
                  </a:lnTo>
                  <a:lnTo>
                    <a:pt x="144" y="8673"/>
                  </a:lnTo>
                  <a:lnTo>
                    <a:pt x="106" y="8787"/>
                  </a:lnTo>
                  <a:lnTo>
                    <a:pt x="68" y="8921"/>
                  </a:lnTo>
                  <a:lnTo>
                    <a:pt x="39" y="9083"/>
                  </a:lnTo>
                  <a:lnTo>
                    <a:pt x="11" y="9284"/>
                  </a:lnTo>
                  <a:lnTo>
                    <a:pt x="1" y="9513"/>
                  </a:lnTo>
                  <a:lnTo>
                    <a:pt x="1" y="9762"/>
                  </a:lnTo>
                  <a:lnTo>
                    <a:pt x="11" y="10039"/>
                  </a:lnTo>
                  <a:lnTo>
                    <a:pt x="39" y="10335"/>
                  </a:lnTo>
                  <a:lnTo>
                    <a:pt x="77" y="10659"/>
                  </a:lnTo>
                  <a:lnTo>
                    <a:pt x="135" y="11003"/>
                  </a:lnTo>
                  <a:lnTo>
                    <a:pt x="221" y="11366"/>
                  </a:lnTo>
                  <a:lnTo>
                    <a:pt x="316" y="11748"/>
                  </a:lnTo>
                  <a:lnTo>
                    <a:pt x="440" y="12140"/>
                  </a:lnTo>
                  <a:lnTo>
                    <a:pt x="593" y="12550"/>
                  </a:lnTo>
                  <a:lnTo>
                    <a:pt x="775" y="12971"/>
                  </a:lnTo>
                  <a:lnTo>
                    <a:pt x="870" y="13181"/>
                  </a:lnTo>
                  <a:lnTo>
                    <a:pt x="975" y="13401"/>
                  </a:lnTo>
                  <a:lnTo>
                    <a:pt x="1090" y="13620"/>
                  </a:lnTo>
                  <a:lnTo>
                    <a:pt x="1214" y="13840"/>
                  </a:lnTo>
                  <a:lnTo>
                    <a:pt x="1348" y="14060"/>
                  </a:lnTo>
                  <a:lnTo>
                    <a:pt x="1481" y="14279"/>
                  </a:lnTo>
                  <a:lnTo>
                    <a:pt x="1634" y="14508"/>
                  </a:lnTo>
                  <a:lnTo>
                    <a:pt x="1787" y="14738"/>
                  </a:lnTo>
                  <a:lnTo>
                    <a:pt x="1949" y="14967"/>
                  </a:lnTo>
                  <a:lnTo>
                    <a:pt x="2121" y="15187"/>
                  </a:lnTo>
                  <a:lnTo>
                    <a:pt x="2312" y="15416"/>
                  </a:lnTo>
                  <a:lnTo>
                    <a:pt x="2503" y="15645"/>
                  </a:lnTo>
                  <a:lnTo>
                    <a:pt x="2704" y="15874"/>
                  </a:lnTo>
                  <a:lnTo>
                    <a:pt x="2914" y="16103"/>
                  </a:lnTo>
                  <a:lnTo>
                    <a:pt x="3143" y="16333"/>
                  </a:lnTo>
                  <a:lnTo>
                    <a:pt x="3372" y="16562"/>
                  </a:lnTo>
                  <a:lnTo>
                    <a:pt x="3621" y="16791"/>
                  </a:lnTo>
                  <a:lnTo>
                    <a:pt x="3879" y="17020"/>
                  </a:lnTo>
                  <a:lnTo>
                    <a:pt x="4146" y="17250"/>
                  </a:lnTo>
                  <a:lnTo>
                    <a:pt x="4423" y="17469"/>
                  </a:lnTo>
                  <a:lnTo>
                    <a:pt x="4710" y="17698"/>
                  </a:lnTo>
                  <a:lnTo>
                    <a:pt x="5015" y="17918"/>
                  </a:lnTo>
                  <a:lnTo>
                    <a:pt x="5330" y="18138"/>
                  </a:lnTo>
                  <a:lnTo>
                    <a:pt x="5655" y="18358"/>
                  </a:lnTo>
                  <a:lnTo>
                    <a:pt x="5989" y="18568"/>
                  </a:lnTo>
                  <a:lnTo>
                    <a:pt x="6343" y="18778"/>
                  </a:lnTo>
                  <a:lnTo>
                    <a:pt x="6706" y="18988"/>
                  </a:lnTo>
                  <a:lnTo>
                    <a:pt x="7088" y="19198"/>
                  </a:lnTo>
                  <a:lnTo>
                    <a:pt x="7479" y="19399"/>
                  </a:lnTo>
                  <a:lnTo>
                    <a:pt x="7881" y="19599"/>
                  </a:lnTo>
                  <a:lnTo>
                    <a:pt x="8301" y="19800"/>
                  </a:lnTo>
                  <a:lnTo>
                    <a:pt x="8731" y="19991"/>
                  </a:lnTo>
                  <a:lnTo>
                    <a:pt x="9179" y="20182"/>
                  </a:lnTo>
                  <a:lnTo>
                    <a:pt x="9638" y="20373"/>
                  </a:lnTo>
                  <a:lnTo>
                    <a:pt x="10115" y="20554"/>
                  </a:lnTo>
                  <a:lnTo>
                    <a:pt x="10612" y="20726"/>
                  </a:lnTo>
                  <a:lnTo>
                    <a:pt x="10746" y="17565"/>
                  </a:lnTo>
                  <a:lnTo>
                    <a:pt x="11061" y="10573"/>
                  </a:lnTo>
                  <a:lnTo>
                    <a:pt x="11243" y="6801"/>
                  </a:lnTo>
                  <a:lnTo>
                    <a:pt x="11414" y="3477"/>
                  </a:lnTo>
                  <a:lnTo>
                    <a:pt x="11491" y="2121"/>
                  </a:lnTo>
                  <a:lnTo>
                    <a:pt x="11558" y="1051"/>
                  </a:lnTo>
                  <a:lnTo>
                    <a:pt x="11615" y="325"/>
                  </a:lnTo>
                  <a:lnTo>
                    <a:pt x="11634" y="105"/>
                  </a:lnTo>
                  <a:lnTo>
                    <a:pt x="11653" y="0"/>
                  </a:lnTo>
                  <a:close/>
                </a:path>
              </a:pathLst>
            </a:custGeom>
            <a:solidFill>
              <a:srgbClr val="EAAF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44"/>
            <p:cNvSpPr/>
            <p:nvPr/>
          </p:nvSpPr>
          <p:spPr>
            <a:xfrm>
              <a:off x="8048189" y="2021745"/>
              <a:ext cx="125674" cy="29555"/>
            </a:xfrm>
            <a:custGeom>
              <a:rect b="b" l="l" r="r" t="t"/>
              <a:pathLst>
                <a:path extrusionOk="0" h="1586" w="6744">
                  <a:moveTo>
                    <a:pt x="746" y="0"/>
                  </a:moveTo>
                  <a:lnTo>
                    <a:pt x="670" y="10"/>
                  </a:lnTo>
                  <a:lnTo>
                    <a:pt x="584" y="19"/>
                  </a:lnTo>
                  <a:lnTo>
                    <a:pt x="498" y="39"/>
                  </a:lnTo>
                  <a:lnTo>
                    <a:pt x="421" y="77"/>
                  </a:lnTo>
                  <a:lnTo>
                    <a:pt x="354" y="105"/>
                  </a:lnTo>
                  <a:lnTo>
                    <a:pt x="287" y="144"/>
                  </a:lnTo>
                  <a:lnTo>
                    <a:pt x="163" y="230"/>
                  </a:lnTo>
                  <a:lnTo>
                    <a:pt x="77" y="306"/>
                  </a:lnTo>
                  <a:lnTo>
                    <a:pt x="1" y="382"/>
                  </a:lnTo>
                  <a:lnTo>
                    <a:pt x="106" y="487"/>
                  </a:lnTo>
                  <a:lnTo>
                    <a:pt x="211" y="592"/>
                  </a:lnTo>
                  <a:lnTo>
                    <a:pt x="326" y="678"/>
                  </a:lnTo>
                  <a:lnTo>
                    <a:pt x="450" y="774"/>
                  </a:lnTo>
                  <a:lnTo>
                    <a:pt x="564" y="850"/>
                  </a:lnTo>
                  <a:lnTo>
                    <a:pt x="689" y="927"/>
                  </a:lnTo>
                  <a:lnTo>
                    <a:pt x="946" y="1070"/>
                  </a:lnTo>
                  <a:lnTo>
                    <a:pt x="1214" y="1194"/>
                  </a:lnTo>
                  <a:lnTo>
                    <a:pt x="1481" y="1299"/>
                  </a:lnTo>
                  <a:lnTo>
                    <a:pt x="1758" y="1385"/>
                  </a:lnTo>
                  <a:lnTo>
                    <a:pt x="2045" y="1452"/>
                  </a:lnTo>
                  <a:lnTo>
                    <a:pt x="2331" y="1509"/>
                  </a:lnTo>
                  <a:lnTo>
                    <a:pt x="2627" y="1548"/>
                  </a:lnTo>
                  <a:lnTo>
                    <a:pt x="2914" y="1576"/>
                  </a:lnTo>
                  <a:lnTo>
                    <a:pt x="3210" y="1586"/>
                  </a:lnTo>
                  <a:lnTo>
                    <a:pt x="3497" y="1586"/>
                  </a:lnTo>
                  <a:lnTo>
                    <a:pt x="3783" y="1576"/>
                  </a:lnTo>
                  <a:lnTo>
                    <a:pt x="4070" y="1557"/>
                  </a:lnTo>
                  <a:lnTo>
                    <a:pt x="4347" y="1528"/>
                  </a:lnTo>
                  <a:lnTo>
                    <a:pt x="4614" y="1490"/>
                  </a:lnTo>
                  <a:lnTo>
                    <a:pt x="4872" y="1443"/>
                  </a:lnTo>
                  <a:lnTo>
                    <a:pt x="5120" y="1385"/>
                  </a:lnTo>
                  <a:lnTo>
                    <a:pt x="5350" y="1328"/>
                  </a:lnTo>
                  <a:lnTo>
                    <a:pt x="5579" y="1261"/>
                  </a:lnTo>
                  <a:lnTo>
                    <a:pt x="5779" y="1185"/>
                  </a:lnTo>
                  <a:lnTo>
                    <a:pt x="5980" y="1118"/>
                  </a:lnTo>
                  <a:lnTo>
                    <a:pt x="6152" y="1041"/>
                  </a:lnTo>
                  <a:lnTo>
                    <a:pt x="6305" y="955"/>
                  </a:lnTo>
                  <a:lnTo>
                    <a:pt x="6438" y="879"/>
                  </a:lnTo>
                  <a:lnTo>
                    <a:pt x="6553" y="803"/>
                  </a:lnTo>
                  <a:lnTo>
                    <a:pt x="6639" y="717"/>
                  </a:lnTo>
                  <a:lnTo>
                    <a:pt x="6696" y="640"/>
                  </a:lnTo>
                  <a:lnTo>
                    <a:pt x="6725" y="602"/>
                  </a:lnTo>
                  <a:lnTo>
                    <a:pt x="6734" y="564"/>
                  </a:lnTo>
                  <a:lnTo>
                    <a:pt x="6744" y="535"/>
                  </a:lnTo>
                  <a:lnTo>
                    <a:pt x="6744" y="497"/>
                  </a:lnTo>
                  <a:lnTo>
                    <a:pt x="6734" y="459"/>
                  </a:lnTo>
                  <a:lnTo>
                    <a:pt x="6725" y="430"/>
                  </a:lnTo>
                  <a:lnTo>
                    <a:pt x="6648" y="315"/>
                  </a:lnTo>
                  <a:lnTo>
                    <a:pt x="6572" y="220"/>
                  </a:lnTo>
                  <a:lnTo>
                    <a:pt x="6477" y="144"/>
                  </a:lnTo>
                  <a:lnTo>
                    <a:pt x="6391" y="96"/>
                  </a:lnTo>
                  <a:lnTo>
                    <a:pt x="6295" y="58"/>
                  </a:lnTo>
                  <a:lnTo>
                    <a:pt x="6209" y="39"/>
                  </a:lnTo>
                  <a:lnTo>
                    <a:pt x="6028" y="39"/>
                  </a:lnTo>
                  <a:lnTo>
                    <a:pt x="5942" y="48"/>
                  </a:lnTo>
                  <a:lnTo>
                    <a:pt x="5865" y="67"/>
                  </a:lnTo>
                  <a:lnTo>
                    <a:pt x="5732" y="115"/>
                  </a:lnTo>
                  <a:lnTo>
                    <a:pt x="5646" y="153"/>
                  </a:lnTo>
                  <a:lnTo>
                    <a:pt x="5617" y="163"/>
                  </a:lnTo>
                  <a:lnTo>
                    <a:pt x="5359" y="258"/>
                  </a:lnTo>
                  <a:lnTo>
                    <a:pt x="5111" y="344"/>
                  </a:lnTo>
                  <a:lnTo>
                    <a:pt x="4862" y="411"/>
                  </a:lnTo>
                  <a:lnTo>
                    <a:pt x="4624" y="468"/>
                  </a:lnTo>
                  <a:lnTo>
                    <a:pt x="4394" y="516"/>
                  </a:lnTo>
                  <a:lnTo>
                    <a:pt x="4165" y="545"/>
                  </a:lnTo>
                  <a:lnTo>
                    <a:pt x="3936" y="573"/>
                  </a:lnTo>
                  <a:lnTo>
                    <a:pt x="3726" y="592"/>
                  </a:lnTo>
                  <a:lnTo>
                    <a:pt x="3516" y="602"/>
                  </a:lnTo>
                  <a:lnTo>
                    <a:pt x="3115" y="602"/>
                  </a:lnTo>
                  <a:lnTo>
                    <a:pt x="2924" y="592"/>
                  </a:lnTo>
                  <a:lnTo>
                    <a:pt x="2742" y="573"/>
                  </a:lnTo>
                  <a:lnTo>
                    <a:pt x="2570" y="554"/>
                  </a:lnTo>
                  <a:lnTo>
                    <a:pt x="2236" y="497"/>
                  </a:lnTo>
                  <a:lnTo>
                    <a:pt x="1949" y="430"/>
                  </a:lnTo>
                  <a:lnTo>
                    <a:pt x="1682" y="354"/>
                  </a:lnTo>
                  <a:lnTo>
                    <a:pt x="1462" y="277"/>
                  </a:lnTo>
                  <a:lnTo>
                    <a:pt x="1271" y="210"/>
                  </a:lnTo>
                  <a:lnTo>
                    <a:pt x="1118" y="144"/>
                  </a:lnTo>
                  <a:lnTo>
                    <a:pt x="1013" y="86"/>
                  </a:lnTo>
                  <a:lnTo>
                    <a:pt x="927" y="39"/>
                  </a:lnTo>
                  <a:lnTo>
                    <a:pt x="841" y="1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E0A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44"/>
            <p:cNvSpPr/>
            <p:nvPr/>
          </p:nvSpPr>
          <p:spPr>
            <a:xfrm>
              <a:off x="7902258" y="2176583"/>
              <a:ext cx="66229" cy="299744"/>
            </a:xfrm>
            <a:custGeom>
              <a:rect b="b" l="l" r="r" t="t"/>
              <a:pathLst>
                <a:path extrusionOk="0" h="16085" w="3554">
                  <a:moveTo>
                    <a:pt x="2865" y="1"/>
                  </a:moveTo>
                  <a:lnTo>
                    <a:pt x="0" y="15015"/>
                  </a:lnTo>
                  <a:lnTo>
                    <a:pt x="67" y="16085"/>
                  </a:lnTo>
                  <a:lnTo>
                    <a:pt x="3553" y="1835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rgbClr val="EAAF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44"/>
            <p:cNvSpPr/>
            <p:nvPr/>
          </p:nvSpPr>
          <p:spPr>
            <a:xfrm>
              <a:off x="7888543" y="2213611"/>
              <a:ext cx="210221" cy="119972"/>
            </a:xfrm>
            <a:custGeom>
              <a:rect b="b" l="l" r="r" t="t"/>
              <a:pathLst>
                <a:path extrusionOk="0" h="6438" w="11281">
                  <a:moveTo>
                    <a:pt x="325" y="0"/>
                  </a:moveTo>
                  <a:lnTo>
                    <a:pt x="268" y="10"/>
                  </a:lnTo>
                  <a:lnTo>
                    <a:pt x="201" y="29"/>
                  </a:lnTo>
                  <a:lnTo>
                    <a:pt x="144" y="48"/>
                  </a:lnTo>
                  <a:lnTo>
                    <a:pt x="96" y="86"/>
                  </a:lnTo>
                  <a:lnTo>
                    <a:pt x="48" y="134"/>
                  </a:lnTo>
                  <a:lnTo>
                    <a:pt x="20" y="191"/>
                  </a:lnTo>
                  <a:lnTo>
                    <a:pt x="1" y="258"/>
                  </a:lnTo>
                  <a:lnTo>
                    <a:pt x="1" y="354"/>
                  </a:lnTo>
                  <a:lnTo>
                    <a:pt x="20" y="459"/>
                  </a:lnTo>
                  <a:lnTo>
                    <a:pt x="58" y="583"/>
                  </a:lnTo>
                  <a:lnTo>
                    <a:pt x="77" y="602"/>
                  </a:lnTo>
                  <a:lnTo>
                    <a:pt x="163" y="650"/>
                  </a:lnTo>
                  <a:lnTo>
                    <a:pt x="335" y="726"/>
                  </a:lnTo>
                  <a:lnTo>
                    <a:pt x="631" y="841"/>
                  </a:lnTo>
                  <a:lnTo>
                    <a:pt x="1070" y="984"/>
                  </a:lnTo>
                  <a:lnTo>
                    <a:pt x="1682" y="1166"/>
                  </a:lnTo>
                  <a:lnTo>
                    <a:pt x="2503" y="1385"/>
                  </a:lnTo>
                  <a:lnTo>
                    <a:pt x="3554" y="1634"/>
                  </a:lnTo>
                  <a:lnTo>
                    <a:pt x="3601" y="1672"/>
                  </a:lnTo>
                  <a:lnTo>
                    <a:pt x="3640" y="1720"/>
                  </a:lnTo>
                  <a:lnTo>
                    <a:pt x="3687" y="1786"/>
                  </a:lnTo>
                  <a:lnTo>
                    <a:pt x="3735" y="1863"/>
                  </a:lnTo>
                  <a:lnTo>
                    <a:pt x="3745" y="1911"/>
                  </a:lnTo>
                  <a:lnTo>
                    <a:pt x="3754" y="1958"/>
                  </a:lnTo>
                  <a:lnTo>
                    <a:pt x="3764" y="2006"/>
                  </a:lnTo>
                  <a:lnTo>
                    <a:pt x="3754" y="2054"/>
                  </a:lnTo>
                  <a:lnTo>
                    <a:pt x="3745" y="2111"/>
                  </a:lnTo>
                  <a:lnTo>
                    <a:pt x="3726" y="2168"/>
                  </a:lnTo>
                  <a:lnTo>
                    <a:pt x="3697" y="2216"/>
                  </a:lnTo>
                  <a:lnTo>
                    <a:pt x="3668" y="2264"/>
                  </a:lnTo>
                  <a:lnTo>
                    <a:pt x="3592" y="2350"/>
                  </a:lnTo>
                  <a:lnTo>
                    <a:pt x="3429" y="2493"/>
                  </a:lnTo>
                  <a:lnTo>
                    <a:pt x="3353" y="2579"/>
                  </a:lnTo>
                  <a:lnTo>
                    <a:pt x="3324" y="2636"/>
                  </a:lnTo>
                  <a:lnTo>
                    <a:pt x="3286" y="2694"/>
                  </a:lnTo>
                  <a:lnTo>
                    <a:pt x="3258" y="2761"/>
                  </a:lnTo>
                  <a:lnTo>
                    <a:pt x="3238" y="2837"/>
                  </a:lnTo>
                  <a:lnTo>
                    <a:pt x="3219" y="2923"/>
                  </a:lnTo>
                  <a:lnTo>
                    <a:pt x="3210" y="3028"/>
                  </a:lnTo>
                  <a:lnTo>
                    <a:pt x="3200" y="3124"/>
                  </a:lnTo>
                  <a:lnTo>
                    <a:pt x="3181" y="3200"/>
                  </a:lnTo>
                  <a:lnTo>
                    <a:pt x="3153" y="3257"/>
                  </a:lnTo>
                  <a:lnTo>
                    <a:pt x="3124" y="3305"/>
                  </a:lnTo>
                  <a:lnTo>
                    <a:pt x="3095" y="3343"/>
                  </a:lnTo>
                  <a:lnTo>
                    <a:pt x="3057" y="3381"/>
                  </a:lnTo>
                  <a:lnTo>
                    <a:pt x="2990" y="3439"/>
                  </a:lnTo>
                  <a:lnTo>
                    <a:pt x="2952" y="3477"/>
                  </a:lnTo>
                  <a:lnTo>
                    <a:pt x="2914" y="3515"/>
                  </a:lnTo>
                  <a:lnTo>
                    <a:pt x="2876" y="3563"/>
                  </a:lnTo>
                  <a:lnTo>
                    <a:pt x="2847" y="3639"/>
                  </a:lnTo>
                  <a:lnTo>
                    <a:pt x="2818" y="3716"/>
                  </a:lnTo>
                  <a:lnTo>
                    <a:pt x="2799" y="3830"/>
                  </a:lnTo>
                  <a:lnTo>
                    <a:pt x="2780" y="3954"/>
                  </a:lnTo>
                  <a:lnTo>
                    <a:pt x="2761" y="4117"/>
                  </a:lnTo>
                  <a:lnTo>
                    <a:pt x="2761" y="4203"/>
                  </a:lnTo>
                  <a:lnTo>
                    <a:pt x="2770" y="4289"/>
                  </a:lnTo>
                  <a:lnTo>
                    <a:pt x="2790" y="4375"/>
                  </a:lnTo>
                  <a:lnTo>
                    <a:pt x="2818" y="4451"/>
                  </a:lnTo>
                  <a:lnTo>
                    <a:pt x="2847" y="4528"/>
                  </a:lnTo>
                  <a:lnTo>
                    <a:pt x="2885" y="4604"/>
                  </a:lnTo>
                  <a:lnTo>
                    <a:pt x="2923" y="4680"/>
                  </a:lnTo>
                  <a:lnTo>
                    <a:pt x="2981" y="4747"/>
                  </a:lnTo>
                  <a:lnTo>
                    <a:pt x="3095" y="4881"/>
                  </a:lnTo>
                  <a:lnTo>
                    <a:pt x="3219" y="5015"/>
                  </a:lnTo>
                  <a:lnTo>
                    <a:pt x="3372" y="5129"/>
                  </a:lnTo>
                  <a:lnTo>
                    <a:pt x="3525" y="5234"/>
                  </a:lnTo>
                  <a:lnTo>
                    <a:pt x="3687" y="5330"/>
                  </a:lnTo>
                  <a:lnTo>
                    <a:pt x="3850" y="5416"/>
                  </a:lnTo>
                  <a:lnTo>
                    <a:pt x="4012" y="5492"/>
                  </a:lnTo>
                  <a:lnTo>
                    <a:pt x="4165" y="5569"/>
                  </a:lnTo>
                  <a:lnTo>
                    <a:pt x="4318" y="5626"/>
                  </a:lnTo>
                  <a:lnTo>
                    <a:pt x="4451" y="5674"/>
                  </a:lnTo>
                  <a:lnTo>
                    <a:pt x="4671" y="5731"/>
                  </a:lnTo>
                  <a:lnTo>
                    <a:pt x="4996" y="5798"/>
                  </a:lnTo>
                  <a:lnTo>
                    <a:pt x="5311" y="5846"/>
                  </a:lnTo>
                  <a:lnTo>
                    <a:pt x="5617" y="5884"/>
                  </a:lnTo>
                  <a:lnTo>
                    <a:pt x="5913" y="5912"/>
                  </a:lnTo>
                  <a:lnTo>
                    <a:pt x="6209" y="5922"/>
                  </a:lnTo>
                  <a:lnTo>
                    <a:pt x="6514" y="5932"/>
                  </a:lnTo>
                  <a:lnTo>
                    <a:pt x="7135" y="5951"/>
                  </a:lnTo>
                  <a:lnTo>
                    <a:pt x="7460" y="5960"/>
                  </a:lnTo>
                  <a:lnTo>
                    <a:pt x="7804" y="5989"/>
                  </a:lnTo>
                  <a:lnTo>
                    <a:pt x="8157" y="6018"/>
                  </a:lnTo>
                  <a:lnTo>
                    <a:pt x="8539" y="6056"/>
                  </a:lnTo>
                  <a:lnTo>
                    <a:pt x="8950" y="6123"/>
                  </a:lnTo>
                  <a:lnTo>
                    <a:pt x="9380" y="6199"/>
                  </a:lnTo>
                  <a:lnTo>
                    <a:pt x="9838" y="6304"/>
                  </a:lnTo>
                  <a:lnTo>
                    <a:pt x="10344" y="6438"/>
                  </a:lnTo>
                  <a:lnTo>
                    <a:pt x="11280" y="4489"/>
                  </a:lnTo>
                  <a:lnTo>
                    <a:pt x="11118" y="4327"/>
                  </a:lnTo>
                  <a:lnTo>
                    <a:pt x="10917" y="4136"/>
                  </a:lnTo>
                  <a:lnTo>
                    <a:pt x="10631" y="3888"/>
                  </a:lnTo>
                  <a:lnTo>
                    <a:pt x="10258" y="3582"/>
                  </a:lnTo>
                  <a:lnTo>
                    <a:pt x="10048" y="3420"/>
                  </a:lnTo>
                  <a:lnTo>
                    <a:pt x="9810" y="3248"/>
                  </a:lnTo>
                  <a:lnTo>
                    <a:pt x="9552" y="3066"/>
                  </a:lnTo>
                  <a:lnTo>
                    <a:pt x="9275" y="2885"/>
                  </a:lnTo>
                  <a:lnTo>
                    <a:pt x="8969" y="2694"/>
                  </a:lnTo>
                  <a:lnTo>
                    <a:pt x="8654" y="2503"/>
                  </a:lnTo>
                  <a:lnTo>
                    <a:pt x="8310" y="2302"/>
                  </a:lnTo>
                  <a:lnTo>
                    <a:pt x="7947" y="2111"/>
                  </a:lnTo>
                  <a:lnTo>
                    <a:pt x="7556" y="1911"/>
                  </a:lnTo>
                  <a:lnTo>
                    <a:pt x="7154" y="1720"/>
                  </a:lnTo>
                  <a:lnTo>
                    <a:pt x="6725" y="1529"/>
                  </a:lnTo>
                  <a:lnTo>
                    <a:pt x="6276" y="1347"/>
                  </a:lnTo>
                  <a:lnTo>
                    <a:pt x="5798" y="1166"/>
                  </a:lnTo>
                  <a:lnTo>
                    <a:pt x="5301" y="994"/>
                  </a:lnTo>
                  <a:lnTo>
                    <a:pt x="4786" y="831"/>
                  </a:lnTo>
                  <a:lnTo>
                    <a:pt x="4251" y="669"/>
                  </a:lnTo>
                  <a:lnTo>
                    <a:pt x="3687" y="526"/>
                  </a:lnTo>
                  <a:lnTo>
                    <a:pt x="3105" y="392"/>
                  </a:lnTo>
                  <a:lnTo>
                    <a:pt x="2503" y="277"/>
                  </a:lnTo>
                  <a:lnTo>
                    <a:pt x="1873" y="172"/>
                  </a:lnTo>
                  <a:lnTo>
                    <a:pt x="1223" y="86"/>
                  </a:lnTo>
                  <a:lnTo>
                    <a:pt x="555" y="10"/>
                  </a:lnTo>
                  <a:lnTo>
                    <a:pt x="526" y="1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A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44"/>
            <p:cNvSpPr/>
            <p:nvPr/>
          </p:nvSpPr>
          <p:spPr>
            <a:xfrm>
              <a:off x="7888543" y="2213611"/>
              <a:ext cx="210221" cy="119972"/>
            </a:xfrm>
            <a:custGeom>
              <a:rect b="b" l="l" r="r" t="t"/>
              <a:pathLst>
                <a:path extrusionOk="0" fill="none" h="6438" w="11281">
                  <a:moveTo>
                    <a:pt x="11280" y="4489"/>
                  </a:moveTo>
                  <a:lnTo>
                    <a:pt x="11280" y="4489"/>
                  </a:lnTo>
                  <a:lnTo>
                    <a:pt x="11118" y="4327"/>
                  </a:lnTo>
                  <a:lnTo>
                    <a:pt x="10917" y="4136"/>
                  </a:lnTo>
                  <a:lnTo>
                    <a:pt x="10631" y="3888"/>
                  </a:lnTo>
                  <a:lnTo>
                    <a:pt x="10258" y="3582"/>
                  </a:lnTo>
                  <a:lnTo>
                    <a:pt x="10048" y="3420"/>
                  </a:lnTo>
                  <a:lnTo>
                    <a:pt x="9810" y="3248"/>
                  </a:lnTo>
                  <a:lnTo>
                    <a:pt x="9552" y="3066"/>
                  </a:lnTo>
                  <a:lnTo>
                    <a:pt x="9275" y="2885"/>
                  </a:lnTo>
                  <a:lnTo>
                    <a:pt x="8969" y="2694"/>
                  </a:lnTo>
                  <a:lnTo>
                    <a:pt x="8654" y="2503"/>
                  </a:lnTo>
                  <a:lnTo>
                    <a:pt x="8310" y="2302"/>
                  </a:lnTo>
                  <a:lnTo>
                    <a:pt x="7947" y="2111"/>
                  </a:lnTo>
                  <a:lnTo>
                    <a:pt x="7556" y="1911"/>
                  </a:lnTo>
                  <a:lnTo>
                    <a:pt x="7154" y="1720"/>
                  </a:lnTo>
                  <a:lnTo>
                    <a:pt x="6725" y="1529"/>
                  </a:lnTo>
                  <a:lnTo>
                    <a:pt x="6276" y="1347"/>
                  </a:lnTo>
                  <a:lnTo>
                    <a:pt x="5798" y="1166"/>
                  </a:lnTo>
                  <a:lnTo>
                    <a:pt x="5301" y="994"/>
                  </a:lnTo>
                  <a:lnTo>
                    <a:pt x="4786" y="831"/>
                  </a:lnTo>
                  <a:lnTo>
                    <a:pt x="4251" y="669"/>
                  </a:lnTo>
                  <a:lnTo>
                    <a:pt x="3687" y="526"/>
                  </a:lnTo>
                  <a:lnTo>
                    <a:pt x="3105" y="392"/>
                  </a:lnTo>
                  <a:lnTo>
                    <a:pt x="2503" y="277"/>
                  </a:lnTo>
                  <a:lnTo>
                    <a:pt x="1873" y="172"/>
                  </a:lnTo>
                  <a:lnTo>
                    <a:pt x="1223" y="86"/>
                  </a:lnTo>
                  <a:lnTo>
                    <a:pt x="555" y="10"/>
                  </a:lnTo>
                  <a:lnTo>
                    <a:pt x="555" y="10"/>
                  </a:lnTo>
                  <a:lnTo>
                    <a:pt x="526" y="10"/>
                  </a:lnTo>
                  <a:lnTo>
                    <a:pt x="440" y="0"/>
                  </a:lnTo>
                  <a:lnTo>
                    <a:pt x="325" y="0"/>
                  </a:lnTo>
                  <a:lnTo>
                    <a:pt x="268" y="10"/>
                  </a:lnTo>
                  <a:lnTo>
                    <a:pt x="201" y="29"/>
                  </a:lnTo>
                  <a:lnTo>
                    <a:pt x="144" y="48"/>
                  </a:lnTo>
                  <a:lnTo>
                    <a:pt x="96" y="86"/>
                  </a:lnTo>
                  <a:lnTo>
                    <a:pt x="48" y="134"/>
                  </a:lnTo>
                  <a:lnTo>
                    <a:pt x="20" y="191"/>
                  </a:lnTo>
                  <a:lnTo>
                    <a:pt x="1" y="258"/>
                  </a:lnTo>
                  <a:lnTo>
                    <a:pt x="1" y="354"/>
                  </a:lnTo>
                  <a:lnTo>
                    <a:pt x="20" y="459"/>
                  </a:lnTo>
                  <a:lnTo>
                    <a:pt x="58" y="583"/>
                  </a:lnTo>
                  <a:lnTo>
                    <a:pt x="58" y="583"/>
                  </a:lnTo>
                  <a:lnTo>
                    <a:pt x="77" y="602"/>
                  </a:lnTo>
                  <a:lnTo>
                    <a:pt x="163" y="650"/>
                  </a:lnTo>
                  <a:lnTo>
                    <a:pt x="335" y="726"/>
                  </a:lnTo>
                  <a:lnTo>
                    <a:pt x="631" y="841"/>
                  </a:lnTo>
                  <a:lnTo>
                    <a:pt x="1070" y="984"/>
                  </a:lnTo>
                  <a:lnTo>
                    <a:pt x="1682" y="1166"/>
                  </a:lnTo>
                  <a:lnTo>
                    <a:pt x="2503" y="1385"/>
                  </a:lnTo>
                  <a:lnTo>
                    <a:pt x="3554" y="1634"/>
                  </a:lnTo>
                  <a:lnTo>
                    <a:pt x="3554" y="1634"/>
                  </a:lnTo>
                  <a:lnTo>
                    <a:pt x="3601" y="1672"/>
                  </a:lnTo>
                  <a:lnTo>
                    <a:pt x="3640" y="1720"/>
                  </a:lnTo>
                  <a:lnTo>
                    <a:pt x="3687" y="1786"/>
                  </a:lnTo>
                  <a:lnTo>
                    <a:pt x="3735" y="1863"/>
                  </a:lnTo>
                  <a:lnTo>
                    <a:pt x="3745" y="1911"/>
                  </a:lnTo>
                  <a:lnTo>
                    <a:pt x="3754" y="1958"/>
                  </a:lnTo>
                  <a:lnTo>
                    <a:pt x="3764" y="2006"/>
                  </a:lnTo>
                  <a:lnTo>
                    <a:pt x="3754" y="2054"/>
                  </a:lnTo>
                  <a:lnTo>
                    <a:pt x="3745" y="2111"/>
                  </a:lnTo>
                  <a:lnTo>
                    <a:pt x="3726" y="2168"/>
                  </a:lnTo>
                  <a:lnTo>
                    <a:pt x="3726" y="2168"/>
                  </a:lnTo>
                  <a:lnTo>
                    <a:pt x="3697" y="2216"/>
                  </a:lnTo>
                  <a:lnTo>
                    <a:pt x="3668" y="2264"/>
                  </a:lnTo>
                  <a:lnTo>
                    <a:pt x="3592" y="2350"/>
                  </a:lnTo>
                  <a:lnTo>
                    <a:pt x="3429" y="2493"/>
                  </a:lnTo>
                  <a:lnTo>
                    <a:pt x="3353" y="2579"/>
                  </a:lnTo>
                  <a:lnTo>
                    <a:pt x="3324" y="2636"/>
                  </a:lnTo>
                  <a:lnTo>
                    <a:pt x="3286" y="2694"/>
                  </a:lnTo>
                  <a:lnTo>
                    <a:pt x="3258" y="2761"/>
                  </a:lnTo>
                  <a:lnTo>
                    <a:pt x="3238" y="2837"/>
                  </a:lnTo>
                  <a:lnTo>
                    <a:pt x="3219" y="2923"/>
                  </a:lnTo>
                  <a:lnTo>
                    <a:pt x="3210" y="3028"/>
                  </a:lnTo>
                  <a:lnTo>
                    <a:pt x="3210" y="3028"/>
                  </a:lnTo>
                  <a:lnTo>
                    <a:pt x="3200" y="3124"/>
                  </a:lnTo>
                  <a:lnTo>
                    <a:pt x="3181" y="3200"/>
                  </a:lnTo>
                  <a:lnTo>
                    <a:pt x="3153" y="3257"/>
                  </a:lnTo>
                  <a:lnTo>
                    <a:pt x="3124" y="3305"/>
                  </a:lnTo>
                  <a:lnTo>
                    <a:pt x="3095" y="3343"/>
                  </a:lnTo>
                  <a:lnTo>
                    <a:pt x="3057" y="3381"/>
                  </a:lnTo>
                  <a:lnTo>
                    <a:pt x="2990" y="3439"/>
                  </a:lnTo>
                  <a:lnTo>
                    <a:pt x="2952" y="3477"/>
                  </a:lnTo>
                  <a:lnTo>
                    <a:pt x="2914" y="3515"/>
                  </a:lnTo>
                  <a:lnTo>
                    <a:pt x="2876" y="3563"/>
                  </a:lnTo>
                  <a:lnTo>
                    <a:pt x="2847" y="3639"/>
                  </a:lnTo>
                  <a:lnTo>
                    <a:pt x="2818" y="3716"/>
                  </a:lnTo>
                  <a:lnTo>
                    <a:pt x="2799" y="3830"/>
                  </a:lnTo>
                  <a:lnTo>
                    <a:pt x="2780" y="3954"/>
                  </a:lnTo>
                  <a:lnTo>
                    <a:pt x="2761" y="4117"/>
                  </a:lnTo>
                  <a:lnTo>
                    <a:pt x="2761" y="4117"/>
                  </a:lnTo>
                  <a:lnTo>
                    <a:pt x="2761" y="4203"/>
                  </a:lnTo>
                  <a:lnTo>
                    <a:pt x="2770" y="4289"/>
                  </a:lnTo>
                  <a:lnTo>
                    <a:pt x="2790" y="4375"/>
                  </a:lnTo>
                  <a:lnTo>
                    <a:pt x="2818" y="4451"/>
                  </a:lnTo>
                  <a:lnTo>
                    <a:pt x="2847" y="4528"/>
                  </a:lnTo>
                  <a:lnTo>
                    <a:pt x="2885" y="4604"/>
                  </a:lnTo>
                  <a:lnTo>
                    <a:pt x="2923" y="4680"/>
                  </a:lnTo>
                  <a:lnTo>
                    <a:pt x="2981" y="4747"/>
                  </a:lnTo>
                  <a:lnTo>
                    <a:pt x="3095" y="4881"/>
                  </a:lnTo>
                  <a:lnTo>
                    <a:pt x="3219" y="5015"/>
                  </a:lnTo>
                  <a:lnTo>
                    <a:pt x="3372" y="5129"/>
                  </a:lnTo>
                  <a:lnTo>
                    <a:pt x="3525" y="5234"/>
                  </a:lnTo>
                  <a:lnTo>
                    <a:pt x="3687" y="5330"/>
                  </a:lnTo>
                  <a:lnTo>
                    <a:pt x="3850" y="5416"/>
                  </a:lnTo>
                  <a:lnTo>
                    <a:pt x="4012" y="5492"/>
                  </a:lnTo>
                  <a:lnTo>
                    <a:pt x="4165" y="5569"/>
                  </a:lnTo>
                  <a:lnTo>
                    <a:pt x="4318" y="5626"/>
                  </a:lnTo>
                  <a:lnTo>
                    <a:pt x="4451" y="5674"/>
                  </a:lnTo>
                  <a:lnTo>
                    <a:pt x="4671" y="5731"/>
                  </a:lnTo>
                  <a:lnTo>
                    <a:pt x="4671" y="5731"/>
                  </a:lnTo>
                  <a:lnTo>
                    <a:pt x="4996" y="5798"/>
                  </a:lnTo>
                  <a:lnTo>
                    <a:pt x="5311" y="5846"/>
                  </a:lnTo>
                  <a:lnTo>
                    <a:pt x="5617" y="5884"/>
                  </a:lnTo>
                  <a:lnTo>
                    <a:pt x="5913" y="5912"/>
                  </a:lnTo>
                  <a:lnTo>
                    <a:pt x="6209" y="5922"/>
                  </a:lnTo>
                  <a:lnTo>
                    <a:pt x="6514" y="5932"/>
                  </a:lnTo>
                  <a:lnTo>
                    <a:pt x="7135" y="5951"/>
                  </a:lnTo>
                  <a:lnTo>
                    <a:pt x="7460" y="5960"/>
                  </a:lnTo>
                  <a:lnTo>
                    <a:pt x="7804" y="5989"/>
                  </a:lnTo>
                  <a:lnTo>
                    <a:pt x="8157" y="6018"/>
                  </a:lnTo>
                  <a:lnTo>
                    <a:pt x="8539" y="6056"/>
                  </a:lnTo>
                  <a:lnTo>
                    <a:pt x="8950" y="6123"/>
                  </a:lnTo>
                  <a:lnTo>
                    <a:pt x="9380" y="6199"/>
                  </a:lnTo>
                  <a:lnTo>
                    <a:pt x="9838" y="6304"/>
                  </a:lnTo>
                  <a:lnTo>
                    <a:pt x="10344" y="643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44"/>
            <p:cNvSpPr/>
            <p:nvPr/>
          </p:nvSpPr>
          <p:spPr>
            <a:xfrm>
              <a:off x="8069377" y="2075674"/>
              <a:ext cx="321286" cy="431270"/>
            </a:xfrm>
            <a:custGeom>
              <a:rect b="b" l="l" r="r" t="t"/>
              <a:pathLst>
                <a:path extrusionOk="0" h="23143" w="17241">
                  <a:moveTo>
                    <a:pt x="11997" y="0"/>
                  </a:moveTo>
                  <a:lnTo>
                    <a:pt x="11853" y="335"/>
                  </a:lnTo>
                  <a:lnTo>
                    <a:pt x="11729" y="669"/>
                  </a:lnTo>
                  <a:lnTo>
                    <a:pt x="11605" y="1022"/>
                  </a:lnTo>
                  <a:lnTo>
                    <a:pt x="11500" y="1376"/>
                  </a:lnTo>
                  <a:lnTo>
                    <a:pt x="11395" y="1748"/>
                  </a:lnTo>
                  <a:lnTo>
                    <a:pt x="11309" y="2121"/>
                  </a:lnTo>
                  <a:lnTo>
                    <a:pt x="11223" y="2503"/>
                  </a:lnTo>
                  <a:lnTo>
                    <a:pt x="11156" y="2894"/>
                  </a:lnTo>
                  <a:lnTo>
                    <a:pt x="11089" y="3286"/>
                  </a:lnTo>
                  <a:lnTo>
                    <a:pt x="11032" y="3687"/>
                  </a:lnTo>
                  <a:lnTo>
                    <a:pt x="10984" y="4098"/>
                  </a:lnTo>
                  <a:lnTo>
                    <a:pt x="10946" y="4508"/>
                  </a:lnTo>
                  <a:lnTo>
                    <a:pt x="10917" y="4919"/>
                  </a:lnTo>
                  <a:lnTo>
                    <a:pt x="10898" y="5339"/>
                  </a:lnTo>
                  <a:lnTo>
                    <a:pt x="10879" y="5760"/>
                  </a:lnTo>
                  <a:lnTo>
                    <a:pt x="10870" y="6180"/>
                  </a:lnTo>
                  <a:lnTo>
                    <a:pt x="10860" y="6600"/>
                  </a:lnTo>
                  <a:lnTo>
                    <a:pt x="10860" y="7020"/>
                  </a:lnTo>
                  <a:lnTo>
                    <a:pt x="10879" y="7861"/>
                  </a:lnTo>
                  <a:lnTo>
                    <a:pt x="10927" y="8692"/>
                  </a:lnTo>
                  <a:lnTo>
                    <a:pt x="10975" y="9513"/>
                  </a:lnTo>
                  <a:lnTo>
                    <a:pt x="11051" y="10315"/>
                  </a:lnTo>
                  <a:lnTo>
                    <a:pt x="11137" y="11099"/>
                  </a:lnTo>
                  <a:lnTo>
                    <a:pt x="11223" y="11853"/>
                  </a:lnTo>
                  <a:lnTo>
                    <a:pt x="11318" y="12579"/>
                  </a:lnTo>
                  <a:lnTo>
                    <a:pt x="11452" y="13391"/>
                  </a:lnTo>
                  <a:lnTo>
                    <a:pt x="11509" y="13792"/>
                  </a:lnTo>
                  <a:lnTo>
                    <a:pt x="11576" y="14203"/>
                  </a:lnTo>
                  <a:lnTo>
                    <a:pt x="11624" y="14613"/>
                  </a:lnTo>
                  <a:lnTo>
                    <a:pt x="11653" y="15015"/>
                  </a:lnTo>
                  <a:lnTo>
                    <a:pt x="11662" y="15225"/>
                  </a:lnTo>
                  <a:lnTo>
                    <a:pt x="11662" y="15425"/>
                  </a:lnTo>
                  <a:lnTo>
                    <a:pt x="11662" y="15635"/>
                  </a:lnTo>
                  <a:lnTo>
                    <a:pt x="11653" y="15836"/>
                  </a:lnTo>
                  <a:lnTo>
                    <a:pt x="1433" y="11299"/>
                  </a:lnTo>
                  <a:lnTo>
                    <a:pt x="1290" y="11232"/>
                  </a:lnTo>
                  <a:lnTo>
                    <a:pt x="1213" y="11213"/>
                  </a:lnTo>
                  <a:lnTo>
                    <a:pt x="1137" y="11194"/>
                  </a:lnTo>
                  <a:lnTo>
                    <a:pt x="1061" y="11185"/>
                  </a:lnTo>
                  <a:lnTo>
                    <a:pt x="984" y="11185"/>
                  </a:lnTo>
                  <a:lnTo>
                    <a:pt x="917" y="11194"/>
                  </a:lnTo>
                  <a:lnTo>
                    <a:pt x="841" y="11223"/>
                  </a:lnTo>
                  <a:lnTo>
                    <a:pt x="793" y="11251"/>
                  </a:lnTo>
                  <a:lnTo>
                    <a:pt x="745" y="11290"/>
                  </a:lnTo>
                  <a:lnTo>
                    <a:pt x="707" y="11337"/>
                  </a:lnTo>
                  <a:lnTo>
                    <a:pt x="669" y="11385"/>
                  </a:lnTo>
                  <a:lnTo>
                    <a:pt x="612" y="11500"/>
                  </a:lnTo>
                  <a:lnTo>
                    <a:pt x="564" y="11614"/>
                  </a:lnTo>
                  <a:lnTo>
                    <a:pt x="402" y="12044"/>
                  </a:lnTo>
                  <a:lnTo>
                    <a:pt x="268" y="12474"/>
                  </a:lnTo>
                  <a:lnTo>
                    <a:pt x="144" y="12913"/>
                  </a:lnTo>
                  <a:lnTo>
                    <a:pt x="48" y="13362"/>
                  </a:lnTo>
                  <a:lnTo>
                    <a:pt x="20" y="13544"/>
                  </a:lnTo>
                  <a:lnTo>
                    <a:pt x="1" y="13735"/>
                  </a:lnTo>
                  <a:lnTo>
                    <a:pt x="1" y="13821"/>
                  </a:lnTo>
                  <a:lnTo>
                    <a:pt x="1" y="13916"/>
                  </a:lnTo>
                  <a:lnTo>
                    <a:pt x="20" y="14002"/>
                  </a:lnTo>
                  <a:lnTo>
                    <a:pt x="39" y="14098"/>
                  </a:lnTo>
                  <a:lnTo>
                    <a:pt x="67" y="14164"/>
                  </a:lnTo>
                  <a:lnTo>
                    <a:pt x="96" y="14241"/>
                  </a:lnTo>
                  <a:lnTo>
                    <a:pt x="182" y="14365"/>
                  </a:lnTo>
                  <a:lnTo>
                    <a:pt x="268" y="14489"/>
                  </a:lnTo>
                  <a:lnTo>
                    <a:pt x="373" y="14613"/>
                  </a:lnTo>
                  <a:lnTo>
                    <a:pt x="688" y="14967"/>
                  </a:lnTo>
                  <a:lnTo>
                    <a:pt x="1003" y="15320"/>
                  </a:lnTo>
                  <a:lnTo>
                    <a:pt x="1338" y="15674"/>
                  </a:lnTo>
                  <a:lnTo>
                    <a:pt x="1662" y="16008"/>
                  </a:lnTo>
                  <a:lnTo>
                    <a:pt x="2006" y="16342"/>
                  </a:lnTo>
                  <a:lnTo>
                    <a:pt x="2350" y="16676"/>
                  </a:lnTo>
                  <a:lnTo>
                    <a:pt x="2703" y="17001"/>
                  </a:lnTo>
                  <a:lnTo>
                    <a:pt x="3057" y="17316"/>
                  </a:lnTo>
                  <a:lnTo>
                    <a:pt x="3420" y="17622"/>
                  </a:lnTo>
                  <a:lnTo>
                    <a:pt x="3792" y="17928"/>
                  </a:lnTo>
                  <a:lnTo>
                    <a:pt x="4165" y="18224"/>
                  </a:lnTo>
                  <a:lnTo>
                    <a:pt x="4537" y="18520"/>
                  </a:lnTo>
                  <a:lnTo>
                    <a:pt x="4919" y="18806"/>
                  </a:lnTo>
                  <a:lnTo>
                    <a:pt x="5311" y="19083"/>
                  </a:lnTo>
                  <a:lnTo>
                    <a:pt x="5702" y="19351"/>
                  </a:lnTo>
                  <a:lnTo>
                    <a:pt x="6104" y="19618"/>
                  </a:lnTo>
                  <a:lnTo>
                    <a:pt x="6505" y="19866"/>
                  </a:lnTo>
                  <a:lnTo>
                    <a:pt x="6906" y="20124"/>
                  </a:lnTo>
                  <a:lnTo>
                    <a:pt x="7317" y="20363"/>
                  </a:lnTo>
                  <a:lnTo>
                    <a:pt x="7737" y="20602"/>
                  </a:lnTo>
                  <a:lnTo>
                    <a:pt x="8148" y="20822"/>
                  </a:lnTo>
                  <a:lnTo>
                    <a:pt x="8577" y="21051"/>
                  </a:lnTo>
                  <a:lnTo>
                    <a:pt x="8998" y="21261"/>
                  </a:lnTo>
                  <a:lnTo>
                    <a:pt x="9427" y="21461"/>
                  </a:lnTo>
                  <a:lnTo>
                    <a:pt x="9867" y="21662"/>
                  </a:lnTo>
                  <a:lnTo>
                    <a:pt x="10306" y="21853"/>
                  </a:lnTo>
                  <a:lnTo>
                    <a:pt x="10745" y="22035"/>
                  </a:lnTo>
                  <a:lnTo>
                    <a:pt x="11185" y="22216"/>
                  </a:lnTo>
                  <a:lnTo>
                    <a:pt x="11634" y="22378"/>
                  </a:lnTo>
                  <a:lnTo>
                    <a:pt x="12083" y="22541"/>
                  </a:lnTo>
                  <a:lnTo>
                    <a:pt x="12531" y="22684"/>
                  </a:lnTo>
                  <a:lnTo>
                    <a:pt x="12990" y="22827"/>
                  </a:lnTo>
                  <a:lnTo>
                    <a:pt x="13410" y="22951"/>
                  </a:lnTo>
                  <a:lnTo>
                    <a:pt x="13630" y="22999"/>
                  </a:lnTo>
                  <a:lnTo>
                    <a:pt x="13849" y="23047"/>
                  </a:lnTo>
                  <a:lnTo>
                    <a:pt x="14069" y="23085"/>
                  </a:lnTo>
                  <a:lnTo>
                    <a:pt x="14289" y="23114"/>
                  </a:lnTo>
                  <a:lnTo>
                    <a:pt x="14509" y="23133"/>
                  </a:lnTo>
                  <a:lnTo>
                    <a:pt x="14728" y="23142"/>
                  </a:lnTo>
                  <a:lnTo>
                    <a:pt x="14938" y="23133"/>
                  </a:lnTo>
                  <a:lnTo>
                    <a:pt x="15158" y="23114"/>
                  </a:lnTo>
                  <a:lnTo>
                    <a:pt x="15359" y="23085"/>
                  </a:lnTo>
                  <a:lnTo>
                    <a:pt x="15559" y="23037"/>
                  </a:lnTo>
                  <a:lnTo>
                    <a:pt x="15760" y="22961"/>
                  </a:lnTo>
                  <a:lnTo>
                    <a:pt x="15951" y="22875"/>
                  </a:lnTo>
                  <a:lnTo>
                    <a:pt x="16123" y="22770"/>
                  </a:lnTo>
                  <a:lnTo>
                    <a:pt x="16209" y="22713"/>
                  </a:lnTo>
                  <a:lnTo>
                    <a:pt x="16295" y="22646"/>
                  </a:lnTo>
                  <a:lnTo>
                    <a:pt x="16438" y="22512"/>
                  </a:lnTo>
                  <a:lnTo>
                    <a:pt x="16552" y="22378"/>
                  </a:lnTo>
                  <a:lnTo>
                    <a:pt x="16667" y="22226"/>
                  </a:lnTo>
                  <a:lnTo>
                    <a:pt x="16763" y="22073"/>
                  </a:lnTo>
                  <a:lnTo>
                    <a:pt x="16849" y="21910"/>
                  </a:lnTo>
                  <a:lnTo>
                    <a:pt x="16915" y="21738"/>
                  </a:lnTo>
                  <a:lnTo>
                    <a:pt x="16982" y="21557"/>
                  </a:lnTo>
                  <a:lnTo>
                    <a:pt x="17030" y="21376"/>
                  </a:lnTo>
                  <a:lnTo>
                    <a:pt x="17078" y="21185"/>
                  </a:lnTo>
                  <a:lnTo>
                    <a:pt x="17116" y="20993"/>
                  </a:lnTo>
                  <a:lnTo>
                    <a:pt x="17145" y="20802"/>
                  </a:lnTo>
                  <a:lnTo>
                    <a:pt x="17164" y="20611"/>
                  </a:lnTo>
                  <a:lnTo>
                    <a:pt x="17192" y="20220"/>
                  </a:lnTo>
                  <a:lnTo>
                    <a:pt x="17211" y="19838"/>
                  </a:lnTo>
                  <a:lnTo>
                    <a:pt x="17231" y="18596"/>
                  </a:lnTo>
                  <a:lnTo>
                    <a:pt x="17240" y="17355"/>
                  </a:lnTo>
                  <a:lnTo>
                    <a:pt x="17221" y="16113"/>
                  </a:lnTo>
                  <a:lnTo>
                    <a:pt x="17183" y="14871"/>
                  </a:lnTo>
                  <a:lnTo>
                    <a:pt x="17125" y="13639"/>
                  </a:lnTo>
                  <a:lnTo>
                    <a:pt x="17040" y="12398"/>
                  </a:lnTo>
                  <a:lnTo>
                    <a:pt x="16944" y="11156"/>
                  </a:lnTo>
                  <a:lnTo>
                    <a:pt x="16820" y="9924"/>
                  </a:lnTo>
                  <a:lnTo>
                    <a:pt x="16753" y="9293"/>
                  </a:lnTo>
                  <a:lnTo>
                    <a:pt x="16677" y="8673"/>
                  </a:lnTo>
                  <a:lnTo>
                    <a:pt x="16581" y="8042"/>
                  </a:lnTo>
                  <a:lnTo>
                    <a:pt x="16476" y="7421"/>
                  </a:lnTo>
                  <a:lnTo>
                    <a:pt x="16352" y="6801"/>
                  </a:lnTo>
                  <a:lnTo>
                    <a:pt x="16285" y="6485"/>
                  </a:lnTo>
                  <a:lnTo>
                    <a:pt x="16209" y="6180"/>
                  </a:lnTo>
                  <a:lnTo>
                    <a:pt x="16123" y="5874"/>
                  </a:lnTo>
                  <a:lnTo>
                    <a:pt x="16037" y="5578"/>
                  </a:lnTo>
                  <a:lnTo>
                    <a:pt x="15941" y="5272"/>
                  </a:lnTo>
                  <a:lnTo>
                    <a:pt x="15846" y="4976"/>
                  </a:lnTo>
                  <a:lnTo>
                    <a:pt x="15721" y="4661"/>
                  </a:lnTo>
                  <a:lnTo>
                    <a:pt x="15588" y="4327"/>
                  </a:lnTo>
                  <a:lnTo>
                    <a:pt x="15435" y="3974"/>
                  </a:lnTo>
                  <a:lnTo>
                    <a:pt x="15263" y="3601"/>
                  </a:lnTo>
                  <a:lnTo>
                    <a:pt x="15072" y="3229"/>
                  </a:lnTo>
                  <a:lnTo>
                    <a:pt x="14862" y="2846"/>
                  </a:lnTo>
                  <a:lnTo>
                    <a:pt x="14633" y="2464"/>
                  </a:lnTo>
                  <a:lnTo>
                    <a:pt x="14394" y="2092"/>
                  </a:lnTo>
                  <a:lnTo>
                    <a:pt x="14136" y="1739"/>
                  </a:lnTo>
                  <a:lnTo>
                    <a:pt x="14012" y="1557"/>
                  </a:lnTo>
                  <a:lnTo>
                    <a:pt x="13869" y="1395"/>
                  </a:lnTo>
                  <a:lnTo>
                    <a:pt x="13735" y="1232"/>
                  </a:lnTo>
                  <a:lnTo>
                    <a:pt x="13592" y="1070"/>
                  </a:lnTo>
                  <a:lnTo>
                    <a:pt x="13439" y="927"/>
                  </a:lnTo>
                  <a:lnTo>
                    <a:pt x="13296" y="783"/>
                  </a:lnTo>
                  <a:lnTo>
                    <a:pt x="13143" y="650"/>
                  </a:lnTo>
                  <a:lnTo>
                    <a:pt x="12990" y="526"/>
                  </a:lnTo>
                  <a:lnTo>
                    <a:pt x="12828" y="411"/>
                  </a:lnTo>
                  <a:lnTo>
                    <a:pt x="12665" y="306"/>
                  </a:lnTo>
                  <a:lnTo>
                    <a:pt x="12503" y="210"/>
                  </a:lnTo>
                  <a:lnTo>
                    <a:pt x="12340" y="134"/>
                  </a:lnTo>
                  <a:lnTo>
                    <a:pt x="12169" y="58"/>
                  </a:lnTo>
                  <a:lnTo>
                    <a:pt x="11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44"/>
            <p:cNvSpPr/>
            <p:nvPr/>
          </p:nvSpPr>
          <p:spPr>
            <a:xfrm>
              <a:off x="8069377" y="2075674"/>
              <a:ext cx="321286" cy="431270"/>
            </a:xfrm>
            <a:custGeom>
              <a:rect b="b" l="l" r="r" t="t"/>
              <a:pathLst>
                <a:path extrusionOk="0" fill="none" h="23143" w="17241">
                  <a:moveTo>
                    <a:pt x="11997" y="0"/>
                  </a:moveTo>
                  <a:lnTo>
                    <a:pt x="11997" y="0"/>
                  </a:lnTo>
                  <a:lnTo>
                    <a:pt x="12169" y="58"/>
                  </a:lnTo>
                  <a:lnTo>
                    <a:pt x="12340" y="134"/>
                  </a:lnTo>
                  <a:lnTo>
                    <a:pt x="12503" y="210"/>
                  </a:lnTo>
                  <a:lnTo>
                    <a:pt x="12665" y="306"/>
                  </a:lnTo>
                  <a:lnTo>
                    <a:pt x="12828" y="411"/>
                  </a:lnTo>
                  <a:lnTo>
                    <a:pt x="12990" y="526"/>
                  </a:lnTo>
                  <a:lnTo>
                    <a:pt x="13143" y="650"/>
                  </a:lnTo>
                  <a:lnTo>
                    <a:pt x="13296" y="783"/>
                  </a:lnTo>
                  <a:lnTo>
                    <a:pt x="13439" y="927"/>
                  </a:lnTo>
                  <a:lnTo>
                    <a:pt x="13592" y="1070"/>
                  </a:lnTo>
                  <a:lnTo>
                    <a:pt x="13735" y="1232"/>
                  </a:lnTo>
                  <a:lnTo>
                    <a:pt x="13869" y="1395"/>
                  </a:lnTo>
                  <a:lnTo>
                    <a:pt x="14012" y="1557"/>
                  </a:lnTo>
                  <a:lnTo>
                    <a:pt x="14136" y="1739"/>
                  </a:lnTo>
                  <a:lnTo>
                    <a:pt x="14394" y="2092"/>
                  </a:lnTo>
                  <a:lnTo>
                    <a:pt x="14633" y="2464"/>
                  </a:lnTo>
                  <a:lnTo>
                    <a:pt x="14862" y="2846"/>
                  </a:lnTo>
                  <a:lnTo>
                    <a:pt x="15072" y="3229"/>
                  </a:lnTo>
                  <a:lnTo>
                    <a:pt x="15263" y="3601"/>
                  </a:lnTo>
                  <a:lnTo>
                    <a:pt x="15435" y="3974"/>
                  </a:lnTo>
                  <a:lnTo>
                    <a:pt x="15588" y="4327"/>
                  </a:lnTo>
                  <a:lnTo>
                    <a:pt x="15721" y="4661"/>
                  </a:lnTo>
                  <a:lnTo>
                    <a:pt x="15846" y="4976"/>
                  </a:lnTo>
                  <a:lnTo>
                    <a:pt x="15846" y="4976"/>
                  </a:lnTo>
                  <a:lnTo>
                    <a:pt x="15941" y="5272"/>
                  </a:lnTo>
                  <a:lnTo>
                    <a:pt x="16037" y="5578"/>
                  </a:lnTo>
                  <a:lnTo>
                    <a:pt x="16123" y="5874"/>
                  </a:lnTo>
                  <a:lnTo>
                    <a:pt x="16209" y="6180"/>
                  </a:lnTo>
                  <a:lnTo>
                    <a:pt x="16285" y="6485"/>
                  </a:lnTo>
                  <a:lnTo>
                    <a:pt x="16352" y="6801"/>
                  </a:lnTo>
                  <a:lnTo>
                    <a:pt x="16476" y="7421"/>
                  </a:lnTo>
                  <a:lnTo>
                    <a:pt x="16581" y="8042"/>
                  </a:lnTo>
                  <a:lnTo>
                    <a:pt x="16677" y="8673"/>
                  </a:lnTo>
                  <a:lnTo>
                    <a:pt x="16753" y="9293"/>
                  </a:lnTo>
                  <a:lnTo>
                    <a:pt x="16820" y="9924"/>
                  </a:lnTo>
                  <a:lnTo>
                    <a:pt x="16820" y="9924"/>
                  </a:lnTo>
                  <a:lnTo>
                    <a:pt x="16944" y="11156"/>
                  </a:lnTo>
                  <a:lnTo>
                    <a:pt x="17040" y="12398"/>
                  </a:lnTo>
                  <a:lnTo>
                    <a:pt x="17125" y="13639"/>
                  </a:lnTo>
                  <a:lnTo>
                    <a:pt x="17183" y="14871"/>
                  </a:lnTo>
                  <a:lnTo>
                    <a:pt x="17221" y="16113"/>
                  </a:lnTo>
                  <a:lnTo>
                    <a:pt x="17240" y="17355"/>
                  </a:lnTo>
                  <a:lnTo>
                    <a:pt x="17231" y="18596"/>
                  </a:lnTo>
                  <a:lnTo>
                    <a:pt x="17211" y="19838"/>
                  </a:lnTo>
                  <a:lnTo>
                    <a:pt x="17211" y="19838"/>
                  </a:lnTo>
                  <a:lnTo>
                    <a:pt x="17192" y="20220"/>
                  </a:lnTo>
                  <a:lnTo>
                    <a:pt x="17164" y="20611"/>
                  </a:lnTo>
                  <a:lnTo>
                    <a:pt x="17145" y="20802"/>
                  </a:lnTo>
                  <a:lnTo>
                    <a:pt x="17116" y="20993"/>
                  </a:lnTo>
                  <a:lnTo>
                    <a:pt x="17078" y="21185"/>
                  </a:lnTo>
                  <a:lnTo>
                    <a:pt x="17030" y="21376"/>
                  </a:lnTo>
                  <a:lnTo>
                    <a:pt x="16982" y="21557"/>
                  </a:lnTo>
                  <a:lnTo>
                    <a:pt x="16915" y="21738"/>
                  </a:lnTo>
                  <a:lnTo>
                    <a:pt x="16849" y="21910"/>
                  </a:lnTo>
                  <a:lnTo>
                    <a:pt x="16763" y="22073"/>
                  </a:lnTo>
                  <a:lnTo>
                    <a:pt x="16667" y="22226"/>
                  </a:lnTo>
                  <a:lnTo>
                    <a:pt x="16552" y="22378"/>
                  </a:lnTo>
                  <a:lnTo>
                    <a:pt x="16438" y="22512"/>
                  </a:lnTo>
                  <a:lnTo>
                    <a:pt x="16295" y="22646"/>
                  </a:lnTo>
                  <a:lnTo>
                    <a:pt x="16295" y="22646"/>
                  </a:lnTo>
                  <a:lnTo>
                    <a:pt x="16209" y="22713"/>
                  </a:lnTo>
                  <a:lnTo>
                    <a:pt x="16123" y="22770"/>
                  </a:lnTo>
                  <a:lnTo>
                    <a:pt x="15951" y="22875"/>
                  </a:lnTo>
                  <a:lnTo>
                    <a:pt x="15760" y="22961"/>
                  </a:lnTo>
                  <a:lnTo>
                    <a:pt x="15559" y="23037"/>
                  </a:lnTo>
                  <a:lnTo>
                    <a:pt x="15359" y="23085"/>
                  </a:lnTo>
                  <a:lnTo>
                    <a:pt x="15158" y="23114"/>
                  </a:lnTo>
                  <a:lnTo>
                    <a:pt x="14938" y="23133"/>
                  </a:lnTo>
                  <a:lnTo>
                    <a:pt x="14728" y="23142"/>
                  </a:lnTo>
                  <a:lnTo>
                    <a:pt x="14509" y="23133"/>
                  </a:lnTo>
                  <a:lnTo>
                    <a:pt x="14289" y="23114"/>
                  </a:lnTo>
                  <a:lnTo>
                    <a:pt x="14069" y="23085"/>
                  </a:lnTo>
                  <a:lnTo>
                    <a:pt x="13849" y="23047"/>
                  </a:lnTo>
                  <a:lnTo>
                    <a:pt x="13630" y="22999"/>
                  </a:lnTo>
                  <a:lnTo>
                    <a:pt x="13410" y="22951"/>
                  </a:lnTo>
                  <a:lnTo>
                    <a:pt x="12990" y="22827"/>
                  </a:lnTo>
                  <a:lnTo>
                    <a:pt x="12990" y="22827"/>
                  </a:lnTo>
                  <a:lnTo>
                    <a:pt x="12531" y="22684"/>
                  </a:lnTo>
                  <a:lnTo>
                    <a:pt x="12083" y="22541"/>
                  </a:lnTo>
                  <a:lnTo>
                    <a:pt x="11634" y="22378"/>
                  </a:lnTo>
                  <a:lnTo>
                    <a:pt x="11185" y="22216"/>
                  </a:lnTo>
                  <a:lnTo>
                    <a:pt x="10745" y="22035"/>
                  </a:lnTo>
                  <a:lnTo>
                    <a:pt x="10306" y="21853"/>
                  </a:lnTo>
                  <a:lnTo>
                    <a:pt x="9867" y="21662"/>
                  </a:lnTo>
                  <a:lnTo>
                    <a:pt x="9427" y="21461"/>
                  </a:lnTo>
                  <a:lnTo>
                    <a:pt x="8998" y="21261"/>
                  </a:lnTo>
                  <a:lnTo>
                    <a:pt x="8577" y="21051"/>
                  </a:lnTo>
                  <a:lnTo>
                    <a:pt x="8148" y="20822"/>
                  </a:lnTo>
                  <a:lnTo>
                    <a:pt x="7737" y="20602"/>
                  </a:lnTo>
                  <a:lnTo>
                    <a:pt x="7317" y="20363"/>
                  </a:lnTo>
                  <a:lnTo>
                    <a:pt x="6906" y="20124"/>
                  </a:lnTo>
                  <a:lnTo>
                    <a:pt x="6505" y="19866"/>
                  </a:lnTo>
                  <a:lnTo>
                    <a:pt x="6104" y="19618"/>
                  </a:lnTo>
                  <a:lnTo>
                    <a:pt x="5702" y="19351"/>
                  </a:lnTo>
                  <a:lnTo>
                    <a:pt x="5311" y="19083"/>
                  </a:lnTo>
                  <a:lnTo>
                    <a:pt x="4919" y="18806"/>
                  </a:lnTo>
                  <a:lnTo>
                    <a:pt x="4537" y="18520"/>
                  </a:lnTo>
                  <a:lnTo>
                    <a:pt x="4165" y="18224"/>
                  </a:lnTo>
                  <a:lnTo>
                    <a:pt x="3792" y="17928"/>
                  </a:lnTo>
                  <a:lnTo>
                    <a:pt x="3420" y="17622"/>
                  </a:lnTo>
                  <a:lnTo>
                    <a:pt x="3057" y="17316"/>
                  </a:lnTo>
                  <a:lnTo>
                    <a:pt x="2703" y="17001"/>
                  </a:lnTo>
                  <a:lnTo>
                    <a:pt x="2350" y="16676"/>
                  </a:lnTo>
                  <a:lnTo>
                    <a:pt x="2006" y="16342"/>
                  </a:lnTo>
                  <a:lnTo>
                    <a:pt x="1662" y="16008"/>
                  </a:lnTo>
                  <a:lnTo>
                    <a:pt x="1338" y="15674"/>
                  </a:lnTo>
                  <a:lnTo>
                    <a:pt x="1003" y="15320"/>
                  </a:lnTo>
                  <a:lnTo>
                    <a:pt x="688" y="14967"/>
                  </a:lnTo>
                  <a:lnTo>
                    <a:pt x="373" y="14613"/>
                  </a:lnTo>
                  <a:lnTo>
                    <a:pt x="373" y="14613"/>
                  </a:lnTo>
                  <a:lnTo>
                    <a:pt x="268" y="14489"/>
                  </a:lnTo>
                  <a:lnTo>
                    <a:pt x="182" y="14365"/>
                  </a:lnTo>
                  <a:lnTo>
                    <a:pt x="96" y="14241"/>
                  </a:lnTo>
                  <a:lnTo>
                    <a:pt x="67" y="14164"/>
                  </a:lnTo>
                  <a:lnTo>
                    <a:pt x="39" y="14098"/>
                  </a:lnTo>
                  <a:lnTo>
                    <a:pt x="39" y="14098"/>
                  </a:lnTo>
                  <a:lnTo>
                    <a:pt x="20" y="14002"/>
                  </a:lnTo>
                  <a:lnTo>
                    <a:pt x="1" y="13916"/>
                  </a:lnTo>
                  <a:lnTo>
                    <a:pt x="1" y="13821"/>
                  </a:lnTo>
                  <a:lnTo>
                    <a:pt x="1" y="13735"/>
                  </a:lnTo>
                  <a:lnTo>
                    <a:pt x="20" y="13544"/>
                  </a:lnTo>
                  <a:lnTo>
                    <a:pt x="48" y="13362"/>
                  </a:lnTo>
                  <a:lnTo>
                    <a:pt x="48" y="13362"/>
                  </a:lnTo>
                  <a:lnTo>
                    <a:pt x="144" y="12913"/>
                  </a:lnTo>
                  <a:lnTo>
                    <a:pt x="268" y="12474"/>
                  </a:lnTo>
                  <a:lnTo>
                    <a:pt x="402" y="12044"/>
                  </a:lnTo>
                  <a:lnTo>
                    <a:pt x="564" y="11614"/>
                  </a:lnTo>
                  <a:lnTo>
                    <a:pt x="564" y="11614"/>
                  </a:lnTo>
                  <a:lnTo>
                    <a:pt x="612" y="11500"/>
                  </a:lnTo>
                  <a:lnTo>
                    <a:pt x="669" y="11385"/>
                  </a:lnTo>
                  <a:lnTo>
                    <a:pt x="707" y="11337"/>
                  </a:lnTo>
                  <a:lnTo>
                    <a:pt x="745" y="11290"/>
                  </a:lnTo>
                  <a:lnTo>
                    <a:pt x="793" y="11251"/>
                  </a:lnTo>
                  <a:lnTo>
                    <a:pt x="841" y="11223"/>
                  </a:lnTo>
                  <a:lnTo>
                    <a:pt x="841" y="11223"/>
                  </a:lnTo>
                  <a:lnTo>
                    <a:pt x="917" y="11194"/>
                  </a:lnTo>
                  <a:lnTo>
                    <a:pt x="984" y="11185"/>
                  </a:lnTo>
                  <a:lnTo>
                    <a:pt x="1061" y="11185"/>
                  </a:lnTo>
                  <a:lnTo>
                    <a:pt x="1137" y="11194"/>
                  </a:lnTo>
                  <a:lnTo>
                    <a:pt x="1213" y="11213"/>
                  </a:lnTo>
                  <a:lnTo>
                    <a:pt x="1290" y="11232"/>
                  </a:lnTo>
                  <a:lnTo>
                    <a:pt x="1433" y="11299"/>
                  </a:lnTo>
                  <a:lnTo>
                    <a:pt x="1433" y="11299"/>
                  </a:lnTo>
                  <a:lnTo>
                    <a:pt x="11653" y="15836"/>
                  </a:lnTo>
                  <a:lnTo>
                    <a:pt x="11653" y="15836"/>
                  </a:lnTo>
                  <a:lnTo>
                    <a:pt x="11662" y="15635"/>
                  </a:lnTo>
                  <a:lnTo>
                    <a:pt x="11662" y="15425"/>
                  </a:lnTo>
                  <a:lnTo>
                    <a:pt x="11662" y="15225"/>
                  </a:lnTo>
                  <a:lnTo>
                    <a:pt x="11653" y="15015"/>
                  </a:lnTo>
                  <a:lnTo>
                    <a:pt x="11624" y="14613"/>
                  </a:lnTo>
                  <a:lnTo>
                    <a:pt x="11576" y="14203"/>
                  </a:lnTo>
                  <a:lnTo>
                    <a:pt x="11509" y="13792"/>
                  </a:lnTo>
                  <a:lnTo>
                    <a:pt x="11452" y="13391"/>
                  </a:lnTo>
                  <a:lnTo>
                    <a:pt x="11318" y="12579"/>
                  </a:lnTo>
                  <a:lnTo>
                    <a:pt x="11318" y="12579"/>
                  </a:lnTo>
                  <a:lnTo>
                    <a:pt x="11223" y="11853"/>
                  </a:lnTo>
                  <a:lnTo>
                    <a:pt x="11137" y="11099"/>
                  </a:lnTo>
                  <a:lnTo>
                    <a:pt x="11051" y="10315"/>
                  </a:lnTo>
                  <a:lnTo>
                    <a:pt x="10975" y="9513"/>
                  </a:lnTo>
                  <a:lnTo>
                    <a:pt x="10927" y="8692"/>
                  </a:lnTo>
                  <a:lnTo>
                    <a:pt x="10879" y="7861"/>
                  </a:lnTo>
                  <a:lnTo>
                    <a:pt x="10860" y="7020"/>
                  </a:lnTo>
                  <a:lnTo>
                    <a:pt x="10860" y="6600"/>
                  </a:lnTo>
                  <a:lnTo>
                    <a:pt x="10870" y="6180"/>
                  </a:lnTo>
                  <a:lnTo>
                    <a:pt x="10879" y="5760"/>
                  </a:lnTo>
                  <a:lnTo>
                    <a:pt x="10898" y="5339"/>
                  </a:lnTo>
                  <a:lnTo>
                    <a:pt x="10917" y="4919"/>
                  </a:lnTo>
                  <a:lnTo>
                    <a:pt x="10946" y="4508"/>
                  </a:lnTo>
                  <a:lnTo>
                    <a:pt x="10984" y="4098"/>
                  </a:lnTo>
                  <a:lnTo>
                    <a:pt x="11032" y="3687"/>
                  </a:lnTo>
                  <a:lnTo>
                    <a:pt x="11089" y="3286"/>
                  </a:lnTo>
                  <a:lnTo>
                    <a:pt x="11156" y="2894"/>
                  </a:lnTo>
                  <a:lnTo>
                    <a:pt x="11223" y="2503"/>
                  </a:lnTo>
                  <a:lnTo>
                    <a:pt x="11309" y="2121"/>
                  </a:lnTo>
                  <a:lnTo>
                    <a:pt x="11395" y="1748"/>
                  </a:lnTo>
                  <a:lnTo>
                    <a:pt x="11500" y="1376"/>
                  </a:lnTo>
                  <a:lnTo>
                    <a:pt x="11605" y="1022"/>
                  </a:lnTo>
                  <a:lnTo>
                    <a:pt x="11729" y="669"/>
                  </a:lnTo>
                  <a:lnTo>
                    <a:pt x="11853" y="335"/>
                  </a:lnTo>
                  <a:lnTo>
                    <a:pt x="1199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8" name="Google Shape;2458;p44"/>
          <p:cNvGrpSpPr/>
          <p:nvPr/>
        </p:nvGrpSpPr>
        <p:grpSpPr>
          <a:xfrm>
            <a:off x="552450" y="1056780"/>
            <a:ext cx="905700" cy="2537322"/>
            <a:chOff x="585750" y="1175975"/>
            <a:chExt cx="905700" cy="3550192"/>
          </a:xfrm>
        </p:grpSpPr>
        <p:sp>
          <p:nvSpPr>
            <p:cNvPr id="2459" name="Google Shape;2459;p44"/>
            <p:cNvSpPr/>
            <p:nvPr/>
          </p:nvSpPr>
          <p:spPr>
            <a:xfrm>
              <a:off x="585750" y="1175975"/>
              <a:ext cx="905700" cy="3549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44"/>
            <p:cNvSpPr/>
            <p:nvPr/>
          </p:nvSpPr>
          <p:spPr>
            <a:xfrm>
              <a:off x="585750" y="2202867"/>
              <a:ext cx="905700" cy="2523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 </a:t>
              </a: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461" name="Google Shape;2461;p44"/>
          <p:cNvGrpSpPr/>
          <p:nvPr/>
        </p:nvGrpSpPr>
        <p:grpSpPr>
          <a:xfrm>
            <a:off x="2815563" y="1056780"/>
            <a:ext cx="905713" cy="2537158"/>
            <a:chOff x="1816675" y="1175975"/>
            <a:chExt cx="905713" cy="3549962"/>
          </a:xfrm>
        </p:grpSpPr>
        <p:sp>
          <p:nvSpPr>
            <p:cNvPr id="2462" name="Google Shape;2462;p44"/>
            <p:cNvSpPr/>
            <p:nvPr/>
          </p:nvSpPr>
          <p:spPr>
            <a:xfrm>
              <a:off x="1816675" y="1175975"/>
              <a:ext cx="905700" cy="3549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44"/>
            <p:cNvSpPr/>
            <p:nvPr/>
          </p:nvSpPr>
          <p:spPr>
            <a:xfrm>
              <a:off x="1816688" y="3748837"/>
              <a:ext cx="905700" cy="97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464" name="Google Shape;2464;p44"/>
          <p:cNvGrpSpPr/>
          <p:nvPr/>
        </p:nvGrpSpPr>
        <p:grpSpPr>
          <a:xfrm>
            <a:off x="457200" y="3713350"/>
            <a:ext cx="2000100" cy="1249425"/>
            <a:chOff x="457200" y="3713350"/>
            <a:chExt cx="2000100" cy="1249425"/>
          </a:xfrm>
        </p:grpSpPr>
        <p:sp>
          <p:nvSpPr>
            <p:cNvPr id="2465" name="Google Shape;2465;p44"/>
            <p:cNvSpPr txBox="1"/>
            <p:nvPr/>
          </p:nvSpPr>
          <p:spPr>
            <a:xfrm>
              <a:off x="457200" y="3713350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66" name="Google Shape;2466;p44"/>
            <p:cNvSpPr txBox="1"/>
            <p:nvPr/>
          </p:nvSpPr>
          <p:spPr>
            <a:xfrm>
              <a:off x="457200" y="4054975"/>
              <a:ext cx="20001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67" name="Google Shape;2467;p44"/>
          <p:cNvGrpSpPr/>
          <p:nvPr/>
        </p:nvGrpSpPr>
        <p:grpSpPr>
          <a:xfrm>
            <a:off x="2730663" y="3713350"/>
            <a:ext cx="2000100" cy="1249425"/>
            <a:chOff x="2730663" y="3713350"/>
            <a:chExt cx="2000100" cy="1249425"/>
          </a:xfrm>
        </p:grpSpPr>
        <p:sp>
          <p:nvSpPr>
            <p:cNvPr id="2468" name="Google Shape;2468;p44"/>
            <p:cNvSpPr txBox="1"/>
            <p:nvPr/>
          </p:nvSpPr>
          <p:spPr>
            <a:xfrm>
              <a:off x="2730663" y="3713350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69" name="Google Shape;2469;p44"/>
            <p:cNvSpPr txBox="1"/>
            <p:nvPr/>
          </p:nvSpPr>
          <p:spPr>
            <a:xfrm>
              <a:off x="2730663" y="4054975"/>
              <a:ext cx="20001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very beautiful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is actually terribly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3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4" name="Google Shape;2474;p45"/>
          <p:cNvGrpSpPr/>
          <p:nvPr/>
        </p:nvGrpSpPr>
        <p:grpSpPr>
          <a:xfrm>
            <a:off x="742750" y="1221450"/>
            <a:ext cx="7658288" cy="1719575"/>
            <a:chOff x="742750" y="1221450"/>
            <a:chExt cx="7658288" cy="1719575"/>
          </a:xfrm>
        </p:grpSpPr>
        <p:sp>
          <p:nvSpPr>
            <p:cNvPr id="2475" name="Google Shape;2475;p45"/>
            <p:cNvSpPr/>
            <p:nvPr/>
          </p:nvSpPr>
          <p:spPr>
            <a:xfrm>
              <a:off x="7486638" y="1221450"/>
              <a:ext cx="914400" cy="9144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76" name="Google Shape;2476;p45"/>
            <p:cNvSpPr/>
            <p:nvPr/>
          </p:nvSpPr>
          <p:spPr>
            <a:xfrm>
              <a:off x="5238663" y="1221450"/>
              <a:ext cx="914400" cy="9144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77" name="Google Shape;2477;p45"/>
            <p:cNvSpPr/>
            <p:nvPr/>
          </p:nvSpPr>
          <p:spPr>
            <a:xfrm>
              <a:off x="742750" y="1221450"/>
              <a:ext cx="914400" cy="9144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2997238" y="1221450"/>
              <a:ext cx="914400" cy="9144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cxnSp>
          <p:nvCxnSpPr>
            <p:cNvPr id="2479" name="Google Shape;2479;p45"/>
            <p:cNvCxnSpPr>
              <a:stCxn id="2477" idx="2"/>
              <a:endCxn id="2480" idx="0"/>
            </p:cNvCxnSpPr>
            <p:nvPr/>
          </p:nvCxnSpPr>
          <p:spPr>
            <a:xfrm>
              <a:off x="1199950" y="2135850"/>
              <a:ext cx="0" cy="561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1" name="Google Shape;2481;p45"/>
            <p:cNvCxnSpPr>
              <a:stCxn id="2478" idx="2"/>
              <a:endCxn id="2482" idx="0"/>
            </p:cNvCxnSpPr>
            <p:nvPr/>
          </p:nvCxnSpPr>
          <p:spPr>
            <a:xfrm flipH="1">
              <a:off x="3447838" y="2135850"/>
              <a:ext cx="6600" cy="561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3" name="Google Shape;2483;p45"/>
            <p:cNvCxnSpPr>
              <a:stCxn id="2476" idx="2"/>
              <a:endCxn id="2484" idx="0"/>
            </p:cNvCxnSpPr>
            <p:nvPr/>
          </p:nvCxnSpPr>
          <p:spPr>
            <a:xfrm>
              <a:off x="5695863" y="2135850"/>
              <a:ext cx="0" cy="561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5" name="Google Shape;2485;p45"/>
            <p:cNvCxnSpPr>
              <a:stCxn id="2475" idx="2"/>
              <a:endCxn id="2486" idx="0"/>
            </p:cNvCxnSpPr>
            <p:nvPr/>
          </p:nvCxnSpPr>
          <p:spPr>
            <a:xfrm>
              <a:off x="7943838" y="2135850"/>
              <a:ext cx="0" cy="561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7" name="Google Shape;2487;p45"/>
            <p:cNvCxnSpPr>
              <a:stCxn id="2480" idx="3"/>
              <a:endCxn id="2482" idx="1"/>
            </p:cNvCxnSpPr>
            <p:nvPr/>
          </p:nvCxnSpPr>
          <p:spPr>
            <a:xfrm>
              <a:off x="1657150" y="2941025"/>
              <a:ext cx="1333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488" name="Google Shape;2488;p45"/>
            <p:cNvCxnSpPr>
              <a:stCxn id="2482" idx="3"/>
              <a:endCxn id="2484" idx="1"/>
            </p:cNvCxnSpPr>
            <p:nvPr/>
          </p:nvCxnSpPr>
          <p:spPr>
            <a:xfrm>
              <a:off x="3905112" y="2941025"/>
              <a:ext cx="1333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489" name="Google Shape;2489;p45"/>
            <p:cNvCxnSpPr>
              <a:stCxn id="2484" idx="3"/>
              <a:endCxn id="2486" idx="1"/>
            </p:cNvCxnSpPr>
            <p:nvPr/>
          </p:nvCxnSpPr>
          <p:spPr>
            <a:xfrm>
              <a:off x="6153087" y="2941025"/>
              <a:ext cx="1333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490" name="Google Shape;2490;p4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2491" name="Google Shape;2491;p45"/>
          <p:cNvGrpSpPr/>
          <p:nvPr/>
        </p:nvGrpSpPr>
        <p:grpSpPr>
          <a:xfrm>
            <a:off x="5421500" y="1415663"/>
            <a:ext cx="548750" cy="526000"/>
            <a:chOff x="664175" y="1814725"/>
            <a:chExt cx="548750" cy="526000"/>
          </a:xfrm>
        </p:grpSpPr>
        <p:sp>
          <p:nvSpPr>
            <p:cNvPr id="2492" name="Google Shape;2492;p45"/>
            <p:cNvSpPr/>
            <p:nvPr/>
          </p:nvSpPr>
          <p:spPr>
            <a:xfrm>
              <a:off x="762600" y="2064075"/>
              <a:ext cx="21400" cy="106850"/>
            </a:xfrm>
            <a:custGeom>
              <a:rect b="b" l="l" r="r" t="t"/>
              <a:pathLst>
                <a:path extrusionOk="0" h="4274" w="856">
                  <a:moveTo>
                    <a:pt x="428" y="0"/>
                  </a:moveTo>
                  <a:lnTo>
                    <a:pt x="337" y="9"/>
                  </a:lnTo>
                  <a:lnTo>
                    <a:pt x="255" y="37"/>
                  </a:lnTo>
                  <a:lnTo>
                    <a:pt x="182" y="73"/>
                  </a:lnTo>
                  <a:lnTo>
                    <a:pt x="119" y="128"/>
                  </a:lnTo>
                  <a:lnTo>
                    <a:pt x="73" y="191"/>
                  </a:lnTo>
                  <a:lnTo>
                    <a:pt x="28" y="264"/>
                  </a:lnTo>
                  <a:lnTo>
                    <a:pt x="0" y="346"/>
                  </a:lnTo>
                  <a:lnTo>
                    <a:pt x="0" y="428"/>
                  </a:lnTo>
                  <a:lnTo>
                    <a:pt x="0" y="3846"/>
                  </a:lnTo>
                  <a:lnTo>
                    <a:pt x="0" y="3937"/>
                  </a:lnTo>
                  <a:lnTo>
                    <a:pt x="28" y="4010"/>
                  </a:lnTo>
                  <a:lnTo>
                    <a:pt x="73" y="4083"/>
                  </a:lnTo>
                  <a:lnTo>
                    <a:pt x="119" y="4146"/>
                  </a:lnTo>
                  <a:lnTo>
                    <a:pt x="182" y="4201"/>
                  </a:lnTo>
                  <a:lnTo>
                    <a:pt x="255" y="4246"/>
                  </a:lnTo>
                  <a:lnTo>
                    <a:pt x="337" y="4265"/>
                  </a:lnTo>
                  <a:lnTo>
                    <a:pt x="428" y="4274"/>
                  </a:lnTo>
                  <a:lnTo>
                    <a:pt x="510" y="4265"/>
                  </a:lnTo>
                  <a:lnTo>
                    <a:pt x="591" y="4246"/>
                  </a:lnTo>
                  <a:lnTo>
                    <a:pt x="664" y="4201"/>
                  </a:lnTo>
                  <a:lnTo>
                    <a:pt x="728" y="4146"/>
                  </a:lnTo>
                  <a:lnTo>
                    <a:pt x="782" y="4083"/>
                  </a:lnTo>
                  <a:lnTo>
                    <a:pt x="819" y="4010"/>
                  </a:lnTo>
                  <a:lnTo>
                    <a:pt x="846" y="3937"/>
                  </a:lnTo>
                  <a:lnTo>
                    <a:pt x="855" y="3846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19" y="264"/>
                  </a:lnTo>
                  <a:lnTo>
                    <a:pt x="782" y="191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45"/>
            <p:cNvSpPr/>
            <p:nvPr/>
          </p:nvSpPr>
          <p:spPr>
            <a:xfrm>
              <a:off x="762600" y="2195450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1"/>
                  </a:moveTo>
                  <a:lnTo>
                    <a:pt x="337" y="10"/>
                  </a:lnTo>
                  <a:lnTo>
                    <a:pt x="255" y="37"/>
                  </a:lnTo>
                  <a:lnTo>
                    <a:pt x="182" y="73"/>
                  </a:lnTo>
                  <a:lnTo>
                    <a:pt x="119" y="128"/>
                  </a:lnTo>
                  <a:lnTo>
                    <a:pt x="73" y="192"/>
                  </a:lnTo>
                  <a:lnTo>
                    <a:pt x="28" y="264"/>
                  </a:lnTo>
                  <a:lnTo>
                    <a:pt x="0" y="346"/>
                  </a:lnTo>
                  <a:lnTo>
                    <a:pt x="0" y="428"/>
                  </a:lnTo>
                  <a:lnTo>
                    <a:pt x="0" y="519"/>
                  </a:lnTo>
                  <a:lnTo>
                    <a:pt x="28" y="601"/>
                  </a:lnTo>
                  <a:lnTo>
                    <a:pt x="73" y="674"/>
                  </a:lnTo>
                  <a:lnTo>
                    <a:pt x="119" y="737"/>
                  </a:lnTo>
                  <a:lnTo>
                    <a:pt x="182" y="783"/>
                  </a:lnTo>
                  <a:lnTo>
                    <a:pt x="255" y="828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0" y="846"/>
                  </a:lnTo>
                  <a:lnTo>
                    <a:pt x="591" y="828"/>
                  </a:lnTo>
                  <a:lnTo>
                    <a:pt x="664" y="783"/>
                  </a:lnTo>
                  <a:lnTo>
                    <a:pt x="728" y="737"/>
                  </a:lnTo>
                  <a:lnTo>
                    <a:pt x="782" y="664"/>
                  </a:lnTo>
                  <a:lnTo>
                    <a:pt x="819" y="592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19" y="264"/>
                  </a:lnTo>
                  <a:lnTo>
                    <a:pt x="782" y="192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45"/>
            <p:cNvSpPr/>
            <p:nvPr/>
          </p:nvSpPr>
          <p:spPr>
            <a:xfrm>
              <a:off x="945800" y="2195450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4" y="192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37" y="601"/>
                  </a:lnTo>
                  <a:lnTo>
                    <a:pt x="74" y="674"/>
                  </a:lnTo>
                  <a:lnTo>
                    <a:pt x="128" y="737"/>
                  </a:lnTo>
                  <a:lnTo>
                    <a:pt x="192" y="783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519" y="846"/>
                  </a:lnTo>
                  <a:lnTo>
                    <a:pt x="601" y="828"/>
                  </a:lnTo>
                  <a:lnTo>
                    <a:pt x="674" y="783"/>
                  </a:lnTo>
                  <a:lnTo>
                    <a:pt x="737" y="728"/>
                  </a:lnTo>
                  <a:lnTo>
                    <a:pt x="783" y="664"/>
                  </a:lnTo>
                  <a:lnTo>
                    <a:pt x="828" y="592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8" y="264"/>
                  </a:lnTo>
                  <a:lnTo>
                    <a:pt x="783" y="192"/>
                  </a:lnTo>
                  <a:lnTo>
                    <a:pt x="737" y="128"/>
                  </a:lnTo>
                  <a:lnTo>
                    <a:pt x="674" y="73"/>
                  </a:lnTo>
                  <a:lnTo>
                    <a:pt x="601" y="37"/>
                  </a:lnTo>
                  <a:lnTo>
                    <a:pt x="519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45"/>
            <p:cNvSpPr/>
            <p:nvPr/>
          </p:nvSpPr>
          <p:spPr>
            <a:xfrm>
              <a:off x="1008775" y="2064075"/>
              <a:ext cx="137775" cy="152775"/>
            </a:xfrm>
            <a:custGeom>
              <a:rect b="b" l="l" r="r" t="t"/>
              <a:pathLst>
                <a:path extrusionOk="0" h="6111" w="5511">
                  <a:moveTo>
                    <a:pt x="3437" y="2492"/>
                  </a:moveTo>
                  <a:lnTo>
                    <a:pt x="3228" y="3619"/>
                  </a:lnTo>
                  <a:lnTo>
                    <a:pt x="2073" y="3619"/>
                  </a:lnTo>
                  <a:lnTo>
                    <a:pt x="2283" y="2492"/>
                  </a:lnTo>
                  <a:close/>
                  <a:moveTo>
                    <a:pt x="2228" y="0"/>
                  </a:moveTo>
                  <a:lnTo>
                    <a:pt x="2137" y="9"/>
                  </a:lnTo>
                  <a:lnTo>
                    <a:pt x="2064" y="37"/>
                  </a:lnTo>
                  <a:lnTo>
                    <a:pt x="1992" y="73"/>
                  </a:lnTo>
                  <a:lnTo>
                    <a:pt x="1928" y="128"/>
                  </a:lnTo>
                  <a:lnTo>
                    <a:pt x="1873" y="191"/>
                  </a:lnTo>
                  <a:lnTo>
                    <a:pt x="1837" y="264"/>
                  </a:lnTo>
                  <a:lnTo>
                    <a:pt x="1810" y="346"/>
                  </a:lnTo>
                  <a:lnTo>
                    <a:pt x="1573" y="1628"/>
                  </a:lnTo>
                  <a:lnTo>
                    <a:pt x="791" y="1628"/>
                  </a:lnTo>
                  <a:lnTo>
                    <a:pt x="700" y="1637"/>
                  </a:lnTo>
                  <a:lnTo>
                    <a:pt x="619" y="1664"/>
                  </a:lnTo>
                  <a:lnTo>
                    <a:pt x="546" y="1701"/>
                  </a:lnTo>
                  <a:lnTo>
                    <a:pt x="482" y="1755"/>
                  </a:lnTo>
                  <a:lnTo>
                    <a:pt x="428" y="1819"/>
                  </a:lnTo>
                  <a:lnTo>
                    <a:pt x="391" y="1892"/>
                  </a:lnTo>
                  <a:lnTo>
                    <a:pt x="364" y="1973"/>
                  </a:lnTo>
                  <a:lnTo>
                    <a:pt x="355" y="2055"/>
                  </a:lnTo>
                  <a:lnTo>
                    <a:pt x="364" y="2146"/>
                  </a:lnTo>
                  <a:lnTo>
                    <a:pt x="391" y="2228"/>
                  </a:lnTo>
                  <a:lnTo>
                    <a:pt x="428" y="2301"/>
                  </a:lnTo>
                  <a:lnTo>
                    <a:pt x="482" y="2364"/>
                  </a:lnTo>
                  <a:lnTo>
                    <a:pt x="546" y="2419"/>
                  </a:lnTo>
                  <a:lnTo>
                    <a:pt x="619" y="2455"/>
                  </a:lnTo>
                  <a:lnTo>
                    <a:pt x="700" y="2483"/>
                  </a:lnTo>
                  <a:lnTo>
                    <a:pt x="791" y="2492"/>
                  </a:lnTo>
                  <a:lnTo>
                    <a:pt x="1410" y="2492"/>
                  </a:lnTo>
                  <a:lnTo>
                    <a:pt x="1201" y="3619"/>
                  </a:lnTo>
                  <a:lnTo>
                    <a:pt x="428" y="3619"/>
                  </a:lnTo>
                  <a:lnTo>
                    <a:pt x="337" y="3628"/>
                  </a:lnTo>
                  <a:lnTo>
                    <a:pt x="264" y="3655"/>
                  </a:lnTo>
                  <a:lnTo>
                    <a:pt x="191" y="3692"/>
                  </a:lnTo>
                  <a:lnTo>
                    <a:pt x="128" y="3746"/>
                  </a:lnTo>
                  <a:lnTo>
                    <a:pt x="73" y="3810"/>
                  </a:lnTo>
                  <a:lnTo>
                    <a:pt x="37" y="3883"/>
                  </a:lnTo>
                  <a:lnTo>
                    <a:pt x="9" y="3965"/>
                  </a:lnTo>
                  <a:lnTo>
                    <a:pt x="0" y="4056"/>
                  </a:lnTo>
                  <a:lnTo>
                    <a:pt x="9" y="4137"/>
                  </a:lnTo>
                  <a:lnTo>
                    <a:pt x="37" y="4219"/>
                  </a:lnTo>
                  <a:lnTo>
                    <a:pt x="73" y="4292"/>
                  </a:lnTo>
                  <a:lnTo>
                    <a:pt x="128" y="4356"/>
                  </a:lnTo>
                  <a:lnTo>
                    <a:pt x="191" y="4410"/>
                  </a:lnTo>
                  <a:lnTo>
                    <a:pt x="264" y="4446"/>
                  </a:lnTo>
                  <a:lnTo>
                    <a:pt x="337" y="4474"/>
                  </a:lnTo>
                  <a:lnTo>
                    <a:pt x="428" y="4483"/>
                  </a:lnTo>
                  <a:lnTo>
                    <a:pt x="1046" y="4483"/>
                  </a:lnTo>
                  <a:lnTo>
                    <a:pt x="837" y="5601"/>
                  </a:lnTo>
                  <a:lnTo>
                    <a:pt x="828" y="5692"/>
                  </a:lnTo>
                  <a:lnTo>
                    <a:pt x="837" y="5774"/>
                  </a:lnTo>
                  <a:lnTo>
                    <a:pt x="864" y="5856"/>
                  </a:lnTo>
                  <a:lnTo>
                    <a:pt x="901" y="5929"/>
                  </a:lnTo>
                  <a:lnTo>
                    <a:pt x="955" y="5992"/>
                  </a:lnTo>
                  <a:lnTo>
                    <a:pt x="1019" y="6038"/>
                  </a:lnTo>
                  <a:lnTo>
                    <a:pt x="1091" y="6083"/>
                  </a:lnTo>
                  <a:lnTo>
                    <a:pt x="1182" y="6101"/>
                  </a:lnTo>
                  <a:lnTo>
                    <a:pt x="1255" y="6110"/>
                  </a:lnTo>
                  <a:lnTo>
                    <a:pt x="1337" y="6110"/>
                  </a:lnTo>
                  <a:lnTo>
                    <a:pt x="1401" y="6083"/>
                  </a:lnTo>
                  <a:lnTo>
                    <a:pt x="1473" y="6056"/>
                  </a:lnTo>
                  <a:lnTo>
                    <a:pt x="1528" y="6010"/>
                  </a:lnTo>
                  <a:lnTo>
                    <a:pt x="1582" y="5965"/>
                  </a:lnTo>
                  <a:lnTo>
                    <a:pt x="1628" y="5901"/>
                  </a:lnTo>
                  <a:lnTo>
                    <a:pt x="1655" y="5838"/>
                  </a:lnTo>
                  <a:lnTo>
                    <a:pt x="1682" y="5765"/>
                  </a:lnTo>
                  <a:lnTo>
                    <a:pt x="1919" y="4483"/>
                  </a:lnTo>
                  <a:lnTo>
                    <a:pt x="3064" y="4483"/>
                  </a:lnTo>
                  <a:lnTo>
                    <a:pt x="2855" y="5601"/>
                  </a:lnTo>
                  <a:lnTo>
                    <a:pt x="2855" y="5692"/>
                  </a:lnTo>
                  <a:lnTo>
                    <a:pt x="2864" y="5774"/>
                  </a:lnTo>
                  <a:lnTo>
                    <a:pt x="2892" y="5856"/>
                  </a:lnTo>
                  <a:lnTo>
                    <a:pt x="2928" y="5929"/>
                  </a:lnTo>
                  <a:lnTo>
                    <a:pt x="2983" y="5992"/>
                  </a:lnTo>
                  <a:lnTo>
                    <a:pt x="3046" y="6038"/>
                  </a:lnTo>
                  <a:lnTo>
                    <a:pt x="3119" y="6083"/>
                  </a:lnTo>
                  <a:lnTo>
                    <a:pt x="3201" y="6101"/>
                  </a:lnTo>
                  <a:lnTo>
                    <a:pt x="3283" y="6110"/>
                  </a:lnTo>
                  <a:lnTo>
                    <a:pt x="3355" y="6110"/>
                  </a:lnTo>
                  <a:lnTo>
                    <a:pt x="3428" y="6083"/>
                  </a:lnTo>
                  <a:lnTo>
                    <a:pt x="3492" y="6056"/>
                  </a:lnTo>
                  <a:lnTo>
                    <a:pt x="3555" y="6010"/>
                  </a:lnTo>
                  <a:lnTo>
                    <a:pt x="3610" y="5965"/>
                  </a:lnTo>
                  <a:lnTo>
                    <a:pt x="3646" y="5901"/>
                  </a:lnTo>
                  <a:lnTo>
                    <a:pt x="3683" y="5838"/>
                  </a:lnTo>
                  <a:lnTo>
                    <a:pt x="3701" y="5765"/>
                  </a:lnTo>
                  <a:lnTo>
                    <a:pt x="3937" y="4483"/>
                  </a:lnTo>
                  <a:lnTo>
                    <a:pt x="4728" y="4483"/>
                  </a:lnTo>
                  <a:lnTo>
                    <a:pt x="4810" y="4474"/>
                  </a:lnTo>
                  <a:lnTo>
                    <a:pt x="4892" y="4446"/>
                  </a:lnTo>
                  <a:lnTo>
                    <a:pt x="4965" y="4410"/>
                  </a:lnTo>
                  <a:lnTo>
                    <a:pt x="5028" y="4356"/>
                  </a:lnTo>
                  <a:lnTo>
                    <a:pt x="5083" y="4292"/>
                  </a:lnTo>
                  <a:lnTo>
                    <a:pt x="5119" y="4219"/>
                  </a:lnTo>
                  <a:lnTo>
                    <a:pt x="5147" y="4137"/>
                  </a:lnTo>
                  <a:lnTo>
                    <a:pt x="5156" y="4056"/>
                  </a:lnTo>
                  <a:lnTo>
                    <a:pt x="5147" y="3965"/>
                  </a:lnTo>
                  <a:lnTo>
                    <a:pt x="5119" y="3883"/>
                  </a:lnTo>
                  <a:lnTo>
                    <a:pt x="5083" y="3810"/>
                  </a:lnTo>
                  <a:lnTo>
                    <a:pt x="5028" y="3746"/>
                  </a:lnTo>
                  <a:lnTo>
                    <a:pt x="4965" y="3692"/>
                  </a:lnTo>
                  <a:lnTo>
                    <a:pt x="4892" y="3655"/>
                  </a:lnTo>
                  <a:lnTo>
                    <a:pt x="4810" y="3628"/>
                  </a:lnTo>
                  <a:lnTo>
                    <a:pt x="4728" y="3619"/>
                  </a:lnTo>
                  <a:lnTo>
                    <a:pt x="4101" y="3619"/>
                  </a:lnTo>
                  <a:lnTo>
                    <a:pt x="4310" y="2492"/>
                  </a:lnTo>
                  <a:lnTo>
                    <a:pt x="5083" y="2492"/>
                  </a:lnTo>
                  <a:lnTo>
                    <a:pt x="5174" y="2483"/>
                  </a:lnTo>
                  <a:lnTo>
                    <a:pt x="5256" y="2455"/>
                  </a:lnTo>
                  <a:lnTo>
                    <a:pt x="5328" y="2419"/>
                  </a:lnTo>
                  <a:lnTo>
                    <a:pt x="5392" y="2364"/>
                  </a:lnTo>
                  <a:lnTo>
                    <a:pt x="5438" y="2301"/>
                  </a:lnTo>
                  <a:lnTo>
                    <a:pt x="5483" y="2228"/>
                  </a:lnTo>
                  <a:lnTo>
                    <a:pt x="5510" y="2146"/>
                  </a:lnTo>
                  <a:lnTo>
                    <a:pt x="5510" y="2055"/>
                  </a:lnTo>
                  <a:lnTo>
                    <a:pt x="5510" y="1973"/>
                  </a:lnTo>
                  <a:lnTo>
                    <a:pt x="5483" y="1892"/>
                  </a:lnTo>
                  <a:lnTo>
                    <a:pt x="5438" y="1819"/>
                  </a:lnTo>
                  <a:lnTo>
                    <a:pt x="5392" y="1755"/>
                  </a:lnTo>
                  <a:lnTo>
                    <a:pt x="5328" y="1701"/>
                  </a:lnTo>
                  <a:lnTo>
                    <a:pt x="5256" y="1664"/>
                  </a:lnTo>
                  <a:lnTo>
                    <a:pt x="5174" y="1637"/>
                  </a:lnTo>
                  <a:lnTo>
                    <a:pt x="5083" y="1628"/>
                  </a:lnTo>
                  <a:lnTo>
                    <a:pt x="4465" y="1628"/>
                  </a:lnTo>
                  <a:lnTo>
                    <a:pt x="4674" y="500"/>
                  </a:lnTo>
                  <a:lnTo>
                    <a:pt x="4683" y="419"/>
                  </a:lnTo>
                  <a:lnTo>
                    <a:pt x="4674" y="337"/>
                  </a:lnTo>
                  <a:lnTo>
                    <a:pt x="4647" y="255"/>
                  </a:lnTo>
                  <a:lnTo>
                    <a:pt x="4610" y="182"/>
                  </a:lnTo>
                  <a:lnTo>
                    <a:pt x="4556" y="119"/>
                  </a:lnTo>
                  <a:lnTo>
                    <a:pt x="4492" y="73"/>
                  </a:lnTo>
                  <a:lnTo>
                    <a:pt x="4419" y="28"/>
                  </a:lnTo>
                  <a:lnTo>
                    <a:pt x="4337" y="9"/>
                  </a:lnTo>
                  <a:lnTo>
                    <a:pt x="4246" y="0"/>
                  </a:lnTo>
                  <a:lnTo>
                    <a:pt x="4165" y="9"/>
                  </a:lnTo>
                  <a:lnTo>
                    <a:pt x="4083" y="37"/>
                  </a:lnTo>
                  <a:lnTo>
                    <a:pt x="4010" y="73"/>
                  </a:lnTo>
                  <a:lnTo>
                    <a:pt x="3946" y="128"/>
                  </a:lnTo>
                  <a:lnTo>
                    <a:pt x="3901" y="191"/>
                  </a:lnTo>
                  <a:lnTo>
                    <a:pt x="3855" y="264"/>
                  </a:lnTo>
                  <a:lnTo>
                    <a:pt x="3837" y="346"/>
                  </a:lnTo>
                  <a:lnTo>
                    <a:pt x="3601" y="1628"/>
                  </a:lnTo>
                  <a:lnTo>
                    <a:pt x="2446" y="1628"/>
                  </a:lnTo>
                  <a:lnTo>
                    <a:pt x="2655" y="500"/>
                  </a:lnTo>
                  <a:lnTo>
                    <a:pt x="2664" y="419"/>
                  </a:lnTo>
                  <a:lnTo>
                    <a:pt x="2655" y="337"/>
                  </a:lnTo>
                  <a:lnTo>
                    <a:pt x="2628" y="255"/>
                  </a:lnTo>
                  <a:lnTo>
                    <a:pt x="2583" y="182"/>
                  </a:lnTo>
                  <a:lnTo>
                    <a:pt x="2537" y="119"/>
                  </a:lnTo>
                  <a:lnTo>
                    <a:pt x="2464" y="73"/>
                  </a:lnTo>
                  <a:lnTo>
                    <a:pt x="2392" y="28"/>
                  </a:lnTo>
                  <a:lnTo>
                    <a:pt x="2310" y="9"/>
                  </a:lnTo>
                  <a:lnTo>
                    <a:pt x="2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45"/>
            <p:cNvSpPr/>
            <p:nvPr/>
          </p:nvSpPr>
          <p:spPr>
            <a:xfrm>
              <a:off x="917175" y="2064075"/>
              <a:ext cx="77300" cy="106850"/>
            </a:xfrm>
            <a:custGeom>
              <a:rect b="b" l="l" r="r" t="t"/>
              <a:pathLst>
                <a:path extrusionOk="0" h="4274" w="3092">
                  <a:moveTo>
                    <a:pt x="1437" y="0"/>
                  </a:moveTo>
                  <a:lnTo>
                    <a:pt x="1291" y="19"/>
                  </a:lnTo>
                  <a:lnTo>
                    <a:pt x="1155" y="46"/>
                  </a:lnTo>
                  <a:lnTo>
                    <a:pt x="1019" y="91"/>
                  </a:lnTo>
                  <a:lnTo>
                    <a:pt x="891" y="146"/>
                  </a:lnTo>
                  <a:lnTo>
                    <a:pt x="773" y="209"/>
                  </a:lnTo>
                  <a:lnTo>
                    <a:pt x="655" y="282"/>
                  </a:lnTo>
                  <a:lnTo>
                    <a:pt x="546" y="364"/>
                  </a:lnTo>
                  <a:lnTo>
                    <a:pt x="446" y="464"/>
                  </a:lnTo>
                  <a:lnTo>
                    <a:pt x="355" y="564"/>
                  </a:lnTo>
                  <a:lnTo>
                    <a:pt x="273" y="673"/>
                  </a:lnTo>
                  <a:lnTo>
                    <a:pt x="200" y="791"/>
                  </a:lnTo>
                  <a:lnTo>
                    <a:pt x="137" y="919"/>
                  </a:lnTo>
                  <a:lnTo>
                    <a:pt x="82" y="1046"/>
                  </a:lnTo>
                  <a:lnTo>
                    <a:pt x="46" y="1182"/>
                  </a:lnTo>
                  <a:lnTo>
                    <a:pt x="18" y="1328"/>
                  </a:lnTo>
                  <a:lnTo>
                    <a:pt x="9" y="1437"/>
                  </a:lnTo>
                  <a:lnTo>
                    <a:pt x="0" y="1546"/>
                  </a:lnTo>
                  <a:lnTo>
                    <a:pt x="9" y="1628"/>
                  </a:lnTo>
                  <a:lnTo>
                    <a:pt x="37" y="1710"/>
                  </a:lnTo>
                  <a:lnTo>
                    <a:pt x="73" y="1782"/>
                  </a:lnTo>
                  <a:lnTo>
                    <a:pt x="127" y="1846"/>
                  </a:lnTo>
                  <a:lnTo>
                    <a:pt x="191" y="1901"/>
                  </a:lnTo>
                  <a:lnTo>
                    <a:pt x="264" y="1937"/>
                  </a:lnTo>
                  <a:lnTo>
                    <a:pt x="346" y="1964"/>
                  </a:lnTo>
                  <a:lnTo>
                    <a:pt x="428" y="1973"/>
                  </a:lnTo>
                  <a:lnTo>
                    <a:pt x="518" y="1964"/>
                  </a:lnTo>
                  <a:lnTo>
                    <a:pt x="600" y="1937"/>
                  </a:lnTo>
                  <a:lnTo>
                    <a:pt x="673" y="1901"/>
                  </a:lnTo>
                  <a:lnTo>
                    <a:pt x="737" y="1846"/>
                  </a:lnTo>
                  <a:lnTo>
                    <a:pt x="791" y="1782"/>
                  </a:lnTo>
                  <a:lnTo>
                    <a:pt x="828" y="1710"/>
                  </a:lnTo>
                  <a:lnTo>
                    <a:pt x="855" y="1628"/>
                  </a:lnTo>
                  <a:lnTo>
                    <a:pt x="864" y="1546"/>
                  </a:lnTo>
                  <a:lnTo>
                    <a:pt x="864" y="1446"/>
                  </a:lnTo>
                  <a:lnTo>
                    <a:pt x="882" y="1382"/>
                  </a:lnTo>
                  <a:lnTo>
                    <a:pt x="900" y="1328"/>
                  </a:lnTo>
                  <a:lnTo>
                    <a:pt x="919" y="1264"/>
                  </a:lnTo>
                  <a:lnTo>
                    <a:pt x="946" y="1210"/>
                  </a:lnTo>
                  <a:lnTo>
                    <a:pt x="982" y="1155"/>
                  </a:lnTo>
                  <a:lnTo>
                    <a:pt x="1019" y="1110"/>
                  </a:lnTo>
                  <a:lnTo>
                    <a:pt x="1100" y="1019"/>
                  </a:lnTo>
                  <a:lnTo>
                    <a:pt x="1200" y="946"/>
                  </a:lnTo>
                  <a:lnTo>
                    <a:pt x="1255" y="919"/>
                  </a:lnTo>
                  <a:lnTo>
                    <a:pt x="1319" y="901"/>
                  </a:lnTo>
                  <a:lnTo>
                    <a:pt x="1373" y="882"/>
                  </a:lnTo>
                  <a:lnTo>
                    <a:pt x="1437" y="864"/>
                  </a:lnTo>
                  <a:lnTo>
                    <a:pt x="1500" y="855"/>
                  </a:lnTo>
                  <a:lnTo>
                    <a:pt x="1564" y="855"/>
                  </a:lnTo>
                  <a:lnTo>
                    <a:pt x="1628" y="864"/>
                  </a:lnTo>
                  <a:lnTo>
                    <a:pt x="1691" y="873"/>
                  </a:lnTo>
                  <a:lnTo>
                    <a:pt x="1755" y="891"/>
                  </a:lnTo>
                  <a:lnTo>
                    <a:pt x="1819" y="910"/>
                  </a:lnTo>
                  <a:lnTo>
                    <a:pt x="1873" y="937"/>
                  </a:lnTo>
                  <a:lnTo>
                    <a:pt x="1928" y="973"/>
                  </a:lnTo>
                  <a:lnTo>
                    <a:pt x="1982" y="1010"/>
                  </a:lnTo>
                  <a:lnTo>
                    <a:pt x="2028" y="1055"/>
                  </a:lnTo>
                  <a:lnTo>
                    <a:pt x="2073" y="1101"/>
                  </a:lnTo>
                  <a:lnTo>
                    <a:pt x="2110" y="1146"/>
                  </a:lnTo>
                  <a:lnTo>
                    <a:pt x="2146" y="1201"/>
                  </a:lnTo>
                  <a:lnTo>
                    <a:pt x="2173" y="1255"/>
                  </a:lnTo>
                  <a:lnTo>
                    <a:pt x="2201" y="1319"/>
                  </a:lnTo>
                  <a:lnTo>
                    <a:pt x="2219" y="1373"/>
                  </a:lnTo>
                  <a:lnTo>
                    <a:pt x="2228" y="1437"/>
                  </a:lnTo>
                  <a:lnTo>
                    <a:pt x="2237" y="1510"/>
                  </a:lnTo>
                  <a:lnTo>
                    <a:pt x="2237" y="1582"/>
                  </a:lnTo>
                  <a:lnTo>
                    <a:pt x="2228" y="1646"/>
                  </a:lnTo>
                  <a:lnTo>
                    <a:pt x="2219" y="1719"/>
                  </a:lnTo>
                  <a:lnTo>
                    <a:pt x="2191" y="1782"/>
                  </a:lnTo>
                  <a:lnTo>
                    <a:pt x="2164" y="1846"/>
                  </a:lnTo>
                  <a:lnTo>
                    <a:pt x="2137" y="1910"/>
                  </a:lnTo>
                  <a:lnTo>
                    <a:pt x="2091" y="1964"/>
                  </a:lnTo>
                  <a:lnTo>
                    <a:pt x="2046" y="2019"/>
                  </a:lnTo>
                  <a:lnTo>
                    <a:pt x="2000" y="2064"/>
                  </a:lnTo>
                  <a:lnTo>
                    <a:pt x="1937" y="2110"/>
                  </a:lnTo>
                  <a:lnTo>
                    <a:pt x="1882" y="2146"/>
                  </a:lnTo>
                  <a:lnTo>
                    <a:pt x="1819" y="2173"/>
                  </a:lnTo>
                  <a:lnTo>
                    <a:pt x="1755" y="2201"/>
                  </a:lnTo>
                  <a:lnTo>
                    <a:pt x="1691" y="2219"/>
                  </a:lnTo>
                  <a:lnTo>
                    <a:pt x="1619" y="2228"/>
                  </a:lnTo>
                  <a:lnTo>
                    <a:pt x="1546" y="2228"/>
                  </a:lnTo>
                  <a:lnTo>
                    <a:pt x="1464" y="2237"/>
                  </a:lnTo>
                  <a:lnTo>
                    <a:pt x="1382" y="2264"/>
                  </a:lnTo>
                  <a:lnTo>
                    <a:pt x="1309" y="2310"/>
                  </a:lnTo>
                  <a:lnTo>
                    <a:pt x="1246" y="2355"/>
                  </a:lnTo>
                  <a:lnTo>
                    <a:pt x="1191" y="2419"/>
                  </a:lnTo>
                  <a:lnTo>
                    <a:pt x="1155" y="2492"/>
                  </a:lnTo>
                  <a:lnTo>
                    <a:pt x="1128" y="2573"/>
                  </a:lnTo>
                  <a:lnTo>
                    <a:pt x="1119" y="2664"/>
                  </a:lnTo>
                  <a:lnTo>
                    <a:pt x="1119" y="3846"/>
                  </a:lnTo>
                  <a:lnTo>
                    <a:pt x="1128" y="3937"/>
                  </a:lnTo>
                  <a:lnTo>
                    <a:pt x="1155" y="4010"/>
                  </a:lnTo>
                  <a:lnTo>
                    <a:pt x="1191" y="4083"/>
                  </a:lnTo>
                  <a:lnTo>
                    <a:pt x="1246" y="4146"/>
                  </a:lnTo>
                  <a:lnTo>
                    <a:pt x="1309" y="4201"/>
                  </a:lnTo>
                  <a:lnTo>
                    <a:pt x="1382" y="4246"/>
                  </a:lnTo>
                  <a:lnTo>
                    <a:pt x="1464" y="4265"/>
                  </a:lnTo>
                  <a:lnTo>
                    <a:pt x="1546" y="4274"/>
                  </a:lnTo>
                  <a:lnTo>
                    <a:pt x="1637" y="4265"/>
                  </a:lnTo>
                  <a:lnTo>
                    <a:pt x="1719" y="4246"/>
                  </a:lnTo>
                  <a:lnTo>
                    <a:pt x="1791" y="4201"/>
                  </a:lnTo>
                  <a:lnTo>
                    <a:pt x="1855" y="4146"/>
                  </a:lnTo>
                  <a:lnTo>
                    <a:pt x="1900" y="4083"/>
                  </a:lnTo>
                  <a:lnTo>
                    <a:pt x="1946" y="4010"/>
                  </a:lnTo>
                  <a:lnTo>
                    <a:pt x="1973" y="3937"/>
                  </a:lnTo>
                  <a:lnTo>
                    <a:pt x="1973" y="3846"/>
                  </a:lnTo>
                  <a:lnTo>
                    <a:pt x="1973" y="3028"/>
                  </a:lnTo>
                  <a:lnTo>
                    <a:pt x="2073" y="3001"/>
                  </a:lnTo>
                  <a:lnTo>
                    <a:pt x="2173" y="2955"/>
                  </a:lnTo>
                  <a:lnTo>
                    <a:pt x="2264" y="2919"/>
                  </a:lnTo>
                  <a:lnTo>
                    <a:pt x="2346" y="2864"/>
                  </a:lnTo>
                  <a:lnTo>
                    <a:pt x="2437" y="2810"/>
                  </a:lnTo>
                  <a:lnTo>
                    <a:pt x="2519" y="2746"/>
                  </a:lnTo>
                  <a:lnTo>
                    <a:pt x="2601" y="2683"/>
                  </a:lnTo>
                  <a:lnTo>
                    <a:pt x="2673" y="2610"/>
                  </a:lnTo>
                  <a:lnTo>
                    <a:pt x="2773" y="2483"/>
                  </a:lnTo>
                  <a:lnTo>
                    <a:pt x="2864" y="2355"/>
                  </a:lnTo>
                  <a:lnTo>
                    <a:pt x="2937" y="2219"/>
                  </a:lnTo>
                  <a:lnTo>
                    <a:pt x="3001" y="2083"/>
                  </a:lnTo>
                  <a:lnTo>
                    <a:pt x="3046" y="1928"/>
                  </a:lnTo>
                  <a:lnTo>
                    <a:pt x="3073" y="1773"/>
                  </a:lnTo>
                  <a:lnTo>
                    <a:pt x="3092" y="1619"/>
                  </a:lnTo>
                  <a:lnTo>
                    <a:pt x="3092" y="1464"/>
                  </a:lnTo>
                  <a:lnTo>
                    <a:pt x="3073" y="1310"/>
                  </a:lnTo>
                  <a:lnTo>
                    <a:pt x="3046" y="1173"/>
                  </a:lnTo>
                  <a:lnTo>
                    <a:pt x="3010" y="1028"/>
                  </a:lnTo>
                  <a:lnTo>
                    <a:pt x="2955" y="901"/>
                  </a:lnTo>
                  <a:lnTo>
                    <a:pt x="2882" y="773"/>
                  </a:lnTo>
                  <a:lnTo>
                    <a:pt x="2810" y="655"/>
                  </a:lnTo>
                  <a:lnTo>
                    <a:pt x="2719" y="537"/>
                  </a:lnTo>
                  <a:lnTo>
                    <a:pt x="2619" y="437"/>
                  </a:lnTo>
                  <a:lnTo>
                    <a:pt x="2519" y="346"/>
                  </a:lnTo>
                  <a:lnTo>
                    <a:pt x="2401" y="255"/>
                  </a:lnTo>
                  <a:lnTo>
                    <a:pt x="2282" y="182"/>
                  </a:lnTo>
                  <a:lnTo>
                    <a:pt x="2146" y="119"/>
                  </a:lnTo>
                  <a:lnTo>
                    <a:pt x="2019" y="73"/>
                  </a:lnTo>
                  <a:lnTo>
                    <a:pt x="1873" y="37"/>
                  </a:lnTo>
                  <a:lnTo>
                    <a:pt x="1728" y="9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45"/>
            <p:cNvSpPr/>
            <p:nvPr/>
          </p:nvSpPr>
          <p:spPr>
            <a:xfrm>
              <a:off x="818300" y="2064075"/>
              <a:ext cx="73425" cy="152775"/>
            </a:xfrm>
            <a:custGeom>
              <a:rect b="b" l="l" r="r" t="t"/>
              <a:pathLst>
                <a:path extrusionOk="0" h="6111" w="2937">
                  <a:moveTo>
                    <a:pt x="1446" y="0"/>
                  </a:moveTo>
                  <a:lnTo>
                    <a:pt x="1355" y="9"/>
                  </a:lnTo>
                  <a:lnTo>
                    <a:pt x="1273" y="37"/>
                  </a:lnTo>
                  <a:lnTo>
                    <a:pt x="1200" y="73"/>
                  </a:lnTo>
                  <a:lnTo>
                    <a:pt x="1146" y="128"/>
                  </a:lnTo>
                  <a:lnTo>
                    <a:pt x="1091" y="191"/>
                  </a:lnTo>
                  <a:lnTo>
                    <a:pt x="1046" y="264"/>
                  </a:lnTo>
                  <a:lnTo>
                    <a:pt x="1027" y="346"/>
                  </a:lnTo>
                  <a:lnTo>
                    <a:pt x="1018" y="428"/>
                  </a:lnTo>
                  <a:lnTo>
                    <a:pt x="1018" y="773"/>
                  </a:lnTo>
                  <a:lnTo>
                    <a:pt x="1000" y="773"/>
                  </a:lnTo>
                  <a:lnTo>
                    <a:pt x="918" y="800"/>
                  </a:lnTo>
                  <a:lnTo>
                    <a:pt x="846" y="837"/>
                  </a:lnTo>
                  <a:lnTo>
                    <a:pt x="764" y="873"/>
                  </a:lnTo>
                  <a:lnTo>
                    <a:pt x="691" y="919"/>
                  </a:lnTo>
                  <a:lnTo>
                    <a:pt x="627" y="964"/>
                  </a:lnTo>
                  <a:lnTo>
                    <a:pt x="555" y="1019"/>
                  </a:lnTo>
                  <a:lnTo>
                    <a:pt x="491" y="1073"/>
                  </a:lnTo>
                  <a:lnTo>
                    <a:pt x="436" y="1137"/>
                  </a:lnTo>
                  <a:lnTo>
                    <a:pt x="382" y="1210"/>
                  </a:lnTo>
                  <a:lnTo>
                    <a:pt x="336" y="1273"/>
                  </a:lnTo>
                  <a:lnTo>
                    <a:pt x="291" y="1346"/>
                  </a:lnTo>
                  <a:lnTo>
                    <a:pt x="246" y="1428"/>
                  </a:lnTo>
                  <a:lnTo>
                    <a:pt x="209" y="1510"/>
                  </a:lnTo>
                  <a:lnTo>
                    <a:pt x="182" y="1592"/>
                  </a:lnTo>
                  <a:lnTo>
                    <a:pt x="155" y="1673"/>
                  </a:lnTo>
                  <a:lnTo>
                    <a:pt x="136" y="1764"/>
                  </a:lnTo>
                  <a:lnTo>
                    <a:pt x="118" y="1928"/>
                  </a:lnTo>
                  <a:lnTo>
                    <a:pt x="118" y="2092"/>
                  </a:lnTo>
                  <a:lnTo>
                    <a:pt x="136" y="2246"/>
                  </a:lnTo>
                  <a:lnTo>
                    <a:pt x="173" y="2392"/>
                  </a:lnTo>
                  <a:lnTo>
                    <a:pt x="236" y="2528"/>
                  </a:lnTo>
                  <a:lnTo>
                    <a:pt x="309" y="2664"/>
                  </a:lnTo>
                  <a:lnTo>
                    <a:pt x="355" y="2719"/>
                  </a:lnTo>
                  <a:lnTo>
                    <a:pt x="400" y="2774"/>
                  </a:lnTo>
                  <a:lnTo>
                    <a:pt x="455" y="2828"/>
                  </a:lnTo>
                  <a:lnTo>
                    <a:pt x="509" y="2874"/>
                  </a:lnTo>
                  <a:lnTo>
                    <a:pt x="637" y="2964"/>
                  </a:lnTo>
                  <a:lnTo>
                    <a:pt x="773" y="3046"/>
                  </a:lnTo>
                  <a:lnTo>
                    <a:pt x="918" y="3128"/>
                  </a:lnTo>
                  <a:lnTo>
                    <a:pt x="1073" y="3201"/>
                  </a:lnTo>
                  <a:lnTo>
                    <a:pt x="1391" y="3337"/>
                  </a:lnTo>
                  <a:lnTo>
                    <a:pt x="1718" y="3455"/>
                  </a:lnTo>
                  <a:lnTo>
                    <a:pt x="1791" y="3483"/>
                  </a:lnTo>
                  <a:lnTo>
                    <a:pt x="1846" y="3519"/>
                  </a:lnTo>
                  <a:lnTo>
                    <a:pt x="1900" y="3546"/>
                  </a:lnTo>
                  <a:lnTo>
                    <a:pt x="1937" y="3583"/>
                  </a:lnTo>
                  <a:lnTo>
                    <a:pt x="1973" y="3619"/>
                  </a:lnTo>
                  <a:lnTo>
                    <a:pt x="2000" y="3665"/>
                  </a:lnTo>
                  <a:lnTo>
                    <a:pt x="2046" y="3746"/>
                  </a:lnTo>
                  <a:lnTo>
                    <a:pt x="2073" y="3819"/>
                  </a:lnTo>
                  <a:lnTo>
                    <a:pt x="2082" y="3901"/>
                  </a:lnTo>
                  <a:lnTo>
                    <a:pt x="2073" y="3965"/>
                  </a:lnTo>
                  <a:lnTo>
                    <a:pt x="2073" y="4019"/>
                  </a:lnTo>
                  <a:lnTo>
                    <a:pt x="2046" y="4119"/>
                  </a:lnTo>
                  <a:lnTo>
                    <a:pt x="2009" y="4210"/>
                  </a:lnTo>
                  <a:lnTo>
                    <a:pt x="1955" y="4301"/>
                  </a:lnTo>
                  <a:lnTo>
                    <a:pt x="1882" y="4383"/>
                  </a:lnTo>
                  <a:lnTo>
                    <a:pt x="1791" y="4456"/>
                  </a:lnTo>
                  <a:lnTo>
                    <a:pt x="1746" y="4483"/>
                  </a:lnTo>
                  <a:lnTo>
                    <a:pt x="1691" y="4510"/>
                  </a:lnTo>
                  <a:lnTo>
                    <a:pt x="1637" y="4528"/>
                  </a:lnTo>
                  <a:lnTo>
                    <a:pt x="1573" y="4537"/>
                  </a:lnTo>
                  <a:lnTo>
                    <a:pt x="1509" y="4556"/>
                  </a:lnTo>
                  <a:lnTo>
                    <a:pt x="1200" y="4556"/>
                  </a:lnTo>
                  <a:lnTo>
                    <a:pt x="1100" y="4547"/>
                  </a:lnTo>
                  <a:lnTo>
                    <a:pt x="1018" y="4528"/>
                  </a:lnTo>
                  <a:lnTo>
                    <a:pt x="937" y="4501"/>
                  </a:lnTo>
                  <a:lnTo>
                    <a:pt x="855" y="4465"/>
                  </a:lnTo>
                  <a:lnTo>
                    <a:pt x="764" y="4419"/>
                  </a:lnTo>
                  <a:lnTo>
                    <a:pt x="664" y="4356"/>
                  </a:lnTo>
                  <a:lnTo>
                    <a:pt x="582" y="4310"/>
                  </a:lnTo>
                  <a:lnTo>
                    <a:pt x="509" y="4292"/>
                  </a:lnTo>
                  <a:lnTo>
                    <a:pt x="418" y="4283"/>
                  </a:lnTo>
                  <a:lnTo>
                    <a:pt x="346" y="4292"/>
                  </a:lnTo>
                  <a:lnTo>
                    <a:pt x="264" y="4319"/>
                  </a:lnTo>
                  <a:lnTo>
                    <a:pt x="191" y="4356"/>
                  </a:lnTo>
                  <a:lnTo>
                    <a:pt x="127" y="4410"/>
                  </a:lnTo>
                  <a:lnTo>
                    <a:pt x="73" y="4474"/>
                  </a:lnTo>
                  <a:lnTo>
                    <a:pt x="27" y="4556"/>
                  </a:lnTo>
                  <a:lnTo>
                    <a:pt x="9" y="4637"/>
                  </a:lnTo>
                  <a:lnTo>
                    <a:pt x="0" y="4719"/>
                  </a:lnTo>
                  <a:lnTo>
                    <a:pt x="9" y="4801"/>
                  </a:lnTo>
                  <a:lnTo>
                    <a:pt x="36" y="4874"/>
                  </a:lnTo>
                  <a:lnTo>
                    <a:pt x="73" y="4956"/>
                  </a:lnTo>
                  <a:lnTo>
                    <a:pt x="127" y="5019"/>
                  </a:lnTo>
                  <a:lnTo>
                    <a:pt x="191" y="5074"/>
                  </a:lnTo>
                  <a:lnTo>
                    <a:pt x="309" y="5138"/>
                  </a:lnTo>
                  <a:lnTo>
                    <a:pt x="418" y="5201"/>
                  </a:lnTo>
                  <a:lnTo>
                    <a:pt x="518" y="5256"/>
                  </a:lnTo>
                  <a:lnTo>
                    <a:pt x="618" y="5292"/>
                  </a:lnTo>
                  <a:lnTo>
                    <a:pt x="718" y="5328"/>
                  </a:lnTo>
                  <a:lnTo>
                    <a:pt x="818" y="5356"/>
                  </a:lnTo>
                  <a:lnTo>
                    <a:pt x="918" y="5383"/>
                  </a:lnTo>
                  <a:lnTo>
                    <a:pt x="1018" y="5392"/>
                  </a:lnTo>
                  <a:lnTo>
                    <a:pt x="1018" y="5683"/>
                  </a:lnTo>
                  <a:lnTo>
                    <a:pt x="1027" y="5774"/>
                  </a:lnTo>
                  <a:lnTo>
                    <a:pt x="1046" y="5847"/>
                  </a:lnTo>
                  <a:lnTo>
                    <a:pt x="1091" y="5919"/>
                  </a:lnTo>
                  <a:lnTo>
                    <a:pt x="1146" y="5983"/>
                  </a:lnTo>
                  <a:lnTo>
                    <a:pt x="1200" y="6038"/>
                  </a:lnTo>
                  <a:lnTo>
                    <a:pt x="1273" y="6083"/>
                  </a:lnTo>
                  <a:lnTo>
                    <a:pt x="1355" y="6101"/>
                  </a:lnTo>
                  <a:lnTo>
                    <a:pt x="1446" y="6110"/>
                  </a:lnTo>
                  <a:lnTo>
                    <a:pt x="1528" y="6101"/>
                  </a:lnTo>
                  <a:lnTo>
                    <a:pt x="1609" y="6083"/>
                  </a:lnTo>
                  <a:lnTo>
                    <a:pt x="1682" y="6038"/>
                  </a:lnTo>
                  <a:lnTo>
                    <a:pt x="1746" y="5983"/>
                  </a:lnTo>
                  <a:lnTo>
                    <a:pt x="1800" y="5919"/>
                  </a:lnTo>
                  <a:lnTo>
                    <a:pt x="1837" y="5847"/>
                  </a:lnTo>
                  <a:lnTo>
                    <a:pt x="1864" y="5774"/>
                  </a:lnTo>
                  <a:lnTo>
                    <a:pt x="1873" y="5683"/>
                  </a:lnTo>
                  <a:lnTo>
                    <a:pt x="1873" y="5347"/>
                  </a:lnTo>
                  <a:lnTo>
                    <a:pt x="1982" y="5310"/>
                  </a:lnTo>
                  <a:lnTo>
                    <a:pt x="2082" y="5274"/>
                  </a:lnTo>
                  <a:lnTo>
                    <a:pt x="2182" y="5219"/>
                  </a:lnTo>
                  <a:lnTo>
                    <a:pt x="2273" y="5165"/>
                  </a:lnTo>
                  <a:lnTo>
                    <a:pt x="2355" y="5101"/>
                  </a:lnTo>
                  <a:lnTo>
                    <a:pt x="2437" y="5028"/>
                  </a:lnTo>
                  <a:lnTo>
                    <a:pt x="2510" y="4956"/>
                  </a:lnTo>
                  <a:lnTo>
                    <a:pt x="2582" y="4883"/>
                  </a:lnTo>
                  <a:lnTo>
                    <a:pt x="2646" y="4801"/>
                  </a:lnTo>
                  <a:lnTo>
                    <a:pt x="2700" y="4710"/>
                  </a:lnTo>
                  <a:lnTo>
                    <a:pt x="2755" y="4628"/>
                  </a:lnTo>
                  <a:lnTo>
                    <a:pt x="2800" y="4537"/>
                  </a:lnTo>
                  <a:lnTo>
                    <a:pt x="2837" y="4446"/>
                  </a:lnTo>
                  <a:lnTo>
                    <a:pt x="2873" y="4356"/>
                  </a:lnTo>
                  <a:lnTo>
                    <a:pt x="2900" y="4256"/>
                  </a:lnTo>
                  <a:lnTo>
                    <a:pt x="2919" y="4165"/>
                  </a:lnTo>
                  <a:lnTo>
                    <a:pt x="2928" y="4037"/>
                  </a:lnTo>
                  <a:lnTo>
                    <a:pt x="2937" y="3910"/>
                  </a:lnTo>
                  <a:lnTo>
                    <a:pt x="2928" y="3792"/>
                  </a:lnTo>
                  <a:lnTo>
                    <a:pt x="2919" y="3674"/>
                  </a:lnTo>
                  <a:lnTo>
                    <a:pt x="2891" y="3565"/>
                  </a:lnTo>
                  <a:lnTo>
                    <a:pt x="2855" y="3446"/>
                  </a:lnTo>
                  <a:lnTo>
                    <a:pt x="2810" y="3346"/>
                  </a:lnTo>
                  <a:lnTo>
                    <a:pt x="2755" y="3237"/>
                  </a:lnTo>
                  <a:lnTo>
                    <a:pt x="2691" y="3146"/>
                  </a:lnTo>
                  <a:lnTo>
                    <a:pt x="2619" y="3055"/>
                  </a:lnTo>
                  <a:lnTo>
                    <a:pt x="2537" y="2964"/>
                  </a:lnTo>
                  <a:lnTo>
                    <a:pt x="2446" y="2892"/>
                  </a:lnTo>
                  <a:lnTo>
                    <a:pt x="2346" y="2819"/>
                  </a:lnTo>
                  <a:lnTo>
                    <a:pt x="2237" y="2755"/>
                  </a:lnTo>
                  <a:lnTo>
                    <a:pt x="2128" y="2701"/>
                  </a:lnTo>
                  <a:lnTo>
                    <a:pt x="2009" y="2646"/>
                  </a:lnTo>
                  <a:lnTo>
                    <a:pt x="1737" y="2555"/>
                  </a:lnTo>
                  <a:lnTo>
                    <a:pt x="1473" y="2446"/>
                  </a:lnTo>
                  <a:lnTo>
                    <a:pt x="1346" y="2383"/>
                  </a:lnTo>
                  <a:lnTo>
                    <a:pt x="1237" y="2328"/>
                  </a:lnTo>
                  <a:lnTo>
                    <a:pt x="1127" y="2264"/>
                  </a:lnTo>
                  <a:lnTo>
                    <a:pt x="1046" y="2201"/>
                  </a:lnTo>
                  <a:lnTo>
                    <a:pt x="1018" y="2183"/>
                  </a:lnTo>
                  <a:lnTo>
                    <a:pt x="1000" y="2155"/>
                  </a:lnTo>
                  <a:lnTo>
                    <a:pt x="982" y="2092"/>
                  </a:lnTo>
                  <a:lnTo>
                    <a:pt x="973" y="2010"/>
                  </a:lnTo>
                  <a:lnTo>
                    <a:pt x="982" y="1919"/>
                  </a:lnTo>
                  <a:lnTo>
                    <a:pt x="1000" y="1855"/>
                  </a:lnTo>
                  <a:lnTo>
                    <a:pt x="1018" y="1810"/>
                  </a:lnTo>
                  <a:lnTo>
                    <a:pt x="1046" y="1755"/>
                  </a:lnTo>
                  <a:lnTo>
                    <a:pt x="1073" y="1710"/>
                  </a:lnTo>
                  <a:lnTo>
                    <a:pt x="1118" y="1664"/>
                  </a:lnTo>
                  <a:lnTo>
                    <a:pt x="1182" y="1628"/>
                  </a:lnTo>
                  <a:lnTo>
                    <a:pt x="1255" y="1592"/>
                  </a:lnTo>
                  <a:lnTo>
                    <a:pt x="1382" y="1564"/>
                  </a:lnTo>
                  <a:lnTo>
                    <a:pt x="1509" y="1555"/>
                  </a:lnTo>
                  <a:lnTo>
                    <a:pt x="1618" y="1564"/>
                  </a:lnTo>
                  <a:lnTo>
                    <a:pt x="1709" y="1582"/>
                  </a:lnTo>
                  <a:lnTo>
                    <a:pt x="1791" y="1610"/>
                  </a:lnTo>
                  <a:lnTo>
                    <a:pt x="1855" y="1646"/>
                  </a:lnTo>
                  <a:lnTo>
                    <a:pt x="1937" y="1701"/>
                  </a:lnTo>
                  <a:lnTo>
                    <a:pt x="2019" y="1746"/>
                  </a:lnTo>
                  <a:lnTo>
                    <a:pt x="2091" y="1773"/>
                  </a:lnTo>
                  <a:lnTo>
                    <a:pt x="2173" y="1792"/>
                  </a:lnTo>
                  <a:lnTo>
                    <a:pt x="2255" y="1792"/>
                  </a:lnTo>
                  <a:lnTo>
                    <a:pt x="2337" y="1773"/>
                  </a:lnTo>
                  <a:lnTo>
                    <a:pt x="2410" y="1737"/>
                  </a:lnTo>
                  <a:lnTo>
                    <a:pt x="2482" y="1692"/>
                  </a:lnTo>
                  <a:lnTo>
                    <a:pt x="2546" y="1628"/>
                  </a:lnTo>
                  <a:lnTo>
                    <a:pt x="2591" y="1555"/>
                  </a:lnTo>
                  <a:lnTo>
                    <a:pt x="2619" y="1473"/>
                  </a:lnTo>
                  <a:lnTo>
                    <a:pt x="2637" y="1391"/>
                  </a:lnTo>
                  <a:lnTo>
                    <a:pt x="2628" y="1310"/>
                  </a:lnTo>
                  <a:lnTo>
                    <a:pt x="2619" y="1228"/>
                  </a:lnTo>
                  <a:lnTo>
                    <a:pt x="2582" y="1155"/>
                  </a:lnTo>
                  <a:lnTo>
                    <a:pt x="2537" y="1082"/>
                  </a:lnTo>
                  <a:lnTo>
                    <a:pt x="2473" y="1028"/>
                  </a:lnTo>
                  <a:lnTo>
                    <a:pt x="2382" y="964"/>
                  </a:lnTo>
                  <a:lnTo>
                    <a:pt x="2255" y="882"/>
                  </a:lnTo>
                  <a:lnTo>
                    <a:pt x="2173" y="846"/>
                  </a:lnTo>
                  <a:lnTo>
                    <a:pt x="2082" y="810"/>
                  </a:lnTo>
                  <a:lnTo>
                    <a:pt x="1982" y="773"/>
                  </a:lnTo>
                  <a:lnTo>
                    <a:pt x="1873" y="746"/>
                  </a:lnTo>
                  <a:lnTo>
                    <a:pt x="1873" y="428"/>
                  </a:lnTo>
                  <a:lnTo>
                    <a:pt x="1864" y="346"/>
                  </a:lnTo>
                  <a:lnTo>
                    <a:pt x="1837" y="264"/>
                  </a:lnTo>
                  <a:lnTo>
                    <a:pt x="1800" y="191"/>
                  </a:lnTo>
                  <a:lnTo>
                    <a:pt x="1746" y="128"/>
                  </a:lnTo>
                  <a:lnTo>
                    <a:pt x="1682" y="73"/>
                  </a:lnTo>
                  <a:lnTo>
                    <a:pt x="1609" y="37"/>
                  </a:lnTo>
                  <a:lnTo>
                    <a:pt x="1528" y="9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45"/>
            <p:cNvSpPr/>
            <p:nvPr/>
          </p:nvSpPr>
          <p:spPr>
            <a:xfrm>
              <a:off x="664175" y="1814725"/>
              <a:ext cx="548750" cy="526000"/>
            </a:xfrm>
            <a:custGeom>
              <a:rect b="b" l="l" r="r" t="t"/>
              <a:pathLst>
                <a:path extrusionOk="0" h="21040" w="21950">
                  <a:moveTo>
                    <a:pt x="11157" y="864"/>
                  </a:moveTo>
                  <a:lnTo>
                    <a:pt x="11348" y="882"/>
                  </a:lnTo>
                  <a:lnTo>
                    <a:pt x="11529" y="900"/>
                  </a:lnTo>
                  <a:lnTo>
                    <a:pt x="11711" y="937"/>
                  </a:lnTo>
                  <a:lnTo>
                    <a:pt x="11893" y="982"/>
                  </a:lnTo>
                  <a:lnTo>
                    <a:pt x="12066" y="1028"/>
                  </a:lnTo>
                  <a:lnTo>
                    <a:pt x="12239" y="1082"/>
                  </a:lnTo>
                  <a:lnTo>
                    <a:pt x="12402" y="1155"/>
                  </a:lnTo>
                  <a:lnTo>
                    <a:pt x="12566" y="1228"/>
                  </a:lnTo>
                  <a:lnTo>
                    <a:pt x="12721" y="1309"/>
                  </a:lnTo>
                  <a:lnTo>
                    <a:pt x="12875" y="1391"/>
                  </a:lnTo>
                  <a:lnTo>
                    <a:pt x="13030" y="1491"/>
                  </a:lnTo>
                  <a:lnTo>
                    <a:pt x="13175" y="1591"/>
                  </a:lnTo>
                  <a:lnTo>
                    <a:pt x="13312" y="1700"/>
                  </a:lnTo>
                  <a:lnTo>
                    <a:pt x="13439" y="1819"/>
                  </a:lnTo>
                  <a:lnTo>
                    <a:pt x="13575" y="1937"/>
                  </a:lnTo>
                  <a:lnTo>
                    <a:pt x="13693" y="2064"/>
                  </a:lnTo>
                  <a:lnTo>
                    <a:pt x="13812" y="2200"/>
                  </a:lnTo>
                  <a:lnTo>
                    <a:pt x="13921" y="2337"/>
                  </a:lnTo>
                  <a:lnTo>
                    <a:pt x="14021" y="2482"/>
                  </a:lnTo>
                  <a:lnTo>
                    <a:pt x="14112" y="2637"/>
                  </a:lnTo>
                  <a:lnTo>
                    <a:pt x="14203" y="2791"/>
                  </a:lnTo>
                  <a:lnTo>
                    <a:pt x="14284" y="2946"/>
                  </a:lnTo>
                  <a:lnTo>
                    <a:pt x="14357" y="3110"/>
                  </a:lnTo>
                  <a:lnTo>
                    <a:pt x="14430" y="3273"/>
                  </a:lnTo>
                  <a:lnTo>
                    <a:pt x="14484" y="3446"/>
                  </a:lnTo>
                  <a:lnTo>
                    <a:pt x="14530" y="3619"/>
                  </a:lnTo>
                  <a:lnTo>
                    <a:pt x="14575" y="3801"/>
                  </a:lnTo>
                  <a:lnTo>
                    <a:pt x="14603" y="3983"/>
                  </a:lnTo>
                  <a:lnTo>
                    <a:pt x="14630" y="4164"/>
                  </a:lnTo>
                  <a:lnTo>
                    <a:pt x="14648" y="4346"/>
                  </a:lnTo>
                  <a:lnTo>
                    <a:pt x="14648" y="4537"/>
                  </a:lnTo>
                  <a:lnTo>
                    <a:pt x="14648" y="4728"/>
                  </a:lnTo>
                  <a:lnTo>
                    <a:pt x="14630" y="4910"/>
                  </a:lnTo>
                  <a:lnTo>
                    <a:pt x="14603" y="5101"/>
                  </a:lnTo>
                  <a:lnTo>
                    <a:pt x="14575" y="5274"/>
                  </a:lnTo>
                  <a:lnTo>
                    <a:pt x="14530" y="5455"/>
                  </a:lnTo>
                  <a:lnTo>
                    <a:pt x="14484" y="5628"/>
                  </a:lnTo>
                  <a:lnTo>
                    <a:pt x="14430" y="5801"/>
                  </a:lnTo>
                  <a:lnTo>
                    <a:pt x="14357" y="5965"/>
                  </a:lnTo>
                  <a:lnTo>
                    <a:pt x="14284" y="6128"/>
                  </a:lnTo>
                  <a:lnTo>
                    <a:pt x="14203" y="6292"/>
                  </a:lnTo>
                  <a:lnTo>
                    <a:pt x="14112" y="6447"/>
                  </a:lnTo>
                  <a:lnTo>
                    <a:pt x="14021" y="6592"/>
                  </a:lnTo>
                  <a:lnTo>
                    <a:pt x="13921" y="6738"/>
                  </a:lnTo>
                  <a:lnTo>
                    <a:pt x="13812" y="6874"/>
                  </a:lnTo>
                  <a:lnTo>
                    <a:pt x="13693" y="7010"/>
                  </a:lnTo>
                  <a:lnTo>
                    <a:pt x="13575" y="7138"/>
                  </a:lnTo>
                  <a:lnTo>
                    <a:pt x="13439" y="7256"/>
                  </a:lnTo>
                  <a:lnTo>
                    <a:pt x="13312" y="7374"/>
                  </a:lnTo>
                  <a:lnTo>
                    <a:pt x="13175" y="7483"/>
                  </a:lnTo>
                  <a:lnTo>
                    <a:pt x="13030" y="7583"/>
                  </a:lnTo>
                  <a:lnTo>
                    <a:pt x="12875" y="7683"/>
                  </a:lnTo>
                  <a:lnTo>
                    <a:pt x="12721" y="7765"/>
                  </a:lnTo>
                  <a:lnTo>
                    <a:pt x="12566" y="7847"/>
                  </a:lnTo>
                  <a:lnTo>
                    <a:pt x="12402" y="7920"/>
                  </a:lnTo>
                  <a:lnTo>
                    <a:pt x="12239" y="7992"/>
                  </a:lnTo>
                  <a:lnTo>
                    <a:pt x="12066" y="8047"/>
                  </a:lnTo>
                  <a:lnTo>
                    <a:pt x="11893" y="8101"/>
                  </a:lnTo>
                  <a:lnTo>
                    <a:pt x="11711" y="8138"/>
                  </a:lnTo>
                  <a:lnTo>
                    <a:pt x="11529" y="8174"/>
                  </a:lnTo>
                  <a:lnTo>
                    <a:pt x="11348" y="8192"/>
                  </a:lnTo>
                  <a:lnTo>
                    <a:pt x="11157" y="8210"/>
                  </a:lnTo>
                  <a:lnTo>
                    <a:pt x="10784" y="8210"/>
                  </a:lnTo>
                  <a:lnTo>
                    <a:pt x="10593" y="8192"/>
                  </a:lnTo>
                  <a:lnTo>
                    <a:pt x="10411" y="8174"/>
                  </a:lnTo>
                  <a:lnTo>
                    <a:pt x="10229" y="8138"/>
                  </a:lnTo>
                  <a:lnTo>
                    <a:pt x="10057" y="8101"/>
                  </a:lnTo>
                  <a:lnTo>
                    <a:pt x="9884" y="8047"/>
                  </a:lnTo>
                  <a:lnTo>
                    <a:pt x="9711" y="7992"/>
                  </a:lnTo>
                  <a:lnTo>
                    <a:pt x="9547" y="7920"/>
                  </a:lnTo>
                  <a:lnTo>
                    <a:pt x="9384" y="7847"/>
                  </a:lnTo>
                  <a:lnTo>
                    <a:pt x="9220" y="7765"/>
                  </a:lnTo>
                  <a:lnTo>
                    <a:pt x="9065" y="7683"/>
                  </a:lnTo>
                  <a:lnTo>
                    <a:pt x="8920" y="7583"/>
                  </a:lnTo>
                  <a:lnTo>
                    <a:pt x="8775" y="7483"/>
                  </a:lnTo>
                  <a:lnTo>
                    <a:pt x="8638" y="7374"/>
                  </a:lnTo>
                  <a:lnTo>
                    <a:pt x="8502" y="7256"/>
                  </a:lnTo>
                  <a:lnTo>
                    <a:pt x="8374" y="7138"/>
                  </a:lnTo>
                  <a:lnTo>
                    <a:pt x="8256" y="7010"/>
                  </a:lnTo>
                  <a:lnTo>
                    <a:pt x="8138" y="6874"/>
                  </a:lnTo>
                  <a:lnTo>
                    <a:pt x="8029" y="6738"/>
                  </a:lnTo>
                  <a:lnTo>
                    <a:pt x="7929" y="6592"/>
                  </a:lnTo>
                  <a:lnTo>
                    <a:pt x="7829" y="6447"/>
                  </a:lnTo>
                  <a:lnTo>
                    <a:pt x="7738" y="6292"/>
                  </a:lnTo>
                  <a:lnTo>
                    <a:pt x="7656" y="6128"/>
                  </a:lnTo>
                  <a:lnTo>
                    <a:pt x="7583" y="5965"/>
                  </a:lnTo>
                  <a:lnTo>
                    <a:pt x="7520" y="5801"/>
                  </a:lnTo>
                  <a:lnTo>
                    <a:pt x="7465" y="5628"/>
                  </a:lnTo>
                  <a:lnTo>
                    <a:pt x="7411" y="5455"/>
                  </a:lnTo>
                  <a:lnTo>
                    <a:pt x="7374" y="5274"/>
                  </a:lnTo>
                  <a:lnTo>
                    <a:pt x="7338" y="5101"/>
                  </a:lnTo>
                  <a:lnTo>
                    <a:pt x="7320" y="4910"/>
                  </a:lnTo>
                  <a:lnTo>
                    <a:pt x="7302" y="4728"/>
                  </a:lnTo>
                  <a:lnTo>
                    <a:pt x="7292" y="4537"/>
                  </a:lnTo>
                  <a:lnTo>
                    <a:pt x="7302" y="4346"/>
                  </a:lnTo>
                  <a:lnTo>
                    <a:pt x="7320" y="4164"/>
                  </a:lnTo>
                  <a:lnTo>
                    <a:pt x="7338" y="3983"/>
                  </a:lnTo>
                  <a:lnTo>
                    <a:pt x="7374" y="3801"/>
                  </a:lnTo>
                  <a:lnTo>
                    <a:pt x="7411" y="3619"/>
                  </a:lnTo>
                  <a:lnTo>
                    <a:pt x="7465" y="3446"/>
                  </a:lnTo>
                  <a:lnTo>
                    <a:pt x="7520" y="3273"/>
                  </a:lnTo>
                  <a:lnTo>
                    <a:pt x="7583" y="3110"/>
                  </a:lnTo>
                  <a:lnTo>
                    <a:pt x="7656" y="2946"/>
                  </a:lnTo>
                  <a:lnTo>
                    <a:pt x="7738" y="2791"/>
                  </a:lnTo>
                  <a:lnTo>
                    <a:pt x="7829" y="2637"/>
                  </a:lnTo>
                  <a:lnTo>
                    <a:pt x="7929" y="2482"/>
                  </a:lnTo>
                  <a:lnTo>
                    <a:pt x="8029" y="2337"/>
                  </a:lnTo>
                  <a:lnTo>
                    <a:pt x="8138" y="2200"/>
                  </a:lnTo>
                  <a:lnTo>
                    <a:pt x="8256" y="2064"/>
                  </a:lnTo>
                  <a:lnTo>
                    <a:pt x="8374" y="1937"/>
                  </a:lnTo>
                  <a:lnTo>
                    <a:pt x="8502" y="1819"/>
                  </a:lnTo>
                  <a:lnTo>
                    <a:pt x="8638" y="1700"/>
                  </a:lnTo>
                  <a:lnTo>
                    <a:pt x="8775" y="1591"/>
                  </a:lnTo>
                  <a:lnTo>
                    <a:pt x="8920" y="1491"/>
                  </a:lnTo>
                  <a:lnTo>
                    <a:pt x="9065" y="1391"/>
                  </a:lnTo>
                  <a:lnTo>
                    <a:pt x="9220" y="1309"/>
                  </a:lnTo>
                  <a:lnTo>
                    <a:pt x="9384" y="1228"/>
                  </a:lnTo>
                  <a:lnTo>
                    <a:pt x="9547" y="1155"/>
                  </a:lnTo>
                  <a:lnTo>
                    <a:pt x="9711" y="1082"/>
                  </a:lnTo>
                  <a:lnTo>
                    <a:pt x="9884" y="1028"/>
                  </a:lnTo>
                  <a:lnTo>
                    <a:pt x="10057" y="982"/>
                  </a:lnTo>
                  <a:lnTo>
                    <a:pt x="10229" y="937"/>
                  </a:lnTo>
                  <a:lnTo>
                    <a:pt x="10411" y="900"/>
                  </a:lnTo>
                  <a:lnTo>
                    <a:pt x="10593" y="882"/>
                  </a:lnTo>
                  <a:lnTo>
                    <a:pt x="10784" y="864"/>
                  </a:lnTo>
                  <a:close/>
                  <a:moveTo>
                    <a:pt x="10975" y="0"/>
                  </a:moveTo>
                  <a:lnTo>
                    <a:pt x="10738" y="9"/>
                  </a:lnTo>
                  <a:lnTo>
                    <a:pt x="10511" y="27"/>
                  </a:lnTo>
                  <a:lnTo>
                    <a:pt x="10284" y="55"/>
                  </a:lnTo>
                  <a:lnTo>
                    <a:pt x="10057" y="100"/>
                  </a:lnTo>
                  <a:lnTo>
                    <a:pt x="9838" y="146"/>
                  </a:lnTo>
                  <a:lnTo>
                    <a:pt x="9629" y="209"/>
                  </a:lnTo>
                  <a:lnTo>
                    <a:pt x="9411" y="282"/>
                  </a:lnTo>
                  <a:lnTo>
                    <a:pt x="9211" y="364"/>
                  </a:lnTo>
                  <a:lnTo>
                    <a:pt x="9011" y="455"/>
                  </a:lnTo>
                  <a:lnTo>
                    <a:pt x="8811" y="555"/>
                  </a:lnTo>
                  <a:lnTo>
                    <a:pt x="8620" y="664"/>
                  </a:lnTo>
                  <a:lnTo>
                    <a:pt x="8438" y="782"/>
                  </a:lnTo>
                  <a:lnTo>
                    <a:pt x="8265" y="909"/>
                  </a:lnTo>
                  <a:lnTo>
                    <a:pt x="8093" y="1037"/>
                  </a:lnTo>
                  <a:lnTo>
                    <a:pt x="7929" y="1182"/>
                  </a:lnTo>
                  <a:lnTo>
                    <a:pt x="7765" y="1337"/>
                  </a:lnTo>
                  <a:lnTo>
                    <a:pt x="7620" y="1491"/>
                  </a:lnTo>
                  <a:lnTo>
                    <a:pt x="7474" y="1655"/>
                  </a:lnTo>
                  <a:lnTo>
                    <a:pt x="7338" y="1828"/>
                  </a:lnTo>
                  <a:lnTo>
                    <a:pt x="7211" y="2000"/>
                  </a:lnTo>
                  <a:lnTo>
                    <a:pt x="7092" y="2191"/>
                  </a:lnTo>
                  <a:lnTo>
                    <a:pt x="6983" y="2382"/>
                  </a:lnTo>
                  <a:lnTo>
                    <a:pt x="6883" y="2573"/>
                  </a:lnTo>
                  <a:lnTo>
                    <a:pt x="6792" y="2773"/>
                  </a:lnTo>
                  <a:lnTo>
                    <a:pt x="6711" y="2982"/>
                  </a:lnTo>
                  <a:lnTo>
                    <a:pt x="6647" y="3192"/>
                  </a:lnTo>
                  <a:lnTo>
                    <a:pt x="6583" y="3410"/>
                  </a:lnTo>
                  <a:lnTo>
                    <a:pt x="6529" y="3628"/>
                  </a:lnTo>
                  <a:lnTo>
                    <a:pt x="6492" y="3846"/>
                  </a:lnTo>
                  <a:lnTo>
                    <a:pt x="6465" y="4073"/>
                  </a:lnTo>
                  <a:lnTo>
                    <a:pt x="6447" y="4301"/>
                  </a:lnTo>
                  <a:lnTo>
                    <a:pt x="6438" y="4537"/>
                  </a:lnTo>
                  <a:lnTo>
                    <a:pt x="6447" y="4737"/>
                  </a:lnTo>
                  <a:lnTo>
                    <a:pt x="6456" y="4928"/>
                  </a:lnTo>
                  <a:lnTo>
                    <a:pt x="6474" y="5119"/>
                  </a:lnTo>
                  <a:lnTo>
                    <a:pt x="6501" y="5310"/>
                  </a:lnTo>
                  <a:lnTo>
                    <a:pt x="6538" y="5501"/>
                  </a:lnTo>
                  <a:lnTo>
                    <a:pt x="6583" y="5683"/>
                  </a:lnTo>
                  <a:lnTo>
                    <a:pt x="6638" y="5865"/>
                  </a:lnTo>
                  <a:lnTo>
                    <a:pt x="6692" y="6046"/>
                  </a:lnTo>
                  <a:lnTo>
                    <a:pt x="6347" y="6147"/>
                  </a:lnTo>
                  <a:lnTo>
                    <a:pt x="6010" y="6265"/>
                  </a:lnTo>
                  <a:lnTo>
                    <a:pt x="5674" y="6383"/>
                  </a:lnTo>
                  <a:lnTo>
                    <a:pt x="5356" y="6510"/>
                  </a:lnTo>
                  <a:lnTo>
                    <a:pt x="5038" y="6647"/>
                  </a:lnTo>
                  <a:lnTo>
                    <a:pt x="4719" y="6792"/>
                  </a:lnTo>
                  <a:lnTo>
                    <a:pt x="4419" y="6938"/>
                  </a:lnTo>
                  <a:lnTo>
                    <a:pt x="4119" y="7101"/>
                  </a:lnTo>
                  <a:lnTo>
                    <a:pt x="3837" y="7265"/>
                  </a:lnTo>
                  <a:lnTo>
                    <a:pt x="3556" y="7429"/>
                  </a:lnTo>
                  <a:lnTo>
                    <a:pt x="3283" y="7610"/>
                  </a:lnTo>
                  <a:lnTo>
                    <a:pt x="3019" y="7792"/>
                  </a:lnTo>
                  <a:lnTo>
                    <a:pt x="2765" y="7983"/>
                  </a:lnTo>
                  <a:lnTo>
                    <a:pt x="2519" y="8183"/>
                  </a:lnTo>
                  <a:lnTo>
                    <a:pt x="2283" y="8392"/>
                  </a:lnTo>
                  <a:lnTo>
                    <a:pt x="2055" y="8601"/>
                  </a:lnTo>
                  <a:lnTo>
                    <a:pt x="1810" y="8847"/>
                  </a:lnTo>
                  <a:lnTo>
                    <a:pt x="1583" y="9092"/>
                  </a:lnTo>
                  <a:lnTo>
                    <a:pt x="1364" y="9347"/>
                  </a:lnTo>
                  <a:lnTo>
                    <a:pt x="1164" y="9611"/>
                  </a:lnTo>
                  <a:lnTo>
                    <a:pt x="982" y="9874"/>
                  </a:lnTo>
                  <a:lnTo>
                    <a:pt x="810" y="10147"/>
                  </a:lnTo>
                  <a:lnTo>
                    <a:pt x="655" y="10420"/>
                  </a:lnTo>
                  <a:lnTo>
                    <a:pt x="519" y="10702"/>
                  </a:lnTo>
                  <a:lnTo>
                    <a:pt x="401" y="10984"/>
                  </a:lnTo>
                  <a:lnTo>
                    <a:pt x="291" y="11265"/>
                  </a:lnTo>
                  <a:lnTo>
                    <a:pt x="201" y="11556"/>
                  </a:lnTo>
                  <a:lnTo>
                    <a:pt x="128" y="11847"/>
                  </a:lnTo>
                  <a:lnTo>
                    <a:pt x="73" y="12138"/>
                  </a:lnTo>
                  <a:lnTo>
                    <a:pt x="28" y="12429"/>
                  </a:lnTo>
                  <a:lnTo>
                    <a:pt x="0" y="12729"/>
                  </a:lnTo>
                  <a:lnTo>
                    <a:pt x="0" y="13029"/>
                  </a:lnTo>
                  <a:lnTo>
                    <a:pt x="0" y="13329"/>
                  </a:lnTo>
                  <a:lnTo>
                    <a:pt x="28" y="13620"/>
                  </a:lnTo>
                  <a:lnTo>
                    <a:pt x="64" y="13911"/>
                  </a:lnTo>
                  <a:lnTo>
                    <a:pt x="128" y="14202"/>
                  </a:lnTo>
                  <a:lnTo>
                    <a:pt x="191" y="14484"/>
                  </a:lnTo>
                  <a:lnTo>
                    <a:pt x="282" y="14766"/>
                  </a:lnTo>
                  <a:lnTo>
                    <a:pt x="382" y="15048"/>
                  </a:lnTo>
                  <a:lnTo>
                    <a:pt x="501" y="15321"/>
                  </a:lnTo>
                  <a:lnTo>
                    <a:pt x="637" y="15593"/>
                  </a:lnTo>
                  <a:lnTo>
                    <a:pt x="782" y="15866"/>
                  </a:lnTo>
                  <a:lnTo>
                    <a:pt x="946" y="16130"/>
                  </a:lnTo>
                  <a:lnTo>
                    <a:pt x="1119" y="16394"/>
                  </a:lnTo>
                  <a:lnTo>
                    <a:pt x="1310" y="16648"/>
                  </a:lnTo>
                  <a:lnTo>
                    <a:pt x="1519" y="16903"/>
                  </a:lnTo>
                  <a:lnTo>
                    <a:pt x="1746" y="17148"/>
                  </a:lnTo>
                  <a:lnTo>
                    <a:pt x="1983" y="17385"/>
                  </a:lnTo>
                  <a:lnTo>
                    <a:pt x="937" y="20467"/>
                  </a:lnTo>
                  <a:lnTo>
                    <a:pt x="919" y="20531"/>
                  </a:lnTo>
                  <a:lnTo>
                    <a:pt x="910" y="20585"/>
                  </a:lnTo>
                  <a:lnTo>
                    <a:pt x="910" y="20649"/>
                  </a:lnTo>
                  <a:lnTo>
                    <a:pt x="919" y="20703"/>
                  </a:lnTo>
                  <a:lnTo>
                    <a:pt x="937" y="20758"/>
                  </a:lnTo>
                  <a:lnTo>
                    <a:pt x="964" y="20812"/>
                  </a:lnTo>
                  <a:lnTo>
                    <a:pt x="1001" y="20867"/>
                  </a:lnTo>
                  <a:lnTo>
                    <a:pt x="1037" y="20912"/>
                  </a:lnTo>
                  <a:lnTo>
                    <a:pt x="1101" y="20967"/>
                  </a:lnTo>
                  <a:lnTo>
                    <a:pt x="1173" y="21003"/>
                  </a:lnTo>
                  <a:lnTo>
                    <a:pt x="1255" y="21031"/>
                  </a:lnTo>
                  <a:lnTo>
                    <a:pt x="1337" y="21040"/>
                  </a:lnTo>
                  <a:lnTo>
                    <a:pt x="1410" y="21031"/>
                  </a:lnTo>
                  <a:lnTo>
                    <a:pt x="1473" y="21012"/>
                  </a:lnTo>
                  <a:lnTo>
                    <a:pt x="5556" y="19630"/>
                  </a:lnTo>
                  <a:lnTo>
                    <a:pt x="5956" y="19785"/>
                  </a:lnTo>
                  <a:lnTo>
                    <a:pt x="6374" y="19921"/>
                  </a:lnTo>
                  <a:lnTo>
                    <a:pt x="6792" y="20049"/>
                  </a:lnTo>
                  <a:lnTo>
                    <a:pt x="7220" y="20158"/>
                  </a:lnTo>
                  <a:lnTo>
                    <a:pt x="7656" y="20267"/>
                  </a:lnTo>
                  <a:lnTo>
                    <a:pt x="8093" y="20349"/>
                  </a:lnTo>
                  <a:lnTo>
                    <a:pt x="8538" y="20430"/>
                  </a:lnTo>
                  <a:lnTo>
                    <a:pt x="8993" y="20494"/>
                  </a:lnTo>
                  <a:lnTo>
                    <a:pt x="9084" y="20494"/>
                  </a:lnTo>
                  <a:lnTo>
                    <a:pt x="9166" y="20476"/>
                  </a:lnTo>
                  <a:lnTo>
                    <a:pt x="9238" y="20449"/>
                  </a:lnTo>
                  <a:lnTo>
                    <a:pt x="9311" y="20403"/>
                  </a:lnTo>
                  <a:lnTo>
                    <a:pt x="9375" y="20349"/>
                  </a:lnTo>
                  <a:lnTo>
                    <a:pt x="9420" y="20285"/>
                  </a:lnTo>
                  <a:lnTo>
                    <a:pt x="9456" y="20203"/>
                  </a:lnTo>
                  <a:lnTo>
                    <a:pt x="9475" y="20121"/>
                  </a:lnTo>
                  <a:lnTo>
                    <a:pt x="9475" y="20030"/>
                  </a:lnTo>
                  <a:lnTo>
                    <a:pt x="9456" y="19949"/>
                  </a:lnTo>
                  <a:lnTo>
                    <a:pt x="9429" y="19876"/>
                  </a:lnTo>
                  <a:lnTo>
                    <a:pt x="9384" y="19803"/>
                  </a:lnTo>
                  <a:lnTo>
                    <a:pt x="9329" y="19739"/>
                  </a:lnTo>
                  <a:lnTo>
                    <a:pt x="9266" y="19694"/>
                  </a:lnTo>
                  <a:lnTo>
                    <a:pt x="9184" y="19658"/>
                  </a:lnTo>
                  <a:lnTo>
                    <a:pt x="9102" y="19639"/>
                  </a:lnTo>
                  <a:lnTo>
                    <a:pt x="8656" y="19576"/>
                  </a:lnTo>
                  <a:lnTo>
                    <a:pt x="8220" y="19503"/>
                  </a:lnTo>
                  <a:lnTo>
                    <a:pt x="7783" y="19412"/>
                  </a:lnTo>
                  <a:lnTo>
                    <a:pt x="7356" y="19312"/>
                  </a:lnTo>
                  <a:lnTo>
                    <a:pt x="6938" y="19194"/>
                  </a:lnTo>
                  <a:lnTo>
                    <a:pt x="6529" y="19067"/>
                  </a:lnTo>
                  <a:lnTo>
                    <a:pt x="6120" y="18930"/>
                  </a:lnTo>
                  <a:lnTo>
                    <a:pt x="5729" y="18776"/>
                  </a:lnTo>
                  <a:lnTo>
                    <a:pt x="5656" y="18758"/>
                  </a:lnTo>
                  <a:lnTo>
                    <a:pt x="5574" y="18748"/>
                  </a:lnTo>
                  <a:lnTo>
                    <a:pt x="5501" y="18748"/>
                  </a:lnTo>
                  <a:lnTo>
                    <a:pt x="5429" y="18767"/>
                  </a:lnTo>
                  <a:lnTo>
                    <a:pt x="2028" y="19921"/>
                  </a:lnTo>
                  <a:lnTo>
                    <a:pt x="2028" y="19921"/>
                  </a:lnTo>
                  <a:lnTo>
                    <a:pt x="2883" y="17403"/>
                  </a:lnTo>
                  <a:lnTo>
                    <a:pt x="2892" y="17348"/>
                  </a:lnTo>
                  <a:lnTo>
                    <a:pt x="2901" y="17285"/>
                  </a:lnTo>
                  <a:lnTo>
                    <a:pt x="2901" y="17221"/>
                  </a:lnTo>
                  <a:lnTo>
                    <a:pt x="2892" y="17157"/>
                  </a:lnTo>
                  <a:lnTo>
                    <a:pt x="2874" y="17103"/>
                  </a:lnTo>
                  <a:lnTo>
                    <a:pt x="2846" y="17048"/>
                  </a:lnTo>
                  <a:lnTo>
                    <a:pt x="2810" y="16994"/>
                  </a:lnTo>
                  <a:lnTo>
                    <a:pt x="2765" y="16948"/>
                  </a:lnTo>
                  <a:lnTo>
                    <a:pt x="2537" y="16730"/>
                  </a:lnTo>
                  <a:lnTo>
                    <a:pt x="2319" y="16512"/>
                  </a:lnTo>
                  <a:lnTo>
                    <a:pt x="2119" y="16284"/>
                  </a:lnTo>
                  <a:lnTo>
                    <a:pt x="1937" y="16057"/>
                  </a:lnTo>
                  <a:lnTo>
                    <a:pt x="1764" y="15821"/>
                  </a:lnTo>
                  <a:lnTo>
                    <a:pt x="1610" y="15575"/>
                  </a:lnTo>
                  <a:lnTo>
                    <a:pt x="1464" y="15339"/>
                  </a:lnTo>
                  <a:lnTo>
                    <a:pt x="1337" y="15093"/>
                  </a:lnTo>
                  <a:lnTo>
                    <a:pt x="1228" y="14839"/>
                  </a:lnTo>
                  <a:lnTo>
                    <a:pt x="1128" y="14593"/>
                  </a:lnTo>
                  <a:lnTo>
                    <a:pt x="1046" y="14339"/>
                  </a:lnTo>
                  <a:lnTo>
                    <a:pt x="973" y="14075"/>
                  </a:lnTo>
                  <a:lnTo>
                    <a:pt x="919" y="13820"/>
                  </a:lnTo>
                  <a:lnTo>
                    <a:pt x="882" y="13557"/>
                  </a:lnTo>
                  <a:lnTo>
                    <a:pt x="864" y="13293"/>
                  </a:lnTo>
                  <a:lnTo>
                    <a:pt x="855" y="13029"/>
                  </a:lnTo>
                  <a:lnTo>
                    <a:pt x="864" y="12775"/>
                  </a:lnTo>
                  <a:lnTo>
                    <a:pt x="882" y="12520"/>
                  </a:lnTo>
                  <a:lnTo>
                    <a:pt x="919" y="12266"/>
                  </a:lnTo>
                  <a:lnTo>
                    <a:pt x="973" y="12020"/>
                  </a:lnTo>
                  <a:lnTo>
                    <a:pt x="1037" y="11766"/>
                  </a:lnTo>
                  <a:lnTo>
                    <a:pt x="1110" y="11520"/>
                  </a:lnTo>
                  <a:lnTo>
                    <a:pt x="1201" y="11275"/>
                  </a:lnTo>
                  <a:lnTo>
                    <a:pt x="1310" y="11038"/>
                  </a:lnTo>
                  <a:lnTo>
                    <a:pt x="1428" y="10793"/>
                  </a:lnTo>
                  <a:lnTo>
                    <a:pt x="1564" y="10556"/>
                  </a:lnTo>
                  <a:lnTo>
                    <a:pt x="1710" y="10329"/>
                  </a:lnTo>
                  <a:lnTo>
                    <a:pt x="1873" y="10102"/>
                  </a:lnTo>
                  <a:lnTo>
                    <a:pt x="2046" y="9874"/>
                  </a:lnTo>
                  <a:lnTo>
                    <a:pt x="2237" y="9647"/>
                  </a:lnTo>
                  <a:lnTo>
                    <a:pt x="2437" y="9429"/>
                  </a:lnTo>
                  <a:lnTo>
                    <a:pt x="2646" y="9220"/>
                  </a:lnTo>
                  <a:lnTo>
                    <a:pt x="2865" y="9020"/>
                  </a:lnTo>
                  <a:lnTo>
                    <a:pt x="3083" y="8829"/>
                  </a:lnTo>
                  <a:lnTo>
                    <a:pt x="3319" y="8647"/>
                  </a:lnTo>
                  <a:lnTo>
                    <a:pt x="3556" y="8465"/>
                  </a:lnTo>
                  <a:lnTo>
                    <a:pt x="3801" y="8292"/>
                  </a:lnTo>
                  <a:lnTo>
                    <a:pt x="4065" y="8129"/>
                  </a:lnTo>
                  <a:lnTo>
                    <a:pt x="4328" y="7965"/>
                  </a:lnTo>
                  <a:lnTo>
                    <a:pt x="4601" y="7810"/>
                  </a:lnTo>
                  <a:lnTo>
                    <a:pt x="4883" y="7665"/>
                  </a:lnTo>
                  <a:lnTo>
                    <a:pt x="5174" y="7519"/>
                  </a:lnTo>
                  <a:lnTo>
                    <a:pt x="5474" y="7392"/>
                  </a:lnTo>
                  <a:lnTo>
                    <a:pt x="5774" y="7265"/>
                  </a:lnTo>
                  <a:lnTo>
                    <a:pt x="6092" y="7147"/>
                  </a:lnTo>
                  <a:lnTo>
                    <a:pt x="6411" y="7028"/>
                  </a:lnTo>
                  <a:lnTo>
                    <a:pt x="6729" y="6928"/>
                  </a:lnTo>
                  <a:lnTo>
                    <a:pt x="7065" y="6828"/>
                  </a:lnTo>
                  <a:lnTo>
                    <a:pt x="7220" y="7074"/>
                  </a:lnTo>
                  <a:lnTo>
                    <a:pt x="7393" y="7310"/>
                  </a:lnTo>
                  <a:lnTo>
                    <a:pt x="7574" y="7538"/>
                  </a:lnTo>
                  <a:lnTo>
                    <a:pt x="7774" y="7747"/>
                  </a:lnTo>
                  <a:lnTo>
                    <a:pt x="7984" y="7947"/>
                  </a:lnTo>
                  <a:lnTo>
                    <a:pt x="8211" y="8129"/>
                  </a:lnTo>
                  <a:lnTo>
                    <a:pt x="8447" y="8301"/>
                  </a:lnTo>
                  <a:lnTo>
                    <a:pt x="8693" y="8456"/>
                  </a:lnTo>
                  <a:lnTo>
                    <a:pt x="8947" y="8592"/>
                  </a:lnTo>
                  <a:lnTo>
                    <a:pt x="9211" y="8711"/>
                  </a:lnTo>
                  <a:lnTo>
                    <a:pt x="9484" y="8820"/>
                  </a:lnTo>
                  <a:lnTo>
                    <a:pt x="9775" y="8911"/>
                  </a:lnTo>
                  <a:lnTo>
                    <a:pt x="10066" y="8983"/>
                  </a:lnTo>
                  <a:lnTo>
                    <a:pt x="10357" y="9029"/>
                  </a:lnTo>
                  <a:lnTo>
                    <a:pt x="10666" y="9056"/>
                  </a:lnTo>
                  <a:lnTo>
                    <a:pt x="10975" y="9074"/>
                  </a:lnTo>
                  <a:lnTo>
                    <a:pt x="11284" y="9056"/>
                  </a:lnTo>
                  <a:lnTo>
                    <a:pt x="11584" y="9029"/>
                  </a:lnTo>
                  <a:lnTo>
                    <a:pt x="11884" y="8983"/>
                  </a:lnTo>
                  <a:lnTo>
                    <a:pt x="12175" y="8911"/>
                  </a:lnTo>
                  <a:lnTo>
                    <a:pt x="12457" y="8820"/>
                  </a:lnTo>
                  <a:lnTo>
                    <a:pt x="12730" y="8711"/>
                  </a:lnTo>
                  <a:lnTo>
                    <a:pt x="13002" y="8592"/>
                  </a:lnTo>
                  <a:lnTo>
                    <a:pt x="13257" y="8456"/>
                  </a:lnTo>
                  <a:lnTo>
                    <a:pt x="13503" y="8301"/>
                  </a:lnTo>
                  <a:lnTo>
                    <a:pt x="13739" y="8129"/>
                  </a:lnTo>
                  <a:lnTo>
                    <a:pt x="13966" y="7947"/>
                  </a:lnTo>
                  <a:lnTo>
                    <a:pt x="14175" y="7747"/>
                  </a:lnTo>
                  <a:lnTo>
                    <a:pt x="14375" y="7538"/>
                  </a:lnTo>
                  <a:lnTo>
                    <a:pt x="14557" y="7310"/>
                  </a:lnTo>
                  <a:lnTo>
                    <a:pt x="14730" y="7074"/>
                  </a:lnTo>
                  <a:lnTo>
                    <a:pt x="14885" y="6828"/>
                  </a:lnTo>
                  <a:lnTo>
                    <a:pt x="15212" y="6928"/>
                  </a:lnTo>
                  <a:lnTo>
                    <a:pt x="15539" y="7028"/>
                  </a:lnTo>
                  <a:lnTo>
                    <a:pt x="15857" y="7147"/>
                  </a:lnTo>
                  <a:lnTo>
                    <a:pt x="16167" y="7265"/>
                  </a:lnTo>
                  <a:lnTo>
                    <a:pt x="16476" y="7392"/>
                  </a:lnTo>
                  <a:lnTo>
                    <a:pt x="16767" y="7519"/>
                  </a:lnTo>
                  <a:lnTo>
                    <a:pt x="17058" y="7665"/>
                  </a:lnTo>
                  <a:lnTo>
                    <a:pt x="17339" y="7810"/>
                  </a:lnTo>
                  <a:lnTo>
                    <a:pt x="17612" y="7965"/>
                  </a:lnTo>
                  <a:lnTo>
                    <a:pt x="17885" y="8129"/>
                  </a:lnTo>
                  <a:lnTo>
                    <a:pt x="18140" y="8292"/>
                  </a:lnTo>
                  <a:lnTo>
                    <a:pt x="18394" y="8465"/>
                  </a:lnTo>
                  <a:lnTo>
                    <a:pt x="18631" y="8647"/>
                  </a:lnTo>
                  <a:lnTo>
                    <a:pt x="18867" y="8829"/>
                  </a:lnTo>
                  <a:lnTo>
                    <a:pt x="19085" y="9020"/>
                  </a:lnTo>
                  <a:lnTo>
                    <a:pt x="19294" y="9220"/>
                  </a:lnTo>
                  <a:lnTo>
                    <a:pt x="19513" y="9429"/>
                  </a:lnTo>
                  <a:lnTo>
                    <a:pt x="19713" y="9647"/>
                  </a:lnTo>
                  <a:lnTo>
                    <a:pt x="19903" y="9874"/>
                  </a:lnTo>
                  <a:lnTo>
                    <a:pt x="20076" y="10102"/>
                  </a:lnTo>
                  <a:lnTo>
                    <a:pt x="20231" y="10329"/>
                  </a:lnTo>
                  <a:lnTo>
                    <a:pt x="20385" y="10556"/>
                  </a:lnTo>
                  <a:lnTo>
                    <a:pt x="20513" y="10793"/>
                  </a:lnTo>
                  <a:lnTo>
                    <a:pt x="20631" y="11038"/>
                  </a:lnTo>
                  <a:lnTo>
                    <a:pt x="20740" y="11275"/>
                  </a:lnTo>
                  <a:lnTo>
                    <a:pt x="20831" y="11520"/>
                  </a:lnTo>
                  <a:lnTo>
                    <a:pt x="20913" y="11766"/>
                  </a:lnTo>
                  <a:lnTo>
                    <a:pt x="20976" y="12020"/>
                  </a:lnTo>
                  <a:lnTo>
                    <a:pt x="21031" y="12266"/>
                  </a:lnTo>
                  <a:lnTo>
                    <a:pt x="21067" y="12520"/>
                  </a:lnTo>
                  <a:lnTo>
                    <a:pt x="21085" y="12775"/>
                  </a:lnTo>
                  <a:lnTo>
                    <a:pt x="21095" y="13029"/>
                  </a:lnTo>
                  <a:lnTo>
                    <a:pt x="21085" y="13320"/>
                  </a:lnTo>
                  <a:lnTo>
                    <a:pt x="21058" y="13611"/>
                  </a:lnTo>
                  <a:lnTo>
                    <a:pt x="21004" y="13893"/>
                  </a:lnTo>
                  <a:lnTo>
                    <a:pt x="20940" y="14184"/>
                  </a:lnTo>
                  <a:lnTo>
                    <a:pt x="20858" y="14466"/>
                  </a:lnTo>
                  <a:lnTo>
                    <a:pt x="20758" y="14748"/>
                  </a:lnTo>
                  <a:lnTo>
                    <a:pt x="20631" y="15021"/>
                  </a:lnTo>
                  <a:lnTo>
                    <a:pt x="20494" y="15293"/>
                  </a:lnTo>
                  <a:lnTo>
                    <a:pt x="20340" y="15566"/>
                  </a:lnTo>
                  <a:lnTo>
                    <a:pt x="20167" y="15830"/>
                  </a:lnTo>
                  <a:lnTo>
                    <a:pt x="19976" y="16084"/>
                  </a:lnTo>
                  <a:lnTo>
                    <a:pt x="19767" y="16339"/>
                  </a:lnTo>
                  <a:lnTo>
                    <a:pt x="19549" y="16594"/>
                  </a:lnTo>
                  <a:lnTo>
                    <a:pt x="19303" y="16830"/>
                  </a:lnTo>
                  <a:lnTo>
                    <a:pt x="19049" y="17066"/>
                  </a:lnTo>
                  <a:lnTo>
                    <a:pt x="18776" y="17303"/>
                  </a:lnTo>
                  <a:lnTo>
                    <a:pt x="18485" y="17521"/>
                  </a:lnTo>
                  <a:lnTo>
                    <a:pt x="18185" y="17739"/>
                  </a:lnTo>
                  <a:lnTo>
                    <a:pt x="17867" y="17939"/>
                  </a:lnTo>
                  <a:lnTo>
                    <a:pt x="17539" y="18139"/>
                  </a:lnTo>
                  <a:lnTo>
                    <a:pt x="17203" y="18321"/>
                  </a:lnTo>
                  <a:lnTo>
                    <a:pt x="16848" y="18503"/>
                  </a:lnTo>
                  <a:lnTo>
                    <a:pt x="16485" y="18667"/>
                  </a:lnTo>
                  <a:lnTo>
                    <a:pt x="16112" y="18821"/>
                  </a:lnTo>
                  <a:lnTo>
                    <a:pt x="15730" y="18967"/>
                  </a:lnTo>
                  <a:lnTo>
                    <a:pt x="15339" y="19094"/>
                  </a:lnTo>
                  <a:lnTo>
                    <a:pt x="14939" y="19212"/>
                  </a:lnTo>
                  <a:lnTo>
                    <a:pt x="14539" y="19321"/>
                  </a:lnTo>
                  <a:lnTo>
                    <a:pt x="14121" y="19421"/>
                  </a:lnTo>
                  <a:lnTo>
                    <a:pt x="13703" y="19503"/>
                  </a:lnTo>
                  <a:lnTo>
                    <a:pt x="13275" y="19576"/>
                  </a:lnTo>
                  <a:lnTo>
                    <a:pt x="12848" y="19639"/>
                  </a:lnTo>
                  <a:lnTo>
                    <a:pt x="12757" y="19658"/>
                  </a:lnTo>
                  <a:lnTo>
                    <a:pt x="12684" y="19694"/>
                  </a:lnTo>
                  <a:lnTo>
                    <a:pt x="12611" y="19739"/>
                  </a:lnTo>
                  <a:lnTo>
                    <a:pt x="12557" y="19803"/>
                  </a:lnTo>
                  <a:lnTo>
                    <a:pt x="12511" y="19876"/>
                  </a:lnTo>
                  <a:lnTo>
                    <a:pt x="12484" y="19949"/>
                  </a:lnTo>
                  <a:lnTo>
                    <a:pt x="12466" y="20030"/>
                  </a:lnTo>
                  <a:lnTo>
                    <a:pt x="12475" y="20121"/>
                  </a:lnTo>
                  <a:lnTo>
                    <a:pt x="12493" y="20194"/>
                  </a:lnTo>
                  <a:lnTo>
                    <a:pt x="12521" y="20267"/>
                  </a:lnTo>
                  <a:lnTo>
                    <a:pt x="12566" y="20330"/>
                  </a:lnTo>
                  <a:lnTo>
                    <a:pt x="12611" y="20385"/>
                  </a:lnTo>
                  <a:lnTo>
                    <a:pt x="12675" y="20430"/>
                  </a:lnTo>
                  <a:lnTo>
                    <a:pt x="12748" y="20467"/>
                  </a:lnTo>
                  <a:lnTo>
                    <a:pt x="12821" y="20485"/>
                  </a:lnTo>
                  <a:lnTo>
                    <a:pt x="12893" y="20494"/>
                  </a:lnTo>
                  <a:lnTo>
                    <a:pt x="12948" y="20494"/>
                  </a:lnTo>
                  <a:lnTo>
                    <a:pt x="13439" y="20421"/>
                  </a:lnTo>
                  <a:lnTo>
                    <a:pt x="13912" y="20340"/>
                  </a:lnTo>
                  <a:lnTo>
                    <a:pt x="14375" y="20249"/>
                  </a:lnTo>
                  <a:lnTo>
                    <a:pt x="14830" y="20130"/>
                  </a:lnTo>
                  <a:lnTo>
                    <a:pt x="15285" y="20012"/>
                  </a:lnTo>
                  <a:lnTo>
                    <a:pt x="15721" y="19876"/>
                  </a:lnTo>
                  <a:lnTo>
                    <a:pt x="16139" y="19730"/>
                  </a:lnTo>
                  <a:lnTo>
                    <a:pt x="16558" y="19567"/>
                  </a:lnTo>
                  <a:lnTo>
                    <a:pt x="16958" y="19394"/>
                  </a:lnTo>
                  <a:lnTo>
                    <a:pt x="17349" y="19212"/>
                  </a:lnTo>
                  <a:lnTo>
                    <a:pt x="17721" y="19021"/>
                  </a:lnTo>
                  <a:lnTo>
                    <a:pt x="18085" y="18812"/>
                  </a:lnTo>
                  <a:lnTo>
                    <a:pt x="18440" y="18594"/>
                  </a:lnTo>
                  <a:lnTo>
                    <a:pt x="18776" y="18376"/>
                  </a:lnTo>
                  <a:lnTo>
                    <a:pt x="19094" y="18139"/>
                  </a:lnTo>
                  <a:lnTo>
                    <a:pt x="19403" y="17894"/>
                  </a:lnTo>
                  <a:lnTo>
                    <a:pt x="19694" y="17639"/>
                  </a:lnTo>
                  <a:lnTo>
                    <a:pt x="19976" y="17375"/>
                  </a:lnTo>
                  <a:lnTo>
                    <a:pt x="20231" y="17112"/>
                  </a:lnTo>
                  <a:lnTo>
                    <a:pt x="20476" y="16830"/>
                  </a:lnTo>
                  <a:lnTo>
                    <a:pt x="20704" y="16548"/>
                  </a:lnTo>
                  <a:lnTo>
                    <a:pt x="20913" y="16257"/>
                  </a:lnTo>
                  <a:lnTo>
                    <a:pt x="21104" y="15957"/>
                  </a:lnTo>
                  <a:lnTo>
                    <a:pt x="21276" y="15657"/>
                  </a:lnTo>
                  <a:lnTo>
                    <a:pt x="21431" y="15339"/>
                  </a:lnTo>
                  <a:lnTo>
                    <a:pt x="21567" y="15030"/>
                  </a:lnTo>
                  <a:lnTo>
                    <a:pt x="21686" y="14702"/>
                  </a:lnTo>
                  <a:lnTo>
                    <a:pt x="21776" y="14375"/>
                  </a:lnTo>
                  <a:lnTo>
                    <a:pt x="21849" y="14048"/>
                  </a:lnTo>
                  <a:lnTo>
                    <a:pt x="21904" y="13711"/>
                  </a:lnTo>
                  <a:lnTo>
                    <a:pt x="21922" y="13548"/>
                  </a:lnTo>
                  <a:lnTo>
                    <a:pt x="21940" y="13375"/>
                  </a:lnTo>
                  <a:lnTo>
                    <a:pt x="21949" y="13202"/>
                  </a:lnTo>
                  <a:lnTo>
                    <a:pt x="21949" y="13029"/>
                  </a:lnTo>
                  <a:lnTo>
                    <a:pt x="21940" y="12729"/>
                  </a:lnTo>
                  <a:lnTo>
                    <a:pt x="21913" y="12429"/>
                  </a:lnTo>
                  <a:lnTo>
                    <a:pt x="21876" y="12138"/>
                  </a:lnTo>
                  <a:lnTo>
                    <a:pt x="21822" y="11847"/>
                  </a:lnTo>
                  <a:lnTo>
                    <a:pt x="21740" y="11556"/>
                  </a:lnTo>
                  <a:lnTo>
                    <a:pt x="21649" y="11265"/>
                  </a:lnTo>
                  <a:lnTo>
                    <a:pt x="21549" y="10984"/>
                  </a:lnTo>
                  <a:lnTo>
                    <a:pt x="21422" y="10702"/>
                  </a:lnTo>
                  <a:lnTo>
                    <a:pt x="21286" y="10420"/>
                  </a:lnTo>
                  <a:lnTo>
                    <a:pt x="21131" y="10147"/>
                  </a:lnTo>
                  <a:lnTo>
                    <a:pt x="20967" y="9874"/>
                  </a:lnTo>
                  <a:lnTo>
                    <a:pt x="20785" y="9611"/>
                  </a:lnTo>
                  <a:lnTo>
                    <a:pt x="20585" y="9347"/>
                  </a:lnTo>
                  <a:lnTo>
                    <a:pt x="20367" y="9092"/>
                  </a:lnTo>
                  <a:lnTo>
                    <a:pt x="20140" y="8847"/>
                  </a:lnTo>
                  <a:lnTo>
                    <a:pt x="19894" y="8601"/>
                  </a:lnTo>
                  <a:lnTo>
                    <a:pt x="19667" y="8392"/>
                  </a:lnTo>
                  <a:lnTo>
                    <a:pt x="19431" y="8183"/>
                  </a:lnTo>
                  <a:lnTo>
                    <a:pt x="19185" y="7992"/>
                  </a:lnTo>
                  <a:lnTo>
                    <a:pt x="18931" y="7792"/>
                  </a:lnTo>
                  <a:lnTo>
                    <a:pt x="18667" y="7610"/>
                  </a:lnTo>
                  <a:lnTo>
                    <a:pt x="18394" y="7438"/>
                  </a:lnTo>
                  <a:lnTo>
                    <a:pt x="18112" y="7265"/>
                  </a:lnTo>
                  <a:lnTo>
                    <a:pt x="17821" y="7101"/>
                  </a:lnTo>
                  <a:lnTo>
                    <a:pt x="17530" y="6938"/>
                  </a:lnTo>
                  <a:lnTo>
                    <a:pt x="17221" y="6792"/>
                  </a:lnTo>
                  <a:lnTo>
                    <a:pt x="16912" y="6647"/>
                  </a:lnTo>
                  <a:lnTo>
                    <a:pt x="16594" y="6510"/>
                  </a:lnTo>
                  <a:lnTo>
                    <a:pt x="16267" y="6383"/>
                  </a:lnTo>
                  <a:lnTo>
                    <a:pt x="15930" y="6265"/>
                  </a:lnTo>
                  <a:lnTo>
                    <a:pt x="15594" y="6147"/>
                  </a:lnTo>
                  <a:lnTo>
                    <a:pt x="15248" y="6046"/>
                  </a:lnTo>
                  <a:lnTo>
                    <a:pt x="15312" y="5865"/>
                  </a:lnTo>
                  <a:lnTo>
                    <a:pt x="15357" y="5683"/>
                  </a:lnTo>
                  <a:lnTo>
                    <a:pt x="15403" y="5501"/>
                  </a:lnTo>
                  <a:lnTo>
                    <a:pt x="15439" y="5310"/>
                  </a:lnTo>
                  <a:lnTo>
                    <a:pt x="15466" y="5119"/>
                  </a:lnTo>
                  <a:lnTo>
                    <a:pt x="15494" y="4928"/>
                  </a:lnTo>
                  <a:lnTo>
                    <a:pt x="15503" y="4737"/>
                  </a:lnTo>
                  <a:lnTo>
                    <a:pt x="15503" y="4537"/>
                  </a:lnTo>
                  <a:lnTo>
                    <a:pt x="15503" y="4301"/>
                  </a:lnTo>
                  <a:lnTo>
                    <a:pt x="15485" y="4073"/>
                  </a:lnTo>
                  <a:lnTo>
                    <a:pt x="15457" y="3846"/>
                  </a:lnTo>
                  <a:lnTo>
                    <a:pt x="15412" y="3628"/>
                  </a:lnTo>
                  <a:lnTo>
                    <a:pt x="15366" y="3410"/>
                  </a:lnTo>
                  <a:lnTo>
                    <a:pt x="15303" y="3192"/>
                  </a:lnTo>
                  <a:lnTo>
                    <a:pt x="15230" y="2982"/>
                  </a:lnTo>
                  <a:lnTo>
                    <a:pt x="15148" y="2773"/>
                  </a:lnTo>
                  <a:lnTo>
                    <a:pt x="15057" y="2573"/>
                  </a:lnTo>
                  <a:lnTo>
                    <a:pt x="14957" y="2382"/>
                  </a:lnTo>
                  <a:lnTo>
                    <a:pt x="14848" y="2191"/>
                  </a:lnTo>
                  <a:lnTo>
                    <a:pt x="14730" y="2000"/>
                  </a:lnTo>
                  <a:lnTo>
                    <a:pt x="14603" y="1828"/>
                  </a:lnTo>
                  <a:lnTo>
                    <a:pt x="14466" y="1655"/>
                  </a:lnTo>
                  <a:lnTo>
                    <a:pt x="14330" y="1491"/>
                  </a:lnTo>
                  <a:lnTo>
                    <a:pt x="14175" y="1337"/>
                  </a:lnTo>
                  <a:lnTo>
                    <a:pt x="14021" y="1182"/>
                  </a:lnTo>
                  <a:lnTo>
                    <a:pt x="13857" y="1037"/>
                  </a:lnTo>
                  <a:lnTo>
                    <a:pt x="13684" y="909"/>
                  </a:lnTo>
                  <a:lnTo>
                    <a:pt x="13503" y="782"/>
                  </a:lnTo>
                  <a:lnTo>
                    <a:pt x="13321" y="664"/>
                  </a:lnTo>
                  <a:lnTo>
                    <a:pt x="13130" y="555"/>
                  </a:lnTo>
                  <a:lnTo>
                    <a:pt x="12939" y="455"/>
                  </a:lnTo>
                  <a:lnTo>
                    <a:pt x="12739" y="364"/>
                  </a:lnTo>
                  <a:lnTo>
                    <a:pt x="12530" y="282"/>
                  </a:lnTo>
                  <a:lnTo>
                    <a:pt x="12321" y="209"/>
                  </a:lnTo>
                  <a:lnTo>
                    <a:pt x="12102" y="146"/>
                  </a:lnTo>
                  <a:lnTo>
                    <a:pt x="11884" y="100"/>
                  </a:lnTo>
                  <a:lnTo>
                    <a:pt x="11666" y="55"/>
                  </a:lnTo>
                  <a:lnTo>
                    <a:pt x="11439" y="27"/>
                  </a:lnTo>
                  <a:lnTo>
                    <a:pt x="11202" y="9"/>
                  </a:lnTo>
                  <a:lnTo>
                    <a:pt x="109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45"/>
            <p:cNvSpPr/>
            <p:nvPr/>
          </p:nvSpPr>
          <p:spPr>
            <a:xfrm>
              <a:off x="871250" y="1861075"/>
              <a:ext cx="134375" cy="134150"/>
            </a:xfrm>
            <a:custGeom>
              <a:rect b="b" l="l" r="r" t="t"/>
              <a:pathLst>
                <a:path extrusionOk="0" h="5366" w="5375">
                  <a:moveTo>
                    <a:pt x="2692" y="856"/>
                  </a:moveTo>
                  <a:lnTo>
                    <a:pt x="2819" y="865"/>
                  </a:lnTo>
                  <a:lnTo>
                    <a:pt x="2946" y="874"/>
                  </a:lnTo>
                  <a:lnTo>
                    <a:pt x="3074" y="901"/>
                  </a:lnTo>
                  <a:lnTo>
                    <a:pt x="3192" y="928"/>
                  </a:lnTo>
                  <a:lnTo>
                    <a:pt x="3310" y="965"/>
                  </a:lnTo>
                  <a:lnTo>
                    <a:pt x="3428" y="1010"/>
                  </a:lnTo>
                  <a:lnTo>
                    <a:pt x="3537" y="1065"/>
                  </a:lnTo>
                  <a:lnTo>
                    <a:pt x="3647" y="1128"/>
                  </a:lnTo>
                  <a:lnTo>
                    <a:pt x="1128" y="3638"/>
                  </a:lnTo>
                  <a:lnTo>
                    <a:pt x="1073" y="3529"/>
                  </a:lnTo>
                  <a:lnTo>
                    <a:pt x="1019" y="3420"/>
                  </a:lnTo>
                  <a:lnTo>
                    <a:pt x="973" y="3301"/>
                  </a:lnTo>
                  <a:lnTo>
                    <a:pt x="937" y="3183"/>
                  </a:lnTo>
                  <a:lnTo>
                    <a:pt x="901" y="3065"/>
                  </a:lnTo>
                  <a:lnTo>
                    <a:pt x="883" y="2938"/>
                  </a:lnTo>
                  <a:lnTo>
                    <a:pt x="864" y="2810"/>
                  </a:lnTo>
                  <a:lnTo>
                    <a:pt x="864" y="2683"/>
                  </a:lnTo>
                  <a:lnTo>
                    <a:pt x="873" y="2501"/>
                  </a:lnTo>
                  <a:lnTo>
                    <a:pt x="901" y="2319"/>
                  </a:lnTo>
                  <a:lnTo>
                    <a:pt x="946" y="2138"/>
                  </a:lnTo>
                  <a:lnTo>
                    <a:pt x="1010" y="1974"/>
                  </a:lnTo>
                  <a:lnTo>
                    <a:pt x="1083" y="1810"/>
                  </a:lnTo>
                  <a:lnTo>
                    <a:pt x="1173" y="1665"/>
                  </a:lnTo>
                  <a:lnTo>
                    <a:pt x="1283" y="1519"/>
                  </a:lnTo>
                  <a:lnTo>
                    <a:pt x="1401" y="1392"/>
                  </a:lnTo>
                  <a:lnTo>
                    <a:pt x="1528" y="1274"/>
                  </a:lnTo>
                  <a:lnTo>
                    <a:pt x="1664" y="1165"/>
                  </a:lnTo>
                  <a:lnTo>
                    <a:pt x="1819" y="1074"/>
                  </a:lnTo>
                  <a:lnTo>
                    <a:pt x="1983" y="1001"/>
                  </a:lnTo>
                  <a:lnTo>
                    <a:pt x="2146" y="937"/>
                  </a:lnTo>
                  <a:lnTo>
                    <a:pt x="2319" y="892"/>
                  </a:lnTo>
                  <a:lnTo>
                    <a:pt x="2501" y="865"/>
                  </a:lnTo>
                  <a:lnTo>
                    <a:pt x="2692" y="856"/>
                  </a:lnTo>
                  <a:close/>
                  <a:moveTo>
                    <a:pt x="4247" y="1728"/>
                  </a:moveTo>
                  <a:lnTo>
                    <a:pt x="4310" y="1838"/>
                  </a:lnTo>
                  <a:lnTo>
                    <a:pt x="4365" y="1947"/>
                  </a:lnTo>
                  <a:lnTo>
                    <a:pt x="4410" y="2065"/>
                  </a:lnTo>
                  <a:lnTo>
                    <a:pt x="4447" y="2183"/>
                  </a:lnTo>
                  <a:lnTo>
                    <a:pt x="4474" y="2301"/>
                  </a:lnTo>
                  <a:lnTo>
                    <a:pt x="4501" y="2429"/>
                  </a:lnTo>
                  <a:lnTo>
                    <a:pt x="4510" y="2556"/>
                  </a:lnTo>
                  <a:lnTo>
                    <a:pt x="4519" y="2683"/>
                  </a:lnTo>
                  <a:lnTo>
                    <a:pt x="4510" y="2874"/>
                  </a:lnTo>
                  <a:lnTo>
                    <a:pt x="4483" y="3047"/>
                  </a:lnTo>
                  <a:lnTo>
                    <a:pt x="4438" y="3229"/>
                  </a:lnTo>
                  <a:lnTo>
                    <a:pt x="4374" y="3392"/>
                  </a:lnTo>
                  <a:lnTo>
                    <a:pt x="4292" y="3556"/>
                  </a:lnTo>
                  <a:lnTo>
                    <a:pt x="4201" y="3702"/>
                  </a:lnTo>
                  <a:lnTo>
                    <a:pt x="4101" y="3847"/>
                  </a:lnTo>
                  <a:lnTo>
                    <a:pt x="3983" y="3974"/>
                  </a:lnTo>
                  <a:lnTo>
                    <a:pt x="3856" y="4092"/>
                  </a:lnTo>
                  <a:lnTo>
                    <a:pt x="3710" y="4202"/>
                  </a:lnTo>
                  <a:lnTo>
                    <a:pt x="3556" y="4293"/>
                  </a:lnTo>
                  <a:lnTo>
                    <a:pt x="3401" y="4365"/>
                  </a:lnTo>
                  <a:lnTo>
                    <a:pt x="3228" y="4429"/>
                  </a:lnTo>
                  <a:lnTo>
                    <a:pt x="3056" y="4474"/>
                  </a:lnTo>
                  <a:lnTo>
                    <a:pt x="2874" y="4502"/>
                  </a:lnTo>
                  <a:lnTo>
                    <a:pt x="2692" y="4511"/>
                  </a:lnTo>
                  <a:lnTo>
                    <a:pt x="2555" y="4502"/>
                  </a:lnTo>
                  <a:lnTo>
                    <a:pt x="2437" y="4493"/>
                  </a:lnTo>
                  <a:lnTo>
                    <a:pt x="2310" y="4474"/>
                  </a:lnTo>
                  <a:lnTo>
                    <a:pt x="2183" y="4438"/>
                  </a:lnTo>
                  <a:lnTo>
                    <a:pt x="2074" y="4402"/>
                  </a:lnTo>
                  <a:lnTo>
                    <a:pt x="1955" y="4356"/>
                  </a:lnTo>
                  <a:lnTo>
                    <a:pt x="1846" y="4302"/>
                  </a:lnTo>
                  <a:lnTo>
                    <a:pt x="1737" y="4247"/>
                  </a:lnTo>
                  <a:lnTo>
                    <a:pt x="4247" y="1728"/>
                  </a:lnTo>
                  <a:close/>
                  <a:moveTo>
                    <a:pt x="2555" y="1"/>
                  </a:moveTo>
                  <a:lnTo>
                    <a:pt x="2419" y="10"/>
                  </a:lnTo>
                  <a:lnTo>
                    <a:pt x="2283" y="28"/>
                  </a:lnTo>
                  <a:lnTo>
                    <a:pt x="2146" y="56"/>
                  </a:lnTo>
                  <a:lnTo>
                    <a:pt x="2019" y="83"/>
                  </a:lnTo>
                  <a:lnTo>
                    <a:pt x="1892" y="119"/>
                  </a:lnTo>
                  <a:lnTo>
                    <a:pt x="1764" y="165"/>
                  </a:lnTo>
                  <a:lnTo>
                    <a:pt x="1646" y="210"/>
                  </a:lnTo>
                  <a:lnTo>
                    <a:pt x="1528" y="265"/>
                  </a:lnTo>
                  <a:lnTo>
                    <a:pt x="1410" y="319"/>
                  </a:lnTo>
                  <a:lnTo>
                    <a:pt x="1301" y="392"/>
                  </a:lnTo>
                  <a:lnTo>
                    <a:pt x="1192" y="456"/>
                  </a:lnTo>
                  <a:lnTo>
                    <a:pt x="1083" y="537"/>
                  </a:lnTo>
                  <a:lnTo>
                    <a:pt x="983" y="610"/>
                  </a:lnTo>
                  <a:lnTo>
                    <a:pt x="883" y="701"/>
                  </a:lnTo>
                  <a:lnTo>
                    <a:pt x="792" y="783"/>
                  </a:lnTo>
                  <a:lnTo>
                    <a:pt x="701" y="883"/>
                  </a:lnTo>
                  <a:lnTo>
                    <a:pt x="619" y="974"/>
                  </a:lnTo>
                  <a:lnTo>
                    <a:pt x="537" y="1074"/>
                  </a:lnTo>
                  <a:lnTo>
                    <a:pt x="464" y="1183"/>
                  </a:lnTo>
                  <a:lnTo>
                    <a:pt x="392" y="1292"/>
                  </a:lnTo>
                  <a:lnTo>
                    <a:pt x="328" y="1401"/>
                  </a:lnTo>
                  <a:lnTo>
                    <a:pt x="273" y="1519"/>
                  </a:lnTo>
                  <a:lnTo>
                    <a:pt x="219" y="1638"/>
                  </a:lnTo>
                  <a:lnTo>
                    <a:pt x="164" y="1765"/>
                  </a:lnTo>
                  <a:lnTo>
                    <a:pt x="128" y="1883"/>
                  </a:lnTo>
                  <a:lnTo>
                    <a:pt x="91" y="2010"/>
                  </a:lnTo>
                  <a:lnTo>
                    <a:pt x="55" y="2147"/>
                  </a:lnTo>
                  <a:lnTo>
                    <a:pt x="37" y="2274"/>
                  </a:lnTo>
                  <a:lnTo>
                    <a:pt x="19" y="2410"/>
                  </a:lnTo>
                  <a:lnTo>
                    <a:pt x="10" y="2547"/>
                  </a:lnTo>
                  <a:lnTo>
                    <a:pt x="1" y="2683"/>
                  </a:lnTo>
                  <a:lnTo>
                    <a:pt x="10" y="2820"/>
                  </a:lnTo>
                  <a:lnTo>
                    <a:pt x="19" y="2956"/>
                  </a:lnTo>
                  <a:lnTo>
                    <a:pt x="37" y="3092"/>
                  </a:lnTo>
                  <a:lnTo>
                    <a:pt x="55" y="3220"/>
                  </a:lnTo>
                  <a:lnTo>
                    <a:pt x="91" y="3356"/>
                  </a:lnTo>
                  <a:lnTo>
                    <a:pt x="128" y="3483"/>
                  </a:lnTo>
                  <a:lnTo>
                    <a:pt x="164" y="3601"/>
                  </a:lnTo>
                  <a:lnTo>
                    <a:pt x="219" y="3729"/>
                  </a:lnTo>
                  <a:lnTo>
                    <a:pt x="273" y="3847"/>
                  </a:lnTo>
                  <a:lnTo>
                    <a:pt x="328" y="3965"/>
                  </a:lnTo>
                  <a:lnTo>
                    <a:pt x="392" y="4074"/>
                  </a:lnTo>
                  <a:lnTo>
                    <a:pt x="464" y="4183"/>
                  </a:lnTo>
                  <a:lnTo>
                    <a:pt x="537" y="4293"/>
                  </a:lnTo>
                  <a:lnTo>
                    <a:pt x="619" y="4393"/>
                  </a:lnTo>
                  <a:lnTo>
                    <a:pt x="701" y="4483"/>
                  </a:lnTo>
                  <a:lnTo>
                    <a:pt x="792" y="4583"/>
                  </a:lnTo>
                  <a:lnTo>
                    <a:pt x="883" y="4674"/>
                  </a:lnTo>
                  <a:lnTo>
                    <a:pt x="983" y="4756"/>
                  </a:lnTo>
                  <a:lnTo>
                    <a:pt x="1083" y="4838"/>
                  </a:lnTo>
                  <a:lnTo>
                    <a:pt x="1192" y="4911"/>
                  </a:lnTo>
                  <a:lnTo>
                    <a:pt x="1301" y="4974"/>
                  </a:lnTo>
                  <a:lnTo>
                    <a:pt x="1410" y="5047"/>
                  </a:lnTo>
                  <a:lnTo>
                    <a:pt x="1528" y="5102"/>
                  </a:lnTo>
                  <a:lnTo>
                    <a:pt x="1646" y="5156"/>
                  </a:lnTo>
                  <a:lnTo>
                    <a:pt x="1764" y="5202"/>
                  </a:lnTo>
                  <a:lnTo>
                    <a:pt x="1892" y="5247"/>
                  </a:lnTo>
                  <a:lnTo>
                    <a:pt x="2019" y="5284"/>
                  </a:lnTo>
                  <a:lnTo>
                    <a:pt x="2146" y="5311"/>
                  </a:lnTo>
                  <a:lnTo>
                    <a:pt x="2283" y="5338"/>
                  </a:lnTo>
                  <a:lnTo>
                    <a:pt x="2419" y="5356"/>
                  </a:lnTo>
                  <a:lnTo>
                    <a:pt x="2555" y="5365"/>
                  </a:lnTo>
                  <a:lnTo>
                    <a:pt x="2828" y="5365"/>
                  </a:lnTo>
                  <a:lnTo>
                    <a:pt x="2965" y="5356"/>
                  </a:lnTo>
                  <a:lnTo>
                    <a:pt x="3101" y="5338"/>
                  </a:lnTo>
                  <a:lnTo>
                    <a:pt x="3228" y="5311"/>
                  </a:lnTo>
                  <a:lnTo>
                    <a:pt x="3356" y="5284"/>
                  </a:lnTo>
                  <a:lnTo>
                    <a:pt x="3483" y="5247"/>
                  </a:lnTo>
                  <a:lnTo>
                    <a:pt x="3610" y="5202"/>
                  </a:lnTo>
                  <a:lnTo>
                    <a:pt x="3737" y="5156"/>
                  </a:lnTo>
                  <a:lnTo>
                    <a:pt x="3856" y="5102"/>
                  </a:lnTo>
                  <a:lnTo>
                    <a:pt x="3965" y="5047"/>
                  </a:lnTo>
                  <a:lnTo>
                    <a:pt x="4083" y="4974"/>
                  </a:lnTo>
                  <a:lnTo>
                    <a:pt x="4192" y="4911"/>
                  </a:lnTo>
                  <a:lnTo>
                    <a:pt x="4292" y="4838"/>
                  </a:lnTo>
                  <a:lnTo>
                    <a:pt x="4401" y="4756"/>
                  </a:lnTo>
                  <a:lnTo>
                    <a:pt x="4492" y="4674"/>
                  </a:lnTo>
                  <a:lnTo>
                    <a:pt x="4592" y="4583"/>
                  </a:lnTo>
                  <a:lnTo>
                    <a:pt x="4674" y="4483"/>
                  </a:lnTo>
                  <a:lnTo>
                    <a:pt x="4765" y="4393"/>
                  </a:lnTo>
                  <a:lnTo>
                    <a:pt x="4838" y="4293"/>
                  </a:lnTo>
                  <a:lnTo>
                    <a:pt x="4919" y="4183"/>
                  </a:lnTo>
                  <a:lnTo>
                    <a:pt x="4983" y="4074"/>
                  </a:lnTo>
                  <a:lnTo>
                    <a:pt x="5047" y="3965"/>
                  </a:lnTo>
                  <a:lnTo>
                    <a:pt x="5110" y="3847"/>
                  </a:lnTo>
                  <a:lnTo>
                    <a:pt x="5165" y="3729"/>
                  </a:lnTo>
                  <a:lnTo>
                    <a:pt x="5210" y="3601"/>
                  </a:lnTo>
                  <a:lnTo>
                    <a:pt x="5256" y="3483"/>
                  </a:lnTo>
                  <a:lnTo>
                    <a:pt x="5292" y="3356"/>
                  </a:lnTo>
                  <a:lnTo>
                    <a:pt x="5320" y="3220"/>
                  </a:lnTo>
                  <a:lnTo>
                    <a:pt x="5347" y="3092"/>
                  </a:lnTo>
                  <a:lnTo>
                    <a:pt x="5365" y="2956"/>
                  </a:lnTo>
                  <a:lnTo>
                    <a:pt x="5374" y="2820"/>
                  </a:lnTo>
                  <a:lnTo>
                    <a:pt x="5374" y="2683"/>
                  </a:lnTo>
                  <a:lnTo>
                    <a:pt x="5374" y="2547"/>
                  </a:lnTo>
                  <a:lnTo>
                    <a:pt x="5365" y="2410"/>
                  </a:lnTo>
                  <a:lnTo>
                    <a:pt x="5347" y="2274"/>
                  </a:lnTo>
                  <a:lnTo>
                    <a:pt x="5320" y="2147"/>
                  </a:lnTo>
                  <a:lnTo>
                    <a:pt x="5292" y="2010"/>
                  </a:lnTo>
                  <a:lnTo>
                    <a:pt x="5256" y="1883"/>
                  </a:lnTo>
                  <a:lnTo>
                    <a:pt x="5210" y="1765"/>
                  </a:lnTo>
                  <a:lnTo>
                    <a:pt x="5165" y="1638"/>
                  </a:lnTo>
                  <a:lnTo>
                    <a:pt x="5110" y="1519"/>
                  </a:lnTo>
                  <a:lnTo>
                    <a:pt x="5047" y="1401"/>
                  </a:lnTo>
                  <a:lnTo>
                    <a:pt x="4983" y="1292"/>
                  </a:lnTo>
                  <a:lnTo>
                    <a:pt x="4919" y="1183"/>
                  </a:lnTo>
                  <a:lnTo>
                    <a:pt x="4838" y="1074"/>
                  </a:lnTo>
                  <a:lnTo>
                    <a:pt x="4765" y="974"/>
                  </a:lnTo>
                  <a:lnTo>
                    <a:pt x="4674" y="883"/>
                  </a:lnTo>
                  <a:lnTo>
                    <a:pt x="4592" y="783"/>
                  </a:lnTo>
                  <a:lnTo>
                    <a:pt x="4492" y="701"/>
                  </a:lnTo>
                  <a:lnTo>
                    <a:pt x="4401" y="610"/>
                  </a:lnTo>
                  <a:lnTo>
                    <a:pt x="4292" y="537"/>
                  </a:lnTo>
                  <a:lnTo>
                    <a:pt x="4192" y="456"/>
                  </a:lnTo>
                  <a:lnTo>
                    <a:pt x="4083" y="392"/>
                  </a:lnTo>
                  <a:lnTo>
                    <a:pt x="3965" y="319"/>
                  </a:lnTo>
                  <a:lnTo>
                    <a:pt x="3856" y="265"/>
                  </a:lnTo>
                  <a:lnTo>
                    <a:pt x="3737" y="210"/>
                  </a:lnTo>
                  <a:lnTo>
                    <a:pt x="3610" y="165"/>
                  </a:lnTo>
                  <a:lnTo>
                    <a:pt x="3483" y="119"/>
                  </a:lnTo>
                  <a:lnTo>
                    <a:pt x="3356" y="83"/>
                  </a:lnTo>
                  <a:lnTo>
                    <a:pt x="3228" y="56"/>
                  </a:lnTo>
                  <a:lnTo>
                    <a:pt x="3101" y="28"/>
                  </a:lnTo>
                  <a:lnTo>
                    <a:pt x="2965" y="10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45"/>
            <p:cNvSpPr/>
            <p:nvPr/>
          </p:nvSpPr>
          <p:spPr>
            <a:xfrm>
              <a:off x="927850" y="2308650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1"/>
                  </a:moveTo>
                  <a:lnTo>
                    <a:pt x="337" y="10"/>
                  </a:lnTo>
                  <a:lnTo>
                    <a:pt x="255" y="37"/>
                  </a:lnTo>
                  <a:lnTo>
                    <a:pt x="182" y="73"/>
                  </a:lnTo>
                  <a:lnTo>
                    <a:pt x="119" y="128"/>
                  </a:lnTo>
                  <a:lnTo>
                    <a:pt x="73" y="192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28" y="592"/>
                  </a:lnTo>
                  <a:lnTo>
                    <a:pt x="73" y="664"/>
                  </a:lnTo>
                  <a:lnTo>
                    <a:pt x="119" y="728"/>
                  </a:lnTo>
                  <a:lnTo>
                    <a:pt x="182" y="783"/>
                  </a:lnTo>
                  <a:lnTo>
                    <a:pt x="255" y="819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0" y="846"/>
                  </a:lnTo>
                  <a:lnTo>
                    <a:pt x="592" y="819"/>
                  </a:lnTo>
                  <a:lnTo>
                    <a:pt x="664" y="783"/>
                  </a:lnTo>
                  <a:lnTo>
                    <a:pt x="728" y="728"/>
                  </a:lnTo>
                  <a:lnTo>
                    <a:pt x="782" y="664"/>
                  </a:lnTo>
                  <a:lnTo>
                    <a:pt x="819" y="592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19" y="264"/>
                  </a:lnTo>
                  <a:lnTo>
                    <a:pt x="782" y="192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2" y="37"/>
                  </a:lnTo>
                  <a:lnTo>
                    <a:pt x="510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1" name="Google Shape;2501;p45"/>
          <p:cNvGrpSpPr/>
          <p:nvPr/>
        </p:nvGrpSpPr>
        <p:grpSpPr>
          <a:xfrm>
            <a:off x="7662925" y="1411813"/>
            <a:ext cx="548725" cy="533725"/>
            <a:chOff x="431425" y="2802600"/>
            <a:chExt cx="548725" cy="533725"/>
          </a:xfrm>
        </p:grpSpPr>
        <p:sp>
          <p:nvSpPr>
            <p:cNvPr id="2502" name="Google Shape;2502;p45"/>
            <p:cNvSpPr/>
            <p:nvPr/>
          </p:nvSpPr>
          <p:spPr>
            <a:xfrm>
              <a:off x="818050" y="3177875"/>
              <a:ext cx="21625" cy="21625"/>
            </a:xfrm>
            <a:custGeom>
              <a:rect b="b" l="l" r="r" t="t"/>
              <a:pathLst>
                <a:path extrusionOk="0" h="865" w="865">
                  <a:moveTo>
                    <a:pt x="437" y="1"/>
                  </a:moveTo>
                  <a:lnTo>
                    <a:pt x="346" y="10"/>
                  </a:lnTo>
                  <a:lnTo>
                    <a:pt x="265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4" y="192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37"/>
                  </a:lnTo>
                  <a:lnTo>
                    <a:pt x="10" y="519"/>
                  </a:lnTo>
                  <a:lnTo>
                    <a:pt x="37" y="601"/>
                  </a:lnTo>
                  <a:lnTo>
                    <a:pt x="74" y="673"/>
                  </a:lnTo>
                  <a:lnTo>
                    <a:pt x="128" y="737"/>
                  </a:lnTo>
                  <a:lnTo>
                    <a:pt x="192" y="792"/>
                  </a:lnTo>
                  <a:lnTo>
                    <a:pt x="265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519" y="855"/>
                  </a:lnTo>
                  <a:lnTo>
                    <a:pt x="601" y="828"/>
                  </a:lnTo>
                  <a:lnTo>
                    <a:pt x="674" y="792"/>
                  </a:lnTo>
                  <a:lnTo>
                    <a:pt x="737" y="737"/>
                  </a:lnTo>
                  <a:lnTo>
                    <a:pt x="792" y="673"/>
                  </a:lnTo>
                  <a:lnTo>
                    <a:pt x="828" y="601"/>
                  </a:lnTo>
                  <a:lnTo>
                    <a:pt x="856" y="519"/>
                  </a:lnTo>
                  <a:lnTo>
                    <a:pt x="865" y="437"/>
                  </a:lnTo>
                  <a:lnTo>
                    <a:pt x="865" y="428"/>
                  </a:lnTo>
                  <a:lnTo>
                    <a:pt x="856" y="346"/>
                  </a:lnTo>
                  <a:lnTo>
                    <a:pt x="828" y="264"/>
                  </a:lnTo>
                  <a:lnTo>
                    <a:pt x="792" y="192"/>
                  </a:lnTo>
                  <a:lnTo>
                    <a:pt x="737" y="128"/>
                  </a:lnTo>
                  <a:lnTo>
                    <a:pt x="674" y="73"/>
                  </a:lnTo>
                  <a:lnTo>
                    <a:pt x="601" y="37"/>
                  </a:lnTo>
                  <a:lnTo>
                    <a:pt x="519" y="1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45"/>
            <p:cNvSpPr/>
            <p:nvPr/>
          </p:nvSpPr>
          <p:spPr>
            <a:xfrm>
              <a:off x="866250" y="3177875"/>
              <a:ext cx="21625" cy="21625"/>
            </a:xfrm>
            <a:custGeom>
              <a:rect b="b" l="l" r="r" t="t"/>
              <a:pathLst>
                <a:path extrusionOk="0" h="865" w="865">
                  <a:moveTo>
                    <a:pt x="43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192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37"/>
                  </a:lnTo>
                  <a:lnTo>
                    <a:pt x="10" y="519"/>
                  </a:lnTo>
                  <a:lnTo>
                    <a:pt x="37" y="601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1" y="792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519" y="855"/>
                  </a:lnTo>
                  <a:lnTo>
                    <a:pt x="601" y="828"/>
                  </a:lnTo>
                  <a:lnTo>
                    <a:pt x="673" y="792"/>
                  </a:lnTo>
                  <a:lnTo>
                    <a:pt x="737" y="737"/>
                  </a:lnTo>
                  <a:lnTo>
                    <a:pt x="792" y="673"/>
                  </a:lnTo>
                  <a:lnTo>
                    <a:pt x="828" y="601"/>
                  </a:lnTo>
                  <a:lnTo>
                    <a:pt x="855" y="519"/>
                  </a:lnTo>
                  <a:lnTo>
                    <a:pt x="864" y="437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2" y="192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1" y="37"/>
                  </a:lnTo>
                  <a:lnTo>
                    <a:pt x="519" y="1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45"/>
            <p:cNvSpPr/>
            <p:nvPr/>
          </p:nvSpPr>
          <p:spPr>
            <a:xfrm>
              <a:off x="914450" y="3177875"/>
              <a:ext cx="21600" cy="21625"/>
            </a:xfrm>
            <a:custGeom>
              <a:rect b="b" l="l" r="r" t="t"/>
              <a:pathLst>
                <a:path extrusionOk="0" h="865" w="864">
                  <a:moveTo>
                    <a:pt x="43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82" y="192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9"/>
                  </a:lnTo>
                  <a:lnTo>
                    <a:pt x="36" y="601"/>
                  </a:lnTo>
                  <a:lnTo>
                    <a:pt x="82" y="673"/>
                  </a:lnTo>
                  <a:lnTo>
                    <a:pt x="127" y="737"/>
                  </a:lnTo>
                  <a:lnTo>
                    <a:pt x="191" y="792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527" y="855"/>
                  </a:lnTo>
                  <a:lnTo>
                    <a:pt x="600" y="828"/>
                  </a:lnTo>
                  <a:lnTo>
                    <a:pt x="682" y="792"/>
                  </a:lnTo>
                  <a:lnTo>
                    <a:pt x="746" y="737"/>
                  </a:lnTo>
                  <a:lnTo>
                    <a:pt x="791" y="673"/>
                  </a:lnTo>
                  <a:lnTo>
                    <a:pt x="837" y="601"/>
                  </a:lnTo>
                  <a:lnTo>
                    <a:pt x="855" y="519"/>
                  </a:lnTo>
                  <a:lnTo>
                    <a:pt x="864" y="437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37" y="264"/>
                  </a:lnTo>
                  <a:lnTo>
                    <a:pt x="791" y="192"/>
                  </a:lnTo>
                  <a:lnTo>
                    <a:pt x="746" y="128"/>
                  </a:lnTo>
                  <a:lnTo>
                    <a:pt x="682" y="73"/>
                  </a:lnTo>
                  <a:lnTo>
                    <a:pt x="600" y="37"/>
                  </a:lnTo>
                  <a:lnTo>
                    <a:pt x="527" y="1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45"/>
            <p:cNvSpPr/>
            <p:nvPr/>
          </p:nvSpPr>
          <p:spPr>
            <a:xfrm>
              <a:off x="696900" y="2881475"/>
              <a:ext cx="180750" cy="166175"/>
            </a:xfrm>
            <a:custGeom>
              <a:rect b="b" l="l" r="r" t="t"/>
              <a:pathLst>
                <a:path extrusionOk="0" h="6647" w="7230">
                  <a:moveTo>
                    <a:pt x="6365" y="864"/>
                  </a:moveTo>
                  <a:lnTo>
                    <a:pt x="6365" y="4128"/>
                  </a:lnTo>
                  <a:lnTo>
                    <a:pt x="5311" y="4128"/>
                  </a:lnTo>
                  <a:lnTo>
                    <a:pt x="5311" y="864"/>
                  </a:lnTo>
                  <a:close/>
                  <a:moveTo>
                    <a:pt x="3647" y="982"/>
                  </a:moveTo>
                  <a:lnTo>
                    <a:pt x="3792" y="1000"/>
                  </a:lnTo>
                  <a:lnTo>
                    <a:pt x="3929" y="1019"/>
                  </a:lnTo>
                  <a:lnTo>
                    <a:pt x="4056" y="1055"/>
                  </a:lnTo>
                  <a:lnTo>
                    <a:pt x="4174" y="1091"/>
                  </a:lnTo>
                  <a:lnTo>
                    <a:pt x="4283" y="1128"/>
                  </a:lnTo>
                  <a:lnTo>
                    <a:pt x="4374" y="1173"/>
                  </a:lnTo>
                  <a:lnTo>
                    <a:pt x="4456" y="1210"/>
                  </a:lnTo>
                  <a:lnTo>
                    <a:pt x="4456" y="3583"/>
                  </a:lnTo>
                  <a:lnTo>
                    <a:pt x="4338" y="3610"/>
                  </a:lnTo>
                  <a:lnTo>
                    <a:pt x="4210" y="3655"/>
                  </a:lnTo>
                  <a:lnTo>
                    <a:pt x="4083" y="3719"/>
                  </a:lnTo>
                  <a:lnTo>
                    <a:pt x="4020" y="3764"/>
                  </a:lnTo>
                  <a:lnTo>
                    <a:pt x="3965" y="3810"/>
                  </a:lnTo>
                  <a:lnTo>
                    <a:pt x="3901" y="3855"/>
                  </a:lnTo>
                  <a:lnTo>
                    <a:pt x="3847" y="3919"/>
                  </a:lnTo>
                  <a:lnTo>
                    <a:pt x="3792" y="3983"/>
                  </a:lnTo>
                  <a:lnTo>
                    <a:pt x="3738" y="4064"/>
                  </a:lnTo>
                  <a:lnTo>
                    <a:pt x="3683" y="4146"/>
                  </a:lnTo>
                  <a:lnTo>
                    <a:pt x="3629" y="4237"/>
                  </a:lnTo>
                  <a:lnTo>
                    <a:pt x="3583" y="4337"/>
                  </a:lnTo>
                  <a:lnTo>
                    <a:pt x="3538" y="4446"/>
                  </a:lnTo>
                  <a:lnTo>
                    <a:pt x="3165" y="5419"/>
                  </a:lnTo>
                  <a:lnTo>
                    <a:pt x="3110" y="5547"/>
                  </a:lnTo>
                  <a:lnTo>
                    <a:pt x="3074" y="5637"/>
                  </a:lnTo>
                  <a:lnTo>
                    <a:pt x="3029" y="5701"/>
                  </a:lnTo>
                  <a:lnTo>
                    <a:pt x="3001" y="5747"/>
                  </a:lnTo>
                  <a:lnTo>
                    <a:pt x="2974" y="5774"/>
                  </a:lnTo>
                  <a:lnTo>
                    <a:pt x="2947" y="5792"/>
                  </a:lnTo>
                  <a:lnTo>
                    <a:pt x="2874" y="5792"/>
                  </a:lnTo>
                  <a:lnTo>
                    <a:pt x="2828" y="5774"/>
                  </a:lnTo>
                  <a:lnTo>
                    <a:pt x="2792" y="5756"/>
                  </a:lnTo>
                  <a:lnTo>
                    <a:pt x="2756" y="5728"/>
                  </a:lnTo>
                  <a:lnTo>
                    <a:pt x="2728" y="5692"/>
                  </a:lnTo>
                  <a:lnTo>
                    <a:pt x="2710" y="5656"/>
                  </a:lnTo>
                  <a:lnTo>
                    <a:pt x="2701" y="5619"/>
                  </a:lnTo>
                  <a:lnTo>
                    <a:pt x="2692" y="5574"/>
                  </a:lnTo>
                  <a:lnTo>
                    <a:pt x="2692" y="4219"/>
                  </a:lnTo>
                  <a:lnTo>
                    <a:pt x="2683" y="4137"/>
                  </a:lnTo>
                  <a:lnTo>
                    <a:pt x="2665" y="4055"/>
                  </a:lnTo>
                  <a:lnTo>
                    <a:pt x="2619" y="3983"/>
                  </a:lnTo>
                  <a:lnTo>
                    <a:pt x="2565" y="3919"/>
                  </a:lnTo>
                  <a:lnTo>
                    <a:pt x="2510" y="3864"/>
                  </a:lnTo>
                  <a:lnTo>
                    <a:pt x="2428" y="3828"/>
                  </a:lnTo>
                  <a:lnTo>
                    <a:pt x="2356" y="3801"/>
                  </a:lnTo>
                  <a:lnTo>
                    <a:pt x="2265" y="3792"/>
                  </a:lnTo>
                  <a:lnTo>
                    <a:pt x="1374" y="3792"/>
                  </a:lnTo>
                  <a:lnTo>
                    <a:pt x="1319" y="3783"/>
                  </a:lnTo>
                  <a:lnTo>
                    <a:pt x="1265" y="3764"/>
                  </a:lnTo>
                  <a:lnTo>
                    <a:pt x="1210" y="3746"/>
                  </a:lnTo>
                  <a:lnTo>
                    <a:pt x="1165" y="3728"/>
                  </a:lnTo>
                  <a:lnTo>
                    <a:pt x="1110" y="3692"/>
                  </a:lnTo>
                  <a:lnTo>
                    <a:pt x="1028" y="3628"/>
                  </a:lnTo>
                  <a:lnTo>
                    <a:pt x="955" y="3537"/>
                  </a:lnTo>
                  <a:lnTo>
                    <a:pt x="928" y="3492"/>
                  </a:lnTo>
                  <a:lnTo>
                    <a:pt x="901" y="3437"/>
                  </a:lnTo>
                  <a:lnTo>
                    <a:pt x="883" y="3392"/>
                  </a:lnTo>
                  <a:lnTo>
                    <a:pt x="865" y="3328"/>
                  </a:lnTo>
                  <a:lnTo>
                    <a:pt x="865" y="3273"/>
                  </a:lnTo>
                  <a:lnTo>
                    <a:pt x="855" y="3219"/>
                  </a:lnTo>
                  <a:lnTo>
                    <a:pt x="855" y="2119"/>
                  </a:lnTo>
                  <a:lnTo>
                    <a:pt x="865" y="2001"/>
                  </a:lnTo>
                  <a:lnTo>
                    <a:pt x="883" y="1891"/>
                  </a:lnTo>
                  <a:lnTo>
                    <a:pt x="910" y="1782"/>
                  </a:lnTo>
                  <a:lnTo>
                    <a:pt x="946" y="1673"/>
                  </a:lnTo>
                  <a:lnTo>
                    <a:pt x="992" y="1573"/>
                  </a:lnTo>
                  <a:lnTo>
                    <a:pt x="1055" y="1482"/>
                  </a:lnTo>
                  <a:lnTo>
                    <a:pt x="1119" y="1391"/>
                  </a:lnTo>
                  <a:lnTo>
                    <a:pt x="1192" y="1310"/>
                  </a:lnTo>
                  <a:lnTo>
                    <a:pt x="1274" y="1237"/>
                  </a:lnTo>
                  <a:lnTo>
                    <a:pt x="1365" y="1173"/>
                  </a:lnTo>
                  <a:lnTo>
                    <a:pt x="1456" y="1119"/>
                  </a:lnTo>
                  <a:lnTo>
                    <a:pt x="1556" y="1064"/>
                  </a:lnTo>
                  <a:lnTo>
                    <a:pt x="1656" y="1028"/>
                  </a:lnTo>
                  <a:lnTo>
                    <a:pt x="1765" y="1000"/>
                  </a:lnTo>
                  <a:lnTo>
                    <a:pt x="1883" y="982"/>
                  </a:lnTo>
                  <a:close/>
                  <a:moveTo>
                    <a:pt x="5238" y="0"/>
                  </a:moveTo>
                  <a:lnTo>
                    <a:pt x="5147" y="9"/>
                  </a:lnTo>
                  <a:lnTo>
                    <a:pt x="5047" y="28"/>
                  </a:lnTo>
                  <a:lnTo>
                    <a:pt x="4965" y="55"/>
                  </a:lnTo>
                  <a:lnTo>
                    <a:pt x="4874" y="91"/>
                  </a:lnTo>
                  <a:lnTo>
                    <a:pt x="4801" y="146"/>
                  </a:lnTo>
                  <a:lnTo>
                    <a:pt x="4729" y="200"/>
                  </a:lnTo>
                  <a:lnTo>
                    <a:pt x="4665" y="264"/>
                  </a:lnTo>
                  <a:lnTo>
                    <a:pt x="4601" y="337"/>
                  </a:lnTo>
                  <a:lnTo>
                    <a:pt x="4474" y="282"/>
                  </a:lnTo>
                  <a:lnTo>
                    <a:pt x="4338" y="237"/>
                  </a:lnTo>
                  <a:lnTo>
                    <a:pt x="4192" y="200"/>
                  </a:lnTo>
                  <a:lnTo>
                    <a:pt x="4056" y="173"/>
                  </a:lnTo>
                  <a:lnTo>
                    <a:pt x="3910" y="155"/>
                  </a:lnTo>
                  <a:lnTo>
                    <a:pt x="3774" y="137"/>
                  </a:lnTo>
                  <a:lnTo>
                    <a:pt x="3638" y="128"/>
                  </a:lnTo>
                  <a:lnTo>
                    <a:pt x="3510" y="118"/>
                  </a:lnTo>
                  <a:lnTo>
                    <a:pt x="2001" y="118"/>
                  </a:lnTo>
                  <a:lnTo>
                    <a:pt x="1792" y="128"/>
                  </a:lnTo>
                  <a:lnTo>
                    <a:pt x="1592" y="164"/>
                  </a:lnTo>
                  <a:lnTo>
                    <a:pt x="1401" y="209"/>
                  </a:lnTo>
                  <a:lnTo>
                    <a:pt x="1219" y="282"/>
                  </a:lnTo>
                  <a:lnTo>
                    <a:pt x="1046" y="364"/>
                  </a:lnTo>
                  <a:lnTo>
                    <a:pt x="883" y="464"/>
                  </a:lnTo>
                  <a:lnTo>
                    <a:pt x="728" y="582"/>
                  </a:lnTo>
                  <a:lnTo>
                    <a:pt x="583" y="709"/>
                  </a:lnTo>
                  <a:lnTo>
                    <a:pt x="455" y="846"/>
                  </a:lnTo>
                  <a:lnTo>
                    <a:pt x="337" y="1000"/>
                  </a:lnTo>
                  <a:lnTo>
                    <a:pt x="237" y="1164"/>
                  </a:lnTo>
                  <a:lnTo>
                    <a:pt x="155" y="1346"/>
                  </a:lnTo>
                  <a:lnTo>
                    <a:pt x="92" y="1528"/>
                  </a:lnTo>
                  <a:lnTo>
                    <a:pt x="37" y="1719"/>
                  </a:lnTo>
                  <a:lnTo>
                    <a:pt x="10" y="1910"/>
                  </a:lnTo>
                  <a:lnTo>
                    <a:pt x="1" y="2119"/>
                  </a:lnTo>
                  <a:lnTo>
                    <a:pt x="1" y="3219"/>
                  </a:lnTo>
                  <a:lnTo>
                    <a:pt x="10" y="3364"/>
                  </a:lnTo>
                  <a:lnTo>
                    <a:pt x="28" y="3501"/>
                  </a:lnTo>
                  <a:lnTo>
                    <a:pt x="64" y="3646"/>
                  </a:lnTo>
                  <a:lnTo>
                    <a:pt x="110" y="3774"/>
                  </a:lnTo>
                  <a:lnTo>
                    <a:pt x="174" y="3901"/>
                  </a:lnTo>
                  <a:lnTo>
                    <a:pt x="246" y="4019"/>
                  </a:lnTo>
                  <a:lnTo>
                    <a:pt x="328" y="4128"/>
                  </a:lnTo>
                  <a:lnTo>
                    <a:pt x="419" y="4228"/>
                  </a:lnTo>
                  <a:lnTo>
                    <a:pt x="519" y="4319"/>
                  </a:lnTo>
                  <a:lnTo>
                    <a:pt x="637" y="4410"/>
                  </a:lnTo>
                  <a:lnTo>
                    <a:pt x="755" y="4474"/>
                  </a:lnTo>
                  <a:lnTo>
                    <a:pt x="874" y="4537"/>
                  </a:lnTo>
                  <a:lnTo>
                    <a:pt x="1010" y="4583"/>
                  </a:lnTo>
                  <a:lnTo>
                    <a:pt x="1146" y="4619"/>
                  </a:lnTo>
                  <a:lnTo>
                    <a:pt x="1292" y="4646"/>
                  </a:lnTo>
                  <a:lnTo>
                    <a:pt x="1437" y="4655"/>
                  </a:lnTo>
                  <a:lnTo>
                    <a:pt x="1837" y="4655"/>
                  </a:lnTo>
                  <a:lnTo>
                    <a:pt x="1837" y="5574"/>
                  </a:lnTo>
                  <a:lnTo>
                    <a:pt x="1847" y="5683"/>
                  </a:lnTo>
                  <a:lnTo>
                    <a:pt x="1856" y="5792"/>
                  </a:lnTo>
                  <a:lnTo>
                    <a:pt x="1883" y="5892"/>
                  </a:lnTo>
                  <a:lnTo>
                    <a:pt x="1919" y="5992"/>
                  </a:lnTo>
                  <a:lnTo>
                    <a:pt x="1965" y="6083"/>
                  </a:lnTo>
                  <a:lnTo>
                    <a:pt x="2019" y="6174"/>
                  </a:lnTo>
                  <a:lnTo>
                    <a:pt x="2083" y="6256"/>
                  </a:lnTo>
                  <a:lnTo>
                    <a:pt x="2156" y="6338"/>
                  </a:lnTo>
                  <a:lnTo>
                    <a:pt x="2228" y="6401"/>
                  </a:lnTo>
                  <a:lnTo>
                    <a:pt x="2310" y="6465"/>
                  </a:lnTo>
                  <a:lnTo>
                    <a:pt x="2401" y="6519"/>
                  </a:lnTo>
                  <a:lnTo>
                    <a:pt x="2492" y="6565"/>
                  </a:lnTo>
                  <a:lnTo>
                    <a:pt x="2592" y="6601"/>
                  </a:lnTo>
                  <a:lnTo>
                    <a:pt x="2701" y="6629"/>
                  </a:lnTo>
                  <a:lnTo>
                    <a:pt x="2801" y="6647"/>
                  </a:lnTo>
                  <a:lnTo>
                    <a:pt x="3038" y="6647"/>
                  </a:lnTo>
                  <a:lnTo>
                    <a:pt x="3156" y="6619"/>
                  </a:lnTo>
                  <a:lnTo>
                    <a:pt x="3265" y="6583"/>
                  </a:lnTo>
                  <a:lnTo>
                    <a:pt x="3356" y="6547"/>
                  </a:lnTo>
                  <a:lnTo>
                    <a:pt x="3447" y="6492"/>
                  </a:lnTo>
                  <a:lnTo>
                    <a:pt x="3529" y="6428"/>
                  </a:lnTo>
                  <a:lnTo>
                    <a:pt x="3601" y="6356"/>
                  </a:lnTo>
                  <a:lnTo>
                    <a:pt x="3665" y="6283"/>
                  </a:lnTo>
                  <a:lnTo>
                    <a:pt x="3720" y="6210"/>
                  </a:lnTo>
                  <a:lnTo>
                    <a:pt x="3774" y="6128"/>
                  </a:lnTo>
                  <a:lnTo>
                    <a:pt x="3856" y="5974"/>
                  </a:lnTo>
                  <a:lnTo>
                    <a:pt x="3920" y="5837"/>
                  </a:lnTo>
                  <a:lnTo>
                    <a:pt x="3965" y="5728"/>
                  </a:lnTo>
                  <a:lnTo>
                    <a:pt x="4338" y="4746"/>
                  </a:lnTo>
                  <a:lnTo>
                    <a:pt x="4383" y="4646"/>
                  </a:lnTo>
                  <a:lnTo>
                    <a:pt x="4420" y="4574"/>
                  </a:lnTo>
                  <a:lnTo>
                    <a:pt x="4465" y="4519"/>
                  </a:lnTo>
                  <a:lnTo>
                    <a:pt x="4511" y="4474"/>
                  </a:lnTo>
                  <a:lnTo>
                    <a:pt x="4556" y="4583"/>
                  </a:lnTo>
                  <a:lnTo>
                    <a:pt x="4620" y="4683"/>
                  </a:lnTo>
                  <a:lnTo>
                    <a:pt x="4701" y="4765"/>
                  </a:lnTo>
                  <a:lnTo>
                    <a:pt x="4792" y="4846"/>
                  </a:lnTo>
                  <a:lnTo>
                    <a:pt x="4892" y="4901"/>
                  </a:lnTo>
                  <a:lnTo>
                    <a:pt x="5002" y="4946"/>
                  </a:lnTo>
                  <a:lnTo>
                    <a:pt x="5120" y="4974"/>
                  </a:lnTo>
                  <a:lnTo>
                    <a:pt x="5238" y="4983"/>
                  </a:lnTo>
                  <a:lnTo>
                    <a:pt x="6520" y="4983"/>
                  </a:lnTo>
                  <a:lnTo>
                    <a:pt x="6602" y="4974"/>
                  </a:lnTo>
                  <a:lnTo>
                    <a:pt x="6675" y="4956"/>
                  </a:lnTo>
                  <a:lnTo>
                    <a:pt x="6747" y="4928"/>
                  </a:lnTo>
                  <a:lnTo>
                    <a:pt x="6820" y="4892"/>
                  </a:lnTo>
                  <a:lnTo>
                    <a:pt x="6884" y="4856"/>
                  </a:lnTo>
                  <a:lnTo>
                    <a:pt x="6938" y="4810"/>
                  </a:lnTo>
                  <a:lnTo>
                    <a:pt x="6993" y="4756"/>
                  </a:lnTo>
                  <a:lnTo>
                    <a:pt x="7047" y="4701"/>
                  </a:lnTo>
                  <a:lnTo>
                    <a:pt x="7093" y="4637"/>
                  </a:lnTo>
                  <a:lnTo>
                    <a:pt x="7129" y="4574"/>
                  </a:lnTo>
                  <a:lnTo>
                    <a:pt x="7165" y="4510"/>
                  </a:lnTo>
                  <a:lnTo>
                    <a:pt x="7193" y="4437"/>
                  </a:lnTo>
                  <a:lnTo>
                    <a:pt x="7211" y="4355"/>
                  </a:lnTo>
                  <a:lnTo>
                    <a:pt x="7220" y="4283"/>
                  </a:lnTo>
                  <a:lnTo>
                    <a:pt x="7229" y="4201"/>
                  </a:lnTo>
                  <a:lnTo>
                    <a:pt x="7229" y="791"/>
                  </a:lnTo>
                  <a:lnTo>
                    <a:pt x="7220" y="709"/>
                  </a:lnTo>
                  <a:lnTo>
                    <a:pt x="7211" y="628"/>
                  </a:lnTo>
                  <a:lnTo>
                    <a:pt x="7193" y="555"/>
                  </a:lnTo>
                  <a:lnTo>
                    <a:pt x="7165" y="482"/>
                  </a:lnTo>
                  <a:lnTo>
                    <a:pt x="7129" y="418"/>
                  </a:lnTo>
                  <a:lnTo>
                    <a:pt x="7093" y="355"/>
                  </a:lnTo>
                  <a:lnTo>
                    <a:pt x="7047" y="291"/>
                  </a:lnTo>
                  <a:lnTo>
                    <a:pt x="6993" y="237"/>
                  </a:lnTo>
                  <a:lnTo>
                    <a:pt x="6938" y="182"/>
                  </a:lnTo>
                  <a:lnTo>
                    <a:pt x="6884" y="137"/>
                  </a:lnTo>
                  <a:lnTo>
                    <a:pt x="6820" y="100"/>
                  </a:lnTo>
                  <a:lnTo>
                    <a:pt x="6747" y="64"/>
                  </a:lnTo>
                  <a:lnTo>
                    <a:pt x="6675" y="37"/>
                  </a:lnTo>
                  <a:lnTo>
                    <a:pt x="6602" y="18"/>
                  </a:lnTo>
                  <a:lnTo>
                    <a:pt x="6520" y="9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45"/>
            <p:cNvSpPr/>
            <p:nvPr/>
          </p:nvSpPr>
          <p:spPr>
            <a:xfrm>
              <a:off x="431425" y="2802600"/>
              <a:ext cx="548725" cy="533725"/>
            </a:xfrm>
            <a:custGeom>
              <a:rect b="b" l="l" r="r" t="t"/>
              <a:pathLst>
                <a:path extrusionOk="0" h="21349" w="21949">
                  <a:moveTo>
                    <a:pt x="7747" y="10675"/>
                  </a:moveTo>
                  <a:lnTo>
                    <a:pt x="7901" y="10684"/>
                  </a:lnTo>
                  <a:lnTo>
                    <a:pt x="8056" y="10693"/>
                  </a:lnTo>
                  <a:lnTo>
                    <a:pt x="8201" y="10720"/>
                  </a:lnTo>
                  <a:lnTo>
                    <a:pt x="8347" y="10747"/>
                  </a:lnTo>
                  <a:lnTo>
                    <a:pt x="8492" y="10793"/>
                  </a:lnTo>
                  <a:lnTo>
                    <a:pt x="8638" y="10838"/>
                  </a:lnTo>
                  <a:lnTo>
                    <a:pt x="8774" y="10902"/>
                  </a:lnTo>
                  <a:lnTo>
                    <a:pt x="8910" y="10966"/>
                  </a:lnTo>
                  <a:lnTo>
                    <a:pt x="8820" y="11138"/>
                  </a:lnTo>
                  <a:lnTo>
                    <a:pt x="8719" y="11311"/>
                  </a:lnTo>
                  <a:lnTo>
                    <a:pt x="8701" y="11356"/>
                  </a:lnTo>
                  <a:lnTo>
                    <a:pt x="8683" y="11402"/>
                  </a:lnTo>
                  <a:lnTo>
                    <a:pt x="8665" y="11447"/>
                  </a:lnTo>
                  <a:lnTo>
                    <a:pt x="8665" y="11502"/>
                  </a:lnTo>
                  <a:lnTo>
                    <a:pt x="8665" y="11547"/>
                  </a:lnTo>
                  <a:lnTo>
                    <a:pt x="8665" y="11593"/>
                  </a:lnTo>
                  <a:lnTo>
                    <a:pt x="8674" y="11647"/>
                  </a:lnTo>
                  <a:lnTo>
                    <a:pt x="8692" y="11693"/>
                  </a:lnTo>
                  <a:lnTo>
                    <a:pt x="8719" y="11738"/>
                  </a:lnTo>
                  <a:lnTo>
                    <a:pt x="8747" y="11784"/>
                  </a:lnTo>
                  <a:lnTo>
                    <a:pt x="8774" y="11820"/>
                  </a:lnTo>
                  <a:lnTo>
                    <a:pt x="8810" y="11857"/>
                  </a:lnTo>
                  <a:lnTo>
                    <a:pt x="8847" y="11884"/>
                  </a:lnTo>
                  <a:lnTo>
                    <a:pt x="8892" y="11911"/>
                  </a:lnTo>
                  <a:lnTo>
                    <a:pt x="8938" y="11929"/>
                  </a:lnTo>
                  <a:lnTo>
                    <a:pt x="8983" y="11947"/>
                  </a:lnTo>
                  <a:lnTo>
                    <a:pt x="9238" y="12002"/>
                  </a:lnTo>
                  <a:lnTo>
                    <a:pt x="9492" y="12057"/>
                  </a:lnTo>
                  <a:lnTo>
                    <a:pt x="9738" y="12093"/>
                  </a:lnTo>
                  <a:lnTo>
                    <a:pt x="9992" y="12120"/>
                  </a:lnTo>
                  <a:lnTo>
                    <a:pt x="10038" y="12238"/>
                  </a:lnTo>
                  <a:lnTo>
                    <a:pt x="10083" y="12366"/>
                  </a:lnTo>
                  <a:lnTo>
                    <a:pt x="10129" y="12484"/>
                  </a:lnTo>
                  <a:lnTo>
                    <a:pt x="10156" y="12611"/>
                  </a:lnTo>
                  <a:lnTo>
                    <a:pt x="10183" y="12748"/>
                  </a:lnTo>
                  <a:lnTo>
                    <a:pt x="10202" y="12875"/>
                  </a:lnTo>
                  <a:lnTo>
                    <a:pt x="10211" y="13011"/>
                  </a:lnTo>
                  <a:lnTo>
                    <a:pt x="10211" y="13139"/>
                  </a:lnTo>
                  <a:lnTo>
                    <a:pt x="10211" y="13266"/>
                  </a:lnTo>
                  <a:lnTo>
                    <a:pt x="10202" y="13393"/>
                  </a:lnTo>
                  <a:lnTo>
                    <a:pt x="10183" y="13520"/>
                  </a:lnTo>
                  <a:lnTo>
                    <a:pt x="10165" y="13639"/>
                  </a:lnTo>
                  <a:lnTo>
                    <a:pt x="10138" y="13757"/>
                  </a:lnTo>
                  <a:lnTo>
                    <a:pt x="10102" y="13875"/>
                  </a:lnTo>
                  <a:lnTo>
                    <a:pt x="10065" y="13984"/>
                  </a:lnTo>
                  <a:lnTo>
                    <a:pt x="10020" y="14102"/>
                  </a:lnTo>
                  <a:lnTo>
                    <a:pt x="9965" y="14211"/>
                  </a:lnTo>
                  <a:lnTo>
                    <a:pt x="9911" y="14311"/>
                  </a:lnTo>
                  <a:lnTo>
                    <a:pt x="9856" y="14421"/>
                  </a:lnTo>
                  <a:lnTo>
                    <a:pt x="9792" y="14521"/>
                  </a:lnTo>
                  <a:lnTo>
                    <a:pt x="9720" y="14612"/>
                  </a:lnTo>
                  <a:lnTo>
                    <a:pt x="9647" y="14712"/>
                  </a:lnTo>
                  <a:lnTo>
                    <a:pt x="9574" y="14802"/>
                  </a:lnTo>
                  <a:lnTo>
                    <a:pt x="9492" y="14884"/>
                  </a:lnTo>
                  <a:lnTo>
                    <a:pt x="9401" y="14966"/>
                  </a:lnTo>
                  <a:lnTo>
                    <a:pt x="9310" y="15048"/>
                  </a:lnTo>
                  <a:lnTo>
                    <a:pt x="9220" y="15121"/>
                  </a:lnTo>
                  <a:lnTo>
                    <a:pt x="9129" y="15184"/>
                  </a:lnTo>
                  <a:lnTo>
                    <a:pt x="9029" y="15248"/>
                  </a:lnTo>
                  <a:lnTo>
                    <a:pt x="8920" y="15312"/>
                  </a:lnTo>
                  <a:lnTo>
                    <a:pt x="8810" y="15366"/>
                  </a:lnTo>
                  <a:lnTo>
                    <a:pt x="8701" y="15412"/>
                  </a:lnTo>
                  <a:lnTo>
                    <a:pt x="8592" y="15457"/>
                  </a:lnTo>
                  <a:lnTo>
                    <a:pt x="8483" y="15493"/>
                  </a:lnTo>
                  <a:lnTo>
                    <a:pt x="8365" y="15530"/>
                  </a:lnTo>
                  <a:lnTo>
                    <a:pt x="8247" y="15557"/>
                  </a:lnTo>
                  <a:lnTo>
                    <a:pt x="8119" y="15575"/>
                  </a:lnTo>
                  <a:lnTo>
                    <a:pt x="8001" y="15593"/>
                  </a:lnTo>
                  <a:lnTo>
                    <a:pt x="7874" y="15603"/>
                  </a:lnTo>
                  <a:lnTo>
                    <a:pt x="7747" y="15612"/>
                  </a:lnTo>
                  <a:lnTo>
                    <a:pt x="7619" y="15603"/>
                  </a:lnTo>
                  <a:lnTo>
                    <a:pt x="7492" y="15593"/>
                  </a:lnTo>
                  <a:lnTo>
                    <a:pt x="7374" y="15575"/>
                  </a:lnTo>
                  <a:lnTo>
                    <a:pt x="7247" y="15557"/>
                  </a:lnTo>
                  <a:lnTo>
                    <a:pt x="7128" y="15530"/>
                  </a:lnTo>
                  <a:lnTo>
                    <a:pt x="7010" y="15493"/>
                  </a:lnTo>
                  <a:lnTo>
                    <a:pt x="6901" y="15457"/>
                  </a:lnTo>
                  <a:lnTo>
                    <a:pt x="6792" y="15412"/>
                  </a:lnTo>
                  <a:lnTo>
                    <a:pt x="6683" y="15366"/>
                  </a:lnTo>
                  <a:lnTo>
                    <a:pt x="6574" y="15312"/>
                  </a:lnTo>
                  <a:lnTo>
                    <a:pt x="6465" y="15248"/>
                  </a:lnTo>
                  <a:lnTo>
                    <a:pt x="6365" y="15184"/>
                  </a:lnTo>
                  <a:lnTo>
                    <a:pt x="6274" y="15121"/>
                  </a:lnTo>
                  <a:lnTo>
                    <a:pt x="6183" y="15048"/>
                  </a:lnTo>
                  <a:lnTo>
                    <a:pt x="6092" y="14966"/>
                  </a:lnTo>
                  <a:lnTo>
                    <a:pt x="6001" y="14884"/>
                  </a:lnTo>
                  <a:lnTo>
                    <a:pt x="5919" y="14802"/>
                  </a:lnTo>
                  <a:lnTo>
                    <a:pt x="5846" y="14712"/>
                  </a:lnTo>
                  <a:lnTo>
                    <a:pt x="5774" y="14612"/>
                  </a:lnTo>
                  <a:lnTo>
                    <a:pt x="5701" y="14521"/>
                  </a:lnTo>
                  <a:lnTo>
                    <a:pt x="5637" y="14421"/>
                  </a:lnTo>
                  <a:lnTo>
                    <a:pt x="5583" y="14311"/>
                  </a:lnTo>
                  <a:lnTo>
                    <a:pt x="5528" y="14211"/>
                  </a:lnTo>
                  <a:lnTo>
                    <a:pt x="5474" y="14102"/>
                  </a:lnTo>
                  <a:lnTo>
                    <a:pt x="5428" y="13984"/>
                  </a:lnTo>
                  <a:lnTo>
                    <a:pt x="5392" y="13875"/>
                  </a:lnTo>
                  <a:lnTo>
                    <a:pt x="5355" y="13757"/>
                  </a:lnTo>
                  <a:lnTo>
                    <a:pt x="5328" y="13639"/>
                  </a:lnTo>
                  <a:lnTo>
                    <a:pt x="5310" y="13520"/>
                  </a:lnTo>
                  <a:lnTo>
                    <a:pt x="5292" y="13393"/>
                  </a:lnTo>
                  <a:lnTo>
                    <a:pt x="5283" y="13266"/>
                  </a:lnTo>
                  <a:lnTo>
                    <a:pt x="5283" y="13139"/>
                  </a:lnTo>
                  <a:lnTo>
                    <a:pt x="5283" y="13011"/>
                  </a:lnTo>
                  <a:lnTo>
                    <a:pt x="5292" y="12893"/>
                  </a:lnTo>
                  <a:lnTo>
                    <a:pt x="5310" y="12766"/>
                  </a:lnTo>
                  <a:lnTo>
                    <a:pt x="5328" y="12648"/>
                  </a:lnTo>
                  <a:lnTo>
                    <a:pt x="5355" y="12529"/>
                  </a:lnTo>
                  <a:lnTo>
                    <a:pt x="5392" y="12411"/>
                  </a:lnTo>
                  <a:lnTo>
                    <a:pt x="5428" y="12293"/>
                  </a:lnTo>
                  <a:lnTo>
                    <a:pt x="5474" y="12184"/>
                  </a:lnTo>
                  <a:lnTo>
                    <a:pt x="5528" y="12075"/>
                  </a:lnTo>
                  <a:lnTo>
                    <a:pt x="5583" y="11966"/>
                  </a:lnTo>
                  <a:lnTo>
                    <a:pt x="5637" y="11866"/>
                  </a:lnTo>
                  <a:lnTo>
                    <a:pt x="5701" y="11766"/>
                  </a:lnTo>
                  <a:lnTo>
                    <a:pt x="5774" y="11666"/>
                  </a:lnTo>
                  <a:lnTo>
                    <a:pt x="5846" y="11575"/>
                  </a:lnTo>
                  <a:lnTo>
                    <a:pt x="5919" y="11484"/>
                  </a:lnTo>
                  <a:lnTo>
                    <a:pt x="6001" y="11402"/>
                  </a:lnTo>
                  <a:lnTo>
                    <a:pt x="6092" y="11320"/>
                  </a:lnTo>
                  <a:lnTo>
                    <a:pt x="6183" y="11238"/>
                  </a:lnTo>
                  <a:lnTo>
                    <a:pt x="6274" y="11166"/>
                  </a:lnTo>
                  <a:lnTo>
                    <a:pt x="6365" y="11093"/>
                  </a:lnTo>
                  <a:lnTo>
                    <a:pt x="6465" y="11029"/>
                  </a:lnTo>
                  <a:lnTo>
                    <a:pt x="6574" y="10975"/>
                  </a:lnTo>
                  <a:lnTo>
                    <a:pt x="6683" y="10920"/>
                  </a:lnTo>
                  <a:lnTo>
                    <a:pt x="6792" y="10866"/>
                  </a:lnTo>
                  <a:lnTo>
                    <a:pt x="6901" y="10820"/>
                  </a:lnTo>
                  <a:lnTo>
                    <a:pt x="7010" y="10784"/>
                  </a:lnTo>
                  <a:lnTo>
                    <a:pt x="7128" y="10756"/>
                  </a:lnTo>
                  <a:lnTo>
                    <a:pt x="7247" y="10729"/>
                  </a:lnTo>
                  <a:lnTo>
                    <a:pt x="7374" y="10702"/>
                  </a:lnTo>
                  <a:lnTo>
                    <a:pt x="7492" y="10684"/>
                  </a:lnTo>
                  <a:lnTo>
                    <a:pt x="7619" y="10675"/>
                  </a:lnTo>
                  <a:close/>
                  <a:moveTo>
                    <a:pt x="20967" y="13848"/>
                  </a:moveTo>
                  <a:lnTo>
                    <a:pt x="21012" y="13857"/>
                  </a:lnTo>
                  <a:lnTo>
                    <a:pt x="21058" y="13884"/>
                  </a:lnTo>
                  <a:lnTo>
                    <a:pt x="21085" y="13921"/>
                  </a:lnTo>
                  <a:lnTo>
                    <a:pt x="21094" y="13975"/>
                  </a:lnTo>
                  <a:lnTo>
                    <a:pt x="21094" y="16912"/>
                  </a:lnTo>
                  <a:lnTo>
                    <a:pt x="21085" y="16966"/>
                  </a:lnTo>
                  <a:lnTo>
                    <a:pt x="21058" y="17003"/>
                  </a:lnTo>
                  <a:lnTo>
                    <a:pt x="21012" y="17030"/>
                  </a:lnTo>
                  <a:lnTo>
                    <a:pt x="20967" y="17048"/>
                  </a:lnTo>
                  <a:lnTo>
                    <a:pt x="14675" y="17048"/>
                  </a:lnTo>
                  <a:lnTo>
                    <a:pt x="14620" y="17030"/>
                  </a:lnTo>
                  <a:lnTo>
                    <a:pt x="14584" y="17003"/>
                  </a:lnTo>
                  <a:lnTo>
                    <a:pt x="14557" y="16966"/>
                  </a:lnTo>
                  <a:lnTo>
                    <a:pt x="14539" y="16912"/>
                  </a:lnTo>
                  <a:lnTo>
                    <a:pt x="14539" y="16385"/>
                  </a:lnTo>
                  <a:lnTo>
                    <a:pt x="14539" y="16330"/>
                  </a:lnTo>
                  <a:lnTo>
                    <a:pt x="14529" y="16275"/>
                  </a:lnTo>
                  <a:lnTo>
                    <a:pt x="14511" y="16230"/>
                  </a:lnTo>
                  <a:lnTo>
                    <a:pt x="14493" y="16175"/>
                  </a:lnTo>
                  <a:lnTo>
                    <a:pt x="14466" y="16139"/>
                  </a:lnTo>
                  <a:lnTo>
                    <a:pt x="14429" y="16094"/>
                  </a:lnTo>
                  <a:lnTo>
                    <a:pt x="14393" y="16057"/>
                  </a:lnTo>
                  <a:lnTo>
                    <a:pt x="14348" y="16021"/>
                  </a:lnTo>
                  <a:lnTo>
                    <a:pt x="13475" y="15448"/>
                  </a:lnTo>
                  <a:lnTo>
                    <a:pt x="14348" y="14866"/>
                  </a:lnTo>
                  <a:lnTo>
                    <a:pt x="14393" y="14830"/>
                  </a:lnTo>
                  <a:lnTo>
                    <a:pt x="14429" y="14793"/>
                  </a:lnTo>
                  <a:lnTo>
                    <a:pt x="14466" y="14757"/>
                  </a:lnTo>
                  <a:lnTo>
                    <a:pt x="14493" y="14712"/>
                  </a:lnTo>
                  <a:lnTo>
                    <a:pt x="14511" y="14657"/>
                  </a:lnTo>
                  <a:lnTo>
                    <a:pt x="14529" y="14612"/>
                  </a:lnTo>
                  <a:lnTo>
                    <a:pt x="14539" y="14557"/>
                  </a:lnTo>
                  <a:lnTo>
                    <a:pt x="14539" y="14502"/>
                  </a:lnTo>
                  <a:lnTo>
                    <a:pt x="14539" y="13975"/>
                  </a:lnTo>
                  <a:lnTo>
                    <a:pt x="14557" y="13921"/>
                  </a:lnTo>
                  <a:lnTo>
                    <a:pt x="14584" y="13884"/>
                  </a:lnTo>
                  <a:lnTo>
                    <a:pt x="14620" y="13857"/>
                  </a:lnTo>
                  <a:lnTo>
                    <a:pt x="14675" y="13848"/>
                  </a:lnTo>
                  <a:close/>
                  <a:moveTo>
                    <a:pt x="7747" y="6701"/>
                  </a:moveTo>
                  <a:lnTo>
                    <a:pt x="8101" y="6710"/>
                  </a:lnTo>
                  <a:lnTo>
                    <a:pt x="8456" y="6738"/>
                  </a:lnTo>
                  <a:lnTo>
                    <a:pt x="8474" y="6919"/>
                  </a:lnTo>
                  <a:lnTo>
                    <a:pt x="8510" y="7110"/>
                  </a:lnTo>
                  <a:lnTo>
                    <a:pt x="8565" y="7383"/>
                  </a:lnTo>
                  <a:lnTo>
                    <a:pt x="8629" y="7647"/>
                  </a:lnTo>
                  <a:lnTo>
                    <a:pt x="8710" y="7911"/>
                  </a:lnTo>
                  <a:lnTo>
                    <a:pt x="8801" y="8165"/>
                  </a:lnTo>
                  <a:lnTo>
                    <a:pt x="8910" y="8420"/>
                  </a:lnTo>
                  <a:lnTo>
                    <a:pt x="9029" y="8665"/>
                  </a:lnTo>
                  <a:lnTo>
                    <a:pt x="9147" y="8911"/>
                  </a:lnTo>
                  <a:lnTo>
                    <a:pt x="9292" y="9147"/>
                  </a:lnTo>
                  <a:lnTo>
                    <a:pt x="9301" y="9420"/>
                  </a:lnTo>
                  <a:lnTo>
                    <a:pt x="9292" y="9674"/>
                  </a:lnTo>
                  <a:lnTo>
                    <a:pt x="9265" y="9920"/>
                  </a:lnTo>
                  <a:lnTo>
                    <a:pt x="9220" y="10165"/>
                  </a:lnTo>
                  <a:lnTo>
                    <a:pt x="9047" y="10084"/>
                  </a:lnTo>
                  <a:lnTo>
                    <a:pt x="8874" y="10011"/>
                  </a:lnTo>
                  <a:lnTo>
                    <a:pt x="8692" y="9956"/>
                  </a:lnTo>
                  <a:lnTo>
                    <a:pt x="8510" y="9902"/>
                  </a:lnTo>
                  <a:lnTo>
                    <a:pt x="8319" y="9865"/>
                  </a:lnTo>
                  <a:lnTo>
                    <a:pt x="8128" y="9838"/>
                  </a:lnTo>
                  <a:lnTo>
                    <a:pt x="7938" y="9820"/>
                  </a:lnTo>
                  <a:lnTo>
                    <a:pt x="7574" y="9820"/>
                  </a:lnTo>
                  <a:lnTo>
                    <a:pt x="7410" y="9838"/>
                  </a:lnTo>
                  <a:lnTo>
                    <a:pt x="7237" y="9856"/>
                  </a:lnTo>
                  <a:lnTo>
                    <a:pt x="7074" y="9884"/>
                  </a:lnTo>
                  <a:lnTo>
                    <a:pt x="6919" y="9920"/>
                  </a:lnTo>
                  <a:lnTo>
                    <a:pt x="6756" y="9965"/>
                  </a:lnTo>
                  <a:lnTo>
                    <a:pt x="6601" y="10020"/>
                  </a:lnTo>
                  <a:lnTo>
                    <a:pt x="6456" y="10074"/>
                  </a:lnTo>
                  <a:lnTo>
                    <a:pt x="6310" y="10147"/>
                  </a:lnTo>
                  <a:lnTo>
                    <a:pt x="6165" y="10220"/>
                  </a:lnTo>
                  <a:lnTo>
                    <a:pt x="6028" y="10302"/>
                  </a:lnTo>
                  <a:lnTo>
                    <a:pt x="5892" y="10384"/>
                  </a:lnTo>
                  <a:lnTo>
                    <a:pt x="5755" y="10475"/>
                  </a:lnTo>
                  <a:lnTo>
                    <a:pt x="5637" y="10575"/>
                  </a:lnTo>
                  <a:lnTo>
                    <a:pt x="5510" y="10684"/>
                  </a:lnTo>
                  <a:lnTo>
                    <a:pt x="5401" y="10793"/>
                  </a:lnTo>
                  <a:lnTo>
                    <a:pt x="5292" y="10911"/>
                  </a:lnTo>
                  <a:lnTo>
                    <a:pt x="5183" y="11029"/>
                  </a:lnTo>
                  <a:lnTo>
                    <a:pt x="5083" y="11156"/>
                  </a:lnTo>
                  <a:lnTo>
                    <a:pt x="4992" y="11284"/>
                  </a:lnTo>
                  <a:lnTo>
                    <a:pt x="4901" y="11420"/>
                  </a:lnTo>
                  <a:lnTo>
                    <a:pt x="4828" y="11557"/>
                  </a:lnTo>
                  <a:lnTo>
                    <a:pt x="4755" y="11702"/>
                  </a:lnTo>
                  <a:lnTo>
                    <a:pt x="4683" y="11847"/>
                  </a:lnTo>
                  <a:lnTo>
                    <a:pt x="4628" y="12002"/>
                  </a:lnTo>
                  <a:lnTo>
                    <a:pt x="4573" y="12157"/>
                  </a:lnTo>
                  <a:lnTo>
                    <a:pt x="4528" y="12311"/>
                  </a:lnTo>
                  <a:lnTo>
                    <a:pt x="4492" y="12475"/>
                  </a:lnTo>
                  <a:lnTo>
                    <a:pt x="4464" y="12638"/>
                  </a:lnTo>
                  <a:lnTo>
                    <a:pt x="4437" y="12802"/>
                  </a:lnTo>
                  <a:lnTo>
                    <a:pt x="4428" y="12966"/>
                  </a:lnTo>
                  <a:lnTo>
                    <a:pt x="4419" y="13139"/>
                  </a:lnTo>
                  <a:lnTo>
                    <a:pt x="4428" y="13293"/>
                  </a:lnTo>
                  <a:lnTo>
                    <a:pt x="4437" y="13448"/>
                  </a:lnTo>
                  <a:lnTo>
                    <a:pt x="4455" y="13593"/>
                  </a:lnTo>
                  <a:lnTo>
                    <a:pt x="4473" y="13739"/>
                  </a:lnTo>
                  <a:lnTo>
                    <a:pt x="4510" y="13884"/>
                  </a:lnTo>
                  <a:lnTo>
                    <a:pt x="4546" y="14030"/>
                  </a:lnTo>
                  <a:lnTo>
                    <a:pt x="4583" y="14166"/>
                  </a:lnTo>
                  <a:lnTo>
                    <a:pt x="4637" y="14302"/>
                  </a:lnTo>
                  <a:lnTo>
                    <a:pt x="4692" y="14439"/>
                  </a:lnTo>
                  <a:lnTo>
                    <a:pt x="4746" y="14575"/>
                  </a:lnTo>
                  <a:lnTo>
                    <a:pt x="4810" y="14702"/>
                  </a:lnTo>
                  <a:lnTo>
                    <a:pt x="4883" y="14830"/>
                  </a:lnTo>
                  <a:lnTo>
                    <a:pt x="4955" y="14948"/>
                  </a:lnTo>
                  <a:lnTo>
                    <a:pt x="5037" y="15066"/>
                  </a:lnTo>
                  <a:lnTo>
                    <a:pt x="5128" y="15184"/>
                  </a:lnTo>
                  <a:lnTo>
                    <a:pt x="5219" y="15293"/>
                  </a:lnTo>
                  <a:lnTo>
                    <a:pt x="5001" y="15430"/>
                  </a:lnTo>
                  <a:lnTo>
                    <a:pt x="4792" y="15584"/>
                  </a:lnTo>
                  <a:lnTo>
                    <a:pt x="4592" y="15748"/>
                  </a:lnTo>
                  <a:lnTo>
                    <a:pt x="4401" y="15921"/>
                  </a:lnTo>
                  <a:lnTo>
                    <a:pt x="4219" y="16103"/>
                  </a:lnTo>
                  <a:lnTo>
                    <a:pt x="4055" y="16294"/>
                  </a:lnTo>
                  <a:lnTo>
                    <a:pt x="3891" y="16485"/>
                  </a:lnTo>
                  <a:lnTo>
                    <a:pt x="3746" y="16694"/>
                  </a:lnTo>
                  <a:lnTo>
                    <a:pt x="3610" y="16903"/>
                  </a:lnTo>
                  <a:lnTo>
                    <a:pt x="3482" y="17130"/>
                  </a:lnTo>
                  <a:lnTo>
                    <a:pt x="3364" y="17357"/>
                  </a:lnTo>
                  <a:lnTo>
                    <a:pt x="3264" y="17585"/>
                  </a:lnTo>
                  <a:lnTo>
                    <a:pt x="3173" y="17821"/>
                  </a:lnTo>
                  <a:lnTo>
                    <a:pt x="3091" y="18067"/>
                  </a:lnTo>
                  <a:lnTo>
                    <a:pt x="3028" y="18312"/>
                  </a:lnTo>
                  <a:lnTo>
                    <a:pt x="2973" y="18567"/>
                  </a:lnTo>
                  <a:lnTo>
                    <a:pt x="2873" y="18467"/>
                  </a:lnTo>
                  <a:lnTo>
                    <a:pt x="2628" y="18212"/>
                  </a:lnTo>
                  <a:lnTo>
                    <a:pt x="2400" y="17948"/>
                  </a:lnTo>
                  <a:lnTo>
                    <a:pt x="2191" y="17667"/>
                  </a:lnTo>
                  <a:lnTo>
                    <a:pt x="1991" y="17385"/>
                  </a:lnTo>
                  <a:lnTo>
                    <a:pt x="1809" y="17094"/>
                  </a:lnTo>
                  <a:lnTo>
                    <a:pt x="1646" y="16803"/>
                  </a:lnTo>
                  <a:lnTo>
                    <a:pt x="1491" y="16494"/>
                  </a:lnTo>
                  <a:lnTo>
                    <a:pt x="1364" y="16184"/>
                  </a:lnTo>
                  <a:lnTo>
                    <a:pt x="1246" y="15875"/>
                  </a:lnTo>
                  <a:lnTo>
                    <a:pt x="1146" y="15557"/>
                  </a:lnTo>
                  <a:lnTo>
                    <a:pt x="1055" y="15239"/>
                  </a:lnTo>
                  <a:lnTo>
                    <a:pt x="982" y="14912"/>
                  </a:lnTo>
                  <a:lnTo>
                    <a:pt x="927" y="14584"/>
                  </a:lnTo>
                  <a:lnTo>
                    <a:pt x="891" y="14257"/>
                  </a:lnTo>
                  <a:lnTo>
                    <a:pt x="864" y="13921"/>
                  </a:lnTo>
                  <a:lnTo>
                    <a:pt x="855" y="13593"/>
                  </a:lnTo>
                  <a:lnTo>
                    <a:pt x="864" y="13266"/>
                  </a:lnTo>
                  <a:lnTo>
                    <a:pt x="891" y="12929"/>
                  </a:lnTo>
                  <a:lnTo>
                    <a:pt x="927" y="12602"/>
                  </a:lnTo>
                  <a:lnTo>
                    <a:pt x="982" y="12275"/>
                  </a:lnTo>
                  <a:lnTo>
                    <a:pt x="1055" y="11957"/>
                  </a:lnTo>
                  <a:lnTo>
                    <a:pt x="1146" y="11629"/>
                  </a:lnTo>
                  <a:lnTo>
                    <a:pt x="1246" y="11311"/>
                  </a:lnTo>
                  <a:lnTo>
                    <a:pt x="1364" y="11002"/>
                  </a:lnTo>
                  <a:lnTo>
                    <a:pt x="1491" y="10693"/>
                  </a:lnTo>
                  <a:lnTo>
                    <a:pt x="1646" y="10384"/>
                  </a:lnTo>
                  <a:lnTo>
                    <a:pt x="1809" y="10093"/>
                  </a:lnTo>
                  <a:lnTo>
                    <a:pt x="1991" y="9802"/>
                  </a:lnTo>
                  <a:lnTo>
                    <a:pt x="2191" y="9520"/>
                  </a:lnTo>
                  <a:lnTo>
                    <a:pt x="2400" y="9247"/>
                  </a:lnTo>
                  <a:lnTo>
                    <a:pt x="2628" y="8974"/>
                  </a:lnTo>
                  <a:lnTo>
                    <a:pt x="2873" y="8720"/>
                  </a:lnTo>
                  <a:lnTo>
                    <a:pt x="3119" y="8483"/>
                  </a:lnTo>
                  <a:lnTo>
                    <a:pt x="3382" y="8256"/>
                  </a:lnTo>
                  <a:lnTo>
                    <a:pt x="3646" y="8047"/>
                  </a:lnTo>
                  <a:lnTo>
                    <a:pt x="3928" y="7856"/>
                  </a:lnTo>
                  <a:lnTo>
                    <a:pt x="4210" y="7674"/>
                  </a:lnTo>
                  <a:lnTo>
                    <a:pt x="4501" y="7510"/>
                  </a:lnTo>
                  <a:lnTo>
                    <a:pt x="4801" y="7356"/>
                  </a:lnTo>
                  <a:lnTo>
                    <a:pt x="5110" y="7219"/>
                  </a:lnTo>
                  <a:lnTo>
                    <a:pt x="5419" y="7101"/>
                  </a:lnTo>
                  <a:lnTo>
                    <a:pt x="5737" y="7001"/>
                  </a:lnTo>
                  <a:lnTo>
                    <a:pt x="6065" y="6910"/>
                  </a:lnTo>
                  <a:lnTo>
                    <a:pt x="6392" y="6838"/>
                  </a:lnTo>
                  <a:lnTo>
                    <a:pt x="6728" y="6774"/>
                  </a:lnTo>
                  <a:lnTo>
                    <a:pt x="7065" y="6738"/>
                  </a:lnTo>
                  <a:lnTo>
                    <a:pt x="7401" y="6710"/>
                  </a:lnTo>
                  <a:lnTo>
                    <a:pt x="7747" y="6701"/>
                  </a:lnTo>
                  <a:close/>
                  <a:moveTo>
                    <a:pt x="12447" y="11684"/>
                  </a:moveTo>
                  <a:lnTo>
                    <a:pt x="12693" y="11766"/>
                  </a:lnTo>
                  <a:lnTo>
                    <a:pt x="12938" y="11829"/>
                  </a:lnTo>
                  <a:lnTo>
                    <a:pt x="13193" y="11893"/>
                  </a:lnTo>
                  <a:lnTo>
                    <a:pt x="13438" y="11938"/>
                  </a:lnTo>
                  <a:lnTo>
                    <a:pt x="13693" y="11975"/>
                  </a:lnTo>
                  <a:lnTo>
                    <a:pt x="13948" y="11993"/>
                  </a:lnTo>
                  <a:lnTo>
                    <a:pt x="14202" y="12011"/>
                  </a:lnTo>
                  <a:lnTo>
                    <a:pt x="14457" y="12011"/>
                  </a:lnTo>
                  <a:lnTo>
                    <a:pt x="14511" y="12257"/>
                  </a:lnTo>
                  <a:lnTo>
                    <a:pt x="14548" y="12502"/>
                  </a:lnTo>
                  <a:lnTo>
                    <a:pt x="14584" y="12748"/>
                  </a:lnTo>
                  <a:lnTo>
                    <a:pt x="14611" y="12993"/>
                  </a:lnTo>
                  <a:lnTo>
                    <a:pt x="14520" y="13002"/>
                  </a:lnTo>
                  <a:lnTo>
                    <a:pt x="14420" y="13020"/>
                  </a:lnTo>
                  <a:lnTo>
                    <a:pt x="14339" y="13048"/>
                  </a:lnTo>
                  <a:lnTo>
                    <a:pt x="14248" y="13084"/>
                  </a:lnTo>
                  <a:lnTo>
                    <a:pt x="14166" y="13120"/>
                  </a:lnTo>
                  <a:lnTo>
                    <a:pt x="14093" y="13175"/>
                  </a:lnTo>
                  <a:lnTo>
                    <a:pt x="14020" y="13229"/>
                  </a:lnTo>
                  <a:lnTo>
                    <a:pt x="13957" y="13293"/>
                  </a:lnTo>
                  <a:lnTo>
                    <a:pt x="13893" y="13366"/>
                  </a:lnTo>
                  <a:lnTo>
                    <a:pt x="13838" y="13439"/>
                  </a:lnTo>
                  <a:lnTo>
                    <a:pt x="13793" y="13520"/>
                  </a:lnTo>
                  <a:lnTo>
                    <a:pt x="13757" y="13602"/>
                  </a:lnTo>
                  <a:lnTo>
                    <a:pt x="13729" y="13693"/>
                  </a:lnTo>
                  <a:lnTo>
                    <a:pt x="13702" y="13784"/>
                  </a:lnTo>
                  <a:lnTo>
                    <a:pt x="13693" y="13875"/>
                  </a:lnTo>
                  <a:lnTo>
                    <a:pt x="13684" y="13975"/>
                  </a:lnTo>
                  <a:lnTo>
                    <a:pt x="13684" y="14275"/>
                  </a:lnTo>
                  <a:lnTo>
                    <a:pt x="12466" y="15084"/>
                  </a:lnTo>
                  <a:lnTo>
                    <a:pt x="12420" y="15121"/>
                  </a:lnTo>
                  <a:lnTo>
                    <a:pt x="12384" y="15157"/>
                  </a:lnTo>
                  <a:lnTo>
                    <a:pt x="12347" y="15193"/>
                  </a:lnTo>
                  <a:lnTo>
                    <a:pt x="12320" y="15239"/>
                  </a:lnTo>
                  <a:lnTo>
                    <a:pt x="12302" y="15284"/>
                  </a:lnTo>
                  <a:lnTo>
                    <a:pt x="12284" y="15339"/>
                  </a:lnTo>
                  <a:lnTo>
                    <a:pt x="12275" y="15393"/>
                  </a:lnTo>
                  <a:lnTo>
                    <a:pt x="12265" y="15448"/>
                  </a:lnTo>
                  <a:lnTo>
                    <a:pt x="12275" y="15493"/>
                  </a:lnTo>
                  <a:lnTo>
                    <a:pt x="12284" y="15548"/>
                  </a:lnTo>
                  <a:lnTo>
                    <a:pt x="12302" y="15603"/>
                  </a:lnTo>
                  <a:lnTo>
                    <a:pt x="12320" y="15648"/>
                  </a:lnTo>
                  <a:lnTo>
                    <a:pt x="12347" y="15694"/>
                  </a:lnTo>
                  <a:lnTo>
                    <a:pt x="12384" y="15730"/>
                  </a:lnTo>
                  <a:lnTo>
                    <a:pt x="12420" y="15766"/>
                  </a:lnTo>
                  <a:lnTo>
                    <a:pt x="12466" y="15803"/>
                  </a:lnTo>
                  <a:lnTo>
                    <a:pt x="13684" y="16612"/>
                  </a:lnTo>
                  <a:lnTo>
                    <a:pt x="13684" y="16912"/>
                  </a:lnTo>
                  <a:lnTo>
                    <a:pt x="13693" y="16994"/>
                  </a:lnTo>
                  <a:lnTo>
                    <a:pt x="13702" y="17076"/>
                  </a:lnTo>
                  <a:lnTo>
                    <a:pt x="13584" y="17257"/>
                  </a:lnTo>
                  <a:lnTo>
                    <a:pt x="13466" y="17448"/>
                  </a:lnTo>
                  <a:lnTo>
                    <a:pt x="13338" y="17630"/>
                  </a:lnTo>
                  <a:lnTo>
                    <a:pt x="13202" y="17803"/>
                  </a:lnTo>
                  <a:lnTo>
                    <a:pt x="13066" y="17976"/>
                  </a:lnTo>
                  <a:lnTo>
                    <a:pt x="12920" y="18148"/>
                  </a:lnTo>
                  <a:lnTo>
                    <a:pt x="12775" y="18312"/>
                  </a:lnTo>
                  <a:lnTo>
                    <a:pt x="12620" y="18467"/>
                  </a:lnTo>
                  <a:lnTo>
                    <a:pt x="12520" y="18567"/>
                  </a:lnTo>
                  <a:lnTo>
                    <a:pt x="12466" y="18312"/>
                  </a:lnTo>
                  <a:lnTo>
                    <a:pt x="12402" y="18067"/>
                  </a:lnTo>
                  <a:lnTo>
                    <a:pt x="12320" y="17821"/>
                  </a:lnTo>
                  <a:lnTo>
                    <a:pt x="12229" y="17585"/>
                  </a:lnTo>
                  <a:lnTo>
                    <a:pt x="12129" y="17357"/>
                  </a:lnTo>
                  <a:lnTo>
                    <a:pt x="12011" y="17130"/>
                  </a:lnTo>
                  <a:lnTo>
                    <a:pt x="11884" y="16903"/>
                  </a:lnTo>
                  <a:lnTo>
                    <a:pt x="11747" y="16694"/>
                  </a:lnTo>
                  <a:lnTo>
                    <a:pt x="11602" y="16485"/>
                  </a:lnTo>
                  <a:lnTo>
                    <a:pt x="11438" y="16294"/>
                  </a:lnTo>
                  <a:lnTo>
                    <a:pt x="11274" y="16103"/>
                  </a:lnTo>
                  <a:lnTo>
                    <a:pt x="11093" y="15921"/>
                  </a:lnTo>
                  <a:lnTo>
                    <a:pt x="10902" y="15748"/>
                  </a:lnTo>
                  <a:lnTo>
                    <a:pt x="10702" y="15584"/>
                  </a:lnTo>
                  <a:lnTo>
                    <a:pt x="10492" y="15430"/>
                  </a:lnTo>
                  <a:lnTo>
                    <a:pt x="10274" y="15293"/>
                  </a:lnTo>
                  <a:lnTo>
                    <a:pt x="10365" y="15184"/>
                  </a:lnTo>
                  <a:lnTo>
                    <a:pt x="10456" y="15066"/>
                  </a:lnTo>
                  <a:lnTo>
                    <a:pt x="10538" y="14948"/>
                  </a:lnTo>
                  <a:lnTo>
                    <a:pt x="10611" y="14830"/>
                  </a:lnTo>
                  <a:lnTo>
                    <a:pt x="10683" y="14702"/>
                  </a:lnTo>
                  <a:lnTo>
                    <a:pt x="10747" y="14575"/>
                  </a:lnTo>
                  <a:lnTo>
                    <a:pt x="10802" y="14439"/>
                  </a:lnTo>
                  <a:lnTo>
                    <a:pt x="10856" y="14302"/>
                  </a:lnTo>
                  <a:lnTo>
                    <a:pt x="10911" y="14166"/>
                  </a:lnTo>
                  <a:lnTo>
                    <a:pt x="10947" y="14030"/>
                  </a:lnTo>
                  <a:lnTo>
                    <a:pt x="10983" y="13884"/>
                  </a:lnTo>
                  <a:lnTo>
                    <a:pt x="11020" y="13739"/>
                  </a:lnTo>
                  <a:lnTo>
                    <a:pt x="11038" y="13593"/>
                  </a:lnTo>
                  <a:lnTo>
                    <a:pt x="11056" y="13448"/>
                  </a:lnTo>
                  <a:lnTo>
                    <a:pt x="11065" y="13293"/>
                  </a:lnTo>
                  <a:lnTo>
                    <a:pt x="11074" y="13139"/>
                  </a:lnTo>
                  <a:lnTo>
                    <a:pt x="11056" y="12875"/>
                  </a:lnTo>
                  <a:lnTo>
                    <a:pt x="11029" y="12620"/>
                  </a:lnTo>
                  <a:lnTo>
                    <a:pt x="10974" y="12357"/>
                  </a:lnTo>
                  <a:lnTo>
                    <a:pt x="10902" y="12111"/>
                  </a:lnTo>
                  <a:lnTo>
                    <a:pt x="11102" y="12084"/>
                  </a:lnTo>
                  <a:lnTo>
                    <a:pt x="11302" y="12057"/>
                  </a:lnTo>
                  <a:lnTo>
                    <a:pt x="11502" y="12011"/>
                  </a:lnTo>
                  <a:lnTo>
                    <a:pt x="11693" y="11966"/>
                  </a:lnTo>
                  <a:lnTo>
                    <a:pt x="11884" y="11902"/>
                  </a:lnTo>
                  <a:lnTo>
                    <a:pt x="12075" y="11838"/>
                  </a:lnTo>
                  <a:lnTo>
                    <a:pt x="12265" y="11766"/>
                  </a:lnTo>
                  <a:lnTo>
                    <a:pt x="12447" y="11684"/>
                  </a:lnTo>
                  <a:close/>
                  <a:moveTo>
                    <a:pt x="9601" y="15894"/>
                  </a:moveTo>
                  <a:lnTo>
                    <a:pt x="9838" y="16030"/>
                  </a:lnTo>
                  <a:lnTo>
                    <a:pt x="10047" y="16166"/>
                  </a:lnTo>
                  <a:lnTo>
                    <a:pt x="10256" y="16330"/>
                  </a:lnTo>
                  <a:lnTo>
                    <a:pt x="10456" y="16494"/>
                  </a:lnTo>
                  <a:lnTo>
                    <a:pt x="10638" y="16675"/>
                  </a:lnTo>
                  <a:lnTo>
                    <a:pt x="10811" y="16866"/>
                  </a:lnTo>
                  <a:lnTo>
                    <a:pt x="10965" y="17066"/>
                  </a:lnTo>
                  <a:lnTo>
                    <a:pt x="11111" y="17276"/>
                  </a:lnTo>
                  <a:lnTo>
                    <a:pt x="11238" y="17494"/>
                  </a:lnTo>
                  <a:lnTo>
                    <a:pt x="11356" y="17721"/>
                  </a:lnTo>
                  <a:lnTo>
                    <a:pt x="11456" y="17957"/>
                  </a:lnTo>
                  <a:lnTo>
                    <a:pt x="11547" y="18203"/>
                  </a:lnTo>
                  <a:lnTo>
                    <a:pt x="11620" y="18448"/>
                  </a:lnTo>
                  <a:lnTo>
                    <a:pt x="11674" y="18703"/>
                  </a:lnTo>
                  <a:lnTo>
                    <a:pt x="11711" y="18958"/>
                  </a:lnTo>
                  <a:lnTo>
                    <a:pt x="11738" y="19212"/>
                  </a:lnTo>
                  <a:lnTo>
                    <a:pt x="11520" y="19367"/>
                  </a:lnTo>
                  <a:lnTo>
                    <a:pt x="11293" y="19512"/>
                  </a:lnTo>
                  <a:lnTo>
                    <a:pt x="11065" y="19640"/>
                  </a:lnTo>
                  <a:lnTo>
                    <a:pt x="10829" y="19767"/>
                  </a:lnTo>
                  <a:lnTo>
                    <a:pt x="10592" y="19876"/>
                  </a:lnTo>
                  <a:lnTo>
                    <a:pt x="10347" y="19985"/>
                  </a:lnTo>
                  <a:lnTo>
                    <a:pt x="10102" y="20076"/>
                  </a:lnTo>
                  <a:lnTo>
                    <a:pt x="9856" y="20158"/>
                  </a:lnTo>
                  <a:lnTo>
                    <a:pt x="9601" y="20240"/>
                  </a:lnTo>
                  <a:lnTo>
                    <a:pt x="9338" y="20303"/>
                  </a:lnTo>
                  <a:lnTo>
                    <a:pt x="9083" y="20358"/>
                  </a:lnTo>
                  <a:lnTo>
                    <a:pt x="8820" y="20403"/>
                  </a:lnTo>
                  <a:lnTo>
                    <a:pt x="8556" y="20440"/>
                  </a:lnTo>
                  <a:lnTo>
                    <a:pt x="8283" y="20467"/>
                  </a:lnTo>
                  <a:lnTo>
                    <a:pt x="8019" y="20485"/>
                  </a:lnTo>
                  <a:lnTo>
                    <a:pt x="7474" y="20485"/>
                  </a:lnTo>
                  <a:lnTo>
                    <a:pt x="7210" y="20467"/>
                  </a:lnTo>
                  <a:lnTo>
                    <a:pt x="6937" y="20440"/>
                  </a:lnTo>
                  <a:lnTo>
                    <a:pt x="6674" y="20403"/>
                  </a:lnTo>
                  <a:lnTo>
                    <a:pt x="6410" y="20358"/>
                  </a:lnTo>
                  <a:lnTo>
                    <a:pt x="6155" y="20303"/>
                  </a:lnTo>
                  <a:lnTo>
                    <a:pt x="5892" y="20240"/>
                  </a:lnTo>
                  <a:lnTo>
                    <a:pt x="5646" y="20158"/>
                  </a:lnTo>
                  <a:lnTo>
                    <a:pt x="5392" y="20076"/>
                  </a:lnTo>
                  <a:lnTo>
                    <a:pt x="5146" y="19985"/>
                  </a:lnTo>
                  <a:lnTo>
                    <a:pt x="4901" y="19876"/>
                  </a:lnTo>
                  <a:lnTo>
                    <a:pt x="4664" y="19767"/>
                  </a:lnTo>
                  <a:lnTo>
                    <a:pt x="4428" y="19640"/>
                  </a:lnTo>
                  <a:lnTo>
                    <a:pt x="4201" y="19512"/>
                  </a:lnTo>
                  <a:lnTo>
                    <a:pt x="3973" y="19367"/>
                  </a:lnTo>
                  <a:lnTo>
                    <a:pt x="3755" y="19212"/>
                  </a:lnTo>
                  <a:lnTo>
                    <a:pt x="3782" y="18958"/>
                  </a:lnTo>
                  <a:lnTo>
                    <a:pt x="3819" y="18703"/>
                  </a:lnTo>
                  <a:lnTo>
                    <a:pt x="3873" y="18448"/>
                  </a:lnTo>
                  <a:lnTo>
                    <a:pt x="3946" y="18203"/>
                  </a:lnTo>
                  <a:lnTo>
                    <a:pt x="4037" y="17957"/>
                  </a:lnTo>
                  <a:lnTo>
                    <a:pt x="4137" y="17721"/>
                  </a:lnTo>
                  <a:lnTo>
                    <a:pt x="4255" y="17494"/>
                  </a:lnTo>
                  <a:lnTo>
                    <a:pt x="4382" y="17276"/>
                  </a:lnTo>
                  <a:lnTo>
                    <a:pt x="4528" y="17066"/>
                  </a:lnTo>
                  <a:lnTo>
                    <a:pt x="4692" y="16866"/>
                  </a:lnTo>
                  <a:lnTo>
                    <a:pt x="4855" y="16675"/>
                  </a:lnTo>
                  <a:lnTo>
                    <a:pt x="5037" y="16494"/>
                  </a:lnTo>
                  <a:lnTo>
                    <a:pt x="5237" y="16330"/>
                  </a:lnTo>
                  <a:lnTo>
                    <a:pt x="5446" y="16166"/>
                  </a:lnTo>
                  <a:lnTo>
                    <a:pt x="5655" y="16030"/>
                  </a:lnTo>
                  <a:lnTo>
                    <a:pt x="5892" y="15894"/>
                  </a:lnTo>
                  <a:lnTo>
                    <a:pt x="6092" y="16021"/>
                  </a:lnTo>
                  <a:lnTo>
                    <a:pt x="6301" y="16139"/>
                  </a:lnTo>
                  <a:lnTo>
                    <a:pt x="6528" y="16230"/>
                  </a:lnTo>
                  <a:lnTo>
                    <a:pt x="6756" y="16312"/>
                  </a:lnTo>
                  <a:lnTo>
                    <a:pt x="6992" y="16375"/>
                  </a:lnTo>
                  <a:lnTo>
                    <a:pt x="7237" y="16430"/>
                  </a:lnTo>
                  <a:lnTo>
                    <a:pt x="7492" y="16457"/>
                  </a:lnTo>
                  <a:lnTo>
                    <a:pt x="7747" y="16466"/>
                  </a:lnTo>
                  <a:lnTo>
                    <a:pt x="8001" y="16457"/>
                  </a:lnTo>
                  <a:lnTo>
                    <a:pt x="8256" y="16430"/>
                  </a:lnTo>
                  <a:lnTo>
                    <a:pt x="8501" y="16375"/>
                  </a:lnTo>
                  <a:lnTo>
                    <a:pt x="8738" y="16312"/>
                  </a:lnTo>
                  <a:lnTo>
                    <a:pt x="8965" y="16230"/>
                  </a:lnTo>
                  <a:lnTo>
                    <a:pt x="9192" y="16139"/>
                  </a:lnTo>
                  <a:lnTo>
                    <a:pt x="9401" y="16021"/>
                  </a:lnTo>
                  <a:lnTo>
                    <a:pt x="9601" y="15894"/>
                  </a:lnTo>
                  <a:close/>
                  <a:moveTo>
                    <a:pt x="14202" y="0"/>
                  </a:moveTo>
                  <a:lnTo>
                    <a:pt x="13902" y="18"/>
                  </a:lnTo>
                  <a:lnTo>
                    <a:pt x="13611" y="55"/>
                  </a:lnTo>
                  <a:lnTo>
                    <a:pt x="13311" y="100"/>
                  </a:lnTo>
                  <a:lnTo>
                    <a:pt x="13129" y="137"/>
                  </a:lnTo>
                  <a:lnTo>
                    <a:pt x="12956" y="182"/>
                  </a:lnTo>
                  <a:lnTo>
                    <a:pt x="12775" y="228"/>
                  </a:lnTo>
                  <a:lnTo>
                    <a:pt x="12602" y="282"/>
                  </a:lnTo>
                  <a:lnTo>
                    <a:pt x="12429" y="337"/>
                  </a:lnTo>
                  <a:lnTo>
                    <a:pt x="12256" y="400"/>
                  </a:lnTo>
                  <a:lnTo>
                    <a:pt x="12084" y="473"/>
                  </a:lnTo>
                  <a:lnTo>
                    <a:pt x="11920" y="546"/>
                  </a:lnTo>
                  <a:lnTo>
                    <a:pt x="11838" y="591"/>
                  </a:lnTo>
                  <a:lnTo>
                    <a:pt x="11784" y="646"/>
                  </a:lnTo>
                  <a:lnTo>
                    <a:pt x="11729" y="709"/>
                  </a:lnTo>
                  <a:lnTo>
                    <a:pt x="11693" y="782"/>
                  </a:lnTo>
                  <a:lnTo>
                    <a:pt x="11674" y="864"/>
                  </a:lnTo>
                  <a:lnTo>
                    <a:pt x="11665" y="946"/>
                  </a:lnTo>
                  <a:lnTo>
                    <a:pt x="11674" y="1028"/>
                  </a:lnTo>
                  <a:lnTo>
                    <a:pt x="11702" y="1109"/>
                  </a:lnTo>
                  <a:lnTo>
                    <a:pt x="11747" y="1182"/>
                  </a:lnTo>
                  <a:lnTo>
                    <a:pt x="11802" y="1246"/>
                  </a:lnTo>
                  <a:lnTo>
                    <a:pt x="11875" y="1300"/>
                  </a:lnTo>
                  <a:lnTo>
                    <a:pt x="11947" y="1337"/>
                  </a:lnTo>
                  <a:lnTo>
                    <a:pt x="12029" y="1355"/>
                  </a:lnTo>
                  <a:lnTo>
                    <a:pt x="12111" y="1364"/>
                  </a:lnTo>
                  <a:lnTo>
                    <a:pt x="12193" y="1355"/>
                  </a:lnTo>
                  <a:lnTo>
                    <a:pt x="12275" y="1328"/>
                  </a:lnTo>
                  <a:lnTo>
                    <a:pt x="12566" y="1200"/>
                  </a:lnTo>
                  <a:lnTo>
                    <a:pt x="12856" y="1100"/>
                  </a:lnTo>
                  <a:lnTo>
                    <a:pt x="13157" y="1009"/>
                  </a:lnTo>
                  <a:lnTo>
                    <a:pt x="13475" y="946"/>
                  </a:lnTo>
                  <a:lnTo>
                    <a:pt x="13720" y="909"/>
                  </a:lnTo>
                  <a:lnTo>
                    <a:pt x="13975" y="873"/>
                  </a:lnTo>
                  <a:lnTo>
                    <a:pt x="14229" y="864"/>
                  </a:lnTo>
                  <a:lnTo>
                    <a:pt x="14484" y="855"/>
                  </a:lnTo>
                  <a:lnTo>
                    <a:pt x="14739" y="864"/>
                  </a:lnTo>
                  <a:lnTo>
                    <a:pt x="14984" y="891"/>
                  </a:lnTo>
                  <a:lnTo>
                    <a:pt x="15230" y="919"/>
                  </a:lnTo>
                  <a:lnTo>
                    <a:pt x="15484" y="964"/>
                  </a:lnTo>
                  <a:lnTo>
                    <a:pt x="15721" y="1028"/>
                  </a:lnTo>
                  <a:lnTo>
                    <a:pt x="15966" y="1091"/>
                  </a:lnTo>
                  <a:lnTo>
                    <a:pt x="16202" y="1173"/>
                  </a:lnTo>
                  <a:lnTo>
                    <a:pt x="16439" y="1273"/>
                  </a:lnTo>
                  <a:lnTo>
                    <a:pt x="16666" y="1373"/>
                  </a:lnTo>
                  <a:lnTo>
                    <a:pt x="16893" y="1491"/>
                  </a:lnTo>
                  <a:lnTo>
                    <a:pt x="17112" y="1619"/>
                  </a:lnTo>
                  <a:lnTo>
                    <a:pt x="17330" y="1764"/>
                  </a:lnTo>
                  <a:lnTo>
                    <a:pt x="17530" y="1910"/>
                  </a:lnTo>
                  <a:lnTo>
                    <a:pt x="17730" y="2073"/>
                  </a:lnTo>
                  <a:lnTo>
                    <a:pt x="17921" y="2237"/>
                  </a:lnTo>
                  <a:lnTo>
                    <a:pt x="18103" y="2419"/>
                  </a:lnTo>
                  <a:lnTo>
                    <a:pt x="18275" y="2601"/>
                  </a:lnTo>
                  <a:lnTo>
                    <a:pt x="18439" y="2792"/>
                  </a:lnTo>
                  <a:lnTo>
                    <a:pt x="18594" y="2992"/>
                  </a:lnTo>
                  <a:lnTo>
                    <a:pt x="18730" y="3201"/>
                  </a:lnTo>
                  <a:lnTo>
                    <a:pt x="18866" y="3410"/>
                  </a:lnTo>
                  <a:lnTo>
                    <a:pt x="18985" y="3628"/>
                  </a:lnTo>
                  <a:lnTo>
                    <a:pt x="19094" y="3855"/>
                  </a:lnTo>
                  <a:lnTo>
                    <a:pt x="19194" y="4092"/>
                  </a:lnTo>
                  <a:lnTo>
                    <a:pt x="19285" y="4328"/>
                  </a:lnTo>
                  <a:lnTo>
                    <a:pt x="19357" y="4565"/>
                  </a:lnTo>
                  <a:lnTo>
                    <a:pt x="19421" y="4810"/>
                  </a:lnTo>
                  <a:lnTo>
                    <a:pt x="19476" y="5065"/>
                  </a:lnTo>
                  <a:lnTo>
                    <a:pt x="19521" y="5328"/>
                  </a:lnTo>
                  <a:lnTo>
                    <a:pt x="19548" y="5583"/>
                  </a:lnTo>
                  <a:lnTo>
                    <a:pt x="19557" y="5847"/>
                  </a:lnTo>
                  <a:lnTo>
                    <a:pt x="19557" y="6101"/>
                  </a:lnTo>
                  <a:lnTo>
                    <a:pt x="19548" y="6356"/>
                  </a:lnTo>
                  <a:lnTo>
                    <a:pt x="19530" y="6610"/>
                  </a:lnTo>
                  <a:lnTo>
                    <a:pt x="19494" y="6865"/>
                  </a:lnTo>
                  <a:lnTo>
                    <a:pt x="19439" y="7110"/>
                  </a:lnTo>
                  <a:lnTo>
                    <a:pt x="19385" y="7347"/>
                  </a:lnTo>
                  <a:lnTo>
                    <a:pt x="19312" y="7592"/>
                  </a:lnTo>
                  <a:lnTo>
                    <a:pt x="19230" y="7829"/>
                  </a:lnTo>
                  <a:lnTo>
                    <a:pt x="19139" y="8056"/>
                  </a:lnTo>
                  <a:lnTo>
                    <a:pt x="19030" y="8283"/>
                  </a:lnTo>
                  <a:lnTo>
                    <a:pt x="18921" y="8502"/>
                  </a:lnTo>
                  <a:lnTo>
                    <a:pt x="18794" y="8711"/>
                  </a:lnTo>
                  <a:lnTo>
                    <a:pt x="18657" y="8920"/>
                  </a:lnTo>
                  <a:lnTo>
                    <a:pt x="18512" y="9120"/>
                  </a:lnTo>
                  <a:lnTo>
                    <a:pt x="18357" y="9311"/>
                  </a:lnTo>
                  <a:lnTo>
                    <a:pt x="18194" y="9502"/>
                  </a:lnTo>
                  <a:lnTo>
                    <a:pt x="18021" y="9674"/>
                  </a:lnTo>
                  <a:lnTo>
                    <a:pt x="17839" y="9847"/>
                  </a:lnTo>
                  <a:lnTo>
                    <a:pt x="17657" y="10011"/>
                  </a:lnTo>
                  <a:lnTo>
                    <a:pt x="17457" y="10165"/>
                  </a:lnTo>
                  <a:lnTo>
                    <a:pt x="17248" y="10302"/>
                  </a:lnTo>
                  <a:lnTo>
                    <a:pt x="17039" y="10438"/>
                  </a:lnTo>
                  <a:lnTo>
                    <a:pt x="16821" y="10565"/>
                  </a:lnTo>
                  <a:lnTo>
                    <a:pt x="16593" y="10675"/>
                  </a:lnTo>
                  <a:lnTo>
                    <a:pt x="16357" y="10775"/>
                  </a:lnTo>
                  <a:lnTo>
                    <a:pt x="16112" y="10866"/>
                  </a:lnTo>
                  <a:lnTo>
                    <a:pt x="15866" y="10947"/>
                  </a:lnTo>
                  <a:lnTo>
                    <a:pt x="15611" y="11020"/>
                  </a:lnTo>
                  <a:lnTo>
                    <a:pt x="15357" y="11075"/>
                  </a:lnTo>
                  <a:lnTo>
                    <a:pt x="15184" y="11102"/>
                  </a:lnTo>
                  <a:lnTo>
                    <a:pt x="15002" y="11120"/>
                  </a:lnTo>
                  <a:lnTo>
                    <a:pt x="14829" y="11138"/>
                  </a:lnTo>
                  <a:lnTo>
                    <a:pt x="14657" y="11156"/>
                  </a:lnTo>
                  <a:lnTo>
                    <a:pt x="14302" y="11156"/>
                  </a:lnTo>
                  <a:lnTo>
                    <a:pt x="14129" y="11147"/>
                  </a:lnTo>
                  <a:lnTo>
                    <a:pt x="13948" y="11138"/>
                  </a:lnTo>
                  <a:lnTo>
                    <a:pt x="13775" y="11120"/>
                  </a:lnTo>
                  <a:lnTo>
                    <a:pt x="13602" y="11093"/>
                  </a:lnTo>
                  <a:lnTo>
                    <a:pt x="13429" y="11066"/>
                  </a:lnTo>
                  <a:lnTo>
                    <a:pt x="13257" y="11029"/>
                  </a:lnTo>
                  <a:lnTo>
                    <a:pt x="13084" y="10984"/>
                  </a:lnTo>
                  <a:lnTo>
                    <a:pt x="12920" y="10938"/>
                  </a:lnTo>
                  <a:lnTo>
                    <a:pt x="12747" y="10884"/>
                  </a:lnTo>
                  <a:lnTo>
                    <a:pt x="12584" y="10820"/>
                  </a:lnTo>
                  <a:lnTo>
                    <a:pt x="12493" y="10802"/>
                  </a:lnTo>
                  <a:lnTo>
                    <a:pt x="12402" y="10793"/>
                  </a:lnTo>
                  <a:lnTo>
                    <a:pt x="12320" y="10811"/>
                  </a:lnTo>
                  <a:lnTo>
                    <a:pt x="12238" y="10838"/>
                  </a:lnTo>
                  <a:lnTo>
                    <a:pt x="12093" y="10911"/>
                  </a:lnTo>
                  <a:lnTo>
                    <a:pt x="11947" y="10975"/>
                  </a:lnTo>
                  <a:lnTo>
                    <a:pt x="11793" y="11029"/>
                  </a:lnTo>
                  <a:lnTo>
                    <a:pt x="11647" y="11084"/>
                  </a:lnTo>
                  <a:lnTo>
                    <a:pt x="11493" y="11129"/>
                  </a:lnTo>
                  <a:lnTo>
                    <a:pt x="11347" y="11166"/>
                  </a:lnTo>
                  <a:lnTo>
                    <a:pt x="11193" y="11202"/>
                  </a:lnTo>
                  <a:lnTo>
                    <a:pt x="11038" y="11229"/>
                  </a:lnTo>
                  <a:lnTo>
                    <a:pt x="10874" y="11247"/>
                  </a:lnTo>
                  <a:lnTo>
                    <a:pt x="10720" y="11266"/>
                  </a:lnTo>
                  <a:lnTo>
                    <a:pt x="10556" y="11275"/>
                  </a:lnTo>
                  <a:lnTo>
                    <a:pt x="10238" y="11275"/>
                  </a:lnTo>
                  <a:lnTo>
                    <a:pt x="10074" y="11266"/>
                  </a:lnTo>
                  <a:lnTo>
                    <a:pt x="9911" y="11247"/>
                  </a:lnTo>
                  <a:lnTo>
                    <a:pt x="9738" y="11229"/>
                  </a:lnTo>
                  <a:lnTo>
                    <a:pt x="9865" y="10947"/>
                  </a:lnTo>
                  <a:lnTo>
                    <a:pt x="9965" y="10675"/>
                  </a:lnTo>
                  <a:lnTo>
                    <a:pt x="10047" y="10411"/>
                  </a:lnTo>
                  <a:lnTo>
                    <a:pt x="10102" y="10138"/>
                  </a:lnTo>
                  <a:lnTo>
                    <a:pt x="10138" y="9865"/>
                  </a:lnTo>
                  <a:lnTo>
                    <a:pt x="10156" y="9583"/>
                  </a:lnTo>
                  <a:lnTo>
                    <a:pt x="10156" y="9283"/>
                  </a:lnTo>
                  <a:lnTo>
                    <a:pt x="10138" y="8974"/>
                  </a:lnTo>
                  <a:lnTo>
                    <a:pt x="10129" y="8920"/>
                  </a:lnTo>
                  <a:lnTo>
                    <a:pt x="10120" y="8874"/>
                  </a:lnTo>
                  <a:lnTo>
                    <a:pt x="10092" y="8820"/>
                  </a:lnTo>
                  <a:lnTo>
                    <a:pt x="10074" y="8774"/>
                  </a:lnTo>
                  <a:lnTo>
                    <a:pt x="9947" y="8565"/>
                  </a:lnTo>
                  <a:lnTo>
                    <a:pt x="9829" y="8347"/>
                  </a:lnTo>
                  <a:lnTo>
                    <a:pt x="9720" y="8129"/>
                  </a:lnTo>
                  <a:lnTo>
                    <a:pt x="9620" y="7901"/>
                  </a:lnTo>
                  <a:lnTo>
                    <a:pt x="9538" y="7674"/>
                  </a:lnTo>
                  <a:lnTo>
                    <a:pt x="9465" y="7438"/>
                  </a:lnTo>
                  <a:lnTo>
                    <a:pt x="9401" y="7192"/>
                  </a:lnTo>
                  <a:lnTo>
                    <a:pt x="9347" y="6947"/>
                  </a:lnTo>
                  <a:lnTo>
                    <a:pt x="9320" y="6747"/>
                  </a:lnTo>
                  <a:lnTo>
                    <a:pt x="9292" y="6538"/>
                  </a:lnTo>
                  <a:lnTo>
                    <a:pt x="9274" y="6338"/>
                  </a:lnTo>
                  <a:lnTo>
                    <a:pt x="9265" y="6128"/>
                  </a:lnTo>
                  <a:lnTo>
                    <a:pt x="9265" y="5928"/>
                  </a:lnTo>
                  <a:lnTo>
                    <a:pt x="9265" y="5728"/>
                  </a:lnTo>
                  <a:lnTo>
                    <a:pt x="9283" y="5519"/>
                  </a:lnTo>
                  <a:lnTo>
                    <a:pt x="9310" y="5319"/>
                  </a:lnTo>
                  <a:lnTo>
                    <a:pt x="9338" y="5119"/>
                  </a:lnTo>
                  <a:lnTo>
                    <a:pt x="9374" y="4919"/>
                  </a:lnTo>
                  <a:lnTo>
                    <a:pt x="9429" y="4728"/>
                  </a:lnTo>
                  <a:lnTo>
                    <a:pt x="9483" y="4528"/>
                  </a:lnTo>
                  <a:lnTo>
                    <a:pt x="9547" y="4337"/>
                  </a:lnTo>
                  <a:lnTo>
                    <a:pt x="9611" y="4137"/>
                  </a:lnTo>
                  <a:lnTo>
                    <a:pt x="9692" y="3946"/>
                  </a:lnTo>
                  <a:lnTo>
                    <a:pt x="9783" y="3764"/>
                  </a:lnTo>
                  <a:lnTo>
                    <a:pt x="9811" y="3683"/>
                  </a:lnTo>
                  <a:lnTo>
                    <a:pt x="9820" y="3601"/>
                  </a:lnTo>
                  <a:lnTo>
                    <a:pt x="9820" y="3519"/>
                  </a:lnTo>
                  <a:lnTo>
                    <a:pt x="9801" y="3437"/>
                  </a:lnTo>
                  <a:lnTo>
                    <a:pt x="9765" y="3364"/>
                  </a:lnTo>
                  <a:lnTo>
                    <a:pt x="9720" y="3292"/>
                  </a:lnTo>
                  <a:lnTo>
                    <a:pt x="9656" y="3237"/>
                  </a:lnTo>
                  <a:lnTo>
                    <a:pt x="9583" y="3192"/>
                  </a:lnTo>
                  <a:lnTo>
                    <a:pt x="9501" y="3164"/>
                  </a:lnTo>
                  <a:lnTo>
                    <a:pt x="9420" y="3146"/>
                  </a:lnTo>
                  <a:lnTo>
                    <a:pt x="9329" y="3155"/>
                  </a:lnTo>
                  <a:lnTo>
                    <a:pt x="9256" y="3173"/>
                  </a:lnTo>
                  <a:lnTo>
                    <a:pt x="9174" y="3201"/>
                  </a:lnTo>
                  <a:lnTo>
                    <a:pt x="9110" y="3255"/>
                  </a:lnTo>
                  <a:lnTo>
                    <a:pt x="9056" y="3310"/>
                  </a:lnTo>
                  <a:lnTo>
                    <a:pt x="9010" y="3392"/>
                  </a:lnTo>
                  <a:lnTo>
                    <a:pt x="8874" y="3683"/>
                  </a:lnTo>
                  <a:lnTo>
                    <a:pt x="8756" y="3992"/>
                  </a:lnTo>
                  <a:lnTo>
                    <a:pt x="8656" y="4292"/>
                  </a:lnTo>
                  <a:lnTo>
                    <a:pt x="8574" y="4601"/>
                  </a:lnTo>
                  <a:lnTo>
                    <a:pt x="8501" y="4919"/>
                  </a:lnTo>
                  <a:lnTo>
                    <a:pt x="8456" y="5237"/>
                  </a:lnTo>
                  <a:lnTo>
                    <a:pt x="8419" y="5556"/>
                  </a:lnTo>
                  <a:lnTo>
                    <a:pt x="8410" y="5874"/>
                  </a:lnTo>
                  <a:lnTo>
                    <a:pt x="8074" y="5856"/>
                  </a:lnTo>
                  <a:lnTo>
                    <a:pt x="7747" y="5847"/>
                  </a:lnTo>
                  <a:lnTo>
                    <a:pt x="7356" y="5856"/>
                  </a:lnTo>
                  <a:lnTo>
                    <a:pt x="6974" y="5883"/>
                  </a:lnTo>
                  <a:lnTo>
                    <a:pt x="6601" y="5928"/>
                  </a:lnTo>
                  <a:lnTo>
                    <a:pt x="6219" y="5992"/>
                  </a:lnTo>
                  <a:lnTo>
                    <a:pt x="5855" y="6074"/>
                  </a:lnTo>
                  <a:lnTo>
                    <a:pt x="5492" y="6174"/>
                  </a:lnTo>
                  <a:lnTo>
                    <a:pt x="5128" y="6292"/>
                  </a:lnTo>
                  <a:lnTo>
                    <a:pt x="4783" y="6428"/>
                  </a:lnTo>
                  <a:lnTo>
                    <a:pt x="4437" y="6583"/>
                  </a:lnTo>
                  <a:lnTo>
                    <a:pt x="4101" y="6756"/>
                  </a:lnTo>
                  <a:lnTo>
                    <a:pt x="3773" y="6938"/>
                  </a:lnTo>
                  <a:lnTo>
                    <a:pt x="3446" y="7147"/>
                  </a:lnTo>
                  <a:lnTo>
                    <a:pt x="3137" y="7365"/>
                  </a:lnTo>
                  <a:lnTo>
                    <a:pt x="2837" y="7592"/>
                  </a:lnTo>
                  <a:lnTo>
                    <a:pt x="2546" y="7847"/>
                  </a:lnTo>
                  <a:lnTo>
                    <a:pt x="2264" y="8111"/>
                  </a:lnTo>
                  <a:lnTo>
                    <a:pt x="2000" y="8392"/>
                  </a:lnTo>
                  <a:lnTo>
                    <a:pt x="1746" y="8683"/>
                  </a:lnTo>
                  <a:lnTo>
                    <a:pt x="1509" y="8983"/>
                  </a:lnTo>
                  <a:lnTo>
                    <a:pt x="1291" y="9293"/>
                  </a:lnTo>
                  <a:lnTo>
                    <a:pt x="1091" y="9620"/>
                  </a:lnTo>
                  <a:lnTo>
                    <a:pt x="909" y="9947"/>
                  </a:lnTo>
                  <a:lnTo>
                    <a:pt x="736" y="10284"/>
                  </a:lnTo>
                  <a:lnTo>
                    <a:pt x="582" y="10629"/>
                  </a:lnTo>
                  <a:lnTo>
                    <a:pt x="446" y="10975"/>
                  </a:lnTo>
                  <a:lnTo>
                    <a:pt x="327" y="11338"/>
                  </a:lnTo>
                  <a:lnTo>
                    <a:pt x="227" y="11702"/>
                  </a:lnTo>
                  <a:lnTo>
                    <a:pt x="145" y="12075"/>
                  </a:lnTo>
                  <a:lnTo>
                    <a:pt x="82" y="12448"/>
                  </a:lnTo>
                  <a:lnTo>
                    <a:pt x="36" y="12820"/>
                  </a:lnTo>
                  <a:lnTo>
                    <a:pt x="9" y="13211"/>
                  </a:lnTo>
                  <a:lnTo>
                    <a:pt x="0" y="13593"/>
                  </a:lnTo>
                  <a:lnTo>
                    <a:pt x="9" y="13984"/>
                  </a:lnTo>
                  <a:lnTo>
                    <a:pt x="36" y="14366"/>
                  </a:lnTo>
                  <a:lnTo>
                    <a:pt x="82" y="14739"/>
                  </a:lnTo>
                  <a:lnTo>
                    <a:pt x="145" y="15121"/>
                  </a:lnTo>
                  <a:lnTo>
                    <a:pt x="227" y="15484"/>
                  </a:lnTo>
                  <a:lnTo>
                    <a:pt x="327" y="15848"/>
                  </a:lnTo>
                  <a:lnTo>
                    <a:pt x="446" y="16212"/>
                  </a:lnTo>
                  <a:lnTo>
                    <a:pt x="582" y="16557"/>
                  </a:lnTo>
                  <a:lnTo>
                    <a:pt x="736" y="16903"/>
                  </a:lnTo>
                  <a:lnTo>
                    <a:pt x="909" y="17239"/>
                  </a:lnTo>
                  <a:lnTo>
                    <a:pt x="1091" y="17576"/>
                  </a:lnTo>
                  <a:lnTo>
                    <a:pt x="1291" y="17894"/>
                  </a:lnTo>
                  <a:lnTo>
                    <a:pt x="1509" y="18203"/>
                  </a:lnTo>
                  <a:lnTo>
                    <a:pt x="1746" y="18503"/>
                  </a:lnTo>
                  <a:lnTo>
                    <a:pt x="2000" y="18794"/>
                  </a:lnTo>
                  <a:lnTo>
                    <a:pt x="2264" y="19076"/>
                  </a:lnTo>
                  <a:lnTo>
                    <a:pt x="2546" y="19340"/>
                  </a:lnTo>
                  <a:lnTo>
                    <a:pt x="2837" y="19594"/>
                  </a:lnTo>
                  <a:lnTo>
                    <a:pt x="3137" y="19831"/>
                  </a:lnTo>
                  <a:lnTo>
                    <a:pt x="3446" y="20049"/>
                  </a:lnTo>
                  <a:lnTo>
                    <a:pt x="3773" y="20249"/>
                  </a:lnTo>
                  <a:lnTo>
                    <a:pt x="4101" y="20440"/>
                  </a:lnTo>
                  <a:lnTo>
                    <a:pt x="4437" y="20603"/>
                  </a:lnTo>
                  <a:lnTo>
                    <a:pt x="4783" y="20758"/>
                  </a:lnTo>
                  <a:lnTo>
                    <a:pt x="5128" y="20894"/>
                  </a:lnTo>
                  <a:lnTo>
                    <a:pt x="5492" y="21013"/>
                  </a:lnTo>
                  <a:lnTo>
                    <a:pt x="5855" y="21113"/>
                  </a:lnTo>
                  <a:lnTo>
                    <a:pt x="6219" y="21194"/>
                  </a:lnTo>
                  <a:lnTo>
                    <a:pt x="6601" y="21258"/>
                  </a:lnTo>
                  <a:lnTo>
                    <a:pt x="6974" y="21303"/>
                  </a:lnTo>
                  <a:lnTo>
                    <a:pt x="7356" y="21340"/>
                  </a:lnTo>
                  <a:lnTo>
                    <a:pt x="7747" y="21349"/>
                  </a:lnTo>
                  <a:lnTo>
                    <a:pt x="8138" y="21340"/>
                  </a:lnTo>
                  <a:lnTo>
                    <a:pt x="8519" y="21303"/>
                  </a:lnTo>
                  <a:lnTo>
                    <a:pt x="8892" y="21258"/>
                  </a:lnTo>
                  <a:lnTo>
                    <a:pt x="9274" y="21194"/>
                  </a:lnTo>
                  <a:lnTo>
                    <a:pt x="9638" y="21113"/>
                  </a:lnTo>
                  <a:lnTo>
                    <a:pt x="10002" y="21013"/>
                  </a:lnTo>
                  <a:lnTo>
                    <a:pt x="10365" y="20894"/>
                  </a:lnTo>
                  <a:lnTo>
                    <a:pt x="10711" y="20758"/>
                  </a:lnTo>
                  <a:lnTo>
                    <a:pt x="11056" y="20603"/>
                  </a:lnTo>
                  <a:lnTo>
                    <a:pt x="11393" y="20440"/>
                  </a:lnTo>
                  <a:lnTo>
                    <a:pt x="11729" y="20249"/>
                  </a:lnTo>
                  <a:lnTo>
                    <a:pt x="12047" y="20049"/>
                  </a:lnTo>
                  <a:lnTo>
                    <a:pt x="12356" y="19831"/>
                  </a:lnTo>
                  <a:lnTo>
                    <a:pt x="12656" y="19594"/>
                  </a:lnTo>
                  <a:lnTo>
                    <a:pt x="12947" y="19340"/>
                  </a:lnTo>
                  <a:lnTo>
                    <a:pt x="13229" y="19076"/>
                  </a:lnTo>
                  <a:lnTo>
                    <a:pt x="13511" y="18776"/>
                  </a:lnTo>
                  <a:lnTo>
                    <a:pt x="13775" y="18467"/>
                  </a:lnTo>
                  <a:lnTo>
                    <a:pt x="14020" y="18139"/>
                  </a:lnTo>
                  <a:lnTo>
                    <a:pt x="14257" y="17812"/>
                  </a:lnTo>
                  <a:lnTo>
                    <a:pt x="14348" y="17848"/>
                  </a:lnTo>
                  <a:lnTo>
                    <a:pt x="14457" y="17876"/>
                  </a:lnTo>
                  <a:lnTo>
                    <a:pt x="14557" y="17894"/>
                  </a:lnTo>
                  <a:lnTo>
                    <a:pt x="14675" y="17903"/>
                  </a:lnTo>
                  <a:lnTo>
                    <a:pt x="20967" y="17903"/>
                  </a:lnTo>
                  <a:lnTo>
                    <a:pt x="21067" y="17894"/>
                  </a:lnTo>
                  <a:lnTo>
                    <a:pt x="21167" y="17885"/>
                  </a:lnTo>
                  <a:lnTo>
                    <a:pt x="21258" y="17857"/>
                  </a:lnTo>
                  <a:lnTo>
                    <a:pt x="21349" y="17821"/>
                  </a:lnTo>
                  <a:lnTo>
                    <a:pt x="21430" y="17785"/>
                  </a:lnTo>
                  <a:lnTo>
                    <a:pt x="21512" y="17730"/>
                  </a:lnTo>
                  <a:lnTo>
                    <a:pt x="21594" y="17676"/>
                  </a:lnTo>
                  <a:lnTo>
                    <a:pt x="21658" y="17612"/>
                  </a:lnTo>
                  <a:lnTo>
                    <a:pt x="21721" y="17539"/>
                  </a:lnTo>
                  <a:lnTo>
                    <a:pt x="21785" y="17467"/>
                  </a:lnTo>
                  <a:lnTo>
                    <a:pt x="21831" y="17385"/>
                  </a:lnTo>
                  <a:lnTo>
                    <a:pt x="21876" y="17303"/>
                  </a:lnTo>
                  <a:lnTo>
                    <a:pt x="21903" y="17212"/>
                  </a:lnTo>
                  <a:lnTo>
                    <a:pt x="21931" y="17112"/>
                  </a:lnTo>
                  <a:lnTo>
                    <a:pt x="21949" y="17012"/>
                  </a:lnTo>
                  <a:lnTo>
                    <a:pt x="21949" y="16912"/>
                  </a:lnTo>
                  <a:lnTo>
                    <a:pt x="21949" y="13975"/>
                  </a:lnTo>
                  <a:lnTo>
                    <a:pt x="21949" y="13875"/>
                  </a:lnTo>
                  <a:lnTo>
                    <a:pt x="21931" y="13775"/>
                  </a:lnTo>
                  <a:lnTo>
                    <a:pt x="21903" y="13684"/>
                  </a:lnTo>
                  <a:lnTo>
                    <a:pt x="21876" y="13593"/>
                  </a:lnTo>
                  <a:lnTo>
                    <a:pt x="21831" y="13502"/>
                  </a:lnTo>
                  <a:lnTo>
                    <a:pt x="21785" y="13420"/>
                  </a:lnTo>
                  <a:lnTo>
                    <a:pt x="21721" y="13348"/>
                  </a:lnTo>
                  <a:lnTo>
                    <a:pt x="21658" y="13275"/>
                  </a:lnTo>
                  <a:lnTo>
                    <a:pt x="21594" y="13211"/>
                  </a:lnTo>
                  <a:lnTo>
                    <a:pt x="21512" y="13157"/>
                  </a:lnTo>
                  <a:lnTo>
                    <a:pt x="21430" y="13102"/>
                  </a:lnTo>
                  <a:lnTo>
                    <a:pt x="21349" y="13066"/>
                  </a:lnTo>
                  <a:lnTo>
                    <a:pt x="21258" y="13029"/>
                  </a:lnTo>
                  <a:lnTo>
                    <a:pt x="21167" y="13011"/>
                  </a:lnTo>
                  <a:lnTo>
                    <a:pt x="21067" y="12993"/>
                  </a:lnTo>
                  <a:lnTo>
                    <a:pt x="20967" y="12984"/>
                  </a:lnTo>
                  <a:lnTo>
                    <a:pt x="15475" y="12984"/>
                  </a:lnTo>
                  <a:lnTo>
                    <a:pt x="15448" y="12729"/>
                  </a:lnTo>
                  <a:lnTo>
                    <a:pt x="15411" y="12466"/>
                  </a:lnTo>
                  <a:lnTo>
                    <a:pt x="15375" y="12202"/>
                  </a:lnTo>
                  <a:lnTo>
                    <a:pt x="15320" y="11947"/>
                  </a:lnTo>
                  <a:lnTo>
                    <a:pt x="15511" y="11911"/>
                  </a:lnTo>
                  <a:lnTo>
                    <a:pt x="15811" y="11847"/>
                  </a:lnTo>
                  <a:lnTo>
                    <a:pt x="16112" y="11775"/>
                  </a:lnTo>
                  <a:lnTo>
                    <a:pt x="16402" y="11675"/>
                  </a:lnTo>
                  <a:lnTo>
                    <a:pt x="16675" y="11575"/>
                  </a:lnTo>
                  <a:lnTo>
                    <a:pt x="16957" y="11457"/>
                  </a:lnTo>
                  <a:lnTo>
                    <a:pt x="17221" y="11320"/>
                  </a:lnTo>
                  <a:lnTo>
                    <a:pt x="17475" y="11175"/>
                  </a:lnTo>
                  <a:lnTo>
                    <a:pt x="17721" y="11020"/>
                  </a:lnTo>
                  <a:lnTo>
                    <a:pt x="17966" y="10856"/>
                  </a:lnTo>
                  <a:lnTo>
                    <a:pt x="18194" y="10675"/>
                  </a:lnTo>
                  <a:lnTo>
                    <a:pt x="18412" y="10484"/>
                  </a:lnTo>
                  <a:lnTo>
                    <a:pt x="18621" y="10293"/>
                  </a:lnTo>
                  <a:lnTo>
                    <a:pt x="18821" y="10084"/>
                  </a:lnTo>
                  <a:lnTo>
                    <a:pt x="19012" y="9865"/>
                  </a:lnTo>
                  <a:lnTo>
                    <a:pt x="19194" y="9638"/>
                  </a:lnTo>
                  <a:lnTo>
                    <a:pt x="19367" y="9402"/>
                  </a:lnTo>
                  <a:lnTo>
                    <a:pt x="19521" y="9165"/>
                  </a:lnTo>
                  <a:lnTo>
                    <a:pt x="19667" y="8911"/>
                  </a:lnTo>
                  <a:lnTo>
                    <a:pt x="19803" y="8656"/>
                  </a:lnTo>
                  <a:lnTo>
                    <a:pt x="19921" y="8392"/>
                  </a:lnTo>
                  <a:lnTo>
                    <a:pt x="20030" y="8129"/>
                  </a:lnTo>
                  <a:lnTo>
                    <a:pt x="20130" y="7856"/>
                  </a:lnTo>
                  <a:lnTo>
                    <a:pt x="20212" y="7574"/>
                  </a:lnTo>
                  <a:lnTo>
                    <a:pt x="20285" y="7292"/>
                  </a:lnTo>
                  <a:lnTo>
                    <a:pt x="20339" y="7001"/>
                  </a:lnTo>
                  <a:lnTo>
                    <a:pt x="20376" y="6710"/>
                  </a:lnTo>
                  <a:lnTo>
                    <a:pt x="20403" y="6419"/>
                  </a:lnTo>
                  <a:lnTo>
                    <a:pt x="20421" y="6119"/>
                  </a:lnTo>
                  <a:lnTo>
                    <a:pt x="20421" y="5819"/>
                  </a:lnTo>
                  <a:lnTo>
                    <a:pt x="20403" y="5519"/>
                  </a:lnTo>
                  <a:lnTo>
                    <a:pt x="20367" y="5210"/>
                  </a:lnTo>
                  <a:lnTo>
                    <a:pt x="20321" y="4910"/>
                  </a:lnTo>
                  <a:lnTo>
                    <a:pt x="20258" y="4619"/>
                  </a:lnTo>
                  <a:lnTo>
                    <a:pt x="20185" y="4328"/>
                  </a:lnTo>
                  <a:lnTo>
                    <a:pt x="20094" y="4046"/>
                  </a:lnTo>
                  <a:lnTo>
                    <a:pt x="19985" y="3764"/>
                  </a:lnTo>
                  <a:lnTo>
                    <a:pt x="19876" y="3501"/>
                  </a:lnTo>
                  <a:lnTo>
                    <a:pt x="19748" y="3237"/>
                  </a:lnTo>
                  <a:lnTo>
                    <a:pt x="19603" y="2982"/>
                  </a:lnTo>
                  <a:lnTo>
                    <a:pt x="19448" y="2728"/>
                  </a:lnTo>
                  <a:lnTo>
                    <a:pt x="19285" y="2492"/>
                  </a:lnTo>
                  <a:lnTo>
                    <a:pt x="19112" y="2255"/>
                  </a:lnTo>
                  <a:lnTo>
                    <a:pt x="18921" y="2037"/>
                  </a:lnTo>
                  <a:lnTo>
                    <a:pt x="18721" y="1819"/>
                  </a:lnTo>
                  <a:lnTo>
                    <a:pt x="18512" y="1610"/>
                  </a:lnTo>
                  <a:lnTo>
                    <a:pt x="18285" y="1419"/>
                  </a:lnTo>
                  <a:lnTo>
                    <a:pt x="18057" y="1228"/>
                  </a:lnTo>
                  <a:lnTo>
                    <a:pt x="17812" y="1055"/>
                  </a:lnTo>
                  <a:lnTo>
                    <a:pt x="17557" y="891"/>
                  </a:lnTo>
                  <a:lnTo>
                    <a:pt x="17303" y="737"/>
                  </a:lnTo>
                  <a:lnTo>
                    <a:pt x="17039" y="600"/>
                  </a:lnTo>
                  <a:lnTo>
                    <a:pt x="16775" y="482"/>
                  </a:lnTo>
                  <a:lnTo>
                    <a:pt x="16502" y="373"/>
                  </a:lnTo>
                  <a:lnTo>
                    <a:pt x="16221" y="273"/>
                  </a:lnTo>
                  <a:lnTo>
                    <a:pt x="15939" y="191"/>
                  </a:lnTo>
                  <a:lnTo>
                    <a:pt x="15657" y="128"/>
                  </a:lnTo>
                  <a:lnTo>
                    <a:pt x="15375" y="73"/>
                  </a:lnTo>
                  <a:lnTo>
                    <a:pt x="15084" y="37"/>
                  </a:lnTo>
                  <a:lnTo>
                    <a:pt x="14793" y="9"/>
                  </a:lnTo>
                  <a:lnTo>
                    <a:pt x="14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45"/>
            <p:cNvSpPr/>
            <p:nvPr/>
          </p:nvSpPr>
          <p:spPr>
            <a:xfrm>
              <a:off x="683725" y="2842150"/>
              <a:ext cx="21400" cy="21375"/>
            </a:xfrm>
            <a:custGeom>
              <a:rect b="b" l="l" r="r" t="t"/>
              <a:pathLst>
                <a:path extrusionOk="0" h="855" w="856">
                  <a:moveTo>
                    <a:pt x="428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28" y="273"/>
                  </a:lnTo>
                  <a:lnTo>
                    <a:pt x="10" y="346"/>
                  </a:lnTo>
                  <a:lnTo>
                    <a:pt x="0" y="428"/>
                  </a:lnTo>
                  <a:lnTo>
                    <a:pt x="10" y="509"/>
                  </a:lnTo>
                  <a:lnTo>
                    <a:pt x="28" y="591"/>
                  </a:lnTo>
                  <a:lnTo>
                    <a:pt x="73" y="664"/>
                  </a:lnTo>
                  <a:lnTo>
                    <a:pt x="128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510" y="855"/>
                  </a:lnTo>
                  <a:lnTo>
                    <a:pt x="591" y="828"/>
                  </a:lnTo>
                  <a:lnTo>
                    <a:pt x="664" y="791"/>
                  </a:lnTo>
                  <a:lnTo>
                    <a:pt x="728" y="737"/>
                  </a:lnTo>
                  <a:lnTo>
                    <a:pt x="782" y="664"/>
                  </a:lnTo>
                  <a:lnTo>
                    <a:pt x="828" y="591"/>
                  </a:lnTo>
                  <a:lnTo>
                    <a:pt x="846" y="50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8" y="273"/>
                  </a:lnTo>
                  <a:lnTo>
                    <a:pt x="782" y="191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8" name="Google Shape;2508;p45"/>
          <p:cNvGrpSpPr/>
          <p:nvPr/>
        </p:nvGrpSpPr>
        <p:grpSpPr>
          <a:xfrm>
            <a:off x="457000" y="2697575"/>
            <a:ext cx="1485900" cy="1744515"/>
            <a:chOff x="457000" y="2697575"/>
            <a:chExt cx="1485900" cy="1744515"/>
          </a:xfrm>
        </p:grpSpPr>
        <p:sp>
          <p:nvSpPr>
            <p:cNvPr id="2509" name="Google Shape;2509;p45"/>
            <p:cNvSpPr txBox="1"/>
            <p:nvPr/>
          </p:nvSpPr>
          <p:spPr>
            <a:xfrm>
              <a:off x="457000" y="3350175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10" name="Google Shape;2510;p45"/>
            <p:cNvSpPr txBox="1"/>
            <p:nvPr/>
          </p:nvSpPr>
          <p:spPr>
            <a:xfrm>
              <a:off x="457000" y="3691790"/>
              <a:ext cx="14859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0" name="Google Shape;2480;p45"/>
            <p:cNvSpPr/>
            <p:nvPr/>
          </p:nvSpPr>
          <p:spPr>
            <a:xfrm>
              <a:off x="742750" y="2697575"/>
              <a:ext cx="914400" cy="4869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/>
            </a:p>
          </p:txBody>
        </p:sp>
      </p:grpSp>
      <p:grpSp>
        <p:nvGrpSpPr>
          <p:cNvPr id="2511" name="Google Shape;2511;p45"/>
          <p:cNvGrpSpPr/>
          <p:nvPr/>
        </p:nvGrpSpPr>
        <p:grpSpPr>
          <a:xfrm>
            <a:off x="2704967" y="2697575"/>
            <a:ext cx="1485900" cy="1744515"/>
            <a:chOff x="2704967" y="2697575"/>
            <a:chExt cx="1485900" cy="1744515"/>
          </a:xfrm>
        </p:grpSpPr>
        <p:sp>
          <p:nvSpPr>
            <p:cNvPr id="2512" name="Google Shape;2512;p45"/>
            <p:cNvSpPr txBox="1"/>
            <p:nvPr/>
          </p:nvSpPr>
          <p:spPr>
            <a:xfrm>
              <a:off x="2704967" y="3350190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13" name="Google Shape;2513;p45"/>
            <p:cNvSpPr txBox="1"/>
            <p:nvPr/>
          </p:nvSpPr>
          <p:spPr>
            <a:xfrm>
              <a:off x="2704967" y="3691790"/>
              <a:ext cx="14859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hot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2" name="Google Shape;2482;p45"/>
            <p:cNvSpPr/>
            <p:nvPr/>
          </p:nvSpPr>
          <p:spPr>
            <a:xfrm>
              <a:off x="2990712" y="2697575"/>
              <a:ext cx="914400" cy="4869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/>
            </a:p>
          </p:txBody>
        </p:sp>
      </p:grpSp>
      <p:grpSp>
        <p:nvGrpSpPr>
          <p:cNvPr id="2514" name="Google Shape;2514;p45"/>
          <p:cNvGrpSpPr/>
          <p:nvPr/>
        </p:nvGrpSpPr>
        <p:grpSpPr>
          <a:xfrm>
            <a:off x="4952933" y="2697575"/>
            <a:ext cx="1485900" cy="1744515"/>
            <a:chOff x="4952933" y="2697575"/>
            <a:chExt cx="1485900" cy="1744515"/>
          </a:xfrm>
        </p:grpSpPr>
        <p:sp>
          <p:nvSpPr>
            <p:cNvPr id="2515" name="Google Shape;2515;p45"/>
            <p:cNvSpPr txBox="1"/>
            <p:nvPr/>
          </p:nvSpPr>
          <p:spPr>
            <a:xfrm>
              <a:off x="4952933" y="3350175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16" name="Google Shape;2516;p45"/>
            <p:cNvSpPr txBox="1"/>
            <p:nvPr/>
          </p:nvSpPr>
          <p:spPr>
            <a:xfrm>
              <a:off x="4952933" y="3691790"/>
              <a:ext cx="14859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4" name="Google Shape;2484;p45"/>
            <p:cNvSpPr/>
            <p:nvPr/>
          </p:nvSpPr>
          <p:spPr>
            <a:xfrm>
              <a:off x="5238687" y="2697575"/>
              <a:ext cx="914400" cy="4869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/>
            </a:p>
          </p:txBody>
        </p:sp>
      </p:grpSp>
      <p:grpSp>
        <p:nvGrpSpPr>
          <p:cNvPr id="2517" name="Google Shape;2517;p45"/>
          <p:cNvGrpSpPr/>
          <p:nvPr/>
        </p:nvGrpSpPr>
        <p:grpSpPr>
          <a:xfrm>
            <a:off x="7200900" y="2697575"/>
            <a:ext cx="1485900" cy="1744515"/>
            <a:chOff x="7200900" y="2697575"/>
            <a:chExt cx="1485900" cy="1744515"/>
          </a:xfrm>
        </p:grpSpPr>
        <p:sp>
          <p:nvSpPr>
            <p:cNvPr id="2518" name="Google Shape;2518;p45"/>
            <p:cNvSpPr txBox="1"/>
            <p:nvPr/>
          </p:nvSpPr>
          <p:spPr>
            <a:xfrm>
              <a:off x="7200900" y="3350190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19" name="Google Shape;2519;p45"/>
            <p:cNvSpPr txBox="1"/>
            <p:nvPr/>
          </p:nvSpPr>
          <p:spPr>
            <a:xfrm>
              <a:off x="7200900" y="3691790"/>
              <a:ext cx="14859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now considered a dwarf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7486650" y="2697575"/>
              <a:ext cx="914400" cy="4869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800"/>
            </a:p>
          </p:txBody>
        </p:sp>
      </p:grpSp>
      <p:grpSp>
        <p:nvGrpSpPr>
          <p:cNvPr id="2520" name="Google Shape;2520;p45"/>
          <p:cNvGrpSpPr/>
          <p:nvPr/>
        </p:nvGrpSpPr>
        <p:grpSpPr>
          <a:xfrm>
            <a:off x="925463" y="1404163"/>
            <a:ext cx="548975" cy="548975"/>
            <a:chOff x="2729250" y="2689400"/>
            <a:chExt cx="548975" cy="548975"/>
          </a:xfrm>
        </p:grpSpPr>
        <p:sp>
          <p:nvSpPr>
            <p:cNvPr id="2521" name="Google Shape;2521;p45"/>
            <p:cNvSpPr/>
            <p:nvPr/>
          </p:nvSpPr>
          <p:spPr>
            <a:xfrm>
              <a:off x="2729250" y="2689400"/>
              <a:ext cx="548975" cy="548975"/>
            </a:xfrm>
            <a:custGeom>
              <a:rect b="b" l="l" r="r" t="t"/>
              <a:pathLst>
                <a:path extrusionOk="0" h="21959" w="21959">
                  <a:moveTo>
                    <a:pt x="17376" y="864"/>
                  </a:moveTo>
                  <a:lnTo>
                    <a:pt x="17576" y="882"/>
                  </a:lnTo>
                  <a:lnTo>
                    <a:pt x="17776" y="909"/>
                  </a:lnTo>
                  <a:lnTo>
                    <a:pt x="17967" y="937"/>
                  </a:lnTo>
                  <a:lnTo>
                    <a:pt x="18158" y="982"/>
                  </a:lnTo>
                  <a:lnTo>
                    <a:pt x="18340" y="1037"/>
                  </a:lnTo>
                  <a:lnTo>
                    <a:pt x="18522" y="1100"/>
                  </a:lnTo>
                  <a:lnTo>
                    <a:pt x="18704" y="1173"/>
                  </a:lnTo>
                  <a:lnTo>
                    <a:pt x="18876" y="1246"/>
                  </a:lnTo>
                  <a:lnTo>
                    <a:pt x="19040" y="1337"/>
                  </a:lnTo>
                  <a:lnTo>
                    <a:pt x="19204" y="1428"/>
                  </a:lnTo>
                  <a:lnTo>
                    <a:pt x="19367" y="1528"/>
                  </a:lnTo>
                  <a:lnTo>
                    <a:pt x="19522" y="1637"/>
                  </a:lnTo>
                  <a:lnTo>
                    <a:pt x="19667" y="1755"/>
                  </a:lnTo>
                  <a:lnTo>
                    <a:pt x="19813" y="1882"/>
                  </a:lnTo>
                  <a:lnTo>
                    <a:pt x="19949" y="2010"/>
                  </a:lnTo>
                  <a:lnTo>
                    <a:pt x="20077" y="2146"/>
                  </a:lnTo>
                  <a:lnTo>
                    <a:pt x="20204" y="2292"/>
                  </a:lnTo>
                  <a:lnTo>
                    <a:pt x="20322" y="2437"/>
                  </a:lnTo>
                  <a:lnTo>
                    <a:pt x="20431" y="2592"/>
                  </a:lnTo>
                  <a:lnTo>
                    <a:pt x="20531" y="2746"/>
                  </a:lnTo>
                  <a:lnTo>
                    <a:pt x="20622" y="2919"/>
                  </a:lnTo>
                  <a:lnTo>
                    <a:pt x="20713" y="3083"/>
                  </a:lnTo>
                  <a:lnTo>
                    <a:pt x="20786" y="3255"/>
                  </a:lnTo>
                  <a:lnTo>
                    <a:pt x="20858" y="3437"/>
                  </a:lnTo>
                  <a:lnTo>
                    <a:pt x="20922" y="3619"/>
                  </a:lnTo>
                  <a:lnTo>
                    <a:pt x="20977" y="3801"/>
                  </a:lnTo>
                  <a:lnTo>
                    <a:pt x="21022" y="3992"/>
                  </a:lnTo>
                  <a:lnTo>
                    <a:pt x="21049" y="4183"/>
                  </a:lnTo>
                  <a:lnTo>
                    <a:pt x="21077" y="4383"/>
                  </a:lnTo>
                  <a:lnTo>
                    <a:pt x="21095" y="4583"/>
                  </a:lnTo>
                  <a:lnTo>
                    <a:pt x="21095" y="4783"/>
                  </a:lnTo>
                  <a:lnTo>
                    <a:pt x="21095" y="4983"/>
                  </a:lnTo>
                  <a:lnTo>
                    <a:pt x="21077" y="5183"/>
                  </a:lnTo>
                  <a:lnTo>
                    <a:pt x="21049" y="5383"/>
                  </a:lnTo>
                  <a:lnTo>
                    <a:pt x="21022" y="5574"/>
                  </a:lnTo>
                  <a:lnTo>
                    <a:pt x="20977" y="5765"/>
                  </a:lnTo>
                  <a:lnTo>
                    <a:pt x="20922" y="5947"/>
                  </a:lnTo>
                  <a:lnTo>
                    <a:pt x="20858" y="6128"/>
                  </a:lnTo>
                  <a:lnTo>
                    <a:pt x="20786" y="6310"/>
                  </a:lnTo>
                  <a:lnTo>
                    <a:pt x="20713" y="6483"/>
                  </a:lnTo>
                  <a:lnTo>
                    <a:pt x="20622" y="6656"/>
                  </a:lnTo>
                  <a:lnTo>
                    <a:pt x="20531" y="6819"/>
                  </a:lnTo>
                  <a:lnTo>
                    <a:pt x="20431" y="6974"/>
                  </a:lnTo>
                  <a:lnTo>
                    <a:pt x="20322" y="7129"/>
                  </a:lnTo>
                  <a:lnTo>
                    <a:pt x="20204" y="7274"/>
                  </a:lnTo>
                  <a:lnTo>
                    <a:pt x="20077" y="7420"/>
                  </a:lnTo>
                  <a:lnTo>
                    <a:pt x="19949" y="7556"/>
                  </a:lnTo>
                  <a:lnTo>
                    <a:pt x="19813" y="7683"/>
                  </a:lnTo>
                  <a:lnTo>
                    <a:pt x="19667" y="7811"/>
                  </a:lnTo>
                  <a:lnTo>
                    <a:pt x="19522" y="7929"/>
                  </a:lnTo>
                  <a:lnTo>
                    <a:pt x="19367" y="8038"/>
                  </a:lnTo>
                  <a:lnTo>
                    <a:pt x="19204" y="8138"/>
                  </a:lnTo>
                  <a:lnTo>
                    <a:pt x="19040" y="8229"/>
                  </a:lnTo>
                  <a:lnTo>
                    <a:pt x="18876" y="8320"/>
                  </a:lnTo>
                  <a:lnTo>
                    <a:pt x="18704" y="8402"/>
                  </a:lnTo>
                  <a:lnTo>
                    <a:pt x="18522" y="8465"/>
                  </a:lnTo>
                  <a:lnTo>
                    <a:pt x="18340" y="8529"/>
                  </a:lnTo>
                  <a:lnTo>
                    <a:pt x="18158" y="8583"/>
                  </a:lnTo>
                  <a:lnTo>
                    <a:pt x="17967" y="8629"/>
                  </a:lnTo>
                  <a:lnTo>
                    <a:pt x="17776" y="8665"/>
                  </a:lnTo>
                  <a:lnTo>
                    <a:pt x="17576" y="8683"/>
                  </a:lnTo>
                  <a:lnTo>
                    <a:pt x="17376" y="8702"/>
                  </a:lnTo>
                  <a:lnTo>
                    <a:pt x="17176" y="8711"/>
                  </a:lnTo>
                  <a:lnTo>
                    <a:pt x="16976" y="8702"/>
                  </a:lnTo>
                  <a:lnTo>
                    <a:pt x="16776" y="8683"/>
                  </a:lnTo>
                  <a:lnTo>
                    <a:pt x="16576" y="8665"/>
                  </a:lnTo>
                  <a:lnTo>
                    <a:pt x="16385" y="8629"/>
                  </a:lnTo>
                  <a:lnTo>
                    <a:pt x="16194" y="8583"/>
                  </a:lnTo>
                  <a:lnTo>
                    <a:pt x="16012" y="8529"/>
                  </a:lnTo>
                  <a:lnTo>
                    <a:pt x="15830" y="8465"/>
                  </a:lnTo>
                  <a:lnTo>
                    <a:pt x="15649" y="8402"/>
                  </a:lnTo>
                  <a:lnTo>
                    <a:pt x="15476" y="8320"/>
                  </a:lnTo>
                  <a:lnTo>
                    <a:pt x="15303" y="8229"/>
                  </a:lnTo>
                  <a:lnTo>
                    <a:pt x="15139" y="8138"/>
                  </a:lnTo>
                  <a:lnTo>
                    <a:pt x="14985" y="8038"/>
                  </a:lnTo>
                  <a:lnTo>
                    <a:pt x="14830" y="7929"/>
                  </a:lnTo>
                  <a:lnTo>
                    <a:pt x="14685" y="7811"/>
                  </a:lnTo>
                  <a:lnTo>
                    <a:pt x="14539" y="7683"/>
                  </a:lnTo>
                  <a:lnTo>
                    <a:pt x="14403" y="7556"/>
                  </a:lnTo>
                  <a:lnTo>
                    <a:pt x="14276" y="7420"/>
                  </a:lnTo>
                  <a:lnTo>
                    <a:pt x="14148" y="7274"/>
                  </a:lnTo>
                  <a:lnTo>
                    <a:pt x="14030" y="7129"/>
                  </a:lnTo>
                  <a:lnTo>
                    <a:pt x="13921" y="6974"/>
                  </a:lnTo>
                  <a:lnTo>
                    <a:pt x="13821" y="6819"/>
                  </a:lnTo>
                  <a:lnTo>
                    <a:pt x="13730" y="6656"/>
                  </a:lnTo>
                  <a:lnTo>
                    <a:pt x="13639" y="6483"/>
                  </a:lnTo>
                  <a:lnTo>
                    <a:pt x="13557" y="6310"/>
                  </a:lnTo>
                  <a:lnTo>
                    <a:pt x="13494" y="6128"/>
                  </a:lnTo>
                  <a:lnTo>
                    <a:pt x="13430" y="5947"/>
                  </a:lnTo>
                  <a:lnTo>
                    <a:pt x="13376" y="5765"/>
                  </a:lnTo>
                  <a:lnTo>
                    <a:pt x="13330" y="5574"/>
                  </a:lnTo>
                  <a:lnTo>
                    <a:pt x="13294" y="5383"/>
                  </a:lnTo>
                  <a:lnTo>
                    <a:pt x="13276" y="5183"/>
                  </a:lnTo>
                  <a:lnTo>
                    <a:pt x="13257" y="4983"/>
                  </a:lnTo>
                  <a:lnTo>
                    <a:pt x="13248" y="4783"/>
                  </a:lnTo>
                  <a:lnTo>
                    <a:pt x="13257" y="4583"/>
                  </a:lnTo>
                  <a:lnTo>
                    <a:pt x="13276" y="4383"/>
                  </a:lnTo>
                  <a:lnTo>
                    <a:pt x="13294" y="4183"/>
                  </a:lnTo>
                  <a:lnTo>
                    <a:pt x="13330" y="3992"/>
                  </a:lnTo>
                  <a:lnTo>
                    <a:pt x="13376" y="3801"/>
                  </a:lnTo>
                  <a:lnTo>
                    <a:pt x="13430" y="3619"/>
                  </a:lnTo>
                  <a:lnTo>
                    <a:pt x="13494" y="3437"/>
                  </a:lnTo>
                  <a:lnTo>
                    <a:pt x="13557" y="3255"/>
                  </a:lnTo>
                  <a:lnTo>
                    <a:pt x="13639" y="3083"/>
                  </a:lnTo>
                  <a:lnTo>
                    <a:pt x="13730" y="2919"/>
                  </a:lnTo>
                  <a:lnTo>
                    <a:pt x="13821" y="2746"/>
                  </a:lnTo>
                  <a:lnTo>
                    <a:pt x="13921" y="2592"/>
                  </a:lnTo>
                  <a:lnTo>
                    <a:pt x="14030" y="2437"/>
                  </a:lnTo>
                  <a:lnTo>
                    <a:pt x="14148" y="2292"/>
                  </a:lnTo>
                  <a:lnTo>
                    <a:pt x="14276" y="2146"/>
                  </a:lnTo>
                  <a:lnTo>
                    <a:pt x="14403" y="2010"/>
                  </a:lnTo>
                  <a:lnTo>
                    <a:pt x="14539" y="1882"/>
                  </a:lnTo>
                  <a:lnTo>
                    <a:pt x="14685" y="1755"/>
                  </a:lnTo>
                  <a:lnTo>
                    <a:pt x="14830" y="1637"/>
                  </a:lnTo>
                  <a:lnTo>
                    <a:pt x="14985" y="1528"/>
                  </a:lnTo>
                  <a:lnTo>
                    <a:pt x="15139" y="1428"/>
                  </a:lnTo>
                  <a:lnTo>
                    <a:pt x="15303" y="1337"/>
                  </a:lnTo>
                  <a:lnTo>
                    <a:pt x="15476" y="1246"/>
                  </a:lnTo>
                  <a:lnTo>
                    <a:pt x="15649" y="1173"/>
                  </a:lnTo>
                  <a:lnTo>
                    <a:pt x="15830" y="1100"/>
                  </a:lnTo>
                  <a:lnTo>
                    <a:pt x="16012" y="1037"/>
                  </a:lnTo>
                  <a:lnTo>
                    <a:pt x="16194" y="982"/>
                  </a:lnTo>
                  <a:lnTo>
                    <a:pt x="16385" y="937"/>
                  </a:lnTo>
                  <a:lnTo>
                    <a:pt x="16576" y="909"/>
                  </a:lnTo>
                  <a:lnTo>
                    <a:pt x="16776" y="882"/>
                  </a:lnTo>
                  <a:lnTo>
                    <a:pt x="16976" y="864"/>
                  </a:lnTo>
                  <a:close/>
                  <a:moveTo>
                    <a:pt x="17176" y="0"/>
                  </a:moveTo>
                  <a:lnTo>
                    <a:pt x="16949" y="9"/>
                  </a:lnTo>
                  <a:lnTo>
                    <a:pt x="16731" y="28"/>
                  </a:lnTo>
                  <a:lnTo>
                    <a:pt x="16503" y="46"/>
                  </a:lnTo>
                  <a:lnTo>
                    <a:pt x="16294" y="82"/>
                  </a:lnTo>
                  <a:lnTo>
                    <a:pt x="16076" y="128"/>
                  </a:lnTo>
                  <a:lnTo>
                    <a:pt x="15867" y="182"/>
                  </a:lnTo>
                  <a:lnTo>
                    <a:pt x="15658" y="246"/>
                  </a:lnTo>
                  <a:lnTo>
                    <a:pt x="15458" y="318"/>
                  </a:lnTo>
                  <a:lnTo>
                    <a:pt x="15258" y="400"/>
                  </a:lnTo>
                  <a:lnTo>
                    <a:pt x="15067" y="491"/>
                  </a:lnTo>
                  <a:lnTo>
                    <a:pt x="14885" y="591"/>
                  </a:lnTo>
                  <a:lnTo>
                    <a:pt x="14694" y="700"/>
                  </a:lnTo>
                  <a:lnTo>
                    <a:pt x="14521" y="809"/>
                  </a:lnTo>
                  <a:lnTo>
                    <a:pt x="14348" y="928"/>
                  </a:lnTo>
                  <a:lnTo>
                    <a:pt x="14176" y="1064"/>
                  </a:lnTo>
                  <a:lnTo>
                    <a:pt x="14021" y="1200"/>
                  </a:lnTo>
                  <a:lnTo>
                    <a:pt x="13867" y="1337"/>
                  </a:lnTo>
                  <a:lnTo>
                    <a:pt x="13712" y="1491"/>
                  </a:lnTo>
                  <a:lnTo>
                    <a:pt x="13576" y="1646"/>
                  </a:lnTo>
                  <a:lnTo>
                    <a:pt x="13439" y="1801"/>
                  </a:lnTo>
                  <a:lnTo>
                    <a:pt x="13312" y="1973"/>
                  </a:lnTo>
                  <a:lnTo>
                    <a:pt x="13194" y="2146"/>
                  </a:lnTo>
                  <a:lnTo>
                    <a:pt x="13075" y="2328"/>
                  </a:lnTo>
                  <a:lnTo>
                    <a:pt x="12975" y="2510"/>
                  </a:lnTo>
                  <a:lnTo>
                    <a:pt x="12875" y="2701"/>
                  </a:lnTo>
                  <a:lnTo>
                    <a:pt x="12785" y="2892"/>
                  </a:lnTo>
                  <a:lnTo>
                    <a:pt x="12703" y="3092"/>
                  </a:lnTo>
                  <a:lnTo>
                    <a:pt x="12630" y="3292"/>
                  </a:lnTo>
                  <a:lnTo>
                    <a:pt x="12566" y="3501"/>
                  </a:lnTo>
                  <a:lnTo>
                    <a:pt x="12521" y="3710"/>
                  </a:lnTo>
                  <a:lnTo>
                    <a:pt x="12475" y="3919"/>
                  </a:lnTo>
                  <a:lnTo>
                    <a:pt x="12439" y="4137"/>
                  </a:lnTo>
                  <a:lnTo>
                    <a:pt x="1819" y="4137"/>
                  </a:lnTo>
                  <a:lnTo>
                    <a:pt x="1628" y="4146"/>
                  </a:lnTo>
                  <a:lnTo>
                    <a:pt x="1456" y="4174"/>
                  </a:lnTo>
                  <a:lnTo>
                    <a:pt x="1274" y="4219"/>
                  </a:lnTo>
                  <a:lnTo>
                    <a:pt x="1110" y="4283"/>
                  </a:lnTo>
                  <a:lnTo>
                    <a:pt x="955" y="4355"/>
                  </a:lnTo>
                  <a:lnTo>
                    <a:pt x="801" y="4446"/>
                  </a:lnTo>
                  <a:lnTo>
                    <a:pt x="665" y="4555"/>
                  </a:lnTo>
                  <a:lnTo>
                    <a:pt x="537" y="4674"/>
                  </a:lnTo>
                  <a:lnTo>
                    <a:pt x="419" y="4801"/>
                  </a:lnTo>
                  <a:lnTo>
                    <a:pt x="310" y="4937"/>
                  </a:lnTo>
                  <a:lnTo>
                    <a:pt x="219" y="5092"/>
                  </a:lnTo>
                  <a:lnTo>
                    <a:pt x="146" y="5247"/>
                  </a:lnTo>
                  <a:lnTo>
                    <a:pt x="83" y="5410"/>
                  </a:lnTo>
                  <a:lnTo>
                    <a:pt x="37" y="5583"/>
                  </a:lnTo>
                  <a:lnTo>
                    <a:pt x="10" y="5765"/>
                  </a:lnTo>
                  <a:lnTo>
                    <a:pt x="1" y="5956"/>
                  </a:lnTo>
                  <a:lnTo>
                    <a:pt x="1" y="9774"/>
                  </a:lnTo>
                  <a:lnTo>
                    <a:pt x="10" y="9865"/>
                  </a:lnTo>
                  <a:lnTo>
                    <a:pt x="37" y="9947"/>
                  </a:lnTo>
                  <a:lnTo>
                    <a:pt x="74" y="10020"/>
                  </a:lnTo>
                  <a:lnTo>
                    <a:pt x="128" y="10084"/>
                  </a:lnTo>
                  <a:lnTo>
                    <a:pt x="192" y="10129"/>
                  </a:lnTo>
                  <a:lnTo>
                    <a:pt x="264" y="10175"/>
                  </a:lnTo>
                  <a:lnTo>
                    <a:pt x="346" y="10193"/>
                  </a:lnTo>
                  <a:lnTo>
                    <a:pt x="428" y="10202"/>
                  </a:lnTo>
                  <a:lnTo>
                    <a:pt x="519" y="10193"/>
                  </a:lnTo>
                  <a:lnTo>
                    <a:pt x="601" y="10175"/>
                  </a:lnTo>
                  <a:lnTo>
                    <a:pt x="674" y="10129"/>
                  </a:lnTo>
                  <a:lnTo>
                    <a:pt x="737" y="10084"/>
                  </a:lnTo>
                  <a:lnTo>
                    <a:pt x="792" y="10020"/>
                  </a:lnTo>
                  <a:lnTo>
                    <a:pt x="828" y="9947"/>
                  </a:lnTo>
                  <a:lnTo>
                    <a:pt x="855" y="9865"/>
                  </a:lnTo>
                  <a:lnTo>
                    <a:pt x="865" y="9774"/>
                  </a:lnTo>
                  <a:lnTo>
                    <a:pt x="865" y="5956"/>
                  </a:lnTo>
                  <a:lnTo>
                    <a:pt x="865" y="5856"/>
                  </a:lnTo>
                  <a:lnTo>
                    <a:pt x="883" y="5756"/>
                  </a:lnTo>
                  <a:lnTo>
                    <a:pt x="901" y="5665"/>
                  </a:lnTo>
                  <a:lnTo>
                    <a:pt x="937" y="5583"/>
                  </a:lnTo>
                  <a:lnTo>
                    <a:pt x="974" y="5492"/>
                  </a:lnTo>
                  <a:lnTo>
                    <a:pt x="1028" y="5419"/>
                  </a:lnTo>
                  <a:lnTo>
                    <a:pt x="1083" y="5347"/>
                  </a:lnTo>
                  <a:lnTo>
                    <a:pt x="1137" y="5274"/>
                  </a:lnTo>
                  <a:lnTo>
                    <a:pt x="1210" y="5210"/>
                  </a:lnTo>
                  <a:lnTo>
                    <a:pt x="1283" y="5156"/>
                  </a:lnTo>
                  <a:lnTo>
                    <a:pt x="1365" y="5110"/>
                  </a:lnTo>
                  <a:lnTo>
                    <a:pt x="1446" y="5074"/>
                  </a:lnTo>
                  <a:lnTo>
                    <a:pt x="1528" y="5037"/>
                  </a:lnTo>
                  <a:lnTo>
                    <a:pt x="1628" y="5019"/>
                  </a:lnTo>
                  <a:lnTo>
                    <a:pt x="1719" y="5001"/>
                  </a:lnTo>
                  <a:lnTo>
                    <a:pt x="1819" y="4992"/>
                  </a:lnTo>
                  <a:lnTo>
                    <a:pt x="12403" y="4992"/>
                  </a:lnTo>
                  <a:lnTo>
                    <a:pt x="12412" y="5228"/>
                  </a:lnTo>
                  <a:lnTo>
                    <a:pt x="12439" y="5465"/>
                  </a:lnTo>
                  <a:lnTo>
                    <a:pt x="12484" y="5692"/>
                  </a:lnTo>
                  <a:lnTo>
                    <a:pt x="12530" y="5919"/>
                  </a:lnTo>
                  <a:lnTo>
                    <a:pt x="12594" y="6147"/>
                  </a:lnTo>
                  <a:lnTo>
                    <a:pt x="12657" y="6356"/>
                  </a:lnTo>
                  <a:lnTo>
                    <a:pt x="12739" y="6574"/>
                  </a:lnTo>
                  <a:lnTo>
                    <a:pt x="12830" y="6783"/>
                  </a:lnTo>
                  <a:lnTo>
                    <a:pt x="12930" y="6983"/>
                  </a:lnTo>
                  <a:lnTo>
                    <a:pt x="13039" y="7183"/>
                  </a:lnTo>
                  <a:lnTo>
                    <a:pt x="13157" y="7374"/>
                  </a:lnTo>
                  <a:lnTo>
                    <a:pt x="13285" y="7556"/>
                  </a:lnTo>
                  <a:lnTo>
                    <a:pt x="13421" y="7738"/>
                  </a:lnTo>
                  <a:lnTo>
                    <a:pt x="13557" y="7911"/>
                  </a:lnTo>
                  <a:lnTo>
                    <a:pt x="13712" y="8074"/>
                  </a:lnTo>
                  <a:lnTo>
                    <a:pt x="13867" y="8229"/>
                  </a:lnTo>
                  <a:lnTo>
                    <a:pt x="14030" y="8383"/>
                  </a:lnTo>
                  <a:lnTo>
                    <a:pt x="14203" y="8529"/>
                  </a:lnTo>
                  <a:lnTo>
                    <a:pt x="14385" y="8665"/>
                  </a:lnTo>
                  <a:lnTo>
                    <a:pt x="14567" y="8792"/>
                  </a:lnTo>
                  <a:lnTo>
                    <a:pt x="14758" y="8911"/>
                  </a:lnTo>
                  <a:lnTo>
                    <a:pt x="14958" y="9020"/>
                  </a:lnTo>
                  <a:lnTo>
                    <a:pt x="15158" y="9120"/>
                  </a:lnTo>
                  <a:lnTo>
                    <a:pt x="15367" y="9211"/>
                  </a:lnTo>
                  <a:lnTo>
                    <a:pt x="15576" y="9293"/>
                  </a:lnTo>
                  <a:lnTo>
                    <a:pt x="15794" y="9356"/>
                  </a:lnTo>
                  <a:lnTo>
                    <a:pt x="16012" y="9420"/>
                  </a:lnTo>
                  <a:lnTo>
                    <a:pt x="16240" y="9474"/>
                  </a:lnTo>
                  <a:lnTo>
                    <a:pt x="16467" y="9511"/>
                  </a:lnTo>
                  <a:lnTo>
                    <a:pt x="16703" y="9538"/>
                  </a:lnTo>
                  <a:lnTo>
                    <a:pt x="16940" y="9556"/>
                  </a:lnTo>
                  <a:lnTo>
                    <a:pt x="17176" y="9565"/>
                  </a:lnTo>
                  <a:lnTo>
                    <a:pt x="17385" y="9556"/>
                  </a:lnTo>
                  <a:lnTo>
                    <a:pt x="17603" y="9547"/>
                  </a:lnTo>
                  <a:lnTo>
                    <a:pt x="17813" y="9520"/>
                  </a:lnTo>
                  <a:lnTo>
                    <a:pt x="18022" y="9493"/>
                  </a:lnTo>
                  <a:lnTo>
                    <a:pt x="18222" y="9447"/>
                  </a:lnTo>
                  <a:lnTo>
                    <a:pt x="18422" y="9402"/>
                  </a:lnTo>
                  <a:lnTo>
                    <a:pt x="18622" y="9338"/>
                  </a:lnTo>
                  <a:lnTo>
                    <a:pt x="18813" y="9274"/>
                  </a:lnTo>
                  <a:lnTo>
                    <a:pt x="18813" y="16985"/>
                  </a:lnTo>
                  <a:lnTo>
                    <a:pt x="18813" y="17076"/>
                  </a:lnTo>
                  <a:lnTo>
                    <a:pt x="18795" y="17176"/>
                  </a:lnTo>
                  <a:lnTo>
                    <a:pt x="18767" y="17267"/>
                  </a:lnTo>
                  <a:lnTo>
                    <a:pt x="18740" y="17348"/>
                  </a:lnTo>
                  <a:lnTo>
                    <a:pt x="18695" y="17439"/>
                  </a:lnTo>
                  <a:lnTo>
                    <a:pt x="18649" y="17512"/>
                  </a:lnTo>
                  <a:lnTo>
                    <a:pt x="18594" y="17585"/>
                  </a:lnTo>
                  <a:lnTo>
                    <a:pt x="18531" y="17657"/>
                  </a:lnTo>
                  <a:lnTo>
                    <a:pt x="18467" y="17721"/>
                  </a:lnTo>
                  <a:lnTo>
                    <a:pt x="18394" y="17776"/>
                  </a:lnTo>
                  <a:lnTo>
                    <a:pt x="18313" y="17821"/>
                  </a:lnTo>
                  <a:lnTo>
                    <a:pt x="18231" y="17858"/>
                  </a:lnTo>
                  <a:lnTo>
                    <a:pt x="18140" y="17894"/>
                  </a:lnTo>
                  <a:lnTo>
                    <a:pt x="18049" y="17912"/>
                  </a:lnTo>
                  <a:lnTo>
                    <a:pt x="17958" y="17930"/>
                  </a:lnTo>
                  <a:lnTo>
                    <a:pt x="17858" y="17939"/>
                  </a:lnTo>
                  <a:lnTo>
                    <a:pt x="12766" y="17939"/>
                  </a:lnTo>
                  <a:lnTo>
                    <a:pt x="12685" y="17948"/>
                  </a:lnTo>
                  <a:lnTo>
                    <a:pt x="12603" y="17976"/>
                  </a:lnTo>
                  <a:lnTo>
                    <a:pt x="12521" y="18012"/>
                  </a:lnTo>
                  <a:lnTo>
                    <a:pt x="12457" y="18076"/>
                  </a:lnTo>
                  <a:lnTo>
                    <a:pt x="9839" y="20894"/>
                  </a:lnTo>
                  <a:lnTo>
                    <a:pt x="7220" y="18076"/>
                  </a:lnTo>
                  <a:lnTo>
                    <a:pt x="7147" y="18012"/>
                  </a:lnTo>
                  <a:lnTo>
                    <a:pt x="7075" y="17976"/>
                  </a:lnTo>
                  <a:lnTo>
                    <a:pt x="6993" y="17948"/>
                  </a:lnTo>
                  <a:lnTo>
                    <a:pt x="6902" y="17939"/>
                  </a:lnTo>
                  <a:lnTo>
                    <a:pt x="1819" y="17939"/>
                  </a:lnTo>
                  <a:lnTo>
                    <a:pt x="1719" y="17930"/>
                  </a:lnTo>
                  <a:lnTo>
                    <a:pt x="1628" y="17912"/>
                  </a:lnTo>
                  <a:lnTo>
                    <a:pt x="1528" y="17894"/>
                  </a:lnTo>
                  <a:lnTo>
                    <a:pt x="1446" y="17858"/>
                  </a:lnTo>
                  <a:lnTo>
                    <a:pt x="1365" y="17821"/>
                  </a:lnTo>
                  <a:lnTo>
                    <a:pt x="1283" y="17776"/>
                  </a:lnTo>
                  <a:lnTo>
                    <a:pt x="1210" y="17721"/>
                  </a:lnTo>
                  <a:lnTo>
                    <a:pt x="1137" y="17657"/>
                  </a:lnTo>
                  <a:lnTo>
                    <a:pt x="1083" y="17585"/>
                  </a:lnTo>
                  <a:lnTo>
                    <a:pt x="1028" y="17512"/>
                  </a:lnTo>
                  <a:lnTo>
                    <a:pt x="974" y="17439"/>
                  </a:lnTo>
                  <a:lnTo>
                    <a:pt x="937" y="17348"/>
                  </a:lnTo>
                  <a:lnTo>
                    <a:pt x="901" y="17267"/>
                  </a:lnTo>
                  <a:lnTo>
                    <a:pt x="883" y="17176"/>
                  </a:lnTo>
                  <a:lnTo>
                    <a:pt x="865" y="17076"/>
                  </a:lnTo>
                  <a:lnTo>
                    <a:pt x="865" y="16985"/>
                  </a:lnTo>
                  <a:lnTo>
                    <a:pt x="865" y="13630"/>
                  </a:lnTo>
                  <a:lnTo>
                    <a:pt x="855" y="13539"/>
                  </a:lnTo>
                  <a:lnTo>
                    <a:pt x="828" y="13457"/>
                  </a:lnTo>
                  <a:lnTo>
                    <a:pt x="792" y="13384"/>
                  </a:lnTo>
                  <a:lnTo>
                    <a:pt x="737" y="13320"/>
                  </a:lnTo>
                  <a:lnTo>
                    <a:pt x="674" y="13275"/>
                  </a:lnTo>
                  <a:lnTo>
                    <a:pt x="601" y="13230"/>
                  </a:lnTo>
                  <a:lnTo>
                    <a:pt x="519" y="13211"/>
                  </a:lnTo>
                  <a:lnTo>
                    <a:pt x="428" y="13202"/>
                  </a:lnTo>
                  <a:lnTo>
                    <a:pt x="346" y="13211"/>
                  </a:lnTo>
                  <a:lnTo>
                    <a:pt x="264" y="13230"/>
                  </a:lnTo>
                  <a:lnTo>
                    <a:pt x="192" y="13275"/>
                  </a:lnTo>
                  <a:lnTo>
                    <a:pt x="128" y="13320"/>
                  </a:lnTo>
                  <a:lnTo>
                    <a:pt x="74" y="13384"/>
                  </a:lnTo>
                  <a:lnTo>
                    <a:pt x="37" y="13457"/>
                  </a:lnTo>
                  <a:lnTo>
                    <a:pt x="10" y="13539"/>
                  </a:lnTo>
                  <a:lnTo>
                    <a:pt x="1" y="13630"/>
                  </a:lnTo>
                  <a:lnTo>
                    <a:pt x="1" y="16985"/>
                  </a:lnTo>
                  <a:lnTo>
                    <a:pt x="10" y="17166"/>
                  </a:lnTo>
                  <a:lnTo>
                    <a:pt x="37" y="17348"/>
                  </a:lnTo>
                  <a:lnTo>
                    <a:pt x="83" y="17521"/>
                  </a:lnTo>
                  <a:lnTo>
                    <a:pt x="146" y="17685"/>
                  </a:lnTo>
                  <a:lnTo>
                    <a:pt x="219" y="17839"/>
                  </a:lnTo>
                  <a:lnTo>
                    <a:pt x="310" y="17994"/>
                  </a:lnTo>
                  <a:lnTo>
                    <a:pt x="419" y="18130"/>
                  </a:lnTo>
                  <a:lnTo>
                    <a:pt x="537" y="18258"/>
                  </a:lnTo>
                  <a:lnTo>
                    <a:pt x="665" y="18376"/>
                  </a:lnTo>
                  <a:lnTo>
                    <a:pt x="801" y="18485"/>
                  </a:lnTo>
                  <a:lnTo>
                    <a:pt x="955" y="18576"/>
                  </a:lnTo>
                  <a:lnTo>
                    <a:pt x="1110" y="18649"/>
                  </a:lnTo>
                  <a:lnTo>
                    <a:pt x="1274" y="18712"/>
                  </a:lnTo>
                  <a:lnTo>
                    <a:pt x="1456" y="18758"/>
                  </a:lnTo>
                  <a:lnTo>
                    <a:pt x="1628" y="18785"/>
                  </a:lnTo>
                  <a:lnTo>
                    <a:pt x="1819" y="18794"/>
                  </a:lnTo>
                  <a:lnTo>
                    <a:pt x="6720" y="18794"/>
                  </a:lnTo>
                  <a:lnTo>
                    <a:pt x="9520" y="21822"/>
                  </a:lnTo>
                  <a:lnTo>
                    <a:pt x="9593" y="21876"/>
                  </a:lnTo>
                  <a:lnTo>
                    <a:pt x="9666" y="21922"/>
                  </a:lnTo>
                  <a:lnTo>
                    <a:pt x="9748" y="21949"/>
                  </a:lnTo>
                  <a:lnTo>
                    <a:pt x="9839" y="21958"/>
                  </a:lnTo>
                  <a:lnTo>
                    <a:pt x="9920" y="21949"/>
                  </a:lnTo>
                  <a:lnTo>
                    <a:pt x="10011" y="21922"/>
                  </a:lnTo>
                  <a:lnTo>
                    <a:pt x="10084" y="21876"/>
                  </a:lnTo>
                  <a:lnTo>
                    <a:pt x="10148" y="21822"/>
                  </a:lnTo>
                  <a:lnTo>
                    <a:pt x="12957" y="18794"/>
                  </a:lnTo>
                  <a:lnTo>
                    <a:pt x="17858" y="18794"/>
                  </a:lnTo>
                  <a:lnTo>
                    <a:pt x="18040" y="18785"/>
                  </a:lnTo>
                  <a:lnTo>
                    <a:pt x="18222" y="18758"/>
                  </a:lnTo>
                  <a:lnTo>
                    <a:pt x="18394" y="18712"/>
                  </a:lnTo>
                  <a:lnTo>
                    <a:pt x="18567" y="18649"/>
                  </a:lnTo>
                  <a:lnTo>
                    <a:pt x="18722" y="18576"/>
                  </a:lnTo>
                  <a:lnTo>
                    <a:pt x="18867" y="18485"/>
                  </a:lnTo>
                  <a:lnTo>
                    <a:pt x="19013" y="18376"/>
                  </a:lnTo>
                  <a:lnTo>
                    <a:pt x="19140" y="18258"/>
                  </a:lnTo>
                  <a:lnTo>
                    <a:pt x="19258" y="18130"/>
                  </a:lnTo>
                  <a:lnTo>
                    <a:pt x="19358" y="17994"/>
                  </a:lnTo>
                  <a:lnTo>
                    <a:pt x="19449" y="17839"/>
                  </a:lnTo>
                  <a:lnTo>
                    <a:pt x="19531" y="17685"/>
                  </a:lnTo>
                  <a:lnTo>
                    <a:pt x="19586" y="17521"/>
                  </a:lnTo>
                  <a:lnTo>
                    <a:pt x="19631" y="17348"/>
                  </a:lnTo>
                  <a:lnTo>
                    <a:pt x="19658" y="17166"/>
                  </a:lnTo>
                  <a:lnTo>
                    <a:pt x="19667" y="16985"/>
                  </a:lnTo>
                  <a:lnTo>
                    <a:pt x="19667" y="8856"/>
                  </a:lnTo>
                  <a:lnTo>
                    <a:pt x="19922" y="8692"/>
                  </a:lnTo>
                  <a:lnTo>
                    <a:pt x="20158" y="8511"/>
                  </a:lnTo>
                  <a:lnTo>
                    <a:pt x="20395" y="8320"/>
                  </a:lnTo>
                  <a:lnTo>
                    <a:pt x="20604" y="8111"/>
                  </a:lnTo>
                  <a:lnTo>
                    <a:pt x="20804" y="7892"/>
                  </a:lnTo>
                  <a:lnTo>
                    <a:pt x="20995" y="7656"/>
                  </a:lnTo>
                  <a:lnTo>
                    <a:pt x="21168" y="7410"/>
                  </a:lnTo>
                  <a:lnTo>
                    <a:pt x="21331" y="7156"/>
                  </a:lnTo>
                  <a:lnTo>
                    <a:pt x="21468" y="6883"/>
                  </a:lnTo>
                  <a:lnTo>
                    <a:pt x="21595" y="6610"/>
                  </a:lnTo>
                  <a:lnTo>
                    <a:pt x="21704" y="6319"/>
                  </a:lnTo>
                  <a:lnTo>
                    <a:pt x="21795" y="6028"/>
                  </a:lnTo>
                  <a:lnTo>
                    <a:pt x="21859" y="5728"/>
                  </a:lnTo>
                  <a:lnTo>
                    <a:pt x="21913" y="5419"/>
                  </a:lnTo>
                  <a:lnTo>
                    <a:pt x="21950" y="5101"/>
                  </a:lnTo>
                  <a:lnTo>
                    <a:pt x="21959" y="4783"/>
                  </a:lnTo>
                  <a:lnTo>
                    <a:pt x="21950" y="4537"/>
                  </a:lnTo>
                  <a:lnTo>
                    <a:pt x="21931" y="4292"/>
                  </a:lnTo>
                  <a:lnTo>
                    <a:pt x="21904" y="4055"/>
                  </a:lnTo>
                  <a:lnTo>
                    <a:pt x="21859" y="3819"/>
                  </a:lnTo>
                  <a:lnTo>
                    <a:pt x="21804" y="3592"/>
                  </a:lnTo>
                  <a:lnTo>
                    <a:pt x="21740" y="3364"/>
                  </a:lnTo>
                  <a:lnTo>
                    <a:pt x="21668" y="3137"/>
                  </a:lnTo>
                  <a:lnTo>
                    <a:pt x="21577" y="2928"/>
                  </a:lnTo>
                  <a:lnTo>
                    <a:pt x="21486" y="2710"/>
                  </a:lnTo>
                  <a:lnTo>
                    <a:pt x="21377" y="2510"/>
                  </a:lnTo>
                  <a:lnTo>
                    <a:pt x="21259" y="2310"/>
                  </a:lnTo>
                  <a:lnTo>
                    <a:pt x="21140" y="2110"/>
                  </a:lnTo>
                  <a:lnTo>
                    <a:pt x="21004" y="1928"/>
                  </a:lnTo>
                  <a:lnTo>
                    <a:pt x="20858" y="1746"/>
                  </a:lnTo>
                  <a:lnTo>
                    <a:pt x="20713" y="1573"/>
                  </a:lnTo>
                  <a:lnTo>
                    <a:pt x="20558" y="1400"/>
                  </a:lnTo>
                  <a:lnTo>
                    <a:pt x="20386" y="1246"/>
                  </a:lnTo>
                  <a:lnTo>
                    <a:pt x="20213" y="1091"/>
                  </a:lnTo>
                  <a:lnTo>
                    <a:pt x="20031" y="955"/>
                  </a:lnTo>
                  <a:lnTo>
                    <a:pt x="19849" y="819"/>
                  </a:lnTo>
                  <a:lnTo>
                    <a:pt x="19649" y="691"/>
                  </a:lnTo>
                  <a:lnTo>
                    <a:pt x="19449" y="582"/>
                  </a:lnTo>
                  <a:lnTo>
                    <a:pt x="19249" y="473"/>
                  </a:lnTo>
                  <a:lnTo>
                    <a:pt x="19031" y="382"/>
                  </a:lnTo>
                  <a:lnTo>
                    <a:pt x="18813" y="291"/>
                  </a:lnTo>
                  <a:lnTo>
                    <a:pt x="18594" y="218"/>
                  </a:lnTo>
                  <a:lnTo>
                    <a:pt x="18367" y="155"/>
                  </a:lnTo>
                  <a:lnTo>
                    <a:pt x="18140" y="100"/>
                  </a:lnTo>
                  <a:lnTo>
                    <a:pt x="17903" y="55"/>
                  </a:lnTo>
                  <a:lnTo>
                    <a:pt x="17667" y="28"/>
                  </a:lnTo>
                  <a:lnTo>
                    <a:pt x="17422" y="9"/>
                  </a:lnTo>
                  <a:lnTo>
                    <a:pt x="171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45"/>
            <p:cNvSpPr/>
            <p:nvPr/>
          </p:nvSpPr>
          <p:spPr>
            <a:xfrm>
              <a:off x="3102500" y="2752825"/>
              <a:ext cx="112300" cy="112300"/>
            </a:xfrm>
            <a:custGeom>
              <a:rect b="b" l="l" r="r" t="t"/>
              <a:pathLst>
                <a:path extrusionOk="0" h="4492" w="4492">
                  <a:moveTo>
                    <a:pt x="2246" y="0"/>
                  </a:moveTo>
                  <a:lnTo>
                    <a:pt x="2155" y="9"/>
                  </a:lnTo>
                  <a:lnTo>
                    <a:pt x="2082" y="36"/>
                  </a:lnTo>
                  <a:lnTo>
                    <a:pt x="2010" y="73"/>
                  </a:lnTo>
                  <a:lnTo>
                    <a:pt x="1946" y="127"/>
                  </a:lnTo>
                  <a:lnTo>
                    <a:pt x="1891" y="191"/>
                  </a:lnTo>
                  <a:lnTo>
                    <a:pt x="1846" y="264"/>
                  </a:lnTo>
                  <a:lnTo>
                    <a:pt x="1828" y="346"/>
                  </a:lnTo>
                  <a:lnTo>
                    <a:pt x="1819" y="427"/>
                  </a:lnTo>
                  <a:lnTo>
                    <a:pt x="1819" y="1818"/>
                  </a:lnTo>
                  <a:lnTo>
                    <a:pt x="428" y="1818"/>
                  </a:lnTo>
                  <a:lnTo>
                    <a:pt x="346" y="1828"/>
                  </a:lnTo>
                  <a:lnTo>
                    <a:pt x="264" y="1855"/>
                  </a:lnTo>
                  <a:lnTo>
                    <a:pt x="191" y="1891"/>
                  </a:lnTo>
                  <a:lnTo>
                    <a:pt x="128" y="1946"/>
                  </a:lnTo>
                  <a:lnTo>
                    <a:pt x="73" y="2009"/>
                  </a:lnTo>
                  <a:lnTo>
                    <a:pt x="37" y="2082"/>
                  </a:lnTo>
                  <a:lnTo>
                    <a:pt x="9" y="2164"/>
                  </a:lnTo>
                  <a:lnTo>
                    <a:pt x="0" y="2246"/>
                  </a:lnTo>
                  <a:lnTo>
                    <a:pt x="9" y="2337"/>
                  </a:lnTo>
                  <a:lnTo>
                    <a:pt x="37" y="2409"/>
                  </a:lnTo>
                  <a:lnTo>
                    <a:pt x="73" y="2482"/>
                  </a:lnTo>
                  <a:lnTo>
                    <a:pt x="128" y="2546"/>
                  </a:lnTo>
                  <a:lnTo>
                    <a:pt x="191" y="2600"/>
                  </a:lnTo>
                  <a:lnTo>
                    <a:pt x="264" y="2646"/>
                  </a:lnTo>
                  <a:lnTo>
                    <a:pt x="346" y="2664"/>
                  </a:lnTo>
                  <a:lnTo>
                    <a:pt x="428" y="2673"/>
                  </a:lnTo>
                  <a:lnTo>
                    <a:pt x="1819" y="2673"/>
                  </a:lnTo>
                  <a:lnTo>
                    <a:pt x="1819" y="4064"/>
                  </a:lnTo>
                  <a:lnTo>
                    <a:pt x="1828" y="4146"/>
                  </a:lnTo>
                  <a:lnTo>
                    <a:pt x="1846" y="4228"/>
                  </a:lnTo>
                  <a:lnTo>
                    <a:pt x="1891" y="4301"/>
                  </a:lnTo>
                  <a:lnTo>
                    <a:pt x="1946" y="4364"/>
                  </a:lnTo>
                  <a:lnTo>
                    <a:pt x="2010" y="4419"/>
                  </a:lnTo>
                  <a:lnTo>
                    <a:pt x="2082" y="4455"/>
                  </a:lnTo>
                  <a:lnTo>
                    <a:pt x="2155" y="4483"/>
                  </a:lnTo>
                  <a:lnTo>
                    <a:pt x="2246" y="4492"/>
                  </a:lnTo>
                  <a:lnTo>
                    <a:pt x="2328" y="4483"/>
                  </a:lnTo>
                  <a:lnTo>
                    <a:pt x="2410" y="4455"/>
                  </a:lnTo>
                  <a:lnTo>
                    <a:pt x="2482" y="4419"/>
                  </a:lnTo>
                  <a:lnTo>
                    <a:pt x="2546" y="4364"/>
                  </a:lnTo>
                  <a:lnTo>
                    <a:pt x="2601" y="4301"/>
                  </a:lnTo>
                  <a:lnTo>
                    <a:pt x="2637" y="4228"/>
                  </a:lnTo>
                  <a:lnTo>
                    <a:pt x="2664" y="4146"/>
                  </a:lnTo>
                  <a:lnTo>
                    <a:pt x="2673" y="4064"/>
                  </a:lnTo>
                  <a:lnTo>
                    <a:pt x="2673" y="2673"/>
                  </a:lnTo>
                  <a:lnTo>
                    <a:pt x="4065" y="2673"/>
                  </a:lnTo>
                  <a:lnTo>
                    <a:pt x="4146" y="2664"/>
                  </a:lnTo>
                  <a:lnTo>
                    <a:pt x="4228" y="2646"/>
                  </a:lnTo>
                  <a:lnTo>
                    <a:pt x="4301" y="2600"/>
                  </a:lnTo>
                  <a:lnTo>
                    <a:pt x="4365" y="2546"/>
                  </a:lnTo>
                  <a:lnTo>
                    <a:pt x="4419" y="2482"/>
                  </a:lnTo>
                  <a:lnTo>
                    <a:pt x="4456" y="2409"/>
                  </a:lnTo>
                  <a:lnTo>
                    <a:pt x="4483" y="2337"/>
                  </a:lnTo>
                  <a:lnTo>
                    <a:pt x="4492" y="2246"/>
                  </a:lnTo>
                  <a:lnTo>
                    <a:pt x="4483" y="2164"/>
                  </a:lnTo>
                  <a:lnTo>
                    <a:pt x="4456" y="2082"/>
                  </a:lnTo>
                  <a:lnTo>
                    <a:pt x="4419" y="2009"/>
                  </a:lnTo>
                  <a:lnTo>
                    <a:pt x="4365" y="1946"/>
                  </a:lnTo>
                  <a:lnTo>
                    <a:pt x="4301" y="1891"/>
                  </a:lnTo>
                  <a:lnTo>
                    <a:pt x="4228" y="1855"/>
                  </a:lnTo>
                  <a:lnTo>
                    <a:pt x="4146" y="1828"/>
                  </a:lnTo>
                  <a:lnTo>
                    <a:pt x="4065" y="1818"/>
                  </a:lnTo>
                  <a:lnTo>
                    <a:pt x="2673" y="1818"/>
                  </a:lnTo>
                  <a:lnTo>
                    <a:pt x="2673" y="427"/>
                  </a:lnTo>
                  <a:lnTo>
                    <a:pt x="2664" y="346"/>
                  </a:lnTo>
                  <a:lnTo>
                    <a:pt x="2637" y="264"/>
                  </a:lnTo>
                  <a:lnTo>
                    <a:pt x="2601" y="191"/>
                  </a:lnTo>
                  <a:lnTo>
                    <a:pt x="2546" y="127"/>
                  </a:lnTo>
                  <a:lnTo>
                    <a:pt x="2482" y="73"/>
                  </a:lnTo>
                  <a:lnTo>
                    <a:pt x="2410" y="36"/>
                  </a:lnTo>
                  <a:lnTo>
                    <a:pt x="2328" y="9"/>
                  </a:lnTo>
                  <a:lnTo>
                    <a:pt x="2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45"/>
            <p:cNvSpPr/>
            <p:nvPr/>
          </p:nvSpPr>
          <p:spPr>
            <a:xfrm>
              <a:off x="2867000" y="2862825"/>
              <a:ext cx="216425" cy="238250"/>
            </a:xfrm>
            <a:custGeom>
              <a:rect b="b" l="l" r="r" t="t"/>
              <a:pathLst>
                <a:path extrusionOk="0" h="9530" w="8657">
                  <a:moveTo>
                    <a:pt x="4329" y="855"/>
                  </a:moveTo>
                  <a:lnTo>
                    <a:pt x="4529" y="874"/>
                  </a:lnTo>
                  <a:lnTo>
                    <a:pt x="4729" y="901"/>
                  </a:lnTo>
                  <a:lnTo>
                    <a:pt x="4920" y="946"/>
                  </a:lnTo>
                  <a:lnTo>
                    <a:pt x="5111" y="1019"/>
                  </a:lnTo>
                  <a:lnTo>
                    <a:pt x="5283" y="1101"/>
                  </a:lnTo>
                  <a:lnTo>
                    <a:pt x="5447" y="1201"/>
                  </a:lnTo>
                  <a:lnTo>
                    <a:pt x="5602" y="1319"/>
                  </a:lnTo>
                  <a:lnTo>
                    <a:pt x="5747" y="1446"/>
                  </a:lnTo>
                  <a:lnTo>
                    <a:pt x="5874" y="1592"/>
                  </a:lnTo>
                  <a:lnTo>
                    <a:pt x="5993" y="1746"/>
                  </a:lnTo>
                  <a:lnTo>
                    <a:pt x="6093" y="1910"/>
                  </a:lnTo>
                  <a:lnTo>
                    <a:pt x="6174" y="2092"/>
                  </a:lnTo>
                  <a:lnTo>
                    <a:pt x="6247" y="2274"/>
                  </a:lnTo>
                  <a:lnTo>
                    <a:pt x="6293" y="2465"/>
                  </a:lnTo>
                  <a:lnTo>
                    <a:pt x="6329" y="2665"/>
                  </a:lnTo>
                  <a:lnTo>
                    <a:pt x="6338" y="2874"/>
                  </a:lnTo>
                  <a:lnTo>
                    <a:pt x="6329" y="3074"/>
                  </a:lnTo>
                  <a:lnTo>
                    <a:pt x="6293" y="3274"/>
                  </a:lnTo>
                  <a:lnTo>
                    <a:pt x="6247" y="3465"/>
                  </a:lnTo>
                  <a:lnTo>
                    <a:pt x="6174" y="3656"/>
                  </a:lnTo>
                  <a:lnTo>
                    <a:pt x="6093" y="3829"/>
                  </a:lnTo>
                  <a:lnTo>
                    <a:pt x="5993" y="3992"/>
                  </a:lnTo>
                  <a:lnTo>
                    <a:pt x="5874" y="4147"/>
                  </a:lnTo>
                  <a:lnTo>
                    <a:pt x="5747" y="4292"/>
                  </a:lnTo>
                  <a:lnTo>
                    <a:pt x="5602" y="4420"/>
                  </a:lnTo>
                  <a:lnTo>
                    <a:pt x="5447" y="4538"/>
                  </a:lnTo>
                  <a:lnTo>
                    <a:pt x="5283" y="4638"/>
                  </a:lnTo>
                  <a:lnTo>
                    <a:pt x="5111" y="4720"/>
                  </a:lnTo>
                  <a:lnTo>
                    <a:pt x="4920" y="4792"/>
                  </a:lnTo>
                  <a:lnTo>
                    <a:pt x="4729" y="4838"/>
                  </a:lnTo>
                  <a:lnTo>
                    <a:pt x="4529" y="4865"/>
                  </a:lnTo>
                  <a:lnTo>
                    <a:pt x="4329" y="4883"/>
                  </a:lnTo>
                  <a:lnTo>
                    <a:pt x="4120" y="4865"/>
                  </a:lnTo>
                  <a:lnTo>
                    <a:pt x="3919" y="4838"/>
                  </a:lnTo>
                  <a:lnTo>
                    <a:pt x="3729" y="4792"/>
                  </a:lnTo>
                  <a:lnTo>
                    <a:pt x="3547" y="4720"/>
                  </a:lnTo>
                  <a:lnTo>
                    <a:pt x="3374" y="4638"/>
                  </a:lnTo>
                  <a:lnTo>
                    <a:pt x="3201" y="4538"/>
                  </a:lnTo>
                  <a:lnTo>
                    <a:pt x="3047" y="4420"/>
                  </a:lnTo>
                  <a:lnTo>
                    <a:pt x="2910" y="4292"/>
                  </a:lnTo>
                  <a:lnTo>
                    <a:pt x="2774" y="4147"/>
                  </a:lnTo>
                  <a:lnTo>
                    <a:pt x="2665" y="3992"/>
                  </a:lnTo>
                  <a:lnTo>
                    <a:pt x="2556" y="3829"/>
                  </a:lnTo>
                  <a:lnTo>
                    <a:pt x="2474" y="3656"/>
                  </a:lnTo>
                  <a:lnTo>
                    <a:pt x="2410" y="3465"/>
                  </a:lnTo>
                  <a:lnTo>
                    <a:pt x="2356" y="3274"/>
                  </a:lnTo>
                  <a:lnTo>
                    <a:pt x="2328" y="3074"/>
                  </a:lnTo>
                  <a:lnTo>
                    <a:pt x="2319" y="2874"/>
                  </a:lnTo>
                  <a:lnTo>
                    <a:pt x="2328" y="2665"/>
                  </a:lnTo>
                  <a:lnTo>
                    <a:pt x="2356" y="2465"/>
                  </a:lnTo>
                  <a:lnTo>
                    <a:pt x="2410" y="2274"/>
                  </a:lnTo>
                  <a:lnTo>
                    <a:pt x="2474" y="2092"/>
                  </a:lnTo>
                  <a:lnTo>
                    <a:pt x="2556" y="1910"/>
                  </a:lnTo>
                  <a:lnTo>
                    <a:pt x="2665" y="1746"/>
                  </a:lnTo>
                  <a:lnTo>
                    <a:pt x="2774" y="1592"/>
                  </a:lnTo>
                  <a:lnTo>
                    <a:pt x="2910" y="1446"/>
                  </a:lnTo>
                  <a:lnTo>
                    <a:pt x="3047" y="1319"/>
                  </a:lnTo>
                  <a:lnTo>
                    <a:pt x="3201" y="1201"/>
                  </a:lnTo>
                  <a:lnTo>
                    <a:pt x="3374" y="1101"/>
                  </a:lnTo>
                  <a:lnTo>
                    <a:pt x="3547" y="1019"/>
                  </a:lnTo>
                  <a:lnTo>
                    <a:pt x="3729" y="946"/>
                  </a:lnTo>
                  <a:lnTo>
                    <a:pt x="3919" y="901"/>
                  </a:lnTo>
                  <a:lnTo>
                    <a:pt x="4120" y="874"/>
                  </a:lnTo>
                  <a:lnTo>
                    <a:pt x="4329" y="855"/>
                  </a:lnTo>
                  <a:close/>
                  <a:moveTo>
                    <a:pt x="6065" y="5147"/>
                  </a:moveTo>
                  <a:lnTo>
                    <a:pt x="6247" y="5201"/>
                  </a:lnTo>
                  <a:lnTo>
                    <a:pt x="6429" y="5265"/>
                  </a:lnTo>
                  <a:lnTo>
                    <a:pt x="6593" y="5347"/>
                  </a:lnTo>
                  <a:lnTo>
                    <a:pt x="6756" y="5447"/>
                  </a:lnTo>
                  <a:lnTo>
                    <a:pt x="6911" y="5547"/>
                  </a:lnTo>
                  <a:lnTo>
                    <a:pt x="7056" y="5665"/>
                  </a:lnTo>
                  <a:lnTo>
                    <a:pt x="7184" y="5802"/>
                  </a:lnTo>
                  <a:lnTo>
                    <a:pt x="7311" y="5938"/>
                  </a:lnTo>
                  <a:lnTo>
                    <a:pt x="7420" y="6093"/>
                  </a:lnTo>
                  <a:lnTo>
                    <a:pt x="7511" y="6247"/>
                  </a:lnTo>
                  <a:lnTo>
                    <a:pt x="7602" y="6411"/>
                  </a:lnTo>
                  <a:lnTo>
                    <a:pt x="7665" y="6583"/>
                  </a:lnTo>
                  <a:lnTo>
                    <a:pt x="7720" y="6765"/>
                  </a:lnTo>
                  <a:lnTo>
                    <a:pt x="7766" y="6956"/>
                  </a:lnTo>
                  <a:lnTo>
                    <a:pt x="7793" y="7138"/>
                  </a:lnTo>
                  <a:lnTo>
                    <a:pt x="7802" y="7338"/>
                  </a:lnTo>
                  <a:lnTo>
                    <a:pt x="7802" y="8666"/>
                  </a:lnTo>
                  <a:lnTo>
                    <a:pt x="855" y="8666"/>
                  </a:lnTo>
                  <a:lnTo>
                    <a:pt x="855" y="7338"/>
                  </a:lnTo>
                  <a:lnTo>
                    <a:pt x="864" y="7138"/>
                  </a:lnTo>
                  <a:lnTo>
                    <a:pt x="892" y="6956"/>
                  </a:lnTo>
                  <a:lnTo>
                    <a:pt x="928" y="6765"/>
                  </a:lnTo>
                  <a:lnTo>
                    <a:pt x="983" y="6583"/>
                  </a:lnTo>
                  <a:lnTo>
                    <a:pt x="1055" y="6411"/>
                  </a:lnTo>
                  <a:lnTo>
                    <a:pt x="1137" y="6247"/>
                  </a:lnTo>
                  <a:lnTo>
                    <a:pt x="1237" y="6093"/>
                  </a:lnTo>
                  <a:lnTo>
                    <a:pt x="1346" y="5938"/>
                  </a:lnTo>
                  <a:lnTo>
                    <a:pt x="1465" y="5802"/>
                  </a:lnTo>
                  <a:lnTo>
                    <a:pt x="1601" y="5665"/>
                  </a:lnTo>
                  <a:lnTo>
                    <a:pt x="1746" y="5547"/>
                  </a:lnTo>
                  <a:lnTo>
                    <a:pt x="1892" y="5447"/>
                  </a:lnTo>
                  <a:lnTo>
                    <a:pt x="2056" y="5347"/>
                  </a:lnTo>
                  <a:lnTo>
                    <a:pt x="2228" y="5265"/>
                  </a:lnTo>
                  <a:lnTo>
                    <a:pt x="2401" y="5201"/>
                  </a:lnTo>
                  <a:lnTo>
                    <a:pt x="2592" y="5147"/>
                  </a:lnTo>
                  <a:lnTo>
                    <a:pt x="2774" y="5274"/>
                  </a:lnTo>
                  <a:lnTo>
                    <a:pt x="2974" y="5392"/>
                  </a:lnTo>
                  <a:lnTo>
                    <a:pt x="3174" y="5492"/>
                  </a:lnTo>
                  <a:lnTo>
                    <a:pt x="3392" y="5583"/>
                  </a:lnTo>
                  <a:lnTo>
                    <a:pt x="3619" y="5647"/>
                  </a:lnTo>
                  <a:lnTo>
                    <a:pt x="3847" y="5692"/>
                  </a:lnTo>
                  <a:lnTo>
                    <a:pt x="4083" y="5729"/>
                  </a:lnTo>
                  <a:lnTo>
                    <a:pt x="4329" y="5738"/>
                  </a:lnTo>
                  <a:lnTo>
                    <a:pt x="4565" y="5729"/>
                  </a:lnTo>
                  <a:lnTo>
                    <a:pt x="4811" y="5692"/>
                  </a:lnTo>
                  <a:lnTo>
                    <a:pt x="5038" y="5647"/>
                  </a:lnTo>
                  <a:lnTo>
                    <a:pt x="5256" y="5583"/>
                  </a:lnTo>
                  <a:lnTo>
                    <a:pt x="5474" y="5492"/>
                  </a:lnTo>
                  <a:lnTo>
                    <a:pt x="5683" y="5392"/>
                  </a:lnTo>
                  <a:lnTo>
                    <a:pt x="5874" y="5274"/>
                  </a:lnTo>
                  <a:lnTo>
                    <a:pt x="6065" y="5147"/>
                  </a:lnTo>
                  <a:close/>
                  <a:moveTo>
                    <a:pt x="4329" y="1"/>
                  </a:moveTo>
                  <a:lnTo>
                    <a:pt x="4183" y="10"/>
                  </a:lnTo>
                  <a:lnTo>
                    <a:pt x="4038" y="19"/>
                  </a:lnTo>
                  <a:lnTo>
                    <a:pt x="3892" y="37"/>
                  </a:lnTo>
                  <a:lnTo>
                    <a:pt x="3747" y="64"/>
                  </a:lnTo>
                  <a:lnTo>
                    <a:pt x="3610" y="92"/>
                  </a:lnTo>
                  <a:lnTo>
                    <a:pt x="3474" y="128"/>
                  </a:lnTo>
                  <a:lnTo>
                    <a:pt x="3338" y="173"/>
                  </a:lnTo>
                  <a:lnTo>
                    <a:pt x="3210" y="228"/>
                  </a:lnTo>
                  <a:lnTo>
                    <a:pt x="3083" y="283"/>
                  </a:lnTo>
                  <a:lnTo>
                    <a:pt x="2965" y="346"/>
                  </a:lnTo>
                  <a:lnTo>
                    <a:pt x="2837" y="419"/>
                  </a:lnTo>
                  <a:lnTo>
                    <a:pt x="2728" y="492"/>
                  </a:lnTo>
                  <a:lnTo>
                    <a:pt x="2610" y="573"/>
                  </a:lnTo>
                  <a:lnTo>
                    <a:pt x="2501" y="655"/>
                  </a:lnTo>
                  <a:lnTo>
                    <a:pt x="2401" y="746"/>
                  </a:lnTo>
                  <a:lnTo>
                    <a:pt x="2301" y="846"/>
                  </a:lnTo>
                  <a:lnTo>
                    <a:pt x="2201" y="946"/>
                  </a:lnTo>
                  <a:lnTo>
                    <a:pt x="2119" y="1046"/>
                  </a:lnTo>
                  <a:lnTo>
                    <a:pt x="2028" y="1155"/>
                  </a:lnTo>
                  <a:lnTo>
                    <a:pt x="1946" y="1265"/>
                  </a:lnTo>
                  <a:lnTo>
                    <a:pt x="1874" y="1383"/>
                  </a:lnTo>
                  <a:lnTo>
                    <a:pt x="1810" y="1501"/>
                  </a:lnTo>
                  <a:lnTo>
                    <a:pt x="1746" y="1628"/>
                  </a:lnTo>
                  <a:lnTo>
                    <a:pt x="1683" y="1755"/>
                  </a:lnTo>
                  <a:lnTo>
                    <a:pt x="1637" y="1883"/>
                  </a:lnTo>
                  <a:lnTo>
                    <a:pt x="1592" y="2019"/>
                  </a:lnTo>
                  <a:lnTo>
                    <a:pt x="1546" y="2156"/>
                  </a:lnTo>
                  <a:lnTo>
                    <a:pt x="1519" y="2292"/>
                  </a:lnTo>
                  <a:lnTo>
                    <a:pt x="1492" y="2437"/>
                  </a:lnTo>
                  <a:lnTo>
                    <a:pt x="1474" y="2574"/>
                  </a:lnTo>
                  <a:lnTo>
                    <a:pt x="1465" y="2719"/>
                  </a:lnTo>
                  <a:lnTo>
                    <a:pt x="1455" y="2874"/>
                  </a:lnTo>
                  <a:lnTo>
                    <a:pt x="1465" y="3092"/>
                  </a:lnTo>
                  <a:lnTo>
                    <a:pt x="1492" y="3301"/>
                  </a:lnTo>
                  <a:lnTo>
                    <a:pt x="1528" y="3510"/>
                  </a:lnTo>
                  <a:lnTo>
                    <a:pt x="1583" y="3710"/>
                  </a:lnTo>
                  <a:lnTo>
                    <a:pt x="1656" y="3910"/>
                  </a:lnTo>
                  <a:lnTo>
                    <a:pt x="1737" y="4101"/>
                  </a:lnTo>
                  <a:lnTo>
                    <a:pt x="1837" y="4283"/>
                  </a:lnTo>
                  <a:lnTo>
                    <a:pt x="1937" y="4456"/>
                  </a:lnTo>
                  <a:lnTo>
                    <a:pt x="1728" y="4556"/>
                  </a:lnTo>
                  <a:lnTo>
                    <a:pt x="1528" y="4665"/>
                  </a:lnTo>
                  <a:lnTo>
                    <a:pt x="1337" y="4783"/>
                  </a:lnTo>
                  <a:lnTo>
                    <a:pt x="1155" y="4929"/>
                  </a:lnTo>
                  <a:lnTo>
                    <a:pt x="983" y="5074"/>
                  </a:lnTo>
                  <a:lnTo>
                    <a:pt x="819" y="5238"/>
                  </a:lnTo>
                  <a:lnTo>
                    <a:pt x="674" y="5411"/>
                  </a:lnTo>
                  <a:lnTo>
                    <a:pt x="537" y="5592"/>
                  </a:lnTo>
                  <a:lnTo>
                    <a:pt x="419" y="5783"/>
                  </a:lnTo>
                  <a:lnTo>
                    <a:pt x="310" y="5983"/>
                  </a:lnTo>
                  <a:lnTo>
                    <a:pt x="219" y="6193"/>
                  </a:lnTo>
                  <a:lnTo>
                    <a:pt x="137" y="6411"/>
                  </a:lnTo>
                  <a:lnTo>
                    <a:pt x="83" y="6638"/>
                  </a:lnTo>
                  <a:lnTo>
                    <a:pt x="37" y="6865"/>
                  </a:lnTo>
                  <a:lnTo>
                    <a:pt x="10" y="7102"/>
                  </a:lnTo>
                  <a:lnTo>
                    <a:pt x="1" y="7338"/>
                  </a:lnTo>
                  <a:lnTo>
                    <a:pt x="1" y="9102"/>
                  </a:lnTo>
                  <a:lnTo>
                    <a:pt x="10" y="9184"/>
                  </a:lnTo>
                  <a:lnTo>
                    <a:pt x="28" y="9266"/>
                  </a:lnTo>
                  <a:lnTo>
                    <a:pt x="73" y="9338"/>
                  </a:lnTo>
                  <a:lnTo>
                    <a:pt x="119" y="9402"/>
                  </a:lnTo>
                  <a:lnTo>
                    <a:pt x="183" y="9457"/>
                  </a:lnTo>
                  <a:lnTo>
                    <a:pt x="255" y="9493"/>
                  </a:lnTo>
                  <a:lnTo>
                    <a:pt x="337" y="9520"/>
                  </a:lnTo>
                  <a:lnTo>
                    <a:pt x="428" y="9529"/>
                  </a:lnTo>
                  <a:lnTo>
                    <a:pt x="8229" y="9529"/>
                  </a:lnTo>
                  <a:lnTo>
                    <a:pt x="8311" y="9520"/>
                  </a:lnTo>
                  <a:lnTo>
                    <a:pt x="8393" y="9493"/>
                  </a:lnTo>
                  <a:lnTo>
                    <a:pt x="8466" y="9457"/>
                  </a:lnTo>
                  <a:lnTo>
                    <a:pt x="8529" y="9402"/>
                  </a:lnTo>
                  <a:lnTo>
                    <a:pt x="8584" y="9338"/>
                  </a:lnTo>
                  <a:lnTo>
                    <a:pt x="8620" y="9266"/>
                  </a:lnTo>
                  <a:lnTo>
                    <a:pt x="8647" y="9184"/>
                  </a:lnTo>
                  <a:lnTo>
                    <a:pt x="8657" y="9102"/>
                  </a:lnTo>
                  <a:lnTo>
                    <a:pt x="8657" y="7338"/>
                  </a:lnTo>
                  <a:lnTo>
                    <a:pt x="8647" y="7102"/>
                  </a:lnTo>
                  <a:lnTo>
                    <a:pt x="8620" y="6865"/>
                  </a:lnTo>
                  <a:lnTo>
                    <a:pt x="8575" y="6638"/>
                  </a:lnTo>
                  <a:lnTo>
                    <a:pt x="8511" y="6411"/>
                  </a:lnTo>
                  <a:lnTo>
                    <a:pt x="8438" y="6193"/>
                  </a:lnTo>
                  <a:lnTo>
                    <a:pt x="8338" y="5983"/>
                  </a:lnTo>
                  <a:lnTo>
                    <a:pt x="8238" y="5783"/>
                  </a:lnTo>
                  <a:lnTo>
                    <a:pt x="8111" y="5592"/>
                  </a:lnTo>
                  <a:lnTo>
                    <a:pt x="7975" y="5411"/>
                  </a:lnTo>
                  <a:lnTo>
                    <a:pt x="7829" y="5238"/>
                  </a:lnTo>
                  <a:lnTo>
                    <a:pt x="7675" y="5074"/>
                  </a:lnTo>
                  <a:lnTo>
                    <a:pt x="7502" y="4929"/>
                  </a:lnTo>
                  <a:lnTo>
                    <a:pt x="7320" y="4783"/>
                  </a:lnTo>
                  <a:lnTo>
                    <a:pt x="7129" y="4665"/>
                  </a:lnTo>
                  <a:lnTo>
                    <a:pt x="6920" y="4556"/>
                  </a:lnTo>
                  <a:lnTo>
                    <a:pt x="6711" y="4456"/>
                  </a:lnTo>
                  <a:lnTo>
                    <a:pt x="6820" y="4283"/>
                  </a:lnTo>
                  <a:lnTo>
                    <a:pt x="6920" y="4101"/>
                  </a:lnTo>
                  <a:lnTo>
                    <a:pt x="7002" y="3910"/>
                  </a:lnTo>
                  <a:lnTo>
                    <a:pt x="7065" y="3710"/>
                  </a:lnTo>
                  <a:lnTo>
                    <a:pt x="7120" y="3510"/>
                  </a:lnTo>
                  <a:lnTo>
                    <a:pt x="7165" y="3301"/>
                  </a:lnTo>
                  <a:lnTo>
                    <a:pt x="7184" y="3092"/>
                  </a:lnTo>
                  <a:lnTo>
                    <a:pt x="7193" y="2874"/>
                  </a:lnTo>
                  <a:lnTo>
                    <a:pt x="7193" y="2719"/>
                  </a:lnTo>
                  <a:lnTo>
                    <a:pt x="7175" y="2574"/>
                  </a:lnTo>
                  <a:lnTo>
                    <a:pt x="7156" y="2437"/>
                  </a:lnTo>
                  <a:lnTo>
                    <a:pt x="7138" y="2292"/>
                  </a:lnTo>
                  <a:lnTo>
                    <a:pt x="7102" y="2156"/>
                  </a:lnTo>
                  <a:lnTo>
                    <a:pt x="7065" y="2019"/>
                  </a:lnTo>
                  <a:lnTo>
                    <a:pt x="7020" y="1883"/>
                  </a:lnTo>
                  <a:lnTo>
                    <a:pt x="6965" y="1755"/>
                  </a:lnTo>
                  <a:lnTo>
                    <a:pt x="6911" y="1628"/>
                  </a:lnTo>
                  <a:lnTo>
                    <a:pt x="6847" y="1501"/>
                  </a:lnTo>
                  <a:lnTo>
                    <a:pt x="6774" y="1383"/>
                  </a:lnTo>
                  <a:lnTo>
                    <a:pt x="6702" y="1265"/>
                  </a:lnTo>
                  <a:lnTo>
                    <a:pt x="6620" y="1155"/>
                  </a:lnTo>
                  <a:lnTo>
                    <a:pt x="6538" y="1046"/>
                  </a:lnTo>
                  <a:lnTo>
                    <a:pt x="6447" y="946"/>
                  </a:lnTo>
                  <a:lnTo>
                    <a:pt x="6356" y="846"/>
                  </a:lnTo>
                  <a:lnTo>
                    <a:pt x="6256" y="746"/>
                  </a:lnTo>
                  <a:lnTo>
                    <a:pt x="6147" y="655"/>
                  </a:lnTo>
                  <a:lnTo>
                    <a:pt x="6038" y="573"/>
                  </a:lnTo>
                  <a:lnTo>
                    <a:pt x="5929" y="492"/>
                  </a:lnTo>
                  <a:lnTo>
                    <a:pt x="5811" y="419"/>
                  </a:lnTo>
                  <a:lnTo>
                    <a:pt x="5692" y="346"/>
                  </a:lnTo>
                  <a:lnTo>
                    <a:pt x="5565" y="283"/>
                  </a:lnTo>
                  <a:lnTo>
                    <a:pt x="5438" y="228"/>
                  </a:lnTo>
                  <a:lnTo>
                    <a:pt x="5311" y="173"/>
                  </a:lnTo>
                  <a:lnTo>
                    <a:pt x="5174" y="128"/>
                  </a:lnTo>
                  <a:lnTo>
                    <a:pt x="5038" y="92"/>
                  </a:lnTo>
                  <a:lnTo>
                    <a:pt x="4901" y="64"/>
                  </a:lnTo>
                  <a:lnTo>
                    <a:pt x="4765" y="37"/>
                  </a:lnTo>
                  <a:lnTo>
                    <a:pt x="4620" y="19"/>
                  </a:lnTo>
                  <a:lnTo>
                    <a:pt x="4474" y="10"/>
                  </a:lnTo>
                  <a:lnTo>
                    <a:pt x="4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45"/>
            <p:cNvSpPr/>
            <p:nvPr/>
          </p:nvSpPr>
          <p:spPr>
            <a:xfrm>
              <a:off x="2729250" y="2971250"/>
              <a:ext cx="21625" cy="21400"/>
            </a:xfrm>
            <a:custGeom>
              <a:rect b="b" l="l" r="r" t="t"/>
              <a:pathLst>
                <a:path extrusionOk="0" h="856" w="865">
                  <a:moveTo>
                    <a:pt x="428" y="1"/>
                  </a:moveTo>
                  <a:lnTo>
                    <a:pt x="346" y="10"/>
                  </a:lnTo>
                  <a:lnTo>
                    <a:pt x="264" y="28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4" y="192"/>
                  </a:lnTo>
                  <a:lnTo>
                    <a:pt x="37" y="264"/>
                  </a:lnTo>
                  <a:lnTo>
                    <a:pt x="10" y="337"/>
                  </a:lnTo>
                  <a:lnTo>
                    <a:pt x="1" y="428"/>
                  </a:lnTo>
                  <a:lnTo>
                    <a:pt x="10" y="510"/>
                  </a:lnTo>
                  <a:lnTo>
                    <a:pt x="37" y="592"/>
                  </a:lnTo>
                  <a:lnTo>
                    <a:pt x="74" y="664"/>
                  </a:lnTo>
                  <a:lnTo>
                    <a:pt x="128" y="728"/>
                  </a:lnTo>
                  <a:lnTo>
                    <a:pt x="192" y="783"/>
                  </a:lnTo>
                  <a:lnTo>
                    <a:pt x="264" y="819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519" y="846"/>
                  </a:lnTo>
                  <a:lnTo>
                    <a:pt x="601" y="819"/>
                  </a:lnTo>
                  <a:lnTo>
                    <a:pt x="674" y="783"/>
                  </a:lnTo>
                  <a:lnTo>
                    <a:pt x="737" y="728"/>
                  </a:lnTo>
                  <a:lnTo>
                    <a:pt x="792" y="664"/>
                  </a:lnTo>
                  <a:lnTo>
                    <a:pt x="828" y="592"/>
                  </a:lnTo>
                  <a:lnTo>
                    <a:pt x="855" y="510"/>
                  </a:lnTo>
                  <a:lnTo>
                    <a:pt x="865" y="428"/>
                  </a:lnTo>
                  <a:lnTo>
                    <a:pt x="855" y="337"/>
                  </a:lnTo>
                  <a:lnTo>
                    <a:pt x="828" y="255"/>
                  </a:lnTo>
                  <a:lnTo>
                    <a:pt x="792" y="183"/>
                  </a:lnTo>
                  <a:lnTo>
                    <a:pt x="737" y="119"/>
                  </a:lnTo>
                  <a:lnTo>
                    <a:pt x="674" y="73"/>
                  </a:lnTo>
                  <a:lnTo>
                    <a:pt x="601" y="28"/>
                  </a:lnTo>
                  <a:lnTo>
                    <a:pt x="519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5" name="Google Shape;2525;p45"/>
          <p:cNvGrpSpPr/>
          <p:nvPr/>
        </p:nvGrpSpPr>
        <p:grpSpPr>
          <a:xfrm>
            <a:off x="3180063" y="1436775"/>
            <a:ext cx="548750" cy="483750"/>
            <a:chOff x="6097025" y="3697725"/>
            <a:chExt cx="548750" cy="483750"/>
          </a:xfrm>
        </p:grpSpPr>
        <p:sp>
          <p:nvSpPr>
            <p:cNvPr id="2526" name="Google Shape;2526;p45"/>
            <p:cNvSpPr/>
            <p:nvPr/>
          </p:nvSpPr>
          <p:spPr>
            <a:xfrm>
              <a:off x="6521425" y="3750925"/>
              <a:ext cx="36625" cy="91625"/>
            </a:xfrm>
            <a:custGeom>
              <a:rect b="b" l="l" r="r" t="t"/>
              <a:pathLst>
                <a:path extrusionOk="0" h="3665" w="1465">
                  <a:moveTo>
                    <a:pt x="428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9"/>
                  </a:lnTo>
                  <a:lnTo>
                    <a:pt x="37" y="600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28" y="864"/>
                  </a:lnTo>
                  <a:lnTo>
                    <a:pt x="600" y="864"/>
                  </a:lnTo>
                  <a:lnTo>
                    <a:pt x="600" y="3237"/>
                  </a:lnTo>
                  <a:lnTo>
                    <a:pt x="609" y="3319"/>
                  </a:lnTo>
                  <a:lnTo>
                    <a:pt x="637" y="3401"/>
                  </a:lnTo>
                  <a:lnTo>
                    <a:pt x="673" y="3474"/>
                  </a:lnTo>
                  <a:lnTo>
                    <a:pt x="728" y="3537"/>
                  </a:lnTo>
                  <a:lnTo>
                    <a:pt x="791" y="3592"/>
                  </a:lnTo>
                  <a:lnTo>
                    <a:pt x="864" y="3628"/>
                  </a:lnTo>
                  <a:lnTo>
                    <a:pt x="946" y="3655"/>
                  </a:lnTo>
                  <a:lnTo>
                    <a:pt x="1028" y="3664"/>
                  </a:lnTo>
                  <a:lnTo>
                    <a:pt x="1119" y="3655"/>
                  </a:lnTo>
                  <a:lnTo>
                    <a:pt x="1200" y="3628"/>
                  </a:lnTo>
                  <a:lnTo>
                    <a:pt x="1273" y="3592"/>
                  </a:lnTo>
                  <a:lnTo>
                    <a:pt x="1337" y="3537"/>
                  </a:lnTo>
                  <a:lnTo>
                    <a:pt x="1382" y="3474"/>
                  </a:lnTo>
                  <a:lnTo>
                    <a:pt x="1428" y="3401"/>
                  </a:lnTo>
                  <a:lnTo>
                    <a:pt x="1455" y="3319"/>
                  </a:lnTo>
                  <a:lnTo>
                    <a:pt x="1464" y="3237"/>
                  </a:lnTo>
                  <a:lnTo>
                    <a:pt x="1464" y="437"/>
                  </a:lnTo>
                  <a:lnTo>
                    <a:pt x="1455" y="346"/>
                  </a:lnTo>
                  <a:lnTo>
                    <a:pt x="1428" y="264"/>
                  </a:lnTo>
                  <a:lnTo>
                    <a:pt x="1382" y="191"/>
                  </a:lnTo>
                  <a:lnTo>
                    <a:pt x="1337" y="128"/>
                  </a:lnTo>
                  <a:lnTo>
                    <a:pt x="1273" y="73"/>
                  </a:lnTo>
                  <a:lnTo>
                    <a:pt x="1200" y="37"/>
                  </a:lnTo>
                  <a:lnTo>
                    <a:pt x="1119" y="9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45"/>
            <p:cNvSpPr/>
            <p:nvPr/>
          </p:nvSpPr>
          <p:spPr>
            <a:xfrm>
              <a:off x="6185450" y="3933675"/>
              <a:ext cx="94375" cy="94350"/>
            </a:xfrm>
            <a:custGeom>
              <a:rect b="b" l="l" r="r" t="t"/>
              <a:pathLst>
                <a:path extrusionOk="0" h="3774" w="3775">
                  <a:moveTo>
                    <a:pt x="1992" y="864"/>
                  </a:moveTo>
                  <a:lnTo>
                    <a:pt x="2101" y="882"/>
                  </a:lnTo>
                  <a:lnTo>
                    <a:pt x="2192" y="910"/>
                  </a:lnTo>
                  <a:lnTo>
                    <a:pt x="2292" y="937"/>
                  </a:lnTo>
                  <a:lnTo>
                    <a:pt x="2383" y="982"/>
                  </a:lnTo>
                  <a:lnTo>
                    <a:pt x="2465" y="1037"/>
                  </a:lnTo>
                  <a:lnTo>
                    <a:pt x="2547" y="1092"/>
                  </a:lnTo>
                  <a:lnTo>
                    <a:pt x="2619" y="1164"/>
                  </a:lnTo>
                  <a:lnTo>
                    <a:pt x="2683" y="1237"/>
                  </a:lnTo>
                  <a:lnTo>
                    <a:pt x="2747" y="1310"/>
                  </a:lnTo>
                  <a:lnTo>
                    <a:pt x="2792" y="1401"/>
                  </a:lnTo>
                  <a:lnTo>
                    <a:pt x="2838" y="1492"/>
                  </a:lnTo>
                  <a:lnTo>
                    <a:pt x="2874" y="1583"/>
                  </a:lnTo>
                  <a:lnTo>
                    <a:pt x="2901" y="1683"/>
                  </a:lnTo>
                  <a:lnTo>
                    <a:pt x="2910" y="1783"/>
                  </a:lnTo>
                  <a:lnTo>
                    <a:pt x="2919" y="1892"/>
                  </a:lnTo>
                  <a:lnTo>
                    <a:pt x="2910" y="1992"/>
                  </a:lnTo>
                  <a:lnTo>
                    <a:pt x="2901" y="2092"/>
                  </a:lnTo>
                  <a:lnTo>
                    <a:pt x="2874" y="2192"/>
                  </a:lnTo>
                  <a:lnTo>
                    <a:pt x="2838" y="2292"/>
                  </a:lnTo>
                  <a:lnTo>
                    <a:pt x="2792" y="2383"/>
                  </a:lnTo>
                  <a:lnTo>
                    <a:pt x="2747" y="2464"/>
                  </a:lnTo>
                  <a:lnTo>
                    <a:pt x="2683" y="2546"/>
                  </a:lnTo>
                  <a:lnTo>
                    <a:pt x="2619" y="2619"/>
                  </a:lnTo>
                  <a:lnTo>
                    <a:pt x="2547" y="2683"/>
                  </a:lnTo>
                  <a:lnTo>
                    <a:pt x="2465" y="2737"/>
                  </a:lnTo>
                  <a:lnTo>
                    <a:pt x="2383" y="2792"/>
                  </a:lnTo>
                  <a:lnTo>
                    <a:pt x="2292" y="2837"/>
                  </a:lnTo>
                  <a:lnTo>
                    <a:pt x="2192" y="2874"/>
                  </a:lnTo>
                  <a:lnTo>
                    <a:pt x="2101" y="2892"/>
                  </a:lnTo>
                  <a:lnTo>
                    <a:pt x="1992" y="2910"/>
                  </a:lnTo>
                  <a:lnTo>
                    <a:pt x="1892" y="2919"/>
                  </a:lnTo>
                  <a:lnTo>
                    <a:pt x="1783" y="2910"/>
                  </a:lnTo>
                  <a:lnTo>
                    <a:pt x="1683" y="2892"/>
                  </a:lnTo>
                  <a:lnTo>
                    <a:pt x="1583" y="2874"/>
                  </a:lnTo>
                  <a:lnTo>
                    <a:pt x="1492" y="2837"/>
                  </a:lnTo>
                  <a:lnTo>
                    <a:pt x="1401" y="2792"/>
                  </a:lnTo>
                  <a:lnTo>
                    <a:pt x="1319" y="2737"/>
                  </a:lnTo>
                  <a:lnTo>
                    <a:pt x="1237" y="2683"/>
                  </a:lnTo>
                  <a:lnTo>
                    <a:pt x="1165" y="2619"/>
                  </a:lnTo>
                  <a:lnTo>
                    <a:pt x="1101" y="2546"/>
                  </a:lnTo>
                  <a:lnTo>
                    <a:pt x="1037" y="2464"/>
                  </a:lnTo>
                  <a:lnTo>
                    <a:pt x="983" y="2383"/>
                  </a:lnTo>
                  <a:lnTo>
                    <a:pt x="946" y="2292"/>
                  </a:lnTo>
                  <a:lnTo>
                    <a:pt x="910" y="2192"/>
                  </a:lnTo>
                  <a:lnTo>
                    <a:pt x="883" y="2092"/>
                  </a:lnTo>
                  <a:lnTo>
                    <a:pt x="865" y="1992"/>
                  </a:lnTo>
                  <a:lnTo>
                    <a:pt x="865" y="1892"/>
                  </a:lnTo>
                  <a:lnTo>
                    <a:pt x="865" y="1783"/>
                  </a:lnTo>
                  <a:lnTo>
                    <a:pt x="883" y="1683"/>
                  </a:lnTo>
                  <a:lnTo>
                    <a:pt x="910" y="1583"/>
                  </a:lnTo>
                  <a:lnTo>
                    <a:pt x="946" y="1492"/>
                  </a:lnTo>
                  <a:lnTo>
                    <a:pt x="983" y="1401"/>
                  </a:lnTo>
                  <a:lnTo>
                    <a:pt x="1037" y="1310"/>
                  </a:lnTo>
                  <a:lnTo>
                    <a:pt x="1101" y="1237"/>
                  </a:lnTo>
                  <a:lnTo>
                    <a:pt x="1165" y="1164"/>
                  </a:lnTo>
                  <a:lnTo>
                    <a:pt x="1237" y="1092"/>
                  </a:lnTo>
                  <a:lnTo>
                    <a:pt x="1319" y="1037"/>
                  </a:lnTo>
                  <a:lnTo>
                    <a:pt x="1401" y="982"/>
                  </a:lnTo>
                  <a:lnTo>
                    <a:pt x="1492" y="937"/>
                  </a:lnTo>
                  <a:lnTo>
                    <a:pt x="1583" y="910"/>
                  </a:lnTo>
                  <a:lnTo>
                    <a:pt x="1683" y="882"/>
                  </a:lnTo>
                  <a:lnTo>
                    <a:pt x="1783" y="864"/>
                  </a:lnTo>
                  <a:close/>
                  <a:moveTo>
                    <a:pt x="1892" y="0"/>
                  </a:moveTo>
                  <a:lnTo>
                    <a:pt x="1701" y="10"/>
                  </a:lnTo>
                  <a:lnTo>
                    <a:pt x="1510" y="37"/>
                  </a:lnTo>
                  <a:lnTo>
                    <a:pt x="1328" y="91"/>
                  </a:lnTo>
                  <a:lnTo>
                    <a:pt x="1156" y="155"/>
                  </a:lnTo>
                  <a:lnTo>
                    <a:pt x="992" y="228"/>
                  </a:lnTo>
                  <a:lnTo>
                    <a:pt x="837" y="328"/>
                  </a:lnTo>
                  <a:lnTo>
                    <a:pt x="692" y="437"/>
                  </a:lnTo>
                  <a:lnTo>
                    <a:pt x="555" y="555"/>
                  </a:lnTo>
                  <a:lnTo>
                    <a:pt x="437" y="691"/>
                  </a:lnTo>
                  <a:lnTo>
                    <a:pt x="328" y="837"/>
                  </a:lnTo>
                  <a:lnTo>
                    <a:pt x="228" y="992"/>
                  </a:lnTo>
                  <a:lnTo>
                    <a:pt x="155" y="1155"/>
                  </a:lnTo>
                  <a:lnTo>
                    <a:pt x="92" y="1328"/>
                  </a:lnTo>
                  <a:lnTo>
                    <a:pt x="46" y="1510"/>
                  </a:lnTo>
                  <a:lnTo>
                    <a:pt x="10" y="1692"/>
                  </a:lnTo>
                  <a:lnTo>
                    <a:pt x="1" y="1892"/>
                  </a:lnTo>
                  <a:lnTo>
                    <a:pt x="10" y="2083"/>
                  </a:lnTo>
                  <a:lnTo>
                    <a:pt x="46" y="2264"/>
                  </a:lnTo>
                  <a:lnTo>
                    <a:pt x="92" y="2446"/>
                  </a:lnTo>
                  <a:lnTo>
                    <a:pt x="155" y="2619"/>
                  </a:lnTo>
                  <a:lnTo>
                    <a:pt x="228" y="2783"/>
                  </a:lnTo>
                  <a:lnTo>
                    <a:pt x="328" y="2946"/>
                  </a:lnTo>
                  <a:lnTo>
                    <a:pt x="437" y="3092"/>
                  </a:lnTo>
                  <a:lnTo>
                    <a:pt x="555" y="3219"/>
                  </a:lnTo>
                  <a:lnTo>
                    <a:pt x="692" y="3346"/>
                  </a:lnTo>
                  <a:lnTo>
                    <a:pt x="837" y="3456"/>
                  </a:lnTo>
                  <a:lnTo>
                    <a:pt x="992" y="3546"/>
                  </a:lnTo>
                  <a:lnTo>
                    <a:pt x="1156" y="3628"/>
                  </a:lnTo>
                  <a:lnTo>
                    <a:pt x="1328" y="3692"/>
                  </a:lnTo>
                  <a:lnTo>
                    <a:pt x="1510" y="3737"/>
                  </a:lnTo>
                  <a:lnTo>
                    <a:pt x="1701" y="3765"/>
                  </a:lnTo>
                  <a:lnTo>
                    <a:pt x="1892" y="3774"/>
                  </a:lnTo>
                  <a:lnTo>
                    <a:pt x="2083" y="3765"/>
                  </a:lnTo>
                  <a:lnTo>
                    <a:pt x="2274" y="3737"/>
                  </a:lnTo>
                  <a:lnTo>
                    <a:pt x="2447" y="3692"/>
                  </a:lnTo>
                  <a:lnTo>
                    <a:pt x="2619" y="3628"/>
                  </a:lnTo>
                  <a:lnTo>
                    <a:pt x="2792" y="3546"/>
                  </a:lnTo>
                  <a:lnTo>
                    <a:pt x="2947" y="3456"/>
                  </a:lnTo>
                  <a:lnTo>
                    <a:pt x="3092" y="3346"/>
                  </a:lnTo>
                  <a:lnTo>
                    <a:pt x="3219" y="3219"/>
                  </a:lnTo>
                  <a:lnTo>
                    <a:pt x="3347" y="3092"/>
                  </a:lnTo>
                  <a:lnTo>
                    <a:pt x="3456" y="2946"/>
                  </a:lnTo>
                  <a:lnTo>
                    <a:pt x="3547" y="2783"/>
                  </a:lnTo>
                  <a:lnTo>
                    <a:pt x="3629" y="2619"/>
                  </a:lnTo>
                  <a:lnTo>
                    <a:pt x="3692" y="2446"/>
                  </a:lnTo>
                  <a:lnTo>
                    <a:pt x="3738" y="2264"/>
                  </a:lnTo>
                  <a:lnTo>
                    <a:pt x="3765" y="2083"/>
                  </a:lnTo>
                  <a:lnTo>
                    <a:pt x="3774" y="1892"/>
                  </a:lnTo>
                  <a:lnTo>
                    <a:pt x="3765" y="1692"/>
                  </a:lnTo>
                  <a:lnTo>
                    <a:pt x="3738" y="1510"/>
                  </a:lnTo>
                  <a:lnTo>
                    <a:pt x="3692" y="1328"/>
                  </a:lnTo>
                  <a:lnTo>
                    <a:pt x="3629" y="1155"/>
                  </a:lnTo>
                  <a:lnTo>
                    <a:pt x="3547" y="992"/>
                  </a:lnTo>
                  <a:lnTo>
                    <a:pt x="3456" y="837"/>
                  </a:lnTo>
                  <a:lnTo>
                    <a:pt x="3347" y="691"/>
                  </a:lnTo>
                  <a:lnTo>
                    <a:pt x="3219" y="555"/>
                  </a:lnTo>
                  <a:lnTo>
                    <a:pt x="3092" y="437"/>
                  </a:lnTo>
                  <a:lnTo>
                    <a:pt x="2947" y="328"/>
                  </a:lnTo>
                  <a:lnTo>
                    <a:pt x="2792" y="228"/>
                  </a:lnTo>
                  <a:lnTo>
                    <a:pt x="2619" y="155"/>
                  </a:lnTo>
                  <a:lnTo>
                    <a:pt x="2447" y="91"/>
                  </a:lnTo>
                  <a:lnTo>
                    <a:pt x="2274" y="37"/>
                  </a:lnTo>
                  <a:lnTo>
                    <a:pt x="2083" y="10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45"/>
            <p:cNvSpPr/>
            <p:nvPr/>
          </p:nvSpPr>
          <p:spPr>
            <a:xfrm>
              <a:off x="6324125" y="3933675"/>
              <a:ext cx="94350" cy="94350"/>
            </a:xfrm>
            <a:custGeom>
              <a:rect b="b" l="l" r="r" t="t"/>
              <a:pathLst>
                <a:path extrusionOk="0" h="3774" w="3774">
                  <a:moveTo>
                    <a:pt x="1991" y="864"/>
                  </a:moveTo>
                  <a:lnTo>
                    <a:pt x="2100" y="882"/>
                  </a:lnTo>
                  <a:lnTo>
                    <a:pt x="2191" y="910"/>
                  </a:lnTo>
                  <a:lnTo>
                    <a:pt x="2291" y="937"/>
                  </a:lnTo>
                  <a:lnTo>
                    <a:pt x="2382" y="982"/>
                  </a:lnTo>
                  <a:lnTo>
                    <a:pt x="2464" y="1037"/>
                  </a:lnTo>
                  <a:lnTo>
                    <a:pt x="2546" y="1092"/>
                  </a:lnTo>
                  <a:lnTo>
                    <a:pt x="2619" y="1164"/>
                  </a:lnTo>
                  <a:lnTo>
                    <a:pt x="2682" y="1237"/>
                  </a:lnTo>
                  <a:lnTo>
                    <a:pt x="2737" y="1310"/>
                  </a:lnTo>
                  <a:lnTo>
                    <a:pt x="2791" y="1401"/>
                  </a:lnTo>
                  <a:lnTo>
                    <a:pt x="2837" y="1492"/>
                  </a:lnTo>
                  <a:lnTo>
                    <a:pt x="2873" y="1583"/>
                  </a:lnTo>
                  <a:lnTo>
                    <a:pt x="2891" y="1683"/>
                  </a:lnTo>
                  <a:lnTo>
                    <a:pt x="2910" y="1783"/>
                  </a:lnTo>
                  <a:lnTo>
                    <a:pt x="2919" y="1892"/>
                  </a:lnTo>
                  <a:lnTo>
                    <a:pt x="2910" y="1992"/>
                  </a:lnTo>
                  <a:lnTo>
                    <a:pt x="2891" y="2092"/>
                  </a:lnTo>
                  <a:lnTo>
                    <a:pt x="2873" y="2192"/>
                  </a:lnTo>
                  <a:lnTo>
                    <a:pt x="2837" y="2292"/>
                  </a:lnTo>
                  <a:lnTo>
                    <a:pt x="2791" y="2383"/>
                  </a:lnTo>
                  <a:lnTo>
                    <a:pt x="2737" y="2464"/>
                  </a:lnTo>
                  <a:lnTo>
                    <a:pt x="2682" y="2546"/>
                  </a:lnTo>
                  <a:lnTo>
                    <a:pt x="2619" y="2619"/>
                  </a:lnTo>
                  <a:lnTo>
                    <a:pt x="2546" y="2683"/>
                  </a:lnTo>
                  <a:lnTo>
                    <a:pt x="2464" y="2737"/>
                  </a:lnTo>
                  <a:lnTo>
                    <a:pt x="2382" y="2792"/>
                  </a:lnTo>
                  <a:lnTo>
                    <a:pt x="2291" y="2837"/>
                  </a:lnTo>
                  <a:lnTo>
                    <a:pt x="2191" y="2874"/>
                  </a:lnTo>
                  <a:lnTo>
                    <a:pt x="2100" y="2892"/>
                  </a:lnTo>
                  <a:lnTo>
                    <a:pt x="1991" y="2910"/>
                  </a:lnTo>
                  <a:lnTo>
                    <a:pt x="1891" y="2919"/>
                  </a:lnTo>
                  <a:lnTo>
                    <a:pt x="1782" y="2910"/>
                  </a:lnTo>
                  <a:lnTo>
                    <a:pt x="1682" y="2892"/>
                  </a:lnTo>
                  <a:lnTo>
                    <a:pt x="1582" y="2874"/>
                  </a:lnTo>
                  <a:lnTo>
                    <a:pt x="1491" y="2837"/>
                  </a:lnTo>
                  <a:lnTo>
                    <a:pt x="1400" y="2792"/>
                  </a:lnTo>
                  <a:lnTo>
                    <a:pt x="1318" y="2737"/>
                  </a:lnTo>
                  <a:lnTo>
                    <a:pt x="1237" y="2683"/>
                  </a:lnTo>
                  <a:lnTo>
                    <a:pt x="1164" y="2619"/>
                  </a:lnTo>
                  <a:lnTo>
                    <a:pt x="1100" y="2546"/>
                  </a:lnTo>
                  <a:lnTo>
                    <a:pt x="1037" y="2464"/>
                  </a:lnTo>
                  <a:lnTo>
                    <a:pt x="982" y="2383"/>
                  </a:lnTo>
                  <a:lnTo>
                    <a:pt x="946" y="2292"/>
                  </a:lnTo>
                  <a:lnTo>
                    <a:pt x="909" y="2192"/>
                  </a:lnTo>
                  <a:lnTo>
                    <a:pt x="882" y="2092"/>
                  </a:lnTo>
                  <a:lnTo>
                    <a:pt x="864" y="1992"/>
                  </a:lnTo>
                  <a:lnTo>
                    <a:pt x="864" y="1892"/>
                  </a:lnTo>
                  <a:lnTo>
                    <a:pt x="864" y="1783"/>
                  </a:lnTo>
                  <a:lnTo>
                    <a:pt x="882" y="1683"/>
                  </a:lnTo>
                  <a:lnTo>
                    <a:pt x="909" y="1583"/>
                  </a:lnTo>
                  <a:lnTo>
                    <a:pt x="946" y="1492"/>
                  </a:lnTo>
                  <a:lnTo>
                    <a:pt x="982" y="1401"/>
                  </a:lnTo>
                  <a:lnTo>
                    <a:pt x="1037" y="1310"/>
                  </a:lnTo>
                  <a:lnTo>
                    <a:pt x="1100" y="1237"/>
                  </a:lnTo>
                  <a:lnTo>
                    <a:pt x="1164" y="1164"/>
                  </a:lnTo>
                  <a:lnTo>
                    <a:pt x="1237" y="1092"/>
                  </a:lnTo>
                  <a:lnTo>
                    <a:pt x="1318" y="1037"/>
                  </a:lnTo>
                  <a:lnTo>
                    <a:pt x="1400" y="982"/>
                  </a:lnTo>
                  <a:lnTo>
                    <a:pt x="1491" y="937"/>
                  </a:lnTo>
                  <a:lnTo>
                    <a:pt x="1582" y="910"/>
                  </a:lnTo>
                  <a:lnTo>
                    <a:pt x="1682" y="882"/>
                  </a:lnTo>
                  <a:lnTo>
                    <a:pt x="1782" y="864"/>
                  </a:lnTo>
                  <a:close/>
                  <a:moveTo>
                    <a:pt x="1891" y="0"/>
                  </a:moveTo>
                  <a:lnTo>
                    <a:pt x="1700" y="10"/>
                  </a:lnTo>
                  <a:lnTo>
                    <a:pt x="1509" y="37"/>
                  </a:lnTo>
                  <a:lnTo>
                    <a:pt x="1328" y="91"/>
                  </a:lnTo>
                  <a:lnTo>
                    <a:pt x="1155" y="155"/>
                  </a:lnTo>
                  <a:lnTo>
                    <a:pt x="991" y="228"/>
                  </a:lnTo>
                  <a:lnTo>
                    <a:pt x="837" y="328"/>
                  </a:lnTo>
                  <a:lnTo>
                    <a:pt x="691" y="437"/>
                  </a:lnTo>
                  <a:lnTo>
                    <a:pt x="555" y="555"/>
                  </a:lnTo>
                  <a:lnTo>
                    <a:pt x="437" y="691"/>
                  </a:lnTo>
                  <a:lnTo>
                    <a:pt x="327" y="837"/>
                  </a:lnTo>
                  <a:lnTo>
                    <a:pt x="227" y="992"/>
                  </a:lnTo>
                  <a:lnTo>
                    <a:pt x="155" y="1155"/>
                  </a:lnTo>
                  <a:lnTo>
                    <a:pt x="91" y="1328"/>
                  </a:lnTo>
                  <a:lnTo>
                    <a:pt x="46" y="1510"/>
                  </a:lnTo>
                  <a:lnTo>
                    <a:pt x="9" y="1692"/>
                  </a:lnTo>
                  <a:lnTo>
                    <a:pt x="0" y="1892"/>
                  </a:lnTo>
                  <a:lnTo>
                    <a:pt x="9" y="2083"/>
                  </a:lnTo>
                  <a:lnTo>
                    <a:pt x="46" y="2264"/>
                  </a:lnTo>
                  <a:lnTo>
                    <a:pt x="91" y="2446"/>
                  </a:lnTo>
                  <a:lnTo>
                    <a:pt x="155" y="2619"/>
                  </a:lnTo>
                  <a:lnTo>
                    <a:pt x="227" y="2783"/>
                  </a:lnTo>
                  <a:lnTo>
                    <a:pt x="327" y="2946"/>
                  </a:lnTo>
                  <a:lnTo>
                    <a:pt x="437" y="3092"/>
                  </a:lnTo>
                  <a:lnTo>
                    <a:pt x="555" y="3219"/>
                  </a:lnTo>
                  <a:lnTo>
                    <a:pt x="691" y="3346"/>
                  </a:lnTo>
                  <a:lnTo>
                    <a:pt x="837" y="3456"/>
                  </a:lnTo>
                  <a:lnTo>
                    <a:pt x="991" y="3546"/>
                  </a:lnTo>
                  <a:lnTo>
                    <a:pt x="1155" y="3628"/>
                  </a:lnTo>
                  <a:lnTo>
                    <a:pt x="1328" y="3692"/>
                  </a:lnTo>
                  <a:lnTo>
                    <a:pt x="1509" y="3737"/>
                  </a:lnTo>
                  <a:lnTo>
                    <a:pt x="1700" y="3765"/>
                  </a:lnTo>
                  <a:lnTo>
                    <a:pt x="1891" y="3774"/>
                  </a:lnTo>
                  <a:lnTo>
                    <a:pt x="2082" y="3765"/>
                  </a:lnTo>
                  <a:lnTo>
                    <a:pt x="2273" y="3737"/>
                  </a:lnTo>
                  <a:lnTo>
                    <a:pt x="2446" y="3692"/>
                  </a:lnTo>
                  <a:lnTo>
                    <a:pt x="2619" y="3628"/>
                  </a:lnTo>
                  <a:lnTo>
                    <a:pt x="2791" y="3546"/>
                  </a:lnTo>
                  <a:lnTo>
                    <a:pt x="2946" y="3456"/>
                  </a:lnTo>
                  <a:lnTo>
                    <a:pt x="3091" y="3346"/>
                  </a:lnTo>
                  <a:lnTo>
                    <a:pt x="3219" y="3219"/>
                  </a:lnTo>
                  <a:lnTo>
                    <a:pt x="3346" y="3092"/>
                  </a:lnTo>
                  <a:lnTo>
                    <a:pt x="3455" y="2946"/>
                  </a:lnTo>
                  <a:lnTo>
                    <a:pt x="3546" y="2783"/>
                  </a:lnTo>
                  <a:lnTo>
                    <a:pt x="3628" y="2619"/>
                  </a:lnTo>
                  <a:lnTo>
                    <a:pt x="3692" y="2446"/>
                  </a:lnTo>
                  <a:lnTo>
                    <a:pt x="3737" y="2264"/>
                  </a:lnTo>
                  <a:lnTo>
                    <a:pt x="3764" y="2083"/>
                  </a:lnTo>
                  <a:lnTo>
                    <a:pt x="3773" y="1892"/>
                  </a:lnTo>
                  <a:lnTo>
                    <a:pt x="3764" y="1692"/>
                  </a:lnTo>
                  <a:lnTo>
                    <a:pt x="3737" y="1510"/>
                  </a:lnTo>
                  <a:lnTo>
                    <a:pt x="3692" y="1328"/>
                  </a:lnTo>
                  <a:lnTo>
                    <a:pt x="3628" y="1155"/>
                  </a:lnTo>
                  <a:lnTo>
                    <a:pt x="3546" y="992"/>
                  </a:lnTo>
                  <a:lnTo>
                    <a:pt x="3455" y="837"/>
                  </a:lnTo>
                  <a:lnTo>
                    <a:pt x="3346" y="691"/>
                  </a:lnTo>
                  <a:lnTo>
                    <a:pt x="3219" y="555"/>
                  </a:lnTo>
                  <a:lnTo>
                    <a:pt x="3091" y="437"/>
                  </a:lnTo>
                  <a:lnTo>
                    <a:pt x="2946" y="328"/>
                  </a:lnTo>
                  <a:lnTo>
                    <a:pt x="2791" y="228"/>
                  </a:lnTo>
                  <a:lnTo>
                    <a:pt x="2619" y="155"/>
                  </a:lnTo>
                  <a:lnTo>
                    <a:pt x="2446" y="91"/>
                  </a:lnTo>
                  <a:lnTo>
                    <a:pt x="2273" y="37"/>
                  </a:lnTo>
                  <a:lnTo>
                    <a:pt x="2082" y="1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45"/>
            <p:cNvSpPr/>
            <p:nvPr/>
          </p:nvSpPr>
          <p:spPr>
            <a:xfrm>
              <a:off x="6462775" y="3933675"/>
              <a:ext cx="94350" cy="94350"/>
            </a:xfrm>
            <a:custGeom>
              <a:rect b="b" l="l" r="r" t="t"/>
              <a:pathLst>
                <a:path extrusionOk="0" h="3774" w="3774">
                  <a:moveTo>
                    <a:pt x="1992" y="864"/>
                  </a:moveTo>
                  <a:lnTo>
                    <a:pt x="2092" y="882"/>
                  </a:lnTo>
                  <a:lnTo>
                    <a:pt x="2192" y="910"/>
                  </a:lnTo>
                  <a:lnTo>
                    <a:pt x="2292" y="937"/>
                  </a:lnTo>
                  <a:lnTo>
                    <a:pt x="2373" y="982"/>
                  </a:lnTo>
                  <a:lnTo>
                    <a:pt x="2464" y="1037"/>
                  </a:lnTo>
                  <a:lnTo>
                    <a:pt x="2546" y="1092"/>
                  </a:lnTo>
                  <a:lnTo>
                    <a:pt x="2619" y="1164"/>
                  </a:lnTo>
                  <a:lnTo>
                    <a:pt x="2683" y="1237"/>
                  </a:lnTo>
                  <a:lnTo>
                    <a:pt x="2737" y="1310"/>
                  </a:lnTo>
                  <a:lnTo>
                    <a:pt x="2792" y="1401"/>
                  </a:lnTo>
                  <a:lnTo>
                    <a:pt x="2837" y="1492"/>
                  </a:lnTo>
                  <a:lnTo>
                    <a:pt x="2874" y="1583"/>
                  </a:lnTo>
                  <a:lnTo>
                    <a:pt x="2892" y="1683"/>
                  </a:lnTo>
                  <a:lnTo>
                    <a:pt x="2910" y="1783"/>
                  </a:lnTo>
                  <a:lnTo>
                    <a:pt x="2919" y="1892"/>
                  </a:lnTo>
                  <a:lnTo>
                    <a:pt x="2910" y="1992"/>
                  </a:lnTo>
                  <a:lnTo>
                    <a:pt x="2892" y="2092"/>
                  </a:lnTo>
                  <a:lnTo>
                    <a:pt x="2874" y="2192"/>
                  </a:lnTo>
                  <a:lnTo>
                    <a:pt x="2837" y="2292"/>
                  </a:lnTo>
                  <a:lnTo>
                    <a:pt x="2792" y="2383"/>
                  </a:lnTo>
                  <a:lnTo>
                    <a:pt x="2737" y="2464"/>
                  </a:lnTo>
                  <a:lnTo>
                    <a:pt x="2683" y="2546"/>
                  </a:lnTo>
                  <a:lnTo>
                    <a:pt x="2619" y="2619"/>
                  </a:lnTo>
                  <a:lnTo>
                    <a:pt x="2546" y="2683"/>
                  </a:lnTo>
                  <a:lnTo>
                    <a:pt x="2464" y="2737"/>
                  </a:lnTo>
                  <a:lnTo>
                    <a:pt x="2373" y="2792"/>
                  </a:lnTo>
                  <a:lnTo>
                    <a:pt x="2292" y="2837"/>
                  </a:lnTo>
                  <a:lnTo>
                    <a:pt x="2192" y="2874"/>
                  </a:lnTo>
                  <a:lnTo>
                    <a:pt x="2092" y="2892"/>
                  </a:lnTo>
                  <a:lnTo>
                    <a:pt x="1992" y="2910"/>
                  </a:lnTo>
                  <a:lnTo>
                    <a:pt x="1892" y="2919"/>
                  </a:lnTo>
                  <a:lnTo>
                    <a:pt x="1782" y="2910"/>
                  </a:lnTo>
                  <a:lnTo>
                    <a:pt x="1682" y="2892"/>
                  </a:lnTo>
                  <a:lnTo>
                    <a:pt x="1582" y="2874"/>
                  </a:lnTo>
                  <a:lnTo>
                    <a:pt x="1492" y="2837"/>
                  </a:lnTo>
                  <a:lnTo>
                    <a:pt x="1401" y="2792"/>
                  </a:lnTo>
                  <a:lnTo>
                    <a:pt x="1310" y="2737"/>
                  </a:lnTo>
                  <a:lnTo>
                    <a:pt x="1237" y="2683"/>
                  </a:lnTo>
                  <a:lnTo>
                    <a:pt x="1164" y="2619"/>
                  </a:lnTo>
                  <a:lnTo>
                    <a:pt x="1091" y="2546"/>
                  </a:lnTo>
                  <a:lnTo>
                    <a:pt x="1037" y="2464"/>
                  </a:lnTo>
                  <a:lnTo>
                    <a:pt x="982" y="2383"/>
                  </a:lnTo>
                  <a:lnTo>
                    <a:pt x="946" y="2292"/>
                  </a:lnTo>
                  <a:lnTo>
                    <a:pt x="910" y="2192"/>
                  </a:lnTo>
                  <a:lnTo>
                    <a:pt x="882" y="2092"/>
                  </a:lnTo>
                  <a:lnTo>
                    <a:pt x="864" y="1992"/>
                  </a:lnTo>
                  <a:lnTo>
                    <a:pt x="864" y="1892"/>
                  </a:lnTo>
                  <a:lnTo>
                    <a:pt x="864" y="1783"/>
                  </a:lnTo>
                  <a:lnTo>
                    <a:pt x="882" y="1683"/>
                  </a:lnTo>
                  <a:lnTo>
                    <a:pt x="910" y="1583"/>
                  </a:lnTo>
                  <a:lnTo>
                    <a:pt x="946" y="1492"/>
                  </a:lnTo>
                  <a:lnTo>
                    <a:pt x="982" y="1401"/>
                  </a:lnTo>
                  <a:lnTo>
                    <a:pt x="1037" y="1310"/>
                  </a:lnTo>
                  <a:lnTo>
                    <a:pt x="1091" y="1237"/>
                  </a:lnTo>
                  <a:lnTo>
                    <a:pt x="1164" y="1164"/>
                  </a:lnTo>
                  <a:lnTo>
                    <a:pt x="1237" y="1092"/>
                  </a:lnTo>
                  <a:lnTo>
                    <a:pt x="1310" y="1037"/>
                  </a:lnTo>
                  <a:lnTo>
                    <a:pt x="1401" y="982"/>
                  </a:lnTo>
                  <a:lnTo>
                    <a:pt x="1492" y="937"/>
                  </a:lnTo>
                  <a:lnTo>
                    <a:pt x="1582" y="910"/>
                  </a:lnTo>
                  <a:lnTo>
                    <a:pt x="1682" y="882"/>
                  </a:lnTo>
                  <a:lnTo>
                    <a:pt x="1782" y="864"/>
                  </a:lnTo>
                  <a:close/>
                  <a:moveTo>
                    <a:pt x="1892" y="0"/>
                  </a:moveTo>
                  <a:lnTo>
                    <a:pt x="1692" y="10"/>
                  </a:lnTo>
                  <a:lnTo>
                    <a:pt x="1510" y="37"/>
                  </a:lnTo>
                  <a:lnTo>
                    <a:pt x="1328" y="91"/>
                  </a:lnTo>
                  <a:lnTo>
                    <a:pt x="1155" y="155"/>
                  </a:lnTo>
                  <a:lnTo>
                    <a:pt x="991" y="228"/>
                  </a:lnTo>
                  <a:lnTo>
                    <a:pt x="837" y="328"/>
                  </a:lnTo>
                  <a:lnTo>
                    <a:pt x="691" y="437"/>
                  </a:lnTo>
                  <a:lnTo>
                    <a:pt x="555" y="555"/>
                  </a:lnTo>
                  <a:lnTo>
                    <a:pt x="437" y="691"/>
                  </a:lnTo>
                  <a:lnTo>
                    <a:pt x="328" y="837"/>
                  </a:lnTo>
                  <a:lnTo>
                    <a:pt x="228" y="992"/>
                  </a:lnTo>
                  <a:lnTo>
                    <a:pt x="155" y="1155"/>
                  </a:lnTo>
                  <a:lnTo>
                    <a:pt x="91" y="1328"/>
                  </a:lnTo>
                  <a:lnTo>
                    <a:pt x="46" y="1510"/>
                  </a:lnTo>
                  <a:lnTo>
                    <a:pt x="9" y="1692"/>
                  </a:lnTo>
                  <a:lnTo>
                    <a:pt x="0" y="1892"/>
                  </a:lnTo>
                  <a:lnTo>
                    <a:pt x="9" y="2083"/>
                  </a:lnTo>
                  <a:lnTo>
                    <a:pt x="46" y="2264"/>
                  </a:lnTo>
                  <a:lnTo>
                    <a:pt x="91" y="2446"/>
                  </a:lnTo>
                  <a:lnTo>
                    <a:pt x="155" y="2619"/>
                  </a:lnTo>
                  <a:lnTo>
                    <a:pt x="228" y="2783"/>
                  </a:lnTo>
                  <a:lnTo>
                    <a:pt x="328" y="2946"/>
                  </a:lnTo>
                  <a:lnTo>
                    <a:pt x="437" y="3092"/>
                  </a:lnTo>
                  <a:lnTo>
                    <a:pt x="555" y="3219"/>
                  </a:lnTo>
                  <a:lnTo>
                    <a:pt x="691" y="3346"/>
                  </a:lnTo>
                  <a:lnTo>
                    <a:pt x="837" y="3456"/>
                  </a:lnTo>
                  <a:lnTo>
                    <a:pt x="991" y="3546"/>
                  </a:lnTo>
                  <a:lnTo>
                    <a:pt x="1155" y="3628"/>
                  </a:lnTo>
                  <a:lnTo>
                    <a:pt x="1328" y="3692"/>
                  </a:lnTo>
                  <a:lnTo>
                    <a:pt x="1510" y="3737"/>
                  </a:lnTo>
                  <a:lnTo>
                    <a:pt x="1692" y="3765"/>
                  </a:lnTo>
                  <a:lnTo>
                    <a:pt x="1892" y="3774"/>
                  </a:lnTo>
                  <a:lnTo>
                    <a:pt x="2083" y="3765"/>
                  </a:lnTo>
                  <a:lnTo>
                    <a:pt x="2264" y="3737"/>
                  </a:lnTo>
                  <a:lnTo>
                    <a:pt x="2446" y="3692"/>
                  </a:lnTo>
                  <a:lnTo>
                    <a:pt x="2619" y="3628"/>
                  </a:lnTo>
                  <a:lnTo>
                    <a:pt x="2783" y="3546"/>
                  </a:lnTo>
                  <a:lnTo>
                    <a:pt x="2946" y="3456"/>
                  </a:lnTo>
                  <a:lnTo>
                    <a:pt x="3083" y="3346"/>
                  </a:lnTo>
                  <a:lnTo>
                    <a:pt x="3219" y="3219"/>
                  </a:lnTo>
                  <a:lnTo>
                    <a:pt x="3346" y="3092"/>
                  </a:lnTo>
                  <a:lnTo>
                    <a:pt x="3455" y="2946"/>
                  </a:lnTo>
                  <a:lnTo>
                    <a:pt x="3546" y="2783"/>
                  </a:lnTo>
                  <a:lnTo>
                    <a:pt x="3628" y="2619"/>
                  </a:lnTo>
                  <a:lnTo>
                    <a:pt x="3692" y="2446"/>
                  </a:lnTo>
                  <a:lnTo>
                    <a:pt x="3737" y="2264"/>
                  </a:lnTo>
                  <a:lnTo>
                    <a:pt x="3765" y="2083"/>
                  </a:lnTo>
                  <a:lnTo>
                    <a:pt x="3774" y="1892"/>
                  </a:lnTo>
                  <a:lnTo>
                    <a:pt x="3765" y="1692"/>
                  </a:lnTo>
                  <a:lnTo>
                    <a:pt x="3737" y="1510"/>
                  </a:lnTo>
                  <a:lnTo>
                    <a:pt x="3692" y="1328"/>
                  </a:lnTo>
                  <a:lnTo>
                    <a:pt x="3628" y="1155"/>
                  </a:lnTo>
                  <a:lnTo>
                    <a:pt x="3546" y="992"/>
                  </a:lnTo>
                  <a:lnTo>
                    <a:pt x="3455" y="837"/>
                  </a:lnTo>
                  <a:lnTo>
                    <a:pt x="3346" y="691"/>
                  </a:lnTo>
                  <a:lnTo>
                    <a:pt x="3219" y="555"/>
                  </a:lnTo>
                  <a:lnTo>
                    <a:pt x="3083" y="437"/>
                  </a:lnTo>
                  <a:lnTo>
                    <a:pt x="2946" y="328"/>
                  </a:lnTo>
                  <a:lnTo>
                    <a:pt x="2783" y="228"/>
                  </a:lnTo>
                  <a:lnTo>
                    <a:pt x="2619" y="155"/>
                  </a:lnTo>
                  <a:lnTo>
                    <a:pt x="2446" y="91"/>
                  </a:lnTo>
                  <a:lnTo>
                    <a:pt x="2264" y="37"/>
                  </a:lnTo>
                  <a:lnTo>
                    <a:pt x="2083" y="10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45"/>
            <p:cNvSpPr/>
            <p:nvPr/>
          </p:nvSpPr>
          <p:spPr>
            <a:xfrm>
              <a:off x="6097025" y="3697725"/>
              <a:ext cx="548750" cy="483750"/>
            </a:xfrm>
            <a:custGeom>
              <a:rect b="b" l="l" r="r" t="t"/>
              <a:pathLst>
                <a:path extrusionOk="0" h="19350" w="21950">
                  <a:moveTo>
                    <a:pt x="18149" y="864"/>
                  </a:moveTo>
                  <a:lnTo>
                    <a:pt x="18313" y="874"/>
                  </a:lnTo>
                  <a:lnTo>
                    <a:pt x="18467" y="892"/>
                  </a:lnTo>
                  <a:lnTo>
                    <a:pt x="18622" y="919"/>
                  </a:lnTo>
                  <a:lnTo>
                    <a:pt x="18767" y="955"/>
                  </a:lnTo>
                  <a:lnTo>
                    <a:pt x="18913" y="1001"/>
                  </a:lnTo>
                  <a:lnTo>
                    <a:pt x="19058" y="1046"/>
                  </a:lnTo>
                  <a:lnTo>
                    <a:pt x="19204" y="1101"/>
                  </a:lnTo>
                  <a:lnTo>
                    <a:pt x="19340" y="1164"/>
                  </a:lnTo>
                  <a:lnTo>
                    <a:pt x="19467" y="1237"/>
                  </a:lnTo>
                  <a:lnTo>
                    <a:pt x="19604" y="1310"/>
                  </a:lnTo>
                  <a:lnTo>
                    <a:pt x="19731" y="1392"/>
                  </a:lnTo>
                  <a:lnTo>
                    <a:pt x="19849" y="1474"/>
                  </a:lnTo>
                  <a:lnTo>
                    <a:pt x="19968" y="1574"/>
                  </a:lnTo>
                  <a:lnTo>
                    <a:pt x="20077" y="1665"/>
                  </a:lnTo>
                  <a:lnTo>
                    <a:pt x="20186" y="1774"/>
                  </a:lnTo>
                  <a:lnTo>
                    <a:pt x="20286" y="1874"/>
                  </a:lnTo>
                  <a:lnTo>
                    <a:pt x="20386" y="1992"/>
                  </a:lnTo>
                  <a:lnTo>
                    <a:pt x="20477" y="2110"/>
                  </a:lnTo>
                  <a:lnTo>
                    <a:pt x="20568" y="2228"/>
                  </a:lnTo>
                  <a:lnTo>
                    <a:pt x="20649" y="2356"/>
                  </a:lnTo>
                  <a:lnTo>
                    <a:pt x="20722" y="2483"/>
                  </a:lnTo>
                  <a:lnTo>
                    <a:pt x="20786" y="2619"/>
                  </a:lnTo>
                  <a:lnTo>
                    <a:pt x="20850" y="2756"/>
                  </a:lnTo>
                  <a:lnTo>
                    <a:pt x="20904" y="2901"/>
                  </a:lnTo>
                  <a:lnTo>
                    <a:pt x="20959" y="3037"/>
                  </a:lnTo>
                  <a:lnTo>
                    <a:pt x="20995" y="3192"/>
                  </a:lnTo>
                  <a:lnTo>
                    <a:pt x="21031" y="3338"/>
                  </a:lnTo>
                  <a:lnTo>
                    <a:pt x="21059" y="3492"/>
                  </a:lnTo>
                  <a:lnTo>
                    <a:pt x="21077" y="3647"/>
                  </a:lnTo>
                  <a:lnTo>
                    <a:pt x="21095" y="3801"/>
                  </a:lnTo>
                  <a:lnTo>
                    <a:pt x="21095" y="3965"/>
                  </a:lnTo>
                  <a:lnTo>
                    <a:pt x="21095" y="4119"/>
                  </a:lnTo>
                  <a:lnTo>
                    <a:pt x="21077" y="4283"/>
                  </a:lnTo>
                  <a:lnTo>
                    <a:pt x="21059" y="4438"/>
                  </a:lnTo>
                  <a:lnTo>
                    <a:pt x="21031" y="4583"/>
                  </a:lnTo>
                  <a:lnTo>
                    <a:pt x="20995" y="4738"/>
                  </a:lnTo>
                  <a:lnTo>
                    <a:pt x="20959" y="4883"/>
                  </a:lnTo>
                  <a:lnTo>
                    <a:pt x="20904" y="5029"/>
                  </a:lnTo>
                  <a:lnTo>
                    <a:pt x="20850" y="5165"/>
                  </a:lnTo>
                  <a:lnTo>
                    <a:pt x="20786" y="5301"/>
                  </a:lnTo>
                  <a:lnTo>
                    <a:pt x="20722" y="5438"/>
                  </a:lnTo>
                  <a:lnTo>
                    <a:pt x="20649" y="5565"/>
                  </a:lnTo>
                  <a:lnTo>
                    <a:pt x="20568" y="5692"/>
                  </a:lnTo>
                  <a:lnTo>
                    <a:pt x="20477" y="5820"/>
                  </a:lnTo>
                  <a:lnTo>
                    <a:pt x="20386" y="5938"/>
                  </a:lnTo>
                  <a:lnTo>
                    <a:pt x="20286" y="6047"/>
                  </a:lnTo>
                  <a:lnTo>
                    <a:pt x="20186" y="6156"/>
                  </a:lnTo>
                  <a:lnTo>
                    <a:pt x="20077" y="6256"/>
                  </a:lnTo>
                  <a:lnTo>
                    <a:pt x="19968" y="6356"/>
                  </a:lnTo>
                  <a:lnTo>
                    <a:pt x="19849" y="6447"/>
                  </a:lnTo>
                  <a:lnTo>
                    <a:pt x="19731" y="6538"/>
                  </a:lnTo>
                  <a:lnTo>
                    <a:pt x="19604" y="6611"/>
                  </a:lnTo>
                  <a:lnTo>
                    <a:pt x="19467" y="6693"/>
                  </a:lnTo>
                  <a:lnTo>
                    <a:pt x="19340" y="6756"/>
                  </a:lnTo>
                  <a:lnTo>
                    <a:pt x="19204" y="6820"/>
                  </a:lnTo>
                  <a:lnTo>
                    <a:pt x="19058" y="6874"/>
                  </a:lnTo>
                  <a:lnTo>
                    <a:pt x="18913" y="6929"/>
                  </a:lnTo>
                  <a:lnTo>
                    <a:pt x="18767" y="6965"/>
                  </a:lnTo>
                  <a:lnTo>
                    <a:pt x="18622" y="7002"/>
                  </a:lnTo>
                  <a:lnTo>
                    <a:pt x="18467" y="7029"/>
                  </a:lnTo>
                  <a:lnTo>
                    <a:pt x="18313" y="7047"/>
                  </a:lnTo>
                  <a:lnTo>
                    <a:pt x="18149" y="7056"/>
                  </a:lnTo>
                  <a:lnTo>
                    <a:pt x="17995" y="7065"/>
                  </a:lnTo>
                  <a:lnTo>
                    <a:pt x="17831" y="7056"/>
                  </a:lnTo>
                  <a:lnTo>
                    <a:pt x="17676" y="7047"/>
                  </a:lnTo>
                  <a:lnTo>
                    <a:pt x="17522" y="7029"/>
                  </a:lnTo>
                  <a:lnTo>
                    <a:pt x="17367" y="7002"/>
                  </a:lnTo>
                  <a:lnTo>
                    <a:pt x="17222" y="6965"/>
                  </a:lnTo>
                  <a:lnTo>
                    <a:pt x="17076" y="6929"/>
                  </a:lnTo>
                  <a:lnTo>
                    <a:pt x="16931" y="6874"/>
                  </a:lnTo>
                  <a:lnTo>
                    <a:pt x="16785" y="6820"/>
                  </a:lnTo>
                  <a:lnTo>
                    <a:pt x="16649" y="6756"/>
                  </a:lnTo>
                  <a:lnTo>
                    <a:pt x="16512" y="6693"/>
                  </a:lnTo>
                  <a:lnTo>
                    <a:pt x="16385" y="6611"/>
                  </a:lnTo>
                  <a:lnTo>
                    <a:pt x="16258" y="6538"/>
                  </a:lnTo>
                  <a:lnTo>
                    <a:pt x="16140" y="6447"/>
                  </a:lnTo>
                  <a:lnTo>
                    <a:pt x="16021" y="6356"/>
                  </a:lnTo>
                  <a:lnTo>
                    <a:pt x="15912" y="6256"/>
                  </a:lnTo>
                  <a:lnTo>
                    <a:pt x="15803" y="6156"/>
                  </a:lnTo>
                  <a:lnTo>
                    <a:pt x="15694" y="6047"/>
                  </a:lnTo>
                  <a:lnTo>
                    <a:pt x="15603" y="5938"/>
                  </a:lnTo>
                  <a:lnTo>
                    <a:pt x="15512" y="5820"/>
                  </a:lnTo>
                  <a:lnTo>
                    <a:pt x="15421" y="5692"/>
                  </a:lnTo>
                  <a:lnTo>
                    <a:pt x="15340" y="5565"/>
                  </a:lnTo>
                  <a:lnTo>
                    <a:pt x="15267" y="5438"/>
                  </a:lnTo>
                  <a:lnTo>
                    <a:pt x="15194" y="5301"/>
                  </a:lnTo>
                  <a:lnTo>
                    <a:pt x="15140" y="5165"/>
                  </a:lnTo>
                  <a:lnTo>
                    <a:pt x="15076" y="5029"/>
                  </a:lnTo>
                  <a:lnTo>
                    <a:pt x="15030" y="4883"/>
                  </a:lnTo>
                  <a:lnTo>
                    <a:pt x="14985" y="4738"/>
                  </a:lnTo>
                  <a:lnTo>
                    <a:pt x="14958" y="4583"/>
                  </a:lnTo>
                  <a:lnTo>
                    <a:pt x="14930" y="4438"/>
                  </a:lnTo>
                  <a:lnTo>
                    <a:pt x="14903" y="4283"/>
                  </a:lnTo>
                  <a:lnTo>
                    <a:pt x="14894" y="4119"/>
                  </a:lnTo>
                  <a:lnTo>
                    <a:pt x="14894" y="3965"/>
                  </a:lnTo>
                  <a:lnTo>
                    <a:pt x="14894" y="3801"/>
                  </a:lnTo>
                  <a:lnTo>
                    <a:pt x="14903" y="3647"/>
                  </a:lnTo>
                  <a:lnTo>
                    <a:pt x="14930" y="3492"/>
                  </a:lnTo>
                  <a:lnTo>
                    <a:pt x="14958" y="3338"/>
                  </a:lnTo>
                  <a:lnTo>
                    <a:pt x="14985" y="3192"/>
                  </a:lnTo>
                  <a:lnTo>
                    <a:pt x="15030" y="3037"/>
                  </a:lnTo>
                  <a:lnTo>
                    <a:pt x="15076" y="2901"/>
                  </a:lnTo>
                  <a:lnTo>
                    <a:pt x="15140" y="2756"/>
                  </a:lnTo>
                  <a:lnTo>
                    <a:pt x="15194" y="2619"/>
                  </a:lnTo>
                  <a:lnTo>
                    <a:pt x="15267" y="2483"/>
                  </a:lnTo>
                  <a:lnTo>
                    <a:pt x="15340" y="2356"/>
                  </a:lnTo>
                  <a:lnTo>
                    <a:pt x="15421" y="2228"/>
                  </a:lnTo>
                  <a:lnTo>
                    <a:pt x="15512" y="2110"/>
                  </a:lnTo>
                  <a:lnTo>
                    <a:pt x="15603" y="1992"/>
                  </a:lnTo>
                  <a:lnTo>
                    <a:pt x="15694" y="1874"/>
                  </a:lnTo>
                  <a:lnTo>
                    <a:pt x="15803" y="1774"/>
                  </a:lnTo>
                  <a:lnTo>
                    <a:pt x="15912" y="1665"/>
                  </a:lnTo>
                  <a:lnTo>
                    <a:pt x="16021" y="1574"/>
                  </a:lnTo>
                  <a:lnTo>
                    <a:pt x="16140" y="1474"/>
                  </a:lnTo>
                  <a:lnTo>
                    <a:pt x="16258" y="1392"/>
                  </a:lnTo>
                  <a:lnTo>
                    <a:pt x="16385" y="1310"/>
                  </a:lnTo>
                  <a:lnTo>
                    <a:pt x="16512" y="1237"/>
                  </a:lnTo>
                  <a:lnTo>
                    <a:pt x="16649" y="1164"/>
                  </a:lnTo>
                  <a:lnTo>
                    <a:pt x="16785" y="1101"/>
                  </a:lnTo>
                  <a:lnTo>
                    <a:pt x="16931" y="1046"/>
                  </a:lnTo>
                  <a:lnTo>
                    <a:pt x="17076" y="1001"/>
                  </a:lnTo>
                  <a:lnTo>
                    <a:pt x="17222" y="955"/>
                  </a:lnTo>
                  <a:lnTo>
                    <a:pt x="17367" y="919"/>
                  </a:lnTo>
                  <a:lnTo>
                    <a:pt x="17522" y="892"/>
                  </a:lnTo>
                  <a:lnTo>
                    <a:pt x="17676" y="874"/>
                  </a:lnTo>
                  <a:lnTo>
                    <a:pt x="17831" y="864"/>
                  </a:lnTo>
                  <a:close/>
                  <a:moveTo>
                    <a:pt x="17995" y="1"/>
                  </a:moveTo>
                  <a:lnTo>
                    <a:pt x="17794" y="10"/>
                  </a:lnTo>
                  <a:lnTo>
                    <a:pt x="17585" y="19"/>
                  </a:lnTo>
                  <a:lnTo>
                    <a:pt x="17394" y="46"/>
                  </a:lnTo>
                  <a:lnTo>
                    <a:pt x="17194" y="82"/>
                  </a:lnTo>
                  <a:lnTo>
                    <a:pt x="17003" y="128"/>
                  </a:lnTo>
                  <a:lnTo>
                    <a:pt x="16822" y="183"/>
                  </a:lnTo>
                  <a:lnTo>
                    <a:pt x="16631" y="246"/>
                  </a:lnTo>
                  <a:lnTo>
                    <a:pt x="16458" y="310"/>
                  </a:lnTo>
                  <a:lnTo>
                    <a:pt x="16276" y="392"/>
                  </a:lnTo>
                  <a:lnTo>
                    <a:pt x="16103" y="483"/>
                  </a:lnTo>
                  <a:lnTo>
                    <a:pt x="15940" y="573"/>
                  </a:lnTo>
                  <a:lnTo>
                    <a:pt x="15785" y="683"/>
                  </a:lnTo>
                  <a:lnTo>
                    <a:pt x="15621" y="792"/>
                  </a:lnTo>
                  <a:lnTo>
                    <a:pt x="15476" y="910"/>
                  </a:lnTo>
                  <a:lnTo>
                    <a:pt x="15330" y="1028"/>
                  </a:lnTo>
                  <a:lnTo>
                    <a:pt x="15194" y="1164"/>
                  </a:lnTo>
                  <a:lnTo>
                    <a:pt x="15067" y="1301"/>
                  </a:lnTo>
                  <a:lnTo>
                    <a:pt x="14940" y="1446"/>
                  </a:lnTo>
                  <a:lnTo>
                    <a:pt x="14821" y="1592"/>
                  </a:lnTo>
                  <a:lnTo>
                    <a:pt x="14712" y="1746"/>
                  </a:lnTo>
                  <a:lnTo>
                    <a:pt x="14612" y="1910"/>
                  </a:lnTo>
                  <a:lnTo>
                    <a:pt x="14512" y="2074"/>
                  </a:lnTo>
                  <a:lnTo>
                    <a:pt x="14421" y="2246"/>
                  </a:lnTo>
                  <a:lnTo>
                    <a:pt x="14349" y="2419"/>
                  </a:lnTo>
                  <a:lnTo>
                    <a:pt x="14276" y="2601"/>
                  </a:lnTo>
                  <a:lnTo>
                    <a:pt x="14212" y="2783"/>
                  </a:lnTo>
                  <a:lnTo>
                    <a:pt x="14158" y="2974"/>
                  </a:lnTo>
                  <a:lnTo>
                    <a:pt x="14112" y="3165"/>
                  </a:lnTo>
                  <a:lnTo>
                    <a:pt x="14076" y="3356"/>
                  </a:lnTo>
                  <a:lnTo>
                    <a:pt x="14058" y="3556"/>
                  </a:lnTo>
                  <a:lnTo>
                    <a:pt x="14039" y="3756"/>
                  </a:lnTo>
                  <a:lnTo>
                    <a:pt x="14030" y="3965"/>
                  </a:lnTo>
                  <a:lnTo>
                    <a:pt x="14039" y="4065"/>
                  </a:lnTo>
                  <a:lnTo>
                    <a:pt x="13667" y="3992"/>
                  </a:lnTo>
                  <a:lnTo>
                    <a:pt x="13285" y="3929"/>
                  </a:lnTo>
                  <a:lnTo>
                    <a:pt x="12903" y="3883"/>
                  </a:lnTo>
                  <a:lnTo>
                    <a:pt x="12521" y="3838"/>
                  </a:lnTo>
                  <a:lnTo>
                    <a:pt x="12139" y="3810"/>
                  </a:lnTo>
                  <a:lnTo>
                    <a:pt x="11757" y="3783"/>
                  </a:lnTo>
                  <a:lnTo>
                    <a:pt x="11366" y="3765"/>
                  </a:lnTo>
                  <a:lnTo>
                    <a:pt x="10975" y="3765"/>
                  </a:lnTo>
                  <a:lnTo>
                    <a:pt x="10430" y="3774"/>
                  </a:lnTo>
                  <a:lnTo>
                    <a:pt x="9893" y="3801"/>
                  </a:lnTo>
                  <a:lnTo>
                    <a:pt x="9366" y="3847"/>
                  </a:lnTo>
                  <a:lnTo>
                    <a:pt x="8839" y="3910"/>
                  </a:lnTo>
                  <a:lnTo>
                    <a:pt x="8320" y="3983"/>
                  </a:lnTo>
                  <a:lnTo>
                    <a:pt x="7811" y="4083"/>
                  </a:lnTo>
                  <a:lnTo>
                    <a:pt x="7302" y="4192"/>
                  </a:lnTo>
                  <a:lnTo>
                    <a:pt x="6811" y="4329"/>
                  </a:lnTo>
                  <a:lnTo>
                    <a:pt x="6329" y="4474"/>
                  </a:lnTo>
                  <a:lnTo>
                    <a:pt x="5856" y="4629"/>
                  </a:lnTo>
                  <a:lnTo>
                    <a:pt x="5393" y="4810"/>
                  </a:lnTo>
                  <a:lnTo>
                    <a:pt x="4938" y="5001"/>
                  </a:lnTo>
                  <a:lnTo>
                    <a:pt x="4502" y="5211"/>
                  </a:lnTo>
                  <a:lnTo>
                    <a:pt x="4083" y="5438"/>
                  </a:lnTo>
                  <a:lnTo>
                    <a:pt x="3674" y="5674"/>
                  </a:lnTo>
                  <a:lnTo>
                    <a:pt x="3274" y="5929"/>
                  </a:lnTo>
                  <a:lnTo>
                    <a:pt x="3083" y="6065"/>
                  </a:lnTo>
                  <a:lnTo>
                    <a:pt x="2892" y="6211"/>
                  </a:lnTo>
                  <a:lnTo>
                    <a:pt x="2710" y="6347"/>
                  </a:lnTo>
                  <a:lnTo>
                    <a:pt x="2529" y="6493"/>
                  </a:lnTo>
                  <a:lnTo>
                    <a:pt x="2356" y="6638"/>
                  </a:lnTo>
                  <a:lnTo>
                    <a:pt x="2192" y="6793"/>
                  </a:lnTo>
                  <a:lnTo>
                    <a:pt x="2028" y="6938"/>
                  </a:lnTo>
                  <a:lnTo>
                    <a:pt x="1874" y="7093"/>
                  </a:lnTo>
                  <a:lnTo>
                    <a:pt x="1728" y="7247"/>
                  </a:lnTo>
                  <a:lnTo>
                    <a:pt x="1583" y="7411"/>
                  </a:lnTo>
                  <a:lnTo>
                    <a:pt x="1447" y="7565"/>
                  </a:lnTo>
                  <a:lnTo>
                    <a:pt x="1310" y="7729"/>
                  </a:lnTo>
                  <a:lnTo>
                    <a:pt x="1183" y="7902"/>
                  </a:lnTo>
                  <a:lnTo>
                    <a:pt x="1065" y="8066"/>
                  </a:lnTo>
                  <a:lnTo>
                    <a:pt x="956" y="8238"/>
                  </a:lnTo>
                  <a:lnTo>
                    <a:pt x="846" y="8402"/>
                  </a:lnTo>
                  <a:lnTo>
                    <a:pt x="746" y="8575"/>
                  </a:lnTo>
                  <a:lnTo>
                    <a:pt x="656" y="8757"/>
                  </a:lnTo>
                  <a:lnTo>
                    <a:pt x="565" y="8929"/>
                  </a:lnTo>
                  <a:lnTo>
                    <a:pt x="483" y="9102"/>
                  </a:lnTo>
                  <a:lnTo>
                    <a:pt x="401" y="9284"/>
                  </a:lnTo>
                  <a:lnTo>
                    <a:pt x="337" y="9466"/>
                  </a:lnTo>
                  <a:lnTo>
                    <a:pt x="274" y="9648"/>
                  </a:lnTo>
                  <a:lnTo>
                    <a:pt x="219" y="9829"/>
                  </a:lnTo>
                  <a:lnTo>
                    <a:pt x="165" y="10020"/>
                  </a:lnTo>
                  <a:lnTo>
                    <a:pt x="119" y="10202"/>
                  </a:lnTo>
                  <a:lnTo>
                    <a:pt x="83" y="10393"/>
                  </a:lnTo>
                  <a:lnTo>
                    <a:pt x="55" y="10584"/>
                  </a:lnTo>
                  <a:lnTo>
                    <a:pt x="28" y="10766"/>
                  </a:lnTo>
                  <a:lnTo>
                    <a:pt x="10" y="10957"/>
                  </a:lnTo>
                  <a:lnTo>
                    <a:pt x="1" y="11148"/>
                  </a:lnTo>
                  <a:lnTo>
                    <a:pt x="1" y="11348"/>
                  </a:lnTo>
                  <a:lnTo>
                    <a:pt x="10" y="11639"/>
                  </a:lnTo>
                  <a:lnTo>
                    <a:pt x="37" y="11930"/>
                  </a:lnTo>
                  <a:lnTo>
                    <a:pt x="74" y="12221"/>
                  </a:lnTo>
                  <a:lnTo>
                    <a:pt x="128" y="12512"/>
                  </a:lnTo>
                  <a:lnTo>
                    <a:pt x="201" y="12794"/>
                  </a:lnTo>
                  <a:lnTo>
                    <a:pt x="283" y="13084"/>
                  </a:lnTo>
                  <a:lnTo>
                    <a:pt x="392" y="13357"/>
                  </a:lnTo>
                  <a:lnTo>
                    <a:pt x="501" y="13639"/>
                  </a:lnTo>
                  <a:lnTo>
                    <a:pt x="637" y="13912"/>
                  </a:lnTo>
                  <a:lnTo>
                    <a:pt x="783" y="14176"/>
                  </a:lnTo>
                  <a:lnTo>
                    <a:pt x="947" y="14439"/>
                  </a:lnTo>
                  <a:lnTo>
                    <a:pt x="1128" y="14703"/>
                  </a:lnTo>
                  <a:lnTo>
                    <a:pt x="1319" y="14957"/>
                  </a:lnTo>
                  <a:lnTo>
                    <a:pt x="1528" y="15212"/>
                  </a:lnTo>
                  <a:lnTo>
                    <a:pt x="1747" y="15458"/>
                  </a:lnTo>
                  <a:lnTo>
                    <a:pt x="1983" y="15703"/>
                  </a:lnTo>
                  <a:lnTo>
                    <a:pt x="937" y="18776"/>
                  </a:lnTo>
                  <a:lnTo>
                    <a:pt x="919" y="18840"/>
                  </a:lnTo>
                  <a:lnTo>
                    <a:pt x="919" y="18894"/>
                  </a:lnTo>
                  <a:lnTo>
                    <a:pt x="919" y="18958"/>
                  </a:lnTo>
                  <a:lnTo>
                    <a:pt x="928" y="19013"/>
                  </a:lnTo>
                  <a:lnTo>
                    <a:pt x="947" y="19076"/>
                  </a:lnTo>
                  <a:lnTo>
                    <a:pt x="965" y="19122"/>
                  </a:lnTo>
                  <a:lnTo>
                    <a:pt x="1001" y="19176"/>
                  </a:lnTo>
                  <a:lnTo>
                    <a:pt x="1037" y="19222"/>
                  </a:lnTo>
                  <a:lnTo>
                    <a:pt x="1110" y="19276"/>
                  </a:lnTo>
                  <a:lnTo>
                    <a:pt x="1183" y="19313"/>
                  </a:lnTo>
                  <a:lnTo>
                    <a:pt x="1265" y="19340"/>
                  </a:lnTo>
                  <a:lnTo>
                    <a:pt x="1347" y="19349"/>
                  </a:lnTo>
                  <a:lnTo>
                    <a:pt x="1410" y="19340"/>
                  </a:lnTo>
                  <a:lnTo>
                    <a:pt x="1483" y="19322"/>
                  </a:lnTo>
                  <a:lnTo>
                    <a:pt x="5556" y="17940"/>
                  </a:lnTo>
                  <a:lnTo>
                    <a:pt x="5965" y="18094"/>
                  </a:lnTo>
                  <a:lnTo>
                    <a:pt x="6375" y="18231"/>
                  </a:lnTo>
                  <a:lnTo>
                    <a:pt x="6793" y="18358"/>
                  </a:lnTo>
                  <a:lnTo>
                    <a:pt x="7220" y="18476"/>
                  </a:lnTo>
                  <a:lnTo>
                    <a:pt x="7657" y="18576"/>
                  </a:lnTo>
                  <a:lnTo>
                    <a:pt x="8093" y="18667"/>
                  </a:lnTo>
                  <a:lnTo>
                    <a:pt x="8539" y="18740"/>
                  </a:lnTo>
                  <a:lnTo>
                    <a:pt x="8993" y="18804"/>
                  </a:lnTo>
                  <a:lnTo>
                    <a:pt x="9084" y="18804"/>
                  </a:lnTo>
                  <a:lnTo>
                    <a:pt x="9166" y="18794"/>
                  </a:lnTo>
                  <a:lnTo>
                    <a:pt x="9239" y="18758"/>
                  </a:lnTo>
                  <a:lnTo>
                    <a:pt x="9311" y="18713"/>
                  </a:lnTo>
                  <a:lnTo>
                    <a:pt x="9366" y="18658"/>
                  </a:lnTo>
                  <a:lnTo>
                    <a:pt x="9421" y="18594"/>
                  </a:lnTo>
                  <a:lnTo>
                    <a:pt x="9457" y="18513"/>
                  </a:lnTo>
                  <a:lnTo>
                    <a:pt x="9475" y="18431"/>
                  </a:lnTo>
                  <a:lnTo>
                    <a:pt x="9475" y="18340"/>
                  </a:lnTo>
                  <a:lnTo>
                    <a:pt x="9457" y="18258"/>
                  </a:lnTo>
                  <a:lnTo>
                    <a:pt x="9430" y="18185"/>
                  </a:lnTo>
                  <a:lnTo>
                    <a:pt x="9384" y="18112"/>
                  </a:lnTo>
                  <a:lnTo>
                    <a:pt x="9330" y="18058"/>
                  </a:lnTo>
                  <a:lnTo>
                    <a:pt x="9266" y="18003"/>
                  </a:lnTo>
                  <a:lnTo>
                    <a:pt x="9184" y="17967"/>
                  </a:lnTo>
                  <a:lnTo>
                    <a:pt x="9102" y="17949"/>
                  </a:lnTo>
                  <a:lnTo>
                    <a:pt x="8657" y="17885"/>
                  </a:lnTo>
                  <a:lnTo>
                    <a:pt x="8220" y="17812"/>
                  </a:lnTo>
                  <a:lnTo>
                    <a:pt x="7784" y="17722"/>
                  </a:lnTo>
                  <a:lnTo>
                    <a:pt x="7357" y="17622"/>
                  </a:lnTo>
                  <a:lnTo>
                    <a:pt x="6938" y="17512"/>
                  </a:lnTo>
                  <a:lnTo>
                    <a:pt x="6529" y="17385"/>
                  </a:lnTo>
                  <a:lnTo>
                    <a:pt x="6120" y="17240"/>
                  </a:lnTo>
                  <a:lnTo>
                    <a:pt x="5729" y="17085"/>
                  </a:lnTo>
                  <a:lnTo>
                    <a:pt x="5656" y="17067"/>
                  </a:lnTo>
                  <a:lnTo>
                    <a:pt x="5584" y="17058"/>
                  </a:lnTo>
                  <a:lnTo>
                    <a:pt x="5502" y="17058"/>
                  </a:lnTo>
                  <a:lnTo>
                    <a:pt x="5429" y="17076"/>
                  </a:lnTo>
                  <a:lnTo>
                    <a:pt x="2028" y="18231"/>
                  </a:lnTo>
                  <a:lnTo>
                    <a:pt x="2883" y="15721"/>
                  </a:lnTo>
                  <a:lnTo>
                    <a:pt x="2901" y="15658"/>
                  </a:lnTo>
                  <a:lnTo>
                    <a:pt x="2901" y="15594"/>
                  </a:lnTo>
                  <a:lnTo>
                    <a:pt x="2901" y="15530"/>
                  </a:lnTo>
                  <a:lnTo>
                    <a:pt x="2892" y="15476"/>
                  </a:lnTo>
                  <a:lnTo>
                    <a:pt x="2874" y="15412"/>
                  </a:lnTo>
                  <a:lnTo>
                    <a:pt x="2847" y="15358"/>
                  </a:lnTo>
                  <a:lnTo>
                    <a:pt x="2810" y="15312"/>
                  </a:lnTo>
                  <a:lnTo>
                    <a:pt x="2765" y="15267"/>
                  </a:lnTo>
                  <a:lnTo>
                    <a:pt x="2538" y="15048"/>
                  </a:lnTo>
                  <a:lnTo>
                    <a:pt x="2329" y="14821"/>
                  </a:lnTo>
                  <a:lnTo>
                    <a:pt x="2129" y="14594"/>
                  </a:lnTo>
                  <a:lnTo>
                    <a:pt x="1938" y="14366"/>
                  </a:lnTo>
                  <a:lnTo>
                    <a:pt x="1774" y="14130"/>
                  </a:lnTo>
                  <a:lnTo>
                    <a:pt x="1610" y="13894"/>
                  </a:lnTo>
                  <a:lnTo>
                    <a:pt x="1474" y="13648"/>
                  </a:lnTo>
                  <a:lnTo>
                    <a:pt x="1347" y="13403"/>
                  </a:lnTo>
                  <a:lnTo>
                    <a:pt x="1228" y="13157"/>
                  </a:lnTo>
                  <a:lnTo>
                    <a:pt x="1137" y="12903"/>
                  </a:lnTo>
                  <a:lnTo>
                    <a:pt x="1047" y="12648"/>
                  </a:lnTo>
                  <a:lnTo>
                    <a:pt x="983" y="12393"/>
                  </a:lnTo>
                  <a:lnTo>
                    <a:pt x="928" y="12130"/>
                  </a:lnTo>
                  <a:lnTo>
                    <a:pt x="892" y="11875"/>
                  </a:lnTo>
                  <a:lnTo>
                    <a:pt x="865" y="11612"/>
                  </a:lnTo>
                  <a:lnTo>
                    <a:pt x="856" y="11348"/>
                  </a:lnTo>
                  <a:lnTo>
                    <a:pt x="865" y="11184"/>
                  </a:lnTo>
                  <a:lnTo>
                    <a:pt x="874" y="11011"/>
                  </a:lnTo>
                  <a:lnTo>
                    <a:pt x="883" y="10848"/>
                  </a:lnTo>
                  <a:lnTo>
                    <a:pt x="910" y="10684"/>
                  </a:lnTo>
                  <a:lnTo>
                    <a:pt x="937" y="10530"/>
                  </a:lnTo>
                  <a:lnTo>
                    <a:pt x="965" y="10366"/>
                  </a:lnTo>
                  <a:lnTo>
                    <a:pt x="1001" y="10202"/>
                  </a:lnTo>
                  <a:lnTo>
                    <a:pt x="1047" y="10048"/>
                  </a:lnTo>
                  <a:lnTo>
                    <a:pt x="1101" y="9884"/>
                  </a:lnTo>
                  <a:lnTo>
                    <a:pt x="1156" y="9729"/>
                  </a:lnTo>
                  <a:lnTo>
                    <a:pt x="1219" y="9575"/>
                  </a:lnTo>
                  <a:lnTo>
                    <a:pt x="1283" y="9420"/>
                  </a:lnTo>
                  <a:lnTo>
                    <a:pt x="1356" y="9266"/>
                  </a:lnTo>
                  <a:lnTo>
                    <a:pt x="1437" y="9111"/>
                  </a:lnTo>
                  <a:lnTo>
                    <a:pt x="1519" y="8957"/>
                  </a:lnTo>
                  <a:lnTo>
                    <a:pt x="1610" y="8811"/>
                  </a:lnTo>
                  <a:lnTo>
                    <a:pt x="1801" y="8511"/>
                  </a:lnTo>
                  <a:lnTo>
                    <a:pt x="2019" y="8220"/>
                  </a:lnTo>
                  <a:lnTo>
                    <a:pt x="2256" y="7938"/>
                  </a:lnTo>
                  <a:lnTo>
                    <a:pt x="2519" y="7665"/>
                  </a:lnTo>
                  <a:lnTo>
                    <a:pt x="2792" y="7393"/>
                  </a:lnTo>
                  <a:lnTo>
                    <a:pt x="3101" y="7138"/>
                  </a:lnTo>
                  <a:lnTo>
                    <a:pt x="3420" y="6884"/>
                  </a:lnTo>
                  <a:lnTo>
                    <a:pt x="3756" y="6647"/>
                  </a:lnTo>
                  <a:lnTo>
                    <a:pt x="4129" y="6402"/>
                  </a:lnTo>
                  <a:lnTo>
                    <a:pt x="4511" y="6183"/>
                  </a:lnTo>
                  <a:lnTo>
                    <a:pt x="4902" y="5974"/>
                  </a:lnTo>
                  <a:lnTo>
                    <a:pt x="5311" y="5774"/>
                  </a:lnTo>
                  <a:lnTo>
                    <a:pt x="5729" y="5592"/>
                  </a:lnTo>
                  <a:lnTo>
                    <a:pt x="6165" y="5429"/>
                  </a:lnTo>
                  <a:lnTo>
                    <a:pt x="6611" y="5283"/>
                  </a:lnTo>
                  <a:lnTo>
                    <a:pt x="7066" y="5147"/>
                  </a:lnTo>
                  <a:lnTo>
                    <a:pt x="7529" y="5020"/>
                  </a:lnTo>
                  <a:lnTo>
                    <a:pt x="7993" y="4920"/>
                  </a:lnTo>
                  <a:lnTo>
                    <a:pt x="8475" y="4829"/>
                  </a:lnTo>
                  <a:lnTo>
                    <a:pt x="8966" y="4756"/>
                  </a:lnTo>
                  <a:lnTo>
                    <a:pt x="9457" y="4692"/>
                  </a:lnTo>
                  <a:lnTo>
                    <a:pt x="9957" y="4656"/>
                  </a:lnTo>
                  <a:lnTo>
                    <a:pt x="10466" y="4629"/>
                  </a:lnTo>
                  <a:lnTo>
                    <a:pt x="10975" y="4620"/>
                  </a:lnTo>
                  <a:lnTo>
                    <a:pt x="11384" y="4629"/>
                  </a:lnTo>
                  <a:lnTo>
                    <a:pt x="11784" y="4647"/>
                  </a:lnTo>
                  <a:lnTo>
                    <a:pt x="12194" y="4674"/>
                  </a:lnTo>
                  <a:lnTo>
                    <a:pt x="12594" y="4710"/>
                  </a:lnTo>
                  <a:lnTo>
                    <a:pt x="12994" y="4756"/>
                  </a:lnTo>
                  <a:lnTo>
                    <a:pt x="13385" y="4820"/>
                  </a:lnTo>
                  <a:lnTo>
                    <a:pt x="13776" y="4883"/>
                  </a:lnTo>
                  <a:lnTo>
                    <a:pt x="14167" y="4965"/>
                  </a:lnTo>
                  <a:lnTo>
                    <a:pt x="14212" y="5129"/>
                  </a:lnTo>
                  <a:lnTo>
                    <a:pt x="14258" y="5283"/>
                  </a:lnTo>
                  <a:lnTo>
                    <a:pt x="14321" y="5429"/>
                  </a:lnTo>
                  <a:lnTo>
                    <a:pt x="14385" y="5583"/>
                  </a:lnTo>
                  <a:lnTo>
                    <a:pt x="14449" y="5729"/>
                  </a:lnTo>
                  <a:lnTo>
                    <a:pt x="14521" y="5874"/>
                  </a:lnTo>
                  <a:lnTo>
                    <a:pt x="14603" y="6011"/>
                  </a:lnTo>
                  <a:lnTo>
                    <a:pt x="14694" y="6147"/>
                  </a:lnTo>
                  <a:lnTo>
                    <a:pt x="14785" y="6274"/>
                  </a:lnTo>
                  <a:lnTo>
                    <a:pt x="14876" y="6402"/>
                  </a:lnTo>
                  <a:lnTo>
                    <a:pt x="14985" y="6529"/>
                  </a:lnTo>
                  <a:lnTo>
                    <a:pt x="15085" y="6647"/>
                  </a:lnTo>
                  <a:lnTo>
                    <a:pt x="15194" y="6765"/>
                  </a:lnTo>
                  <a:lnTo>
                    <a:pt x="15312" y="6874"/>
                  </a:lnTo>
                  <a:lnTo>
                    <a:pt x="15431" y="6984"/>
                  </a:lnTo>
                  <a:lnTo>
                    <a:pt x="15558" y="7084"/>
                  </a:lnTo>
                  <a:lnTo>
                    <a:pt x="15685" y="7174"/>
                  </a:lnTo>
                  <a:lnTo>
                    <a:pt x="15821" y="7265"/>
                  </a:lnTo>
                  <a:lnTo>
                    <a:pt x="15949" y="7356"/>
                  </a:lnTo>
                  <a:lnTo>
                    <a:pt x="16094" y="7438"/>
                  </a:lnTo>
                  <a:lnTo>
                    <a:pt x="16231" y="7511"/>
                  </a:lnTo>
                  <a:lnTo>
                    <a:pt x="16385" y="7575"/>
                  </a:lnTo>
                  <a:lnTo>
                    <a:pt x="16531" y="7638"/>
                  </a:lnTo>
                  <a:lnTo>
                    <a:pt x="16685" y="7702"/>
                  </a:lnTo>
                  <a:lnTo>
                    <a:pt x="16840" y="7747"/>
                  </a:lnTo>
                  <a:lnTo>
                    <a:pt x="16994" y="7793"/>
                  </a:lnTo>
                  <a:lnTo>
                    <a:pt x="17158" y="7829"/>
                  </a:lnTo>
                  <a:lnTo>
                    <a:pt x="17322" y="7865"/>
                  </a:lnTo>
                  <a:lnTo>
                    <a:pt x="17485" y="7893"/>
                  </a:lnTo>
                  <a:lnTo>
                    <a:pt x="17649" y="7911"/>
                  </a:lnTo>
                  <a:lnTo>
                    <a:pt x="17822" y="7920"/>
                  </a:lnTo>
                  <a:lnTo>
                    <a:pt x="18176" y="7920"/>
                  </a:lnTo>
                  <a:lnTo>
                    <a:pt x="18367" y="7902"/>
                  </a:lnTo>
                  <a:lnTo>
                    <a:pt x="18549" y="7884"/>
                  </a:lnTo>
                  <a:lnTo>
                    <a:pt x="18731" y="7856"/>
                  </a:lnTo>
                  <a:lnTo>
                    <a:pt x="18904" y="7820"/>
                  </a:lnTo>
                  <a:lnTo>
                    <a:pt x="19077" y="7775"/>
                  </a:lnTo>
                  <a:lnTo>
                    <a:pt x="19249" y="7720"/>
                  </a:lnTo>
                  <a:lnTo>
                    <a:pt x="19422" y="7656"/>
                  </a:lnTo>
                  <a:lnTo>
                    <a:pt x="19613" y="7865"/>
                  </a:lnTo>
                  <a:lnTo>
                    <a:pt x="19804" y="8075"/>
                  </a:lnTo>
                  <a:lnTo>
                    <a:pt x="19977" y="8293"/>
                  </a:lnTo>
                  <a:lnTo>
                    <a:pt x="20140" y="8511"/>
                  </a:lnTo>
                  <a:lnTo>
                    <a:pt x="20286" y="8729"/>
                  </a:lnTo>
                  <a:lnTo>
                    <a:pt x="20422" y="8957"/>
                  </a:lnTo>
                  <a:lnTo>
                    <a:pt x="20549" y="9184"/>
                  </a:lnTo>
                  <a:lnTo>
                    <a:pt x="20659" y="9420"/>
                  </a:lnTo>
                  <a:lnTo>
                    <a:pt x="20759" y="9648"/>
                  </a:lnTo>
                  <a:lnTo>
                    <a:pt x="20850" y="9884"/>
                  </a:lnTo>
                  <a:lnTo>
                    <a:pt x="20922" y="10129"/>
                  </a:lnTo>
                  <a:lnTo>
                    <a:pt x="20977" y="10366"/>
                  </a:lnTo>
                  <a:lnTo>
                    <a:pt x="21022" y="10611"/>
                  </a:lnTo>
                  <a:lnTo>
                    <a:pt x="21059" y="10857"/>
                  </a:lnTo>
                  <a:lnTo>
                    <a:pt x="21077" y="11102"/>
                  </a:lnTo>
                  <a:lnTo>
                    <a:pt x="21086" y="11348"/>
                  </a:lnTo>
                  <a:lnTo>
                    <a:pt x="21077" y="11639"/>
                  </a:lnTo>
                  <a:lnTo>
                    <a:pt x="21050" y="11921"/>
                  </a:lnTo>
                  <a:lnTo>
                    <a:pt x="21004" y="12212"/>
                  </a:lnTo>
                  <a:lnTo>
                    <a:pt x="20931" y="12493"/>
                  </a:lnTo>
                  <a:lnTo>
                    <a:pt x="20850" y="12775"/>
                  </a:lnTo>
                  <a:lnTo>
                    <a:pt x="20749" y="13057"/>
                  </a:lnTo>
                  <a:lnTo>
                    <a:pt x="20631" y="13339"/>
                  </a:lnTo>
                  <a:lnTo>
                    <a:pt x="20495" y="13612"/>
                  </a:lnTo>
                  <a:lnTo>
                    <a:pt x="20331" y="13875"/>
                  </a:lnTo>
                  <a:lnTo>
                    <a:pt x="20158" y="14139"/>
                  </a:lnTo>
                  <a:lnTo>
                    <a:pt x="19977" y="14403"/>
                  </a:lnTo>
                  <a:lnTo>
                    <a:pt x="19768" y="14657"/>
                  </a:lnTo>
                  <a:lnTo>
                    <a:pt x="19540" y="14903"/>
                  </a:lnTo>
                  <a:lnTo>
                    <a:pt x="19304" y="15148"/>
                  </a:lnTo>
                  <a:lnTo>
                    <a:pt x="19049" y="15385"/>
                  </a:lnTo>
                  <a:lnTo>
                    <a:pt x="18776" y="15612"/>
                  </a:lnTo>
                  <a:lnTo>
                    <a:pt x="18486" y="15839"/>
                  </a:lnTo>
                  <a:lnTo>
                    <a:pt x="18185" y="16049"/>
                  </a:lnTo>
                  <a:lnTo>
                    <a:pt x="17867" y="16258"/>
                  </a:lnTo>
                  <a:lnTo>
                    <a:pt x="17540" y="16449"/>
                  </a:lnTo>
                  <a:lnTo>
                    <a:pt x="17194" y="16640"/>
                  </a:lnTo>
                  <a:lnTo>
                    <a:pt x="16849" y="16812"/>
                  </a:lnTo>
                  <a:lnTo>
                    <a:pt x="16485" y="16976"/>
                  </a:lnTo>
                  <a:lnTo>
                    <a:pt x="16112" y="17131"/>
                  </a:lnTo>
                  <a:lnTo>
                    <a:pt x="15731" y="17276"/>
                  </a:lnTo>
                  <a:lnTo>
                    <a:pt x="15340" y="17403"/>
                  </a:lnTo>
                  <a:lnTo>
                    <a:pt x="14940" y="17531"/>
                  </a:lnTo>
                  <a:lnTo>
                    <a:pt x="14539" y="17640"/>
                  </a:lnTo>
                  <a:lnTo>
                    <a:pt x="14121" y="17731"/>
                  </a:lnTo>
                  <a:lnTo>
                    <a:pt x="13703" y="17822"/>
                  </a:lnTo>
                  <a:lnTo>
                    <a:pt x="13276" y="17894"/>
                  </a:lnTo>
                  <a:lnTo>
                    <a:pt x="12848" y="17949"/>
                  </a:lnTo>
                  <a:lnTo>
                    <a:pt x="12757" y="17967"/>
                  </a:lnTo>
                  <a:lnTo>
                    <a:pt x="12685" y="18003"/>
                  </a:lnTo>
                  <a:lnTo>
                    <a:pt x="12621" y="18058"/>
                  </a:lnTo>
                  <a:lnTo>
                    <a:pt x="12557" y="18112"/>
                  </a:lnTo>
                  <a:lnTo>
                    <a:pt x="12512" y="18185"/>
                  </a:lnTo>
                  <a:lnTo>
                    <a:pt x="12485" y="18258"/>
                  </a:lnTo>
                  <a:lnTo>
                    <a:pt x="12476" y="18340"/>
                  </a:lnTo>
                  <a:lnTo>
                    <a:pt x="12476" y="18431"/>
                  </a:lnTo>
                  <a:lnTo>
                    <a:pt x="12494" y="18513"/>
                  </a:lnTo>
                  <a:lnTo>
                    <a:pt x="12521" y="18576"/>
                  </a:lnTo>
                  <a:lnTo>
                    <a:pt x="12566" y="18649"/>
                  </a:lnTo>
                  <a:lnTo>
                    <a:pt x="12612" y="18703"/>
                  </a:lnTo>
                  <a:lnTo>
                    <a:pt x="12676" y="18740"/>
                  </a:lnTo>
                  <a:lnTo>
                    <a:pt x="12748" y="18776"/>
                  </a:lnTo>
                  <a:lnTo>
                    <a:pt x="12821" y="18794"/>
                  </a:lnTo>
                  <a:lnTo>
                    <a:pt x="12894" y="18804"/>
                  </a:lnTo>
                  <a:lnTo>
                    <a:pt x="12948" y="18804"/>
                  </a:lnTo>
                  <a:lnTo>
                    <a:pt x="13439" y="18731"/>
                  </a:lnTo>
                  <a:lnTo>
                    <a:pt x="13912" y="18649"/>
                  </a:lnTo>
                  <a:lnTo>
                    <a:pt x="14376" y="18558"/>
                  </a:lnTo>
                  <a:lnTo>
                    <a:pt x="14830" y="18449"/>
                  </a:lnTo>
                  <a:lnTo>
                    <a:pt x="15285" y="18322"/>
                  </a:lnTo>
                  <a:lnTo>
                    <a:pt x="15712" y="18185"/>
                  </a:lnTo>
                  <a:lnTo>
                    <a:pt x="16140" y="18040"/>
                  </a:lnTo>
                  <a:lnTo>
                    <a:pt x="16558" y="17876"/>
                  </a:lnTo>
                  <a:lnTo>
                    <a:pt x="16958" y="17703"/>
                  </a:lnTo>
                  <a:lnTo>
                    <a:pt x="17349" y="17521"/>
                  </a:lnTo>
                  <a:lnTo>
                    <a:pt x="17722" y="17331"/>
                  </a:lnTo>
                  <a:lnTo>
                    <a:pt x="18085" y="17121"/>
                  </a:lnTo>
                  <a:lnTo>
                    <a:pt x="18440" y="16912"/>
                  </a:lnTo>
                  <a:lnTo>
                    <a:pt x="18776" y="16685"/>
                  </a:lnTo>
                  <a:lnTo>
                    <a:pt x="19095" y="16449"/>
                  </a:lnTo>
                  <a:lnTo>
                    <a:pt x="19404" y="16203"/>
                  </a:lnTo>
                  <a:lnTo>
                    <a:pt x="19695" y="15949"/>
                  </a:lnTo>
                  <a:lnTo>
                    <a:pt x="19968" y="15694"/>
                  </a:lnTo>
                  <a:lnTo>
                    <a:pt x="20231" y="15421"/>
                  </a:lnTo>
                  <a:lnTo>
                    <a:pt x="20477" y="15148"/>
                  </a:lnTo>
                  <a:lnTo>
                    <a:pt x="20695" y="14857"/>
                  </a:lnTo>
                  <a:lnTo>
                    <a:pt x="20904" y="14567"/>
                  </a:lnTo>
                  <a:lnTo>
                    <a:pt x="21095" y="14266"/>
                  </a:lnTo>
                  <a:lnTo>
                    <a:pt x="21268" y="13966"/>
                  </a:lnTo>
                  <a:lnTo>
                    <a:pt x="21422" y="13657"/>
                  </a:lnTo>
                  <a:lnTo>
                    <a:pt x="21559" y="13339"/>
                  </a:lnTo>
                  <a:lnTo>
                    <a:pt x="21677" y="13021"/>
                  </a:lnTo>
                  <a:lnTo>
                    <a:pt x="21768" y="12693"/>
                  </a:lnTo>
                  <a:lnTo>
                    <a:pt x="21850" y="12357"/>
                  </a:lnTo>
                  <a:lnTo>
                    <a:pt x="21904" y="12030"/>
                  </a:lnTo>
                  <a:lnTo>
                    <a:pt x="21922" y="11857"/>
                  </a:lnTo>
                  <a:lnTo>
                    <a:pt x="21931" y="11684"/>
                  </a:lnTo>
                  <a:lnTo>
                    <a:pt x="21941" y="11521"/>
                  </a:lnTo>
                  <a:lnTo>
                    <a:pt x="21941" y="11348"/>
                  </a:lnTo>
                  <a:lnTo>
                    <a:pt x="21941" y="11066"/>
                  </a:lnTo>
                  <a:lnTo>
                    <a:pt x="21913" y="10793"/>
                  </a:lnTo>
                  <a:lnTo>
                    <a:pt x="21886" y="10520"/>
                  </a:lnTo>
                  <a:lnTo>
                    <a:pt x="21831" y="10257"/>
                  </a:lnTo>
                  <a:lnTo>
                    <a:pt x="21768" y="9984"/>
                  </a:lnTo>
                  <a:lnTo>
                    <a:pt x="21695" y="9720"/>
                  </a:lnTo>
                  <a:lnTo>
                    <a:pt x="21604" y="9457"/>
                  </a:lnTo>
                  <a:lnTo>
                    <a:pt x="21504" y="9202"/>
                  </a:lnTo>
                  <a:lnTo>
                    <a:pt x="21386" y="8938"/>
                  </a:lnTo>
                  <a:lnTo>
                    <a:pt x="21259" y="8684"/>
                  </a:lnTo>
                  <a:lnTo>
                    <a:pt x="21113" y="8438"/>
                  </a:lnTo>
                  <a:lnTo>
                    <a:pt x="20959" y="8193"/>
                  </a:lnTo>
                  <a:lnTo>
                    <a:pt x="20795" y="7947"/>
                  </a:lnTo>
                  <a:lnTo>
                    <a:pt x="20613" y="7711"/>
                  </a:lnTo>
                  <a:lnTo>
                    <a:pt x="20413" y="7475"/>
                  </a:lnTo>
                  <a:lnTo>
                    <a:pt x="20213" y="7238"/>
                  </a:lnTo>
                  <a:lnTo>
                    <a:pt x="20404" y="7102"/>
                  </a:lnTo>
                  <a:lnTo>
                    <a:pt x="20586" y="6956"/>
                  </a:lnTo>
                  <a:lnTo>
                    <a:pt x="20759" y="6793"/>
                  </a:lnTo>
                  <a:lnTo>
                    <a:pt x="20922" y="6620"/>
                  </a:lnTo>
                  <a:lnTo>
                    <a:pt x="21077" y="6438"/>
                  </a:lnTo>
                  <a:lnTo>
                    <a:pt x="21222" y="6247"/>
                  </a:lnTo>
                  <a:lnTo>
                    <a:pt x="21359" y="6056"/>
                  </a:lnTo>
                  <a:lnTo>
                    <a:pt x="21477" y="5847"/>
                  </a:lnTo>
                  <a:lnTo>
                    <a:pt x="21586" y="5629"/>
                  </a:lnTo>
                  <a:lnTo>
                    <a:pt x="21677" y="5411"/>
                  </a:lnTo>
                  <a:lnTo>
                    <a:pt x="21759" y="5183"/>
                  </a:lnTo>
                  <a:lnTo>
                    <a:pt x="21831" y="4947"/>
                  </a:lnTo>
                  <a:lnTo>
                    <a:pt x="21886" y="4710"/>
                  </a:lnTo>
                  <a:lnTo>
                    <a:pt x="21922" y="4465"/>
                  </a:lnTo>
                  <a:lnTo>
                    <a:pt x="21950" y="4219"/>
                  </a:lnTo>
                  <a:lnTo>
                    <a:pt x="21950" y="3965"/>
                  </a:lnTo>
                  <a:lnTo>
                    <a:pt x="21950" y="3756"/>
                  </a:lnTo>
                  <a:lnTo>
                    <a:pt x="21931" y="3556"/>
                  </a:lnTo>
                  <a:lnTo>
                    <a:pt x="21904" y="3356"/>
                  </a:lnTo>
                  <a:lnTo>
                    <a:pt x="21877" y="3165"/>
                  </a:lnTo>
                  <a:lnTo>
                    <a:pt x="21831" y="2974"/>
                  </a:lnTo>
                  <a:lnTo>
                    <a:pt x="21777" y="2783"/>
                  </a:lnTo>
                  <a:lnTo>
                    <a:pt x="21713" y="2601"/>
                  </a:lnTo>
                  <a:lnTo>
                    <a:pt x="21641" y="2419"/>
                  </a:lnTo>
                  <a:lnTo>
                    <a:pt x="21559" y="2246"/>
                  </a:lnTo>
                  <a:lnTo>
                    <a:pt x="21477" y="2074"/>
                  </a:lnTo>
                  <a:lnTo>
                    <a:pt x="21377" y="1910"/>
                  </a:lnTo>
                  <a:lnTo>
                    <a:pt x="21277" y="1746"/>
                  </a:lnTo>
                  <a:lnTo>
                    <a:pt x="21168" y="1592"/>
                  </a:lnTo>
                  <a:lnTo>
                    <a:pt x="21050" y="1446"/>
                  </a:lnTo>
                  <a:lnTo>
                    <a:pt x="20922" y="1301"/>
                  </a:lnTo>
                  <a:lnTo>
                    <a:pt x="20795" y="1164"/>
                  </a:lnTo>
                  <a:lnTo>
                    <a:pt x="20659" y="1028"/>
                  </a:lnTo>
                  <a:lnTo>
                    <a:pt x="20513" y="910"/>
                  </a:lnTo>
                  <a:lnTo>
                    <a:pt x="20359" y="792"/>
                  </a:lnTo>
                  <a:lnTo>
                    <a:pt x="20204" y="683"/>
                  </a:lnTo>
                  <a:lnTo>
                    <a:pt x="20049" y="573"/>
                  </a:lnTo>
                  <a:lnTo>
                    <a:pt x="19877" y="483"/>
                  </a:lnTo>
                  <a:lnTo>
                    <a:pt x="19713" y="392"/>
                  </a:lnTo>
                  <a:lnTo>
                    <a:pt x="19531" y="310"/>
                  </a:lnTo>
                  <a:lnTo>
                    <a:pt x="19358" y="246"/>
                  </a:lnTo>
                  <a:lnTo>
                    <a:pt x="19167" y="183"/>
                  </a:lnTo>
                  <a:lnTo>
                    <a:pt x="18986" y="128"/>
                  </a:lnTo>
                  <a:lnTo>
                    <a:pt x="18795" y="82"/>
                  </a:lnTo>
                  <a:lnTo>
                    <a:pt x="18595" y="46"/>
                  </a:lnTo>
                  <a:lnTo>
                    <a:pt x="18395" y="19"/>
                  </a:lnTo>
                  <a:lnTo>
                    <a:pt x="18195" y="10"/>
                  </a:lnTo>
                  <a:lnTo>
                    <a:pt x="179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45"/>
            <p:cNvSpPr/>
            <p:nvPr/>
          </p:nvSpPr>
          <p:spPr>
            <a:xfrm>
              <a:off x="6360700" y="4149400"/>
              <a:ext cx="21400" cy="21375"/>
            </a:xfrm>
            <a:custGeom>
              <a:rect b="b" l="l" r="r" t="t"/>
              <a:pathLst>
                <a:path extrusionOk="0" h="855" w="856">
                  <a:moveTo>
                    <a:pt x="428" y="0"/>
                  </a:moveTo>
                  <a:lnTo>
                    <a:pt x="337" y="9"/>
                  </a:lnTo>
                  <a:lnTo>
                    <a:pt x="256" y="36"/>
                  </a:lnTo>
                  <a:lnTo>
                    <a:pt x="183" y="73"/>
                  </a:lnTo>
                  <a:lnTo>
                    <a:pt x="119" y="127"/>
                  </a:lnTo>
                  <a:lnTo>
                    <a:pt x="74" y="191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1" y="427"/>
                  </a:lnTo>
                  <a:lnTo>
                    <a:pt x="10" y="518"/>
                  </a:lnTo>
                  <a:lnTo>
                    <a:pt x="28" y="600"/>
                  </a:lnTo>
                  <a:lnTo>
                    <a:pt x="74" y="673"/>
                  </a:lnTo>
                  <a:lnTo>
                    <a:pt x="119" y="737"/>
                  </a:lnTo>
                  <a:lnTo>
                    <a:pt x="183" y="782"/>
                  </a:lnTo>
                  <a:lnTo>
                    <a:pt x="256" y="827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0" y="846"/>
                  </a:lnTo>
                  <a:lnTo>
                    <a:pt x="592" y="827"/>
                  </a:lnTo>
                  <a:lnTo>
                    <a:pt x="665" y="782"/>
                  </a:lnTo>
                  <a:lnTo>
                    <a:pt x="728" y="737"/>
                  </a:lnTo>
                  <a:lnTo>
                    <a:pt x="783" y="673"/>
                  </a:lnTo>
                  <a:lnTo>
                    <a:pt x="819" y="600"/>
                  </a:lnTo>
                  <a:lnTo>
                    <a:pt x="847" y="518"/>
                  </a:lnTo>
                  <a:lnTo>
                    <a:pt x="856" y="427"/>
                  </a:lnTo>
                  <a:lnTo>
                    <a:pt x="847" y="346"/>
                  </a:lnTo>
                  <a:lnTo>
                    <a:pt x="819" y="264"/>
                  </a:lnTo>
                  <a:lnTo>
                    <a:pt x="783" y="191"/>
                  </a:lnTo>
                  <a:lnTo>
                    <a:pt x="728" y="127"/>
                  </a:lnTo>
                  <a:lnTo>
                    <a:pt x="665" y="73"/>
                  </a:lnTo>
                  <a:lnTo>
                    <a:pt x="592" y="36"/>
                  </a:lnTo>
                  <a:lnTo>
                    <a:pt x="510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5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p4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pic>
        <p:nvPicPr>
          <p:cNvPr id="2537" name="Google Shape;2537;p46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7300" y="919350"/>
            <a:ext cx="3729197" cy="356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8" name="Google Shape;2538;p46"/>
          <p:cNvGrpSpPr/>
          <p:nvPr/>
        </p:nvGrpSpPr>
        <p:grpSpPr>
          <a:xfrm>
            <a:off x="457000" y="955863"/>
            <a:ext cx="2178300" cy="1091915"/>
            <a:chOff x="457000" y="1108263"/>
            <a:chExt cx="2178300" cy="1091915"/>
          </a:xfrm>
        </p:grpSpPr>
        <p:sp>
          <p:nvSpPr>
            <p:cNvPr id="2539" name="Google Shape;2539;p46"/>
            <p:cNvSpPr txBox="1"/>
            <p:nvPr/>
          </p:nvSpPr>
          <p:spPr>
            <a:xfrm>
              <a:off x="457000" y="1108263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40" name="Google Shape;2540;p46"/>
            <p:cNvSpPr txBox="1"/>
            <p:nvPr/>
          </p:nvSpPr>
          <p:spPr>
            <a:xfrm>
              <a:off x="457000" y="1449877"/>
              <a:ext cx="14859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1" name="Google Shape;2541;p46"/>
            <p:cNvSpPr/>
            <p:nvPr/>
          </p:nvSpPr>
          <p:spPr>
            <a:xfrm>
              <a:off x="1942900" y="1247775"/>
              <a:ext cx="692400" cy="4869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20 %</a:t>
              </a:r>
              <a:endParaRPr sz="1800"/>
            </a:p>
          </p:txBody>
        </p:sp>
      </p:grpSp>
      <p:grpSp>
        <p:nvGrpSpPr>
          <p:cNvPr id="2542" name="Google Shape;2542;p46"/>
          <p:cNvGrpSpPr/>
          <p:nvPr/>
        </p:nvGrpSpPr>
        <p:grpSpPr>
          <a:xfrm>
            <a:off x="457000" y="2806225"/>
            <a:ext cx="2178300" cy="1091900"/>
            <a:chOff x="457000" y="2958625"/>
            <a:chExt cx="2178300" cy="1091900"/>
          </a:xfrm>
        </p:grpSpPr>
        <p:sp>
          <p:nvSpPr>
            <p:cNvPr id="2543" name="Google Shape;2543;p46"/>
            <p:cNvSpPr txBox="1"/>
            <p:nvPr/>
          </p:nvSpPr>
          <p:spPr>
            <a:xfrm>
              <a:off x="457000" y="2958625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44" name="Google Shape;2544;p46"/>
            <p:cNvSpPr txBox="1"/>
            <p:nvPr/>
          </p:nvSpPr>
          <p:spPr>
            <a:xfrm>
              <a:off x="457000" y="3300225"/>
              <a:ext cx="14859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hot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5" name="Google Shape;2545;p46"/>
            <p:cNvSpPr/>
            <p:nvPr/>
          </p:nvSpPr>
          <p:spPr>
            <a:xfrm>
              <a:off x="1942900" y="3105150"/>
              <a:ext cx="692400" cy="4869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10 %</a:t>
              </a:r>
              <a:endParaRPr sz="1800"/>
            </a:p>
          </p:txBody>
        </p:sp>
      </p:grpSp>
      <p:grpSp>
        <p:nvGrpSpPr>
          <p:cNvPr id="2546" name="Google Shape;2546;p46"/>
          <p:cNvGrpSpPr/>
          <p:nvPr/>
        </p:nvGrpSpPr>
        <p:grpSpPr>
          <a:xfrm>
            <a:off x="6508500" y="955863"/>
            <a:ext cx="2178300" cy="1091915"/>
            <a:chOff x="6508500" y="1108263"/>
            <a:chExt cx="2178300" cy="1091915"/>
          </a:xfrm>
        </p:grpSpPr>
        <p:sp>
          <p:nvSpPr>
            <p:cNvPr id="2547" name="Google Shape;2547;p46"/>
            <p:cNvSpPr txBox="1"/>
            <p:nvPr/>
          </p:nvSpPr>
          <p:spPr>
            <a:xfrm>
              <a:off x="7200900" y="1108263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48" name="Google Shape;2548;p46"/>
            <p:cNvSpPr txBox="1"/>
            <p:nvPr/>
          </p:nvSpPr>
          <p:spPr>
            <a:xfrm>
              <a:off x="7200900" y="1449877"/>
              <a:ext cx="14859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9" name="Google Shape;2549;p46"/>
            <p:cNvSpPr/>
            <p:nvPr/>
          </p:nvSpPr>
          <p:spPr>
            <a:xfrm>
              <a:off x="6508500" y="1247775"/>
              <a:ext cx="692400" cy="4869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30 %</a:t>
              </a:r>
              <a:endParaRPr sz="1800"/>
            </a:p>
          </p:txBody>
        </p:sp>
      </p:grpSp>
      <p:sp>
        <p:nvSpPr>
          <p:cNvPr id="2550" name="Google Shape;2550;p46"/>
          <p:cNvSpPr txBox="1"/>
          <p:nvPr/>
        </p:nvSpPr>
        <p:spPr>
          <a:xfrm>
            <a:off x="457200" y="4488375"/>
            <a:ext cx="82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more info,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51" name="Google Shape;2551;p46"/>
          <p:cNvGrpSpPr/>
          <p:nvPr/>
        </p:nvGrpSpPr>
        <p:grpSpPr>
          <a:xfrm>
            <a:off x="5010150" y="2067534"/>
            <a:ext cx="3676800" cy="2228198"/>
            <a:chOff x="5010150" y="2067534"/>
            <a:chExt cx="3676800" cy="2228198"/>
          </a:xfrm>
        </p:grpSpPr>
        <p:grpSp>
          <p:nvGrpSpPr>
            <p:cNvPr id="2552" name="Google Shape;2552;p46"/>
            <p:cNvGrpSpPr/>
            <p:nvPr/>
          </p:nvGrpSpPr>
          <p:grpSpPr>
            <a:xfrm>
              <a:off x="5120090" y="2067534"/>
              <a:ext cx="2520963" cy="2228198"/>
              <a:chOff x="872500" y="284152"/>
              <a:chExt cx="5875000" cy="5192723"/>
            </a:xfrm>
          </p:grpSpPr>
          <p:sp>
            <p:nvSpPr>
              <p:cNvPr id="2553" name="Google Shape;2553;p46"/>
              <p:cNvSpPr/>
              <p:nvPr/>
            </p:nvSpPr>
            <p:spPr>
              <a:xfrm>
                <a:off x="4921225" y="3151675"/>
                <a:ext cx="692750" cy="626725"/>
              </a:xfrm>
              <a:custGeom>
                <a:rect b="b" l="l" r="r" t="t"/>
                <a:pathLst>
                  <a:path extrusionOk="0" h="25069" w="27710">
                    <a:moveTo>
                      <a:pt x="1704" y="1"/>
                    </a:moveTo>
                    <a:lnTo>
                      <a:pt x="1533" y="27"/>
                    </a:lnTo>
                    <a:lnTo>
                      <a:pt x="1361" y="67"/>
                    </a:lnTo>
                    <a:lnTo>
                      <a:pt x="1203" y="133"/>
                    </a:lnTo>
                    <a:lnTo>
                      <a:pt x="1044" y="199"/>
                    </a:lnTo>
                    <a:lnTo>
                      <a:pt x="899" y="291"/>
                    </a:lnTo>
                    <a:lnTo>
                      <a:pt x="767" y="397"/>
                    </a:lnTo>
                    <a:lnTo>
                      <a:pt x="635" y="516"/>
                    </a:lnTo>
                    <a:lnTo>
                      <a:pt x="529" y="635"/>
                    </a:lnTo>
                    <a:lnTo>
                      <a:pt x="423" y="767"/>
                    </a:lnTo>
                    <a:lnTo>
                      <a:pt x="331" y="912"/>
                    </a:lnTo>
                    <a:lnTo>
                      <a:pt x="252" y="1071"/>
                    </a:lnTo>
                    <a:lnTo>
                      <a:pt x="172" y="1229"/>
                    </a:lnTo>
                    <a:lnTo>
                      <a:pt x="120" y="1388"/>
                    </a:lnTo>
                    <a:lnTo>
                      <a:pt x="67" y="1546"/>
                    </a:lnTo>
                    <a:lnTo>
                      <a:pt x="40" y="1718"/>
                    </a:lnTo>
                    <a:lnTo>
                      <a:pt x="14" y="1890"/>
                    </a:lnTo>
                    <a:lnTo>
                      <a:pt x="1" y="2061"/>
                    </a:lnTo>
                    <a:lnTo>
                      <a:pt x="14" y="2220"/>
                    </a:lnTo>
                    <a:lnTo>
                      <a:pt x="27" y="2391"/>
                    </a:lnTo>
                    <a:lnTo>
                      <a:pt x="53" y="2550"/>
                    </a:lnTo>
                    <a:lnTo>
                      <a:pt x="106" y="2695"/>
                    </a:lnTo>
                    <a:lnTo>
                      <a:pt x="159" y="2840"/>
                    </a:lnTo>
                    <a:lnTo>
                      <a:pt x="238" y="2986"/>
                    </a:lnTo>
                    <a:lnTo>
                      <a:pt x="318" y="3118"/>
                    </a:lnTo>
                    <a:lnTo>
                      <a:pt x="423" y="3237"/>
                    </a:lnTo>
                    <a:lnTo>
                      <a:pt x="542" y="3342"/>
                    </a:lnTo>
                    <a:lnTo>
                      <a:pt x="674" y="3448"/>
                    </a:lnTo>
                    <a:lnTo>
                      <a:pt x="1229" y="3778"/>
                    </a:lnTo>
                    <a:lnTo>
                      <a:pt x="1863" y="4148"/>
                    </a:lnTo>
                    <a:lnTo>
                      <a:pt x="2536" y="4531"/>
                    </a:lnTo>
                    <a:lnTo>
                      <a:pt x="3276" y="4940"/>
                    </a:lnTo>
                    <a:lnTo>
                      <a:pt x="4808" y="5773"/>
                    </a:lnTo>
                    <a:lnTo>
                      <a:pt x="6353" y="6578"/>
                    </a:lnTo>
                    <a:lnTo>
                      <a:pt x="7819" y="7331"/>
                    </a:lnTo>
                    <a:lnTo>
                      <a:pt x="9074" y="7965"/>
                    </a:lnTo>
                    <a:lnTo>
                      <a:pt x="10527" y="8691"/>
                    </a:lnTo>
                    <a:lnTo>
                      <a:pt x="10527" y="8691"/>
                    </a:lnTo>
                    <a:lnTo>
                      <a:pt x="10329" y="8665"/>
                    </a:lnTo>
                    <a:lnTo>
                      <a:pt x="10131" y="8652"/>
                    </a:lnTo>
                    <a:lnTo>
                      <a:pt x="9933" y="8652"/>
                    </a:lnTo>
                    <a:lnTo>
                      <a:pt x="9748" y="8665"/>
                    </a:lnTo>
                    <a:lnTo>
                      <a:pt x="9550" y="8705"/>
                    </a:lnTo>
                    <a:lnTo>
                      <a:pt x="9365" y="8744"/>
                    </a:lnTo>
                    <a:lnTo>
                      <a:pt x="9180" y="8810"/>
                    </a:lnTo>
                    <a:lnTo>
                      <a:pt x="9008" y="8903"/>
                    </a:lnTo>
                    <a:lnTo>
                      <a:pt x="8836" y="8995"/>
                    </a:lnTo>
                    <a:lnTo>
                      <a:pt x="8678" y="9101"/>
                    </a:lnTo>
                    <a:lnTo>
                      <a:pt x="8533" y="9233"/>
                    </a:lnTo>
                    <a:lnTo>
                      <a:pt x="8387" y="9365"/>
                    </a:lnTo>
                    <a:lnTo>
                      <a:pt x="8255" y="9510"/>
                    </a:lnTo>
                    <a:lnTo>
                      <a:pt x="8136" y="9682"/>
                    </a:lnTo>
                    <a:lnTo>
                      <a:pt x="8031" y="9854"/>
                    </a:lnTo>
                    <a:lnTo>
                      <a:pt x="7952" y="10039"/>
                    </a:lnTo>
                    <a:lnTo>
                      <a:pt x="7885" y="10210"/>
                    </a:lnTo>
                    <a:lnTo>
                      <a:pt x="7833" y="10395"/>
                    </a:lnTo>
                    <a:lnTo>
                      <a:pt x="7793" y="10580"/>
                    </a:lnTo>
                    <a:lnTo>
                      <a:pt x="7780" y="10752"/>
                    </a:lnTo>
                    <a:lnTo>
                      <a:pt x="7767" y="10937"/>
                    </a:lnTo>
                    <a:lnTo>
                      <a:pt x="7780" y="11108"/>
                    </a:lnTo>
                    <a:lnTo>
                      <a:pt x="7793" y="11293"/>
                    </a:lnTo>
                    <a:lnTo>
                      <a:pt x="7833" y="11465"/>
                    </a:lnTo>
                    <a:lnTo>
                      <a:pt x="7872" y="11637"/>
                    </a:lnTo>
                    <a:lnTo>
                      <a:pt x="7938" y="11795"/>
                    </a:lnTo>
                    <a:lnTo>
                      <a:pt x="8018" y="11954"/>
                    </a:lnTo>
                    <a:lnTo>
                      <a:pt x="8097" y="12112"/>
                    </a:lnTo>
                    <a:lnTo>
                      <a:pt x="8202" y="12257"/>
                    </a:lnTo>
                    <a:lnTo>
                      <a:pt x="8308" y="12403"/>
                    </a:lnTo>
                    <a:lnTo>
                      <a:pt x="8427" y="12535"/>
                    </a:lnTo>
                    <a:lnTo>
                      <a:pt x="8559" y="12654"/>
                    </a:lnTo>
                    <a:lnTo>
                      <a:pt x="8414" y="12667"/>
                    </a:lnTo>
                    <a:lnTo>
                      <a:pt x="8269" y="12680"/>
                    </a:lnTo>
                    <a:lnTo>
                      <a:pt x="8123" y="12706"/>
                    </a:lnTo>
                    <a:lnTo>
                      <a:pt x="7991" y="12733"/>
                    </a:lnTo>
                    <a:lnTo>
                      <a:pt x="7846" y="12786"/>
                    </a:lnTo>
                    <a:lnTo>
                      <a:pt x="7714" y="12839"/>
                    </a:lnTo>
                    <a:lnTo>
                      <a:pt x="7595" y="12905"/>
                    </a:lnTo>
                    <a:lnTo>
                      <a:pt x="7463" y="12984"/>
                    </a:lnTo>
                    <a:lnTo>
                      <a:pt x="7344" y="13063"/>
                    </a:lnTo>
                    <a:lnTo>
                      <a:pt x="7238" y="13156"/>
                    </a:lnTo>
                    <a:lnTo>
                      <a:pt x="7133" y="13248"/>
                    </a:lnTo>
                    <a:lnTo>
                      <a:pt x="7027" y="13367"/>
                    </a:lnTo>
                    <a:lnTo>
                      <a:pt x="6935" y="13473"/>
                    </a:lnTo>
                    <a:lnTo>
                      <a:pt x="6855" y="13605"/>
                    </a:lnTo>
                    <a:lnTo>
                      <a:pt x="6776" y="13737"/>
                    </a:lnTo>
                    <a:lnTo>
                      <a:pt x="6710" y="13869"/>
                    </a:lnTo>
                    <a:lnTo>
                      <a:pt x="6657" y="14040"/>
                    </a:lnTo>
                    <a:lnTo>
                      <a:pt x="6604" y="14212"/>
                    </a:lnTo>
                    <a:lnTo>
                      <a:pt x="6578" y="14384"/>
                    </a:lnTo>
                    <a:lnTo>
                      <a:pt x="6565" y="14542"/>
                    </a:lnTo>
                    <a:lnTo>
                      <a:pt x="6565" y="14714"/>
                    </a:lnTo>
                    <a:lnTo>
                      <a:pt x="6578" y="14886"/>
                    </a:lnTo>
                    <a:lnTo>
                      <a:pt x="6604" y="15044"/>
                    </a:lnTo>
                    <a:lnTo>
                      <a:pt x="6644" y="15216"/>
                    </a:lnTo>
                    <a:lnTo>
                      <a:pt x="6697" y="15374"/>
                    </a:lnTo>
                    <a:lnTo>
                      <a:pt x="6763" y="15520"/>
                    </a:lnTo>
                    <a:lnTo>
                      <a:pt x="6842" y="15665"/>
                    </a:lnTo>
                    <a:lnTo>
                      <a:pt x="6935" y="15810"/>
                    </a:lnTo>
                    <a:lnTo>
                      <a:pt x="7040" y="15942"/>
                    </a:lnTo>
                    <a:lnTo>
                      <a:pt x="7159" y="16061"/>
                    </a:lnTo>
                    <a:lnTo>
                      <a:pt x="7278" y="16180"/>
                    </a:lnTo>
                    <a:lnTo>
                      <a:pt x="7410" y="16286"/>
                    </a:lnTo>
                    <a:lnTo>
                      <a:pt x="7397" y="16352"/>
                    </a:lnTo>
                    <a:lnTo>
                      <a:pt x="7238" y="16484"/>
                    </a:lnTo>
                    <a:lnTo>
                      <a:pt x="7093" y="16642"/>
                    </a:lnTo>
                    <a:lnTo>
                      <a:pt x="6961" y="16827"/>
                    </a:lnTo>
                    <a:lnTo>
                      <a:pt x="6869" y="17025"/>
                    </a:lnTo>
                    <a:lnTo>
                      <a:pt x="6802" y="17171"/>
                    </a:lnTo>
                    <a:lnTo>
                      <a:pt x="6763" y="17329"/>
                    </a:lnTo>
                    <a:lnTo>
                      <a:pt x="6750" y="17488"/>
                    </a:lnTo>
                    <a:lnTo>
                      <a:pt x="6736" y="17646"/>
                    </a:lnTo>
                    <a:lnTo>
                      <a:pt x="6750" y="17791"/>
                    </a:lnTo>
                    <a:lnTo>
                      <a:pt x="6763" y="17950"/>
                    </a:lnTo>
                    <a:lnTo>
                      <a:pt x="6802" y="18095"/>
                    </a:lnTo>
                    <a:lnTo>
                      <a:pt x="6855" y="18240"/>
                    </a:lnTo>
                    <a:lnTo>
                      <a:pt x="6921" y="18386"/>
                    </a:lnTo>
                    <a:lnTo>
                      <a:pt x="7001" y="18518"/>
                    </a:lnTo>
                    <a:lnTo>
                      <a:pt x="7080" y="18637"/>
                    </a:lnTo>
                    <a:lnTo>
                      <a:pt x="7185" y="18756"/>
                    </a:lnTo>
                    <a:lnTo>
                      <a:pt x="7304" y="18861"/>
                    </a:lnTo>
                    <a:lnTo>
                      <a:pt x="7423" y="18954"/>
                    </a:lnTo>
                    <a:lnTo>
                      <a:pt x="7569" y="19033"/>
                    </a:lnTo>
                    <a:lnTo>
                      <a:pt x="7714" y="19112"/>
                    </a:lnTo>
                    <a:lnTo>
                      <a:pt x="9827" y="20116"/>
                    </a:lnTo>
                    <a:lnTo>
                      <a:pt x="10870" y="20605"/>
                    </a:lnTo>
                    <a:lnTo>
                      <a:pt x="11914" y="21093"/>
                    </a:lnTo>
                    <a:lnTo>
                      <a:pt x="12970" y="21555"/>
                    </a:lnTo>
                    <a:lnTo>
                      <a:pt x="14027" y="21991"/>
                    </a:lnTo>
                    <a:lnTo>
                      <a:pt x="14568" y="22203"/>
                    </a:lnTo>
                    <a:lnTo>
                      <a:pt x="15097" y="22401"/>
                    </a:lnTo>
                    <a:lnTo>
                      <a:pt x="15638" y="22599"/>
                    </a:lnTo>
                    <a:lnTo>
                      <a:pt x="16193" y="22784"/>
                    </a:lnTo>
                    <a:lnTo>
                      <a:pt x="16602" y="22903"/>
                    </a:lnTo>
                    <a:lnTo>
                      <a:pt x="16985" y="23008"/>
                    </a:lnTo>
                    <a:lnTo>
                      <a:pt x="17355" y="23074"/>
                    </a:lnTo>
                    <a:lnTo>
                      <a:pt x="17685" y="23127"/>
                    </a:lnTo>
                    <a:lnTo>
                      <a:pt x="18002" y="23167"/>
                    </a:lnTo>
                    <a:lnTo>
                      <a:pt x="18293" y="23180"/>
                    </a:lnTo>
                    <a:lnTo>
                      <a:pt x="18544" y="23193"/>
                    </a:lnTo>
                    <a:lnTo>
                      <a:pt x="18782" y="23180"/>
                    </a:lnTo>
                    <a:lnTo>
                      <a:pt x="18993" y="23167"/>
                    </a:lnTo>
                    <a:lnTo>
                      <a:pt x="19178" y="23154"/>
                    </a:lnTo>
                    <a:lnTo>
                      <a:pt x="19455" y="23101"/>
                    </a:lnTo>
                    <a:lnTo>
                      <a:pt x="19627" y="23061"/>
                    </a:lnTo>
                    <a:lnTo>
                      <a:pt x="19680" y="23035"/>
                    </a:lnTo>
                    <a:lnTo>
                      <a:pt x="24104" y="25069"/>
                    </a:lnTo>
                    <a:lnTo>
                      <a:pt x="27710" y="17567"/>
                    </a:lnTo>
                    <a:lnTo>
                      <a:pt x="23378" y="15586"/>
                    </a:lnTo>
                    <a:lnTo>
                      <a:pt x="23470" y="15322"/>
                    </a:lnTo>
                    <a:lnTo>
                      <a:pt x="23563" y="15057"/>
                    </a:lnTo>
                    <a:lnTo>
                      <a:pt x="23642" y="14793"/>
                    </a:lnTo>
                    <a:lnTo>
                      <a:pt x="23695" y="14529"/>
                    </a:lnTo>
                    <a:lnTo>
                      <a:pt x="23748" y="14278"/>
                    </a:lnTo>
                    <a:lnTo>
                      <a:pt x="23787" y="14040"/>
                    </a:lnTo>
                    <a:lnTo>
                      <a:pt x="23800" y="13789"/>
                    </a:lnTo>
                    <a:lnTo>
                      <a:pt x="23800" y="13552"/>
                    </a:lnTo>
                    <a:lnTo>
                      <a:pt x="23787" y="13314"/>
                    </a:lnTo>
                    <a:lnTo>
                      <a:pt x="23774" y="13076"/>
                    </a:lnTo>
                    <a:lnTo>
                      <a:pt x="23721" y="12839"/>
                    </a:lnTo>
                    <a:lnTo>
                      <a:pt x="23668" y="12601"/>
                    </a:lnTo>
                    <a:lnTo>
                      <a:pt x="23589" y="12363"/>
                    </a:lnTo>
                    <a:lnTo>
                      <a:pt x="23497" y="12125"/>
                    </a:lnTo>
                    <a:lnTo>
                      <a:pt x="23391" y="11888"/>
                    </a:lnTo>
                    <a:lnTo>
                      <a:pt x="23272" y="11650"/>
                    </a:lnTo>
                    <a:lnTo>
                      <a:pt x="23127" y="11412"/>
                    </a:lnTo>
                    <a:lnTo>
                      <a:pt x="22968" y="11161"/>
                    </a:lnTo>
                    <a:lnTo>
                      <a:pt x="22783" y="10910"/>
                    </a:lnTo>
                    <a:lnTo>
                      <a:pt x="22585" y="10659"/>
                    </a:lnTo>
                    <a:lnTo>
                      <a:pt x="22361" y="10395"/>
                    </a:lnTo>
                    <a:lnTo>
                      <a:pt x="22123" y="10144"/>
                    </a:lnTo>
                    <a:lnTo>
                      <a:pt x="21872" y="9867"/>
                    </a:lnTo>
                    <a:lnTo>
                      <a:pt x="21595" y="9590"/>
                    </a:lnTo>
                    <a:lnTo>
                      <a:pt x="21291" y="9312"/>
                    </a:lnTo>
                    <a:lnTo>
                      <a:pt x="20974" y="9022"/>
                    </a:lnTo>
                    <a:lnTo>
                      <a:pt x="20274" y="8401"/>
                    </a:lnTo>
                    <a:lnTo>
                      <a:pt x="19495" y="7754"/>
                    </a:lnTo>
                    <a:lnTo>
                      <a:pt x="18610" y="7067"/>
                    </a:lnTo>
                    <a:lnTo>
                      <a:pt x="18214" y="6763"/>
                    </a:lnTo>
                    <a:lnTo>
                      <a:pt x="17817" y="6486"/>
                    </a:lnTo>
                    <a:lnTo>
                      <a:pt x="17448" y="6235"/>
                    </a:lnTo>
                    <a:lnTo>
                      <a:pt x="17091" y="6010"/>
                    </a:lnTo>
                    <a:lnTo>
                      <a:pt x="16761" y="5812"/>
                    </a:lnTo>
                    <a:lnTo>
                      <a:pt x="16431" y="5640"/>
                    </a:lnTo>
                    <a:lnTo>
                      <a:pt x="16127" y="5482"/>
                    </a:lnTo>
                    <a:lnTo>
                      <a:pt x="15836" y="5350"/>
                    </a:lnTo>
                    <a:lnTo>
                      <a:pt x="15559" y="5244"/>
                    </a:lnTo>
                    <a:lnTo>
                      <a:pt x="15308" y="5152"/>
                    </a:lnTo>
                    <a:lnTo>
                      <a:pt x="15057" y="5073"/>
                    </a:lnTo>
                    <a:lnTo>
                      <a:pt x="14819" y="5007"/>
                    </a:lnTo>
                    <a:lnTo>
                      <a:pt x="14608" y="4967"/>
                    </a:lnTo>
                    <a:lnTo>
                      <a:pt x="14410" y="4927"/>
                    </a:lnTo>
                    <a:lnTo>
                      <a:pt x="14212" y="4914"/>
                    </a:lnTo>
                    <a:lnTo>
                      <a:pt x="14040" y="4901"/>
                    </a:lnTo>
                    <a:lnTo>
                      <a:pt x="13868" y="4901"/>
                    </a:lnTo>
                    <a:lnTo>
                      <a:pt x="13723" y="4914"/>
                    </a:lnTo>
                    <a:lnTo>
                      <a:pt x="13578" y="4940"/>
                    </a:lnTo>
                    <a:lnTo>
                      <a:pt x="13459" y="4954"/>
                    </a:lnTo>
                    <a:lnTo>
                      <a:pt x="13235" y="5020"/>
                    </a:lnTo>
                    <a:lnTo>
                      <a:pt x="13063" y="5099"/>
                    </a:lnTo>
                    <a:lnTo>
                      <a:pt x="12931" y="5165"/>
                    </a:lnTo>
                    <a:lnTo>
                      <a:pt x="12838" y="5231"/>
                    </a:lnTo>
                    <a:lnTo>
                      <a:pt x="12772" y="5297"/>
                    </a:lnTo>
                    <a:lnTo>
                      <a:pt x="11782" y="4769"/>
                    </a:lnTo>
                    <a:lnTo>
                      <a:pt x="10685" y="4188"/>
                    </a:lnTo>
                    <a:lnTo>
                      <a:pt x="9299" y="3461"/>
                    </a:lnTo>
                    <a:lnTo>
                      <a:pt x="7714" y="2656"/>
                    </a:lnTo>
                    <a:lnTo>
                      <a:pt x="6036" y="1810"/>
                    </a:lnTo>
                    <a:lnTo>
                      <a:pt x="4346" y="978"/>
                    </a:lnTo>
                    <a:lnTo>
                      <a:pt x="3514" y="582"/>
                    </a:lnTo>
                    <a:lnTo>
                      <a:pt x="2721" y="212"/>
                    </a:lnTo>
                    <a:lnTo>
                      <a:pt x="2510" y="133"/>
                    </a:lnTo>
                    <a:lnTo>
                      <a:pt x="2299" y="67"/>
                    </a:lnTo>
                    <a:lnTo>
                      <a:pt x="2087" y="27"/>
                    </a:lnTo>
                    <a:lnTo>
                      <a:pt x="1903" y="1"/>
                    </a:lnTo>
                    <a:close/>
                  </a:path>
                </a:pathLst>
              </a:custGeom>
              <a:solidFill>
                <a:srgbClr val="FFAF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4" name="Google Shape;2554;p46"/>
              <p:cNvSpPr/>
              <p:nvPr/>
            </p:nvSpPr>
            <p:spPr>
              <a:xfrm>
                <a:off x="4921225" y="3151675"/>
                <a:ext cx="692750" cy="626725"/>
              </a:xfrm>
              <a:custGeom>
                <a:rect b="b" l="l" r="r" t="t"/>
                <a:pathLst>
                  <a:path extrusionOk="0" fill="none" h="25069" w="27710">
                    <a:moveTo>
                      <a:pt x="23378" y="15586"/>
                    </a:moveTo>
                    <a:lnTo>
                      <a:pt x="23378" y="15586"/>
                    </a:lnTo>
                    <a:lnTo>
                      <a:pt x="23470" y="15322"/>
                    </a:lnTo>
                    <a:lnTo>
                      <a:pt x="23563" y="15057"/>
                    </a:lnTo>
                    <a:lnTo>
                      <a:pt x="23642" y="14793"/>
                    </a:lnTo>
                    <a:lnTo>
                      <a:pt x="23695" y="14529"/>
                    </a:lnTo>
                    <a:lnTo>
                      <a:pt x="23748" y="14278"/>
                    </a:lnTo>
                    <a:lnTo>
                      <a:pt x="23787" y="14040"/>
                    </a:lnTo>
                    <a:lnTo>
                      <a:pt x="23800" y="13789"/>
                    </a:lnTo>
                    <a:lnTo>
                      <a:pt x="23800" y="13552"/>
                    </a:lnTo>
                    <a:lnTo>
                      <a:pt x="23787" y="13314"/>
                    </a:lnTo>
                    <a:lnTo>
                      <a:pt x="23774" y="13076"/>
                    </a:lnTo>
                    <a:lnTo>
                      <a:pt x="23721" y="12839"/>
                    </a:lnTo>
                    <a:lnTo>
                      <a:pt x="23668" y="12601"/>
                    </a:lnTo>
                    <a:lnTo>
                      <a:pt x="23589" y="12363"/>
                    </a:lnTo>
                    <a:lnTo>
                      <a:pt x="23497" y="12125"/>
                    </a:lnTo>
                    <a:lnTo>
                      <a:pt x="23391" y="11888"/>
                    </a:lnTo>
                    <a:lnTo>
                      <a:pt x="23272" y="11650"/>
                    </a:lnTo>
                    <a:lnTo>
                      <a:pt x="23127" y="11412"/>
                    </a:lnTo>
                    <a:lnTo>
                      <a:pt x="22968" y="11161"/>
                    </a:lnTo>
                    <a:lnTo>
                      <a:pt x="22783" y="10910"/>
                    </a:lnTo>
                    <a:lnTo>
                      <a:pt x="22585" y="10659"/>
                    </a:lnTo>
                    <a:lnTo>
                      <a:pt x="22361" y="10395"/>
                    </a:lnTo>
                    <a:lnTo>
                      <a:pt x="22123" y="10144"/>
                    </a:lnTo>
                    <a:lnTo>
                      <a:pt x="21872" y="9867"/>
                    </a:lnTo>
                    <a:lnTo>
                      <a:pt x="21595" y="9590"/>
                    </a:lnTo>
                    <a:lnTo>
                      <a:pt x="21291" y="9312"/>
                    </a:lnTo>
                    <a:lnTo>
                      <a:pt x="20974" y="9022"/>
                    </a:lnTo>
                    <a:lnTo>
                      <a:pt x="20274" y="8401"/>
                    </a:lnTo>
                    <a:lnTo>
                      <a:pt x="19495" y="7754"/>
                    </a:lnTo>
                    <a:lnTo>
                      <a:pt x="18610" y="7067"/>
                    </a:lnTo>
                    <a:lnTo>
                      <a:pt x="18610" y="7067"/>
                    </a:lnTo>
                    <a:lnTo>
                      <a:pt x="18214" y="6763"/>
                    </a:lnTo>
                    <a:lnTo>
                      <a:pt x="17817" y="6486"/>
                    </a:lnTo>
                    <a:lnTo>
                      <a:pt x="17448" y="6235"/>
                    </a:lnTo>
                    <a:lnTo>
                      <a:pt x="17091" y="6010"/>
                    </a:lnTo>
                    <a:lnTo>
                      <a:pt x="16761" y="5812"/>
                    </a:lnTo>
                    <a:lnTo>
                      <a:pt x="16431" y="5640"/>
                    </a:lnTo>
                    <a:lnTo>
                      <a:pt x="16127" y="5482"/>
                    </a:lnTo>
                    <a:lnTo>
                      <a:pt x="15836" y="5350"/>
                    </a:lnTo>
                    <a:lnTo>
                      <a:pt x="15559" y="5244"/>
                    </a:lnTo>
                    <a:lnTo>
                      <a:pt x="15308" y="5152"/>
                    </a:lnTo>
                    <a:lnTo>
                      <a:pt x="15057" y="5073"/>
                    </a:lnTo>
                    <a:lnTo>
                      <a:pt x="14819" y="5007"/>
                    </a:lnTo>
                    <a:lnTo>
                      <a:pt x="14608" y="4967"/>
                    </a:lnTo>
                    <a:lnTo>
                      <a:pt x="14410" y="4927"/>
                    </a:lnTo>
                    <a:lnTo>
                      <a:pt x="14212" y="4914"/>
                    </a:lnTo>
                    <a:lnTo>
                      <a:pt x="14040" y="4901"/>
                    </a:lnTo>
                    <a:lnTo>
                      <a:pt x="13868" y="4901"/>
                    </a:lnTo>
                    <a:lnTo>
                      <a:pt x="13723" y="4914"/>
                    </a:lnTo>
                    <a:lnTo>
                      <a:pt x="13578" y="4940"/>
                    </a:lnTo>
                    <a:lnTo>
                      <a:pt x="13459" y="4954"/>
                    </a:lnTo>
                    <a:lnTo>
                      <a:pt x="13235" y="5020"/>
                    </a:lnTo>
                    <a:lnTo>
                      <a:pt x="13063" y="5099"/>
                    </a:lnTo>
                    <a:lnTo>
                      <a:pt x="12931" y="5165"/>
                    </a:lnTo>
                    <a:lnTo>
                      <a:pt x="12838" y="5231"/>
                    </a:lnTo>
                    <a:lnTo>
                      <a:pt x="12772" y="5297"/>
                    </a:lnTo>
                    <a:lnTo>
                      <a:pt x="12772" y="5297"/>
                    </a:lnTo>
                    <a:lnTo>
                      <a:pt x="11782" y="4769"/>
                    </a:lnTo>
                    <a:lnTo>
                      <a:pt x="10685" y="4188"/>
                    </a:lnTo>
                    <a:lnTo>
                      <a:pt x="9299" y="3461"/>
                    </a:lnTo>
                    <a:lnTo>
                      <a:pt x="7714" y="2656"/>
                    </a:lnTo>
                    <a:lnTo>
                      <a:pt x="6036" y="1810"/>
                    </a:lnTo>
                    <a:lnTo>
                      <a:pt x="4346" y="978"/>
                    </a:lnTo>
                    <a:lnTo>
                      <a:pt x="3514" y="582"/>
                    </a:lnTo>
                    <a:lnTo>
                      <a:pt x="2721" y="212"/>
                    </a:lnTo>
                    <a:lnTo>
                      <a:pt x="2721" y="212"/>
                    </a:lnTo>
                    <a:lnTo>
                      <a:pt x="2510" y="133"/>
                    </a:lnTo>
                    <a:lnTo>
                      <a:pt x="2299" y="67"/>
                    </a:lnTo>
                    <a:lnTo>
                      <a:pt x="2087" y="27"/>
                    </a:lnTo>
                    <a:lnTo>
                      <a:pt x="1903" y="1"/>
                    </a:lnTo>
                    <a:lnTo>
                      <a:pt x="1704" y="1"/>
                    </a:lnTo>
                    <a:lnTo>
                      <a:pt x="1533" y="27"/>
                    </a:lnTo>
                    <a:lnTo>
                      <a:pt x="1361" y="67"/>
                    </a:lnTo>
                    <a:lnTo>
                      <a:pt x="1203" y="133"/>
                    </a:lnTo>
                    <a:lnTo>
                      <a:pt x="1044" y="199"/>
                    </a:lnTo>
                    <a:lnTo>
                      <a:pt x="899" y="291"/>
                    </a:lnTo>
                    <a:lnTo>
                      <a:pt x="767" y="397"/>
                    </a:lnTo>
                    <a:lnTo>
                      <a:pt x="635" y="516"/>
                    </a:lnTo>
                    <a:lnTo>
                      <a:pt x="529" y="635"/>
                    </a:lnTo>
                    <a:lnTo>
                      <a:pt x="423" y="767"/>
                    </a:lnTo>
                    <a:lnTo>
                      <a:pt x="331" y="912"/>
                    </a:lnTo>
                    <a:lnTo>
                      <a:pt x="252" y="1071"/>
                    </a:lnTo>
                    <a:lnTo>
                      <a:pt x="172" y="1229"/>
                    </a:lnTo>
                    <a:lnTo>
                      <a:pt x="120" y="1388"/>
                    </a:lnTo>
                    <a:lnTo>
                      <a:pt x="67" y="1546"/>
                    </a:lnTo>
                    <a:lnTo>
                      <a:pt x="40" y="1718"/>
                    </a:lnTo>
                    <a:lnTo>
                      <a:pt x="14" y="1890"/>
                    </a:lnTo>
                    <a:lnTo>
                      <a:pt x="1" y="2061"/>
                    </a:lnTo>
                    <a:lnTo>
                      <a:pt x="14" y="2220"/>
                    </a:lnTo>
                    <a:lnTo>
                      <a:pt x="27" y="2391"/>
                    </a:lnTo>
                    <a:lnTo>
                      <a:pt x="53" y="2550"/>
                    </a:lnTo>
                    <a:lnTo>
                      <a:pt x="106" y="2695"/>
                    </a:lnTo>
                    <a:lnTo>
                      <a:pt x="159" y="2840"/>
                    </a:lnTo>
                    <a:lnTo>
                      <a:pt x="238" y="2986"/>
                    </a:lnTo>
                    <a:lnTo>
                      <a:pt x="318" y="3118"/>
                    </a:lnTo>
                    <a:lnTo>
                      <a:pt x="423" y="3237"/>
                    </a:lnTo>
                    <a:lnTo>
                      <a:pt x="542" y="3342"/>
                    </a:lnTo>
                    <a:lnTo>
                      <a:pt x="674" y="3448"/>
                    </a:lnTo>
                    <a:lnTo>
                      <a:pt x="674" y="3448"/>
                    </a:lnTo>
                    <a:lnTo>
                      <a:pt x="1229" y="3778"/>
                    </a:lnTo>
                    <a:lnTo>
                      <a:pt x="1863" y="4148"/>
                    </a:lnTo>
                    <a:lnTo>
                      <a:pt x="2536" y="4531"/>
                    </a:lnTo>
                    <a:lnTo>
                      <a:pt x="3276" y="4940"/>
                    </a:lnTo>
                    <a:lnTo>
                      <a:pt x="4808" y="5773"/>
                    </a:lnTo>
                    <a:lnTo>
                      <a:pt x="6353" y="6578"/>
                    </a:lnTo>
                    <a:lnTo>
                      <a:pt x="7819" y="7331"/>
                    </a:lnTo>
                    <a:lnTo>
                      <a:pt x="9074" y="7965"/>
                    </a:lnTo>
                    <a:lnTo>
                      <a:pt x="10527" y="8691"/>
                    </a:lnTo>
                    <a:lnTo>
                      <a:pt x="10527" y="8691"/>
                    </a:lnTo>
                    <a:lnTo>
                      <a:pt x="10329" y="8665"/>
                    </a:lnTo>
                    <a:lnTo>
                      <a:pt x="10131" y="8652"/>
                    </a:lnTo>
                    <a:lnTo>
                      <a:pt x="9933" y="8652"/>
                    </a:lnTo>
                    <a:lnTo>
                      <a:pt x="9748" y="8665"/>
                    </a:lnTo>
                    <a:lnTo>
                      <a:pt x="9550" y="8705"/>
                    </a:lnTo>
                    <a:lnTo>
                      <a:pt x="9365" y="8744"/>
                    </a:lnTo>
                    <a:lnTo>
                      <a:pt x="9180" y="8810"/>
                    </a:lnTo>
                    <a:lnTo>
                      <a:pt x="9008" y="8903"/>
                    </a:lnTo>
                    <a:lnTo>
                      <a:pt x="8836" y="8995"/>
                    </a:lnTo>
                    <a:lnTo>
                      <a:pt x="8678" y="9101"/>
                    </a:lnTo>
                    <a:lnTo>
                      <a:pt x="8533" y="9233"/>
                    </a:lnTo>
                    <a:lnTo>
                      <a:pt x="8387" y="9365"/>
                    </a:lnTo>
                    <a:lnTo>
                      <a:pt x="8255" y="9510"/>
                    </a:lnTo>
                    <a:lnTo>
                      <a:pt x="8136" y="9682"/>
                    </a:lnTo>
                    <a:lnTo>
                      <a:pt x="8031" y="9854"/>
                    </a:lnTo>
                    <a:lnTo>
                      <a:pt x="7952" y="10039"/>
                    </a:lnTo>
                    <a:lnTo>
                      <a:pt x="7952" y="10039"/>
                    </a:lnTo>
                    <a:lnTo>
                      <a:pt x="7885" y="10210"/>
                    </a:lnTo>
                    <a:lnTo>
                      <a:pt x="7833" y="10395"/>
                    </a:lnTo>
                    <a:lnTo>
                      <a:pt x="7793" y="10580"/>
                    </a:lnTo>
                    <a:lnTo>
                      <a:pt x="7780" y="10752"/>
                    </a:lnTo>
                    <a:lnTo>
                      <a:pt x="7767" y="10937"/>
                    </a:lnTo>
                    <a:lnTo>
                      <a:pt x="7780" y="11108"/>
                    </a:lnTo>
                    <a:lnTo>
                      <a:pt x="7793" y="11293"/>
                    </a:lnTo>
                    <a:lnTo>
                      <a:pt x="7833" y="11465"/>
                    </a:lnTo>
                    <a:lnTo>
                      <a:pt x="7872" y="11637"/>
                    </a:lnTo>
                    <a:lnTo>
                      <a:pt x="7938" y="11795"/>
                    </a:lnTo>
                    <a:lnTo>
                      <a:pt x="8018" y="11954"/>
                    </a:lnTo>
                    <a:lnTo>
                      <a:pt x="8097" y="12112"/>
                    </a:lnTo>
                    <a:lnTo>
                      <a:pt x="8202" y="12257"/>
                    </a:lnTo>
                    <a:lnTo>
                      <a:pt x="8308" y="12403"/>
                    </a:lnTo>
                    <a:lnTo>
                      <a:pt x="8427" y="12535"/>
                    </a:lnTo>
                    <a:lnTo>
                      <a:pt x="8559" y="12654"/>
                    </a:lnTo>
                    <a:lnTo>
                      <a:pt x="8559" y="12654"/>
                    </a:lnTo>
                    <a:lnTo>
                      <a:pt x="8414" y="12667"/>
                    </a:lnTo>
                    <a:lnTo>
                      <a:pt x="8269" y="12680"/>
                    </a:lnTo>
                    <a:lnTo>
                      <a:pt x="8123" y="12706"/>
                    </a:lnTo>
                    <a:lnTo>
                      <a:pt x="7991" y="12733"/>
                    </a:lnTo>
                    <a:lnTo>
                      <a:pt x="7846" y="12786"/>
                    </a:lnTo>
                    <a:lnTo>
                      <a:pt x="7714" y="12839"/>
                    </a:lnTo>
                    <a:lnTo>
                      <a:pt x="7595" y="12905"/>
                    </a:lnTo>
                    <a:lnTo>
                      <a:pt x="7463" y="12984"/>
                    </a:lnTo>
                    <a:lnTo>
                      <a:pt x="7344" y="13063"/>
                    </a:lnTo>
                    <a:lnTo>
                      <a:pt x="7238" y="13156"/>
                    </a:lnTo>
                    <a:lnTo>
                      <a:pt x="7133" y="13248"/>
                    </a:lnTo>
                    <a:lnTo>
                      <a:pt x="7027" y="13367"/>
                    </a:lnTo>
                    <a:lnTo>
                      <a:pt x="6935" y="13473"/>
                    </a:lnTo>
                    <a:lnTo>
                      <a:pt x="6855" y="13605"/>
                    </a:lnTo>
                    <a:lnTo>
                      <a:pt x="6776" y="13737"/>
                    </a:lnTo>
                    <a:lnTo>
                      <a:pt x="6710" y="13869"/>
                    </a:lnTo>
                    <a:lnTo>
                      <a:pt x="6710" y="13869"/>
                    </a:lnTo>
                    <a:lnTo>
                      <a:pt x="6657" y="14040"/>
                    </a:lnTo>
                    <a:lnTo>
                      <a:pt x="6604" y="14212"/>
                    </a:lnTo>
                    <a:lnTo>
                      <a:pt x="6578" y="14384"/>
                    </a:lnTo>
                    <a:lnTo>
                      <a:pt x="6565" y="14542"/>
                    </a:lnTo>
                    <a:lnTo>
                      <a:pt x="6565" y="14714"/>
                    </a:lnTo>
                    <a:lnTo>
                      <a:pt x="6578" y="14886"/>
                    </a:lnTo>
                    <a:lnTo>
                      <a:pt x="6604" y="15044"/>
                    </a:lnTo>
                    <a:lnTo>
                      <a:pt x="6644" y="15216"/>
                    </a:lnTo>
                    <a:lnTo>
                      <a:pt x="6697" y="15374"/>
                    </a:lnTo>
                    <a:lnTo>
                      <a:pt x="6763" y="15520"/>
                    </a:lnTo>
                    <a:lnTo>
                      <a:pt x="6842" y="15665"/>
                    </a:lnTo>
                    <a:lnTo>
                      <a:pt x="6935" y="15810"/>
                    </a:lnTo>
                    <a:lnTo>
                      <a:pt x="7040" y="15942"/>
                    </a:lnTo>
                    <a:lnTo>
                      <a:pt x="7159" y="16061"/>
                    </a:lnTo>
                    <a:lnTo>
                      <a:pt x="7278" y="16180"/>
                    </a:lnTo>
                    <a:lnTo>
                      <a:pt x="7410" y="16286"/>
                    </a:lnTo>
                    <a:lnTo>
                      <a:pt x="7410" y="16286"/>
                    </a:lnTo>
                    <a:lnTo>
                      <a:pt x="7397" y="16352"/>
                    </a:lnTo>
                    <a:lnTo>
                      <a:pt x="7397" y="16352"/>
                    </a:lnTo>
                    <a:lnTo>
                      <a:pt x="7238" y="16484"/>
                    </a:lnTo>
                    <a:lnTo>
                      <a:pt x="7093" y="16642"/>
                    </a:lnTo>
                    <a:lnTo>
                      <a:pt x="6961" y="16827"/>
                    </a:lnTo>
                    <a:lnTo>
                      <a:pt x="6869" y="17025"/>
                    </a:lnTo>
                    <a:lnTo>
                      <a:pt x="6869" y="17025"/>
                    </a:lnTo>
                    <a:lnTo>
                      <a:pt x="6802" y="17171"/>
                    </a:lnTo>
                    <a:lnTo>
                      <a:pt x="6763" y="17329"/>
                    </a:lnTo>
                    <a:lnTo>
                      <a:pt x="6750" y="17488"/>
                    </a:lnTo>
                    <a:lnTo>
                      <a:pt x="6736" y="17646"/>
                    </a:lnTo>
                    <a:lnTo>
                      <a:pt x="6750" y="17791"/>
                    </a:lnTo>
                    <a:lnTo>
                      <a:pt x="6763" y="17950"/>
                    </a:lnTo>
                    <a:lnTo>
                      <a:pt x="6802" y="18095"/>
                    </a:lnTo>
                    <a:lnTo>
                      <a:pt x="6855" y="18240"/>
                    </a:lnTo>
                    <a:lnTo>
                      <a:pt x="6921" y="18386"/>
                    </a:lnTo>
                    <a:lnTo>
                      <a:pt x="7001" y="18518"/>
                    </a:lnTo>
                    <a:lnTo>
                      <a:pt x="7080" y="18637"/>
                    </a:lnTo>
                    <a:lnTo>
                      <a:pt x="7185" y="18756"/>
                    </a:lnTo>
                    <a:lnTo>
                      <a:pt x="7304" y="18861"/>
                    </a:lnTo>
                    <a:lnTo>
                      <a:pt x="7423" y="18954"/>
                    </a:lnTo>
                    <a:lnTo>
                      <a:pt x="7569" y="19033"/>
                    </a:lnTo>
                    <a:lnTo>
                      <a:pt x="7714" y="19112"/>
                    </a:lnTo>
                    <a:lnTo>
                      <a:pt x="7714" y="19112"/>
                    </a:lnTo>
                    <a:lnTo>
                      <a:pt x="9827" y="20116"/>
                    </a:lnTo>
                    <a:lnTo>
                      <a:pt x="10870" y="20605"/>
                    </a:lnTo>
                    <a:lnTo>
                      <a:pt x="11914" y="21093"/>
                    </a:lnTo>
                    <a:lnTo>
                      <a:pt x="12970" y="21555"/>
                    </a:lnTo>
                    <a:lnTo>
                      <a:pt x="14027" y="21991"/>
                    </a:lnTo>
                    <a:lnTo>
                      <a:pt x="14568" y="22203"/>
                    </a:lnTo>
                    <a:lnTo>
                      <a:pt x="15097" y="22401"/>
                    </a:lnTo>
                    <a:lnTo>
                      <a:pt x="15638" y="22599"/>
                    </a:lnTo>
                    <a:lnTo>
                      <a:pt x="16193" y="22784"/>
                    </a:lnTo>
                    <a:lnTo>
                      <a:pt x="16193" y="22784"/>
                    </a:lnTo>
                    <a:lnTo>
                      <a:pt x="16602" y="22903"/>
                    </a:lnTo>
                    <a:lnTo>
                      <a:pt x="16985" y="23008"/>
                    </a:lnTo>
                    <a:lnTo>
                      <a:pt x="17355" y="23074"/>
                    </a:lnTo>
                    <a:lnTo>
                      <a:pt x="17685" y="23127"/>
                    </a:lnTo>
                    <a:lnTo>
                      <a:pt x="18002" y="23167"/>
                    </a:lnTo>
                    <a:lnTo>
                      <a:pt x="18293" y="23180"/>
                    </a:lnTo>
                    <a:lnTo>
                      <a:pt x="18544" y="23193"/>
                    </a:lnTo>
                    <a:lnTo>
                      <a:pt x="18782" y="23180"/>
                    </a:lnTo>
                    <a:lnTo>
                      <a:pt x="18993" y="23167"/>
                    </a:lnTo>
                    <a:lnTo>
                      <a:pt x="19178" y="23154"/>
                    </a:lnTo>
                    <a:lnTo>
                      <a:pt x="19455" y="23101"/>
                    </a:lnTo>
                    <a:lnTo>
                      <a:pt x="19627" y="23061"/>
                    </a:lnTo>
                    <a:lnTo>
                      <a:pt x="19680" y="23035"/>
                    </a:lnTo>
                    <a:lnTo>
                      <a:pt x="24104" y="25069"/>
                    </a:lnTo>
                    <a:lnTo>
                      <a:pt x="27710" y="17567"/>
                    </a:lnTo>
                    <a:lnTo>
                      <a:pt x="23378" y="155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5" name="Google Shape;2555;p46"/>
              <p:cNvSpPr/>
              <p:nvPr/>
            </p:nvSpPr>
            <p:spPr>
              <a:xfrm>
                <a:off x="5438950" y="3551200"/>
                <a:ext cx="684175" cy="532950"/>
              </a:xfrm>
              <a:custGeom>
                <a:rect b="b" l="l" r="r" t="t"/>
                <a:pathLst>
                  <a:path extrusionOk="0" h="21318" w="27367">
                    <a:moveTo>
                      <a:pt x="3620" y="1"/>
                    </a:moveTo>
                    <a:lnTo>
                      <a:pt x="1" y="7529"/>
                    </a:lnTo>
                    <a:lnTo>
                      <a:pt x="5191" y="9946"/>
                    </a:lnTo>
                    <a:lnTo>
                      <a:pt x="6473" y="13235"/>
                    </a:lnTo>
                    <a:lnTo>
                      <a:pt x="24501" y="21318"/>
                    </a:lnTo>
                    <a:lnTo>
                      <a:pt x="27367" y="6710"/>
                    </a:lnTo>
                    <a:lnTo>
                      <a:pt x="13367" y="344"/>
                    </a:lnTo>
                    <a:lnTo>
                      <a:pt x="8956" y="2220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6" name="Google Shape;2556;p46"/>
              <p:cNvSpPr/>
              <p:nvPr/>
            </p:nvSpPr>
            <p:spPr>
              <a:xfrm>
                <a:off x="4935425" y="3170500"/>
                <a:ext cx="68700" cy="70700"/>
              </a:xfrm>
              <a:custGeom>
                <a:rect b="b" l="l" r="r" t="t"/>
                <a:pathLst>
                  <a:path extrusionOk="0" h="2828" w="2748">
                    <a:moveTo>
                      <a:pt x="1150" y="1"/>
                    </a:moveTo>
                    <a:lnTo>
                      <a:pt x="991" y="14"/>
                    </a:lnTo>
                    <a:lnTo>
                      <a:pt x="833" y="54"/>
                    </a:lnTo>
                    <a:lnTo>
                      <a:pt x="687" y="120"/>
                    </a:lnTo>
                    <a:lnTo>
                      <a:pt x="555" y="212"/>
                    </a:lnTo>
                    <a:lnTo>
                      <a:pt x="423" y="331"/>
                    </a:lnTo>
                    <a:lnTo>
                      <a:pt x="318" y="450"/>
                    </a:lnTo>
                    <a:lnTo>
                      <a:pt x="225" y="595"/>
                    </a:lnTo>
                    <a:lnTo>
                      <a:pt x="146" y="740"/>
                    </a:lnTo>
                    <a:lnTo>
                      <a:pt x="80" y="899"/>
                    </a:lnTo>
                    <a:lnTo>
                      <a:pt x="27" y="1057"/>
                    </a:lnTo>
                    <a:lnTo>
                      <a:pt x="1" y="1216"/>
                    </a:lnTo>
                    <a:lnTo>
                      <a:pt x="1" y="1361"/>
                    </a:lnTo>
                    <a:lnTo>
                      <a:pt x="27" y="1506"/>
                    </a:lnTo>
                    <a:lnTo>
                      <a:pt x="67" y="1652"/>
                    </a:lnTo>
                    <a:lnTo>
                      <a:pt x="133" y="1784"/>
                    </a:lnTo>
                    <a:lnTo>
                      <a:pt x="172" y="1837"/>
                    </a:lnTo>
                    <a:lnTo>
                      <a:pt x="225" y="1889"/>
                    </a:lnTo>
                    <a:lnTo>
                      <a:pt x="1453" y="2827"/>
                    </a:lnTo>
                    <a:lnTo>
                      <a:pt x="2748" y="489"/>
                    </a:lnTo>
                    <a:lnTo>
                      <a:pt x="1387" y="27"/>
                    </a:lnTo>
                    <a:lnTo>
                      <a:pt x="1268" y="1"/>
                    </a:lnTo>
                    <a:close/>
                  </a:path>
                </a:pathLst>
              </a:custGeom>
              <a:solidFill>
                <a:srgbClr val="FFD4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7" name="Google Shape;2557;p46"/>
              <p:cNvSpPr/>
              <p:nvPr/>
            </p:nvSpPr>
            <p:spPr>
              <a:xfrm>
                <a:off x="4935425" y="3170500"/>
                <a:ext cx="68700" cy="70700"/>
              </a:xfrm>
              <a:custGeom>
                <a:rect b="b" l="l" r="r" t="t"/>
                <a:pathLst>
                  <a:path extrusionOk="0" fill="none" h="2828" w="2748">
                    <a:moveTo>
                      <a:pt x="1150" y="1"/>
                    </a:moveTo>
                    <a:lnTo>
                      <a:pt x="1150" y="1"/>
                    </a:lnTo>
                    <a:lnTo>
                      <a:pt x="991" y="14"/>
                    </a:lnTo>
                    <a:lnTo>
                      <a:pt x="833" y="54"/>
                    </a:lnTo>
                    <a:lnTo>
                      <a:pt x="687" y="120"/>
                    </a:lnTo>
                    <a:lnTo>
                      <a:pt x="555" y="212"/>
                    </a:lnTo>
                    <a:lnTo>
                      <a:pt x="423" y="331"/>
                    </a:lnTo>
                    <a:lnTo>
                      <a:pt x="318" y="450"/>
                    </a:lnTo>
                    <a:lnTo>
                      <a:pt x="225" y="595"/>
                    </a:lnTo>
                    <a:lnTo>
                      <a:pt x="146" y="740"/>
                    </a:lnTo>
                    <a:lnTo>
                      <a:pt x="80" y="899"/>
                    </a:lnTo>
                    <a:lnTo>
                      <a:pt x="27" y="1057"/>
                    </a:lnTo>
                    <a:lnTo>
                      <a:pt x="1" y="1216"/>
                    </a:lnTo>
                    <a:lnTo>
                      <a:pt x="1" y="1361"/>
                    </a:lnTo>
                    <a:lnTo>
                      <a:pt x="27" y="1506"/>
                    </a:lnTo>
                    <a:lnTo>
                      <a:pt x="67" y="1652"/>
                    </a:lnTo>
                    <a:lnTo>
                      <a:pt x="133" y="1784"/>
                    </a:lnTo>
                    <a:lnTo>
                      <a:pt x="172" y="1837"/>
                    </a:lnTo>
                    <a:lnTo>
                      <a:pt x="225" y="1889"/>
                    </a:lnTo>
                    <a:lnTo>
                      <a:pt x="1453" y="2827"/>
                    </a:lnTo>
                    <a:lnTo>
                      <a:pt x="2748" y="489"/>
                    </a:lnTo>
                    <a:lnTo>
                      <a:pt x="1387" y="27"/>
                    </a:lnTo>
                    <a:lnTo>
                      <a:pt x="1387" y="27"/>
                    </a:lnTo>
                    <a:lnTo>
                      <a:pt x="1268" y="1"/>
                    </a:lnTo>
                    <a:lnTo>
                      <a:pt x="115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8" name="Google Shape;2558;p46"/>
              <p:cNvSpPr/>
              <p:nvPr/>
            </p:nvSpPr>
            <p:spPr>
              <a:xfrm>
                <a:off x="4567925" y="2244000"/>
                <a:ext cx="972750" cy="593700"/>
              </a:xfrm>
              <a:custGeom>
                <a:rect b="b" l="l" r="r" t="t"/>
                <a:pathLst>
                  <a:path extrusionOk="0" h="23748" w="38910">
                    <a:moveTo>
                      <a:pt x="2246" y="0"/>
                    </a:moveTo>
                    <a:lnTo>
                      <a:pt x="1982" y="27"/>
                    </a:lnTo>
                    <a:lnTo>
                      <a:pt x="1744" y="67"/>
                    </a:lnTo>
                    <a:lnTo>
                      <a:pt x="1506" y="119"/>
                    </a:lnTo>
                    <a:lnTo>
                      <a:pt x="1295" y="212"/>
                    </a:lnTo>
                    <a:lnTo>
                      <a:pt x="1097" y="317"/>
                    </a:lnTo>
                    <a:lnTo>
                      <a:pt x="925" y="436"/>
                    </a:lnTo>
                    <a:lnTo>
                      <a:pt x="754" y="568"/>
                    </a:lnTo>
                    <a:lnTo>
                      <a:pt x="608" y="727"/>
                    </a:lnTo>
                    <a:lnTo>
                      <a:pt x="476" y="899"/>
                    </a:lnTo>
                    <a:lnTo>
                      <a:pt x="357" y="1084"/>
                    </a:lnTo>
                    <a:lnTo>
                      <a:pt x="265" y="1268"/>
                    </a:lnTo>
                    <a:lnTo>
                      <a:pt x="172" y="1467"/>
                    </a:lnTo>
                    <a:lnTo>
                      <a:pt x="106" y="1678"/>
                    </a:lnTo>
                    <a:lnTo>
                      <a:pt x="54" y="1889"/>
                    </a:lnTo>
                    <a:lnTo>
                      <a:pt x="27" y="2100"/>
                    </a:lnTo>
                    <a:lnTo>
                      <a:pt x="1" y="2312"/>
                    </a:lnTo>
                    <a:lnTo>
                      <a:pt x="1" y="2536"/>
                    </a:lnTo>
                    <a:lnTo>
                      <a:pt x="1" y="2748"/>
                    </a:lnTo>
                    <a:lnTo>
                      <a:pt x="27" y="2959"/>
                    </a:lnTo>
                    <a:lnTo>
                      <a:pt x="80" y="3170"/>
                    </a:lnTo>
                    <a:lnTo>
                      <a:pt x="133" y="3368"/>
                    </a:lnTo>
                    <a:lnTo>
                      <a:pt x="199" y="3567"/>
                    </a:lnTo>
                    <a:lnTo>
                      <a:pt x="291" y="3751"/>
                    </a:lnTo>
                    <a:lnTo>
                      <a:pt x="397" y="3923"/>
                    </a:lnTo>
                    <a:lnTo>
                      <a:pt x="516" y="4095"/>
                    </a:lnTo>
                    <a:lnTo>
                      <a:pt x="648" y="4240"/>
                    </a:lnTo>
                    <a:lnTo>
                      <a:pt x="793" y="4372"/>
                    </a:lnTo>
                    <a:lnTo>
                      <a:pt x="965" y="4491"/>
                    </a:lnTo>
                    <a:lnTo>
                      <a:pt x="1137" y="4583"/>
                    </a:lnTo>
                    <a:lnTo>
                      <a:pt x="1335" y="4663"/>
                    </a:lnTo>
                    <a:lnTo>
                      <a:pt x="2114" y="4900"/>
                    </a:lnTo>
                    <a:lnTo>
                      <a:pt x="2999" y="5151"/>
                    </a:lnTo>
                    <a:lnTo>
                      <a:pt x="3963" y="5402"/>
                    </a:lnTo>
                    <a:lnTo>
                      <a:pt x="4980" y="5667"/>
                    </a:lnTo>
                    <a:lnTo>
                      <a:pt x="7133" y="6195"/>
                    </a:lnTo>
                    <a:lnTo>
                      <a:pt x="9286" y="6710"/>
                    </a:lnTo>
                    <a:lnTo>
                      <a:pt x="11306" y="7159"/>
                    </a:lnTo>
                    <a:lnTo>
                      <a:pt x="13036" y="7542"/>
                    </a:lnTo>
                    <a:lnTo>
                      <a:pt x="15057" y="7978"/>
                    </a:lnTo>
                    <a:lnTo>
                      <a:pt x="14806" y="8004"/>
                    </a:lnTo>
                    <a:lnTo>
                      <a:pt x="14555" y="8044"/>
                    </a:lnTo>
                    <a:lnTo>
                      <a:pt x="14318" y="8110"/>
                    </a:lnTo>
                    <a:lnTo>
                      <a:pt x="14093" y="8189"/>
                    </a:lnTo>
                    <a:lnTo>
                      <a:pt x="13869" y="8295"/>
                    </a:lnTo>
                    <a:lnTo>
                      <a:pt x="13657" y="8414"/>
                    </a:lnTo>
                    <a:lnTo>
                      <a:pt x="13446" y="8559"/>
                    </a:lnTo>
                    <a:lnTo>
                      <a:pt x="13261" y="8704"/>
                    </a:lnTo>
                    <a:lnTo>
                      <a:pt x="13089" y="8876"/>
                    </a:lnTo>
                    <a:lnTo>
                      <a:pt x="12918" y="9061"/>
                    </a:lnTo>
                    <a:lnTo>
                      <a:pt x="12772" y="9259"/>
                    </a:lnTo>
                    <a:lnTo>
                      <a:pt x="12653" y="9470"/>
                    </a:lnTo>
                    <a:lnTo>
                      <a:pt x="12535" y="9695"/>
                    </a:lnTo>
                    <a:lnTo>
                      <a:pt x="12442" y="9933"/>
                    </a:lnTo>
                    <a:lnTo>
                      <a:pt x="12376" y="10183"/>
                    </a:lnTo>
                    <a:lnTo>
                      <a:pt x="12323" y="10448"/>
                    </a:lnTo>
                    <a:lnTo>
                      <a:pt x="12297" y="10685"/>
                    </a:lnTo>
                    <a:lnTo>
                      <a:pt x="12297" y="10910"/>
                    </a:lnTo>
                    <a:lnTo>
                      <a:pt x="12310" y="11148"/>
                    </a:lnTo>
                    <a:lnTo>
                      <a:pt x="12336" y="11372"/>
                    </a:lnTo>
                    <a:lnTo>
                      <a:pt x="12389" y="11597"/>
                    </a:lnTo>
                    <a:lnTo>
                      <a:pt x="12455" y="11808"/>
                    </a:lnTo>
                    <a:lnTo>
                      <a:pt x="12535" y="12019"/>
                    </a:lnTo>
                    <a:lnTo>
                      <a:pt x="12627" y="12217"/>
                    </a:lnTo>
                    <a:lnTo>
                      <a:pt x="12746" y="12416"/>
                    </a:lnTo>
                    <a:lnTo>
                      <a:pt x="12865" y="12600"/>
                    </a:lnTo>
                    <a:lnTo>
                      <a:pt x="13010" y="12772"/>
                    </a:lnTo>
                    <a:lnTo>
                      <a:pt x="13169" y="12931"/>
                    </a:lnTo>
                    <a:lnTo>
                      <a:pt x="13327" y="13089"/>
                    </a:lnTo>
                    <a:lnTo>
                      <a:pt x="13512" y="13221"/>
                    </a:lnTo>
                    <a:lnTo>
                      <a:pt x="13697" y="13340"/>
                    </a:lnTo>
                    <a:lnTo>
                      <a:pt x="13895" y="13459"/>
                    </a:lnTo>
                    <a:lnTo>
                      <a:pt x="13723" y="13512"/>
                    </a:lnTo>
                    <a:lnTo>
                      <a:pt x="13552" y="13565"/>
                    </a:lnTo>
                    <a:lnTo>
                      <a:pt x="13380" y="13644"/>
                    </a:lnTo>
                    <a:lnTo>
                      <a:pt x="13221" y="13736"/>
                    </a:lnTo>
                    <a:lnTo>
                      <a:pt x="13076" y="13829"/>
                    </a:lnTo>
                    <a:lnTo>
                      <a:pt x="12931" y="13948"/>
                    </a:lnTo>
                    <a:lnTo>
                      <a:pt x="12785" y="14066"/>
                    </a:lnTo>
                    <a:lnTo>
                      <a:pt x="12667" y="14199"/>
                    </a:lnTo>
                    <a:lnTo>
                      <a:pt x="12548" y="14331"/>
                    </a:lnTo>
                    <a:lnTo>
                      <a:pt x="12429" y="14476"/>
                    </a:lnTo>
                    <a:lnTo>
                      <a:pt x="12336" y="14634"/>
                    </a:lnTo>
                    <a:lnTo>
                      <a:pt x="12244" y="14806"/>
                    </a:lnTo>
                    <a:lnTo>
                      <a:pt x="12178" y="14965"/>
                    </a:lnTo>
                    <a:lnTo>
                      <a:pt x="12112" y="15149"/>
                    </a:lnTo>
                    <a:lnTo>
                      <a:pt x="12059" y="15334"/>
                    </a:lnTo>
                    <a:lnTo>
                      <a:pt x="12019" y="15519"/>
                    </a:lnTo>
                    <a:lnTo>
                      <a:pt x="12006" y="15744"/>
                    </a:lnTo>
                    <a:lnTo>
                      <a:pt x="11993" y="15968"/>
                    </a:lnTo>
                    <a:lnTo>
                      <a:pt x="12019" y="16193"/>
                    </a:lnTo>
                    <a:lnTo>
                      <a:pt x="12046" y="16404"/>
                    </a:lnTo>
                    <a:lnTo>
                      <a:pt x="12099" y="16616"/>
                    </a:lnTo>
                    <a:lnTo>
                      <a:pt x="12165" y="16814"/>
                    </a:lnTo>
                    <a:lnTo>
                      <a:pt x="12257" y="17012"/>
                    </a:lnTo>
                    <a:lnTo>
                      <a:pt x="12363" y="17197"/>
                    </a:lnTo>
                    <a:lnTo>
                      <a:pt x="12469" y="17368"/>
                    </a:lnTo>
                    <a:lnTo>
                      <a:pt x="12601" y="17527"/>
                    </a:lnTo>
                    <a:lnTo>
                      <a:pt x="12746" y="17685"/>
                    </a:lnTo>
                    <a:lnTo>
                      <a:pt x="12904" y="17831"/>
                    </a:lnTo>
                    <a:lnTo>
                      <a:pt x="13076" y="17963"/>
                    </a:lnTo>
                    <a:lnTo>
                      <a:pt x="13248" y="18068"/>
                    </a:lnTo>
                    <a:lnTo>
                      <a:pt x="13446" y="18174"/>
                    </a:lnTo>
                    <a:lnTo>
                      <a:pt x="13644" y="18253"/>
                    </a:lnTo>
                    <a:lnTo>
                      <a:pt x="13644" y="18346"/>
                    </a:lnTo>
                    <a:lnTo>
                      <a:pt x="13565" y="18451"/>
                    </a:lnTo>
                    <a:lnTo>
                      <a:pt x="13485" y="18557"/>
                    </a:lnTo>
                    <a:lnTo>
                      <a:pt x="13419" y="18676"/>
                    </a:lnTo>
                    <a:lnTo>
                      <a:pt x="13353" y="18795"/>
                    </a:lnTo>
                    <a:lnTo>
                      <a:pt x="13301" y="18927"/>
                    </a:lnTo>
                    <a:lnTo>
                      <a:pt x="13261" y="19059"/>
                    </a:lnTo>
                    <a:lnTo>
                      <a:pt x="13221" y="19191"/>
                    </a:lnTo>
                    <a:lnTo>
                      <a:pt x="13195" y="19336"/>
                    </a:lnTo>
                    <a:lnTo>
                      <a:pt x="13182" y="19548"/>
                    </a:lnTo>
                    <a:lnTo>
                      <a:pt x="13182" y="19746"/>
                    </a:lnTo>
                    <a:lnTo>
                      <a:pt x="13208" y="19944"/>
                    </a:lnTo>
                    <a:lnTo>
                      <a:pt x="13248" y="20142"/>
                    </a:lnTo>
                    <a:lnTo>
                      <a:pt x="13301" y="20327"/>
                    </a:lnTo>
                    <a:lnTo>
                      <a:pt x="13380" y="20499"/>
                    </a:lnTo>
                    <a:lnTo>
                      <a:pt x="13472" y="20670"/>
                    </a:lnTo>
                    <a:lnTo>
                      <a:pt x="13578" y="20829"/>
                    </a:lnTo>
                    <a:lnTo>
                      <a:pt x="13697" y="20987"/>
                    </a:lnTo>
                    <a:lnTo>
                      <a:pt x="13829" y="21119"/>
                    </a:lnTo>
                    <a:lnTo>
                      <a:pt x="13987" y="21251"/>
                    </a:lnTo>
                    <a:lnTo>
                      <a:pt x="14146" y="21357"/>
                    </a:lnTo>
                    <a:lnTo>
                      <a:pt x="14318" y="21449"/>
                    </a:lnTo>
                    <a:lnTo>
                      <a:pt x="14502" y="21529"/>
                    </a:lnTo>
                    <a:lnTo>
                      <a:pt x="14701" y="21582"/>
                    </a:lnTo>
                    <a:lnTo>
                      <a:pt x="14899" y="21621"/>
                    </a:lnTo>
                    <a:lnTo>
                      <a:pt x="17804" y="22189"/>
                    </a:lnTo>
                    <a:lnTo>
                      <a:pt x="19244" y="22453"/>
                    </a:lnTo>
                    <a:lnTo>
                      <a:pt x="20684" y="22717"/>
                    </a:lnTo>
                    <a:lnTo>
                      <a:pt x="22110" y="22955"/>
                    </a:lnTo>
                    <a:lnTo>
                      <a:pt x="22823" y="23061"/>
                    </a:lnTo>
                    <a:lnTo>
                      <a:pt x="23550" y="23166"/>
                    </a:lnTo>
                    <a:lnTo>
                      <a:pt x="24263" y="23246"/>
                    </a:lnTo>
                    <a:lnTo>
                      <a:pt x="24989" y="23325"/>
                    </a:lnTo>
                    <a:lnTo>
                      <a:pt x="25716" y="23391"/>
                    </a:lnTo>
                    <a:lnTo>
                      <a:pt x="26442" y="23444"/>
                    </a:lnTo>
                    <a:lnTo>
                      <a:pt x="26983" y="23470"/>
                    </a:lnTo>
                    <a:lnTo>
                      <a:pt x="27499" y="23470"/>
                    </a:lnTo>
                    <a:lnTo>
                      <a:pt x="27961" y="23444"/>
                    </a:lnTo>
                    <a:lnTo>
                      <a:pt x="28397" y="23404"/>
                    </a:lnTo>
                    <a:lnTo>
                      <a:pt x="28793" y="23351"/>
                    </a:lnTo>
                    <a:lnTo>
                      <a:pt x="29150" y="23272"/>
                    </a:lnTo>
                    <a:lnTo>
                      <a:pt x="29466" y="23206"/>
                    </a:lnTo>
                    <a:lnTo>
                      <a:pt x="29744" y="23127"/>
                    </a:lnTo>
                    <a:lnTo>
                      <a:pt x="29995" y="23034"/>
                    </a:lnTo>
                    <a:lnTo>
                      <a:pt x="30219" y="22955"/>
                    </a:lnTo>
                    <a:lnTo>
                      <a:pt x="30391" y="22876"/>
                    </a:lnTo>
                    <a:lnTo>
                      <a:pt x="30536" y="22810"/>
                    </a:lnTo>
                    <a:lnTo>
                      <a:pt x="30734" y="22691"/>
                    </a:lnTo>
                    <a:lnTo>
                      <a:pt x="30800" y="22651"/>
                    </a:lnTo>
                    <a:lnTo>
                      <a:pt x="36876" y="23748"/>
                    </a:lnTo>
                    <a:lnTo>
                      <a:pt x="38910" y="13419"/>
                    </a:lnTo>
                    <a:lnTo>
                      <a:pt x="32980" y="12363"/>
                    </a:lnTo>
                    <a:lnTo>
                      <a:pt x="33006" y="12006"/>
                    </a:lnTo>
                    <a:lnTo>
                      <a:pt x="33032" y="11649"/>
                    </a:lnTo>
                    <a:lnTo>
                      <a:pt x="33046" y="11306"/>
                    </a:lnTo>
                    <a:lnTo>
                      <a:pt x="33032" y="10976"/>
                    </a:lnTo>
                    <a:lnTo>
                      <a:pt x="33019" y="10646"/>
                    </a:lnTo>
                    <a:lnTo>
                      <a:pt x="32980" y="10329"/>
                    </a:lnTo>
                    <a:lnTo>
                      <a:pt x="32927" y="10025"/>
                    </a:lnTo>
                    <a:lnTo>
                      <a:pt x="32861" y="9734"/>
                    </a:lnTo>
                    <a:lnTo>
                      <a:pt x="32768" y="9444"/>
                    </a:lnTo>
                    <a:lnTo>
                      <a:pt x="32663" y="9166"/>
                    </a:lnTo>
                    <a:lnTo>
                      <a:pt x="32531" y="8889"/>
                    </a:lnTo>
                    <a:lnTo>
                      <a:pt x="32385" y="8612"/>
                    </a:lnTo>
                    <a:lnTo>
                      <a:pt x="32227" y="8348"/>
                    </a:lnTo>
                    <a:lnTo>
                      <a:pt x="32042" y="8083"/>
                    </a:lnTo>
                    <a:lnTo>
                      <a:pt x="31831" y="7833"/>
                    </a:lnTo>
                    <a:lnTo>
                      <a:pt x="31593" y="7582"/>
                    </a:lnTo>
                    <a:lnTo>
                      <a:pt x="31342" y="7317"/>
                    </a:lnTo>
                    <a:lnTo>
                      <a:pt x="31065" y="7080"/>
                    </a:lnTo>
                    <a:lnTo>
                      <a:pt x="30774" y="6829"/>
                    </a:lnTo>
                    <a:lnTo>
                      <a:pt x="30444" y="6578"/>
                    </a:lnTo>
                    <a:lnTo>
                      <a:pt x="30100" y="6327"/>
                    </a:lnTo>
                    <a:lnTo>
                      <a:pt x="29731" y="6076"/>
                    </a:lnTo>
                    <a:lnTo>
                      <a:pt x="29321" y="5838"/>
                    </a:lnTo>
                    <a:lnTo>
                      <a:pt x="28899" y="5587"/>
                    </a:lnTo>
                    <a:lnTo>
                      <a:pt x="28450" y="5323"/>
                    </a:lnTo>
                    <a:lnTo>
                      <a:pt x="27961" y="5072"/>
                    </a:lnTo>
                    <a:lnTo>
                      <a:pt x="27446" y="4808"/>
                    </a:lnTo>
                    <a:lnTo>
                      <a:pt x="26917" y="4544"/>
                    </a:lnTo>
                    <a:lnTo>
                      <a:pt x="25742" y="4002"/>
                    </a:lnTo>
                    <a:lnTo>
                      <a:pt x="24448" y="3434"/>
                    </a:lnTo>
                    <a:lnTo>
                      <a:pt x="23853" y="3183"/>
                    </a:lnTo>
                    <a:lnTo>
                      <a:pt x="23299" y="2972"/>
                    </a:lnTo>
                    <a:lnTo>
                      <a:pt x="22757" y="2787"/>
                    </a:lnTo>
                    <a:lnTo>
                      <a:pt x="22255" y="2616"/>
                    </a:lnTo>
                    <a:lnTo>
                      <a:pt x="21780" y="2483"/>
                    </a:lnTo>
                    <a:lnTo>
                      <a:pt x="21331" y="2365"/>
                    </a:lnTo>
                    <a:lnTo>
                      <a:pt x="20908" y="2272"/>
                    </a:lnTo>
                    <a:lnTo>
                      <a:pt x="20512" y="2206"/>
                    </a:lnTo>
                    <a:lnTo>
                      <a:pt x="20129" y="2153"/>
                    </a:lnTo>
                    <a:lnTo>
                      <a:pt x="19785" y="2127"/>
                    </a:lnTo>
                    <a:lnTo>
                      <a:pt x="19455" y="2100"/>
                    </a:lnTo>
                    <a:lnTo>
                      <a:pt x="19165" y="2100"/>
                    </a:lnTo>
                    <a:lnTo>
                      <a:pt x="18874" y="2114"/>
                    </a:lnTo>
                    <a:lnTo>
                      <a:pt x="18623" y="2140"/>
                    </a:lnTo>
                    <a:lnTo>
                      <a:pt x="18385" y="2180"/>
                    </a:lnTo>
                    <a:lnTo>
                      <a:pt x="18161" y="2233"/>
                    </a:lnTo>
                    <a:lnTo>
                      <a:pt x="17963" y="2285"/>
                    </a:lnTo>
                    <a:lnTo>
                      <a:pt x="17778" y="2338"/>
                    </a:lnTo>
                    <a:lnTo>
                      <a:pt x="17619" y="2404"/>
                    </a:lnTo>
                    <a:lnTo>
                      <a:pt x="17461" y="2483"/>
                    </a:lnTo>
                    <a:lnTo>
                      <a:pt x="17329" y="2550"/>
                    </a:lnTo>
                    <a:lnTo>
                      <a:pt x="17223" y="2629"/>
                    </a:lnTo>
                    <a:lnTo>
                      <a:pt x="17025" y="2774"/>
                    </a:lnTo>
                    <a:lnTo>
                      <a:pt x="16893" y="2906"/>
                    </a:lnTo>
                    <a:lnTo>
                      <a:pt x="16801" y="3012"/>
                    </a:lnTo>
                    <a:lnTo>
                      <a:pt x="16735" y="3117"/>
                    </a:lnTo>
                    <a:lnTo>
                      <a:pt x="15361" y="2774"/>
                    </a:lnTo>
                    <a:lnTo>
                      <a:pt x="13829" y="2417"/>
                    </a:lnTo>
                    <a:lnTo>
                      <a:pt x="11901" y="1968"/>
                    </a:lnTo>
                    <a:lnTo>
                      <a:pt x="9708" y="1467"/>
                    </a:lnTo>
                    <a:lnTo>
                      <a:pt x="7384" y="965"/>
                    </a:lnTo>
                    <a:lnTo>
                      <a:pt x="6208" y="714"/>
                    </a:lnTo>
                    <a:lnTo>
                      <a:pt x="5046" y="476"/>
                    </a:lnTo>
                    <a:lnTo>
                      <a:pt x="3910" y="265"/>
                    </a:lnTo>
                    <a:lnTo>
                      <a:pt x="2827" y="53"/>
                    </a:lnTo>
                    <a:lnTo>
                      <a:pt x="2523" y="14"/>
                    </a:lnTo>
                    <a:lnTo>
                      <a:pt x="2246" y="0"/>
                    </a:lnTo>
                    <a:close/>
                  </a:path>
                </a:pathLst>
              </a:custGeom>
              <a:solidFill>
                <a:srgbClr val="FFAF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9" name="Google Shape;2559;p46"/>
              <p:cNvSpPr/>
              <p:nvPr/>
            </p:nvSpPr>
            <p:spPr>
              <a:xfrm>
                <a:off x="4567925" y="2244000"/>
                <a:ext cx="972750" cy="593700"/>
              </a:xfrm>
              <a:custGeom>
                <a:rect b="b" l="l" r="r" t="t"/>
                <a:pathLst>
                  <a:path extrusionOk="0" fill="none" h="23748" w="38910">
                    <a:moveTo>
                      <a:pt x="32980" y="12363"/>
                    </a:moveTo>
                    <a:lnTo>
                      <a:pt x="32980" y="12363"/>
                    </a:lnTo>
                    <a:lnTo>
                      <a:pt x="33006" y="12006"/>
                    </a:lnTo>
                    <a:lnTo>
                      <a:pt x="33032" y="11649"/>
                    </a:lnTo>
                    <a:lnTo>
                      <a:pt x="33046" y="11306"/>
                    </a:lnTo>
                    <a:lnTo>
                      <a:pt x="33032" y="10976"/>
                    </a:lnTo>
                    <a:lnTo>
                      <a:pt x="33019" y="10646"/>
                    </a:lnTo>
                    <a:lnTo>
                      <a:pt x="32980" y="10329"/>
                    </a:lnTo>
                    <a:lnTo>
                      <a:pt x="32927" y="10025"/>
                    </a:lnTo>
                    <a:lnTo>
                      <a:pt x="32861" y="9734"/>
                    </a:lnTo>
                    <a:lnTo>
                      <a:pt x="32768" y="9444"/>
                    </a:lnTo>
                    <a:lnTo>
                      <a:pt x="32663" y="9166"/>
                    </a:lnTo>
                    <a:lnTo>
                      <a:pt x="32531" y="8889"/>
                    </a:lnTo>
                    <a:lnTo>
                      <a:pt x="32385" y="8612"/>
                    </a:lnTo>
                    <a:lnTo>
                      <a:pt x="32227" y="8348"/>
                    </a:lnTo>
                    <a:lnTo>
                      <a:pt x="32042" y="8083"/>
                    </a:lnTo>
                    <a:lnTo>
                      <a:pt x="31831" y="7833"/>
                    </a:lnTo>
                    <a:lnTo>
                      <a:pt x="31593" y="7582"/>
                    </a:lnTo>
                    <a:lnTo>
                      <a:pt x="31342" y="7317"/>
                    </a:lnTo>
                    <a:lnTo>
                      <a:pt x="31065" y="7080"/>
                    </a:lnTo>
                    <a:lnTo>
                      <a:pt x="30774" y="6829"/>
                    </a:lnTo>
                    <a:lnTo>
                      <a:pt x="30444" y="6578"/>
                    </a:lnTo>
                    <a:lnTo>
                      <a:pt x="30100" y="6327"/>
                    </a:lnTo>
                    <a:lnTo>
                      <a:pt x="29731" y="6076"/>
                    </a:lnTo>
                    <a:lnTo>
                      <a:pt x="29321" y="5838"/>
                    </a:lnTo>
                    <a:lnTo>
                      <a:pt x="28899" y="5587"/>
                    </a:lnTo>
                    <a:lnTo>
                      <a:pt x="28450" y="5323"/>
                    </a:lnTo>
                    <a:lnTo>
                      <a:pt x="27961" y="5072"/>
                    </a:lnTo>
                    <a:lnTo>
                      <a:pt x="27446" y="4808"/>
                    </a:lnTo>
                    <a:lnTo>
                      <a:pt x="26917" y="4544"/>
                    </a:lnTo>
                    <a:lnTo>
                      <a:pt x="25742" y="4002"/>
                    </a:lnTo>
                    <a:lnTo>
                      <a:pt x="24448" y="3434"/>
                    </a:lnTo>
                    <a:lnTo>
                      <a:pt x="24448" y="3434"/>
                    </a:lnTo>
                    <a:lnTo>
                      <a:pt x="23853" y="3183"/>
                    </a:lnTo>
                    <a:lnTo>
                      <a:pt x="23299" y="2972"/>
                    </a:lnTo>
                    <a:lnTo>
                      <a:pt x="22757" y="2787"/>
                    </a:lnTo>
                    <a:lnTo>
                      <a:pt x="22255" y="2616"/>
                    </a:lnTo>
                    <a:lnTo>
                      <a:pt x="21780" y="2483"/>
                    </a:lnTo>
                    <a:lnTo>
                      <a:pt x="21331" y="2365"/>
                    </a:lnTo>
                    <a:lnTo>
                      <a:pt x="20908" y="2272"/>
                    </a:lnTo>
                    <a:lnTo>
                      <a:pt x="20512" y="2206"/>
                    </a:lnTo>
                    <a:lnTo>
                      <a:pt x="20129" y="2153"/>
                    </a:lnTo>
                    <a:lnTo>
                      <a:pt x="19785" y="2127"/>
                    </a:lnTo>
                    <a:lnTo>
                      <a:pt x="19455" y="2100"/>
                    </a:lnTo>
                    <a:lnTo>
                      <a:pt x="19165" y="2100"/>
                    </a:lnTo>
                    <a:lnTo>
                      <a:pt x="18874" y="2114"/>
                    </a:lnTo>
                    <a:lnTo>
                      <a:pt x="18623" y="2140"/>
                    </a:lnTo>
                    <a:lnTo>
                      <a:pt x="18385" y="2180"/>
                    </a:lnTo>
                    <a:lnTo>
                      <a:pt x="18161" y="2233"/>
                    </a:lnTo>
                    <a:lnTo>
                      <a:pt x="17963" y="2285"/>
                    </a:lnTo>
                    <a:lnTo>
                      <a:pt x="17778" y="2338"/>
                    </a:lnTo>
                    <a:lnTo>
                      <a:pt x="17619" y="2404"/>
                    </a:lnTo>
                    <a:lnTo>
                      <a:pt x="17461" y="2483"/>
                    </a:lnTo>
                    <a:lnTo>
                      <a:pt x="17329" y="2550"/>
                    </a:lnTo>
                    <a:lnTo>
                      <a:pt x="17223" y="2629"/>
                    </a:lnTo>
                    <a:lnTo>
                      <a:pt x="17025" y="2774"/>
                    </a:lnTo>
                    <a:lnTo>
                      <a:pt x="16893" y="2906"/>
                    </a:lnTo>
                    <a:lnTo>
                      <a:pt x="16801" y="3012"/>
                    </a:lnTo>
                    <a:lnTo>
                      <a:pt x="16735" y="3117"/>
                    </a:lnTo>
                    <a:lnTo>
                      <a:pt x="16735" y="3117"/>
                    </a:lnTo>
                    <a:lnTo>
                      <a:pt x="15361" y="2774"/>
                    </a:lnTo>
                    <a:lnTo>
                      <a:pt x="13829" y="2417"/>
                    </a:lnTo>
                    <a:lnTo>
                      <a:pt x="11901" y="1968"/>
                    </a:lnTo>
                    <a:lnTo>
                      <a:pt x="9708" y="1467"/>
                    </a:lnTo>
                    <a:lnTo>
                      <a:pt x="7384" y="965"/>
                    </a:lnTo>
                    <a:lnTo>
                      <a:pt x="6208" y="714"/>
                    </a:lnTo>
                    <a:lnTo>
                      <a:pt x="5046" y="476"/>
                    </a:lnTo>
                    <a:lnTo>
                      <a:pt x="3910" y="265"/>
                    </a:lnTo>
                    <a:lnTo>
                      <a:pt x="2827" y="53"/>
                    </a:lnTo>
                    <a:lnTo>
                      <a:pt x="2827" y="53"/>
                    </a:lnTo>
                    <a:lnTo>
                      <a:pt x="2523" y="14"/>
                    </a:lnTo>
                    <a:lnTo>
                      <a:pt x="2246" y="0"/>
                    </a:lnTo>
                    <a:lnTo>
                      <a:pt x="1982" y="27"/>
                    </a:lnTo>
                    <a:lnTo>
                      <a:pt x="1744" y="67"/>
                    </a:lnTo>
                    <a:lnTo>
                      <a:pt x="1506" y="119"/>
                    </a:lnTo>
                    <a:lnTo>
                      <a:pt x="1295" y="212"/>
                    </a:lnTo>
                    <a:lnTo>
                      <a:pt x="1097" y="317"/>
                    </a:lnTo>
                    <a:lnTo>
                      <a:pt x="925" y="436"/>
                    </a:lnTo>
                    <a:lnTo>
                      <a:pt x="754" y="568"/>
                    </a:lnTo>
                    <a:lnTo>
                      <a:pt x="608" y="727"/>
                    </a:lnTo>
                    <a:lnTo>
                      <a:pt x="476" y="899"/>
                    </a:lnTo>
                    <a:lnTo>
                      <a:pt x="357" y="1084"/>
                    </a:lnTo>
                    <a:lnTo>
                      <a:pt x="265" y="1268"/>
                    </a:lnTo>
                    <a:lnTo>
                      <a:pt x="172" y="1467"/>
                    </a:lnTo>
                    <a:lnTo>
                      <a:pt x="106" y="1678"/>
                    </a:lnTo>
                    <a:lnTo>
                      <a:pt x="54" y="1889"/>
                    </a:lnTo>
                    <a:lnTo>
                      <a:pt x="27" y="2100"/>
                    </a:lnTo>
                    <a:lnTo>
                      <a:pt x="1" y="2312"/>
                    </a:lnTo>
                    <a:lnTo>
                      <a:pt x="1" y="2536"/>
                    </a:lnTo>
                    <a:lnTo>
                      <a:pt x="1" y="2748"/>
                    </a:lnTo>
                    <a:lnTo>
                      <a:pt x="27" y="2959"/>
                    </a:lnTo>
                    <a:lnTo>
                      <a:pt x="80" y="3170"/>
                    </a:lnTo>
                    <a:lnTo>
                      <a:pt x="133" y="3368"/>
                    </a:lnTo>
                    <a:lnTo>
                      <a:pt x="199" y="3567"/>
                    </a:lnTo>
                    <a:lnTo>
                      <a:pt x="291" y="3751"/>
                    </a:lnTo>
                    <a:lnTo>
                      <a:pt x="397" y="3923"/>
                    </a:lnTo>
                    <a:lnTo>
                      <a:pt x="516" y="4095"/>
                    </a:lnTo>
                    <a:lnTo>
                      <a:pt x="648" y="4240"/>
                    </a:lnTo>
                    <a:lnTo>
                      <a:pt x="793" y="4372"/>
                    </a:lnTo>
                    <a:lnTo>
                      <a:pt x="965" y="4491"/>
                    </a:lnTo>
                    <a:lnTo>
                      <a:pt x="1137" y="4583"/>
                    </a:lnTo>
                    <a:lnTo>
                      <a:pt x="1335" y="4663"/>
                    </a:lnTo>
                    <a:lnTo>
                      <a:pt x="1335" y="4663"/>
                    </a:lnTo>
                    <a:lnTo>
                      <a:pt x="2114" y="4900"/>
                    </a:lnTo>
                    <a:lnTo>
                      <a:pt x="2999" y="5151"/>
                    </a:lnTo>
                    <a:lnTo>
                      <a:pt x="3963" y="5402"/>
                    </a:lnTo>
                    <a:lnTo>
                      <a:pt x="4980" y="5667"/>
                    </a:lnTo>
                    <a:lnTo>
                      <a:pt x="7133" y="6195"/>
                    </a:lnTo>
                    <a:lnTo>
                      <a:pt x="9286" y="6710"/>
                    </a:lnTo>
                    <a:lnTo>
                      <a:pt x="11306" y="7159"/>
                    </a:lnTo>
                    <a:lnTo>
                      <a:pt x="13036" y="7542"/>
                    </a:lnTo>
                    <a:lnTo>
                      <a:pt x="15057" y="7978"/>
                    </a:lnTo>
                    <a:lnTo>
                      <a:pt x="15057" y="7978"/>
                    </a:lnTo>
                    <a:lnTo>
                      <a:pt x="14806" y="8004"/>
                    </a:lnTo>
                    <a:lnTo>
                      <a:pt x="14555" y="8044"/>
                    </a:lnTo>
                    <a:lnTo>
                      <a:pt x="14318" y="8110"/>
                    </a:lnTo>
                    <a:lnTo>
                      <a:pt x="14093" y="8189"/>
                    </a:lnTo>
                    <a:lnTo>
                      <a:pt x="13869" y="8295"/>
                    </a:lnTo>
                    <a:lnTo>
                      <a:pt x="13657" y="8414"/>
                    </a:lnTo>
                    <a:lnTo>
                      <a:pt x="13446" y="8559"/>
                    </a:lnTo>
                    <a:lnTo>
                      <a:pt x="13261" y="8704"/>
                    </a:lnTo>
                    <a:lnTo>
                      <a:pt x="13089" y="8876"/>
                    </a:lnTo>
                    <a:lnTo>
                      <a:pt x="12918" y="9061"/>
                    </a:lnTo>
                    <a:lnTo>
                      <a:pt x="12772" y="9259"/>
                    </a:lnTo>
                    <a:lnTo>
                      <a:pt x="12653" y="9470"/>
                    </a:lnTo>
                    <a:lnTo>
                      <a:pt x="12535" y="9695"/>
                    </a:lnTo>
                    <a:lnTo>
                      <a:pt x="12442" y="9933"/>
                    </a:lnTo>
                    <a:lnTo>
                      <a:pt x="12376" y="10183"/>
                    </a:lnTo>
                    <a:lnTo>
                      <a:pt x="12323" y="10448"/>
                    </a:lnTo>
                    <a:lnTo>
                      <a:pt x="12323" y="10448"/>
                    </a:lnTo>
                    <a:lnTo>
                      <a:pt x="12297" y="10685"/>
                    </a:lnTo>
                    <a:lnTo>
                      <a:pt x="12297" y="10910"/>
                    </a:lnTo>
                    <a:lnTo>
                      <a:pt x="12310" y="11148"/>
                    </a:lnTo>
                    <a:lnTo>
                      <a:pt x="12336" y="11372"/>
                    </a:lnTo>
                    <a:lnTo>
                      <a:pt x="12389" y="11597"/>
                    </a:lnTo>
                    <a:lnTo>
                      <a:pt x="12455" y="11808"/>
                    </a:lnTo>
                    <a:lnTo>
                      <a:pt x="12535" y="12019"/>
                    </a:lnTo>
                    <a:lnTo>
                      <a:pt x="12627" y="12217"/>
                    </a:lnTo>
                    <a:lnTo>
                      <a:pt x="12746" y="12416"/>
                    </a:lnTo>
                    <a:lnTo>
                      <a:pt x="12865" y="12600"/>
                    </a:lnTo>
                    <a:lnTo>
                      <a:pt x="13010" y="12772"/>
                    </a:lnTo>
                    <a:lnTo>
                      <a:pt x="13169" y="12931"/>
                    </a:lnTo>
                    <a:lnTo>
                      <a:pt x="13327" y="13089"/>
                    </a:lnTo>
                    <a:lnTo>
                      <a:pt x="13512" y="13221"/>
                    </a:lnTo>
                    <a:lnTo>
                      <a:pt x="13697" y="13340"/>
                    </a:lnTo>
                    <a:lnTo>
                      <a:pt x="13895" y="13459"/>
                    </a:lnTo>
                    <a:lnTo>
                      <a:pt x="13895" y="13459"/>
                    </a:lnTo>
                    <a:lnTo>
                      <a:pt x="13723" y="13512"/>
                    </a:lnTo>
                    <a:lnTo>
                      <a:pt x="13552" y="13565"/>
                    </a:lnTo>
                    <a:lnTo>
                      <a:pt x="13380" y="13644"/>
                    </a:lnTo>
                    <a:lnTo>
                      <a:pt x="13221" y="13736"/>
                    </a:lnTo>
                    <a:lnTo>
                      <a:pt x="13076" y="13829"/>
                    </a:lnTo>
                    <a:lnTo>
                      <a:pt x="12931" y="13948"/>
                    </a:lnTo>
                    <a:lnTo>
                      <a:pt x="12785" y="14066"/>
                    </a:lnTo>
                    <a:lnTo>
                      <a:pt x="12667" y="14199"/>
                    </a:lnTo>
                    <a:lnTo>
                      <a:pt x="12548" y="14331"/>
                    </a:lnTo>
                    <a:lnTo>
                      <a:pt x="12429" y="14476"/>
                    </a:lnTo>
                    <a:lnTo>
                      <a:pt x="12336" y="14634"/>
                    </a:lnTo>
                    <a:lnTo>
                      <a:pt x="12244" y="14806"/>
                    </a:lnTo>
                    <a:lnTo>
                      <a:pt x="12178" y="14965"/>
                    </a:lnTo>
                    <a:lnTo>
                      <a:pt x="12112" y="15149"/>
                    </a:lnTo>
                    <a:lnTo>
                      <a:pt x="12059" y="15334"/>
                    </a:lnTo>
                    <a:lnTo>
                      <a:pt x="12019" y="15519"/>
                    </a:lnTo>
                    <a:lnTo>
                      <a:pt x="12019" y="15519"/>
                    </a:lnTo>
                    <a:lnTo>
                      <a:pt x="12006" y="15744"/>
                    </a:lnTo>
                    <a:lnTo>
                      <a:pt x="11993" y="15968"/>
                    </a:lnTo>
                    <a:lnTo>
                      <a:pt x="12019" y="16193"/>
                    </a:lnTo>
                    <a:lnTo>
                      <a:pt x="12046" y="16404"/>
                    </a:lnTo>
                    <a:lnTo>
                      <a:pt x="12099" y="16616"/>
                    </a:lnTo>
                    <a:lnTo>
                      <a:pt x="12165" y="16814"/>
                    </a:lnTo>
                    <a:lnTo>
                      <a:pt x="12257" y="17012"/>
                    </a:lnTo>
                    <a:lnTo>
                      <a:pt x="12363" y="17197"/>
                    </a:lnTo>
                    <a:lnTo>
                      <a:pt x="12469" y="17368"/>
                    </a:lnTo>
                    <a:lnTo>
                      <a:pt x="12601" y="17527"/>
                    </a:lnTo>
                    <a:lnTo>
                      <a:pt x="12746" y="17685"/>
                    </a:lnTo>
                    <a:lnTo>
                      <a:pt x="12904" y="17831"/>
                    </a:lnTo>
                    <a:lnTo>
                      <a:pt x="13076" y="17963"/>
                    </a:lnTo>
                    <a:lnTo>
                      <a:pt x="13248" y="18068"/>
                    </a:lnTo>
                    <a:lnTo>
                      <a:pt x="13446" y="18174"/>
                    </a:lnTo>
                    <a:lnTo>
                      <a:pt x="13644" y="18253"/>
                    </a:lnTo>
                    <a:lnTo>
                      <a:pt x="13644" y="18253"/>
                    </a:lnTo>
                    <a:lnTo>
                      <a:pt x="13644" y="18346"/>
                    </a:lnTo>
                    <a:lnTo>
                      <a:pt x="13644" y="18346"/>
                    </a:lnTo>
                    <a:lnTo>
                      <a:pt x="13565" y="18451"/>
                    </a:lnTo>
                    <a:lnTo>
                      <a:pt x="13485" y="18557"/>
                    </a:lnTo>
                    <a:lnTo>
                      <a:pt x="13419" y="18676"/>
                    </a:lnTo>
                    <a:lnTo>
                      <a:pt x="13353" y="18795"/>
                    </a:lnTo>
                    <a:lnTo>
                      <a:pt x="13301" y="18927"/>
                    </a:lnTo>
                    <a:lnTo>
                      <a:pt x="13261" y="19059"/>
                    </a:lnTo>
                    <a:lnTo>
                      <a:pt x="13221" y="19191"/>
                    </a:lnTo>
                    <a:lnTo>
                      <a:pt x="13195" y="19336"/>
                    </a:lnTo>
                    <a:lnTo>
                      <a:pt x="13195" y="19336"/>
                    </a:lnTo>
                    <a:lnTo>
                      <a:pt x="13182" y="19548"/>
                    </a:lnTo>
                    <a:lnTo>
                      <a:pt x="13182" y="19746"/>
                    </a:lnTo>
                    <a:lnTo>
                      <a:pt x="13208" y="19944"/>
                    </a:lnTo>
                    <a:lnTo>
                      <a:pt x="13248" y="20142"/>
                    </a:lnTo>
                    <a:lnTo>
                      <a:pt x="13301" y="20327"/>
                    </a:lnTo>
                    <a:lnTo>
                      <a:pt x="13380" y="20499"/>
                    </a:lnTo>
                    <a:lnTo>
                      <a:pt x="13472" y="20670"/>
                    </a:lnTo>
                    <a:lnTo>
                      <a:pt x="13578" y="20829"/>
                    </a:lnTo>
                    <a:lnTo>
                      <a:pt x="13697" y="20987"/>
                    </a:lnTo>
                    <a:lnTo>
                      <a:pt x="13829" y="21119"/>
                    </a:lnTo>
                    <a:lnTo>
                      <a:pt x="13987" y="21251"/>
                    </a:lnTo>
                    <a:lnTo>
                      <a:pt x="14146" y="21357"/>
                    </a:lnTo>
                    <a:lnTo>
                      <a:pt x="14318" y="21449"/>
                    </a:lnTo>
                    <a:lnTo>
                      <a:pt x="14502" y="21529"/>
                    </a:lnTo>
                    <a:lnTo>
                      <a:pt x="14701" y="21582"/>
                    </a:lnTo>
                    <a:lnTo>
                      <a:pt x="14899" y="21621"/>
                    </a:lnTo>
                    <a:lnTo>
                      <a:pt x="14899" y="21621"/>
                    </a:lnTo>
                    <a:lnTo>
                      <a:pt x="17804" y="22189"/>
                    </a:lnTo>
                    <a:lnTo>
                      <a:pt x="19244" y="22453"/>
                    </a:lnTo>
                    <a:lnTo>
                      <a:pt x="20684" y="22717"/>
                    </a:lnTo>
                    <a:lnTo>
                      <a:pt x="22110" y="22955"/>
                    </a:lnTo>
                    <a:lnTo>
                      <a:pt x="22823" y="23061"/>
                    </a:lnTo>
                    <a:lnTo>
                      <a:pt x="23550" y="23166"/>
                    </a:lnTo>
                    <a:lnTo>
                      <a:pt x="24263" y="23246"/>
                    </a:lnTo>
                    <a:lnTo>
                      <a:pt x="24989" y="23325"/>
                    </a:lnTo>
                    <a:lnTo>
                      <a:pt x="25716" y="23391"/>
                    </a:lnTo>
                    <a:lnTo>
                      <a:pt x="26442" y="23444"/>
                    </a:lnTo>
                    <a:lnTo>
                      <a:pt x="26442" y="23444"/>
                    </a:lnTo>
                    <a:lnTo>
                      <a:pt x="26983" y="23470"/>
                    </a:lnTo>
                    <a:lnTo>
                      <a:pt x="27499" y="23470"/>
                    </a:lnTo>
                    <a:lnTo>
                      <a:pt x="27961" y="23444"/>
                    </a:lnTo>
                    <a:lnTo>
                      <a:pt x="28397" y="23404"/>
                    </a:lnTo>
                    <a:lnTo>
                      <a:pt x="28793" y="23351"/>
                    </a:lnTo>
                    <a:lnTo>
                      <a:pt x="29150" y="23272"/>
                    </a:lnTo>
                    <a:lnTo>
                      <a:pt x="29466" y="23206"/>
                    </a:lnTo>
                    <a:lnTo>
                      <a:pt x="29744" y="23127"/>
                    </a:lnTo>
                    <a:lnTo>
                      <a:pt x="29995" y="23034"/>
                    </a:lnTo>
                    <a:lnTo>
                      <a:pt x="30219" y="22955"/>
                    </a:lnTo>
                    <a:lnTo>
                      <a:pt x="30391" y="22876"/>
                    </a:lnTo>
                    <a:lnTo>
                      <a:pt x="30536" y="22810"/>
                    </a:lnTo>
                    <a:lnTo>
                      <a:pt x="30734" y="22691"/>
                    </a:lnTo>
                    <a:lnTo>
                      <a:pt x="30800" y="22651"/>
                    </a:lnTo>
                    <a:lnTo>
                      <a:pt x="36876" y="23748"/>
                    </a:lnTo>
                    <a:lnTo>
                      <a:pt x="38910" y="13419"/>
                    </a:lnTo>
                    <a:lnTo>
                      <a:pt x="32980" y="1236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0" name="Google Shape;2560;p46"/>
              <p:cNvSpPr/>
              <p:nvPr/>
            </p:nvSpPr>
            <p:spPr>
              <a:xfrm>
                <a:off x="5373250" y="2490975"/>
                <a:ext cx="940725" cy="569600"/>
              </a:xfrm>
              <a:custGeom>
                <a:rect b="b" l="l" r="r" t="t"/>
                <a:pathLst>
                  <a:path extrusionOk="0" h="22784" w="37629">
                    <a:moveTo>
                      <a:pt x="14106" y="1"/>
                    </a:moveTo>
                    <a:lnTo>
                      <a:pt x="9285" y="3699"/>
                    </a:lnTo>
                    <a:lnTo>
                      <a:pt x="2061" y="2669"/>
                    </a:lnTo>
                    <a:lnTo>
                      <a:pt x="1" y="13036"/>
                    </a:lnTo>
                    <a:lnTo>
                      <a:pt x="7133" y="14344"/>
                    </a:lnTo>
                    <a:lnTo>
                      <a:pt x="9735" y="17976"/>
                    </a:lnTo>
                    <a:lnTo>
                      <a:pt x="34063" y="22784"/>
                    </a:lnTo>
                    <a:lnTo>
                      <a:pt x="37629" y="4808"/>
                    </a:lnTo>
                    <a:lnTo>
                      <a:pt x="141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1" name="Google Shape;2561;p46"/>
              <p:cNvSpPr/>
              <p:nvPr/>
            </p:nvSpPr>
            <p:spPr>
              <a:xfrm>
                <a:off x="4585750" y="2268775"/>
                <a:ext cx="78950" cy="85525"/>
              </a:xfrm>
              <a:custGeom>
                <a:rect b="b" l="l" r="r" t="t"/>
                <a:pathLst>
                  <a:path extrusionOk="0" h="3421" w="3158">
                    <a:moveTo>
                      <a:pt x="1216" y="0"/>
                    </a:moveTo>
                    <a:lnTo>
                      <a:pt x="1097" y="26"/>
                    </a:lnTo>
                    <a:lnTo>
                      <a:pt x="991" y="53"/>
                    </a:lnTo>
                    <a:lnTo>
                      <a:pt x="886" y="93"/>
                    </a:lnTo>
                    <a:lnTo>
                      <a:pt x="780" y="145"/>
                    </a:lnTo>
                    <a:lnTo>
                      <a:pt x="688" y="198"/>
                    </a:lnTo>
                    <a:lnTo>
                      <a:pt x="595" y="264"/>
                    </a:lnTo>
                    <a:lnTo>
                      <a:pt x="516" y="343"/>
                    </a:lnTo>
                    <a:lnTo>
                      <a:pt x="437" y="423"/>
                    </a:lnTo>
                    <a:lnTo>
                      <a:pt x="371" y="515"/>
                    </a:lnTo>
                    <a:lnTo>
                      <a:pt x="305" y="608"/>
                    </a:lnTo>
                    <a:lnTo>
                      <a:pt x="239" y="700"/>
                    </a:lnTo>
                    <a:lnTo>
                      <a:pt x="146" y="911"/>
                    </a:lnTo>
                    <a:lnTo>
                      <a:pt x="67" y="1136"/>
                    </a:lnTo>
                    <a:lnTo>
                      <a:pt x="27" y="1360"/>
                    </a:lnTo>
                    <a:lnTo>
                      <a:pt x="1" y="1585"/>
                    </a:lnTo>
                    <a:lnTo>
                      <a:pt x="14" y="1809"/>
                    </a:lnTo>
                    <a:lnTo>
                      <a:pt x="27" y="1915"/>
                    </a:lnTo>
                    <a:lnTo>
                      <a:pt x="54" y="2021"/>
                    </a:lnTo>
                    <a:lnTo>
                      <a:pt x="80" y="2113"/>
                    </a:lnTo>
                    <a:lnTo>
                      <a:pt x="120" y="2206"/>
                    </a:lnTo>
                    <a:lnTo>
                      <a:pt x="173" y="2298"/>
                    </a:lnTo>
                    <a:lnTo>
                      <a:pt x="225" y="2391"/>
                    </a:lnTo>
                    <a:lnTo>
                      <a:pt x="278" y="2457"/>
                    </a:lnTo>
                    <a:lnTo>
                      <a:pt x="357" y="2536"/>
                    </a:lnTo>
                    <a:lnTo>
                      <a:pt x="424" y="2589"/>
                    </a:lnTo>
                    <a:lnTo>
                      <a:pt x="516" y="2642"/>
                    </a:lnTo>
                    <a:lnTo>
                      <a:pt x="2312" y="3421"/>
                    </a:lnTo>
                    <a:lnTo>
                      <a:pt x="3157" y="132"/>
                    </a:ln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FFD4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2" name="Google Shape;2562;p46"/>
              <p:cNvSpPr/>
              <p:nvPr/>
            </p:nvSpPr>
            <p:spPr>
              <a:xfrm>
                <a:off x="4585750" y="2268775"/>
                <a:ext cx="78950" cy="85525"/>
              </a:xfrm>
              <a:custGeom>
                <a:rect b="b" l="l" r="r" t="t"/>
                <a:pathLst>
                  <a:path extrusionOk="0" fill="none" h="3421" w="3158">
                    <a:moveTo>
                      <a:pt x="1335" y="0"/>
                    </a:moveTo>
                    <a:lnTo>
                      <a:pt x="1335" y="0"/>
                    </a:lnTo>
                    <a:lnTo>
                      <a:pt x="1216" y="0"/>
                    </a:lnTo>
                    <a:lnTo>
                      <a:pt x="1097" y="26"/>
                    </a:lnTo>
                    <a:lnTo>
                      <a:pt x="991" y="53"/>
                    </a:lnTo>
                    <a:lnTo>
                      <a:pt x="886" y="93"/>
                    </a:lnTo>
                    <a:lnTo>
                      <a:pt x="780" y="145"/>
                    </a:lnTo>
                    <a:lnTo>
                      <a:pt x="688" y="198"/>
                    </a:lnTo>
                    <a:lnTo>
                      <a:pt x="595" y="264"/>
                    </a:lnTo>
                    <a:lnTo>
                      <a:pt x="516" y="343"/>
                    </a:lnTo>
                    <a:lnTo>
                      <a:pt x="437" y="423"/>
                    </a:lnTo>
                    <a:lnTo>
                      <a:pt x="371" y="515"/>
                    </a:lnTo>
                    <a:lnTo>
                      <a:pt x="305" y="608"/>
                    </a:lnTo>
                    <a:lnTo>
                      <a:pt x="239" y="700"/>
                    </a:lnTo>
                    <a:lnTo>
                      <a:pt x="146" y="911"/>
                    </a:lnTo>
                    <a:lnTo>
                      <a:pt x="67" y="1136"/>
                    </a:lnTo>
                    <a:lnTo>
                      <a:pt x="27" y="1360"/>
                    </a:lnTo>
                    <a:lnTo>
                      <a:pt x="1" y="1585"/>
                    </a:lnTo>
                    <a:lnTo>
                      <a:pt x="14" y="1809"/>
                    </a:lnTo>
                    <a:lnTo>
                      <a:pt x="27" y="1915"/>
                    </a:lnTo>
                    <a:lnTo>
                      <a:pt x="54" y="2021"/>
                    </a:lnTo>
                    <a:lnTo>
                      <a:pt x="80" y="2113"/>
                    </a:lnTo>
                    <a:lnTo>
                      <a:pt x="120" y="2206"/>
                    </a:lnTo>
                    <a:lnTo>
                      <a:pt x="173" y="2298"/>
                    </a:lnTo>
                    <a:lnTo>
                      <a:pt x="225" y="2391"/>
                    </a:lnTo>
                    <a:lnTo>
                      <a:pt x="278" y="2457"/>
                    </a:lnTo>
                    <a:lnTo>
                      <a:pt x="357" y="2536"/>
                    </a:lnTo>
                    <a:lnTo>
                      <a:pt x="424" y="2589"/>
                    </a:lnTo>
                    <a:lnTo>
                      <a:pt x="516" y="2642"/>
                    </a:lnTo>
                    <a:lnTo>
                      <a:pt x="2312" y="3421"/>
                    </a:lnTo>
                    <a:lnTo>
                      <a:pt x="3157" y="132"/>
                    </a:lnTo>
                    <a:lnTo>
                      <a:pt x="1335" y="0"/>
                    </a:lnTo>
                    <a:lnTo>
                      <a:pt x="1335" y="0"/>
                    </a:lnTo>
                    <a:lnTo>
                      <a:pt x="133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3" name="Google Shape;2563;p46"/>
              <p:cNvSpPr/>
              <p:nvPr/>
            </p:nvSpPr>
            <p:spPr>
              <a:xfrm>
                <a:off x="3916475" y="1245525"/>
                <a:ext cx="1354450" cy="667650"/>
              </a:xfrm>
              <a:custGeom>
                <a:rect b="b" l="l" r="r" t="t"/>
                <a:pathLst>
                  <a:path extrusionOk="0" h="26706" w="54178">
                    <a:moveTo>
                      <a:pt x="27300" y="0"/>
                    </a:moveTo>
                    <a:lnTo>
                      <a:pt x="26732" y="26"/>
                    </a:lnTo>
                    <a:lnTo>
                      <a:pt x="26204" y="66"/>
                    </a:lnTo>
                    <a:lnTo>
                      <a:pt x="25715" y="132"/>
                    </a:lnTo>
                    <a:lnTo>
                      <a:pt x="25253" y="198"/>
                    </a:lnTo>
                    <a:lnTo>
                      <a:pt x="24830" y="291"/>
                    </a:lnTo>
                    <a:lnTo>
                      <a:pt x="24447" y="383"/>
                    </a:lnTo>
                    <a:lnTo>
                      <a:pt x="24091" y="502"/>
                    </a:lnTo>
                    <a:lnTo>
                      <a:pt x="23774" y="608"/>
                    </a:lnTo>
                    <a:lnTo>
                      <a:pt x="23483" y="740"/>
                    </a:lnTo>
                    <a:lnTo>
                      <a:pt x="23219" y="872"/>
                    </a:lnTo>
                    <a:lnTo>
                      <a:pt x="22981" y="1004"/>
                    </a:lnTo>
                    <a:lnTo>
                      <a:pt x="22770" y="1136"/>
                    </a:lnTo>
                    <a:lnTo>
                      <a:pt x="22572" y="1281"/>
                    </a:lnTo>
                    <a:lnTo>
                      <a:pt x="22413" y="1413"/>
                    </a:lnTo>
                    <a:lnTo>
                      <a:pt x="22268" y="1559"/>
                    </a:lnTo>
                    <a:lnTo>
                      <a:pt x="22149" y="1691"/>
                    </a:lnTo>
                    <a:lnTo>
                      <a:pt x="22044" y="1809"/>
                    </a:lnTo>
                    <a:lnTo>
                      <a:pt x="21951" y="1942"/>
                    </a:lnTo>
                    <a:lnTo>
                      <a:pt x="21819" y="2153"/>
                    </a:lnTo>
                    <a:lnTo>
                      <a:pt x="21740" y="2325"/>
                    </a:lnTo>
                    <a:lnTo>
                      <a:pt x="21700" y="2430"/>
                    </a:lnTo>
                    <a:lnTo>
                      <a:pt x="21687" y="2470"/>
                    </a:lnTo>
                    <a:lnTo>
                      <a:pt x="19825" y="2496"/>
                    </a:lnTo>
                    <a:lnTo>
                      <a:pt x="17738" y="2536"/>
                    </a:lnTo>
                    <a:lnTo>
                      <a:pt x="15136" y="2602"/>
                    </a:lnTo>
                    <a:lnTo>
                      <a:pt x="12178" y="2694"/>
                    </a:lnTo>
                    <a:lnTo>
                      <a:pt x="9048" y="2813"/>
                    </a:lnTo>
                    <a:lnTo>
                      <a:pt x="7463" y="2879"/>
                    </a:lnTo>
                    <a:lnTo>
                      <a:pt x="5904" y="2959"/>
                    </a:lnTo>
                    <a:lnTo>
                      <a:pt x="4385" y="3051"/>
                    </a:lnTo>
                    <a:lnTo>
                      <a:pt x="2932" y="3157"/>
                    </a:lnTo>
                    <a:lnTo>
                      <a:pt x="2734" y="3170"/>
                    </a:lnTo>
                    <a:lnTo>
                      <a:pt x="2549" y="3196"/>
                    </a:lnTo>
                    <a:lnTo>
                      <a:pt x="2365" y="3236"/>
                    </a:lnTo>
                    <a:lnTo>
                      <a:pt x="2180" y="3276"/>
                    </a:lnTo>
                    <a:lnTo>
                      <a:pt x="2021" y="3328"/>
                    </a:lnTo>
                    <a:lnTo>
                      <a:pt x="1849" y="3381"/>
                    </a:lnTo>
                    <a:lnTo>
                      <a:pt x="1704" y="3447"/>
                    </a:lnTo>
                    <a:lnTo>
                      <a:pt x="1559" y="3513"/>
                    </a:lnTo>
                    <a:lnTo>
                      <a:pt x="1414" y="3592"/>
                    </a:lnTo>
                    <a:lnTo>
                      <a:pt x="1282" y="3672"/>
                    </a:lnTo>
                    <a:lnTo>
                      <a:pt x="1163" y="3764"/>
                    </a:lnTo>
                    <a:lnTo>
                      <a:pt x="1044" y="3843"/>
                    </a:lnTo>
                    <a:lnTo>
                      <a:pt x="925" y="3949"/>
                    </a:lnTo>
                    <a:lnTo>
                      <a:pt x="819" y="4042"/>
                    </a:lnTo>
                    <a:lnTo>
                      <a:pt x="634" y="4266"/>
                    </a:lnTo>
                    <a:lnTo>
                      <a:pt x="463" y="4491"/>
                    </a:lnTo>
                    <a:lnTo>
                      <a:pt x="331" y="4742"/>
                    </a:lnTo>
                    <a:lnTo>
                      <a:pt x="212" y="5006"/>
                    </a:lnTo>
                    <a:lnTo>
                      <a:pt x="132" y="5270"/>
                    </a:lnTo>
                    <a:lnTo>
                      <a:pt x="66" y="5547"/>
                    </a:lnTo>
                    <a:lnTo>
                      <a:pt x="27" y="5825"/>
                    </a:lnTo>
                    <a:lnTo>
                      <a:pt x="0" y="6115"/>
                    </a:lnTo>
                    <a:lnTo>
                      <a:pt x="0" y="6392"/>
                    </a:lnTo>
                    <a:lnTo>
                      <a:pt x="27" y="6683"/>
                    </a:lnTo>
                    <a:lnTo>
                      <a:pt x="80" y="6960"/>
                    </a:lnTo>
                    <a:lnTo>
                      <a:pt x="146" y="7238"/>
                    </a:lnTo>
                    <a:lnTo>
                      <a:pt x="225" y="7515"/>
                    </a:lnTo>
                    <a:lnTo>
                      <a:pt x="331" y="7779"/>
                    </a:lnTo>
                    <a:lnTo>
                      <a:pt x="449" y="8030"/>
                    </a:lnTo>
                    <a:lnTo>
                      <a:pt x="595" y="8268"/>
                    </a:lnTo>
                    <a:lnTo>
                      <a:pt x="753" y="8492"/>
                    </a:lnTo>
                    <a:lnTo>
                      <a:pt x="925" y="8704"/>
                    </a:lnTo>
                    <a:lnTo>
                      <a:pt x="1110" y="8889"/>
                    </a:lnTo>
                    <a:lnTo>
                      <a:pt x="1321" y="9060"/>
                    </a:lnTo>
                    <a:lnTo>
                      <a:pt x="1532" y="9206"/>
                    </a:lnTo>
                    <a:lnTo>
                      <a:pt x="1770" y="9325"/>
                    </a:lnTo>
                    <a:lnTo>
                      <a:pt x="2021" y="9417"/>
                    </a:lnTo>
                    <a:lnTo>
                      <a:pt x="2140" y="9457"/>
                    </a:lnTo>
                    <a:lnTo>
                      <a:pt x="2272" y="9483"/>
                    </a:lnTo>
                    <a:lnTo>
                      <a:pt x="2404" y="9509"/>
                    </a:lnTo>
                    <a:lnTo>
                      <a:pt x="2549" y="9509"/>
                    </a:lnTo>
                    <a:lnTo>
                      <a:pt x="3632" y="9562"/>
                    </a:lnTo>
                    <a:lnTo>
                      <a:pt x="4834" y="9589"/>
                    </a:lnTo>
                    <a:lnTo>
                      <a:pt x="6155" y="9602"/>
                    </a:lnTo>
                    <a:lnTo>
                      <a:pt x="8981" y="9602"/>
                    </a:lnTo>
                    <a:lnTo>
                      <a:pt x="10447" y="9575"/>
                    </a:lnTo>
                    <a:lnTo>
                      <a:pt x="13366" y="9509"/>
                    </a:lnTo>
                    <a:lnTo>
                      <a:pt x="16087" y="9430"/>
                    </a:lnTo>
                    <a:lnTo>
                      <a:pt x="18438" y="9338"/>
                    </a:lnTo>
                    <a:lnTo>
                      <a:pt x="21159" y="9232"/>
                    </a:lnTo>
                    <a:lnTo>
                      <a:pt x="20842" y="9338"/>
                    </a:lnTo>
                    <a:lnTo>
                      <a:pt x="20538" y="9483"/>
                    </a:lnTo>
                    <a:lnTo>
                      <a:pt x="20261" y="9642"/>
                    </a:lnTo>
                    <a:lnTo>
                      <a:pt x="19983" y="9826"/>
                    </a:lnTo>
                    <a:lnTo>
                      <a:pt x="19732" y="10025"/>
                    </a:lnTo>
                    <a:lnTo>
                      <a:pt x="19508" y="10249"/>
                    </a:lnTo>
                    <a:lnTo>
                      <a:pt x="19283" y="10500"/>
                    </a:lnTo>
                    <a:lnTo>
                      <a:pt x="19098" y="10751"/>
                    </a:lnTo>
                    <a:lnTo>
                      <a:pt x="18927" y="11028"/>
                    </a:lnTo>
                    <a:lnTo>
                      <a:pt x="18781" y="11319"/>
                    </a:lnTo>
                    <a:lnTo>
                      <a:pt x="18663" y="11623"/>
                    </a:lnTo>
                    <a:lnTo>
                      <a:pt x="18570" y="11940"/>
                    </a:lnTo>
                    <a:lnTo>
                      <a:pt x="18504" y="12257"/>
                    </a:lnTo>
                    <a:lnTo>
                      <a:pt x="18464" y="12587"/>
                    </a:lnTo>
                    <a:lnTo>
                      <a:pt x="18451" y="12930"/>
                    </a:lnTo>
                    <a:lnTo>
                      <a:pt x="18478" y="13274"/>
                    </a:lnTo>
                    <a:lnTo>
                      <a:pt x="18517" y="13591"/>
                    </a:lnTo>
                    <a:lnTo>
                      <a:pt x="18596" y="13881"/>
                    </a:lnTo>
                    <a:lnTo>
                      <a:pt x="18689" y="14172"/>
                    </a:lnTo>
                    <a:lnTo>
                      <a:pt x="18795" y="14462"/>
                    </a:lnTo>
                    <a:lnTo>
                      <a:pt x="18927" y="14726"/>
                    </a:lnTo>
                    <a:lnTo>
                      <a:pt x="19085" y="14977"/>
                    </a:lnTo>
                    <a:lnTo>
                      <a:pt x="19257" y="15215"/>
                    </a:lnTo>
                    <a:lnTo>
                      <a:pt x="19455" y="15440"/>
                    </a:lnTo>
                    <a:lnTo>
                      <a:pt x="19653" y="15651"/>
                    </a:lnTo>
                    <a:lnTo>
                      <a:pt x="19878" y="15849"/>
                    </a:lnTo>
                    <a:lnTo>
                      <a:pt x="20115" y="16021"/>
                    </a:lnTo>
                    <a:lnTo>
                      <a:pt x="20366" y="16179"/>
                    </a:lnTo>
                    <a:lnTo>
                      <a:pt x="20630" y="16311"/>
                    </a:lnTo>
                    <a:lnTo>
                      <a:pt x="20908" y="16430"/>
                    </a:lnTo>
                    <a:lnTo>
                      <a:pt x="21185" y="16523"/>
                    </a:lnTo>
                    <a:lnTo>
                      <a:pt x="21476" y="16602"/>
                    </a:lnTo>
                    <a:lnTo>
                      <a:pt x="21264" y="16721"/>
                    </a:lnTo>
                    <a:lnTo>
                      <a:pt x="21066" y="16866"/>
                    </a:lnTo>
                    <a:lnTo>
                      <a:pt x="20881" y="17011"/>
                    </a:lnTo>
                    <a:lnTo>
                      <a:pt x="20710" y="17183"/>
                    </a:lnTo>
                    <a:lnTo>
                      <a:pt x="20551" y="17355"/>
                    </a:lnTo>
                    <a:lnTo>
                      <a:pt x="20393" y="17540"/>
                    </a:lnTo>
                    <a:lnTo>
                      <a:pt x="20261" y="17738"/>
                    </a:lnTo>
                    <a:lnTo>
                      <a:pt x="20142" y="17949"/>
                    </a:lnTo>
                    <a:lnTo>
                      <a:pt x="20036" y="18160"/>
                    </a:lnTo>
                    <a:lnTo>
                      <a:pt x="19944" y="18385"/>
                    </a:lnTo>
                    <a:lnTo>
                      <a:pt x="19878" y="18623"/>
                    </a:lnTo>
                    <a:lnTo>
                      <a:pt x="19812" y="18860"/>
                    </a:lnTo>
                    <a:lnTo>
                      <a:pt x="19772" y="19098"/>
                    </a:lnTo>
                    <a:lnTo>
                      <a:pt x="19759" y="19349"/>
                    </a:lnTo>
                    <a:lnTo>
                      <a:pt x="19759" y="19600"/>
                    </a:lnTo>
                    <a:lnTo>
                      <a:pt x="19772" y="19864"/>
                    </a:lnTo>
                    <a:lnTo>
                      <a:pt x="19812" y="20155"/>
                    </a:lnTo>
                    <a:lnTo>
                      <a:pt x="19878" y="20432"/>
                    </a:lnTo>
                    <a:lnTo>
                      <a:pt x="19970" y="20709"/>
                    </a:lnTo>
                    <a:lnTo>
                      <a:pt x="20089" y="20974"/>
                    </a:lnTo>
                    <a:lnTo>
                      <a:pt x="20221" y="21211"/>
                    </a:lnTo>
                    <a:lnTo>
                      <a:pt x="20379" y="21449"/>
                    </a:lnTo>
                    <a:lnTo>
                      <a:pt x="20551" y="21674"/>
                    </a:lnTo>
                    <a:lnTo>
                      <a:pt x="20736" y="21872"/>
                    </a:lnTo>
                    <a:lnTo>
                      <a:pt x="20947" y="22057"/>
                    </a:lnTo>
                    <a:lnTo>
                      <a:pt x="21172" y="22228"/>
                    </a:lnTo>
                    <a:lnTo>
                      <a:pt x="21410" y="22374"/>
                    </a:lnTo>
                    <a:lnTo>
                      <a:pt x="21647" y="22506"/>
                    </a:lnTo>
                    <a:lnTo>
                      <a:pt x="21912" y="22624"/>
                    </a:lnTo>
                    <a:lnTo>
                      <a:pt x="22176" y="22704"/>
                    </a:lnTo>
                    <a:lnTo>
                      <a:pt x="22453" y="22770"/>
                    </a:lnTo>
                    <a:lnTo>
                      <a:pt x="22730" y="22809"/>
                    </a:lnTo>
                    <a:lnTo>
                      <a:pt x="22757" y="22915"/>
                    </a:lnTo>
                    <a:lnTo>
                      <a:pt x="22691" y="23087"/>
                    </a:lnTo>
                    <a:lnTo>
                      <a:pt x="22638" y="23245"/>
                    </a:lnTo>
                    <a:lnTo>
                      <a:pt x="22585" y="23417"/>
                    </a:lnTo>
                    <a:lnTo>
                      <a:pt x="22546" y="23602"/>
                    </a:lnTo>
                    <a:lnTo>
                      <a:pt x="22519" y="23774"/>
                    </a:lnTo>
                    <a:lnTo>
                      <a:pt x="22506" y="23958"/>
                    </a:lnTo>
                    <a:lnTo>
                      <a:pt x="22506" y="24143"/>
                    </a:lnTo>
                    <a:lnTo>
                      <a:pt x="22519" y="24328"/>
                    </a:lnTo>
                    <a:lnTo>
                      <a:pt x="22572" y="24606"/>
                    </a:lnTo>
                    <a:lnTo>
                      <a:pt x="22638" y="24857"/>
                    </a:lnTo>
                    <a:lnTo>
                      <a:pt x="22730" y="25107"/>
                    </a:lnTo>
                    <a:lnTo>
                      <a:pt x="22836" y="25345"/>
                    </a:lnTo>
                    <a:lnTo>
                      <a:pt x="22981" y="25557"/>
                    </a:lnTo>
                    <a:lnTo>
                      <a:pt x="23127" y="25768"/>
                    </a:lnTo>
                    <a:lnTo>
                      <a:pt x="23298" y="25953"/>
                    </a:lnTo>
                    <a:lnTo>
                      <a:pt x="23496" y="26124"/>
                    </a:lnTo>
                    <a:lnTo>
                      <a:pt x="23695" y="26270"/>
                    </a:lnTo>
                    <a:lnTo>
                      <a:pt x="23919" y="26402"/>
                    </a:lnTo>
                    <a:lnTo>
                      <a:pt x="24157" y="26507"/>
                    </a:lnTo>
                    <a:lnTo>
                      <a:pt x="24395" y="26600"/>
                    </a:lnTo>
                    <a:lnTo>
                      <a:pt x="24645" y="26666"/>
                    </a:lnTo>
                    <a:lnTo>
                      <a:pt x="24910" y="26692"/>
                    </a:lnTo>
                    <a:lnTo>
                      <a:pt x="25174" y="26706"/>
                    </a:lnTo>
                    <a:lnTo>
                      <a:pt x="25451" y="26692"/>
                    </a:lnTo>
                    <a:lnTo>
                      <a:pt x="27393" y="26574"/>
                    </a:lnTo>
                    <a:lnTo>
                      <a:pt x="29334" y="26455"/>
                    </a:lnTo>
                    <a:lnTo>
                      <a:pt x="31262" y="26323"/>
                    </a:lnTo>
                    <a:lnTo>
                      <a:pt x="33177" y="26190"/>
                    </a:lnTo>
                    <a:lnTo>
                      <a:pt x="34128" y="26111"/>
                    </a:lnTo>
                    <a:lnTo>
                      <a:pt x="35093" y="26019"/>
                    </a:lnTo>
                    <a:lnTo>
                      <a:pt x="36044" y="25913"/>
                    </a:lnTo>
                    <a:lnTo>
                      <a:pt x="36981" y="25807"/>
                    </a:lnTo>
                    <a:lnTo>
                      <a:pt x="37932" y="25675"/>
                    </a:lnTo>
                    <a:lnTo>
                      <a:pt x="38883" y="25543"/>
                    </a:lnTo>
                    <a:lnTo>
                      <a:pt x="39834" y="25385"/>
                    </a:lnTo>
                    <a:lnTo>
                      <a:pt x="40772" y="25213"/>
                    </a:lnTo>
                    <a:lnTo>
                      <a:pt x="41128" y="25134"/>
                    </a:lnTo>
                    <a:lnTo>
                      <a:pt x="41472" y="25068"/>
                    </a:lnTo>
                    <a:lnTo>
                      <a:pt x="42119" y="24896"/>
                    </a:lnTo>
                    <a:lnTo>
                      <a:pt x="42713" y="24711"/>
                    </a:lnTo>
                    <a:lnTo>
                      <a:pt x="43242" y="24513"/>
                    </a:lnTo>
                    <a:lnTo>
                      <a:pt x="43730" y="24315"/>
                    </a:lnTo>
                    <a:lnTo>
                      <a:pt x="44166" y="24104"/>
                    </a:lnTo>
                    <a:lnTo>
                      <a:pt x="44549" y="23906"/>
                    </a:lnTo>
                    <a:lnTo>
                      <a:pt x="44879" y="23707"/>
                    </a:lnTo>
                    <a:lnTo>
                      <a:pt x="45183" y="23523"/>
                    </a:lnTo>
                    <a:lnTo>
                      <a:pt x="45421" y="23338"/>
                    </a:lnTo>
                    <a:lnTo>
                      <a:pt x="45632" y="23179"/>
                    </a:lnTo>
                    <a:lnTo>
                      <a:pt x="45791" y="23047"/>
                    </a:lnTo>
                    <a:lnTo>
                      <a:pt x="46002" y="22849"/>
                    </a:lnTo>
                    <a:lnTo>
                      <a:pt x="46068" y="22770"/>
                    </a:lnTo>
                    <a:lnTo>
                      <a:pt x="54177" y="22162"/>
                    </a:lnTo>
                    <a:lnTo>
                      <a:pt x="53372" y="8321"/>
                    </a:lnTo>
                    <a:lnTo>
                      <a:pt x="45460" y="8928"/>
                    </a:lnTo>
                    <a:lnTo>
                      <a:pt x="45381" y="8453"/>
                    </a:lnTo>
                    <a:lnTo>
                      <a:pt x="45302" y="7991"/>
                    </a:lnTo>
                    <a:lnTo>
                      <a:pt x="45196" y="7542"/>
                    </a:lnTo>
                    <a:lnTo>
                      <a:pt x="45077" y="7119"/>
                    </a:lnTo>
                    <a:lnTo>
                      <a:pt x="44945" y="6723"/>
                    </a:lnTo>
                    <a:lnTo>
                      <a:pt x="44800" y="6326"/>
                    </a:lnTo>
                    <a:lnTo>
                      <a:pt x="44628" y="5957"/>
                    </a:lnTo>
                    <a:lnTo>
                      <a:pt x="44443" y="5600"/>
                    </a:lnTo>
                    <a:lnTo>
                      <a:pt x="44232" y="5270"/>
                    </a:lnTo>
                    <a:lnTo>
                      <a:pt x="43994" y="4940"/>
                    </a:lnTo>
                    <a:lnTo>
                      <a:pt x="43743" y="4623"/>
                    </a:lnTo>
                    <a:lnTo>
                      <a:pt x="43466" y="4332"/>
                    </a:lnTo>
                    <a:lnTo>
                      <a:pt x="43176" y="4042"/>
                    </a:lnTo>
                    <a:lnTo>
                      <a:pt x="42845" y="3777"/>
                    </a:lnTo>
                    <a:lnTo>
                      <a:pt x="42502" y="3513"/>
                    </a:lnTo>
                    <a:lnTo>
                      <a:pt x="42119" y="3262"/>
                    </a:lnTo>
                    <a:lnTo>
                      <a:pt x="41723" y="3025"/>
                    </a:lnTo>
                    <a:lnTo>
                      <a:pt x="41287" y="2800"/>
                    </a:lnTo>
                    <a:lnTo>
                      <a:pt x="40825" y="2589"/>
                    </a:lnTo>
                    <a:lnTo>
                      <a:pt x="40323" y="2377"/>
                    </a:lnTo>
                    <a:lnTo>
                      <a:pt x="39794" y="2166"/>
                    </a:lnTo>
                    <a:lnTo>
                      <a:pt x="39240" y="1981"/>
                    </a:lnTo>
                    <a:lnTo>
                      <a:pt x="38645" y="1796"/>
                    </a:lnTo>
                    <a:lnTo>
                      <a:pt x="38025" y="1611"/>
                    </a:lnTo>
                    <a:lnTo>
                      <a:pt x="37351" y="1440"/>
                    </a:lnTo>
                    <a:lnTo>
                      <a:pt x="36651" y="1268"/>
                    </a:lnTo>
                    <a:lnTo>
                      <a:pt x="35925" y="1109"/>
                    </a:lnTo>
                    <a:lnTo>
                      <a:pt x="35145" y="951"/>
                    </a:lnTo>
                    <a:lnTo>
                      <a:pt x="34327" y="792"/>
                    </a:lnTo>
                    <a:lnTo>
                      <a:pt x="33481" y="634"/>
                    </a:lnTo>
                    <a:lnTo>
                      <a:pt x="32583" y="489"/>
                    </a:lnTo>
                    <a:lnTo>
                      <a:pt x="31645" y="330"/>
                    </a:lnTo>
                    <a:lnTo>
                      <a:pt x="30800" y="211"/>
                    </a:lnTo>
                    <a:lnTo>
                      <a:pt x="30008" y="132"/>
                    </a:lnTo>
                    <a:lnTo>
                      <a:pt x="29268" y="66"/>
                    </a:lnTo>
                    <a:lnTo>
                      <a:pt x="28568" y="26"/>
                    </a:lnTo>
                    <a:lnTo>
                      <a:pt x="27921" y="0"/>
                    </a:lnTo>
                    <a:close/>
                  </a:path>
                </a:pathLst>
              </a:custGeom>
              <a:solidFill>
                <a:srgbClr val="FFAF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4" name="Google Shape;2564;p46"/>
              <p:cNvSpPr/>
              <p:nvPr/>
            </p:nvSpPr>
            <p:spPr>
              <a:xfrm>
                <a:off x="3916475" y="1245525"/>
                <a:ext cx="1354450" cy="667650"/>
              </a:xfrm>
              <a:custGeom>
                <a:rect b="b" l="l" r="r" t="t"/>
                <a:pathLst>
                  <a:path extrusionOk="0" fill="none" h="26706" w="54178">
                    <a:moveTo>
                      <a:pt x="53372" y="8321"/>
                    </a:moveTo>
                    <a:lnTo>
                      <a:pt x="45460" y="8928"/>
                    </a:lnTo>
                    <a:lnTo>
                      <a:pt x="45460" y="8928"/>
                    </a:lnTo>
                    <a:lnTo>
                      <a:pt x="45381" y="8453"/>
                    </a:lnTo>
                    <a:lnTo>
                      <a:pt x="45302" y="7991"/>
                    </a:lnTo>
                    <a:lnTo>
                      <a:pt x="45196" y="7542"/>
                    </a:lnTo>
                    <a:lnTo>
                      <a:pt x="45077" y="7119"/>
                    </a:lnTo>
                    <a:lnTo>
                      <a:pt x="44945" y="6723"/>
                    </a:lnTo>
                    <a:lnTo>
                      <a:pt x="44800" y="6326"/>
                    </a:lnTo>
                    <a:lnTo>
                      <a:pt x="44628" y="5957"/>
                    </a:lnTo>
                    <a:lnTo>
                      <a:pt x="44443" y="5600"/>
                    </a:lnTo>
                    <a:lnTo>
                      <a:pt x="44232" y="5270"/>
                    </a:lnTo>
                    <a:lnTo>
                      <a:pt x="43994" y="4940"/>
                    </a:lnTo>
                    <a:lnTo>
                      <a:pt x="43743" y="4623"/>
                    </a:lnTo>
                    <a:lnTo>
                      <a:pt x="43466" y="4332"/>
                    </a:lnTo>
                    <a:lnTo>
                      <a:pt x="43176" y="4042"/>
                    </a:lnTo>
                    <a:lnTo>
                      <a:pt x="42845" y="3777"/>
                    </a:lnTo>
                    <a:lnTo>
                      <a:pt x="42502" y="3513"/>
                    </a:lnTo>
                    <a:lnTo>
                      <a:pt x="42119" y="3262"/>
                    </a:lnTo>
                    <a:lnTo>
                      <a:pt x="41723" y="3025"/>
                    </a:lnTo>
                    <a:lnTo>
                      <a:pt x="41287" y="2800"/>
                    </a:lnTo>
                    <a:lnTo>
                      <a:pt x="40825" y="2589"/>
                    </a:lnTo>
                    <a:lnTo>
                      <a:pt x="40323" y="2377"/>
                    </a:lnTo>
                    <a:lnTo>
                      <a:pt x="39794" y="2166"/>
                    </a:lnTo>
                    <a:lnTo>
                      <a:pt x="39240" y="1981"/>
                    </a:lnTo>
                    <a:lnTo>
                      <a:pt x="38645" y="1796"/>
                    </a:lnTo>
                    <a:lnTo>
                      <a:pt x="38025" y="1611"/>
                    </a:lnTo>
                    <a:lnTo>
                      <a:pt x="37351" y="1440"/>
                    </a:lnTo>
                    <a:lnTo>
                      <a:pt x="36651" y="1268"/>
                    </a:lnTo>
                    <a:lnTo>
                      <a:pt x="35925" y="1109"/>
                    </a:lnTo>
                    <a:lnTo>
                      <a:pt x="35145" y="951"/>
                    </a:lnTo>
                    <a:lnTo>
                      <a:pt x="34327" y="792"/>
                    </a:lnTo>
                    <a:lnTo>
                      <a:pt x="33481" y="634"/>
                    </a:lnTo>
                    <a:lnTo>
                      <a:pt x="32583" y="489"/>
                    </a:lnTo>
                    <a:lnTo>
                      <a:pt x="31645" y="330"/>
                    </a:lnTo>
                    <a:lnTo>
                      <a:pt x="31645" y="330"/>
                    </a:lnTo>
                    <a:lnTo>
                      <a:pt x="30800" y="211"/>
                    </a:lnTo>
                    <a:lnTo>
                      <a:pt x="30008" y="132"/>
                    </a:lnTo>
                    <a:lnTo>
                      <a:pt x="29268" y="66"/>
                    </a:lnTo>
                    <a:lnTo>
                      <a:pt x="28568" y="26"/>
                    </a:lnTo>
                    <a:lnTo>
                      <a:pt x="27921" y="0"/>
                    </a:lnTo>
                    <a:lnTo>
                      <a:pt x="27300" y="0"/>
                    </a:lnTo>
                    <a:lnTo>
                      <a:pt x="26732" y="26"/>
                    </a:lnTo>
                    <a:lnTo>
                      <a:pt x="26204" y="66"/>
                    </a:lnTo>
                    <a:lnTo>
                      <a:pt x="25715" y="132"/>
                    </a:lnTo>
                    <a:lnTo>
                      <a:pt x="25253" y="198"/>
                    </a:lnTo>
                    <a:lnTo>
                      <a:pt x="24830" y="291"/>
                    </a:lnTo>
                    <a:lnTo>
                      <a:pt x="24447" y="383"/>
                    </a:lnTo>
                    <a:lnTo>
                      <a:pt x="24091" y="502"/>
                    </a:lnTo>
                    <a:lnTo>
                      <a:pt x="23774" y="608"/>
                    </a:lnTo>
                    <a:lnTo>
                      <a:pt x="23483" y="740"/>
                    </a:lnTo>
                    <a:lnTo>
                      <a:pt x="23219" y="872"/>
                    </a:lnTo>
                    <a:lnTo>
                      <a:pt x="22981" y="1004"/>
                    </a:lnTo>
                    <a:lnTo>
                      <a:pt x="22770" y="1136"/>
                    </a:lnTo>
                    <a:lnTo>
                      <a:pt x="22572" y="1281"/>
                    </a:lnTo>
                    <a:lnTo>
                      <a:pt x="22413" y="1413"/>
                    </a:lnTo>
                    <a:lnTo>
                      <a:pt x="22268" y="1559"/>
                    </a:lnTo>
                    <a:lnTo>
                      <a:pt x="22149" y="1691"/>
                    </a:lnTo>
                    <a:lnTo>
                      <a:pt x="22044" y="1809"/>
                    </a:lnTo>
                    <a:lnTo>
                      <a:pt x="21951" y="1942"/>
                    </a:lnTo>
                    <a:lnTo>
                      <a:pt x="21819" y="2153"/>
                    </a:lnTo>
                    <a:lnTo>
                      <a:pt x="21740" y="2325"/>
                    </a:lnTo>
                    <a:lnTo>
                      <a:pt x="21700" y="2430"/>
                    </a:lnTo>
                    <a:lnTo>
                      <a:pt x="21687" y="2470"/>
                    </a:lnTo>
                    <a:lnTo>
                      <a:pt x="21687" y="2470"/>
                    </a:lnTo>
                    <a:lnTo>
                      <a:pt x="19825" y="2496"/>
                    </a:lnTo>
                    <a:lnTo>
                      <a:pt x="17738" y="2536"/>
                    </a:lnTo>
                    <a:lnTo>
                      <a:pt x="15136" y="2602"/>
                    </a:lnTo>
                    <a:lnTo>
                      <a:pt x="12178" y="2694"/>
                    </a:lnTo>
                    <a:lnTo>
                      <a:pt x="9048" y="2813"/>
                    </a:lnTo>
                    <a:lnTo>
                      <a:pt x="7463" y="2879"/>
                    </a:lnTo>
                    <a:lnTo>
                      <a:pt x="5904" y="2959"/>
                    </a:lnTo>
                    <a:lnTo>
                      <a:pt x="4385" y="3051"/>
                    </a:lnTo>
                    <a:lnTo>
                      <a:pt x="2932" y="3157"/>
                    </a:lnTo>
                    <a:lnTo>
                      <a:pt x="2932" y="3157"/>
                    </a:lnTo>
                    <a:lnTo>
                      <a:pt x="2734" y="3170"/>
                    </a:lnTo>
                    <a:lnTo>
                      <a:pt x="2549" y="3196"/>
                    </a:lnTo>
                    <a:lnTo>
                      <a:pt x="2365" y="3236"/>
                    </a:lnTo>
                    <a:lnTo>
                      <a:pt x="2180" y="3276"/>
                    </a:lnTo>
                    <a:lnTo>
                      <a:pt x="2021" y="3328"/>
                    </a:lnTo>
                    <a:lnTo>
                      <a:pt x="1849" y="3381"/>
                    </a:lnTo>
                    <a:lnTo>
                      <a:pt x="1704" y="3447"/>
                    </a:lnTo>
                    <a:lnTo>
                      <a:pt x="1559" y="3513"/>
                    </a:lnTo>
                    <a:lnTo>
                      <a:pt x="1414" y="3592"/>
                    </a:lnTo>
                    <a:lnTo>
                      <a:pt x="1282" y="3672"/>
                    </a:lnTo>
                    <a:lnTo>
                      <a:pt x="1163" y="3764"/>
                    </a:lnTo>
                    <a:lnTo>
                      <a:pt x="1044" y="3843"/>
                    </a:lnTo>
                    <a:lnTo>
                      <a:pt x="925" y="3949"/>
                    </a:lnTo>
                    <a:lnTo>
                      <a:pt x="819" y="4042"/>
                    </a:lnTo>
                    <a:lnTo>
                      <a:pt x="634" y="4266"/>
                    </a:lnTo>
                    <a:lnTo>
                      <a:pt x="463" y="4491"/>
                    </a:lnTo>
                    <a:lnTo>
                      <a:pt x="331" y="4742"/>
                    </a:lnTo>
                    <a:lnTo>
                      <a:pt x="212" y="5006"/>
                    </a:lnTo>
                    <a:lnTo>
                      <a:pt x="132" y="5270"/>
                    </a:lnTo>
                    <a:lnTo>
                      <a:pt x="66" y="5547"/>
                    </a:lnTo>
                    <a:lnTo>
                      <a:pt x="27" y="5825"/>
                    </a:lnTo>
                    <a:lnTo>
                      <a:pt x="0" y="6115"/>
                    </a:lnTo>
                    <a:lnTo>
                      <a:pt x="0" y="6392"/>
                    </a:lnTo>
                    <a:lnTo>
                      <a:pt x="27" y="6683"/>
                    </a:lnTo>
                    <a:lnTo>
                      <a:pt x="80" y="6960"/>
                    </a:lnTo>
                    <a:lnTo>
                      <a:pt x="146" y="7238"/>
                    </a:lnTo>
                    <a:lnTo>
                      <a:pt x="225" y="7515"/>
                    </a:lnTo>
                    <a:lnTo>
                      <a:pt x="331" y="7779"/>
                    </a:lnTo>
                    <a:lnTo>
                      <a:pt x="449" y="8030"/>
                    </a:lnTo>
                    <a:lnTo>
                      <a:pt x="595" y="8268"/>
                    </a:lnTo>
                    <a:lnTo>
                      <a:pt x="753" y="8492"/>
                    </a:lnTo>
                    <a:lnTo>
                      <a:pt x="925" y="8704"/>
                    </a:lnTo>
                    <a:lnTo>
                      <a:pt x="1110" y="8889"/>
                    </a:lnTo>
                    <a:lnTo>
                      <a:pt x="1321" y="9060"/>
                    </a:lnTo>
                    <a:lnTo>
                      <a:pt x="1532" y="9206"/>
                    </a:lnTo>
                    <a:lnTo>
                      <a:pt x="1770" y="9325"/>
                    </a:lnTo>
                    <a:lnTo>
                      <a:pt x="2021" y="9417"/>
                    </a:lnTo>
                    <a:lnTo>
                      <a:pt x="2140" y="9457"/>
                    </a:lnTo>
                    <a:lnTo>
                      <a:pt x="2272" y="9483"/>
                    </a:lnTo>
                    <a:lnTo>
                      <a:pt x="2404" y="9509"/>
                    </a:lnTo>
                    <a:lnTo>
                      <a:pt x="2549" y="9509"/>
                    </a:lnTo>
                    <a:lnTo>
                      <a:pt x="2549" y="9509"/>
                    </a:lnTo>
                    <a:lnTo>
                      <a:pt x="3632" y="9562"/>
                    </a:lnTo>
                    <a:lnTo>
                      <a:pt x="4834" y="9589"/>
                    </a:lnTo>
                    <a:lnTo>
                      <a:pt x="6155" y="9602"/>
                    </a:lnTo>
                    <a:lnTo>
                      <a:pt x="7542" y="9602"/>
                    </a:lnTo>
                    <a:lnTo>
                      <a:pt x="8981" y="9602"/>
                    </a:lnTo>
                    <a:lnTo>
                      <a:pt x="10447" y="9575"/>
                    </a:lnTo>
                    <a:lnTo>
                      <a:pt x="13366" y="9509"/>
                    </a:lnTo>
                    <a:lnTo>
                      <a:pt x="16087" y="9430"/>
                    </a:lnTo>
                    <a:lnTo>
                      <a:pt x="18438" y="9338"/>
                    </a:lnTo>
                    <a:lnTo>
                      <a:pt x="21159" y="9232"/>
                    </a:lnTo>
                    <a:lnTo>
                      <a:pt x="21159" y="9232"/>
                    </a:lnTo>
                    <a:lnTo>
                      <a:pt x="20842" y="9338"/>
                    </a:lnTo>
                    <a:lnTo>
                      <a:pt x="20538" y="9483"/>
                    </a:lnTo>
                    <a:lnTo>
                      <a:pt x="20261" y="9642"/>
                    </a:lnTo>
                    <a:lnTo>
                      <a:pt x="19983" y="9826"/>
                    </a:lnTo>
                    <a:lnTo>
                      <a:pt x="19732" y="10025"/>
                    </a:lnTo>
                    <a:lnTo>
                      <a:pt x="19508" y="10249"/>
                    </a:lnTo>
                    <a:lnTo>
                      <a:pt x="19283" y="10500"/>
                    </a:lnTo>
                    <a:lnTo>
                      <a:pt x="19098" y="10751"/>
                    </a:lnTo>
                    <a:lnTo>
                      <a:pt x="18927" y="11028"/>
                    </a:lnTo>
                    <a:lnTo>
                      <a:pt x="18781" y="11319"/>
                    </a:lnTo>
                    <a:lnTo>
                      <a:pt x="18663" y="11623"/>
                    </a:lnTo>
                    <a:lnTo>
                      <a:pt x="18570" y="11940"/>
                    </a:lnTo>
                    <a:lnTo>
                      <a:pt x="18504" y="12257"/>
                    </a:lnTo>
                    <a:lnTo>
                      <a:pt x="18464" y="12587"/>
                    </a:lnTo>
                    <a:lnTo>
                      <a:pt x="18451" y="12930"/>
                    </a:lnTo>
                    <a:lnTo>
                      <a:pt x="18478" y="13274"/>
                    </a:lnTo>
                    <a:lnTo>
                      <a:pt x="18478" y="13274"/>
                    </a:lnTo>
                    <a:lnTo>
                      <a:pt x="18517" y="13591"/>
                    </a:lnTo>
                    <a:lnTo>
                      <a:pt x="18596" y="13881"/>
                    </a:lnTo>
                    <a:lnTo>
                      <a:pt x="18689" y="14172"/>
                    </a:lnTo>
                    <a:lnTo>
                      <a:pt x="18795" y="14462"/>
                    </a:lnTo>
                    <a:lnTo>
                      <a:pt x="18927" y="14726"/>
                    </a:lnTo>
                    <a:lnTo>
                      <a:pt x="19085" y="14977"/>
                    </a:lnTo>
                    <a:lnTo>
                      <a:pt x="19257" y="15215"/>
                    </a:lnTo>
                    <a:lnTo>
                      <a:pt x="19455" y="15440"/>
                    </a:lnTo>
                    <a:lnTo>
                      <a:pt x="19653" y="15651"/>
                    </a:lnTo>
                    <a:lnTo>
                      <a:pt x="19878" y="15849"/>
                    </a:lnTo>
                    <a:lnTo>
                      <a:pt x="20115" y="16021"/>
                    </a:lnTo>
                    <a:lnTo>
                      <a:pt x="20366" y="16179"/>
                    </a:lnTo>
                    <a:lnTo>
                      <a:pt x="20630" y="16311"/>
                    </a:lnTo>
                    <a:lnTo>
                      <a:pt x="20908" y="16430"/>
                    </a:lnTo>
                    <a:lnTo>
                      <a:pt x="21185" y="16523"/>
                    </a:lnTo>
                    <a:lnTo>
                      <a:pt x="21476" y="16602"/>
                    </a:lnTo>
                    <a:lnTo>
                      <a:pt x="21476" y="16602"/>
                    </a:lnTo>
                    <a:lnTo>
                      <a:pt x="21264" y="16721"/>
                    </a:lnTo>
                    <a:lnTo>
                      <a:pt x="21066" y="16866"/>
                    </a:lnTo>
                    <a:lnTo>
                      <a:pt x="20881" y="17011"/>
                    </a:lnTo>
                    <a:lnTo>
                      <a:pt x="20710" y="17183"/>
                    </a:lnTo>
                    <a:lnTo>
                      <a:pt x="20551" y="17355"/>
                    </a:lnTo>
                    <a:lnTo>
                      <a:pt x="20393" y="17540"/>
                    </a:lnTo>
                    <a:lnTo>
                      <a:pt x="20261" y="17738"/>
                    </a:lnTo>
                    <a:lnTo>
                      <a:pt x="20142" y="17949"/>
                    </a:lnTo>
                    <a:lnTo>
                      <a:pt x="20036" y="18160"/>
                    </a:lnTo>
                    <a:lnTo>
                      <a:pt x="19944" y="18385"/>
                    </a:lnTo>
                    <a:lnTo>
                      <a:pt x="19878" y="18623"/>
                    </a:lnTo>
                    <a:lnTo>
                      <a:pt x="19812" y="18860"/>
                    </a:lnTo>
                    <a:lnTo>
                      <a:pt x="19772" y="19098"/>
                    </a:lnTo>
                    <a:lnTo>
                      <a:pt x="19759" y="19349"/>
                    </a:lnTo>
                    <a:lnTo>
                      <a:pt x="19759" y="19600"/>
                    </a:lnTo>
                    <a:lnTo>
                      <a:pt x="19772" y="19864"/>
                    </a:lnTo>
                    <a:lnTo>
                      <a:pt x="19772" y="19864"/>
                    </a:lnTo>
                    <a:lnTo>
                      <a:pt x="19812" y="20155"/>
                    </a:lnTo>
                    <a:lnTo>
                      <a:pt x="19878" y="20432"/>
                    </a:lnTo>
                    <a:lnTo>
                      <a:pt x="19970" y="20709"/>
                    </a:lnTo>
                    <a:lnTo>
                      <a:pt x="20089" y="20974"/>
                    </a:lnTo>
                    <a:lnTo>
                      <a:pt x="20221" y="21211"/>
                    </a:lnTo>
                    <a:lnTo>
                      <a:pt x="20379" y="21449"/>
                    </a:lnTo>
                    <a:lnTo>
                      <a:pt x="20551" y="21674"/>
                    </a:lnTo>
                    <a:lnTo>
                      <a:pt x="20736" y="21872"/>
                    </a:lnTo>
                    <a:lnTo>
                      <a:pt x="20947" y="22057"/>
                    </a:lnTo>
                    <a:lnTo>
                      <a:pt x="21172" y="22228"/>
                    </a:lnTo>
                    <a:lnTo>
                      <a:pt x="21410" y="22374"/>
                    </a:lnTo>
                    <a:lnTo>
                      <a:pt x="21647" y="22506"/>
                    </a:lnTo>
                    <a:lnTo>
                      <a:pt x="21912" y="22624"/>
                    </a:lnTo>
                    <a:lnTo>
                      <a:pt x="22176" y="22704"/>
                    </a:lnTo>
                    <a:lnTo>
                      <a:pt x="22453" y="22770"/>
                    </a:lnTo>
                    <a:lnTo>
                      <a:pt x="22730" y="22809"/>
                    </a:lnTo>
                    <a:lnTo>
                      <a:pt x="22730" y="22809"/>
                    </a:lnTo>
                    <a:lnTo>
                      <a:pt x="22757" y="22915"/>
                    </a:lnTo>
                    <a:lnTo>
                      <a:pt x="22757" y="22915"/>
                    </a:lnTo>
                    <a:lnTo>
                      <a:pt x="22691" y="23087"/>
                    </a:lnTo>
                    <a:lnTo>
                      <a:pt x="22638" y="23245"/>
                    </a:lnTo>
                    <a:lnTo>
                      <a:pt x="22585" y="23417"/>
                    </a:lnTo>
                    <a:lnTo>
                      <a:pt x="22546" y="23602"/>
                    </a:lnTo>
                    <a:lnTo>
                      <a:pt x="22519" y="23774"/>
                    </a:lnTo>
                    <a:lnTo>
                      <a:pt x="22506" y="23958"/>
                    </a:lnTo>
                    <a:lnTo>
                      <a:pt x="22506" y="24143"/>
                    </a:lnTo>
                    <a:lnTo>
                      <a:pt x="22519" y="24328"/>
                    </a:lnTo>
                    <a:lnTo>
                      <a:pt x="22519" y="24328"/>
                    </a:lnTo>
                    <a:lnTo>
                      <a:pt x="22572" y="24606"/>
                    </a:lnTo>
                    <a:lnTo>
                      <a:pt x="22638" y="24857"/>
                    </a:lnTo>
                    <a:lnTo>
                      <a:pt x="22730" y="25107"/>
                    </a:lnTo>
                    <a:lnTo>
                      <a:pt x="22836" y="25345"/>
                    </a:lnTo>
                    <a:lnTo>
                      <a:pt x="22981" y="25557"/>
                    </a:lnTo>
                    <a:lnTo>
                      <a:pt x="23127" y="25768"/>
                    </a:lnTo>
                    <a:lnTo>
                      <a:pt x="23298" y="25953"/>
                    </a:lnTo>
                    <a:lnTo>
                      <a:pt x="23496" y="26124"/>
                    </a:lnTo>
                    <a:lnTo>
                      <a:pt x="23695" y="26270"/>
                    </a:lnTo>
                    <a:lnTo>
                      <a:pt x="23919" y="26402"/>
                    </a:lnTo>
                    <a:lnTo>
                      <a:pt x="24157" y="26507"/>
                    </a:lnTo>
                    <a:lnTo>
                      <a:pt x="24395" y="26600"/>
                    </a:lnTo>
                    <a:lnTo>
                      <a:pt x="24645" y="26666"/>
                    </a:lnTo>
                    <a:lnTo>
                      <a:pt x="24910" y="26692"/>
                    </a:lnTo>
                    <a:lnTo>
                      <a:pt x="25174" y="26706"/>
                    </a:lnTo>
                    <a:lnTo>
                      <a:pt x="25451" y="26692"/>
                    </a:lnTo>
                    <a:lnTo>
                      <a:pt x="25451" y="26692"/>
                    </a:lnTo>
                    <a:lnTo>
                      <a:pt x="27393" y="26574"/>
                    </a:lnTo>
                    <a:lnTo>
                      <a:pt x="29334" y="26455"/>
                    </a:lnTo>
                    <a:lnTo>
                      <a:pt x="31262" y="26323"/>
                    </a:lnTo>
                    <a:lnTo>
                      <a:pt x="33177" y="26190"/>
                    </a:lnTo>
                    <a:lnTo>
                      <a:pt x="34128" y="26111"/>
                    </a:lnTo>
                    <a:lnTo>
                      <a:pt x="35093" y="26019"/>
                    </a:lnTo>
                    <a:lnTo>
                      <a:pt x="36044" y="25913"/>
                    </a:lnTo>
                    <a:lnTo>
                      <a:pt x="36981" y="25807"/>
                    </a:lnTo>
                    <a:lnTo>
                      <a:pt x="37932" y="25675"/>
                    </a:lnTo>
                    <a:lnTo>
                      <a:pt x="38883" y="25543"/>
                    </a:lnTo>
                    <a:lnTo>
                      <a:pt x="39834" y="25385"/>
                    </a:lnTo>
                    <a:lnTo>
                      <a:pt x="40772" y="25213"/>
                    </a:lnTo>
                    <a:lnTo>
                      <a:pt x="40772" y="25213"/>
                    </a:lnTo>
                    <a:lnTo>
                      <a:pt x="41128" y="25134"/>
                    </a:lnTo>
                    <a:lnTo>
                      <a:pt x="41472" y="25068"/>
                    </a:lnTo>
                    <a:lnTo>
                      <a:pt x="42119" y="24896"/>
                    </a:lnTo>
                    <a:lnTo>
                      <a:pt x="42713" y="24711"/>
                    </a:lnTo>
                    <a:lnTo>
                      <a:pt x="43242" y="24513"/>
                    </a:lnTo>
                    <a:lnTo>
                      <a:pt x="43730" y="24315"/>
                    </a:lnTo>
                    <a:lnTo>
                      <a:pt x="44166" y="24104"/>
                    </a:lnTo>
                    <a:lnTo>
                      <a:pt x="44549" y="23906"/>
                    </a:lnTo>
                    <a:lnTo>
                      <a:pt x="44879" y="23707"/>
                    </a:lnTo>
                    <a:lnTo>
                      <a:pt x="45183" y="23523"/>
                    </a:lnTo>
                    <a:lnTo>
                      <a:pt x="45421" y="23338"/>
                    </a:lnTo>
                    <a:lnTo>
                      <a:pt x="45632" y="23179"/>
                    </a:lnTo>
                    <a:lnTo>
                      <a:pt x="45791" y="23047"/>
                    </a:lnTo>
                    <a:lnTo>
                      <a:pt x="46002" y="22849"/>
                    </a:lnTo>
                    <a:lnTo>
                      <a:pt x="46068" y="22770"/>
                    </a:lnTo>
                    <a:lnTo>
                      <a:pt x="54177" y="22162"/>
                    </a:lnTo>
                    <a:lnTo>
                      <a:pt x="53372" y="832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5" name="Google Shape;2565;p46"/>
              <p:cNvSpPr/>
              <p:nvPr/>
            </p:nvSpPr>
            <p:spPr>
              <a:xfrm>
                <a:off x="5095575" y="1182775"/>
                <a:ext cx="1505675" cy="706300"/>
              </a:xfrm>
              <a:custGeom>
                <a:rect b="b" l="l" r="r" t="t"/>
                <a:pathLst>
                  <a:path extrusionOk="0" h="28252" w="60227">
                    <a:moveTo>
                      <a:pt x="60226" y="1"/>
                    </a:moveTo>
                    <a:lnTo>
                      <a:pt x="14502" y="3870"/>
                    </a:lnTo>
                    <a:lnTo>
                      <a:pt x="9562" y="10170"/>
                    </a:lnTo>
                    <a:lnTo>
                      <a:pt x="0" y="11240"/>
                    </a:lnTo>
                    <a:lnTo>
                      <a:pt x="806" y="25134"/>
                    </a:lnTo>
                    <a:lnTo>
                      <a:pt x="10315" y="24474"/>
                    </a:lnTo>
                    <a:lnTo>
                      <a:pt x="14845" y="28251"/>
                    </a:lnTo>
                    <a:lnTo>
                      <a:pt x="58324" y="24355"/>
                    </a:lnTo>
                    <a:lnTo>
                      <a:pt x="602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6" name="Google Shape;2566;p46"/>
              <p:cNvSpPr/>
              <p:nvPr/>
            </p:nvSpPr>
            <p:spPr>
              <a:xfrm>
                <a:off x="3941900" y="1349850"/>
                <a:ext cx="89825" cy="111625"/>
              </a:xfrm>
              <a:custGeom>
                <a:rect b="b" l="l" r="r" t="t"/>
                <a:pathLst>
                  <a:path extrusionOk="0" h="4465" w="3593">
                    <a:moveTo>
                      <a:pt x="3593" y="1"/>
                    </a:moveTo>
                    <a:lnTo>
                      <a:pt x="1242" y="423"/>
                    </a:lnTo>
                    <a:lnTo>
                      <a:pt x="1083" y="476"/>
                    </a:lnTo>
                    <a:lnTo>
                      <a:pt x="938" y="529"/>
                    </a:lnTo>
                    <a:lnTo>
                      <a:pt x="819" y="608"/>
                    </a:lnTo>
                    <a:lnTo>
                      <a:pt x="687" y="687"/>
                    </a:lnTo>
                    <a:lnTo>
                      <a:pt x="582" y="793"/>
                    </a:lnTo>
                    <a:lnTo>
                      <a:pt x="476" y="899"/>
                    </a:lnTo>
                    <a:lnTo>
                      <a:pt x="383" y="1004"/>
                    </a:lnTo>
                    <a:lnTo>
                      <a:pt x="304" y="1136"/>
                    </a:lnTo>
                    <a:lnTo>
                      <a:pt x="238" y="1255"/>
                    </a:lnTo>
                    <a:lnTo>
                      <a:pt x="172" y="1401"/>
                    </a:lnTo>
                    <a:lnTo>
                      <a:pt x="119" y="1533"/>
                    </a:lnTo>
                    <a:lnTo>
                      <a:pt x="80" y="1678"/>
                    </a:lnTo>
                    <a:lnTo>
                      <a:pt x="40" y="1823"/>
                    </a:lnTo>
                    <a:lnTo>
                      <a:pt x="14" y="1982"/>
                    </a:lnTo>
                    <a:lnTo>
                      <a:pt x="0" y="2127"/>
                    </a:lnTo>
                    <a:lnTo>
                      <a:pt x="0" y="2286"/>
                    </a:lnTo>
                    <a:lnTo>
                      <a:pt x="0" y="2431"/>
                    </a:lnTo>
                    <a:lnTo>
                      <a:pt x="14" y="2589"/>
                    </a:lnTo>
                    <a:lnTo>
                      <a:pt x="27" y="2735"/>
                    </a:lnTo>
                    <a:lnTo>
                      <a:pt x="66" y="2880"/>
                    </a:lnTo>
                    <a:lnTo>
                      <a:pt x="93" y="3025"/>
                    </a:lnTo>
                    <a:lnTo>
                      <a:pt x="146" y="3170"/>
                    </a:lnTo>
                    <a:lnTo>
                      <a:pt x="198" y="3302"/>
                    </a:lnTo>
                    <a:lnTo>
                      <a:pt x="265" y="3421"/>
                    </a:lnTo>
                    <a:lnTo>
                      <a:pt x="331" y="3540"/>
                    </a:lnTo>
                    <a:lnTo>
                      <a:pt x="410" y="3646"/>
                    </a:lnTo>
                    <a:lnTo>
                      <a:pt x="502" y="3752"/>
                    </a:lnTo>
                    <a:lnTo>
                      <a:pt x="595" y="3844"/>
                    </a:lnTo>
                    <a:lnTo>
                      <a:pt x="700" y="3910"/>
                    </a:lnTo>
                    <a:lnTo>
                      <a:pt x="819" y="3976"/>
                    </a:lnTo>
                    <a:lnTo>
                      <a:pt x="938" y="4042"/>
                    </a:lnTo>
                    <a:lnTo>
                      <a:pt x="1057" y="4069"/>
                    </a:lnTo>
                    <a:lnTo>
                      <a:pt x="3593" y="4465"/>
                    </a:lnTo>
                    <a:lnTo>
                      <a:pt x="3593" y="1"/>
                    </a:lnTo>
                    <a:close/>
                  </a:path>
                </a:pathLst>
              </a:custGeom>
              <a:solidFill>
                <a:srgbClr val="FFD4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7" name="Google Shape;2567;p46"/>
              <p:cNvSpPr/>
              <p:nvPr/>
            </p:nvSpPr>
            <p:spPr>
              <a:xfrm>
                <a:off x="3941900" y="1349850"/>
                <a:ext cx="89825" cy="111625"/>
              </a:xfrm>
              <a:custGeom>
                <a:rect b="b" l="l" r="r" t="t"/>
                <a:pathLst>
                  <a:path extrusionOk="0" fill="none" h="4465" w="3593">
                    <a:moveTo>
                      <a:pt x="3593" y="1"/>
                    </a:moveTo>
                    <a:lnTo>
                      <a:pt x="1242" y="423"/>
                    </a:lnTo>
                    <a:lnTo>
                      <a:pt x="1242" y="423"/>
                    </a:lnTo>
                    <a:lnTo>
                      <a:pt x="1083" y="476"/>
                    </a:lnTo>
                    <a:lnTo>
                      <a:pt x="938" y="529"/>
                    </a:lnTo>
                    <a:lnTo>
                      <a:pt x="819" y="608"/>
                    </a:lnTo>
                    <a:lnTo>
                      <a:pt x="687" y="687"/>
                    </a:lnTo>
                    <a:lnTo>
                      <a:pt x="582" y="793"/>
                    </a:lnTo>
                    <a:lnTo>
                      <a:pt x="476" y="899"/>
                    </a:lnTo>
                    <a:lnTo>
                      <a:pt x="383" y="1004"/>
                    </a:lnTo>
                    <a:lnTo>
                      <a:pt x="304" y="1136"/>
                    </a:lnTo>
                    <a:lnTo>
                      <a:pt x="238" y="1255"/>
                    </a:lnTo>
                    <a:lnTo>
                      <a:pt x="172" y="1401"/>
                    </a:lnTo>
                    <a:lnTo>
                      <a:pt x="119" y="1533"/>
                    </a:lnTo>
                    <a:lnTo>
                      <a:pt x="80" y="1678"/>
                    </a:lnTo>
                    <a:lnTo>
                      <a:pt x="40" y="1823"/>
                    </a:lnTo>
                    <a:lnTo>
                      <a:pt x="14" y="1982"/>
                    </a:lnTo>
                    <a:lnTo>
                      <a:pt x="0" y="2127"/>
                    </a:lnTo>
                    <a:lnTo>
                      <a:pt x="0" y="2286"/>
                    </a:lnTo>
                    <a:lnTo>
                      <a:pt x="0" y="2431"/>
                    </a:lnTo>
                    <a:lnTo>
                      <a:pt x="14" y="2589"/>
                    </a:lnTo>
                    <a:lnTo>
                      <a:pt x="27" y="2735"/>
                    </a:lnTo>
                    <a:lnTo>
                      <a:pt x="66" y="2880"/>
                    </a:lnTo>
                    <a:lnTo>
                      <a:pt x="93" y="3025"/>
                    </a:lnTo>
                    <a:lnTo>
                      <a:pt x="146" y="3170"/>
                    </a:lnTo>
                    <a:lnTo>
                      <a:pt x="198" y="3302"/>
                    </a:lnTo>
                    <a:lnTo>
                      <a:pt x="265" y="3421"/>
                    </a:lnTo>
                    <a:lnTo>
                      <a:pt x="331" y="3540"/>
                    </a:lnTo>
                    <a:lnTo>
                      <a:pt x="410" y="3646"/>
                    </a:lnTo>
                    <a:lnTo>
                      <a:pt x="502" y="3752"/>
                    </a:lnTo>
                    <a:lnTo>
                      <a:pt x="595" y="3844"/>
                    </a:lnTo>
                    <a:lnTo>
                      <a:pt x="700" y="3910"/>
                    </a:lnTo>
                    <a:lnTo>
                      <a:pt x="819" y="3976"/>
                    </a:lnTo>
                    <a:lnTo>
                      <a:pt x="938" y="4042"/>
                    </a:lnTo>
                    <a:lnTo>
                      <a:pt x="1057" y="4069"/>
                    </a:lnTo>
                    <a:lnTo>
                      <a:pt x="3593" y="4465"/>
                    </a:lnTo>
                    <a:lnTo>
                      <a:pt x="359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8" name="Google Shape;2568;p46"/>
              <p:cNvSpPr/>
              <p:nvPr/>
            </p:nvSpPr>
            <p:spPr>
              <a:xfrm>
                <a:off x="2633050" y="4384275"/>
                <a:ext cx="376100" cy="398550"/>
              </a:xfrm>
              <a:custGeom>
                <a:rect b="b" l="l" r="r" t="t"/>
                <a:pathLst>
                  <a:path extrusionOk="0" h="15942" w="15044">
                    <a:moveTo>
                      <a:pt x="11160" y="0"/>
                    </a:moveTo>
                    <a:lnTo>
                      <a:pt x="0" y="621"/>
                    </a:lnTo>
                    <a:lnTo>
                      <a:pt x="476" y="12125"/>
                    </a:lnTo>
                    <a:lnTo>
                      <a:pt x="14409" y="15942"/>
                    </a:lnTo>
                    <a:lnTo>
                      <a:pt x="15043" y="8876"/>
                    </a:lnTo>
                    <a:lnTo>
                      <a:pt x="11160" y="0"/>
                    </a:lnTo>
                    <a:close/>
                  </a:path>
                </a:pathLst>
              </a:custGeom>
              <a:solidFill>
                <a:srgbClr val="FFAF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9" name="Google Shape;2569;p46"/>
              <p:cNvSpPr/>
              <p:nvPr/>
            </p:nvSpPr>
            <p:spPr>
              <a:xfrm>
                <a:off x="1799650" y="4328800"/>
                <a:ext cx="464275" cy="501900"/>
              </a:xfrm>
              <a:custGeom>
                <a:rect b="b" l="l" r="r" t="t"/>
                <a:pathLst>
                  <a:path extrusionOk="0" h="20076" w="18571">
                    <a:moveTo>
                      <a:pt x="8651" y="1"/>
                    </a:moveTo>
                    <a:lnTo>
                      <a:pt x="4280" y="687"/>
                    </a:lnTo>
                    <a:lnTo>
                      <a:pt x="0" y="14793"/>
                    </a:lnTo>
                    <a:lnTo>
                      <a:pt x="13591" y="20076"/>
                    </a:lnTo>
                    <a:lnTo>
                      <a:pt x="18570" y="7133"/>
                    </a:lnTo>
                    <a:lnTo>
                      <a:pt x="8651" y="1"/>
                    </a:lnTo>
                    <a:close/>
                  </a:path>
                </a:pathLst>
              </a:custGeom>
              <a:solidFill>
                <a:srgbClr val="FFAF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0" name="Google Shape;2570;p46"/>
              <p:cNvSpPr/>
              <p:nvPr/>
            </p:nvSpPr>
            <p:spPr>
              <a:xfrm>
                <a:off x="2670025" y="1436350"/>
                <a:ext cx="565950" cy="565975"/>
              </a:xfrm>
              <a:custGeom>
                <a:rect b="b" l="l" r="r" t="t"/>
                <a:pathLst>
                  <a:path extrusionOk="0" h="22639" w="22638">
                    <a:moveTo>
                      <a:pt x="11319" y="1"/>
                    </a:moveTo>
                    <a:lnTo>
                      <a:pt x="10738" y="14"/>
                    </a:lnTo>
                    <a:lnTo>
                      <a:pt x="10157" y="54"/>
                    </a:lnTo>
                    <a:lnTo>
                      <a:pt x="9589" y="133"/>
                    </a:lnTo>
                    <a:lnTo>
                      <a:pt x="9034" y="226"/>
                    </a:lnTo>
                    <a:lnTo>
                      <a:pt x="8493" y="358"/>
                    </a:lnTo>
                    <a:lnTo>
                      <a:pt x="7951" y="503"/>
                    </a:lnTo>
                    <a:lnTo>
                      <a:pt x="7423" y="688"/>
                    </a:lnTo>
                    <a:lnTo>
                      <a:pt x="6908" y="886"/>
                    </a:lnTo>
                    <a:lnTo>
                      <a:pt x="6406" y="1110"/>
                    </a:lnTo>
                    <a:lnTo>
                      <a:pt x="5917" y="1361"/>
                    </a:lnTo>
                    <a:lnTo>
                      <a:pt x="5455" y="1639"/>
                    </a:lnTo>
                    <a:lnTo>
                      <a:pt x="4993" y="1929"/>
                    </a:lnTo>
                    <a:lnTo>
                      <a:pt x="4544" y="2246"/>
                    </a:lnTo>
                    <a:lnTo>
                      <a:pt x="4121" y="2590"/>
                    </a:lnTo>
                    <a:lnTo>
                      <a:pt x="3712" y="2946"/>
                    </a:lnTo>
                    <a:lnTo>
                      <a:pt x="3315" y="3316"/>
                    </a:lnTo>
                    <a:lnTo>
                      <a:pt x="2946" y="3712"/>
                    </a:lnTo>
                    <a:lnTo>
                      <a:pt x="2589" y="4122"/>
                    </a:lnTo>
                    <a:lnTo>
                      <a:pt x="2246" y="4544"/>
                    </a:lnTo>
                    <a:lnTo>
                      <a:pt x="1929" y="4993"/>
                    </a:lnTo>
                    <a:lnTo>
                      <a:pt x="1638" y="5456"/>
                    </a:lnTo>
                    <a:lnTo>
                      <a:pt x="1361" y="5918"/>
                    </a:lnTo>
                    <a:lnTo>
                      <a:pt x="1110" y="6407"/>
                    </a:lnTo>
                    <a:lnTo>
                      <a:pt x="885" y="6908"/>
                    </a:lnTo>
                    <a:lnTo>
                      <a:pt x="687" y="7424"/>
                    </a:lnTo>
                    <a:lnTo>
                      <a:pt x="502" y="7952"/>
                    </a:lnTo>
                    <a:lnTo>
                      <a:pt x="357" y="8493"/>
                    </a:lnTo>
                    <a:lnTo>
                      <a:pt x="225" y="9035"/>
                    </a:lnTo>
                    <a:lnTo>
                      <a:pt x="132" y="9590"/>
                    </a:lnTo>
                    <a:lnTo>
                      <a:pt x="53" y="10158"/>
                    </a:lnTo>
                    <a:lnTo>
                      <a:pt x="14" y="10739"/>
                    </a:lnTo>
                    <a:lnTo>
                      <a:pt x="0" y="11320"/>
                    </a:lnTo>
                    <a:lnTo>
                      <a:pt x="14" y="11901"/>
                    </a:lnTo>
                    <a:lnTo>
                      <a:pt x="53" y="12482"/>
                    </a:lnTo>
                    <a:lnTo>
                      <a:pt x="132" y="13050"/>
                    </a:lnTo>
                    <a:lnTo>
                      <a:pt x="225" y="13605"/>
                    </a:lnTo>
                    <a:lnTo>
                      <a:pt x="357" y="14146"/>
                    </a:lnTo>
                    <a:lnTo>
                      <a:pt x="502" y="14688"/>
                    </a:lnTo>
                    <a:lnTo>
                      <a:pt x="687" y="15216"/>
                    </a:lnTo>
                    <a:lnTo>
                      <a:pt x="885" y="15731"/>
                    </a:lnTo>
                    <a:lnTo>
                      <a:pt x="1110" y="16233"/>
                    </a:lnTo>
                    <a:lnTo>
                      <a:pt x="1361" y="16722"/>
                    </a:lnTo>
                    <a:lnTo>
                      <a:pt x="1638" y="17184"/>
                    </a:lnTo>
                    <a:lnTo>
                      <a:pt x="1929" y="17646"/>
                    </a:lnTo>
                    <a:lnTo>
                      <a:pt x="2246" y="18095"/>
                    </a:lnTo>
                    <a:lnTo>
                      <a:pt x="2589" y="18518"/>
                    </a:lnTo>
                    <a:lnTo>
                      <a:pt x="2946" y="18927"/>
                    </a:lnTo>
                    <a:lnTo>
                      <a:pt x="3315" y="19324"/>
                    </a:lnTo>
                    <a:lnTo>
                      <a:pt x="3712" y="19707"/>
                    </a:lnTo>
                    <a:lnTo>
                      <a:pt x="4121" y="20050"/>
                    </a:lnTo>
                    <a:lnTo>
                      <a:pt x="4544" y="20393"/>
                    </a:lnTo>
                    <a:lnTo>
                      <a:pt x="4993" y="20710"/>
                    </a:lnTo>
                    <a:lnTo>
                      <a:pt x="5455" y="21001"/>
                    </a:lnTo>
                    <a:lnTo>
                      <a:pt x="5917" y="21278"/>
                    </a:lnTo>
                    <a:lnTo>
                      <a:pt x="6406" y="21529"/>
                    </a:lnTo>
                    <a:lnTo>
                      <a:pt x="6908" y="21754"/>
                    </a:lnTo>
                    <a:lnTo>
                      <a:pt x="7423" y="21952"/>
                    </a:lnTo>
                    <a:lnTo>
                      <a:pt x="7951" y="22137"/>
                    </a:lnTo>
                    <a:lnTo>
                      <a:pt x="8493" y="22282"/>
                    </a:lnTo>
                    <a:lnTo>
                      <a:pt x="9034" y="22414"/>
                    </a:lnTo>
                    <a:lnTo>
                      <a:pt x="9589" y="22507"/>
                    </a:lnTo>
                    <a:lnTo>
                      <a:pt x="10157" y="22586"/>
                    </a:lnTo>
                    <a:lnTo>
                      <a:pt x="10738" y="22625"/>
                    </a:lnTo>
                    <a:lnTo>
                      <a:pt x="11319" y="22639"/>
                    </a:lnTo>
                    <a:lnTo>
                      <a:pt x="11900" y="22625"/>
                    </a:lnTo>
                    <a:lnTo>
                      <a:pt x="12481" y="22586"/>
                    </a:lnTo>
                    <a:lnTo>
                      <a:pt x="13049" y="22507"/>
                    </a:lnTo>
                    <a:lnTo>
                      <a:pt x="13604" y="22414"/>
                    </a:lnTo>
                    <a:lnTo>
                      <a:pt x="14145" y="22282"/>
                    </a:lnTo>
                    <a:lnTo>
                      <a:pt x="14687" y="22137"/>
                    </a:lnTo>
                    <a:lnTo>
                      <a:pt x="15215" y="21952"/>
                    </a:lnTo>
                    <a:lnTo>
                      <a:pt x="15730" y="21754"/>
                    </a:lnTo>
                    <a:lnTo>
                      <a:pt x="16232" y="21529"/>
                    </a:lnTo>
                    <a:lnTo>
                      <a:pt x="16721" y="21278"/>
                    </a:lnTo>
                    <a:lnTo>
                      <a:pt x="17183" y="21001"/>
                    </a:lnTo>
                    <a:lnTo>
                      <a:pt x="17645" y="20710"/>
                    </a:lnTo>
                    <a:lnTo>
                      <a:pt x="18095" y="20393"/>
                    </a:lnTo>
                    <a:lnTo>
                      <a:pt x="18517" y="20050"/>
                    </a:lnTo>
                    <a:lnTo>
                      <a:pt x="18927" y="19707"/>
                    </a:lnTo>
                    <a:lnTo>
                      <a:pt x="19323" y="19324"/>
                    </a:lnTo>
                    <a:lnTo>
                      <a:pt x="19706" y="18927"/>
                    </a:lnTo>
                    <a:lnTo>
                      <a:pt x="20049" y="18518"/>
                    </a:lnTo>
                    <a:lnTo>
                      <a:pt x="20393" y="18095"/>
                    </a:lnTo>
                    <a:lnTo>
                      <a:pt x="20710" y="17646"/>
                    </a:lnTo>
                    <a:lnTo>
                      <a:pt x="21000" y="17184"/>
                    </a:lnTo>
                    <a:lnTo>
                      <a:pt x="21278" y="16722"/>
                    </a:lnTo>
                    <a:lnTo>
                      <a:pt x="21528" y="16233"/>
                    </a:lnTo>
                    <a:lnTo>
                      <a:pt x="21753" y="15731"/>
                    </a:lnTo>
                    <a:lnTo>
                      <a:pt x="21951" y="15216"/>
                    </a:lnTo>
                    <a:lnTo>
                      <a:pt x="22136" y="14688"/>
                    </a:lnTo>
                    <a:lnTo>
                      <a:pt x="22281" y="14146"/>
                    </a:lnTo>
                    <a:lnTo>
                      <a:pt x="22413" y="13605"/>
                    </a:lnTo>
                    <a:lnTo>
                      <a:pt x="22506" y="13050"/>
                    </a:lnTo>
                    <a:lnTo>
                      <a:pt x="22585" y="12482"/>
                    </a:lnTo>
                    <a:lnTo>
                      <a:pt x="22625" y="11901"/>
                    </a:lnTo>
                    <a:lnTo>
                      <a:pt x="22638" y="11320"/>
                    </a:lnTo>
                    <a:lnTo>
                      <a:pt x="22625" y="10739"/>
                    </a:lnTo>
                    <a:lnTo>
                      <a:pt x="22585" y="10158"/>
                    </a:lnTo>
                    <a:lnTo>
                      <a:pt x="22506" y="9590"/>
                    </a:lnTo>
                    <a:lnTo>
                      <a:pt x="22413" y="9035"/>
                    </a:lnTo>
                    <a:lnTo>
                      <a:pt x="22281" y="8493"/>
                    </a:lnTo>
                    <a:lnTo>
                      <a:pt x="22136" y="7952"/>
                    </a:lnTo>
                    <a:lnTo>
                      <a:pt x="21951" y="7424"/>
                    </a:lnTo>
                    <a:lnTo>
                      <a:pt x="21753" y="6908"/>
                    </a:lnTo>
                    <a:lnTo>
                      <a:pt x="21528" y="6407"/>
                    </a:lnTo>
                    <a:lnTo>
                      <a:pt x="21278" y="5918"/>
                    </a:lnTo>
                    <a:lnTo>
                      <a:pt x="21000" y="5456"/>
                    </a:lnTo>
                    <a:lnTo>
                      <a:pt x="20710" y="4993"/>
                    </a:lnTo>
                    <a:lnTo>
                      <a:pt x="20393" y="4544"/>
                    </a:lnTo>
                    <a:lnTo>
                      <a:pt x="20049" y="4122"/>
                    </a:lnTo>
                    <a:lnTo>
                      <a:pt x="19706" y="3712"/>
                    </a:lnTo>
                    <a:lnTo>
                      <a:pt x="19323" y="3316"/>
                    </a:lnTo>
                    <a:lnTo>
                      <a:pt x="18927" y="2946"/>
                    </a:lnTo>
                    <a:lnTo>
                      <a:pt x="18517" y="2590"/>
                    </a:lnTo>
                    <a:lnTo>
                      <a:pt x="18095" y="2246"/>
                    </a:lnTo>
                    <a:lnTo>
                      <a:pt x="17645" y="1929"/>
                    </a:lnTo>
                    <a:lnTo>
                      <a:pt x="17183" y="1639"/>
                    </a:lnTo>
                    <a:lnTo>
                      <a:pt x="16721" y="1361"/>
                    </a:lnTo>
                    <a:lnTo>
                      <a:pt x="16232" y="1110"/>
                    </a:lnTo>
                    <a:lnTo>
                      <a:pt x="15730" y="886"/>
                    </a:lnTo>
                    <a:lnTo>
                      <a:pt x="15215" y="688"/>
                    </a:lnTo>
                    <a:lnTo>
                      <a:pt x="14687" y="503"/>
                    </a:lnTo>
                    <a:lnTo>
                      <a:pt x="14145" y="358"/>
                    </a:lnTo>
                    <a:lnTo>
                      <a:pt x="13604" y="226"/>
                    </a:lnTo>
                    <a:lnTo>
                      <a:pt x="13049" y="133"/>
                    </a:lnTo>
                    <a:lnTo>
                      <a:pt x="12481" y="54"/>
                    </a:lnTo>
                    <a:lnTo>
                      <a:pt x="11900" y="14"/>
                    </a:lnTo>
                    <a:lnTo>
                      <a:pt x="113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1" name="Google Shape;2571;p46"/>
              <p:cNvSpPr/>
              <p:nvPr/>
            </p:nvSpPr>
            <p:spPr>
              <a:xfrm>
                <a:off x="2563050" y="3515875"/>
                <a:ext cx="674575" cy="1063900"/>
              </a:xfrm>
              <a:custGeom>
                <a:rect b="b" l="l" r="r" t="t"/>
                <a:pathLst>
                  <a:path extrusionOk="0" h="42556" w="26983">
                    <a:moveTo>
                      <a:pt x="26917" y="40"/>
                    </a:moveTo>
                    <a:lnTo>
                      <a:pt x="26904" y="54"/>
                    </a:lnTo>
                    <a:lnTo>
                      <a:pt x="26864" y="186"/>
                    </a:lnTo>
                    <a:lnTo>
                      <a:pt x="26811" y="450"/>
                    </a:lnTo>
                    <a:lnTo>
                      <a:pt x="26758" y="833"/>
                    </a:lnTo>
                    <a:lnTo>
                      <a:pt x="26748" y="917"/>
                    </a:lnTo>
                    <a:lnTo>
                      <a:pt x="26748" y="917"/>
                    </a:lnTo>
                    <a:lnTo>
                      <a:pt x="26983" y="925"/>
                    </a:lnTo>
                    <a:lnTo>
                      <a:pt x="26970" y="503"/>
                    </a:lnTo>
                    <a:lnTo>
                      <a:pt x="26956" y="212"/>
                    </a:lnTo>
                    <a:lnTo>
                      <a:pt x="26930" y="67"/>
                    </a:lnTo>
                    <a:lnTo>
                      <a:pt x="26917" y="40"/>
                    </a:lnTo>
                    <a:close/>
                    <a:moveTo>
                      <a:pt x="0" y="1"/>
                    </a:moveTo>
                    <a:lnTo>
                      <a:pt x="2800" y="35357"/>
                    </a:lnTo>
                    <a:lnTo>
                      <a:pt x="21251" y="42555"/>
                    </a:lnTo>
                    <a:lnTo>
                      <a:pt x="21647" y="40046"/>
                    </a:lnTo>
                    <a:lnTo>
                      <a:pt x="22043" y="37576"/>
                    </a:lnTo>
                    <a:lnTo>
                      <a:pt x="22413" y="35146"/>
                    </a:lnTo>
                    <a:lnTo>
                      <a:pt x="22757" y="32782"/>
                    </a:lnTo>
                    <a:lnTo>
                      <a:pt x="23087" y="30457"/>
                    </a:lnTo>
                    <a:lnTo>
                      <a:pt x="23404" y="28199"/>
                    </a:lnTo>
                    <a:lnTo>
                      <a:pt x="23998" y="23880"/>
                    </a:lnTo>
                    <a:lnTo>
                      <a:pt x="24526" y="19825"/>
                    </a:lnTo>
                    <a:lnTo>
                      <a:pt x="24989" y="16074"/>
                    </a:lnTo>
                    <a:lnTo>
                      <a:pt x="25398" y="12640"/>
                    </a:lnTo>
                    <a:lnTo>
                      <a:pt x="25755" y="9576"/>
                    </a:lnTo>
                    <a:lnTo>
                      <a:pt x="26309" y="4597"/>
                    </a:lnTo>
                    <a:lnTo>
                      <a:pt x="26521" y="2748"/>
                    </a:lnTo>
                    <a:lnTo>
                      <a:pt x="26692" y="1348"/>
                    </a:lnTo>
                    <a:lnTo>
                      <a:pt x="26748" y="917"/>
                    </a:lnTo>
                    <a:lnTo>
                      <a:pt x="26748" y="91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2" name="Google Shape;2572;p46"/>
              <p:cNvSpPr/>
              <p:nvPr/>
            </p:nvSpPr>
            <p:spPr>
              <a:xfrm>
                <a:off x="1885500" y="4507425"/>
                <a:ext cx="1318450" cy="818575"/>
              </a:xfrm>
              <a:custGeom>
                <a:rect b="b" l="l" r="r" t="t"/>
                <a:pathLst>
                  <a:path extrusionOk="0" h="32743" w="52738">
                    <a:moveTo>
                      <a:pt x="28661" y="1"/>
                    </a:moveTo>
                    <a:lnTo>
                      <a:pt x="28462" y="14"/>
                    </a:lnTo>
                    <a:lnTo>
                      <a:pt x="28278" y="54"/>
                    </a:lnTo>
                    <a:lnTo>
                      <a:pt x="28093" y="93"/>
                    </a:lnTo>
                    <a:lnTo>
                      <a:pt x="27921" y="159"/>
                    </a:lnTo>
                    <a:lnTo>
                      <a:pt x="27736" y="239"/>
                    </a:lnTo>
                    <a:lnTo>
                      <a:pt x="27578" y="318"/>
                    </a:lnTo>
                    <a:lnTo>
                      <a:pt x="27406" y="423"/>
                    </a:lnTo>
                    <a:lnTo>
                      <a:pt x="27247" y="529"/>
                    </a:lnTo>
                    <a:lnTo>
                      <a:pt x="27089" y="661"/>
                    </a:lnTo>
                    <a:lnTo>
                      <a:pt x="26930" y="793"/>
                    </a:lnTo>
                    <a:lnTo>
                      <a:pt x="26785" y="939"/>
                    </a:lnTo>
                    <a:lnTo>
                      <a:pt x="26640" y="1097"/>
                    </a:lnTo>
                    <a:lnTo>
                      <a:pt x="26495" y="1256"/>
                    </a:lnTo>
                    <a:lnTo>
                      <a:pt x="26362" y="1427"/>
                    </a:lnTo>
                    <a:lnTo>
                      <a:pt x="26217" y="1612"/>
                    </a:lnTo>
                    <a:lnTo>
                      <a:pt x="25966" y="1995"/>
                    </a:lnTo>
                    <a:lnTo>
                      <a:pt x="25729" y="2405"/>
                    </a:lnTo>
                    <a:lnTo>
                      <a:pt x="25504" y="2840"/>
                    </a:lnTo>
                    <a:lnTo>
                      <a:pt x="25279" y="3303"/>
                    </a:lnTo>
                    <a:lnTo>
                      <a:pt x="25081" y="3765"/>
                    </a:lnTo>
                    <a:lnTo>
                      <a:pt x="24896" y="4240"/>
                    </a:lnTo>
                    <a:lnTo>
                      <a:pt x="24725" y="4729"/>
                    </a:lnTo>
                    <a:lnTo>
                      <a:pt x="24566" y="5218"/>
                    </a:lnTo>
                    <a:lnTo>
                      <a:pt x="24421" y="5706"/>
                    </a:lnTo>
                    <a:lnTo>
                      <a:pt x="24289" y="6182"/>
                    </a:lnTo>
                    <a:lnTo>
                      <a:pt x="24170" y="6657"/>
                    </a:lnTo>
                    <a:lnTo>
                      <a:pt x="23959" y="7556"/>
                    </a:lnTo>
                    <a:lnTo>
                      <a:pt x="23787" y="8361"/>
                    </a:lnTo>
                    <a:lnTo>
                      <a:pt x="23668" y="9035"/>
                    </a:lnTo>
                    <a:lnTo>
                      <a:pt x="23589" y="9563"/>
                    </a:lnTo>
                    <a:lnTo>
                      <a:pt x="23523" y="10025"/>
                    </a:lnTo>
                    <a:lnTo>
                      <a:pt x="23510" y="9972"/>
                    </a:lnTo>
                    <a:lnTo>
                      <a:pt x="23496" y="9933"/>
                    </a:lnTo>
                    <a:lnTo>
                      <a:pt x="23470" y="9906"/>
                    </a:lnTo>
                    <a:lnTo>
                      <a:pt x="23430" y="9880"/>
                    </a:lnTo>
                    <a:lnTo>
                      <a:pt x="23391" y="9880"/>
                    </a:lnTo>
                    <a:lnTo>
                      <a:pt x="23338" y="9867"/>
                    </a:lnTo>
                    <a:lnTo>
                      <a:pt x="23206" y="9893"/>
                    </a:lnTo>
                    <a:lnTo>
                      <a:pt x="23047" y="9959"/>
                    </a:lnTo>
                    <a:lnTo>
                      <a:pt x="22849" y="10065"/>
                    </a:lnTo>
                    <a:lnTo>
                      <a:pt x="22625" y="10184"/>
                    </a:lnTo>
                    <a:lnTo>
                      <a:pt x="22374" y="10342"/>
                    </a:lnTo>
                    <a:lnTo>
                      <a:pt x="21780" y="10739"/>
                    </a:lnTo>
                    <a:lnTo>
                      <a:pt x="21093" y="11227"/>
                    </a:lnTo>
                    <a:lnTo>
                      <a:pt x="19455" y="12389"/>
                    </a:lnTo>
                    <a:lnTo>
                      <a:pt x="18530" y="13037"/>
                    </a:lnTo>
                    <a:lnTo>
                      <a:pt x="17553" y="13710"/>
                    </a:lnTo>
                    <a:lnTo>
                      <a:pt x="16523" y="14371"/>
                    </a:lnTo>
                    <a:lnTo>
                      <a:pt x="16008" y="14701"/>
                    </a:lnTo>
                    <a:lnTo>
                      <a:pt x="15466" y="15031"/>
                    </a:lnTo>
                    <a:lnTo>
                      <a:pt x="14925" y="15335"/>
                    </a:lnTo>
                    <a:lnTo>
                      <a:pt x="14383" y="15638"/>
                    </a:lnTo>
                    <a:lnTo>
                      <a:pt x="13842" y="15929"/>
                    </a:lnTo>
                    <a:lnTo>
                      <a:pt x="13300" y="16193"/>
                    </a:lnTo>
                    <a:lnTo>
                      <a:pt x="12746" y="16457"/>
                    </a:lnTo>
                    <a:lnTo>
                      <a:pt x="12204" y="16682"/>
                    </a:lnTo>
                    <a:lnTo>
                      <a:pt x="11663" y="16893"/>
                    </a:lnTo>
                    <a:lnTo>
                      <a:pt x="11121" y="17091"/>
                    </a:lnTo>
                    <a:lnTo>
                      <a:pt x="10448" y="17316"/>
                    </a:lnTo>
                    <a:lnTo>
                      <a:pt x="9800" y="17540"/>
                    </a:lnTo>
                    <a:lnTo>
                      <a:pt x="9180" y="17778"/>
                    </a:lnTo>
                    <a:lnTo>
                      <a:pt x="8585" y="18029"/>
                    </a:lnTo>
                    <a:lnTo>
                      <a:pt x="8004" y="18267"/>
                    </a:lnTo>
                    <a:lnTo>
                      <a:pt x="7463" y="18518"/>
                    </a:lnTo>
                    <a:lnTo>
                      <a:pt x="6934" y="18782"/>
                    </a:lnTo>
                    <a:lnTo>
                      <a:pt x="6432" y="19046"/>
                    </a:lnTo>
                    <a:lnTo>
                      <a:pt x="5944" y="19310"/>
                    </a:lnTo>
                    <a:lnTo>
                      <a:pt x="5482" y="19574"/>
                    </a:lnTo>
                    <a:lnTo>
                      <a:pt x="5046" y="19852"/>
                    </a:lnTo>
                    <a:lnTo>
                      <a:pt x="4623" y="20129"/>
                    </a:lnTo>
                    <a:lnTo>
                      <a:pt x="4227" y="20406"/>
                    </a:lnTo>
                    <a:lnTo>
                      <a:pt x="3844" y="20684"/>
                    </a:lnTo>
                    <a:lnTo>
                      <a:pt x="3487" y="20961"/>
                    </a:lnTo>
                    <a:lnTo>
                      <a:pt x="3157" y="21252"/>
                    </a:lnTo>
                    <a:lnTo>
                      <a:pt x="2827" y="21542"/>
                    </a:lnTo>
                    <a:lnTo>
                      <a:pt x="2536" y="21833"/>
                    </a:lnTo>
                    <a:lnTo>
                      <a:pt x="2246" y="22123"/>
                    </a:lnTo>
                    <a:lnTo>
                      <a:pt x="1982" y="22414"/>
                    </a:lnTo>
                    <a:lnTo>
                      <a:pt x="1744" y="22704"/>
                    </a:lnTo>
                    <a:lnTo>
                      <a:pt x="1506" y="22995"/>
                    </a:lnTo>
                    <a:lnTo>
                      <a:pt x="1295" y="23286"/>
                    </a:lnTo>
                    <a:lnTo>
                      <a:pt x="1097" y="23589"/>
                    </a:lnTo>
                    <a:lnTo>
                      <a:pt x="912" y="23880"/>
                    </a:lnTo>
                    <a:lnTo>
                      <a:pt x="753" y="24171"/>
                    </a:lnTo>
                    <a:lnTo>
                      <a:pt x="608" y="24461"/>
                    </a:lnTo>
                    <a:lnTo>
                      <a:pt x="463" y="24752"/>
                    </a:lnTo>
                    <a:lnTo>
                      <a:pt x="344" y="25042"/>
                    </a:lnTo>
                    <a:lnTo>
                      <a:pt x="238" y="25333"/>
                    </a:lnTo>
                    <a:lnTo>
                      <a:pt x="146" y="25623"/>
                    </a:lnTo>
                    <a:lnTo>
                      <a:pt x="66" y="25901"/>
                    </a:lnTo>
                    <a:lnTo>
                      <a:pt x="27" y="26059"/>
                    </a:lnTo>
                    <a:lnTo>
                      <a:pt x="14" y="26218"/>
                    </a:lnTo>
                    <a:lnTo>
                      <a:pt x="0" y="26363"/>
                    </a:lnTo>
                    <a:lnTo>
                      <a:pt x="14" y="26508"/>
                    </a:lnTo>
                    <a:lnTo>
                      <a:pt x="27" y="26654"/>
                    </a:lnTo>
                    <a:lnTo>
                      <a:pt x="66" y="26786"/>
                    </a:lnTo>
                    <a:lnTo>
                      <a:pt x="106" y="26918"/>
                    </a:lnTo>
                    <a:lnTo>
                      <a:pt x="146" y="27050"/>
                    </a:lnTo>
                    <a:lnTo>
                      <a:pt x="212" y="27182"/>
                    </a:lnTo>
                    <a:lnTo>
                      <a:pt x="278" y="27301"/>
                    </a:lnTo>
                    <a:lnTo>
                      <a:pt x="436" y="27538"/>
                    </a:lnTo>
                    <a:lnTo>
                      <a:pt x="621" y="27776"/>
                    </a:lnTo>
                    <a:lnTo>
                      <a:pt x="819" y="28001"/>
                    </a:lnTo>
                    <a:lnTo>
                      <a:pt x="1031" y="28212"/>
                    </a:lnTo>
                    <a:lnTo>
                      <a:pt x="1242" y="28423"/>
                    </a:lnTo>
                    <a:lnTo>
                      <a:pt x="1678" y="28846"/>
                    </a:lnTo>
                    <a:lnTo>
                      <a:pt x="1876" y="29057"/>
                    </a:lnTo>
                    <a:lnTo>
                      <a:pt x="2048" y="29269"/>
                    </a:lnTo>
                    <a:lnTo>
                      <a:pt x="2206" y="29480"/>
                    </a:lnTo>
                    <a:lnTo>
                      <a:pt x="2272" y="29599"/>
                    </a:lnTo>
                    <a:lnTo>
                      <a:pt x="2325" y="29704"/>
                    </a:lnTo>
                    <a:lnTo>
                      <a:pt x="2444" y="29929"/>
                    </a:lnTo>
                    <a:lnTo>
                      <a:pt x="2589" y="30167"/>
                    </a:lnTo>
                    <a:lnTo>
                      <a:pt x="2761" y="30391"/>
                    </a:lnTo>
                    <a:lnTo>
                      <a:pt x="2959" y="30616"/>
                    </a:lnTo>
                    <a:lnTo>
                      <a:pt x="3197" y="30827"/>
                    </a:lnTo>
                    <a:lnTo>
                      <a:pt x="3461" y="31052"/>
                    </a:lnTo>
                    <a:lnTo>
                      <a:pt x="3751" y="31250"/>
                    </a:lnTo>
                    <a:lnTo>
                      <a:pt x="4095" y="31448"/>
                    </a:lnTo>
                    <a:lnTo>
                      <a:pt x="4465" y="31646"/>
                    </a:lnTo>
                    <a:lnTo>
                      <a:pt x="4887" y="31818"/>
                    </a:lnTo>
                    <a:lnTo>
                      <a:pt x="5349" y="31976"/>
                    </a:lnTo>
                    <a:lnTo>
                      <a:pt x="5851" y="32121"/>
                    </a:lnTo>
                    <a:lnTo>
                      <a:pt x="6406" y="32254"/>
                    </a:lnTo>
                    <a:lnTo>
                      <a:pt x="7014" y="32359"/>
                    </a:lnTo>
                    <a:lnTo>
                      <a:pt x="7674" y="32452"/>
                    </a:lnTo>
                    <a:lnTo>
                      <a:pt x="8374" y="32518"/>
                    </a:lnTo>
                    <a:lnTo>
                      <a:pt x="9655" y="32597"/>
                    </a:lnTo>
                    <a:lnTo>
                      <a:pt x="10936" y="32663"/>
                    </a:lnTo>
                    <a:lnTo>
                      <a:pt x="12231" y="32703"/>
                    </a:lnTo>
                    <a:lnTo>
                      <a:pt x="13512" y="32729"/>
                    </a:lnTo>
                    <a:lnTo>
                      <a:pt x="14753" y="32742"/>
                    </a:lnTo>
                    <a:lnTo>
                      <a:pt x="17064" y="32742"/>
                    </a:lnTo>
                    <a:lnTo>
                      <a:pt x="18108" y="32716"/>
                    </a:lnTo>
                    <a:lnTo>
                      <a:pt x="19164" y="32689"/>
                    </a:lnTo>
                    <a:lnTo>
                      <a:pt x="20551" y="32623"/>
                    </a:lnTo>
                    <a:lnTo>
                      <a:pt x="22215" y="32544"/>
                    </a:lnTo>
                    <a:lnTo>
                      <a:pt x="24130" y="32425"/>
                    </a:lnTo>
                    <a:lnTo>
                      <a:pt x="28489" y="32148"/>
                    </a:lnTo>
                    <a:lnTo>
                      <a:pt x="33323" y="31831"/>
                    </a:lnTo>
                    <a:lnTo>
                      <a:pt x="38289" y="31487"/>
                    </a:lnTo>
                    <a:lnTo>
                      <a:pt x="43057" y="31144"/>
                    </a:lnTo>
                    <a:lnTo>
                      <a:pt x="50677" y="30589"/>
                    </a:lnTo>
                    <a:lnTo>
                      <a:pt x="50836" y="30576"/>
                    </a:lnTo>
                    <a:lnTo>
                      <a:pt x="50981" y="30550"/>
                    </a:lnTo>
                    <a:lnTo>
                      <a:pt x="51113" y="30523"/>
                    </a:lnTo>
                    <a:lnTo>
                      <a:pt x="51245" y="30484"/>
                    </a:lnTo>
                    <a:lnTo>
                      <a:pt x="51377" y="30444"/>
                    </a:lnTo>
                    <a:lnTo>
                      <a:pt x="51496" y="30391"/>
                    </a:lnTo>
                    <a:lnTo>
                      <a:pt x="51615" y="30325"/>
                    </a:lnTo>
                    <a:lnTo>
                      <a:pt x="51734" y="30259"/>
                    </a:lnTo>
                    <a:lnTo>
                      <a:pt x="51840" y="30180"/>
                    </a:lnTo>
                    <a:lnTo>
                      <a:pt x="51932" y="30101"/>
                    </a:lnTo>
                    <a:lnTo>
                      <a:pt x="52038" y="30008"/>
                    </a:lnTo>
                    <a:lnTo>
                      <a:pt x="52117" y="29916"/>
                    </a:lnTo>
                    <a:lnTo>
                      <a:pt x="52209" y="29810"/>
                    </a:lnTo>
                    <a:lnTo>
                      <a:pt x="52275" y="29704"/>
                    </a:lnTo>
                    <a:lnTo>
                      <a:pt x="52355" y="29586"/>
                    </a:lnTo>
                    <a:lnTo>
                      <a:pt x="52421" y="29467"/>
                    </a:lnTo>
                    <a:lnTo>
                      <a:pt x="52526" y="29216"/>
                    </a:lnTo>
                    <a:lnTo>
                      <a:pt x="52619" y="28938"/>
                    </a:lnTo>
                    <a:lnTo>
                      <a:pt x="52685" y="28635"/>
                    </a:lnTo>
                    <a:lnTo>
                      <a:pt x="52725" y="28318"/>
                    </a:lnTo>
                    <a:lnTo>
                      <a:pt x="52738" y="27974"/>
                    </a:lnTo>
                    <a:lnTo>
                      <a:pt x="52725" y="27631"/>
                    </a:lnTo>
                    <a:lnTo>
                      <a:pt x="52685" y="27261"/>
                    </a:lnTo>
                    <a:lnTo>
                      <a:pt x="52632" y="26878"/>
                    </a:lnTo>
                    <a:lnTo>
                      <a:pt x="52289" y="25148"/>
                    </a:lnTo>
                    <a:lnTo>
                      <a:pt x="51932" y="23391"/>
                    </a:lnTo>
                    <a:lnTo>
                      <a:pt x="51575" y="21701"/>
                    </a:lnTo>
                    <a:lnTo>
                      <a:pt x="51219" y="20103"/>
                    </a:lnTo>
                    <a:lnTo>
                      <a:pt x="50625" y="17448"/>
                    </a:lnTo>
                    <a:lnTo>
                      <a:pt x="50426" y="16497"/>
                    </a:lnTo>
                    <a:lnTo>
                      <a:pt x="50294" y="15889"/>
                    </a:lnTo>
                    <a:lnTo>
                      <a:pt x="50228" y="15414"/>
                    </a:lnTo>
                    <a:lnTo>
                      <a:pt x="50176" y="14978"/>
                    </a:lnTo>
                    <a:lnTo>
                      <a:pt x="50149" y="14555"/>
                    </a:lnTo>
                    <a:lnTo>
                      <a:pt x="50136" y="14159"/>
                    </a:lnTo>
                    <a:lnTo>
                      <a:pt x="50149" y="13776"/>
                    </a:lnTo>
                    <a:lnTo>
                      <a:pt x="50176" y="13406"/>
                    </a:lnTo>
                    <a:lnTo>
                      <a:pt x="50215" y="13050"/>
                    </a:lnTo>
                    <a:lnTo>
                      <a:pt x="50268" y="12693"/>
                    </a:lnTo>
                    <a:lnTo>
                      <a:pt x="50334" y="12350"/>
                    </a:lnTo>
                    <a:lnTo>
                      <a:pt x="50426" y="12006"/>
                    </a:lnTo>
                    <a:lnTo>
                      <a:pt x="50519" y="11650"/>
                    </a:lnTo>
                    <a:lnTo>
                      <a:pt x="50625" y="11306"/>
                    </a:lnTo>
                    <a:lnTo>
                      <a:pt x="50875" y="10554"/>
                    </a:lnTo>
                    <a:lnTo>
                      <a:pt x="51166" y="9761"/>
                    </a:lnTo>
                    <a:lnTo>
                      <a:pt x="51259" y="9497"/>
                    </a:lnTo>
                    <a:lnTo>
                      <a:pt x="51311" y="9259"/>
                    </a:lnTo>
                    <a:lnTo>
                      <a:pt x="51338" y="9048"/>
                    </a:lnTo>
                    <a:lnTo>
                      <a:pt x="51351" y="8837"/>
                    </a:lnTo>
                    <a:lnTo>
                      <a:pt x="51338" y="8639"/>
                    </a:lnTo>
                    <a:lnTo>
                      <a:pt x="51285" y="8467"/>
                    </a:lnTo>
                    <a:lnTo>
                      <a:pt x="51219" y="8308"/>
                    </a:lnTo>
                    <a:lnTo>
                      <a:pt x="51126" y="8150"/>
                    </a:lnTo>
                    <a:lnTo>
                      <a:pt x="51021" y="8018"/>
                    </a:lnTo>
                    <a:lnTo>
                      <a:pt x="50875" y="7899"/>
                    </a:lnTo>
                    <a:lnTo>
                      <a:pt x="50704" y="7780"/>
                    </a:lnTo>
                    <a:lnTo>
                      <a:pt x="50519" y="7688"/>
                    </a:lnTo>
                    <a:lnTo>
                      <a:pt x="50308" y="7595"/>
                    </a:lnTo>
                    <a:lnTo>
                      <a:pt x="50070" y="7529"/>
                    </a:lnTo>
                    <a:lnTo>
                      <a:pt x="49806" y="7463"/>
                    </a:lnTo>
                    <a:lnTo>
                      <a:pt x="49528" y="7410"/>
                    </a:lnTo>
                    <a:lnTo>
                      <a:pt x="49211" y="7371"/>
                    </a:lnTo>
                    <a:lnTo>
                      <a:pt x="48881" y="7331"/>
                    </a:lnTo>
                    <a:lnTo>
                      <a:pt x="48525" y="7305"/>
                    </a:lnTo>
                    <a:lnTo>
                      <a:pt x="48155" y="7291"/>
                    </a:lnTo>
                    <a:lnTo>
                      <a:pt x="47323" y="7291"/>
                    </a:lnTo>
                    <a:lnTo>
                      <a:pt x="46398" y="7331"/>
                    </a:lnTo>
                    <a:lnTo>
                      <a:pt x="45394" y="7384"/>
                    </a:lnTo>
                    <a:lnTo>
                      <a:pt x="44285" y="7476"/>
                    </a:lnTo>
                    <a:lnTo>
                      <a:pt x="43096" y="7582"/>
                    </a:lnTo>
                    <a:lnTo>
                      <a:pt x="41815" y="7714"/>
                    </a:lnTo>
                    <a:lnTo>
                      <a:pt x="41525" y="7740"/>
                    </a:lnTo>
                    <a:lnTo>
                      <a:pt x="41234" y="7767"/>
                    </a:lnTo>
                    <a:lnTo>
                      <a:pt x="40957" y="7767"/>
                    </a:lnTo>
                    <a:lnTo>
                      <a:pt x="40679" y="7754"/>
                    </a:lnTo>
                    <a:lnTo>
                      <a:pt x="40415" y="7740"/>
                    </a:lnTo>
                    <a:lnTo>
                      <a:pt x="40151" y="7714"/>
                    </a:lnTo>
                    <a:lnTo>
                      <a:pt x="39900" y="7674"/>
                    </a:lnTo>
                    <a:lnTo>
                      <a:pt x="39662" y="7622"/>
                    </a:lnTo>
                    <a:lnTo>
                      <a:pt x="39411" y="7569"/>
                    </a:lnTo>
                    <a:lnTo>
                      <a:pt x="39187" y="7503"/>
                    </a:lnTo>
                    <a:lnTo>
                      <a:pt x="38949" y="7423"/>
                    </a:lnTo>
                    <a:lnTo>
                      <a:pt x="38725" y="7344"/>
                    </a:lnTo>
                    <a:lnTo>
                      <a:pt x="38500" y="7252"/>
                    </a:lnTo>
                    <a:lnTo>
                      <a:pt x="38289" y="7146"/>
                    </a:lnTo>
                    <a:lnTo>
                      <a:pt x="38077" y="7040"/>
                    </a:lnTo>
                    <a:lnTo>
                      <a:pt x="37879" y="6935"/>
                    </a:lnTo>
                    <a:lnTo>
                      <a:pt x="37470" y="6684"/>
                    </a:lnTo>
                    <a:lnTo>
                      <a:pt x="37087" y="6420"/>
                    </a:lnTo>
                    <a:lnTo>
                      <a:pt x="36717" y="6129"/>
                    </a:lnTo>
                    <a:lnTo>
                      <a:pt x="36361" y="5825"/>
                    </a:lnTo>
                    <a:lnTo>
                      <a:pt x="36017" y="5508"/>
                    </a:lnTo>
                    <a:lnTo>
                      <a:pt x="35674" y="5165"/>
                    </a:lnTo>
                    <a:lnTo>
                      <a:pt x="35344" y="4822"/>
                    </a:lnTo>
                    <a:lnTo>
                      <a:pt x="35013" y="4465"/>
                    </a:lnTo>
                    <a:lnTo>
                      <a:pt x="34379" y="3752"/>
                    </a:lnTo>
                    <a:lnTo>
                      <a:pt x="33732" y="3039"/>
                    </a:lnTo>
                    <a:lnTo>
                      <a:pt x="33415" y="2695"/>
                    </a:lnTo>
                    <a:lnTo>
                      <a:pt x="33085" y="2352"/>
                    </a:lnTo>
                    <a:lnTo>
                      <a:pt x="32755" y="2022"/>
                    </a:lnTo>
                    <a:lnTo>
                      <a:pt x="32425" y="1718"/>
                    </a:lnTo>
                    <a:lnTo>
                      <a:pt x="32068" y="1414"/>
                    </a:lnTo>
                    <a:lnTo>
                      <a:pt x="31711" y="1137"/>
                    </a:lnTo>
                    <a:lnTo>
                      <a:pt x="31342" y="886"/>
                    </a:lnTo>
                    <a:lnTo>
                      <a:pt x="30959" y="648"/>
                    </a:lnTo>
                    <a:lnTo>
                      <a:pt x="30761" y="556"/>
                    </a:lnTo>
                    <a:lnTo>
                      <a:pt x="30562" y="450"/>
                    </a:lnTo>
                    <a:lnTo>
                      <a:pt x="30351" y="357"/>
                    </a:lnTo>
                    <a:lnTo>
                      <a:pt x="30153" y="278"/>
                    </a:lnTo>
                    <a:lnTo>
                      <a:pt x="29928" y="212"/>
                    </a:lnTo>
                    <a:lnTo>
                      <a:pt x="29717" y="146"/>
                    </a:lnTo>
                    <a:lnTo>
                      <a:pt x="29493" y="80"/>
                    </a:lnTo>
                    <a:lnTo>
                      <a:pt x="29255" y="40"/>
                    </a:lnTo>
                    <a:lnTo>
                      <a:pt x="29057" y="14"/>
                    </a:lnTo>
                    <a:lnTo>
                      <a:pt x="288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3" name="Google Shape;2573;p46"/>
              <p:cNvSpPr/>
              <p:nvPr/>
            </p:nvSpPr>
            <p:spPr>
              <a:xfrm>
                <a:off x="1888475" y="5110025"/>
                <a:ext cx="1349150" cy="215300"/>
              </a:xfrm>
              <a:custGeom>
                <a:rect b="b" l="l" r="r" t="t"/>
                <a:pathLst>
                  <a:path extrusionOk="0" h="8612" w="53966">
                    <a:moveTo>
                      <a:pt x="41485" y="0"/>
                    </a:moveTo>
                    <a:lnTo>
                      <a:pt x="40970" y="14"/>
                    </a:lnTo>
                    <a:lnTo>
                      <a:pt x="40455" y="27"/>
                    </a:lnTo>
                    <a:lnTo>
                      <a:pt x="39966" y="67"/>
                    </a:lnTo>
                    <a:lnTo>
                      <a:pt x="39477" y="106"/>
                    </a:lnTo>
                    <a:lnTo>
                      <a:pt x="39002" y="159"/>
                    </a:lnTo>
                    <a:lnTo>
                      <a:pt x="38540" y="225"/>
                    </a:lnTo>
                    <a:lnTo>
                      <a:pt x="38077" y="291"/>
                    </a:lnTo>
                    <a:lnTo>
                      <a:pt x="37642" y="370"/>
                    </a:lnTo>
                    <a:lnTo>
                      <a:pt x="37206" y="463"/>
                    </a:lnTo>
                    <a:lnTo>
                      <a:pt x="36770" y="555"/>
                    </a:lnTo>
                    <a:lnTo>
                      <a:pt x="35938" y="753"/>
                    </a:lnTo>
                    <a:lnTo>
                      <a:pt x="35145" y="965"/>
                    </a:lnTo>
                    <a:lnTo>
                      <a:pt x="34366" y="1189"/>
                    </a:lnTo>
                    <a:lnTo>
                      <a:pt x="32887" y="1625"/>
                    </a:lnTo>
                    <a:lnTo>
                      <a:pt x="32187" y="1836"/>
                    </a:lnTo>
                    <a:lnTo>
                      <a:pt x="31500" y="2008"/>
                    </a:lnTo>
                    <a:lnTo>
                      <a:pt x="30813" y="2167"/>
                    </a:lnTo>
                    <a:lnTo>
                      <a:pt x="30483" y="2219"/>
                    </a:lnTo>
                    <a:lnTo>
                      <a:pt x="30153" y="2285"/>
                    </a:lnTo>
                    <a:lnTo>
                      <a:pt x="29823" y="2325"/>
                    </a:lnTo>
                    <a:lnTo>
                      <a:pt x="29493" y="2351"/>
                    </a:lnTo>
                    <a:lnTo>
                      <a:pt x="29176" y="2378"/>
                    </a:lnTo>
                    <a:lnTo>
                      <a:pt x="28845" y="2378"/>
                    </a:lnTo>
                    <a:lnTo>
                      <a:pt x="24249" y="2391"/>
                    </a:lnTo>
                    <a:lnTo>
                      <a:pt x="19389" y="2417"/>
                    </a:lnTo>
                    <a:lnTo>
                      <a:pt x="16945" y="2417"/>
                    </a:lnTo>
                    <a:lnTo>
                      <a:pt x="14542" y="2404"/>
                    </a:lnTo>
                    <a:lnTo>
                      <a:pt x="12204" y="2378"/>
                    </a:lnTo>
                    <a:lnTo>
                      <a:pt x="9985" y="2351"/>
                    </a:lnTo>
                    <a:lnTo>
                      <a:pt x="7898" y="2285"/>
                    </a:lnTo>
                    <a:lnTo>
                      <a:pt x="6921" y="2246"/>
                    </a:lnTo>
                    <a:lnTo>
                      <a:pt x="5983" y="2206"/>
                    </a:lnTo>
                    <a:lnTo>
                      <a:pt x="5112" y="2153"/>
                    </a:lnTo>
                    <a:lnTo>
                      <a:pt x="4293" y="2087"/>
                    </a:lnTo>
                    <a:lnTo>
                      <a:pt x="3540" y="2021"/>
                    </a:lnTo>
                    <a:lnTo>
                      <a:pt x="2840" y="1955"/>
                    </a:lnTo>
                    <a:lnTo>
                      <a:pt x="2219" y="1863"/>
                    </a:lnTo>
                    <a:lnTo>
                      <a:pt x="1678" y="1770"/>
                    </a:lnTo>
                    <a:lnTo>
                      <a:pt x="1215" y="1665"/>
                    </a:lnTo>
                    <a:lnTo>
                      <a:pt x="1004" y="1612"/>
                    </a:lnTo>
                    <a:lnTo>
                      <a:pt x="832" y="1559"/>
                    </a:lnTo>
                    <a:lnTo>
                      <a:pt x="674" y="1493"/>
                    </a:lnTo>
                    <a:lnTo>
                      <a:pt x="529" y="1440"/>
                    </a:lnTo>
                    <a:lnTo>
                      <a:pt x="423" y="1374"/>
                    </a:lnTo>
                    <a:lnTo>
                      <a:pt x="330" y="1295"/>
                    </a:lnTo>
                    <a:lnTo>
                      <a:pt x="264" y="1229"/>
                    </a:lnTo>
                    <a:lnTo>
                      <a:pt x="225" y="1150"/>
                    </a:lnTo>
                    <a:lnTo>
                      <a:pt x="212" y="1070"/>
                    </a:lnTo>
                    <a:lnTo>
                      <a:pt x="225" y="991"/>
                    </a:lnTo>
                    <a:lnTo>
                      <a:pt x="119" y="1400"/>
                    </a:lnTo>
                    <a:lnTo>
                      <a:pt x="53" y="1797"/>
                    </a:lnTo>
                    <a:lnTo>
                      <a:pt x="14" y="2180"/>
                    </a:lnTo>
                    <a:lnTo>
                      <a:pt x="0" y="2563"/>
                    </a:lnTo>
                    <a:lnTo>
                      <a:pt x="27" y="2946"/>
                    </a:lnTo>
                    <a:lnTo>
                      <a:pt x="66" y="3316"/>
                    </a:lnTo>
                    <a:lnTo>
                      <a:pt x="132" y="3672"/>
                    </a:lnTo>
                    <a:lnTo>
                      <a:pt x="225" y="4029"/>
                    </a:lnTo>
                    <a:lnTo>
                      <a:pt x="344" y="4359"/>
                    </a:lnTo>
                    <a:lnTo>
                      <a:pt x="489" y="4689"/>
                    </a:lnTo>
                    <a:lnTo>
                      <a:pt x="661" y="5006"/>
                    </a:lnTo>
                    <a:lnTo>
                      <a:pt x="859" y="5310"/>
                    </a:lnTo>
                    <a:lnTo>
                      <a:pt x="1070" y="5614"/>
                    </a:lnTo>
                    <a:lnTo>
                      <a:pt x="1308" y="5891"/>
                    </a:lnTo>
                    <a:lnTo>
                      <a:pt x="1572" y="6155"/>
                    </a:lnTo>
                    <a:lnTo>
                      <a:pt x="1849" y="6393"/>
                    </a:lnTo>
                    <a:lnTo>
                      <a:pt x="2074" y="6578"/>
                    </a:lnTo>
                    <a:lnTo>
                      <a:pt x="2312" y="6750"/>
                    </a:lnTo>
                    <a:lnTo>
                      <a:pt x="2549" y="6908"/>
                    </a:lnTo>
                    <a:lnTo>
                      <a:pt x="2787" y="7053"/>
                    </a:lnTo>
                    <a:lnTo>
                      <a:pt x="3051" y="7199"/>
                    </a:lnTo>
                    <a:lnTo>
                      <a:pt x="3315" y="7331"/>
                    </a:lnTo>
                    <a:lnTo>
                      <a:pt x="3593" y="7450"/>
                    </a:lnTo>
                    <a:lnTo>
                      <a:pt x="3870" y="7568"/>
                    </a:lnTo>
                    <a:lnTo>
                      <a:pt x="4174" y="7674"/>
                    </a:lnTo>
                    <a:lnTo>
                      <a:pt x="4491" y="7780"/>
                    </a:lnTo>
                    <a:lnTo>
                      <a:pt x="4834" y="7872"/>
                    </a:lnTo>
                    <a:lnTo>
                      <a:pt x="5178" y="7965"/>
                    </a:lnTo>
                    <a:lnTo>
                      <a:pt x="5561" y="8044"/>
                    </a:lnTo>
                    <a:lnTo>
                      <a:pt x="5944" y="8110"/>
                    </a:lnTo>
                    <a:lnTo>
                      <a:pt x="6366" y="8176"/>
                    </a:lnTo>
                    <a:lnTo>
                      <a:pt x="6802" y="8242"/>
                    </a:lnTo>
                    <a:lnTo>
                      <a:pt x="7264" y="8295"/>
                    </a:lnTo>
                    <a:lnTo>
                      <a:pt x="7753" y="8348"/>
                    </a:lnTo>
                    <a:lnTo>
                      <a:pt x="8810" y="8427"/>
                    </a:lnTo>
                    <a:lnTo>
                      <a:pt x="9972" y="8493"/>
                    </a:lnTo>
                    <a:lnTo>
                      <a:pt x="11279" y="8546"/>
                    </a:lnTo>
                    <a:lnTo>
                      <a:pt x="12719" y="8585"/>
                    </a:lnTo>
                    <a:lnTo>
                      <a:pt x="14317" y="8599"/>
                    </a:lnTo>
                    <a:lnTo>
                      <a:pt x="16061" y="8612"/>
                    </a:lnTo>
                    <a:lnTo>
                      <a:pt x="51496" y="8612"/>
                    </a:lnTo>
                    <a:lnTo>
                      <a:pt x="51707" y="8599"/>
                    </a:lnTo>
                    <a:lnTo>
                      <a:pt x="51919" y="8585"/>
                    </a:lnTo>
                    <a:lnTo>
                      <a:pt x="52117" y="8559"/>
                    </a:lnTo>
                    <a:lnTo>
                      <a:pt x="52302" y="8519"/>
                    </a:lnTo>
                    <a:lnTo>
                      <a:pt x="52473" y="8466"/>
                    </a:lnTo>
                    <a:lnTo>
                      <a:pt x="52645" y="8414"/>
                    </a:lnTo>
                    <a:lnTo>
                      <a:pt x="52804" y="8361"/>
                    </a:lnTo>
                    <a:lnTo>
                      <a:pt x="52949" y="8295"/>
                    </a:lnTo>
                    <a:lnTo>
                      <a:pt x="53094" y="8216"/>
                    </a:lnTo>
                    <a:lnTo>
                      <a:pt x="53213" y="8136"/>
                    </a:lnTo>
                    <a:lnTo>
                      <a:pt x="53332" y="8044"/>
                    </a:lnTo>
                    <a:lnTo>
                      <a:pt x="53438" y="7938"/>
                    </a:lnTo>
                    <a:lnTo>
                      <a:pt x="53543" y="7833"/>
                    </a:lnTo>
                    <a:lnTo>
                      <a:pt x="53623" y="7714"/>
                    </a:lnTo>
                    <a:lnTo>
                      <a:pt x="53702" y="7595"/>
                    </a:lnTo>
                    <a:lnTo>
                      <a:pt x="53768" y="7463"/>
                    </a:lnTo>
                    <a:lnTo>
                      <a:pt x="53834" y="7317"/>
                    </a:lnTo>
                    <a:lnTo>
                      <a:pt x="53873" y="7172"/>
                    </a:lnTo>
                    <a:lnTo>
                      <a:pt x="53913" y="7014"/>
                    </a:lnTo>
                    <a:lnTo>
                      <a:pt x="53939" y="6855"/>
                    </a:lnTo>
                    <a:lnTo>
                      <a:pt x="53953" y="6683"/>
                    </a:lnTo>
                    <a:lnTo>
                      <a:pt x="53966" y="6499"/>
                    </a:lnTo>
                    <a:lnTo>
                      <a:pt x="53953" y="6314"/>
                    </a:lnTo>
                    <a:lnTo>
                      <a:pt x="53939" y="6116"/>
                    </a:lnTo>
                    <a:lnTo>
                      <a:pt x="53913" y="5917"/>
                    </a:lnTo>
                    <a:lnTo>
                      <a:pt x="53887" y="5706"/>
                    </a:lnTo>
                    <a:lnTo>
                      <a:pt x="53834" y="5482"/>
                    </a:lnTo>
                    <a:lnTo>
                      <a:pt x="53781" y="5257"/>
                    </a:lnTo>
                    <a:lnTo>
                      <a:pt x="53715" y="5019"/>
                    </a:lnTo>
                    <a:lnTo>
                      <a:pt x="53556" y="4531"/>
                    </a:lnTo>
                    <a:lnTo>
                      <a:pt x="53002" y="2933"/>
                    </a:lnTo>
                    <a:lnTo>
                      <a:pt x="52500" y="1480"/>
                    </a:lnTo>
                    <a:lnTo>
                      <a:pt x="5199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4" name="Google Shape;2574;p46"/>
              <p:cNvSpPr/>
              <p:nvPr/>
            </p:nvSpPr>
            <p:spPr>
              <a:xfrm>
                <a:off x="2768425" y="1536400"/>
                <a:ext cx="1145425" cy="665350"/>
              </a:xfrm>
              <a:custGeom>
                <a:rect b="b" l="l" r="r" t="t"/>
                <a:pathLst>
                  <a:path extrusionOk="0" h="26614" w="45817">
                    <a:moveTo>
                      <a:pt x="11121" y="1"/>
                    </a:moveTo>
                    <a:lnTo>
                      <a:pt x="10487" y="14"/>
                    </a:lnTo>
                    <a:lnTo>
                      <a:pt x="9879" y="40"/>
                    </a:lnTo>
                    <a:lnTo>
                      <a:pt x="9272" y="93"/>
                    </a:lnTo>
                    <a:lnTo>
                      <a:pt x="8677" y="159"/>
                    </a:lnTo>
                    <a:lnTo>
                      <a:pt x="8096" y="265"/>
                    </a:lnTo>
                    <a:lnTo>
                      <a:pt x="7528" y="397"/>
                    </a:lnTo>
                    <a:lnTo>
                      <a:pt x="6974" y="556"/>
                    </a:lnTo>
                    <a:lnTo>
                      <a:pt x="6445" y="727"/>
                    </a:lnTo>
                    <a:lnTo>
                      <a:pt x="5930" y="939"/>
                    </a:lnTo>
                    <a:lnTo>
                      <a:pt x="5693" y="1044"/>
                    </a:lnTo>
                    <a:lnTo>
                      <a:pt x="5442" y="1163"/>
                    </a:lnTo>
                    <a:lnTo>
                      <a:pt x="5204" y="1295"/>
                    </a:lnTo>
                    <a:lnTo>
                      <a:pt x="4979" y="1427"/>
                    </a:lnTo>
                    <a:lnTo>
                      <a:pt x="4742" y="1559"/>
                    </a:lnTo>
                    <a:lnTo>
                      <a:pt x="4530" y="1705"/>
                    </a:lnTo>
                    <a:lnTo>
                      <a:pt x="4306" y="1850"/>
                    </a:lnTo>
                    <a:lnTo>
                      <a:pt x="4094" y="2008"/>
                    </a:lnTo>
                    <a:lnTo>
                      <a:pt x="3896" y="2167"/>
                    </a:lnTo>
                    <a:lnTo>
                      <a:pt x="3698" y="2339"/>
                    </a:lnTo>
                    <a:lnTo>
                      <a:pt x="3513" y="2510"/>
                    </a:lnTo>
                    <a:lnTo>
                      <a:pt x="3328" y="2695"/>
                    </a:lnTo>
                    <a:lnTo>
                      <a:pt x="3144" y="2880"/>
                    </a:lnTo>
                    <a:lnTo>
                      <a:pt x="2972" y="3078"/>
                    </a:lnTo>
                    <a:lnTo>
                      <a:pt x="2813" y="3276"/>
                    </a:lnTo>
                    <a:lnTo>
                      <a:pt x="2655" y="3488"/>
                    </a:lnTo>
                    <a:lnTo>
                      <a:pt x="2391" y="3857"/>
                    </a:lnTo>
                    <a:lnTo>
                      <a:pt x="2113" y="4293"/>
                    </a:lnTo>
                    <a:lnTo>
                      <a:pt x="1823" y="4769"/>
                    </a:lnTo>
                    <a:lnTo>
                      <a:pt x="1519" y="5284"/>
                    </a:lnTo>
                    <a:lnTo>
                      <a:pt x="1242" y="5839"/>
                    </a:lnTo>
                    <a:lnTo>
                      <a:pt x="964" y="6420"/>
                    </a:lnTo>
                    <a:lnTo>
                      <a:pt x="832" y="6723"/>
                    </a:lnTo>
                    <a:lnTo>
                      <a:pt x="713" y="7027"/>
                    </a:lnTo>
                    <a:lnTo>
                      <a:pt x="594" y="7344"/>
                    </a:lnTo>
                    <a:lnTo>
                      <a:pt x="476" y="7661"/>
                    </a:lnTo>
                    <a:lnTo>
                      <a:pt x="383" y="7978"/>
                    </a:lnTo>
                    <a:lnTo>
                      <a:pt x="291" y="8308"/>
                    </a:lnTo>
                    <a:lnTo>
                      <a:pt x="211" y="8639"/>
                    </a:lnTo>
                    <a:lnTo>
                      <a:pt x="145" y="8969"/>
                    </a:lnTo>
                    <a:lnTo>
                      <a:pt x="93" y="9299"/>
                    </a:lnTo>
                    <a:lnTo>
                      <a:pt x="40" y="9629"/>
                    </a:lnTo>
                    <a:lnTo>
                      <a:pt x="13" y="9972"/>
                    </a:lnTo>
                    <a:lnTo>
                      <a:pt x="0" y="10303"/>
                    </a:lnTo>
                    <a:lnTo>
                      <a:pt x="0" y="10633"/>
                    </a:lnTo>
                    <a:lnTo>
                      <a:pt x="27" y="10963"/>
                    </a:lnTo>
                    <a:lnTo>
                      <a:pt x="66" y="11293"/>
                    </a:lnTo>
                    <a:lnTo>
                      <a:pt x="119" y="11623"/>
                    </a:lnTo>
                    <a:lnTo>
                      <a:pt x="198" y="11954"/>
                    </a:lnTo>
                    <a:lnTo>
                      <a:pt x="304" y="12271"/>
                    </a:lnTo>
                    <a:lnTo>
                      <a:pt x="423" y="12588"/>
                    </a:lnTo>
                    <a:lnTo>
                      <a:pt x="555" y="12891"/>
                    </a:lnTo>
                    <a:lnTo>
                      <a:pt x="700" y="13142"/>
                    </a:lnTo>
                    <a:lnTo>
                      <a:pt x="898" y="13420"/>
                    </a:lnTo>
                    <a:lnTo>
                      <a:pt x="1136" y="13737"/>
                    </a:lnTo>
                    <a:lnTo>
                      <a:pt x="1400" y="14067"/>
                    </a:lnTo>
                    <a:lnTo>
                      <a:pt x="1717" y="14423"/>
                    </a:lnTo>
                    <a:lnTo>
                      <a:pt x="2047" y="14793"/>
                    </a:lnTo>
                    <a:lnTo>
                      <a:pt x="2800" y="15572"/>
                    </a:lnTo>
                    <a:lnTo>
                      <a:pt x="3593" y="16378"/>
                    </a:lnTo>
                    <a:lnTo>
                      <a:pt x="4398" y="17184"/>
                    </a:lnTo>
                    <a:lnTo>
                      <a:pt x="5177" y="17950"/>
                    </a:lnTo>
                    <a:lnTo>
                      <a:pt x="5877" y="18650"/>
                    </a:lnTo>
                    <a:lnTo>
                      <a:pt x="6406" y="19165"/>
                    </a:lnTo>
                    <a:lnTo>
                      <a:pt x="6921" y="19640"/>
                    </a:lnTo>
                    <a:lnTo>
                      <a:pt x="7449" y="20089"/>
                    </a:lnTo>
                    <a:lnTo>
                      <a:pt x="7977" y="20512"/>
                    </a:lnTo>
                    <a:lnTo>
                      <a:pt x="8493" y="20895"/>
                    </a:lnTo>
                    <a:lnTo>
                      <a:pt x="9008" y="21252"/>
                    </a:lnTo>
                    <a:lnTo>
                      <a:pt x="9523" y="21582"/>
                    </a:lnTo>
                    <a:lnTo>
                      <a:pt x="10038" y="21872"/>
                    </a:lnTo>
                    <a:lnTo>
                      <a:pt x="10540" y="22137"/>
                    </a:lnTo>
                    <a:lnTo>
                      <a:pt x="11042" y="22374"/>
                    </a:lnTo>
                    <a:lnTo>
                      <a:pt x="11530" y="22586"/>
                    </a:lnTo>
                    <a:lnTo>
                      <a:pt x="12019" y="22771"/>
                    </a:lnTo>
                    <a:lnTo>
                      <a:pt x="12481" y="22916"/>
                    </a:lnTo>
                    <a:lnTo>
                      <a:pt x="12943" y="23048"/>
                    </a:lnTo>
                    <a:lnTo>
                      <a:pt x="13392" y="23140"/>
                    </a:lnTo>
                    <a:lnTo>
                      <a:pt x="13828" y="23220"/>
                    </a:lnTo>
                    <a:lnTo>
                      <a:pt x="14251" y="23259"/>
                    </a:lnTo>
                    <a:lnTo>
                      <a:pt x="14660" y="23272"/>
                    </a:lnTo>
                    <a:lnTo>
                      <a:pt x="15043" y="23272"/>
                    </a:lnTo>
                    <a:lnTo>
                      <a:pt x="15413" y="23233"/>
                    </a:lnTo>
                    <a:lnTo>
                      <a:pt x="15770" y="23167"/>
                    </a:lnTo>
                    <a:lnTo>
                      <a:pt x="16100" y="23088"/>
                    </a:lnTo>
                    <a:lnTo>
                      <a:pt x="16404" y="22982"/>
                    </a:lnTo>
                    <a:lnTo>
                      <a:pt x="16694" y="22850"/>
                    </a:lnTo>
                    <a:lnTo>
                      <a:pt x="16826" y="22771"/>
                    </a:lnTo>
                    <a:lnTo>
                      <a:pt x="16958" y="22691"/>
                    </a:lnTo>
                    <a:lnTo>
                      <a:pt x="17091" y="22599"/>
                    </a:lnTo>
                    <a:lnTo>
                      <a:pt x="17209" y="22506"/>
                    </a:lnTo>
                    <a:lnTo>
                      <a:pt x="17315" y="22414"/>
                    </a:lnTo>
                    <a:lnTo>
                      <a:pt x="17421" y="22308"/>
                    </a:lnTo>
                    <a:lnTo>
                      <a:pt x="17513" y="22189"/>
                    </a:lnTo>
                    <a:lnTo>
                      <a:pt x="17606" y="22084"/>
                    </a:lnTo>
                    <a:lnTo>
                      <a:pt x="17698" y="21952"/>
                    </a:lnTo>
                    <a:lnTo>
                      <a:pt x="17777" y="21833"/>
                    </a:lnTo>
                    <a:lnTo>
                      <a:pt x="17843" y="21701"/>
                    </a:lnTo>
                    <a:lnTo>
                      <a:pt x="17909" y="21555"/>
                    </a:lnTo>
                    <a:lnTo>
                      <a:pt x="17962" y="21410"/>
                    </a:lnTo>
                    <a:lnTo>
                      <a:pt x="18015" y="21265"/>
                    </a:lnTo>
                    <a:lnTo>
                      <a:pt x="18055" y="21106"/>
                    </a:lnTo>
                    <a:lnTo>
                      <a:pt x="18081" y="20948"/>
                    </a:lnTo>
                    <a:lnTo>
                      <a:pt x="23496" y="26614"/>
                    </a:lnTo>
                    <a:lnTo>
                      <a:pt x="45817" y="20367"/>
                    </a:lnTo>
                    <a:lnTo>
                      <a:pt x="43083" y="18346"/>
                    </a:lnTo>
                    <a:lnTo>
                      <a:pt x="40098" y="16180"/>
                    </a:lnTo>
                    <a:lnTo>
                      <a:pt x="36453" y="13552"/>
                    </a:lnTo>
                    <a:lnTo>
                      <a:pt x="34472" y="12139"/>
                    </a:lnTo>
                    <a:lnTo>
                      <a:pt x="32438" y="10686"/>
                    </a:lnTo>
                    <a:lnTo>
                      <a:pt x="30377" y="9246"/>
                    </a:lnTo>
                    <a:lnTo>
                      <a:pt x="28330" y="7833"/>
                    </a:lnTo>
                    <a:lnTo>
                      <a:pt x="26349" y="6473"/>
                    </a:lnTo>
                    <a:lnTo>
                      <a:pt x="24460" y="5218"/>
                    </a:lnTo>
                    <a:lnTo>
                      <a:pt x="22691" y="4069"/>
                    </a:lnTo>
                    <a:lnTo>
                      <a:pt x="21872" y="3554"/>
                    </a:lnTo>
                    <a:lnTo>
                      <a:pt x="21092" y="3065"/>
                    </a:lnTo>
                    <a:lnTo>
                      <a:pt x="20445" y="2682"/>
                    </a:lnTo>
                    <a:lnTo>
                      <a:pt x="19785" y="2325"/>
                    </a:lnTo>
                    <a:lnTo>
                      <a:pt x="19111" y="1995"/>
                    </a:lnTo>
                    <a:lnTo>
                      <a:pt x="18438" y="1678"/>
                    </a:lnTo>
                    <a:lnTo>
                      <a:pt x="17764" y="1401"/>
                    </a:lnTo>
                    <a:lnTo>
                      <a:pt x="17091" y="1150"/>
                    </a:lnTo>
                    <a:lnTo>
                      <a:pt x="16417" y="912"/>
                    </a:lnTo>
                    <a:lnTo>
                      <a:pt x="15743" y="714"/>
                    </a:lnTo>
                    <a:lnTo>
                      <a:pt x="15070" y="542"/>
                    </a:lnTo>
                    <a:lnTo>
                      <a:pt x="14396" y="384"/>
                    </a:lnTo>
                    <a:lnTo>
                      <a:pt x="13736" y="252"/>
                    </a:lnTo>
                    <a:lnTo>
                      <a:pt x="13062" y="159"/>
                    </a:lnTo>
                    <a:lnTo>
                      <a:pt x="12415" y="80"/>
                    </a:lnTo>
                    <a:lnTo>
                      <a:pt x="11768" y="27"/>
                    </a:lnTo>
                    <a:lnTo>
                      <a:pt x="11121" y="1"/>
                    </a:lnTo>
                    <a:close/>
                  </a:path>
                </a:pathLst>
              </a:custGeom>
              <a:solidFill>
                <a:srgbClr val="FFAF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5" name="Google Shape;2575;p46"/>
              <p:cNvSpPr/>
              <p:nvPr/>
            </p:nvSpPr>
            <p:spPr>
              <a:xfrm>
                <a:off x="3028925" y="1997350"/>
                <a:ext cx="1525150" cy="2222850"/>
              </a:xfrm>
              <a:custGeom>
                <a:rect b="b" l="l" r="r" t="t"/>
                <a:pathLst>
                  <a:path extrusionOk="0" h="88914" w="61006">
                    <a:moveTo>
                      <a:pt x="30589" y="0"/>
                    </a:moveTo>
                    <a:lnTo>
                      <a:pt x="30246" y="14"/>
                    </a:lnTo>
                    <a:lnTo>
                      <a:pt x="29902" y="40"/>
                    </a:lnTo>
                    <a:lnTo>
                      <a:pt x="29572" y="93"/>
                    </a:lnTo>
                    <a:lnTo>
                      <a:pt x="29044" y="185"/>
                    </a:lnTo>
                    <a:lnTo>
                      <a:pt x="28529" y="304"/>
                    </a:lnTo>
                    <a:lnTo>
                      <a:pt x="28001" y="423"/>
                    </a:lnTo>
                    <a:lnTo>
                      <a:pt x="27485" y="568"/>
                    </a:lnTo>
                    <a:lnTo>
                      <a:pt x="26957" y="727"/>
                    </a:lnTo>
                    <a:lnTo>
                      <a:pt x="26429" y="885"/>
                    </a:lnTo>
                    <a:lnTo>
                      <a:pt x="25901" y="1070"/>
                    </a:lnTo>
                    <a:lnTo>
                      <a:pt x="25386" y="1268"/>
                    </a:lnTo>
                    <a:lnTo>
                      <a:pt x="24857" y="1467"/>
                    </a:lnTo>
                    <a:lnTo>
                      <a:pt x="24329" y="1678"/>
                    </a:lnTo>
                    <a:lnTo>
                      <a:pt x="23801" y="1916"/>
                    </a:lnTo>
                    <a:lnTo>
                      <a:pt x="23272" y="2140"/>
                    </a:lnTo>
                    <a:lnTo>
                      <a:pt x="22744" y="2391"/>
                    </a:lnTo>
                    <a:lnTo>
                      <a:pt x="22216" y="2642"/>
                    </a:lnTo>
                    <a:lnTo>
                      <a:pt x="21159" y="3184"/>
                    </a:lnTo>
                    <a:lnTo>
                      <a:pt x="20116" y="3738"/>
                    </a:lnTo>
                    <a:lnTo>
                      <a:pt x="19072" y="4333"/>
                    </a:lnTo>
                    <a:lnTo>
                      <a:pt x="18042" y="4940"/>
                    </a:lnTo>
                    <a:lnTo>
                      <a:pt x="17025" y="5574"/>
                    </a:lnTo>
                    <a:lnTo>
                      <a:pt x="16021" y="6208"/>
                    </a:lnTo>
                    <a:lnTo>
                      <a:pt x="15018" y="6855"/>
                    </a:lnTo>
                    <a:lnTo>
                      <a:pt x="14040" y="7516"/>
                    </a:lnTo>
                    <a:lnTo>
                      <a:pt x="13076" y="8176"/>
                    </a:lnTo>
                    <a:lnTo>
                      <a:pt x="12825" y="8348"/>
                    </a:lnTo>
                    <a:lnTo>
                      <a:pt x="12574" y="8546"/>
                    </a:lnTo>
                    <a:lnTo>
                      <a:pt x="12323" y="8744"/>
                    </a:lnTo>
                    <a:lnTo>
                      <a:pt x="12086" y="8955"/>
                    </a:lnTo>
                    <a:lnTo>
                      <a:pt x="11848" y="9180"/>
                    </a:lnTo>
                    <a:lnTo>
                      <a:pt x="11610" y="9417"/>
                    </a:lnTo>
                    <a:lnTo>
                      <a:pt x="11372" y="9668"/>
                    </a:lnTo>
                    <a:lnTo>
                      <a:pt x="11135" y="9933"/>
                    </a:lnTo>
                    <a:lnTo>
                      <a:pt x="10910" y="10210"/>
                    </a:lnTo>
                    <a:lnTo>
                      <a:pt x="10686" y="10500"/>
                    </a:lnTo>
                    <a:lnTo>
                      <a:pt x="10461" y="10804"/>
                    </a:lnTo>
                    <a:lnTo>
                      <a:pt x="10237" y="11121"/>
                    </a:lnTo>
                    <a:lnTo>
                      <a:pt x="10012" y="11438"/>
                    </a:lnTo>
                    <a:lnTo>
                      <a:pt x="9788" y="11782"/>
                    </a:lnTo>
                    <a:lnTo>
                      <a:pt x="9576" y="12138"/>
                    </a:lnTo>
                    <a:lnTo>
                      <a:pt x="9365" y="12508"/>
                    </a:lnTo>
                    <a:lnTo>
                      <a:pt x="9154" y="12891"/>
                    </a:lnTo>
                    <a:lnTo>
                      <a:pt x="8942" y="13287"/>
                    </a:lnTo>
                    <a:lnTo>
                      <a:pt x="8731" y="13710"/>
                    </a:lnTo>
                    <a:lnTo>
                      <a:pt x="8533" y="14133"/>
                    </a:lnTo>
                    <a:lnTo>
                      <a:pt x="8123" y="15031"/>
                    </a:lnTo>
                    <a:lnTo>
                      <a:pt x="7727" y="15995"/>
                    </a:lnTo>
                    <a:lnTo>
                      <a:pt x="7331" y="17012"/>
                    </a:lnTo>
                    <a:lnTo>
                      <a:pt x="6948" y="18108"/>
                    </a:lnTo>
                    <a:lnTo>
                      <a:pt x="6565" y="19257"/>
                    </a:lnTo>
                    <a:lnTo>
                      <a:pt x="6182" y="20472"/>
                    </a:lnTo>
                    <a:lnTo>
                      <a:pt x="5812" y="21766"/>
                    </a:lnTo>
                    <a:lnTo>
                      <a:pt x="5442" y="23114"/>
                    </a:lnTo>
                    <a:lnTo>
                      <a:pt x="5086" y="24553"/>
                    </a:lnTo>
                    <a:lnTo>
                      <a:pt x="4716" y="26046"/>
                    </a:lnTo>
                    <a:lnTo>
                      <a:pt x="4359" y="27631"/>
                    </a:lnTo>
                    <a:lnTo>
                      <a:pt x="4003" y="29281"/>
                    </a:lnTo>
                    <a:lnTo>
                      <a:pt x="3646" y="31012"/>
                    </a:lnTo>
                    <a:lnTo>
                      <a:pt x="3303" y="32808"/>
                    </a:lnTo>
                    <a:lnTo>
                      <a:pt x="2946" y="34697"/>
                    </a:lnTo>
                    <a:lnTo>
                      <a:pt x="2589" y="36664"/>
                    </a:lnTo>
                    <a:lnTo>
                      <a:pt x="2233" y="38725"/>
                    </a:lnTo>
                    <a:lnTo>
                      <a:pt x="1889" y="40864"/>
                    </a:lnTo>
                    <a:lnTo>
                      <a:pt x="1533" y="43083"/>
                    </a:lnTo>
                    <a:lnTo>
                      <a:pt x="1176" y="45395"/>
                    </a:lnTo>
                    <a:lnTo>
                      <a:pt x="806" y="47785"/>
                    </a:lnTo>
                    <a:lnTo>
                      <a:pt x="450" y="50281"/>
                    </a:lnTo>
                    <a:lnTo>
                      <a:pt x="318" y="51325"/>
                    </a:lnTo>
                    <a:lnTo>
                      <a:pt x="199" y="52355"/>
                    </a:lnTo>
                    <a:lnTo>
                      <a:pt x="120" y="53359"/>
                    </a:lnTo>
                    <a:lnTo>
                      <a:pt x="54" y="54349"/>
                    </a:lnTo>
                    <a:lnTo>
                      <a:pt x="14" y="55327"/>
                    </a:lnTo>
                    <a:lnTo>
                      <a:pt x="1" y="56278"/>
                    </a:lnTo>
                    <a:lnTo>
                      <a:pt x="14" y="57215"/>
                    </a:lnTo>
                    <a:lnTo>
                      <a:pt x="54" y="58140"/>
                    </a:lnTo>
                    <a:lnTo>
                      <a:pt x="106" y="59038"/>
                    </a:lnTo>
                    <a:lnTo>
                      <a:pt x="186" y="59923"/>
                    </a:lnTo>
                    <a:lnTo>
                      <a:pt x="291" y="60781"/>
                    </a:lnTo>
                    <a:lnTo>
                      <a:pt x="410" y="61640"/>
                    </a:lnTo>
                    <a:lnTo>
                      <a:pt x="556" y="62472"/>
                    </a:lnTo>
                    <a:lnTo>
                      <a:pt x="727" y="63278"/>
                    </a:lnTo>
                    <a:lnTo>
                      <a:pt x="912" y="64083"/>
                    </a:lnTo>
                    <a:lnTo>
                      <a:pt x="1123" y="64862"/>
                    </a:lnTo>
                    <a:lnTo>
                      <a:pt x="1361" y="65629"/>
                    </a:lnTo>
                    <a:lnTo>
                      <a:pt x="1599" y="66381"/>
                    </a:lnTo>
                    <a:lnTo>
                      <a:pt x="1876" y="67108"/>
                    </a:lnTo>
                    <a:lnTo>
                      <a:pt x="2154" y="67834"/>
                    </a:lnTo>
                    <a:lnTo>
                      <a:pt x="2457" y="68534"/>
                    </a:lnTo>
                    <a:lnTo>
                      <a:pt x="2788" y="69221"/>
                    </a:lnTo>
                    <a:lnTo>
                      <a:pt x="3131" y="69895"/>
                    </a:lnTo>
                    <a:lnTo>
                      <a:pt x="3488" y="70542"/>
                    </a:lnTo>
                    <a:lnTo>
                      <a:pt x="3857" y="71189"/>
                    </a:lnTo>
                    <a:lnTo>
                      <a:pt x="4254" y="71810"/>
                    </a:lnTo>
                    <a:lnTo>
                      <a:pt x="4663" y="72430"/>
                    </a:lnTo>
                    <a:lnTo>
                      <a:pt x="5086" y="73025"/>
                    </a:lnTo>
                    <a:lnTo>
                      <a:pt x="5522" y="73606"/>
                    </a:lnTo>
                    <a:lnTo>
                      <a:pt x="5971" y="74174"/>
                    </a:lnTo>
                    <a:lnTo>
                      <a:pt x="6446" y="74728"/>
                    </a:lnTo>
                    <a:lnTo>
                      <a:pt x="6922" y="75270"/>
                    </a:lnTo>
                    <a:lnTo>
                      <a:pt x="7423" y="75798"/>
                    </a:lnTo>
                    <a:lnTo>
                      <a:pt x="7925" y="76313"/>
                    </a:lnTo>
                    <a:lnTo>
                      <a:pt x="8454" y="76815"/>
                    </a:lnTo>
                    <a:lnTo>
                      <a:pt x="8982" y="77304"/>
                    </a:lnTo>
                    <a:lnTo>
                      <a:pt x="9537" y="77779"/>
                    </a:lnTo>
                    <a:lnTo>
                      <a:pt x="10091" y="78242"/>
                    </a:lnTo>
                    <a:lnTo>
                      <a:pt x="10659" y="78691"/>
                    </a:lnTo>
                    <a:lnTo>
                      <a:pt x="11240" y="79127"/>
                    </a:lnTo>
                    <a:lnTo>
                      <a:pt x="11835" y="79549"/>
                    </a:lnTo>
                    <a:lnTo>
                      <a:pt x="12429" y="79959"/>
                    </a:lnTo>
                    <a:lnTo>
                      <a:pt x="13050" y="80368"/>
                    </a:lnTo>
                    <a:lnTo>
                      <a:pt x="13671" y="80751"/>
                    </a:lnTo>
                    <a:lnTo>
                      <a:pt x="14291" y="81134"/>
                    </a:lnTo>
                    <a:lnTo>
                      <a:pt x="14938" y="81491"/>
                    </a:lnTo>
                    <a:lnTo>
                      <a:pt x="15586" y="81847"/>
                    </a:lnTo>
                    <a:lnTo>
                      <a:pt x="16233" y="82191"/>
                    </a:lnTo>
                    <a:lnTo>
                      <a:pt x="16893" y="82521"/>
                    </a:lnTo>
                    <a:lnTo>
                      <a:pt x="17567" y="82851"/>
                    </a:lnTo>
                    <a:lnTo>
                      <a:pt x="18240" y="83155"/>
                    </a:lnTo>
                    <a:lnTo>
                      <a:pt x="18927" y="83459"/>
                    </a:lnTo>
                    <a:lnTo>
                      <a:pt x="19614" y="83749"/>
                    </a:lnTo>
                    <a:lnTo>
                      <a:pt x="20301" y="84027"/>
                    </a:lnTo>
                    <a:lnTo>
                      <a:pt x="21001" y="84304"/>
                    </a:lnTo>
                    <a:lnTo>
                      <a:pt x="21701" y="84555"/>
                    </a:lnTo>
                    <a:lnTo>
                      <a:pt x="22414" y="84806"/>
                    </a:lnTo>
                    <a:lnTo>
                      <a:pt x="23127" y="85057"/>
                    </a:lnTo>
                    <a:lnTo>
                      <a:pt x="23840" y="85281"/>
                    </a:lnTo>
                    <a:lnTo>
                      <a:pt x="24553" y="85506"/>
                    </a:lnTo>
                    <a:lnTo>
                      <a:pt x="25280" y="85717"/>
                    </a:lnTo>
                    <a:lnTo>
                      <a:pt x="26006" y="85928"/>
                    </a:lnTo>
                    <a:lnTo>
                      <a:pt x="26733" y="86127"/>
                    </a:lnTo>
                    <a:lnTo>
                      <a:pt x="27459" y="86311"/>
                    </a:lnTo>
                    <a:lnTo>
                      <a:pt x="28185" y="86496"/>
                    </a:lnTo>
                    <a:lnTo>
                      <a:pt x="28912" y="86668"/>
                    </a:lnTo>
                    <a:lnTo>
                      <a:pt x="30365" y="86985"/>
                    </a:lnTo>
                    <a:lnTo>
                      <a:pt x="31831" y="87276"/>
                    </a:lnTo>
                    <a:lnTo>
                      <a:pt x="33284" y="87540"/>
                    </a:lnTo>
                    <a:lnTo>
                      <a:pt x="34723" y="87764"/>
                    </a:lnTo>
                    <a:lnTo>
                      <a:pt x="36163" y="87976"/>
                    </a:lnTo>
                    <a:lnTo>
                      <a:pt x="37576" y="88160"/>
                    </a:lnTo>
                    <a:lnTo>
                      <a:pt x="38976" y="88319"/>
                    </a:lnTo>
                    <a:lnTo>
                      <a:pt x="40363" y="88451"/>
                    </a:lnTo>
                    <a:lnTo>
                      <a:pt x="41723" y="88570"/>
                    </a:lnTo>
                    <a:lnTo>
                      <a:pt x="43057" y="88662"/>
                    </a:lnTo>
                    <a:lnTo>
                      <a:pt x="44351" y="88742"/>
                    </a:lnTo>
                    <a:lnTo>
                      <a:pt x="45619" y="88808"/>
                    </a:lnTo>
                    <a:lnTo>
                      <a:pt x="46848" y="88847"/>
                    </a:lnTo>
                    <a:lnTo>
                      <a:pt x="48049" y="88887"/>
                    </a:lnTo>
                    <a:lnTo>
                      <a:pt x="49199" y="88900"/>
                    </a:lnTo>
                    <a:lnTo>
                      <a:pt x="50308" y="88913"/>
                    </a:lnTo>
                    <a:lnTo>
                      <a:pt x="51365" y="88900"/>
                    </a:lnTo>
                    <a:lnTo>
                      <a:pt x="52368" y="88887"/>
                    </a:lnTo>
                    <a:lnTo>
                      <a:pt x="53319" y="88874"/>
                    </a:lnTo>
                    <a:lnTo>
                      <a:pt x="55036" y="88821"/>
                    </a:lnTo>
                    <a:lnTo>
                      <a:pt x="56502" y="88742"/>
                    </a:lnTo>
                    <a:lnTo>
                      <a:pt x="57691" y="88676"/>
                    </a:lnTo>
                    <a:lnTo>
                      <a:pt x="58576" y="88610"/>
                    </a:lnTo>
                    <a:lnTo>
                      <a:pt x="59302" y="88543"/>
                    </a:lnTo>
                    <a:lnTo>
                      <a:pt x="58827" y="85189"/>
                    </a:lnTo>
                    <a:lnTo>
                      <a:pt x="58391" y="81993"/>
                    </a:lnTo>
                    <a:lnTo>
                      <a:pt x="57995" y="79047"/>
                    </a:lnTo>
                    <a:lnTo>
                      <a:pt x="57651" y="76432"/>
                    </a:lnTo>
                    <a:lnTo>
                      <a:pt x="57163" y="72589"/>
                    </a:lnTo>
                    <a:lnTo>
                      <a:pt x="56991" y="71149"/>
                    </a:lnTo>
                    <a:lnTo>
                      <a:pt x="57493" y="69591"/>
                    </a:lnTo>
                    <a:lnTo>
                      <a:pt x="58034" y="67913"/>
                    </a:lnTo>
                    <a:lnTo>
                      <a:pt x="58668" y="65866"/>
                    </a:lnTo>
                    <a:lnTo>
                      <a:pt x="59342" y="63634"/>
                    </a:lnTo>
                    <a:lnTo>
                      <a:pt x="59672" y="62498"/>
                    </a:lnTo>
                    <a:lnTo>
                      <a:pt x="59989" y="61376"/>
                    </a:lnTo>
                    <a:lnTo>
                      <a:pt x="60280" y="60293"/>
                    </a:lnTo>
                    <a:lnTo>
                      <a:pt x="60544" y="59262"/>
                    </a:lnTo>
                    <a:lnTo>
                      <a:pt x="60768" y="58325"/>
                    </a:lnTo>
                    <a:lnTo>
                      <a:pt x="60953" y="57493"/>
                    </a:lnTo>
                    <a:lnTo>
                      <a:pt x="60980" y="57334"/>
                    </a:lnTo>
                    <a:lnTo>
                      <a:pt x="60993" y="57149"/>
                    </a:lnTo>
                    <a:lnTo>
                      <a:pt x="61006" y="56753"/>
                    </a:lnTo>
                    <a:lnTo>
                      <a:pt x="60993" y="56291"/>
                    </a:lnTo>
                    <a:lnTo>
                      <a:pt x="60966" y="55763"/>
                    </a:lnTo>
                    <a:lnTo>
                      <a:pt x="60900" y="55181"/>
                    </a:lnTo>
                    <a:lnTo>
                      <a:pt x="60808" y="54534"/>
                    </a:lnTo>
                    <a:lnTo>
                      <a:pt x="60689" y="53834"/>
                    </a:lnTo>
                    <a:lnTo>
                      <a:pt x="60544" y="53081"/>
                    </a:lnTo>
                    <a:lnTo>
                      <a:pt x="60385" y="52289"/>
                    </a:lnTo>
                    <a:lnTo>
                      <a:pt x="60200" y="51444"/>
                    </a:lnTo>
                    <a:lnTo>
                      <a:pt x="59989" y="50546"/>
                    </a:lnTo>
                    <a:lnTo>
                      <a:pt x="59751" y="49608"/>
                    </a:lnTo>
                    <a:lnTo>
                      <a:pt x="59500" y="48630"/>
                    </a:lnTo>
                    <a:lnTo>
                      <a:pt x="59223" y="47613"/>
                    </a:lnTo>
                    <a:lnTo>
                      <a:pt x="58919" y="46557"/>
                    </a:lnTo>
                    <a:lnTo>
                      <a:pt x="58602" y="45474"/>
                    </a:lnTo>
                    <a:lnTo>
                      <a:pt x="58259" y="44364"/>
                    </a:lnTo>
                    <a:lnTo>
                      <a:pt x="57902" y="43215"/>
                    </a:lnTo>
                    <a:lnTo>
                      <a:pt x="57519" y="42040"/>
                    </a:lnTo>
                    <a:lnTo>
                      <a:pt x="57123" y="40851"/>
                    </a:lnTo>
                    <a:lnTo>
                      <a:pt x="56714" y="39623"/>
                    </a:lnTo>
                    <a:lnTo>
                      <a:pt x="56278" y="38395"/>
                    </a:lnTo>
                    <a:lnTo>
                      <a:pt x="55829" y="37140"/>
                    </a:lnTo>
                    <a:lnTo>
                      <a:pt x="55366" y="35859"/>
                    </a:lnTo>
                    <a:lnTo>
                      <a:pt x="54891" y="34578"/>
                    </a:lnTo>
                    <a:lnTo>
                      <a:pt x="54389" y="33297"/>
                    </a:lnTo>
                    <a:lnTo>
                      <a:pt x="53887" y="31989"/>
                    </a:lnTo>
                    <a:lnTo>
                      <a:pt x="53359" y="30681"/>
                    </a:lnTo>
                    <a:lnTo>
                      <a:pt x="52817" y="29374"/>
                    </a:lnTo>
                    <a:lnTo>
                      <a:pt x="52276" y="28066"/>
                    </a:lnTo>
                    <a:lnTo>
                      <a:pt x="51708" y="26759"/>
                    </a:lnTo>
                    <a:lnTo>
                      <a:pt x="51127" y="25465"/>
                    </a:lnTo>
                    <a:lnTo>
                      <a:pt x="50546" y="24170"/>
                    </a:lnTo>
                    <a:lnTo>
                      <a:pt x="49951" y="22876"/>
                    </a:lnTo>
                    <a:lnTo>
                      <a:pt x="49344" y="21595"/>
                    </a:lnTo>
                    <a:lnTo>
                      <a:pt x="48723" y="20340"/>
                    </a:lnTo>
                    <a:lnTo>
                      <a:pt x="48089" y="19085"/>
                    </a:lnTo>
                    <a:lnTo>
                      <a:pt x="47455" y="17857"/>
                    </a:lnTo>
                    <a:lnTo>
                      <a:pt x="46808" y="16655"/>
                    </a:lnTo>
                    <a:lnTo>
                      <a:pt x="46161" y="15466"/>
                    </a:lnTo>
                    <a:lnTo>
                      <a:pt x="45500" y="14317"/>
                    </a:lnTo>
                    <a:lnTo>
                      <a:pt x="44840" y="13182"/>
                    </a:lnTo>
                    <a:lnTo>
                      <a:pt x="44166" y="12085"/>
                    </a:lnTo>
                    <a:lnTo>
                      <a:pt x="43480" y="11016"/>
                    </a:lnTo>
                    <a:lnTo>
                      <a:pt x="42806" y="9972"/>
                    </a:lnTo>
                    <a:lnTo>
                      <a:pt x="42119" y="8982"/>
                    </a:lnTo>
                    <a:lnTo>
                      <a:pt x="41419" y="8017"/>
                    </a:lnTo>
                    <a:lnTo>
                      <a:pt x="40733" y="7106"/>
                    </a:lnTo>
                    <a:lnTo>
                      <a:pt x="40033" y="6234"/>
                    </a:lnTo>
                    <a:lnTo>
                      <a:pt x="39676" y="5812"/>
                    </a:lnTo>
                    <a:lnTo>
                      <a:pt x="39333" y="5416"/>
                    </a:lnTo>
                    <a:lnTo>
                      <a:pt x="38976" y="5019"/>
                    </a:lnTo>
                    <a:lnTo>
                      <a:pt x="38633" y="4636"/>
                    </a:lnTo>
                    <a:lnTo>
                      <a:pt x="38276" y="4267"/>
                    </a:lnTo>
                    <a:lnTo>
                      <a:pt x="37919" y="3910"/>
                    </a:lnTo>
                    <a:lnTo>
                      <a:pt x="37576" y="3567"/>
                    </a:lnTo>
                    <a:lnTo>
                      <a:pt x="37219" y="3236"/>
                    </a:lnTo>
                    <a:lnTo>
                      <a:pt x="36863" y="2933"/>
                    </a:lnTo>
                    <a:lnTo>
                      <a:pt x="36519" y="2629"/>
                    </a:lnTo>
                    <a:lnTo>
                      <a:pt x="36163" y="2338"/>
                    </a:lnTo>
                    <a:lnTo>
                      <a:pt x="35806" y="2074"/>
                    </a:lnTo>
                    <a:lnTo>
                      <a:pt x="35463" y="1810"/>
                    </a:lnTo>
                    <a:lnTo>
                      <a:pt x="35106" y="1572"/>
                    </a:lnTo>
                    <a:lnTo>
                      <a:pt x="34750" y="1348"/>
                    </a:lnTo>
                    <a:lnTo>
                      <a:pt x="34406" y="1150"/>
                    </a:lnTo>
                    <a:lnTo>
                      <a:pt x="34050" y="951"/>
                    </a:lnTo>
                    <a:lnTo>
                      <a:pt x="33706" y="780"/>
                    </a:lnTo>
                    <a:lnTo>
                      <a:pt x="33350" y="621"/>
                    </a:lnTo>
                    <a:lnTo>
                      <a:pt x="33006" y="476"/>
                    </a:lnTo>
                    <a:lnTo>
                      <a:pt x="32650" y="357"/>
                    </a:lnTo>
                    <a:lnTo>
                      <a:pt x="32306" y="251"/>
                    </a:lnTo>
                    <a:lnTo>
                      <a:pt x="31963" y="159"/>
                    </a:lnTo>
                    <a:lnTo>
                      <a:pt x="31619" y="93"/>
                    </a:lnTo>
                    <a:lnTo>
                      <a:pt x="31276" y="40"/>
                    </a:lnTo>
                    <a:lnTo>
                      <a:pt x="30933" y="14"/>
                    </a:lnTo>
                    <a:lnTo>
                      <a:pt x="305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6" name="Google Shape;2576;p46"/>
              <p:cNvSpPr/>
              <p:nvPr/>
            </p:nvSpPr>
            <p:spPr>
              <a:xfrm>
                <a:off x="965275" y="4507425"/>
                <a:ext cx="1318450" cy="818575"/>
              </a:xfrm>
              <a:custGeom>
                <a:rect b="b" l="l" r="r" t="t"/>
                <a:pathLst>
                  <a:path extrusionOk="0" h="32743" w="52738">
                    <a:moveTo>
                      <a:pt x="28660" y="1"/>
                    </a:moveTo>
                    <a:lnTo>
                      <a:pt x="28462" y="14"/>
                    </a:lnTo>
                    <a:lnTo>
                      <a:pt x="28277" y="54"/>
                    </a:lnTo>
                    <a:lnTo>
                      <a:pt x="28093" y="93"/>
                    </a:lnTo>
                    <a:lnTo>
                      <a:pt x="27921" y="159"/>
                    </a:lnTo>
                    <a:lnTo>
                      <a:pt x="27736" y="239"/>
                    </a:lnTo>
                    <a:lnTo>
                      <a:pt x="27564" y="318"/>
                    </a:lnTo>
                    <a:lnTo>
                      <a:pt x="27406" y="423"/>
                    </a:lnTo>
                    <a:lnTo>
                      <a:pt x="27247" y="529"/>
                    </a:lnTo>
                    <a:lnTo>
                      <a:pt x="27089" y="661"/>
                    </a:lnTo>
                    <a:lnTo>
                      <a:pt x="26930" y="793"/>
                    </a:lnTo>
                    <a:lnTo>
                      <a:pt x="26785" y="939"/>
                    </a:lnTo>
                    <a:lnTo>
                      <a:pt x="26640" y="1097"/>
                    </a:lnTo>
                    <a:lnTo>
                      <a:pt x="26494" y="1256"/>
                    </a:lnTo>
                    <a:lnTo>
                      <a:pt x="26362" y="1427"/>
                    </a:lnTo>
                    <a:lnTo>
                      <a:pt x="26217" y="1612"/>
                    </a:lnTo>
                    <a:lnTo>
                      <a:pt x="25966" y="1995"/>
                    </a:lnTo>
                    <a:lnTo>
                      <a:pt x="25728" y="2405"/>
                    </a:lnTo>
                    <a:lnTo>
                      <a:pt x="25491" y="2840"/>
                    </a:lnTo>
                    <a:lnTo>
                      <a:pt x="25279" y="3303"/>
                    </a:lnTo>
                    <a:lnTo>
                      <a:pt x="25081" y="3765"/>
                    </a:lnTo>
                    <a:lnTo>
                      <a:pt x="24896" y="4240"/>
                    </a:lnTo>
                    <a:lnTo>
                      <a:pt x="24725" y="4729"/>
                    </a:lnTo>
                    <a:lnTo>
                      <a:pt x="24566" y="5218"/>
                    </a:lnTo>
                    <a:lnTo>
                      <a:pt x="24421" y="5706"/>
                    </a:lnTo>
                    <a:lnTo>
                      <a:pt x="24289" y="6182"/>
                    </a:lnTo>
                    <a:lnTo>
                      <a:pt x="24170" y="6657"/>
                    </a:lnTo>
                    <a:lnTo>
                      <a:pt x="23959" y="7556"/>
                    </a:lnTo>
                    <a:lnTo>
                      <a:pt x="23787" y="8361"/>
                    </a:lnTo>
                    <a:lnTo>
                      <a:pt x="23668" y="9035"/>
                    </a:lnTo>
                    <a:lnTo>
                      <a:pt x="23589" y="9563"/>
                    </a:lnTo>
                    <a:lnTo>
                      <a:pt x="23523" y="10025"/>
                    </a:lnTo>
                    <a:lnTo>
                      <a:pt x="23510" y="9972"/>
                    </a:lnTo>
                    <a:lnTo>
                      <a:pt x="23496" y="9933"/>
                    </a:lnTo>
                    <a:lnTo>
                      <a:pt x="23470" y="9906"/>
                    </a:lnTo>
                    <a:lnTo>
                      <a:pt x="23430" y="9880"/>
                    </a:lnTo>
                    <a:lnTo>
                      <a:pt x="23391" y="9880"/>
                    </a:lnTo>
                    <a:lnTo>
                      <a:pt x="23338" y="9867"/>
                    </a:lnTo>
                    <a:lnTo>
                      <a:pt x="23206" y="9893"/>
                    </a:lnTo>
                    <a:lnTo>
                      <a:pt x="23047" y="9959"/>
                    </a:lnTo>
                    <a:lnTo>
                      <a:pt x="22849" y="10065"/>
                    </a:lnTo>
                    <a:lnTo>
                      <a:pt x="22625" y="10184"/>
                    </a:lnTo>
                    <a:lnTo>
                      <a:pt x="22374" y="10342"/>
                    </a:lnTo>
                    <a:lnTo>
                      <a:pt x="21779" y="10739"/>
                    </a:lnTo>
                    <a:lnTo>
                      <a:pt x="21093" y="11227"/>
                    </a:lnTo>
                    <a:lnTo>
                      <a:pt x="19455" y="12389"/>
                    </a:lnTo>
                    <a:lnTo>
                      <a:pt x="18530" y="13037"/>
                    </a:lnTo>
                    <a:lnTo>
                      <a:pt x="17553" y="13710"/>
                    </a:lnTo>
                    <a:lnTo>
                      <a:pt x="16523" y="14371"/>
                    </a:lnTo>
                    <a:lnTo>
                      <a:pt x="15995" y="14701"/>
                    </a:lnTo>
                    <a:lnTo>
                      <a:pt x="15466" y="15031"/>
                    </a:lnTo>
                    <a:lnTo>
                      <a:pt x="14925" y="15335"/>
                    </a:lnTo>
                    <a:lnTo>
                      <a:pt x="14383" y="15638"/>
                    </a:lnTo>
                    <a:lnTo>
                      <a:pt x="13842" y="15929"/>
                    </a:lnTo>
                    <a:lnTo>
                      <a:pt x="13300" y="16193"/>
                    </a:lnTo>
                    <a:lnTo>
                      <a:pt x="12745" y="16457"/>
                    </a:lnTo>
                    <a:lnTo>
                      <a:pt x="12204" y="16682"/>
                    </a:lnTo>
                    <a:lnTo>
                      <a:pt x="11662" y="16893"/>
                    </a:lnTo>
                    <a:lnTo>
                      <a:pt x="11121" y="17091"/>
                    </a:lnTo>
                    <a:lnTo>
                      <a:pt x="10447" y="17316"/>
                    </a:lnTo>
                    <a:lnTo>
                      <a:pt x="9800" y="17540"/>
                    </a:lnTo>
                    <a:lnTo>
                      <a:pt x="9179" y="17778"/>
                    </a:lnTo>
                    <a:lnTo>
                      <a:pt x="8585" y="18029"/>
                    </a:lnTo>
                    <a:lnTo>
                      <a:pt x="8004" y="18267"/>
                    </a:lnTo>
                    <a:lnTo>
                      <a:pt x="7462" y="18518"/>
                    </a:lnTo>
                    <a:lnTo>
                      <a:pt x="6934" y="18782"/>
                    </a:lnTo>
                    <a:lnTo>
                      <a:pt x="6419" y="19046"/>
                    </a:lnTo>
                    <a:lnTo>
                      <a:pt x="5944" y="19310"/>
                    </a:lnTo>
                    <a:lnTo>
                      <a:pt x="5481" y="19574"/>
                    </a:lnTo>
                    <a:lnTo>
                      <a:pt x="5046" y="19852"/>
                    </a:lnTo>
                    <a:lnTo>
                      <a:pt x="4623" y="20129"/>
                    </a:lnTo>
                    <a:lnTo>
                      <a:pt x="4227" y="20406"/>
                    </a:lnTo>
                    <a:lnTo>
                      <a:pt x="3844" y="20684"/>
                    </a:lnTo>
                    <a:lnTo>
                      <a:pt x="3487" y="20961"/>
                    </a:lnTo>
                    <a:lnTo>
                      <a:pt x="3157" y="21252"/>
                    </a:lnTo>
                    <a:lnTo>
                      <a:pt x="2827" y="21542"/>
                    </a:lnTo>
                    <a:lnTo>
                      <a:pt x="2536" y="21833"/>
                    </a:lnTo>
                    <a:lnTo>
                      <a:pt x="2246" y="22123"/>
                    </a:lnTo>
                    <a:lnTo>
                      <a:pt x="1981" y="22414"/>
                    </a:lnTo>
                    <a:lnTo>
                      <a:pt x="1744" y="22704"/>
                    </a:lnTo>
                    <a:lnTo>
                      <a:pt x="1506" y="22995"/>
                    </a:lnTo>
                    <a:lnTo>
                      <a:pt x="1295" y="23286"/>
                    </a:lnTo>
                    <a:lnTo>
                      <a:pt x="1097" y="23589"/>
                    </a:lnTo>
                    <a:lnTo>
                      <a:pt x="912" y="23880"/>
                    </a:lnTo>
                    <a:lnTo>
                      <a:pt x="753" y="24171"/>
                    </a:lnTo>
                    <a:lnTo>
                      <a:pt x="608" y="24461"/>
                    </a:lnTo>
                    <a:lnTo>
                      <a:pt x="463" y="24752"/>
                    </a:lnTo>
                    <a:lnTo>
                      <a:pt x="344" y="25042"/>
                    </a:lnTo>
                    <a:lnTo>
                      <a:pt x="238" y="25333"/>
                    </a:lnTo>
                    <a:lnTo>
                      <a:pt x="146" y="25623"/>
                    </a:lnTo>
                    <a:lnTo>
                      <a:pt x="66" y="25901"/>
                    </a:lnTo>
                    <a:lnTo>
                      <a:pt x="27" y="26059"/>
                    </a:lnTo>
                    <a:lnTo>
                      <a:pt x="14" y="26218"/>
                    </a:lnTo>
                    <a:lnTo>
                      <a:pt x="0" y="26363"/>
                    </a:lnTo>
                    <a:lnTo>
                      <a:pt x="14" y="26508"/>
                    </a:lnTo>
                    <a:lnTo>
                      <a:pt x="27" y="26654"/>
                    </a:lnTo>
                    <a:lnTo>
                      <a:pt x="66" y="26786"/>
                    </a:lnTo>
                    <a:lnTo>
                      <a:pt x="106" y="26918"/>
                    </a:lnTo>
                    <a:lnTo>
                      <a:pt x="146" y="27050"/>
                    </a:lnTo>
                    <a:lnTo>
                      <a:pt x="212" y="27182"/>
                    </a:lnTo>
                    <a:lnTo>
                      <a:pt x="278" y="27301"/>
                    </a:lnTo>
                    <a:lnTo>
                      <a:pt x="436" y="27538"/>
                    </a:lnTo>
                    <a:lnTo>
                      <a:pt x="621" y="27776"/>
                    </a:lnTo>
                    <a:lnTo>
                      <a:pt x="819" y="28001"/>
                    </a:lnTo>
                    <a:lnTo>
                      <a:pt x="1030" y="28212"/>
                    </a:lnTo>
                    <a:lnTo>
                      <a:pt x="1242" y="28423"/>
                    </a:lnTo>
                    <a:lnTo>
                      <a:pt x="1678" y="28846"/>
                    </a:lnTo>
                    <a:lnTo>
                      <a:pt x="1863" y="29057"/>
                    </a:lnTo>
                    <a:lnTo>
                      <a:pt x="2047" y="29269"/>
                    </a:lnTo>
                    <a:lnTo>
                      <a:pt x="2206" y="29480"/>
                    </a:lnTo>
                    <a:lnTo>
                      <a:pt x="2272" y="29599"/>
                    </a:lnTo>
                    <a:lnTo>
                      <a:pt x="2325" y="29704"/>
                    </a:lnTo>
                    <a:lnTo>
                      <a:pt x="2444" y="29929"/>
                    </a:lnTo>
                    <a:lnTo>
                      <a:pt x="2589" y="30167"/>
                    </a:lnTo>
                    <a:lnTo>
                      <a:pt x="2761" y="30391"/>
                    </a:lnTo>
                    <a:lnTo>
                      <a:pt x="2959" y="30616"/>
                    </a:lnTo>
                    <a:lnTo>
                      <a:pt x="3196" y="30827"/>
                    </a:lnTo>
                    <a:lnTo>
                      <a:pt x="3461" y="31052"/>
                    </a:lnTo>
                    <a:lnTo>
                      <a:pt x="3751" y="31250"/>
                    </a:lnTo>
                    <a:lnTo>
                      <a:pt x="4095" y="31448"/>
                    </a:lnTo>
                    <a:lnTo>
                      <a:pt x="4464" y="31646"/>
                    </a:lnTo>
                    <a:lnTo>
                      <a:pt x="4887" y="31818"/>
                    </a:lnTo>
                    <a:lnTo>
                      <a:pt x="5349" y="31976"/>
                    </a:lnTo>
                    <a:lnTo>
                      <a:pt x="5851" y="32121"/>
                    </a:lnTo>
                    <a:lnTo>
                      <a:pt x="6406" y="32254"/>
                    </a:lnTo>
                    <a:lnTo>
                      <a:pt x="7013" y="32359"/>
                    </a:lnTo>
                    <a:lnTo>
                      <a:pt x="7674" y="32452"/>
                    </a:lnTo>
                    <a:lnTo>
                      <a:pt x="8374" y="32518"/>
                    </a:lnTo>
                    <a:lnTo>
                      <a:pt x="9655" y="32597"/>
                    </a:lnTo>
                    <a:lnTo>
                      <a:pt x="10936" y="32663"/>
                    </a:lnTo>
                    <a:lnTo>
                      <a:pt x="12230" y="32703"/>
                    </a:lnTo>
                    <a:lnTo>
                      <a:pt x="13498" y="32729"/>
                    </a:lnTo>
                    <a:lnTo>
                      <a:pt x="14740" y="32742"/>
                    </a:lnTo>
                    <a:lnTo>
                      <a:pt x="17064" y="32742"/>
                    </a:lnTo>
                    <a:lnTo>
                      <a:pt x="18108" y="32716"/>
                    </a:lnTo>
                    <a:lnTo>
                      <a:pt x="19164" y="32689"/>
                    </a:lnTo>
                    <a:lnTo>
                      <a:pt x="20551" y="32623"/>
                    </a:lnTo>
                    <a:lnTo>
                      <a:pt x="22215" y="32544"/>
                    </a:lnTo>
                    <a:lnTo>
                      <a:pt x="24130" y="32425"/>
                    </a:lnTo>
                    <a:lnTo>
                      <a:pt x="28489" y="32148"/>
                    </a:lnTo>
                    <a:lnTo>
                      <a:pt x="33323" y="31831"/>
                    </a:lnTo>
                    <a:lnTo>
                      <a:pt x="38289" y="31487"/>
                    </a:lnTo>
                    <a:lnTo>
                      <a:pt x="43057" y="31144"/>
                    </a:lnTo>
                    <a:lnTo>
                      <a:pt x="50677" y="30589"/>
                    </a:lnTo>
                    <a:lnTo>
                      <a:pt x="50836" y="30576"/>
                    </a:lnTo>
                    <a:lnTo>
                      <a:pt x="50981" y="30550"/>
                    </a:lnTo>
                    <a:lnTo>
                      <a:pt x="51113" y="30523"/>
                    </a:lnTo>
                    <a:lnTo>
                      <a:pt x="51245" y="30484"/>
                    </a:lnTo>
                    <a:lnTo>
                      <a:pt x="51377" y="30444"/>
                    </a:lnTo>
                    <a:lnTo>
                      <a:pt x="51496" y="30391"/>
                    </a:lnTo>
                    <a:lnTo>
                      <a:pt x="51615" y="30325"/>
                    </a:lnTo>
                    <a:lnTo>
                      <a:pt x="51734" y="30259"/>
                    </a:lnTo>
                    <a:lnTo>
                      <a:pt x="51840" y="30180"/>
                    </a:lnTo>
                    <a:lnTo>
                      <a:pt x="51932" y="30101"/>
                    </a:lnTo>
                    <a:lnTo>
                      <a:pt x="52038" y="30008"/>
                    </a:lnTo>
                    <a:lnTo>
                      <a:pt x="52117" y="29916"/>
                    </a:lnTo>
                    <a:lnTo>
                      <a:pt x="52196" y="29810"/>
                    </a:lnTo>
                    <a:lnTo>
                      <a:pt x="52275" y="29704"/>
                    </a:lnTo>
                    <a:lnTo>
                      <a:pt x="52355" y="29586"/>
                    </a:lnTo>
                    <a:lnTo>
                      <a:pt x="52421" y="29467"/>
                    </a:lnTo>
                    <a:lnTo>
                      <a:pt x="52526" y="29216"/>
                    </a:lnTo>
                    <a:lnTo>
                      <a:pt x="52619" y="28938"/>
                    </a:lnTo>
                    <a:lnTo>
                      <a:pt x="52685" y="28635"/>
                    </a:lnTo>
                    <a:lnTo>
                      <a:pt x="52724" y="28318"/>
                    </a:lnTo>
                    <a:lnTo>
                      <a:pt x="52738" y="27974"/>
                    </a:lnTo>
                    <a:lnTo>
                      <a:pt x="52724" y="27631"/>
                    </a:lnTo>
                    <a:lnTo>
                      <a:pt x="52685" y="27261"/>
                    </a:lnTo>
                    <a:lnTo>
                      <a:pt x="52632" y="26878"/>
                    </a:lnTo>
                    <a:lnTo>
                      <a:pt x="52289" y="25148"/>
                    </a:lnTo>
                    <a:lnTo>
                      <a:pt x="51932" y="23391"/>
                    </a:lnTo>
                    <a:lnTo>
                      <a:pt x="51575" y="21701"/>
                    </a:lnTo>
                    <a:lnTo>
                      <a:pt x="51219" y="20103"/>
                    </a:lnTo>
                    <a:lnTo>
                      <a:pt x="50624" y="17448"/>
                    </a:lnTo>
                    <a:lnTo>
                      <a:pt x="50426" y="16497"/>
                    </a:lnTo>
                    <a:lnTo>
                      <a:pt x="50294" y="15889"/>
                    </a:lnTo>
                    <a:lnTo>
                      <a:pt x="50228" y="15414"/>
                    </a:lnTo>
                    <a:lnTo>
                      <a:pt x="50175" y="14978"/>
                    </a:lnTo>
                    <a:lnTo>
                      <a:pt x="50149" y="14555"/>
                    </a:lnTo>
                    <a:lnTo>
                      <a:pt x="50136" y="14159"/>
                    </a:lnTo>
                    <a:lnTo>
                      <a:pt x="50149" y="13776"/>
                    </a:lnTo>
                    <a:lnTo>
                      <a:pt x="50175" y="13406"/>
                    </a:lnTo>
                    <a:lnTo>
                      <a:pt x="50215" y="13050"/>
                    </a:lnTo>
                    <a:lnTo>
                      <a:pt x="50268" y="12693"/>
                    </a:lnTo>
                    <a:lnTo>
                      <a:pt x="50334" y="12350"/>
                    </a:lnTo>
                    <a:lnTo>
                      <a:pt x="50426" y="12006"/>
                    </a:lnTo>
                    <a:lnTo>
                      <a:pt x="50519" y="11650"/>
                    </a:lnTo>
                    <a:lnTo>
                      <a:pt x="50624" y="11306"/>
                    </a:lnTo>
                    <a:lnTo>
                      <a:pt x="50875" y="10554"/>
                    </a:lnTo>
                    <a:lnTo>
                      <a:pt x="51166" y="9761"/>
                    </a:lnTo>
                    <a:lnTo>
                      <a:pt x="51245" y="9497"/>
                    </a:lnTo>
                    <a:lnTo>
                      <a:pt x="51311" y="9259"/>
                    </a:lnTo>
                    <a:lnTo>
                      <a:pt x="51338" y="9048"/>
                    </a:lnTo>
                    <a:lnTo>
                      <a:pt x="51351" y="8837"/>
                    </a:lnTo>
                    <a:lnTo>
                      <a:pt x="51338" y="8639"/>
                    </a:lnTo>
                    <a:lnTo>
                      <a:pt x="51285" y="8467"/>
                    </a:lnTo>
                    <a:lnTo>
                      <a:pt x="51219" y="8308"/>
                    </a:lnTo>
                    <a:lnTo>
                      <a:pt x="51126" y="8150"/>
                    </a:lnTo>
                    <a:lnTo>
                      <a:pt x="51021" y="8018"/>
                    </a:lnTo>
                    <a:lnTo>
                      <a:pt x="50875" y="7899"/>
                    </a:lnTo>
                    <a:lnTo>
                      <a:pt x="50704" y="7780"/>
                    </a:lnTo>
                    <a:lnTo>
                      <a:pt x="50519" y="7688"/>
                    </a:lnTo>
                    <a:lnTo>
                      <a:pt x="50307" y="7595"/>
                    </a:lnTo>
                    <a:lnTo>
                      <a:pt x="50070" y="7529"/>
                    </a:lnTo>
                    <a:lnTo>
                      <a:pt x="49806" y="7463"/>
                    </a:lnTo>
                    <a:lnTo>
                      <a:pt x="49528" y="7410"/>
                    </a:lnTo>
                    <a:lnTo>
                      <a:pt x="49211" y="7371"/>
                    </a:lnTo>
                    <a:lnTo>
                      <a:pt x="48881" y="7331"/>
                    </a:lnTo>
                    <a:lnTo>
                      <a:pt x="48524" y="7305"/>
                    </a:lnTo>
                    <a:lnTo>
                      <a:pt x="48155" y="7291"/>
                    </a:lnTo>
                    <a:lnTo>
                      <a:pt x="47323" y="7291"/>
                    </a:lnTo>
                    <a:lnTo>
                      <a:pt x="46398" y="7331"/>
                    </a:lnTo>
                    <a:lnTo>
                      <a:pt x="45394" y="7384"/>
                    </a:lnTo>
                    <a:lnTo>
                      <a:pt x="44285" y="7476"/>
                    </a:lnTo>
                    <a:lnTo>
                      <a:pt x="43096" y="7582"/>
                    </a:lnTo>
                    <a:lnTo>
                      <a:pt x="41815" y="7714"/>
                    </a:lnTo>
                    <a:lnTo>
                      <a:pt x="41524" y="7740"/>
                    </a:lnTo>
                    <a:lnTo>
                      <a:pt x="41234" y="7767"/>
                    </a:lnTo>
                    <a:lnTo>
                      <a:pt x="40957" y="7767"/>
                    </a:lnTo>
                    <a:lnTo>
                      <a:pt x="40679" y="7754"/>
                    </a:lnTo>
                    <a:lnTo>
                      <a:pt x="40415" y="7740"/>
                    </a:lnTo>
                    <a:lnTo>
                      <a:pt x="40151" y="7714"/>
                    </a:lnTo>
                    <a:lnTo>
                      <a:pt x="39900" y="7674"/>
                    </a:lnTo>
                    <a:lnTo>
                      <a:pt x="39662" y="7622"/>
                    </a:lnTo>
                    <a:lnTo>
                      <a:pt x="39411" y="7569"/>
                    </a:lnTo>
                    <a:lnTo>
                      <a:pt x="39187" y="7503"/>
                    </a:lnTo>
                    <a:lnTo>
                      <a:pt x="38949" y="7423"/>
                    </a:lnTo>
                    <a:lnTo>
                      <a:pt x="38725" y="7344"/>
                    </a:lnTo>
                    <a:lnTo>
                      <a:pt x="38500" y="7252"/>
                    </a:lnTo>
                    <a:lnTo>
                      <a:pt x="38289" y="7146"/>
                    </a:lnTo>
                    <a:lnTo>
                      <a:pt x="38077" y="7040"/>
                    </a:lnTo>
                    <a:lnTo>
                      <a:pt x="37879" y="6935"/>
                    </a:lnTo>
                    <a:lnTo>
                      <a:pt x="37470" y="6684"/>
                    </a:lnTo>
                    <a:lnTo>
                      <a:pt x="37087" y="6420"/>
                    </a:lnTo>
                    <a:lnTo>
                      <a:pt x="36717" y="6129"/>
                    </a:lnTo>
                    <a:lnTo>
                      <a:pt x="36360" y="5825"/>
                    </a:lnTo>
                    <a:lnTo>
                      <a:pt x="36017" y="5508"/>
                    </a:lnTo>
                    <a:lnTo>
                      <a:pt x="35674" y="5165"/>
                    </a:lnTo>
                    <a:lnTo>
                      <a:pt x="35343" y="4822"/>
                    </a:lnTo>
                    <a:lnTo>
                      <a:pt x="35013" y="4465"/>
                    </a:lnTo>
                    <a:lnTo>
                      <a:pt x="34379" y="3752"/>
                    </a:lnTo>
                    <a:lnTo>
                      <a:pt x="33732" y="3039"/>
                    </a:lnTo>
                    <a:lnTo>
                      <a:pt x="33415" y="2695"/>
                    </a:lnTo>
                    <a:lnTo>
                      <a:pt x="33085" y="2352"/>
                    </a:lnTo>
                    <a:lnTo>
                      <a:pt x="32755" y="2022"/>
                    </a:lnTo>
                    <a:lnTo>
                      <a:pt x="32425" y="1718"/>
                    </a:lnTo>
                    <a:lnTo>
                      <a:pt x="32068" y="1414"/>
                    </a:lnTo>
                    <a:lnTo>
                      <a:pt x="31711" y="1137"/>
                    </a:lnTo>
                    <a:lnTo>
                      <a:pt x="31342" y="886"/>
                    </a:lnTo>
                    <a:lnTo>
                      <a:pt x="30959" y="648"/>
                    </a:lnTo>
                    <a:lnTo>
                      <a:pt x="30760" y="556"/>
                    </a:lnTo>
                    <a:lnTo>
                      <a:pt x="30562" y="450"/>
                    </a:lnTo>
                    <a:lnTo>
                      <a:pt x="30351" y="357"/>
                    </a:lnTo>
                    <a:lnTo>
                      <a:pt x="30140" y="278"/>
                    </a:lnTo>
                    <a:lnTo>
                      <a:pt x="29928" y="212"/>
                    </a:lnTo>
                    <a:lnTo>
                      <a:pt x="29717" y="146"/>
                    </a:lnTo>
                    <a:lnTo>
                      <a:pt x="29493" y="80"/>
                    </a:lnTo>
                    <a:lnTo>
                      <a:pt x="29255" y="40"/>
                    </a:lnTo>
                    <a:lnTo>
                      <a:pt x="29057" y="14"/>
                    </a:lnTo>
                    <a:lnTo>
                      <a:pt x="288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7" name="Google Shape;2577;p46"/>
              <p:cNvSpPr/>
              <p:nvPr/>
            </p:nvSpPr>
            <p:spPr>
              <a:xfrm>
                <a:off x="960975" y="5110025"/>
                <a:ext cx="1356425" cy="215625"/>
              </a:xfrm>
              <a:custGeom>
                <a:rect b="b" l="l" r="r" t="t"/>
                <a:pathLst>
                  <a:path extrusionOk="0" h="8625" w="54257">
                    <a:moveTo>
                      <a:pt x="41776" y="0"/>
                    </a:moveTo>
                    <a:lnTo>
                      <a:pt x="41261" y="14"/>
                    </a:lnTo>
                    <a:lnTo>
                      <a:pt x="40746" y="27"/>
                    </a:lnTo>
                    <a:lnTo>
                      <a:pt x="40257" y="67"/>
                    </a:lnTo>
                    <a:lnTo>
                      <a:pt x="39768" y="106"/>
                    </a:lnTo>
                    <a:lnTo>
                      <a:pt x="39293" y="159"/>
                    </a:lnTo>
                    <a:lnTo>
                      <a:pt x="38830" y="225"/>
                    </a:lnTo>
                    <a:lnTo>
                      <a:pt x="38368" y="291"/>
                    </a:lnTo>
                    <a:lnTo>
                      <a:pt x="37932" y="384"/>
                    </a:lnTo>
                    <a:lnTo>
                      <a:pt x="37497" y="463"/>
                    </a:lnTo>
                    <a:lnTo>
                      <a:pt x="37061" y="555"/>
                    </a:lnTo>
                    <a:lnTo>
                      <a:pt x="36229" y="753"/>
                    </a:lnTo>
                    <a:lnTo>
                      <a:pt x="35436" y="978"/>
                    </a:lnTo>
                    <a:lnTo>
                      <a:pt x="34657" y="1189"/>
                    </a:lnTo>
                    <a:lnTo>
                      <a:pt x="33178" y="1625"/>
                    </a:lnTo>
                    <a:lnTo>
                      <a:pt x="32478" y="1836"/>
                    </a:lnTo>
                    <a:lnTo>
                      <a:pt x="31791" y="2008"/>
                    </a:lnTo>
                    <a:lnTo>
                      <a:pt x="31104" y="2167"/>
                    </a:lnTo>
                    <a:lnTo>
                      <a:pt x="30774" y="2233"/>
                    </a:lnTo>
                    <a:lnTo>
                      <a:pt x="30444" y="2285"/>
                    </a:lnTo>
                    <a:lnTo>
                      <a:pt x="30114" y="2325"/>
                    </a:lnTo>
                    <a:lnTo>
                      <a:pt x="29783" y="2351"/>
                    </a:lnTo>
                    <a:lnTo>
                      <a:pt x="29466" y="2378"/>
                    </a:lnTo>
                    <a:lnTo>
                      <a:pt x="29136" y="2378"/>
                    </a:lnTo>
                    <a:lnTo>
                      <a:pt x="24540" y="2391"/>
                    </a:lnTo>
                    <a:lnTo>
                      <a:pt x="19680" y="2404"/>
                    </a:lnTo>
                    <a:lnTo>
                      <a:pt x="14833" y="2404"/>
                    </a:lnTo>
                    <a:lnTo>
                      <a:pt x="12495" y="2378"/>
                    </a:lnTo>
                    <a:lnTo>
                      <a:pt x="10276" y="2338"/>
                    </a:lnTo>
                    <a:lnTo>
                      <a:pt x="8189" y="2285"/>
                    </a:lnTo>
                    <a:lnTo>
                      <a:pt x="7212" y="2246"/>
                    </a:lnTo>
                    <a:lnTo>
                      <a:pt x="6274" y="2193"/>
                    </a:lnTo>
                    <a:lnTo>
                      <a:pt x="5402" y="2140"/>
                    </a:lnTo>
                    <a:lnTo>
                      <a:pt x="4584" y="2087"/>
                    </a:lnTo>
                    <a:lnTo>
                      <a:pt x="3831" y="2021"/>
                    </a:lnTo>
                    <a:lnTo>
                      <a:pt x="3131" y="1942"/>
                    </a:lnTo>
                    <a:lnTo>
                      <a:pt x="2510" y="1863"/>
                    </a:lnTo>
                    <a:lnTo>
                      <a:pt x="1969" y="1770"/>
                    </a:lnTo>
                    <a:lnTo>
                      <a:pt x="1506" y="1665"/>
                    </a:lnTo>
                    <a:lnTo>
                      <a:pt x="1295" y="1612"/>
                    </a:lnTo>
                    <a:lnTo>
                      <a:pt x="1123" y="1546"/>
                    </a:lnTo>
                    <a:lnTo>
                      <a:pt x="965" y="1493"/>
                    </a:lnTo>
                    <a:lnTo>
                      <a:pt x="819" y="1427"/>
                    </a:lnTo>
                    <a:lnTo>
                      <a:pt x="714" y="1361"/>
                    </a:lnTo>
                    <a:lnTo>
                      <a:pt x="621" y="1295"/>
                    </a:lnTo>
                    <a:lnTo>
                      <a:pt x="555" y="1229"/>
                    </a:lnTo>
                    <a:lnTo>
                      <a:pt x="516" y="1150"/>
                    </a:lnTo>
                    <a:lnTo>
                      <a:pt x="502" y="1070"/>
                    </a:lnTo>
                    <a:lnTo>
                      <a:pt x="516" y="991"/>
                    </a:lnTo>
                    <a:lnTo>
                      <a:pt x="397" y="1163"/>
                    </a:lnTo>
                    <a:lnTo>
                      <a:pt x="304" y="1348"/>
                    </a:lnTo>
                    <a:lnTo>
                      <a:pt x="225" y="1519"/>
                    </a:lnTo>
                    <a:lnTo>
                      <a:pt x="159" y="1704"/>
                    </a:lnTo>
                    <a:lnTo>
                      <a:pt x="93" y="1889"/>
                    </a:lnTo>
                    <a:lnTo>
                      <a:pt x="53" y="2074"/>
                    </a:lnTo>
                    <a:lnTo>
                      <a:pt x="27" y="2246"/>
                    </a:lnTo>
                    <a:lnTo>
                      <a:pt x="14" y="2431"/>
                    </a:lnTo>
                    <a:lnTo>
                      <a:pt x="1" y="2616"/>
                    </a:lnTo>
                    <a:lnTo>
                      <a:pt x="14" y="2800"/>
                    </a:lnTo>
                    <a:lnTo>
                      <a:pt x="27" y="2999"/>
                    </a:lnTo>
                    <a:lnTo>
                      <a:pt x="53" y="3170"/>
                    </a:lnTo>
                    <a:lnTo>
                      <a:pt x="93" y="3355"/>
                    </a:lnTo>
                    <a:lnTo>
                      <a:pt x="146" y="3540"/>
                    </a:lnTo>
                    <a:lnTo>
                      <a:pt x="199" y="3725"/>
                    </a:lnTo>
                    <a:lnTo>
                      <a:pt x="265" y="3910"/>
                    </a:lnTo>
                    <a:lnTo>
                      <a:pt x="344" y="4082"/>
                    </a:lnTo>
                    <a:lnTo>
                      <a:pt x="423" y="4267"/>
                    </a:lnTo>
                    <a:lnTo>
                      <a:pt x="608" y="4610"/>
                    </a:lnTo>
                    <a:lnTo>
                      <a:pt x="819" y="4940"/>
                    </a:lnTo>
                    <a:lnTo>
                      <a:pt x="1044" y="5270"/>
                    </a:lnTo>
                    <a:lnTo>
                      <a:pt x="1308" y="5574"/>
                    </a:lnTo>
                    <a:lnTo>
                      <a:pt x="1572" y="5865"/>
                    </a:lnTo>
                    <a:lnTo>
                      <a:pt x="1850" y="6142"/>
                    </a:lnTo>
                    <a:lnTo>
                      <a:pt x="2140" y="6393"/>
                    </a:lnTo>
                    <a:lnTo>
                      <a:pt x="2365" y="6565"/>
                    </a:lnTo>
                    <a:lnTo>
                      <a:pt x="2602" y="6736"/>
                    </a:lnTo>
                    <a:lnTo>
                      <a:pt x="2840" y="6895"/>
                    </a:lnTo>
                    <a:lnTo>
                      <a:pt x="3078" y="7053"/>
                    </a:lnTo>
                    <a:lnTo>
                      <a:pt x="3342" y="7185"/>
                    </a:lnTo>
                    <a:lnTo>
                      <a:pt x="3606" y="7331"/>
                    </a:lnTo>
                    <a:lnTo>
                      <a:pt x="3870" y="7450"/>
                    </a:lnTo>
                    <a:lnTo>
                      <a:pt x="4161" y="7568"/>
                    </a:lnTo>
                    <a:lnTo>
                      <a:pt x="4465" y="7674"/>
                    </a:lnTo>
                    <a:lnTo>
                      <a:pt x="4782" y="7780"/>
                    </a:lnTo>
                    <a:lnTo>
                      <a:pt x="5125" y="7872"/>
                    </a:lnTo>
                    <a:lnTo>
                      <a:pt x="5468" y="7951"/>
                    </a:lnTo>
                    <a:lnTo>
                      <a:pt x="5838" y="8031"/>
                    </a:lnTo>
                    <a:lnTo>
                      <a:pt x="6235" y="8110"/>
                    </a:lnTo>
                    <a:lnTo>
                      <a:pt x="6657" y="8176"/>
                    </a:lnTo>
                    <a:lnTo>
                      <a:pt x="7093" y="8242"/>
                    </a:lnTo>
                    <a:lnTo>
                      <a:pt x="7555" y="8295"/>
                    </a:lnTo>
                    <a:lnTo>
                      <a:pt x="8031" y="8348"/>
                    </a:lnTo>
                    <a:lnTo>
                      <a:pt x="9087" y="8427"/>
                    </a:lnTo>
                    <a:lnTo>
                      <a:pt x="10263" y="8493"/>
                    </a:lnTo>
                    <a:lnTo>
                      <a:pt x="11570" y="8546"/>
                    </a:lnTo>
                    <a:lnTo>
                      <a:pt x="13010" y="8572"/>
                    </a:lnTo>
                    <a:lnTo>
                      <a:pt x="14608" y="8599"/>
                    </a:lnTo>
                    <a:lnTo>
                      <a:pt x="16351" y="8612"/>
                    </a:lnTo>
                    <a:lnTo>
                      <a:pt x="18280" y="8612"/>
                    </a:lnTo>
                    <a:lnTo>
                      <a:pt x="51549" y="8625"/>
                    </a:lnTo>
                    <a:lnTo>
                      <a:pt x="51774" y="8625"/>
                    </a:lnTo>
                    <a:lnTo>
                      <a:pt x="51998" y="8612"/>
                    </a:lnTo>
                    <a:lnTo>
                      <a:pt x="52210" y="8585"/>
                    </a:lnTo>
                    <a:lnTo>
                      <a:pt x="52408" y="8559"/>
                    </a:lnTo>
                    <a:lnTo>
                      <a:pt x="52593" y="8519"/>
                    </a:lnTo>
                    <a:lnTo>
                      <a:pt x="52764" y="8480"/>
                    </a:lnTo>
                    <a:lnTo>
                      <a:pt x="52936" y="8427"/>
                    </a:lnTo>
                    <a:lnTo>
                      <a:pt x="53095" y="8361"/>
                    </a:lnTo>
                    <a:lnTo>
                      <a:pt x="53240" y="8295"/>
                    </a:lnTo>
                    <a:lnTo>
                      <a:pt x="53385" y="8216"/>
                    </a:lnTo>
                    <a:lnTo>
                      <a:pt x="53504" y="8136"/>
                    </a:lnTo>
                    <a:lnTo>
                      <a:pt x="53623" y="8044"/>
                    </a:lnTo>
                    <a:lnTo>
                      <a:pt x="53728" y="7938"/>
                    </a:lnTo>
                    <a:lnTo>
                      <a:pt x="53834" y="7833"/>
                    </a:lnTo>
                    <a:lnTo>
                      <a:pt x="53913" y="7714"/>
                    </a:lnTo>
                    <a:lnTo>
                      <a:pt x="53993" y="7595"/>
                    </a:lnTo>
                    <a:lnTo>
                      <a:pt x="54059" y="7463"/>
                    </a:lnTo>
                    <a:lnTo>
                      <a:pt x="54125" y="7331"/>
                    </a:lnTo>
                    <a:lnTo>
                      <a:pt x="54164" y="7172"/>
                    </a:lnTo>
                    <a:lnTo>
                      <a:pt x="54204" y="7027"/>
                    </a:lnTo>
                    <a:lnTo>
                      <a:pt x="54230" y="6855"/>
                    </a:lnTo>
                    <a:lnTo>
                      <a:pt x="54244" y="6683"/>
                    </a:lnTo>
                    <a:lnTo>
                      <a:pt x="54257" y="6512"/>
                    </a:lnTo>
                    <a:lnTo>
                      <a:pt x="54244" y="6314"/>
                    </a:lnTo>
                    <a:lnTo>
                      <a:pt x="54230" y="6129"/>
                    </a:lnTo>
                    <a:lnTo>
                      <a:pt x="54204" y="5917"/>
                    </a:lnTo>
                    <a:lnTo>
                      <a:pt x="54178" y="5706"/>
                    </a:lnTo>
                    <a:lnTo>
                      <a:pt x="54125" y="5495"/>
                    </a:lnTo>
                    <a:lnTo>
                      <a:pt x="54072" y="5257"/>
                    </a:lnTo>
                    <a:lnTo>
                      <a:pt x="54006" y="5033"/>
                    </a:lnTo>
                    <a:lnTo>
                      <a:pt x="53847" y="4531"/>
                    </a:lnTo>
                    <a:lnTo>
                      <a:pt x="53293" y="2946"/>
                    </a:lnTo>
                    <a:lnTo>
                      <a:pt x="52791" y="1480"/>
                    </a:lnTo>
                    <a:lnTo>
                      <a:pt x="52289" y="14"/>
                    </a:lnTo>
                    <a:lnTo>
                      <a:pt x="417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8" name="Google Shape;2578;p46"/>
              <p:cNvSpPr/>
              <p:nvPr/>
            </p:nvSpPr>
            <p:spPr>
              <a:xfrm>
                <a:off x="1906625" y="2709900"/>
                <a:ext cx="2649450" cy="2618400"/>
              </a:xfrm>
              <a:custGeom>
                <a:rect b="b" l="l" r="r" t="t"/>
                <a:pathLst>
                  <a:path extrusionOk="0" h="104736" w="105978">
                    <a:moveTo>
                      <a:pt x="28344" y="0"/>
                    </a:moveTo>
                    <a:lnTo>
                      <a:pt x="27868" y="13"/>
                    </a:lnTo>
                    <a:lnTo>
                      <a:pt x="27393" y="27"/>
                    </a:lnTo>
                    <a:lnTo>
                      <a:pt x="26917" y="53"/>
                    </a:lnTo>
                    <a:lnTo>
                      <a:pt x="26455" y="93"/>
                    </a:lnTo>
                    <a:lnTo>
                      <a:pt x="26006" y="146"/>
                    </a:lnTo>
                    <a:lnTo>
                      <a:pt x="25557" y="198"/>
                    </a:lnTo>
                    <a:lnTo>
                      <a:pt x="25108" y="278"/>
                    </a:lnTo>
                    <a:lnTo>
                      <a:pt x="24672" y="357"/>
                    </a:lnTo>
                    <a:lnTo>
                      <a:pt x="24236" y="449"/>
                    </a:lnTo>
                    <a:lnTo>
                      <a:pt x="23801" y="555"/>
                    </a:lnTo>
                    <a:lnTo>
                      <a:pt x="23378" y="674"/>
                    </a:lnTo>
                    <a:lnTo>
                      <a:pt x="22968" y="793"/>
                    </a:lnTo>
                    <a:lnTo>
                      <a:pt x="22559" y="925"/>
                    </a:lnTo>
                    <a:lnTo>
                      <a:pt x="22150" y="1070"/>
                    </a:lnTo>
                    <a:lnTo>
                      <a:pt x="21753" y="1229"/>
                    </a:lnTo>
                    <a:lnTo>
                      <a:pt x="21370" y="1400"/>
                    </a:lnTo>
                    <a:lnTo>
                      <a:pt x="20987" y="1585"/>
                    </a:lnTo>
                    <a:lnTo>
                      <a:pt x="20604" y="1770"/>
                    </a:lnTo>
                    <a:lnTo>
                      <a:pt x="20235" y="1968"/>
                    </a:lnTo>
                    <a:lnTo>
                      <a:pt x="19878" y="2179"/>
                    </a:lnTo>
                    <a:lnTo>
                      <a:pt x="19521" y="2391"/>
                    </a:lnTo>
                    <a:lnTo>
                      <a:pt x="19165" y="2629"/>
                    </a:lnTo>
                    <a:lnTo>
                      <a:pt x="18821" y="2866"/>
                    </a:lnTo>
                    <a:lnTo>
                      <a:pt x="18491" y="3117"/>
                    </a:lnTo>
                    <a:lnTo>
                      <a:pt x="18161" y="3381"/>
                    </a:lnTo>
                    <a:lnTo>
                      <a:pt x="17831" y="3659"/>
                    </a:lnTo>
                    <a:lnTo>
                      <a:pt x="17514" y="3936"/>
                    </a:lnTo>
                    <a:lnTo>
                      <a:pt x="17210" y="4227"/>
                    </a:lnTo>
                    <a:lnTo>
                      <a:pt x="16906" y="4530"/>
                    </a:lnTo>
                    <a:lnTo>
                      <a:pt x="16616" y="4847"/>
                    </a:lnTo>
                    <a:lnTo>
                      <a:pt x="16338" y="5164"/>
                    </a:lnTo>
                    <a:lnTo>
                      <a:pt x="16061" y="5495"/>
                    </a:lnTo>
                    <a:lnTo>
                      <a:pt x="15784" y="5838"/>
                    </a:lnTo>
                    <a:lnTo>
                      <a:pt x="15519" y="6195"/>
                    </a:lnTo>
                    <a:lnTo>
                      <a:pt x="15269" y="6551"/>
                    </a:lnTo>
                    <a:lnTo>
                      <a:pt x="15031" y="6934"/>
                    </a:lnTo>
                    <a:lnTo>
                      <a:pt x="14793" y="7317"/>
                    </a:lnTo>
                    <a:lnTo>
                      <a:pt x="14555" y="7700"/>
                    </a:lnTo>
                    <a:lnTo>
                      <a:pt x="14331" y="8110"/>
                    </a:lnTo>
                    <a:lnTo>
                      <a:pt x="14119" y="8519"/>
                    </a:lnTo>
                    <a:lnTo>
                      <a:pt x="13921" y="8942"/>
                    </a:lnTo>
                    <a:lnTo>
                      <a:pt x="13723" y="9378"/>
                    </a:lnTo>
                    <a:lnTo>
                      <a:pt x="13525" y="9813"/>
                    </a:lnTo>
                    <a:lnTo>
                      <a:pt x="13353" y="10276"/>
                    </a:lnTo>
                    <a:lnTo>
                      <a:pt x="13182" y="10738"/>
                    </a:lnTo>
                    <a:lnTo>
                      <a:pt x="12719" y="12072"/>
                    </a:lnTo>
                    <a:lnTo>
                      <a:pt x="12178" y="13723"/>
                    </a:lnTo>
                    <a:lnTo>
                      <a:pt x="11557" y="15651"/>
                    </a:lnTo>
                    <a:lnTo>
                      <a:pt x="10870" y="17844"/>
                    </a:lnTo>
                    <a:lnTo>
                      <a:pt x="10131" y="20261"/>
                    </a:lnTo>
                    <a:lnTo>
                      <a:pt x="9352" y="22849"/>
                    </a:lnTo>
                    <a:lnTo>
                      <a:pt x="7674" y="28476"/>
                    </a:lnTo>
                    <a:lnTo>
                      <a:pt x="5918" y="34472"/>
                    </a:lnTo>
                    <a:lnTo>
                      <a:pt x="4148" y="40547"/>
                    </a:lnTo>
                    <a:lnTo>
                      <a:pt x="2444" y="46477"/>
                    </a:lnTo>
                    <a:lnTo>
                      <a:pt x="872" y="51972"/>
                    </a:lnTo>
                    <a:lnTo>
                      <a:pt x="846" y="52104"/>
                    </a:lnTo>
                    <a:lnTo>
                      <a:pt x="833" y="52249"/>
                    </a:lnTo>
                    <a:lnTo>
                      <a:pt x="833" y="52394"/>
                    </a:lnTo>
                    <a:lnTo>
                      <a:pt x="833" y="52540"/>
                    </a:lnTo>
                    <a:lnTo>
                      <a:pt x="859" y="52685"/>
                    </a:lnTo>
                    <a:lnTo>
                      <a:pt x="899" y="52843"/>
                    </a:lnTo>
                    <a:lnTo>
                      <a:pt x="938" y="53002"/>
                    </a:lnTo>
                    <a:lnTo>
                      <a:pt x="991" y="53160"/>
                    </a:lnTo>
                    <a:lnTo>
                      <a:pt x="1123" y="53491"/>
                    </a:lnTo>
                    <a:lnTo>
                      <a:pt x="1282" y="53821"/>
                    </a:lnTo>
                    <a:lnTo>
                      <a:pt x="1454" y="54164"/>
                    </a:lnTo>
                    <a:lnTo>
                      <a:pt x="1625" y="54508"/>
                    </a:lnTo>
                    <a:lnTo>
                      <a:pt x="1982" y="55168"/>
                    </a:lnTo>
                    <a:lnTo>
                      <a:pt x="2140" y="55498"/>
                    </a:lnTo>
                    <a:lnTo>
                      <a:pt x="2272" y="55802"/>
                    </a:lnTo>
                    <a:lnTo>
                      <a:pt x="2378" y="56106"/>
                    </a:lnTo>
                    <a:lnTo>
                      <a:pt x="2418" y="56251"/>
                    </a:lnTo>
                    <a:lnTo>
                      <a:pt x="2444" y="56383"/>
                    </a:lnTo>
                    <a:lnTo>
                      <a:pt x="2457" y="56528"/>
                    </a:lnTo>
                    <a:lnTo>
                      <a:pt x="2471" y="56660"/>
                    </a:lnTo>
                    <a:lnTo>
                      <a:pt x="2457" y="56779"/>
                    </a:lnTo>
                    <a:lnTo>
                      <a:pt x="2431" y="56898"/>
                    </a:lnTo>
                    <a:lnTo>
                      <a:pt x="674" y="63106"/>
                    </a:lnTo>
                    <a:lnTo>
                      <a:pt x="1" y="65443"/>
                    </a:lnTo>
                    <a:lnTo>
                      <a:pt x="14291" y="71889"/>
                    </a:lnTo>
                    <a:lnTo>
                      <a:pt x="18293" y="63396"/>
                    </a:lnTo>
                    <a:lnTo>
                      <a:pt x="22110" y="62683"/>
                    </a:lnTo>
                    <a:lnTo>
                      <a:pt x="32729" y="46002"/>
                    </a:lnTo>
                    <a:lnTo>
                      <a:pt x="34512" y="40983"/>
                    </a:lnTo>
                    <a:lnTo>
                      <a:pt x="34644" y="42568"/>
                    </a:lnTo>
                    <a:lnTo>
                      <a:pt x="34776" y="44126"/>
                    </a:lnTo>
                    <a:lnTo>
                      <a:pt x="34921" y="45659"/>
                    </a:lnTo>
                    <a:lnTo>
                      <a:pt x="35080" y="47164"/>
                    </a:lnTo>
                    <a:lnTo>
                      <a:pt x="35238" y="48657"/>
                    </a:lnTo>
                    <a:lnTo>
                      <a:pt x="35410" y="50109"/>
                    </a:lnTo>
                    <a:lnTo>
                      <a:pt x="35582" y="51536"/>
                    </a:lnTo>
                    <a:lnTo>
                      <a:pt x="35766" y="52936"/>
                    </a:lnTo>
                    <a:lnTo>
                      <a:pt x="35965" y="54323"/>
                    </a:lnTo>
                    <a:lnTo>
                      <a:pt x="36163" y="55670"/>
                    </a:lnTo>
                    <a:lnTo>
                      <a:pt x="36374" y="57004"/>
                    </a:lnTo>
                    <a:lnTo>
                      <a:pt x="36599" y="58311"/>
                    </a:lnTo>
                    <a:lnTo>
                      <a:pt x="36823" y="59592"/>
                    </a:lnTo>
                    <a:lnTo>
                      <a:pt x="37061" y="60847"/>
                    </a:lnTo>
                    <a:lnTo>
                      <a:pt x="37299" y="62075"/>
                    </a:lnTo>
                    <a:lnTo>
                      <a:pt x="37549" y="63291"/>
                    </a:lnTo>
                    <a:lnTo>
                      <a:pt x="37814" y="64479"/>
                    </a:lnTo>
                    <a:lnTo>
                      <a:pt x="38078" y="65641"/>
                    </a:lnTo>
                    <a:lnTo>
                      <a:pt x="38355" y="66791"/>
                    </a:lnTo>
                    <a:lnTo>
                      <a:pt x="38646" y="67913"/>
                    </a:lnTo>
                    <a:lnTo>
                      <a:pt x="38936" y="69009"/>
                    </a:lnTo>
                    <a:lnTo>
                      <a:pt x="39240" y="70092"/>
                    </a:lnTo>
                    <a:lnTo>
                      <a:pt x="39544" y="71149"/>
                    </a:lnTo>
                    <a:lnTo>
                      <a:pt x="39861" y="72179"/>
                    </a:lnTo>
                    <a:lnTo>
                      <a:pt x="40191" y="73196"/>
                    </a:lnTo>
                    <a:lnTo>
                      <a:pt x="40521" y="74200"/>
                    </a:lnTo>
                    <a:lnTo>
                      <a:pt x="40865" y="75177"/>
                    </a:lnTo>
                    <a:lnTo>
                      <a:pt x="41221" y="76141"/>
                    </a:lnTo>
                    <a:lnTo>
                      <a:pt x="41578" y="77079"/>
                    </a:lnTo>
                    <a:lnTo>
                      <a:pt x="41948" y="77990"/>
                    </a:lnTo>
                    <a:lnTo>
                      <a:pt x="42317" y="78902"/>
                    </a:lnTo>
                    <a:lnTo>
                      <a:pt x="42700" y="79787"/>
                    </a:lnTo>
                    <a:lnTo>
                      <a:pt x="43097" y="80645"/>
                    </a:lnTo>
                    <a:lnTo>
                      <a:pt x="43506" y="81490"/>
                    </a:lnTo>
                    <a:lnTo>
                      <a:pt x="43915" y="82323"/>
                    </a:lnTo>
                    <a:lnTo>
                      <a:pt x="44325" y="83141"/>
                    </a:lnTo>
                    <a:lnTo>
                      <a:pt x="44761" y="83934"/>
                    </a:lnTo>
                    <a:lnTo>
                      <a:pt x="45197" y="84726"/>
                    </a:lnTo>
                    <a:lnTo>
                      <a:pt x="45632" y="85492"/>
                    </a:lnTo>
                    <a:lnTo>
                      <a:pt x="46095" y="86232"/>
                    </a:lnTo>
                    <a:lnTo>
                      <a:pt x="46544" y="86972"/>
                    </a:lnTo>
                    <a:lnTo>
                      <a:pt x="47019" y="87685"/>
                    </a:lnTo>
                    <a:lnTo>
                      <a:pt x="47495" y="88398"/>
                    </a:lnTo>
                    <a:lnTo>
                      <a:pt x="47983" y="89085"/>
                    </a:lnTo>
                    <a:lnTo>
                      <a:pt x="48485" y="89758"/>
                    </a:lnTo>
                    <a:lnTo>
                      <a:pt x="48987" y="90419"/>
                    </a:lnTo>
                    <a:lnTo>
                      <a:pt x="49502" y="91066"/>
                    </a:lnTo>
                    <a:lnTo>
                      <a:pt x="50017" y="91700"/>
                    </a:lnTo>
                    <a:lnTo>
                      <a:pt x="50546" y="92334"/>
                    </a:lnTo>
                    <a:lnTo>
                      <a:pt x="51087" y="92941"/>
                    </a:lnTo>
                    <a:lnTo>
                      <a:pt x="51629" y="93536"/>
                    </a:lnTo>
                    <a:lnTo>
                      <a:pt x="52183" y="94117"/>
                    </a:lnTo>
                    <a:lnTo>
                      <a:pt x="52751" y="94698"/>
                    </a:lnTo>
                    <a:lnTo>
                      <a:pt x="53332" y="95253"/>
                    </a:lnTo>
                    <a:lnTo>
                      <a:pt x="53913" y="95807"/>
                    </a:lnTo>
                    <a:lnTo>
                      <a:pt x="54495" y="96349"/>
                    </a:lnTo>
                    <a:lnTo>
                      <a:pt x="55102" y="96877"/>
                    </a:lnTo>
                    <a:lnTo>
                      <a:pt x="55710" y="97392"/>
                    </a:lnTo>
                    <a:lnTo>
                      <a:pt x="56317" y="97907"/>
                    </a:lnTo>
                    <a:lnTo>
                      <a:pt x="56951" y="98409"/>
                    </a:lnTo>
                    <a:lnTo>
                      <a:pt x="57585" y="98898"/>
                    </a:lnTo>
                    <a:lnTo>
                      <a:pt x="58219" y="99373"/>
                    </a:lnTo>
                    <a:lnTo>
                      <a:pt x="58879" y="99849"/>
                    </a:lnTo>
                    <a:lnTo>
                      <a:pt x="59540" y="100311"/>
                    </a:lnTo>
                    <a:lnTo>
                      <a:pt x="60081" y="100681"/>
                    </a:lnTo>
                    <a:lnTo>
                      <a:pt x="60676" y="101024"/>
                    </a:lnTo>
                    <a:lnTo>
                      <a:pt x="61296" y="101368"/>
                    </a:lnTo>
                    <a:lnTo>
                      <a:pt x="61957" y="101698"/>
                    </a:lnTo>
                    <a:lnTo>
                      <a:pt x="62644" y="102002"/>
                    </a:lnTo>
                    <a:lnTo>
                      <a:pt x="63357" y="102305"/>
                    </a:lnTo>
                    <a:lnTo>
                      <a:pt x="64110" y="102596"/>
                    </a:lnTo>
                    <a:lnTo>
                      <a:pt x="64889" y="102860"/>
                    </a:lnTo>
                    <a:lnTo>
                      <a:pt x="65695" y="103124"/>
                    </a:lnTo>
                    <a:lnTo>
                      <a:pt x="66527" y="103362"/>
                    </a:lnTo>
                    <a:lnTo>
                      <a:pt x="67372" y="103587"/>
                    </a:lnTo>
                    <a:lnTo>
                      <a:pt x="68244" y="103785"/>
                    </a:lnTo>
                    <a:lnTo>
                      <a:pt x="69142" y="103970"/>
                    </a:lnTo>
                    <a:lnTo>
                      <a:pt x="70053" y="104141"/>
                    </a:lnTo>
                    <a:lnTo>
                      <a:pt x="70978" y="104287"/>
                    </a:lnTo>
                    <a:lnTo>
                      <a:pt x="71928" y="104419"/>
                    </a:lnTo>
                    <a:lnTo>
                      <a:pt x="72893" y="104524"/>
                    </a:lnTo>
                    <a:lnTo>
                      <a:pt x="73857" y="104617"/>
                    </a:lnTo>
                    <a:lnTo>
                      <a:pt x="74847" y="104683"/>
                    </a:lnTo>
                    <a:lnTo>
                      <a:pt x="75838" y="104722"/>
                    </a:lnTo>
                    <a:lnTo>
                      <a:pt x="76842" y="104736"/>
                    </a:lnTo>
                    <a:lnTo>
                      <a:pt x="77845" y="104736"/>
                    </a:lnTo>
                    <a:lnTo>
                      <a:pt x="78862" y="104709"/>
                    </a:lnTo>
                    <a:lnTo>
                      <a:pt x="79879" y="104656"/>
                    </a:lnTo>
                    <a:lnTo>
                      <a:pt x="80896" y="104577"/>
                    </a:lnTo>
                    <a:lnTo>
                      <a:pt x="81913" y="104471"/>
                    </a:lnTo>
                    <a:lnTo>
                      <a:pt x="82930" y="104339"/>
                    </a:lnTo>
                    <a:lnTo>
                      <a:pt x="83947" y="104181"/>
                    </a:lnTo>
                    <a:lnTo>
                      <a:pt x="84964" y="103983"/>
                    </a:lnTo>
                    <a:lnTo>
                      <a:pt x="85968" y="103771"/>
                    </a:lnTo>
                    <a:lnTo>
                      <a:pt x="86959" y="103521"/>
                    </a:lnTo>
                    <a:lnTo>
                      <a:pt x="87460" y="103388"/>
                    </a:lnTo>
                    <a:lnTo>
                      <a:pt x="87949" y="103243"/>
                    </a:lnTo>
                    <a:lnTo>
                      <a:pt x="88451" y="103098"/>
                    </a:lnTo>
                    <a:lnTo>
                      <a:pt x="88940" y="102939"/>
                    </a:lnTo>
                    <a:lnTo>
                      <a:pt x="89415" y="102768"/>
                    </a:lnTo>
                    <a:lnTo>
                      <a:pt x="89904" y="102596"/>
                    </a:lnTo>
                    <a:lnTo>
                      <a:pt x="90379" y="102411"/>
                    </a:lnTo>
                    <a:lnTo>
                      <a:pt x="90855" y="102226"/>
                    </a:lnTo>
                    <a:lnTo>
                      <a:pt x="91330" y="102028"/>
                    </a:lnTo>
                    <a:lnTo>
                      <a:pt x="91792" y="101830"/>
                    </a:lnTo>
                    <a:lnTo>
                      <a:pt x="92255" y="101605"/>
                    </a:lnTo>
                    <a:lnTo>
                      <a:pt x="92717" y="101381"/>
                    </a:lnTo>
                    <a:lnTo>
                      <a:pt x="93166" y="101156"/>
                    </a:lnTo>
                    <a:lnTo>
                      <a:pt x="93615" y="100919"/>
                    </a:lnTo>
                    <a:lnTo>
                      <a:pt x="94064" y="100668"/>
                    </a:lnTo>
                    <a:lnTo>
                      <a:pt x="94500" y="100404"/>
                    </a:lnTo>
                    <a:lnTo>
                      <a:pt x="94936" y="100139"/>
                    </a:lnTo>
                    <a:lnTo>
                      <a:pt x="95372" y="99875"/>
                    </a:lnTo>
                    <a:lnTo>
                      <a:pt x="95794" y="99585"/>
                    </a:lnTo>
                    <a:lnTo>
                      <a:pt x="96217" y="99294"/>
                    </a:lnTo>
                    <a:lnTo>
                      <a:pt x="96626" y="98990"/>
                    </a:lnTo>
                    <a:lnTo>
                      <a:pt x="97036" y="98673"/>
                    </a:lnTo>
                    <a:lnTo>
                      <a:pt x="97432" y="98356"/>
                    </a:lnTo>
                    <a:lnTo>
                      <a:pt x="97828" y="98026"/>
                    </a:lnTo>
                    <a:lnTo>
                      <a:pt x="98211" y="97683"/>
                    </a:lnTo>
                    <a:lnTo>
                      <a:pt x="98581" y="97339"/>
                    </a:lnTo>
                    <a:lnTo>
                      <a:pt x="98964" y="96983"/>
                    </a:lnTo>
                    <a:lnTo>
                      <a:pt x="99321" y="96613"/>
                    </a:lnTo>
                    <a:lnTo>
                      <a:pt x="99677" y="96230"/>
                    </a:lnTo>
                    <a:lnTo>
                      <a:pt x="100034" y="95847"/>
                    </a:lnTo>
                    <a:lnTo>
                      <a:pt x="100377" y="95451"/>
                    </a:lnTo>
                    <a:lnTo>
                      <a:pt x="100707" y="95041"/>
                    </a:lnTo>
                    <a:lnTo>
                      <a:pt x="101024" y="94619"/>
                    </a:lnTo>
                    <a:lnTo>
                      <a:pt x="101341" y="94196"/>
                    </a:lnTo>
                    <a:lnTo>
                      <a:pt x="101658" y="93760"/>
                    </a:lnTo>
                    <a:lnTo>
                      <a:pt x="101949" y="93311"/>
                    </a:lnTo>
                    <a:lnTo>
                      <a:pt x="102240" y="92849"/>
                    </a:lnTo>
                    <a:lnTo>
                      <a:pt x="102517" y="92387"/>
                    </a:lnTo>
                    <a:lnTo>
                      <a:pt x="102794" y="91898"/>
                    </a:lnTo>
                    <a:lnTo>
                      <a:pt x="103058" y="91409"/>
                    </a:lnTo>
                    <a:lnTo>
                      <a:pt x="103309" y="90907"/>
                    </a:lnTo>
                    <a:lnTo>
                      <a:pt x="103547" y="90406"/>
                    </a:lnTo>
                    <a:lnTo>
                      <a:pt x="103785" y="89877"/>
                    </a:lnTo>
                    <a:lnTo>
                      <a:pt x="103996" y="89349"/>
                    </a:lnTo>
                    <a:lnTo>
                      <a:pt x="104207" y="88794"/>
                    </a:lnTo>
                    <a:lnTo>
                      <a:pt x="104406" y="88239"/>
                    </a:lnTo>
                    <a:lnTo>
                      <a:pt x="104604" y="87672"/>
                    </a:lnTo>
                    <a:lnTo>
                      <a:pt x="104775" y="87104"/>
                    </a:lnTo>
                    <a:lnTo>
                      <a:pt x="104947" y="86509"/>
                    </a:lnTo>
                    <a:lnTo>
                      <a:pt x="105092" y="85902"/>
                    </a:lnTo>
                    <a:lnTo>
                      <a:pt x="105238" y="85294"/>
                    </a:lnTo>
                    <a:lnTo>
                      <a:pt x="105370" y="84673"/>
                    </a:lnTo>
                    <a:lnTo>
                      <a:pt x="105489" y="84040"/>
                    </a:lnTo>
                    <a:lnTo>
                      <a:pt x="105594" y="83392"/>
                    </a:lnTo>
                    <a:lnTo>
                      <a:pt x="105687" y="82732"/>
                    </a:lnTo>
                    <a:lnTo>
                      <a:pt x="105766" y="82058"/>
                    </a:lnTo>
                    <a:lnTo>
                      <a:pt x="105845" y="81372"/>
                    </a:lnTo>
                    <a:lnTo>
                      <a:pt x="105898" y="80685"/>
                    </a:lnTo>
                    <a:lnTo>
                      <a:pt x="105938" y="79972"/>
                    </a:lnTo>
                    <a:lnTo>
                      <a:pt x="105964" y="79258"/>
                    </a:lnTo>
                    <a:lnTo>
                      <a:pt x="105977" y="78519"/>
                    </a:lnTo>
                    <a:lnTo>
                      <a:pt x="105977" y="77779"/>
                    </a:lnTo>
                    <a:lnTo>
                      <a:pt x="105964" y="77013"/>
                    </a:lnTo>
                    <a:lnTo>
                      <a:pt x="105938" y="76247"/>
                    </a:lnTo>
                    <a:lnTo>
                      <a:pt x="105898" y="75468"/>
                    </a:lnTo>
                    <a:lnTo>
                      <a:pt x="105845" y="74675"/>
                    </a:lnTo>
                    <a:lnTo>
                      <a:pt x="105792" y="74174"/>
                    </a:lnTo>
                    <a:lnTo>
                      <a:pt x="105739" y="73685"/>
                    </a:lnTo>
                    <a:lnTo>
                      <a:pt x="104194" y="58879"/>
                    </a:lnTo>
                    <a:lnTo>
                      <a:pt x="86047" y="45698"/>
                    </a:lnTo>
                    <a:lnTo>
                      <a:pt x="85347" y="45143"/>
                    </a:lnTo>
                    <a:lnTo>
                      <a:pt x="84674" y="44628"/>
                    </a:lnTo>
                    <a:lnTo>
                      <a:pt x="83419" y="43677"/>
                    </a:lnTo>
                    <a:lnTo>
                      <a:pt x="82296" y="42859"/>
                    </a:lnTo>
                    <a:lnTo>
                      <a:pt x="81332" y="42172"/>
                    </a:lnTo>
                    <a:lnTo>
                      <a:pt x="80540" y="41630"/>
                    </a:lnTo>
                    <a:lnTo>
                      <a:pt x="79945" y="41234"/>
                    </a:lnTo>
                    <a:lnTo>
                      <a:pt x="79443" y="40904"/>
                    </a:lnTo>
                    <a:lnTo>
                      <a:pt x="78783" y="39900"/>
                    </a:lnTo>
                    <a:lnTo>
                      <a:pt x="78123" y="38896"/>
                    </a:lnTo>
                    <a:lnTo>
                      <a:pt x="77449" y="37906"/>
                    </a:lnTo>
                    <a:lnTo>
                      <a:pt x="76789" y="36928"/>
                    </a:lnTo>
                    <a:lnTo>
                      <a:pt x="76115" y="35977"/>
                    </a:lnTo>
                    <a:lnTo>
                      <a:pt x="75455" y="35027"/>
                    </a:lnTo>
                    <a:lnTo>
                      <a:pt x="74781" y="34102"/>
                    </a:lnTo>
                    <a:lnTo>
                      <a:pt x="74121" y="33177"/>
                    </a:lnTo>
                    <a:lnTo>
                      <a:pt x="73447" y="32266"/>
                    </a:lnTo>
                    <a:lnTo>
                      <a:pt x="72774" y="31381"/>
                    </a:lnTo>
                    <a:lnTo>
                      <a:pt x="72113" y="30496"/>
                    </a:lnTo>
                    <a:lnTo>
                      <a:pt x="71440" y="29625"/>
                    </a:lnTo>
                    <a:lnTo>
                      <a:pt x="70766" y="28779"/>
                    </a:lnTo>
                    <a:lnTo>
                      <a:pt x="70093" y="27934"/>
                    </a:lnTo>
                    <a:lnTo>
                      <a:pt x="69432" y="27115"/>
                    </a:lnTo>
                    <a:lnTo>
                      <a:pt x="68759" y="26296"/>
                    </a:lnTo>
                    <a:lnTo>
                      <a:pt x="68098" y="25491"/>
                    </a:lnTo>
                    <a:lnTo>
                      <a:pt x="67425" y="24711"/>
                    </a:lnTo>
                    <a:lnTo>
                      <a:pt x="66751" y="23932"/>
                    </a:lnTo>
                    <a:lnTo>
                      <a:pt x="66091" y="23166"/>
                    </a:lnTo>
                    <a:lnTo>
                      <a:pt x="65417" y="22427"/>
                    </a:lnTo>
                    <a:lnTo>
                      <a:pt x="64757" y="21687"/>
                    </a:lnTo>
                    <a:lnTo>
                      <a:pt x="64096" y="20961"/>
                    </a:lnTo>
                    <a:lnTo>
                      <a:pt x="63423" y="20247"/>
                    </a:lnTo>
                    <a:lnTo>
                      <a:pt x="62762" y="19561"/>
                    </a:lnTo>
                    <a:lnTo>
                      <a:pt x="62102" y="18874"/>
                    </a:lnTo>
                    <a:lnTo>
                      <a:pt x="61442" y="18200"/>
                    </a:lnTo>
                    <a:lnTo>
                      <a:pt x="60781" y="17540"/>
                    </a:lnTo>
                    <a:lnTo>
                      <a:pt x="60121" y="16893"/>
                    </a:lnTo>
                    <a:lnTo>
                      <a:pt x="59461" y="16259"/>
                    </a:lnTo>
                    <a:lnTo>
                      <a:pt x="58800" y="15638"/>
                    </a:lnTo>
                    <a:lnTo>
                      <a:pt x="58140" y="15030"/>
                    </a:lnTo>
                    <a:lnTo>
                      <a:pt x="57493" y="14436"/>
                    </a:lnTo>
                    <a:lnTo>
                      <a:pt x="56846" y="13855"/>
                    </a:lnTo>
                    <a:lnTo>
                      <a:pt x="56185" y="13274"/>
                    </a:lnTo>
                    <a:lnTo>
                      <a:pt x="55538" y="12719"/>
                    </a:lnTo>
                    <a:lnTo>
                      <a:pt x="54891" y="12178"/>
                    </a:lnTo>
                    <a:lnTo>
                      <a:pt x="54244" y="11636"/>
                    </a:lnTo>
                    <a:lnTo>
                      <a:pt x="53610" y="11121"/>
                    </a:lnTo>
                    <a:lnTo>
                      <a:pt x="52963" y="10606"/>
                    </a:lnTo>
                    <a:lnTo>
                      <a:pt x="52329" y="10117"/>
                    </a:lnTo>
                    <a:lnTo>
                      <a:pt x="51681" y="9629"/>
                    </a:lnTo>
                    <a:lnTo>
                      <a:pt x="51047" y="9153"/>
                    </a:lnTo>
                    <a:lnTo>
                      <a:pt x="50414" y="8704"/>
                    </a:lnTo>
                    <a:lnTo>
                      <a:pt x="49793" y="8255"/>
                    </a:lnTo>
                    <a:lnTo>
                      <a:pt x="49159" y="7819"/>
                    </a:lnTo>
                    <a:lnTo>
                      <a:pt x="48538" y="7396"/>
                    </a:lnTo>
                    <a:lnTo>
                      <a:pt x="47917" y="6987"/>
                    </a:lnTo>
                    <a:lnTo>
                      <a:pt x="47297" y="6578"/>
                    </a:lnTo>
                    <a:lnTo>
                      <a:pt x="46676" y="6195"/>
                    </a:lnTo>
                    <a:lnTo>
                      <a:pt x="46055" y="5825"/>
                    </a:lnTo>
                    <a:lnTo>
                      <a:pt x="45448" y="5455"/>
                    </a:lnTo>
                    <a:lnTo>
                      <a:pt x="44840" y="5112"/>
                    </a:lnTo>
                    <a:lnTo>
                      <a:pt x="44232" y="4768"/>
                    </a:lnTo>
                    <a:lnTo>
                      <a:pt x="43638" y="4438"/>
                    </a:lnTo>
                    <a:lnTo>
                      <a:pt x="43031" y="4134"/>
                    </a:lnTo>
                    <a:lnTo>
                      <a:pt x="42436" y="3830"/>
                    </a:lnTo>
                    <a:lnTo>
                      <a:pt x="41842" y="3540"/>
                    </a:lnTo>
                    <a:lnTo>
                      <a:pt x="41261" y="3249"/>
                    </a:lnTo>
                    <a:lnTo>
                      <a:pt x="40666" y="2985"/>
                    </a:lnTo>
                    <a:lnTo>
                      <a:pt x="40085" y="2734"/>
                    </a:lnTo>
                    <a:lnTo>
                      <a:pt x="39517" y="2483"/>
                    </a:lnTo>
                    <a:lnTo>
                      <a:pt x="38936" y="2259"/>
                    </a:lnTo>
                    <a:lnTo>
                      <a:pt x="38368" y="2034"/>
                    </a:lnTo>
                    <a:lnTo>
                      <a:pt x="37800" y="1823"/>
                    </a:lnTo>
                    <a:lnTo>
                      <a:pt x="37232" y="1625"/>
                    </a:lnTo>
                    <a:lnTo>
                      <a:pt x="36678" y="1440"/>
                    </a:lnTo>
                    <a:lnTo>
                      <a:pt x="36123" y="1268"/>
                    </a:lnTo>
                    <a:lnTo>
                      <a:pt x="35568" y="1096"/>
                    </a:lnTo>
                    <a:lnTo>
                      <a:pt x="35027" y="951"/>
                    </a:lnTo>
                    <a:lnTo>
                      <a:pt x="34485" y="806"/>
                    </a:lnTo>
                    <a:lnTo>
                      <a:pt x="33944" y="674"/>
                    </a:lnTo>
                    <a:lnTo>
                      <a:pt x="33416" y="568"/>
                    </a:lnTo>
                    <a:lnTo>
                      <a:pt x="32887" y="463"/>
                    </a:lnTo>
                    <a:lnTo>
                      <a:pt x="32359" y="357"/>
                    </a:lnTo>
                    <a:lnTo>
                      <a:pt x="31844" y="278"/>
                    </a:lnTo>
                    <a:lnTo>
                      <a:pt x="31329" y="212"/>
                    </a:lnTo>
                    <a:lnTo>
                      <a:pt x="30814" y="146"/>
                    </a:lnTo>
                    <a:lnTo>
                      <a:pt x="30312" y="93"/>
                    </a:lnTo>
                    <a:lnTo>
                      <a:pt x="29810" y="53"/>
                    </a:lnTo>
                    <a:lnTo>
                      <a:pt x="29321" y="27"/>
                    </a:lnTo>
                    <a:lnTo>
                      <a:pt x="28833" y="13"/>
                    </a:lnTo>
                    <a:lnTo>
                      <a:pt x="283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9" name="Google Shape;2579;p46"/>
              <p:cNvSpPr/>
              <p:nvPr/>
            </p:nvSpPr>
            <p:spPr>
              <a:xfrm>
                <a:off x="2733075" y="1373950"/>
                <a:ext cx="796450" cy="508200"/>
              </a:xfrm>
              <a:custGeom>
                <a:rect b="b" l="l" r="r" t="t"/>
                <a:pathLst>
                  <a:path extrusionOk="0" h="20328" w="31858">
                    <a:moveTo>
                      <a:pt x="20486" y="1"/>
                    </a:moveTo>
                    <a:lnTo>
                      <a:pt x="20169" y="14"/>
                    </a:lnTo>
                    <a:lnTo>
                      <a:pt x="19865" y="27"/>
                    </a:lnTo>
                    <a:lnTo>
                      <a:pt x="19574" y="67"/>
                    </a:lnTo>
                    <a:lnTo>
                      <a:pt x="19271" y="120"/>
                    </a:lnTo>
                    <a:lnTo>
                      <a:pt x="18980" y="172"/>
                    </a:lnTo>
                    <a:lnTo>
                      <a:pt x="18703" y="252"/>
                    </a:lnTo>
                    <a:lnTo>
                      <a:pt x="18425" y="344"/>
                    </a:lnTo>
                    <a:lnTo>
                      <a:pt x="18148" y="437"/>
                    </a:lnTo>
                    <a:lnTo>
                      <a:pt x="17871" y="542"/>
                    </a:lnTo>
                    <a:lnTo>
                      <a:pt x="17606" y="674"/>
                    </a:lnTo>
                    <a:lnTo>
                      <a:pt x="17356" y="806"/>
                    </a:lnTo>
                    <a:lnTo>
                      <a:pt x="17105" y="952"/>
                    </a:lnTo>
                    <a:lnTo>
                      <a:pt x="16867" y="1110"/>
                    </a:lnTo>
                    <a:lnTo>
                      <a:pt x="16629" y="1269"/>
                    </a:lnTo>
                    <a:lnTo>
                      <a:pt x="16405" y="1440"/>
                    </a:lnTo>
                    <a:lnTo>
                      <a:pt x="16180" y="1625"/>
                    </a:lnTo>
                    <a:lnTo>
                      <a:pt x="15969" y="1823"/>
                    </a:lnTo>
                    <a:lnTo>
                      <a:pt x="15771" y="2022"/>
                    </a:lnTo>
                    <a:lnTo>
                      <a:pt x="15573" y="2233"/>
                    </a:lnTo>
                    <a:lnTo>
                      <a:pt x="15401" y="2457"/>
                    </a:lnTo>
                    <a:lnTo>
                      <a:pt x="15216" y="2682"/>
                    </a:lnTo>
                    <a:lnTo>
                      <a:pt x="15057" y="2920"/>
                    </a:lnTo>
                    <a:lnTo>
                      <a:pt x="14899" y="3171"/>
                    </a:lnTo>
                    <a:lnTo>
                      <a:pt x="14767" y="3421"/>
                    </a:lnTo>
                    <a:lnTo>
                      <a:pt x="14635" y="3672"/>
                    </a:lnTo>
                    <a:lnTo>
                      <a:pt x="14503" y="3937"/>
                    </a:lnTo>
                    <a:lnTo>
                      <a:pt x="14397" y="4214"/>
                    </a:lnTo>
                    <a:lnTo>
                      <a:pt x="14305" y="4491"/>
                    </a:lnTo>
                    <a:lnTo>
                      <a:pt x="14212" y="4769"/>
                    </a:lnTo>
                    <a:lnTo>
                      <a:pt x="14146" y="5059"/>
                    </a:lnTo>
                    <a:lnTo>
                      <a:pt x="14080" y="5350"/>
                    </a:lnTo>
                    <a:lnTo>
                      <a:pt x="14040" y="5640"/>
                    </a:lnTo>
                    <a:lnTo>
                      <a:pt x="11742" y="5297"/>
                    </a:lnTo>
                    <a:lnTo>
                      <a:pt x="8374" y="5244"/>
                    </a:lnTo>
                    <a:lnTo>
                      <a:pt x="5456" y="6235"/>
                    </a:lnTo>
                    <a:lnTo>
                      <a:pt x="3012" y="8520"/>
                    </a:lnTo>
                    <a:lnTo>
                      <a:pt x="1" y="15757"/>
                    </a:lnTo>
                    <a:lnTo>
                      <a:pt x="1771" y="20327"/>
                    </a:lnTo>
                    <a:lnTo>
                      <a:pt x="2022" y="20103"/>
                    </a:lnTo>
                    <a:lnTo>
                      <a:pt x="2695" y="19521"/>
                    </a:lnTo>
                    <a:lnTo>
                      <a:pt x="3686" y="18689"/>
                    </a:lnTo>
                    <a:lnTo>
                      <a:pt x="4254" y="18227"/>
                    </a:lnTo>
                    <a:lnTo>
                      <a:pt x="4861" y="17738"/>
                    </a:lnTo>
                    <a:lnTo>
                      <a:pt x="5482" y="17263"/>
                    </a:lnTo>
                    <a:lnTo>
                      <a:pt x="6103" y="16787"/>
                    </a:lnTo>
                    <a:lnTo>
                      <a:pt x="6724" y="16352"/>
                    </a:lnTo>
                    <a:lnTo>
                      <a:pt x="7305" y="15969"/>
                    </a:lnTo>
                    <a:lnTo>
                      <a:pt x="7582" y="15784"/>
                    </a:lnTo>
                    <a:lnTo>
                      <a:pt x="7859" y="15625"/>
                    </a:lnTo>
                    <a:lnTo>
                      <a:pt x="8110" y="15493"/>
                    </a:lnTo>
                    <a:lnTo>
                      <a:pt x="8348" y="15374"/>
                    </a:lnTo>
                    <a:lnTo>
                      <a:pt x="8559" y="15282"/>
                    </a:lnTo>
                    <a:lnTo>
                      <a:pt x="8757" y="15216"/>
                    </a:lnTo>
                    <a:lnTo>
                      <a:pt x="8942" y="15163"/>
                    </a:lnTo>
                    <a:lnTo>
                      <a:pt x="9101" y="15150"/>
                    </a:lnTo>
                    <a:lnTo>
                      <a:pt x="9259" y="15163"/>
                    </a:lnTo>
                    <a:lnTo>
                      <a:pt x="9444" y="15176"/>
                    </a:lnTo>
                    <a:lnTo>
                      <a:pt x="9893" y="15242"/>
                    </a:lnTo>
                    <a:lnTo>
                      <a:pt x="10448" y="15335"/>
                    </a:lnTo>
                    <a:lnTo>
                      <a:pt x="11069" y="15454"/>
                    </a:lnTo>
                    <a:lnTo>
                      <a:pt x="11742" y="15599"/>
                    </a:lnTo>
                    <a:lnTo>
                      <a:pt x="12469" y="15771"/>
                    </a:lnTo>
                    <a:lnTo>
                      <a:pt x="13935" y="16127"/>
                    </a:lnTo>
                    <a:lnTo>
                      <a:pt x="15335" y="16484"/>
                    </a:lnTo>
                    <a:lnTo>
                      <a:pt x="16510" y="16787"/>
                    </a:lnTo>
                    <a:lnTo>
                      <a:pt x="17633" y="17091"/>
                    </a:lnTo>
                    <a:lnTo>
                      <a:pt x="18848" y="14529"/>
                    </a:lnTo>
                    <a:lnTo>
                      <a:pt x="19139" y="14754"/>
                    </a:lnTo>
                    <a:lnTo>
                      <a:pt x="19429" y="14965"/>
                    </a:lnTo>
                    <a:lnTo>
                      <a:pt x="19720" y="15163"/>
                    </a:lnTo>
                    <a:lnTo>
                      <a:pt x="20010" y="15348"/>
                    </a:lnTo>
                    <a:lnTo>
                      <a:pt x="20314" y="15520"/>
                    </a:lnTo>
                    <a:lnTo>
                      <a:pt x="20605" y="15691"/>
                    </a:lnTo>
                    <a:lnTo>
                      <a:pt x="20895" y="15837"/>
                    </a:lnTo>
                    <a:lnTo>
                      <a:pt x="21186" y="15982"/>
                    </a:lnTo>
                    <a:lnTo>
                      <a:pt x="21489" y="16114"/>
                    </a:lnTo>
                    <a:lnTo>
                      <a:pt x="21780" y="16246"/>
                    </a:lnTo>
                    <a:lnTo>
                      <a:pt x="22071" y="16352"/>
                    </a:lnTo>
                    <a:lnTo>
                      <a:pt x="22361" y="16457"/>
                    </a:lnTo>
                    <a:lnTo>
                      <a:pt x="22652" y="16563"/>
                    </a:lnTo>
                    <a:lnTo>
                      <a:pt x="22929" y="16642"/>
                    </a:lnTo>
                    <a:lnTo>
                      <a:pt x="23510" y="16787"/>
                    </a:lnTo>
                    <a:lnTo>
                      <a:pt x="24065" y="16906"/>
                    </a:lnTo>
                    <a:lnTo>
                      <a:pt x="24620" y="16986"/>
                    </a:lnTo>
                    <a:lnTo>
                      <a:pt x="25161" y="17052"/>
                    </a:lnTo>
                    <a:lnTo>
                      <a:pt x="25703" y="17078"/>
                    </a:lnTo>
                    <a:lnTo>
                      <a:pt x="26218" y="17091"/>
                    </a:lnTo>
                    <a:lnTo>
                      <a:pt x="26720" y="17078"/>
                    </a:lnTo>
                    <a:lnTo>
                      <a:pt x="27208" y="17052"/>
                    </a:lnTo>
                    <a:lnTo>
                      <a:pt x="27684" y="16999"/>
                    </a:lnTo>
                    <a:lnTo>
                      <a:pt x="28146" y="16933"/>
                    </a:lnTo>
                    <a:lnTo>
                      <a:pt x="28582" y="16867"/>
                    </a:lnTo>
                    <a:lnTo>
                      <a:pt x="28991" y="16774"/>
                    </a:lnTo>
                    <a:lnTo>
                      <a:pt x="29387" y="16682"/>
                    </a:lnTo>
                    <a:lnTo>
                      <a:pt x="29757" y="16589"/>
                    </a:lnTo>
                    <a:lnTo>
                      <a:pt x="30101" y="16497"/>
                    </a:lnTo>
                    <a:lnTo>
                      <a:pt x="30418" y="16391"/>
                    </a:lnTo>
                    <a:lnTo>
                      <a:pt x="30695" y="16286"/>
                    </a:lnTo>
                    <a:lnTo>
                      <a:pt x="31197" y="16101"/>
                    </a:lnTo>
                    <a:lnTo>
                      <a:pt x="31554" y="15942"/>
                    </a:lnTo>
                    <a:lnTo>
                      <a:pt x="31857" y="15797"/>
                    </a:lnTo>
                    <a:lnTo>
                      <a:pt x="25069" y="11108"/>
                    </a:lnTo>
                    <a:lnTo>
                      <a:pt x="25293" y="10884"/>
                    </a:lnTo>
                    <a:lnTo>
                      <a:pt x="25491" y="10646"/>
                    </a:lnTo>
                    <a:lnTo>
                      <a:pt x="25689" y="10395"/>
                    </a:lnTo>
                    <a:lnTo>
                      <a:pt x="25861" y="10144"/>
                    </a:lnTo>
                    <a:lnTo>
                      <a:pt x="26033" y="9880"/>
                    </a:lnTo>
                    <a:lnTo>
                      <a:pt x="26191" y="9603"/>
                    </a:lnTo>
                    <a:lnTo>
                      <a:pt x="26337" y="9325"/>
                    </a:lnTo>
                    <a:lnTo>
                      <a:pt x="26469" y="9035"/>
                    </a:lnTo>
                    <a:lnTo>
                      <a:pt x="26588" y="8744"/>
                    </a:lnTo>
                    <a:lnTo>
                      <a:pt x="26693" y="8440"/>
                    </a:lnTo>
                    <a:lnTo>
                      <a:pt x="26772" y="8123"/>
                    </a:lnTo>
                    <a:lnTo>
                      <a:pt x="26852" y="7820"/>
                    </a:lnTo>
                    <a:lnTo>
                      <a:pt x="26904" y="7489"/>
                    </a:lnTo>
                    <a:lnTo>
                      <a:pt x="26944" y="7172"/>
                    </a:lnTo>
                    <a:lnTo>
                      <a:pt x="26971" y="6842"/>
                    </a:lnTo>
                    <a:lnTo>
                      <a:pt x="26984" y="6499"/>
                    </a:lnTo>
                    <a:lnTo>
                      <a:pt x="26971" y="6169"/>
                    </a:lnTo>
                    <a:lnTo>
                      <a:pt x="26944" y="5838"/>
                    </a:lnTo>
                    <a:lnTo>
                      <a:pt x="26904" y="5508"/>
                    </a:lnTo>
                    <a:lnTo>
                      <a:pt x="26852" y="5191"/>
                    </a:lnTo>
                    <a:lnTo>
                      <a:pt x="26772" y="4874"/>
                    </a:lnTo>
                    <a:lnTo>
                      <a:pt x="26693" y="4571"/>
                    </a:lnTo>
                    <a:lnTo>
                      <a:pt x="26588" y="4267"/>
                    </a:lnTo>
                    <a:lnTo>
                      <a:pt x="26469" y="3976"/>
                    </a:lnTo>
                    <a:lnTo>
                      <a:pt x="26337" y="3686"/>
                    </a:lnTo>
                    <a:lnTo>
                      <a:pt x="26191" y="3408"/>
                    </a:lnTo>
                    <a:lnTo>
                      <a:pt x="26046" y="3131"/>
                    </a:lnTo>
                    <a:lnTo>
                      <a:pt x="25874" y="2867"/>
                    </a:lnTo>
                    <a:lnTo>
                      <a:pt x="25689" y="2616"/>
                    </a:lnTo>
                    <a:lnTo>
                      <a:pt x="25491" y="2365"/>
                    </a:lnTo>
                    <a:lnTo>
                      <a:pt x="25293" y="2127"/>
                    </a:lnTo>
                    <a:lnTo>
                      <a:pt x="25082" y="1903"/>
                    </a:lnTo>
                    <a:lnTo>
                      <a:pt x="24857" y="1691"/>
                    </a:lnTo>
                    <a:lnTo>
                      <a:pt x="24620" y="1493"/>
                    </a:lnTo>
                    <a:lnTo>
                      <a:pt x="24369" y="1295"/>
                    </a:lnTo>
                    <a:lnTo>
                      <a:pt x="24118" y="1110"/>
                    </a:lnTo>
                    <a:lnTo>
                      <a:pt x="23854" y="938"/>
                    </a:lnTo>
                    <a:lnTo>
                      <a:pt x="23576" y="793"/>
                    </a:lnTo>
                    <a:lnTo>
                      <a:pt x="23299" y="648"/>
                    </a:lnTo>
                    <a:lnTo>
                      <a:pt x="23008" y="516"/>
                    </a:lnTo>
                    <a:lnTo>
                      <a:pt x="22718" y="397"/>
                    </a:lnTo>
                    <a:lnTo>
                      <a:pt x="22414" y="291"/>
                    </a:lnTo>
                    <a:lnTo>
                      <a:pt x="22110" y="212"/>
                    </a:lnTo>
                    <a:lnTo>
                      <a:pt x="21793" y="133"/>
                    </a:lnTo>
                    <a:lnTo>
                      <a:pt x="21476" y="80"/>
                    </a:lnTo>
                    <a:lnTo>
                      <a:pt x="21146" y="40"/>
                    </a:lnTo>
                    <a:lnTo>
                      <a:pt x="20816" y="14"/>
                    </a:lnTo>
                    <a:lnTo>
                      <a:pt x="204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0" name="Google Shape;2580;p46"/>
              <p:cNvSpPr/>
              <p:nvPr/>
            </p:nvSpPr>
            <p:spPr>
              <a:xfrm>
                <a:off x="3173875" y="1682025"/>
                <a:ext cx="144325" cy="146950"/>
              </a:xfrm>
              <a:custGeom>
                <a:rect b="b" l="l" r="r" t="t"/>
                <a:pathLst>
                  <a:path extrusionOk="0" h="5878" w="5773">
                    <a:moveTo>
                      <a:pt x="2642" y="0"/>
                    </a:moveTo>
                    <a:lnTo>
                      <a:pt x="2391" y="27"/>
                    </a:lnTo>
                    <a:lnTo>
                      <a:pt x="2154" y="80"/>
                    </a:lnTo>
                    <a:lnTo>
                      <a:pt x="1916" y="146"/>
                    </a:lnTo>
                    <a:lnTo>
                      <a:pt x="1678" y="225"/>
                    </a:lnTo>
                    <a:lnTo>
                      <a:pt x="1454" y="331"/>
                    </a:lnTo>
                    <a:lnTo>
                      <a:pt x="1242" y="463"/>
                    </a:lnTo>
                    <a:lnTo>
                      <a:pt x="1005" y="621"/>
                    </a:lnTo>
                    <a:lnTo>
                      <a:pt x="807" y="806"/>
                    </a:lnTo>
                    <a:lnTo>
                      <a:pt x="622" y="1004"/>
                    </a:lnTo>
                    <a:lnTo>
                      <a:pt x="450" y="1202"/>
                    </a:lnTo>
                    <a:lnTo>
                      <a:pt x="305" y="1427"/>
                    </a:lnTo>
                    <a:lnTo>
                      <a:pt x="186" y="1651"/>
                    </a:lnTo>
                    <a:lnTo>
                      <a:pt x="80" y="1889"/>
                    </a:lnTo>
                    <a:lnTo>
                      <a:pt x="1" y="2127"/>
                    </a:lnTo>
                    <a:lnTo>
                      <a:pt x="3039" y="5878"/>
                    </a:lnTo>
                    <a:lnTo>
                      <a:pt x="3250" y="5851"/>
                    </a:lnTo>
                    <a:lnTo>
                      <a:pt x="3474" y="5812"/>
                    </a:lnTo>
                    <a:lnTo>
                      <a:pt x="3686" y="5759"/>
                    </a:lnTo>
                    <a:lnTo>
                      <a:pt x="3897" y="5680"/>
                    </a:lnTo>
                    <a:lnTo>
                      <a:pt x="4108" y="5600"/>
                    </a:lnTo>
                    <a:lnTo>
                      <a:pt x="4306" y="5495"/>
                    </a:lnTo>
                    <a:lnTo>
                      <a:pt x="4505" y="5363"/>
                    </a:lnTo>
                    <a:lnTo>
                      <a:pt x="4690" y="5231"/>
                    </a:lnTo>
                    <a:lnTo>
                      <a:pt x="4808" y="5125"/>
                    </a:lnTo>
                    <a:lnTo>
                      <a:pt x="4927" y="5019"/>
                    </a:lnTo>
                    <a:lnTo>
                      <a:pt x="5033" y="4900"/>
                    </a:lnTo>
                    <a:lnTo>
                      <a:pt x="5139" y="4781"/>
                    </a:lnTo>
                    <a:lnTo>
                      <a:pt x="5231" y="4649"/>
                    </a:lnTo>
                    <a:lnTo>
                      <a:pt x="5310" y="4531"/>
                    </a:lnTo>
                    <a:lnTo>
                      <a:pt x="5390" y="4398"/>
                    </a:lnTo>
                    <a:lnTo>
                      <a:pt x="5469" y="4253"/>
                    </a:lnTo>
                    <a:lnTo>
                      <a:pt x="5588" y="3976"/>
                    </a:lnTo>
                    <a:lnTo>
                      <a:pt x="5680" y="3698"/>
                    </a:lnTo>
                    <a:lnTo>
                      <a:pt x="5746" y="3395"/>
                    </a:lnTo>
                    <a:lnTo>
                      <a:pt x="5773" y="3091"/>
                    </a:lnTo>
                    <a:lnTo>
                      <a:pt x="5773" y="2800"/>
                    </a:lnTo>
                    <a:lnTo>
                      <a:pt x="5746" y="2497"/>
                    </a:lnTo>
                    <a:lnTo>
                      <a:pt x="5680" y="2193"/>
                    </a:lnTo>
                    <a:lnTo>
                      <a:pt x="5640" y="2048"/>
                    </a:lnTo>
                    <a:lnTo>
                      <a:pt x="5588" y="1902"/>
                    </a:lnTo>
                    <a:lnTo>
                      <a:pt x="5535" y="1757"/>
                    </a:lnTo>
                    <a:lnTo>
                      <a:pt x="5469" y="1625"/>
                    </a:lnTo>
                    <a:lnTo>
                      <a:pt x="5390" y="1480"/>
                    </a:lnTo>
                    <a:lnTo>
                      <a:pt x="5310" y="1348"/>
                    </a:lnTo>
                    <a:lnTo>
                      <a:pt x="5218" y="1215"/>
                    </a:lnTo>
                    <a:lnTo>
                      <a:pt x="5125" y="1083"/>
                    </a:lnTo>
                    <a:lnTo>
                      <a:pt x="5020" y="964"/>
                    </a:lnTo>
                    <a:lnTo>
                      <a:pt x="4901" y="846"/>
                    </a:lnTo>
                    <a:lnTo>
                      <a:pt x="4716" y="674"/>
                    </a:lnTo>
                    <a:lnTo>
                      <a:pt x="4505" y="515"/>
                    </a:lnTo>
                    <a:lnTo>
                      <a:pt x="4293" y="383"/>
                    </a:lnTo>
                    <a:lnTo>
                      <a:pt x="4082" y="278"/>
                    </a:lnTo>
                    <a:lnTo>
                      <a:pt x="3857" y="185"/>
                    </a:lnTo>
                    <a:lnTo>
                      <a:pt x="3620" y="106"/>
                    </a:lnTo>
                    <a:lnTo>
                      <a:pt x="3382" y="53"/>
                    </a:lnTo>
                    <a:lnTo>
                      <a:pt x="3131" y="14"/>
                    </a:lnTo>
                    <a:lnTo>
                      <a:pt x="2893" y="0"/>
                    </a:lnTo>
                    <a:close/>
                  </a:path>
                </a:pathLst>
              </a:custGeom>
              <a:solidFill>
                <a:srgbClr val="FFAF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1" name="Google Shape;2581;p46"/>
              <p:cNvSpPr/>
              <p:nvPr/>
            </p:nvSpPr>
            <p:spPr>
              <a:xfrm>
                <a:off x="2878050" y="1965650"/>
                <a:ext cx="130775" cy="156875"/>
              </a:xfrm>
              <a:custGeom>
                <a:rect b="b" l="l" r="r" t="t"/>
                <a:pathLst>
                  <a:path extrusionOk="0" h="6275" w="5231">
                    <a:moveTo>
                      <a:pt x="0" y="1"/>
                    </a:moveTo>
                    <a:lnTo>
                      <a:pt x="291" y="925"/>
                    </a:lnTo>
                    <a:lnTo>
                      <a:pt x="581" y="1889"/>
                    </a:lnTo>
                    <a:lnTo>
                      <a:pt x="938" y="2999"/>
                    </a:lnTo>
                    <a:lnTo>
                      <a:pt x="1321" y="4121"/>
                    </a:lnTo>
                    <a:lnTo>
                      <a:pt x="1506" y="4636"/>
                    </a:lnTo>
                    <a:lnTo>
                      <a:pt x="1691" y="5125"/>
                    </a:lnTo>
                    <a:lnTo>
                      <a:pt x="1862" y="5535"/>
                    </a:lnTo>
                    <a:lnTo>
                      <a:pt x="2008" y="5878"/>
                    </a:lnTo>
                    <a:lnTo>
                      <a:pt x="2087" y="6010"/>
                    </a:lnTo>
                    <a:lnTo>
                      <a:pt x="2153" y="6116"/>
                    </a:lnTo>
                    <a:lnTo>
                      <a:pt x="2206" y="6195"/>
                    </a:lnTo>
                    <a:lnTo>
                      <a:pt x="2258" y="6248"/>
                    </a:lnTo>
                    <a:lnTo>
                      <a:pt x="2311" y="6274"/>
                    </a:lnTo>
                    <a:lnTo>
                      <a:pt x="2457" y="6274"/>
                    </a:lnTo>
                    <a:lnTo>
                      <a:pt x="2536" y="6261"/>
                    </a:lnTo>
                    <a:lnTo>
                      <a:pt x="2721" y="6208"/>
                    </a:lnTo>
                    <a:lnTo>
                      <a:pt x="2945" y="6116"/>
                    </a:lnTo>
                    <a:lnTo>
                      <a:pt x="3183" y="5984"/>
                    </a:lnTo>
                    <a:lnTo>
                      <a:pt x="3421" y="5825"/>
                    </a:lnTo>
                    <a:lnTo>
                      <a:pt x="3685" y="5667"/>
                    </a:lnTo>
                    <a:lnTo>
                      <a:pt x="3936" y="5482"/>
                    </a:lnTo>
                    <a:lnTo>
                      <a:pt x="4424" y="5112"/>
                    </a:lnTo>
                    <a:lnTo>
                      <a:pt x="4834" y="4782"/>
                    </a:lnTo>
                    <a:lnTo>
                      <a:pt x="5230" y="44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2" name="Google Shape;2582;p46"/>
              <p:cNvSpPr/>
              <p:nvPr/>
            </p:nvSpPr>
            <p:spPr>
              <a:xfrm>
                <a:off x="3017700" y="2046875"/>
                <a:ext cx="72350" cy="46575"/>
              </a:xfrm>
              <a:custGeom>
                <a:rect b="b" l="l" r="r" t="t"/>
                <a:pathLst>
                  <a:path extrusionOk="0" h="1863" w="2894">
                    <a:moveTo>
                      <a:pt x="2484" y="1"/>
                    </a:moveTo>
                    <a:lnTo>
                      <a:pt x="2272" y="40"/>
                    </a:lnTo>
                    <a:lnTo>
                      <a:pt x="1955" y="106"/>
                    </a:lnTo>
                    <a:lnTo>
                      <a:pt x="1784" y="159"/>
                    </a:lnTo>
                    <a:lnTo>
                      <a:pt x="1586" y="225"/>
                    </a:lnTo>
                    <a:lnTo>
                      <a:pt x="1388" y="304"/>
                    </a:lnTo>
                    <a:lnTo>
                      <a:pt x="1189" y="410"/>
                    </a:lnTo>
                    <a:lnTo>
                      <a:pt x="978" y="529"/>
                    </a:lnTo>
                    <a:lnTo>
                      <a:pt x="780" y="661"/>
                    </a:lnTo>
                    <a:lnTo>
                      <a:pt x="582" y="819"/>
                    </a:lnTo>
                    <a:lnTo>
                      <a:pt x="384" y="991"/>
                    </a:lnTo>
                    <a:lnTo>
                      <a:pt x="212" y="1189"/>
                    </a:lnTo>
                    <a:lnTo>
                      <a:pt x="54" y="1427"/>
                    </a:lnTo>
                    <a:lnTo>
                      <a:pt x="27" y="1480"/>
                    </a:lnTo>
                    <a:lnTo>
                      <a:pt x="14" y="1533"/>
                    </a:lnTo>
                    <a:lnTo>
                      <a:pt x="1" y="1586"/>
                    </a:lnTo>
                    <a:lnTo>
                      <a:pt x="14" y="1638"/>
                    </a:lnTo>
                    <a:lnTo>
                      <a:pt x="27" y="1691"/>
                    </a:lnTo>
                    <a:lnTo>
                      <a:pt x="54" y="1744"/>
                    </a:lnTo>
                    <a:lnTo>
                      <a:pt x="93" y="1784"/>
                    </a:lnTo>
                    <a:lnTo>
                      <a:pt x="146" y="1823"/>
                    </a:lnTo>
                    <a:lnTo>
                      <a:pt x="212" y="1863"/>
                    </a:lnTo>
                    <a:lnTo>
                      <a:pt x="371" y="1863"/>
                    </a:lnTo>
                    <a:lnTo>
                      <a:pt x="437" y="1836"/>
                    </a:lnTo>
                    <a:lnTo>
                      <a:pt x="489" y="1797"/>
                    </a:lnTo>
                    <a:lnTo>
                      <a:pt x="542" y="1731"/>
                    </a:lnTo>
                    <a:lnTo>
                      <a:pt x="674" y="1546"/>
                    </a:lnTo>
                    <a:lnTo>
                      <a:pt x="820" y="1387"/>
                    </a:lnTo>
                    <a:lnTo>
                      <a:pt x="978" y="1242"/>
                    </a:lnTo>
                    <a:lnTo>
                      <a:pt x="1137" y="1123"/>
                    </a:lnTo>
                    <a:lnTo>
                      <a:pt x="1308" y="1004"/>
                    </a:lnTo>
                    <a:lnTo>
                      <a:pt x="1480" y="912"/>
                    </a:lnTo>
                    <a:lnTo>
                      <a:pt x="1652" y="833"/>
                    </a:lnTo>
                    <a:lnTo>
                      <a:pt x="1823" y="767"/>
                    </a:lnTo>
                    <a:lnTo>
                      <a:pt x="2127" y="674"/>
                    </a:lnTo>
                    <a:lnTo>
                      <a:pt x="2378" y="621"/>
                    </a:lnTo>
                    <a:lnTo>
                      <a:pt x="2550" y="582"/>
                    </a:lnTo>
                    <a:lnTo>
                      <a:pt x="2616" y="582"/>
                    </a:lnTo>
                    <a:lnTo>
                      <a:pt x="2682" y="569"/>
                    </a:lnTo>
                    <a:lnTo>
                      <a:pt x="2735" y="542"/>
                    </a:lnTo>
                    <a:lnTo>
                      <a:pt x="2774" y="516"/>
                    </a:lnTo>
                    <a:lnTo>
                      <a:pt x="2814" y="476"/>
                    </a:lnTo>
                    <a:lnTo>
                      <a:pt x="2854" y="436"/>
                    </a:lnTo>
                    <a:lnTo>
                      <a:pt x="2880" y="384"/>
                    </a:lnTo>
                    <a:lnTo>
                      <a:pt x="2893" y="331"/>
                    </a:lnTo>
                    <a:lnTo>
                      <a:pt x="2893" y="265"/>
                    </a:lnTo>
                    <a:lnTo>
                      <a:pt x="2880" y="212"/>
                    </a:lnTo>
                    <a:lnTo>
                      <a:pt x="2854" y="159"/>
                    </a:lnTo>
                    <a:lnTo>
                      <a:pt x="2827" y="106"/>
                    </a:lnTo>
                    <a:lnTo>
                      <a:pt x="2788" y="67"/>
                    </a:lnTo>
                    <a:lnTo>
                      <a:pt x="2748" y="40"/>
                    </a:lnTo>
                    <a:lnTo>
                      <a:pt x="2695" y="14"/>
                    </a:lnTo>
                    <a:lnTo>
                      <a:pt x="26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3" name="Google Shape;2583;p46"/>
              <p:cNvSpPr/>
              <p:nvPr/>
            </p:nvSpPr>
            <p:spPr>
              <a:xfrm>
                <a:off x="2900150" y="1923725"/>
                <a:ext cx="86550" cy="48550"/>
              </a:xfrm>
              <a:custGeom>
                <a:rect b="b" l="l" r="r" t="t"/>
                <a:pathLst>
                  <a:path extrusionOk="0" h="1942" w="3462">
                    <a:moveTo>
                      <a:pt x="3144" y="0"/>
                    </a:moveTo>
                    <a:lnTo>
                      <a:pt x="265" y="251"/>
                    </a:lnTo>
                    <a:lnTo>
                      <a:pt x="212" y="251"/>
                    </a:lnTo>
                    <a:lnTo>
                      <a:pt x="159" y="278"/>
                    </a:lnTo>
                    <a:lnTo>
                      <a:pt x="107" y="304"/>
                    </a:lnTo>
                    <a:lnTo>
                      <a:pt x="67" y="344"/>
                    </a:lnTo>
                    <a:lnTo>
                      <a:pt x="41" y="396"/>
                    </a:lnTo>
                    <a:lnTo>
                      <a:pt x="14" y="449"/>
                    </a:lnTo>
                    <a:lnTo>
                      <a:pt x="1" y="502"/>
                    </a:lnTo>
                    <a:lnTo>
                      <a:pt x="1" y="568"/>
                    </a:lnTo>
                    <a:lnTo>
                      <a:pt x="14" y="621"/>
                    </a:lnTo>
                    <a:lnTo>
                      <a:pt x="27" y="674"/>
                    </a:lnTo>
                    <a:lnTo>
                      <a:pt x="67" y="713"/>
                    </a:lnTo>
                    <a:lnTo>
                      <a:pt x="93" y="753"/>
                    </a:lnTo>
                    <a:lnTo>
                      <a:pt x="133" y="779"/>
                    </a:lnTo>
                    <a:lnTo>
                      <a:pt x="186" y="806"/>
                    </a:lnTo>
                    <a:lnTo>
                      <a:pt x="239" y="819"/>
                    </a:lnTo>
                    <a:lnTo>
                      <a:pt x="291" y="832"/>
                    </a:lnTo>
                    <a:lnTo>
                      <a:pt x="318" y="832"/>
                    </a:lnTo>
                    <a:lnTo>
                      <a:pt x="754" y="793"/>
                    </a:lnTo>
                    <a:lnTo>
                      <a:pt x="767" y="885"/>
                    </a:lnTo>
                    <a:lnTo>
                      <a:pt x="780" y="978"/>
                    </a:lnTo>
                    <a:lnTo>
                      <a:pt x="820" y="1070"/>
                    </a:lnTo>
                    <a:lnTo>
                      <a:pt x="859" y="1176"/>
                    </a:lnTo>
                    <a:lnTo>
                      <a:pt x="912" y="1268"/>
                    </a:lnTo>
                    <a:lnTo>
                      <a:pt x="978" y="1374"/>
                    </a:lnTo>
                    <a:lnTo>
                      <a:pt x="1057" y="1466"/>
                    </a:lnTo>
                    <a:lnTo>
                      <a:pt x="1137" y="1559"/>
                    </a:lnTo>
                    <a:lnTo>
                      <a:pt x="1295" y="1691"/>
                    </a:lnTo>
                    <a:lnTo>
                      <a:pt x="1454" y="1796"/>
                    </a:lnTo>
                    <a:lnTo>
                      <a:pt x="1612" y="1876"/>
                    </a:lnTo>
                    <a:lnTo>
                      <a:pt x="1771" y="1929"/>
                    </a:lnTo>
                    <a:lnTo>
                      <a:pt x="1916" y="1942"/>
                    </a:lnTo>
                    <a:lnTo>
                      <a:pt x="2061" y="1942"/>
                    </a:lnTo>
                    <a:lnTo>
                      <a:pt x="2127" y="1915"/>
                    </a:lnTo>
                    <a:lnTo>
                      <a:pt x="2180" y="1902"/>
                    </a:lnTo>
                    <a:lnTo>
                      <a:pt x="2233" y="1862"/>
                    </a:lnTo>
                    <a:lnTo>
                      <a:pt x="2286" y="1823"/>
                    </a:lnTo>
                    <a:lnTo>
                      <a:pt x="2325" y="1770"/>
                    </a:lnTo>
                    <a:lnTo>
                      <a:pt x="2352" y="1717"/>
                    </a:lnTo>
                    <a:lnTo>
                      <a:pt x="2378" y="1664"/>
                    </a:lnTo>
                    <a:lnTo>
                      <a:pt x="2391" y="1598"/>
                    </a:lnTo>
                    <a:lnTo>
                      <a:pt x="2405" y="1532"/>
                    </a:lnTo>
                    <a:lnTo>
                      <a:pt x="2405" y="1466"/>
                    </a:lnTo>
                    <a:lnTo>
                      <a:pt x="2378" y="1308"/>
                    </a:lnTo>
                    <a:lnTo>
                      <a:pt x="2339" y="1149"/>
                    </a:lnTo>
                    <a:lnTo>
                      <a:pt x="2259" y="991"/>
                    </a:lnTo>
                    <a:lnTo>
                      <a:pt x="2154" y="832"/>
                    </a:lnTo>
                    <a:lnTo>
                      <a:pt x="2022" y="687"/>
                    </a:lnTo>
                    <a:lnTo>
                      <a:pt x="3197" y="581"/>
                    </a:lnTo>
                    <a:lnTo>
                      <a:pt x="3250" y="581"/>
                    </a:lnTo>
                    <a:lnTo>
                      <a:pt x="3303" y="555"/>
                    </a:lnTo>
                    <a:lnTo>
                      <a:pt x="3356" y="529"/>
                    </a:lnTo>
                    <a:lnTo>
                      <a:pt x="3395" y="489"/>
                    </a:lnTo>
                    <a:lnTo>
                      <a:pt x="3422" y="436"/>
                    </a:lnTo>
                    <a:lnTo>
                      <a:pt x="3448" y="383"/>
                    </a:lnTo>
                    <a:lnTo>
                      <a:pt x="3461" y="330"/>
                    </a:lnTo>
                    <a:lnTo>
                      <a:pt x="3461" y="264"/>
                    </a:lnTo>
                    <a:lnTo>
                      <a:pt x="3448" y="212"/>
                    </a:lnTo>
                    <a:lnTo>
                      <a:pt x="3435" y="159"/>
                    </a:lnTo>
                    <a:lnTo>
                      <a:pt x="3395" y="106"/>
                    </a:lnTo>
                    <a:lnTo>
                      <a:pt x="3356" y="66"/>
                    </a:lnTo>
                    <a:lnTo>
                      <a:pt x="3316" y="40"/>
                    </a:lnTo>
                    <a:lnTo>
                      <a:pt x="3263" y="13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4" name="Google Shape;2584;p46"/>
              <p:cNvSpPr/>
              <p:nvPr/>
            </p:nvSpPr>
            <p:spPr>
              <a:xfrm>
                <a:off x="2496350" y="3420125"/>
                <a:ext cx="468550" cy="1283475"/>
              </a:xfrm>
              <a:custGeom>
                <a:rect b="b" l="l" r="r" t="t"/>
                <a:pathLst>
                  <a:path extrusionOk="0" h="51339" w="18742">
                    <a:moveTo>
                      <a:pt x="10923" y="1"/>
                    </a:moveTo>
                    <a:lnTo>
                      <a:pt x="8479" y="12878"/>
                    </a:lnTo>
                    <a:lnTo>
                      <a:pt x="0" y="32002"/>
                    </a:lnTo>
                    <a:lnTo>
                      <a:pt x="2668" y="28119"/>
                    </a:lnTo>
                    <a:lnTo>
                      <a:pt x="8532" y="17078"/>
                    </a:lnTo>
                    <a:lnTo>
                      <a:pt x="8545" y="17936"/>
                    </a:lnTo>
                    <a:lnTo>
                      <a:pt x="8611" y="18967"/>
                    </a:lnTo>
                    <a:lnTo>
                      <a:pt x="8651" y="19534"/>
                    </a:lnTo>
                    <a:lnTo>
                      <a:pt x="8704" y="20142"/>
                    </a:lnTo>
                    <a:lnTo>
                      <a:pt x="8770" y="20789"/>
                    </a:lnTo>
                    <a:lnTo>
                      <a:pt x="8849" y="21489"/>
                    </a:lnTo>
                    <a:lnTo>
                      <a:pt x="8942" y="22216"/>
                    </a:lnTo>
                    <a:lnTo>
                      <a:pt x="9047" y="22995"/>
                    </a:lnTo>
                    <a:lnTo>
                      <a:pt x="9166" y="23814"/>
                    </a:lnTo>
                    <a:lnTo>
                      <a:pt x="9311" y="24672"/>
                    </a:lnTo>
                    <a:lnTo>
                      <a:pt x="9470" y="25570"/>
                    </a:lnTo>
                    <a:lnTo>
                      <a:pt x="9642" y="26521"/>
                    </a:lnTo>
                    <a:lnTo>
                      <a:pt x="9840" y="27512"/>
                    </a:lnTo>
                    <a:lnTo>
                      <a:pt x="10064" y="28542"/>
                    </a:lnTo>
                    <a:lnTo>
                      <a:pt x="10302" y="29625"/>
                    </a:lnTo>
                    <a:lnTo>
                      <a:pt x="10566" y="30734"/>
                    </a:lnTo>
                    <a:lnTo>
                      <a:pt x="10857" y="31910"/>
                    </a:lnTo>
                    <a:lnTo>
                      <a:pt x="11174" y="33125"/>
                    </a:lnTo>
                    <a:lnTo>
                      <a:pt x="11517" y="34380"/>
                    </a:lnTo>
                    <a:lnTo>
                      <a:pt x="11887" y="35687"/>
                    </a:lnTo>
                    <a:lnTo>
                      <a:pt x="12283" y="37034"/>
                    </a:lnTo>
                    <a:lnTo>
                      <a:pt x="12706" y="38434"/>
                    </a:lnTo>
                    <a:lnTo>
                      <a:pt x="13168" y="39874"/>
                    </a:lnTo>
                    <a:lnTo>
                      <a:pt x="13657" y="41366"/>
                    </a:lnTo>
                    <a:lnTo>
                      <a:pt x="14172" y="42912"/>
                    </a:lnTo>
                    <a:lnTo>
                      <a:pt x="14726" y="44497"/>
                    </a:lnTo>
                    <a:lnTo>
                      <a:pt x="15321" y="46134"/>
                    </a:lnTo>
                    <a:lnTo>
                      <a:pt x="15942" y="47825"/>
                    </a:lnTo>
                    <a:lnTo>
                      <a:pt x="16602" y="49555"/>
                    </a:lnTo>
                    <a:lnTo>
                      <a:pt x="17302" y="51338"/>
                    </a:lnTo>
                    <a:lnTo>
                      <a:pt x="18742" y="51338"/>
                    </a:lnTo>
                    <a:lnTo>
                      <a:pt x="18438" y="50453"/>
                    </a:lnTo>
                    <a:lnTo>
                      <a:pt x="18068" y="49383"/>
                    </a:lnTo>
                    <a:lnTo>
                      <a:pt x="17606" y="47931"/>
                    </a:lnTo>
                    <a:lnTo>
                      <a:pt x="17051" y="46148"/>
                    </a:lnTo>
                    <a:lnTo>
                      <a:pt x="16430" y="44048"/>
                    </a:lnTo>
                    <a:lnTo>
                      <a:pt x="16100" y="42885"/>
                    </a:lnTo>
                    <a:lnTo>
                      <a:pt x="15757" y="41670"/>
                    </a:lnTo>
                    <a:lnTo>
                      <a:pt x="15413" y="40376"/>
                    </a:lnTo>
                    <a:lnTo>
                      <a:pt x="15057" y="39029"/>
                    </a:lnTo>
                    <a:lnTo>
                      <a:pt x="14700" y="37629"/>
                    </a:lnTo>
                    <a:lnTo>
                      <a:pt x="14357" y="36176"/>
                    </a:lnTo>
                    <a:lnTo>
                      <a:pt x="14000" y="34683"/>
                    </a:lnTo>
                    <a:lnTo>
                      <a:pt x="13657" y="33138"/>
                    </a:lnTo>
                    <a:lnTo>
                      <a:pt x="13327" y="31553"/>
                    </a:lnTo>
                    <a:lnTo>
                      <a:pt x="12996" y="29942"/>
                    </a:lnTo>
                    <a:lnTo>
                      <a:pt x="12693" y="28291"/>
                    </a:lnTo>
                    <a:lnTo>
                      <a:pt x="12389" y="26600"/>
                    </a:lnTo>
                    <a:lnTo>
                      <a:pt x="12111" y="24910"/>
                    </a:lnTo>
                    <a:lnTo>
                      <a:pt x="11860" y="23180"/>
                    </a:lnTo>
                    <a:lnTo>
                      <a:pt x="11623" y="21436"/>
                    </a:lnTo>
                    <a:lnTo>
                      <a:pt x="11411" y="19693"/>
                    </a:lnTo>
                    <a:lnTo>
                      <a:pt x="11240" y="17923"/>
                    </a:lnTo>
                    <a:lnTo>
                      <a:pt x="11160" y="17038"/>
                    </a:lnTo>
                    <a:lnTo>
                      <a:pt x="11081" y="16167"/>
                    </a:lnTo>
                    <a:lnTo>
                      <a:pt x="11028" y="15282"/>
                    </a:lnTo>
                    <a:lnTo>
                      <a:pt x="10976" y="14397"/>
                    </a:lnTo>
                    <a:lnTo>
                      <a:pt x="10923" y="13512"/>
                    </a:lnTo>
                    <a:lnTo>
                      <a:pt x="10896" y="12627"/>
                    </a:lnTo>
                    <a:lnTo>
                      <a:pt x="10923" y="12574"/>
                    </a:lnTo>
                    <a:lnTo>
                      <a:pt x="109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5" name="Google Shape;2585;p46"/>
              <p:cNvSpPr/>
              <p:nvPr/>
            </p:nvSpPr>
            <p:spPr>
              <a:xfrm>
                <a:off x="2485775" y="2086175"/>
                <a:ext cx="1818700" cy="1481900"/>
              </a:xfrm>
              <a:custGeom>
                <a:rect b="b" l="l" r="r" t="t"/>
                <a:pathLst>
                  <a:path extrusionOk="0" h="59276" w="72748">
                    <a:moveTo>
                      <a:pt x="53332" y="0"/>
                    </a:moveTo>
                    <a:lnTo>
                      <a:pt x="53147" y="14"/>
                    </a:lnTo>
                    <a:lnTo>
                      <a:pt x="52962" y="27"/>
                    </a:lnTo>
                    <a:lnTo>
                      <a:pt x="52777" y="53"/>
                    </a:lnTo>
                    <a:lnTo>
                      <a:pt x="52606" y="93"/>
                    </a:lnTo>
                    <a:lnTo>
                      <a:pt x="52421" y="146"/>
                    </a:lnTo>
                    <a:lnTo>
                      <a:pt x="45289" y="33125"/>
                    </a:lnTo>
                    <a:lnTo>
                      <a:pt x="15334" y="23813"/>
                    </a:lnTo>
                    <a:lnTo>
                      <a:pt x="12125" y="25372"/>
                    </a:lnTo>
                    <a:lnTo>
                      <a:pt x="3778" y="23562"/>
                    </a:lnTo>
                    <a:lnTo>
                      <a:pt x="1" y="32359"/>
                    </a:lnTo>
                    <a:lnTo>
                      <a:pt x="8559" y="35568"/>
                    </a:lnTo>
                    <a:lnTo>
                      <a:pt x="10183" y="39240"/>
                    </a:lnTo>
                    <a:lnTo>
                      <a:pt x="58298" y="59276"/>
                    </a:lnTo>
                    <a:lnTo>
                      <a:pt x="72747" y="23708"/>
                    </a:lnTo>
                    <a:lnTo>
                      <a:pt x="72602" y="23417"/>
                    </a:lnTo>
                    <a:lnTo>
                      <a:pt x="72179" y="22612"/>
                    </a:lnTo>
                    <a:lnTo>
                      <a:pt x="71519" y="21344"/>
                    </a:lnTo>
                    <a:lnTo>
                      <a:pt x="70634" y="19719"/>
                    </a:lnTo>
                    <a:lnTo>
                      <a:pt x="70106" y="18781"/>
                    </a:lnTo>
                    <a:lnTo>
                      <a:pt x="69551" y="17791"/>
                    </a:lnTo>
                    <a:lnTo>
                      <a:pt x="68943" y="16747"/>
                    </a:lnTo>
                    <a:lnTo>
                      <a:pt x="68296" y="15664"/>
                    </a:lnTo>
                    <a:lnTo>
                      <a:pt x="67623" y="14542"/>
                    </a:lnTo>
                    <a:lnTo>
                      <a:pt x="66909" y="13406"/>
                    </a:lnTo>
                    <a:lnTo>
                      <a:pt x="66170" y="12257"/>
                    </a:lnTo>
                    <a:lnTo>
                      <a:pt x="65404" y="11095"/>
                    </a:lnTo>
                    <a:lnTo>
                      <a:pt x="64611" y="9946"/>
                    </a:lnTo>
                    <a:lnTo>
                      <a:pt x="63806" y="8810"/>
                    </a:lnTo>
                    <a:lnTo>
                      <a:pt x="62987" y="7700"/>
                    </a:lnTo>
                    <a:lnTo>
                      <a:pt x="62577" y="7159"/>
                    </a:lnTo>
                    <a:lnTo>
                      <a:pt x="62155" y="6617"/>
                    </a:lnTo>
                    <a:lnTo>
                      <a:pt x="61732" y="6102"/>
                    </a:lnTo>
                    <a:lnTo>
                      <a:pt x="61310" y="5600"/>
                    </a:lnTo>
                    <a:lnTo>
                      <a:pt x="60887" y="5098"/>
                    </a:lnTo>
                    <a:lnTo>
                      <a:pt x="60464" y="4623"/>
                    </a:lnTo>
                    <a:lnTo>
                      <a:pt x="60042" y="4161"/>
                    </a:lnTo>
                    <a:lnTo>
                      <a:pt x="59619" y="3712"/>
                    </a:lnTo>
                    <a:lnTo>
                      <a:pt x="59196" y="3289"/>
                    </a:lnTo>
                    <a:lnTo>
                      <a:pt x="58774" y="2893"/>
                    </a:lnTo>
                    <a:lnTo>
                      <a:pt x="58351" y="2497"/>
                    </a:lnTo>
                    <a:lnTo>
                      <a:pt x="57928" y="2140"/>
                    </a:lnTo>
                    <a:lnTo>
                      <a:pt x="57506" y="1810"/>
                    </a:lnTo>
                    <a:lnTo>
                      <a:pt x="57083" y="1493"/>
                    </a:lnTo>
                    <a:lnTo>
                      <a:pt x="56674" y="1202"/>
                    </a:lnTo>
                    <a:lnTo>
                      <a:pt x="56264" y="951"/>
                    </a:lnTo>
                    <a:lnTo>
                      <a:pt x="55855" y="714"/>
                    </a:lnTo>
                    <a:lnTo>
                      <a:pt x="55459" y="515"/>
                    </a:lnTo>
                    <a:lnTo>
                      <a:pt x="55049" y="344"/>
                    </a:lnTo>
                    <a:lnTo>
                      <a:pt x="54666" y="212"/>
                    </a:lnTo>
                    <a:lnTo>
                      <a:pt x="54468" y="159"/>
                    </a:lnTo>
                    <a:lnTo>
                      <a:pt x="54270" y="106"/>
                    </a:lnTo>
                    <a:lnTo>
                      <a:pt x="54085" y="66"/>
                    </a:lnTo>
                    <a:lnTo>
                      <a:pt x="53887" y="40"/>
                    </a:lnTo>
                    <a:lnTo>
                      <a:pt x="53702" y="14"/>
                    </a:lnTo>
                    <a:lnTo>
                      <a:pt x="53517" y="14"/>
                    </a:lnTo>
                    <a:lnTo>
                      <a:pt x="533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6" name="Google Shape;2586;p46"/>
              <p:cNvSpPr/>
              <p:nvPr/>
            </p:nvSpPr>
            <p:spPr>
              <a:xfrm>
                <a:off x="2218325" y="2895125"/>
                <a:ext cx="481425" cy="154875"/>
              </a:xfrm>
              <a:custGeom>
                <a:rect b="b" l="l" r="r" t="t"/>
                <a:pathLst>
                  <a:path extrusionOk="0" h="6195" w="19257">
                    <a:moveTo>
                      <a:pt x="5033" y="1"/>
                    </a:moveTo>
                    <a:lnTo>
                      <a:pt x="674" y="3474"/>
                    </a:lnTo>
                    <a:lnTo>
                      <a:pt x="1" y="6050"/>
                    </a:lnTo>
                    <a:lnTo>
                      <a:pt x="106" y="6089"/>
                    </a:lnTo>
                    <a:lnTo>
                      <a:pt x="225" y="6129"/>
                    </a:lnTo>
                    <a:lnTo>
                      <a:pt x="463" y="6169"/>
                    </a:lnTo>
                    <a:lnTo>
                      <a:pt x="714" y="6195"/>
                    </a:lnTo>
                    <a:lnTo>
                      <a:pt x="978" y="6182"/>
                    </a:lnTo>
                    <a:lnTo>
                      <a:pt x="1268" y="6155"/>
                    </a:lnTo>
                    <a:lnTo>
                      <a:pt x="1559" y="6103"/>
                    </a:lnTo>
                    <a:lnTo>
                      <a:pt x="1863" y="6036"/>
                    </a:lnTo>
                    <a:lnTo>
                      <a:pt x="2180" y="5944"/>
                    </a:lnTo>
                    <a:lnTo>
                      <a:pt x="2497" y="5838"/>
                    </a:lnTo>
                    <a:lnTo>
                      <a:pt x="2827" y="5706"/>
                    </a:lnTo>
                    <a:lnTo>
                      <a:pt x="3170" y="5574"/>
                    </a:lnTo>
                    <a:lnTo>
                      <a:pt x="3501" y="5416"/>
                    </a:lnTo>
                    <a:lnTo>
                      <a:pt x="3844" y="5244"/>
                    </a:lnTo>
                    <a:lnTo>
                      <a:pt x="4187" y="5072"/>
                    </a:lnTo>
                    <a:lnTo>
                      <a:pt x="4874" y="4703"/>
                    </a:lnTo>
                    <a:lnTo>
                      <a:pt x="5534" y="4293"/>
                    </a:lnTo>
                    <a:lnTo>
                      <a:pt x="6182" y="3884"/>
                    </a:lnTo>
                    <a:lnTo>
                      <a:pt x="6789" y="3474"/>
                    </a:lnTo>
                    <a:lnTo>
                      <a:pt x="7344" y="3078"/>
                    </a:lnTo>
                    <a:lnTo>
                      <a:pt x="7846" y="2721"/>
                    </a:lnTo>
                    <a:lnTo>
                      <a:pt x="8282" y="2391"/>
                    </a:lnTo>
                    <a:lnTo>
                      <a:pt x="8638" y="2101"/>
                    </a:lnTo>
                    <a:lnTo>
                      <a:pt x="8889" y="1889"/>
                    </a:lnTo>
                    <a:lnTo>
                      <a:pt x="8942" y="1850"/>
                    </a:lnTo>
                    <a:lnTo>
                      <a:pt x="9021" y="1810"/>
                    </a:lnTo>
                    <a:lnTo>
                      <a:pt x="9100" y="1770"/>
                    </a:lnTo>
                    <a:lnTo>
                      <a:pt x="9193" y="1744"/>
                    </a:lnTo>
                    <a:lnTo>
                      <a:pt x="9404" y="1691"/>
                    </a:lnTo>
                    <a:lnTo>
                      <a:pt x="9655" y="1665"/>
                    </a:lnTo>
                    <a:lnTo>
                      <a:pt x="9946" y="1652"/>
                    </a:lnTo>
                    <a:lnTo>
                      <a:pt x="10263" y="1652"/>
                    </a:lnTo>
                    <a:lnTo>
                      <a:pt x="10606" y="1665"/>
                    </a:lnTo>
                    <a:lnTo>
                      <a:pt x="10976" y="1691"/>
                    </a:lnTo>
                    <a:lnTo>
                      <a:pt x="11372" y="1718"/>
                    </a:lnTo>
                    <a:lnTo>
                      <a:pt x="11782" y="1770"/>
                    </a:lnTo>
                    <a:lnTo>
                      <a:pt x="12653" y="1876"/>
                    </a:lnTo>
                    <a:lnTo>
                      <a:pt x="13565" y="2021"/>
                    </a:lnTo>
                    <a:lnTo>
                      <a:pt x="14489" y="2180"/>
                    </a:lnTo>
                    <a:lnTo>
                      <a:pt x="15400" y="2352"/>
                    </a:lnTo>
                    <a:lnTo>
                      <a:pt x="16272" y="2536"/>
                    </a:lnTo>
                    <a:lnTo>
                      <a:pt x="17791" y="2867"/>
                    </a:lnTo>
                    <a:lnTo>
                      <a:pt x="18861" y="3104"/>
                    </a:lnTo>
                    <a:lnTo>
                      <a:pt x="19257" y="3210"/>
                    </a:lnTo>
                    <a:lnTo>
                      <a:pt x="19257" y="3210"/>
                    </a:lnTo>
                    <a:lnTo>
                      <a:pt x="106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7" name="Google Shape;2587;p46"/>
              <p:cNvSpPr/>
              <p:nvPr/>
            </p:nvSpPr>
            <p:spPr>
              <a:xfrm>
                <a:off x="3267000" y="3191975"/>
                <a:ext cx="868075" cy="456675"/>
              </a:xfrm>
              <a:custGeom>
                <a:rect b="b" l="l" r="r" t="t"/>
                <a:pathLst>
                  <a:path extrusionOk="0" h="18267" w="34723">
                    <a:moveTo>
                      <a:pt x="34723" y="0"/>
                    </a:moveTo>
                    <a:lnTo>
                      <a:pt x="28291" y="11979"/>
                    </a:lnTo>
                    <a:lnTo>
                      <a:pt x="21515" y="12732"/>
                    </a:lnTo>
                    <a:lnTo>
                      <a:pt x="0" y="4002"/>
                    </a:lnTo>
                    <a:lnTo>
                      <a:pt x="0" y="4002"/>
                    </a:lnTo>
                    <a:lnTo>
                      <a:pt x="555" y="4240"/>
                    </a:lnTo>
                    <a:lnTo>
                      <a:pt x="1361" y="4583"/>
                    </a:lnTo>
                    <a:lnTo>
                      <a:pt x="2378" y="5032"/>
                    </a:lnTo>
                    <a:lnTo>
                      <a:pt x="3580" y="5587"/>
                    </a:lnTo>
                    <a:lnTo>
                      <a:pt x="4940" y="6234"/>
                    </a:lnTo>
                    <a:lnTo>
                      <a:pt x="6446" y="6974"/>
                    </a:lnTo>
                    <a:lnTo>
                      <a:pt x="7238" y="7370"/>
                    </a:lnTo>
                    <a:lnTo>
                      <a:pt x="8044" y="7793"/>
                    </a:lnTo>
                    <a:lnTo>
                      <a:pt x="8876" y="8228"/>
                    </a:lnTo>
                    <a:lnTo>
                      <a:pt x="9721" y="8691"/>
                    </a:lnTo>
                    <a:lnTo>
                      <a:pt x="10593" y="9179"/>
                    </a:lnTo>
                    <a:lnTo>
                      <a:pt x="11464" y="9668"/>
                    </a:lnTo>
                    <a:lnTo>
                      <a:pt x="12336" y="10183"/>
                    </a:lnTo>
                    <a:lnTo>
                      <a:pt x="13221" y="10725"/>
                    </a:lnTo>
                    <a:lnTo>
                      <a:pt x="14093" y="11279"/>
                    </a:lnTo>
                    <a:lnTo>
                      <a:pt x="14978" y="11847"/>
                    </a:lnTo>
                    <a:lnTo>
                      <a:pt x="15849" y="12428"/>
                    </a:lnTo>
                    <a:lnTo>
                      <a:pt x="16708" y="13023"/>
                    </a:lnTo>
                    <a:lnTo>
                      <a:pt x="17553" y="13630"/>
                    </a:lnTo>
                    <a:lnTo>
                      <a:pt x="18372" y="14264"/>
                    </a:lnTo>
                    <a:lnTo>
                      <a:pt x="19178" y="14898"/>
                    </a:lnTo>
                    <a:lnTo>
                      <a:pt x="19970" y="15545"/>
                    </a:lnTo>
                    <a:lnTo>
                      <a:pt x="20723" y="16206"/>
                    </a:lnTo>
                    <a:lnTo>
                      <a:pt x="21449" y="16879"/>
                    </a:lnTo>
                    <a:lnTo>
                      <a:pt x="21793" y="17223"/>
                    </a:lnTo>
                    <a:lnTo>
                      <a:pt x="22136" y="17566"/>
                    </a:lnTo>
                    <a:lnTo>
                      <a:pt x="22466" y="17923"/>
                    </a:lnTo>
                    <a:lnTo>
                      <a:pt x="22796" y="18266"/>
                    </a:lnTo>
                    <a:lnTo>
                      <a:pt x="24474" y="15044"/>
                    </a:lnTo>
                    <a:lnTo>
                      <a:pt x="30721" y="13723"/>
                    </a:lnTo>
                    <a:lnTo>
                      <a:pt x="34723" y="0"/>
                    </a:lnTo>
                    <a:close/>
                  </a:path>
                </a:pathLst>
              </a:custGeom>
              <a:solidFill>
                <a:srgbClr val="BB4B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8" name="Google Shape;2588;p46"/>
              <p:cNvSpPr/>
              <p:nvPr/>
            </p:nvSpPr>
            <p:spPr>
              <a:xfrm>
                <a:off x="3258400" y="3288700"/>
                <a:ext cx="8625" cy="3350"/>
              </a:xfrm>
              <a:custGeom>
                <a:rect b="b" l="l" r="r" t="t"/>
                <a:pathLst>
                  <a:path extrusionOk="0" h="134" w="345">
                    <a:moveTo>
                      <a:pt x="344" y="133"/>
                    </a:moveTo>
                    <a:lnTo>
                      <a:pt x="344" y="133"/>
                    </a:lnTo>
                    <a:lnTo>
                      <a:pt x="1" y="1"/>
                    </a:lnTo>
                    <a:lnTo>
                      <a:pt x="344" y="133"/>
                    </a:lnTo>
                    <a:close/>
                  </a:path>
                </a:pathLst>
              </a:custGeom>
              <a:solidFill>
                <a:srgbClr val="0E2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9" name="Google Shape;2589;p46"/>
              <p:cNvSpPr/>
              <p:nvPr/>
            </p:nvSpPr>
            <p:spPr>
              <a:xfrm>
                <a:off x="872500" y="721500"/>
                <a:ext cx="5875000" cy="4755375"/>
              </a:xfrm>
              <a:custGeom>
                <a:rect b="b" l="l" r="r" t="t"/>
                <a:pathLst>
                  <a:path extrusionOk="0" h="190215" w="235000">
                    <a:moveTo>
                      <a:pt x="233442" y="1"/>
                    </a:moveTo>
                    <a:lnTo>
                      <a:pt x="233296" y="14"/>
                    </a:lnTo>
                    <a:lnTo>
                      <a:pt x="233164" y="54"/>
                    </a:lnTo>
                    <a:lnTo>
                      <a:pt x="233032" y="106"/>
                    </a:lnTo>
                    <a:lnTo>
                      <a:pt x="232913" y="186"/>
                    </a:lnTo>
                    <a:lnTo>
                      <a:pt x="232821" y="278"/>
                    </a:lnTo>
                    <a:lnTo>
                      <a:pt x="232742" y="397"/>
                    </a:lnTo>
                    <a:lnTo>
                      <a:pt x="232676" y="516"/>
                    </a:lnTo>
                    <a:lnTo>
                      <a:pt x="232636" y="661"/>
                    </a:lnTo>
                    <a:lnTo>
                      <a:pt x="196778" y="173653"/>
                    </a:lnTo>
                    <a:lnTo>
                      <a:pt x="196764" y="173798"/>
                    </a:lnTo>
                    <a:lnTo>
                      <a:pt x="196778" y="173957"/>
                    </a:lnTo>
                    <a:lnTo>
                      <a:pt x="196817" y="174102"/>
                    </a:lnTo>
                    <a:lnTo>
                      <a:pt x="196883" y="174247"/>
                    </a:lnTo>
                    <a:lnTo>
                      <a:pt x="197781" y="175700"/>
                    </a:lnTo>
                    <a:lnTo>
                      <a:pt x="197372" y="175740"/>
                    </a:lnTo>
                    <a:lnTo>
                      <a:pt x="196963" y="175806"/>
                    </a:lnTo>
                    <a:lnTo>
                      <a:pt x="196580" y="175898"/>
                    </a:lnTo>
                    <a:lnTo>
                      <a:pt x="196197" y="176017"/>
                    </a:lnTo>
                    <a:lnTo>
                      <a:pt x="195827" y="176162"/>
                    </a:lnTo>
                    <a:lnTo>
                      <a:pt x="195470" y="176334"/>
                    </a:lnTo>
                    <a:lnTo>
                      <a:pt x="195127" y="176532"/>
                    </a:lnTo>
                    <a:lnTo>
                      <a:pt x="194810" y="176757"/>
                    </a:lnTo>
                    <a:lnTo>
                      <a:pt x="194506" y="176994"/>
                    </a:lnTo>
                    <a:lnTo>
                      <a:pt x="194215" y="177258"/>
                    </a:lnTo>
                    <a:lnTo>
                      <a:pt x="193938" y="177536"/>
                    </a:lnTo>
                    <a:lnTo>
                      <a:pt x="193687" y="177840"/>
                    </a:lnTo>
                    <a:lnTo>
                      <a:pt x="193463" y="178157"/>
                    </a:lnTo>
                    <a:lnTo>
                      <a:pt x="193251" y="178487"/>
                    </a:lnTo>
                    <a:lnTo>
                      <a:pt x="193066" y="178830"/>
                    </a:lnTo>
                    <a:lnTo>
                      <a:pt x="192908" y="179187"/>
                    </a:lnTo>
                    <a:lnTo>
                      <a:pt x="192617" y="178711"/>
                    </a:lnTo>
                    <a:lnTo>
                      <a:pt x="192512" y="178566"/>
                    </a:lnTo>
                    <a:lnTo>
                      <a:pt x="192406" y="178421"/>
                    </a:lnTo>
                    <a:lnTo>
                      <a:pt x="192287" y="178275"/>
                    </a:lnTo>
                    <a:lnTo>
                      <a:pt x="192155" y="178157"/>
                    </a:lnTo>
                    <a:lnTo>
                      <a:pt x="192023" y="178038"/>
                    </a:lnTo>
                    <a:lnTo>
                      <a:pt x="191878" y="177932"/>
                    </a:lnTo>
                    <a:lnTo>
                      <a:pt x="191732" y="177826"/>
                    </a:lnTo>
                    <a:lnTo>
                      <a:pt x="191574" y="177734"/>
                    </a:lnTo>
                    <a:lnTo>
                      <a:pt x="191415" y="177655"/>
                    </a:lnTo>
                    <a:lnTo>
                      <a:pt x="191244" y="177589"/>
                    </a:lnTo>
                    <a:lnTo>
                      <a:pt x="191072" y="177536"/>
                    </a:lnTo>
                    <a:lnTo>
                      <a:pt x="190900" y="177483"/>
                    </a:lnTo>
                    <a:lnTo>
                      <a:pt x="190729" y="177457"/>
                    </a:lnTo>
                    <a:lnTo>
                      <a:pt x="190544" y="177430"/>
                    </a:lnTo>
                    <a:lnTo>
                      <a:pt x="190359" y="177417"/>
                    </a:lnTo>
                    <a:lnTo>
                      <a:pt x="190187" y="177417"/>
                    </a:lnTo>
                    <a:lnTo>
                      <a:pt x="2628" y="184760"/>
                    </a:lnTo>
                    <a:lnTo>
                      <a:pt x="2443" y="184774"/>
                    </a:lnTo>
                    <a:lnTo>
                      <a:pt x="2272" y="184800"/>
                    </a:lnTo>
                    <a:lnTo>
                      <a:pt x="2087" y="184826"/>
                    </a:lnTo>
                    <a:lnTo>
                      <a:pt x="1928" y="184879"/>
                    </a:lnTo>
                    <a:lnTo>
                      <a:pt x="1757" y="184932"/>
                    </a:lnTo>
                    <a:lnTo>
                      <a:pt x="1598" y="184998"/>
                    </a:lnTo>
                    <a:lnTo>
                      <a:pt x="1453" y="185077"/>
                    </a:lnTo>
                    <a:lnTo>
                      <a:pt x="1294" y="185157"/>
                    </a:lnTo>
                    <a:lnTo>
                      <a:pt x="1162" y="185249"/>
                    </a:lnTo>
                    <a:lnTo>
                      <a:pt x="1030" y="185355"/>
                    </a:lnTo>
                    <a:lnTo>
                      <a:pt x="898" y="185460"/>
                    </a:lnTo>
                    <a:lnTo>
                      <a:pt x="779" y="185579"/>
                    </a:lnTo>
                    <a:lnTo>
                      <a:pt x="674" y="185698"/>
                    </a:lnTo>
                    <a:lnTo>
                      <a:pt x="568" y="185830"/>
                    </a:lnTo>
                    <a:lnTo>
                      <a:pt x="475" y="185962"/>
                    </a:lnTo>
                    <a:lnTo>
                      <a:pt x="383" y="186107"/>
                    </a:lnTo>
                    <a:lnTo>
                      <a:pt x="304" y="186253"/>
                    </a:lnTo>
                    <a:lnTo>
                      <a:pt x="238" y="186398"/>
                    </a:lnTo>
                    <a:lnTo>
                      <a:pt x="172" y="186557"/>
                    </a:lnTo>
                    <a:lnTo>
                      <a:pt x="119" y="186715"/>
                    </a:lnTo>
                    <a:lnTo>
                      <a:pt x="79" y="186874"/>
                    </a:lnTo>
                    <a:lnTo>
                      <a:pt x="40" y="187032"/>
                    </a:lnTo>
                    <a:lnTo>
                      <a:pt x="13" y="187204"/>
                    </a:lnTo>
                    <a:lnTo>
                      <a:pt x="13" y="187375"/>
                    </a:lnTo>
                    <a:lnTo>
                      <a:pt x="0" y="187547"/>
                    </a:lnTo>
                    <a:lnTo>
                      <a:pt x="13" y="187706"/>
                    </a:lnTo>
                    <a:lnTo>
                      <a:pt x="40" y="187877"/>
                    </a:lnTo>
                    <a:lnTo>
                      <a:pt x="66" y="188049"/>
                    </a:lnTo>
                    <a:lnTo>
                      <a:pt x="106" y="188221"/>
                    </a:lnTo>
                    <a:lnTo>
                      <a:pt x="158" y="188392"/>
                    </a:lnTo>
                    <a:lnTo>
                      <a:pt x="225" y="188564"/>
                    </a:lnTo>
                    <a:lnTo>
                      <a:pt x="304" y="188736"/>
                    </a:lnTo>
                    <a:lnTo>
                      <a:pt x="396" y="188894"/>
                    </a:lnTo>
                    <a:lnTo>
                      <a:pt x="502" y="189053"/>
                    </a:lnTo>
                    <a:lnTo>
                      <a:pt x="621" y="189211"/>
                    </a:lnTo>
                    <a:lnTo>
                      <a:pt x="740" y="189343"/>
                    </a:lnTo>
                    <a:lnTo>
                      <a:pt x="872" y="189475"/>
                    </a:lnTo>
                    <a:lnTo>
                      <a:pt x="1017" y="189607"/>
                    </a:lnTo>
                    <a:lnTo>
                      <a:pt x="1162" y="189713"/>
                    </a:lnTo>
                    <a:lnTo>
                      <a:pt x="1321" y="189819"/>
                    </a:lnTo>
                    <a:lnTo>
                      <a:pt x="1479" y="189911"/>
                    </a:lnTo>
                    <a:lnTo>
                      <a:pt x="1638" y="189990"/>
                    </a:lnTo>
                    <a:lnTo>
                      <a:pt x="1809" y="190057"/>
                    </a:lnTo>
                    <a:lnTo>
                      <a:pt x="1994" y="190109"/>
                    </a:lnTo>
                    <a:lnTo>
                      <a:pt x="2179" y="190162"/>
                    </a:lnTo>
                    <a:lnTo>
                      <a:pt x="2364" y="190189"/>
                    </a:lnTo>
                    <a:lnTo>
                      <a:pt x="2549" y="190215"/>
                    </a:lnTo>
                    <a:lnTo>
                      <a:pt x="194981" y="190215"/>
                    </a:lnTo>
                    <a:lnTo>
                      <a:pt x="195140" y="190202"/>
                    </a:lnTo>
                    <a:lnTo>
                      <a:pt x="195312" y="190175"/>
                    </a:lnTo>
                    <a:lnTo>
                      <a:pt x="195470" y="190136"/>
                    </a:lnTo>
                    <a:lnTo>
                      <a:pt x="195615" y="190096"/>
                    </a:lnTo>
                    <a:lnTo>
                      <a:pt x="195774" y="190043"/>
                    </a:lnTo>
                    <a:lnTo>
                      <a:pt x="195919" y="189990"/>
                    </a:lnTo>
                    <a:lnTo>
                      <a:pt x="196051" y="189924"/>
                    </a:lnTo>
                    <a:lnTo>
                      <a:pt x="196197" y="189845"/>
                    </a:lnTo>
                    <a:lnTo>
                      <a:pt x="196315" y="189766"/>
                    </a:lnTo>
                    <a:lnTo>
                      <a:pt x="196447" y="189674"/>
                    </a:lnTo>
                    <a:lnTo>
                      <a:pt x="196566" y="189581"/>
                    </a:lnTo>
                    <a:lnTo>
                      <a:pt x="196672" y="189475"/>
                    </a:lnTo>
                    <a:lnTo>
                      <a:pt x="196778" y="189370"/>
                    </a:lnTo>
                    <a:lnTo>
                      <a:pt x="196883" y="189264"/>
                    </a:lnTo>
                    <a:lnTo>
                      <a:pt x="196976" y="189145"/>
                    </a:lnTo>
                    <a:lnTo>
                      <a:pt x="197068" y="189026"/>
                    </a:lnTo>
                    <a:lnTo>
                      <a:pt x="197147" y="188894"/>
                    </a:lnTo>
                    <a:lnTo>
                      <a:pt x="197227" y="188762"/>
                    </a:lnTo>
                    <a:lnTo>
                      <a:pt x="197293" y="188630"/>
                    </a:lnTo>
                    <a:lnTo>
                      <a:pt x="197346" y="188498"/>
                    </a:lnTo>
                    <a:lnTo>
                      <a:pt x="197398" y="188353"/>
                    </a:lnTo>
                    <a:lnTo>
                      <a:pt x="197438" y="188207"/>
                    </a:lnTo>
                    <a:lnTo>
                      <a:pt x="197478" y="188062"/>
                    </a:lnTo>
                    <a:lnTo>
                      <a:pt x="197504" y="187917"/>
                    </a:lnTo>
                    <a:lnTo>
                      <a:pt x="197530" y="187758"/>
                    </a:lnTo>
                    <a:lnTo>
                      <a:pt x="197544" y="187613"/>
                    </a:lnTo>
                    <a:lnTo>
                      <a:pt x="197544" y="187455"/>
                    </a:lnTo>
                    <a:lnTo>
                      <a:pt x="197544" y="187296"/>
                    </a:lnTo>
                    <a:lnTo>
                      <a:pt x="197517" y="187151"/>
                    </a:lnTo>
                    <a:lnTo>
                      <a:pt x="197504" y="186992"/>
                    </a:lnTo>
                    <a:lnTo>
                      <a:pt x="197464" y="186834"/>
                    </a:lnTo>
                    <a:lnTo>
                      <a:pt x="197781" y="186860"/>
                    </a:lnTo>
                    <a:lnTo>
                      <a:pt x="198098" y="186874"/>
                    </a:lnTo>
                    <a:lnTo>
                      <a:pt x="198481" y="186860"/>
                    </a:lnTo>
                    <a:lnTo>
                      <a:pt x="198851" y="186821"/>
                    </a:lnTo>
                    <a:lnTo>
                      <a:pt x="199221" y="186755"/>
                    </a:lnTo>
                    <a:lnTo>
                      <a:pt x="199591" y="186675"/>
                    </a:lnTo>
                    <a:lnTo>
                      <a:pt x="199934" y="186557"/>
                    </a:lnTo>
                    <a:lnTo>
                      <a:pt x="200278" y="186424"/>
                    </a:lnTo>
                    <a:lnTo>
                      <a:pt x="200608" y="186279"/>
                    </a:lnTo>
                    <a:lnTo>
                      <a:pt x="200925" y="186107"/>
                    </a:lnTo>
                    <a:lnTo>
                      <a:pt x="201242" y="185909"/>
                    </a:lnTo>
                    <a:lnTo>
                      <a:pt x="201532" y="185698"/>
                    </a:lnTo>
                    <a:lnTo>
                      <a:pt x="201810" y="185460"/>
                    </a:lnTo>
                    <a:lnTo>
                      <a:pt x="202061" y="185223"/>
                    </a:lnTo>
                    <a:lnTo>
                      <a:pt x="202312" y="184958"/>
                    </a:lnTo>
                    <a:lnTo>
                      <a:pt x="202536" y="184681"/>
                    </a:lnTo>
                    <a:lnTo>
                      <a:pt x="202747" y="184377"/>
                    </a:lnTo>
                    <a:lnTo>
                      <a:pt x="202946" y="184074"/>
                    </a:lnTo>
                    <a:lnTo>
                      <a:pt x="203474" y="184945"/>
                    </a:lnTo>
                    <a:lnTo>
                      <a:pt x="203553" y="185064"/>
                    </a:lnTo>
                    <a:lnTo>
                      <a:pt x="203659" y="185157"/>
                    </a:lnTo>
                    <a:lnTo>
                      <a:pt x="203751" y="185223"/>
                    </a:lnTo>
                    <a:lnTo>
                      <a:pt x="203870" y="185289"/>
                    </a:lnTo>
                    <a:lnTo>
                      <a:pt x="203976" y="185315"/>
                    </a:lnTo>
                    <a:lnTo>
                      <a:pt x="204095" y="185341"/>
                    </a:lnTo>
                    <a:lnTo>
                      <a:pt x="204213" y="185341"/>
                    </a:lnTo>
                    <a:lnTo>
                      <a:pt x="204332" y="185328"/>
                    </a:lnTo>
                    <a:lnTo>
                      <a:pt x="204451" y="185302"/>
                    </a:lnTo>
                    <a:lnTo>
                      <a:pt x="204557" y="185249"/>
                    </a:lnTo>
                    <a:lnTo>
                      <a:pt x="204663" y="185183"/>
                    </a:lnTo>
                    <a:lnTo>
                      <a:pt x="204755" y="185104"/>
                    </a:lnTo>
                    <a:lnTo>
                      <a:pt x="204834" y="185011"/>
                    </a:lnTo>
                    <a:lnTo>
                      <a:pt x="204900" y="184906"/>
                    </a:lnTo>
                    <a:lnTo>
                      <a:pt x="204953" y="184787"/>
                    </a:lnTo>
                    <a:lnTo>
                      <a:pt x="204993" y="184655"/>
                    </a:lnTo>
                    <a:lnTo>
                      <a:pt x="234987" y="952"/>
                    </a:lnTo>
                    <a:lnTo>
                      <a:pt x="235000" y="859"/>
                    </a:lnTo>
                    <a:lnTo>
                      <a:pt x="235000" y="767"/>
                    </a:lnTo>
                    <a:lnTo>
                      <a:pt x="234987" y="688"/>
                    </a:lnTo>
                    <a:lnTo>
                      <a:pt x="234960" y="595"/>
                    </a:lnTo>
                    <a:lnTo>
                      <a:pt x="234934" y="516"/>
                    </a:lnTo>
                    <a:lnTo>
                      <a:pt x="234894" y="437"/>
                    </a:lnTo>
                    <a:lnTo>
                      <a:pt x="234855" y="357"/>
                    </a:lnTo>
                    <a:lnTo>
                      <a:pt x="234802" y="291"/>
                    </a:lnTo>
                    <a:lnTo>
                      <a:pt x="234736" y="225"/>
                    </a:lnTo>
                    <a:lnTo>
                      <a:pt x="234670" y="172"/>
                    </a:lnTo>
                    <a:lnTo>
                      <a:pt x="234604" y="120"/>
                    </a:lnTo>
                    <a:lnTo>
                      <a:pt x="234525" y="80"/>
                    </a:lnTo>
                    <a:lnTo>
                      <a:pt x="234445" y="40"/>
                    </a:lnTo>
                    <a:lnTo>
                      <a:pt x="234353" y="27"/>
                    </a:lnTo>
                    <a:lnTo>
                      <a:pt x="2342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0" name="Google Shape;2590;p46"/>
              <p:cNvSpPr/>
              <p:nvPr/>
            </p:nvSpPr>
            <p:spPr>
              <a:xfrm>
                <a:off x="2611080" y="459870"/>
                <a:ext cx="319975" cy="754850"/>
              </a:xfrm>
              <a:custGeom>
                <a:rect b="b" l="l" r="r" t="t"/>
                <a:pathLst>
                  <a:path extrusionOk="0" h="30194" w="12799">
                    <a:moveTo>
                      <a:pt x="5376" y="1"/>
                    </a:moveTo>
                    <a:lnTo>
                      <a:pt x="1" y="2656"/>
                    </a:lnTo>
                    <a:lnTo>
                      <a:pt x="2774" y="16471"/>
                    </a:lnTo>
                    <a:lnTo>
                      <a:pt x="7384" y="14199"/>
                    </a:lnTo>
                    <a:lnTo>
                      <a:pt x="12416" y="30193"/>
                    </a:lnTo>
                    <a:lnTo>
                      <a:pt x="12799" y="9682"/>
                    </a:lnTo>
                    <a:lnTo>
                      <a:pt x="5310" y="13393"/>
                    </a:lnTo>
                    <a:lnTo>
                      <a:pt x="5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1" name="Google Shape;2591;p46"/>
              <p:cNvSpPr/>
              <p:nvPr/>
            </p:nvSpPr>
            <p:spPr>
              <a:xfrm>
                <a:off x="3273630" y="284152"/>
                <a:ext cx="243025" cy="630675"/>
              </a:xfrm>
              <a:custGeom>
                <a:rect b="b" l="l" r="r" t="t"/>
                <a:pathLst>
                  <a:path extrusionOk="0" h="25227" w="9721">
                    <a:moveTo>
                      <a:pt x="6961" y="0"/>
                    </a:moveTo>
                    <a:lnTo>
                      <a:pt x="2034" y="409"/>
                    </a:lnTo>
                    <a:lnTo>
                      <a:pt x="0" y="11821"/>
                    </a:lnTo>
                    <a:lnTo>
                      <a:pt x="4213" y="11464"/>
                    </a:lnTo>
                    <a:lnTo>
                      <a:pt x="4213" y="11464"/>
                    </a:lnTo>
                    <a:lnTo>
                      <a:pt x="3263" y="25226"/>
                    </a:lnTo>
                    <a:lnTo>
                      <a:pt x="9721" y="9641"/>
                    </a:lnTo>
                    <a:lnTo>
                      <a:pt x="2866" y="10223"/>
                    </a:lnTo>
                    <a:lnTo>
                      <a:pt x="69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2" name="Google Shape;2592;p46"/>
              <p:cNvSpPr/>
              <p:nvPr/>
            </p:nvSpPr>
            <p:spPr>
              <a:xfrm>
                <a:off x="1685725" y="911025"/>
                <a:ext cx="717850" cy="718200"/>
              </a:xfrm>
              <a:custGeom>
                <a:rect b="b" l="l" r="r" t="t"/>
                <a:pathLst>
                  <a:path extrusionOk="0" h="28728" w="28714">
                    <a:moveTo>
                      <a:pt x="14357" y="1"/>
                    </a:moveTo>
                    <a:lnTo>
                      <a:pt x="13988" y="14"/>
                    </a:lnTo>
                    <a:lnTo>
                      <a:pt x="13618" y="27"/>
                    </a:lnTo>
                    <a:lnTo>
                      <a:pt x="13248" y="40"/>
                    </a:lnTo>
                    <a:lnTo>
                      <a:pt x="12891" y="80"/>
                    </a:lnTo>
                    <a:lnTo>
                      <a:pt x="12535" y="120"/>
                    </a:lnTo>
                    <a:lnTo>
                      <a:pt x="12165" y="173"/>
                    </a:lnTo>
                    <a:lnTo>
                      <a:pt x="11822" y="225"/>
                    </a:lnTo>
                    <a:lnTo>
                      <a:pt x="11465" y="291"/>
                    </a:lnTo>
                    <a:lnTo>
                      <a:pt x="11108" y="371"/>
                    </a:lnTo>
                    <a:lnTo>
                      <a:pt x="10765" y="450"/>
                    </a:lnTo>
                    <a:lnTo>
                      <a:pt x="10422" y="542"/>
                    </a:lnTo>
                    <a:lnTo>
                      <a:pt x="10091" y="648"/>
                    </a:lnTo>
                    <a:lnTo>
                      <a:pt x="9748" y="754"/>
                    </a:lnTo>
                    <a:lnTo>
                      <a:pt x="9418" y="873"/>
                    </a:lnTo>
                    <a:lnTo>
                      <a:pt x="9088" y="1005"/>
                    </a:lnTo>
                    <a:lnTo>
                      <a:pt x="8771" y="1137"/>
                    </a:lnTo>
                    <a:lnTo>
                      <a:pt x="8454" y="1269"/>
                    </a:lnTo>
                    <a:lnTo>
                      <a:pt x="8137" y="1414"/>
                    </a:lnTo>
                    <a:lnTo>
                      <a:pt x="7820" y="1573"/>
                    </a:lnTo>
                    <a:lnTo>
                      <a:pt x="7516" y="1731"/>
                    </a:lnTo>
                    <a:lnTo>
                      <a:pt x="7212" y="1903"/>
                    </a:lnTo>
                    <a:lnTo>
                      <a:pt x="6908" y="2088"/>
                    </a:lnTo>
                    <a:lnTo>
                      <a:pt x="6618" y="2273"/>
                    </a:lnTo>
                    <a:lnTo>
                      <a:pt x="6327" y="2457"/>
                    </a:lnTo>
                    <a:lnTo>
                      <a:pt x="6050" y="2656"/>
                    </a:lnTo>
                    <a:lnTo>
                      <a:pt x="5759" y="2854"/>
                    </a:lnTo>
                    <a:lnTo>
                      <a:pt x="5495" y="3065"/>
                    </a:lnTo>
                    <a:lnTo>
                      <a:pt x="5218" y="3290"/>
                    </a:lnTo>
                    <a:lnTo>
                      <a:pt x="4954" y="3501"/>
                    </a:lnTo>
                    <a:lnTo>
                      <a:pt x="4703" y="3739"/>
                    </a:lnTo>
                    <a:lnTo>
                      <a:pt x="4452" y="3963"/>
                    </a:lnTo>
                    <a:lnTo>
                      <a:pt x="4201" y="4214"/>
                    </a:lnTo>
                    <a:lnTo>
                      <a:pt x="3963" y="4452"/>
                    </a:lnTo>
                    <a:lnTo>
                      <a:pt x="3725" y="4703"/>
                    </a:lnTo>
                    <a:lnTo>
                      <a:pt x="3501" y="4967"/>
                    </a:lnTo>
                    <a:lnTo>
                      <a:pt x="3276" y="5231"/>
                    </a:lnTo>
                    <a:lnTo>
                      <a:pt x="3065" y="5495"/>
                    </a:lnTo>
                    <a:lnTo>
                      <a:pt x="2854" y="5773"/>
                    </a:lnTo>
                    <a:lnTo>
                      <a:pt x="2642" y="6050"/>
                    </a:lnTo>
                    <a:lnTo>
                      <a:pt x="2444" y="6340"/>
                    </a:lnTo>
                    <a:lnTo>
                      <a:pt x="2259" y="6631"/>
                    </a:lnTo>
                    <a:lnTo>
                      <a:pt x="2074" y="6922"/>
                    </a:lnTo>
                    <a:lnTo>
                      <a:pt x="1903" y="7212"/>
                    </a:lnTo>
                    <a:lnTo>
                      <a:pt x="1731" y="7516"/>
                    </a:lnTo>
                    <a:lnTo>
                      <a:pt x="1573" y="7833"/>
                    </a:lnTo>
                    <a:lnTo>
                      <a:pt x="1414" y="8137"/>
                    </a:lnTo>
                    <a:lnTo>
                      <a:pt x="1269" y="8454"/>
                    </a:lnTo>
                    <a:lnTo>
                      <a:pt x="1124" y="8771"/>
                    </a:lnTo>
                    <a:lnTo>
                      <a:pt x="991" y="9101"/>
                    </a:lnTo>
                    <a:lnTo>
                      <a:pt x="873" y="9431"/>
                    </a:lnTo>
                    <a:lnTo>
                      <a:pt x="754" y="9761"/>
                    </a:lnTo>
                    <a:lnTo>
                      <a:pt x="648" y="10091"/>
                    </a:lnTo>
                    <a:lnTo>
                      <a:pt x="542" y="10435"/>
                    </a:lnTo>
                    <a:lnTo>
                      <a:pt x="450" y="10778"/>
                    </a:lnTo>
                    <a:lnTo>
                      <a:pt x="371" y="11122"/>
                    </a:lnTo>
                    <a:lnTo>
                      <a:pt x="291" y="11465"/>
                    </a:lnTo>
                    <a:lnTo>
                      <a:pt x="225" y="11822"/>
                    </a:lnTo>
                    <a:lnTo>
                      <a:pt x="159" y="12178"/>
                    </a:lnTo>
                    <a:lnTo>
                      <a:pt x="107" y="12535"/>
                    </a:lnTo>
                    <a:lnTo>
                      <a:pt x="67" y="12891"/>
                    </a:lnTo>
                    <a:lnTo>
                      <a:pt x="41" y="13261"/>
                    </a:lnTo>
                    <a:lnTo>
                      <a:pt x="14" y="13631"/>
                    </a:lnTo>
                    <a:lnTo>
                      <a:pt x="1" y="14001"/>
                    </a:lnTo>
                    <a:lnTo>
                      <a:pt x="1" y="14371"/>
                    </a:lnTo>
                    <a:lnTo>
                      <a:pt x="1" y="14740"/>
                    </a:lnTo>
                    <a:lnTo>
                      <a:pt x="14" y="15110"/>
                    </a:lnTo>
                    <a:lnTo>
                      <a:pt x="41" y="15467"/>
                    </a:lnTo>
                    <a:lnTo>
                      <a:pt x="67" y="15837"/>
                    </a:lnTo>
                    <a:lnTo>
                      <a:pt x="107" y="16193"/>
                    </a:lnTo>
                    <a:lnTo>
                      <a:pt x="159" y="16550"/>
                    </a:lnTo>
                    <a:lnTo>
                      <a:pt x="225" y="16906"/>
                    </a:lnTo>
                    <a:lnTo>
                      <a:pt x="291" y="17263"/>
                    </a:lnTo>
                    <a:lnTo>
                      <a:pt x="371" y="17606"/>
                    </a:lnTo>
                    <a:lnTo>
                      <a:pt x="450" y="17950"/>
                    </a:lnTo>
                    <a:lnTo>
                      <a:pt x="542" y="18293"/>
                    </a:lnTo>
                    <a:lnTo>
                      <a:pt x="648" y="18637"/>
                    </a:lnTo>
                    <a:lnTo>
                      <a:pt x="754" y="18967"/>
                    </a:lnTo>
                    <a:lnTo>
                      <a:pt x="873" y="19297"/>
                    </a:lnTo>
                    <a:lnTo>
                      <a:pt x="991" y="19627"/>
                    </a:lnTo>
                    <a:lnTo>
                      <a:pt x="1124" y="19957"/>
                    </a:lnTo>
                    <a:lnTo>
                      <a:pt x="1269" y="20274"/>
                    </a:lnTo>
                    <a:lnTo>
                      <a:pt x="1414" y="20591"/>
                    </a:lnTo>
                    <a:lnTo>
                      <a:pt x="1573" y="20908"/>
                    </a:lnTo>
                    <a:lnTo>
                      <a:pt x="1731" y="21212"/>
                    </a:lnTo>
                    <a:lnTo>
                      <a:pt x="1903" y="21516"/>
                    </a:lnTo>
                    <a:lnTo>
                      <a:pt x="2074" y="21806"/>
                    </a:lnTo>
                    <a:lnTo>
                      <a:pt x="2259" y="22110"/>
                    </a:lnTo>
                    <a:lnTo>
                      <a:pt x="2444" y="22401"/>
                    </a:lnTo>
                    <a:lnTo>
                      <a:pt x="2642" y="22678"/>
                    </a:lnTo>
                    <a:lnTo>
                      <a:pt x="2854" y="22955"/>
                    </a:lnTo>
                    <a:lnTo>
                      <a:pt x="3065" y="23233"/>
                    </a:lnTo>
                    <a:lnTo>
                      <a:pt x="3276" y="23497"/>
                    </a:lnTo>
                    <a:lnTo>
                      <a:pt x="3501" y="23761"/>
                    </a:lnTo>
                    <a:lnTo>
                      <a:pt x="3725" y="24025"/>
                    </a:lnTo>
                    <a:lnTo>
                      <a:pt x="3963" y="24276"/>
                    </a:lnTo>
                    <a:lnTo>
                      <a:pt x="4201" y="24514"/>
                    </a:lnTo>
                    <a:lnTo>
                      <a:pt x="4452" y="24765"/>
                    </a:lnTo>
                    <a:lnTo>
                      <a:pt x="4703" y="24989"/>
                    </a:lnTo>
                    <a:lnTo>
                      <a:pt x="4954" y="25227"/>
                    </a:lnTo>
                    <a:lnTo>
                      <a:pt x="5218" y="25452"/>
                    </a:lnTo>
                    <a:lnTo>
                      <a:pt x="5495" y="25663"/>
                    </a:lnTo>
                    <a:lnTo>
                      <a:pt x="5759" y="25874"/>
                    </a:lnTo>
                    <a:lnTo>
                      <a:pt x="6050" y="26072"/>
                    </a:lnTo>
                    <a:lnTo>
                      <a:pt x="6327" y="26271"/>
                    </a:lnTo>
                    <a:lnTo>
                      <a:pt x="6618" y="26469"/>
                    </a:lnTo>
                    <a:lnTo>
                      <a:pt x="6908" y="26654"/>
                    </a:lnTo>
                    <a:lnTo>
                      <a:pt x="7212" y="26825"/>
                    </a:lnTo>
                    <a:lnTo>
                      <a:pt x="7516" y="26997"/>
                    </a:lnTo>
                    <a:lnTo>
                      <a:pt x="7820" y="27155"/>
                    </a:lnTo>
                    <a:lnTo>
                      <a:pt x="8137" y="27314"/>
                    </a:lnTo>
                    <a:lnTo>
                      <a:pt x="8454" y="27459"/>
                    </a:lnTo>
                    <a:lnTo>
                      <a:pt x="8771" y="27591"/>
                    </a:lnTo>
                    <a:lnTo>
                      <a:pt x="9088" y="27737"/>
                    </a:lnTo>
                    <a:lnTo>
                      <a:pt x="9418" y="27855"/>
                    </a:lnTo>
                    <a:lnTo>
                      <a:pt x="9748" y="27974"/>
                    </a:lnTo>
                    <a:lnTo>
                      <a:pt x="10091" y="28080"/>
                    </a:lnTo>
                    <a:lnTo>
                      <a:pt x="10422" y="28186"/>
                    </a:lnTo>
                    <a:lnTo>
                      <a:pt x="10765" y="28278"/>
                    </a:lnTo>
                    <a:lnTo>
                      <a:pt x="11108" y="28357"/>
                    </a:lnTo>
                    <a:lnTo>
                      <a:pt x="11465" y="28437"/>
                    </a:lnTo>
                    <a:lnTo>
                      <a:pt x="11822" y="28503"/>
                    </a:lnTo>
                    <a:lnTo>
                      <a:pt x="12165" y="28555"/>
                    </a:lnTo>
                    <a:lnTo>
                      <a:pt x="12535" y="28608"/>
                    </a:lnTo>
                    <a:lnTo>
                      <a:pt x="12891" y="28648"/>
                    </a:lnTo>
                    <a:lnTo>
                      <a:pt x="13248" y="28688"/>
                    </a:lnTo>
                    <a:lnTo>
                      <a:pt x="13618" y="28714"/>
                    </a:lnTo>
                    <a:lnTo>
                      <a:pt x="13988" y="28727"/>
                    </a:lnTo>
                    <a:lnTo>
                      <a:pt x="14727" y="28727"/>
                    </a:lnTo>
                    <a:lnTo>
                      <a:pt x="15097" y="28714"/>
                    </a:lnTo>
                    <a:lnTo>
                      <a:pt x="15467" y="28688"/>
                    </a:lnTo>
                    <a:lnTo>
                      <a:pt x="15823" y="28648"/>
                    </a:lnTo>
                    <a:lnTo>
                      <a:pt x="16193" y="28608"/>
                    </a:lnTo>
                    <a:lnTo>
                      <a:pt x="16550" y="28555"/>
                    </a:lnTo>
                    <a:lnTo>
                      <a:pt x="16906" y="28503"/>
                    </a:lnTo>
                    <a:lnTo>
                      <a:pt x="17250" y="28437"/>
                    </a:lnTo>
                    <a:lnTo>
                      <a:pt x="17606" y="28357"/>
                    </a:lnTo>
                    <a:lnTo>
                      <a:pt x="17950" y="28278"/>
                    </a:lnTo>
                    <a:lnTo>
                      <a:pt x="18293" y="28186"/>
                    </a:lnTo>
                    <a:lnTo>
                      <a:pt x="18623" y="28080"/>
                    </a:lnTo>
                    <a:lnTo>
                      <a:pt x="18967" y="27974"/>
                    </a:lnTo>
                    <a:lnTo>
                      <a:pt x="19297" y="27855"/>
                    </a:lnTo>
                    <a:lnTo>
                      <a:pt x="19627" y="27737"/>
                    </a:lnTo>
                    <a:lnTo>
                      <a:pt x="19944" y="27591"/>
                    </a:lnTo>
                    <a:lnTo>
                      <a:pt x="20274" y="27459"/>
                    </a:lnTo>
                    <a:lnTo>
                      <a:pt x="20578" y="27314"/>
                    </a:lnTo>
                    <a:lnTo>
                      <a:pt x="20895" y="27155"/>
                    </a:lnTo>
                    <a:lnTo>
                      <a:pt x="21199" y="26997"/>
                    </a:lnTo>
                    <a:lnTo>
                      <a:pt x="21503" y="26825"/>
                    </a:lnTo>
                    <a:lnTo>
                      <a:pt x="21806" y="26654"/>
                    </a:lnTo>
                    <a:lnTo>
                      <a:pt x="22097" y="26469"/>
                    </a:lnTo>
                    <a:lnTo>
                      <a:pt x="22388" y="26271"/>
                    </a:lnTo>
                    <a:lnTo>
                      <a:pt x="22665" y="26072"/>
                    </a:lnTo>
                    <a:lnTo>
                      <a:pt x="22955" y="25874"/>
                    </a:lnTo>
                    <a:lnTo>
                      <a:pt x="23220" y="25663"/>
                    </a:lnTo>
                    <a:lnTo>
                      <a:pt x="23497" y="25452"/>
                    </a:lnTo>
                    <a:lnTo>
                      <a:pt x="23761" y="25227"/>
                    </a:lnTo>
                    <a:lnTo>
                      <a:pt x="24012" y="24989"/>
                    </a:lnTo>
                    <a:lnTo>
                      <a:pt x="24263" y="24765"/>
                    </a:lnTo>
                    <a:lnTo>
                      <a:pt x="24514" y="24514"/>
                    </a:lnTo>
                    <a:lnTo>
                      <a:pt x="24752" y="24276"/>
                    </a:lnTo>
                    <a:lnTo>
                      <a:pt x="24989" y="24025"/>
                    </a:lnTo>
                    <a:lnTo>
                      <a:pt x="25214" y="23761"/>
                    </a:lnTo>
                    <a:lnTo>
                      <a:pt x="25438" y="23497"/>
                    </a:lnTo>
                    <a:lnTo>
                      <a:pt x="25650" y="23233"/>
                    </a:lnTo>
                    <a:lnTo>
                      <a:pt x="25861" y="22955"/>
                    </a:lnTo>
                    <a:lnTo>
                      <a:pt x="26072" y="22678"/>
                    </a:lnTo>
                    <a:lnTo>
                      <a:pt x="26271" y="22401"/>
                    </a:lnTo>
                    <a:lnTo>
                      <a:pt x="26455" y="22110"/>
                    </a:lnTo>
                    <a:lnTo>
                      <a:pt x="26640" y="21806"/>
                    </a:lnTo>
                    <a:lnTo>
                      <a:pt x="26812" y="21516"/>
                    </a:lnTo>
                    <a:lnTo>
                      <a:pt x="26984" y="21212"/>
                    </a:lnTo>
                    <a:lnTo>
                      <a:pt x="27142" y="20908"/>
                    </a:lnTo>
                    <a:lnTo>
                      <a:pt x="27301" y="20591"/>
                    </a:lnTo>
                    <a:lnTo>
                      <a:pt x="27446" y="20274"/>
                    </a:lnTo>
                    <a:lnTo>
                      <a:pt x="27591" y="19957"/>
                    </a:lnTo>
                    <a:lnTo>
                      <a:pt x="27723" y="19627"/>
                    </a:lnTo>
                    <a:lnTo>
                      <a:pt x="27842" y="19297"/>
                    </a:lnTo>
                    <a:lnTo>
                      <a:pt x="27961" y="18967"/>
                    </a:lnTo>
                    <a:lnTo>
                      <a:pt x="28080" y="18637"/>
                    </a:lnTo>
                    <a:lnTo>
                      <a:pt x="28172" y="18293"/>
                    </a:lnTo>
                    <a:lnTo>
                      <a:pt x="28265" y="17950"/>
                    </a:lnTo>
                    <a:lnTo>
                      <a:pt x="28357" y="17606"/>
                    </a:lnTo>
                    <a:lnTo>
                      <a:pt x="28423" y="17263"/>
                    </a:lnTo>
                    <a:lnTo>
                      <a:pt x="28489" y="16906"/>
                    </a:lnTo>
                    <a:lnTo>
                      <a:pt x="28555" y="16550"/>
                    </a:lnTo>
                    <a:lnTo>
                      <a:pt x="28608" y="16193"/>
                    </a:lnTo>
                    <a:lnTo>
                      <a:pt x="28648" y="15837"/>
                    </a:lnTo>
                    <a:lnTo>
                      <a:pt x="28674" y="15467"/>
                    </a:lnTo>
                    <a:lnTo>
                      <a:pt x="28701" y="15110"/>
                    </a:lnTo>
                    <a:lnTo>
                      <a:pt x="28714" y="14740"/>
                    </a:lnTo>
                    <a:lnTo>
                      <a:pt x="28714" y="14371"/>
                    </a:lnTo>
                    <a:lnTo>
                      <a:pt x="28714" y="14001"/>
                    </a:lnTo>
                    <a:lnTo>
                      <a:pt x="28701" y="13631"/>
                    </a:lnTo>
                    <a:lnTo>
                      <a:pt x="28674" y="13261"/>
                    </a:lnTo>
                    <a:lnTo>
                      <a:pt x="28648" y="12891"/>
                    </a:lnTo>
                    <a:lnTo>
                      <a:pt x="28608" y="12535"/>
                    </a:lnTo>
                    <a:lnTo>
                      <a:pt x="28555" y="12178"/>
                    </a:lnTo>
                    <a:lnTo>
                      <a:pt x="28489" y="11822"/>
                    </a:lnTo>
                    <a:lnTo>
                      <a:pt x="28423" y="11465"/>
                    </a:lnTo>
                    <a:lnTo>
                      <a:pt x="28357" y="11122"/>
                    </a:lnTo>
                    <a:lnTo>
                      <a:pt x="28265" y="10778"/>
                    </a:lnTo>
                    <a:lnTo>
                      <a:pt x="28172" y="10435"/>
                    </a:lnTo>
                    <a:lnTo>
                      <a:pt x="28080" y="10091"/>
                    </a:lnTo>
                    <a:lnTo>
                      <a:pt x="27961" y="9761"/>
                    </a:lnTo>
                    <a:lnTo>
                      <a:pt x="27842" y="9431"/>
                    </a:lnTo>
                    <a:lnTo>
                      <a:pt x="27723" y="9101"/>
                    </a:lnTo>
                    <a:lnTo>
                      <a:pt x="27591" y="8771"/>
                    </a:lnTo>
                    <a:lnTo>
                      <a:pt x="27446" y="8454"/>
                    </a:lnTo>
                    <a:lnTo>
                      <a:pt x="27301" y="8137"/>
                    </a:lnTo>
                    <a:lnTo>
                      <a:pt x="27142" y="7833"/>
                    </a:lnTo>
                    <a:lnTo>
                      <a:pt x="26984" y="7516"/>
                    </a:lnTo>
                    <a:lnTo>
                      <a:pt x="26812" y="7212"/>
                    </a:lnTo>
                    <a:lnTo>
                      <a:pt x="26640" y="6922"/>
                    </a:lnTo>
                    <a:lnTo>
                      <a:pt x="26455" y="6631"/>
                    </a:lnTo>
                    <a:lnTo>
                      <a:pt x="26271" y="6340"/>
                    </a:lnTo>
                    <a:lnTo>
                      <a:pt x="26072" y="6050"/>
                    </a:lnTo>
                    <a:lnTo>
                      <a:pt x="25861" y="5773"/>
                    </a:lnTo>
                    <a:lnTo>
                      <a:pt x="25650" y="5495"/>
                    </a:lnTo>
                    <a:lnTo>
                      <a:pt x="25438" y="5231"/>
                    </a:lnTo>
                    <a:lnTo>
                      <a:pt x="25214" y="4967"/>
                    </a:lnTo>
                    <a:lnTo>
                      <a:pt x="24989" y="4703"/>
                    </a:lnTo>
                    <a:lnTo>
                      <a:pt x="24752" y="4452"/>
                    </a:lnTo>
                    <a:lnTo>
                      <a:pt x="24514" y="4214"/>
                    </a:lnTo>
                    <a:lnTo>
                      <a:pt x="24263" y="3963"/>
                    </a:lnTo>
                    <a:lnTo>
                      <a:pt x="24012" y="3739"/>
                    </a:lnTo>
                    <a:lnTo>
                      <a:pt x="23761" y="3501"/>
                    </a:lnTo>
                    <a:lnTo>
                      <a:pt x="23497" y="3290"/>
                    </a:lnTo>
                    <a:lnTo>
                      <a:pt x="23220" y="3065"/>
                    </a:lnTo>
                    <a:lnTo>
                      <a:pt x="22955" y="2854"/>
                    </a:lnTo>
                    <a:lnTo>
                      <a:pt x="22665" y="2656"/>
                    </a:lnTo>
                    <a:lnTo>
                      <a:pt x="22388" y="2457"/>
                    </a:lnTo>
                    <a:lnTo>
                      <a:pt x="22097" y="2273"/>
                    </a:lnTo>
                    <a:lnTo>
                      <a:pt x="21806" y="2088"/>
                    </a:lnTo>
                    <a:lnTo>
                      <a:pt x="21503" y="1903"/>
                    </a:lnTo>
                    <a:lnTo>
                      <a:pt x="21199" y="1731"/>
                    </a:lnTo>
                    <a:lnTo>
                      <a:pt x="20895" y="1573"/>
                    </a:lnTo>
                    <a:lnTo>
                      <a:pt x="20578" y="1414"/>
                    </a:lnTo>
                    <a:lnTo>
                      <a:pt x="20274" y="1269"/>
                    </a:lnTo>
                    <a:lnTo>
                      <a:pt x="19944" y="1137"/>
                    </a:lnTo>
                    <a:lnTo>
                      <a:pt x="19627" y="1005"/>
                    </a:lnTo>
                    <a:lnTo>
                      <a:pt x="19297" y="873"/>
                    </a:lnTo>
                    <a:lnTo>
                      <a:pt x="18967" y="754"/>
                    </a:lnTo>
                    <a:lnTo>
                      <a:pt x="18623" y="648"/>
                    </a:lnTo>
                    <a:lnTo>
                      <a:pt x="18293" y="542"/>
                    </a:lnTo>
                    <a:lnTo>
                      <a:pt x="17950" y="450"/>
                    </a:lnTo>
                    <a:lnTo>
                      <a:pt x="17606" y="371"/>
                    </a:lnTo>
                    <a:lnTo>
                      <a:pt x="17250" y="291"/>
                    </a:lnTo>
                    <a:lnTo>
                      <a:pt x="16906" y="225"/>
                    </a:lnTo>
                    <a:lnTo>
                      <a:pt x="16550" y="173"/>
                    </a:lnTo>
                    <a:lnTo>
                      <a:pt x="16193" y="120"/>
                    </a:lnTo>
                    <a:lnTo>
                      <a:pt x="15823" y="80"/>
                    </a:lnTo>
                    <a:lnTo>
                      <a:pt x="15467" y="40"/>
                    </a:lnTo>
                    <a:lnTo>
                      <a:pt x="15097" y="27"/>
                    </a:lnTo>
                    <a:lnTo>
                      <a:pt x="14727" y="14"/>
                    </a:lnTo>
                    <a:lnTo>
                      <a:pt x="143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3" name="Google Shape;2593;p46"/>
              <p:cNvSpPr/>
              <p:nvPr/>
            </p:nvSpPr>
            <p:spPr>
              <a:xfrm>
                <a:off x="2114325" y="1184425"/>
                <a:ext cx="82575" cy="116250"/>
              </a:xfrm>
              <a:custGeom>
                <a:rect b="b" l="l" r="r" t="t"/>
                <a:pathLst>
                  <a:path extrusionOk="0" h="4650" w="3303">
                    <a:moveTo>
                      <a:pt x="1651" y="1"/>
                    </a:moveTo>
                    <a:lnTo>
                      <a:pt x="1493" y="14"/>
                    </a:lnTo>
                    <a:lnTo>
                      <a:pt x="1321" y="53"/>
                    </a:lnTo>
                    <a:lnTo>
                      <a:pt x="1162" y="106"/>
                    </a:lnTo>
                    <a:lnTo>
                      <a:pt x="1017" y="186"/>
                    </a:lnTo>
                    <a:lnTo>
                      <a:pt x="872" y="278"/>
                    </a:lnTo>
                    <a:lnTo>
                      <a:pt x="740" y="397"/>
                    </a:lnTo>
                    <a:lnTo>
                      <a:pt x="608" y="529"/>
                    </a:lnTo>
                    <a:lnTo>
                      <a:pt x="489" y="687"/>
                    </a:lnTo>
                    <a:lnTo>
                      <a:pt x="383" y="846"/>
                    </a:lnTo>
                    <a:lnTo>
                      <a:pt x="291" y="1031"/>
                    </a:lnTo>
                    <a:lnTo>
                      <a:pt x="212" y="1216"/>
                    </a:lnTo>
                    <a:lnTo>
                      <a:pt x="132" y="1427"/>
                    </a:lnTo>
                    <a:lnTo>
                      <a:pt x="79" y="1638"/>
                    </a:lnTo>
                    <a:lnTo>
                      <a:pt x="40" y="1863"/>
                    </a:lnTo>
                    <a:lnTo>
                      <a:pt x="13" y="2087"/>
                    </a:lnTo>
                    <a:lnTo>
                      <a:pt x="0" y="2325"/>
                    </a:lnTo>
                    <a:lnTo>
                      <a:pt x="13" y="2563"/>
                    </a:lnTo>
                    <a:lnTo>
                      <a:pt x="40" y="2801"/>
                    </a:lnTo>
                    <a:lnTo>
                      <a:pt x="79" y="3025"/>
                    </a:lnTo>
                    <a:lnTo>
                      <a:pt x="132" y="3236"/>
                    </a:lnTo>
                    <a:lnTo>
                      <a:pt x="212" y="3435"/>
                    </a:lnTo>
                    <a:lnTo>
                      <a:pt x="291" y="3633"/>
                    </a:lnTo>
                    <a:lnTo>
                      <a:pt x="383" y="3804"/>
                    </a:lnTo>
                    <a:lnTo>
                      <a:pt x="489" y="3976"/>
                    </a:lnTo>
                    <a:lnTo>
                      <a:pt x="608" y="4121"/>
                    </a:lnTo>
                    <a:lnTo>
                      <a:pt x="740" y="4253"/>
                    </a:lnTo>
                    <a:lnTo>
                      <a:pt x="872" y="4372"/>
                    </a:lnTo>
                    <a:lnTo>
                      <a:pt x="1017" y="4478"/>
                    </a:lnTo>
                    <a:lnTo>
                      <a:pt x="1162" y="4557"/>
                    </a:lnTo>
                    <a:lnTo>
                      <a:pt x="1321" y="4610"/>
                    </a:lnTo>
                    <a:lnTo>
                      <a:pt x="1493" y="4650"/>
                    </a:lnTo>
                    <a:lnTo>
                      <a:pt x="1823" y="4650"/>
                    </a:lnTo>
                    <a:lnTo>
                      <a:pt x="1995" y="4610"/>
                    </a:lnTo>
                    <a:lnTo>
                      <a:pt x="2153" y="4557"/>
                    </a:lnTo>
                    <a:lnTo>
                      <a:pt x="2298" y="4478"/>
                    </a:lnTo>
                    <a:lnTo>
                      <a:pt x="2444" y="4372"/>
                    </a:lnTo>
                    <a:lnTo>
                      <a:pt x="2576" y="4253"/>
                    </a:lnTo>
                    <a:lnTo>
                      <a:pt x="2708" y="4121"/>
                    </a:lnTo>
                    <a:lnTo>
                      <a:pt x="2827" y="3976"/>
                    </a:lnTo>
                    <a:lnTo>
                      <a:pt x="2932" y="3804"/>
                    </a:lnTo>
                    <a:lnTo>
                      <a:pt x="3025" y="3633"/>
                    </a:lnTo>
                    <a:lnTo>
                      <a:pt x="3104" y="3435"/>
                    </a:lnTo>
                    <a:lnTo>
                      <a:pt x="3183" y="3236"/>
                    </a:lnTo>
                    <a:lnTo>
                      <a:pt x="3236" y="3025"/>
                    </a:lnTo>
                    <a:lnTo>
                      <a:pt x="3276" y="2801"/>
                    </a:lnTo>
                    <a:lnTo>
                      <a:pt x="3302" y="2563"/>
                    </a:lnTo>
                    <a:lnTo>
                      <a:pt x="3302" y="2325"/>
                    </a:lnTo>
                    <a:lnTo>
                      <a:pt x="3302" y="2087"/>
                    </a:lnTo>
                    <a:lnTo>
                      <a:pt x="3276" y="1863"/>
                    </a:lnTo>
                    <a:lnTo>
                      <a:pt x="3236" y="1638"/>
                    </a:lnTo>
                    <a:lnTo>
                      <a:pt x="3183" y="1427"/>
                    </a:lnTo>
                    <a:lnTo>
                      <a:pt x="3104" y="1216"/>
                    </a:lnTo>
                    <a:lnTo>
                      <a:pt x="3025" y="1031"/>
                    </a:lnTo>
                    <a:lnTo>
                      <a:pt x="2932" y="846"/>
                    </a:lnTo>
                    <a:lnTo>
                      <a:pt x="2827" y="687"/>
                    </a:lnTo>
                    <a:lnTo>
                      <a:pt x="2708" y="529"/>
                    </a:lnTo>
                    <a:lnTo>
                      <a:pt x="2576" y="397"/>
                    </a:lnTo>
                    <a:lnTo>
                      <a:pt x="2444" y="278"/>
                    </a:lnTo>
                    <a:lnTo>
                      <a:pt x="2298" y="186"/>
                    </a:lnTo>
                    <a:lnTo>
                      <a:pt x="2153" y="106"/>
                    </a:lnTo>
                    <a:lnTo>
                      <a:pt x="1995" y="53"/>
                    </a:lnTo>
                    <a:lnTo>
                      <a:pt x="1823" y="14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4" name="Google Shape;2594;p46"/>
              <p:cNvSpPr/>
              <p:nvPr/>
            </p:nvSpPr>
            <p:spPr>
              <a:xfrm>
                <a:off x="2127850" y="1080750"/>
                <a:ext cx="138375" cy="96775"/>
              </a:xfrm>
              <a:custGeom>
                <a:rect b="b" l="l" r="r" t="t"/>
                <a:pathLst>
                  <a:path extrusionOk="0" h="3871" w="5535">
                    <a:moveTo>
                      <a:pt x="318" y="1"/>
                    </a:moveTo>
                    <a:lnTo>
                      <a:pt x="1" y="489"/>
                    </a:lnTo>
                    <a:lnTo>
                      <a:pt x="5218" y="3870"/>
                    </a:lnTo>
                    <a:lnTo>
                      <a:pt x="5535" y="3382"/>
                    </a:lnTo>
                    <a:lnTo>
                      <a:pt x="3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5" name="Google Shape;2595;p46"/>
              <p:cNvSpPr/>
              <p:nvPr/>
            </p:nvSpPr>
            <p:spPr>
              <a:xfrm>
                <a:off x="1895075" y="1184425"/>
                <a:ext cx="82575" cy="116250"/>
              </a:xfrm>
              <a:custGeom>
                <a:rect b="b" l="l" r="r" t="t"/>
                <a:pathLst>
                  <a:path extrusionOk="0" h="4650" w="3303">
                    <a:moveTo>
                      <a:pt x="1651" y="1"/>
                    </a:moveTo>
                    <a:lnTo>
                      <a:pt x="1480" y="14"/>
                    </a:lnTo>
                    <a:lnTo>
                      <a:pt x="1321" y="53"/>
                    </a:lnTo>
                    <a:lnTo>
                      <a:pt x="1163" y="106"/>
                    </a:lnTo>
                    <a:lnTo>
                      <a:pt x="1004" y="186"/>
                    </a:lnTo>
                    <a:lnTo>
                      <a:pt x="859" y="278"/>
                    </a:lnTo>
                    <a:lnTo>
                      <a:pt x="727" y="397"/>
                    </a:lnTo>
                    <a:lnTo>
                      <a:pt x="595" y="529"/>
                    </a:lnTo>
                    <a:lnTo>
                      <a:pt x="476" y="687"/>
                    </a:lnTo>
                    <a:lnTo>
                      <a:pt x="370" y="846"/>
                    </a:lnTo>
                    <a:lnTo>
                      <a:pt x="278" y="1031"/>
                    </a:lnTo>
                    <a:lnTo>
                      <a:pt x="199" y="1216"/>
                    </a:lnTo>
                    <a:lnTo>
                      <a:pt x="133" y="1427"/>
                    </a:lnTo>
                    <a:lnTo>
                      <a:pt x="66" y="1638"/>
                    </a:lnTo>
                    <a:lnTo>
                      <a:pt x="27" y="1863"/>
                    </a:lnTo>
                    <a:lnTo>
                      <a:pt x="14" y="2087"/>
                    </a:lnTo>
                    <a:lnTo>
                      <a:pt x="0" y="2325"/>
                    </a:lnTo>
                    <a:lnTo>
                      <a:pt x="14" y="2563"/>
                    </a:lnTo>
                    <a:lnTo>
                      <a:pt x="27" y="2801"/>
                    </a:lnTo>
                    <a:lnTo>
                      <a:pt x="66" y="3025"/>
                    </a:lnTo>
                    <a:lnTo>
                      <a:pt x="133" y="3236"/>
                    </a:lnTo>
                    <a:lnTo>
                      <a:pt x="199" y="3435"/>
                    </a:lnTo>
                    <a:lnTo>
                      <a:pt x="278" y="3633"/>
                    </a:lnTo>
                    <a:lnTo>
                      <a:pt x="370" y="3804"/>
                    </a:lnTo>
                    <a:lnTo>
                      <a:pt x="476" y="3976"/>
                    </a:lnTo>
                    <a:lnTo>
                      <a:pt x="595" y="4121"/>
                    </a:lnTo>
                    <a:lnTo>
                      <a:pt x="727" y="4253"/>
                    </a:lnTo>
                    <a:lnTo>
                      <a:pt x="859" y="4372"/>
                    </a:lnTo>
                    <a:lnTo>
                      <a:pt x="1004" y="4478"/>
                    </a:lnTo>
                    <a:lnTo>
                      <a:pt x="1163" y="4557"/>
                    </a:lnTo>
                    <a:lnTo>
                      <a:pt x="1321" y="4610"/>
                    </a:lnTo>
                    <a:lnTo>
                      <a:pt x="1480" y="4650"/>
                    </a:lnTo>
                    <a:lnTo>
                      <a:pt x="1823" y="4650"/>
                    </a:lnTo>
                    <a:lnTo>
                      <a:pt x="1982" y="4610"/>
                    </a:lnTo>
                    <a:lnTo>
                      <a:pt x="2140" y="4557"/>
                    </a:lnTo>
                    <a:lnTo>
                      <a:pt x="2285" y="4478"/>
                    </a:lnTo>
                    <a:lnTo>
                      <a:pt x="2431" y="4372"/>
                    </a:lnTo>
                    <a:lnTo>
                      <a:pt x="2576" y="4253"/>
                    </a:lnTo>
                    <a:lnTo>
                      <a:pt x="2695" y="4121"/>
                    </a:lnTo>
                    <a:lnTo>
                      <a:pt x="2814" y="3976"/>
                    </a:lnTo>
                    <a:lnTo>
                      <a:pt x="2919" y="3804"/>
                    </a:lnTo>
                    <a:lnTo>
                      <a:pt x="3012" y="3633"/>
                    </a:lnTo>
                    <a:lnTo>
                      <a:pt x="3104" y="3435"/>
                    </a:lnTo>
                    <a:lnTo>
                      <a:pt x="3170" y="3236"/>
                    </a:lnTo>
                    <a:lnTo>
                      <a:pt x="3223" y="3025"/>
                    </a:lnTo>
                    <a:lnTo>
                      <a:pt x="3263" y="2801"/>
                    </a:lnTo>
                    <a:lnTo>
                      <a:pt x="3289" y="2563"/>
                    </a:lnTo>
                    <a:lnTo>
                      <a:pt x="3302" y="2325"/>
                    </a:lnTo>
                    <a:lnTo>
                      <a:pt x="3289" y="2087"/>
                    </a:lnTo>
                    <a:lnTo>
                      <a:pt x="3263" y="1863"/>
                    </a:lnTo>
                    <a:lnTo>
                      <a:pt x="3223" y="1638"/>
                    </a:lnTo>
                    <a:lnTo>
                      <a:pt x="3170" y="1427"/>
                    </a:lnTo>
                    <a:lnTo>
                      <a:pt x="3104" y="1216"/>
                    </a:lnTo>
                    <a:lnTo>
                      <a:pt x="3012" y="1031"/>
                    </a:lnTo>
                    <a:lnTo>
                      <a:pt x="2919" y="846"/>
                    </a:lnTo>
                    <a:lnTo>
                      <a:pt x="2814" y="687"/>
                    </a:lnTo>
                    <a:lnTo>
                      <a:pt x="2695" y="529"/>
                    </a:lnTo>
                    <a:lnTo>
                      <a:pt x="2576" y="397"/>
                    </a:lnTo>
                    <a:lnTo>
                      <a:pt x="2431" y="278"/>
                    </a:lnTo>
                    <a:lnTo>
                      <a:pt x="2285" y="186"/>
                    </a:lnTo>
                    <a:lnTo>
                      <a:pt x="2140" y="106"/>
                    </a:lnTo>
                    <a:lnTo>
                      <a:pt x="1982" y="53"/>
                    </a:lnTo>
                    <a:lnTo>
                      <a:pt x="1823" y="14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6" name="Google Shape;2596;p46"/>
              <p:cNvSpPr/>
              <p:nvPr/>
            </p:nvSpPr>
            <p:spPr>
              <a:xfrm>
                <a:off x="1826075" y="1080750"/>
                <a:ext cx="138025" cy="96775"/>
              </a:xfrm>
              <a:custGeom>
                <a:rect b="b" l="l" r="r" t="t"/>
                <a:pathLst>
                  <a:path extrusionOk="0" h="3871" w="5521">
                    <a:moveTo>
                      <a:pt x="5204" y="1"/>
                    </a:moveTo>
                    <a:lnTo>
                      <a:pt x="0" y="3382"/>
                    </a:lnTo>
                    <a:lnTo>
                      <a:pt x="317" y="3870"/>
                    </a:lnTo>
                    <a:lnTo>
                      <a:pt x="5521" y="489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7" name="Google Shape;2597;p46"/>
              <p:cNvSpPr/>
              <p:nvPr/>
            </p:nvSpPr>
            <p:spPr>
              <a:xfrm>
                <a:off x="1896725" y="1357125"/>
                <a:ext cx="295875" cy="103700"/>
              </a:xfrm>
              <a:custGeom>
                <a:rect b="b" l="l" r="r" t="t"/>
                <a:pathLst>
                  <a:path extrusionOk="0" h="4148" w="11835">
                    <a:moveTo>
                      <a:pt x="5680" y="0"/>
                    </a:moveTo>
                    <a:lnTo>
                      <a:pt x="5442" y="13"/>
                    </a:lnTo>
                    <a:lnTo>
                      <a:pt x="5191" y="40"/>
                    </a:lnTo>
                    <a:lnTo>
                      <a:pt x="4966" y="66"/>
                    </a:lnTo>
                    <a:lnTo>
                      <a:pt x="4729" y="106"/>
                    </a:lnTo>
                    <a:lnTo>
                      <a:pt x="4491" y="159"/>
                    </a:lnTo>
                    <a:lnTo>
                      <a:pt x="4266" y="211"/>
                    </a:lnTo>
                    <a:lnTo>
                      <a:pt x="4042" y="278"/>
                    </a:lnTo>
                    <a:lnTo>
                      <a:pt x="3817" y="344"/>
                    </a:lnTo>
                    <a:lnTo>
                      <a:pt x="3606" y="423"/>
                    </a:lnTo>
                    <a:lnTo>
                      <a:pt x="3382" y="515"/>
                    </a:lnTo>
                    <a:lnTo>
                      <a:pt x="3170" y="608"/>
                    </a:lnTo>
                    <a:lnTo>
                      <a:pt x="2959" y="713"/>
                    </a:lnTo>
                    <a:lnTo>
                      <a:pt x="2761" y="819"/>
                    </a:lnTo>
                    <a:lnTo>
                      <a:pt x="2563" y="938"/>
                    </a:lnTo>
                    <a:lnTo>
                      <a:pt x="2365" y="1057"/>
                    </a:lnTo>
                    <a:lnTo>
                      <a:pt x="2167" y="1189"/>
                    </a:lnTo>
                    <a:lnTo>
                      <a:pt x="1982" y="1334"/>
                    </a:lnTo>
                    <a:lnTo>
                      <a:pt x="1810" y="1479"/>
                    </a:lnTo>
                    <a:lnTo>
                      <a:pt x="1625" y="1625"/>
                    </a:lnTo>
                    <a:lnTo>
                      <a:pt x="1453" y="1783"/>
                    </a:lnTo>
                    <a:lnTo>
                      <a:pt x="1295" y="1955"/>
                    </a:lnTo>
                    <a:lnTo>
                      <a:pt x="1136" y="2127"/>
                    </a:lnTo>
                    <a:lnTo>
                      <a:pt x="978" y="2298"/>
                    </a:lnTo>
                    <a:lnTo>
                      <a:pt x="833" y="2483"/>
                    </a:lnTo>
                    <a:lnTo>
                      <a:pt x="700" y="2668"/>
                    </a:lnTo>
                    <a:lnTo>
                      <a:pt x="555" y="2866"/>
                    </a:lnTo>
                    <a:lnTo>
                      <a:pt x="436" y="3064"/>
                    </a:lnTo>
                    <a:lnTo>
                      <a:pt x="317" y="3276"/>
                    </a:lnTo>
                    <a:lnTo>
                      <a:pt x="199" y="3487"/>
                    </a:lnTo>
                    <a:lnTo>
                      <a:pt x="93" y="3698"/>
                    </a:lnTo>
                    <a:lnTo>
                      <a:pt x="0" y="3923"/>
                    </a:lnTo>
                    <a:lnTo>
                      <a:pt x="529" y="4147"/>
                    </a:lnTo>
                    <a:lnTo>
                      <a:pt x="621" y="3949"/>
                    </a:lnTo>
                    <a:lnTo>
                      <a:pt x="714" y="3751"/>
                    </a:lnTo>
                    <a:lnTo>
                      <a:pt x="819" y="3553"/>
                    </a:lnTo>
                    <a:lnTo>
                      <a:pt x="938" y="3368"/>
                    </a:lnTo>
                    <a:lnTo>
                      <a:pt x="1044" y="3196"/>
                    </a:lnTo>
                    <a:lnTo>
                      <a:pt x="1176" y="3011"/>
                    </a:lnTo>
                    <a:lnTo>
                      <a:pt x="1427" y="2681"/>
                    </a:lnTo>
                    <a:lnTo>
                      <a:pt x="1717" y="2364"/>
                    </a:lnTo>
                    <a:lnTo>
                      <a:pt x="2021" y="2061"/>
                    </a:lnTo>
                    <a:lnTo>
                      <a:pt x="2338" y="1796"/>
                    </a:lnTo>
                    <a:lnTo>
                      <a:pt x="2682" y="1545"/>
                    </a:lnTo>
                    <a:lnTo>
                      <a:pt x="3051" y="1334"/>
                    </a:lnTo>
                    <a:lnTo>
                      <a:pt x="3421" y="1136"/>
                    </a:lnTo>
                    <a:lnTo>
                      <a:pt x="3804" y="964"/>
                    </a:lnTo>
                    <a:lnTo>
                      <a:pt x="4214" y="832"/>
                    </a:lnTo>
                    <a:lnTo>
                      <a:pt x="4623" y="727"/>
                    </a:lnTo>
                    <a:lnTo>
                      <a:pt x="4834" y="674"/>
                    </a:lnTo>
                    <a:lnTo>
                      <a:pt x="5046" y="647"/>
                    </a:lnTo>
                    <a:lnTo>
                      <a:pt x="5257" y="621"/>
                    </a:lnTo>
                    <a:lnTo>
                      <a:pt x="5482" y="595"/>
                    </a:lnTo>
                    <a:lnTo>
                      <a:pt x="5693" y="581"/>
                    </a:lnTo>
                    <a:lnTo>
                      <a:pt x="6142" y="581"/>
                    </a:lnTo>
                    <a:lnTo>
                      <a:pt x="6353" y="595"/>
                    </a:lnTo>
                    <a:lnTo>
                      <a:pt x="6578" y="621"/>
                    </a:lnTo>
                    <a:lnTo>
                      <a:pt x="6789" y="647"/>
                    </a:lnTo>
                    <a:lnTo>
                      <a:pt x="7000" y="674"/>
                    </a:lnTo>
                    <a:lnTo>
                      <a:pt x="7212" y="727"/>
                    </a:lnTo>
                    <a:lnTo>
                      <a:pt x="7621" y="832"/>
                    </a:lnTo>
                    <a:lnTo>
                      <a:pt x="8031" y="964"/>
                    </a:lnTo>
                    <a:lnTo>
                      <a:pt x="8414" y="1136"/>
                    </a:lnTo>
                    <a:lnTo>
                      <a:pt x="8783" y="1334"/>
                    </a:lnTo>
                    <a:lnTo>
                      <a:pt x="9153" y="1545"/>
                    </a:lnTo>
                    <a:lnTo>
                      <a:pt x="9497" y="1796"/>
                    </a:lnTo>
                    <a:lnTo>
                      <a:pt x="9814" y="2061"/>
                    </a:lnTo>
                    <a:lnTo>
                      <a:pt x="10117" y="2364"/>
                    </a:lnTo>
                    <a:lnTo>
                      <a:pt x="10408" y="2681"/>
                    </a:lnTo>
                    <a:lnTo>
                      <a:pt x="10672" y="3011"/>
                    </a:lnTo>
                    <a:lnTo>
                      <a:pt x="10791" y="3196"/>
                    </a:lnTo>
                    <a:lnTo>
                      <a:pt x="10910" y="3368"/>
                    </a:lnTo>
                    <a:lnTo>
                      <a:pt x="11015" y="3553"/>
                    </a:lnTo>
                    <a:lnTo>
                      <a:pt x="11121" y="3751"/>
                    </a:lnTo>
                    <a:lnTo>
                      <a:pt x="11214" y="3949"/>
                    </a:lnTo>
                    <a:lnTo>
                      <a:pt x="11306" y="4147"/>
                    </a:lnTo>
                    <a:lnTo>
                      <a:pt x="11834" y="3923"/>
                    </a:lnTo>
                    <a:lnTo>
                      <a:pt x="11742" y="3698"/>
                    </a:lnTo>
                    <a:lnTo>
                      <a:pt x="11636" y="3487"/>
                    </a:lnTo>
                    <a:lnTo>
                      <a:pt x="11517" y="3276"/>
                    </a:lnTo>
                    <a:lnTo>
                      <a:pt x="11399" y="3064"/>
                    </a:lnTo>
                    <a:lnTo>
                      <a:pt x="11280" y="2866"/>
                    </a:lnTo>
                    <a:lnTo>
                      <a:pt x="11134" y="2668"/>
                    </a:lnTo>
                    <a:lnTo>
                      <a:pt x="11002" y="2483"/>
                    </a:lnTo>
                    <a:lnTo>
                      <a:pt x="10857" y="2298"/>
                    </a:lnTo>
                    <a:lnTo>
                      <a:pt x="10699" y="2127"/>
                    </a:lnTo>
                    <a:lnTo>
                      <a:pt x="10540" y="1955"/>
                    </a:lnTo>
                    <a:lnTo>
                      <a:pt x="10382" y="1783"/>
                    </a:lnTo>
                    <a:lnTo>
                      <a:pt x="10210" y="1625"/>
                    </a:lnTo>
                    <a:lnTo>
                      <a:pt x="10025" y="1479"/>
                    </a:lnTo>
                    <a:lnTo>
                      <a:pt x="9853" y="1334"/>
                    </a:lnTo>
                    <a:lnTo>
                      <a:pt x="9668" y="1189"/>
                    </a:lnTo>
                    <a:lnTo>
                      <a:pt x="9470" y="1057"/>
                    </a:lnTo>
                    <a:lnTo>
                      <a:pt x="9272" y="938"/>
                    </a:lnTo>
                    <a:lnTo>
                      <a:pt x="9074" y="819"/>
                    </a:lnTo>
                    <a:lnTo>
                      <a:pt x="8876" y="713"/>
                    </a:lnTo>
                    <a:lnTo>
                      <a:pt x="8665" y="608"/>
                    </a:lnTo>
                    <a:lnTo>
                      <a:pt x="8453" y="515"/>
                    </a:lnTo>
                    <a:lnTo>
                      <a:pt x="8242" y="423"/>
                    </a:lnTo>
                    <a:lnTo>
                      <a:pt x="8017" y="344"/>
                    </a:lnTo>
                    <a:lnTo>
                      <a:pt x="7793" y="278"/>
                    </a:lnTo>
                    <a:lnTo>
                      <a:pt x="7568" y="211"/>
                    </a:lnTo>
                    <a:lnTo>
                      <a:pt x="7344" y="159"/>
                    </a:lnTo>
                    <a:lnTo>
                      <a:pt x="7106" y="106"/>
                    </a:lnTo>
                    <a:lnTo>
                      <a:pt x="6868" y="66"/>
                    </a:lnTo>
                    <a:lnTo>
                      <a:pt x="6644" y="40"/>
                    </a:lnTo>
                    <a:lnTo>
                      <a:pt x="6406" y="13"/>
                    </a:lnTo>
                    <a:lnTo>
                      <a:pt x="61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8" name="Google Shape;2598;p46"/>
              <p:cNvSpPr/>
              <p:nvPr/>
            </p:nvSpPr>
            <p:spPr>
              <a:xfrm>
                <a:off x="1341675" y="1888050"/>
                <a:ext cx="471525" cy="471875"/>
              </a:xfrm>
              <a:custGeom>
                <a:rect b="b" l="l" r="r" t="t"/>
                <a:pathLst>
                  <a:path extrusionOk="0" h="18875" w="18861">
                    <a:moveTo>
                      <a:pt x="9431" y="1"/>
                    </a:moveTo>
                    <a:lnTo>
                      <a:pt x="8955" y="14"/>
                    </a:lnTo>
                    <a:lnTo>
                      <a:pt x="8467" y="54"/>
                    </a:lnTo>
                    <a:lnTo>
                      <a:pt x="8004" y="120"/>
                    </a:lnTo>
                    <a:lnTo>
                      <a:pt x="7529" y="199"/>
                    </a:lnTo>
                    <a:lnTo>
                      <a:pt x="7080" y="305"/>
                    </a:lnTo>
                    <a:lnTo>
                      <a:pt x="6631" y="423"/>
                    </a:lnTo>
                    <a:lnTo>
                      <a:pt x="6195" y="582"/>
                    </a:lnTo>
                    <a:lnTo>
                      <a:pt x="5759" y="740"/>
                    </a:lnTo>
                    <a:lnTo>
                      <a:pt x="5350" y="939"/>
                    </a:lnTo>
                    <a:lnTo>
                      <a:pt x="4940" y="1150"/>
                    </a:lnTo>
                    <a:lnTo>
                      <a:pt x="4544" y="1374"/>
                    </a:lnTo>
                    <a:lnTo>
                      <a:pt x="4161" y="1612"/>
                    </a:lnTo>
                    <a:lnTo>
                      <a:pt x="3791" y="1876"/>
                    </a:lnTo>
                    <a:lnTo>
                      <a:pt x="3435" y="2154"/>
                    </a:lnTo>
                    <a:lnTo>
                      <a:pt x="3091" y="2457"/>
                    </a:lnTo>
                    <a:lnTo>
                      <a:pt x="2761" y="2774"/>
                    </a:lnTo>
                    <a:lnTo>
                      <a:pt x="2457" y="3091"/>
                    </a:lnTo>
                    <a:lnTo>
                      <a:pt x="2154" y="3435"/>
                    </a:lnTo>
                    <a:lnTo>
                      <a:pt x="1876" y="3791"/>
                    </a:lnTo>
                    <a:lnTo>
                      <a:pt x="1612" y="4161"/>
                    </a:lnTo>
                    <a:lnTo>
                      <a:pt x="1374" y="4544"/>
                    </a:lnTo>
                    <a:lnTo>
                      <a:pt x="1137" y="4940"/>
                    </a:lnTo>
                    <a:lnTo>
                      <a:pt x="939" y="5350"/>
                    </a:lnTo>
                    <a:lnTo>
                      <a:pt x="740" y="5772"/>
                    </a:lnTo>
                    <a:lnTo>
                      <a:pt x="569" y="6195"/>
                    </a:lnTo>
                    <a:lnTo>
                      <a:pt x="423" y="6631"/>
                    </a:lnTo>
                    <a:lnTo>
                      <a:pt x="305" y="7080"/>
                    </a:lnTo>
                    <a:lnTo>
                      <a:pt x="199" y="7542"/>
                    </a:lnTo>
                    <a:lnTo>
                      <a:pt x="106" y="8005"/>
                    </a:lnTo>
                    <a:lnTo>
                      <a:pt x="54" y="8467"/>
                    </a:lnTo>
                    <a:lnTo>
                      <a:pt x="14" y="8955"/>
                    </a:lnTo>
                    <a:lnTo>
                      <a:pt x="1" y="9431"/>
                    </a:lnTo>
                    <a:lnTo>
                      <a:pt x="14" y="9920"/>
                    </a:lnTo>
                    <a:lnTo>
                      <a:pt x="54" y="10395"/>
                    </a:lnTo>
                    <a:lnTo>
                      <a:pt x="106" y="10871"/>
                    </a:lnTo>
                    <a:lnTo>
                      <a:pt x="199" y="11333"/>
                    </a:lnTo>
                    <a:lnTo>
                      <a:pt x="305" y="11795"/>
                    </a:lnTo>
                    <a:lnTo>
                      <a:pt x="423" y="12244"/>
                    </a:lnTo>
                    <a:lnTo>
                      <a:pt x="569" y="12680"/>
                    </a:lnTo>
                    <a:lnTo>
                      <a:pt x="740" y="13103"/>
                    </a:lnTo>
                    <a:lnTo>
                      <a:pt x="939" y="13525"/>
                    </a:lnTo>
                    <a:lnTo>
                      <a:pt x="1137" y="13935"/>
                    </a:lnTo>
                    <a:lnTo>
                      <a:pt x="1374" y="14331"/>
                    </a:lnTo>
                    <a:lnTo>
                      <a:pt x="1612" y="14714"/>
                    </a:lnTo>
                    <a:lnTo>
                      <a:pt x="1876" y="15084"/>
                    </a:lnTo>
                    <a:lnTo>
                      <a:pt x="2154" y="15440"/>
                    </a:lnTo>
                    <a:lnTo>
                      <a:pt x="2457" y="15784"/>
                    </a:lnTo>
                    <a:lnTo>
                      <a:pt x="2761" y="16101"/>
                    </a:lnTo>
                    <a:lnTo>
                      <a:pt x="3091" y="16418"/>
                    </a:lnTo>
                    <a:lnTo>
                      <a:pt x="3435" y="16721"/>
                    </a:lnTo>
                    <a:lnTo>
                      <a:pt x="3791" y="16999"/>
                    </a:lnTo>
                    <a:lnTo>
                      <a:pt x="4161" y="17263"/>
                    </a:lnTo>
                    <a:lnTo>
                      <a:pt x="4544" y="17501"/>
                    </a:lnTo>
                    <a:lnTo>
                      <a:pt x="4940" y="17725"/>
                    </a:lnTo>
                    <a:lnTo>
                      <a:pt x="5350" y="17937"/>
                    </a:lnTo>
                    <a:lnTo>
                      <a:pt x="5759" y="18121"/>
                    </a:lnTo>
                    <a:lnTo>
                      <a:pt x="6195" y="18293"/>
                    </a:lnTo>
                    <a:lnTo>
                      <a:pt x="6631" y="18452"/>
                    </a:lnTo>
                    <a:lnTo>
                      <a:pt x="7080" y="18571"/>
                    </a:lnTo>
                    <a:lnTo>
                      <a:pt x="7529" y="18676"/>
                    </a:lnTo>
                    <a:lnTo>
                      <a:pt x="8004" y="18755"/>
                    </a:lnTo>
                    <a:lnTo>
                      <a:pt x="8467" y="18821"/>
                    </a:lnTo>
                    <a:lnTo>
                      <a:pt x="8955" y="18861"/>
                    </a:lnTo>
                    <a:lnTo>
                      <a:pt x="9431" y="18874"/>
                    </a:lnTo>
                    <a:lnTo>
                      <a:pt x="9920" y="18861"/>
                    </a:lnTo>
                    <a:lnTo>
                      <a:pt x="10395" y="18821"/>
                    </a:lnTo>
                    <a:lnTo>
                      <a:pt x="10870" y="18755"/>
                    </a:lnTo>
                    <a:lnTo>
                      <a:pt x="11333" y="18676"/>
                    </a:lnTo>
                    <a:lnTo>
                      <a:pt x="11795" y="18571"/>
                    </a:lnTo>
                    <a:lnTo>
                      <a:pt x="12244" y="18452"/>
                    </a:lnTo>
                    <a:lnTo>
                      <a:pt x="12680" y="18293"/>
                    </a:lnTo>
                    <a:lnTo>
                      <a:pt x="13103" y="18121"/>
                    </a:lnTo>
                    <a:lnTo>
                      <a:pt x="13525" y="17937"/>
                    </a:lnTo>
                    <a:lnTo>
                      <a:pt x="13935" y="17725"/>
                    </a:lnTo>
                    <a:lnTo>
                      <a:pt x="14331" y="17501"/>
                    </a:lnTo>
                    <a:lnTo>
                      <a:pt x="14714" y="17263"/>
                    </a:lnTo>
                    <a:lnTo>
                      <a:pt x="15084" y="16999"/>
                    </a:lnTo>
                    <a:lnTo>
                      <a:pt x="15440" y="16721"/>
                    </a:lnTo>
                    <a:lnTo>
                      <a:pt x="15770" y="16418"/>
                    </a:lnTo>
                    <a:lnTo>
                      <a:pt x="16101" y="16101"/>
                    </a:lnTo>
                    <a:lnTo>
                      <a:pt x="16418" y="15784"/>
                    </a:lnTo>
                    <a:lnTo>
                      <a:pt x="16708" y="15440"/>
                    </a:lnTo>
                    <a:lnTo>
                      <a:pt x="16999" y="15084"/>
                    </a:lnTo>
                    <a:lnTo>
                      <a:pt x="17250" y="14714"/>
                    </a:lnTo>
                    <a:lnTo>
                      <a:pt x="17501" y="14331"/>
                    </a:lnTo>
                    <a:lnTo>
                      <a:pt x="17725" y="13935"/>
                    </a:lnTo>
                    <a:lnTo>
                      <a:pt x="17936" y="13525"/>
                    </a:lnTo>
                    <a:lnTo>
                      <a:pt x="18121" y="13103"/>
                    </a:lnTo>
                    <a:lnTo>
                      <a:pt x="18293" y="12680"/>
                    </a:lnTo>
                    <a:lnTo>
                      <a:pt x="18438" y="12244"/>
                    </a:lnTo>
                    <a:lnTo>
                      <a:pt x="18570" y="11795"/>
                    </a:lnTo>
                    <a:lnTo>
                      <a:pt x="18676" y="11333"/>
                    </a:lnTo>
                    <a:lnTo>
                      <a:pt x="18755" y="10871"/>
                    </a:lnTo>
                    <a:lnTo>
                      <a:pt x="18821" y="10395"/>
                    </a:lnTo>
                    <a:lnTo>
                      <a:pt x="18848" y="9920"/>
                    </a:lnTo>
                    <a:lnTo>
                      <a:pt x="18861" y="9431"/>
                    </a:lnTo>
                    <a:lnTo>
                      <a:pt x="18848" y="8955"/>
                    </a:lnTo>
                    <a:lnTo>
                      <a:pt x="18821" y="8467"/>
                    </a:lnTo>
                    <a:lnTo>
                      <a:pt x="18755" y="8005"/>
                    </a:lnTo>
                    <a:lnTo>
                      <a:pt x="18676" y="7542"/>
                    </a:lnTo>
                    <a:lnTo>
                      <a:pt x="18570" y="7080"/>
                    </a:lnTo>
                    <a:lnTo>
                      <a:pt x="18438" y="6631"/>
                    </a:lnTo>
                    <a:lnTo>
                      <a:pt x="18293" y="6195"/>
                    </a:lnTo>
                    <a:lnTo>
                      <a:pt x="18121" y="5772"/>
                    </a:lnTo>
                    <a:lnTo>
                      <a:pt x="17936" y="5350"/>
                    </a:lnTo>
                    <a:lnTo>
                      <a:pt x="17725" y="4940"/>
                    </a:lnTo>
                    <a:lnTo>
                      <a:pt x="17501" y="4544"/>
                    </a:lnTo>
                    <a:lnTo>
                      <a:pt x="17250" y="4161"/>
                    </a:lnTo>
                    <a:lnTo>
                      <a:pt x="16999" y="3791"/>
                    </a:lnTo>
                    <a:lnTo>
                      <a:pt x="16708" y="3435"/>
                    </a:lnTo>
                    <a:lnTo>
                      <a:pt x="16418" y="3091"/>
                    </a:lnTo>
                    <a:lnTo>
                      <a:pt x="16101" y="2774"/>
                    </a:lnTo>
                    <a:lnTo>
                      <a:pt x="15770" y="2457"/>
                    </a:lnTo>
                    <a:lnTo>
                      <a:pt x="15440" y="2154"/>
                    </a:lnTo>
                    <a:lnTo>
                      <a:pt x="15084" y="1876"/>
                    </a:lnTo>
                    <a:lnTo>
                      <a:pt x="14714" y="1612"/>
                    </a:lnTo>
                    <a:lnTo>
                      <a:pt x="14331" y="1374"/>
                    </a:lnTo>
                    <a:lnTo>
                      <a:pt x="13935" y="1150"/>
                    </a:lnTo>
                    <a:lnTo>
                      <a:pt x="13525" y="939"/>
                    </a:lnTo>
                    <a:lnTo>
                      <a:pt x="13103" y="740"/>
                    </a:lnTo>
                    <a:lnTo>
                      <a:pt x="12680" y="582"/>
                    </a:lnTo>
                    <a:lnTo>
                      <a:pt x="12244" y="423"/>
                    </a:lnTo>
                    <a:lnTo>
                      <a:pt x="11795" y="305"/>
                    </a:lnTo>
                    <a:lnTo>
                      <a:pt x="11333" y="199"/>
                    </a:lnTo>
                    <a:lnTo>
                      <a:pt x="10870" y="120"/>
                    </a:lnTo>
                    <a:lnTo>
                      <a:pt x="10395" y="54"/>
                    </a:lnTo>
                    <a:lnTo>
                      <a:pt x="9920" y="14"/>
                    </a:lnTo>
                    <a:lnTo>
                      <a:pt x="943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9" name="Google Shape;2599;p46"/>
              <p:cNvSpPr/>
              <p:nvPr/>
            </p:nvSpPr>
            <p:spPr>
              <a:xfrm>
                <a:off x="1631250" y="2033000"/>
                <a:ext cx="60775" cy="110975"/>
              </a:xfrm>
              <a:custGeom>
                <a:rect b="b" l="l" r="r" t="t"/>
                <a:pathLst>
                  <a:path extrusionOk="0" h="4439" w="2431">
                    <a:moveTo>
                      <a:pt x="1955" y="1"/>
                    </a:moveTo>
                    <a:lnTo>
                      <a:pt x="1" y="2748"/>
                    </a:lnTo>
                    <a:lnTo>
                      <a:pt x="238" y="2920"/>
                    </a:lnTo>
                    <a:lnTo>
                      <a:pt x="252" y="3078"/>
                    </a:lnTo>
                    <a:lnTo>
                      <a:pt x="265" y="3224"/>
                    </a:lnTo>
                    <a:lnTo>
                      <a:pt x="291" y="3369"/>
                    </a:lnTo>
                    <a:lnTo>
                      <a:pt x="331" y="3514"/>
                    </a:lnTo>
                    <a:lnTo>
                      <a:pt x="371" y="3646"/>
                    </a:lnTo>
                    <a:lnTo>
                      <a:pt x="423" y="3765"/>
                    </a:lnTo>
                    <a:lnTo>
                      <a:pt x="489" y="3884"/>
                    </a:lnTo>
                    <a:lnTo>
                      <a:pt x="555" y="4003"/>
                    </a:lnTo>
                    <a:lnTo>
                      <a:pt x="635" y="4095"/>
                    </a:lnTo>
                    <a:lnTo>
                      <a:pt x="714" y="4188"/>
                    </a:lnTo>
                    <a:lnTo>
                      <a:pt x="806" y="4267"/>
                    </a:lnTo>
                    <a:lnTo>
                      <a:pt x="899" y="4320"/>
                    </a:lnTo>
                    <a:lnTo>
                      <a:pt x="1004" y="4373"/>
                    </a:lnTo>
                    <a:lnTo>
                      <a:pt x="1110" y="4412"/>
                    </a:lnTo>
                    <a:lnTo>
                      <a:pt x="1216" y="4439"/>
                    </a:lnTo>
                    <a:lnTo>
                      <a:pt x="1440" y="4439"/>
                    </a:lnTo>
                    <a:lnTo>
                      <a:pt x="1546" y="4412"/>
                    </a:lnTo>
                    <a:lnTo>
                      <a:pt x="1652" y="4373"/>
                    </a:lnTo>
                    <a:lnTo>
                      <a:pt x="1744" y="4320"/>
                    </a:lnTo>
                    <a:lnTo>
                      <a:pt x="1837" y="4267"/>
                    </a:lnTo>
                    <a:lnTo>
                      <a:pt x="1929" y="4188"/>
                    </a:lnTo>
                    <a:lnTo>
                      <a:pt x="2008" y="4095"/>
                    </a:lnTo>
                    <a:lnTo>
                      <a:pt x="2087" y="4003"/>
                    </a:lnTo>
                    <a:lnTo>
                      <a:pt x="2167" y="3884"/>
                    </a:lnTo>
                    <a:lnTo>
                      <a:pt x="2220" y="3765"/>
                    </a:lnTo>
                    <a:lnTo>
                      <a:pt x="2272" y="3646"/>
                    </a:lnTo>
                    <a:lnTo>
                      <a:pt x="2325" y="3514"/>
                    </a:lnTo>
                    <a:lnTo>
                      <a:pt x="2365" y="3369"/>
                    </a:lnTo>
                    <a:lnTo>
                      <a:pt x="2391" y="3224"/>
                    </a:lnTo>
                    <a:lnTo>
                      <a:pt x="2404" y="3078"/>
                    </a:lnTo>
                    <a:lnTo>
                      <a:pt x="2404" y="2920"/>
                    </a:lnTo>
                    <a:lnTo>
                      <a:pt x="2391" y="2669"/>
                    </a:lnTo>
                    <a:lnTo>
                      <a:pt x="2352" y="2418"/>
                    </a:lnTo>
                    <a:lnTo>
                      <a:pt x="2286" y="2193"/>
                    </a:lnTo>
                    <a:lnTo>
                      <a:pt x="2193" y="1995"/>
                    </a:lnTo>
                    <a:lnTo>
                      <a:pt x="2074" y="1824"/>
                    </a:lnTo>
                    <a:lnTo>
                      <a:pt x="2008" y="1731"/>
                    </a:lnTo>
                    <a:lnTo>
                      <a:pt x="1942" y="1665"/>
                    </a:lnTo>
                    <a:lnTo>
                      <a:pt x="1876" y="1599"/>
                    </a:lnTo>
                    <a:lnTo>
                      <a:pt x="1797" y="1546"/>
                    </a:lnTo>
                    <a:lnTo>
                      <a:pt x="1718" y="1493"/>
                    </a:lnTo>
                    <a:lnTo>
                      <a:pt x="1638" y="1454"/>
                    </a:lnTo>
                    <a:lnTo>
                      <a:pt x="2431" y="344"/>
                    </a:lnTo>
                    <a:lnTo>
                      <a:pt x="1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0" name="Google Shape;2600;p46"/>
              <p:cNvSpPr/>
              <p:nvPr/>
            </p:nvSpPr>
            <p:spPr>
              <a:xfrm>
                <a:off x="1467475" y="2033000"/>
                <a:ext cx="60450" cy="110975"/>
              </a:xfrm>
              <a:custGeom>
                <a:rect b="b" l="l" r="r" t="t"/>
                <a:pathLst>
                  <a:path extrusionOk="0" h="4439" w="2418">
                    <a:moveTo>
                      <a:pt x="476" y="1"/>
                    </a:moveTo>
                    <a:lnTo>
                      <a:pt x="1" y="344"/>
                    </a:lnTo>
                    <a:lnTo>
                      <a:pt x="780" y="1454"/>
                    </a:lnTo>
                    <a:lnTo>
                      <a:pt x="701" y="1493"/>
                    </a:lnTo>
                    <a:lnTo>
                      <a:pt x="622" y="1546"/>
                    </a:lnTo>
                    <a:lnTo>
                      <a:pt x="556" y="1599"/>
                    </a:lnTo>
                    <a:lnTo>
                      <a:pt x="476" y="1665"/>
                    </a:lnTo>
                    <a:lnTo>
                      <a:pt x="410" y="1731"/>
                    </a:lnTo>
                    <a:lnTo>
                      <a:pt x="344" y="1824"/>
                    </a:lnTo>
                    <a:lnTo>
                      <a:pt x="239" y="1995"/>
                    </a:lnTo>
                    <a:lnTo>
                      <a:pt x="146" y="2193"/>
                    </a:lnTo>
                    <a:lnTo>
                      <a:pt x="67" y="2418"/>
                    </a:lnTo>
                    <a:lnTo>
                      <a:pt x="27" y="2669"/>
                    </a:lnTo>
                    <a:lnTo>
                      <a:pt x="14" y="2920"/>
                    </a:lnTo>
                    <a:lnTo>
                      <a:pt x="27" y="3078"/>
                    </a:lnTo>
                    <a:lnTo>
                      <a:pt x="40" y="3224"/>
                    </a:lnTo>
                    <a:lnTo>
                      <a:pt x="67" y="3369"/>
                    </a:lnTo>
                    <a:lnTo>
                      <a:pt x="106" y="3514"/>
                    </a:lnTo>
                    <a:lnTo>
                      <a:pt x="146" y="3646"/>
                    </a:lnTo>
                    <a:lnTo>
                      <a:pt x="199" y="3765"/>
                    </a:lnTo>
                    <a:lnTo>
                      <a:pt x="265" y="3884"/>
                    </a:lnTo>
                    <a:lnTo>
                      <a:pt x="331" y="4003"/>
                    </a:lnTo>
                    <a:lnTo>
                      <a:pt x="410" y="4095"/>
                    </a:lnTo>
                    <a:lnTo>
                      <a:pt x="489" y="4188"/>
                    </a:lnTo>
                    <a:lnTo>
                      <a:pt x="582" y="4267"/>
                    </a:lnTo>
                    <a:lnTo>
                      <a:pt x="674" y="4320"/>
                    </a:lnTo>
                    <a:lnTo>
                      <a:pt x="780" y="4373"/>
                    </a:lnTo>
                    <a:lnTo>
                      <a:pt x="886" y="4412"/>
                    </a:lnTo>
                    <a:lnTo>
                      <a:pt x="991" y="4439"/>
                    </a:lnTo>
                    <a:lnTo>
                      <a:pt x="1216" y="4439"/>
                    </a:lnTo>
                    <a:lnTo>
                      <a:pt x="1322" y="4412"/>
                    </a:lnTo>
                    <a:lnTo>
                      <a:pt x="1427" y="4373"/>
                    </a:lnTo>
                    <a:lnTo>
                      <a:pt x="1520" y="4320"/>
                    </a:lnTo>
                    <a:lnTo>
                      <a:pt x="1612" y="4267"/>
                    </a:lnTo>
                    <a:lnTo>
                      <a:pt x="1705" y="4188"/>
                    </a:lnTo>
                    <a:lnTo>
                      <a:pt x="1784" y="4095"/>
                    </a:lnTo>
                    <a:lnTo>
                      <a:pt x="1863" y="4003"/>
                    </a:lnTo>
                    <a:lnTo>
                      <a:pt x="1929" y="3884"/>
                    </a:lnTo>
                    <a:lnTo>
                      <a:pt x="1995" y="3765"/>
                    </a:lnTo>
                    <a:lnTo>
                      <a:pt x="2048" y="3646"/>
                    </a:lnTo>
                    <a:lnTo>
                      <a:pt x="2101" y="3514"/>
                    </a:lnTo>
                    <a:lnTo>
                      <a:pt x="2140" y="3369"/>
                    </a:lnTo>
                    <a:lnTo>
                      <a:pt x="2167" y="3224"/>
                    </a:lnTo>
                    <a:lnTo>
                      <a:pt x="2180" y="3078"/>
                    </a:lnTo>
                    <a:lnTo>
                      <a:pt x="2180" y="2920"/>
                    </a:lnTo>
                    <a:lnTo>
                      <a:pt x="2418" y="2748"/>
                    </a:lnTo>
                    <a:lnTo>
                      <a:pt x="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1" name="Google Shape;2601;p46"/>
              <p:cNvSpPr/>
              <p:nvPr/>
            </p:nvSpPr>
            <p:spPr>
              <a:xfrm>
                <a:off x="1460550" y="2205050"/>
                <a:ext cx="229175" cy="73650"/>
              </a:xfrm>
              <a:custGeom>
                <a:rect b="b" l="l" r="r" t="t"/>
                <a:pathLst>
                  <a:path extrusionOk="0" h="2946" w="9167">
                    <a:moveTo>
                      <a:pt x="2008" y="0"/>
                    </a:moveTo>
                    <a:lnTo>
                      <a:pt x="1770" y="172"/>
                    </a:lnTo>
                    <a:lnTo>
                      <a:pt x="740" y="964"/>
                    </a:lnTo>
                    <a:lnTo>
                      <a:pt x="423" y="1228"/>
                    </a:lnTo>
                    <a:lnTo>
                      <a:pt x="212" y="1413"/>
                    </a:lnTo>
                    <a:lnTo>
                      <a:pt x="80" y="1532"/>
                    </a:lnTo>
                    <a:lnTo>
                      <a:pt x="14" y="1638"/>
                    </a:lnTo>
                    <a:lnTo>
                      <a:pt x="0" y="1704"/>
                    </a:lnTo>
                    <a:lnTo>
                      <a:pt x="0" y="1770"/>
                    </a:lnTo>
                    <a:lnTo>
                      <a:pt x="582" y="1717"/>
                    </a:lnTo>
                    <a:lnTo>
                      <a:pt x="582" y="1783"/>
                    </a:lnTo>
                    <a:lnTo>
                      <a:pt x="568" y="1836"/>
                    </a:lnTo>
                    <a:lnTo>
                      <a:pt x="555" y="1875"/>
                    </a:lnTo>
                    <a:lnTo>
                      <a:pt x="529" y="1902"/>
                    </a:lnTo>
                    <a:lnTo>
                      <a:pt x="529" y="1902"/>
                    </a:lnTo>
                    <a:lnTo>
                      <a:pt x="687" y="1757"/>
                    </a:lnTo>
                    <a:lnTo>
                      <a:pt x="1004" y="1506"/>
                    </a:lnTo>
                    <a:lnTo>
                      <a:pt x="1889" y="819"/>
                    </a:lnTo>
                    <a:lnTo>
                      <a:pt x="3500" y="2945"/>
                    </a:lnTo>
                    <a:lnTo>
                      <a:pt x="5151" y="1268"/>
                    </a:lnTo>
                    <a:lnTo>
                      <a:pt x="6459" y="2589"/>
                    </a:lnTo>
                    <a:lnTo>
                      <a:pt x="7648" y="1281"/>
                    </a:lnTo>
                    <a:lnTo>
                      <a:pt x="8744" y="2483"/>
                    </a:lnTo>
                    <a:lnTo>
                      <a:pt x="9166" y="2100"/>
                    </a:lnTo>
                    <a:lnTo>
                      <a:pt x="7648" y="423"/>
                    </a:lnTo>
                    <a:lnTo>
                      <a:pt x="6446" y="1743"/>
                    </a:lnTo>
                    <a:lnTo>
                      <a:pt x="5151" y="436"/>
                    </a:lnTo>
                    <a:lnTo>
                      <a:pt x="3566" y="2047"/>
                    </a:lnTo>
                    <a:lnTo>
                      <a:pt x="20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2" name="Google Shape;2602;p46"/>
              <p:cNvSpPr/>
              <p:nvPr/>
            </p:nvSpPr>
            <p:spPr>
              <a:xfrm>
                <a:off x="1396175" y="442825"/>
                <a:ext cx="376425" cy="376450"/>
              </a:xfrm>
              <a:custGeom>
                <a:rect b="b" l="l" r="r" t="t"/>
                <a:pathLst>
                  <a:path extrusionOk="0" h="15058" w="15057">
                    <a:moveTo>
                      <a:pt x="7528" y="1"/>
                    </a:moveTo>
                    <a:lnTo>
                      <a:pt x="7145" y="14"/>
                    </a:lnTo>
                    <a:lnTo>
                      <a:pt x="6762" y="40"/>
                    </a:lnTo>
                    <a:lnTo>
                      <a:pt x="6392" y="93"/>
                    </a:lnTo>
                    <a:lnTo>
                      <a:pt x="6009" y="159"/>
                    </a:lnTo>
                    <a:lnTo>
                      <a:pt x="5653" y="238"/>
                    </a:lnTo>
                    <a:lnTo>
                      <a:pt x="5296" y="344"/>
                    </a:lnTo>
                    <a:lnTo>
                      <a:pt x="4940" y="463"/>
                    </a:lnTo>
                    <a:lnTo>
                      <a:pt x="4596" y="595"/>
                    </a:lnTo>
                    <a:lnTo>
                      <a:pt x="4266" y="740"/>
                    </a:lnTo>
                    <a:lnTo>
                      <a:pt x="3949" y="912"/>
                    </a:lnTo>
                    <a:lnTo>
                      <a:pt x="3632" y="1084"/>
                    </a:lnTo>
                    <a:lnTo>
                      <a:pt x="3328" y="1282"/>
                    </a:lnTo>
                    <a:lnTo>
                      <a:pt x="3025" y="1493"/>
                    </a:lnTo>
                    <a:lnTo>
                      <a:pt x="2747" y="1718"/>
                    </a:lnTo>
                    <a:lnTo>
                      <a:pt x="2470" y="1955"/>
                    </a:lnTo>
                    <a:lnTo>
                      <a:pt x="2206" y="2206"/>
                    </a:lnTo>
                    <a:lnTo>
                      <a:pt x="1955" y="2470"/>
                    </a:lnTo>
                    <a:lnTo>
                      <a:pt x="1717" y="2735"/>
                    </a:lnTo>
                    <a:lnTo>
                      <a:pt x="1492" y="3025"/>
                    </a:lnTo>
                    <a:lnTo>
                      <a:pt x="1294" y="3316"/>
                    </a:lnTo>
                    <a:lnTo>
                      <a:pt x="1096" y="3619"/>
                    </a:lnTo>
                    <a:lnTo>
                      <a:pt x="911" y="3936"/>
                    </a:lnTo>
                    <a:lnTo>
                      <a:pt x="740" y="4267"/>
                    </a:lnTo>
                    <a:lnTo>
                      <a:pt x="594" y="4597"/>
                    </a:lnTo>
                    <a:lnTo>
                      <a:pt x="462" y="4940"/>
                    </a:lnTo>
                    <a:lnTo>
                      <a:pt x="343" y="5297"/>
                    </a:lnTo>
                    <a:lnTo>
                      <a:pt x="238" y="5653"/>
                    </a:lnTo>
                    <a:lnTo>
                      <a:pt x="158" y="6010"/>
                    </a:lnTo>
                    <a:lnTo>
                      <a:pt x="92" y="6380"/>
                    </a:lnTo>
                    <a:lnTo>
                      <a:pt x="40" y="6763"/>
                    </a:lnTo>
                    <a:lnTo>
                      <a:pt x="13" y="7146"/>
                    </a:lnTo>
                    <a:lnTo>
                      <a:pt x="0" y="7529"/>
                    </a:lnTo>
                    <a:lnTo>
                      <a:pt x="13" y="7912"/>
                    </a:lnTo>
                    <a:lnTo>
                      <a:pt x="40" y="8295"/>
                    </a:lnTo>
                    <a:lnTo>
                      <a:pt x="92" y="8678"/>
                    </a:lnTo>
                    <a:lnTo>
                      <a:pt x="158" y="9048"/>
                    </a:lnTo>
                    <a:lnTo>
                      <a:pt x="238" y="9418"/>
                    </a:lnTo>
                    <a:lnTo>
                      <a:pt x="343" y="9774"/>
                    </a:lnTo>
                    <a:lnTo>
                      <a:pt x="462" y="10118"/>
                    </a:lnTo>
                    <a:lnTo>
                      <a:pt x="594" y="10461"/>
                    </a:lnTo>
                    <a:lnTo>
                      <a:pt x="740" y="10791"/>
                    </a:lnTo>
                    <a:lnTo>
                      <a:pt x="911" y="11121"/>
                    </a:lnTo>
                    <a:lnTo>
                      <a:pt x="1096" y="11438"/>
                    </a:lnTo>
                    <a:lnTo>
                      <a:pt x="1294" y="11742"/>
                    </a:lnTo>
                    <a:lnTo>
                      <a:pt x="1492" y="12033"/>
                    </a:lnTo>
                    <a:lnTo>
                      <a:pt x="1717" y="12323"/>
                    </a:lnTo>
                    <a:lnTo>
                      <a:pt x="1955" y="12587"/>
                    </a:lnTo>
                    <a:lnTo>
                      <a:pt x="2206" y="12852"/>
                    </a:lnTo>
                    <a:lnTo>
                      <a:pt x="2470" y="13102"/>
                    </a:lnTo>
                    <a:lnTo>
                      <a:pt x="2747" y="13340"/>
                    </a:lnTo>
                    <a:lnTo>
                      <a:pt x="3025" y="13565"/>
                    </a:lnTo>
                    <a:lnTo>
                      <a:pt x="3328" y="13776"/>
                    </a:lnTo>
                    <a:lnTo>
                      <a:pt x="3632" y="13974"/>
                    </a:lnTo>
                    <a:lnTo>
                      <a:pt x="3949" y="14146"/>
                    </a:lnTo>
                    <a:lnTo>
                      <a:pt x="4266" y="14318"/>
                    </a:lnTo>
                    <a:lnTo>
                      <a:pt x="4596" y="14463"/>
                    </a:lnTo>
                    <a:lnTo>
                      <a:pt x="4940" y="14608"/>
                    </a:lnTo>
                    <a:lnTo>
                      <a:pt x="5296" y="14727"/>
                    </a:lnTo>
                    <a:lnTo>
                      <a:pt x="5653" y="14819"/>
                    </a:lnTo>
                    <a:lnTo>
                      <a:pt x="6009" y="14912"/>
                    </a:lnTo>
                    <a:lnTo>
                      <a:pt x="6392" y="14978"/>
                    </a:lnTo>
                    <a:lnTo>
                      <a:pt x="6762" y="15018"/>
                    </a:lnTo>
                    <a:lnTo>
                      <a:pt x="7145" y="15044"/>
                    </a:lnTo>
                    <a:lnTo>
                      <a:pt x="7528" y="15057"/>
                    </a:lnTo>
                    <a:lnTo>
                      <a:pt x="7924" y="15044"/>
                    </a:lnTo>
                    <a:lnTo>
                      <a:pt x="8307" y="15018"/>
                    </a:lnTo>
                    <a:lnTo>
                      <a:pt x="8677" y="14978"/>
                    </a:lnTo>
                    <a:lnTo>
                      <a:pt x="9047" y="14912"/>
                    </a:lnTo>
                    <a:lnTo>
                      <a:pt x="9417" y="14819"/>
                    </a:lnTo>
                    <a:lnTo>
                      <a:pt x="9774" y="14727"/>
                    </a:lnTo>
                    <a:lnTo>
                      <a:pt x="10117" y="14608"/>
                    </a:lnTo>
                    <a:lnTo>
                      <a:pt x="10460" y="14463"/>
                    </a:lnTo>
                    <a:lnTo>
                      <a:pt x="10790" y="14318"/>
                    </a:lnTo>
                    <a:lnTo>
                      <a:pt x="11121" y="14146"/>
                    </a:lnTo>
                    <a:lnTo>
                      <a:pt x="11438" y="13974"/>
                    </a:lnTo>
                    <a:lnTo>
                      <a:pt x="11741" y="13776"/>
                    </a:lnTo>
                    <a:lnTo>
                      <a:pt x="12032" y="13565"/>
                    </a:lnTo>
                    <a:lnTo>
                      <a:pt x="12323" y="13340"/>
                    </a:lnTo>
                    <a:lnTo>
                      <a:pt x="12600" y="13102"/>
                    </a:lnTo>
                    <a:lnTo>
                      <a:pt x="12851" y="12852"/>
                    </a:lnTo>
                    <a:lnTo>
                      <a:pt x="13102" y="12587"/>
                    </a:lnTo>
                    <a:lnTo>
                      <a:pt x="13340" y="12323"/>
                    </a:lnTo>
                    <a:lnTo>
                      <a:pt x="13564" y="12033"/>
                    </a:lnTo>
                    <a:lnTo>
                      <a:pt x="13775" y="11742"/>
                    </a:lnTo>
                    <a:lnTo>
                      <a:pt x="13973" y="11438"/>
                    </a:lnTo>
                    <a:lnTo>
                      <a:pt x="14158" y="11121"/>
                    </a:lnTo>
                    <a:lnTo>
                      <a:pt x="14317" y="10791"/>
                    </a:lnTo>
                    <a:lnTo>
                      <a:pt x="14475" y="10461"/>
                    </a:lnTo>
                    <a:lnTo>
                      <a:pt x="14607" y="10118"/>
                    </a:lnTo>
                    <a:lnTo>
                      <a:pt x="14726" y="9774"/>
                    </a:lnTo>
                    <a:lnTo>
                      <a:pt x="14819" y="9418"/>
                    </a:lnTo>
                    <a:lnTo>
                      <a:pt x="14911" y="9048"/>
                    </a:lnTo>
                    <a:lnTo>
                      <a:pt x="14977" y="8678"/>
                    </a:lnTo>
                    <a:lnTo>
                      <a:pt x="15017" y="8295"/>
                    </a:lnTo>
                    <a:lnTo>
                      <a:pt x="15056" y="7912"/>
                    </a:lnTo>
                    <a:lnTo>
                      <a:pt x="15056" y="7529"/>
                    </a:lnTo>
                    <a:lnTo>
                      <a:pt x="15056" y="7146"/>
                    </a:lnTo>
                    <a:lnTo>
                      <a:pt x="15017" y="6763"/>
                    </a:lnTo>
                    <a:lnTo>
                      <a:pt x="14977" y="6380"/>
                    </a:lnTo>
                    <a:lnTo>
                      <a:pt x="14911" y="6010"/>
                    </a:lnTo>
                    <a:lnTo>
                      <a:pt x="14819" y="5653"/>
                    </a:lnTo>
                    <a:lnTo>
                      <a:pt x="14726" y="5297"/>
                    </a:lnTo>
                    <a:lnTo>
                      <a:pt x="14607" y="4940"/>
                    </a:lnTo>
                    <a:lnTo>
                      <a:pt x="14475" y="4597"/>
                    </a:lnTo>
                    <a:lnTo>
                      <a:pt x="14317" y="4267"/>
                    </a:lnTo>
                    <a:lnTo>
                      <a:pt x="14158" y="3936"/>
                    </a:lnTo>
                    <a:lnTo>
                      <a:pt x="13973" y="3619"/>
                    </a:lnTo>
                    <a:lnTo>
                      <a:pt x="13775" y="3316"/>
                    </a:lnTo>
                    <a:lnTo>
                      <a:pt x="13564" y="3025"/>
                    </a:lnTo>
                    <a:lnTo>
                      <a:pt x="13340" y="2735"/>
                    </a:lnTo>
                    <a:lnTo>
                      <a:pt x="13102" y="2470"/>
                    </a:lnTo>
                    <a:lnTo>
                      <a:pt x="12851" y="2206"/>
                    </a:lnTo>
                    <a:lnTo>
                      <a:pt x="12600" y="1955"/>
                    </a:lnTo>
                    <a:lnTo>
                      <a:pt x="12323" y="1718"/>
                    </a:lnTo>
                    <a:lnTo>
                      <a:pt x="12032" y="1493"/>
                    </a:lnTo>
                    <a:lnTo>
                      <a:pt x="11741" y="1282"/>
                    </a:lnTo>
                    <a:lnTo>
                      <a:pt x="11438" y="1084"/>
                    </a:lnTo>
                    <a:lnTo>
                      <a:pt x="11121" y="912"/>
                    </a:lnTo>
                    <a:lnTo>
                      <a:pt x="10790" y="740"/>
                    </a:lnTo>
                    <a:lnTo>
                      <a:pt x="10460" y="595"/>
                    </a:lnTo>
                    <a:lnTo>
                      <a:pt x="10117" y="463"/>
                    </a:lnTo>
                    <a:lnTo>
                      <a:pt x="9774" y="344"/>
                    </a:lnTo>
                    <a:lnTo>
                      <a:pt x="9417" y="238"/>
                    </a:lnTo>
                    <a:lnTo>
                      <a:pt x="9047" y="159"/>
                    </a:lnTo>
                    <a:lnTo>
                      <a:pt x="8677" y="93"/>
                    </a:lnTo>
                    <a:lnTo>
                      <a:pt x="8307" y="40"/>
                    </a:lnTo>
                    <a:lnTo>
                      <a:pt x="7924" y="14"/>
                    </a:lnTo>
                    <a:lnTo>
                      <a:pt x="75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3" name="Google Shape;2603;p46"/>
              <p:cNvSpPr/>
              <p:nvPr/>
            </p:nvSpPr>
            <p:spPr>
              <a:xfrm>
                <a:off x="1601200" y="552450"/>
                <a:ext cx="83575" cy="101725"/>
              </a:xfrm>
              <a:custGeom>
                <a:rect b="b" l="l" r="r" t="t"/>
                <a:pathLst>
                  <a:path extrusionOk="0" h="4069" w="3343">
                    <a:moveTo>
                      <a:pt x="2708" y="1"/>
                    </a:moveTo>
                    <a:lnTo>
                      <a:pt x="1" y="2048"/>
                    </a:lnTo>
                    <a:lnTo>
                      <a:pt x="3025" y="4068"/>
                    </a:lnTo>
                    <a:lnTo>
                      <a:pt x="3342" y="3580"/>
                    </a:lnTo>
                    <a:lnTo>
                      <a:pt x="1005" y="2021"/>
                    </a:lnTo>
                    <a:lnTo>
                      <a:pt x="3065" y="476"/>
                    </a:lnTo>
                    <a:lnTo>
                      <a:pt x="2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4" name="Google Shape;2604;p46"/>
              <p:cNvSpPr/>
              <p:nvPr/>
            </p:nvSpPr>
            <p:spPr>
              <a:xfrm>
                <a:off x="1483650" y="552450"/>
                <a:ext cx="85225" cy="101725"/>
              </a:xfrm>
              <a:custGeom>
                <a:rect b="b" l="l" r="r" t="t"/>
                <a:pathLst>
                  <a:path extrusionOk="0" h="4069" w="3409">
                    <a:moveTo>
                      <a:pt x="622" y="1"/>
                    </a:moveTo>
                    <a:lnTo>
                      <a:pt x="278" y="476"/>
                    </a:lnTo>
                    <a:lnTo>
                      <a:pt x="2392" y="2021"/>
                    </a:lnTo>
                    <a:lnTo>
                      <a:pt x="1" y="3580"/>
                    </a:lnTo>
                    <a:lnTo>
                      <a:pt x="318" y="4068"/>
                    </a:lnTo>
                    <a:lnTo>
                      <a:pt x="3408" y="2048"/>
                    </a:lnTo>
                    <a:lnTo>
                      <a:pt x="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5" name="Google Shape;2605;p46"/>
              <p:cNvSpPr/>
              <p:nvPr/>
            </p:nvSpPr>
            <p:spPr>
              <a:xfrm>
                <a:off x="1501500" y="679900"/>
                <a:ext cx="166100" cy="100400"/>
              </a:xfrm>
              <a:custGeom>
                <a:rect b="b" l="l" r="r" t="t"/>
                <a:pathLst>
                  <a:path extrusionOk="0" h="4016" w="6644">
                    <a:moveTo>
                      <a:pt x="3289" y="1"/>
                    </a:moveTo>
                    <a:lnTo>
                      <a:pt x="2827" y="14"/>
                    </a:lnTo>
                    <a:lnTo>
                      <a:pt x="2602" y="40"/>
                    </a:lnTo>
                    <a:lnTo>
                      <a:pt x="2364" y="53"/>
                    </a:lnTo>
                    <a:lnTo>
                      <a:pt x="2153" y="93"/>
                    </a:lnTo>
                    <a:lnTo>
                      <a:pt x="1928" y="133"/>
                    </a:lnTo>
                    <a:lnTo>
                      <a:pt x="1717" y="186"/>
                    </a:lnTo>
                    <a:lnTo>
                      <a:pt x="1519" y="238"/>
                    </a:lnTo>
                    <a:lnTo>
                      <a:pt x="1321" y="291"/>
                    </a:lnTo>
                    <a:lnTo>
                      <a:pt x="1136" y="370"/>
                    </a:lnTo>
                    <a:lnTo>
                      <a:pt x="964" y="450"/>
                    </a:lnTo>
                    <a:lnTo>
                      <a:pt x="806" y="529"/>
                    </a:lnTo>
                    <a:lnTo>
                      <a:pt x="647" y="621"/>
                    </a:lnTo>
                    <a:lnTo>
                      <a:pt x="515" y="727"/>
                    </a:lnTo>
                    <a:lnTo>
                      <a:pt x="396" y="833"/>
                    </a:lnTo>
                    <a:lnTo>
                      <a:pt x="291" y="938"/>
                    </a:lnTo>
                    <a:lnTo>
                      <a:pt x="198" y="1057"/>
                    </a:lnTo>
                    <a:lnTo>
                      <a:pt x="132" y="1176"/>
                    </a:lnTo>
                    <a:lnTo>
                      <a:pt x="79" y="1308"/>
                    </a:lnTo>
                    <a:lnTo>
                      <a:pt x="27" y="1427"/>
                    </a:lnTo>
                    <a:lnTo>
                      <a:pt x="0" y="1559"/>
                    </a:lnTo>
                    <a:lnTo>
                      <a:pt x="0" y="1691"/>
                    </a:lnTo>
                    <a:lnTo>
                      <a:pt x="0" y="1810"/>
                    </a:lnTo>
                    <a:lnTo>
                      <a:pt x="13" y="1942"/>
                    </a:lnTo>
                    <a:lnTo>
                      <a:pt x="40" y="2074"/>
                    </a:lnTo>
                    <a:lnTo>
                      <a:pt x="79" y="2206"/>
                    </a:lnTo>
                    <a:lnTo>
                      <a:pt x="145" y="2338"/>
                    </a:lnTo>
                    <a:lnTo>
                      <a:pt x="211" y="2457"/>
                    </a:lnTo>
                    <a:lnTo>
                      <a:pt x="291" y="2589"/>
                    </a:lnTo>
                    <a:lnTo>
                      <a:pt x="370" y="2708"/>
                    </a:lnTo>
                    <a:lnTo>
                      <a:pt x="476" y="2827"/>
                    </a:lnTo>
                    <a:lnTo>
                      <a:pt x="581" y="2946"/>
                    </a:lnTo>
                    <a:lnTo>
                      <a:pt x="700" y="3052"/>
                    </a:lnTo>
                    <a:lnTo>
                      <a:pt x="832" y="3170"/>
                    </a:lnTo>
                    <a:lnTo>
                      <a:pt x="964" y="3276"/>
                    </a:lnTo>
                    <a:lnTo>
                      <a:pt x="1110" y="3369"/>
                    </a:lnTo>
                    <a:lnTo>
                      <a:pt x="1268" y="3461"/>
                    </a:lnTo>
                    <a:lnTo>
                      <a:pt x="1427" y="3553"/>
                    </a:lnTo>
                    <a:lnTo>
                      <a:pt x="1598" y="3633"/>
                    </a:lnTo>
                    <a:lnTo>
                      <a:pt x="1770" y="3712"/>
                    </a:lnTo>
                    <a:lnTo>
                      <a:pt x="1942" y="3778"/>
                    </a:lnTo>
                    <a:lnTo>
                      <a:pt x="2127" y="3844"/>
                    </a:lnTo>
                    <a:lnTo>
                      <a:pt x="2325" y="3897"/>
                    </a:lnTo>
                    <a:lnTo>
                      <a:pt x="2523" y="3936"/>
                    </a:lnTo>
                    <a:lnTo>
                      <a:pt x="2721" y="3976"/>
                    </a:lnTo>
                    <a:lnTo>
                      <a:pt x="2919" y="3989"/>
                    </a:lnTo>
                    <a:lnTo>
                      <a:pt x="3130" y="4016"/>
                    </a:lnTo>
                    <a:lnTo>
                      <a:pt x="3540" y="4016"/>
                    </a:lnTo>
                    <a:lnTo>
                      <a:pt x="3738" y="3989"/>
                    </a:lnTo>
                    <a:lnTo>
                      <a:pt x="3936" y="3976"/>
                    </a:lnTo>
                    <a:lnTo>
                      <a:pt x="4134" y="3936"/>
                    </a:lnTo>
                    <a:lnTo>
                      <a:pt x="4332" y="3897"/>
                    </a:lnTo>
                    <a:lnTo>
                      <a:pt x="4517" y="3844"/>
                    </a:lnTo>
                    <a:lnTo>
                      <a:pt x="4689" y="3791"/>
                    </a:lnTo>
                    <a:lnTo>
                      <a:pt x="4874" y="3725"/>
                    </a:lnTo>
                    <a:lnTo>
                      <a:pt x="5045" y="3646"/>
                    </a:lnTo>
                    <a:lnTo>
                      <a:pt x="5204" y="3567"/>
                    </a:lnTo>
                    <a:lnTo>
                      <a:pt x="5362" y="3487"/>
                    </a:lnTo>
                    <a:lnTo>
                      <a:pt x="5508" y="3395"/>
                    </a:lnTo>
                    <a:lnTo>
                      <a:pt x="5653" y="3302"/>
                    </a:lnTo>
                    <a:lnTo>
                      <a:pt x="5785" y="3197"/>
                    </a:lnTo>
                    <a:lnTo>
                      <a:pt x="5917" y="3104"/>
                    </a:lnTo>
                    <a:lnTo>
                      <a:pt x="6036" y="2986"/>
                    </a:lnTo>
                    <a:lnTo>
                      <a:pt x="6142" y="2880"/>
                    </a:lnTo>
                    <a:lnTo>
                      <a:pt x="6247" y="2761"/>
                    </a:lnTo>
                    <a:lnTo>
                      <a:pt x="6340" y="2642"/>
                    </a:lnTo>
                    <a:lnTo>
                      <a:pt x="6419" y="2523"/>
                    </a:lnTo>
                    <a:lnTo>
                      <a:pt x="6485" y="2404"/>
                    </a:lnTo>
                    <a:lnTo>
                      <a:pt x="6538" y="2286"/>
                    </a:lnTo>
                    <a:lnTo>
                      <a:pt x="6577" y="2167"/>
                    </a:lnTo>
                    <a:lnTo>
                      <a:pt x="6617" y="2048"/>
                    </a:lnTo>
                    <a:lnTo>
                      <a:pt x="6644" y="1916"/>
                    </a:lnTo>
                    <a:lnTo>
                      <a:pt x="6644" y="1797"/>
                    </a:lnTo>
                    <a:lnTo>
                      <a:pt x="6644" y="1678"/>
                    </a:lnTo>
                    <a:lnTo>
                      <a:pt x="6617" y="1559"/>
                    </a:lnTo>
                    <a:lnTo>
                      <a:pt x="6591" y="1440"/>
                    </a:lnTo>
                    <a:lnTo>
                      <a:pt x="6538" y="1321"/>
                    </a:lnTo>
                    <a:lnTo>
                      <a:pt x="6472" y="1203"/>
                    </a:lnTo>
                    <a:lnTo>
                      <a:pt x="6393" y="1097"/>
                    </a:lnTo>
                    <a:lnTo>
                      <a:pt x="6274" y="965"/>
                    </a:lnTo>
                    <a:lnTo>
                      <a:pt x="6142" y="833"/>
                    </a:lnTo>
                    <a:lnTo>
                      <a:pt x="5996" y="727"/>
                    </a:lnTo>
                    <a:lnTo>
                      <a:pt x="5838" y="621"/>
                    </a:lnTo>
                    <a:lnTo>
                      <a:pt x="5666" y="516"/>
                    </a:lnTo>
                    <a:lnTo>
                      <a:pt x="5481" y="436"/>
                    </a:lnTo>
                    <a:lnTo>
                      <a:pt x="5296" y="357"/>
                    </a:lnTo>
                    <a:lnTo>
                      <a:pt x="5098" y="278"/>
                    </a:lnTo>
                    <a:lnTo>
                      <a:pt x="4887" y="212"/>
                    </a:lnTo>
                    <a:lnTo>
                      <a:pt x="4676" y="159"/>
                    </a:lnTo>
                    <a:lnTo>
                      <a:pt x="4451" y="119"/>
                    </a:lnTo>
                    <a:lnTo>
                      <a:pt x="4227" y="80"/>
                    </a:lnTo>
                    <a:lnTo>
                      <a:pt x="3989" y="53"/>
                    </a:lnTo>
                    <a:lnTo>
                      <a:pt x="3764" y="27"/>
                    </a:lnTo>
                    <a:lnTo>
                      <a:pt x="3527" y="14"/>
                    </a:lnTo>
                    <a:lnTo>
                      <a:pt x="32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6" name="Google Shape;2606;p46"/>
              <p:cNvSpPr/>
              <p:nvPr/>
            </p:nvSpPr>
            <p:spPr>
              <a:xfrm>
                <a:off x="2218325" y="2637925"/>
                <a:ext cx="361900" cy="345400"/>
              </a:xfrm>
              <a:custGeom>
                <a:rect b="b" l="l" r="r" t="t"/>
                <a:pathLst>
                  <a:path extrusionOk="0" h="13816" w="14476">
                    <a:moveTo>
                      <a:pt x="9655" y="0"/>
                    </a:moveTo>
                    <a:lnTo>
                      <a:pt x="9483" y="13"/>
                    </a:lnTo>
                    <a:lnTo>
                      <a:pt x="9299" y="40"/>
                    </a:lnTo>
                    <a:lnTo>
                      <a:pt x="9114" y="66"/>
                    </a:lnTo>
                    <a:lnTo>
                      <a:pt x="8916" y="106"/>
                    </a:lnTo>
                    <a:lnTo>
                      <a:pt x="8717" y="159"/>
                    </a:lnTo>
                    <a:lnTo>
                      <a:pt x="8308" y="291"/>
                    </a:lnTo>
                    <a:lnTo>
                      <a:pt x="7872" y="462"/>
                    </a:lnTo>
                    <a:lnTo>
                      <a:pt x="7436" y="660"/>
                    </a:lnTo>
                    <a:lnTo>
                      <a:pt x="6987" y="911"/>
                    </a:lnTo>
                    <a:lnTo>
                      <a:pt x="6525" y="1175"/>
                    </a:lnTo>
                    <a:lnTo>
                      <a:pt x="6063" y="1479"/>
                    </a:lnTo>
                    <a:lnTo>
                      <a:pt x="5600" y="1809"/>
                    </a:lnTo>
                    <a:lnTo>
                      <a:pt x="5138" y="2166"/>
                    </a:lnTo>
                    <a:lnTo>
                      <a:pt x="4676" y="2562"/>
                    </a:lnTo>
                    <a:lnTo>
                      <a:pt x="4227" y="2972"/>
                    </a:lnTo>
                    <a:lnTo>
                      <a:pt x="3791" y="3408"/>
                    </a:lnTo>
                    <a:lnTo>
                      <a:pt x="3580" y="3645"/>
                    </a:lnTo>
                    <a:lnTo>
                      <a:pt x="3355" y="3923"/>
                    </a:lnTo>
                    <a:lnTo>
                      <a:pt x="3131" y="4213"/>
                    </a:lnTo>
                    <a:lnTo>
                      <a:pt x="2906" y="4517"/>
                    </a:lnTo>
                    <a:lnTo>
                      <a:pt x="2695" y="4860"/>
                    </a:lnTo>
                    <a:lnTo>
                      <a:pt x="2470" y="5204"/>
                    </a:lnTo>
                    <a:lnTo>
                      <a:pt x="2259" y="5574"/>
                    </a:lnTo>
                    <a:lnTo>
                      <a:pt x="2048" y="5957"/>
                    </a:lnTo>
                    <a:lnTo>
                      <a:pt x="1850" y="6340"/>
                    </a:lnTo>
                    <a:lnTo>
                      <a:pt x="1638" y="6749"/>
                    </a:lnTo>
                    <a:lnTo>
                      <a:pt x="1453" y="7158"/>
                    </a:lnTo>
                    <a:lnTo>
                      <a:pt x="1268" y="7568"/>
                    </a:lnTo>
                    <a:lnTo>
                      <a:pt x="1097" y="7991"/>
                    </a:lnTo>
                    <a:lnTo>
                      <a:pt x="925" y="8400"/>
                    </a:lnTo>
                    <a:lnTo>
                      <a:pt x="767" y="8823"/>
                    </a:lnTo>
                    <a:lnTo>
                      <a:pt x="621" y="9232"/>
                    </a:lnTo>
                    <a:lnTo>
                      <a:pt x="489" y="9641"/>
                    </a:lnTo>
                    <a:lnTo>
                      <a:pt x="384" y="10051"/>
                    </a:lnTo>
                    <a:lnTo>
                      <a:pt x="278" y="10447"/>
                    </a:lnTo>
                    <a:lnTo>
                      <a:pt x="185" y="10817"/>
                    </a:lnTo>
                    <a:lnTo>
                      <a:pt x="119" y="11187"/>
                    </a:lnTo>
                    <a:lnTo>
                      <a:pt x="53" y="11543"/>
                    </a:lnTo>
                    <a:lnTo>
                      <a:pt x="27" y="11874"/>
                    </a:lnTo>
                    <a:lnTo>
                      <a:pt x="1" y="12191"/>
                    </a:lnTo>
                    <a:lnTo>
                      <a:pt x="14" y="12494"/>
                    </a:lnTo>
                    <a:lnTo>
                      <a:pt x="27" y="12758"/>
                    </a:lnTo>
                    <a:lnTo>
                      <a:pt x="80" y="13009"/>
                    </a:lnTo>
                    <a:lnTo>
                      <a:pt x="146" y="13221"/>
                    </a:lnTo>
                    <a:lnTo>
                      <a:pt x="185" y="13313"/>
                    </a:lnTo>
                    <a:lnTo>
                      <a:pt x="238" y="13406"/>
                    </a:lnTo>
                    <a:lnTo>
                      <a:pt x="291" y="13485"/>
                    </a:lnTo>
                    <a:lnTo>
                      <a:pt x="357" y="13564"/>
                    </a:lnTo>
                    <a:lnTo>
                      <a:pt x="423" y="13630"/>
                    </a:lnTo>
                    <a:lnTo>
                      <a:pt x="502" y="13683"/>
                    </a:lnTo>
                    <a:lnTo>
                      <a:pt x="582" y="13736"/>
                    </a:lnTo>
                    <a:lnTo>
                      <a:pt x="674" y="13762"/>
                    </a:lnTo>
                    <a:lnTo>
                      <a:pt x="740" y="13789"/>
                    </a:lnTo>
                    <a:lnTo>
                      <a:pt x="819" y="13802"/>
                    </a:lnTo>
                    <a:lnTo>
                      <a:pt x="991" y="13815"/>
                    </a:lnTo>
                    <a:lnTo>
                      <a:pt x="1202" y="13802"/>
                    </a:lnTo>
                    <a:lnTo>
                      <a:pt x="1427" y="13775"/>
                    </a:lnTo>
                    <a:lnTo>
                      <a:pt x="1665" y="13709"/>
                    </a:lnTo>
                    <a:lnTo>
                      <a:pt x="1929" y="13643"/>
                    </a:lnTo>
                    <a:lnTo>
                      <a:pt x="2206" y="13551"/>
                    </a:lnTo>
                    <a:lnTo>
                      <a:pt x="2497" y="13445"/>
                    </a:lnTo>
                    <a:lnTo>
                      <a:pt x="2801" y="13326"/>
                    </a:lnTo>
                    <a:lnTo>
                      <a:pt x="3117" y="13194"/>
                    </a:lnTo>
                    <a:lnTo>
                      <a:pt x="3765" y="12904"/>
                    </a:lnTo>
                    <a:lnTo>
                      <a:pt x="4425" y="12574"/>
                    </a:lnTo>
                    <a:lnTo>
                      <a:pt x="5099" y="12230"/>
                    </a:lnTo>
                    <a:lnTo>
                      <a:pt x="5746" y="11874"/>
                    </a:lnTo>
                    <a:lnTo>
                      <a:pt x="6353" y="11530"/>
                    </a:lnTo>
                    <a:lnTo>
                      <a:pt x="7410" y="10909"/>
                    </a:lnTo>
                    <a:lnTo>
                      <a:pt x="8150" y="10460"/>
                    </a:lnTo>
                    <a:lnTo>
                      <a:pt x="8427" y="10289"/>
                    </a:lnTo>
                    <a:lnTo>
                      <a:pt x="10699" y="10289"/>
                    </a:lnTo>
                    <a:lnTo>
                      <a:pt x="14476" y="1492"/>
                    </a:lnTo>
                    <a:lnTo>
                      <a:pt x="12970" y="991"/>
                    </a:lnTo>
                    <a:lnTo>
                      <a:pt x="11636" y="542"/>
                    </a:lnTo>
                    <a:lnTo>
                      <a:pt x="10408" y="106"/>
                    </a:lnTo>
                    <a:lnTo>
                      <a:pt x="10276" y="66"/>
                    </a:lnTo>
                    <a:lnTo>
                      <a:pt x="10131" y="26"/>
                    </a:lnTo>
                    <a:lnTo>
                      <a:pt x="9985" y="13"/>
                    </a:lnTo>
                    <a:lnTo>
                      <a:pt x="9827" y="0"/>
                    </a:lnTo>
                    <a:close/>
                  </a:path>
                </a:pathLst>
              </a:custGeom>
              <a:solidFill>
                <a:srgbClr val="FFAF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607" name="Google Shape;2607;p46"/>
            <p:cNvCxnSpPr/>
            <p:nvPr/>
          </p:nvCxnSpPr>
          <p:spPr>
            <a:xfrm>
              <a:off x="5010150" y="4295725"/>
              <a:ext cx="3676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47"/>
          <p:cNvSpPr txBox="1"/>
          <p:nvPr/>
        </p:nvSpPr>
        <p:spPr>
          <a:xfrm>
            <a:off x="1048350" y="3238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Instructions for use (premium users)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13" name="Google Shape;2613;p47"/>
          <p:cNvSpPr txBox="1"/>
          <p:nvPr/>
        </p:nvSpPr>
        <p:spPr>
          <a:xfrm>
            <a:off x="1048350" y="902900"/>
            <a:ext cx="7047300" cy="3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In order to use this template, you must be a Premium user on </a:t>
            </a:r>
            <a:r>
              <a:rPr b="1" lang="en" sz="1100" u="sng">
                <a:solidFill>
                  <a:srgbClr val="869FB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Modify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it for both personal and commercial purposes.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not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614" name="Google Shape;2614;p47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</a:rPr>
              <a:t>read </a:t>
            </a:r>
            <a:r>
              <a:rPr lang="en" sz="1000">
                <a:solidFill>
                  <a:srgbClr val="FFFFFF"/>
                </a:solidFill>
              </a:rPr>
              <a:t>our FAQs or visit Slidesgo School: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618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p48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0" name="Google Shape;2620;p48"/>
          <p:cNvSpPr txBox="1"/>
          <p:nvPr>
            <p:ph idx="4294967295" type="body"/>
          </p:nvPr>
        </p:nvSpPr>
        <p:spPr>
          <a:xfrm>
            <a:off x="715075" y="1275800"/>
            <a:ext cx="7079400" cy="318300"/>
          </a:xfrm>
          <a:prstGeom prst="rect">
            <a:avLst/>
          </a:prstGeom>
          <a:solidFill>
            <a:srgbClr val="0E2A4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1" name="Google Shape;2621;p48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2622" name="Google Shape;2622;p48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2623" name="Google Shape;2623;p48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2624" name="Google Shape;2624;p48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2625" name="Google Shape;2625;p48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6" name="Google Shape;2626;p48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627" name="Google Shape;2627;p48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28" name="Google Shape;2628;p48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2629" name="Google Shape;2629;p48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2630" name="Google Shape;2630;p48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1" name="Google Shape;2631;p48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32" name="Google Shape;2632;p48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2633" name="Google Shape;2633;p48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4" name="Google Shape;2634;p48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5" name="Google Shape;2635;p48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6" name="Google Shape;2636;p48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37" name="Google Shape;2637;p48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2638" name="Google Shape;2638;p48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2639" name="Google Shape;2639;p48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0" name="Google Shape;2640;p48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41" name="Google Shape;2641;p48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2642" name="Google Shape;2642;p48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3" name="Google Shape;2643;p48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4" name="Google Shape;2644;p48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5" name="Google Shape;2645;p48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46" name="Google Shape;2646;p48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2647" name="Google Shape;2647;p48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648" name="Google Shape;2648;p48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9" name="Google Shape;2649;p48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50" name="Google Shape;2650;p48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2651" name="Google Shape;2651;p48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2" name="Google Shape;2652;p48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53" name="Google Shape;2653;p48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2654" name="Google Shape;2654;p48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2655" name="Google Shape;2655;p48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6" name="Google Shape;2656;p48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57" name="Google Shape;2657;p48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2658" name="Google Shape;2658;p48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9" name="Google Shape;2659;p48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0" name="Google Shape;2660;p48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1" name="Google Shape;2661;p48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2" name="Google Shape;2662;p48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280" name="Google Shape;280;p18"/>
          <p:cNvGrpSpPr/>
          <p:nvPr/>
        </p:nvGrpSpPr>
        <p:grpSpPr>
          <a:xfrm>
            <a:off x="451625" y="1760960"/>
            <a:ext cx="4125900" cy="2978240"/>
            <a:chOff x="446050" y="1760960"/>
            <a:chExt cx="4125900" cy="2978240"/>
          </a:xfrm>
        </p:grpSpPr>
        <p:sp>
          <p:nvSpPr>
            <p:cNvPr id="281" name="Google Shape;281;p18"/>
            <p:cNvSpPr/>
            <p:nvPr/>
          </p:nvSpPr>
          <p:spPr>
            <a:xfrm>
              <a:off x="3244327" y="2096187"/>
              <a:ext cx="626975" cy="819522"/>
            </a:xfrm>
            <a:custGeom>
              <a:rect b="b" l="l" r="r" t="t"/>
              <a:pathLst>
                <a:path extrusionOk="0" h="58621" w="44848">
                  <a:moveTo>
                    <a:pt x="22414" y="0"/>
                  </a:moveTo>
                  <a:lnTo>
                    <a:pt x="21839" y="20"/>
                  </a:lnTo>
                  <a:lnTo>
                    <a:pt x="21265" y="40"/>
                  </a:lnTo>
                  <a:lnTo>
                    <a:pt x="20690" y="99"/>
                  </a:lnTo>
                  <a:lnTo>
                    <a:pt x="20135" y="159"/>
                  </a:lnTo>
                  <a:lnTo>
                    <a:pt x="19560" y="238"/>
                  </a:lnTo>
                  <a:lnTo>
                    <a:pt x="19005" y="337"/>
                  </a:lnTo>
                  <a:lnTo>
                    <a:pt x="18450" y="476"/>
                  </a:lnTo>
                  <a:lnTo>
                    <a:pt x="17896" y="595"/>
                  </a:lnTo>
                  <a:lnTo>
                    <a:pt x="17360" y="753"/>
                  </a:lnTo>
                  <a:lnTo>
                    <a:pt x="16825" y="932"/>
                  </a:lnTo>
                  <a:lnTo>
                    <a:pt x="16290" y="1130"/>
                  </a:lnTo>
                  <a:lnTo>
                    <a:pt x="15755" y="1328"/>
                  </a:lnTo>
                  <a:lnTo>
                    <a:pt x="15240" y="1546"/>
                  </a:lnTo>
                  <a:lnTo>
                    <a:pt x="14705" y="1784"/>
                  </a:lnTo>
                  <a:lnTo>
                    <a:pt x="14210" y="2041"/>
                  </a:lnTo>
                  <a:lnTo>
                    <a:pt x="13694" y="2319"/>
                  </a:lnTo>
                  <a:lnTo>
                    <a:pt x="13199" y="2596"/>
                  </a:lnTo>
                  <a:lnTo>
                    <a:pt x="12703" y="2894"/>
                  </a:lnTo>
                  <a:lnTo>
                    <a:pt x="12208" y="3211"/>
                  </a:lnTo>
                  <a:lnTo>
                    <a:pt x="11732" y="3547"/>
                  </a:lnTo>
                  <a:lnTo>
                    <a:pt x="11257" y="3884"/>
                  </a:lnTo>
                  <a:lnTo>
                    <a:pt x="10801" y="4241"/>
                  </a:lnTo>
                  <a:lnTo>
                    <a:pt x="10345" y="4618"/>
                  </a:lnTo>
                  <a:lnTo>
                    <a:pt x="9889" y="5014"/>
                  </a:lnTo>
                  <a:lnTo>
                    <a:pt x="9453" y="5410"/>
                  </a:lnTo>
                  <a:lnTo>
                    <a:pt x="9017" y="5826"/>
                  </a:lnTo>
                  <a:lnTo>
                    <a:pt x="8581" y="6262"/>
                  </a:lnTo>
                  <a:lnTo>
                    <a:pt x="8165" y="6698"/>
                  </a:lnTo>
                  <a:lnTo>
                    <a:pt x="7749" y="7154"/>
                  </a:lnTo>
                  <a:lnTo>
                    <a:pt x="7353" y="7630"/>
                  </a:lnTo>
                  <a:lnTo>
                    <a:pt x="6956" y="8105"/>
                  </a:lnTo>
                  <a:lnTo>
                    <a:pt x="6560" y="8581"/>
                  </a:lnTo>
                  <a:lnTo>
                    <a:pt x="6203" y="9096"/>
                  </a:lnTo>
                  <a:lnTo>
                    <a:pt x="5827" y="9612"/>
                  </a:lnTo>
                  <a:lnTo>
                    <a:pt x="5470" y="10127"/>
                  </a:lnTo>
                  <a:lnTo>
                    <a:pt x="5113" y="10662"/>
                  </a:lnTo>
                  <a:lnTo>
                    <a:pt x="4776" y="11217"/>
                  </a:lnTo>
                  <a:lnTo>
                    <a:pt x="4459" y="11772"/>
                  </a:lnTo>
                  <a:lnTo>
                    <a:pt x="4142" y="12346"/>
                  </a:lnTo>
                  <a:lnTo>
                    <a:pt x="3825" y="12921"/>
                  </a:lnTo>
                  <a:lnTo>
                    <a:pt x="3528" y="13516"/>
                  </a:lnTo>
                  <a:lnTo>
                    <a:pt x="3250" y="14110"/>
                  </a:lnTo>
                  <a:lnTo>
                    <a:pt x="2973" y="14725"/>
                  </a:lnTo>
                  <a:lnTo>
                    <a:pt x="2715" y="15339"/>
                  </a:lnTo>
                  <a:lnTo>
                    <a:pt x="2458" y="15973"/>
                  </a:lnTo>
                  <a:lnTo>
                    <a:pt x="2220" y="16607"/>
                  </a:lnTo>
                  <a:lnTo>
                    <a:pt x="1982" y="17261"/>
                  </a:lnTo>
                  <a:lnTo>
                    <a:pt x="1764" y="17895"/>
                  </a:lnTo>
                  <a:lnTo>
                    <a:pt x="1566" y="18569"/>
                  </a:lnTo>
                  <a:lnTo>
                    <a:pt x="1368" y="19243"/>
                  </a:lnTo>
                  <a:lnTo>
                    <a:pt x="1189" y="19917"/>
                  </a:lnTo>
                  <a:lnTo>
                    <a:pt x="1011" y="20591"/>
                  </a:lnTo>
                  <a:lnTo>
                    <a:pt x="853" y="21284"/>
                  </a:lnTo>
                  <a:lnTo>
                    <a:pt x="714" y="21978"/>
                  </a:lnTo>
                  <a:lnTo>
                    <a:pt x="575" y="22691"/>
                  </a:lnTo>
                  <a:lnTo>
                    <a:pt x="456" y="23405"/>
                  </a:lnTo>
                  <a:lnTo>
                    <a:pt x="357" y="24118"/>
                  </a:lnTo>
                  <a:lnTo>
                    <a:pt x="258" y="24851"/>
                  </a:lnTo>
                  <a:lnTo>
                    <a:pt x="179" y="25585"/>
                  </a:lnTo>
                  <a:lnTo>
                    <a:pt x="119" y="26318"/>
                  </a:lnTo>
                  <a:lnTo>
                    <a:pt x="60" y="27051"/>
                  </a:lnTo>
                  <a:lnTo>
                    <a:pt x="40" y="27804"/>
                  </a:lnTo>
                  <a:lnTo>
                    <a:pt x="0" y="28557"/>
                  </a:lnTo>
                  <a:lnTo>
                    <a:pt x="0" y="29310"/>
                  </a:lnTo>
                  <a:lnTo>
                    <a:pt x="0" y="30063"/>
                  </a:lnTo>
                  <a:lnTo>
                    <a:pt x="40" y="30816"/>
                  </a:lnTo>
                  <a:lnTo>
                    <a:pt x="60" y="31569"/>
                  </a:lnTo>
                  <a:lnTo>
                    <a:pt x="119" y="32303"/>
                  </a:lnTo>
                  <a:lnTo>
                    <a:pt x="179" y="33036"/>
                  </a:lnTo>
                  <a:lnTo>
                    <a:pt x="258" y="33769"/>
                  </a:lnTo>
                  <a:lnTo>
                    <a:pt x="357" y="34502"/>
                  </a:lnTo>
                  <a:lnTo>
                    <a:pt x="456" y="35216"/>
                  </a:lnTo>
                  <a:lnTo>
                    <a:pt x="575" y="35929"/>
                  </a:lnTo>
                  <a:lnTo>
                    <a:pt x="714" y="36643"/>
                  </a:lnTo>
                  <a:lnTo>
                    <a:pt x="853" y="37336"/>
                  </a:lnTo>
                  <a:lnTo>
                    <a:pt x="1011" y="38030"/>
                  </a:lnTo>
                  <a:lnTo>
                    <a:pt x="1189" y="38704"/>
                  </a:lnTo>
                  <a:lnTo>
                    <a:pt x="1368" y="39377"/>
                  </a:lnTo>
                  <a:lnTo>
                    <a:pt x="1566" y="40051"/>
                  </a:lnTo>
                  <a:lnTo>
                    <a:pt x="1764" y="40725"/>
                  </a:lnTo>
                  <a:lnTo>
                    <a:pt x="1982" y="41359"/>
                  </a:lnTo>
                  <a:lnTo>
                    <a:pt x="2220" y="42013"/>
                  </a:lnTo>
                  <a:lnTo>
                    <a:pt x="2458" y="42647"/>
                  </a:lnTo>
                  <a:lnTo>
                    <a:pt x="2715" y="43282"/>
                  </a:lnTo>
                  <a:lnTo>
                    <a:pt x="2973" y="43896"/>
                  </a:lnTo>
                  <a:lnTo>
                    <a:pt x="3250" y="44510"/>
                  </a:lnTo>
                  <a:lnTo>
                    <a:pt x="3528" y="45105"/>
                  </a:lnTo>
                  <a:lnTo>
                    <a:pt x="3825" y="45699"/>
                  </a:lnTo>
                  <a:lnTo>
                    <a:pt x="4142" y="46274"/>
                  </a:lnTo>
                  <a:lnTo>
                    <a:pt x="4459" y="46849"/>
                  </a:lnTo>
                  <a:lnTo>
                    <a:pt x="4776" y="47404"/>
                  </a:lnTo>
                  <a:lnTo>
                    <a:pt x="5113" y="47939"/>
                  </a:lnTo>
                  <a:lnTo>
                    <a:pt x="5470" y="48494"/>
                  </a:lnTo>
                  <a:lnTo>
                    <a:pt x="5827" y="49009"/>
                  </a:lnTo>
                  <a:lnTo>
                    <a:pt x="6203" y="49524"/>
                  </a:lnTo>
                  <a:lnTo>
                    <a:pt x="6560" y="50019"/>
                  </a:lnTo>
                  <a:lnTo>
                    <a:pt x="6956" y="50515"/>
                  </a:lnTo>
                  <a:lnTo>
                    <a:pt x="7353" y="50991"/>
                  </a:lnTo>
                  <a:lnTo>
                    <a:pt x="7749" y="51466"/>
                  </a:lnTo>
                  <a:lnTo>
                    <a:pt x="8165" y="51922"/>
                  </a:lnTo>
                  <a:lnTo>
                    <a:pt x="8581" y="52358"/>
                  </a:lnTo>
                  <a:lnTo>
                    <a:pt x="9017" y="52794"/>
                  </a:lnTo>
                  <a:lnTo>
                    <a:pt x="9453" y="53210"/>
                  </a:lnTo>
                  <a:lnTo>
                    <a:pt x="9889" y="53606"/>
                  </a:lnTo>
                  <a:lnTo>
                    <a:pt x="10345" y="54003"/>
                  </a:lnTo>
                  <a:lnTo>
                    <a:pt x="10801" y="54379"/>
                  </a:lnTo>
                  <a:lnTo>
                    <a:pt x="11257" y="54736"/>
                  </a:lnTo>
                  <a:lnTo>
                    <a:pt x="11732" y="55073"/>
                  </a:lnTo>
                  <a:lnTo>
                    <a:pt x="12208" y="55410"/>
                  </a:lnTo>
                  <a:lnTo>
                    <a:pt x="12703" y="55727"/>
                  </a:lnTo>
                  <a:lnTo>
                    <a:pt x="13199" y="56024"/>
                  </a:lnTo>
                  <a:lnTo>
                    <a:pt x="13694" y="56302"/>
                  </a:lnTo>
                  <a:lnTo>
                    <a:pt x="14210" y="56579"/>
                  </a:lnTo>
                  <a:lnTo>
                    <a:pt x="14705" y="56837"/>
                  </a:lnTo>
                  <a:lnTo>
                    <a:pt x="15240" y="57074"/>
                  </a:lnTo>
                  <a:lnTo>
                    <a:pt x="15755" y="57292"/>
                  </a:lnTo>
                  <a:lnTo>
                    <a:pt x="16290" y="57491"/>
                  </a:lnTo>
                  <a:lnTo>
                    <a:pt x="16825" y="57689"/>
                  </a:lnTo>
                  <a:lnTo>
                    <a:pt x="17360" y="57867"/>
                  </a:lnTo>
                  <a:lnTo>
                    <a:pt x="17896" y="58026"/>
                  </a:lnTo>
                  <a:lnTo>
                    <a:pt x="18450" y="58145"/>
                  </a:lnTo>
                  <a:lnTo>
                    <a:pt x="19005" y="58283"/>
                  </a:lnTo>
                  <a:lnTo>
                    <a:pt x="19560" y="58382"/>
                  </a:lnTo>
                  <a:lnTo>
                    <a:pt x="20135" y="58462"/>
                  </a:lnTo>
                  <a:lnTo>
                    <a:pt x="20690" y="58521"/>
                  </a:lnTo>
                  <a:lnTo>
                    <a:pt x="21265" y="58581"/>
                  </a:lnTo>
                  <a:lnTo>
                    <a:pt x="21839" y="58600"/>
                  </a:lnTo>
                  <a:lnTo>
                    <a:pt x="22414" y="58620"/>
                  </a:lnTo>
                  <a:lnTo>
                    <a:pt x="23008" y="58600"/>
                  </a:lnTo>
                  <a:lnTo>
                    <a:pt x="23583" y="58581"/>
                  </a:lnTo>
                  <a:lnTo>
                    <a:pt x="24158" y="58521"/>
                  </a:lnTo>
                  <a:lnTo>
                    <a:pt x="24713" y="58462"/>
                  </a:lnTo>
                  <a:lnTo>
                    <a:pt x="25287" y="58382"/>
                  </a:lnTo>
                  <a:lnTo>
                    <a:pt x="25842" y="58283"/>
                  </a:lnTo>
                  <a:lnTo>
                    <a:pt x="26397" y="58145"/>
                  </a:lnTo>
                  <a:lnTo>
                    <a:pt x="26932" y="58026"/>
                  </a:lnTo>
                  <a:lnTo>
                    <a:pt x="27487" y="57867"/>
                  </a:lnTo>
                  <a:lnTo>
                    <a:pt x="28022" y="57689"/>
                  </a:lnTo>
                  <a:lnTo>
                    <a:pt x="28557" y="57491"/>
                  </a:lnTo>
                  <a:lnTo>
                    <a:pt x="29092" y="57292"/>
                  </a:lnTo>
                  <a:lnTo>
                    <a:pt x="29608" y="57074"/>
                  </a:lnTo>
                  <a:lnTo>
                    <a:pt x="30123" y="56837"/>
                  </a:lnTo>
                  <a:lnTo>
                    <a:pt x="30638" y="56579"/>
                  </a:lnTo>
                  <a:lnTo>
                    <a:pt x="31153" y="56302"/>
                  </a:lnTo>
                  <a:lnTo>
                    <a:pt x="31649" y="56024"/>
                  </a:lnTo>
                  <a:lnTo>
                    <a:pt x="32144" y="55727"/>
                  </a:lnTo>
                  <a:lnTo>
                    <a:pt x="32640" y="55410"/>
                  </a:lnTo>
                  <a:lnTo>
                    <a:pt x="33115" y="55073"/>
                  </a:lnTo>
                  <a:lnTo>
                    <a:pt x="33591" y="54736"/>
                  </a:lnTo>
                  <a:lnTo>
                    <a:pt x="34047" y="54379"/>
                  </a:lnTo>
                  <a:lnTo>
                    <a:pt x="34503" y="54003"/>
                  </a:lnTo>
                  <a:lnTo>
                    <a:pt x="34958" y="53606"/>
                  </a:lnTo>
                  <a:lnTo>
                    <a:pt x="35394" y="53210"/>
                  </a:lnTo>
                  <a:lnTo>
                    <a:pt x="35830" y="52794"/>
                  </a:lnTo>
                  <a:lnTo>
                    <a:pt x="36266" y="52358"/>
                  </a:lnTo>
                  <a:lnTo>
                    <a:pt x="36683" y="51922"/>
                  </a:lnTo>
                  <a:lnTo>
                    <a:pt x="37099" y="51466"/>
                  </a:lnTo>
                  <a:lnTo>
                    <a:pt x="37495" y="50991"/>
                  </a:lnTo>
                  <a:lnTo>
                    <a:pt x="37891" y="50515"/>
                  </a:lnTo>
                  <a:lnTo>
                    <a:pt x="38268" y="50019"/>
                  </a:lnTo>
                  <a:lnTo>
                    <a:pt x="38644" y="49524"/>
                  </a:lnTo>
                  <a:lnTo>
                    <a:pt x="39021" y="49009"/>
                  </a:lnTo>
                  <a:lnTo>
                    <a:pt x="39378" y="48494"/>
                  </a:lnTo>
                  <a:lnTo>
                    <a:pt x="39715" y="47939"/>
                  </a:lnTo>
                  <a:lnTo>
                    <a:pt x="40051" y="47404"/>
                  </a:lnTo>
                  <a:lnTo>
                    <a:pt x="40388" y="46849"/>
                  </a:lnTo>
                  <a:lnTo>
                    <a:pt x="40705" y="46274"/>
                  </a:lnTo>
                  <a:lnTo>
                    <a:pt x="41023" y="45699"/>
                  </a:lnTo>
                  <a:lnTo>
                    <a:pt x="41320" y="45105"/>
                  </a:lnTo>
                  <a:lnTo>
                    <a:pt x="41597" y="44510"/>
                  </a:lnTo>
                  <a:lnTo>
                    <a:pt x="41875" y="43896"/>
                  </a:lnTo>
                  <a:lnTo>
                    <a:pt x="42132" y="43282"/>
                  </a:lnTo>
                  <a:lnTo>
                    <a:pt x="42390" y="42647"/>
                  </a:lnTo>
                  <a:lnTo>
                    <a:pt x="42628" y="42013"/>
                  </a:lnTo>
                  <a:lnTo>
                    <a:pt x="42866" y="41359"/>
                  </a:lnTo>
                  <a:lnTo>
                    <a:pt x="43084" y="40725"/>
                  </a:lnTo>
                  <a:lnTo>
                    <a:pt x="43282" y="40051"/>
                  </a:lnTo>
                  <a:lnTo>
                    <a:pt x="43480" y="39377"/>
                  </a:lnTo>
                  <a:lnTo>
                    <a:pt x="43658" y="38704"/>
                  </a:lnTo>
                  <a:lnTo>
                    <a:pt x="43837" y="38030"/>
                  </a:lnTo>
                  <a:lnTo>
                    <a:pt x="43995" y="37336"/>
                  </a:lnTo>
                  <a:lnTo>
                    <a:pt x="44134" y="36643"/>
                  </a:lnTo>
                  <a:lnTo>
                    <a:pt x="44273" y="35929"/>
                  </a:lnTo>
                  <a:lnTo>
                    <a:pt x="44392" y="35216"/>
                  </a:lnTo>
                  <a:lnTo>
                    <a:pt x="44491" y="34502"/>
                  </a:lnTo>
                  <a:lnTo>
                    <a:pt x="44590" y="33769"/>
                  </a:lnTo>
                  <a:lnTo>
                    <a:pt x="44669" y="33036"/>
                  </a:lnTo>
                  <a:lnTo>
                    <a:pt x="44728" y="32303"/>
                  </a:lnTo>
                  <a:lnTo>
                    <a:pt x="44768" y="31569"/>
                  </a:lnTo>
                  <a:lnTo>
                    <a:pt x="44808" y="30816"/>
                  </a:lnTo>
                  <a:lnTo>
                    <a:pt x="44827" y="30063"/>
                  </a:lnTo>
                  <a:lnTo>
                    <a:pt x="44847" y="29310"/>
                  </a:lnTo>
                  <a:lnTo>
                    <a:pt x="44827" y="28557"/>
                  </a:lnTo>
                  <a:lnTo>
                    <a:pt x="44808" y="27804"/>
                  </a:lnTo>
                  <a:lnTo>
                    <a:pt x="44768" y="27051"/>
                  </a:lnTo>
                  <a:lnTo>
                    <a:pt x="44728" y="26318"/>
                  </a:lnTo>
                  <a:lnTo>
                    <a:pt x="44669" y="25585"/>
                  </a:lnTo>
                  <a:lnTo>
                    <a:pt x="44590" y="24851"/>
                  </a:lnTo>
                  <a:lnTo>
                    <a:pt x="44491" y="24118"/>
                  </a:lnTo>
                  <a:lnTo>
                    <a:pt x="44392" y="23405"/>
                  </a:lnTo>
                  <a:lnTo>
                    <a:pt x="44273" y="22691"/>
                  </a:lnTo>
                  <a:lnTo>
                    <a:pt x="44134" y="21978"/>
                  </a:lnTo>
                  <a:lnTo>
                    <a:pt x="43995" y="21284"/>
                  </a:lnTo>
                  <a:lnTo>
                    <a:pt x="43837" y="20591"/>
                  </a:lnTo>
                  <a:lnTo>
                    <a:pt x="43658" y="19917"/>
                  </a:lnTo>
                  <a:lnTo>
                    <a:pt x="43480" y="19243"/>
                  </a:lnTo>
                  <a:lnTo>
                    <a:pt x="43282" y="18569"/>
                  </a:lnTo>
                  <a:lnTo>
                    <a:pt x="43084" y="17895"/>
                  </a:lnTo>
                  <a:lnTo>
                    <a:pt x="42866" y="17261"/>
                  </a:lnTo>
                  <a:lnTo>
                    <a:pt x="42628" y="16607"/>
                  </a:lnTo>
                  <a:lnTo>
                    <a:pt x="42390" y="15973"/>
                  </a:lnTo>
                  <a:lnTo>
                    <a:pt x="42132" y="15339"/>
                  </a:lnTo>
                  <a:lnTo>
                    <a:pt x="41875" y="14725"/>
                  </a:lnTo>
                  <a:lnTo>
                    <a:pt x="41597" y="14110"/>
                  </a:lnTo>
                  <a:lnTo>
                    <a:pt x="41320" y="13516"/>
                  </a:lnTo>
                  <a:lnTo>
                    <a:pt x="41023" y="12921"/>
                  </a:lnTo>
                  <a:lnTo>
                    <a:pt x="40705" y="12346"/>
                  </a:lnTo>
                  <a:lnTo>
                    <a:pt x="40388" y="11772"/>
                  </a:lnTo>
                  <a:lnTo>
                    <a:pt x="40051" y="11217"/>
                  </a:lnTo>
                  <a:lnTo>
                    <a:pt x="39715" y="10662"/>
                  </a:lnTo>
                  <a:lnTo>
                    <a:pt x="39378" y="10127"/>
                  </a:lnTo>
                  <a:lnTo>
                    <a:pt x="39021" y="9612"/>
                  </a:lnTo>
                  <a:lnTo>
                    <a:pt x="38644" y="9096"/>
                  </a:lnTo>
                  <a:lnTo>
                    <a:pt x="38268" y="8581"/>
                  </a:lnTo>
                  <a:lnTo>
                    <a:pt x="37891" y="8105"/>
                  </a:lnTo>
                  <a:lnTo>
                    <a:pt x="37495" y="7630"/>
                  </a:lnTo>
                  <a:lnTo>
                    <a:pt x="37099" y="7154"/>
                  </a:lnTo>
                  <a:lnTo>
                    <a:pt x="36683" y="6698"/>
                  </a:lnTo>
                  <a:lnTo>
                    <a:pt x="36266" y="6262"/>
                  </a:lnTo>
                  <a:lnTo>
                    <a:pt x="35830" y="5826"/>
                  </a:lnTo>
                  <a:lnTo>
                    <a:pt x="35394" y="5410"/>
                  </a:lnTo>
                  <a:lnTo>
                    <a:pt x="34958" y="5014"/>
                  </a:lnTo>
                  <a:lnTo>
                    <a:pt x="34503" y="4618"/>
                  </a:lnTo>
                  <a:lnTo>
                    <a:pt x="34047" y="4241"/>
                  </a:lnTo>
                  <a:lnTo>
                    <a:pt x="33591" y="3884"/>
                  </a:lnTo>
                  <a:lnTo>
                    <a:pt x="33115" y="3547"/>
                  </a:lnTo>
                  <a:lnTo>
                    <a:pt x="32640" y="3211"/>
                  </a:lnTo>
                  <a:lnTo>
                    <a:pt x="32144" y="2894"/>
                  </a:lnTo>
                  <a:lnTo>
                    <a:pt x="31649" y="2596"/>
                  </a:lnTo>
                  <a:lnTo>
                    <a:pt x="31153" y="2319"/>
                  </a:lnTo>
                  <a:lnTo>
                    <a:pt x="30638" y="2041"/>
                  </a:lnTo>
                  <a:lnTo>
                    <a:pt x="30123" y="1784"/>
                  </a:lnTo>
                  <a:lnTo>
                    <a:pt x="29608" y="1546"/>
                  </a:lnTo>
                  <a:lnTo>
                    <a:pt x="29092" y="1328"/>
                  </a:lnTo>
                  <a:lnTo>
                    <a:pt x="28557" y="1130"/>
                  </a:lnTo>
                  <a:lnTo>
                    <a:pt x="28022" y="932"/>
                  </a:lnTo>
                  <a:lnTo>
                    <a:pt x="27487" y="753"/>
                  </a:lnTo>
                  <a:lnTo>
                    <a:pt x="26932" y="595"/>
                  </a:lnTo>
                  <a:lnTo>
                    <a:pt x="26397" y="476"/>
                  </a:lnTo>
                  <a:lnTo>
                    <a:pt x="25842" y="337"/>
                  </a:lnTo>
                  <a:lnTo>
                    <a:pt x="25287" y="238"/>
                  </a:lnTo>
                  <a:lnTo>
                    <a:pt x="24713" y="159"/>
                  </a:lnTo>
                  <a:lnTo>
                    <a:pt x="24158" y="99"/>
                  </a:lnTo>
                  <a:lnTo>
                    <a:pt x="23583" y="40"/>
                  </a:lnTo>
                  <a:lnTo>
                    <a:pt x="23008" y="20"/>
                  </a:lnTo>
                  <a:lnTo>
                    <a:pt x="224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3753269" y="2561902"/>
              <a:ext cx="149055" cy="148789"/>
            </a:xfrm>
            <a:custGeom>
              <a:rect b="b" l="l" r="r" t="t"/>
              <a:pathLst>
                <a:path extrusionOk="0" h="10643" w="10662">
                  <a:moveTo>
                    <a:pt x="5054" y="0"/>
                  </a:moveTo>
                  <a:lnTo>
                    <a:pt x="4776" y="20"/>
                  </a:lnTo>
                  <a:lnTo>
                    <a:pt x="4518" y="60"/>
                  </a:lnTo>
                  <a:lnTo>
                    <a:pt x="4261" y="99"/>
                  </a:lnTo>
                  <a:lnTo>
                    <a:pt x="4003" y="159"/>
                  </a:lnTo>
                  <a:lnTo>
                    <a:pt x="3746" y="238"/>
                  </a:lnTo>
                  <a:lnTo>
                    <a:pt x="3508" y="317"/>
                  </a:lnTo>
                  <a:lnTo>
                    <a:pt x="3250" y="416"/>
                  </a:lnTo>
                  <a:lnTo>
                    <a:pt x="3012" y="516"/>
                  </a:lnTo>
                  <a:lnTo>
                    <a:pt x="2794" y="634"/>
                  </a:lnTo>
                  <a:lnTo>
                    <a:pt x="2576" y="773"/>
                  </a:lnTo>
                  <a:lnTo>
                    <a:pt x="2358" y="912"/>
                  </a:lnTo>
                  <a:lnTo>
                    <a:pt x="2140" y="1051"/>
                  </a:lnTo>
                  <a:lnTo>
                    <a:pt x="1942" y="1209"/>
                  </a:lnTo>
                  <a:lnTo>
                    <a:pt x="1744" y="1368"/>
                  </a:lnTo>
                  <a:lnTo>
                    <a:pt x="1566" y="1546"/>
                  </a:lnTo>
                  <a:lnTo>
                    <a:pt x="1387" y="1744"/>
                  </a:lnTo>
                  <a:lnTo>
                    <a:pt x="1229" y="1923"/>
                  </a:lnTo>
                  <a:lnTo>
                    <a:pt x="1070" y="2141"/>
                  </a:lnTo>
                  <a:lnTo>
                    <a:pt x="912" y="2339"/>
                  </a:lnTo>
                  <a:lnTo>
                    <a:pt x="773" y="2557"/>
                  </a:lnTo>
                  <a:lnTo>
                    <a:pt x="654" y="2775"/>
                  </a:lnTo>
                  <a:lnTo>
                    <a:pt x="535" y="3013"/>
                  </a:lnTo>
                  <a:lnTo>
                    <a:pt x="416" y="3250"/>
                  </a:lnTo>
                  <a:lnTo>
                    <a:pt x="317" y="3488"/>
                  </a:lnTo>
                  <a:lnTo>
                    <a:pt x="238" y="3746"/>
                  </a:lnTo>
                  <a:lnTo>
                    <a:pt x="178" y="3984"/>
                  </a:lnTo>
                  <a:lnTo>
                    <a:pt x="119" y="4241"/>
                  </a:lnTo>
                  <a:lnTo>
                    <a:pt x="60" y="4519"/>
                  </a:lnTo>
                  <a:lnTo>
                    <a:pt x="40" y="4776"/>
                  </a:lnTo>
                  <a:lnTo>
                    <a:pt x="0" y="5054"/>
                  </a:lnTo>
                  <a:lnTo>
                    <a:pt x="0" y="5311"/>
                  </a:lnTo>
                  <a:lnTo>
                    <a:pt x="0" y="5589"/>
                  </a:lnTo>
                  <a:lnTo>
                    <a:pt x="40" y="5866"/>
                  </a:lnTo>
                  <a:lnTo>
                    <a:pt x="60" y="6124"/>
                  </a:lnTo>
                  <a:lnTo>
                    <a:pt x="119" y="6401"/>
                  </a:lnTo>
                  <a:lnTo>
                    <a:pt x="178" y="6659"/>
                  </a:lnTo>
                  <a:lnTo>
                    <a:pt x="238" y="6897"/>
                  </a:lnTo>
                  <a:lnTo>
                    <a:pt x="317" y="7154"/>
                  </a:lnTo>
                  <a:lnTo>
                    <a:pt x="416" y="7392"/>
                  </a:lnTo>
                  <a:lnTo>
                    <a:pt x="535" y="7630"/>
                  </a:lnTo>
                  <a:lnTo>
                    <a:pt x="654" y="7868"/>
                  </a:lnTo>
                  <a:lnTo>
                    <a:pt x="773" y="8086"/>
                  </a:lnTo>
                  <a:lnTo>
                    <a:pt x="912" y="8304"/>
                  </a:lnTo>
                  <a:lnTo>
                    <a:pt x="1070" y="8502"/>
                  </a:lnTo>
                  <a:lnTo>
                    <a:pt x="1229" y="8700"/>
                  </a:lnTo>
                  <a:lnTo>
                    <a:pt x="1387" y="8898"/>
                  </a:lnTo>
                  <a:lnTo>
                    <a:pt x="1566" y="9097"/>
                  </a:lnTo>
                  <a:lnTo>
                    <a:pt x="1744" y="9255"/>
                  </a:lnTo>
                  <a:lnTo>
                    <a:pt x="1942" y="9433"/>
                  </a:lnTo>
                  <a:lnTo>
                    <a:pt x="2140" y="9592"/>
                  </a:lnTo>
                  <a:lnTo>
                    <a:pt x="2358" y="9731"/>
                  </a:lnTo>
                  <a:lnTo>
                    <a:pt x="2576" y="9869"/>
                  </a:lnTo>
                  <a:lnTo>
                    <a:pt x="2794" y="10008"/>
                  </a:lnTo>
                  <a:lnTo>
                    <a:pt x="3012" y="10127"/>
                  </a:lnTo>
                  <a:lnTo>
                    <a:pt x="3250" y="10226"/>
                  </a:lnTo>
                  <a:lnTo>
                    <a:pt x="3508" y="10325"/>
                  </a:lnTo>
                  <a:lnTo>
                    <a:pt x="3746" y="10405"/>
                  </a:lnTo>
                  <a:lnTo>
                    <a:pt x="4003" y="10484"/>
                  </a:lnTo>
                  <a:lnTo>
                    <a:pt x="4261" y="10543"/>
                  </a:lnTo>
                  <a:lnTo>
                    <a:pt x="4518" y="10583"/>
                  </a:lnTo>
                  <a:lnTo>
                    <a:pt x="4776" y="10622"/>
                  </a:lnTo>
                  <a:lnTo>
                    <a:pt x="5054" y="10642"/>
                  </a:lnTo>
                  <a:lnTo>
                    <a:pt x="5608" y="10642"/>
                  </a:lnTo>
                  <a:lnTo>
                    <a:pt x="5866" y="10622"/>
                  </a:lnTo>
                  <a:lnTo>
                    <a:pt x="6143" y="10583"/>
                  </a:lnTo>
                  <a:lnTo>
                    <a:pt x="6401" y="10543"/>
                  </a:lnTo>
                  <a:lnTo>
                    <a:pt x="6659" y="10484"/>
                  </a:lnTo>
                  <a:lnTo>
                    <a:pt x="6916" y="10405"/>
                  </a:lnTo>
                  <a:lnTo>
                    <a:pt x="7154" y="10325"/>
                  </a:lnTo>
                  <a:lnTo>
                    <a:pt x="7412" y="10226"/>
                  </a:lnTo>
                  <a:lnTo>
                    <a:pt x="7650" y="10127"/>
                  </a:lnTo>
                  <a:lnTo>
                    <a:pt x="7868" y="10008"/>
                  </a:lnTo>
                  <a:lnTo>
                    <a:pt x="8086" y="9869"/>
                  </a:lnTo>
                  <a:lnTo>
                    <a:pt x="8304" y="9731"/>
                  </a:lnTo>
                  <a:lnTo>
                    <a:pt x="8522" y="9592"/>
                  </a:lnTo>
                  <a:lnTo>
                    <a:pt x="8720" y="9433"/>
                  </a:lnTo>
                  <a:lnTo>
                    <a:pt x="8918" y="9255"/>
                  </a:lnTo>
                  <a:lnTo>
                    <a:pt x="9096" y="9097"/>
                  </a:lnTo>
                  <a:lnTo>
                    <a:pt x="9275" y="8898"/>
                  </a:lnTo>
                  <a:lnTo>
                    <a:pt x="9433" y="8700"/>
                  </a:lnTo>
                  <a:lnTo>
                    <a:pt x="9592" y="8502"/>
                  </a:lnTo>
                  <a:lnTo>
                    <a:pt x="9750" y="8304"/>
                  </a:lnTo>
                  <a:lnTo>
                    <a:pt x="9889" y="8086"/>
                  </a:lnTo>
                  <a:lnTo>
                    <a:pt x="10008" y="7868"/>
                  </a:lnTo>
                  <a:lnTo>
                    <a:pt x="10127" y="7630"/>
                  </a:lnTo>
                  <a:lnTo>
                    <a:pt x="10246" y="7392"/>
                  </a:lnTo>
                  <a:lnTo>
                    <a:pt x="10325" y="7154"/>
                  </a:lnTo>
                  <a:lnTo>
                    <a:pt x="10424" y="6897"/>
                  </a:lnTo>
                  <a:lnTo>
                    <a:pt x="10484" y="6659"/>
                  </a:lnTo>
                  <a:lnTo>
                    <a:pt x="10543" y="6401"/>
                  </a:lnTo>
                  <a:lnTo>
                    <a:pt x="10602" y="6124"/>
                  </a:lnTo>
                  <a:lnTo>
                    <a:pt x="10622" y="5866"/>
                  </a:lnTo>
                  <a:lnTo>
                    <a:pt x="10642" y="5589"/>
                  </a:lnTo>
                  <a:lnTo>
                    <a:pt x="10662" y="5311"/>
                  </a:lnTo>
                  <a:lnTo>
                    <a:pt x="10642" y="5054"/>
                  </a:lnTo>
                  <a:lnTo>
                    <a:pt x="10622" y="4776"/>
                  </a:lnTo>
                  <a:lnTo>
                    <a:pt x="10602" y="4519"/>
                  </a:lnTo>
                  <a:lnTo>
                    <a:pt x="10543" y="4241"/>
                  </a:lnTo>
                  <a:lnTo>
                    <a:pt x="10484" y="3984"/>
                  </a:lnTo>
                  <a:lnTo>
                    <a:pt x="10424" y="3746"/>
                  </a:lnTo>
                  <a:lnTo>
                    <a:pt x="10325" y="3488"/>
                  </a:lnTo>
                  <a:lnTo>
                    <a:pt x="10246" y="3250"/>
                  </a:lnTo>
                  <a:lnTo>
                    <a:pt x="10127" y="3013"/>
                  </a:lnTo>
                  <a:lnTo>
                    <a:pt x="10008" y="2775"/>
                  </a:lnTo>
                  <a:lnTo>
                    <a:pt x="9889" y="2557"/>
                  </a:lnTo>
                  <a:lnTo>
                    <a:pt x="9750" y="2339"/>
                  </a:lnTo>
                  <a:lnTo>
                    <a:pt x="9592" y="2141"/>
                  </a:lnTo>
                  <a:lnTo>
                    <a:pt x="9433" y="1923"/>
                  </a:lnTo>
                  <a:lnTo>
                    <a:pt x="9275" y="1744"/>
                  </a:lnTo>
                  <a:lnTo>
                    <a:pt x="9096" y="1546"/>
                  </a:lnTo>
                  <a:lnTo>
                    <a:pt x="8918" y="1368"/>
                  </a:lnTo>
                  <a:lnTo>
                    <a:pt x="8720" y="1209"/>
                  </a:lnTo>
                  <a:lnTo>
                    <a:pt x="8522" y="1051"/>
                  </a:lnTo>
                  <a:lnTo>
                    <a:pt x="8304" y="912"/>
                  </a:lnTo>
                  <a:lnTo>
                    <a:pt x="8086" y="773"/>
                  </a:lnTo>
                  <a:lnTo>
                    <a:pt x="7868" y="634"/>
                  </a:lnTo>
                  <a:lnTo>
                    <a:pt x="7650" y="516"/>
                  </a:lnTo>
                  <a:lnTo>
                    <a:pt x="7412" y="416"/>
                  </a:lnTo>
                  <a:lnTo>
                    <a:pt x="7154" y="317"/>
                  </a:lnTo>
                  <a:lnTo>
                    <a:pt x="6916" y="238"/>
                  </a:lnTo>
                  <a:lnTo>
                    <a:pt x="6659" y="159"/>
                  </a:lnTo>
                  <a:lnTo>
                    <a:pt x="6401" y="99"/>
                  </a:lnTo>
                  <a:lnTo>
                    <a:pt x="6143" y="60"/>
                  </a:lnTo>
                  <a:lnTo>
                    <a:pt x="5866" y="20"/>
                  </a:lnTo>
                  <a:lnTo>
                    <a:pt x="5608" y="0"/>
                  </a:lnTo>
                  <a:close/>
                </a:path>
              </a:pathLst>
            </a:custGeom>
            <a:solidFill>
              <a:srgbClr val="FDC6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652547" y="2499286"/>
              <a:ext cx="744155" cy="1891424"/>
            </a:xfrm>
            <a:custGeom>
              <a:rect b="b" l="l" r="r" t="t"/>
              <a:pathLst>
                <a:path extrusionOk="0" h="135295" w="53230">
                  <a:moveTo>
                    <a:pt x="5232" y="1"/>
                  </a:moveTo>
                  <a:lnTo>
                    <a:pt x="4835" y="20"/>
                  </a:lnTo>
                  <a:lnTo>
                    <a:pt x="4419" y="100"/>
                  </a:lnTo>
                  <a:lnTo>
                    <a:pt x="4003" y="199"/>
                  </a:lnTo>
                  <a:lnTo>
                    <a:pt x="3607" y="377"/>
                  </a:lnTo>
                  <a:lnTo>
                    <a:pt x="0" y="2062"/>
                  </a:lnTo>
                  <a:lnTo>
                    <a:pt x="45739" y="135294"/>
                  </a:lnTo>
                  <a:lnTo>
                    <a:pt x="50990" y="132817"/>
                  </a:lnTo>
                  <a:lnTo>
                    <a:pt x="51307" y="132639"/>
                  </a:lnTo>
                  <a:lnTo>
                    <a:pt x="51625" y="132441"/>
                  </a:lnTo>
                  <a:lnTo>
                    <a:pt x="51902" y="132203"/>
                  </a:lnTo>
                  <a:lnTo>
                    <a:pt x="52160" y="131965"/>
                  </a:lnTo>
                  <a:lnTo>
                    <a:pt x="52397" y="131688"/>
                  </a:lnTo>
                  <a:lnTo>
                    <a:pt x="52596" y="131390"/>
                  </a:lnTo>
                  <a:lnTo>
                    <a:pt x="52774" y="131093"/>
                  </a:lnTo>
                  <a:lnTo>
                    <a:pt x="52932" y="130776"/>
                  </a:lnTo>
                  <a:lnTo>
                    <a:pt x="53051" y="130439"/>
                  </a:lnTo>
                  <a:lnTo>
                    <a:pt x="53150" y="130102"/>
                  </a:lnTo>
                  <a:lnTo>
                    <a:pt x="53210" y="129746"/>
                  </a:lnTo>
                  <a:lnTo>
                    <a:pt x="53230" y="129389"/>
                  </a:lnTo>
                  <a:lnTo>
                    <a:pt x="53230" y="129032"/>
                  </a:lnTo>
                  <a:lnTo>
                    <a:pt x="53190" y="128675"/>
                  </a:lnTo>
                  <a:lnTo>
                    <a:pt x="53111" y="128319"/>
                  </a:lnTo>
                  <a:lnTo>
                    <a:pt x="53012" y="127962"/>
                  </a:lnTo>
                  <a:lnTo>
                    <a:pt x="8997" y="2636"/>
                  </a:lnTo>
                  <a:lnTo>
                    <a:pt x="8839" y="2220"/>
                  </a:lnTo>
                  <a:lnTo>
                    <a:pt x="8621" y="1863"/>
                  </a:lnTo>
                  <a:lnTo>
                    <a:pt x="8403" y="1507"/>
                  </a:lnTo>
                  <a:lnTo>
                    <a:pt x="8125" y="1209"/>
                  </a:lnTo>
                  <a:lnTo>
                    <a:pt x="7828" y="932"/>
                  </a:lnTo>
                  <a:lnTo>
                    <a:pt x="7511" y="694"/>
                  </a:lnTo>
                  <a:lnTo>
                    <a:pt x="7174" y="476"/>
                  </a:lnTo>
                  <a:lnTo>
                    <a:pt x="6797" y="298"/>
                  </a:lnTo>
                  <a:lnTo>
                    <a:pt x="6421" y="159"/>
                  </a:lnTo>
                  <a:lnTo>
                    <a:pt x="6044" y="60"/>
                  </a:lnTo>
                  <a:lnTo>
                    <a:pt x="5648" y="20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652813" y="3513283"/>
              <a:ext cx="185920" cy="1048095"/>
            </a:xfrm>
            <a:custGeom>
              <a:rect b="b" l="l" r="r" t="t"/>
              <a:pathLst>
                <a:path extrusionOk="0" h="74971" w="13299">
                  <a:moveTo>
                    <a:pt x="10286" y="1"/>
                  </a:moveTo>
                  <a:lnTo>
                    <a:pt x="9652" y="3528"/>
                  </a:lnTo>
                  <a:lnTo>
                    <a:pt x="9018" y="7056"/>
                  </a:lnTo>
                  <a:lnTo>
                    <a:pt x="8423" y="10543"/>
                  </a:lnTo>
                  <a:lnTo>
                    <a:pt x="7849" y="14031"/>
                  </a:lnTo>
                  <a:lnTo>
                    <a:pt x="7294" y="17480"/>
                  </a:lnTo>
                  <a:lnTo>
                    <a:pt x="6759" y="20908"/>
                  </a:lnTo>
                  <a:lnTo>
                    <a:pt x="6263" y="24277"/>
                  </a:lnTo>
                  <a:lnTo>
                    <a:pt x="5768" y="27606"/>
                  </a:lnTo>
                  <a:lnTo>
                    <a:pt x="4836" y="34067"/>
                  </a:lnTo>
                  <a:lnTo>
                    <a:pt x="3984" y="40270"/>
                  </a:lnTo>
                  <a:lnTo>
                    <a:pt x="3231" y="46136"/>
                  </a:lnTo>
                  <a:lnTo>
                    <a:pt x="2557" y="51605"/>
                  </a:lnTo>
                  <a:lnTo>
                    <a:pt x="1943" y="56639"/>
                  </a:lnTo>
                  <a:lnTo>
                    <a:pt x="1428" y="61177"/>
                  </a:lnTo>
                  <a:lnTo>
                    <a:pt x="992" y="65160"/>
                  </a:lnTo>
                  <a:lnTo>
                    <a:pt x="635" y="68549"/>
                  </a:lnTo>
                  <a:lnTo>
                    <a:pt x="159" y="73305"/>
                  </a:lnTo>
                  <a:lnTo>
                    <a:pt x="1" y="74970"/>
                  </a:lnTo>
                  <a:lnTo>
                    <a:pt x="4202" y="74970"/>
                  </a:lnTo>
                  <a:lnTo>
                    <a:pt x="4222" y="72869"/>
                  </a:lnTo>
                  <a:lnTo>
                    <a:pt x="4281" y="70709"/>
                  </a:lnTo>
                  <a:lnTo>
                    <a:pt x="4380" y="68490"/>
                  </a:lnTo>
                  <a:lnTo>
                    <a:pt x="4499" y="66231"/>
                  </a:lnTo>
                  <a:lnTo>
                    <a:pt x="4678" y="63912"/>
                  </a:lnTo>
                  <a:lnTo>
                    <a:pt x="4856" y="61573"/>
                  </a:lnTo>
                  <a:lnTo>
                    <a:pt x="5094" y="59215"/>
                  </a:lnTo>
                  <a:lnTo>
                    <a:pt x="5332" y="56817"/>
                  </a:lnTo>
                  <a:lnTo>
                    <a:pt x="5609" y="54419"/>
                  </a:lnTo>
                  <a:lnTo>
                    <a:pt x="5887" y="52002"/>
                  </a:lnTo>
                  <a:lnTo>
                    <a:pt x="6204" y="49584"/>
                  </a:lnTo>
                  <a:lnTo>
                    <a:pt x="6541" y="47166"/>
                  </a:lnTo>
                  <a:lnTo>
                    <a:pt x="6877" y="44768"/>
                  </a:lnTo>
                  <a:lnTo>
                    <a:pt x="7234" y="42390"/>
                  </a:lnTo>
                  <a:lnTo>
                    <a:pt x="7591" y="40032"/>
                  </a:lnTo>
                  <a:lnTo>
                    <a:pt x="7967" y="37693"/>
                  </a:lnTo>
                  <a:lnTo>
                    <a:pt x="8740" y="33155"/>
                  </a:lnTo>
                  <a:lnTo>
                    <a:pt x="9513" y="28815"/>
                  </a:lnTo>
                  <a:lnTo>
                    <a:pt x="10266" y="24733"/>
                  </a:lnTo>
                  <a:lnTo>
                    <a:pt x="11000" y="20948"/>
                  </a:lnTo>
                  <a:lnTo>
                    <a:pt x="11673" y="17519"/>
                  </a:lnTo>
                  <a:lnTo>
                    <a:pt x="12307" y="14487"/>
                  </a:lnTo>
                  <a:lnTo>
                    <a:pt x="12843" y="11931"/>
                  </a:lnTo>
                  <a:lnTo>
                    <a:pt x="13298" y="9889"/>
                  </a:lnTo>
                  <a:lnTo>
                    <a:pt x="12843" y="8522"/>
                  </a:lnTo>
                  <a:lnTo>
                    <a:pt x="12387" y="7155"/>
                  </a:lnTo>
                  <a:lnTo>
                    <a:pt x="11971" y="5767"/>
                  </a:lnTo>
                  <a:lnTo>
                    <a:pt x="11535" y="4360"/>
                  </a:lnTo>
                  <a:lnTo>
                    <a:pt x="10900" y="2180"/>
                  </a:lnTo>
                  <a:lnTo>
                    <a:pt x="10306" y="20"/>
                  </a:lnTo>
                  <a:lnTo>
                    <a:pt x="102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796877" y="3513563"/>
              <a:ext cx="41856" cy="137983"/>
            </a:xfrm>
            <a:custGeom>
              <a:rect b="b" l="l" r="r" t="t"/>
              <a:pathLst>
                <a:path extrusionOk="0" h="9870" w="2994">
                  <a:moveTo>
                    <a:pt x="1" y="0"/>
                  </a:moveTo>
                  <a:lnTo>
                    <a:pt x="595" y="2160"/>
                  </a:lnTo>
                  <a:lnTo>
                    <a:pt x="1230" y="4340"/>
                  </a:lnTo>
                  <a:lnTo>
                    <a:pt x="1666" y="5747"/>
                  </a:lnTo>
                  <a:lnTo>
                    <a:pt x="2082" y="7135"/>
                  </a:lnTo>
                  <a:lnTo>
                    <a:pt x="2538" y="8502"/>
                  </a:lnTo>
                  <a:lnTo>
                    <a:pt x="2993" y="9869"/>
                  </a:lnTo>
                  <a:lnTo>
                    <a:pt x="2993" y="9830"/>
                  </a:lnTo>
                  <a:lnTo>
                    <a:pt x="21" y="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652547" y="2528099"/>
              <a:ext cx="639431" cy="1862611"/>
            </a:xfrm>
            <a:custGeom>
              <a:rect b="b" l="l" r="r" t="t"/>
              <a:pathLst>
                <a:path extrusionOk="0" h="133234" w="45739">
                  <a:moveTo>
                    <a:pt x="0" y="1"/>
                  </a:moveTo>
                  <a:lnTo>
                    <a:pt x="40" y="1527"/>
                  </a:lnTo>
                  <a:lnTo>
                    <a:pt x="79" y="3370"/>
                  </a:lnTo>
                  <a:lnTo>
                    <a:pt x="198" y="5867"/>
                  </a:lnTo>
                  <a:lnTo>
                    <a:pt x="357" y="8978"/>
                  </a:lnTo>
                  <a:lnTo>
                    <a:pt x="476" y="10761"/>
                  </a:lnTo>
                  <a:lnTo>
                    <a:pt x="595" y="12664"/>
                  </a:lnTo>
                  <a:lnTo>
                    <a:pt x="753" y="14705"/>
                  </a:lnTo>
                  <a:lnTo>
                    <a:pt x="931" y="16865"/>
                  </a:lnTo>
                  <a:lnTo>
                    <a:pt x="1130" y="19144"/>
                  </a:lnTo>
                  <a:lnTo>
                    <a:pt x="1367" y="21542"/>
                  </a:lnTo>
                  <a:lnTo>
                    <a:pt x="1625" y="24039"/>
                  </a:lnTo>
                  <a:lnTo>
                    <a:pt x="1922" y="26635"/>
                  </a:lnTo>
                  <a:lnTo>
                    <a:pt x="2259" y="29330"/>
                  </a:lnTo>
                  <a:lnTo>
                    <a:pt x="2616" y="32125"/>
                  </a:lnTo>
                  <a:lnTo>
                    <a:pt x="3012" y="34998"/>
                  </a:lnTo>
                  <a:lnTo>
                    <a:pt x="3448" y="37931"/>
                  </a:lnTo>
                  <a:lnTo>
                    <a:pt x="3924" y="40963"/>
                  </a:lnTo>
                  <a:lnTo>
                    <a:pt x="4439" y="44055"/>
                  </a:lnTo>
                  <a:lnTo>
                    <a:pt x="5014" y="47206"/>
                  </a:lnTo>
                  <a:lnTo>
                    <a:pt x="5608" y="50416"/>
                  </a:lnTo>
                  <a:lnTo>
                    <a:pt x="6262" y="53666"/>
                  </a:lnTo>
                  <a:lnTo>
                    <a:pt x="6976" y="56976"/>
                  </a:lnTo>
                  <a:lnTo>
                    <a:pt x="7729" y="60305"/>
                  </a:lnTo>
                  <a:lnTo>
                    <a:pt x="8541" y="63674"/>
                  </a:lnTo>
                  <a:lnTo>
                    <a:pt x="8957" y="65378"/>
                  </a:lnTo>
                  <a:lnTo>
                    <a:pt x="9393" y="67083"/>
                  </a:lnTo>
                  <a:lnTo>
                    <a:pt x="9849" y="68787"/>
                  </a:lnTo>
                  <a:lnTo>
                    <a:pt x="10325" y="70491"/>
                  </a:lnTo>
                  <a:lnTo>
                    <a:pt x="10345" y="70551"/>
                  </a:lnTo>
                  <a:lnTo>
                    <a:pt x="13317" y="80321"/>
                  </a:lnTo>
                  <a:lnTo>
                    <a:pt x="13317" y="80360"/>
                  </a:lnTo>
                  <a:lnTo>
                    <a:pt x="13872" y="81966"/>
                  </a:lnTo>
                  <a:lnTo>
                    <a:pt x="14447" y="83551"/>
                  </a:lnTo>
                  <a:lnTo>
                    <a:pt x="15022" y="85117"/>
                  </a:lnTo>
                  <a:lnTo>
                    <a:pt x="15616" y="86643"/>
                  </a:lnTo>
                  <a:lnTo>
                    <a:pt x="16211" y="88169"/>
                  </a:lnTo>
                  <a:lnTo>
                    <a:pt x="16825" y="89655"/>
                  </a:lnTo>
                  <a:lnTo>
                    <a:pt x="17459" y="91121"/>
                  </a:lnTo>
                  <a:lnTo>
                    <a:pt x="18074" y="92568"/>
                  </a:lnTo>
                  <a:lnTo>
                    <a:pt x="18728" y="93975"/>
                  </a:lnTo>
                  <a:lnTo>
                    <a:pt x="19362" y="95382"/>
                  </a:lnTo>
                  <a:lnTo>
                    <a:pt x="20016" y="96750"/>
                  </a:lnTo>
                  <a:lnTo>
                    <a:pt x="20670" y="98077"/>
                  </a:lnTo>
                  <a:lnTo>
                    <a:pt x="21324" y="99405"/>
                  </a:lnTo>
                  <a:lnTo>
                    <a:pt x="21997" y="100693"/>
                  </a:lnTo>
                  <a:lnTo>
                    <a:pt x="22671" y="101981"/>
                  </a:lnTo>
                  <a:lnTo>
                    <a:pt x="23345" y="103210"/>
                  </a:lnTo>
                  <a:lnTo>
                    <a:pt x="24019" y="104439"/>
                  </a:lnTo>
                  <a:lnTo>
                    <a:pt x="24693" y="105628"/>
                  </a:lnTo>
                  <a:lnTo>
                    <a:pt x="25366" y="106817"/>
                  </a:lnTo>
                  <a:lnTo>
                    <a:pt x="26040" y="107946"/>
                  </a:lnTo>
                  <a:lnTo>
                    <a:pt x="26714" y="109076"/>
                  </a:lnTo>
                  <a:lnTo>
                    <a:pt x="27408" y="110166"/>
                  </a:lnTo>
                  <a:lnTo>
                    <a:pt x="28735" y="112286"/>
                  </a:lnTo>
                  <a:lnTo>
                    <a:pt x="30083" y="114308"/>
                  </a:lnTo>
                  <a:lnTo>
                    <a:pt x="31391" y="116230"/>
                  </a:lnTo>
                  <a:lnTo>
                    <a:pt x="32679" y="118053"/>
                  </a:lnTo>
                  <a:lnTo>
                    <a:pt x="33947" y="119777"/>
                  </a:lnTo>
                  <a:lnTo>
                    <a:pt x="35156" y="121383"/>
                  </a:lnTo>
                  <a:lnTo>
                    <a:pt x="36345" y="122909"/>
                  </a:lnTo>
                  <a:lnTo>
                    <a:pt x="37495" y="124316"/>
                  </a:lnTo>
                  <a:lnTo>
                    <a:pt x="38585" y="125624"/>
                  </a:lnTo>
                  <a:lnTo>
                    <a:pt x="39615" y="126832"/>
                  </a:lnTo>
                  <a:lnTo>
                    <a:pt x="40586" y="127942"/>
                  </a:lnTo>
                  <a:lnTo>
                    <a:pt x="41498" y="128933"/>
                  </a:lnTo>
                  <a:lnTo>
                    <a:pt x="42330" y="129825"/>
                  </a:lnTo>
                  <a:lnTo>
                    <a:pt x="43083" y="130618"/>
                  </a:lnTo>
                  <a:lnTo>
                    <a:pt x="43757" y="131311"/>
                  </a:lnTo>
                  <a:lnTo>
                    <a:pt x="44827" y="132381"/>
                  </a:lnTo>
                  <a:lnTo>
                    <a:pt x="45501" y="133016"/>
                  </a:lnTo>
                  <a:lnTo>
                    <a:pt x="45739" y="1332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C6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652547" y="4561364"/>
              <a:ext cx="725324" cy="79239"/>
            </a:xfrm>
            <a:custGeom>
              <a:rect b="b" l="l" r="r" t="t"/>
              <a:pathLst>
                <a:path extrusionOk="0" h="5668" w="51883">
                  <a:moveTo>
                    <a:pt x="0" y="0"/>
                  </a:moveTo>
                  <a:lnTo>
                    <a:pt x="0" y="4261"/>
                  </a:lnTo>
                  <a:lnTo>
                    <a:pt x="20" y="4419"/>
                  </a:lnTo>
                  <a:lnTo>
                    <a:pt x="40" y="4558"/>
                  </a:lnTo>
                  <a:lnTo>
                    <a:pt x="59" y="4677"/>
                  </a:lnTo>
                  <a:lnTo>
                    <a:pt x="119" y="4816"/>
                  </a:lnTo>
                  <a:lnTo>
                    <a:pt x="178" y="4935"/>
                  </a:lnTo>
                  <a:lnTo>
                    <a:pt x="238" y="5054"/>
                  </a:lnTo>
                  <a:lnTo>
                    <a:pt x="317" y="5153"/>
                  </a:lnTo>
                  <a:lnTo>
                    <a:pt x="416" y="5252"/>
                  </a:lnTo>
                  <a:lnTo>
                    <a:pt x="515" y="5351"/>
                  </a:lnTo>
                  <a:lnTo>
                    <a:pt x="614" y="5430"/>
                  </a:lnTo>
                  <a:lnTo>
                    <a:pt x="733" y="5490"/>
                  </a:lnTo>
                  <a:lnTo>
                    <a:pt x="852" y="5549"/>
                  </a:lnTo>
                  <a:lnTo>
                    <a:pt x="991" y="5589"/>
                  </a:lnTo>
                  <a:lnTo>
                    <a:pt x="1110" y="5628"/>
                  </a:lnTo>
                  <a:lnTo>
                    <a:pt x="1249" y="5648"/>
                  </a:lnTo>
                  <a:lnTo>
                    <a:pt x="1407" y="5668"/>
                  </a:lnTo>
                  <a:lnTo>
                    <a:pt x="50871" y="5668"/>
                  </a:lnTo>
                  <a:lnTo>
                    <a:pt x="51050" y="5648"/>
                  </a:lnTo>
                  <a:lnTo>
                    <a:pt x="51208" y="5608"/>
                  </a:lnTo>
                  <a:lnTo>
                    <a:pt x="51367" y="5529"/>
                  </a:lnTo>
                  <a:lnTo>
                    <a:pt x="51506" y="5450"/>
                  </a:lnTo>
                  <a:lnTo>
                    <a:pt x="51605" y="5351"/>
                  </a:lnTo>
                  <a:lnTo>
                    <a:pt x="51704" y="5232"/>
                  </a:lnTo>
                  <a:lnTo>
                    <a:pt x="51783" y="5093"/>
                  </a:lnTo>
                  <a:lnTo>
                    <a:pt x="51842" y="4954"/>
                  </a:lnTo>
                  <a:lnTo>
                    <a:pt x="51862" y="4796"/>
                  </a:lnTo>
                  <a:lnTo>
                    <a:pt x="51882" y="4637"/>
                  </a:lnTo>
                  <a:lnTo>
                    <a:pt x="51862" y="4499"/>
                  </a:lnTo>
                  <a:lnTo>
                    <a:pt x="51842" y="4340"/>
                  </a:lnTo>
                  <a:lnTo>
                    <a:pt x="51783" y="4201"/>
                  </a:lnTo>
                  <a:lnTo>
                    <a:pt x="51684" y="4063"/>
                  </a:lnTo>
                  <a:lnTo>
                    <a:pt x="51565" y="3924"/>
                  </a:lnTo>
                  <a:lnTo>
                    <a:pt x="51426" y="3825"/>
                  </a:lnTo>
                  <a:lnTo>
                    <a:pt x="50535" y="3210"/>
                  </a:lnTo>
                  <a:lnTo>
                    <a:pt x="49940" y="2834"/>
                  </a:lnTo>
                  <a:lnTo>
                    <a:pt x="49345" y="2477"/>
                  </a:lnTo>
                  <a:lnTo>
                    <a:pt x="48731" y="2140"/>
                  </a:lnTo>
                  <a:lnTo>
                    <a:pt x="48097" y="1823"/>
                  </a:lnTo>
                  <a:lnTo>
                    <a:pt x="47463" y="1546"/>
                  </a:lnTo>
                  <a:lnTo>
                    <a:pt x="46809" y="1268"/>
                  </a:lnTo>
                  <a:lnTo>
                    <a:pt x="46155" y="1031"/>
                  </a:lnTo>
                  <a:lnTo>
                    <a:pt x="45501" y="832"/>
                  </a:lnTo>
                  <a:lnTo>
                    <a:pt x="44827" y="634"/>
                  </a:lnTo>
                  <a:lnTo>
                    <a:pt x="44153" y="476"/>
                  </a:lnTo>
                  <a:lnTo>
                    <a:pt x="43460" y="317"/>
                  </a:lnTo>
                  <a:lnTo>
                    <a:pt x="42766" y="218"/>
                  </a:lnTo>
                  <a:lnTo>
                    <a:pt x="42072" y="119"/>
                  </a:lnTo>
                  <a:lnTo>
                    <a:pt x="41379" y="60"/>
                  </a:lnTo>
                  <a:lnTo>
                    <a:pt x="40685" y="20"/>
                  </a:lnTo>
                  <a:lnTo>
                    <a:pt x="39972" y="0"/>
                  </a:lnTo>
                  <a:close/>
                </a:path>
              </a:pathLst>
            </a:custGeom>
            <a:solidFill>
              <a:srgbClr val="499C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2619030" y="3469512"/>
              <a:ext cx="340511" cy="568511"/>
            </a:xfrm>
            <a:custGeom>
              <a:rect b="b" l="l" r="r" t="t"/>
              <a:pathLst>
                <a:path extrusionOk="0" h="40666" w="24357">
                  <a:moveTo>
                    <a:pt x="635" y="0"/>
                  </a:moveTo>
                  <a:lnTo>
                    <a:pt x="496" y="20"/>
                  </a:lnTo>
                  <a:lnTo>
                    <a:pt x="377" y="60"/>
                  </a:lnTo>
                  <a:lnTo>
                    <a:pt x="238" y="139"/>
                  </a:lnTo>
                  <a:lnTo>
                    <a:pt x="159" y="238"/>
                  </a:lnTo>
                  <a:lnTo>
                    <a:pt x="80" y="377"/>
                  </a:lnTo>
                  <a:lnTo>
                    <a:pt x="40" y="516"/>
                  </a:lnTo>
                  <a:lnTo>
                    <a:pt x="20" y="813"/>
                  </a:lnTo>
                  <a:lnTo>
                    <a:pt x="0" y="1090"/>
                  </a:lnTo>
                  <a:lnTo>
                    <a:pt x="20" y="1368"/>
                  </a:lnTo>
                  <a:lnTo>
                    <a:pt x="80" y="1665"/>
                  </a:lnTo>
                  <a:lnTo>
                    <a:pt x="139" y="1943"/>
                  </a:lnTo>
                  <a:lnTo>
                    <a:pt x="218" y="2220"/>
                  </a:lnTo>
                  <a:lnTo>
                    <a:pt x="317" y="2497"/>
                  </a:lnTo>
                  <a:lnTo>
                    <a:pt x="456" y="2755"/>
                  </a:lnTo>
                  <a:lnTo>
                    <a:pt x="595" y="3013"/>
                  </a:lnTo>
                  <a:lnTo>
                    <a:pt x="753" y="3250"/>
                  </a:lnTo>
                  <a:lnTo>
                    <a:pt x="932" y="3488"/>
                  </a:lnTo>
                  <a:lnTo>
                    <a:pt x="1110" y="3686"/>
                  </a:lnTo>
                  <a:lnTo>
                    <a:pt x="1328" y="3904"/>
                  </a:lnTo>
                  <a:lnTo>
                    <a:pt x="1546" y="4083"/>
                  </a:lnTo>
                  <a:lnTo>
                    <a:pt x="1784" y="4241"/>
                  </a:lnTo>
                  <a:lnTo>
                    <a:pt x="2022" y="4400"/>
                  </a:lnTo>
                  <a:lnTo>
                    <a:pt x="1942" y="4519"/>
                  </a:lnTo>
                  <a:lnTo>
                    <a:pt x="1883" y="4657"/>
                  </a:lnTo>
                  <a:lnTo>
                    <a:pt x="1843" y="4796"/>
                  </a:lnTo>
                  <a:lnTo>
                    <a:pt x="1824" y="4935"/>
                  </a:lnTo>
                  <a:lnTo>
                    <a:pt x="1824" y="5074"/>
                  </a:lnTo>
                  <a:lnTo>
                    <a:pt x="1843" y="5232"/>
                  </a:lnTo>
                  <a:lnTo>
                    <a:pt x="1863" y="5371"/>
                  </a:lnTo>
                  <a:lnTo>
                    <a:pt x="1923" y="5510"/>
                  </a:lnTo>
                  <a:lnTo>
                    <a:pt x="1982" y="5668"/>
                  </a:lnTo>
                  <a:lnTo>
                    <a:pt x="2141" y="5946"/>
                  </a:lnTo>
                  <a:lnTo>
                    <a:pt x="2339" y="6203"/>
                  </a:lnTo>
                  <a:lnTo>
                    <a:pt x="2557" y="6461"/>
                  </a:lnTo>
                  <a:lnTo>
                    <a:pt x="2775" y="6719"/>
                  </a:lnTo>
                  <a:lnTo>
                    <a:pt x="3171" y="7115"/>
                  </a:lnTo>
                  <a:lnTo>
                    <a:pt x="3528" y="7531"/>
                  </a:lnTo>
                  <a:lnTo>
                    <a:pt x="3885" y="7967"/>
                  </a:lnTo>
                  <a:lnTo>
                    <a:pt x="4221" y="8403"/>
                  </a:lnTo>
                  <a:lnTo>
                    <a:pt x="4539" y="8859"/>
                  </a:lnTo>
                  <a:lnTo>
                    <a:pt x="4856" y="9315"/>
                  </a:lnTo>
                  <a:lnTo>
                    <a:pt x="5153" y="9790"/>
                  </a:lnTo>
                  <a:lnTo>
                    <a:pt x="5430" y="10266"/>
                  </a:lnTo>
                  <a:lnTo>
                    <a:pt x="5708" y="10761"/>
                  </a:lnTo>
                  <a:lnTo>
                    <a:pt x="5946" y="11257"/>
                  </a:lnTo>
                  <a:lnTo>
                    <a:pt x="6203" y="11752"/>
                  </a:lnTo>
                  <a:lnTo>
                    <a:pt x="6421" y="12267"/>
                  </a:lnTo>
                  <a:lnTo>
                    <a:pt x="6639" y="12783"/>
                  </a:lnTo>
                  <a:lnTo>
                    <a:pt x="6837" y="13298"/>
                  </a:lnTo>
                  <a:lnTo>
                    <a:pt x="7016" y="13813"/>
                  </a:lnTo>
                  <a:lnTo>
                    <a:pt x="7174" y="14348"/>
                  </a:lnTo>
                  <a:lnTo>
                    <a:pt x="7333" y="14883"/>
                  </a:lnTo>
                  <a:lnTo>
                    <a:pt x="7472" y="15438"/>
                  </a:lnTo>
                  <a:lnTo>
                    <a:pt x="7590" y="15973"/>
                  </a:lnTo>
                  <a:lnTo>
                    <a:pt x="7690" y="16528"/>
                  </a:lnTo>
                  <a:lnTo>
                    <a:pt x="7769" y="17063"/>
                  </a:lnTo>
                  <a:lnTo>
                    <a:pt x="7848" y="17618"/>
                  </a:lnTo>
                  <a:lnTo>
                    <a:pt x="7908" y="18173"/>
                  </a:lnTo>
                  <a:lnTo>
                    <a:pt x="7947" y="18728"/>
                  </a:lnTo>
                  <a:lnTo>
                    <a:pt x="7967" y="19283"/>
                  </a:lnTo>
                  <a:lnTo>
                    <a:pt x="7987" y="19838"/>
                  </a:lnTo>
                  <a:lnTo>
                    <a:pt x="7967" y="20393"/>
                  </a:lnTo>
                  <a:lnTo>
                    <a:pt x="7947" y="20947"/>
                  </a:lnTo>
                  <a:lnTo>
                    <a:pt x="7908" y="21502"/>
                  </a:lnTo>
                  <a:lnTo>
                    <a:pt x="7848" y="22057"/>
                  </a:lnTo>
                  <a:lnTo>
                    <a:pt x="7769" y="22612"/>
                  </a:lnTo>
                  <a:lnTo>
                    <a:pt x="7670" y="23147"/>
                  </a:lnTo>
                  <a:lnTo>
                    <a:pt x="7551" y="23821"/>
                  </a:lnTo>
                  <a:lnTo>
                    <a:pt x="7392" y="24475"/>
                  </a:lnTo>
                  <a:lnTo>
                    <a:pt x="7055" y="25803"/>
                  </a:lnTo>
                  <a:lnTo>
                    <a:pt x="6857" y="26635"/>
                  </a:lnTo>
                  <a:lnTo>
                    <a:pt x="6659" y="27467"/>
                  </a:lnTo>
                  <a:lnTo>
                    <a:pt x="6501" y="28300"/>
                  </a:lnTo>
                  <a:lnTo>
                    <a:pt x="6441" y="28716"/>
                  </a:lnTo>
                  <a:lnTo>
                    <a:pt x="6382" y="29132"/>
                  </a:lnTo>
                  <a:lnTo>
                    <a:pt x="6342" y="29548"/>
                  </a:lnTo>
                  <a:lnTo>
                    <a:pt x="6322" y="29964"/>
                  </a:lnTo>
                  <a:lnTo>
                    <a:pt x="6302" y="30381"/>
                  </a:lnTo>
                  <a:lnTo>
                    <a:pt x="6302" y="30797"/>
                  </a:lnTo>
                  <a:lnTo>
                    <a:pt x="6342" y="31213"/>
                  </a:lnTo>
                  <a:lnTo>
                    <a:pt x="6382" y="31629"/>
                  </a:lnTo>
                  <a:lnTo>
                    <a:pt x="6461" y="32025"/>
                  </a:lnTo>
                  <a:lnTo>
                    <a:pt x="6560" y="32442"/>
                  </a:lnTo>
                  <a:lnTo>
                    <a:pt x="6639" y="32759"/>
                  </a:lnTo>
                  <a:lnTo>
                    <a:pt x="6758" y="33056"/>
                  </a:lnTo>
                  <a:lnTo>
                    <a:pt x="6877" y="33353"/>
                  </a:lnTo>
                  <a:lnTo>
                    <a:pt x="6996" y="33650"/>
                  </a:lnTo>
                  <a:lnTo>
                    <a:pt x="7135" y="33928"/>
                  </a:lnTo>
                  <a:lnTo>
                    <a:pt x="7293" y="34205"/>
                  </a:lnTo>
                  <a:lnTo>
                    <a:pt x="7472" y="34483"/>
                  </a:lnTo>
                  <a:lnTo>
                    <a:pt x="7650" y="34740"/>
                  </a:lnTo>
                  <a:lnTo>
                    <a:pt x="7868" y="35038"/>
                  </a:lnTo>
                  <a:lnTo>
                    <a:pt x="8106" y="35335"/>
                  </a:lnTo>
                  <a:lnTo>
                    <a:pt x="8363" y="35612"/>
                  </a:lnTo>
                  <a:lnTo>
                    <a:pt x="8621" y="35890"/>
                  </a:lnTo>
                  <a:lnTo>
                    <a:pt x="8898" y="36147"/>
                  </a:lnTo>
                  <a:lnTo>
                    <a:pt x="9176" y="36385"/>
                  </a:lnTo>
                  <a:lnTo>
                    <a:pt x="9473" y="36623"/>
                  </a:lnTo>
                  <a:lnTo>
                    <a:pt x="9770" y="36861"/>
                  </a:lnTo>
                  <a:lnTo>
                    <a:pt x="10087" y="37079"/>
                  </a:lnTo>
                  <a:lnTo>
                    <a:pt x="10405" y="37297"/>
                  </a:lnTo>
                  <a:lnTo>
                    <a:pt x="10741" y="37475"/>
                  </a:lnTo>
                  <a:lnTo>
                    <a:pt x="11078" y="37673"/>
                  </a:lnTo>
                  <a:lnTo>
                    <a:pt x="11415" y="37852"/>
                  </a:lnTo>
                  <a:lnTo>
                    <a:pt x="11772" y="38010"/>
                  </a:lnTo>
                  <a:lnTo>
                    <a:pt x="12109" y="38149"/>
                  </a:lnTo>
                  <a:lnTo>
                    <a:pt x="12466" y="38288"/>
                  </a:lnTo>
                  <a:lnTo>
                    <a:pt x="13556" y="38684"/>
                  </a:lnTo>
                  <a:lnTo>
                    <a:pt x="14764" y="39080"/>
                  </a:lnTo>
                  <a:lnTo>
                    <a:pt x="16072" y="39457"/>
                  </a:lnTo>
                  <a:lnTo>
                    <a:pt x="17440" y="39814"/>
                  </a:lnTo>
                  <a:lnTo>
                    <a:pt x="18807" y="40131"/>
                  </a:lnTo>
                  <a:lnTo>
                    <a:pt x="19481" y="40270"/>
                  </a:lnTo>
                  <a:lnTo>
                    <a:pt x="20135" y="40388"/>
                  </a:lnTo>
                  <a:lnTo>
                    <a:pt x="20769" y="40487"/>
                  </a:lnTo>
                  <a:lnTo>
                    <a:pt x="21403" y="40567"/>
                  </a:lnTo>
                  <a:lnTo>
                    <a:pt x="21978" y="40626"/>
                  </a:lnTo>
                  <a:lnTo>
                    <a:pt x="22553" y="40666"/>
                  </a:lnTo>
                  <a:lnTo>
                    <a:pt x="24356" y="32422"/>
                  </a:lnTo>
                  <a:lnTo>
                    <a:pt x="24019" y="32243"/>
                  </a:lnTo>
                  <a:lnTo>
                    <a:pt x="23682" y="32045"/>
                  </a:lnTo>
                  <a:lnTo>
                    <a:pt x="23345" y="31827"/>
                  </a:lnTo>
                  <a:lnTo>
                    <a:pt x="23008" y="31589"/>
                  </a:lnTo>
                  <a:lnTo>
                    <a:pt x="22691" y="31352"/>
                  </a:lnTo>
                  <a:lnTo>
                    <a:pt x="22374" y="31114"/>
                  </a:lnTo>
                  <a:lnTo>
                    <a:pt x="22077" y="30856"/>
                  </a:lnTo>
                  <a:lnTo>
                    <a:pt x="21780" y="30579"/>
                  </a:lnTo>
                  <a:lnTo>
                    <a:pt x="21502" y="30301"/>
                  </a:lnTo>
                  <a:lnTo>
                    <a:pt x="21225" y="30004"/>
                  </a:lnTo>
                  <a:lnTo>
                    <a:pt x="20947" y="29707"/>
                  </a:lnTo>
                  <a:lnTo>
                    <a:pt x="20690" y="29390"/>
                  </a:lnTo>
                  <a:lnTo>
                    <a:pt x="20432" y="29092"/>
                  </a:lnTo>
                  <a:lnTo>
                    <a:pt x="20194" y="28756"/>
                  </a:lnTo>
                  <a:lnTo>
                    <a:pt x="19976" y="28438"/>
                  </a:lnTo>
                  <a:lnTo>
                    <a:pt x="19758" y="28102"/>
                  </a:lnTo>
                  <a:lnTo>
                    <a:pt x="19421" y="27547"/>
                  </a:lnTo>
                  <a:lnTo>
                    <a:pt x="19104" y="26992"/>
                  </a:lnTo>
                  <a:lnTo>
                    <a:pt x="18807" y="26417"/>
                  </a:lnTo>
                  <a:lnTo>
                    <a:pt x="18530" y="25842"/>
                  </a:lnTo>
                  <a:lnTo>
                    <a:pt x="18272" y="25268"/>
                  </a:lnTo>
                  <a:lnTo>
                    <a:pt x="18034" y="24653"/>
                  </a:lnTo>
                  <a:lnTo>
                    <a:pt x="17816" y="24059"/>
                  </a:lnTo>
                  <a:lnTo>
                    <a:pt x="17598" y="23444"/>
                  </a:lnTo>
                  <a:lnTo>
                    <a:pt x="17202" y="22216"/>
                  </a:lnTo>
                  <a:lnTo>
                    <a:pt x="16865" y="20967"/>
                  </a:lnTo>
                  <a:lnTo>
                    <a:pt x="16528" y="19719"/>
                  </a:lnTo>
                  <a:lnTo>
                    <a:pt x="16211" y="18470"/>
                  </a:lnTo>
                  <a:lnTo>
                    <a:pt x="15894" y="17202"/>
                  </a:lnTo>
                  <a:lnTo>
                    <a:pt x="15557" y="15953"/>
                  </a:lnTo>
                  <a:lnTo>
                    <a:pt x="15200" y="14705"/>
                  </a:lnTo>
                  <a:lnTo>
                    <a:pt x="15002" y="14091"/>
                  </a:lnTo>
                  <a:lnTo>
                    <a:pt x="14784" y="13476"/>
                  </a:lnTo>
                  <a:lnTo>
                    <a:pt x="14566" y="12882"/>
                  </a:lnTo>
                  <a:lnTo>
                    <a:pt x="14348" y="12267"/>
                  </a:lnTo>
                  <a:lnTo>
                    <a:pt x="14091" y="11673"/>
                  </a:lnTo>
                  <a:lnTo>
                    <a:pt x="13833" y="11098"/>
                  </a:lnTo>
                  <a:lnTo>
                    <a:pt x="13536" y="10523"/>
                  </a:lnTo>
                  <a:lnTo>
                    <a:pt x="13238" y="9949"/>
                  </a:lnTo>
                  <a:lnTo>
                    <a:pt x="12902" y="9414"/>
                  </a:lnTo>
                  <a:lnTo>
                    <a:pt x="12565" y="8859"/>
                  </a:lnTo>
                  <a:lnTo>
                    <a:pt x="12307" y="8482"/>
                  </a:lnTo>
                  <a:lnTo>
                    <a:pt x="12030" y="8106"/>
                  </a:lnTo>
                  <a:lnTo>
                    <a:pt x="11752" y="7749"/>
                  </a:lnTo>
                  <a:lnTo>
                    <a:pt x="11455" y="7412"/>
                  </a:lnTo>
                  <a:lnTo>
                    <a:pt x="11158" y="7055"/>
                  </a:lnTo>
                  <a:lnTo>
                    <a:pt x="10841" y="6719"/>
                  </a:lnTo>
                  <a:lnTo>
                    <a:pt x="10206" y="6084"/>
                  </a:lnTo>
                  <a:lnTo>
                    <a:pt x="9533" y="5470"/>
                  </a:lnTo>
                  <a:lnTo>
                    <a:pt x="8839" y="4875"/>
                  </a:lnTo>
                  <a:lnTo>
                    <a:pt x="8106" y="4321"/>
                  </a:lnTo>
                  <a:lnTo>
                    <a:pt x="7372" y="3766"/>
                  </a:lnTo>
                  <a:lnTo>
                    <a:pt x="6600" y="3250"/>
                  </a:lnTo>
                  <a:lnTo>
                    <a:pt x="5827" y="2755"/>
                  </a:lnTo>
                  <a:lnTo>
                    <a:pt x="5034" y="2279"/>
                  </a:lnTo>
                  <a:lnTo>
                    <a:pt x="4221" y="1804"/>
                  </a:lnTo>
                  <a:lnTo>
                    <a:pt x="3409" y="1368"/>
                  </a:lnTo>
                  <a:lnTo>
                    <a:pt x="2577" y="912"/>
                  </a:lnTo>
                  <a:lnTo>
                    <a:pt x="932" y="60"/>
                  </a:lnTo>
                  <a:lnTo>
                    <a:pt x="793" y="2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DC6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2612935" y="3785348"/>
              <a:ext cx="113042" cy="169843"/>
            </a:xfrm>
            <a:custGeom>
              <a:rect b="b" l="l" r="r" t="t"/>
              <a:pathLst>
                <a:path extrusionOk="0" h="12149" w="8086">
                  <a:moveTo>
                    <a:pt x="1665" y="0"/>
                  </a:moveTo>
                  <a:lnTo>
                    <a:pt x="1348" y="20"/>
                  </a:lnTo>
                  <a:lnTo>
                    <a:pt x="1051" y="99"/>
                  </a:lnTo>
                  <a:lnTo>
                    <a:pt x="912" y="139"/>
                  </a:lnTo>
                  <a:lnTo>
                    <a:pt x="773" y="198"/>
                  </a:lnTo>
                  <a:lnTo>
                    <a:pt x="635" y="278"/>
                  </a:lnTo>
                  <a:lnTo>
                    <a:pt x="516" y="357"/>
                  </a:lnTo>
                  <a:lnTo>
                    <a:pt x="397" y="476"/>
                  </a:lnTo>
                  <a:lnTo>
                    <a:pt x="298" y="575"/>
                  </a:lnTo>
                  <a:lnTo>
                    <a:pt x="199" y="734"/>
                  </a:lnTo>
                  <a:lnTo>
                    <a:pt x="119" y="892"/>
                  </a:lnTo>
                  <a:lnTo>
                    <a:pt x="60" y="1051"/>
                  </a:lnTo>
                  <a:lnTo>
                    <a:pt x="20" y="1229"/>
                  </a:lnTo>
                  <a:lnTo>
                    <a:pt x="0" y="1407"/>
                  </a:lnTo>
                  <a:lnTo>
                    <a:pt x="0" y="1586"/>
                  </a:lnTo>
                  <a:lnTo>
                    <a:pt x="40" y="1764"/>
                  </a:lnTo>
                  <a:lnTo>
                    <a:pt x="80" y="1942"/>
                  </a:lnTo>
                  <a:lnTo>
                    <a:pt x="119" y="2121"/>
                  </a:lnTo>
                  <a:lnTo>
                    <a:pt x="199" y="2299"/>
                  </a:lnTo>
                  <a:lnTo>
                    <a:pt x="278" y="2458"/>
                  </a:lnTo>
                  <a:lnTo>
                    <a:pt x="377" y="2636"/>
                  </a:lnTo>
                  <a:lnTo>
                    <a:pt x="496" y="2795"/>
                  </a:lnTo>
                  <a:lnTo>
                    <a:pt x="595" y="2933"/>
                  </a:lnTo>
                  <a:lnTo>
                    <a:pt x="734" y="3092"/>
                  </a:lnTo>
                  <a:lnTo>
                    <a:pt x="872" y="3211"/>
                  </a:lnTo>
                  <a:lnTo>
                    <a:pt x="1150" y="3449"/>
                  </a:lnTo>
                  <a:lnTo>
                    <a:pt x="1467" y="3667"/>
                  </a:lnTo>
                  <a:lnTo>
                    <a:pt x="1764" y="3865"/>
                  </a:lnTo>
                  <a:lnTo>
                    <a:pt x="2101" y="4043"/>
                  </a:lnTo>
                  <a:lnTo>
                    <a:pt x="2735" y="4439"/>
                  </a:lnTo>
                  <a:lnTo>
                    <a:pt x="3032" y="4657"/>
                  </a:lnTo>
                  <a:lnTo>
                    <a:pt x="3330" y="4875"/>
                  </a:lnTo>
                  <a:lnTo>
                    <a:pt x="3488" y="5034"/>
                  </a:lnTo>
                  <a:lnTo>
                    <a:pt x="3647" y="5192"/>
                  </a:lnTo>
                  <a:lnTo>
                    <a:pt x="3944" y="5529"/>
                  </a:lnTo>
                  <a:lnTo>
                    <a:pt x="4202" y="5906"/>
                  </a:lnTo>
                  <a:lnTo>
                    <a:pt x="4440" y="6282"/>
                  </a:lnTo>
                  <a:lnTo>
                    <a:pt x="4657" y="6679"/>
                  </a:lnTo>
                  <a:lnTo>
                    <a:pt x="4856" y="7095"/>
                  </a:lnTo>
                  <a:lnTo>
                    <a:pt x="5034" y="7511"/>
                  </a:lnTo>
                  <a:lnTo>
                    <a:pt x="5193" y="7927"/>
                  </a:lnTo>
                  <a:lnTo>
                    <a:pt x="5391" y="8403"/>
                  </a:lnTo>
                  <a:lnTo>
                    <a:pt x="5648" y="8958"/>
                  </a:lnTo>
                  <a:lnTo>
                    <a:pt x="5965" y="9552"/>
                  </a:lnTo>
                  <a:lnTo>
                    <a:pt x="6302" y="10186"/>
                  </a:lnTo>
                  <a:lnTo>
                    <a:pt x="6501" y="10484"/>
                  </a:lnTo>
                  <a:lnTo>
                    <a:pt x="6699" y="10781"/>
                  </a:lnTo>
                  <a:lnTo>
                    <a:pt x="6917" y="11058"/>
                  </a:lnTo>
                  <a:lnTo>
                    <a:pt x="7135" y="11336"/>
                  </a:lnTo>
                  <a:lnTo>
                    <a:pt x="7353" y="11574"/>
                  </a:lnTo>
                  <a:lnTo>
                    <a:pt x="7590" y="11792"/>
                  </a:lnTo>
                  <a:lnTo>
                    <a:pt x="7828" y="11990"/>
                  </a:lnTo>
                  <a:lnTo>
                    <a:pt x="8086" y="12148"/>
                  </a:lnTo>
                  <a:lnTo>
                    <a:pt x="7908" y="11891"/>
                  </a:lnTo>
                  <a:lnTo>
                    <a:pt x="7729" y="11613"/>
                  </a:lnTo>
                  <a:lnTo>
                    <a:pt x="7571" y="11336"/>
                  </a:lnTo>
                  <a:lnTo>
                    <a:pt x="7432" y="11058"/>
                  </a:lnTo>
                  <a:lnTo>
                    <a:pt x="7313" y="10761"/>
                  </a:lnTo>
                  <a:lnTo>
                    <a:pt x="7194" y="10464"/>
                  </a:lnTo>
                  <a:lnTo>
                    <a:pt x="7075" y="10167"/>
                  </a:lnTo>
                  <a:lnTo>
                    <a:pt x="6996" y="9850"/>
                  </a:lnTo>
                  <a:lnTo>
                    <a:pt x="6897" y="9433"/>
                  </a:lnTo>
                  <a:lnTo>
                    <a:pt x="6818" y="9037"/>
                  </a:lnTo>
                  <a:lnTo>
                    <a:pt x="6778" y="8621"/>
                  </a:lnTo>
                  <a:lnTo>
                    <a:pt x="6738" y="8205"/>
                  </a:lnTo>
                  <a:lnTo>
                    <a:pt x="6738" y="7789"/>
                  </a:lnTo>
                  <a:lnTo>
                    <a:pt x="6758" y="7372"/>
                  </a:lnTo>
                  <a:lnTo>
                    <a:pt x="6778" y="6956"/>
                  </a:lnTo>
                  <a:lnTo>
                    <a:pt x="6818" y="6540"/>
                  </a:lnTo>
                  <a:lnTo>
                    <a:pt x="6877" y="6124"/>
                  </a:lnTo>
                  <a:lnTo>
                    <a:pt x="6937" y="5708"/>
                  </a:lnTo>
                  <a:lnTo>
                    <a:pt x="7095" y="4875"/>
                  </a:lnTo>
                  <a:lnTo>
                    <a:pt x="7293" y="4043"/>
                  </a:lnTo>
                  <a:lnTo>
                    <a:pt x="7491" y="3211"/>
                  </a:lnTo>
                  <a:lnTo>
                    <a:pt x="6976" y="2656"/>
                  </a:lnTo>
                  <a:lnTo>
                    <a:pt x="6441" y="2141"/>
                  </a:lnTo>
                  <a:lnTo>
                    <a:pt x="6164" y="1903"/>
                  </a:lnTo>
                  <a:lnTo>
                    <a:pt x="5886" y="1665"/>
                  </a:lnTo>
                  <a:lnTo>
                    <a:pt x="5589" y="1447"/>
                  </a:lnTo>
                  <a:lnTo>
                    <a:pt x="5292" y="1229"/>
                  </a:lnTo>
                  <a:lnTo>
                    <a:pt x="4994" y="1031"/>
                  </a:lnTo>
                  <a:lnTo>
                    <a:pt x="4677" y="852"/>
                  </a:lnTo>
                  <a:lnTo>
                    <a:pt x="4360" y="694"/>
                  </a:lnTo>
                  <a:lnTo>
                    <a:pt x="4043" y="535"/>
                  </a:lnTo>
                  <a:lnTo>
                    <a:pt x="3706" y="397"/>
                  </a:lnTo>
                  <a:lnTo>
                    <a:pt x="3350" y="278"/>
                  </a:lnTo>
                  <a:lnTo>
                    <a:pt x="3013" y="179"/>
                  </a:lnTo>
                  <a:lnTo>
                    <a:pt x="2636" y="80"/>
                  </a:lnTo>
                  <a:lnTo>
                    <a:pt x="2319" y="40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FDC6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2914637" y="3119327"/>
              <a:ext cx="1462546" cy="1571142"/>
            </a:xfrm>
            <a:custGeom>
              <a:rect b="b" l="l" r="r" t="t"/>
              <a:pathLst>
                <a:path extrusionOk="0" h="112385" w="104617">
                  <a:moveTo>
                    <a:pt x="61355" y="0"/>
                  </a:moveTo>
                  <a:lnTo>
                    <a:pt x="60781" y="515"/>
                  </a:lnTo>
                  <a:lnTo>
                    <a:pt x="60206" y="1070"/>
                  </a:lnTo>
                  <a:lnTo>
                    <a:pt x="59651" y="1625"/>
                  </a:lnTo>
                  <a:lnTo>
                    <a:pt x="59116" y="2180"/>
                  </a:lnTo>
                  <a:lnTo>
                    <a:pt x="58601" y="2755"/>
                  </a:lnTo>
                  <a:lnTo>
                    <a:pt x="58086" y="3349"/>
                  </a:lnTo>
                  <a:lnTo>
                    <a:pt x="57570" y="3944"/>
                  </a:lnTo>
                  <a:lnTo>
                    <a:pt x="57075" y="4558"/>
                  </a:lnTo>
                  <a:lnTo>
                    <a:pt x="56599" y="5172"/>
                  </a:lnTo>
                  <a:lnTo>
                    <a:pt x="56143" y="5807"/>
                  </a:lnTo>
                  <a:lnTo>
                    <a:pt x="55688" y="6441"/>
                  </a:lnTo>
                  <a:lnTo>
                    <a:pt x="55252" y="7095"/>
                  </a:lnTo>
                  <a:lnTo>
                    <a:pt x="54816" y="7749"/>
                  </a:lnTo>
                  <a:lnTo>
                    <a:pt x="54400" y="8403"/>
                  </a:lnTo>
                  <a:lnTo>
                    <a:pt x="54003" y="9076"/>
                  </a:lnTo>
                  <a:lnTo>
                    <a:pt x="53607" y="9750"/>
                  </a:lnTo>
                  <a:lnTo>
                    <a:pt x="53230" y="10444"/>
                  </a:lnTo>
                  <a:lnTo>
                    <a:pt x="52874" y="11138"/>
                  </a:lnTo>
                  <a:lnTo>
                    <a:pt x="52537" y="11831"/>
                  </a:lnTo>
                  <a:lnTo>
                    <a:pt x="52200" y="12545"/>
                  </a:lnTo>
                  <a:lnTo>
                    <a:pt x="51883" y="13258"/>
                  </a:lnTo>
                  <a:lnTo>
                    <a:pt x="51585" y="13991"/>
                  </a:lnTo>
                  <a:lnTo>
                    <a:pt x="51308" y="14705"/>
                  </a:lnTo>
                  <a:lnTo>
                    <a:pt x="51031" y="15438"/>
                  </a:lnTo>
                  <a:lnTo>
                    <a:pt x="50773" y="16171"/>
                  </a:lnTo>
                  <a:lnTo>
                    <a:pt x="50535" y="16924"/>
                  </a:lnTo>
                  <a:lnTo>
                    <a:pt x="50297" y="17677"/>
                  </a:lnTo>
                  <a:lnTo>
                    <a:pt x="50099" y="18430"/>
                  </a:lnTo>
                  <a:lnTo>
                    <a:pt x="49901" y="19183"/>
                  </a:lnTo>
                  <a:lnTo>
                    <a:pt x="49723" y="19936"/>
                  </a:lnTo>
                  <a:lnTo>
                    <a:pt x="49564" y="20709"/>
                  </a:lnTo>
                  <a:lnTo>
                    <a:pt x="49406" y="21482"/>
                  </a:lnTo>
                  <a:lnTo>
                    <a:pt x="49366" y="21641"/>
                  </a:lnTo>
                  <a:lnTo>
                    <a:pt x="49306" y="21799"/>
                  </a:lnTo>
                  <a:lnTo>
                    <a:pt x="49227" y="21938"/>
                  </a:lnTo>
                  <a:lnTo>
                    <a:pt x="49128" y="22077"/>
                  </a:lnTo>
                  <a:lnTo>
                    <a:pt x="49029" y="22196"/>
                  </a:lnTo>
                  <a:lnTo>
                    <a:pt x="48910" y="22295"/>
                  </a:lnTo>
                  <a:lnTo>
                    <a:pt x="48771" y="22394"/>
                  </a:lnTo>
                  <a:lnTo>
                    <a:pt x="48633" y="22473"/>
                  </a:lnTo>
                  <a:lnTo>
                    <a:pt x="48474" y="22513"/>
                  </a:lnTo>
                  <a:lnTo>
                    <a:pt x="48335" y="22552"/>
                  </a:lnTo>
                  <a:lnTo>
                    <a:pt x="48177" y="22572"/>
                  </a:lnTo>
                  <a:lnTo>
                    <a:pt x="48018" y="22572"/>
                  </a:lnTo>
                  <a:lnTo>
                    <a:pt x="47840" y="22552"/>
                  </a:lnTo>
                  <a:lnTo>
                    <a:pt x="47681" y="22513"/>
                  </a:lnTo>
                  <a:lnTo>
                    <a:pt x="47543" y="22453"/>
                  </a:lnTo>
                  <a:lnTo>
                    <a:pt x="47384" y="22354"/>
                  </a:lnTo>
                  <a:lnTo>
                    <a:pt x="46552" y="21779"/>
                  </a:lnTo>
                  <a:lnTo>
                    <a:pt x="45720" y="21145"/>
                  </a:lnTo>
                  <a:lnTo>
                    <a:pt x="44927" y="20472"/>
                  </a:lnTo>
                  <a:lnTo>
                    <a:pt x="44154" y="19778"/>
                  </a:lnTo>
                  <a:lnTo>
                    <a:pt x="43401" y="19025"/>
                  </a:lnTo>
                  <a:lnTo>
                    <a:pt x="42687" y="18252"/>
                  </a:lnTo>
                  <a:lnTo>
                    <a:pt x="42014" y="17439"/>
                  </a:lnTo>
                  <a:lnTo>
                    <a:pt x="41360" y="16607"/>
                  </a:lnTo>
                  <a:lnTo>
                    <a:pt x="40745" y="15735"/>
                  </a:lnTo>
                  <a:lnTo>
                    <a:pt x="40171" y="14863"/>
                  </a:lnTo>
                  <a:lnTo>
                    <a:pt x="39655" y="13952"/>
                  </a:lnTo>
                  <a:lnTo>
                    <a:pt x="39398" y="13496"/>
                  </a:lnTo>
                  <a:lnTo>
                    <a:pt x="39160" y="13020"/>
                  </a:lnTo>
                  <a:lnTo>
                    <a:pt x="38942" y="12545"/>
                  </a:lnTo>
                  <a:lnTo>
                    <a:pt x="38724" y="12069"/>
                  </a:lnTo>
                  <a:lnTo>
                    <a:pt x="38506" y="11593"/>
                  </a:lnTo>
                  <a:lnTo>
                    <a:pt x="38328" y="11118"/>
                  </a:lnTo>
                  <a:lnTo>
                    <a:pt x="38149" y="10642"/>
                  </a:lnTo>
                  <a:lnTo>
                    <a:pt x="37971" y="10147"/>
                  </a:lnTo>
                  <a:lnTo>
                    <a:pt x="37832" y="9651"/>
                  </a:lnTo>
                  <a:lnTo>
                    <a:pt x="37674" y="9156"/>
                  </a:lnTo>
                  <a:lnTo>
                    <a:pt x="37515" y="9473"/>
                  </a:lnTo>
                  <a:lnTo>
                    <a:pt x="37337" y="9770"/>
                  </a:lnTo>
                  <a:lnTo>
                    <a:pt x="37139" y="10067"/>
                  </a:lnTo>
                  <a:lnTo>
                    <a:pt x="36940" y="10325"/>
                  </a:lnTo>
                  <a:lnTo>
                    <a:pt x="36485" y="10820"/>
                  </a:lnTo>
                  <a:lnTo>
                    <a:pt x="36029" y="11316"/>
                  </a:lnTo>
                  <a:lnTo>
                    <a:pt x="35533" y="11772"/>
                  </a:lnTo>
                  <a:lnTo>
                    <a:pt x="35038" y="12227"/>
                  </a:lnTo>
                  <a:lnTo>
                    <a:pt x="34542" y="12663"/>
                  </a:lnTo>
                  <a:lnTo>
                    <a:pt x="34007" y="13080"/>
                  </a:lnTo>
                  <a:lnTo>
                    <a:pt x="32957" y="13892"/>
                  </a:lnTo>
                  <a:lnTo>
                    <a:pt x="31867" y="14685"/>
                  </a:lnTo>
                  <a:lnTo>
                    <a:pt x="30757" y="15478"/>
                  </a:lnTo>
                  <a:lnTo>
                    <a:pt x="29667" y="16290"/>
                  </a:lnTo>
                  <a:lnTo>
                    <a:pt x="29132" y="16686"/>
                  </a:lnTo>
                  <a:lnTo>
                    <a:pt x="28617" y="17103"/>
                  </a:lnTo>
                  <a:lnTo>
                    <a:pt x="28082" y="17539"/>
                  </a:lnTo>
                  <a:lnTo>
                    <a:pt x="27587" y="17955"/>
                  </a:lnTo>
                  <a:lnTo>
                    <a:pt x="27071" y="18411"/>
                  </a:lnTo>
                  <a:lnTo>
                    <a:pt x="26596" y="18866"/>
                  </a:lnTo>
                  <a:lnTo>
                    <a:pt x="26100" y="19322"/>
                  </a:lnTo>
                  <a:lnTo>
                    <a:pt x="25625" y="19798"/>
                  </a:lnTo>
                  <a:lnTo>
                    <a:pt x="25169" y="20273"/>
                  </a:lnTo>
                  <a:lnTo>
                    <a:pt x="24713" y="20769"/>
                  </a:lnTo>
                  <a:lnTo>
                    <a:pt x="23821" y="21760"/>
                  </a:lnTo>
                  <a:lnTo>
                    <a:pt x="22969" y="22790"/>
                  </a:lnTo>
                  <a:lnTo>
                    <a:pt x="22157" y="23860"/>
                  </a:lnTo>
                  <a:lnTo>
                    <a:pt x="21364" y="24950"/>
                  </a:lnTo>
                  <a:lnTo>
                    <a:pt x="20611" y="26060"/>
                  </a:lnTo>
                  <a:lnTo>
                    <a:pt x="19897" y="27190"/>
                  </a:lnTo>
                  <a:lnTo>
                    <a:pt x="19204" y="28339"/>
                  </a:lnTo>
                  <a:lnTo>
                    <a:pt x="18550" y="29528"/>
                  </a:lnTo>
                  <a:lnTo>
                    <a:pt x="17916" y="30717"/>
                  </a:lnTo>
                  <a:lnTo>
                    <a:pt x="17321" y="31906"/>
                  </a:lnTo>
                  <a:lnTo>
                    <a:pt x="16746" y="33135"/>
                  </a:lnTo>
                  <a:lnTo>
                    <a:pt x="16211" y="34364"/>
                  </a:lnTo>
                  <a:lnTo>
                    <a:pt x="15696" y="35592"/>
                  </a:lnTo>
                  <a:lnTo>
                    <a:pt x="15201" y="36841"/>
                  </a:lnTo>
                  <a:lnTo>
                    <a:pt x="14745" y="38109"/>
                  </a:lnTo>
                  <a:lnTo>
                    <a:pt x="14289" y="39358"/>
                  </a:lnTo>
                  <a:lnTo>
                    <a:pt x="13873" y="40626"/>
                  </a:lnTo>
                  <a:lnTo>
                    <a:pt x="13457" y="41914"/>
                  </a:lnTo>
                  <a:lnTo>
                    <a:pt x="13060" y="43202"/>
                  </a:lnTo>
                  <a:lnTo>
                    <a:pt x="12684" y="44471"/>
                  </a:lnTo>
                  <a:lnTo>
                    <a:pt x="12307" y="45778"/>
                  </a:lnTo>
                  <a:lnTo>
                    <a:pt x="11951" y="47067"/>
                  </a:lnTo>
                  <a:lnTo>
                    <a:pt x="11277" y="49663"/>
                  </a:lnTo>
                  <a:lnTo>
                    <a:pt x="10623" y="52279"/>
                  </a:lnTo>
                  <a:lnTo>
                    <a:pt x="9989" y="54875"/>
                  </a:lnTo>
                  <a:lnTo>
                    <a:pt x="9929" y="55053"/>
                  </a:lnTo>
                  <a:lnTo>
                    <a:pt x="8542" y="54677"/>
                  </a:lnTo>
                  <a:lnTo>
                    <a:pt x="7135" y="54300"/>
                  </a:lnTo>
                  <a:lnTo>
                    <a:pt x="5728" y="53923"/>
                  </a:lnTo>
                  <a:lnTo>
                    <a:pt x="4321" y="53587"/>
                  </a:lnTo>
                  <a:lnTo>
                    <a:pt x="4142" y="53547"/>
                  </a:lnTo>
                  <a:lnTo>
                    <a:pt x="3944" y="53527"/>
                  </a:lnTo>
                  <a:lnTo>
                    <a:pt x="3766" y="53527"/>
                  </a:lnTo>
                  <a:lnTo>
                    <a:pt x="3607" y="53547"/>
                  </a:lnTo>
                  <a:lnTo>
                    <a:pt x="3429" y="53587"/>
                  </a:lnTo>
                  <a:lnTo>
                    <a:pt x="3270" y="53646"/>
                  </a:lnTo>
                  <a:lnTo>
                    <a:pt x="3112" y="53725"/>
                  </a:lnTo>
                  <a:lnTo>
                    <a:pt x="2953" y="53805"/>
                  </a:lnTo>
                  <a:lnTo>
                    <a:pt x="2815" y="53904"/>
                  </a:lnTo>
                  <a:lnTo>
                    <a:pt x="2676" y="54023"/>
                  </a:lnTo>
                  <a:lnTo>
                    <a:pt x="2557" y="54141"/>
                  </a:lnTo>
                  <a:lnTo>
                    <a:pt x="2458" y="54280"/>
                  </a:lnTo>
                  <a:lnTo>
                    <a:pt x="2359" y="54439"/>
                  </a:lnTo>
                  <a:lnTo>
                    <a:pt x="2280" y="54597"/>
                  </a:lnTo>
                  <a:lnTo>
                    <a:pt x="2220" y="54776"/>
                  </a:lnTo>
                  <a:lnTo>
                    <a:pt x="2181" y="54954"/>
                  </a:lnTo>
                  <a:lnTo>
                    <a:pt x="20" y="65893"/>
                  </a:lnTo>
                  <a:lnTo>
                    <a:pt x="1" y="66131"/>
                  </a:lnTo>
                  <a:lnTo>
                    <a:pt x="1" y="66369"/>
                  </a:lnTo>
                  <a:lnTo>
                    <a:pt x="40" y="66607"/>
                  </a:lnTo>
                  <a:lnTo>
                    <a:pt x="100" y="66825"/>
                  </a:lnTo>
                  <a:lnTo>
                    <a:pt x="179" y="67043"/>
                  </a:lnTo>
                  <a:lnTo>
                    <a:pt x="318" y="67241"/>
                  </a:lnTo>
                  <a:lnTo>
                    <a:pt x="456" y="67439"/>
                  </a:lnTo>
                  <a:lnTo>
                    <a:pt x="635" y="67598"/>
                  </a:lnTo>
                  <a:lnTo>
                    <a:pt x="2993" y="69559"/>
                  </a:lnTo>
                  <a:lnTo>
                    <a:pt x="5371" y="71502"/>
                  </a:lnTo>
                  <a:lnTo>
                    <a:pt x="7472" y="73206"/>
                  </a:lnTo>
                  <a:lnTo>
                    <a:pt x="9592" y="74871"/>
                  </a:lnTo>
                  <a:lnTo>
                    <a:pt x="11713" y="76515"/>
                  </a:lnTo>
                  <a:lnTo>
                    <a:pt x="13873" y="78140"/>
                  </a:lnTo>
                  <a:lnTo>
                    <a:pt x="16033" y="79726"/>
                  </a:lnTo>
                  <a:lnTo>
                    <a:pt x="17123" y="80499"/>
                  </a:lnTo>
                  <a:lnTo>
                    <a:pt x="18233" y="81272"/>
                  </a:lnTo>
                  <a:lnTo>
                    <a:pt x="19342" y="82025"/>
                  </a:lnTo>
                  <a:lnTo>
                    <a:pt x="20452" y="82778"/>
                  </a:lnTo>
                  <a:lnTo>
                    <a:pt x="21562" y="83511"/>
                  </a:lnTo>
                  <a:lnTo>
                    <a:pt x="22692" y="84224"/>
                  </a:lnTo>
                  <a:lnTo>
                    <a:pt x="23920" y="84977"/>
                  </a:lnTo>
                  <a:lnTo>
                    <a:pt x="25149" y="85711"/>
                  </a:lnTo>
                  <a:lnTo>
                    <a:pt x="26397" y="86424"/>
                  </a:lnTo>
                  <a:lnTo>
                    <a:pt x="27646" y="87118"/>
                  </a:lnTo>
                  <a:lnTo>
                    <a:pt x="28914" y="87811"/>
                  </a:lnTo>
                  <a:lnTo>
                    <a:pt x="30183" y="88465"/>
                  </a:lnTo>
                  <a:lnTo>
                    <a:pt x="31471" y="89099"/>
                  </a:lnTo>
                  <a:lnTo>
                    <a:pt x="32779" y="89714"/>
                  </a:lnTo>
                  <a:lnTo>
                    <a:pt x="32719" y="89853"/>
                  </a:lnTo>
                  <a:lnTo>
                    <a:pt x="32323" y="90903"/>
                  </a:lnTo>
                  <a:lnTo>
                    <a:pt x="31927" y="91953"/>
                  </a:lnTo>
                  <a:lnTo>
                    <a:pt x="31491" y="92944"/>
                  </a:lnTo>
                  <a:lnTo>
                    <a:pt x="31035" y="93935"/>
                  </a:lnTo>
                  <a:lnTo>
                    <a:pt x="30559" y="94866"/>
                  </a:lnTo>
                  <a:lnTo>
                    <a:pt x="30024" y="95798"/>
                  </a:lnTo>
                  <a:lnTo>
                    <a:pt x="29489" y="96670"/>
                  </a:lnTo>
                  <a:lnTo>
                    <a:pt x="28894" y="97542"/>
                  </a:lnTo>
                  <a:lnTo>
                    <a:pt x="28597" y="97958"/>
                  </a:lnTo>
                  <a:lnTo>
                    <a:pt x="28280" y="98374"/>
                  </a:lnTo>
                  <a:lnTo>
                    <a:pt x="27943" y="98770"/>
                  </a:lnTo>
                  <a:lnTo>
                    <a:pt x="27606" y="99167"/>
                  </a:lnTo>
                  <a:lnTo>
                    <a:pt x="27269" y="99543"/>
                  </a:lnTo>
                  <a:lnTo>
                    <a:pt x="26913" y="99940"/>
                  </a:lnTo>
                  <a:lnTo>
                    <a:pt x="26536" y="100316"/>
                  </a:lnTo>
                  <a:lnTo>
                    <a:pt x="26160" y="100673"/>
                  </a:lnTo>
                  <a:lnTo>
                    <a:pt x="25783" y="101030"/>
                  </a:lnTo>
                  <a:lnTo>
                    <a:pt x="25367" y="101386"/>
                  </a:lnTo>
                  <a:lnTo>
                    <a:pt x="24951" y="101723"/>
                  </a:lnTo>
                  <a:lnTo>
                    <a:pt x="24535" y="102060"/>
                  </a:lnTo>
                  <a:lnTo>
                    <a:pt x="24099" y="102397"/>
                  </a:lnTo>
                  <a:lnTo>
                    <a:pt x="23643" y="102714"/>
                  </a:lnTo>
                  <a:lnTo>
                    <a:pt x="23167" y="103031"/>
                  </a:lnTo>
                  <a:lnTo>
                    <a:pt x="22692" y="103328"/>
                  </a:lnTo>
                  <a:lnTo>
                    <a:pt x="22474" y="103487"/>
                  </a:lnTo>
                  <a:lnTo>
                    <a:pt x="22236" y="103646"/>
                  </a:lnTo>
                  <a:lnTo>
                    <a:pt x="22038" y="103824"/>
                  </a:lnTo>
                  <a:lnTo>
                    <a:pt x="21839" y="104022"/>
                  </a:lnTo>
                  <a:lnTo>
                    <a:pt x="21641" y="104220"/>
                  </a:lnTo>
                  <a:lnTo>
                    <a:pt x="21463" y="104418"/>
                  </a:lnTo>
                  <a:lnTo>
                    <a:pt x="21285" y="104636"/>
                  </a:lnTo>
                  <a:lnTo>
                    <a:pt x="21126" y="104874"/>
                  </a:lnTo>
                  <a:lnTo>
                    <a:pt x="20987" y="105112"/>
                  </a:lnTo>
                  <a:lnTo>
                    <a:pt x="20849" y="105350"/>
                  </a:lnTo>
                  <a:lnTo>
                    <a:pt x="20710" y="105607"/>
                  </a:lnTo>
                  <a:lnTo>
                    <a:pt x="20591" y="105865"/>
                  </a:lnTo>
                  <a:lnTo>
                    <a:pt x="20393" y="106400"/>
                  </a:lnTo>
                  <a:lnTo>
                    <a:pt x="20214" y="106935"/>
                  </a:lnTo>
                  <a:lnTo>
                    <a:pt x="20096" y="107510"/>
                  </a:lnTo>
                  <a:lnTo>
                    <a:pt x="19996" y="108085"/>
                  </a:lnTo>
                  <a:lnTo>
                    <a:pt x="19957" y="108679"/>
                  </a:lnTo>
                  <a:lnTo>
                    <a:pt x="19937" y="109254"/>
                  </a:lnTo>
                  <a:lnTo>
                    <a:pt x="19957" y="109829"/>
                  </a:lnTo>
                  <a:lnTo>
                    <a:pt x="20016" y="110423"/>
                  </a:lnTo>
                  <a:lnTo>
                    <a:pt x="20115" y="110978"/>
                  </a:lnTo>
                  <a:lnTo>
                    <a:pt x="20254" y="111533"/>
                  </a:lnTo>
                  <a:lnTo>
                    <a:pt x="97086" y="112385"/>
                  </a:lnTo>
                  <a:lnTo>
                    <a:pt x="97522" y="111275"/>
                  </a:lnTo>
                  <a:lnTo>
                    <a:pt x="97919" y="110126"/>
                  </a:lnTo>
                  <a:lnTo>
                    <a:pt x="98295" y="108976"/>
                  </a:lnTo>
                  <a:lnTo>
                    <a:pt x="98632" y="107807"/>
                  </a:lnTo>
                  <a:lnTo>
                    <a:pt x="98969" y="106638"/>
                  </a:lnTo>
                  <a:lnTo>
                    <a:pt x="99286" y="105469"/>
                  </a:lnTo>
                  <a:lnTo>
                    <a:pt x="99920" y="103150"/>
                  </a:lnTo>
                  <a:lnTo>
                    <a:pt x="100317" y="101703"/>
                  </a:lnTo>
                  <a:lnTo>
                    <a:pt x="100693" y="100257"/>
                  </a:lnTo>
                  <a:lnTo>
                    <a:pt x="101050" y="98810"/>
                  </a:lnTo>
                  <a:lnTo>
                    <a:pt x="101387" y="97363"/>
                  </a:lnTo>
                  <a:lnTo>
                    <a:pt x="101704" y="95917"/>
                  </a:lnTo>
                  <a:lnTo>
                    <a:pt x="102021" y="94450"/>
                  </a:lnTo>
                  <a:lnTo>
                    <a:pt x="102298" y="93004"/>
                  </a:lnTo>
                  <a:lnTo>
                    <a:pt x="102576" y="91537"/>
                  </a:lnTo>
                  <a:lnTo>
                    <a:pt x="102833" y="90071"/>
                  </a:lnTo>
                  <a:lnTo>
                    <a:pt x="103071" y="88604"/>
                  </a:lnTo>
                  <a:lnTo>
                    <a:pt x="103289" y="87138"/>
                  </a:lnTo>
                  <a:lnTo>
                    <a:pt x="103487" y="85671"/>
                  </a:lnTo>
                  <a:lnTo>
                    <a:pt x="103666" y="84185"/>
                  </a:lnTo>
                  <a:lnTo>
                    <a:pt x="103844" y="82698"/>
                  </a:lnTo>
                  <a:lnTo>
                    <a:pt x="103983" y="81212"/>
                  </a:lnTo>
                  <a:lnTo>
                    <a:pt x="104102" y="79726"/>
                  </a:lnTo>
                  <a:lnTo>
                    <a:pt x="104221" y="78061"/>
                  </a:lnTo>
                  <a:lnTo>
                    <a:pt x="104340" y="76416"/>
                  </a:lnTo>
                  <a:lnTo>
                    <a:pt x="104419" y="74752"/>
                  </a:lnTo>
                  <a:lnTo>
                    <a:pt x="104498" y="73087"/>
                  </a:lnTo>
                  <a:lnTo>
                    <a:pt x="104558" y="71422"/>
                  </a:lnTo>
                  <a:lnTo>
                    <a:pt x="104597" y="69758"/>
                  </a:lnTo>
                  <a:lnTo>
                    <a:pt x="104617" y="68113"/>
                  </a:lnTo>
                  <a:lnTo>
                    <a:pt x="104617" y="66448"/>
                  </a:lnTo>
                  <a:lnTo>
                    <a:pt x="104597" y="64783"/>
                  </a:lnTo>
                  <a:lnTo>
                    <a:pt x="104577" y="63119"/>
                  </a:lnTo>
                  <a:lnTo>
                    <a:pt x="104518" y="61454"/>
                  </a:lnTo>
                  <a:lnTo>
                    <a:pt x="104439" y="59789"/>
                  </a:lnTo>
                  <a:lnTo>
                    <a:pt x="104359" y="58145"/>
                  </a:lnTo>
                  <a:lnTo>
                    <a:pt x="104240" y="56480"/>
                  </a:lnTo>
                  <a:lnTo>
                    <a:pt x="104102" y="54815"/>
                  </a:lnTo>
                  <a:lnTo>
                    <a:pt x="103963" y="53170"/>
                  </a:lnTo>
                  <a:lnTo>
                    <a:pt x="103785" y="51526"/>
                  </a:lnTo>
                  <a:lnTo>
                    <a:pt x="103587" y="49881"/>
                  </a:lnTo>
                  <a:lnTo>
                    <a:pt x="103369" y="48236"/>
                  </a:lnTo>
                  <a:lnTo>
                    <a:pt x="103131" y="46591"/>
                  </a:lnTo>
                  <a:lnTo>
                    <a:pt x="102873" y="44946"/>
                  </a:lnTo>
                  <a:lnTo>
                    <a:pt x="102576" y="43321"/>
                  </a:lnTo>
                  <a:lnTo>
                    <a:pt x="102279" y="41696"/>
                  </a:lnTo>
                  <a:lnTo>
                    <a:pt x="101942" y="40071"/>
                  </a:lnTo>
                  <a:lnTo>
                    <a:pt x="101585" y="38466"/>
                  </a:lnTo>
                  <a:lnTo>
                    <a:pt x="101208" y="36841"/>
                  </a:lnTo>
                  <a:lnTo>
                    <a:pt x="100792" y="35236"/>
                  </a:lnTo>
                  <a:lnTo>
                    <a:pt x="100376" y="33650"/>
                  </a:lnTo>
                  <a:lnTo>
                    <a:pt x="99920" y="32045"/>
                  </a:lnTo>
                  <a:lnTo>
                    <a:pt x="99445" y="30460"/>
                  </a:lnTo>
                  <a:lnTo>
                    <a:pt x="98929" y="28894"/>
                  </a:lnTo>
                  <a:lnTo>
                    <a:pt x="98394" y="27309"/>
                  </a:lnTo>
                  <a:lnTo>
                    <a:pt x="98057" y="26377"/>
                  </a:lnTo>
                  <a:lnTo>
                    <a:pt x="97701" y="25426"/>
                  </a:lnTo>
                  <a:lnTo>
                    <a:pt x="97344" y="24494"/>
                  </a:lnTo>
                  <a:lnTo>
                    <a:pt x="96948" y="23543"/>
                  </a:lnTo>
                  <a:lnTo>
                    <a:pt x="96551" y="22612"/>
                  </a:lnTo>
                  <a:lnTo>
                    <a:pt x="96135" y="21680"/>
                  </a:lnTo>
                  <a:lnTo>
                    <a:pt x="95719" y="20749"/>
                  </a:lnTo>
                  <a:lnTo>
                    <a:pt x="95263" y="19837"/>
                  </a:lnTo>
                  <a:lnTo>
                    <a:pt x="94788" y="18926"/>
                  </a:lnTo>
                  <a:lnTo>
                    <a:pt x="94312" y="18034"/>
                  </a:lnTo>
                  <a:lnTo>
                    <a:pt x="93816" y="17142"/>
                  </a:lnTo>
                  <a:lnTo>
                    <a:pt x="93301" y="16270"/>
                  </a:lnTo>
                  <a:lnTo>
                    <a:pt x="92766" y="15398"/>
                  </a:lnTo>
                  <a:lnTo>
                    <a:pt x="92211" y="14566"/>
                  </a:lnTo>
                  <a:lnTo>
                    <a:pt x="91637" y="13734"/>
                  </a:lnTo>
                  <a:lnTo>
                    <a:pt x="91042" y="12921"/>
                  </a:lnTo>
                  <a:lnTo>
                    <a:pt x="90428" y="12128"/>
                  </a:lnTo>
                  <a:lnTo>
                    <a:pt x="89794" y="11356"/>
                  </a:lnTo>
                  <a:lnTo>
                    <a:pt x="89140" y="10622"/>
                  </a:lnTo>
                  <a:lnTo>
                    <a:pt x="88466" y="9889"/>
                  </a:lnTo>
                  <a:lnTo>
                    <a:pt x="87792" y="9195"/>
                  </a:lnTo>
                  <a:lnTo>
                    <a:pt x="87079" y="8522"/>
                  </a:lnTo>
                  <a:lnTo>
                    <a:pt x="86345" y="7868"/>
                  </a:lnTo>
                  <a:lnTo>
                    <a:pt x="85592" y="7253"/>
                  </a:lnTo>
                  <a:lnTo>
                    <a:pt x="84800" y="6659"/>
                  </a:lnTo>
                  <a:lnTo>
                    <a:pt x="84007" y="6104"/>
                  </a:lnTo>
                  <a:lnTo>
                    <a:pt x="83194" y="5589"/>
                  </a:lnTo>
                  <a:lnTo>
                    <a:pt x="82342" y="5093"/>
                  </a:lnTo>
                  <a:lnTo>
                    <a:pt x="81490" y="4637"/>
                  </a:lnTo>
                  <a:lnTo>
                    <a:pt x="80598" y="4221"/>
                  </a:lnTo>
                  <a:lnTo>
                    <a:pt x="79687" y="3825"/>
                  </a:lnTo>
                  <a:lnTo>
                    <a:pt x="78755" y="3488"/>
                  </a:lnTo>
                  <a:lnTo>
                    <a:pt x="78062" y="3270"/>
                  </a:lnTo>
                  <a:lnTo>
                    <a:pt x="77348" y="3052"/>
                  </a:lnTo>
                  <a:lnTo>
                    <a:pt x="76635" y="2874"/>
                  </a:lnTo>
                  <a:lnTo>
                    <a:pt x="75921" y="2715"/>
                  </a:lnTo>
                  <a:lnTo>
                    <a:pt x="75208" y="2557"/>
                  </a:lnTo>
                  <a:lnTo>
                    <a:pt x="74475" y="2418"/>
                  </a:lnTo>
                  <a:lnTo>
                    <a:pt x="73028" y="2200"/>
                  </a:lnTo>
                  <a:lnTo>
                    <a:pt x="71561" y="2002"/>
                  </a:lnTo>
                  <a:lnTo>
                    <a:pt x="70095" y="1823"/>
                  </a:lnTo>
                  <a:lnTo>
                    <a:pt x="68628" y="1645"/>
                  </a:lnTo>
                  <a:lnTo>
                    <a:pt x="67162" y="1467"/>
                  </a:lnTo>
                  <a:lnTo>
                    <a:pt x="66349" y="1367"/>
                  </a:lnTo>
                  <a:lnTo>
                    <a:pt x="65577" y="1229"/>
                  </a:lnTo>
                  <a:lnTo>
                    <a:pt x="64824" y="1070"/>
                  </a:lnTo>
                  <a:lnTo>
                    <a:pt x="64090" y="912"/>
                  </a:lnTo>
                  <a:lnTo>
                    <a:pt x="63377" y="714"/>
                  </a:lnTo>
                  <a:lnTo>
                    <a:pt x="62683" y="496"/>
                  </a:lnTo>
                  <a:lnTo>
                    <a:pt x="62009" y="258"/>
                  </a:lnTo>
                  <a:lnTo>
                    <a:pt x="613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2914637" y="3119327"/>
              <a:ext cx="1462546" cy="1571142"/>
            </a:xfrm>
            <a:custGeom>
              <a:rect b="b" l="l" r="r" t="t"/>
              <a:pathLst>
                <a:path extrusionOk="0" fill="none" h="112385" w="104617">
                  <a:moveTo>
                    <a:pt x="97086" y="112385"/>
                  </a:moveTo>
                  <a:lnTo>
                    <a:pt x="97086" y="112385"/>
                  </a:lnTo>
                  <a:lnTo>
                    <a:pt x="97522" y="111275"/>
                  </a:lnTo>
                  <a:lnTo>
                    <a:pt x="97919" y="110126"/>
                  </a:lnTo>
                  <a:lnTo>
                    <a:pt x="98295" y="108976"/>
                  </a:lnTo>
                  <a:lnTo>
                    <a:pt x="98632" y="107807"/>
                  </a:lnTo>
                  <a:lnTo>
                    <a:pt x="98969" y="106638"/>
                  </a:lnTo>
                  <a:lnTo>
                    <a:pt x="99286" y="105469"/>
                  </a:lnTo>
                  <a:lnTo>
                    <a:pt x="99920" y="103150"/>
                  </a:lnTo>
                  <a:lnTo>
                    <a:pt x="99920" y="103150"/>
                  </a:lnTo>
                  <a:lnTo>
                    <a:pt x="100317" y="101703"/>
                  </a:lnTo>
                  <a:lnTo>
                    <a:pt x="100693" y="100257"/>
                  </a:lnTo>
                  <a:lnTo>
                    <a:pt x="101050" y="98810"/>
                  </a:lnTo>
                  <a:lnTo>
                    <a:pt x="101387" y="97363"/>
                  </a:lnTo>
                  <a:lnTo>
                    <a:pt x="101704" y="95917"/>
                  </a:lnTo>
                  <a:lnTo>
                    <a:pt x="102021" y="94450"/>
                  </a:lnTo>
                  <a:lnTo>
                    <a:pt x="102298" y="93004"/>
                  </a:lnTo>
                  <a:lnTo>
                    <a:pt x="102576" y="91537"/>
                  </a:lnTo>
                  <a:lnTo>
                    <a:pt x="102833" y="90071"/>
                  </a:lnTo>
                  <a:lnTo>
                    <a:pt x="103071" y="88604"/>
                  </a:lnTo>
                  <a:lnTo>
                    <a:pt x="103289" y="87138"/>
                  </a:lnTo>
                  <a:lnTo>
                    <a:pt x="103487" y="85671"/>
                  </a:lnTo>
                  <a:lnTo>
                    <a:pt x="103666" y="84185"/>
                  </a:lnTo>
                  <a:lnTo>
                    <a:pt x="103844" y="82698"/>
                  </a:lnTo>
                  <a:lnTo>
                    <a:pt x="103983" y="81212"/>
                  </a:lnTo>
                  <a:lnTo>
                    <a:pt x="104102" y="79726"/>
                  </a:lnTo>
                  <a:lnTo>
                    <a:pt x="104102" y="79726"/>
                  </a:lnTo>
                  <a:lnTo>
                    <a:pt x="104221" y="78061"/>
                  </a:lnTo>
                  <a:lnTo>
                    <a:pt x="104340" y="76416"/>
                  </a:lnTo>
                  <a:lnTo>
                    <a:pt x="104419" y="74752"/>
                  </a:lnTo>
                  <a:lnTo>
                    <a:pt x="104498" y="73087"/>
                  </a:lnTo>
                  <a:lnTo>
                    <a:pt x="104558" y="71422"/>
                  </a:lnTo>
                  <a:lnTo>
                    <a:pt x="104597" y="69758"/>
                  </a:lnTo>
                  <a:lnTo>
                    <a:pt x="104617" y="68113"/>
                  </a:lnTo>
                  <a:lnTo>
                    <a:pt x="104617" y="66448"/>
                  </a:lnTo>
                  <a:lnTo>
                    <a:pt x="104597" y="64783"/>
                  </a:lnTo>
                  <a:lnTo>
                    <a:pt x="104577" y="63119"/>
                  </a:lnTo>
                  <a:lnTo>
                    <a:pt x="104518" y="61454"/>
                  </a:lnTo>
                  <a:lnTo>
                    <a:pt x="104439" y="59789"/>
                  </a:lnTo>
                  <a:lnTo>
                    <a:pt x="104359" y="58145"/>
                  </a:lnTo>
                  <a:lnTo>
                    <a:pt x="104240" y="56480"/>
                  </a:lnTo>
                  <a:lnTo>
                    <a:pt x="104102" y="54815"/>
                  </a:lnTo>
                  <a:lnTo>
                    <a:pt x="103963" y="53170"/>
                  </a:lnTo>
                  <a:lnTo>
                    <a:pt x="103785" y="51526"/>
                  </a:lnTo>
                  <a:lnTo>
                    <a:pt x="103587" y="49881"/>
                  </a:lnTo>
                  <a:lnTo>
                    <a:pt x="103369" y="48236"/>
                  </a:lnTo>
                  <a:lnTo>
                    <a:pt x="103131" y="46591"/>
                  </a:lnTo>
                  <a:lnTo>
                    <a:pt x="102873" y="44946"/>
                  </a:lnTo>
                  <a:lnTo>
                    <a:pt x="102576" y="43321"/>
                  </a:lnTo>
                  <a:lnTo>
                    <a:pt x="102279" y="41696"/>
                  </a:lnTo>
                  <a:lnTo>
                    <a:pt x="101942" y="40071"/>
                  </a:lnTo>
                  <a:lnTo>
                    <a:pt x="101585" y="38466"/>
                  </a:lnTo>
                  <a:lnTo>
                    <a:pt x="101208" y="36841"/>
                  </a:lnTo>
                  <a:lnTo>
                    <a:pt x="100792" y="35236"/>
                  </a:lnTo>
                  <a:lnTo>
                    <a:pt x="100376" y="33650"/>
                  </a:lnTo>
                  <a:lnTo>
                    <a:pt x="99920" y="32045"/>
                  </a:lnTo>
                  <a:lnTo>
                    <a:pt x="99445" y="30460"/>
                  </a:lnTo>
                  <a:lnTo>
                    <a:pt x="98929" y="28894"/>
                  </a:lnTo>
                  <a:lnTo>
                    <a:pt x="98394" y="27309"/>
                  </a:lnTo>
                  <a:lnTo>
                    <a:pt x="98394" y="27309"/>
                  </a:lnTo>
                  <a:lnTo>
                    <a:pt x="98057" y="26377"/>
                  </a:lnTo>
                  <a:lnTo>
                    <a:pt x="97701" y="25426"/>
                  </a:lnTo>
                  <a:lnTo>
                    <a:pt x="97344" y="24494"/>
                  </a:lnTo>
                  <a:lnTo>
                    <a:pt x="96948" y="23543"/>
                  </a:lnTo>
                  <a:lnTo>
                    <a:pt x="96551" y="22612"/>
                  </a:lnTo>
                  <a:lnTo>
                    <a:pt x="96135" y="21680"/>
                  </a:lnTo>
                  <a:lnTo>
                    <a:pt x="95719" y="20749"/>
                  </a:lnTo>
                  <a:lnTo>
                    <a:pt x="95263" y="19837"/>
                  </a:lnTo>
                  <a:lnTo>
                    <a:pt x="94788" y="18926"/>
                  </a:lnTo>
                  <a:lnTo>
                    <a:pt x="94312" y="18034"/>
                  </a:lnTo>
                  <a:lnTo>
                    <a:pt x="93816" y="17142"/>
                  </a:lnTo>
                  <a:lnTo>
                    <a:pt x="93301" y="16270"/>
                  </a:lnTo>
                  <a:lnTo>
                    <a:pt x="92766" y="15398"/>
                  </a:lnTo>
                  <a:lnTo>
                    <a:pt x="92211" y="14566"/>
                  </a:lnTo>
                  <a:lnTo>
                    <a:pt x="91637" y="13734"/>
                  </a:lnTo>
                  <a:lnTo>
                    <a:pt x="91042" y="12921"/>
                  </a:lnTo>
                  <a:lnTo>
                    <a:pt x="90428" y="12128"/>
                  </a:lnTo>
                  <a:lnTo>
                    <a:pt x="89794" y="11356"/>
                  </a:lnTo>
                  <a:lnTo>
                    <a:pt x="89140" y="10622"/>
                  </a:lnTo>
                  <a:lnTo>
                    <a:pt x="88466" y="9889"/>
                  </a:lnTo>
                  <a:lnTo>
                    <a:pt x="87792" y="9195"/>
                  </a:lnTo>
                  <a:lnTo>
                    <a:pt x="87079" y="8522"/>
                  </a:lnTo>
                  <a:lnTo>
                    <a:pt x="86345" y="7868"/>
                  </a:lnTo>
                  <a:lnTo>
                    <a:pt x="85592" y="7253"/>
                  </a:lnTo>
                  <a:lnTo>
                    <a:pt x="84800" y="6659"/>
                  </a:lnTo>
                  <a:lnTo>
                    <a:pt x="84007" y="6104"/>
                  </a:lnTo>
                  <a:lnTo>
                    <a:pt x="83194" y="5589"/>
                  </a:lnTo>
                  <a:lnTo>
                    <a:pt x="82342" y="5093"/>
                  </a:lnTo>
                  <a:lnTo>
                    <a:pt x="81490" y="4637"/>
                  </a:lnTo>
                  <a:lnTo>
                    <a:pt x="80598" y="4221"/>
                  </a:lnTo>
                  <a:lnTo>
                    <a:pt x="79687" y="3825"/>
                  </a:lnTo>
                  <a:lnTo>
                    <a:pt x="78755" y="3488"/>
                  </a:lnTo>
                  <a:lnTo>
                    <a:pt x="78755" y="3488"/>
                  </a:lnTo>
                  <a:lnTo>
                    <a:pt x="78062" y="3270"/>
                  </a:lnTo>
                  <a:lnTo>
                    <a:pt x="77348" y="3052"/>
                  </a:lnTo>
                  <a:lnTo>
                    <a:pt x="76635" y="2874"/>
                  </a:lnTo>
                  <a:lnTo>
                    <a:pt x="75921" y="2715"/>
                  </a:lnTo>
                  <a:lnTo>
                    <a:pt x="75208" y="2557"/>
                  </a:lnTo>
                  <a:lnTo>
                    <a:pt x="74475" y="2418"/>
                  </a:lnTo>
                  <a:lnTo>
                    <a:pt x="73028" y="2200"/>
                  </a:lnTo>
                  <a:lnTo>
                    <a:pt x="71561" y="2002"/>
                  </a:lnTo>
                  <a:lnTo>
                    <a:pt x="70095" y="1823"/>
                  </a:lnTo>
                  <a:lnTo>
                    <a:pt x="68628" y="1645"/>
                  </a:lnTo>
                  <a:lnTo>
                    <a:pt x="67162" y="1467"/>
                  </a:lnTo>
                  <a:lnTo>
                    <a:pt x="67162" y="1467"/>
                  </a:lnTo>
                  <a:lnTo>
                    <a:pt x="66349" y="1367"/>
                  </a:lnTo>
                  <a:lnTo>
                    <a:pt x="65577" y="1229"/>
                  </a:lnTo>
                  <a:lnTo>
                    <a:pt x="64824" y="1070"/>
                  </a:lnTo>
                  <a:lnTo>
                    <a:pt x="64090" y="912"/>
                  </a:lnTo>
                  <a:lnTo>
                    <a:pt x="63377" y="714"/>
                  </a:lnTo>
                  <a:lnTo>
                    <a:pt x="62683" y="496"/>
                  </a:lnTo>
                  <a:lnTo>
                    <a:pt x="62009" y="258"/>
                  </a:lnTo>
                  <a:lnTo>
                    <a:pt x="61355" y="0"/>
                  </a:lnTo>
                  <a:lnTo>
                    <a:pt x="61355" y="0"/>
                  </a:lnTo>
                  <a:lnTo>
                    <a:pt x="60781" y="515"/>
                  </a:lnTo>
                  <a:lnTo>
                    <a:pt x="60206" y="1070"/>
                  </a:lnTo>
                  <a:lnTo>
                    <a:pt x="59651" y="1625"/>
                  </a:lnTo>
                  <a:lnTo>
                    <a:pt x="59116" y="2180"/>
                  </a:lnTo>
                  <a:lnTo>
                    <a:pt x="58601" y="2755"/>
                  </a:lnTo>
                  <a:lnTo>
                    <a:pt x="58086" y="3349"/>
                  </a:lnTo>
                  <a:lnTo>
                    <a:pt x="57570" y="3944"/>
                  </a:lnTo>
                  <a:lnTo>
                    <a:pt x="57075" y="4558"/>
                  </a:lnTo>
                  <a:lnTo>
                    <a:pt x="56599" y="5172"/>
                  </a:lnTo>
                  <a:lnTo>
                    <a:pt x="56143" y="5807"/>
                  </a:lnTo>
                  <a:lnTo>
                    <a:pt x="55688" y="6441"/>
                  </a:lnTo>
                  <a:lnTo>
                    <a:pt x="55252" y="7095"/>
                  </a:lnTo>
                  <a:lnTo>
                    <a:pt x="54816" y="7749"/>
                  </a:lnTo>
                  <a:lnTo>
                    <a:pt x="54400" y="8403"/>
                  </a:lnTo>
                  <a:lnTo>
                    <a:pt x="54003" y="9076"/>
                  </a:lnTo>
                  <a:lnTo>
                    <a:pt x="53607" y="9750"/>
                  </a:lnTo>
                  <a:lnTo>
                    <a:pt x="53230" y="10444"/>
                  </a:lnTo>
                  <a:lnTo>
                    <a:pt x="52874" y="11138"/>
                  </a:lnTo>
                  <a:lnTo>
                    <a:pt x="52537" y="11831"/>
                  </a:lnTo>
                  <a:lnTo>
                    <a:pt x="52200" y="12545"/>
                  </a:lnTo>
                  <a:lnTo>
                    <a:pt x="51883" y="13258"/>
                  </a:lnTo>
                  <a:lnTo>
                    <a:pt x="51585" y="13991"/>
                  </a:lnTo>
                  <a:lnTo>
                    <a:pt x="51308" y="14705"/>
                  </a:lnTo>
                  <a:lnTo>
                    <a:pt x="51031" y="15438"/>
                  </a:lnTo>
                  <a:lnTo>
                    <a:pt x="50773" y="16171"/>
                  </a:lnTo>
                  <a:lnTo>
                    <a:pt x="50535" y="16924"/>
                  </a:lnTo>
                  <a:lnTo>
                    <a:pt x="50297" y="17677"/>
                  </a:lnTo>
                  <a:lnTo>
                    <a:pt x="50099" y="18430"/>
                  </a:lnTo>
                  <a:lnTo>
                    <a:pt x="49901" y="19183"/>
                  </a:lnTo>
                  <a:lnTo>
                    <a:pt x="49723" y="19936"/>
                  </a:lnTo>
                  <a:lnTo>
                    <a:pt x="49564" y="20709"/>
                  </a:lnTo>
                  <a:lnTo>
                    <a:pt x="49406" y="21482"/>
                  </a:lnTo>
                  <a:lnTo>
                    <a:pt x="49406" y="21482"/>
                  </a:lnTo>
                  <a:lnTo>
                    <a:pt x="49366" y="21641"/>
                  </a:lnTo>
                  <a:lnTo>
                    <a:pt x="49306" y="21799"/>
                  </a:lnTo>
                  <a:lnTo>
                    <a:pt x="49227" y="21938"/>
                  </a:lnTo>
                  <a:lnTo>
                    <a:pt x="49128" y="22077"/>
                  </a:lnTo>
                  <a:lnTo>
                    <a:pt x="49029" y="22196"/>
                  </a:lnTo>
                  <a:lnTo>
                    <a:pt x="48910" y="22295"/>
                  </a:lnTo>
                  <a:lnTo>
                    <a:pt x="48771" y="22394"/>
                  </a:lnTo>
                  <a:lnTo>
                    <a:pt x="48633" y="22473"/>
                  </a:lnTo>
                  <a:lnTo>
                    <a:pt x="48474" y="22513"/>
                  </a:lnTo>
                  <a:lnTo>
                    <a:pt x="48335" y="22552"/>
                  </a:lnTo>
                  <a:lnTo>
                    <a:pt x="48177" y="22572"/>
                  </a:lnTo>
                  <a:lnTo>
                    <a:pt x="48018" y="22572"/>
                  </a:lnTo>
                  <a:lnTo>
                    <a:pt x="47840" y="22552"/>
                  </a:lnTo>
                  <a:lnTo>
                    <a:pt x="47681" y="22513"/>
                  </a:lnTo>
                  <a:lnTo>
                    <a:pt x="47543" y="22453"/>
                  </a:lnTo>
                  <a:lnTo>
                    <a:pt x="47384" y="22354"/>
                  </a:lnTo>
                  <a:lnTo>
                    <a:pt x="47384" y="22354"/>
                  </a:lnTo>
                  <a:lnTo>
                    <a:pt x="46552" y="21779"/>
                  </a:lnTo>
                  <a:lnTo>
                    <a:pt x="45720" y="21145"/>
                  </a:lnTo>
                  <a:lnTo>
                    <a:pt x="44927" y="20472"/>
                  </a:lnTo>
                  <a:lnTo>
                    <a:pt x="44154" y="19778"/>
                  </a:lnTo>
                  <a:lnTo>
                    <a:pt x="43401" y="19025"/>
                  </a:lnTo>
                  <a:lnTo>
                    <a:pt x="42687" y="18252"/>
                  </a:lnTo>
                  <a:lnTo>
                    <a:pt x="42014" y="17439"/>
                  </a:lnTo>
                  <a:lnTo>
                    <a:pt x="41360" y="16607"/>
                  </a:lnTo>
                  <a:lnTo>
                    <a:pt x="40745" y="15735"/>
                  </a:lnTo>
                  <a:lnTo>
                    <a:pt x="40171" y="14863"/>
                  </a:lnTo>
                  <a:lnTo>
                    <a:pt x="39655" y="13952"/>
                  </a:lnTo>
                  <a:lnTo>
                    <a:pt x="39398" y="13496"/>
                  </a:lnTo>
                  <a:lnTo>
                    <a:pt x="39160" y="13020"/>
                  </a:lnTo>
                  <a:lnTo>
                    <a:pt x="38942" y="12545"/>
                  </a:lnTo>
                  <a:lnTo>
                    <a:pt x="38724" y="12069"/>
                  </a:lnTo>
                  <a:lnTo>
                    <a:pt x="38506" y="11593"/>
                  </a:lnTo>
                  <a:lnTo>
                    <a:pt x="38328" y="11118"/>
                  </a:lnTo>
                  <a:lnTo>
                    <a:pt x="38149" y="10642"/>
                  </a:lnTo>
                  <a:lnTo>
                    <a:pt x="37971" y="10147"/>
                  </a:lnTo>
                  <a:lnTo>
                    <a:pt x="37832" y="9651"/>
                  </a:lnTo>
                  <a:lnTo>
                    <a:pt x="37674" y="9156"/>
                  </a:lnTo>
                  <a:lnTo>
                    <a:pt x="37674" y="9156"/>
                  </a:lnTo>
                  <a:lnTo>
                    <a:pt x="37515" y="9473"/>
                  </a:lnTo>
                  <a:lnTo>
                    <a:pt x="37337" y="9770"/>
                  </a:lnTo>
                  <a:lnTo>
                    <a:pt x="37139" y="10067"/>
                  </a:lnTo>
                  <a:lnTo>
                    <a:pt x="36940" y="10325"/>
                  </a:lnTo>
                  <a:lnTo>
                    <a:pt x="36940" y="10325"/>
                  </a:lnTo>
                  <a:lnTo>
                    <a:pt x="36485" y="10820"/>
                  </a:lnTo>
                  <a:lnTo>
                    <a:pt x="36029" y="11316"/>
                  </a:lnTo>
                  <a:lnTo>
                    <a:pt x="35533" y="11772"/>
                  </a:lnTo>
                  <a:lnTo>
                    <a:pt x="35038" y="12227"/>
                  </a:lnTo>
                  <a:lnTo>
                    <a:pt x="34542" y="12663"/>
                  </a:lnTo>
                  <a:lnTo>
                    <a:pt x="34007" y="13080"/>
                  </a:lnTo>
                  <a:lnTo>
                    <a:pt x="32957" y="13892"/>
                  </a:lnTo>
                  <a:lnTo>
                    <a:pt x="31867" y="14685"/>
                  </a:lnTo>
                  <a:lnTo>
                    <a:pt x="30757" y="15478"/>
                  </a:lnTo>
                  <a:lnTo>
                    <a:pt x="29667" y="16290"/>
                  </a:lnTo>
                  <a:lnTo>
                    <a:pt x="29132" y="16686"/>
                  </a:lnTo>
                  <a:lnTo>
                    <a:pt x="28617" y="17103"/>
                  </a:lnTo>
                  <a:lnTo>
                    <a:pt x="28617" y="17103"/>
                  </a:lnTo>
                  <a:lnTo>
                    <a:pt x="28082" y="17539"/>
                  </a:lnTo>
                  <a:lnTo>
                    <a:pt x="27587" y="17955"/>
                  </a:lnTo>
                  <a:lnTo>
                    <a:pt x="27071" y="18411"/>
                  </a:lnTo>
                  <a:lnTo>
                    <a:pt x="26596" y="18866"/>
                  </a:lnTo>
                  <a:lnTo>
                    <a:pt x="26100" y="19322"/>
                  </a:lnTo>
                  <a:lnTo>
                    <a:pt x="25625" y="19798"/>
                  </a:lnTo>
                  <a:lnTo>
                    <a:pt x="25169" y="20273"/>
                  </a:lnTo>
                  <a:lnTo>
                    <a:pt x="24713" y="20769"/>
                  </a:lnTo>
                  <a:lnTo>
                    <a:pt x="23821" y="21760"/>
                  </a:lnTo>
                  <a:lnTo>
                    <a:pt x="22969" y="22790"/>
                  </a:lnTo>
                  <a:lnTo>
                    <a:pt x="22157" y="23860"/>
                  </a:lnTo>
                  <a:lnTo>
                    <a:pt x="21364" y="24950"/>
                  </a:lnTo>
                  <a:lnTo>
                    <a:pt x="20611" y="26060"/>
                  </a:lnTo>
                  <a:lnTo>
                    <a:pt x="19897" y="27190"/>
                  </a:lnTo>
                  <a:lnTo>
                    <a:pt x="19204" y="28339"/>
                  </a:lnTo>
                  <a:lnTo>
                    <a:pt x="18550" y="29528"/>
                  </a:lnTo>
                  <a:lnTo>
                    <a:pt x="17916" y="30717"/>
                  </a:lnTo>
                  <a:lnTo>
                    <a:pt x="17321" y="31906"/>
                  </a:lnTo>
                  <a:lnTo>
                    <a:pt x="16746" y="33135"/>
                  </a:lnTo>
                  <a:lnTo>
                    <a:pt x="16211" y="34364"/>
                  </a:lnTo>
                  <a:lnTo>
                    <a:pt x="16211" y="34364"/>
                  </a:lnTo>
                  <a:lnTo>
                    <a:pt x="15696" y="35592"/>
                  </a:lnTo>
                  <a:lnTo>
                    <a:pt x="15201" y="36841"/>
                  </a:lnTo>
                  <a:lnTo>
                    <a:pt x="14745" y="38109"/>
                  </a:lnTo>
                  <a:lnTo>
                    <a:pt x="14289" y="39358"/>
                  </a:lnTo>
                  <a:lnTo>
                    <a:pt x="13873" y="40626"/>
                  </a:lnTo>
                  <a:lnTo>
                    <a:pt x="13457" y="41914"/>
                  </a:lnTo>
                  <a:lnTo>
                    <a:pt x="13060" y="43202"/>
                  </a:lnTo>
                  <a:lnTo>
                    <a:pt x="12684" y="44471"/>
                  </a:lnTo>
                  <a:lnTo>
                    <a:pt x="12307" y="45778"/>
                  </a:lnTo>
                  <a:lnTo>
                    <a:pt x="11951" y="47067"/>
                  </a:lnTo>
                  <a:lnTo>
                    <a:pt x="11277" y="49663"/>
                  </a:lnTo>
                  <a:lnTo>
                    <a:pt x="10623" y="52279"/>
                  </a:lnTo>
                  <a:lnTo>
                    <a:pt x="9989" y="54875"/>
                  </a:lnTo>
                  <a:lnTo>
                    <a:pt x="9929" y="55053"/>
                  </a:lnTo>
                  <a:lnTo>
                    <a:pt x="9929" y="55053"/>
                  </a:lnTo>
                  <a:lnTo>
                    <a:pt x="8542" y="54677"/>
                  </a:lnTo>
                  <a:lnTo>
                    <a:pt x="7135" y="54300"/>
                  </a:lnTo>
                  <a:lnTo>
                    <a:pt x="5728" y="53923"/>
                  </a:lnTo>
                  <a:lnTo>
                    <a:pt x="4321" y="53587"/>
                  </a:lnTo>
                  <a:lnTo>
                    <a:pt x="4321" y="53587"/>
                  </a:lnTo>
                  <a:lnTo>
                    <a:pt x="4142" y="53547"/>
                  </a:lnTo>
                  <a:lnTo>
                    <a:pt x="3944" y="53527"/>
                  </a:lnTo>
                  <a:lnTo>
                    <a:pt x="3766" y="53527"/>
                  </a:lnTo>
                  <a:lnTo>
                    <a:pt x="3607" y="53547"/>
                  </a:lnTo>
                  <a:lnTo>
                    <a:pt x="3429" y="53587"/>
                  </a:lnTo>
                  <a:lnTo>
                    <a:pt x="3270" y="53646"/>
                  </a:lnTo>
                  <a:lnTo>
                    <a:pt x="3112" y="53725"/>
                  </a:lnTo>
                  <a:lnTo>
                    <a:pt x="2953" y="53805"/>
                  </a:lnTo>
                  <a:lnTo>
                    <a:pt x="2815" y="53904"/>
                  </a:lnTo>
                  <a:lnTo>
                    <a:pt x="2676" y="54023"/>
                  </a:lnTo>
                  <a:lnTo>
                    <a:pt x="2557" y="54141"/>
                  </a:lnTo>
                  <a:lnTo>
                    <a:pt x="2458" y="54280"/>
                  </a:lnTo>
                  <a:lnTo>
                    <a:pt x="2359" y="54439"/>
                  </a:lnTo>
                  <a:lnTo>
                    <a:pt x="2280" y="54597"/>
                  </a:lnTo>
                  <a:lnTo>
                    <a:pt x="2220" y="54776"/>
                  </a:lnTo>
                  <a:lnTo>
                    <a:pt x="2181" y="54954"/>
                  </a:lnTo>
                  <a:lnTo>
                    <a:pt x="20" y="65893"/>
                  </a:lnTo>
                  <a:lnTo>
                    <a:pt x="20" y="65893"/>
                  </a:lnTo>
                  <a:lnTo>
                    <a:pt x="1" y="66131"/>
                  </a:lnTo>
                  <a:lnTo>
                    <a:pt x="1" y="66369"/>
                  </a:lnTo>
                  <a:lnTo>
                    <a:pt x="40" y="66607"/>
                  </a:lnTo>
                  <a:lnTo>
                    <a:pt x="100" y="66825"/>
                  </a:lnTo>
                  <a:lnTo>
                    <a:pt x="179" y="67043"/>
                  </a:lnTo>
                  <a:lnTo>
                    <a:pt x="318" y="67241"/>
                  </a:lnTo>
                  <a:lnTo>
                    <a:pt x="456" y="67439"/>
                  </a:lnTo>
                  <a:lnTo>
                    <a:pt x="635" y="67598"/>
                  </a:lnTo>
                  <a:lnTo>
                    <a:pt x="635" y="67598"/>
                  </a:lnTo>
                  <a:lnTo>
                    <a:pt x="2993" y="69559"/>
                  </a:lnTo>
                  <a:lnTo>
                    <a:pt x="5371" y="71502"/>
                  </a:lnTo>
                  <a:lnTo>
                    <a:pt x="5371" y="71502"/>
                  </a:lnTo>
                  <a:lnTo>
                    <a:pt x="7472" y="73206"/>
                  </a:lnTo>
                  <a:lnTo>
                    <a:pt x="9592" y="74871"/>
                  </a:lnTo>
                  <a:lnTo>
                    <a:pt x="11713" y="76515"/>
                  </a:lnTo>
                  <a:lnTo>
                    <a:pt x="13873" y="78140"/>
                  </a:lnTo>
                  <a:lnTo>
                    <a:pt x="16033" y="79726"/>
                  </a:lnTo>
                  <a:lnTo>
                    <a:pt x="17123" y="80499"/>
                  </a:lnTo>
                  <a:lnTo>
                    <a:pt x="18233" y="81272"/>
                  </a:lnTo>
                  <a:lnTo>
                    <a:pt x="19342" y="82025"/>
                  </a:lnTo>
                  <a:lnTo>
                    <a:pt x="20452" y="82778"/>
                  </a:lnTo>
                  <a:lnTo>
                    <a:pt x="21562" y="83511"/>
                  </a:lnTo>
                  <a:lnTo>
                    <a:pt x="22692" y="84224"/>
                  </a:lnTo>
                  <a:lnTo>
                    <a:pt x="22692" y="84224"/>
                  </a:lnTo>
                  <a:lnTo>
                    <a:pt x="23920" y="84977"/>
                  </a:lnTo>
                  <a:lnTo>
                    <a:pt x="25149" y="85711"/>
                  </a:lnTo>
                  <a:lnTo>
                    <a:pt x="26397" y="86424"/>
                  </a:lnTo>
                  <a:lnTo>
                    <a:pt x="27646" y="87118"/>
                  </a:lnTo>
                  <a:lnTo>
                    <a:pt x="28914" y="87811"/>
                  </a:lnTo>
                  <a:lnTo>
                    <a:pt x="30183" y="88465"/>
                  </a:lnTo>
                  <a:lnTo>
                    <a:pt x="31471" y="89099"/>
                  </a:lnTo>
                  <a:lnTo>
                    <a:pt x="32779" y="89714"/>
                  </a:lnTo>
                  <a:lnTo>
                    <a:pt x="32719" y="89853"/>
                  </a:lnTo>
                  <a:lnTo>
                    <a:pt x="32719" y="89853"/>
                  </a:lnTo>
                  <a:lnTo>
                    <a:pt x="32323" y="90903"/>
                  </a:lnTo>
                  <a:lnTo>
                    <a:pt x="31927" y="91953"/>
                  </a:lnTo>
                  <a:lnTo>
                    <a:pt x="31491" y="92944"/>
                  </a:lnTo>
                  <a:lnTo>
                    <a:pt x="31035" y="93935"/>
                  </a:lnTo>
                  <a:lnTo>
                    <a:pt x="30559" y="94866"/>
                  </a:lnTo>
                  <a:lnTo>
                    <a:pt x="30024" y="95798"/>
                  </a:lnTo>
                  <a:lnTo>
                    <a:pt x="29489" y="96670"/>
                  </a:lnTo>
                  <a:lnTo>
                    <a:pt x="28894" y="97542"/>
                  </a:lnTo>
                  <a:lnTo>
                    <a:pt x="28597" y="97958"/>
                  </a:lnTo>
                  <a:lnTo>
                    <a:pt x="28280" y="98374"/>
                  </a:lnTo>
                  <a:lnTo>
                    <a:pt x="27943" y="98770"/>
                  </a:lnTo>
                  <a:lnTo>
                    <a:pt x="27606" y="99167"/>
                  </a:lnTo>
                  <a:lnTo>
                    <a:pt x="27269" y="99543"/>
                  </a:lnTo>
                  <a:lnTo>
                    <a:pt x="26913" y="99940"/>
                  </a:lnTo>
                  <a:lnTo>
                    <a:pt x="26536" y="100316"/>
                  </a:lnTo>
                  <a:lnTo>
                    <a:pt x="26160" y="100673"/>
                  </a:lnTo>
                  <a:lnTo>
                    <a:pt x="25783" y="101030"/>
                  </a:lnTo>
                  <a:lnTo>
                    <a:pt x="25367" y="101386"/>
                  </a:lnTo>
                  <a:lnTo>
                    <a:pt x="24951" y="101723"/>
                  </a:lnTo>
                  <a:lnTo>
                    <a:pt x="24535" y="102060"/>
                  </a:lnTo>
                  <a:lnTo>
                    <a:pt x="24099" y="102397"/>
                  </a:lnTo>
                  <a:lnTo>
                    <a:pt x="23643" y="102714"/>
                  </a:lnTo>
                  <a:lnTo>
                    <a:pt x="23167" y="103031"/>
                  </a:lnTo>
                  <a:lnTo>
                    <a:pt x="22692" y="103328"/>
                  </a:lnTo>
                  <a:lnTo>
                    <a:pt x="22692" y="103328"/>
                  </a:lnTo>
                  <a:lnTo>
                    <a:pt x="22474" y="103487"/>
                  </a:lnTo>
                  <a:lnTo>
                    <a:pt x="22236" y="103646"/>
                  </a:lnTo>
                  <a:lnTo>
                    <a:pt x="22038" y="103824"/>
                  </a:lnTo>
                  <a:lnTo>
                    <a:pt x="21839" y="104022"/>
                  </a:lnTo>
                  <a:lnTo>
                    <a:pt x="21641" y="104220"/>
                  </a:lnTo>
                  <a:lnTo>
                    <a:pt x="21463" y="104418"/>
                  </a:lnTo>
                  <a:lnTo>
                    <a:pt x="21285" y="104636"/>
                  </a:lnTo>
                  <a:lnTo>
                    <a:pt x="21126" y="104874"/>
                  </a:lnTo>
                  <a:lnTo>
                    <a:pt x="20987" y="105112"/>
                  </a:lnTo>
                  <a:lnTo>
                    <a:pt x="20849" y="105350"/>
                  </a:lnTo>
                  <a:lnTo>
                    <a:pt x="20710" y="105607"/>
                  </a:lnTo>
                  <a:lnTo>
                    <a:pt x="20591" y="105865"/>
                  </a:lnTo>
                  <a:lnTo>
                    <a:pt x="20393" y="106400"/>
                  </a:lnTo>
                  <a:lnTo>
                    <a:pt x="20214" y="106935"/>
                  </a:lnTo>
                  <a:lnTo>
                    <a:pt x="20096" y="107510"/>
                  </a:lnTo>
                  <a:lnTo>
                    <a:pt x="19996" y="108085"/>
                  </a:lnTo>
                  <a:lnTo>
                    <a:pt x="19957" y="108679"/>
                  </a:lnTo>
                  <a:lnTo>
                    <a:pt x="19937" y="109254"/>
                  </a:lnTo>
                  <a:lnTo>
                    <a:pt x="19957" y="109829"/>
                  </a:lnTo>
                  <a:lnTo>
                    <a:pt x="20016" y="110423"/>
                  </a:lnTo>
                  <a:lnTo>
                    <a:pt x="20115" y="110978"/>
                  </a:lnTo>
                  <a:lnTo>
                    <a:pt x="20254" y="111533"/>
                  </a:lnTo>
                  <a:lnTo>
                    <a:pt x="97086" y="11238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2833469" y="4118911"/>
              <a:ext cx="398402" cy="539698"/>
            </a:xfrm>
            <a:custGeom>
              <a:rect b="b" l="l" r="r" t="t"/>
              <a:pathLst>
                <a:path extrusionOk="0" h="38605" w="28498">
                  <a:moveTo>
                    <a:pt x="11177" y="1"/>
                  </a:moveTo>
                  <a:lnTo>
                    <a:pt x="0" y="37951"/>
                  </a:lnTo>
                  <a:lnTo>
                    <a:pt x="21601" y="38605"/>
                  </a:lnTo>
                  <a:lnTo>
                    <a:pt x="28498" y="12723"/>
                  </a:lnTo>
                  <a:lnTo>
                    <a:pt x="27368" y="12010"/>
                  </a:lnTo>
                  <a:lnTo>
                    <a:pt x="26258" y="11277"/>
                  </a:lnTo>
                  <a:lnTo>
                    <a:pt x="25148" y="10524"/>
                  </a:lnTo>
                  <a:lnTo>
                    <a:pt x="24039" y="9771"/>
                  </a:lnTo>
                  <a:lnTo>
                    <a:pt x="22929" y="8998"/>
                  </a:lnTo>
                  <a:lnTo>
                    <a:pt x="21839" y="8225"/>
                  </a:lnTo>
                  <a:lnTo>
                    <a:pt x="19679" y="6639"/>
                  </a:lnTo>
                  <a:lnTo>
                    <a:pt x="17519" y="5014"/>
                  </a:lnTo>
                  <a:lnTo>
                    <a:pt x="15398" y="3370"/>
                  </a:lnTo>
                  <a:lnTo>
                    <a:pt x="13278" y="1705"/>
                  </a:lnTo>
                  <a:lnTo>
                    <a:pt x="111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2833469" y="4118911"/>
              <a:ext cx="398402" cy="539698"/>
            </a:xfrm>
            <a:custGeom>
              <a:rect b="b" l="l" r="r" t="t"/>
              <a:pathLst>
                <a:path extrusionOk="0" fill="none" h="38605" w="28498">
                  <a:moveTo>
                    <a:pt x="28498" y="12723"/>
                  </a:moveTo>
                  <a:lnTo>
                    <a:pt x="21601" y="38605"/>
                  </a:lnTo>
                  <a:lnTo>
                    <a:pt x="0" y="37951"/>
                  </a:lnTo>
                  <a:lnTo>
                    <a:pt x="11177" y="1"/>
                  </a:lnTo>
                  <a:lnTo>
                    <a:pt x="11177" y="1"/>
                  </a:lnTo>
                  <a:lnTo>
                    <a:pt x="13278" y="1705"/>
                  </a:lnTo>
                  <a:lnTo>
                    <a:pt x="15398" y="3370"/>
                  </a:lnTo>
                  <a:lnTo>
                    <a:pt x="17519" y="5014"/>
                  </a:lnTo>
                  <a:lnTo>
                    <a:pt x="19679" y="6639"/>
                  </a:lnTo>
                  <a:lnTo>
                    <a:pt x="21839" y="8225"/>
                  </a:lnTo>
                  <a:lnTo>
                    <a:pt x="22929" y="8998"/>
                  </a:lnTo>
                  <a:lnTo>
                    <a:pt x="24039" y="9771"/>
                  </a:lnTo>
                  <a:lnTo>
                    <a:pt x="25148" y="10524"/>
                  </a:lnTo>
                  <a:lnTo>
                    <a:pt x="26258" y="11277"/>
                  </a:lnTo>
                  <a:lnTo>
                    <a:pt x="27368" y="12010"/>
                  </a:lnTo>
                  <a:lnTo>
                    <a:pt x="28498" y="127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3346829" y="4412854"/>
              <a:ext cx="10541" cy="23011"/>
            </a:xfrm>
            <a:custGeom>
              <a:rect b="b" l="l" r="r" t="t"/>
              <a:pathLst>
                <a:path extrusionOk="0" h="1646" w="754">
                  <a:moveTo>
                    <a:pt x="754" y="1"/>
                  </a:moveTo>
                  <a:lnTo>
                    <a:pt x="377" y="833"/>
                  </a:lnTo>
                  <a:lnTo>
                    <a:pt x="1" y="1646"/>
                  </a:lnTo>
                  <a:lnTo>
                    <a:pt x="397" y="833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FD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3328543" y="4376017"/>
              <a:ext cx="43240" cy="92268"/>
            </a:xfrm>
            <a:custGeom>
              <a:rect b="b" l="l" r="r" t="t"/>
              <a:pathLst>
                <a:path extrusionOk="0" fill="none" h="6600" w="3093">
                  <a:moveTo>
                    <a:pt x="3092" y="0"/>
                  </a:moveTo>
                  <a:lnTo>
                    <a:pt x="3092" y="0"/>
                  </a:lnTo>
                  <a:lnTo>
                    <a:pt x="2756" y="912"/>
                  </a:lnTo>
                  <a:lnTo>
                    <a:pt x="2419" y="1784"/>
                  </a:lnTo>
                  <a:lnTo>
                    <a:pt x="2062" y="2636"/>
                  </a:lnTo>
                  <a:lnTo>
                    <a:pt x="1685" y="3468"/>
                  </a:lnTo>
                  <a:lnTo>
                    <a:pt x="1309" y="4281"/>
                  </a:lnTo>
                  <a:lnTo>
                    <a:pt x="893" y="5073"/>
                  </a:lnTo>
                  <a:lnTo>
                    <a:pt x="457" y="5846"/>
                  </a:lnTo>
                  <a:lnTo>
                    <a:pt x="1" y="6599"/>
                  </a:lnTo>
                  <a:lnTo>
                    <a:pt x="1" y="6599"/>
                  </a:lnTo>
                  <a:lnTo>
                    <a:pt x="1" y="6599"/>
                  </a:lnTo>
                  <a:lnTo>
                    <a:pt x="1" y="6599"/>
                  </a:lnTo>
                  <a:lnTo>
                    <a:pt x="457" y="5846"/>
                  </a:lnTo>
                  <a:lnTo>
                    <a:pt x="893" y="5073"/>
                  </a:lnTo>
                  <a:lnTo>
                    <a:pt x="1309" y="4281"/>
                  </a:lnTo>
                  <a:lnTo>
                    <a:pt x="1705" y="3468"/>
                  </a:lnTo>
                  <a:lnTo>
                    <a:pt x="2062" y="2636"/>
                  </a:lnTo>
                  <a:lnTo>
                    <a:pt x="2419" y="1784"/>
                  </a:lnTo>
                  <a:lnTo>
                    <a:pt x="2756" y="912"/>
                  </a:lnTo>
                  <a:lnTo>
                    <a:pt x="3092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3371769" y="4375737"/>
              <a:ext cx="14" cy="294"/>
            </a:xfrm>
            <a:custGeom>
              <a:rect b="b" l="l" r="r" t="t"/>
              <a:pathLst>
                <a:path extrusionOk="0" fill="none" h="21" w="1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3371769" y="4373515"/>
              <a:ext cx="1118" cy="2237"/>
            </a:xfrm>
            <a:custGeom>
              <a:rect b="b" l="l" r="r" t="t"/>
              <a:pathLst>
                <a:path extrusionOk="0" fill="none" h="160" w="80">
                  <a:moveTo>
                    <a:pt x="80" y="1"/>
                  </a:moveTo>
                  <a:lnTo>
                    <a:pt x="20" y="140"/>
                  </a:lnTo>
                  <a:lnTo>
                    <a:pt x="20" y="140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20" y="140"/>
                  </a:lnTo>
                  <a:lnTo>
                    <a:pt x="80" y="1"/>
                  </a:lnTo>
                  <a:lnTo>
                    <a:pt x="8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3328543" y="3840751"/>
              <a:ext cx="801236" cy="698734"/>
            </a:xfrm>
            <a:custGeom>
              <a:rect b="b" l="l" r="r" t="t"/>
              <a:pathLst>
                <a:path extrusionOk="0" h="49981" w="57313">
                  <a:moveTo>
                    <a:pt x="57273" y="1"/>
                  </a:moveTo>
                  <a:lnTo>
                    <a:pt x="56837" y="1309"/>
                  </a:lnTo>
                  <a:lnTo>
                    <a:pt x="56401" y="2597"/>
                  </a:lnTo>
                  <a:lnTo>
                    <a:pt x="55946" y="3885"/>
                  </a:lnTo>
                  <a:lnTo>
                    <a:pt x="55470" y="5173"/>
                  </a:lnTo>
                  <a:lnTo>
                    <a:pt x="54994" y="6441"/>
                  </a:lnTo>
                  <a:lnTo>
                    <a:pt x="54479" y="7710"/>
                  </a:lnTo>
                  <a:lnTo>
                    <a:pt x="53964" y="8978"/>
                  </a:lnTo>
                  <a:lnTo>
                    <a:pt x="53429" y="10246"/>
                  </a:lnTo>
                  <a:lnTo>
                    <a:pt x="52636" y="12030"/>
                  </a:lnTo>
                  <a:lnTo>
                    <a:pt x="51804" y="13794"/>
                  </a:lnTo>
                  <a:lnTo>
                    <a:pt x="50932" y="15538"/>
                  </a:lnTo>
                  <a:lnTo>
                    <a:pt x="50040" y="17282"/>
                  </a:lnTo>
                  <a:lnTo>
                    <a:pt x="49564" y="18134"/>
                  </a:lnTo>
                  <a:lnTo>
                    <a:pt x="49069" y="18986"/>
                  </a:lnTo>
                  <a:lnTo>
                    <a:pt x="48593" y="19838"/>
                  </a:lnTo>
                  <a:lnTo>
                    <a:pt x="48078" y="20670"/>
                  </a:lnTo>
                  <a:lnTo>
                    <a:pt x="47563" y="21503"/>
                  </a:lnTo>
                  <a:lnTo>
                    <a:pt x="47048" y="22315"/>
                  </a:lnTo>
                  <a:lnTo>
                    <a:pt x="46512" y="23128"/>
                  </a:lnTo>
                  <a:lnTo>
                    <a:pt x="45958" y="23940"/>
                  </a:lnTo>
                  <a:lnTo>
                    <a:pt x="45403" y="24753"/>
                  </a:lnTo>
                  <a:lnTo>
                    <a:pt x="44828" y="25526"/>
                  </a:lnTo>
                  <a:lnTo>
                    <a:pt x="44253" y="26318"/>
                  </a:lnTo>
                  <a:lnTo>
                    <a:pt x="43659" y="27091"/>
                  </a:lnTo>
                  <a:lnTo>
                    <a:pt x="43064" y="27844"/>
                  </a:lnTo>
                  <a:lnTo>
                    <a:pt x="42430" y="28597"/>
                  </a:lnTo>
                  <a:lnTo>
                    <a:pt x="41816" y="29350"/>
                  </a:lnTo>
                  <a:lnTo>
                    <a:pt x="41162" y="30064"/>
                  </a:lnTo>
                  <a:lnTo>
                    <a:pt x="40508" y="30797"/>
                  </a:lnTo>
                  <a:lnTo>
                    <a:pt x="39854" y="31491"/>
                  </a:lnTo>
                  <a:lnTo>
                    <a:pt x="39180" y="32204"/>
                  </a:lnTo>
                  <a:lnTo>
                    <a:pt x="38486" y="32878"/>
                  </a:lnTo>
                  <a:lnTo>
                    <a:pt x="37773" y="33552"/>
                  </a:lnTo>
                  <a:lnTo>
                    <a:pt x="37060" y="34206"/>
                  </a:lnTo>
                  <a:lnTo>
                    <a:pt x="36326" y="34860"/>
                  </a:lnTo>
                  <a:lnTo>
                    <a:pt x="35593" y="35494"/>
                  </a:lnTo>
                  <a:lnTo>
                    <a:pt x="34860" y="36088"/>
                  </a:lnTo>
                  <a:lnTo>
                    <a:pt x="34107" y="36683"/>
                  </a:lnTo>
                  <a:lnTo>
                    <a:pt x="33354" y="37238"/>
                  </a:lnTo>
                  <a:lnTo>
                    <a:pt x="32561" y="37793"/>
                  </a:lnTo>
                  <a:lnTo>
                    <a:pt x="31768" y="38328"/>
                  </a:lnTo>
                  <a:lnTo>
                    <a:pt x="30976" y="38823"/>
                  </a:lnTo>
                  <a:lnTo>
                    <a:pt x="30143" y="39319"/>
                  </a:lnTo>
                  <a:lnTo>
                    <a:pt x="29311" y="39774"/>
                  </a:lnTo>
                  <a:lnTo>
                    <a:pt x="28459" y="40191"/>
                  </a:lnTo>
                  <a:lnTo>
                    <a:pt x="27607" y="40587"/>
                  </a:lnTo>
                  <a:lnTo>
                    <a:pt x="26735" y="40944"/>
                  </a:lnTo>
                  <a:lnTo>
                    <a:pt x="25863" y="41281"/>
                  </a:lnTo>
                  <a:lnTo>
                    <a:pt x="24951" y="41558"/>
                  </a:lnTo>
                  <a:lnTo>
                    <a:pt x="24039" y="41816"/>
                  </a:lnTo>
                  <a:lnTo>
                    <a:pt x="23128" y="42014"/>
                  </a:lnTo>
                  <a:lnTo>
                    <a:pt x="22196" y="42192"/>
                  </a:lnTo>
                  <a:lnTo>
                    <a:pt x="21424" y="42291"/>
                  </a:lnTo>
                  <a:lnTo>
                    <a:pt x="20671" y="42351"/>
                  </a:lnTo>
                  <a:lnTo>
                    <a:pt x="19898" y="42390"/>
                  </a:lnTo>
                  <a:lnTo>
                    <a:pt x="19125" y="42410"/>
                  </a:lnTo>
                  <a:lnTo>
                    <a:pt x="18312" y="42390"/>
                  </a:lnTo>
                  <a:lnTo>
                    <a:pt x="17520" y="42351"/>
                  </a:lnTo>
                  <a:lnTo>
                    <a:pt x="16727" y="42291"/>
                  </a:lnTo>
                  <a:lnTo>
                    <a:pt x="15914" y="42192"/>
                  </a:lnTo>
                  <a:lnTo>
                    <a:pt x="15122" y="42073"/>
                  </a:lnTo>
                  <a:lnTo>
                    <a:pt x="14329" y="41935"/>
                  </a:lnTo>
                  <a:lnTo>
                    <a:pt x="13536" y="41776"/>
                  </a:lnTo>
                  <a:lnTo>
                    <a:pt x="12744" y="41598"/>
                  </a:lnTo>
                  <a:lnTo>
                    <a:pt x="11951" y="41400"/>
                  </a:lnTo>
                  <a:lnTo>
                    <a:pt x="11178" y="41182"/>
                  </a:lnTo>
                  <a:lnTo>
                    <a:pt x="10385" y="40944"/>
                  </a:lnTo>
                  <a:lnTo>
                    <a:pt x="9612" y="40686"/>
                  </a:lnTo>
                  <a:lnTo>
                    <a:pt x="8839" y="40428"/>
                  </a:lnTo>
                  <a:lnTo>
                    <a:pt x="8086" y="40151"/>
                  </a:lnTo>
                  <a:lnTo>
                    <a:pt x="6560" y="39576"/>
                  </a:lnTo>
                  <a:lnTo>
                    <a:pt x="5589" y="39180"/>
                  </a:lnTo>
                  <a:lnTo>
                    <a:pt x="4638" y="38764"/>
                  </a:lnTo>
                  <a:lnTo>
                    <a:pt x="3667" y="38328"/>
                  </a:lnTo>
                  <a:lnTo>
                    <a:pt x="2716" y="37892"/>
                  </a:lnTo>
                  <a:lnTo>
                    <a:pt x="3172" y="38110"/>
                  </a:lnTo>
                  <a:lnTo>
                    <a:pt x="3112" y="38249"/>
                  </a:lnTo>
                  <a:lnTo>
                    <a:pt x="3092" y="38268"/>
                  </a:lnTo>
                  <a:lnTo>
                    <a:pt x="3092" y="38288"/>
                  </a:lnTo>
                  <a:lnTo>
                    <a:pt x="2756" y="39200"/>
                  </a:lnTo>
                  <a:lnTo>
                    <a:pt x="2419" y="40072"/>
                  </a:lnTo>
                  <a:lnTo>
                    <a:pt x="2062" y="40924"/>
                  </a:lnTo>
                  <a:lnTo>
                    <a:pt x="1705" y="41756"/>
                  </a:lnTo>
                  <a:lnTo>
                    <a:pt x="1309" y="42569"/>
                  </a:lnTo>
                  <a:lnTo>
                    <a:pt x="893" y="43361"/>
                  </a:lnTo>
                  <a:lnTo>
                    <a:pt x="457" y="44134"/>
                  </a:lnTo>
                  <a:lnTo>
                    <a:pt x="1" y="44887"/>
                  </a:lnTo>
                  <a:lnTo>
                    <a:pt x="1249" y="45482"/>
                  </a:lnTo>
                  <a:lnTo>
                    <a:pt x="2498" y="46057"/>
                  </a:lnTo>
                  <a:lnTo>
                    <a:pt x="3766" y="46612"/>
                  </a:lnTo>
                  <a:lnTo>
                    <a:pt x="5054" y="47127"/>
                  </a:lnTo>
                  <a:lnTo>
                    <a:pt x="6560" y="47721"/>
                  </a:lnTo>
                  <a:lnTo>
                    <a:pt x="7333" y="47979"/>
                  </a:lnTo>
                  <a:lnTo>
                    <a:pt x="8086" y="48256"/>
                  </a:lnTo>
                  <a:lnTo>
                    <a:pt x="8879" y="48494"/>
                  </a:lnTo>
                  <a:lnTo>
                    <a:pt x="9652" y="48732"/>
                  </a:lnTo>
                  <a:lnTo>
                    <a:pt x="10425" y="48950"/>
                  </a:lnTo>
                  <a:lnTo>
                    <a:pt x="11218" y="49148"/>
                  </a:lnTo>
                  <a:lnTo>
                    <a:pt x="12010" y="49327"/>
                  </a:lnTo>
                  <a:lnTo>
                    <a:pt x="12803" y="49505"/>
                  </a:lnTo>
                  <a:lnTo>
                    <a:pt x="13596" y="49644"/>
                  </a:lnTo>
                  <a:lnTo>
                    <a:pt x="14408" y="49762"/>
                  </a:lnTo>
                  <a:lnTo>
                    <a:pt x="15201" y="49842"/>
                  </a:lnTo>
                  <a:lnTo>
                    <a:pt x="15994" y="49921"/>
                  </a:lnTo>
                  <a:lnTo>
                    <a:pt x="16806" y="49961"/>
                  </a:lnTo>
                  <a:lnTo>
                    <a:pt x="17599" y="49980"/>
                  </a:lnTo>
                  <a:lnTo>
                    <a:pt x="18372" y="49961"/>
                  </a:lnTo>
                  <a:lnTo>
                    <a:pt x="19145" y="49921"/>
                  </a:lnTo>
                  <a:lnTo>
                    <a:pt x="19917" y="49842"/>
                  </a:lnTo>
                  <a:lnTo>
                    <a:pt x="20671" y="49743"/>
                  </a:lnTo>
                  <a:lnTo>
                    <a:pt x="21602" y="49584"/>
                  </a:lnTo>
                  <a:lnTo>
                    <a:pt x="22533" y="49366"/>
                  </a:lnTo>
                  <a:lnTo>
                    <a:pt x="23445" y="49128"/>
                  </a:lnTo>
                  <a:lnTo>
                    <a:pt x="24337" y="48831"/>
                  </a:lnTo>
                  <a:lnTo>
                    <a:pt x="25209" y="48514"/>
                  </a:lnTo>
                  <a:lnTo>
                    <a:pt x="26081" y="48157"/>
                  </a:lnTo>
                  <a:lnTo>
                    <a:pt x="26953" y="47761"/>
                  </a:lnTo>
                  <a:lnTo>
                    <a:pt x="27785" y="47325"/>
                  </a:lnTo>
                  <a:lnTo>
                    <a:pt x="28617" y="46869"/>
                  </a:lnTo>
                  <a:lnTo>
                    <a:pt x="29450" y="46394"/>
                  </a:lnTo>
                  <a:lnTo>
                    <a:pt x="30242" y="45878"/>
                  </a:lnTo>
                  <a:lnTo>
                    <a:pt x="31035" y="45363"/>
                  </a:lnTo>
                  <a:lnTo>
                    <a:pt x="31828" y="44808"/>
                  </a:lnTo>
                  <a:lnTo>
                    <a:pt x="32581" y="44233"/>
                  </a:lnTo>
                  <a:lnTo>
                    <a:pt x="33334" y="43659"/>
                  </a:lnTo>
                  <a:lnTo>
                    <a:pt x="34067" y="43044"/>
                  </a:lnTo>
                  <a:lnTo>
                    <a:pt x="34820" y="42410"/>
                  </a:lnTo>
                  <a:lnTo>
                    <a:pt x="35534" y="41776"/>
                  </a:lnTo>
                  <a:lnTo>
                    <a:pt x="36267" y="41122"/>
                  </a:lnTo>
                  <a:lnTo>
                    <a:pt x="36960" y="40448"/>
                  </a:lnTo>
                  <a:lnTo>
                    <a:pt x="37654" y="39755"/>
                  </a:lnTo>
                  <a:lnTo>
                    <a:pt x="38328" y="39061"/>
                  </a:lnTo>
                  <a:lnTo>
                    <a:pt x="39002" y="38348"/>
                  </a:lnTo>
                  <a:lnTo>
                    <a:pt x="39656" y="37634"/>
                  </a:lnTo>
                  <a:lnTo>
                    <a:pt x="40290" y="36901"/>
                  </a:lnTo>
                  <a:lnTo>
                    <a:pt x="40924" y="36168"/>
                  </a:lnTo>
                  <a:lnTo>
                    <a:pt x="41538" y="35415"/>
                  </a:lnTo>
                  <a:lnTo>
                    <a:pt x="42133" y="34642"/>
                  </a:lnTo>
                  <a:lnTo>
                    <a:pt x="42727" y="33869"/>
                  </a:lnTo>
                  <a:lnTo>
                    <a:pt x="43322" y="33096"/>
                  </a:lnTo>
                  <a:lnTo>
                    <a:pt x="43877" y="32303"/>
                  </a:lnTo>
                  <a:lnTo>
                    <a:pt x="44432" y="31511"/>
                  </a:lnTo>
                  <a:lnTo>
                    <a:pt x="44987" y="30698"/>
                  </a:lnTo>
                  <a:lnTo>
                    <a:pt x="45522" y="29886"/>
                  </a:lnTo>
                  <a:lnTo>
                    <a:pt x="46057" y="29053"/>
                  </a:lnTo>
                  <a:lnTo>
                    <a:pt x="46552" y="28221"/>
                  </a:lnTo>
                  <a:lnTo>
                    <a:pt x="47067" y="27389"/>
                  </a:lnTo>
                  <a:lnTo>
                    <a:pt x="47563" y="26536"/>
                  </a:lnTo>
                  <a:lnTo>
                    <a:pt x="48038" y="25684"/>
                  </a:lnTo>
                  <a:lnTo>
                    <a:pt x="48514" y="24832"/>
                  </a:lnTo>
                  <a:lnTo>
                    <a:pt x="49426" y="23108"/>
                  </a:lnTo>
                  <a:lnTo>
                    <a:pt x="50298" y="21344"/>
                  </a:lnTo>
                  <a:lnTo>
                    <a:pt x="51130" y="19580"/>
                  </a:lnTo>
                  <a:lnTo>
                    <a:pt x="51903" y="17797"/>
                  </a:lnTo>
                  <a:lnTo>
                    <a:pt x="52616" y="16112"/>
                  </a:lnTo>
                  <a:lnTo>
                    <a:pt x="53310" y="14408"/>
                  </a:lnTo>
                  <a:lnTo>
                    <a:pt x="53964" y="12704"/>
                  </a:lnTo>
                  <a:lnTo>
                    <a:pt x="54578" y="10980"/>
                  </a:lnTo>
                  <a:lnTo>
                    <a:pt x="55193" y="9256"/>
                  </a:lnTo>
                  <a:lnTo>
                    <a:pt x="55767" y="7531"/>
                  </a:lnTo>
                  <a:lnTo>
                    <a:pt x="56322" y="5788"/>
                  </a:lnTo>
                  <a:lnTo>
                    <a:pt x="56877" y="4024"/>
                  </a:lnTo>
                  <a:lnTo>
                    <a:pt x="57016" y="3528"/>
                  </a:lnTo>
                  <a:lnTo>
                    <a:pt x="57135" y="3013"/>
                  </a:lnTo>
                  <a:lnTo>
                    <a:pt x="57214" y="2518"/>
                  </a:lnTo>
                  <a:lnTo>
                    <a:pt x="57273" y="2002"/>
                  </a:lnTo>
                  <a:lnTo>
                    <a:pt x="57313" y="1507"/>
                  </a:lnTo>
                  <a:lnTo>
                    <a:pt x="57313" y="992"/>
                  </a:lnTo>
                  <a:lnTo>
                    <a:pt x="57313" y="496"/>
                  </a:lnTo>
                  <a:lnTo>
                    <a:pt x="57273" y="1"/>
                  </a:lnTo>
                  <a:close/>
                </a:path>
              </a:pathLst>
            </a:custGeom>
            <a:solidFill>
              <a:srgbClr val="D15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3053444" y="3404407"/>
              <a:ext cx="793197" cy="656067"/>
            </a:xfrm>
            <a:custGeom>
              <a:rect b="b" l="l" r="r" t="t"/>
              <a:pathLst>
                <a:path extrusionOk="0" h="46929" w="56738">
                  <a:moveTo>
                    <a:pt x="55509" y="0"/>
                  </a:moveTo>
                  <a:lnTo>
                    <a:pt x="55350" y="20"/>
                  </a:lnTo>
                  <a:lnTo>
                    <a:pt x="55172" y="60"/>
                  </a:lnTo>
                  <a:lnTo>
                    <a:pt x="55013" y="119"/>
                  </a:lnTo>
                  <a:lnTo>
                    <a:pt x="54875" y="198"/>
                  </a:lnTo>
                  <a:lnTo>
                    <a:pt x="54736" y="298"/>
                  </a:lnTo>
                  <a:lnTo>
                    <a:pt x="54617" y="416"/>
                  </a:lnTo>
                  <a:lnTo>
                    <a:pt x="54498" y="555"/>
                  </a:lnTo>
                  <a:lnTo>
                    <a:pt x="54419" y="734"/>
                  </a:lnTo>
                  <a:lnTo>
                    <a:pt x="53408" y="3151"/>
                  </a:lnTo>
                  <a:lnTo>
                    <a:pt x="52338" y="5747"/>
                  </a:lnTo>
                  <a:lnTo>
                    <a:pt x="50079" y="11356"/>
                  </a:lnTo>
                  <a:lnTo>
                    <a:pt x="47681" y="17241"/>
                  </a:lnTo>
                  <a:lnTo>
                    <a:pt x="46472" y="20214"/>
                  </a:lnTo>
                  <a:lnTo>
                    <a:pt x="45263" y="23147"/>
                  </a:lnTo>
                  <a:lnTo>
                    <a:pt x="44054" y="25981"/>
                  </a:lnTo>
                  <a:lnTo>
                    <a:pt x="42846" y="28716"/>
                  </a:lnTo>
                  <a:lnTo>
                    <a:pt x="41676" y="31312"/>
                  </a:lnTo>
                  <a:lnTo>
                    <a:pt x="41102" y="32541"/>
                  </a:lnTo>
                  <a:lnTo>
                    <a:pt x="40547" y="33710"/>
                  </a:lnTo>
                  <a:lnTo>
                    <a:pt x="39992" y="34820"/>
                  </a:lnTo>
                  <a:lnTo>
                    <a:pt x="39457" y="35870"/>
                  </a:lnTo>
                  <a:lnTo>
                    <a:pt x="38922" y="36861"/>
                  </a:lnTo>
                  <a:lnTo>
                    <a:pt x="38406" y="37772"/>
                  </a:lnTo>
                  <a:lnTo>
                    <a:pt x="37911" y="38625"/>
                  </a:lnTo>
                  <a:lnTo>
                    <a:pt x="37416" y="39397"/>
                  </a:lnTo>
                  <a:lnTo>
                    <a:pt x="36940" y="40071"/>
                  </a:lnTo>
                  <a:lnTo>
                    <a:pt x="36504" y="40666"/>
                  </a:lnTo>
                  <a:lnTo>
                    <a:pt x="36326" y="40864"/>
                  </a:lnTo>
                  <a:lnTo>
                    <a:pt x="36147" y="41042"/>
                  </a:lnTo>
                  <a:lnTo>
                    <a:pt x="35969" y="41201"/>
                  </a:lnTo>
                  <a:lnTo>
                    <a:pt x="35771" y="41359"/>
                  </a:lnTo>
                  <a:lnTo>
                    <a:pt x="35573" y="41498"/>
                  </a:lnTo>
                  <a:lnTo>
                    <a:pt x="35374" y="41617"/>
                  </a:lnTo>
                  <a:lnTo>
                    <a:pt x="35156" y="41736"/>
                  </a:lnTo>
                  <a:lnTo>
                    <a:pt x="34938" y="41835"/>
                  </a:lnTo>
                  <a:lnTo>
                    <a:pt x="34720" y="41914"/>
                  </a:lnTo>
                  <a:lnTo>
                    <a:pt x="34483" y="41994"/>
                  </a:lnTo>
                  <a:lnTo>
                    <a:pt x="34265" y="42053"/>
                  </a:lnTo>
                  <a:lnTo>
                    <a:pt x="34027" y="42093"/>
                  </a:lnTo>
                  <a:lnTo>
                    <a:pt x="33531" y="42152"/>
                  </a:lnTo>
                  <a:lnTo>
                    <a:pt x="33016" y="42172"/>
                  </a:lnTo>
                  <a:lnTo>
                    <a:pt x="32719" y="42172"/>
                  </a:lnTo>
                  <a:lnTo>
                    <a:pt x="32422" y="42152"/>
                  </a:lnTo>
                  <a:lnTo>
                    <a:pt x="31807" y="42073"/>
                  </a:lnTo>
                  <a:lnTo>
                    <a:pt x="31193" y="41974"/>
                  </a:lnTo>
                  <a:lnTo>
                    <a:pt x="30539" y="41815"/>
                  </a:lnTo>
                  <a:lnTo>
                    <a:pt x="29905" y="41637"/>
                  </a:lnTo>
                  <a:lnTo>
                    <a:pt x="29251" y="41419"/>
                  </a:lnTo>
                  <a:lnTo>
                    <a:pt x="28577" y="41181"/>
                  </a:lnTo>
                  <a:lnTo>
                    <a:pt x="27923" y="40923"/>
                  </a:lnTo>
                  <a:lnTo>
                    <a:pt x="27269" y="40646"/>
                  </a:lnTo>
                  <a:lnTo>
                    <a:pt x="26615" y="40368"/>
                  </a:lnTo>
                  <a:lnTo>
                    <a:pt x="25347" y="39774"/>
                  </a:lnTo>
                  <a:lnTo>
                    <a:pt x="24118" y="39199"/>
                  </a:lnTo>
                  <a:lnTo>
                    <a:pt x="22949" y="38684"/>
                  </a:lnTo>
                  <a:lnTo>
                    <a:pt x="21621" y="38109"/>
                  </a:lnTo>
                  <a:lnTo>
                    <a:pt x="20273" y="37535"/>
                  </a:lnTo>
                  <a:lnTo>
                    <a:pt x="18926" y="36960"/>
                  </a:lnTo>
                  <a:lnTo>
                    <a:pt x="17558" y="36405"/>
                  </a:lnTo>
                  <a:lnTo>
                    <a:pt x="14843" y="35355"/>
                  </a:lnTo>
                  <a:lnTo>
                    <a:pt x="12109" y="34324"/>
                  </a:lnTo>
                  <a:lnTo>
                    <a:pt x="9354" y="33333"/>
                  </a:lnTo>
                  <a:lnTo>
                    <a:pt x="6580" y="32402"/>
                  </a:lnTo>
                  <a:lnTo>
                    <a:pt x="3805" y="31510"/>
                  </a:lnTo>
                  <a:lnTo>
                    <a:pt x="1011" y="30658"/>
                  </a:lnTo>
                  <a:lnTo>
                    <a:pt x="60" y="34483"/>
                  </a:lnTo>
                  <a:lnTo>
                    <a:pt x="0" y="34661"/>
                  </a:lnTo>
                  <a:lnTo>
                    <a:pt x="1506" y="35097"/>
                  </a:lnTo>
                  <a:lnTo>
                    <a:pt x="3012" y="35553"/>
                  </a:lnTo>
                  <a:lnTo>
                    <a:pt x="4499" y="36028"/>
                  </a:lnTo>
                  <a:lnTo>
                    <a:pt x="6005" y="36524"/>
                  </a:lnTo>
                  <a:lnTo>
                    <a:pt x="7491" y="37039"/>
                  </a:lnTo>
                  <a:lnTo>
                    <a:pt x="8958" y="37554"/>
                  </a:lnTo>
                  <a:lnTo>
                    <a:pt x="10444" y="38089"/>
                  </a:lnTo>
                  <a:lnTo>
                    <a:pt x="11910" y="38644"/>
                  </a:lnTo>
                  <a:lnTo>
                    <a:pt x="13377" y="39199"/>
                  </a:lnTo>
                  <a:lnTo>
                    <a:pt x="14843" y="39774"/>
                  </a:lnTo>
                  <a:lnTo>
                    <a:pt x="17737" y="40963"/>
                  </a:lnTo>
                  <a:lnTo>
                    <a:pt x="20630" y="42172"/>
                  </a:lnTo>
                  <a:lnTo>
                    <a:pt x="23523" y="43420"/>
                  </a:lnTo>
                  <a:lnTo>
                    <a:pt x="24673" y="43955"/>
                  </a:lnTo>
                  <a:lnTo>
                    <a:pt x="25902" y="44530"/>
                  </a:lnTo>
                  <a:lnTo>
                    <a:pt x="27170" y="45105"/>
                  </a:lnTo>
                  <a:lnTo>
                    <a:pt x="27824" y="45382"/>
                  </a:lnTo>
                  <a:lnTo>
                    <a:pt x="28478" y="45660"/>
                  </a:lnTo>
                  <a:lnTo>
                    <a:pt x="29152" y="45917"/>
                  </a:lnTo>
                  <a:lnTo>
                    <a:pt x="29806" y="46155"/>
                  </a:lnTo>
                  <a:lnTo>
                    <a:pt x="30460" y="46373"/>
                  </a:lnTo>
                  <a:lnTo>
                    <a:pt x="31114" y="46552"/>
                  </a:lnTo>
                  <a:lnTo>
                    <a:pt x="31748" y="46710"/>
                  </a:lnTo>
                  <a:lnTo>
                    <a:pt x="32382" y="46829"/>
                  </a:lnTo>
                  <a:lnTo>
                    <a:pt x="32996" y="46888"/>
                  </a:lnTo>
                  <a:lnTo>
                    <a:pt x="33294" y="46908"/>
                  </a:lnTo>
                  <a:lnTo>
                    <a:pt x="33591" y="46928"/>
                  </a:lnTo>
                  <a:lnTo>
                    <a:pt x="34086" y="46908"/>
                  </a:lnTo>
                  <a:lnTo>
                    <a:pt x="34582" y="46829"/>
                  </a:lnTo>
                  <a:lnTo>
                    <a:pt x="34819" y="46789"/>
                  </a:lnTo>
                  <a:lnTo>
                    <a:pt x="35057" y="46730"/>
                  </a:lnTo>
                  <a:lnTo>
                    <a:pt x="35275" y="46651"/>
                  </a:lnTo>
                  <a:lnTo>
                    <a:pt x="35493" y="46571"/>
                  </a:lnTo>
                  <a:lnTo>
                    <a:pt x="35711" y="46472"/>
                  </a:lnTo>
                  <a:lnTo>
                    <a:pt x="35929" y="46373"/>
                  </a:lnTo>
                  <a:lnTo>
                    <a:pt x="36127" y="46234"/>
                  </a:lnTo>
                  <a:lnTo>
                    <a:pt x="36326" y="46096"/>
                  </a:lnTo>
                  <a:lnTo>
                    <a:pt x="36524" y="45957"/>
                  </a:lnTo>
                  <a:lnTo>
                    <a:pt x="36702" y="45779"/>
                  </a:lnTo>
                  <a:lnTo>
                    <a:pt x="36880" y="45600"/>
                  </a:lnTo>
                  <a:lnTo>
                    <a:pt x="37059" y="45402"/>
                  </a:lnTo>
                  <a:lnTo>
                    <a:pt x="37316" y="45085"/>
                  </a:lnTo>
                  <a:lnTo>
                    <a:pt x="37554" y="44728"/>
                  </a:lnTo>
                  <a:lnTo>
                    <a:pt x="38089" y="43975"/>
                  </a:lnTo>
                  <a:lnTo>
                    <a:pt x="38624" y="43083"/>
                  </a:lnTo>
                  <a:lnTo>
                    <a:pt x="39199" y="42112"/>
                  </a:lnTo>
                  <a:lnTo>
                    <a:pt x="39774" y="41062"/>
                  </a:lnTo>
                  <a:lnTo>
                    <a:pt x="40368" y="39913"/>
                  </a:lnTo>
                  <a:lnTo>
                    <a:pt x="40983" y="38684"/>
                  </a:lnTo>
                  <a:lnTo>
                    <a:pt x="41617" y="37396"/>
                  </a:lnTo>
                  <a:lnTo>
                    <a:pt x="42251" y="36048"/>
                  </a:lnTo>
                  <a:lnTo>
                    <a:pt x="42905" y="34621"/>
                  </a:lnTo>
                  <a:lnTo>
                    <a:pt x="43559" y="33155"/>
                  </a:lnTo>
                  <a:lnTo>
                    <a:pt x="44213" y="31649"/>
                  </a:lnTo>
                  <a:lnTo>
                    <a:pt x="45561" y="28498"/>
                  </a:lnTo>
                  <a:lnTo>
                    <a:pt x="46908" y="25268"/>
                  </a:lnTo>
                  <a:lnTo>
                    <a:pt x="48256" y="21958"/>
                  </a:lnTo>
                  <a:lnTo>
                    <a:pt x="49603" y="18668"/>
                  </a:lnTo>
                  <a:lnTo>
                    <a:pt x="52180" y="12267"/>
                  </a:lnTo>
                  <a:lnTo>
                    <a:pt x="53388" y="9275"/>
                  </a:lnTo>
                  <a:lnTo>
                    <a:pt x="54538" y="6500"/>
                  </a:lnTo>
                  <a:lnTo>
                    <a:pt x="55628" y="3964"/>
                  </a:lnTo>
                  <a:lnTo>
                    <a:pt x="56143" y="2795"/>
                  </a:lnTo>
                  <a:lnTo>
                    <a:pt x="56619" y="1724"/>
                  </a:lnTo>
                  <a:lnTo>
                    <a:pt x="56678" y="1546"/>
                  </a:lnTo>
                  <a:lnTo>
                    <a:pt x="56718" y="1368"/>
                  </a:lnTo>
                  <a:lnTo>
                    <a:pt x="56738" y="1189"/>
                  </a:lnTo>
                  <a:lnTo>
                    <a:pt x="56718" y="1011"/>
                  </a:lnTo>
                  <a:lnTo>
                    <a:pt x="56658" y="833"/>
                  </a:lnTo>
                  <a:lnTo>
                    <a:pt x="56599" y="654"/>
                  </a:lnTo>
                  <a:lnTo>
                    <a:pt x="56500" y="516"/>
                  </a:lnTo>
                  <a:lnTo>
                    <a:pt x="56361" y="357"/>
                  </a:lnTo>
                  <a:lnTo>
                    <a:pt x="56341" y="337"/>
                  </a:lnTo>
                  <a:lnTo>
                    <a:pt x="56262" y="258"/>
                  </a:lnTo>
                  <a:lnTo>
                    <a:pt x="56163" y="198"/>
                  </a:lnTo>
                  <a:lnTo>
                    <a:pt x="55965" y="80"/>
                  </a:lnTo>
                  <a:lnTo>
                    <a:pt x="55747" y="20"/>
                  </a:lnTo>
                  <a:lnTo>
                    <a:pt x="55509" y="0"/>
                  </a:lnTo>
                  <a:close/>
                </a:path>
              </a:pathLst>
            </a:custGeom>
            <a:solidFill>
              <a:srgbClr val="D15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3435490" y="3015987"/>
              <a:ext cx="336904" cy="418911"/>
            </a:xfrm>
            <a:custGeom>
              <a:rect b="b" l="l" r="r" t="t"/>
              <a:pathLst>
                <a:path extrusionOk="0" h="29965" w="24099">
                  <a:moveTo>
                    <a:pt x="17361" y="0"/>
                  </a:moveTo>
                  <a:lnTo>
                    <a:pt x="0" y="5807"/>
                  </a:lnTo>
                  <a:lnTo>
                    <a:pt x="139" y="6064"/>
                  </a:lnTo>
                  <a:lnTo>
                    <a:pt x="278" y="6342"/>
                  </a:lnTo>
                  <a:lnTo>
                    <a:pt x="536" y="6916"/>
                  </a:lnTo>
                  <a:lnTo>
                    <a:pt x="754" y="7531"/>
                  </a:lnTo>
                  <a:lnTo>
                    <a:pt x="952" y="8205"/>
                  </a:lnTo>
                  <a:lnTo>
                    <a:pt x="1110" y="8878"/>
                  </a:lnTo>
                  <a:lnTo>
                    <a:pt x="1229" y="9592"/>
                  </a:lnTo>
                  <a:lnTo>
                    <a:pt x="1308" y="10325"/>
                  </a:lnTo>
                  <a:lnTo>
                    <a:pt x="1368" y="11058"/>
                  </a:lnTo>
                  <a:lnTo>
                    <a:pt x="1388" y="11792"/>
                  </a:lnTo>
                  <a:lnTo>
                    <a:pt x="1368" y="12525"/>
                  </a:lnTo>
                  <a:lnTo>
                    <a:pt x="1308" y="13258"/>
                  </a:lnTo>
                  <a:lnTo>
                    <a:pt x="1209" y="13971"/>
                  </a:lnTo>
                  <a:lnTo>
                    <a:pt x="1071" y="14665"/>
                  </a:lnTo>
                  <a:lnTo>
                    <a:pt x="991" y="15002"/>
                  </a:lnTo>
                  <a:lnTo>
                    <a:pt x="912" y="15339"/>
                  </a:lnTo>
                  <a:lnTo>
                    <a:pt x="793" y="15656"/>
                  </a:lnTo>
                  <a:lnTo>
                    <a:pt x="694" y="15973"/>
                  </a:lnTo>
                  <a:lnTo>
                    <a:pt x="555" y="16270"/>
                  </a:lnTo>
                  <a:lnTo>
                    <a:pt x="417" y="16548"/>
                  </a:lnTo>
                  <a:lnTo>
                    <a:pt x="555" y="17043"/>
                  </a:lnTo>
                  <a:lnTo>
                    <a:pt x="714" y="17539"/>
                  </a:lnTo>
                  <a:lnTo>
                    <a:pt x="892" y="18014"/>
                  </a:lnTo>
                  <a:lnTo>
                    <a:pt x="1071" y="18510"/>
                  </a:lnTo>
                  <a:lnTo>
                    <a:pt x="1249" y="18985"/>
                  </a:lnTo>
                  <a:lnTo>
                    <a:pt x="1447" y="19461"/>
                  </a:lnTo>
                  <a:lnTo>
                    <a:pt x="1665" y="19937"/>
                  </a:lnTo>
                  <a:lnTo>
                    <a:pt x="1903" y="20392"/>
                  </a:lnTo>
                  <a:lnTo>
                    <a:pt x="2379" y="21324"/>
                  </a:lnTo>
                  <a:lnTo>
                    <a:pt x="2914" y="22235"/>
                  </a:lnTo>
                  <a:lnTo>
                    <a:pt x="3488" y="23107"/>
                  </a:lnTo>
                  <a:lnTo>
                    <a:pt x="4083" y="23979"/>
                  </a:lnTo>
                  <a:lnTo>
                    <a:pt x="4737" y="24812"/>
                  </a:lnTo>
                  <a:lnTo>
                    <a:pt x="5411" y="25604"/>
                  </a:lnTo>
                  <a:lnTo>
                    <a:pt x="6124" y="26397"/>
                  </a:lnTo>
                  <a:lnTo>
                    <a:pt x="6857" y="27130"/>
                  </a:lnTo>
                  <a:lnTo>
                    <a:pt x="7630" y="27844"/>
                  </a:lnTo>
                  <a:lnTo>
                    <a:pt x="8423" y="28498"/>
                  </a:lnTo>
                  <a:lnTo>
                    <a:pt x="9235" y="29132"/>
                  </a:lnTo>
                  <a:lnTo>
                    <a:pt x="10068" y="29726"/>
                  </a:lnTo>
                  <a:lnTo>
                    <a:pt x="10226" y="29806"/>
                  </a:lnTo>
                  <a:lnTo>
                    <a:pt x="10385" y="29885"/>
                  </a:lnTo>
                  <a:lnTo>
                    <a:pt x="10543" y="29925"/>
                  </a:lnTo>
                  <a:lnTo>
                    <a:pt x="10722" y="29944"/>
                  </a:lnTo>
                  <a:lnTo>
                    <a:pt x="10880" y="29964"/>
                  </a:lnTo>
                  <a:lnTo>
                    <a:pt x="11039" y="29944"/>
                  </a:lnTo>
                  <a:lnTo>
                    <a:pt x="11197" y="29905"/>
                  </a:lnTo>
                  <a:lnTo>
                    <a:pt x="11356" y="29845"/>
                  </a:lnTo>
                  <a:lnTo>
                    <a:pt x="11495" y="29786"/>
                  </a:lnTo>
                  <a:lnTo>
                    <a:pt x="11633" y="29707"/>
                  </a:lnTo>
                  <a:lnTo>
                    <a:pt x="11752" y="29588"/>
                  </a:lnTo>
                  <a:lnTo>
                    <a:pt x="11871" y="29489"/>
                  </a:lnTo>
                  <a:lnTo>
                    <a:pt x="11970" y="29350"/>
                  </a:lnTo>
                  <a:lnTo>
                    <a:pt x="12049" y="29191"/>
                  </a:lnTo>
                  <a:lnTo>
                    <a:pt x="12109" y="29033"/>
                  </a:lnTo>
                  <a:lnTo>
                    <a:pt x="12149" y="28874"/>
                  </a:lnTo>
                  <a:lnTo>
                    <a:pt x="12307" y="28101"/>
                  </a:lnTo>
                  <a:lnTo>
                    <a:pt x="12466" y="27328"/>
                  </a:lnTo>
                  <a:lnTo>
                    <a:pt x="12644" y="26575"/>
                  </a:lnTo>
                  <a:lnTo>
                    <a:pt x="12842" y="25822"/>
                  </a:lnTo>
                  <a:lnTo>
                    <a:pt x="13040" y="25069"/>
                  </a:lnTo>
                  <a:lnTo>
                    <a:pt x="13278" y="24316"/>
                  </a:lnTo>
                  <a:lnTo>
                    <a:pt x="13516" y="23563"/>
                  </a:lnTo>
                  <a:lnTo>
                    <a:pt x="13774" y="22830"/>
                  </a:lnTo>
                  <a:lnTo>
                    <a:pt x="14051" y="22097"/>
                  </a:lnTo>
                  <a:lnTo>
                    <a:pt x="14328" y="21383"/>
                  </a:lnTo>
                  <a:lnTo>
                    <a:pt x="14626" y="20650"/>
                  </a:lnTo>
                  <a:lnTo>
                    <a:pt x="14943" y="19937"/>
                  </a:lnTo>
                  <a:lnTo>
                    <a:pt x="15280" y="19223"/>
                  </a:lnTo>
                  <a:lnTo>
                    <a:pt x="15617" y="18530"/>
                  </a:lnTo>
                  <a:lnTo>
                    <a:pt x="15993" y="17836"/>
                  </a:lnTo>
                  <a:lnTo>
                    <a:pt x="16350" y="17142"/>
                  </a:lnTo>
                  <a:lnTo>
                    <a:pt x="16746" y="16468"/>
                  </a:lnTo>
                  <a:lnTo>
                    <a:pt x="17143" y="15795"/>
                  </a:lnTo>
                  <a:lnTo>
                    <a:pt x="17559" y="15141"/>
                  </a:lnTo>
                  <a:lnTo>
                    <a:pt x="17995" y="14487"/>
                  </a:lnTo>
                  <a:lnTo>
                    <a:pt x="18431" y="13833"/>
                  </a:lnTo>
                  <a:lnTo>
                    <a:pt x="18886" y="13199"/>
                  </a:lnTo>
                  <a:lnTo>
                    <a:pt x="19342" y="12564"/>
                  </a:lnTo>
                  <a:lnTo>
                    <a:pt x="19818" y="11950"/>
                  </a:lnTo>
                  <a:lnTo>
                    <a:pt x="20313" y="11336"/>
                  </a:lnTo>
                  <a:lnTo>
                    <a:pt x="20829" y="10741"/>
                  </a:lnTo>
                  <a:lnTo>
                    <a:pt x="21344" y="10147"/>
                  </a:lnTo>
                  <a:lnTo>
                    <a:pt x="21859" y="9572"/>
                  </a:lnTo>
                  <a:lnTo>
                    <a:pt x="22394" y="9017"/>
                  </a:lnTo>
                  <a:lnTo>
                    <a:pt x="22949" y="8462"/>
                  </a:lnTo>
                  <a:lnTo>
                    <a:pt x="23524" y="7907"/>
                  </a:lnTo>
                  <a:lnTo>
                    <a:pt x="24098" y="7392"/>
                  </a:lnTo>
                  <a:lnTo>
                    <a:pt x="23583" y="7174"/>
                  </a:lnTo>
                  <a:lnTo>
                    <a:pt x="23088" y="6936"/>
                  </a:lnTo>
                  <a:lnTo>
                    <a:pt x="22592" y="6679"/>
                  </a:lnTo>
                  <a:lnTo>
                    <a:pt x="22097" y="6401"/>
                  </a:lnTo>
                  <a:lnTo>
                    <a:pt x="21601" y="6104"/>
                  </a:lnTo>
                  <a:lnTo>
                    <a:pt x="21106" y="5787"/>
                  </a:lnTo>
                  <a:lnTo>
                    <a:pt x="20591" y="5450"/>
                  </a:lnTo>
                  <a:lnTo>
                    <a:pt x="20076" y="5073"/>
                  </a:lnTo>
                  <a:lnTo>
                    <a:pt x="19838" y="4895"/>
                  </a:lnTo>
                  <a:lnTo>
                    <a:pt x="19600" y="4697"/>
                  </a:lnTo>
                  <a:lnTo>
                    <a:pt x="19382" y="4479"/>
                  </a:lnTo>
                  <a:lnTo>
                    <a:pt x="19164" y="4241"/>
                  </a:lnTo>
                  <a:lnTo>
                    <a:pt x="18966" y="4003"/>
                  </a:lnTo>
                  <a:lnTo>
                    <a:pt x="18768" y="3746"/>
                  </a:lnTo>
                  <a:lnTo>
                    <a:pt x="18589" y="3488"/>
                  </a:lnTo>
                  <a:lnTo>
                    <a:pt x="18411" y="3191"/>
                  </a:lnTo>
                  <a:lnTo>
                    <a:pt x="18252" y="2874"/>
                  </a:lnTo>
                  <a:lnTo>
                    <a:pt x="18094" y="2537"/>
                  </a:lnTo>
                  <a:lnTo>
                    <a:pt x="17955" y="2180"/>
                  </a:lnTo>
                  <a:lnTo>
                    <a:pt x="17816" y="1804"/>
                  </a:lnTo>
                  <a:lnTo>
                    <a:pt x="17697" y="1387"/>
                  </a:lnTo>
                  <a:lnTo>
                    <a:pt x="17579" y="951"/>
                  </a:lnTo>
                  <a:lnTo>
                    <a:pt x="17460" y="496"/>
                  </a:lnTo>
                  <a:lnTo>
                    <a:pt x="17361" y="0"/>
                  </a:lnTo>
                  <a:close/>
                </a:path>
              </a:pathLst>
            </a:custGeom>
            <a:solidFill>
              <a:srgbClr val="FDC6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3018536" y="2035234"/>
              <a:ext cx="817299" cy="1063319"/>
            </a:xfrm>
            <a:custGeom>
              <a:rect b="b" l="l" r="r" t="t"/>
              <a:pathLst>
                <a:path extrusionOk="0" h="76060" w="58462">
                  <a:moveTo>
                    <a:pt x="31153" y="0"/>
                  </a:moveTo>
                  <a:lnTo>
                    <a:pt x="30380" y="20"/>
                  </a:lnTo>
                  <a:lnTo>
                    <a:pt x="29627" y="20"/>
                  </a:lnTo>
                  <a:lnTo>
                    <a:pt x="28854" y="60"/>
                  </a:lnTo>
                  <a:lnTo>
                    <a:pt x="27328" y="159"/>
                  </a:lnTo>
                  <a:lnTo>
                    <a:pt x="25802" y="278"/>
                  </a:lnTo>
                  <a:lnTo>
                    <a:pt x="24277" y="456"/>
                  </a:lnTo>
                  <a:lnTo>
                    <a:pt x="22770" y="654"/>
                  </a:lnTo>
                  <a:lnTo>
                    <a:pt x="21264" y="872"/>
                  </a:lnTo>
                  <a:lnTo>
                    <a:pt x="19976" y="1070"/>
                  </a:lnTo>
                  <a:lnTo>
                    <a:pt x="18668" y="1288"/>
                  </a:lnTo>
                  <a:lnTo>
                    <a:pt x="17360" y="1566"/>
                  </a:lnTo>
                  <a:lnTo>
                    <a:pt x="16072" y="1843"/>
                  </a:lnTo>
                  <a:lnTo>
                    <a:pt x="14784" y="2180"/>
                  </a:lnTo>
                  <a:lnTo>
                    <a:pt x="14150" y="2359"/>
                  </a:lnTo>
                  <a:lnTo>
                    <a:pt x="13516" y="2557"/>
                  </a:lnTo>
                  <a:lnTo>
                    <a:pt x="12882" y="2755"/>
                  </a:lnTo>
                  <a:lnTo>
                    <a:pt x="12267" y="2973"/>
                  </a:lnTo>
                  <a:lnTo>
                    <a:pt x="11653" y="3191"/>
                  </a:lnTo>
                  <a:lnTo>
                    <a:pt x="11038" y="3429"/>
                  </a:lnTo>
                  <a:lnTo>
                    <a:pt x="10444" y="3686"/>
                  </a:lnTo>
                  <a:lnTo>
                    <a:pt x="9849" y="3964"/>
                  </a:lnTo>
                  <a:lnTo>
                    <a:pt x="9275" y="4241"/>
                  </a:lnTo>
                  <a:lnTo>
                    <a:pt x="8700" y="4539"/>
                  </a:lnTo>
                  <a:lnTo>
                    <a:pt x="8145" y="4856"/>
                  </a:lnTo>
                  <a:lnTo>
                    <a:pt x="7610" y="5173"/>
                  </a:lnTo>
                  <a:lnTo>
                    <a:pt x="7075" y="5529"/>
                  </a:lnTo>
                  <a:lnTo>
                    <a:pt x="6560" y="5886"/>
                  </a:lnTo>
                  <a:lnTo>
                    <a:pt x="6064" y="6282"/>
                  </a:lnTo>
                  <a:lnTo>
                    <a:pt x="5569" y="6679"/>
                  </a:lnTo>
                  <a:lnTo>
                    <a:pt x="5093" y="7095"/>
                  </a:lnTo>
                  <a:lnTo>
                    <a:pt x="4637" y="7531"/>
                  </a:lnTo>
                  <a:lnTo>
                    <a:pt x="4201" y="8007"/>
                  </a:lnTo>
                  <a:lnTo>
                    <a:pt x="3785" y="8482"/>
                  </a:lnTo>
                  <a:lnTo>
                    <a:pt x="3389" y="8978"/>
                  </a:lnTo>
                  <a:lnTo>
                    <a:pt x="3012" y="9513"/>
                  </a:lnTo>
                  <a:lnTo>
                    <a:pt x="2735" y="9929"/>
                  </a:lnTo>
                  <a:lnTo>
                    <a:pt x="2477" y="10365"/>
                  </a:lnTo>
                  <a:lnTo>
                    <a:pt x="2220" y="10801"/>
                  </a:lnTo>
                  <a:lnTo>
                    <a:pt x="2002" y="11237"/>
                  </a:lnTo>
                  <a:lnTo>
                    <a:pt x="1784" y="11693"/>
                  </a:lnTo>
                  <a:lnTo>
                    <a:pt x="1566" y="12148"/>
                  </a:lnTo>
                  <a:lnTo>
                    <a:pt x="1387" y="12624"/>
                  </a:lnTo>
                  <a:lnTo>
                    <a:pt x="1209" y="13080"/>
                  </a:lnTo>
                  <a:lnTo>
                    <a:pt x="1050" y="13555"/>
                  </a:lnTo>
                  <a:lnTo>
                    <a:pt x="912" y="14031"/>
                  </a:lnTo>
                  <a:lnTo>
                    <a:pt x="773" y="14527"/>
                  </a:lnTo>
                  <a:lnTo>
                    <a:pt x="654" y="15002"/>
                  </a:lnTo>
                  <a:lnTo>
                    <a:pt x="555" y="15498"/>
                  </a:lnTo>
                  <a:lnTo>
                    <a:pt x="456" y="15993"/>
                  </a:lnTo>
                  <a:lnTo>
                    <a:pt x="278" y="17004"/>
                  </a:lnTo>
                  <a:lnTo>
                    <a:pt x="159" y="18014"/>
                  </a:lnTo>
                  <a:lnTo>
                    <a:pt x="79" y="19045"/>
                  </a:lnTo>
                  <a:lnTo>
                    <a:pt x="20" y="20075"/>
                  </a:lnTo>
                  <a:lnTo>
                    <a:pt x="0" y="21106"/>
                  </a:lnTo>
                  <a:lnTo>
                    <a:pt x="20" y="22136"/>
                  </a:lnTo>
                  <a:lnTo>
                    <a:pt x="40" y="23167"/>
                  </a:lnTo>
                  <a:lnTo>
                    <a:pt x="99" y="24197"/>
                  </a:lnTo>
                  <a:lnTo>
                    <a:pt x="159" y="25208"/>
                  </a:lnTo>
                  <a:lnTo>
                    <a:pt x="297" y="26794"/>
                  </a:lnTo>
                  <a:lnTo>
                    <a:pt x="456" y="28399"/>
                  </a:lnTo>
                  <a:lnTo>
                    <a:pt x="634" y="29984"/>
                  </a:lnTo>
                  <a:lnTo>
                    <a:pt x="832" y="31570"/>
                  </a:lnTo>
                  <a:lnTo>
                    <a:pt x="1070" y="33155"/>
                  </a:lnTo>
                  <a:lnTo>
                    <a:pt x="1328" y="34721"/>
                  </a:lnTo>
                  <a:lnTo>
                    <a:pt x="1605" y="36306"/>
                  </a:lnTo>
                  <a:lnTo>
                    <a:pt x="1903" y="37872"/>
                  </a:lnTo>
                  <a:lnTo>
                    <a:pt x="2220" y="39437"/>
                  </a:lnTo>
                  <a:lnTo>
                    <a:pt x="2576" y="41003"/>
                  </a:lnTo>
                  <a:lnTo>
                    <a:pt x="2933" y="42568"/>
                  </a:lnTo>
                  <a:lnTo>
                    <a:pt x="3310" y="44114"/>
                  </a:lnTo>
                  <a:lnTo>
                    <a:pt x="3706" y="45660"/>
                  </a:lnTo>
                  <a:lnTo>
                    <a:pt x="4122" y="47206"/>
                  </a:lnTo>
                  <a:lnTo>
                    <a:pt x="4558" y="48751"/>
                  </a:lnTo>
                  <a:lnTo>
                    <a:pt x="4994" y="50297"/>
                  </a:lnTo>
                  <a:lnTo>
                    <a:pt x="5410" y="51645"/>
                  </a:lnTo>
                  <a:lnTo>
                    <a:pt x="5846" y="52992"/>
                  </a:lnTo>
                  <a:lnTo>
                    <a:pt x="6302" y="54340"/>
                  </a:lnTo>
                  <a:lnTo>
                    <a:pt x="6778" y="55687"/>
                  </a:lnTo>
                  <a:lnTo>
                    <a:pt x="7273" y="57015"/>
                  </a:lnTo>
                  <a:lnTo>
                    <a:pt x="7808" y="58323"/>
                  </a:lnTo>
                  <a:lnTo>
                    <a:pt x="8383" y="59611"/>
                  </a:lnTo>
                  <a:lnTo>
                    <a:pt x="8700" y="60265"/>
                  </a:lnTo>
                  <a:lnTo>
                    <a:pt x="9017" y="60899"/>
                  </a:lnTo>
                  <a:lnTo>
                    <a:pt x="9334" y="61514"/>
                  </a:lnTo>
                  <a:lnTo>
                    <a:pt x="9671" y="62128"/>
                  </a:lnTo>
                  <a:lnTo>
                    <a:pt x="10008" y="62742"/>
                  </a:lnTo>
                  <a:lnTo>
                    <a:pt x="10365" y="63357"/>
                  </a:lnTo>
                  <a:lnTo>
                    <a:pt x="10741" y="63951"/>
                  </a:lnTo>
                  <a:lnTo>
                    <a:pt x="11138" y="64546"/>
                  </a:lnTo>
                  <a:lnTo>
                    <a:pt x="11534" y="65121"/>
                  </a:lnTo>
                  <a:lnTo>
                    <a:pt x="11930" y="65695"/>
                  </a:lnTo>
                  <a:lnTo>
                    <a:pt x="12366" y="66250"/>
                  </a:lnTo>
                  <a:lnTo>
                    <a:pt x="12802" y="66785"/>
                  </a:lnTo>
                  <a:lnTo>
                    <a:pt x="13258" y="67340"/>
                  </a:lnTo>
                  <a:lnTo>
                    <a:pt x="13734" y="67855"/>
                  </a:lnTo>
                  <a:lnTo>
                    <a:pt x="14229" y="68371"/>
                  </a:lnTo>
                  <a:lnTo>
                    <a:pt x="14744" y="68886"/>
                  </a:lnTo>
                  <a:lnTo>
                    <a:pt x="15260" y="69361"/>
                  </a:lnTo>
                  <a:lnTo>
                    <a:pt x="15795" y="69837"/>
                  </a:lnTo>
                  <a:lnTo>
                    <a:pt x="16290" y="70253"/>
                  </a:lnTo>
                  <a:lnTo>
                    <a:pt x="16786" y="70650"/>
                  </a:lnTo>
                  <a:lnTo>
                    <a:pt x="17301" y="71046"/>
                  </a:lnTo>
                  <a:lnTo>
                    <a:pt x="17816" y="71422"/>
                  </a:lnTo>
                  <a:lnTo>
                    <a:pt x="18351" y="71779"/>
                  </a:lnTo>
                  <a:lnTo>
                    <a:pt x="18886" y="72136"/>
                  </a:lnTo>
                  <a:lnTo>
                    <a:pt x="19441" y="72473"/>
                  </a:lnTo>
                  <a:lnTo>
                    <a:pt x="19976" y="72790"/>
                  </a:lnTo>
                  <a:lnTo>
                    <a:pt x="20551" y="73107"/>
                  </a:lnTo>
                  <a:lnTo>
                    <a:pt x="21126" y="73404"/>
                  </a:lnTo>
                  <a:lnTo>
                    <a:pt x="21700" y="73682"/>
                  </a:lnTo>
                  <a:lnTo>
                    <a:pt x="22275" y="73959"/>
                  </a:lnTo>
                  <a:lnTo>
                    <a:pt x="22870" y="74197"/>
                  </a:lnTo>
                  <a:lnTo>
                    <a:pt x="23464" y="74455"/>
                  </a:lnTo>
                  <a:lnTo>
                    <a:pt x="24059" y="74673"/>
                  </a:lnTo>
                  <a:lnTo>
                    <a:pt x="24673" y="74871"/>
                  </a:lnTo>
                  <a:lnTo>
                    <a:pt x="25267" y="75069"/>
                  </a:lnTo>
                  <a:lnTo>
                    <a:pt x="25882" y="75247"/>
                  </a:lnTo>
                  <a:lnTo>
                    <a:pt x="26516" y="75406"/>
                  </a:lnTo>
                  <a:lnTo>
                    <a:pt x="27130" y="75545"/>
                  </a:lnTo>
                  <a:lnTo>
                    <a:pt x="27764" y="75683"/>
                  </a:lnTo>
                  <a:lnTo>
                    <a:pt x="28379" y="75782"/>
                  </a:lnTo>
                  <a:lnTo>
                    <a:pt x="29013" y="75881"/>
                  </a:lnTo>
                  <a:lnTo>
                    <a:pt x="29647" y="75941"/>
                  </a:lnTo>
                  <a:lnTo>
                    <a:pt x="30281" y="76000"/>
                  </a:lnTo>
                  <a:lnTo>
                    <a:pt x="30935" y="76040"/>
                  </a:lnTo>
                  <a:lnTo>
                    <a:pt x="31569" y="76060"/>
                  </a:lnTo>
                  <a:lnTo>
                    <a:pt x="32204" y="76060"/>
                  </a:lnTo>
                  <a:lnTo>
                    <a:pt x="32838" y="76040"/>
                  </a:lnTo>
                  <a:lnTo>
                    <a:pt x="33492" y="75981"/>
                  </a:lnTo>
                  <a:lnTo>
                    <a:pt x="34126" y="75921"/>
                  </a:lnTo>
                  <a:lnTo>
                    <a:pt x="34760" y="75842"/>
                  </a:lnTo>
                  <a:lnTo>
                    <a:pt x="35652" y="75703"/>
                  </a:lnTo>
                  <a:lnTo>
                    <a:pt x="36544" y="75505"/>
                  </a:lnTo>
                  <a:lnTo>
                    <a:pt x="37416" y="75307"/>
                  </a:lnTo>
                  <a:lnTo>
                    <a:pt x="38268" y="75049"/>
                  </a:lnTo>
                  <a:lnTo>
                    <a:pt x="39120" y="74772"/>
                  </a:lnTo>
                  <a:lnTo>
                    <a:pt x="39972" y="74455"/>
                  </a:lnTo>
                  <a:lnTo>
                    <a:pt x="40804" y="74118"/>
                  </a:lnTo>
                  <a:lnTo>
                    <a:pt x="41617" y="73741"/>
                  </a:lnTo>
                  <a:lnTo>
                    <a:pt x="42429" y="73325"/>
                  </a:lnTo>
                  <a:lnTo>
                    <a:pt x="43222" y="72909"/>
                  </a:lnTo>
                  <a:lnTo>
                    <a:pt x="44015" y="72433"/>
                  </a:lnTo>
                  <a:lnTo>
                    <a:pt x="44768" y="71958"/>
                  </a:lnTo>
                  <a:lnTo>
                    <a:pt x="45521" y="71422"/>
                  </a:lnTo>
                  <a:lnTo>
                    <a:pt x="46274" y="70887"/>
                  </a:lnTo>
                  <a:lnTo>
                    <a:pt x="46987" y="70313"/>
                  </a:lnTo>
                  <a:lnTo>
                    <a:pt x="47681" y="69718"/>
                  </a:lnTo>
                  <a:lnTo>
                    <a:pt x="48375" y="69104"/>
                  </a:lnTo>
                  <a:lnTo>
                    <a:pt x="49029" y="68470"/>
                  </a:lnTo>
                  <a:lnTo>
                    <a:pt x="49683" y="67796"/>
                  </a:lnTo>
                  <a:lnTo>
                    <a:pt x="50297" y="67102"/>
                  </a:lnTo>
                  <a:lnTo>
                    <a:pt x="50911" y="66389"/>
                  </a:lnTo>
                  <a:lnTo>
                    <a:pt x="51486" y="65656"/>
                  </a:lnTo>
                  <a:lnTo>
                    <a:pt x="52061" y="64903"/>
                  </a:lnTo>
                  <a:lnTo>
                    <a:pt x="52596" y="64130"/>
                  </a:lnTo>
                  <a:lnTo>
                    <a:pt x="53111" y="63337"/>
                  </a:lnTo>
                  <a:lnTo>
                    <a:pt x="53587" y="62544"/>
                  </a:lnTo>
                  <a:lnTo>
                    <a:pt x="54062" y="61712"/>
                  </a:lnTo>
                  <a:lnTo>
                    <a:pt x="54498" y="60860"/>
                  </a:lnTo>
                  <a:lnTo>
                    <a:pt x="54914" y="59988"/>
                  </a:lnTo>
                  <a:lnTo>
                    <a:pt x="55291" y="59116"/>
                  </a:lnTo>
                  <a:lnTo>
                    <a:pt x="55648" y="58224"/>
                  </a:lnTo>
                  <a:lnTo>
                    <a:pt x="55984" y="57312"/>
                  </a:lnTo>
                  <a:lnTo>
                    <a:pt x="56222" y="56599"/>
                  </a:lnTo>
                  <a:lnTo>
                    <a:pt x="56440" y="55866"/>
                  </a:lnTo>
                  <a:lnTo>
                    <a:pt x="56638" y="55152"/>
                  </a:lnTo>
                  <a:lnTo>
                    <a:pt x="56837" y="54419"/>
                  </a:lnTo>
                  <a:lnTo>
                    <a:pt x="57015" y="53686"/>
                  </a:lnTo>
                  <a:lnTo>
                    <a:pt x="57193" y="52953"/>
                  </a:lnTo>
                  <a:lnTo>
                    <a:pt x="57352" y="52219"/>
                  </a:lnTo>
                  <a:lnTo>
                    <a:pt x="57491" y="51466"/>
                  </a:lnTo>
                  <a:lnTo>
                    <a:pt x="57748" y="49980"/>
                  </a:lnTo>
                  <a:lnTo>
                    <a:pt x="57966" y="48494"/>
                  </a:lnTo>
                  <a:lnTo>
                    <a:pt x="58145" y="46988"/>
                  </a:lnTo>
                  <a:lnTo>
                    <a:pt x="58264" y="45481"/>
                  </a:lnTo>
                  <a:lnTo>
                    <a:pt x="58363" y="43975"/>
                  </a:lnTo>
                  <a:lnTo>
                    <a:pt x="58422" y="42449"/>
                  </a:lnTo>
                  <a:lnTo>
                    <a:pt x="58462" y="40943"/>
                  </a:lnTo>
                  <a:lnTo>
                    <a:pt x="58462" y="39417"/>
                  </a:lnTo>
                  <a:lnTo>
                    <a:pt x="58442" y="37891"/>
                  </a:lnTo>
                  <a:lnTo>
                    <a:pt x="58382" y="36365"/>
                  </a:lnTo>
                  <a:lnTo>
                    <a:pt x="58323" y="34859"/>
                  </a:lnTo>
                  <a:lnTo>
                    <a:pt x="58244" y="33353"/>
                  </a:lnTo>
                  <a:lnTo>
                    <a:pt x="58085" y="31193"/>
                  </a:lnTo>
                  <a:lnTo>
                    <a:pt x="58006" y="30123"/>
                  </a:lnTo>
                  <a:lnTo>
                    <a:pt x="57907" y="29053"/>
                  </a:lnTo>
                  <a:lnTo>
                    <a:pt x="57788" y="27983"/>
                  </a:lnTo>
                  <a:lnTo>
                    <a:pt x="57669" y="26912"/>
                  </a:lnTo>
                  <a:lnTo>
                    <a:pt x="57510" y="25862"/>
                  </a:lnTo>
                  <a:lnTo>
                    <a:pt x="57352" y="24792"/>
                  </a:lnTo>
                  <a:lnTo>
                    <a:pt x="57174" y="23742"/>
                  </a:lnTo>
                  <a:lnTo>
                    <a:pt x="56956" y="22691"/>
                  </a:lnTo>
                  <a:lnTo>
                    <a:pt x="56738" y="21641"/>
                  </a:lnTo>
                  <a:lnTo>
                    <a:pt x="56480" y="20591"/>
                  </a:lnTo>
                  <a:lnTo>
                    <a:pt x="56202" y="19560"/>
                  </a:lnTo>
                  <a:lnTo>
                    <a:pt x="55905" y="18549"/>
                  </a:lnTo>
                  <a:lnTo>
                    <a:pt x="55588" y="17519"/>
                  </a:lnTo>
                  <a:lnTo>
                    <a:pt x="55212" y="16508"/>
                  </a:lnTo>
                  <a:lnTo>
                    <a:pt x="54815" y="15517"/>
                  </a:lnTo>
                  <a:lnTo>
                    <a:pt x="54399" y="14527"/>
                  </a:lnTo>
                  <a:lnTo>
                    <a:pt x="53943" y="13555"/>
                  </a:lnTo>
                  <a:lnTo>
                    <a:pt x="53448" y="12584"/>
                  </a:lnTo>
                  <a:lnTo>
                    <a:pt x="52913" y="11653"/>
                  </a:lnTo>
                  <a:lnTo>
                    <a:pt x="52338" y="10741"/>
                  </a:lnTo>
                  <a:lnTo>
                    <a:pt x="51744" y="9850"/>
                  </a:lnTo>
                  <a:lnTo>
                    <a:pt x="51109" y="8978"/>
                  </a:lnTo>
                  <a:lnTo>
                    <a:pt x="50455" y="8125"/>
                  </a:lnTo>
                  <a:lnTo>
                    <a:pt x="49742" y="7333"/>
                  </a:lnTo>
                  <a:lnTo>
                    <a:pt x="49385" y="6936"/>
                  </a:lnTo>
                  <a:lnTo>
                    <a:pt x="49009" y="6560"/>
                  </a:lnTo>
                  <a:lnTo>
                    <a:pt x="48632" y="6183"/>
                  </a:lnTo>
                  <a:lnTo>
                    <a:pt x="48236" y="5807"/>
                  </a:lnTo>
                  <a:lnTo>
                    <a:pt x="47840" y="5450"/>
                  </a:lnTo>
                  <a:lnTo>
                    <a:pt x="47443" y="5113"/>
                  </a:lnTo>
                  <a:lnTo>
                    <a:pt x="47027" y="4776"/>
                  </a:lnTo>
                  <a:lnTo>
                    <a:pt x="46591" y="4459"/>
                  </a:lnTo>
                  <a:lnTo>
                    <a:pt x="46175" y="4142"/>
                  </a:lnTo>
                  <a:lnTo>
                    <a:pt x="45719" y="3845"/>
                  </a:lnTo>
                  <a:lnTo>
                    <a:pt x="45283" y="3548"/>
                  </a:lnTo>
                  <a:lnTo>
                    <a:pt x="44827" y="3270"/>
                  </a:lnTo>
                  <a:lnTo>
                    <a:pt x="44173" y="2894"/>
                  </a:lnTo>
                  <a:lnTo>
                    <a:pt x="43499" y="2557"/>
                  </a:lnTo>
                  <a:lnTo>
                    <a:pt x="42826" y="2240"/>
                  </a:lnTo>
                  <a:lnTo>
                    <a:pt x="42152" y="1942"/>
                  </a:lnTo>
                  <a:lnTo>
                    <a:pt x="41458" y="1665"/>
                  </a:lnTo>
                  <a:lnTo>
                    <a:pt x="40765" y="1427"/>
                  </a:lnTo>
                  <a:lnTo>
                    <a:pt x="40051" y="1189"/>
                  </a:lnTo>
                  <a:lnTo>
                    <a:pt x="39338" y="991"/>
                  </a:lnTo>
                  <a:lnTo>
                    <a:pt x="38624" y="813"/>
                  </a:lnTo>
                  <a:lnTo>
                    <a:pt x="37891" y="654"/>
                  </a:lnTo>
                  <a:lnTo>
                    <a:pt x="37158" y="516"/>
                  </a:lnTo>
                  <a:lnTo>
                    <a:pt x="36425" y="377"/>
                  </a:lnTo>
                  <a:lnTo>
                    <a:pt x="35672" y="278"/>
                  </a:lnTo>
                  <a:lnTo>
                    <a:pt x="34938" y="198"/>
                  </a:lnTo>
                  <a:lnTo>
                    <a:pt x="34185" y="119"/>
                  </a:lnTo>
                  <a:lnTo>
                    <a:pt x="33432" y="80"/>
                  </a:lnTo>
                  <a:lnTo>
                    <a:pt x="32679" y="40"/>
                  </a:lnTo>
                  <a:lnTo>
                    <a:pt x="31906" y="20"/>
                  </a:lnTo>
                  <a:lnTo>
                    <a:pt x="31153" y="0"/>
                  </a:lnTo>
                  <a:close/>
                </a:path>
              </a:pathLst>
            </a:custGeom>
            <a:solidFill>
              <a:srgbClr val="FDC6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3455719" y="2342472"/>
              <a:ext cx="219710" cy="96434"/>
            </a:xfrm>
            <a:custGeom>
              <a:rect b="b" l="l" r="r" t="t"/>
              <a:pathLst>
                <a:path extrusionOk="0" h="6898" w="15716">
                  <a:moveTo>
                    <a:pt x="1308" y="1"/>
                  </a:moveTo>
                  <a:lnTo>
                    <a:pt x="1150" y="21"/>
                  </a:lnTo>
                  <a:lnTo>
                    <a:pt x="971" y="60"/>
                  </a:lnTo>
                  <a:lnTo>
                    <a:pt x="793" y="159"/>
                  </a:lnTo>
                  <a:lnTo>
                    <a:pt x="634" y="259"/>
                  </a:lnTo>
                  <a:lnTo>
                    <a:pt x="476" y="397"/>
                  </a:lnTo>
                  <a:lnTo>
                    <a:pt x="357" y="536"/>
                  </a:lnTo>
                  <a:lnTo>
                    <a:pt x="258" y="714"/>
                  </a:lnTo>
                  <a:lnTo>
                    <a:pt x="178" y="893"/>
                  </a:lnTo>
                  <a:lnTo>
                    <a:pt x="119" y="1071"/>
                  </a:lnTo>
                  <a:lnTo>
                    <a:pt x="60" y="1269"/>
                  </a:lnTo>
                  <a:lnTo>
                    <a:pt x="20" y="1487"/>
                  </a:lnTo>
                  <a:lnTo>
                    <a:pt x="20" y="1705"/>
                  </a:lnTo>
                  <a:lnTo>
                    <a:pt x="0" y="1903"/>
                  </a:lnTo>
                  <a:lnTo>
                    <a:pt x="20" y="2121"/>
                  </a:lnTo>
                  <a:lnTo>
                    <a:pt x="40" y="2339"/>
                  </a:lnTo>
                  <a:lnTo>
                    <a:pt x="79" y="2538"/>
                  </a:lnTo>
                  <a:lnTo>
                    <a:pt x="119" y="2736"/>
                  </a:lnTo>
                  <a:lnTo>
                    <a:pt x="178" y="2914"/>
                  </a:lnTo>
                  <a:lnTo>
                    <a:pt x="238" y="3092"/>
                  </a:lnTo>
                  <a:lnTo>
                    <a:pt x="317" y="3251"/>
                  </a:lnTo>
                  <a:lnTo>
                    <a:pt x="436" y="3469"/>
                  </a:lnTo>
                  <a:lnTo>
                    <a:pt x="575" y="3667"/>
                  </a:lnTo>
                  <a:lnTo>
                    <a:pt x="733" y="3865"/>
                  </a:lnTo>
                  <a:lnTo>
                    <a:pt x="892" y="4063"/>
                  </a:lnTo>
                  <a:lnTo>
                    <a:pt x="1070" y="4242"/>
                  </a:lnTo>
                  <a:lnTo>
                    <a:pt x="1268" y="4400"/>
                  </a:lnTo>
                  <a:lnTo>
                    <a:pt x="1447" y="4559"/>
                  </a:lnTo>
                  <a:lnTo>
                    <a:pt x="1665" y="4717"/>
                  </a:lnTo>
                  <a:lnTo>
                    <a:pt x="2081" y="4975"/>
                  </a:lnTo>
                  <a:lnTo>
                    <a:pt x="2537" y="5233"/>
                  </a:lnTo>
                  <a:lnTo>
                    <a:pt x="3012" y="5451"/>
                  </a:lnTo>
                  <a:lnTo>
                    <a:pt x="3468" y="5629"/>
                  </a:lnTo>
                  <a:lnTo>
                    <a:pt x="3924" y="5807"/>
                  </a:lnTo>
                  <a:lnTo>
                    <a:pt x="4380" y="5966"/>
                  </a:lnTo>
                  <a:lnTo>
                    <a:pt x="4855" y="6105"/>
                  </a:lnTo>
                  <a:lnTo>
                    <a:pt x="5311" y="6243"/>
                  </a:lnTo>
                  <a:lnTo>
                    <a:pt x="5787" y="6362"/>
                  </a:lnTo>
                  <a:lnTo>
                    <a:pt x="6262" y="6481"/>
                  </a:lnTo>
                  <a:lnTo>
                    <a:pt x="6738" y="6580"/>
                  </a:lnTo>
                  <a:lnTo>
                    <a:pt x="7214" y="6660"/>
                  </a:lnTo>
                  <a:lnTo>
                    <a:pt x="7689" y="6739"/>
                  </a:lnTo>
                  <a:lnTo>
                    <a:pt x="8165" y="6798"/>
                  </a:lnTo>
                  <a:lnTo>
                    <a:pt x="8660" y="6838"/>
                  </a:lnTo>
                  <a:lnTo>
                    <a:pt x="9136" y="6878"/>
                  </a:lnTo>
                  <a:lnTo>
                    <a:pt x="9612" y="6897"/>
                  </a:lnTo>
                  <a:lnTo>
                    <a:pt x="10583" y="6897"/>
                  </a:lnTo>
                  <a:lnTo>
                    <a:pt x="11078" y="6878"/>
                  </a:lnTo>
                  <a:lnTo>
                    <a:pt x="11574" y="6858"/>
                  </a:lnTo>
                  <a:lnTo>
                    <a:pt x="12089" y="6798"/>
                  </a:lnTo>
                  <a:lnTo>
                    <a:pt x="12584" y="6719"/>
                  </a:lnTo>
                  <a:lnTo>
                    <a:pt x="13080" y="6600"/>
                  </a:lnTo>
                  <a:lnTo>
                    <a:pt x="13555" y="6442"/>
                  </a:lnTo>
                  <a:lnTo>
                    <a:pt x="13773" y="6342"/>
                  </a:lnTo>
                  <a:lnTo>
                    <a:pt x="14011" y="6243"/>
                  </a:lnTo>
                  <a:lnTo>
                    <a:pt x="14209" y="6105"/>
                  </a:lnTo>
                  <a:lnTo>
                    <a:pt x="14427" y="5986"/>
                  </a:lnTo>
                  <a:lnTo>
                    <a:pt x="14625" y="5827"/>
                  </a:lnTo>
                  <a:lnTo>
                    <a:pt x="14824" y="5669"/>
                  </a:lnTo>
                  <a:lnTo>
                    <a:pt x="14982" y="5490"/>
                  </a:lnTo>
                  <a:lnTo>
                    <a:pt x="15141" y="5292"/>
                  </a:lnTo>
                  <a:lnTo>
                    <a:pt x="15299" y="5074"/>
                  </a:lnTo>
                  <a:lnTo>
                    <a:pt x="15418" y="4856"/>
                  </a:lnTo>
                  <a:lnTo>
                    <a:pt x="15517" y="4618"/>
                  </a:lnTo>
                  <a:lnTo>
                    <a:pt x="15596" y="4381"/>
                  </a:lnTo>
                  <a:lnTo>
                    <a:pt x="15656" y="4143"/>
                  </a:lnTo>
                  <a:lnTo>
                    <a:pt x="15696" y="3885"/>
                  </a:lnTo>
                  <a:lnTo>
                    <a:pt x="15715" y="3647"/>
                  </a:lnTo>
                  <a:lnTo>
                    <a:pt x="15696" y="3390"/>
                  </a:lnTo>
                  <a:lnTo>
                    <a:pt x="15676" y="3152"/>
                  </a:lnTo>
                  <a:lnTo>
                    <a:pt x="15616" y="2914"/>
                  </a:lnTo>
                  <a:lnTo>
                    <a:pt x="15517" y="2696"/>
                  </a:lnTo>
                  <a:lnTo>
                    <a:pt x="15418" y="2498"/>
                  </a:lnTo>
                  <a:lnTo>
                    <a:pt x="15279" y="2300"/>
                  </a:lnTo>
                  <a:lnTo>
                    <a:pt x="15101" y="2121"/>
                  </a:lnTo>
                  <a:lnTo>
                    <a:pt x="14903" y="1963"/>
                  </a:lnTo>
                  <a:lnTo>
                    <a:pt x="14705" y="1824"/>
                  </a:lnTo>
                  <a:lnTo>
                    <a:pt x="14487" y="1725"/>
                  </a:lnTo>
                  <a:lnTo>
                    <a:pt x="14269" y="1666"/>
                  </a:lnTo>
                  <a:lnTo>
                    <a:pt x="14031" y="1606"/>
                  </a:lnTo>
                  <a:lnTo>
                    <a:pt x="13793" y="1566"/>
                  </a:lnTo>
                  <a:lnTo>
                    <a:pt x="13535" y="1547"/>
                  </a:lnTo>
                  <a:lnTo>
                    <a:pt x="13298" y="1547"/>
                  </a:lnTo>
                  <a:lnTo>
                    <a:pt x="12782" y="1586"/>
                  </a:lnTo>
                  <a:lnTo>
                    <a:pt x="12247" y="1666"/>
                  </a:lnTo>
                  <a:lnTo>
                    <a:pt x="11237" y="1844"/>
                  </a:lnTo>
                  <a:lnTo>
                    <a:pt x="10741" y="1923"/>
                  </a:lnTo>
                  <a:lnTo>
                    <a:pt x="10226" y="2002"/>
                  </a:lnTo>
                  <a:lnTo>
                    <a:pt x="9730" y="2042"/>
                  </a:lnTo>
                  <a:lnTo>
                    <a:pt x="9215" y="2062"/>
                  </a:lnTo>
                  <a:lnTo>
                    <a:pt x="8720" y="2062"/>
                  </a:lnTo>
                  <a:lnTo>
                    <a:pt x="8205" y="2042"/>
                  </a:lnTo>
                  <a:lnTo>
                    <a:pt x="7709" y="2002"/>
                  </a:lnTo>
                  <a:lnTo>
                    <a:pt x="7194" y="1963"/>
                  </a:lnTo>
                  <a:lnTo>
                    <a:pt x="6698" y="1884"/>
                  </a:lnTo>
                  <a:lnTo>
                    <a:pt x="6203" y="1784"/>
                  </a:lnTo>
                  <a:lnTo>
                    <a:pt x="5708" y="1685"/>
                  </a:lnTo>
                  <a:lnTo>
                    <a:pt x="5212" y="1547"/>
                  </a:lnTo>
                  <a:lnTo>
                    <a:pt x="4736" y="1388"/>
                  </a:lnTo>
                  <a:lnTo>
                    <a:pt x="4261" y="1230"/>
                  </a:lnTo>
                  <a:lnTo>
                    <a:pt x="3785" y="1051"/>
                  </a:lnTo>
                  <a:lnTo>
                    <a:pt x="3329" y="853"/>
                  </a:lnTo>
                  <a:lnTo>
                    <a:pt x="2993" y="675"/>
                  </a:lnTo>
                  <a:lnTo>
                    <a:pt x="2656" y="477"/>
                  </a:lnTo>
                  <a:lnTo>
                    <a:pt x="2319" y="298"/>
                  </a:lnTo>
                  <a:lnTo>
                    <a:pt x="1982" y="140"/>
                  </a:lnTo>
                  <a:lnTo>
                    <a:pt x="1823" y="60"/>
                  </a:lnTo>
                  <a:lnTo>
                    <a:pt x="1645" y="21"/>
                  </a:lnTo>
                  <a:lnTo>
                    <a:pt x="14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3483148" y="2496797"/>
              <a:ext cx="61232" cy="85614"/>
            </a:xfrm>
            <a:custGeom>
              <a:rect b="b" l="l" r="r" t="t"/>
              <a:pathLst>
                <a:path extrusionOk="0" h="6124" w="4380">
                  <a:moveTo>
                    <a:pt x="2180" y="0"/>
                  </a:moveTo>
                  <a:lnTo>
                    <a:pt x="1982" y="60"/>
                  </a:lnTo>
                  <a:lnTo>
                    <a:pt x="1764" y="119"/>
                  </a:lnTo>
                  <a:lnTo>
                    <a:pt x="1546" y="238"/>
                  </a:lnTo>
                  <a:lnTo>
                    <a:pt x="1348" y="357"/>
                  </a:lnTo>
                  <a:lnTo>
                    <a:pt x="1169" y="515"/>
                  </a:lnTo>
                  <a:lnTo>
                    <a:pt x="991" y="694"/>
                  </a:lnTo>
                  <a:lnTo>
                    <a:pt x="813" y="872"/>
                  </a:lnTo>
                  <a:lnTo>
                    <a:pt x="654" y="1090"/>
                  </a:lnTo>
                  <a:lnTo>
                    <a:pt x="515" y="1328"/>
                  </a:lnTo>
                  <a:lnTo>
                    <a:pt x="377" y="1586"/>
                  </a:lnTo>
                  <a:lnTo>
                    <a:pt x="258" y="1863"/>
                  </a:lnTo>
                  <a:lnTo>
                    <a:pt x="178" y="2141"/>
                  </a:lnTo>
                  <a:lnTo>
                    <a:pt x="99" y="2438"/>
                  </a:lnTo>
                  <a:lnTo>
                    <a:pt x="40" y="2755"/>
                  </a:lnTo>
                  <a:lnTo>
                    <a:pt x="0" y="3072"/>
                  </a:lnTo>
                  <a:lnTo>
                    <a:pt x="0" y="3369"/>
                  </a:lnTo>
                  <a:lnTo>
                    <a:pt x="0" y="3666"/>
                  </a:lnTo>
                  <a:lnTo>
                    <a:pt x="40" y="3964"/>
                  </a:lnTo>
                  <a:lnTo>
                    <a:pt x="79" y="4241"/>
                  </a:lnTo>
                  <a:lnTo>
                    <a:pt x="159" y="4519"/>
                  </a:lnTo>
                  <a:lnTo>
                    <a:pt x="258" y="4756"/>
                  </a:lnTo>
                  <a:lnTo>
                    <a:pt x="357" y="4994"/>
                  </a:lnTo>
                  <a:lnTo>
                    <a:pt x="476" y="5212"/>
                  </a:lnTo>
                  <a:lnTo>
                    <a:pt x="614" y="5410"/>
                  </a:lnTo>
                  <a:lnTo>
                    <a:pt x="773" y="5589"/>
                  </a:lnTo>
                  <a:lnTo>
                    <a:pt x="951" y="5747"/>
                  </a:lnTo>
                  <a:lnTo>
                    <a:pt x="1130" y="5886"/>
                  </a:lnTo>
                  <a:lnTo>
                    <a:pt x="1328" y="5985"/>
                  </a:lnTo>
                  <a:lnTo>
                    <a:pt x="1526" y="6064"/>
                  </a:lnTo>
                  <a:lnTo>
                    <a:pt x="1744" y="6124"/>
                  </a:lnTo>
                  <a:lnTo>
                    <a:pt x="2200" y="6124"/>
                  </a:lnTo>
                  <a:lnTo>
                    <a:pt x="2418" y="6064"/>
                  </a:lnTo>
                  <a:lnTo>
                    <a:pt x="2616" y="6005"/>
                  </a:lnTo>
                  <a:lnTo>
                    <a:pt x="2834" y="5886"/>
                  </a:lnTo>
                  <a:lnTo>
                    <a:pt x="3032" y="5767"/>
                  </a:lnTo>
                  <a:lnTo>
                    <a:pt x="3210" y="5609"/>
                  </a:lnTo>
                  <a:lnTo>
                    <a:pt x="3409" y="5450"/>
                  </a:lnTo>
                  <a:lnTo>
                    <a:pt x="3567" y="5252"/>
                  </a:lnTo>
                  <a:lnTo>
                    <a:pt x="3726" y="5034"/>
                  </a:lnTo>
                  <a:lnTo>
                    <a:pt x="3864" y="4796"/>
                  </a:lnTo>
                  <a:lnTo>
                    <a:pt x="4003" y="4538"/>
                  </a:lnTo>
                  <a:lnTo>
                    <a:pt x="4122" y="4261"/>
                  </a:lnTo>
                  <a:lnTo>
                    <a:pt x="4201" y="3984"/>
                  </a:lnTo>
                  <a:lnTo>
                    <a:pt x="4281" y="3686"/>
                  </a:lnTo>
                  <a:lnTo>
                    <a:pt x="4340" y="3369"/>
                  </a:lnTo>
                  <a:lnTo>
                    <a:pt x="4380" y="3052"/>
                  </a:lnTo>
                  <a:lnTo>
                    <a:pt x="4380" y="2755"/>
                  </a:lnTo>
                  <a:lnTo>
                    <a:pt x="4380" y="2458"/>
                  </a:lnTo>
                  <a:lnTo>
                    <a:pt x="4340" y="2160"/>
                  </a:lnTo>
                  <a:lnTo>
                    <a:pt x="4300" y="1883"/>
                  </a:lnTo>
                  <a:lnTo>
                    <a:pt x="4221" y="1605"/>
                  </a:lnTo>
                  <a:lnTo>
                    <a:pt x="4142" y="1368"/>
                  </a:lnTo>
                  <a:lnTo>
                    <a:pt x="4023" y="1130"/>
                  </a:lnTo>
                  <a:lnTo>
                    <a:pt x="3904" y="912"/>
                  </a:lnTo>
                  <a:lnTo>
                    <a:pt x="3765" y="714"/>
                  </a:lnTo>
                  <a:lnTo>
                    <a:pt x="3607" y="535"/>
                  </a:lnTo>
                  <a:lnTo>
                    <a:pt x="3428" y="377"/>
                  </a:lnTo>
                  <a:lnTo>
                    <a:pt x="3250" y="238"/>
                  </a:lnTo>
                  <a:lnTo>
                    <a:pt x="3052" y="139"/>
                  </a:lnTo>
                  <a:lnTo>
                    <a:pt x="2854" y="6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3030447" y="2364924"/>
              <a:ext cx="213055" cy="120801"/>
            </a:xfrm>
            <a:custGeom>
              <a:rect b="b" l="l" r="r" t="t"/>
              <a:pathLst>
                <a:path extrusionOk="0" h="8641" w="15240">
                  <a:moveTo>
                    <a:pt x="13734" y="0"/>
                  </a:moveTo>
                  <a:lnTo>
                    <a:pt x="13575" y="20"/>
                  </a:lnTo>
                  <a:lnTo>
                    <a:pt x="13397" y="40"/>
                  </a:lnTo>
                  <a:lnTo>
                    <a:pt x="13238" y="99"/>
                  </a:lnTo>
                  <a:lnTo>
                    <a:pt x="13080" y="178"/>
                  </a:lnTo>
                  <a:lnTo>
                    <a:pt x="12941" y="278"/>
                  </a:lnTo>
                  <a:lnTo>
                    <a:pt x="12624" y="496"/>
                  </a:lnTo>
                  <a:lnTo>
                    <a:pt x="12327" y="733"/>
                  </a:lnTo>
                  <a:lnTo>
                    <a:pt x="12049" y="991"/>
                  </a:lnTo>
                  <a:lnTo>
                    <a:pt x="11732" y="1209"/>
                  </a:lnTo>
                  <a:lnTo>
                    <a:pt x="11316" y="1486"/>
                  </a:lnTo>
                  <a:lnTo>
                    <a:pt x="10900" y="1764"/>
                  </a:lnTo>
                  <a:lnTo>
                    <a:pt x="10444" y="2002"/>
                  </a:lnTo>
                  <a:lnTo>
                    <a:pt x="10008" y="2239"/>
                  </a:lnTo>
                  <a:lnTo>
                    <a:pt x="9552" y="2457"/>
                  </a:lnTo>
                  <a:lnTo>
                    <a:pt x="9077" y="2656"/>
                  </a:lnTo>
                  <a:lnTo>
                    <a:pt x="8601" y="2834"/>
                  </a:lnTo>
                  <a:lnTo>
                    <a:pt x="8125" y="2993"/>
                  </a:lnTo>
                  <a:lnTo>
                    <a:pt x="7630" y="3151"/>
                  </a:lnTo>
                  <a:lnTo>
                    <a:pt x="7154" y="3270"/>
                  </a:lnTo>
                  <a:lnTo>
                    <a:pt x="6659" y="3369"/>
                  </a:lnTo>
                  <a:lnTo>
                    <a:pt x="6164" y="3468"/>
                  </a:lnTo>
                  <a:lnTo>
                    <a:pt x="5648" y="3528"/>
                  </a:lnTo>
                  <a:lnTo>
                    <a:pt x="5153" y="3587"/>
                  </a:lnTo>
                  <a:lnTo>
                    <a:pt x="4638" y="3607"/>
                  </a:lnTo>
                  <a:lnTo>
                    <a:pt x="4142" y="3627"/>
                  </a:lnTo>
                  <a:lnTo>
                    <a:pt x="3092" y="3607"/>
                  </a:lnTo>
                  <a:lnTo>
                    <a:pt x="2577" y="3647"/>
                  </a:lnTo>
                  <a:lnTo>
                    <a:pt x="2061" y="3686"/>
                  </a:lnTo>
                  <a:lnTo>
                    <a:pt x="1824" y="3746"/>
                  </a:lnTo>
                  <a:lnTo>
                    <a:pt x="1586" y="3805"/>
                  </a:lnTo>
                  <a:lnTo>
                    <a:pt x="1348" y="3884"/>
                  </a:lnTo>
                  <a:lnTo>
                    <a:pt x="1130" y="3983"/>
                  </a:lnTo>
                  <a:lnTo>
                    <a:pt x="912" y="4083"/>
                  </a:lnTo>
                  <a:lnTo>
                    <a:pt x="714" y="4221"/>
                  </a:lnTo>
                  <a:lnTo>
                    <a:pt x="535" y="4380"/>
                  </a:lnTo>
                  <a:lnTo>
                    <a:pt x="377" y="4578"/>
                  </a:lnTo>
                  <a:lnTo>
                    <a:pt x="238" y="4776"/>
                  </a:lnTo>
                  <a:lnTo>
                    <a:pt x="139" y="4994"/>
                  </a:lnTo>
                  <a:lnTo>
                    <a:pt x="60" y="5232"/>
                  </a:lnTo>
                  <a:lnTo>
                    <a:pt x="20" y="5470"/>
                  </a:lnTo>
                  <a:lnTo>
                    <a:pt x="0" y="5708"/>
                  </a:lnTo>
                  <a:lnTo>
                    <a:pt x="20" y="5945"/>
                  </a:lnTo>
                  <a:lnTo>
                    <a:pt x="60" y="6183"/>
                  </a:lnTo>
                  <a:lnTo>
                    <a:pt x="119" y="6421"/>
                  </a:lnTo>
                  <a:lnTo>
                    <a:pt x="198" y="6659"/>
                  </a:lnTo>
                  <a:lnTo>
                    <a:pt x="298" y="6897"/>
                  </a:lnTo>
                  <a:lnTo>
                    <a:pt x="416" y="7115"/>
                  </a:lnTo>
                  <a:lnTo>
                    <a:pt x="575" y="7333"/>
                  </a:lnTo>
                  <a:lnTo>
                    <a:pt x="734" y="7531"/>
                  </a:lnTo>
                  <a:lnTo>
                    <a:pt x="912" y="7709"/>
                  </a:lnTo>
                  <a:lnTo>
                    <a:pt x="1090" y="7887"/>
                  </a:lnTo>
                  <a:lnTo>
                    <a:pt x="1308" y="8026"/>
                  </a:lnTo>
                  <a:lnTo>
                    <a:pt x="1526" y="8145"/>
                  </a:lnTo>
                  <a:lnTo>
                    <a:pt x="1744" y="8264"/>
                  </a:lnTo>
                  <a:lnTo>
                    <a:pt x="1962" y="8343"/>
                  </a:lnTo>
                  <a:lnTo>
                    <a:pt x="2200" y="8423"/>
                  </a:lnTo>
                  <a:lnTo>
                    <a:pt x="2438" y="8502"/>
                  </a:lnTo>
                  <a:lnTo>
                    <a:pt x="2676" y="8541"/>
                  </a:lnTo>
                  <a:lnTo>
                    <a:pt x="3171" y="8621"/>
                  </a:lnTo>
                  <a:lnTo>
                    <a:pt x="3686" y="8641"/>
                  </a:lnTo>
                  <a:lnTo>
                    <a:pt x="4182" y="8641"/>
                  </a:lnTo>
                  <a:lnTo>
                    <a:pt x="4697" y="8601"/>
                  </a:lnTo>
                  <a:lnTo>
                    <a:pt x="5192" y="8541"/>
                  </a:lnTo>
                  <a:lnTo>
                    <a:pt x="5688" y="8482"/>
                  </a:lnTo>
                  <a:lnTo>
                    <a:pt x="6164" y="8403"/>
                  </a:lnTo>
                  <a:lnTo>
                    <a:pt x="6639" y="8304"/>
                  </a:lnTo>
                  <a:lnTo>
                    <a:pt x="7115" y="8185"/>
                  </a:lnTo>
                  <a:lnTo>
                    <a:pt x="7571" y="8066"/>
                  </a:lnTo>
                  <a:lnTo>
                    <a:pt x="8046" y="7927"/>
                  </a:lnTo>
                  <a:lnTo>
                    <a:pt x="8502" y="7788"/>
                  </a:lnTo>
                  <a:lnTo>
                    <a:pt x="8958" y="7630"/>
                  </a:lnTo>
                  <a:lnTo>
                    <a:pt x="9414" y="7471"/>
                  </a:lnTo>
                  <a:lnTo>
                    <a:pt x="9869" y="7273"/>
                  </a:lnTo>
                  <a:lnTo>
                    <a:pt x="10305" y="7095"/>
                  </a:lnTo>
                  <a:lnTo>
                    <a:pt x="10761" y="6877"/>
                  </a:lnTo>
                  <a:lnTo>
                    <a:pt x="11177" y="6659"/>
                  </a:lnTo>
                  <a:lnTo>
                    <a:pt x="11613" y="6441"/>
                  </a:lnTo>
                  <a:lnTo>
                    <a:pt x="12030" y="6203"/>
                  </a:lnTo>
                  <a:lnTo>
                    <a:pt x="12446" y="5945"/>
                  </a:lnTo>
                  <a:lnTo>
                    <a:pt x="12882" y="5668"/>
                  </a:lnTo>
                  <a:lnTo>
                    <a:pt x="13298" y="5371"/>
                  </a:lnTo>
                  <a:lnTo>
                    <a:pt x="13694" y="5054"/>
                  </a:lnTo>
                  <a:lnTo>
                    <a:pt x="14071" y="4717"/>
                  </a:lnTo>
                  <a:lnTo>
                    <a:pt x="14249" y="4538"/>
                  </a:lnTo>
                  <a:lnTo>
                    <a:pt x="14408" y="4340"/>
                  </a:lnTo>
                  <a:lnTo>
                    <a:pt x="14566" y="4142"/>
                  </a:lnTo>
                  <a:lnTo>
                    <a:pt x="14705" y="3944"/>
                  </a:lnTo>
                  <a:lnTo>
                    <a:pt x="14844" y="3726"/>
                  </a:lnTo>
                  <a:lnTo>
                    <a:pt x="14943" y="3508"/>
                  </a:lnTo>
                  <a:lnTo>
                    <a:pt x="15042" y="3270"/>
                  </a:lnTo>
                  <a:lnTo>
                    <a:pt x="15141" y="3032"/>
                  </a:lnTo>
                  <a:lnTo>
                    <a:pt x="15180" y="2874"/>
                  </a:lnTo>
                  <a:lnTo>
                    <a:pt x="15220" y="2695"/>
                  </a:lnTo>
                  <a:lnTo>
                    <a:pt x="15240" y="2497"/>
                  </a:lnTo>
                  <a:lnTo>
                    <a:pt x="15240" y="2299"/>
                  </a:lnTo>
                  <a:lnTo>
                    <a:pt x="15240" y="2081"/>
                  </a:lnTo>
                  <a:lnTo>
                    <a:pt x="15220" y="1883"/>
                  </a:lnTo>
                  <a:lnTo>
                    <a:pt x="15200" y="1665"/>
                  </a:lnTo>
                  <a:lnTo>
                    <a:pt x="15161" y="1447"/>
                  </a:lnTo>
                  <a:lnTo>
                    <a:pt x="15101" y="1249"/>
                  </a:lnTo>
                  <a:lnTo>
                    <a:pt x="15022" y="1050"/>
                  </a:lnTo>
                  <a:lnTo>
                    <a:pt x="14943" y="872"/>
                  </a:lnTo>
                  <a:lnTo>
                    <a:pt x="14844" y="694"/>
                  </a:lnTo>
                  <a:lnTo>
                    <a:pt x="14725" y="535"/>
                  </a:lnTo>
                  <a:lnTo>
                    <a:pt x="14606" y="377"/>
                  </a:lnTo>
                  <a:lnTo>
                    <a:pt x="14447" y="258"/>
                  </a:lnTo>
                  <a:lnTo>
                    <a:pt x="14289" y="159"/>
                  </a:lnTo>
                  <a:lnTo>
                    <a:pt x="14091" y="79"/>
                  </a:lnTo>
                  <a:lnTo>
                    <a:pt x="13912" y="20"/>
                  </a:lnTo>
                  <a:lnTo>
                    <a:pt x="137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3167577" y="2525610"/>
              <a:ext cx="61246" cy="81182"/>
            </a:xfrm>
            <a:custGeom>
              <a:rect b="b" l="l" r="r" t="t"/>
              <a:pathLst>
                <a:path extrusionOk="0" h="5807" w="4381">
                  <a:moveTo>
                    <a:pt x="1646" y="0"/>
                  </a:moveTo>
                  <a:lnTo>
                    <a:pt x="1448" y="40"/>
                  </a:lnTo>
                  <a:lnTo>
                    <a:pt x="1230" y="80"/>
                  </a:lnTo>
                  <a:lnTo>
                    <a:pt x="1051" y="159"/>
                  </a:lnTo>
                  <a:lnTo>
                    <a:pt x="853" y="278"/>
                  </a:lnTo>
                  <a:lnTo>
                    <a:pt x="695" y="416"/>
                  </a:lnTo>
                  <a:lnTo>
                    <a:pt x="536" y="555"/>
                  </a:lnTo>
                  <a:lnTo>
                    <a:pt x="417" y="733"/>
                  </a:lnTo>
                  <a:lnTo>
                    <a:pt x="298" y="932"/>
                  </a:lnTo>
                  <a:lnTo>
                    <a:pt x="199" y="1150"/>
                  </a:lnTo>
                  <a:lnTo>
                    <a:pt x="120" y="1387"/>
                  </a:lnTo>
                  <a:lnTo>
                    <a:pt x="60" y="1625"/>
                  </a:lnTo>
                  <a:lnTo>
                    <a:pt x="21" y="1883"/>
                  </a:lnTo>
                  <a:lnTo>
                    <a:pt x="1" y="2141"/>
                  </a:lnTo>
                  <a:lnTo>
                    <a:pt x="1" y="2418"/>
                  </a:lnTo>
                  <a:lnTo>
                    <a:pt x="21" y="2695"/>
                  </a:lnTo>
                  <a:lnTo>
                    <a:pt x="60" y="2993"/>
                  </a:lnTo>
                  <a:lnTo>
                    <a:pt x="120" y="3270"/>
                  </a:lnTo>
                  <a:lnTo>
                    <a:pt x="219" y="3567"/>
                  </a:lnTo>
                  <a:lnTo>
                    <a:pt x="318" y="3845"/>
                  </a:lnTo>
                  <a:lnTo>
                    <a:pt x="437" y="4122"/>
                  </a:lnTo>
                  <a:lnTo>
                    <a:pt x="576" y="4380"/>
                  </a:lnTo>
                  <a:lnTo>
                    <a:pt x="734" y="4618"/>
                  </a:lnTo>
                  <a:lnTo>
                    <a:pt x="913" y="4836"/>
                  </a:lnTo>
                  <a:lnTo>
                    <a:pt x="1071" y="5034"/>
                  </a:lnTo>
                  <a:lnTo>
                    <a:pt x="1269" y="5212"/>
                  </a:lnTo>
                  <a:lnTo>
                    <a:pt x="1467" y="5371"/>
                  </a:lnTo>
                  <a:lnTo>
                    <a:pt x="1666" y="5509"/>
                  </a:lnTo>
                  <a:lnTo>
                    <a:pt x="1864" y="5609"/>
                  </a:lnTo>
                  <a:lnTo>
                    <a:pt x="2082" y="5708"/>
                  </a:lnTo>
                  <a:lnTo>
                    <a:pt x="2300" y="5767"/>
                  </a:lnTo>
                  <a:lnTo>
                    <a:pt x="2498" y="5787"/>
                  </a:lnTo>
                  <a:lnTo>
                    <a:pt x="2716" y="5807"/>
                  </a:lnTo>
                  <a:lnTo>
                    <a:pt x="2934" y="5787"/>
                  </a:lnTo>
                  <a:lnTo>
                    <a:pt x="3132" y="5727"/>
                  </a:lnTo>
                  <a:lnTo>
                    <a:pt x="3330" y="5648"/>
                  </a:lnTo>
                  <a:lnTo>
                    <a:pt x="3509" y="5529"/>
                  </a:lnTo>
                  <a:lnTo>
                    <a:pt x="3667" y="5410"/>
                  </a:lnTo>
                  <a:lnTo>
                    <a:pt x="3826" y="5252"/>
                  </a:lnTo>
                  <a:lnTo>
                    <a:pt x="3964" y="5074"/>
                  </a:lnTo>
                  <a:lnTo>
                    <a:pt x="4083" y="4875"/>
                  </a:lnTo>
                  <a:lnTo>
                    <a:pt x="4163" y="4657"/>
                  </a:lnTo>
                  <a:lnTo>
                    <a:pt x="4242" y="4439"/>
                  </a:lnTo>
                  <a:lnTo>
                    <a:pt x="4301" y="4182"/>
                  </a:lnTo>
                  <a:lnTo>
                    <a:pt x="4341" y="3924"/>
                  </a:lnTo>
                  <a:lnTo>
                    <a:pt x="4381" y="3666"/>
                  </a:lnTo>
                  <a:lnTo>
                    <a:pt x="4381" y="3389"/>
                  </a:lnTo>
                  <a:lnTo>
                    <a:pt x="4341" y="3112"/>
                  </a:lnTo>
                  <a:lnTo>
                    <a:pt x="4301" y="2814"/>
                  </a:lnTo>
                  <a:lnTo>
                    <a:pt x="4242" y="2537"/>
                  </a:lnTo>
                  <a:lnTo>
                    <a:pt x="4163" y="2240"/>
                  </a:lnTo>
                  <a:lnTo>
                    <a:pt x="4044" y="1962"/>
                  </a:lnTo>
                  <a:lnTo>
                    <a:pt x="3925" y="1685"/>
                  </a:lnTo>
                  <a:lnTo>
                    <a:pt x="3786" y="1427"/>
                  </a:lnTo>
                  <a:lnTo>
                    <a:pt x="3628" y="1189"/>
                  </a:lnTo>
                  <a:lnTo>
                    <a:pt x="3469" y="971"/>
                  </a:lnTo>
                  <a:lnTo>
                    <a:pt x="3291" y="773"/>
                  </a:lnTo>
                  <a:lnTo>
                    <a:pt x="3112" y="595"/>
                  </a:lnTo>
                  <a:lnTo>
                    <a:pt x="2914" y="436"/>
                  </a:lnTo>
                  <a:lnTo>
                    <a:pt x="2716" y="317"/>
                  </a:lnTo>
                  <a:lnTo>
                    <a:pt x="2498" y="198"/>
                  </a:lnTo>
                  <a:lnTo>
                    <a:pt x="2300" y="119"/>
                  </a:lnTo>
                  <a:lnTo>
                    <a:pt x="2082" y="40"/>
                  </a:lnTo>
                  <a:lnTo>
                    <a:pt x="1864" y="20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3517776" y="1975106"/>
              <a:ext cx="356294" cy="502861"/>
            </a:xfrm>
            <a:custGeom>
              <a:rect b="b" l="l" r="r" t="t"/>
              <a:pathLst>
                <a:path extrusionOk="0" h="35970" w="25486">
                  <a:moveTo>
                    <a:pt x="7333" y="1"/>
                  </a:moveTo>
                  <a:lnTo>
                    <a:pt x="6778" y="41"/>
                  </a:lnTo>
                  <a:lnTo>
                    <a:pt x="6223" y="120"/>
                  </a:lnTo>
                  <a:lnTo>
                    <a:pt x="5688" y="219"/>
                  </a:lnTo>
                  <a:lnTo>
                    <a:pt x="5153" y="377"/>
                  </a:lnTo>
                  <a:lnTo>
                    <a:pt x="4618" y="556"/>
                  </a:lnTo>
                  <a:lnTo>
                    <a:pt x="4102" y="774"/>
                  </a:lnTo>
                  <a:lnTo>
                    <a:pt x="3805" y="913"/>
                  </a:lnTo>
                  <a:lnTo>
                    <a:pt x="3528" y="1091"/>
                  </a:lnTo>
                  <a:lnTo>
                    <a:pt x="3647" y="1487"/>
                  </a:lnTo>
                  <a:lnTo>
                    <a:pt x="3746" y="1903"/>
                  </a:lnTo>
                  <a:lnTo>
                    <a:pt x="3785" y="2320"/>
                  </a:lnTo>
                  <a:lnTo>
                    <a:pt x="3805" y="2736"/>
                  </a:lnTo>
                  <a:lnTo>
                    <a:pt x="3766" y="3172"/>
                  </a:lnTo>
                  <a:lnTo>
                    <a:pt x="3686" y="3588"/>
                  </a:lnTo>
                  <a:lnTo>
                    <a:pt x="3548" y="4024"/>
                  </a:lnTo>
                  <a:lnTo>
                    <a:pt x="3369" y="4460"/>
                  </a:lnTo>
                  <a:lnTo>
                    <a:pt x="3151" y="4896"/>
                  </a:lnTo>
                  <a:lnTo>
                    <a:pt x="2874" y="5352"/>
                  </a:lnTo>
                  <a:lnTo>
                    <a:pt x="2537" y="5788"/>
                  </a:lnTo>
                  <a:lnTo>
                    <a:pt x="2160" y="6243"/>
                  </a:lnTo>
                  <a:lnTo>
                    <a:pt x="1724" y="6679"/>
                  </a:lnTo>
                  <a:lnTo>
                    <a:pt x="1229" y="7135"/>
                  </a:lnTo>
                  <a:lnTo>
                    <a:pt x="674" y="7591"/>
                  </a:lnTo>
                  <a:lnTo>
                    <a:pt x="60" y="8027"/>
                  </a:lnTo>
                  <a:lnTo>
                    <a:pt x="20" y="8622"/>
                  </a:lnTo>
                  <a:lnTo>
                    <a:pt x="0" y="9236"/>
                  </a:lnTo>
                  <a:lnTo>
                    <a:pt x="0" y="9870"/>
                  </a:lnTo>
                  <a:lnTo>
                    <a:pt x="40" y="10504"/>
                  </a:lnTo>
                  <a:lnTo>
                    <a:pt x="99" y="11158"/>
                  </a:lnTo>
                  <a:lnTo>
                    <a:pt x="179" y="11812"/>
                  </a:lnTo>
                  <a:lnTo>
                    <a:pt x="278" y="12506"/>
                  </a:lnTo>
                  <a:lnTo>
                    <a:pt x="416" y="13180"/>
                  </a:lnTo>
                  <a:lnTo>
                    <a:pt x="555" y="13873"/>
                  </a:lnTo>
                  <a:lnTo>
                    <a:pt x="714" y="14567"/>
                  </a:lnTo>
                  <a:lnTo>
                    <a:pt x="912" y="15260"/>
                  </a:lnTo>
                  <a:lnTo>
                    <a:pt x="1110" y="15974"/>
                  </a:lnTo>
                  <a:lnTo>
                    <a:pt x="1328" y="16667"/>
                  </a:lnTo>
                  <a:lnTo>
                    <a:pt x="1586" y="17381"/>
                  </a:lnTo>
                  <a:lnTo>
                    <a:pt x="1843" y="18074"/>
                  </a:lnTo>
                  <a:lnTo>
                    <a:pt x="2101" y="18768"/>
                  </a:lnTo>
                  <a:lnTo>
                    <a:pt x="2398" y="19462"/>
                  </a:lnTo>
                  <a:lnTo>
                    <a:pt x="2695" y="20155"/>
                  </a:lnTo>
                  <a:lnTo>
                    <a:pt x="3012" y="20829"/>
                  </a:lnTo>
                  <a:lnTo>
                    <a:pt x="3349" y="21483"/>
                  </a:lnTo>
                  <a:lnTo>
                    <a:pt x="3686" y="22137"/>
                  </a:lnTo>
                  <a:lnTo>
                    <a:pt x="4043" y="22791"/>
                  </a:lnTo>
                  <a:lnTo>
                    <a:pt x="4400" y="23405"/>
                  </a:lnTo>
                  <a:lnTo>
                    <a:pt x="4776" y="24020"/>
                  </a:lnTo>
                  <a:lnTo>
                    <a:pt x="5153" y="24614"/>
                  </a:lnTo>
                  <a:lnTo>
                    <a:pt x="5529" y="25169"/>
                  </a:lnTo>
                  <a:lnTo>
                    <a:pt x="5926" y="25724"/>
                  </a:lnTo>
                  <a:lnTo>
                    <a:pt x="6342" y="26259"/>
                  </a:lnTo>
                  <a:lnTo>
                    <a:pt x="6738" y="26755"/>
                  </a:lnTo>
                  <a:lnTo>
                    <a:pt x="7154" y="27230"/>
                  </a:lnTo>
                  <a:lnTo>
                    <a:pt x="7571" y="27686"/>
                  </a:lnTo>
                  <a:lnTo>
                    <a:pt x="7987" y="28102"/>
                  </a:lnTo>
                  <a:lnTo>
                    <a:pt x="8720" y="28776"/>
                  </a:lnTo>
                  <a:lnTo>
                    <a:pt x="9453" y="29410"/>
                  </a:lnTo>
                  <a:lnTo>
                    <a:pt x="10226" y="30024"/>
                  </a:lnTo>
                  <a:lnTo>
                    <a:pt x="11019" y="30619"/>
                  </a:lnTo>
                  <a:lnTo>
                    <a:pt x="11811" y="31194"/>
                  </a:lnTo>
                  <a:lnTo>
                    <a:pt x="12644" y="31729"/>
                  </a:lnTo>
                  <a:lnTo>
                    <a:pt x="13476" y="32244"/>
                  </a:lnTo>
                  <a:lnTo>
                    <a:pt x="14328" y="32720"/>
                  </a:lnTo>
                  <a:lnTo>
                    <a:pt x="15200" y="33195"/>
                  </a:lnTo>
                  <a:lnTo>
                    <a:pt x="16072" y="33631"/>
                  </a:lnTo>
                  <a:lnTo>
                    <a:pt x="16984" y="34067"/>
                  </a:lnTo>
                  <a:lnTo>
                    <a:pt x="17876" y="34464"/>
                  </a:lnTo>
                  <a:lnTo>
                    <a:pt x="18787" y="34840"/>
                  </a:lnTo>
                  <a:lnTo>
                    <a:pt x="19719" y="35197"/>
                  </a:lnTo>
                  <a:lnTo>
                    <a:pt x="20650" y="35534"/>
                  </a:lnTo>
                  <a:lnTo>
                    <a:pt x="21581" y="35851"/>
                  </a:lnTo>
                  <a:lnTo>
                    <a:pt x="21879" y="35930"/>
                  </a:lnTo>
                  <a:lnTo>
                    <a:pt x="22156" y="35970"/>
                  </a:lnTo>
                  <a:lnTo>
                    <a:pt x="22434" y="35970"/>
                  </a:lnTo>
                  <a:lnTo>
                    <a:pt x="22731" y="35950"/>
                  </a:lnTo>
                  <a:lnTo>
                    <a:pt x="22988" y="35910"/>
                  </a:lnTo>
                  <a:lnTo>
                    <a:pt x="23266" y="35831"/>
                  </a:lnTo>
                  <a:lnTo>
                    <a:pt x="23524" y="35732"/>
                  </a:lnTo>
                  <a:lnTo>
                    <a:pt x="23761" y="35593"/>
                  </a:lnTo>
                  <a:lnTo>
                    <a:pt x="23979" y="35435"/>
                  </a:lnTo>
                  <a:lnTo>
                    <a:pt x="24197" y="35256"/>
                  </a:lnTo>
                  <a:lnTo>
                    <a:pt x="24396" y="35058"/>
                  </a:lnTo>
                  <a:lnTo>
                    <a:pt x="24554" y="34840"/>
                  </a:lnTo>
                  <a:lnTo>
                    <a:pt x="24713" y="34602"/>
                  </a:lnTo>
                  <a:lnTo>
                    <a:pt x="24832" y="34345"/>
                  </a:lnTo>
                  <a:lnTo>
                    <a:pt x="24911" y="34067"/>
                  </a:lnTo>
                  <a:lnTo>
                    <a:pt x="24990" y="33790"/>
                  </a:lnTo>
                  <a:lnTo>
                    <a:pt x="25109" y="32918"/>
                  </a:lnTo>
                  <a:lnTo>
                    <a:pt x="25208" y="32046"/>
                  </a:lnTo>
                  <a:lnTo>
                    <a:pt x="25307" y="31174"/>
                  </a:lnTo>
                  <a:lnTo>
                    <a:pt x="25367" y="30302"/>
                  </a:lnTo>
                  <a:lnTo>
                    <a:pt x="25426" y="29430"/>
                  </a:lnTo>
                  <a:lnTo>
                    <a:pt x="25466" y="28538"/>
                  </a:lnTo>
                  <a:lnTo>
                    <a:pt x="25485" y="27666"/>
                  </a:lnTo>
                  <a:lnTo>
                    <a:pt x="25485" y="26794"/>
                  </a:lnTo>
                  <a:lnTo>
                    <a:pt x="25446" y="25902"/>
                  </a:lnTo>
                  <a:lnTo>
                    <a:pt x="25406" y="25030"/>
                  </a:lnTo>
                  <a:lnTo>
                    <a:pt x="25347" y="24139"/>
                  </a:lnTo>
                  <a:lnTo>
                    <a:pt x="25267" y="23267"/>
                  </a:lnTo>
                  <a:lnTo>
                    <a:pt x="25168" y="22395"/>
                  </a:lnTo>
                  <a:lnTo>
                    <a:pt x="25069" y="21523"/>
                  </a:lnTo>
                  <a:lnTo>
                    <a:pt x="24931" y="20651"/>
                  </a:lnTo>
                  <a:lnTo>
                    <a:pt x="24772" y="19799"/>
                  </a:lnTo>
                  <a:lnTo>
                    <a:pt x="24594" y="18946"/>
                  </a:lnTo>
                  <a:lnTo>
                    <a:pt x="24396" y="18094"/>
                  </a:lnTo>
                  <a:lnTo>
                    <a:pt x="24158" y="17242"/>
                  </a:lnTo>
                  <a:lnTo>
                    <a:pt x="23920" y="16410"/>
                  </a:lnTo>
                  <a:lnTo>
                    <a:pt x="23662" y="15577"/>
                  </a:lnTo>
                  <a:lnTo>
                    <a:pt x="23385" y="14765"/>
                  </a:lnTo>
                  <a:lnTo>
                    <a:pt x="23088" y="13952"/>
                  </a:lnTo>
                  <a:lnTo>
                    <a:pt x="22751" y="13140"/>
                  </a:lnTo>
                  <a:lnTo>
                    <a:pt x="22414" y="12347"/>
                  </a:lnTo>
                  <a:lnTo>
                    <a:pt x="22037" y="11574"/>
                  </a:lnTo>
                  <a:lnTo>
                    <a:pt x="21641" y="10801"/>
                  </a:lnTo>
                  <a:lnTo>
                    <a:pt x="21225" y="10048"/>
                  </a:lnTo>
                  <a:lnTo>
                    <a:pt x="20789" y="9295"/>
                  </a:lnTo>
                  <a:lnTo>
                    <a:pt x="20333" y="8562"/>
                  </a:lnTo>
                  <a:lnTo>
                    <a:pt x="19857" y="7849"/>
                  </a:lnTo>
                  <a:lnTo>
                    <a:pt x="19362" y="7155"/>
                  </a:lnTo>
                  <a:lnTo>
                    <a:pt x="18668" y="6263"/>
                  </a:lnTo>
                  <a:lnTo>
                    <a:pt x="18312" y="5827"/>
                  </a:lnTo>
                  <a:lnTo>
                    <a:pt x="17955" y="5391"/>
                  </a:lnTo>
                  <a:lnTo>
                    <a:pt x="17578" y="4975"/>
                  </a:lnTo>
                  <a:lnTo>
                    <a:pt x="17182" y="4579"/>
                  </a:lnTo>
                  <a:lnTo>
                    <a:pt x="16805" y="4163"/>
                  </a:lnTo>
                  <a:lnTo>
                    <a:pt x="16389" y="3786"/>
                  </a:lnTo>
                  <a:lnTo>
                    <a:pt x="15973" y="3410"/>
                  </a:lnTo>
                  <a:lnTo>
                    <a:pt x="15557" y="3053"/>
                  </a:lnTo>
                  <a:lnTo>
                    <a:pt x="15121" y="2696"/>
                  </a:lnTo>
                  <a:lnTo>
                    <a:pt x="14665" y="2359"/>
                  </a:lnTo>
                  <a:lnTo>
                    <a:pt x="14209" y="2042"/>
                  </a:lnTo>
                  <a:lnTo>
                    <a:pt x="13734" y="1745"/>
                  </a:lnTo>
                  <a:lnTo>
                    <a:pt x="13258" y="1467"/>
                  </a:lnTo>
                  <a:lnTo>
                    <a:pt x="12763" y="1210"/>
                  </a:lnTo>
                  <a:lnTo>
                    <a:pt x="12247" y="972"/>
                  </a:lnTo>
                  <a:lnTo>
                    <a:pt x="11732" y="754"/>
                  </a:lnTo>
                  <a:lnTo>
                    <a:pt x="11197" y="556"/>
                  </a:lnTo>
                  <a:lnTo>
                    <a:pt x="10662" y="397"/>
                  </a:lnTo>
                  <a:lnTo>
                    <a:pt x="10107" y="259"/>
                  </a:lnTo>
                  <a:lnTo>
                    <a:pt x="9572" y="140"/>
                  </a:lnTo>
                  <a:lnTo>
                    <a:pt x="9017" y="60"/>
                  </a:lnTo>
                  <a:lnTo>
                    <a:pt x="8442" y="21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2958688" y="1924135"/>
              <a:ext cx="648309" cy="637782"/>
            </a:xfrm>
            <a:custGeom>
              <a:rect b="b" l="l" r="r" t="t"/>
              <a:pathLst>
                <a:path extrusionOk="0" h="45621" w="46374">
                  <a:moveTo>
                    <a:pt x="30202" y="0"/>
                  </a:moveTo>
                  <a:lnTo>
                    <a:pt x="29667" y="20"/>
                  </a:lnTo>
                  <a:lnTo>
                    <a:pt x="29152" y="40"/>
                  </a:lnTo>
                  <a:lnTo>
                    <a:pt x="28458" y="100"/>
                  </a:lnTo>
                  <a:lnTo>
                    <a:pt x="27785" y="179"/>
                  </a:lnTo>
                  <a:lnTo>
                    <a:pt x="27091" y="278"/>
                  </a:lnTo>
                  <a:lnTo>
                    <a:pt x="26397" y="417"/>
                  </a:lnTo>
                  <a:lnTo>
                    <a:pt x="25704" y="555"/>
                  </a:lnTo>
                  <a:lnTo>
                    <a:pt x="25010" y="734"/>
                  </a:lnTo>
                  <a:lnTo>
                    <a:pt x="24336" y="932"/>
                  </a:lnTo>
                  <a:lnTo>
                    <a:pt x="23663" y="1150"/>
                  </a:lnTo>
                  <a:lnTo>
                    <a:pt x="22969" y="1368"/>
                  </a:lnTo>
                  <a:lnTo>
                    <a:pt x="22295" y="1626"/>
                  </a:lnTo>
                  <a:lnTo>
                    <a:pt x="21621" y="1903"/>
                  </a:lnTo>
                  <a:lnTo>
                    <a:pt x="20967" y="2180"/>
                  </a:lnTo>
                  <a:lnTo>
                    <a:pt x="20294" y="2478"/>
                  </a:lnTo>
                  <a:lnTo>
                    <a:pt x="19640" y="2795"/>
                  </a:lnTo>
                  <a:lnTo>
                    <a:pt x="18986" y="3132"/>
                  </a:lnTo>
                  <a:lnTo>
                    <a:pt x="18352" y="3488"/>
                  </a:lnTo>
                  <a:lnTo>
                    <a:pt x="17717" y="3845"/>
                  </a:lnTo>
                  <a:lnTo>
                    <a:pt x="17083" y="4222"/>
                  </a:lnTo>
                  <a:lnTo>
                    <a:pt x="16449" y="4618"/>
                  </a:lnTo>
                  <a:lnTo>
                    <a:pt x="15835" y="5014"/>
                  </a:lnTo>
                  <a:lnTo>
                    <a:pt x="15240" y="5430"/>
                  </a:lnTo>
                  <a:lnTo>
                    <a:pt x="14646" y="5847"/>
                  </a:lnTo>
                  <a:lnTo>
                    <a:pt x="14051" y="6283"/>
                  </a:lnTo>
                  <a:lnTo>
                    <a:pt x="13476" y="6719"/>
                  </a:lnTo>
                  <a:lnTo>
                    <a:pt x="12902" y="7155"/>
                  </a:lnTo>
                  <a:lnTo>
                    <a:pt x="12347" y="7610"/>
                  </a:lnTo>
                  <a:lnTo>
                    <a:pt x="11812" y="8066"/>
                  </a:lnTo>
                  <a:lnTo>
                    <a:pt x="11277" y="8542"/>
                  </a:lnTo>
                  <a:lnTo>
                    <a:pt x="10246" y="9493"/>
                  </a:lnTo>
                  <a:lnTo>
                    <a:pt x="9275" y="10444"/>
                  </a:lnTo>
                  <a:lnTo>
                    <a:pt x="8582" y="11178"/>
                  </a:lnTo>
                  <a:lnTo>
                    <a:pt x="7888" y="11931"/>
                  </a:lnTo>
                  <a:lnTo>
                    <a:pt x="7194" y="12723"/>
                  </a:lnTo>
                  <a:lnTo>
                    <a:pt x="6521" y="13516"/>
                  </a:lnTo>
                  <a:lnTo>
                    <a:pt x="5867" y="14348"/>
                  </a:lnTo>
                  <a:lnTo>
                    <a:pt x="5213" y="15220"/>
                  </a:lnTo>
                  <a:lnTo>
                    <a:pt x="4598" y="16092"/>
                  </a:lnTo>
                  <a:lnTo>
                    <a:pt x="4024" y="16984"/>
                  </a:lnTo>
                  <a:lnTo>
                    <a:pt x="3469" y="17896"/>
                  </a:lnTo>
                  <a:lnTo>
                    <a:pt x="2934" y="18827"/>
                  </a:lnTo>
                  <a:lnTo>
                    <a:pt x="2458" y="19778"/>
                  </a:lnTo>
                  <a:lnTo>
                    <a:pt x="2022" y="20730"/>
                  </a:lnTo>
                  <a:lnTo>
                    <a:pt x="1824" y="21205"/>
                  </a:lnTo>
                  <a:lnTo>
                    <a:pt x="1626" y="21701"/>
                  </a:lnTo>
                  <a:lnTo>
                    <a:pt x="1447" y="22176"/>
                  </a:lnTo>
                  <a:lnTo>
                    <a:pt x="1289" y="22672"/>
                  </a:lnTo>
                  <a:lnTo>
                    <a:pt x="1150" y="23167"/>
                  </a:lnTo>
                  <a:lnTo>
                    <a:pt x="1011" y="23663"/>
                  </a:lnTo>
                  <a:lnTo>
                    <a:pt x="892" y="24138"/>
                  </a:lnTo>
                  <a:lnTo>
                    <a:pt x="793" y="24634"/>
                  </a:lnTo>
                  <a:lnTo>
                    <a:pt x="575" y="25842"/>
                  </a:lnTo>
                  <a:lnTo>
                    <a:pt x="397" y="27051"/>
                  </a:lnTo>
                  <a:lnTo>
                    <a:pt x="238" y="28240"/>
                  </a:lnTo>
                  <a:lnTo>
                    <a:pt x="139" y="29449"/>
                  </a:lnTo>
                  <a:lnTo>
                    <a:pt x="60" y="30638"/>
                  </a:lnTo>
                  <a:lnTo>
                    <a:pt x="1" y="31847"/>
                  </a:lnTo>
                  <a:lnTo>
                    <a:pt x="1" y="33036"/>
                  </a:lnTo>
                  <a:lnTo>
                    <a:pt x="20" y="34225"/>
                  </a:lnTo>
                  <a:lnTo>
                    <a:pt x="80" y="35434"/>
                  </a:lnTo>
                  <a:lnTo>
                    <a:pt x="159" y="36623"/>
                  </a:lnTo>
                  <a:lnTo>
                    <a:pt x="298" y="37812"/>
                  </a:lnTo>
                  <a:lnTo>
                    <a:pt x="476" y="39001"/>
                  </a:lnTo>
                  <a:lnTo>
                    <a:pt x="674" y="40190"/>
                  </a:lnTo>
                  <a:lnTo>
                    <a:pt x="912" y="41379"/>
                  </a:lnTo>
                  <a:lnTo>
                    <a:pt x="1209" y="42549"/>
                  </a:lnTo>
                  <a:lnTo>
                    <a:pt x="1527" y="43738"/>
                  </a:lnTo>
                  <a:lnTo>
                    <a:pt x="1626" y="44015"/>
                  </a:lnTo>
                  <a:lnTo>
                    <a:pt x="1745" y="44293"/>
                  </a:lnTo>
                  <a:lnTo>
                    <a:pt x="1903" y="44530"/>
                  </a:lnTo>
                  <a:lnTo>
                    <a:pt x="2081" y="44748"/>
                  </a:lnTo>
                  <a:lnTo>
                    <a:pt x="2280" y="44947"/>
                  </a:lnTo>
                  <a:lnTo>
                    <a:pt x="2498" y="45125"/>
                  </a:lnTo>
                  <a:lnTo>
                    <a:pt x="2735" y="45283"/>
                  </a:lnTo>
                  <a:lnTo>
                    <a:pt x="2993" y="45402"/>
                  </a:lnTo>
                  <a:lnTo>
                    <a:pt x="3251" y="45501"/>
                  </a:lnTo>
                  <a:lnTo>
                    <a:pt x="3528" y="45561"/>
                  </a:lnTo>
                  <a:lnTo>
                    <a:pt x="3786" y="45601"/>
                  </a:lnTo>
                  <a:lnTo>
                    <a:pt x="4083" y="45620"/>
                  </a:lnTo>
                  <a:lnTo>
                    <a:pt x="4360" y="45601"/>
                  </a:lnTo>
                  <a:lnTo>
                    <a:pt x="4638" y="45541"/>
                  </a:lnTo>
                  <a:lnTo>
                    <a:pt x="4915" y="45462"/>
                  </a:lnTo>
                  <a:lnTo>
                    <a:pt x="5193" y="45343"/>
                  </a:lnTo>
                  <a:lnTo>
                    <a:pt x="5668" y="45085"/>
                  </a:lnTo>
                  <a:lnTo>
                    <a:pt x="6164" y="44828"/>
                  </a:lnTo>
                  <a:lnTo>
                    <a:pt x="6620" y="44550"/>
                  </a:lnTo>
                  <a:lnTo>
                    <a:pt x="7095" y="44273"/>
                  </a:lnTo>
                  <a:lnTo>
                    <a:pt x="7551" y="43975"/>
                  </a:lnTo>
                  <a:lnTo>
                    <a:pt x="8007" y="43678"/>
                  </a:lnTo>
                  <a:lnTo>
                    <a:pt x="8443" y="43361"/>
                  </a:lnTo>
                  <a:lnTo>
                    <a:pt x="8879" y="43024"/>
                  </a:lnTo>
                  <a:lnTo>
                    <a:pt x="9751" y="42350"/>
                  </a:lnTo>
                  <a:lnTo>
                    <a:pt x="10583" y="41617"/>
                  </a:lnTo>
                  <a:lnTo>
                    <a:pt x="11376" y="40884"/>
                  </a:lnTo>
                  <a:lnTo>
                    <a:pt x="12169" y="40091"/>
                  </a:lnTo>
                  <a:lnTo>
                    <a:pt x="12922" y="39299"/>
                  </a:lnTo>
                  <a:lnTo>
                    <a:pt x="13655" y="38466"/>
                  </a:lnTo>
                  <a:lnTo>
                    <a:pt x="14368" y="37614"/>
                  </a:lnTo>
                  <a:lnTo>
                    <a:pt x="15062" y="36762"/>
                  </a:lnTo>
                  <a:lnTo>
                    <a:pt x="15716" y="35870"/>
                  </a:lnTo>
                  <a:lnTo>
                    <a:pt x="16350" y="34978"/>
                  </a:lnTo>
                  <a:lnTo>
                    <a:pt x="16964" y="34087"/>
                  </a:lnTo>
                  <a:lnTo>
                    <a:pt x="17559" y="33195"/>
                  </a:lnTo>
                  <a:lnTo>
                    <a:pt x="18153" y="32303"/>
                  </a:lnTo>
                  <a:lnTo>
                    <a:pt x="18748" y="31411"/>
                  </a:lnTo>
                  <a:lnTo>
                    <a:pt x="19362" y="30539"/>
                  </a:lnTo>
                  <a:lnTo>
                    <a:pt x="19996" y="29687"/>
                  </a:lnTo>
                  <a:lnTo>
                    <a:pt x="20631" y="28835"/>
                  </a:lnTo>
                  <a:lnTo>
                    <a:pt x="21285" y="28003"/>
                  </a:lnTo>
                  <a:lnTo>
                    <a:pt x="21958" y="27170"/>
                  </a:lnTo>
                  <a:lnTo>
                    <a:pt x="22632" y="26358"/>
                  </a:lnTo>
                  <a:lnTo>
                    <a:pt x="23326" y="25545"/>
                  </a:lnTo>
                  <a:lnTo>
                    <a:pt x="24039" y="24753"/>
                  </a:lnTo>
                  <a:lnTo>
                    <a:pt x="24753" y="23980"/>
                  </a:lnTo>
                  <a:lnTo>
                    <a:pt x="25486" y="23207"/>
                  </a:lnTo>
                  <a:lnTo>
                    <a:pt x="26239" y="22434"/>
                  </a:lnTo>
                  <a:lnTo>
                    <a:pt x="26992" y="21701"/>
                  </a:lnTo>
                  <a:lnTo>
                    <a:pt x="27765" y="20948"/>
                  </a:lnTo>
                  <a:lnTo>
                    <a:pt x="28558" y="20234"/>
                  </a:lnTo>
                  <a:lnTo>
                    <a:pt x="29291" y="19560"/>
                  </a:lnTo>
                  <a:lnTo>
                    <a:pt x="30044" y="18906"/>
                  </a:lnTo>
                  <a:lnTo>
                    <a:pt x="30817" y="18252"/>
                  </a:lnTo>
                  <a:lnTo>
                    <a:pt x="31609" y="17618"/>
                  </a:lnTo>
                  <a:lnTo>
                    <a:pt x="32402" y="17024"/>
                  </a:lnTo>
                  <a:lnTo>
                    <a:pt x="33234" y="16449"/>
                  </a:lnTo>
                  <a:lnTo>
                    <a:pt x="34067" y="15914"/>
                  </a:lnTo>
                  <a:lnTo>
                    <a:pt x="34503" y="15656"/>
                  </a:lnTo>
                  <a:lnTo>
                    <a:pt x="34939" y="15418"/>
                  </a:lnTo>
                  <a:lnTo>
                    <a:pt x="35414" y="15161"/>
                  </a:lnTo>
                  <a:lnTo>
                    <a:pt x="35890" y="14923"/>
                  </a:lnTo>
                  <a:lnTo>
                    <a:pt x="36366" y="14705"/>
                  </a:lnTo>
                  <a:lnTo>
                    <a:pt x="36861" y="14507"/>
                  </a:lnTo>
                  <a:lnTo>
                    <a:pt x="37376" y="14329"/>
                  </a:lnTo>
                  <a:lnTo>
                    <a:pt x="37872" y="14150"/>
                  </a:lnTo>
                  <a:lnTo>
                    <a:pt x="38387" y="14011"/>
                  </a:lnTo>
                  <a:lnTo>
                    <a:pt x="38902" y="13912"/>
                  </a:lnTo>
                  <a:lnTo>
                    <a:pt x="39200" y="13873"/>
                  </a:lnTo>
                  <a:lnTo>
                    <a:pt x="39774" y="13813"/>
                  </a:lnTo>
                  <a:lnTo>
                    <a:pt x="40329" y="13734"/>
                  </a:lnTo>
                  <a:lnTo>
                    <a:pt x="40864" y="13615"/>
                  </a:lnTo>
                  <a:lnTo>
                    <a:pt x="41399" y="13437"/>
                  </a:lnTo>
                  <a:lnTo>
                    <a:pt x="41915" y="13239"/>
                  </a:lnTo>
                  <a:lnTo>
                    <a:pt x="42430" y="13021"/>
                  </a:lnTo>
                  <a:lnTo>
                    <a:pt x="42905" y="12743"/>
                  </a:lnTo>
                  <a:lnTo>
                    <a:pt x="43381" y="12446"/>
                  </a:lnTo>
                  <a:lnTo>
                    <a:pt x="43817" y="12129"/>
                  </a:lnTo>
                  <a:lnTo>
                    <a:pt x="44233" y="11752"/>
                  </a:lnTo>
                  <a:lnTo>
                    <a:pt x="44610" y="11376"/>
                  </a:lnTo>
                  <a:lnTo>
                    <a:pt x="44966" y="10960"/>
                  </a:lnTo>
                  <a:lnTo>
                    <a:pt x="45303" y="10504"/>
                  </a:lnTo>
                  <a:lnTo>
                    <a:pt x="45601" y="10048"/>
                  </a:lnTo>
                  <a:lnTo>
                    <a:pt x="45858" y="9553"/>
                  </a:lnTo>
                  <a:lnTo>
                    <a:pt x="46076" y="9037"/>
                  </a:lnTo>
                  <a:lnTo>
                    <a:pt x="46175" y="8760"/>
                  </a:lnTo>
                  <a:lnTo>
                    <a:pt x="46255" y="8482"/>
                  </a:lnTo>
                  <a:lnTo>
                    <a:pt x="46314" y="8205"/>
                  </a:lnTo>
                  <a:lnTo>
                    <a:pt x="46354" y="7947"/>
                  </a:lnTo>
                  <a:lnTo>
                    <a:pt x="46373" y="7709"/>
                  </a:lnTo>
                  <a:lnTo>
                    <a:pt x="46373" y="7472"/>
                  </a:lnTo>
                  <a:lnTo>
                    <a:pt x="46334" y="7254"/>
                  </a:lnTo>
                  <a:lnTo>
                    <a:pt x="46274" y="7036"/>
                  </a:lnTo>
                  <a:lnTo>
                    <a:pt x="46175" y="6778"/>
                  </a:lnTo>
                  <a:lnTo>
                    <a:pt x="46056" y="6501"/>
                  </a:lnTo>
                  <a:lnTo>
                    <a:pt x="45918" y="6243"/>
                  </a:lnTo>
                  <a:lnTo>
                    <a:pt x="45779" y="5985"/>
                  </a:lnTo>
                  <a:lnTo>
                    <a:pt x="45482" y="5510"/>
                  </a:lnTo>
                  <a:lnTo>
                    <a:pt x="45125" y="5054"/>
                  </a:lnTo>
                  <a:lnTo>
                    <a:pt x="44748" y="4598"/>
                  </a:lnTo>
                  <a:lnTo>
                    <a:pt x="44352" y="4182"/>
                  </a:lnTo>
                  <a:lnTo>
                    <a:pt x="43896" y="3805"/>
                  </a:lnTo>
                  <a:lnTo>
                    <a:pt x="43421" y="3429"/>
                  </a:lnTo>
                  <a:lnTo>
                    <a:pt x="42925" y="3072"/>
                  </a:lnTo>
                  <a:lnTo>
                    <a:pt x="42410" y="2755"/>
                  </a:lnTo>
                  <a:lnTo>
                    <a:pt x="41855" y="2458"/>
                  </a:lnTo>
                  <a:lnTo>
                    <a:pt x="41300" y="2161"/>
                  </a:lnTo>
                  <a:lnTo>
                    <a:pt x="40725" y="1903"/>
                  </a:lnTo>
                  <a:lnTo>
                    <a:pt x="40111" y="1645"/>
                  </a:lnTo>
                  <a:lnTo>
                    <a:pt x="39497" y="1427"/>
                  </a:lnTo>
                  <a:lnTo>
                    <a:pt x="38882" y="1229"/>
                  </a:lnTo>
                  <a:lnTo>
                    <a:pt x="38248" y="1031"/>
                  </a:lnTo>
                  <a:lnTo>
                    <a:pt x="37614" y="853"/>
                  </a:lnTo>
                  <a:lnTo>
                    <a:pt x="36960" y="714"/>
                  </a:lnTo>
                  <a:lnTo>
                    <a:pt x="36326" y="575"/>
                  </a:lnTo>
                  <a:lnTo>
                    <a:pt x="35672" y="436"/>
                  </a:lnTo>
                  <a:lnTo>
                    <a:pt x="35038" y="337"/>
                  </a:lnTo>
                  <a:lnTo>
                    <a:pt x="34384" y="258"/>
                  </a:lnTo>
                  <a:lnTo>
                    <a:pt x="33750" y="179"/>
                  </a:lnTo>
                  <a:lnTo>
                    <a:pt x="33135" y="119"/>
                  </a:lnTo>
                  <a:lnTo>
                    <a:pt x="32521" y="60"/>
                  </a:lnTo>
                  <a:lnTo>
                    <a:pt x="31907" y="40"/>
                  </a:lnTo>
                  <a:lnTo>
                    <a:pt x="31312" y="20"/>
                  </a:lnTo>
                  <a:lnTo>
                    <a:pt x="30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2959527" y="4118911"/>
              <a:ext cx="272344" cy="280117"/>
            </a:xfrm>
            <a:custGeom>
              <a:rect b="b" l="l" r="r" t="t"/>
              <a:pathLst>
                <a:path extrusionOk="0" h="20037" w="19481">
                  <a:moveTo>
                    <a:pt x="2160" y="1"/>
                  </a:moveTo>
                  <a:lnTo>
                    <a:pt x="0" y="7828"/>
                  </a:lnTo>
                  <a:lnTo>
                    <a:pt x="1744" y="9216"/>
                  </a:lnTo>
                  <a:lnTo>
                    <a:pt x="3508" y="10563"/>
                  </a:lnTo>
                  <a:lnTo>
                    <a:pt x="5271" y="11911"/>
                  </a:lnTo>
                  <a:lnTo>
                    <a:pt x="7055" y="13219"/>
                  </a:lnTo>
                  <a:lnTo>
                    <a:pt x="8858" y="14507"/>
                  </a:lnTo>
                  <a:lnTo>
                    <a:pt x="10682" y="15775"/>
                  </a:lnTo>
                  <a:lnTo>
                    <a:pt x="12525" y="17004"/>
                  </a:lnTo>
                  <a:lnTo>
                    <a:pt x="14388" y="18193"/>
                  </a:lnTo>
                  <a:lnTo>
                    <a:pt x="15913" y="19124"/>
                  </a:lnTo>
                  <a:lnTo>
                    <a:pt x="17479" y="20036"/>
                  </a:lnTo>
                  <a:lnTo>
                    <a:pt x="19481" y="12723"/>
                  </a:lnTo>
                  <a:lnTo>
                    <a:pt x="18351" y="12010"/>
                  </a:lnTo>
                  <a:lnTo>
                    <a:pt x="17241" y="11277"/>
                  </a:lnTo>
                  <a:lnTo>
                    <a:pt x="16131" y="10524"/>
                  </a:lnTo>
                  <a:lnTo>
                    <a:pt x="15022" y="9771"/>
                  </a:lnTo>
                  <a:lnTo>
                    <a:pt x="13912" y="8998"/>
                  </a:lnTo>
                  <a:lnTo>
                    <a:pt x="12822" y="8225"/>
                  </a:lnTo>
                  <a:lnTo>
                    <a:pt x="10662" y="6639"/>
                  </a:lnTo>
                  <a:lnTo>
                    <a:pt x="8502" y="5014"/>
                  </a:lnTo>
                  <a:lnTo>
                    <a:pt x="6381" y="3370"/>
                  </a:lnTo>
                  <a:lnTo>
                    <a:pt x="4261" y="1705"/>
                  </a:lnTo>
                  <a:lnTo>
                    <a:pt x="2160" y="1"/>
                  </a:lnTo>
                  <a:close/>
                </a:path>
              </a:pathLst>
            </a:custGeom>
            <a:solidFill>
              <a:srgbClr val="D15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9" name="Google Shape;309;p18"/>
            <p:cNvGrpSpPr/>
            <p:nvPr/>
          </p:nvGrpSpPr>
          <p:grpSpPr>
            <a:xfrm>
              <a:off x="1348486" y="2310346"/>
              <a:ext cx="745274" cy="590124"/>
              <a:chOff x="1348486" y="2310346"/>
              <a:chExt cx="745274" cy="590124"/>
            </a:xfrm>
          </p:grpSpPr>
          <p:sp>
            <p:nvSpPr>
              <p:cNvPr id="310" name="Google Shape;310;p18"/>
              <p:cNvSpPr/>
              <p:nvPr/>
            </p:nvSpPr>
            <p:spPr>
              <a:xfrm>
                <a:off x="1348486" y="2310346"/>
                <a:ext cx="745274" cy="590124"/>
              </a:xfrm>
              <a:custGeom>
                <a:rect b="b" l="l" r="r" t="t"/>
                <a:pathLst>
                  <a:path extrusionOk="0" h="42212" w="53310">
                    <a:moveTo>
                      <a:pt x="14626" y="0"/>
                    </a:moveTo>
                    <a:lnTo>
                      <a:pt x="13873" y="20"/>
                    </a:lnTo>
                    <a:lnTo>
                      <a:pt x="13139" y="79"/>
                    </a:lnTo>
                    <a:lnTo>
                      <a:pt x="12406" y="159"/>
                    </a:lnTo>
                    <a:lnTo>
                      <a:pt x="11673" y="297"/>
                    </a:lnTo>
                    <a:lnTo>
                      <a:pt x="10979" y="456"/>
                    </a:lnTo>
                    <a:lnTo>
                      <a:pt x="10286" y="654"/>
                    </a:lnTo>
                    <a:lnTo>
                      <a:pt x="9592" y="892"/>
                    </a:lnTo>
                    <a:lnTo>
                      <a:pt x="8938" y="1149"/>
                    </a:lnTo>
                    <a:lnTo>
                      <a:pt x="8284" y="1447"/>
                    </a:lnTo>
                    <a:lnTo>
                      <a:pt x="7650" y="1764"/>
                    </a:lnTo>
                    <a:lnTo>
                      <a:pt x="7055" y="2121"/>
                    </a:lnTo>
                    <a:lnTo>
                      <a:pt x="6461" y="2497"/>
                    </a:lnTo>
                    <a:lnTo>
                      <a:pt x="5886" y="2893"/>
                    </a:lnTo>
                    <a:lnTo>
                      <a:pt x="5331" y="3329"/>
                    </a:lnTo>
                    <a:lnTo>
                      <a:pt x="4796" y="3785"/>
                    </a:lnTo>
                    <a:lnTo>
                      <a:pt x="4281" y="4281"/>
                    </a:lnTo>
                    <a:lnTo>
                      <a:pt x="3805" y="4796"/>
                    </a:lnTo>
                    <a:lnTo>
                      <a:pt x="3350" y="5311"/>
                    </a:lnTo>
                    <a:lnTo>
                      <a:pt x="2914" y="5866"/>
                    </a:lnTo>
                    <a:lnTo>
                      <a:pt x="2497" y="6441"/>
                    </a:lnTo>
                    <a:lnTo>
                      <a:pt x="2121" y="7035"/>
                    </a:lnTo>
                    <a:lnTo>
                      <a:pt x="1764" y="7650"/>
                    </a:lnTo>
                    <a:lnTo>
                      <a:pt x="1447" y="8284"/>
                    </a:lnTo>
                    <a:lnTo>
                      <a:pt x="1150" y="8918"/>
                    </a:lnTo>
                    <a:lnTo>
                      <a:pt x="892" y="9592"/>
                    </a:lnTo>
                    <a:lnTo>
                      <a:pt x="674" y="10266"/>
                    </a:lnTo>
                    <a:lnTo>
                      <a:pt x="476" y="10959"/>
                    </a:lnTo>
                    <a:lnTo>
                      <a:pt x="298" y="11673"/>
                    </a:lnTo>
                    <a:lnTo>
                      <a:pt x="179" y="12386"/>
                    </a:lnTo>
                    <a:lnTo>
                      <a:pt x="80" y="13119"/>
                    </a:lnTo>
                    <a:lnTo>
                      <a:pt x="20" y="13872"/>
                    </a:lnTo>
                    <a:lnTo>
                      <a:pt x="0" y="14606"/>
                    </a:lnTo>
                    <a:lnTo>
                      <a:pt x="20" y="15319"/>
                    </a:lnTo>
                    <a:lnTo>
                      <a:pt x="80" y="15993"/>
                    </a:lnTo>
                    <a:lnTo>
                      <a:pt x="159" y="16667"/>
                    </a:lnTo>
                    <a:lnTo>
                      <a:pt x="258" y="17340"/>
                    </a:lnTo>
                    <a:lnTo>
                      <a:pt x="397" y="17994"/>
                    </a:lnTo>
                    <a:lnTo>
                      <a:pt x="575" y="18648"/>
                    </a:lnTo>
                    <a:lnTo>
                      <a:pt x="773" y="19282"/>
                    </a:lnTo>
                    <a:lnTo>
                      <a:pt x="991" y="19897"/>
                    </a:lnTo>
                    <a:lnTo>
                      <a:pt x="1249" y="20511"/>
                    </a:lnTo>
                    <a:lnTo>
                      <a:pt x="1526" y="21106"/>
                    </a:lnTo>
                    <a:lnTo>
                      <a:pt x="1824" y="21680"/>
                    </a:lnTo>
                    <a:lnTo>
                      <a:pt x="2161" y="22255"/>
                    </a:lnTo>
                    <a:lnTo>
                      <a:pt x="2517" y="22790"/>
                    </a:lnTo>
                    <a:lnTo>
                      <a:pt x="2894" y="23325"/>
                    </a:lnTo>
                    <a:lnTo>
                      <a:pt x="3290" y="23840"/>
                    </a:lnTo>
                    <a:lnTo>
                      <a:pt x="3706" y="24336"/>
                    </a:lnTo>
                    <a:lnTo>
                      <a:pt x="4162" y="24812"/>
                    </a:lnTo>
                    <a:lnTo>
                      <a:pt x="4618" y="25248"/>
                    </a:lnTo>
                    <a:lnTo>
                      <a:pt x="5094" y="25684"/>
                    </a:lnTo>
                    <a:lnTo>
                      <a:pt x="5589" y="26100"/>
                    </a:lnTo>
                    <a:lnTo>
                      <a:pt x="6124" y="26496"/>
                    </a:lnTo>
                    <a:lnTo>
                      <a:pt x="6659" y="26853"/>
                    </a:lnTo>
                    <a:lnTo>
                      <a:pt x="7214" y="27209"/>
                    </a:lnTo>
                    <a:lnTo>
                      <a:pt x="7769" y="27527"/>
                    </a:lnTo>
                    <a:lnTo>
                      <a:pt x="8363" y="27824"/>
                    </a:lnTo>
                    <a:lnTo>
                      <a:pt x="8958" y="28081"/>
                    </a:lnTo>
                    <a:lnTo>
                      <a:pt x="9572" y="28319"/>
                    </a:lnTo>
                    <a:lnTo>
                      <a:pt x="10206" y="28537"/>
                    </a:lnTo>
                    <a:lnTo>
                      <a:pt x="10841" y="28735"/>
                    </a:lnTo>
                    <a:lnTo>
                      <a:pt x="11495" y="28874"/>
                    </a:lnTo>
                    <a:lnTo>
                      <a:pt x="12149" y="29013"/>
                    </a:lnTo>
                    <a:lnTo>
                      <a:pt x="12822" y="29112"/>
                    </a:lnTo>
                    <a:lnTo>
                      <a:pt x="6342" y="41399"/>
                    </a:lnTo>
                    <a:lnTo>
                      <a:pt x="6302" y="41498"/>
                    </a:lnTo>
                    <a:lnTo>
                      <a:pt x="6283" y="41577"/>
                    </a:lnTo>
                    <a:lnTo>
                      <a:pt x="6283" y="41676"/>
                    </a:lnTo>
                    <a:lnTo>
                      <a:pt x="6302" y="41755"/>
                    </a:lnTo>
                    <a:lnTo>
                      <a:pt x="6322" y="41835"/>
                    </a:lnTo>
                    <a:lnTo>
                      <a:pt x="6342" y="41914"/>
                    </a:lnTo>
                    <a:lnTo>
                      <a:pt x="6402" y="41993"/>
                    </a:lnTo>
                    <a:lnTo>
                      <a:pt x="6461" y="42053"/>
                    </a:lnTo>
                    <a:lnTo>
                      <a:pt x="6520" y="42112"/>
                    </a:lnTo>
                    <a:lnTo>
                      <a:pt x="6580" y="42152"/>
                    </a:lnTo>
                    <a:lnTo>
                      <a:pt x="6659" y="42191"/>
                    </a:lnTo>
                    <a:lnTo>
                      <a:pt x="6738" y="42211"/>
                    </a:lnTo>
                    <a:lnTo>
                      <a:pt x="6917" y="42211"/>
                    </a:lnTo>
                    <a:lnTo>
                      <a:pt x="7016" y="42191"/>
                    </a:lnTo>
                    <a:lnTo>
                      <a:pt x="7115" y="42152"/>
                    </a:lnTo>
                    <a:lnTo>
                      <a:pt x="31015" y="29231"/>
                    </a:lnTo>
                    <a:lnTo>
                      <a:pt x="38684" y="29231"/>
                    </a:lnTo>
                    <a:lnTo>
                      <a:pt x="39437" y="29211"/>
                    </a:lnTo>
                    <a:lnTo>
                      <a:pt x="40190" y="29152"/>
                    </a:lnTo>
                    <a:lnTo>
                      <a:pt x="40924" y="29072"/>
                    </a:lnTo>
                    <a:lnTo>
                      <a:pt x="41637" y="28934"/>
                    </a:lnTo>
                    <a:lnTo>
                      <a:pt x="42350" y="28775"/>
                    </a:lnTo>
                    <a:lnTo>
                      <a:pt x="43044" y="28577"/>
                    </a:lnTo>
                    <a:lnTo>
                      <a:pt x="43718" y="28339"/>
                    </a:lnTo>
                    <a:lnTo>
                      <a:pt x="44392" y="28081"/>
                    </a:lnTo>
                    <a:lnTo>
                      <a:pt x="45026" y="27784"/>
                    </a:lnTo>
                    <a:lnTo>
                      <a:pt x="45660" y="27467"/>
                    </a:lnTo>
                    <a:lnTo>
                      <a:pt x="46274" y="27110"/>
                    </a:lnTo>
                    <a:lnTo>
                      <a:pt x="46869" y="26734"/>
                    </a:lnTo>
                    <a:lnTo>
                      <a:pt x="47443" y="26337"/>
                    </a:lnTo>
                    <a:lnTo>
                      <a:pt x="47998" y="25902"/>
                    </a:lnTo>
                    <a:lnTo>
                      <a:pt x="48514" y="25426"/>
                    </a:lnTo>
                    <a:lnTo>
                      <a:pt x="49029" y="24950"/>
                    </a:lnTo>
                    <a:lnTo>
                      <a:pt x="49505" y="24435"/>
                    </a:lnTo>
                    <a:lnTo>
                      <a:pt x="49980" y="23920"/>
                    </a:lnTo>
                    <a:lnTo>
                      <a:pt x="50416" y="23365"/>
                    </a:lnTo>
                    <a:lnTo>
                      <a:pt x="50812" y="22790"/>
                    </a:lnTo>
                    <a:lnTo>
                      <a:pt x="51189" y="22196"/>
                    </a:lnTo>
                    <a:lnTo>
                      <a:pt x="51546" y="21581"/>
                    </a:lnTo>
                    <a:lnTo>
                      <a:pt x="51863" y="20947"/>
                    </a:lnTo>
                    <a:lnTo>
                      <a:pt x="52160" y="20313"/>
                    </a:lnTo>
                    <a:lnTo>
                      <a:pt x="52418" y="19639"/>
                    </a:lnTo>
                    <a:lnTo>
                      <a:pt x="52655" y="18965"/>
                    </a:lnTo>
                    <a:lnTo>
                      <a:pt x="52854" y="18272"/>
                    </a:lnTo>
                    <a:lnTo>
                      <a:pt x="53012" y="17558"/>
                    </a:lnTo>
                    <a:lnTo>
                      <a:pt x="53151" y="16845"/>
                    </a:lnTo>
                    <a:lnTo>
                      <a:pt x="53230" y="16112"/>
                    </a:lnTo>
                    <a:lnTo>
                      <a:pt x="53290" y="15359"/>
                    </a:lnTo>
                    <a:lnTo>
                      <a:pt x="53309" y="14606"/>
                    </a:lnTo>
                    <a:lnTo>
                      <a:pt x="53290" y="13872"/>
                    </a:lnTo>
                    <a:lnTo>
                      <a:pt x="53230" y="13119"/>
                    </a:lnTo>
                    <a:lnTo>
                      <a:pt x="53151" y="12386"/>
                    </a:lnTo>
                    <a:lnTo>
                      <a:pt x="53012" y="11673"/>
                    </a:lnTo>
                    <a:lnTo>
                      <a:pt x="52854" y="10959"/>
                    </a:lnTo>
                    <a:lnTo>
                      <a:pt x="52655" y="10266"/>
                    </a:lnTo>
                    <a:lnTo>
                      <a:pt x="52418" y="9592"/>
                    </a:lnTo>
                    <a:lnTo>
                      <a:pt x="52160" y="8918"/>
                    </a:lnTo>
                    <a:lnTo>
                      <a:pt x="51863" y="8284"/>
                    </a:lnTo>
                    <a:lnTo>
                      <a:pt x="51546" y="7650"/>
                    </a:lnTo>
                    <a:lnTo>
                      <a:pt x="51189" y="7035"/>
                    </a:lnTo>
                    <a:lnTo>
                      <a:pt x="50812" y="6441"/>
                    </a:lnTo>
                    <a:lnTo>
                      <a:pt x="50416" y="5866"/>
                    </a:lnTo>
                    <a:lnTo>
                      <a:pt x="49980" y="5311"/>
                    </a:lnTo>
                    <a:lnTo>
                      <a:pt x="49505" y="4796"/>
                    </a:lnTo>
                    <a:lnTo>
                      <a:pt x="49029" y="4281"/>
                    </a:lnTo>
                    <a:lnTo>
                      <a:pt x="48514" y="3785"/>
                    </a:lnTo>
                    <a:lnTo>
                      <a:pt x="47998" y="3329"/>
                    </a:lnTo>
                    <a:lnTo>
                      <a:pt x="47443" y="2893"/>
                    </a:lnTo>
                    <a:lnTo>
                      <a:pt x="46869" y="2497"/>
                    </a:lnTo>
                    <a:lnTo>
                      <a:pt x="46274" y="2121"/>
                    </a:lnTo>
                    <a:lnTo>
                      <a:pt x="45660" y="1764"/>
                    </a:lnTo>
                    <a:lnTo>
                      <a:pt x="45026" y="1447"/>
                    </a:lnTo>
                    <a:lnTo>
                      <a:pt x="44392" y="1149"/>
                    </a:lnTo>
                    <a:lnTo>
                      <a:pt x="43718" y="892"/>
                    </a:lnTo>
                    <a:lnTo>
                      <a:pt x="43044" y="654"/>
                    </a:lnTo>
                    <a:lnTo>
                      <a:pt x="42350" y="456"/>
                    </a:lnTo>
                    <a:lnTo>
                      <a:pt x="41637" y="297"/>
                    </a:lnTo>
                    <a:lnTo>
                      <a:pt x="40924" y="159"/>
                    </a:lnTo>
                    <a:lnTo>
                      <a:pt x="40190" y="79"/>
                    </a:lnTo>
                    <a:lnTo>
                      <a:pt x="39437" y="20"/>
                    </a:lnTo>
                    <a:lnTo>
                      <a:pt x="386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18"/>
              <p:cNvSpPr/>
              <p:nvPr/>
            </p:nvSpPr>
            <p:spPr>
              <a:xfrm>
                <a:off x="1578988" y="2390689"/>
                <a:ext cx="159316" cy="223582"/>
              </a:xfrm>
              <a:custGeom>
                <a:rect b="b" l="l" r="r" t="t"/>
                <a:pathLst>
                  <a:path extrusionOk="0" h="15993" w="11396">
                    <a:moveTo>
                      <a:pt x="5252" y="0"/>
                    </a:moveTo>
                    <a:lnTo>
                      <a:pt x="4975" y="20"/>
                    </a:lnTo>
                    <a:lnTo>
                      <a:pt x="4678" y="40"/>
                    </a:lnTo>
                    <a:lnTo>
                      <a:pt x="4360" y="79"/>
                    </a:lnTo>
                    <a:lnTo>
                      <a:pt x="4341" y="99"/>
                    </a:lnTo>
                    <a:lnTo>
                      <a:pt x="4063" y="159"/>
                    </a:lnTo>
                    <a:lnTo>
                      <a:pt x="3964" y="178"/>
                    </a:lnTo>
                    <a:lnTo>
                      <a:pt x="3746" y="238"/>
                    </a:lnTo>
                    <a:lnTo>
                      <a:pt x="3409" y="357"/>
                    </a:lnTo>
                    <a:lnTo>
                      <a:pt x="2973" y="535"/>
                    </a:lnTo>
                    <a:lnTo>
                      <a:pt x="2557" y="733"/>
                    </a:lnTo>
                    <a:lnTo>
                      <a:pt x="2260" y="932"/>
                    </a:lnTo>
                    <a:lnTo>
                      <a:pt x="1982" y="1130"/>
                    </a:lnTo>
                    <a:lnTo>
                      <a:pt x="1705" y="1348"/>
                    </a:lnTo>
                    <a:lnTo>
                      <a:pt x="1447" y="1566"/>
                    </a:lnTo>
                    <a:lnTo>
                      <a:pt x="1209" y="1823"/>
                    </a:lnTo>
                    <a:lnTo>
                      <a:pt x="991" y="2081"/>
                    </a:lnTo>
                    <a:lnTo>
                      <a:pt x="793" y="2378"/>
                    </a:lnTo>
                    <a:lnTo>
                      <a:pt x="615" y="2675"/>
                    </a:lnTo>
                    <a:lnTo>
                      <a:pt x="456" y="2953"/>
                    </a:lnTo>
                    <a:lnTo>
                      <a:pt x="318" y="3270"/>
                    </a:lnTo>
                    <a:lnTo>
                      <a:pt x="219" y="3587"/>
                    </a:lnTo>
                    <a:lnTo>
                      <a:pt x="139" y="3904"/>
                    </a:lnTo>
                    <a:lnTo>
                      <a:pt x="60" y="4241"/>
                    </a:lnTo>
                    <a:lnTo>
                      <a:pt x="20" y="4598"/>
                    </a:lnTo>
                    <a:lnTo>
                      <a:pt x="1" y="4954"/>
                    </a:lnTo>
                    <a:lnTo>
                      <a:pt x="20" y="5331"/>
                    </a:lnTo>
                    <a:lnTo>
                      <a:pt x="60" y="5807"/>
                    </a:lnTo>
                    <a:lnTo>
                      <a:pt x="159" y="6282"/>
                    </a:lnTo>
                    <a:lnTo>
                      <a:pt x="238" y="6619"/>
                    </a:lnTo>
                    <a:lnTo>
                      <a:pt x="338" y="6956"/>
                    </a:lnTo>
                    <a:lnTo>
                      <a:pt x="456" y="7293"/>
                    </a:lnTo>
                    <a:lnTo>
                      <a:pt x="615" y="7650"/>
                    </a:lnTo>
                    <a:lnTo>
                      <a:pt x="773" y="8006"/>
                    </a:lnTo>
                    <a:lnTo>
                      <a:pt x="932" y="8323"/>
                    </a:lnTo>
                    <a:lnTo>
                      <a:pt x="1130" y="8641"/>
                    </a:lnTo>
                    <a:lnTo>
                      <a:pt x="1328" y="8977"/>
                    </a:lnTo>
                    <a:lnTo>
                      <a:pt x="1546" y="9295"/>
                    </a:lnTo>
                    <a:lnTo>
                      <a:pt x="1784" y="9631"/>
                    </a:lnTo>
                    <a:lnTo>
                      <a:pt x="2042" y="9968"/>
                    </a:lnTo>
                    <a:lnTo>
                      <a:pt x="2319" y="10325"/>
                    </a:lnTo>
                    <a:lnTo>
                      <a:pt x="2617" y="10662"/>
                    </a:lnTo>
                    <a:lnTo>
                      <a:pt x="3211" y="11316"/>
                    </a:lnTo>
                    <a:lnTo>
                      <a:pt x="3885" y="11970"/>
                    </a:lnTo>
                    <a:lnTo>
                      <a:pt x="4618" y="12644"/>
                    </a:lnTo>
                    <a:lnTo>
                      <a:pt x="5431" y="13337"/>
                    </a:lnTo>
                    <a:lnTo>
                      <a:pt x="6065" y="13813"/>
                    </a:lnTo>
                    <a:lnTo>
                      <a:pt x="6739" y="14308"/>
                    </a:lnTo>
                    <a:lnTo>
                      <a:pt x="7333" y="14725"/>
                    </a:lnTo>
                    <a:lnTo>
                      <a:pt x="7947" y="15141"/>
                    </a:lnTo>
                    <a:lnTo>
                      <a:pt x="8601" y="15577"/>
                    </a:lnTo>
                    <a:lnTo>
                      <a:pt x="9275" y="15993"/>
                    </a:lnTo>
                    <a:lnTo>
                      <a:pt x="10761" y="12346"/>
                    </a:lnTo>
                    <a:lnTo>
                      <a:pt x="9275" y="10484"/>
                    </a:lnTo>
                    <a:lnTo>
                      <a:pt x="8423" y="9433"/>
                    </a:lnTo>
                    <a:lnTo>
                      <a:pt x="9275" y="7887"/>
                    </a:lnTo>
                    <a:lnTo>
                      <a:pt x="11396" y="3964"/>
                    </a:lnTo>
                    <a:lnTo>
                      <a:pt x="9275" y="2576"/>
                    </a:lnTo>
                    <a:lnTo>
                      <a:pt x="9196" y="2457"/>
                    </a:lnTo>
                    <a:lnTo>
                      <a:pt x="8978" y="2101"/>
                    </a:lnTo>
                    <a:lnTo>
                      <a:pt x="8800" y="1883"/>
                    </a:lnTo>
                    <a:lnTo>
                      <a:pt x="8601" y="1645"/>
                    </a:lnTo>
                    <a:lnTo>
                      <a:pt x="8344" y="1368"/>
                    </a:lnTo>
                    <a:lnTo>
                      <a:pt x="8066" y="1110"/>
                    </a:lnTo>
                    <a:lnTo>
                      <a:pt x="7749" y="852"/>
                    </a:lnTo>
                    <a:lnTo>
                      <a:pt x="7373" y="614"/>
                    </a:lnTo>
                    <a:lnTo>
                      <a:pt x="7194" y="496"/>
                    </a:lnTo>
                    <a:lnTo>
                      <a:pt x="6976" y="396"/>
                    </a:lnTo>
                    <a:lnTo>
                      <a:pt x="6758" y="297"/>
                    </a:lnTo>
                    <a:lnTo>
                      <a:pt x="6540" y="218"/>
                    </a:lnTo>
                    <a:lnTo>
                      <a:pt x="6303" y="159"/>
                    </a:lnTo>
                    <a:lnTo>
                      <a:pt x="6065" y="99"/>
                    </a:lnTo>
                    <a:lnTo>
                      <a:pt x="5807" y="60"/>
                    </a:lnTo>
                    <a:lnTo>
                      <a:pt x="5530" y="20"/>
                    </a:lnTo>
                    <a:lnTo>
                      <a:pt x="52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18"/>
              <p:cNvSpPr/>
              <p:nvPr/>
            </p:nvSpPr>
            <p:spPr>
              <a:xfrm>
                <a:off x="1718900" y="2390689"/>
                <a:ext cx="141310" cy="223582"/>
              </a:xfrm>
              <a:custGeom>
                <a:rect b="b" l="l" r="r" t="t"/>
                <a:pathLst>
                  <a:path extrusionOk="0" h="15993" w="10108">
                    <a:moveTo>
                      <a:pt x="4994" y="0"/>
                    </a:moveTo>
                    <a:lnTo>
                      <a:pt x="4677" y="20"/>
                    </a:lnTo>
                    <a:lnTo>
                      <a:pt x="4380" y="40"/>
                    </a:lnTo>
                    <a:lnTo>
                      <a:pt x="4103" y="79"/>
                    </a:lnTo>
                    <a:lnTo>
                      <a:pt x="3845" y="139"/>
                    </a:lnTo>
                    <a:lnTo>
                      <a:pt x="3568" y="218"/>
                    </a:lnTo>
                    <a:lnTo>
                      <a:pt x="3330" y="317"/>
                    </a:lnTo>
                    <a:lnTo>
                      <a:pt x="3092" y="416"/>
                    </a:lnTo>
                    <a:lnTo>
                      <a:pt x="2874" y="535"/>
                    </a:lnTo>
                    <a:lnTo>
                      <a:pt x="2656" y="654"/>
                    </a:lnTo>
                    <a:lnTo>
                      <a:pt x="2458" y="773"/>
                    </a:lnTo>
                    <a:lnTo>
                      <a:pt x="2279" y="912"/>
                    </a:lnTo>
                    <a:lnTo>
                      <a:pt x="1943" y="1209"/>
                    </a:lnTo>
                    <a:lnTo>
                      <a:pt x="1645" y="1486"/>
                    </a:lnTo>
                    <a:lnTo>
                      <a:pt x="1388" y="1764"/>
                    </a:lnTo>
                    <a:lnTo>
                      <a:pt x="1189" y="2022"/>
                    </a:lnTo>
                    <a:lnTo>
                      <a:pt x="1031" y="2259"/>
                    </a:lnTo>
                    <a:lnTo>
                      <a:pt x="932" y="2438"/>
                    </a:lnTo>
                    <a:lnTo>
                      <a:pt x="833" y="2576"/>
                    </a:lnTo>
                    <a:lnTo>
                      <a:pt x="2973" y="3964"/>
                    </a:lnTo>
                    <a:lnTo>
                      <a:pt x="833" y="7887"/>
                    </a:lnTo>
                    <a:lnTo>
                      <a:pt x="0" y="9433"/>
                    </a:lnTo>
                    <a:lnTo>
                      <a:pt x="833" y="10484"/>
                    </a:lnTo>
                    <a:lnTo>
                      <a:pt x="2319" y="12346"/>
                    </a:lnTo>
                    <a:lnTo>
                      <a:pt x="833" y="15993"/>
                    </a:lnTo>
                    <a:lnTo>
                      <a:pt x="1526" y="15557"/>
                    </a:lnTo>
                    <a:lnTo>
                      <a:pt x="1625" y="15497"/>
                    </a:lnTo>
                    <a:lnTo>
                      <a:pt x="2240" y="15081"/>
                    </a:lnTo>
                    <a:lnTo>
                      <a:pt x="2260" y="15081"/>
                    </a:lnTo>
                    <a:lnTo>
                      <a:pt x="2894" y="14645"/>
                    </a:lnTo>
                    <a:lnTo>
                      <a:pt x="3528" y="14209"/>
                    </a:lnTo>
                    <a:lnTo>
                      <a:pt x="4103" y="13773"/>
                    </a:lnTo>
                    <a:lnTo>
                      <a:pt x="4677" y="13337"/>
                    </a:lnTo>
                    <a:lnTo>
                      <a:pt x="5490" y="12644"/>
                    </a:lnTo>
                    <a:lnTo>
                      <a:pt x="6223" y="11970"/>
                    </a:lnTo>
                    <a:lnTo>
                      <a:pt x="6897" y="11316"/>
                    </a:lnTo>
                    <a:lnTo>
                      <a:pt x="7491" y="10662"/>
                    </a:lnTo>
                    <a:lnTo>
                      <a:pt x="7789" y="10325"/>
                    </a:lnTo>
                    <a:lnTo>
                      <a:pt x="8066" y="9968"/>
                    </a:lnTo>
                    <a:lnTo>
                      <a:pt x="8324" y="9631"/>
                    </a:lnTo>
                    <a:lnTo>
                      <a:pt x="8562" y="9295"/>
                    </a:lnTo>
                    <a:lnTo>
                      <a:pt x="8780" y="8977"/>
                    </a:lnTo>
                    <a:lnTo>
                      <a:pt x="8978" y="8641"/>
                    </a:lnTo>
                    <a:lnTo>
                      <a:pt x="9176" y="8323"/>
                    </a:lnTo>
                    <a:lnTo>
                      <a:pt x="9334" y="8006"/>
                    </a:lnTo>
                    <a:lnTo>
                      <a:pt x="9493" y="7650"/>
                    </a:lnTo>
                    <a:lnTo>
                      <a:pt x="9652" y="7293"/>
                    </a:lnTo>
                    <a:lnTo>
                      <a:pt x="9770" y="6956"/>
                    </a:lnTo>
                    <a:lnTo>
                      <a:pt x="9870" y="6619"/>
                    </a:lnTo>
                    <a:lnTo>
                      <a:pt x="9949" y="6282"/>
                    </a:lnTo>
                    <a:lnTo>
                      <a:pt x="10008" y="5965"/>
                    </a:lnTo>
                    <a:lnTo>
                      <a:pt x="10068" y="5648"/>
                    </a:lnTo>
                    <a:lnTo>
                      <a:pt x="10088" y="5331"/>
                    </a:lnTo>
                    <a:lnTo>
                      <a:pt x="10107" y="4954"/>
                    </a:lnTo>
                    <a:lnTo>
                      <a:pt x="10088" y="4598"/>
                    </a:lnTo>
                    <a:lnTo>
                      <a:pt x="10048" y="4241"/>
                    </a:lnTo>
                    <a:lnTo>
                      <a:pt x="9969" y="3904"/>
                    </a:lnTo>
                    <a:lnTo>
                      <a:pt x="9889" y="3587"/>
                    </a:lnTo>
                    <a:lnTo>
                      <a:pt x="9790" y="3270"/>
                    </a:lnTo>
                    <a:lnTo>
                      <a:pt x="9652" y="2953"/>
                    </a:lnTo>
                    <a:lnTo>
                      <a:pt x="9493" y="2675"/>
                    </a:lnTo>
                    <a:lnTo>
                      <a:pt x="9255" y="2279"/>
                    </a:lnTo>
                    <a:lnTo>
                      <a:pt x="8978" y="1903"/>
                    </a:lnTo>
                    <a:lnTo>
                      <a:pt x="8661" y="1566"/>
                    </a:lnTo>
                    <a:lnTo>
                      <a:pt x="8304" y="1268"/>
                    </a:lnTo>
                    <a:lnTo>
                      <a:pt x="7947" y="991"/>
                    </a:lnTo>
                    <a:lnTo>
                      <a:pt x="7551" y="733"/>
                    </a:lnTo>
                    <a:lnTo>
                      <a:pt x="7135" y="535"/>
                    </a:lnTo>
                    <a:lnTo>
                      <a:pt x="6699" y="357"/>
                    </a:lnTo>
                    <a:lnTo>
                      <a:pt x="6342" y="238"/>
                    </a:lnTo>
                    <a:lnTo>
                      <a:pt x="5985" y="139"/>
                    </a:lnTo>
                    <a:lnTo>
                      <a:pt x="5629" y="60"/>
                    </a:lnTo>
                    <a:lnTo>
                      <a:pt x="5312" y="20"/>
                    </a:lnTo>
                    <a:lnTo>
                      <a:pt x="49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3" name="Google Shape;313;p18"/>
            <p:cNvGrpSpPr/>
            <p:nvPr/>
          </p:nvGrpSpPr>
          <p:grpSpPr>
            <a:xfrm>
              <a:off x="717093" y="1760960"/>
              <a:ext cx="832271" cy="765768"/>
              <a:chOff x="717093" y="1760960"/>
              <a:chExt cx="832271" cy="765768"/>
            </a:xfrm>
          </p:grpSpPr>
          <p:sp>
            <p:nvSpPr>
              <p:cNvPr id="314" name="Google Shape;314;p18"/>
              <p:cNvSpPr/>
              <p:nvPr/>
            </p:nvSpPr>
            <p:spPr>
              <a:xfrm>
                <a:off x="717093" y="1760960"/>
                <a:ext cx="832271" cy="765768"/>
              </a:xfrm>
              <a:custGeom>
                <a:rect b="b" l="l" r="r" t="t"/>
                <a:pathLst>
                  <a:path extrusionOk="0" h="54776" w="59533">
                    <a:moveTo>
                      <a:pt x="42747" y="0"/>
                    </a:moveTo>
                    <a:lnTo>
                      <a:pt x="41914" y="40"/>
                    </a:lnTo>
                    <a:lnTo>
                      <a:pt x="41082" y="119"/>
                    </a:lnTo>
                    <a:lnTo>
                      <a:pt x="40270" y="238"/>
                    </a:lnTo>
                    <a:lnTo>
                      <a:pt x="39417" y="416"/>
                    </a:lnTo>
                    <a:lnTo>
                      <a:pt x="12921" y="6342"/>
                    </a:lnTo>
                    <a:lnTo>
                      <a:pt x="12089" y="6540"/>
                    </a:lnTo>
                    <a:lnTo>
                      <a:pt x="11277" y="6797"/>
                    </a:lnTo>
                    <a:lnTo>
                      <a:pt x="10504" y="7075"/>
                    </a:lnTo>
                    <a:lnTo>
                      <a:pt x="9731" y="7392"/>
                    </a:lnTo>
                    <a:lnTo>
                      <a:pt x="8998" y="7749"/>
                    </a:lnTo>
                    <a:lnTo>
                      <a:pt x="8284" y="8125"/>
                    </a:lnTo>
                    <a:lnTo>
                      <a:pt x="7591" y="8561"/>
                    </a:lnTo>
                    <a:lnTo>
                      <a:pt x="6937" y="8997"/>
                    </a:lnTo>
                    <a:lnTo>
                      <a:pt x="6283" y="9493"/>
                    </a:lnTo>
                    <a:lnTo>
                      <a:pt x="5668" y="9988"/>
                    </a:lnTo>
                    <a:lnTo>
                      <a:pt x="5074" y="10543"/>
                    </a:lnTo>
                    <a:lnTo>
                      <a:pt x="4519" y="11098"/>
                    </a:lnTo>
                    <a:lnTo>
                      <a:pt x="3984" y="11692"/>
                    </a:lnTo>
                    <a:lnTo>
                      <a:pt x="3488" y="12307"/>
                    </a:lnTo>
                    <a:lnTo>
                      <a:pt x="3013" y="12941"/>
                    </a:lnTo>
                    <a:lnTo>
                      <a:pt x="2577" y="13595"/>
                    </a:lnTo>
                    <a:lnTo>
                      <a:pt x="2180" y="14269"/>
                    </a:lnTo>
                    <a:lnTo>
                      <a:pt x="1804" y="14982"/>
                    </a:lnTo>
                    <a:lnTo>
                      <a:pt x="1447" y="15695"/>
                    </a:lnTo>
                    <a:lnTo>
                      <a:pt x="1150" y="16429"/>
                    </a:lnTo>
                    <a:lnTo>
                      <a:pt x="872" y="17162"/>
                    </a:lnTo>
                    <a:lnTo>
                      <a:pt x="635" y="17935"/>
                    </a:lnTo>
                    <a:lnTo>
                      <a:pt x="436" y="18708"/>
                    </a:lnTo>
                    <a:lnTo>
                      <a:pt x="278" y="19481"/>
                    </a:lnTo>
                    <a:lnTo>
                      <a:pt x="139" y="20293"/>
                    </a:lnTo>
                    <a:lnTo>
                      <a:pt x="60" y="21086"/>
                    </a:lnTo>
                    <a:lnTo>
                      <a:pt x="20" y="21898"/>
                    </a:lnTo>
                    <a:lnTo>
                      <a:pt x="0" y="22731"/>
                    </a:lnTo>
                    <a:lnTo>
                      <a:pt x="40" y="23543"/>
                    </a:lnTo>
                    <a:lnTo>
                      <a:pt x="119" y="24375"/>
                    </a:lnTo>
                    <a:lnTo>
                      <a:pt x="238" y="25208"/>
                    </a:lnTo>
                    <a:lnTo>
                      <a:pt x="417" y="26040"/>
                    </a:lnTo>
                    <a:lnTo>
                      <a:pt x="595" y="26813"/>
                    </a:lnTo>
                    <a:lnTo>
                      <a:pt x="813" y="27546"/>
                    </a:lnTo>
                    <a:lnTo>
                      <a:pt x="1071" y="28280"/>
                    </a:lnTo>
                    <a:lnTo>
                      <a:pt x="1368" y="28993"/>
                    </a:lnTo>
                    <a:lnTo>
                      <a:pt x="1685" y="29667"/>
                    </a:lnTo>
                    <a:lnTo>
                      <a:pt x="2022" y="30341"/>
                    </a:lnTo>
                    <a:lnTo>
                      <a:pt x="2398" y="30995"/>
                    </a:lnTo>
                    <a:lnTo>
                      <a:pt x="2795" y="31629"/>
                    </a:lnTo>
                    <a:lnTo>
                      <a:pt x="3231" y="32223"/>
                    </a:lnTo>
                    <a:lnTo>
                      <a:pt x="3687" y="32818"/>
                    </a:lnTo>
                    <a:lnTo>
                      <a:pt x="4162" y="33373"/>
                    </a:lnTo>
                    <a:lnTo>
                      <a:pt x="4658" y="33928"/>
                    </a:lnTo>
                    <a:lnTo>
                      <a:pt x="5193" y="34443"/>
                    </a:lnTo>
                    <a:lnTo>
                      <a:pt x="5728" y="34918"/>
                    </a:lnTo>
                    <a:lnTo>
                      <a:pt x="6302" y="35394"/>
                    </a:lnTo>
                    <a:lnTo>
                      <a:pt x="6877" y="35830"/>
                    </a:lnTo>
                    <a:lnTo>
                      <a:pt x="7491" y="36246"/>
                    </a:lnTo>
                    <a:lnTo>
                      <a:pt x="8106" y="36623"/>
                    </a:lnTo>
                    <a:lnTo>
                      <a:pt x="8740" y="36999"/>
                    </a:lnTo>
                    <a:lnTo>
                      <a:pt x="9394" y="37316"/>
                    </a:lnTo>
                    <a:lnTo>
                      <a:pt x="10068" y="37614"/>
                    </a:lnTo>
                    <a:lnTo>
                      <a:pt x="10742" y="37891"/>
                    </a:lnTo>
                    <a:lnTo>
                      <a:pt x="11435" y="38129"/>
                    </a:lnTo>
                    <a:lnTo>
                      <a:pt x="12149" y="38347"/>
                    </a:lnTo>
                    <a:lnTo>
                      <a:pt x="12862" y="38525"/>
                    </a:lnTo>
                    <a:lnTo>
                      <a:pt x="13595" y="38684"/>
                    </a:lnTo>
                    <a:lnTo>
                      <a:pt x="14328" y="38783"/>
                    </a:lnTo>
                    <a:lnTo>
                      <a:pt x="15062" y="38862"/>
                    </a:lnTo>
                    <a:lnTo>
                      <a:pt x="15815" y="38922"/>
                    </a:lnTo>
                    <a:lnTo>
                      <a:pt x="16568" y="38941"/>
                    </a:lnTo>
                    <a:lnTo>
                      <a:pt x="17341" y="38902"/>
                    </a:lnTo>
                    <a:lnTo>
                      <a:pt x="18094" y="38862"/>
                    </a:lnTo>
                    <a:lnTo>
                      <a:pt x="13992" y="53983"/>
                    </a:lnTo>
                    <a:lnTo>
                      <a:pt x="13972" y="54102"/>
                    </a:lnTo>
                    <a:lnTo>
                      <a:pt x="13972" y="54201"/>
                    </a:lnTo>
                    <a:lnTo>
                      <a:pt x="13992" y="54300"/>
                    </a:lnTo>
                    <a:lnTo>
                      <a:pt x="14011" y="54399"/>
                    </a:lnTo>
                    <a:lnTo>
                      <a:pt x="14071" y="54478"/>
                    </a:lnTo>
                    <a:lnTo>
                      <a:pt x="14130" y="54558"/>
                    </a:lnTo>
                    <a:lnTo>
                      <a:pt x="14190" y="54637"/>
                    </a:lnTo>
                    <a:lnTo>
                      <a:pt x="14269" y="54676"/>
                    </a:lnTo>
                    <a:lnTo>
                      <a:pt x="14348" y="54736"/>
                    </a:lnTo>
                    <a:lnTo>
                      <a:pt x="14447" y="54756"/>
                    </a:lnTo>
                    <a:lnTo>
                      <a:pt x="14527" y="54776"/>
                    </a:lnTo>
                    <a:lnTo>
                      <a:pt x="14725" y="54776"/>
                    </a:lnTo>
                    <a:lnTo>
                      <a:pt x="14824" y="54736"/>
                    </a:lnTo>
                    <a:lnTo>
                      <a:pt x="14923" y="54696"/>
                    </a:lnTo>
                    <a:lnTo>
                      <a:pt x="15002" y="54637"/>
                    </a:lnTo>
                    <a:lnTo>
                      <a:pt x="38189" y="34502"/>
                    </a:lnTo>
                    <a:lnTo>
                      <a:pt x="46631" y="32620"/>
                    </a:lnTo>
                    <a:lnTo>
                      <a:pt x="47443" y="32402"/>
                    </a:lnTo>
                    <a:lnTo>
                      <a:pt x="48256" y="32164"/>
                    </a:lnTo>
                    <a:lnTo>
                      <a:pt x="49049" y="31886"/>
                    </a:lnTo>
                    <a:lnTo>
                      <a:pt x="49802" y="31569"/>
                    </a:lnTo>
                    <a:lnTo>
                      <a:pt x="50535" y="31213"/>
                    </a:lnTo>
                    <a:lnTo>
                      <a:pt x="51248" y="30816"/>
                    </a:lnTo>
                    <a:lnTo>
                      <a:pt x="51942" y="30400"/>
                    </a:lnTo>
                    <a:lnTo>
                      <a:pt x="52616" y="29944"/>
                    </a:lnTo>
                    <a:lnTo>
                      <a:pt x="53250" y="29469"/>
                    </a:lnTo>
                    <a:lnTo>
                      <a:pt x="53864" y="28953"/>
                    </a:lnTo>
                    <a:lnTo>
                      <a:pt x="54459" y="28418"/>
                    </a:lnTo>
                    <a:lnTo>
                      <a:pt x="55014" y="27844"/>
                    </a:lnTo>
                    <a:lnTo>
                      <a:pt x="55549" y="27269"/>
                    </a:lnTo>
                    <a:lnTo>
                      <a:pt x="56044" y="26655"/>
                    </a:lnTo>
                    <a:lnTo>
                      <a:pt x="56520" y="26020"/>
                    </a:lnTo>
                    <a:lnTo>
                      <a:pt x="56956" y="25347"/>
                    </a:lnTo>
                    <a:lnTo>
                      <a:pt x="57372" y="24673"/>
                    </a:lnTo>
                    <a:lnTo>
                      <a:pt x="57749" y="23979"/>
                    </a:lnTo>
                    <a:lnTo>
                      <a:pt x="58085" y="23266"/>
                    </a:lnTo>
                    <a:lnTo>
                      <a:pt x="58403" y="22532"/>
                    </a:lnTo>
                    <a:lnTo>
                      <a:pt x="58660" y="21779"/>
                    </a:lnTo>
                    <a:lnTo>
                      <a:pt x="58898" y="21026"/>
                    </a:lnTo>
                    <a:lnTo>
                      <a:pt x="59096" y="20253"/>
                    </a:lnTo>
                    <a:lnTo>
                      <a:pt x="59275" y="19461"/>
                    </a:lnTo>
                    <a:lnTo>
                      <a:pt x="59393" y="18668"/>
                    </a:lnTo>
                    <a:lnTo>
                      <a:pt x="59473" y="17856"/>
                    </a:lnTo>
                    <a:lnTo>
                      <a:pt x="59532" y="17043"/>
                    </a:lnTo>
                    <a:lnTo>
                      <a:pt x="59532" y="16231"/>
                    </a:lnTo>
                    <a:lnTo>
                      <a:pt x="59493" y="15398"/>
                    </a:lnTo>
                    <a:lnTo>
                      <a:pt x="59413" y="14586"/>
                    </a:lnTo>
                    <a:lnTo>
                      <a:pt x="59294" y="13753"/>
                    </a:lnTo>
                    <a:lnTo>
                      <a:pt x="59136" y="12921"/>
                    </a:lnTo>
                    <a:lnTo>
                      <a:pt x="58918" y="12089"/>
                    </a:lnTo>
                    <a:lnTo>
                      <a:pt x="58680" y="11276"/>
                    </a:lnTo>
                    <a:lnTo>
                      <a:pt x="58403" y="10503"/>
                    </a:lnTo>
                    <a:lnTo>
                      <a:pt x="58085" y="9730"/>
                    </a:lnTo>
                    <a:lnTo>
                      <a:pt x="57729" y="8997"/>
                    </a:lnTo>
                    <a:lnTo>
                      <a:pt x="57332" y="8284"/>
                    </a:lnTo>
                    <a:lnTo>
                      <a:pt x="56916" y="7590"/>
                    </a:lnTo>
                    <a:lnTo>
                      <a:pt x="56460" y="6916"/>
                    </a:lnTo>
                    <a:lnTo>
                      <a:pt x="55985" y="6282"/>
                    </a:lnTo>
                    <a:lnTo>
                      <a:pt x="55470" y="5668"/>
                    </a:lnTo>
                    <a:lnTo>
                      <a:pt x="54934" y="5073"/>
                    </a:lnTo>
                    <a:lnTo>
                      <a:pt x="54360" y="4518"/>
                    </a:lnTo>
                    <a:lnTo>
                      <a:pt x="53785" y="3983"/>
                    </a:lnTo>
                    <a:lnTo>
                      <a:pt x="53171" y="3488"/>
                    </a:lnTo>
                    <a:lnTo>
                      <a:pt x="52537" y="3012"/>
                    </a:lnTo>
                    <a:lnTo>
                      <a:pt x="51863" y="2576"/>
                    </a:lnTo>
                    <a:lnTo>
                      <a:pt x="51189" y="2180"/>
                    </a:lnTo>
                    <a:lnTo>
                      <a:pt x="50495" y="1803"/>
                    </a:lnTo>
                    <a:lnTo>
                      <a:pt x="49782" y="1447"/>
                    </a:lnTo>
                    <a:lnTo>
                      <a:pt x="49049" y="1149"/>
                    </a:lnTo>
                    <a:lnTo>
                      <a:pt x="48296" y="872"/>
                    </a:lnTo>
                    <a:lnTo>
                      <a:pt x="47543" y="634"/>
                    </a:lnTo>
                    <a:lnTo>
                      <a:pt x="46770" y="436"/>
                    </a:lnTo>
                    <a:lnTo>
                      <a:pt x="45977" y="277"/>
                    </a:lnTo>
                    <a:lnTo>
                      <a:pt x="45184" y="139"/>
                    </a:lnTo>
                    <a:lnTo>
                      <a:pt x="44372" y="59"/>
                    </a:lnTo>
                    <a:lnTo>
                      <a:pt x="43559" y="20"/>
                    </a:lnTo>
                    <a:lnTo>
                      <a:pt x="4274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8"/>
              <p:cNvSpPr/>
              <p:nvPr/>
            </p:nvSpPr>
            <p:spPr>
              <a:xfrm>
                <a:off x="1042352" y="1968745"/>
                <a:ext cx="49601" cy="49601"/>
              </a:xfrm>
              <a:custGeom>
                <a:rect b="b" l="l" r="r" t="t"/>
                <a:pathLst>
                  <a:path extrusionOk="0" h="3548" w="3548">
                    <a:moveTo>
                      <a:pt x="1744" y="0"/>
                    </a:moveTo>
                    <a:lnTo>
                      <a:pt x="1566" y="20"/>
                    </a:lnTo>
                    <a:lnTo>
                      <a:pt x="1387" y="40"/>
                    </a:lnTo>
                    <a:lnTo>
                      <a:pt x="1209" y="99"/>
                    </a:lnTo>
                    <a:lnTo>
                      <a:pt x="1051" y="159"/>
                    </a:lnTo>
                    <a:lnTo>
                      <a:pt x="892" y="238"/>
                    </a:lnTo>
                    <a:lnTo>
                      <a:pt x="753" y="337"/>
                    </a:lnTo>
                    <a:lnTo>
                      <a:pt x="615" y="436"/>
                    </a:lnTo>
                    <a:lnTo>
                      <a:pt x="496" y="555"/>
                    </a:lnTo>
                    <a:lnTo>
                      <a:pt x="377" y="694"/>
                    </a:lnTo>
                    <a:lnTo>
                      <a:pt x="278" y="832"/>
                    </a:lnTo>
                    <a:lnTo>
                      <a:pt x="198" y="971"/>
                    </a:lnTo>
                    <a:lnTo>
                      <a:pt x="119" y="1130"/>
                    </a:lnTo>
                    <a:lnTo>
                      <a:pt x="60" y="1288"/>
                    </a:lnTo>
                    <a:lnTo>
                      <a:pt x="20" y="1467"/>
                    </a:lnTo>
                    <a:lnTo>
                      <a:pt x="0" y="1625"/>
                    </a:lnTo>
                    <a:lnTo>
                      <a:pt x="0" y="1803"/>
                    </a:lnTo>
                    <a:lnTo>
                      <a:pt x="20" y="1982"/>
                    </a:lnTo>
                    <a:lnTo>
                      <a:pt x="40" y="2160"/>
                    </a:lnTo>
                    <a:lnTo>
                      <a:pt x="99" y="2339"/>
                    </a:lnTo>
                    <a:lnTo>
                      <a:pt x="159" y="2497"/>
                    </a:lnTo>
                    <a:lnTo>
                      <a:pt x="238" y="2656"/>
                    </a:lnTo>
                    <a:lnTo>
                      <a:pt x="337" y="2814"/>
                    </a:lnTo>
                    <a:lnTo>
                      <a:pt x="436" y="2953"/>
                    </a:lnTo>
                    <a:lnTo>
                      <a:pt x="555" y="3072"/>
                    </a:lnTo>
                    <a:lnTo>
                      <a:pt x="694" y="3171"/>
                    </a:lnTo>
                    <a:lnTo>
                      <a:pt x="833" y="3270"/>
                    </a:lnTo>
                    <a:lnTo>
                      <a:pt x="971" y="3369"/>
                    </a:lnTo>
                    <a:lnTo>
                      <a:pt x="1130" y="3429"/>
                    </a:lnTo>
                    <a:lnTo>
                      <a:pt x="1288" y="3488"/>
                    </a:lnTo>
                    <a:lnTo>
                      <a:pt x="1467" y="3528"/>
                    </a:lnTo>
                    <a:lnTo>
                      <a:pt x="1625" y="3547"/>
                    </a:lnTo>
                    <a:lnTo>
                      <a:pt x="1982" y="3547"/>
                    </a:lnTo>
                    <a:lnTo>
                      <a:pt x="2160" y="3508"/>
                    </a:lnTo>
                    <a:lnTo>
                      <a:pt x="2339" y="3468"/>
                    </a:lnTo>
                    <a:lnTo>
                      <a:pt x="2517" y="3389"/>
                    </a:lnTo>
                    <a:lnTo>
                      <a:pt x="2656" y="3310"/>
                    </a:lnTo>
                    <a:lnTo>
                      <a:pt x="2814" y="3230"/>
                    </a:lnTo>
                    <a:lnTo>
                      <a:pt x="2953" y="3111"/>
                    </a:lnTo>
                    <a:lnTo>
                      <a:pt x="3072" y="2993"/>
                    </a:lnTo>
                    <a:lnTo>
                      <a:pt x="3171" y="2874"/>
                    </a:lnTo>
                    <a:lnTo>
                      <a:pt x="3270" y="2735"/>
                    </a:lnTo>
                    <a:lnTo>
                      <a:pt x="3369" y="2576"/>
                    </a:lnTo>
                    <a:lnTo>
                      <a:pt x="3429" y="2418"/>
                    </a:lnTo>
                    <a:lnTo>
                      <a:pt x="3488" y="2259"/>
                    </a:lnTo>
                    <a:lnTo>
                      <a:pt x="3528" y="2101"/>
                    </a:lnTo>
                    <a:lnTo>
                      <a:pt x="3548" y="1922"/>
                    </a:lnTo>
                    <a:lnTo>
                      <a:pt x="3548" y="1744"/>
                    </a:lnTo>
                    <a:lnTo>
                      <a:pt x="3548" y="1566"/>
                    </a:lnTo>
                    <a:lnTo>
                      <a:pt x="3508" y="1387"/>
                    </a:lnTo>
                    <a:lnTo>
                      <a:pt x="3468" y="1209"/>
                    </a:lnTo>
                    <a:lnTo>
                      <a:pt x="3409" y="1050"/>
                    </a:lnTo>
                    <a:lnTo>
                      <a:pt x="3310" y="892"/>
                    </a:lnTo>
                    <a:lnTo>
                      <a:pt x="3230" y="753"/>
                    </a:lnTo>
                    <a:lnTo>
                      <a:pt x="3112" y="614"/>
                    </a:lnTo>
                    <a:lnTo>
                      <a:pt x="2993" y="476"/>
                    </a:lnTo>
                    <a:lnTo>
                      <a:pt x="2874" y="377"/>
                    </a:lnTo>
                    <a:lnTo>
                      <a:pt x="2735" y="278"/>
                    </a:lnTo>
                    <a:lnTo>
                      <a:pt x="2576" y="198"/>
                    </a:lnTo>
                    <a:lnTo>
                      <a:pt x="2418" y="119"/>
                    </a:lnTo>
                    <a:lnTo>
                      <a:pt x="2259" y="60"/>
                    </a:lnTo>
                    <a:lnTo>
                      <a:pt x="2101" y="20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8"/>
              <p:cNvSpPr/>
              <p:nvPr/>
            </p:nvSpPr>
            <p:spPr>
              <a:xfrm>
                <a:off x="1150123" y="1944629"/>
                <a:ext cx="49601" cy="49615"/>
              </a:xfrm>
              <a:custGeom>
                <a:rect b="b" l="l" r="r" t="t"/>
                <a:pathLst>
                  <a:path extrusionOk="0" h="3549" w="3548">
                    <a:moveTo>
                      <a:pt x="1744" y="1"/>
                    </a:moveTo>
                    <a:lnTo>
                      <a:pt x="1566" y="21"/>
                    </a:lnTo>
                    <a:lnTo>
                      <a:pt x="1387" y="41"/>
                    </a:lnTo>
                    <a:lnTo>
                      <a:pt x="1209" y="100"/>
                    </a:lnTo>
                    <a:lnTo>
                      <a:pt x="1050" y="160"/>
                    </a:lnTo>
                    <a:lnTo>
                      <a:pt x="892" y="239"/>
                    </a:lnTo>
                    <a:lnTo>
                      <a:pt x="733" y="338"/>
                    </a:lnTo>
                    <a:lnTo>
                      <a:pt x="595" y="437"/>
                    </a:lnTo>
                    <a:lnTo>
                      <a:pt x="476" y="556"/>
                    </a:lnTo>
                    <a:lnTo>
                      <a:pt x="377" y="695"/>
                    </a:lnTo>
                    <a:lnTo>
                      <a:pt x="278" y="833"/>
                    </a:lnTo>
                    <a:lnTo>
                      <a:pt x="179" y="972"/>
                    </a:lnTo>
                    <a:lnTo>
                      <a:pt x="119" y="1131"/>
                    </a:lnTo>
                    <a:lnTo>
                      <a:pt x="60" y="1289"/>
                    </a:lnTo>
                    <a:lnTo>
                      <a:pt x="20" y="1467"/>
                    </a:lnTo>
                    <a:lnTo>
                      <a:pt x="0" y="1626"/>
                    </a:lnTo>
                    <a:lnTo>
                      <a:pt x="0" y="1804"/>
                    </a:lnTo>
                    <a:lnTo>
                      <a:pt x="0" y="1983"/>
                    </a:lnTo>
                    <a:lnTo>
                      <a:pt x="40" y="2161"/>
                    </a:lnTo>
                    <a:lnTo>
                      <a:pt x="79" y="2339"/>
                    </a:lnTo>
                    <a:lnTo>
                      <a:pt x="159" y="2518"/>
                    </a:lnTo>
                    <a:lnTo>
                      <a:pt x="238" y="2657"/>
                    </a:lnTo>
                    <a:lnTo>
                      <a:pt x="317" y="2815"/>
                    </a:lnTo>
                    <a:lnTo>
                      <a:pt x="436" y="2954"/>
                    </a:lnTo>
                    <a:lnTo>
                      <a:pt x="555" y="3073"/>
                    </a:lnTo>
                    <a:lnTo>
                      <a:pt x="674" y="3192"/>
                    </a:lnTo>
                    <a:lnTo>
                      <a:pt x="813" y="3271"/>
                    </a:lnTo>
                    <a:lnTo>
                      <a:pt x="971" y="3370"/>
                    </a:lnTo>
                    <a:lnTo>
                      <a:pt x="1130" y="3429"/>
                    </a:lnTo>
                    <a:lnTo>
                      <a:pt x="1288" y="3489"/>
                    </a:lnTo>
                    <a:lnTo>
                      <a:pt x="1447" y="3528"/>
                    </a:lnTo>
                    <a:lnTo>
                      <a:pt x="1625" y="3548"/>
                    </a:lnTo>
                    <a:lnTo>
                      <a:pt x="1982" y="3548"/>
                    </a:lnTo>
                    <a:lnTo>
                      <a:pt x="2160" y="3509"/>
                    </a:lnTo>
                    <a:lnTo>
                      <a:pt x="2339" y="3469"/>
                    </a:lnTo>
                    <a:lnTo>
                      <a:pt x="2497" y="3410"/>
                    </a:lnTo>
                    <a:lnTo>
                      <a:pt x="2656" y="3330"/>
                    </a:lnTo>
                    <a:lnTo>
                      <a:pt x="2814" y="3231"/>
                    </a:lnTo>
                    <a:lnTo>
                      <a:pt x="2933" y="3112"/>
                    </a:lnTo>
                    <a:lnTo>
                      <a:pt x="3072" y="2993"/>
                    </a:lnTo>
                    <a:lnTo>
                      <a:pt x="3171" y="2875"/>
                    </a:lnTo>
                    <a:lnTo>
                      <a:pt x="3270" y="2736"/>
                    </a:lnTo>
                    <a:lnTo>
                      <a:pt x="3349" y="2577"/>
                    </a:lnTo>
                    <a:lnTo>
                      <a:pt x="3429" y="2419"/>
                    </a:lnTo>
                    <a:lnTo>
                      <a:pt x="3488" y="2260"/>
                    </a:lnTo>
                    <a:lnTo>
                      <a:pt x="3528" y="2102"/>
                    </a:lnTo>
                    <a:lnTo>
                      <a:pt x="3547" y="1923"/>
                    </a:lnTo>
                    <a:lnTo>
                      <a:pt x="3547" y="1745"/>
                    </a:lnTo>
                    <a:lnTo>
                      <a:pt x="3528" y="1567"/>
                    </a:lnTo>
                    <a:lnTo>
                      <a:pt x="3508" y="1388"/>
                    </a:lnTo>
                    <a:lnTo>
                      <a:pt x="3448" y="1210"/>
                    </a:lnTo>
                    <a:lnTo>
                      <a:pt x="3389" y="1051"/>
                    </a:lnTo>
                    <a:lnTo>
                      <a:pt x="3310" y="893"/>
                    </a:lnTo>
                    <a:lnTo>
                      <a:pt x="3211" y="754"/>
                    </a:lnTo>
                    <a:lnTo>
                      <a:pt x="3112" y="615"/>
                    </a:lnTo>
                    <a:lnTo>
                      <a:pt x="2993" y="496"/>
                    </a:lnTo>
                    <a:lnTo>
                      <a:pt x="2854" y="378"/>
                    </a:lnTo>
                    <a:lnTo>
                      <a:pt x="2715" y="278"/>
                    </a:lnTo>
                    <a:lnTo>
                      <a:pt x="2576" y="199"/>
                    </a:lnTo>
                    <a:lnTo>
                      <a:pt x="2418" y="120"/>
                    </a:lnTo>
                    <a:lnTo>
                      <a:pt x="2259" y="60"/>
                    </a:lnTo>
                    <a:lnTo>
                      <a:pt x="2081" y="21"/>
                    </a:lnTo>
                    <a:lnTo>
                      <a:pt x="19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18"/>
              <p:cNvSpPr/>
              <p:nvPr/>
            </p:nvSpPr>
            <p:spPr>
              <a:xfrm>
                <a:off x="972256" y="1862902"/>
                <a:ext cx="316675" cy="316689"/>
              </a:xfrm>
              <a:custGeom>
                <a:rect b="b" l="l" r="r" t="t"/>
                <a:pathLst>
                  <a:path extrusionOk="0" h="22653" w="22652">
                    <a:moveTo>
                      <a:pt x="11613" y="2220"/>
                    </a:moveTo>
                    <a:lnTo>
                      <a:pt x="12049" y="2240"/>
                    </a:lnTo>
                    <a:lnTo>
                      <a:pt x="12505" y="2300"/>
                    </a:lnTo>
                    <a:lnTo>
                      <a:pt x="12941" y="2359"/>
                    </a:lnTo>
                    <a:lnTo>
                      <a:pt x="13377" y="2458"/>
                    </a:lnTo>
                    <a:lnTo>
                      <a:pt x="13793" y="2557"/>
                    </a:lnTo>
                    <a:lnTo>
                      <a:pt x="14209" y="2696"/>
                    </a:lnTo>
                    <a:lnTo>
                      <a:pt x="14626" y="2835"/>
                    </a:lnTo>
                    <a:lnTo>
                      <a:pt x="15022" y="3013"/>
                    </a:lnTo>
                    <a:lnTo>
                      <a:pt x="15418" y="3191"/>
                    </a:lnTo>
                    <a:lnTo>
                      <a:pt x="15795" y="3409"/>
                    </a:lnTo>
                    <a:lnTo>
                      <a:pt x="16171" y="3627"/>
                    </a:lnTo>
                    <a:lnTo>
                      <a:pt x="16528" y="3865"/>
                    </a:lnTo>
                    <a:lnTo>
                      <a:pt x="16885" y="4123"/>
                    </a:lnTo>
                    <a:lnTo>
                      <a:pt x="17222" y="4400"/>
                    </a:lnTo>
                    <a:lnTo>
                      <a:pt x="17539" y="4698"/>
                    </a:lnTo>
                    <a:lnTo>
                      <a:pt x="17856" y="5015"/>
                    </a:lnTo>
                    <a:lnTo>
                      <a:pt x="18153" y="5332"/>
                    </a:lnTo>
                    <a:lnTo>
                      <a:pt x="18431" y="5669"/>
                    </a:lnTo>
                    <a:lnTo>
                      <a:pt x="18688" y="6025"/>
                    </a:lnTo>
                    <a:lnTo>
                      <a:pt x="18946" y="6382"/>
                    </a:lnTo>
                    <a:lnTo>
                      <a:pt x="19184" y="6759"/>
                    </a:lnTo>
                    <a:lnTo>
                      <a:pt x="19382" y="7155"/>
                    </a:lnTo>
                    <a:lnTo>
                      <a:pt x="19580" y="7571"/>
                    </a:lnTo>
                    <a:lnTo>
                      <a:pt x="19758" y="7987"/>
                    </a:lnTo>
                    <a:lnTo>
                      <a:pt x="19917" y="8403"/>
                    </a:lnTo>
                    <a:lnTo>
                      <a:pt x="20056" y="8859"/>
                    </a:lnTo>
                    <a:lnTo>
                      <a:pt x="20155" y="9315"/>
                    </a:lnTo>
                    <a:lnTo>
                      <a:pt x="20254" y="9771"/>
                    </a:lnTo>
                    <a:lnTo>
                      <a:pt x="20313" y="10227"/>
                    </a:lnTo>
                    <a:lnTo>
                      <a:pt x="20353" y="10682"/>
                    </a:lnTo>
                    <a:lnTo>
                      <a:pt x="20373" y="11138"/>
                    </a:lnTo>
                    <a:lnTo>
                      <a:pt x="20373" y="11574"/>
                    </a:lnTo>
                    <a:lnTo>
                      <a:pt x="20353" y="12030"/>
                    </a:lnTo>
                    <a:lnTo>
                      <a:pt x="20313" y="12466"/>
                    </a:lnTo>
                    <a:lnTo>
                      <a:pt x="20234" y="12902"/>
                    </a:lnTo>
                    <a:lnTo>
                      <a:pt x="20155" y="13338"/>
                    </a:lnTo>
                    <a:lnTo>
                      <a:pt x="20036" y="13754"/>
                    </a:lnTo>
                    <a:lnTo>
                      <a:pt x="19917" y="14170"/>
                    </a:lnTo>
                    <a:lnTo>
                      <a:pt x="19758" y="14586"/>
                    </a:lnTo>
                    <a:lnTo>
                      <a:pt x="19580" y="14983"/>
                    </a:lnTo>
                    <a:lnTo>
                      <a:pt x="19402" y="15379"/>
                    </a:lnTo>
                    <a:lnTo>
                      <a:pt x="19203" y="15776"/>
                    </a:lnTo>
                    <a:lnTo>
                      <a:pt x="18966" y="16132"/>
                    </a:lnTo>
                    <a:lnTo>
                      <a:pt x="18728" y="16509"/>
                    </a:lnTo>
                    <a:lnTo>
                      <a:pt x="18470" y="16846"/>
                    </a:lnTo>
                    <a:lnTo>
                      <a:pt x="18193" y="17183"/>
                    </a:lnTo>
                    <a:lnTo>
                      <a:pt x="17896" y="17519"/>
                    </a:lnTo>
                    <a:lnTo>
                      <a:pt x="17598" y="17817"/>
                    </a:lnTo>
                    <a:lnTo>
                      <a:pt x="17281" y="18114"/>
                    </a:lnTo>
                    <a:lnTo>
                      <a:pt x="16944" y="18391"/>
                    </a:lnTo>
                    <a:lnTo>
                      <a:pt x="16588" y="18669"/>
                    </a:lnTo>
                    <a:lnTo>
                      <a:pt x="16211" y="18907"/>
                    </a:lnTo>
                    <a:lnTo>
                      <a:pt x="15835" y="19145"/>
                    </a:lnTo>
                    <a:lnTo>
                      <a:pt x="15438" y="19363"/>
                    </a:lnTo>
                    <a:lnTo>
                      <a:pt x="15042" y="19541"/>
                    </a:lnTo>
                    <a:lnTo>
                      <a:pt x="14626" y="19719"/>
                    </a:lnTo>
                    <a:lnTo>
                      <a:pt x="14190" y="19878"/>
                    </a:lnTo>
                    <a:lnTo>
                      <a:pt x="13754" y="20016"/>
                    </a:lnTo>
                    <a:lnTo>
                      <a:pt x="13298" y="20135"/>
                    </a:lnTo>
                    <a:lnTo>
                      <a:pt x="12842" y="20215"/>
                    </a:lnTo>
                    <a:lnTo>
                      <a:pt x="12386" y="20294"/>
                    </a:lnTo>
                    <a:lnTo>
                      <a:pt x="11930" y="20334"/>
                    </a:lnTo>
                    <a:lnTo>
                      <a:pt x="11475" y="20353"/>
                    </a:lnTo>
                    <a:lnTo>
                      <a:pt x="11019" y="20353"/>
                    </a:lnTo>
                    <a:lnTo>
                      <a:pt x="10583" y="20314"/>
                    </a:lnTo>
                    <a:lnTo>
                      <a:pt x="10127" y="20274"/>
                    </a:lnTo>
                    <a:lnTo>
                      <a:pt x="9691" y="20195"/>
                    </a:lnTo>
                    <a:lnTo>
                      <a:pt x="9255" y="20116"/>
                    </a:lnTo>
                    <a:lnTo>
                      <a:pt x="8839" y="19997"/>
                    </a:lnTo>
                    <a:lnTo>
                      <a:pt x="8423" y="19878"/>
                    </a:lnTo>
                    <a:lnTo>
                      <a:pt x="8007" y="19719"/>
                    </a:lnTo>
                    <a:lnTo>
                      <a:pt x="7610" y="19561"/>
                    </a:lnTo>
                    <a:lnTo>
                      <a:pt x="7214" y="19363"/>
                    </a:lnTo>
                    <a:lnTo>
                      <a:pt x="6837" y="19164"/>
                    </a:lnTo>
                    <a:lnTo>
                      <a:pt x="6461" y="18946"/>
                    </a:lnTo>
                    <a:lnTo>
                      <a:pt x="6104" y="18689"/>
                    </a:lnTo>
                    <a:lnTo>
                      <a:pt x="5747" y="18431"/>
                    </a:lnTo>
                    <a:lnTo>
                      <a:pt x="5411" y="18154"/>
                    </a:lnTo>
                    <a:lnTo>
                      <a:pt x="5093" y="17876"/>
                    </a:lnTo>
                    <a:lnTo>
                      <a:pt x="4776" y="17559"/>
                    </a:lnTo>
                    <a:lnTo>
                      <a:pt x="4479" y="17242"/>
                    </a:lnTo>
                    <a:lnTo>
                      <a:pt x="4202" y="16905"/>
                    </a:lnTo>
                    <a:lnTo>
                      <a:pt x="3944" y="16548"/>
                    </a:lnTo>
                    <a:lnTo>
                      <a:pt x="3686" y="16192"/>
                    </a:lnTo>
                    <a:lnTo>
                      <a:pt x="3449" y="15795"/>
                    </a:lnTo>
                    <a:lnTo>
                      <a:pt x="3250" y="15419"/>
                    </a:lnTo>
                    <a:lnTo>
                      <a:pt x="3052" y="15003"/>
                    </a:lnTo>
                    <a:lnTo>
                      <a:pt x="2874" y="14586"/>
                    </a:lnTo>
                    <a:lnTo>
                      <a:pt x="2715" y="14151"/>
                    </a:lnTo>
                    <a:lnTo>
                      <a:pt x="2577" y="13715"/>
                    </a:lnTo>
                    <a:lnTo>
                      <a:pt x="2478" y="13259"/>
                    </a:lnTo>
                    <a:lnTo>
                      <a:pt x="2378" y="12803"/>
                    </a:lnTo>
                    <a:lnTo>
                      <a:pt x="2319" y="12347"/>
                    </a:lnTo>
                    <a:lnTo>
                      <a:pt x="2279" y="11891"/>
                    </a:lnTo>
                    <a:lnTo>
                      <a:pt x="2260" y="11436"/>
                    </a:lnTo>
                    <a:lnTo>
                      <a:pt x="2260" y="10980"/>
                    </a:lnTo>
                    <a:lnTo>
                      <a:pt x="2279" y="10544"/>
                    </a:lnTo>
                    <a:lnTo>
                      <a:pt x="2319" y="10108"/>
                    </a:lnTo>
                    <a:lnTo>
                      <a:pt x="2398" y="9672"/>
                    </a:lnTo>
                    <a:lnTo>
                      <a:pt x="2478" y="9236"/>
                    </a:lnTo>
                    <a:lnTo>
                      <a:pt x="2596" y="8800"/>
                    </a:lnTo>
                    <a:lnTo>
                      <a:pt x="2735" y="8384"/>
                    </a:lnTo>
                    <a:lnTo>
                      <a:pt x="2874" y="7987"/>
                    </a:lnTo>
                    <a:lnTo>
                      <a:pt x="3052" y="7571"/>
                    </a:lnTo>
                    <a:lnTo>
                      <a:pt x="3231" y="7175"/>
                    </a:lnTo>
                    <a:lnTo>
                      <a:pt x="3449" y="6798"/>
                    </a:lnTo>
                    <a:lnTo>
                      <a:pt x="3667" y="6422"/>
                    </a:lnTo>
                    <a:lnTo>
                      <a:pt x="3904" y="6065"/>
                    </a:lnTo>
                    <a:lnTo>
                      <a:pt x="4162" y="5708"/>
                    </a:lnTo>
                    <a:lnTo>
                      <a:pt x="4439" y="5371"/>
                    </a:lnTo>
                    <a:lnTo>
                      <a:pt x="4737" y="5054"/>
                    </a:lnTo>
                    <a:lnTo>
                      <a:pt x="5034" y="4737"/>
                    </a:lnTo>
                    <a:lnTo>
                      <a:pt x="5371" y="4440"/>
                    </a:lnTo>
                    <a:lnTo>
                      <a:pt x="5708" y="4163"/>
                    </a:lnTo>
                    <a:lnTo>
                      <a:pt x="6045" y="3905"/>
                    </a:lnTo>
                    <a:lnTo>
                      <a:pt x="6421" y="3647"/>
                    </a:lnTo>
                    <a:lnTo>
                      <a:pt x="6798" y="3429"/>
                    </a:lnTo>
                    <a:lnTo>
                      <a:pt x="7194" y="3211"/>
                    </a:lnTo>
                    <a:lnTo>
                      <a:pt x="7590" y="3013"/>
                    </a:lnTo>
                    <a:lnTo>
                      <a:pt x="8007" y="2835"/>
                    </a:lnTo>
                    <a:lnTo>
                      <a:pt x="8443" y="2676"/>
                    </a:lnTo>
                    <a:lnTo>
                      <a:pt x="8879" y="2557"/>
                    </a:lnTo>
                    <a:lnTo>
                      <a:pt x="9334" y="2438"/>
                    </a:lnTo>
                    <a:lnTo>
                      <a:pt x="9790" y="2339"/>
                    </a:lnTo>
                    <a:lnTo>
                      <a:pt x="10246" y="2280"/>
                    </a:lnTo>
                    <a:lnTo>
                      <a:pt x="10702" y="2240"/>
                    </a:lnTo>
                    <a:lnTo>
                      <a:pt x="11158" y="2220"/>
                    </a:lnTo>
                    <a:close/>
                    <a:moveTo>
                      <a:pt x="11138" y="1"/>
                    </a:moveTo>
                    <a:lnTo>
                      <a:pt x="10563" y="21"/>
                    </a:lnTo>
                    <a:lnTo>
                      <a:pt x="10008" y="80"/>
                    </a:lnTo>
                    <a:lnTo>
                      <a:pt x="9433" y="159"/>
                    </a:lnTo>
                    <a:lnTo>
                      <a:pt x="8859" y="278"/>
                    </a:lnTo>
                    <a:lnTo>
                      <a:pt x="8284" y="417"/>
                    </a:lnTo>
                    <a:lnTo>
                      <a:pt x="7749" y="595"/>
                    </a:lnTo>
                    <a:lnTo>
                      <a:pt x="7194" y="774"/>
                    </a:lnTo>
                    <a:lnTo>
                      <a:pt x="6679" y="1012"/>
                    </a:lnTo>
                    <a:lnTo>
                      <a:pt x="6164" y="1249"/>
                    </a:lnTo>
                    <a:lnTo>
                      <a:pt x="5688" y="1507"/>
                    </a:lnTo>
                    <a:lnTo>
                      <a:pt x="5212" y="1804"/>
                    </a:lnTo>
                    <a:lnTo>
                      <a:pt x="4757" y="2101"/>
                    </a:lnTo>
                    <a:lnTo>
                      <a:pt x="4321" y="2438"/>
                    </a:lnTo>
                    <a:lnTo>
                      <a:pt x="3885" y="2795"/>
                    </a:lnTo>
                    <a:lnTo>
                      <a:pt x="3488" y="3152"/>
                    </a:lnTo>
                    <a:lnTo>
                      <a:pt x="3112" y="3548"/>
                    </a:lnTo>
                    <a:lnTo>
                      <a:pt x="2735" y="3945"/>
                    </a:lnTo>
                    <a:lnTo>
                      <a:pt x="2398" y="4380"/>
                    </a:lnTo>
                    <a:lnTo>
                      <a:pt x="2061" y="4816"/>
                    </a:lnTo>
                    <a:lnTo>
                      <a:pt x="1764" y="5252"/>
                    </a:lnTo>
                    <a:lnTo>
                      <a:pt x="1487" y="5728"/>
                    </a:lnTo>
                    <a:lnTo>
                      <a:pt x="1229" y="6204"/>
                    </a:lnTo>
                    <a:lnTo>
                      <a:pt x="991" y="6699"/>
                    </a:lnTo>
                    <a:lnTo>
                      <a:pt x="793" y="7195"/>
                    </a:lnTo>
                    <a:lnTo>
                      <a:pt x="595" y="7710"/>
                    </a:lnTo>
                    <a:lnTo>
                      <a:pt x="436" y="8225"/>
                    </a:lnTo>
                    <a:lnTo>
                      <a:pt x="298" y="8760"/>
                    </a:lnTo>
                    <a:lnTo>
                      <a:pt x="179" y="9295"/>
                    </a:lnTo>
                    <a:lnTo>
                      <a:pt x="99" y="9850"/>
                    </a:lnTo>
                    <a:lnTo>
                      <a:pt x="40" y="10405"/>
                    </a:lnTo>
                    <a:lnTo>
                      <a:pt x="20" y="10960"/>
                    </a:lnTo>
                    <a:lnTo>
                      <a:pt x="0" y="11515"/>
                    </a:lnTo>
                    <a:lnTo>
                      <a:pt x="40" y="12089"/>
                    </a:lnTo>
                    <a:lnTo>
                      <a:pt x="80" y="12644"/>
                    </a:lnTo>
                    <a:lnTo>
                      <a:pt x="159" y="13219"/>
                    </a:lnTo>
                    <a:lnTo>
                      <a:pt x="278" y="13794"/>
                    </a:lnTo>
                    <a:lnTo>
                      <a:pt x="417" y="14369"/>
                    </a:lnTo>
                    <a:lnTo>
                      <a:pt x="595" y="14904"/>
                    </a:lnTo>
                    <a:lnTo>
                      <a:pt x="793" y="15458"/>
                    </a:lnTo>
                    <a:lnTo>
                      <a:pt x="1011" y="15974"/>
                    </a:lnTo>
                    <a:lnTo>
                      <a:pt x="1249" y="16469"/>
                    </a:lnTo>
                    <a:lnTo>
                      <a:pt x="1506" y="16965"/>
                    </a:lnTo>
                    <a:lnTo>
                      <a:pt x="1804" y="17440"/>
                    </a:lnTo>
                    <a:lnTo>
                      <a:pt x="2101" y="17896"/>
                    </a:lnTo>
                    <a:lnTo>
                      <a:pt x="2438" y="18332"/>
                    </a:lnTo>
                    <a:lnTo>
                      <a:pt x="2795" y="18768"/>
                    </a:lnTo>
                    <a:lnTo>
                      <a:pt x="3151" y="19164"/>
                    </a:lnTo>
                    <a:lnTo>
                      <a:pt x="3548" y="19541"/>
                    </a:lnTo>
                    <a:lnTo>
                      <a:pt x="3944" y="19917"/>
                    </a:lnTo>
                    <a:lnTo>
                      <a:pt x="4380" y="20254"/>
                    </a:lnTo>
                    <a:lnTo>
                      <a:pt x="4816" y="20591"/>
                    </a:lnTo>
                    <a:lnTo>
                      <a:pt x="5252" y="20888"/>
                    </a:lnTo>
                    <a:lnTo>
                      <a:pt x="5728" y="21166"/>
                    </a:lnTo>
                    <a:lnTo>
                      <a:pt x="6203" y="21424"/>
                    </a:lnTo>
                    <a:lnTo>
                      <a:pt x="6699" y="21661"/>
                    </a:lnTo>
                    <a:lnTo>
                      <a:pt x="7194" y="21860"/>
                    </a:lnTo>
                    <a:lnTo>
                      <a:pt x="7709" y="22058"/>
                    </a:lnTo>
                    <a:lnTo>
                      <a:pt x="8225" y="22216"/>
                    </a:lnTo>
                    <a:lnTo>
                      <a:pt x="8760" y="22355"/>
                    </a:lnTo>
                    <a:lnTo>
                      <a:pt x="9295" y="22474"/>
                    </a:lnTo>
                    <a:lnTo>
                      <a:pt x="9850" y="22553"/>
                    </a:lnTo>
                    <a:lnTo>
                      <a:pt x="10405" y="22613"/>
                    </a:lnTo>
                    <a:lnTo>
                      <a:pt x="10959" y="22632"/>
                    </a:lnTo>
                    <a:lnTo>
                      <a:pt x="11514" y="22652"/>
                    </a:lnTo>
                    <a:lnTo>
                      <a:pt x="12089" y="22613"/>
                    </a:lnTo>
                    <a:lnTo>
                      <a:pt x="12664" y="22573"/>
                    </a:lnTo>
                    <a:lnTo>
                      <a:pt x="13219" y="22494"/>
                    </a:lnTo>
                    <a:lnTo>
                      <a:pt x="13793" y="22375"/>
                    </a:lnTo>
                    <a:lnTo>
                      <a:pt x="14368" y="22236"/>
                    </a:lnTo>
                    <a:lnTo>
                      <a:pt x="14903" y="22058"/>
                    </a:lnTo>
                    <a:lnTo>
                      <a:pt x="15458" y="21860"/>
                    </a:lnTo>
                    <a:lnTo>
                      <a:pt x="15973" y="21642"/>
                    </a:lnTo>
                    <a:lnTo>
                      <a:pt x="16488" y="21404"/>
                    </a:lnTo>
                    <a:lnTo>
                      <a:pt x="16964" y="21146"/>
                    </a:lnTo>
                    <a:lnTo>
                      <a:pt x="17440" y="20849"/>
                    </a:lnTo>
                    <a:lnTo>
                      <a:pt x="17896" y="20552"/>
                    </a:lnTo>
                    <a:lnTo>
                      <a:pt x="18351" y="20215"/>
                    </a:lnTo>
                    <a:lnTo>
                      <a:pt x="18767" y="19858"/>
                    </a:lnTo>
                    <a:lnTo>
                      <a:pt x="19164" y="19501"/>
                    </a:lnTo>
                    <a:lnTo>
                      <a:pt x="19560" y="19105"/>
                    </a:lnTo>
                    <a:lnTo>
                      <a:pt x="19917" y="18709"/>
                    </a:lnTo>
                    <a:lnTo>
                      <a:pt x="20254" y="18273"/>
                    </a:lnTo>
                    <a:lnTo>
                      <a:pt x="20591" y="17837"/>
                    </a:lnTo>
                    <a:lnTo>
                      <a:pt x="20888" y="17381"/>
                    </a:lnTo>
                    <a:lnTo>
                      <a:pt x="21165" y="16925"/>
                    </a:lnTo>
                    <a:lnTo>
                      <a:pt x="21423" y="16449"/>
                    </a:lnTo>
                    <a:lnTo>
                      <a:pt x="21661" y="15954"/>
                    </a:lnTo>
                    <a:lnTo>
                      <a:pt x="21859" y="15458"/>
                    </a:lnTo>
                    <a:lnTo>
                      <a:pt x="22057" y="14943"/>
                    </a:lnTo>
                    <a:lnTo>
                      <a:pt x="22216" y="14428"/>
                    </a:lnTo>
                    <a:lnTo>
                      <a:pt x="22354" y="13893"/>
                    </a:lnTo>
                    <a:lnTo>
                      <a:pt x="22473" y="13358"/>
                    </a:lnTo>
                    <a:lnTo>
                      <a:pt x="22553" y="12803"/>
                    </a:lnTo>
                    <a:lnTo>
                      <a:pt x="22612" y="12248"/>
                    </a:lnTo>
                    <a:lnTo>
                      <a:pt x="22652" y="11693"/>
                    </a:lnTo>
                    <a:lnTo>
                      <a:pt x="22652" y="11138"/>
                    </a:lnTo>
                    <a:lnTo>
                      <a:pt x="22612" y="10564"/>
                    </a:lnTo>
                    <a:lnTo>
                      <a:pt x="22572" y="9989"/>
                    </a:lnTo>
                    <a:lnTo>
                      <a:pt x="22493" y="9434"/>
                    </a:lnTo>
                    <a:lnTo>
                      <a:pt x="22374" y="8859"/>
                    </a:lnTo>
                    <a:lnTo>
                      <a:pt x="22236" y="8285"/>
                    </a:lnTo>
                    <a:lnTo>
                      <a:pt x="22057" y="7730"/>
                    </a:lnTo>
                    <a:lnTo>
                      <a:pt x="21879" y="7195"/>
                    </a:lnTo>
                    <a:lnTo>
                      <a:pt x="21641" y="6679"/>
                    </a:lnTo>
                    <a:lnTo>
                      <a:pt x="21403" y="6164"/>
                    </a:lnTo>
                    <a:lnTo>
                      <a:pt x="21146" y="5688"/>
                    </a:lnTo>
                    <a:lnTo>
                      <a:pt x="20848" y="5213"/>
                    </a:lnTo>
                    <a:lnTo>
                      <a:pt x="20551" y="4757"/>
                    </a:lnTo>
                    <a:lnTo>
                      <a:pt x="20214" y="4301"/>
                    </a:lnTo>
                    <a:lnTo>
                      <a:pt x="19857" y="3885"/>
                    </a:lnTo>
                    <a:lnTo>
                      <a:pt x="19501" y="3489"/>
                    </a:lnTo>
                    <a:lnTo>
                      <a:pt x="19104" y="3092"/>
                    </a:lnTo>
                    <a:lnTo>
                      <a:pt x="18708" y="2736"/>
                    </a:lnTo>
                    <a:lnTo>
                      <a:pt x="18272" y="2399"/>
                    </a:lnTo>
                    <a:lnTo>
                      <a:pt x="17836" y="2062"/>
                    </a:lnTo>
                    <a:lnTo>
                      <a:pt x="17400" y="1765"/>
                    </a:lnTo>
                    <a:lnTo>
                      <a:pt x="16924" y="1487"/>
                    </a:lnTo>
                    <a:lnTo>
                      <a:pt x="16449" y="1230"/>
                    </a:lnTo>
                    <a:lnTo>
                      <a:pt x="15953" y="992"/>
                    </a:lnTo>
                    <a:lnTo>
                      <a:pt x="15458" y="794"/>
                    </a:lnTo>
                    <a:lnTo>
                      <a:pt x="14943" y="595"/>
                    </a:lnTo>
                    <a:lnTo>
                      <a:pt x="14427" y="437"/>
                    </a:lnTo>
                    <a:lnTo>
                      <a:pt x="13892" y="298"/>
                    </a:lnTo>
                    <a:lnTo>
                      <a:pt x="13357" y="179"/>
                    </a:lnTo>
                    <a:lnTo>
                      <a:pt x="12802" y="100"/>
                    </a:lnTo>
                    <a:lnTo>
                      <a:pt x="12248" y="40"/>
                    </a:lnTo>
                    <a:lnTo>
                      <a:pt x="116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8"/>
              <p:cNvSpPr/>
              <p:nvPr/>
            </p:nvSpPr>
            <p:spPr>
              <a:xfrm>
                <a:off x="1071444" y="2051576"/>
                <a:ext cx="150439" cy="58478"/>
              </a:xfrm>
              <a:custGeom>
                <a:rect b="b" l="l" r="r" t="t"/>
                <a:pathLst>
                  <a:path extrusionOk="0" h="4183" w="10761">
                    <a:moveTo>
                      <a:pt x="6005" y="1"/>
                    </a:moveTo>
                    <a:lnTo>
                      <a:pt x="5589" y="20"/>
                    </a:lnTo>
                    <a:lnTo>
                      <a:pt x="5172" y="80"/>
                    </a:lnTo>
                    <a:lnTo>
                      <a:pt x="4756" y="159"/>
                    </a:lnTo>
                    <a:lnTo>
                      <a:pt x="4340" y="258"/>
                    </a:lnTo>
                    <a:lnTo>
                      <a:pt x="3944" y="397"/>
                    </a:lnTo>
                    <a:lnTo>
                      <a:pt x="3547" y="536"/>
                    </a:lnTo>
                    <a:lnTo>
                      <a:pt x="3191" y="714"/>
                    </a:lnTo>
                    <a:lnTo>
                      <a:pt x="2834" y="912"/>
                    </a:lnTo>
                    <a:lnTo>
                      <a:pt x="2477" y="1130"/>
                    </a:lnTo>
                    <a:lnTo>
                      <a:pt x="2160" y="1368"/>
                    </a:lnTo>
                    <a:lnTo>
                      <a:pt x="1843" y="1626"/>
                    </a:lnTo>
                    <a:lnTo>
                      <a:pt x="1546" y="1883"/>
                    </a:lnTo>
                    <a:lnTo>
                      <a:pt x="1268" y="2180"/>
                    </a:lnTo>
                    <a:lnTo>
                      <a:pt x="1011" y="2478"/>
                    </a:lnTo>
                    <a:lnTo>
                      <a:pt x="773" y="2795"/>
                    </a:lnTo>
                    <a:lnTo>
                      <a:pt x="555" y="3112"/>
                    </a:lnTo>
                    <a:lnTo>
                      <a:pt x="357" y="3469"/>
                    </a:lnTo>
                    <a:lnTo>
                      <a:pt x="159" y="3825"/>
                    </a:lnTo>
                    <a:lnTo>
                      <a:pt x="0" y="4182"/>
                    </a:lnTo>
                    <a:lnTo>
                      <a:pt x="1665" y="3805"/>
                    </a:lnTo>
                    <a:lnTo>
                      <a:pt x="1823" y="3587"/>
                    </a:lnTo>
                    <a:lnTo>
                      <a:pt x="1962" y="3389"/>
                    </a:lnTo>
                    <a:lnTo>
                      <a:pt x="2120" y="3191"/>
                    </a:lnTo>
                    <a:lnTo>
                      <a:pt x="2299" y="2993"/>
                    </a:lnTo>
                    <a:lnTo>
                      <a:pt x="2477" y="2815"/>
                    </a:lnTo>
                    <a:lnTo>
                      <a:pt x="2675" y="2636"/>
                    </a:lnTo>
                    <a:lnTo>
                      <a:pt x="2874" y="2458"/>
                    </a:lnTo>
                    <a:lnTo>
                      <a:pt x="3092" y="2299"/>
                    </a:lnTo>
                    <a:lnTo>
                      <a:pt x="3310" y="2161"/>
                    </a:lnTo>
                    <a:lnTo>
                      <a:pt x="3528" y="2022"/>
                    </a:lnTo>
                    <a:lnTo>
                      <a:pt x="3765" y="1903"/>
                    </a:lnTo>
                    <a:lnTo>
                      <a:pt x="4003" y="1784"/>
                    </a:lnTo>
                    <a:lnTo>
                      <a:pt x="4241" y="1665"/>
                    </a:lnTo>
                    <a:lnTo>
                      <a:pt x="4499" y="1586"/>
                    </a:lnTo>
                    <a:lnTo>
                      <a:pt x="4776" y="1507"/>
                    </a:lnTo>
                    <a:lnTo>
                      <a:pt x="5034" y="1427"/>
                    </a:lnTo>
                    <a:lnTo>
                      <a:pt x="5311" y="1388"/>
                    </a:lnTo>
                    <a:lnTo>
                      <a:pt x="5589" y="1348"/>
                    </a:lnTo>
                    <a:lnTo>
                      <a:pt x="5846" y="1308"/>
                    </a:lnTo>
                    <a:lnTo>
                      <a:pt x="6381" y="1308"/>
                    </a:lnTo>
                    <a:lnTo>
                      <a:pt x="6659" y="1328"/>
                    </a:lnTo>
                    <a:lnTo>
                      <a:pt x="6916" y="1348"/>
                    </a:lnTo>
                    <a:lnTo>
                      <a:pt x="7174" y="1388"/>
                    </a:lnTo>
                    <a:lnTo>
                      <a:pt x="7432" y="1447"/>
                    </a:lnTo>
                    <a:lnTo>
                      <a:pt x="7689" y="1507"/>
                    </a:lnTo>
                    <a:lnTo>
                      <a:pt x="7927" y="1586"/>
                    </a:lnTo>
                    <a:lnTo>
                      <a:pt x="8165" y="1685"/>
                    </a:lnTo>
                    <a:lnTo>
                      <a:pt x="8422" y="1784"/>
                    </a:lnTo>
                    <a:lnTo>
                      <a:pt x="8640" y="1883"/>
                    </a:lnTo>
                    <a:lnTo>
                      <a:pt x="8878" y="2022"/>
                    </a:lnTo>
                    <a:lnTo>
                      <a:pt x="9096" y="2141"/>
                    </a:lnTo>
                    <a:lnTo>
                      <a:pt x="10761" y="1784"/>
                    </a:lnTo>
                    <a:lnTo>
                      <a:pt x="10464" y="1507"/>
                    </a:lnTo>
                    <a:lnTo>
                      <a:pt x="10147" y="1269"/>
                    </a:lnTo>
                    <a:lnTo>
                      <a:pt x="9810" y="1051"/>
                    </a:lnTo>
                    <a:lnTo>
                      <a:pt x="9473" y="853"/>
                    </a:lnTo>
                    <a:lnTo>
                      <a:pt x="9116" y="655"/>
                    </a:lnTo>
                    <a:lnTo>
                      <a:pt x="8759" y="496"/>
                    </a:lnTo>
                    <a:lnTo>
                      <a:pt x="8383" y="357"/>
                    </a:lnTo>
                    <a:lnTo>
                      <a:pt x="8006" y="238"/>
                    </a:lnTo>
                    <a:lnTo>
                      <a:pt x="7610" y="139"/>
                    </a:lnTo>
                    <a:lnTo>
                      <a:pt x="7214" y="80"/>
                    </a:lnTo>
                    <a:lnTo>
                      <a:pt x="6817" y="20"/>
                    </a:lnTo>
                    <a:lnTo>
                      <a:pt x="642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9" name="Google Shape;319;p18"/>
            <p:cNvSpPr/>
            <p:nvPr/>
          </p:nvSpPr>
          <p:spPr>
            <a:xfrm>
              <a:off x="1421629" y="2973599"/>
              <a:ext cx="745274" cy="590124"/>
            </a:xfrm>
            <a:custGeom>
              <a:rect b="b" l="l" r="r" t="t"/>
              <a:pathLst>
                <a:path extrusionOk="0" h="42212" w="53310">
                  <a:moveTo>
                    <a:pt x="14626" y="0"/>
                  </a:moveTo>
                  <a:lnTo>
                    <a:pt x="13873" y="20"/>
                  </a:lnTo>
                  <a:lnTo>
                    <a:pt x="13119" y="79"/>
                  </a:lnTo>
                  <a:lnTo>
                    <a:pt x="12386" y="159"/>
                  </a:lnTo>
                  <a:lnTo>
                    <a:pt x="11673" y="297"/>
                  </a:lnTo>
                  <a:lnTo>
                    <a:pt x="10959" y="456"/>
                  </a:lnTo>
                  <a:lnTo>
                    <a:pt x="10266" y="654"/>
                  </a:lnTo>
                  <a:lnTo>
                    <a:pt x="9592" y="892"/>
                  </a:lnTo>
                  <a:lnTo>
                    <a:pt x="8918" y="1150"/>
                  </a:lnTo>
                  <a:lnTo>
                    <a:pt x="8284" y="1447"/>
                  </a:lnTo>
                  <a:lnTo>
                    <a:pt x="7650" y="1764"/>
                  </a:lnTo>
                  <a:lnTo>
                    <a:pt x="7035" y="2121"/>
                  </a:lnTo>
                  <a:lnTo>
                    <a:pt x="6441" y="2497"/>
                  </a:lnTo>
                  <a:lnTo>
                    <a:pt x="5866" y="2893"/>
                  </a:lnTo>
                  <a:lnTo>
                    <a:pt x="5311" y="3329"/>
                  </a:lnTo>
                  <a:lnTo>
                    <a:pt x="4796" y="3805"/>
                  </a:lnTo>
                  <a:lnTo>
                    <a:pt x="4281" y="4281"/>
                  </a:lnTo>
                  <a:lnTo>
                    <a:pt x="3805" y="4796"/>
                  </a:lnTo>
                  <a:lnTo>
                    <a:pt x="3330" y="5311"/>
                  </a:lnTo>
                  <a:lnTo>
                    <a:pt x="2894" y="5866"/>
                  </a:lnTo>
                  <a:lnTo>
                    <a:pt x="2497" y="6441"/>
                  </a:lnTo>
                  <a:lnTo>
                    <a:pt x="2121" y="7035"/>
                  </a:lnTo>
                  <a:lnTo>
                    <a:pt x="1764" y="7650"/>
                  </a:lnTo>
                  <a:lnTo>
                    <a:pt x="1447" y="8284"/>
                  </a:lnTo>
                  <a:lnTo>
                    <a:pt x="1150" y="8918"/>
                  </a:lnTo>
                  <a:lnTo>
                    <a:pt x="892" y="9592"/>
                  </a:lnTo>
                  <a:lnTo>
                    <a:pt x="654" y="10266"/>
                  </a:lnTo>
                  <a:lnTo>
                    <a:pt x="456" y="10959"/>
                  </a:lnTo>
                  <a:lnTo>
                    <a:pt x="298" y="11673"/>
                  </a:lnTo>
                  <a:lnTo>
                    <a:pt x="159" y="12386"/>
                  </a:lnTo>
                  <a:lnTo>
                    <a:pt x="80" y="13119"/>
                  </a:lnTo>
                  <a:lnTo>
                    <a:pt x="20" y="13872"/>
                  </a:lnTo>
                  <a:lnTo>
                    <a:pt x="0" y="14625"/>
                  </a:lnTo>
                  <a:lnTo>
                    <a:pt x="20" y="15319"/>
                  </a:lnTo>
                  <a:lnTo>
                    <a:pt x="60" y="15993"/>
                  </a:lnTo>
                  <a:lnTo>
                    <a:pt x="139" y="16686"/>
                  </a:lnTo>
                  <a:lnTo>
                    <a:pt x="258" y="17340"/>
                  </a:lnTo>
                  <a:lnTo>
                    <a:pt x="397" y="17994"/>
                  </a:lnTo>
                  <a:lnTo>
                    <a:pt x="555" y="18648"/>
                  </a:lnTo>
                  <a:lnTo>
                    <a:pt x="753" y="19283"/>
                  </a:lnTo>
                  <a:lnTo>
                    <a:pt x="991" y="19897"/>
                  </a:lnTo>
                  <a:lnTo>
                    <a:pt x="1249" y="20511"/>
                  </a:lnTo>
                  <a:lnTo>
                    <a:pt x="1526" y="21106"/>
                  </a:lnTo>
                  <a:lnTo>
                    <a:pt x="1823" y="21680"/>
                  </a:lnTo>
                  <a:lnTo>
                    <a:pt x="2160" y="22255"/>
                  </a:lnTo>
                  <a:lnTo>
                    <a:pt x="2497" y="22790"/>
                  </a:lnTo>
                  <a:lnTo>
                    <a:pt x="2874" y="23325"/>
                  </a:lnTo>
                  <a:lnTo>
                    <a:pt x="3270" y="23841"/>
                  </a:lnTo>
                  <a:lnTo>
                    <a:pt x="3706" y="24336"/>
                  </a:lnTo>
                  <a:lnTo>
                    <a:pt x="4142" y="24812"/>
                  </a:lnTo>
                  <a:lnTo>
                    <a:pt x="4598" y="25267"/>
                  </a:lnTo>
                  <a:lnTo>
                    <a:pt x="5093" y="25684"/>
                  </a:lnTo>
                  <a:lnTo>
                    <a:pt x="5589" y="26100"/>
                  </a:lnTo>
                  <a:lnTo>
                    <a:pt x="6104" y="26496"/>
                  </a:lnTo>
                  <a:lnTo>
                    <a:pt x="6639" y="26853"/>
                  </a:lnTo>
                  <a:lnTo>
                    <a:pt x="7194" y="27209"/>
                  </a:lnTo>
                  <a:lnTo>
                    <a:pt x="7769" y="27527"/>
                  </a:lnTo>
                  <a:lnTo>
                    <a:pt x="8363" y="27824"/>
                  </a:lnTo>
                  <a:lnTo>
                    <a:pt x="8958" y="28081"/>
                  </a:lnTo>
                  <a:lnTo>
                    <a:pt x="9572" y="28319"/>
                  </a:lnTo>
                  <a:lnTo>
                    <a:pt x="10186" y="28537"/>
                  </a:lnTo>
                  <a:lnTo>
                    <a:pt x="10840" y="28735"/>
                  </a:lnTo>
                  <a:lnTo>
                    <a:pt x="11494" y="28894"/>
                  </a:lnTo>
                  <a:lnTo>
                    <a:pt x="12148" y="29013"/>
                  </a:lnTo>
                  <a:lnTo>
                    <a:pt x="12822" y="29112"/>
                  </a:lnTo>
                  <a:lnTo>
                    <a:pt x="6342" y="41399"/>
                  </a:lnTo>
                  <a:lnTo>
                    <a:pt x="6302" y="41498"/>
                  </a:lnTo>
                  <a:lnTo>
                    <a:pt x="6282" y="41577"/>
                  </a:lnTo>
                  <a:lnTo>
                    <a:pt x="6282" y="41676"/>
                  </a:lnTo>
                  <a:lnTo>
                    <a:pt x="6282" y="41756"/>
                  </a:lnTo>
                  <a:lnTo>
                    <a:pt x="6302" y="41855"/>
                  </a:lnTo>
                  <a:lnTo>
                    <a:pt x="6342" y="41914"/>
                  </a:lnTo>
                  <a:lnTo>
                    <a:pt x="6382" y="41993"/>
                  </a:lnTo>
                  <a:lnTo>
                    <a:pt x="6441" y="42053"/>
                  </a:lnTo>
                  <a:lnTo>
                    <a:pt x="6500" y="42112"/>
                  </a:lnTo>
                  <a:lnTo>
                    <a:pt x="6580" y="42152"/>
                  </a:lnTo>
                  <a:lnTo>
                    <a:pt x="6659" y="42192"/>
                  </a:lnTo>
                  <a:lnTo>
                    <a:pt x="6738" y="42211"/>
                  </a:lnTo>
                  <a:lnTo>
                    <a:pt x="6917" y="42211"/>
                  </a:lnTo>
                  <a:lnTo>
                    <a:pt x="6996" y="42192"/>
                  </a:lnTo>
                  <a:lnTo>
                    <a:pt x="7095" y="42152"/>
                  </a:lnTo>
                  <a:lnTo>
                    <a:pt x="31015" y="29231"/>
                  </a:lnTo>
                  <a:lnTo>
                    <a:pt x="38684" y="29231"/>
                  </a:lnTo>
                  <a:lnTo>
                    <a:pt x="39437" y="29211"/>
                  </a:lnTo>
                  <a:lnTo>
                    <a:pt x="40170" y="29152"/>
                  </a:lnTo>
                  <a:lnTo>
                    <a:pt x="40904" y="29072"/>
                  </a:lnTo>
                  <a:lnTo>
                    <a:pt x="41637" y="28934"/>
                  </a:lnTo>
                  <a:lnTo>
                    <a:pt x="42330" y="28775"/>
                  </a:lnTo>
                  <a:lnTo>
                    <a:pt x="43024" y="28577"/>
                  </a:lnTo>
                  <a:lnTo>
                    <a:pt x="43718" y="28339"/>
                  </a:lnTo>
                  <a:lnTo>
                    <a:pt x="44372" y="28081"/>
                  </a:lnTo>
                  <a:lnTo>
                    <a:pt x="45026" y="27784"/>
                  </a:lnTo>
                  <a:lnTo>
                    <a:pt x="45660" y="27467"/>
                  </a:lnTo>
                  <a:lnTo>
                    <a:pt x="46254" y="27110"/>
                  </a:lnTo>
                  <a:lnTo>
                    <a:pt x="46849" y="26734"/>
                  </a:lnTo>
                  <a:lnTo>
                    <a:pt x="47423" y="26338"/>
                  </a:lnTo>
                  <a:lnTo>
                    <a:pt x="47978" y="25902"/>
                  </a:lnTo>
                  <a:lnTo>
                    <a:pt x="48513" y="25446"/>
                  </a:lnTo>
                  <a:lnTo>
                    <a:pt x="49029" y="24950"/>
                  </a:lnTo>
                  <a:lnTo>
                    <a:pt x="49504" y="24455"/>
                  </a:lnTo>
                  <a:lnTo>
                    <a:pt x="49960" y="23920"/>
                  </a:lnTo>
                  <a:lnTo>
                    <a:pt x="50396" y="23365"/>
                  </a:lnTo>
                  <a:lnTo>
                    <a:pt x="50812" y="22790"/>
                  </a:lnTo>
                  <a:lnTo>
                    <a:pt x="51189" y="22196"/>
                  </a:lnTo>
                  <a:lnTo>
                    <a:pt x="51546" y="21581"/>
                  </a:lnTo>
                  <a:lnTo>
                    <a:pt x="51863" y="20947"/>
                  </a:lnTo>
                  <a:lnTo>
                    <a:pt x="52160" y="20313"/>
                  </a:lnTo>
                  <a:lnTo>
                    <a:pt x="52417" y="19639"/>
                  </a:lnTo>
                  <a:lnTo>
                    <a:pt x="52635" y="18965"/>
                  </a:lnTo>
                  <a:lnTo>
                    <a:pt x="52834" y="18272"/>
                  </a:lnTo>
                  <a:lnTo>
                    <a:pt x="53012" y="17558"/>
                  </a:lnTo>
                  <a:lnTo>
                    <a:pt x="53131" y="16845"/>
                  </a:lnTo>
                  <a:lnTo>
                    <a:pt x="53230" y="16112"/>
                  </a:lnTo>
                  <a:lnTo>
                    <a:pt x="53289" y="15378"/>
                  </a:lnTo>
                  <a:lnTo>
                    <a:pt x="53309" y="14625"/>
                  </a:lnTo>
                  <a:lnTo>
                    <a:pt x="53289" y="13872"/>
                  </a:lnTo>
                  <a:lnTo>
                    <a:pt x="53230" y="13119"/>
                  </a:lnTo>
                  <a:lnTo>
                    <a:pt x="53131" y="12386"/>
                  </a:lnTo>
                  <a:lnTo>
                    <a:pt x="53012" y="11673"/>
                  </a:lnTo>
                  <a:lnTo>
                    <a:pt x="52834" y="10959"/>
                  </a:lnTo>
                  <a:lnTo>
                    <a:pt x="52635" y="10266"/>
                  </a:lnTo>
                  <a:lnTo>
                    <a:pt x="52417" y="9592"/>
                  </a:lnTo>
                  <a:lnTo>
                    <a:pt x="52160" y="8918"/>
                  </a:lnTo>
                  <a:lnTo>
                    <a:pt x="51863" y="8284"/>
                  </a:lnTo>
                  <a:lnTo>
                    <a:pt x="51546" y="7650"/>
                  </a:lnTo>
                  <a:lnTo>
                    <a:pt x="51189" y="7035"/>
                  </a:lnTo>
                  <a:lnTo>
                    <a:pt x="50812" y="6441"/>
                  </a:lnTo>
                  <a:lnTo>
                    <a:pt x="50396" y="5866"/>
                  </a:lnTo>
                  <a:lnTo>
                    <a:pt x="49960" y="5311"/>
                  </a:lnTo>
                  <a:lnTo>
                    <a:pt x="49504" y="4796"/>
                  </a:lnTo>
                  <a:lnTo>
                    <a:pt x="49029" y="4281"/>
                  </a:lnTo>
                  <a:lnTo>
                    <a:pt x="48513" y="3805"/>
                  </a:lnTo>
                  <a:lnTo>
                    <a:pt x="47978" y="3329"/>
                  </a:lnTo>
                  <a:lnTo>
                    <a:pt x="47423" y="2893"/>
                  </a:lnTo>
                  <a:lnTo>
                    <a:pt x="46849" y="2497"/>
                  </a:lnTo>
                  <a:lnTo>
                    <a:pt x="46254" y="2121"/>
                  </a:lnTo>
                  <a:lnTo>
                    <a:pt x="45660" y="1764"/>
                  </a:lnTo>
                  <a:lnTo>
                    <a:pt x="45026" y="1447"/>
                  </a:lnTo>
                  <a:lnTo>
                    <a:pt x="44372" y="1150"/>
                  </a:lnTo>
                  <a:lnTo>
                    <a:pt x="43718" y="892"/>
                  </a:lnTo>
                  <a:lnTo>
                    <a:pt x="43024" y="654"/>
                  </a:lnTo>
                  <a:lnTo>
                    <a:pt x="42330" y="456"/>
                  </a:lnTo>
                  <a:lnTo>
                    <a:pt x="41637" y="297"/>
                  </a:lnTo>
                  <a:lnTo>
                    <a:pt x="40904" y="159"/>
                  </a:lnTo>
                  <a:lnTo>
                    <a:pt x="40170" y="79"/>
                  </a:lnTo>
                  <a:lnTo>
                    <a:pt x="39437" y="20"/>
                  </a:lnTo>
                  <a:lnTo>
                    <a:pt x="386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0" name="Google Shape;320;p18"/>
            <p:cNvGrpSpPr/>
            <p:nvPr/>
          </p:nvGrpSpPr>
          <p:grpSpPr>
            <a:xfrm>
              <a:off x="1636068" y="3013484"/>
              <a:ext cx="316395" cy="316409"/>
              <a:chOff x="1636068" y="3013484"/>
              <a:chExt cx="316395" cy="316409"/>
            </a:xfrm>
          </p:grpSpPr>
          <p:sp>
            <p:nvSpPr>
              <p:cNvPr id="321" name="Google Shape;321;p18"/>
              <p:cNvSpPr/>
              <p:nvPr/>
            </p:nvSpPr>
            <p:spPr>
              <a:xfrm>
                <a:off x="1713629" y="3106018"/>
                <a:ext cx="49615" cy="49615"/>
              </a:xfrm>
              <a:custGeom>
                <a:rect b="b" l="l" r="r" t="t"/>
                <a:pathLst>
                  <a:path extrusionOk="0" h="3549" w="3549">
                    <a:moveTo>
                      <a:pt x="1586" y="1"/>
                    </a:moveTo>
                    <a:lnTo>
                      <a:pt x="1408" y="21"/>
                    </a:lnTo>
                    <a:lnTo>
                      <a:pt x="1249" y="80"/>
                    </a:lnTo>
                    <a:lnTo>
                      <a:pt x="1071" y="140"/>
                    </a:lnTo>
                    <a:lnTo>
                      <a:pt x="912" y="199"/>
                    </a:lnTo>
                    <a:lnTo>
                      <a:pt x="774" y="298"/>
                    </a:lnTo>
                    <a:lnTo>
                      <a:pt x="635" y="397"/>
                    </a:lnTo>
                    <a:lnTo>
                      <a:pt x="516" y="516"/>
                    </a:lnTo>
                    <a:lnTo>
                      <a:pt x="397" y="635"/>
                    </a:lnTo>
                    <a:lnTo>
                      <a:pt x="298" y="774"/>
                    </a:lnTo>
                    <a:lnTo>
                      <a:pt x="199" y="932"/>
                    </a:lnTo>
                    <a:lnTo>
                      <a:pt x="140" y="1071"/>
                    </a:lnTo>
                    <a:lnTo>
                      <a:pt x="80" y="1249"/>
                    </a:lnTo>
                    <a:lnTo>
                      <a:pt x="21" y="1408"/>
                    </a:lnTo>
                    <a:lnTo>
                      <a:pt x="1" y="1586"/>
                    </a:lnTo>
                    <a:lnTo>
                      <a:pt x="1" y="1765"/>
                    </a:lnTo>
                    <a:lnTo>
                      <a:pt x="1" y="1963"/>
                    </a:lnTo>
                    <a:lnTo>
                      <a:pt x="21" y="2121"/>
                    </a:lnTo>
                    <a:lnTo>
                      <a:pt x="80" y="2300"/>
                    </a:lnTo>
                    <a:lnTo>
                      <a:pt x="140" y="2458"/>
                    </a:lnTo>
                    <a:lnTo>
                      <a:pt x="199" y="2617"/>
                    </a:lnTo>
                    <a:lnTo>
                      <a:pt x="298" y="2775"/>
                    </a:lnTo>
                    <a:lnTo>
                      <a:pt x="397" y="2894"/>
                    </a:lnTo>
                    <a:lnTo>
                      <a:pt x="516" y="3033"/>
                    </a:lnTo>
                    <a:lnTo>
                      <a:pt x="635" y="3152"/>
                    </a:lnTo>
                    <a:lnTo>
                      <a:pt x="774" y="3251"/>
                    </a:lnTo>
                    <a:lnTo>
                      <a:pt x="912" y="3330"/>
                    </a:lnTo>
                    <a:lnTo>
                      <a:pt x="1071" y="3409"/>
                    </a:lnTo>
                    <a:lnTo>
                      <a:pt x="1249" y="3469"/>
                    </a:lnTo>
                    <a:lnTo>
                      <a:pt x="1408" y="3509"/>
                    </a:lnTo>
                    <a:lnTo>
                      <a:pt x="1586" y="3548"/>
                    </a:lnTo>
                    <a:lnTo>
                      <a:pt x="1943" y="3548"/>
                    </a:lnTo>
                    <a:lnTo>
                      <a:pt x="2121" y="3509"/>
                    </a:lnTo>
                    <a:lnTo>
                      <a:pt x="2300" y="3469"/>
                    </a:lnTo>
                    <a:lnTo>
                      <a:pt x="2458" y="3409"/>
                    </a:lnTo>
                    <a:lnTo>
                      <a:pt x="2617" y="3330"/>
                    </a:lnTo>
                    <a:lnTo>
                      <a:pt x="2756" y="3251"/>
                    </a:lnTo>
                    <a:lnTo>
                      <a:pt x="2894" y="3152"/>
                    </a:lnTo>
                    <a:lnTo>
                      <a:pt x="3033" y="3033"/>
                    </a:lnTo>
                    <a:lnTo>
                      <a:pt x="3152" y="2894"/>
                    </a:lnTo>
                    <a:lnTo>
                      <a:pt x="3251" y="2775"/>
                    </a:lnTo>
                    <a:lnTo>
                      <a:pt x="3330" y="2617"/>
                    </a:lnTo>
                    <a:lnTo>
                      <a:pt x="3409" y="2458"/>
                    </a:lnTo>
                    <a:lnTo>
                      <a:pt x="3469" y="2300"/>
                    </a:lnTo>
                    <a:lnTo>
                      <a:pt x="3509" y="2121"/>
                    </a:lnTo>
                    <a:lnTo>
                      <a:pt x="3548" y="1963"/>
                    </a:lnTo>
                    <a:lnTo>
                      <a:pt x="3548" y="1765"/>
                    </a:lnTo>
                    <a:lnTo>
                      <a:pt x="3548" y="1586"/>
                    </a:lnTo>
                    <a:lnTo>
                      <a:pt x="3509" y="1408"/>
                    </a:lnTo>
                    <a:lnTo>
                      <a:pt x="3469" y="1249"/>
                    </a:lnTo>
                    <a:lnTo>
                      <a:pt x="3409" y="1071"/>
                    </a:lnTo>
                    <a:lnTo>
                      <a:pt x="3330" y="932"/>
                    </a:lnTo>
                    <a:lnTo>
                      <a:pt x="3251" y="774"/>
                    </a:lnTo>
                    <a:lnTo>
                      <a:pt x="3152" y="635"/>
                    </a:lnTo>
                    <a:lnTo>
                      <a:pt x="3033" y="516"/>
                    </a:lnTo>
                    <a:lnTo>
                      <a:pt x="2894" y="397"/>
                    </a:lnTo>
                    <a:lnTo>
                      <a:pt x="2756" y="298"/>
                    </a:lnTo>
                    <a:lnTo>
                      <a:pt x="2617" y="199"/>
                    </a:lnTo>
                    <a:lnTo>
                      <a:pt x="2458" y="140"/>
                    </a:lnTo>
                    <a:lnTo>
                      <a:pt x="2300" y="80"/>
                    </a:lnTo>
                    <a:lnTo>
                      <a:pt x="2121" y="21"/>
                    </a:lnTo>
                    <a:lnTo>
                      <a:pt x="19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18"/>
              <p:cNvSpPr/>
              <p:nvPr/>
            </p:nvSpPr>
            <p:spPr>
              <a:xfrm>
                <a:off x="1823903" y="3106018"/>
                <a:ext cx="49601" cy="49615"/>
              </a:xfrm>
              <a:custGeom>
                <a:rect b="b" l="l" r="r" t="t"/>
                <a:pathLst>
                  <a:path extrusionOk="0" h="3549" w="3548">
                    <a:moveTo>
                      <a:pt x="1586" y="1"/>
                    </a:moveTo>
                    <a:lnTo>
                      <a:pt x="1407" y="21"/>
                    </a:lnTo>
                    <a:lnTo>
                      <a:pt x="1249" y="80"/>
                    </a:lnTo>
                    <a:lnTo>
                      <a:pt x="1090" y="140"/>
                    </a:lnTo>
                    <a:lnTo>
                      <a:pt x="932" y="199"/>
                    </a:lnTo>
                    <a:lnTo>
                      <a:pt x="773" y="298"/>
                    </a:lnTo>
                    <a:lnTo>
                      <a:pt x="634" y="397"/>
                    </a:lnTo>
                    <a:lnTo>
                      <a:pt x="516" y="516"/>
                    </a:lnTo>
                    <a:lnTo>
                      <a:pt x="397" y="635"/>
                    </a:lnTo>
                    <a:lnTo>
                      <a:pt x="298" y="774"/>
                    </a:lnTo>
                    <a:lnTo>
                      <a:pt x="218" y="932"/>
                    </a:lnTo>
                    <a:lnTo>
                      <a:pt x="139" y="1071"/>
                    </a:lnTo>
                    <a:lnTo>
                      <a:pt x="80" y="1249"/>
                    </a:lnTo>
                    <a:lnTo>
                      <a:pt x="40" y="1408"/>
                    </a:lnTo>
                    <a:lnTo>
                      <a:pt x="0" y="1586"/>
                    </a:lnTo>
                    <a:lnTo>
                      <a:pt x="0" y="1765"/>
                    </a:lnTo>
                    <a:lnTo>
                      <a:pt x="0" y="1963"/>
                    </a:lnTo>
                    <a:lnTo>
                      <a:pt x="40" y="2121"/>
                    </a:lnTo>
                    <a:lnTo>
                      <a:pt x="80" y="2300"/>
                    </a:lnTo>
                    <a:lnTo>
                      <a:pt x="139" y="2458"/>
                    </a:lnTo>
                    <a:lnTo>
                      <a:pt x="218" y="2617"/>
                    </a:lnTo>
                    <a:lnTo>
                      <a:pt x="298" y="2775"/>
                    </a:lnTo>
                    <a:lnTo>
                      <a:pt x="397" y="2894"/>
                    </a:lnTo>
                    <a:lnTo>
                      <a:pt x="516" y="3033"/>
                    </a:lnTo>
                    <a:lnTo>
                      <a:pt x="634" y="3152"/>
                    </a:lnTo>
                    <a:lnTo>
                      <a:pt x="773" y="3251"/>
                    </a:lnTo>
                    <a:lnTo>
                      <a:pt x="932" y="3330"/>
                    </a:lnTo>
                    <a:lnTo>
                      <a:pt x="1090" y="3409"/>
                    </a:lnTo>
                    <a:lnTo>
                      <a:pt x="1249" y="3469"/>
                    </a:lnTo>
                    <a:lnTo>
                      <a:pt x="1407" y="3509"/>
                    </a:lnTo>
                    <a:lnTo>
                      <a:pt x="1586" y="3548"/>
                    </a:lnTo>
                    <a:lnTo>
                      <a:pt x="1962" y="3548"/>
                    </a:lnTo>
                    <a:lnTo>
                      <a:pt x="2141" y="3509"/>
                    </a:lnTo>
                    <a:lnTo>
                      <a:pt x="2299" y="3469"/>
                    </a:lnTo>
                    <a:lnTo>
                      <a:pt x="2458" y="3409"/>
                    </a:lnTo>
                    <a:lnTo>
                      <a:pt x="2616" y="3330"/>
                    </a:lnTo>
                    <a:lnTo>
                      <a:pt x="2775" y="3251"/>
                    </a:lnTo>
                    <a:lnTo>
                      <a:pt x="2913" y="3152"/>
                    </a:lnTo>
                    <a:lnTo>
                      <a:pt x="3032" y="3033"/>
                    </a:lnTo>
                    <a:lnTo>
                      <a:pt x="3151" y="2894"/>
                    </a:lnTo>
                    <a:lnTo>
                      <a:pt x="3250" y="2775"/>
                    </a:lnTo>
                    <a:lnTo>
                      <a:pt x="3330" y="2617"/>
                    </a:lnTo>
                    <a:lnTo>
                      <a:pt x="3409" y="2458"/>
                    </a:lnTo>
                    <a:lnTo>
                      <a:pt x="3468" y="2300"/>
                    </a:lnTo>
                    <a:lnTo>
                      <a:pt x="3508" y="2121"/>
                    </a:lnTo>
                    <a:lnTo>
                      <a:pt x="3548" y="1963"/>
                    </a:lnTo>
                    <a:lnTo>
                      <a:pt x="3548" y="1765"/>
                    </a:lnTo>
                    <a:lnTo>
                      <a:pt x="3548" y="1586"/>
                    </a:lnTo>
                    <a:lnTo>
                      <a:pt x="3508" y="1408"/>
                    </a:lnTo>
                    <a:lnTo>
                      <a:pt x="3468" y="1249"/>
                    </a:lnTo>
                    <a:lnTo>
                      <a:pt x="3409" y="1071"/>
                    </a:lnTo>
                    <a:lnTo>
                      <a:pt x="3330" y="932"/>
                    </a:lnTo>
                    <a:lnTo>
                      <a:pt x="3250" y="774"/>
                    </a:lnTo>
                    <a:lnTo>
                      <a:pt x="3151" y="635"/>
                    </a:lnTo>
                    <a:lnTo>
                      <a:pt x="3032" y="516"/>
                    </a:lnTo>
                    <a:lnTo>
                      <a:pt x="2913" y="397"/>
                    </a:lnTo>
                    <a:lnTo>
                      <a:pt x="2775" y="298"/>
                    </a:lnTo>
                    <a:lnTo>
                      <a:pt x="2616" y="199"/>
                    </a:lnTo>
                    <a:lnTo>
                      <a:pt x="2458" y="140"/>
                    </a:lnTo>
                    <a:lnTo>
                      <a:pt x="2299" y="80"/>
                    </a:lnTo>
                    <a:lnTo>
                      <a:pt x="2141" y="21"/>
                    </a:lnTo>
                    <a:lnTo>
                      <a:pt x="19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18"/>
              <p:cNvSpPr/>
              <p:nvPr/>
            </p:nvSpPr>
            <p:spPr>
              <a:xfrm>
                <a:off x="1636068" y="3013484"/>
                <a:ext cx="316395" cy="316409"/>
              </a:xfrm>
              <a:custGeom>
                <a:rect b="b" l="l" r="r" t="t"/>
                <a:pathLst>
                  <a:path extrusionOk="0" h="22633" w="22632">
                    <a:moveTo>
                      <a:pt x="11316" y="2201"/>
                    </a:moveTo>
                    <a:lnTo>
                      <a:pt x="11772" y="2220"/>
                    </a:lnTo>
                    <a:lnTo>
                      <a:pt x="12247" y="2260"/>
                    </a:lnTo>
                    <a:lnTo>
                      <a:pt x="12683" y="2300"/>
                    </a:lnTo>
                    <a:lnTo>
                      <a:pt x="13139" y="2379"/>
                    </a:lnTo>
                    <a:lnTo>
                      <a:pt x="13575" y="2498"/>
                    </a:lnTo>
                    <a:lnTo>
                      <a:pt x="14011" y="2617"/>
                    </a:lnTo>
                    <a:lnTo>
                      <a:pt x="14427" y="2755"/>
                    </a:lnTo>
                    <a:lnTo>
                      <a:pt x="14843" y="2914"/>
                    </a:lnTo>
                    <a:lnTo>
                      <a:pt x="15240" y="3092"/>
                    </a:lnTo>
                    <a:lnTo>
                      <a:pt x="15636" y="3291"/>
                    </a:lnTo>
                    <a:lnTo>
                      <a:pt x="16013" y="3509"/>
                    </a:lnTo>
                    <a:lnTo>
                      <a:pt x="16389" y="3746"/>
                    </a:lnTo>
                    <a:lnTo>
                      <a:pt x="16726" y="4004"/>
                    </a:lnTo>
                    <a:lnTo>
                      <a:pt x="17083" y="4281"/>
                    </a:lnTo>
                    <a:lnTo>
                      <a:pt x="17400" y="4559"/>
                    </a:lnTo>
                    <a:lnTo>
                      <a:pt x="17717" y="4856"/>
                    </a:lnTo>
                    <a:lnTo>
                      <a:pt x="18014" y="5173"/>
                    </a:lnTo>
                    <a:lnTo>
                      <a:pt x="18311" y="5510"/>
                    </a:lnTo>
                    <a:lnTo>
                      <a:pt x="18569" y="5847"/>
                    </a:lnTo>
                    <a:lnTo>
                      <a:pt x="18827" y="6204"/>
                    </a:lnTo>
                    <a:lnTo>
                      <a:pt x="19064" y="6560"/>
                    </a:lnTo>
                    <a:lnTo>
                      <a:pt x="19282" y="6957"/>
                    </a:lnTo>
                    <a:lnTo>
                      <a:pt x="19481" y="7333"/>
                    </a:lnTo>
                    <a:lnTo>
                      <a:pt x="19659" y="7749"/>
                    </a:lnTo>
                    <a:lnTo>
                      <a:pt x="19817" y="8146"/>
                    </a:lnTo>
                    <a:lnTo>
                      <a:pt x="19976" y="8582"/>
                    </a:lnTo>
                    <a:lnTo>
                      <a:pt x="20095" y="8998"/>
                    </a:lnTo>
                    <a:lnTo>
                      <a:pt x="20194" y="9434"/>
                    </a:lnTo>
                    <a:lnTo>
                      <a:pt x="20273" y="9890"/>
                    </a:lnTo>
                    <a:lnTo>
                      <a:pt x="20333" y="10346"/>
                    </a:lnTo>
                    <a:lnTo>
                      <a:pt x="20372" y="10801"/>
                    </a:lnTo>
                    <a:lnTo>
                      <a:pt x="20372" y="11277"/>
                    </a:lnTo>
                    <a:lnTo>
                      <a:pt x="20372" y="11733"/>
                    </a:lnTo>
                    <a:lnTo>
                      <a:pt x="20333" y="12189"/>
                    </a:lnTo>
                    <a:lnTo>
                      <a:pt x="20273" y="12644"/>
                    </a:lnTo>
                    <a:lnTo>
                      <a:pt x="20194" y="13100"/>
                    </a:lnTo>
                    <a:lnTo>
                      <a:pt x="20095" y="13536"/>
                    </a:lnTo>
                    <a:lnTo>
                      <a:pt x="19976" y="13972"/>
                    </a:lnTo>
                    <a:lnTo>
                      <a:pt x="19817" y="14388"/>
                    </a:lnTo>
                    <a:lnTo>
                      <a:pt x="19659" y="14804"/>
                    </a:lnTo>
                    <a:lnTo>
                      <a:pt x="19481" y="15201"/>
                    </a:lnTo>
                    <a:lnTo>
                      <a:pt x="19282" y="15597"/>
                    </a:lnTo>
                    <a:lnTo>
                      <a:pt x="19064" y="15974"/>
                    </a:lnTo>
                    <a:lnTo>
                      <a:pt x="18827" y="16330"/>
                    </a:lnTo>
                    <a:lnTo>
                      <a:pt x="18569" y="16687"/>
                    </a:lnTo>
                    <a:lnTo>
                      <a:pt x="18311" y="17024"/>
                    </a:lnTo>
                    <a:lnTo>
                      <a:pt x="18014" y="17361"/>
                    </a:lnTo>
                    <a:lnTo>
                      <a:pt x="17717" y="17678"/>
                    </a:lnTo>
                    <a:lnTo>
                      <a:pt x="17400" y="17975"/>
                    </a:lnTo>
                    <a:lnTo>
                      <a:pt x="17083" y="18253"/>
                    </a:lnTo>
                    <a:lnTo>
                      <a:pt x="16726" y="18530"/>
                    </a:lnTo>
                    <a:lnTo>
                      <a:pt x="16389" y="18788"/>
                    </a:lnTo>
                    <a:lnTo>
                      <a:pt x="16013" y="19026"/>
                    </a:lnTo>
                    <a:lnTo>
                      <a:pt x="15636" y="19244"/>
                    </a:lnTo>
                    <a:lnTo>
                      <a:pt x="15240" y="19442"/>
                    </a:lnTo>
                    <a:lnTo>
                      <a:pt x="14843" y="19620"/>
                    </a:lnTo>
                    <a:lnTo>
                      <a:pt x="14427" y="19779"/>
                    </a:lnTo>
                    <a:lnTo>
                      <a:pt x="14011" y="19917"/>
                    </a:lnTo>
                    <a:lnTo>
                      <a:pt x="13575" y="20056"/>
                    </a:lnTo>
                    <a:lnTo>
                      <a:pt x="13139" y="20155"/>
                    </a:lnTo>
                    <a:lnTo>
                      <a:pt x="12683" y="20234"/>
                    </a:lnTo>
                    <a:lnTo>
                      <a:pt x="12247" y="20294"/>
                    </a:lnTo>
                    <a:lnTo>
                      <a:pt x="11772" y="20314"/>
                    </a:lnTo>
                    <a:lnTo>
                      <a:pt x="11316" y="20334"/>
                    </a:lnTo>
                    <a:lnTo>
                      <a:pt x="10840" y="20314"/>
                    </a:lnTo>
                    <a:lnTo>
                      <a:pt x="10384" y="20294"/>
                    </a:lnTo>
                    <a:lnTo>
                      <a:pt x="9929" y="20234"/>
                    </a:lnTo>
                    <a:lnTo>
                      <a:pt x="9493" y="20155"/>
                    </a:lnTo>
                    <a:lnTo>
                      <a:pt x="9037" y="20056"/>
                    </a:lnTo>
                    <a:lnTo>
                      <a:pt x="8621" y="19917"/>
                    </a:lnTo>
                    <a:lnTo>
                      <a:pt x="8204" y="19779"/>
                    </a:lnTo>
                    <a:lnTo>
                      <a:pt x="7788" y="19620"/>
                    </a:lnTo>
                    <a:lnTo>
                      <a:pt x="7372" y="19442"/>
                    </a:lnTo>
                    <a:lnTo>
                      <a:pt x="6996" y="19244"/>
                    </a:lnTo>
                    <a:lnTo>
                      <a:pt x="6619" y="19026"/>
                    </a:lnTo>
                    <a:lnTo>
                      <a:pt x="6243" y="18788"/>
                    </a:lnTo>
                    <a:lnTo>
                      <a:pt x="5886" y="18530"/>
                    </a:lnTo>
                    <a:lnTo>
                      <a:pt x="5549" y="18253"/>
                    </a:lnTo>
                    <a:lnTo>
                      <a:pt x="5212" y="17975"/>
                    </a:lnTo>
                    <a:lnTo>
                      <a:pt x="4895" y="17678"/>
                    </a:lnTo>
                    <a:lnTo>
                      <a:pt x="4598" y="17361"/>
                    </a:lnTo>
                    <a:lnTo>
                      <a:pt x="4320" y="17024"/>
                    </a:lnTo>
                    <a:lnTo>
                      <a:pt x="4043" y="16687"/>
                    </a:lnTo>
                    <a:lnTo>
                      <a:pt x="3805" y="16330"/>
                    </a:lnTo>
                    <a:lnTo>
                      <a:pt x="3567" y="15974"/>
                    </a:lnTo>
                    <a:lnTo>
                      <a:pt x="3349" y="15597"/>
                    </a:lnTo>
                    <a:lnTo>
                      <a:pt x="3151" y="15201"/>
                    </a:lnTo>
                    <a:lnTo>
                      <a:pt x="2953" y="14804"/>
                    </a:lnTo>
                    <a:lnTo>
                      <a:pt x="2794" y="14388"/>
                    </a:lnTo>
                    <a:lnTo>
                      <a:pt x="2656" y="13972"/>
                    </a:lnTo>
                    <a:lnTo>
                      <a:pt x="2537" y="13536"/>
                    </a:lnTo>
                    <a:lnTo>
                      <a:pt x="2438" y="13100"/>
                    </a:lnTo>
                    <a:lnTo>
                      <a:pt x="2358" y="12644"/>
                    </a:lnTo>
                    <a:lnTo>
                      <a:pt x="2299" y="12189"/>
                    </a:lnTo>
                    <a:lnTo>
                      <a:pt x="2259" y="11733"/>
                    </a:lnTo>
                    <a:lnTo>
                      <a:pt x="2239" y="11277"/>
                    </a:lnTo>
                    <a:lnTo>
                      <a:pt x="2259" y="10801"/>
                    </a:lnTo>
                    <a:lnTo>
                      <a:pt x="2299" y="10346"/>
                    </a:lnTo>
                    <a:lnTo>
                      <a:pt x="2358" y="9890"/>
                    </a:lnTo>
                    <a:lnTo>
                      <a:pt x="2438" y="9434"/>
                    </a:lnTo>
                    <a:lnTo>
                      <a:pt x="2537" y="8998"/>
                    </a:lnTo>
                    <a:lnTo>
                      <a:pt x="2656" y="8582"/>
                    </a:lnTo>
                    <a:lnTo>
                      <a:pt x="2794" y="8146"/>
                    </a:lnTo>
                    <a:lnTo>
                      <a:pt x="2953" y="7749"/>
                    </a:lnTo>
                    <a:lnTo>
                      <a:pt x="3151" y="7333"/>
                    </a:lnTo>
                    <a:lnTo>
                      <a:pt x="3349" y="6957"/>
                    </a:lnTo>
                    <a:lnTo>
                      <a:pt x="3567" y="6560"/>
                    </a:lnTo>
                    <a:lnTo>
                      <a:pt x="3805" y="6204"/>
                    </a:lnTo>
                    <a:lnTo>
                      <a:pt x="4043" y="5847"/>
                    </a:lnTo>
                    <a:lnTo>
                      <a:pt x="4320" y="5510"/>
                    </a:lnTo>
                    <a:lnTo>
                      <a:pt x="4598" y="5173"/>
                    </a:lnTo>
                    <a:lnTo>
                      <a:pt x="4895" y="4856"/>
                    </a:lnTo>
                    <a:lnTo>
                      <a:pt x="5212" y="4559"/>
                    </a:lnTo>
                    <a:lnTo>
                      <a:pt x="5549" y="4281"/>
                    </a:lnTo>
                    <a:lnTo>
                      <a:pt x="5886" y="4004"/>
                    </a:lnTo>
                    <a:lnTo>
                      <a:pt x="6243" y="3746"/>
                    </a:lnTo>
                    <a:lnTo>
                      <a:pt x="6619" y="3509"/>
                    </a:lnTo>
                    <a:lnTo>
                      <a:pt x="6996" y="3291"/>
                    </a:lnTo>
                    <a:lnTo>
                      <a:pt x="7372" y="3092"/>
                    </a:lnTo>
                    <a:lnTo>
                      <a:pt x="7788" y="2914"/>
                    </a:lnTo>
                    <a:lnTo>
                      <a:pt x="8204" y="2755"/>
                    </a:lnTo>
                    <a:lnTo>
                      <a:pt x="8621" y="2617"/>
                    </a:lnTo>
                    <a:lnTo>
                      <a:pt x="9037" y="2498"/>
                    </a:lnTo>
                    <a:lnTo>
                      <a:pt x="9493" y="2379"/>
                    </a:lnTo>
                    <a:lnTo>
                      <a:pt x="9929" y="2300"/>
                    </a:lnTo>
                    <a:lnTo>
                      <a:pt x="10384" y="2260"/>
                    </a:lnTo>
                    <a:lnTo>
                      <a:pt x="10840" y="2220"/>
                    </a:lnTo>
                    <a:lnTo>
                      <a:pt x="11316" y="2201"/>
                    </a:lnTo>
                    <a:close/>
                    <a:moveTo>
                      <a:pt x="10721" y="1"/>
                    </a:moveTo>
                    <a:lnTo>
                      <a:pt x="10147" y="60"/>
                    </a:lnTo>
                    <a:lnTo>
                      <a:pt x="9592" y="120"/>
                    </a:lnTo>
                    <a:lnTo>
                      <a:pt x="9037" y="219"/>
                    </a:lnTo>
                    <a:lnTo>
                      <a:pt x="8482" y="358"/>
                    </a:lnTo>
                    <a:lnTo>
                      <a:pt x="7947" y="496"/>
                    </a:lnTo>
                    <a:lnTo>
                      <a:pt x="7412" y="675"/>
                    </a:lnTo>
                    <a:lnTo>
                      <a:pt x="6896" y="873"/>
                    </a:lnTo>
                    <a:lnTo>
                      <a:pt x="6401" y="1111"/>
                    </a:lnTo>
                    <a:lnTo>
                      <a:pt x="5925" y="1348"/>
                    </a:lnTo>
                    <a:lnTo>
                      <a:pt x="5450" y="1626"/>
                    </a:lnTo>
                    <a:lnTo>
                      <a:pt x="4974" y="1923"/>
                    </a:lnTo>
                    <a:lnTo>
                      <a:pt x="4538" y="2240"/>
                    </a:lnTo>
                    <a:lnTo>
                      <a:pt x="4102" y="2577"/>
                    </a:lnTo>
                    <a:lnTo>
                      <a:pt x="3706" y="2934"/>
                    </a:lnTo>
                    <a:lnTo>
                      <a:pt x="3310" y="3310"/>
                    </a:lnTo>
                    <a:lnTo>
                      <a:pt x="2933" y="3707"/>
                    </a:lnTo>
                    <a:lnTo>
                      <a:pt x="2576" y="4103"/>
                    </a:lnTo>
                    <a:lnTo>
                      <a:pt x="2239" y="4539"/>
                    </a:lnTo>
                    <a:lnTo>
                      <a:pt x="1922" y="4975"/>
                    </a:lnTo>
                    <a:lnTo>
                      <a:pt x="1625" y="5451"/>
                    </a:lnTo>
                    <a:lnTo>
                      <a:pt x="1367" y="5906"/>
                    </a:lnTo>
                    <a:lnTo>
                      <a:pt x="1110" y="6402"/>
                    </a:lnTo>
                    <a:lnTo>
                      <a:pt x="872" y="6897"/>
                    </a:lnTo>
                    <a:lnTo>
                      <a:pt x="674" y="7413"/>
                    </a:lnTo>
                    <a:lnTo>
                      <a:pt x="495" y="7948"/>
                    </a:lnTo>
                    <a:lnTo>
                      <a:pt x="357" y="8483"/>
                    </a:lnTo>
                    <a:lnTo>
                      <a:pt x="218" y="9038"/>
                    </a:lnTo>
                    <a:lnTo>
                      <a:pt x="119" y="9592"/>
                    </a:lnTo>
                    <a:lnTo>
                      <a:pt x="59" y="10147"/>
                    </a:lnTo>
                    <a:lnTo>
                      <a:pt x="0" y="10722"/>
                    </a:lnTo>
                    <a:lnTo>
                      <a:pt x="0" y="11317"/>
                    </a:lnTo>
                    <a:lnTo>
                      <a:pt x="0" y="11891"/>
                    </a:lnTo>
                    <a:lnTo>
                      <a:pt x="59" y="12466"/>
                    </a:lnTo>
                    <a:lnTo>
                      <a:pt x="119" y="13041"/>
                    </a:lnTo>
                    <a:lnTo>
                      <a:pt x="218" y="13596"/>
                    </a:lnTo>
                    <a:lnTo>
                      <a:pt x="357" y="14131"/>
                    </a:lnTo>
                    <a:lnTo>
                      <a:pt x="495" y="14686"/>
                    </a:lnTo>
                    <a:lnTo>
                      <a:pt x="674" y="15201"/>
                    </a:lnTo>
                    <a:lnTo>
                      <a:pt x="872" y="15716"/>
                    </a:lnTo>
                    <a:lnTo>
                      <a:pt x="1110" y="16212"/>
                    </a:lnTo>
                    <a:lnTo>
                      <a:pt x="1367" y="16707"/>
                    </a:lnTo>
                    <a:lnTo>
                      <a:pt x="1625" y="17183"/>
                    </a:lnTo>
                    <a:lnTo>
                      <a:pt x="1922" y="17638"/>
                    </a:lnTo>
                    <a:lnTo>
                      <a:pt x="2239" y="18074"/>
                    </a:lnTo>
                    <a:lnTo>
                      <a:pt x="2576" y="18510"/>
                    </a:lnTo>
                    <a:lnTo>
                      <a:pt x="2933" y="18927"/>
                    </a:lnTo>
                    <a:lnTo>
                      <a:pt x="3310" y="19323"/>
                    </a:lnTo>
                    <a:lnTo>
                      <a:pt x="3706" y="19699"/>
                    </a:lnTo>
                    <a:lnTo>
                      <a:pt x="4102" y="20036"/>
                    </a:lnTo>
                    <a:lnTo>
                      <a:pt x="4538" y="20373"/>
                    </a:lnTo>
                    <a:lnTo>
                      <a:pt x="4974" y="20690"/>
                    </a:lnTo>
                    <a:lnTo>
                      <a:pt x="5450" y="20988"/>
                    </a:lnTo>
                    <a:lnTo>
                      <a:pt x="5925" y="21265"/>
                    </a:lnTo>
                    <a:lnTo>
                      <a:pt x="6401" y="21523"/>
                    </a:lnTo>
                    <a:lnTo>
                      <a:pt x="6896" y="21741"/>
                    </a:lnTo>
                    <a:lnTo>
                      <a:pt x="7412" y="21939"/>
                    </a:lnTo>
                    <a:lnTo>
                      <a:pt x="7947" y="22117"/>
                    </a:lnTo>
                    <a:lnTo>
                      <a:pt x="8482" y="22276"/>
                    </a:lnTo>
                    <a:lnTo>
                      <a:pt x="9037" y="22395"/>
                    </a:lnTo>
                    <a:lnTo>
                      <a:pt x="9592" y="22494"/>
                    </a:lnTo>
                    <a:lnTo>
                      <a:pt x="10147" y="22573"/>
                    </a:lnTo>
                    <a:lnTo>
                      <a:pt x="10721" y="22613"/>
                    </a:lnTo>
                    <a:lnTo>
                      <a:pt x="11316" y="22632"/>
                    </a:lnTo>
                    <a:lnTo>
                      <a:pt x="11890" y="22613"/>
                    </a:lnTo>
                    <a:lnTo>
                      <a:pt x="12465" y="22573"/>
                    </a:lnTo>
                    <a:lnTo>
                      <a:pt x="13040" y="22494"/>
                    </a:lnTo>
                    <a:lnTo>
                      <a:pt x="13595" y="22395"/>
                    </a:lnTo>
                    <a:lnTo>
                      <a:pt x="14150" y="22276"/>
                    </a:lnTo>
                    <a:lnTo>
                      <a:pt x="14685" y="22117"/>
                    </a:lnTo>
                    <a:lnTo>
                      <a:pt x="15200" y="21939"/>
                    </a:lnTo>
                    <a:lnTo>
                      <a:pt x="15715" y="21741"/>
                    </a:lnTo>
                    <a:lnTo>
                      <a:pt x="16211" y="21523"/>
                    </a:lnTo>
                    <a:lnTo>
                      <a:pt x="16706" y="21265"/>
                    </a:lnTo>
                    <a:lnTo>
                      <a:pt x="17182" y="20988"/>
                    </a:lnTo>
                    <a:lnTo>
                      <a:pt x="17638" y="20690"/>
                    </a:lnTo>
                    <a:lnTo>
                      <a:pt x="18093" y="20373"/>
                    </a:lnTo>
                    <a:lnTo>
                      <a:pt x="18510" y="20036"/>
                    </a:lnTo>
                    <a:lnTo>
                      <a:pt x="18926" y="19699"/>
                    </a:lnTo>
                    <a:lnTo>
                      <a:pt x="19322" y="19323"/>
                    </a:lnTo>
                    <a:lnTo>
                      <a:pt x="19699" y="18927"/>
                    </a:lnTo>
                    <a:lnTo>
                      <a:pt x="20055" y="18510"/>
                    </a:lnTo>
                    <a:lnTo>
                      <a:pt x="20372" y="18074"/>
                    </a:lnTo>
                    <a:lnTo>
                      <a:pt x="20689" y="17638"/>
                    </a:lnTo>
                    <a:lnTo>
                      <a:pt x="20987" y="17183"/>
                    </a:lnTo>
                    <a:lnTo>
                      <a:pt x="21264" y="16707"/>
                    </a:lnTo>
                    <a:lnTo>
                      <a:pt x="21522" y="16212"/>
                    </a:lnTo>
                    <a:lnTo>
                      <a:pt x="21740" y="15716"/>
                    </a:lnTo>
                    <a:lnTo>
                      <a:pt x="21938" y="15201"/>
                    </a:lnTo>
                    <a:lnTo>
                      <a:pt x="22116" y="14686"/>
                    </a:lnTo>
                    <a:lnTo>
                      <a:pt x="22275" y="14131"/>
                    </a:lnTo>
                    <a:lnTo>
                      <a:pt x="22394" y="13596"/>
                    </a:lnTo>
                    <a:lnTo>
                      <a:pt x="22493" y="13041"/>
                    </a:lnTo>
                    <a:lnTo>
                      <a:pt x="22572" y="12466"/>
                    </a:lnTo>
                    <a:lnTo>
                      <a:pt x="22612" y="11891"/>
                    </a:lnTo>
                    <a:lnTo>
                      <a:pt x="22632" y="11317"/>
                    </a:lnTo>
                    <a:lnTo>
                      <a:pt x="22612" y="10722"/>
                    </a:lnTo>
                    <a:lnTo>
                      <a:pt x="22572" y="10147"/>
                    </a:lnTo>
                    <a:lnTo>
                      <a:pt x="22493" y="9592"/>
                    </a:lnTo>
                    <a:lnTo>
                      <a:pt x="22394" y="9038"/>
                    </a:lnTo>
                    <a:lnTo>
                      <a:pt x="22275" y="8483"/>
                    </a:lnTo>
                    <a:lnTo>
                      <a:pt x="22116" y="7948"/>
                    </a:lnTo>
                    <a:lnTo>
                      <a:pt x="21938" y="7413"/>
                    </a:lnTo>
                    <a:lnTo>
                      <a:pt x="21740" y="6897"/>
                    </a:lnTo>
                    <a:lnTo>
                      <a:pt x="21522" y="6402"/>
                    </a:lnTo>
                    <a:lnTo>
                      <a:pt x="21264" y="5906"/>
                    </a:lnTo>
                    <a:lnTo>
                      <a:pt x="20987" y="5451"/>
                    </a:lnTo>
                    <a:lnTo>
                      <a:pt x="20689" y="4975"/>
                    </a:lnTo>
                    <a:lnTo>
                      <a:pt x="20372" y="4539"/>
                    </a:lnTo>
                    <a:lnTo>
                      <a:pt x="20055" y="4103"/>
                    </a:lnTo>
                    <a:lnTo>
                      <a:pt x="19699" y="3707"/>
                    </a:lnTo>
                    <a:lnTo>
                      <a:pt x="19322" y="3310"/>
                    </a:lnTo>
                    <a:lnTo>
                      <a:pt x="18926" y="2934"/>
                    </a:lnTo>
                    <a:lnTo>
                      <a:pt x="18510" y="2577"/>
                    </a:lnTo>
                    <a:lnTo>
                      <a:pt x="18093" y="2240"/>
                    </a:lnTo>
                    <a:lnTo>
                      <a:pt x="17638" y="1923"/>
                    </a:lnTo>
                    <a:lnTo>
                      <a:pt x="17182" y="1626"/>
                    </a:lnTo>
                    <a:lnTo>
                      <a:pt x="16706" y="1348"/>
                    </a:lnTo>
                    <a:lnTo>
                      <a:pt x="16211" y="1111"/>
                    </a:lnTo>
                    <a:lnTo>
                      <a:pt x="15715" y="873"/>
                    </a:lnTo>
                    <a:lnTo>
                      <a:pt x="15200" y="675"/>
                    </a:lnTo>
                    <a:lnTo>
                      <a:pt x="14685" y="496"/>
                    </a:lnTo>
                    <a:lnTo>
                      <a:pt x="14150" y="358"/>
                    </a:lnTo>
                    <a:lnTo>
                      <a:pt x="13595" y="219"/>
                    </a:lnTo>
                    <a:lnTo>
                      <a:pt x="13040" y="120"/>
                    </a:lnTo>
                    <a:lnTo>
                      <a:pt x="12465" y="60"/>
                    </a:lnTo>
                    <a:lnTo>
                      <a:pt x="1189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8"/>
              <p:cNvSpPr/>
              <p:nvPr/>
            </p:nvSpPr>
            <p:spPr>
              <a:xfrm>
                <a:off x="1717236" y="3204926"/>
                <a:ext cx="154060" cy="40472"/>
              </a:xfrm>
              <a:custGeom>
                <a:rect b="b" l="l" r="r" t="t"/>
                <a:pathLst>
                  <a:path extrusionOk="0" h="2895" w="11020">
                    <a:moveTo>
                      <a:pt x="5510" y="1"/>
                    </a:moveTo>
                    <a:lnTo>
                      <a:pt x="5074" y="21"/>
                    </a:lnTo>
                    <a:lnTo>
                      <a:pt x="4658" y="60"/>
                    </a:lnTo>
                    <a:lnTo>
                      <a:pt x="4261" y="120"/>
                    </a:lnTo>
                    <a:lnTo>
                      <a:pt x="3845" y="199"/>
                    </a:lnTo>
                    <a:lnTo>
                      <a:pt x="3469" y="318"/>
                    </a:lnTo>
                    <a:lnTo>
                      <a:pt x="3072" y="456"/>
                    </a:lnTo>
                    <a:lnTo>
                      <a:pt x="2716" y="615"/>
                    </a:lnTo>
                    <a:lnTo>
                      <a:pt x="2339" y="793"/>
                    </a:lnTo>
                    <a:lnTo>
                      <a:pt x="2002" y="992"/>
                    </a:lnTo>
                    <a:lnTo>
                      <a:pt x="1665" y="1210"/>
                    </a:lnTo>
                    <a:lnTo>
                      <a:pt x="1348" y="1447"/>
                    </a:lnTo>
                    <a:lnTo>
                      <a:pt x="1051" y="1705"/>
                    </a:lnTo>
                    <a:lnTo>
                      <a:pt x="754" y="1982"/>
                    </a:lnTo>
                    <a:lnTo>
                      <a:pt x="496" y="2260"/>
                    </a:lnTo>
                    <a:lnTo>
                      <a:pt x="238" y="2577"/>
                    </a:lnTo>
                    <a:lnTo>
                      <a:pt x="1" y="2894"/>
                    </a:lnTo>
                    <a:lnTo>
                      <a:pt x="1705" y="2894"/>
                    </a:lnTo>
                    <a:lnTo>
                      <a:pt x="1883" y="2716"/>
                    </a:lnTo>
                    <a:lnTo>
                      <a:pt x="2081" y="2537"/>
                    </a:lnTo>
                    <a:lnTo>
                      <a:pt x="2280" y="2379"/>
                    </a:lnTo>
                    <a:lnTo>
                      <a:pt x="2498" y="2240"/>
                    </a:lnTo>
                    <a:lnTo>
                      <a:pt x="2716" y="2101"/>
                    </a:lnTo>
                    <a:lnTo>
                      <a:pt x="2934" y="1963"/>
                    </a:lnTo>
                    <a:lnTo>
                      <a:pt x="3171" y="1844"/>
                    </a:lnTo>
                    <a:lnTo>
                      <a:pt x="3409" y="1745"/>
                    </a:lnTo>
                    <a:lnTo>
                      <a:pt x="3647" y="1646"/>
                    </a:lnTo>
                    <a:lnTo>
                      <a:pt x="3905" y="1546"/>
                    </a:lnTo>
                    <a:lnTo>
                      <a:pt x="4162" y="1487"/>
                    </a:lnTo>
                    <a:lnTo>
                      <a:pt x="4420" y="1428"/>
                    </a:lnTo>
                    <a:lnTo>
                      <a:pt x="4677" y="1368"/>
                    </a:lnTo>
                    <a:lnTo>
                      <a:pt x="4955" y="1348"/>
                    </a:lnTo>
                    <a:lnTo>
                      <a:pt x="5232" y="1309"/>
                    </a:lnTo>
                    <a:lnTo>
                      <a:pt x="5787" y="1309"/>
                    </a:lnTo>
                    <a:lnTo>
                      <a:pt x="6065" y="1348"/>
                    </a:lnTo>
                    <a:lnTo>
                      <a:pt x="6322" y="1368"/>
                    </a:lnTo>
                    <a:lnTo>
                      <a:pt x="6600" y="1428"/>
                    </a:lnTo>
                    <a:lnTo>
                      <a:pt x="6857" y="1487"/>
                    </a:lnTo>
                    <a:lnTo>
                      <a:pt x="7115" y="1546"/>
                    </a:lnTo>
                    <a:lnTo>
                      <a:pt x="7353" y="1646"/>
                    </a:lnTo>
                    <a:lnTo>
                      <a:pt x="7591" y="1745"/>
                    </a:lnTo>
                    <a:lnTo>
                      <a:pt x="7848" y="1844"/>
                    </a:lnTo>
                    <a:lnTo>
                      <a:pt x="8066" y="1963"/>
                    </a:lnTo>
                    <a:lnTo>
                      <a:pt x="8304" y="2101"/>
                    </a:lnTo>
                    <a:lnTo>
                      <a:pt x="8522" y="2240"/>
                    </a:lnTo>
                    <a:lnTo>
                      <a:pt x="8720" y="2379"/>
                    </a:lnTo>
                    <a:lnTo>
                      <a:pt x="8918" y="2537"/>
                    </a:lnTo>
                    <a:lnTo>
                      <a:pt x="9117" y="2716"/>
                    </a:lnTo>
                    <a:lnTo>
                      <a:pt x="9315" y="2894"/>
                    </a:lnTo>
                    <a:lnTo>
                      <a:pt x="11019" y="2894"/>
                    </a:lnTo>
                    <a:lnTo>
                      <a:pt x="10781" y="2577"/>
                    </a:lnTo>
                    <a:lnTo>
                      <a:pt x="10524" y="2260"/>
                    </a:lnTo>
                    <a:lnTo>
                      <a:pt x="10246" y="1982"/>
                    </a:lnTo>
                    <a:lnTo>
                      <a:pt x="9969" y="1705"/>
                    </a:lnTo>
                    <a:lnTo>
                      <a:pt x="9652" y="1447"/>
                    </a:lnTo>
                    <a:lnTo>
                      <a:pt x="9335" y="1210"/>
                    </a:lnTo>
                    <a:lnTo>
                      <a:pt x="9017" y="992"/>
                    </a:lnTo>
                    <a:lnTo>
                      <a:pt x="8661" y="793"/>
                    </a:lnTo>
                    <a:lnTo>
                      <a:pt x="8304" y="615"/>
                    </a:lnTo>
                    <a:lnTo>
                      <a:pt x="7928" y="456"/>
                    </a:lnTo>
                    <a:lnTo>
                      <a:pt x="7551" y="318"/>
                    </a:lnTo>
                    <a:lnTo>
                      <a:pt x="7155" y="199"/>
                    </a:lnTo>
                    <a:lnTo>
                      <a:pt x="6758" y="120"/>
                    </a:lnTo>
                    <a:lnTo>
                      <a:pt x="6342" y="60"/>
                    </a:lnTo>
                    <a:lnTo>
                      <a:pt x="5926" y="21"/>
                    </a:lnTo>
                    <a:lnTo>
                      <a:pt x="55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5" name="Google Shape;325;p18"/>
            <p:cNvSpPr/>
            <p:nvPr/>
          </p:nvSpPr>
          <p:spPr>
            <a:xfrm>
              <a:off x="3309991" y="2824265"/>
              <a:ext cx="147950" cy="65958"/>
            </a:xfrm>
            <a:custGeom>
              <a:rect b="b" l="l" r="r" t="t"/>
              <a:pathLst>
                <a:path extrusionOk="0" h="4718" w="10583">
                  <a:moveTo>
                    <a:pt x="5272" y="0"/>
                  </a:moveTo>
                  <a:lnTo>
                    <a:pt x="4895" y="40"/>
                  </a:lnTo>
                  <a:lnTo>
                    <a:pt x="4538" y="80"/>
                  </a:lnTo>
                  <a:lnTo>
                    <a:pt x="4182" y="159"/>
                  </a:lnTo>
                  <a:lnTo>
                    <a:pt x="3944" y="218"/>
                  </a:lnTo>
                  <a:lnTo>
                    <a:pt x="3686" y="298"/>
                  </a:lnTo>
                  <a:lnTo>
                    <a:pt x="3230" y="476"/>
                  </a:lnTo>
                  <a:lnTo>
                    <a:pt x="2794" y="694"/>
                  </a:lnTo>
                  <a:lnTo>
                    <a:pt x="2398" y="932"/>
                  </a:lnTo>
                  <a:lnTo>
                    <a:pt x="2041" y="1190"/>
                  </a:lnTo>
                  <a:lnTo>
                    <a:pt x="1704" y="1467"/>
                  </a:lnTo>
                  <a:lnTo>
                    <a:pt x="1407" y="1744"/>
                  </a:lnTo>
                  <a:lnTo>
                    <a:pt x="1150" y="2022"/>
                  </a:lnTo>
                  <a:lnTo>
                    <a:pt x="912" y="2299"/>
                  </a:lnTo>
                  <a:lnTo>
                    <a:pt x="694" y="2557"/>
                  </a:lnTo>
                  <a:lnTo>
                    <a:pt x="377" y="3013"/>
                  </a:lnTo>
                  <a:lnTo>
                    <a:pt x="178" y="3330"/>
                  </a:lnTo>
                  <a:lnTo>
                    <a:pt x="99" y="3488"/>
                  </a:lnTo>
                  <a:lnTo>
                    <a:pt x="40" y="3647"/>
                  </a:lnTo>
                  <a:lnTo>
                    <a:pt x="0" y="3805"/>
                  </a:lnTo>
                  <a:lnTo>
                    <a:pt x="20" y="3984"/>
                  </a:lnTo>
                  <a:lnTo>
                    <a:pt x="40" y="4142"/>
                  </a:lnTo>
                  <a:lnTo>
                    <a:pt x="119" y="4281"/>
                  </a:lnTo>
                  <a:lnTo>
                    <a:pt x="198" y="4420"/>
                  </a:lnTo>
                  <a:lnTo>
                    <a:pt x="337" y="4539"/>
                  </a:lnTo>
                  <a:lnTo>
                    <a:pt x="476" y="4618"/>
                  </a:lnTo>
                  <a:lnTo>
                    <a:pt x="575" y="4658"/>
                  </a:lnTo>
                  <a:lnTo>
                    <a:pt x="654" y="4697"/>
                  </a:lnTo>
                  <a:lnTo>
                    <a:pt x="852" y="4717"/>
                  </a:lnTo>
                  <a:lnTo>
                    <a:pt x="971" y="4717"/>
                  </a:lnTo>
                  <a:lnTo>
                    <a:pt x="1090" y="4677"/>
                  </a:lnTo>
                  <a:lnTo>
                    <a:pt x="1189" y="4638"/>
                  </a:lnTo>
                  <a:lnTo>
                    <a:pt x="1288" y="4598"/>
                  </a:lnTo>
                  <a:lnTo>
                    <a:pt x="1387" y="4519"/>
                  </a:lnTo>
                  <a:lnTo>
                    <a:pt x="1467" y="4440"/>
                  </a:lnTo>
                  <a:lnTo>
                    <a:pt x="1546" y="4360"/>
                  </a:lnTo>
                  <a:lnTo>
                    <a:pt x="1605" y="4241"/>
                  </a:lnTo>
                  <a:lnTo>
                    <a:pt x="1665" y="4162"/>
                  </a:lnTo>
                  <a:lnTo>
                    <a:pt x="1804" y="3924"/>
                  </a:lnTo>
                  <a:lnTo>
                    <a:pt x="2041" y="3587"/>
                  </a:lnTo>
                  <a:lnTo>
                    <a:pt x="2200" y="3389"/>
                  </a:lnTo>
                  <a:lnTo>
                    <a:pt x="2378" y="3191"/>
                  </a:lnTo>
                  <a:lnTo>
                    <a:pt x="2576" y="2993"/>
                  </a:lnTo>
                  <a:lnTo>
                    <a:pt x="2794" y="2775"/>
                  </a:lnTo>
                  <a:lnTo>
                    <a:pt x="3052" y="2577"/>
                  </a:lnTo>
                  <a:lnTo>
                    <a:pt x="3310" y="2379"/>
                  </a:lnTo>
                  <a:lnTo>
                    <a:pt x="3607" y="2200"/>
                  </a:lnTo>
                  <a:lnTo>
                    <a:pt x="3904" y="2042"/>
                  </a:lnTo>
                  <a:lnTo>
                    <a:pt x="4241" y="1903"/>
                  </a:lnTo>
                  <a:lnTo>
                    <a:pt x="4598" y="1804"/>
                  </a:lnTo>
                  <a:lnTo>
                    <a:pt x="4855" y="1764"/>
                  </a:lnTo>
                  <a:lnTo>
                    <a:pt x="5113" y="1725"/>
                  </a:lnTo>
                  <a:lnTo>
                    <a:pt x="5390" y="1705"/>
                  </a:lnTo>
                  <a:lnTo>
                    <a:pt x="5668" y="1705"/>
                  </a:lnTo>
                  <a:lnTo>
                    <a:pt x="5945" y="1744"/>
                  </a:lnTo>
                  <a:lnTo>
                    <a:pt x="6223" y="1784"/>
                  </a:lnTo>
                  <a:lnTo>
                    <a:pt x="6500" y="1844"/>
                  </a:lnTo>
                  <a:lnTo>
                    <a:pt x="6798" y="1923"/>
                  </a:lnTo>
                  <a:lnTo>
                    <a:pt x="7075" y="2022"/>
                  </a:lnTo>
                  <a:lnTo>
                    <a:pt x="7372" y="2141"/>
                  </a:lnTo>
                  <a:lnTo>
                    <a:pt x="7669" y="2260"/>
                  </a:lnTo>
                  <a:lnTo>
                    <a:pt x="7987" y="2418"/>
                  </a:lnTo>
                  <a:lnTo>
                    <a:pt x="8284" y="2597"/>
                  </a:lnTo>
                  <a:lnTo>
                    <a:pt x="8601" y="2775"/>
                  </a:lnTo>
                  <a:lnTo>
                    <a:pt x="8918" y="2993"/>
                  </a:lnTo>
                  <a:lnTo>
                    <a:pt x="9235" y="3211"/>
                  </a:lnTo>
                  <a:lnTo>
                    <a:pt x="9374" y="3310"/>
                  </a:lnTo>
                  <a:lnTo>
                    <a:pt x="9532" y="3369"/>
                  </a:lnTo>
                  <a:lnTo>
                    <a:pt x="9691" y="3389"/>
                  </a:lnTo>
                  <a:lnTo>
                    <a:pt x="9869" y="3369"/>
                  </a:lnTo>
                  <a:lnTo>
                    <a:pt x="10028" y="3330"/>
                  </a:lnTo>
                  <a:lnTo>
                    <a:pt x="10166" y="3270"/>
                  </a:lnTo>
                  <a:lnTo>
                    <a:pt x="10305" y="3171"/>
                  </a:lnTo>
                  <a:lnTo>
                    <a:pt x="10424" y="3033"/>
                  </a:lnTo>
                  <a:lnTo>
                    <a:pt x="10503" y="2894"/>
                  </a:lnTo>
                  <a:lnTo>
                    <a:pt x="10563" y="2735"/>
                  </a:lnTo>
                  <a:lnTo>
                    <a:pt x="10583" y="2577"/>
                  </a:lnTo>
                  <a:lnTo>
                    <a:pt x="10583" y="2418"/>
                  </a:lnTo>
                  <a:lnTo>
                    <a:pt x="10543" y="2260"/>
                  </a:lnTo>
                  <a:lnTo>
                    <a:pt x="10464" y="2101"/>
                  </a:lnTo>
                  <a:lnTo>
                    <a:pt x="10365" y="1962"/>
                  </a:lnTo>
                  <a:lnTo>
                    <a:pt x="10246" y="1844"/>
                  </a:lnTo>
                  <a:lnTo>
                    <a:pt x="9849" y="1566"/>
                  </a:lnTo>
                  <a:lnTo>
                    <a:pt x="9453" y="1308"/>
                  </a:lnTo>
                  <a:lnTo>
                    <a:pt x="9057" y="1071"/>
                  </a:lnTo>
                  <a:lnTo>
                    <a:pt x="8660" y="853"/>
                  </a:lnTo>
                  <a:lnTo>
                    <a:pt x="8284" y="674"/>
                  </a:lnTo>
                  <a:lnTo>
                    <a:pt x="7887" y="496"/>
                  </a:lnTo>
                  <a:lnTo>
                    <a:pt x="7511" y="357"/>
                  </a:lnTo>
                  <a:lnTo>
                    <a:pt x="7115" y="238"/>
                  </a:lnTo>
                  <a:lnTo>
                    <a:pt x="6738" y="139"/>
                  </a:lnTo>
                  <a:lnTo>
                    <a:pt x="6381" y="80"/>
                  </a:lnTo>
                  <a:lnTo>
                    <a:pt x="6005" y="40"/>
                  </a:lnTo>
                  <a:lnTo>
                    <a:pt x="56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446050" y="4641700"/>
              <a:ext cx="4125900" cy="9750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18"/>
          <p:cNvGrpSpPr/>
          <p:nvPr/>
        </p:nvGrpSpPr>
        <p:grpSpPr>
          <a:xfrm>
            <a:off x="3992163" y="1052053"/>
            <a:ext cx="4700213" cy="1150297"/>
            <a:chOff x="3992163" y="1052053"/>
            <a:chExt cx="4700213" cy="1150297"/>
          </a:xfrm>
        </p:grpSpPr>
        <p:sp>
          <p:nvSpPr>
            <p:cNvPr id="328" name="Google Shape;328;p18"/>
            <p:cNvSpPr txBox="1"/>
            <p:nvPr/>
          </p:nvSpPr>
          <p:spPr>
            <a:xfrm>
              <a:off x="7206475" y="1052053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9" name="Google Shape;329;p18"/>
            <p:cNvSpPr txBox="1"/>
            <p:nvPr/>
          </p:nvSpPr>
          <p:spPr>
            <a:xfrm>
              <a:off x="6686875" y="1393687"/>
              <a:ext cx="20055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really hot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5635263" y="1211750"/>
              <a:ext cx="663600" cy="66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331" name="Google Shape;331;p18"/>
            <p:cNvCxnSpPr>
              <a:stCxn id="330" idx="2"/>
            </p:cNvCxnSpPr>
            <p:nvPr/>
          </p:nvCxnSpPr>
          <p:spPr>
            <a:xfrm flipH="1">
              <a:off x="3992163" y="1543550"/>
              <a:ext cx="1643100" cy="6588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332" name="Google Shape;332;p18"/>
          <p:cNvGrpSpPr/>
          <p:nvPr/>
        </p:nvGrpSpPr>
        <p:grpSpPr>
          <a:xfrm>
            <a:off x="3852663" y="2480433"/>
            <a:ext cx="4839713" cy="823280"/>
            <a:chOff x="3852663" y="2480433"/>
            <a:chExt cx="4839713" cy="823280"/>
          </a:xfrm>
        </p:grpSpPr>
        <p:sp>
          <p:nvSpPr>
            <p:cNvPr id="333" name="Google Shape;333;p18"/>
            <p:cNvSpPr txBox="1"/>
            <p:nvPr/>
          </p:nvSpPr>
          <p:spPr>
            <a:xfrm>
              <a:off x="7206475" y="2480433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4" name="Google Shape;334;p18"/>
            <p:cNvSpPr txBox="1"/>
            <p:nvPr/>
          </p:nvSpPr>
          <p:spPr>
            <a:xfrm>
              <a:off x="6686875" y="2822067"/>
              <a:ext cx="20055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5635263" y="2640113"/>
              <a:ext cx="663600" cy="663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336" name="Google Shape;336;p18"/>
            <p:cNvCxnSpPr>
              <a:stCxn id="335" idx="2"/>
            </p:cNvCxnSpPr>
            <p:nvPr/>
          </p:nvCxnSpPr>
          <p:spPr>
            <a:xfrm flipH="1">
              <a:off x="3852663" y="2971913"/>
              <a:ext cx="1782600" cy="6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337" name="Google Shape;337;p18"/>
          <p:cNvGrpSpPr/>
          <p:nvPr/>
        </p:nvGrpSpPr>
        <p:grpSpPr>
          <a:xfrm>
            <a:off x="4452063" y="3908829"/>
            <a:ext cx="4240313" cy="823246"/>
            <a:chOff x="4452063" y="3908829"/>
            <a:chExt cx="4240313" cy="823246"/>
          </a:xfrm>
        </p:grpSpPr>
        <p:sp>
          <p:nvSpPr>
            <p:cNvPr id="338" name="Google Shape;338;p18"/>
            <p:cNvSpPr txBox="1"/>
            <p:nvPr/>
          </p:nvSpPr>
          <p:spPr>
            <a:xfrm>
              <a:off x="7206475" y="3908829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9" name="Google Shape;339;p18"/>
            <p:cNvSpPr txBox="1"/>
            <p:nvPr/>
          </p:nvSpPr>
          <p:spPr>
            <a:xfrm>
              <a:off x="6498475" y="4250477"/>
              <a:ext cx="21939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5635263" y="4068475"/>
              <a:ext cx="663600" cy="663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341" name="Google Shape;341;p18"/>
            <p:cNvCxnSpPr>
              <a:stCxn id="340" idx="2"/>
            </p:cNvCxnSpPr>
            <p:nvPr/>
          </p:nvCxnSpPr>
          <p:spPr>
            <a:xfrm rot="10800000">
              <a:off x="4452063" y="3944875"/>
              <a:ext cx="1183200" cy="4554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9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5825" y="812136"/>
            <a:ext cx="5692351" cy="351922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9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sp>
        <p:nvSpPr>
          <p:cNvPr id="348" name="Google Shape;348;p19"/>
          <p:cNvSpPr txBox="1"/>
          <p:nvPr/>
        </p:nvSpPr>
        <p:spPr>
          <a:xfrm>
            <a:off x="457200" y="4488375"/>
            <a:ext cx="82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more info,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9" name="Google Shape;349;p19"/>
          <p:cNvGrpSpPr/>
          <p:nvPr/>
        </p:nvGrpSpPr>
        <p:grpSpPr>
          <a:xfrm>
            <a:off x="2052900" y="1178249"/>
            <a:ext cx="2019000" cy="3096829"/>
            <a:chOff x="2052900" y="1178249"/>
            <a:chExt cx="2019000" cy="3096829"/>
          </a:xfrm>
        </p:grpSpPr>
        <p:grpSp>
          <p:nvGrpSpPr>
            <p:cNvPr id="350" name="Google Shape;350;p19"/>
            <p:cNvGrpSpPr/>
            <p:nvPr/>
          </p:nvGrpSpPr>
          <p:grpSpPr>
            <a:xfrm>
              <a:off x="2477644" y="1178249"/>
              <a:ext cx="1350531" cy="3096829"/>
              <a:chOff x="6957575" y="1178291"/>
              <a:chExt cx="1729233" cy="3965210"/>
            </a:xfrm>
          </p:grpSpPr>
          <p:sp>
            <p:nvSpPr>
              <p:cNvPr id="351" name="Google Shape;351;p19"/>
              <p:cNvSpPr/>
              <p:nvPr/>
            </p:nvSpPr>
            <p:spPr>
              <a:xfrm>
                <a:off x="7110545" y="4042363"/>
                <a:ext cx="1159722" cy="1101138"/>
              </a:xfrm>
              <a:custGeom>
                <a:rect b="b" l="l" r="r" t="t"/>
                <a:pathLst>
                  <a:path extrusionOk="0" h="58192" w="61288">
                    <a:moveTo>
                      <a:pt x="11825" y="0"/>
                    </a:moveTo>
                    <a:lnTo>
                      <a:pt x="0" y="58192"/>
                    </a:lnTo>
                    <a:lnTo>
                      <a:pt x="23528" y="58192"/>
                    </a:lnTo>
                    <a:lnTo>
                      <a:pt x="27470" y="35933"/>
                    </a:lnTo>
                    <a:lnTo>
                      <a:pt x="32537" y="37626"/>
                    </a:lnTo>
                    <a:lnTo>
                      <a:pt x="34151" y="58192"/>
                    </a:lnTo>
                    <a:lnTo>
                      <a:pt x="58648" y="58192"/>
                    </a:lnTo>
                    <a:lnTo>
                      <a:pt x="61287" y="9298"/>
                    </a:lnTo>
                    <a:lnTo>
                      <a:pt x="118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19"/>
              <p:cNvSpPr/>
              <p:nvPr/>
            </p:nvSpPr>
            <p:spPr>
              <a:xfrm>
                <a:off x="7584819" y="1864743"/>
                <a:ext cx="1061117" cy="1065961"/>
              </a:xfrm>
              <a:custGeom>
                <a:rect b="b" l="l" r="r" t="t"/>
                <a:pathLst>
                  <a:path extrusionOk="0" h="56333" w="56077">
                    <a:moveTo>
                      <a:pt x="41635" y="1"/>
                    </a:moveTo>
                    <a:lnTo>
                      <a:pt x="41490" y="12"/>
                    </a:lnTo>
                    <a:lnTo>
                      <a:pt x="41334" y="34"/>
                    </a:lnTo>
                    <a:lnTo>
                      <a:pt x="41178" y="68"/>
                    </a:lnTo>
                    <a:lnTo>
                      <a:pt x="41011" y="123"/>
                    </a:lnTo>
                    <a:lnTo>
                      <a:pt x="40833" y="179"/>
                    </a:lnTo>
                    <a:lnTo>
                      <a:pt x="40655" y="246"/>
                    </a:lnTo>
                    <a:lnTo>
                      <a:pt x="40477" y="324"/>
                    </a:lnTo>
                    <a:lnTo>
                      <a:pt x="40287" y="413"/>
                    </a:lnTo>
                    <a:lnTo>
                      <a:pt x="40098" y="513"/>
                    </a:lnTo>
                    <a:lnTo>
                      <a:pt x="39909" y="624"/>
                    </a:lnTo>
                    <a:lnTo>
                      <a:pt x="39497" y="881"/>
                    </a:lnTo>
                    <a:lnTo>
                      <a:pt x="39085" y="1170"/>
                    </a:lnTo>
                    <a:lnTo>
                      <a:pt x="38651" y="1493"/>
                    </a:lnTo>
                    <a:lnTo>
                      <a:pt x="38205" y="1849"/>
                    </a:lnTo>
                    <a:lnTo>
                      <a:pt x="37737" y="2239"/>
                    </a:lnTo>
                    <a:lnTo>
                      <a:pt x="37270" y="2662"/>
                    </a:lnTo>
                    <a:lnTo>
                      <a:pt x="36791" y="3108"/>
                    </a:lnTo>
                    <a:lnTo>
                      <a:pt x="36301" y="3586"/>
                    </a:lnTo>
                    <a:lnTo>
                      <a:pt x="35800" y="4076"/>
                    </a:lnTo>
                    <a:lnTo>
                      <a:pt x="35299" y="4589"/>
                    </a:lnTo>
                    <a:lnTo>
                      <a:pt x="34798" y="5123"/>
                    </a:lnTo>
                    <a:lnTo>
                      <a:pt x="34286" y="5680"/>
                    </a:lnTo>
                    <a:lnTo>
                      <a:pt x="33773" y="6248"/>
                    </a:lnTo>
                    <a:lnTo>
                      <a:pt x="33250" y="6816"/>
                    </a:lnTo>
                    <a:lnTo>
                      <a:pt x="32738" y="7406"/>
                    </a:lnTo>
                    <a:lnTo>
                      <a:pt x="31713" y="8608"/>
                    </a:lnTo>
                    <a:lnTo>
                      <a:pt x="30700" y="9822"/>
                    </a:lnTo>
                    <a:lnTo>
                      <a:pt x="29720" y="11036"/>
                    </a:lnTo>
                    <a:lnTo>
                      <a:pt x="28763" y="12238"/>
                    </a:lnTo>
                    <a:lnTo>
                      <a:pt x="27861" y="13396"/>
                    </a:lnTo>
                    <a:lnTo>
                      <a:pt x="27003" y="14510"/>
                    </a:lnTo>
                    <a:lnTo>
                      <a:pt x="26213" y="15557"/>
                    </a:lnTo>
                    <a:lnTo>
                      <a:pt x="25500" y="16514"/>
                    </a:lnTo>
                    <a:lnTo>
                      <a:pt x="24331" y="18106"/>
                    </a:lnTo>
                    <a:lnTo>
                      <a:pt x="23563" y="19164"/>
                    </a:lnTo>
                    <a:lnTo>
                      <a:pt x="23295" y="19554"/>
                    </a:lnTo>
                    <a:lnTo>
                      <a:pt x="23273" y="20066"/>
                    </a:lnTo>
                    <a:lnTo>
                      <a:pt x="23206" y="21436"/>
                    </a:lnTo>
                    <a:lnTo>
                      <a:pt x="23095" y="23440"/>
                    </a:lnTo>
                    <a:lnTo>
                      <a:pt x="23028" y="24609"/>
                    </a:lnTo>
                    <a:lnTo>
                      <a:pt x="22939" y="25834"/>
                    </a:lnTo>
                    <a:lnTo>
                      <a:pt x="22839" y="27092"/>
                    </a:lnTo>
                    <a:lnTo>
                      <a:pt x="22727" y="28362"/>
                    </a:lnTo>
                    <a:lnTo>
                      <a:pt x="22605" y="29609"/>
                    </a:lnTo>
                    <a:lnTo>
                      <a:pt x="22460" y="30800"/>
                    </a:lnTo>
                    <a:lnTo>
                      <a:pt x="22393" y="31357"/>
                    </a:lnTo>
                    <a:lnTo>
                      <a:pt x="22315" y="31903"/>
                    </a:lnTo>
                    <a:lnTo>
                      <a:pt x="22226" y="32415"/>
                    </a:lnTo>
                    <a:lnTo>
                      <a:pt x="22148" y="32894"/>
                    </a:lnTo>
                    <a:lnTo>
                      <a:pt x="22059" y="33339"/>
                    </a:lnTo>
                    <a:lnTo>
                      <a:pt x="21959" y="33740"/>
                    </a:lnTo>
                    <a:lnTo>
                      <a:pt x="21870" y="34096"/>
                    </a:lnTo>
                    <a:lnTo>
                      <a:pt x="21759" y="34408"/>
                    </a:lnTo>
                    <a:lnTo>
                      <a:pt x="21736" y="34475"/>
                    </a:lnTo>
                    <a:lnTo>
                      <a:pt x="21703" y="34542"/>
                    </a:lnTo>
                    <a:lnTo>
                      <a:pt x="21659" y="34609"/>
                    </a:lnTo>
                    <a:lnTo>
                      <a:pt x="21614" y="34664"/>
                    </a:lnTo>
                    <a:lnTo>
                      <a:pt x="21558" y="34709"/>
                    </a:lnTo>
                    <a:lnTo>
                      <a:pt x="21503" y="34764"/>
                    </a:lnTo>
                    <a:lnTo>
                      <a:pt x="21380" y="34854"/>
                    </a:lnTo>
                    <a:lnTo>
                      <a:pt x="21224" y="34920"/>
                    </a:lnTo>
                    <a:lnTo>
                      <a:pt x="21046" y="34976"/>
                    </a:lnTo>
                    <a:lnTo>
                      <a:pt x="20857" y="35021"/>
                    </a:lnTo>
                    <a:lnTo>
                      <a:pt x="20645" y="35054"/>
                    </a:lnTo>
                    <a:lnTo>
                      <a:pt x="20411" y="35065"/>
                    </a:lnTo>
                    <a:lnTo>
                      <a:pt x="20166" y="35076"/>
                    </a:lnTo>
                    <a:lnTo>
                      <a:pt x="19899" y="35076"/>
                    </a:lnTo>
                    <a:lnTo>
                      <a:pt x="19621" y="35065"/>
                    </a:lnTo>
                    <a:lnTo>
                      <a:pt x="19331" y="35043"/>
                    </a:lnTo>
                    <a:lnTo>
                      <a:pt x="19020" y="35009"/>
                    </a:lnTo>
                    <a:lnTo>
                      <a:pt x="18351" y="34931"/>
                    </a:lnTo>
                    <a:lnTo>
                      <a:pt x="17639" y="34831"/>
                    </a:lnTo>
                    <a:lnTo>
                      <a:pt x="16882" y="34720"/>
                    </a:lnTo>
                    <a:lnTo>
                      <a:pt x="15245" y="34464"/>
                    </a:lnTo>
                    <a:lnTo>
                      <a:pt x="14387" y="34330"/>
                    </a:lnTo>
                    <a:lnTo>
                      <a:pt x="13497" y="34219"/>
                    </a:lnTo>
                    <a:lnTo>
                      <a:pt x="12595" y="34107"/>
                    </a:lnTo>
                    <a:lnTo>
                      <a:pt x="11682" y="34030"/>
                    </a:lnTo>
                    <a:lnTo>
                      <a:pt x="11225" y="33996"/>
                    </a:lnTo>
                    <a:lnTo>
                      <a:pt x="10768" y="33974"/>
                    </a:lnTo>
                    <a:lnTo>
                      <a:pt x="10301" y="33952"/>
                    </a:lnTo>
                    <a:lnTo>
                      <a:pt x="9844" y="33940"/>
                    </a:lnTo>
                    <a:lnTo>
                      <a:pt x="9388" y="33952"/>
                    </a:lnTo>
                    <a:lnTo>
                      <a:pt x="8931" y="33963"/>
                    </a:lnTo>
                    <a:lnTo>
                      <a:pt x="8486" y="33985"/>
                    </a:lnTo>
                    <a:lnTo>
                      <a:pt x="8029" y="34018"/>
                    </a:lnTo>
                    <a:lnTo>
                      <a:pt x="7584" y="34074"/>
                    </a:lnTo>
                    <a:lnTo>
                      <a:pt x="7150" y="34130"/>
                    </a:lnTo>
                    <a:lnTo>
                      <a:pt x="6715" y="34208"/>
                    </a:lnTo>
                    <a:lnTo>
                      <a:pt x="6281" y="34308"/>
                    </a:lnTo>
                    <a:lnTo>
                      <a:pt x="5858" y="34408"/>
                    </a:lnTo>
                    <a:lnTo>
                      <a:pt x="5446" y="34542"/>
                    </a:lnTo>
                    <a:lnTo>
                      <a:pt x="5045" y="34675"/>
                    </a:lnTo>
                    <a:lnTo>
                      <a:pt x="4644" y="34842"/>
                    </a:lnTo>
                    <a:lnTo>
                      <a:pt x="4266" y="35021"/>
                    </a:lnTo>
                    <a:lnTo>
                      <a:pt x="3887" y="35221"/>
                    </a:lnTo>
                    <a:lnTo>
                      <a:pt x="3520" y="35444"/>
                    </a:lnTo>
                    <a:lnTo>
                      <a:pt x="3163" y="35678"/>
                    </a:lnTo>
                    <a:lnTo>
                      <a:pt x="2829" y="35945"/>
                    </a:lnTo>
                    <a:lnTo>
                      <a:pt x="2506" y="36234"/>
                    </a:lnTo>
                    <a:lnTo>
                      <a:pt x="2339" y="36379"/>
                    </a:lnTo>
                    <a:lnTo>
                      <a:pt x="2195" y="36546"/>
                    </a:lnTo>
                    <a:lnTo>
                      <a:pt x="2039" y="36702"/>
                    </a:lnTo>
                    <a:lnTo>
                      <a:pt x="1894" y="36880"/>
                    </a:lnTo>
                    <a:lnTo>
                      <a:pt x="1749" y="37058"/>
                    </a:lnTo>
                    <a:lnTo>
                      <a:pt x="1616" y="37236"/>
                    </a:lnTo>
                    <a:lnTo>
                      <a:pt x="1471" y="37426"/>
                    </a:lnTo>
                    <a:lnTo>
                      <a:pt x="1348" y="37626"/>
                    </a:lnTo>
                    <a:lnTo>
                      <a:pt x="1215" y="37827"/>
                    </a:lnTo>
                    <a:lnTo>
                      <a:pt x="1092" y="38038"/>
                    </a:lnTo>
                    <a:lnTo>
                      <a:pt x="981" y="38250"/>
                    </a:lnTo>
                    <a:lnTo>
                      <a:pt x="869" y="38472"/>
                    </a:lnTo>
                    <a:lnTo>
                      <a:pt x="758" y="38706"/>
                    </a:lnTo>
                    <a:lnTo>
                      <a:pt x="647" y="38940"/>
                    </a:lnTo>
                    <a:lnTo>
                      <a:pt x="558" y="39185"/>
                    </a:lnTo>
                    <a:lnTo>
                      <a:pt x="457" y="39441"/>
                    </a:lnTo>
                    <a:lnTo>
                      <a:pt x="368" y="39697"/>
                    </a:lnTo>
                    <a:lnTo>
                      <a:pt x="279" y="39976"/>
                    </a:lnTo>
                    <a:lnTo>
                      <a:pt x="201" y="40243"/>
                    </a:lnTo>
                    <a:lnTo>
                      <a:pt x="135" y="40532"/>
                    </a:lnTo>
                    <a:lnTo>
                      <a:pt x="68" y="40811"/>
                    </a:lnTo>
                    <a:lnTo>
                      <a:pt x="23" y="41100"/>
                    </a:lnTo>
                    <a:lnTo>
                      <a:pt x="1" y="41379"/>
                    </a:lnTo>
                    <a:lnTo>
                      <a:pt x="1" y="41657"/>
                    </a:lnTo>
                    <a:lnTo>
                      <a:pt x="12" y="41935"/>
                    </a:lnTo>
                    <a:lnTo>
                      <a:pt x="45" y="42214"/>
                    </a:lnTo>
                    <a:lnTo>
                      <a:pt x="101" y="42481"/>
                    </a:lnTo>
                    <a:lnTo>
                      <a:pt x="168" y="42748"/>
                    </a:lnTo>
                    <a:lnTo>
                      <a:pt x="257" y="43016"/>
                    </a:lnTo>
                    <a:lnTo>
                      <a:pt x="357" y="43283"/>
                    </a:lnTo>
                    <a:lnTo>
                      <a:pt x="480" y="43550"/>
                    </a:lnTo>
                    <a:lnTo>
                      <a:pt x="625" y="43806"/>
                    </a:lnTo>
                    <a:lnTo>
                      <a:pt x="769" y="44073"/>
                    </a:lnTo>
                    <a:lnTo>
                      <a:pt x="947" y="44329"/>
                    </a:lnTo>
                    <a:lnTo>
                      <a:pt x="1126" y="44586"/>
                    </a:lnTo>
                    <a:lnTo>
                      <a:pt x="1337" y="44831"/>
                    </a:lnTo>
                    <a:lnTo>
                      <a:pt x="1549" y="45087"/>
                    </a:lnTo>
                    <a:lnTo>
                      <a:pt x="1783" y="45332"/>
                    </a:lnTo>
                    <a:lnTo>
                      <a:pt x="2028" y="45577"/>
                    </a:lnTo>
                    <a:lnTo>
                      <a:pt x="2284" y="45810"/>
                    </a:lnTo>
                    <a:lnTo>
                      <a:pt x="2562" y="46055"/>
                    </a:lnTo>
                    <a:lnTo>
                      <a:pt x="2852" y="46289"/>
                    </a:lnTo>
                    <a:lnTo>
                      <a:pt x="3152" y="46523"/>
                    </a:lnTo>
                    <a:lnTo>
                      <a:pt x="3464" y="46757"/>
                    </a:lnTo>
                    <a:lnTo>
                      <a:pt x="3798" y="46991"/>
                    </a:lnTo>
                    <a:lnTo>
                      <a:pt x="4143" y="47213"/>
                    </a:lnTo>
                    <a:lnTo>
                      <a:pt x="4488" y="47447"/>
                    </a:lnTo>
                    <a:lnTo>
                      <a:pt x="4856" y="47670"/>
                    </a:lnTo>
                    <a:lnTo>
                      <a:pt x="5234" y="47882"/>
                    </a:lnTo>
                    <a:lnTo>
                      <a:pt x="5624" y="48104"/>
                    </a:lnTo>
                    <a:lnTo>
                      <a:pt x="6025" y="48316"/>
                    </a:lnTo>
                    <a:lnTo>
                      <a:pt x="6426" y="48527"/>
                    </a:lnTo>
                    <a:lnTo>
                      <a:pt x="6849" y="48739"/>
                    </a:lnTo>
                    <a:lnTo>
                      <a:pt x="7283" y="48950"/>
                    </a:lnTo>
                    <a:lnTo>
                      <a:pt x="8174" y="49351"/>
                    </a:lnTo>
                    <a:lnTo>
                      <a:pt x="9098" y="49752"/>
                    </a:lnTo>
                    <a:lnTo>
                      <a:pt x="10067" y="50142"/>
                    </a:lnTo>
                    <a:lnTo>
                      <a:pt x="11058" y="50509"/>
                    </a:lnTo>
                    <a:lnTo>
                      <a:pt x="12082" y="50877"/>
                    </a:lnTo>
                    <a:lnTo>
                      <a:pt x="13140" y="51233"/>
                    </a:lnTo>
                    <a:lnTo>
                      <a:pt x="14220" y="51578"/>
                    </a:lnTo>
                    <a:lnTo>
                      <a:pt x="15323" y="51912"/>
                    </a:lnTo>
                    <a:lnTo>
                      <a:pt x="16436" y="52224"/>
                    </a:lnTo>
                    <a:lnTo>
                      <a:pt x="17583" y="52536"/>
                    </a:lnTo>
                    <a:lnTo>
                      <a:pt x="18741" y="52837"/>
                    </a:lnTo>
                    <a:lnTo>
                      <a:pt x="19910" y="53126"/>
                    </a:lnTo>
                    <a:lnTo>
                      <a:pt x="21091" y="53393"/>
                    </a:lnTo>
                    <a:lnTo>
                      <a:pt x="22282" y="53661"/>
                    </a:lnTo>
                    <a:lnTo>
                      <a:pt x="23485" y="53917"/>
                    </a:lnTo>
                    <a:lnTo>
                      <a:pt x="24687" y="54151"/>
                    </a:lnTo>
                    <a:lnTo>
                      <a:pt x="25890" y="54384"/>
                    </a:lnTo>
                    <a:lnTo>
                      <a:pt x="27092" y="54596"/>
                    </a:lnTo>
                    <a:lnTo>
                      <a:pt x="28295" y="54796"/>
                    </a:lnTo>
                    <a:lnTo>
                      <a:pt x="29498" y="54997"/>
                    </a:lnTo>
                    <a:lnTo>
                      <a:pt x="30689" y="55175"/>
                    </a:lnTo>
                    <a:lnTo>
                      <a:pt x="31858" y="55342"/>
                    </a:lnTo>
                    <a:lnTo>
                      <a:pt x="33027" y="55498"/>
                    </a:lnTo>
                    <a:lnTo>
                      <a:pt x="34185" y="55631"/>
                    </a:lnTo>
                    <a:lnTo>
                      <a:pt x="35321" y="55765"/>
                    </a:lnTo>
                    <a:lnTo>
                      <a:pt x="36435" y="55876"/>
                    </a:lnTo>
                    <a:lnTo>
                      <a:pt x="37526" y="55977"/>
                    </a:lnTo>
                    <a:lnTo>
                      <a:pt x="38606" y="56077"/>
                    </a:lnTo>
                    <a:lnTo>
                      <a:pt x="39642" y="56144"/>
                    </a:lnTo>
                    <a:lnTo>
                      <a:pt x="40666" y="56211"/>
                    </a:lnTo>
                    <a:lnTo>
                      <a:pt x="41646" y="56266"/>
                    </a:lnTo>
                    <a:lnTo>
                      <a:pt x="42603" y="56300"/>
                    </a:lnTo>
                    <a:lnTo>
                      <a:pt x="43517" y="56322"/>
                    </a:lnTo>
                    <a:lnTo>
                      <a:pt x="44396" y="56333"/>
                    </a:lnTo>
                    <a:lnTo>
                      <a:pt x="45231" y="56333"/>
                    </a:lnTo>
                    <a:lnTo>
                      <a:pt x="46022" y="56311"/>
                    </a:lnTo>
                    <a:lnTo>
                      <a:pt x="46768" y="56277"/>
                    </a:lnTo>
                    <a:lnTo>
                      <a:pt x="47481" y="56233"/>
                    </a:lnTo>
                    <a:lnTo>
                      <a:pt x="48126" y="56177"/>
                    </a:lnTo>
                    <a:lnTo>
                      <a:pt x="48728" y="56099"/>
                    </a:lnTo>
                    <a:lnTo>
                      <a:pt x="49273" y="56010"/>
                    </a:lnTo>
                    <a:lnTo>
                      <a:pt x="49763" y="55910"/>
                    </a:lnTo>
                    <a:lnTo>
                      <a:pt x="49986" y="55854"/>
                    </a:lnTo>
                    <a:lnTo>
                      <a:pt x="50186" y="55787"/>
                    </a:lnTo>
                    <a:lnTo>
                      <a:pt x="50376" y="55721"/>
                    </a:lnTo>
                    <a:lnTo>
                      <a:pt x="50554" y="55654"/>
                    </a:lnTo>
                    <a:lnTo>
                      <a:pt x="50721" y="55587"/>
                    </a:lnTo>
                    <a:lnTo>
                      <a:pt x="50866" y="55509"/>
                    </a:lnTo>
                    <a:lnTo>
                      <a:pt x="50988" y="55431"/>
                    </a:lnTo>
                    <a:lnTo>
                      <a:pt x="51099" y="55342"/>
                    </a:lnTo>
                    <a:lnTo>
                      <a:pt x="51189" y="55264"/>
                    </a:lnTo>
                    <a:lnTo>
                      <a:pt x="51266" y="55175"/>
                    </a:lnTo>
                    <a:lnTo>
                      <a:pt x="51545" y="54774"/>
                    </a:lnTo>
                    <a:lnTo>
                      <a:pt x="51857" y="54306"/>
                    </a:lnTo>
                    <a:lnTo>
                      <a:pt x="52180" y="53794"/>
                    </a:lnTo>
                    <a:lnTo>
                      <a:pt x="52525" y="53226"/>
                    </a:lnTo>
                    <a:lnTo>
                      <a:pt x="52881" y="52614"/>
                    </a:lnTo>
                    <a:lnTo>
                      <a:pt x="53249" y="51957"/>
                    </a:lnTo>
                    <a:lnTo>
                      <a:pt x="53605" y="51267"/>
                    </a:lnTo>
                    <a:lnTo>
                      <a:pt x="53961" y="50543"/>
                    </a:lnTo>
                    <a:lnTo>
                      <a:pt x="54306" y="49808"/>
                    </a:lnTo>
                    <a:lnTo>
                      <a:pt x="54640" y="49040"/>
                    </a:lnTo>
                    <a:lnTo>
                      <a:pt x="54796" y="48650"/>
                    </a:lnTo>
                    <a:lnTo>
                      <a:pt x="54941" y="48260"/>
                    </a:lnTo>
                    <a:lnTo>
                      <a:pt x="55086" y="47859"/>
                    </a:lnTo>
                    <a:lnTo>
                      <a:pt x="55231" y="47470"/>
                    </a:lnTo>
                    <a:lnTo>
                      <a:pt x="55353" y="47069"/>
                    </a:lnTo>
                    <a:lnTo>
                      <a:pt x="55476" y="46668"/>
                    </a:lnTo>
                    <a:lnTo>
                      <a:pt x="55587" y="46278"/>
                    </a:lnTo>
                    <a:lnTo>
                      <a:pt x="55698" y="45877"/>
                    </a:lnTo>
                    <a:lnTo>
                      <a:pt x="55787" y="45476"/>
                    </a:lnTo>
                    <a:lnTo>
                      <a:pt x="55865" y="45087"/>
                    </a:lnTo>
                    <a:lnTo>
                      <a:pt x="55932" y="44686"/>
                    </a:lnTo>
                    <a:lnTo>
                      <a:pt x="55988" y="44307"/>
                    </a:lnTo>
                    <a:lnTo>
                      <a:pt x="56032" y="43917"/>
                    </a:lnTo>
                    <a:lnTo>
                      <a:pt x="56066" y="43539"/>
                    </a:lnTo>
                    <a:lnTo>
                      <a:pt x="56077" y="43160"/>
                    </a:lnTo>
                    <a:lnTo>
                      <a:pt x="56077" y="42793"/>
                    </a:lnTo>
                    <a:lnTo>
                      <a:pt x="56066" y="42425"/>
                    </a:lnTo>
                    <a:lnTo>
                      <a:pt x="56032" y="42069"/>
                    </a:lnTo>
                    <a:lnTo>
                      <a:pt x="55988" y="41713"/>
                    </a:lnTo>
                    <a:lnTo>
                      <a:pt x="55921" y="41379"/>
                    </a:lnTo>
                    <a:lnTo>
                      <a:pt x="55832" y="41045"/>
                    </a:lnTo>
                    <a:lnTo>
                      <a:pt x="55732" y="40722"/>
                    </a:lnTo>
                    <a:lnTo>
                      <a:pt x="55609" y="40410"/>
                    </a:lnTo>
                    <a:lnTo>
                      <a:pt x="55464" y="40098"/>
                    </a:lnTo>
                    <a:lnTo>
                      <a:pt x="55297" y="39809"/>
                    </a:lnTo>
                    <a:lnTo>
                      <a:pt x="55119" y="39530"/>
                    </a:lnTo>
                    <a:lnTo>
                      <a:pt x="54908" y="39263"/>
                    </a:lnTo>
                    <a:lnTo>
                      <a:pt x="54674" y="39007"/>
                    </a:lnTo>
                    <a:lnTo>
                      <a:pt x="54551" y="38884"/>
                    </a:lnTo>
                    <a:lnTo>
                      <a:pt x="54429" y="38773"/>
                    </a:lnTo>
                    <a:lnTo>
                      <a:pt x="54284" y="38651"/>
                    </a:lnTo>
                    <a:lnTo>
                      <a:pt x="54139" y="38539"/>
                    </a:lnTo>
                    <a:lnTo>
                      <a:pt x="53995" y="38439"/>
                    </a:lnTo>
                    <a:lnTo>
                      <a:pt x="53839" y="38339"/>
                    </a:lnTo>
                    <a:lnTo>
                      <a:pt x="53683" y="38239"/>
                    </a:lnTo>
                    <a:lnTo>
                      <a:pt x="53516" y="38138"/>
                    </a:lnTo>
                    <a:lnTo>
                      <a:pt x="53338" y="38049"/>
                    </a:lnTo>
                    <a:lnTo>
                      <a:pt x="53159" y="37960"/>
                    </a:lnTo>
                    <a:lnTo>
                      <a:pt x="52770" y="37793"/>
                    </a:lnTo>
                    <a:lnTo>
                      <a:pt x="52369" y="37648"/>
                    </a:lnTo>
                    <a:lnTo>
                      <a:pt x="51923" y="37526"/>
                    </a:lnTo>
                    <a:lnTo>
                      <a:pt x="51456" y="37426"/>
                    </a:lnTo>
                    <a:lnTo>
                      <a:pt x="50966" y="37337"/>
                    </a:lnTo>
                    <a:lnTo>
                      <a:pt x="50443" y="37270"/>
                    </a:lnTo>
                    <a:lnTo>
                      <a:pt x="49886" y="37214"/>
                    </a:lnTo>
                    <a:lnTo>
                      <a:pt x="49296" y="37192"/>
                    </a:lnTo>
                    <a:lnTo>
                      <a:pt x="48672" y="37192"/>
                    </a:lnTo>
                    <a:lnTo>
                      <a:pt x="48015" y="37203"/>
                    </a:lnTo>
                    <a:lnTo>
                      <a:pt x="47336" y="37248"/>
                    </a:lnTo>
                    <a:lnTo>
                      <a:pt x="46679" y="37292"/>
                    </a:lnTo>
                    <a:lnTo>
                      <a:pt x="46055" y="37326"/>
                    </a:lnTo>
                    <a:lnTo>
                      <a:pt x="45454" y="37348"/>
                    </a:lnTo>
                    <a:lnTo>
                      <a:pt x="44886" y="37348"/>
                    </a:lnTo>
                    <a:lnTo>
                      <a:pt x="44329" y="37337"/>
                    </a:lnTo>
                    <a:lnTo>
                      <a:pt x="43817" y="37314"/>
                    </a:lnTo>
                    <a:lnTo>
                      <a:pt x="43316" y="37281"/>
                    </a:lnTo>
                    <a:lnTo>
                      <a:pt x="42837" y="37225"/>
                    </a:lnTo>
                    <a:lnTo>
                      <a:pt x="42392" y="37158"/>
                    </a:lnTo>
                    <a:lnTo>
                      <a:pt x="41969" y="37081"/>
                    </a:lnTo>
                    <a:lnTo>
                      <a:pt x="41568" y="36991"/>
                    </a:lnTo>
                    <a:lnTo>
                      <a:pt x="41178" y="36880"/>
                    </a:lnTo>
                    <a:lnTo>
                      <a:pt x="40822" y="36758"/>
                    </a:lnTo>
                    <a:lnTo>
                      <a:pt x="40488" y="36624"/>
                    </a:lnTo>
                    <a:lnTo>
                      <a:pt x="40176" y="36468"/>
                    </a:lnTo>
                    <a:lnTo>
                      <a:pt x="39887" y="36301"/>
                    </a:lnTo>
                    <a:lnTo>
                      <a:pt x="39608" y="36112"/>
                    </a:lnTo>
                    <a:lnTo>
                      <a:pt x="39352" y="35911"/>
                    </a:lnTo>
                    <a:lnTo>
                      <a:pt x="39118" y="35700"/>
                    </a:lnTo>
                    <a:lnTo>
                      <a:pt x="38907" y="35466"/>
                    </a:lnTo>
                    <a:lnTo>
                      <a:pt x="38717" y="35221"/>
                    </a:lnTo>
                    <a:lnTo>
                      <a:pt x="38539" y="34965"/>
                    </a:lnTo>
                    <a:lnTo>
                      <a:pt x="38383" y="34687"/>
                    </a:lnTo>
                    <a:lnTo>
                      <a:pt x="38239" y="34386"/>
                    </a:lnTo>
                    <a:lnTo>
                      <a:pt x="38116" y="34074"/>
                    </a:lnTo>
                    <a:lnTo>
                      <a:pt x="38016" y="33751"/>
                    </a:lnTo>
                    <a:lnTo>
                      <a:pt x="37927" y="33406"/>
                    </a:lnTo>
                    <a:lnTo>
                      <a:pt x="37849" y="33050"/>
                    </a:lnTo>
                    <a:lnTo>
                      <a:pt x="37793" y="32671"/>
                    </a:lnTo>
                    <a:lnTo>
                      <a:pt x="37760" y="32270"/>
                    </a:lnTo>
                    <a:lnTo>
                      <a:pt x="37726" y="31858"/>
                    </a:lnTo>
                    <a:lnTo>
                      <a:pt x="37715" y="31435"/>
                    </a:lnTo>
                    <a:lnTo>
                      <a:pt x="37715" y="30990"/>
                    </a:lnTo>
                    <a:lnTo>
                      <a:pt x="37737" y="30522"/>
                    </a:lnTo>
                    <a:lnTo>
                      <a:pt x="37760" y="30043"/>
                    </a:lnTo>
                    <a:lnTo>
                      <a:pt x="37804" y="29542"/>
                    </a:lnTo>
                    <a:lnTo>
                      <a:pt x="37860" y="29019"/>
                    </a:lnTo>
                    <a:lnTo>
                      <a:pt x="37927" y="28484"/>
                    </a:lnTo>
                    <a:lnTo>
                      <a:pt x="38005" y="27928"/>
                    </a:lnTo>
                    <a:lnTo>
                      <a:pt x="38094" y="27360"/>
                    </a:lnTo>
                    <a:lnTo>
                      <a:pt x="38194" y="26770"/>
                    </a:lnTo>
                    <a:lnTo>
                      <a:pt x="38305" y="26157"/>
                    </a:lnTo>
                    <a:lnTo>
                      <a:pt x="38550" y="24888"/>
                    </a:lnTo>
                    <a:lnTo>
                      <a:pt x="38840" y="23529"/>
                    </a:lnTo>
                    <a:lnTo>
                      <a:pt x="39163" y="22104"/>
                    </a:lnTo>
                    <a:lnTo>
                      <a:pt x="39508" y="20590"/>
                    </a:lnTo>
                    <a:lnTo>
                      <a:pt x="39887" y="19008"/>
                    </a:lnTo>
                    <a:lnTo>
                      <a:pt x="40711" y="15590"/>
                    </a:lnTo>
                    <a:lnTo>
                      <a:pt x="41145" y="13753"/>
                    </a:lnTo>
                    <a:lnTo>
                      <a:pt x="41590" y="11837"/>
                    </a:lnTo>
                    <a:lnTo>
                      <a:pt x="42058" y="9833"/>
                    </a:lnTo>
                    <a:lnTo>
                      <a:pt x="42526" y="7751"/>
                    </a:lnTo>
                    <a:lnTo>
                      <a:pt x="42737" y="6726"/>
                    </a:lnTo>
                    <a:lnTo>
                      <a:pt x="42915" y="5780"/>
                    </a:lnTo>
                    <a:lnTo>
                      <a:pt x="42982" y="5346"/>
                    </a:lnTo>
                    <a:lnTo>
                      <a:pt x="43049" y="4923"/>
                    </a:lnTo>
                    <a:lnTo>
                      <a:pt x="43093" y="4522"/>
                    </a:lnTo>
                    <a:lnTo>
                      <a:pt x="43138" y="4132"/>
                    </a:lnTo>
                    <a:lnTo>
                      <a:pt x="43171" y="3776"/>
                    </a:lnTo>
                    <a:lnTo>
                      <a:pt x="43194" y="3430"/>
                    </a:lnTo>
                    <a:lnTo>
                      <a:pt x="43205" y="3096"/>
                    </a:lnTo>
                    <a:lnTo>
                      <a:pt x="43205" y="2796"/>
                    </a:lnTo>
                    <a:lnTo>
                      <a:pt x="43205" y="2495"/>
                    </a:lnTo>
                    <a:lnTo>
                      <a:pt x="43194" y="2228"/>
                    </a:lnTo>
                    <a:lnTo>
                      <a:pt x="43171" y="1972"/>
                    </a:lnTo>
                    <a:lnTo>
                      <a:pt x="43138" y="1727"/>
                    </a:lnTo>
                    <a:lnTo>
                      <a:pt x="43105" y="1504"/>
                    </a:lnTo>
                    <a:lnTo>
                      <a:pt x="43060" y="1304"/>
                    </a:lnTo>
                    <a:lnTo>
                      <a:pt x="43004" y="1114"/>
                    </a:lnTo>
                    <a:lnTo>
                      <a:pt x="42938" y="936"/>
                    </a:lnTo>
                    <a:lnTo>
                      <a:pt x="42871" y="780"/>
                    </a:lnTo>
                    <a:lnTo>
                      <a:pt x="42793" y="636"/>
                    </a:lnTo>
                    <a:lnTo>
                      <a:pt x="42704" y="513"/>
                    </a:lnTo>
                    <a:lnTo>
                      <a:pt x="42615" y="402"/>
                    </a:lnTo>
                    <a:lnTo>
                      <a:pt x="42514" y="302"/>
                    </a:lnTo>
                    <a:lnTo>
                      <a:pt x="42414" y="212"/>
                    </a:lnTo>
                    <a:lnTo>
                      <a:pt x="42303" y="146"/>
                    </a:lnTo>
                    <a:lnTo>
                      <a:pt x="42180" y="90"/>
                    </a:lnTo>
                    <a:lnTo>
                      <a:pt x="42058" y="57"/>
                    </a:lnTo>
                    <a:lnTo>
                      <a:pt x="41924" y="23"/>
                    </a:lnTo>
                    <a:lnTo>
                      <a:pt x="41779" y="12"/>
                    </a:lnTo>
                    <a:lnTo>
                      <a:pt x="41635" y="1"/>
                    </a:lnTo>
                    <a:close/>
                  </a:path>
                </a:pathLst>
              </a:custGeom>
              <a:solidFill>
                <a:srgbClr val="FFAC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19"/>
              <p:cNvSpPr/>
              <p:nvPr/>
            </p:nvSpPr>
            <p:spPr>
              <a:xfrm>
                <a:off x="7838096" y="1393610"/>
                <a:ext cx="630649" cy="934696"/>
              </a:xfrm>
              <a:custGeom>
                <a:rect b="b" l="l" r="r" t="t"/>
                <a:pathLst>
                  <a:path extrusionOk="0" h="49396" w="33328">
                    <a:moveTo>
                      <a:pt x="11837" y="1"/>
                    </a:moveTo>
                    <a:lnTo>
                      <a:pt x="11536" y="12"/>
                    </a:lnTo>
                    <a:lnTo>
                      <a:pt x="11202" y="23"/>
                    </a:lnTo>
                    <a:lnTo>
                      <a:pt x="10857" y="57"/>
                    </a:lnTo>
                    <a:lnTo>
                      <a:pt x="10478" y="112"/>
                    </a:lnTo>
                    <a:lnTo>
                      <a:pt x="10089" y="190"/>
                    </a:lnTo>
                    <a:lnTo>
                      <a:pt x="9677" y="302"/>
                    </a:lnTo>
                    <a:lnTo>
                      <a:pt x="9465" y="357"/>
                    </a:lnTo>
                    <a:lnTo>
                      <a:pt x="9242" y="435"/>
                    </a:lnTo>
                    <a:lnTo>
                      <a:pt x="9031" y="513"/>
                    </a:lnTo>
                    <a:lnTo>
                      <a:pt x="8808" y="602"/>
                    </a:lnTo>
                    <a:lnTo>
                      <a:pt x="8585" y="703"/>
                    </a:lnTo>
                    <a:lnTo>
                      <a:pt x="8363" y="803"/>
                    </a:lnTo>
                    <a:lnTo>
                      <a:pt x="8140" y="925"/>
                    </a:lnTo>
                    <a:lnTo>
                      <a:pt x="7917" y="1048"/>
                    </a:lnTo>
                    <a:lnTo>
                      <a:pt x="7683" y="1192"/>
                    </a:lnTo>
                    <a:lnTo>
                      <a:pt x="7461" y="1337"/>
                    </a:lnTo>
                    <a:lnTo>
                      <a:pt x="7227" y="1504"/>
                    </a:lnTo>
                    <a:lnTo>
                      <a:pt x="7004" y="1671"/>
                    </a:lnTo>
                    <a:lnTo>
                      <a:pt x="6781" y="1861"/>
                    </a:lnTo>
                    <a:lnTo>
                      <a:pt x="6548" y="2061"/>
                    </a:lnTo>
                    <a:lnTo>
                      <a:pt x="6325" y="2273"/>
                    </a:lnTo>
                    <a:lnTo>
                      <a:pt x="6102" y="2495"/>
                    </a:lnTo>
                    <a:lnTo>
                      <a:pt x="5880" y="2740"/>
                    </a:lnTo>
                    <a:lnTo>
                      <a:pt x="5668" y="2985"/>
                    </a:lnTo>
                    <a:lnTo>
                      <a:pt x="5456" y="3264"/>
                    </a:lnTo>
                    <a:lnTo>
                      <a:pt x="5234" y="3542"/>
                    </a:lnTo>
                    <a:lnTo>
                      <a:pt x="5033" y="3843"/>
                    </a:lnTo>
                    <a:lnTo>
                      <a:pt x="4822" y="4154"/>
                    </a:lnTo>
                    <a:lnTo>
                      <a:pt x="4621" y="4488"/>
                    </a:lnTo>
                    <a:lnTo>
                      <a:pt x="4432" y="4834"/>
                    </a:lnTo>
                    <a:lnTo>
                      <a:pt x="4232" y="5201"/>
                    </a:lnTo>
                    <a:lnTo>
                      <a:pt x="4053" y="5591"/>
                    </a:lnTo>
                    <a:lnTo>
                      <a:pt x="3864" y="5992"/>
                    </a:lnTo>
                    <a:lnTo>
                      <a:pt x="3697" y="6415"/>
                    </a:lnTo>
                    <a:lnTo>
                      <a:pt x="3519" y="6849"/>
                    </a:lnTo>
                    <a:lnTo>
                      <a:pt x="3363" y="7306"/>
                    </a:lnTo>
                    <a:lnTo>
                      <a:pt x="3207" y="7784"/>
                    </a:lnTo>
                    <a:lnTo>
                      <a:pt x="3062" y="8285"/>
                    </a:lnTo>
                    <a:lnTo>
                      <a:pt x="2918" y="8809"/>
                    </a:lnTo>
                    <a:lnTo>
                      <a:pt x="2784" y="9343"/>
                    </a:lnTo>
                    <a:lnTo>
                      <a:pt x="2661" y="9900"/>
                    </a:lnTo>
                    <a:lnTo>
                      <a:pt x="2550" y="10490"/>
                    </a:lnTo>
                    <a:lnTo>
                      <a:pt x="2439" y="11091"/>
                    </a:lnTo>
                    <a:lnTo>
                      <a:pt x="2339" y="11715"/>
                    </a:lnTo>
                    <a:lnTo>
                      <a:pt x="2116" y="13363"/>
                    </a:lnTo>
                    <a:lnTo>
                      <a:pt x="1849" y="15356"/>
                    </a:lnTo>
                    <a:lnTo>
                      <a:pt x="1570" y="17650"/>
                    </a:lnTo>
                    <a:lnTo>
                      <a:pt x="1270" y="20200"/>
                    </a:lnTo>
                    <a:lnTo>
                      <a:pt x="991" y="22917"/>
                    </a:lnTo>
                    <a:lnTo>
                      <a:pt x="846" y="24331"/>
                    </a:lnTo>
                    <a:lnTo>
                      <a:pt x="713" y="25767"/>
                    </a:lnTo>
                    <a:lnTo>
                      <a:pt x="590" y="27226"/>
                    </a:lnTo>
                    <a:lnTo>
                      <a:pt x="468" y="28685"/>
                    </a:lnTo>
                    <a:lnTo>
                      <a:pt x="357" y="30155"/>
                    </a:lnTo>
                    <a:lnTo>
                      <a:pt x="267" y="31613"/>
                    </a:lnTo>
                    <a:lnTo>
                      <a:pt x="178" y="33061"/>
                    </a:lnTo>
                    <a:lnTo>
                      <a:pt x="112" y="34486"/>
                    </a:lnTo>
                    <a:lnTo>
                      <a:pt x="56" y="35889"/>
                    </a:lnTo>
                    <a:lnTo>
                      <a:pt x="22" y="37248"/>
                    </a:lnTo>
                    <a:lnTo>
                      <a:pt x="0" y="38573"/>
                    </a:lnTo>
                    <a:lnTo>
                      <a:pt x="0" y="39853"/>
                    </a:lnTo>
                    <a:lnTo>
                      <a:pt x="34" y="41067"/>
                    </a:lnTo>
                    <a:lnTo>
                      <a:pt x="56" y="41657"/>
                    </a:lnTo>
                    <a:lnTo>
                      <a:pt x="78" y="42225"/>
                    </a:lnTo>
                    <a:lnTo>
                      <a:pt x="112" y="42782"/>
                    </a:lnTo>
                    <a:lnTo>
                      <a:pt x="156" y="43305"/>
                    </a:lnTo>
                    <a:lnTo>
                      <a:pt x="201" y="43828"/>
                    </a:lnTo>
                    <a:lnTo>
                      <a:pt x="256" y="44318"/>
                    </a:lnTo>
                    <a:lnTo>
                      <a:pt x="312" y="44786"/>
                    </a:lnTo>
                    <a:lnTo>
                      <a:pt x="379" y="45231"/>
                    </a:lnTo>
                    <a:lnTo>
                      <a:pt x="457" y="45666"/>
                    </a:lnTo>
                    <a:lnTo>
                      <a:pt x="535" y="46067"/>
                    </a:lnTo>
                    <a:lnTo>
                      <a:pt x="635" y="46445"/>
                    </a:lnTo>
                    <a:lnTo>
                      <a:pt x="724" y="46790"/>
                    </a:lnTo>
                    <a:lnTo>
                      <a:pt x="835" y="47113"/>
                    </a:lnTo>
                    <a:lnTo>
                      <a:pt x="947" y="47414"/>
                    </a:lnTo>
                    <a:lnTo>
                      <a:pt x="1069" y="47681"/>
                    </a:lnTo>
                    <a:lnTo>
                      <a:pt x="1203" y="47915"/>
                    </a:lnTo>
                    <a:lnTo>
                      <a:pt x="1348" y="48127"/>
                    </a:lnTo>
                    <a:lnTo>
                      <a:pt x="1425" y="48216"/>
                    </a:lnTo>
                    <a:lnTo>
                      <a:pt x="1492" y="48305"/>
                    </a:lnTo>
                    <a:lnTo>
                      <a:pt x="1604" y="48394"/>
                    </a:lnTo>
                    <a:lnTo>
                      <a:pt x="1737" y="48494"/>
                    </a:lnTo>
                    <a:lnTo>
                      <a:pt x="1893" y="48583"/>
                    </a:lnTo>
                    <a:lnTo>
                      <a:pt x="2071" y="48661"/>
                    </a:lnTo>
                    <a:lnTo>
                      <a:pt x="2272" y="48750"/>
                    </a:lnTo>
                    <a:lnTo>
                      <a:pt x="2494" y="48817"/>
                    </a:lnTo>
                    <a:lnTo>
                      <a:pt x="2728" y="48895"/>
                    </a:lnTo>
                    <a:lnTo>
                      <a:pt x="2996" y="48962"/>
                    </a:lnTo>
                    <a:lnTo>
                      <a:pt x="3274" y="49029"/>
                    </a:lnTo>
                    <a:lnTo>
                      <a:pt x="3575" y="49084"/>
                    </a:lnTo>
                    <a:lnTo>
                      <a:pt x="3886" y="49140"/>
                    </a:lnTo>
                    <a:lnTo>
                      <a:pt x="4220" y="49184"/>
                    </a:lnTo>
                    <a:lnTo>
                      <a:pt x="4922" y="49273"/>
                    </a:lnTo>
                    <a:lnTo>
                      <a:pt x="5690" y="49329"/>
                    </a:lnTo>
                    <a:lnTo>
                      <a:pt x="6514" y="49374"/>
                    </a:lnTo>
                    <a:lnTo>
                      <a:pt x="7372" y="49396"/>
                    </a:lnTo>
                    <a:lnTo>
                      <a:pt x="8274" y="49396"/>
                    </a:lnTo>
                    <a:lnTo>
                      <a:pt x="9198" y="49374"/>
                    </a:lnTo>
                    <a:lnTo>
                      <a:pt x="10155" y="49329"/>
                    </a:lnTo>
                    <a:lnTo>
                      <a:pt x="11135" y="49262"/>
                    </a:lnTo>
                    <a:lnTo>
                      <a:pt x="12126" y="49173"/>
                    </a:lnTo>
                    <a:lnTo>
                      <a:pt x="13128" y="49062"/>
                    </a:lnTo>
                    <a:lnTo>
                      <a:pt x="14131" y="48917"/>
                    </a:lnTo>
                    <a:lnTo>
                      <a:pt x="14632" y="48839"/>
                    </a:lnTo>
                    <a:lnTo>
                      <a:pt x="15133" y="48761"/>
                    </a:lnTo>
                    <a:lnTo>
                      <a:pt x="15623" y="48661"/>
                    </a:lnTo>
                    <a:lnTo>
                      <a:pt x="16113" y="48561"/>
                    </a:lnTo>
                    <a:lnTo>
                      <a:pt x="16603" y="48461"/>
                    </a:lnTo>
                    <a:lnTo>
                      <a:pt x="17081" y="48349"/>
                    </a:lnTo>
                    <a:lnTo>
                      <a:pt x="17560" y="48227"/>
                    </a:lnTo>
                    <a:lnTo>
                      <a:pt x="18028" y="48104"/>
                    </a:lnTo>
                    <a:lnTo>
                      <a:pt x="18495" y="47971"/>
                    </a:lnTo>
                    <a:lnTo>
                      <a:pt x="18952" y="47826"/>
                    </a:lnTo>
                    <a:lnTo>
                      <a:pt x="19397" y="47681"/>
                    </a:lnTo>
                    <a:lnTo>
                      <a:pt x="19832" y="47525"/>
                    </a:lnTo>
                    <a:lnTo>
                      <a:pt x="20255" y="47358"/>
                    </a:lnTo>
                    <a:lnTo>
                      <a:pt x="20667" y="47191"/>
                    </a:lnTo>
                    <a:lnTo>
                      <a:pt x="21079" y="47013"/>
                    </a:lnTo>
                    <a:lnTo>
                      <a:pt x="21469" y="46835"/>
                    </a:lnTo>
                    <a:lnTo>
                      <a:pt x="21847" y="46634"/>
                    </a:lnTo>
                    <a:lnTo>
                      <a:pt x="22203" y="46434"/>
                    </a:lnTo>
                    <a:lnTo>
                      <a:pt x="22549" y="46234"/>
                    </a:lnTo>
                    <a:lnTo>
                      <a:pt x="22883" y="46011"/>
                    </a:lnTo>
                    <a:lnTo>
                      <a:pt x="23206" y="45788"/>
                    </a:lnTo>
                    <a:lnTo>
                      <a:pt x="23506" y="45566"/>
                    </a:lnTo>
                    <a:lnTo>
                      <a:pt x="23785" y="45321"/>
                    </a:lnTo>
                    <a:lnTo>
                      <a:pt x="24041" y="45076"/>
                    </a:lnTo>
                    <a:lnTo>
                      <a:pt x="24286" y="44819"/>
                    </a:lnTo>
                    <a:lnTo>
                      <a:pt x="24508" y="44563"/>
                    </a:lnTo>
                    <a:lnTo>
                      <a:pt x="24709" y="44285"/>
                    </a:lnTo>
                    <a:lnTo>
                      <a:pt x="24887" y="44007"/>
                    </a:lnTo>
                    <a:lnTo>
                      <a:pt x="25043" y="43717"/>
                    </a:lnTo>
                    <a:lnTo>
                      <a:pt x="25176" y="43416"/>
                    </a:lnTo>
                    <a:lnTo>
                      <a:pt x="25433" y="42771"/>
                    </a:lnTo>
                    <a:lnTo>
                      <a:pt x="25711" y="42025"/>
                    </a:lnTo>
                    <a:lnTo>
                      <a:pt x="25989" y="41189"/>
                    </a:lnTo>
                    <a:lnTo>
                      <a:pt x="26301" y="40276"/>
                    </a:lnTo>
                    <a:lnTo>
                      <a:pt x="26613" y="39285"/>
                    </a:lnTo>
                    <a:lnTo>
                      <a:pt x="26936" y="38228"/>
                    </a:lnTo>
                    <a:lnTo>
                      <a:pt x="27270" y="37114"/>
                    </a:lnTo>
                    <a:lnTo>
                      <a:pt x="27615" y="35956"/>
                    </a:lnTo>
                    <a:lnTo>
                      <a:pt x="27960" y="34742"/>
                    </a:lnTo>
                    <a:lnTo>
                      <a:pt x="28317" y="33484"/>
                    </a:lnTo>
                    <a:lnTo>
                      <a:pt x="28662" y="32203"/>
                    </a:lnTo>
                    <a:lnTo>
                      <a:pt x="29018" y="30890"/>
                    </a:lnTo>
                    <a:lnTo>
                      <a:pt x="29720" y="28217"/>
                    </a:lnTo>
                    <a:lnTo>
                      <a:pt x="30388" y="25534"/>
                    </a:lnTo>
                    <a:lnTo>
                      <a:pt x="30722" y="24197"/>
                    </a:lnTo>
                    <a:lnTo>
                      <a:pt x="31033" y="22872"/>
                    </a:lnTo>
                    <a:lnTo>
                      <a:pt x="31334" y="21581"/>
                    </a:lnTo>
                    <a:lnTo>
                      <a:pt x="31624" y="20311"/>
                    </a:lnTo>
                    <a:lnTo>
                      <a:pt x="31891" y="19086"/>
                    </a:lnTo>
                    <a:lnTo>
                      <a:pt x="32147" y="17895"/>
                    </a:lnTo>
                    <a:lnTo>
                      <a:pt x="32381" y="16759"/>
                    </a:lnTo>
                    <a:lnTo>
                      <a:pt x="32592" y="15679"/>
                    </a:lnTo>
                    <a:lnTo>
                      <a:pt x="32782" y="14666"/>
                    </a:lnTo>
                    <a:lnTo>
                      <a:pt x="32949" y="13719"/>
                    </a:lnTo>
                    <a:lnTo>
                      <a:pt x="33082" y="12851"/>
                    </a:lnTo>
                    <a:lnTo>
                      <a:pt x="33194" y="12071"/>
                    </a:lnTo>
                    <a:lnTo>
                      <a:pt x="33272" y="11381"/>
                    </a:lnTo>
                    <a:lnTo>
                      <a:pt x="33316" y="10791"/>
                    </a:lnTo>
                    <a:lnTo>
                      <a:pt x="33327" y="10535"/>
                    </a:lnTo>
                    <a:lnTo>
                      <a:pt x="33327" y="10301"/>
                    </a:lnTo>
                    <a:lnTo>
                      <a:pt x="33316" y="10100"/>
                    </a:lnTo>
                    <a:lnTo>
                      <a:pt x="33294" y="9933"/>
                    </a:lnTo>
                    <a:lnTo>
                      <a:pt x="33272" y="9766"/>
                    </a:lnTo>
                    <a:lnTo>
                      <a:pt x="33238" y="9611"/>
                    </a:lnTo>
                    <a:lnTo>
                      <a:pt x="33194" y="9443"/>
                    </a:lnTo>
                    <a:lnTo>
                      <a:pt x="33138" y="9288"/>
                    </a:lnTo>
                    <a:lnTo>
                      <a:pt x="33071" y="9121"/>
                    </a:lnTo>
                    <a:lnTo>
                      <a:pt x="33004" y="8954"/>
                    </a:lnTo>
                    <a:lnTo>
                      <a:pt x="32915" y="8787"/>
                    </a:lnTo>
                    <a:lnTo>
                      <a:pt x="32826" y="8620"/>
                    </a:lnTo>
                    <a:lnTo>
                      <a:pt x="32726" y="8441"/>
                    </a:lnTo>
                    <a:lnTo>
                      <a:pt x="32615" y="8274"/>
                    </a:lnTo>
                    <a:lnTo>
                      <a:pt x="32492" y="8096"/>
                    </a:lnTo>
                    <a:lnTo>
                      <a:pt x="32370" y="7929"/>
                    </a:lnTo>
                    <a:lnTo>
                      <a:pt x="32236" y="7751"/>
                    </a:lnTo>
                    <a:lnTo>
                      <a:pt x="32080" y="7584"/>
                    </a:lnTo>
                    <a:lnTo>
                      <a:pt x="31768" y="7228"/>
                    </a:lnTo>
                    <a:lnTo>
                      <a:pt x="31412" y="6882"/>
                    </a:lnTo>
                    <a:lnTo>
                      <a:pt x="31011" y="6526"/>
                    </a:lnTo>
                    <a:lnTo>
                      <a:pt x="30577" y="6181"/>
                    </a:lnTo>
                    <a:lnTo>
                      <a:pt x="30109" y="5825"/>
                    </a:lnTo>
                    <a:lnTo>
                      <a:pt x="29608" y="5479"/>
                    </a:lnTo>
                    <a:lnTo>
                      <a:pt x="29063" y="5134"/>
                    </a:lnTo>
                    <a:lnTo>
                      <a:pt x="28484" y="4789"/>
                    </a:lnTo>
                    <a:lnTo>
                      <a:pt x="27860" y="4444"/>
                    </a:lnTo>
                    <a:lnTo>
                      <a:pt x="27214" y="4110"/>
                    </a:lnTo>
                    <a:lnTo>
                      <a:pt x="26513" y="3787"/>
                    </a:lnTo>
                    <a:lnTo>
                      <a:pt x="25789" y="3464"/>
                    </a:lnTo>
                    <a:lnTo>
                      <a:pt x="25021" y="3141"/>
                    </a:lnTo>
                    <a:lnTo>
                      <a:pt x="24219" y="2829"/>
                    </a:lnTo>
                    <a:lnTo>
                      <a:pt x="23373" y="2529"/>
                    </a:lnTo>
                    <a:lnTo>
                      <a:pt x="22493" y="2239"/>
                    </a:lnTo>
                    <a:lnTo>
                      <a:pt x="21580" y="1950"/>
                    </a:lnTo>
                    <a:lnTo>
                      <a:pt x="20633" y="1682"/>
                    </a:lnTo>
                    <a:lnTo>
                      <a:pt x="19642" y="1415"/>
                    </a:lnTo>
                    <a:lnTo>
                      <a:pt x="18607" y="1170"/>
                    </a:lnTo>
                    <a:lnTo>
                      <a:pt x="17549" y="925"/>
                    </a:lnTo>
                    <a:lnTo>
                      <a:pt x="16435" y="703"/>
                    </a:lnTo>
                    <a:lnTo>
                      <a:pt x="15300" y="491"/>
                    </a:lnTo>
                    <a:lnTo>
                      <a:pt x="14119" y="291"/>
                    </a:lnTo>
                    <a:lnTo>
                      <a:pt x="12906" y="112"/>
                    </a:lnTo>
                    <a:lnTo>
                      <a:pt x="12805" y="90"/>
                    </a:lnTo>
                    <a:lnTo>
                      <a:pt x="12538" y="46"/>
                    </a:lnTo>
                    <a:lnTo>
                      <a:pt x="12338" y="34"/>
                    </a:lnTo>
                    <a:lnTo>
                      <a:pt x="12104" y="12"/>
                    </a:lnTo>
                    <a:lnTo>
                      <a:pt x="11837" y="1"/>
                    </a:lnTo>
                    <a:close/>
                  </a:path>
                </a:pathLst>
              </a:custGeom>
              <a:solidFill>
                <a:srgbClr val="FFAC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19"/>
              <p:cNvSpPr/>
              <p:nvPr/>
            </p:nvSpPr>
            <p:spPr>
              <a:xfrm>
                <a:off x="7803960" y="1178291"/>
                <a:ext cx="866840" cy="870416"/>
              </a:xfrm>
              <a:custGeom>
                <a:rect b="b" l="l" r="r" t="t"/>
                <a:pathLst>
                  <a:path extrusionOk="0" h="45999" w="45810">
                    <a:moveTo>
                      <a:pt x="13229" y="0"/>
                    </a:moveTo>
                    <a:lnTo>
                      <a:pt x="12817" y="67"/>
                    </a:lnTo>
                    <a:lnTo>
                      <a:pt x="12416" y="145"/>
                    </a:lnTo>
                    <a:lnTo>
                      <a:pt x="12037" y="223"/>
                    </a:lnTo>
                    <a:lnTo>
                      <a:pt x="11659" y="312"/>
                    </a:lnTo>
                    <a:lnTo>
                      <a:pt x="11302" y="412"/>
                    </a:lnTo>
                    <a:lnTo>
                      <a:pt x="10946" y="512"/>
                    </a:lnTo>
                    <a:lnTo>
                      <a:pt x="10612" y="624"/>
                    </a:lnTo>
                    <a:lnTo>
                      <a:pt x="10289" y="735"/>
                    </a:lnTo>
                    <a:lnTo>
                      <a:pt x="9966" y="857"/>
                    </a:lnTo>
                    <a:lnTo>
                      <a:pt x="9666" y="980"/>
                    </a:lnTo>
                    <a:lnTo>
                      <a:pt x="9376" y="1102"/>
                    </a:lnTo>
                    <a:lnTo>
                      <a:pt x="9087" y="1236"/>
                    </a:lnTo>
                    <a:lnTo>
                      <a:pt x="8819" y="1381"/>
                    </a:lnTo>
                    <a:lnTo>
                      <a:pt x="8552" y="1525"/>
                    </a:lnTo>
                    <a:lnTo>
                      <a:pt x="8307" y="1670"/>
                    </a:lnTo>
                    <a:lnTo>
                      <a:pt x="8062" y="1815"/>
                    </a:lnTo>
                    <a:lnTo>
                      <a:pt x="7828" y="1971"/>
                    </a:lnTo>
                    <a:lnTo>
                      <a:pt x="7606" y="2127"/>
                    </a:lnTo>
                    <a:lnTo>
                      <a:pt x="7394" y="2283"/>
                    </a:lnTo>
                    <a:lnTo>
                      <a:pt x="7182" y="2439"/>
                    </a:lnTo>
                    <a:lnTo>
                      <a:pt x="6982" y="2606"/>
                    </a:lnTo>
                    <a:lnTo>
                      <a:pt x="6804" y="2773"/>
                    </a:lnTo>
                    <a:lnTo>
                      <a:pt x="6626" y="2940"/>
                    </a:lnTo>
                    <a:lnTo>
                      <a:pt x="6448" y="3107"/>
                    </a:lnTo>
                    <a:lnTo>
                      <a:pt x="6136" y="3441"/>
                    </a:lnTo>
                    <a:lnTo>
                      <a:pt x="5846" y="3786"/>
                    </a:lnTo>
                    <a:lnTo>
                      <a:pt x="5590" y="4131"/>
                    </a:lnTo>
                    <a:lnTo>
                      <a:pt x="5356" y="4465"/>
                    </a:lnTo>
                    <a:lnTo>
                      <a:pt x="5145" y="4799"/>
                    </a:lnTo>
                    <a:lnTo>
                      <a:pt x="4967" y="5133"/>
                    </a:lnTo>
                    <a:lnTo>
                      <a:pt x="4811" y="5456"/>
                    </a:lnTo>
                    <a:lnTo>
                      <a:pt x="4677" y="5757"/>
                    </a:lnTo>
                    <a:lnTo>
                      <a:pt x="4555" y="6057"/>
                    </a:lnTo>
                    <a:lnTo>
                      <a:pt x="4465" y="6347"/>
                    </a:lnTo>
                    <a:lnTo>
                      <a:pt x="4376" y="6603"/>
                    </a:lnTo>
                    <a:lnTo>
                      <a:pt x="4310" y="6859"/>
                    </a:lnTo>
                    <a:lnTo>
                      <a:pt x="4265" y="7082"/>
                    </a:lnTo>
                    <a:lnTo>
                      <a:pt x="4221" y="7282"/>
                    </a:lnTo>
                    <a:lnTo>
                      <a:pt x="4176" y="7616"/>
                    </a:lnTo>
                    <a:lnTo>
                      <a:pt x="4154" y="7817"/>
                    </a:lnTo>
                    <a:lnTo>
                      <a:pt x="4143" y="7895"/>
                    </a:lnTo>
                    <a:lnTo>
                      <a:pt x="4042" y="7694"/>
                    </a:lnTo>
                    <a:lnTo>
                      <a:pt x="3953" y="7494"/>
                    </a:lnTo>
                    <a:lnTo>
                      <a:pt x="3875" y="7282"/>
                    </a:lnTo>
                    <a:lnTo>
                      <a:pt x="3809" y="7082"/>
                    </a:lnTo>
                    <a:lnTo>
                      <a:pt x="3764" y="6881"/>
                    </a:lnTo>
                    <a:lnTo>
                      <a:pt x="3719" y="6692"/>
                    </a:lnTo>
                    <a:lnTo>
                      <a:pt x="3697" y="6492"/>
                    </a:lnTo>
                    <a:lnTo>
                      <a:pt x="3675" y="6302"/>
                    </a:lnTo>
                    <a:lnTo>
                      <a:pt x="3664" y="6113"/>
                    </a:lnTo>
                    <a:lnTo>
                      <a:pt x="3664" y="5924"/>
                    </a:lnTo>
                    <a:lnTo>
                      <a:pt x="3675" y="5746"/>
                    </a:lnTo>
                    <a:lnTo>
                      <a:pt x="3686" y="5568"/>
                    </a:lnTo>
                    <a:lnTo>
                      <a:pt x="3731" y="5222"/>
                    </a:lnTo>
                    <a:lnTo>
                      <a:pt x="3797" y="4911"/>
                    </a:lnTo>
                    <a:lnTo>
                      <a:pt x="3875" y="4621"/>
                    </a:lnTo>
                    <a:lnTo>
                      <a:pt x="3964" y="4354"/>
                    </a:lnTo>
                    <a:lnTo>
                      <a:pt x="4053" y="4120"/>
                    </a:lnTo>
                    <a:lnTo>
                      <a:pt x="4143" y="3931"/>
                    </a:lnTo>
                    <a:lnTo>
                      <a:pt x="4287" y="3652"/>
                    </a:lnTo>
                    <a:lnTo>
                      <a:pt x="4343" y="3552"/>
                    </a:lnTo>
                    <a:lnTo>
                      <a:pt x="4042" y="3897"/>
                    </a:lnTo>
                    <a:lnTo>
                      <a:pt x="3764" y="4231"/>
                    </a:lnTo>
                    <a:lnTo>
                      <a:pt x="3508" y="4565"/>
                    </a:lnTo>
                    <a:lnTo>
                      <a:pt x="3252" y="4888"/>
                    </a:lnTo>
                    <a:lnTo>
                      <a:pt x="3029" y="5211"/>
                    </a:lnTo>
                    <a:lnTo>
                      <a:pt x="2806" y="5534"/>
                    </a:lnTo>
                    <a:lnTo>
                      <a:pt x="2606" y="5857"/>
                    </a:lnTo>
                    <a:lnTo>
                      <a:pt x="2417" y="6169"/>
                    </a:lnTo>
                    <a:lnTo>
                      <a:pt x="2250" y="6481"/>
                    </a:lnTo>
                    <a:lnTo>
                      <a:pt x="2094" y="6781"/>
                    </a:lnTo>
                    <a:lnTo>
                      <a:pt x="1949" y="7082"/>
                    </a:lnTo>
                    <a:lnTo>
                      <a:pt x="1815" y="7371"/>
                    </a:lnTo>
                    <a:lnTo>
                      <a:pt x="1693" y="7672"/>
                    </a:lnTo>
                    <a:lnTo>
                      <a:pt x="1593" y="7950"/>
                    </a:lnTo>
                    <a:lnTo>
                      <a:pt x="1492" y="8240"/>
                    </a:lnTo>
                    <a:lnTo>
                      <a:pt x="1403" y="8518"/>
                    </a:lnTo>
                    <a:lnTo>
                      <a:pt x="1337" y="8786"/>
                    </a:lnTo>
                    <a:lnTo>
                      <a:pt x="1270" y="9053"/>
                    </a:lnTo>
                    <a:lnTo>
                      <a:pt x="1225" y="9320"/>
                    </a:lnTo>
                    <a:lnTo>
                      <a:pt x="1181" y="9587"/>
                    </a:lnTo>
                    <a:lnTo>
                      <a:pt x="1147" y="9832"/>
                    </a:lnTo>
                    <a:lnTo>
                      <a:pt x="1125" y="10088"/>
                    </a:lnTo>
                    <a:lnTo>
                      <a:pt x="1114" y="10333"/>
                    </a:lnTo>
                    <a:lnTo>
                      <a:pt x="1103" y="10578"/>
                    </a:lnTo>
                    <a:lnTo>
                      <a:pt x="1103" y="10812"/>
                    </a:lnTo>
                    <a:lnTo>
                      <a:pt x="1114" y="11035"/>
                    </a:lnTo>
                    <a:lnTo>
                      <a:pt x="1136" y="11269"/>
                    </a:lnTo>
                    <a:lnTo>
                      <a:pt x="1158" y="11480"/>
                    </a:lnTo>
                    <a:lnTo>
                      <a:pt x="1181" y="11703"/>
                    </a:lnTo>
                    <a:lnTo>
                      <a:pt x="1225" y="11914"/>
                    </a:lnTo>
                    <a:lnTo>
                      <a:pt x="1303" y="12315"/>
                    </a:lnTo>
                    <a:lnTo>
                      <a:pt x="1414" y="12694"/>
                    </a:lnTo>
                    <a:lnTo>
                      <a:pt x="1537" y="13061"/>
                    </a:lnTo>
                    <a:lnTo>
                      <a:pt x="1671" y="13395"/>
                    </a:lnTo>
                    <a:lnTo>
                      <a:pt x="1815" y="13707"/>
                    </a:lnTo>
                    <a:lnTo>
                      <a:pt x="1971" y="14008"/>
                    </a:lnTo>
                    <a:lnTo>
                      <a:pt x="2116" y="14275"/>
                    </a:lnTo>
                    <a:lnTo>
                      <a:pt x="2272" y="14520"/>
                    </a:lnTo>
                    <a:lnTo>
                      <a:pt x="2428" y="14743"/>
                    </a:lnTo>
                    <a:lnTo>
                      <a:pt x="2573" y="14943"/>
                    </a:lnTo>
                    <a:lnTo>
                      <a:pt x="2706" y="15110"/>
                    </a:lnTo>
                    <a:lnTo>
                      <a:pt x="2940" y="15377"/>
                    </a:lnTo>
                    <a:lnTo>
                      <a:pt x="3096" y="15544"/>
                    </a:lnTo>
                    <a:lnTo>
                      <a:pt x="3163" y="15600"/>
                    </a:lnTo>
                    <a:lnTo>
                      <a:pt x="3029" y="15567"/>
                    </a:lnTo>
                    <a:lnTo>
                      <a:pt x="2895" y="15533"/>
                    </a:lnTo>
                    <a:lnTo>
                      <a:pt x="2762" y="15489"/>
                    </a:lnTo>
                    <a:lnTo>
                      <a:pt x="2628" y="15433"/>
                    </a:lnTo>
                    <a:lnTo>
                      <a:pt x="2495" y="15366"/>
                    </a:lnTo>
                    <a:lnTo>
                      <a:pt x="2350" y="15288"/>
                    </a:lnTo>
                    <a:lnTo>
                      <a:pt x="2083" y="15110"/>
                    </a:lnTo>
                    <a:lnTo>
                      <a:pt x="1815" y="14910"/>
                    </a:lnTo>
                    <a:lnTo>
                      <a:pt x="1548" y="14698"/>
                    </a:lnTo>
                    <a:lnTo>
                      <a:pt x="1303" y="14464"/>
                    </a:lnTo>
                    <a:lnTo>
                      <a:pt x="1058" y="14242"/>
                    </a:lnTo>
                    <a:lnTo>
                      <a:pt x="835" y="14008"/>
                    </a:lnTo>
                    <a:lnTo>
                      <a:pt x="635" y="13785"/>
                    </a:lnTo>
                    <a:lnTo>
                      <a:pt x="301" y="13407"/>
                    </a:lnTo>
                    <a:lnTo>
                      <a:pt x="78" y="13128"/>
                    </a:lnTo>
                    <a:lnTo>
                      <a:pt x="0" y="13028"/>
                    </a:lnTo>
                    <a:lnTo>
                      <a:pt x="0" y="13273"/>
                    </a:lnTo>
                    <a:lnTo>
                      <a:pt x="23" y="13518"/>
                    </a:lnTo>
                    <a:lnTo>
                      <a:pt x="45" y="13752"/>
                    </a:lnTo>
                    <a:lnTo>
                      <a:pt x="78" y="13986"/>
                    </a:lnTo>
                    <a:lnTo>
                      <a:pt x="112" y="14208"/>
                    </a:lnTo>
                    <a:lnTo>
                      <a:pt x="167" y="14431"/>
                    </a:lnTo>
                    <a:lnTo>
                      <a:pt x="223" y="14654"/>
                    </a:lnTo>
                    <a:lnTo>
                      <a:pt x="290" y="14865"/>
                    </a:lnTo>
                    <a:lnTo>
                      <a:pt x="368" y="15066"/>
                    </a:lnTo>
                    <a:lnTo>
                      <a:pt x="446" y="15277"/>
                    </a:lnTo>
                    <a:lnTo>
                      <a:pt x="535" y="15467"/>
                    </a:lnTo>
                    <a:lnTo>
                      <a:pt x="635" y="15667"/>
                    </a:lnTo>
                    <a:lnTo>
                      <a:pt x="746" y="15856"/>
                    </a:lnTo>
                    <a:lnTo>
                      <a:pt x="858" y="16046"/>
                    </a:lnTo>
                    <a:lnTo>
                      <a:pt x="980" y="16224"/>
                    </a:lnTo>
                    <a:lnTo>
                      <a:pt x="1114" y="16402"/>
                    </a:lnTo>
                    <a:lnTo>
                      <a:pt x="1247" y="16569"/>
                    </a:lnTo>
                    <a:lnTo>
                      <a:pt x="1392" y="16736"/>
                    </a:lnTo>
                    <a:lnTo>
                      <a:pt x="1537" y="16903"/>
                    </a:lnTo>
                    <a:lnTo>
                      <a:pt x="1704" y="17059"/>
                    </a:lnTo>
                    <a:lnTo>
                      <a:pt x="1860" y="17215"/>
                    </a:lnTo>
                    <a:lnTo>
                      <a:pt x="2038" y="17371"/>
                    </a:lnTo>
                    <a:lnTo>
                      <a:pt x="2205" y="17515"/>
                    </a:lnTo>
                    <a:lnTo>
                      <a:pt x="2394" y="17660"/>
                    </a:lnTo>
                    <a:lnTo>
                      <a:pt x="2773" y="17939"/>
                    </a:lnTo>
                    <a:lnTo>
                      <a:pt x="3185" y="18206"/>
                    </a:lnTo>
                    <a:lnTo>
                      <a:pt x="3608" y="18451"/>
                    </a:lnTo>
                    <a:lnTo>
                      <a:pt x="4065" y="18685"/>
                    </a:lnTo>
                    <a:lnTo>
                      <a:pt x="4098" y="18696"/>
                    </a:lnTo>
                    <a:lnTo>
                      <a:pt x="4265" y="18785"/>
                    </a:lnTo>
                    <a:lnTo>
                      <a:pt x="4432" y="18863"/>
                    </a:lnTo>
                    <a:lnTo>
                      <a:pt x="4465" y="18874"/>
                    </a:lnTo>
                    <a:lnTo>
                      <a:pt x="4644" y="18952"/>
                    </a:lnTo>
                    <a:lnTo>
                      <a:pt x="4655" y="18952"/>
                    </a:lnTo>
                    <a:lnTo>
                      <a:pt x="4822" y="19030"/>
                    </a:lnTo>
                    <a:lnTo>
                      <a:pt x="4855" y="19041"/>
                    </a:lnTo>
                    <a:lnTo>
                      <a:pt x="5022" y="19108"/>
                    </a:lnTo>
                    <a:lnTo>
                      <a:pt x="5045" y="19119"/>
                    </a:lnTo>
                    <a:lnTo>
                      <a:pt x="5212" y="19186"/>
                    </a:lnTo>
                    <a:lnTo>
                      <a:pt x="5245" y="19197"/>
                    </a:lnTo>
                    <a:lnTo>
                      <a:pt x="5423" y="19264"/>
                    </a:lnTo>
                    <a:lnTo>
                      <a:pt x="5457" y="19275"/>
                    </a:lnTo>
                    <a:lnTo>
                      <a:pt x="5624" y="19330"/>
                    </a:lnTo>
                    <a:lnTo>
                      <a:pt x="5646" y="19342"/>
                    </a:lnTo>
                    <a:lnTo>
                      <a:pt x="5835" y="19408"/>
                    </a:lnTo>
                    <a:lnTo>
                      <a:pt x="5868" y="19419"/>
                    </a:lnTo>
                    <a:lnTo>
                      <a:pt x="6047" y="19475"/>
                    </a:lnTo>
                    <a:lnTo>
                      <a:pt x="6069" y="19486"/>
                    </a:lnTo>
                    <a:lnTo>
                      <a:pt x="6258" y="19542"/>
                    </a:lnTo>
                    <a:lnTo>
                      <a:pt x="6292" y="19553"/>
                    </a:lnTo>
                    <a:lnTo>
                      <a:pt x="6481" y="19620"/>
                    </a:lnTo>
                    <a:lnTo>
                      <a:pt x="6492" y="19620"/>
                    </a:lnTo>
                    <a:lnTo>
                      <a:pt x="6681" y="19676"/>
                    </a:lnTo>
                    <a:lnTo>
                      <a:pt x="6726" y="19687"/>
                    </a:lnTo>
                    <a:lnTo>
                      <a:pt x="6926" y="19742"/>
                    </a:lnTo>
                    <a:lnTo>
                      <a:pt x="7127" y="19798"/>
                    </a:lnTo>
                    <a:lnTo>
                      <a:pt x="7160" y="19809"/>
                    </a:lnTo>
                    <a:lnTo>
                      <a:pt x="7572" y="19909"/>
                    </a:lnTo>
                    <a:lnTo>
                      <a:pt x="7617" y="19921"/>
                    </a:lnTo>
                    <a:lnTo>
                      <a:pt x="7817" y="19976"/>
                    </a:lnTo>
                    <a:lnTo>
                      <a:pt x="7828" y="19976"/>
                    </a:lnTo>
                    <a:lnTo>
                      <a:pt x="8029" y="20021"/>
                    </a:lnTo>
                    <a:lnTo>
                      <a:pt x="8062" y="20032"/>
                    </a:lnTo>
                    <a:lnTo>
                      <a:pt x="8274" y="20076"/>
                    </a:lnTo>
                    <a:lnTo>
                      <a:pt x="8296" y="20076"/>
                    </a:lnTo>
                    <a:lnTo>
                      <a:pt x="8496" y="20121"/>
                    </a:lnTo>
                    <a:lnTo>
                      <a:pt x="8530" y="20132"/>
                    </a:lnTo>
                    <a:lnTo>
                      <a:pt x="8741" y="20177"/>
                    </a:lnTo>
                    <a:lnTo>
                      <a:pt x="8764" y="20177"/>
                    </a:lnTo>
                    <a:lnTo>
                      <a:pt x="8964" y="20221"/>
                    </a:lnTo>
                    <a:lnTo>
                      <a:pt x="8997" y="20221"/>
                    </a:lnTo>
                    <a:lnTo>
                      <a:pt x="9209" y="20266"/>
                    </a:lnTo>
                    <a:lnTo>
                      <a:pt x="9242" y="20266"/>
                    </a:lnTo>
                    <a:lnTo>
                      <a:pt x="9443" y="20299"/>
                    </a:lnTo>
                    <a:lnTo>
                      <a:pt x="9465" y="20310"/>
                    </a:lnTo>
                    <a:lnTo>
                      <a:pt x="9688" y="20344"/>
                    </a:lnTo>
                    <a:lnTo>
                      <a:pt x="9721" y="20355"/>
                    </a:lnTo>
                    <a:lnTo>
                      <a:pt x="9933" y="20388"/>
                    </a:lnTo>
                    <a:lnTo>
                      <a:pt x="9944" y="20388"/>
                    </a:lnTo>
                    <a:lnTo>
                      <a:pt x="10167" y="20422"/>
                    </a:lnTo>
                    <a:lnTo>
                      <a:pt x="10211" y="20433"/>
                    </a:lnTo>
                    <a:lnTo>
                      <a:pt x="10423" y="20466"/>
                    </a:lnTo>
                    <a:lnTo>
                      <a:pt x="10657" y="20500"/>
                    </a:lnTo>
                    <a:lnTo>
                      <a:pt x="10690" y="20500"/>
                    </a:lnTo>
                    <a:lnTo>
                      <a:pt x="11146" y="20555"/>
                    </a:lnTo>
                    <a:lnTo>
                      <a:pt x="11180" y="20566"/>
                    </a:lnTo>
                    <a:lnTo>
                      <a:pt x="11414" y="20589"/>
                    </a:lnTo>
                    <a:lnTo>
                      <a:pt x="11636" y="20622"/>
                    </a:lnTo>
                    <a:lnTo>
                      <a:pt x="11681" y="20622"/>
                    </a:lnTo>
                    <a:lnTo>
                      <a:pt x="11904" y="20644"/>
                    </a:lnTo>
                    <a:lnTo>
                      <a:pt x="11915" y="20655"/>
                    </a:lnTo>
                    <a:lnTo>
                      <a:pt x="12138" y="20678"/>
                    </a:lnTo>
                    <a:lnTo>
                      <a:pt x="12171" y="20678"/>
                    </a:lnTo>
                    <a:lnTo>
                      <a:pt x="12405" y="20700"/>
                    </a:lnTo>
                    <a:lnTo>
                      <a:pt x="12427" y="20700"/>
                    </a:lnTo>
                    <a:lnTo>
                      <a:pt x="12639" y="20722"/>
                    </a:lnTo>
                    <a:lnTo>
                      <a:pt x="12672" y="20722"/>
                    </a:lnTo>
                    <a:lnTo>
                      <a:pt x="12895" y="20745"/>
                    </a:lnTo>
                    <a:lnTo>
                      <a:pt x="12928" y="20745"/>
                    </a:lnTo>
                    <a:lnTo>
                      <a:pt x="13140" y="20767"/>
                    </a:lnTo>
                    <a:lnTo>
                      <a:pt x="13173" y="20767"/>
                    </a:lnTo>
                    <a:lnTo>
                      <a:pt x="13396" y="20789"/>
                    </a:lnTo>
                    <a:lnTo>
                      <a:pt x="13429" y="20789"/>
                    </a:lnTo>
                    <a:lnTo>
                      <a:pt x="13641" y="20800"/>
                    </a:lnTo>
                    <a:lnTo>
                      <a:pt x="13663" y="20800"/>
                    </a:lnTo>
                    <a:lnTo>
                      <a:pt x="13897" y="20822"/>
                    </a:lnTo>
                    <a:lnTo>
                      <a:pt x="13941" y="20822"/>
                    </a:lnTo>
                    <a:lnTo>
                      <a:pt x="14153" y="20834"/>
                    </a:lnTo>
                    <a:lnTo>
                      <a:pt x="14164" y="20834"/>
                    </a:lnTo>
                    <a:lnTo>
                      <a:pt x="14398" y="20845"/>
                    </a:lnTo>
                    <a:lnTo>
                      <a:pt x="14442" y="20856"/>
                    </a:lnTo>
                    <a:lnTo>
                      <a:pt x="14899" y="20878"/>
                    </a:lnTo>
                    <a:lnTo>
                      <a:pt x="14944" y="20878"/>
                    </a:lnTo>
                    <a:lnTo>
                      <a:pt x="15400" y="20900"/>
                    </a:lnTo>
                    <a:lnTo>
                      <a:pt x="15445" y="20900"/>
                    </a:lnTo>
                    <a:lnTo>
                      <a:pt x="15667" y="20912"/>
                    </a:lnTo>
                    <a:lnTo>
                      <a:pt x="15935" y="20912"/>
                    </a:lnTo>
                    <a:lnTo>
                      <a:pt x="16168" y="20923"/>
                    </a:lnTo>
                    <a:lnTo>
                      <a:pt x="16180" y="20923"/>
                    </a:lnTo>
                    <a:lnTo>
                      <a:pt x="16391" y="20934"/>
                    </a:lnTo>
                    <a:lnTo>
                      <a:pt x="16926" y="20934"/>
                    </a:lnTo>
                    <a:lnTo>
                      <a:pt x="17148" y="20945"/>
                    </a:lnTo>
                    <a:lnTo>
                      <a:pt x="18640" y="20945"/>
                    </a:lnTo>
                    <a:lnTo>
                      <a:pt x="19075" y="20934"/>
                    </a:lnTo>
                    <a:lnTo>
                      <a:pt x="19576" y="20934"/>
                    </a:lnTo>
                    <a:lnTo>
                      <a:pt x="19787" y="20923"/>
                    </a:lnTo>
                    <a:lnTo>
                      <a:pt x="20043" y="20923"/>
                    </a:lnTo>
                    <a:lnTo>
                      <a:pt x="20244" y="20912"/>
                    </a:lnTo>
                    <a:lnTo>
                      <a:pt x="20489" y="20912"/>
                    </a:lnTo>
                    <a:lnTo>
                      <a:pt x="20700" y="20900"/>
                    </a:lnTo>
                    <a:lnTo>
                      <a:pt x="20723" y="20900"/>
                    </a:lnTo>
                    <a:lnTo>
                      <a:pt x="20912" y="20889"/>
                    </a:lnTo>
                    <a:lnTo>
                      <a:pt x="20934" y="20889"/>
                    </a:lnTo>
                    <a:lnTo>
                      <a:pt x="21135" y="20878"/>
                    </a:lnTo>
                    <a:lnTo>
                      <a:pt x="21368" y="20878"/>
                    </a:lnTo>
                    <a:lnTo>
                      <a:pt x="21569" y="20867"/>
                    </a:lnTo>
                    <a:lnTo>
                      <a:pt x="21602" y="20867"/>
                    </a:lnTo>
                    <a:lnTo>
                      <a:pt x="21792" y="20856"/>
                    </a:lnTo>
                    <a:lnTo>
                      <a:pt x="21803" y="20856"/>
                    </a:lnTo>
                    <a:lnTo>
                      <a:pt x="21992" y="20845"/>
                    </a:lnTo>
                    <a:lnTo>
                      <a:pt x="22037" y="20845"/>
                    </a:lnTo>
                    <a:lnTo>
                      <a:pt x="22415" y="20822"/>
                    </a:lnTo>
                    <a:lnTo>
                      <a:pt x="22449" y="20822"/>
                    </a:lnTo>
                    <a:lnTo>
                      <a:pt x="22816" y="20800"/>
                    </a:lnTo>
                    <a:lnTo>
                      <a:pt x="22849" y="20800"/>
                    </a:lnTo>
                    <a:lnTo>
                      <a:pt x="23028" y="20789"/>
                    </a:lnTo>
                    <a:lnTo>
                      <a:pt x="23039" y="20789"/>
                    </a:lnTo>
                    <a:lnTo>
                      <a:pt x="23217" y="20778"/>
                    </a:lnTo>
                    <a:lnTo>
                      <a:pt x="23239" y="20778"/>
                    </a:lnTo>
                    <a:lnTo>
                      <a:pt x="23417" y="20767"/>
                    </a:lnTo>
                    <a:lnTo>
                      <a:pt x="23440" y="20767"/>
                    </a:lnTo>
                    <a:lnTo>
                      <a:pt x="23595" y="20756"/>
                    </a:lnTo>
                    <a:lnTo>
                      <a:pt x="23629" y="20745"/>
                    </a:lnTo>
                    <a:lnTo>
                      <a:pt x="23796" y="20733"/>
                    </a:lnTo>
                    <a:lnTo>
                      <a:pt x="23818" y="20733"/>
                    </a:lnTo>
                    <a:lnTo>
                      <a:pt x="23974" y="20722"/>
                    </a:lnTo>
                    <a:lnTo>
                      <a:pt x="23996" y="20722"/>
                    </a:lnTo>
                    <a:lnTo>
                      <a:pt x="24163" y="20711"/>
                    </a:lnTo>
                    <a:lnTo>
                      <a:pt x="24186" y="20711"/>
                    </a:lnTo>
                    <a:lnTo>
                      <a:pt x="24341" y="20700"/>
                    </a:lnTo>
                    <a:lnTo>
                      <a:pt x="24353" y="20700"/>
                    </a:lnTo>
                    <a:lnTo>
                      <a:pt x="24508" y="20689"/>
                    </a:lnTo>
                    <a:lnTo>
                      <a:pt x="24542" y="20678"/>
                    </a:lnTo>
                    <a:lnTo>
                      <a:pt x="24687" y="20667"/>
                    </a:lnTo>
                    <a:lnTo>
                      <a:pt x="24698" y="20667"/>
                    </a:lnTo>
                    <a:lnTo>
                      <a:pt x="24854" y="20655"/>
                    </a:lnTo>
                    <a:lnTo>
                      <a:pt x="24876" y="20655"/>
                    </a:lnTo>
                    <a:lnTo>
                      <a:pt x="25032" y="20644"/>
                    </a:lnTo>
                    <a:lnTo>
                      <a:pt x="25177" y="20633"/>
                    </a:lnTo>
                    <a:lnTo>
                      <a:pt x="25199" y="20633"/>
                    </a:lnTo>
                    <a:lnTo>
                      <a:pt x="25488" y="20600"/>
                    </a:lnTo>
                    <a:lnTo>
                      <a:pt x="25511" y="20600"/>
                    </a:lnTo>
                    <a:lnTo>
                      <a:pt x="25644" y="20589"/>
                    </a:lnTo>
                    <a:lnTo>
                      <a:pt x="25655" y="20589"/>
                    </a:lnTo>
                    <a:lnTo>
                      <a:pt x="25778" y="20578"/>
                    </a:lnTo>
                    <a:lnTo>
                      <a:pt x="25811" y="20578"/>
                    </a:lnTo>
                    <a:lnTo>
                      <a:pt x="25934" y="20566"/>
                    </a:lnTo>
                    <a:lnTo>
                      <a:pt x="25945" y="20566"/>
                    </a:lnTo>
                    <a:lnTo>
                      <a:pt x="26067" y="20555"/>
                    </a:lnTo>
                    <a:lnTo>
                      <a:pt x="26090" y="20544"/>
                    </a:lnTo>
                    <a:lnTo>
                      <a:pt x="26212" y="20533"/>
                    </a:lnTo>
                    <a:lnTo>
                      <a:pt x="26223" y="20533"/>
                    </a:lnTo>
                    <a:lnTo>
                      <a:pt x="26335" y="20522"/>
                    </a:lnTo>
                    <a:lnTo>
                      <a:pt x="26346" y="20522"/>
                    </a:lnTo>
                    <a:lnTo>
                      <a:pt x="26457" y="20511"/>
                    </a:lnTo>
                    <a:lnTo>
                      <a:pt x="26479" y="20511"/>
                    </a:lnTo>
                    <a:lnTo>
                      <a:pt x="26580" y="20500"/>
                    </a:lnTo>
                    <a:lnTo>
                      <a:pt x="26591" y="20500"/>
                    </a:lnTo>
                    <a:lnTo>
                      <a:pt x="26702" y="20488"/>
                    </a:lnTo>
                    <a:lnTo>
                      <a:pt x="26713" y="20488"/>
                    </a:lnTo>
                    <a:lnTo>
                      <a:pt x="26813" y="20477"/>
                    </a:lnTo>
                    <a:lnTo>
                      <a:pt x="26825" y="20477"/>
                    </a:lnTo>
                    <a:lnTo>
                      <a:pt x="26925" y="20466"/>
                    </a:lnTo>
                    <a:lnTo>
                      <a:pt x="26936" y="20466"/>
                    </a:lnTo>
                    <a:lnTo>
                      <a:pt x="27025" y="20455"/>
                    </a:lnTo>
                    <a:lnTo>
                      <a:pt x="27036" y="20455"/>
                    </a:lnTo>
                    <a:lnTo>
                      <a:pt x="27114" y="20444"/>
                    </a:lnTo>
                    <a:lnTo>
                      <a:pt x="27147" y="20444"/>
                    </a:lnTo>
                    <a:lnTo>
                      <a:pt x="27303" y="20422"/>
                    </a:lnTo>
                    <a:lnTo>
                      <a:pt x="27326" y="20422"/>
                    </a:lnTo>
                    <a:lnTo>
                      <a:pt x="27392" y="20410"/>
                    </a:lnTo>
                    <a:lnTo>
                      <a:pt x="27404" y="20410"/>
                    </a:lnTo>
                    <a:lnTo>
                      <a:pt x="27470" y="20399"/>
                    </a:lnTo>
                    <a:lnTo>
                      <a:pt x="27482" y="20399"/>
                    </a:lnTo>
                    <a:lnTo>
                      <a:pt x="27548" y="20388"/>
                    </a:lnTo>
                    <a:lnTo>
                      <a:pt x="27626" y="20388"/>
                    </a:lnTo>
                    <a:lnTo>
                      <a:pt x="27682" y="20377"/>
                    </a:lnTo>
                    <a:lnTo>
                      <a:pt x="27693" y="20377"/>
                    </a:lnTo>
                    <a:lnTo>
                      <a:pt x="27738" y="20366"/>
                    </a:lnTo>
                    <a:lnTo>
                      <a:pt x="27804" y="20366"/>
                    </a:lnTo>
                    <a:lnTo>
                      <a:pt x="27849" y="20355"/>
                    </a:lnTo>
                    <a:lnTo>
                      <a:pt x="27894" y="20355"/>
                    </a:lnTo>
                    <a:lnTo>
                      <a:pt x="27927" y="20344"/>
                    </a:lnTo>
                    <a:lnTo>
                      <a:pt x="27994" y="20344"/>
                    </a:lnTo>
                    <a:lnTo>
                      <a:pt x="28005" y="20333"/>
                    </a:lnTo>
                    <a:lnTo>
                      <a:pt x="28038" y="20333"/>
                    </a:lnTo>
                    <a:lnTo>
                      <a:pt x="27047" y="32570"/>
                    </a:lnTo>
                    <a:lnTo>
                      <a:pt x="30009" y="34552"/>
                    </a:lnTo>
                    <a:lnTo>
                      <a:pt x="28228" y="45409"/>
                    </a:lnTo>
                    <a:lnTo>
                      <a:pt x="30009" y="45999"/>
                    </a:lnTo>
                    <a:lnTo>
                      <a:pt x="32971" y="36322"/>
                    </a:lnTo>
                    <a:lnTo>
                      <a:pt x="35933" y="37313"/>
                    </a:lnTo>
                    <a:lnTo>
                      <a:pt x="36234" y="36991"/>
                    </a:lnTo>
                    <a:lnTo>
                      <a:pt x="36712" y="36467"/>
                    </a:lnTo>
                    <a:lnTo>
                      <a:pt x="37180" y="35933"/>
                    </a:lnTo>
                    <a:lnTo>
                      <a:pt x="37648" y="35387"/>
                    </a:lnTo>
                    <a:lnTo>
                      <a:pt x="38104" y="34830"/>
                    </a:lnTo>
                    <a:lnTo>
                      <a:pt x="38561" y="34262"/>
                    </a:lnTo>
                    <a:lnTo>
                      <a:pt x="39006" y="33695"/>
                    </a:lnTo>
                    <a:lnTo>
                      <a:pt x="39441" y="33116"/>
                    </a:lnTo>
                    <a:lnTo>
                      <a:pt x="39875" y="32525"/>
                    </a:lnTo>
                    <a:lnTo>
                      <a:pt x="40298" y="31924"/>
                    </a:lnTo>
                    <a:lnTo>
                      <a:pt x="40699" y="31323"/>
                    </a:lnTo>
                    <a:lnTo>
                      <a:pt x="41100" y="30710"/>
                    </a:lnTo>
                    <a:lnTo>
                      <a:pt x="41489" y="30098"/>
                    </a:lnTo>
                    <a:lnTo>
                      <a:pt x="41868" y="29486"/>
                    </a:lnTo>
                    <a:lnTo>
                      <a:pt x="42235" y="28862"/>
                    </a:lnTo>
                    <a:lnTo>
                      <a:pt x="42592" y="28238"/>
                    </a:lnTo>
                    <a:lnTo>
                      <a:pt x="42926" y="27615"/>
                    </a:lnTo>
                    <a:lnTo>
                      <a:pt x="43249" y="26991"/>
                    </a:lnTo>
                    <a:lnTo>
                      <a:pt x="43549" y="26368"/>
                    </a:lnTo>
                    <a:lnTo>
                      <a:pt x="43850" y="25744"/>
                    </a:lnTo>
                    <a:lnTo>
                      <a:pt x="44117" y="25121"/>
                    </a:lnTo>
                    <a:lnTo>
                      <a:pt x="44373" y="24497"/>
                    </a:lnTo>
                    <a:lnTo>
                      <a:pt x="44607" y="23885"/>
                    </a:lnTo>
                    <a:lnTo>
                      <a:pt x="44830" y="23272"/>
                    </a:lnTo>
                    <a:lnTo>
                      <a:pt x="45030" y="22660"/>
                    </a:lnTo>
                    <a:lnTo>
                      <a:pt x="45208" y="22058"/>
                    </a:lnTo>
                    <a:lnTo>
                      <a:pt x="45364" y="21457"/>
                    </a:lnTo>
                    <a:lnTo>
                      <a:pt x="45498" y="20867"/>
                    </a:lnTo>
                    <a:lnTo>
                      <a:pt x="45609" y="20288"/>
                    </a:lnTo>
                    <a:lnTo>
                      <a:pt x="45698" y="19709"/>
                    </a:lnTo>
                    <a:lnTo>
                      <a:pt x="45754" y="19141"/>
                    </a:lnTo>
                    <a:lnTo>
                      <a:pt x="45799" y="18584"/>
                    </a:lnTo>
                    <a:lnTo>
                      <a:pt x="45810" y="18039"/>
                    </a:lnTo>
                    <a:lnTo>
                      <a:pt x="45799" y="17527"/>
                    </a:lnTo>
                    <a:lnTo>
                      <a:pt x="45754" y="17025"/>
                    </a:lnTo>
                    <a:lnTo>
                      <a:pt x="45732" y="16780"/>
                    </a:lnTo>
                    <a:lnTo>
                      <a:pt x="45687" y="16536"/>
                    </a:lnTo>
                    <a:lnTo>
                      <a:pt x="45654" y="16302"/>
                    </a:lnTo>
                    <a:lnTo>
                      <a:pt x="45598" y="16057"/>
                    </a:lnTo>
                    <a:lnTo>
                      <a:pt x="45565" y="15901"/>
                    </a:lnTo>
                    <a:lnTo>
                      <a:pt x="45487" y="15600"/>
                    </a:lnTo>
                    <a:lnTo>
                      <a:pt x="45353" y="15177"/>
                    </a:lnTo>
                    <a:lnTo>
                      <a:pt x="45275" y="14977"/>
                    </a:lnTo>
                    <a:lnTo>
                      <a:pt x="45197" y="14776"/>
                    </a:lnTo>
                    <a:lnTo>
                      <a:pt x="45108" y="14587"/>
                    </a:lnTo>
                    <a:lnTo>
                      <a:pt x="45019" y="14386"/>
                    </a:lnTo>
                    <a:lnTo>
                      <a:pt x="44919" y="14197"/>
                    </a:lnTo>
                    <a:lnTo>
                      <a:pt x="44819" y="14019"/>
                    </a:lnTo>
                    <a:lnTo>
                      <a:pt x="44741" y="13885"/>
                    </a:lnTo>
                    <a:lnTo>
                      <a:pt x="44707" y="13841"/>
                    </a:lnTo>
                    <a:lnTo>
                      <a:pt x="44652" y="13752"/>
                    </a:lnTo>
                    <a:lnTo>
                      <a:pt x="44618" y="13696"/>
                    </a:lnTo>
                    <a:lnTo>
                      <a:pt x="44574" y="13629"/>
                    </a:lnTo>
                    <a:lnTo>
                      <a:pt x="44540" y="13574"/>
                    </a:lnTo>
                    <a:lnTo>
                      <a:pt x="44496" y="13496"/>
                    </a:lnTo>
                    <a:lnTo>
                      <a:pt x="44451" y="13440"/>
                    </a:lnTo>
                    <a:lnTo>
                      <a:pt x="44407" y="13384"/>
                    </a:lnTo>
                    <a:lnTo>
                      <a:pt x="44373" y="13329"/>
                    </a:lnTo>
                    <a:lnTo>
                      <a:pt x="44329" y="13262"/>
                    </a:lnTo>
                    <a:lnTo>
                      <a:pt x="44284" y="13217"/>
                    </a:lnTo>
                    <a:lnTo>
                      <a:pt x="44240" y="13150"/>
                    </a:lnTo>
                    <a:lnTo>
                      <a:pt x="44206" y="13106"/>
                    </a:lnTo>
                    <a:lnTo>
                      <a:pt x="44162" y="13039"/>
                    </a:lnTo>
                    <a:lnTo>
                      <a:pt x="44117" y="12995"/>
                    </a:lnTo>
                    <a:lnTo>
                      <a:pt x="44073" y="12939"/>
                    </a:lnTo>
                    <a:lnTo>
                      <a:pt x="44039" y="12894"/>
                    </a:lnTo>
                    <a:lnTo>
                      <a:pt x="43995" y="12839"/>
                    </a:lnTo>
                    <a:lnTo>
                      <a:pt x="43950" y="12794"/>
                    </a:lnTo>
                    <a:lnTo>
                      <a:pt x="43906" y="12738"/>
                    </a:lnTo>
                    <a:lnTo>
                      <a:pt x="43872" y="12694"/>
                    </a:lnTo>
                    <a:lnTo>
                      <a:pt x="43828" y="12638"/>
                    </a:lnTo>
                    <a:lnTo>
                      <a:pt x="43783" y="12605"/>
                    </a:lnTo>
                    <a:lnTo>
                      <a:pt x="43739" y="12549"/>
                    </a:lnTo>
                    <a:lnTo>
                      <a:pt x="43705" y="12516"/>
                    </a:lnTo>
                    <a:lnTo>
                      <a:pt x="43650" y="12460"/>
                    </a:lnTo>
                    <a:lnTo>
                      <a:pt x="43616" y="12427"/>
                    </a:lnTo>
                    <a:lnTo>
                      <a:pt x="43560" y="12382"/>
                    </a:lnTo>
                    <a:lnTo>
                      <a:pt x="43527" y="12349"/>
                    </a:lnTo>
                    <a:lnTo>
                      <a:pt x="43471" y="12293"/>
                    </a:lnTo>
                    <a:lnTo>
                      <a:pt x="43449" y="12260"/>
                    </a:lnTo>
                    <a:lnTo>
                      <a:pt x="43393" y="12215"/>
                    </a:lnTo>
                    <a:lnTo>
                      <a:pt x="43360" y="12193"/>
                    </a:lnTo>
                    <a:lnTo>
                      <a:pt x="43304" y="12137"/>
                    </a:lnTo>
                    <a:lnTo>
                      <a:pt x="43271" y="12115"/>
                    </a:lnTo>
                    <a:lnTo>
                      <a:pt x="43204" y="12059"/>
                    </a:lnTo>
                    <a:lnTo>
                      <a:pt x="43182" y="12048"/>
                    </a:lnTo>
                    <a:lnTo>
                      <a:pt x="43115" y="11992"/>
                    </a:lnTo>
                    <a:lnTo>
                      <a:pt x="43104" y="11981"/>
                    </a:lnTo>
                    <a:lnTo>
                      <a:pt x="43026" y="11926"/>
                    </a:lnTo>
                    <a:lnTo>
                      <a:pt x="43015" y="11914"/>
                    </a:lnTo>
                    <a:lnTo>
                      <a:pt x="42937" y="11859"/>
                    </a:lnTo>
                    <a:lnTo>
                      <a:pt x="42926" y="11848"/>
                    </a:lnTo>
                    <a:lnTo>
                      <a:pt x="42692" y="11703"/>
                    </a:lnTo>
                    <a:lnTo>
                      <a:pt x="42458" y="11569"/>
                    </a:lnTo>
                    <a:lnTo>
                      <a:pt x="42235" y="11458"/>
                    </a:lnTo>
                    <a:lnTo>
                      <a:pt x="42002" y="11358"/>
                    </a:lnTo>
                    <a:lnTo>
                      <a:pt x="41768" y="11280"/>
                    </a:lnTo>
                    <a:lnTo>
                      <a:pt x="41534" y="11224"/>
                    </a:lnTo>
                    <a:lnTo>
                      <a:pt x="41300" y="11180"/>
                    </a:lnTo>
                    <a:lnTo>
                      <a:pt x="41077" y="11146"/>
                    </a:lnTo>
                    <a:lnTo>
                      <a:pt x="40844" y="11124"/>
                    </a:lnTo>
                    <a:lnTo>
                      <a:pt x="40621" y="11124"/>
                    </a:lnTo>
                    <a:lnTo>
                      <a:pt x="40398" y="11135"/>
                    </a:lnTo>
                    <a:lnTo>
                      <a:pt x="40187" y="11146"/>
                    </a:lnTo>
                    <a:lnTo>
                      <a:pt x="39964" y="11180"/>
                    </a:lnTo>
                    <a:lnTo>
                      <a:pt x="39763" y="11213"/>
                    </a:lnTo>
                    <a:lnTo>
                      <a:pt x="39552" y="11269"/>
                    </a:lnTo>
                    <a:lnTo>
                      <a:pt x="39351" y="11324"/>
                    </a:lnTo>
                    <a:lnTo>
                      <a:pt x="39363" y="11090"/>
                    </a:lnTo>
                    <a:lnTo>
                      <a:pt x="39363" y="10846"/>
                    </a:lnTo>
                    <a:lnTo>
                      <a:pt x="39363" y="10601"/>
                    </a:lnTo>
                    <a:lnTo>
                      <a:pt x="39351" y="10356"/>
                    </a:lnTo>
                    <a:lnTo>
                      <a:pt x="39329" y="10099"/>
                    </a:lnTo>
                    <a:lnTo>
                      <a:pt x="39296" y="9832"/>
                    </a:lnTo>
                    <a:lnTo>
                      <a:pt x="39262" y="9565"/>
                    </a:lnTo>
                    <a:lnTo>
                      <a:pt x="39207" y="9287"/>
                    </a:lnTo>
                    <a:lnTo>
                      <a:pt x="39151" y="9008"/>
                    </a:lnTo>
                    <a:lnTo>
                      <a:pt x="39084" y="8730"/>
                    </a:lnTo>
                    <a:lnTo>
                      <a:pt x="38995" y="8440"/>
                    </a:lnTo>
                    <a:lnTo>
                      <a:pt x="38895" y="8151"/>
                    </a:lnTo>
                    <a:lnTo>
                      <a:pt x="38795" y="7850"/>
                    </a:lnTo>
                    <a:lnTo>
                      <a:pt x="38661" y="7550"/>
                    </a:lnTo>
                    <a:lnTo>
                      <a:pt x="38527" y="7249"/>
                    </a:lnTo>
                    <a:lnTo>
                      <a:pt x="38372" y="6948"/>
                    </a:lnTo>
                    <a:lnTo>
                      <a:pt x="38360" y="6937"/>
                    </a:lnTo>
                    <a:lnTo>
                      <a:pt x="38305" y="6826"/>
                    </a:lnTo>
                    <a:lnTo>
                      <a:pt x="38294" y="6803"/>
                    </a:lnTo>
                    <a:lnTo>
                      <a:pt x="38238" y="6703"/>
                    </a:lnTo>
                    <a:lnTo>
                      <a:pt x="38227" y="6681"/>
                    </a:lnTo>
                    <a:lnTo>
                      <a:pt x="38160" y="6581"/>
                    </a:lnTo>
                    <a:lnTo>
                      <a:pt x="38149" y="6559"/>
                    </a:lnTo>
                    <a:lnTo>
                      <a:pt x="38093" y="6458"/>
                    </a:lnTo>
                    <a:lnTo>
                      <a:pt x="38071" y="6436"/>
                    </a:lnTo>
                    <a:lnTo>
                      <a:pt x="38004" y="6314"/>
                    </a:lnTo>
                    <a:lnTo>
                      <a:pt x="37993" y="6314"/>
                    </a:lnTo>
                    <a:lnTo>
                      <a:pt x="37837" y="6057"/>
                    </a:lnTo>
                    <a:lnTo>
                      <a:pt x="37815" y="6035"/>
                    </a:lnTo>
                    <a:lnTo>
                      <a:pt x="37748" y="5935"/>
                    </a:lnTo>
                    <a:lnTo>
                      <a:pt x="37715" y="5902"/>
                    </a:lnTo>
                    <a:lnTo>
                      <a:pt x="37659" y="5812"/>
                    </a:lnTo>
                    <a:lnTo>
                      <a:pt x="37626" y="5768"/>
                    </a:lnTo>
                    <a:lnTo>
                      <a:pt x="37570" y="5690"/>
                    </a:lnTo>
                    <a:lnTo>
                      <a:pt x="37536" y="5645"/>
                    </a:lnTo>
                    <a:lnTo>
                      <a:pt x="37481" y="5568"/>
                    </a:lnTo>
                    <a:lnTo>
                      <a:pt x="37436" y="5523"/>
                    </a:lnTo>
                    <a:lnTo>
                      <a:pt x="37381" y="5445"/>
                    </a:lnTo>
                    <a:lnTo>
                      <a:pt x="37336" y="5400"/>
                    </a:lnTo>
                    <a:lnTo>
                      <a:pt x="37280" y="5323"/>
                    </a:lnTo>
                    <a:lnTo>
                      <a:pt x="37236" y="5278"/>
                    </a:lnTo>
                    <a:lnTo>
                      <a:pt x="37180" y="5200"/>
                    </a:lnTo>
                    <a:lnTo>
                      <a:pt x="37136" y="5156"/>
                    </a:lnTo>
                    <a:lnTo>
                      <a:pt x="37058" y="5066"/>
                    </a:lnTo>
                    <a:lnTo>
                      <a:pt x="37035" y="5033"/>
                    </a:lnTo>
                    <a:lnTo>
                      <a:pt x="36924" y="4911"/>
                    </a:lnTo>
                    <a:lnTo>
                      <a:pt x="36891" y="4866"/>
                    </a:lnTo>
                    <a:lnTo>
                      <a:pt x="36813" y="4788"/>
                    </a:lnTo>
                    <a:lnTo>
                      <a:pt x="36768" y="4732"/>
                    </a:lnTo>
                    <a:lnTo>
                      <a:pt x="36701" y="4666"/>
                    </a:lnTo>
                    <a:lnTo>
                      <a:pt x="36646" y="4610"/>
                    </a:lnTo>
                    <a:lnTo>
                      <a:pt x="36579" y="4543"/>
                    </a:lnTo>
                    <a:lnTo>
                      <a:pt x="36523" y="4487"/>
                    </a:lnTo>
                    <a:lnTo>
                      <a:pt x="36456" y="4421"/>
                    </a:lnTo>
                    <a:lnTo>
                      <a:pt x="36401" y="4365"/>
                    </a:lnTo>
                    <a:lnTo>
                      <a:pt x="36334" y="4298"/>
                    </a:lnTo>
                    <a:lnTo>
                      <a:pt x="36278" y="4242"/>
                    </a:lnTo>
                    <a:lnTo>
                      <a:pt x="36200" y="4164"/>
                    </a:lnTo>
                    <a:lnTo>
                      <a:pt x="36145" y="4120"/>
                    </a:lnTo>
                    <a:lnTo>
                      <a:pt x="36067" y="4042"/>
                    </a:lnTo>
                    <a:lnTo>
                      <a:pt x="36011" y="3997"/>
                    </a:lnTo>
                    <a:lnTo>
                      <a:pt x="35922" y="3908"/>
                    </a:lnTo>
                    <a:lnTo>
                      <a:pt x="35877" y="3875"/>
                    </a:lnTo>
                    <a:lnTo>
                      <a:pt x="35733" y="3753"/>
                    </a:lnTo>
                    <a:lnTo>
                      <a:pt x="35610" y="3652"/>
                    </a:lnTo>
                    <a:lnTo>
                      <a:pt x="35577" y="3619"/>
                    </a:lnTo>
                    <a:lnTo>
                      <a:pt x="35488" y="3552"/>
                    </a:lnTo>
                    <a:lnTo>
                      <a:pt x="35443" y="3519"/>
                    </a:lnTo>
                    <a:lnTo>
                      <a:pt x="35332" y="3430"/>
                    </a:lnTo>
                    <a:lnTo>
                      <a:pt x="35298" y="3407"/>
                    </a:lnTo>
                    <a:lnTo>
                      <a:pt x="35209" y="3341"/>
                    </a:lnTo>
                    <a:lnTo>
                      <a:pt x="35142" y="3307"/>
                    </a:lnTo>
                    <a:lnTo>
                      <a:pt x="35076" y="3263"/>
                    </a:lnTo>
                    <a:lnTo>
                      <a:pt x="35020" y="3218"/>
                    </a:lnTo>
                    <a:lnTo>
                      <a:pt x="34964" y="3185"/>
                    </a:lnTo>
                    <a:lnTo>
                      <a:pt x="34820" y="3107"/>
                    </a:lnTo>
                    <a:lnTo>
                      <a:pt x="34786" y="3084"/>
                    </a:lnTo>
                    <a:lnTo>
                      <a:pt x="34697" y="3029"/>
                    </a:lnTo>
                    <a:lnTo>
                      <a:pt x="34675" y="3018"/>
                    </a:lnTo>
                    <a:lnTo>
                      <a:pt x="34385" y="2873"/>
                    </a:lnTo>
                    <a:lnTo>
                      <a:pt x="34096" y="2750"/>
                    </a:lnTo>
                    <a:lnTo>
                      <a:pt x="33806" y="2639"/>
                    </a:lnTo>
                    <a:lnTo>
                      <a:pt x="33506" y="2539"/>
                    </a:lnTo>
                    <a:lnTo>
                      <a:pt x="33194" y="2450"/>
                    </a:lnTo>
                    <a:lnTo>
                      <a:pt x="32882" y="2383"/>
                    </a:lnTo>
                    <a:lnTo>
                      <a:pt x="32570" y="2316"/>
                    </a:lnTo>
                    <a:lnTo>
                      <a:pt x="32247" y="2272"/>
                    </a:lnTo>
                    <a:lnTo>
                      <a:pt x="31924" y="2238"/>
                    </a:lnTo>
                    <a:lnTo>
                      <a:pt x="31601" y="2216"/>
                    </a:lnTo>
                    <a:lnTo>
                      <a:pt x="31267" y="2205"/>
                    </a:lnTo>
                    <a:lnTo>
                      <a:pt x="30922" y="2205"/>
                    </a:lnTo>
                    <a:lnTo>
                      <a:pt x="30588" y="2216"/>
                    </a:lnTo>
                    <a:lnTo>
                      <a:pt x="30243" y="2238"/>
                    </a:lnTo>
                    <a:lnTo>
                      <a:pt x="29898" y="2272"/>
                    </a:lnTo>
                    <a:lnTo>
                      <a:pt x="29553" y="2305"/>
                    </a:lnTo>
                    <a:lnTo>
                      <a:pt x="29207" y="2349"/>
                    </a:lnTo>
                    <a:lnTo>
                      <a:pt x="28851" y="2405"/>
                    </a:lnTo>
                    <a:lnTo>
                      <a:pt x="28495" y="2472"/>
                    </a:lnTo>
                    <a:lnTo>
                      <a:pt x="28150" y="2539"/>
                    </a:lnTo>
                    <a:lnTo>
                      <a:pt x="27437" y="2695"/>
                    </a:lnTo>
                    <a:lnTo>
                      <a:pt x="26713" y="2873"/>
                    </a:lnTo>
                    <a:lnTo>
                      <a:pt x="26001" y="3073"/>
                    </a:lnTo>
                    <a:lnTo>
                      <a:pt x="25288" y="3285"/>
                    </a:lnTo>
                    <a:lnTo>
                      <a:pt x="24586" y="3496"/>
                    </a:lnTo>
                    <a:lnTo>
                      <a:pt x="23885" y="3730"/>
                    </a:lnTo>
                    <a:lnTo>
                      <a:pt x="22504" y="4198"/>
                    </a:lnTo>
                    <a:lnTo>
                      <a:pt x="21179" y="4643"/>
                    </a:lnTo>
                    <a:lnTo>
                      <a:pt x="20533" y="4855"/>
                    </a:lnTo>
                    <a:lnTo>
                      <a:pt x="19910" y="5044"/>
                    </a:lnTo>
                    <a:lnTo>
                      <a:pt x="19308" y="5222"/>
                    </a:lnTo>
                    <a:lnTo>
                      <a:pt x="18741" y="5378"/>
                    </a:lnTo>
                    <a:lnTo>
                      <a:pt x="18184" y="5501"/>
                    </a:lnTo>
                    <a:lnTo>
                      <a:pt x="17917" y="5556"/>
                    </a:lnTo>
                    <a:lnTo>
                      <a:pt x="17660" y="5601"/>
                    </a:lnTo>
                    <a:lnTo>
                      <a:pt x="17404" y="5634"/>
                    </a:lnTo>
                    <a:lnTo>
                      <a:pt x="17159" y="5657"/>
                    </a:lnTo>
                    <a:lnTo>
                      <a:pt x="16926" y="5679"/>
                    </a:lnTo>
                    <a:lnTo>
                      <a:pt x="16480" y="5679"/>
                    </a:lnTo>
                    <a:lnTo>
                      <a:pt x="16269" y="5668"/>
                    </a:lnTo>
                    <a:lnTo>
                      <a:pt x="16068" y="5645"/>
                    </a:lnTo>
                    <a:lnTo>
                      <a:pt x="15879" y="5601"/>
                    </a:lnTo>
                    <a:lnTo>
                      <a:pt x="15690" y="5556"/>
                    </a:lnTo>
                    <a:lnTo>
                      <a:pt x="15523" y="5490"/>
                    </a:lnTo>
                    <a:lnTo>
                      <a:pt x="15356" y="5423"/>
                    </a:lnTo>
                    <a:lnTo>
                      <a:pt x="15200" y="5334"/>
                    </a:lnTo>
                    <a:lnTo>
                      <a:pt x="15055" y="5222"/>
                    </a:lnTo>
                    <a:lnTo>
                      <a:pt x="14910" y="5122"/>
                    </a:lnTo>
                    <a:lnTo>
                      <a:pt x="14788" y="5022"/>
                    </a:lnTo>
                    <a:lnTo>
                      <a:pt x="14676" y="4922"/>
                    </a:lnTo>
                    <a:lnTo>
                      <a:pt x="14587" y="4810"/>
                    </a:lnTo>
                    <a:lnTo>
                      <a:pt x="14498" y="4710"/>
                    </a:lnTo>
                    <a:lnTo>
                      <a:pt x="14431" y="4610"/>
                    </a:lnTo>
                    <a:lnTo>
                      <a:pt x="14365" y="4499"/>
                    </a:lnTo>
                    <a:lnTo>
                      <a:pt x="14320" y="4398"/>
                    </a:lnTo>
                    <a:lnTo>
                      <a:pt x="14275" y="4298"/>
                    </a:lnTo>
                    <a:lnTo>
                      <a:pt x="14242" y="4187"/>
                    </a:lnTo>
                    <a:lnTo>
                      <a:pt x="14231" y="4087"/>
                    </a:lnTo>
                    <a:lnTo>
                      <a:pt x="14220" y="3986"/>
                    </a:lnTo>
                    <a:lnTo>
                      <a:pt x="14220" y="3875"/>
                    </a:lnTo>
                    <a:lnTo>
                      <a:pt x="14231" y="3775"/>
                    </a:lnTo>
                    <a:lnTo>
                      <a:pt x="14253" y="3675"/>
                    </a:lnTo>
                    <a:lnTo>
                      <a:pt x="14275" y="3574"/>
                    </a:lnTo>
                    <a:lnTo>
                      <a:pt x="14309" y="3463"/>
                    </a:lnTo>
                    <a:lnTo>
                      <a:pt x="14353" y="3363"/>
                    </a:lnTo>
                    <a:lnTo>
                      <a:pt x="14398" y="3263"/>
                    </a:lnTo>
                    <a:lnTo>
                      <a:pt x="14520" y="3073"/>
                    </a:lnTo>
                    <a:lnTo>
                      <a:pt x="14665" y="2873"/>
                    </a:lnTo>
                    <a:lnTo>
                      <a:pt x="14832" y="2684"/>
                    </a:lnTo>
                    <a:lnTo>
                      <a:pt x="15010" y="2494"/>
                    </a:lnTo>
                    <a:lnTo>
                      <a:pt x="15211" y="2316"/>
                    </a:lnTo>
                    <a:lnTo>
                      <a:pt x="15422" y="2149"/>
                    </a:lnTo>
                    <a:lnTo>
                      <a:pt x="15645" y="1982"/>
                    </a:lnTo>
                    <a:lnTo>
                      <a:pt x="15879" y="1815"/>
                    </a:lnTo>
                    <a:lnTo>
                      <a:pt x="16102" y="1659"/>
                    </a:lnTo>
                    <a:lnTo>
                      <a:pt x="16335" y="1514"/>
                    </a:lnTo>
                    <a:lnTo>
                      <a:pt x="16803" y="1247"/>
                    </a:lnTo>
                    <a:lnTo>
                      <a:pt x="17226" y="1024"/>
                    </a:lnTo>
                    <a:lnTo>
                      <a:pt x="17605" y="846"/>
                    </a:lnTo>
                    <a:lnTo>
                      <a:pt x="17894" y="702"/>
                    </a:lnTo>
                    <a:lnTo>
                      <a:pt x="18162" y="590"/>
                    </a:lnTo>
                    <a:lnTo>
                      <a:pt x="17694" y="534"/>
                    </a:lnTo>
                    <a:lnTo>
                      <a:pt x="17237" y="501"/>
                    </a:lnTo>
                    <a:lnTo>
                      <a:pt x="16792" y="490"/>
                    </a:lnTo>
                    <a:lnTo>
                      <a:pt x="16380" y="501"/>
                    </a:lnTo>
                    <a:lnTo>
                      <a:pt x="15968" y="534"/>
                    </a:lnTo>
                    <a:lnTo>
                      <a:pt x="15578" y="590"/>
                    </a:lnTo>
                    <a:lnTo>
                      <a:pt x="15211" y="657"/>
                    </a:lnTo>
                    <a:lnTo>
                      <a:pt x="14854" y="746"/>
                    </a:lnTo>
                    <a:lnTo>
                      <a:pt x="14520" y="857"/>
                    </a:lnTo>
                    <a:lnTo>
                      <a:pt x="14197" y="969"/>
                    </a:lnTo>
                    <a:lnTo>
                      <a:pt x="13886" y="1102"/>
                    </a:lnTo>
                    <a:lnTo>
                      <a:pt x="13596" y="1247"/>
                    </a:lnTo>
                    <a:lnTo>
                      <a:pt x="13318" y="1392"/>
                    </a:lnTo>
                    <a:lnTo>
                      <a:pt x="13062" y="1548"/>
                    </a:lnTo>
                    <a:lnTo>
                      <a:pt x="12817" y="1704"/>
                    </a:lnTo>
                    <a:lnTo>
                      <a:pt x="12583" y="1871"/>
                    </a:lnTo>
                    <a:lnTo>
                      <a:pt x="12371" y="2038"/>
                    </a:lnTo>
                    <a:lnTo>
                      <a:pt x="12171" y="2205"/>
                    </a:lnTo>
                    <a:lnTo>
                      <a:pt x="11982" y="2372"/>
                    </a:lnTo>
                    <a:lnTo>
                      <a:pt x="11815" y="2539"/>
                    </a:lnTo>
                    <a:lnTo>
                      <a:pt x="11659" y="2706"/>
                    </a:lnTo>
                    <a:lnTo>
                      <a:pt x="11514" y="2862"/>
                    </a:lnTo>
                    <a:lnTo>
                      <a:pt x="11280" y="3140"/>
                    </a:lnTo>
                    <a:lnTo>
                      <a:pt x="11091" y="3385"/>
                    </a:lnTo>
                    <a:lnTo>
                      <a:pt x="10957" y="3585"/>
                    </a:lnTo>
                    <a:lnTo>
                      <a:pt x="10857" y="3753"/>
                    </a:lnTo>
                    <a:lnTo>
                      <a:pt x="10835" y="3552"/>
                    </a:lnTo>
                    <a:lnTo>
                      <a:pt x="10824" y="3352"/>
                    </a:lnTo>
                    <a:lnTo>
                      <a:pt x="10824" y="3151"/>
                    </a:lnTo>
                    <a:lnTo>
                      <a:pt x="10846" y="2962"/>
                    </a:lnTo>
                    <a:lnTo>
                      <a:pt x="10879" y="2784"/>
                    </a:lnTo>
                    <a:lnTo>
                      <a:pt x="10935" y="2594"/>
                    </a:lnTo>
                    <a:lnTo>
                      <a:pt x="10991" y="2416"/>
                    </a:lnTo>
                    <a:lnTo>
                      <a:pt x="11057" y="2249"/>
                    </a:lnTo>
                    <a:lnTo>
                      <a:pt x="11146" y="2082"/>
                    </a:lnTo>
                    <a:lnTo>
                      <a:pt x="11236" y="1915"/>
                    </a:lnTo>
                    <a:lnTo>
                      <a:pt x="11325" y="1759"/>
                    </a:lnTo>
                    <a:lnTo>
                      <a:pt x="11436" y="1603"/>
                    </a:lnTo>
                    <a:lnTo>
                      <a:pt x="11547" y="1459"/>
                    </a:lnTo>
                    <a:lnTo>
                      <a:pt x="11659" y="1325"/>
                    </a:lnTo>
                    <a:lnTo>
                      <a:pt x="11893" y="1058"/>
                    </a:lnTo>
                    <a:lnTo>
                      <a:pt x="12138" y="824"/>
                    </a:lnTo>
                    <a:lnTo>
                      <a:pt x="12371" y="612"/>
                    </a:lnTo>
                    <a:lnTo>
                      <a:pt x="12594" y="434"/>
                    </a:lnTo>
                    <a:lnTo>
                      <a:pt x="12806" y="278"/>
                    </a:lnTo>
                    <a:lnTo>
                      <a:pt x="13106" y="67"/>
                    </a:lnTo>
                    <a:lnTo>
                      <a:pt x="132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19"/>
              <p:cNvSpPr/>
              <p:nvPr/>
            </p:nvSpPr>
            <p:spPr>
              <a:xfrm>
                <a:off x="8371805" y="1830190"/>
                <a:ext cx="167729" cy="245501"/>
              </a:xfrm>
              <a:custGeom>
                <a:rect b="b" l="l" r="r" t="t"/>
                <a:pathLst>
                  <a:path extrusionOk="0" h="12974" w="8864">
                    <a:moveTo>
                      <a:pt x="5924" y="1"/>
                    </a:moveTo>
                    <a:lnTo>
                      <a:pt x="5690" y="12"/>
                    </a:lnTo>
                    <a:lnTo>
                      <a:pt x="5479" y="45"/>
                    </a:lnTo>
                    <a:lnTo>
                      <a:pt x="5267" y="101"/>
                    </a:lnTo>
                    <a:lnTo>
                      <a:pt x="5055" y="168"/>
                    </a:lnTo>
                    <a:lnTo>
                      <a:pt x="4855" y="246"/>
                    </a:lnTo>
                    <a:lnTo>
                      <a:pt x="4666" y="346"/>
                    </a:lnTo>
                    <a:lnTo>
                      <a:pt x="4476" y="446"/>
                    </a:lnTo>
                    <a:lnTo>
                      <a:pt x="4298" y="569"/>
                    </a:lnTo>
                    <a:lnTo>
                      <a:pt x="4131" y="691"/>
                    </a:lnTo>
                    <a:lnTo>
                      <a:pt x="3975" y="814"/>
                    </a:lnTo>
                    <a:lnTo>
                      <a:pt x="3819" y="936"/>
                    </a:lnTo>
                    <a:lnTo>
                      <a:pt x="3686" y="1070"/>
                    </a:lnTo>
                    <a:lnTo>
                      <a:pt x="3430" y="1315"/>
                    </a:lnTo>
                    <a:lnTo>
                      <a:pt x="3229" y="1537"/>
                    </a:lnTo>
                    <a:lnTo>
                      <a:pt x="3085" y="1716"/>
                    </a:lnTo>
                    <a:lnTo>
                      <a:pt x="2962" y="1871"/>
                    </a:lnTo>
                    <a:lnTo>
                      <a:pt x="0" y="11548"/>
                    </a:lnTo>
                    <a:lnTo>
                      <a:pt x="201" y="11793"/>
                    </a:lnTo>
                    <a:lnTo>
                      <a:pt x="401" y="12015"/>
                    </a:lnTo>
                    <a:lnTo>
                      <a:pt x="601" y="12216"/>
                    </a:lnTo>
                    <a:lnTo>
                      <a:pt x="802" y="12383"/>
                    </a:lnTo>
                    <a:lnTo>
                      <a:pt x="1013" y="12539"/>
                    </a:lnTo>
                    <a:lnTo>
                      <a:pt x="1225" y="12661"/>
                    </a:lnTo>
                    <a:lnTo>
                      <a:pt x="1437" y="12761"/>
                    </a:lnTo>
                    <a:lnTo>
                      <a:pt x="1648" y="12851"/>
                    </a:lnTo>
                    <a:lnTo>
                      <a:pt x="1871" y="12906"/>
                    </a:lnTo>
                    <a:lnTo>
                      <a:pt x="2082" y="12951"/>
                    </a:lnTo>
                    <a:lnTo>
                      <a:pt x="2305" y="12973"/>
                    </a:lnTo>
                    <a:lnTo>
                      <a:pt x="2528" y="12973"/>
                    </a:lnTo>
                    <a:lnTo>
                      <a:pt x="2739" y="12962"/>
                    </a:lnTo>
                    <a:lnTo>
                      <a:pt x="2962" y="12929"/>
                    </a:lnTo>
                    <a:lnTo>
                      <a:pt x="3185" y="12873"/>
                    </a:lnTo>
                    <a:lnTo>
                      <a:pt x="3407" y="12806"/>
                    </a:lnTo>
                    <a:lnTo>
                      <a:pt x="3630" y="12728"/>
                    </a:lnTo>
                    <a:lnTo>
                      <a:pt x="3842" y="12628"/>
                    </a:lnTo>
                    <a:lnTo>
                      <a:pt x="4064" y="12505"/>
                    </a:lnTo>
                    <a:lnTo>
                      <a:pt x="4276" y="12383"/>
                    </a:lnTo>
                    <a:lnTo>
                      <a:pt x="4488" y="12238"/>
                    </a:lnTo>
                    <a:lnTo>
                      <a:pt x="4699" y="12082"/>
                    </a:lnTo>
                    <a:lnTo>
                      <a:pt x="4911" y="11915"/>
                    </a:lnTo>
                    <a:lnTo>
                      <a:pt x="5122" y="11726"/>
                    </a:lnTo>
                    <a:lnTo>
                      <a:pt x="5323" y="11537"/>
                    </a:lnTo>
                    <a:lnTo>
                      <a:pt x="5534" y="11336"/>
                    </a:lnTo>
                    <a:lnTo>
                      <a:pt x="5724" y="11125"/>
                    </a:lnTo>
                    <a:lnTo>
                      <a:pt x="5924" y="10902"/>
                    </a:lnTo>
                    <a:lnTo>
                      <a:pt x="6113" y="10668"/>
                    </a:lnTo>
                    <a:lnTo>
                      <a:pt x="6303" y="10423"/>
                    </a:lnTo>
                    <a:lnTo>
                      <a:pt x="6481" y="10178"/>
                    </a:lnTo>
                    <a:lnTo>
                      <a:pt x="6659" y="9922"/>
                    </a:lnTo>
                    <a:lnTo>
                      <a:pt x="6837" y="9655"/>
                    </a:lnTo>
                    <a:lnTo>
                      <a:pt x="7004" y="9388"/>
                    </a:lnTo>
                    <a:lnTo>
                      <a:pt x="7171" y="9120"/>
                    </a:lnTo>
                    <a:lnTo>
                      <a:pt x="7327" y="8842"/>
                    </a:lnTo>
                    <a:lnTo>
                      <a:pt x="7472" y="8552"/>
                    </a:lnTo>
                    <a:lnTo>
                      <a:pt x="7617" y="8263"/>
                    </a:lnTo>
                    <a:lnTo>
                      <a:pt x="7761" y="7973"/>
                    </a:lnTo>
                    <a:lnTo>
                      <a:pt x="7895" y="7684"/>
                    </a:lnTo>
                    <a:lnTo>
                      <a:pt x="8017" y="7394"/>
                    </a:lnTo>
                    <a:lnTo>
                      <a:pt x="8129" y="7094"/>
                    </a:lnTo>
                    <a:lnTo>
                      <a:pt x="8240" y="6804"/>
                    </a:lnTo>
                    <a:lnTo>
                      <a:pt x="8340" y="6504"/>
                    </a:lnTo>
                    <a:lnTo>
                      <a:pt x="8429" y="6203"/>
                    </a:lnTo>
                    <a:lnTo>
                      <a:pt x="8518" y="5913"/>
                    </a:lnTo>
                    <a:lnTo>
                      <a:pt x="8596" y="5624"/>
                    </a:lnTo>
                    <a:lnTo>
                      <a:pt x="8663" y="5334"/>
                    </a:lnTo>
                    <a:lnTo>
                      <a:pt x="8719" y="5045"/>
                    </a:lnTo>
                    <a:lnTo>
                      <a:pt x="8763" y="4755"/>
                    </a:lnTo>
                    <a:lnTo>
                      <a:pt x="8808" y="4477"/>
                    </a:lnTo>
                    <a:lnTo>
                      <a:pt x="8830" y="4199"/>
                    </a:lnTo>
                    <a:lnTo>
                      <a:pt x="8853" y="3931"/>
                    </a:lnTo>
                    <a:lnTo>
                      <a:pt x="8864" y="3664"/>
                    </a:lnTo>
                    <a:lnTo>
                      <a:pt x="8853" y="3408"/>
                    </a:lnTo>
                    <a:lnTo>
                      <a:pt x="8841" y="3163"/>
                    </a:lnTo>
                    <a:lnTo>
                      <a:pt x="8819" y="2918"/>
                    </a:lnTo>
                    <a:lnTo>
                      <a:pt x="8775" y="2684"/>
                    </a:lnTo>
                    <a:lnTo>
                      <a:pt x="8730" y="2462"/>
                    </a:lnTo>
                    <a:lnTo>
                      <a:pt x="8663" y="2239"/>
                    </a:lnTo>
                    <a:lnTo>
                      <a:pt x="8596" y="2038"/>
                    </a:lnTo>
                    <a:lnTo>
                      <a:pt x="8507" y="1838"/>
                    </a:lnTo>
                    <a:lnTo>
                      <a:pt x="8407" y="1649"/>
                    </a:lnTo>
                    <a:lnTo>
                      <a:pt x="8296" y="1482"/>
                    </a:lnTo>
                    <a:lnTo>
                      <a:pt x="8173" y="1315"/>
                    </a:lnTo>
                    <a:lnTo>
                      <a:pt x="8051" y="1170"/>
                    </a:lnTo>
                    <a:lnTo>
                      <a:pt x="7928" y="1025"/>
                    </a:lnTo>
                    <a:lnTo>
                      <a:pt x="7806" y="903"/>
                    </a:lnTo>
                    <a:lnTo>
                      <a:pt x="7683" y="780"/>
                    </a:lnTo>
                    <a:lnTo>
                      <a:pt x="7572" y="669"/>
                    </a:lnTo>
                    <a:lnTo>
                      <a:pt x="7449" y="569"/>
                    </a:lnTo>
                    <a:lnTo>
                      <a:pt x="7327" y="480"/>
                    </a:lnTo>
                    <a:lnTo>
                      <a:pt x="7205" y="390"/>
                    </a:lnTo>
                    <a:lnTo>
                      <a:pt x="7082" y="324"/>
                    </a:lnTo>
                    <a:lnTo>
                      <a:pt x="6971" y="257"/>
                    </a:lnTo>
                    <a:lnTo>
                      <a:pt x="6848" y="201"/>
                    </a:lnTo>
                    <a:lnTo>
                      <a:pt x="6726" y="146"/>
                    </a:lnTo>
                    <a:lnTo>
                      <a:pt x="6614" y="101"/>
                    </a:lnTo>
                    <a:lnTo>
                      <a:pt x="6492" y="68"/>
                    </a:lnTo>
                    <a:lnTo>
                      <a:pt x="6381" y="45"/>
                    </a:lnTo>
                    <a:lnTo>
                      <a:pt x="6147" y="12"/>
                    </a:lnTo>
                    <a:lnTo>
                      <a:pt x="5924" y="1"/>
                    </a:lnTo>
                    <a:close/>
                  </a:path>
                </a:pathLst>
              </a:custGeom>
              <a:solidFill>
                <a:srgbClr val="FFAC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19"/>
              <p:cNvSpPr/>
              <p:nvPr/>
            </p:nvSpPr>
            <p:spPr>
              <a:xfrm>
                <a:off x="7919841" y="2127084"/>
                <a:ext cx="306166" cy="84073"/>
              </a:xfrm>
              <a:custGeom>
                <a:rect b="b" l="l" r="r" t="t"/>
                <a:pathLst>
                  <a:path extrusionOk="0" h="4443" w="16180">
                    <a:moveTo>
                      <a:pt x="1" y="0"/>
                    </a:moveTo>
                    <a:lnTo>
                      <a:pt x="279" y="457"/>
                    </a:lnTo>
                    <a:lnTo>
                      <a:pt x="568" y="880"/>
                    </a:lnTo>
                    <a:lnTo>
                      <a:pt x="858" y="1269"/>
                    </a:lnTo>
                    <a:lnTo>
                      <a:pt x="1159" y="1637"/>
                    </a:lnTo>
                    <a:lnTo>
                      <a:pt x="1459" y="1971"/>
                    </a:lnTo>
                    <a:lnTo>
                      <a:pt x="1760" y="2294"/>
                    </a:lnTo>
                    <a:lnTo>
                      <a:pt x="2072" y="2583"/>
                    </a:lnTo>
                    <a:lnTo>
                      <a:pt x="2395" y="2851"/>
                    </a:lnTo>
                    <a:lnTo>
                      <a:pt x="2706" y="3096"/>
                    </a:lnTo>
                    <a:lnTo>
                      <a:pt x="3029" y="3307"/>
                    </a:lnTo>
                    <a:lnTo>
                      <a:pt x="3363" y="3508"/>
                    </a:lnTo>
                    <a:lnTo>
                      <a:pt x="3686" y="3686"/>
                    </a:lnTo>
                    <a:lnTo>
                      <a:pt x="4020" y="3842"/>
                    </a:lnTo>
                    <a:lnTo>
                      <a:pt x="4354" y="3986"/>
                    </a:lnTo>
                    <a:lnTo>
                      <a:pt x="4688" y="4098"/>
                    </a:lnTo>
                    <a:lnTo>
                      <a:pt x="5022" y="4198"/>
                    </a:lnTo>
                    <a:lnTo>
                      <a:pt x="5357" y="4287"/>
                    </a:lnTo>
                    <a:lnTo>
                      <a:pt x="5702" y="4343"/>
                    </a:lnTo>
                    <a:lnTo>
                      <a:pt x="6036" y="4398"/>
                    </a:lnTo>
                    <a:lnTo>
                      <a:pt x="6370" y="4421"/>
                    </a:lnTo>
                    <a:lnTo>
                      <a:pt x="6715" y="4443"/>
                    </a:lnTo>
                    <a:lnTo>
                      <a:pt x="7049" y="4443"/>
                    </a:lnTo>
                    <a:lnTo>
                      <a:pt x="7383" y="4432"/>
                    </a:lnTo>
                    <a:lnTo>
                      <a:pt x="7717" y="4409"/>
                    </a:lnTo>
                    <a:lnTo>
                      <a:pt x="8051" y="4365"/>
                    </a:lnTo>
                    <a:lnTo>
                      <a:pt x="8385" y="4320"/>
                    </a:lnTo>
                    <a:lnTo>
                      <a:pt x="8719" y="4254"/>
                    </a:lnTo>
                    <a:lnTo>
                      <a:pt x="9042" y="4187"/>
                    </a:lnTo>
                    <a:lnTo>
                      <a:pt x="9365" y="4109"/>
                    </a:lnTo>
                    <a:lnTo>
                      <a:pt x="9688" y="4009"/>
                    </a:lnTo>
                    <a:lnTo>
                      <a:pt x="10000" y="3908"/>
                    </a:lnTo>
                    <a:lnTo>
                      <a:pt x="10312" y="3808"/>
                    </a:lnTo>
                    <a:lnTo>
                      <a:pt x="10623" y="3697"/>
                    </a:lnTo>
                    <a:lnTo>
                      <a:pt x="10924" y="3574"/>
                    </a:lnTo>
                    <a:lnTo>
                      <a:pt x="11225" y="3441"/>
                    </a:lnTo>
                    <a:lnTo>
                      <a:pt x="11514" y="3307"/>
                    </a:lnTo>
                    <a:lnTo>
                      <a:pt x="12082" y="3029"/>
                    </a:lnTo>
                    <a:lnTo>
                      <a:pt x="12628" y="2739"/>
                    </a:lnTo>
                    <a:lnTo>
                      <a:pt x="13140" y="2450"/>
                    </a:lnTo>
                    <a:lnTo>
                      <a:pt x="13619" y="2149"/>
                    </a:lnTo>
                    <a:lnTo>
                      <a:pt x="14075" y="1848"/>
                    </a:lnTo>
                    <a:lnTo>
                      <a:pt x="14487" y="1559"/>
                    </a:lnTo>
                    <a:lnTo>
                      <a:pt x="14866" y="1281"/>
                    </a:lnTo>
                    <a:lnTo>
                      <a:pt x="15200" y="1036"/>
                    </a:lnTo>
                    <a:lnTo>
                      <a:pt x="15489" y="802"/>
                    </a:lnTo>
                    <a:lnTo>
                      <a:pt x="15734" y="601"/>
                    </a:lnTo>
                    <a:lnTo>
                      <a:pt x="16068" y="312"/>
                    </a:lnTo>
                    <a:lnTo>
                      <a:pt x="16180" y="2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19"/>
              <p:cNvSpPr/>
              <p:nvPr/>
            </p:nvSpPr>
            <p:spPr>
              <a:xfrm>
                <a:off x="8064182" y="1709049"/>
                <a:ext cx="211762" cy="95672"/>
              </a:xfrm>
              <a:custGeom>
                <a:rect b="b" l="l" r="r" t="t"/>
                <a:pathLst>
                  <a:path extrusionOk="0" h="5056" w="11191">
                    <a:moveTo>
                      <a:pt x="8407" y="0"/>
                    </a:moveTo>
                    <a:lnTo>
                      <a:pt x="8285" y="22"/>
                    </a:lnTo>
                    <a:lnTo>
                      <a:pt x="8051" y="67"/>
                    </a:lnTo>
                    <a:lnTo>
                      <a:pt x="7806" y="145"/>
                    </a:lnTo>
                    <a:lnTo>
                      <a:pt x="7550" y="245"/>
                    </a:lnTo>
                    <a:lnTo>
                      <a:pt x="7294" y="368"/>
                    </a:lnTo>
                    <a:lnTo>
                      <a:pt x="7037" y="501"/>
                    </a:lnTo>
                    <a:lnTo>
                      <a:pt x="6770" y="657"/>
                    </a:lnTo>
                    <a:lnTo>
                      <a:pt x="6492" y="835"/>
                    </a:lnTo>
                    <a:lnTo>
                      <a:pt x="5935" y="1203"/>
                    </a:lnTo>
                    <a:lnTo>
                      <a:pt x="5356" y="1604"/>
                    </a:lnTo>
                    <a:lnTo>
                      <a:pt x="4777" y="2004"/>
                    </a:lnTo>
                    <a:lnTo>
                      <a:pt x="4176" y="2394"/>
                    </a:lnTo>
                    <a:lnTo>
                      <a:pt x="3875" y="2583"/>
                    </a:lnTo>
                    <a:lnTo>
                      <a:pt x="3574" y="2762"/>
                    </a:lnTo>
                    <a:lnTo>
                      <a:pt x="3274" y="2918"/>
                    </a:lnTo>
                    <a:lnTo>
                      <a:pt x="2973" y="3062"/>
                    </a:lnTo>
                    <a:lnTo>
                      <a:pt x="2661" y="3185"/>
                    </a:lnTo>
                    <a:lnTo>
                      <a:pt x="2361" y="3285"/>
                    </a:lnTo>
                    <a:lnTo>
                      <a:pt x="2060" y="3374"/>
                    </a:lnTo>
                    <a:lnTo>
                      <a:pt x="1915" y="3407"/>
                    </a:lnTo>
                    <a:lnTo>
                      <a:pt x="1759" y="3430"/>
                    </a:lnTo>
                    <a:lnTo>
                      <a:pt x="1615" y="3441"/>
                    </a:lnTo>
                    <a:lnTo>
                      <a:pt x="1459" y="3452"/>
                    </a:lnTo>
                    <a:lnTo>
                      <a:pt x="1158" y="3452"/>
                    </a:lnTo>
                    <a:lnTo>
                      <a:pt x="1013" y="3441"/>
                    </a:lnTo>
                    <a:lnTo>
                      <a:pt x="869" y="3407"/>
                    </a:lnTo>
                    <a:lnTo>
                      <a:pt x="724" y="3385"/>
                    </a:lnTo>
                    <a:lnTo>
                      <a:pt x="579" y="3341"/>
                    </a:lnTo>
                    <a:lnTo>
                      <a:pt x="434" y="3285"/>
                    </a:lnTo>
                    <a:lnTo>
                      <a:pt x="290" y="3229"/>
                    </a:lnTo>
                    <a:lnTo>
                      <a:pt x="145" y="3162"/>
                    </a:lnTo>
                    <a:lnTo>
                      <a:pt x="0" y="3073"/>
                    </a:lnTo>
                    <a:lnTo>
                      <a:pt x="0" y="3174"/>
                    </a:lnTo>
                    <a:lnTo>
                      <a:pt x="33" y="3407"/>
                    </a:lnTo>
                    <a:lnTo>
                      <a:pt x="56" y="3563"/>
                    </a:lnTo>
                    <a:lnTo>
                      <a:pt x="100" y="3741"/>
                    </a:lnTo>
                    <a:lnTo>
                      <a:pt x="156" y="3920"/>
                    </a:lnTo>
                    <a:lnTo>
                      <a:pt x="234" y="4109"/>
                    </a:lnTo>
                    <a:lnTo>
                      <a:pt x="334" y="4309"/>
                    </a:lnTo>
                    <a:lnTo>
                      <a:pt x="390" y="4398"/>
                    </a:lnTo>
                    <a:lnTo>
                      <a:pt x="457" y="4488"/>
                    </a:lnTo>
                    <a:lnTo>
                      <a:pt x="523" y="4577"/>
                    </a:lnTo>
                    <a:lnTo>
                      <a:pt x="601" y="4655"/>
                    </a:lnTo>
                    <a:lnTo>
                      <a:pt x="690" y="4733"/>
                    </a:lnTo>
                    <a:lnTo>
                      <a:pt x="780" y="4799"/>
                    </a:lnTo>
                    <a:lnTo>
                      <a:pt x="880" y="4866"/>
                    </a:lnTo>
                    <a:lnTo>
                      <a:pt x="991" y="4922"/>
                    </a:lnTo>
                    <a:lnTo>
                      <a:pt x="1114" y="4966"/>
                    </a:lnTo>
                    <a:lnTo>
                      <a:pt x="1236" y="5000"/>
                    </a:lnTo>
                    <a:lnTo>
                      <a:pt x="1370" y="5033"/>
                    </a:lnTo>
                    <a:lnTo>
                      <a:pt x="1514" y="5055"/>
                    </a:lnTo>
                    <a:lnTo>
                      <a:pt x="1848" y="5055"/>
                    </a:lnTo>
                    <a:lnTo>
                      <a:pt x="2027" y="5022"/>
                    </a:lnTo>
                    <a:lnTo>
                      <a:pt x="2216" y="4977"/>
                    </a:lnTo>
                    <a:lnTo>
                      <a:pt x="2416" y="4900"/>
                    </a:lnTo>
                    <a:lnTo>
                      <a:pt x="2628" y="4799"/>
                    </a:lnTo>
                    <a:lnTo>
                      <a:pt x="2851" y="4677"/>
                    </a:lnTo>
                    <a:lnTo>
                      <a:pt x="3084" y="4543"/>
                    </a:lnTo>
                    <a:lnTo>
                      <a:pt x="3586" y="4231"/>
                    </a:lnTo>
                    <a:lnTo>
                      <a:pt x="4109" y="3897"/>
                    </a:lnTo>
                    <a:lnTo>
                      <a:pt x="4677" y="3541"/>
                    </a:lnTo>
                    <a:lnTo>
                      <a:pt x="4966" y="3363"/>
                    </a:lnTo>
                    <a:lnTo>
                      <a:pt x="5267" y="3185"/>
                    </a:lnTo>
                    <a:lnTo>
                      <a:pt x="5568" y="3018"/>
                    </a:lnTo>
                    <a:lnTo>
                      <a:pt x="5879" y="2862"/>
                    </a:lnTo>
                    <a:lnTo>
                      <a:pt x="6191" y="2717"/>
                    </a:lnTo>
                    <a:lnTo>
                      <a:pt x="6503" y="2595"/>
                    </a:lnTo>
                    <a:lnTo>
                      <a:pt x="6826" y="2472"/>
                    </a:lnTo>
                    <a:lnTo>
                      <a:pt x="7160" y="2383"/>
                    </a:lnTo>
                    <a:lnTo>
                      <a:pt x="7483" y="2316"/>
                    </a:lnTo>
                    <a:lnTo>
                      <a:pt x="7817" y="2261"/>
                    </a:lnTo>
                    <a:lnTo>
                      <a:pt x="7984" y="2249"/>
                    </a:lnTo>
                    <a:lnTo>
                      <a:pt x="8318" y="2249"/>
                    </a:lnTo>
                    <a:lnTo>
                      <a:pt x="8485" y="2261"/>
                    </a:lnTo>
                    <a:lnTo>
                      <a:pt x="8663" y="2272"/>
                    </a:lnTo>
                    <a:lnTo>
                      <a:pt x="8830" y="2305"/>
                    </a:lnTo>
                    <a:lnTo>
                      <a:pt x="8997" y="2338"/>
                    </a:lnTo>
                    <a:lnTo>
                      <a:pt x="9164" y="2383"/>
                    </a:lnTo>
                    <a:lnTo>
                      <a:pt x="9331" y="2439"/>
                    </a:lnTo>
                    <a:lnTo>
                      <a:pt x="9509" y="2494"/>
                    </a:lnTo>
                    <a:lnTo>
                      <a:pt x="9676" y="2572"/>
                    </a:lnTo>
                    <a:lnTo>
                      <a:pt x="9843" y="2650"/>
                    </a:lnTo>
                    <a:lnTo>
                      <a:pt x="10010" y="2750"/>
                    </a:lnTo>
                    <a:lnTo>
                      <a:pt x="10177" y="2851"/>
                    </a:lnTo>
                    <a:lnTo>
                      <a:pt x="10356" y="2973"/>
                    </a:lnTo>
                    <a:lnTo>
                      <a:pt x="10523" y="3096"/>
                    </a:lnTo>
                    <a:lnTo>
                      <a:pt x="10690" y="3240"/>
                    </a:lnTo>
                    <a:lnTo>
                      <a:pt x="10857" y="3396"/>
                    </a:lnTo>
                    <a:lnTo>
                      <a:pt x="11024" y="3552"/>
                    </a:lnTo>
                    <a:lnTo>
                      <a:pt x="11191" y="3741"/>
                    </a:lnTo>
                    <a:lnTo>
                      <a:pt x="11180" y="3608"/>
                    </a:lnTo>
                    <a:lnTo>
                      <a:pt x="11180" y="3452"/>
                    </a:lnTo>
                    <a:lnTo>
                      <a:pt x="11157" y="3252"/>
                    </a:lnTo>
                    <a:lnTo>
                      <a:pt x="11124" y="3018"/>
                    </a:lnTo>
                    <a:lnTo>
                      <a:pt x="11068" y="2739"/>
                    </a:lnTo>
                    <a:lnTo>
                      <a:pt x="11001" y="2450"/>
                    </a:lnTo>
                    <a:lnTo>
                      <a:pt x="10912" y="2138"/>
                    </a:lnTo>
                    <a:lnTo>
                      <a:pt x="10790" y="1826"/>
                    </a:lnTo>
                    <a:lnTo>
                      <a:pt x="10723" y="1659"/>
                    </a:lnTo>
                    <a:lnTo>
                      <a:pt x="10645" y="1503"/>
                    </a:lnTo>
                    <a:lnTo>
                      <a:pt x="10556" y="1347"/>
                    </a:lnTo>
                    <a:lnTo>
                      <a:pt x="10467" y="1192"/>
                    </a:lnTo>
                    <a:lnTo>
                      <a:pt x="10356" y="1047"/>
                    </a:lnTo>
                    <a:lnTo>
                      <a:pt x="10244" y="902"/>
                    </a:lnTo>
                    <a:lnTo>
                      <a:pt x="10122" y="768"/>
                    </a:lnTo>
                    <a:lnTo>
                      <a:pt x="9988" y="635"/>
                    </a:lnTo>
                    <a:lnTo>
                      <a:pt x="9843" y="512"/>
                    </a:lnTo>
                    <a:lnTo>
                      <a:pt x="9688" y="401"/>
                    </a:lnTo>
                    <a:lnTo>
                      <a:pt x="9521" y="290"/>
                    </a:lnTo>
                    <a:lnTo>
                      <a:pt x="9342" y="201"/>
                    </a:lnTo>
                    <a:lnTo>
                      <a:pt x="9153" y="123"/>
                    </a:lnTo>
                    <a:lnTo>
                      <a:pt x="8953" y="56"/>
                    </a:lnTo>
                    <a:lnTo>
                      <a:pt x="8841" y="22"/>
                    </a:lnTo>
                    <a:lnTo>
                      <a:pt x="8741" y="11"/>
                    </a:lnTo>
                    <a:lnTo>
                      <a:pt x="86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19"/>
              <p:cNvSpPr/>
              <p:nvPr/>
            </p:nvSpPr>
            <p:spPr>
              <a:xfrm>
                <a:off x="7857473" y="1717261"/>
                <a:ext cx="159517" cy="94840"/>
              </a:xfrm>
              <a:custGeom>
                <a:rect b="b" l="l" r="r" t="t"/>
                <a:pathLst>
                  <a:path extrusionOk="0" h="5012" w="8430">
                    <a:moveTo>
                      <a:pt x="1972" y="0"/>
                    </a:moveTo>
                    <a:lnTo>
                      <a:pt x="1793" y="12"/>
                    </a:lnTo>
                    <a:lnTo>
                      <a:pt x="1626" y="45"/>
                    </a:lnTo>
                    <a:lnTo>
                      <a:pt x="1470" y="89"/>
                    </a:lnTo>
                    <a:lnTo>
                      <a:pt x="1326" y="145"/>
                    </a:lnTo>
                    <a:lnTo>
                      <a:pt x="1181" y="212"/>
                    </a:lnTo>
                    <a:lnTo>
                      <a:pt x="1058" y="290"/>
                    </a:lnTo>
                    <a:lnTo>
                      <a:pt x="936" y="379"/>
                    </a:lnTo>
                    <a:lnTo>
                      <a:pt x="825" y="479"/>
                    </a:lnTo>
                    <a:lnTo>
                      <a:pt x="724" y="579"/>
                    </a:lnTo>
                    <a:lnTo>
                      <a:pt x="635" y="691"/>
                    </a:lnTo>
                    <a:lnTo>
                      <a:pt x="557" y="802"/>
                    </a:lnTo>
                    <a:lnTo>
                      <a:pt x="479" y="925"/>
                    </a:lnTo>
                    <a:lnTo>
                      <a:pt x="413" y="1036"/>
                    </a:lnTo>
                    <a:lnTo>
                      <a:pt x="346" y="1158"/>
                    </a:lnTo>
                    <a:lnTo>
                      <a:pt x="246" y="1415"/>
                    </a:lnTo>
                    <a:lnTo>
                      <a:pt x="157" y="1648"/>
                    </a:lnTo>
                    <a:lnTo>
                      <a:pt x="101" y="1882"/>
                    </a:lnTo>
                    <a:lnTo>
                      <a:pt x="56" y="2083"/>
                    </a:lnTo>
                    <a:lnTo>
                      <a:pt x="23" y="2261"/>
                    </a:lnTo>
                    <a:lnTo>
                      <a:pt x="12" y="2394"/>
                    </a:lnTo>
                    <a:lnTo>
                      <a:pt x="1" y="2517"/>
                    </a:lnTo>
                    <a:lnTo>
                      <a:pt x="79" y="2383"/>
                    </a:lnTo>
                    <a:lnTo>
                      <a:pt x="168" y="2272"/>
                    </a:lnTo>
                    <a:lnTo>
                      <a:pt x="268" y="2172"/>
                    </a:lnTo>
                    <a:lnTo>
                      <a:pt x="357" y="2083"/>
                    </a:lnTo>
                    <a:lnTo>
                      <a:pt x="457" y="2005"/>
                    </a:lnTo>
                    <a:lnTo>
                      <a:pt x="557" y="1938"/>
                    </a:lnTo>
                    <a:lnTo>
                      <a:pt x="669" y="1871"/>
                    </a:lnTo>
                    <a:lnTo>
                      <a:pt x="780" y="1827"/>
                    </a:lnTo>
                    <a:lnTo>
                      <a:pt x="903" y="1782"/>
                    </a:lnTo>
                    <a:lnTo>
                      <a:pt x="1014" y="1749"/>
                    </a:lnTo>
                    <a:lnTo>
                      <a:pt x="1136" y="1726"/>
                    </a:lnTo>
                    <a:lnTo>
                      <a:pt x="1259" y="1715"/>
                    </a:lnTo>
                    <a:lnTo>
                      <a:pt x="1515" y="1715"/>
                    </a:lnTo>
                    <a:lnTo>
                      <a:pt x="1649" y="1726"/>
                    </a:lnTo>
                    <a:lnTo>
                      <a:pt x="1793" y="1737"/>
                    </a:lnTo>
                    <a:lnTo>
                      <a:pt x="2061" y="1793"/>
                    </a:lnTo>
                    <a:lnTo>
                      <a:pt x="2350" y="1871"/>
                    </a:lnTo>
                    <a:lnTo>
                      <a:pt x="2640" y="1971"/>
                    </a:lnTo>
                    <a:lnTo>
                      <a:pt x="2929" y="2094"/>
                    </a:lnTo>
                    <a:lnTo>
                      <a:pt x="3230" y="2227"/>
                    </a:lnTo>
                    <a:lnTo>
                      <a:pt x="3530" y="2383"/>
                    </a:lnTo>
                    <a:lnTo>
                      <a:pt x="3831" y="2550"/>
                    </a:lnTo>
                    <a:lnTo>
                      <a:pt x="4132" y="2728"/>
                    </a:lnTo>
                    <a:lnTo>
                      <a:pt x="4432" y="2907"/>
                    </a:lnTo>
                    <a:lnTo>
                      <a:pt x="4722" y="3107"/>
                    </a:lnTo>
                    <a:lnTo>
                      <a:pt x="5301" y="3497"/>
                    </a:lnTo>
                    <a:lnTo>
                      <a:pt x="6348" y="4232"/>
                    </a:lnTo>
                    <a:lnTo>
                      <a:pt x="6804" y="4543"/>
                    </a:lnTo>
                    <a:lnTo>
                      <a:pt x="7016" y="4677"/>
                    </a:lnTo>
                    <a:lnTo>
                      <a:pt x="7205" y="4788"/>
                    </a:lnTo>
                    <a:lnTo>
                      <a:pt x="7372" y="4889"/>
                    </a:lnTo>
                    <a:lnTo>
                      <a:pt x="7528" y="4955"/>
                    </a:lnTo>
                    <a:lnTo>
                      <a:pt x="7662" y="5000"/>
                    </a:lnTo>
                    <a:lnTo>
                      <a:pt x="7762" y="5011"/>
                    </a:lnTo>
                    <a:lnTo>
                      <a:pt x="7862" y="5011"/>
                    </a:lnTo>
                    <a:lnTo>
                      <a:pt x="7951" y="5000"/>
                    </a:lnTo>
                    <a:lnTo>
                      <a:pt x="8018" y="4978"/>
                    </a:lnTo>
                    <a:lnTo>
                      <a:pt x="8096" y="4944"/>
                    </a:lnTo>
                    <a:lnTo>
                      <a:pt x="8151" y="4911"/>
                    </a:lnTo>
                    <a:lnTo>
                      <a:pt x="8207" y="4866"/>
                    </a:lnTo>
                    <a:lnTo>
                      <a:pt x="8252" y="4822"/>
                    </a:lnTo>
                    <a:lnTo>
                      <a:pt x="8296" y="4766"/>
                    </a:lnTo>
                    <a:lnTo>
                      <a:pt x="8330" y="4711"/>
                    </a:lnTo>
                    <a:lnTo>
                      <a:pt x="8352" y="4644"/>
                    </a:lnTo>
                    <a:lnTo>
                      <a:pt x="8396" y="4510"/>
                    </a:lnTo>
                    <a:lnTo>
                      <a:pt x="8419" y="4365"/>
                    </a:lnTo>
                    <a:lnTo>
                      <a:pt x="8430" y="4221"/>
                    </a:lnTo>
                    <a:lnTo>
                      <a:pt x="8419" y="4076"/>
                    </a:lnTo>
                    <a:lnTo>
                      <a:pt x="8408" y="3931"/>
                    </a:lnTo>
                    <a:lnTo>
                      <a:pt x="8363" y="3675"/>
                    </a:lnTo>
                    <a:lnTo>
                      <a:pt x="8318" y="3497"/>
                    </a:lnTo>
                    <a:lnTo>
                      <a:pt x="8296" y="3430"/>
                    </a:lnTo>
                    <a:lnTo>
                      <a:pt x="8085" y="3430"/>
                    </a:lnTo>
                    <a:lnTo>
                      <a:pt x="7884" y="3397"/>
                    </a:lnTo>
                    <a:lnTo>
                      <a:pt x="7684" y="3352"/>
                    </a:lnTo>
                    <a:lnTo>
                      <a:pt x="7483" y="3296"/>
                    </a:lnTo>
                    <a:lnTo>
                      <a:pt x="7294" y="3230"/>
                    </a:lnTo>
                    <a:lnTo>
                      <a:pt x="7105" y="3140"/>
                    </a:lnTo>
                    <a:lnTo>
                      <a:pt x="6927" y="3040"/>
                    </a:lnTo>
                    <a:lnTo>
                      <a:pt x="6737" y="2940"/>
                    </a:lnTo>
                    <a:lnTo>
                      <a:pt x="6559" y="2818"/>
                    </a:lnTo>
                    <a:lnTo>
                      <a:pt x="6381" y="2695"/>
                    </a:lnTo>
                    <a:lnTo>
                      <a:pt x="6025" y="2417"/>
                    </a:lnTo>
                    <a:lnTo>
                      <a:pt x="5679" y="2127"/>
                    </a:lnTo>
                    <a:lnTo>
                      <a:pt x="5334" y="1827"/>
                    </a:lnTo>
                    <a:lnTo>
                      <a:pt x="4989" y="1515"/>
                    </a:lnTo>
                    <a:lnTo>
                      <a:pt x="4633" y="1214"/>
                    </a:lnTo>
                    <a:lnTo>
                      <a:pt x="4288" y="925"/>
                    </a:lnTo>
                    <a:lnTo>
                      <a:pt x="4109" y="791"/>
                    </a:lnTo>
                    <a:lnTo>
                      <a:pt x="3920" y="657"/>
                    </a:lnTo>
                    <a:lnTo>
                      <a:pt x="3742" y="535"/>
                    </a:lnTo>
                    <a:lnTo>
                      <a:pt x="3553" y="424"/>
                    </a:lnTo>
                    <a:lnTo>
                      <a:pt x="3363" y="323"/>
                    </a:lnTo>
                    <a:lnTo>
                      <a:pt x="3174" y="234"/>
                    </a:lnTo>
                    <a:lnTo>
                      <a:pt x="2985" y="156"/>
                    </a:lnTo>
                    <a:lnTo>
                      <a:pt x="2784" y="89"/>
                    </a:lnTo>
                    <a:lnTo>
                      <a:pt x="2573" y="45"/>
                    </a:lnTo>
                    <a:lnTo>
                      <a:pt x="2372" y="12"/>
                    </a:lnTo>
                    <a:lnTo>
                      <a:pt x="21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19"/>
              <p:cNvSpPr/>
              <p:nvPr/>
            </p:nvSpPr>
            <p:spPr>
              <a:xfrm>
                <a:off x="8118111" y="1839879"/>
                <a:ext cx="36691" cy="76504"/>
              </a:xfrm>
              <a:custGeom>
                <a:rect b="b" l="l" r="r" t="t"/>
                <a:pathLst>
                  <a:path extrusionOk="0" h="4043" w="1939">
                    <a:moveTo>
                      <a:pt x="1203" y="1"/>
                    </a:moveTo>
                    <a:lnTo>
                      <a:pt x="1103" y="23"/>
                    </a:lnTo>
                    <a:lnTo>
                      <a:pt x="1014" y="57"/>
                    </a:lnTo>
                    <a:lnTo>
                      <a:pt x="914" y="112"/>
                    </a:lnTo>
                    <a:lnTo>
                      <a:pt x="825" y="179"/>
                    </a:lnTo>
                    <a:lnTo>
                      <a:pt x="736" y="268"/>
                    </a:lnTo>
                    <a:lnTo>
                      <a:pt x="646" y="368"/>
                    </a:lnTo>
                    <a:lnTo>
                      <a:pt x="557" y="491"/>
                    </a:lnTo>
                    <a:lnTo>
                      <a:pt x="479" y="625"/>
                    </a:lnTo>
                    <a:lnTo>
                      <a:pt x="401" y="769"/>
                    </a:lnTo>
                    <a:lnTo>
                      <a:pt x="324" y="936"/>
                    </a:lnTo>
                    <a:lnTo>
                      <a:pt x="257" y="1103"/>
                    </a:lnTo>
                    <a:lnTo>
                      <a:pt x="201" y="1282"/>
                    </a:lnTo>
                    <a:lnTo>
                      <a:pt x="145" y="1471"/>
                    </a:lnTo>
                    <a:lnTo>
                      <a:pt x="101" y="1671"/>
                    </a:lnTo>
                    <a:lnTo>
                      <a:pt x="56" y="1872"/>
                    </a:lnTo>
                    <a:lnTo>
                      <a:pt x="34" y="2083"/>
                    </a:lnTo>
                    <a:lnTo>
                      <a:pt x="12" y="2284"/>
                    </a:lnTo>
                    <a:lnTo>
                      <a:pt x="1" y="2484"/>
                    </a:lnTo>
                    <a:lnTo>
                      <a:pt x="1" y="2673"/>
                    </a:lnTo>
                    <a:lnTo>
                      <a:pt x="12" y="2852"/>
                    </a:lnTo>
                    <a:lnTo>
                      <a:pt x="34" y="3030"/>
                    </a:lnTo>
                    <a:lnTo>
                      <a:pt x="56" y="3186"/>
                    </a:lnTo>
                    <a:lnTo>
                      <a:pt x="90" y="3341"/>
                    </a:lnTo>
                    <a:lnTo>
                      <a:pt x="134" y="3486"/>
                    </a:lnTo>
                    <a:lnTo>
                      <a:pt x="190" y="3609"/>
                    </a:lnTo>
                    <a:lnTo>
                      <a:pt x="246" y="3720"/>
                    </a:lnTo>
                    <a:lnTo>
                      <a:pt x="312" y="3820"/>
                    </a:lnTo>
                    <a:lnTo>
                      <a:pt x="390" y="3898"/>
                    </a:lnTo>
                    <a:lnTo>
                      <a:pt x="468" y="3965"/>
                    </a:lnTo>
                    <a:lnTo>
                      <a:pt x="546" y="4010"/>
                    </a:lnTo>
                    <a:lnTo>
                      <a:pt x="646" y="4032"/>
                    </a:lnTo>
                    <a:lnTo>
                      <a:pt x="736" y="4043"/>
                    </a:lnTo>
                    <a:lnTo>
                      <a:pt x="836" y="4021"/>
                    </a:lnTo>
                    <a:lnTo>
                      <a:pt x="925" y="3987"/>
                    </a:lnTo>
                    <a:lnTo>
                      <a:pt x="1025" y="3932"/>
                    </a:lnTo>
                    <a:lnTo>
                      <a:pt x="1114" y="3865"/>
                    </a:lnTo>
                    <a:lnTo>
                      <a:pt x="1203" y="3776"/>
                    </a:lnTo>
                    <a:lnTo>
                      <a:pt x="1292" y="3664"/>
                    </a:lnTo>
                    <a:lnTo>
                      <a:pt x="1381" y="3553"/>
                    </a:lnTo>
                    <a:lnTo>
                      <a:pt x="1459" y="3419"/>
                    </a:lnTo>
                    <a:lnTo>
                      <a:pt x="1537" y="3275"/>
                    </a:lnTo>
                    <a:lnTo>
                      <a:pt x="1615" y="3108"/>
                    </a:lnTo>
                    <a:lnTo>
                      <a:pt x="1682" y="2941"/>
                    </a:lnTo>
                    <a:lnTo>
                      <a:pt x="1738" y="2762"/>
                    </a:lnTo>
                    <a:lnTo>
                      <a:pt x="1793" y="2573"/>
                    </a:lnTo>
                    <a:lnTo>
                      <a:pt x="1838" y="2373"/>
                    </a:lnTo>
                    <a:lnTo>
                      <a:pt x="1882" y="2172"/>
                    </a:lnTo>
                    <a:lnTo>
                      <a:pt x="1905" y="1961"/>
                    </a:lnTo>
                    <a:lnTo>
                      <a:pt x="1927" y="1760"/>
                    </a:lnTo>
                    <a:lnTo>
                      <a:pt x="1938" y="1560"/>
                    </a:lnTo>
                    <a:lnTo>
                      <a:pt x="1938" y="1371"/>
                    </a:lnTo>
                    <a:lnTo>
                      <a:pt x="1927" y="1192"/>
                    </a:lnTo>
                    <a:lnTo>
                      <a:pt x="1905" y="1014"/>
                    </a:lnTo>
                    <a:lnTo>
                      <a:pt x="1882" y="858"/>
                    </a:lnTo>
                    <a:lnTo>
                      <a:pt x="1838" y="702"/>
                    </a:lnTo>
                    <a:lnTo>
                      <a:pt x="1805" y="558"/>
                    </a:lnTo>
                    <a:lnTo>
                      <a:pt x="1749" y="435"/>
                    </a:lnTo>
                    <a:lnTo>
                      <a:pt x="1693" y="324"/>
                    </a:lnTo>
                    <a:lnTo>
                      <a:pt x="1626" y="224"/>
                    </a:lnTo>
                    <a:lnTo>
                      <a:pt x="1548" y="146"/>
                    </a:lnTo>
                    <a:lnTo>
                      <a:pt x="1470" y="79"/>
                    </a:lnTo>
                    <a:lnTo>
                      <a:pt x="1393" y="34"/>
                    </a:lnTo>
                    <a:lnTo>
                      <a:pt x="1292" y="12"/>
                    </a:lnTo>
                    <a:lnTo>
                      <a:pt x="1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19"/>
              <p:cNvSpPr/>
              <p:nvPr/>
            </p:nvSpPr>
            <p:spPr>
              <a:xfrm>
                <a:off x="7936285" y="1822394"/>
                <a:ext cx="36672" cy="76504"/>
              </a:xfrm>
              <a:custGeom>
                <a:rect b="b" l="l" r="r" t="t"/>
                <a:pathLst>
                  <a:path extrusionOk="0" h="4043" w="1938">
                    <a:moveTo>
                      <a:pt x="1203" y="1"/>
                    </a:moveTo>
                    <a:lnTo>
                      <a:pt x="1102" y="23"/>
                    </a:lnTo>
                    <a:lnTo>
                      <a:pt x="1013" y="56"/>
                    </a:lnTo>
                    <a:lnTo>
                      <a:pt x="913" y="112"/>
                    </a:lnTo>
                    <a:lnTo>
                      <a:pt x="824" y="179"/>
                    </a:lnTo>
                    <a:lnTo>
                      <a:pt x="735" y="268"/>
                    </a:lnTo>
                    <a:lnTo>
                      <a:pt x="646" y="379"/>
                    </a:lnTo>
                    <a:lnTo>
                      <a:pt x="557" y="491"/>
                    </a:lnTo>
                    <a:lnTo>
                      <a:pt x="479" y="624"/>
                    </a:lnTo>
                    <a:lnTo>
                      <a:pt x="401" y="780"/>
                    </a:lnTo>
                    <a:lnTo>
                      <a:pt x="323" y="936"/>
                    </a:lnTo>
                    <a:lnTo>
                      <a:pt x="256" y="1103"/>
                    </a:lnTo>
                    <a:lnTo>
                      <a:pt x="201" y="1281"/>
                    </a:lnTo>
                    <a:lnTo>
                      <a:pt x="145" y="1471"/>
                    </a:lnTo>
                    <a:lnTo>
                      <a:pt x="100" y="1671"/>
                    </a:lnTo>
                    <a:lnTo>
                      <a:pt x="56" y="1871"/>
                    </a:lnTo>
                    <a:lnTo>
                      <a:pt x="34" y="2083"/>
                    </a:lnTo>
                    <a:lnTo>
                      <a:pt x="11" y="2283"/>
                    </a:lnTo>
                    <a:lnTo>
                      <a:pt x="0" y="2484"/>
                    </a:lnTo>
                    <a:lnTo>
                      <a:pt x="0" y="2673"/>
                    </a:lnTo>
                    <a:lnTo>
                      <a:pt x="11" y="2851"/>
                    </a:lnTo>
                    <a:lnTo>
                      <a:pt x="34" y="3029"/>
                    </a:lnTo>
                    <a:lnTo>
                      <a:pt x="56" y="3185"/>
                    </a:lnTo>
                    <a:lnTo>
                      <a:pt x="89" y="3341"/>
                    </a:lnTo>
                    <a:lnTo>
                      <a:pt x="134" y="3486"/>
                    </a:lnTo>
                    <a:lnTo>
                      <a:pt x="189" y="3609"/>
                    </a:lnTo>
                    <a:lnTo>
                      <a:pt x="245" y="3720"/>
                    </a:lnTo>
                    <a:lnTo>
                      <a:pt x="312" y="3820"/>
                    </a:lnTo>
                    <a:lnTo>
                      <a:pt x="390" y="3898"/>
                    </a:lnTo>
                    <a:lnTo>
                      <a:pt x="468" y="3965"/>
                    </a:lnTo>
                    <a:lnTo>
                      <a:pt x="546" y="4009"/>
                    </a:lnTo>
                    <a:lnTo>
                      <a:pt x="646" y="4043"/>
                    </a:lnTo>
                    <a:lnTo>
                      <a:pt x="735" y="4043"/>
                    </a:lnTo>
                    <a:lnTo>
                      <a:pt x="835" y="4032"/>
                    </a:lnTo>
                    <a:lnTo>
                      <a:pt x="924" y="3987"/>
                    </a:lnTo>
                    <a:lnTo>
                      <a:pt x="1025" y="3931"/>
                    </a:lnTo>
                    <a:lnTo>
                      <a:pt x="1114" y="3865"/>
                    </a:lnTo>
                    <a:lnTo>
                      <a:pt x="1203" y="3776"/>
                    </a:lnTo>
                    <a:lnTo>
                      <a:pt x="1292" y="3675"/>
                    </a:lnTo>
                    <a:lnTo>
                      <a:pt x="1381" y="3553"/>
                    </a:lnTo>
                    <a:lnTo>
                      <a:pt x="1459" y="3419"/>
                    </a:lnTo>
                    <a:lnTo>
                      <a:pt x="1537" y="3274"/>
                    </a:lnTo>
                    <a:lnTo>
                      <a:pt x="1615" y="3119"/>
                    </a:lnTo>
                    <a:lnTo>
                      <a:pt x="1682" y="2940"/>
                    </a:lnTo>
                    <a:lnTo>
                      <a:pt x="1737" y="2762"/>
                    </a:lnTo>
                    <a:lnTo>
                      <a:pt x="1793" y="2573"/>
                    </a:lnTo>
                    <a:lnTo>
                      <a:pt x="1837" y="2373"/>
                    </a:lnTo>
                    <a:lnTo>
                      <a:pt x="1882" y="2172"/>
                    </a:lnTo>
                    <a:lnTo>
                      <a:pt x="1904" y="1961"/>
                    </a:lnTo>
                    <a:lnTo>
                      <a:pt x="1926" y="1760"/>
                    </a:lnTo>
                    <a:lnTo>
                      <a:pt x="1938" y="1571"/>
                    </a:lnTo>
                    <a:lnTo>
                      <a:pt x="1938" y="1382"/>
                    </a:lnTo>
                    <a:lnTo>
                      <a:pt x="1926" y="1192"/>
                    </a:lnTo>
                    <a:lnTo>
                      <a:pt x="1904" y="1025"/>
                    </a:lnTo>
                    <a:lnTo>
                      <a:pt x="1882" y="858"/>
                    </a:lnTo>
                    <a:lnTo>
                      <a:pt x="1849" y="702"/>
                    </a:lnTo>
                    <a:lnTo>
                      <a:pt x="1804" y="569"/>
                    </a:lnTo>
                    <a:lnTo>
                      <a:pt x="1748" y="435"/>
                    </a:lnTo>
                    <a:lnTo>
                      <a:pt x="1693" y="324"/>
                    </a:lnTo>
                    <a:lnTo>
                      <a:pt x="1626" y="223"/>
                    </a:lnTo>
                    <a:lnTo>
                      <a:pt x="1548" y="146"/>
                    </a:lnTo>
                    <a:lnTo>
                      <a:pt x="1470" y="79"/>
                    </a:lnTo>
                    <a:lnTo>
                      <a:pt x="1392" y="34"/>
                    </a:lnTo>
                    <a:lnTo>
                      <a:pt x="1292" y="12"/>
                    </a:lnTo>
                    <a:lnTo>
                      <a:pt x="1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19"/>
              <p:cNvSpPr/>
              <p:nvPr/>
            </p:nvSpPr>
            <p:spPr>
              <a:xfrm>
                <a:off x="6964728" y="2752435"/>
                <a:ext cx="715573" cy="871059"/>
              </a:xfrm>
              <a:custGeom>
                <a:rect b="b" l="l" r="r" t="t"/>
                <a:pathLst>
                  <a:path extrusionOk="0" h="46033" w="37816">
                    <a:moveTo>
                      <a:pt x="25856" y="1"/>
                    </a:moveTo>
                    <a:lnTo>
                      <a:pt x="25544" y="357"/>
                    </a:lnTo>
                    <a:lnTo>
                      <a:pt x="24665" y="1382"/>
                    </a:lnTo>
                    <a:lnTo>
                      <a:pt x="23306" y="2985"/>
                    </a:lnTo>
                    <a:lnTo>
                      <a:pt x="22471" y="3987"/>
                    </a:lnTo>
                    <a:lnTo>
                      <a:pt x="21547" y="5112"/>
                    </a:lnTo>
                    <a:lnTo>
                      <a:pt x="20545" y="6337"/>
                    </a:lnTo>
                    <a:lnTo>
                      <a:pt x="19476" y="7673"/>
                    </a:lnTo>
                    <a:lnTo>
                      <a:pt x="18351" y="9087"/>
                    </a:lnTo>
                    <a:lnTo>
                      <a:pt x="17171" y="10590"/>
                    </a:lnTo>
                    <a:lnTo>
                      <a:pt x="15968" y="12171"/>
                    </a:lnTo>
                    <a:lnTo>
                      <a:pt x="14732" y="13808"/>
                    </a:lnTo>
                    <a:lnTo>
                      <a:pt x="13474" y="15501"/>
                    </a:lnTo>
                    <a:lnTo>
                      <a:pt x="12227" y="17238"/>
                    </a:lnTo>
                    <a:lnTo>
                      <a:pt x="11592" y="18129"/>
                    </a:lnTo>
                    <a:lnTo>
                      <a:pt x="10969" y="19019"/>
                    </a:lnTo>
                    <a:lnTo>
                      <a:pt x="10356" y="19910"/>
                    </a:lnTo>
                    <a:lnTo>
                      <a:pt x="9744" y="20812"/>
                    </a:lnTo>
                    <a:lnTo>
                      <a:pt x="9131" y="21725"/>
                    </a:lnTo>
                    <a:lnTo>
                      <a:pt x="8530" y="22627"/>
                    </a:lnTo>
                    <a:lnTo>
                      <a:pt x="7940" y="23540"/>
                    </a:lnTo>
                    <a:lnTo>
                      <a:pt x="7361" y="24453"/>
                    </a:lnTo>
                    <a:lnTo>
                      <a:pt x="6804" y="25366"/>
                    </a:lnTo>
                    <a:lnTo>
                      <a:pt x="6247" y="26279"/>
                    </a:lnTo>
                    <a:lnTo>
                      <a:pt x="5702" y="27181"/>
                    </a:lnTo>
                    <a:lnTo>
                      <a:pt x="5178" y="28083"/>
                    </a:lnTo>
                    <a:lnTo>
                      <a:pt x="4677" y="28985"/>
                    </a:lnTo>
                    <a:lnTo>
                      <a:pt x="4187" y="29876"/>
                    </a:lnTo>
                    <a:lnTo>
                      <a:pt x="3720" y="30756"/>
                    </a:lnTo>
                    <a:lnTo>
                      <a:pt x="3274" y="31635"/>
                    </a:lnTo>
                    <a:lnTo>
                      <a:pt x="2851" y="32504"/>
                    </a:lnTo>
                    <a:lnTo>
                      <a:pt x="2450" y="33361"/>
                    </a:lnTo>
                    <a:lnTo>
                      <a:pt x="2083" y="34196"/>
                    </a:lnTo>
                    <a:lnTo>
                      <a:pt x="1727" y="35032"/>
                    </a:lnTo>
                    <a:lnTo>
                      <a:pt x="1415" y="35844"/>
                    </a:lnTo>
                    <a:lnTo>
                      <a:pt x="1125" y="36646"/>
                    </a:lnTo>
                    <a:lnTo>
                      <a:pt x="858" y="37426"/>
                    </a:lnTo>
                    <a:lnTo>
                      <a:pt x="635" y="38194"/>
                    </a:lnTo>
                    <a:lnTo>
                      <a:pt x="524" y="38572"/>
                    </a:lnTo>
                    <a:lnTo>
                      <a:pt x="435" y="38940"/>
                    </a:lnTo>
                    <a:lnTo>
                      <a:pt x="346" y="39307"/>
                    </a:lnTo>
                    <a:lnTo>
                      <a:pt x="279" y="39664"/>
                    </a:lnTo>
                    <a:lnTo>
                      <a:pt x="201" y="40020"/>
                    </a:lnTo>
                    <a:lnTo>
                      <a:pt x="145" y="40365"/>
                    </a:lnTo>
                    <a:lnTo>
                      <a:pt x="101" y="40710"/>
                    </a:lnTo>
                    <a:lnTo>
                      <a:pt x="56" y="41044"/>
                    </a:lnTo>
                    <a:lnTo>
                      <a:pt x="34" y="41379"/>
                    </a:lnTo>
                    <a:lnTo>
                      <a:pt x="12" y="41713"/>
                    </a:lnTo>
                    <a:lnTo>
                      <a:pt x="1" y="42024"/>
                    </a:lnTo>
                    <a:lnTo>
                      <a:pt x="1" y="42336"/>
                    </a:lnTo>
                    <a:lnTo>
                      <a:pt x="12" y="42648"/>
                    </a:lnTo>
                    <a:lnTo>
                      <a:pt x="34" y="42949"/>
                    </a:lnTo>
                    <a:lnTo>
                      <a:pt x="56" y="43238"/>
                    </a:lnTo>
                    <a:lnTo>
                      <a:pt x="101" y="43528"/>
                    </a:lnTo>
                    <a:lnTo>
                      <a:pt x="157" y="43806"/>
                    </a:lnTo>
                    <a:lnTo>
                      <a:pt x="223" y="44062"/>
                    </a:lnTo>
                    <a:lnTo>
                      <a:pt x="301" y="44296"/>
                    </a:lnTo>
                    <a:lnTo>
                      <a:pt x="390" y="44519"/>
                    </a:lnTo>
                    <a:lnTo>
                      <a:pt x="491" y="44730"/>
                    </a:lnTo>
                    <a:lnTo>
                      <a:pt x="602" y="44919"/>
                    </a:lnTo>
                    <a:lnTo>
                      <a:pt x="724" y="45098"/>
                    </a:lnTo>
                    <a:lnTo>
                      <a:pt x="858" y="45253"/>
                    </a:lnTo>
                    <a:lnTo>
                      <a:pt x="1003" y="45398"/>
                    </a:lnTo>
                    <a:lnTo>
                      <a:pt x="1159" y="45521"/>
                    </a:lnTo>
                    <a:lnTo>
                      <a:pt x="1326" y="45643"/>
                    </a:lnTo>
                    <a:lnTo>
                      <a:pt x="1504" y="45732"/>
                    </a:lnTo>
                    <a:lnTo>
                      <a:pt x="1682" y="45821"/>
                    </a:lnTo>
                    <a:lnTo>
                      <a:pt x="1882" y="45888"/>
                    </a:lnTo>
                    <a:lnTo>
                      <a:pt x="2083" y="45944"/>
                    </a:lnTo>
                    <a:lnTo>
                      <a:pt x="2294" y="45988"/>
                    </a:lnTo>
                    <a:lnTo>
                      <a:pt x="2528" y="46011"/>
                    </a:lnTo>
                    <a:lnTo>
                      <a:pt x="2751" y="46033"/>
                    </a:lnTo>
                    <a:lnTo>
                      <a:pt x="2996" y="46033"/>
                    </a:lnTo>
                    <a:lnTo>
                      <a:pt x="3252" y="46022"/>
                    </a:lnTo>
                    <a:lnTo>
                      <a:pt x="3508" y="46000"/>
                    </a:lnTo>
                    <a:lnTo>
                      <a:pt x="3775" y="45955"/>
                    </a:lnTo>
                    <a:lnTo>
                      <a:pt x="4043" y="45910"/>
                    </a:lnTo>
                    <a:lnTo>
                      <a:pt x="4332" y="45855"/>
                    </a:lnTo>
                    <a:lnTo>
                      <a:pt x="4622" y="45777"/>
                    </a:lnTo>
                    <a:lnTo>
                      <a:pt x="4911" y="45699"/>
                    </a:lnTo>
                    <a:lnTo>
                      <a:pt x="5223" y="45599"/>
                    </a:lnTo>
                    <a:lnTo>
                      <a:pt x="5535" y="45498"/>
                    </a:lnTo>
                    <a:lnTo>
                      <a:pt x="5847" y="45376"/>
                    </a:lnTo>
                    <a:lnTo>
                      <a:pt x="6169" y="45253"/>
                    </a:lnTo>
                    <a:lnTo>
                      <a:pt x="6503" y="45109"/>
                    </a:lnTo>
                    <a:lnTo>
                      <a:pt x="6838" y="44964"/>
                    </a:lnTo>
                    <a:lnTo>
                      <a:pt x="7539" y="44641"/>
                    </a:lnTo>
                    <a:lnTo>
                      <a:pt x="8252" y="44274"/>
                    </a:lnTo>
                    <a:lnTo>
                      <a:pt x="8987" y="43884"/>
                    </a:lnTo>
                    <a:lnTo>
                      <a:pt x="9744" y="43450"/>
                    </a:lnTo>
                    <a:lnTo>
                      <a:pt x="10512" y="42993"/>
                    </a:lnTo>
                    <a:lnTo>
                      <a:pt x="11303" y="42492"/>
                    </a:lnTo>
                    <a:lnTo>
                      <a:pt x="12104" y="41980"/>
                    </a:lnTo>
                    <a:lnTo>
                      <a:pt x="12917" y="41434"/>
                    </a:lnTo>
                    <a:lnTo>
                      <a:pt x="13741" y="40866"/>
                    </a:lnTo>
                    <a:lnTo>
                      <a:pt x="14576" y="40276"/>
                    </a:lnTo>
                    <a:lnTo>
                      <a:pt x="15423" y="39664"/>
                    </a:lnTo>
                    <a:lnTo>
                      <a:pt x="16280" y="39029"/>
                    </a:lnTo>
                    <a:lnTo>
                      <a:pt x="17126" y="38383"/>
                    </a:lnTo>
                    <a:lnTo>
                      <a:pt x="17995" y="37715"/>
                    </a:lnTo>
                    <a:lnTo>
                      <a:pt x="18852" y="37047"/>
                    </a:lnTo>
                    <a:lnTo>
                      <a:pt x="19710" y="36357"/>
                    </a:lnTo>
                    <a:lnTo>
                      <a:pt x="20567" y="35666"/>
                    </a:lnTo>
                    <a:lnTo>
                      <a:pt x="21424" y="34965"/>
                    </a:lnTo>
                    <a:lnTo>
                      <a:pt x="23128" y="33551"/>
                    </a:lnTo>
                    <a:lnTo>
                      <a:pt x="24787" y="32136"/>
                    </a:lnTo>
                    <a:lnTo>
                      <a:pt x="26413" y="30722"/>
                    </a:lnTo>
                    <a:lnTo>
                      <a:pt x="27972" y="29342"/>
                    </a:lnTo>
                    <a:lnTo>
                      <a:pt x="29475" y="27994"/>
                    </a:lnTo>
                    <a:lnTo>
                      <a:pt x="30889" y="26714"/>
                    </a:lnTo>
                    <a:lnTo>
                      <a:pt x="32203" y="25500"/>
                    </a:lnTo>
                    <a:lnTo>
                      <a:pt x="33417" y="24364"/>
                    </a:lnTo>
                    <a:lnTo>
                      <a:pt x="34508" y="23340"/>
                    </a:lnTo>
                    <a:lnTo>
                      <a:pt x="36278" y="21647"/>
                    </a:lnTo>
                    <a:lnTo>
                      <a:pt x="37414" y="20545"/>
                    </a:lnTo>
                    <a:lnTo>
                      <a:pt x="37815" y="20144"/>
                    </a:lnTo>
                    <a:lnTo>
                      <a:pt x="25856" y="1"/>
                    </a:lnTo>
                    <a:close/>
                  </a:path>
                </a:pathLst>
              </a:custGeom>
              <a:solidFill>
                <a:srgbClr val="EA87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19"/>
              <p:cNvSpPr/>
              <p:nvPr/>
            </p:nvSpPr>
            <p:spPr>
              <a:xfrm>
                <a:off x="6957575" y="2541733"/>
                <a:ext cx="347247" cy="1093569"/>
              </a:xfrm>
              <a:custGeom>
                <a:rect b="b" l="l" r="r" t="t"/>
                <a:pathLst>
                  <a:path extrusionOk="0" h="57792" w="18351">
                    <a:moveTo>
                      <a:pt x="13685" y="1"/>
                    </a:moveTo>
                    <a:lnTo>
                      <a:pt x="13451" y="12"/>
                    </a:lnTo>
                    <a:lnTo>
                      <a:pt x="13206" y="23"/>
                    </a:lnTo>
                    <a:lnTo>
                      <a:pt x="12950" y="45"/>
                    </a:lnTo>
                    <a:lnTo>
                      <a:pt x="12683" y="79"/>
                    </a:lnTo>
                    <a:lnTo>
                      <a:pt x="12404" y="123"/>
                    </a:lnTo>
                    <a:lnTo>
                      <a:pt x="12126" y="179"/>
                    </a:lnTo>
                    <a:lnTo>
                      <a:pt x="11837" y="257"/>
                    </a:lnTo>
                    <a:lnTo>
                      <a:pt x="11547" y="346"/>
                    </a:lnTo>
                    <a:lnTo>
                      <a:pt x="11258" y="457"/>
                    </a:lnTo>
                    <a:lnTo>
                      <a:pt x="10968" y="591"/>
                    </a:lnTo>
                    <a:lnTo>
                      <a:pt x="10679" y="736"/>
                    </a:lnTo>
                    <a:lnTo>
                      <a:pt x="10378" y="914"/>
                    </a:lnTo>
                    <a:lnTo>
                      <a:pt x="10088" y="1103"/>
                    </a:lnTo>
                    <a:lnTo>
                      <a:pt x="9810" y="1326"/>
                    </a:lnTo>
                    <a:lnTo>
                      <a:pt x="9532" y="1571"/>
                    </a:lnTo>
                    <a:lnTo>
                      <a:pt x="9253" y="1849"/>
                    </a:lnTo>
                    <a:lnTo>
                      <a:pt x="8986" y="2150"/>
                    </a:lnTo>
                    <a:lnTo>
                      <a:pt x="8864" y="2317"/>
                    </a:lnTo>
                    <a:lnTo>
                      <a:pt x="8730" y="2484"/>
                    </a:lnTo>
                    <a:lnTo>
                      <a:pt x="8607" y="2662"/>
                    </a:lnTo>
                    <a:lnTo>
                      <a:pt x="8485" y="2840"/>
                    </a:lnTo>
                    <a:lnTo>
                      <a:pt x="8374" y="3041"/>
                    </a:lnTo>
                    <a:lnTo>
                      <a:pt x="8262" y="3241"/>
                    </a:lnTo>
                    <a:lnTo>
                      <a:pt x="8151" y="3453"/>
                    </a:lnTo>
                    <a:lnTo>
                      <a:pt x="8040" y="3675"/>
                    </a:lnTo>
                    <a:lnTo>
                      <a:pt x="7928" y="3931"/>
                    </a:lnTo>
                    <a:lnTo>
                      <a:pt x="7806" y="4243"/>
                    </a:lnTo>
                    <a:lnTo>
                      <a:pt x="7672" y="4622"/>
                    </a:lnTo>
                    <a:lnTo>
                      <a:pt x="7538" y="5045"/>
                    </a:lnTo>
                    <a:lnTo>
                      <a:pt x="7394" y="5535"/>
                    </a:lnTo>
                    <a:lnTo>
                      <a:pt x="7238" y="6069"/>
                    </a:lnTo>
                    <a:lnTo>
                      <a:pt x="6915" y="7294"/>
                    </a:lnTo>
                    <a:lnTo>
                      <a:pt x="6559" y="8708"/>
                    </a:lnTo>
                    <a:lnTo>
                      <a:pt x="6180" y="10278"/>
                    </a:lnTo>
                    <a:lnTo>
                      <a:pt x="5790" y="12015"/>
                    </a:lnTo>
                    <a:lnTo>
                      <a:pt x="5389" y="13886"/>
                    </a:lnTo>
                    <a:lnTo>
                      <a:pt x="4966" y="15868"/>
                    </a:lnTo>
                    <a:lnTo>
                      <a:pt x="4554" y="17962"/>
                    </a:lnTo>
                    <a:lnTo>
                      <a:pt x="4120" y="20144"/>
                    </a:lnTo>
                    <a:lnTo>
                      <a:pt x="3708" y="22393"/>
                    </a:lnTo>
                    <a:lnTo>
                      <a:pt x="3285" y="24709"/>
                    </a:lnTo>
                    <a:lnTo>
                      <a:pt x="2873" y="27048"/>
                    </a:lnTo>
                    <a:lnTo>
                      <a:pt x="2483" y="29419"/>
                    </a:lnTo>
                    <a:lnTo>
                      <a:pt x="2093" y="31802"/>
                    </a:lnTo>
                    <a:lnTo>
                      <a:pt x="1737" y="34163"/>
                    </a:lnTo>
                    <a:lnTo>
                      <a:pt x="1403" y="36512"/>
                    </a:lnTo>
                    <a:lnTo>
                      <a:pt x="1091" y="38806"/>
                    </a:lnTo>
                    <a:lnTo>
                      <a:pt x="813" y="41044"/>
                    </a:lnTo>
                    <a:lnTo>
                      <a:pt x="690" y="42147"/>
                    </a:lnTo>
                    <a:lnTo>
                      <a:pt x="568" y="43216"/>
                    </a:lnTo>
                    <a:lnTo>
                      <a:pt x="457" y="44262"/>
                    </a:lnTo>
                    <a:lnTo>
                      <a:pt x="368" y="45287"/>
                    </a:lnTo>
                    <a:lnTo>
                      <a:pt x="278" y="46289"/>
                    </a:lnTo>
                    <a:lnTo>
                      <a:pt x="200" y="47258"/>
                    </a:lnTo>
                    <a:lnTo>
                      <a:pt x="134" y="48193"/>
                    </a:lnTo>
                    <a:lnTo>
                      <a:pt x="78" y="49106"/>
                    </a:lnTo>
                    <a:lnTo>
                      <a:pt x="45" y="49975"/>
                    </a:lnTo>
                    <a:lnTo>
                      <a:pt x="11" y="50810"/>
                    </a:lnTo>
                    <a:lnTo>
                      <a:pt x="0" y="51600"/>
                    </a:lnTo>
                    <a:lnTo>
                      <a:pt x="0" y="52358"/>
                    </a:lnTo>
                    <a:lnTo>
                      <a:pt x="11" y="53070"/>
                    </a:lnTo>
                    <a:lnTo>
                      <a:pt x="45" y="53738"/>
                    </a:lnTo>
                    <a:lnTo>
                      <a:pt x="89" y="54351"/>
                    </a:lnTo>
                    <a:lnTo>
                      <a:pt x="145" y="54930"/>
                    </a:lnTo>
                    <a:lnTo>
                      <a:pt x="223" y="55442"/>
                    </a:lnTo>
                    <a:lnTo>
                      <a:pt x="267" y="55687"/>
                    </a:lnTo>
                    <a:lnTo>
                      <a:pt x="323" y="55910"/>
                    </a:lnTo>
                    <a:lnTo>
                      <a:pt x="368" y="56121"/>
                    </a:lnTo>
                    <a:lnTo>
                      <a:pt x="423" y="56322"/>
                    </a:lnTo>
                    <a:lnTo>
                      <a:pt x="490" y="56500"/>
                    </a:lnTo>
                    <a:lnTo>
                      <a:pt x="557" y="56678"/>
                    </a:lnTo>
                    <a:lnTo>
                      <a:pt x="624" y="56834"/>
                    </a:lnTo>
                    <a:lnTo>
                      <a:pt x="702" y="56968"/>
                    </a:lnTo>
                    <a:lnTo>
                      <a:pt x="779" y="57090"/>
                    </a:lnTo>
                    <a:lnTo>
                      <a:pt x="869" y="57201"/>
                    </a:lnTo>
                    <a:lnTo>
                      <a:pt x="958" y="57290"/>
                    </a:lnTo>
                    <a:lnTo>
                      <a:pt x="1047" y="57368"/>
                    </a:lnTo>
                    <a:lnTo>
                      <a:pt x="1147" y="57435"/>
                    </a:lnTo>
                    <a:lnTo>
                      <a:pt x="1247" y="57480"/>
                    </a:lnTo>
                    <a:lnTo>
                      <a:pt x="1459" y="57547"/>
                    </a:lnTo>
                    <a:lnTo>
                      <a:pt x="1681" y="57602"/>
                    </a:lnTo>
                    <a:lnTo>
                      <a:pt x="1904" y="57647"/>
                    </a:lnTo>
                    <a:lnTo>
                      <a:pt x="2127" y="57691"/>
                    </a:lnTo>
                    <a:lnTo>
                      <a:pt x="2361" y="57725"/>
                    </a:lnTo>
                    <a:lnTo>
                      <a:pt x="2583" y="57758"/>
                    </a:lnTo>
                    <a:lnTo>
                      <a:pt x="2817" y="57780"/>
                    </a:lnTo>
                    <a:lnTo>
                      <a:pt x="3062" y="57792"/>
                    </a:lnTo>
                    <a:lnTo>
                      <a:pt x="3786" y="57792"/>
                    </a:lnTo>
                    <a:lnTo>
                      <a:pt x="4031" y="57769"/>
                    </a:lnTo>
                    <a:lnTo>
                      <a:pt x="4521" y="57725"/>
                    </a:lnTo>
                    <a:lnTo>
                      <a:pt x="5022" y="57647"/>
                    </a:lnTo>
                    <a:lnTo>
                      <a:pt x="5523" y="57547"/>
                    </a:lnTo>
                    <a:lnTo>
                      <a:pt x="6024" y="57413"/>
                    </a:lnTo>
                    <a:lnTo>
                      <a:pt x="6525" y="57268"/>
                    </a:lnTo>
                    <a:lnTo>
                      <a:pt x="7026" y="57090"/>
                    </a:lnTo>
                    <a:lnTo>
                      <a:pt x="7527" y="56890"/>
                    </a:lnTo>
                    <a:lnTo>
                      <a:pt x="8017" y="56678"/>
                    </a:lnTo>
                    <a:lnTo>
                      <a:pt x="8507" y="56444"/>
                    </a:lnTo>
                    <a:lnTo>
                      <a:pt x="8986" y="56188"/>
                    </a:lnTo>
                    <a:lnTo>
                      <a:pt x="9443" y="55910"/>
                    </a:lnTo>
                    <a:lnTo>
                      <a:pt x="9899" y="55620"/>
                    </a:lnTo>
                    <a:lnTo>
                      <a:pt x="10344" y="55308"/>
                    </a:lnTo>
                    <a:lnTo>
                      <a:pt x="10768" y="54985"/>
                    </a:lnTo>
                    <a:lnTo>
                      <a:pt x="11180" y="54651"/>
                    </a:lnTo>
                    <a:lnTo>
                      <a:pt x="11569" y="54295"/>
                    </a:lnTo>
                    <a:lnTo>
                      <a:pt x="11937" y="53928"/>
                    </a:lnTo>
                    <a:lnTo>
                      <a:pt x="12282" y="53549"/>
                    </a:lnTo>
                    <a:lnTo>
                      <a:pt x="12605" y="53159"/>
                    </a:lnTo>
                    <a:lnTo>
                      <a:pt x="12761" y="52959"/>
                    </a:lnTo>
                    <a:lnTo>
                      <a:pt x="12906" y="52758"/>
                    </a:lnTo>
                    <a:lnTo>
                      <a:pt x="13039" y="52558"/>
                    </a:lnTo>
                    <a:lnTo>
                      <a:pt x="13173" y="52346"/>
                    </a:lnTo>
                    <a:lnTo>
                      <a:pt x="13295" y="52146"/>
                    </a:lnTo>
                    <a:lnTo>
                      <a:pt x="13418" y="51934"/>
                    </a:lnTo>
                    <a:lnTo>
                      <a:pt x="13529" y="51723"/>
                    </a:lnTo>
                    <a:lnTo>
                      <a:pt x="13629" y="51500"/>
                    </a:lnTo>
                    <a:lnTo>
                      <a:pt x="13730" y="51289"/>
                    </a:lnTo>
                    <a:lnTo>
                      <a:pt x="13807" y="51066"/>
                    </a:lnTo>
                    <a:lnTo>
                      <a:pt x="13885" y="50854"/>
                    </a:lnTo>
                    <a:lnTo>
                      <a:pt x="13963" y="50632"/>
                    </a:lnTo>
                    <a:lnTo>
                      <a:pt x="14019" y="50409"/>
                    </a:lnTo>
                    <a:lnTo>
                      <a:pt x="14075" y="50186"/>
                    </a:lnTo>
                    <a:lnTo>
                      <a:pt x="14119" y="49941"/>
                    </a:lnTo>
                    <a:lnTo>
                      <a:pt x="14164" y="49652"/>
                    </a:lnTo>
                    <a:lnTo>
                      <a:pt x="14242" y="48973"/>
                    </a:lnTo>
                    <a:lnTo>
                      <a:pt x="14320" y="48149"/>
                    </a:lnTo>
                    <a:lnTo>
                      <a:pt x="14386" y="47191"/>
                    </a:lnTo>
                    <a:lnTo>
                      <a:pt x="14442" y="46111"/>
                    </a:lnTo>
                    <a:lnTo>
                      <a:pt x="14487" y="44931"/>
                    </a:lnTo>
                    <a:lnTo>
                      <a:pt x="14531" y="43650"/>
                    </a:lnTo>
                    <a:lnTo>
                      <a:pt x="14576" y="42280"/>
                    </a:lnTo>
                    <a:lnTo>
                      <a:pt x="14609" y="40833"/>
                    </a:lnTo>
                    <a:lnTo>
                      <a:pt x="14631" y="39319"/>
                    </a:lnTo>
                    <a:lnTo>
                      <a:pt x="14676" y="36156"/>
                    </a:lnTo>
                    <a:lnTo>
                      <a:pt x="14698" y="32860"/>
                    </a:lnTo>
                    <a:lnTo>
                      <a:pt x="14698" y="29542"/>
                    </a:lnTo>
                    <a:lnTo>
                      <a:pt x="14698" y="26268"/>
                    </a:lnTo>
                    <a:lnTo>
                      <a:pt x="14676" y="23139"/>
                    </a:lnTo>
                    <a:lnTo>
                      <a:pt x="14643" y="17694"/>
                    </a:lnTo>
                    <a:lnTo>
                      <a:pt x="14598" y="13897"/>
                    </a:lnTo>
                    <a:lnTo>
                      <a:pt x="14576" y="12472"/>
                    </a:lnTo>
                    <a:lnTo>
                      <a:pt x="18351" y="7695"/>
                    </a:lnTo>
                    <a:lnTo>
                      <a:pt x="15077" y="157"/>
                    </a:lnTo>
                    <a:lnTo>
                      <a:pt x="14865" y="112"/>
                    </a:lnTo>
                    <a:lnTo>
                      <a:pt x="14620" y="68"/>
                    </a:lnTo>
                    <a:lnTo>
                      <a:pt x="14297" y="34"/>
                    </a:lnTo>
                    <a:lnTo>
                      <a:pt x="13897" y="12"/>
                    </a:lnTo>
                    <a:lnTo>
                      <a:pt x="13685" y="1"/>
                    </a:lnTo>
                    <a:close/>
                  </a:path>
                </a:pathLst>
              </a:custGeom>
              <a:solidFill>
                <a:srgbClr val="FFAC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19"/>
              <p:cNvSpPr/>
              <p:nvPr/>
            </p:nvSpPr>
            <p:spPr>
              <a:xfrm>
                <a:off x="7346736" y="2471360"/>
                <a:ext cx="589341" cy="568716"/>
              </a:xfrm>
              <a:custGeom>
                <a:rect b="b" l="l" r="r" t="t"/>
                <a:pathLst>
                  <a:path extrusionOk="0" h="30055" w="31145">
                    <a:moveTo>
                      <a:pt x="21279" y="1"/>
                    </a:moveTo>
                    <a:lnTo>
                      <a:pt x="20867" y="12"/>
                    </a:lnTo>
                    <a:lnTo>
                      <a:pt x="20444" y="23"/>
                    </a:lnTo>
                    <a:lnTo>
                      <a:pt x="20021" y="56"/>
                    </a:lnTo>
                    <a:lnTo>
                      <a:pt x="19598" y="90"/>
                    </a:lnTo>
                    <a:lnTo>
                      <a:pt x="19164" y="145"/>
                    </a:lnTo>
                    <a:lnTo>
                      <a:pt x="18741" y="201"/>
                    </a:lnTo>
                    <a:lnTo>
                      <a:pt x="18317" y="279"/>
                    </a:lnTo>
                    <a:lnTo>
                      <a:pt x="17883" y="357"/>
                    </a:lnTo>
                    <a:lnTo>
                      <a:pt x="17460" y="457"/>
                    </a:lnTo>
                    <a:lnTo>
                      <a:pt x="17037" y="580"/>
                    </a:lnTo>
                    <a:lnTo>
                      <a:pt x="16614" y="702"/>
                    </a:lnTo>
                    <a:lnTo>
                      <a:pt x="16191" y="847"/>
                    </a:lnTo>
                    <a:lnTo>
                      <a:pt x="15768" y="1003"/>
                    </a:lnTo>
                    <a:lnTo>
                      <a:pt x="15344" y="1181"/>
                    </a:lnTo>
                    <a:lnTo>
                      <a:pt x="14932" y="1370"/>
                    </a:lnTo>
                    <a:lnTo>
                      <a:pt x="14520" y="1582"/>
                    </a:lnTo>
                    <a:lnTo>
                      <a:pt x="14108" y="1805"/>
                    </a:lnTo>
                    <a:lnTo>
                      <a:pt x="13708" y="2049"/>
                    </a:lnTo>
                    <a:lnTo>
                      <a:pt x="13307" y="2306"/>
                    </a:lnTo>
                    <a:lnTo>
                      <a:pt x="12917" y="2584"/>
                    </a:lnTo>
                    <a:lnTo>
                      <a:pt x="12527" y="2885"/>
                    </a:lnTo>
                    <a:lnTo>
                      <a:pt x="12138" y="3196"/>
                    </a:lnTo>
                    <a:lnTo>
                      <a:pt x="11770" y="3542"/>
                    </a:lnTo>
                    <a:lnTo>
                      <a:pt x="11403" y="3898"/>
                    </a:lnTo>
                    <a:lnTo>
                      <a:pt x="11035" y="4276"/>
                    </a:lnTo>
                    <a:lnTo>
                      <a:pt x="10679" y="4677"/>
                    </a:lnTo>
                    <a:lnTo>
                      <a:pt x="9988" y="5512"/>
                    </a:lnTo>
                    <a:lnTo>
                      <a:pt x="9332" y="6336"/>
                    </a:lnTo>
                    <a:lnTo>
                      <a:pt x="8686" y="7149"/>
                    </a:lnTo>
                    <a:lnTo>
                      <a:pt x="8073" y="7973"/>
                    </a:lnTo>
                    <a:lnTo>
                      <a:pt x="7483" y="8786"/>
                    </a:lnTo>
                    <a:lnTo>
                      <a:pt x="6915" y="9588"/>
                    </a:lnTo>
                    <a:lnTo>
                      <a:pt x="6370" y="10378"/>
                    </a:lnTo>
                    <a:lnTo>
                      <a:pt x="5857" y="11158"/>
                    </a:lnTo>
                    <a:lnTo>
                      <a:pt x="5356" y="11926"/>
                    </a:lnTo>
                    <a:lnTo>
                      <a:pt x="4889" y="12672"/>
                    </a:lnTo>
                    <a:lnTo>
                      <a:pt x="4443" y="13418"/>
                    </a:lnTo>
                    <a:lnTo>
                      <a:pt x="4009" y="14131"/>
                    </a:lnTo>
                    <a:lnTo>
                      <a:pt x="3608" y="14832"/>
                    </a:lnTo>
                    <a:lnTo>
                      <a:pt x="3230" y="15512"/>
                    </a:lnTo>
                    <a:lnTo>
                      <a:pt x="2873" y="16169"/>
                    </a:lnTo>
                    <a:lnTo>
                      <a:pt x="2528" y="16803"/>
                    </a:lnTo>
                    <a:lnTo>
                      <a:pt x="2216" y="17405"/>
                    </a:lnTo>
                    <a:lnTo>
                      <a:pt x="1927" y="17984"/>
                    </a:lnTo>
                    <a:lnTo>
                      <a:pt x="1403" y="19064"/>
                    </a:lnTo>
                    <a:lnTo>
                      <a:pt x="969" y="19999"/>
                    </a:lnTo>
                    <a:lnTo>
                      <a:pt x="613" y="20801"/>
                    </a:lnTo>
                    <a:lnTo>
                      <a:pt x="346" y="21447"/>
                    </a:lnTo>
                    <a:lnTo>
                      <a:pt x="145" y="21914"/>
                    </a:lnTo>
                    <a:lnTo>
                      <a:pt x="0" y="22315"/>
                    </a:lnTo>
                    <a:lnTo>
                      <a:pt x="10946" y="30054"/>
                    </a:lnTo>
                    <a:lnTo>
                      <a:pt x="31145" y="2205"/>
                    </a:lnTo>
                    <a:lnTo>
                      <a:pt x="30989" y="2139"/>
                    </a:lnTo>
                    <a:lnTo>
                      <a:pt x="30566" y="1949"/>
                    </a:lnTo>
                    <a:lnTo>
                      <a:pt x="30265" y="1827"/>
                    </a:lnTo>
                    <a:lnTo>
                      <a:pt x="29898" y="1682"/>
                    </a:lnTo>
                    <a:lnTo>
                      <a:pt x="29475" y="1526"/>
                    </a:lnTo>
                    <a:lnTo>
                      <a:pt x="28996" y="1348"/>
                    </a:lnTo>
                    <a:lnTo>
                      <a:pt x="28473" y="1181"/>
                    </a:lnTo>
                    <a:lnTo>
                      <a:pt x="27905" y="1003"/>
                    </a:lnTo>
                    <a:lnTo>
                      <a:pt x="27292" y="836"/>
                    </a:lnTo>
                    <a:lnTo>
                      <a:pt x="26635" y="669"/>
                    </a:lnTo>
                    <a:lnTo>
                      <a:pt x="25956" y="513"/>
                    </a:lnTo>
                    <a:lnTo>
                      <a:pt x="25232" y="368"/>
                    </a:lnTo>
                    <a:lnTo>
                      <a:pt x="24486" y="246"/>
                    </a:lnTo>
                    <a:lnTo>
                      <a:pt x="24108" y="190"/>
                    </a:lnTo>
                    <a:lnTo>
                      <a:pt x="23718" y="134"/>
                    </a:lnTo>
                    <a:lnTo>
                      <a:pt x="23317" y="101"/>
                    </a:lnTo>
                    <a:lnTo>
                      <a:pt x="22916" y="56"/>
                    </a:lnTo>
                    <a:lnTo>
                      <a:pt x="22515" y="34"/>
                    </a:lnTo>
                    <a:lnTo>
                      <a:pt x="22103" y="12"/>
                    </a:lnTo>
                    <a:lnTo>
                      <a:pt x="216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19"/>
              <p:cNvSpPr/>
              <p:nvPr/>
            </p:nvSpPr>
            <p:spPr>
              <a:xfrm>
                <a:off x="7266675" y="2492648"/>
                <a:ext cx="1420134" cy="1881370"/>
              </a:xfrm>
              <a:custGeom>
                <a:rect b="b" l="l" r="r" t="t"/>
                <a:pathLst>
                  <a:path extrusionOk="0" h="99425" w="75050">
                    <a:moveTo>
                      <a:pt x="27515" y="0"/>
                    </a:moveTo>
                    <a:lnTo>
                      <a:pt x="27103" y="11"/>
                    </a:lnTo>
                    <a:lnTo>
                      <a:pt x="26691" y="23"/>
                    </a:lnTo>
                    <a:lnTo>
                      <a:pt x="26279" y="34"/>
                    </a:lnTo>
                    <a:lnTo>
                      <a:pt x="25867" y="67"/>
                    </a:lnTo>
                    <a:lnTo>
                      <a:pt x="25455" y="100"/>
                    </a:lnTo>
                    <a:lnTo>
                      <a:pt x="25043" y="145"/>
                    </a:lnTo>
                    <a:lnTo>
                      <a:pt x="24631" y="201"/>
                    </a:lnTo>
                    <a:lnTo>
                      <a:pt x="24208" y="256"/>
                    </a:lnTo>
                    <a:lnTo>
                      <a:pt x="23807" y="334"/>
                    </a:lnTo>
                    <a:lnTo>
                      <a:pt x="23395" y="423"/>
                    </a:lnTo>
                    <a:lnTo>
                      <a:pt x="22994" y="512"/>
                    </a:lnTo>
                    <a:lnTo>
                      <a:pt x="22593" y="624"/>
                    </a:lnTo>
                    <a:lnTo>
                      <a:pt x="22192" y="746"/>
                    </a:lnTo>
                    <a:lnTo>
                      <a:pt x="21802" y="880"/>
                    </a:lnTo>
                    <a:lnTo>
                      <a:pt x="21413" y="1014"/>
                    </a:lnTo>
                    <a:lnTo>
                      <a:pt x="21034" y="1181"/>
                    </a:lnTo>
                    <a:lnTo>
                      <a:pt x="20656" y="1348"/>
                    </a:lnTo>
                    <a:lnTo>
                      <a:pt x="20299" y="1537"/>
                    </a:lnTo>
                    <a:lnTo>
                      <a:pt x="19932" y="1737"/>
                    </a:lnTo>
                    <a:lnTo>
                      <a:pt x="19587" y="1949"/>
                    </a:lnTo>
                    <a:lnTo>
                      <a:pt x="19253" y="2183"/>
                    </a:lnTo>
                    <a:lnTo>
                      <a:pt x="18918" y="2428"/>
                    </a:lnTo>
                    <a:lnTo>
                      <a:pt x="18596" y="2695"/>
                    </a:lnTo>
                    <a:lnTo>
                      <a:pt x="18295" y="2973"/>
                    </a:lnTo>
                    <a:lnTo>
                      <a:pt x="17994" y="3274"/>
                    </a:lnTo>
                    <a:lnTo>
                      <a:pt x="17716" y="3586"/>
                    </a:lnTo>
                    <a:lnTo>
                      <a:pt x="17449" y="3920"/>
                    </a:lnTo>
                    <a:lnTo>
                      <a:pt x="17193" y="4276"/>
                    </a:lnTo>
                    <a:lnTo>
                      <a:pt x="16948" y="4644"/>
                    </a:lnTo>
                    <a:lnTo>
                      <a:pt x="16725" y="5033"/>
                    </a:lnTo>
                    <a:lnTo>
                      <a:pt x="16513" y="5445"/>
                    </a:lnTo>
                    <a:lnTo>
                      <a:pt x="16324" y="5880"/>
                    </a:lnTo>
                    <a:lnTo>
                      <a:pt x="16146" y="6325"/>
                    </a:lnTo>
                    <a:lnTo>
                      <a:pt x="15834" y="7216"/>
                    </a:lnTo>
                    <a:lnTo>
                      <a:pt x="15511" y="8162"/>
                    </a:lnTo>
                    <a:lnTo>
                      <a:pt x="15188" y="9164"/>
                    </a:lnTo>
                    <a:lnTo>
                      <a:pt x="14865" y="10233"/>
                    </a:lnTo>
                    <a:lnTo>
                      <a:pt x="14542" y="11358"/>
                    </a:lnTo>
                    <a:lnTo>
                      <a:pt x="14208" y="12527"/>
                    </a:lnTo>
                    <a:lnTo>
                      <a:pt x="13874" y="13752"/>
                    </a:lnTo>
                    <a:lnTo>
                      <a:pt x="13540" y="15033"/>
                    </a:lnTo>
                    <a:lnTo>
                      <a:pt x="13206" y="16346"/>
                    </a:lnTo>
                    <a:lnTo>
                      <a:pt x="12872" y="17705"/>
                    </a:lnTo>
                    <a:lnTo>
                      <a:pt x="12527" y="19108"/>
                    </a:lnTo>
                    <a:lnTo>
                      <a:pt x="12193" y="20556"/>
                    </a:lnTo>
                    <a:lnTo>
                      <a:pt x="11848" y="22025"/>
                    </a:lnTo>
                    <a:lnTo>
                      <a:pt x="11503" y="23540"/>
                    </a:lnTo>
                    <a:lnTo>
                      <a:pt x="10823" y="26646"/>
                    </a:lnTo>
                    <a:lnTo>
                      <a:pt x="10144" y="29853"/>
                    </a:lnTo>
                    <a:lnTo>
                      <a:pt x="9465" y="33149"/>
                    </a:lnTo>
                    <a:lnTo>
                      <a:pt x="8786" y="36512"/>
                    </a:lnTo>
                    <a:lnTo>
                      <a:pt x="8118" y="39908"/>
                    </a:lnTo>
                    <a:lnTo>
                      <a:pt x="7461" y="43338"/>
                    </a:lnTo>
                    <a:lnTo>
                      <a:pt x="6826" y="46779"/>
                    </a:lnTo>
                    <a:lnTo>
                      <a:pt x="6191" y="50197"/>
                    </a:lnTo>
                    <a:lnTo>
                      <a:pt x="5579" y="53582"/>
                    </a:lnTo>
                    <a:lnTo>
                      <a:pt x="4989" y="56923"/>
                    </a:lnTo>
                    <a:lnTo>
                      <a:pt x="4421" y="60174"/>
                    </a:lnTo>
                    <a:lnTo>
                      <a:pt x="3875" y="63347"/>
                    </a:lnTo>
                    <a:lnTo>
                      <a:pt x="3352" y="66398"/>
                    </a:lnTo>
                    <a:lnTo>
                      <a:pt x="2405" y="72100"/>
                    </a:lnTo>
                    <a:lnTo>
                      <a:pt x="1592" y="77110"/>
                    </a:lnTo>
                    <a:lnTo>
                      <a:pt x="913" y="81286"/>
                    </a:lnTo>
                    <a:lnTo>
                      <a:pt x="423" y="84459"/>
                    </a:lnTo>
                    <a:lnTo>
                      <a:pt x="0" y="87188"/>
                    </a:lnTo>
                    <a:lnTo>
                      <a:pt x="1091" y="87700"/>
                    </a:lnTo>
                    <a:lnTo>
                      <a:pt x="2205" y="88190"/>
                    </a:lnTo>
                    <a:lnTo>
                      <a:pt x="3318" y="88680"/>
                    </a:lnTo>
                    <a:lnTo>
                      <a:pt x="4432" y="89147"/>
                    </a:lnTo>
                    <a:lnTo>
                      <a:pt x="5556" y="89604"/>
                    </a:lnTo>
                    <a:lnTo>
                      <a:pt x="6692" y="90049"/>
                    </a:lnTo>
                    <a:lnTo>
                      <a:pt x="7828" y="90472"/>
                    </a:lnTo>
                    <a:lnTo>
                      <a:pt x="8964" y="90884"/>
                    </a:lnTo>
                    <a:lnTo>
                      <a:pt x="10111" y="91296"/>
                    </a:lnTo>
                    <a:lnTo>
                      <a:pt x="11258" y="91686"/>
                    </a:lnTo>
                    <a:lnTo>
                      <a:pt x="12404" y="92065"/>
                    </a:lnTo>
                    <a:lnTo>
                      <a:pt x="13551" y="92421"/>
                    </a:lnTo>
                    <a:lnTo>
                      <a:pt x="14687" y="92777"/>
                    </a:lnTo>
                    <a:lnTo>
                      <a:pt x="15834" y="93122"/>
                    </a:lnTo>
                    <a:lnTo>
                      <a:pt x="16981" y="93445"/>
                    </a:lnTo>
                    <a:lnTo>
                      <a:pt x="18117" y="93768"/>
                    </a:lnTo>
                    <a:lnTo>
                      <a:pt x="19253" y="94080"/>
                    </a:lnTo>
                    <a:lnTo>
                      <a:pt x="20377" y="94370"/>
                    </a:lnTo>
                    <a:lnTo>
                      <a:pt x="21502" y="94659"/>
                    </a:lnTo>
                    <a:lnTo>
                      <a:pt x="22626" y="94926"/>
                    </a:lnTo>
                    <a:lnTo>
                      <a:pt x="23740" y="95194"/>
                    </a:lnTo>
                    <a:lnTo>
                      <a:pt x="24842" y="95450"/>
                    </a:lnTo>
                    <a:lnTo>
                      <a:pt x="25934" y="95695"/>
                    </a:lnTo>
                    <a:lnTo>
                      <a:pt x="27014" y="95917"/>
                    </a:lnTo>
                    <a:lnTo>
                      <a:pt x="28094" y="96151"/>
                    </a:lnTo>
                    <a:lnTo>
                      <a:pt x="29152" y="96363"/>
                    </a:lnTo>
                    <a:lnTo>
                      <a:pt x="31245" y="96764"/>
                    </a:lnTo>
                    <a:lnTo>
                      <a:pt x="33283" y="97120"/>
                    </a:lnTo>
                    <a:lnTo>
                      <a:pt x="35254" y="97454"/>
                    </a:lnTo>
                    <a:lnTo>
                      <a:pt x="37158" y="97755"/>
                    </a:lnTo>
                    <a:lnTo>
                      <a:pt x="38984" y="98022"/>
                    </a:lnTo>
                    <a:lnTo>
                      <a:pt x="40732" y="98256"/>
                    </a:lnTo>
                    <a:lnTo>
                      <a:pt x="42391" y="98467"/>
                    </a:lnTo>
                    <a:lnTo>
                      <a:pt x="43961" y="98657"/>
                    </a:lnTo>
                    <a:lnTo>
                      <a:pt x="45420" y="98812"/>
                    </a:lnTo>
                    <a:lnTo>
                      <a:pt x="46778" y="98946"/>
                    </a:lnTo>
                    <a:lnTo>
                      <a:pt x="48014" y="99069"/>
                    </a:lnTo>
                    <a:lnTo>
                      <a:pt x="49139" y="99169"/>
                    </a:lnTo>
                    <a:lnTo>
                      <a:pt x="50130" y="99247"/>
                    </a:lnTo>
                    <a:lnTo>
                      <a:pt x="51700" y="99347"/>
                    </a:lnTo>
                    <a:lnTo>
                      <a:pt x="52691" y="99403"/>
                    </a:lnTo>
                    <a:lnTo>
                      <a:pt x="53025" y="99425"/>
                    </a:lnTo>
                    <a:lnTo>
                      <a:pt x="53259" y="98156"/>
                    </a:lnTo>
                    <a:lnTo>
                      <a:pt x="53515" y="96853"/>
                    </a:lnTo>
                    <a:lnTo>
                      <a:pt x="53793" y="95494"/>
                    </a:lnTo>
                    <a:lnTo>
                      <a:pt x="54094" y="94102"/>
                    </a:lnTo>
                    <a:lnTo>
                      <a:pt x="54417" y="92677"/>
                    </a:lnTo>
                    <a:lnTo>
                      <a:pt x="54751" y="91207"/>
                    </a:lnTo>
                    <a:lnTo>
                      <a:pt x="55118" y="89715"/>
                    </a:lnTo>
                    <a:lnTo>
                      <a:pt x="55497" y="88179"/>
                    </a:lnTo>
                    <a:lnTo>
                      <a:pt x="55887" y="86608"/>
                    </a:lnTo>
                    <a:lnTo>
                      <a:pt x="56299" y="85016"/>
                    </a:lnTo>
                    <a:lnTo>
                      <a:pt x="56733" y="83402"/>
                    </a:lnTo>
                    <a:lnTo>
                      <a:pt x="57167" y="81754"/>
                    </a:lnTo>
                    <a:lnTo>
                      <a:pt x="58091" y="78391"/>
                    </a:lnTo>
                    <a:lnTo>
                      <a:pt x="59060" y="74950"/>
                    </a:lnTo>
                    <a:lnTo>
                      <a:pt x="60051" y="71454"/>
                    </a:lnTo>
                    <a:lnTo>
                      <a:pt x="61087" y="67891"/>
                    </a:lnTo>
                    <a:lnTo>
                      <a:pt x="63191" y="60697"/>
                    </a:lnTo>
                    <a:lnTo>
                      <a:pt x="65307" y="53471"/>
                    </a:lnTo>
                    <a:lnTo>
                      <a:pt x="66354" y="49885"/>
                    </a:lnTo>
                    <a:lnTo>
                      <a:pt x="67378" y="46344"/>
                    </a:lnTo>
                    <a:lnTo>
                      <a:pt x="68369" y="42848"/>
                    </a:lnTo>
                    <a:lnTo>
                      <a:pt x="69327" y="39429"/>
                    </a:lnTo>
                    <a:lnTo>
                      <a:pt x="70229" y="36089"/>
                    </a:lnTo>
                    <a:lnTo>
                      <a:pt x="70663" y="34452"/>
                    </a:lnTo>
                    <a:lnTo>
                      <a:pt x="71086" y="32837"/>
                    </a:lnTo>
                    <a:lnTo>
                      <a:pt x="71498" y="31256"/>
                    </a:lnTo>
                    <a:lnTo>
                      <a:pt x="71888" y="29709"/>
                    </a:lnTo>
                    <a:lnTo>
                      <a:pt x="72255" y="28183"/>
                    </a:lnTo>
                    <a:lnTo>
                      <a:pt x="72611" y="26702"/>
                    </a:lnTo>
                    <a:lnTo>
                      <a:pt x="72945" y="25243"/>
                    </a:lnTo>
                    <a:lnTo>
                      <a:pt x="73257" y="23829"/>
                    </a:lnTo>
                    <a:lnTo>
                      <a:pt x="73547" y="22460"/>
                    </a:lnTo>
                    <a:lnTo>
                      <a:pt x="73814" y="21123"/>
                    </a:lnTo>
                    <a:lnTo>
                      <a:pt x="74059" y="19832"/>
                    </a:lnTo>
                    <a:lnTo>
                      <a:pt x="74282" y="18585"/>
                    </a:lnTo>
                    <a:lnTo>
                      <a:pt x="74471" y="17382"/>
                    </a:lnTo>
                    <a:lnTo>
                      <a:pt x="74638" y="16235"/>
                    </a:lnTo>
                    <a:lnTo>
                      <a:pt x="74783" y="15133"/>
                    </a:lnTo>
                    <a:lnTo>
                      <a:pt x="74894" y="14075"/>
                    </a:lnTo>
                    <a:lnTo>
                      <a:pt x="74983" y="13084"/>
                    </a:lnTo>
                    <a:lnTo>
                      <a:pt x="75005" y="12605"/>
                    </a:lnTo>
                    <a:lnTo>
                      <a:pt x="75028" y="12137"/>
                    </a:lnTo>
                    <a:lnTo>
                      <a:pt x="75039" y="11692"/>
                    </a:lnTo>
                    <a:lnTo>
                      <a:pt x="75050" y="11258"/>
                    </a:lnTo>
                    <a:lnTo>
                      <a:pt x="75050" y="10835"/>
                    </a:lnTo>
                    <a:lnTo>
                      <a:pt x="75039" y="10434"/>
                    </a:lnTo>
                    <a:lnTo>
                      <a:pt x="75017" y="10044"/>
                    </a:lnTo>
                    <a:lnTo>
                      <a:pt x="74994" y="9665"/>
                    </a:lnTo>
                    <a:lnTo>
                      <a:pt x="74950" y="9309"/>
                    </a:lnTo>
                    <a:lnTo>
                      <a:pt x="74905" y="8964"/>
                    </a:lnTo>
                    <a:lnTo>
                      <a:pt x="74850" y="8641"/>
                    </a:lnTo>
                    <a:lnTo>
                      <a:pt x="74794" y="8329"/>
                    </a:lnTo>
                    <a:lnTo>
                      <a:pt x="74716" y="8040"/>
                    </a:lnTo>
                    <a:lnTo>
                      <a:pt x="74638" y="7761"/>
                    </a:lnTo>
                    <a:lnTo>
                      <a:pt x="74549" y="7505"/>
                    </a:lnTo>
                    <a:lnTo>
                      <a:pt x="74449" y="7260"/>
                    </a:lnTo>
                    <a:lnTo>
                      <a:pt x="74337" y="7038"/>
                    </a:lnTo>
                    <a:lnTo>
                      <a:pt x="74215" y="6826"/>
                    </a:lnTo>
                    <a:lnTo>
                      <a:pt x="74059" y="6603"/>
                    </a:lnTo>
                    <a:lnTo>
                      <a:pt x="73903" y="6392"/>
                    </a:lnTo>
                    <a:lnTo>
                      <a:pt x="73725" y="6180"/>
                    </a:lnTo>
                    <a:lnTo>
                      <a:pt x="73536" y="5980"/>
                    </a:lnTo>
                    <a:lnTo>
                      <a:pt x="73335" y="5779"/>
                    </a:lnTo>
                    <a:lnTo>
                      <a:pt x="73135" y="5601"/>
                    </a:lnTo>
                    <a:lnTo>
                      <a:pt x="72912" y="5423"/>
                    </a:lnTo>
                    <a:lnTo>
                      <a:pt x="72689" y="5245"/>
                    </a:lnTo>
                    <a:lnTo>
                      <a:pt x="72456" y="5089"/>
                    </a:lnTo>
                    <a:lnTo>
                      <a:pt x="72211" y="4933"/>
                    </a:lnTo>
                    <a:lnTo>
                      <a:pt x="71966" y="4777"/>
                    </a:lnTo>
                    <a:lnTo>
                      <a:pt x="71710" y="4644"/>
                    </a:lnTo>
                    <a:lnTo>
                      <a:pt x="71442" y="4510"/>
                    </a:lnTo>
                    <a:lnTo>
                      <a:pt x="71175" y="4376"/>
                    </a:lnTo>
                    <a:lnTo>
                      <a:pt x="70897" y="4254"/>
                    </a:lnTo>
                    <a:lnTo>
                      <a:pt x="70607" y="4131"/>
                    </a:lnTo>
                    <a:lnTo>
                      <a:pt x="70329" y="4031"/>
                    </a:lnTo>
                    <a:lnTo>
                      <a:pt x="70028" y="3920"/>
                    </a:lnTo>
                    <a:lnTo>
                      <a:pt x="69438" y="3731"/>
                    </a:lnTo>
                    <a:lnTo>
                      <a:pt x="68826" y="3563"/>
                    </a:lnTo>
                    <a:lnTo>
                      <a:pt x="68213" y="3408"/>
                    </a:lnTo>
                    <a:lnTo>
                      <a:pt x="67590" y="3274"/>
                    </a:lnTo>
                    <a:lnTo>
                      <a:pt x="66966" y="3163"/>
                    </a:lnTo>
                    <a:lnTo>
                      <a:pt x="66342" y="3074"/>
                    </a:lnTo>
                    <a:lnTo>
                      <a:pt x="65719" y="2996"/>
                    </a:lnTo>
                    <a:lnTo>
                      <a:pt x="65106" y="2929"/>
                    </a:lnTo>
                    <a:lnTo>
                      <a:pt x="64516" y="2873"/>
                    </a:lnTo>
                    <a:lnTo>
                      <a:pt x="63937" y="2829"/>
                    </a:lnTo>
                    <a:lnTo>
                      <a:pt x="63369" y="2806"/>
                    </a:lnTo>
                    <a:lnTo>
                      <a:pt x="62835" y="2784"/>
                    </a:lnTo>
                    <a:lnTo>
                      <a:pt x="62334" y="2773"/>
                    </a:lnTo>
                    <a:lnTo>
                      <a:pt x="61410" y="2762"/>
                    </a:lnTo>
                    <a:lnTo>
                      <a:pt x="60641" y="2773"/>
                    </a:lnTo>
                    <a:lnTo>
                      <a:pt x="60062" y="2795"/>
                    </a:lnTo>
                    <a:lnTo>
                      <a:pt x="59561" y="2829"/>
                    </a:lnTo>
                    <a:lnTo>
                      <a:pt x="59461" y="2951"/>
                    </a:lnTo>
                    <a:lnTo>
                      <a:pt x="59194" y="3274"/>
                    </a:lnTo>
                    <a:lnTo>
                      <a:pt x="58748" y="3786"/>
                    </a:lnTo>
                    <a:lnTo>
                      <a:pt x="58459" y="4098"/>
                    </a:lnTo>
                    <a:lnTo>
                      <a:pt x="58147" y="4432"/>
                    </a:lnTo>
                    <a:lnTo>
                      <a:pt x="57791" y="4811"/>
                    </a:lnTo>
                    <a:lnTo>
                      <a:pt x="57401" y="5200"/>
                    </a:lnTo>
                    <a:lnTo>
                      <a:pt x="56967" y="5612"/>
                    </a:lnTo>
                    <a:lnTo>
                      <a:pt x="56510" y="6035"/>
                    </a:lnTo>
                    <a:lnTo>
                      <a:pt x="56020" y="6481"/>
                    </a:lnTo>
                    <a:lnTo>
                      <a:pt x="55508" y="6926"/>
                    </a:lnTo>
                    <a:lnTo>
                      <a:pt x="54962" y="7372"/>
                    </a:lnTo>
                    <a:lnTo>
                      <a:pt x="54383" y="7817"/>
                    </a:lnTo>
                    <a:lnTo>
                      <a:pt x="53782" y="8262"/>
                    </a:lnTo>
                    <a:lnTo>
                      <a:pt x="53159" y="8686"/>
                    </a:lnTo>
                    <a:lnTo>
                      <a:pt x="52513" y="9109"/>
                    </a:lnTo>
                    <a:lnTo>
                      <a:pt x="52179" y="9309"/>
                    </a:lnTo>
                    <a:lnTo>
                      <a:pt x="51845" y="9498"/>
                    </a:lnTo>
                    <a:lnTo>
                      <a:pt x="51499" y="9688"/>
                    </a:lnTo>
                    <a:lnTo>
                      <a:pt x="51154" y="9877"/>
                    </a:lnTo>
                    <a:lnTo>
                      <a:pt x="50809" y="10055"/>
                    </a:lnTo>
                    <a:lnTo>
                      <a:pt x="50453" y="10222"/>
                    </a:lnTo>
                    <a:lnTo>
                      <a:pt x="50085" y="10389"/>
                    </a:lnTo>
                    <a:lnTo>
                      <a:pt x="49729" y="10534"/>
                    </a:lnTo>
                    <a:lnTo>
                      <a:pt x="49362" y="10679"/>
                    </a:lnTo>
                    <a:lnTo>
                      <a:pt x="48983" y="10824"/>
                    </a:lnTo>
                    <a:lnTo>
                      <a:pt x="48604" y="10946"/>
                    </a:lnTo>
                    <a:lnTo>
                      <a:pt x="48226" y="11057"/>
                    </a:lnTo>
                    <a:lnTo>
                      <a:pt x="47847" y="11169"/>
                    </a:lnTo>
                    <a:lnTo>
                      <a:pt x="47457" y="11258"/>
                    </a:lnTo>
                    <a:lnTo>
                      <a:pt x="47079" y="11336"/>
                    </a:lnTo>
                    <a:lnTo>
                      <a:pt x="46678" y="11403"/>
                    </a:lnTo>
                    <a:lnTo>
                      <a:pt x="46288" y="11458"/>
                    </a:lnTo>
                    <a:lnTo>
                      <a:pt x="45887" y="11503"/>
                    </a:lnTo>
                    <a:lnTo>
                      <a:pt x="45498" y="11525"/>
                    </a:lnTo>
                    <a:lnTo>
                      <a:pt x="45097" y="11536"/>
                    </a:lnTo>
                    <a:lnTo>
                      <a:pt x="44696" y="11536"/>
                    </a:lnTo>
                    <a:lnTo>
                      <a:pt x="44284" y="11525"/>
                    </a:lnTo>
                    <a:lnTo>
                      <a:pt x="43883" y="11480"/>
                    </a:lnTo>
                    <a:lnTo>
                      <a:pt x="43471" y="11436"/>
                    </a:lnTo>
                    <a:lnTo>
                      <a:pt x="43070" y="11369"/>
                    </a:lnTo>
                    <a:lnTo>
                      <a:pt x="42658" y="11280"/>
                    </a:lnTo>
                    <a:lnTo>
                      <a:pt x="42257" y="11180"/>
                    </a:lnTo>
                    <a:lnTo>
                      <a:pt x="41868" y="11068"/>
                    </a:lnTo>
                    <a:lnTo>
                      <a:pt x="41489" y="10957"/>
                    </a:lnTo>
                    <a:lnTo>
                      <a:pt x="41133" y="10824"/>
                    </a:lnTo>
                    <a:lnTo>
                      <a:pt x="40788" y="10701"/>
                    </a:lnTo>
                    <a:lnTo>
                      <a:pt x="40454" y="10556"/>
                    </a:lnTo>
                    <a:lnTo>
                      <a:pt x="40142" y="10412"/>
                    </a:lnTo>
                    <a:lnTo>
                      <a:pt x="39830" y="10256"/>
                    </a:lnTo>
                    <a:lnTo>
                      <a:pt x="39540" y="10100"/>
                    </a:lnTo>
                    <a:lnTo>
                      <a:pt x="39262" y="9933"/>
                    </a:lnTo>
                    <a:lnTo>
                      <a:pt x="38995" y="9755"/>
                    </a:lnTo>
                    <a:lnTo>
                      <a:pt x="38739" y="9576"/>
                    </a:lnTo>
                    <a:lnTo>
                      <a:pt x="38494" y="9398"/>
                    </a:lnTo>
                    <a:lnTo>
                      <a:pt x="38260" y="9209"/>
                    </a:lnTo>
                    <a:lnTo>
                      <a:pt x="38037" y="9020"/>
                    </a:lnTo>
                    <a:lnTo>
                      <a:pt x="37826" y="8830"/>
                    </a:lnTo>
                    <a:lnTo>
                      <a:pt x="37636" y="8630"/>
                    </a:lnTo>
                    <a:lnTo>
                      <a:pt x="37447" y="8418"/>
                    </a:lnTo>
                    <a:lnTo>
                      <a:pt x="37258" y="8218"/>
                    </a:lnTo>
                    <a:lnTo>
                      <a:pt x="37091" y="8006"/>
                    </a:lnTo>
                    <a:lnTo>
                      <a:pt x="36935" y="7795"/>
                    </a:lnTo>
                    <a:lnTo>
                      <a:pt x="36779" y="7583"/>
                    </a:lnTo>
                    <a:lnTo>
                      <a:pt x="36645" y="7372"/>
                    </a:lnTo>
                    <a:lnTo>
                      <a:pt x="36512" y="7160"/>
                    </a:lnTo>
                    <a:lnTo>
                      <a:pt x="36389" y="6937"/>
                    </a:lnTo>
                    <a:lnTo>
                      <a:pt x="36267" y="6726"/>
                    </a:lnTo>
                    <a:lnTo>
                      <a:pt x="36167" y="6503"/>
                    </a:lnTo>
                    <a:lnTo>
                      <a:pt x="36066" y="6280"/>
                    </a:lnTo>
                    <a:lnTo>
                      <a:pt x="35888" y="5846"/>
                    </a:lnTo>
                    <a:lnTo>
                      <a:pt x="35732" y="5412"/>
                    </a:lnTo>
                    <a:lnTo>
                      <a:pt x="35610" y="4989"/>
                    </a:lnTo>
                    <a:lnTo>
                      <a:pt x="35510" y="4566"/>
                    </a:lnTo>
                    <a:lnTo>
                      <a:pt x="35432" y="4165"/>
                    </a:lnTo>
                    <a:lnTo>
                      <a:pt x="35376" y="3775"/>
                    </a:lnTo>
                    <a:lnTo>
                      <a:pt x="35331" y="3396"/>
                    </a:lnTo>
                    <a:lnTo>
                      <a:pt x="35298" y="3040"/>
                    </a:lnTo>
                    <a:lnTo>
                      <a:pt x="35287" y="2695"/>
                    </a:lnTo>
                    <a:lnTo>
                      <a:pt x="35276" y="2383"/>
                    </a:lnTo>
                    <a:lnTo>
                      <a:pt x="35287" y="2105"/>
                    </a:lnTo>
                    <a:lnTo>
                      <a:pt x="35298" y="1849"/>
                    </a:lnTo>
                    <a:lnTo>
                      <a:pt x="35331" y="1437"/>
                    </a:lnTo>
                    <a:lnTo>
                      <a:pt x="35354" y="1169"/>
                    </a:lnTo>
                    <a:lnTo>
                      <a:pt x="35376" y="1080"/>
                    </a:lnTo>
                    <a:lnTo>
                      <a:pt x="35198" y="1036"/>
                    </a:lnTo>
                    <a:lnTo>
                      <a:pt x="34697" y="902"/>
                    </a:lnTo>
                    <a:lnTo>
                      <a:pt x="33906" y="724"/>
                    </a:lnTo>
                    <a:lnTo>
                      <a:pt x="33416" y="624"/>
                    </a:lnTo>
                    <a:lnTo>
                      <a:pt x="32871" y="512"/>
                    </a:lnTo>
                    <a:lnTo>
                      <a:pt x="32280" y="412"/>
                    </a:lnTo>
                    <a:lnTo>
                      <a:pt x="31635" y="312"/>
                    </a:lnTo>
                    <a:lnTo>
                      <a:pt x="30955" y="223"/>
                    </a:lnTo>
                    <a:lnTo>
                      <a:pt x="30232" y="145"/>
                    </a:lnTo>
                    <a:lnTo>
                      <a:pt x="29486" y="78"/>
                    </a:lnTo>
                    <a:lnTo>
                      <a:pt x="28706" y="34"/>
                    </a:lnTo>
                    <a:lnTo>
                      <a:pt x="27916" y="11"/>
                    </a:lnTo>
                    <a:lnTo>
                      <a:pt x="2751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19"/>
              <p:cNvSpPr/>
              <p:nvPr/>
            </p:nvSpPr>
            <p:spPr>
              <a:xfrm>
                <a:off x="7152458" y="2354627"/>
                <a:ext cx="331674" cy="660793"/>
              </a:xfrm>
              <a:custGeom>
                <a:rect b="b" l="l" r="r" t="t"/>
                <a:pathLst>
                  <a:path extrusionOk="0" h="34921" w="17528">
                    <a:moveTo>
                      <a:pt x="13508" y="1"/>
                    </a:moveTo>
                    <a:lnTo>
                      <a:pt x="1337" y="970"/>
                    </a:lnTo>
                    <a:lnTo>
                      <a:pt x="1192" y="992"/>
                    </a:lnTo>
                    <a:lnTo>
                      <a:pt x="1048" y="1025"/>
                    </a:lnTo>
                    <a:lnTo>
                      <a:pt x="914" y="1070"/>
                    </a:lnTo>
                    <a:lnTo>
                      <a:pt x="780" y="1125"/>
                    </a:lnTo>
                    <a:lnTo>
                      <a:pt x="658" y="1203"/>
                    </a:lnTo>
                    <a:lnTo>
                      <a:pt x="547" y="1281"/>
                    </a:lnTo>
                    <a:lnTo>
                      <a:pt x="446" y="1370"/>
                    </a:lnTo>
                    <a:lnTo>
                      <a:pt x="346" y="1471"/>
                    </a:lnTo>
                    <a:lnTo>
                      <a:pt x="268" y="1582"/>
                    </a:lnTo>
                    <a:lnTo>
                      <a:pt x="190" y="1704"/>
                    </a:lnTo>
                    <a:lnTo>
                      <a:pt x="123" y="1827"/>
                    </a:lnTo>
                    <a:lnTo>
                      <a:pt x="79" y="1961"/>
                    </a:lnTo>
                    <a:lnTo>
                      <a:pt x="34" y="2094"/>
                    </a:lnTo>
                    <a:lnTo>
                      <a:pt x="12" y="2239"/>
                    </a:lnTo>
                    <a:lnTo>
                      <a:pt x="1" y="2384"/>
                    </a:lnTo>
                    <a:lnTo>
                      <a:pt x="12" y="2528"/>
                    </a:lnTo>
                    <a:lnTo>
                      <a:pt x="2473" y="33595"/>
                    </a:lnTo>
                    <a:lnTo>
                      <a:pt x="2495" y="33740"/>
                    </a:lnTo>
                    <a:lnTo>
                      <a:pt x="2529" y="33885"/>
                    </a:lnTo>
                    <a:lnTo>
                      <a:pt x="2573" y="34018"/>
                    </a:lnTo>
                    <a:lnTo>
                      <a:pt x="2629" y="34141"/>
                    </a:lnTo>
                    <a:lnTo>
                      <a:pt x="2707" y="34263"/>
                    </a:lnTo>
                    <a:lnTo>
                      <a:pt x="2785" y="34375"/>
                    </a:lnTo>
                    <a:lnTo>
                      <a:pt x="2874" y="34486"/>
                    </a:lnTo>
                    <a:lnTo>
                      <a:pt x="2974" y="34575"/>
                    </a:lnTo>
                    <a:lnTo>
                      <a:pt x="3085" y="34664"/>
                    </a:lnTo>
                    <a:lnTo>
                      <a:pt x="3208" y="34742"/>
                    </a:lnTo>
                    <a:lnTo>
                      <a:pt x="3330" y="34798"/>
                    </a:lnTo>
                    <a:lnTo>
                      <a:pt x="3464" y="34853"/>
                    </a:lnTo>
                    <a:lnTo>
                      <a:pt x="3598" y="34887"/>
                    </a:lnTo>
                    <a:lnTo>
                      <a:pt x="3742" y="34909"/>
                    </a:lnTo>
                    <a:lnTo>
                      <a:pt x="3887" y="34920"/>
                    </a:lnTo>
                    <a:lnTo>
                      <a:pt x="4032" y="34920"/>
                    </a:lnTo>
                    <a:lnTo>
                      <a:pt x="16202" y="33952"/>
                    </a:lnTo>
                    <a:lnTo>
                      <a:pt x="16347" y="33929"/>
                    </a:lnTo>
                    <a:lnTo>
                      <a:pt x="16492" y="33896"/>
                    </a:lnTo>
                    <a:lnTo>
                      <a:pt x="16625" y="33851"/>
                    </a:lnTo>
                    <a:lnTo>
                      <a:pt x="16748" y="33796"/>
                    </a:lnTo>
                    <a:lnTo>
                      <a:pt x="16870" y="33718"/>
                    </a:lnTo>
                    <a:lnTo>
                      <a:pt x="16982" y="33640"/>
                    </a:lnTo>
                    <a:lnTo>
                      <a:pt x="17093" y="33551"/>
                    </a:lnTo>
                    <a:lnTo>
                      <a:pt x="17182" y="33450"/>
                    </a:lnTo>
                    <a:lnTo>
                      <a:pt x="17271" y="33339"/>
                    </a:lnTo>
                    <a:lnTo>
                      <a:pt x="17349" y="33217"/>
                    </a:lnTo>
                    <a:lnTo>
                      <a:pt x="17405" y="33094"/>
                    </a:lnTo>
                    <a:lnTo>
                      <a:pt x="17461" y="32961"/>
                    </a:lnTo>
                    <a:lnTo>
                      <a:pt x="17494" y="32827"/>
                    </a:lnTo>
                    <a:lnTo>
                      <a:pt x="17516" y="32693"/>
                    </a:lnTo>
                    <a:lnTo>
                      <a:pt x="17527" y="32549"/>
                    </a:lnTo>
                    <a:lnTo>
                      <a:pt x="17527" y="32393"/>
                    </a:lnTo>
                    <a:lnTo>
                      <a:pt x="15055" y="1337"/>
                    </a:lnTo>
                    <a:lnTo>
                      <a:pt x="15044" y="1181"/>
                    </a:lnTo>
                    <a:lnTo>
                      <a:pt x="15011" y="1048"/>
                    </a:lnTo>
                    <a:lnTo>
                      <a:pt x="14955" y="914"/>
                    </a:lnTo>
                    <a:lnTo>
                      <a:pt x="14900" y="780"/>
                    </a:lnTo>
                    <a:lnTo>
                      <a:pt x="14833" y="658"/>
                    </a:lnTo>
                    <a:lnTo>
                      <a:pt x="14744" y="546"/>
                    </a:lnTo>
                    <a:lnTo>
                      <a:pt x="14655" y="446"/>
                    </a:lnTo>
                    <a:lnTo>
                      <a:pt x="14554" y="346"/>
                    </a:lnTo>
                    <a:lnTo>
                      <a:pt x="14443" y="257"/>
                    </a:lnTo>
                    <a:lnTo>
                      <a:pt x="14332" y="190"/>
                    </a:lnTo>
                    <a:lnTo>
                      <a:pt x="14209" y="123"/>
                    </a:lnTo>
                    <a:lnTo>
                      <a:pt x="14076" y="79"/>
                    </a:lnTo>
                    <a:lnTo>
                      <a:pt x="13942" y="34"/>
                    </a:lnTo>
                    <a:lnTo>
                      <a:pt x="13797" y="12"/>
                    </a:lnTo>
                    <a:lnTo>
                      <a:pt x="136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19"/>
              <p:cNvSpPr/>
              <p:nvPr/>
            </p:nvSpPr>
            <p:spPr>
              <a:xfrm>
                <a:off x="7192706" y="2626014"/>
                <a:ext cx="1346203" cy="1102425"/>
              </a:xfrm>
              <a:custGeom>
                <a:rect b="b" l="l" r="r" t="t"/>
                <a:pathLst>
                  <a:path extrusionOk="0" h="58260" w="71143">
                    <a:moveTo>
                      <a:pt x="15645" y="1"/>
                    </a:moveTo>
                    <a:lnTo>
                      <a:pt x="15233" y="23"/>
                    </a:lnTo>
                    <a:lnTo>
                      <a:pt x="14721" y="56"/>
                    </a:lnTo>
                    <a:lnTo>
                      <a:pt x="14120" y="112"/>
                    </a:lnTo>
                    <a:lnTo>
                      <a:pt x="13452" y="179"/>
                    </a:lnTo>
                    <a:lnTo>
                      <a:pt x="12717" y="257"/>
                    </a:lnTo>
                    <a:lnTo>
                      <a:pt x="11102" y="457"/>
                    </a:lnTo>
                    <a:lnTo>
                      <a:pt x="9388" y="691"/>
                    </a:lnTo>
                    <a:lnTo>
                      <a:pt x="7662" y="947"/>
                    </a:lnTo>
                    <a:lnTo>
                      <a:pt x="6838" y="1092"/>
                    </a:lnTo>
                    <a:lnTo>
                      <a:pt x="6036" y="1226"/>
                    </a:lnTo>
                    <a:lnTo>
                      <a:pt x="5279" y="1359"/>
                    </a:lnTo>
                    <a:lnTo>
                      <a:pt x="4588" y="1504"/>
                    </a:lnTo>
                    <a:lnTo>
                      <a:pt x="3954" y="1638"/>
                    </a:lnTo>
                    <a:lnTo>
                      <a:pt x="3419" y="1760"/>
                    </a:lnTo>
                    <a:lnTo>
                      <a:pt x="2974" y="1894"/>
                    </a:lnTo>
                    <a:lnTo>
                      <a:pt x="2784" y="1949"/>
                    </a:lnTo>
                    <a:lnTo>
                      <a:pt x="2629" y="2005"/>
                    </a:lnTo>
                    <a:lnTo>
                      <a:pt x="2506" y="2061"/>
                    </a:lnTo>
                    <a:lnTo>
                      <a:pt x="2406" y="2116"/>
                    </a:lnTo>
                    <a:lnTo>
                      <a:pt x="2350" y="2172"/>
                    </a:lnTo>
                    <a:lnTo>
                      <a:pt x="2328" y="2194"/>
                    </a:lnTo>
                    <a:lnTo>
                      <a:pt x="2328" y="2217"/>
                    </a:lnTo>
                    <a:lnTo>
                      <a:pt x="2328" y="2239"/>
                    </a:lnTo>
                    <a:lnTo>
                      <a:pt x="2328" y="2261"/>
                    </a:lnTo>
                    <a:lnTo>
                      <a:pt x="2350" y="2283"/>
                    </a:lnTo>
                    <a:lnTo>
                      <a:pt x="2372" y="2306"/>
                    </a:lnTo>
                    <a:lnTo>
                      <a:pt x="2462" y="2350"/>
                    </a:lnTo>
                    <a:lnTo>
                      <a:pt x="2584" y="2384"/>
                    </a:lnTo>
                    <a:lnTo>
                      <a:pt x="2751" y="2417"/>
                    </a:lnTo>
                    <a:lnTo>
                      <a:pt x="2963" y="2450"/>
                    </a:lnTo>
                    <a:lnTo>
                      <a:pt x="3219" y="2473"/>
                    </a:lnTo>
                    <a:lnTo>
                      <a:pt x="3531" y="2495"/>
                    </a:lnTo>
                    <a:lnTo>
                      <a:pt x="4277" y="2528"/>
                    </a:lnTo>
                    <a:lnTo>
                      <a:pt x="5234" y="2540"/>
                    </a:lnTo>
                    <a:lnTo>
                      <a:pt x="6403" y="2528"/>
                    </a:lnTo>
                    <a:lnTo>
                      <a:pt x="7806" y="2495"/>
                    </a:lnTo>
                    <a:lnTo>
                      <a:pt x="9443" y="2439"/>
                    </a:lnTo>
                    <a:lnTo>
                      <a:pt x="11336" y="2361"/>
                    </a:lnTo>
                    <a:lnTo>
                      <a:pt x="10267" y="2573"/>
                    </a:lnTo>
                    <a:lnTo>
                      <a:pt x="9098" y="2807"/>
                    </a:lnTo>
                    <a:lnTo>
                      <a:pt x="7662" y="3107"/>
                    </a:lnTo>
                    <a:lnTo>
                      <a:pt x="6080" y="3453"/>
                    </a:lnTo>
                    <a:lnTo>
                      <a:pt x="5268" y="3631"/>
                    </a:lnTo>
                    <a:lnTo>
                      <a:pt x="4477" y="3820"/>
                    </a:lnTo>
                    <a:lnTo>
                      <a:pt x="3698" y="4009"/>
                    </a:lnTo>
                    <a:lnTo>
                      <a:pt x="2951" y="4210"/>
                    </a:lnTo>
                    <a:lnTo>
                      <a:pt x="2261" y="4399"/>
                    </a:lnTo>
                    <a:lnTo>
                      <a:pt x="1626" y="4588"/>
                    </a:lnTo>
                    <a:lnTo>
                      <a:pt x="1081" y="4767"/>
                    </a:lnTo>
                    <a:lnTo>
                      <a:pt x="847" y="4856"/>
                    </a:lnTo>
                    <a:lnTo>
                      <a:pt x="635" y="4934"/>
                    </a:lnTo>
                    <a:lnTo>
                      <a:pt x="446" y="5023"/>
                    </a:lnTo>
                    <a:lnTo>
                      <a:pt x="290" y="5101"/>
                    </a:lnTo>
                    <a:lnTo>
                      <a:pt x="168" y="5179"/>
                    </a:lnTo>
                    <a:lnTo>
                      <a:pt x="79" y="5256"/>
                    </a:lnTo>
                    <a:lnTo>
                      <a:pt x="23" y="5323"/>
                    </a:lnTo>
                    <a:lnTo>
                      <a:pt x="1" y="5357"/>
                    </a:lnTo>
                    <a:lnTo>
                      <a:pt x="1" y="5390"/>
                    </a:lnTo>
                    <a:lnTo>
                      <a:pt x="1" y="5424"/>
                    </a:lnTo>
                    <a:lnTo>
                      <a:pt x="12" y="5446"/>
                    </a:lnTo>
                    <a:lnTo>
                      <a:pt x="34" y="5479"/>
                    </a:lnTo>
                    <a:lnTo>
                      <a:pt x="68" y="5513"/>
                    </a:lnTo>
                    <a:lnTo>
                      <a:pt x="168" y="5557"/>
                    </a:lnTo>
                    <a:lnTo>
                      <a:pt x="312" y="5613"/>
                    </a:lnTo>
                    <a:lnTo>
                      <a:pt x="502" y="5646"/>
                    </a:lnTo>
                    <a:lnTo>
                      <a:pt x="747" y="5691"/>
                    </a:lnTo>
                    <a:lnTo>
                      <a:pt x="1025" y="5724"/>
                    </a:lnTo>
                    <a:lnTo>
                      <a:pt x="1370" y="5746"/>
                    </a:lnTo>
                    <a:lnTo>
                      <a:pt x="1760" y="5769"/>
                    </a:lnTo>
                    <a:lnTo>
                      <a:pt x="2205" y="5780"/>
                    </a:lnTo>
                    <a:lnTo>
                      <a:pt x="3263" y="5780"/>
                    </a:lnTo>
                    <a:lnTo>
                      <a:pt x="4566" y="5758"/>
                    </a:lnTo>
                    <a:lnTo>
                      <a:pt x="6125" y="5702"/>
                    </a:lnTo>
                    <a:lnTo>
                      <a:pt x="7962" y="5602"/>
                    </a:lnTo>
                    <a:lnTo>
                      <a:pt x="10078" y="5479"/>
                    </a:lnTo>
                    <a:lnTo>
                      <a:pt x="12494" y="5312"/>
                    </a:lnTo>
                    <a:lnTo>
                      <a:pt x="11370" y="5568"/>
                    </a:lnTo>
                    <a:lnTo>
                      <a:pt x="10145" y="5858"/>
                    </a:lnTo>
                    <a:lnTo>
                      <a:pt x="8653" y="6225"/>
                    </a:lnTo>
                    <a:lnTo>
                      <a:pt x="7016" y="6637"/>
                    </a:lnTo>
                    <a:lnTo>
                      <a:pt x="6181" y="6849"/>
                    </a:lnTo>
                    <a:lnTo>
                      <a:pt x="5357" y="7083"/>
                    </a:lnTo>
                    <a:lnTo>
                      <a:pt x="4555" y="7305"/>
                    </a:lnTo>
                    <a:lnTo>
                      <a:pt x="3809" y="7528"/>
                    </a:lnTo>
                    <a:lnTo>
                      <a:pt x="3107" y="7751"/>
                    </a:lnTo>
                    <a:lnTo>
                      <a:pt x="2484" y="7962"/>
                    </a:lnTo>
                    <a:lnTo>
                      <a:pt x="1949" y="8163"/>
                    </a:lnTo>
                    <a:lnTo>
                      <a:pt x="1715" y="8252"/>
                    </a:lnTo>
                    <a:lnTo>
                      <a:pt x="1515" y="8352"/>
                    </a:lnTo>
                    <a:lnTo>
                      <a:pt x="1348" y="8441"/>
                    </a:lnTo>
                    <a:lnTo>
                      <a:pt x="1203" y="8519"/>
                    </a:lnTo>
                    <a:lnTo>
                      <a:pt x="1103" y="8597"/>
                    </a:lnTo>
                    <a:lnTo>
                      <a:pt x="1036" y="8675"/>
                    </a:lnTo>
                    <a:lnTo>
                      <a:pt x="1014" y="8708"/>
                    </a:lnTo>
                    <a:lnTo>
                      <a:pt x="1003" y="8742"/>
                    </a:lnTo>
                    <a:lnTo>
                      <a:pt x="1003" y="8775"/>
                    </a:lnTo>
                    <a:lnTo>
                      <a:pt x="1014" y="8809"/>
                    </a:lnTo>
                    <a:lnTo>
                      <a:pt x="1036" y="8842"/>
                    </a:lnTo>
                    <a:lnTo>
                      <a:pt x="1059" y="8864"/>
                    </a:lnTo>
                    <a:lnTo>
                      <a:pt x="1103" y="8886"/>
                    </a:lnTo>
                    <a:lnTo>
                      <a:pt x="1159" y="8920"/>
                    </a:lnTo>
                    <a:lnTo>
                      <a:pt x="1292" y="8964"/>
                    </a:lnTo>
                    <a:lnTo>
                      <a:pt x="1482" y="8998"/>
                    </a:lnTo>
                    <a:lnTo>
                      <a:pt x="1727" y="9031"/>
                    </a:lnTo>
                    <a:lnTo>
                      <a:pt x="2016" y="9042"/>
                    </a:lnTo>
                    <a:lnTo>
                      <a:pt x="2350" y="9065"/>
                    </a:lnTo>
                    <a:lnTo>
                      <a:pt x="3208" y="9065"/>
                    </a:lnTo>
                    <a:lnTo>
                      <a:pt x="3731" y="9042"/>
                    </a:lnTo>
                    <a:lnTo>
                      <a:pt x="4299" y="9020"/>
                    </a:lnTo>
                    <a:lnTo>
                      <a:pt x="4945" y="8987"/>
                    </a:lnTo>
                    <a:lnTo>
                      <a:pt x="6426" y="8886"/>
                    </a:lnTo>
                    <a:lnTo>
                      <a:pt x="8174" y="8742"/>
                    </a:lnTo>
                    <a:lnTo>
                      <a:pt x="10223" y="8552"/>
                    </a:lnTo>
                    <a:lnTo>
                      <a:pt x="12583" y="8307"/>
                    </a:lnTo>
                    <a:lnTo>
                      <a:pt x="15267" y="8007"/>
                    </a:lnTo>
                    <a:lnTo>
                      <a:pt x="14109" y="8218"/>
                    </a:lnTo>
                    <a:lnTo>
                      <a:pt x="12839" y="8452"/>
                    </a:lnTo>
                    <a:lnTo>
                      <a:pt x="11292" y="8753"/>
                    </a:lnTo>
                    <a:lnTo>
                      <a:pt x="9566" y="9098"/>
                    </a:lnTo>
                    <a:lnTo>
                      <a:pt x="8686" y="9287"/>
                    </a:lnTo>
                    <a:lnTo>
                      <a:pt x="7806" y="9488"/>
                    </a:lnTo>
                    <a:lnTo>
                      <a:pt x="6938" y="9688"/>
                    </a:lnTo>
                    <a:lnTo>
                      <a:pt x="6114" y="9900"/>
                    </a:lnTo>
                    <a:lnTo>
                      <a:pt x="5334" y="10100"/>
                    </a:lnTo>
                    <a:lnTo>
                      <a:pt x="4633" y="10301"/>
                    </a:lnTo>
                    <a:lnTo>
                      <a:pt x="3998" y="10512"/>
                    </a:lnTo>
                    <a:lnTo>
                      <a:pt x="3720" y="10601"/>
                    </a:lnTo>
                    <a:lnTo>
                      <a:pt x="3464" y="10702"/>
                    </a:lnTo>
                    <a:lnTo>
                      <a:pt x="3241" y="10802"/>
                    </a:lnTo>
                    <a:lnTo>
                      <a:pt x="3052" y="10891"/>
                    </a:lnTo>
                    <a:lnTo>
                      <a:pt x="2885" y="10980"/>
                    </a:lnTo>
                    <a:lnTo>
                      <a:pt x="2751" y="11080"/>
                    </a:lnTo>
                    <a:lnTo>
                      <a:pt x="2662" y="11158"/>
                    </a:lnTo>
                    <a:lnTo>
                      <a:pt x="2629" y="11203"/>
                    </a:lnTo>
                    <a:lnTo>
                      <a:pt x="2606" y="11247"/>
                    </a:lnTo>
                    <a:lnTo>
                      <a:pt x="2584" y="11281"/>
                    </a:lnTo>
                    <a:lnTo>
                      <a:pt x="2584" y="11325"/>
                    </a:lnTo>
                    <a:lnTo>
                      <a:pt x="2595" y="11370"/>
                    </a:lnTo>
                    <a:lnTo>
                      <a:pt x="2606" y="11403"/>
                    </a:lnTo>
                    <a:lnTo>
                      <a:pt x="2640" y="11436"/>
                    </a:lnTo>
                    <a:lnTo>
                      <a:pt x="2673" y="11481"/>
                    </a:lnTo>
                    <a:lnTo>
                      <a:pt x="2729" y="11514"/>
                    </a:lnTo>
                    <a:lnTo>
                      <a:pt x="2796" y="11548"/>
                    </a:lnTo>
                    <a:lnTo>
                      <a:pt x="2951" y="11615"/>
                    </a:lnTo>
                    <a:lnTo>
                      <a:pt x="3163" y="11670"/>
                    </a:lnTo>
                    <a:lnTo>
                      <a:pt x="3419" y="11726"/>
                    </a:lnTo>
                    <a:lnTo>
                      <a:pt x="3731" y="11782"/>
                    </a:lnTo>
                    <a:lnTo>
                      <a:pt x="4098" y="11826"/>
                    </a:lnTo>
                    <a:lnTo>
                      <a:pt x="4533" y="11871"/>
                    </a:lnTo>
                    <a:lnTo>
                      <a:pt x="5011" y="11904"/>
                    </a:lnTo>
                    <a:lnTo>
                      <a:pt x="5557" y="11926"/>
                    </a:lnTo>
                    <a:lnTo>
                      <a:pt x="6169" y="11949"/>
                    </a:lnTo>
                    <a:lnTo>
                      <a:pt x="6838" y="11971"/>
                    </a:lnTo>
                    <a:lnTo>
                      <a:pt x="7573" y="11982"/>
                    </a:lnTo>
                    <a:lnTo>
                      <a:pt x="9265" y="11982"/>
                    </a:lnTo>
                    <a:lnTo>
                      <a:pt x="10212" y="11971"/>
                    </a:lnTo>
                    <a:lnTo>
                      <a:pt x="12338" y="11926"/>
                    </a:lnTo>
                    <a:lnTo>
                      <a:pt x="14766" y="11848"/>
                    </a:lnTo>
                    <a:lnTo>
                      <a:pt x="14910" y="12305"/>
                    </a:lnTo>
                    <a:lnTo>
                      <a:pt x="15334" y="13619"/>
                    </a:lnTo>
                    <a:lnTo>
                      <a:pt x="15991" y="15668"/>
                    </a:lnTo>
                    <a:lnTo>
                      <a:pt x="16881" y="18340"/>
                    </a:lnTo>
                    <a:lnTo>
                      <a:pt x="17405" y="19877"/>
                    </a:lnTo>
                    <a:lnTo>
                      <a:pt x="17961" y="21525"/>
                    </a:lnTo>
                    <a:lnTo>
                      <a:pt x="18574" y="23273"/>
                    </a:lnTo>
                    <a:lnTo>
                      <a:pt x="19231" y="25110"/>
                    </a:lnTo>
                    <a:lnTo>
                      <a:pt x="19921" y="27003"/>
                    </a:lnTo>
                    <a:lnTo>
                      <a:pt x="20645" y="28963"/>
                    </a:lnTo>
                    <a:lnTo>
                      <a:pt x="21391" y="30967"/>
                    </a:lnTo>
                    <a:lnTo>
                      <a:pt x="22182" y="33005"/>
                    </a:lnTo>
                    <a:lnTo>
                      <a:pt x="22994" y="35043"/>
                    </a:lnTo>
                    <a:lnTo>
                      <a:pt x="23818" y="37092"/>
                    </a:lnTo>
                    <a:lnTo>
                      <a:pt x="24676" y="39129"/>
                    </a:lnTo>
                    <a:lnTo>
                      <a:pt x="25110" y="40131"/>
                    </a:lnTo>
                    <a:lnTo>
                      <a:pt x="25544" y="41134"/>
                    </a:lnTo>
                    <a:lnTo>
                      <a:pt x="25979" y="42113"/>
                    </a:lnTo>
                    <a:lnTo>
                      <a:pt x="26424" y="43093"/>
                    </a:lnTo>
                    <a:lnTo>
                      <a:pt x="26869" y="44051"/>
                    </a:lnTo>
                    <a:lnTo>
                      <a:pt x="27315" y="44997"/>
                    </a:lnTo>
                    <a:lnTo>
                      <a:pt x="27771" y="45922"/>
                    </a:lnTo>
                    <a:lnTo>
                      <a:pt x="28217" y="46835"/>
                    </a:lnTo>
                    <a:lnTo>
                      <a:pt x="28673" y="47714"/>
                    </a:lnTo>
                    <a:lnTo>
                      <a:pt x="29130" y="48583"/>
                    </a:lnTo>
                    <a:lnTo>
                      <a:pt x="29575" y="49418"/>
                    </a:lnTo>
                    <a:lnTo>
                      <a:pt x="30032" y="50231"/>
                    </a:lnTo>
                    <a:lnTo>
                      <a:pt x="30488" y="51010"/>
                    </a:lnTo>
                    <a:lnTo>
                      <a:pt x="30945" y="51767"/>
                    </a:lnTo>
                    <a:lnTo>
                      <a:pt x="31390" y="52491"/>
                    </a:lnTo>
                    <a:lnTo>
                      <a:pt x="31847" y="53182"/>
                    </a:lnTo>
                    <a:lnTo>
                      <a:pt x="32292" y="53827"/>
                    </a:lnTo>
                    <a:lnTo>
                      <a:pt x="32738" y="54451"/>
                    </a:lnTo>
                    <a:lnTo>
                      <a:pt x="33183" y="55030"/>
                    </a:lnTo>
                    <a:lnTo>
                      <a:pt x="33617" y="55565"/>
                    </a:lnTo>
                    <a:lnTo>
                      <a:pt x="34052" y="56054"/>
                    </a:lnTo>
                    <a:lnTo>
                      <a:pt x="34274" y="56288"/>
                    </a:lnTo>
                    <a:lnTo>
                      <a:pt x="34486" y="56511"/>
                    </a:lnTo>
                    <a:lnTo>
                      <a:pt x="34709" y="56711"/>
                    </a:lnTo>
                    <a:lnTo>
                      <a:pt x="34920" y="56912"/>
                    </a:lnTo>
                    <a:lnTo>
                      <a:pt x="35132" y="57090"/>
                    </a:lnTo>
                    <a:lnTo>
                      <a:pt x="35343" y="57268"/>
                    </a:lnTo>
                    <a:lnTo>
                      <a:pt x="35555" y="57424"/>
                    </a:lnTo>
                    <a:lnTo>
                      <a:pt x="35766" y="57580"/>
                    </a:lnTo>
                    <a:lnTo>
                      <a:pt x="35967" y="57714"/>
                    </a:lnTo>
                    <a:lnTo>
                      <a:pt x="36178" y="57825"/>
                    </a:lnTo>
                    <a:lnTo>
                      <a:pt x="36390" y="57936"/>
                    </a:lnTo>
                    <a:lnTo>
                      <a:pt x="36601" y="58025"/>
                    </a:lnTo>
                    <a:lnTo>
                      <a:pt x="36824" y="58103"/>
                    </a:lnTo>
                    <a:lnTo>
                      <a:pt x="37047" y="58159"/>
                    </a:lnTo>
                    <a:lnTo>
                      <a:pt x="37281" y="58215"/>
                    </a:lnTo>
                    <a:lnTo>
                      <a:pt x="37526" y="58237"/>
                    </a:lnTo>
                    <a:lnTo>
                      <a:pt x="37771" y="58259"/>
                    </a:lnTo>
                    <a:lnTo>
                      <a:pt x="38016" y="58259"/>
                    </a:lnTo>
                    <a:lnTo>
                      <a:pt x="38272" y="58248"/>
                    </a:lnTo>
                    <a:lnTo>
                      <a:pt x="38539" y="58215"/>
                    </a:lnTo>
                    <a:lnTo>
                      <a:pt x="38795" y="58181"/>
                    </a:lnTo>
                    <a:lnTo>
                      <a:pt x="39073" y="58126"/>
                    </a:lnTo>
                    <a:lnTo>
                      <a:pt x="39352" y="58059"/>
                    </a:lnTo>
                    <a:lnTo>
                      <a:pt x="39630" y="57981"/>
                    </a:lnTo>
                    <a:lnTo>
                      <a:pt x="39909" y="57892"/>
                    </a:lnTo>
                    <a:lnTo>
                      <a:pt x="40198" y="57780"/>
                    </a:lnTo>
                    <a:lnTo>
                      <a:pt x="40499" y="57669"/>
                    </a:lnTo>
                    <a:lnTo>
                      <a:pt x="40799" y="57535"/>
                    </a:lnTo>
                    <a:lnTo>
                      <a:pt x="41100" y="57402"/>
                    </a:lnTo>
                    <a:lnTo>
                      <a:pt x="41401" y="57246"/>
                    </a:lnTo>
                    <a:lnTo>
                      <a:pt x="41712" y="57079"/>
                    </a:lnTo>
                    <a:lnTo>
                      <a:pt x="42024" y="56912"/>
                    </a:lnTo>
                    <a:lnTo>
                      <a:pt x="42347" y="56723"/>
                    </a:lnTo>
                    <a:lnTo>
                      <a:pt x="42670" y="56533"/>
                    </a:lnTo>
                    <a:lnTo>
                      <a:pt x="42993" y="56322"/>
                    </a:lnTo>
                    <a:lnTo>
                      <a:pt x="43316" y="56110"/>
                    </a:lnTo>
                    <a:lnTo>
                      <a:pt x="43984" y="55642"/>
                    </a:lnTo>
                    <a:lnTo>
                      <a:pt x="44663" y="55153"/>
                    </a:lnTo>
                    <a:lnTo>
                      <a:pt x="45342" y="54618"/>
                    </a:lnTo>
                    <a:lnTo>
                      <a:pt x="46044" y="54050"/>
                    </a:lnTo>
                    <a:lnTo>
                      <a:pt x="46745" y="53449"/>
                    </a:lnTo>
                    <a:lnTo>
                      <a:pt x="47458" y="52814"/>
                    </a:lnTo>
                    <a:lnTo>
                      <a:pt x="48182" y="52157"/>
                    </a:lnTo>
                    <a:lnTo>
                      <a:pt x="48906" y="51478"/>
                    </a:lnTo>
                    <a:lnTo>
                      <a:pt x="49629" y="50765"/>
                    </a:lnTo>
                    <a:lnTo>
                      <a:pt x="50364" y="50042"/>
                    </a:lnTo>
                    <a:lnTo>
                      <a:pt x="51099" y="49284"/>
                    </a:lnTo>
                    <a:lnTo>
                      <a:pt x="51834" y="48516"/>
                    </a:lnTo>
                    <a:lnTo>
                      <a:pt x="52580" y="47737"/>
                    </a:lnTo>
                    <a:lnTo>
                      <a:pt x="53315" y="46935"/>
                    </a:lnTo>
                    <a:lnTo>
                      <a:pt x="54050" y="46111"/>
                    </a:lnTo>
                    <a:lnTo>
                      <a:pt x="54785" y="45287"/>
                    </a:lnTo>
                    <a:lnTo>
                      <a:pt x="55509" y="44452"/>
                    </a:lnTo>
                    <a:lnTo>
                      <a:pt x="56232" y="43617"/>
                    </a:lnTo>
                    <a:lnTo>
                      <a:pt x="56956" y="42770"/>
                    </a:lnTo>
                    <a:lnTo>
                      <a:pt x="57669" y="41913"/>
                    </a:lnTo>
                    <a:lnTo>
                      <a:pt x="58370" y="41067"/>
                    </a:lnTo>
                    <a:lnTo>
                      <a:pt x="59762" y="39363"/>
                    </a:lnTo>
                    <a:lnTo>
                      <a:pt x="61098" y="37671"/>
                    </a:lnTo>
                    <a:lnTo>
                      <a:pt x="62390" y="36011"/>
                    </a:lnTo>
                    <a:lnTo>
                      <a:pt x="63626" y="34408"/>
                    </a:lnTo>
                    <a:lnTo>
                      <a:pt x="64806" y="32860"/>
                    </a:lnTo>
                    <a:lnTo>
                      <a:pt x="65898" y="31379"/>
                    </a:lnTo>
                    <a:lnTo>
                      <a:pt x="66911" y="29999"/>
                    </a:lnTo>
                    <a:lnTo>
                      <a:pt x="67835" y="28718"/>
                    </a:lnTo>
                    <a:lnTo>
                      <a:pt x="68670" y="27571"/>
                    </a:lnTo>
                    <a:lnTo>
                      <a:pt x="69995" y="25678"/>
                    </a:lnTo>
                    <a:lnTo>
                      <a:pt x="70842" y="24464"/>
                    </a:lnTo>
                    <a:lnTo>
                      <a:pt x="71142" y="24030"/>
                    </a:lnTo>
                    <a:lnTo>
                      <a:pt x="53560" y="14554"/>
                    </a:lnTo>
                    <a:lnTo>
                      <a:pt x="39831" y="33873"/>
                    </a:lnTo>
                    <a:lnTo>
                      <a:pt x="37481" y="29965"/>
                    </a:lnTo>
                    <a:lnTo>
                      <a:pt x="34987" y="25845"/>
                    </a:lnTo>
                    <a:lnTo>
                      <a:pt x="32003" y="20946"/>
                    </a:lnTo>
                    <a:lnTo>
                      <a:pt x="28851" y="15779"/>
                    </a:lnTo>
                    <a:lnTo>
                      <a:pt x="27293" y="13263"/>
                    </a:lnTo>
                    <a:lnTo>
                      <a:pt x="25801" y="10857"/>
                    </a:lnTo>
                    <a:lnTo>
                      <a:pt x="24420" y="8653"/>
                    </a:lnTo>
                    <a:lnTo>
                      <a:pt x="23173" y="6693"/>
                    </a:lnTo>
                    <a:lnTo>
                      <a:pt x="22104" y="5045"/>
                    </a:lnTo>
                    <a:lnTo>
                      <a:pt x="21647" y="4355"/>
                    </a:lnTo>
                    <a:lnTo>
                      <a:pt x="21246" y="3776"/>
                    </a:lnTo>
                    <a:lnTo>
                      <a:pt x="21124" y="3620"/>
                    </a:lnTo>
                    <a:lnTo>
                      <a:pt x="20779" y="3208"/>
                    </a:lnTo>
                    <a:lnTo>
                      <a:pt x="20534" y="2929"/>
                    </a:lnTo>
                    <a:lnTo>
                      <a:pt x="20244" y="2617"/>
                    </a:lnTo>
                    <a:lnTo>
                      <a:pt x="19921" y="2283"/>
                    </a:lnTo>
                    <a:lnTo>
                      <a:pt x="19554" y="1927"/>
                    </a:lnTo>
                    <a:lnTo>
                      <a:pt x="19164" y="1582"/>
                    </a:lnTo>
                    <a:lnTo>
                      <a:pt x="18964" y="1415"/>
                    </a:lnTo>
                    <a:lnTo>
                      <a:pt x="18752" y="1248"/>
                    </a:lnTo>
                    <a:lnTo>
                      <a:pt x="18529" y="1081"/>
                    </a:lnTo>
                    <a:lnTo>
                      <a:pt x="18307" y="925"/>
                    </a:lnTo>
                    <a:lnTo>
                      <a:pt x="18084" y="780"/>
                    </a:lnTo>
                    <a:lnTo>
                      <a:pt x="17861" y="635"/>
                    </a:lnTo>
                    <a:lnTo>
                      <a:pt x="17627" y="513"/>
                    </a:lnTo>
                    <a:lnTo>
                      <a:pt x="17394" y="390"/>
                    </a:lnTo>
                    <a:lnTo>
                      <a:pt x="17149" y="290"/>
                    </a:lnTo>
                    <a:lnTo>
                      <a:pt x="16915" y="201"/>
                    </a:lnTo>
                    <a:lnTo>
                      <a:pt x="16670" y="123"/>
                    </a:lnTo>
                    <a:lnTo>
                      <a:pt x="16425" y="68"/>
                    </a:lnTo>
                    <a:lnTo>
                      <a:pt x="16191" y="23"/>
                    </a:lnTo>
                    <a:lnTo>
                      <a:pt x="15946" y="1"/>
                    </a:lnTo>
                    <a:close/>
                  </a:path>
                </a:pathLst>
              </a:custGeom>
              <a:solidFill>
                <a:srgbClr val="FFAC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367" name="Google Shape;367;p19"/>
            <p:cNvCxnSpPr/>
            <p:nvPr/>
          </p:nvCxnSpPr>
          <p:spPr>
            <a:xfrm>
              <a:off x="2052900" y="4275075"/>
              <a:ext cx="2019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68" name="Google Shape;368;p19"/>
          <p:cNvGrpSpPr/>
          <p:nvPr/>
        </p:nvGrpSpPr>
        <p:grpSpPr>
          <a:xfrm>
            <a:off x="457194" y="1178250"/>
            <a:ext cx="1505100" cy="1308513"/>
            <a:chOff x="457194" y="1178250"/>
            <a:chExt cx="1505100" cy="1308513"/>
          </a:xfrm>
        </p:grpSpPr>
        <p:sp>
          <p:nvSpPr>
            <p:cNvPr id="369" name="Google Shape;369;p19"/>
            <p:cNvSpPr txBox="1"/>
            <p:nvPr/>
          </p:nvSpPr>
          <p:spPr>
            <a:xfrm>
              <a:off x="457194" y="1516063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0" name="Google Shape;370;p19"/>
            <p:cNvSpPr txBox="1"/>
            <p:nvPr/>
          </p:nvSpPr>
          <p:spPr>
            <a:xfrm>
              <a:off x="457194" y="1857663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1" name="Google Shape;371;p19"/>
            <p:cNvSpPr txBox="1"/>
            <p:nvPr/>
          </p:nvSpPr>
          <p:spPr>
            <a:xfrm>
              <a:off x="457202" y="1178250"/>
              <a:ext cx="1404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30 %</a:t>
              </a:r>
              <a:endParaRPr b="1" sz="24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72" name="Google Shape;372;p19"/>
          <p:cNvGrpSpPr/>
          <p:nvPr/>
        </p:nvGrpSpPr>
        <p:grpSpPr>
          <a:xfrm>
            <a:off x="7181694" y="1178250"/>
            <a:ext cx="1505108" cy="1308513"/>
            <a:chOff x="7181694" y="1178250"/>
            <a:chExt cx="1505108" cy="1308513"/>
          </a:xfrm>
        </p:grpSpPr>
        <p:sp>
          <p:nvSpPr>
            <p:cNvPr id="373" name="Google Shape;373;p19"/>
            <p:cNvSpPr txBox="1"/>
            <p:nvPr/>
          </p:nvSpPr>
          <p:spPr>
            <a:xfrm>
              <a:off x="7562994" y="1516063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4" name="Google Shape;374;p19"/>
            <p:cNvSpPr txBox="1"/>
            <p:nvPr/>
          </p:nvSpPr>
          <p:spPr>
            <a:xfrm>
              <a:off x="7181694" y="1857663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5" name="Google Shape;375;p19"/>
            <p:cNvSpPr txBox="1"/>
            <p:nvPr/>
          </p:nvSpPr>
          <p:spPr>
            <a:xfrm>
              <a:off x="7282802" y="1178250"/>
              <a:ext cx="1404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10 %</a:t>
              </a:r>
              <a:endParaRPr b="1" sz="24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76" name="Google Shape;376;p19"/>
          <p:cNvGrpSpPr/>
          <p:nvPr/>
        </p:nvGrpSpPr>
        <p:grpSpPr>
          <a:xfrm>
            <a:off x="457194" y="2983852"/>
            <a:ext cx="1505100" cy="1308523"/>
            <a:chOff x="457194" y="2983852"/>
            <a:chExt cx="1505100" cy="1308523"/>
          </a:xfrm>
        </p:grpSpPr>
        <p:sp>
          <p:nvSpPr>
            <p:cNvPr id="377" name="Google Shape;377;p19"/>
            <p:cNvSpPr txBox="1"/>
            <p:nvPr/>
          </p:nvSpPr>
          <p:spPr>
            <a:xfrm>
              <a:off x="457194" y="3321675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8" name="Google Shape;378;p19"/>
            <p:cNvSpPr txBox="1"/>
            <p:nvPr/>
          </p:nvSpPr>
          <p:spPr>
            <a:xfrm>
              <a:off x="457194" y="3663275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9" name="Google Shape;379;p19"/>
            <p:cNvSpPr txBox="1"/>
            <p:nvPr/>
          </p:nvSpPr>
          <p:spPr>
            <a:xfrm>
              <a:off x="457202" y="2983852"/>
              <a:ext cx="1404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20 %</a:t>
              </a:r>
              <a:endParaRPr b="1" sz="24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80" name="Google Shape;380;p19"/>
          <p:cNvGrpSpPr/>
          <p:nvPr/>
        </p:nvGrpSpPr>
        <p:grpSpPr>
          <a:xfrm>
            <a:off x="7181694" y="2983852"/>
            <a:ext cx="1505108" cy="1308523"/>
            <a:chOff x="7181694" y="2983852"/>
            <a:chExt cx="1505108" cy="1308523"/>
          </a:xfrm>
        </p:grpSpPr>
        <p:sp>
          <p:nvSpPr>
            <p:cNvPr id="381" name="Google Shape;381;p19"/>
            <p:cNvSpPr txBox="1"/>
            <p:nvPr/>
          </p:nvSpPr>
          <p:spPr>
            <a:xfrm>
              <a:off x="7562994" y="3321675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2" name="Google Shape;382;p19"/>
            <p:cNvSpPr txBox="1"/>
            <p:nvPr/>
          </p:nvSpPr>
          <p:spPr>
            <a:xfrm>
              <a:off x="7181694" y="3663275"/>
              <a:ext cx="1505100" cy="6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hot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3" name="Google Shape;383;p19"/>
            <p:cNvSpPr txBox="1"/>
            <p:nvPr/>
          </p:nvSpPr>
          <p:spPr>
            <a:xfrm>
              <a:off x="7282802" y="2983852"/>
              <a:ext cx="1404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40 %</a:t>
              </a:r>
              <a:endParaRPr b="1" sz="24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"/>
          <p:cNvSpPr/>
          <p:nvPr/>
        </p:nvSpPr>
        <p:spPr>
          <a:xfrm>
            <a:off x="607075" y="3055500"/>
            <a:ext cx="943500" cy="943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4721875" y="1265525"/>
            <a:ext cx="943500" cy="94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4721875" y="3055500"/>
            <a:ext cx="943500" cy="943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607075" y="1265525"/>
            <a:ext cx="943500" cy="94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0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393" name="Google Shape;393;p20"/>
          <p:cNvGrpSpPr/>
          <p:nvPr/>
        </p:nvGrpSpPr>
        <p:grpSpPr>
          <a:xfrm>
            <a:off x="804425" y="1474275"/>
            <a:ext cx="548750" cy="526000"/>
            <a:chOff x="664175" y="1814725"/>
            <a:chExt cx="548750" cy="526000"/>
          </a:xfrm>
        </p:grpSpPr>
        <p:sp>
          <p:nvSpPr>
            <p:cNvPr id="394" name="Google Shape;394;p20"/>
            <p:cNvSpPr/>
            <p:nvPr/>
          </p:nvSpPr>
          <p:spPr>
            <a:xfrm>
              <a:off x="762600" y="2064075"/>
              <a:ext cx="21400" cy="106850"/>
            </a:xfrm>
            <a:custGeom>
              <a:rect b="b" l="l" r="r" t="t"/>
              <a:pathLst>
                <a:path extrusionOk="0" h="4274" w="856">
                  <a:moveTo>
                    <a:pt x="428" y="0"/>
                  </a:moveTo>
                  <a:lnTo>
                    <a:pt x="337" y="9"/>
                  </a:lnTo>
                  <a:lnTo>
                    <a:pt x="255" y="37"/>
                  </a:lnTo>
                  <a:lnTo>
                    <a:pt x="182" y="73"/>
                  </a:lnTo>
                  <a:lnTo>
                    <a:pt x="119" y="128"/>
                  </a:lnTo>
                  <a:lnTo>
                    <a:pt x="73" y="191"/>
                  </a:lnTo>
                  <a:lnTo>
                    <a:pt x="28" y="264"/>
                  </a:lnTo>
                  <a:lnTo>
                    <a:pt x="0" y="346"/>
                  </a:lnTo>
                  <a:lnTo>
                    <a:pt x="0" y="428"/>
                  </a:lnTo>
                  <a:lnTo>
                    <a:pt x="0" y="3846"/>
                  </a:lnTo>
                  <a:lnTo>
                    <a:pt x="0" y="3937"/>
                  </a:lnTo>
                  <a:lnTo>
                    <a:pt x="28" y="4010"/>
                  </a:lnTo>
                  <a:lnTo>
                    <a:pt x="73" y="4083"/>
                  </a:lnTo>
                  <a:lnTo>
                    <a:pt x="119" y="4146"/>
                  </a:lnTo>
                  <a:lnTo>
                    <a:pt x="182" y="4201"/>
                  </a:lnTo>
                  <a:lnTo>
                    <a:pt x="255" y="4246"/>
                  </a:lnTo>
                  <a:lnTo>
                    <a:pt x="337" y="4265"/>
                  </a:lnTo>
                  <a:lnTo>
                    <a:pt x="428" y="4274"/>
                  </a:lnTo>
                  <a:lnTo>
                    <a:pt x="510" y="4265"/>
                  </a:lnTo>
                  <a:lnTo>
                    <a:pt x="591" y="4246"/>
                  </a:lnTo>
                  <a:lnTo>
                    <a:pt x="664" y="4201"/>
                  </a:lnTo>
                  <a:lnTo>
                    <a:pt x="728" y="4146"/>
                  </a:lnTo>
                  <a:lnTo>
                    <a:pt x="782" y="4083"/>
                  </a:lnTo>
                  <a:lnTo>
                    <a:pt x="819" y="4010"/>
                  </a:lnTo>
                  <a:lnTo>
                    <a:pt x="846" y="3937"/>
                  </a:lnTo>
                  <a:lnTo>
                    <a:pt x="855" y="3846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19" y="264"/>
                  </a:lnTo>
                  <a:lnTo>
                    <a:pt x="782" y="191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762600" y="2195450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1"/>
                  </a:moveTo>
                  <a:lnTo>
                    <a:pt x="337" y="10"/>
                  </a:lnTo>
                  <a:lnTo>
                    <a:pt x="255" y="37"/>
                  </a:lnTo>
                  <a:lnTo>
                    <a:pt x="182" y="73"/>
                  </a:lnTo>
                  <a:lnTo>
                    <a:pt x="119" y="128"/>
                  </a:lnTo>
                  <a:lnTo>
                    <a:pt x="73" y="192"/>
                  </a:lnTo>
                  <a:lnTo>
                    <a:pt x="28" y="264"/>
                  </a:lnTo>
                  <a:lnTo>
                    <a:pt x="0" y="346"/>
                  </a:lnTo>
                  <a:lnTo>
                    <a:pt x="0" y="428"/>
                  </a:lnTo>
                  <a:lnTo>
                    <a:pt x="0" y="519"/>
                  </a:lnTo>
                  <a:lnTo>
                    <a:pt x="28" y="601"/>
                  </a:lnTo>
                  <a:lnTo>
                    <a:pt x="73" y="674"/>
                  </a:lnTo>
                  <a:lnTo>
                    <a:pt x="119" y="737"/>
                  </a:lnTo>
                  <a:lnTo>
                    <a:pt x="182" y="783"/>
                  </a:lnTo>
                  <a:lnTo>
                    <a:pt x="255" y="828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0" y="846"/>
                  </a:lnTo>
                  <a:lnTo>
                    <a:pt x="591" y="828"/>
                  </a:lnTo>
                  <a:lnTo>
                    <a:pt x="664" y="783"/>
                  </a:lnTo>
                  <a:lnTo>
                    <a:pt x="728" y="737"/>
                  </a:lnTo>
                  <a:lnTo>
                    <a:pt x="782" y="664"/>
                  </a:lnTo>
                  <a:lnTo>
                    <a:pt x="819" y="592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19" y="264"/>
                  </a:lnTo>
                  <a:lnTo>
                    <a:pt x="782" y="192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945800" y="2195450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4" y="192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37" y="601"/>
                  </a:lnTo>
                  <a:lnTo>
                    <a:pt x="74" y="674"/>
                  </a:lnTo>
                  <a:lnTo>
                    <a:pt x="128" y="737"/>
                  </a:lnTo>
                  <a:lnTo>
                    <a:pt x="192" y="783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519" y="846"/>
                  </a:lnTo>
                  <a:lnTo>
                    <a:pt x="601" y="828"/>
                  </a:lnTo>
                  <a:lnTo>
                    <a:pt x="674" y="783"/>
                  </a:lnTo>
                  <a:lnTo>
                    <a:pt x="737" y="728"/>
                  </a:lnTo>
                  <a:lnTo>
                    <a:pt x="783" y="664"/>
                  </a:lnTo>
                  <a:lnTo>
                    <a:pt x="828" y="592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8" y="264"/>
                  </a:lnTo>
                  <a:lnTo>
                    <a:pt x="783" y="192"/>
                  </a:lnTo>
                  <a:lnTo>
                    <a:pt x="737" y="128"/>
                  </a:lnTo>
                  <a:lnTo>
                    <a:pt x="674" y="73"/>
                  </a:lnTo>
                  <a:lnTo>
                    <a:pt x="601" y="37"/>
                  </a:lnTo>
                  <a:lnTo>
                    <a:pt x="519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1008775" y="2064075"/>
              <a:ext cx="137775" cy="152775"/>
            </a:xfrm>
            <a:custGeom>
              <a:rect b="b" l="l" r="r" t="t"/>
              <a:pathLst>
                <a:path extrusionOk="0" h="6111" w="5511">
                  <a:moveTo>
                    <a:pt x="3437" y="2492"/>
                  </a:moveTo>
                  <a:lnTo>
                    <a:pt x="3228" y="3619"/>
                  </a:lnTo>
                  <a:lnTo>
                    <a:pt x="2073" y="3619"/>
                  </a:lnTo>
                  <a:lnTo>
                    <a:pt x="2283" y="2492"/>
                  </a:lnTo>
                  <a:close/>
                  <a:moveTo>
                    <a:pt x="2228" y="0"/>
                  </a:moveTo>
                  <a:lnTo>
                    <a:pt x="2137" y="9"/>
                  </a:lnTo>
                  <a:lnTo>
                    <a:pt x="2064" y="37"/>
                  </a:lnTo>
                  <a:lnTo>
                    <a:pt x="1992" y="73"/>
                  </a:lnTo>
                  <a:lnTo>
                    <a:pt x="1928" y="128"/>
                  </a:lnTo>
                  <a:lnTo>
                    <a:pt x="1873" y="191"/>
                  </a:lnTo>
                  <a:lnTo>
                    <a:pt x="1837" y="264"/>
                  </a:lnTo>
                  <a:lnTo>
                    <a:pt x="1810" y="346"/>
                  </a:lnTo>
                  <a:lnTo>
                    <a:pt x="1573" y="1628"/>
                  </a:lnTo>
                  <a:lnTo>
                    <a:pt x="791" y="1628"/>
                  </a:lnTo>
                  <a:lnTo>
                    <a:pt x="700" y="1637"/>
                  </a:lnTo>
                  <a:lnTo>
                    <a:pt x="619" y="1664"/>
                  </a:lnTo>
                  <a:lnTo>
                    <a:pt x="546" y="1701"/>
                  </a:lnTo>
                  <a:lnTo>
                    <a:pt x="482" y="1755"/>
                  </a:lnTo>
                  <a:lnTo>
                    <a:pt x="428" y="1819"/>
                  </a:lnTo>
                  <a:lnTo>
                    <a:pt x="391" y="1892"/>
                  </a:lnTo>
                  <a:lnTo>
                    <a:pt x="364" y="1973"/>
                  </a:lnTo>
                  <a:lnTo>
                    <a:pt x="355" y="2055"/>
                  </a:lnTo>
                  <a:lnTo>
                    <a:pt x="364" y="2146"/>
                  </a:lnTo>
                  <a:lnTo>
                    <a:pt x="391" y="2228"/>
                  </a:lnTo>
                  <a:lnTo>
                    <a:pt x="428" y="2301"/>
                  </a:lnTo>
                  <a:lnTo>
                    <a:pt x="482" y="2364"/>
                  </a:lnTo>
                  <a:lnTo>
                    <a:pt x="546" y="2419"/>
                  </a:lnTo>
                  <a:lnTo>
                    <a:pt x="619" y="2455"/>
                  </a:lnTo>
                  <a:lnTo>
                    <a:pt x="700" y="2483"/>
                  </a:lnTo>
                  <a:lnTo>
                    <a:pt x="791" y="2492"/>
                  </a:lnTo>
                  <a:lnTo>
                    <a:pt x="1410" y="2492"/>
                  </a:lnTo>
                  <a:lnTo>
                    <a:pt x="1201" y="3619"/>
                  </a:lnTo>
                  <a:lnTo>
                    <a:pt x="428" y="3619"/>
                  </a:lnTo>
                  <a:lnTo>
                    <a:pt x="337" y="3628"/>
                  </a:lnTo>
                  <a:lnTo>
                    <a:pt x="264" y="3655"/>
                  </a:lnTo>
                  <a:lnTo>
                    <a:pt x="191" y="3692"/>
                  </a:lnTo>
                  <a:lnTo>
                    <a:pt x="128" y="3746"/>
                  </a:lnTo>
                  <a:lnTo>
                    <a:pt x="73" y="3810"/>
                  </a:lnTo>
                  <a:lnTo>
                    <a:pt x="37" y="3883"/>
                  </a:lnTo>
                  <a:lnTo>
                    <a:pt x="9" y="3965"/>
                  </a:lnTo>
                  <a:lnTo>
                    <a:pt x="0" y="4056"/>
                  </a:lnTo>
                  <a:lnTo>
                    <a:pt x="9" y="4137"/>
                  </a:lnTo>
                  <a:lnTo>
                    <a:pt x="37" y="4219"/>
                  </a:lnTo>
                  <a:lnTo>
                    <a:pt x="73" y="4292"/>
                  </a:lnTo>
                  <a:lnTo>
                    <a:pt x="128" y="4356"/>
                  </a:lnTo>
                  <a:lnTo>
                    <a:pt x="191" y="4410"/>
                  </a:lnTo>
                  <a:lnTo>
                    <a:pt x="264" y="4446"/>
                  </a:lnTo>
                  <a:lnTo>
                    <a:pt x="337" y="4474"/>
                  </a:lnTo>
                  <a:lnTo>
                    <a:pt x="428" y="4483"/>
                  </a:lnTo>
                  <a:lnTo>
                    <a:pt x="1046" y="4483"/>
                  </a:lnTo>
                  <a:lnTo>
                    <a:pt x="837" y="5601"/>
                  </a:lnTo>
                  <a:lnTo>
                    <a:pt x="828" y="5692"/>
                  </a:lnTo>
                  <a:lnTo>
                    <a:pt x="837" y="5774"/>
                  </a:lnTo>
                  <a:lnTo>
                    <a:pt x="864" y="5856"/>
                  </a:lnTo>
                  <a:lnTo>
                    <a:pt x="901" y="5929"/>
                  </a:lnTo>
                  <a:lnTo>
                    <a:pt x="955" y="5992"/>
                  </a:lnTo>
                  <a:lnTo>
                    <a:pt x="1019" y="6038"/>
                  </a:lnTo>
                  <a:lnTo>
                    <a:pt x="1091" y="6083"/>
                  </a:lnTo>
                  <a:lnTo>
                    <a:pt x="1182" y="6101"/>
                  </a:lnTo>
                  <a:lnTo>
                    <a:pt x="1255" y="6110"/>
                  </a:lnTo>
                  <a:lnTo>
                    <a:pt x="1337" y="6110"/>
                  </a:lnTo>
                  <a:lnTo>
                    <a:pt x="1401" y="6083"/>
                  </a:lnTo>
                  <a:lnTo>
                    <a:pt x="1473" y="6056"/>
                  </a:lnTo>
                  <a:lnTo>
                    <a:pt x="1528" y="6010"/>
                  </a:lnTo>
                  <a:lnTo>
                    <a:pt x="1582" y="5965"/>
                  </a:lnTo>
                  <a:lnTo>
                    <a:pt x="1628" y="5901"/>
                  </a:lnTo>
                  <a:lnTo>
                    <a:pt x="1655" y="5838"/>
                  </a:lnTo>
                  <a:lnTo>
                    <a:pt x="1682" y="5765"/>
                  </a:lnTo>
                  <a:lnTo>
                    <a:pt x="1919" y="4483"/>
                  </a:lnTo>
                  <a:lnTo>
                    <a:pt x="3064" y="4483"/>
                  </a:lnTo>
                  <a:lnTo>
                    <a:pt x="2855" y="5601"/>
                  </a:lnTo>
                  <a:lnTo>
                    <a:pt x="2855" y="5692"/>
                  </a:lnTo>
                  <a:lnTo>
                    <a:pt x="2864" y="5774"/>
                  </a:lnTo>
                  <a:lnTo>
                    <a:pt x="2892" y="5856"/>
                  </a:lnTo>
                  <a:lnTo>
                    <a:pt x="2928" y="5929"/>
                  </a:lnTo>
                  <a:lnTo>
                    <a:pt x="2983" y="5992"/>
                  </a:lnTo>
                  <a:lnTo>
                    <a:pt x="3046" y="6038"/>
                  </a:lnTo>
                  <a:lnTo>
                    <a:pt x="3119" y="6083"/>
                  </a:lnTo>
                  <a:lnTo>
                    <a:pt x="3201" y="6101"/>
                  </a:lnTo>
                  <a:lnTo>
                    <a:pt x="3283" y="6110"/>
                  </a:lnTo>
                  <a:lnTo>
                    <a:pt x="3355" y="6110"/>
                  </a:lnTo>
                  <a:lnTo>
                    <a:pt x="3428" y="6083"/>
                  </a:lnTo>
                  <a:lnTo>
                    <a:pt x="3492" y="6056"/>
                  </a:lnTo>
                  <a:lnTo>
                    <a:pt x="3555" y="6010"/>
                  </a:lnTo>
                  <a:lnTo>
                    <a:pt x="3610" y="5965"/>
                  </a:lnTo>
                  <a:lnTo>
                    <a:pt x="3646" y="5901"/>
                  </a:lnTo>
                  <a:lnTo>
                    <a:pt x="3683" y="5838"/>
                  </a:lnTo>
                  <a:lnTo>
                    <a:pt x="3701" y="5765"/>
                  </a:lnTo>
                  <a:lnTo>
                    <a:pt x="3937" y="4483"/>
                  </a:lnTo>
                  <a:lnTo>
                    <a:pt x="4728" y="4483"/>
                  </a:lnTo>
                  <a:lnTo>
                    <a:pt x="4810" y="4474"/>
                  </a:lnTo>
                  <a:lnTo>
                    <a:pt x="4892" y="4446"/>
                  </a:lnTo>
                  <a:lnTo>
                    <a:pt x="4965" y="4410"/>
                  </a:lnTo>
                  <a:lnTo>
                    <a:pt x="5028" y="4356"/>
                  </a:lnTo>
                  <a:lnTo>
                    <a:pt x="5083" y="4292"/>
                  </a:lnTo>
                  <a:lnTo>
                    <a:pt x="5119" y="4219"/>
                  </a:lnTo>
                  <a:lnTo>
                    <a:pt x="5147" y="4137"/>
                  </a:lnTo>
                  <a:lnTo>
                    <a:pt x="5156" y="4056"/>
                  </a:lnTo>
                  <a:lnTo>
                    <a:pt x="5147" y="3965"/>
                  </a:lnTo>
                  <a:lnTo>
                    <a:pt x="5119" y="3883"/>
                  </a:lnTo>
                  <a:lnTo>
                    <a:pt x="5083" y="3810"/>
                  </a:lnTo>
                  <a:lnTo>
                    <a:pt x="5028" y="3746"/>
                  </a:lnTo>
                  <a:lnTo>
                    <a:pt x="4965" y="3692"/>
                  </a:lnTo>
                  <a:lnTo>
                    <a:pt x="4892" y="3655"/>
                  </a:lnTo>
                  <a:lnTo>
                    <a:pt x="4810" y="3628"/>
                  </a:lnTo>
                  <a:lnTo>
                    <a:pt x="4728" y="3619"/>
                  </a:lnTo>
                  <a:lnTo>
                    <a:pt x="4101" y="3619"/>
                  </a:lnTo>
                  <a:lnTo>
                    <a:pt x="4310" y="2492"/>
                  </a:lnTo>
                  <a:lnTo>
                    <a:pt x="5083" y="2492"/>
                  </a:lnTo>
                  <a:lnTo>
                    <a:pt x="5174" y="2483"/>
                  </a:lnTo>
                  <a:lnTo>
                    <a:pt x="5256" y="2455"/>
                  </a:lnTo>
                  <a:lnTo>
                    <a:pt x="5328" y="2419"/>
                  </a:lnTo>
                  <a:lnTo>
                    <a:pt x="5392" y="2364"/>
                  </a:lnTo>
                  <a:lnTo>
                    <a:pt x="5438" y="2301"/>
                  </a:lnTo>
                  <a:lnTo>
                    <a:pt x="5483" y="2228"/>
                  </a:lnTo>
                  <a:lnTo>
                    <a:pt x="5510" y="2146"/>
                  </a:lnTo>
                  <a:lnTo>
                    <a:pt x="5510" y="2055"/>
                  </a:lnTo>
                  <a:lnTo>
                    <a:pt x="5510" y="1973"/>
                  </a:lnTo>
                  <a:lnTo>
                    <a:pt x="5483" y="1892"/>
                  </a:lnTo>
                  <a:lnTo>
                    <a:pt x="5438" y="1819"/>
                  </a:lnTo>
                  <a:lnTo>
                    <a:pt x="5392" y="1755"/>
                  </a:lnTo>
                  <a:lnTo>
                    <a:pt x="5328" y="1701"/>
                  </a:lnTo>
                  <a:lnTo>
                    <a:pt x="5256" y="1664"/>
                  </a:lnTo>
                  <a:lnTo>
                    <a:pt x="5174" y="1637"/>
                  </a:lnTo>
                  <a:lnTo>
                    <a:pt x="5083" y="1628"/>
                  </a:lnTo>
                  <a:lnTo>
                    <a:pt x="4465" y="1628"/>
                  </a:lnTo>
                  <a:lnTo>
                    <a:pt x="4674" y="500"/>
                  </a:lnTo>
                  <a:lnTo>
                    <a:pt x="4683" y="419"/>
                  </a:lnTo>
                  <a:lnTo>
                    <a:pt x="4674" y="337"/>
                  </a:lnTo>
                  <a:lnTo>
                    <a:pt x="4647" y="255"/>
                  </a:lnTo>
                  <a:lnTo>
                    <a:pt x="4610" y="182"/>
                  </a:lnTo>
                  <a:lnTo>
                    <a:pt x="4556" y="119"/>
                  </a:lnTo>
                  <a:lnTo>
                    <a:pt x="4492" y="73"/>
                  </a:lnTo>
                  <a:lnTo>
                    <a:pt x="4419" y="28"/>
                  </a:lnTo>
                  <a:lnTo>
                    <a:pt x="4337" y="9"/>
                  </a:lnTo>
                  <a:lnTo>
                    <a:pt x="4246" y="0"/>
                  </a:lnTo>
                  <a:lnTo>
                    <a:pt x="4165" y="9"/>
                  </a:lnTo>
                  <a:lnTo>
                    <a:pt x="4083" y="37"/>
                  </a:lnTo>
                  <a:lnTo>
                    <a:pt x="4010" y="73"/>
                  </a:lnTo>
                  <a:lnTo>
                    <a:pt x="3946" y="128"/>
                  </a:lnTo>
                  <a:lnTo>
                    <a:pt x="3901" y="191"/>
                  </a:lnTo>
                  <a:lnTo>
                    <a:pt x="3855" y="264"/>
                  </a:lnTo>
                  <a:lnTo>
                    <a:pt x="3837" y="346"/>
                  </a:lnTo>
                  <a:lnTo>
                    <a:pt x="3601" y="1628"/>
                  </a:lnTo>
                  <a:lnTo>
                    <a:pt x="2446" y="1628"/>
                  </a:lnTo>
                  <a:lnTo>
                    <a:pt x="2655" y="500"/>
                  </a:lnTo>
                  <a:lnTo>
                    <a:pt x="2664" y="419"/>
                  </a:lnTo>
                  <a:lnTo>
                    <a:pt x="2655" y="337"/>
                  </a:lnTo>
                  <a:lnTo>
                    <a:pt x="2628" y="255"/>
                  </a:lnTo>
                  <a:lnTo>
                    <a:pt x="2583" y="182"/>
                  </a:lnTo>
                  <a:lnTo>
                    <a:pt x="2537" y="119"/>
                  </a:lnTo>
                  <a:lnTo>
                    <a:pt x="2464" y="73"/>
                  </a:lnTo>
                  <a:lnTo>
                    <a:pt x="2392" y="28"/>
                  </a:lnTo>
                  <a:lnTo>
                    <a:pt x="2310" y="9"/>
                  </a:lnTo>
                  <a:lnTo>
                    <a:pt x="2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917175" y="2064075"/>
              <a:ext cx="77300" cy="106850"/>
            </a:xfrm>
            <a:custGeom>
              <a:rect b="b" l="l" r="r" t="t"/>
              <a:pathLst>
                <a:path extrusionOk="0" h="4274" w="3092">
                  <a:moveTo>
                    <a:pt x="1437" y="0"/>
                  </a:moveTo>
                  <a:lnTo>
                    <a:pt x="1291" y="19"/>
                  </a:lnTo>
                  <a:lnTo>
                    <a:pt x="1155" y="46"/>
                  </a:lnTo>
                  <a:lnTo>
                    <a:pt x="1019" y="91"/>
                  </a:lnTo>
                  <a:lnTo>
                    <a:pt x="891" y="146"/>
                  </a:lnTo>
                  <a:lnTo>
                    <a:pt x="773" y="209"/>
                  </a:lnTo>
                  <a:lnTo>
                    <a:pt x="655" y="282"/>
                  </a:lnTo>
                  <a:lnTo>
                    <a:pt x="546" y="364"/>
                  </a:lnTo>
                  <a:lnTo>
                    <a:pt x="446" y="464"/>
                  </a:lnTo>
                  <a:lnTo>
                    <a:pt x="355" y="564"/>
                  </a:lnTo>
                  <a:lnTo>
                    <a:pt x="273" y="673"/>
                  </a:lnTo>
                  <a:lnTo>
                    <a:pt x="200" y="791"/>
                  </a:lnTo>
                  <a:lnTo>
                    <a:pt x="137" y="919"/>
                  </a:lnTo>
                  <a:lnTo>
                    <a:pt x="82" y="1046"/>
                  </a:lnTo>
                  <a:lnTo>
                    <a:pt x="46" y="1182"/>
                  </a:lnTo>
                  <a:lnTo>
                    <a:pt x="18" y="1328"/>
                  </a:lnTo>
                  <a:lnTo>
                    <a:pt x="9" y="1437"/>
                  </a:lnTo>
                  <a:lnTo>
                    <a:pt x="0" y="1546"/>
                  </a:lnTo>
                  <a:lnTo>
                    <a:pt x="9" y="1628"/>
                  </a:lnTo>
                  <a:lnTo>
                    <a:pt x="37" y="1710"/>
                  </a:lnTo>
                  <a:lnTo>
                    <a:pt x="73" y="1782"/>
                  </a:lnTo>
                  <a:lnTo>
                    <a:pt x="127" y="1846"/>
                  </a:lnTo>
                  <a:lnTo>
                    <a:pt x="191" y="1901"/>
                  </a:lnTo>
                  <a:lnTo>
                    <a:pt x="264" y="1937"/>
                  </a:lnTo>
                  <a:lnTo>
                    <a:pt x="346" y="1964"/>
                  </a:lnTo>
                  <a:lnTo>
                    <a:pt x="428" y="1973"/>
                  </a:lnTo>
                  <a:lnTo>
                    <a:pt x="518" y="1964"/>
                  </a:lnTo>
                  <a:lnTo>
                    <a:pt x="600" y="1937"/>
                  </a:lnTo>
                  <a:lnTo>
                    <a:pt x="673" y="1901"/>
                  </a:lnTo>
                  <a:lnTo>
                    <a:pt x="737" y="1846"/>
                  </a:lnTo>
                  <a:lnTo>
                    <a:pt x="791" y="1782"/>
                  </a:lnTo>
                  <a:lnTo>
                    <a:pt x="828" y="1710"/>
                  </a:lnTo>
                  <a:lnTo>
                    <a:pt x="855" y="1628"/>
                  </a:lnTo>
                  <a:lnTo>
                    <a:pt x="864" y="1546"/>
                  </a:lnTo>
                  <a:lnTo>
                    <a:pt x="864" y="1446"/>
                  </a:lnTo>
                  <a:lnTo>
                    <a:pt x="882" y="1382"/>
                  </a:lnTo>
                  <a:lnTo>
                    <a:pt x="900" y="1328"/>
                  </a:lnTo>
                  <a:lnTo>
                    <a:pt x="919" y="1264"/>
                  </a:lnTo>
                  <a:lnTo>
                    <a:pt x="946" y="1210"/>
                  </a:lnTo>
                  <a:lnTo>
                    <a:pt x="982" y="1155"/>
                  </a:lnTo>
                  <a:lnTo>
                    <a:pt x="1019" y="1110"/>
                  </a:lnTo>
                  <a:lnTo>
                    <a:pt x="1100" y="1019"/>
                  </a:lnTo>
                  <a:lnTo>
                    <a:pt x="1200" y="946"/>
                  </a:lnTo>
                  <a:lnTo>
                    <a:pt x="1255" y="919"/>
                  </a:lnTo>
                  <a:lnTo>
                    <a:pt x="1319" y="901"/>
                  </a:lnTo>
                  <a:lnTo>
                    <a:pt x="1373" y="882"/>
                  </a:lnTo>
                  <a:lnTo>
                    <a:pt x="1437" y="864"/>
                  </a:lnTo>
                  <a:lnTo>
                    <a:pt x="1500" y="855"/>
                  </a:lnTo>
                  <a:lnTo>
                    <a:pt x="1564" y="855"/>
                  </a:lnTo>
                  <a:lnTo>
                    <a:pt x="1628" y="864"/>
                  </a:lnTo>
                  <a:lnTo>
                    <a:pt x="1691" y="873"/>
                  </a:lnTo>
                  <a:lnTo>
                    <a:pt x="1755" y="891"/>
                  </a:lnTo>
                  <a:lnTo>
                    <a:pt x="1819" y="910"/>
                  </a:lnTo>
                  <a:lnTo>
                    <a:pt x="1873" y="937"/>
                  </a:lnTo>
                  <a:lnTo>
                    <a:pt x="1928" y="973"/>
                  </a:lnTo>
                  <a:lnTo>
                    <a:pt x="1982" y="1010"/>
                  </a:lnTo>
                  <a:lnTo>
                    <a:pt x="2028" y="1055"/>
                  </a:lnTo>
                  <a:lnTo>
                    <a:pt x="2073" y="1101"/>
                  </a:lnTo>
                  <a:lnTo>
                    <a:pt x="2110" y="1146"/>
                  </a:lnTo>
                  <a:lnTo>
                    <a:pt x="2146" y="1201"/>
                  </a:lnTo>
                  <a:lnTo>
                    <a:pt x="2173" y="1255"/>
                  </a:lnTo>
                  <a:lnTo>
                    <a:pt x="2201" y="1319"/>
                  </a:lnTo>
                  <a:lnTo>
                    <a:pt x="2219" y="1373"/>
                  </a:lnTo>
                  <a:lnTo>
                    <a:pt x="2228" y="1437"/>
                  </a:lnTo>
                  <a:lnTo>
                    <a:pt x="2237" y="1510"/>
                  </a:lnTo>
                  <a:lnTo>
                    <a:pt x="2237" y="1582"/>
                  </a:lnTo>
                  <a:lnTo>
                    <a:pt x="2228" y="1646"/>
                  </a:lnTo>
                  <a:lnTo>
                    <a:pt x="2219" y="1719"/>
                  </a:lnTo>
                  <a:lnTo>
                    <a:pt x="2191" y="1782"/>
                  </a:lnTo>
                  <a:lnTo>
                    <a:pt x="2164" y="1846"/>
                  </a:lnTo>
                  <a:lnTo>
                    <a:pt x="2137" y="1910"/>
                  </a:lnTo>
                  <a:lnTo>
                    <a:pt x="2091" y="1964"/>
                  </a:lnTo>
                  <a:lnTo>
                    <a:pt x="2046" y="2019"/>
                  </a:lnTo>
                  <a:lnTo>
                    <a:pt x="2000" y="2064"/>
                  </a:lnTo>
                  <a:lnTo>
                    <a:pt x="1937" y="2110"/>
                  </a:lnTo>
                  <a:lnTo>
                    <a:pt x="1882" y="2146"/>
                  </a:lnTo>
                  <a:lnTo>
                    <a:pt x="1819" y="2173"/>
                  </a:lnTo>
                  <a:lnTo>
                    <a:pt x="1755" y="2201"/>
                  </a:lnTo>
                  <a:lnTo>
                    <a:pt x="1691" y="2219"/>
                  </a:lnTo>
                  <a:lnTo>
                    <a:pt x="1619" y="2228"/>
                  </a:lnTo>
                  <a:lnTo>
                    <a:pt x="1546" y="2228"/>
                  </a:lnTo>
                  <a:lnTo>
                    <a:pt x="1464" y="2237"/>
                  </a:lnTo>
                  <a:lnTo>
                    <a:pt x="1382" y="2264"/>
                  </a:lnTo>
                  <a:lnTo>
                    <a:pt x="1309" y="2310"/>
                  </a:lnTo>
                  <a:lnTo>
                    <a:pt x="1246" y="2355"/>
                  </a:lnTo>
                  <a:lnTo>
                    <a:pt x="1191" y="2419"/>
                  </a:lnTo>
                  <a:lnTo>
                    <a:pt x="1155" y="2492"/>
                  </a:lnTo>
                  <a:lnTo>
                    <a:pt x="1128" y="2573"/>
                  </a:lnTo>
                  <a:lnTo>
                    <a:pt x="1119" y="2664"/>
                  </a:lnTo>
                  <a:lnTo>
                    <a:pt x="1119" y="3846"/>
                  </a:lnTo>
                  <a:lnTo>
                    <a:pt x="1128" y="3937"/>
                  </a:lnTo>
                  <a:lnTo>
                    <a:pt x="1155" y="4010"/>
                  </a:lnTo>
                  <a:lnTo>
                    <a:pt x="1191" y="4083"/>
                  </a:lnTo>
                  <a:lnTo>
                    <a:pt x="1246" y="4146"/>
                  </a:lnTo>
                  <a:lnTo>
                    <a:pt x="1309" y="4201"/>
                  </a:lnTo>
                  <a:lnTo>
                    <a:pt x="1382" y="4246"/>
                  </a:lnTo>
                  <a:lnTo>
                    <a:pt x="1464" y="4265"/>
                  </a:lnTo>
                  <a:lnTo>
                    <a:pt x="1546" y="4274"/>
                  </a:lnTo>
                  <a:lnTo>
                    <a:pt x="1637" y="4265"/>
                  </a:lnTo>
                  <a:lnTo>
                    <a:pt x="1719" y="4246"/>
                  </a:lnTo>
                  <a:lnTo>
                    <a:pt x="1791" y="4201"/>
                  </a:lnTo>
                  <a:lnTo>
                    <a:pt x="1855" y="4146"/>
                  </a:lnTo>
                  <a:lnTo>
                    <a:pt x="1900" y="4083"/>
                  </a:lnTo>
                  <a:lnTo>
                    <a:pt x="1946" y="4010"/>
                  </a:lnTo>
                  <a:lnTo>
                    <a:pt x="1973" y="3937"/>
                  </a:lnTo>
                  <a:lnTo>
                    <a:pt x="1973" y="3846"/>
                  </a:lnTo>
                  <a:lnTo>
                    <a:pt x="1973" y="3028"/>
                  </a:lnTo>
                  <a:lnTo>
                    <a:pt x="2073" y="3001"/>
                  </a:lnTo>
                  <a:lnTo>
                    <a:pt x="2173" y="2955"/>
                  </a:lnTo>
                  <a:lnTo>
                    <a:pt x="2264" y="2919"/>
                  </a:lnTo>
                  <a:lnTo>
                    <a:pt x="2346" y="2864"/>
                  </a:lnTo>
                  <a:lnTo>
                    <a:pt x="2437" y="2810"/>
                  </a:lnTo>
                  <a:lnTo>
                    <a:pt x="2519" y="2746"/>
                  </a:lnTo>
                  <a:lnTo>
                    <a:pt x="2601" y="2683"/>
                  </a:lnTo>
                  <a:lnTo>
                    <a:pt x="2673" y="2610"/>
                  </a:lnTo>
                  <a:lnTo>
                    <a:pt x="2773" y="2483"/>
                  </a:lnTo>
                  <a:lnTo>
                    <a:pt x="2864" y="2355"/>
                  </a:lnTo>
                  <a:lnTo>
                    <a:pt x="2937" y="2219"/>
                  </a:lnTo>
                  <a:lnTo>
                    <a:pt x="3001" y="2083"/>
                  </a:lnTo>
                  <a:lnTo>
                    <a:pt x="3046" y="1928"/>
                  </a:lnTo>
                  <a:lnTo>
                    <a:pt x="3073" y="1773"/>
                  </a:lnTo>
                  <a:lnTo>
                    <a:pt x="3092" y="1619"/>
                  </a:lnTo>
                  <a:lnTo>
                    <a:pt x="3092" y="1464"/>
                  </a:lnTo>
                  <a:lnTo>
                    <a:pt x="3073" y="1310"/>
                  </a:lnTo>
                  <a:lnTo>
                    <a:pt x="3046" y="1173"/>
                  </a:lnTo>
                  <a:lnTo>
                    <a:pt x="3010" y="1028"/>
                  </a:lnTo>
                  <a:lnTo>
                    <a:pt x="2955" y="901"/>
                  </a:lnTo>
                  <a:lnTo>
                    <a:pt x="2882" y="773"/>
                  </a:lnTo>
                  <a:lnTo>
                    <a:pt x="2810" y="655"/>
                  </a:lnTo>
                  <a:lnTo>
                    <a:pt x="2719" y="537"/>
                  </a:lnTo>
                  <a:lnTo>
                    <a:pt x="2619" y="437"/>
                  </a:lnTo>
                  <a:lnTo>
                    <a:pt x="2519" y="346"/>
                  </a:lnTo>
                  <a:lnTo>
                    <a:pt x="2401" y="255"/>
                  </a:lnTo>
                  <a:lnTo>
                    <a:pt x="2282" y="182"/>
                  </a:lnTo>
                  <a:lnTo>
                    <a:pt x="2146" y="119"/>
                  </a:lnTo>
                  <a:lnTo>
                    <a:pt x="2019" y="73"/>
                  </a:lnTo>
                  <a:lnTo>
                    <a:pt x="1873" y="37"/>
                  </a:lnTo>
                  <a:lnTo>
                    <a:pt x="1728" y="9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818300" y="2064075"/>
              <a:ext cx="73425" cy="152775"/>
            </a:xfrm>
            <a:custGeom>
              <a:rect b="b" l="l" r="r" t="t"/>
              <a:pathLst>
                <a:path extrusionOk="0" h="6111" w="2937">
                  <a:moveTo>
                    <a:pt x="1446" y="0"/>
                  </a:moveTo>
                  <a:lnTo>
                    <a:pt x="1355" y="9"/>
                  </a:lnTo>
                  <a:lnTo>
                    <a:pt x="1273" y="37"/>
                  </a:lnTo>
                  <a:lnTo>
                    <a:pt x="1200" y="73"/>
                  </a:lnTo>
                  <a:lnTo>
                    <a:pt x="1146" y="128"/>
                  </a:lnTo>
                  <a:lnTo>
                    <a:pt x="1091" y="191"/>
                  </a:lnTo>
                  <a:lnTo>
                    <a:pt x="1046" y="264"/>
                  </a:lnTo>
                  <a:lnTo>
                    <a:pt x="1027" y="346"/>
                  </a:lnTo>
                  <a:lnTo>
                    <a:pt x="1018" y="428"/>
                  </a:lnTo>
                  <a:lnTo>
                    <a:pt x="1018" y="773"/>
                  </a:lnTo>
                  <a:lnTo>
                    <a:pt x="1000" y="773"/>
                  </a:lnTo>
                  <a:lnTo>
                    <a:pt x="918" y="800"/>
                  </a:lnTo>
                  <a:lnTo>
                    <a:pt x="846" y="837"/>
                  </a:lnTo>
                  <a:lnTo>
                    <a:pt x="764" y="873"/>
                  </a:lnTo>
                  <a:lnTo>
                    <a:pt x="691" y="919"/>
                  </a:lnTo>
                  <a:lnTo>
                    <a:pt x="627" y="964"/>
                  </a:lnTo>
                  <a:lnTo>
                    <a:pt x="555" y="1019"/>
                  </a:lnTo>
                  <a:lnTo>
                    <a:pt x="491" y="1073"/>
                  </a:lnTo>
                  <a:lnTo>
                    <a:pt x="436" y="1137"/>
                  </a:lnTo>
                  <a:lnTo>
                    <a:pt x="382" y="1210"/>
                  </a:lnTo>
                  <a:lnTo>
                    <a:pt x="336" y="1273"/>
                  </a:lnTo>
                  <a:lnTo>
                    <a:pt x="291" y="1346"/>
                  </a:lnTo>
                  <a:lnTo>
                    <a:pt x="246" y="1428"/>
                  </a:lnTo>
                  <a:lnTo>
                    <a:pt x="209" y="1510"/>
                  </a:lnTo>
                  <a:lnTo>
                    <a:pt x="182" y="1592"/>
                  </a:lnTo>
                  <a:lnTo>
                    <a:pt x="155" y="1673"/>
                  </a:lnTo>
                  <a:lnTo>
                    <a:pt x="136" y="1764"/>
                  </a:lnTo>
                  <a:lnTo>
                    <a:pt x="118" y="1928"/>
                  </a:lnTo>
                  <a:lnTo>
                    <a:pt x="118" y="2092"/>
                  </a:lnTo>
                  <a:lnTo>
                    <a:pt x="136" y="2246"/>
                  </a:lnTo>
                  <a:lnTo>
                    <a:pt x="173" y="2392"/>
                  </a:lnTo>
                  <a:lnTo>
                    <a:pt x="236" y="2528"/>
                  </a:lnTo>
                  <a:lnTo>
                    <a:pt x="309" y="2664"/>
                  </a:lnTo>
                  <a:lnTo>
                    <a:pt x="355" y="2719"/>
                  </a:lnTo>
                  <a:lnTo>
                    <a:pt x="400" y="2774"/>
                  </a:lnTo>
                  <a:lnTo>
                    <a:pt x="455" y="2828"/>
                  </a:lnTo>
                  <a:lnTo>
                    <a:pt x="509" y="2874"/>
                  </a:lnTo>
                  <a:lnTo>
                    <a:pt x="637" y="2964"/>
                  </a:lnTo>
                  <a:lnTo>
                    <a:pt x="773" y="3046"/>
                  </a:lnTo>
                  <a:lnTo>
                    <a:pt x="918" y="3128"/>
                  </a:lnTo>
                  <a:lnTo>
                    <a:pt x="1073" y="3201"/>
                  </a:lnTo>
                  <a:lnTo>
                    <a:pt x="1391" y="3337"/>
                  </a:lnTo>
                  <a:lnTo>
                    <a:pt x="1718" y="3455"/>
                  </a:lnTo>
                  <a:lnTo>
                    <a:pt x="1791" y="3483"/>
                  </a:lnTo>
                  <a:lnTo>
                    <a:pt x="1846" y="3519"/>
                  </a:lnTo>
                  <a:lnTo>
                    <a:pt x="1900" y="3546"/>
                  </a:lnTo>
                  <a:lnTo>
                    <a:pt x="1937" y="3583"/>
                  </a:lnTo>
                  <a:lnTo>
                    <a:pt x="1973" y="3619"/>
                  </a:lnTo>
                  <a:lnTo>
                    <a:pt x="2000" y="3665"/>
                  </a:lnTo>
                  <a:lnTo>
                    <a:pt x="2046" y="3746"/>
                  </a:lnTo>
                  <a:lnTo>
                    <a:pt x="2073" y="3819"/>
                  </a:lnTo>
                  <a:lnTo>
                    <a:pt x="2082" y="3901"/>
                  </a:lnTo>
                  <a:lnTo>
                    <a:pt x="2073" y="3965"/>
                  </a:lnTo>
                  <a:lnTo>
                    <a:pt x="2073" y="4019"/>
                  </a:lnTo>
                  <a:lnTo>
                    <a:pt x="2046" y="4119"/>
                  </a:lnTo>
                  <a:lnTo>
                    <a:pt x="2009" y="4210"/>
                  </a:lnTo>
                  <a:lnTo>
                    <a:pt x="1955" y="4301"/>
                  </a:lnTo>
                  <a:lnTo>
                    <a:pt x="1882" y="4383"/>
                  </a:lnTo>
                  <a:lnTo>
                    <a:pt x="1791" y="4456"/>
                  </a:lnTo>
                  <a:lnTo>
                    <a:pt x="1746" y="4483"/>
                  </a:lnTo>
                  <a:lnTo>
                    <a:pt x="1691" y="4510"/>
                  </a:lnTo>
                  <a:lnTo>
                    <a:pt x="1637" y="4528"/>
                  </a:lnTo>
                  <a:lnTo>
                    <a:pt x="1573" y="4537"/>
                  </a:lnTo>
                  <a:lnTo>
                    <a:pt x="1509" y="4556"/>
                  </a:lnTo>
                  <a:lnTo>
                    <a:pt x="1200" y="4556"/>
                  </a:lnTo>
                  <a:lnTo>
                    <a:pt x="1100" y="4547"/>
                  </a:lnTo>
                  <a:lnTo>
                    <a:pt x="1018" y="4528"/>
                  </a:lnTo>
                  <a:lnTo>
                    <a:pt x="937" y="4501"/>
                  </a:lnTo>
                  <a:lnTo>
                    <a:pt x="855" y="4465"/>
                  </a:lnTo>
                  <a:lnTo>
                    <a:pt x="764" y="4419"/>
                  </a:lnTo>
                  <a:lnTo>
                    <a:pt x="664" y="4356"/>
                  </a:lnTo>
                  <a:lnTo>
                    <a:pt x="582" y="4310"/>
                  </a:lnTo>
                  <a:lnTo>
                    <a:pt x="509" y="4292"/>
                  </a:lnTo>
                  <a:lnTo>
                    <a:pt x="418" y="4283"/>
                  </a:lnTo>
                  <a:lnTo>
                    <a:pt x="346" y="4292"/>
                  </a:lnTo>
                  <a:lnTo>
                    <a:pt x="264" y="4319"/>
                  </a:lnTo>
                  <a:lnTo>
                    <a:pt x="191" y="4356"/>
                  </a:lnTo>
                  <a:lnTo>
                    <a:pt x="127" y="4410"/>
                  </a:lnTo>
                  <a:lnTo>
                    <a:pt x="73" y="4474"/>
                  </a:lnTo>
                  <a:lnTo>
                    <a:pt x="27" y="4556"/>
                  </a:lnTo>
                  <a:lnTo>
                    <a:pt x="9" y="4637"/>
                  </a:lnTo>
                  <a:lnTo>
                    <a:pt x="0" y="4719"/>
                  </a:lnTo>
                  <a:lnTo>
                    <a:pt x="9" y="4801"/>
                  </a:lnTo>
                  <a:lnTo>
                    <a:pt x="36" y="4874"/>
                  </a:lnTo>
                  <a:lnTo>
                    <a:pt x="73" y="4956"/>
                  </a:lnTo>
                  <a:lnTo>
                    <a:pt x="127" y="5019"/>
                  </a:lnTo>
                  <a:lnTo>
                    <a:pt x="191" y="5074"/>
                  </a:lnTo>
                  <a:lnTo>
                    <a:pt x="309" y="5138"/>
                  </a:lnTo>
                  <a:lnTo>
                    <a:pt x="418" y="5201"/>
                  </a:lnTo>
                  <a:lnTo>
                    <a:pt x="518" y="5256"/>
                  </a:lnTo>
                  <a:lnTo>
                    <a:pt x="618" y="5292"/>
                  </a:lnTo>
                  <a:lnTo>
                    <a:pt x="718" y="5328"/>
                  </a:lnTo>
                  <a:lnTo>
                    <a:pt x="818" y="5356"/>
                  </a:lnTo>
                  <a:lnTo>
                    <a:pt x="918" y="5383"/>
                  </a:lnTo>
                  <a:lnTo>
                    <a:pt x="1018" y="5392"/>
                  </a:lnTo>
                  <a:lnTo>
                    <a:pt x="1018" y="5683"/>
                  </a:lnTo>
                  <a:lnTo>
                    <a:pt x="1027" y="5774"/>
                  </a:lnTo>
                  <a:lnTo>
                    <a:pt x="1046" y="5847"/>
                  </a:lnTo>
                  <a:lnTo>
                    <a:pt x="1091" y="5919"/>
                  </a:lnTo>
                  <a:lnTo>
                    <a:pt x="1146" y="5983"/>
                  </a:lnTo>
                  <a:lnTo>
                    <a:pt x="1200" y="6038"/>
                  </a:lnTo>
                  <a:lnTo>
                    <a:pt x="1273" y="6083"/>
                  </a:lnTo>
                  <a:lnTo>
                    <a:pt x="1355" y="6101"/>
                  </a:lnTo>
                  <a:lnTo>
                    <a:pt x="1446" y="6110"/>
                  </a:lnTo>
                  <a:lnTo>
                    <a:pt x="1528" y="6101"/>
                  </a:lnTo>
                  <a:lnTo>
                    <a:pt x="1609" y="6083"/>
                  </a:lnTo>
                  <a:lnTo>
                    <a:pt x="1682" y="6038"/>
                  </a:lnTo>
                  <a:lnTo>
                    <a:pt x="1746" y="5983"/>
                  </a:lnTo>
                  <a:lnTo>
                    <a:pt x="1800" y="5919"/>
                  </a:lnTo>
                  <a:lnTo>
                    <a:pt x="1837" y="5847"/>
                  </a:lnTo>
                  <a:lnTo>
                    <a:pt x="1864" y="5774"/>
                  </a:lnTo>
                  <a:lnTo>
                    <a:pt x="1873" y="5683"/>
                  </a:lnTo>
                  <a:lnTo>
                    <a:pt x="1873" y="5347"/>
                  </a:lnTo>
                  <a:lnTo>
                    <a:pt x="1982" y="5310"/>
                  </a:lnTo>
                  <a:lnTo>
                    <a:pt x="2082" y="5274"/>
                  </a:lnTo>
                  <a:lnTo>
                    <a:pt x="2182" y="5219"/>
                  </a:lnTo>
                  <a:lnTo>
                    <a:pt x="2273" y="5165"/>
                  </a:lnTo>
                  <a:lnTo>
                    <a:pt x="2355" y="5101"/>
                  </a:lnTo>
                  <a:lnTo>
                    <a:pt x="2437" y="5028"/>
                  </a:lnTo>
                  <a:lnTo>
                    <a:pt x="2510" y="4956"/>
                  </a:lnTo>
                  <a:lnTo>
                    <a:pt x="2582" y="4883"/>
                  </a:lnTo>
                  <a:lnTo>
                    <a:pt x="2646" y="4801"/>
                  </a:lnTo>
                  <a:lnTo>
                    <a:pt x="2700" y="4710"/>
                  </a:lnTo>
                  <a:lnTo>
                    <a:pt x="2755" y="4628"/>
                  </a:lnTo>
                  <a:lnTo>
                    <a:pt x="2800" y="4537"/>
                  </a:lnTo>
                  <a:lnTo>
                    <a:pt x="2837" y="4446"/>
                  </a:lnTo>
                  <a:lnTo>
                    <a:pt x="2873" y="4356"/>
                  </a:lnTo>
                  <a:lnTo>
                    <a:pt x="2900" y="4256"/>
                  </a:lnTo>
                  <a:lnTo>
                    <a:pt x="2919" y="4165"/>
                  </a:lnTo>
                  <a:lnTo>
                    <a:pt x="2928" y="4037"/>
                  </a:lnTo>
                  <a:lnTo>
                    <a:pt x="2937" y="3910"/>
                  </a:lnTo>
                  <a:lnTo>
                    <a:pt x="2928" y="3792"/>
                  </a:lnTo>
                  <a:lnTo>
                    <a:pt x="2919" y="3674"/>
                  </a:lnTo>
                  <a:lnTo>
                    <a:pt x="2891" y="3565"/>
                  </a:lnTo>
                  <a:lnTo>
                    <a:pt x="2855" y="3446"/>
                  </a:lnTo>
                  <a:lnTo>
                    <a:pt x="2810" y="3346"/>
                  </a:lnTo>
                  <a:lnTo>
                    <a:pt x="2755" y="3237"/>
                  </a:lnTo>
                  <a:lnTo>
                    <a:pt x="2691" y="3146"/>
                  </a:lnTo>
                  <a:lnTo>
                    <a:pt x="2619" y="3055"/>
                  </a:lnTo>
                  <a:lnTo>
                    <a:pt x="2537" y="2964"/>
                  </a:lnTo>
                  <a:lnTo>
                    <a:pt x="2446" y="2892"/>
                  </a:lnTo>
                  <a:lnTo>
                    <a:pt x="2346" y="2819"/>
                  </a:lnTo>
                  <a:lnTo>
                    <a:pt x="2237" y="2755"/>
                  </a:lnTo>
                  <a:lnTo>
                    <a:pt x="2128" y="2701"/>
                  </a:lnTo>
                  <a:lnTo>
                    <a:pt x="2009" y="2646"/>
                  </a:lnTo>
                  <a:lnTo>
                    <a:pt x="1737" y="2555"/>
                  </a:lnTo>
                  <a:lnTo>
                    <a:pt x="1473" y="2446"/>
                  </a:lnTo>
                  <a:lnTo>
                    <a:pt x="1346" y="2383"/>
                  </a:lnTo>
                  <a:lnTo>
                    <a:pt x="1237" y="2328"/>
                  </a:lnTo>
                  <a:lnTo>
                    <a:pt x="1127" y="2264"/>
                  </a:lnTo>
                  <a:lnTo>
                    <a:pt x="1046" y="2201"/>
                  </a:lnTo>
                  <a:lnTo>
                    <a:pt x="1018" y="2183"/>
                  </a:lnTo>
                  <a:lnTo>
                    <a:pt x="1000" y="2155"/>
                  </a:lnTo>
                  <a:lnTo>
                    <a:pt x="982" y="2092"/>
                  </a:lnTo>
                  <a:lnTo>
                    <a:pt x="973" y="2010"/>
                  </a:lnTo>
                  <a:lnTo>
                    <a:pt x="982" y="1919"/>
                  </a:lnTo>
                  <a:lnTo>
                    <a:pt x="1000" y="1855"/>
                  </a:lnTo>
                  <a:lnTo>
                    <a:pt x="1018" y="1810"/>
                  </a:lnTo>
                  <a:lnTo>
                    <a:pt x="1046" y="1755"/>
                  </a:lnTo>
                  <a:lnTo>
                    <a:pt x="1073" y="1710"/>
                  </a:lnTo>
                  <a:lnTo>
                    <a:pt x="1118" y="1664"/>
                  </a:lnTo>
                  <a:lnTo>
                    <a:pt x="1182" y="1628"/>
                  </a:lnTo>
                  <a:lnTo>
                    <a:pt x="1255" y="1592"/>
                  </a:lnTo>
                  <a:lnTo>
                    <a:pt x="1382" y="1564"/>
                  </a:lnTo>
                  <a:lnTo>
                    <a:pt x="1509" y="1555"/>
                  </a:lnTo>
                  <a:lnTo>
                    <a:pt x="1618" y="1564"/>
                  </a:lnTo>
                  <a:lnTo>
                    <a:pt x="1709" y="1582"/>
                  </a:lnTo>
                  <a:lnTo>
                    <a:pt x="1791" y="1610"/>
                  </a:lnTo>
                  <a:lnTo>
                    <a:pt x="1855" y="1646"/>
                  </a:lnTo>
                  <a:lnTo>
                    <a:pt x="1937" y="1701"/>
                  </a:lnTo>
                  <a:lnTo>
                    <a:pt x="2019" y="1746"/>
                  </a:lnTo>
                  <a:lnTo>
                    <a:pt x="2091" y="1773"/>
                  </a:lnTo>
                  <a:lnTo>
                    <a:pt x="2173" y="1792"/>
                  </a:lnTo>
                  <a:lnTo>
                    <a:pt x="2255" y="1792"/>
                  </a:lnTo>
                  <a:lnTo>
                    <a:pt x="2337" y="1773"/>
                  </a:lnTo>
                  <a:lnTo>
                    <a:pt x="2410" y="1737"/>
                  </a:lnTo>
                  <a:lnTo>
                    <a:pt x="2482" y="1692"/>
                  </a:lnTo>
                  <a:lnTo>
                    <a:pt x="2546" y="1628"/>
                  </a:lnTo>
                  <a:lnTo>
                    <a:pt x="2591" y="1555"/>
                  </a:lnTo>
                  <a:lnTo>
                    <a:pt x="2619" y="1473"/>
                  </a:lnTo>
                  <a:lnTo>
                    <a:pt x="2637" y="1391"/>
                  </a:lnTo>
                  <a:lnTo>
                    <a:pt x="2628" y="1310"/>
                  </a:lnTo>
                  <a:lnTo>
                    <a:pt x="2619" y="1228"/>
                  </a:lnTo>
                  <a:lnTo>
                    <a:pt x="2582" y="1155"/>
                  </a:lnTo>
                  <a:lnTo>
                    <a:pt x="2537" y="1082"/>
                  </a:lnTo>
                  <a:lnTo>
                    <a:pt x="2473" y="1028"/>
                  </a:lnTo>
                  <a:lnTo>
                    <a:pt x="2382" y="964"/>
                  </a:lnTo>
                  <a:lnTo>
                    <a:pt x="2255" y="882"/>
                  </a:lnTo>
                  <a:lnTo>
                    <a:pt x="2173" y="846"/>
                  </a:lnTo>
                  <a:lnTo>
                    <a:pt x="2082" y="810"/>
                  </a:lnTo>
                  <a:lnTo>
                    <a:pt x="1982" y="773"/>
                  </a:lnTo>
                  <a:lnTo>
                    <a:pt x="1873" y="746"/>
                  </a:lnTo>
                  <a:lnTo>
                    <a:pt x="1873" y="428"/>
                  </a:lnTo>
                  <a:lnTo>
                    <a:pt x="1864" y="346"/>
                  </a:lnTo>
                  <a:lnTo>
                    <a:pt x="1837" y="264"/>
                  </a:lnTo>
                  <a:lnTo>
                    <a:pt x="1800" y="191"/>
                  </a:lnTo>
                  <a:lnTo>
                    <a:pt x="1746" y="128"/>
                  </a:lnTo>
                  <a:lnTo>
                    <a:pt x="1682" y="73"/>
                  </a:lnTo>
                  <a:lnTo>
                    <a:pt x="1609" y="37"/>
                  </a:lnTo>
                  <a:lnTo>
                    <a:pt x="1528" y="9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664175" y="1814725"/>
              <a:ext cx="548750" cy="526000"/>
            </a:xfrm>
            <a:custGeom>
              <a:rect b="b" l="l" r="r" t="t"/>
              <a:pathLst>
                <a:path extrusionOk="0" h="21040" w="21950">
                  <a:moveTo>
                    <a:pt x="11157" y="864"/>
                  </a:moveTo>
                  <a:lnTo>
                    <a:pt x="11348" y="882"/>
                  </a:lnTo>
                  <a:lnTo>
                    <a:pt x="11529" y="900"/>
                  </a:lnTo>
                  <a:lnTo>
                    <a:pt x="11711" y="937"/>
                  </a:lnTo>
                  <a:lnTo>
                    <a:pt x="11893" y="982"/>
                  </a:lnTo>
                  <a:lnTo>
                    <a:pt x="12066" y="1028"/>
                  </a:lnTo>
                  <a:lnTo>
                    <a:pt x="12239" y="1082"/>
                  </a:lnTo>
                  <a:lnTo>
                    <a:pt x="12402" y="1155"/>
                  </a:lnTo>
                  <a:lnTo>
                    <a:pt x="12566" y="1228"/>
                  </a:lnTo>
                  <a:lnTo>
                    <a:pt x="12721" y="1309"/>
                  </a:lnTo>
                  <a:lnTo>
                    <a:pt x="12875" y="1391"/>
                  </a:lnTo>
                  <a:lnTo>
                    <a:pt x="13030" y="1491"/>
                  </a:lnTo>
                  <a:lnTo>
                    <a:pt x="13175" y="1591"/>
                  </a:lnTo>
                  <a:lnTo>
                    <a:pt x="13312" y="1700"/>
                  </a:lnTo>
                  <a:lnTo>
                    <a:pt x="13439" y="1819"/>
                  </a:lnTo>
                  <a:lnTo>
                    <a:pt x="13575" y="1937"/>
                  </a:lnTo>
                  <a:lnTo>
                    <a:pt x="13693" y="2064"/>
                  </a:lnTo>
                  <a:lnTo>
                    <a:pt x="13812" y="2200"/>
                  </a:lnTo>
                  <a:lnTo>
                    <a:pt x="13921" y="2337"/>
                  </a:lnTo>
                  <a:lnTo>
                    <a:pt x="14021" y="2482"/>
                  </a:lnTo>
                  <a:lnTo>
                    <a:pt x="14112" y="2637"/>
                  </a:lnTo>
                  <a:lnTo>
                    <a:pt x="14203" y="2791"/>
                  </a:lnTo>
                  <a:lnTo>
                    <a:pt x="14284" y="2946"/>
                  </a:lnTo>
                  <a:lnTo>
                    <a:pt x="14357" y="3110"/>
                  </a:lnTo>
                  <a:lnTo>
                    <a:pt x="14430" y="3273"/>
                  </a:lnTo>
                  <a:lnTo>
                    <a:pt x="14484" y="3446"/>
                  </a:lnTo>
                  <a:lnTo>
                    <a:pt x="14530" y="3619"/>
                  </a:lnTo>
                  <a:lnTo>
                    <a:pt x="14575" y="3801"/>
                  </a:lnTo>
                  <a:lnTo>
                    <a:pt x="14603" y="3983"/>
                  </a:lnTo>
                  <a:lnTo>
                    <a:pt x="14630" y="4164"/>
                  </a:lnTo>
                  <a:lnTo>
                    <a:pt x="14648" y="4346"/>
                  </a:lnTo>
                  <a:lnTo>
                    <a:pt x="14648" y="4537"/>
                  </a:lnTo>
                  <a:lnTo>
                    <a:pt x="14648" y="4728"/>
                  </a:lnTo>
                  <a:lnTo>
                    <a:pt x="14630" y="4910"/>
                  </a:lnTo>
                  <a:lnTo>
                    <a:pt x="14603" y="5101"/>
                  </a:lnTo>
                  <a:lnTo>
                    <a:pt x="14575" y="5274"/>
                  </a:lnTo>
                  <a:lnTo>
                    <a:pt x="14530" y="5455"/>
                  </a:lnTo>
                  <a:lnTo>
                    <a:pt x="14484" y="5628"/>
                  </a:lnTo>
                  <a:lnTo>
                    <a:pt x="14430" y="5801"/>
                  </a:lnTo>
                  <a:lnTo>
                    <a:pt x="14357" y="5965"/>
                  </a:lnTo>
                  <a:lnTo>
                    <a:pt x="14284" y="6128"/>
                  </a:lnTo>
                  <a:lnTo>
                    <a:pt x="14203" y="6292"/>
                  </a:lnTo>
                  <a:lnTo>
                    <a:pt x="14112" y="6447"/>
                  </a:lnTo>
                  <a:lnTo>
                    <a:pt x="14021" y="6592"/>
                  </a:lnTo>
                  <a:lnTo>
                    <a:pt x="13921" y="6738"/>
                  </a:lnTo>
                  <a:lnTo>
                    <a:pt x="13812" y="6874"/>
                  </a:lnTo>
                  <a:lnTo>
                    <a:pt x="13693" y="7010"/>
                  </a:lnTo>
                  <a:lnTo>
                    <a:pt x="13575" y="7138"/>
                  </a:lnTo>
                  <a:lnTo>
                    <a:pt x="13439" y="7256"/>
                  </a:lnTo>
                  <a:lnTo>
                    <a:pt x="13312" y="7374"/>
                  </a:lnTo>
                  <a:lnTo>
                    <a:pt x="13175" y="7483"/>
                  </a:lnTo>
                  <a:lnTo>
                    <a:pt x="13030" y="7583"/>
                  </a:lnTo>
                  <a:lnTo>
                    <a:pt x="12875" y="7683"/>
                  </a:lnTo>
                  <a:lnTo>
                    <a:pt x="12721" y="7765"/>
                  </a:lnTo>
                  <a:lnTo>
                    <a:pt x="12566" y="7847"/>
                  </a:lnTo>
                  <a:lnTo>
                    <a:pt x="12402" y="7920"/>
                  </a:lnTo>
                  <a:lnTo>
                    <a:pt x="12239" y="7992"/>
                  </a:lnTo>
                  <a:lnTo>
                    <a:pt x="12066" y="8047"/>
                  </a:lnTo>
                  <a:lnTo>
                    <a:pt x="11893" y="8101"/>
                  </a:lnTo>
                  <a:lnTo>
                    <a:pt x="11711" y="8138"/>
                  </a:lnTo>
                  <a:lnTo>
                    <a:pt x="11529" y="8174"/>
                  </a:lnTo>
                  <a:lnTo>
                    <a:pt x="11348" y="8192"/>
                  </a:lnTo>
                  <a:lnTo>
                    <a:pt x="11157" y="8210"/>
                  </a:lnTo>
                  <a:lnTo>
                    <a:pt x="10784" y="8210"/>
                  </a:lnTo>
                  <a:lnTo>
                    <a:pt x="10593" y="8192"/>
                  </a:lnTo>
                  <a:lnTo>
                    <a:pt x="10411" y="8174"/>
                  </a:lnTo>
                  <a:lnTo>
                    <a:pt x="10229" y="8138"/>
                  </a:lnTo>
                  <a:lnTo>
                    <a:pt x="10057" y="8101"/>
                  </a:lnTo>
                  <a:lnTo>
                    <a:pt x="9884" y="8047"/>
                  </a:lnTo>
                  <a:lnTo>
                    <a:pt x="9711" y="7992"/>
                  </a:lnTo>
                  <a:lnTo>
                    <a:pt x="9547" y="7920"/>
                  </a:lnTo>
                  <a:lnTo>
                    <a:pt x="9384" y="7847"/>
                  </a:lnTo>
                  <a:lnTo>
                    <a:pt x="9220" y="7765"/>
                  </a:lnTo>
                  <a:lnTo>
                    <a:pt x="9065" y="7683"/>
                  </a:lnTo>
                  <a:lnTo>
                    <a:pt x="8920" y="7583"/>
                  </a:lnTo>
                  <a:lnTo>
                    <a:pt x="8775" y="7483"/>
                  </a:lnTo>
                  <a:lnTo>
                    <a:pt x="8638" y="7374"/>
                  </a:lnTo>
                  <a:lnTo>
                    <a:pt x="8502" y="7256"/>
                  </a:lnTo>
                  <a:lnTo>
                    <a:pt x="8374" y="7138"/>
                  </a:lnTo>
                  <a:lnTo>
                    <a:pt x="8256" y="7010"/>
                  </a:lnTo>
                  <a:lnTo>
                    <a:pt x="8138" y="6874"/>
                  </a:lnTo>
                  <a:lnTo>
                    <a:pt x="8029" y="6738"/>
                  </a:lnTo>
                  <a:lnTo>
                    <a:pt x="7929" y="6592"/>
                  </a:lnTo>
                  <a:lnTo>
                    <a:pt x="7829" y="6447"/>
                  </a:lnTo>
                  <a:lnTo>
                    <a:pt x="7738" y="6292"/>
                  </a:lnTo>
                  <a:lnTo>
                    <a:pt x="7656" y="6128"/>
                  </a:lnTo>
                  <a:lnTo>
                    <a:pt x="7583" y="5965"/>
                  </a:lnTo>
                  <a:lnTo>
                    <a:pt x="7520" y="5801"/>
                  </a:lnTo>
                  <a:lnTo>
                    <a:pt x="7465" y="5628"/>
                  </a:lnTo>
                  <a:lnTo>
                    <a:pt x="7411" y="5455"/>
                  </a:lnTo>
                  <a:lnTo>
                    <a:pt x="7374" y="5274"/>
                  </a:lnTo>
                  <a:lnTo>
                    <a:pt x="7338" y="5101"/>
                  </a:lnTo>
                  <a:lnTo>
                    <a:pt x="7320" y="4910"/>
                  </a:lnTo>
                  <a:lnTo>
                    <a:pt x="7302" y="4728"/>
                  </a:lnTo>
                  <a:lnTo>
                    <a:pt x="7292" y="4537"/>
                  </a:lnTo>
                  <a:lnTo>
                    <a:pt x="7302" y="4346"/>
                  </a:lnTo>
                  <a:lnTo>
                    <a:pt x="7320" y="4164"/>
                  </a:lnTo>
                  <a:lnTo>
                    <a:pt x="7338" y="3983"/>
                  </a:lnTo>
                  <a:lnTo>
                    <a:pt x="7374" y="3801"/>
                  </a:lnTo>
                  <a:lnTo>
                    <a:pt x="7411" y="3619"/>
                  </a:lnTo>
                  <a:lnTo>
                    <a:pt x="7465" y="3446"/>
                  </a:lnTo>
                  <a:lnTo>
                    <a:pt x="7520" y="3273"/>
                  </a:lnTo>
                  <a:lnTo>
                    <a:pt x="7583" y="3110"/>
                  </a:lnTo>
                  <a:lnTo>
                    <a:pt x="7656" y="2946"/>
                  </a:lnTo>
                  <a:lnTo>
                    <a:pt x="7738" y="2791"/>
                  </a:lnTo>
                  <a:lnTo>
                    <a:pt x="7829" y="2637"/>
                  </a:lnTo>
                  <a:lnTo>
                    <a:pt x="7929" y="2482"/>
                  </a:lnTo>
                  <a:lnTo>
                    <a:pt x="8029" y="2337"/>
                  </a:lnTo>
                  <a:lnTo>
                    <a:pt x="8138" y="2200"/>
                  </a:lnTo>
                  <a:lnTo>
                    <a:pt x="8256" y="2064"/>
                  </a:lnTo>
                  <a:lnTo>
                    <a:pt x="8374" y="1937"/>
                  </a:lnTo>
                  <a:lnTo>
                    <a:pt x="8502" y="1819"/>
                  </a:lnTo>
                  <a:lnTo>
                    <a:pt x="8638" y="1700"/>
                  </a:lnTo>
                  <a:lnTo>
                    <a:pt x="8775" y="1591"/>
                  </a:lnTo>
                  <a:lnTo>
                    <a:pt x="8920" y="1491"/>
                  </a:lnTo>
                  <a:lnTo>
                    <a:pt x="9065" y="1391"/>
                  </a:lnTo>
                  <a:lnTo>
                    <a:pt x="9220" y="1309"/>
                  </a:lnTo>
                  <a:lnTo>
                    <a:pt x="9384" y="1228"/>
                  </a:lnTo>
                  <a:lnTo>
                    <a:pt x="9547" y="1155"/>
                  </a:lnTo>
                  <a:lnTo>
                    <a:pt x="9711" y="1082"/>
                  </a:lnTo>
                  <a:lnTo>
                    <a:pt x="9884" y="1028"/>
                  </a:lnTo>
                  <a:lnTo>
                    <a:pt x="10057" y="982"/>
                  </a:lnTo>
                  <a:lnTo>
                    <a:pt x="10229" y="937"/>
                  </a:lnTo>
                  <a:lnTo>
                    <a:pt x="10411" y="900"/>
                  </a:lnTo>
                  <a:lnTo>
                    <a:pt x="10593" y="882"/>
                  </a:lnTo>
                  <a:lnTo>
                    <a:pt x="10784" y="864"/>
                  </a:lnTo>
                  <a:close/>
                  <a:moveTo>
                    <a:pt x="10975" y="0"/>
                  </a:moveTo>
                  <a:lnTo>
                    <a:pt x="10738" y="9"/>
                  </a:lnTo>
                  <a:lnTo>
                    <a:pt x="10511" y="27"/>
                  </a:lnTo>
                  <a:lnTo>
                    <a:pt x="10284" y="55"/>
                  </a:lnTo>
                  <a:lnTo>
                    <a:pt x="10057" y="100"/>
                  </a:lnTo>
                  <a:lnTo>
                    <a:pt x="9838" y="146"/>
                  </a:lnTo>
                  <a:lnTo>
                    <a:pt x="9629" y="209"/>
                  </a:lnTo>
                  <a:lnTo>
                    <a:pt x="9411" y="282"/>
                  </a:lnTo>
                  <a:lnTo>
                    <a:pt x="9211" y="364"/>
                  </a:lnTo>
                  <a:lnTo>
                    <a:pt x="9011" y="455"/>
                  </a:lnTo>
                  <a:lnTo>
                    <a:pt x="8811" y="555"/>
                  </a:lnTo>
                  <a:lnTo>
                    <a:pt x="8620" y="664"/>
                  </a:lnTo>
                  <a:lnTo>
                    <a:pt x="8438" y="782"/>
                  </a:lnTo>
                  <a:lnTo>
                    <a:pt x="8265" y="909"/>
                  </a:lnTo>
                  <a:lnTo>
                    <a:pt x="8093" y="1037"/>
                  </a:lnTo>
                  <a:lnTo>
                    <a:pt x="7929" y="1182"/>
                  </a:lnTo>
                  <a:lnTo>
                    <a:pt x="7765" y="1337"/>
                  </a:lnTo>
                  <a:lnTo>
                    <a:pt x="7620" y="1491"/>
                  </a:lnTo>
                  <a:lnTo>
                    <a:pt x="7474" y="1655"/>
                  </a:lnTo>
                  <a:lnTo>
                    <a:pt x="7338" y="1828"/>
                  </a:lnTo>
                  <a:lnTo>
                    <a:pt x="7211" y="2000"/>
                  </a:lnTo>
                  <a:lnTo>
                    <a:pt x="7092" y="2191"/>
                  </a:lnTo>
                  <a:lnTo>
                    <a:pt x="6983" y="2382"/>
                  </a:lnTo>
                  <a:lnTo>
                    <a:pt x="6883" y="2573"/>
                  </a:lnTo>
                  <a:lnTo>
                    <a:pt x="6792" y="2773"/>
                  </a:lnTo>
                  <a:lnTo>
                    <a:pt x="6711" y="2982"/>
                  </a:lnTo>
                  <a:lnTo>
                    <a:pt x="6647" y="3192"/>
                  </a:lnTo>
                  <a:lnTo>
                    <a:pt x="6583" y="3410"/>
                  </a:lnTo>
                  <a:lnTo>
                    <a:pt x="6529" y="3628"/>
                  </a:lnTo>
                  <a:lnTo>
                    <a:pt x="6492" y="3846"/>
                  </a:lnTo>
                  <a:lnTo>
                    <a:pt x="6465" y="4073"/>
                  </a:lnTo>
                  <a:lnTo>
                    <a:pt x="6447" y="4301"/>
                  </a:lnTo>
                  <a:lnTo>
                    <a:pt x="6438" y="4537"/>
                  </a:lnTo>
                  <a:lnTo>
                    <a:pt x="6447" y="4737"/>
                  </a:lnTo>
                  <a:lnTo>
                    <a:pt x="6456" y="4928"/>
                  </a:lnTo>
                  <a:lnTo>
                    <a:pt x="6474" y="5119"/>
                  </a:lnTo>
                  <a:lnTo>
                    <a:pt x="6501" y="5310"/>
                  </a:lnTo>
                  <a:lnTo>
                    <a:pt x="6538" y="5501"/>
                  </a:lnTo>
                  <a:lnTo>
                    <a:pt x="6583" y="5683"/>
                  </a:lnTo>
                  <a:lnTo>
                    <a:pt x="6638" y="5865"/>
                  </a:lnTo>
                  <a:lnTo>
                    <a:pt x="6692" y="6046"/>
                  </a:lnTo>
                  <a:lnTo>
                    <a:pt x="6347" y="6147"/>
                  </a:lnTo>
                  <a:lnTo>
                    <a:pt x="6010" y="6265"/>
                  </a:lnTo>
                  <a:lnTo>
                    <a:pt x="5674" y="6383"/>
                  </a:lnTo>
                  <a:lnTo>
                    <a:pt x="5356" y="6510"/>
                  </a:lnTo>
                  <a:lnTo>
                    <a:pt x="5038" y="6647"/>
                  </a:lnTo>
                  <a:lnTo>
                    <a:pt x="4719" y="6792"/>
                  </a:lnTo>
                  <a:lnTo>
                    <a:pt x="4419" y="6938"/>
                  </a:lnTo>
                  <a:lnTo>
                    <a:pt x="4119" y="7101"/>
                  </a:lnTo>
                  <a:lnTo>
                    <a:pt x="3837" y="7265"/>
                  </a:lnTo>
                  <a:lnTo>
                    <a:pt x="3556" y="7429"/>
                  </a:lnTo>
                  <a:lnTo>
                    <a:pt x="3283" y="7610"/>
                  </a:lnTo>
                  <a:lnTo>
                    <a:pt x="3019" y="7792"/>
                  </a:lnTo>
                  <a:lnTo>
                    <a:pt x="2765" y="7983"/>
                  </a:lnTo>
                  <a:lnTo>
                    <a:pt x="2519" y="8183"/>
                  </a:lnTo>
                  <a:lnTo>
                    <a:pt x="2283" y="8392"/>
                  </a:lnTo>
                  <a:lnTo>
                    <a:pt x="2055" y="8601"/>
                  </a:lnTo>
                  <a:lnTo>
                    <a:pt x="1810" y="8847"/>
                  </a:lnTo>
                  <a:lnTo>
                    <a:pt x="1583" y="9092"/>
                  </a:lnTo>
                  <a:lnTo>
                    <a:pt x="1364" y="9347"/>
                  </a:lnTo>
                  <a:lnTo>
                    <a:pt x="1164" y="9611"/>
                  </a:lnTo>
                  <a:lnTo>
                    <a:pt x="982" y="9874"/>
                  </a:lnTo>
                  <a:lnTo>
                    <a:pt x="810" y="10147"/>
                  </a:lnTo>
                  <a:lnTo>
                    <a:pt x="655" y="10420"/>
                  </a:lnTo>
                  <a:lnTo>
                    <a:pt x="519" y="10702"/>
                  </a:lnTo>
                  <a:lnTo>
                    <a:pt x="401" y="10984"/>
                  </a:lnTo>
                  <a:lnTo>
                    <a:pt x="291" y="11265"/>
                  </a:lnTo>
                  <a:lnTo>
                    <a:pt x="201" y="11556"/>
                  </a:lnTo>
                  <a:lnTo>
                    <a:pt x="128" y="11847"/>
                  </a:lnTo>
                  <a:lnTo>
                    <a:pt x="73" y="12138"/>
                  </a:lnTo>
                  <a:lnTo>
                    <a:pt x="28" y="12429"/>
                  </a:lnTo>
                  <a:lnTo>
                    <a:pt x="0" y="12729"/>
                  </a:lnTo>
                  <a:lnTo>
                    <a:pt x="0" y="13029"/>
                  </a:lnTo>
                  <a:lnTo>
                    <a:pt x="0" y="13329"/>
                  </a:lnTo>
                  <a:lnTo>
                    <a:pt x="28" y="13620"/>
                  </a:lnTo>
                  <a:lnTo>
                    <a:pt x="64" y="13911"/>
                  </a:lnTo>
                  <a:lnTo>
                    <a:pt x="128" y="14202"/>
                  </a:lnTo>
                  <a:lnTo>
                    <a:pt x="191" y="14484"/>
                  </a:lnTo>
                  <a:lnTo>
                    <a:pt x="282" y="14766"/>
                  </a:lnTo>
                  <a:lnTo>
                    <a:pt x="382" y="15048"/>
                  </a:lnTo>
                  <a:lnTo>
                    <a:pt x="501" y="15321"/>
                  </a:lnTo>
                  <a:lnTo>
                    <a:pt x="637" y="15593"/>
                  </a:lnTo>
                  <a:lnTo>
                    <a:pt x="782" y="15866"/>
                  </a:lnTo>
                  <a:lnTo>
                    <a:pt x="946" y="16130"/>
                  </a:lnTo>
                  <a:lnTo>
                    <a:pt x="1119" y="16394"/>
                  </a:lnTo>
                  <a:lnTo>
                    <a:pt x="1310" y="16648"/>
                  </a:lnTo>
                  <a:lnTo>
                    <a:pt x="1519" y="16903"/>
                  </a:lnTo>
                  <a:lnTo>
                    <a:pt x="1746" y="17148"/>
                  </a:lnTo>
                  <a:lnTo>
                    <a:pt x="1983" y="17385"/>
                  </a:lnTo>
                  <a:lnTo>
                    <a:pt x="937" y="20467"/>
                  </a:lnTo>
                  <a:lnTo>
                    <a:pt x="919" y="20531"/>
                  </a:lnTo>
                  <a:lnTo>
                    <a:pt x="910" y="20585"/>
                  </a:lnTo>
                  <a:lnTo>
                    <a:pt x="910" y="20649"/>
                  </a:lnTo>
                  <a:lnTo>
                    <a:pt x="919" y="20703"/>
                  </a:lnTo>
                  <a:lnTo>
                    <a:pt x="937" y="20758"/>
                  </a:lnTo>
                  <a:lnTo>
                    <a:pt x="964" y="20812"/>
                  </a:lnTo>
                  <a:lnTo>
                    <a:pt x="1001" y="20867"/>
                  </a:lnTo>
                  <a:lnTo>
                    <a:pt x="1037" y="20912"/>
                  </a:lnTo>
                  <a:lnTo>
                    <a:pt x="1101" y="20967"/>
                  </a:lnTo>
                  <a:lnTo>
                    <a:pt x="1173" y="21003"/>
                  </a:lnTo>
                  <a:lnTo>
                    <a:pt x="1255" y="21031"/>
                  </a:lnTo>
                  <a:lnTo>
                    <a:pt x="1337" y="21040"/>
                  </a:lnTo>
                  <a:lnTo>
                    <a:pt x="1410" y="21031"/>
                  </a:lnTo>
                  <a:lnTo>
                    <a:pt x="1473" y="21012"/>
                  </a:lnTo>
                  <a:lnTo>
                    <a:pt x="5556" y="19630"/>
                  </a:lnTo>
                  <a:lnTo>
                    <a:pt x="5956" y="19785"/>
                  </a:lnTo>
                  <a:lnTo>
                    <a:pt x="6374" y="19921"/>
                  </a:lnTo>
                  <a:lnTo>
                    <a:pt x="6792" y="20049"/>
                  </a:lnTo>
                  <a:lnTo>
                    <a:pt x="7220" y="20158"/>
                  </a:lnTo>
                  <a:lnTo>
                    <a:pt x="7656" y="20267"/>
                  </a:lnTo>
                  <a:lnTo>
                    <a:pt x="8093" y="20349"/>
                  </a:lnTo>
                  <a:lnTo>
                    <a:pt x="8538" y="20430"/>
                  </a:lnTo>
                  <a:lnTo>
                    <a:pt x="8993" y="20494"/>
                  </a:lnTo>
                  <a:lnTo>
                    <a:pt x="9084" y="20494"/>
                  </a:lnTo>
                  <a:lnTo>
                    <a:pt x="9166" y="20476"/>
                  </a:lnTo>
                  <a:lnTo>
                    <a:pt x="9238" y="20449"/>
                  </a:lnTo>
                  <a:lnTo>
                    <a:pt x="9311" y="20403"/>
                  </a:lnTo>
                  <a:lnTo>
                    <a:pt x="9375" y="20349"/>
                  </a:lnTo>
                  <a:lnTo>
                    <a:pt x="9420" y="20285"/>
                  </a:lnTo>
                  <a:lnTo>
                    <a:pt x="9456" y="20203"/>
                  </a:lnTo>
                  <a:lnTo>
                    <a:pt x="9475" y="20121"/>
                  </a:lnTo>
                  <a:lnTo>
                    <a:pt x="9475" y="20030"/>
                  </a:lnTo>
                  <a:lnTo>
                    <a:pt x="9456" y="19949"/>
                  </a:lnTo>
                  <a:lnTo>
                    <a:pt x="9429" y="19876"/>
                  </a:lnTo>
                  <a:lnTo>
                    <a:pt x="9384" y="19803"/>
                  </a:lnTo>
                  <a:lnTo>
                    <a:pt x="9329" y="19739"/>
                  </a:lnTo>
                  <a:lnTo>
                    <a:pt x="9266" y="19694"/>
                  </a:lnTo>
                  <a:lnTo>
                    <a:pt x="9184" y="19658"/>
                  </a:lnTo>
                  <a:lnTo>
                    <a:pt x="9102" y="19639"/>
                  </a:lnTo>
                  <a:lnTo>
                    <a:pt x="8656" y="19576"/>
                  </a:lnTo>
                  <a:lnTo>
                    <a:pt x="8220" y="19503"/>
                  </a:lnTo>
                  <a:lnTo>
                    <a:pt x="7783" y="19412"/>
                  </a:lnTo>
                  <a:lnTo>
                    <a:pt x="7356" y="19312"/>
                  </a:lnTo>
                  <a:lnTo>
                    <a:pt x="6938" y="19194"/>
                  </a:lnTo>
                  <a:lnTo>
                    <a:pt x="6529" y="19067"/>
                  </a:lnTo>
                  <a:lnTo>
                    <a:pt x="6120" y="18930"/>
                  </a:lnTo>
                  <a:lnTo>
                    <a:pt x="5729" y="18776"/>
                  </a:lnTo>
                  <a:lnTo>
                    <a:pt x="5656" y="18758"/>
                  </a:lnTo>
                  <a:lnTo>
                    <a:pt x="5574" y="18748"/>
                  </a:lnTo>
                  <a:lnTo>
                    <a:pt x="5501" y="18748"/>
                  </a:lnTo>
                  <a:lnTo>
                    <a:pt x="5429" y="18767"/>
                  </a:lnTo>
                  <a:lnTo>
                    <a:pt x="2028" y="19921"/>
                  </a:lnTo>
                  <a:lnTo>
                    <a:pt x="2028" y="19921"/>
                  </a:lnTo>
                  <a:lnTo>
                    <a:pt x="2883" y="17403"/>
                  </a:lnTo>
                  <a:lnTo>
                    <a:pt x="2892" y="17348"/>
                  </a:lnTo>
                  <a:lnTo>
                    <a:pt x="2901" y="17285"/>
                  </a:lnTo>
                  <a:lnTo>
                    <a:pt x="2901" y="17221"/>
                  </a:lnTo>
                  <a:lnTo>
                    <a:pt x="2892" y="17157"/>
                  </a:lnTo>
                  <a:lnTo>
                    <a:pt x="2874" y="17103"/>
                  </a:lnTo>
                  <a:lnTo>
                    <a:pt x="2846" y="17048"/>
                  </a:lnTo>
                  <a:lnTo>
                    <a:pt x="2810" y="16994"/>
                  </a:lnTo>
                  <a:lnTo>
                    <a:pt x="2765" y="16948"/>
                  </a:lnTo>
                  <a:lnTo>
                    <a:pt x="2537" y="16730"/>
                  </a:lnTo>
                  <a:lnTo>
                    <a:pt x="2319" y="16512"/>
                  </a:lnTo>
                  <a:lnTo>
                    <a:pt x="2119" y="16284"/>
                  </a:lnTo>
                  <a:lnTo>
                    <a:pt x="1937" y="16057"/>
                  </a:lnTo>
                  <a:lnTo>
                    <a:pt x="1764" y="15821"/>
                  </a:lnTo>
                  <a:lnTo>
                    <a:pt x="1610" y="15575"/>
                  </a:lnTo>
                  <a:lnTo>
                    <a:pt x="1464" y="15339"/>
                  </a:lnTo>
                  <a:lnTo>
                    <a:pt x="1337" y="15093"/>
                  </a:lnTo>
                  <a:lnTo>
                    <a:pt x="1228" y="14839"/>
                  </a:lnTo>
                  <a:lnTo>
                    <a:pt x="1128" y="14593"/>
                  </a:lnTo>
                  <a:lnTo>
                    <a:pt x="1046" y="14339"/>
                  </a:lnTo>
                  <a:lnTo>
                    <a:pt x="973" y="14075"/>
                  </a:lnTo>
                  <a:lnTo>
                    <a:pt x="919" y="13820"/>
                  </a:lnTo>
                  <a:lnTo>
                    <a:pt x="882" y="13557"/>
                  </a:lnTo>
                  <a:lnTo>
                    <a:pt x="864" y="13293"/>
                  </a:lnTo>
                  <a:lnTo>
                    <a:pt x="855" y="13029"/>
                  </a:lnTo>
                  <a:lnTo>
                    <a:pt x="864" y="12775"/>
                  </a:lnTo>
                  <a:lnTo>
                    <a:pt x="882" y="12520"/>
                  </a:lnTo>
                  <a:lnTo>
                    <a:pt x="919" y="12266"/>
                  </a:lnTo>
                  <a:lnTo>
                    <a:pt x="973" y="12020"/>
                  </a:lnTo>
                  <a:lnTo>
                    <a:pt x="1037" y="11766"/>
                  </a:lnTo>
                  <a:lnTo>
                    <a:pt x="1110" y="11520"/>
                  </a:lnTo>
                  <a:lnTo>
                    <a:pt x="1201" y="11275"/>
                  </a:lnTo>
                  <a:lnTo>
                    <a:pt x="1310" y="11038"/>
                  </a:lnTo>
                  <a:lnTo>
                    <a:pt x="1428" y="10793"/>
                  </a:lnTo>
                  <a:lnTo>
                    <a:pt x="1564" y="10556"/>
                  </a:lnTo>
                  <a:lnTo>
                    <a:pt x="1710" y="10329"/>
                  </a:lnTo>
                  <a:lnTo>
                    <a:pt x="1873" y="10102"/>
                  </a:lnTo>
                  <a:lnTo>
                    <a:pt x="2046" y="9874"/>
                  </a:lnTo>
                  <a:lnTo>
                    <a:pt x="2237" y="9647"/>
                  </a:lnTo>
                  <a:lnTo>
                    <a:pt x="2437" y="9429"/>
                  </a:lnTo>
                  <a:lnTo>
                    <a:pt x="2646" y="9220"/>
                  </a:lnTo>
                  <a:lnTo>
                    <a:pt x="2865" y="9020"/>
                  </a:lnTo>
                  <a:lnTo>
                    <a:pt x="3083" y="8829"/>
                  </a:lnTo>
                  <a:lnTo>
                    <a:pt x="3319" y="8647"/>
                  </a:lnTo>
                  <a:lnTo>
                    <a:pt x="3556" y="8465"/>
                  </a:lnTo>
                  <a:lnTo>
                    <a:pt x="3801" y="8292"/>
                  </a:lnTo>
                  <a:lnTo>
                    <a:pt x="4065" y="8129"/>
                  </a:lnTo>
                  <a:lnTo>
                    <a:pt x="4328" y="7965"/>
                  </a:lnTo>
                  <a:lnTo>
                    <a:pt x="4601" y="7810"/>
                  </a:lnTo>
                  <a:lnTo>
                    <a:pt x="4883" y="7665"/>
                  </a:lnTo>
                  <a:lnTo>
                    <a:pt x="5174" y="7519"/>
                  </a:lnTo>
                  <a:lnTo>
                    <a:pt x="5474" y="7392"/>
                  </a:lnTo>
                  <a:lnTo>
                    <a:pt x="5774" y="7265"/>
                  </a:lnTo>
                  <a:lnTo>
                    <a:pt x="6092" y="7147"/>
                  </a:lnTo>
                  <a:lnTo>
                    <a:pt x="6411" y="7028"/>
                  </a:lnTo>
                  <a:lnTo>
                    <a:pt x="6729" y="6928"/>
                  </a:lnTo>
                  <a:lnTo>
                    <a:pt x="7065" y="6828"/>
                  </a:lnTo>
                  <a:lnTo>
                    <a:pt x="7220" y="7074"/>
                  </a:lnTo>
                  <a:lnTo>
                    <a:pt x="7393" y="7310"/>
                  </a:lnTo>
                  <a:lnTo>
                    <a:pt x="7574" y="7538"/>
                  </a:lnTo>
                  <a:lnTo>
                    <a:pt x="7774" y="7747"/>
                  </a:lnTo>
                  <a:lnTo>
                    <a:pt x="7984" y="7947"/>
                  </a:lnTo>
                  <a:lnTo>
                    <a:pt x="8211" y="8129"/>
                  </a:lnTo>
                  <a:lnTo>
                    <a:pt x="8447" y="8301"/>
                  </a:lnTo>
                  <a:lnTo>
                    <a:pt x="8693" y="8456"/>
                  </a:lnTo>
                  <a:lnTo>
                    <a:pt x="8947" y="8592"/>
                  </a:lnTo>
                  <a:lnTo>
                    <a:pt x="9211" y="8711"/>
                  </a:lnTo>
                  <a:lnTo>
                    <a:pt x="9484" y="8820"/>
                  </a:lnTo>
                  <a:lnTo>
                    <a:pt x="9775" y="8911"/>
                  </a:lnTo>
                  <a:lnTo>
                    <a:pt x="10066" y="8983"/>
                  </a:lnTo>
                  <a:lnTo>
                    <a:pt x="10357" y="9029"/>
                  </a:lnTo>
                  <a:lnTo>
                    <a:pt x="10666" y="9056"/>
                  </a:lnTo>
                  <a:lnTo>
                    <a:pt x="10975" y="9074"/>
                  </a:lnTo>
                  <a:lnTo>
                    <a:pt x="11284" y="9056"/>
                  </a:lnTo>
                  <a:lnTo>
                    <a:pt x="11584" y="9029"/>
                  </a:lnTo>
                  <a:lnTo>
                    <a:pt x="11884" y="8983"/>
                  </a:lnTo>
                  <a:lnTo>
                    <a:pt x="12175" y="8911"/>
                  </a:lnTo>
                  <a:lnTo>
                    <a:pt x="12457" y="8820"/>
                  </a:lnTo>
                  <a:lnTo>
                    <a:pt x="12730" y="8711"/>
                  </a:lnTo>
                  <a:lnTo>
                    <a:pt x="13002" y="8592"/>
                  </a:lnTo>
                  <a:lnTo>
                    <a:pt x="13257" y="8456"/>
                  </a:lnTo>
                  <a:lnTo>
                    <a:pt x="13503" y="8301"/>
                  </a:lnTo>
                  <a:lnTo>
                    <a:pt x="13739" y="8129"/>
                  </a:lnTo>
                  <a:lnTo>
                    <a:pt x="13966" y="7947"/>
                  </a:lnTo>
                  <a:lnTo>
                    <a:pt x="14175" y="7747"/>
                  </a:lnTo>
                  <a:lnTo>
                    <a:pt x="14375" y="7538"/>
                  </a:lnTo>
                  <a:lnTo>
                    <a:pt x="14557" y="7310"/>
                  </a:lnTo>
                  <a:lnTo>
                    <a:pt x="14730" y="7074"/>
                  </a:lnTo>
                  <a:lnTo>
                    <a:pt x="14885" y="6828"/>
                  </a:lnTo>
                  <a:lnTo>
                    <a:pt x="15212" y="6928"/>
                  </a:lnTo>
                  <a:lnTo>
                    <a:pt x="15539" y="7028"/>
                  </a:lnTo>
                  <a:lnTo>
                    <a:pt x="15857" y="7147"/>
                  </a:lnTo>
                  <a:lnTo>
                    <a:pt x="16167" y="7265"/>
                  </a:lnTo>
                  <a:lnTo>
                    <a:pt x="16476" y="7392"/>
                  </a:lnTo>
                  <a:lnTo>
                    <a:pt x="16767" y="7519"/>
                  </a:lnTo>
                  <a:lnTo>
                    <a:pt x="17058" y="7665"/>
                  </a:lnTo>
                  <a:lnTo>
                    <a:pt x="17339" y="7810"/>
                  </a:lnTo>
                  <a:lnTo>
                    <a:pt x="17612" y="7965"/>
                  </a:lnTo>
                  <a:lnTo>
                    <a:pt x="17885" y="8129"/>
                  </a:lnTo>
                  <a:lnTo>
                    <a:pt x="18140" y="8292"/>
                  </a:lnTo>
                  <a:lnTo>
                    <a:pt x="18394" y="8465"/>
                  </a:lnTo>
                  <a:lnTo>
                    <a:pt x="18631" y="8647"/>
                  </a:lnTo>
                  <a:lnTo>
                    <a:pt x="18867" y="8829"/>
                  </a:lnTo>
                  <a:lnTo>
                    <a:pt x="19085" y="9020"/>
                  </a:lnTo>
                  <a:lnTo>
                    <a:pt x="19294" y="9220"/>
                  </a:lnTo>
                  <a:lnTo>
                    <a:pt x="19513" y="9429"/>
                  </a:lnTo>
                  <a:lnTo>
                    <a:pt x="19713" y="9647"/>
                  </a:lnTo>
                  <a:lnTo>
                    <a:pt x="19903" y="9874"/>
                  </a:lnTo>
                  <a:lnTo>
                    <a:pt x="20076" y="10102"/>
                  </a:lnTo>
                  <a:lnTo>
                    <a:pt x="20231" y="10329"/>
                  </a:lnTo>
                  <a:lnTo>
                    <a:pt x="20385" y="10556"/>
                  </a:lnTo>
                  <a:lnTo>
                    <a:pt x="20513" y="10793"/>
                  </a:lnTo>
                  <a:lnTo>
                    <a:pt x="20631" y="11038"/>
                  </a:lnTo>
                  <a:lnTo>
                    <a:pt x="20740" y="11275"/>
                  </a:lnTo>
                  <a:lnTo>
                    <a:pt x="20831" y="11520"/>
                  </a:lnTo>
                  <a:lnTo>
                    <a:pt x="20913" y="11766"/>
                  </a:lnTo>
                  <a:lnTo>
                    <a:pt x="20976" y="12020"/>
                  </a:lnTo>
                  <a:lnTo>
                    <a:pt x="21031" y="12266"/>
                  </a:lnTo>
                  <a:lnTo>
                    <a:pt x="21067" y="12520"/>
                  </a:lnTo>
                  <a:lnTo>
                    <a:pt x="21085" y="12775"/>
                  </a:lnTo>
                  <a:lnTo>
                    <a:pt x="21095" y="13029"/>
                  </a:lnTo>
                  <a:lnTo>
                    <a:pt x="21085" y="13320"/>
                  </a:lnTo>
                  <a:lnTo>
                    <a:pt x="21058" y="13611"/>
                  </a:lnTo>
                  <a:lnTo>
                    <a:pt x="21004" y="13893"/>
                  </a:lnTo>
                  <a:lnTo>
                    <a:pt x="20940" y="14184"/>
                  </a:lnTo>
                  <a:lnTo>
                    <a:pt x="20858" y="14466"/>
                  </a:lnTo>
                  <a:lnTo>
                    <a:pt x="20758" y="14748"/>
                  </a:lnTo>
                  <a:lnTo>
                    <a:pt x="20631" y="15021"/>
                  </a:lnTo>
                  <a:lnTo>
                    <a:pt x="20494" y="15293"/>
                  </a:lnTo>
                  <a:lnTo>
                    <a:pt x="20340" y="15566"/>
                  </a:lnTo>
                  <a:lnTo>
                    <a:pt x="20167" y="15830"/>
                  </a:lnTo>
                  <a:lnTo>
                    <a:pt x="19976" y="16084"/>
                  </a:lnTo>
                  <a:lnTo>
                    <a:pt x="19767" y="16339"/>
                  </a:lnTo>
                  <a:lnTo>
                    <a:pt x="19549" y="16594"/>
                  </a:lnTo>
                  <a:lnTo>
                    <a:pt x="19303" y="16830"/>
                  </a:lnTo>
                  <a:lnTo>
                    <a:pt x="19049" y="17066"/>
                  </a:lnTo>
                  <a:lnTo>
                    <a:pt x="18776" y="17303"/>
                  </a:lnTo>
                  <a:lnTo>
                    <a:pt x="18485" y="17521"/>
                  </a:lnTo>
                  <a:lnTo>
                    <a:pt x="18185" y="17739"/>
                  </a:lnTo>
                  <a:lnTo>
                    <a:pt x="17867" y="17939"/>
                  </a:lnTo>
                  <a:lnTo>
                    <a:pt x="17539" y="18139"/>
                  </a:lnTo>
                  <a:lnTo>
                    <a:pt x="17203" y="18321"/>
                  </a:lnTo>
                  <a:lnTo>
                    <a:pt x="16848" y="18503"/>
                  </a:lnTo>
                  <a:lnTo>
                    <a:pt x="16485" y="18667"/>
                  </a:lnTo>
                  <a:lnTo>
                    <a:pt x="16112" y="18821"/>
                  </a:lnTo>
                  <a:lnTo>
                    <a:pt x="15730" y="18967"/>
                  </a:lnTo>
                  <a:lnTo>
                    <a:pt x="15339" y="19094"/>
                  </a:lnTo>
                  <a:lnTo>
                    <a:pt x="14939" y="19212"/>
                  </a:lnTo>
                  <a:lnTo>
                    <a:pt x="14539" y="19321"/>
                  </a:lnTo>
                  <a:lnTo>
                    <a:pt x="14121" y="19421"/>
                  </a:lnTo>
                  <a:lnTo>
                    <a:pt x="13703" y="19503"/>
                  </a:lnTo>
                  <a:lnTo>
                    <a:pt x="13275" y="19576"/>
                  </a:lnTo>
                  <a:lnTo>
                    <a:pt x="12848" y="19639"/>
                  </a:lnTo>
                  <a:lnTo>
                    <a:pt x="12757" y="19658"/>
                  </a:lnTo>
                  <a:lnTo>
                    <a:pt x="12684" y="19694"/>
                  </a:lnTo>
                  <a:lnTo>
                    <a:pt x="12611" y="19739"/>
                  </a:lnTo>
                  <a:lnTo>
                    <a:pt x="12557" y="19803"/>
                  </a:lnTo>
                  <a:lnTo>
                    <a:pt x="12511" y="19876"/>
                  </a:lnTo>
                  <a:lnTo>
                    <a:pt x="12484" y="19949"/>
                  </a:lnTo>
                  <a:lnTo>
                    <a:pt x="12466" y="20030"/>
                  </a:lnTo>
                  <a:lnTo>
                    <a:pt x="12475" y="20121"/>
                  </a:lnTo>
                  <a:lnTo>
                    <a:pt x="12493" y="20194"/>
                  </a:lnTo>
                  <a:lnTo>
                    <a:pt x="12521" y="20267"/>
                  </a:lnTo>
                  <a:lnTo>
                    <a:pt x="12566" y="20330"/>
                  </a:lnTo>
                  <a:lnTo>
                    <a:pt x="12611" y="20385"/>
                  </a:lnTo>
                  <a:lnTo>
                    <a:pt x="12675" y="20430"/>
                  </a:lnTo>
                  <a:lnTo>
                    <a:pt x="12748" y="20467"/>
                  </a:lnTo>
                  <a:lnTo>
                    <a:pt x="12821" y="20485"/>
                  </a:lnTo>
                  <a:lnTo>
                    <a:pt x="12893" y="20494"/>
                  </a:lnTo>
                  <a:lnTo>
                    <a:pt x="12948" y="20494"/>
                  </a:lnTo>
                  <a:lnTo>
                    <a:pt x="13439" y="20421"/>
                  </a:lnTo>
                  <a:lnTo>
                    <a:pt x="13912" y="20340"/>
                  </a:lnTo>
                  <a:lnTo>
                    <a:pt x="14375" y="20249"/>
                  </a:lnTo>
                  <a:lnTo>
                    <a:pt x="14830" y="20130"/>
                  </a:lnTo>
                  <a:lnTo>
                    <a:pt x="15285" y="20012"/>
                  </a:lnTo>
                  <a:lnTo>
                    <a:pt x="15721" y="19876"/>
                  </a:lnTo>
                  <a:lnTo>
                    <a:pt x="16139" y="19730"/>
                  </a:lnTo>
                  <a:lnTo>
                    <a:pt x="16558" y="19567"/>
                  </a:lnTo>
                  <a:lnTo>
                    <a:pt x="16958" y="19394"/>
                  </a:lnTo>
                  <a:lnTo>
                    <a:pt x="17349" y="19212"/>
                  </a:lnTo>
                  <a:lnTo>
                    <a:pt x="17721" y="19021"/>
                  </a:lnTo>
                  <a:lnTo>
                    <a:pt x="18085" y="18812"/>
                  </a:lnTo>
                  <a:lnTo>
                    <a:pt x="18440" y="18594"/>
                  </a:lnTo>
                  <a:lnTo>
                    <a:pt x="18776" y="18376"/>
                  </a:lnTo>
                  <a:lnTo>
                    <a:pt x="19094" y="18139"/>
                  </a:lnTo>
                  <a:lnTo>
                    <a:pt x="19403" y="17894"/>
                  </a:lnTo>
                  <a:lnTo>
                    <a:pt x="19694" y="17639"/>
                  </a:lnTo>
                  <a:lnTo>
                    <a:pt x="19976" y="17375"/>
                  </a:lnTo>
                  <a:lnTo>
                    <a:pt x="20231" y="17112"/>
                  </a:lnTo>
                  <a:lnTo>
                    <a:pt x="20476" y="16830"/>
                  </a:lnTo>
                  <a:lnTo>
                    <a:pt x="20704" y="16548"/>
                  </a:lnTo>
                  <a:lnTo>
                    <a:pt x="20913" y="16257"/>
                  </a:lnTo>
                  <a:lnTo>
                    <a:pt x="21104" y="15957"/>
                  </a:lnTo>
                  <a:lnTo>
                    <a:pt x="21276" y="15657"/>
                  </a:lnTo>
                  <a:lnTo>
                    <a:pt x="21431" y="15339"/>
                  </a:lnTo>
                  <a:lnTo>
                    <a:pt x="21567" y="15030"/>
                  </a:lnTo>
                  <a:lnTo>
                    <a:pt x="21686" y="14702"/>
                  </a:lnTo>
                  <a:lnTo>
                    <a:pt x="21776" y="14375"/>
                  </a:lnTo>
                  <a:lnTo>
                    <a:pt x="21849" y="14048"/>
                  </a:lnTo>
                  <a:lnTo>
                    <a:pt x="21904" y="13711"/>
                  </a:lnTo>
                  <a:lnTo>
                    <a:pt x="21922" y="13548"/>
                  </a:lnTo>
                  <a:lnTo>
                    <a:pt x="21940" y="13375"/>
                  </a:lnTo>
                  <a:lnTo>
                    <a:pt x="21949" y="13202"/>
                  </a:lnTo>
                  <a:lnTo>
                    <a:pt x="21949" y="13029"/>
                  </a:lnTo>
                  <a:lnTo>
                    <a:pt x="21940" y="12729"/>
                  </a:lnTo>
                  <a:lnTo>
                    <a:pt x="21913" y="12429"/>
                  </a:lnTo>
                  <a:lnTo>
                    <a:pt x="21876" y="12138"/>
                  </a:lnTo>
                  <a:lnTo>
                    <a:pt x="21822" y="11847"/>
                  </a:lnTo>
                  <a:lnTo>
                    <a:pt x="21740" y="11556"/>
                  </a:lnTo>
                  <a:lnTo>
                    <a:pt x="21649" y="11265"/>
                  </a:lnTo>
                  <a:lnTo>
                    <a:pt x="21549" y="10984"/>
                  </a:lnTo>
                  <a:lnTo>
                    <a:pt x="21422" y="10702"/>
                  </a:lnTo>
                  <a:lnTo>
                    <a:pt x="21286" y="10420"/>
                  </a:lnTo>
                  <a:lnTo>
                    <a:pt x="21131" y="10147"/>
                  </a:lnTo>
                  <a:lnTo>
                    <a:pt x="20967" y="9874"/>
                  </a:lnTo>
                  <a:lnTo>
                    <a:pt x="20785" y="9611"/>
                  </a:lnTo>
                  <a:lnTo>
                    <a:pt x="20585" y="9347"/>
                  </a:lnTo>
                  <a:lnTo>
                    <a:pt x="20367" y="9092"/>
                  </a:lnTo>
                  <a:lnTo>
                    <a:pt x="20140" y="8847"/>
                  </a:lnTo>
                  <a:lnTo>
                    <a:pt x="19894" y="8601"/>
                  </a:lnTo>
                  <a:lnTo>
                    <a:pt x="19667" y="8392"/>
                  </a:lnTo>
                  <a:lnTo>
                    <a:pt x="19431" y="8183"/>
                  </a:lnTo>
                  <a:lnTo>
                    <a:pt x="19185" y="7992"/>
                  </a:lnTo>
                  <a:lnTo>
                    <a:pt x="18931" y="7792"/>
                  </a:lnTo>
                  <a:lnTo>
                    <a:pt x="18667" y="7610"/>
                  </a:lnTo>
                  <a:lnTo>
                    <a:pt x="18394" y="7438"/>
                  </a:lnTo>
                  <a:lnTo>
                    <a:pt x="18112" y="7265"/>
                  </a:lnTo>
                  <a:lnTo>
                    <a:pt x="17821" y="7101"/>
                  </a:lnTo>
                  <a:lnTo>
                    <a:pt x="17530" y="6938"/>
                  </a:lnTo>
                  <a:lnTo>
                    <a:pt x="17221" y="6792"/>
                  </a:lnTo>
                  <a:lnTo>
                    <a:pt x="16912" y="6647"/>
                  </a:lnTo>
                  <a:lnTo>
                    <a:pt x="16594" y="6510"/>
                  </a:lnTo>
                  <a:lnTo>
                    <a:pt x="16267" y="6383"/>
                  </a:lnTo>
                  <a:lnTo>
                    <a:pt x="15930" y="6265"/>
                  </a:lnTo>
                  <a:lnTo>
                    <a:pt x="15594" y="6147"/>
                  </a:lnTo>
                  <a:lnTo>
                    <a:pt x="15248" y="6046"/>
                  </a:lnTo>
                  <a:lnTo>
                    <a:pt x="15312" y="5865"/>
                  </a:lnTo>
                  <a:lnTo>
                    <a:pt x="15357" y="5683"/>
                  </a:lnTo>
                  <a:lnTo>
                    <a:pt x="15403" y="5501"/>
                  </a:lnTo>
                  <a:lnTo>
                    <a:pt x="15439" y="5310"/>
                  </a:lnTo>
                  <a:lnTo>
                    <a:pt x="15466" y="5119"/>
                  </a:lnTo>
                  <a:lnTo>
                    <a:pt x="15494" y="4928"/>
                  </a:lnTo>
                  <a:lnTo>
                    <a:pt x="15503" y="4737"/>
                  </a:lnTo>
                  <a:lnTo>
                    <a:pt x="15503" y="4537"/>
                  </a:lnTo>
                  <a:lnTo>
                    <a:pt x="15503" y="4301"/>
                  </a:lnTo>
                  <a:lnTo>
                    <a:pt x="15485" y="4073"/>
                  </a:lnTo>
                  <a:lnTo>
                    <a:pt x="15457" y="3846"/>
                  </a:lnTo>
                  <a:lnTo>
                    <a:pt x="15412" y="3628"/>
                  </a:lnTo>
                  <a:lnTo>
                    <a:pt x="15366" y="3410"/>
                  </a:lnTo>
                  <a:lnTo>
                    <a:pt x="15303" y="3192"/>
                  </a:lnTo>
                  <a:lnTo>
                    <a:pt x="15230" y="2982"/>
                  </a:lnTo>
                  <a:lnTo>
                    <a:pt x="15148" y="2773"/>
                  </a:lnTo>
                  <a:lnTo>
                    <a:pt x="15057" y="2573"/>
                  </a:lnTo>
                  <a:lnTo>
                    <a:pt x="14957" y="2382"/>
                  </a:lnTo>
                  <a:lnTo>
                    <a:pt x="14848" y="2191"/>
                  </a:lnTo>
                  <a:lnTo>
                    <a:pt x="14730" y="2000"/>
                  </a:lnTo>
                  <a:lnTo>
                    <a:pt x="14603" y="1828"/>
                  </a:lnTo>
                  <a:lnTo>
                    <a:pt x="14466" y="1655"/>
                  </a:lnTo>
                  <a:lnTo>
                    <a:pt x="14330" y="1491"/>
                  </a:lnTo>
                  <a:lnTo>
                    <a:pt x="14175" y="1337"/>
                  </a:lnTo>
                  <a:lnTo>
                    <a:pt x="14021" y="1182"/>
                  </a:lnTo>
                  <a:lnTo>
                    <a:pt x="13857" y="1037"/>
                  </a:lnTo>
                  <a:lnTo>
                    <a:pt x="13684" y="909"/>
                  </a:lnTo>
                  <a:lnTo>
                    <a:pt x="13503" y="782"/>
                  </a:lnTo>
                  <a:lnTo>
                    <a:pt x="13321" y="664"/>
                  </a:lnTo>
                  <a:lnTo>
                    <a:pt x="13130" y="555"/>
                  </a:lnTo>
                  <a:lnTo>
                    <a:pt x="12939" y="455"/>
                  </a:lnTo>
                  <a:lnTo>
                    <a:pt x="12739" y="364"/>
                  </a:lnTo>
                  <a:lnTo>
                    <a:pt x="12530" y="282"/>
                  </a:lnTo>
                  <a:lnTo>
                    <a:pt x="12321" y="209"/>
                  </a:lnTo>
                  <a:lnTo>
                    <a:pt x="12102" y="146"/>
                  </a:lnTo>
                  <a:lnTo>
                    <a:pt x="11884" y="100"/>
                  </a:lnTo>
                  <a:lnTo>
                    <a:pt x="11666" y="55"/>
                  </a:lnTo>
                  <a:lnTo>
                    <a:pt x="11439" y="27"/>
                  </a:lnTo>
                  <a:lnTo>
                    <a:pt x="11202" y="9"/>
                  </a:lnTo>
                  <a:lnTo>
                    <a:pt x="109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871250" y="1861075"/>
              <a:ext cx="134375" cy="134150"/>
            </a:xfrm>
            <a:custGeom>
              <a:rect b="b" l="l" r="r" t="t"/>
              <a:pathLst>
                <a:path extrusionOk="0" h="5366" w="5375">
                  <a:moveTo>
                    <a:pt x="2692" y="856"/>
                  </a:moveTo>
                  <a:lnTo>
                    <a:pt x="2819" y="865"/>
                  </a:lnTo>
                  <a:lnTo>
                    <a:pt x="2946" y="874"/>
                  </a:lnTo>
                  <a:lnTo>
                    <a:pt x="3074" y="901"/>
                  </a:lnTo>
                  <a:lnTo>
                    <a:pt x="3192" y="928"/>
                  </a:lnTo>
                  <a:lnTo>
                    <a:pt x="3310" y="965"/>
                  </a:lnTo>
                  <a:lnTo>
                    <a:pt x="3428" y="1010"/>
                  </a:lnTo>
                  <a:lnTo>
                    <a:pt x="3537" y="1065"/>
                  </a:lnTo>
                  <a:lnTo>
                    <a:pt x="3647" y="1128"/>
                  </a:lnTo>
                  <a:lnTo>
                    <a:pt x="1128" y="3638"/>
                  </a:lnTo>
                  <a:lnTo>
                    <a:pt x="1073" y="3529"/>
                  </a:lnTo>
                  <a:lnTo>
                    <a:pt x="1019" y="3420"/>
                  </a:lnTo>
                  <a:lnTo>
                    <a:pt x="973" y="3301"/>
                  </a:lnTo>
                  <a:lnTo>
                    <a:pt x="937" y="3183"/>
                  </a:lnTo>
                  <a:lnTo>
                    <a:pt x="901" y="3065"/>
                  </a:lnTo>
                  <a:lnTo>
                    <a:pt x="883" y="2938"/>
                  </a:lnTo>
                  <a:lnTo>
                    <a:pt x="864" y="2810"/>
                  </a:lnTo>
                  <a:lnTo>
                    <a:pt x="864" y="2683"/>
                  </a:lnTo>
                  <a:lnTo>
                    <a:pt x="873" y="2501"/>
                  </a:lnTo>
                  <a:lnTo>
                    <a:pt x="901" y="2319"/>
                  </a:lnTo>
                  <a:lnTo>
                    <a:pt x="946" y="2138"/>
                  </a:lnTo>
                  <a:lnTo>
                    <a:pt x="1010" y="1974"/>
                  </a:lnTo>
                  <a:lnTo>
                    <a:pt x="1083" y="1810"/>
                  </a:lnTo>
                  <a:lnTo>
                    <a:pt x="1173" y="1665"/>
                  </a:lnTo>
                  <a:lnTo>
                    <a:pt x="1283" y="1519"/>
                  </a:lnTo>
                  <a:lnTo>
                    <a:pt x="1401" y="1392"/>
                  </a:lnTo>
                  <a:lnTo>
                    <a:pt x="1528" y="1274"/>
                  </a:lnTo>
                  <a:lnTo>
                    <a:pt x="1664" y="1165"/>
                  </a:lnTo>
                  <a:lnTo>
                    <a:pt x="1819" y="1074"/>
                  </a:lnTo>
                  <a:lnTo>
                    <a:pt x="1983" y="1001"/>
                  </a:lnTo>
                  <a:lnTo>
                    <a:pt x="2146" y="937"/>
                  </a:lnTo>
                  <a:lnTo>
                    <a:pt x="2319" y="892"/>
                  </a:lnTo>
                  <a:lnTo>
                    <a:pt x="2501" y="865"/>
                  </a:lnTo>
                  <a:lnTo>
                    <a:pt x="2692" y="856"/>
                  </a:lnTo>
                  <a:close/>
                  <a:moveTo>
                    <a:pt x="4247" y="1728"/>
                  </a:moveTo>
                  <a:lnTo>
                    <a:pt x="4310" y="1838"/>
                  </a:lnTo>
                  <a:lnTo>
                    <a:pt x="4365" y="1947"/>
                  </a:lnTo>
                  <a:lnTo>
                    <a:pt x="4410" y="2065"/>
                  </a:lnTo>
                  <a:lnTo>
                    <a:pt x="4447" y="2183"/>
                  </a:lnTo>
                  <a:lnTo>
                    <a:pt x="4474" y="2301"/>
                  </a:lnTo>
                  <a:lnTo>
                    <a:pt x="4501" y="2429"/>
                  </a:lnTo>
                  <a:lnTo>
                    <a:pt x="4510" y="2556"/>
                  </a:lnTo>
                  <a:lnTo>
                    <a:pt x="4519" y="2683"/>
                  </a:lnTo>
                  <a:lnTo>
                    <a:pt x="4510" y="2874"/>
                  </a:lnTo>
                  <a:lnTo>
                    <a:pt x="4483" y="3047"/>
                  </a:lnTo>
                  <a:lnTo>
                    <a:pt x="4438" y="3229"/>
                  </a:lnTo>
                  <a:lnTo>
                    <a:pt x="4374" y="3392"/>
                  </a:lnTo>
                  <a:lnTo>
                    <a:pt x="4292" y="3556"/>
                  </a:lnTo>
                  <a:lnTo>
                    <a:pt x="4201" y="3702"/>
                  </a:lnTo>
                  <a:lnTo>
                    <a:pt x="4101" y="3847"/>
                  </a:lnTo>
                  <a:lnTo>
                    <a:pt x="3983" y="3974"/>
                  </a:lnTo>
                  <a:lnTo>
                    <a:pt x="3856" y="4092"/>
                  </a:lnTo>
                  <a:lnTo>
                    <a:pt x="3710" y="4202"/>
                  </a:lnTo>
                  <a:lnTo>
                    <a:pt x="3556" y="4293"/>
                  </a:lnTo>
                  <a:lnTo>
                    <a:pt x="3401" y="4365"/>
                  </a:lnTo>
                  <a:lnTo>
                    <a:pt x="3228" y="4429"/>
                  </a:lnTo>
                  <a:lnTo>
                    <a:pt x="3056" y="4474"/>
                  </a:lnTo>
                  <a:lnTo>
                    <a:pt x="2874" y="4502"/>
                  </a:lnTo>
                  <a:lnTo>
                    <a:pt x="2692" y="4511"/>
                  </a:lnTo>
                  <a:lnTo>
                    <a:pt x="2555" y="4502"/>
                  </a:lnTo>
                  <a:lnTo>
                    <a:pt x="2437" y="4493"/>
                  </a:lnTo>
                  <a:lnTo>
                    <a:pt x="2310" y="4474"/>
                  </a:lnTo>
                  <a:lnTo>
                    <a:pt x="2183" y="4438"/>
                  </a:lnTo>
                  <a:lnTo>
                    <a:pt x="2074" y="4402"/>
                  </a:lnTo>
                  <a:lnTo>
                    <a:pt x="1955" y="4356"/>
                  </a:lnTo>
                  <a:lnTo>
                    <a:pt x="1846" y="4302"/>
                  </a:lnTo>
                  <a:lnTo>
                    <a:pt x="1737" y="4247"/>
                  </a:lnTo>
                  <a:lnTo>
                    <a:pt x="4247" y="1728"/>
                  </a:lnTo>
                  <a:close/>
                  <a:moveTo>
                    <a:pt x="2555" y="1"/>
                  </a:moveTo>
                  <a:lnTo>
                    <a:pt x="2419" y="10"/>
                  </a:lnTo>
                  <a:lnTo>
                    <a:pt x="2283" y="28"/>
                  </a:lnTo>
                  <a:lnTo>
                    <a:pt x="2146" y="56"/>
                  </a:lnTo>
                  <a:lnTo>
                    <a:pt x="2019" y="83"/>
                  </a:lnTo>
                  <a:lnTo>
                    <a:pt x="1892" y="119"/>
                  </a:lnTo>
                  <a:lnTo>
                    <a:pt x="1764" y="165"/>
                  </a:lnTo>
                  <a:lnTo>
                    <a:pt x="1646" y="210"/>
                  </a:lnTo>
                  <a:lnTo>
                    <a:pt x="1528" y="265"/>
                  </a:lnTo>
                  <a:lnTo>
                    <a:pt x="1410" y="319"/>
                  </a:lnTo>
                  <a:lnTo>
                    <a:pt x="1301" y="392"/>
                  </a:lnTo>
                  <a:lnTo>
                    <a:pt x="1192" y="456"/>
                  </a:lnTo>
                  <a:lnTo>
                    <a:pt x="1083" y="537"/>
                  </a:lnTo>
                  <a:lnTo>
                    <a:pt x="983" y="610"/>
                  </a:lnTo>
                  <a:lnTo>
                    <a:pt x="883" y="701"/>
                  </a:lnTo>
                  <a:lnTo>
                    <a:pt x="792" y="783"/>
                  </a:lnTo>
                  <a:lnTo>
                    <a:pt x="701" y="883"/>
                  </a:lnTo>
                  <a:lnTo>
                    <a:pt x="619" y="974"/>
                  </a:lnTo>
                  <a:lnTo>
                    <a:pt x="537" y="1074"/>
                  </a:lnTo>
                  <a:lnTo>
                    <a:pt x="464" y="1183"/>
                  </a:lnTo>
                  <a:lnTo>
                    <a:pt x="392" y="1292"/>
                  </a:lnTo>
                  <a:lnTo>
                    <a:pt x="328" y="1401"/>
                  </a:lnTo>
                  <a:lnTo>
                    <a:pt x="273" y="1519"/>
                  </a:lnTo>
                  <a:lnTo>
                    <a:pt x="219" y="1638"/>
                  </a:lnTo>
                  <a:lnTo>
                    <a:pt x="164" y="1765"/>
                  </a:lnTo>
                  <a:lnTo>
                    <a:pt x="128" y="1883"/>
                  </a:lnTo>
                  <a:lnTo>
                    <a:pt x="91" y="2010"/>
                  </a:lnTo>
                  <a:lnTo>
                    <a:pt x="55" y="2147"/>
                  </a:lnTo>
                  <a:lnTo>
                    <a:pt x="37" y="2274"/>
                  </a:lnTo>
                  <a:lnTo>
                    <a:pt x="19" y="2410"/>
                  </a:lnTo>
                  <a:lnTo>
                    <a:pt x="10" y="2547"/>
                  </a:lnTo>
                  <a:lnTo>
                    <a:pt x="1" y="2683"/>
                  </a:lnTo>
                  <a:lnTo>
                    <a:pt x="10" y="2820"/>
                  </a:lnTo>
                  <a:lnTo>
                    <a:pt x="19" y="2956"/>
                  </a:lnTo>
                  <a:lnTo>
                    <a:pt x="37" y="3092"/>
                  </a:lnTo>
                  <a:lnTo>
                    <a:pt x="55" y="3220"/>
                  </a:lnTo>
                  <a:lnTo>
                    <a:pt x="91" y="3356"/>
                  </a:lnTo>
                  <a:lnTo>
                    <a:pt x="128" y="3483"/>
                  </a:lnTo>
                  <a:lnTo>
                    <a:pt x="164" y="3601"/>
                  </a:lnTo>
                  <a:lnTo>
                    <a:pt x="219" y="3729"/>
                  </a:lnTo>
                  <a:lnTo>
                    <a:pt x="273" y="3847"/>
                  </a:lnTo>
                  <a:lnTo>
                    <a:pt x="328" y="3965"/>
                  </a:lnTo>
                  <a:lnTo>
                    <a:pt x="392" y="4074"/>
                  </a:lnTo>
                  <a:lnTo>
                    <a:pt x="464" y="4183"/>
                  </a:lnTo>
                  <a:lnTo>
                    <a:pt x="537" y="4293"/>
                  </a:lnTo>
                  <a:lnTo>
                    <a:pt x="619" y="4393"/>
                  </a:lnTo>
                  <a:lnTo>
                    <a:pt x="701" y="4483"/>
                  </a:lnTo>
                  <a:lnTo>
                    <a:pt x="792" y="4583"/>
                  </a:lnTo>
                  <a:lnTo>
                    <a:pt x="883" y="4674"/>
                  </a:lnTo>
                  <a:lnTo>
                    <a:pt x="983" y="4756"/>
                  </a:lnTo>
                  <a:lnTo>
                    <a:pt x="1083" y="4838"/>
                  </a:lnTo>
                  <a:lnTo>
                    <a:pt x="1192" y="4911"/>
                  </a:lnTo>
                  <a:lnTo>
                    <a:pt x="1301" y="4974"/>
                  </a:lnTo>
                  <a:lnTo>
                    <a:pt x="1410" y="5047"/>
                  </a:lnTo>
                  <a:lnTo>
                    <a:pt x="1528" y="5102"/>
                  </a:lnTo>
                  <a:lnTo>
                    <a:pt x="1646" y="5156"/>
                  </a:lnTo>
                  <a:lnTo>
                    <a:pt x="1764" y="5202"/>
                  </a:lnTo>
                  <a:lnTo>
                    <a:pt x="1892" y="5247"/>
                  </a:lnTo>
                  <a:lnTo>
                    <a:pt x="2019" y="5284"/>
                  </a:lnTo>
                  <a:lnTo>
                    <a:pt x="2146" y="5311"/>
                  </a:lnTo>
                  <a:lnTo>
                    <a:pt x="2283" y="5338"/>
                  </a:lnTo>
                  <a:lnTo>
                    <a:pt x="2419" y="5356"/>
                  </a:lnTo>
                  <a:lnTo>
                    <a:pt x="2555" y="5365"/>
                  </a:lnTo>
                  <a:lnTo>
                    <a:pt x="2828" y="5365"/>
                  </a:lnTo>
                  <a:lnTo>
                    <a:pt x="2965" y="5356"/>
                  </a:lnTo>
                  <a:lnTo>
                    <a:pt x="3101" y="5338"/>
                  </a:lnTo>
                  <a:lnTo>
                    <a:pt x="3228" y="5311"/>
                  </a:lnTo>
                  <a:lnTo>
                    <a:pt x="3356" y="5284"/>
                  </a:lnTo>
                  <a:lnTo>
                    <a:pt x="3483" y="5247"/>
                  </a:lnTo>
                  <a:lnTo>
                    <a:pt x="3610" y="5202"/>
                  </a:lnTo>
                  <a:lnTo>
                    <a:pt x="3737" y="5156"/>
                  </a:lnTo>
                  <a:lnTo>
                    <a:pt x="3856" y="5102"/>
                  </a:lnTo>
                  <a:lnTo>
                    <a:pt x="3965" y="5047"/>
                  </a:lnTo>
                  <a:lnTo>
                    <a:pt x="4083" y="4974"/>
                  </a:lnTo>
                  <a:lnTo>
                    <a:pt x="4192" y="4911"/>
                  </a:lnTo>
                  <a:lnTo>
                    <a:pt x="4292" y="4838"/>
                  </a:lnTo>
                  <a:lnTo>
                    <a:pt x="4401" y="4756"/>
                  </a:lnTo>
                  <a:lnTo>
                    <a:pt x="4492" y="4674"/>
                  </a:lnTo>
                  <a:lnTo>
                    <a:pt x="4592" y="4583"/>
                  </a:lnTo>
                  <a:lnTo>
                    <a:pt x="4674" y="4483"/>
                  </a:lnTo>
                  <a:lnTo>
                    <a:pt x="4765" y="4393"/>
                  </a:lnTo>
                  <a:lnTo>
                    <a:pt x="4838" y="4293"/>
                  </a:lnTo>
                  <a:lnTo>
                    <a:pt x="4919" y="4183"/>
                  </a:lnTo>
                  <a:lnTo>
                    <a:pt x="4983" y="4074"/>
                  </a:lnTo>
                  <a:lnTo>
                    <a:pt x="5047" y="3965"/>
                  </a:lnTo>
                  <a:lnTo>
                    <a:pt x="5110" y="3847"/>
                  </a:lnTo>
                  <a:lnTo>
                    <a:pt x="5165" y="3729"/>
                  </a:lnTo>
                  <a:lnTo>
                    <a:pt x="5210" y="3601"/>
                  </a:lnTo>
                  <a:lnTo>
                    <a:pt x="5256" y="3483"/>
                  </a:lnTo>
                  <a:lnTo>
                    <a:pt x="5292" y="3356"/>
                  </a:lnTo>
                  <a:lnTo>
                    <a:pt x="5320" y="3220"/>
                  </a:lnTo>
                  <a:lnTo>
                    <a:pt x="5347" y="3092"/>
                  </a:lnTo>
                  <a:lnTo>
                    <a:pt x="5365" y="2956"/>
                  </a:lnTo>
                  <a:lnTo>
                    <a:pt x="5374" y="2820"/>
                  </a:lnTo>
                  <a:lnTo>
                    <a:pt x="5374" y="2683"/>
                  </a:lnTo>
                  <a:lnTo>
                    <a:pt x="5374" y="2547"/>
                  </a:lnTo>
                  <a:lnTo>
                    <a:pt x="5365" y="2410"/>
                  </a:lnTo>
                  <a:lnTo>
                    <a:pt x="5347" y="2274"/>
                  </a:lnTo>
                  <a:lnTo>
                    <a:pt x="5320" y="2147"/>
                  </a:lnTo>
                  <a:lnTo>
                    <a:pt x="5292" y="2010"/>
                  </a:lnTo>
                  <a:lnTo>
                    <a:pt x="5256" y="1883"/>
                  </a:lnTo>
                  <a:lnTo>
                    <a:pt x="5210" y="1765"/>
                  </a:lnTo>
                  <a:lnTo>
                    <a:pt x="5165" y="1638"/>
                  </a:lnTo>
                  <a:lnTo>
                    <a:pt x="5110" y="1519"/>
                  </a:lnTo>
                  <a:lnTo>
                    <a:pt x="5047" y="1401"/>
                  </a:lnTo>
                  <a:lnTo>
                    <a:pt x="4983" y="1292"/>
                  </a:lnTo>
                  <a:lnTo>
                    <a:pt x="4919" y="1183"/>
                  </a:lnTo>
                  <a:lnTo>
                    <a:pt x="4838" y="1074"/>
                  </a:lnTo>
                  <a:lnTo>
                    <a:pt x="4765" y="974"/>
                  </a:lnTo>
                  <a:lnTo>
                    <a:pt x="4674" y="883"/>
                  </a:lnTo>
                  <a:lnTo>
                    <a:pt x="4592" y="783"/>
                  </a:lnTo>
                  <a:lnTo>
                    <a:pt x="4492" y="701"/>
                  </a:lnTo>
                  <a:lnTo>
                    <a:pt x="4401" y="610"/>
                  </a:lnTo>
                  <a:lnTo>
                    <a:pt x="4292" y="537"/>
                  </a:lnTo>
                  <a:lnTo>
                    <a:pt x="4192" y="456"/>
                  </a:lnTo>
                  <a:lnTo>
                    <a:pt x="4083" y="392"/>
                  </a:lnTo>
                  <a:lnTo>
                    <a:pt x="3965" y="319"/>
                  </a:lnTo>
                  <a:lnTo>
                    <a:pt x="3856" y="265"/>
                  </a:lnTo>
                  <a:lnTo>
                    <a:pt x="3737" y="210"/>
                  </a:lnTo>
                  <a:lnTo>
                    <a:pt x="3610" y="165"/>
                  </a:lnTo>
                  <a:lnTo>
                    <a:pt x="3483" y="119"/>
                  </a:lnTo>
                  <a:lnTo>
                    <a:pt x="3356" y="83"/>
                  </a:lnTo>
                  <a:lnTo>
                    <a:pt x="3228" y="56"/>
                  </a:lnTo>
                  <a:lnTo>
                    <a:pt x="3101" y="28"/>
                  </a:lnTo>
                  <a:lnTo>
                    <a:pt x="2965" y="10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927850" y="2308650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1"/>
                  </a:moveTo>
                  <a:lnTo>
                    <a:pt x="337" y="10"/>
                  </a:lnTo>
                  <a:lnTo>
                    <a:pt x="255" y="37"/>
                  </a:lnTo>
                  <a:lnTo>
                    <a:pt x="182" y="73"/>
                  </a:lnTo>
                  <a:lnTo>
                    <a:pt x="119" y="128"/>
                  </a:lnTo>
                  <a:lnTo>
                    <a:pt x="73" y="192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28" y="592"/>
                  </a:lnTo>
                  <a:lnTo>
                    <a:pt x="73" y="664"/>
                  </a:lnTo>
                  <a:lnTo>
                    <a:pt x="119" y="728"/>
                  </a:lnTo>
                  <a:lnTo>
                    <a:pt x="182" y="783"/>
                  </a:lnTo>
                  <a:lnTo>
                    <a:pt x="255" y="819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0" y="846"/>
                  </a:lnTo>
                  <a:lnTo>
                    <a:pt x="592" y="819"/>
                  </a:lnTo>
                  <a:lnTo>
                    <a:pt x="664" y="783"/>
                  </a:lnTo>
                  <a:lnTo>
                    <a:pt x="728" y="728"/>
                  </a:lnTo>
                  <a:lnTo>
                    <a:pt x="782" y="664"/>
                  </a:lnTo>
                  <a:lnTo>
                    <a:pt x="819" y="592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19" y="264"/>
                  </a:lnTo>
                  <a:lnTo>
                    <a:pt x="782" y="192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2" y="37"/>
                  </a:lnTo>
                  <a:lnTo>
                    <a:pt x="510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" name="Google Shape;403;p20"/>
          <p:cNvGrpSpPr/>
          <p:nvPr/>
        </p:nvGrpSpPr>
        <p:grpSpPr>
          <a:xfrm>
            <a:off x="4919250" y="1462775"/>
            <a:ext cx="548725" cy="548975"/>
            <a:chOff x="3954225" y="2791000"/>
            <a:chExt cx="548725" cy="548975"/>
          </a:xfrm>
        </p:grpSpPr>
        <p:sp>
          <p:nvSpPr>
            <p:cNvPr id="404" name="Google Shape;404;p20"/>
            <p:cNvSpPr/>
            <p:nvPr/>
          </p:nvSpPr>
          <p:spPr>
            <a:xfrm>
              <a:off x="4091725" y="2958750"/>
              <a:ext cx="216650" cy="238025"/>
            </a:xfrm>
            <a:custGeom>
              <a:rect b="b" l="l" r="r" t="t"/>
              <a:pathLst>
                <a:path extrusionOk="0" h="9521" w="8666">
                  <a:moveTo>
                    <a:pt x="4329" y="855"/>
                  </a:moveTo>
                  <a:lnTo>
                    <a:pt x="4538" y="864"/>
                  </a:lnTo>
                  <a:lnTo>
                    <a:pt x="4738" y="892"/>
                  </a:lnTo>
                  <a:lnTo>
                    <a:pt x="4929" y="946"/>
                  </a:lnTo>
                  <a:lnTo>
                    <a:pt x="5111" y="1010"/>
                  </a:lnTo>
                  <a:lnTo>
                    <a:pt x="5293" y="1101"/>
                  </a:lnTo>
                  <a:lnTo>
                    <a:pt x="5456" y="1201"/>
                  </a:lnTo>
                  <a:lnTo>
                    <a:pt x="5611" y="1310"/>
                  </a:lnTo>
                  <a:lnTo>
                    <a:pt x="5756" y="1446"/>
                  </a:lnTo>
                  <a:lnTo>
                    <a:pt x="5884" y="1583"/>
                  </a:lnTo>
                  <a:lnTo>
                    <a:pt x="6002" y="1737"/>
                  </a:lnTo>
                  <a:lnTo>
                    <a:pt x="6102" y="1910"/>
                  </a:lnTo>
                  <a:lnTo>
                    <a:pt x="6184" y="2083"/>
                  </a:lnTo>
                  <a:lnTo>
                    <a:pt x="6247" y="2265"/>
                  </a:lnTo>
                  <a:lnTo>
                    <a:pt x="6302" y="2456"/>
                  </a:lnTo>
                  <a:lnTo>
                    <a:pt x="6329" y="2656"/>
                  </a:lnTo>
                  <a:lnTo>
                    <a:pt x="6338" y="2865"/>
                  </a:lnTo>
                  <a:lnTo>
                    <a:pt x="6329" y="3065"/>
                  </a:lnTo>
                  <a:lnTo>
                    <a:pt x="6302" y="3265"/>
                  </a:lnTo>
                  <a:lnTo>
                    <a:pt x="6247" y="3456"/>
                  </a:lnTo>
                  <a:lnTo>
                    <a:pt x="6184" y="3647"/>
                  </a:lnTo>
                  <a:lnTo>
                    <a:pt x="6102" y="3819"/>
                  </a:lnTo>
                  <a:lnTo>
                    <a:pt x="6002" y="3983"/>
                  </a:lnTo>
                  <a:lnTo>
                    <a:pt x="5884" y="4138"/>
                  </a:lnTo>
                  <a:lnTo>
                    <a:pt x="5756" y="4283"/>
                  </a:lnTo>
                  <a:lnTo>
                    <a:pt x="5611" y="4410"/>
                  </a:lnTo>
                  <a:lnTo>
                    <a:pt x="5456" y="4529"/>
                  </a:lnTo>
                  <a:lnTo>
                    <a:pt x="5293" y="4629"/>
                  </a:lnTo>
                  <a:lnTo>
                    <a:pt x="5111" y="4710"/>
                  </a:lnTo>
                  <a:lnTo>
                    <a:pt x="4929" y="4783"/>
                  </a:lnTo>
                  <a:lnTo>
                    <a:pt x="4738" y="4829"/>
                  </a:lnTo>
                  <a:lnTo>
                    <a:pt x="4538" y="4865"/>
                  </a:lnTo>
                  <a:lnTo>
                    <a:pt x="4329" y="4874"/>
                  </a:lnTo>
                  <a:lnTo>
                    <a:pt x="4129" y="4865"/>
                  </a:lnTo>
                  <a:lnTo>
                    <a:pt x="3929" y="4829"/>
                  </a:lnTo>
                  <a:lnTo>
                    <a:pt x="3738" y="4783"/>
                  </a:lnTo>
                  <a:lnTo>
                    <a:pt x="3547" y="4710"/>
                  </a:lnTo>
                  <a:lnTo>
                    <a:pt x="3374" y="4629"/>
                  </a:lnTo>
                  <a:lnTo>
                    <a:pt x="3210" y="4529"/>
                  </a:lnTo>
                  <a:lnTo>
                    <a:pt x="3056" y="4410"/>
                  </a:lnTo>
                  <a:lnTo>
                    <a:pt x="2910" y="4283"/>
                  </a:lnTo>
                  <a:lnTo>
                    <a:pt x="2783" y="4138"/>
                  </a:lnTo>
                  <a:lnTo>
                    <a:pt x="2665" y="3983"/>
                  </a:lnTo>
                  <a:lnTo>
                    <a:pt x="2565" y="3819"/>
                  </a:lnTo>
                  <a:lnTo>
                    <a:pt x="2483" y="3647"/>
                  </a:lnTo>
                  <a:lnTo>
                    <a:pt x="2410" y="3456"/>
                  </a:lnTo>
                  <a:lnTo>
                    <a:pt x="2365" y="3265"/>
                  </a:lnTo>
                  <a:lnTo>
                    <a:pt x="2338" y="3065"/>
                  </a:lnTo>
                  <a:lnTo>
                    <a:pt x="2319" y="2865"/>
                  </a:lnTo>
                  <a:lnTo>
                    <a:pt x="2338" y="2656"/>
                  </a:lnTo>
                  <a:lnTo>
                    <a:pt x="2365" y="2456"/>
                  </a:lnTo>
                  <a:lnTo>
                    <a:pt x="2410" y="2265"/>
                  </a:lnTo>
                  <a:lnTo>
                    <a:pt x="2483" y="2083"/>
                  </a:lnTo>
                  <a:lnTo>
                    <a:pt x="2565" y="1910"/>
                  </a:lnTo>
                  <a:lnTo>
                    <a:pt x="2665" y="1737"/>
                  </a:lnTo>
                  <a:lnTo>
                    <a:pt x="2783" y="1583"/>
                  </a:lnTo>
                  <a:lnTo>
                    <a:pt x="2910" y="1446"/>
                  </a:lnTo>
                  <a:lnTo>
                    <a:pt x="3056" y="1310"/>
                  </a:lnTo>
                  <a:lnTo>
                    <a:pt x="3210" y="1201"/>
                  </a:lnTo>
                  <a:lnTo>
                    <a:pt x="3374" y="1101"/>
                  </a:lnTo>
                  <a:lnTo>
                    <a:pt x="3547" y="1010"/>
                  </a:lnTo>
                  <a:lnTo>
                    <a:pt x="3738" y="946"/>
                  </a:lnTo>
                  <a:lnTo>
                    <a:pt x="3929" y="892"/>
                  </a:lnTo>
                  <a:lnTo>
                    <a:pt x="4129" y="864"/>
                  </a:lnTo>
                  <a:lnTo>
                    <a:pt x="4329" y="855"/>
                  </a:lnTo>
                  <a:close/>
                  <a:moveTo>
                    <a:pt x="6075" y="5138"/>
                  </a:moveTo>
                  <a:lnTo>
                    <a:pt x="6256" y="5192"/>
                  </a:lnTo>
                  <a:lnTo>
                    <a:pt x="6429" y="5265"/>
                  </a:lnTo>
                  <a:lnTo>
                    <a:pt x="6602" y="5338"/>
                  </a:lnTo>
                  <a:lnTo>
                    <a:pt x="6766" y="5438"/>
                  </a:lnTo>
                  <a:lnTo>
                    <a:pt x="6911" y="5547"/>
                  </a:lnTo>
                  <a:lnTo>
                    <a:pt x="7056" y="5665"/>
                  </a:lnTo>
                  <a:lnTo>
                    <a:pt x="7193" y="5792"/>
                  </a:lnTo>
                  <a:lnTo>
                    <a:pt x="7311" y="5938"/>
                  </a:lnTo>
                  <a:lnTo>
                    <a:pt x="7420" y="6083"/>
                  </a:lnTo>
                  <a:lnTo>
                    <a:pt x="7520" y="6238"/>
                  </a:lnTo>
                  <a:lnTo>
                    <a:pt x="7602" y="6411"/>
                  </a:lnTo>
                  <a:lnTo>
                    <a:pt x="7675" y="6583"/>
                  </a:lnTo>
                  <a:lnTo>
                    <a:pt x="7729" y="6756"/>
                  </a:lnTo>
                  <a:lnTo>
                    <a:pt x="7775" y="6947"/>
                  </a:lnTo>
                  <a:lnTo>
                    <a:pt x="7793" y="7138"/>
                  </a:lnTo>
                  <a:lnTo>
                    <a:pt x="7802" y="7329"/>
                  </a:lnTo>
                  <a:lnTo>
                    <a:pt x="7802" y="8666"/>
                  </a:lnTo>
                  <a:lnTo>
                    <a:pt x="865" y="8666"/>
                  </a:lnTo>
                  <a:lnTo>
                    <a:pt x="865" y="7329"/>
                  </a:lnTo>
                  <a:lnTo>
                    <a:pt x="874" y="7138"/>
                  </a:lnTo>
                  <a:lnTo>
                    <a:pt x="892" y="6947"/>
                  </a:lnTo>
                  <a:lnTo>
                    <a:pt x="937" y="6756"/>
                  </a:lnTo>
                  <a:lnTo>
                    <a:pt x="992" y="6583"/>
                  </a:lnTo>
                  <a:lnTo>
                    <a:pt x="1065" y="6411"/>
                  </a:lnTo>
                  <a:lnTo>
                    <a:pt x="1147" y="6238"/>
                  </a:lnTo>
                  <a:lnTo>
                    <a:pt x="1247" y="6083"/>
                  </a:lnTo>
                  <a:lnTo>
                    <a:pt x="1356" y="5938"/>
                  </a:lnTo>
                  <a:lnTo>
                    <a:pt x="1474" y="5792"/>
                  </a:lnTo>
                  <a:lnTo>
                    <a:pt x="1610" y="5665"/>
                  </a:lnTo>
                  <a:lnTo>
                    <a:pt x="1747" y="5547"/>
                  </a:lnTo>
                  <a:lnTo>
                    <a:pt x="1901" y="5438"/>
                  </a:lnTo>
                  <a:lnTo>
                    <a:pt x="2065" y="5338"/>
                  </a:lnTo>
                  <a:lnTo>
                    <a:pt x="2238" y="5265"/>
                  </a:lnTo>
                  <a:lnTo>
                    <a:pt x="2410" y="5192"/>
                  </a:lnTo>
                  <a:lnTo>
                    <a:pt x="2592" y="5138"/>
                  </a:lnTo>
                  <a:lnTo>
                    <a:pt x="2783" y="5274"/>
                  </a:lnTo>
                  <a:lnTo>
                    <a:pt x="2974" y="5392"/>
                  </a:lnTo>
                  <a:lnTo>
                    <a:pt x="3183" y="5492"/>
                  </a:lnTo>
                  <a:lnTo>
                    <a:pt x="3401" y="5574"/>
                  </a:lnTo>
                  <a:lnTo>
                    <a:pt x="3620" y="5638"/>
                  </a:lnTo>
                  <a:lnTo>
                    <a:pt x="3856" y="5692"/>
                  </a:lnTo>
                  <a:lnTo>
                    <a:pt x="4092" y="5720"/>
                  </a:lnTo>
                  <a:lnTo>
                    <a:pt x="4329" y="5729"/>
                  </a:lnTo>
                  <a:lnTo>
                    <a:pt x="4574" y="5720"/>
                  </a:lnTo>
                  <a:lnTo>
                    <a:pt x="4811" y="5692"/>
                  </a:lnTo>
                  <a:lnTo>
                    <a:pt x="5038" y="5638"/>
                  </a:lnTo>
                  <a:lnTo>
                    <a:pt x="5265" y="5574"/>
                  </a:lnTo>
                  <a:lnTo>
                    <a:pt x="5484" y="5492"/>
                  </a:lnTo>
                  <a:lnTo>
                    <a:pt x="5684" y="5392"/>
                  </a:lnTo>
                  <a:lnTo>
                    <a:pt x="5884" y="5274"/>
                  </a:lnTo>
                  <a:lnTo>
                    <a:pt x="6075" y="5138"/>
                  </a:lnTo>
                  <a:close/>
                  <a:moveTo>
                    <a:pt x="4183" y="1"/>
                  </a:moveTo>
                  <a:lnTo>
                    <a:pt x="4038" y="10"/>
                  </a:lnTo>
                  <a:lnTo>
                    <a:pt x="3892" y="28"/>
                  </a:lnTo>
                  <a:lnTo>
                    <a:pt x="3756" y="55"/>
                  </a:lnTo>
                  <a:lnTo>
                    <a:pt x="3620" y="92"/>
                  </a:lnTo>
                  <a:lnTo>
                    <a:pt x="3483" y="128"/>
                  </a:lnTo>
                  <a:lnTo>
                    <a:pt x="3347" y="173"/>
                  </a:lnTo>
                  <a:lnTo>
                    <a:pt x="3220" y="219"/>
                  </a:lnTo>
                  <a:lnTo>
                    <a:pt x="3092" y="282"/>
                  </a:lnTo>
                  <a:lnTo>
                    <a:pt x="2965" y="346"/>
                  </a:lnTo>
                  <a:lnTo>
                    <a:pt x="2847" y="410"/>
                  </a:lnTo>
                  <a:lnTo>
                    <a:pt x="2729" y="483"/>
                  </a:lnTo>
                  <a:lnTo>
                    <a:pt x="2619" y="564"/>
                  </a:lnTo>
                  <a:lnTo>
                    <a:pt x="2510" y="655"/>
                  </a:lnTo>
                  <a:lnTo>
                    <a:pt x="2410" y="746"/>
                  </a:lnTo>
                  <a:lnTo>
                    <a:pt x="2310" y="837"/>
                  </a:lnTo>
                  <a:lnTo>
                    <a:pt x="2210" y="937"/>
                  </a:lnTo>
                  <a:lnTo>
                    <a:pt x="2119" y="1037"/>
                  </a:lnTo>
                  <a:lnTo>
                    <a:pt x="2038" y="1146"/>
                  </a:lnTo>
                  <a:lnTo>
                    <a:pt x="1956" y="1264"/>
                  </a:lnTo>
                  <a:lnTo>
                    <a:pt x="1883" y="1374"/>
                  </a:lnTo>
                  <a:lnTo>
                    <a:pt x="1810" y="1501"/>
                  </a:lnTo>
                  <a:lnTo>
                    <a:pt x="1747" y="1619"/>
                  </a:lnTo>
                  <a:lnTo>
                    <a:pt x="1692" y="1746"/>
                  </a:lnTo>
                  <a:lnTo>
                    <a:pt x="1637" y="1883"/>
                  </a:lnTo>
                  <a:lnTo>
                    <a:pt x="1592" y="2010"/>
                  </a:lnTo>
                  <a:lnTo>
                    <a:pt x="1556" y="2146"/>
                  </a:lnTo>
                  <a:lnTo>
                    <a:pt x="1528" y="2283"/>
                  </a:lnTo>
                  <a:lnTo>
                    <a:pt x="1501" y="2428"/>
                  </a:lnTo>
                  <a:lnTo>
                    <a:pt x="1483" y="2574"/>
                  </a:lnTo>
                  <a:lnTo>
                    <a:pt x="1474" y="2719"/>
                  </a:lnTo>
                  <a:lnTo>
                    <a:pt x="1465" y="2865"/>
                  </a:lnTo>
                  <a:lnTo>
                    <a:pt x="1474" y="3083"/>
                  </a:lnTo>
                  <a:lnTo>
                    <a:pt x="1501" y="3292"/>
                  </a:lnTo>
                  <a:lnTo>
                    <a:pt x="1537" y="3501"/>
                  </a:lnTo>
                  <a:lnTo>
                    <a:pt x="1592" y="3710"/>
                  </a:lnTo>
                  <a:lnTo>
                    <a:pt x="1665" y="3901"/>
                  </a:lnTo>
                  <a:lnTo>
                    <a:pt x="1747" y="4092"/>
                  </a:lnTo>
                  <a:lnTo>
                    <a:pt x="1838" y="4274"/>
                  </a:lnTo>
                  <a:lnTo>
                    <a:pt x="1947" y="4456"/>
                  </a:lnTo>
                  <a:lnTo>
                    <a:pt x="1738" y="4547"/>
                  </a:lnTo>
                  <a:lnTo>
                    <a:pt x="1537" y="4656"/>
                  </a:lnTo>
                  <a:lnTo>
                    <a:pt x="1347" y="4783"/>
                  </a:lnTo>
                  <a:lnTo>
                    <a:pt x="1165" y="4920"/>
                  </a:lnTo>
                  <a:lnTo>
                    <a:pt x="992" y="5065"/>
                  </a:lnTo>
                  <a:lnTo>
                    <a:pt x="828" y="5229"/>
                  </a:lnTo>
                  <a:lnTo>
                    <a:pt x="683" y="5401"/>
                  </a:lnTo>
                  <a:lnTo>
                    <a:pt x="546" y="5583"/>
                  </a:lnTo>
                  <a:lnTo>
                    <a:pt x="428" y="5783"/>
                  </a:lnTo>
                  <a:lnTo>
                    <a:pt x="319" y="5983"/>
                  </a:lnTo>
                  <a:lnTo>
                    <a:pt x="228" y="6192"/>
                  </a:lnTo>
                  <a:lnTo>
                    <a:pt x="146" y="6411"/>
                  </a:lnTo>
                  <a:lnTo>
                    <a:pt x="83" y="6629"/>
                  </a:lnTo>
                  <a:lnTo>
                    <a:pt x="37" y="6856"/>
                  </a:lnTo>
                  <a:lnTo>
                    <a:pt x="10" y="7093"/>
                  </a:lnTo>
                  <a:lnTo>
                    <a:pt x="1" y="7329"/>
                  </a:lnTo>
                  <a:lnTo>
                    <a:pt x="1" y="9093"/>
                  </a:lnTo>
                  <a:lnTo>
                    <a:pt x="10" y="9175"/>
                  </a:lnTo>
                  <a:lnTo>
                    <a:pt x="37" y="9257"/>
                  </a:lnTo>
                  <a:lnTo>
                    <a:pt x="74" y="9329"/>
                  </a:lnTo>
                  <a:lnTo>
                    <a:pt x="128" y="9393"/>
                  </a:lnTo>
                  <a:lnTo>
                    <a:pt x="192" y="9448"/>
                  </a:lnTo>
                  <a:lnTo>
                    <a:pt x="265" y="9484"/>
                  </a:lnTo>
                  <a:lnTo>
                    <a:pt x="346" y="9511"/>
                  </a:lnTo>
                  <a:lnTo>
                    <a:pt x="428" y="9520"/>
                  </a:lnTo>
                  <a:lnTo>
                    <a:pt x="8229" y="9520"/>
                  </a:lnTo>
                  <a:lnTo>
                    <a:pt x="8320" y="9511"/>
                  </a:lnTo>
                  <a:lnTo>
                    <a:pt x="8402" y="9484"/>
                  </a:lnTo>
                  <a:lnTo>
                    <a:pt x="8475" y="9448"/>
                  </a:lnTo>
                  <a:lnTo>
                    <a:pt x="8539" y="9393"/>
                  </a:lnTo>
                  <a:lnTo>
                    <a:pt x="8584" y="9329"/>
                  </a:lnTo>
                  <a:lnTo>
                    <a:pt x="8629" y="9257"/>
                  </a:lnTo>
                  <a:lnTo>
                    <a:pt x="8657" y="9175"/>
                  </a:lnTo>
                  <a:lnTo>
                    <a:pt x="8666" y="9093"/>
                  </a:lnTo>
                  <a:lnTo>
                    <a:pt x="8666" y="7329"/>
                  </a:lnTo>
                  <a:lnTo>
                    <a:pt x="8657" y="7093"/>
                  </a:lnTo>
                  <a:lnTo>
                    <a:pt x="8629" y="6856"/>
                  </a:lnTo>
                  <a:lnTo>
                    <a:pt x="8584" y="6629"/>
                  </a:lnTo>
                  <a:lnTo>
                    <a:pt x="8520" y="6411"/>
                  </a:lnTo>
                  <a:lnTo>
                    <a:pt x="8439" y="6192"/>
                  </a:lnTo>
                  <a:lnTo>
                    <a:pt x="8348" y="5983"/>
                  </a:lnTo>
                  <a:lnTo>
                    <a:pt x="8238" y="5783"/>
                  </a:lnTo>
                  <a:lnTo>
                    <a:pt x="8120" y="5583"/>
                  </a:lnTo>
                  <a:lnTo>
                    <a:pt x="7984" y="5401"/>
                  </a:lnTo>
                  <a:lnTo>
                    <a:pt x="7838" y="5229"/>
                  </a:lnTo>
                  <a:lnTo>
                    <a:pt x="7675" y="5065"/>
                  </a:lnTo>
                  <a:lnTo>
                    <a:pt x="7502" y="4920"/>
                  </a:lnTo>
                  <a:lnTo>
                    <a:pt x="7320" y="4783"/>
                  </a:lnTo>
                  <a:lnTo>
                    <a:pt x="7129" y="4656"/>
                  </a:lnTo>
                  <a:lnTo>
                    <a:pt x="6929" y="4547"/>
                  </a:lnTo>
                  <a:lnTo>
                    <a:pt x="6720" y="4456"/>
                  </a:lnTo>
                  <a:lnTo>
                    <a:pt x="6829" y="4274"/>
                  </a:lnTo>
                  <a:lnTo>
                    <a:pt x="6920" y="4092"/>
                  </a:lnTo>
                  <a:lnTo>
                    <a:pt x="7002" y="3901"/>
                  </a:lnTo>
                  <a:lnTo>
                    <a:pt x="7075" y="3710"/>
                  </a:lnTo>
                  <a:lnTo>
                    <a:pt x="7129" y="3501"/>
                  </a:lnTo>
                  <a:lnTo>
                    <a:pt x="7166" y="3292"/>
                  </a:lnTo>
                  <a:lnTo>
                    <a:pt x="7193" y="3083"/>
                  </a:lnTo>
                  <a:lnTo>
                    <a:pt x="7202" y="2865"/>
                  </a:lnTo>
                  <a:lnTo>
                    <a:pt x="7193" y="2719"/>
                  </a:lnTo>
                  <a:lnTo>
                    <a:pt x="7184" y="2574"/>
                  </a:lnTo>
                  <a:lnTo>
                    <a:pt x="7166" y="2428"/>
                  </a:lnTo>
                  <a:lnTo>
                    <a:pt x="7138" y="2283"/>
                  </a:lnTo>
                  <a:lnTo>
                    <a:pt x="7111" y="2146"/>
                  </a:lnTo>
                  <a:lnTo>
                    <a:pt x="7075" y="2010"/>
                  </a:lnTo>
                  <a:lnTo>
                    <a:pt x="7029" y="1883"/>
                  </a:lnTo>
                  <a:lnTo>
                    <a:pt x="6975" y="1746"/>
                  </a:lnTo>
                  <a:lnTo>
                    <a:pt x="6920" y="1619"/>
                  </a:lnTo>
                  <a:lnTo>
                    <a:pt x="6856" y="1501"/>
                  </a:lnTo>
                  <a:lnTo>
                    <a:pt x="6784" y="1374"/>
                  </a:lnTo>
                  <a:lnTo>
                    <a:pt x="6711" y="1264"/>
                  </a:lnTo>
                  <a:lnTo>
                    <a:pt x="6629" y="1146"/>
                  </a:lnTo>
                  <a:lnTo>
                    <a:pt x="6547" y="1037"/>
                  </a:lnTo>
                  <a:lnTo>
                    <a:pt x="6456" y="937"/>
                  </a:lnTo>
                  <a:lnTo>
                    <a:pt x="6356" y="837"/>
                  </a:lnTo>
                  <a:lnTo>
                    <a:pt x="6256" y="746"/>
                  </a:lnTo>
                  <a:lnTo>
                    <a:pt x="6156" y="655"/>
                  </a:lnTo>
                  <a:lnTo>
                    <a:pt x="6047" y="564"/>
                  </a:lnTo>
                  <a:lnTo>
                    <a:pt x="5938" y="483"/>
                  </a:lnTo>
                  <a:lnTo>
                    <a:pt x="5820" y="410"/>
                  </a:lnTo>
                  <a:lnTo>
                    <a:pt x="5702" y="346"/>
                  </a:lnTo>
                  <a:lnTo>
                    <a:pt x="5574" y="282"/>
                  </a:lnTo>
                  <a:lnTo>
                    <a:pt x="5447" y="219"/>
                  </a:lnTo>
                  <a:lnTo>
                    <a:pt x="5320" y="173"/>
                  </a:lnTo>
                  <a:lnTo>
                    <a:pt x="5183" y="128"/>
                  </a:lnTo>
                  <a:lnTo>
                    <a:pt x="5047" y="92"/>
                  </a:lnTo>
                  <a:lnTo>
                    <a:pt x="4911" y="55"/>
                  </a:lnTo>
                  <a:lnTo>
                    <a:pt x="4765" y="28"/>
                  </a:lnTo>
                  <a:lnTo>
                    <a:pt x="4629" y="1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3954225" y="2791000"/>
              <a:ext cx="548725" cy="548975"/>
            </a:xfrm>
            <a:custGeom>
              <a:rect b="b" l="l" r="r" t="t"/>
              <a:pathLst>
                <a:path extrusionOk="0" h="21959" w="21949">
                  <a:moveTo>
                    <a:pt x="17375" y="864"/>
                  </a:moveTo>
                  <a:lnTo>
                    <a:pt x="17566" y="882"/>
                  </a:lnTo>
                  <a:lnTo>
                    <a:pt x="17766" y="910"/>
                  </a:lnTo>
                  <a:lnTo>
                    <a:pt x="17957" y="946"/>
                  </a:lnTo>
                  <a:lnTo>
                    <a:pt x="18148" y="982"/>
                  </a:lnTo>
                  <a:lnTo>
                    <a:pt x="18339" y="1037"/>
                  </a:lnTo>
                  <a:lnTo>
                    <a:pt x="18521" y="1101"/>
                  </a:lnTo>
                  <a:lnTo>
                    <a:pt x="18694" y="1173"/>
                  </a:lnTo>
                  <a:lnTo>
                    <a:pt x="18867" y="1246"/>
                  </a:lnTo>
                  <a:lnTo>
                    <a:pt x="19039" y="1337"/>
                  </a:lnTo>
                  <a:lnTo>
                    <a:pt x="19203" y="1428"/>
                  </a:lnTo>
                  <a:lnTo>
                    <a:pt x="19367" y="1537"/>
                  </a:lnTo>
                  <a:lnTo>
                    <a:pt x="19512" y="1646"/>
                  </a:lnTo>
                  <a:lnTo>
                    <a:pt x="19667" y="1755"/>
                  </a:lnTo>
                  <a:lnTo>
                    <a:pt x="19803" y="1883"/>
                  </a:lnTo>
                  <a:lnTo>
                    <a:pt x="19939" y="2010"/>
                  </a:lnTo>
                  <a:lnTo>
                    <a:pt x="20076" y="2146"/>
                  </a:lnTo>
                  <a:lnTo>
                    <a:pt x="20194" y="2292"/>
                  </a:lnTo>
                  <a:lnTo>
                    <a:pt x="20312" y="2437"/>
                  </a:lnTo>
                  <a:lnTo>
                    <a:pt x="20421" y="2592"/>
                  </a:lnTo>
                  <a:lnTo>
                    <a:pt x="20521" y="2755"/>
                  </a:lnTo>
                  <a:lnTo>
                    <a:pt x="20621" y="2919"/>
                  </a:lnTo>
                  <a:lnTo>
                    <a:pt x="20703" y="3083"/>
                  </a:lnTo>
                  <a:lnTo>
                    <a:pt x="20785" y="3256"/>
                  </a:lnTo>
                  <a:lnTo>
                    <a:pt x="20858" y="3437"/>
                  </a:lnTo>
                  <a:lnTo>
                    <a:pt x="20921" y="3619"/>
                  </a:lnTo>
                  <a:lnTo>
                    <a:pt x="20967" y="3810"/>
                  </a:lnTo>
                  <a:lnTo>
                    <a:pt x="21012" y="3992"/>
                  </a:lnTo>
                  <a:lnTo>
                    <a:pt x="21049" y="4192"/>
                  </a:lnTo>
                  <a:lnTo>
                    <a:pt x="21076" y="4383"/>
                  </a:lnTo>
                  <a:lnTo>
                    <a:pt x="21085" y="4583"/>
                  </a:lnTo>
                  <a:lnTo>
                    <a:pt x="21094" y="4783"/>
                  </a:lnTo>
                  <a:lnTo>
                    <a:pt x="21085" y="4983"/>
                  </a:lnTo>
                  <a:lnTo>
                    <a:pt x="21076" y="5183"/>
                  </a:lnTo>
                  <a:lnTo>
                    <a:pt x="21049" y="5383"/>
                  </a:lnTo>
                  <a:lnTo>
                    <a:pt x="21012" y="5574"/>
                  </a:lnTo>
                  <a:lnTo>
                    <a:pt x="20967" y="5765"/>
                  </a:lnTo>
                  <a:lnTo>
                    <a:pt x="20921" y="5956"/>
                  </a:lnTo>
                  <a:lnTo>
                    <a:pt x="20858" y="6138"/>
                  </a:lnTo>
                  <a:lnTo>
                    <a:pt x="20785" y="6311"/>
                  </a:lnTo>
                  <a:lnTo>
                    <a:pt x="20703" y="6483"/>
                  </a:lnTo>
                  <a:lnTo>
                    <a:pt x="20621" y="6656"/>
                  </a:lnTo>
                  <a:lnTo>
                    <a:pt x="20521" y="6820"/>
                  </a:lnTo>
                  <a:lnTo>
                    <a:pt x="20421" y="6974"/>
                  </a:lnTo>
                  <a:lnTo>
                    <a:pt x="20312" y="7129"/>
                  </a:lnTo>
                  <a:lnTo>
                    <a:pt x="20194" y="7283"/>
                  </a:lnTo>
                  <a:lnTo>
                    <a:pt x="20076" y="7420"/>
                  </a:lnTo>
                  <a:lnTo>
                    <a:pt x="19939" y="7556"/>
                  </a:lnTo>
                  <a:lnTo>
                    <a:pt x="19803" y="7693"/>
                  </a:lnTo>
                  <a:lnTo>
                    <a:pt x="19667" y="7811"/>
                  </a:lnTo>
                  <a:lnTo>
                    <a:pt x="19512" y="7929"/>
                  </a:lnTo>
                  <a:lnTo>
                    <a:pt x="19367" y="8038"/>
                  </a:lnTo>
                  <a:lnTo>
                    <a:pt x="19203" y="8138"/>
                  </a:lnTo>
                  <a:lnTo>
                    <a:pt x="19039" y="8238"/>
                  </a:lnTo>
                  <a:lnTo>
                    <a:pt x="18867" y="8320"/>
                  </a:lnTo>
                  <a:lnTo>
                    <a:pt x="18694" y="8402"/>
                  </a:lnTo>
                  <a:lnTo>
                    <a:pt x="18521" y="8475"/>
                  </a:lnTo>
                  <a:lnTo>
                    <a:pt x="18339" y="8538"/>
                  </a:lnTo>
                  <a:lnTo>
                    <a:pt x="18148" y="8584"/>
                  </a:lnTo>
                  <a:lnTo>
                    <a:pt x="17957" y="8629"/>
                  </a:lnTo>
                  <a:lnTo>
                    <a:pt x="17766" y="8665"/>
                  </a:lnTo>
                  <a:lnTo>
                    <a:pt x="17566" y="8693"/>
                  </a:lnTo>
                  <a:lnTo>
                    <a:pt x="17375" y="8702"/>
                  </a:lnTo>
                  <a:lnTo>
                    <a:pt x="17166" y="8711"/>
                  </a:lnTo>
                  <a:lnTo>
                    <a:pt x="16966" y="8702"/>
                  </a:lnTo>
                  <a:lnTo>
                    <a:pt x="16766" y="8693"/>
                  </a:lnTo>
                  <a:lnTo>
                    <a:pt x="16575" y="8665"/>
                  </a:lnTo>
                  <a:lnTo>
                    <a:pt x="16384" y="8629"/>
                  </a:lnTo>
                  <a:lnTo>
                    <a:pt x="16193" y="8584"/>
                  </a:lnTo>
                  <a:lnTo>
                    <a:pt x="16002" y="8538"/>
                  </a:lnTo>
                  <a:lnTo>
                    <a:pt x="15821" y="8475"/>
                  </a:lnTo>
                  <a:lnTo>
                    <a:pt x="15648" y="8402"/>
                  </a:lnTo>
                  <a:lnTo>
                    <a:pt x="15466" y="8320"/>
                  </a:lnTo>
                  <a:lnTo>
                    <a:pt x="15302" y="8238"/>
                  </a:lnTo>
                  <a:lnTo>
                    <a:pt x="15139" y="8138"/>
                  </a:lnTo>
                  <a:lnTo>
                    <a:pt x="14975" y="8038"/>
                  </a:lnTo>
                  <a:lnTo>
                    <a:pt x="14820" y="7929"/>
                  </a:lnTo>
                  <a:lnTo>
                    <a:pt x="14675" y="7811"/>
                  </a:lnTo>
                  <a:lnTo>
                    <a:pt x="14530" y="7693"/>
                  </a:lnTo>
                  <a:lnTo>
                    <a:pt x="14393" y="7556"/>
                  </a:lnTo>
                  <a:lnTo>
                    <a:pt x="14266" y="7420"/>
                  </a:lnTo>
                  <a:lnTo>
                    <a:pt x="14148" y="7283"/>
                  </a:lnTo>
                  <a:lnTo>
                    <a:pt x="14029" y="7129"/>
                  </a:lnTo>
                  <a:lnTo>
                    <a:pt x="13920" y="6974"/>
                  </a:lnTo>
                  <a:lnTo>
                    <a:pt x="13811" y="6820"/>
                  </a:lnTo>
                  <a:lnTo>
                    <a:pt x="13720" y="6656"/>
                  </a:lnTo>
                  <a:lnTo>
                    <a:pt x="13629" y="6483"/>
                  </a:lnTo>
                  <a:lnTo>
                    <a:pt x="13557" y="6311"/>
                  </a:lnTo>
                  <a:lnTo>
                    <a:pt x="13484" y="6138"/>
                  </a:lnTo>
                  <a:lnTo>
                    <a:pt x="13420" y="5956"/>
                  </a:lnTo>
                  <a:lnTo>
                    <a:pt x="13366" y="5765"/>
                  </a:lnTo>
                  <a:lnTo>
                    <a:pt x="13329" y="5574"/>
                  </a:lnTo>
                  <a:lnTo>
                    <a:pt x="13293" y="5383"/>
                  </a:lnTo>
                  <a:lnTo>
                    <a:pt x="13266" y="5183"/>
                  </a:lnTo>
                  <a:lnTo>
                    <a:pt x="13247" y="4983"/>
                  </a:lnTo>
                  <a:lnTo>
                    <a:pt x="13247" y="4783"/>
                  </a:lnTo>
                  <a:lnTo>
                    <a:pt x="13247" y="4583"/>
                  </a:lnTo>
                  <a:lnTo>
                    <a:pt x="13266" y="4383"/>
                  </a:lnTo>
                  <a:lnTo>
                    <a:pt x="13293" y="4192"/>
                  </a:lnTo>
                  <a:lnTo>
                    <a:pt x="13329" y="3992"/>
                  </a:lnTo>
                  <a:lnTo>
                    <a:pt x="13366" y="3810"/>
                  </a:lnTo>
                  <a:lnTo>
                    <a:pt x="13420" y="3619"/>
                  </a:lnTo>
                  <a:lnTo>
                    <a:pt x="13484" y="3437"/>
                  </a:lnTo>
                  <a:lnTo>
                    <a:pt x="13557" y="3256"/>
                  </a:lnTo>
                  <a:lnTo>
                    <a:pt x="13629" y="3083"/>
                  </a:lnTo>
                  <a:lnTo>
                    <a:pt x="13720" y="2919"/>
                  </a:lnTo>
                  <a:lnTo>
                    <a:pt x="13811" y="2755"/>
                  </a:lnTo>
                  <a:lnTo>
                    <a:pt x="13920" y="2592"/>
                  </a:lnTo>
                  <a:lnTo>
                    <a:pt x="14029" y="2437"/>
                  </a:lnTo>
                  <a:lnTo>
                    <a:pt x="14148" y="2292"/>
                  </a:lnTo>
                  <a:lnTo>
                    <a:pt x="14266" y="2146"/>
                  </a:lnTo>
                  <a:lnTo>
                    <a:pt x="14393" y="2010"/>
                  </a:lnTo>
                  <a:lnTo>
                    <a:pt x="14530" y="1883"/>
                  </a:lnTo>
                  <a:lnTo>
                    <a:pt x="14675" y="1755"/>
                  </a:lnTo>
                  <a:lnTo>
                    <a:pt x="14820" y="1646"/>
                  </a:lnTo>
                  <a:lnTo>
                    <a:pt x="14975" y="1537"/>
                  </a:lnTo>
                  <a:lnTo>
                    <a:pt x="15139" y="1428"/>
                  </a:lnTo>
                  <a:lnTo>
                    <a:pt x="15302" y="1337"/>
                  </a:lnTo>
                  <a:lnTo>
                    <a:pt x="15466" y="1246"/>
                  </a:lnTo>
                  <a:lnTo>
                    <a:pt x="15648" y="1173"/>
                  </a:lnTo>
                  <a:lnTo>
                    <a:pt x="15821" y="1101"/>
                  </a:lnTo>
                  <a:lnTo>
                    <a:pt x="16002" y="1037"/>
                  </a:lnTo>
                  <a:lnTo>
                    <a:pt x="16193" y="982"/>
                  </a:lnTo>
                  <a:lnTo>
                    <a:pt x="16384" y="946"/>
                  </a:lnTo>
                  <a:lnTo>
                    <a:pt x="16575" y="910"/>
                  </a:lnTo>
                  <a:lnTo>
                    <a:pt x="16766" y="882"/>
                  </a:lnTo>
                  <a:lnTo>
                    <a:pt x="16966" y="864"/>
                  </a:lnTo>
                  <a:close/>
                  <a:moveTo>
                    <a:pt x="17166" y="1"/>
                  </a:moveTo>
                  <a:lnTo>
                    <a:pt x="16948" y="10"/>
                  </a:lnTo>
                  <a:lnTo>
                    <a:pt x="16721" y="28"/>
                  </a:lnTo>
                  <a:lnTo>
                    <a:pt x="16503" y="55"/>
                  </a:lnTo>
                  <a:lnTo>
                    <a:pt x="16284" y="82"/>
                  </a:lnTo>
                  <a:lnTo>
                    <a:pt x="16075" y="128"/>
                  </a:lnTo>
                  <a:lnTo>
                    <a:pt x="15866" y="182"/>
                  </a:lnTo>
                  <a:lnTo>
                    <a:pt x="15657" y="246"/>
                  </a:lnTo>
                  <a:lnTo>
                    <a:pt x="15457" y="319"/>
                  </a:lnTo>
                  <a:lnTo>
                    <a:pt x="15257" y="401"/>
                  </a:lnTo>
                  <a:lnTo>
                    <a:pt x="15066" y="491"/>
                  </a:lnTo>
                  <a:lnTo>
                    <a:pt x="14875" y="592"/>
                  </a:lnTo>
                  <a:lnTo>
                    <a:pt x="14693" y="701"/>
                  </a:lnTo>
                  <a:lnTo>
                    <a:pt x="14511" y="810"/>
                  </a:lnTo>
                  <a:lnTo>
                    <a:pt x="14339" y="937"/>
                  </a:lnTo>
                  <a:lnTo>
                    <a:pt x="14175" y="1064"/>
                  </a:lnTo>
                  <a:lnTo>
                    <a:pt x="14011" y="1201"/>
                  </a:lnTo>
                  <a:lnTo>
                    <a:pt x="13857" y="1337"/>
                  </a:lnTo>
                  <a:lnTo>
                    <a:pt x="13711" y="1492"/>
                  </a:lnTo>
                  <a:lnTo>
                    <a:pt x="13566" y="1646"/>
                  </a:lnTo>
                  <a:lnTo>
                    <a:pt x="13429" y="1810"/>
                  </a:lnTo>
                  <a:lnTo>
                    <a:pt x="13302" y="1974"/>
                  </a:lnTo>
                  <a:lnTo>
                    <a:pt x="13184" y="2146"/>
                  </a:lnTo>
                  <a:lnTo>
                    <a:pt x="13075" y="2328"/>
                  </a:lnTo>
                  <a:lnTo>
                    <a:pt x="12966" y="2510"/>
                  </a:lnTo>
                  <a:lnTo>
                    <a:pt x="12866" y="2701"/>
                  </a:lnTo>
                  <a:lnTo>
                    <a:pt x="12784" y="2892"/>
                  </a:lnTo>
                  <a:lnTo>
                    <a:pt x="12702" y="3092"/>
                  </a:lnTo>
                  <a:lnTo>
                    <a:pt x="12629" y="3292"/>
                  </a:lnTo>
                  <a:lnTo>
                    <a:pt x="12566" y="3501"/>
                  </a:lnTo>
                  <a:lnTo>
                    <a:pt x="12511" y="3710"/>
                  </a:lnTo>
                  <a:lnTo>
                    <a:pt x="12466" y="3919"/>
                  </a:lnTo>
                  <a:lnTo>
                    <a:pt x="12429" y="4138"/>
                  </a:lnTo>
                  <a:lnTo>
                    <a:pt x="1809" y="4138"/>
                  </a:lnTo>
                  <a:lnTo>
                    <a:pt x="1628" y="4147"/>
                  </a:lnTo>
                  <a:lnTo>
                    <a:pt x="1446" y="4174"/>
                  </a:lnTo>
                  <a:lnTo>
                    <a:pt x="1273" y="4219"/>
                  </a:lnTo>
                  <a:lnTo>
                    <a:pt x="1109" y="4283"/>
                  </a:lnTo>
                  <a:lnTo>
                    <a:pt x="946" y="4356"/>
                  </a:lnTo>
                  <a:lnTo>
                    <a:pt x="800" y="4447"/>
                  </a:lnTo>
                  <a:lnTo>
                    <a:pt x="664" y="4556"/>
                  </a:lnTo>
                  <a:lnTo>
                    <a:pt x="527" y="4674"/>
                  </a:lnTo>
                  <a:lnTo>
                    <a:pt x="418" y="4801"/>
                  </a:lnTo>
                  <a:lnTo>
                    <a:pt x="309" y="4938"/>
                  </a:lnTo>
                  <a:lnTo>
                    <a:pt x="218" y="5092"/>
                  </a:lnTo>
                  <a:lnTo>
                    <a:pt x="146" y="5247"/>
                  </a:lnTo>
                  <a:lnTo>
                    <a:pt x="82" y="5420"/>
                  </a:lnTo>
                  <a:lnTo>
                    <a:pt x="36" y="5592"/>
                  </a:lnTo>
                  <a:lnTo>
                    <a:pt x="9" y="5765"/>
                  </a:lnTo>
                  <a:lnTo>
                    <a:pt x="0" y="5956"/>
                  </a:lnTo>
                  <a:lnTo>
                    <a:pt x="0" y="9547"/>
                  </a:lnTo>
                  <a:lnTo>
                    <a:pt x="9" y="9629"/>
                  </a:lnTo>
                  <a:lnTo>
                    <a:pt x="36" y="9711"/>
                  </a:lnTo>
                  <a:lnTo>
                    <a:pt x="73" y="9784"/>
                  </a:lnTo>
                  <a:lnTo>
                    <a:pt x="127" y="9847"/>
                  </a:lnTo>
                  <a:lnTo>
                    <a:pt x="191" y="9902"/>
                  </a:lnTo>
                  <a:lnTo>
                    <a:pt x="264" y="9938"/>
                  </a:lnTo>
                  <a:lnTo>
                    <a:pt x="346" y="9966"/>
                  </a:lnTo>
                  <a:lnTo>
                    <a:pt x="427" y="9975"/>
                  </a:lnTo>
                  <a:lnTo>
                    <a:pt x="518" y="9966"/>
                  </a:lnTo>
                  <a:lnTo>
                    <a:pt x="591" y="9938"/>
                  </a:lnTo>
                  <a:lnTo>
                    <a:pt x="664" y="9902"/>
                  </a:lnTo>
                  <a:lnTo>
                    <a:pt x="727" y="9847"/>
                  </a:lnTo>
                  <a:lnTo>
                    <a:pt x="782" y="9784"/>
                  </a:lnTo>
                  <a:lnTo>
                    <a:pt x="827" y="9711"/>
                  </a:lnTo>
                  <a:lnTo>
                    <a:pt x="846" y="9629"/>
                  </a:lnTo>
                  <a:lnTo>
                    <a:pt x="855" y="9547"/>
                  </a:lnTo>
                  <a:lnTo>
                    <a:pt x="855" y="5956"/>
                  </a:lnTo>
                  <a:lnTo>
                    <a:pt x="864" y="5856"/>
                  </a:lnTo>
                  <a:lnTo>
                    <a:pt x="873" y="5765"/>
                  </a:lnTo>
                  <a:lnTo>
                    <a:pt x="900" y="5674"/>
                  </a:lnTo>
                  <a:lnTo>
                    <a:pt x="937" y="5583"/>
                  </a:lnTo>
                  <a:lnTo>
                    <a:pt x="973" y="5501"/>
                  </a:lnTo>
                  <a:lnTo>
                    <a:pt x="1018" y="5420"/>
                  </a:lnTo>
                  <a:lnTo>
                    <a:pt x="1073" y="5347"/>
                  </a:lnTo>
                  <a:lnTo>
                    <a:pt x="1137" y="5274"/>
                  </a:lnTo>
                  <a:lnTo>
                    <a:pt x="1209" y="5219"/>
                  </a:lnTo>
                  <a:lnTo>
                    <a:pt x="1282" y="5165"/>
                  </a:lnTo>
                  <a:lnTo>
                    <a:pt x="1355" y="5110"/>
                  </a:lnTo>
                  <a:lnTo>
                    <a:pt x="1437" y="5074"/>
                  </a:lnTo>
                  <a:lnTo>
                    <a:pt x="1528" y="5038"/>
                  </a:lnTo>
                  <a:lnTo>
                    <a:pt x="1618" y="5019"/>
                  </a:lnTo>
                  <a:lnTo>
                    <a:pt x="1718" y="5001"/>
                  </a:lnTo>
                  <a:lnTo>
                    <a:pt x="12393" y="5001"/>
                  </a:lnTo>
                  <a:lnTo>
                    <a:pt x="12411" y="5238"/>
                  </a:lnTo>
                  <a:lnTo>
                    <a:pt x="12438" y="5465"/>
                  </a:lnTo>
                  <a:lnTo>
                    <a:pt x="12475" y="5701"/>
                  </a:lnTo>
                  <a:lnTo>
                    <a:pt x="12529" y="5920"/>
                  </a:lnTo>
                  <a:lnTo>
                    <a:pt x="12584" y="6147"/>
                  </a:lnTo>
                  <a:lnTo>
                    <a:pt x="12656" y="6365"/>
                  </a:lnTo>
                  <a:lnTo>
                    <a:pt x="12738" y="6574"/>
                  </a:lnTo>
                  <a:lnTo>
                    <a:pt x="12829" y="6783"/>
                  </a:lnTo>
                  <a:lnTo>
                    <a:pt x="12929" y="6983"/>
                  </a:lnTo>
                  <a:lnTo>
                    <a:pt x="13038" y="7183"/>
                  </a:lnTo>
                  <a:lnTo>
                    <a:pt x="13147" y="7374"/>
                  </a:lnTo>
                  <a:lnTo>
                    <a:pt x="13275" y="7556"/>
                  </a:lnTo>
                  <a:lnTo>
                    <a:pt x="13411" y="7738"/>
                  </a:lnTo>
                  <a:lnTo>
                    <a:pt x="13557" y="7911"/>
                  </a:lnTo>
                  <a:lnTo>
                    <a:pt x="13702" y="8074"/>
                  </a:lnTo>
                  <a:lnTo>
                    <a:pt x="13866" y="8238"/>
                  </a:lnTo>
                  <a:lnTo>
                    <a:pt x="14029" y="8384"/>
                  </a:lnTo>
                  <a:lnTo>
                    <a:pt x="14202" y="8529"/>
                  </a:lnTo>
                  <a:lnTo>
                    <a:pt x="14375" y="8665"/>
                  </a:lnTo>
                  <a:lnTo>
                    <a:pt x="14557" y="8793"/>
                  </a:lnTo>
                  <a:lnTo>
                    <a:pt x="14748" y="8911"/>
                  </a:lnTo>
                  <a:lnTo>
                    <a:pt x="14948" y="9020"/>
                  </a:lnTo>
                  <a:lnTo>
                    <a:pt x="15148" y="9120"/>
                  </a:lnTo>
                  <a:lnTo>
                    <a:pt x="15357" y="9211"/>
                  </a:lnTo>
                  <a:lnTo>
                    <a:pt x="15566" y="9293"/>
                  </a:lnTo>
                  <a:lnTo>
                    <a:pt x="15784" y="9366"/>
                  </a:lnTo>
                  <a:lnTo>
                    <a:pt x="16012" y="9429"/>
                  </a:lnTo>
                  <a:lnTo>
                    <a:pt x="16230" y="9475"/>
                  </a:lnTo>
                  <a:lnTo>
                    <a:pt x="16466" y="9520"/>
                  </a:lnTo>
                  <a:lnTo>
                    <a:pt x="16693" y="9547"/>
                  </a:lnTo>
                  <a:lnTo>
                    <a:pt x="16930" y="9566"/>
                  </a:lnTo>
                  <a:lnTo>
                    <a:pt x="17384" y="9566"/>
                  </a:lnTo>
                  <a:lnTo>
                    <a:pt x="17594" y="9547"/>
                  </a:lnTo>
                  <a:lnTo>
                    <a:pt x="17803" y="9529"/>
                  </a:lnTo>
                  <a:lnTo>
                    <a:pt x="18012" y="9493"/>
                  </a:lnTo>
                  <a:lnTo>
                    <a:pt x="18221" y="9456"/>
                  </a:lnTo>
                  <a:lnTo>
                    <a:pt x="18421" y="9402"/>
                  </a:lnTo>
                  <a:lnTo>
                    <a:pt x="18612" y="9347"/>
                  </a:lnTo>
                  <a:lnTo>
                    <a:pt x="18812" y="9275"/>
                  </a:lnTo>
                  <a:lnTo>
                    <a:pt x="18812" y="16985"/>
                  </a:lnTo>
                  <a:lnTo>
                    <a:pt x="18803" y="17076"/>
                  </a:lnTo>
                  <a:lnTo>
                    <a:pt x="18785" y="17176"/>
                  </a:lnTo>
                  <a:lnTo>
                    <a:pt x="18767" y="17267"/>
                  </a:lnTo>
                  <a:lnTo>
                    <a:pt x="18730" y="17358"/>
                  </a:lnTo>
                  <a:lnTo>
                    <a:pt x="18694" y="17440"/>
                  </a:lnTo>
                  <a:lnTo>
                    <a:pt x="18648" y="17512"/>
                  </a:lnTo>
                  <a:lnTo>
                    <a:pt x="18594" y="17594"/>
                  </a:lnTo>
                  <a:lnTo>
                    <a:pt x="18530" y="17658"/>
                  </a:lnTo>
                  <a:lnTo>
                    <a:pt x="18457" y="17721"/>
                  </a:lnTo>
                  <a:lnTo>
                    <a:pt x="18385" y="17776"/>
                  </a:lnTo>
                  <a:lnTo>
                    <a:pt x="18312" y="17821"/>
                  </a:lnTo>
                  <a:lnTo>
                    <a:pt x="18221" y="17867"/>
                  </a:lnTo>
                  <a:lnTo>
                    <a:pt x="18139" y="17894"/>
                  </a:lnTo>
                  <a:lnTo>
                    <a:pt x="18048" y="17921"/>
                  </a:lnTo>
                  <a:lnTo>
                    <a:pt x="17948" y="17931"/>
                  </a:lnTo>
                  <a:lnTo>
                    <a:pt x="17857" y="17940"/>
                  </a:lnTo>
                  <a:lnTo>
                    <a:pt x="12766" y="17940"/>
                  </a:lnTo>
                  <a:lnTo>
                    <a:pt x="12675" y="17949"/>
                  </a:lnTo>
                  <a:lnTo>
                    <a:pt x="12593" y="17976"/>
                  </a:lnTo>
                  <a:lnTo>
                    <a:pt x="12520" y="18012"/>
                  </a:lnTo>
                  <a:lnTo>
                    <a:pt x="12456" y="18076"/>
                  </a:lnTo>
                  <a:lnTo>
                    <a:pt x="9829" y="20895"/>
                  </a:lnTo>
                  <a:lnTo>
                    <a:pt x="7210" y="18076"/>
                  </a:lnTo>
                  <a:lnTo>
                    <a:pt x="7147" y="18012"/>
                  </a:lnTo>
                  <a:lnTo>
                    <a:pt x="7074" y="17976"/>
                  </a:lnTo>
                  <a:lnTo>
                    <a:pt x="6983" y="17949"/>
                  </a:lnTo>
                  <a:lnTo>
                    <a:pt x="6901" y="17940"/>
                  </a:lnTo>
                  <a:lnTo>
                    <a:pt x="1809" y="17940"/>
                  </a:lnTo>
                  <a:lnTo>
                    <a:pt x="1718" y="17931"/>
                  </a:lnTo>
                  <a:lnTo>
                    <a:pt x="1618" y="17921"/>
                  </a:lnTo>
                  <a:lnTo>
                    <a:pt x="1528" y="17894"/>
                  </a:lnTo>
                  <a:lnTo>
                    <a:pt x="1437" y="17867"/>
                  </a:lnTo>
                  <a:lnTo>
                    <a:pt x="1355" y="17821"/>
                  </a:lnTo>
                  <a:lnTo>
                    <a:pt x="1282" y="17776"/>
                  </a:lnTo>
                  <a:lnTo>
                    <a:pt x="1209" y="17721"/>
                  </a:lnTo>
                  <a:lnTo>
                    <a:pt x="1137" y="17658"/>
                  </a:lnTo>
                  <a:lnTo>
                    <a:pt x="1073" y="17594"/>
                  </a:lnTo>
                  <a:lnTo>
                    <a:pt x="1018" y="17512"/>
                  </a:lnTo>
                  <a:lnTo>
                    <a:pt x="973" y="17440"/>
                  </a:lnTo>
                  <a:lnTo>
                    <a:pt x="937" y="17358"/>
                  </a:lnTo>
                  <a:lnTo>
                    <a:pt x="900" y="17267"/>
                  </a:lnTo>
                  <a:lnTo>
                    <a:pt x="873" y="17176"/>
                  </a:lnTo>
                  <a:lnTo>
                    <a:pt x="864" y="17076"/>
                  </a:lnTo>
                  <a:lnTo>
                    <a:pt x="855" y="16985"/>
                  </a:lnTo>
                  <a:lnTo>
                    <a:pt x="855" y="13393"/>
                  </a:lnTo>
                  <a:lnTo>
                    <a:pt x="846" y="13312"/>
                  </a:lnTo>
                  <a:lnTo>
                    <a:pt x="827" y="13230"/>
                  </a:lnTo>
                  <a:lnTo>
                    <a:pt x="782" y="13157"/>
                  </a:lnTo>
                  <a:lnTo>
                    <a:pt x="727" y="13093"/>
                  </a:lnTo>
                  <a:lnTo>
                    <a:pt x="664" y="13039"/>
                  </a:lnTo>
                  <a:lnTo>
                    <a:pt x="591" y="13002"/>
                  </a:lnTo>
                  <a:lnTo>
                    <a:pt x="518" y="12975"/>
                  </a:lnTo>
                  <a:lnTo>
                    <a:pt x="427" y="12966"/>
                  </a:lnTo>
                  <a:lnTo>
                    <a:pt x="346" y="12975"/>
                  </a:lnTo>
                  <a:lnTo>
                    <a:pt x="264" y="13002"/>
                  </a:lnTo>
                  <a:lnTo>
                    <a:pt x="191" y="13039"/>
                  </a:lnTo>
                  <a:lnTo>
                    <a:pt x="127" y="13093"/>
                  </a:lnTo>
                  <a:lnTo>
                    <a:pt x="73" y="13157"/>
                  </a:lnTo>
                  <a:lnTo>
                    <a:pt x="36" y="13230"/>
                  </a:lnTo>
                  <a:lnTo>
                    <a:pt x="9" y="13312"/>
                  </a:lnTo>
                  <a:lnTo>
                    <a:pt x="0" y="13393"/>
                  </a:lnTo>
                  <a:lnTo>
                    <a:pt x="0" y="16985"/>
                  </a:lnTo>
                  <a:lnTo>
                    <a:pt x="9" y="17167"/>
                  </a:lnTo>
                  <a:lnTo>
                    <a:pt x="36" y="17349"/>
                  </a:lnTo>
                  <a:lnTo>
                    <a:pt x="82" y="17521"/>
                  </a:lnTo>
                  <a:lnTo>
                    <a:pt x="146" y="17685"/>
                  </a:lnTo>
                  <a:lnTo>
                    <a:pt x="218" y="17849"/>
                  </a:lnTo>
                  <a:lnTo>
                    <a:pt x="309" y="17994"/>
                  </a:lnTo>
                  <a:lnTo>
                    <a:pt x="418" y="18140"/>
                  </a:lnTo>
                  <a:lnTo>
                    <a:pt x="527" y="18267"/>
                  </a:lnTo>
                  <a:lnTo>
                    <a:pt x="664" y="18385"/>
                  </a:lnTo>
                  <a:lnTo>
                    <a:pt x="800" y="18485"/>
                  </a:lnTo>
                  <a:lnTo>
                    <a:pt x="946" y="18576"/>
                  </a:lnTo>
                  <a:lnTo>
                    <a:pt x="1109" y="18649"/>
                  </a:lnTo>
                  <a:lnTo>
                    <a:pt x="1273" y="18712"/>
                  </a:lnTo>
                  <a:lnTo>
                    <a:pt x="1446" y="18758"/>
                  </a:lnTo>
                  <a:lnTo>
                    <a:pt x="1628" y="18785"/>
                  </a:lnTo>
                  <a:lnTo>
                    <a:pt x="1809" y="18794"/>
                  </a:lnTo>
                  <a:lnTo>
                    <a:pt x="6710" y="18794"/>
                  </a:lnTo>
                  <a:lnTo>
                    <a:pt x="9520" y="21822"/>
                  </a:lnTo>
                  <a:lnTo>
                    <a:pt x="9583" y="21877"/>
                  </a:lnTo>
                  <a:lnTo>
                    <a:pt x="9665" y="21922"/>
                  </a:lnTo>
                  <a:lnTo>
                    <a:pt x="9747" y="21949"/>
                  </a:lnTo>
                  <a:lnTo>
                    <a:pt x="9829" y="21958"/>
                  </a:lnTo>
                  <a:lnTo>
                    <a:pt x="9920" y="21949"/>
                  </a:lnTo>
                  <a:lnTo>
                    <a:pt x="10002" y="21922"/>
                  </a:lnTo>
                  <a:lnTo>
                    <a:pt x="10083" y="21877"/>
                  </a:lnTo>
                  <a:lnTo>
                    <a:pt x="10147" y="21822"/>
                  </a:lnTo>
                  <a:lnTo>
                    <a:pt x="12957" y="18794"/>
                  </a:lnTo>
                  <a:lnTo>
                    <a:pt x="17857" y="18794"/>
                  </a:lnTo>
                  <a:lnTo>
                    <a:pt x="18039" y="18785"/>
                  </a:lnTo>
                  <a:lnTo>
                    <a:pt x="18221" y="18758"/>
                  </a:lnTo>
                  <a:lnTo>
                    <a:pt x="18394" y="18712"/>
                  </a:lnTo>
                  <a:lnTo>
                    <a:pt x="18557" y="18649"/>
                  </a:lnTo>
                  <a:lnTo>
                    <a:pt x="18712" y="18576"/>
                  </a:lnTo>
                  <a:lnTo>
                    <a:pt x="18867" y="18485"/>
                  </a:lnTo>
                  <a:lnTo>
                    <a:pt x="19003" y="18385"/>
                  </a:lnTo>
                  <a:lnTo>
                    <a:pt x="19130" y="18267"/>
                  </a:lnTo>
                  <a:lnTo>
                    <a:pt x="19248" y="18140"/>
                  </a:lnTo>
                  <a:lnTo>
                    <a:pt x="19358" y="17994"/>
                  </a:lnTo>
                  <a:lnTo>
                    <a:pt x="19448" y="17849"/>
                  </a:lnTo>
                  <a:lnTo>
                    <a:pt x="19521" y="17685"/>
                  </a:lnTo>
                  <a:lnTo>
                    <a:pt x="19585" y="17521"/>
                  </a:lnTo>
                  <a:lnTo>
                    <a:pt x="19630" y="17349"/>
                  </a:lnTo>
                  <a:lnTo>
                    <a:pt x="19658" y="17167"/>
                  </a:lnTo>
                  <a:lnTo>
                    <a:pt x="19667" y="16985"/>
                  </a:lnTo>
                  <a:lnTo>
                    <a:pt x="19667" y="8865"/>
                  </a:lnTo>
                  <a:lnTo>
                    <a:pt x="19921" y="8702"/>
                  </a:lnTo>
                  <a:lnTo>
                    <a:pt x="20158" y="8520"/>
                  </a:lnTo>
                  <a:lnTo>
                    <a:pt x="20385" y="8320"/>
                  </a:lnTo>
                  <a:lnTo>
                    <a:pt x="20603" y="8111"/>
                  </a:lnTo>
                  <a:lnTo>
                    <a:pt x="20803" y="7893"/>
                  </a:lnTo>
                  <a:lnTo>
                    <a:pt x="20994" y="7656"/>
                  </a:lnTo>
                  <a:lnTo>
                    <a:pt x="21167" y="7411"/>
                  </a:lnTo>
                  <a:lnTo>
                    <a:pt x="21321" y="7156"/>
                  </a:lnTo>
                  <a:lnTo>
                    <a:pt x="21467" y="6883"/>
                  </a:lnTo>
                  <a:lnTo>
                    <a:pt x="21594" y="6611"/>
                  </a:lnTo>
                  <a:lnTo>
                    <a:pt x="21694" y="6329"/>
                  </a:lnTo>
                  <a:lnTo>
                    <a:pt x="21785" y="6029"/>
                  </a:lnTo>
                  <a:lnTo>
                    <a:pt x="21858" y="5729"/>
                  </a:lnTo>
                  <a:lnTo>
                    <a:pt x="21912" y="5420"/>
                  </a:lnTo>
                  <a:lnTo>
                    <a:pt x="21940" y="5110"/>
                  </a:lnTo>
                  <a:lnTo>
                    <a:pt x="21949" y="4783"/>
                  </a:lnTo>
                  <a:lnTo>
                    <a:pt x="21949" y="4538"/>
                  </a:lnTo>
                  <a:lnTo>
                    <a:pt x="21931" y="4301"/>
                  </a:lnTo>
                  <a:lnTo>
                    <a:pt x="21894" y="4056"/>
                  </a:lnTo>
                  <a:lnTo>
                    <a:pt x="21858" y="3819"/>
                  </a:lnTo>
                  <a:lnTo>
                    <a:pt x="21803" y="3592"/>
                  </a:lnTo>
                  <a:lnTo>
                    <a:pt x="21740" y="3365"/>
                  </a:lnTo>
                  <a:lnTo>
                    <a:pt x="21658" y="3146"/>
                  </a:lnTo>
                  <a:lnTo>
                    <a:pt x="21576" y="2928"/>
                  </a:lnTo>
                  <a:lnTo>
                    <a:pt x="21476" y="2719"/>
                  </a:lnTo>
                  <a:lnTo>
                    <a:pt x="21376" y="2510"/>
                  </a:lnTo>
                  <a:lnTo>
                    <a:pt x="21258" y="2310"/>
                  </a:lnTo>
                  <a:lnTo>
                    <a:pt x="21130" y="2119"/>
                  </a:lnTo>
                  <a:lnTo>
                    <a:pt x="21003" y="1928"/>
                  </a:lnTo>
                  <a:lnTo>
                    <a:pt x="20858" y="1746"/>
                  </a:lnTo>
                  <a:lnTo>
                    <a:pt x="20712" y="1573"/>
                  </a:lnTo>
                  <a:lnTo>
                    <a:pt x="20549" y="1410"/>
                  </a:lnTo>
                  <a:lnTo>
                    <a:pt x="20385" y="1246"/>
                  </a:lnTo>
                  <a:lnTo>
                    <a:pt x="20212" y="1101"/>
                  </a:lnTo>
                  <a:lnTo>
                    <a:pt x="20030" y="955"/>
                  </a:lnTo>
                  <a:lnTo>
                    <a:pt x="19839" y="819"/>
                  </a:lnTo>
                  <a:lnTo>
                    <a:pt x="19648" y="701"/>
                  </a:lnTo>
                  <a:lnTo>
                    <a:pt x="19448" y="582"/>
                  </a:lnTo>
                  <a:lnTo>
                    <a:pt x="19239" y="473"/>
                  </a:lnTo>
                  <a:lnTo>
                    <a:pt x="19030" y="382"/>
                  </a:lnTo>
                  <a:lnTo>
                    <a:pt x="18812" y="291"/>
                  </a:lnTo>
                  <a:lnTo>
                    <a:pt x="18594" y="219"/>
                  </a:lnTo>
                  <a:lnTo>
                    <a:pt x="18366" y="155"/>
                  </a:lnTo>
                  <a:lnTo>
                    <a:pt x="18130" y="101"/>
                  </a:lnTo>
                  <a:lnTo>
                    <a:pt x="17894" y="64"/>
                  </a:lnTo>
                  <a:lnTo>
                    <a:pt x="17657" y="28"/>
                  </a:lnTo>
                  <a:lnTo>
                    <a:pt x="17412" y="10"/>
                  </a:lnTo>
                  <a:lnTo>
                    <a:pt x="171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4312900" y="2840100"/>
              <a:ext cx="141175" cy="141175"/>
            </a:xfrm>
            <a:custGeom>
              <a:rect b="b" l="l" r="r" t="t"/>
              <a:pathLst>
                <a:path extrusionOk="0" h="5647" w="5647">
                  <a:moveTo>
                    <a:pt x="2819" y="855"/>
                  </a:moveTo>
                  <a:lnTo>
                    <a:pt x="2965" y="864"/>
                  </a:lnTo>
                  <a:lnTo>
                    <a:pt x="3110" y="882"/>
                  </a:lnTo>
                  <a:lnTo>
                    <a:pt x="3247" y="901"/>
                  </a:lnTo>
                  <a:lnTo>
                    <a:pt x="3383" y="937"/>
                  </a:lnTo>
                  <a:lnTo>
                    <a:pt x="3510" y="982"/>
                  </a:lnTo>
                  <a:lnTo>
                    <a:pt x="3638" y="1037"/>
                  </a:lnTo>
                  <a:lnTo>
                    <a:pt x="3756" y="1092"/>
                  </a:lnTo>
                  <a:lnTo>
                    <a:pt x="3874" y="1164"/>
                  </a:lnTo>
                  <a:lnTo>
                    <a:pt x="1164" y="3874"/>
                  </a:lnTo>
                  <a:lnTo>
                    <a:pt x="1101" y="3756"/>
                  </a:lnTo>
                  <a:lnTo>
                    <a:pt x="1037" y="3637"/>
                  </a:lnTo>
                  <a:lnTo>
                    <a:pt x="983" y="3510"/>
                  </a:lnTo>
                  <a:lnTo>
                    <a:pt x="937" y="3374"/>
                  </a:lnTo>
                  <a:lnTo>
                    <a:pt x="910" y="3246"/>
                  </a:lnTo>
                  <a:lnTo>
                    <a:pt x="883" y="3110"/>
                  </a:lnTo>
                  <a:lnTo>
                    <a:pt x="864" y="2965"/>
                  </a:lnTo>
                  <a:lnTo>
                    <a:pt x="855" y="2819"/>
                  </a:lnTo>
                  <a:lnTo>
                    <a:pt x="874" y="2619"/>
                  </a:lnTo>
                  <a:lnTo>
                    <a:pt x="901" y="2428"/>
                  </a:lnTo>
                  <a:lnTo>
                    <a:pt x="946" y="2237"/>
                  </a:lnTo>
                  <a:lnTo>
                    <a:pt x="1010" y="2055"/>
                  </a:lnTo>
                  <a:lnTo>
                    <a:pt x="1101" y="1883"/>
                  </a:lnTo>
                  <a:lnTo>
                    <a:pt x="1192" y="1728"/>
                  </a:lnTo>
                  <a:lnTo>
                    <a:pt x="1310" y="1573"/>
                  </a:lnTo>
                  <a:lnTo>
                    <a:pt x="1437" y="1437"/>
                  </a:lnTo>
                  <a:lnTo>
                    <a:pt x="1574" y="1310"/>
                  </a:lnTo>
                  <a:lnTo>
                    <a:pt x="1728" y="1192"/>
                  </a:lnTo>
                  <a:lnTo>
                    <a:pt x="1892" y="1092"/>
                  </a:lnTo>
                  <a:lnTo>
                    <a:pt x="2056" y="1010"/>
                  </a:lnTo>
                  <a:lnTo>
                    <a:pt x="2237" y="946"/>
                  </a:lnTo>
                  <a:lnTo>
                    <a:pt x="2428" y="901"/>
                  </a:lnTo>
                  <a:lnTo>
                    <a:pt x="2619" y="873"/>
                  </a:lnTo>
                  <a:lnTo>
                    <a:pt x="2819" y="855"/>
                  </a:lnTo>
                  <a:close/>
                  <a:moveTo>
                    <a:pt x="4483" y="1773"/>
                  </a:moveTo>
                  <a:lnTo>
                    <a:pt x="4547" y="1892"/>
                  </a:lnTo>
                  <a:lnTo>
                    <a:pt x="4610" y="2010"/>
                  </a:lnTo>
                  <a:lnTo>
                    <a:pt x="4665" y="2137"/>
                  </a:lnTo>
                  <a:lnTo>
                    <a:pt x="4710" y="2264"/>
                  </a:lnTo>
                  <a:lnTo>
                    <a:pt x="4738" y="2401"/>
                  </a:lnTo>
                  <a:lnTo>
                    <a:pt x="4765" y="2537"/>
                  </a:lnTo>
                  <a:lnTo>
                    <a:pt x="4783" y="2674"/>
                  </a:lnTo>
                  <a:lnTo>
                    <a:pt x="4783" y="2819"/>
                  </a:lnTo>
                  <a:lnTo>
                    <a:pt x="4774" y="3019"/>
                  </a:lnTo>
                  <a:lnTo>
                    <a:pt x="4747" y="3219"/>
                  </a:lnTo>
                  <a:lnTo>
                    <a:pt x="4701" y="3401"/>
                  </a:lnTo>
                  <a:lnTo>
                    <a:pt x="4629" y="3583"/>
                  </a:lnTo>
                  <a:lnTo>
                    <a:pt x="4547" y="3756"/>
                  </a:lnTo>
                  <a:lnTo>
                    <a:pt x="4447" y="3919"/>
                  </a:lnTo>
                  <a:lnTo>
                    <a:pt x="4338" y="4074"/>
                  </a:lnTo>
                  <a:lnTo>
                    <a:pt x="4210" y="4210"/>
                  </a:lnTo>
                  <a:lnTo>
                    <a:pt x="4074" y="4337"/>
                  </a:lnTo>
                  <a:lnTo>
                    <a:pt x="3919" y="4447"/>
                  </a:lnTo>
                  <a:lnTo>
                    <a:pt x="3756" y="4547"/>
                  </a:lnTo>
                  <a:lnTo>
                    <a:pt x="3583" y="4628"/>
                  </a:lnTo>
                  <a:lnTo>
                    <a:pt x="3410" y="4701"/>
                  </a:lnTo>
                  <a:lnTo>
                    <a:pt x="3219" y="4747"/>
                  </a:lnTo>
                  <a:lnTo>
                    <a:pt x="3019" y="4774"/>
                  </a:lnTo>
                  <a:lnTo>
                    <a:pt x="2819" y="4783"/>
                  </a:lnTo>
                  <a:lnTo>
                    <a:pt x="2683" y="4783"/>
                  </a:lnTo>
                  <a:lnTo>
                    <a:pt x="2537" y="4765"/>
                  </a:lnTo>
                  <a:lnTo>
                    <a:pt x="2401" y="4738"/>
                  </a:lnTo>
                  <a:lnTo>
                    <a:pt x="2265" y="4701"/>
                  </a:lnTo>
                  <a:lnTo>
                    <a:pt x="2137" y="4665"/>
                  </a:lnTo>
                  <a:lnTo>
                    <a:pt x="2010" y="4610"/>
                  </a:lnTo>
                  <a:lnTo>
                    <a:pt x="1892" y="4547"/>
                  </a:lnTo>
                  <a:lnTo>
                    <a:pt x="1774" y="4483"/>
                  </a:lnTo>
                  <a:lnTo>
                    <a:pt x="4483" y="1773"/>
                  </a:lnTo>
                  <a:close/>
                  <a:moveTo>
                    <a:pt x="2674" y="0"/>
                  </a:moveTo>
                  <a:lnTo>
                    <a:pt x="2537" y="19"/>
                  </a:lnTo>
                  <a:lnTo>
                    <a:pt x="2392" y="37"/>
                  </a:lnTo>
                  <a:lnTo>
                    <a:pt x="2256" y="55"/>
                  </a:lnTo>
                  <a:lnTo>
                    <a:pt x="2119" y="91"/>
                  </a:lnTo>
                  <a:lnTo>
                    <a:pt x="1983" y="128"/>
                  </a:lnTo>
                  <a:lnTo>
                    <a:pt x="1855" y="173"/>
                  </a:lnTo>
                  <a:lnTo>
                    <a:pt x="1728" y="228"/>
                  </a:lnTo>
                  <a:lnTo>
                    <a:pt x="1601" y="282"/>
                  </a:lnTo>
                  <a:lnTo>
                    <a:pt x="1483" y="346"/>
                  </a:lnTo>
                  <a:lnTo>
                    <a:pt x="1365" y="410"/>
                  </a:lnTo>
                  <a:lnTo>
                    <a:pt x="1246" y="482"/>
                  </a:lnTo>
                  <a:lnTo>
                    <a:pt x="1137" y="564"/>
                  </a:lnTo>
                  <a:lnTo>
                    <a:pt x="1028" y="646"/>
                  </a:lnTo>
                  <a:lnTo>
                    <a:pt x="928" y="737"/>
                  </a:lnTo>
                  <a:lnTo>
                    <a:pt x="828" y="828"/>
                  </a:lnTo>
                  <a:lnTo>
                    <a:pt x="737" y="928"/>
                  </a:lnTo>
                  <a:lnTo>
                    <a:pt x="646" y="1028"/>
                  </a:lnTo>
                  <a:lnTo>
                    <a:pt x="564" y="1137"/>
                  </a:lnTo>
                  <a:lnTo>
                    <a:pt x="483" y="1246"/>
                  </a:lnTo>
                  <a:lnTo>
                    <a:pt x="410" y="1364"/>
                  </a:lnTo>
                  <a:lnTo>
                    <a:pt x="346" y="1482"/>
                  </a:lnTo>
                  <a:lnTo>
                    <a:pt x="283" y="1601"/>
                  </a:lnTo>
                  <a:lnTo>
                    <a:pt x="228" y="1728"/>
                  </a:lnTo>
                  <a:lnTo>
                    <a:pt x="173" y="1855"/>
                  </a:lnTo>
                  <a:lnTo>
                    <a:pt x="128" y="1983"/>
                  </a:lnTo>
                  <a:lnTo>
                    <a:pt x="92" y="2119"/>
                  </a:lnTo>
                  <a:lnTo>
                    <a:pt x="55" y="2255"/>
                  </a:lnTo>
                  <a:lnTo>
                    <a:pt x="37" y="2392"/>
                  </a:lnTo>
                  <a:lnTo>
                    <a:pt x="19" y="2537"/>
                  </a:lnTo>
                  <a:lnTo>
                    <a:pt x="10" y="2674"/>
                  </a:lnTo>
                  <a:lnTo>
                    <a:pt x="1" y="2819"/>
                  </a:lnTo>
                  <a:lnTo>
                    <a:pt x="10" y="2965"/>
                  </a:lnTo>
                  <a:lnTo>
                    <a:pt x="19" y="3101"/>
                  </a:lnTo>
                  <a:lnTo>
                    <a:pt x="37" y="3246"/>
                  </a:lnTo>
                  <a:lnTo>
                    <a:pt x="55" y="3374"/>
                  </a:lnTo>
                  <a:lnTo>
                    <a:pt x="92" y="3510"/>
                  </a:lnTo>
                  <a:lnTo>
                    <a:pt x="128" y="3646"/>
                  </a:lnTo>
                  <a:lnTo>
                    <a:pt x="164" y="3774"/>
                  </a:lnTo>
                  <a:lnTo>
                    <a:pt x="219" y="3901"/>
                  </a:lnTo>
                  <a:lnTo>
                    <a:pt x="273" y="4019"/>
                  </a:lnTo>
                  <a:lnTo>
                    <a:pt x="328" y="4137"/>
                  </a:lnTo>
                  <a:lnTo>
                    <a:pt x="392" y="4256"/>
                  </a:lnTo>
                  <a:lnTo>
                    <a:pt x="464" y="4365"/>
                  </a:lnTo>
                  <a:lnTo>
                    <a:pt x="537" y="4474"/>
                  </a:lnTo>
                  <a:lnTo>
                    <a:pt x="619" y="4583"/>
                  </a:lnTo>
                  <a:lnTo>
                    <a:pt x="710" y="4683"/>
                  </a:lnTo>
                  <a:lnTo>
                    <a:pt x="801" y="4783"/>
                  </a:lnTo>
                  <a:lnTo>
                    <a:pt x="828" y="4819"/>
                  </a:lnTo>
                  <a:lnTo>
                    <a:pt x="864" y="4847"/>
                  </a:lnTo>
                  <a:lnTo>
                    <a:pt x="955" y="4938"/>
                  </a:lnTo>
                  <a:lnTo>
                    <a:pt x="1064" y="5019"/>
                  </a:lnTo>
                  <a:lnTo>
                    <a:pt x="1164" y="5101"/>
                  </a:lnTo>
                  <a:lnTo>
                    <a:pt x="1274" y="5183"/>
                  </a:lnTo>
                  <a:lnTo>
                    <a:pt x="1392" y="5247"/>
                  </a:lnTo>
                  <a:lnTo>
                    <a:pt x="1501" y="5319"/>
                  </a:lnTo>
                  <a:lnTo>
                    <a:pt x="1628" y="5374"/>
                  </a:lnTo>
                  <a:lnTo>
                    <a:pt x="1746" y="5429"/>
                  </a:lnTo>
                  <a:lnTo>
                    <a:pt x="1874" y="5483"/>
                  </a:lnTo>
                  <a:lnTo>
                    <a:pt x="2001" y="5519"/>
                  </a:lnTo>
                  <a:lnTo>
                    <a:pt x="2128" y="5556"/>
                  </a:lnTo>
                  <a:lnTo>
                    <a:pt x="2265" y="5592"/>
                  </a:lnTo>
                  <a:lnTo>
                    <a:pt x="2401" y="5610"/>
                  </a:lnTo>
                  <a:lnTo>
                    <a:pt x="2537" y="5629"/>
                  </a:lnTo>
                  <a:lnTo>
                    <a:pt x="2683" y="5638"/>
                  </a:lnTo>
                  <a:lnTo>
                    <a:pt x="2819" y="5647"/>
                  </a:lnTo>
                  <a:lnTo>
                    <a:pt x="2965" y="5638"/>
                  </a:lnTo>
                  <a:lnTo>
                    <a:pt x="3110" y="5629"/>
                  </a:lnTo>
                  <a:lnTo>
                    <a:pt x="3256" y="5610"/>
                  </a:lnTo>
                  <a:lnTo>
                    <a:pt x="3392" y="5583"/>
                  </a:lnTo>
                  <a:lnTo>
                    <a:pt x="3528" y="5556"/>
                  </a:lnTo>
                  <a:lnTo>
                    <a:pt x="3665" y="5519"/>
                  </a:lnTo>
                  <a:lnTo>
                    <a:pt x="3792" y="5474"/>
                  </a:lnTo>
                  <a:lnTo>
                    <a:pt x="3919" y="5419"/>
                  </a:lnTo>
                  <a:lnTo>
                    <a:pt x="4047" y="5365"/>
                  </a:lnTo>
                  <a:lnTo>
                    <a:pt x="4165" y="5301"/>
                  </a:lnTo>
                  <a:lnTo>
                    <a:pt x="4283" y="5238"/>
                  </a:lnTo>
                  <a:lnTo>
                    <a:pt x="4401" y="5165"/>
                  </a:lnTo>
                  <a:lnTo>
                    <a:pt x="4510" y="5083"/>
                  </a:lnTo>
                  <a:lnTo>
                    <a:pt x="4620" y="5001"/>
                  </a:lnTo>
                  <a:lnTo>
                    <a:pt x="4720" y="4910"/>
                  </a:lnTo>
                  <a:lnTo>
                    <a:pt x="4820" y="4819"/>
                  </a:lnTo>
                  <a:lnTo>
                    <a:pt x="4910" y="4719"/>
                  </a:lnTo>
                  <a:lnTo>
                    <a:pt x="5001" y="4619"/>
                  </a:lnTo>
                  <a:lnTo>
                    <a:pt x="5083" y="4510"/>
                  </a:lnTo>
                  <a:lnTo>
                    <a:pt x="5165" y="4401"/>
                  </a:lnTo>
                  <a:lnTo>
                    <a:pt x="5238" y="4283"/>
                  </a:lnTo>
                  <a:lnTo>
                    <a:pt x="5301" y="4165"/>
                  </a:lnTo>
                  <a:lnTo>
                    <a:pt x="5365" y="4047"/>
                  </a:lnTo>
                  <a:lnTo>
                    <a:pt x="5420" y="3919"/>
                  </a:lnTo>
                  <a:lnTo>
                    <a:pt x="5474" y="3792"/>
                  </a:lnTo>
                  <a:lnTo>
                    <a:pt x="5520" y="3656"/>
                  </a:lnTo>
                  <a:lnTo>
                    <a:pt x="5556" y="3528"/>
                  </a:lnTo>
                  <a:lnTo>
                    <a:pt x="5583" y="3392"/>
                  </a:lnTo>
                  <a:lnTo>
                    <a:pt x="5611" y="3255"/>
                  </a:lnTo>
                  <a:lnTo>
                    <a:pt x="5629" y="3110"/>
                  </a:lnTo>
                  <a:lnTo>
                    <a:pt x="5638" y="2965"/>
                  </a:lnTo>
                  <a:lnTo>
                    <a:pt x="5647" y="2819"/>
                  </a:lnTo>
                  <a:lnTo>
                    <a:pt x="5638" y="2683"/>
                  </a:lnTo>
                  <a:lnTo>
                    <a:pt x="5629" y="2537"/>
                  </a:lnTo>
                  <a:lnTo>
                    <a:pt x="5611" y="2401"/>
                  </a:lnTo>
                  <a:lnTo>
                    <a:pt x="5592" y="2264"/>
                  </a:lnTo>
                  <a:lnTo>
                    <a:pt x="5556" y="2128"/>
                  </a:lnTo>
                  <a:lnTo>
                    <a:pt x="5520" y="2001"/>
                  </a:lnTo>
                  <a:lnTo>
                    <a:pt x="5483" y="1873"/>
                  </a:lnTo>
                  <a:lnTo>
                    <a:pt x="5429" y="1746"/>
                  </a:lnTo>
                  <a:lnTo>
                    <a:pt x="5374" y="1628"/>
                  </a:lnTo>
                  <a:lnTo>
                    <a:pt x="5320" y="1501"/>
                  </a:lnTo>
                  <a:lnTo>
                    <a:pt x="5247" y="1392"/>
                  </a:lnTo>
                  <a:lnTo>
                    <a:pt x="5183" y="1273"/>
                  </a:lnTo>
                  <a:lnTo>
                    <a:pt x="5101" y="1164"/>
                  </a:lnTo>
                  <a:lnTo>
                    <a:pt x="5020" y="1064"/>
                  </a:lnTo>
                  <a:lnTo>
                    <a:pt x="4938" y="955"/>
                  </a:lnTo>
                  <a:lnTo>
                    <a:pt x="4847" y="864"/>
                  </a:lnTo>
                  <a:lnTo>
                    <a:pt x="4820" y="828"/>
                  </a:lnTo>
                  <a:lnTo>
                    <a:pt x="4783" y="801"/>
                  </a:lnTo>
                  <a:lnTo>
                    <a:pt x="4683" y="710"/>
                  </a:lnTo>
                  <a:lnTo>
                    <a:pt x="4583" y="619"/>
                  </a:lnTo>
                  <a:lnTo>
                    <a:pt x="4483" y="537"/>
                  </a:lnTo>
                  <a:lnTo>
                    <a:pt x="4374" y="464"/>
                  </a:lnTo>
                  <a:lnTo>
                    <a:pt x="4256" y="391"/>
                  </a:lnTo>
                  <a:lnTo>
                    <a:pt x="4138" y="328"/>
                  </a:lnTo>
                  <a:lnTo>
                    <a:pt x="4019" y="264"/>
                  </a:lnTo>
                  <a:lnTo>
                    <a:pt x="3901" y="219"/>
                  </a:lnTo>
                  <a:lnTo>
                    <a:pt x="3774" y="164"/>
                  </a:lnTo>
                  <a:lnTo>
                    <a:pt x="3647" y="119"/>
                  </a:lnTo>
                  <a:lnTo>
                    <a:pt x="3510" y="82"/>
                  </a:lnTo>
                  <a:lnTo>
                    <a:pt x="3383" y="55"/>
                  </a:lnTo>
                  <a:lnTo>
                    <a:pt x="3247" y="37"/>
                  </a:lnTo>
                  <a:lnTo>
                    <a:pt x="3101" y="19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3954225" y="3066950"/>
              <a:ext cx="21375" cy="21400"/>
            </a:xfrm>
            <a:custGeom>
              <a:rect b="b" l="l" r="r" t="t"/>
              <a:pathLst>
                <a:path extrusionOk="0" h="856" w="855">
                  <a:moveTo>
                    <a:pt x="42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601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7" y="855"/>
                  </a:lnTo>
                  <a:lnTo>
                    <a:pt x="518" y="846"/>
                  </a:lnTo>
                  <a:lnTo>
                    <a:pt x="591" y="828"/>
                  </a:lnTo>
                  <a:lnTo>
                    <a:pt x="664" y="782"/>
                  </a:lnTo>
                  <a:lnTo>
                    <a:pt x="727" y="737"/>
                  </a:lnTo>
                  <a:lnTo>
                    <a:pt x="782" y="673"/>
                  </a:lnTo>
                  <a:lnTo>
                    <a:pt x="827" y="601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7" y="264"/>
                  </a:lnTo>
                  <a:lnTo>
                    <a:pt x="782" y="191"/>
                  </a:lnTo>
                  <a:lnTo>
                    <a:pt x="727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8" y="10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20"/>
          <p:cNvGrpSpPr/>
          <p:nvPr/>
        </p:nvGrpSpPr>
        <p:grpSpPr>
          <a:xfrm>
            <a:off x="4919125" y="3263100"/>
            <a:ext cx="548975" cy="528300"/>
            <a:chOff x="6114075" y="2724850"/>
            <a:chExt cx="548975" cy="528300"/>
          </a:xfrm>
        </p:grpSpPr>
        <p:sp>
          <p:nvSpPr>
            <p:cNvPr id="409" name="Google Shape;409;p20"/>
            <p:cNvSpPr/>
            <p:nvPr/>
          </p:nvSpPr>
          <p:spPr>
            <a:xfrm>
              <a:off x="6114075" y="2724850"/>
              <a:ext cx="548975" cy="528300"/>
            </a:xfrm>
            <a:custGeom>
              <a:rect b="b" l="l" r="r" t="t"/>
              <a:pathLst>
                <a:path extrusionOk="0" h="21132" w="21959">
                  <a:moveTo>
                    <a:pt x="11284" y="1"/>
                  </a:moveTo>
                  <a:lnTo>
                    <a:pt x="11193" y="10"/>
                  </a:lnTo>
                  <a:lnTo>
                    <a:pt x="11102" y="37"/>
                  </a:lnTo>
                  <a:lnTo>
                    <a:pt x="11021" y="82"/>
                  </a:lnTo>
                  <a:lnTo>
                    <a:pt x="10957" y="146"/>
                  </a:lnTo>
                  <a:lnTo>
                    <a:pt x="8884" y="2610"/>
                  </a:lnTo>
                  <a:lnTo>
                    <a:pt x="5811" y="1655"/>
                  </a:lnTo>
                  <a:lnTo>
                    <a:pt x="5720" y="1637"/>
                  </a:lnTo>
                  <a:lnTo>
                    <a:pt x="5629" y="1646"/>
                  </a:lnTo>
                  <a:lnTo>
                    <a:pt x="5538" y="1665"/>
                  </a:lnTo>
                  <a:lnTo>
                    <a:pt x="5456" y="1710"/>
                  </a:lnTo>
                  <a:lnTo>
                    <a:pt x="5383" y="1765"/>
                  </a:lnTo>
                  <a:lnTo>
                    <a:pt x="5329" y="1837"/>
                  </a:lnTo>
                  <a:lnTo>
                    <a:pt x="5283" y="1919"/>
                  </a:lnTo>
                  <a:lnTo>
                    <a:pt x="5265" y="2010"/>
                  </a:lnTo>
                  <a:lnTo>
                    <a:pt x="4856" y="5201"/>
                  </a:lnTo>
                  <a:lnTo>
                    <a:pt x="1756" y="6065"/>
                  </a:lnTo>
                  <a:lnTo>
                    <a:pt x="1665" y="6092"/>
                  </a:lnTo>
                  <a:lnTo>
                    <a:pt x="1592" y="6147"/>
                  </a:lnTo>
                  <a:lnTo>
                    <a:pt x="1528" y="6220"/>
                  </a:lnTo>
                  <a:lnTo>
                    <a:pt x="1483" y="6293"/>
                  </a:lnTo>
                  <a:lnTo>
                    <a:pt x="1447" y="6383"/>
                  </a:lnTo>
                  <a:lnTo>
                    <a:pt x="1437" y="6474"/>
                  </a:lnTo>
                  <a:lnTo>
                    <a:pt x="1456" y="6574"/>
                  </a:lnTo>
                  <a:lnTo>
                    <a:pt x="1483" y="6656"/>
                  </a:lnTo>
                  <a:lnTo>
                    <a:pt x="2865" y="9566"/>
                  </a:lnTo>
                  <a:lnTo>
                    <a:pt x="719" y="11957"/>
                  </a:lnTo>
                  <a:lnTo>
                    <a:pt x="665" y="12039"/>
                  </a:lnTo>
                  <a:lnTo>
                    <a:pt x="628" y="12121"/>
                  </a:lnTo>
                  <a:lnTo>
                    <a:pt x="610" y="12212"/>
                  </a:lnTo>
                  <a:lnTo>
                    <a:pt x="619" y="12312"/>
                  </a:lnTo>
                  <a:lnTo>
                    <a:pt x="637" y="12403"/>
                  </a:lnTo>
                  <a:lnTo>
                    <a:pt x="683" y="12484"/>
                  </a:lnTo>
                  <a:lnTo>
                    <a:pt x="737" y="12557"/>
                  </a:lnTo>
                  <a:lnTo>
                    <a:pt x="810" y="12612"/>
                  </a:lnTo>
                  <a:lnTo>
                    <a:pt x="3438" y="14239"/>
                  </a:lnTo>
                  <a:lnTo>
                    <a:pt x="55" y="20395"/>
                  </a:lnTo>
                  <a:lnTo>
                    <a:pt x="28" y="20458"/>
                  </a:lnTo>
                  <a:lnTo>
                    <a:pt x="10" y="20522"/>
                  </a:lnTo>
                  <a:lnTo>
                    <a:pt x="1" y="20586"/>
                  </a:lnTo>
                  <a:lnTo>
                    <a:pt x="10" y="20658"/>
                  </a:lnTo>
                  <a:lnTo>
                    <a:pt x="19" y="20722"/>
                  </a:lnTo>
                  <a:lnTo>
                    <a:pt x="46" y="20786"/>
                  </a:lnTo>
                  <a:lnTo>
                    <a:pt x="74" y="20840"/>
                  </a:lnTo>
                  <a:lnTo>
                    <a:pt x="119" y="20895"/>
                  </a:lnTo>
                  <a:lnTo>
                    <a:pt x="174" y="20940"/>
                  </a:lnTo>
                  <a:lnTo>
                    <a:pt x="228" y="20977"/>
                  </a:lnTo>
                  <a:lnTo>
                    <a:pt x="292" y="21004"/>
                  </a:lnTo>
                  <a:lnTo>
                    <a:pt x="355" y="21022"/>
                  </a:lnTo>
                  <a:lnTo>
                    <a:pt x="419" y="21031"/>
                  </a:lnTo>
                  <a:lnTo>
                    <a:pt x="483" y="21022"/>
                  </a:lnTo>
                  <a:lnTo>
                    <a:pt x="555" y="21013"/>
                  </a:lnTo>
                  <a:lnTo>
                    <a:pt x="619" y="20986"/>
                  </a:lnTo>
                  <a:lnTo>
                    <a:pt x="2447" y="20113"/>
                  </a:lnTo>
                  <a:lnTo>
                    <a:pt x="2519" y="20067"/>
                  </a:lnTo>
                  <a:lnTo>
                    <a:pt x="2583" y="20013"/>
                  </a:lnTo>
                  <a:lnTo>
                    <a:pt x="2638" y="19949"/>
                  </a:lnTo>
                  <a:lnTo>
                    <a:pt x="2665" y="19876"/>
                  </a:lnTo>
                  <a:lnTo>
                    <a:pt x="2692" y="19795"/>
                  </a:lnTo>
                  <a:lnTo>
                    <a:pt x="2692" y="19713"/>
                  </a:lnTo>
                  <a:lnTo>
                    <a:pt x="2683" y="19631"/>
                  </a:lnTo>
                  <a:lnTo>
                    <a:pt x="2656" y="19549"/>
                  </a:lnTo>
                  <a:lnTo>
                    <a:pt x="2610" y="19467"/>
                  </a:lnTo>
                  <a:lnTo>
                    <a:pt x="2547" y="19413"/>
                  </a:lnTo>
                  <a:lnTo>
                    <a:pt x="2483" y="19358"/>
                  </a:lnTo>
                  <a:lnTo>
                    <a:pt x="2410" y="19322"/>
                  </a:lnTo>
                  <a:lnTo>
                    <a:pt x="2328" y="19304"/>
                  </a:lnTo>
                  <a:lnTo>
                    <a:pt x="2247" y="19304"/>
                  </a:lnTo>
                  <a:lnTo>
                    <a:pt x="2165" y="19313"/>
                  </a:lnTo>
                  <a:lnTo>
                    <a:pt x="2083" y="19340"/>
                  </a:lnTo>
                  <a:lnTo>
                    <a:pt x="1447" y="19640"/>
                  </a:lnTo>
                  <a:lnTo>
                    <a:pt x="4392" y="14303"/>
                  </a:lnTo>
                  <a:lnTo>
                    <a:pt x="4420" y="14221"/>
                  </a:lnTo>
                  <a:lnTo>
                    <a:pt x="4438" y="14148"/>
                  </a:lnTo>
                  <a:lnTo>
                    <a:pt x="4438" y="14066"/>
                  </a:lnTo>
                  <a:lnTo>
                    <a:pt x="4429" y="13985"/>
                  </a:lnTo>
                  <a:lnTo>
                    <a:pt x="4401" y="13912"/>
                  </a:lnTo>
                  <a:lnTo>
                    <a:pt x="4356" y="13839"/>
                  </a:lnTo>
                  <a:lnTo>
                    <a:pt x="4301" y="13785"/>
                  </a:lnTo>
                  <a:lnTo>
                    <a:pt x="4238" y="13730"/>
                  </a:lnTo>
                  <a:lnTo>
                    <a:pt x="1701" y="12148"/>
                  </a:lnTo>
                  <a:lnTo>
                    <a:pt x="3692" y="9920"/>
                  </a:lnTo>
                  <a:lnTo>
                    <a:pt x="3729" y="9875"/>
                  </a:lnTo>
                  <a:lnTo>
                    <a:pt x="3765" y="9820"/>
                  </a:lnTo>
                  <a:lnTo>
                    <a:pt x="3783" y="9757"/>
                  </a:lnTo>
                  <a:lnTo>
                    <a:pt x="3801" y="9702"/>
                  </a:lnTo>
                  <a:lnTo>
                    <a:pt x="3801" y="9638"/>
                  </a:lnTo>
                  <a:lnTo>
                    <a:pt x="3801" y="9575"/>
                  </a:lnTo>
                  <a:lnTo>
                    <a:pt x="3783" y="9511"/>
                  </a:lnTo>
                  <a:lnTo>
                    <a:pt x="3756" y="9457"/>
                  </a:lnTo>
                  <a:lnTo>
                    <a:pt x="2474" y="6747"/>
                  </a:lnTo>
                  <a:lnTo>
                    <a:pt x="5356" y="5956"/>
                  </a:lnTo>
                  <a:lnTo>
                    <a:pt x="5420" y="5929"/>
                  </a:lnTo>
                  <a:lnTo>
                    <a:pt x="5474" y="5902"/>
                  </a:lnTo>
                  <a:lnTo>
                    <a:pt x="5520" y="5865"/>
                  </a:lnTo>
                  <a:lnTo>
                    <a:pt x="5565" y="5820"/>
                  </a:lnTo>
                  <a:lnTo>
                    <a:pt x="5602" y="5774"/>
                  </a:lnTo>
                  <a:lnTo>
                    <a:pt x="5638" y="5720"/>
                  </a:lnTo>
                  <a:lnTo>
                    <a:pt x="5656" y="5656"/>
                  </a:lnTo>
                  <a:lnTo>
                    <a:pt x="5665" y="5592"/>
                  </a:lnTo>
                  <a:lnTo>
                    <a:pt x="6047" y="2628"/>
                  </a:lnTo>
                  <a:lnTo>
                    <a:pt x="8902" y="3519"/>
                  </a:lnTo>
                  <a:lnTo>
                    <a:pt x="8966" y="3528"/>
                  </a:lnTo>
                  <a:lnTo>
                    <a:pt x="9029" y="3538"/>
                  </a:lnTo>
                  <a:lnTo>
                    <a:pt x="9093" y="3528"/>
                  </a:lnTo>
                  <a:lnTo>
                    <a:pt x="9157" y="3519"/>
                  </a:lnTo>
                  <a:lnTo>
                    <a:pt x="9211" y="3492"/>
                  </a:lnTo>
                  <a:lnTo>
                    <a:pt x="9266" y="3465"/>
                  </a:lnTo>
                  <a:lnTo>
                    <a:pt x="9311" y="3428"/>
                  </a:lnTo>
                  <a:lnTo>
                    <a:pt x="9357" y="3383"/>
                  </a:lnTo>
                  <a:lnTo>
                    <a:pt x="11284" y="1092"/>
                  </a:lnTo>
                  <a:lnTo>
                    <a:pt x="13203" y="3383"/>
                  </a:lnTo>
                  <a:lnTo>
                    <a:pt x="13248" y="3428"/>
                  </a:lnTo>
                  <a:lnTo>
                    <a:pt x="13303" y="3465"/>
                  </a:lnTo>
                  <a:lnTo>
                    <a:pt x="13357" y="3492"/>
                  </a:lnTo>
                  <a:lnTo>
                    <a:pt x="13412" y="3519"/>
                  </a:lnTo>
                  <a:lnTo>
                    <a:pt x="13476" y="3528"/>
                  </a:lnTo>
                  <a:lnTo>
                    <a:pt x="13539" y="3538"/>
                  </a:lnTo>
                  <a:lnTo>
                    <a:pt x="13603" y="3528"/>
                  </a:lnTo>
                  <a:lnTo>
                    <a:pt x="13657" y="3519"/>
                  </a:lnTo>
                  <a:lnTo>
                    <a:pt x="16521" y="2628"/>
                  </a:lnTo>
                  <a:lnTo>
                    <a:pt x="16894" y="5592"/>
                  </a:lnTo>
                  <a:lnTo>
                    <a:pt x="16912" y="5656"/>
                  </a:lnTo>
                  <a:lnTo>
                    <a:pt x="16931" y="5720"/>
                  </a:lnTo>
                  <a:lnTo>
                    <a:pt x="16958" y="5774"/>
                  </a:lnTo>
                  <a:lnTo>
                    <a:pt x="17003" y="5820"/>
                  </a:lnTo>
                  <a:lnTo>
                    <a:pt x="17040" y="5865"/>
                  </a:lnTo>
                  <a:lnTo>
                    <a:pt x="17094" y="5902"/>
                  </a:lnTo>
                  <a:lnTo>
                    <a:pt x="17149" y="5929"/>
                  </a:lnTo>
                  <a:lnTo>
                    <a:pt x="17213" y="5956"/>
                  </a:lnTo>
                  <a:lnTo>
                    <a:pt x="20095" y="6747"/>
                  </a:lnTo>
                  <a:lnTo>
                    <a:pt x="18804" y="9457"/>
                  </a:lnTo>
                  <a:lnTo>
                    <a:pt x="18785" y="9511"/>
                  </a:lnTo>
                  <a:lnTo>
                    <a:pt x="18767" y="9575"/>
                  </a:lnTo>
                  <a:lnTo>
                    <a:pt x="18767" y="9638"/>
                  </a:lnTo>
                  <a:lnTo>
                    <a:pt x="18767" y="9702"/>
                  </a:lnTo>
                  <a:lnTo>
                    <a:pt x="18785" y="9757"/>
                  </a:lnTo>
                  <a:lnTo>
                    <a:pt x="18804" y="9820"/>
                  </a:lnTo>
                  <a:lnTo>
                    <a:pt x="18831" y="9875"/>
                  </a:lnTo>
                  <a:lnTo>
                    <a:pt x="18876" y="9920"/>
                  </a:lnTo>
                  <a:lnTo>
                    <a:pt x="20868" y="12148"/>
                  </a:lnTo>
                  <a:lnTo>
                    <a:pt x="18331" y="13730"/>
                  </a:lnTo>
                  <a:lnTo>
                    <a:pt x="18276" y="13766"/>
                  </a:lnTo>
                  <a:lnTo>
                    <a:pt x="18231" y="13812"/>
                  </a:lnTo>
                  <a:lnTo>
                    <a:pt x="18194" y="13857"/>
                  </a:lnTo>
                  <a:lnTo>
                    <a:pt x="18167" y="13912"/>
                  </a:lnTo>
                  <a:lnTo>
                    <a:pt x="18140" y="13976"/>
                  </a:lnTo>
                  <a:lnTo>
                    <a:pt x="18131" y="14039"/>
                  </a:lnTo>
                  <a:lnTo>
                    <a:pt x="18122" y="14094"/>
                  </a:lnTo>
                  <a:lnTo>
                    <a:pt x="18131" y="14157"/>
                  </a:lnTo>
                  <a:lnTo>
                    <a:pt x="18604" y="17112"/>
                  </a:lnTo>
                  <a:lnTo>
                    <a:pt x="18604" y="17112"/>
                  </a:lnTo>
                  <a:lnTo>
                    <a:pt x="15612" y="17067"/>
                  </a:lnTo>
                  <a:lnTo>
                    <a:pt x="15549" y="17076"/>
                  </a:lnTo>
                  <a:lnTo>
                    <a:pt x="15485" y="17085"/>
                  </a:lnTo>
                  <a:lnTo>
                    <a:pt x="15430" y="17103"/>
                  </a:lnTo>
                  <a:lnTo>
                    <a:pt x="15376" y="17140"/>
                  </a:lnTo>
                  <a:lnTo>
                    <a:pt x="15321" y="17176"/>
                  </a:lnTo>
                  <a:lnTo>
                    <a:pt x="15276" y="17221"/>
                  </a:lnTo>
                  <a:lnTo>
                    <a:pt x="15239" y="17267"/>
                  </a:lnTo>
                  <a:lnTo>
                    <a:pt x="15212" y="17321"/>
                  </a:lnTo>
                  <a:lnTo>
                    <a:pt x="14012" y="20067"/>
                  </a:lnTo>
                  <a:lnTo>
                    <a:pt x="11521" y="18413"/>
                  </a:lnTo>
                  <a:lnTo>
                    <a:pt x="11466" y="18376"/>
                  </a:lnTo>
                  <a:lnTo>
                    <a:pt x="11403" y="18358"/>
                  </a:lnTo>
                  <a:lnTo>
                    <a:pt x="11348" y="18340"/>
                  </a:lnTo>
                  <a:lnTo>
                    <a:pt x="11221" y="18340"/>
                  </a:lnTo>
                  <a:lnTo>
                    <a:pt x="11157" y="18358"/>
                  </a:lnTo>
                  <a:lnTo>
                    <a:pt x="11102" y="18376"/>
                  </a:lnTo>
                  <a:lnTo>
                    <a:pt x="11048" y="18413"/>
                  </a:lnTo>
                  <a:lnTo>
                    <a:pt x="8557" y="20067"/>
                  </a:lnTo>
                  <a:lnTo>
                    <a:pt x="7356" y="17321"/>
                  </a:lnTo>
                  <a:lnTo>
                    <a:pt x="7311" y="17249"/>
                  </a:lnTo>
                  <a:lnTo>
                    <a:pt x="7256" y="17185"/>
                  </a:lnTo>
                  <a:lnTo>
                    <a:pt x="7193" y="17131"/>
                  </a:lnTo>
                  <a:lnTo>
                    <a:pt x="7111" y="17094"/>
                  </a:lnTo>
                  <a:lnTo>
                    <a:pt x="7029" y="17076"/>
                  </a:lnTo>
                  <a:lnTo>
                    <a:pt x="6947" y="17067"/>
                  </a:lnTo>
                  <a:lnTo>
                    <a:pt x="6856" y="17085"/>
                  </a:lnTo>
                  <a:lnTo>
                    <a:pt x="6775" y="17112"/>
                  </a:lnTo>
                  <a:lnTo>
                    <a:pt x="5556" y="17694"/>
                  </a:lnTo>
                  <a:lnTo>
                    <a:pt x="5483" y="17731"/>
                  </a:lnTo>
                  <a:lnTo>
                    <a:pt x="5420" y="17794"/>
                  </a:lnTo>
                  <a:lnTo>
                    <a:pt x="5374" y="17858"/>
                  </a:lnTo>
                  <a:lnTo>
                    <a:pt x="5338" y="17931"/>
                  </a:lnTo>
                  <a:lnTo>
                    <a:pt x="5320" y="18012"/>
                  </a:lnTo>
                  <a:lnTo>
                    <a:pt x="5311" y="18094"/>
                  </a:lnTo>
                  <a:lnTo>
                    <a:pt x="5329" y="18176"/>
                  </a:lnTo>
                  <a:lnTo>
                    <a:pt x="5356" y="18258"/>
                  </a:lnTo>
                  <a:lnTo>
                    <a:pt x="5402" y="18340"/>
                  </a:lnTo>
                  <a:lnTo>
                    <a:pt x="5456" y="18394"/>
                  </a:lnTo>
                  <a:lnTo>
                    <a:pt x="5520" y="18449"/>
                  </a:lnTo>
                  <a:lnTo>
                    <a:pt x="5602" y="18485"/>
                  </a:lnTo>
                  <a:lnTo>
                    <a:pt x="5674" y="18503"/>
                  </a:lnTo>
                  <a:lnTo>
                    <a:pt x="5765" y="18503"/>
                  </a:lnTo>
                  <a:lnTo>
                    <a:pt x="5847" y="18494"/>
                  </a:lnTo>
                  <a:lnTo>
                    <a:pt x="5929" y="18467"/>
                  </a:lnTo>
                  <a:lnTo>
                    <a:pt x="6747" y="18076"/>
                  </a:lnTo>
                  <a:lnTo>
                    <a:pt x="7975" y="20877"/>
                  </a:lnTo>
                  <a:lnTo>
                    <a:pt x="8020" y="20958"/>
                  </a:lnTo>
                  <a:lnTo>
                    <a:pt x="8084" y="21022"/>
                  </a:lnTo>
                  <a:lnTo>
                    <a:pt x="8157" y="21077"/>
                  </a:lnTo>
                  <a:lnTo>
                    <a:pt x="8248" y="21113"/>
                  </a:lnTo>
                  <a:lnTo>
                    <a:pt x="8311" y="21131"/>
                  </a:lnTo>
                  <a:lnTo>
                    <a:pt x="8429" y="21131"/>
                  </a:lnTo>
                  <a:lnTo>
                    <a:pt x="8493" y="21113"/>
                  </a:lnTo>
                  <a:lnTo>
                    <a:pt x="8548" y="21095"/>
                  </a:lnTo>
                  <a:lnTo>
                    <a:pt x="8602" y="21058"/>
                  </a:lnTo>
                  <a:lnTo>
                    <a:pt x="11284" y="19285"/>
                  </a:lnTo>
                  <a:lnTo>
                    <a:pt x="13957" y="21058"/>
                  </a:lnTo>
                  <a:lnTo>
                    <a:pt x="14048" y="21104"/>
                  </a:lnTo>
                  <a:lnTo>
                    <a:pt x="14130" y="21131"/>
                  </a:lnTo>
                  <a:lnTo>
                    <a:pt x="14230" y="21131"/>
                  </a:lnTo>
                  <a:lnTo>
                    <a:pt x="14321" y="21113"/>
                  </a:lnTo>
                  <a:lnTo>
                    <a:pt x="14403" y="21077"/>
                  </a:lnTo>
                  <a:lnTo>
                    <a:pt x="14485" y="21022"/>
                  </a:lnTo>
                  <a:lnTo>
                    <a:pt x="14548" y="20958"/>
                  </a:lnTo>
                  <a:lnTo>
                    <a:pt x="14594" y="20877"/>
                  </a:lnTo>
                  <a:lnTo>
                    <a:pt x="15885" y="17931"/>
                  </a:lnTo>
                  <a:lnTo>
                    <a:pt x="19095" y="17985"/>
                  </a:lnTo>
                  <a:lnTo>
                    <a:pt x="19195" y="17976"/>
                  </a:lnTo>
                  <a:lnTo>
                    <a:pt x="19276" y="17940"/>
                  </a:lnTo>
                  <a:lnTo>
                    <a:pt x="19358" y="17894"/>
                  </a:lnTo>
                  <a:lnTo>
                    <a:pt x="19431" y="17831"/>
                  </a:lnTo>
                  <a:lnTo>
                    <a:pt x="19486" y="17758"/>
                  </a:lnTo>
                  <a:lnTo>
                    <a:pt x="19513" y="17667"/>
                  </a:lnTo>
                  <a:lnTo>
                    <a:pt x="19531" y="17576"/>
                  </a:lnTo>
                  <a:lnTo>
                    <a:pt x="19531" y="17485"/>
                  </a:lnTo>
                  <a:lnTo>
                    <a:pt x="19022" y="14312"/>
                  </a:lnTo>
                  <a:lnTo>
                    <a:pt x="21750" y="12612"/>
                  </a:lnTo>
                  <a:lnTo>
                    <a:pt x="21831" y="12557"/>
                  </a:lnTo>
                  <a:lnTo>
                    <a:pt x="21886" y="12484"/>
                  </a:lnTo>
                  <a:lnTo>
                    <a:pt x="21931" y="12403"/>
                  </a:lnTo>
                  <a:lnTo>
                    <a:pt x="21950" y="12312"/>
                  </a:lnTo>
                  <a:lnTo>
                    <a:pt x="21959" y="12212"/>
                  </a:lnTo>
                  <a:lnTo>
                    <a:pt x="21940" y="12121"/>
                  </a:lnTo>
                  <a:lnTo>
                    <a:pt x="21904" y="12039"/>
                  </a:lnTo>
                  <a:lnTo>
                    <a:pt x="21850" y="11957"/>
                  </a:lnTo>
                  <a:lnTo>
                    <a:pt x="19704" y="9566"/>
                  </a:lnTo>
                  <a:lnTo>
                    <a:pt x="21086" y="6656"/>
                  </a:lnTo>
                  <a:lnTo>
                    <a:pt x="21113" y="6574"/>
                  </a:lnTo>
                  <a:lnTo>
                    <a:pt x="21122" y="6474"/>
                  </a:lnTo>
                  <a:lnTo>
                    <a:pt x="21113" y="6383"/>
                  </a:lnTo>
                  <a:lnTo>
                    <a:pt x="21086" y="6293"/>
                  </a:lnTo>
                  <a:lnTo>
                    <a:pt x="21040" y="6220"/>
                  </a:lnTo>
                  <a:lnTo>
                    <a:pt x="20977" y="6147"/>
                  </a:lnTo>
                  <a:lnTo>
                    <a:pt x="20895" y="6092"/>
                  </a:lnTo>
                  <a:lnTo>
                    <a:pt x="20813" y="6065"/>
                  </a:lnTo>
                  <a:lnTo>
                    <a:pt x="17713" y="5201"/>
                  </a:lnTo>
                  <a:lnTo>
                    <a:pt x="17303" y="2010"/>
                  </a:lnTo>
                  <a:lnTo>
                    <a:pt x="17285" y="1919"/>
                  </a:lnTo>
                  <a:lnTo>
                    <a:pt x="17240" y="1837"/>
                  </a:lnTo>
                  <a:lnTo>
                    <a:pt x="17185" y="1765"/>
                  </a:lnTo>
                  <a:lnTo>
                    <a:pt x="17112" y="1710"/>
                  </a:lnTo>
                  <a:lnTo>
                    <a:pt x="17022" y="1665"/>
                  </a:lnTo>
                  <a:lnTo>
                    <a:pt x="16940" y="1646"/>
                  </a:lnTo>
                  <a:lnTo>
                    <a:pt x="16840" y="1637"/>
                  </a:lnTo>
                  <a:lnTo>
                    <a:pt x="16749" y="1655"/>
                  </a:lnTo>
                  <a:lnTo>
                    <a:pt x="13676" y="2610"/>
                  </a:lnTo>
                  <a:lnTo>
                    <a:pt x="11612" y="146"/>
                  </a:lnTo>
                  <a:lnTo>
                    <a:pt x="11548" y="82"/>
                  </a:lnTo>
                  <a:lnTo>
                    <a:pt x="11466" y="37"/>
                  </a:lnTo>
                  <a:lnTo>
                    <a:pt x="11375" y="10"/>
                  </a:lnTo>
                  <a:lnTo>
                    <a:pt x="112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6294350" y="2849425"/>
              <a:ext cx="84125" cy="165500"/>
            </a:xfrm>
            <a:custGeom>
              <a:rect b="b" l="l" r="r" t="t"/>
              <a:pathLst>
                <a:path extrusionOk="0" h="6620" w="3365">
                  <a:moveTo>
                    <a:pt x="1682" y="855"/>
                  </a:moveTo>
                  <a:lnTo>
                    <a:pt x="1764" y="864"/>
                  </a:lnTo>
                  <a:lnTo>
                    <a:pt x="1846" y="873"/>
                  </a:lnTo>
                  <a:lnTo>
                    <a:pt x="1928" y="891"/>
                  </a:lnTo>
                  <a:lnTo>
                    <a:pt x="2000" y="919"/>
                  </a:lnTo>
                  <a:lnTo>
                    <a:pt x="2073" y="955"/>
                  </a:lnTo>
                  <a:lnTo>
                    <a:pt x="2137" y="991"/>
                  </a:lnTo>
                  <a:lnTo>
                    <a:pt x="2200" y="1037"/>
                  </a:lnTo>
                  <a:lnTo>
                    <a:pt x="2264" y="1091"/>
                  </a:lnTo>
                  <a:lnTo>
                    <a:pt x="2319" y="1146"/>
                  </a:lnTo>
                  <a:lnTo>
                    <a:pt x="2364" y="1210"/>
                  </a:lnTo>
                  <a:lnTo>
                    <a:pt x="2400" y="1282"/>
                  </a:lnTo>
                  <a:lnTo>
                    <a:pt x="2437" y="1346"/>
                  </a:lnTo>
                  <a:lnTo>
                    <a:pt x="2464" y="1428"/>
                  </a:lnTo>
                  <a:lnTo>
                    <a:pt x="2491" y="1500"/>
                  </a:lnTo>
                  <a:lnTo>
                    <a:pt x="2500" y="1582"/>
                  </a:lnTo>
                  <a:lnTo>
                    <a:pt x="2509" y="1664"/>
                  </a:lnTo>
                  <a:lnTo>
                    <a:pt x="2155" y="5246"/>
                  </a:lnTo>
                  <a:lnTo>
                    <a:pt x="2146" y="5337"/>
                  </a:lnTo>
                  <a:lnTo>
                    <a:pt x="2119" y="5428"/>
                  </a:lnTo>
                  <a:lnTo>
                    <a:pt x="2073" y="5519"/>
                  </a:lnTo>
                  <a:lnTo>
                    <a:pt x="2018" y="5601"/>
                  </a:lnTo>
                  <a:lnTo>
                    <a:pt x="1955" y="5665"/>
                  </a:lnTo>
                  <a:lnTo>
                    <a:pt x="1873" y="5719"/>
                  </a:lnTo>
                  <a:lnTo>
                    <a:pt x="1837" y="5737"/>
                  </a:lnTo>
                  <a:lnTo>
                    <a:pt x="1782" y="5747"/>
                  </a:lnTo>
                  <a:lnTo>
                    <a:pt x="1737" y="5756"/>
                  </a:lnTo>
                  <a:lnTo>
                    <a:pt x="1682" y="5765"/>
                  </a:lnTo>
                  <a:lnTo>
                    <a:pt x="1628" y="5756"/>
                  </a:lnTo>
                  <a:lnTo>
                    <a:pt x="1582" y="5756"/>
                  </a:lnTo>
                  <a:lnTo>
                    <a:pt x="1537" y="5737"/>
                  </a:lnTo>
                  <a:lnTo>
                    <a:pt x="1491" y="5719"/>
                  </a:lnTo>
                  <a:lnTo>
                    <a:pt x="1418" y="5665"/>
                  </a:lnTo>
                  <a:lnTo>
                    <a:pt x="1346" y="5601"/>
                  </a:lnTo>
                  <a:lnTo>
                    <a:pt x="1291" y="5519"/>
                  </a:lnTo>
                  <a:lnTo>
                    <a:pt x="1255" y="5437"/>
                  </a:lnTo>
                  <a:lnTo>
                    <a:pt x="1218" y="5346"/>
                  </a:lnTo>
                  <a:lnTo>
                    <a:pt x="1209" y="5246"/>
                  </a:lnTo>
                  <a:lnTo>
                    <a:pt x="855" y="1664"/>
                  </a:lnTo>
                  <a:lnTo>
                    <a:pt x="864" y="1582"/>
                  </a:lnTo>
                  <a:lnTo>
                    <a:pt x="873" y="1500"/>
                  </a:lnTo>
                  <a:lnTo>
                    <a:pt x="900" y="1428"/>
                  </a:lnTo>
                  <a:lnTo>
                    <a:pt x="927" y="1346"/>
                  </a:lnTo>
                  <a:lnTo>
                    <a:pt x="964" y="1282"/>
                  </a:lnTo>
                  <a:lnTo>
                    <a:pt x="1000" y="1210"/>
                  </a:lnTo>
                  <a:lnTo>
                    <a:pt x="1046" y="1146"/>
                  </a:lnTo>
                  <a:lnTo>
                    <a:pt x="1100" y="1091"/>
                  </a:lnTo>
                  <a:lnTo>
                    <a:pt x="1164" y="1037"/>
                  </a:lnTo>
                  <a:lnTo>
                    <a:pt x="1227" y="991"/>
                  </a:lnTo>
                  <a:lnTo>
                    <a:pt x="1291" y="955"/>
                  </a:lnTo>
                  <a:lnTo>
                    <a:pt x="1364" y="919"/>
                  </a:lnTo>
                  <a:lnTo>
                    <a:pt x="1437" y="891"/>
                  </a:lnTo>
                  <a:lnTo>
                    <a:pt x="1518" y="873"/>
                  </a:lnTo>
                  <a:lnTo>
                    <a:pt x="1600" y="864"/>
                  </a:lnTo>
                  <a:lnTo>
                    <a:pt x="1682" y="855"/>
                  </a:lnTo>
                  <a:close/>
                  <a:moveTo>
                    <a:pt x="1682" y="0"/>
                  </a:moveTo>
                  <a:lnTo>
                    <a:pt x="1509" y="9"/>
                  </a:lnTo>
                  <a:lnTo>
                    <a:pt x="1346" y="37"/>
                  </a:lnTo>
                  <a:lnTo>
                    <a:pt x="1182" y="73"/>
                  </a:lnTo>
                  <a:lnTo>
                    <a:pt x="1027" y="128"/>
                  </a:lnTo>
                  <a:lnTo>
                    <a:pt x="882" y="200"/>
                  </a:lnTo>
                  <a:lnTo>
                    <a:pt x="736" y="282"/>
                  </a:lnTo>
                  <a:lnTo>
                    <a:pt x="609" y="382"/>
                  </a:lnTo>
                  <a:lnTo>
                    <a:pt x="491" y="491"/>
                  </a:lnTo>
                  <a:lnTo>
                    <a:pt x="382" y="609"/>
                  </a:lnTo>
                  <a:lnTo>
                    <a:pt x="282" y="746"/>
                  </a:lnTo>
                  <a:lnTo>
                    <a:pt x="200" y="882"/>
                  </a:lnTo>
                  <a:lnTo>
                    <a:pt x="127" y="1028"/>
                  </a:lnTo>
                  <a:lnTo>
                    <a:pt x="73" y="1182"/>
                  </a:lnTo>
                  <a:lnTo>
                    <a:pt x="27" y="1346"/>
                  </a:lnTo>
                  <a:lnTo>
                    <a:pt x="9" y="1510"/>
                  </a:lnTo>
                  <a:lnTo>
                    <a:pt x="0" y="1682"/>
                  </a:lnTo>
                  <a:lnTo>
                    <a:pt x="0" y="1728"/>
                  </a:lnTo>
                  <a:lnTo>
                    <a:pt x="355" y="5328"/>
                  </a:lnTo>
                  <a:lnTo>
                    <a:pt x="373" y="5465"/>
                  </a:lnTo>
                  <a:lnTo>
                    <a:pt x="400" y="5601"/>
                  </a:lnTo>
                  <a:lnTo>
                    <a:pt x="446" y="5728"/>
                  </a:lnTo>
                  <a:lnTo>
                    <a:pt x="491" y="5847"/>
                  </a:lnTo>
                  <a:lnTo>
                    <a:pt x="555" y="5965"/>
                  </a:lnTo>
                  <a:lnTo>
                    <a:pt x="618" y="6065"/>
                  </a:lnTo>
                  <a:lnTo>
                    <a:pt x="700" y="6165"/>
                  </a:lnTo>
                  <a:lnTo>
                    <a:pt x="782" y="6256"/>
                  </a:lnTo>
                  <a:lnTo>
                    <a:pt x="873" y="6338"/>
                  </a:lnTo>
                  <a:lnTo>
                    <a:pt x="973" y="6410"/>
                  </a:lnTo>
                  <a:lnTo>
                    <a:pt x="1082" y="6474"/>
                  </a:lnTo>
                  <a:lnTo>
                    <a:pt x="1191" y="6519"/>
                  </a:lnTo>
                  <a:lnTo>
                    <a:pt x="1309" y="6565"/>
                  </a:lnTo>
                  <a:lnTo>
                    <a:pt x="1427" y="6592"/>
                  </a:lnTo>
                  <a:lnTo>
                    <a:pt x="1555" y="6610"/>
                  </a:lnTo>
                  <a:lnTo>
                    <a:pt x="1682" y="6619"/>
                  </a:lnTo>
                  <a:lnTo>
                    <a:pt x="1809" y="6610"/>
                  </a:lnTo>
                  <a:lnTo>
                    <a:pt x="1937" y="6592"/>
                  </a:lnTo>
                  <a:lnTo>
                    <a:pt x="2055" y="6565"/>
                  </a:lnTo>
                  <a:lnTo>
                    <a:pt x="2173" y="6519"/>
                  </a:lnTo>
                  <a:lnTo>
                    <a:pt x="2282" y="6474"/>
                  </a:lnTo>
                  <a:lnTo>
                    <a:pt x="2391" y="6410"/>
                  </a:lnTo>
                  <a:lnTo>
                    <a:pt x="2491" y="6338"/>
                  </a:lnTo>
                  <a:lnTo>
                    <a:pt x="2582" y="6256"/>
                  </a:lnTo>
                  <a:lnTo>
                    <a:pt x="2664" y="6165"/>
                  </a:lnTo>
                  <a:lnTo>
                    <a:pt x="2746" y="6065"/>
                  </a:lnTo>
                  <a:lnTo>
                    <a:pt x="2810" y="5965"/>
                  </a:lnTo>
                  <a:lnTo>
                    <a:pt x="2873" y="5847"/>
                  </a:lnTo>
                  <a:lnTo>
                    <a:pt x="2919" y="5728"/>
                  </a:lnTo>
                  <a:lnTo>
                    <a:pt x="2964" y="5601"/>
                  </a:lnTo>
                  <a:lnTo>
                    <a:pt x="2991" y="5465"/>
                  </a:lnTo>
                  <a:lnTo>
                    <a:pt x="3010" y="5328"/>
                  </a:lnTo>
                  <a:lnTo>
                    <a:pt x="3364" y="1728"/>
                  </a:lnTo>
                  <a:lnTo>
                    <a:pt x="3364" y="1682"/>
                  </a:lnTo>
                  <a:lnTo>
                    <a:pt x="3355" y="1510"/>
                  </a:lnTo>
                  <a:lnTo>
                    <a:pt x="3337" y="1346"/>
                  </a:lnTo>
                  <a:lnTo>
                    <a:pt x="3291" y="1182"/>
                  </a:lnTo>
                  <a:lnTo>
                    <a:pt x="3237" y="1028"/>
                  </a:lnTo>
                  <a:lnTo>
                    <a:pt x="3164" y="882"/>
                  </a:lnTo>
                  <a:lnTo>
                    <a:pt x="3082" y="746"/>
                  </a:lnTo>
                  <a:lnTo>
                    <a:pt x="2982" y="609"/>
                  </a:lnTo>
                  <a:lnTo>
                    <a:pt x="2873" y="491"/>
                  </a:lnTo>
                  <a:lnTo>
                    <a:pt x="2755" y="382"/>
                  </a:lnTo>
                  <a:lnTo>
                    <a:pt x="2628" y="282"/>
                  </a:lnTo>
                  <a:lnTo>
                    <a:pt x="2482" y="200"/>
                  </a:lnTo>
                  <a:lnTo>
                    <a:pt x="2337" y="128"/>
                  </a:lnTo>
                  <a:lnTo>
                    <a:pt x="2182" y="73"/>
                  </a:lnTo>
                  <a:lnTo>
                    <a:pt x="2018" y="37"/>
                  </a:lnTo>
                  <a:lnTo>
                    <a:pt x="1855" y="9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6413675" y="2849425"/>
              <a:ext cx="84350" cy="165500"/>
            </a:xfrm>
            <a:custGeom>
              <a:rect b="b" l="l" r="r" t="t"/>
              <a:pathLst>
                <a:path extrusionOk="0" h="6620" w="3374">
                  <a:moveTo>
                    <a:pt x="1692" y="855"/>
                  </a:moveTo>
                  <a:lnTo>
                    <a:pt x="1773" y="864"/>
                  </a:lnTo>
                  <a:lnTo>
                    <a:pt x="1855" y="873"/>
                  </a:lnTo>
                  <a:lnTo>
                    <a:pt x="1928" y="891"/>
                  </a:lnTo>
                  <a:lnTo>
                    <a:pt x="2010" y="919"/>
                  </a:lnTo>
                  <a:lnTo>
                    <a:pt x="2083" y="955"/>
                  </a:lnTo>
                  <a:lnTo>
                    <a:pt x="2146" y="991"/>
                  </a:lnTo>
                  <a:lnTo>
                    <a:pt x="2210" y="1037"/>
                  </a:lnTo>
                  <a:lnTo>
                    <a:pt x="2264" y="1091"/>
                  </a:lnTo>
                  <a:lnTo>
                    <a:pt x="2319" y="1146"/>
                  </a:lnTo>
                  <a:lnTo>
                    <a:pt x="2374" y="1210"/>
                  </a:lnTo>
                  <a:lnTo>
                    <a:pt x="2410" y="1282"/>
                  </a:lnTo>
                  <a:lnTo>
                    <a:pt x="2446" y="1346"/>
                  </a:lnTo>
                  <a:lnTo>
                    <a:pt x="2474" y="1428"/>
                  </a:lnTo>
                  <a:lnTo>
                    <a:pt x="2501" y="1500"/>
                  </a:lnTo>
                  <a:lnTo>
                    <a:pt x="2510" y="1582"/>
                  </a:lnTo>
                  <a:lnTo>
                    <a:pt x="2519" y="1664"/>
                  </a:lnTo>
                  <a:lnTo>
                    <a:pt x="2164" y="5246"/>
                  </a:lnTo>
                  <a:lnTo>
                    <a:pt x="2146" y="5337"/>
                  </a:lnTo>
                  <a:lnTo>
                    <a:pt x="2119" y="5428"/>
                  </a:lnTo>
                  <a:lnTo>
                    <a:pt x="2083" y="5519"/>
                  </a:lnTo>
                  <a:lnTo>
                    <a:pt x="2028" y="5601"/>
                  </a:lnTo>
                  <a:lnTo>
                    <a:pt x="1964" y="5665"/>
                  </a:lnTo>
                  <a:lnTo>
                    <a:pt x="1883" y="5719"/>
                  </a:lnTo>
                  <a:lnTo>
                    <a:pt x="1837" y="5737"/>
                  </a:lnTo>
                  <a:lnTo>
                    <a:pt x="1792" y="5747"/>
                  </a:lnTo>
                  <a:lnTo>
                    <a:pt x="1746" y="5756"/>
                  </a:lnTo>
                  <a:lnTo>
                    <a:pt x="1692" y="5765"/>
                  </a:lnTo>
                  <a:lnTo>
                    <a:pt x="1637" y="5756"/>
                  </a:lnTo>
                  <a:lnTo>
                    <a:pt x="1592" y="5756"/>
                  </a:lnTo>
                  <a:lnTo>
                    <a:pt x="1546" y="5737"/>
                  </a:lnTo>
                  <a:lnTo>
                    <a:pt x="1501" y="5719"/>
                  </a:lnTo>
                  <a:lnTo>
                    <a:pt x="1419" y="5665"/>
                  </a:lnTo>
                  <a:lnTo>
                    <a:pt x="1355" y="5601"/>
                  </a:lnTo>
                  <a:lnTo>
                    <a:pt x="1301" y="5519"/>
                  </a:lnTo>
                  <a:lnTo>
                    <a:pt x="1255" y="5437"/>
                  </a:lnTo>
                  <a:lnTo>
                    <a:pt x="1228" y="5346"/>
                  </a:lnTo>
                  <a:lnTo>
                    <a:pt x="1210" y="5246"/>
                  </a:lnTo>
                  <a:lnTo>
                    <a:pt x="864" y="1664"/>
                  </a:lnTo>
                  <a:lnTo>
                    <a:pt x="864" y="1582"/>
                  </a:lnTo>
                  <a:lnTo>
                    <a:pt x="882" y="1500"/>
                  </a:lnTo>
                  <a:lnTo>
                    <a:pt x="901" y="1428"/>
                  </a:lnTo>
                  <a:lnTo>
                    <a:pt x="928" y="1346"/>
                  </a:lnTo>
                  <a:lnTo>
                    <a:pt x="964" y="1282"/>
                  </a:lnTo>
                  <a:lnTo>
                    <a:pt x="1010" y="1210"/>
                  </a:lnTo>
                  <a:lnTo>
                    <a:pt x="1055" y="1146"/>
                  </a:lnTo>
                  <a:lnTo>
                    <a:pt x="1110" y="1091"/>
                  </a:lnTo>
                  <a:lnTo>
                    <a:pt x="1164" y="1037"/>
                  </a:lnTo>
                  <a:lnTo>
                    <a:pt x="1228" y="991"/>
                  </a:lnTo>
                  <a:lnTo>
                    <a:pt x="1301" y="955"/>
                  </a:lnTo>
                  <a:lnTo>
                    <a:pt x="1373" y="919"/>
                  </a:lnTo>
                  <a:lnTo>
                    <a:pt x="1446" y="891"/>
                  </a:lnTo>
                  <a:lnTo>
                    <a:pt x="1528" y="873"/>
                  </a:lnTo>
                  <a:lnTo>
                    <a:pt x="1610" y="864"/>
                  </a:lnTo>
                  <a:lnTo>
                    <a:pt x="1692" y="855"/>
                  </a:lnTo>
                  <a:close/>
                  <a:moveTo>
                    <a:pt x="1692" y="0"/>
                  </a:moveTo>
                  <a:lnTo>
                    <a:pt x="1519" y="9"/>
                  </a:lnTo>
                  <a:lnTo>
                    <a:pt x="1346" y="37"/>
                  </a:lnTo>
                  <a:lnTo>
                    <a:pt x="1192" y="73"/>
                  </a:lnTo>
                  <a:lnTo>
                    <a:pt x="1037" y="128"/>
                  </a:lnTo>
                  <a:lnTo>
                    <a:pt x="882" y="200"/>
                  </a:lnTo>
                  <a:lnTo>
                    <a:pt x="746" y="282"/>
                  </a:lnTo>
                  <a:lnTo>
                    <a:pt x="619" y="382"/>
                  </a:lnTo>
                  <a:lnTo>
                    <a:pt x="501" y="491"/>
                  </a:lnTo>
                  <a:lnTo>
                    <a:pt x="391" y="609"/>
                  </a:lnTo>
                  <a:lnTo>
                    <a:pt x="291" y="746"/>
                  </a:lnTo>
                  <a:lnTo>
                    <a:pt x="210" y="882"/>
                  </a:lnTo>
                  <a:lnTo>
                    <a:pt x="137" y="1028"/>
                  </a:lnTo>
                  <a:lnTo>
                    <a:pt x="82" y="1182"/>
                  </a:lnTo>
                  <a:lnTo>
                    <a:pt x="37" y="1346"/>
                  </a:lnTo>
                  <a:lnTo>
                    <a:pt x="10" y="1510"/>
                  </a:lnTo>
                  <a:lnTo>
                    <a:pt x="0" y="1682"/>
                  </a:lnTo>
                  <a:lnTo>
                    <a:pt x="10" y="1728"/>
                  </a:lnTo>
                  <a:lnTo>
                    <a:pt x="355" y="5328"/>
                  </a:lnTo>
                  <a:lnTo>
                    <a:pt x="382" y="5465"/>
                  </a:lnTo>
                  <a:lnTo>
                    <a:pt x="410" y="5601"/>
                  </a:lnTo>
                  <a:lnTo>
                    <a:pt x="446" y="5728"/>
                  </a:lnTo>
                  <a:lnTo>
                    <a:pt x="501" y="5847"/>
                  </a:lnTo>
                  <a:lnTo>
                    <a:pt x="564" y="5965"/>
                  </a:lnTo>
                  <a:lnTo>
                    <a:pt x="628" y="6065"/>
                  </a:lnTo>
                  <a:lnTo>
                    <a:pt x="710" y="6165"/>
                  </a:lnTo>
                  <a:lnTo>
                    <a:pt x="791" y="6256"/>
                  </a:lnTo>
                  <a:lnTo>
                    <a:pt x="882" y="6338"/>
                  </a:lnTo>
                  <a:lnTo>
                    <a:pt x="982" y="6410"/>
                  </a:lnTo>
                  <a:lnTo>
                    <a:pt x="1082" y="6474"/>
                  </a:lnTo>
                  <a:lnTo>
                    <a:pt x="1201" y="6519"/>
                  </a:lnTo>
                  <a:lnTo>
                    <a:pt x="1310" y="6565"/>
                  </a:lnTo>
                  <a:lnTo>
                    <a:pt x="1437" y="6592"/>
                  </a:lnTo>
                  <a:lnTo>
                    <a:pt x="1564" y="6610"/>
                  </a:lnTo>
                  <a:lnTo>
                    <a:pt x="1692" y="6619"/>
                  </a:lnTo>
                  <a:lnTo>
                    <a:pt x="1819" y="6610"/>
                  </a:lnTo>
                  <a:lnTo>
                    <a:pt x="1946" y="6592"/>
                  </a:lnTo>
                  <a:lnTo>
                    <a:pt x="2064" y="6565"/>
                  </a:lnTo>
                  <a:lnTo>
                    <a:pt x="2183" y="6519"/>
                  </a:lnTo>
                  <a:lnTo>
                    <a:pt x="2292" y="6474"/>
                  </a:lnTo>
                  <a:lnTo>
                    <a:pt x="2401" y="6410"/>
                  </a:lnTo>
                  <a:lnTo>
                    <a:pt x="2492" y="6338"/>
                  </a:lnTo>
                  <a:lnTo>
                    <a:pt x="2592" y="6256"/>
                  </a:lnTo>
                  <a:lnTo>
                    <a:pt x="2674" y="6165"/>
                  </a:lnTo>
                  <a:lnTo>
                    <a:pt x="2746" y="6065"/>
                  </a:lnTo>
                  <a:lnTo>
                    <a:pt x="2819" y="5965"/>
                  </a:lnTo>
                  <a:lnTo>
                    <a:pt x="2874" y="5847"/>
                  </a:lnTo>
                  <a:lnTo>
                    <a:pt x="2928" y="5728"/>
                  </a:lnTo>
                  <a:lnTo>
                    <a:pt x="2974" y="5601"/>
                  </a:lnTo>
                  <a:lnTo>
                    <a:pt x="3001" y="5465"/>
                  </a:lnTo>
                  <a:lnTo>
                    <a:pt x="3019" y="5328"/>
                  </a:lnTo>
                  <a:lnTo>
                    <a:pt x="3374" y="1728"/>
                  </a:lnTo>
                  <a:lnTo>
                    <a:pt x="3374" y="1682"/>
                  </a:lnTo>
                  <a:lnTo>
                    <a:pt x="3365" y="1510"/>
                  </a:lnTo>
                  <a:lnTo>
                    <a:pt x="3337" y="1346"/>
                  </a:lnTo>
                  <a:lnTo>
                    <a:pt x="3301" y="1182"/>
                  </a:lnTo>
                  <a:lnTo>
                    <a:pt x="3246" y="1028"/>
                  </a:lnTo>
                  <a:lnTo>
                    <a:pt x="3174" y="882"/>
                  </a:lnTo>
                  <a:lnTo>
                    <a:pt x="3083" y="746"/>
                  </a:lnTo>
                  <a:lnTo>
                    <a:pt x="2992" y="609"/>
                  </a:lnTo>
                  <a:lnTo>
                    <a:pt x="2883" y="491"/>
                  </a:lnTo>
                  <a:lnTo>
                    <a:pt x="2765" y="382"/>
                  </a:lnTo>
                  <a:lnTo>
                    <a:pt x="2628" y="282"/>
                  </a:lnTo>
                  <a:lnTo>
                    <a:pt x="2492" y="200"/>
                  </a:lnTo>
                  <a:lnTo>
                    <a:pt x="2346" y="128"/>
                  </a:lnTo>
                  <a:lnTo>
                    <a:pt x="2192" y="73"/>
                  </a:lnTo>
                  <a:lnTo>
                    <a:pt x="2028" y="37"/>
                  </a:lnTo>
                  <a:lnTo>
                    <a:pt x="1864" y="9"/>
                  </a:lnTo>
                  <a:lnTo>
                    <a:pt x="1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6297525" y="3047400"/>
              <a:ext cx="77750" cy="77775"/>
            </a:xfrm>
            <a:custGeom>
              <a:rect b="b" l="l" r="r" t="t"/>
              <a:pathLst>
                <a:path extrusionOk="0" h="3111" w="3110">
                  <a:moveTo>
                    <a:pt x="1628" y="864"/>
                  </a:moveTo>
                  <a:lnTo>
                    <a:pt x="1691" y="873"/>
                  </a:lnTo>
                  <a:lnTo>
                    <a:pt x="1764" y="892"/>
                  </a:lnTo>
                  <a:lnTo>
                    <a:pt x="1828" y="919"/>
                  </a:lnTo>
                  <a:lnTo>
                    <a:pt x="1891" y="946"/>
                  </a:lnTo>
                  <a:lnTo>
                    <a:pt x="1946" y="983"/>
                  </a:lnTo>
                  <a:lnTo>
                    <a:pt x="2001" y="1019"/>
                  </a:lnTo>
                  <a:lnTo>
                    <a:pt x="2046" y="1064"/>
                  </a:lnTo>
                  <a:lnTo>
                    <a:pt x="2092" y="1119"/>
                  </a:lnTo>
                  <a:lnTo>
                    <a:pt x="2137" y="1164"/>
                  </a:lnTo>
                  <a:lnTo>
                    <a:pt x="2173" y="1228"/>
                  </a:lnTo>
                  <a:lnTo>
                    <a:pt x="2201" y="1292"/>
                  </a:lnTo>
                  <a:lnTo>
                    <a:pt x="2219" y="1355"/>
                  </a:lnTo>
                  <a:lnTo>
                    <a:pt x="2237" y="1419"/>
                  </a:lnTo>
                  <a:lnTo>
                    <a:pt x="2246" y="1492"/>
                  </a:lnTo>
                  <a:lnTo>
                    <a:pt x="2255" y="1555"/>
                  </a:lnTo>
                  <a:lnTo>
                    <a:pt x="2246" y="1628"/>
                  </a:lnTo>
                  <a:lnTo>
                    <a:pt x="2237" y="1701"/>
                  </a:lnTo>
                  <a:lnTo>
                    <a:pt x="2219" y="1765"/>
                  </a:lnTo>
                  <a:lnTo>
                    <a:pt x="2201" y="1828"/>
                  </a:lnTo>
                  <a:lnTo>
                    <a:pt x="2173" y="1892"/>
                  </a:lnTo>
                  <a:lnTo>
                    <a:pt x="2137" y="1946"/>
                  </a:lnTo>
                  <a:lnTo>
                    <a:pt x="2092" y="2001"/>
                  </a:lnTo>
                  <a:lnTo>
                    <a:pt x="2046" y="2055"/>
                  </a:lnTo>
                  <a:lnTo>
                    <a:pt x="2001" y="2101"/>
                  </a:lnTo>
                  <a:lnTo>
                    <a:pt x="1946" y="2137"/>
                  </a:lnTo>
                  <a:lnTo>
                    <a:pt x="1891" y="2174"/>
                  </a:lnTo>
                  <a:lnTo>
                    <a:pt x="1828" y="2201"/>
                  </a:lnTo>
                  <a:lnTo>
                    <a:pt x="1764" y="2228"/>
                  </a:lnTo>
                  <a:lnTo>
                    <a:pt x="1691" y="2246"/>
                  </a:lnTo>
                  <a:lnTo>
                    <a:pt x="1628" y="2255"/>
                  </a:lnTo>
                  <a:lnTo>
                    <a:pt x="1482" y="2255"/>
                  </a:lnTo>
                  <a:lnTo>
                    <a:pt x="1419" y="2246"/>
                  </a:lnTo>
                  <a:lnTo>
                    <a:pt x="1346" y="2228"/>
                  </a:lnTo>
                  <a:lnTo>
                    <a:pt x="1282" y="2201"/>
                  </a:lnTo>
                  <a:lnTo>
                    <a:pt x="1219" y="2174"/>
                  </a:lnTo>
                  <a:lnTo>
                    <a:pt x="1164" y="2137"/>
                  </a:lnTo>
                  <a:lnTo>
                    <a:pt x="1110" y="2101"/>
                  </a:lnTo>
                  <a:lnTo>
                    <a:pt x="1064" y="2055"/>
                  </a:lnTo>
                  <a:lnTo>
                    <a:pt x="1019" y="2001"/>
                  </a:lnTo>
                  <a:lnTo>
                    <a:pt x="973" y="1946"/>
                  </a:lnTo>
                  <a:lnTo>
                    <a:pt x="946" y="1892"/>
                  </a:lnTo>
                  <a:lnTo>
                    <a:pt x="910" y="1828"/>
                  </a:lnTo>
                  <a:lnTo>
                    <a:pt x="891" y="1765"/>
                  </a:lnTo>
                  <a:lnTo>
                    <a:pt x="873" y="1701"/>
                  </a:lnTo>
                  <a:lnTo>
                    <a:pt x="864" y="1628"/>
                  </a:lnTo>
                  <a:lnTo>
                    <a:pt x="855" y="1555"/>
                  </a:lnTo>
                  <a:lnTo>
                    <a:pt x="864" y="1492"/>
                  </a:lnTo>
                  <a:lnTo>
                    <a:pt x="873" y="1419"/>
                  </a:lnTo>
                  <a:lnTo>
                    <a:pt x="891" y="1355"/>
                  </a:lnTo>
                  <a:lnTo>
                    <a:pt x="910" y="1292"/>
                  </a:lnTo>
                  <a:lnTo>
                    <a:pt x="946" y="1228"/>
                  </a:lnTo>
                  <a:lnTo>
                    <a:pt x="973" y="1164"/>
                  </a:lnTo>
                  <a:lnTo>
                    <a:pt x="1019" y="1119"/>
                  </a:lnTo>
                  <a:lnTo>
                    <a:pt x="1064" y="1064"/>
                  </a:lnTo>
                  <a:lnTo>
                    <a:pt x="1110" y="1019"/>
                  </a:lnTo>
                  <a:lnTo>
                    <a:pt x="1164" y="983"/>
                  </a:lnTo>
                  <a:lnTo>
                    <a:pt x="1219" y="946"/>
                  </a:lnTo>
                  <a:lnTo>
                    <a:pt x="1282" y="919"/>
                  </a:lnTo>
                  <a:lnTo>
                    <a:pt x="1346" y="892"/>
                  </a:lnTo>
                  <a:lnTo>
                    <a:pt x="1419" y="873"/>
                  </a:lnTo>
                  <a:lnTo>
                    <a:pt x="1482" y="864"/>
                  </a:lnTo>
                  <a:close/>
                  <a:moveTo>
                    <a:pt x="1555" y="1"/>
                  </a:moveTo>
                  <a:lnTo>
                    <a:pt x="1401" y="10"/>
                  </a:lnTo>
                  <a:lnTo>
                    <a:pt x="1246" y="37"/>
                  </a:lnTo>
                  <a:lnTo>
                    <a:pt x="1091" y="73"/>
                  </a:lnTo>
                  <a:lnTo>
                    <a:pt x="946" y="128"/>
                  </a:lnTo>
                  <a:lnTo>
                    <a:pt x="819" y="192"/>
                  </a:lnTo>
                  <a:lnTo>
                    <a:pt x="682" y="264"/>
                  </a:lnTo>
                  <a:lnTo>
                    <a:pt x="564" y="355"/>
                  </a:lnTo>
                  <a:lnTo>
                    <a:pt x="455" y="455"/>
                  </a:lnTo>
                  <a:lnTo>
                    <a:pt x="355" y="573"/>
                  </a:lnTo>
                  <a:lnTo>
                    <a:pt x="264" y="692"/>
                  </a:lnTo>
                  <a:lnTo>
                    <a:pt x="191" y="819"/>
                  </a:lnTo>
                  <a:lnTo>
                    <a:pt x="118" y="955"/>
                  </a:lnTo>
                  <a:lnTo>
                    <a:pt x="73" y="1101"/>
                  </a:lnTo>
                  <a:lnTo>
                    <a:pt x="28" y="1246"/>
                  </a:lnTo>
                  <a:lnTo>
                    <a:pt x="9" y="1401"/>
                  </a:lnTo>
                  <a:lnTo>
                    <a:pt x="0" y="1555"/>
                  </a:lnTo>
                  <a:lnTo>
                    <a:pt x="9" y="1719"/>
                  </a:lnTo>
                  <a:lnTo>
                    <a:pt x="28" y="1874"/>
                  </a:lnTo>
                  <a:lnTo>
                    <a:pt x="73" y="2019"/>
                  </a:lnTo>
                  <a:lnTo>
                    <a:pt x="118" y="2165"/>
                  </a:lnTo>
                  <a:lnTo>
                    <a:pt x="191" y="2301"/>
                  </a:lnTo>
                  <a:lnTo>
                    <a:pt x="264" y="2428"/>
                  </a:lnTo>
                  <a:lnTo>
                    <a:pt x="355" y="2546"/>
                  </a:lnTo>
                  <a:lnTo>
                    <a:pt x="455" y="2656"/>
                  </a:lnTo>
                  <a:lnTo>
                    <a:pt x="564" y="2756"/>
                  </a:lnTo>
                  <a:lnTo>
                    <a:pt x="682" y="2846"/>
                  </a:lnTo>
                  <a:lnTo>
                    <a:pt x="819" y="2928"/>
                  </a:lnTo>
                  <a:lnTo>
                    <a:pt x="946" y="2992"/>
                  </a:lnTo>
                  <a:lnTo>
                    <a:pt x="1091" y="3047"/>
                  </a:lnTo>
                  <a:lnTo>
                    <a:pt x="1246" y="3083"/>
                  </a:lnTo>
                  <a:lnTo>
                    <a:pt x="1401" y="3110"/>
                  </a:lnTo>
                  <a:lnTo>
                    <a:pt x="1710" y="3110"/>
                  </a:lnTo>
                  <a:lnTo>
                    <a:pt x="1864" y="3083"/>
                  </a:lnTo>
                  <a:lnTo>
                    <a:pt x="2019" y="3047"/>
                  </a:lnTo>
                  <a:lnTo>
                    <a:pt x="2164" y="2992"/>
                  </a:lnTo>
                  <a:lnTo>
                    <a:pt x="2301" y="2928"/>
                  </a:lnTo>
                  <a:lnTo>
                    <a:pt x="2428" y="2846"/>
                  </a:lnTo>
                  <a:lnTo>
                    <a:pt x="2546" y="2756"/>
                  </a:lnTo>
                  <a:lnTo>
                    <a:pt x="2655" y="2656"/>
                  </a:lnTo>
                  <a:lnTo>
                    <a:pt x="2755" y="2546"/>
                  </a:lnTo>
                  <a:lnTo>
                    <a:pt x="2846" y="2428"/>
                  </a:lnTo>
                  <a:lnTo>
                    <a:pt x="2928" y="2301"/>
                  </a:lnTo>
                  <a:lnTo>
                    <a:pt x="2992" y="2165"/>
                  </a:lnTo>
                  <a:lnTo>
                    <a:pt x="3037" y="2019"/>
                  </a:lnTo>
                  <a:lnTo>
                    <a:pt x="3083" y="1874"/>
                  </a:lnTo>
                  <a:lnTo>
                    <a:pt x="3101" y="1719"/>
                  </a:lnTo>
                  <a:lnTo>
                    <a:pt x="3110" y="1555"/>
                  </a:lnTo>
                  <a:lnTo>
                    <a:pt x="3101" y="1401"/>
                  </a:lnTo>
                  <a:lnTo>
                    <a:pt x="3083" y="1246"/>
                  </a:lnTo>
                  <a:lnTo>
                    <a:pt x="3037" y="1101"/>
                  </a:lnTo>
                  <a:lnTo>
                    <a:pt x="2992" y="955"/>
                  </a:lnTo>
                  <a:lnTo>
                    <a:pt x="2928" y="819"/>
                  </a:lnTo>
                  <a:lnTo>
                    <a:pt x="2846" y="692"/>
                  </a:lnTo>
                  <a:lnTo>
                    <a:pt x="2755" y="573"/>
                  </a:lnTo>
                  <a:lnTo>
                    <a:pt x="2655" y="455"/>
                  </a:lnTo>
                  <a:lnTo>
                    <a:pt x="2546" y="355"/>
                  </a:lnTo>
                  <a:lnTo>
                    <a:pt x="2428" y="264"/>
                  </a:lnTo>
                  <a:lnTo>
                    <a:pt x="2301" y="192"/>
                  </a:lnTo>
                  <a:lnTo>
                    <a:pt x="2164" y="128"/>
                  </a:lnTo>
                  <a:lnTo>
                    <a:pt x="2019" y="73"/>
                  </a:lnTo>
                  <a:lnTo>
                    <a:pt x="1864" y="37"/>
                  </a:lnTo>
                  <a:lnTo>
                    <a:pt x="1710" y="10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6417075" y="3047400"/>
              <a:ext cx="77775" cy="77775"/>
            </a:xfrm>
            <a:custGeom>
              <a:rect b="b" l="l" r="r" t="t"/>
              <a:pathLst>
                <a:path extrusionOk="0" h="3111" w="3111">
                  <a:moveTo>
                    <a:pt x="1628" y="864"/>
                  </a:moveTo>
                  <a:lnTo>
                    <a:pt x="1692" y="873"/>
                  </a:lnTo>
                  <a:lnTo>
                    <a:pt x="1765" y="892"/>
                  </a:lnTo>
                  <a:lnTo>
                    <a:pt x="1828" y="919"/>
                  </a:lnTo>
                  <a:lnTo>
                    <a:pt x="1883" y="946"/>
                  </a:lnTo>
                  <a:lnTo>
                    <a:pt x="1947" y="983"/>
                  </a:lnTo>
                  <a:lnTo>
                    <a:pt x="2001" y="1019"/>
                  </a:lnTo>
                  <a:lnTo>
                    <a:pt x="2047" y="1064"/>
                  </a:lnTo>
                  <a:lnTo>
                    <a:pt x="2092" y="1119"/>
                  </a:lnTo>
                  <a:lnTo>
                    <a:pt x="2128" y="1164"/>
                  </a:lnTo>
                  <a:lnTo>
                    <a:pt x="2165" y="1228"/>
                  </a:lnTo>
                  <a:lnTo>
                    <a:pt x="2201" y="1292"/>
                  </a:lnTo>
                  <a:lnTo>
                    <a:pt x="2219" y="1355"/>
                  </a:lnTo>
                  <a:lnTo>
                    <a:pt x="2238" y="1419"/>
                  </a:lnTo>
                  <a:lnTo>
                    <a:pt x="2247" y="1492"/>
                  </a:lnTo>
                  <a:lnTo>
                    <a:pt x="2256" y="1555"/>
                  </a:lnTo>
                  <a:lnTo>
                    <a:pt x="2247" y="1628"/>
                  </a:lnTo>
                  <a:lnTo>
                    <a:pt x="2238" y="1701"/>
                  </a:lnTo>
                  <a:lnTo>
                    <a:pt x="2219" y="1765"/>
                  </a:lnTo>
                  <a:lnTo>
                    <a:pt x="2201" y="1828"/>
                  </a:lnTo>
                  <a:lnTo>
                    <a:pt x="2165" y="1892"/>
                  </a:lnTo>
                  <a:lnTo>
                    <a:pt x="2128" y="1946"/>
                  </a:lnTo>
                  <a:lnTo>
                    <a:pt x="2092" y="2001"/>
                  </a:lnTo>
                  <a:lnTo>
                    <a:pt x="2047" y="2055"/>
                  </a:lnTo>
                  <a:lnTo>
                    <a:pt x="2001" y="2101"/>
                  </a:lnTo>
                  <a:lnTo>
                    <a:pt x="1947" y="2137"/>
                  </a:lnTo>
                  <a:lnTo>
                    <a:pt x="1883" y="2174"/>
                  </a:lnTo>
                  <a:lnTo>
                    <a:pt x="1828" y="2201"/>
                  </a:lnTo>
                  <a:lnTo>
                    <a:pt x="1765" y="2228"/>
                  </a:lnTo>
                  <a:lnTo>
                    <a:pt x="1692" y="2246"/>
                  </a:lnTo>
                  <a:lnTo>
                    <a:pt x="1628" y="2255"/>
                  </a:lnTo>
                  <a:lnTo>
                    <a:pt x="1483" y="2255"/>
                  </a:lnTo>
                  <a:lnTo>
                    <a:pt x="1410" y="2246"/>
                  </a:lnTo>
                  <a:lnTo>
                    <a:pt x="1346" y="2228"/>
                  </a:lnTo>
                  <a:lnTo>
                    <a:pt x="1283" y="2201"/>
                  </a:lnTo>
                  <a:lnTo>
                    <a:pt x="1219" y="2174"/>
                  </a:lnTo>
                  <a:lnTo>
                    <a:pt x="1165" y="2137"/>
                  </a:lnTo>
                  <a:lnTo>
                    <a:pt x="1110" y="2101"/>
                  </a:lnTo>
                  <a:lnTo>
                    <a:pt x="1056" y="2055"/>
                  </a:lnTo>
                  <a:lnTo>
                    <a:pt x="1010" y="2001"/>
                  </a:lnTo>
                  <a:lnTo>
                    <a:pt x="974" y="1946"/>
                  </a:lnTo>
                  <a:lnTo>
                    <a:pt x="937" y="1892"/>
                  </a:lnTo>
                  <a:lnTo>
                    <a:pt x="910" y="1828"/>
                  </a:lnTo>
                  <a:lnTo>
                    <a:pt x="883" y="1765"/>
                  </a:lnTo>
                  <a:lnTo>
                    <a:pt x="865" y="1701"/>
                  </a:lnTo>
                  <a:lnTo>
                    <a:pt x="856" y="1628"/>
                  </a:lnTo>
                  <a:lnTo>
                    <a:pt x="856" y="1555"/>
                  </a:lnTo>
                  <a:lnTo>
                    <a:pt x="856" y="1492"/>
                  </a:lnTo>
                  <a:lnTo>
                    <a:pt x="865" y="1419"/>
                  </a:lnTo>
                  <a:lnTo>
                    <a:pt x="883" y="1355"/>
                  </a:lnTo>
                  <a:lnTo>
                    <a:pt x="910" y="1292"/>
                  </a:lnTo>
                  <a:lnTo>
                    <a:pt x="937" y="1228"/>
                  </a:lnTo>
                  <a:lnTo>
                    <a:pt x="974" y="1164"/>
                  </a:lnTo>
                  <a:lnTo>
                    <a:pt x="1010" y="1119"/>
                  </a:lnTo>
                  <a:lnTo>
                    <a:pt x="1056" y="1064"/>
                  </a:lnTo>
                  <a:lnTo>
                    <a:pt x="1110" y="1019"/>
                  </a:lnTo>
                  <a:lnTo>
                    <a:pt x="1165" y="983"/>
                  </a:lnTo>
                  <a:lnTo>
                    <a:pt x="1219" y="946"/>
                  </a:lnTo>
                  <a:lnTo>
                    <a:pt x="1283" y="919"/>
                  </a:lnTo>
                  <a:lnTo>
                    <a:pt x="1346" y="892"/>
                  </a:lnTo>
                  <a:lnTo>
                    <a:pt x="1410" y="873"/>
                  </a:lnTo>
                  <a:lnTo>
                    <a:pt x="1483" y="864"/>
                  </a:lnTo>
                  <a:close/>
                  <a:moveTo>
                    <a:pt x="1556" y="1"/>
                  </a:moveTo>
                  <a:lnTo>
                    <a:pt x="1392" y="10"/>
                  </a:lnTo>
                  <a:lnTo>
                    <a:pt x="1237" y="37"/>
                  </a:lnTo>
                  <a:lnTo>
                    <a:pt x="1092" y="73"/>
                  </a:lnTo>
                  <a:lnTo>
                    <a:pt x="946" y="128"/>
                  </a:lnTo>
                  <a:lnTo>
                    <a:pt x="810" y="192"/>
                  </a:lnTo>
                  <a:lnTo>
                    <a:pt x="683" y="264"/>
                  </a:lnTo>
                  <a:lnTo>
                    <a:pt x="565" y="355"/>
                  </a:lnTo>
                  <a:lnTo>
                    <a:pt x="455" y="455"/>
                  </a:lnTo>
                  <a:lnTo>
                    <a:pt x="355" y="573"/>
                  </a:lnTo>
                  <a:lnTo>
                    <a:pt x="265" y="692"/>
                  </a:lnTo>
                  <a:lnTo>
                    <a:pt x="183" y="819"/>
                  </a:lnTo>
                  <a:lnTo>
                    <a:pt x="119" y="955"/>
                  </a:lnTo>
                  <a:lnTo>
                    <a:pt x="64" y="1101"/>
                  </a:lnTo>
                  <a:lnTo>
                    <a:pt x="28" y="1246"/>
                  </a:lnTo>
                  <a:lnTo>
                    <a:pt x="1" y="1401"/>
                  </a:lnTo>
                  <a:lnTo>
                    <a:pt x="1" y="1555"/>
                  </a:lnTo>
                  <a:lnTo>
                    <a:pt x="1" y="1719"/>
                  </a:lnTo>
                  <a:lnTo>
                    <a:pt x="28" y="1874"/>
                  </a:lnTo>
                  <a:lnTo>
                    <a:pt x="64" y="2019"/>
                  </a:lnTo>
                  <a:lnTo>
                    <a:pt x="119" y="2165"/>
                  </a:lnTo>
                  <a:lnTo>
                    <a:pt x="183" y="2301"/>
                  </a:lnTo>
                  <a:lnTo>
                    <a:pt x="265" y="2428"/>
                  </a:lnTo>
                  <a:lnTo>
                    <a:pt x="355" y="2546"/>
                  </a:lnTo>
                  <a:lnTo>
                    <a:pt x="455" y="2656"/>
                  </a:lnTo>
                  <a:lnTo>
                    <a:pt x="565" y="2756"/>
                  </a:lnTo>
                  <a:lnTo>
                    <a:pt x="683" y="2846"/>
                  </a:lnTo>
                  <a:lnTo>
                    <a:pt x="810" y="2928"/>
                  </a:lnTo>
                  <a:lnTo>
                    <a:pt x="946" y="2992"/>
                  </a:lnTo>
                  <a:lnTo>
                    <a:pt x="1092" y="3047"/>
                  </a:lnTo>
                  <a:lnTo>
                    <a:pt x="1237" y="3083"/>
                  </a:lnTo>
                  <a:lnTo>
                    <a:pt x="1392" y="3110"/>
                  </a:lnTo>
                  <a:lnTo>
                    <a:pt x="1710" y="3110"/>
                  </a:lnTo>
                  <a:lnTo>
                    <a:pt x="1865" y="3083"/>
                  </a:lnTo>
                  <a:lnTo>
                    <a:pt x="2019" y="3047"/>
                  </a:lnTo>
                  <a:lnTo>
                    <a:pt x="2156" y="2992"/>
                  </a:lnTo>
                  <a:lnTo>
                    <a:pt x="2292" y="2928"/>
                  </a:lnTo>
                  <a:lnTo>
                    <a:pt x="2419" y="2846"/>
                  </a:lnTo>
                  <a:lnTo>
                    <a:pt x="2547" y="2756"/>
                  </a:lnTo>
                  <a:lnTo>
                    <a:pt x="2656" y="2656"/>
                  </a:lnTo>
                  <a:lnTo>
                    <a:pt x="2756" y="2546"/>
                  </a:lnTo>
                  <a:lnTo>
                    <a:pt x="2847" y="2428"/>
                  </a:lnTo>
                  <a:lnTo>
                    <a:pt x="2919" y="2301"/>
                  </a:lnTo>
                  <a:lnTo>
                    <a:pt x="2983" y="2165"/>
                  </a:lnTo>
                  <a:lnTo>
                    <a:pt x="3038" y="2019"/>
                  </a:lnTo>
                  <a:lnTo>
                    <a:pt x="3074" y="1874"/>
                  </a:lnTo>
                  <a:lnTo>
                    <a:pt x="3101" y="1719"/>
                  </a:lnTo>
                  <a:lnTo>
                    <a:pt x="3110" y="1555"/>
                  </a:lnTo>
                  <a:lnTo>
                    <a:pt x="3101" y="1401"/>
                  </a:lnTo>
                  <a:lnTo>
                    <a:pt x="3074" y="1246"/>
                  </a:lnTo>
                  <a:lnTo>
                    <a:pt x="3038" y="1101"/>
                  </a:lnTo>
                  <a:lnTo>
                    <a:pt x="2983" y="955"/>
                  </a:lnTo>
                  <a:lnTo>
                    <a:pt x="2919" y="819"/>
                  </a:lnTo>
                  <a:lnTo>
                    <a:pt x="2847" y="692"/>
                  </a:lnTo>
                  <a:lnTo>
                    <a:pt x="2756" y="573"/>
                  </a:lnTo>
                  <a:lnTo>
                    <a:pt x="2656" y="455"/>
                  </a:lnTo>
                  <a:lnTo>
                    <a:pt x="2547" y="355"/>
                  </a:lnTo>
                  <a:lnTo>
                    <a:pt x="2419" y="264"/>
                  </a:lnTo>
                  <a:lnTo>
                    <a:pt x="2292" y="192"/>
                  </a:lnTo>
                  <a:lnTo>
                    <a:pt x="2156" y="128"/>
                  </a:lnTo>
                  <a:lnTo>
                    <a:pt x="2019" y="73"/>
                  </a:lnTo>
                  <a:lnTo>
                    <a:pt x="1865" y="37"/>
                  </a:lnTo>
                  <a:lnTo>
                    <a:pt x="1710" y="10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6203425" y="3186750"/>
              <a:ext cx="21375" cy="21375"/>
            </a:xfrm>
            <a:custGeom>
              <a:rect b="b" l="l" r="r" t="t"/>
              <a:pathLst>
                <a:path extrusionOk="0" h="855" w="855">
                  <a:moveTo>
                    <a:pt x="400" y="0"/>
                  </a:moveTo>
                  <a:lnTo>
                    <a:pt x="318" y="9"/>
                  </a:lnTo>
                  <a:lnTo>
                    <a:pt x="236" y="46"/>
                  </a:lnTo>
                  <a:lnTo>
                    <a:pt x="164" y="91"/>
                  </a:lnTo>
                  <a:lnTo>
                    <a:pt x="100" y="146"/>
                  </a:lnTo>
                  <a:lnTo>
                    <a:pt x="55" y="218"/>
                  </a:lnTo>
                  <a:lnTo>
                    <a:pt x="18" y="291"/>
                  </a:lnTo>
                  <a:lnTo>
                    <a:pt x="0" y="373"/>
                  </a:lnTo>
                  <a:lnTo>
                    <a:pt x="0" y="455"/>
                  </a:lnTo>
                  <a:lnTo>
                    <a:pt x="18" y="537"/>
                  </a:lnTo>
                  <a:lnTo>
                    <a:pt x="46" y="618"/>
                  </a:lnTo>
                  <a:lnTo>
                    <a:pt x="82" y="673"/>
                  </a:lnTo>
                  <a:lnTo>
                    <a:pt x="118" y="718"/>
                  </a:lnTo>
                  <a:lnTo>
                    <a:pt x="155" y="764"/>
                  </a:lnTo>
                  <a:lnTo>
                    <a:pt x="209" y="791"/>
                  </a:lnTo>
                  <a:lnTo>
                    <a:pt x="255" y="818"/>
                  </a:lnTo>
                  <a:lnTo>
                    <a:pt x="318" y="837"/>
                  </a:lnTo>
                  <a:lnTo>
                    <a:pt x="373" y="855"/>
                  </a:lnTo>
                  <a:lnTo>
                    <a:pt x="482" y="855"/>
                  </a:lnTo>
                  <a:lnTo>
                    <a:pt x="527" y="846"/>
                  </a:lnTo>
                  <a:lnTo>
                    <a:pt x="573" y="828"/>
                  </a:lnTo>
                  <a:lnTo>
                    <a:pt x="618" y="809"/>
                  </a:lnTo>
                  <a:lnTo>
                    <a:pt x="627" y="809"/>
                  </a:lnTo>
                  <a:lnTo>
                    <a:pt x="700" y="764"/>
                  </a:lnTo>
                  <a:lnTo>
                    <a:pt x="755" y="709"/>
                  </a:lnTo>
                  <a:lnTo>
                    <a:pt x="809" y="637"/>
                  </a:lnTo>
                  <a:lnTo>
                    <a:pt x="837" y="564"/>
                  </a:lnTo>
                  <a:lnTo>
                    <a:pt x="855" y="482"/>
                  </a:lnTo>
                  <a:lnTo>
                    <a:pt x="855" y="400"/>
                  </a:lnTo>
                  <a:lnTo>
                    <a:pt x="846" y="318"/>
                  </a:lnTo>
                  <a:lnTo>
                    <a:pt x="818" y="237"/>
                  </a:lnTo>
                  <a:lnTo>
                    <a:pt x="764" y="164"/>
                  </a:lnTo>
                  <a:lnTo>
                    <a:pt x="709" y="100"/>
                  </a:lnTo>
                  <a:lnTo>
                    <a:pt x="637" y="55"/>
                  </a:lnTo>
                  <a:lnTo>
                    <a:pt x="564" y="18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20"/>
          <p:cNvGrpSpPr/>
          <p:nvPr/>
        </p:nvGrpSpPr>
        <p:grpSpPr>
          <a:xfrm>
            <a:off x="804450" y="3260375"/>
            <a:ext cx="548725" cy="533725"/>
            <a:chOff x="431425" y="2802600"/>
            <a:chExt cx="548725" cy="533725"/>
          </a:xfrm>
        </p:grpSpPr>
        <p:sp>
          <p:nvSpPr>
            <p:cNvPr id="416" name="Google Shape;416;p20"/>
            <p:cNvSpPr/>
            <p:nvPr/>
          </p:nvSpPr>
          <p:spPr>
            <a:xfrm>
              <a:off x="818050" y="3177875"/>
              <a:ext cx="21625" cy="21625"/>
            </a:xfrm>
            <a:custGeom>
              <a:rect b="b" l="l" r="r" t="t"/>
              <a:pathLst>
                <a:path extrusionOk="0" h="865" w="865">
                  <a:moveTo>
                    <a:pt x="437" y="1"/>
                  </a:moveTo>
                  <a:lnTo>
                    <a:pt x="346" y="10"/>
                  </a:lnTo>
                  <a:lnTo>
                    <a:pt x="265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4" y="192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37"/>
                  </a:lnTo>
                  <a:lnTo>
                    <a:pt x="10" y="519"/>
                  </a:lnTo>
                  <a:lnTo>
                    <a:pt x="37" y="601"/>
                  </a:lnTo>
                  <a:lnTo>
                    <a:pt x="74" y="673"/>
                  </a:lnTo>
                  <a:lnTo>
                    <a:pt x="128" y="737"/>
                  </a:lnTo>
                  <a:lnTo>
                    <a:pt x="192" y="792"/>
                  </a:lnTo>
                  <a:lnTo>
                    <a:pt x="265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519" y="855"/>
                  </a:lnTo>
                  <a:lnTo>
                    <a:pt x="601" y="828"/>
                  </a:lnTo>
                  <a:lnTo>
                    <a:pt x="674" y="792"/>
                  </a:lnTo>
                  <a:lnTo>
                    <a:pt x="737" y="737"/>
                  </a:lnTo>
                  <a:lnTo>
                    <a:pt x="792" y="673"/>
                  </a:lnTo>
                  <a:lnTo>
                    <a:pt x="828" y="601"/>
                  </a:lnTo>
                  <a:lnTo>
                    <a:pt x="856" y="519"/>
                  </a:lnTo>
                  <a:lnTo>
                    <a:pt x="865" y="437"/>
                  </a:lnTo>
                  <a:lnTo>
                    <a:pt x="865" y="428"/>
                  </a:lnTo>
                  <a:lnTo>
                    <a:pt x="856" y="346"/>
                  </a:lnTo>
                  <a:lnTo>
                    <a:pt x="828" y="264"/>
                  </a:lnTo>
                  <a:lnTo>
                    <a:pt x="792" y="192"/>
                  </a:lnTo>
                  <a:lnTo>
                    <a:pt x="737" y="128"/>
                  </a:lnTo>
                  <a:lnTo>
                    <a:pt x="674" y="73"/>
                  </a:lnTo>
                  <a:lnTo>
                    <a:pt x="601" y="37"/>
                  </a:lnTo>
                  <a:lnTo>
                    <a:pt x="519" y="1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866250" y="3177875"/>
              <a:ext cx="21625" cy="21625"/>
            </a:xfrm>
            <a:custGeom>
              <a:rect b="b" l="l" r="r" t="t"/>
              <a:pathLst>
                <a:path extrusionOk="0" h="865" w="865">
                  <a:moveTo>
                    <a:pt x="43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192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37"/>
                  </a:lnTo>
                  <a:lnTo>
                    <a:pt x="10" y="519"/>
                  </a:lnTo>
                  <a:lnTo>
                    <a:pt x="37" y="601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1" y="792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519" y="855"/>
                  </a:lnTo>
                  <a:lnTo>
                    <a:pt x="601" y="828"/>
                  </a:lnTo>
                  <a:lnTo>
                    <a:pt x="673" y="792"/>
                  </a:lnTo>
                  <a:lnTo>
                    <a:pt x="737" y="737"/>
                  </a:lnTo>
                  <a:lnTo>
                    <a:pt x="792" y="673"/>
                  </a:lnTo>
                  <a:lnTo>
                    <a:pt x="828" y="601"/>
                  </a:lnTo>
                  <a:lnTo>
                    <a:pt x="855" y="519"/>
                  </a:lnTo>
                  <a:lnTo>
                    <a:pt x="864" y="437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2" y="192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1" y="37"/>
                  </a:lnTo>
                  <a:lnTo>
                    <a:pt x="519" y="1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914450" y="3177875"/>
              <a:ext cx="21600" cy="21625"/>
            </a:xfrm>
            <a:custGeom>
              <a:rect b="b" l="l" r="r" t="t"/>
              <a:pathLst>
                <a:path extrusionOk="0" h="865" w="864">
                  <a:moveTo>
                    <a:pt x="43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82" y="192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9"/>
                  </a:lnTo>
                  <a:lnTo>
                    <a:pt x="36" y="601"/>
                  </a:lnTo>
                  <a:lnTo>
                    <a:pt x="82" y="673"/>
                  </a:lnTo>
                  <a:lnTo>
                    <a:pt x="127" y="737"/>
                  </a:lnTo>
                  <a:lnTo>
                    <a:pt x="191" y="792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527" y="855"/>
                  </a:lnTo>
                  <a:lnTo>
                    <a:pt x="600" y="828"/>
                  </a:lnTo>
                  <a:lnTo>
                    <a:pt x="682" y="792"/>
                  </a:lnTo>
                  <a:lnTo>
                    <a:pt x="746" y="737"/>
                  </a:lnTo>
                  <a:lnTo>
                    <a:pt x="791" y="673"/>
                  </a:lnTo>
                  <a:lnTo>
                    <a:pt x="837" y="601"/>
                  </a:lnTo>
                  <a:lnTo>
                    <a:pt x="855" y="519"/>
                  </a:lnTo>
                  <a:lnTo>
                    <a:pt x="864" y="437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37" y="264"/>
                  </a:lnTo>
                  <a:lnTo>
                    <a:pt x="791" y="192"/>
                  </a:lnTo>
                  <a:lnTo>
                    <a:pt x="746" y="128"/>
                  </a:lnTo>
                  <a:lnTo>
                    <a:pt x="682" y="73"/>
                  </a:lnTo>
                  <a:lnTo>
                    <a:pt x="600" y="37"/>
                  </a:lnTo>
                  <a:lnTo>
                    <a:pt x="527" y="1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696900" y="2881475"/>
              <a:ext cx="180750" cy="166175"/>
            </a:xfrm>
            <a:custGeom>
              <a:rect b="b" l="l" r="r" t="t"/>
              <a:pathLst>
                <a:path extrusionOk="0" h="6647" w="7230">
                  <a:moveTo>
                    <a:pt x="6365" y="864"/>
                  </a:moveTo>
                  <a:lnTo>
                    <a:pt x="6365" y="4128"/>
                  </a:lnTo>
                  <a:lnTo>
                    <a:pt x="5311" y="4128"/>
                  </a:lnTo>
                  <a:lnTo>
                    <a:pt x="5311" y="864"/>
                  </a:lnTo>
                  <a:close/>
                  <a:moveTo>
                    <a:pt x="3647" y="982"/>
                  </a:moveTo>
                  <a:lnTo>
                    <a:pt x="3792" y="1000"/>
                  </a:lnTo>
                  <a:lnTo>
                    <a:pt x="3929" y="1019"/>
                  </a:lnTo>
                  <a:lnTo>
                    <a:pt x="4056" y="1055"/>
                  </a:lnTo>
                  <a:lnTo>
                    <a:pt x="4174" y="1091"/>
                  </a:lnTo>
                  <a:lnTo>
                    <a:pt x="4283" y="1128"/>
                  </a:lnTo>
                  <a:lnTo>
                    <a:pt x="4374" y="1173"/>
                  </a:lnTo>
                  <a:lnTo>
                    <a:pt x="4456" y="1210"/>
                  </a:lnTo>
                  <a:lnTo>
                    <a:pt x="4456" y="3583"/>
                  </a:lnTo>
                  <a:lnTo>
                    <a:pt x="4338" y="3610"/>
                  </a:lnTo>
                  <a:lnTo>
                    <a:pt x="4210" y="3655"/>
                  </a:lnTo>
                  <a:lnTo>
                    <a:pt x="4083" y="3719"/>
                  </a:lnTo>
                  <a:lnTo>
                    <a:pt x="4020" y="3764"/>
                  </a:lnTo>
                  <a:lnTo>
                    <a:pt x="3965" y="3810"/>
                  </a:lnTo>
                  <a:lnTo>
                    <a:pt x="3901" y="3855"/>
                  </a:lnTo>
                  <a:lnTo>
                    <a:pt x="3847" y="3919"/>
                  </a:lnTo>
                  <a:lnTo>
                    <a:pt x="3792" y="3983"/>
                  </a:lnTo>
                  <a:lnTo>
                    <a:pt x="3738" y="4064"/>
                  </a:lnTo>
                  <a:lnTo>
                    <a:pt x="3683" y="4146"/>
                  </a:lnTo>
                  <a:lnTo>
                    <a:pt x="3629" y="4237"/>
                  </a:lnTo>
                  <a:lnTo>
                    <a:pt x="3583" y="4337"/>
                  </a:lnTo>
                  <a:lnTo>
                    <a:pt x="3538" y="4446"/>
                  </a:lnTo>
                  <a:lnTo>
                    <a:pt x="3165" y="5419"/>
                  </a:lnTo>
                  <a:lnTo>
                    <a:pt x="3110" y="5547"/>
                  </a:lnTo>
                  <a:lnTo>
                    <a:pt x="3074" y="5637"/>
                  </a:lnTo>
                  <a:lnTo>
                    <a:pt x="3029" y="5701"/>
                  </a:lnTo>
                  <a:lnTo>
                    <a:pt x="3001" y="5747"/>
                  </a:lnTo>
                  <a:lnTo>
                    <a:pt x="2974" y="5774"/>
                  </a:lnTo>
                  <a:lnTo>
                    <a:pt x="2947" y="5792"/>
                  </a:lnTo>
                  <a:lnTo>
                    <a:pt x="2874" y="5792"/>
                  </a:lnTo>
                  <a:lnTo>
                    <a:pt x="2828" y="5774"/>
                  </a:lnTo>
                  <a:lnTo>
                    <a:pt x="2792" y="5756"/>
                  </a:lnTo>
                  <a:lnTo>
                    <a:pt x="2756" y="5728"/>
                  </a:lnTo>
                  <a:lnTo>
                    <a:pt x="2728" y="5692"/>
                  </a:lnTo>
                  <a:lnTo>
                    <a:pt x="2710" y="5656"/>
                  </a:lnTo>
                  <a:lnTo>
                    <a:pt x="2701" y="5619"/>
                  </a:lnTo>
                  <a:lnTo>
                    <a:pt x="2692" y="5574"/>
                  </a:lnTo>
                  <a:lnTo>
                    <a:pt x="2692" y="4219"/>
                  </a:lnTo>
                  <a:lnTo>
                    <a:pt x="2683" y="4137"/>
                  </a:lnTo>
                  <a:lnTo>
                    <a:pt x="2665" y="4055"/>
                  </a:lnTo>
                  <a:lnTo>
                    <a:pt x="2619" y="3983"/>
                  </a:lnTo>
                  <a:lnTo>
                    <a:pt x="2565" y="3919"/>
                  </a:lnTo>
                  <a:lnTo>
                    <a:pt x="2510" y="3864"/>
                  </a:lnTo>
                  <a:lnTo>
                    <a:pt x="2428" y="3828"/>
                  </a:lnTo>
                  <a:lnTo>
                    <a:pt x="2356" y="3801"/>
                  </a:lnTo>
                  <a:lnTo>
                    <a:pt x="2265" y="3792"/>
                  </a:lnTo>
                  <a:lnTo>
                    <a:pt x="1374" y="3792"/>
                  </a:lnTo>
                  <a:lnTo>
                    <a:pt x="1319" y="3783"/>
                  </a:lnTo>
                  <a:lnTo>
                    <a:pt x="1265" y="3764"/>
                  </a:lnTo>
                  <a:lnTo>
                    <a:pt x="1210" y="3746"/>
                  </a:lnTo>
                  <a:lnTo>
                    <a:pt x="1165" y="3728"/>
                  </a:lnTo>
                  <a:lnTo>
                    <a:pt x="1110" y="3692"/>
                  </a:lnTo>
                  <a:lnTo>
                    <a:pt x="1028" y="3628"/>
                  </a:lnTo>
                  <a:lnTo>
                    <a:pt x="955" y="3537"/>
                  </a:lnTo>
                  <a:lnTo>
                    <a:pt x="928" y="3492"/>
                  </a:lnTo>
                  <a:lnTo>
                    <a:pt x="901" y="3437"/>
                  </a:lnTo>
                  <a:lnTo>
                    <a:pt x="883" y="3392"/>
                  </a:lnTo>
                  <a:lnTo>
                    <a:pt x="865" y="3328"/>
                  </a:lnTo>
                  <a:lnTo>
                    <a:pt x="865" y="3273"/>
                  </a:lnTo>
                  <a:lnTo>
                    <a:pt x="855" y="3219"/>
                  </a:lnTo>
                  <a:lnTo>
                    <a:pt x="855" y="2119"/>
                  </a:lnTo>
                  <a:lnTo>
                    <a:pt x="865" y="2001"/>
                  </a:lnTo>
                  <a:lnTo>
                    <a:pt x="883" y="1891"/>
                  </a:lnTo>
                  <a:lnTo>
                    <a:pt x="910" y="1782"/>
                  </a:lnTo>
                  <a:lnTo>
                    <a:pt x="946" y="1673"/>
                  </a:lnTo>
                  <a:lnTo>
                    <a:pt x="992" y="1573"/>
                  </a:lnTo>
                  <a:lnTo>
                    <a:pt x="1055" y="1482"/>
                  </a:lnTo>
                  <a:lnTo>
                    <a:pt x="1119" y="1391"/>
                  </a:lnTo>
                  <a:lnTo>
                    <a:pt x="1192" y="1310"/>
                  </a:lnTo>
                  <a:lnTo>
                    <a:pt x="1274" y="1237"/>
                  </a:lnTo>
                  <a:lnTo>
                    <a:pt x="1365" y="1173"/>
                  </a:lnTo>
                  <a:lnTo>
                    <a:pt x="1456" y="1119"/>
                  </a:lnTo>
                  <a:lnTo>
                    <a:pt x="1556" y="1064"/>
                  </a:lnTo>
                  <a:lnTo>
                    <a:pt x="1656" y="1028"/>
                  </a:lnTo>
                  <a:lnTo>
                    <a:pt x="1765" y="1000"/>
                  </a:lnTo>
                  <a:lnTo>
                    <a:pt x="1883" y="982"/>
                  </a:lnTo>
                  <a:close/>
                  <a:moveTo>
                    <a:pt x="5238" y="0"/>
                  </a:moveTo>
                  <a:lnTo>
                    <a:pt x="5147" y="9"/>
                  </a:lnTo>
                  <a:lnTo>
                    <a:pt x="5047" y="28"/>
                  </a:lnTo>
                  <a:lnTo>
                    <a:pt x="4965" y="55"/>
                  </a:lnTo>
                  <a:lnTo>
                    <a:pt x="4874" y="91"/>
                  </a:lnTo>
                  <a:lnTo>
                    <a:pt x="4801" y="146"/>
                  </a:lnTo>
                  <a:lnTo>
                    <a:pt x="4729" y="200"/>
                  </a:lnTo>
                  <a:lnTo>
                    <a:pt x="4665" y="264"/>
                  </a:lnTo>
                  <a:lnTo>
                    <a:pt x="4601" y="337"/>
                  </a:lnTo>
                  <a:lnTo>
                    <a:pt x="4474" y="282"/>
                  </a:lnTo>
                  <a:lnTo>
                    <a:pt x="4338" y="237"/>
                  </a:lnTo>
                  <a:lnTo>
                    <a:pt x="4192" y="200"/>
                  </a:lnTo>
                  <a:lnTo>
                    <a:pt x="4056" y="173"/>
                  </a:lnTo>
                  <a:lnTo>
                    <a:pt x="3910" y="155"/>
                  </a:lnTo>
                  <a:lnTo>
                    <a:pt x="3774" y="137"/>
                  </a:lnTo>
                  <a:lnTo>
                    <a:pt x="3638" y="128"/>
                  </a:lnTo>
                  <a:lnTo>
                    <a:pt x="3510" y="118"/>
                  </a:lnTo>
                  <a:lnTo>
                    <a:pt x="2001" y="118"/>
                  </a:lnTo>
                  <a:lnTo>
                    <a:pt x="1792" y="128"/>
                  </a:lnTo>
                  <a:lnTo>
                    <a:pt x="1592" y="164"/>
                  </a:lnTo>
                  <a:lnTo>
                    <a:pt x="1401" y="209"/>
                  </a:lnTo>
                  <a:lnTo>
                    <a:pt x="1219" y="282"/>
                  </a:lnTo>
                  <a:lnTo>
                    <a:pt x="1046" y="364"/>
                  </a:lnTo>
                  <a:lnTo>
                    <a:pt x="883" y="464"/>
                  </a:lnTo>
                  <a:lnTo>
                    <a:pt x="728" y="582"/>
                  </a:lnTo>
                  <a:lnTo>
                    <a:pt x="583" y="709"/>
                  </a:lnTo>
                  <a:lnTo>
                    <a:pt x="455" y="846"/>
                  </a:lnTo>
                  <a:lnTo>
                    <a:pt x="337" y="1000"/>
                  </a:lnTo>
                  <a:lnTo>
                    <a:pt x="237" y="1164"/>
                  </a:lnTo>
                  <a:lnTo>
                    <a:pt x="155" y="1346"/>
                  </a:lnTo>
                  <a:lnTo>
                    <a:pt x="92" y="1528"/>
                  </a:lnTo>
                  <a:lnTo>
                    <a:pt x="37" y="1719"/>
                  </a:lnTo>
                  <a:lnTo>
                    <a:pt x="10" y="1910"/>
                  </a:lnTo>
                  <a:lnTo>
                    <a:pt x="1" y="2119"/>
                  </a:lnTo>
                  <a:lnTo>
                    <a:pt x="1" y="3219"/>
                  </a:lnTo>
                  <a:lnTo>
                    <a:pt x="10" y="3364"/>
                  </a:lnTo>
                  <a:lnTo>
                    <a:pt x="28" y="3501"/>
                  </a:lnTo>
                  <a:lnTo>
                    <a:pt x="64" y="3646"/>
                  </a:lnTo>
                  <a:lnTo>
                    <a:pt x="110" y="3774"/>
                  </a:lnTo>
                  <a:lnTo>
                    <a:pt x="174" y="3901"/>
                  </a:lnTo>
                  <a:lnTo>
                    <a:pt x="246" y="4019"/>
                  </a:lnTo>
                  <a:lnTo>
                    <a:pt x="328" y="4128"/>
                  </a:lnTo>
                  <a:lnTo>
                    <a:pt x="419" y="4228"/>
                  </a:lnTo>
                  <a:lnTo>
                    <a:pt x="519" y="4319"/>
                  </a:lnTo>
                  <a:lnTo>
                    <a:pt x="637" y="4410"/>
                  </a:lnTo>
                  <a:lnTo>
                    <a:pt x="755" y="4474"/>
                  </a:lnTo>
                  <a:lnTo>
                    <a:pt x="874" y="4537"/>
                  </a:lnTo>
                  <a:lnTo>
                    <a:pt x="1010" y="4583"/>
                  </a:lnTo>
                  <a:lnTo>
                    <a:pt x="1146" y="4619"/>
                  </a:lnTo>
                  <a:lnTo>
                    <a:pt x="1292" y="4646"/>
                  </a:lnTo>
                  <a:lnTo>
                    <a:pt x="1437" y="4655"/>
                  </a:lnTo>
                  <a:lnTo>
                    <a:pt x="1837" y="4655"/>
                  </a:lnTo>
                  <a:lnTo>
                    <a:pt x="1837" y="5574"/>
                  </a:lnTo>
                  <a:lnTo>
                    <a:pt x="1847" y="5683"/>
                  </a:lnTo>
                  <a:lnTo>
                    <a:pt x="1856" y="5792"/>
                  </a:lnTo>
                  <a:lnTo>
                    <a:pt x="1883" y="5892"/>
                  </a:lnTo>
                  <a:lnTo>
                    <a:pt x="1919" y="5992"/>
                  </a:lnTo>
                  <a:lnTo>
                    <a:pt x="1965" y="6083"/>
                  </a:lnTo>
                  <a:lnTo>
                    <a:pt x="2019" y="6174"/>
                  </a:lnTo>
                  <a:lnTo>
                    <a:pt x="2083" y="6256"/>
                  </a:lnTo>
                  <a:lnTo>
                    <a:pt x="2156" y="6338"/>
                  </a:lnTo>
                  <a:lnTo>
                    <a:pt x="2228" y="6401"/>
                  </a:lnTo>
                  <a:lnTo>
                    <a:pt x="2310" y="6465"/>
                  </a:lnTo>
                  <a:lnTo>
                    <a:pt x="2401" y="6519"/>
                  </a:lnTo>
                  <a:lnTo>
                    <a:pt x="2492" y="6565"/>
                  </a:lnTo>
                  <a:lnTo>
                    <a:pt x="2592" y="6601"/>
                  </a:lnTo>
                  <a:lnTo>
                    <a:pt x="2701" y="6629"/>
                  </a:lnTo>
                  <a:lnTo>
                    <a:pt x="2801" y="6647"/>
                  </a:lnTo>
                  <a:lnTo>
                    <a:pt x="3038" y="6647"/>
                  </a:lnTo>
                  <a:lnTo>
                    <a:pt x="3156" y="6619"/>
                  </a:lnTo>
                  <a:lnTo>
                    <a:pt x="3265" y="6583"/>
                  </a:lnTo>
                  <a:lnTo>
                    <a:pt x="3356" y="6547"/>
                  </a:lnTo>
                  <a:lnTo>
                    <a:pt x="3447" y="6492"/>
                  </a:lnTo>
                  <a:lnTo>
                    <a:pt x="3529" y="6428"/>
                  </a:lnTo>
                  <a:lnTo>
                    <a:pt x="3601" y="6356"/>
                  </a:lnTo>
                  <a:lnTo>
                    <a:pt x="3665" y="6283"/>
                  </a:lnTo>
                  <a:lnTo>
                    <a:pt x="3720" y="6210"/>
                  </a:lnTo>
                  <a:lnTo>
                    <a:pt x="3774" y="6128"/>
                  </a:lnTo>
                  <a:lnTo>
                    <a:pt x="3856" y="5974"/>
                  </a:lnTo>
                  <a:lnTo>
                    <a:pt x="3920" y="5837"/>
                  </a:lnTo>
                  <a:lnTo>
                    <a:pt x="3965" y="5728"/>
                  </a:lnTo>
                  <a:lnTo>
                    <a:pt x="4338" y="4746"/>
                  </a:lnTo>
                  <a:lnTo>
                    <a:pt x="4383" y="4646"/>
                  </a:lnTo>
                  <a:lnTo>
                    <a:pt x="4420" y="4574"/>
                  </a:lnTo>
                  <a:lnTo>
                    <a:pt x="4465" y="4519"/>
                  </a:lnTo>
                  <a:lnTo>
                    <a:pt x="4511" y="4474"/>
                  </a:lnTo>
                  <a:lnTo>
                    <a:pt x="4556" y="4583"/>
                  </a:lnTo>
                  <a:lnTo>
                    <a:pt x="4620" y="4683"/>
                  </a:lnTo>
                  <a:lnTo>
                    <a:pt x="4701" y="4765"/>
                  </a:lnTo>
                  <a:lnTo>
                    <a:pt x="4792" y="4846"/>
                  </a:lnTo>
                  <a:lnTo>
                    <a:pt x="4892" y="4901"/>
                  </a:lnTo>
                  <a:lnTo>
                    <a:pt x="5002" y="4946"/>
                  </a:lnTo>
                  <a:lnTo>
                    <a:pt x="5120" y="4974"/>
                  </a:lnTo>
                  <a:lnTo>
                    <a:pt x="5238" y="4983"/>
                  </a:lnTo>
                  <a:lnTo>
                    <a:pt x="6520" y="4983"/>
                  </a:lnTo>
                  <a:lnTo>
                    <a:pt x="6602" y="4974"/>
                  </a:lnTo>
                  <a:lnTo>
                    <a:pt x="6675" y="4956"/>
                  </a:lnTo>
                  <a:lnTo>
                    <a:pt x="6747" y="4928"/>
                  </a:lnTo>
                  <a:lnTo>
                    <a:pt x="6820" y="4892"/>
                  </a:lnTo>
                  <a:lnTo>
                    <a:pt x="6884" y="4856"/>
                  </a:lnTo>
                  <a:lnTo>
                    <a:pt x="6938" y="4810"/>
                  </a:lnTo>
                  <a:lnTo>
                    <a:pt x="6993" y="4756"/>
                  </a:lnTo>
                  <a:lnTo>
                    <a:pt x="7047" y="4701"/>
                  </a:lnTo>
                  <a:lnTo>
                    <a:pt x="7093" y="4637"/>
                  </a:lnTo>
                  <a:lnTo>
                    <a:pt x="7129" y="4574"/>
                  </a:lnTo>
                  <a:lnTo>
                    <a:pt x="7165" y="4510"/>
                  </a:lnTo>
                  <a:lnTo>
                    <a:pt x="7193" y="4437"/>
                  </a:lnTo>
                  <a:lnTo>
                    <a:pt x="7211" y="4355"/>
                  </a:lnTo>
                  <a:lnTo>
                    <a:pt x="7220" y="4283"/>
                  </a:lnTo>
                  <a:lnTo>
                    <a:pt x="7229" y="4201"/>
                  </a:lnTo>
                  <a:lnTo>
                    <a:pt x="7229" y="791"/>
                  </a:lnTo>
                  <a:lnTo>
                    <a:pt x="7220" y="709"/>
                  </a:lnTo>
                  <a:lnTo>
                    <a:pt x="7211" y="628"/>
                  </a:lnTo>
                  <a:lnTo>
                    <a:pt x="7193" y="555"/>
                  </a:lnTo>
                  <a:lnTo>
                    <a:pt x="7165" y="482"/>
                  </a:lnTo>
                  <a:lnTo>
                    <a:pt x="7129" y="418"/>
                  </a:lnTo>
                  <a:lnTo>
                    <a:pt x="7093" y="355"/>
                  </a:lnTo>
                  <a:lnTo>
                    <a:pt x="7047" y="291"/>
                  </a:lnTo>
                  <a:lnTo>
                    <a:pt x="6993" y="237"/>
                  </a:lnTo>
                  <a:lnTo>
                    <a:pt x="6938" y="182"/>
                  </a:lnTo>
                  <a:lnTo>
                    <a:pt x="6884" y="137"/>
                  </a:lnTo>
                  <a:lnTo>
                    <a:pt x="6820" y="100"/>
                  </a:lnTo>
                  <a:lnTo>
                    <a:pt x="6747" y="64"/>
                  </a:lnTo>
                  <a:lnTo>
                    <a:pt x="6675" y="37"/>
                  </a:lnTo>
                  <a:lnTo>
                    <a:pt x="6602" y="18"/>
                  </a:lnTo>
                  <a:lnTo>
                    <a:pt x="6520" y="9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431425" y="2802600"/>
              <a:ext cx="548725" cy="533725"/>
            </a:xfrm>
            <a:custGeom>
              <a:rect b="b" l="l" r="r" t="t"/>
              <a:pathLst>
                <a:path extrusionOk="0" h="21349" w="21949">
                  <a:moveTo>
                    <a:pt x="7747" y="10675"/>
                  </a:moveTo>
                  <a:lnTo>
                    <a:pt x="7901" y="10684"/>
                  </a:lnTo>
                  <a:lnTo>
                    <a:pt x="8056" y="10693"/>
                  </a:lnTo>
                  <a:lnTo>
                    <a:pt x="8201" y="10720"/>
                  </a:lnTo>
                  <a:lnTo>
                    <a:pt x="8347" y="10747"/>
                  </a:lnTo>
                  <a:lnTo>
                    <a:pt x="8492" y="10793"/>
                  </a:lnTo>
                  <a:lnTo>
                    <a:pt x="8638" y="10838"/>
                  </a:lnTo>
                  <a:lnTo>
                    <a:pt x="8774" y="10902"/>
                  </a:lnTo>
                  <a:lnTo>
                    <a:pt x="8910" y="10966"/>
                  </a:lnTo>
                  <a:lnTo>
                    <a:pt x="8820" y="11138"/>
                  </a:lnTo>
                  <a:lnTo>
                    <a:pt x="8719" y="11311"/>
                  </a:lnTo>
                  <a:lnTo>
                    <a:pt x="8701" y="11356"/>
                  </a:lnTo>
                  <a:lnTo>
                    <a:pt x="8683" y="11402"/>
                  </a:lnTo>
                  <a:lnTo>
                    <a:pt x="8665" y="11447"/>
                  </a:lnTo>
                  <a:lnTo>
                    <a:pt x="8665" y="11502"/>
                  </a:lnTo>
                  <a:lnTo>
                    <a:pt x="8665" y="11547"/>
                  </a:lnTo>
                  <a:lnTo>
                    <a:pt x="8665" y="11593"/>
                  </a:lnTo>
                  <a:lnTo>
                    <a:pt x="8674" y="11647"/>
                  </a:lnTo>
                  <a:lnTo>
                    <a:pt x="8692" y="11693"/>
                  </a:lnTo>
                  <a:lnTo>
                    <a:pt x="8719" y="11738"/>
                  </a:lnTo>
                  <a:lnTo>
                    <a:pt x="8747" y="11784"/>
                  </a:lnTo>
                  <a:lnTo>
                    <a:pt x="8774" y="11820"/>
                  </a:lnTo>
                  <a:lnTo>
                    <a:pt x="8810" y="11857"/>
                  </a:lnTo>
                  <a:lnTo>
                    <a:pt x="8847" y="11884"/>
                  </a:lnTo>
                  <a:lnTo>
                    <a:pt x="8892" y="11911"/>
                  </a:lnTo>
                  <a:lnTo>
                    <a:pt x="8938" y="11929"/>
                  </a:lnTo>
                  <a:lnTo>
                    <a:pt x="8983" y="11947"/>
                  </a:lnTo>
                  <a:lnTo>
                    <a:pt x="9238" y="12002"/>
                  </a:lnTo>
                  <a:lnTo>
                    <a:pt x="9492" y="12057"/>
                  </a:lnTo>
                  <a:lnTo>
                    <a:pt x="9738" y="12093"/>
                  </a:lnTo>
                  <a:lnTo>
                    <a:pt x="9992" y="12120"/>
                  </a:lnTo>
                  <a:lnTo>
                    <a:pt x="10038" y="12238"/>
                  </a:lnTo>
                  <a:lnTo>
                    <a:pt x="10083" y="12366"/>
                  </a:lnTo>
                  <a:lnTo>
                    <a:pt x="10129" y="12484"/>
                  </a:lnTo>
                  <a:lnTo>
                    <a:pt x="10156" y="12611"/>
                  </a:lnTo>
                  <a:lnTo>
                    <a:pt x="10183" y="12748"/>
                  </a:lnTo>
                  <a:lnTo>
                    <a:pt x="10202" y="12875"/>
                  </a:lnTo>
                  <a:lnTo>
                    <a:pt x="10211" y="13011"/>
                  </a:lnTo>
                  <a:lnTo>
                    <a:pt x="10211" y="13139"/>
                  </a:lnTo>
                  <a:lnTo>
                    <a:pt x="10211" y="13266"/>
                  </a:lnTo>
                  <a:lnTo>
                    <a:pt x="10202" y="13393"/>
                  </a:lnTo>
                  <a:lnTo>
                    <a:pt x="10183" y="13520"/>
                  </a:lnTo>
                  <a:lnTo>
                    <a:pt x="10165" y="13639"/>
                  </a:lnTo>
                  <a:lnTo>
                    <a:pt x="10138" y="13757"/>
                  </a:lnTo>
                  <a:lnTo>
                    <a:pt x="10102" y="13875"/>
                  </a:lnTo>
                  <a:lnTo>
                    <a:pt x="10065" y="13984"/>
                  </a:lnTo>
                  <a:lnTo>
                    <a:pt x="10020" y="14102"/>
                  </a:lnTo>
                  <a:lnTo>
                    <a:pt x="9965" y="14211"/>
                  </a:lnTo>
                  <a:lnTo>
                    <a:pt x="9911" y="14311"/>
                  </a:lnTo>
                  <a:lnTo>
                    <a:pt x="9856" y="14421"/>
                  </a:lnTo>
                  <a:lnTo>
                    <a:pt x="9792" y="14521"/>
                  </a:lnTo>
                  <a:lnTo>
                    <a:pt x="9720" y="14612"/>
                  </a:lnTo>
                  <a:lnTo>
                    <a:pt x="9647" y="14712"/>
                  </a:lnTo>
                  <a:lnTo>
                    <a:pt x="9574" y="14802"/>
                  </a:lnTo>
                  <a:lnTo>
                    <a:pt x="9492" y="14884"/>
                  </a:lnTo>
                  <a:lnTo>
                    <a:pt x="9401" y="14966"/>
                  </a:lnTo>
                  <a:lnTo>
                    <a:pt x="9310" y="15048"/>
                  </a:lnTo>
                  <a:lnTo>
                    <a:pt x="9220" y="15121"/>
                  </a:lnTo>
                  <a:lnTo>
                    <a:pt x="9129" y="15184"/>
                  </a:lnTo>
                  <a:lnTo>
                    <a:pt x="9029" y="15248"/>
                  </a:lnTo>
                  <a:lnTo>
                    <a:pt x="8920" y="15312"/>
                  </a:lnTo>
                  <a:lnTo>
                    <a:pt x="8810" y="15366"/>
                  </a:lnTo>
                  <a:lnTo>
                    <a:pt x="8701" y="15412"/>
                  </a:lnTo>
                  <a:lnTo>
                    <a:pt x="8592" y="15457"/>
                  </a:lnTo>
                  <a:lnTo>
                    <a:pt x="8483" y="15493"/>
                  </a:lnTo>
                  <a:lnTo>
                    <a:pt x="8365" y="15530"/>
                  </a:lnTo>
                  <a:lnTo>
                    <a:pt x="8247" y="15557"/>
                  </a:lnTo>
                  <a:lnTo>
                    <a:pt x="8119" y="15575"/>
                  </a:lnTo>
                  <a:lnTo>
                    <a:pt x="8001" y="15593"/>
                  </a:lnTo>
                  <a:lnTo>
                    <a:pt x="7874" y="15603"/>
                  </a:lnTo>
                  <a:lnTo>
                    <a:pt x="7747" y="15612"/>
                  </a:lnTo>
                  <a:lnTo>
                    <a:pt x="7619" y="15603"/>
                  </a:lnTo>
                  <a:lnTo>
                    <a:pt x="7492" y="15593"/>
                  </a:lnTo>
                  <a:lnTo>
                    <a:pt x="7374" y="15575"/>
                  </a:lnTo>
                  <a:lnTo>
                    <a:pt x="7247" y="15557"/>
                  </a:lnTo>
                  <a:lnTo>
                    <a:pt x="7128" y="15530"/>
                  </a:lnTo>
                  <a:lnTo>
                    <a:pt x="7010" y="15493"/>
                  </a:lnTo>
                  <a:lnTo>
                    <a:pt x="6901" y="15457"/>
                  </a:lnTo>
                  <a:lnTo>
                    <a:pt x="6792" y="15412"/>
                  </a:lnTo>
                  <a:lnTo>
                    <a:pt x="6683" y="15366"/>
                  </a:lnTo>
                  <a:lnTo>
                    <a:pt x="6574" y="15312"/>
                  </a:lnTo>
                  <a:lnTo>
                    <a:pt x="6465" y="15248"/>
                  </a:lnTo>
                  <a:lnTo>
                    <a:pt x="6365" y="15184"/>
                  </a:lnTo>
                  <a:lnTo>
                    <a:pt x="6274" y="15121"/>
                  </a:lnTo>
                  <a:lnTo>
                    <a:pt x="6183" y="15048"/>
                  </a:lnTo>
                  <a:lnTo>
                    <a:pt x="6092" y="14966"/>
                  </a:lnTo>
                  <a:lnTo>
                    <a:pt x="6001" y="14884"/>
                  </a:lnTo>
                  <a:lnTo>
                    <a:pt x="5919" y="14802"/>
                  </a:lnTo>
                  <a:lnTo>
                    <a:pt x="5846" y="14712"/>
                  </a:lnTo>
                  <a:lnTo>
                    <a:pt x="5774" y="14612"/>
                  </a:lnTo>
                  <a:lnTo>
                    <a:pt x="5701" y="14521"/>
                  </a:lnTo>
                  <a:lnTo>
                    <a:pt x="5637" y="14421"/>
                  </a:lnTo>
                  <a:lnTo>
                    <a:pt x="5583" y="14311"/>
                  </a:lnTo>
                  <a:lnTo>
                    <a:pt x="5528" y="14211"/>
                  </a:lnTo>
                  <a:lnTo>
                    <a:pt x="5474" y="14102"/>
                  </a:lnTo>
                  <a:lnTo>
                    <a:pt x="5428" y="13984"/>
                  </a:lnTo>
                  <a:lnTo>
                    <a:pt x="5392" y="13875"/>
                  </a:lnTo>
                  <a:lnTo>
                    <a:pt x="5355" y="13757"/>
                  </a:lnTo>
                  <a:lnTo>
                    <a:pt x="5328" y="13639"/>
                  </a:lnTo>
                  <a:lnTo>
                    <a:pt x="5310" y="13520"/>
                  </a:lnTo>
                  <a:lnTo>
                    <a:pt x="5292" y="13393"/>
                  </a:lnTo>
                  <a:lnTo>
                    <a:pt x="5283" y="13266"/>
                  </a:lnTo>
                  <a:lnTo>
                    <a:pt x="5283" y="13139"/>
                  </a:lnTo>
                  <a:lnTo>
                    <a:pt x="5283" y="13011"/>
                  </a:lnTo>
                  <a:lnTo>
                    <a:pt x="5292" y="12893"/>
                  </a:lnTo>
                  <a:lnTo>
                    <a:pt x="5310" y="12766"/>
                  </a:lnTo>
                  <a:lnTo>
                    <a:pt x="5328" y="12648"/>
                  </a:lnTo>
                  <a:lnTo>
                    <a:pt x="5355" y="12529"/>
                  </a:lnTo>
                  <a:lnTo>
                    <a:pt x="5392" y="12411"/>
                  </a:lnTo>
                  <a:lnTo>
                    <a:pt x="5428" y="12293"/>
                  </a:lnTo>
                  <a:lnTo>
                    <a:pt x="5474" y="12184"/>
                  </a:lnTo>
                  <a:lnTo>
                    <a:pt x="5528" y="12075"/>
                  </a:lnTo>
                  <a:lnTo>
                    <a:pt x="5583" y="11966"/>
                  </a:lnTo>
                  <a:lnTo>
                    <a:pt x="5637" y="11866"/>
                  </a:lnTo>
                  <a:lnTo>
                    <a:pt x="5701" y="11766"/>
                  </a:lnTo>
                  <a:lnTo>
                    <a:pt x="5774" y="11666"/>
                  </a:lnTo>
                  <a:lnTo>
                    <a:pt x="5846" y="11575"/>
                  </a:lnTo>
                  <a:lnTo>
                    <a:pt x="5919" y="11484"/>
                  </a:lnTo>
                  <a:lnTo>
                    <a:pt x="6001" y="11402"/>
                  </a:lnTo>
                  <a:lnTo>
                    <a:pt x="6092" y="11320"/>
                  </a:lnTo>
                  <a:lnTo>
                    <a:pt x="6183" y="11238"/>
                  </a:lnTo>
                  <a:lnTo>
                    <a:pt x="6274" y="11166"/>
                  </a:lnTo>
                  <a:lnTo>
                    <a:pt x="6365" y="11093"/>
                  </a:lnTo>
                  <a:lnTo>
                    <a:pt x="6465" y="11029"/>
                  </a:lnTo>
                  <a:lnTo>
                    <a:pt x="6574" y="10975"/>
                  </a:lnTo>
                  <a:lnTo>
                    <a:pt x="6683" y="10920"/>
                  </a:lnTo>
                  <a:lnTo>
                    <a:pt x="6792" y="10866"/>
                  </a:lnTo>
                  <a:lnTo>
                    <a:pt x="6901" y="10820"/>
                  </a:lnTo>
                  <a:lnTo>
                    <a:pt x="7010" y="10784"/>
                  </a:lnTo>
                  <a:lnTo>
                    <a:pt x="7128" y="10756"/>
                  </a:lnTo>
                  <a:lnTo>
                    <a:pt x="7247" y="10729"/>
                  </a:lnTo>
                  <a:lnTo>
                    <a:pt x="7374" y="10702"/>
                  </a:lnTo>
                  <a:lnTo>
                    <a:pt x="7492" y="10684"/>
                  </a:lnTo>
                  <a:lnTo>
                    <a:pt x="7619" y="10675"/>
                  </a:lnTo>
                  <a:close/>
                  <a:moveTo>
                    <a:pt x="20967" y="13848"/>
                  </a:moveTo>
                  <a:lnTo>
                    <a:pt x="21012" y="13857"/>
                  </a:lnTo>
                  <a:lnTo>
                    <a:pt x="21058" y="13884"/>
                  </a:lnTo>
                  <a:lnTo>
                    <a:pt x="21085" y="13921"/>
                  </a:lnTo>
                  <a:lnTo>
                    <a:pt x="21094" y="13975"/>
                  </a:lnTo>
                  <a:lnTo>
                    <a:pt x="21094" y="16912"/>
                  </a:lnTo>
                  <a:lnTo>
                    <a:pt x="21085" y="16966"/>
                  </a:lnTo>
                  <a:lnTo>
                    <a:pt x="21058" y="17003"/>
                  </a:lnTo>
                  <a:lnTo>
                    <a:pt x="21012" y="17030"/>
                  </a:lnTo>
                  <a:lnTo>
                    <a:pt x="20967" y="17048"/>
                  </a:lnTo>
                  <a:lnTo>
                    <a:pt x="14675" y="17048"/>
                  </a:lnTo>
                  <a:lnTo>
                    <a:pt x="14620" y="17030"/>
                  </a:lnTo>
                  <a:lnTo>
                    <a:pt x="14584" y="17003"/>
                  </a:lnTo>
                  <a:lnTo>
                    <a:pt x="14557" y="16966"/>
                  </a:lnTo>
                  <a:lnTo>
                    <a:pt x="14539" y="16912"/>
                  </a:lnTo>
                  <a:lnTo>
                    <a:pt x="14539" y="16385"/>
                  </a:lnTo>
                  <a:lnTo>
                    <a:pt x="14539" y="16330"/>
                  </a:lnTo>
                  <a:lnTo>
                    <a:pt x="14529" y="16275"/>
                  </a:lnTo>
                  <a:lnTo>
                    <a:pt x="14511" y="16230"/>
                  </a:lnTo>
                  <a:lnTo>
                    <a:pt x="14493" y="16175"/>
                  </a:lnTo>
                  <a:lnTo>
                    <a:pt x="14466" y="16139"/>
                  </a:lnTo>
                  <a:lnTo>
                    <a:pt x="14429" y="16094"/>
                  </a:lnTo>
                  <a:lnTo>
                    <a:pt x="14393" y="16057"/>
                  </a:lnTo>
                  <a:lnTo>
                    <a:pt x="14348" y="16021"/>
                  </a:lnTo>
                  <a:lnTo>
                    <a:pt x="13475" y="15448"/>
                  </a:lnTo>
                  <a:lnTo>
                    <a:pt x="14348" y="14866"/>
                  </a:lnTo>
                  <a:lnTo>
                    <a:pt x="14393" y="14830"/>
                  </a:lnTo>
                  <a:lnTo>
                    <a:pt x="14429" y="14793"/>
                  </a:lnTo>
                  <a:lnTo>
                    <a:pt x="14466" y="14757"/>
                  </a:lnTo>
                  <a:lnTo>
                    <a:pt x="14493" y="14712"/>
                  </a:lnTo>
                  <a:lnTo>
                    <a:pt x="14511" y="14657"/>
                  </a:lnTo>
                  <a:lnTo>
                    <a:pt x="14529" y="14612"/>
                  </a:lnTo>
                  <a:lnTo>
                    <a:pt x="14539" y="14557"/>
                  </a:lnTo>
                  <a:lnTo>
                    <a:pt x="14539" y="14502"/>
                  </a:lnTo>
                  <a:lnTo>
                    <a:pt x="14539" y="13975"/>
                  </a:lnTo>
                  <a:lnTo>
                    <a:pt x="14557" y="13921"/>
                  </a:lnTo>
                  <a:lnTo>
                    <a:pt x="14584" y="13884"/>
                  </a:lnTo>
                  <a:lnTo>
                    <a:pt x="14620" y="13857"/>
                  </a:lnTo>
                  <a:lnTo>
                    <a:pt x="14675" y="13848"/>
                  </a:lnTo>
                  <a:close/>
                  <a:moveTo>
                    <a:pt x="7747" y="6701"/>
                  </a:moveTo>
                  <a:lnTo>
                    <a:pt x="8101" y="6710"/>
                  </a:lnTo>
                  <a:lnTo>
                    <a:pt x="8456" y="6738"/>
                  </a:lnTo>
                  <a:lnTo>
                    <a:pt x="8474" y="6919"/>
                  </a:lnTo>
                  <a:lnTo>
                    <a:pt x="8510" y="7110"/>
                  </a:lnTo>
                  <a:lnTo>
                    <a:pt x="8565" y="7383"/>
                  </a:lnTo>
                  <a:lnTo>
                    <a:pt x="8629" y="7647"/>
                  </a:lnTo>
                  <a:lnTo>
                    <a:pt x="8710" y="7911"/>
                  </a:lnTo>
                  <a:lnTo>
                    <a:pt x="8801" y="8165"/>
                  </a:lnTo>
                  <a:lnTo>
                    <a:pt x="8910" y="8420"/>
                  </a:lnTo>
                  <a:lnTo>
                    <a:pt x="9029" y="8665"/>
                  </a:lnTo>
                  <a:lnTo>
                    <a:pt x="9147" y="8911"/>
                  </a:lnTo>
                  <a:lnTo>
                    <a:pt x="9292" y="9147"/>
                  </a:lnTo>
                  <a:lnTo>
                    <a:pt x="9301" y="9420"/>
                  </a:lnTo>
                  <a:lnTo>
                    <a:pt x="9292" y="9674"/>
                  </a:lnTo>
                  <a:lnTo>
                    <a:pt x="9265" y="9920"/>
                  </a:lnTo>
                  <a:lnTo>
                    <a:pt x="9220" y="10165"/>
                  </a:lnTo>
                  <a:lnTo>
                    <a:pt x="9047" y="10084"/>
                  </a:lnTo>
                  <a:lnTo>
                    <a:pt x="8874" y="10011"/>
                  </a:lnTo>
                  <a:lnTo>
                    <a:pt x="8692" y="9956"/>
                  </a:lnTo>
                  <a:lnTo>
                    <a:pt x="8510" y="9902"/>
                  </a:lnTo>
                  <a:lnTo>
                    <a:pt x="8319" y="9865"/>
                  </a:lnTo>
                  <a:lnTo>
                    <a:pt x="8128" y="9838"/>
                  </a:lnTo>
                  <a:lnTo>
                    <a:pt x="7938" y="9820"/>
                  </a:lnTo>
                  <a:lnTo>
                    <a:pt x="7574" y="9820"/>
                  </a:lnTo>
                  <a:lnTo>
                    <a:pt x="7410" y="9838"/>
                  </a:lnTo>
                  <a:lnTo>
                    <a:pt x="7237" y="9856"/>
                  </a:lnTo>
                  <a:lnTo>
                    <a:pt x="7074" y="9884"/>
                  </a:lnTo>
                  <a:lnTo>
                    <a:pt x="6919" y="9920"/>
                  </a:lnTo>
                  <a:lnTo>
                    <a:pt x="6756" y="9965"/>
                  </a:lnTo>
                  <a:lnTo>
                    <a:pt x="6601" y="10020"/>
                  </a:lnTo>
                  <a:lnTo>
                    <a:pt x="6456" y="10074"/>
                  </a:lnTo>
                  <a:lnTo>
                    <a:pt x="6310" y="10147"/>
                  </a:lnTo>
                  <a:lnTo>
                    <a:pt x="6165" y="10220"/>
                  </a:lnTo>
                  <a:lnTo>
                    <a:pt x="6028" y="10302"/>
                  </a:lnTo>
                  <a:lnTo>
                    <a:pt x="5892" y="10384"/>
                  </a:lnTo>
                  <a:lnTo>
                    <a:pt x="5755" y="10475"/>
                  </a:lnTo>
                  <a:lnTo>
                    <a:pt x="5637" y="10575"/>
                  </a:lnTo>
                  <a:lnTo>
                    <a:pt x="5510" y="10684"/>
                  </a:lnTo>
                  <a:lnTo>
                    <a:pt x="5401" y="10793"/>
                  </a:lnTo>
                  <a:lnTo>
                    <a:pt x="5292" y="10911"/>
                  </a:lnTo>
                  <a:lnTo>
                    <a:pt x="5183" y="11029"/>
                  </a:lnTo>
                  <a:lnTo>
                    <a:pt x="5083" y="11156"/>
                  </a:lnTo>
                  <a:lnTo>
                    <a:pt x="4992" y="11284"/>
                  </a:lnTo>
                  <a:lnTo>
                    <a:pt x="4901" y="11420"/>
                  </a:lnTo>
                  <a:lnTo>
                    <a:pt x="4828" y="11557"/>
                  </a:lnTo>
                  <a:lnTo>
                    <a:pt x="4755" y="11702"/>
                  </a:lnTo>
                  <a:lnTo>
                    <a:pt x="4683" y="11847"/>
                  </a:lnTo>
                  <a:lnTo>
                    <a:pt x="4628" y="12002"/>
                  </a:lnTo>
                  <a:lnTo>
                    <a:pt x="4573" y="12157"/>
                  </a:lnTo>
                  <a:lnTo>
                    <a:pt x="4528" y="12311"/>
                  </a:lnTo>
                  <a:lnTo>
                    <a:pt x="4492" y="12475"/>
                  </a:lnTo>
                  <a:lnTo>
                    <a:pt x="4464" y="12638"/>
                  </a:lnTo>
                  <a:lnTo>
                    <a:pt x="4437" y="12802"/>
                  </a:lnTo>
                  <a:lnTo>
                    <a:pt x="4428" y="12966"/>
                  </a:lnTo>
                  <a:lnTo>
                    <a:pt x="4419" y="13139"/>
                  </a:lnTo>
                  <a:lnTo>
                    <a:pt x="4428" y="13293"/>
                  </a:lnTo>
                  <a:lnTo>
                    <a:pt x="4437" y="13448"/>
                  </a:lnTo>
                  <a:lnTo>
                    <a:pt x="4455" y="13593"/>
                  </a:lnTo>
                  <a:lnTo>
                    <a:pt x="4473" y="13739"/>
                  </a:lnTo>
                  <a:lnTo>
                    <a:pt x="4510" y="13884"/>
                  </a:lnTo>
                  <a:lnTo>
                    <a:pt x="4546" y="14030"/>
                  </a:lnTo>
                  <a:lnTo>
                    <a:pt x="4583" y="14166"/>
                  </a:lnTo>
                  <a:lnTo>
                    <a:pt x="4637" y="14302"/>
                  </a:lnTo>
                  <a:lnTo>
                    <a:pt x="4692" y="14439"/>
                  </a:lnTo>
                  <a:lnTo>
                    <a:pt x="4746" y="14575"/>
                  </a:lnTo>
                  <a:lnTo>
                    <a:pt x="4810" y="14702"/>
                  </a:lnTo>
                  <a:lnTo>
                    <a:pt x="4883" y="14830"/>
                  </a:lnTo>
                  <a:lnTo>
                    <a:pt x="4955" y="14948"/>
                  </a:lnTo>
                  <a:lnTo>
                    <a:pt x="5037" y="15066"/>
                  </a:lnTo>
                  <a:lnTo>
                    <a:pt x="5128" y="15184"/>
                  </a:lnTo>
                  <a:lnTo>
                    <a:pt x="5219" y="15293"/>
                  </a:lnTo>
                  <a:lnTo>
                    <a:pt x="5001" y="15430"/>
                  </a:lnTo>
                  <a:lnTo>
                    <a:pt x="4792" y="15584"/>
                  </a:lnTo>
                  <a:lnTo>
                    <a:pt x="4592" y="15748"/>
                  </a:lnTo>
                  <a:lnTo>
                    <a:pt x="4401" y="15921"/>
                  </a:lnTo>
                  <a:lnTo>
                    <a:pt x="4219" y="16103"/>
                  </a:lnTo>
                  <a:lnTo>
                    <a:pt x="4055" y="16294"/>
                  </a:lnTo>
                  <a:lnTo>
                    <a:pt x="3891" y="16485"/>
                  </a:lnTo>
                  <a:lnTo>
                    <a:pt x="3746" y="16694"/>
                  </a:lnTo>
                  <a:lnTo>
                    <a:pt x="3610" y="16903"/>
                  </a:lnTo>
                  <a:lnTo>
                    <a:pt x="3482" y="17130"/>
                  </a:lnTo>
                  <a:lnTo>
                    <a:pt x="3364" y="17357"/>
                  </a:lnTo>
                  <a:lnTo>
                    <a:pt x="3264" y="17585"/>
                  </a:lnTo>
                  <a:lnTo>
                    <a:pt x="3173" y="17821"/>
                  </a:lnTo>
                  <a:lnTo>
                    <a:pt x="3091" y="18067"/>
                  </a:lnTo>
                  <a:lnTo>
                    <a:pt x="3028" y="18312"/>
                  </a:lnTo>
                  <a:lnTo>
                    <a:pt x="2973" y="18567"/>
                  </a:lnTo>
                  <a:lnTo>
                    <a:pt x="2873" y="18467"/>
                  </a:lnTo>
                  <a:lnTo>
                    <a:pt x="2628" y="18212"/>
                  </a:lnTo>
                  <a:lnTo>
                    <a:pt x="2400" y="17948"/>
                  </a:lnTo>
                  <a:lnTo>
                    <a:pt x="2191" y="17667"/>
                  </a:lnTo>
                  <a:lnTo>
                    <a:pt x="1991" y="17385"/>
                  </a:lnTo>
                  <a:lnTo>
                    <a:pt x="1809" y="17094"/>
                  </a:lnTo>
                  <a:lnTo>
                    <a:pt x="1646" y="16803"/>
                  </a:lnTo>
                  <a:lnTo>
                    <a:pt x="1491" y="16494"/>
                  </a:lnTo>
                  <a:lnTo>
                    <a:pt x="1364" y="16184"/>
                  </a:lnTo>
                  <a:lnTo>
                    <a:pt x="1246" y="15875"/>
                  </a:lnTo>
                  <a:lnTo>
                    <a:pt x="1146" y="15557"/>
                  </a:lnTo>
                  <a:lnTo>
                    <a:pt x="1055" y="15239"/>
                  </a:lnTo>
                  <a:lnTo>
                    <a:pt x="982" y="14912"/>
                  </a:lnTo>
                  <a:lnTo>
                    <a:pt x="927" y="14584"/>
                  </a:lnTo>
                  <a:lnTo>
                    <a:pt x="891" y="14257"/>
                  </a:lnTo>
                  <a:lnTo>
                    <a:pt x="864" y="13921"/>
                  </a:lnTo>
                  <a:lnTo>
                    <a:pt x="855" y="13593"/>
                  </a:lnTo>
                  <a:lnTo>
                    <a:pt x="864" y="13266"/>
                  </a:lnTo>
                  <a:lnTo>
                    <a:pt x="891" y="12929"/>
                  </a:lnTo>
                  <a:lnTo>
                    <a:pt x="927" y="12602"/>
                  </a:lnTo>
                  <a:lnTo>
                    <a:pt x="982" y="12275"/>
                  </a:lnTo>
                  <a:lnTo>
                    <a:pt x="1055" y="11957"/>
                  </a:lnTo>
                  <a:lnTo>
                    <a:pt x="1146" y="11629"/>
                  </a:lnTo>
                  <a:lnTo>
                    <a:pt x="1246" y="11311"/>
                  </a:lnTo>
                  <a:lnTo>
                    <a:pt x="1364" y="11002"/>
                  </a:lnTo>
                  <a:lnTo>
                    <a:pt x="1491" y="10693"/>
                  </a:lnTo>
                  <a:lnTo>
                    <a:pt x="1646" y="10384"/>
                  </a:lnTo>
                  <a:lnTo>
                    <a:pt x="1809" y="10093"/>
                  </a:lnTo>
                  <a:lnTo>
                    <a:pt x="1991" y="9802"/>
                  </a:lnTo>
                  <a:lnTo>
                    <a:pt x="2191" y="9520"/>
                  </a:lnTo>
                  <a:lnTo>
                    <a:pt x="2400" y="9247"/>
                  </a:lnTo>
                  <a:lnTo>
                    <a:pt x="2628" y="8974"/>
                  </a:lnTo>
                  <a:lnTo>
                    <a:pt x="2873" y="8720"/>
                  </a:lnTo>
                  <a:lnTo>
                    <a:pt x="3119" y="8483"/>
                  </a:lnTo>
                  <a:lnTo>
                    <a:pt x="3382" y="8256"/>
                  </a:lnTo>
                  <a:lnTo>
                    <a:pt x="3646" y="8047"/>
                  </a:lnTo>
                  <a:lnTo>
                    <a:pt x="3928" y="7856"/>
                  </a:lnTo>
                  <a:lnTo>
                    <a:pt x="4210" y="7674"/>
                  </a:lnTo>
                  <a:lnTo>
                    <a:pt x="4501" y="7510"/>
                  </a:lnTo>
                  <a:lnTo>
                    <a:pt x="4801" y="7356"/>
                  </a:lnTo>
                  <a:lnTo>
                    <a:pt x="5110" y="7219"/>
                  </a:lnTo>
                  <a:lnTo>
                    <a:pt x="5419" y="7101"/>
                  </a:lnTo>
                  <a:lnTo>
                    <a:pt x="5737" y="7001"/>
                  </a:lnTo>
                  <a:lnTo>
                    <a:pt x="6065" y="6910"/>
                  </a:lnTo>
                  <a:lnTo>
                    <a:pt x="6392" y="6838"/>
                  </a:lnTo>
                  <a:lnTo>
                    <a:pt x="6728" y="6774"/>
                  </a:lnTo>
                  <a:lnTo>
                    <a:pt x="7065" y="6738"/>
                  </a:lnTo>
                  <a:lnTo>
                    <a:pt x="7401" y="6710"/>
                  </a:lnTo>
                  <a:lnTo>
                    <a:pt x="7747" y="6701"/>
                  </a:lnTo>
                  <a:close/>
                  <a:moveTo>
                    <a:pt x="12447" y="11684"/>
                  </a:moveTo>
                  <a:lnTo>
                    <a:pt x="12693" y="11766"/>
                  </a:lnTo>
                  <a:lnTo>
                    <a:pt x="12938" y="11829"/>
                  </a:lnTo>
                  <a:lnTo>
                    <a:pt x="13193" y="11893"/>
                  </a:lnTo>
                  <a:lnTo>
                    <a:pt x="13438" y="11938"/>
                  </a:lnTo>
                  <a:lnTo>
                    <a:pt x="13693" y="11975"/>
                  </a:lnTo>
                  <a:lnTo>
                    <a:pt x="13948" y="11993"/>
                  </a:lnTo>
                  <a:lnTo>
                    <a:pt x="14202" y="12011"/>
                  </a:lnTo>
                  <a:lnTo>
                    <a:pt x="14457" y="12011"/>
                  </a:lnTo>
                  <a:lnTo>
                    <a:pt x="14511" y="12257"/>
                  </a:lnTo>
                  <a:lnTo>
                    <a:pt x="14548" y="12502"/>
                  </a:lnTo>
                  <a:lnTo>
                    <a:pt x="14584" y="12748"/>
                  </a:lnTo>
                  <a:lnTo>
                    <a:pt x="14611" y="12993"/>
                  </a:lnTo>
                  <a:lnTo>
                    <a:pt x="14520" y="13002"/>
                  </a:lnTo>
                  <a:lnTo>
                    <a:pt x="14420" y="13020"/>
                  </a:lnTo>
                  <a:lnTo>
                    <a:pt x="14339" y="13048"/>
                  </a:lnTo>
                  <a:lnTo>
                    <a:pt x="14248" y="13084"/>
                  </a:lnTo>
                  <a:lnTo>
                    <a:pt x="14166" y="13120"/>
                  </a:lnTo>
                  <a:lnTo>
                    <a:pt x="14093" y="13175"/>
                  </a:lnTo>
                  <a:lnTo>
                    <a:pt x="14020" y="13229"/>
                  </a:lnTo>
                  <a:lnTo>
                    <a:pt x="13957" y="13293"/>
                  </a:lnTo>
                  <a:lnTo>
                    <a:pt x="13893" y="13366"/>
                  </a:lnTo>
                  <a:lnTo>
                    <a:pt x="13838" y="13439"/>
                  </a:lnTo>
                  <a:lnTo>
                    <a:pt x="13793" y="13520"/>
                  </a:lnTo>
                  <a:lnTo>
                    <a:pt x="13757" y="13602"/>
                  </a:lnTo>
                  <a:lnTo>
                    <a:pt x="13729" y="13693"/>
                  </a:lnTo>
                  <a:lnTo>
                    <a:pt x="13702" y="13784"/>
                  </a:lnTo>
                  <a:lnTo>
                    <a:pt x="13693" y="13875"/>
                  </a:lnTo>
                  <a:lnTo>
                    <a:pt x="13684" y="13975"/>
                  </a:lnTo>
                  <a:lnTo>
                    <a:pt x="13684" y="14275"/>
                  </a:lnTo>
                  <a:lnTo>
                    <a:pt x="12466" y="15084"/>
                  </a:lnTo>
                  <a:lnTo>
                    <a:pt x="12420" y="15121"/>
                  </a:lnTo>
                  <a:lnTo>
                    <a:pt x="12384" y="15157"/>
                  </a:lnTo>
                  <a:lnTo>
                    <a:pt x="12347" y="15193"/>
                  </a:lnTo>
                  <a:lnTo>
                    <a:pt x="12320" y="15239"/>
                  </a:lnTo>
                  <a:lnTo>
                    <a:pt x="12302" y="15284"/>
                  </a:lnTo>
                  <a:lnTo>
                    <a:pt x="12284" y="15339"/>
                  </a:lnTo>
                  <a:lnTo>
                    <a:pt x="12275" y="15393"/>
                  </a:lnTo>
                  <a:lnTo>
                    <a:pt x="12265" y="15448"/>
                  </a:lnTo>
                  <a:lnTo>
                    <a:pt x="12275" y="15493"/>
                  </a:lnTo>
                  <a:lnTo>
                    <a:pt x="12284" y="15548"/>
                  </a:lnTo>
                  <a:lnTo>
                    <a:pt x="12302" y="15603"/>
                  </a:lnTo>
                  <a:lnTo>
                    <a:pt x="12320" y="15648"/>
                  </a:lnTo>
                  <a:lnTo>
                    <a:pt x="12347" y="15694"/>
                  </a:lnTo>
                  <a:lnTo>
                    <a:pt x="12384" y="15730"/>
                  </a:lnTo>
                  <a:lnTo>
                    <a:pt x="12420" y="15766"/>
                  </a:lnTo>
                  <a:lnTo>
                    <a:pt x="12466" y="15803"/>
                  </a:lnTo>
                  <a:lnTo>
                    <a:pt x="13684" y="16612"/>
                  </a:lnTo>
                  <a:lnTo>
                    <a:pt x="13684" y="16912"/>
                  </a:lnTo>
                  <a:lnTo>
                    <a:pt x="13693" y="16994"/>
                  </a:lnTo>
                  <a:lnTo>
                    <a:pt x="13702" y="17076"/>
                  </a:lnTo>
                  <a:lnTo>
                    <a:pt x="13584" y="17257"/>
                  </a:lnTo>
                  <a:lnTo>
                    <a:pt x="13466" y="17448"/>
                  </a:lnTo>
                  <a:lnTo>
                    <a:pt x="13338" y="17630"/>
                  </a:lnTo>
                  <a:lnTo>
                    <a:pt x="13202" y="17803"/>
                  </a:lnTo>
                  <a:lnTo>
                    <a:pt x="13066" y="17976"/>
                  </a:lnTo>
                  <a:lnTo>
                    <a:pt x="12920" y="18148"/>
                  </a:lnTo>
                  <a:lnTo>
                    <a:pt x="12775" y="18312"/>
                  </a:lnTo>
                  <a:lnTo>
                    <a:pt x="12620" y="18467"/>
                  </a:lnTo>
                  <a:lnTo>
                    <a:pt x="12520" y="18567"/>
                  </a:lnTo>
                  <a:lnTo>
                    <a:pt x="12466" y="18312"/>
                  </a:lnTo>
                  <a:lnTo>
                    <a:pt x="12402" y="18067"/>
                  </a:lnTo>
                  <a:lnTo>
                    <a:pt x="12320" y="17821"/>
                  </a:lnTo>
                  <a:lnTo>
                    <a:pt x="12229" y="17585"/>
                  </a:lnTo>
                  <a:lnTo>
                    <a:pt x="12129" y="17357"/>
                  </a:lnTo>
                  <a:lnTo>
                    <a:pt x="12011" y="17130"/>
                  </a:lnTo>
                  <a:lnTo>
                    <a:pt x="11884" y="16903"/>
                  </a:lnTo>
                  <a:lnTo>
                    <a:pt x="11747" y="16694"/>
                  </a:lnTo>
                  <a:lnTo>
                    <a:pt x="11602" y="16485"/>
                  </a:lnTo>
                  <a:lnTo>
                    <a:pt x="11438" y="16294"/>
                  </a:lnTo>
                  <a:lnTo>
                    <a:pt x="11274" y="16103"/>
                  </a:lnTo>
                  <a:lnTo>
                    <a:pt x="11093" y="15921"/>
                  </a:lnTo>
                  <a:lnTo>
                    <a:pt x="10902" y="15748"/>
                  </a:lnTo>
                  <a:lnTo>
                    <a:pt x="10702" y="15584"/>
                  </a:lnTo>
                  <a:lnTo>
                    <a:pt x="10492" y="15430"/>
                  </a:lnTo>
                  <a:lnTo>
                    <a:pt x="10274" y="15293"/>
                  </a:lnTo>
                  <a:lnTo>
                    <a:pt x="10365" y="15184"/>
                  </a:lnTo>
                  <a:lnTo>
                    <a:pt x="10456" y="15066"/>
                  </a:lnTo>
                  <a:lnTo>
                    <a:pt x="10538" y="14948"/>
                  </a:lnTo>
                  <a:lnTo>
                    <a:pt x="10611" y="14830"/>
                  </a:lnTo>
                  <a:lnTo>
                    <a:pt x="10683" y="14702"/>
                  </a:lnTo>
                  <a:lnTo>
                    <a:pt x="10747" y="14575"/>
                  </a:lnTo>
                  <a:lnTo>
                    <a:pt x="10802" y="14439"/>
                  </a:lnTo>
                  <a:lnTo>
                    <a:pt x="10856" y="14302"/>
                  </a:lnTo>
                  <a:lnTo>
                    <a:pt x="10911" y="14166"/>
                  </a:lnTo>
                  <a:lnTo>
                    <a:pt x="10947" y="14030"/>
                  </a:lnTo>
                  <a:lnTo>
                    <a:pt x="10983" y="13884"/>
                  </a:lnTo>
                  <a:lnTo>
                    <a:pt x="11020" y="13739"/>
                  </a:lnTo>
                  <a:lnTo>
                    <a:pt x="11038" y="13593"/>
                  </a:lnTo>
                  <a:lnTo>
                    <a:pt x="11056" y="13448"/>
                  </a:lnTo>
                  <a:lnTo>
                    <a:pt x="11065" y="13293"/>
                  </a:lnTo>
                  <a:lnTo>
                    <a:pt x="11074" y="13139"/>
                  </a:lnTo>
                  <a:lnTo>
                    <a:pt x="11056" y="12875"/>
                  </a:lnTo>
                  <a:lnTo>
                    <a:pt x="11029" y="12620"/>
                  </a:lnTo>
                  <a:lnTo>
                    <a:pt x="10974" y="12357"/>
                  </a:lnTo>
                  <a:lnTo>
                    <a:pt x="10902" y="12111"/>
                  </a:lnTo>
                  <a:lnTo>
                    <a:pt x="11102" y="12084"/>
                  </a:lnTo>
                  <a:lnTo>
                    <a:pt x="11302" y="12057"/>
                  </a:lnTo>
                  <a:lnTo>
                    <a:pt x="11502" y="12011"/>
                  </a:lnTo>
                  <a:lnTo>
                    <a:pt x="11693" y="11966"/>
                  </a:lnTo>
                  <a:lnTo>
                    <a:pt x="11884" y="11902"/>
                  </a:lnTo>
                  <a:lnTo>
                    <a:pt x="12075" y="11838"/>
                  </a:lnTo>
                  <a:lnTo>
                    <a:pt x="12265" y="11766"/>
                  </a:lnTo>
                  <a:lnTo>
                    <a:pt x="12447" y="11684"/>
                  </a:lnTo>
                  <a:close/>
                  <a:moveTo>
                    <a:pt x="9601" y="15894"/>
                  </a:moveTo>
                  <a:lnTo>
                    <a:pt x="9838" y="16030"/>
                  </a:lnTo>
                  <a:lnTo>
                    <a:pt x="10047" y="16166"/>
                  </a:lnTo>
                  <a:lnTo>
                    <a:pt x="10256" y="16330"/>
                  </a:lnTo>
                  <a:lnTo>
                    <a:pt x="10456" y="16494"/>
                  </a:lnTo>
                  <a:lnTo>
                    <a:pt x="10638" y="16675"/>
                  </a:lnTo>
                  <a:lnTo>
                    <a:pt x="10811" y="16866"/>
                  </a:lnTo>
                  <a:lnTo>
                    <a:pt x="10965" y="17066"/>
                  </a:lnTo>
                  <a:lnTo>
                    <a:pt x="11111" y="17276"/>
                  </a:lnTo>
                  <a:lnTo>
                    <a:pt x="11238" y="17494"/>
                  </a:lnTo>
                  <a:lnTo>
                    <a:pt x="11356" y="17721"/>
                  </a:lnTo>
                  <a:lnTo>
                    <a:pt x="11456" y="17957"/>
                  </a:lnTo>
                  <a:lnTo>
                    <a:pt x="11547" y="18203"/>
                  </a:lnTo>
                  <a:lnTo>
                    <a:pt x="11620" y="18448"/>
                  </a:lnTo>
                  <a:lnTo>
                    <a:pt x="11674" y="18703"/>
                  </a:lnTo>
                  <a:lnTo>
                    <a:pt x="11711" y="18958"/>
                  </a:lnTo>
                  <a:lnTo>
                    <a:pt x="11738" y="19212"/>
                  </a:lnTo>
                  <a:lnTo>
                    <a:pt x="11520" y="19367"/>
                  </a:lnTo>
                  <a:lnTo>
                    <a:pt x="11293" y="19512"/>
                  </a:lnTo>
                  <a:lnTo>
                    <a:pt x="11065" y="19640"/>
                  </a:lnTo>
                  <a:lnTo>
                    <a:pt x="10829" y="19767"/>
                  </a:lnTo>
                  <a:lnTo>
                    <a:pt x="10592" y="19876"/>
                  </a:lnTo>
                  <a:lnTo>
                    <a:pt x="10347" y="19985"/>
                  </a:lnTo>
                  <a:lnTo>
                    <a:pt x="10102" y="20076"/>
                  </a:lnTo>
                  <a:lnTo>
                    <a:pt x="9856" y="20158"/>
                  </a:lnTo>
                  <a:lnTo>
                    <a:pt x="9601" y="20240"/>
                  </a:lnTo>
                  <a:lnTo>
                    <a:pt x="9338" y="20303"/>
                  </a:lnTo>
                  <a:lnTo>
                    <a:pt x="9083" y="20358"/>
                  </a:lnTo>
                  <a:lnTo>
                    <a:pt x="8820" y="20403"/>
                  </a:lnTo>
                  <a:lnTo>
                    <a:pt x="8556" y="20440"/>
                  </a:lnTo>
                  <a:lnTo>
                    <a:pt x="8283" y="20467"/>
                  </a:lnTo>
                  <a:lnTo>
                    <a:pt x="8019" y="20485"/>
                  </a:lnTo>
                  <a:lnTo>
                    <a:pt x="7474" y="20485"/>
                  </a:lnTo>
                  <a:lnTo>
                    <a:pt x="7210" y="20467"/>
                  </a:lnTo>
                  <a:lnTo>
                    <a:pt x="6937" y="20440"/>
                  </a:lnTo>
                  <a:lnTo>
                    <a:pt x="6674" y="20403"/>
                  </a:lnTo>
                  <a:lnTo>
                    <a:pt x="6410" y="20358"/>
                  </a:lnTo>
                  <a:lnTo>
                    <a:pt x="6155" y="20303"/>
                  </a:lnTo>
                  <a:lnTo>
                    <a:pt x="5892" y="20240"/>
                  </a:lnTo>
                  <a:lnTo>
                    <a:pt x="5646" y="20158"/>
                  </a:lnTo>
                  <a:lnTo>
                    <a:pt x="5392" y="20076"/>
                  </a:lnTo>
                  <a:lnTo>
                    <a:pt x="5146" y="19985"/>
                  </a:lnTo>
                  <a:lnTo>
                    <a:pt x="4901" y="19876"/>
                  </a:lnTo>
                  <a:lnTo>
                    <a:pt x="4664" y="19767"/>
                  </a:lnTo>
                  <a:lnTo>
                    <a:pt x="4428" y="19640"/>
                  </a:lnTo>
                  <a:lnTo>
                    <a:pt x="4201" y="19512"/>
                  </a:lnTo>
                  <a:lnTo>
                    <a:pt x="3973" y="19367"/>
                  </a:lnTo>
                  <a:lnTo>
                    <a:pt x="3755" y="19212"/>
                  </a:lnTo>
                  <a:lnTo>
                    <a:pt x="3782" y="18958"/>
                  </a:lnTo>
                  <a:lnTo>
                    <a:pt x="3819" y="18703"/>
                  </a:lnTo>
                  <a:lnTo>
                    <a:pt x="3873" y="18448"/>
                  </a:lnTo>
                  <a:lnTo>
                    <a:pt x="3946" y="18203"/>
                  </a:lnTo>
                  <a:lnTo>
                    <a:pt x="4037" y="17957"/>
                  </a:lnTo>
                  <a:lnTo>
                    <a:pt x="4137" y="17721"/>
                  </a:lnTo>
                  <a:lnTo>
                    <a:pt x="4255" y="17494"/>
                  </a:lnTo>
                  <a:lnTo>
                    <a:pt x="4382" y="17276"/>
                  </a:lnTo>
                  <a:lnTo>
                    <a:pt x="4528" y="17066"/>
                  </a:lnTo>
                  <a:lnTo>
                    <a:pt x="4692" y="16866"/>
                  </a:lnTo>
                  <a:lnTo>
                    <a:pt x="4855" y="16675"/>
                  </a:lnTo>
                  <a:lnTo>
                    <a:pt x="5037" y="16494"/>
                  </a:lnTo>
                  <a:lnTo>
                    <a:pt x="5237" y="16330"/>
                  </a:lnTo>
                  <a:lnTo>
                    <a:pt x="5446" y="16166"/>
                  </a:lnTo>
                  <a:lnTo>
                    <a:pt x="5655" y="16030"/>
                  </a:lnTo>
                  <a:lnTo>
                    <a:pt x="5892" y="15894"/>
                  </a:lnTo>
                  <a:lnTo>
                    <a:pt x="6092" y="16021"/>
                  </a:lnTo>
                  <a:lnTo>
                    <a:pt x="6301" y="16139"/>
                  </a:lnTo>
                  <a:lnTo>
                    <a:pt x="6528" y="16230"/>
                  </a:lnTo>
                  <a:lnTo>
                    <a:pt x="6756" y="16312"/>
                  </a:lnTo>
                  <a:lnTo>
                    <a:pt x="6992" y="16375"/>
                  </a:lnTo>
                  <a:lnTo>
                    <a:pt x="7237" y="16430"/>
                  </a:lnTo>
                  <a:lnTo>
                    <a:pt x="7492" y="16457"/>
                  </a:lnTo>
                  <a:lnTo>
                    <a:pt x="7747" y="16466"/>
                  </a:lnTo>
                  <a:lnTo>
                    <a:pt x="8001" y="16457"/>
                  </a:lnTo>
                  <a:lnTo>
                    <a:pt x="8256" y="16430"/>
                  </a:lnTo>
                  <a:lnTo>
                    <a:pt x="8501" y="16375"/>
                  </a:lnTo>
                  <a:lnTo>
                    <a:pt x="8738" y="16312"/>
                  </a:lnTo>
                  <a:lnTo>
                    <a:pt x="8965" y="16230"/>
                  </a:lnTo>
                  <a:lnTo>
                    <a:pt x="9192" y="16139"/>
                  </a:lnTo>
                  <a:lnTo>
                    <a:pt x="9401" y="16021"/>
                  </a:lnTo>
                  <a:lnTo>
                    <a:pt x="9601" y="15894"/>
                  </a:lnTo>
                  <a:close/>
                  <a:moveTo>
                    <a:pt x="14202" y="0"/>
                  </a:moveTo>
                  <a:lnTo>
                    <a:pt x="13902" y="18"/>
                  </a:lnTo>
                  <a:lnTo>
                    <a:pt x="13611" y="55"/>
                  </a:lnTo>
                  <a:lnTo>
                    <a:pt x="13311" y="100"/>
                  </a:lnTo>
                  <a:lnTo>
                    <a:pt x="13129" y="137"/>
                  </a:lnTo>
                  <a:lnTo>
                    <a:pt x="12956" y="182"/>
                  </a:lnTo>
                  <a:lnTo>
                    <a:pt x="12775" y="228"/>
                  </a:lnTo>
                  <a:lnTo>
                    <a:pt x="12602" y="282"/>
                  </a:lnTo>
                  <a:lnTo>
                    <a:pt x="12429" y="337"/>
                  </a:lnTo>
                  <a:lnTo>
                    <a:pt x="12256" y="400"/>
                  </a:lnTo>
                  <a:lnTo>
                    <a:pt x="12084" y="473"/>
                  </a:lnTo>
                  <a:lnTo>
                    <a:pt x="11920" y="546"/>
                  </a:lnTo>
                  <a:lnTo>
                    <a:pt x="11838" y="591"/>
                  </a:lnTo>
                  <a:lnTo>
                    <a:pt x="11784" y="646"/>
                  </a:lnTo>
                  <a:lnTo>
                    <a:pt x="11729" y="709"/>
                  </a:lnTo>
                  <a:lnTo>
                    <a:pt x="11693" y="782"/>
                  </a:lnTo>
                  <a:lnTo>
                    <a:pt x="11674" y="864"/>
                  </a:lnTo>
                  <a:lnTo>
                    <a:pt x="11665" y="946"/>
                  </a:lnTo>
                  <a:lnTo>
                    <a:pt x="11674" y="1028"/>
                  </a:lnTo>
                  <a:lnTo>
                    <a:pt x="11702" y="1109"/>
                  </a:lnTo>
                  <a:lnTo>
                    <a:pt x="11747" y="1182"/>
                  </a:lnTo>
                  <a:lnTo>
                    <a:pt x="11802" y="1246"/>
                  </a:lnTo>
                  <a:lnTo>
                    <a:pt x="11875" y="1300"/>
                  </a:lnTo>
                  <a:lnTo>
                    <a:pt x="11947" y="1337"/>
                  </a:lnTo>
                  <a:lnTo>
                    <a:pt x="12029" y="1355"/>
                  </a:lnTo>
                  <a:lnTo>
                    <a:pt x="12111" y="1364"/>
                  </a:lnTo>
                  <a:lnTo>
                    <a:pt x="12193" y="1355"/>
                  </a:lnTo>
                  <a:lnTo>
                    <a:pt x="12275" y="1328"/>
                  </a:lnTo>
                  <a:lnTo>
                    <a:pt x="12566" y="1200"/>
                  </a:lnTo>
                  <a:lnTo>
                    <a:pt x="12856" y="1100"/>
                  </a:lnTo>
                  <a:lnTo>
                    <a:pt x="13157" y="1009"/>
                  </a:lnTo>
                  <a:lnTo>
                    <a:pt x="13475" y="946"/>
                  </a:lnTo>
                  <a:lnTo>
                    <a:pt x="13720" y="909"/>
                  </a:lnTo>
                  <a:lnTo>
                    <a:pt x="13975" y="873"/>
                  </a:lnTo>
                  <a:lnTo>
                    <a:pt x="14229" y="864"/>
                  </a:lnTo>
                  <a:lnTo>
                    <a:pt x="14484" y="855"/>
                  </a:lnTo>
                  <a:lnTo>
                    <a:pt x="14739" y="864"/>
                  </a:lnTo>
                  <a:lnTo>
                    <a:pt x="14984" y="891"/>
                  </a:lnTo>
                  <a:lnTo>
                    <a:pt x="15230" y="919"/>
                  </a:lnTo>
                  <a:lnTo>
                    <a:pt x="15484" y="964"/>
                  </a:lnTo>
                  <a:lnTo>
                    <a:pt x="15721" y="1028"/>
                  </a:lnTo>
                  <a:lnTo>
                    <a:pt x="15966" y="1091"/>
                  </a:lnTo>
                  <a:lnTo>
                    <a:pt x="16202" y="1173"/>
                  </a:lnTo>
                  <a:lnTo>
                    <a:pt x="16439" y="1273"/>
                  </a:lnTo>
                  <a:lnTo>
                    <a:pt x="16666" y="1373"/>
                  </a:lnTo>
                  <a:lnTo>
                    <a:pt x="16893" y="1491"/>
                  </a:lnTo>
                  <a:lnTo>
                    <a:pt x="17112" y="1619"/>
                  </a:lnTo>
                  <a:lnTo>
                    <a:pt x="17330" y="1764"/>
                  </a:lnTo>
                  <a:lnTo>
                    <a:pt x="17530" y="1910"/>
                  </a:lnTo>
                  <a:lnTo>
                    <a:pt x="17730" y="2073"/>
                  </a:lnTo>
                  <a:lnTo>
                    <a:pt x="17921" y="2237"/>
                  </a:lnTo>
                  <a:lnTo>
                    <a:pt x="18103" y="2419"/>
                  </a:lnTo>
                  <a:lnTo>
                    <a:pt x="18275" y="2601"/>
                  </a:lnTo>
                  <a:lnTo>
                    <a:pt x="18439" y="2792"/>
                  </a:lnTo>
                  <a:lnTo>
                    <a:pt x="18594" y="2992"/>
                  </a:lnTo>
                  <a:lnTo>
                    <a:pt x="18730" y="3201"/>
                  </a:lnTo>
                  <a:lnTo>
                    <a:pt x="18866" y="3410"/>
                  </a:lnTo>
                  <a:lnTo>
                    <a:pt x="18985" y="3628"/>
                  </a:lnTo>
                  <a:lnTo>
                    <a:pt x="19094" y="3855"/>
                  </a:lnTo>
                  <a:lnTo>
                    <a:pt x="19194" y="4092"/>
                  </a:lnTo>
                  <a:lnTo>
                    <a:pt x="19285" y="4328"/>
                  </a:lnTo>
                  <a:lnTo>
                    <a:pt x="19357" y="4565"/>
                  </a:lnTo>
                  <a:lnTo>
                    <a:pt x="19421" y="4810"/>
                  </a:lnTo>
                  <a:lnTo>
                    <a:pt x="19476" y="5065"/>
                  </a:lnTo>
                  <a:lnTo>
                    <a:pt x="19521" y="5328"/>
                  </a:lnTo>
                  <a:lnTo>
                    <a:pt x="19548" y="5583"/>
                  </a:lnTo>
                  <a:lnTo>
                    <a:pt x="19557" y="5847"/>
                  </a:lnTo>
                  <a:lnTo>
                    <a:pt x="19557" y="6101"/>
                  </a:lnTo>
                  <a:lnTo>
                    <a:pt x="19548" y="6356"/>
                  </a:lnTo>
                  <a:lnTo>
                    <a:pt x="19530" y="6610"/>
                  </a:lnTo>
                  <a:lnTo>
                    <a:pt x="19494" y="6865"/>
                  </a:lnTo>
                  <a:lnTo>
                    <a:pt x="19439" y="7110"/>
                  </a:lnTo>
                  <a:lnTo>
                    <a:pt x="19385" y="7347"/>
                  </a:lnTo>
                  <a:lnTo>
                    <a:pt x="19312" y="7592"/>
                  </a:lnTo>
                  <a:lnTo>
                    <a:pt x="19230" y="7829"/>
                  </a:lnTo>
                  <a:lnTo>
                    <a:pt x="19139" y="8056"/>
                  </a:lnTo>
                  <a:lnTo>
                    <a:pt x="19030" y="8283"/>
                  </a:lnTo>
                  <a:lnTo>
                    <a:pt x="18921" y="8502"/>
                  </a:lnTo>
                  <a:lnTo>
                    <a:pt x="18794" y="8711"/>
                  </a:lnTo>
                  <a:lnTo>
                    <a:pt x="18657" y="8920"/>
                  </a:lnTo>
                  <a:lnTo>
                    <a:pt x="18512" y="9120"/>
                  </a:lnTo>
                  <a:lnTo>
                    <a:pt x="18357" y="9311"/>
                  </a:lnTo>
                  <a:lnTo>
                    <a:pt x="18194" y="9502"/>
                  </a:lnTo>
                  <a:lnTo>
                    <a:pt x="18021" y="9674"/>
                  </a:lnTo>
                  <a:lnTo>
                    <a:pt x="17839" y="9847"/>
                  </a:lnTo>
                  <a:lnTo>
                    <a:pt x="17657" y="10011"/>
                  </a:lnTo>
                  <a:lnTo>
                    <a:pt x="17457" y="10165"/>
                  </a:lnTo>
                  <a:lnTo>
                    <a:pt x="17248" y="10302"/>
                  </a:lnTo>
                  <a:lnTo>
                    <a:pt x="17039" y="10438"/>
                  </a:lnTo>
                  <a:lnTo>
                    <a:pt x="16821" y="10565"/>
                  </a:lnTo>
                  <a:lnTo>
                    <a:pt x="16593" y="10675"/>
                  </a:lnTo>
                  <a:lnTo>
                    <a:pt x="16357" y="10775"/>
                  </a:lnTo>
                  <a:lnTo>
                    <a:pt x="16112" y="10866"/>
                  </a:lnTo>
                  <a:lnTo>
                    <a:pt x="15866" y="10947"/>
                  </a:lnTo>
                  <a:lnTo>
                    <a:pt x="15611" y="11020"/>
                  </a:lnTo>
                  <a:lnTo>
                    <a:pt x="15357" y="11075"/>
                  </a:lnTo>
                  <a:lnTo>
                    <a:pt x="15184" y="11102"/>
                  </a:lnTo>
                  <a:lnTo>
                    <a:pt x="15002" y="11120"/>
                  </a:lnTo>
                  <a:lnTo>
                    <a:pt x="14829" y="11138"/>
                  </a:lnTo>
                  <a:lnTo>
                    <a:pt x="14657" y="11156"/>
                  </a:lnTo>
                  <a:lnTo>
                    <a:pt x="14302" y="11156"/>
                  </a:lnTo>
                  <a:lnTo>
                    <a:pt x="14129" y="11147"/>
                  </a:lnTo>
                  <a:lnTo>
                    <a:pt x="13948" y="11138"/>
                  </a:lnTo>
                  <a:lnTo>
                    <a:pt x="13775" y="11120"/>
                  </a:lnTo>
                  <a:lnTo>
                    <a:pt x="13602" y="11093"/>
                  </a:lnTo>
                  <a:lnTo>
                    <a:pt x="13429" y="11066"/>
                  </a:lnTo>
                  <a:lnTo>
                    <a:pt x="13257" y="11029"/>
                  </a:lnTo>
                  <a:lnTo>
                    <a:pt x="13084" y="10984"/>
                  </a:lnTo>
                  <a:lnTo>
                    <a:pt x="12920" y="10938"/>
                  </a:lnTo>
                  <a:lnTo>
                    <a:pt x="12747" y="10884"/>
                  </a:lnTo>
                  <a:lnTo>
                    <a:pt x="12584" y="10820"/>
                  </a:lnTo>
                  <a:lnTo>
                    <a:pt x="12493" y="10802"/>
                  </a:lnTo>
                  <a:lnTo>
                    <a:pt x="12402" y="10793"/>
                  </a:lnTo>
                  <a:lnTo>
                    <a:pt x="12320" y="10811"/>
                  </a:lnTo>
                  <a:lnTo>
                    <a:pt x="12238" y="10838"/>
                  </a:lnTo>
                  <a:lnTo>
                    <a:pt x="12093" y="10911"/>
                  </a:lnTo>
                  <a:lnTo>
                    <a:pt x="11947" y="10975"/>
                  </a:lnTo>
                  <a:lnTo>
                    <a:pt x="11793" y="11029"/>
                  </a:lnTo>
                  <a:lnTo>
                    <a:pt x="11647" y="11084"/>
                  </a:lnTo>
                  <a:lnTo>
                    <a:pt x="11493" y="11129"/>
                  </a:lnTo>
                  <a:lnTo>
                    <a:pt x="11347" y="11166"/>
                  </a:lnTo>
                  <a:lnTo>
                    <a:pt x="11193" y="11202"/>
                  </a:lnTo>
                  <a:lnTo>
                    <a:pt x="11038" y="11229"/>
                  </a:lnTo>
                  <a:lnTo>
                    <a:pt x="10874" y="11247"/>
                  </a:lnTo>
                  <a:lnTo>
                    <a:pt x="10720" y="11266"/>
                  </a:lnTo>
                  <a:lnTo>
                    <a:pt x="10556" y="11275"/>
                  </a:lnTo>
                  <a:lnTo>
                    <a:pt x="10238" y="11275"/>
                  </a:lnTo>
                  <a:lnTo>
                    <a:pt x="10074" y="11266"/>
                  </a:lnTo>
                  <a:lnTo>
                    <a:pt x="9911" y="11247"/>
                  </a:lnTo>
                  <a:lnTo>
                    <a:pt x="9738" y="11229"/>
                  </a:lnTo>
                  <a:lnTo>
                    <a:pt x="9865" y="10947"/>
                  </a:lnTo>
                  <a:lnTo>
                    <a:pt x="9965" y="10675"/>
                  </a:lnTo>
                  <a:lnTo>
                    <a:pt x="10047" y="10411"/>
                  </a:lnTo>
                  <a:lnTo>
                    <a:pt x="10102" y="10138"/>
                  </a:lnTo>
                  <a:lnTo>
                    <a:pt x="10138" y="9865"/>
                  </a:lnTo>
                  <a:lnTo>
                    <a:pt x="10156" y="9583"/>
                  </a:lnTo>
                  <a:lnTo>
                    <a:pt x="10156" y="9283"/>
                  </a:lnTo>
                  <a:lnTo>
                    <a:pt x="10138" y="8974"/>
                  </a:lnTo>
                  <a:lnTo>
                    <a:pt x="10129" y="8920"/>
                  </a:lnTo>
                  <a:lnTo>
                    <a:pt x="10120" y="8874"/>
                  </a:lnTo>
                  <a:lnTo>
                    <a:pt x="10092" y="8820"/>
                  </a:lnTo>
                  <a:lnTo>
                    <a:pt x="10074" y="8774"/>
                  </a:lnTo>
                  <a:lnTo>
                    <a:pt x="9947" y="8565"/>
                  </a:lnTo>
                  <a:lnTo>
                    <a:pt x="9829" y="8347"/>
                  </a:lnTo>
                  <a:lnTo>
                    <a:pt x="9720" y="8129"/>
                  </a:lnTo>
                  <a:lnTo>
                    <a:pt x="9620" y="7901"/>
                  </a:lnTo>
                  <a:lnTo>
                    <a:pt x="9538" y="7674"/>
                  </a:lnTo>
                  <a:lnTo>
                    <a:pt x="9465" y="7438"/>
                  </a:lnTo>
                  <a:lnTo>
                    <a:pt x="9401" y="7192"/>
                  </a:lnTo>
                  <a:lnTo>
                    <a:pt x="9347" y="6947"/>
                  </a:lnTo>
                  <a:lnTo>
                    <a:pt x="9320" y="6747"/>
                  </a:lnTo>
                  <a:lnTo>
                    <a:pt x="9292" y="6538"/>
                  </a:lnTo>
                  <a:lnTo>
                    <a:pt x="9274" y="6338"/>
                  </a:lnTo>
                  <a:lnTo>
                    <a:pt x="9265" y="6128"/>
                  </a:lnTo>
                  <a:lnTo>
                    <a:pt x="9265" y="5928"/>
                  </a:lnTo>
                  <a:lnTo>
                    <a:pt x="9265" y="5728"/>
                  </a:lnTo>
                  <a:lnTo>
                    <a:pt x="9283" y="5519"/>
                  </a:lnTo>
                  <a:lnTo>
                    <a:pt x="9310" y="5319"/>
                  </a:lnTo>
                  <a:lnTo>
                    <a:pt x="9338" y="5119"/>
                  </a:lnTo>
                  <a:lnTo>
                    <a:pt x="9374" y="4919"/>
                  </a:lnTo>
                  <a:lnTo>
                    <a:pt x="9429" y="4728"/>
                  </a:lnTo>
                  <a:lnTo>
                    <a:pt x="9483" y="4528"/>
                  </a:lnTo>
                  <a:lnTo>
                    <a:pt x="9547" y="4337"/>
                  </a:lnTo>
                  <a:lnTo>
                    <a:pt x="9611" y="4137"/>
                  </a:lnTo>
                  <a:lnTo>
                    <a:pt x="9692" y="3946"/>
                  </a:lnTo>
                  <a:lnTo>
                    <a:pt x="9783" y="3764"/>
                  </a:lnTo>
                  <a:lnTo>
                    <a:pt x="9811" y="3683"/>
                  </a:lnTo>
                  <a:lnTo>
                    <a:pt x="9820" y="3601"/>
                  </a:lnTo>
                  <a:lnTo>
                    <a:pt x="9820" y="3519"/>
                  </a:lnTo>
                  <a:lnTo>
                    <a:pt x="9801" y="3437"/>
                  </a:lnTo>
                  <a:lnTo>
                    <a:pt x="9765" y="3364"/>
                  </a:lnTo>
                  <a:lnTo>
                    <a:pt x="9720" y="3292"/>
                  </a:lnTo>
                  <a:lnTo>
                    <a:pt x="9656" y="3237"/>
                  </a:lnTo>
                  <a:lnTo>
                    <a:pt x="9583" y="3192"/>
                  </a:lnTo>
                  <a:lnTo>
                    <a:pt x="9501" y="3164"/>
                  </a:lnTo>
                  <a:lnTo>
                    <a:pt x="9420" y="3146"/>
                  </a:lnTo>
                  <a:lnTo>
                    <a:pt x="9329" y="3155"/>
                  </a:lnTo>
                  <a:lnTo>
                    <a:pt x="9256" y="3173"/>
                  </a:lnTo>
                  <a:lnTo>
                    <a:pt x="9174" y="3201"/>
                  </a:lnTo>
                  <a:lnTo>
                    <a:pt x="9110" y="3255"/>
                  </a:lnTo>
                  <a:lnTo>
                    <a:pt x="9056" y="3310"/>
                  </a:lnTo>
                  <a:lnTo>
                    <a:pt x="9010" y="3392"/>
                  </a:lnTo>
                  <a:lnTo>
                    <a:pt x="8874" y="3683"/>
                  </a:lnTo>
                  <a:lnTo>
                    <a:pt x="8756" y="3992"/>
                  </a:lnTo>
                  <a:lnTo>
                    <a:pt x="8656" y="4292"/>
                  </a:lnTo>
                  <a:lnTo>
                    <a:pt x="8574" y="4601"/>
                  </a:lnTo>
                  <a:lnTo>
                    <a:pt x="8501" y="4919"/>
                  </a:lnTo>
                  <a:lnTo>
                    <a:pt x="8456" y="5237"/>
                  </a:lnTo>
                  <a:lnTo>
                    <a:pt x="8419" y="5556"/>
                  </a:lnTo>
                  <a:lnTo>
                    <a:pt x="8410" y="5874"/>
                  </a:lnTo>
                  <a:lnTo>
                    <a:pt x="8074" y="5856"/>
                  </a:lnTo>
                  <a:lnTo>
                    <a:pt x="7747" y="5847"/>
                  </a:lnTo>
                  <a:lnTo>
                    <a:pt x="7356" y="5856"/>
                  </a:lnTo>
                  <a:lnTo>
                    <a:pt x="6974" y="5883"/>
                  </a:lnTo>
                  <a:lnTo>
                    <a:pt x="6601" y="5928"/>
                  </a:lnTo>
                  <a:lnTo>
                    <a:pt x="6219" y="5992"/>
                  </a:lnTo>
                  <a:lnTo>
                    <a:pt x="5855" y="6074"/>
                  </a:lnTo>
                  <a:lnTo>
                    <a:pt x="5492" y="6174"/>
                  </a:lnTo>
                  <a:lnTo>
                    <a:pt x="5128" y="6292"/>
                  </a:lnTo>
                  <a:lnTo>
                    <a:pt x="4783" y="6428"/>
                  </a:lnTo>
                  <a:lnTo>
                    <a:pt x="4437" y="6583"/>
                  </a:lnTo>
                  <a:lnTo>
                    <a:pt x="4101" y="6756"/>
                  </a:lnTo>
                  <a:lnTo>
                    <a:pt x="3773" y="6938"/>
                  </a:lnTo>
                  <a:lnTo>
                    <a:pt x="3446" y="7147"/>
                  </a:lnTo>
                  <a:lnTo>
                    <a:pt x="3137" y="7365"/>
                  </a:lnTo>
                  <a:lnTo>
                    <a:pt x="2837" y="7592"/>
                  </a:lnTo>
                  <a:lnTo>
                    <a:pt x="2546" y="7847"/>
                  </a:lnTo>
                  <a:lnTo>
                    <a:pt x="2264" y="8111"/>
                  </a:lnTo>
                  <a:lnTo>
                    <a:pt x="2000" y="8392"/>
                  </a:lnTo>
                  <a:lnTo>
                    <a:pt x="1746" y="8683"/>
                  </a:lnTo>
                  <a:lnTo>
                    <a:pt x="1509" y="8983"/>
                  </a:lnTo>
                  <a:lnTo>
                    <a:pt x="1291" y="9293"/>
                  </a:lnTo>
                  <a:lnTo>
                    <a:pt x="1091" y="9620"/>
                  </a:lnTo>
                  <a:lnTo>
                    <a:pt x="909" y="9947"/>
                  </a:lnTo>
                  <a:lnTo>
                    <a:pt x="736" y="10284"/>
                  </a:lnTo>
                  <a:lnTo>
                    <a:pt x="582" y="10629"/>
                  </a:lnTo>
                  <a:lnTo>
                    <a:pt x="446" y="10975"/>
                  </a:lnTo>
                  <a:lnTo>
                    <a:pt x="327" y="11338"/>
                  </a:lnTo>
                  <a:lnTo>
                    <a:pt x="227" y="11702"/>
                  </a:lnTo>
                  <a:lnTo>
                    <a:pt x="145" y="12075"/>
                  </a:lnTo>
                  <a:lnTo>
                    <a:pt x="82" y="12448"/>
                  </a:lnTo>
                  <a:lnTo>
                    <a:pt x="36" y="12820"/>
                  </a:lnTo>
                  <a:lnTo>
                    <a:pt x="9" y="13211"/>
                  </a:lnTo>
                  <a:lnTo>
                    <a:pt x="0" y="13593"/>
                  </a:lnTo>
                  <a:lnTo>
                    <a:pt x="9" y="13984"/>
                  </a:lnTo>
                  <a:lnTo>
                    <a:pt x="36" y="14366"/>
                  </a:lnTo>
                  <a:lnTo>
                    <a:pt x="82" y="14739"/>
                  </a:lnTo>
                  <a:lnTo>
                    <a:pt x="145" y="15121"/>
                  </a:lnTo>
                  <a:lnTo>
                    <a:pt x="227" y="15484"/>
                  </a:lnTo>
                  <a:lnTo>
                    <a:pt x="327" y="15848"/>
                  </a:lnTo>
                  <a:lnTo>
                    <a:pt x="446" y="16212"/>
                  </a:lnTo>
                  <a:lnTo>
                    <a:pt x="582" y="16557"/>
                  </a:lnTo>
                  <a:lnTo>
                    <a:pt x="736" y="16903"/>
                  </a:lnTo>
                  <a:lnTo>
                    <a:pt x="909" y="17239"/>
                  </a:lnTo>
                  <a:lnTo>
                    <a:pt x="1091" y="17576"/>
                  </a:lnTo>
                  <a:lnTo>
                    <a:pt x="1291" y="17894"/>
                  </a:lnTo>
                  <a:lnTo>
                    <a:pt x="1509" y="18203"/>
                  </a:lnTo>
                  <a:lnTo>
                    <a:pt x="1746" y="18503"/>
                  </a:lnTo>
                  <a:lnTo>
                    <a:pt x="2000" y="18794"/>
                  </a:lnTo>
                  <a:lnTo>
                    <a:pt x="2264" y="19076"/>
                  </a:lnTo>
                  <a:lnTo>
                    <a:pt x="2546" y="19340"/>
                  </a:lnTo>
                  <a:lnTo>
                    <a:pt x="2837" y="19594"/>
                  </a:lnTo>
                  <a:lnTo>
                    <a:pt x="3137" y="19831"/>
                  </a:lnTo>
                  <a:lnTo>
                    <a:pt x="3446" y="20049"/>
                  </a:lnTo>
                  <a:lnTo>
                    <a:pt x="3773" y="20249"/>
                  </a:lnTo>
                  <a:lnTo>
                    <a:pt x="4101" y="20440"/>
                  </a:lnTo>
                  <a:lnTo>
                    <a:pt x="4437" y="20603"/>
                  </a:lnTo>
                  <a:lnTo>
                    <a:pt x="4783" y="20758"/>
                  </a:lnTo>
                  <a:lnTo>
                    <a:pt x="5128" y="20894"/>
                  </a:lnTo>
                  <a:lnTo>
                    <a:pt x="5492" y="21013"/>
                  </a:lnTo>
                  <a:lnTo>
                    <a:pt x="5855" y="21113"/>
                  </a:lnTo>
                  <a:lnTo>
                    <a:pt x="6219" y="21194"/>
                  </a:lnTo>
                  <a:lnTo>
                    <a:pt x="6601" y="21258"/>
                  </a:lnTo>
                  <a:lnTo>
                    <a:pt x="6974" y="21303"/>
                  </a:lnTo>
                  <a:lnTo>
                    <a:pt x="7356" y="21340"/>
                  </a:lnTo>
                  <a:lnTo>
                    <a:pt x="7747" y="21349"/>
                  </a:lnTo>
                  <a:lnTo>
                    <a:pt x="8138" y="21340"/>
                  </a:lnTo>
                  <a:lnTo>
                    <a:pt x="8519" y="21303"/>
                  </a:lnTo>
                  <a:lnTo>
                    <a:pt x="8892" y="21258"/>
                  </a:lnTo>
                  <a:lnTo>
                    <a:pt x="9274" y="21194"/>
                  </a:lnTo>
                  <a:lnTo>
                    <a:pt x="9638" y="21113"/>
                  </a:lnTo>
                  <a:lnTo>
                    <a:pt x="10002" y="21013"/>
                  </a:lnTo>
                  <a:lnTo>
                    <a:pt x="10365" y="20894"/>
                  </a:lnTo>
                  <a:lnTo>
                    <a:pt x="10711" y="20758"/>
                  </a:lnTo>
                  <a:lnTo>
                    <a:pt x="11056" y="20603"/>
                  </a:lnTo>
                  <a:lnTo>
                    <a:pt x="11393" y="20440"/>
                  </a:lnTo>
                  <a:lnTo>
                    <a:pt x="11729" y="20249"/>
                  </a:lnTo>
                  <a:lnTo>
                    <a:pt x="12047" y="20049"/>
                  </a:lnTo>
                  <a:lnTo>
                    <a:pt x="12356" y="19831"/>
                  </a:lnTo>
                  <a:lnTo>
                    <a:pt x="12656" y="19594"/>
                  </a:lnTo>
                  <a:lnTo>
                    <a:pt x="12947" y="19340"/>
                  </a:lnTo>
                  <a:lnTo>
                    <a:pt x="13229" y="19076"/>
                  </a:lnTo>
                  <a:lnTo>
                    <a:pt x="13511" y="18776"/>
                  </a:lnTo>
                  <a:lnTo>
                    <a:pt x="13775" y="18467"/>
                  </a:lnTo>
                  <a:lnTo>
                    <a:pt x="14020" y="18139"/>
                  </a:lnTo>
                  <a:lnTo>
                    <a:pt x="14257" y="17812"/>
                  </a:lnTo>
                  <a:lnTo>
                    <a:pt x="14348" y="17848"/>
                  </a:lnTo>
                  <a:lnTo>
                    <a:pt x="14457" y="17876"/>
                  </a:lnTo>
                  <a:lnTo>
                    <a:pt x="14557" y="17894"/>
                  </a:lnTo>
                  <a:lnTo>
                    <a:pt x="14675" y="17903"/>
                  </a:lnTo>
                  <a:lnTo>
                    <a:pt x="20967" y="17903"/>
                  </a:lnTo>
                  <a:lnTo>
                    <a:pt x="21067" y="17894"/>
                  </a:lnTo>
                  <a:lnTo>
                    <a:pt x="21167" y="17885"/>
                  </a:lnTo>
                  <a:lnTo>
                    <a:pt x="21258" y="17857"/>
                  </a:lnTo>
                  <a:lnTo>
                    <a:pt x="21349" y="17821"/>
                  </a:lnTo>
                  <a:lnTo>
                    <a:pt x="21430" y="17785"/>
                  </a:lnTo>
                  <a:lnTo>
                    <a:pt x="21512" y="17730"/>
                  </a:lnTo>
                  <a:lnTo>
                    <a:pt x="21594" y="17676"/>
                  </a:lnTo>
                  <a:lnTo>
                    <a:pt x="21658" y="17612"/>
                  </a:lnTo>
                  <a:lnTo>
                    <a:pt x="21721" y="17539"/>
                  </a:lnTo>
                  <a:lnTo>
                    <a:pt x="21785" y="17467"/>
                  </a:lnTo>
                  <a:lnTo>
                    <a:pt x="21831" y="17385"/>
                  </a:lnTo>
                  <a:lnTo>
                    <a:pt x="21876" y="17303"/>
                  </a:lnTo>
                  <a:lnTo>
                    <a:pt x="21903" y="17212"/>
                  </a:lnTo>
                  <a:lnTo>
                    <a:pt x="21931" y="17112"/>
                  </a:lnTo>
                  <a:lnTo>
                    <a:pt x="21949" y="17012"/>
                  </a:lnTo>
                  <a:lnTo>
                    <a:pt x="21949" y="16912"/>
                  </a:lnTo>
                  <a:lnTo>
                    <a:pt x="21949" y="13975"/>
                  </a:lnTo>
                  <a:lnTo>
                    <a:pt x="21949" y="13875"/>
                  </a:lnTo>
                  <a:lnTo>
                    <a:pt x="21931" y="13775"/>
                  </a:lnTo>
                  <a:lnTo>
                    <a:pt x="21903" y="13684"/>
                  </a:lnTo>
                  <a:lnTo>
                    <a:pt x="21876" y="13593"/>
                  </a:lnTo>
                  <a:lnTo>
                    <a:pt x="21831" y="13502"/>
                  </a:lnTo>
                  <a:lnTo>
                    <a:pt x="21785" y="13420"/>
                  </a:lnTo>
                  <a:lnTo>
                    <a:pt x="21721" y="13348"/>
                  </a:lnTo>
                  <a:lnTo>
                    <a:pt x="21658" y="13275"/>
                  </a:lnTo>
                  <a:lnTo>
                    <a:pt x="21594" y="13211"/>
                  </a:lnTo>
                  <a:lnTo>
                    <a:pt x="21512" y="13157"/>
                  </a:lnTo>
                  <a:lnTo>
                    <a:pt x="21430" y="13102"/>
                  </a:lnTo>
                  <a:lnTo>
                    <a:pt x="21349" y="13066"/>
                  </a:lnTo>
                  <a:lnTo>
                    <a:pt x="21258" y="13029"/>
                  </a:lnTo>
                  <a:lnTo>
                    <a:pt x="21167" y="13011"/>
                  </a:lnTo>
                  <a:lnTo>
                    <a:pt x="21067" y="12993"/>
                  </a:lnTo>
                  <a:lnTo>
                    <a:pt x="20967" y="12984"/>
                  </a:lnTo>
                  <a:lnTo>
                    <a:pt x="15475" y="12984"/>
                  </a:lnTo>
                  <a:lnTo>
                    <a:pt x="15448" y="12729"/>
                  </a:lnTo>
                  <a:lnTo>
                    <a:pt x="15411" y="12466"/>
                  </a:lnTo>
                  <a:lnTo>
                    <a:pt x="15375" y="12202"/>
                  </a:lnTo>
                  <a:lnTo>
                    <a:pt x="15320" y="11947"/>
                  </a:lnTo>
                  <a:lnTo>
                    <a:pt x="15511" y="11911"/>
                  </a:lnTo>
                  <a:lnTo>
                    <a:pt x="15811" y="11847"/>
                  </a:lnTo>
                  <a:lnTo>
                    <a:pt x="16112" y="11775"/>
                  </a:lnTo>
                  <a:lnTo>
                    <a:pt x="16402" y="11675"/>
                  </a:lnTo>
                  <a:lnTo>
                    <a:pt x="16675" y="11575"/>
                  </a:lnTo>
                  <a:lnTo>
                    <a:pt x="16957" y="11457"/>
                  </a:lnTo>
                  <a:lnTo>
                    <a:pt x="17221" y="11320"/>
                  </a:lnTo>
                  <a:lnTo>
                    <a:pt x="17475" y="11175"/>
                  </a:lnTo>
                  <a:lnTo>
                    <a:pt x="17721" y="11020"/>
                  </a:lnTo>
                  <a:lnTo>
                    <a:pt x="17966" y="10856"/>
                  </a:lnTo>
                  <a:lnTo>
                    <a:pt x="18194" y="10675"/>
                  </a:lnTo>
                  <a:lnTo>
                    <a:pt x="18412" y="10484"/>
                  </a:lnTo>
                  <a:lnTo>
                    <a:pt x="18621" y="10293"/>
                  </a:lnTo>
                  <a:lnTo>
                    <a:pt x="18821" y="10084"/>
                  </a:lnTo>
                  <a:lnTo>
                    <a:pt x="19012" y="9865"/>
                  </a:lnTo>
                  <a:lnTo>
                    <a:pt x="19194" y="9638"/>
                  </a:lnTo>
                  <a:lnTo>
                    <a:pt x="19367" y="9402"/>
                  </a:lnTo>
                  <a:lnTo>
                    <a:pt x="19521" y="9165"/>
                  </a:lnTo>
                  <a:lnTo>
                    <a:pt x="19667" y="8911"/>
                  </a:lnTo>
                  <a:lnTo>
                    <a:pt x="19803" y="8656"/>
                  </a:lnTo>
                  <a:lnTo>
                    <a:pt x="19921" y="8392"/>
                  </a:lnTo>
                  <a:lnTo>
                    <a:pt x="20030" y="8129"/>
                  </a:lnTo>
                  <a:lnTo>
                    <a:pt x="20130" y="7856"/>
                  </a:lnTo>
                  <a:lnTo>
                    <a:pt x="20212" y="7574"/>
                  </a:lnTo>
                  <a:lnTo>
                    <a:pt x="20285" y="7292"/>
                  </a:lnTo>
                  <a:lnTo>
                    <a:pt x="20339" y="7001"/>
                  </a:lnTo>
                  <a:lnTo>
                    <a:pt x="20376" y="6710"/>
                  </a:lnTo>
                  <a:lnTo>
                    <a:pt x="20403" y="6419"/>
                  </a:lnTo>
                  <a:lnTo>
                    <a:pt x="20421" y="6119"/>
                  </a:lnTo>
                  <a:lnTo>
                    <a:pt x="20421" y="5819"/>
                  </a:lnTo>
                  <a:lnTo>
                    <a:pt x="20403" y="5519"/>
                  </a:lnTo>
                  <a:lnTo>
                    <a:pt x="20367" y="5210"/>
                  </a:lnTo>
                  <a:lnTo>
                    <a:pt x="20321" y="4910"/>
                  </a:lnTo>
                  <a:lnTo>
                    <a:pt x="20258" y="4619"/>
                  </a:lnTo>
                  <a:lnTo>
                    <a:pt x="20185" y="4328"/>
                  </a:lnTo>
                  <a:lnTo>
                    <a:pt x="20094" y="4046"/>
                  </a:lnTo>
                  <a:lnTo>
                    <a:pt x="19985" y="3764"/>
                  </a:lnTo>
                  <a:lnTo>
                    <a:pt x="19876" y="3501"/>
                  </a:lnTo>
                  <a:lnTo>
                    <a:pt x="19748" y="3237"/>
                  </a:lnTo>
                  <a:lnTo>
                    <a:pt x="19603" y="2982"/>
                  </a:lnTo>
                  <a:lnTo>
                    <a:pt x="19448" y="2728"/>
                  </a:lnTo>
                  <a:lnTo>
                    <a:pt x="19285" y="2492"/>
                  </a:lnTo>
                  <a:lnTo>
                    <a:pt x="19112" y="2255"/>
                  </a:lnTo>
                  <a:lnTo>
                    <a:pt x="18921" y="2037"/>
                  </a:lnTo>
                  <a:lnTo>
                    <a:pt x="18721" y="1819"/>
                  </a:lnTo>
                  <a:lnTo>
                    <a:pt x="18512" y="1610"/>
                  </a:lnTo>
                  <a:lnTo>
                    <a:pt x="18285" y="1419"/>
                  </a:lnTo>
                  <a:lnTo>
                    <a:pt x="18057" y="1228"/>
                  </a:lnTo>
                  <a:lnTo>
                    <a:pt x="17812" y="1055"/>
                  </a:lnTo>
                  <a:lnTo>
                    <a:pt x="17557" y="891"/>
                  </a:lnTo>
                  <a:lnTo>
                    <a:pt x="17303" y="737"/>
                  </a:lnTo>
                  <a:lnTo>
                    <a:pt x="17039" y="600"/>
                  </a:lnTo>
                  <a:lnTo>
                    <a:pt x="16775" y="482"/>
                  </a:lnTo>
                  <a:lnTo>
                    <a:pt x="16502" y="373"/>
                  </a:lnTo>
                  <a:lnTo>
                    <a:pt x="16221" y="273"/>
                  </a:lnTo>
                  <a:lnTo>
                    <a:pt x="15939" y="191"/>
                  </a:lnTo>
                  <a:lnTo>
                    <a:pt x="15657" y="128"/>
                  </a:lnTo>
                  <a:lnTo>
                    <a:pt x="15375" y="73"/>
                  </a:lnTo>
                  <a:lnTo>
                    <a:pt x="15084" y="37"/>
                  </a:lnTo>
                  <a:lnTo>
                    <a:pt x="14793" y="9"/>
                  </a:lnTo>
                  <a:lnTo>
                    <a:pt x="14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683725" y="2842150"/>
              <a:ext cx="21400" cy="21375"/>
            </a:xfrm>
            <a:custGeom>
              <a:rect b="b" l="l" r="r" t="t"/>
              <a:pathLst>
                <a:path extrusionOk="0" h="855" w="856">
                  <a:moveTo>
                    <a:pt x="428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28" y="273"/>
                  </a:lnTo>
                  <a:lnTo>
                    <a:pt x="10" y="346"/>
                  </a:lnTo>
                  <a:lnTo>
                    <a:pt x="0" y="428"/>
                  </a:lnTo>
                  <a:lnTo>
                    <a:pt x="10" y="509"/>
                  </a:lnTo>
                  <a:lnTo>
                    <a:pt x="28" y="591"/>
                  </a:lnTo>
                  <a:lnTo>
                    <a:pt x="73" y="664"/>
                  </a:lnTo>
                  <a:lnTo>
                    <a:pt x="128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510" y="855"/>
                  </a:lnTo>
                  <a:lnTo>
                    <a:pt x="591" y="828"/>
                  </a:lnTo>
                  <a:lnTo>
                    <a:pt x="664" y="791"/>
                  </a:lnTo>
                  <a:lnTo>
                    <a:pt x="728" y="737"/>
                  </a:lnTo>
                  <a:lnTo>
                    <a:pt x="782" y="664"/>
                  </a:lnTo>
                  <a:lnTo>
                    <a:pt x="828" y="591"/>
                  </a:lnTo>
                  <a:lnTo>
                    <a:pt x="846" y="50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8" y="273"/>
                  </a:lnTo>
                  <a:lnTo>
                    <a:pt x="782" y="191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796496" y="2201350"/>
            <a:ext cx="1730421" cy="371400"/>
            <a:chOff x="5763875" y="1940100"/>
            <a:chExt cx="1533925" cy="371400"/>
          </a:xfrm>
        </p:grpSpPr>
        <p:sp>
          <p:nvSpPr>
            <p:cNvPr id="423" name="Google Shape;423;p20"/>
            <p:cNvSpPr/>
            <p:nvPr/>
          </p:nvSpPr>
          <p:spPr>
            <a:xfrm>
              <a:off x="5763875" y="1940100"/>
              <a:ext cx="101400" cy="3714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5923044" y="1940100"/>
              <a:ext cx="101400" cy="3714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6082214" y="1940100"/>
              <a:ext cx="101400" cy="3714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6241383" y="1940100"/>
              <a:ext cx="101400" cy="3714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6400553" y="1940100"/>
              <a:ext cx="101400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6559722" y="1940100"/>
              <a:ext cx="101400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6718892" y="1940100"/>
              <a:ext cx="101400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6878061" y="1940100"/>
              <a:ext cx="101400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037231" y="1940100"/>
              <a:ext cx="101400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7196400" y="1940100"/>
              <a:ext cx="101400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" name="Google Shape;433;p20"/>
          <p:cNvGrpSpPr/>
          <p:nvPr/>
        </p:nvGrpSpPr>
        <p:grpSpPr>
          <a:xfrm>
            <a:off x="1702975" y="1127700"/>
            <a:ext cx="2719150" cy="1445150"/>
            <a:chOff x="1702975" y="1127700"/>
            <a:chExt cx="2719150" cy="1445150"/>
          </a:xfrm>
        </p:grpSpPr>
        <p:grpSp>
          <p:nvGrpSpPr>
            <p:cNvPr id="434" name="Google Shape;434;p20"/>
            <p:cNvGrpSpPr/>
            <p:nvPr/>
          </p:nvGrpSpPr>
          <p:grpSpPr>
            <a:xfrm>
              <a:off x="1702975" y="1127700"/>
              <a:ext cx="1824325" cy="824600"/>
              <a:chOff x="457175" y="3907475"/>
              <a:chExt cx="1824325" cy="824600"/>
            </a:xfrm>
          </p:grpSpPr>
          <p:sp>
            <p:nvSpPr>
              <p:cNvPr id="435" name="Google Shape;435;p20"/>
              <p:cNvSpPr txBox="1"/>
              <p:nvPr/>
            </p:nvSpPr>
            <p:spPr>
              <a:xfrm>
                <a:off x="457175" y="3907475"/>
                <a:ext cx="18243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36" name="Google Shape;436;p20"/>
              <p:cNvSpPr txBox="1"/>
              <p:nvPr/>
            </p:nvSpPr>
            <p:spPr>
              <a:xfrm>
                <a:off x="457200" y="4249075"/>
                <a:ext cx="18243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is the closest planet to the Sun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37" name="Google Shape;437;p20"/>
            <p:cNvSpPr txBox="1"/>
            <p:nvPr/>
          </p:nvSpPr>
          <p:spPr>
            <a:xfrm>
              <a:off x="3603125" y="2151650"/>
              <a:ext cx="819000" cy="4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40 %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38" name="Google Shape;438;p20"/>
          <p:cNvGrpSpPr/>
          <p:nvPr/>
        </p:nvGrpSpPr>
        <p:grpSpPr>
          <a:xfrm>
            <a:off x="1796496" y="3991325"/>
            <a:ext cx="1730421" cy="371400"/>
            <a:chOff x="1796496" y="3991325"/>
            <a:chExt cx="1730421" cy="371400"/>
          </a:xfrm>
        </p:grpSpPr>
        <p:sp>
          <p:nvSpPr>
            <p:cNvPr id="439" name="Google Shape;439;p20"/>
            <p:cNvSpPr/>
            <p:nvPr/>
          </p:nvSpPr>
          <p:spPr>
            <a:xfrm>
              <a:off x="1796496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1976055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2155614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2335173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2514732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694291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873850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3053409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3232968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3412527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Google Shape;449;p20"/>
          <p:cNvGrpSpPr/>
          <p:nvPr/>
        </p:nvGrpSpPr>
        <p:grpSpPr>
          <a:xfrm>
            <a:off x="1702975" y="2917675"/>
            <a:ext cx="2719150" cy="1445150"/>
            <a:chOff x="1702975" y="2917675"/>
            <a:chExt cx="2719150" cy="1445150"/>
          </a:xfrm>
        </p:grpSpPr>
        <p:grpSp>
          <p:nvGrpSpPr>
            <p:cNvPr id="450" name="Google Shape;450;p20"/>
            <p:cNvGrpSpPr/>
            <p:nvPr/>
          </p:nvGrpSpPr>
          <p:grpSpPr>
            <a:xfrm>
              <a:off x="1702975" y="2917675"/>
              <a:ext cx="1824325" cy="824600"/>
              <a:chOff x="457175" y="3907475"/>
              <a:chExt cx="1824325" cy="824600"/>
            </a:xfrm>
          </p:grpSpPr>
          <p:sp>
            <p:nvSpPr>
              <p:cNvPr id="451" name="Google Shape;451;p20"/>
              <p:cNvSpPr txBox="1"/>
              <p:nvPr/>
            </p:nvSpPr>
            <p:spPr>
              <a:xfrm>
                <a:off x="457175" y="3907475"/>
                <a:ext cx="18243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52" name="Google Shape;452;p20"/>
              <p:cNvSpPr txBox="1"/>
              <p:nvPr/>
            </p:nvSpPr>
            <p:spPr>
              <a:xfrm>
                <a:off x="457200" y="4249075"/>
                <a:ext cx="18243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53" name="Google Shape;453;p20"/>
            <p:cNvSpPr txBox="1"/>
            <p:nvPr/>
          </p:nvSpPr>
          <p:spPr>
            <a:xfrm>
              <a:off x="3603125" y="3941625"/>
              <a:ext cx="819000" cy="4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</a:t>
              </a:r>
              <a:r>
                <a:rPr b="1" lang="en" sz="18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0 %</a:t>
              </a:r>
              <a:endParaRPr b="1" sz="18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54" name="Google Shape;454;p20"/>
          <p:cNvGrpSpPr/>
          <p:nvPr/>
        </p:nvGrpSpPr>
        <p:grpSpPr>
          <a:xfrm>
            <a:off x="5911296" y="2201350"/>
            <a:ext cx="1730421" cy="371400"/>
            <a:chOff x="5911296" y="2201350"/>
            <a:chExt cx="1730421" cy="371400"/>
          </a:xfrm>
        </p:grpSpPr>
        <p:sp>
          <p:nvSpPr>
            <p:cNvPr id="455" name="Google Shape;455;p20"/>
            <p:cNvSpPr/>
            <p:nvPr/>
          </p:nvSpPr>
          <p:spPr>
            <a:xfrm>
              <a:off x="5911296" y="2201350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6090855" y="2201350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6270414" y="2201350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6449973" y="2201350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6629532" y="2201350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6809091" y="2201350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6988650" y="2201350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7168209" y="2201350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7347768" y="2201350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527327" y="2201350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20"/>
          <p:cNvGrpSpPr/>
          <p:nvPr/>
        </p:nvGrpSpPr>
        <p:grpSpPr>
          <a:xfrm>
            <a:off x="5817775" y="1127700"/>
            <a:ext cx="2719150" cy="1445150"/>
            <a:chOff x="5817775" y="1127700"/>
            <a:chExt cx="2719150" cy="1445150"/>
          </a:xfrm>
        </p:grpSpPr>
        <p:grpSp>
          <p:nvGrpSpPr>
            <p:cNvPr id="466" name="Google Shape;466;p20"/>
            <p:cNvGrpSpPr/>
            <p:nvPr/>
          </p:nvGrpSpPr>
          <p:grpSpPr>
            <a:xfrm>
              <a:off x="5817775" y="1127700"/>
              <a:ext cx="1824325" cy="824600"/>
              <a:chOff x="457175" y="3907475"/>
              <a:chExt cx="1824325" cy="824600"/>
            </a:xfrm>
          </p:grpSpPr>
          <p:sp>
            <p:nvSpPr>
              <p:cNvPr id="467" name="Google Shape;467;p20"/>
              <p:cNvSpPr txBox="1"/>
              <p:nvPr/>
            </p:nvSpPr>
            <p:spPr>
              <a:xfrm>
                <a:off x="457175" y="3907475"/>
                <a:ext cx="18243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68" name="Google Shape;468;p20"/>
              <p:cNvSpPr txBox="1"/>
              <p:nvPr/>
            </p:nvSpPr>
            <p:spPr>
              <a:xfrm>
                <a:off x="457200" y="4249075"/>
                <a:ext cx="18243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is a gas giant and the biggest planet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69" name="Google Shape;469;p20"/>
            <p:cNvSpPr txBox="1"/>
            <p:nvPr/>
          </p:nvSpPr>
          <p:spPr>
            <a:xfrm>
              <a:off x="7717925" y="2151650"/>
              <a:ext cx="819000" cy="4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0 %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70" name="Google Shape;470;p20"/>
          <p:cNvGrpSpPr/>
          <p:nvPr/>
        </p:nvGrpSpPr>
        <p:grpSpPr>
          <a:xfrm>
            <a:off x="5911296" y="3991325"/>
            <a:ext cx="1730421" cy="371400"/>
            <a:chOff x="5911296" y="3991325"/>
            <a:chExt cx="1730421" cy="371400"/>
          </a:xfrm>
        </p:grpSpPr>
        <p:sp>
          <p:nvSpPr>
            <p:cNvPr id="471" name="Google Shape;471;p20"/>
            <p:cNvSpPr/>
            <p:nvPr/>
          </p:nvSpPr>
          <p:spPr>
            <a:xfrm>
              <a:off x="5911296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6090855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6270414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6449973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6629532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6809091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6988650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7168209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7347768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7527327" y="3991325"/>
              <a:ext cx="114389" cy="37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20"/>
          <p:cNvGrpSpPr/>
          <p:nvPr/>
        </p:nvGrpSpPr>
        <p:grpSpPr>
          <a:xfrm>
            <a:off x="5817775" y="2917675"/>
            <a:ext cx="2719150" cy="1445150"/>
            <a:chOff x="5817775" y="2917675"/>
            <a:chExt cx="2719150" cy="1445150"/>
          </a:xfrm>
        </p:grpSpPr>
        <p:grpSp>
          <p:nvGrpSpPr>
            <p:cNvPr id="482" name="Google Shape;482;p20"/>
            <p:cNvGrpSpPr/>
            <p:nvPr/>
          </p:nvGrpSpPr>
          <p:grpSpPr>
            <a:xfrm>
              <a:off x="5817775" y="2917675"/>
              <a:ext cx="1824325" cy="824600"/>
              <a:chOff x="457175" y="3907475"/>
              <a:chExt cx="1824325" cy="824600"/>
            </a:xfrm>
          </p:grpSpPr>
          <p:sp>
            <p:nvSpPr>
              <p:cNvPr id="483" name="Google Shape;483;p20"/>
              <p:cNvSpPr txBox="1"/>
              <p:nvPr/>
            </p:nvSpPr>
            <p:spPr>
              <a:xfrm>
                <a:off x="457175" y="3907475"/>
                <a:ext cx="18243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Neptune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84" name="Google Shape;484;p20"/>
              <p:cNvSpPr txBox="1"/>
              <p:nvPr/>
            </p:nvSpPr>
            <p:spPr>
              <a:xfrm>
                <a:off x="457200" y="4249075"/>
                <a:ext cx="18243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is the farthest planet from the Sun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85" name="Google Shape;485;p20"/>
            <p:cNvSpPr txBox="1"/>
            <p:nvPr/>
          </p:nvSpPr>
          <p:spPr>
            <a:xfrm>
              <a:off x="7717925" y="3941625"/>
              <a:ext cx="819000" cy="4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0 %</a:t>
              </a:r>
              <a:endParaRPr b="1" sz="18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21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6300" l="8079" r="0" t="10961"/>
          <a:stretch/>
        </p:blipFill>
        <p:spPr>
          <a:xfrm>
            <a:off x="1617438" y="2289675"/>
            <a:ext cx="6376636" cy="19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2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492" name="Google Shape;492;p21"/>
          <p:cNvGrpSpPr/>
          <p:nvPr/>
        </p:nvGrpSpPr>
        <p:grpSpPr>
          <a:xfrm>
            <a:off x="690960" y="1097749"/>
            <a:ext cx="1573203" cy="3329527"/>
            <a:chOff x="690960" y="1097749"/>
            <a:chExt cx="1573203" cy="3329527"/>
          </a:xfrm>
        </p:grpSpPr>
        <p:grpSp>
          <p:nvGrpSpPr>
            <p:cNvPr id="493" name="Google Shape;493;p21"/>
            <p:cNvGrpSpPr/>
            <p:nvPr/>
          </p:nvGrpSpPr>
          <p:grpSpPr>
            <a:xfrm>
              <a:off x="690960" y="1097749"/>
              <a:ext cx="1350612" cy="3329527"/>
              <a:chOff x="5176722" y="1813974"/>
              <a:chExt cx="1350612" cy="3329527"/>
            </a:xfrm>
          </p:grpSpPr>
          <p:sp>
            <p:nvSpPr>
              <p:cNvPr id="494" name="Google Shape;494;p21"/>
              <p:cNvSpPr/>
              <p:nvPr/>
            </p:nvSpPr>
            <p:spPr>
              <a:xfrm>
                <a:off x="5278052" y="3694908"/>
                <a:ext cx="1249282" cy="1448593"/>
              </a:xfrm>
              <a:custGeom>
                <a:rect b="b" l="l" r="r" t="t"/>
                <a:pathLst>
                  <a:path extrusionOk="0" h="76554" w="66021">
                    <a:moveTo>
                      <a:pt x="21079" y="1"/>
                    </a:moveTo>
                    <a:lnTo>
                      <a:pt x="20400" y="34"/>
                    </a:lnTo>
                    <a:lnTo>
                      <a:pt x="19743" y="79"/>
                    </a:lnTo>
                    <a:lnTo>
                      <a:pt x="19109" y="134"/>
                    </a:lnTo>
                    <a:lnTo>
                      <a:pt x="18496" y="201"/>
                    </a:lnTo>
                    <a:lnTo>
                      <a:pt x="17895" y="290"/>
                    </a:lnTo>
                    <a:lnTo>
                      <a:pt x="17316" y="379"/>
                    </a:lnTo>
                    <a:lnTo>
                      <a:pt x="16759" y="491"/>
                    </a:lnTo>
                    <a:lnTo>
                      <a:pt x="16214" y="602"/>
                    </a:lnTo>
                    <a:lnTo>
                      <a:pt x="15690" y="725"/>
                    </a:lnTo>
                    <a:lnTo>
                      <a:pt x="15189" y="869"/>
                    </a:lnTo>
                    <a:lnTo>
                      <a:pt x="14699" y="1003"/>
                    </a:lnTo>
                    <a:lnTo>
                      <a:pt x="14243" y="1148"/>
                    </a:lnTo>
                    <a:lnTo>
                      <a:pt x="13797" y="1304"/>
                    </a:lnTo>
                    <a:lnTo>
                      <a:pt x="13363" y="1459"/>
                    </a:lnTo>
                    <a:lnTo>
                      <a:pt x="12962" y="1626"/>
                    </a:lnTo>
                    <a:lnTo>
                      <a:pt x="12572" y="1782"/>
                    </a:lnTo>
                    <a:lnTo>
                      <a:pt x="12205" y="1949"/>
                    </a:lnTo>
                    <a:lnTo>
                      <a:pt x="11849" y="2116"/>
                    </a:lnTo>
                    <a:lnTo>
                      <a:pt x="11526" y="2272"/>
                    </a:lnTo>
                    <a:lnTo>
                      <a:pt x="11214" y="2439"/>
                    </a:lnTo>
                    <a:lnTo>
                      <a:pt x="10646" y="2751"/>
                    </a:lnTo>
                    <a:lnTo>
                      <a:pt x="10156" y="3052"/>
                    </a:lnTo>
                    <a:lnTo>
                      <a:pt x="9733" y="3330"/>
                    </a:lnTo>
                    <a:lnTo>
                      <a:pt x="9399" y="3575"/>
                    </a:lnTo>
                    <a:lnTo>
                      <a:pt x="9132" y="3775"/>
                    </a:lnTo>
                    <a:lnTo>
                      <a:pt x="8942" y="3920"/>
                    </a:lnTo>
                    <a:lnTo>
                      <a:pt x="8786" y="4054"/>
                    </a:lnTo>
                    <a:lnTo>
                      <a:pt x="8686" y="4265"/>
                    </a:lnTo>
                    <a:lnTo>
                      <a:pt x="8397" y="4856"/>
                    </a:lnTo>
                    <a:lnTo>
                      <a:pt x="7940" y="5802"/>
                    </a:lnTo>
                    <a:lnTo>
                      <a:pt x="7361" y="7083"/>
                    </a:lnTo>
                    <a:lnTo>
                      <a:pt x="7027" y="7840"/>
                    </a:lnTo>
                    <a:lnTo>
                      <a:pt x="6671" y="8664"/>
                    </a:lnTo>
                    <a:lnTo>
                      <a:pt x="6292" y="9555"/>
                    </a:lnTo>
                    <a:lnTo>
                      <a:pt x="5902" y="10512"/>
                    </a:lnTo>
                    <a:lnTo>
                      <a:pt x="5490" y="11525"/>
                    </a:lnTo>
                    <a:lnTo>
                      <a:pt x="5079" y="12594"/>
                    </a:lnTo>
                    <a:lnTo>
                      <a:pt x="4667" y="13708"/>
                    </a:lnTo>
                    <a:lnTo>
                      <a:pt x="4243" y="14877"/>
                    </a:lnTo>
                    <a:lnTo>
                      <a:pt x="3820" y="16091"/>
                    </a:lnTo>
                    <a:lnTo>
                      <a:pt x="3408" y="17349"/>
                    </a:lnTo>
                    <a:lnTo>
                      <a:pt x="2996" y="18630"/>
                    </a:lnTo>
                    <a:lnTo>
                      <a:pt x="2607" y="19955"/>
                    </a:lnTo>
                    <a:lnTo>
                      <a:pt x="2217" y="21302"/>
                    </a:lnTo>
                    <a:lnTo>
                      <a:pt x="1860" y="22683"/>
                    </a:lnTo>
                    <a:lnTo>
                      <a:pt x="1682" y="23373"/>
                    </a:lnTo>
                    <a:lnTo>
                      <a:pt x="1515" y="24075"/>
                    </a:lnTo>
                    <a:lnTo>
                      <a:pt x="1359" y="24787"/>
                    </a:lnTo>
                    <a:lnTo>
                      <a:pt x="1204" y="25489"/>
                    </a:lnTo>
                    <a:lnTo>
                      <a:pt x="1059" y="26201"/>
                    </a:lnTo>
                    <a:lnTo>
                      <a:pt x="914" y="26914"/>
                    </a:lnTo>
                    <a:lnTo>
                      <a:pt x="792" y="27638"/>
                    </a:lnTo>
                    <a:lnTo>
                      <a:pt x="669" y="28350"/>
                    </a:lnTo>
                    <a:lnTo>
                      <a:pt x="547" y="29074"/>
                    </a:lnTo>
                    <a:lnTo>
                      <a:pt x="446" y="29798"/>
                    </a:lnTo>
                    <a:lnTo>
                      <a:pt x="346" y="30522"/>
                    </a:lnTo>
                    <a:lnTo>
                      <a:pt x="268" y="31246"/>
                    </a:lnTo>
                    <a:lnTo>
                      <a:pt x="190" y="31969"/>
                    </a:lnTo>
                    <a:lnTo>
                      <a:pt x="135" y="32682"/>
                    </a:lnTo>
                    <a:lnTo>
                      <a:pt x="79" y="33406"/>
                    </a:lnTo>
                    <a:lnTo>
                      <a:pt x="45" y="34130"/>
                    </a:lnTo>
                    <a:lnTo>
                      <a:pt x="12" y="34842"/>
                    </a:lnTo>
                    <a:lnTo>
                      <a:pt x="1" y="35555"/>
                    </a:lnTo>
                    <a:lnTo>
                      <a:pt x="1" y="36267"/>
                    </a:lnTo>
                    <a:lnTo>
                      <a:pt x="12" y="36969"/>
                    </a:lnTo>
                    <a:lnTo>
                      <a:pt x="57" y="37915"/>
                    </a:lnTo>
                    <a:lnTo>
                      <a:pt x="112" y="38918"/>
                    </a:lnTo>
                    <a:lnTo>
                      <a:pt x="201" y="39953"/>
                    </a:lnTo>
                    <a:lnTo>
                      <a:pt x="313" y="41033"/>
                    </a:lnTo>
                    <a:lnTo>
                      <a:pt x="435" y="42158"/>
                    </a:lnTo>
                    <a:lnTo>
                      <a:pt x="591" y="43305"/>
                    </a:lnTo>
                    <a:lnTo>
                      <a:pt x="758" y="44496"/>
                    </a:lnTo>
                    <a:lnTo>
                      <a:pt x="936" y="45710"/>
                    </a:lnTo>
                    <a:lnTo>
                      <a:pt x="1148" y="46957"/>
                    </a:lnTo>
                    <a:lnTo>
                      <a:pt x="1359" y="48227"/>
                    </a:lnTo>
                    <a:lnTo>
                      <a:pt x="1593" y="49507"/>
                    </a:lnTo>
                    <a:lnTo>
                      <a:pt x="1838" y="50821"/>
                    </a:lnTo>
                    <a:lnTo>
                      <a:pt x="2094" y="52146"/>
                    </a:lnTo>
                    <a:lnTo>
                      <a:pt x="2373" y="53482"/>
                    </a:lnTo>
                    <a:lnTo>
                      <a:pt x="2651" y="54830"/>
                    </a:lnTo>
                    <a:lnTo>
                      <a:pt x="2941" y="56177"/>
                    </a:lnTo>
                    <a:lnTo>
                      <a:pt x="3230" y="57535"/>
                    </a:lnTo>
                    <a:lnTo>
                      <a:pt x="3542" y="58894"/>
                    </a:lnTo>
                    <a:lnTo>
                      <a:pt x="4165" y="61611"/>
                    </a:lnTo>
                    <a:lnTo>
                      <a:pt x="4811" y="64305"/>
                    </a:lnTo>
                    <a:lnTo>
                      <a:pt x="5468" y="66933"/>
                    </a:lnTo>
                    <a:lnTo>
                      <a:pt x="6114" y="69506"/>
                    </a:lnTo>
                    <a:lnTo>
                      <a:pt x="6760" y="71978"/>
                    </a:lnTo>
                    <a:lnTo>
                      <a:pt x="7383" y="74338"/>
                    </a:lnTo>
                    <a:lnTo>
                      <a:pt x="7974" y="76554"/>
                    </a:lnTo>
                    <a:lnTo>
                      <a:pt x="32638" y="76554"/>
                    </a:lnTo>
                    <a:lnTo>
                      <a:pt x="32025" y="51556"/>
                    </a:lnTo>
                    <a:lnTo>
                      <a:pt x="33328" y="51333"/>
                    </a:lnTo>
                    <a:lnTo>
                      <a:pt x="38740" y="76554"/>
                    </a:lnTo>
                    <a:lnTo>
                      <a:pt x="65341" y="76554"/>
                    </a:lnTo>
                    <a:lnTo>
                      <a:pt x="65486" y="74884"/>
                    </a:lnTo>
                    <a:lnTo>
                      <a:pt x="65620" y="73113"/>
                    </a:lnTo>
                    <a:lnTo>
                      <a:pt x="65731" y="71243"/>
                    </a:lnTo>
                    <a:lnTo>
                      <a:pt x="65842" y="69283"/>
                    </a:lnTo>
                    <a:lnTo>
                      <a:pt x="65920" y="67245"/>
                    </a:lnTo>
                    <a:lnTo>
                      <a:pt x="65954" y="66187"/>
                    </a:lnTo>
                    <a:lnTo>
                      <a:pt x="65987" y="65129"/>
                    </a:lnTo>
                    <a:lnTo>
                      <a:pt x="66009" y="64038"/>
                    </a:lnTo>
                    <a:lnTo>
                      <a:pt x="66020" y="62947"/>
                    </a:lnTo>
                    <a:lnTo>
                      <a:pt x="66020" y="61834"/>
                    </a:lnTo>
                    <a:lnTo>
                      <a:pt x="66020" y="60698"/>
                    </a:lnTo>
                    <a:lnTo>
                      <a:pt x="66009" y="59562"/>
                    </a:lnTo>
                    <a:lnTo>
                      <a:pt x="65998" y="58415"/>
                    </a:lnTo>
                    <a:lnTo>
                      <a:pt x="65965" y="57246"/>
                    </a:lnTo>
                    <a:lnTo>
                      <a:pt x="65931" y="56077"/>
                    </a:lnTo>
                    <a:lnTo>
                      <a:pt x="65876" y="54896"/>
                    </a:lnTo>
                    <a:lnTo>
                      <a:pt x="65820" y="53705"/>
                    </a:lnTo>
                    <a:lnTo>
                      <a:pt x="65753" y="52513"/>
                    </a:lnTo>
                    <a:lnTo>
                      <a:pt x="65675" y="51311"/>
                    </a:lnTo>
                    <a:lnTo>
                      <a:pt x="65575" y="50097"/>
                    </a:lnTo>
                    <a:lnTo>
                      <a:pt x="65475" y="48895"/>
                    </a:lnTo>
                    <a:lnTo>
                      <a:pt x="65352" y="47681"/>
                    </a:lnTo>
                    <a:lnTo>
                      <a:pt x="65219" y="46456"/>
                    </a:lnTo>
                    <a:lnTo>
                      <a:pt x="65074" y="45242"/>
                    </a:lnTo>
                    <a:lnTo>
                      <a:pt x="64918" y="44029"/>
                    </a:lnTo>
                    <a:lnTo>
                      <a:pt x="64740" y="42815"/>
                    </a:lnTo>
                    <a:lnTo>
                      <a:pt x="64551" y="41601"/>
                    </a:lnTo>
                    <a:lnTo>
                      <a:pt x="64350" y="40387"/>
                    </a:lnTo>
                    <a:lnTo>
                      <a:pt x="64127" y="39185"/>
                    </a:lnTo>
                    <a:lnTo>
                      <a:pt x="63882" y="37982"/>
                    </a:lnTo>
                    <a:lnTo>
                      <a:pt x="63626" y="36780"/>
                    </a:lnTo>
                    <a:lnTo>
                      <a:pt x="63359" y="35588"/>
                    </a:lnTo>
                    <a:lnTo>
                      <a:pt x="63070" y="34408"/>
                    </a:lnTo>
                    <a:lnTo>
                      <a:pt x="62758" y="33239"/>
                    </a:lnTo>
                    <a:lnTo>
                      <a:pt x="62435" y="32070"/>
                    </a:lnTo>
                    <a:lnTo>
                      <a:pt x="62090" y="30923"/>
                    </a:lnTo>
                    <a:lnTo>
                      <a:pt x="61722" y="29776"/>
                    </a:lnTo>
                    <a:lnTo>
                      <a:pt x="61333" y="28651"/>
                    </a:lnTo>
                    <a:lnTo>
                      <a:pt x="60932" y="27527"/>
                    </a:lnTo>
                    <a:lnTo>
                      <a:pt x="60509" y="26435"/>
                    </a:lnTo>
                    <a:lnTo>
                      <a:pt x="60052" y="25344"/>
                    </a:lnTo>
                    <a:lnTo>
                      <a:pt x="59818" y="24810"/>
                    </a:lnTo>
                    <a:lnTo>
                      <a:pt x="59584" y="24275"/>
                    </a:lnTo>
                    <a:lnTo>
                      <a:pt x="59339" y="23752"/>
                    </a:lnTo>
                    <a:lnTo>
                      <a:pt x="59094" y="23228"/>
                    </a:lnTo>
                    <a:lnTo>
                      <a:pt x="58838" y="22705"/>
                    </a:lnTo>
                    <a:lnTo>
                      <a:pt x="58582" y="22193"/>
                    </a:lnTo>
                    <a:lnTo>
                      <a:pt x="58315" y="21681"/>
                    </a:lnTo>
                    <a:lnTo>
                      <a:pt x="58037" y="21180"/>
                    </a:lnTo>
                    <a:lnTo>
                      <a:pt x="57758" y="20678"/>
                    </a:lnTo>
                    <a:lnTo>
                      <a:pt x="57480" y="20189"/>
                    </a:lnTo>
                    <a:lnTo>
                      <a:pt x="57190" y="19699"/>
                    </a:lnTo>
                    <a:lnTo>
                      <a:pt x="56890" y="19209"/>
                    </a:lnTo>
                    <a:lnTo>
                      <a:pt x="56589" y="18741"/>
                    </a:lnTo>
                    <a:lnTo>
                      <a:pt x="56277" y="18262"/>
                    </a:lnTo>
                    <a:lnTo>
                      <a:pt x="55965" y="17794"/>
                    </a:lnTo>
                    <a:lnTo>
                      <a:pt x="55643" y="17338"/>
                    </a:lnTo>
                    <a:lnTo>
                      <a:pt x="55320" y="16881"/>
                    </a:lnTo>
                    <a:lnTo>
                      <a:pt x="54986" y="16436"/>
                    </a:lnTo>
                    <a:lnTo>
                      <a:pt x="54640" y="15991"/>
                    </a:lnTo>
                    <a:lnTo>
                      <a:pt x="54295" y="15556"/>
                    </a:lnTo>
                    <a:lnTo>
                      <a:pt x="53950" y="15133"/>
                    </a:lnTo>
                    <a:lnTo>
                      <a:pt x="53583" y="14710"/>
                    </a:lnTo>
                    <a:lnTo>
                      <a:pt x="53215" y="14298"/>
                    </a:lnTo>
                    <a:lnTo>
                      <a:pt x="52848" y="13886"/>
                    </a:lnTo>
                    <a:lnTo>
                      <a:pt x="52469" y="13485"/>
                    </a:lnTo>
                    <a:lnTo>
                      <a:pt x="52079" y="13096"/>
                    </a:lnTo>
                    <a:lnTo>
                      <a:pt x="51690" y="12706"/>
                    </a:lnTo>
                    <a:lnTo>
                      <a:pt x="51289" y="12327"/>
                    </a:lnTo>
                    <a:lnTo>
                      <a:pt x="50877" y="11949"/>
                    </a:lnTo>
                    <a:lnTo>
                      <a:pt x="50465" y="11592"/>
                    </a:lnTo>
                    <a:lnTo>
                      <a:pt x="50042" y="11236"/>
                    </a:lnTo>
                    <a:lnTo>
                      <a:pt x="49607" y="10880"/>
                    </a:lnTo>
                    <a:lnTo>
                      <a:pt x="49173" y="10546"/>
                    </a:lnTo>
                    <a:lnTo>
                      <a:pt x="48728" y="10212"/>
                    </a:lnTo>
                    <a:lnTo>
                      <a:pt x="48282" y="9889"/>
                    </a:lnTo>
                    <a:lnTo>
                      <a:pt x="47826" y="9566"/>
                    </a:lnTo>
                    <a:lnTo>
                      <a:pt x="46601" y="8764"/>
                    </a:lnTo>
                    <a:lnTo>
                      <a:pt x="45409" y="8007"/>
                    </a:lnTo>
                    <a:lnTo>
                      <a:pt x="44229" y="7283"/>
                    </a:lnTo>
                    <a:lnTo>
                      <a:pt x="43071" y="6604"/>
                    </a:lnTo>
                    <a:lnTo>
                      <a:pt x="41935" y="5958"/>
                    </a:lnTo>
                    <a:lnTo>
                      <a:pt x="40811" y="5357"/>
                    </a:lnTo>
                    <a:lnTo>
                      <a:pt x="39708" y="4800"/>
                    </a:lnTo>
                    <a:lnTo>
                      <a:pt x="38628" y="4277"/>
                    </a:lnTo>
                    <a:lnTo>
                      <a:pt x="37570" y="3775"/>
                    </a:lnTo>
                    <a:lnTo>
                      <a:pt x="36524" y="3330"/>
                    </a:lnTo>
                    <a:lnTo>
                      <a:pt x="35499" y="2907"/>
                    </a:lnTo>
                    <a:lnTo>
                      <a:pt x="34497" y="2517"/>
                    </a:lnTo>
                    <a:lnTo>
                      <a:pt x="33517" y="2161"/>
                    </a:lnTo>
                    <a:lnTo>
                      <a:pt x="32549" y="1838"/>
                    </a:lnTo>
                    <a:lnTo>
                      <a:pt x="31602" y="1537"/>
                    </a:lnTo>
                    <a:lnTo>
                      <a:pt x="30678" y="1270"/>
                    </a:lnTo>
                    <a:lnTo>
                      <a:pt x="29776" y="1036"/>
                    </a:lnTo>
                    <a:lnTo>
                      <a:pt x="28885" y="825"/>
                    </a:lnTo>
                    <a:lnTo>
                      <a:pt x="28017" y="635"/>
                    </a:lnTo>
                    <a:lnTo>
                      <a:pt x="27170" y="480"/>
                    </a:lnTo>
                    <a:lnTo>
                      <a:pt x="26346" y="346"/>
                    </a:lnTo>
                    <a:lnTo>
                      <a:pt x="25533" y="235"/>
                    </a:lnTo>
                    <a:lnTo>
                      <a:pt x="24743" y="145"/>
                    </a:lnTo>
                    <a:lnTo>
                      <a:pt x="23975" y="79"/>
                    </a:lnTo>
                    <a:lnTo>
                      <a:pt x="23217" y="34"/>
                    </a:lnTo>
                    <a:lnTo>
                      <a:pt x="224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5907642" y="2403523"/>
                <a:ext cx="397183" cy="447120"/>
              </a:xfrm>
              <a:custGeom>
                <a:rect b="b" l="l" r="r" t="t"/>
                <a:pathLst>
                  <a:path extrusionOk="0" h="23629" w="20990">
                    <a:moveTo>
                      <a:pt x="10456" y="0"/>
                    </a:moveTo>
                    <a:lnTo>
                      <a:pt x="10178" y="11"/>
                    </a:lnTo>
                    <a:lnTo>
                      <a:pt x="9910" y="22"/>
                    </a:lnTo>
                    <a:lnTo>
                      <a:pt x="9654" y="45"/>
                    </a:lnTo>
                    <a:lnTo>
                      <a:pt x="9176" y="112"/>
                    </a:lnTo>
                    <a:lnTo>
                      <a:pt x="8752" y="178"/>
                    </a:lnTo>
                    <a:lnTo>
                      <a:pt x="8407" y="245"/>
                    </a:lnTo>
                    <a:lnTo>
                      <a:pt x="8140" y="301"/>
                    </a:lnTo>
                    <a:lnTo>
                      <a:pt x="7906" y="356"/>
                    </a:lnTo>
                    <a:lnTo>
                      <a:pt x="7516" y="590"/>
                    </a:lnTo>
                    <a:lnTo>
                      <a:pt x="7060" y="858"/>
                    </a:lnTo>
                    <a:lnTo>
                      <a:pt x="6481" y="1225"/>
                    </a:lnTo>
                    <a:lnTo>
                      <a:pt x="5802" y="1682"/>
                    </a:lnTo>
                    <a:lnTo>
                      <a:pt x="5434" y="1938"/>
                    </a:lnTo>
                    <a:lnTo>
                      <a:pt x="5056" y="2216"/>
                    </a:lnTo>
                    <a:lnTo>
                      <a:pt x="4655" y="2517"/>
                    </a:lnTo>
                    <a:lnTo>
                      <a:pt x="4254" y="2828"/>
                    </a:lnTo>
                    <a:lnTo>
                      <a:pt x="3853" y="3151"/>
                    </a:lnTo>
                    <a:lnTo>
                      <a:pt x="3452" y="3497"/>
                    </a:lnTo>
                    <a:lnTo>
                      <a:pt x="3062" y="3853"/>
                    </a:lnTo>
                    <a:lnTo>
                      <a:pt x="2673" y="4231"/>
                    </a:lnTo>
                    <a:lnTo>
                      <a:pt x="2294" y="4610"/>
                    </a:lnTo>
                    <a:lnTo>
                      <a:pt x="1938" y="5011"/>
                    </a:lnTo>
                    <a:lnTo>
                      <a:pt x="1593" y="5412"/>
                    </a:lnTo>
                    <a:lnTo>
                      <a:pt x="1281" y="5835"/>
                    </a:lnTo>
                    <a:lnTo>
                      <a:pt x="1125" y="6046"/>
                    </a:lnTo>
                    <a:lnTo>
                      <a:pt x="991" y="6258"/>
                    </a:lnTo>
                    <a:lnTo>
                      <a:pt x="858" y="6470"/>
                    </a:lnTo>
                    <a:lnTo>
                      <a:pt x="724" y="6692"/>
                    </a:lnTo>
                    <a:lnTo>
                      <a:pt x="613" y="6904"/>
                    </a:lnTo>
                    <a:lnTo>
                      <a:pt x="501" y="7127"/>
                    </a:lnTo>
                    <a:lnTo>
                      <a:pt x="401" y="7349"/>
                    </a:lnTo>
                    <a:lnTo>
                      <a:pt x="312" y="7572"/>
                    </a:lnTo>
                    <a:lnTo>
                      <a:pt x="234" y="7795"/>
                    </a:lnTo>
                    <a:lnTo>
                      <a:pt x="167" y="8017"/>
                    </a:lnTo>
                    <a:lnTo>
                      <a:pt x="112" y="8251"/>
                    </a:lnTo>
                    <a:lnTo>
                      <a:pt x="67" y="8474"/>
                    </a:lnTo>
                    <a:lnTo>
                      <a:pt x="34" y="8708"/>
                    </a:lnTo>
                    <a:lnTo>
                      <a:pt x="11" y="8930"/>
                    </a:lnTo>
                    <a:lnTo>
                      <a:pt x="0" y="9164"/>
                    </a:lnTo>
                    <a:lnTo>
                      <a:pt x="11" y="9387"/>
                    </a:lnTo>
                    <a:lnTo>
                      <a:pt x="34" y="9621"/>
                    </a:lnTo>
                    <a:lnTo>
                      <a:pt x="67" y="9855"/>
                    </a:lnTo>
                    <a:lnTo>
                      <a:pt x="123" y="10077"/>
                    </a:lnTo>
                    <a:lnTo>
                      <a:pt x="190" y="10311"/>
                    </a:lnTo>
                    <a:lnTo>
                      <a:pt x="268" y="10534"/>
                    </a:lnTo>
                    <a:lnTo>
                      <a:pt x="346" y="10745"/>
                    </a:lnTo>
                    <a:lnTo>
                      <a:pt x="446" y="10946"/>
                    </a:lnTo>
                    <a:lnTo>
                      <a:pt x="546" y="11135"/>
                    </a:lnTo>
                    <a:lnTo>
                      <a:pt x="646" y="11313"/>
                    </a:lnTo>
                    <a:lnTo>
                      <a:pt x="758" y="11480"/>
                    </a:lnTo>
                    <a:lnTo>
                      <a:pt x="880" y="11647"/>
                    </a:lnTo>
                    <a:lnTo>
                      <a:pt x="1002" y="11792"/>
                    </a:lnTo>
                    <a:lnTo>
                      <a:pt x="1136" y="11937"/>
                    </a:lnTo>
                    <a:lnTo>
                      <a:pt x="1270" y="12059"/>
                    </a:lnTo>
                    <a:lnTo>
                      <a:pt x="1414" y="12182"/>
                    </a:lnTo>
                    <a:lnTo>
                      <a:pt x="1559" y="12293"/>
                    </a:lnTo>
                    <a:lnTo>
                      <a:pt x="1715" y="12405"/>
                    </a:lnTo>
                    <a:lnTo>
                      <a:pt x="1871" y="12494"/>
                    </a:lnTo>
                    <a:lnTo>
                      <a:pt x="2027" y="12583"/>
                    </a:lnTo>
                    <a:lnTo>
                      <a:pt x="2194" y="12661"/>
                    </a:lnTo>
                    <a:lnTo>
                      <a:pt x="2361" y="12739"/>
                    </a:lnTo>
                    <a:lnTo>
                      <a:pt x="2528" y="12794"/>
                    </a:lnTo>
                    <a:lnTo>
                      <a:pt x="2695" y="12850"/>
                    </a:lnTo>
                    <a:lnTo>
                      <a:pt x="2873" y="12906"/>
                    </a:lnTo>
                    <a:lnTo>
                      <a:pt x="3051" y="12950"/>
                    </a:lnTo>
                    <a:lnTo>
                      <a:pt x="3229" y="12984"/>
                    </a:lnTo>
                    <a:lnTo>
                      <a:pt x="3597" y="13039"/>
                    </a:lnTo>
                    <a:lnTo>
                      <a:pt x="3964" y="13073"/>
                    </a:lnTo>
                    <a:lnTo>
                      <a:pt x="4332" y="13095"/>
                    </a:lnTo>
                    <a:lnTo>
                      <a:pt x="4699" y="13084"/>
                    </a:lnTo>
                    <a:lnTo>
                      <a:pt x="5067" y="13062"/>
                    </a:lnTo>
                    <a:lnTo>
                      <a:pt x="5434" y="13028"/>
                    </a:lnTo>
                    <a:lnTo>
                      <a:pt x="5791" y="12984"/>
                    </a:lnTo>
                    <a:lnTo>
                      <a:pt x="6136" y="12928"/>
                    </a:lnTo>
                    <a:lnTo>
                      <a:pt x="6470" y="12861"/>
                    </a:lnTo>
                    <a:lnTo>
                      <a:pt x="6793" y="12783"/>
                    </a:lnTo>
                    <a:lnTo>
                      <a:pt x="7093" y="12705"/>
                    </a:lnTo>
                    <a:lnTo>
                      <a:pt x="7650" y="12549"/>
                    </a:lnTo>
                    <a:lnTo>
                      <a:pt x="8118" y="12393"/>
                    </a:lnTo>
                    <a:lnTo>
                      <a:pt x="8463" y="12271"/>
                    </a:lnTo>
                    <a:lnTo>
                      <a:pt x="8775" y="12148"/>
                    </a:lnTo>
                    <a:lnTo>
                      <a:pt x="8775" y="12148"/>
                    </a:lnTo>
                    <a:lnTo>
                      <a:pt x="8652" y="12249"/>
                    </a:lnTo>
                    <a:lnTo>
                      <a:pt x="8519" y="12382"/>
                    </a:lnTo>
                    <a:lnTo>
                      <a:pt x="8340" y="12549"/>
                    </a:lnTo>
                    <a:lnTo>
                      <a:pt x="8140" y="12772"/>
                    </a:lnTo>
                    <a:lnTo>
                      <a:pt x="7928" y="13028"/>
                    </a:lnTo>
                    <a:lnTo>
                      <a:pt x="7706" y="13318"/>
                    </a:lnTo>
                    <a:lnTo>
                      <a:pt x="7483" y="13652"/>
                    </a:lnTo>
                    <a:lnTo>
                      <a:pt x="7372" y="13830"/>
                    </a:lnTo>
                    <a:lnTo>
                      <a:pt x="7271" y="14019"/>
                    </a:lnTo>
                    <a:lnTo>
                      <a:pt x="7171" y="14208"/>
                    </a:lnTo>
                    <a:lnTo>
                      <a:pt x="7082" y="14409"/>
                    </a:lnTo>
                    <a:lnTo>
                      <a:pt x="7004" y="14620"/>
                    </a:lnTo>
                    <a:lnTo>
                      <a:pt x="6926" y="14832"/>
                    </a:lnTo>
                    <a:lnTo>
                      <a:pt x="6871" y="15055"/>
                    </a:lnTo>
                    <a:lnTo>
                      <a:pt x="6815" y="15289"/>
                    </a:lnTo>
                    <a:lnTo>
                      <a:pt x="6782" y="15522"/>
                    </a:lnTo>
                    <a:lnTo>
                      <a:pt x="6759" y="15756"/>
                    </a:lnTo>
                    <a:lnTo>
                      <a:pt x="6748" y="16001"/>
                    </a:lnTo>
                    <a:lnTo>
                      <a:pt x="6759" y="16246"/>
                    </a:lnTo>
                    <a:lnTo>
                      <a:pt x="6782" y="16502"/>
                    </a:lnTo>
                    <a:lnTo>
                      <a:pt x="6826" y="16758"/>
                    </a:lnTo>
                    <a:lnTo>
                      <a:pt x="6893" y="17026"/>
                    </a:lnTo>
                    <a:lnTo>
                      <a:pt x="6982" y="17293"/>
                    </a:lnTo>
                    <a:lnTo>
                      <a:pt x="7027" y="17415"/>
                    </a:lnTo>
                    <a:lnTo>
                      <a:pt x="7093" y="17538"/>
                    </a:lnTo>
                    <a:lnTo>
                      <a:pt x="7149" y="17660"/>
                    </a:lnTo>
                    <a:lnTo>
                      <a:pt x="7227" y="17761"/>
                    </a:lnTo>
                    <a:lnTo>
                      <a:pt x="7294" y="17861"/>
                    </a:lnTo>
                    <a:lnTo>
                      <a:pt x="7383" y="17950"/>
                    </a:lnTo>
                    <a:lnTo>
                      <a:pt x="7461" y="18039"/>
                    </a:lnTo>
                    <a:lnTo>
                      <a:pt x="7561" y="18117"/>
                    </a:lnTo>
                    <a:lnTo>
                      <a:pt x="7650" y="18184"/>
                    </a:lnTo>
                    <a:lnTo>
                      <a:pt x="7750" y="18250"/>
                    </a:lnTo>
                    <a:lnTo>
                      <a:pt x="7851" y="18317"/>
                    </a:lnTo>
                    <a:lnTo>
                      <a:pt x="7962" y="18362"/>
                    </a:lnTo>
                    <a:lnTo>
                      <a:pt x="8185" y="18451"/>
                    </a:lnTo>
                    <a:lnTo>
                      <a:pt x="8430" y="18529"/>
                    </a:lnTo>
                    <a:lnTo>
                      <a:pt x="8674" y="18573"/>
                    </a:lnTo>
                    <a:lnTo>
                      <a:pt x="8942" y="18596"/>
                    </a:lnTo>
                    <a:lnTo>
                      <a:pt x="9209" y="18607"/>
                    </a:lnTo>
                    <a:lnTo>
                      <a:pt x="9476" y="18607"/>
                    </a:lnTo>
                    <a:lnTo>
                      <a:pt x="9755" y="18585"/>
                    </a:lnTo>
                    <a:lnTo>
                      <a:pt x="10033" y="18562"/>
                    </a:lnTo>
                    <a:lnTo>
                      <a:pt x="10311" y="18518"/>
                    </a:lnTo>
                    <a:lnTo>
                      <a:pt x="10601" y="18462"/>
                    </a:lnTo>
                    <a:lnTo>
                      <a:pt x="10868" y="18395"/>
                    </a:lnTo>
                    <a:lnTo>
                      <a:pt x="11146" y="18328"/>
                    </a:lnTo>
                    <a:lnTo>
                      <a:pt x="11659" y="18184"/>
                    </a:lnTo>
                    <a:lnTo>
                      <a:pt x="12137" y="18017"/>
                    </a:lnTo>
                    <a:lnTo>
                      <a:pt x="12572" y="17861"/>
                    </a:lnTo>
                    <a:lnTo>
                      <a:pt x="12917" y="17716"/>
                    </a:lnTo>
                    <a:lnTo>
                      <a:pt x="13195" y="17605"/>
                    </a:lnTo>
                    <a:lnTo>
                      <a:pt x="13429" y="17493"/>
                    </a:lnTo>
                    <a:lnTo>
                      <a:pt x="13095" y="17805"/>
                    </a:lnTo>
                    <a:lnTo>
                      <a:pt x="12794" y="18106"/>
                    </a:lnTo>
                    <a:lnTo>
                      <a:pt x="12527" y="18406"/>
                    </a:lnTo>
                    <a:lnTo>
                      <a:pt x="12282" y="18707"/>
                    </a:lnTo>
                    <a:lnTo>
                      <a:pt x="12071" y="18997"/>
                    </a:lnTo>
                    <a:lnTo>
                      <a:pt x="11881" y="19286"/>
                    </a:lnTo>
                    <a:lnTo>
                      <a:pt x="11714" y="19564"/>
                    </a:lnTo>
                    <a:lnTo>
                      <a:pt x="11558" y="19843"/>
                    </a:lnTo>
                    <a:lnTo>
                      <a:pt x="11436" y="20110"/>
                    </a:lnTo>
                    <a:lnTo>
                      <a:pt x="11336" y="20377"/>
                    </a:lnTo>
                    <a:lnTo>
                      <a:pt x="11247" y="20633"/>
                    </a:lnTo>
                    <a:lnTo>
                      <a:pt x="11180" y="20878"/>
                    </a:lnTo>
                    <a:lnTo>
                      <a:pt x="11124" y="21123"/>
                    </a:lnTo>
                    <a:lnTo>
                      <a:pt x="11091" y="21357"/>
                    </a:lnTo>
                    <a:lnTo>
                      <a:pt x="11057" y="21580"/>
                    </a:lnTo>
                    <a:lnTo>
                      <a:pt x="11046" y="21791"/>
                    </a:lnTo>
                    <a:lnTo>
                      <a:pt x="11046" y="22003"/>
                    </a:lnTo>
                    <a:lnTo>
                      <a:pt x="11046" y="22192"/>
                    </a:lnTo>
                    <a:lnTo>
                      <a:pt x="11069" y="22382"/>
                    </a:lnTo>
                    <a:lnTo>
                      <a:pt x="11091" y="22560"/>
                    </a:lnTo>
                    <a:lnTo>
                      <a:pt x="11113" y="22716"/>
                    </a:lnTo>
                    <a:lnTo>
                      <a:pt x="11146" y="22872"/>
                    </a:lnTo>
                    <a:lnTo>
                      <a:pt x="11224" y="23128"/>
                    </a:lnTo>
                    <a:lnTo>
                      <a:pt x="11291" y="23339"/>
                    </a:lnTo>
                    <a:lnTo>
                      <a:pt x="11358" y="23495"/>
                    </a:lnTo>
                    <a:lnTo>
                      <a:pt x="11425" y="23629"/>
                    </a:lnTo>
                    <a:lnTo>
                      <a:pt x="14164" y="23384"/>
                    </a:lnTo>
                    <a:lnTo>
                      <a:pt x="14253" y="20088"/>
                    </a:lnTo>
                    <a:lnTo>
                      <a:pt x="14977" y="23495"/>
                    </a:lnTo>
                    <a:lnTo>
                      <a:pt x="17683" y="23105"/>
                    </a:lnTo>
                    <a:lnTo>
                      <a:pt x="16959" y="19698"/>
                    </a:lnTo>
                    <a:lnTo>
                      <a:pt x="16959" y="19698"/>
                    </a:lnTo>
                    <a:lnTo>
                      <a:pt x="17894" y="21491"/>
                    </a:lnTo>
                    <a:lnTo>
                      <a:pt x="20990" y="20221"/>
                    </a:lnTo>
                    <a:lnTo>
                      <a:pt x="20979" y="20032"/>
                    </a:lnTo>
                    <a:lnTo>
                      <a:pt x="20945" y="19854"/>
                    </a:lnTo>
                    <a:lnTo>
                      <a:pt x="20912" y="19676"/>
                    </a:lnTo>
                    <a:lnTo>
                      <a:pt x="20878" y="19509"/>
                    </a:lnTo>
                    <a:lnTo>
                      <a:pt x="20823" y="19353"/>
                    </a:lnTo>
                    <a:lnTo>
                      <a:pt x="20767" y="19197"/>
                    </a:lnTo>
                    <a:lnTo>
                      <a:pt x="20711" y="19052"/>
                    </a:lnTo>
                    <a:lnTo>
                      <a:pt x="20645" y="18919"/>
                    </a:lnTo>
                    <a:lnTo>
                      <a:pt x="20567" y="18785"/>
                    </a:lnTo>
                    <a:lnTo>
                      <a:pt x="20489" y="18662"/>
                    </a:lnTo>
                    <a:lnTo>
                      <a:pt x="20400" y="18540"/>
                    </a:lnTo>
                    <a:lnTo>
                      <a:pt x="20311" y="18429"/>
                    </a:lnTo>
                    <a:lnTo>
                      <a:pt x="20221" y="18317"/>
                    </a:lnTo>
                    <a:lnTo>
                      <a:pt x="20121" y="18217"/>
                    </a:lnTo>
                    <a:lnTo>
                      <a:pt x="20010" y="18128"/>
                    </a:lnTo>
                    <a:lnTo>
                      <a:pt x="19910" y="18039"/>
                    </a:lnTo>
                    <a:lnTo>
                      <a:pt x="19676" y="17872"/>
                    </a:lnTo>
                    <a:lnTo>
                      <a:pt x="19442" y="17738"/>
                    </a:lnTo>
                    <a:lnTo>
                      <a:pt x="19197" y="17605"/>
                    </a:lnTo>
                    <a:lnTo>
                      <a:pt x="18941" y="17504"/>
                    </a:lnTo>
                    <a:lnTo>
                      <a:pt x="18685" y="17415"/>
                    </a:lnTo>
                    <a:lnTo>
                      <a:pt x="18418" y="17337"/>
                    </a:lnTo>
                    <a:lnTo>
                      <a:pt x="18162" y="17271"/>
                    </a:lnTo>
                    <a:lnTo>
                      <a:pt x="17894" y="17215"/>
                    </a:lnTo>
                    <a:lnTo>
                      <a:pt x="17638" y="17182"/>
                    </a:lnTo>
                    <a:lnTo>
                      <a:pt x="17393" y="17148"/>
                    </a:lnTo>
                    <a:lnTo>
                      <a:pt x="16937" y="17092"/>
                    </a:lnTo>
                    <a:lnTo>
                      <a:pt x="16202" y="17048"/>
                    </a:lnTo>
                    <a:lnTo>
                      <a:pt x="15979" y="17026"/>
                    </a:lnTo>
                    <a:lnTo>
                      <a:pt x="15901" y="17003"/>
                    </a:lnTo>
                    <a:lnTo>
                      <a:pt x="15857" y="16981"/>
                    </a:lnTo>
                    <a:lnTo>
                      <a:pt x="15857" y="16970"/>
                    </a:lnTo>
                    <a:lnTo>
                      <a:pt x="15857" y="16959"/>
                    </a:lnTo>
                    <a:lnTo>
                      <a:pt x="15879" y="16925"/>
                    </a:lnTo>
                    <a:lnTo>
                      <a:pt x="15946" y="16870"/>
                    </a:lnTo>
                    <a:lnTo>
                      <a:pt x="16057" y="16814"/>
                    </a:lnTo>
                    <a:lnTo>
                      <a:pt x="16191" y="16747"/>
                    </a:lnTo>
                    <a:lnTo>
                      <a:pt x="16335" y="16658"/>
                    </a:lnTo>
                    <a:lnTo>
                      <a:pt x="16469" y="16569"/>
                    </a:lnTo>
                    <a:lnTo>
                      <a:pt x="16614" y="16458"/>
                    </a:lnTo>
                    <a:lnTo>
                      <a:pt x="16770" y="16335"/>
                    </a:lnTo>
                    <a:lnTo>
                      <a:pt x="16914" y="16202"/>
                    </a:lnTo>
                    <a:lnTo>
                      <a:pt x="17059" y="16046"/>
                    </a:lnTo>
                    <a:lnTo>
                      <a:pt x="17204" y="15890"/>
                    </a:lnTo>
                    <a:lnTo>
                      <a:pt x="17349" y="15723"/>
                    </a:lnTo>
                    <a:lnTo>
                      <a:pt x="17493" y="15545"/>
                    </a:lnTo>
                    <a:lnTo>
                      <a:pt x="17627" y="15355"/>
                    </a:lnTo>
                    <a:lnTo>
                      <a:pt x="17750" y="15155"/>
                    </a:lnTo>
                    <a:lnTo>
                      <a:pt x="17872" y="14943"/>
                    </a:lnTo>
                    <a:lnTo>
                      <a:pt x="17994" y="14732"/>
                    </a:lnTo>
                    <a:lnTo>
                      <a:pt x="18095" y="14509"/>
                    </a:lnTo>
                    <a:lnTo>
                      <a:pt x="18195" y="14275"/>
                    </a:lnTo>
                    <a:lnTo>
                      <a:pt x="18273" y="14041"/>
                    </a:lnTo>
                    <a:lnTo>
                      <a:pt x="18340" y="13796"/>
                    </a:lnTo>
                    <a:lnTo>
                      <a:pt x="18406" y="13540"/>
                    </a:lnTo>
                    <a:lnTo>
                      <a:pt x="18440" y="13284"/>
                    </a:lnTo>
                    <a:lnTo>
                      <a:pt x="18473" y="13028"/>
                    </a:lnTo>
                    <a:lnTo>
                      <a:pt x="18484" y="12761"/>
                    </a:lnTo>
                    <a:lnTo>
                      <a:pt x="18473" y="12483"/>
                    </a:lnTo>
                    <a:lnTo>
                      <a:pt x="18440" y="12204"/>
                    </a:lnTo>
                    <a:lnTo>
                      <a:pt x="18395" y="11926"/>
                    </a:lnTo>
                    <a:lnTo>
                      <a:pt x="18329" y="11647"/>
                    </a:lnTo>
                    <a:lnTo>
                      <a:pt x="18239" y="11369"/>
                    </a:lnTo>
                    <a:lnTo>
                      <a:pt x="18117" y="11080"/>
                    </a:lnTo>
                    <a:lnTo>
                      <a:pt x="17983" y="10790"/>
                    </a:lnTo>
                    <a:lnTo>
                      <a:pt x="17816" y="10500"/>
                    </a:lnTo>
                    <a:lnTo>
                      <a:pt x="17616" y="10211"/>
                    </a:lnTo>
                    <a:lnTo>
                      <a:pt x="17393" y="9921"/>
                    </a:lnTo>
                    <a:lnTo>
                      <a:pt x="17282" y="9777"/>
                    </a:lnTo>
                    <a:lnTo>
                      <a:pt x="17159" y="9654"/>
                    </a:lnTo>
                    <a:lnTo>
                      <a:pt x="17048" y="9532"/>
                    </a:lnTo>
                    <a:lnTo>
                      <a:pt x="16926" y="9420"/>
                    </a:lnTo>
                    <a:lnTo>
                      <a:pt x="16803" y="9331"/>
                    </a:lnTo>
                    <a:lnTo>
                      <a:pt x="16692" y="9242"/>
                    </a:lnTo>
                    <a:lnTo>
                      <a:pt x="16569" y="9164"/>
                    </a:lnTo>
                    <a:lnTo>
                      <a:pt x="16447" y="9086"/>
                    </a:lnTo>
                    <a:lnTo>
                      <a:pt x="16335" y="9031"/>
                    </a:lnTo>
                    <a:lnTo>
                      <a:pt x="16213" y="8975"/>
                    </a:lnTo>
                    <a:lnTo>
                      <a:pt x="16090" y="8930"/>
                    </a:lnTo>
                    <a:lnTo>
                      <a:pt x="15979" y="8897"/>
                    </a:lnTo>
                    <a:lnTo>
                      <a:pt x="15857" y="8864"/>
                    </a:lnTo>
                    <a:lnTo>
                      <a:pt x="15745" y="8853"/>
                    </a:lnTo>
                    <a:lnTo>
                      <a:pt x="15634" y="8830"/>
                    </a:lnTo>
                    <a:lnTo>
                      <a:pt x="15289" y="8830"/>
                    </a:lnTo>
                    <a:lnTo>
                      <a:pt x="15066" y="8864"/>
                    </a:lnTo>
                    <a:lnTo>
                      <a:pt x="14843" y="8919"/>
                    </a:lnTo>
                    <a:lnTo>
                      <a:pt x="14632" y="8986"/>
                    </a:lnTo>
                    <a:lnTo>
                      <a:pt x="14420" y="9086"/>
                    </a:lnTo>
                    <a:lnTo>
                      <a:pt x="14209" y="9187"/>
                    </a:lnTo>
                    <a:lnTo>
                      <a:pt x="14019" y="9309"/>
                    </a:lnTo>
                    <a:lnTo>
                      <a:pt x="13819" y="9443"/>
                    </a:lnTo>
                    <a:lnTo>
                      <a:pt x="13641" y="9576"/>
                    </a:lnTo>
                    <a:lnTo>
                      <a:pt x="13463" y="9732"/>
                    </a:lnTo>
                    <a:lnTo>
                      <a:pt x="13296" y="9877"/>
                    </a:lnTo>
                    <a:lnTo>
                      <a:pt x="13140" y="10033"/>
                    </a:lnTo>
                    <a:lnTo>
                      <a:pt x="12850" y="10345"/>
                    </a:lnTo>
                    <a:lnTo>
                      <a:pt x="12605" y="10634"/>
                    </a:lnTo>
                    <a:lnTo>
                      <a:pt x="12419" y="10872"/>
                    </a:lnTo>
                    <a:lnTo>
                      <a:pt x="12419" y="10872"/>
                    </a:lnTo>
                    <a:lnTo>
                      <a:pt x="12538" y="10690"/>
                    </a:lnTo>
                    <a:lnTo>
                      <a:pt x="12806" y="10267"/>
                    </a:lnTo>
                    <a:lnTo>
                      <a:pt x="13117" y="9754"/>
                    </a:lnTo>
                    <a:lnTo>
                      <a:pt x="13463" y="9164"/>
                    </a:lnTo>
                    <a:lnTo>
                      <a:pt x="13819" y="8518"/>
                    </a:lnTo>
                    <a:lnTo>
                      <a:pt x="13986" y="8173"/>
                    </a:lnTo>
                    <a:lnTo>
                      <a:pt x="14164" y="7817"/>
                    </a:lnTo>
                    <a:lnTo>
                      <a:pt x="14331" y="7449"/>
                    </a:lnTo>
                    <a:lnTo>
                      <a:pt x="14487" y="7071"/>
                    </a:lnTo>
                    <a:lnTo>
                      <a:pt x="14643" y="6692"/>
                    </a:lnTo>
                    <a:lnTo>
                      <a:pt x="14776" y="6314"/>
                    </a:lnTo>
                    <a:lnTo>
                      <a:pt x="14910" y="5924"/>
                    </a:lnTo>
                    <a:lnTo>
                      <a:pt x="15021" y="5534"/>
                    </a:lnTo>
                    <a:lnTo>
                      <a:pt x="15111" y="5145"/>
                    </a:lnTo>
                    <a:lnTo>
                      <a:pt x="15188" y="4766"/>
                    </a:lnTo>
                    <a:lnTo>
                      <a:pt x="15244" y="4387"/>
                    </a:lnTo>
                    <a:lnTo>
                      <a:pt x="15278" y="4009"/>
                    </a:lnTo>
                    <a:lnTo>
                      <a:pt x="15289" y="3652"/>
                    </a:lnTo>
                    <a:lnTo>
                      <a:pt x="15278" y="3463"/>
                    </a:lnTo>
                    <a:lnTo>
                      <a:pt x="15266" y="3296"/>
                    </a:lnTo>
                    <a:lnTo>
                      <a:pt x="15244" y="3118"/>
                    </a:lnTo>
                    <a:lnTo>
                      <a:pt x="15222" y="2951"/>
                    </a:lnTo>
                    <a:lnTo>
                      <a:pt x="15177" y="2773"/>
                    </a:lnTo>
                    <a:lnTo>
                      <a:pt x="15144" y="2617"/>
                    </a:lnTo>
                    <a:lnTo>
                      <a:pt x="15088" y="2450"/>
                    </a:lnTo>
                    <a:lnTo>
                      <a:pt x="15033" y="2294"/>
                    </a:lnTo>
                    <a:lnTo>
                      <a:pt x="14955" y="2138"/>
                    </a:lnTo>
                    <a:lnTo>
                      <a:pt x="14888" y="1993"/>
                    </a:lnTo>
                    <a:lnTo>
                      <a:pt x="14799" y="1849"/>
                    </a:lnTo>
                    <a:lnTo>
                      <a:pt x="14710" y="1715"/>
                    </a:lnTo>
                    <a:lnTo>
                      <a:pt x="14609" y="1581"/>
                    </a:lnTo>
                    <a:lnTo>
                      <a:pt x="14520" y="1459"/>
                    </a:lnTo>
                    <a:lnTo>
                      <a:pt x="14409" y="1336"/>
                    </a:lnTo>
                    <a:lnTo>
                      <a:pt x="14309" y="1225"/>
                    </a:lnTo>
                    <a:lnTo>
                      <a:pt x="14197" y="1125"/>
                    </a:lnTo>
                    <a:lnTo>
                      <a:pt x="14086" y="1025"/>
                    </a:lnTo>
                    <a:lnTo>
                      <a:pt x="13841" y="835"/>
                    </a:lnTo>
                    <a:lnTo>
                      <a:pt x="13596" y="679"/>
                    </a:lnTo>
                    <a:lnTo>
                      <a:pt x="13329" y="535"/>
                    </a:lnTo>
                    <a:lnTo>
                      <a:pt x="13062" y="412"/>
                    </a:lnTo>
                    <a:lnTo>
                      <a:pt x="12772" y="312"/>
                    </a:lnTo>
                    <a:lnTo>
                      <a:pt x="12494" y="223"/>
                    </a:lnTo>
                    <a:lnTo>
                      <a:pt x="12204" y="156"/>
                    </a:lnTo>
                    <a:lnTo>
                      <a:pt x="11915" y="100"/>
                    </a:lnTo>
                    <a:lnTo>
                      <a:pt x="11614" y="56"/>
                    </a:lnTo>
                    <a:lnTo>
                      <a:pt x="11325" y="22"/>
                    </a:lnTo>
                    <a:lnTo>
                      <a:pt x="11035" y="11"/>
                    </a:lnTo>
                    <a:lnTo>
                      <a:pt x="107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5223915" y="1829150"/>
                <a:ext cx="474728" cy="758111"/>
              </a:xfrm>
              <a:custGeom>
                <a:rect b="b" l="l" r="r" t="t"/>
                <a:pathLst>
                  <a:path extrusionOk="0" h="40064" w="25088">
                    <a:moveTo>
                      <a:pt x="18451" y="0"/>
                    </a:moveTo>
                    <a:lnTo>
                      <a:pt x="18117" y="11"/>
                    </a:lnTo>
                    <a:lnTo>
                      <a:pt x="17772" y="33"/>
                    </a:lnTo>
                    <a:lnTo>
                      <a:pt x="17415" y="56"/>
                    </a:lnTo>
                    <a:lnTo>
                      <a:pt x="17059" y="89"/>
                    </a:lnTo>
                    <a:lnTo>
                      <a:pt x="16692" y="134"/>
                    </a:lnTo>
                    <a:lnTo>
                      <a:pt x="16313" y="201"/>
                    </a:lnTo>
                    <a:lnTo>
                      <a:pt x="15923" y="267"/>
                    </a:lnTo>
                    <a:lnTo>
                      <a:pt x="15534" y="345"/>
                    </a:lnTo>
                    <a:lnTo>
                      <a:pt x="15133" y="434"/>
                    </a:lnTo>
                    <a:lnTo>
                      <a:pt x="14721" y="535"/>
                    </a:lnTo>
                    <a:lnTo>
                      <a:pt x="14298" y="646"/>
                    </a:lnTo>
                    <a:lnTo>
                      <a:pt x="13874" y="768"/>
                    </a:lnTo>
                    <a:lnTo>
                      <a:pt x="13440" y="913"/>
                    </a:lnTo>
                    <a:lnTo>
                      <a:pt x="12995" y="1058"/>
                    </a:lnTo>
                    <a:lnTo>
                      <a:pt x="12538" y="1225"/>
                    </a:lnTo>
                    <a:lnTo>
                      <a:pt x="12082" y="1414"/>
                    </a:lnTo>
                    <a:lnTo>
                      <a:pt x="11614" y="1604"/>
                    </a:lnTo>
                    <a:lnTo>
                      <a:pt x="11135" y="1815"/>
                    </a:lnTo>
                    <a:lnTo>
                      <a:pt x="10645" y="2038"/>
                    </a:lnTo>
                    <a:lnTo>
                      <a:pt x="10155" y="2283"/>
                    </a:lnTo>
                    <a:lnTo>
                      <a:pt x="9654" y="2539"/>
                    </a:lnTo>
                    <a:lnTo>
                      <a:pt x="9142" y="2817"/>
                    </a:lnTo>
                    <a:lnTo>
                      <a:pt x="8630" y="3107"/>
                    </a:lnTo>
                    <a:lnTo>
                      <a:pt x="8095" y="3419"/>
                    </a:lnTo>
                    <a:lnTo>
                      <a:pt x="7572" y="3753"/>
                    </a:lnTo>
                    <a:lnTo>
                      <a:pt x="7071" y="4098"/>
                    </a:lnTo>
                    <a:lnTo>
                      <a:pt x="6581" y="4465"/>
                    </a:lnTo>
                    <a:lnTo>
                      <a:pt x="6102" y="4855"/>
                    </a:lnTo>
                    <a:lnTo>
                      <a:pt x="5646" y="5267"/>
                    </a:lnTo>
                    <a:lnTo>
                      <a:pt x="5211" y="5690"/>
                    </a:lnTo>
                    <a:lnTo>
                      <a:pt x="4788" y="6135"/>
                    </a:lnTo>
                    <a:lnTo>
                      <a:pt x="4387" y="6592"/>
                    </a:lnTo>
                    <a:lnTo>
                      <a:pt x="3998" y="7071"/>
                    </a:lnTo>
                    <a:lnTo>
                      <a:pt x="3619" y="7561"/>
                    </a:lnTo>
                    <a:lnTo>
                      <a:pt x="3263" y="8062"/>
                    </a:lnTo>
                    <a:lnTo>
                      <a:pt x="2929" y="8585"/>
                    </a:lnTo>
                    <a:lnTo>
                      <a:pt x="2617" y="9120"/>
                    </a:lnTo>
                    <a:lnTo>
                      <a:pt x="2316" y="9665"/>
                    </a:lnTo>
                    <a:lnTo>
                      <a:pt x="2027" y="10233"/>
                    </a:lnTo>
                    <a:lnTo>
                      <a:pt x="1760" y="10801"/>
                    </a:lnTo>
                    <a:lnTo>
                      <a:pt x="1515" y="11380"/>
                    </a:lnTo>
                    <a:lnTo>
                      <a:pt x="1292" y="11970"/>
                    </a:lnTo>
                    <a:lnTo>
                      <a:pt x="1080" y="12572"/>
                    </a:lnTo>
                    <a:lnTo>
                      <a:pt x="880" y="13184"/>
                    </a:lnTo>
                    <a:lnTo>
                      <a:pt x="713" y="13808"/>
                    </a:lnTo>
                    <a:lnTo>
                      <a:pt x="557" y="14431"/>
                    </a:lnTo>
                    <a:lnTo>
                      <a:pt x="423" y="15066"/>
                    </a:lnTo>
                    <a:lnTo>
                      <a:pt x="301" y="15712"/>
                    </a:lnTo>
                    <a:lnTo>
                      <a:pt x="201" y="16357"/>
                    </a:lnTo>
                    <a:lnTo>
                      <a:pt x="123" y="17014"/>
                    </a:lnTo>
                    <a:lnTo>
                      <a:pt x="67" y="17671"/>
                    </a:lnTo>
                    <a:lnTo>
                      <a:pt x="23" y="18328"/>
                    </a:lnTo>
                    <a:lnTo>
                      <a:pt x="0" y="18996"/>
                    </a:lnTo>
                    <a:lnTo>
                      <a:pt x="0" y="19665"/>
                    </a:lnTo>
                    <a:lnTo>
                      <a:pt x="23" y="20333"/>
                    </a:lnTo>
                    <a:lnTo>
                      <a:pt x="56" y="21001"/>
                    </a:lnTo>
                    <a:lnTo>
                      <a:pt x="112" y="21680"/>
                    </a:lnTo>
                    <a:lnTo>
                      <a:pt x="190" y="22348"/>
                    </a:lnTo>
                    <a:lnTo>
                      <a:pt x="290" y="23016"/>
                    </a:lnTo>
                    <a:lnTo>
                      <a:pt x="412" y="23684"/>
                    </a:lnTo>
                    <a:lnTo>
                      <a:pt x="546" y="24364"/>
                    </a:lnTo>
                    <a:lnTo>
                      <a:pt x="702" y="25020"/>
                    </a:lnTo>
                    <a:lnTo>
                      <a:pt x="891" y="25689"/>
                    </a:lnTo>
                    <a:lnTo>
                      <a:pt x="1091" y="26346"/>
                    </a:lnTo>
                    <a:lnTo>
                      <a:pt x="1303" y="27003"/>
                    </a:lnTo>
                    <a:lnTo>
                      <a:pt x="1548" y="27659"/>
                    </a:lnTo>
                    <a:lnTo>
                      <a:pt x="1815" y="28294"/>
                    </a:lnTo>
                    <a:lnTo>
                      <a:pt x="2094" y="28940"/>
                    </a:lnTo>
                    <a:lnTo>
                      <a:pt x="2405" y="29575"/>
                    </a:lnTo>
                    <a:lnTo>
                      <a:pt x="2728" y="30198"/>
                    </a:lnTo>
                    <a:lnTo>
                      <a:pt x="3074" y="30811"/>
                    </a:lnTo>
                    <a:lnTo>
                      <a:pt x="3452" y="31423"/>
                    </a:lnTo>
                    <a:lnTo>
                      <a:pt x="3842" y="32013"/>
                    </a:lnTo>
                    <a:lnTo>
                      <a:pt x="4254" y="32603"/>
                    </a:lnTo>
                    <a:lnTo>
                      <a:pt x="4688" y="33182"/>
                    </a:lnTo>
                    <a:lnTo>
                      <a:pt x="5145" y="33750"/>
                    </a:lnTo>
                    <a:lnTo>
                      <a:pt x="5623" y="34307"/>
                    </a:lnTo>
                    <a:lnTo>
                      <a:pt x="6124" y="34853"/>
                    </a:lnTo>
                    <a:lnTo>
                      <a:pt x="6659" y="35376"/>
                    </a:lnTo>
                    <a:lnTo>
                      <a:pt x="7205" y="35888"/>
                    </a:lnTo>
                    <a:lnTo>
                      <a:pt x="7772" y="36389"/>
                    </a:lnTo>
                    <a:lnTo>
                      <a:pt x="8363" y="36879"/>
                    </a:lnTo>
                    <a:lnTo>
                      <a:pt x="8663" y="37113"/>
                    </a:lnTo>
                    <a:lnTo>
                      <a:pt x="8975" y="37347"/>
                    </a:lnTo>
                    <a:lnTo>
                      <a:pt x="9298" y="37581"/>
                    </a:lnTo>
                    <a:lnTo>
                      <a:pt x="9621" y="37803"/>
                    </a:lnTo>
                    <a:lnTo>
                      <a:pt x="9944" y="38015"/>
                    </a:lnTo>
                    <a:lnTo>
                      <a:pt x="10278" y="38238"/>
                    </a:lnTo>
                    <a:lnTo>
                      <a:pt x="10623" y="38449"/>
                    </a:lnTo>
                    <a:lnTo>
                      <a:pt x="10968" y="38650"/>
                    </a:lnTo>
                    <a:lnTo>
                      <a:pt x="11313" y="38861"/>
                    </a:lnTo>
                    <a:lnTo>
                      <a:pt x="11670" y="39051"/>
                    </a:lnTo>
                    <a:lnTo>
                      <a:pt x="12037" y="39251"/>
                    </a:lnTo>
                    <a:lnTo>
                      <a:pt x="12405" y="39440"/>
                    </a:lnTo>
                    <a:lnTo>
                      <a:pt x="12694" y="39574"/>
                    </a:lnTo>
                    <a:lnTo>
                      <a:pt x="12984" y="39696"/>
                    </a:lnTo>
                    <a:lnTo>
                      <a:pt x="13273" y="39797"/>
                    </a:lnTo>
                    <a:lnTo>
                      <a:pt x="13552" y="39886"/>
                    </a:lnTo>
                    <a:lnTo>
                      <a:pt x="13830" y="39953"/>
                    </a:lnTo>
                    <a:lnTo>
                      <a:pt x="14097" y="40008"/>
                    </a:lnTo>
                    <a:lnTo>
                      <a:pt x="14364" y="40042"/>
                    </a:lnTo>
                    <a:lnTo>
                      <a:pt x="14621" y="40053"/>
                    </a:lnTo>
                    <a:lnTo>
                      <a:pt x="14888" y="40064"/>
                    </a:lnTo>
                    <a:lnTo>
                      <a:pt x="15133" y="40042"/>
                    </a:lnTo>
                    <a:lnTo>
                      <a:pt x="15389" y="40019"/>
                    </a:lnTo>
                    <a:lnTo>
                      <a:pt x="15634" y="39975"/>
                    </a:lnTo>
                    <a:lnTo>
                      <a:pt x="15868" y="39908"/>
                    </a:lnTo>
                    <a:lnTo>
                      <a:pt x="16113" y="39830"/>
                    </a:lnTo>
                    <a:lnTo>
                      <a:pt x="16346" y="39741"/>
                    </a:lnTo>
                    <a:lnTo>
                      <a:pt x="16569" y="39641"/>
                    </a:lnTo>
                    <a:lnTo>
                      <a:pt x="16792" y="39529"/>
                    </a:lnTo>
                    <a:lnTo>
                      <a:pt x="17015" y="39396"/>
                    </a:lnTo>
                    <a:lnTo>
                      <a:pt x="17237" y="39251"/>
                    </a:lnTo>
                    <a:lnTo>
                      <a:pt x="17449" y="39095"/>
                    </a:lnTo>
                    <a:lnTo>
                      <a:pt x="17660" y="38917"/>
                    </a:lnTo>
                    <a:lnTo>
                      <a:pt x="17861" y="38739"/>
                    </a:lnTo>
                    <a:lnTo>
                      <a:pt x="18061" y="38538"/>
                    </a:lnTo>
                    <a:lnTo>
                      <a:pt x="18262" y="38327"/>
                    </a:lnTo>
                    <a:lnTo>
                      <a:pt x="18451" y="38115"/>
                    </a:lnTo>
                    <a:lnTo>
                      <a:pt x="18640" y="37881"/>
                    </a:lnTo>
                    <a:lnTo>
                      <a:pt x="18830" y="37636"/>
                    </a:lnTo>
                    <a:lnTo>
                      <a:pt x="19019" y="37380"/>
                    </a:lnTo>
                    <a:lnTo>
                      <a:pt x="19197" y="37113"/>
                    </a:lnTo>
                    <a:lnTo>
                      <a:pt x="19364" y="36835"/>
                    </a:lnTo>
                    <a:lnTo>
                      <a:pt x="19542" y="36556"/>
                    </a:lnTo>
                    <a:lnTo>
                      <a:pt x="19709" y="36256"/>
                    </a:lnTo>
                    <a:lnTo>
                      <a:pt x="19876" y="35955"/>
                    </a:lnTo>
                    <a:lnTo>
                      <a:pt x="20032" y="35643"/>
                    </a:lnTo>
                    <a:lnTo>
                      <a:pt x="20199" y="35309"/>
                    </a:lnTo>
                    <a:lnTo>
                      <a:pt x="20355" y="34975"/>
                    </a:lnTo>
                    <a:lnTo>
                      <a:pt x="20656" y="34285"/>
                    </a:lnTo>
                    <a:lnTo>
                      <a:pt x="20934" y="33561"/>
                    </a:lnTo>
                    <a:lnTo>
                      <a:pt x="21212" y="32804"/>
                    </a:lnTo>
                    <a:lnTo>
                      <a:pt x="21480" y="32024"/>
                    </a:lnTo>
                    <a:lnTo>
                      <a:pt x="21725" y="31212"/>
                    </a:lnTo>
                    <a:lnTo>
                      <a:pt x="21958" y="30388"/>
                    </a:lnTo>
                    <a:lnTo>
                      <a:pt x="22192" y="29530"/>
                    </a:lnTo>
                    <a:lnTo>
                      <a:pt x="22404" y="28651"/>
                    </a:lnTo>
                    <a:lnTo>
                      <a:pt x="22604" y="27760"/>
                    </a:lnTo>
                    <a:lnTo>
                      <a:pt x="22805" y="26858"/>
                    </a:lnTo>
                    <a:lnTo>
                      <a:pt x="22983" y="25934"/>
                    </a:lnTo>
                    <a:lnTo>
                      <a:pt x="23161" y="24998"/>
                    </a:lnTo>
                    <a:lnTo>
                      <a:pt x="23328" y="24063"/>
                    </a:lnTo>
                    <a:lnTo>
                      <a:pt x="23473" y="23116"/>
                    </a:lnTo>
                    <a:lnTo>
                      <a:pt x="23629" y="22159"/>
                    </a:lnTo>
                    <a:lnTo>
                      <a:pt x="23762" y="21212"/>
                    </a:lnTo>
                    <a:lnTo>
                      <a:pt x="23885" y="20255"/>
                    </a:lnTo>
                    <a:lnTo>
                      <a:pt x="24007" y="19297"/>
                    </a:lnTo>
                    <a:lnTo>
                      <a:pt x="24119" y="18351"/>
                    </a:lnTo>
                    <a:lnTo>
                      <a:pt x="24219" y="17404"/>
                    </a:lnTo>
                    <a:lnTo>
                      <a:pt x="24397" y="15545"/>
                    </a:lnTo>
                    <a:lnTo>
                      <a:pt x="24553" y="13741"/>
                    </a:lnTo>
                    <a:lnTo>
                      <a:pt x="24687" y="12004"/>
                    </a:lnTo>
                    <a:lnTo>
                      <a:pt x="24798" y="10345"/>
                    </a:lnTo>
                    <a:lnTo>
                      <a:pt x="24876" y="8786"/>
                    </a:lnTo>
                    <a:lnTo>
                      <a:pt x="24954" y="7349"/>
                    </a:lnTo>
                    <a:lnTo>
                      <a:pt x="24998" y="6046"/>
                    </a:lnTo>
                    <a:lnTo>
                      <a:pt x="25032" y="4899"/>
                    </a:lnTo>
                    <a:lnTo>
                      <a:pt x="25065" y="3920"/>
                    </a:lnTo>
                    <a:lnTo>
                      <a:pt x="25087" y="2550"/>
                    </a:lnTo>
                    <a:lnTo>
                      <a:pt x="25087" y="2060"/>
                    </a:lnTo>
                    <a:lnTo>
                      <a:pt x="25021" y="2004"/>
                    </a:lnTo>
                    <a:lnTo>
                      <a:pt x="24820" y="1837"/>
                    </a:lnTo>
                    <a:lnTo>
                      <a:pt x="24675" y="1726"/>
                    </a:lnTo>
                    <a:lnTo>
                      <a:pt x="24486" y="1604"/>
                    </a:lnTo>
                    <a:lnTo>
                      <a:pt x="24275" y="1470"/>
                    </a:lnTo>
                    <a:lnTo>
                      <a:pt x="24030" y="1314"/>
                    </a:lnTo>
                    <a:lnTo>
                      <a:pt x="23740" y="1158"/>
                    </a:lnTo>
                    <a:lnTo>
                      <a:pt x="23428" y="1002"/>
                    </a:lnTo>
                    <a:lnTo>
                      <a:pt x="23083" y="846"/>
                    </a:lnTo>
                    <a:lnTo>
                      <a:pt x="22705" y="702"/>
                    </a:lnTo>
                    <a:lnTo>
                      <a:pt x="22281" y="557"/>
                    </a:lnTo>
                    <a:lnTo>
                      <a:pt x="21836" y="423"/>
                    </a:lnTo>
                    <a:lnTo>
                      <a:pt x="21357" y="301"/>
                    </a:lnTo>
                    <a:lnTo>
                      <a:pt x="20845" y="189"/>
                    </a:lnTo>
                    <a:lnTo>
                      <a:pt x="20567" y="145"/>
                    </a:lnTo>
                    <a:lnTo>
                      <a:pt x="20288" y="111"/>
                    </a:lnTo>
                    <a:lnTo>
                      <a:pt x="20010" y="67"/>
                    </a:lnTo>
                    <a:lnTo>
                      <a:pt x="19709" y="45"/>
                    </a:lnTo>
                    <a:lnTo>
                      <a:pt x="19409" y="22"/>
                    </a:lnTo>
                    <a:lnTo>
                      <a:pt x="19097" y="11"/>
                    </a:lnTo>
                    <a:lnTo>
                      <a:pt x="187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21"/>
              <p:cNvSpPr/>
              <p:nvPr/>
            </p:nvSpPr>
            <p:spPr>
              <a:xfrm>
                <a:off x="5393309" y="2515185"/>
                <a:ext cx="914676" cy="586825"/>
              </a:xfrm>
              <a:custGeom>
                <a:rect b="b" l="l" r="r" t="t"/>
                <a:pathLst>
                  <a:path extrusionOk="0" h="31012" w="48338">
                    <a:moveTo>
                      <a:pt x="28339" y="1"/>
                    </a:moveTo>
                    <a:lnTo>
                      <a:pt x="28128" y="12"/>
                    </a:lnTo>
                    <a:lnTo>
                      <a:pt x="27905" y="45"/>
                    </a:lnTo>
                    <a:lnTo>
                      <a:pt x="27671" y="112"/>
                    </a:lnTo>
                    <a:lnTo>
                      <a:pt x="27437" y="190"/>
                    </a:lnTo>
                    <a:lnTo>
                      <a:pt x="27192" y="290"/>
                    </a:lnTo>
                    <a:lnTo>
                      <a:pt x="26925" y="413"/>
                    </a:lnTo>
                    <a:lnTo>
                      <a:pt x="26669" y="557"/>
                    </a:lnTo>
                    <a:lnTo>
                      <a:pt x="26391" y="725"/>
                    </a:lnTo>
                    <a:lnTo>
                      <a:pt x="26112" y="903"/>
                    </a:lnTo>
                    <a:lnTo>
                      <a:pt x="25823" y="1103"/>
                    </a:lnTo>
                    <a:lnTo>
                      <a:pt x="25533" y="1315"/>
                    </a:lnTo>
                    <a:lnTo>
                      <a:pt x="25244" y="1548"/>
                    </a:lnTo>
                    <a:lnTo>
                      <a:pt x="24943" y="1793"/>
                    </a:lnTo>
                    <a:lnTo>
                      <a:pt x="24643" y="2038"/>
                    </a:lnTo>
                    <a:lnTo>
                      <a:pt x="24342" y="2306"/>
                    </a:lnTo>
                    <a:lnTo>
                      <a:pt x="23729" y="2874"/>
                    </a:lnTo>
                    <a:lnTo>
                      <a:pt x="23106" y="3464"/>
                    </a:lnTo>
                    <a:lnTo>
                      <a:pt x="22493" y="4076"/>
                    </a:lnTo>
                    <a:lnTo>
                      <a:pt x="21892" y="4711"/>
                    </a:lnTo>
                    <a:lnTo>
                      <a:pt x="21291" y="5357"/>
                    </a:lnTo>
                    <a:lnTo>
                      <a:pt x="20723" y="5991"/>
                    </a:lnTo>
                    <a:lnTo>
                      <a:pt x="20166" y="6615"/>
                    </a:lnTo>
                    <a:lnTo>
                      <a:pt x="19643" y="7227"/>
                    </a:lnTo>
                    <a:lnTo>
                      <a:pt x="19153" y="7806"/>
                    </a:lnTo>
                    <a:lnTo>
                      <a:pt x="18296" y="8853"/>
                    </a:lnTo>
                    <a:lnTo>
                      <a:pt x="17627" y="9688"/>
                    </a:lnTo>
                    <a:lnTo>
                      <a:pt x="17037" y="10434"/>
                    </a:lnTo>
                    <a:lnTo>
                      <a:pt x="17093" y="10635"/>
                    </a:lnTo>
                    <a:lnTo>
                      <a:pt x="17204" y="11214"/>
                    </a:lnTo>
                    <a:lnTo>
                      <a:pt x="17282" y="11615"/>
                    </a:lnTo>
                    <a:lnTo>
                      <a:pt x="17349" y="12082"/>
                    </a:lnTo>
                    <a:lnTo>
                      <a:pt x="17427" y="12594"/>
                    </a:lnTo>
                    <a:lnTo>
                      <a:pt x="17494" y="13151"/>
                    </a:lnTo>
                    <a:lnTo>
                      <a:pt x="17550" y="13741"/>
                    </a:lnTo>
                    <a:lnTo>
                      <a:pt x="17594" y="14343"/>
                    </a:lnTo>
                    <a:lnTo>
                      <a:pt x="17616" y="14966"/>
                    </a:lnTo>
                    <a:lnTo>
                      <a:pt x="17616" y="15278"/>
                    </a:lnTo>
                    <a:lnTo>
                      <a:pt x="17616" y="15590"/>
                    </a:lnTo>
                    <a:lnTo>
                      <a:pt x="17605" y="15902"/>
                    </a:lnTo>
                    <a:lnTo>
                      <a:pt x="17583" y="16202"/>
                    </a:lnTo>
                    <a:lnTo>
                      <a:pt x="17561" y="16503"/>
                    </a:lnTo>
                    <a:lnTo>
                      <a:pt x="17516" y="16803"/>
                    </a:lnTo>
                    <a:lnTo>
                      <a:pt x="17472" y="17093"/>
                    </a:lnTo>
                    <a:lnTo>
                      <a:pt x="17416" y="17371"/>
                    </a:lnTo>
                    <a:lnTo>
                      <a:pt x="17349" y="17650"/>
                    </a:lnTo>
                    <a:lnTo>
                      <a:pt x="17271" y="17906"/>
                    </a:lnTo>
                    <a:lnTo>
                      <a:pt x="17215" y="18028"/>
                    </a:lnTo>
                    <a:lnTo>
                      <a:pt x="17149" y="18140"/>
                    </a:lnTo>
                    <a:lnTo>
                      <a:pt x="17060" y="18251"/>
                    </a:lnTo>
                    <a:lnTo>
                      <a:pt x="16948" y="18340"/>
                    </a:lnTo>
                    <a:lnTo>
                      <a:pt x="16826" y="18440"/>
                    </a:lnTo>
                    <a:lnTo>
                      <a:pt x="16681" y="18518"/>
                    </a:lnTo>
                    <a:lnTo>
                      <a:pt x="16514" y="18596"/>
                    </a:lnTo>
                    <a:lnTo>
                      <a:pt x="16347" y="18663"/>
                    </a:lnTo>
                    <a:lnTo>
                      <a:pt x="16158" y="18730"/>
                    </a:lnTo>
                    <a:lnTo>
                      <a:pt x="15946" y="18786"/>
                    </a:lnTo>
                    <a:lnTo>
                      <a:pt x="15735" y="18841"/>
                    </a:lnTo>
                    <a:lnTo>
                      <a:pt x="15501" y="18886"/>
                    </a:lnTo>
                    <a:lnTo>
                      <a:pt x="15000" y="18964"/>
                    </a:lnTo>
                    <a:lnTo>
                      <a:pt x="14454" y="19030"/>
                    </a:lnTo>
                    <a:lnTo>
                      <a:pt x="13864" y="19097"/>
                    </a:lnTo>
                    <a:lnTo>
                      <a:pt x="13240" y="19142"/>
                    </a:lnTo>
                    <a:lnTo>
                      <a:pt x="11904" y="19231"/>
                    </a:lnTo>
                    <a:lnTo>
                      <a:pt x="10479" y="19331"/>
                    </a:lnTo>
                    <a:lnTo>
                      <a:pt x="9744" y="19387"/>
                    </a:lnTo>
                    <a:lnTo>
                      <a:pt x="8998" y="19465"/>
                    </a:lnTo>
                    <a:lnTo>
                      <a:pt x="8252" y="19554"/>
                    </a:lnTo>
                    <a:lnTo>
                      <a:pt x="7517" y="19654"/>
                    </a:lnTo>
                    <a:lnTo>
                      <a:pt x="6782" y="19788"/>
                    </a:lnTo>
                    <a:lnTo>
                      <a:pt x="6415" y="19854"/>
                    </a:lnTo>
                    <a:lnTo>
                      <a:pt x="6058" y="19944"/>
                    </a:lnTo>
                    <a:lnTo>
                      <a:pt x="5702" y="20021"/>
                    </a:lnTo>
                    <a:lnTo>
                      <a:pt x="5357" y="20122"/>
                    </a:lnTo>
                    <a:lnTo>
                      <a:pt x="5012" y="20222"/>
                    </a:lnTo>
                    <a:lnTo>
                      <a:pt x="4666" y="20333"/>
                    </a:lnTo>
                    <a:lnTo>
                      <a:pt x="4332" y="20456"/>
                    </a:lnTo>
                    <a:lnTo>
                      <a:pt x="4009" y="20578"/>
                    </a:lnTo>
                    <a:lnTo>
                      <a:pt x="3686" y="20723"/>
                    </a:lnTo>
                    <a:lnTo>
                      <a:pt x="3386" y="20868"/>
                    </a:lnTo>
                    <a:lnTo>
                      <a:pt x="3085" y="21024"/>
                    </a:lnTo>
                    <a:lnTo>
                      <a:pt x="2785" y="21191"/>
                    </a:lnTo>
                    <a:lnTo>
                      <a:pt x="2506" y="21380"/>
                    </a:lnTo>
                    <a:lnTo>
                      <a:pt x="2239" y="21569"/>
                    </a:lnTo>
                    <a:lnTo>
                      <a:pt x="1983" y="21770"/>
                    </a:lnTo>
                    <a:lnTo>
                      <a:pt x="1727" y="21992"/>
                    </a:lnTo>
                    <a:lnTo>
                      <a:pt x="1493" y="22215"/>
                    </a:lnTo>
                    <a:lnTo>
                      <a:pt x="1281" y="22460"/>
                    </a:lnTo>
                    <a:lnTo>
                      <a:pt x="1070" y="22716"/>
                    </a:lnTo>
                    <a:lnTo>
                      <a:pt x="880" y="22983"/>
                    </a:lnTo>
                    <a:lnTo>
                      <a:pt x="702" y="23273"/>
                    </a:lnTo>
                    <a:lnTo>
                      <a:pt x="535" y="23574"/>
                    </a:lnTo>
                    <a:lnTo>
                      <a:pt x="391" y="23885"/>
                    </a:lnTo>
                    <a:lnTo>
                      <a:pt x="257" y="24219"/>
                    </a:lnTo>
                    <a:lnTo>
                      <a:pt x="146" y="24565"/>
                    </a:lnTo>
                    <a:lnTo>
                      <a:pt x="56" y="24932"/>
                    </a:lnTo>
                    <a:lnTo>
                      <a:pt x="23" y="25110"/>
                    </a:lnTo>
                    <a:lnTo>
                      <a:pt x="1" y="25288"/>
                    </a:lnTo>
                    <a:lnTo>
                      <a:pt x="12" y="25467"/>
                    </a:lnTo>
                    <a:lnTo>
                      <a:pt x="34" y="25645"/>
                    </a:lnTo>
                    <a:lnTo>
                      <a:pt x="68" y="25812"/>
                    </a:lnTo>
                    <a:lnTo>
                      <a:pt x="123" y="25990"/>
                    </a:lnTo>
                    <a:lnTo>
                      <a:pt x="201" y="26146"/>
                    </a:lnTo>
                    <a:lnTo>
                      <a:pt x="290" y="26313"/>
                    </a:lnTo>
                    <a:lnTo>
                      <a:pt x="402" y="26469"/>
                    </a:lnTo>
                    <a:lnTo>
                      <a:pt x="524" y="26625"/>
                    </a:lnTo>
                    <a:lnTo>
                      <a:pt x="669" y="26780"/>
                    </a:lnTo>
                    <a:lnTo>
                      <a:pt x="825" y="26925"/>
                    </a:lnTo>
                    <a:lnTo>
                      <a:pt x="992" y="27081"/>
                    </a:lnTo>
                    <a:lnTo>
                      <a:pt x="1181" y="27215"/>
                    </a:lnTo>
                    <a:lnTo>
                      <a:pt x="1382" y="27359"/>
                    </a:lnTo>
                    <a:lnTo>
                      <a:pt x="1593" y="27493"/>
                    </a:lnTo>
                    <a:lnTo>
                      <a:pt x="1827" y="27638"/>
                    </a:lnTo>
                    <a:lnTo>
                      <a:pt x="2072" y="27760"/>
                    </a:lnTo>
                    <a:lnTo>
                      <a:pt x="2328" y="27894"/>
                    </a:lnTo>
                    <a:lnTo>
                      <a:pt x="2595" y="28016"/>
                    </a:lnTo>
                    <a:lnTo>
                      <a:pt x="2885" y="28139"/>
                    </a:lnTo>
                    <a:lnTo>
                      <a:pt x="3185" y="28261"/>
                    </a:lnTo>
                    <a:lnTo>
                      <a:pt x="3497" y="28384"/>
                    </a:lnTo>
                    <a:lnTo>
                      <a:pt x="3809" y="28495"/>
                    </a:lnTo>
                    <a:lnTo>
                      <a:pt x="4488" y="28718"/>
                    </a:lnTo>
                    <a:lnTo>
                      <a:pt x="5223" y="28930"/>
                    </a:lnTo>
                    <a:lnTo>
                      <a:pt x="5991" y="29130"/>
                    </a:lnTo>
                    <a:lnTo>
                      <a:pt x="6793" y="29308"/>
                    </a:lnTo>
                    <a:lnTo>
                      <a:pt x="7639" y="29486"/>
                    </a:lnTo>
                    <a:lnTo>
                      <a:pt x="8530" y="29653"/>
                    </a:lnTo>
                    <a:lnTo>
                      <a:pt x="9443" y="29809"/>
                    </a:lnTo>
                    <a:lnTo>
                      <a:pt x="10390" y="29954"/>
                    </a:lnTo>
                    <a:lnTo>
                      <a:pt x="11370" y="30099"/>
                    </a:lnTo>
                    <a:lnTo>
                      <a:pt x="12383" y="30221"/>
                    </a:lnTo>
                    <a:lnTo>
                      <a:pt x="13407" y="30333"/>
                    </a:lnTo>
                    <a:lnTo>
                      <a:pt x="14465" y="30444"/>
                    </a:lnTo>
                    <a:lnTo>
                      <a:pt x="15534" y="30544"/>
                    </a:lnTo>
                    <a:lnTo>
                      <a:pt x="16625" y="30622"/>
                    </a:lnTo>
                    <a:lnTo>
                      <a:pt x="17728" y="30700"/>
                    </a:lnTo>
                    <a:lnTo>
                      <a:pt x="18852" y="30778"/>
                    </a:lnTo>
                    <a:lnTo>
                      <a:pt x="19977" y="30834"/>
                    </a:lnTo>
                    <a:lnTo>
                      <a:pt x="21124" y="30878"/>
                    </a:lnTo>
                    <a:lnTo>
                      <a:pt x="22260" y="30923"/>
                    </a:lnTo>
                    <a:lnTo>
                      <a:pt x="23418" y="30956"/>
                    </a:lnTo>
                    <a:lnTo>
                      <a:pt x="24565" y="30978"/>
                    </a:lnTo>
                    <a:lnTo>
                      <a:pt x="25712" y="31001"/>
                    </a:lnTo>
                    <a:lnTo>
                      <a:pt x="26858" y="31012"/>
                    </a:lnTo>
                    <a:lnTo>
                      <a:pt x="27994" y="31012"/>
                    </a:lnTo>
                    <a:lnTo>
                      <a:pt x="29130" y="31001"/>
                    </a:lnTo>
                    <a:lnTo>
                      <a:pt x="30255" y="30989"/>
                    </a:lnTo>
                    <a:lnTo>
                      <a:pt x="31368" y="30967"/>
                    </a:lnTo>
                    <a:lnTo>
                      <a:pt x="32459" y="30934"/>
                    </a:lnTo>
                    <a:lnTo>
                      <a:pt x="33539" y="30900"/>
                    </a:lnTo>
                    <a:lnTo>
                      <a:pt x="34597" y="30856"/>
                    </a:lnTo>
                    <a:lnTo>
                      <a:pt x="35633" y="30800"/>
                    </a:lnTo>
                    <a:lnTo>
                      <a:pt x="36646" y="30745"/>
                    </a:lnTo>
                    <a:lnTo>
                      <a:pt x="37637" y="30678"/>
                    </a:lnTo>
                    <a:lnTo>
                      <a:pt x="38595" y="30600"/>
                    </a:lnTo>
                    <a:lnTo>
                      <a:pt x="39519" y="30522"/>
                    </a:lnTo>
                    <a:lnTo>
                      <a:pt x="40410" y="30444"/>
                    </a:lnTo>
                    <a:lnTo>
                      <a:pt x="41267" y="30344"/>
                    </a:lnTo>
                    <a:lnTo>
                      <a:pt x="42091" y="30255"/>
                    </a:lnTo>
                    <a:lnTo>
                      <a:pt x="42871" y="30143"/>
                    </a:lnTo>
                    <a:lnTo>
                      <a:pt x="43605" y="30032"/>
                    </a:lnTo>
                    <a:lnTo>
                      <a:pt x="44307" y="29921"/>
                    </a:lnTo>
                    <a:lnTo>
                      <a:pt x="44953" y="29798"/>
                    </a:lnTo>
                    <a:lnTo>
                      <a:pt x="45543" y="29676"/>
                    </a:lnTo>
                    <a:lnTo>
                      <a:pt x="46089" y="29542"/>
                    </a:lnTo>
                    <a:lnTo>
                      <a:pt x="46578" y="29408"/>
                    </a:lnTo>
                    <a:lnTo>
                      <a:pt x="47013" y="29264"/>
                    </a:lnTo>
                    <a:lnTo>
                      <a:pt x="47391" y="29119"/>
                    </a:lnTo>
                    <a:lnTo>
                      <a:pt x="47558" y="29052"/>
                    </a:lnTo>
                    <a:lnTo>
                      <a:pt x="47703" y="28974"/>
                    </a:lnTo>
                    <a:lnTo>
                      <a:pt x="47837" y="28896"/>
                    </a:lnTo>
                    <a:lnTo>
                      <a:pt x="47959" y="28818"/>
                    </a:lnTo>
                    <a:lnTo>
                      <a:pt x="48059" y="28740"/>
                    </a:lnTo>
                    <a:lnTo>
                      <a:pt x="48137" y="28662"/>
                    </a:lnTo>
                    <a:lnTo>
                      <a:pt x="48204" y="28573"/>
                    </a:lnTo>
                    <a:lnTo>
                      <a:pt x="48260" y="28495"/>
                    </a:lnTo>
                    <a:lnTo>
                      <a:pt x="48293" y="28406"/>
                    </a:lnTo>
                    <a:lnTo>
                      <a:pt x="48304" y="28328"/>
                    </a:lnTo>
                    <a:lnTo>
                      <a:pt x="48327" y="27983"/>
                    </a:lnTo>
                    <a:lnTo>
                      <a:pt x="48338" y="27627"/>
                    </a:lnTo>
                    <a:lnTo>
                      <a:pt x="48338" y="27259"/>
                    </a:lnTo>
                    <a:lnTo>
                      <a:pt x="48338" y="26881"/>
                    </a:lnTo>
                    <a:lnTo>
                      <a:pt x="48327" y="26502"/>
                    </a:lnTo>
                    <a:lnTo>
                      <a:pt x="48293" y="26123"/>
                    </a:lnTo>
                    <a:lnTo>
                      <a:pt x="48260" y="25734"/>
                    </a:lnTo>
                    <a:lnTo>
                      <a:pt x="48204" y="25344"/>
                    </a:lnTo>
                    <a:lnTo>
                      <a:pt x="48126" y="24954"/>
                    </a:lnTo>
                    <a:lnTo>
                      <a:pt x="48037" y="24553"/>
                    </a:lnTo>
                    <a:lnTo>
                      <a:pt x="47915" y="24164"/>
                    </a:lnTo>
                    <a:lnTo>
                      <a:pt x="47781" y="23785"/>
                    </a:lnTo>
                    <a:lnTo>
                      <a:pt x="47614" y="23395"/>
                    </a:lnTo>
                    <a:lnTo>
                      <a:pt x="47525" y="23206"/>
                    </a:lnTo>
                    <a:lnTo>
                      <a:pt x="47436" y="23028"/>
                    </a:lnTo>
                    <a:lnTo>
                      <a:pt x="47325" y="22839"/>
                    </a:lnTo>
                    <a:lnTo>
                      <a:pt x="47213" y="22649"/>
                    </a:lnTo>
                    <a:lnTo>
                      <a:pt x="47102" y="22471"/>
                    </a:lnTo>
                    <a:lnTo>
                      <a:pt x="46968" y="22293"/>
                    </a:lnTo>
                    <a:lnTo>
                      <a:pt x="46835" y="22115"/>
                    </a:lnTo>
                    <a:lnTo>
                      <a:pt x="46701" y="21948"/>
                    </a:lnTo>
                    <a:lnTo>
                      <a:pt x="46545" y="21770"/>
                    </a:lnTo>
                    <a:lnTo>
                      <a:pt x="46389" y="21603"/>
                    </a:lnTo>
                    <a:lnTo>
                      <a:pt x="46222" y="21436"/>
                    </a:lnTo>
                    <a:lnTo>
                      <a:pt x="46044" y="21280"/>
                    </a:lnTo>
                    <a:lnTo>
                      <a:pt x="45855" y="21124"/>
                    </a:lnTo>
                    <a:lnTo>
                      <a:pt x="45665" y="20968"/>
                    </a:lnTo>
                    <a:lnTo>
                      <a:pt x="45454" y="20812"/>
                    </a:lnTo>
                    <a:lnTo>
                      <a:pt x="45242" y="20667"/>
                    </a:lnTo>
                    <a:lnTo>
                      <a:pt x="45020" y="20523"/>
                    </a:lnTo>
                    <a:lnTo>
                      <a:pt x="44786" y="20389"/>
                    </a:lnTo>
                    <a:lnTo>
                      <a:pt x="44541" y="20255"/>
                    </a:lnTo>
                    <a:lnTo>
                      <a:pt x="44285" y="20122"/>
                    </a:lnTo>
                    <a:lnTo>
                      <a:pt x="44029" y="19999"/>
                    </a:lnTo>
                    <a:lnTo>
                      <a:pt x="43750" y="19888"/>
                    </a:lnTo>
                    <a:lnTo>
                      <a:pt x="43461" y="19765"/>
                    </a:lnTo>
                    <a:lnTo>
                      <a:pt x="43160" y="19665"/>
                    </a:lnTo>
                    <a:lnTo>
                      <a:pt x="42848" y="19565"/>
                    </a:lnTo>
                    <a:lnTo>
                      <a:pt x="42525" y="19465"/>
                    </a:lnTo>
                    <a:lnTo>
                      <a:pt x="42191" y="19376"/>
                    </a:lnTo>
                    <a:lnTo>
                      <a:pt x="41846" y="19287"/>
                    </a:lnTo>
                    <a:lnTo>
                      <a:pt x="41490" y="19209"/>
                    </a:lnTo>
                    <a:lnTo>
                      <a:pt x="41111" y="19142"/>
                    </a:lnTo>
                    <a:lnTo>
                      <a:pt x="40733" y="19075"/>
                    </a:lnTo>
                    <a:lnTo>
                      <a:pt x="40332" y="19008"/>
                    </a:lnTo>
                    <a:lnTo>
                      <a:pt x="39920" y="18964"/>
                    </a:lnTo>
                    <a:lnTo>
                      <a:pt x="39497" y="18919"/>
                    </a:lnTo>
                    <a:lnTo>
                      <a:pt x="39051" y="18875"/>
                    </a:lnTo>
                    <a:lnTo>
                      <a:pt x="38606" y="18852"/>
                    </a:lnTo>
                    <a:lnTo>
                      <a:pt x="38138" y="18830"/>
                    </a:lnTo>
                    <a:lnTo>
                      <a:pt x="37659" y="18808"/>
                    </a:lnTo>
                    <a:lnTo>
                      <a:pt x="36713" y="18774"/>
                    </a:lnTo>
                    <a:lnTo>
                      <a:pt x="35844" y="18730"/>
                    </a:lnTo>
                    <a:lnTo>
                      <a:pt x="35432" y="18685"/>
                    </a:lnTo>
                    <a:lnTo>
                      <a:pt x="35032" y="18652"/>
                    </a:lnTo>
                    <a:lnTo>
                      <a:pt x="34653" y="18607"/>
                    </a:lnTo>
                    <a:lnTo>
                      <a:pt x="34285" y="18552"/>
                    </a:lnTo>
                    <a:lnTo>
                      <a:pt x="33940" y="18496"/>
                    </a:lnTo>
                    <a:lnTo>
                      <a:pt x="33606" y="18429"/>
                    </a:lnTo>
                    <a:lnTo>
                      <a:pt x="33283" y="18351"/>
                    </a:lnTo>
                    <a:lnTo>
                      <a:pt x="32983" y="18273"/>
                    </a:lnTo>
                    <a:lnTo>
                      <a:pt x="32682" y="18195"/>
                    </a:lnTo>
                    <a:lnTo>
                      <a:pt x="32404" y="18106"/>
                    </a:lnTo>
                    <a:lnTo>
                      <a:pt x="32148" y="18006"/>
                    </a:lnTo>
                    <a:lnTo>
                      <a:pt x="31891" y="17906"/>
                    </a:lnTo>
                    <a:lnTo>
                      <a:pt x="31658" y="17794"/>
                    </a:lnTo>
                    <a:lnTo>
                      <a:pt x="31435" y="17683"/>
                    </a:lnTo>
                    <a:lnTo>
                      <a:pt x="31223" y="17561"/>
                    </a:lnTo>
                    <a:lnTo>
                      <a:pt x="31023" y="17427"/>
                    </a:lnTo>
                    <a:lnTo>
                      <a:pt x="30834" y="17293"/>
                    </a:lnTo>
                    <a:lnTo>
                      <a:pt x="30655" y="17149"/>
                    </a:lnTo>
                    <a:lnTo>
                      <a:pt x="30488" y="16993"/>
                    </a:lnTo>
                    <a:lnTo>
                      <a:pt x="30333" y="16837"/>
                    </a:lnTo>
                    <a:lnTo>
                      <a:pt x="30188" y="16670"/>
                    </a:lnTo>
                    <a:lnTo>
                      <a:pt x="30054" y="16503"/>
                    </a:lnTo>
                    <a:lnTo>
                      <a:pt x="29921" y="16314"/>
                    </a:lnTo>
                    <a:lnTo>
                      <a:pt x="29809" y="16124"/>
                    </a:lnTo>
                    <a:lnTo>
                      <a:pt x="29709" y="15935"/>
                    </a:lnTo>
                    <a:lnTo>
                      <a:pt x="29609" y="15735"/>
                    </a:lnTo>
                    <a:lnTo>
                      <a:pt x="29520" y="15523"/>
                    </a:lnTo>
                    <a:lnTo>
                      <a:pt x="29442" y="15300"/>
                    </a:lnTo>
                    <a:lnTo>
                      <a:pt x="29375" y="15078"/>
                    </a:lnTo>
                    <a:lnTo>
                      <a:pt x="29308" y="14844"/>
                    </a:lnTo>
                    <a:lnTo>
                      <a:pt x="29252" y="14599"/>
                    </a:lnTo>
                    <a:lnTo>
                      <a:pt x="29208" y="14343"/>
                    </a:lnTo>
                    <a:lnTo>
                      <a:pt x="29174" y="14087"/>
                    </a:lnTo>
                    <a:lnTo>
                      <a:pt x="29141" y="13819"/>
                    </a:lnTo>
                    <a:lnTo>
                      <a:pt x="29108" y="13541"/>
                    </a:lnTo>
                    <a:lnTo>
                      <a:pt x="29085" y="13251"/>
                    </a:lnTo>
                    <a:lnTo>
                      <a:pt x="29063" y="12661"/>
                    </a:lnTo>
                    <a:lnTo>
                      <a:pt x="29063" y="12027"/>
                    </a:lnTo>
                    <a:lnTo>
                      <a:pt x="29085" y="11358"/>
                    </a:lnTo>
                    <a:lnTo>
                      <a:pt x="29119" y="10657"/>
                    </a:lnTo>
                    <a:lnTo>
                      <a:pt x="29163" y="9911"/>
                    </a:lnTo>
                    <a:lnTo>
                      <a:pt x="29230" y="9143"/>
                    </a:lnTo>
                    <a:lnTo>
                      <a:pt x="29386" y="7461"/>
                    </a:lnTo>
                    <a:lnTo>
                      <a:pt x="29553" y="5635"/>
                    </a:lnTo>
                    <a:lnTo>
                      <a:pt x="29731" y="3631"/>
                    </a:lnTo>
                    <a:lnTo>
                      <a:pt x="29765" y="3130"/>
                    </a:lnTo>
                    <a:lnTo>
                      <a:pt x="29776" y="2673"/>
                    </a:lnTo>
                    <a:lnTo>
                      <a:pt x="29765" y="2261"/>
                    </a:lnTo>
                    <a:lnTo>
                      <a:pt x="29731" y="1883"/>
                    </a:lnTo>
                    <a:lnTo>
                      <a:pt x="29687" y="1537"/>
                    </a:lnTo>
                    <a:lnTo>
                      <a:pt x="29620" y="1237"/>
                    </a:lnTo>
                    <a:lnTo>
                      <a:pt x="29586" y="1103"/>
                    </a:lnTo>
                    <a:lnTo>
                      <a:pt x="29542" y="969"/>
                    </a:lnTo>
                    <a:lnTo>
                      <a:pt x="29497" y="847"/>
                    </a:lnTo>
                    <a:lnTo>
                      <a:pt x="29442" y="736"/>
                    </a:lnTo>
                    <a:lnTo>
                      <a:pt x="29386" y="635"/>
                    </a:lnTo>
                    <a:lnTo>
                      <a:pt x="29330" y="546"/>
                    </a:lnTo>
                    <a:lnTo>
                      <a:pt x="29264" y="457"/>
                    </a:lnTo>
                    <a:lnTo>
                      <a:pt x="29197" y="379"/>
                    </a:lnTo>
                    <a:lnTo>
                      <a:pt x="29130" y="301"/>
                    </a:lnTo>
                    <a:lnTo>
                      <a:pt x="29052" y="246"/>
                    </a:lnTo>
                    <a:lnTo>
                      <a:pt x="28974" y="190"/>
                    </a:lnTo>
                    <a:lnTo>
                      <a:pt x="28896" y="134"/>
                    </a:lnTo>
                    <a:lnTo>
                      <a:pt x="28807" y="101"/>
                    </a:lnTo>
                    <a:lnTo>
                      <a:pt x="28718" y="68"/>
                    </a:lnTo>
                    <a:lnTo>
                      <a:pt x="28629" y="45"/>
                    </a:lnTo>
                    <a:lnTo>
                      <a:pt x="28540" y="23"/>
                    </a:lnTo>
                    <a:lnTo>
                      <a:pt x="28440" y="12"/>
                    </a:lnTo>
                    <a:lnTo>
                      <a:pt x="28339" y="1"/>
                    </a:lnTo>
                    <a:close/>
                  </a:path>
                </a:pathLst>
              </a:custGeom>
              <a:solidFill>
                <a:srgbClr val="FDDE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21"/>
              <p:cNvSpPr/>
              <p:nvPr/>
            </p:nvSpPr>
            <p:spPr>
              <a:xfrm>
                <a:off x="5339172" y="1919542"/>
                <a:ext cx="690898" cy="841143"/>
              </a:xfrm>
              <a:custGeom>
                <a:rect b="b" l="l" r="r" t="t"/>
                <a:pathLst>
                  <a:path extrusionOk="0" h="44452" w="36512">
                    <a:moveTo>
                      <a:pt x="16057" y="0"/>
                    </a:moveTo>
                    <a:lnTo>
                      <a:pt x="15890" y="11"/>
                    </a:lnTo>
                    <a:lnTo>
                      <a:pt x="15422" y="45"/>
                    </a:lnTo>
                    <a:lnTo>
                      <a:pt x="15099" y="78"/>
                    </a:lnTo>
                    <a:lnTo>
                      <a:pt x="14709" y="122"/>
                    </a:lnTo>
                    <a:lnTo>
                      <a:pt x="14264" y="200"/>
                    </a:lnTo>
                    <a:lnTo>
                      <a:pt x="13763" y="290"/>
                    </a:lnTo>
                    <a:lnTo>
                      <a:pt x="13228" y="401"/>
                    </a:lnTo>
                    <a:lnTo>
                      <a:pt x="12649" y="534"/>
                    </a:lnTo>
                    <a:lnTo>
                      <a:pt x="12037" y="713"/>
                    </a:lnTo>
                    <a:lnTo>
                      <a:pt x="11391" y="913"/>
                    </a:lnTo>
                    <a:lnTo>
                      <a:pt x="11068" y="1024"/>
                    </a:lnTo>
                    <a:lnTo>
                      <a:pt x="10723" y="1147"/>
                    </a:lnTo>
                    <a:lnTo>
                      <a:pt x="10389" y="1281"/>
                    </a:lnTo>
                    <a:lnTo>
                      <a:pt x="10044" y="1425"/>
                    </a:lnTo>
                    <a:lnTo>
                      <a:pt x="9699" y="1570"/>
                    </a:lnTo>
                    <a:lnTo>
                      <a:pt x="9342" y="1737"/>
                    </a:lnTo>
                    <a:lnTo>
                      <a:pt x="8986" y="1915"/>
                    </a:lnTo>
                    <a:lnTo>
                      <a:pt x="8630" y="2093"/>
                    </a:lnTo>
                    <a:lnTo>
                      <a:pt x="8273" y="2294"/>
                    </a:lnTo>
                    <a:lnTo>
                      <a:pt x="7917" y="2505"/>
                    </a:lnTo>
                    <a:lnTo>
                      <a:pt x="7561" y="2728"/>
                    </a:lnTo>
                    <a:lnTo>
                      <a:pt x="7204" y="2962"/>
                    </a:lnTo>
                    <a:lnTo>
                      <a:pt x="6859" y="3207"/>
                    </a:lnTo>
                    <a:lnTo>
                      <a:pt x="6503" y="3463"/>
                    </a:lnTo>
                    <a:lnTo>
                      <a:pt x="6158" y="3741"/>
                    </a:lnTo>
                    <a:lnTo>
                      <a:pt x="5813" y="4031"/>
                    </a:lnTo>
                    <a:lnTo>
                      <a:pt x="5467" y="4332"/>
                    </a:lnTo>
                    <a:lnTo>
                      <a:pt x="5133" y="4643"/>
                    </a:lnTo>
                    <a:lnTo>
                      <a:pt x="4799" y="4977"/>
                    </a:lnTo>
                    <a:lnTo>
                      <a:pt x="4476" y="5323"/>
                    </a:lnTo>
                    <a:lnTo>
                      <a:pt x="4153" y="5690"/>
                    </a:lnTo>
                    <a:lnTo>
                      <a:pt x="3842" y="6069"/>
                    </a:lnTo>
                    <a:lnTo>
                      <a:pt x="3541" y="6469"/>
                    </a:lnTo>
                    <a:lnTo>
                      <a:pt x="3252" y="6881"/>
                    </a:lnTo>
                    <a:lnTo>
                      <a:pt x="2962" y="7316"/>
                    </a:lnTo>
                    <a:lnTo>
                      <a:pt x="2684" y="7761"/>
                    </a:lnTo>
                    <a:lnTo>
                      <a:pt x="2416" y="8229"/>
                    </a:lnTo>
                    <a:lnTo>
                      <a:pt x="2160" y="8708"/>
                    </a:lnTo>
                    <a:lnTo>
                      <a:pt x="1915" y="9220"/>
                    </a:lnTo>
                    <a:lnTo>
                      <a:pt x="1693" y="9743"/>
                    </a:lnTo>
                    <a:lnTo>
                      <a:pt x="1470" y="10278"/>
                    </a:lnTo>
                    <a:lnTo>
                      <a:pt x="1269" y="10846"/>
                    </a:lnTo>
                    <a:lnTo>
                      <a:pt x="1080" y="11425"/>
                    </a:lnTo>
                    <a:lnTo>
                      <a:pt x="902" y="12026"/>
                    </a:lnTo>
                    <a:lnTo>
                      <a:pt x="746" y="12649"/>
                    </a:lnTo>
                    <a:lnTo>
                      <a:pt x="601" y="13295"/>
                    </a:lnTo>
                    <a:lnTo>
                      <a:pt x="468" y="13952"/>
                    </a:lnTo>
                    <a:lnTo>
                      <a:pt x="356" y="14643"/>
                    </a:lnTo>
                    <a:lnTo>
                      <a:pt x="267" y="15355"/>
                    </a:lnTo>
                    <a:lnTo>
                      <a:pt x="201" y="16079"/>
                    </a:lnTo>
                    <a:lnTo>
                      <a:pt x="134" y="16825"/>
                    </a:lnTo>
                    <a:lnTo>
                      <a:pt x="89" y="17571"/>
                    </a:lnTo>
                    <a:lnTo>
                      <a:pt x="56" y="18317"/>
                    </a:lnTo>
                    <a:lnTo>
                      <a:pt x="22" y="19063"/>
                    </a:lnTo>
                    <a:lnTo>
                      <a:pt x="11" y="19809"/>
                    </a:lnTo>
                    <a:lnTo>
                      <a:pt x="0" y="20555"/>
                    </a:lnTo>
                    <a:lnTo>
                      <a:pt x="11" y="21301"/>
                    </a:lnTo>
                    <a:lnTo>
                      <a:pt x="22" y="22047"/>
                    </a:lnTo>
                    <a:lnTo>
                      <a:pt x="56" y="22782"/>
                    </a:lnTo>
                    <a:lnTo>
                      <a:pt x="100" y="23528"/>
                    </a:lnTo>
                    <a:lnTo>
                      <a:pt x="145" y="24252"/>
                    </a:lnTo>
                    <a:lnTo>
                      <a:pt x="212" y="24987"/>
                    </a:lnTo>
                    <a:lnTo>
                      <a:pt x="290" y="25711"/>
                    </a:lnTo>
                    <a:lnTo>
                      <a:pt x="368" y="26435"/>
                    </a:lnTo>
                    <a:lnTo>
                      <a:pt x="468" y="27147"/>
                    </a:lnTo>
                    <a:lnTo>
                      <a:pt x="579" y="27849"/>
                    </a:lnTo>
                    <a:lnTo>
                      <a:pt x="702" y="28550"/>
                    </a:lnTo>
                    <a:lnTo>
                      <a:pt x="846" y="29241"/>
                    </a:lnTo>
                    <a:lnTo>
                      <a:pt x="991" y="29931"/>
                    </a:lnTo>
                    <a:lnTo>
                      <a:pt x="1147" y="30599"/>
                    </a:lnTo>
                    <a:lnTo>
                      <a:pt x="1325" y="31267"/>
                    </a:lnTo>
                    <a:lnTo>
                      <a:pt x="1514" y="31924"/>
                    </a:lnTo>
                    <a:lnTo>
                      <a:pt x="1715" y="32570"/>
                    </a:lnTo>
                    <a:lnTo>
                      <a:pt x="1926" y="33205"/>
                    </a:lnTo>
                    <a:lnTo>
                      <a:pt x="2160" y="33828"/>
                    </a:lnTo>
                    <a:lnTo>
                      <a:pt x="2394" y="34441"/>
                    </a:lnTo>
                    <a:lnTo>
                      <a:pt x="2650" y="35042"/>
                    </a:lnTo>
                    <a:lnTo>
                      <a:pt x="2917" y="35632"/>
                    </a:lnTo>
                    <a:lnTo>
                      <a:pt x="3196" y="36200"/>
                    </a:lnTo>
                    <a:lnTo>
                      <a:pt x="3496" y="36757"/>
                    </a:lnTo>
                    <a:lnTo>
                      <a:pt x="3808" y="37302"/>
                    </a:lnTo>
                    <a:lnTo>
                      <a:pt x="4131" y="37826"/>
                    </a:lnTo>
                    <a:lnTo>
                      <a:pt x="4476" y="38338"/>
                    </a:lnTo>
                    <a:lnTo>
                      <a:pt x="4822" y="38839"/>
                    </a:lnTo>
                    <a:lnTo>
                      <a:pt x="5189" y="39318"/>
                    </a:lnTo>
                    <a:lnTo>
                      <a:pt x="5579" y="39774"/>
                    </a:lnTo>
                    <a:lnTo>
                      <a:pt x="5980" y="40220"/>
                    </a:lnTo>
                    <a:lnTo>
                      <a:pt x="6392" y="40643"/>
                    </a:lnTo>
                    <a:lnTo>
                      <a:pt x="6815" y="41055"/>
                    </a:lnTo>
                    <a:lnTo>
                      <a:pt x="7260" y="41433"/>
                    </a:lnTo>
                    <a:lnTo>
                      <a:pt x="7717" y="41801"/>
                    </a:lnTo>
                    <a:lnTo>
                      <a:pt x="8195" y="42146"/>
                    </a:lnTo>
                    <a:lnTo>
                      <a:pt x="8440" y="42313"/>
                    </a:lnTo>
                    <a:lnTo>
                      <a:pt x="8685" y="42469"/>
                    </a:lnTo>
                    <a:lnTo>
                      <a:pt x="8930" y="42614"/>
                    </a:lnTo>
                    <a:lnTo>
                      <a:pt x="9186" y="42770"/>
                    </a:lnTo>
                    <a:lnTo>
                      <a:pt x="9454" y="42903"/>
                    </a:lnTo>
                    <a:lnTo>
                      <a:pt x="9710" y="43048"/>
                    </a:lnTo>
                    <a:lnTo>
                      <a:pt x="9977" y="43170"/>
                    </a:lnTo>
                    <a:lnTo>
                      <a:pt x="10255" y="43293"/>
                    </a:lnTo>
                    <a:lnTo>
                      <a:pt x="10523" y="43415"/>
                    </a:lnTo>
                    <a:lnTo>
                      <a:pt x="10801" y="43527"/>
                    </a:lnTo>
                    <a:lnTo>
                      <a:pt x="11091" y="43638"/>
                    </a:lnTo>
                    <a:lnTo>
                      <a:pt x="11380" y="43738"/>
                    </a:lnTo>
                    <a:lnTo>
                      <a:pt x="11670" y="43827"/>
                    </a:lnTo>
                    <a:lnTo>
                      <a:pt x="11970" y="43917"/>
                    </a:lnTo>
                    <a:lnTo>
                      <a:pt x="12260" y="43994"/>
                    </a:lnTo>
                    <a:lnTo>
                      <a:pt x="12572" y="44072"/>
                    </a:lnTo>
                    <a:lnTo>
                      <a:pt x="12872" y="44139"/>
                    </a:lnTo>
                    <a:lnTo>
                      <a:pt x="13195" y="44206"/>
                    </a:lnTo>
                    <a:lnTo>
                      <a:pt x="13507" y="44262"/>
                    </a:lnTo>
                    <a:lnTo>
                      <a:pt x="13830" y="44306"/>
                    </a:lnTo>
                    <a:lnTo>
                      <a:pt x="14153" y="44351"/>
                    </a:lnTo>
                    <a:lnTo>
                      <a:pt x="14487" y="44384"/>
                    </a:lnTo>
                    <a:lnTo>
                      <a:pt x="14821" y="44406"/>
                    </a:lnTo>
                    <a:lnTo>
                      <a:pt x="15155" y="44429"/>
                    </a:lnTo>
                    <a:lnTo>
                      <a:pt x="15500" y="44440"/>
                    </a:lnTo>
                    <a:lnTo>
                      <a:pt x="15845" y="44451"/>
                    </a:lnTo>
                    <a:lnTo>
                      <a:pt x="16190" y="44451"/>
                    </a:lnTo>
                    <a:lnTo>
                      <a:pt x="16547" y="44440"/>
                    </a:lnTo>
                    <a:lnTo>
                      <a:pt x="16914" y="44429"/>
                    </a:lnTo>
                    <a:lnTo>
                      <a:pt x="17270" y="44406"/>
                    </a:lnTo>
                    <a:lnTo>
                      <a:pt x="17649" y="44373"/>
                    </a:lnTo>
                    <a:lnTo>
                      <a:pt x="18017" y="44340"/>
                    </a:lnTo>
                    <a:lnTo>
                      <a:pt x="18395" y="44284"/>
                    </a:lnTo>
                    <a:lnTo>
                      <a:pt x="18774" y="44239"/>
                    </a:lnTo>
                    <a:lnTo>
                      <a:pt x="19163" y="44173"/>
                    </a:lnTo>
                    <a:lnTo>
                      <a:pt x="19553" y="44106"/>
                    </a:lnTo>
                    <a:lnTo>
                      <a:pt x="19954" y="44028"/>
                    </a:lnTo>
                    <a:lnTo>
                      <a:pt x="20355" y="43950"/>
                    </a:lnTo>
                    <a:lnTo>
                      <a:pt x="20756" y="43850"/>
                    </a:lnTo>
                    <a:lnTo>
                      <a:pt x="21168" y="43750"/>
                    </a:lnTo>
                    <a:lnTo>
                      <a:pt x="21580" y="43638"/>
                    </a:lnTo>
                    <a:lnTo>
                      <a:pt x="22003" y="43527"/>
                    </a:lnTo>
                    <a:lnTo>
                      <a:pt x="22426" y="43404"/>
                    </a:lnTo>
                    <a:lnTo>
                      <a:pt x="22849" y="43271"/>
                    </a:lnTo>
                    <a:lnTo>
                      <a:pt x="23272" y="43126"/>
                    </a:lnTo>
                    <a:lnTo>
                      <a:pt x="23695" y="42981"/>
                    </a:lnTo>
                    <a:lnTo>
                      <a:pt x="24096" y="42825"/>
                    </a:lnTo>
                    <a:lnTo>
                      <a:pt x="24497" y="42669"/>
                    </a:lnTo>
                    <a:lnTo>
                      <a:pt x="24887" y="42502"/>
                    </a:lnTo>
                    <a:lnTo>
                      <a:pt x="25277" y="42335"/>
                    </a:lnTo>
                    <a:lnTo>
                      <a:pt x="25655" y="42157"/>
                    </a:lnTo>
                    <a:lnTo>
                      <a:pt x="26011" y="41979"/>
                    </a:lnTo>
                    <a:lnTo>
                      <a:pt x="26379" y="41790"/>
                    </a:lnTo>
                    <a:lnTo>
                      <a:pt x="26724" y="41600"/>
                    </a:lnTo>
                    <a:lnTo>
                      <a:pt x="27069" y="41400"/>
                    </a:lnTo>
                    <a:lnTo>
                      <a:pt x="27403" y="41200"/>
                    </a:lnTo>
                    <a:lnTo>
                      <a:pt x="27737" y="40999"/>
                    </a:lnTo>
                    <a:lnTo>
                      <a:pt x="28049" y="40788"/>
                    </a:lnTo>
                    <a:lnTo>
                      <a:pt x="28361" y="40565"/>
                    </a:lnTo>
                    <a:lnTo>
                      <a:pt x="28673" y="40353"/>
                    </a:lnTo>
                    <a:lnTo>
                      <a:pt x="28973" y="40131"/>
                    </a:lnTo>
                    <a:lnTo>
                      <a:pt x="29263" y="39897"/>
                    </a:lnTo>
                    <a:lnTo>
                      <a:pt x="29541" y="39663"/>
                    </a:lnTo>
                    <a:lnTo>
                      <a:pt x="29820" y="39429"/>
                    </a:lnTo>
                    <a:lnTo>
                      <a:pt x="30087" y="39184"/>
                    </a:lnTo>
                    <a:lnTo>
                      <a:pt x="30354" y="38950"/>
                    </a:lnTo>
                    <a:lnTo>
                      <a:pt x="30610" y="38694"/>
                    </a:lnTo>
                    <a:lnTo>
                      <a:pt x="30855" y="38449"/>
                    </a:lnTo>
                    <a:lnTo>
                      <a:pt x="31100" y="38193"/>
                    </a:lnTo>
                    <a:lnTo>
                      <a:pt x="31334" y="37937"/>
                    </a:lnTo>
                    <a:lnTo>
                      <a:pt x="31557" y="37670"/>
                    </a:lnTo>
                    <a:lnTo>
                      <a:pt x="31779" y="37414"/>
                    </a:lnTo>
                    <a:lnTo>
                      <a:pt x="31991" y="37146"/>
                    </a:lnTo>
                    <a:lnTo>
                      <a:pt x="32203" y="36868"/>
                    </a:lnTo>
                    <a:lnTo>
                      <a:pt x="32603" y="36322"/>
                    </a:lnTo>
                    <a:lnTo>
                      <a:pt x="32982" y="35766"/>
                    </a:lnTo>
                    <a:lnTo>
                      <a:pt x="33338" y="35198"/>
                    </a:lnTo>
                    <a:lnTo>
                      <a:pt x="33661" y="34619"/>
                    </a:lnTo>
                    <a:lnTo>
                      <a:pt x="33973" y="34040"/>
                    </a:lnTo>
                    <a:lnTo>
                      <a:pt x="34262" y="33450"/>
                    </a:lnTo>
                    <a:lnTo>
                      <a:pt x="34530" y="32848"/>
                    </a:lnTo>
                    <a:lnTo>
                      <a:pt x="34775" y="32247"/>
                    </a:lnTo>
                    <a:lnTo>
                      <a:pt x="34997" y="31646"/>
                    </a:lnTo>
                    <a:lnTo>
                      <a:pt x="35209" y="31044"/>
                    </a:lnTo>
                    <a:lnTo>
                      <a:pt x="35398" y="30432"/>
                    </a:lnTo>
                    <a:lnTo>
                      <a:pt x="35565" y="29820"/>
                    </a:lnTo>
                    <a:lnTo>
                      <a:pt x="35721" y="29207"/>
                    </a:lnTo>
                    <a:lnTo>
                      <a:pt x="35855" y="28606"/>
                    </a:lnTo>
                    <a:lnTo>
                      <a:pt x="35977" y="27993"/>
                    </a:lnTo>
                    <a:lnTo>
                      <a:pt x="36089" y="27392"/>
                    </a:lnTo>
                    <a:lnTo>
                      <a:pt x="36189" y="26791"/>
                    </a:lnTo>
                    <a:lnTo>
                      <a:pt x="36267" y="26190"/>
                    </a:lnTo>
                    <a:lnTo>
                      <a:pt x="36334" y="25599"/>
                    </a:lnTo>
                    <a:lnTo>
                      <a:pt x="36389" y="25009"/>
                    </a:lnTo>
                    <a:lnTo>
                      <a:pt x="36434" y="24430"/>
                    </a:lnTo>
                    <a:lnTo>
                      <a:pt x="36467" y="23862"/>
                    </a:lnTo>
                    <a:lnTo>
                      <a:pt x="36489" y="23294"/>
                    </a:lnTo>
                    <a:lnTo>
                      <a:pt x="36512" y="22749"/>
                    </a:lnTo>
                    <a:lnTo>
                      <a:pt x="36512" y="22203"/>
                    </a:lnTo>
                    <a:lnTo>
                      <a:pt x="36512" y="21669"/>
                    </a:lnTo>
                    <a:lnTo>
                      <a:pt x="36501" y="21157"/>
                    </a:lnTo>
                    <a:lnTo>
                      <a:pt x="36478" y="20644"/>
                    </a:lnTo>
                    <a:lnTo>
                      <a:pt x="36456" y="20154"/>
                    </a:lnTo>
                    <a:lnTo>
                      <a:pt x="36400" y="19219"/>
                    </a:lnTo>
                    <a:lnTo>
                      <a:pt x="36322" y="18362"/>
                    </a:lnTo>
                    <a:lnTo>
                      <a:pt x="36233" y="17560"/>
                    </a:lnTo>
                    <a:lnTo>
                      <a:pt x="36144" y="16858"/>
                    </a:lnTo>
                    <a:lnTo>
                      <a:pt x="36044" y="16235"/>
                    </a:lnTo>
                    <a:lnTo>
                      <a:pt x="35955" y="15712"/>
                    </a:lnTo>
                    <a:lnTo>
                      <a:pt x="35877" y="15288"/>
                    </a:lnTo>
                    <a:lnTo>
                      <a:pt x="35821" y="14977"/>
                    </a:lnTo>
                    <a:lnTo>
                      <a:pt x="35755" y="14721"/>
                    </a:lnTo>
                    <a:lnTo>
                      <a:pt x="35710" y="14587"/>
                    </a:lnTo>
                    <a:lnTo>
                      <a:pt x="35554" y="14175"/>
                    </a:lnTo>
                    <a:lnTo>
                      <a:pt x="35432" y="13885"/>
                    </a:lnTo>
                    <a:lnTo>
                      <a:pt x="35276" y="13540"/>
                    </a:lnTo>
                    <a:lnTo>
                      <a:pt x="35098" y="13150"/>
                    </a:lnTo>
                    <a:lnTo>
                      <a:pt x="34875" y="12716"/>
                    </a:lnTo>
                    <a:lnTo>
                      <a:pt x="34630" y="12237"/>
                    </a:lnTo>
                    <a:lnTo>
                      <a:pt x="34340" y="11725"/>
                    </a:lnTo>
                    <a:lnTo>
                      <a:pt x="34006" y="11180"/>
                    </a:lnTo>
                    <a:lnTo>
                      <a:pt x="33650" y="10601"/>
                    </a:lnTo>
                    <a:lnTo>
                      <a:pt x="33238" y="10010"/>
                    </a:lnTo>
                    <a:lnTo>
                      <a:pt x="32793" y="9398"/>
                    </a:lnTo>
                    <a:lnTo>
                      <a:pt x="32548" y="9086"/>
                    </a:lnTo>
                    <a:lnTo>
                      <a:pt x="32303" y="8763"/>
                    </a:lnTo>
                    <a:lnTo>
                      <a:pt x="32035" y="8451"/>
                    </a:lnTo>
                    <a:lnTo>
                      <a:pt x="31768" y="8129"/>
                    </a:lnTo>
                    <a:lnTo>
                      <a:pt x="31479" y="7806"/>
                    </a:lnTo>
                    <a:lnTo>
                      <a:pt x="31189" y="7483"/>
                    </a:lnTo>
                    <a:lnTo>
                      <a:pt x="30877" y="7160"/>
                    </a:lnTo>
                    <a:lnTo>
                      <a:pt x="30555" y="6837"/>
                    </a:lnTo>
                    <a:lnTo>
                      <a:pt x="30232" y="6514"/>
                    </a:lnTo>
                    <a:lnTo>
                      <a:pt x="29886" y="6191"/>
                    </a:lnTo>
                    <a:lnTo>
                      <a:pt x="29530" y="5868"/>
                    </a:lnTo>
                    <a:lnTo>
                      <a:pt x="29152" y="5556"/>
                    </a:lnTo>
                    <a:lnTo>
                      <a:pt x="28773" y="5245"/>
                    </a:lnTo>
                    <a:lnTo>
                      <a:pt x="28383" y="4933"/>
                    </a:lnTo>
                    <a:lnTo>
                      <a:pt x="27971" y="4621"/>
                    </a:lnTo>
                    <a:lnTo>
                      <a:pt x="27548" y="4320"/>
                    </a:lnTo>
                    <a:lnTo>
                      <a:pt x="27114" y="4020"/>
                    </a:lnTo>
                    <a:lnTo>
                      <a:pt x="26668" y="3730"/>
                    </a:lnTo>
                    <a:lnTo>
                      <a:pt x="26201" y="3441"/>
                    </a:lnTo>
                    <a:lnTo>
                      <a:pt x="25722" y="3162"/>
                    </a:lnTo>
                    <a:lnTo>
                      <a:pt x="25232" y="2884"/>
                    </a:lnTo>
                    <a:lnTo>
                      <a:pt x="24731" y="2628"/>
                    </a:lnTo>
                    <a:lnTo>
                      <a:pt x="24208" y="2361"/>
                    </a:lnTo>
                    <a:lnTo>
                      <a:pt x="23673" y="2116"/>
                    </a:lnTo>
                    <a:lnTo>
                      <a:pt x="23127" y="1882"/>
                    </a:lnTo>
                    <a:lnTo>
                      <a:pt x="22560" y="1648"/>
                    </a:lnTo>
                    <a:lnTo>
                      <a:pt x="21981" y="1425"/>
                    </a:lnTo>
                    <a:lnTo>
                      <a:pt x="21390" y="1225"/>
                    </a:lnTo>
                    <a:lnTo>
                      <a:pt x="20778" y="1024"/>
                    </a:lnTo>
                    <a:lnTo>
                      <a:pt x="20154" y="835"/>
                    </a:lnTo>
                    <a:lnTo>
                      <a:pt x="19509" y="668"/>
                    </a:lnTo>
                    <a:lnTo>
                      <a:pt x="18852" y="501"/>
                    </a:lnTo>
                    <a:lnTo>
                      <a:pt x="18172" y="356"/>
                    </a:lnTo>
                    <a:lnTo>
                      <a:pt x="17482" y="223"/>
                    </a:lnTo>
                    <a:lnTo>
                      <a:pt x="16781" y="100"/>
                    </a:lnTo>
                    <a:lnTo>
                      <a:pt x="16057" y="0"/>
                    </a:lnTo>
                    <a:close/>
                  </a:path>
                </a:pathLst>
              </a:custGeom>
              <a:solidFill>
                <a:srgbClr val="FDDE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21"/>
              <p:cNvSpPr/>
              <p:nvPr/>
            </p:nvSpPr>
            <p:spPr>
              <a:xfrm>
                <a:off x="5980323" y="2222946"/>
                <a:ext cx="207561" cy="234109"/>
              </a:xfrm>
              <a:custGeom>
                <a:rect b="b" l="l" r="r" t="t"/>
                <a:pathLst>
                  <a:path extrusionOk="0" h="12372" w="10969">
                    <a:moveTo>
                      <a:pt x="6537" y="0"/>
                    </a:moveTo>
                    <a:lnTo>
                      <a:pt x="6337" y="12"/>
                    </a:lnTo>
                    <a:lnTo>
                      <a:pt x="6136" y="34"/>
                    </a:lnTo>
                    <a:lnTo>
                      <a:pt x="5936" y="67"/>
                    </a:lnTo>
                    <a:lnTo>
                      <a:pt x="5758" y="112"/>
                    </a:lnTo>
                    <a:lnTo>
                      <a:pt x="5568" y="167"/>
                    </a:lnTo>
                    <a:lnTo>
                      <a:pt x="5390" y="234"/>
                    </a:lnTo>
                    <a:lnTo>
                      <a:pt x="5212" y="312"/>
                    </a:lnTo>
                    <a:lnTo>
                      <a:pt x="5045" y="390"/>
                    </a:lnTo>
                    <a:lnTo>
                      <a:pt x="4878" y="479"/>
                    </a:lnTo>
                    <a:lnTo>
                      <a:pt x="4722" y="579"/>
                    </a:lnTo>
                    <a:lnTo>
                      <a:pt x="4566" y="680"/>
                    </a:lnTo>
                    <a:lnTo>
                      <a:pt x="4421" y="791"/>
                    </a:lnTo>
                    <a:lnTo>
                      <a:pt x="4277" y="914"/>
                    </a:lnTo>
                    <a:lnTo>
                      <a:pt x="4132" y="1036"/>
                    </a:lnTo>
                    <a:lnTo>
                      <a:pt x="3998" y="1170"/>
                    </a:lnTo>
                    <a:lnTo>
                      <a:pt x="3731" y="1437"/>
                    </a:lnTo>
                    <a:lnTo>
                      <a:pt x="3486" y="1726"/>
                    </a:lnTo>
                    <a:lnTo>
                      <a:pt x="3263" y="2027"/>
                    </a:lnTo>
                    <a:lnTo>
                      <a:pt x="3052" y="2350"/>
                    </a:lnTo>
                    <a:lnTo>
                      <a:pt x="2863" y="2662"/>
                    </a:lnTo>
                    <a:lnTo>
                      <a:pt x="2684" y="2985"/>
                    </a:lnTo>
                    <a:lnTo>
                      <a:pt x="2517" y="3296"/>
                    </a:lnTo>
                    <a:lnTo>
                      <a:pt x="2373" y="3619"/>
                    </a:lnTo>
                    <a:lnTo>
                      <a:pt x="2239" y="3920"/>
                    </a:lnTo>
                    <a:lnTo>
                      <a:pt x="2128" y="4209"/>
                    </a:lnTo>
                    <a:lnTo>
                      <a:pt x="2027" y="4488"/>
                    </a:lnTo>
                    <a:lnTo>
                      <a:pt x="1860" y="4978"/>
                    </a:lnTo>
                    <a:lnTo>
                      <a:pt x="1738" y="5368"/>
                    </a:lnTo>
                    <a:lnTo>
                      <a:pt x="1671" y="5624"/>
                    </a:lnTo>
                    <a:lnTo>
                      <a:pt x="1649" y="5713"/>
                    </a:lnTo>
                    <a:lnTo>
                      <a:pt x="1493" y="5891"/>
                    </a:lnTo>
                    <a:lnTo>
                      <a:pt x="1326" y="6102"/>
                    </a:lnTo>
                    <a:lnTo>
                      <a:pt x="1114" y="6381"/>
                    </a:lnTo>
                    <a:lnTo>
                      <a:pt x="881" y="6726"/>
                    </a:lnTo>
                    <a:lnTo>
                      <a:pt x="769" y="6915"/>
                    </a:lnTo>
                    <a:lnTo>
                      <a:pt x="647" y="7127"/>
                    </a:lnTo>
                    <a:lnTo>
                      <a:pt x="535" y="7338"/>
                    </a:lnTo>
                    <a:lnTo>
                      <a:pt x="424" y="7561"/>
                    </a:lnTo>
                    <a:lnTo>
                      <a:pt x="324" y="7795"/>
                    </a:lnTo>
                    <a:lnTo>
                      <a:pt x="235" y="8040"/>
                    </a:lnTo>
                    <a:lnTo>
                      <a:pt x="157" y="8285"/>
                    </a:lnTo>
                    <a:lnTo>
                      <a:pt x="90" y="8541"/>
                    </a:lnTo>
                    <a:lnTo>
                      <a:pt x="45" y="8797"/>
                    </a:lnTo>
                    <a:lnTo>
                      <a:pt x="12" y="9053"/>
                    </a:lnTo>
                    <a:lnTo>
                      <a:pt x="1" y="9320"/>
                    </a:lnTo>
                    <a:lnTo>
                      <a:pt x="23" y="9577"/>
                    </a:lnTo>
                    <a:lnTo>
                      <a:pt x="57" y="9844"/>
                    </a:lnTo>
                    <a:lnTo>
                      <a:pt x="90" y="9977"/>
                    </a:lnTo>
                    <a:lnTo>
                      <a:pt x="123" y="10111"/>
                    </a:lnTo>
                    <a:lnTo>
                      <a:pt x="168" y="10245"/>
                    </a:lnTo>
                    <a:lnTo>
                      <a:pt x="212" y="10367"/>
                    </a:lnTo>
                    <a:lnTo>
                      <a:pt x="279" y="10501"/>
                    </a:lnTo>
                    <a:lnTo>
                      <a:pt x="346" y="10634"/>
                    </a:lnTo>
                    <a:lnTo>
                      <a:pt x="413" y="10757"/>
                    </a:lnTo>
                    <a:lnTo>
                      <a:pt x="502" y="10879"/>
                    </a:lnTo>
                    <a:lnTo>
                      <a:pt x="591" y="11013"/>
                    </a:lnTo>
                    <a:lnTo>
                      <a:pt x="691" y="11135"/>
                    </a:lnTo>
                    <a:lnTo>
                      <a:pt x="814" y="11258"/>
                    </a:lnTo>
                    <a:lnTo>
                      <a:pt x="925" y="11380"/>
                    </a:lnTo>
                    <a:lnTo>
                      <a:pt x="1059" y="11492"/>
                    </a:lnTo>
                    <a:lnTo>
                      <a:pt x="1203" y="11614"/>
                    </a:lnTo>
                    <a:lnTo>
                      <a:pt x="1359" y="11726"/>
                    </a:lnTo>
                    <a:lnTo>
                      <a:pt x="1515" y="11837"/>
                    </a:lnTo>
                    <a:lnTo>
                      <a:pt x="1693" y="11948"/>
                    </a:lnTo>
                    <a:lnTo>
                      <a:pt x="1872" y="12060"/>
                    </a:lnTo>
                    <a:lnTo>
                      <a:pt x="2072" y="12149"/>
                    </a:lnTo>
                    <a:lnTo>
                      <a:pt x="2272" y="12227"/>
                    </a:lnTo>
                    <a:lnTo>
                      <a:pt x="2484" y="12294"/>
                    </a:lnTo>
                    <a:lnTo>
                      <a:pt x="2696" y="12338"/>
                    </a:lnTo>
                    <a:lnTo>
                      <a:pt x="2907" y="12360"/>
                    </a:lnTo>
                    <a:lnTo>
                      <a:pt x="3130" y="12371"/>
                    </a:lnTo>
                    <a:lnTo>
                      <a:pt x="3364" y="12371"/>
                    </a:lnTo>
                    <a:lnTo>
                      <a:pt x="3586" y="12349"/>
                    </a:lnTo>
                    <a:lnTo>
                      <a:pt x="3831" y="12316"/>
                    </a:lnTo>
                    <a:lnTo>
                      <a:pt x="4065" y="12260"/>
                    </a:lnTo>
                    <a:lnTo>
                      <a:pt x="4299" y="12204"/>
                    </a:lnTo>
                    <a:lnTo>
                      <a:pt x="4544" y="12126"/>
                    </a:lnTo>
                    <a:lnTo>
                      <a:pt x="4789" y="12037"/>
                    </a:lnTo>
                    <a:lnTo>
                      <a:pt x="5034" y="11926"/>
                    </a:lnTo>
                    <a:lnTo>
                      <a:pt x="5279" y="11815"/>
                    </a:lnTo>
                    <a:lnTo>
                      <a:pt x="5524" y="11692"/>
                    </a:lnTo>
                    <a:lnTo>
                      <a:pt x="5769" y="11547"/>
                    </a:lnTo>
                    <a:lnTo>
                      <a:pt x="6014" y="11403"/>
                    </a:lnTo>
                    <a:lnTo>
                      <a:pt x="6259" y="11236"/>
                    </a:lnTo>
                    <a:lnTo>
                      <a:pt x="6504" y="11069"/>
                    </a:lnTo>
                    <a:lnTo>
                      <a:pt x="6749" y="10891"/>
                    </a:lnTo>
                    <a:lnTo>
                      <a:pt x="6983" y="10701"/>
                    </a:lnTo>
                    <a:lnTo>
                      <a:pt x="7228" y="10512"/>
                    </a:lnTo>
                    <a:lnTo>
                      <a:pt x="7450" y="10300"/>
                    </a:lnTo>
                    <a:lnTo>
                      <a:pt x="7684" y="10089"/>
                    </a:lnTo>
                    <a:lnTo>
                      <a:pt x="7907" y="9877"/>
                    </a:lnTo>
                    <a:lnTo>
                      <a:pt x="8129" y="9643"/>
                    </a:lnTo>
                    <a:lnTo>
                      <a:pt x="8352" y="9410"/>
                    </a:lnTo>
                    <a:lnTo>
                      <a:pt x="8564" y="9176"/>
                    </a:lnTo>
                    <a:lnTo>
                      <a:pt x="8764" y="8931"/>
                    </a:lnTo>
                    <a:lnTo>
                      <a:pt x="8965" y="8686"/>
                    </a:lnTo>
                    <a:lnTo>
                      <a:pt x="9154" y="8430"/>
                    </a:lnTo>
                    <a:lnTo>
                      <a:pt x="9343" y="8174"/>
                    </a:lnTo>
                    <a:lnTo>
                      <a:pt x="9521" y="7917"/>
                    </a:lnTo>
                    <a:lnTo>
                      <a:pt x="9688" y="7650"/>
                    </a:lnTo>
                    <a:lnTo>
                      <a:pt x="9844" y="7383"/>
                    </a:lnTo>
                    <a:lnTo>
                      <a:pt x="10000" y="7116"/>
                    </a:lnTo>
                    <a:lnTo>
                      <a:pt x="10145" y="6848"/>
                    </a:lnTo>
                    <a:lnTo>
                      <a:pt x="10279" y="6581"/>
                    </a:lnTo>
                    <a:lnTo>
                      <a:pt x="10401" y="6303"/>
                    </a:lnTo>
                    <a:lnTo>
                      <a:pt x="10512" y="6036"/>
                    </a:lnTo>
                    <a:lnTo>
                      <a:pt x="10613" y="5757"/>
                    </a:lnTo>
                    <a:lnTo>
                      <a:pt x="10702" y="5490"/>
                    </a:lnTo>
                    <a:lnTo>
                      <a:pt x="10780" y="5223"/>
                    </a:lnTo>
                    <a:lnTo>
                      <a:pt x="10835" y="4944"/>
                    </a:lnTo>
                    <a:lnTo>
                      <a:pt x="10891" y="4677"/>
                    </a:lnTo>
                    <a:lnTo>
                      <a:pt x="10935" y="4421"/>
                    </a:lnTo>
                    <a:lnTo>
                      <a:pt x="10958" y="4154"/>
                    </a:lnTo>
                    <a:lnTo>
                      <a:pt x="10969" y="3898"/>
                    </a:lnTo>
                    <a:lnTo>
                      <a:pt x="10958" y="3642"/>
                    </a:lnTo>
                    <a:lnTo>
                      <a:pt x="10947" y="3397"/>
                    </a:lnTo>
                    <a:lnTo>
                      <a:pt x="10913" y="3152"/>
                    </a:lnTo>
                    <a:lnTo>
                      <a:pt x="10858" y="2907"/>
                    </a:lnTo>
                    <a:lnTo>
                      <a:pt x="10791" y="2673"/>
                    </a:lnTo>
                    <a:lnTo>
                      <a:pt x="10713" y="2439"/>
                    </a:lnTo>
                    <a:lnTo>
                      <a:pt x="10613" y="2216"/>
                    </a:lnTo>
                    <a:lnTo>
                      <a:pt x="10490" y="2005"/>
                    </a:lnTo>
                    <a:lnTo>
                      <a:pt x="10356" y="1793"/>
                    </a:lnTo>
                    <a:lnTo>
                      <a:pt x="10201" y="1593"/>
                    </a:lnTo>
                    <a:lnTo>
                      <a:pt x="10022" y="1403"/>
                    </a:lnTo>
                    <a:lnTo>
                      <a:pt x="9833" y="1225"/>
                    </a:lnTo>
                    <a:lnTo>
                      <a:pt x="9610" y="1047"/>
                    </a:lnTo>
                    <a:lnTo>
                      <a:pt x="9377" y="880"/>
                    </a:lnTo>
                    <a:lnTo>
                      <a:pt x="9120" y="735"/>
                    </a:lnTo>
                    <a:lnTo>
                      <a:pt x="8864" y="591"/>
                    </a:lnTo>
                    <a:lnTo>
                      <a:pt x="8608" y="468"/>
                    </a:lnTo>
                    <a:lnTo>
                      <a:pt x="8352" y="357"/>
                    </a:lnTo>
                    <a:lnTo>
                      <a:pt x="8107" y="268"/>
                    </a:lnTo>
                    <a:lnTo>
                      <a:pt x="7873" y="190"/>
                    </a:lnTo>
                    <a:lnTo>
                      <a:pt x="7628" y="123"/>
                    </a:lnTo>
                    <a:lnTo>
                      <a:pt x="7406" y="67"/>
                    </a:lnTo>
                    <a:lnTo>
                      <a:pt x="7183" y="34"/>
                    </a:lnTo>
                    <a:lnTo>
                      <a:pt x="6960" y="12"/>
                    </a:lnTo>
                    <a:lnTo>
                      <a:pt x="6749" y="0"/>
                    </a:lnTo>
                    <a:close/>
                  </a:path>
                </a:pathLst>
              </a:custGeom>
              <a:solidFill>
                <a:srgbClr val="FDDE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21"/>
              <p:cNvSpPr/>
              <p:nvPr/>
            </p:nvSpPr>
            <p:spPr>
              <a:xfrm>
                <a:off x="5609082" y="1813974"/>
                <a:ext cx="613146" cy="667094"/>
              </a:xfrm>
              <a:custGeom>
                <a:rect b="b" l="l" r="r" t="t"/>
                <a:pathLst>
                  <a:path extrusionOk="0" h="35254" w="32403">
                    <a:moveTo>
                      <a:pt x="10968" y="0"/>
                    </a:moveTo>
                    <a:lnTo>
                      <a:pt x="10478" y="23"/>
                    </a:lnTo>
                    <a:lnTo>
                      <a:pt x="9977" y="56"/>
                    </a:lnTo>
                    <a:lnTo>
                      <a:pt x="9465" y="112"/>
                    </a:lnTo>
                    <a:lnTo>
                      <a:pt x="8930" y="201"/>
                    </a:lnTo>
                    <a:lnTo>
                      <a:pt x="8385" y="301"/>
                    </a:lnTo>
                    <a:lnTo>
                      <a:pt x="8106" y="368"/>
                    </a:lnTo>
                    <a:lnTo>
                      <a:pt x="7828" y="435"/>
                    </a:lnTo>
                    <a:lnTo>
                      <a:pt x="7550" y="513"/>
                    </a:lnTo>
                    <a:lnTo>
                      <a:pt x="7271" y="602"/>
                    </a:lnTo>
                    <a:lnTo>
                      <a:pt x="6993" y="702"/>
                    </a:lnTo>
                    <a:lnTo>
                      <a:pt x="6714" y="802"/>
                    </a:lnTo>
                    <a:lnTo>
                      <a:pt x="6425" y="913"/>
                    </a:lnTo>
                    <a:lnTo>
                      <a:pt x="6147" y="1036"/>
                    </a:lnTo>
                    <a:lnTo>
                      <a:pt x="5857" y="1158"/>
                    </a:lnTo>
                    <a:lnTo>
                      <a:pt x="5579" y="1303"/>
                    </a:lnTo>
                    <a:lnTo>
                      <a:pt x="5289" y="1448"/>
                    </a:lnTo>
                    <a:lnTo>
                      <a:pt x="5011" y="1615"/>
                    </a:lnTo>
                    <a:lnTo>
                      <a:pt x="4732" y="1782"/>
                    </a:lnTo>
                    <a:lnTo>
                      <a:pt x="4454" y="1960"/>
                    </a:lnTo>
                    <a:lnTo>
                      <a:pt x="4176" y="2161"/>
                    </a:lnTo>
                    <a:lnTo>
                      <a:pt x="3908" y="2361"/>
                    </a:lnTo>
                    <a:lnTo>
                      <a:pt x="3630" y="2573"/>
                    </a:lnTo>
                    <a:lnTo>
                      <a:pt x="3363" y="2806"/>
                    </a:lnTo>
                    <a:lnTo>
                      <a:pt x="3096" y="3040"/>
                    </a:lnTo>
                    <a:lnTo>
                      <a:pt x="2828" y="3296"/>
                    </a:lnTo>
                    <a:lnTo>
                      <a:pt x="2572" y="3564"/>
                    </a:lnTo>
                    <a:lnTo>
                      <a:pt x="2316" y="3842"/>
                    </a:lnTo>
                    <a:lnTo>
                      <a:pt x="2071" y="4131"/>
                    </a:lnTo>
                    <a:lnTo>
                      <a:pt x="1815" y="4443"/>
                    </a:lnTo>
                    <a:lnTo>
                      <a:pt x="1581" y="4755"/>
                    </a:lnTo>
                    <a:lnTo>
                      <a:pt x="1336" y="5089"/>
                    </a:lnTo>
                    <a:lnTo>
                      <a:pt x="1114" y="5445"/>
                    </a:lnTo>
                    <a:lnTo>
                      <a:pt x="880" y="5802"/>
                    </a:lnTo>
                    <a:lnTo>
                      <a:pt x="779" y="5991"/>
                    </a:lnTo>
                    <a:lnTo>
                      <a:pt x="679" y="6180"/>
                    </a:lnTo>
                    <a:lnTo>
                      <a:pt x="579" y="6381"/>
                    </a:lnTo>
                    <a:lnTo>
                      <a:pt x="490" y="6570"/>
                    </a:lnTo>
                    <a:lnTo>
                      <a:pt x="412" y="6770"/>
                    </a:lnTo>
                    <a:lnTo>
                      <a:pt x="345" y="6971"/>
                    </a:lnTo>
                    <a:lnTo>
                      <a:pt x="278" y="7171"/>
                    </a:lnTo>
                    <a:lnTo>
                      <a:pt x="223" y="7372"/>
                    </a:lnTo>
                    <a:lnTo>
                      <a:pt x="167" y="7583"/>
                    </a:lnTo>
                    <a:lnTo>
                      <a:pt x="123" y="7795"/>
                    </a:lnTo>
                    <a:lnTo>
                      <a:pt x="89" y="8006"/>
                    </a:lnTo>
                    <a:lnTo>
                      <a:pt x="56" y="8218"/>
                    </a:lnTo>
                    <a:lnTo>
                      <a:pt x="11" y="8641"/>
                    </a:lnTo>
                    <a:lnTo>
                      <a:pt x="0" y="9087"/>
                    </a:lnTo>
                    <a:lnTo>
                      <a:pt x="11" y="9532"/>
                    </a:lnTo>
                    <a:lnTo>
                      <a:pt x="33" y="9977"/>
                    </a:lnTo>
                    <a:lnTo>
                      <a:pt x="89" y="10434"/>
                    </a:lnTo>
                    <a:lnTo>
                      <a:pt x="167" y="10890"/>
                    </a:lnTo>
                    <a:lnTo>
                      <a:pt x="267" y="11358"/>
                    </a:lnTo>
                    <a:lnTo>
                      <a:pt x="390" y="11826"/>
                    </a:lnTo>
                    <a:lnTo>
                      <a:pt x="535" y="12293"/>
                    </a:lnTo>
                    <a:lnTo>
                      <a:pt x="702" y="12772"/>
                    </a:lnTo>
                    <a:lnTo>
                      <a:pt x="880" y="13251"/>
                    </a:lnTo>
                    <a:lnTo>
                      <a:pt x="1080" y="13730"/>
                    </a:lnTo>
                    <a:lnTo>
                      <a:pt x="1303" y="14209"/>
                    </a:lnTo>
                    <a:lnTo>
                      <a:pt x="1537" y="14687"/>
                    </a:lnTo>
                    <a:lnTo>
                      <a:pt x="1793" y="15166"/>
                    </a:lnTo>
                    <a:lnTo>
                      <a:pt x="2060" y="15634"/>
                    </a:lnTo>
                    <a:lnTo>
                      <a:pt x="2350" y="16113"/>
                    </a:lnTo>
                    <a:lnTo>
                      <a:pt x="2650" y="16592"/>
                    </a:lnTo>
                    <a:lnTo>
                      <a:pt x="2962" y="17059"/>
                    </a:lnTo>
                    <a:lnTo>
                      <a:pt x="3296" y="17527"/>
                    </a:lnTo>
                    <a:lnTo>
                      <a:pt x="3641" y="17995"/>
                    </a:lnTo>
                    <a:lnTo>
                      <a:pt x="3997" y="18451"/>
                    </a:lnTo>
                    <a:lnTo>
                      <a:pt x="4365" y="18908"/>
                    </a:lnTo>
                    <a:lnTo>
                      <a:pt x="4744" y="19364"/>
                    </a:lnTo>
                    <a:lnTo>
                      <a:pt x="5122" y="19810"/>
                    </a:lnTo>
                    <a:lnTo>
                      <a:pt x="5523" y="20244"/>
                    </a:lnTo>
                    <a:lnTo>
                      <a:pt x="5935" y="20678"/>
                    </a:lnTo>
                    <a:lnTo>
                      <a:pt x="6347" y="21101"/>
                    </a:lnTo>
                    <a:lnTo>
                      <a:pt x="6770" y="21524"/>
                    </a:lnTo>
                    <a:lnTo>
                      <a:pt x="7204" y="21925"/>
                    </a:lnTo>
                    <a:lnTo>
                      <a:pt x="7650" y="22326"/>
                    </a:lnTo>
                    <a:lnTo>
                      <a:pt x="8095" y="22716"/>
                    </a:lnTo>
                    <a:lnTo>
                      <a:pt x="8541" y="23094"/>
                    </a:lnTo>
                    <a:lnTo>
                      <a:pt x="8997" y="23462"/>
                    </a:lnTo>
                    <a:lnTo>
                      <a:pt x="9454" y="23818"/>
                    </a:lnTo>
                    <a:lnTo>
                      <a:pt x="9921" y="24163"/>
                    </a:lnTo>
                    <a:lnTo>
                      <a:pt x="10389" y="24486"/>
                    </a:lnTo>
                    <a:lnTo>
                      <a:pt x="10857" y="24809"/>
                    </a:lnTo>
                    <a:lnTo>
                      <a:pt x="11324" y="25110"/>
                    </a:lnTo>
                    <a:lnTo>
                      <a:pt x="11792" y="25399"/>
                    </a:lnTo>
                    <a:lnTo>
                      <a:pt x="12260" y="25678"/>
                    </a:lnTo>
                    <a:lnTo>
                      <a:pt x="12727" y="25934"/>
                    </a:lnTo>
                    <a:lnTo>
                      <a:pt x="13206" y="26179"/>
                    </a:lnTo>
                    <a:lnTo>
                      <a:pt x="13674" y="26413"/>
                    </a:lnTo>
                    <a:lnTo>
                      <a:pt x="14130" y="26624"/>
                    </a:lnTo>
                    <a:lnTo>
                      <a:pt x="14598" y="26814"/>
                    </a:lnTo>
                    <a:lnTo>
                      <a:pt x="15055" y="26992"/>
                    </a:lnTo>
                    <a:lnTo>
                      <a:pt x="15511" y="27148"/>
                    </a:lnTo>
                    <a:lnTo>
                      <a:pt x="15956" y="27281"/>
                    </a:lnTo>
                    <a:lnTo>
                      <a:pt x="16402" y="27404"/>
                    </a:lnTo>
                    <a:lnTo>
                      <a:pt x="16847" y="27493"/>
                    </a:lnTo>
                    <a:lnTo>
                      <a:pt x="17270" y="27571"/>
                    </a:lnTo>
                    <a:lnTo>
                      <a:pt x="17694" y="27626"/>
                    </a:lnTo>
                    <a:lnTo>
                      <a:pt x="18117" y="27660"/>
                    </a:lnTo>
                    <a:lnTo>
                      <a:pt x="18518" y="27671"/>
                    </a:lnTo>
                    <a:lnTo>
                      <a:pt x="18918" y="27649"/>
                    </a:lnTo>
                    <a:lnTo>
                      <a:pt x="19308" y="27615"/>
                    </a:lnTo>
                    <a:lnTo>
                      <a:pt x="19687" y="27548"/>
                    </a:lnTo>
                    <a:lnTo>
                      <a:pt x="19475" y="27693"/>
                    </a:lnTo>
                    <a:lnTo>
                      <a:pt x="19241" y="27871"/>
                    </a:lnTo>
                    <a:lnTo>
                      <a:pt x="18952" y="28116"/>
                    </a:lnTo>
                    <a:lnTo>
                      <a:pt x="18607" y="28428"/>
                    </a:lnTo>
                    <a:lnTo>
                      <a:pt x="18428" y="28606"/>
                    </a:lnTo>
                    <a:lnTo>
                      <a:pt x="18250" y="28796"/>
                    </a:lnTo>
                    <a:lnTo>
                      <a:pt x="18072" y="29007"/>
                    </a:lnTo>
                    <a:lnTo>
                      <a:pt x="17883" y="29219"/>
                    </a:lnTo>
                    <a:lnTo>
                      <a:pt x="17705" y="29453"/>
                    </a:lnTo>
                    <a:lnTo>
                      <a:pt x="17527" y="29709"/>
                    </a:lnTo>
                    <a:lnTo>
                      <a:pt x="17371" y="29965"/>
                    </a:lnTo>
                    <a:lnTo>
                      <a:pt x="17215" y="30243"/>
                    </a:lnTo>
                    <a:lnTo>
                      <a:pt x="17070" y="30533"/>
                    </a:lnTo>
                    <a:lnTo>
                      <a:pt x="16936" y="30822"/>
                    </a:lnTo>
                    <a:lnTo>
                      <a:pt x="16825" y="31134"/>
                    </a:lnTo>
                    <a:lnTo>
                      <a:pt x="16736" y="31457"/>
                    </a:lnTo>
                    <a:lnTo>
                      <a:pt x="16669" y="31791"/>
                    </a:lnTo>
                    <a:lnTo>
                      <a:pt x="16647" y="31969"/>
                    </a:lnTo>
                    <a:lnTo>
                      <a:pt x="16625" y="32136"/>
                    </a:lnTo>
                    <a:lnTo>
                      <a:pt x="16613" y="32314"/>
                    </a:lnTo>
                    <a:lnTo>
                      <a:pt x="16602" y="32492"/>
                    </a:lnTo>
                    <a:lnTo>
                      <a:pt x="16613" y="32682"/>
                    </a:lnTo>
                    <a:lnTo>
                      <a:pt x="16613" y="32860"/>
                    </a:lnTo>
                    <a:lnTo>
                      <a:pt x="16636" y="33049"/>
                    </a:lnTo>
                    <a:lnTo>
                      <a:pt x="16658" y="33238"/>
                    </a:lnTo>
                    <a:lnTo>
                      <a:pt x="16691" y="33428"/>
                    </a:lnTo>
                    <a:lnTo>
                      <a:pt x="16736" y="33628"/>
                    </a:lnTo>
                    <a:lnTo>
                      <a:pt x="16792" y="33817"/>
                    </a:lnTo>
                    <a:lnTo>
                      <a:pt x="16847" y="34018"/>
                    </a:lnTo>
                    <a:lnTo>
                      <a:pt x="16914" y="34218"/>
                    </a:lnTo>
                    <a:lnTo>
                      <a:pt x="16992" y="34419"/>
                    </a:lnTo>
                    <a:lnTo>
                      <a:pt x="17081" y="34630"/>
                    </a:lnTo>
                    <a:lnTo>
                      <a:pt x="17181" y="34831"/>
                    </a:lnTo>
                    <a:lnTo>
                      <a:pt x="17293" y="35042"/>
                    </a:lnTo>
                    <a:lnTo>
                      <a:pt x="17415" y="35254"/>
                    </a:lnTo>
                    <a:lnTo>
                      <a:pt x="17415" y="35254"/>
                    </a:lnTo>
                    <a:lnTo>
                      <a:pt x="17371" y="35053"/>
                    </a:lnTo>
                    <a:lnTo>
                      <a:pt x="17326" y="34820"/>
                    </a:lnTo>
                    <a:lnTo>
                      <a:pt x="17293" y="34508"/>
                    </a:lnTo>
                    <a:lnTo>
                      <a:pt x="17282" y="34330"/>
                    </a:lnTo>
                    <a:lnTo>
                      <a:pt x="17270" y="34129"/>
                    </a:lnTo>
                    <a:lnTo>
                      <a:pt x="17270" y="33918"/>
                    </a:lnTo>
                    <a:lnTo>
                      <a:pt x="17270" y="33695"/>
                    </a:lnTo>
                    <a:lnTo>
                      <a:pt x="17293" y="33450"/>
                    </a:lnTo>
                    <a:lnTo>
                      <a:pt x="17326" y="33205"/>
                    </a:lnTo>
                    <a:lnTo>
                      <a:pt x="17359" y="32949"/>
                    </a:lnTo>
                    <a:lnTo>
                      <a:pt x="17415" y="32682"/>
                    </a:lnTo>
                    <a:lnTo>
                      <a:pt x="17493" y="32403"/>
                    </a:lnTo>
                    <a:lnTo>
                      <a:pt x="17582" y="32125"/>
                    </a:lnTo>
                    <a:lnTo>
                      <a:pt x="17694" y="31835"/>
                    </a:lnTo>
                    <a:lnTo>
                      <a:pt x="17816" y="31546"/>
                    </a:lnTo>
                    <a:lnTo>
                      <a:pt x="17972" y="31256"/>
                    </a:lnTo>
                    <a:lnTo>
                      <a:pt x="18139" y="30967"/>
                    </a:lnTo>
                    <a:lnTo>
                      <a:pt x="18339" y="30677"/>
                    </a:lnTo>
                    <a:lnTo>
                      <a:pt x="18562" y="30377"/>
                    </a:lnTo>
                    <a:lnTo>
                      <a:pt x="18818" y="30087"/>
                    </a:lnTo>
                    <a:lnTo>
                      <a:pt x="19097" y="29809"/>
                    </a:lnTo>
                    <a:lnTo>
                      <a:pt x="19419" y="29530"/>
                    </a:lnTo>
                    <a:lnTo>
                      <a:pt x="19765" y="29252"/>
                    </a:lnTo>
                    <a:lnTo>
                      <a:pt x="20143" y="28985"/>
                    </a:lnTo>
                    <a:lnTo>
                      <a:pt x="20344" y="28851"/>
                    </a:lnTo>
                    <a:lnTo>
                      <a:pt x="20555" y="28718"/>
                    </a:lnTo>
                    <a:lnTo>
                      <a:pt x="20778" y="28595"/>
                    </a:lnTo>
                    <a:lnTo>
                      <a:pt x="21001" y="28473"/>
                    </a:lnTo>
                    <a:lnTo>
                      <a:pt x="21246" y="28350"/>
                    </a:lnTo>
                    <a:lnTo>
                      <a:pt x="21491" y="28228"/>
                    </a:lnTo>
                    <a:lnTo>
                      <a:pt x="21557" y="27972"/>
                    </a:lnTo>
                    <a:lnTo>
                      <a:pt x="21646" y="27660"/>
                    </a:lnTo>
                    <a:lnTo>
                      <a:pt x="21758" y="27270"/>
                    </a:lnTo>
                    <a:lnTo>
                      <a:pt x="21903" y="26802"/>
                    </a:lnTo>
                    <a:lnTo>
                      <a:pt x="22081" y="26268"/>
                    </a:lnTo>
                    <a:lnTo>
                      <a:pt x="22281" y="25700"/>
                    </a:lnTo>
                    <a:lnTo>
                      <a:pt x="22526" y="25121"/>
                    </a:lnTo>
                    <a:lnTo>
                      <a:pt x="22660" y="24820"/>
                    </a:lnTo>
                    <a:lnTo>
                      <a:pt x="22793" y="24520"/>
                    </a:lnTo>
                    <a:lnTo>
                      <a:pt x="22949" y="24230"/>
                    </a:lnTo>
                    <a:lnTo>
                      <a:pt x="23105" y="23941"/>
                    </a:lnTo>
                    <a:lnTo>
                      <a:pt x="23261" y="23662"/>
                    </a:lnTo>
                    <a:lnTo>
                      <a:pt x="23439" y="23384"/>
                    </a:lnTo>
                    <a:lnTo>
                      <a:pt x="23617" y="23128"/>
                    </a:lnTo>
                    <a:lnTo>
                      <a:pt x="23807" y="22883"/>
                    </a:lnTo>
                    <a:lnTo>
                      <a:pt x="23996" y="22649"/>
                    </a:lnTo>
                    <a:lnTo>
                      <a:pt x="24196" y="22437"/>
                    </a:lnTo>
                    <a:lnTo>
                      <a:pt x="24408" y="22248"/>
                    </a:lnTo>
                    <a:lnTo>
                      <a:pt x="24631" y="22070"/>
                    </a:lnTo>
                    <a:lnTo>
                      <a:pt x="24853" y="21925"/>
                    </a:lnTo>
                    <a:lnTo>
                      <a:pt x="24965" y="21870"/>
                    </a:lnTo>
                    <a:lnTo>
                      <a:pt x="25087" y="21814"/>
                    </a:lnTo>
                    <a:lnTo>
                      <a:pt x="25199" y="21758"/>
                    </a:lnTo>
                    <a:lnTo>
                      <a:pt x="25321" y="21725"/>
                    </a:lnTo>
                    <a:lnTo>
                      <a:pt x="25444" y="21691"/>
                    </a:lnTo>
                    <a:lnTo>
                      <a:pt x="25577" y="21658"/>
                    </a:lnTo>
                    <a:lnTo>
                      <a:pt x="25867" y="21625"/>
                    </a:lnTo>
                    <a:lnTo>
                      <a:pt x="26145" y="21602"/>
                    </a:lnTo>
                    <a:lnTo>
                      <a:pt x="26423" y="21602"/>
                    </a:lnTo>
                    <a:lnTo>
                      <a:pt x="26691" y="21613"/>
                    </a:lnTo>
                    <a:lnTo>
                      <a:pt x="26947" y="21636"/>
                    </a:lnTo>
                    <a:lnTo>
                      <a:pt x="27192" y="21680"/>
                    </a:lnTo>
                    <a:lnTo>
                      <a:pt x="27437" y="21736"/>
                    </a:lnTo>
                    <a:lnTo>
                      <a:pt x="27671" y="21803"/>
                    </a:lnTo>
                    <a:lnTo>
                      <a:pt x="27882" y="21881"/>
                    </a:lnTo>
                    <a:lnTo>
                      <a:pt x="28105" y="21970"/>
                    </a:lnTo>
                    <a:lnTo>
                      <a:pt x="28305" y="22070"/>
                    </a:lnTo>
                    <a:lnTo>
                      <a:pt x="28494" y="22170"/>
                    </a:lnTo>
                    <a:lnTo>
                      <a:pt x="28684" y="22282"/>
                    </a:lnTo>
                    <a:lnTo>
                      <a:pt x="28851" y="22393"/>
                    </a:lnTo>
                    <a:lnTo>
                      <a:pt x="29018" y="22515"/>
                    </a:lnTo>
                    <a:lnTo>
                      <a:pt x="29174" y="22638"/>
                    </a:lnTo>
                    <a:lnTo>
                      <a:pt x="29463" y="22883"/>
                    </a:lnTo>
                    <a:lnTo>
                      <a:pt x="29708" y="23128"/>
                    </a:lnTo>
                    <a:lnTo>
                      <a:pt x="29920" y="23351"/>
                    </a:lnTo>
                    <a:lnTo>
                      <a:pt x="30098" y="23562"/>
                    </a:lnTo>
                    <a:lnTo>
                      <a:pt x="30232" y="23740"/>
                    </a:lnTo>
                    <a:lnTo>
                      <a:pt x="30332" y="23885"/>
                    </a:lnTo>
                    <a:lnTo>
                      <a:pt x="30410" y="24007"/>
                    </a:lnTo>
                    <a:lnTo>
                      <a:pt x="30532" y="23818"/>
                    </a:lnTo>
                    <a:lnTo>
                      <a:pt x="30666" y="23595"/>
                    </a:lnTo>
                    <a:lnTo>
                      <a:pt x="30833" y="23284"/>
                    </a:lnTo>
                    <a:lnTo>
                      <a:pt x="31033" y="22905"/>
                    </a:lnTo>
                    <a:lnTo>
                      <a:pt x="31256" y="22460"/>
                    </a:lnTo>
                    <a:lnTo>
                      <a:pt x="31479" y="21959"/>
                    </a:lnTo>
                    <a:lnTo>
                      <a:pt x="31590" y="21680"/>
                    </a:lnTo>
                    <a:lnTo>
                      <a:pt x="31701" y="21391"/>
                    </a:lnTo>
                    <a:lnTo>
                      <a:pt x="31802" y="21090"/>
                    </a:lnTo>
                    <a:lnTo>
                      <a:pt x="31902" y="20778"/>
                    </a:lnTo>
                    <a:lnTo>
                      <a:pt x="32002" y="20444"/>
                    </a:lnTo>
                    <a:lnTo>
                      <a:pt x="32091" y="20110"/>
                    </a:lnTo>
                    <a:lnTo>
                      <a:pt x="32169" y="19765"/>
                    </a:lnTo>
                    <a:lnTo>
                      <a:pt x="32247" y="19420"/>
                    </a:lnTo>
                    <a:lnTo>
                      <a:pt x="32303" y="19052"/>
                    </a:lnTo>
                    <a:lnTo>
                      <a:pt x="32347" y="18685"/>
                    </a:lnTo>
                    <a:lnTo>
                      <a:pt x="32381" y="18306"/>
                    </a:lnTo>
                    <a:lnTo>
                      <a:pt x="32403" y="17928"/>
                    </a:lnTo>
                    <a:lnTo>
                      <a:pt x="32403" y="17538"/>
                    </a:lnTo>
                    <a:lnTo>
                      <a:pt x="32392" y="17148"/>
                    </a:lnTo>
                    <a:lnTo>
                      <a:pt x="32358" y="16747"/>
                    </a:lnTo>
                    <a:lnTo>
                      <a:pt x="32314" y="16347"/>
                    </a:lnTo>
                    <a:lnTo>
                      <a:pt x="32236" y="15946"/>
                    </a:lnTo>
                    <a:lnTo>
                      <a:pt x="32147" y="15545"/>
                    </a:lnTo>
                    <a:lnTo>
                      <a:pt x="32024" y="15133"/>
                    </a:lnTo>
                    <a:lnTo>
                      <a:pt x="31880" y="14687"/>
                    </a:lnTo>
                    <a:lnTo>
                      <a:pt x="31713" y="14220"/>
                    </a:lnTo>
                    <a:lnTo>
                      <a:pt x="31523" y="13730"/>
                    </a:lnTo>
                    <a:lnTo>
                      <a:pt x="31301" y="13218"/>
                    </a:lnTo>
                    <a:lnTo>
                      <a:pt x="31067" y="12683"/>
                    </a:lnTo>
                    <a:lnTo>
                      <a:pt x="30788" y="12138"/>
                    </a:lnTo>
                    <a:lnTo>
                      <a:pt x="30499" y="11581"/>
                    </a:lnTo>
                    <a:lnTo>
                      <a:pt x="30176" y="11013"/>
                    </a:lnTo>
                    <a:lnTo>
                      <a:pt x="29820" y="10445"/>
                    </a:lnTo>
                    <a:lnTo>
                      <a:pt x="29441" y="9855"/>
                    </a:lnTo>
                    <a:lnTo>
                      <a:pt x="29040" y="9276"/>
                    </a:lnTo>
                    <a:lnTo>
                      <a:pt x="28606" y="8686"/>
                    </a:lnTo>
                    <a:lnTo>
                      <a:pt x="28149" y="8096"/>
                    </a:lnTo>
                    <a:lnTo>
                      <a:pt x="27648" y="7517"/>
                    </a:lnTo>
                    <a:lnTo>
                      <a:pt x="27392" y="7227"/>
                    </a:lnTo>
                    <a:lnTo>
                      <a:pt x="27136" y="6937"/>
                    </a:lnTo>
                    <a:lnTo>
                      <a:pt x="26858" y="6659"/>
                    </a:lnTo>
                    <a:lnTo>
                      <a:pt x="26579" y="6370"/>
                    </a:lnTo>
                    <a:lnTo>
                      <a:pt x="26290" y="6091"/>
                    </a:lnTo>
                    <a:lnTo>
                      <a:pt x="26000" y="5813"/>
                    </a:lnTo>
                    <a:lnTo>
                      <a:pt x="25700" y="5534"/>
                    </a:lnTo>
                    <a:lnTo>
                      <a:pt x="25388" y="5267"/>
                    </a:lnTo>
                    <a:lnTo>
                      <a:pt x="25065" y="5000"/>
                    </a:lnTo>
                    <a:lnTo>
                      <a:pt x="24742" y="4733"/>
                    </a:lnTo>
                    <a:lnTo>
                      <a:pt x="24408" y="4477"/>
                    </a:lnTo>
                    <a:lnTo>
                      <a:pt x="24074" y="4221"/>
                    </a:lnTo>
                    <a:lnTo>
                      <a:pt x="23718" y="3976"/>
                    </a:lnTo>
                    <a:lnTo>
                      <a:pt x="23361" y="3731"/>
                    </a:lnTo>
                    <a:lnTo>
                      <a:pt x="22994" y="3486"/>
                    </a:lnTo>
                    <a:lnTo>
                      <a:pt x="22626" y="3252"/>
                    </a:lnTo>
                    <a:lnTo>
                      <a:pt x="22248" y="3029"/>
                    </a:lnTo>
                    <a:lnTo>
                      <a:pt x="21858" y="2806"/>
                    </a:lnTo>
                    <a:lnTo>
                      <a:pt x="21457" y="2595"/>
                    </a:lnTo>
                    <a:lnTo>
                      <a:pt x="21045" y="2383"/>
                    </a:lnTo>
                    <a:lnTo>
                      <a:pt x="20633" y="2183"/>
                    </a:lnTo>
                    <a:lnTo>
                      <a:pt x="20210" y="1994"/>
                    </a:lnTo>
                    <a:lnTo>
                      <a:pt x="19787" y="1804"/>
                    </a:lnTo>
                    <a:lnTo>
                      <a:pt x="19342" y="1626"/>
                    </a:lnTo>
                    <a:lnTo>
                      <a:pt x="18896" y="1459"/>
                    </a:lnTo>
                    <a:lnTo>
                      <a:pt x="18440" y="1303"/>
                    </a:lnTo>
                    <a:lnTo>
                      <a:pt x="17972" y="1147"/>
                    </a:lnTo>
                    <a:lnTo>
                      <a:pt x="17504" y="1014"/>
                    </a:lnTo>
                    <a:lnTo>
                      <a:pt x="17014" y="880"/>
                    </a:lnTo>
                    <a:lnTo>
                      <a:pt x="16524" y="758"/>
                    </a:lnTo>
                    <a:lnTo>
                      <a:pt x="16023" y="646"/>
                    </a:lnTo>
                    <a:lnTo>
                      <a:pt x="15522" y="546"/>
                    </a:lnTo>
                    <a:lnTo>
                      <a:pt x="14999" y="446"/>
                    </a:lnTo>
                    <a:lnTo>
                      <a:pt x="14476" y="368"/>
                    </a:lnTo>
                    <a:lnTo>
                      <a:pt x="14375" y="346"/>
                    </a:lnTo>
                    <a:lnTo>
                      <a:pt x="14086" y="279"/>
                    </a:lnTo>
                    <a:lnTo>
                      <a:pt x="13629" y="190"/>
                    </a:lnTo>
                    <a:lnTo>
                      <a:pt x="13340" y="145"/>
                    </a:lnTo>
                    <a:lnTo>
                      <a:pt x="13017" y="101"/>
                    </a:lnTo>
                    <a:lnTo>
                      <a:pt x="12661" y="67"/>
                    </a:lnTo>
                    <a:lnTo>
                      <a:pt x="12282" y="34"/>
                    </a:lnTo>
                    <a:lnTo>
                      <a:pt x="11870" y="12"/>
                    </a:lnTo>
                    <a:lnTo>
                      <a:pt x="11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21"/>
              <p:cNvSpPr/>
              <p:nvPr/>
            </p:nvSpPr>
            <p:spPr>
              <a:xfrm>
                <a:off x="5528586" y="1876342"/>
                <a:ext cx="247166" cy="394667"/>
              </a:xfrm>
              <a:custGeom>
                <a:rect b="b" l="l" r="r" t="t"/>
                <a:pathLst>
                  <a:path extrusionOk="0" h="20857" w="13062">
                    <a:moveTo>
                      <a:pt x="5969" y="0"/>
                    </a:moveTo>
                    <a:lnTo>
                      <a:pt x="5679" y="11"/>
                    </a:lnTo>
                    <a:lnTo>
                      <a:pt x="5401" y="23"/>
                    </a:lnTo>
                    <a:lnTo>
                      <a:pt x="5111" y="56"/>
                    </a:lnTo>
                    <a:lnTo>
                      <a:pt x="4833" y="89"/>
                    </a:lnTo>
                    <a:lnTo>
                      <a:pt x="4555" y="145"/>
                    </a:lnTo>
                    <a:lnTo>
                      <a:pt x="4287" y="212"/>
                    </a:lnTo>
                    <a:lnTo>
                      <a:pt x="4020" y="301"/>
                    </a:lnTo>
                    <a:lnTo>
                      <a:pt x="3753" y="401"/>
                    </a:lnTo>
                    <a:lnTo>
                      <a:pt x="3486" y="513"/>
                    </a:lnTo>
                    <a:lnTo>
                      <a:pt x="3230" y="635"/>
                    </a:lnTo>
                    <a:lnTo>
                      <a:pt x="2985" y="780"/>
                    </a:lnTo>
                    <a:lnTo>
                      <a:pt x="2740" y="947"/>
                    </a:lnTo>
                    <a:lnTo>
                      <a:pt x="2506" y="1125"/>
                    </a:lnTo>
                    <a:lnTo>
                      <a:pt x="2283" y="1325"/>
                    </a:lnTo>
                    <a:lnTo>
                      <a:pt x="2060" y="1548"/>
                    </a:lnTo>
                    <a:lnTo>
                      <a:pt x="1849" y="1782"/>
                    </a:lnTo>
                    <a:lnTo>
                      <a:pt x="1648" y="2038"/>
                    </a:lnTo>
                    <a:lnTo>
                      <a:pt x="1459" y="2316"/>
                    </a:lnTo>
                    <a:lnTo>
                      <a:pt x="1270" y="2617"/>
                    </a:lnTo>
                    <a:lnTo>
                      <a:pt x="1103" y="2940"/>
                    </a:lnTo>
                    <a:lnTo>
                      <a:pt x="936" y="3274"/>
                    </a:lnTo>
                    <a:lnTo>
                      <a:pt x="791" y="3641"/>
                    </a:lnTo>
                    <a:lnTo>
                      <a:pt x="646" y="4031"/>
                    </a:lnTo>
                    <a:lnTo>
                      <a:pt x="524" y="4454"/>
                    </a:lnTo>
                    <a:lnTo>
                      <a:pt x="412" y="4889"/>
                    </a:lnTo>
                    <a:lnTo>
                      <a:pt x="312" y="5356"/>
                    </a:lnTo>
                    <a:lnTo>
                      <a:pt x="223" y="5846"/>
                    </a:lnTo>
                    <a:lnTo>
                      <a:pt x="156" y="6358"/>
                    </a:lnTo>
                    <a:lnTo>
                      <a:pt x="101" y="6882"/>
                    </a:lnTo>
                    <a:lnTo>
                      <a:pt x="56" y="7394"/>
                    </a:lnTo>
                    <a:lnTo>
                      <a:pt x="23" y="7895"/>
                    </a:lnTo>
                    <a:lnTo>
                      <a:pt x="0" y="8385"/>
                    </a:lnTo>
                    <a:lnTo>
                      <a:pt x="0" y="8864"/>
                    </a:lnTo>
                    <a:lnTo>
                      <a:pt x="12" y="9331"/>
                    </a:lnTo>
                    <a:lnTo>
                      <a:pt x="23" y="9788"/>
                    </a:lnTo>
                    <a:lnTo>
                      <a:pt x="56" y="10222"/>
                    </a:lnTo>
                    <a:lnTo>
                      <a:pt x="90" y="10657"/>
                    </a:lnTo>
                    <a:lnTo>
                      <a:pt x="145" y="11080"/>
                    </a:lnTo>
                    <a:lnTo>
                      <a:pt x="201" y="11492"/>
                    </a:lnTo>
                    <a:lnTo>
                      <a:pt x="279" y="11881"/>
                    </a:lnTo>
                    <a:lnTo>
                      <a:pt x="357" y="12271"/>
                    </a:lnTo>
                    <a:lnTo>
                      <a:pt x="446" y="12650"/>
                    </a:lnTo>
                    <a:lnTo>
                      <a:pt x="535" y="13017"/>
                    </a:lnTo>
                    <a:lnTo>
                      <a:pt x="646" y="13373"/>
                    </a:lnTo>
                    <a:lnTo>
                      <a:pt x="758" y="13719"/>
                    </a:lnTo>
                    <a:lnTo>
                      <a:pt x="869" y="14053"/>
                    </a:lnTo>
                    <a:lnTo>
                      <a:pt x="991" y="14376"/>
                    </a:lnTo>
                    <a:lnTo>
                      <a:pt x="1125" y="14687"/>
                    </a:lnTo>
                    <a:lnTo>
                      <a:pt x="1259" y="14999"/>
                    </a:lnTo>
                    <a:lnTo>
                      <a:pt x="1403" y="15289"/>
                    </a:lnTo>
                    <a:lnTo>
                      <a:pt x="1559" y="15578"/>
                    </a:lnTo>
                    <a:lnTo>
                      <a:pt x="1704" y="15857"/>
                    </a:lnTo>
                    <a:lnTo>
                      <a:pt x="1860" y="16124"/>
                    </a:lnTo>
                    <a:lnTo>
                      <a:pt x="2027" y="16380"/>
                    </a:lnTo>
                    <a:lnTo>
                      <a:pt x="2183" y="16625"/>
                    </a:lnTo>
                    <a:lnTo>
                      <a:pt x="2350" y="16870"/>
                    </a:lnTo>
                    <a:lnTo>
                      <a:pt x="2517" y="17104"/>
                    </a:lnTo>
                    <a:lnTo>
                      <a:pt x="2695" y="17326"/>
                    </a:lnTo>
                    <a:lnTo>
                      <a:pt x="3040" y="17750"/>
                    </a:lnTo>
                    <a:lnTo>
                      <a:pt x="3397" y="18128"/>
                    </a:lnTo>
                    <a:lnTo>
                      <a:pt x="3742" y="18484"/>
                    </a:lnTo>
                    <a:lnTo>
                      <a:pt x="4098" y="18807"/>
                    </a:lnTo>
                    <a:lnTo>
                      <a:pt x="4443" y="19108"/>
                    </a:lnTo>
                    <a:lnTo>
                      <a:pt x="4777" y="19364"/>
                    </a:lnTo>
                    <a:lnTo>
                      <a:pt x="5100" y="19609"/>
                    </a:lnTo>
                    <a:lnTo>
                      <a:pt x="5412" y="19810"/>
                    </a:lnTo>
                    <a:lnTo>
                      <a:pt x="5690" y="19999"/>
                    </a:lnTo>
                    <a:lnTo>
                      <a:pt x="5958" y="20155"/>
                    </a:lnTo>
                    <a:lnTo>
                      <a:pt x="6203" y="20288"/>
                    </a:lnTo>
                    <a:lnTo>
                      <a:pt x="6604" y="20489"/>
                    </a:lnTo>
                    <a:lnTo>
                      <a:pt x="6860" y="20600"/>
                    </a:lnTo>
                    <a:lnTo>
                      <a:pt x="6949" y="20634"/>
                    </a:lnTo>
                    <a:lnTo>
                      <a:pt x="6604" y="20411"/>
                    </a:lnTo>
                    <a:lnTo>
                      <a:pt x="6281" y="20188"/>
                    </a:lnTo>
                    <a:lnTo>
                      <a:pt x="5969" y="19954"/>
                    </a:lnTo>
                    <a:lnTo>
                      <a:pt x="5668" y="19709"/>
                    </a:lnTo>
                    <a:lnTo>
                      <a:pt x="5390" y="19464"/>
                    </a:lnTo>
                    <a:lnTo>
                      <a:pt x="5123" y="19197"/>
                    </a:lnTo>
                    <a:lnTo>
                      <a:pt x="4866" y="18930"/>
                    </a:lnTo>
                    <a:lnTo>
                      <a:pt x="4633" y="18663"/>
                    </a:lnTo>
                    <a:lnTo>
                      <a:pt x="4399" y="18384"/>
                    </a:lnTo>
                    <a:lnTo>
                      <a:pt x="4187" y="18095"/>
                    </a:lnTo>
                    <a:lnTo>
                      <a:pt x="3987" y="17805"/>
                    </a:lnTo>
                    <a:lnTo>
                      <a:pt x="3797" y="17505"/>
                    </a:lnTo>
                    <a:lnTo>
                      <a:pt x="3619" y="17204"/>
                    </a:lnTo>
                    <a:lnTo>
                      <a:pt x="3452" y="16903"/>
                    </a:lnTo>
                    <a:lnTo>
                      <a:pt x="3296" y="16592"/>
                    </a:lnTo>
                    <a:lnTo>
                      <a:pt x="3163" y="16280"/>
                    </a:lnTo>
                    <a:lnTo>
                      <a:pt x="3029" y="15968"/>
                    </a:lnTo>
                    <a:lnTo>
                      <a:pt x="2907" y="15645"/>
                    </a:lnTo>
                    <a:lnTo>
                      <a:pt x="2795" y="15322"/>
                    </a:lnTo>
                    <a:lnTo>
                      <a:pt x="2695" y="14999"/>
                    </a:lnTo>
                    <a:lnTo>
                      <a:pt x="2595" y="14676"/>
                    </a:lnTo>
                    <a:lnTo>
                      <a:pt x="2517" y="14353"/>
                    </a:lnTo>
                    <a:lnTo>
                      <a:pt x="2439" y="14019"/>
                    </a:lnTo>
                    <a:lnTo>
                      <a:pt x="2372" y="13696"/>
                    </a:lnTo>
                    <a:lnTo>
                      <a:pt x="2317" y="13373"/>
                    </a:lnTo>
                    <a:lnTo>
                      <a:pt x="2261" y="13039"/>
                    </a:lnTo>
                    <a:lnTo>
                      <a:pt x="2216" y="12717"/>
                    </a:lnTo>
                    <a:lnTo>
                      <a:pt x="2183" y="12394"/>
                    </a:lnTo>
                    <a:lnTo>
                      <a:pt x="2138" y="11748"/>
                    </a:lnTo>
                    <a:lnTo>
                      <a:pt x="2105" y="11124"/>
                    </a:lnTo>
                    <a:lnTo>
                      <a:pt x="2105" y="10501"/>
                    </a:lnTo>
                    <a:lnTo>
                      <a:pt x="2116" y="9899"/>
                    </a:lnTo>
                    <a:lnTo>
                      <a:pt x="2150" y="9309"/>
                    </a:lnTo>
                    <a:lnTo>
                      <a:pt x="2194" y="8752"/>
                    </a:lnTo>
                    <a:lnTo>
                      <a:pt x="2250" y="8218"/>
                    </a:lnTo>
                    <a:lnTo>
                      <a:pt x="2317" y="7717"/>
                    </a:lnTo>
                    <a:lnTo>
                      <a:pt x="2383" y="7238"/>
                    </a:lnTo>
                    <a:lnTo>
                      <a:pt x="2461" y="6804"/>
                    </a:lnTo>
                    <a:lnTo>
                      <a:pt x="2528" y="6414"/>
                    </a:lnTo>
                    <a:lnTo>
                      <a:pt x="2606" y="6058"/>
                    </a:lnTo>
                    <a:lnTo>
                      <a:pt x="2740" y="5490"/>
                    </a:lnTo>
                    <a:lnTo>
                      <a:pt x="2840" y="5134"/>
                    </a:lnTo>
                    <a:lnTo>
                      <a:pt x="2873" y="5000"/>
                    </a:lnTo>
                    <a:lnTo>
                      <a:pt x="2818" y="5624"/>
                    </a:lnTo>
                    <a:lnTo>
                      <a:pt x="2784" y="6225"/>
                    </a:lnTo>
                    <a:lnTo>
                      <a:pt x="2762" y="6815"/>
                    </a:lnTo>
                    <a:lnTo>
                      <a:pt x="2751" y="7383"/>
                    </a:lnTo>
                    <a:lnTo>
                      <a:pt x="2762" y="7940"/>
                    </a:lnTo>
                    <a:lnTo>
                      <a:pt x="2795" y="8485"/>
                    </a:lnTo>
                    <a:lnTo>
                      <a:pt x="2829" y="9009"/>
                    </a:lnTo>
                    <a:lnTo>
                      <a:pt x="2884" y="9521"/>
                    </a:lnTo>
                    <a:lnTo>
                      <a:pt x="2962" y="10022"/>
                    </a:lnTo>
                    <a:lnTo>
                      <a:pt x="3040" y="10501"/>
                    </a:lnTo>
                    <a:lnTo>
                      <a:pt x="3141" y="10968"/>
                    </a:lnTo>
                    <a:lnTo>
                      <a:pt x="3241" y="11425"/>
                    </a:lnTo>
                    <a:lnTo>
                      <a:pt x="3363" y="11870"/>
                    </a:lnTo>
                    <a:lnTo>
                      <a:pt x="3497" y="12305"/>
                    </a:lnTo>
                    <a:lnTo>
                      <a:pt x="3630" y="12717"/>
                    </a:lnTo>
                    <a:lnTo>
                      <a:pt x="3786" y="13117"/>
                    </a:lnTo>
                    <a:lnTo>
                      <a:pt x="3942" y="13507"/>
                    </a:lnTo>
                    <a:lnTo>
                      <a:pt x="4109" y="13886"/>
                    </a:lnTo>
                    <a:lnTo>
                      <a:pt x="4287" y="14253"/>
                    </a:lnTo>
                    <a:lnTo>
                      <a:pt x="4477" y="14598"/>
                    </a:lnTo>
                    <a:lnTo>
                      <a:pt x="4666" y="14944"/>
                    </a:lnTo>
                    <a:lnTo>
                      <a:pt x="4866" y="15266"/>
                    </a:lnTo>
                    <a:lnTo>
                      <a:pt x="5078" y="15589"/>
                    </a:lnTo>
                    <a:lnTo>
                      <a:pt x="5290" y="15890"/>
                    </a:lnTo>
                    <a:lnTo>
                      <a:pt x="5501" y="16191"/>
                    </a:lnTo>
                    <a:lnTo>
                      <a:pt x="5724" y="16469"/>
                    </a:lnTo>
                    <a:lnTo>
                      <a:pt x="5947" y="16736"/>
                    </a:lnTo>
                    <a:lnTo>
                      <a:pt x="6180" y="17004"/>
                    </a:lnTo>
                    <a:lnTo>
                      <a:pt x="6414" y="17248"/>
                    </a:lnTo>
                    <a:lnTo>
                      <a:pt x="6648" y="17493"/>
                    </a:lnTo>
                    <a:lnTo>
                      <a:pt x="6882" y="17727"/>
                    </a:lnTo>
                    <a:lnTo>
                      <a:pt x="7116" y="17939"/>
                    </a:lnTo>
                    <a:lnTo>
                      <a:pt x="7361" y="18150"/>
                    </a:lnTo>
                    <a:lnTo>
                      <a:pt x="7595" y="18351"/>
                    </a:lnTo>
                    <a:lnTo>
                      <a:pt x="7839" y="18540"/>
                    </a:lnTo>
                    <a:lnTo>
                      <a:pt x="8073" y="18729"/>
                    </a:lnTo>
                    <a:lnTo>
                      <a:pt x="8552" y="19063"/>
                    </a:lnTo>
                    <a:lnTo>
                      <a:pt x="9020" y="19364"/>
                    </a:lnTo>
                    <a:lnTo>
                      <a:pt x="9465" y="19631"/>
                    </a:lnTo>
                    <a:lnTo>
                      <a:pt x="9899" y="19876"/>
                    </a:lnTo>
                    <a:lnTo>
                      <a:pt x="10323" y="20077"/>
                    </a:lnTo>
                    <a:lnTo>
                      <a:pt x="10712" y="20266"/>
                    </a:lnTo>
                    <a:lnTo>
                      <a:pt x="11069" y="20411"/>
                    </a:lnTo>
                    <a:lnTo>
                      <a:pt x="11392" y="20544"/>
                    </a:lnTo>
                    <a:lnTo>
                      <a:pt x="11681" y="20645"/>
                    </a:lnTo>
                    <a:lnTo>
                      <a:pt x="11926" y="20723"/>
                    </a:lnTo>
                    <a:lnTo>
                      <a:pt x="12260" y="20823"/>
                    </a:lnTo>
                    <a:lnTo>
                      <a:pt x="12383" y="20856"/>
                    </a:lnTo>
                    <a:lnTo>
                      <a:pt x="12383" y="20856"/>
                    </a:lnTo>
                    <a:lnTo>
                      <a:pt x="11815" y="20478"/>
                    </a:lnTo>
                    <a:lnTo>
                      <a:pt x="11269" y="20088"/>
                    </a:lnTo>
                    <a:lnTo>
                      <a:pt x="10757" y="19698"/>
                    </a:lnTo>
                    <a:lnTo>
                      <a:pt x="10256" y="19308"/>
                    </a:lnTo>
                    <a:lnTo>
                      <a:pt x="9788" y="18908"/>
                    </a:lnTo>
                    <a:lnTo>
                      <a:pt x="9354" y="18518"/>
                    </a:lnTo>
                    <a:lnTo>
                      <a:pt x="8931" y="18117"/>
                    </a:lnTo>
                    <a:lnTo>
                      <a:pt x="8541" y="17716"/>
                    </a:lnTo>
                    <a:lnTo>
                      <a:pt x="8162" y="17315"/>
                    </a:lnTo>
                    <a:lnTo>
                      <a:pt x="7806" y="16914"/>
                    </a:lnTo>
                    <a:lnTo>
                      <a:pt x="7483" y="16514"/>
                    </a:lnTo>
                    <a:lnTo>
                      <a:pt x="7171" y="16113"/>
                    </a:lnTo>
                    <a:lnTo>
                      <a:pt x="6882" y="15712"/>
                    </a:lnTo>
                    <a:lnTo>
                      <a:pt x="6615" y="15311"/>
                    </a:lnTo>
                    <a:lnTo>
                      <a:pt x="6370" y="14910"/>
                    </a:lnTo>
                    <a:lnTo>
                      <a:pt x="6136" y="14520"/>
                    </a:lnTo>
                    <a:lnTo>
                      <a:pt x="5924" y="14120"/>
                    </a:lnTo>
                    <a:lnTo>
                      <a:pt x="5735" y="13719"/>
                    </a:lnTo>
                    <a:lnTo>
                      <a:pt x="5557" y="13329"/>
                    </a:lnTo>
                    <a:lnTo>
                      <a:pt x="5390" y="12939"/>
                    </a:lnTo>
                    <a:lnTo>
                      <a:pt x="5245" y="12550"/>
                    </a:lnTo>
                    <a:lnTo>
                      <a:pt x="5123" y="12160"/>
                    </a:lnTo>
                    <a:lnTo>
                      <a:pt x="5000" y="11781"/>
                    </a:lnTo>
                    <a:lnTo>
                      <a:pt x="4900" y="11403"/>
                    </a:lnTo>
                    <a:lnTo>
                      <a:pt x="4811" y="11024"/>
                    </a:lnTo>
                    <a:lnTo>
                      <a:pt x="4744" y="10645"/>
                    </a:lnTo>
                    <a:lnTo>
                      <a:pt x="4677" y="10278"/>
                    </a:lnTo>
                    <a:lnTo>
                      <a:pt x="4633" y="9922"/>
                    </a:lnTo>
                    <a:lnTo>
                      <a:pt x="4588" y="9554"/>
                    </a:lnTo>
                    <a:lnTo>
                      <a:pt x="4566" y="9209"/>
                    </a:lnTo>
                    <a:lnTo>
                      <a:pt x="4555" y="8853"/>
                    </a:lnTo>
                    <a:lnTo>
                      <a:pt x="4544" y="8519"/>
                    </a:lnTo>
                    <a:lnTo>
                      <a:pt x="4544" y="8173"/>
                    </a:lnTo>
                    <a:lnTo>
                      <a:pt x="4555" y="7851"/>
                    </a:lnTo>
                    <a:lnTo>
                      <a:pt x="4577" y="7528"/>
                    </a:lnTo>
                    <a:lnTo>
                      <a:pt x="4599" y="7205"/>
                    </a:lnTo>
                    <a:lnTo>
                      <a:pt x="4633" y="6893"/>
                    </a:lnTo>
                    <a:lnTo>
                      <a:pt x="4666" y="6592"/>
                    </a:lnTo>
                    <a:lnTo>
                      <a:pt x="4766" y="6013"/>
                    </a:lnTo>
                    <a:lnTo>
                      <a:pt x="4878" y="5468"/>
                    </a:lnTo>
                    <a:lnTo>
                      <a:pt x="5000" y="4955"/>
                    </a:lnTo>
                    <a:lnTo>
                      <a:pt x="5145" y="4477"/>
                    </a:lnTo>
                    <a:lnTo>
                      <a:pt x="5278" y="4042"/>
                    </a:lnTo>
                    <a:lnTo>
                      <a:pt x="5423" y="3653"/>
                    </a:lnTo>
                    <a:lnTo>
                      <a:pt x="5557" y="3296"/>
                    </a:lnTo>
                    <a:lnTo>
                      <a:pt x="5690" y="2996"/>
                    </a:lnTo>
                    <a:lnTo>
                      <a:pt x="5802" y="2751"/>
                    </a:lnTo>
                    <a:lnTo>
                      <a:pt x="5980" y="2405"/>
                    </a:lnTo>
                    <a:lnTo>
                      <a:pt x="6047" y="2283"/>
                    </a:lnTo>
                    <a:lnTo>
                      <a:pt x="13062" y="2283"/>
                    </a:lnTo>
                    <a:lnTo>
                      <a:pt x="12939" y="2205"/>
                    </a:lnTo>
                    <a:lnTo>
                      <a:pt x="12561" y="1994"/>
                    </a:lnTo>
                    <a:lnTo>
                      <a:pt x="11993" y="1693"/>
                    </a:lnTo>
                    <a:lnTo>
                      <a:pt x="11637" y="1515"/>
                    </a:lnTo>
                    <a:lnTo>
                      <a:pt x="11236" y="1325"/>
                    </a:lnTo>
                    <a:lnTo>
                      <a:pt x="10813" y="1136"/>
                    </a:lnTo>
                    <a:lnTo>
                      <a:pt x="10345" y="947"/>
                    </a:lnTo>
                    <a:lnTo>
                      <a:pt x="9855" y="769"/>
                    </a:lnTo>
                    <a:lnTo>
                      <a:pt x="9343" y="590"/>
                    </a:lnTo>
                    <a:lnTo>
                      <a:pt x="8808" y="423"/>
                    </a:lnTo>
                    <a:lnTo>
                      <a:pt x="8251" y="290"/>
                    </a:lnTo>
                    <a:lnTo>
                      <a:pt x="7973" y="223"/>
                    </a:lnTo>
                    <a:lnTo>
                      <a:pt x="7695" y="167"/>
                    </a:lnTo>
                    <a:lnTo>
                      <a:pt x="7405" y="112"/>
                    </a:lnTo>
                    <a:lnTo>
                      <a:pt x="7116" y="78"/>
                    </a:lnTo>
                    <a:lnTo>
                      <a:pt x="6826" y="45"/>
                    </a:lnTo>
                    <a:lnTo>
                      <a:pt x="6548" y="23"/>
                    </a:lnTo>
                    <a:lnTo>
                      <a:pt x="62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21"/>
              <p:cNvSpPr/>
              <p:nvPr/>
            </p:nvSpPr>
            <p:spPr>
              <a:xfrm>
                <a:off x="5659019" y="2374023"/>
                <a:ext cx="125380" cy="77336"/>
              </a:xfrm>
              <a:custGeom>
                <a:rect b="b" l="l" r="r" t="t"/>
                <a:pathLst>
                  <a:path extrusionOk="0" h="4087" w="6626">
                    <a:moveTo>
                      <a:pt x="56" y="0"/>
                    </a:moveTo>
                    <a:lnTo>
                      <a:pt x="22" y="167"/>
                    </a:lnTo>
                    <a:lnTo>
                      <a:pt x="11" y="334"/>
                    </a:lnTo>
                    <a:lnTo>
                      <a:pt x="0" y="512"/>
                    </a:lnTo>
                    <a:lnTo>
                      <a:pt x="0" y="691"/>
                    </a:lnTo>
                    <a:lnTo>
                      <a:pt x="0" y="858"/>
                    </a:lnTo>
                    <a:lnTo>
                      <a:pt x="22" y="1036"/>
                    </a:lnTo>
                    <a:lnTo>
                      <a:pt x="33" y="1214"/>
                    </a:lnTo>
                    <a:lnTo>
                      <a:pt x="67" y="1381"/>
                    </a:lnTo>
                    <a:lnTo>
                      <a:pt x="100" y="1559"/>
                    </a:lnTo>
                    <a:lnTo>
                      <a:pt x="145" y="1737"/>
                    </a:lnTo>
                    <a:lnTo>
                      <a:pt x="200" y="1904"/>
                    </a:lnTo>
                    <a:lnTo>
                      <a:pt x="256" y="2083"/>
                    </a:lnTo>
                    <a:lnTo>
                      <a:pt x="323" y="2250"/>
                    </a:lnTo>
                    <a:lnTo>
                      <a:pt x="401" y="2417"/>
                    </a:lnTo>
                    <a:lnTo>
                      <a:pt x="490" y="2584"/>
                    </a:lnTo>
                    <a:lnTo>
                      <a:pt x="590" y="2739"/>
                    </a:lnTo>
                    <a:lnTo>
                      <a:pt x="702" y="2895"/>
                    </a:lnTo>
                    <a:lnTo>
                      <a:pt x="813" y="3040"/>
                    </a:lnTo>
                    <a:lnTo>
                      <a:pt x="946" y="3185"/>
                    </a:lnTo>
                    <a:lnTo>
                      <a:pt x="1013" y="3252"/>
                    </a:lnTo>
                    <a:lnTo>
                      <a:pt x="1091" y="3318"/>
                    </a:lnTo>
                    <a:lnTo>
                      <a:pt x="1236" y="3441"/>
                    </a:lnTo>
                    <a:lnTo>
                      <a:pt x="1392" y="3563"/>
                    </a:lnTo>
                    <a:lnTo>
                      <a:pt x="1559" y="3664"/>
                    </a:lnTo>
                    <a:lnTo>
                      <a:pt x="1726" y="3753"/>
                    </a:lnTo>
                    <a:lnTo>
                      <a:pt x="1815" y="3797"/>
                    </a:lnTo>
                    <a:lnTo>
                      <a:pt x="1904" y="3831"/>
                    </a:lnTo>
                    <a:lnTo>
                      <a:pt x="2093" y="3909"/>
                    </a:lnTo>
                    <a:lnTo>
                      <a:pt x="2272" y="3964"/>
                    </a:lnTo>
                    <a:lnTo>
                      <a:pt x="2372" y="3987"/>
                    </a:lnTo>
                    <a:lnTo>
                      <a:pt x="2461" y="4009"/>
                    </a:lnTo>
                    <a:lnTo>
                      <a:pt x="2650" y="4042"/>
                    </a:lnTo>
                    <a:lnTo>
                      <a:pt x="2695" y="4053"/>
                    </a:lnTo>
                    <a:lnTo>
                      <a:pt x="2750" y="4053"/>
                    </a:lnTo>
                    <a:lnTo>
                      <a:pt x="2839" y="4065"/>
                    </a:lnTo>
                    <a:lnTo>
                      <a:pt x="3029" y="4087"/>
                    </a:lnTo>
                    <a:lnTo>
                      <a:pt x="3396" y="4087"/>
                    </a:lnTo>
                    <a:lnTo>
                      <a:pt x="3585" y="4076"/>
                    </a:lnTo>
                    <a:lnTo>
                      <a:pt x="3675" y="4076"/>
                    </a:lnTo>
                    <a:lnTo>
                      <a:pt x="3719" y="4065"/>
                    </a:lnTo>
                    <a:lnTo>
                      <a:pt x="3775" y="4065"/>
                    </a:lnTo>
                    <a:lnTo>
                      <a:pt x="3964" y="4031"/>
                    </a:lnTo>
                    <a:lnTo>
                      <a:pt x="4153" y="3987"/>
                    </a:lnTo>
                    <a:lnTo>
                      <a:pt x="4343" y="3931"/>
                    </a:lnTo>
                    <a:lnTo>
                      <a:pt x="4532" y="3864"/>
                    </a:lnTo>
                    <a:lnTo>
                      <a:pt x="4710" y="3786"/>
                    </a:lnTo>
                    <a:lnTo>
                      <a:pt x="4888" y="3697"/>
                    </a:lnTo>
                    <a:lnTo>
                      <a:pt x="5055" y="3597"/>
                    </a:lnTo>
                    <a:lnTo>
                      <a:pt x="5211" y="3474"/>
                    </a:lnTo>
                    <a:lnTo>
                      <a:pt x="5356" y="3352"/>
                    </a:lnTo>
                    <a:lnTo>
                      <a:pt x="5501" y="3218"/>
                    </a:lnTo>
                    <a:lnTo>
                      <a:pt x="5623" y="3085"/>
                    </a:lnTo>
                    <a:lnTo>
                      <a:pt x="5746" y="2940"/>
                    </a:lnTo>
                    <a:lnTo>
                      <a:pt x="5857" y="2795"/>
                    </a:lnTo>
                    <a:lnTo>
                      <a:pt x="5968" y="2639"/>
                    </a:lnTo>
                    <a:lnTo>
                      <a:pt x="6057" y="2483"/>
                    </a:lnTo>
                    <a:lnTo>
                      <a:pt x="6147" y="2316"/>
                    </a:lnTo>
                    <a:lnTo>
                      <a:pt x="6224" y="2160"/>
                    </a:lnTo>
                    <a:lnTo>
                      <a:pt x="6291" y="1993"/>
                    </a:lnTo>
                    <a:lnTo>
                      <a:pt x="6358" y="1826"/>
                    </a:lnTo>
                    <a:lnTo>
                      <a:pt x="6414" y="1659"/>
                    </a:lnTo>
                    <a:lnTo>
                      <a:pt x="6458" y="1492"/>
                    </a:lnTo>
                    <a:lnTo>
                      <a:pt x="6547" y="1147"/>
                    </a:lnTo>
                    <a:lnTo>
                      <a:pt x="6603" y="802"/>
                    </a:lnTo>
                    <a:lnTo>
                      <a:pt x="6614" y="624"/>
                    </a:lnTo>
                    <a:lnTo>
                      <a:pt x="6625" y="457"/>
                    </a:lnTo>
                    <a:lnTo>
                      <a:pt x="6625" y="279"/>
                    </a:lnTo>
                    <a:lnTo>
                      <a:pt x="6625" y="112"/>
                    </a:lnTo>
                    <a:lnTo>
                      <a:pt x="6492" y="423"/>
                    </a:lnTo>
                    <a:lnTo>
                      <a:pt x="6358" y="735"/>
                    </a:lnTo>
                    <a:lnTo>
                      <a:pt x="6202" y="1025"/>
                    </a:lnTo>
                    <a:lnTo>
                      <a:pt x="6046" y="1314"/>
                    </a:lnTo>
                    <a:lnTo>
                      <a:pt x="5879" y="1593"/>
                    </a:lnTo>
                    <a:lnTo>
                      <a:pt x="5701" y="1860"/>
                    </a:lnTo>
                    <a:lnTo>
                      <a:pt x="5512" y="2116"/>
                    </a:lnTo>
                    <a:lnTo>
                      <a:pt x="5311" y="2339"/>
                    </a:lnTo>
                    <a:lnTo>
                      <a:pt x="5200" y="2450"/>
                    </a:lnTo>
                    <a:lnTo>
                      <a:pt x="5089" y="2550"/>
                    </a:lnTo>
                    <a:lnTo>
                      <a:pt x="4977" y="2639"/>
                    </a:lnTo>
                    <a:lnTo>
                      <a:pt x="4855" y="2728"/>
                    </a:lnTo>
                    <a:lnTo>
                      <a:pt x="4732" y="2806"/>
                    </a:lnTo>
                    <a:lnTo>
                      <a:pt x="4610" y="2884"/>
                    </a:lnTo>
                    <a:lnTo>
                      <a:pt x="4487" y="2951"/>
                    </a:lnTo>
                    <a:lnTo>
                      <a:pt x="4354" y="3007"/>
                    </a:lnTo>
                    <a:lnTo>
                      <a:pt x="4231" y="3051"/>
                    </a:lnTo>
                    <a:lnTo>
                      <a:pt x="4098" y="3096"/>
                    </a:lnTo>
                    <a:lnTo>
                      <a:pt x="3953" y="3129"/>
                    </a:lnTo>
                    <a:lnTo>
                      <a:pt x="3819" y="3151"/>
                    </a:lnTo>
                    <a:lnTo>
                      <a:pt x="3675" y="3163"/>
                    </a:lnTo>
                    <a:lnTo>
                      <a:pt x="3641" y="3174"/>
                    </a:lnTo>
                    <a:lnTo>
                      <a:pt x="3530" y="3174"/>
                    </a:lnTo>
                    <a:lnTo>
                      <a:pt x="3374" y="3185"/>
                    </a:lnTo>
                    <a:lnTo>
                      <a:pt x="3073" y="3185"/>
                    </a:lnTo>
                    <a:lnTo>
                      <a:pt x="2929" y="3174"/>
                    </a:lnTo>
                    <a:lnTo>
                      <a:pt x="2851" y="3163"/>
                    </a:lnTo>
                    <a:lnTo>
                      <a:pt x="2817" y="3163"/>
                    </a:lnTo>
                    <a:lnTo>
                      <a:pt x="2784" y="3151"/>
                    </a:lnTo>
                    <a:lnTo>
                      <a:pt x="2639" y="3129"/>
                    </a:lnTo>
                    <a:lnTo>
                      <a:pt x="2561" y="3118"/>
                    </a:lnTo>
                    <a:lnTo>
                      <a:pt x="2494" y="3107"/>
                    </a:lnTo>
                    <a:lnTo>
                      <a:pt x="2361" y="3062"/>
                    </a:lnTo>
                    <a:lnTo>
                      <a:pt x="2216" y="3029"/>
                    </a:lnTo>
                    <a:lnTo>
                      <a:pt x="2149" y="2996"/>
                    </a:lnTo>
                    <a:lnTo>
                      <a:pt x="2093" y="2973"/>
                    </a:lnTo>
                    <a:lnTo>
                      <a:pt x="2027" y="2951"/>
                    </a:lnTo>
                    <a:lnTo>
                      <a:pt x="1960" y="2918"/>
                    </a:lnTo>
                    <a:lnTo>
                      <a:pt x="1837" y="2851"/>
                    </a:lnTo>
                    <a:lnTo>
                      <a:pt x="1715" y="2784"/>
                    </a:lnTo>
                    <a:lnTo>
                      <a:pt x="1648" y="2739"/>
                    </a:lnTo>
                    <a:lnTo>
                      <a:pt x="1592" y="2695"/>
                    </a:lnTo>
                    <a:lnTo>
                      <a:pt x="1537" y="2662"/>
                    </a:lnTo>
                    <a:lnTo>
                      <a:pt x="1470" y="2617"/>
                    </a:lnTo>
                    <a:lnTo>
                      <a:pt x="1358" y="2517"/>
                    </a:lnTo>
                    <a:lnTo>
                      <a:pt x="1258" y="2417"/>
                    </a:lnTo>
                    <a:lnTo>
                      <a:pt x="1158" y="2305"/>
                    </a:lnTo>
                    <a:lnTo>
                      <a:pt x="1058" y="2194"/>
                    </a:lnTo>
                    <a:lnTo>
                      <a:pt x="958" y="2071"/>
                    </a:lnTo>
                    <a:lnTo>
                      <a:pt x="869" y="1949"/>
                    </a:lnTo>
                    <a:lnTo>
                      <a:pt x="791" y="1815"/>
                    </a:lnTo>
                    <a:lnTo>
                      <a:pt x="635" y="1548"/>
                    </a:lnTo>
                    <a:lnTo>
                      <a:pt x="490" y="1259"/>
                    </a:lnTo>
                    <a:lnTo>
                      <a:pt x="356" y="958"/>
                    </a:lnTo>
                    <a:lnTo>
                      <a:pt x="245" y="646"/>
                    </a:lnTo>
                    <a:lnTo>
                      <a:pt x="145" y="3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21"/>
              <p:cNvSpPr/>
              <p:nvPr/>
            </p:nvSpPr>
            <p:spPr>
              <a:xfrm>
                <a:off x="5369713" y="2376123"/>
                <a:ext cx="125380" cy="77355"/>
              </a:xfrm>
              <a:custGeom>
                <a:rect b="b" l="l" r="r" t="t"/>
                <a:pathLst>
                  <a:path extrusionOk="0" h="4088" w="6626">
                    <a:moveTo>
                      <a:pt x="56" y="1"/>
                    </a:moveTo>
                    <a:lnTo>
                      <a:pt x="23" y="168"/>
                    </a:lnTo>
                    <a:lnTo>
                      <a:pt x="12" y="346"/>
                    </a:lnTo>
                    <a:lnTo>
                      <a:pt x="1" y="513"/>
                    </a:lnTo>
                    <a:lnTo>
                      <a:pt x="1" y="691"/>
                    </a:lnTo>
                    <a:lnTo>
                      <a:pt x="1" y="858"/>
                    </a:lnTo>
                    <a:lnTo>
                      <a:pt x="12" y="1036"/>
                    </a:lnTo>
                    <a:lnTo>
                      <a:pt x="34" y="1214"/>
                    </a:lnTo>
                    <a:lnTo>
                      <a:pt x="67" y="1392"/>
                    </a:lnTo>
                    <a:lnTo>
                      <a:pt x="101" y="1560"/>
                    </a:lnTo>
                    <a:lnTo>
                      <a:pt x="145" y="1738"/>
                    </a:lnTo>
                    <a:lnTo>
                      <a:pt x="190" y="1905"/>
                    </a:lnTo>
                    <a:lnTo>
                      <a:pt x="257" y="2083"/>
                    </a:lnTo>
                    <a:lnTo>
                      <a:pt x="324" y="2250"/>
                    </a:lnTo>
                    <a:lnTo>
                      <a:pt x="402" y="2417"/>
                    </a:lnTo>
                    <a:lnTo>
                      <a:pt x="491" y="2584"/>
                    </a:lnTo>
                    <a:lnTo>
                      <a:pt x="591" y="2740"/>
                    </a:lnTo>
                    <a:lnTo>
                      <a:pt x="702" y="2896"/>
                    </a:lnTo>
                    <a:lnTo>
                      <a:pt x="814" y="3040"/>
                    </a:lnTo>
                    <a:lnTo>
                      <a:pt x="947" y="3185"/>
                    </a:lnTo>
                    <a:lnTo>
                      <a:pt x="1014" y="3252"/>
                    </a:lnTo>
                    <a:lnTo>
                      <a:pt x="1081" y="3319"/>
                    </a:lnTo>
                    <a:lnTo>
                      <a:pt x="1237" y="3441"/>
                    </a:lnTo>
                    <a:lnTo>
                      <a:pt x="1393" y="3564"/>
                    </a:lnTo>
                    <a:lnTo>
                      <a:pt x="1560" y="3664"/>
                    </a:lnTo>
                    <a:lnTo>
                      <a:pt x="1727" y="3753"/>
                    </a:lnTo>
                    <a:lnTo>
                      <a:pt x="1816" y="3798"/>
                    </a:lnTo>
                    <a:lnTo>
                      <a:pt x="1905" y="3842"/>
                    </a:lnTo>
                    <a:lnTo>
                      <a:pt x="2094" y="3909"/>
                    </a:lnTo>
                    <a:lnTo>
                      <a:pt x="2272" y="3965"/>
                    </a:lnTo>
                    <a:lnTo>
                      <a:pt x="2372" y="3987"/>
                    </a:lnTo>
                    <a:lnTo>
                      <a:pt x="2462" y="4009"/>
                    </a:lnTo>
                    <a:lnTo>
                      <a:pt x="2651" y="4043"/>
                    </a:lnTo>
                    <a:lnTo>
                      <a:pt x="2695" y="4054"/>
                    </a:lnTo>
                    <a:lnTo>
                      <a:pt x="2740" y="4054"/>
                    </a:lnTo>
                    <a:lnTo>
                      <a:pt x="2840" y="4065"/>
                    </a:lnTo>
                    <a:lnTo>
                      <a:pt x="3029" y="4087"/>
                    </a:lnTo>
                    <a:lnTo>
                      <a:pt x="3397" y="4087"/>
                    </a:lnTo>
                    <a:lnTo>
                      <a:pt x="3586" y="4076"/>
                    </a:lnTo>
                    <a:lnTo>
                      <a:pt x="3675" y="4076"/>
                    </a:lnTo>
                    <a:lnTo>
                      <a:pt x="3720" y="4065"/>
                    </a:lnTo>
                    <a:lnTo>
                      <a:pt x="3775" y="4065"/>
                    </a:lnTo>
                    <a:lnTo>
                      <a:pt x="3965" y="4031"/>
                    </a:lnTo>
                    <a:lnTo>
                      <a:pt x="4154" y="3987"/>
                    </a:lnTo>
                    <a:lnTo>
                      <a:pt x="4343" y="3931"/>
                    </a:lnTo>
                    <a:lnTo>
                      <a:pt x="4533" y="3864"/>
                    </a:lnTo>
                    <a:lnTo>
                      <a:pt x="4711" y="3787"/>
                    </a:lnTo>
                    <a:lnTo>
                      <a:pt x="4889" y="3697"/>
                    </a:lnTo>
                    <a:lnTo>
                      <a:pt x="5056" y="3597"/>
                    </a:lnTo>
                    <a:lnTo>
                      <a:pt x="5212" y="3475"/>
                    </a:lnTo>
                    <a:lnTo>
                      <a:pt x="5357" y="3352"/>
                    </a:lnTo>
                    <a:lnTo>
                      <a:pt x="5501" y="3230"/>
                    </a:lnTo>
                    <a:lnTo>
                      <a:pt x="5624" y="3085"/>
                    </a:lnTo>
                    <a:lnTo>
                      <a:pt x="5746" y="2940"/>
                    </a:lnTo>
                    <a:lnTo>
                      <a:pt x="5858" y="2796"/>
                    </a:lnTo>
                    <a:lnTo>
                      <a:pt x="5958" y="2640"/>
                    </a:lnTo>
                    <a:lnTo>
                      <a:pt x="6058" y="2484"/>
                    </a:lnTo>
                    <a:lnTo>
                      <a:pt x="6147" y="2317"/>
                    </a:lnTo>
                    <a:lnTo>
                      <a:pt x="6225" y="2161"/>
                    </a:lnTo>
                    <a:lnTo>
                      <a:pt x="6292" y="1994"/>
                    </a:lnTo>
                    <a:lnTo>
                      <a:pt x="6359" y="1827"/>
                    </a:lnTo>
                    <a:lnTo>
                      <a:pt x="6414" y="1660"/>
                    </a:lnTo>
                    <a:lnTo>
                      <a:pt x="6459" y="1493"/>
                    </a:lnTo>
                    <a:lnTo>
                      <a:pt x="6537" y="1148"/>
                    </a:lnTo>
                    <a:lnTo>
                      <a:pt x="6593" y="802"/>
                    </a:lnTo>
                    <a:lnTo>
                      <a:pt x="6615" y="624"/>
                    </a:lnTo>
                    <a:lnTo>
                      <a:pt x="6626" y="457"/>
                    </a:lnTo>
                    <a:lnTo>
                      <a:pt x="6626" y="279"/>
                    </a:lnTo>
                    <a:lnTo>
                      <a:pt x="6626" y="112"/>
                    </a:lnTo>
                    <a:lnTo>
                      <a:pt x="6492" y="424"/>
                    </a:lnTo>
                    <a:lnTo>
                      <a:pt x="6359" y="736"/>
                    </a:lnTo>
                    <a:lnTo>
                      <a:pt x="6203" y="1036"/>
                    </a:lnTo>
                    <a:lnTo>
                      <a:pt x="6047" y="1326"/>
                    </a:lnTo>
                    <a:lnTo>
                      <a:pt x="5880" y="1604"/>
                    </a:lnTo>
                    <a:lnTo>
                      <a:pt x="5702" y="1860"/>
                    </a:lnTo>
                    <a:lnTo>
                      <a:pt x="5512" y="2116"/>
                    </a:lnTo>
                    <a:lnTo>
                      <a:pt x="5312" y="2339"/>
                    </a:lnTo>
                    <a:lnTo>
                      <a:pt x="5201" y="2450"/>
                    </a:lnTo>
                    <a:lnTo>
                      <a:pt x="5089" y="2551"/>
                    </a:lnTo>
                    <a:lnTo>
                      <a:pt x="4978" y="2651"/>
                    </a:lnTo>
                    <a:lnTo>
                      <a:pt x="4856" y="2729"/>
                    </a:lnTo>
                    <a:lnTo>
                      <a:pt x="4733" y="2818"/>
                    </a:lnTo>
                    <a:lnTo>
                      <a:pt x="4611" y="2885"/>
                    </a:lnTo>
                    <a:lnTo>
                      <a:pt x="4488" y="2951"/>
                    </a:lnTo>
                    <a:lnTo>
                      <a:pt x="4354" y="3007"/>
                    </a:lnTo>
                    <a:lnTo>
                      <a:pt x="4221" y="3052"/>
                    </a:lnTo>
                    <a:lnTo>
                      <a:pt x="4087" y="3096"/>
                    </a:lnTo>
                    <a:lnTo>
                      <a:pt x="3954" y="3130"/>
                    </a:lnTo>
                    <a:lnTo>
                      <a:pt x="3820" y="3152"/>
                    </a:lnTo>
                    <a:lnTo>
                      <a:pt x="3675" y="3163"/>
                    </a:lnTo>
                    <a:lnTo>
                      <a:pt x="3642" y="3174"/>
                    </a:lnTo>
                    <a:lnTo>
                      <a:pt x="3530" y="3174"/>
                    </a:lnTo>
                    <a:lnTo>
                      <a:pt x="3375" y="3185"/>
                    </a:lnTo>
                    <a:lnTo>
                      <a:pt x="3074" y="3185"/>
                    </a:lnTo>
                    <a:lnTo>
                      <a:pt x="2929" y="3174"/>
                    </a:lnTo>
                    <a:lnTo>
                      <a:pt x="2851" y="3163"/>
                    </a:lnTo>
                    <a:lnTo>
                      <a:pt x="2818" y="3163"/>
                    </a:lnTo>
                    <a:lnTo>
                      <a:pt x="2784" y="3152"/>
                    </a:lnTo>
                    <a:lnTo>
                      <a:pt x="2640" y="3130"/>
                    </a:lnTo>
                    <a:lnTo>
                      <a:pt x="2562" y="3118"/>
                    </a:lnTo>
                    <a:lnTo>
                      <a:pt x="2495" y="3107"/>
                    </a:lnTo>
                    <a:lnTo>
                      <a:pt x="2350" y="3074"/>
                    </a:lnTo>
                    <a:lnTo>
                      <a:pt x="2217" y="3029"/>
                    </a:lnTo>
                    <a:lnTo>
                      <a:pt x="2150" y="3007"/>
                    </a:lnTo>
                    <a:lnTo>
                      <a:pt x="2083" y="2974"/>
                    </a:lnTo>
                    <a:lnTo>
                      <a:pt x="2027" y="2951"/>
                    </a:lnTo>
                    <a:lnTo>
                      <a:pt x="1960" y="2918"/>
                    </a:lnTo>
                    <a:lnTo>
                      <a:pt x="1827" y="2851"/>
                    </a:lnTo>
                    <a:lnTo>
                      <a:pt x="1704" y="2784"/>
                    </a:lnTo>
                    <a:lnTo>
                      <a:pt x="1649" y="2740"/>
                    </a:lnTo>
                    <a:lnTo>
                      <a:pt x="1593" y="2706"/>
                    </a:lnTo>
                    <a:lnTo>
                      <a:pt x="1526" y="2662"/>
                    </a:lnTo>
                    <a:lnTo>
                      <a:pt x="1470" y="2617"/>
                    </a:lnTo>
                    <a:lnTo>
                      <a:pt x="1359" y="2517"/>
                    </a:lnTo>
                    <a:lnTo>
                      <a:pt x="1259" y="2417"/>
                    </a:lnTo>
                    <a:lnTo>
                      <a:pt x="1159" y="2306"/>
                    </a:lnTo>
                    <a:lnTo>
                      <a:pt x="1058" y="2194"/>
                    </a:lnTo>
                    <a:lnTo>
                      <a:pt x="958" y="2083"/>
                    </a:lnTo>
                    <a:lnTo>
                      <a:pt x="869" y="1949"/>
                    </a:lnTo>
                    <a:lnTo>
                      <a:pt x="791" y="1827"/>
                    </a:lnTo>
                    <a:lnTo>
                      <a:pt x="624" y="1548"/>
                    </a:lnTo>
                    <a:lnTo>
                      <a:pt x="491" y="1259"/>
                    </a:lnTo>
                    <a:lnTo>
                      <a:pt x="357" y="958"/>
                    </a:lnTo>
                    <a:lnTo>
                      <a:pt x="246" y="646"/>
                    </a:lnTo>
                    <a:lnTo>
                      <a:pt x="145" y="324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21"/>
              <p:cNvSpPr/>
              <p:nvPr/>
            </p:nvSpPr>
            <p:spPr>
              <a:xfrm>
                <a:off x="5598543" y="2256230"/>
                <a:ext cx="240846" cy="85568"/>
              </a:xfrm>
              <a:custGeom>
                <a:rect b="b" l="l" r="r" t="t"/>
                <a:pathLst>
                  <a:path extrusionOk="0" h="4522" w="12728">
                    <a:moveTo>
                      <a:pt x="0" y="1"/>
                    </a:moveTo>
                    <a:lnTo>
                      <a:pt x="34" y="112"/>
                    </a:lnTo>
                    <a:lnTo>
                      <a:pt x="78" y="212"/>
                    </a:lnTo>
                    <a:lnTo>
                      <a:pt x="167" y="424"/>
                    </a:lnTo>
                    <a:lnTo>
                      <a:pt x="279" y="624"/>
                    </a:lnTo>
                    <a:lnTo>
                      <a:pt x="401" y="825"/>
                    </a:lnTo>
                    <a:lnTo>
                      <a:pt x="524" y="1014"/>
                    </a:lnTo>
                    <a:lnTo>
                      <a:pt x="657" y="1203"/>
                    </a:lnTo>
                    <a:lnTo>
                      <a:pt x="802" y="1382"/>
                    </a:lnTo>
                    <a:lnTo>
                      <a:pt x="958" y="1560"/>
                    </a:lnTo>
                    <a:lnTo>
                      <a:pt x="1114" y="1727"/>
                    </a:lnTo>
                    <a:lnTo>
                      <a:pt x="1270" y="1883"/>
                    </a:lnTo>
                    <a:lnTo>
                      <a:pt x="1437" y="2038"/>
                    </a:lnTo>
                    <a:lnTo>
                      <a:pt x="1615" y="2194"/>
                    </a:lnTo>
                    <a:lnTo>
                      <a:pt x="1793" y="2339"/>
                    </a:lnTo>
                    <a:lnTo>
                      <a:pt x="1971" y="2484"/>
                    </a:lnTo>
                    <a:lnTo>
                      <a:pt x="2160" y="2618"/>
                    </a:lnTo>
                    <a:lnTo>
                      <a:pt x="2350" y="2751"/>
                    </a:lnTo>
                    <a:lnTo>
                      <a:pt x="2739" y="2996"/>
                    </a:lnTo>
                    <a:lnTo>
                      <a:pt x="3129" y="3219"/>
                    </a:lnTo>
                    <a:lnTo>
                      <a:pt x="3541" y="3430"/>
                    </a:lnTo>
                    <a:lnTo>
                      <a:pt x="3964" y="3609"/>
                    </a:lnTo>
                    <a:lnTo>
                      <a:pt x="4387" y="3776"/>
                    </a:lnTo>
                    <a:lnTo>
                      <a:pt x="4811" y="3931"/>
                    </a:lnTo>
                    <a:lnTo>
                      <a:pt x="5245" y="4054"/>
                    </a:lnTo>
                    <a:lnTo>
                      <a:pt x="5679" y="4176"/>
                    </a:lnTo>
                    <a:lnTo>
                      <a:pt x="6125" y="4277"/>
                    </a:lnTo>
                    <a:lnTo>
                      <a:pt x="6347" y="4321"/>
                    </a:lnTo>
                    <a:lnTo>
                      <a:pt x="6570" y="4355"/>
                    </a:lnTo>
                    <a:lnTo>
                      <a:pt x="7015" y="4421"/>
                    </a:lnTo>
                    <a:lnTo>
                      <a:pt x="7461" y="4466"/>
                    </a:lnTo>
                    <a:lnTo>
                      <a:pt x="7683" y="4488"/>
                    </a:lnTo>
                    <a:lnTo>
                      <a:pt x="7906" y="4499"/>
                    </a:lnTo>
                    <a:lnTo>
                      <a:pt x="8352" y="4522"/>
                    </a:lnTo>
                    <a:lnTo>
                      <a:pt x="8797" y="4522"/>
                    </a:lnTo>
                    <a:lnTo>
                      <a:pt x="9242" y="4510"/>
                    </a:lnTo>
                    <a:lnTo>
                      <a:pt x="9688" y="4488"/>
                    </a:lnTo>
                    <a:lnTo>
                      <a:pt x="10133" y="4444"/>
                    </a:lnTo>
                    <a:lnTo>
                      <a:pt x="10567" y="4388"/>
                    </a:lnTo>
                    <a:lnTo>
                      <a:pt x="11002" y="4310"/>
                    </a:lnTo>
                    <a:lnTo>
                      <a:pt x="11447" y="4221"/>
                    </a:lnTo>
                    <a:lnTo>
                      <a:pt x="11870" y="4110"/>
                    </a:lnTo>
                    <a:lnTo>
                      <a:pt x="12304" y="3987"/>
                    </a:lnTo>
                    <a:lnTo>
                      <a:pt x="12516" y="3909"/>
                    </a:lnTo>
                    <a:lnTo>
                      <a:pt x="12728" y="3831"/>
                    </a:lnTo>
                    <a:lnTo>
                      <a:pt x="12516" y="3764"/>
                    </a:lnTo>
                    <a:lnTo>
                      <a:pt x="12293" y="3709"/>
                    </a:lnTo>
                    <a:lnTo>
                      <a:pt x="11859" y="3609"/>
                    </a:lnTo>
                    <a:lnTo>
                      <a:pt x="11436" y="3508"/>
                    </a:lnTo>
                    <a:lnTo>
                      <a:pt x="11013" y="3419"/>
                    </a:lnTo>
                    <a:lnTo>
                      <a:pt x="10590" y="3330"/>
                    </a:lnTo>
                    <a:lnTo>
                      <a:pt x="10178" y="3252"/>
                    </a:lnTo>
                    <a:lnTo>
                      <a:pt x="9755" y="3174"/>
                    </a:lnTo>
                    <a:lnTo>
                      <a:pt x="9343" y="3096"/>
                    </a:lnTo>
                    <a:lnTo>
                      <a:pt x="7706" y="2762"/>
                    </a:lnTo>
                    <a:lnTo>
                      <a:pt x="6904" y="2595"/>
                    </a:lnTo>
                    <a:lnTo>
                      <a:pt x="6113" y="2417"/>
                    </a:lnTo>
                    <a:lnTo>
                      <a:pt x="5323" y="2217"/>
                    </a:lnTo>
                    <a:lnTo>
                      <a:pt x="4543" y="1994"/>
                    </a:lnTo>
                    <a:lnTo>
                      <a:pt x="4154" y="1883"/>
                    </a:lnTo>
                    <a:lnTo>
                      <a:pt x="3764" y="1760"/>
                    </a:lnTo>
                    <a:lnTo>
                      <a:pt x="3007" y="1493"/>
                    </a:lnTo>
                    <a:lnTo>
                      <a:pt x="2628" y="1348"/>
                    </a:lnTo>
                    <a:lnTo>
                      <a:pt x="2250" y="1192"/>
                    </a:lnTo>
                    <a:lnTo>
                      <a:pt x="1871" y="1025"/>
                    </a:lnTo>
                    <a:lnTo>
                      <a:pt x="1492" y="847"/>
                    </a:lnTo>
                    <a:lnTo>
                      <a:pt x="1114" y="669"/>
                    </a:lnTo>
                    <a:lnTo>
                      <a:pt x="746" y="468"/>
                    </a:lnTo>
                    <a:lnTo>
                      <a:pt x="557" y="357"/>
                    </a:lnTo>
                    <a:lnTo>
                      <a:pt x="379" y="246"/>
                    </a:lnTo>
                    <a:lnTo>
                      <a:pt x="190" y="1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21"/>
              <p:cNvSpPr/>
              <p:nvPr/>
            </p:nvSpPr>
            <p:spPr>
              <a:xfrm>
                <a:off x="5327781" y="2260242"/>
                <a:ext cx="178061" cy="90412"/>
              </a:xfrm>
              <a:custGeom>
                <a:rect b="b" l="l" r="r" t="t"/>
                <a:pathLst>
                  <a:path extrusionOk="0" h="4778" w="9410">
                    <a:moveTo>
                      <a:pt x="9410" y="0"/>
                    </a:moveTo>
                    <a:lnTo>
                      <a:pt x="8218" y="724"/>
                    </a:lnTo>
                    <a:lnTo>
                      <a:pt x="7651" y="1058"/>
                    </a:lnTo>
                    <a:lnTo>
                      <a:pt x="7094" y="1381"/>
                    </a:lnTo>
                    <a:lnTo>
                      <a:pt x="6548" y="1682"/>
                    </a:lnTo>
                    <a:lnTo>
                      <a:pt x="5991" y="1971"/>
                    </a:lnTo>
                    <a:lnTo>
                      <a:pt x="5446" y="2250"/>
                    </a:lnTo>
                    <a:lnTo>
                      <a:pt x="4889" y="2506"/>
                    </a:lnTo>
                    <a:lnTo>
                      <a:pt x="4332" y="2751"/>
                    </a:lnTo>
                    <a:lnTo>
                      <a:pt x="3764" y="2973"/>
                    </a:lnTo>
                    <a:lnTo>
                      <a:pt x="3475" y="3074"/>
                    </a:lnTo>
                    <a:lnTo>
                      <a:pt x="3330" y="3129"/>
                    </a:lnTo>
                    <a:lnTo>
                      <a:pt x="3174" y="3174"/>
                    </a:lnTo>
                    <a:lnTo>
                      <a:pt x="3030" y="3230"/>
                    </a:lnTo>
                    <a:lnTo>
                      <a:pt x="2885" y="3274"/>
                    </a:lnTo>
                    <a:lnTo>
                      <a:pt x="2584" y="3374"/>
                    </a:lnTo>
                    <a:lnTo>
                      <a:pt x="2283" y="3463"/>
                    </a:lnTo>
                    <a:lnTo>
                      <a:pt x="2128" y="3508"/>
                    </a:lnTo>
                    <a:lnTo>
                      <a:pt x="1972" y="3552"/>
                    </a:lnTo>
                    <a:lnTo>
                      <a:pt x="1660" y="3642"/>
                    </a:lnTo>
                    <a:lnTo>
                      <a:pt x="1348" y="3719"/>
                    </a:lnTo>
                    <a:lnTo>
                      <a:pt x="1025" y="3809"/>
                    </a:lnTo>
                    <a:lnTo>
                      <a:pt x="691" y="3898"/>
                    </a:lnTo>
                    <a:lnTo>
                      <a:pt x="524" y="3942"/>
                    </a:lnTo>
                    <a:lnTo>
                      <a:pt x="357" y="3976"/>
                    </a:lnTo>
                    <a:lnTo>
                      <a:pt x="179" y="4031"/>
                    </a:lnTo>
                    <a:lnTo>
                      <a:pt x="1" y="4087"/>
                    </a:lnTo>
                    <a:lnTo>
                      <a:pt x="168" y="4176"/>
                    </a:lnTo>
                    <a:lnTo>
                      <a:pt x="324" y="4254"/>
                    </a:lnTo>
                    <a:lnTo>
                      <a:pt x="491" y="4332"/>
                    </a:lnTo>
                    <a:lnTo>
                      <a:pt x="658" y="4399"/>
                    </a:lnTo>
                    <a:lnTo>
                      <a:pt x="1003" y="4521"/>
                    </a:lnTo>
                    <a:lnTo>
                      <a:pt x="1348" y="4610"/>
                    </a:lnTo>
                    <a:lnTo>
                      <a:pt x="1704" y="4688"/>
                    </a:lnTo>
                    <a:lnTo>
                      <a:pt x="2061" y="4744"/>
                    </a:lnTo>
                    <a:lnTo>
                      <a:pt x="2239" y="4755"/>
                    </a:lnTo>
                    <a:lnTo>
                      <a:pt x="2417" y="4766"/>
                    </a:lnTo>
                    <a:lnTo>
                      <a:pt x="2785" y="4777"/>
                    </a:lnTo>
                    <a:lnTo>
                      <a:pt x="3152" y="4766"/>
                    </a:lnTo>
                    <a:lnTo>
                      <a:pt x="3330" y="4755"/>
                    </a:lnTo>
                    <a:lnTo>
                      <a:pt x="3508" y="4744"/>
                    </a:lnTo>
                    <a:lnTo>
                      <a:pt x="3698" y="4722"/>
                    </a:lnTo>
                    <a:lnTo>
                      <a:pt x="3876" y="4688"/>
                    </a:lnTo>
                    <a:lnTo>
                      <a:pt x="4232" y="4621"/>
                    </a:lnTo>
                    <a:lnTo>
                      <a:pt x="4588" y="4532"/>
                    </a:lnTo>
                    <a:lnTo>
                      <a:pt x="4945" y="4432"/>
                    </a:lnTo>
                    <a:lnTo>
                      <a:pt x="5290" y="4298"/>
                    </a:lnTo>
                    <a:lnTo>
                      <a:pt x="5624" y="4165"/>
                    </a:lnTo>
                    <a:lnTo>
                      <a:pt x="5958" y="4009"/>
                    </a:lnTo>
                    <a:lnTo>
                      <a:pt x="6281" y="3831"/>
                    </a:lnTo>
                    <a:lnTo>
                      <a:pt x="6593" y="3642"/>
                    </a:lnTo>
                    <a:lnTo>
                      <a:pt x="6893" y="3441"/>
                    </a:lnTo>
                    <a:lnTo>
                      <a:pt x="7194" y="3218"/>
                    </a:lnTo>
                    <a:lnTo>
                      <a:pt x="7472" y="2985"/>
                    </a:lnTo>
                    <a:lnTo>
                      <a:pt x="7740" y="2740"/>
                    </a:lnTo>
                    <a:lnTo>
                      <a:pt x="7985" y="2483"/>
                    </a:lnTo>
                    <a:lnTo>
                      <a:pt x="8230" y="2216"/>
                    </a:lnTo>
                    <a:lnTo>
                      <a:pt x="8452" y="1938"/>
                    </a:lnTo>
                    <a:lnTo>
                      <a:pt x="8664" y="1648"/>
                    </a:lnTo>
                    <a:lnTo>
                      <a:pt x="8853" y="1337"/>
                    </a:lnTo>
                    <a:lnTo>
                      <a:pt x="9031" y="1025"/>
                    </a:lnTo>
                    <a:lnTo>
                      <a:pt x="9187" y="702"/>
                    </a:lnTo>
                    <a:lnTo>
                      <a:pt x="9254" y="524"/>
                    </a:lnTo>
                    <a:lnTo>
                      <a:pt x="9310" y="357"/>
                    </a:lnTo>
                    <a:lnTo>
                      <a:pt x="9365" y="179"/>
                    </a:lnTo>
                    <a:lnTo>
                      <a:pt x="94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1"/>
              <p:cNvSpPr/>
              <p:nvPr/>
            </p:nvSpPr>
            <p:spPr>
              <a:xfrm>
                <a:off x="5514262" y="2582398"/>
                <a:ext cx="186481" cy="42367"/>
              </a:xfrm>
              <a:custGeom>
                <a:rect b="b" l="l" r="r" t="t"/>
                <a:pathLst>
                  <a:path extrusionOk="0" h="2239" w="9855">
                    <a:moveTo>
                      <a:pt x="4220" y="1"/>
                    </a:moveTo>
                    <a:lnTo>
                      <a:pt x="3864" y="23"/>
                    </a:lnTo>
                    <a:lnTo>
                      <a:pt x="3519" y="56"/>
                    </a:lnTo>
                    <a:lnTo>
                      <a:pt x="3163" y="123"/>
                    </a:lnTo>
                    <a:lnTo>
                      <a:pt x="2829" y="201"/>
                    </a:lnTo>
                    <a:lnTo>
                      <a:pt x="2483" y="301"/>
                    </a:lnTo>
                    <a:lnTo>
                      <a:pt x="2160" y="424"/>
                    </a:lnTo>
                    <a:lnTo>
                      <a:pt x="1993" y="502"/>
                    </a:lnTo>
                    <a:lnTo>
                      <a:pt x="1838" y="569"/>
                    </a:lnTo>
                    <a:lnTo>
                      <a:pt x="1526" y="736"/>
                    </a:lnTo>
                    <a:lnTo>
                      <a:pt x="1225" y="914"/>
                    </a:lnTo>
                    <a:lnTo>
                      <a:pt x="1080" y="1014"/>
                    </a:lnTo>
                    <a:lnTo>
                      <a:pt x="947" y="1125"/>
                    </a:lnTo>
                    <a:lnTo>
                      <a:pt x="680" y="1337"/>
                    </a:lnTo>
                    <a:lnTo>
                      <a:pt x="546" y="1459"/>
                    </a:lnTo>
                    <a:lnTo>
                      <a:pt x="423" y="1582"/>
                    </a:lnTo>
                    <a:lnTo>
                      <a:pt x="312" y="1704"/>
                    </a:lnTo>
                    <a:lnTo>
                      <a:pt x="201" y="1838"/>
                    </a:lnTo>
                    <a:lnTo>
                      <a:pt x="100" y="1972"/>
                    </a:lnTo>
                    <a:lnTo>
                      <a:pt x="0" y="2116"/>
                    </a:lnTo>
                    <a:lnTo>
                      <a:pt x="0" y="2116"/>
                    </a:lnTo>
                    <a:lnTo>
                      <a:pt x="290" y="1938"/>
                    </a:lnTo>
                    <a:lnTo>
                      <a:pt x="579" y="1782"/>
                    </a:lnTo>
                    <a:lnTo>
                      <a:pt x="869" y="1638"/>
                    </a:lnTo>
                    <a:lnTo>
                      <a:pt x="1169" y="1504"/>
                    </a:lnTo>
                    <a:lnTo>
                      <a:pt x="1470" y="1382"/>
                    </a:lnTo>
                    <a:lnTo>
                      <a:pt x="1771" y="1281"/>
                    </a:lnTo>
                    <a:lnTo>
                      <a:pt x="2071" y="1181"/>
                    </a:lnTo>
                    <a:lnTo>
                      <a:pt x="2372" y="1103"/>
                    </a:lnTo>
                    <a:lnTo>
                      <a:pt x="2684" y="1036"/>
                    </a:lnTo>
                    <a:lnTo>
                      <a:pt x="2996" y="981"/>
                    </a:lnTo>
                    <a:lnTo>
                      <a:pt x="3296" y="947"/>
                    </a:lnTo>
                    <a:lnTo>
                      <a:pt x="3608" y="914"/>
                    </a:lnTo>
                    <a:lnTo>
                      <a:pt x="3920" y="892"/>
                    </a:lnTo>
                    <a:lnTo>
                      <a:pt x="4232" y="892"/>
                    </a:lnTo>
                    <a:lnTo>
                      <a:pt x="4543" y="903"/>
                    </a:lnTo>
                    <a:lnTo>
                      <a:pt x="4855" y="914"/>
                    </a:lnTo>
                    <a:lnTo>
                      <a:pt x="5011" y="925"/>
                    </a:lnTo>
                    <a:lnTo>
                      <a:pt x="5089" y="936"/>
                    </a:lnTo>
                    <a:lnTo>
                      <a:pt x="5167" y="947"/>
                    </a:lnTo>
                    <a:lnTo>
                      <a:pt x="5479" y="981"/>
                    </a:lnTo>
                    <a:lnTo>
                      <a:pt x="5802" y="1025"/>
                    </a:lnTo>
                    <a:lnTo>
                      <a:pt x="5958" y="1059"/>
                    </a:lnTo>
                    <a:lnTo>
                      <a:pt x="6113" y="1081"/>
                    </a:lnTo>
                    <a:lnTo>
                      <a:pt x="6425" y="1148"/>
                    </a:lnTo>
                    <a:lnTo>
                      <a:pt x="6726" y="1226"/>
                    </a:lnTo>
                    <a:lnTo>
                      <a:pt x="7038" y="1304"/>
                    </a:lnTo>
                    <a:lnTo>
                      <a:pt x="7349" y="1393"/>
                    </a:lnTo>
                    <a:lnTo>
                      <a:pt x="7661" y="1482"/>
                    </a:lnTo>
                    <a:lnTo>
                      <a:pt x="7973" y="1582"/>
                    </a:lnTo>
                    <a:lnTo>
                      <a:pt x="8285" y="1682"/>
                    </a:lnTo>
                    <a:lnTo>
                      <a:pt x="8596" y="1782"/>
                    </a:lnTo>
                    <a:lnTo>
                      <a:pt x="9220" y="2005"/>
                    </a:lnTo>
                    <a:lnTo>
                      <a:pt x="9532" y="2128"/>
                    </a:lnTo>
                    <a:lnTo>
                      <a:pt x="9855" y="2239"/>
                    </a:lnTo>
                    <a:lnTo>
                      <a:pt x="9855" y="2239"/>
                    </a:lnTo>
                    <a:lnTo>
                      <a:pt x="9610" y="2005"/>
                    </a:lnTo>
                    <a:lnTo>
                      <a:pt x="9343" y="1794"/>
                    </a:lnTo>
                    <a:lnTo>
                      <a:pt x="9075" y="1582"/>
                    </a:lnTo>
                    <a:lnTo>
                      <a:pt x="8797" y="1393"/>
                    </a:lnTo>
                    <a:lnTo>
                      <a:pt x="8507" y="1203"/>
                    </a:lnTo>
                    <a:lnTo>
                      <a:pt x="8218" y="1036"/>
                    </a:lnTo>
                    <a:lnTo>
                      <a:pt x="7906" y="869"/>
                    </a:lnTo>
                    <a:lnTo>
                      <a:pt x="7761" y="791"/>
                    </a:lnTo>
                    <a:lnTo>
                      <a:pt x="7605" y="725"/>
                    </a:lnTo>
                    <a:lnTo>
                      <a:pt x="7283" y="580"/>
                    </a:lnTo>
                    <a:lnTo>
                      <a:pt x="7127" y="513"/>
                    </a:lnTo>
                    <a:lnTo>
                      <a:pt x="6960" y="457"/>
                    </a:lnTo>
                    <a:lnTo>
                      <a:pt x="6637" y="346"/>
                    </a:lnTo>
                    <a:lnTo>
                      <a:pt x="6303" y="246"/>
                    </a:lnTo>
                    <a:lnTo>
                      <a:pt x="6136" y="201"/>
                    </a:lnTo>
                    <a:lnTo>
                      <a:pt x="5969" y="168"/>
                    </a:lnTo>
                    <a:lnTo>
                      <a:pt x="5790" y="134"/>
                    </a:lnTo>
                    <a:lnTo>
                      <a:pt x="5623" y="101"/>
                    </a:lnTo>
                    <a:lnTo>
                      <a:pt x="5278" y="45"/>
                    </a:lnTo>
                    <a:lnTo>
                      <a:pt x="5189" y="34"/>
                    </a:lnTo>
                    <a:lnTo>
                      <a:pt x="5100" y="23"/>
                    </a:lnTo>
                    <a:lnTo>
                      <a:pt x="4922" y="12"/>
                    </a:lnTo>
                    <a:lnTo>
                      <a:pt x="45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21"/>
              <p:cNvSpPr/>
              <p:nvPr/>
            </p:nvSpPr>
            <p:spPr>
              <a:xfrm>
                <a:off x="5781637" y="2444188"/>
                <a:ext cx="33531" cy="112740"/>
              </a:xfrm>
              <a:custGeom>
                <a:rect b="b" l="l" r="r" t="t"/>
                <a:pathLst>
                  <a:path extrusionOk="0" h="5958" w="1772">
                    <a:moveTo>
                      <a:pt x="546" y="0"/>
                    </a:moveTo>
                    <a:lnTo>
                      <a:pt x="491" y="267"/>
                    </a:lnTo>
                    <a:lnTo>
                      <a:pt x="346" y="980"/>
                    </a:lnTo>
                    <a:lnTo>
                      <a:pt x="257" y="1448"/>
                    </a:lnTo>
                    <a:lnTo>
                      <a:pt x="179" y="1971"/>
                    </a:lnTo>
                    <a:lnTo>
                      <a:pt x="101" y="2528"/>
                    </a:lnTo>
                    <a:lnTo>
                      <a:pt x="45" y="3096"/>
                    </a:lnTo>
                    <a:lnTo>
                      <a:pt x="23" y="3385"/>
                    </a:lnTo>
                    <a:lnTo>
                      <a:pt x="1" y="3664"/>
                    </a:lnTo>
                    <a:lnTo>
                      <a:pt x="1" y="3942"/>
                    </a:lnTo>
                    <a:lnTo>
                      <a:pt x="1" y="4209"/>
                    </a:lnTo>
                    <a:lnTo>
                      <a:pt x="12" y="4477"/>
                    </a:lnTo>
                    <a:lnTo>
                      <a:pt x="34" y="4721"/>
                    </a:lnTo>
                    <a:lnTo>
                      <a:pt x="67" y="4944"/>
                    </a:lnTo>
                    <a:lnTo>
                      <a:pt x="112" y="5156"/>
                    </a:lnTo>
                    <a:lnTo>
                      <a:pt x="168" y="5356"/>
                    </a:lnTo>
                    <a:lnTo>
                      <a:pt x="234" y="5523"/>
                    </a:lnTo>
                    <a:lnTo>
                      <a:pt x="324" y="5668"/>
                    </a:lnTo>
                    <a:lnTo>
                      <a:pt x="368" y="5735"/>
                    </a:lnTo>
                    <a:lnTo>
                      <a:pt x="424" y="5790"/>
                    </a:lnTo>
                    <a:lnTo>
                      <a:pt x="479" y="5835"/>
                    </a:lnTo>
                    <a:lnTo>
                      <a:pt x="546" y="5880"/>
                    </a:lnTo>
                    <a:lnTo>
                      <a:pt x="613" y="5913"/>
                    </a:lnTo>
                    <a:lnTo>
                      <a:pt x="680" y="5935"/>
                    </a:lnTo>
                    <a:lnTo>
                      <a:pt x="758" y="5957"/>
                    </a:lnTo>
                    <a:lnTo>
                      <a:pt x="914" y="5957"/>
                    </a:lnTo>
                    <a:lnTo>
                      <a:pt x="1014" y="5946"/>
                    </a:lnTo>
                    <a:lnTo>
                      <a:pt x="1092" y="5935"/>
                    </a:lnTo>
                    <a:lnTo>
                      <a:pt x="1181" y="5902"/>
                    </a:lnTo>
                    <a:lnTo>
                      <a:pt x="1259" y="5868"/>
                    </a:lnTo>
                    <a:lnTo>
                      <a:pt x="1326" y="5835"/>
                    </a:lnTo>
                    <a:lnTo>
                      <a:pt x="1392" y="5779"/>
                    </a:lnTo>
                    <a:lnTo>
                      <a:pt x="1448" y="5724"/>
                    </a:lnTo>
                    <a:lnTo>
                      <a:pt x="1504" y="5668"/>
                    </a:lnTo>
                    <a:lnTo>
                      <a:pt x="1548" y="5601"/>
                    </a:lnTo>
                    <a:lnTo>
                      <a:pt x="1593" y="5523"/>
                    </a:lnTo>
                    <a:lnTo>
                      <a:pt x="1637" y="5445"/>
                    </a:lnTo>
                    <a:lnTo>
                      <a:pt x="1693" y="5278"/>
                    </a:lnTo>
                    <a:lnTo>
                      <a:pt x="1738" y="5089"/>
                    </a:lnTo>
                    <a:lnTo>
                      <a:pt x="1760" y="4877"/>
                    </a:lnTo>
                    <a:lnTo>
                      <a:pt x="1771" y="4666"/>
                    </a:lnTo>
                    <a:lnTo>
                      <a:pt x="1771" y="4421"/>
                    </a:lnTo>
                    <a:lnTo>
                      <a:pt x="1760" y="4176"/>
                    </a:lnTo>
                    <a:lnTo>
                      <a:pt x="1727" y="3920"/>
                    </a:lnTo>
                    <a:lnTo>
                      <a:pt x="1682" y="3664"/>
                    </a:lnTo>
                    <a:lnTo>
                      <a:pt x="1637" y="3396"/>
                    </a:lnTo>
                    <a:lnTo>
                      <a:pt x="1582" y="3129"/>
                    </a:lnTo>
                    <a:lnTo>
                      <a:pt x="1515" y="2851"/>
                    </a:lnTo>
                    <a:lnTo>
                      <a:pt x="1370" y="2316"/>
                    </a:lnTo>
                    <a:lnTo>
                      <a:pt x="1214" y="1804"/>
                    </a:lnTo>
                    <a:lnTo>
                      <a:pt x="1047" y="1314"/>
                    </a:lnTo>
                    <a:lnTo>
                      <a:pt x="891" y="891"/>
                    </a:lnTo>
                    <a:lnTo>
                      <a:pt x="646" y="245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21"/>
              <p:cNvSpPr/>
              <p:nvPr/>
            </p:nvSpPr>
            <p:spPr>
              <a:xfrm>
                <a:off x="5282688" y="3655928"/>
                <a:ext cx="1128538" cy="536264"/>
              </a:xfrm>
              <a:custGeom>
                <a:rect b="b" l="l" r="r" t="t"/>
                <a:pathLst>
                  <a:path extrusionOk="0" h="28340" w="59640">
                    <a:moveTo>
                      <a:pt x="24008" y="1"/>
                    </a:moveTo>
                    <a:lnTo>
                      <a:pt x="23206" y="23"/>
                    </a:lnTo>
                    <a:lnTo>
                      <a:pt x="22427" y="68"/>
                    </a:lnTo>
                    <a:lnTo>
                      <a:pt x="21670" y="134"/>
                    </a:lnTo>
                    <a:lnTo>
                      <a:pt x="20935" y="212"/>
                    </a:lnTo>
                    <a:lnTo>
                      <a:pt x="20222" y="324"/>
                    </a:lnTo>
                    <a:lnTo>
                      <a:pt x="19521" y="446"/>
                    </a:lnTo>
                    <a:lnTo>
                      <a:pt x="18852" y="591"/>
                    </a:lnTo>
                    <a:lnTo>
                      <a:pt x="18196" y="747"/>
                    </a:lnTo>
                    <a:lnTo>
                      <a:pt x="17561" y="914"/>
                    </a:lnTo>
                    <a:lnTo>
                      <a:pt x="16937" y="1103"/>
                    </a:lnTo>
                    <a:lnTo>
                      <a:pt x="16347" y="1292"/>
                    </a:lnTo>
                    <a:lnTo>
                      <a:pt x="15768" y="1504"/>
                    </a:lnTo>
                    <a:lnTo>
                      <a:pt x="15211" y="1716"/>
                    </a:lnTo>
                    <a:lnTo>
                      <a:pt x="14677" y="1949"/>
                    </a:lnTo>
                    <a:lnTo>
                      <a:pt x="14165" y="2183"/>
                    </a:lnTo>
                    <a:lnTo>
                      <a:pt x="13664" y="2417"/>
                    </a:lnTo>
                    <a:lnTo>
                      <a:pt x="13196" y="2662"/>
                    </a:lnTo>
                    <a:lnTo>
                      <a:pt x="12739" y="2918"/>
                    </a:lnTo>
                    <a:lnTo>
                      <a:pt x="12294" y="3163"/>
                    </a:lnTo>
                    <a:lnTo>
                      <a:pt x="11882" y="3419"/>
                    </a:lnTo>
                    <a:lnTo>
                      <a:pt x="11481" y="3675"/>
                    </a:lnTo>
                    <a:lnTo>
                      <a:pt x="11103" y="3931"/>
                    </a:lnTo>
                    <a:lnTo>
                      <a:pt x="10746" y="4176"/>
                    </a:lnTo>
                    <a:lnTo>
                      <a:pt x="10412" y="4421"/>
                    </a:lnTo>
                    <a:lnTo>
                      <a:pt x="10089" y="4666"/>
                    </a:lnTo>
                    <a:lnTo>
                      <a:pt x="9800" y="4911"/>
                    </a:lnTo>
                    <a:lnTo>
                      <a:pt x="9510" y="5134"/>
                    </a:lnTo>
                    <a:lnTo>
                      <a:pt x="9020" y="5579"/>
                    </a:lnTo>
                    <a:lnTo>
                      <a:pt x="8597" y="5969"/>
                    </a:lnTo>
                    <a:lnTo>
                      <a:pt x="8252" y="6314"/>
                    </a:lnTo>
                    <a:lnTo>
                      <a:pt x="7985" y="6604"/>
                    </a:lnTo>
                    <a:lnTo>
                      <a:pt x="7784" y="6815"/>
                    </a:lnTo>
                    <a:lnTo>
                      <a:pt x="7640" y="7005"/>
                    </a:lnTo>
                    <a:lnTo>
                      <a:pt x="7417" y="7305"/>
                    </a:lnTo>
                    <a:lnTo>
                      <a:pt x="7161" y="7673"/>
                    </a:lnTo>
                    <a:lnTo>
                      <a:pt x="6816" y="8174"/>
                    </a:lnTo>
                    <a:lnTo>
                      <a:pt x="6392" y="8809"/>
                    </a:lnTo>
                    <a:lnTo>
                      <a:pt x="5914" y="9577"/>
                    </a:lnTo>
                    <a:lnTo>
                      <a:pt x="5379" y="10468"/>
                    </a:lnTo>
                    <a:lnTo>
                      <a:pt x="4811" y="11470"/>
                    </a:lnTo>
                    <a:lnTo>
                      <a:pt x="4511" y="12015"/>
                    </a:lnTo>
                    <a:lnTo>
                      <a:pt x="4199" y="12583"/>
                    </a:lnTo>
                    <a:lnTo>
                      <a:pt x="3887" y="13185"/>
                    </a:lnTo>
                    <a:lnTo>
                      <a:pt x="3575" y="13808"/>
                    </a:lnTo>
                    <a:lnTo>
                      <a:pt x="3263" y="14454"/>
                    </a:lnTo>
                    <a:lnTo>
                      <a:pt x="2941" y="15122"/>
                    </a:lnTo>
                    <a:lnTo>
                      <a:pt x="2618" y="15824"/>
                    </a:lnTo>
                    <a:lnTo>
                      <a:pt x="2306" y="16547"/>
                    </a:lnTo>
                    <a:lnTo>
                      <a:pt x="1994" y="17282"/>
                    </a:lnTo>
                    <a:lnTo>
                      <a:pt x="1682" y="18051"/>
                    </a:lnTo>
                    <a:lnTo>
                      <a:pt x="1382" y="18841"/>
                    </a:lnTo>
                    <a:lnTo>
                      <a:pt x="1081" y="19643"/>
                    </a:lnTo>
                    <a:lnTo>
                      <a:pt x="803" y="20467"/>
                    </a:lnTo>
                    <a:lnTo>
                      <a:pt x="524" y="21313"/>
                    </a:lnTo>
                    <a:lnTo>
                      <a:pt x="257" y="22182"/>
                    </a:lnTo>
                    <a:lnTo>
                      <a:pt x="1" y="23061"/>
                    </a:lnTo>
                    <a:lnTo>
                      <a:pt x="513" y="23340"/>
                    </a:lnTo>
                    <a:lnTo>
                      <a:pt x="1025" y="23618"/>
                    </a:lnTo>
                    <a:lnTo>
                      <a:pt x="1538" y="23874"/>
                    </a:lnTo>
                    <a:lnTo>
                      <a:pt x="2061" y="24130"/>
                    </a:lnTo>
                    <a:lnTo>
                      <a:pt x="2595" y="24364"/>
                    </a:lnTo>
                    <a:lnTo>
                      <a:pt x="3130" y="24598"/>
                    </a:lnTo>
                    <a:lnTo>
                      <a:pt x="3664" y="24832"/>
                    </a:lnTo>
                    <a:lnTo>
                      <a:pt x="4199" y="25043"/>
                    </a:lnTo>
                    <a:lnTo>
                      <a:pt x="4744" y="25255"/>
                    </a:lnTo>
                    <a:lnTo>
                      <a:pt x="5290" y="25444"/>
                    </a:lnTo>
                    <a:lnTo>
                      <a:pt x="5836" y="25634"/>
                    </a:lnTo>
                    <a:lnTo>
                      <a:pt x="6392" y="25823"/>
                    </a:lnTo>
                    <a:lnTo>
                      <a:pt x="6949" y="25990"/>
                    </a:lnTo>
                    <a:lnTo>
                      <a:pt x="7506" y="26157"/>
                    </a:lnTo>
                    <a:lnTo>
                      <a:pt x="8074" y="26324"/>
                    </a:lnTo>
                    <a:lnTo>
                      <a:pt x="8642" y="26469"/>
                    </a:lnTo>
                    <a:lnTo>
                      <a:pt x="9210" y="26613"/>
                    </a:lnTo>
                    <a:lnTo>
                      <a:pt x="9777" y="26747"/>
                    </a:lnTo>
                    <a:lnTo>
                      <a:pt x="10356" y="26881"/>
                    </a:lnTo>
                    <a:lnTo>
                      <a:pt x="10935" y="27003"/>
                    </a:lnTo>
                    <a:lnTo>
                      <a:pt x="11515" y="27115"/>
                    </a:lnTo>
                    <a:lnTo>
                      <a:pt x="12094" y="27226"/>
                    </a:lnTo>
                    <a:lnTo>
                      <a:pt x="13263" y="27426"/>
                    </a:lnTo>
                    <a:lnTo>
                      <a:pt x="14432" y="27604"/>
                    </a:lnTo>
                    <a:lnTo>
                      <a:pt x="15612" y="27760"/>
                    </a:lnTo>
                    <a:lnTo>
                      <a:pt x="16804" y="27883"/>
                    </a:lnTo>
                    <a:lnTo>
                      <a:pt x="17995" y="27994"/>
                    </a:lnTo>
                    <a:lnTo>
                      <a:pt x="19187" y="28094"/>
                    </a:lnTo>
                    <a:lnTo>
                      <a:pt x="20389" y="28172"/>
                    </a:lnTo>
                    <a:lnTo>
                      <a:pt x="21581" y="28228"/>
                    </a:lnTo>
                    <a:lnTo>
                      <a:pt x="22783" y="28273"/>
                    </a:lnTo>
                    <a:lnTo>
                      <a:pt x="23986" y="28306"/>
                    </a:lnTo>
                    <a:lnTo>
                      <a:pt x="25177" y="28328"/>
                    </a:lnTo>
                    <a:lnTo>
                      <a:pt x="26369" y="28339"/>
                    </a:lnTo>
                    <a:lnTo>
                      <a:pt x="27560" y="28339"/>
                    </a:lnTo>
                    <a:lnTo>
                      <a:pt x="28751" y="28328"/>
                    </a:lnTo>
                    <a:lnTo>
                      <a:pt x="29932" y="28317"/>
                    </a:lnTo>
                    <a:lnTo>
                      <a:pt x="32281" y="28273"/>
                    </a:lnTo>
                    <a:lnTo>
                      <a:pt x="36858" y="28172"/>
                    </a:lnTo>
                    <a:lnTo>
                      <a:pt x="37637" y="28150"/>
                    </a:lnTo>
                    <a:lnTo>
                      <a:pt x="38406" y="28117"/>
                    </a:lnTo>
                    <a:lnTo>
                      <a:pt x="39174" y="28061"/>
                    </a:lnTo>
                    <a:lnTo>
                      <a:pt x="39931" y="28005"/>
                    </a:lnTo>
                    <a:lnTo>
                      <a:pt x="40688" y="27927"/>
                    </a:lnTo>
                    <a:lnTo>
                      <a:pt x="41434" y="27849"/>
                    </a:lnTo>
                    <a:lnTo>
                      <a:pt x="42180" y="27749"/>
                    </a:lnTo>
                    <a:lnTo>
                      <a:pt x="42926" y="27649"/>
                    </a:lnTo>
                    <a:lnTo>
                      <a:pt x="43661" y="27527"/>
                    </a:lnTo>
                    <a:lnTo>
                      <a:pt x="44396" y="27393"/>
                    </a:lnTo>
                    <a:lnTo>
                      <a:pt x="45120" y="27259"/>
                    </a:lnTo>
                    <a:lnTo>
                      <a:pt x="45855" y="27103"/>
                    </a:lnTo>
                    <a:lnTo>
                      <a:pt x="46567" y="26948"/>
                    </a:lnTo>
                    <a:lnTo>
                      <a:pt x="47291" y="26769"/>
                    </a:lnTo>
                    <a:lnTo>
                      <a:pt x="48004" y="26591"/>
                    </a:lnTo>
                    <a:lnTo>
                      <a:pt x="48717" y="26402"/>
                    </a:lnTo>
                    <a:lnTo>
                      <a:pt x="49418" y="26190"/>
                    </a:lnTo>
                    <a:lnTo>
                      <a:pt x="50120" y="25990"/>
                    </a:lnTo>
                    <a:lnTo>
                      <a:pt x="50821" y="25767"/>
                    </a:lnTo>
                    <a:lnTo>
                      <a:pt x="51523" y="25533"/>
                    </a:lnTo>
                    <a:lnTo>
                      <a:pt x="52213" y="25300"/>
                    </a:lnTo>
                    <a:lnTo>
                      <a:pt x="52903" y="25055"/>
                    </a:lnTo>
                    <a:lnTo>
                      <a:pt x="53594" y="24798"/>
                    </a:lnTo>
                    <a:lnTo>
                      <a:pt x="54273" y="24542"/>
                    </a:lnTo>
                    <a:lnTo>
                      <a:pt x="54952" y="24264"/>
                    </a:lnTo>
                    <a:lnTo>
                      <a:pt x="55631" y="23986"/>
                    </a:lnTo>
                    <a:lnTo>
                      <a:pt x="56311" y="23707"/>
                    </a:lnTo>
                    <a:lnTo>
                      <a:pt x="56979" y="23418"/>
                    </a:lnTo>
                    <a:lnTo>
                      <a:pt x="57647" y="23117"/>
                    </a:lnTo>
                    <a:lnTo>
                      <a:pt x="58315" y="22805"/>
                    </a:lnTo>
                    <a:lnTo>
                      <a:pt x="58983" y="22493"/>
                    </a:lnTo>
                    <a:lnTo>
                      <a:pt x="59640" y="22171"/>
                    </a:lnTo>
                    <a:lnTo>
                      <a:pt x="59373" y="21658"/>
                    </a:lnTo>
                    <a:lnTo>
                      <a:pt x="59106" y="21157"/>
                    </a:lnTo>
                    <a:lnTo>
                      <a:pt x="58827" y="20656"/>
                    </a:lnTo>
                    <a:lnTo>
                      <a:pt x="58549" y="20155"/>
                    </a:lnTo>
                    <a:lnTo>
                      <a:pt x="58259" y="19665"/>
                    </a:lnTo>
                    <a:lnTo>
                      <a:pt x="57959" y="19175"/>
                    </a:lnTo>
                    <a:lnTo>
                      <a:pt x="57658" y="18685"/>
                    </a:lnTo>
                    <a:lnTo>
                      <a:pt x="57346" y="18207"/>
                    </a:lnTo>
                    <a:lnTo>
                      <a:pt x="57034" y="17739"/>
                    </a:lnTo>
                    <a:lnTo>
                      <a:pt x="56711" y="17271"/>
                    </a:lnTo>
                    <a:lnTo>
                      <a:pt x="56389" y="16803"/>
                    </a:lnTo>
                    <a:lnTo>
                      <a:pt x="56055" y="16347"/>
                    </a:lnTo>
                    <a:lnTo>
                      <a:pt x="55720" y="15902"/>
                    </a:lnTo>
                    <a:lnTo>
                      <a:pt x="55375" y="15456"/>
                    </a:lnTo>
                    <a:lnTo>
                      <a:pt x="55019" y="15022"/>
                    </a:lnTo>
                    <a:lnTo>
                      <a:pt x="54663" y="14588"/>
                    </a:lnTo>
                    <a:lnTo>
                      <a:pt x="54306" y="14153"/>
                    </a:lnTo>
                    <a:lnTo>
                      <a:pt x="53928" y="13741"/>
                    </a:lnTo>
                    <a:lnTo>
                      <a:pt x="53560" y="13329"/>
                    </a:lnTo>
                    <a:lnTo>
                      <a:pt x="53171" y="12917"/>
                    </a:lnTo>
                    <a:lnTo>
                      <a:pt x="52781" y="12517"/>
                    </a:lnTo>
                    <a:lnTo>
                      <a:pt x="52380" y="12127"/>
                    </a:lnTo>
                    <a:lnTo>
                      <a:pt x="51979" y="11737"/>
                    </a:lnTo>
                    <a:lnTo>
                      <a:pt x="51567" y="11358"/>
                    </a:lnTo>
                    <a:lnTo>
                      <a:pt x="51155" y="10991"/>
                    </a:lnTo>
                    <a:lnTo>
                      <a:pt x="50732" y="10624"/>
                    </a:lnTo>
                    <a:lnTo>
                      <a:pt x="50298" y="10267"/>
                    </a:lnTo>
                    <a:lnTo>
                      <a:pt x="49863" y="9911"/>
                    </a:lnTo>
                    <a:lnTo>
                      <a:pt x="49418" y="9566"/>
                    </a:lnTo>
                    <a:lnTo>
                      <a:pt x="48962" y="9232"/>
                    </a:lnTo>
                    <a:lnTo>
                      <a:pt x="48505" y="8909"/>
                    </a:lnTo>
                    <a:lnTo>
                      <a:pt x="48037" y="8586"/>
                    </a:lnTo>
                    <a:lnTo>
                      <a:pt x="47391" y="8163"/>
                    </a:lnTo>
                    <a:lnTo>
                      <a:pt x="46757" y="7751"/>
                    </a:lnTo>
                    <a:lnTo>
                      <a:pt x="46133" y="7350"/>
                    </a:lnTo>
                    <a:lnTo>
                      <a:pt x="45510" y="6971"/>
                    </a:lnTo>
                    <a:lnTo>
                      <a:pt x="44886" y="6593"/>
                    </a:lnTo>
                    <a:lnTo>
                      <a:pt x="44274" y="6236"/>
                    </a:lnTo>
                    <a:lnTo>
                      <a:pt x="43661" y="5880"/>
                    </a:lnTo>
                    <a:lnTo>
                      <a:pt x="43060" y="5546"/>
                    </a:lnTo>
                    <a:lnTo>
                      <a:pt x="42459" y="5223"/>
                    </a:lnTo>
                    <a:lnTo>
                      <a:pt x="41869" y="4900"/>
                    </a:lnTo>
                    <a:lnTo>
                      <a:pt x="41289" y="4600"/>
                    </a:lnTo>
                    <a:lnTo>
                      <a:pt x="40699" y="4310"/>
                    </a:lnTo>
                    <a:lnTo>
                      <a:pt x="40131" y="4032"/>
                    </a:lnTo>
                    <a:lnTo>
                      <a:pt x="39552" y="3764"/>
                    </a:lnTo>
                    <a:lnTo>
                      <a:pt x="38985" y="3497"/>
                    </a:lnTo>
                    <a:lnTo>
                      <a:pt x="38428" y="3252"/>
                    </a:lnTo>
                    <a:lnTo>
                      <a:pt x="37871" y="3018"/>
                    </a:lnTo>
                    <a:lnTo>
                      <a:pt x="37325" y="2785"/>
                    </a:lnTo>
                    <a:lnTo>
                      <a:pt x="36780" y="2573"/>
                    </a:lnTo>
                    <a:lnTo>
                      <a:pt x="36234" y="2361"/>
                    </a:lnTo>
                    <a:lnTo>
                      <a:pt x="35700" y="2161"/>
                    </a:lnTo>
                    <a:lnTo>
                      <a:pt x="35165" y="1972"/>
                    </a:lnTo>
                    <a:lnTo>
                      <a:pt x="34642" y="1793"/>
                    </a:lnTo>
                    <a:lnTo>
                      <a:pt x="34130" y="1626"/>
                    </a:lnTo>
                    <a:lnTo>
                      <a:pt x="33617" y="1471"/>
                    </a:lnTo>
                    <a:lnTo>
                      <a:pt x="33105" y="1315"/>
                    </a:lnTo>
                    <a:lnTo>
                      <a:pt x="32604" y="1181"/>
                    </a:lnTo>
                    <a:lnTo>
                      <a:pt x="32103" y="1047"/>
                    </a:lnTo>
                    <a:lnTo>
                      <a:pt x="31602" y="925"/>
                    </a:lnTo>
                    <a:lnTo>
                      <a:pt x="31123" y="802"/>
                    </a:lnTo>
                    <a:lnTo>
                      <a:pt x="30633" y="702"/>
                    </a:lnTo>
                    <a:lnTo>
                      <a:pt x="30154" y="602"/>
                    </a:lnTo>
                    <a:lnTo>
                      <a:pt x="29687" y="513"/>
                    </a:lnTo>
                    <a:lnTo>
                      <a:pt x="29219" y="424"/>
                    </a:lnTo>
                    <a:lnTo>
                      <a:pt x="28751" y="346"/>
                    </a:lnTo>
                    <a:lnTo>
                      <a:pt x="28295" y="279"/>
                    </a:lnTo>
                    <a:lnTo>
                      <a:pt x="27850" y="223"/>
                    </a:lnTo>
                    <a:lnTo>
                      <a:pt x="27393" y="168"/>
                    </a:lnTo>
                    <a:lnTo>
                      <a:pt x="26513" y="90"/>
                    </a:lnTo>
                    <a:lnTo>
                      <a:pt x="25656" y="34"/>
                    </a:lnTo>
                    <a:lnTo>
                      <a:pt x="248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1"/>
              <p:cNvSpPr/>
              <p:nvPr/>
            </p:nvSpPr>
            <p:spPr>
              <a:xfrm>
                <a:off x="5362125" y="2849791"/>
                <a:ext cx="1028665" cy="1035193"/>
              </a:xfrm>
              <a:custGeom>
                <a:rect b="b" l="l" r="r" t="t"/>
                <a:pathLst>
                  <a:path extrusionOk="0" h="54707" w="54362">
                    <a:moveTo>
                      <a:pt x="37815" y="0"/>
                    </a:moveTo>
                    <a:lnTo>
                      <a:pt x="37448" y="11"/>
                    </a:lnTo>
                    <a:lnTo>
                      <a:pt x="36858" y="34"/>
                    </a:lnTo>
                    <a:lnTo>
                      <a:pt x="36490" y="56"/>
                    </a:lnTo>
                    <a:lnTo>
                      <a:pt x="36357" y="67"/>
                    </a:lnTo>
                    <a:lnTo>
                      <a:pt x="36323" y="167"/>
                    </a:lnTo>
                    <a:lnTo>
                      <a:pt x="36223" y="423"/>
                    </a:lnTo>
                    <a:lnTo>
                      <a:pt x="36045" y="824"/>
                    </a:lnTo>
                    <a:lnTo>
                      <a:pt x="35922" y="1069"/>
                    </a:lnTo>
                    <a:lnTo>
                      <a:pt x="35778" y="1347"/>
                    </a:lnTo>
                    <a:lnTo>
                      <a:pt x="35611" y="1648"/>
                    </a:lnTo>
                    <a:lnTo>
                      <a:pt x="35410" y="1971"/>
                    </a:lnTo>
                    <a:lnTo>
                      <a:pt x="35199" y="2316"/>
                    </a:lnTo>
                    <a:lnTo>
                      <a:pt x="34954" y="2673"/>
                    </a:lnTo>
                    <a:lnTo>
                      <a:pt x="34686" y="3040"/>
                    </a:lnTo>
                    <a:lnTo>
                      <a:pt x="34397" y="3419"/>
                    </a:lnTo>
                    <a:lnTo>
                      <a:pt x="34074" y="3797"/>
                    </a:lnTo>
                    <a:lnTo>
                      <a:pt x="33718" y="4187"/>
                    </a:lnTo>
                    <a:lnTo>
                      <a:pt x="33328" y="4577"/>
                    </a:lnTo>
                    <a:lnTo>
                      <a:pt x="32916" y="4966"/>
                    </a:lnTo>
                    <a:lnTo>
                      <a:pt x="32470" y="5345"/>
                    </a:lnTo>
                    <a:lnTo>
                      <a:pt x="32237" y="5534"/>
                    </a:lnTo>
                    <a:lnTo>
                      <a:pt x="31992" y="5724"/>
                    </a:lnTo>
                    <a:lnTo>
                      <a:pt x="31747" y="5902"/>
                    </a:lnTo>
                    <a:lnTo>
                      <a:pt x="31479" y="6080"/>
                    </a:lnTo>
                    <a:lnTo>
                      <a:pt x="31212" y="6258"/>
                    </a:lnTo>
                    <a:lnTo>
                      <a:pt x="30934" y="6436"/>
                    </a:lnTo>
                    <a:lnTo>
                      <a:pt x="30644" y="6603"/>
                    </a:lnTo>
                    <a:lnTo>
                      <a:pt x="30355" y="6770"/>
                    </a:lnTo>
                    <a:lnTo>
                      <a:pt x="30043" y="6926"/>
                    </a:lnTo>
                    <a:lnTo>
                      <a:pt x="29731" y="7082"/>
                    </a:lnTo>
                    <a:lnTo>
                      <a:pt x="29408" y="7227"/>
                    </a:lnTo>
                    <a:lnTo>
                      <a:pt x="29074" y="7372"/>
                    </a:lnTo>
                    <a:lnTo>
                      <a:pt x="28740" y="7505"/>
                    </a:lnTo>
                    <a:lnTo>
                      <a:pt x="28384" y="7639"/>
                    </a:lnTo>
                    <a:lnTo>
                      <a:pt x="28028" y="7761"/>
                    </a:lnTo>
                    <a:lnTo>
                      <a:pt x="27649" y="7873"/>
                    </a:lnTo>
                    <a:lnTo>
                      <a:pt x="27270" y="7984"/>
                    </a:lnTo>
                    <a:lnTo>
                      <a:pt x="26881" y="8073"/>
                    </a:lnTo>
                    <a:lnTo>
                      <a:pt x="26480" y="8173"/>
                    </a:lnTo>
                    <a:lnTo>
                      <a:pt x="26068" y="8251"/>
                    </a:lnTo>
                    <a:lnTo>
                      <a:pt x="25645" y="8318"/>
                    </a:lnTo>
                    <a:lnTo>
                      <a:pt x="25210" y="8385"/>
                    </a:lnTo>
                    <a:lnTo>
                      <a:pt x="24765" y="8440"/>
                    </a:lnTo>
                    <a:lnTo>
                      <a:pt x="24309" y="8474"/>
                    </a:lnTo>
                    <a:lnTo>
                      <a:pt x="23852" y="8507"/>
                    </a:lnTo>
                    <a:lnTo>
                      <a:pt x="23373" y="8530"/>
                    </a:lnTo>
                    <a:lnTo>
                      <a:pt x="22894" y="8541"/>
                    </a:lnTo>
                    <a:lnTo>
                      <a:pt x="22438" y="8530"/>
                    </a:lnTo>
                    <a:lnTo>
                      <a:pt x="22004" y="8518"/>
                    </a:lnTo>
                    <a:lnTo>
                      <a:pt x="21569" y="8496"/>
                    </a:lnTo>
                    <a:lnTo>
                      <a:pt x="21168" y="8463"/>
                    </a:lnTo>
                    <a:lnTo>
                      <a:pt x="20768" y="8418"/>
                    </a:lnTo>
                    <a:lnTo>
                      <a:pt x="20389" y="8363"/>
                    </a:lnTo>
                    <a:lnTo>
                      <a:pt x="20022" y="8307"/>
                    </a:lnTo>
                    <a:lnTo>
                      <a:pt x="19665" y="8229"/>
                    </a:lnTo>
                    <a:lnTo>
                      <a:pt x="19331" y="8151"/>
                    </a:lnTo>
                    <a:lnTo>
                      <a:pt x="19008" y="8062"/>
                    </a:lnTo>
                    <a:lnTo>
                      <a:pt x="18696" y="7973"/>
                    </a:lnTo>
                    <a:lnTo>
                      <a:pt x="18396" y="7873"/>
                    </a:lnTo>
                    <a:lnTo>
                      <a:pt x="18106" y="7761"/>
                    </a:lnTo>
                    <a:lnTo>
                      <a:pt x="17839" y="7650"/>
                    </a:lnTo>
                    <a:lnTo>
                      <a:pt x="17572" y="7527"/>
                    </a:lnTo>
                    <a:lnTo>
                      <a:pt x="17327" y="7394"/>
                    </a:lnTo>
                    <a:lnTo>
                      <a:pt x="17093" y="7260"/>
                    </a:lnTo>
                    <a:lnTo>
                      <a:pt x="16859" y="7127"/>
                    </a:lnTo>
                    <a:lnTo>
                      <a:pt x="16648" y="6982"/>
                    </a:lnTo>
                    <a:lnTo>
                      <a:pt x="16447" y="6837"/>
                    </a:lnTo>
                    <a:lnTo>
                      <a:pt x="16258" y="6681"/>
                    </a:lnTo>
                    <a:lnTo>
                      <a:pt x="16069" y="6525"/>
                    </a:lnTo>
                    <a:lnTo>
                      <a:pt x="15902" y="6369"/>
                    </a:lnTo>
                    <a:lnTo>
                      <a:pt x="15735" y="6202"/>
                    </a:lnTo>
                    <a:lnTo>
                      <a:pt x="15579" y="6046"/>
                    </a:lnTo>
                    <a:lnTo>
                      <a:pt x="15434" y="5879"/>
                    </a:lnTo>
                    <a:lnTo>
                      <a:pt x="15300" y="5701"/>
                    </a:lnTo>
                    <a:lnTo>
                      <a:pt x="15167" y="5534"/>
                    </a:lnTo>
                    <a:lnTo>
                      <a:pt x="15055" y="5367"/>
                    </a:lnTo>
                    <a:lnTo>
                      <a:pt x="14944" y="5189"/>
                    </a:lnTo>
                    <a:lnTo>
                      <a:pt x="14844" y="5022"/>
                    </a:lnTo>
                    <a:lnTo>
                      <a:pt x="14654" y="4666"/>
                    </a:lnTo>
                    <a:lnTo>
                      <a:pt x="14499" y="4321"/>
                    </a:lnTo>
                    <a:lnTo>
                      <a:pt x="14365" y="3986"/>
                    </a:lnTo>
                    <a:lnTo>
                      <a:pt x="14265" y="3652"/>
                    </a:lnTo>
                    <a:lnTo>
                      <a:pt x="14176" y="3330"/>
                    </a:lnTo>
                    <a:lnTo>
                      <a:pt x="14109" y="3018"/>
                    </a:lnTo>
                    <a:lnTo>
                      <a:pt x="14064" y="2728"/>
                    </a:lnTo>
                    <a:lnTo>
                      <a:pt x="14031" y="2450"/>
                    </a:lnTo>
                    <a:lnTo>
                      <a:pt x="14009" y="2205"/>
                    </a:lnTo>
                    <a:lnTo>
                      <a:pt x="13998" y="1971"/>
                    </a:lnTo>
                    <a:lnTo>
                      <a:pt x="13986" y="1604"/>
                    </a:lnTo>
                    <a:lnTo>
                      <a:pt x="13998" y="1359"/>
                    </a:lnTo>
                    <a:lnTo>
                      <a:pt x="14009" y="1281"/>
                    </a:lnTo>
                    <a:lnTo>
                      <a:pt x="13908" y="1258"/>
                    </a:lnTo>
                    <a:lnTo>
                      <a:pt x="13630" y="1203"/>
                    </a:lnTo>
                    <a:lnTo>
                      <a:pt x="13174" y="1125"/>
                    </a:lnTo>
                    <a:lnTo>
                      <a:pt x="12583" y="1058"/>
                    </a:lnTo>
                    <a:lnTo>
                      <a:pt x="12238" y="1025"/>
                    </a:lnTo>
                    <a:lnTo>
                      <a:pt x="11860" y="1002"/>
                    </a:lnTo>
                    <a:lnTo>
                      <a:pt x="11459" y="980"/>
                    </a:lnTo>
                    <a:lnTo>
                      <a:pt x="10579" y="980"/>
                    </a:lnTo>
                    <a:lnTo>
                      <a:pt x="10123" y="1002"/>
                    </a:lnTo>
                    <a:lnTo>
                      <a:pt x="9633" y="1036"/>
                    </a:lnTo>
                    <a:lnTo>
                      <a:pt x="9143" y="1091"/>
                    </a:lnTo>
                    <a:lnTo>
                      <a:pt x="8630" y="1169"/>
                    </a:lnTo>
                    <a:lnTo>
                      <a:pt x="8118" y="1258"/>
                    </a:lnTo>
                    <a:lnTo>
                      <a:pt x="7595" y="1381"/>
                    </a:lnTo>
                    <a:lnTo>
                      <a:pt x="7060" y="1526"/>
                    </a:lnTo>
                    <a:lnTo>
                      <a:pt x="6793" y="1615"/>
                    </a:lnTo>
                    <a:lnTo>
                      <a:pt x="6537" y="1704"/>
                    </a:lnTo>
                    <a:lnTo>
                      <a:pt x="6270" y="1804"/>
                    </a:lnTo>
                    <a:lnTo>
                      <a:pt x="6003" y="1915"/>
                    </a:lnTo>
                    <a:lnTo>
                      <a:pt x="5746" y="2027"/>
                    </a:lnTo>
                    <a:lnTo>
                      <a:pt x="5479" y="2149"/>
                    </a:lnTo>
                    <a:lnTo>
                      <a:pt x="5223" y="2283"/>
                    </a:lnTo>
                    <a:lnTo>
                      <a:pt x="4967" y="2428"/>
                    </a:lnTo>
                    <a:lnTo>
                      <a:pt x="4711" y="2572"/>
                    </a:lnTo>
                    <a:lnTo>
                      <a:pt x="4455" y="2739"/>
                    </a:lnTo>
                    <a:lnTo>
                      <a:pt x="4199" y="2906"/>
                    </a:lnTo>
                    <a:lnTo>
                      <a:pt x="3954" y="3085"/>
                    </a:lnTo>
                    <a:lnTo>
                      <a:pt x="3709" y="3274"/>
                    </a:lnTo>
                    <a:lnTo>
                      <a:pt x="3464" y="3474"/>
                    </a:lnTo>
                    <a:lnTo>
                      <a:pt x="3230" y="3686"/>
                    </a:lnTo>
                    <a:lnTo>
                      <a:pt x="2996" y="3909"/>
                    </a:lnTo>
                    <a:lnTo>
                      <a:pt x="2762" y="4142"/>
                    </a:lnTo>
                    <a:lnTo>
                      <a:pt x="2540" y="4387"/>
                    </a:lnTo>
                    <a:lnTo>
                      <a:pt x="2328" y="4643"/>
                    </a:lnTo>
                    <a:lnTo>
                      <a:pt x="2116" y="4911"/>
                    </a:lnTo>
                    <a:lnTo>
                      <a:pt x="1905" y="5189"/>
                    </a:lnTo>
                    <a:lnTo>
                      <a:pt x="1704" y="5490"/>
                    </a:lnTo>
                    <a:lnTo>
                      <a:pt x="1515" y="5790"/>
                    </a:lnTo>
                    <a:lnTo>
                      <a:pt x="1326" y="6113"/>
                    </a:lnTo>
                    <a:lnTo>
                      <a:pt x="1237" y="6280"/>
                    </a:lnTo>
                    <a:lnTo>
                      <a:pt x="1148" y="6458"/>
                    </a:lnTo>
                    <a:lnTo>
                      <a:pt x="1059" y="6648"/>
                    </a:lnTo>
                    <a:lnTo>
                      <a:pt x="981" y="6848"/>
                    </a:lnTo>
                    <a:lnTo>
                      <a:pt x="836" y="7282"/>
                    </a:lnTo>
                    <a:lnTo>
                      <a:pt x="702" y="7750"/>
                    </a:lnTo>
                    <a:lnTo>
                      <a:pt x="580" y="8251"/>
                    </a:lnTo>
                    <a:lnTo>
                      <a:pt x="468" y="8797"/>
                    </a:lnTo>
                    <a:lnTo>
                      <a:pt x="368" y="9365"/>
                    </a:lnTo>
                    <a:lnTo>
                      <a:pt x="290" y="9977"/>
                    </a:lnTo>
                    <a:lnTo>
                      <a:pt x="212" y="10612"/>
                    </a:lnTo>
                    <a:lnTo>
                      <a:pt x="157" y="11280"/>
                    </a:lnTo>
                    <a:lnTo>
                      <a:pt x="101" y="11981"/>
                    </a:lnTo>
                    <a:lnTo>
                      <a:pt x="56" y="12705"/>
                    </a:lnTo>
                    <a:lnTo>
                      <a:pt x="34" y="13451"/>
                    </a:lnTo>
                    <a:lnTo>
                      <a:pt x="12" y="14231"/>
                    </a:lnTo>
                    <a:lnTo>
                      <a:pt x="1" y="15021"/>
                    </a:lnTo>
                    <a:lnTo>
                      <a:pt x="1" y="15834"/>
                    </a:lnTo>
                    <a:lnTo>
                      <a:pt x="1" y="16669"/>
                    </a:lnTo>
                    <a:lnTo>
                      <a:pt x="23" y="17527"/>
                    </a:lnTo>
                    <a:lnTo>
                      <a:pt x="45" y="18395"/>
                    </a:lnTo>
                    <a:lnTo>
                      <a:pt x="79" y="19275"/>
                    </a:lnTo>
                    <a:lnTo>
                      <a:pt x="157" y="21079"/>
                    </a:lnTo>
                    <a:lnTo>
                      <a:pt x="268" y="22927"/>
                    </a:lnTo>
                    <a:lnTo>
                      <a:pt x="402" y="24798"/>
                    </a:lnTo>
                    <a:lnTo>
                      <a:pt x="558" y="26691"/>
                    </a:lnTo>
                    <a:lnTo>
                      <a:pt x="725" y="28584"/>
                    </a:lnTo>
                    <a:lnTo>
                      <a:pt x="914" y="30466"/>
                    </a:lnTo>
                    <a:lnTo>
                      <a:pt x="1103" y="32325"/>
                    </a:lnTo>
                    <a:lnTo>
                      <a:pt x="1315" y="34162"/>
                    </a:lnTo>
                    <a:lnTo>
                      <a:pt x="1515" y="35944"/>
                    </a:lnTo>
                    <a:lnTo>
                      <a:pt x="1738" y="37670"/>
                    </a:lnTo>
                    <a:lnTo>
                      <a:pt x="1949" y="39340"/>
                    </a:lnTo>
                    <a:lnTo>
                      <a:pt x="2161" y="40921"/>
                    </a:lnTo>
                    <a:lnTo>
                      <a:pt x="2551" y="43783"/>
                    </a:lnTo>
                    <a:lnTo>
                      <a:pt x="2907" y="46188"/>
                    </a:lnTo>
                    <a:lnTo>
                      <a:pt x="3185" y="48026"/>
                    </a:lnTo>
                    <a:lnTo>
                      <a:pt x="3442" y="49607"/>
                    </a:lnTo>
                    <a:lnTo>
                      <a:pt x="3753" y="49707"/>
                    </a:lnTo>
                    <a:lnTo>
                      <a:pt x="4666" y="49996"/>
                    </a:lnTo>
                    <a:lnTo>
                      <a:pt x="6114" y="50420"/>
                    </a:lnTo>
                    <a:lnTo>
                      <a:pt x="7016" y="50687"/>
                    </a:lnTo>
                    <a:lnTo>
                      <a:pt x="8029" y="50965"/>
                    </a:lnTo>
                    <a:lnTo>
                      <a:pt x="9132" y="51266"/>
                    </a:lnTo>
                    <a:lnTo>
                      <a:pt x="10345" y="51578"/>
                    </a:lnTo>
                    <a:lnTo>
                      <a:pt x="11626" y="51889"/>
                    </a:lnTo>
                    <a:lnTo>
                      <a:pt x="12995" y="52212"/>
                    </a:lnTo>
                    <a:lnTo>
                      <a:pt x="14432" y="52535"/>
                    </a:lnTo>
                    <a:lnTo>
                      <a:pt x="15924" y="52858"/>
                    </a:lnTo>
                    <a:lnTo>
                      <a:pt x="17472" y="53159"/>
                    </a:lnTo>
                    <a:lnTo>
                      <a:pt x="19064" y="53459"/>
                    </a:lnTo>
                    <a:lnTo>
                      <a:pt x="19877" y="53593"/>
                    </a:lnTo>
                    <a:lnTo>
                      <a:pt x="20701" y="53727"/>
                    </a:lnTo>
                    <a:lnTo>
                      <a:pt x="21525" y="53860"/>
                    </a:lnTo>
                    <a:lnTo>
                      <a:pt x="22360" y="53972"/>
                    </a:lnTo>
                    <a:lnTo>
                      <a:pt x="23195" y="54094"/>
                    </a:lnTo>
                    <a:lnTo>
                      <a:pt x="24041" y="54194"/>
                    </a:lnTo>
                    <a:lnTo>
                      <a:pt x="24888" y="54295"/>
                    </a:lnTo>
                    <a:lnTo>
                      <a:pt x="25734" y="54384"/>
                    </a:lnTo>
                    <a:lnTo>
                      <a:pt x="26591" y="54462"/>
                    </a:lnTo>
                    <a:lnTo>
                      <a:pt x="27437" y="54528"/>
                    </a:lnTo>
                    <a:lnTo>
                      <a:pt x="28284" y="54584"/>
                    </a:lnTo>
                    <a:lnTo>
                      <a:pt x="29130" y="54640"/>
                    </a:lnTo>
                    <a:lnTo>
                      <a:pt x="29976" y="54673"/>
                    </a:lnTo>
                    <a:lnTo>
                      <a:pt x="30822" y="54695"/>
                    </a:lnTo>
                    <a:lnTo>
                      <a:pt x="31658" y="54707"/>
                    </a:lnTo>
                    <a:lnTo>
                      <a:pt x="32493" y="54707"/>
                    </a:lnTo>
                    <a:lnTo>
                      <a:pt x="33317" y="54684"/>
                    </a:lnTo>
                    <a:lnTo>
                      <a:pt x="34130" y="54651"/>
                    </a:lnTo>
                    <a:lnTo>
                      <a:pt x="34942" y="54606"/>
                    </a:lnTo>
                    <a:lnTo>
                      <a:pt x="35744" y="54539"/>
                    </a:lnTo>
                    <a:lnTo>
                      <a:pt x="36524" y="54462"/>
                    </a:lnTo>
                    <a:lnTo>
                      <a:pt x="37303" y="54361"/>
                    </a:lnTo>
                    <a:lnTo>
                      <a:pt x="38071" y="54250"/>
                    </a:lnTo>
                    <a:lnTo>
                      <a:pt x="38817" y="54116"/>
                    </a:lnTo>
                    <a:lnTo>
                      <a:pt x="39552" y="53960"/>
                    </a:lnTo>
                    <a:lnTo>
                      <a:pt x="40276" y="53793"/>
                    </a:lnTo>
                    <a:lnTo>
                      <a:pt x="40978" y="53604"/>
                    </a:lnTo>
                    <a:lnTo>
                      <a:pt x="41668" y="53381"/>
                    </a:lnTo>
                    <a:lnTo>
                      <a:pt x="42336" y="53159"/>
                    </a:lnTo>
                    <a:lnTo>
                      <a:pt x="42659" y="53025"/>
                    </a:lnTo>
                    <a:lnTo>
                      <a:pt x="42982" y="52903"/>
                    </a:lnTo>
                    <a:lnTo>
                      <a:pt x="43294" y="52769"/>
                    </a:lnTo>
                    <a:lnTo>
                      <a:pt x="43605" y="52624"/>
                    </a:lnTo>
                    <a:lnTo>
                      <a:pt x="43917" y="52480"/>
                    </a:lnTo>
                    <a:lnTo>
                      <a:pt x="44207" y="52324"/>
                    </a:lnTo>
                    <a:lnTo>
                      <a:pt x="44864" y="50676"/>
                    </a:lnTo>
                    <a:lnTo>
                      <a:pt x="45510" y="49005"/>
                    </a:lnTo>
                    <a:lnTo>
                      <a:pt x="46144" y="47324"/>
                    </a:lnTo>
                    <a:lnTo>
                      <a:pt x="46768" y="45631"/>
                    </a:lnTo>
                    <a:lnTo>
                      <a:pt x="47380" y="43928"/>
                    </a:lnTo>
                    <a:lnTo>
                      <a:pt x="47982" y="42224"/>
                    </a:lnTo>
                    <a:lnTo>
                      <a:pt x="48572" y="40520"/>
                    </a:lnTo>
                    <a:lnTo>
                      <a:pt x="49140" y="38817"/>
                    </a:lnTo>
                    <a:lnTo>
                      <a:pt x="49696" y="37124"/>
                    </a:lnTo>
                    <a:lnTo>
                      <a:pt x="50220" y="35432"/>
                    </a:lnTo>
                    <a:lnTo>
                      <a:pt x="50732" y="33750"/>
                    </a:lnTo>
                    <a:lnTo>
                      <a:pt x="51211" y="32091"/>
                    </a:lnTo>
                    <a:lnTo>
                      <a:pt x="51667" y="30443"/>
                    </a:lnTo>
                    <a:lnTo>
                      <a:pt x="52101" y="28818"/>
                    </a:lnTo>
                    <a:lnTo>
                      <a:pt x="52491" y="27214"/>
                    </a:lnTo>
                    <a:lnTo>
                      <a:pt x="52859" y="25633"/>
                    </a:lnTo>
                    <a:lnTo>
                      <a:pt x="53026" y="24854"/>
                    </a:lnTo>
                    <a:lnTo>
                      <a:pt x="53182" y="24085"/>
                    </a:lnTo>
                    <a:lnTo>
                      <a:pt x="53337" y="23317"/>
                    </a:lnTo>
                    <a:lnTo>
                      <a:pt x="53482" y="22560"/>
                    </a:lnTo>
                    <a:lnTo>
                      <a:pt x="53616" y="21814"/>
                    </a:lnTo>
                    <a:lnTo>
                      <a:pt x="53738" y="21079"/>
                    </a:lnTo>
                    <a:lnTo>
                      <a:pt x="53850" y="20355"/>
                    </a:lnTo>
                    <a:lnTo>
                      <a:pt x="53950" y="19642"/>
                    </a:lnTo>
                    <a:lnTo>
                      <a:pt x="54039" y="18930"/>
                    </a:lnTo>
                    <a:lnTo>
                      <a:pt x="54117" y="18239"/>
                    </a:lnTo>
                    <a:lnTo>
                      <a:pt x="54195" y="17549"/>
                    </a:lnTo>
                    <a:lnTo>
                      <a:pt x="54251" y="16881"/>
                    </a:lnTo>
                    <a:lnTo>
                      <a:pt x="54295" y="16213"/>
                    </a:lnTo>
                    <a:lnTo>
                      <a:pt x="54328" y="15567"/>
                    </a:lnTo>
                    <a:lnTo>
                      <a:pt x="54351" y="14932"/>
                    </a:lnTo>
                    <a:lnTo>
                      <a:pt x="54362" y="14309"/>
                    </a:lnTo>
                    <a:lnTo>
                      <a:pt x="54362" y="13696"/>
                    </a:lnTo>
                    <a:lnTo>
                      <a:pt x="54351" y="13106"/>
                    </a:lnTo>
                    <a:lnTo>
                      <a:pt x="54317" y="12516"/>
                    </a:lnTo>
                    <a:lnTo>
                      <a:pt x="54273" y="11948"/>
                    </a:lnTo>
                    <a:lnTo>
                      <a:pt x="54228" y="11402"/>
                    </a:lnTo>
                    <a:lnTo>
                      <a:pt x="54150" y="10868"/>
                    </a:lnTo>
                    <a:lnTo>
                      <a:pt x="54072" y="10345"/>
                    </a:lnTo>
                    <a:lnTo>
                      <a:pt x="53983" y="9832"/>
                    </a:lnTo>
                    <a:lnTo>
                      <a:pt x="53872" y="9342"/>
                    </a:lnTo>
                    <a:lnTo>
                      <a:pt x="53738" y="8875"/>
                    </a:lnTo>
                    <a:lnTo>
                      <a:pt x="53605" y="8418"/>
                    </a:lnTo>
                    <a:lnTo>
                      <a:pt x="53449" y="7984"/>
                    </a:lnTo>
                    <a:lnTo>
                      <a:pt x="53271" y="7561"/>
                    </a:lnTo>
                    <a:lnTo>
                      <a:pt x="53092" y="7160"/>
                    </a:lnTo>
                    <a:lnTo>
                      <a:pt x="52892" y="6781"/>
                    </a:lnTo>
                    <a:lnTo>
                      <a:pt x="52669" y="6414"/>
                    </a:lnTo>
                    <a:lnTo>
                      <a:pt x="52436" y="6069"/>
                    </a:lnTo>
                    <a:lnTo>
                      <a:pt x="52202" y="5735"/>
                    </a:lnTo>
                    <a:lnTo>
                      <a:pt x="51946" y="5412"/>
                    </a:lnTo>
                    <a:lnTo>
                      <a:pt x="51689" y="5100"/>
                    </a:lnTo>
                    <a:lnTo>
                      <a:pt x="51422" y="4799"/>
                    </a:lnTo>
                    <a:lnTo>
                      <a:pt x="51144" y="4510"/>
                    </a:lnTo>
                    <a:lnTo>
                      <a:pt x="50865" y="4243"/>
                    </a:lnTo>
                    <a:lnTo>
                      <a:pt x="50576" y="3975"/>
                    </a:lnTo>
                    <a:lnTo>
                      <a:pt x="50286" y="3719"/>
                    </a:lnTo>
                    <a:lnTo>
                      <a:pt x="49986" y="3474"/>
                    </a:lnTo>
                    <a:lnTo>
                      <a:pt x="49685" y="3252"/>
                    </a:lnTo>
                    <a:lnTo>
                      <a:pt x="49373" y="3029"/>
                    </a:lnTo>
                    <a:lnTo>
                      <a:pt x="49050" y="2817"/>
                    </a:lnTo>
                    <a:lnTo>
                      <a:pt x="48739" y="2617"/>
                    </a:lnTo>
                    <a:lnTo>
                      <a:pt x="48405" y="2416"/>
                    </a:lnTo>
                    <a:lnTo>
                      <a:pt x="48082" y="2238"/>
                    </a:lnTo>
                    <a:lnTo>
                      <a:pt x="47748" y="2060"/>
                    </a:lnTo>
                    <a:lnTo>
                      <a:pt x="47414" y="1904"/>
                    </a:lnTo>
                    <a:lnTo>
                      <a:pt x="47080" y="1748"/>
                    </a:lnTo>
                    <a:lnTo>
                      <a:pt x="46746" y="1592"/>
                    </a:lnTo>
                    <a:lnTo>
                      <a:pt x="46400" y="1459"/>
                    </a:lnTo>
                    <a:lnTo>
                      <a:pt x="46066" y="1325"/>
                    </a:lnTo>
                    <a:lnTo>
                      <a:pt x="45721" y="1203"/>
                    </a:lnTo>
                    <a:lnTo>
                      <a:pt x="45387" y="1091"/>
                    </a:lnTo>
                    <a:lnTo>
                      <a:pt x="45042" y="980"/>
                    </a:lnTo>
                    <a:lnTo>
                      <a:pt x="44708" y="880"/>
                    </a:lnTo>
                    <a:lnTo>
                      <a:pt x="44029" y="702"/>
                    </a:lnTo>
                    <a:lnTo>
                      <a:pt x="43361" y="546"/>
                    </a:lnTo>
                    <a:lnTo>
                      <a:pt x="42704" y="412"/>
                    </a:lnTo>
                    <a:lnTo>
                      <a:pt x="42058" y="301"/>
                    </a:lnTo>
                    <a:lnTo>
                      <a:pt x="41434" y="212"/>
                    </a:lnTo>
                    <a:lnTo>
                      <a:pt x="40822" y="145"/>
                    </a:lnTo>
                    <a:lnTo>
                      <a:pt x="40243" y="89"/>
                    </a:lnTo>
                    <a:lnTo>
                      <a:pt x="39697" y="45"/>
                    </a:lnTo>
                    <a:lnTo>
                      <a:pt x="39174" y="22"/>
                    </a:lnTo>
                    <a:lnTo>
                      <a:pt x="38684" y="11"/>
                    </a:lnTo>
                    <a:lnTo>
                      <a:pt x="382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21"/>
              <p:cNvSpPr/>
              <p:nvPr/>
            </p:nvSpPr>
            <p:spPr>
              <a:xfrm>
                <a:off x="5454637" y="3186707"/>
                <a:ext cx="683310" cy="930892"/>
              </a:xfrm>
              <a:custGeom>
                <a:rect b="b" l="l" r="r" t="t"/>
                <a:pathLst>
                  <a:path extrusionOk="0" h="49195" w="36111">
                    <a:moveTo>
                      <a:pt x="1704" y="0"/>
                    </a:moveTo>
                    <a:lnTo>
                      <a:pt x="0" y="47981"/>
                    </a:lnTo>
                    <a:lnTo>
                      <a:pt x="34407" y="49195"/>
                    </a:lnTo>
                    <a:lnTo>
                      <a:pt x="36111" y="1225"/>
                    </a:lnTo>
                    <a:lnTo>
                      <a:pt x="17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21"/>
              <p:cNvSpPr/>
              <p:nvPr/>
            </p:nvSpPr>
            <p:spPr>
              <a:xfrm>
                <a:off x="5472954" y="3186271"/>
                <a:ext cx="262777" cy="301322"/>
              </a:xfrm>
              <a:custGeom>
                <a:rect b="b" l="l" r="r" t="t"/>
                <a:pathLst>
                  <a:path extrusionOk="0" h="15924" w="13887">
                    <a:moveTo>
                      <a:pt x="13630" y="1"/>
                    </a:moveTo>
                    <a:lnTo>
                      <a:pt x="13597" y="23"/>
                    </a:lnTo>
                    <a:lnTo>
                      <a:pt x="13563" y="45"/>
                    </a:lnTo>
                    <a:lnTo>
                      <a:pt x="13530" y="68"/>
                    </a:lnTo>
                    <a:lnTo>
                      <a:pt x="45" y="15590"/>
                    </a:lnTo>
                    <a:lnTo>
                      <a:pt x="23" y="15623"/>
                    </a:lnTo>
                    <a:lnTo>
                      <a:pt x="1" y="15657"/>
                    </a:lnTo>
                    <a:lnTo>
                      <a:pt x="1" y="15701"/>
                    </a:lnTo>
                    <a:lnTo>
                      <a:pt x="1" y="15735"/>
                    </a:lnTo>
                    <a:lnTo>
                      <a:pt x="1" y="15779"/>
                    </a:lnTo>
                    <a:lnTo>
                      <a:pt x="12" y="15813"/>
                    </a:lnTo>
                    <a:lnTo>
                      <a:pt x="34" y="15846"/>
                    </a:lnTo>
                    <a:lnTo>
                      <a:pt x="68" y="15879"/>
                    </a:lnTo>
                    <a:lnTo>
                      <a:pt x="101" y="15902"/>
                    </a:lnTo>
                    <a:lnTo>
                      <a:pt x="134" y="15913"/>
                    </a:lnTo>
                    <a:lnTo>
                      <a:pt x="201" y="15924"/>
                    </a:lnTo>
                    <a:lnTo>
                      <a:pt x="246" y="15924"/>
                    </a:lnTo>
                    <a:lnTo>
                      <a:pt x="290" y="15913"/>
                    </a:lnTo>
                    <a:lnTo>
                      <a:pt x="324" y="15890"/>
                    </a:lnTo>
                    <a:lnTo>
                      <a:pt x="357" y="15857"/>
                    </a:lnTo>
                    <a:lnTo>
                      <a:pt x="13842" y="346"/>
                    </a:lnTo>
                    <a:lnTo>
                      <a:pt x="13864" y="301"/>
                    </a:lnTo>
                    <a:lnTo>
                      <a:pt x="13875" y="268"/>
                    </a:lnTo>
                    <a:lnTo>
                      <a:pt x="13886" y="235"/>
                    </a:lnTo>
                    <a:lnTo>
                      <a:pt x="13886" y="190"/>
                    </a:lnTo>
                    <a:lnTo>
                      <a:pt x="13886" y="146"/>
                    </a:lnTo>
                    <a:lnTo>
                      <a:pt x="13875" y="112"/>
                    </a:lnTo>
                    <a:lnTo>
                      <a:pt x="13853" y="79"/>
                    </a:lnTo>
                    <a:lnTo>
                      <a:pt x="13819" y="45"/>
                    </a:lnTo>
                    <a:lnTo>
                      <a:pt x="13786" y="23"/>
                    </a:lnTo>
                    <a:lnTo>
                      <a:pt x="13753" y="12"/>
                    </a:lnTo>
                    <a:lnTo>
                      <a:pt x="13708" y="1"/>
                    </a:lnTo>
                    <a:close/>
                  </a:path>
                </a:pathLst>
              </a:custGeom>
              <a:solidFill>
                <a:srgbClr val="FDED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21"/>
              <p:cNvSpPr/>
              <p:nvPr/>
            </p:nvSpPr>
            <p:spPr>
              <a:xfrm>
                <a:off x="5449358" y="3828293"/>
                <a:ext cx="254981" cy="281926"/>
              </a:xfrm>
              <a:custGeom>
                <a:rect b="b" l="l" r="r" t="t"/>
                <a:pathLst>
                  <a:path extrusionOk="0" h="14899" w="13475">
                    <a:moveTo>
                      <a:pt x="179" y="0"/>
                    </a:moveTo>
                    <a:lnTo>
                      <a:pt x="134" y="11"/>
                    </a:lnTo>
                    <a:lnTo>
                      <a:pt x="101" y="22"/>
                    </a:lnTo>
                    <a:lnTo>
                      <a:pt x="68" y="56"/>
                    </a:lnTo>
                    <a:lnTo>
                      <a:pt x="34" y="89"/>
                    </a:lnTo>
                    <a:lnTo>
                      <a:pt x="12" y="123"/>
                    </a:lnTo>
                    <a:lnTo>
                      <a:pt x="1" y="156"/>
                    </a:lnTo>
                    <a:lnTo>
                      <a:pt x="1" y="201"/>
                    </a:lnTo>
                    <a:lnTo>
                      <a:pt x="1" y="234"/>
                    </a:lnTo>
                    <a:lnTo>
                      <a:pt x="12" y="279"/>
                    </a:lnTo>
                    <a:lnTo>
                      <a:pt x="23" y="312"/>
                    </a:lnTo>
                    <a:lnTo>
                      <a:pt x="56" y="345"/>
                    </a:lnTo>
                    <a:lnTo>
                      <a:pt x="13118" y="14832"/>
                    </a:lnTo>
                    <a:lnTo>
                      <a:pt x="13151" y="14854"/>
                    </a:lnTo>
                    <a:lnTo>
                      <a:pt x="13185" y="14877"/>
                    </a:lnTo>
                    <a:lnTo>
                      <a:pt x="13229" y="14888"/>
                    </a:lnTo>
                    <a:lnTo>
                      <a:pt x="13274" y="14899"/>
                    </a:lnTo>
                    <a:lnTo>
                      <a:pt x="13307" y="14888"/>
                    </a:lnTo>
                    <a:lnTo>
                      <a:pt x="13340" y="14888"/>
                    </a:lnTo>
                    <a:lnTo>
                      <a:pt x="13374" y="14865"/>
                    </a:lnTo>
                    <a:lnTo>
                      <a:pt x="13407" y="14843"/>
                    </a:lnTo>
                    <a:lnTo>
                      <a:pt x="13441" y="14810"/>
                    </a:lnTo>
                    <a:lnTo>
                      <a:pt x="13463" y="14776"/>
                    </a:lnTo>
                    <a:lnTo>
                      <a:pt x="13474" y="14743"/>
                    </a:lnTo>
                    <a:lnTo>
                      <a:pt x="13474" y="14698"/>
                    </a:lnTo>
                    <a:lnTo>
                      <a:pt x="13474" y="14665"/>
                    </a:lnTo>
                    <a:lnTo>
                      <a:pt x="13463" y="14620"/>
                    </a:lnTo>
                    <a:lnTo>
                      <a:pt x="13452" y="14587"/>
                    </a:lnTo>
                    <a:lnTo>
                      <a:pt x="13430" y="14554"/>
                    </a:lnTo>
                    <a:lnTo>
                      <a:pt x="357" y="67"/>
                    </a:lnTo>
                    <a:lnTo>
                      <a:pt x="324" y="45"/>
                    </a:lnTo>
                    <a:lnTo>
                      <a:pt x="290" y="22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FDED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21"/>
              <p:cNvSpPr/>
              <p:nvPr/>
            </p:nvSpPr>
            <p:spPr>
              <a:xfrm>
                <a:off x="5176722" y="3278348"/>
                <a:ext cx="929208" cy="599257"/>
              </a:xfrm>
              <a:custGeom>
                <a:rect b="b" l="l" r="r" t="t"/>
                <a:pathLst>
                  <a:path extrusionOk="0" h="31669" w="49106">
                    <a:moveTo>
                      <a:pt x="5156" y="1"/>
                    </a:moveTo>
                    <a:lnTo>
                      <a:pt x="5044" y="313"/>
                    </a:lnTo>
                    <a:lnTo>
                      <a:pt x="4721" y="1181"/>
                    </a:lnTo>
                    <a:lnTo>
                      <a:pt x="4231" y="2551"/>
                    </a:lnTo>
                    <a:lnTo>
                      <a:pt x="3953" y="3397"/>
                    </a:lnTo>
                    <a:lnTo>
                      <a:pt x="3641" y="4332"/>
                    </a:lnTo>
                    <a:lnTo>
                      <a:pt x="3307" y="5357"/>
                    </a:lnTo>
                    <a:lnTo>
                      <a:pt x="2973" y="6459"/>
                    </a:lnTo>
                    <a:lnTo>
                      <a:pt x="2628" y="7617"/>
                    </a:lnTo>
                    <a:lnTo>
                      <a:pt x="2283" y="8842"/>
                    </a:lnTo>
                    <a:lnTo>
                      <a:pt x="1937" y="10111"/>
                    </a:lnTo>
                    <a:lnTo>
                      <a:pt x="1603" y="11414"/>
                    </a:lnTo>
                    <a:lnTo>
                      <a:pt x="1292" y="12750"/>
                    </a:lnTo>
                    <a:lnTo>
                      <a:pt x="1136" y="13418"/>
                    </a:lnTo>
                    <a:lnTo>
                      <a:pt x="991" y="14098"/>
                    </a:lnTo>
                    <a:lnTo>
                      <a:pt x="857" y="14777"/>
                    </a:lnTo>
                    <a:lnTo>
                      <a:pt x="724" y="15467"/>
                    </a:lnTo>
                    <a:lnTo>
                      <a:pt x="601" y="16147"/>
                    </a:lnTo>
                    <a:lnTo>
                      <a:pt x="490" y="16826"/>
                    </a:lnTo>
                    <a:lnTo>
                      <a:pt x="390" y="17505"/>
                    </a:lnTo>
                    <a:lnTo>
                      <a:pt x="301" y="18173"/>
                    </a:lnTo>
                    <a:lnTo>
                      <a:pt x="212" y="18852"/>
                    </a:lnTo>
                    <a:lnTo>
                      <a:pt x="145" y="19509"/>
                    </a:lnTo>
                    <a:lnTo>
                      <a:pt x="89" y="20166"/>
                    </a:lnTo>
                    <a:lnTo>
                      <a:pt x="45" y="20812"/>
                    </a:lnTo>
                    <a:lnTo>
                      <a:pt x="11" y="21458"/>
                    </a:lnTo>
                    <a:lnTo>
                      <a:pt x="0" y="22082"/>
                    </a:lnTo>
                    <a:lnTo>
                      <a:pt x="0" y="22694"/>
                    </a:lnTo>
                    <a:lnTo>
                      <a:pt x="11" y="23306"/>
                    </a:lnTo>
                    <a:lnTo>
                      <a:pt x="45" y="23885"/>
                    </a:lnTo>
                    <a:lnTo>
                      <a:pt x="89" y="24464"/>
                    </a:lnTo>
                    <a:lnTo>
                      <a:pt x="156" y="25021"/>
                    </a:lnTo>
                    <a:lnTo>
                      <a:pt x="245" y="25556"/>
                    </a:lnTo>
                    <a:lnTo>
                      <a:pt x="345" y="26079"/>
                    </a:lnTo>
                    <a:lnTo>
                      <a:pt x="479" y="26580"/>
                    </a:lnTo>
                    <a:lnTo>
                      <a:pt x="546" y="26825"/>
                    </a:lnTo>
                    <a:lnTo>
                      <a:pt x="624" y="27059"/>
                    </a:lnTo>
                    <a:lnTo>
                      <a:pt x="702" y="27293"/>
                    </a:lnTo>
                    <a:lnTo>
                      <a:pt x="791" y="27515"/>
                    </a:lnTo>
                    <a:lnTo>
                      <a:pt x="880" y="27738"/>
                    </a:lnTo>
                    <a:lnTo>
                      <a:pt x="980" y="27950"/>
                    </a:lnTo>
                    <a:lnTo>
                      <a:pt x="1080" y="28150"/>
                    </a:lnTo>
                    <a:lnTo>
                      <a:pt x="1191" y="28351"/>
                    </a:lnTo>
                    <a:lnTo>
                      <a:pt x="1303" y="28551"/>
                    </a:lnTo>
                    <a:lnTo>
                      <a:pt x="1425" y="28740"/>
                    </a:lnTo>
                    <a:lnTo>
                      <a:pt x="1548" y="28918"/>
                    </a:lnTo>
                    <a:lnTo>
                      <a:pt x="1681" y="29097"/>
                    </a:lnTo>
                    <a:lnTo>
                      <a:pt x="1826" y="29264"/>
                    </a:lnTo>
                    <a:lnTo>
                      <a:pt x="1971" y="29420"/>
                    </a:lnTo>
                    <a:lnTo>
                      <a:pt x="2127" y="29575"/>
                    </a:lnTo>
                    <a:lnTo>
                      <a:pt x="2283" y="29709"/>
                    </a:lnTo>
                    <a:lnTo>
                      <a:pt x="2450" y="29854"/>
                    </a:lnTo>
                    <a:lnTo>
                      <a:pt x="2617" y="29976"/>
                    </a:lnTo>
                    <a:lnTo>
                      <a:pt x="2795" y="30099"/>
                    </a:lnTo>
                    <a:lnTo>
                      <a:pt x="2984" y="30210"/>
                    </a:lnTo>
                    <a:lnTo>
                      <a:pt x="3173" y="30321"/>
                    </a:lnTo>
                    <a:lnTo>
                      <a:pt x="3374" y="30411"/>
                    </a:lnTo>
                    <a:lnTo>
                      <a:pt x="3585" y="30500"/>
                    </a:lnTo>
                    <a:lnTo>
                      <a:pt x="3797" y="30578"/>
                    </a:lnTo>
                    <a:lnTo>
                      <a:pt x="4254" y="30722"/>
                    </a:lnTo>
                    <a:lnTo>
                      <a:pt x="4744" y="30856"/>
                    </a:lnTo>
                    <a:lnTo>
                      <a:pt x="5278" y="30978"/>
                    </a:lnTo>
                    <a:lnTo>
                      <a:pt x="5835" y="31090"/>
                    </a:lnTo>
                    <a:lnTo>
                      <a:pt x="6436" y="31190"/>
                    </a:lnTo>
                    <a:lnTo>
                      <a:pt x="7060" y="31279"/>
                    </a:lnTo>
                    <a:lnTo>
                      <a:pt x="7728" y="31357"/>
                    </a:lnTo>
                    <a:lnTo>
                      <a:pt x="8407" y="31424"/>
                    </a:lnTo>
                    <a:lnTo>
                      <a:pt x="9131" y="31479"/>
                    </a:lnTo>
                    <a:lnTo>
                      <a:pt x="9866" y="31535"/>
                    </a:lnTo>
                    <a:lnTo>
                      <a:pt x="10634" y="31580"/>
                    </a:lnTo>
                    <a:lnTo>
                      <a:pt x="11425" y="31613"/>
                    </a:lnTo>
                    <a:lnTo>
                      <a:pt x="12237" y="31635"/>
                    </a:lnTo>
                    <a:lnTo>
                      <a:pt x="13072" y="31658"/>
                    </a:lnTo>
                    <a:lnTo>
                      <a:pt x="13930" y="31669"/>
                    </a:lnTo>
                    <a:lnTo>
                      <a:pt x="14798" y="31669"/>
                    </a:lnTo>
                    <a:lnTo>
                      <a:pt x="16580" y="31658"/>
                    </a:lnTo>
                    <a:lnTo>
                      <a:pt x="18417" y="31613"/>
                    </a:lnTo>
                    <a:lnTo>
                      <a:pt x="20299" y="31557"/>
                    </a:lnTo>
                    <a:lnTo>
                      <a:pt x="22214" y="31468"/>
                    </a:lnTo>
                    <a:lnTo>
                      <a:pt x="24141" y="31368"/>
                    </a:lnTo>
                    <a:lnTo>
                      <a:pt x="26078" y="31257"/>
                    </a:lnTo>
                    <a:lnTo>
                      <a:pt x="28016" y="31123"/>
                    </a:lnTo>
                    <a:lnTo>
                      <a:pt x="29931" y="30978"/>
                    </a:lnTo>
                    <a:lnTo>
                      <a:pt x="31824" y="30823"/>
                    </a:lnTo>
                    <a:lnTo>
                      <a:pt x="33672" y="30667"/>
                    </a:lnTo>
                    <a:lnTo>
                      <a:pt x="35476" y="30500"/>
                    </a:lnTo>
                    <a:lnTo>
                      <a:pt x="37213" y="30333"/>
                    </a:lnTo>
                    <a:lnTo>
                      <a:pt x="40465" y="29999"/>
                    </a:lnTo>
                    <a:lnTo>
                      <a:pt x="43326" y="29687"/>
                    </a:lnTo>
                    <a:lnTo>
                      <a:pt x="45720" y="29408"/>
                    </a:lnTo>
                    <a:lnTo>
                      <a:pt x="47535" y="29197"/>
                    </a:lnTo>
                    <a:lnTo>
                      <a:pt x="49105" y="28996"/>
                    </a:lnTo>
                    <a:lnTo>
                      <a:pt x="12861" y="18797"/>
                    </a:lnTo>
                    <a:lnTo>
                      <a:pt x="10367" y="2261"/>
                    </a:lnTo>
                    <a:lnTo>
                      <a:pt x="5156" y="1"/>
                    </a:lnTo>
                    <a:close/>
                  </a:path>
                </a:pathLst>
              </a:custGeom>
              <a:solidFill>
                <a:srgbClr val="FDDE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21"/>
              <p:cNvSpPr/>
              <p:nvPr/>
            </p:nvSpPr>
            <p:spPr>
              <a:xfrm>
                <a:off x="5461165" y="3645615"/>
                <a:ext cx="644765" cy="212613"/>
              </a:xfrm>
              <a:custGeom>
                <a:rect b="b" l="l" r="r" t="t"/>
                <a:pathLst>
                  <a:path extrusionOk="0" h="11236" w="34074">
                    <a:moveTo>
                      <a:pt x="0" y="0"/>
                    </a:moveTo>
                    <a:lnTo>
                      <a:pt x="446" y="512"/>
                    </a:lnTo>
                    <a:lnTo>
                      <a:pt x="913" y="1013"/>
                    </a:lnTo>
                    <a:lnTo>
                      <a:pt x="1392" y="1492"/>
                    </a:lnTo>
                    <a:lnTo>
                      <a:pt x="1893" y="1960"/>
                    </a:lnTo>
                    <a:lnTo>
                      <a:pt x="2405" y="2405"/>
                    </a:lnTo>
                    <a:lnTo>
                      <a:pt x="2940" y="2840"/>
                    </a:lnTo>
                    <a:lnTo>
                      <a:pt x="3474" y="3263"/>
                    </a:lnTo>
                    <a:lnTo>
                      <a:pt x="4031" y="3675"/>
                    </a:lnTo>
                    <a:lnTo>
                      <a:pt x="4599" y="4076"/>
                    </a:lnTo>
                    <a:lnTo>
                      <a:pt x="5167" y="4465"/>
                    </a:lnTo>
                    <a:lnTo>
                      <a:pt x="5757" y="4844"/>
                    </a:lnTo>
                    <a:lnTo>
                      <a:pt x="6347" y="5211"/>
                    </a:lnTo>
                    <a:lnTo>
                      <a:pt x="6948" y="5568"/>
                    </a:lnTo>
                    <a:lnTo>
                      <a:pt x="7561" y="5924"/>
                    </a:lnTo>
                    <a:lnTo>
                      <a:pt x="8184" y="6258"/>
                    </a:lnTo>
                    <a:lnTo>
                      <a:pt x="8808" y="6592"/>
                    </a:lnTo>
                    <a:lnTo>
                      <a:pt x="9432" y="6915"/>
                    </a:lnTo>
                    <a:lnTo>
                      <a:pt x="10066" y="7227"/>
                    </a:lnTo>
                    <a:lnTo>
                      <a:pt x="10701" y="7539"/>
                    </a:lnTo>
                    <a:lnTo>
                      <a:pt x="11336" y="7850"/>
                    </a:lnTo>
                    <a:lnTo>
                      <a:pt x="12616" y="8440"/>
                    </a:lnTo>
                    <a:lnTo>
                      <a:pt x="13886" y="9008"/>
                    </a:lnTo>
                    <a:lnTo>
                      <a:pt x="16413" y="10122"/>
                    </a:lnTo>
                    <a:lnTo>
                      <a:pt x="17649" y="10679"/>
                    </a:lnTo>
                    <a:lnTo>
                      <a:pt x="18852" y="11224"/>
                    </a:lnTo>
                    <a:lnTo>
                      <a:pt x="18874" y="11235"/>
                    </a:lnTo>
                    <a:lnTo>
                      <a:pt x="21947" y="10946"/>
                    </a:lnTo>
                    <a:lnTo>
                      <a:pt x="24809" y="10656"/>
                    </a:lnTo>
                    <a:lnTo>
                      <a:pt x="27381" y="10378"/>
                    </a:lnTo>
                    <a:lnTo>
                      <a:pt x="29630" y="10122"/>
                    </a:lnTo>
                    <a:lnTo>
                      <a:pt x="31479" y="9910"/>
                    </a:lnTo>
                    <a:lnTo>
                      <a:pt x="32882" y="9732"/>
                    </a:lnTo>
                    <a:lnTo>
                      <a:pt x="34073" y="9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C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21"/>
              <p:cNvSpPr/>
              <p:nvPr/>
            </p:nvSpPr>
            <p:spPr>
              <a:xfrm>
                <a:off x="5227075" y="2872536"/>
                <a:ext cx="295002" cy="495807"/>
              </a:xfrm>
              <a:custGeom>
                <a:rect b="b" l="l" r="r" t="t"/>
                <a:pathLst>
                  <a:path extrusionOk="0" h="26202" w="15590">
                    <a:moveTo>
                      <a:pt x="15589" y="1"/>
                    </a:moveTo>
                    <a:lnTo>
                      <a:pt x="15478" y="12"/>
                    </a:lnTo>
                    <a:lnTo>
                      <a:pt x="15355" y="23"/>
                    </a:lnTo>
                    <a:lnTo>
                      <a:pt x="15177" y="45"/>
                    </a:lnTo>
                    <a:lnTo>
                      <a:pt x="14955" y="79"/>
                    </a:lnTo>
                    <a:lnTo>
                      <a:pt x="14687" y="145"/>
                    </a:lnTo>
                    <a:lnTo>
                      <a:pt x="14376" y="223"/>
                    </a:lnTo>
                    <a:lnTo>
                      <a:pt x="14030" y="335"/>
                    </a:lnTo>
                    <a:lnTo>
                      <a:pt x="13652" y="480"/>
                    </a:lnTo>
                    <a:lnTo>
                      <a:pt x="13229" y="647"/>
                    </a:lnTo>
                    <a:lnTo>
                      <a:pt x="12783" y="869"/>
                    </a:lnTo>
                    <a:lnTo>
                      <a:pt x="12304" y="1125"/>
                    </a:lnTo>
                    <a:lnTo>
                      <a:pt x="12059" y="1270"/>
                    </a:lnTo>
                    <a:lnTo>
                      <a:pt x="11803" y="1426"/>
                    </a:lnTo>
                    <a:lnTo>
                      <a:pt x="11536" y="1593"/>
                    </a:lnTo>
                    <a:lnTo>
                      <a:pt x="11269" y="1782"/>
                    </a:lnTo>
                    <a:lnTo>
                      <a:pt x="10991" y="1972"/>
                    </a:lnTo>
                    <a:lnTo>
                      <a:pt x="10712" y="2183"/>
                    </a:lnTo>
                    <a:lnTo>
                      <a:pt x="10434" y="2417"/>
                    </a:lnTo>
                    <a:lnTo>
                      <a:pt x="10144" y="2651"/>
                    </a:lnTo>
                    <a:lnTo>
                      <a:pt x="9844" y="2907"/>
                    </a:lnTo>
                    <a:lnTo>
                      <a:pt x="9543" y="3185"/>
                    </a:lnTo>
                    <a:lnTo>
                      <a:pt x="9242" y="3475"/>
                    </a:lnTo>
                    <a:lnTo>
                      <a:pt x="8942" y="3775"/>
                    </a:lnTo>
                    <a:lnTo>
                      <a:pt x="8630" y="4098"/>
                    </a:lnTo>
                    <a:lnTo>
                      <a:pt x="8318" y="4444"/>
                    </a:lnTo>
                    <a:lnTo>
                      <a:pt x="7995" y="4800"/>
                    </a:lnTo>
                    <a:lnTo>
                      <a:pt x="7683" y="5179"/>
                    </a:lnTo>
                    <a:lnTo>
                      <a:pt x="7361" y="5579"/>
                    </a:lnTo>
                    <a:lnTo>
                      <a:pt x="7038" y="6003"/>
                    </a:lnTo>
                    <a:lnTo>
                      <a:pt x="6715" y="6437"/>
                    </a:lnTo>
                    <a:lnTo>
                      <a:pt x="6392" y="6893"/>
                    </a:lnTo>
                    <a:lnTo>
                      <a:pt x="6058" y="7383"/>
                    </a:lnTo>
                    <a:lnTo>
                      <a:pt x="5735" y="7884"/>
                    </a:lnTo>
                    <a:lnTo>
                      <a:pt x="5401" y="8408"/>
                    </a:lnTo>
                    <a:lnTo>
                      <a:pt x="5078" y="8953"/>
                    </a:lnTo>
                    <a:lnTo>
                      <a:pt x="4744" y="9521"/>
                    </a:lnTo>
                    <a:lnTo>
                      <a:pt x="4421" y="10122"/>
                    </a:lnTo>
                    <a:lnTo>
                      <a:pt x="4087" y="10735"/>
                    </a:lnTo>
                    <a:lnTo>
                      <a:pt x="3764" y="11381"/>
                    </a:lnTo>
                    <a:lnTo>
                      <a:pt x="3441" y="12049"/>
                    </a:lnTo>
                    <a:lnTo>
                      <a:pt x="3107" y="12750"/>
                    </a:lnTo>
                    <a:lnTo>
                      <a:pt x="2784" y="13463"/>
                    </a:lnTo>
                    <a:lnTo>
                      <a:pt x="2472" y="14220"/>
                    </a:lnTo>
                    <a:lnTo>
                      <a:pt x="2149" y="14988"/>
                    </a:lnTo>
                    <a:lnTo>
                      <a:pt x="1838" y="15790"/>
                    </a:lnTo>
                    <a:lnTo>
                      <a:pt x="1515" y="16625"/>
                    </a:lnTo>
                    <a:lnTo>
                      <a:pt x="1214" y="17483"/>
                    </a:lnTo>
                    <a:lnTo>
                      <a:pt x="902" y="18374"/>
                    </a:lnTo>
                    <a:lnTo>
                      <a:pt x="602" y="19287"/>
                    </a:lnTo>
                    <a:lnTo>
                      <a:pt x="301" y="20244"/>
                    </a:lnTo>
                    <a:lnTo>
                      <a:pt x="0" y="21224"/>
                    </a:lnTo>
                    <a:lnTo>
                      <a:pt x="223" y="21402"/>
                    </a:lnTo>
                    <a:lnTo>
                      <a:pt x="479" y="21625"/>
                    </a:lnTo>
                    <a:lnTo>
                      <a:pt x="847" y="21903"/>
                    </a:lnTo>
                    <a:lnTo>
                      <a:pt x="1292" y="22237"/>
                    </a:lnTo>
                    <a:lnTo>
                      <a:pt x="1826" y="22616"/>
                    </a:lnTo>
                    <a:lnTo>
                      <a:pt x="2450" y="23028"/>
                    </a:lnTo>
                    <a:lnTo>
                      <a:pt x="2795" y="23240"/>
                    </a:lnTo>
                    <a:lnTo>
                      <a:pt x="3151" y="23451"/>
                    </a:lnTo>
                    <a:lnTo>
                      <a:pt x="3519" y="23674"/>
                    </a:lnTo>
                    <a:lnTo>
                      <a:pt x="3920" y="23896"/>
                    </a:lnTo>
                    <a:lnTo>
                      <a:pt x="4321" y="24108"/>
                    </a:lnTo>
                    <a:lnTo>
                      <a:pt x="4744" y="24331"/>
                    </a:lnTo>
                    <a:lnTo>
                      <a:pt x="5189" y="24542"/>
                    </a:lnTo>
                    <a:lnTo>
                      <a:pt x="5646" y="24743"/>
                    </a:lnTo>
                    <a:lnTo>
                      <a:pt x="6113" y="24943"/>
                    </a:lnTo>
                    <a:lnTo>
                      <a:pt x="6603" y="25132"/>
                    </a:lnTo>
                    <a:lnTo>
                      <a:pt x="7093" y="25322"/>
                    </a:lnTo>
                    <a:lnTo>
                      <a:pt x="7605" y="25489"/>
                    </a:lnTo>
                    <a:lnTo>
                      <a:pt x="8118" y="25645"/>
                    </a:lnTo>
                    <a:lnTo>
                      <a:pt x="8652" y="25789"/>
                    </a:lnTo>
                    <a:lnTo>
                      <a:pt x="9198" y="25923"/>
                    </a:lnTo>
                    <a:lnTo>
                      <a:pt x="9743" y="26034"/>
                    </a:lnTo>
                    <a:lnTo>
                      <a:pt x="10311" y="26123"/>
                    </a:lnTo>
                    <a:lnTo>
                      <a:pt x="10879" y="26201"/>
                    </a:lnTo>
                    <a:lnTo>
                      <a:pt x="155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21"/>
              <p:cNvSpPr/>
              <p:nvPr/>
            </p:nvSpPr>
            <p:spPr>
              <a:xfrm>
                <a:off x="5420066" y="3304064"/>
                <a:ext cx="1011616" cy="548885"/>
              </a:xfrm>
              <a:custGeom>
                <a:rect b="b" l="l" r="r" t="t"/>
                <a:pathLst>
                  <a:path extrusionOk="0" h="29007" w="53461">
                    <a:moveTo>
                      <a:pt x="53460" y="0"/>
                    </a:moveTo>
                    <a:lnTo>
                      <a:pt x="53037" y="178"/>
                    </a:lnTo>
                    <a:lnTo>
                      <a:pt x="52558" y="368"/>
                    </a:lnTo>
                    <a:lnTo>
                      <a:pt x="51912" y="624"/>
                    </a:lnTo>
                    <a:lnTo>
                      <a:pt x="51122" y="913"/>
                    </a:lnTo>
                    <a:lnTo>
                      <a:pt x="50231" y="1225"/>
                    </a:lnTo>
                    <a:lnTo>
                      <a:pt x="49251" y="1559"/>
                    </a:lnTo>
                    <a:lnTo>
                      <a:pt x="48193" y="1893"/>
                    </a:lnTo>
                    <a:lnTo>
                      <a:pt x="47648" y="2060"/>
                    </a:lnTo>
                    <a:lnTo>
                      <a:pt x="47091" y="2216"/>
                    </a:lnTo>
                    <a:lnTo>
                      <a:pt x="46523" y="2372"/>
                    </a:lnTo>
                    <a:lnTo>
                      <a:pt x="45955" y="2506"/>
                    </a:lnTo>
                    <a:lnTo>
                      <a:pt x="45387" y="2639"/>
                    </a:lnTo>
                    <a:lnTo>
                      <a:pt x="44830" y="2762"/>
                    </a:lnTo>
                    <a:lnTo>
                      <a:pt x="44263" y="2873"/>
                    </a:lnTo>
                    <a:lnTo>
                      <a:pt x="43706" y="2962"/>
                    </a:lnTo>
                    <a:lnTo>
                      <a:pt x="43171" y="3040"/>
                    </a:lnTo>
                    <a:lnTo>
                      <a:pt x="42637" y="3096"/>
                    </a:lnTo>
                    <a:lnTo>
                      <a:pt x="42114" y="3129"/>
                    </a:lnTo>
                    <a:lnTo>
                      <a:pt x="41624" y="3140"/>
                    </a:lnTo>
                    <a:lnTo>
                      <a:pt x="41145" y="3129"/>
                    </a:lnTo>
                    <a:lnTo>
                      <a:pt x="40911" y="3118"/>
                    </a:lnTo>
                    <a:lnTo>
                      <a:pt x="40688" y="3096"/>
                    </a:lnTo>
                    <a:lnTo>
                      <a:pt x="40477" y="3074"/>
                    </a:lnTo>
                    <a:lnTo>
                      <a:pt x="40265" y="3040"/>
                    </a:lnTo>
                    <a:lnTo>
                      <a:pt x="40065" y="2996"/>
                    </a:lnTo>
                    <a:lnTo>
                      <a:pt x="39864" y="2940"/>
                    </a:lnTo>
                    <a:lnTo>
                      <a:pt x="39809" y="3307"/>
                    </a:lnTo>
                    <a:lnTo>
                      <a:pt x="39742" y="3697"/>
                    </a:lnTo>
                    <a:lnTo>
                      <a:pt x="39619" y="4566"/>
                    </a:lnTo>
                    <a:lnTo>
                      <a:pt x="39508" y="5545"/>
                    </a:lnTo>
                    <a:lnTo>
                      <a:pt x="39408" y="6592"/>
                    </a:lnTo>
                    <a:lnTo>
                      <a:pt x="39307" y="7706"/>
                    </a:lnTo>
                    <a:lnTo>
                      <a:pt x="39207" y="8841"/>
                    </a:lnTo>
                    <a:lnTo>
                      <a:pt x="39118" y="9977"/>
                    </a:lnTo>
                    <a:lnTo>
                      <a:pt x="39040" y="11102"/>
                    </a:lnTo>
                    <a:lnTo>
                      <a:pt x="38918" y="13195"/>
                    </a:lnTo>
                    <a:lnTo>
                      <a:pt x="38818" y="14921"/>
                    </a:lnTo>
                    <a:lnTo>
                      <a:pt x="38728" y="16536"/>
                    </a:lnTo>
                    <a:lnTo>
                      <a:pt x="37882" y="16525"/>
                    </a:lnTo>
                    <a:lnTo>
                      <a:pt x="36880" y="16502"/>
                    </a:lnTo>
                    <a:lnTo>
                      <a:pt x="35722" y="16469"/>
                    </a:lnTo>
                    <a:lnTo>
                      <a:pt x="34441" y="16424"/>
                    </a:lnTo>
                    <a:lnTo>
                      <a:pt x="31524" y="16291"/>
                    </a:lnTo>
                    <a:lnTo>
                      <a:pt x="28184" y="16113"/>
                    </a:lnTo>
                    <a:lnTo>
                      <a:pt x="24509" y="15901"/>
                    </a:lnTo>
                    <a:lnTo>
                      <a:pt x="20567" y="15678"/>
                    </a:lnTo>
                    <a:lnTo>
                      <a:pt x="12227" y="15177"/>
                    </a:lnTo>
                    <a:lnTo>
                      <a:pt x="11771" y="15133"/>
                    </a:lnTo>
                    <a:lnTo>
                      <a:pt x="11225" y="15077"/>
                    </a:lnTo>
                    <a:lnTo>
                      <a:pt x="10613" y="14977"/>
                    </a:lnTo>
                    <a:lnTo>
                      <a:pt x="9922" y="14877"/>
                    </a:lnTo>
                    <a:lnTo>
                      <a:pt x="8430" y="14621"/>
                    </a:lnTo>
                    <a:lnTo>
                      <a:pt x="6838" y="14331"/>
                    </a:lnTo>
                    <a:lnTo>
                      <a:pt x="5279" y="14064"/>
                    </a:lnTo>
                    <a:lnTo>
                      <a:pt x="3854" y="13819"/>
                    </a:lnTo>
                    <a:lnTo>
                      <a:pt x="3219" y="13730"/>
                    </a:lnTo>
                    <a:lnTo>
                      <a:pt x="2662" y="13652"/>
                    </a:lnTo>
                    <a:lnTo>
                      <a:pt x="2183" y="13607"/>
                    </a:lnTo>
                    <a:lnTo>
                      <a:pt x="1983" y="13596"/>
                    </a:lnTo>
                    <a:lnTo>
                      <a:pt x="1816" y="13596"/>
                    </a:lnTo>
                    <a:lnTo>
                      <a:pt x="1705" y="13607"/>
                    </a:lnTo>
                    <a:lnTo>
                      <a:pt x="1604" y="13630"/>
                    </a:lnTo>
                    <a:lnTo>
                      <a:pt x="1504" y="13685"/>
                    </a:lnTo>
                    <a:lnTo>
                      <a:pt x="1404" y="13752"/>
                    </a:lnTo>
                    <a:lnTo>
                      <a:pt x="1315" y="13841"/>
                    </a:lnTo>
                    <a:lnTo>
                      <a:pt x="1226" y="13952"/>
                    </a:lnTo>
                    <a:lnTo>
                      <a:pt x="1137" y="14064"/>
                    </a:lnTo>
                    <a:lnTo>
                      <a:pt x="1048" y="14197"/>
                    </a:lnTo>
                    <a:lnTo>
                      <a:pt x="970" y="14331"/>
                    </a:lnTo>
                    <a:lnTo>
                      <a:pt x="892" y="14487"/>
                    </a:lnTo>
                    <a:lnTo>
                      <a:pt x="736" y="14810"/>
                    </a:lnTo>
                    <a:lnTo>
                      <a:pt x="602" y="15155"/>
                    </a:lnTo>
                    <a:lnTo>
                      <a:pt x="480" y="15522"/>
                    </a:lnTo>
                    <a:lnTo>
                      <a:pt x="368" y="15879"/>
                    </a:lnTo>
                    <a:lnTo>
                      <a:pt x="268" y="16224"/>
                    </a:lnTo>
                    <a:lnTo>
                      <a:pt x="123" y="16836"/>
                    </a:lnTo>
                    <a:lnTo>
                      <a:pt x="34" y="17282"/>
                    </a:lnTo>
                    <a:lnTo>
                      <a:pt x="1" y="17438"/>
                    </a:lnTo>
                    <a:lnTo>
                      <a:pt x="535" y="17627"/>
                    </a:lnTo>
                    <a:lnTo>
                      <a:pt x="2061" y="18128"/>
                    </a:lnTo>
                    <a:lnTo>
                      <a:pt x="4444" y="18908"/>
                    </a:lnTo>
                    <a:lnTo>
                      <a:pt x="7539" y="19899"/>
                    </a:lnTo>
                    <a:lnTo>
                      <a:pt x="9310" y="20455"/>
                    </a:lnTo>
                    <a:lnTo>
                      <a:pt x="11203" y="21034"/>
                    </a:lnTo>
                    <a:lnTo>
                      <a:pt x="13218" y="21647"/>
                    </a:lnTo>
                    <a:lnTo>
                      <a:pt x="15312" y="22281"/>
                    </a:lnTo>
                    <a:lnTo>
                      <a:pt x="17483" y="22916"/>
                    </a:lnTo>
                    <a:lnTo>
                      <a:pt x="19721" y="23562"/>
                    </a:lnTo>
                    <a:lnTo>
                      <a:pt x="21993" y="24208"/>
                    </a:lnTo>
                    <a:lnTo>
                      <a:pt x="24298" y="24831"/>
                    </a:lnTo>
                    <a:lnTo>
                      <a:pt x="26602" y="25444"/>
                    </a:lnTo>
                    <a:lnTo>
                      <a:pt x="28896" y="26034"/>
                    </a:lnTo>
                    <a:lnTo>
                      <a:pt x="31157" y="26580"/>
                    </a:lnTo>
                    <a:lnTo>
                      <a:pt x="32270" y="26847"/>
                    </a:lnTo>
                    <a:lnTo>
                      <a:pt x="33384" y="27103"/>
                    </a:lnTo>
                    <a:lnTo>
                      <a:pt x="34464" y="27337"/>
                    </a:lnTo>
                    <a:lnTo>
                      <a:pt x="35544" y="27571"/>
                    </a:lnTo>
                    <a:lnTo>
                      <a:pt x="36591" y="27782"/>
                    </a:lnTo>
                    <a:lnTo>
                      <a:pt x="37615" y="27983"/>
                    </a:lnTo>
                    <a:lnTo>
                      <a:pt x="38628" y="28172"/>
                    </a:lnTo>
                    <a:lnTo>
                      <a:pt x="39608" y="28339"/>
                    </a:lnTo>
                    <a:lnTo>
                      <a:pt x="40555" y="28484"/>
                    </a:lnTo>
                    <a:lnTo>
                      <a:pt x="41468" y="28628"/>
                    </a:lnTo>
                    <a:lnTo>
                      <a:pt x="42358" y="28740"/>
                    </a:lnTo>
                    <a:lnTo>
                      <a:pt x="43216" y="28840"/>
                    </a:lnTo>
                    <a:lnTo>
                      <a:pt x="44029" y="28907"/>
                    </a:lnTo>
                    <a:lnTo>
                      <a:pt x="44808" y="28962"/>
                    </a:lnTo>
                    <a:lnTo>
                      <a:pt x="45543" y="28996"/>
                    </a:lnTo>
                    <a:lnTo>
                      <a:pt x="46233" y="29007"/>
                    </a:lnTo>
                    <a:lnTo>
                      <a:pt x="46879" y="28996"/>
                    </a:lnTo>
                    <a:lnTo>
                      <a:pt x="47180" y="28974"/>
                    </a:lnTo>
                    <a:lnTo>
                      <a:pt x="47481" y="28951"/>
                    </a:lnTo>
                    <a:lnTo>
                      <a:pt x="47759" y="28929"/>
                    </a:lnTo>
                    <a:lnTo>
                      <a:pt x="48026" y="28885"/>
                    </a:lnTo>
                    <a:lnTo>
                      <a:pt x="48282" y="28851"/>
                    </a:lnTo>
                    <a:lnTo>
                      <a:pt x="48516" y="28795"/>
                    </a:lnTo>
                    <a:lnTo>
                      <a:pt x="48750" y="28740"/>
                    </a:lnTo>
                    <a:lnTo>
                      <a:pt x="48962" y="28673"/>
                    </a:lnTo>
                    <a:lnTo>
                      <a:pt x="49162" y="28606"/>
                    </a:lnTo>
                    <a:lnTo>
                      <a:pt x="49351" y="28528"/>
                    </a:lnTo>
                    <a:lnTo>
                      <a:pt x="49518" y="28439"/>
                    </a:lnTo>
                    <a:lnTo>
                      <a:pt x="49674" y="28350"/>
                    </a:lnTo>
                    <a:lnTo>
                      <a:pt x="49819" y="28250"/>
                    </a:lnTo>
                    <a:lnTo>
                      <a:pt x="49941" y="28150"/>
                    </a:lnTo>
                    <a:lnTo>
                      <a:pt x="50053" y="28027"/>
                    </a:lnTo>
                    <a:lnTo>
                      <a:pt x="50142" y="27905"/>
                    </a:lnTo>
                    <a:lnTo>
                      <a:pt x="50220" y="27771"/>
                    </a:lnTo>
                    <a:lnTo>
                      <a:pt x="50287" y="27637"/>
                    </a:lnTo>
                    <a:lnTo>
                      <a:pt x="50387" y="27337"/>
                    </a:lnTo>
                    <a:lnTo>
                      <a:pt x="50498" y="27014"/>
                    </a:lnTo>
                    <a:lnTo>
                      <a:pt x="50598" y="26680"/>
                    </a:lnTo>
                    <a:lnTo>
                      <a:pt x="50699" y="26312"/>
                    </a:lnTo>
                    <a:lnTo>
                      <a:pt x="50888" y="25544"/>
                    </a:lnTo>
                    <a:lnTo>
                      <a:pt x="51077" y="24698"/>
                    </a:lnTo>
                    <a:lnTo>
                      <a:pt x="51255" y="23785"/>
                    </a:lnTo>
                    <a:lnTo>
                      <a:pt x="51422" y="22816"/>
                    </a:lnTo>
                    <a:lnTo>
                      <a:pt x="51578" y="21803"/>
                    </a:lnTo>
                    <a:lnTo>
                      <a:pt x="51734" y="20734"/>
                    </a:lnTo>
                    <a:lnTo>
                      <a:pt x="51890" y="19642"/>
                    </a:lnTo>
                    <a:lnTo>
                      <a:pt x="52024" y="18518"/>
                    </a:lnTo>
                    <a:lnTo>
                      <a:pt x="52157" y="17371"/>
                    </a:lnTo>
                    <a:lnTo>
                      <a:pt x="52280" y="16202"/>
                    </a:lnTo>
                    <a:lnTo>
                      <a:pt x="52402" y="15033"/>
                    </a:lnTo>
                    <a:lnTo>
                      <a:pt x="52514" y="13852"/>
                    </a:lnTo>
                    <a:lnTo>
                      <a:pt x="52725" y="11525"/>
                    </a:lnTo>
                    <a:lnTo>
                      <a:pt x="52903" y="9265"/>
                    </a:lnTo>
                    <a:lnTo>
                      <a:pt x="53048" y="7127"/>
                    </a:lnTo>
                    <a:lnTo>
                      <a:pt x="53182" y="5178"/>
                    </a:lnTo>
                    <a:lnTo>
                      <a:pt x="53282" y="3463"/>
                    </a:lnTo>
                    <a:lnTo>
                      <a:pt x="53416" y="936"/>
                    </a:lnTo>
                    <a:lnTo>
                      <a:pt x="53460" y="0"/>
                    </a:lnTo>
                    <a:close/>
                  </a:path>
                </a:pathLst>
              </a:custGeom>
              <a:solidFill>
                <a:srgbClr val="FDDE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21"/>
              <p:cNvSpPr/>
              <p:nvPr/>
            </p:nvSpPr>
            <p:spPr>
              <a:xfrm>
                <a:off x="6124020" y="2866860"/>
                <a:ext cx="350634" cy="559633"/>
              </a:xfrm>
              <a:custGeom>
                <a:rect b="b" l="l" r="r" t="t"/>
                <a:pathLst>
                  <a:path extrusionOk="0" h="29575" w="18530">
                    <a:moveTo>
                      <a:pt x="3186" y="0"/>
                    </a:moveTo>
                    <a:lnTo>
                      <a:pt x="2996" y="22"/>
                    </a:lnTo>
                    <a:lnTo>
                      <a:pt x="2807" y="56"/>
                    </a:lnTo>
                    <a:lnTo>
                      <a:pt x="2629" y="89"/>
                    </a:lnTo>
                    <a:lnTo>
                      <a:pt x="2451" y="145"/>
                    </a:lnTo>
                    <a:lnTo>
                      <a:pt x="2295" y="201"/>
                    </a:lnTo>
                    <a:lnTo>
                      <a:pt x="2128" y="278"/>
                    </a:lnTo>
                    <a:lnTo>
                      <a:pt x="1983" y="356"/>
                    </a:lnTo>
                    <a:lnTo>
                      <a:pt x="1838" y="445"/>
                    </a:lnTo>
                    <a:lnTo>
                      <a:pt x="1705" y="546"/>
                    </a:lnTo>
                    <a:lnTo>
                      <a:pt x="1571" y="657"/>
                    </a:lnTo>
                    <a:lnTo>
                      <a:pt x="1449" y="780"/>
                    </a:lnTo>
                    <a:lnTo>
                      <a:pt x="1326" y="913"/>
                    </a:lnTo>
                    <a:lnTo>
                      <a:pt x="1215" y="1047"/>
                    </a:lnTo>
                    <a:lnTo>
                      <a:pt x="1114" y="1203"/>
                    </a:lnTo>
                    <a:lnTo>
                      <a:pt x="1014" y="1359"/>
                    </a:lnTo>
                    <a:lnTo>
                      <a:pt x="914" y="1514"/>
                    </a:lnTo>
                    <a:lnTo>
                      <a:pt x="836" y="1693"/>
                    </a:lnTo>
                    <a:lnTo>
                      <a:pt x="747" y="1871"/>
                    </a:lnTo>
                    <a:lnTo>
                      <a:pt x="669" y="2060"/>
                    </a:lnTo>
                    <a:lnTo>
                      <a:pt x="602" y="2260"/>
                    </a:lnTo>
                    <a:lnTo>
                      <a:pt x="535" y="2472"/>
                    </a:lnTo>
                    <a:lnTo>
                      <a:pt x="469" y="2684"/>
                    </a:lnTo>
                    <a:lnTo>
                      <a:pt x="357" y="3129"/>
                    </a:lnTo>
                    <a:lnTo>
                      <a:pt x="268" y="3608"/>
                    </a:lnTo>
                    <a:lnTo>
                      <a:pt x="190" y="4109"/>
                    </a:lnTo>
                    <a:lnTo>
                      <a:pt x="123" y="4632"/>
                    </a:lnTo>
                    <a:lnTo>
                      <a:pt x="79" y="5189"/>
                    </a:lnTo>
                    <a:lnTo>
                      <a:pt x="46" y="5757"/>
                    </a:lnTo>
                    <a:lnTo>
                      <a:pt x="23" y="6358"/>
                    </a:lnTo>
                    <a:lnTo>
                      <a:pt x="12" y="6971"/>
                    </a:lnTo>
                    <a:lnTo>
                      <a:pt x="1" y="7605"/>
                    </a:lnTo>
                    <a:lnTo>
                      <a:pt x="12" y="8262"/>
                    </a:lnTo>
                    <a:lnTo>
                      <a:pt x="46" y="9610"/>
                    </a:lnTo>
                    <a:lnTo>
                      <a:pt x="90" y="11013"/>
                    </a:lnTo>
                    <a:lnTo>
                      <a:pt x="146" y="12460"/>
                    </a:lnTo>
                    <a:lnTo>
                      <a:pt x="190" y="13941"/>
                    </a:lnTo>
                    <a:lnTo>
                      <a:pt x="235" y="15444"/>
                    </a:lnTo>
                    <a:lnTo>
                      <a:pt x="268" y="16948"/>
                    </a:lnTo>
                    <a:lnTo>
                      <a:pt x="290" y="18429"/>
                    </a:lnTo>
                    <a:lnTo>
                      <a:pt x="324" y="21313"/>
                    </a:lnTo>
                    <a:lnTo>
                      <a:pt x="324" y="23952"/>
                    </a:lnTo>
                    <a:lnTo>
                      <a:pt x="324" y="26223"/>
                    </a:lnTo>
                    <a:lnTo>
                      <a:pt x="302" y="28005"/>
                    </a:lnTo>
                    <a:lnTo>
                      <a:pt x="290" y="29575"/>
                    </a:lnTo>
                    <a:lnTo>
                      <a:pt x="814" y="29552"/>
                    </a:lnTo>
                    <a:lnTo>
                      <a:pt x="1449" y="29508"/>
                    </a:lnTo>
                    <a:lnTo>
                      <a:pt x="2273" y="29441"/>
                    </a:lnTo>
                    <a:lnTo>
                      <a:pt x="3286" y="29341"/>
                    </a:lnTo>
                    <a:lnTo>
                      <a:pt x="3843" y="29274"/>
                    </a:lnTo>
                    <a:lnTo>
                      <a:pt x="4444" y="29185"/>
                    </a:lnTo>
                    <a:lnTo>
                      <a:pt x="5079" y="29096"/>
                    </a:lnTo>
                    <a:lnTo>
                      <a:pt x="5724" y="28985"/>
                    </a:lnTo>
                    <a:lnTo>
                      <a:pt x="6415" y="28862"/>
                    </a:lnTo>
                    <a:lnTo>
                      <a:pt x="7116" y="28728"/>
                    </a:lnTo>
                    <a:lnTo>
                      <a:pt x="7829" y="28573"/>
                    </a:lnTo>
                    <a:lnTo>
                      <a:pt x="8564" y="28406"/>
                    </a:lnTo>
                    <a:lnTo>
                      <a:pt x="9310" y="28216"/>
                    </a:lnTo>
                    <a:lnTo>
                      <a:pt x="10067" y="28005"/>
                    </a:lnTo>
                    <a:lnTo>
                      <a:pt x="10824" y="27771"/>
                    </a:lnTo>
                    <a:lnTo>
                      <a:pt x="11581" y="27526"/>
                    </a:lnTo>
                    <a:lnTo>
                      <a:pt x="12350" y="27247"/>
                    </a:lnTo>
                    <a:lnTo>
                      <a:pt x="13096" y="26947"/>
                    </a:lnTo>
                    <a:lnTo>
                      <a:pt x="13474" y="26791"/>
                    </a:lnTo>
                    <a:lnTo>
                      <a:pt x="13842" y="26635"/>
                    </a:lnTo>
                    <a:lnTo>
                      <a:pt x="14209" y="26457"/>
                    </a:lnTo>
                    <a:lnTo>
                      <a:pt x="14577" y="26290"/>
                    </a:lnTo>
                    <a:lnTo>
                      <a:pt x="14933" y="26101"/>
                    </a:lnTo>
                    <a:lnTo>
                      <a:pt x="15289" y="25911"/>
                    </a:lnTo>
                    <a:lnTo>
                      <a:pt x="15646" y="25722"/>
                    </a:lnTo>
                    <a:lnTo>
                      <a:pt x="15991" y="25522"/>
                    </a:lnTo>
                    <a:lnTo>
                      <a:pt x="16325" y="25310"/>
                    </a:lnTo>
                    <a:lnTo>
                      <a:pt x="16659" y="25087"/>
                    </a:lnTo>
                    <a:lnTo>
                      <a:pt x="16993" y="24865"/>
                    </a:lnTo>
                    <a:lnTo>
                      <a:pt x="17316" y="24631"/>
                    </a:lnTo>
                    <a:lnTo>
                      <a:pt x="17628" y="24397"/>
                    </a:lnTo>
                    <a:lnTo>
                      <a:pt x="17939" y="24152"/>
                    </a:lnTo>
                    <a:lnTo>
                      <a:pt x="18240" y="23896"/>
                    </a:lnTo>
                    <a:lnTo>
                      <a:pt x="18530" y="23640"/>
                    </a:lnTo>
                    <a:lnTo>
                      <a:pt x="18518" y="23428"/>
                    </a:lnTo>
                    <a:lnTo>
                      <a:pt x="18474" y="22827"/>
                    </a:lnTo>
                    <a:lnTo>
                      <a:pt x="18441" y="22393"/>
                    </a:lnTo>
                    <a:lnTo>
                      <a:pt x="18385" y="21880"/>
                    </a:lnTo>
                    <a:lnTo>
                      <a:pt x="18318" y="21301"/>
                    </a:lnTo>
                    <a:lnTo>
                      <a:pt x="18229" y="20644"/>
                    </a:lnTo>
                    <a:lnTo>
                      <a:pt x="18118" y="19943"/>
                    </a:lnTo>
                    <a:lnTo>
                      <a:pt x="17995" y="19175"/>
                    </a:lnTo>
                    <a:lnTo>
                      <a:pt x="17839" y="18351"/>
                    </a:lnTo>
                    <a:lnTo>
                      <a:pt x="17661" y="17493"/>
                    </a:lnTo>
                    <a:lnTo>
                      <a:pt x="17461" y="16602"/>
                    </a:lnTo>
                    <a:lnTo>
                      <a:pt x="17227" y="15667"/>
                    </a:lnTo>
                    <a:lnTo>
                      <a:pt x="16960" y="14721"/>
                    </a:lnTo>
                    <a:lnTo>
                      <a:pt x="16815" y="14231"/>
                    </a:lnTo>
                    <a:lnTo>
                      <a:pt x="16659" y="13741"/>
                    </a:lnTo>
                    <a:lnTo>
                      <a:pt x="16492" y="13251"/>
                    </a:lnTo>
                    <a:lnTo>
                      <a:pt x="16314" y="12761"/>
                    </a:lnTo>
                    <a:lnTo>
                      <a:pt x="16136" y="12260"/>
                    </a:lnTo>
                    <a:lnTo>
                      <a:pt x="15946" y="11759"/>
                    </a:lnTo>
                    <a:lnTo>
                      <a:pt x="15746" y="11269"/>
                    </a:lnTo>
                    <a:lnTo>
                      <a:pt x="15523" y="10768"/>
                    </a:lnTo>
                    <a:lnTo>
                      <a:pt x="15300" y="10278"/>
                    </a:lnTo>
                    <a:lnTo>
                      <a:pt x="15067" y="9777"/>
                    </a:lnTo>
                    <a:lnTo>
                      <a:pt x="14833" y="9287"/>
                    </a:lnTo>
                    <a:lnTo>
                      <a:pt x="14577" y="8797"/>
                    </a:lnTo>
                    <a:lnTo>
                      <a:pt x="14309" y="8318"/>
                    </a:lnTo>
                    <a:lnTo>
                      <a:pt x="14031" y="7839"/>
                    </a:lnTo>
                    <a:lnTo>
                      <a:pt x="13730" y="7360"/>
                    </a:lnTo>
                    <a:lnTo>
                      <a:pt x="13430" y="6893"/>
                    </a:lnTo>
                    <a:lnTo>
                      <a:pt x="13118" y="6436"/>
                    </a:lnTo>
                    <a:lnTo>
                      <a:pt x="12784" y="5991"/>
                    </a:lnTo>
                    <a:lnTo>
                      <a:pt x="12450" y="5545"/>
                    </a:lnTo>
                    <a:lnTo>
                      <a:pt x="12094" y="5111"/>
                    </a:lnTo>
                    <a:lnTo>
                      <a:pt x="11726" y="4688"/>
                    </a:lnTo>
                    <a:lnTo>
                      <a:pt x="11348" y="4276"/>
                    </a:lnTo>
                    <a:lnTo>
                      <a:pt x="10947" y="3875"/>
                    </a:lnTo>
                    <a:lnTo>
                      <a:pt x="10535" y="3485"/>
                    </a:lnTo>
                    <a:lnTo>
                      <a:pt x="10112" y="3107"/>
                    </a:lnTo>
                    <a:lnTo>
                      <a:pt x="9677" y="2750"/>
                    </a:lnTo>
                    <a:lnTo>
                      <a:pt x="9221" y="2405"/>
                    </a:lnTo>
                    <a:lnTo>
                      <a:pt x="8753" y="2071"/>
                    </a:lnTo>
                    <a:lnTo>
                      <a:pt x="8274" y="1759"/>
                    </a:lnTo>
                    <a:lnTo>
                      <a:pt x="7773" y="1459"/>
                    </a:lnTo>
                    <a:lnTo>
                      <a:pt x="7250" y="1180"/>
                    </a:lnTo>
                    <a:lnTo>
                      <a:pt x="6727" y="913"/>
                    </a:lnTo>
                    <a:lnTo>
                      <a:pt x="6170" y="679"/>
                    </a:lnTo>
                    <a:lnTo>
                      <a:pt x="5613" y="457"/>
                    </a:lnTo>
                    <a:lnTo>
                      <a:pt x="5324" y="356"/>
                    </a:lnTo>
                    <a:lnTo>
                      <a:pt x="5056" y="267"/>
                    </a:lnTo>
                    <a:lnTo>
                      <a:pt x="4789" y="189"/>
                    </a:lnTo>
                    <a:lnTo>
                      <a:pt x="4533" y="134"/>
                    </a:lnTo>
                    <a:lnTo>
                      <a:pt x="4288" y="78"/>
                    </a:lnTo>
                    <a:lnTo>
                      <a:pt x="4054" y="45"/>
                    </a:lnTo>
                    <a:lnTo>
                      <a:pt x="3820" y="11"/>
                    </a:lnTo>
                    <a:lnTo>
                      <a:pt x="36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518" name="Google Shape;518;p21"/>
            <p:cNvCxnSpPr/>
            <p:nvPr/>
          </p:nvCxnSpPr>
          <p:spPr>
            <a:xfrm>
              <a:off x="690963" y="4427275"/>
              <a:ext cx="1573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19" name="Google Shape;519;p21"/>
          <p:cNvGrpSpPr/>
          <p:nvPr/>
        </p:nvGrpSpPr>
        <p:grpSpPr>
          <a:xfrm>
            <a:off x="6552520" y="3789850"/>
            <a:ext cx="365782" cy="335280"/>
            <a:chOff x="811250" y="470200"/>
            <a:chExt cx="548975" cy="506925"/>
          </a:xfrm>
        </p:grpSpPr>
        <p:sp>
          <p:nvSpPr>
            <p:cNvPr id="520" name="Google Shape;520;p21"/>
            <p:cNvSpPr/>
            <p:nvPr/>
          </p:nvSpPr>
          <p:spPr>
            <a:xfrm>
              <a:off x="999675" y="716150"/>
              <a:ext cx="78225" cy="78200"/>
            </a:xfrm>
            <a:custGeom>
              <a:rect b="b" l="l" r="r" t="t"/>
              <a:pathLst>
                <a:path extrusionOk="0" h="3128" w="3129">
                  <a:moveTo>
                    <a:pt x="1637" y="855"/>
                  </a:moveTo>
                  <a:lnTo>
                    <a:pt x="1710" y="873"/>
                  </a:lnTo>
                  <a:lnTo>
                    <a:pt x="1783" y="882"/>
                  </a:lnTo>
                  <a:lnTo>
                    <a:pt x="1846" y="909"/>
                  </a:lnTo>
                  <a:lnTo>
                    <a:pt x="1901" y="937"/>
                  </a:lnTo>
                  <a:lnTo>
                    <a:pt x="1965" y="973"/>
                  </a:lnTo>
                  <a:lnTo>
                    <a:pt x="2019" y="1018"/>
                  </a:lnTo>
                  <a:lnTo>
                    <a:pt x="2065" y="1064"/>
                  </a:lnTo>
                  <a:lnTo>
                    <a:pt x="2110" y="1109"/>
                  </a:lnTo>
                  <a:lnTo>
                    <a:pt x="2156" y="1164"/>
                  </a:lnTo>
                  <a:lnTo>
                    <a:pt x="2192" y="1228"/>
                  </a:lnTo>
                  <a:lnTo>
                    <a:pt x="2219" y="1282"/>
                  </a:lnTo>
                  <a:lnTo>
                    <a:pt x="2246" y="1355"/>
                  </a:lnTo>
                  <a:lnTo>
                    <a:pt x="2265" y="1418"/>
                  </a:lnTo>
                  <a:lnTo>
                    <a:pt x="2274" y="1491"/>
                  </a:lnTo>
                  <a:lnTo>
                    <a:pt x="2274" y="1564"/>
                  </a:lnTo>
                  <a:lnTo>
                    <a:pt x="2274" y="1637"/>
                  </a:lnTo>
                  <a:lnTo>
                    <a:pt x="2265" y="1700"/>
                  </a:lnTo>
                  <a:lnTo>
                    <a:pt x="2246" y="1773"/>
                  </a:lnTo>
                  <a:lnTo>
                    <a:pt x="2219" y="1837"/>
                  </a:lnTo>
                  <a:lnTo>
                    <a:pt x="2192" y="1900"/>
                  </a:lnTo>
                  <a:lnTo>
                    <a:pt x="2156" y="1955"/>
                  </a:lnTo>
                  <a:lnTo>
                    <a:pt x="2110" y="2009"/>
                  </a:lnTo>
                  <a:lnTo>
                    <a:pt x="2065" y="2064"/>
                  </a:lnTo>
                  <a:lnTo>
                    <a:pt x="2019" y="2109"/>
                  </a:lnTo>
                  <a:lnTo>
                    <a:pt x="1965" y="2146"/>
                  </a:lnTo>
                  <a:lnTo>
                    <a:pt x="1901" y="2182"/>
                  </a:lnTo>
                  <a:lnTo>
                    <a:pt x="1846" y="2210"/>
                  </a:lnTo>
                  <a:lnTo>
                    <a:pt x="1783" y="2237"/>
                  </a:lnTo>
                  <a:lnTo>
                    <a:pt x="1710" y="2255"/>
                  </a:lnTo>
                  <a:lnTo>
                    <a:pt x="1637" y="2264"/>
                  </a:lnTo>
                  <a:lnTo>
                    <a:pt x="1501" y="2264"/>
                  </a:lnTo>
                  <a:lnTo>
                    <a:pt x="1428" y="2255"/>
                  </a:lnTo>
                  <a:lnTo>
                    <a:pt x="1355" y="2237"/>
                  </a:lnTo>
                  <a:lnTo>
                    <a:pt x="1292" y="2210"/>
                  </a:lnTo>
                  <a:lnTo>
                    <a:pt x="1228" y="2182"/>
                  </a:lnTo>
                  <a:lnTo>
                    <a:pt x="1174" y="2146"/>
                  </a:lnTo>
                  <a:lnTo>
                    <a:pt x="1119" y="2109"/>
                  </a:lnTo>
                  <a:lnTo>
                    <a:pt x="1074" y="2064"/>
                  </a:lnTo>
                  <a:lnTo>
                    <a:pt x="1028" y="2009"/>
                  </a:lnTo>
                  <a:lnTo>
                    <a:pt x="983" y="1955"/>
                  </a:lnTo>
                  <a:lnTo>
                    <a:pt x="946" y="1900"/>
                  </a:lnTo>
                  <a:lnTo>
                    <a:pt x="919" y="1837"/>
                  </a:lnTo>
                  <a:lnTo>
                    <a:pt x="892" y="1773"/>
                  </a:lnTo>
                  <a:lnTo>
                    <a:pt x="874" y="1700"/>
                  </a:lnTo>
                  <a:lnTo>
                    <a:pt x="864" y="1637"/>
                  </a:lnTo>
                  <a:lnTo>
                    <a:pt x="864" y="1564"/>
                  </a:lnTo>
                  <a:lnTo>
                    <a:pt x="864" y="1491"/>
                  </a:lnTo>
                  <a:lnTo>
                    <a:pt x="874" y="1418"/>
                  </a:lnTo>
                  <a:lnTo>
                    <a:pt x="892" y="1355"/>
                  </a:lnTo>
                  <a:lnTo>
                    <a:pt x="919" y="1282"/>
                  </a:lnTo>
                  <a:lnTo>
                    <a:pt x="946" y="1228"/>
                  </a:lnTo>
                  <a:lnTo>
                    <a:pt x="983" y="1164"/>
                  </a:lnTo>
                  <a:lnTo>
                    <a:pt x="1028" y="1109"/>
                  </a:lnTo>
                  <a:lnTo>
                    <a:pt x="1074" y="1064"/>
                  </a:lnTo>
                  <a:lnTo>
                    <a:pt x="1119" y="1018"/>
                  </a:lnTo>
                  <a:lnTo>
                    <a:pt x="1174" y="973"/>
                  </a:lnTo>
                  <a:lnTo>
                    <a:pt x="1228" y="937"/>
                  </a:lnTo>
                  <a:lnTo>
                    <a:pt x="1292" y="909"/>
                  </a:lnTo>
                  <a:lnTo>
                    <a:pt x="1355" y="882"/>
                  </a:lnTo>
                  <a:lnTo>
                    <a:pt x="1428" y="873"/>
                  </a:lnTo>
                  <a:lnTo>
                    <a:pt x="1501" y="855"/>
                  </a:lnTo>
                  <a:close/>
                  <a:moveTo>
                    <a:pt x="1565" y="0"/>
                  </a:moveTo>
                  <a:lnTo>
                    <a:pt x="1410" y="9"/>
                  </a:lnTo>
                  <a:lnTo>
                    <a:pt x="1255" y="27"/>
                  </a:lnTo>
                  <a:lnTo>
                    <a:pt x="1101" y="64"/>
                  </a:lnTo>
                  <a:lnTo>
                    <a:pt x="964" y="118"/>
                  </a:lnTo>
                  <a:lnTo>
                    <a:pt x="828" y="182"/>
                  </a:lnTo>
                  <a:lnTo>
                    <a:pt x="692" y="264"/>
                  </a:lnTo>
                  <a:lnTo>
                    <a:pt x="573" y="355"/>
                  </a:lnTo>
                  <a:lnTo>
                    <a:pt x="464" y="455"/>
                  </a:lnTo>
                  <a:lnTo>
                    <a:pt x="364" y="564"/>
                  </a:lnTo>
                  <a:lnTo>
                    <a:pt x="273" y="691"/>
                  </a:lnTo>
                  <a:lnTo>
                    <a:pt x="192" y="818"/>
                  </a:lnTo>
                  <a:lnTo>
                    <a:pt x="128" y="955"/>
                  </a:lnTo>
                  <a:lnTo>
                    <a:pt x="73" y="1100"/>
                  </a:lnTo>
                  <a:lnTo>
                    <a:pt x="37" y="1246"/>
                  </a:lnTo>
                  <a:lnTo>
                    <a:pt x="10" y="1400"/>
                  </a:lnTo>
                  <a:lnTo>
                    <a:pt x="1" y="1564"/>
                  </a:lnTo>
                  <a:lnTo>
                    <a:pt x="10" y="1719"/>
                  </a:lnTo>
                  <a:lnTo>
                    <a:pt x="37" y="1873"/>
                  </a:lnTo>
                  <a:lnTo>
                    <a:pt x="73" y="2028"/>
                  </a:lnTo>
                  <a:lnTo>
                    <a:pt x="128" y="2173"/>
                  </a:lnTo>
                  <a:lnTo>
                    <a:pt x="192" y="2310"/>
                  </a:lnTo>
                  <a:lnTo>
                    <a:pt x="273" y="2437"/>
                  </a:lnTo>
                  <a:lnTo>
                    <a:pt x="364" y="2555"/>
                  </a:lnTo>
                  <a:lnTo>
                    <a:pt x="464" y="2664"/>
                  </a:lnTo>
                  <a:lnTo>
                    <a:pt x="573" y="2764"/>
                  </a:lnTo>
                  <a:lnTo>
                    <a:pt x="692" y="2855"/>
                  </a:lnTo>
                  <a:lnTo>
                    <a:pt x="828" y="2937"/>
                  </a:lnTo>
                  <a:lnTo>
                    <a:pt x="964" y="3001"/>
                  </a:lnTo>
                  <a:lnTo>
                    <a:pt x="1101" y="3055"/>
                  </a:lnTo>
                  <a:lnTo>
                    <a:pt x="1255" y="3091"/>
                  </a:lnTo>
                  <a:lnTo>
                    <a:pt x="1410" y="3119"/>
                  </a:lnTo>
                  <a:lnTo>
                    <a:pt x="1565" y="3128"/>
                  </a:lnTo>
                  <a:lnTo>
                    <a:pt x="1728" y="3119"/>
                  </a:lnTo>
                  <a:lnTo>
                    <a:pt x="1883" y="3091"/>
                  </a:lnTo>
                  <a:lnTo>
                    <a:pt x="2037" y="3055"/>
                  </a:lnTo>
                  <a:lnTo>
                    <a:pt x="2174" y="3001"/>
                  </a:lnTo>
                  <a:lnTo>
                    <a:pt x="2310" y="2937"/>
                  </a:lnTo>
                  <a:lnTo>
                    <a:pt x="2447" y="2855"/>
                  </a:lnTo>
                  <a:lnTo>
                    <a:pt x="2565" y="2764"/>
                  </a:lnTo>
                  <a:lnTo>
                    <a:pt x="2674" y="2664"/>
                  </a:lnTo>
                  <a:lnTo>
                    <a:pt x="2774" y="2555"/>
                  </a:lnTo>
                  <a:lnTo>
                    <a:pt x="2865" y="2437"/>
                  </a:lnTo>
                  <a:lnTo>
                    <a:pt x="2947" y="2310"/>
                  </a:lnTo>
                  <a:lnTo>
                    <a:pt x="3010" y="2173"/>
                  </a:lnTo>
                  <a:lnTo>
                    <a:pt x="3065" y="2028"/>
                  </a:lnTo>
                  <a:lnTo>
                    <a:pt x="3101" y="1873"/>
                  </a:lnTo>
                  <a:lnTo>
                    <a:pt x="3128" y="1719"/>
                  </a:lnTo>
                  <a:lnTo>
                    <a:pt x="3128" y="1564"/>
                  </a:lnTo>
                  <a:lnTo>
                    <a:pt x="3128" y="1400"/>
                  </a:lnTo>
                  <a:lnTo>
                    <a:pt x="3101" y="1246"/>
                  </a:lnTo>
                  <a:lnTo>
                    <a:pt x="3065" y="1100"/>
                  </a:lnTo>
                  <a:lnTo>
                    <a:pt x="3010" y="955"/>
                  </a:lnTo>
                  <a:lnTo>
                    <a:pt x="2947" y="818"/>
                  </a:lnTo>
                  <a:lnTo>
                    <a:pt x="2865" y="691"/>
                  </a:lnTo>
                  <a:lnTo>
                    <a:pt x="2774" y="564"/>
                  </a:lnTo>
                  <a:lnTo>
                    <a:pt x="2674" y="455"/>
                  </a:lnTo>
                  <a:lnTo>
                    <a:pt x="2565" y="355"/>
                  </a:lnTo>
                  <a:lnTo>
                    <a:pt x="2447" y="264"/>
                  </a:lnTo>
                  <a:lnTo>
                    <a:pt x="2310" y="182"/>
                  </a:lnTo>
                  <a:lnTo>
                    <a:pt x="2174" y="118"/>
                  </a:lnTo>
                  <a:lnTo>
                    <a:pt x="2037" y="64"/>
                  </a:lnTo>
                  <a:lnTo>
                    <a:pt x="1883" y="27"/>
                  </a:lnTo>
                  <a:lnTo>
                    <a:pt x="1728" y="9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1117875" y="716150"/>
              <a:ext cx="78225" cy="78200"/>
            </a:xfrm>
            <a:custGeom>
              <a:rect b="b" l="l" r="r" t="t"/>
              <a:pathLst>
                <a:path extrusionOk="0" h="3128" w="3129">
                  <a:moveTo>
                    <a:pt x="1637" y="855"/>
                  </a:moveTo>
                  <a:lnTo>
                    <a:pt x="1710" y="873"/>
                  </a:lnTo>
                  <a:lnTo>
                    <a:pt x="1774" y="882"/>
                  </a:lnTo>
                  <a:lnTo>
                    <a:pt x="1837" y="909"/>
                  </a:lnTo>
                  <a:lnTo>
                    <a:pt x="1901" y="937"/>
                  </a:lnTo>
                  <a:lnTo>
                    <a:pt x="1956" y="973"/>
                  </a:lnTo>
                  <a:lnTo>
                    <a:pt x="2010" y="1018"/>
                  </a:lnTo>
                  <a:lnTo>
                    <a:pt x="2065" y="1064"/>
                  </a:lnTo>
                  <a:lnTo>
                    <a:pt x="2110" y="1109"/>
                  </a:lnTo>
                  <a:lnTo>
                    <a:pt x="2146" y="1164"/>
                  </a:lnTo>
                  <a:lnTo>
                    <a:pt x="2183" y="1228"/>
                  </a:lnTo>
                  <a:lnTo>
                    <a:pt x="2210" y="1282"/>
                  </a:lnTo>
                  <a:lnTo>
                    <a:pt x="2237" y="1355"/>
                  </a:lnTo>
                  <a:lnTo>
                    <a:pt x="2256" y="1418"/>
                  </a:lnTo>
                  <a:lnTo>
                    <a:pt x="2265" y="1491"/>
                  </a:lnTo>
                  <a:lnTo>
                    <a:pt x="2265" y="1564"/>
                  </a:lnTo>
                  <a:lnTo>
                    <a:pt x="2265" y="1637"/>
                  </a:lnTo>
                  <a:lnTo>
                    <a:pt x="2256" y="1700"/>
                  </a:lnTo>
                  <a:lnTo>
                    <a:pt x="2237" y="1773"/>
                  </a:lnTo>
                  <a:lnTo>
                    <a:pt x="2210" y="1837"/>
                  </a:lnTo>
                  <a:lnTo>
                    <a:pt x="2183" y="1900"/>
                  </a:lnTo>
                  <a:lnTo>
                    <a:pt x="2146" y="1955"/>
                  </a:lnTo>
                  <a:lnTo>
                    <a:pt x="2110" y="2009"/>
                  </a:lnTo>
                  <a:lnTo>
                    <a:pt x="2065" y="2064"/>
                  </a:lnTo>
                  <a:lnTo>
                    <a:pt x="2010" y="2109"/>
                  </a:lnTo>
                  <a:lnTo>
                    <a:pt x="1956" y="2146"/>
                  </a:lnTo>
                  <a:lnTo>
                    <a:pt x="1901" y="2182"/>
                  </a:lnTo>
                  <a:lnTo>
                    <a:pt x="1837" y="2210"/>
                  </a:lnTo>
                  <a:lnTo>
                    <a:pt x="1774" y="2237"/>
                  </a:lnTo>
                  <a:lnTo>
                    <a:pt x="1710" y="2255"/>
                  </a:lnTo>
                  <a:lnTo>
                    <a:pt x="1637" y="2264"/>
                  </a:lnTo>
                  <a:lnTo>
                    <a:pt x="1492" y="2264"/>
                  </a:lnTo>
                  <a:lnTo>
                    <a:pt x="1419" y="2255"/>
                  </a:lnTo>
                  <a:lnTo>
                    <a:pt x="1355" y="2237"/>
                  </a:lnTo>
                  <a:lnTo>
                    <a:pt x="1292" y="2210"/>
                  </a:lnTo>
                  <a:lnTo>
                    <a:pt x="1228" y="2182"/>
                  </a:lnTo>
                  <a:lnTo>
                    <a:pt x="1174" y="2146"/>
                  </a:lnTo>
                  <a:lnTo>
                    <a:pt x="1119" y="2109"/>
                  </a:lnTo>
                  <a:lnTo>
                    <a:pt x="1064" y="2064"/>
                  </a:lnTo>
                  <a:lnTo>
                    <a:pt x="1019" y="2009"/>
                  </a:lnTo>
                  <a:lnTo>
                    <a:pt x="983" y="1955"/>
                  </a:lnTo>
                  <a:lnTo>
                    <a:pt x="946" y="1900"/>
                  </a:lnTo>
                  <a:lnTo>
                    <a:pt x="910" y="1837"/>
                  </a:lnTo>
                  <a:lnTo>
                    <a:pt x="892" y="1773"/>
                  </a:lnTo>
                  <a:lnTo>
                    <a:pt x="874" y="1700"/>
                  </a:lnTo>
                  <a:lnTo>
                    <a:pt x="864" y="1637"/>
                  </a:lnTo>
                  <a:lnTo>
                    <a:pt x="855" y="1564"/>
                  </a:lnTo>
                  <a:lnTo>
                    <a:pt x="864" y="1491"/>
                  </a:lnTo>
                  <a:lnTo>
                    <a:pt x="874" y="1418"/>
                  </a:lnTo>
                  <a:lnTo>
                    <a:pt x="892" y="1355"/>
                  </a:lnTo>
                  <a:lnTo>
                    <a:pt x="910" y="1282"/>
                  </a:lnTo>
                  <a:lnTo>
                    <a:pt x="946" y="1228"/>
                  </a:lnTo>
                  <a:lnTo>
                    <a:pt x="983" y="1164"/>
                  </a:lnTo>
                  <a:lnTo>
                    <a:pt x="1019" y="1109"/>
                  </a:lnTo>
                  <a:lnTo>
                    <a:pt x="1064" y="1064"/>
                  </a:lnTo>
                  <a:lnTo>
                    <a:pt x="1119" y="1018"/>
                  </a:lnTo>
                  <a:lnTo>
                    <a:pt x="1174" y="973"/>
                  </a:lnTo>
                  <a:lnTo>
                    <a:pt x="1228" y="937"/>
                  </a:lnTo>
                  <a:lnTo>
                    <a:pt x="1292" y="909"/>
                  </a:lnTo>
                  <a:lnTo>
                    <a:pt x="1355" y="882"/>
                  </a:lnTo>
                  <a:lnTo>
                    <a:pt x="1419" y="873"/>
                  </a:lnTo>
                  <a:lnTo>
                    <a:pt x="1492" y="855"/>
                  </a:lnTo>
                  <a:close/>
                  <a:moveTo>
                    <a:pt x="1565" y="0"/>
                  </a:moveTo>
                  <a:lnTo>
                    <a:pt x="1401" y="9"/>
                  </a:lnTo>
                  <a:lnTo>
                    <a:pt x="1246" y="27"/>
                  </a:lnTo>
                  <a:lnTo>
                    <a:pt x="1101" y="64"/>
                  </a:lnTo>
                  <a:lnTo>
                    <a:pt x="955" y="118"/>
                  </a:lnTo>
                  <a:lnTo>
                    <a:pt x="819" y="182"/>
                  </a:lnTo>
                  <a:lnTo>
                    <a:pt x="692" y="264"/>
                  </a:lnTo>
                  <a:lnTo>
                    <a:pt x="573" y="355"/>
                  </a:lnTo>
                  <a:lnTo>
                    <a:pt x="455" y="455"/>
                  </a:lnTo>
                  <a:lnTo>
                    <a:pt x="355" y="564"/>
                  </a:lnTo>
                  <a:lnTo>
                    <a:pt x="264" y="691"/>
                  </a:lnTo>
                  <a:lnTo>
                    <a:pt x="192" y="818"/>
                  </a:lnTo>
                  <a:lnTo>
                    <a:pt x="119" y="955"/>
                  </a:lnTo>
                  <a:lnTo>
                    <a:pt x="73" y="1100"/>
                  </a:lnTo>
                  <a:lnTo>
                    <a:pt x="28" y="1246"/>
                  </a:lnTo>
                  <a:lnTo>
                    <a:pt x="10" y="1400"/>
                  </a:lnTo>
                  <a:lnTo>
                    <a:pt x="1" y="1564"/>
                  </a:lnTo>
                  <a:lnTo>
                    <a:pt x="10" y="1719"/>
                  </a:lnTo>
                  <a:lnTo>
                    <a:pt x="28" y="1873"/>
                  </a:lnTo>
                  <a:lnTo>
                    <a:pt x="73" y="2028"/>
                  </a:lnTo>
                  <a:lnTo>
                    <a:pt x="119" y="2173"/>
                  </a:lnTo>
                  <a:lnTo>
                    <a:pt x="192" y="2310"/>
                  </a:lnTo>
                  <a:lnTo>
                    <a:pt x="264" y="2437"/>
                  </a:lnTo>
                  <a:lnTo>
                    <a:pt x="355" y="2555"/>
                  </a:lnTo>
                  <a:lnTo>
                    <a:pt x="455" y="2664"/>
                  </a:lnTo>
                  <a:lnTo>
                    <a:pt x="573" y="2764"/>
                  </a:lnTo>
                  <a:lnTo>
                    <a:pt x="692" y="2855"/>
                  </a:lnTo>
                  <a:lnTo>
                    <a:pt x="819" y="2937"/>
                  </a:lnTo>
                  <a:lnTo>
                    <a:pt x="955" y="3001"/>
                  </a:lnTo>
                  <a:lnTo>
                    <a:pt x="1101" y="3055"/>
                  </a:lnTo>
                  <a:lnTo>
                    <a:pt x="1246" y="3091"/>
                  </a:lnTo>
                  <a:lnTo>
                    <a:pt x="1401" y="3119"/>
                  </a:lnTo>
                  <a:lnTo>
                    <a:pt x="1565" y="3128"/>
                  </a:lnTo>
                  <a:lnTo>
                    <a:pt x="1719" y="3119"/>
                  </a:lnTo>
                  <a:lnTo>
                    <a:pt x="1883" y="3091"/>
                  </a:lnTo>
                  <a:lnTo>
                    <a:pt x="2028" y="3055"/>
                  </a:lnTo>
                  <a:lnTo>
                    <a:pt x="2174" y="3001"/>
                  </a:lnTo>
                  <a:lnTo>
                    <a:pt x="2310" y="2937"/>
                  </a:lnTo>
                  <a:lnTo>
                    <a:pt x="2437" y="2855"/>
                  </a:lnTo>
                  <a:lnTo>
                    <a:pt x="2556" y="2764"/>
                  </a:lnTo>
                  <a:lnTo>
                    <a:pt x="2665" y="2664"/>
                  </a:lnTo>
                  <a:lnTo>
                    <a:pt x="2765" y="2555"/>
                  </a:lnTo>
                  <a:lnTo>
                    <a:pt x="2856" y="2437"/>
                  </a:lnTo>
                  <a:lnTo>
                    <a:pt x="2937" y="2310"/>
                  </a:lnTo>
                  <a:lnTo>
                    <a:pt x="3001" y="2173"/>
                  </a:lnTo>
                  <a:lnTo>
                    <a:pt x="3056" y="2028"/>
                  </a:lnTo>
                  <a:lnTo>
                    <a:pt x="3092" y="1873"/>
                  </a:lnTo>
                  <a:lnTo>
                    <a:pt x="3119" y="1719"/>
                  </a:lnTo>
                  <a:lnTo>
                    <a:pt x="3128" y="1564"/>
                  </a:lnTo>
                  <a:lnTo>
                    <a:pt x="3119" y="1400"/>
                  </a:lnTo>
                  <a:lnTo>
                    <a:pt x="3092" y="1246"/>
                  </a:lnTo>
                  <a:lnTo>
                    <a:pt x="3056" y="1100"/>
                  </a:lnTo>
                  <a:lnTo>
                    <a:pt x="3001" y="955"/>
                  </a:lnTo>
                  <a:lnTo>
                    <a:pt x="2937" y="818"/>
                  </a:lnTo>
                  <a:lnTo>
                    <a:pt x="2856" y="691"/>
                  </a:lnTo>
                  <a:lnTo>
                    <a:pt x="2765" y="564"/>
                  </a:lnTo>
                  <a:lnTo>
                    <a:pt x="2665" y="455"/>
                  </a:lnTo>
                  <a:lnTo>
                    <a:pt x="2556" y="355"/>
                  </a:lnTo>
                  <a:lnTo>
                    <a:pt x="2437" y="264"/>
                  </a:lnTo>
                  <a:lnTo>
                    <a:pt x="2310" y="182"/>
                  </a:lnTo>
                  <a:lnTo>
                    <a:pt x="2174" y="118"/>
                  </a:lnTo>
                  <a:lnTo>
                    <a:pt x="2028" y="64"/>
                  </a:lnTo>
                  <a:lnTo>
                    <a:pt x="1883" y="27"/>
                  </a:lnTo>
                  <a:lnTo>
                    <a:pt x="1719" y="9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811250" y="470200"/>
              <a:ext cx="548975" cy="506925"/>
            </a:xfrm>
            <a:custGeom>
              <a:rect b="b" l="l" r="r" t="t"/>
              <a:pathLst>
                <a:path extrusionOk="0" h="20277" w="21959">
                  <a:moveTo>
                    <a:pt x="6310" y="4028"/>
                  </a:moveTo>
                  <a:lnTo>
                    <a:pt x="6310" y="5237"/>
                  </a:lnTo>
                  <a:lnTo>
                    <a:pt x="2928" y="5237"/>
                  </a:lnTo>
                  <a:lnTo>
                    <a:pt x="2928" y="4555"/>
                  </a:lnTo>
                  <a:lnTo>
                    <a:pt x="2937" y="4446"/>
                  </a:lnTo>
                  <a:lnTo>
                    <a:pt x="2964" y="4346"/>
                  </a:lnTo>
                  <a:lnTo>
                    <a:pt x="3019" y="4265"/>
                  </a:lnTo>
                  <a:lnTo>
                    <a:pt x="3082" y="4183"/>
                  </a:lnTo>
                  <a:lnTo>
                    <a:pt x="3155" y="4119"/>
                  </a:lnTo>
                  <a:lnTo>
                    <a:pt x="3246" y="4074"/>
                  </a:lnTo>
                  <a:lnTo>
                    <a:pt x="3346" y="4046"/>
                  </a:lnTo>
                  <a:lnTo>
                    <a:pt x="3446" y="4028"/>
                  </a:lnTo>
                  <a:close/>
                  <a:moveTo>
                    <a:pt x="19421" y="8201"/>
                  </a:moveTo>
                  <a:lnTo>
                    <a:pt x="19421" y="14111"/>
                  </a:lnTo>
                  <a:lnTo>
                    <a:pt x="19412" y="14166"/>
                  </a:lnTo>
                  <a:lnTo>
                    <a:pt x="19412" y="14211"/>
                  </a:lnTo>
                  <a:lnTo>
                    <a:pt x="19376" y="14311"/>
                  </a:lnTo>
                  <a:lnTo>
                    <a:pt x="19330" y="14402"/>
                  </a:lnTo>
                  <a:lnTo>
                    <a:pt x="19267" y="14475"/>
                  </a:lnTo>
                  <a:lnTo>
                    <a:pt x="19185" y="14539"/>
                  </a:lnTo>
                  <a:lnTo>
                    <a:pt x="19094" y="14593"/>
                  </a:lnTo>
                  <a:lnTo>
                    <a:pt x="19003" y="14621"/>
                  </a:lnTo>
                  <a:lnTo>
                    <a:pt x="18948" y="14630"/>
                  </a:lnTo>
                  <a:lnTo>
                    <a:pt x="18212" y="14630"/>
                  </a:lnTo>
                  <a:lnTo>
                    <a:pt x="18212" y="8201"/>
                  </a:lnTo>
                  <a:close/>
                  <a:moveTo>
                    <a:pt x="6310" y="6101"/>
                  </a:moveTo>
                  <a:lnTo>
                    <a:pt x="6310" y="6465"/>
                  </a:lnTo>
                  <a:lnTo>
                    <a:pt x="6319" y="6647"/>
                  </a:lnTo>
                  <a:lnTo>
                    <a:pt x="6347" y="6819"/>
                  </a:lnTo>
                  <a:lnTo>
                    <a:pt x="6392" y="6983"/>
                  </a:lnTo>
                  <a:lnTo>
                    <a:pt x="6447" y="7138"/>
                  </a:lnTo>
                  <a:lnTo>
                    <a:pt x="6519" y="7292"/>
                  </a:lnTo>
                  <a:lnTo>
                    <a:pt x="6610" y="7438"/>
                  </a:lnTo>
                  <a:lnTo>
                    <a:pt x="6710" y="7565"/>
                  </a:lnTo>
                  <a:lnTo>
                    <a:pt x="6819" y="7692"/>
                  </a:lnTo>
                  <a:lnTo>
                    <a:pt x="6947" y="7801"/>
                  </a:lnTo>
                  <a:lnTo>
                    <a:pt x="7083" y="7901"/>
                  </a:lnTo>
                  <a:lnTo>
                    <a:pt x="7219" y="7992"/>
                  </a:lnTo>
                  <a:lnTo>
                    <a:pt x="7374" y="8065"/>
                  </a:lnTo>
                  <a:lnTo>
                    <a:pt x="7529" y="8120"/>
                  </a:lnTo>
                  <a:lnTo>
                    <a:pt x="7701" y="8165"/>
                  </a:lnTo>
                  <a:lnTo>
                    <a:pt x="7874" y="8192"/>
                  </a:lnTo>
                  <a:lnTo>
                    <a:pt x="8047" y="8201"/>
                  </a:lnTo>
                  <a:lnTo>
                    <a:pt x="17348" y="8201"/>
                  </a:lnTo>
                  <a:lnTo>
                    <a:pt x="17348" y="16175"/>
                  </a:lnTo>
                  <a:lnTo>
                    <a:pt x="17348" y="16230"/>
                  </a:lnTo>
                  <a:lnTo>
                    <a:pt x="17339" y="16285"/>
                  </a:lnTo>
                  <a:lnTo>
                    <a:pt x="17312" y="16375"/>
                  </a:lnTo>
                  <a:lnTo>
                    <a:pt x="17257" y="16466"/>
                  </a:lnTo>
                  <a:lnTo>
                    <a:pt x="17194" y="16539"/>
                  </a:lnTo>
                  <a:lnTo>
                    <a:pt x="17121" y="16612"/>
                  </a:lnTo>
                  <a:lnTo>
                    <a:pt x="17030" y="16657"/>
                  </a:lnTo>
                  <a:lnTo>
                    <a:pt x="16930" y="16685"/>
                  </a:lnTo>
                  <a:lnTo>
                    <a:pt x="16885" y="16694"/>
                  </a:lnTo>
                  <a:lnTo>
                    <a:pt x="16830" y="16703"/>
                  </a:lnTo>
                  <a:lnTo>
                    <a:pt x="8020" y="16703"/>
                  </a:lnTo>
                  <a:lnTo>
                    <a:pt x="7974" y="16712"/>
                  </a:lnTo>
                  <a:lnTo>
                    <a:pt x="7920" y="16730"/>
                  </a:lnTo>
                  <a:lnTo>
                    <a:pt x="7874" y="16748"/>
                  </a:lnTo>
                  <a:lnTo>
                    <a:pt x="3528" y="19121"/>
                  </a:lnTo>
                  <a:lnTo>
                    <a:pt x="3528" y="17130"/>
                  </a:lnTo>
                  <a:lnTo>
                    <a:pt x="3519" y="17039"/>
                  </a:lnTo>
                  <a:lnTo>
                    <a:pt x="3492" y="16957"/>
                  </a:lnTo>
                  <a:lnTo>
                    <a:pt x="3455" y="16885"/>
                  </a:lnTo>
                  <a:lnTo>
                    <a:pt x="3401" y="16821"/>
                  </a:lnTo>
                  <a:lnTo>
                    <a:pt x="3337" y="16776"/>
                  </a:lnTo>
                  <a:lnTo>
                    <a:pt x="3264" y="16730"/>
                  </a:lnTo>
                  <a:lnTo>
                    <a:pt x="3182" y="16703"/>
                  </a:lnTo>
                  <a:lnTo>
                    <a:pt x="1382" y="16703"/>
                  </a:lnTo>
                  <a:lnTo>
                    <a:pt x="1273" y="16685"/>
                  </a:lnTo>
                  <a:lnTo>
                    <a:pt x="1182" y="16657"/>
                  </a:lnTo>
                  <a:lnTo>
                    <a:pt x="1091" y="16612"/>
                  </a:lnTo>
                  <a:lnTo>
                    <a:pt x="1009" y="16548"/>
                  </a:lnTo>
                  <a:lnTo>
                    <a:pt x="946" y="16466"/>
                  </a:lnTo>
                  <a:lnTo>
                    <a:pt x="900" y="16375"/>
                  </a:lnTo>
                  <a:lnTo>
                    <a:pt x="873" y="16285"/>
                  </a:lnTo>
                  <a:lnTo>
                    <a:pt x="864" y="16175"/>
                  </a:lnTo>
                  <a:lnTo>
                    <a:pt x="864" y="6619"/>
                  </a:lnTo>
                  <a:lnTo>
                    <a:pt x="873" y="6519"/>
                  </a:lnTo>
                  <a:lnTo>
                    <a:pt x="900" y="6419"/>
                  </a:lnTo>
                  <a:lnTo>
                    <a:pt x="946" y="6328"/>
                  </a:lnTo>
                  <a:lnTo>
                    <a:pt x="1009" y="6256"/>
                  </a:lnTo>
                  <a:lnTo>
                    <a:pt x="1091" y="6192"/>
                  </a:lnTo>
                  <a:lnTo>
                    <a:pt x="1182" y="6138"/>
                  </a:lnTo>
                  <a:lnTo>
                    <a:pt x="1273" y="6110"/>
                  </a:lnTo>
                  <a:lnTo>
                    <a:pt x="1382" y="6101"/>
                  </a:lnTo>
                  <a:close/>
                  <a:moveTo>
                    <a:pt x="8047" y="0"/>
                  </a:moveTo>
                  <a:lnTo>
                    <a:pt x="7874" y="9"/>
                  </a:lnTo>
                  <a:lnTo>
                    <a:pt x="7701" y="37"/>
                  </a:lnTo>
                  <a:lnTo>
                    <a:pt x="7529" y="82"/>
                  </a:lnTo>
                  <a:lnTo>
                    <a:pt x="7374" y="137"/>
                  </a:lnTo>
                  <a:lnTo>
                    <a:pt x="7219" y="209"/>
                  </a:lnTo>
                  <a:lnTo>
                    <a:pt x="7083" y="300"/>
                  </a:lnTo>
                  <a:lnTo>
                    <a:pt x="6947" y="400"/>
                  </a:lnTo>
                  <a:lnTo>
                    <a:pt x="6819" y="509"/>
                  </a:lnTo>
                  <a:lnTo>
                    <a:pt x="6710" y="637"/>
                  </a:lnTo>
                  <a:lnTo>
                    <a:pt x="6610" y="773"/>
                  </a:lnTo>
                  <a:lnTo>
                    <a:pt x="6519" y="909"/>
                  </a:lnTo>
                  <a:lnTo>
                    <a:pt x="6447" y="1064"/>
                  </a:lnTo>
                  <a:lnTo>
                    <a:pt x="6392" y="1219"/>
                  </a:lnTo>
                  <a:lnTo>
                    <a:pt x="6347" y="1391"/>
                  </a:lnTo>
                  <a:lnTo>
                    <a:pt x="6319" y="1564"/>
                  </a:lnTo>
                  <a:lnTo>
                    <a:pt x="6310" y="1737"/>
                  </a:lnTo>
                  <a:lnTo>
                    <a:pt x="6310" y="3173"/>
                  </a:lnTo>
                  <a:lnTo>
                    <a:pt x="3446" y="3173"/>
                  </a:lnTo>
                  <a:lnTo>
                    <a:pt x="3310" y="3183"/>
                  </a:lnTo>
                  <a:lnTo>
                    <a:pt x="3173" y="3201"/>
                  </a:lnTo>
                  <a:lnTo>
                    <a:pt x="3037" y="3237"/>
                  </a:lnTo>
                  <a:lnTo>
                    <a:pt x="2910" y="3283"/>
                  </a:lnTo>
                  <a:lnTo>
                    <a:pt x="2792" y="3337"/>
                  </a:lnTo>
                  <a:lnTo>
                    <a:pt x="2682" y="3410"/>
                  </a:lnTo>
                  <a:lnTo>
                    <a:pt x="2573" y="3492"/>
                  </a:lnTo>
                  <a:lnTo>
                    <a:pt x="2473" y="3583"/>
                  </a:lnTo>
                  <a:lnTo>
                    <a:pt x="2382" y="3674"/>
                  </a:lnTo>
                  <a:lnTo>
                    <a:pt x="2310" y="3783"/>
                  </a:lnTo>
                  <a:lnTo>
                    <a:pt x="2237" y="3901"/>
                  </a:lnTo>
                  <a:lnTo>
                    <a:pt x="2182" y="4019"/>
                  </a:lnTo>
                  <a:lnTo>
                    <a:pt x="2128" y="4146"/>
                  </a:lnTo>
                  <a:lnTo>
                    <a:pt x="2101" y="4274"/>
                  </a:lnTo>
                  <a:lnTo>
                    <a:pt x="2073" y="4410"/>
                  </a:lnTo>
                  <a:lnTo>
                    <a:pt x="2073" y="4555"/>
                  </a:lnTo>
                  <a:lnTo>
                    <a:pt x="2073" y="5237"/>
                  </a:lnTo>
                  <a:lnTo>
                    <a:pt x="1382" y="5237"/>
                  </a:lnTo>
                  <a:lnTo>
                    <a:pt x="1237" y="5246"/>
                  </a:lnTo>
                  <a:lnTo>
                    <a:pt x="1100" y="5274"/>
                  </a:lnTo>
                  <a:lnTo>
                    <a:pt x="973" y="5301"/>
                  </a:lnTo>
                  <a:lnTo>
                    <a:pt x="846" y="5346"/>
                  </a:lnTo>
                  <a:lnTo>
                    <a:pt x="728" y="5410"/>
                  </a:lnTo>
                  <a:lnTo>
                    <a:pt x="609" y="5474"/>
                  </a:lnTo>
                  <a:lnTo>
                    <a:pt x="509" y="5556"/>
                  </a:lnTo>
                  <a:lnTo>
                    <a:pt x="409" y="5647"/>
                  </a:lnTo>
                  <a:lnTo>
                    <a:pt x="318" y="5747"/>
                  </a:lnTo>
                  <a:lnTo>
                    <a:pt x="237" y="5847"/>
                  </a:lnTo>
                  <a:lnTo>
                    <a:pt x="173" y="5965"/>
                  </a:lnTo>
                  <a:lnTo>
                    <a:pt x="109" y="6083"/>
                  </a:lnTo>
                  <a:lnTo>
                    <a:pt x="64" y="6210"/>
                  </a:lnTo>
                  <a:lnTo>
                    <a:pt x="27" y="6347"/>
                  </a:lnTo>
                  <a:lnTo>
                    <a:pt x="9" y="6483"/>
                  </a:lnTo>
                  <a:lnTo>
                    <a:pt x="0" y="6619"/>
                  </a:lnTo>
                  <a:lnTo>
                    <a:pt x="0" y="16175"/>
                  </a:lnTo>
                  <a:lnTo>
                    <a:pt x="9" y="16321"/>
                  </a:lnTo>
                  <a:lnTo>
                    <a:pt x="27" y="16457"/>
                  </a:lnTo>
                  <a:lnTo>
                    <a:pt x="64" y="16585"/>
                  </a:lnTo>
                  <a:lnTo>
                    <a:pt x="109" y="16712"/>
                  </a:lnTo>
                  <a:lnTo>
                    <a:pt x="173" y="16830"/>
                  </a:lnTo>
                  <a:lnTo>
                    <a:pt x="237" y="16948"/>
                  </a:lnTo>
                  <a:lnTo>
                    <a:pt x="318" y="17057"/>
                  </a:lnTo>
                  <a:lnTo>
                    <a:pt x="409" y="17148"/>
                  </a:lnTo>
                  <a:lnTo>
                    <a:pt x="509" y="17239"/>
                  </a:lnTo>
                  <a:lnTo>
                    <a:pt x="609" y="17321"/>
                  </a:lnTo>
                  <a:lnTo>
                    <a:pt x="728" y="17385"/>
                  </a:lnTo>
                  <a:lnTo>
                    <a:pt x="846" y="17448"/>
                  </a:lnTo>
                  <a:lnTo>
                    <a:pt x="973" y="17494"/>
                  </a:lnTo>
                  <a:lnTo>
                    <a:pt x="1100" y="17530"/>
                  </a:lnTo>
                  <a:lnTo>
                    <a:pt x="1237" y="17548"/>
                  </a:lnTo>
                  <a:lnTo>
                    <a:pt x="1382" y="17557"/>
                  </a:lnTo>
                  <a:lnTo>
                    <a:pt x="2664" y="17557"/>
                  </a:lnTo>
                  <a:lnTo>
                    <a:pt x="2664" y="19849"/>
                  </a:lnTo>
                  <a:lnTo>
                    <a:pt x="2673" y="19903"/>
                  </a:lnTo>
                  <a:lnTo>
                    <a:pt x="2682" y="19958"/>
                  </a:lnTo>
                  <a:lnTo>
                    <a:pt x="2701" y="20012"/>
                  </a:lnTo>
                  <a:lnTo>
                    <a:pt x="2728" y="20058"/>
                  </a:lnTo>
                  <a:lnTo>
                    <a:pt x="2755" y="20103"/>
                  </a:lnTo>
                  <a:lnTo>
                    <a:pt x="2792" y="20149"/>
                  </a:lnTo>
                  <a:lnTo>
                    <a:pt x="2828" y="20185"/>
                  </a:lnTo>
                  <a:lnTo>
                    <a:pt x="2882" y="20212"/>
                  </a:lnTo>
                  <a:lnTo>
                    <a:pt x="2928" y="20240"/>
                  </a:lnTo>
                  <a:lnTo>
                    <a:pt x="2982" y="20258"/>
                  </a:lnTo>
                  <a:lnTo>
                    <a:pt x="3037" y="20267"/>
                  </a:lnTo>
                  <a:lnTo>
                    <a:pt x="3101" y="20276"/>
                  </a:lnTo>
                  <a:lnTo>
                    <a:pt x="3146" y="20276"/>
                  </a:lnTo>
                  <a:lnTo>
                    <a:pt x="3201" y="20258"/>
                  </a:lnTo>
                  <a:lnTo>
                    <a:pt x="3255" y="20249"/>
                  </a:lnTo>
                  <a:lnTo>
                    <a:pt x="3301" y="20221"/>
                  </a:lnTo>
                  <a:lnTo>
                    <a:pt x="8183" y="17557"/>
                  </a:lnTo>
                  <a:lnTo>
                    <a:pt x="16830" y="17557"/>
                  </a:lnTo>
                  <a:lnTo>
                    <a:pt x="16966" y="17548"/>
                  </a:lnTo>
                  <a:lnTo>
                    <a:pt x="17103" y="17530"/>
                  </a:lnTo>
                  <a:lnTo>
                    <a:pt x="17239" y="17494"/>
                  </a:lnTo>
                  <a:lnTo>
                    <a:pt x="17366" y="17448"/>
                  </a:lnTo>
                  <a:lnTo>
                    <a:pt x="17485" y="17385"/>
                  </a:lnTo>
                  <a:lnTo>
                    <a:pt x="17603" y="17321"/>
                  </a:lnTo>
                  <a:lnTo>
                    <a:pt x="17703" y="17239"/>
                  </a:lnTo>
                  <a:lnTo>
                    <a:pt x="17803" y="17148"/>
                  </a:lnTo>
                  <a:lnTo>
                    <a:pt x="17894" y="17057"/>
                  </a:lnTo>
                  <a:lnTo>
                    <a:pt x="17976" y="16948"/>
                  </a:lnTo>
                  <a:lnTo>
                    <a:pt x="18039" y="16830"/>
                  </a:lnTo>
                  <a:lnTo>
                    <a:pt x="18103" y="16712"/>
                  </a:lnTo>
                  <a:lnTo>
                    <a:pt x="18148" y="16585"/>
                  </a:lnTo>
                  <a:lnTo>
                    <a:pt x="18185" y="16457"/>
                  </a:lnTo>
                  <a:lnTo>
                    <a:pt x="18203" y="16321"/>
                  </a:lnTo>
                  <a:lnTo>
                    <a:pt x="18212" y="16175"/>
                  </a:lnTo>
                  <a:lnTo>
                    <a:pt x="18212" y="15484"/>
                  </a:lnTo>
                  <a:lnTo>
                    <a:pt x="19039" y="15484"/>
                  </a:lnTo>
                  <a:lnTo>
                    <a:pt x="19176" y="15457"/>
                  </a:lnTo>
                  <a:lnTo>
                    <a:pt x="19303" y="15430"/>
                  </a:lnTo>
                  <a:lnTo>
                    <a:pt x="19430" y="15375"/>
                  </a:lnTo>
                  <a:lnTo>
                    <a:pt x="19558" y="15321"/>
                  </a:lnTo>
                  <a:lnTo>
                    <a:pt x="19667" y="15248"/>
                  </a:lnTo>
                  <a:lnTo>
                    <a:pt x="19776" y="15175"/>
                  </a:lnTo>
                  <a:lnTo>
                    <a:pt x="19876" y="15084"/>
                  </a:lnTo>
                  <a:lnTo>
                    <a:pt x="19958" y="14984"/>
                  </a:lnTo>
                  <a:lnTo>
                    <a:pt x="20040" y="14884"/>
                  </a:lnTo>
                  <a:lnTo>
                    <a:pt x="20112" y="14766"/>
                  </a:lnTo>
                  <a:lnTo>
                    <a:pt x="20167" y="14648"/>
                  </a:lnTo>
                  <a:lnTo>
                    <a:pt x="20212" y="14521"/>
                  </a:lnTo>
                  <a:lnTo>
                    <a:pt x="20249" y="14384"/>
                  </a:lnTo>
                  <a:lnTo>
                    <a:pt x="20267" y="14248"/>
                  </a:lnTo>
                  <a:lnTo>
                    <a:pt x="20276" y="14111"/>
                  </a:lnTo>
                  <a:lnTo>
                    <a:pt x="20276" y="8201"/>
                  </a:lnTo>
                  <a:lnTo>
                    <a:pt x="20449" y="8183"/>
                  </a:lnTo>
                  <a:lnTo>
                    <a:pt x="20612" y="8156"/>
                  </a:lnTo>
                  <a:lnTo>
                    <a:pt x="20776" y="8111"/>
                  </a:lnTo>
                  <a:lnTo>
                    <a:pt x="20931" y="8047"/>
                  </a:lnTo>
                  <a:lnTo>
                    <a:pt x="21076" y="7974"/>
                  </a:lnTo>
                  <a:lnTo>
                    <a:pt x="21212" y="7883"/>
                  </a:lnTo>
                  <a:lnTo>
                    <a:pt x="21349" y="7783"/>
                  </a:lnTo>
                  <a:lnTo>
                    <a:pt x="21467" y="7674"/>
                  </a:lnTo>
                  <a:lnTo>
                    <a:pt x="21576" y="7547"/>
                  </a:lnTo>
                  <a:lnTo>
                    <a:pt x="21667" y="7420"/>
                  </a:lnTo>
                  <a:lnTo>
                    <a:pt x="21758" y="7274"/>
                  </a:lnTo>
                  <a:lnTo>
                    <a:pt x="21822" y="7129"/>
                  </a:lnTo>
                  <a:lnTo>
                    <a:pt x="21885" y="6974"/>
                  </a:lnTo>
                  <a:lnTo>
                    <a:pt x="21922" y="6810"/>
                  </a:lnTo>
                  <a:lnTo>
                    <a:pt x="21949" y="6638"/>
                  </a:lnTo>
                  <a:lnTo>
                    <a:pt x="21958" y="6465"/>
                  </a:lnTo>
                  <a:lnTo>
                    <a:pt x="21958" y="1737"/>
                  </a:lnTo>
                  <a:lnTo>
                    <a:pt x="21949" y="1564"/>
                  </a:lnTo>
                  <a:lnTo>
                    <a:pt x="21922" y="1391"/>
                  </a:lnTo>
                  <a:lnTo>
                    <a:pt x="21876" y="1219"/>
                  </a:lnTo>
                  <a:lnTo>
                    <a:pt x="21822" y="1064"/>
                  </a:lnTo>
                  <a:lnTo>
                    <a:pt x="21749" y="909"/>
                  </a:lnTo>
                  <a:lnTo>
                    <a:pt x="21658" y="773"/>
                  </a:lnTo>
                  <a:lnTo>
                    <a:pt x="21558" y="637"/>
                  </a:lnTo>
                  <a:lnTo>
                    <a:pt x="21449" y="509"/>
                  </a:lnTo>
                  <a:lnTo>
                    <a:pt x="21322" y="400"/>
                  </a:lnTo>
                  <a:lnTo>
                    <a:pt x="21194" y="300"/>
                  </a:lnTo>
                  <a:lnTo>
                    <a:pt x="21049" y="209"/>
                  </a:lnTo>
                  <a:lnTo>
                    <a:pt x="20894" y="137"/>
                  </a:lnTo>
                  <a:lnTo>
                    <a:pt x="20740" y="82"/>
                  </a:lnTo>
                  <a:lnTo>
                    <a:pt x="20567" y="37"/>
                  </a:lnTo>
                  <a:lnTo>
                    <a:pt x="20403" y="9"/>
                  </a:lnTo>
                  <a:lnTo>
                    <a:pt x="20221" y="0"/>
                  </a:lnTo>
                  <a:lnTo>
                    <a:pt x="16057" y="0"/>
                  </a:lnTo>
                  <a:lnTo>
                    <a:pt x="15975" y="9"/>
                  </a:lnTo>
                  <a:lnTo>
                    <a:pt x="15893" y="37"/>
                  </a:lnTo>
                  <a:lnTo>
                    <a:pt x="15821" y="82"/>
                  </a:lnTo>
                  <a:lnTo>
                    <a:pt x="15757" y="128"/>
                  </a:lnTo>
                  <a:lnTo>
                    <a:pt x="15703" y="191"/>
                  </a:lnTo>
                  <a:lnTo>
                    <a:pt x="15666" y="264"/>
                  </a:lnTo>
                  <a:lnTo>
                    <a:pt x="15639" y="346"/>
                  </a:lnTo>
                  <a:lnTo>
                    <a:pt x="15630" y="437"/>
                  </a:lnTo>
                  <a:lnTo>
                    <a:pt x="15639" y="518"/>
                  </a:lnTo>
                  <a:lnTo>
                    <a:pt x="15666" y="600"/>
                  </a:lnTo>
                  <a:lnTo>
                    <a:pt x="15703" y="673"/>
                  </a:lnTo>
                  <a:lnTo>
                    <a:pt x="15757" y="737"/>
                  </a:lnTo>
                  <a:lnTo>
                    <a:pt x="15821" y="791"/>
                  </a:lnTo>
                  <a:lnTo>
                    <a:pt x="15893" y="828"/>
                  </a:lnTo>
                  <a:lnTo>
                    <a:pt x="15975" y="855"/>
                  </a:lnTo>
                  <a:lnTo>
                    <a:pt x="16057" y="864"/>
                  </a:lnTo>
                  <a:lnTo>
                    <a:pt x="20312" y="864"/>
                  </a:lnTo>
                  <a:lnTo>
                    <a:pt x="20394" y="882"/>
                  </a:lnTo>
                  <a:lnTo>
                    <a:pt x="20485" y="900"/>
                  </a:lnTo>
                  <a:lnTo>
                    <a:pt x="20567" y="928"/>
                  </a:lnTo>
                  <a:lnTo>
                    <a:pt x="20640" y="964"/>
                  </a:lnTo>
                  <a:lnTo>
                    <a:pt x="20712" y="1009"/>
                  </a:lnTo>
                  <a:lnTo>
                    <a:pt x="20776" y="1064"/>
                  </a:lnTo>
                  <a:lnTo>
                    <a:pt x="20840" y="1119"/>
                  </a:lnTo>
                  <a:lnTo>
                    <a:pt x="20894" y="1182"/>
                  </a:lnTo>
                  <a:lnTo>
                    <a:pt x="20949" y="1246"/>
                  </a:lnTo>
                  <a:lnTo>
                    <a:pt x="20994" y="1319"/>
                  </a:lnTo>
                  <a:lnTo>
                    <a:pt x="21031" y="1400"/>
                  </a:lnTo>
                  <a:lnTo>
                    <a:pt x="21058" y="1473"/>
                  </a:lnTo>
                  <a:lnTo>
                    <a:pt x="21076" y="1564"/>
                  </a:lnTo>
                  <a:lnTo>
                    <a:pt x="21094" y="1646"/>
                  </a:lnTo>
                  <a:lnTo>
                    <a:pt x="21094" y="1737"/>
                  </a:lnTo>
                  <a:lnTo>
                    <a:pt x="21094" y="6465"/>
                  </a:lnTo>
                  <a:lnTo>
                    <a:pt x="21094" y="6556"/>
                  </a:lnTo>
                  <a:lnTo>
                    <a:pt x="21076" y="6647"/>
                  </a:lnTo>
                  <a:lnTo>
                    <a:pt x="21058" y="6729"/>
                  </a:lnTo>
                  <a:lnTo>
                    <a:pt x="21031" y="6810"/>
                  </a:lnTo>
                  <a:lnTo>
                    <a:pt x="20994" y="6883"/>
                  </a:lnTo>
                  <a:lnTo>
                    <a:pt x="20949" y="6956"/>
                  </a:lnTo>
                  <a:lnTo>
                    <a:pt x="20894" y="7019"/>
                  </a:lnTo>
                  <a:lnTo>
                    <a:pt x="20840" y="7083"/>
                  </a:lnTo>
                  <a:lnTo>
                    <a:pt x="20776" y="7138"/>
                  </a:lnTo>
                  <a:lnTo>
                    <a:pt x="20712" y="7192"/>
                  </a:lnTo>
                  <a:lnTo>
                    <a:pt x="20640" y="7238"/>
                  </a:lnTo>
                  <a:lnTo>
                    <a:pt x="20567" y="7274"/>
                  </a:lnTo>
                  <a:lnTo>
                    <a:pt x="20485" y="7301"/>
                  </a:lnTo>
                  <a:lnTo>
                    <a:pt x="20394" y="7320"/>
                  </a:lnTo>
                  <a:lnTo>
                    <a:pt x="20312" y="7338"/>
                  </a:lnTo>
                  <a:lnTo>
                    <a:pt x="7956" y="7338"/>
                  </a:lnTo>
                  <a:lnTo>
                    <a:pt x="7874" y="7320"/>
                  </a:lnTo>
                  <a:lnTo>
                    <a:pt x="7783" y="7301"/>
                  </a:lnTo>
                  <a:lnTo>
                    <a:pt x="7710" y="7274"/>
                  </a:lnTo>
                  <a:lnTo>
                    <a:pt x="7629" y="7238"/>
                  </a:lnTo>
                  <a:lnTo>
                    <a:pt x="7556" y="7192"/>
                  </a:lnTo>
                  <a:lnTo>
                    <a:pt x="7492" y="7138"/>
                  </a:lnTo>
                  <a:lnTo>
                    <a:pt x="7429" y="7083"/>
                  </a:lnTo>
                  <a:lnTo>
                    <a:pt x="7374" y="7019"/>
                  </a:lnTo>
                  <a:lnTo>
                    <a:pt x="7319" y="6956"/>
                  </a:lnTo>
                  <a:lnTo>
                    <a:pt x="7274" y="6883"/>
                  </a:lnTo>
                  <a:lnTo>
                    <a:pt x="7238" y="6810"/>
                  </a:lnTo>
                  <a:lnTo>
                    <a:pt x="7210" y="6729"/>
                  </a:lnTo>
                  <a:lnTo>
                    <a:pt x="7192" y="6647"/>
                  </a:lnTo>
                  <a:lnTo>
                    <a:pt x="7174" y="6556"/>
                  </a:lnTo>
                  <a:lnTo>
                    <a:pt x="7174" y="6465"/>
                  </a:lnTo>
                  <a:lnTo>
                    <a:pt x="7174" y="1737"/>
                  </a:lnTo>
                  <a:lnTo>
                    <a:pt x="7174" y="1646"/>
                  </a:lnTo>
                  <a:lnTo>
                    <a:pt x="7192" y="1564"/>
                  </a:lnTo>
                  <a:lnTo>
                    <a:pt x="7210" y="1473"/>
                  </a:lnTo>
                  <a:lnTo>
                    <a:pt x="7238" y="1400"/>
                  </a:lnTo>
                  <a:lnTo>
                    <a:pt x="7274" y="1319"/>
                  </a:lnTo>
                  <a:lnTo>
                    <a:pt x="7319" y="1246"/>
                  </a:lnTo>
                  <a:lnTo>
                    <a:pt x="7374" y="1182"/>
                  </a:lnTo>
                  <a:lnTo>
                    <a:pt x="7429" y="1119"/>
                  </a:lnTo>
                  <a:lnTo>
                    <a:pt x="7492" y="1064"/>
                  </a:lnTo>
                  <a:lnTo>
                    <a:pt x="7556" y="1009"/>
                  </a:lnTo>
                  <a:lnTo>
                    <a:pt x="7629" y="964"/>
                  </a:lnTo>
                  <a:lnTo>
                    <a:pt x="7710" y="928"/>
                  </a:lnTo>
                  <a:lnTo>
                    <a:pt x="7783" y="900"/>
                  </a:lnTo>
                  <a:lnTo>
                    <a:pt x="7874" y="882"/>
                  </a:lnTo>
                  <a:lnTo>
                    <a:pt x="7956" y="864"/>
                  </a:lnTo>
                  <a:lnTo>
                    <a:pt x="12211" y="864"/>
                  </a:lnTo>
                  <a:lnTo>
                    <a:pt x="12293" y="855"/>
                  </a:lnTo>
                  <a:lnTo>
                    <a:pt x="12375" y="828"/>
                  </a:lnTo>
                  <a:lnTo>
                    <a:pt x="12448" y="791"/>
                  </a:lnTo>
                  <a:lnTo>
                    <a:pt x="12511" y="737"/>
                  </a:lnTo>
                  <a:lnTo>
                    <a:pt x="12566" y="673"/>
                  </a:lnTo>
                  <a:lnTo>
                    <a:pt x="12602" y="600"/>
                  </a:lnTo>
                  <a:lnTo>
                    <a:pt x="12629" y="518"/>
                  </a:lnTo>
                  <a:lnTo>
                    <a:pt x="12638" y="437"/>
                  </a:lnTo>
                  <a:lnTo>
                    <a:pt x="12629" y="346"/>
                  </a:lnTo>
                  <a:lnTo>
                    <a:pt x="12602" y="264"/>
                  </a:lnTo>
                  <a:lnTo>
                    <a:pt x="12566" y="191"/>
                  </a:lnTo>
                  <a:lnTo>
                    <a:pt x="12511" y="128"/>
                  </a:lnTo>
                  <a:lnTo>
                    <a:pt x="12448" y="82"/>
                  </a:lnTo>
                  <a:lnTo>
                    <a:pt x="12375" y="37"/>
                  </a:lnTo>
                  <a:lnTo>
                    <a:pt x="12293" y="9"/>
                  </a:lnTo>
                  <a:lnTo>
                    <a:pt x="122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1025825" y="518375"/>
              <a:ext cx="52075" cy="108675"/>
            </a:xfrm>
            <a:custGeom>
              <a:rect b="b" l="l" r="r" t="t"/>
              <a:pathLst>
                <a:path extrusionOk="0" h="4347" w="2083">
                  <a:moveTo>
                    <a:pt x="428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4"/>
                  </a:lnTo>
                  <a:lnTo>
                    <a:pt x="128" y="128"/>
                  </a:lnTo>
                  <a:lnTo>
                    <a:pt x="73" y="192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0" y="3910"/>
                  </a:lnTo>
                  <a:lnTo>
                    <a:pt x="9" y="3992"/>
                  </a:lnTo>
                  <a:lnTo>
                    <a:pt x="28" y="4065"/>
                  </a:lnTo>
                  <a:lnTo>
                    <a:pt x="55" y="4129"/>
                  </a:lnTo>
                  <a:lnTo>
                    <a:pt x="100" y="4183"/>
                  </a:lnTo>
                  <a:lnTo>
                    <a:pt x="146" y="4238"/>
                  </a:lnTo>
                  <a:lnTo>
                    <a:pt x="209" y="4283"/>
                  </a:lnTo>
                  <a:lnTo>
                    <a:pt x="273" y="4311"/>
                  </a:lnTo>
                  <a:lnTo>
                    <a:pt x="346" y="4338"/>
                  </a:lnTo>
                  <a:lnTo>
                    <a:pt x="437" y="4347"/>
                  </a:lnTo>
                  <a:lnTo>
                    <a:pt x="1655" y="4347"/>
                  </a:lnTo>
                  <a:lnTo>
                    <a:pt x="1737" y="4338"/>
                  </a:lnTo>
                  <a:lnTo>
                    <a:pt x="1819" y="4311"/>
                  </a:lnTo>
                  <a:lnTo>
                    <a:pt x="1891" y="4265"/>
                  </a:lnTo>
                  <a:lnTo>
                    <a:pt x="1955" y="4220"/>
                  </a:lnTo>
                  <a:lnTo>
                    <a:pt x="2010" y="4156"/>
                  </a:lnTo>
                  <a:lnTo>
                    <a:pt x="2046" y="4083"/>
                  </a:lnTo>
                  <a:lnTo>
                    <a:pt x="2073" y="4001"/>
                  </a:lnTo>
                  <a:lnTo>
                    <a:pt x="2082" y="3910"/>
                  </a:lnTo>
                  <a:lnTo>
                    <a:pt x="2073" y="3829"/>
                  </a:lnTo>
                  <a:lnTo>
                    <a:pt x="2046" y="3747"/>
                  </a:lnTo>
                  <a:lnTo>
                    <a:pt x="2001" y="3674"/>
                  </a:lnTo>
                  <a:lnTo>
                    <a:pt x="1955" y="3610"/>
                  </a:lnTo>
                  <a:lnTo>
                    <a:pt x="1891" y="3556"/>
                  </a:lnTo>
                  <a:lnTo>
                    <a:pt x="1819" y="3520"/>
                  </a:lnTo>
                  <a:lnTo>
                    <a:pt x="1737" y="3492"/>
                  </a:lnTo>
                  <a:lnTo>
                    <a:pt x="1646" y="3483"/>
                  </a:lnTo>
                  <a:lnTo>
                    <a:pt x="855" y="3492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8" y="264"/>
                  </a:lnTo>
                  <a:lnTo>
                    <a:pt x="782" y="192"/>
                  </a:lnTo>
                  <a:lnTo>
                    <a:pt x="737" y="128"/>
                  </a:lnTo>
                  <a:lnTo>
                    <a:pt x="673" y="74"/>
                  </a:lnTo>
                  <a:lnTo>
                    <a:pt x="600" y="37"/>
                  </a:lnTo>
                  <a:lnTo>
                    <a:pt x="519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1095150" y="518375"/>
              <a:ext cx="21400" cy="108675"/>
            </a:xfrm>
            <a:custGeom>
              <a:rect b="b" l="l" r="r" t="t"/>
              <a:pathLst>
                <a:path extrusionOk="0" h="4347" w="856">
                  <a:moveTo>
                    <a:pt x="428" y="1"/>
                  </a:moveTo>
                  <a:lnTo>
                    <a:pt x="337" y="10"/>
                  </a:lnTo>
                  <a:lnTo>
                    <a:pt x="264" y="37"/>
                  </a:lnTo>
                  <a:lnTo>
                    <a:pt x="191" y="74"/>
                  </a:lnTo>
                  <a:lnTo>
                    <a:pt x="128" y="128"/>
                  </a:lnTo>
                  <a:lnTo>
                    <a:pt x="73" y="192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0" y="428"/>
                  </a:lnTo>
                  <a:lnTo>
                    <a:pt x="0" y="3920"/>
                  </a:lnTo>
                  <a:lnTo>
                    <a:pt x="10" y="4001"/>
                  </a:lnTo>
                  <a:lnTo>
                    <a:pt x="28" y="4083"/>
                  </a:lnTo>
                  <a:lnTo>
                    <a:pt x="73" y="4156"/>
                  </a:lnTo>
                  <a:lnTo>
                    <a:pt x="128" y="4220"/>
                  </a:lnTo>
                  <a:lnTo>
                    <a:pt x="191" y="4274"/>
                  </a:lnTo>
                  <a:lnTo>
                    <a:pt x="264" y="4311"/>
                  </a:lnTo>
                  <a:lnTo>
                    <a:pt x="337" y="4338"/>
                  </a:lnTo>
                  <a:lnTo>
                    <a:pt x="428" y="4347"/>
                  </a:lnTo>
                  <a:lnTo>
                    <a:pt x="510" y="4338"/>
                  </a:lnTo>
                  <a:lnTo>
                    <a:pt x="591" y="4311"/>
                  </a:lnTo>
                  <a:lnTo>
                    <a:pt x="664" y="4274"/>
                  </a:lnTo>
                  <a:lnTo>
                    <a:pt x="728" y="4220"/>
                  </a:lnTo>
                  <a:lnTo>
                    <a:pt x="782" y="4156"/>
                  </a:lnTo>
                  <a:lnTo>
                    <a:pt x="819" y="4083"/>
                  </a:lnTo>
                  <a:lnTo>
                    <a:pt x="846" y="4001"/>
                  </a:lnTo>
                  <a:lnTo>
                    <a:pt x="855" y="3920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19" y="264"/>
                  </a:lnTo>
                  <a:lnTo>
                    <a:pt x="782" y="192"/>
                  </a:lnTo>
                  <a:lnTo>
                    <a:pt x="728" y="128"/>
                  </a:lnTo>
                  <a:lnTo>
                    <a:pt x="664" y="74"/>
                  </a:lnTo>
                  <a:lnTo>
                    <a:pt x="591" y="37"/>
                  </a:lnTo>
                  <a:lnTo>
                    <a:pt x="510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1245625" y="519300"/>
              <a:ext cx="57750" cy="107750"/>
            </a:xfrm>
            <a:custGeom>
              <a:rect b="b" l="l" r="r" t="t"/>
              <a:pathLst>
                <a:path extrusionOk="0" h="4310" w="2310">
                  <a:moveTo>
                    <a:pt x="428" y="0"/>
                  </a:moveTo>
                  <a:lnTo>
                    <a:pt x="337" y="9"/>
                  </a:lnTo>
                  <a:lnTo>
                    <a:pt x="264" y="27"/>
                  </a:lnTo>
                  <a:lnTo>
                    <a:pt x="191" y="73"/>
                  </a:lnTo>
                  <a:lnTo>
                    <a:pt x="128" y="118"/>
                  </a:lnTo>
                  <a:lnTo>
                    <a:pt x="73" y="182"/>
                  </a:lnTo>
                  <a:lnTo>
                    <a:pt x="28" y="255"/>
                  </a:lnTo>
                  <a:lnTo>
                    <a:pt x="10" y="337"/>
                  </a:lnTo>
                  <a:lnTo>
                    <a:pt x="1" y="428"/>
                  </a:lnTo>
                  <a:lnTo>
                    <a:pt x="1" y="3883"/>
                  </a:lnTo>
                  <a:lnTo>
                    <a:pt x="10" y="3964"/>
                  </a:lnTo>
                  <a:lnTo>
                    <a:pt x="28" y="4046"/>
                  </a:lnTo>
                  <a:lnTo>
                    <a:pt x="73" y="4119"/>
                  </a:lnTo>
                  <a:lnTo>
                    <a:pt x="128" y="4183"/>
                  </a:lnTo>
                  <a:lnTo>
                    <a:pt x="191" y="4237"/>
                  </a:lnTo>
                  <a:lnTo>
                    <a:pt x="264" y="4274"/>
                  </a:lnTo>
                  <a:lnTo>
                    <a:pt x="337" y="4301"/>
                  </a:lnTo>
                  <a:lnTo>
                    <a:pt x="428" y="4310"/>
                  </a:lnTo>
                  <a:lnTo>
                    <a:pt x="1883" y="4310"/>
                  </a:lnTo>
                  <a:lnTo>
                    <a:pt x="1974" y="4301"/>
                  </a:lnTo>
                  <a:lnTo>
                    <a:pt x="2046" y="4274"/>
                  </a:lnTo>
                  <a:lnTo>
                    <a:pt x="2119" y="4237"/>
                  </a:lnTo>
                  <a:lnTo>
                    <a:pt x="2183" y="4183"/>
                  </a:lnTo>
                  <a:lnTo>
                    <a:pt x="2237" y="4119"/>
                  </a:lnTo>
                  <a:lnTo>
                    <a:pt x="2283" y="4046"/>
                  </a:lnTo>
                  <a:lnTo>
                    <a:pt x="2301" y="3964"/>
                  </a:lnTo>
                  <a:lnTo>
                    <a:pt x="2310" y="3883"/>
                  </a:lnTo>
                  <a:lnTo>
                    <a:pt x="2301" y="3792"/>
                  </a:lnTo>
                  <a:lnTo>
                    <a:pt x="2283" y="3719"/>
                  </a:lnTo>
                  <a:lnTo>
                    <a:pt x="2237" y="3646"/>
                  </a:lnTo>
                  <a:lnTo>
                    <a:pt x="2183" y="3583"/>
                  </a:lnTo>
                  <a:lnTo>
                    <a:pt x="2119" y="3528"/>
                  </a:lnTo>
                  <a:lnTo>
                    <a:pt x="2046" y="3483"/>
                  </a:lnTo>
                  <a:lnTo>
                    <a:pt x="1974" y="3464"/>
                  </a:lnTo>
                  <a:lnTo>
                    <a:pt x="1883" y="3455"/>
                  </a:lnTo>
                  <a:lnTo>
                    <a:pt x="855" y="3455"/>
                  </a:lnTo>
                  <a:lnTo>
                    <a:pt x="855" y="2582"/>
                  </a:lnTo>
                  <a:lnTo>
                    <a:pt x="1774" y="2582"/>
                  </a:lnTo>
                  <a:lnTo>
                    <a:pt x="1864" y="2573"/>
                  </a:lnTo>
                  <a:lnTo>
                    <a:pt x="1946" y="2546"/>
                  </a:lnTo>
                  <a:lnTo>
                    <a:pt x="2019" y="2510"/>
                  </a:lnTo>
                  <a:lnTo>
                    <a:pt x="2083" y="2455"/>
                  </a:lnTo>
                  <a:lnTo>
                    <a:pt x="2128" y="2391"/>
                  </a:lnTo>
                  <a:lnTo>
                    <a:pt x="2174" y="2319"/>
                  </a:lnTo>
                  <a:lnTo>
                    <a:pt x="2192" y="2237"/>
                  </a:lnTo>
                  <a:lnTo>
                    <a:pt x="2201" y="2155"/>
                  </a:lnTo>
                  <a:lnTo>
                    <a:pt x="2192" y="2064"/>
                  </a:lnTo>
                  <a:lnTo>
                    <a:pt x="2174" y="1982"/>
                  </a:lnTo>
                  <a:lnTo>
                    <a:pt x="2128" y="1910"/>
                  </a:lnTo>
                  <a:lnTo>
                    <a:pt x="2083" y="1846"/>
                  </a:lnTo>
                  <a:lnTo>
                    <a:pt x="2019" y="1800"/>
                  </a:lnTo>
                  <a:lnTo>
                    <a:pt x="1946" y="1755"/>
                  </a:lnTo>
                  <a:lnTo>
                    <a:pt x="1864" y="1737"/>
                  </a:lnTo>
                  <a:lnTo>
                    <a:pt x="1774" y="1728"/>
                  </a:lnTo>
                  <a:lnTo>
                    <a:pt x="855" y="1728"/>
                  </a:lnTo>
                  <a:lnTo>
                    <a:pt x="855" y="855"/>
                  </a:lnTo>
                  <a:lnTo>
                    <a:pt x="1883" y="855"/>
                  </a:lnTo>
                  <a:lnTo>
                    <a:pt x="1974" y="846"/>
                  </a:lnTo>
                  <a:lnTo>
                    <a:pt x="2046" y="818"/>
                  </a:lnTo>
                  <a:lnTo>
                    <a:pt x="2119" y="782"/>
                  </a:lnTo>
                  <a:lnTo>
                    <a:pt x="2183" y="728"/>
                  </a:lnTo>
                  <a:lnTo>
                    <a:pt x="2237" y="664"/>
                  </a:lnTo>
                  <a:lnTo>
                    <a:pt x="2283" y="591"/>
                  </a:lnTo>
                  <a:lnTo>
                    <a:pt x="2301" y="509"/>
                  </a:lnTo>
                  <a:lnTo>
                    <a:pt x="2310" y="428"/>
                  </a:lnTo>
                  <a:lnTo>
                    <a:pt x="2301" y="337"/>
                  </a:lnTo>
                  <a:lnTo>
                    <a:pt x="2283" y="255"/>
                  </a:lnTo>
                  <a:lnTo>
                    <a:pt x="2237" y="182"/>
                  </a:lnTo>
                  <a:lnTo>
                    <a:pt x="2183" y="118"/>
                  </a:lnTo>
                  <a:lnTo>
                    <a:pt x="2119" y="73"/>
                  </a:lnTo>
                  <a:lnTo>
                    <a:pt x="2046" y="27"/>
                  </a:lnTo>
                  <a:lnTo>
                    <a:pt x="1974" y="9"/>
                  </a:lnTo>
                  <a:lnTo>
                    <a:pt x="18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1141975" y="518375"/>
              <a:ext cx="83450" cy="108675"/>
            </a:xfrm>
            <a:custGeom>
              <a:rect b="b" l="l" r="r" t="t"/>
              <a:pathLst>
                <a:path extrusionOk="0" h="4347" w="3338">
                  <a:moveTo>
                    <a:pt x="464" y="1"/>
                  </a:moveTo>
                  <a:lnTo>
                    <a:pt x="373" y="10"/>
                  </a:lnTo>
                  <a:lnTo>
                    <a:pt x="291" y="28"/>
                  </a:lnTo>
                  <a:lnTo>
                    <a:pt x="210" y="64"/>
                  </a:lnTo>
                  <a:lnTo>
                    <a:pt x="146" y="110"/>
                  </a:lnTo>
                  <a:lnTo>
                    <a:pt x="91" y="174"/>
                  </a:lnTo>
                  <a:lnTo>
                    <a:pt x="46" y="246"/>
                  </a:lnTo>
                  <a:lnTo>
                    <a:pt x="19" y="319"/>
                  </a:lnTo>
                  <a:lnTo>
                    <a:pt x="0" y="401"/>
                  </a:lnTo>
                  <a:lnTo>
                    <a:pt x="10" y="492"/>
                  </a:lnTo>
                  <a:lnTo>
                    <a:pt x="28" y="574"/>
                  </a:lnTo>
                  <a:lnTo>
                    <a:pt x="1219" y="4010"/>
                  </a:lnTo>
                  <a:lnTo>
                    <a:pt x="1255" y="4083"/>
                  </a:lnTo>
                  <a:lnTo>
                    <a:pt x="1292" y="4147"/>
                  </a:lnTo>
                  <a:lnTo>
                    <a:pt x="1346" y="4201"/>
                  </a:lnTo>
                  <a:lnTo>
                    <a:pt x="1401" y="4256"/>
                  </a:lnTo>
                  <a:lnTo>
                    <a:pt x="1473" y="4292"/>
                  </a:lnTo>
                  <a:lnTo>
                    <a:pt x="1546" y="4320"/>
                  </a:lnTo>
                  <a:lnTo>
                    <a:pt x="1619" y="4338"/>
                  </a:lnTo>
                  <a:lnTo>
                    <a:pt x="1701" y="4347"/>
                  </a:lnTo>
                  <a:lnTo>
                    <a:pt x="1783" y="4338"/>
                  </a:lnTo>
                  <a:lnTo>
                    <a:pt x="1855" y="4320"/>
                  </a:lnTo>
                  <a:lnTo>
                    <a:pt x="1928" y="4292"/>
                  </a:lnTo>
                  <a:lnTo>
                    <a:pt x="1992" y="4256"/>
                  </a:lnTo>
                  <a:lnTo>
                    <a:pt x="2055" y="4201"/>
                  </a:lnTo>
                  <a:lnTo>
                    <a:pt x="2101" y="4147"/>
                  </a:lnTo>
                  <a:lnTo>
                    <a:pt x="2146" y="4074"/>
                  </a:lnTo>
                  <a:lnTo>
                    <a:pt x="2183" y="4001"/>
                  </a:lnTo>
                  <a:lnTo>
                    <a:pt x="3319" y="574"/>
                  </a:lnTo>
                  <a:lnTo>
                    <a:pt x="3337" y="492"/>
                  </a:lnTo>
                  <a:lnTo>
                    <a:pt x="3337" y="401"/>
                  </a:lnTo>
                  <a:lnTo>
                    <a:pt x="3328" y="319"/>
                  </a:lnTo>
                  <a:lnTo>
                    <a:pt x="3292" y="246"/>
                  </a:lnTo>
                  <a:lnTo>
                    <a:pt x="3255" y="174"/>
                  </a:lnTo>
                  <a:lnTo>
                    <a:pt x="3192" y="119"/>
                  </a:lnTo>
                  <a:lnTo>
                    <a:pt x="3128" y="64"/>
                  </a:lnTo>
                  <a:lnTo>
                    <a:pt x="3046" y="28"/>
                  </a:lnTo>
                  <a:lnTo>
                    <a:pt x="2965" y="10"/>
                  </a:lnTo>
                  <a:lnTo>
                    <a:pt x="2874" y="10"/>
                  </a:lnTo>
                  <a:lnTo>
                    <a:pt x="2792" y="28"/>
                  </a:lnTo>
                  <a:lnTo>
                    <a:pt x="2719" y="55"/>
                  </a:lnTo>
                  <a:lnTo>
                    <a:pt x="2646" y="101"/>
                  </a:lnTo>
                  <a:lnTo>
                    <a:pt x="2592" y="155"/>
                  </a:lnTo>
                  <a:lnTo>
                    <a:pt x="2537" y="219"/>
                  </a:lnTo>
                  <a:lnTo>
                    <a:pt x="2501" y="301"/>
                  </a:lnTo>
                  <a:lnTo>
                    <a:pt x="1692" y="2747"/>
                  </a:lnTo>
                  <a:lnTo>
                    <a:pt x="837" y="292"/>
                  </a:lnTo>
                  <a:lnTo>
                    <a:pt x="801" y="210"/>
                  </a:lnTo>
                  <a:lnTo>
                    <a:pt x="755" y="146"/>
                  </a:lnTo>
                  <a:lnTo>
                    <a:pt x="691" y="92"/>
                  </a:lnTo>
                  <a:lnTo>
                    <a:pt x="619" y="46"/>
                  </a:lnTo>
                  <a:lnTo>
                    <a:pt x="546" y="19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881700" y="716150"/>
              <a:ext cx="78225" cy="78200"/>
            </a:xfrm>
            <a:custGeom>
              <a:rect b="b" l="l" r="r" t="t"/>
              <a:pathLst>
                <a:path extrusionOk="0" h="3128" w="3129">
                  <a:moveTo>
                    <a:pt x="1637" y="855"/>
                  </a:moveTo>
                  <a:lnTo>
                    <a:pt x="1710" y="873"/>
                  </a:lnTo>
                  <a:lnTo>
                    <a:pt x="1774" y="882"/>
                  </a:lnTo>
                  <a:lnTo>
                    <a:pt x="1837" y="909"/>
                  </a:lnTo>
                  <a:lnTo>
                    <a:pt x="1901" y="937"/>
                  </a:lnTo>
                  <a:lnTo>
                    <a:pt x="1956" y="973"/>
                  </a:lnTo>
                  <a:lnTo>
                    <a:pt x="2010" y="1018"/>
                  </a:lnTo>
                  <a:lnTo>
                    <a:pt x="2065" y="1064"/>
                  </a:lnTo>
                  <a:lnTo>
                    <a:pt x="2110" y="1109"/>
                  </a:lnTo>
                  <a:lnTo>
                    <a:pt x="2147" y="1164"/>
                  </a:lnTo>
                  <a:lnTo>
                    <a:pt x="2183" y="1228"/>
                  </a:lnTo>
                  <a:lnTo>
                    <a:pt x="2219" y="1282"/>
                  </a:lnTo>
                  <a:lnTo>
                    <a:pt x="2237" y="1355"/>
                  </a:lnTo>
                  <a:lnTo>
                    <a:pt x="2256" y="1418"/>
                  </a:lnTo>
                  <a:lnTo>
                    <a:pt x="2265" y="1491"/>
                  </a:lnTo>
                  <a:lnTo>
                    <a:pt x="2274" y="1564"/>
                  </a:lnTo>
                  <a:lnTo>
                    <a:pt x="2265" y="1637"/>
                  </a:lnTo>
                  <a:lnTo>
                    <a:pt x="2256" y="1700"/>
                  </a:lnTo>
                  <a:lnTo>
                    <a:pt x="2237" y="1773"/>
                  </a:lnTo>
                  <a:lnTo>
                    <a:pt x="2219" y="1837"/>
                  </a:lnTo>
                  <a:lnTo>
                    <a:pt x="2183" y="1900"/>
                  </a:lnTo>
                  <a:lnTo>
                    <a:pt x="2147" y="1955"/>
                  </a:lnTo>
                  <a:lnTo>
                    <a:pt x="2110" y="2009"/>
                  </a:lnTo>
                  <a:lnTo>
                    <a:pt x="2065" y="2064"/>
                  </a:lnTo>
                  <a:lnTo>
                    <a:pt x="2010" y="2109"/>
                  </a:lnTo>
                  <a:lnTo>
                    <a:pt x="1956" y="2146"/>
                  </a:lnTo>
                  <a:lnTo>
                    <a:pt x="1901" y="2182"/>
                  </a:lnTo>
                  <a:lnTo>
                    <a:pt x="1837" y="2210"/>
                  </a:lnTo>
                  <a:lnTo>
                    <a:pt x="1774" y="2237"/>
                  </a:lnTo>
                  <a:lnTo>
                    <a:pt x="1710" y="2255"/>
                  </a:lnTo>
                  <a:lnTo>
                    <a:pt x="1637" y="2264"/>
                  </a:lnTo>
                  <a:lnTo>
                    <a:pt x="1492" y="2264"/>
                  </a:lnTo>
                  <a:lnTo>
                    <a:pt x="1419" y="2255"/>
                  </a:lnTo>
                  <a:lnTo>
                    <a:pt x="1356" y="2237"/>
                  </a:lnTo>
                  <a:lnTo>
                    <a:pt x="1292" y="2210"/>
                  </a:lnTo>
                  <a:lnTo>
                    <a:pt x="1228" y="2182"/>
                  </a:lnTo>
                  <a:lnTo>
                    <a:pt x="1174" y="2146"/>
                  </a:lnTo>
                  <a:lnTo>
                    <a:pt x="1119" y="2109"/>
                  </a:lnTo>
                  <a:lnTo>
                    <a:pt x="1065" y="2064"/>
                  </a:lnTo>
                  <a:lnTo>
                    <a:pt x="1019" y="2009"/>
                  </a:lnTo>
                  <a:lnTo>
                    <a:pt x="983" y="1955"/>
                  </a:lnTo>
                  <a:lnTo>
                    <a:pt x="946" y="1900"/>
                  </a:lnTo>
                  <a:lnTo>
                    <a:pt x="919" y="1837"/>
                  </a:lnTo>
                  <a:lnTo>
                    <a:pt x="892" y="1773"/>
                  </a:lnTo>
                  <a:lnTo>
                    <a:pt x="874" y="1700"/>
                  </a:lnTo>
                  <a:lnTo>
                    <a:pt x="865" y="1637"/>
                  </a:lnTo>
                  <a:lnTo>
                    <a:pt x="855" y="1564"/>
                  </a:lnTo>
                  <a:lnTo>
                    <a:pt x="865" y="1491"/>
                  </a:lnTo>
                  <a:lnTo>
                    <a:pt x="874" y="1418"/>
                  </a:lnTo>
                  <a:lnTo>
                    <a:pt x="892" y="1355"/>
                  </a:lnTo>
                  <a:lnTo>
                    <a:pt x="919" y="1282"/>
                  </a:lnTo>
                  <a:lnTo>
                    <a:pt x="946" y="1228"/>
                  </a:lnTo>
                  <a:lnTo>
                    <a:pt x="983" y="1164"/>
                  </a:lnTo>
                  <a:lnTo>
                    <a:pt x="1019" y="1109"/>
                  </a:lnTo>
                  <a:lnTo>
                    <a:pt x="1065" y="1064"/>
                  </a:lnTo>
                  <a:lnTo>
                    <a:pt x="1119" y="1018"/>
                  </a:lnTo>
                  <a:lnTo>
                    <a:pt x="1174" y="973"/>
                  </a:lnTo>
                  <a:lnTo>
                    <a:pt x="1228" y="937"/>
                  </a:lnTo>
                  <a:lnTo>
                    <a:pt x="1292" y="909"/>
                  </a:lnTo>
                  <a:lnTo>
                    <a:pt x="1356" y="882"/>
                  </a:lnTo>
                  <a:lnTo>
                    <a:pt x="1419" y="873"/>
                  </a:lnTo>
                  <a:lnTo>
                    <a:pt x="1492" y="855"/>
                  </a:lnTo>
                  <a:close/>
                  <a:moveTo>
                    <a:pt x="1565" y="0"/>
                  </a:moveTo>
                  <a:lnTo>
                    <a:pt x="1401" y="9"/>
                  </a:lnTo>
                  <a:lnTo>
                    <a:pt x="1246" y="27"/>
                  </a:lnTo>
                  <a:lnTo>
                    <a:pt x="1101" y="64"/>
                  </a:lnTo>
                  <a:lnTo>
                    <a:pt x="955" y="118"/>
                  </a:lnTo>
                  <a:lnTo>
                    <a:pt x="819" y="182"/>
                  </a:lnTo>
                  <a:lnTo>
                    <a:pt x="692" y="264"/>
                  </a:lnTo>
                  <a:lnTo>
                    <a:pt x="574" y="355"/>
                  </a:lnTo>
                  <a:lnTo>
                    <a:pt x="465" y="455"/>
                  </a:lnTo>
                  <a:lnTo>
                    <a:pt x="355" y="564"/>
                  </a:lnTo>
                  <a:lnTo>
                    <a:pt x="274" y="691"/>
                  </a:lnTo>
                  <a:lnTo>
                    <a:pt x="192" y="818"/>
                  </a:lnTo>
                  <a:lnTo>
                    <a:pt x="128" y="955"/>
                  </a:lnTo>
                  <a:lnTo>
                    <a:pt x="74" y="1100"/>
                  </a:lnTo>
                  <a:lnTo>
                    <a:pt x="37" y="1246"/>
                  </a:lnTo>
                  <a:lnTo>
                    <a:pt x="10" y="1400"/>
                  </a:lnTo>
                  <a:lnTo>
                    <a:pt x="1" y="1564"/>
                  </a:lnTo>
                  <a:lnTo>
                    <a:pt x="10" y="1719"/>
                  </a:lnTo>
                  <a:lnTo>
                    <a:pt x="37" y="1873"/>
                  </a:lnTo>
                  <a:lnTo>
                    <a:pt x="74" y="2028"/>
                  </a:lnTo>
                  <a:lnTo>
                    <a:pt x="128" y="2173"/>
                  </a:lnTo>
                  <a:lnTo>
                    <a:pt x="192" y="2310"/>
                  </a:lnTo>
                  <a:lnTo>
                    <a:pt x="274" y="2437"/>
                  </a:lnTo>
                  <a:lnTo>
                    <a:pt x="355" y="2555"/>
                  </a:lnTo>
                  <a:lnTo>
                    <a:pt x="465" y="2664"/>
                  </a:lnTo>
                  <a:lnTo>
                    <a:pt x="574" y="2764"/>
                  </a:lnTo>
                  <a:lnTo>
                    <a:pt x="692" y="2855"/>
                  </a:lnTo>
                  <a:lnTo>
                    <a:pt x="819" y="2937"/>
                  </a:lnTo>
                  <a:lnTo>
                    <a:pt x="955" y="3001"/>
                  </a:lnTo>
                  <a:lnTo>
                    <a:pt x="1101" y="3055"/>
                  </a:lnTo>
                  <a:lnTo>
                    <a:pt x="1246" y="3091"/>
                  </a:lnTo>
                  <a:lnTo>
                    <a:pt x="1401" y="3119"/>
                  </a:lnTo>
                  <a:lnTo>
                    <a:pt x="1565" y="3128"/>
                  </a:lnTo>
                  <a:lnTo>
                    <a:pt x="1728" y="3119"/>
                  </a:lnTo>
                  <a:lnTo>
                    <a:pt x="1883" y="3091"/>
                  </a:lnTo>
                  <a:lnTo>
                    <a:pt x="2028" y="3055"/>
                  </a:lnTo>
                  <a:lnTo>
                    <a:pt x="2174" y="3001"/>
                  </a:lnTo>
                  <a:lnTo>
                    <a:pt x="2310" y="2937"/>
                  </a:lnTo>
                  <a:lnTo>
                    <a:pt x="2438" y="2855"/>
                  </a:lnTo>
                  <a:lnTo>
                    <a:pt x="2556" y="2764"/>
                  </a:lnTo>
                  <a:lnTo>
                    <a:pt x="2674" y="2664"/>
                  </a:lnTo>
                  <a:lnTo>
                    <a:pt x="2774" y="2555"/>
                  </a:lnTo>
                  <a:lnTo>
                    <a:pt x="2865" y="2437"/>
                  </a:lnTo>
                  <a:lnTo>
                    <a:pt x="2938" y="2310"/>
                  </a:lnTo>
                  <a:lnTo>
                    <a:pt x="3001" y="2173"/>
                  </a:lnTo>
                  <a:lnTo>
                    <a:pt x="3056" y="2028"/>
                  </a:lnTo>
                  <a:lnTo>
                    <a:pt x="3101" y="1873"/>
                  </a:lnTo>
                  <a:lnTo>
                    <a:pt x="3119" y="1719"/>
                  </a:lnTo>
                  <a:lnTo>
                    <a:pt x="3129" y="1564"/>
                  </a:lnTo>
                  <a:lnTo>
                    <a:pt x="3119" y="1400"/>
                  </a:lnTo>
                  <a:lnTo>
                    <a:pt x="3101" y="1246"/>
                  </a:lnTo>
                  <a:lnTo>
                    <a:pt x="3056" y="1100"/>
                  </a:lnTo>
                  <a:lnTo>
                    <a:pt x="3001" y="955"/>
                  </a:lnTo>
                  <a:lnTo>
                    <a:pt x="2938" y="818"/>
                  </a:lnTo>
                  <a:lnTo>
                    <a:pt x="2865" y="691"/>
                  </a:lnTo>
                  <a:lnTo>
                    <a:pt x="2774" y="564"/>
                  </a:lnTo>
                  <a:lnTo>
                    <a:pt x="2674" y="455"/>
                  </a:lnTo>
                  <a:lnTo>
                    <a:pt x="2556" y="355"/>
                  </a:lnTo>
                  <a:lnTo>
                    <a:pt x="2438" y="264"/>
                  </a:lnTo>
                  <a:lnTo>
                    <a:pt x="2310" y="182"/>
                  </a:lnTo>
                  <a:lnTo>
                    <a:pt x="2174" y="118"/>
                  </a:lnTo>
                  <a:lnTo>
                    <a:pt x="2028" y="64"/>
                  </a:lnTo>
                  <a:lnTo>
                    <a:pt x="1883" y="27"/>
                  </a:lnTo>
                  <a:lnTo>
                    <a:pt x="1728" y="9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1153800" y="470200"/>
              <a:ext cx="21625" cy="21600"/>
            </a:xfrm>
            <a:custGeom>
              <a:rect b="b" l="l" r="r" t="t"/>
              <a:pathLst>
                <a:path extrusionOk="0" h="864" w="865">
                  <a:moveTo>
                    <a:pt x="437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82"/>
                  </a:lnTo>
                  <a:lnTo>
                    <a:pt x="128" y="128"/>
                  </a:lnTo>
                  <a:lnTo>
                    <a:pt x="82" y="191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8"/>
                  </a:lnTo>
                  <a:lnTo>
                    <a:pt x="37" y="600"/>
                  </a:lnTo>
                  <a:lnTo>
                    <a:pt x="82" y="673"/>
                  </a:lnTo>
                  <a:lnTo>
                    <a:pt x="128" y="737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55"/>
                  </a:lnTo>
                  <a:lnTo>
                    <a:pt x="437" y="864"/>
                  </a:lnTo>
                  <a:lnTo>
                    <a:pt x="519" y="855"/>
                  </a:lnTo>
                  <a:lnTo>
                    <a:pt x="600" y="828"/>
                  </a:lnTo>
                  <a:lnTo>
                    <a:pt x="673" y="791"/>
                  </a:lnTo>
                  <a:lnTo>
                    <a:pt x="737" y="737"/>
                  </a:lnTo>
                  <a:lnTo>
                    <a:pt x="791" y="673"/>
                  </a:lnTo>
                  <a:lnTo>
                    <a:pt x="828" y="600"/>
                  </a:lnTo>
                  <a:lnTo>
                    <a:pt x="855" y="518"/>
                  </a:lnTo>
                  <a:lnTo>
                    <a:pt x="864" y="437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1" y="191"/>
                  </a:lnTo>
                  <a:lnTo>
                    <a:pt x="737" y="128"/>
                  </a:lnTo>
                  <a:lnTo>
                    <a:pt x="673" y="82"/>
                  </a:lnTo>
                  <a:lnTo>
                    <a:pt x="600" y="37"/>
                  </a:lnTo>
                  <a:lnTo>
                    <a:pt x="519" y="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21"/>
          <p:cNvGrpSpPr/>
          <p:nvPr/>
        </p:nvGrpSpPr>
        <p:grpSpPr>
          <a:xfrm>
            <a:off x="4969079" y="3099392"/>
            <a:ext cx="359653" cy="365765"/>
            <a:chOff x="1630450" y="1777675"/>
            <a:chExt cx="536475" cy="548950"/>
          </a:xfrm>
        </p:grpSpPr>
        <p:sp>
          <p:nvSpPr>
            <p:cNvPr id="530" name="Google Shape;530;p21"/>
            <p:cNvSpPr/>
            <p:nvPr/>
          </p:nvSpPr>
          <p:spPr>
            <a:xfrm>
              <a:off x="1630450" y="1777675"/>
              <a:ext cx="536475" cy="548950"/>
            </a:xfrm>
            <a:custGeom>
              <a:rect b="b" l="l" r="r" t="t"/>
              <a:pathLst>
                <a:path extrusionOk="0" h="21958" w="21459">
                  <a:moveTo>
                    <a:pt x="10866" y="855"/>
                  </a:moveTo>
                  <a:lnTo>
                    <a:pt x="11112" y="864"/>
                  </a:lnTo>
                  <a:lnTo>
                    <a:pt x="11348" y="873"/>
                  </a:lnTo>
                  <a:lnTo>
                    <a:pt x="11584" y="891"/>
                  </a:lnTo>
                  <a:lnTo>
                    <a:pt x="11830" y="918"/>
                  </a:lnTo>
                  <a:lnTo>
                    <a:pt x="12066" y="946"/>
                  </a:lnTo>
                  <a:lnTo>
                    <a:pt x="12303" y="982"/>
                  </a:lnTo>
                  <a:lnTo>
                    <a:pt x="12539" y="1018"/>
                  </a:lnTo>
                  <a:lnTo>
                    <a:pt x="12775" y="1073"/>
                  </a:lnTo>
                  <a:lnTo>
                    <a:pt x="13012" y="1118"/>
                  </a:lnTo>
                  <a:lnTo>
                    <a:pt x="13239" y="1182"/>
                  </a:lnTo>
                  <a:lnTo>
                    <a:pt x="13475" y="1246"/>
                  </a:lnTo>
                  <a:lnTo>
                    <a:pt x="13703" y="1318"/>
                  </a:lnTo>
                  <a:lnTo>
                    <a:pt x="13930" y="1391"/>
                  </a:lnTo>
                  <a:lnTo>
                    <a:pt x="14157" y="1473"/>
                  </a:lnTo>
                  <a:lnTo>
                    <a:pt x="14385" y="1555"/>
                  </a:lnTo>
                  <a:lnTo>
                    <a:pt x="14603" y="1655"/>
                  </a:lnTo>
                  <a:lnTo>
                    <a:pt x="14830" y="1746"/>
                  </a:lnTo>
                  <a:lnTo>
                    <a:pt x="15048" y="1855"/>
                  </a:lnTo>
                  <a:lnTo>
                    <a:pt x="15267" y="1964"/>
                  </a:lnTo>
                  <a:lnTo>
                    <a:pt x="15476" y="2073"/>
                  </a:lnTo>
                  <a:lnTo>
                    <a:pt x="15694" y="2200"/>
                  </a:lnTo>
                  <a:lnTo>
                    <a:pt x="15903" y="2328"/>
                  </a:lnTo>
                  <a:lnTo>
                    <a:pt x="16112" y="2455"/>
                  </a:lnTo>
                  <a:lnTo>
                    <a:pt x="16312" y="2591"/>
                  </a:lnTo>
                  <a:lnTo>
                    <a:pt x="16512" y="2737"/>
                  </a:lnTo>
                  <a:lnTo>
                    <a:pt x="16712" y="2882"/>
                  </a:lnTo>
                  <a:lnTo>
                    <a:pt x="16903" y="3028"/>
                  </a:lnTo>
                  <a:lnTo>
                    <a:pt x="17094" y="3182"/>
                  </a:lnTo>
                  <a:lnTo>
                    <a:pt x="17276" y="3346"/>
                  </a:lnTo>
                  <a:lnTo>
                    <a:pt x="17458" y="3510"/>
                  </a:lnTo>
                  <a:lnTo>
                    <a:pt x="17640" y="3673"/>
                  </a:lnTo>
                  <a:lnTo>
                    <a:pt x="17803" y="3846"/>
                  </a:lnTo>
                  <a:lnTo>
                    <a:pt x="17976" y="4019"/>
                  </a:lnTo>
                  <a:lnTo>
                    <a:pt x="18140" y="4201"/>
                  </a:lnTo>
                  <a:lnTo>
                    <a:pt x="18294" y="4383"/>
                  </a:lnTo>
                  <a:lnTo>
                    <a:pt x="18449" y="4564"/>
                  </a:lnTo>
                  <a:lnTo>
                    <a:pt x="18594" y="4755"/>
                  </a:lnTo>
                  <a:lnTo>
                    <a:pt x="18740" y="4946"/>
                  </a:lnTo>
                  <a:lnTo>
                    <a:pt x="18876" y="5146"/>
                  </a:lnTo>
                  <a:lnTo>
                    <a:pt x="19013" y="5346"/>
                  </a:lnTo>
                  <a:lnTo>
                    <a:pt x="19140" y="5546"/>
                  </a:lnTo>
                  <a:lnTo>
                    <a:pt x="19258" y="5756"/>
                  </a:lnTo>
                  <a:lnTo>
                    <a:pt x="19376" y="5965"/>
                  </a:lnTo>
                  <a:lnTo>
                    <a:pt x="19495" y="6174"/>
                  </a:lnTo>
                  <a:lnTo>
                    <a:pt x="19604" y="6392"/>
                  </a:lnTo>
                  <a:lnTo>
                    <a:pt x="19704" y="6610"/>
                  </a:lnTo>
                  <a:lnTo>
                    <a:pt x="19804" y="6828"/>
                  </a:lnTo>
                  <a:lnTo>
                    <a:pt x="19895" y="7056"/>
                  </a:lnTo>
                  <a:lnTo>
                    <a:pt x="19976" y="7274"/>
                  </a:lnTo>
                  <a:lnTo>
                    <a:pt x="20058" y="7510"/>
                  </a:lnTo>
                  <a:lnTo>
                    <a:pt x="20140" y="7738"/>
                  </a:lnTo>
                  <a:lnTo>
                    <a:pt x="20204" y="7974"/>
                  </a:lnTo>
                  <a:lnTo>
                    <a:pt x="20277" y="8201"/>
                  </a:lnTo>
                  <a:lnTo>
                    <a:pt x="20331" y="8447"/>
                  </a:lnTo>
                  <a:lnTo>
                    <a:pt x="20386" y="8683"/>
                  </a:lnTo>
                  <a:lnTo>
                    <a:pt x="20431" y="8929"/>
                  </a:lnTo>
                  <a:lnTo>
                    <a:pt x="20477" y="9174"/>
                  </a:lnTo>
                  <a:lnTo>
                    <a:pt x="20513" y="9429"/>
                  </a:lnTo>
                  <a:lnTo>
                    <a:pt x="20549" y="9674"/>
                  </a:lnTo>
                  <a:lnTo>
                    <a:pt x="20567" y="9929"/>
                  </a:lnTo>
                  <a:lnTo>
                    <a:pt x="20586" y="10174"/>
                  </a:lnTo>
                  <a:lnTo>
                    <a:pt x="20595" y="10420"/>
                  </a:lnTo>
                  <a:lnTo>
                    <a:pt x="20604" y="10665"/>
                  </a:lnTo>
                  <a:lnTo>
                    <a:pt x="20604" y="10920"/>
                  </a:lnTo>
                  <a:lnTo>
                    <a:pt x="20595" y="11156"/>
                  </a:lnTo>
                  <a:lnTo>
                    <a:pt x="20577" y="11402"/>
                  </a:lnTo>
                  <a:lnTo>
                    <a:pt x="20558" y="11647"/>
                  </a:lnTo>
                  <a:lnTo>
                    <a:pt x="20531" y="11893"/>
                  </a:lnTo>
                  <a:lnTo>
                    <a:pt x="20504" y="12129"/>
                  </a:lnTo>
                  <a:lnTo>
                    <a:pt x="20467" y="12366"/>
                  </a:lnTo>
                  <a:lnTo>
                    <a:pt x="20422" y="12602"/>
                  </a:lnTo>
                  <a:lnTo>
                    <a:pt x="20377" y="12838"/>
                  </a:lnTo>
                  <a:lnTo>
                    <a:pt x="20322" y="13075"/>
                  </a:lnTo>
                  <a:lnTo>
                    <a:pt x="20258" y="13311"/>
                  </a:lnTo>
                  <a:lnTo>
                    <a:pt x="20195" y="13539"/>
                  </a:lnTo>
                  <a:lnTo>
                    <a:pt x="20122" y="13766"/>
                  </a:lnTo>
                  <a:lnTo>
                    <a:pt x="20049" y="13993"/>
                  </a:lnTo>
                  <a:lnTo>
                    <a:pt x="19967" y="14220"/>
                  </a:lnTo>
                  <a:lnTo>
                    <a:pt x="19876" y="14439"/>
                  </a:lnTo>
                  <a:lnTo>
                    <a:pt x="19786" y="14657"/>
                  </a:lnTo>
                  <a:lnTo>
                    <a:pt x="19686" y="14875"/>
                  </a:lnTo>
                  <a:lnTo>
                    <a:pt x="19586" y="15084"/>
                  </a:lnTo>
                  <a:lnTo>
                    <a:pt x="19476" y="15302"/>
                  </a:lnTo>
                  <a:lnTo>
                    <a:pt x="19367" y="15512"/>
                  </a:lnTo>
                  <a:lnTo>
                    <a:pt x="19249" y="15712"/>
                  </a:lnTo>
                  <a:lnTo>
                    <a:pt x="19122" y="15921"/>
                  </a:lnTo>
                  <a:lnTo>
                    <a:pt x="18995" y="16121"/>
                  </a:lnTo>
                  <a:lnTo>
                    <a:pt x="18867" y="16312"/>
                  </a:lnTo>
                  <a:lnTo>
                    <a:pt x="18731" y="16512"/>
                  </a:lnTo>
                  <a:lnTo>
                    <a:pt x="18585" y="16703"/>
                  </a:lnTo>
                  <a:lnTo>
                    <a:pt x="18440" y="16884"/>
                  </a:lnTo>
                  <a:lnTo>
                    <a:pt x="18294" y="17066"/>
                  </a:lnTo>
                  <a:lnTo>
                    <a:pt x="18140" y="17248"/>
                  </a:lnTo>
                  <a:lnTo>
                    <a:pt x="17976" y="17430"/>
                  </a:lnTo>
                  <a:lnTo>
                    <a:pt x="17822" y="17603"/>
                  </a:lnTo>
                  <a:lnTo>
                    <a:pt x="17649" y="17766"/>
                  </a:lnTo>
                  <a:lnTo>
                    <a:pt x="17476" y="17930"/>
                  </a:lnTo>
                  <a:lnTo>
                    <a:pt x="17303" y="18094"/>
                  </a:lnTo>
                  <a:lnTo>
                    <a:pt x="17121" y="18248"/>
                  </a:lnTo>
                  <a:lnTo>
                    <a:pt x="16940" y="18403"/>
                  </a:lnTo>
                  <a:lnTo>
                    <a:pt x="16758" y="18557"/>
                  </a:lnTo>
                  <a:lnTo>
                    <a:pt x="16567" y="18694"/>
                  </a:lnTo>
                  <a:lnTo>
                    <a:pt x="16367" y="18839"/>
                  </a:lnTo>
                  <a:lnTo>
                    <a:pt x="16167" y="18976"/>
                  </a:lnTo>
                  <a:lnTo>
                    <a:pt x="15967" y="19103"/>
                  </a:lnTo>
                  <a:lnTo>
                    <a:pt x="15758" y="19230"/>
                  </a:lnTo>
                  <a:lnTo>
                    <a:pt x="15549" y="19348"/>
                  </a:lnTo>
                  <a:lnTo>
                    <a:pt x="15339" y="19467"/>
                  </a:lnTo>
                  <a:lnTo>
                    <a:pt x="15121" y="19576"/>
                  </a:lnTo>
                  <a:lnTo>
                    <a:pt x="14903" y="19685"/>
                  </a:lnTo>
                  <a:lnTo>
                    <a:pt x="14676" y="19785"/>
                  </a:lnTo>
                  <a:lnTo>
                    <a:pt x="14457" y="19876"/>
                  </a:lnTo>
                  <a:lnTo>
                    <a:pt x="14221" y="19967"/>
                  </a:lnTo>
                  <a:lnTo>
                    <a:pt x="13994" y="20049"/>
                  </a:lnTo>
                  <a:lnTo>
                    <a:pt x="13757" y="20130"/>
                  </a:lnTo>
                  <a:lnTo>
                    <a:pt x="13521" y="20203"/>
                  </a:lnTo>
                  <a:lnTo>
                    <a:pt x="13275" y="20267"/>
                  </a:lnTo>
                  <a:lnTo>
                    <a:pt x="13030" y="20330"/>
                  </a:lnTo>
                  <a:lnTo>
                    <a:pt x="12784" y="20385"/>
                  </a:lnTo>
                  <a:lnTo>
                    <a:pt x="12539" y="20440"/>
                  </a:lnTo>
                  <a:lnTo>
                    <a:pt x="12203" y="20494"/>
                  </a:lnTo>
                  <a:lnTo>
                    <a:pt x="11866" y="20540"/>
                  </a:lnTo>
                  <a:lnTo>
                    <a:pt x="11530" y="20576"/>
                  </a:lnTo>
                  <a:lnTo>
                    <a:pt x="11193" y="20594"/>
                  </a:lnTo>
                  <a:lnTo>
                    <a:pt x="10848" y="20603"/>
                  </a:lnTo>
                  <a:lnTo>
                    <a:pt x="10511" y="20603"/>
                  </a:lnTo>
                  <a:lnTo>
                    <a:pt x="10175" y="20594"/>
                  </a:lnTo>
                  <a:lnTo>
                    <a:pt x="9839" y="20567"/>
                  </a:lnTo>
                  <a:lnTo>
                    <a:pt x="9502" y="20530"/>
                  </a:lnTo>
                  <a:lnTo>
                    <a:pt x="9175" y="20485"/>
                  </a:lnTo>
                  <a:lnTo>
                    <a:pt x="8838" y="20421"/>
                  </a:lnTo>
                  <a:lnTo>
                    <a:pt x="8511" y="20358"/>
                  </a:lnTo>
                  <a:lnTo>
                    <a:pt x="8184" y="20276"/>
                  </a:lnTo>
                  <a:lnTo>
                    <a:pt x="7856" y="20176"/>
                  </a:lnTo>
                  <a:lnTo>
                    <a:pt x="7538" y="20076"/>
                  </a:lnTo>
                  <a:lnTo>
                    <a:pt x="7220" y="19958"/>
                  </a:lnTo>
                  <a:lnTo>
                    <a:pt x="7129" y="19939"/>
                  </a:lnTo>
                  <a:lnTo>
                    <a:pt x="7047" y="19930"/>
                  </a:lnTo>
                  <a:lnTo>
                    <a:pt x="6956" y="19949"/>
                  </a:lnTo>
                  <a:lnTo>
                    <a:pt x="6875" y="19976"/>
                  </a:lnTo>
                  <a:lnTo>
                    <a:pt x="6556" y="20130"/>
                  </a:lnTo>
                  <a:lnTo>
                    <a:pt x="6229" y="20267"/>
                  </a:lnTo>
                  <a:lnTo>
                    <a:pt x="5893" y="20394"/>
                  </a:lnTo>
                  <a:lnTo>
                    <a:pt x="5538" y="20521"/>
                  </a:lnTo>
                  <a:lnTo>
                    <a:pt x="5183" y="20630"/>
                  </a:lnTo>
                  <a:lnTo>
                    <a:pt x="4811" y="20721"/>
                  </a:lnTo>
                  <a:lnTo>
                    <a:pt x="4438" y="20812"/>
                  </a:lnTo>
                  <a:lnTo>
                    <a:pt x="4056" y="20885"/>
                  </a:lnTo>
                  <a:lnTo>
                    <a:pt x="3683" y="20958"/>
                  </a:lnTo>
                  <a:lnTo>
                    <a:pt x="3301" y="21003"/>
                  </a:lnTo>
                  <a:lnTo>
                    <a:pt x="2919" y="21049"/>
                  </a:lnTo>
                  <a:lnTo>
                    <a:pt x="2547" y="21076"/>
                  </a:lnTo>
                  <a:lnTo>
                    <a:pt x="2174" y="21094"/>
                  </a:lnTo>
                  <a:lnTo>
                    <a:pt x="1810" y="21094"/>
                  </a:lnTo>
                  <a:lnTo>
                    <a:pt x="1456" y="21085"/>
                  </a:lnTo>
                  <a:lnTo>
                    <a:pt x="1110" y="21058"/>
                  </a:lnTo>
                  <a:lnTo>
                    <a:pt x="1283" y="20712"/>
                  </a:lnTo>
                  <a:lnTo>
                    <a:pt x="1437" y="20376"/>
                  </a:lnTo>
                  <a:lnTo>
                    <a:pt x="1583" y="20049"/>
                  </a:lnTo>
                  <a:lnTo>
                    <a:pt x="1710" y="19730"/>
                  </a:lnTo>
                  <a:lnTo>
                    <a:pt x="1828" y="19412"/>
                  </a:lnTo>
                  <a:lnTo>
                    <a:pt x="1928" y="19103"/>
                  </a:lnTo>
                  <a:lnTo>
                    <a:pt x="2028" y="18803"/>
                  </a:lnTo>
                  <a:lnTo>
                    <a:pt x="2110" y="18503"/>
                  </a:lnTo>
                  <a:lnTo>
                    <a:pt x="2174" y="18212"/>
                  </a:lnTo>
                  <a:lnTo>
                    <a:pt x="2237" y="17930"/>
                  </a:lnTo>
                  <a:lnTo>
                    <a:pt x="2292" y="17648"/>
                  </a:lnTo>
                  <a:lnTo>
                    <a:pt x="2337" y="17375"/>
                  </a:lnTo>
                  <a:lnTo>
                    <a:pt x="2419" y="16839"/>
                  </a:lnTo>
                  <a:lnTo>
                    <a:pt x="2474" y="16312"/>
                  </a:lnTo>
                  <a:lnTo>
                    <a:pt x="2474" y="16239"/>
                  </a:lnTo>
                  <a:lnTo>
                    <a:pt x="2465" y="16175"/>
                  </a:lnTo>
                  <a:lnTo>
                    <a:pt x="2437" y="16103"/>
                  </a:lnTo>
                  <a:lnTo>
                    <a:pt x="2410" y="16039"/>
                  </a:lnTo>
                  <a:lnTo>
                    <a:pt x="2283" y="15839"/>
                  </a:lnTo>
                  <a:lnTo>
                    <a:pt x="2165" y="15639"/>
                  </a:lnTo>
                  <a:lnTo>
                    <a:pt x="2047" y="15430"/>
                  </a:lnTo>
                  <a:lnTo>
                    <a:pt x="1937" y="15221"/>
                  </a:lnTo>
                  <a:lnTo>
                    <a:pt x="1828" y="15011"/>
                  </a:lnTo>
                  <a:lnTo>
                    <a:pt x="1728" y="14793"/>
                  </a:lnTo>
                  <a:lnTo>
                    <a:pt x="1637" y="14584"/>
                  </a:lnTo>
                  <a:lnTo>
                    <a:pt x="1546" y="14366"/>
                  </a:lnTo>
                  <a:lnTo>
                    <a:pt x="1465" y="14139"/>
                  </a:lnTo>
                  <a:lnTo>
                    <a:pt x="1383" y="13920"/>
                  </a:lnTo>
                  <a:lnTo>
                    <a:pt x="1310" y="13693"/>
                  </a:lnTo>
                  <a:lnTo>
                    <a:pt x="1246" y="13466"/>
                  </a:lnTo>
                  <a:lnTo>
                    <a:pt x="1183" y="13238"/>
                  </a:lnTo>
                  <a:lnTo>
                    <a:pt x="1128" y="13011"/>
                  </a:lnTo>
                  <a:lnTo>
                    <a:pt x="1074" y="12775"/>
                  </a:lnTo>
                  <a:lnTo>
                    <a:pt x="1028" y="12538"/>
                  </a:lnTo>
                  <a:lnTo>
                    <a:pt x="983" y="12293"/>
                  </a:lnTo>
                  <a:lnTo>
                    <a:pt x="946" y="12038"/>
                  </a:lnTo>
                  <a:lnTo>
                    <a:pt x="919" y="11793"/>
                  </a:lnTo>
                  <a:lnTo>
                    <a:pt x="892" y="11538"/>
                  </a:lnTo>
                  <a:lnTo>
                    <a:pt x="874" y="11293"/>
                  </a:lnTo>
                  <a:lnTo>
                    <a:pt x="865" y="11047"/>
                  </a:lnTo>
                  <a:lnTo>
                    <a:pt x="855" y="10793"/>
                  </a:lnTo>
                  <a:lnTo>
                    <a:pt x="855" y="10547"/>
                  </a:lnTo>
                  <a:lnTo>
                    <a:pt x="865" y="10302"/>
                  </a:lnTo>
                  <a:lnTo>
                    <a:pt x="883" y="10065"/>
                  </a:lnTo>
                  <a:lnTo>
                    <a:pt x="901" y="9820"/>
                  </a:lnTo>
                  <a:lnTo>
                    <a:pt x="928" y="9574"/>
                  </a:lnTo>
                  <a:lnTo>
                    <a:pt x="955" y="9338"/>
                  </a:lnTo>
                  <a:lnTo>
                    <a:pt x="992" y="9101"/>
                  </a:lnTo>
                  <a:lnTo>
                    <a:pt x="1037" y="8856"/>
                  </a:lnTo>
                  <a:lnTo>
                    <a:pt x="1083" y="8629"/>
                  </a:lnTo>
                  <a:lnTo>
                    <a:pt x="1137" y="8392"/>
                  </a:lnTo>
                  <a:lnTo>
                    <a:pt x="1201" y="8156"/>
                  </a:lnTo>
                  <a:lnTo>
                    <a:pt x="1265" y="7929"/>
                  </a:lnTo>
                  <a:lnTo>
                    <a:pt x="1337" y="7701"/>
                  </a:lnTo>
                  <a:lnTo>
                    <a:pt x="1410" y="7474"/>
                  </a:lnTo>
                  <a:lnTo>
                    <a:pt x="1492" y="7247"/>
                  </a:lnTo>
                  <a:lnTo>
                    <a:pt x="1583" y="7028"/>
                  </a:lnTo>
                  <a:lnTo>
                    <a:pt x="1674" y="6810"/>
                  </a:lnTo>
                  <a:lnTo>
                    <a:pt x="1774" y="6592"/>
                  </a:lnTo>
                  <a:lnTo>
                    <a:pt x="1874" y="6374"/>
                  </a:lnTo>
                  <a:lnTo>
                    <a:pt x="1983" y="6165"/>
                  </a:lnTo>
                  <a:lnTo>
                    <a:pt x="2092" y="5956"/>
                  </a:lnTo>
                  <a:lnTo>
                    <a:pt x="2210" y="5756"/>
                  </a:lnTo>
                  <a:lnTo>
                    <a:pt x="2337" y="5546"/>
                  </a:lnTo>
                  <a:lnTo>
                    <a:pt x="2465" y="5346"/>
                  </a:lnTo>
                  <a:lnTo>
                    <a:pt x="2592" y="5155"/>
                  </a:lnTo>
                  <a:lnTo>
                    <a:pt x="2728" y="4955"/>
                  </a:lnTo>
                  <a:lnTo>
                    <a:pt x="2874" y="4764"/>
                  </a:lnTo>
                  <a:lnTo>
                    <a:pt x="3019" y="4583"/>
                  </a:lnTo>
                  <a:lnTo>
                    <a:pt x="3165" y="4392"/>
                  </a:lnTo>
                  <a:lnTo>
                    <a:pt x="3319" y="4219"/>
                  </a:lnTo>
                  <a:lnTo>
                    <a:pt x="3483" y="4037"/>
                  </a:lnTo>
                  <a:lnTo>
                    <a:pt x="3647" y="3864"/>
                  </a:lnTo>
                  <a:lnTo>
                    <a:pt x="3810" y="3701"/>
                  </a:lnTo>
                  <a:lnTo>
                    <a:pt x="3983" y="3528"/>
                  </a:lnTo>
                  <a:lnTo>
                    <a:pt x="4156" y="3373"/>
                  </a:lnTo>
                  <a:lnTo>
                    <a:pt x="4338" y="3219"/>
                  </a:lnTo>
                  <a:lnTo>
                    <a:pt x="4520" y="3064"/>
                  </a:lnTo>
                  <a:lnTo>
                    <a:pt x="4711" y="2910"/>
                  </a:lnTo>
                  <a:lnTo>
                    <a:pt x="4901" y="2773"/>
                  </a:lnTo>
                  <a:lnTo>
                    <a:pt x="5092" y="2628"/>
                  </a:lnTo>
                  <a:lnTo>
                    <a:pt x="5292" y="2491"/>
                  </a:lnTo>
                  <a:lnTo>
                    <a:pt x="5492" y="2364"/>
                  </a:lnTo>
                  <a:lnTo>
                    <a:pt x="5702" y="2237"/>
                  </a:lnTo>
                  <a:lnTo>
                    <a:pt x="5911" y="2119"/>
                  </a:lnTo>
                  <a:lnTo>
                    <a:pt x="6120" y="2000"/>
                  </a:lnTo>
                  <a:lnTo>
                    <a:pt x="6338" y="1891"/>
                  </a:lnTo>
                  <a:lnTo>
                    <a:pt x="6556" y="1782"/>
                  </a:lnTo>
                  <a:lnTo>
                    <a:pt x="6784" y="1682"/>
                  </a:lnTo>
                  <a:lnTo>
                    <a:pt x="7011" y="1591"/>
                  </a:lnTo>
                  <a:lnTo>
                    <a:pt x="7238" y="1500"/>
                  </a:lnTo>
                  <a:lnTo>
                    <a:pt x="7466" y="1418"/>
                  </a:lnTo>
                  <a:lnTo>
                    <a:pt x="7702" y="1337"/>
                  </a:lnTo>
                  <a:lnTo>
                    <a:pt x="7938" y="1264"/>
                  </a:lnTo>
                  <a:lnTo>
                    <a:pt x="8184" y="1191"/>
                  </a:lnTo>
                  <a:lnTo>
                    <a:pt x="8429" y="1137"/>
                  </a:lnTo>
                  <a:lnTo>
                    <a:pt x="8675" y="1073"/>
                  </a:lnTo>
                  <a:lnTo>
                    <a:pt x="8920" y="1028"/>
                  </a:lnTo>
                  <a:lnTo>
                    <a:pt x="9166" y="982"/>
                  </a:lnTo>
                  <a:lnTo>
                    <a:pt x="9411" y="946"/>
                  </a:lnTo>
                  <a:lnTo>
                    <a:pt x="9657" y="918"/>
                  </a:lnTo>
                  <a:lnTo>
                    <a:pt x="9893" y="891"/>
                  </a:lnTo>
                  <a:lnTo>
                    <a:pt x="10139" y="873"/>
                  </a:lnTo>
                  <a:lnTo>
                    <a:pt x="10384" y="864"/>
                  </a:lnTo>
                  <a:lnTo>
                    <a:pt x="10621" y="855"/>
                  </a:lnTo>
                  <a:close/>
                  <a:moveTo>
                    <a:pt x="10611" y="0"/>
                  </a:moveTo>
                  <a:lnTo>
                    <a:pt x="10348" y="9"/>
                  </a:lnTo>
                  <a:lnTo>
                    <a:pt x="10084" y="18"/>
                  </a:lnTo>
                  <a:lnTo>
                    <a:pt x="9820" y="36"/>
                  </a:lnTo>
                  <a:lnTo>
                    <a:pt x="9557" y="64"/>
                  </a:lnTo>
                  <a:lnTo>
                    <a:pt x="9293" y="100"/>
                  </a:lnTo>
                  <a:lnTo>
                    <a:pt x="9029" y="136"/>
                  </a:lnTo>
                  <a:lnTo>
                    <a:pt x="8766" y="182"/>
                  </a:lnTo>
                  <a:lnTo>
                    <a:pt x="8502" y="236"/>
                  </a:lnTo>
                  <a:lnTo>
                    <a:pt x="8238" y="291"/>
                  </a:lnTo>
                  <a:lnTo>
                    <a:pt x="7984" y="364"/>
                  </a:lnTo>
                  <a:lnTo>
                    <a:pt x="7729" y="427"/>
                  </a:lnTo>
                  <a:lnTo>
                    <a:pt x="7475" y="509"/>
                  </a:lnTo>
                  <a:lnTo>
                    <a:pt x="7220" y="591"/>
                  </a:lnTo>
                  <a:lnTo>
                    <a:pt x="6975" y="682"/>
                  </a:lnTo>
                  <a:lnTo>
                    <a:pt x="6729" y="773"/>
                  </a:lnTo>
                  <a:lnTo>
                    <a:pt x="6484" y="873"/>
                  </a:lnTo>
                  <a:lnTo>
                    <a:pt x="6247" y="982"/>
                  </a:lnTo>
                  <a:lnTo>
                    <a:pt x="6011" y="1091"/>
                  </a:lnTo>
                  <a:lnTo>
                    <a:pt x="5774" y="1209"/>
                  </a:lnTo>
                  <a:lnTo>
                    <a:pt x="5547" y="1337"/>
                  </a:lnTo>
                  <a:lnTo>
                    <a:pt x="5320" y="1464"/>
                  </a:lnTo>
                  <a:lnTo>
                    <a:pt x="5092" y="1591"/>
                  </a:lnTo>
                  <a:lnTo>
                    <a:pt x="4874" y="1737"/>
                  </a:lnTo>
                  <a:lnTo>
                    <a:pt x="4656" y="1882"/>
                  </a:lnTo>
                  <a:lnTo>
                    <a:pt x="4447" y="2028"/>
                  </a:lnTo>
                  <a:lnTo>
                    <a:pt x="4238" y="2182"/>
                  </a:lnTo>
                  <a:lnTo>
                    <a:pt x="4029" y="2346"/>
                  </a:lnTo>
                  <a:lnTo>
                    <a:pt x="3829" y="2510"/>
                  </a:lnTo>
                  <a:lnTo>
                    <a:pt x="3629" y="2682"/>
                  </a:lnTo>
                  <a:lnTo>
                    <a:pt x="3438" y="2855"/>
                  </a:lnTo>
                  <a:lnTo>
                    <a:pt x="3247" y="3037"/>
                  </a:lnTo>
                  <a:lnTo>
                    <a:pt x="3056" y="3228"/>
                  </a:lnTo>
                  <a:lnTo>
                    <a:pt x="2883" y="3419"/>
                  </a:lnTo>
                  <a:lnTo>
                    <a:pt x="2701" y="3610"/>
                  </a:lnTo>
                  <a:lnTo>
                    <a:pt x="2528" y="3810"/>
                  </a:lnTo>
                  <a:lnTo>
                    <a:pt x="2356" y="4019"/>
                  </a:lnTo>
                  <a:lnTo>
                    <a:pt x="2192" y="4228"/>
                  </a:lnTo>
                  <a:lnTo>
                    <a:pt x="2037" y="4446"/>
                  </a:lnTo>
                  <a:lnTo>
                    <a:pt x="1883" y="4664"/>
                  </a:lnTo>
                  <a:lnTo>
                    <a:pt x="1737" y="4883"/>
                  </a:lnTo>
                  <a:lnTo>
                    <a:pt x="1592" y="5110"/>
                  </a:lnTo>
                  <a:lnTo>
                    <a:pt x="1456" y="5337"/>
                  </a:lnTo>
                  <a:lnTo>
                    <a:pt x="1319" y="5574"/>
                  </a:lnTo>
                  <a:lnTo>
                    <a:pt x="1201" y="5801"/>
                  </a:lnTo>
                  <a:lnTo>
                    <a:pt x="1083" y="6037"/>
                  </a:lnTo>
                  <a:lnTo>
                    <a:pt x="965" y="6283"/>
                  </a:lnTo>
                  <a:lnTo>
                    <a:pt x="855" y="6519"/>
                  </a:lnTo>
                  <a:lnTo>
                    <a:pt x="755" y="6765"/>
                  </a:lnTo>
                  <a:lnTo>
                    <a:pt x="664" y="7010"/>
                  </a:lnTo>
                  <a:lnTo>
                    <a:pt x="574" y="7256"/>
                  </a:lnTo>
                  <a:lnTo>
                    <a:pt x="492" y="7501"/>
                  </a:lnTo>
                  <a:lnTo>
                    <a:pt x="419" y="7747"/>
                  </a:lnTo>
                  <a:lnTo>
                    <a:pt x="346" y="8001"/>
                  </a:lnTo>
                  <a:lnTo>
                    <a:pt x="283" y="8256"/>
                  </a:lnTo>
                  <a:lnTo>
                    <a:pt x="228" y="8510"/>
                  </a:lnTo>
                  <a:lnTo>
                    <a:pt x="173" y="8765"/>
                  </a:lnTo>
                  <a:lnTo>
                    <a:pt x="137" y="9020"/>
                  </a:lnTo>
                  <a:lnTo>
                    <a:pt x="92" y="9283"/>
                  </a:lnTo>
                  <a:lnTo>
                    <a:pt x="64" y="9538"/>
                  </a:lnTo>
                  <a:lnTo>
                    <a:pt x="37" y="9802"/>
                  </a:lnTo>
                  <a:lnTo>
                    <a:pt x="19" y="10065"/>
                  </a:lnTo>
                  <a:lnTo>
                    <a:pt x="10" y="10320"/>
                  </a:lnTo>
                  <a:lnTo>
                    <a:pt x="1" y="10584"/>
                  </a:lnTo>
                  <a:lnTo>
                    <a:pt x="1" y="10847"/>
                  </a:lnTo>
                  <a:lnTo>
                    <a:pt x="10" y="11111"/>
                  </a:lnTo>
                  <a:lnTo>
                    <a:pt x="19" y="11375"/>
                  </a:lnTo>
                  <a:lnTo>
                    <a:pt x="37" y="11638"/>
                  </a:lnTo>
                  <a:lnTo>
                    <a:pt x="64" y="11902"/>
                  </a:lnTo>
                  <a:lnTo>
                    <a:pt x="101" y="12166"/>
                  </a:lnTo>
                  <a:lnTo>
                    <a:pt x="137" y="12429"/>
                  </a:lnTo>
                  <a:lnTo>
                    <a:pt x="183" y="12702"/>
                  </a:lnTo>
                  <a:lnTo>
                    <a:pt x="228" y="12948"/>
                  </a:lnTo>
                  <a:lnTo>
                    <a:pt x="283" y="13184"/>
                  </a:lnTo>
                  <a:lnTo>
                    <a:pt x="346" y="13429"/>
                  </a:lnTo>
                  <a:lnTo>
                    <a:pt x="410" y="13666"/>
                  </a:lnTo>
                  <a:lnTo>
                    <a:pt x="483" y="13911"/>
                  </a:lnTo>
                  <a:lnTo>
                    <a:pt x="555" y="14139"/>
                  </a:lnTo>
                  <a:lnTo>
                    <a:pt x="637" y="14375"/>
                  </a:lnTo>
                  <a:lnTo>
                    <a:pt x="719" y="14611"/>
                  </a:lnTo>
                  <a:lnTo>
                    <a:pt x="810" y="14839"/>
                  </a:lnTo>
                  <a:lnTo>
                    <a:pt x="910" y="15066"/>
                  </a:lnTo>
                  <a:lnTo>
                    <a:pt x="1010" y="15293"/>
                  </a:lnTo>
                  <a:lnTo>
                    <a:pt x="1119" y="15512"/>
                  </a:lnTo>
                  <a:lnTo>
                    <a:pt x="1237" y="15730"/>
                  </a:lnTo>
                  <a:lnTo>
                    <a:pt x="1355" y="15948"/>
                  </a:lnTo>
                  <a:lnTo>
                    <a:pt x="1474" y="16166"/>
                  </a:lnTo>
                  <a:lnTo>
                    <a:pt x="1601" y="16375"/>
                  </a:lnTo>
                  <a:lnTo>
                    <a:pt x="1537" y="16957"/>
                  </a:lnTo>
                  <a:lnTo>
                    <a:pt x="1492" y="17248"/>
                  </a:lnTo>
                  <a:lnTo>
                    <a:pt x="1446" y="17539"/>
                  </a:lnTo>
                  <a:lnTo>
                    <a:pt x="1383" y="17821"/>
                  </a:lnTo>
                  <a:lnTo>
                    <a:pt x="1319" y="18112"/>
                  </a:lnTo>
                  <a:lnTo>
                    <a:pt x="1246" y="18403"/>
                  </a:lnTo>
                  <a:lnTo>
                    <a:pt x="1165" y="18694"/>
                  </a:lnTo>
                  <a:lnTo>
                    <a:pt x="1074" y="18985"/>
                  </a:lnTo>
                  <a:lnTo>
                    <a:pt x="965" y="19285"/>
                  </a:lnTo>
                  <a:lnTo>
                    <a:pt x="846" y="19585"/>
                  </a:lnTo>
                  <a:lnTo>
                    <a:pt x="719" y="19894"/>
                  </a:lnTo>
                  <a:lnTo>
                    <a:pt x="574" y="20203"/>
                  </a:lnTo>
                  <a:lnTo>
                    <a:pt x="419" y="20521"/>
                  </a:lnTo>
                  <a:lnTo>
                    <a:pt x="246" y="20849"/>
                  </a:lnTo>
                  <a:lnTo>
                    <a:pt x="55" y="21185"/>
                  </a:lnTo>
                  <a:lnTo>
                    <a:pt x="37" y="21231"/>
                  </a:lnTo>
                  <a:lnTo>
                    <a:pt x="19" y="21276"/>
                  </a:lnTo>
                  <a:lnTo>
                    <a:pt x="1" y="21331"/>
                  </a:lnTo>
                  <a:lnTo>
                    <a:pt x="1" y="21376"/>
                  </a:lnTo>
                  <a:lnTo>
                    <a:pt x="1" y="21431"/>
                  </a:lnTo>
                  <a:lnTo>
                    <a:pt x="10" y="21485"/>
                  </a:lnTo>
                  <a:lnTo>
                    <a:pt x="19" y="21531"/>
                  </a:lnTo>
                  <a:lnTo>
                    <a:pt x="37" y="21585"/>
                  </a:lnTo>
                  <a:lnTo>
                    <a:pt x="64" y="21631"/>
                  </a:lnTo>
                  <a:lnTo>
                    <a:pt x="92" y="21667"/>
                  </a:lnTo>
                  <a:lnTo>
                    <a:pt x="128" y="21703"/>
                  </a:lnTo>
                  <a:lnTo>
                    <a:pt x="164" y="21740"/>
                  </a:lnTo>
                  <a:lnTo>
                    <a:pt x="210" y="21767"/>
                  </a:lnTo>
                  <a:lnTo>
                    <a:pt x="255" y="21794"/>
                  </a:lnTo>
                  <a:lnTo>
                    <a:pt x="301" y="21812"/>
                  </a:lnTo>
                  <a:lnTo>
                    <a:pt x="355" y="21822"/>
                  </a:lnTo>
                  <a:lnTo>
                    <a:pt x="728" y="21876"/>
                  </a:lnTo>
                  <a:lnTo>
                    <a:pt x="1119" y="21922"/>
                  </a:lnTo>
                  <a:lnTo>
                    <a:pt x="1519" y="21949"/>
                  </a:lnTo>
                  <a:lnTo>
                    <a:pt x="1928" y="21958"/>
                  </a:lnTo>
                  <a:lnTo>
                    <a:pt x="2256" y="21949"/>
                  </a:lnTo>
                  <a:lnTo>
                    <a:pt x="2592" y="21931"/>
                  </a:lnTo>
                  <a:lnTo>
                    <a:pt x="2919" y="21912"/>
                  </a:lnTo>
                  <a:lnTo>
                    <a:pt x="3256" y="21876"/>
                  </a:lnTo>
                  <a:lnTo>
                    <a:pt x="3592" y="21840"/>
                  </a:lnTo>
                  <a:lnTo>
                    <a:pt x="3929" y="21785"/>
                  </a:lnTo>
                  <a:lnTo>
                    <a:pt x="4265" y="21731"/>
                  </a:lnTo>
                  <a:lnTo>
                    <a:pt x="4592" y="21658"/>
                  </a:lnTo>
                  <a:lnTo>
                    <a:pt x="4929" y="21585"/>
                  </a:lnTo>
                  <a:lnTo>
                    <a:pt x="5256" y="21494"/>
                  </a:lnTo>
                  <a:lnTo>
                    <a:pt x="5574" y="21403"/>
                  </a:lnTo>
                  <a:lnTo>
                    <a:pt x="5893" y="21303"/>
                  </a:lnTo>
                  <a:lnTo>
                    <a:pt x="6202" y="21194"/>
                  </a:lnTo>
                  <a:lnTo>
                    <a:pt x="6511" y="21085"/>
                  </a:lnTo>
                  <a:lnTo>
                    <a:pt x="6802" y="20958"/>
                  </a:lnTo>
                  <a:lnTo>
                    <a:pt x="7093" y="20831"/>
                  </a:lnTo>
                  <a:lnTo>
                    <a:pt x="7429" y="20940"/>
                  </a:lnTo>
                  <a:lnTo>
                    <a:pt x="7766" y="21049"/>
                  </a:lnTo>
                  <a:lnTo>
                    <a:pt x="8111" y="21140"/>
                  </a:lnTo>
                  <a:lnTo>
                    <a:pt x="8457" y="21221"/>
                  </a:lnTo>
                  <a:lnTo>
                    <a:pt x="8802" y="21294"/>
                  </a:lnTo>
                  <a:lnTo>
                    <a:pt x="9157" y="21349"/>
                  </a:lnTo>
                  <a:lnTo>
                    <a:pt x="9502" y="21394"/>
                  </a:lnTo>
                  <a:lnTo>
                    <a:pt x="9857" y="21431"/>
                  </a:lnTo>
                  <a:lnTo>
                    <a:pt x="10211" y="21449"/>
                  </a:lnTo>
                  <a:lnTo>
                    <a:pt x="10566" y="21458"/>
                  </a:lnTo>
                  <a:lnTo>
                    <a:pt x="10921" y="21458"/>
                  </a:lnTo>
                  <a:lnTo>
                    <a:pt x="11275" y="21449"/>
                  </a:lnTo>
                  <a:lnTo>
                    <a:pt x="11630" y="21422"/>
                  </a:lnTo>
                  <a:lnTo>
                    <a:pt x="11984" y="21385"/>
                  </a:lnTo>
                  <a:lnTo>
                    <a:pt x="12339" y="21340"/>
                  </a:lnTo>
                  <a:lnTo>
                    <a:pt x="12694" y="21285"/>
                  </a:lnTo>
                  <a:lnTo>
                    <a:pt x="12957" y="21231"/>
                  </a:lnTo>
                  <a:lnTo>
                    <a:pt x="13221" y="21167"/>
                  </a:lnTo>
                  <a:lnTo>
                    <a:pt x="13475" y="21103"/>
                  </a:lnTo>
                  <a:lnTo>
                    <a:pt x="13730" y="21040"/>
                  </a:lnTo>
                  <a:lnTo>
                    <a:pt x="13985" y="20958"/>
                  </a:lnTo>
                  <a:lnTo>
                    <a:pt x="14239" y="20876"/>
                  </a:lnTo>
                  <a:lnTo>
                    <a:pt x="14485" y="20785"/>
                  </a:lnTo>
                  <a:lnTo>
                    <a:pt x="14730" y="20694"/>
                  </a:lnTo>
                  <a:lnTo>
                    <a:pt x="14976" y="20594"/>
                  </a:lnTo>
                  <a:lnTo>
                    <a:pt x="15212" y="20485"/>
                  </a:lnTo>
                  <a:lnTo>
                    <a:pt x="15449" y="20376"/>
                  </a:lnTo>
                  <a:lnTo>
                    <a:pt x="15685" y="20258"/>
                  </a:lnTo>
                  <a:lnTo>
                    <a:pt x="15912" y="20130"/>
                  </a:lnTo>
                  <a:lnTo>
                    <a:pt x="16140" y="20003"/>
                  </a:lnTo>
                  <a:lnTo>
                    <a:pt x="16367" y="19867"/>
                  </a:lnTo>
                  <a:lnTo>
                    <a:pt x="16585" y="19730"/>
                  </a:lnTo>
                  <a:lnTo>
                    <a:pt x="16803" y="19585"/>
                  </a:lnTo>
                  <a:lnTo>
                    <a:pt x="17012" y="19439"/>
                  </a:lnTo>
                  <a:lnTo>
                    <a:pt x="17222" y="19285"/>
                  </a:lnTo>
                  <a:lnTo>
                    <a:pt x="17431" y="19121"/>
                  </a:lnTo>
                  <a:lnTo>
                    <a:pt x="17631" y="18958"/>
                  </a:lnTo>
                  <a:lnTo>
                    <a:pt x="17831" y="18785"/>
                  </a:lnTo>
                  <a:lnTo>
                    <a:pt x="18022" y="18603"/>
                  </a:lnTo>
                  <a:lnTo>
                    <a:pt x="18213" y="18430"/>
                  </a:lnTo>
                  <a:lnTo>
                    <a:pt x="18404" y="18239"/>
                  </a:lnTo>
                  <a:lnTo>
                    <a:pt x="18585" y="18048"/>
                  </a:lnTo>
                  <a:lnTo>
                    <a:pt x="18758" y="17857"/>
                  </a:lnTo>
                  <a:lnTo>
                    <a:pt x="18931" y="17648"/>
                  </a:lnTo>
                  <a:lnTo>
                    <a:pt x="19104" y="17448"/>
                  </a:lnTo>
                  <a:lnTo>
                    <a:pt x="19267" y="17239"/>
                  </a:lnTo>
                  <a:lnTo>
                    <a:pt x="19422" y="17021"/>
                  </a:lnTo>
                  <a:lnTo>
                    <a:pt x="19576" y="16803"/>
                  </a:lnTo>
                  <a:lnTo>
                    <a:pt x="19731" y="16575"/>
                  </a:lnTo>
                  <a:lnTo>
                    <a:pt x="19867" y="16357"/>
                  </a:lnTo>
                  <a:lnTo>
                    <a:pt x="20004" y="16130"/>
                  </a:lnTo>
                  <a:lnTo>
                    <a:pt x="20140" y="15893"/>
                  </a:lnTo>
                  <a:lnTo>
                    <a:pt x="20258" y="15657"/>
                  </a:lnTo>
                  <a:lnTo>
                    <a:pt x="20386" y="15421"/>
                  </a:lnTo>
                  <a:lnTo>
                    <a:pt x="20495" y="15184"/>
                  </a:lnTo>
                  <a:lnTo>
                    <a:pt x="20604" y="14948"/>
                  </a:lnTo>
                  <a:lnTo>
                    <a:pt x="20704" y="14702"/>
                  </a:lnTo>
                  <a:lnTo>
                    <a:pt x="20795" y="14457"/>
                  </a:lnTo>
                  <a:lnTo>
                    <a:pt x="20886" y="14211"/>
                  </a:lnTo>
                  <a:lnTo>
                    <a:pt x="20968" y="13966"/>
                  </a:lnTo>
                  <a:lnTo>
                    <a:pt x="21040" y="13711"/>
                  </a:lnTo>
                  <a:lnTo>
                    <a:pt x="21113" y="13466"/>
                  </a:lnTo>
                  <a:lnTo>
                    <a:pt x="21177" y="13211"/>
                  </a:lnTo>
                  <a:lnTo>
                    <a:pt x="21231" y="12957"/>
                  </a:lnTo>
                  <a:lnTo>
                    <a:pt x="21286" y="12702"/>
                  </a:lnTo>
                  <a:lnTo>
                    <a:pt x="21331" y="12447"/>
                  </a:lnTo>
                  <a:lnTo>
                    <a:pt x="21368" y="12184"/>
                  </a:lnTo>
                  <a:lnTo>
                    <a:pt x="21395" y="11929"/>
                  </a:lnTo>
                  <a:lnTo>
                    <a:pt x="21422" y="11665"/>
                  </a:lnTo>
                  <a:lnTo>
                    <a:pt x="21440" y="11402"/>
                  </a:lnTo>
                  <a:lnTo>
                    <a:pt x="21459" y="11138"/>
                  </a:lnTo>
                  <a:lnTo>
                    <a:pt x="21459" y="10884"/>
                  </a:lnTo>
                  <a:lnTo>
                    <a:pt x="21459" y="10620"/>
                  </a:lnTo>
                  <a:lnTo>
                    <a:pt x="21459" y="10356"/>
                  </a:lnTo>
                  <a:lnTo>
                    <a:pt x="21440" y="10093"/>
                  </a:lnTo>
                  <a:lnTo>
                    <a:pt x="21422" y="9829"/>
                  </a:lnTo>
                  <a:lnTo>
                    <a:pt x="21395" y="9565"/>
                  </a:lnTo>
                  <a:lnTo>
                    <a:pt x="21358" y="9292"/>
                  </a:lnTo>
                  <a:lnTo>
                    <a:pt x="21322" y="9029"/>
                  </a:lnTo>
                  <a:lnTo>
                    <a:pt x="21277" y="8765"/>
                  </a:lnTo>
                  <a:lnTo>
                    <a:pt x="21222" y="8501"/>
                  </a:lnTo>
                  <a:lnTo>
                    <a:pt x="21168" y="8247"/>
                  </a:lnTo>
                  <a:lnTo>
                    <a:pt x="21104" y="7983"/>
                  </a:lnTo>
                  <a:lnTo>
                    <a:pt x="21031" y="7729"/>
                  </a:lnTo>
                  <a:lnTo>
                    <a:pt x="20958" y="7474"/>
                  </a:lnTo>
                  <a:lnTo>
                    <a:pt x="20877" y="7228"/>
                  </a:lnTo>
                  <a:lnTo>
                    <a:pt x="20786" y="6974"/>
                  </a:lnTo>
                  <a:lnTo>
                    <a:pt x="20686" y="6728"/>
                  </a:lnTo>
                  <a:lnTo>
                    <a:pt x="20586" y="6492"/>
                  </a:lnTo>
                  <a:lnTo>
                    <a:pt x="20486" y="6246"/>
                  </a:lnTo>
                  <a:lnTo>
                    <a:pt x="20367" y="6010"/>
                  </a:lnTo>
                  <a:lnTo>
                    <a:pt x="20249" y="5783"/>
                  </a:lnTo>
                  <a:lnTo>
                    <a:pt x="20131" y="5546"/>
                  </a:lnTo>
                  <a:lnTo>
                    <a:pt x="20004" y="5319"/>
                  </a:lnTo>
                  <a:lnTo>
                    <a:pt x="19867" y="5101"/>
                  </a:lnTo>
                  <a:lnTo>
                    <a:pt x="19731" y="4883"/>
                  </a:lnTo>
                  <a:lnTo>
                    <a:pt x="19586" y="4664"/>
                  </a:lnTo>
                  <a:lnTo>
                    <a:pt x="19431" y="4446"/>
                  </a:lnTo>
                  <a:lnTo>
                    <a:pt x="19276" y="4237"/>
                  </a:lnTo>
                  <a:lnTo>
                    <a:pt x="19113" y="4037"/>
                  </a:lnTo>
                  <a:lnTo>
                    <a:pt x="18949" y="3828"/>
                  </a:lnTo>
                  <a:lnTo>
                    <a:pt x="18776" y="3637"/>
                  </a:lnTo>
                  <a:lnTo>
                    <a:pt x="18604" y="3437"/>
                  </a:lnTo>
                  <a:lnTo>
                    <a:pt x="18422" y="3246"/>
                  </a:lnTo>
                  <a:lnTo>
                    <a:pt x="18240" y="3064"/>
                  </a:lnTo>
                  <a:lnTo>
                    <a:pt x="18049" y="2882"/>
                  </a:lnTo>
                  <a:lnTo>
                    <a:pt x="17849" y="2700"/>
                  </a:lnTo>
                  <a:lnTo>
                    <a:pt x="17649" y="2528"/>
                  </a:lnTo>
                  <a:lnTo>
                    <a:pt x="17440" y="2364"/>
                  </a:lnTo>
                  <a:lnTo>
                    <a:pt x="17231" y="2200"/>
                  </a:lnTo>
                  <a:lnTo>
                    <a:pt x="17021" y="2037"/>
                  </a:lnTo>
                  <a:lnTo>
                    <a:pt x="16803" y="1882"/>
                  </a:lnTo>
                  <a:lnTo>
                    <a:pt x="16576" y="1737"/>
                  </a:lnTo>
                  <a:lnTo>
                    <a:pt x="16349" y="1591"/>
                  </a:lnTo>
                  <a:lnTo>
                    <a:pt x="16121" y="1455"/>
                  </a:lnTo>
                  <a:lnTo>
                    <a:pt x="15894" y="1328"/>
                  </a:lnTo>
                  <a:lnTo>
                    <a:pt x="15658" y="1200"/>
                  </a:lnTo>
                  <a:lnTo>
                    <a:pt x="15421" y="1082"/>
                  </a:lnTo>
                  <a:lnTo>
                    <a:pt x="15185" y="973"/>
                  </a:lnTo>
                  <a:lnTo>
                    <a:pt x="14939" y="864"/>
                  </a:lnTo>
                  <a:lnTo>
                    <a:pt x="14703" y="764"/>
                  </a:lnTo>
                  <a:lnTo>
                    <a:pt x="14457" y="664"/>
                  </a:lnTo>
                  <a:lnTo>
                    <a:pt x="14212" y="582"/>
                  </a:lnTo>
                  <a:lnTo>
                    <a:pt x="13957" y="500"/>
                  </a:lnTo>
                  <a:lnTo>
                    <a:pt x="13712" y="418"/>
                  </a:lnTo>
                  <a:lnTo>
                    <a:pt x="13457" y="355"/>
                  </a:lnTo>
                  <a:lnTo>
                    <a:pt x="13212" y="291"/>
                  </a:lnTo>
                  <a:lnTo>
                    <a:pt x="12957" y="227"/>
                  </a:lnTo>
                  <a:lnTo>
                    <a:pt x="12694" y="182"/>
                  </a:lnTo>
                  <a:lnTo>
                    <a:pt x="12439" y="136"/>
                  </a:lnTo>
                  <a:lnTo>
                    <a:pt x="12184" y="100"/>
                  </a:lnTo>
                  <a:lnTo>
                    <a:pt x="11921" y="64"/>
                  </a:lnTo>
                  <a:lnTo>
                    <a:pt x="11666" y="36"/>
                  </a:lnTo>
                  <a:lnTo>
                    <a:pt x="11402" y="18"/>
                  </a:lnTo>
                  <a:lnTo>
                    <a:pt x="11139" y="9"/>
                  </a:lnTo>
                  <a:lnTo>
                    <a:pt x="108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1737750" y="1934050"/>
              <a:ext cx="273250" cy="273250"/>
            </a:xfrm>
            <a:custGeom>
              <a:rect b="b" l="l" r="r" t="t"/>
              <a:pathLst>
                <a:path extrusionOk="0" h="10930" w="10930">
                  <a:moveTo>
                    <a:pt x="9975" y="964"/>
                  </a:moveTo>
                  <a:lnTo>
                    <a:pt x="6510" y="9920"/>
                  </a:lnTo>
                  <a:lnTo>
                    <a:pt x="6474" y="9993"/>
                  </a:lnTo>
                  <a:lnTo>
                    <a:pt x="6429" y="10038"/>
                  </a:lnTo>
                  <a:lnTo>
                    <a:pt x="6383" y="10066"/>
                  </a:lnTo>
                  <a:lnTo>
                    <a:pt x="6347" y="10075"/>
                  </a:lnTo>
                  <a:lnTo>
                    <a:pt x="6319" y="10075"/>
                  </a:lnTo>
                  <a:lnTo>
                    <a:pt x="6301" y="10066"/>
                  </a:lnTo>
                  <a:lnTo>
                    <a:pt x="6256" y="10038"/>
                  </a:lnTo>
                  <a:lnTo>
                    <a:pt x="6229" y="10002"/>
                  </a:lnTo>
                  <a:lnTo>
                    <a:pt x="6210" y="9966"/>
                  </a:lnTo>
                  <a:lnTo>
                    <a:pt x="5010" y="7574"/>
                  </a:lnTo>
                  <a:lnTo>
                    <a:pt x="6256" y="5265"/>
                  </a:lnTo>
                  <a:lnTo>
                    <a:pt x="6283" y="5201"/>
                  </a:lnTo>
                  <a:lnTo>
                    <a:pt x="6292" y="5129"/>
                  </a:lnTo>
                  <a:lnTo>
                    <a:pt x="6301" y="5065"/>
                  </a:lnTo>
                  <a:lnTo>
                    <a:pt x="6301" y="5001"/>
                  </a:lnTo>
                  <a:lnTo>
                    <a:pt x="6283" y="4929"/>
                  </a:lnTo>
                  <a:lnTo>
                    <a:pt x="6256" y="4865"/>
                  </a:lnTo>
                  <a:lnTo>
                    <a:pt x="6219" y="4810"/>
                  </a:lnTo>
                  <a:lnTo>
                    <a:pt x="6174" y="4756"/>
                  </a:lnTo>
                  <a:lnTo>
                    <a:pt x="6119" y="4710"/>
                  </a:lnTo>
                  <a:lnTo>
                    <a:pt x="6065" y="4674"/>
                  </a:lnTo>
                  <a:lnTo>
                    <a:pt x="6001" y="4647"/>
                  </a:lnTo>
                  <a:lnTo>
                    <a:pt x="5938" y="4638"/>
                  </a:lnTo>
                  <a:lnTo>
                    <a:pt x="5865" y="4629"/>
                  </a:lnTo>
                  <a:lnTo>
                    <a:pt x="5801" y="4638"/>
                  </a:lnTo>
                  <a:lnTo>
                    <a:pt x="5738" y="4656"/>
                  </a:lnTo>
                  <a:lnTo>
                    <a:pt x="5674" y="4683"/>
                  </a:lnTo>
                  <a:lnTo>
                    <a:pt x="3355" y="5929"/>
                  </a:lnTo>
                  <a:lnTo>
                    <a:pt x="973" y="4729"/>
                  </a:lnTo>
                  <a:lnTo>
                    <a:pt x="937" y="4710"/>
                  </a:lnTo>
                  <a:lnTo>
                    <a:pt x="900" y="4674"/>
                  </a:lnTo>
                  <a:lnTo>
                    <a:pt x="873" y="4638"/>
                  </a:lnTo>
                  <a:lnTo>
                    <a:pt x="864" y="4610"/>
                  </a:lnTo>
                  <a:lnTo>
                    <a:pt x="855" y="4592"/>
                  </a:lnTo>
                  <a:lnTo>
                    <a:pt x="864" y="4547"/>
                  </a:lnTo>
                  <a:lnTo>
                    <a:pt x="891" y="4510"/>
                  </a:lnTo>
                  <a:lnTo>
                    <a:pt x="946" y="4465"/>
                  </a:lnTo>
                  <a:lnTo>
                    <a:pt x="1010" y="4429"/>
                  </a:lnTo>
                  <a:lnTo>
                    <a:pt x="9975" y="964"/>
                  </a:lnTo>
                  <a:close/>
                  <a:moveTo>
                    <a:pt x="10156" y="1"/>
                  </a:moveTo>
                  <a:lnTo>
                    <a:pt x="10047" y="19"/>
                  </a:lnTo>
                  <a:lnTo>
                    <a:pt x="9947" y="55"/>
                  </a:lnTo>
                  <a:lnTo>
                    <a:pt x="700" y="3628"/>
                  </a:lnTo>
                  <a:lnTo>
                    <a:pt x="555" y="3701"/>
                  </a:lnTo>
                  <a:lnTo>
                    <a:pt x="419" y="3783"/>
                  </a:lnTo>
                  <a:lnTo>
                    <a:pt x="309" y="3883"/>
                  </a:lnTo>
                  <a:lnTo>
                    <a:pt x="209" y="3992"/>
                  </a:lnTo>
                  <a:lnTo>
                    <a:pt x="164" y="4056"/>
                  </a:lnTo>
                  <a:lnTo>
                    <a:pt x="128" y="4119"/>
                  </a:lnTo>
                  <a:lnTo>
                    <a:pt x="91" y="4183"/>
                  </a:lnTo>
                  <a:lnTo>
                    <a:pt x="64" y="4256"/>
                  </a:lnTo>
                  <a:lnTo>
                    <a:pt x="37" y="4329"/>
                  </a:lnTo>
                  <a:lnTo>
                    <a:pt x="18" y="4401"/>
                  </a:lnTo>
                  <a:lnTo>
                    <a:pt x="9" y="4474"/>
                  </a:lnTo>
                  <a:lnTo>
                    <a:pt x="0" y="4547"/>
                  </a:lnTo>
                  <a:lnTo>
                    <a:pt x="0" y="4619"/>
                  </a:lnTo>
                  <a:lnTo>
                    <a:pt x="9" y="4692"/>
                  </a:lnTo>
                  <a:lnTo>
                    <a:pt x="18" y="4765"/>
                  </a:lnTo>
                  <a:lnTo>
                    <a:pt x="37" y="4838"/>
                  </a:lnTo>
                  <a:lnTo>
                    <a:pt x="82" y="4965"/>
                  </a:lnTo>
                  <a:lnTo>
                    <a:pt x="146" y="5092"/>
                  </a:lnTo>
                  <a:lnTo>
                    <a:pt x="228" y="5210"/>
                  </a:lnTo>
                  <a:lnTo>
                    <a:pt x="337" y="5320"/>
                  </a:lnTo>
                  <a:lnTo>
                    <a:pt x="455" y="5410"/>
                  </a:lnTo>
                  <a:lnTo>
                    <a:pt x="591" y="5492"/>
                  </a:lnTo>
                  <a:lnTo>
                    <a:pt x="3174" y="6793"/>
                  </a:lnTo>
                  <a:lnTo>
                    <a:pt x="3219" y="6820"/>
                  </a:lnTo>
                  <a:lnTo>
                    <a:pt x="3274" y="6829"/>
                  </a:lnTo>
                  <a:lnTo>
                    <a:pt x="3319" y="6838"/>
                  </a:lnTo>
                  <a:lnTo>
                    <a:pt x="3419" y="6838"/>
                  </a:lnTo>
                  <a:lnTo>
                    <a:pt x="3474" y="6829"/>
                  </a:lnTo>
                  <a:lnTo>
                    <a:pt x="3519" y="6811"/>
                  </a:lnTo>
                  <a:lnTo>
                    <a:pt x="3564" y="6793"/>
                  </a:lnTo>
                  <a:lnTo>
                    <a:pt x="4819" y="6120"/>
                  </a:lnTo>
                  <a:lnTo>
                    <a:pt x="4146" y="7365"/>
                  </a:lnTo>
                  <a:lnTo>
                    <a:pt x="4128" y="7411"/>
                  </a:lnTo>
                  <a:lnTo>
                    <a:pt x="4110" y="7465"/>
                  </a:lnTo>
                  <a:lnTo>
                    <a:pt x="4101" y="7511"/>
                  </a:lnTo>
                  <a:lnTo>
                    <a:pt x="4092" y="7565"/>
                  </a:lnTo>
                  <a:lnTo>
                    <a:pt x="4101" y="7611"/>
                  </a:lnTo>
                  <a:lnTo>
                    <a:pt x="4101" y="7665"/>
                  </a:lnTo>
                  <a:lnTo>
                    <a:pt x="4119" y="7711"/>
                  </a:lnTo>
                  <a:lnTo>
                    <a:pt x="4137" y="7765"/>
                  </a:lnTo>
                  <a:lnTo>
                    <a:pt x="5437" y="10348"/>
                  </a:lnTo>
                  <a:lnTo>
                    <a:pt x="5519" y="10475"/>
                  </a:lnTo>
                  <a:lnTo>
                    <a:pt x="5610" y="10593"/>
                  </a:lnTo>
                  <a:lnTo>
                    <a:pt x="5710" y="10693"/>
                  </a:lnTo>
                  <a:lnTo>
                    <a:pt x="5819" y="10775"/>
                  </a:lnTo>
                  <a:lnTo>
                    <a:pt x="5938" y="10848"/>
                  </a:lnTo>
                  <a:lnTo>
                    <a:pt x="6065" y="10893"/>
                  </a:lnTo>
                  <a:lnTo>
                    <a:pt x="6201" y="10920"/>
                  </a:lnTo>
                  <a:lnTo>
                    <a:pt x="6338" y="10930"/>
                  </a:lnTo>
                  <a:lnTo>
                    <a:pt x="6465" y="10930"/>
                  </a:lnTo>
                  <a:lnTo>
                    <a:pt x="6538" y="10911"/>
                  </a:lnTo>
                  <a:lnTo>
                    <a:pt x="6610" y="10893"/>
                  </a:lnTo>
                  <a:lnTo>
                    <a:pt x="6683" y="10875"/>
                  </a:lnTo>
                  <a:lnTo>
                    <a:pt x="6747" y="10848"/>
                  </a:lnTo>
                  <a:lnTo>
                    <a:pt x="6820" y="10811"/>
                  </a:lnTo>
                  <a:lnTo>
                    <a:pt x="6883" y="10775"/>
                  </a:lnTo>
                  <a:lnTo>
                    <a:pt x="6938" y="10729"/>
                  </a:lnTo>
                  <a:lnTo>
                    <a:pt x="7056" y="10629"/>
                  </a:lnTo>
                  <a:lnTo>
                    <a:pt x="7156" y="10511"/>
                  </a:lnTo>
                  <a:lnTo>
                    <a:pt x="7238" y="10384"/>
                  </a:lnTo>
                  <a:lnTo>
                    <a:pt x="7301" y="10229"/>
                  </a:lnTo>
                  <a:lnTo>
                    <a:pt x="10884" y="992"/>
                  </a:lnTo>
                  <a:lnTo>
                    <a:pt x="10911" y="883"/>
                  </a:lnTo>
                  <a:lnTo>
                    <a:pt x="10929" y="783"/>
                  </a:lnTo>
                  <a:lnTo>
                    <a:pt x="10929" y="673"/>
                  </a:lnTo>
                  <a:lnTo>
                    <a:pt x="10920" y="573"/>
                  </a:lnTo>
                  <a:lnTo>
                    <a:pt x="10893" y="473"/>
                  </a:lnTo>
                  <a:lnTo>
                    <a:pt x="10847" y="373"/>
                  </a:lnTo>
                  <a:lnTo>
                    <a:pt x="10793" y="292"/>
                  </a:lnTo>
                  <a:lnTo>
                    <a:pt x="10729" y="210"/>
                  </a:lnTo>
                  <a:lnTo>
                    <a:pt x="10647" y="137"/>
                  </a:lnTo>
                  <a:lnTo>
                    <a:pt x="10556" y="82"/>
                  </a:lnTo>
                  <a:lnTo>
                    <a:pt x="10466" y="46"/>
                  </a:lnTo>
                  <a:lnTo>
                    <a:pt x="10365" y="19"/>
                  </a:lnTo>
                  <a:lnTo>
                    <a:pt x="102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1681600" y="1828800"/>
              <a:ext cx="434400" cy="434200"/>
            </a:xfrm>
            <a:custGeom>
              <a:rect b="b" l="l" r="r" t="t"/>
              <a:pathLst>
                <a:path extrusionOk="0" h="17368" w="17376">
                  <a:moveTo>
                    <a:pt x="8575" y="1"/>
                  </a:moveTo>
                  <a:lnTo>
                    <a:pt x="8211" y="19"/>
                  </a:lnTo>
                  <a:lnTo>
                    <a:pt x="7856" y="46"/>
                  </a:lnTo>
                  <a:lnTo>
                    <a:pt x="7493" y="83"/>
                  </a:lnTo>
                  <a:lnTo>
                    <a:pt x="7138" y="137"/>
                  </a:lnTo>
                  <a:lnTo>
                    <a:pt x="6792" y="210"/>
                  </a:lnTo>
                  <a:lnTo>
                    <a:pt x="6438" y="292"/>
                  </a:lnTo>
                  <a:lnTo>
                    <a:pt x="6101" y="392"/>
                  </a:lnTo>
                  <a:lnTo>
                    <a:pt x="5756" y="510"/>
                  </a:lnTo>
                  <a:lnTo>
                    <a:pt x="5420" y="637"/>
                  </a:lnTo>
                  <a:lnTo>
                    <a:pt x="5092" y="774"/>
                  </a:lnTo>
                  <a:lnTo>
                    <a:pt x="4765" y="928"/>
                  </a:lnTo>
                  <a:lnTo>
                    <a:pt x="4447" y="1101"/>
                  </a:lnTo>
                  <a:lnTo>
                    <a:pt x="4137" y="1283"/>
                  </a:lnTo>
                  <a:lnTo>
                    <a:pt x="4074" y="1337"/>
                  </a:lnTo>
                  <a:lnTo>
                    <a:pt x="4019" y="1401"/>
                  </a:lnTo>
                  <a:lnTo>
                    <a:pt x="3974" y="1474"/>
                  </a:lnTo>
                  <a:lnTo>
                    <a:pt x="3947" y="1547"/>
                  </a:lnTo>
                  <a:lnTo>
                    <a:pt x="3937" y="1628"/>
                  </a:lnTo>
                  <a:lnTo>
                    <a:pt x="3937" y="1710"/>
                  </a:lnTo>
                  <a:lnTo>
                    <a:pt x="3965" y="1792"/>
                  </a:lnTo>
                  <a:lnTo>
                    <a:pt x="4001" y="1874"/>
                  </a:lnTo>
                  <a:lnTo>
                    <a:pt x="4056" y="1938"/>
                  </a:lnTo>
                  <a:lnTo>
                    <a:pt x="4119" y="1992"/>
                  </a:lnTo>
                  <a:lnTo>
                    <a:pt x="4192" y="2038"/>
                  </a:lnTo>
                  <a:lnTo>
                    <a:pt x="4265" y="2065"/>
                  </a:lnTo>
                  <a:lnTo>
                    <a:pt x="4347" y="2074"/>
                  </a:lnTo>
                  <a:lnTo>
                    <a:pt x="4428" y="2074"/>
                  </a:lnTo>
                  <a:lnTo>
                    <a:pt x="4510" y="2047"/>
                  </a:lnTo>
                  <a:lnTo>
                    <a:pt x="4592" y="2010"/>
                  </a:lnTo>
                  <a:lnTo>
                    <a:pt x="4883" y="1837"/>
                  </a:lnTo>
                  <a:lnTo>
                    <a:pt x="5183" y="1683"/>
                  </a:lnTo>
                  <a:lnTo>
                    <a:pt x="5483" y="1537"/>
                  </a:lnTo>
                  <a:lnTo>
                    <a:pt x="5783" y="1410"/>
                  </a:lnTo>
                  <a:lnTo>
                    <a:pt x="6092" y="1292"/>
                  </a:lnTo>
                  <a:lnTo>
                    <a:pt x="6411" y="1192"/>
                  </a:lnTo>
                  <a:lnTo>
                    <a:pt x="6720" y="1101"/>
                  </a:lnTo>
                  <a:lnTo>
                    <a:pt x="7038" y="1028"/>
                  </a:lnTo>
                  <a:lnTo>
                    <a:pt x="7356" y="965"/>
                  </a:lnTo>
                  <a:lnTo>
                    <a:pt x="7674" y="919"/>
                  </a:lnTo>
                  <a:lnTo>
                    <a:pt x="8002" y="883"/>
                  </a:lnTo>
                  <a:lnTo>
                    <a:pt x="8320" y="856"/>
                  </a:lnTo>
                  <a:lnTo>
                    <a:pt x="8638" y="846"/>
                  </a:lnTo>
                  <a:lnTo>
                    <a:pt x="8965" y="856"/>
                  </a:lnTo>
                  <a:lnTo>
                    <a:pt x="9284" y="874"/>
                  </a:lnTo>
                  <a:lnTo>
                    <a:pt x="9602" y="901"/>
                  </a:lnTo>
                  <a:lnTo>
                    <a:pt x="9920" y="946"/>
                  </a:lnTo>
                  <a:lnTo>
                    <a:pt x="10238" y="1001"/>
                  </a:lnTo>
                  <a:lnTo>
                    <a:pt x="10548" y="1074"/>
                  </a:lnTo>
                  <a:lnTo>
                    <a:pt x="10857" y="1156"/>
                  </a:lnTo>
                  <a:lnTo>
                    <a:pt x="11166" y="1256"/>
                  </a:lnTo>
                  <a:lnTo>
                    <a:pt x="11466" y="1365"/>
                  </a:lnTo>
                  <a:lnTo>
                    <a:pt x="11766" y="1483"/>
                  </a:lnTo>
                  <a:lnTo>
                    <a:pt x="12066" y="1619"/>
                  </a:lnTo>
                  <a:lnTo>
                    <a:pt x="12357" y="1765"/>
                  </a:lnTo>
                  <a:lnTo>
                    <a:pt x="12639" y="1928"/>
                  </a:lnTo>
                  <a:lnTo>
                    <a:pt x="12921" y="2101"/>
                  </a:lnTo>
                  <a:lnTo>
                    <a:pt x="13193" y="2283"/>
                  </a:lnTo>
                  <a:lnTo>
                    <a:pt x="13466" y="2483"/>
                  </a:lnTo>
                  <a:lnTo>
                    <a:pt x="13721" y="2692"/>
                  </a:lnTo>
                  <a:lnTo>
                    <a:pt x="13975" y="2919"/>
                  </a:lnTo>
                  <a:lnTo>
                    <a:pt x="14221" y="3147"/>
                  </a:lnTo>
                  <a:lnTo>
                    <a:pt x="14494" y="3447"/>
                  </a:lnTo>
                  <a:lnTo>
                    <a:pt x="14757" y="3747"/>
                  </a:lnTo>
                  <a:lnTo>
                    <a:pt x="15003" y="4056"/>
                  </a:lnTo>
                  <a:lnTo>
                    <a:pt x="15221" y="4374"/>
                  </a:lnTo>
                  <a:lnTo>
                    <a:pt x="15430" y="4711"/>
                  </a:lnTo>
                  <a:lnTo>
                    <a:pt x="15612" y="5047"/>
                  </a:lnTo>
                  <a:lnTo>
                    <a:pt x="15785" y="5393"/>
                  </a:lnTo>
                  <a:lnTo>
                    <a:pt x="15939" y="5738"/>
                  </a:lnTo>
                  <a:lnTo>
                    <a:pt x="16076" y="6093"/>
                  </a:lnTo>
                  <a:lnTo>
                    <a:pt x="16185" y="6456"/>
                  </a:lnTo>
                  <a:lnTo>
                    <a:pt x="16285" y="6820"/>
                  </a:lnTo>
                  <a:lnTo>
                    <a:pt x="16367" y="7193"/>
                  </a:lnTo>
                  <a:lnTo>
                    <a:pt x="16430" y="7566"/>
                  </a:lnTo>
                  <a:lnTo>
                    <a:pt x="16476" y="7938"/>
                  </a:lnTo>
                  <a:lnTo>
                    <a:pt x="16503" y="8311"/>
                  </a:lnTo>
                  <a:lnTo>
                    <a:pt x="16512" y="8684"/>
                  </a:lnTo>
                  <a:lnTo>
                    <a:pt x="16503" y="9066"/>
                  </a:lnTo>
                  <a:lnTo>
                    <a:pt x="16476" y="9439"/>
                  </a:lnTo>
                  <a:lnTo>
                    <a:pt x="16430" y="9811"/>
                  </a:lnTo>
                  <a:lnTo>
                    <a:pt x="16367" y="10184"/>
                  </a:lnTo>
                  <a:lnTo>
                    <a:pt x="16285" y="10557"/>
                  </a:lnTo>
                  <a:lnTo>
                    <a:pt x="16185" y="10921"/>
                  </a:lnTo>
                  <a:lnTo>
                    <a:pt x="16076" y="11275"/>
                  </a:lnTo>
                  <a:lnTo>
                    <a:pt x="15939" y="11639"/>
                  </a:lnTo>
                  <a:lnTo>
                    <a:pt x="15785" y="11984"/>
                  </a:lnTo>
                  <a:lnTo>
                    <a:pt x="15612" y="12330"/>
                  </a:lnTo>
                  <a:lnTo>
                    <a:pt x="15430" y="12666"/>
                  </a:lnTo>
                  <a:lnTo>
                    <a:pt x="15221" y="12994"/>
                  </a:lnTo>
                  <a:lnTo>
                    <a:pt x="15003" y="13321"/>
                  </a:lnTo>
                  <a:lnTo>
                    <a:pt x="14757" y="13630"/>
                  </a:lnTo>
                  <a:lnTo>
                    <a:pt x="14494" y="13930"/>
                  </a:lnTo>
                  <a:lnTo>
                    <a:pt x="14221" y="14221"/>
                  </a:lnTo>
                  <a:lnTo>
                    <a:pt x="13930" y="14503"/>
                  </a:lnTo>
                  <a:lnTo>
                    <a:pt x="13630" y="14758"/>
                  </a:lnTo>
                  <a:lnTo>
                    <a:pt x="13312" y="15003"/>
                  </a:lnTo>
                  <a:lnTo>
                    <a:pt x="12993" y="15230"/>
                  </a:lnTo>
                  <a:lnTo>
                    <a:pt x="12666" y="15430"/>
                  </a:lnTo>
                  <a:lnTo>
                    <a:pt x="12330" y="15621"/>
                  </a:lnTo>
                  <a:lnTo>
                    <a:pt x="11984" y="15794"/>
                  </a:lnTo>
                  <a:lnTo>
                    <a:pt x="11630" y="15940"/>
                  </a:lnTo>
                  <a:lnTo>
                    <a:pt x="11275" y="16076"/>
                  </a:lnTo>
                  <a:lnTo>
                    <a:pt x="10911" y="16194"/>
                  </a:lnTo>
                  <a:lnTo>
                    <a:pt x="10548" y="16294"/>
                  </a:lnTo>
                  <a:lnTo>
                    <a:pt x="10184" y="16367"/>
                  </a:lnTo>
                  <a:lnTo>
                    <a:pt x="9811" y="16431"/>
                  </a:lnTo>
                  <a:lnTo>
                    <a:pt x="9438" y="16476"/>
                  </a:lnTo>
                  <a:lnTo>
                    <a:pt x="9056" y="16503"/>
                  </a:lnTo>
                  <a:lnTo>
                    <a:pt x="8684" y="16512"/>
                  </a:lnTo>
                  <a:lnTo>
                    <a:pt x="8311" y="16503"/>
                  </a:lnTo>
                  <a:lnTo>
                    <a:pt x="7929" y="16476"/>
                  </a:lnTo>
                  <a:lnTo>
                    <a:pt x="7556" y="16431"/>
                  </a:lnTo>
                  <a:lnTo>
                    <a:pt x="7183" y="16367"/>
                  </a:lnTo>
                  <a:lnTo>
                    <a:pt x="6820" y="16294"/>
                  </a:lnTo>
                  <a:lnTo>
                    <a:pt x="6456" y="16194"/>
                  </a:lnTo>
                  <a:lnTo>
                    <a:pt x="6092" y="16076"/>
                  </a:lnTo>
                  <a:lnTo>
                    <a:pt x="5738" y="15940"/>
                  </a:lnTo>
                  <a:lnTo>
                    <a:pt x="5383" y="15794"/>
                  </a:lnTo>
                  <a:lnTo>
                    <a:pt x="5038" y="15621"/>
                  </a:lnTo>
                  <a:lnTo>
                    <a:pt x="4701" y="15430"/>
                  </a:lnTo>
                  <a:lnTo>
                    <a:pt x="4374" y="15230"/>
                  </a:lnTo>
                  <a:lnTo>
                    <a:pt x="4056" y="15003"/>
                  </a:lnTo>
                  <a:lnTo>
                    <a:pt x="3737" y="14758"/>
                  </a:lnTo>
                  <a:lnTo>
                    <a:pt x="3437" y="14503"/>
                  </a:lnTo>
                  <a:lnTo>
                    <a:pt x="3146" y="14221"/>
                  </a:lnTo>
                  <a:lnTo>
                    <a:pt x="2910" y="13976"/>
                  </a:lnTo>
                  <a:lnTo>
                    <a:pt x="2692" y="13730"/>
                  </a:lnTo>
                  <a:lnTo>
                    <a:pt x="2483" y="13467"/>
                  </a:lnTo>
                  <a:lnTo>
                    <a:pt x="2283" y="13203"/>
                  </a:lnTo>
                  <a:lnTo>
                    <a:pt x="2101" y="12921"/>
                  </a:lnTo>
                  <a:lnTo>
                    <a:pt x="1928" y="12648"/>
                  </a:lnTo>
                  <a:lnTo>
                    <a:pt x="1764" y="12357"/>
                  </a:lnTo>
                  <a:lnTo>
                    <a:pt x="1619" y="12066"/>
                  </a:lnTo>
                  <a:lnTo>
                    <a:pt x="1483" y="11775"/>
                  </a:lnTo>
                  <a:lnTo>
                    <a:pt x="1364" y="11475"/>
                  </a:lnTo>
                  <a:lnTo>
                    <a:pt x="1255" y="11166"/>
                  </a:lnTo>
                  <a:lnTo>
                    <a:pt x="1155" y="10866"/>
                  </a:lnTo>
                  <a:lnTo>
                    <a:pt x="1073" y="10548"/>
                  </a:lnTo>
                  <a:lnTo>
                    <a:pt x="1001" y="10239"/>
                  </a:lnTo>
                  <a:lnTo>
                    <a:pt x="946" y="9921"/>
                  </a:lnTo>
                  <a:lnTo>
                    <a:pt x="901" y="9602"/>
                  </a:lnTo>
                  <a:lnTo>
                    <a:pt x="864" y="9284"/>
                  </a:lnTo>
                  <a:lnTo>
                    <a:pt x="846" y="8966"/>
                  </a:lnTo>
                  <a:lnTo>
                    <a:pt x="846" y="8648"/>
                  </a:lnTo>
                  <a:lnTo>
                    <a:pt x="855" y="8320"/>
                  </a:lnTo>
                  <a:lnTo>
                    <a:pt x="873" y="8002"/>
                  </a:lnTo>
                  <a:lnTo>
                    <a:pt x="910" y="7684"/>
                  </a:lnTo>
                  <a:lnTo>
                    <a:pt x="955" y="7366"/>
                  </a:lnTo>
                  <a:lnTo>
                    <a:pt x="1019" y="7047"/>
                  </a:lnTo>
                  <a:lnTo>
                    <a:pt x="1101" y="6729"/>
                  </a:lnTo>
                  <a:lnTo>
                    <a:pt x="1183" y="6411"/>
                  </a:lnTo>
                  <a:lnTo>
                    <a:pt x="1292" y="6102"/>
                  </a:lnTo>
                  <a:lnTo>
                    <a:pt x="1410" y="5793"/>
                  </a:lnTo>
                  <a:lnTo>
                    <a:pt x="1537" y="5483"/>
                  </a:lnTo>
                  <a:lnTo>
                    <a:pt x="1683" y="5183"/>
                  </a:lnTo>
                  <a:lnTo>
                    <a:pt x="1837" y="4883"/>
                  </a:lnTo>
                  <a:lnTo>
                    <a:pt x="2010" y="4592"/>
                  </a:lnTo>
                  <a:lnTo>
                    <a:pt x="2046" y="4520"/>
                  </a:lnTo>
                  <a:lnTo>
                    <a:pt x="2064" y="4438"/>
                  </a:lnTo>
                  <a:lnTo>
                    <a:pt x="2074" y="4356"/>
                  </a:lnTo>
                  <a:lnTo>
                    <a:pt x="2064" y="4274"/>
                  </a:lnTo>
                  <a:lnTo>
                    <a:pt x="2037" y="4192"/>
                  </a:lnTo>
                  <a:lnTo>
                    <a:pt x="1992" y="4120"/>
                  </a:lnTo>
                  <a:lnTo>
                    <a:pt x="1937" y="4056"/>
                  </a:lnTo>
                  <a:lnTo>
                    <a:pt x="1864" y="4001"/>
                  </a:lnTo>
                  <a:lnTo>
                    <a:pt x="1792" y="3965"/>
                  </a:lnTo>
                  <a:lnTo>
                    <a:pt x="1710" y="3947"/>
                  </a:lnTo>
                  <a:lnTo>
                    <a:pt x="1628" y="3938"/>
                  </a:lnTo>
                  <a:lnTo>
                    <a:pt x="1546" y="3956"/>
                  </a:lnTo>
                  <a:lnTo>
                    <a:pt x="1464" y="3983"/>
                  </a:lnTo>
                  <a:lnTo>
                    <a:pt x="1392" y="4020"/>
                  </a:lnTo>
                  <a:lnTo>
                    <a:pt x="1328" y="4074"/>
                  </a:lnTo>
                  <a:lnTo>
                    <a:pt x="1273" y="4147"/>
                  </a:lnTo>
                  <a:lnTo>
                    <a:pt x="1092" y="4456"/>
                  </a:lnTo>
                  <a:lnTo>
                    <a:pt x="928" y="4774"/>
                  </a:lnTo>
                  <a:lnTo>
                    <a:pt x="773" y="5093"/>
                  </a:lnTo>
                  <a:lnTo>
                    <a:pt x="628" y="5429"/>
                  </a:lnTo>
                  <a:lnTo>
                    <a:pt x="501" y="5765"/>
                  </a:lnTo>
                  <a:lnTo>
                    <a:pt x="391" y="6102"/>
                  </a:lnTo>
                  <a:lnTo>
                    <a:pt x="291" y="6447"/>
                  </a:lnTo>
                  <a:lnTo>
                    <a:pt x="210" y="6793"/>
                  </a:lnTo>
                  <a:lnTo>
                    <a:pt x="137" y="7147"/>
                  </a:lnTo>
                  <a:lnTo>
                    <a:pt x="82" y="7502"/>
                  </a:lnTo>
                  <a:lnTo>
                    <a:pt x="37" y="7857"/>
                  </a:lnTo>
                  <a:lnTo>
                    <a:pt x="10" y="8211"/>
                  </a:lnTo>
                  <a:lnTo>
                    <a:pt x="1" y="8575"/>
                  </a:lnTo>
                  <a:lnTo>
                    <a:pt x="1" y="8939"/>
                  </a:lnTo>
                  <a:lnTo>
                    <a:pt x="19" y="9293"/>
                  </a:lnTo>
                  <a:lnTo>
                    <a:pt x="55" y="9657"/>
                  </a:lnTo>
                  <a:lnTo>
                    <a:pt x="101" y="10021"/>
                  </a:lnTo>
                  <a:lnTo>
                    <a:pt x="164" y="10384"/>
                  </a:lnTo>
                  <a:lnTo>
                    <a:pt x="246" y="10748"/>
                  </a:lnTo>
                  <a:lnTo>
                    <a:pt x="337" y="11103"/>
                  </a:lnTo>
                  <a:lnTo>
                    <a:pt x="446" y="11448"/>
                  </a:lnTo>
                  <a:lnTo>
                    <a:pt x="564" y="11794"/>
                  </a:lnTo>
                  <a:lnTo>
                    <a:pt x="701" y="12130"/>
                  </a:lnTo>
                  <a:lnTo>
                    <a:pt x="846" y="12457"/>
                  </a:lnTo>
                  <a:lnTo>
                    <a:pt x="1019" y="12776"/>
                  </a:lnTo>
                  <a:lnTo>
                    <a:pt x="1192" y="13094"/>
                  </a:lnTo>
                  <a:lnTo>
                    <a:pt x="1383" y="13403"/>
                  </a:lnTo>
                  <a:lnTo>
                    <a:pt x="1592" y="13703"/>
                  </a:lnTo>
                  <a:lnTo>
                    <a:pt x="1810" y="14003"/>
                  </a:lnTo>
                  <a:lnTo>
                    <a:pt x="2037" y="14285"/>
                  </a:lnTo>
                  <a:lnTo>
                    <a:pt x="2283" y="14567"/>
                  </a:lnTo>
                  <a:lnTo>
                    <a:pt x="2546" y="14830"/>
                  </a:lnTo>
                  <a:lnTo>
                    <a:pt x="2701" y="14985"/>
                  </a:lnTo>
                  <a:lnTo>
                    <a:pt x="2865" y="15140"/>
                  </a:lnTo>
                  <a:lnTo>
                    <a:pt x="3028" y="15285"/>
                  </a:lnTo>
                  <a:lnTo>
                    <a:pt x="3201" y="15430"/>
                  </a:lnTo>
                  <a:lnTo>
                    <a:pt x="3374" y="15567"/>
                  </a:lnTo>
                  <a:lnTo>
                    <a:pt x="3546" y="15694"/>
                  </a:lnTo>
                  <a:lnTo>
                    <a:pt x="3719" y="15821"/>
                  </a:lnTo>
                  <a:lnTo>
                    <a:pt x="3901" y="15940"/>
                  </a:lnTo>
                  <a:lnTo>
                    <a:pt x="4265" y="16167"/>
                  </a:lnTo>
                  <a:lnTo>
                    <a:pt x="4647" y="16376"/>
                  </a:lnTo>
                  <a:lnTo>
                    <a:pt x="5029" y="16567"/>
                  </a:lnTo>
                  <a:lnTo>
                    <a:pt x="5410" y="16740"/>
                  </a:lnTo>
                  <a:lnTo>
                    <a:pt x="5810" y="16885"/>
                  </a:lnTo>
                  <a:lnTo>
                    <a:pt x="6211" y="17013"/>
                  </a:lnTo>
                  <a:lnTo>
                    <a:pt x="6611" y="17122"/>
                  </a:lnTo>
                  <a:lnTo>
                    <a:pt x="7020" y="17213"/>
                  </a:lnTo>
                  <a:lnTo>
                    <a:pt x="7438" y="17285"/>
                  </a:lnTo>
                  <a:lnTo>
                    <a:pt x="7847" y="17331"/>
                  </a:lnTo>
                  <a:lnTo>
                    <a:pt x="8265" y="17358"/>
                  </a:lnTo>
                  <a:lnTo>
                    <a:pt x="8684" y="17367"/>
                  </a:lnTo>
                  <a:lnTo>
                    <a:pt x="9102" y="17358"/>
                  </a:lnTo>
                  <a:lnTo>
                    <a:pt x="9520" y="17331"/>
                  </a:lnTo>
                  <a:lnTo>
                    <a:pt x="9929" y="17285"/>
                  </a:lnTo>
                  <a:lnTo>
                    <a:pt x="10348" y="17213"/>
                  </a:lnTo>
                  <a:lnTo>
                    <a:pt x="10757" y="17122"/>
                  </a:lnTo>
                  <a:lnTo>
                    <a:pt x="11157" y="17013"/>
                  </a:lnTo>
                  <a:lnTo>
                    <a:pt x="11557" y="16885"/>
                  </a:lnTo>
                  <a:lnTo>
                    <a:pt x="11957" y="16740"/>
                  </a:lnTo>
                  <a:lnTo>
                    <a:pt x="12348" y="16567"/>
                  </a:lnTo>
                  <a:lnTo>
                    <a:pt x="12730" y="16376"/>
                  </a:lnTo>
                  <a:lnTo>
                    <a:pt x="13102" y="16167"/>
                  </a:lnTo>
                  <a:lnTo>
                    <a:pt x="13466" y="15940"/>
                  </a:lnTo>
                  <a:lnTo>
                    <a:pt x="13648" y="15821"/>
                  </a:lnTo>
                  <a:lnTo>
                    <a:pt x="13821" y="15694"/>
                  </a:lnTo>
                  <a:lnTo>
                    <a:pt x="13994" y="15567"/>
                  </a:lnTo>
                  <a:lnTo>
                    <a:pt x="14166" y="15430"/>
                  </a:lnTo>
                  <a:lnTo>
                    <a:pt x="14339" y="15285"/>
                  </a:lnTo>
                  <a:lnTo>
                    <a:pt x="14503" y="15140"/>
                  </a:lnTo>
                  <a:lnTo>
                    <a:pt x="14666" y="14985"/>
                  </a:lnTo>
                  <a:lnTo>
                    <a:pt x="14830" y="14830"/>
                  </a:lnTo>
                  <a:lnTo>
                    <a:pt x="15130" y="14521"/>
                  </a:lnTo>
                  <a:lnTo>
                    <a:pt x="15403" y="14194"/>
                  </a:lnTo>
                  <a:lnTo>
                    <a:pt x="15666" y="13857"/>
                  </a:lnTo>
                  <a:lnTo>
                    <a:pt x="15921" y="13503"/>
                  </a:lnTo>
                  <a:lnTo>
                    <a:pt x="16148" y="13148"/>
                  </a:lnTo>
                  <a:lnTo>
                    <a:pt x="16358" y="12776"/>
                  </a:lnTo>
                  <a:lnTo>
                    <a:pt x="16539" y="12403"/>
                  </a:lnTo>
                  <a:lnTo>
                    <a:pt x="16712" y="12012"/>
                  </a:lnTo>
                  <a:lnTo>
                    <a:pt x="16867" y="11621"/>
                  </a:lnTo>
                  <a:lnTo>
                    <a:pt x="17003" y="11221"/>
                  </a:lnTo>
                  <a:lnTo>
                    <a:pt x="17112" y="10812"/>
                  </a:lnTo>
                  <a:lnTo>
                    <a:pt x="17203" y="10393"/>
                  </a:lnTo>
                  <a:lnTo>
                    <a:pt x="17276" y="9975"/>
                  </a:lnTo>
                  <a:lnTo>
                    <a:pt x="17330" y="9548"/>
                  </a:lnTo>
                  <a:lnTo>
                    <a:pt x="17358" y="9120"/>
                  </a:lnTo>
                  <a:lnTo>
                    <a:pt x="17376" y="8684"/>
                  </a:lnTo>
                  <a:lnTo>
                    <a:pt x="17358" y="8257"/>
                  </a:lnTo>
                  <a:lnTo>
                    <a:pt x="17330" y="7829"/>
                  </a:lnTo>
                  <a:lnTo>
                    <a:pt x="17276" y="7402"/>
                  </a:lnTo>
                  <a:lnTo>
                    <a:pt x="17203" y="6984"/>
                  </a:lnTo>
                  <a:lnTo>
                    <a:pt x="17112" y="6565"/>
                  </a:lnTo>
                  <a:lnTo>
                    <a:pt x="17003" y="6156"/>
                  </a:lnTo>
                  <a:lnTo>
                    <a:pt x="16867" y="5756"/>
                  </a:lnTo>
                  <a:lnTo>
                    <a:pt x="16712" y="5365"/>
                  </a:lnTo>
                  <a:lnTo>
                    <a:pt x="16539" y="4974"/>
                  </a:lnTo>
                  <a:lnTo>
                    <a:pt x="16358" y="4602"/>
                  </a:lnTo>
                  <a:lnTo>
                    <a:pt x="16148" y="4229"/>
                  </a:lnTo>
                  <a:lnTo>
                    <a:pt x="15921" y="3874"/>
                  </a:lnTo>
                  <a:lnTo>
                    <a:pt x="15666" y="3520"/>
                  </a:lnTo>
                  <a:lnTo>
                    <a:pt x="15403" y="3183"/>
                  </a:lnTo>
                  <a:lnTo>
                    <a:pt x="15130" y="2856"/>
                  </a:lnTo>
                  <a:lnTo>
                    <a:pt x="14830" y="2547"/>
                  </a:lnTo>
                  <a:lnTo>
                    <a:pt x="14557" y="2292"/>
                  </a:lnTo>
                  <a:lnTo>
                    <a:pt x="14284" y="2047"/>
                  </a:lnTo>
                  <a:lnTo>
                    <a:pt x="14003" y="1819"/>
                  </a:lnTo>
                  <a:lnTo>
                    <a:pt x="13703" y="1601"/>
                  </a:lnTo>
                  <a:lnTo>
                    <a:pt x="13403" y="1392"/>
                  </a:lnTo>
                  <a:lnTo>
                    <a:pt x="13093" y="1201"/>
                  </a:lnTo>
                  <a:lnTo>
                    <a:pt x="12775" y="1028"/>
                  </a:lnTo>
                  <a:lnTo>
                    <a:pt x="12448" y="865"/>
                  </a:lnTo>
                  <a:lnTo>
                    <a:pt x="12121" y="710"/>
                  </a:lnTo>
                  <a:lnTo>
                    <a:pt x="11775" y="574"/>
                  </a:lnTo>
                  <a:lnTo>
                    <a:pt x="11439" y="446"/>
                  </a:lnTo>
                  <a:lnTo>
                    <a:pt x="11084" y="337"/>
                  </a:lnTo>
                  <a:lnTo>
                    <a:pt x="10729" y="246"/>
                  </a:lnTo>
                  <a:lnTo>
                    <a:pt x="10375" y="165"/>
                  </a:lnTo>
                  <a:lnTo>
                    <a:pt x="10011" y="101"/>
                  </a:lnTo>
                  <a:lnTo>
                    <a:pt x="9647" y="55"/>
                  </a:lnTo>
                  <a:lnTo>
                    <a:pt x="9293" y="19"/>
                  </a:lnTo>
                  <a:lnTo>
                    <a:pt x="8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1742075" y="1889275"/>
              <a:ext cx="21375" cy="21400"/>
            </a:xfrm>
            <a:custGeom>
              <a:rect b="b" l="l" r="r" t="t"/>
              <a:pathLst>
                <a:path extrusionOk="0" h="856" w="855">
                  <a:moveTo>
                    <a:pt x="427" y="0"/>
                  </a:moveTo>
                  <a:lnTo>
                    <a:pt x="346" y="9"/>
                  </a:lnTo>
                  <a:lnTo>
                    <a:pt x="264" y="28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64" y="191"/>
                  </a:lnTo>
                  <a:lnTo>
                    <a:pt x="27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0"/>
                  </a:lnTo>
                  <a:lnTo>
                    <a:pt x="27" y="591"/>
                  </a:lnTo>
                  <a:lnTo>
                    <a:pt x="64" y="664"/>
                  </a:lnTo>
                  <a:lnTo>
                    <a:pt x="127" y="728"/>
                  </a:lnTo>
                  <a:lnTo>
                    <a:pt x="191" y="791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7" y="855"/>
                  </a:lnTo>
                  <a:lnTo>
                    <a:pt x="509" y="846"/>
                  </a:lnTo>
                  <a:lnTo>
                    <a:pt x="591" y="828"/>
                  </a:lnTo>
                  <a:lnTo>
                    <a:pt x="664" y="791"/>
                  </a:lnTo>
                  <a:lnTo>
                    <a:pt x="727" y="728"/>
                  </a:lnTo>
                  <a:lnTo>
                    <a:pt x="782" y="664"/>
                  </a:lnTo>
                  <a:lnTo>
                    <a:pt x="827" y="591"/>
                  </a:lnTo>
                  <a:lnTo>
                    <a:pt x="846" y="510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7" y="264"/>
                  </a:lnTo>
                  <a:lnTo>
                    <a:pt x="782" y="191"/>
                  </a:lnTo>
                  <a:lnTo>
                    <a:pt x="727" y="128"/>
                  </a:lnTo>
                  <a:lnTo>
                    <a:pt x="664" y="73"/>
                  </a:lnTo>
                  <a:lnTo>
                    <a:pt x="591" y="28"/>
                  </a:lnTo>
                  <a:lnTo>
                    <a:pt x="509" y="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21"/>
          <p:cNvGrpSpPr/>
          <p:nvPr/>
        </p:nvGrpSpPr>
        <p:grpSpPr>
          <a:xfrm>
            <a:off x="8087302" y="2436387"/>
            <a:ext cx="365737" cy="365782"/>
            <a:chOff x="2582875" y="1549675"/>
            <a:chExt cx="545550" cy="548975"/>
          </a:xfrm>
        </p:grpSpPr>
        <p:sp>
          <p:nvSpPr>
            <p:cNvPr id="535" name="Google Shape;535;p21"/>
            <p:cNvSpPr/>
            <p:nvPr/>
          </p:nvSpPr>
          <p:spPr>
            <a:xfrm>
              <a:off x="2862675" y="1652875"/>
              <a:ext cx="122775" cy="134125"/>
            </a:xfrm>
            <a:custGeom>
              <a:rect b="b" l="l" r="r" t="t"/>
              <a:pathLst>
                <a:path extrusionOk="0" h="5365" w="4911">
                  <a:moveTo>
                    <a:pt x="2456" y="855"/>
                  </a:moveTo>
                  <a:lnTo>
                    <a:pt x="2547" y="864"/>
                  </a:lnTo>
                  <a:lnTo>
                    <a:pt x="2629" y="873"/>
                  </a:lnTo>
                  <a:lnTo>
                    <a:pt x="2710" y="891"/>
                  </a:lnTo>
                  <a:lnTo>
                    <a:pt x="2783" y="919"/>
                  </a:lnTo>
                  <a:lnTo>
                    <a:pt x="2856" y="955"/>
                  </a:lnTo>
                  <a:lnTo>
                    <a:pt x="2929" y="1001"/>
                  </a:lnTo>
                  <a:lnTo>
                    <a:pt x="2992" y="1046"/>
                  </a:lnTo>
                  <a:lnTo>
                    <a:pt x="3056" y="1101"/>
                  </a:lnTo>
                  <a:lnTo>
                    <a:pt x="3111" y="1164"/>
                  </a:lnTo>
                  <a:lnTo>
                    <a:pt x="3156" y="1228"/>
                  </a:lnTo>
                  <a:lnTo>
                    <a:pt x="3192" y="1292"/>
                  </a:lnTo>
                  <a:lnTo>
                    <a:pt x="3229" y="1364"/>
                  </a:lnTo>
                  <a:lnTo>
                    <a:pt x="3256" y="1446"/>
                  </a:lnTo>
                  <a:lnTo>
                    <a:pt x="3283" y="1528"/>
                  </a:lnTo>
                  <a:lnTo>
                    <a:pt x="3292" y="1610"/>
                  </a:lnTo>
                  <a:lnTo>
                    <a:pt x="3301" y="1692"/>
                  </a:lnTo>
                  <a:lnTo>
                    <a:pt x="3292" y="1783"/>
                  </a:lnTo>
                  <a:lnTo>
                    <a:pt x="3283" y="1864"/>
                  </a:lnTo>
                  <a:lnTo>
                    <a:pt x="3256" y="1946"/>
                  </a:lnTo>
                  <a:lnTo>
                    <a:pt x="3229" y="2019"/>
                  </a:lnTo>
                  <a:lnTo>
                    <a:pt x="3192" y="2092"/>
                  </a:lnTo>
                  <a:lnTo>
                    <a:pt x="3156" y="2164"/>
                  </a:lnTo>
                  <a:lnTo>
                    <a:pt x="3111" y="2228"/>
                  </a:lnTo>
                  <a:lnTo>
                    <a:pt x="3056" y="2292"/>
                  </a:lnTo>
                  <a:lnTo>
                    <a:pt x="2992" y="2346"/>
                  </a:lnTo>
                  <a:lnTo>
                    <a:pt x="2929" y="2392"/>
                  </a:lnTo>
                  <a:lnTo>
                    <a:pt x="2856" y="2437"/>
                  </a:lnTo>
                  <a:lnTo>
                    <a:pt x="2783" y="2464"/>
                  </a:lnTo>
                  <a:lnTo>
                    <a:pt x="2710" y="2501"/>
                  </a:lnTo>
                  <a:lnTo>
                    <a:pt x="2629" y="2519"/>
                  </a:lnTo>
                  <a:lnTo>
                    <a:pt x="2547" y="2528"/>
                  </a:lnTo>
                  <a:lnTo>
                    <a:pt x="2456" y="2537"/>
                  </a:lnTo>
                  <a:lnTo>
                    <a:pt x="2374" y="2528"/>
                  </a:lnTo>
                  <a:lnTo>
                    <a:pt x="2292" y="2519"/>
                  </a:lnTo>
                  <a:lnTo>
                    <a:pt x="2210" y="2501"/>
                  </a:lnTo>
                  <a:lnTo>
                    <a:pt x="2129" y="2464"/>
                  </a:lnTo>
                  <a:lnTo>
                    <a:pt x="2056" y="2437"/>
                  </a:lnTo>
                  <a:lnTo>
                    <a:pt x="1992" y="2392"/>
                  </a:lnTo>
                  <a:lnTo>
                    <a:pt x="1929" y="2346"/>
                  </a:lnTo>
                  <a:lnTo>
                    <a:pt x="1865" y="2292"/>
                  </a:lnTo>
                  <a:lnTo>
                    <a:pt x="1810" y="2228"/>
                  </a:lnTo>
                  <a:lnTo>
                    <a:pt x="1765" y="2164"/>
                  </a:lnTo>
                  <a:lnTo>
                    <a:pt x="1719" y="2092"/>
                  </a:lnTo>
                  <a:lnTo>
                    <a:pt x="1683" y="2019"/>
                  </a:lnTo>
                  <a:lnTo>
                    <a:pt x="1656" y="1946"/>
                  </a:lnTo>
                  <a:lnTo>
                    <a:pt x="1638" y="1864"/>
                  </a:lnTo>
                  <a:lnTo>
                    <a:pt x="1619" y="1783"/>
                  </a:lnTo>
                  <a:lnTo>
                    <a:pt x="1619" y="1692"/>
                  </a:lnTo>
                  <a:lnTo>
                    <a:pt x="1619" y="1610"/>
                  </a:lnTo>
                  <a:lnTo>
                    <a:pt x="1638" y="1528"/>
                  </a:lnTo>
                  <a:lnTo>
                    <a:pt x="1656" y="1446"/>
                  </a:lnTo>
                  <a:lnTo>
                    <a:pt x="1683" y="1364"/>
                  </a:lnTo>
                  <a:lnTo>
                    <a:pt x="1719" y="1292"/>
                  </a:lnTo>
                  <a:lnTo>
                    <a:pt x="1765" y="1228"/>
                  </a:lnTo>
                  <a:lnTo>
                    <a:pt x="1810" y="1164"/>
                  </a:lnTo>
                  <a:lnTo>
                    <a:pt x="1865" y="1101"/>
                  </a:lnTo>
                  <a:lnTo>
                    <a:pt x="1929" y="1046"/>
                  </a:lnTo>
                  <a:lnTo>
                    <a:pt x="1992" y="1001"/>
                  </a:lnTo>
                  <a:lnTo>
                    <a:pt x="2056" y="955"/>
                  </a:lnTo>
                  <a:lnTo>
                    <a:pt x="2129" y="919"/>
                  </a:lnTo>
                  <a:lnTo>
                    <a:pt x="2210" y="891"/>
                  </a:lnTo>
                  <a:lnTo>
                    <a:pt x="2292" y="873"/>
                  </a:lnTo>
                  <a:lnTo>
                    <a:pt x="2374" y="864"/>
                  </a:lnTo>
                  <a:lnTo>
                    <a:pt x="2456" y="855"/>
                  </a:lnTo>
                  <a:close/>
                  <a:moveTo>
                    <a:pt x="3401" y="3101"/>
                  </a:moveTo>
                  <a:lnTo>
                    <a:pt x="3474" y="3128"/>
                  </a:lnTo>
                  <a:lnTo>
                    <a:pt x="3538" y="3165"/>
                  </a:lnTo>
                  <a:lnTo>
                    <a:pt x="3601" y="3201"/>
                  </a:lnTo>
                  <a:lnTo>
                    <a:pt x="3665" y="3246"/>
                  </a:lnTo>
                  <a:lnTo>
                    <a:pt x="3720" y="3292"/>
                  </a:lnTo>
                  <a:lnTo>
                    <a:pt x="3774" y="3337"/>
                  </a:lnTo>
                  <a:lnTo>
                    <a:pt x="3829" y="3392"/>
                  </a:lnTo>
                  <a:lnTo>
                    <a:pt x="3874" y="3455"/>
                  </a:lnTo>
                  <a:lnTo>
                    <a:pt x="3911" y="3519"/>
                  </a:lnTo>
                  <a:lnTo>
                    <a:pt x="3947" y="3583"/>
                  </a:lnTo>
                  <a:lnTo>
                    <a:pt x="3983" y="3646"/>
                  </a:lnTo>
                  <a:lnTo>
                    <a:pt x="4011" y="3719"/>
                  </a:lnTo>
                  <a:lnTo>
                    <a:pt x="4029" y="3792"/>
                  </a:lnTo>
                  <a:lnTo>
                    <a:pt x="4047" y="3865"/>
                  </a:lnTo>
                  <a:lnTo>
                    <a:pt x="4056" y="3937"/>
                  </a:lnTo>
                  <a:lnTo>
                    <a:pt x="4056" y="4019"/>
                  </a:lnTo>
                  <a:lnTo>
                    <a:pt x="4056" y="4510"/>
                  </a:lnTo>
                  <a:lnTo>
                    <a:pt x="856" y="4510"/>
                  </a:lnTo>
                  <a:lnTo>
                    <a:pt x="856" y="4019"/>
                  </a:lnTo>
                  <a:lnTo>
                    <a:pt x="865" y="3937"/>
                  </a:lnTo>
                  <a:lnTo>
                    <a:pt x="874" y="3865"/>
                  </a:lnTo>
                  <a:lnTo>
                    <a:pt x="883" y="3792"/>
                  </a:lnTo>
                  <a:lnTo>
                    <a:pt x="910" y="3719"/>
                  </a:lnTo>
                  <a:lnTo>
                    <a:pt x="937" y="3646"/>
                  </a:lnTo>
                  <a:lnTo>
                    <a:pt x="965" y="3583"/>
                  </a:lnTo>
                  <a:lnTo>
                    <a:pt x="1001" y="3519"/>
                  </a:lnTo>
                  <a:lnTo>
                    <a:pt x="1047" y="3455"/>
                  </a:lnTo>
                  <a:lnTo>
                    <a:pt x="1092" y="3392"/>
                  </a:lnTo>
                  <a:lnTo>
                    <a:pt x="1137" y="3337"/>
                  </a:lnTo>
                  <a:lnTo>
                    <a:pt x="1192" y="3292"/>
                  </a:lnTo>
                  <a:lnTo>
                    <a:pt x="1247" y="3246"/>
                  </a:lnTo>
                  <a:lnTo>
                    <a:pt x="1310" y="3201"/>
                  </a:lnTo>
                  <a:lnTo>
                    <a:pt x="1374" y="3165"/>
                  </a:lnTo>
                  <a:lnTo>
                    <a:pt x="1447" y="3128"/>
                  </a:lnTo>
                  <a:lnTo>
                    <a:pt x="1519" y="3101"/>
                  </a:lnTo>
                  <a:lnTo>
                    <a:pt x="1619" y="3174"/>
                  </a:lnTo>
                  <a:lnTo>
                    <a:pt x="1728" y="3228"/>
                  </a:lnTo>
                  <a:lnTo>
                    <a:pt x="1838" y="3274"/>
                  </a:lnTo>
                  <a:lnTo>
                    <a:pt x="1956" y="3319"/>
                  </a:lnTo>
                  <a:lnTo>
                    <a:pt x="2074" y="3346"/>
                  </a:lnTo>
                  <a:lnTo>
                    <a:pt x="2201" y="3374"/>
                  </a:lnTo>
                  <a:lnTo>
                    <a:pt x="2329" y="3392"/>
                  </a:lnTo>
                  <a:lnTo>
                    <a:pt x="2592" y="3392"/>
                  </a:lnTo>
                  <a:lnTo>
                    <a:pt x="2710" y="3374"/>
                  </a:lnTo>
                  <a:lnTo>
                    <a:pt x="2838" y="3346"/>
                  </a:lnTo>
                  <a:lnTo>
                    <a:pt x="2956" y="3319"/>
                  </a:lnTo>
                  <a:lnTo>
                    <a:pt x="3074" y="3274"/>
                  </a:lnTo>
                  <a:lnTo>
                    <a:pt x="3192" y="3228"/>
                  </a:lnTo>
                  <a:lnTo>
                    <a:pt x="3301" y="3174"/>
                  </a:lnTo>
                  <a:lnTo>
                    <a:pt x="3401" y="3101"/>
                  </a:lnTo>
                  <a:close/>
                  <a:moveTo>
                    <a:pt x="2456" y="0"/>
                  </a:moveTo>
                  <a:lnTo>
                    <a:pt x="2283" y="10"/>
                  </a:lnTo>
                  <a:lnTo>
                    <a:pt x="2119" y="37"/>
                  </a:lnTo>
                  <a:lnTo>
                    <a:pt x="1956" y="73"/>
                  </a:lnTo>
                  <a:lnTo>
                    <a:pt x="1801" y="128"/>
                  </a:lnTo>
                  <a:lnTo>
                    <a:pt x="1647" y="200"/>
                  </a:lnTo>
                  <a:lnTo>
                    <a:pt x="1510" y="291"/>
                  </a:lnTo>
                  <a:lnTo>
                    <a:pt x="1383" y="382"/>
                  </a:lnTo>
                  <a:lnTo>
                    <a:pt x="1256" y="491"/>
                  </a:lnTo>
                  <a:lnTo>
                    <a:pt x="1147" y="619"/>
                  </a:lnTo>
                  <a:lnTo>
                    <a:pt x="1056" y="746"/>
                  </a:lnTo>
                  <a:lnTo>
                    <a:pt x="965" y="882"/>
                  </a:lnTo>
                  <a:lnTo>
                    <a:pt x="892" y="1037"/>
                  </a:lnTo>
                  <a:lnTo>
                    <a:pt x="837" y="1192"/>
                  </a:lnTo>
                  <a:lnTo>
                    <a:pt x="792" y="1355"/>
                  </a:lnTo>
                  <a:lnTo>
                    <a:pt x="774" y="1519"/>
                  </a:lnTo>
                  <a:lnTo>
                    <a:pt x="765" y="1692"/>
                  </a:lnTo>
                  <a:lnTo>
                    <a:pt x="765" y="1792"/>
                  </a:lnTo>
                  <a:lnTo>
                    <a:pt x="774" y="1892"/>
                  </a:lnTo>
                  <a:lnTo>
                    <a:pt x="783" y="1983"/>
                  </a:lnTo>
                  <a:lnTo>
                    <a:pt x="810" y="2083"/>
                  </a:lnTo>
                  <a:lnTo>
                    <a:pt x="856" y="2264"/>
                  </a:lnTo>
                  <a:lnTo>
                    <a:pt x="928" y="2428"/>
                  </a:lnTo>
                  <a:lnTo>
                    <a:pt x="828" y="2492"/>
                  </a:lnTo>
                  <a:lnTo>
                    <a:pt x="728" y="2564"/>
                  </a:lnTo>
                  <a:lnTo>
                    <a:pt x="637" y="2637"/>
                  </a:lnTo>
                  <a:lnTo>
                    <a:pt x="546" y="2719"/>
                  </a:lnTo>
                  <a:lnTo>
                    <a:pt x="465" y="2810"/>
                  </a:lnTo>
                  <a:lnTo>
                    <a:pt x="392" y="2901"/>
                  </a:lnTo>
                  <a:lnTo>
                    <a:pt x="319" y="2992"/>
                  </a:lnTo>
                  <a:lnTo>
                    <a:pt x="256" y="3092"/>
                  </a:lnTo>
                  <a:lnTo>
                    <a:pt x="201" y="3201"/>
                  </a:lnTo>
                  <a:lnTo>
                    <a:pt x="146" y="3310"/>
                  </a:lnTo>
                  <a:lnTo>
                    <a:pt x="101" y="3419"/>
                  </a:lnTo>
                  <a:lnTo>
                    <a:pt x="65" y="3528"/>
                  </a:lnTo>
                  <a:lnTo>
                    <a:pt x="37" y="3646"/>
                  </a:lnTo>
                  <a:lnTo>
                    <a:pt x="19" y="3774"/>
                  </a:lnTo>
                  <a:lnTo>
                    <a:pt x="1" y="3892"/>
                  </a:lnTo>
                  <a:lnTo>
                    <a:pt x="1" y="4019"/>
                  </a:lnTo>
                  <a:lnTo>
                    <a:pt x="1" y="4938"/>
                  </a:lnTo>
                  <a:lnTo>
                    <a:pt x="10" y="5019"/>
                  </a:lnTo>
                  <a:lnTo>
                    <a:pt x="37" y="5101"/>
                  </a:lnTo>
                  <a:lnTo>
                    <a:pt x="74" y="5174"/>
                  </a:lnTo>
                  <a:lnTo>
                    <a:pt x="128" y="5238"/>
                  </a:lnTo>
                  <a:lnTo>
                    <a:pt x="192" y="5292"/>
                  </a:lnTo>
                  <a:lnTo>
                    <a:pt x="265" y="5328"/>
                  </a:lnTo>
                  <a:lnTo>
                    <a:pt x="346" y="5356"/>
                  </a:lnTo>
                  <a:lnTo>
                    <a:pt x="428" y="5365"/>
                  </a:lnTo>
                  <a:lnTo>
                    <a:pt x="4483" y="5365"/>
                  </a:lnTo>
                  <a:lnTo>
                    <a:pt x="4574" y="5356"/>
                  </a:lnTo>
                  <a:lnTo>
                    <a:pt x="4656" y="5328"/>
                  </a:lnTo>
                  <a:lnTo>
                    <a:pt x="4729" y="5292"/>
                  </a:lnTo>
                  <a:lnTo>
                    <a:pt x="4793" y="5238"/>
                  </a:lnTo>
                  <a:lnTo>
                    <a:pt x="4838" y="5174"/>
                  </a:lnTo>
                  <a:lnTo>
                    <a:pt x="4884" y="5101"/>
                  </a:lnTo>
                  <a:lnTo>
                    <a:pt x="4911" y="5019"/>
                  </a:lnTo>
                  <a:lnTo>
                    <a:pt x="4911" y="4938"/>
                  </a:lnTo>
                  <a:lnTo>
                    <a:pt x="4911" y="4019"/>
                  </a:lnTo>
                  <a:lnTo>
                    <a:pt x="4911" y="3892"/>
                  </a:lnTo>
                  <a:lnTo>
                    <a:pt x="4902" y="3774"/>
                  </a:lnTo>
                  <a:lnTo>
                    <a:pt x="4874" y="3646"/>
                  </a:lnTo>
                  <a:lnTo>
                    <a:pt x="4847" y="3528"/>
                  </a:lnTo>
                  <a:lnTo>
                    <a:pt x="4811" y="3419"/>
                  </a:lnTo>
                  <a:lnTo>
                    <a:pt x="4765" y="3310"/>
                  </a:lnTo>
                  <a:lnTo>
                    <a:pt x="4720" y="3201"/>
                  </a:lnTo>
                  <a:lnTo>
                    <a:pt x="4656" y="3092"/>
                  </a:lnTo>
                  <a:lnTo>
                    <a:pt x="4593" y="2992"/>
                  </a:lnTo>
                  <a:lnTo>
                    <a:pt x="4529" y="2901"/>
                  </a:lnTo>
                  <a:lnTo>
                    <a:pt x="4447" y="2810"/>
                  </a:lnTo>
                  <a:lnTo>
                    <a:pt x="4365" y="2719"/>
                  </a:lnTo>
                  <a:lnTo>
                    <a:pt x="4283" y="2637"/>
                  </a:lnTo>
                  <a:lnTo>
                    <a:pt x="4183" y="2564"/>
                  </a:lnTo>
                  <a:lnTo>
                    <a:pt x="4092" y="2492"/>
                  </a:lnTo>
                  <a:lnTo>
                    <a:pt x="3983" y="2437"/>
                  </a:lnTo>
                  <a:lnTo>
                    <a:pt x="4056" y="2264"/>
                  </a:lnTo>
                  <a:lnTo>
                    <a:pt x="4111" y="2083"/>
                  </a:lnTo>
                  <a:lnTo>
                    <a:pt x="4129" y="1983"/>
                  </a:lnTo>
                  <a:lnTo>
                    <a:pt x="4147" y="1892"/>
                  </a:lnTo>
                  <a:lnTo>
                    <a:pt x="4156" y="1792"/>
                  </a:lnTo>
                  <a:lnTo>
                    <a:pt x="4156" y="1692"/>
                  </a:lnTo>
                  <a:lnTo>
                    <a:pt x="4147" y="1519"/>
                  </a:lnTo>
                  <a:lnTo>
                    <a:pt x="4120" y="1355"/>
                  </a:lnTo>
                  <a:lnTo>
                    <a:pt x="4083" y="1192"/>
                  </a:lnTo>
                  <a:lnTo>
                    <a:pt x="4020" y="1037"/>
                  </a:lnTo>
                  <a:lnTo>
                    <a:pt x="3947" y="882"/>
                  </a:lnTo>
                  <a:lnTo>
                    <a:pt x="3865" y="746"/>
                  </a:lnTo>
                  <a:lnTo>
                    <a:pt x="3765" y="619"/>
                  </a:lnTo>
                  <a:lnTo>
                    <a:pt x="3656" y="491"/>
                  </a:lnTo>
                  <a:lnTo>
                    <a:pt x="3538" y="382"/>
                  </a:lnTo>
                  <a:lnTo>
                    <a:pt x="3411" y="291"/>
                  </a:lnTo>
                  <a:lnTo>
                    <a:pt x="3265" y="200"/>
                  </a:lnTo>
                  <a:lnTo>
                    <a:pt x="3120" y="128"/>
                  </a:lnTo>
                  <a:lnTo>
                    <a:pt x="2965" y="73"/>
                  </a:lnTo>
                  <a:lnTo>
                    <a:pt x="2801" y="37"/>
                  </a:lnTo>
                  <a:lnTo>
                    <a:pt x="2629" y="10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2582875" y="1549675"/>
              <a:ext cx="545550" cy="548975"/>
            </a:xfrm>
            <a:custGeom>
              <a:rect b="b" l="l" r="r" t="t"/>
              <a:pathLst>
                <a:path extrusionOk="0" h="21959" w="21822">
                  <a:moveTo>
                    <a:pt x="13848" y="855"/>
                  </a:moveTo>
                  <a:lnTo>
                    <a:pt x="13848" y="1537"/>
                  </a:lnTo>
                  <a:lnTo>
                    <a:pt x="13839" y="1610"/>
                  </a:lnTo>
                  <a:lnTo>
                    <a:pt x="13830" y="1673"/>
                  </a:lnTo>
                  <a:lnTo>
                    <a:pt x="13812" y="1737"/>
                  </a:lnTo>
                  <a:lnTo>
                    <a:pt x="13793" y="1801"/>
                  </a:lnTo>
                  <a:lnTo>
                    <a:pt x="13766" y="1864"/>
                  </a:lnTo>
                  <a:lnTo>
                    <a:pt x="13730" y="1919"/>
                  </a:lnTo>
                  <a:lnTo>
                    <a:pt x="13684" y="1974"/>
                  </a:lnTo>
                  <a:lnTo>
                    <a:pt x="13648" y="2019"/>
                  </a:lnTo>
                  <a:lnTo>
                    <a:pt x="13593" y="2064"/>
                  </a:lnTo>
                  <a:lnTo>
                    <a:pt x="13548" y="2101"/>
                  </a:lnTo>
                  <a:lnTo>
                    <a:pt x="13484" y="2137"/>
                  </a:lnTo>
                  <a:lnTo>
                    <a:pt x="13430" y="2164"/>
                  </a:lnTo>
                  <a:lnTo>
                    <a:pt x="13366" y="2192"/>
                  </a:lnTo>
                  <a:lnTo>
                    <a:pt x="13302" y="2201"/>
                  </a:lnTo>
                  <a:lnTo>
                    <a:pt x="13230" y="2219"/>
                  </a:lnTo>
                  <a:lnTo>
                    <a:pt x="8683" y="2219"/>
                  </a:lnTo>
                  <a:lnTo>
                    <a:pt x="8620" y="2201"/>
                  </a:lnTo>
                  <a:lnTo>
                    <a:pt x="8556" y="2192"/>
                  </a:lnTo>
                  <a:lnTo>
                    <a:pt x="8493" y="2164"/>
                  </a:lnTo>
                  <a:lnTo>
                    <a:pt x="8429" y="2137"/>
                  </a:lnTo>
                  <a:lnTo>
                    <a:pt x="8374" y="2101"/>
                  </a:lnTo>
                  <a:lnTo>
                    <a:pt x="8320" y="2064"/>
                  </a:lnTo>
                  <a:lnTo>
                    <a:pt x="8274" y="2019"/>
                  </a:lnTo>
                  <a:lnTo>
                    <a:pt x="8229" y="1974"/>
                  </a:lnTo>
                  <a:lnTo>
                    <a:pt x="8193" y="1919"/>
                  </a:lnTo>
                  <a:lnTo>
                    <a:pt x="8156" y="1864"/>
                  </a:lnTo>
                  <a:lnTo>
                    <a:pt x="8129" y="1801"/>
                  </a:lnTo>
                  <a:lnTo>
                    <a:pt x="8111" y="1737"/>
                  </a:lnTo>
                  <a:lnTo>
                    <a:pt x="8092" y="1673"/>
                  </a:lnTo>
                  <a:lnTo>
                    <a:pt x="8083" y="1610"/>
                  </a:lnTo>
                  <a:lnTo>
                    <a:pt x="8074" y="1537"/>
                  </a:lnTo>
                  <a:lnTo>
                    <a:pt x="8074" y="855"/>
                  </a:lnTo>
                  <a:close/>
                  <a:moveTo>
                    <a:pt x="8038" y="4983"/>
                  </a:moveTo>
                  <a:lnTo>
                    <a:pt x="8074" y="4992"/>
                  </a:lnTo>
                  <a:lnTo>
                    <a:pt x="8111" y="5001"/>
                  </a:lnTo>
                  <a:lnTo>
                    <a:pt x="8147" y="5019"/>
                  </a:lnTo>
                  <a:lnTo>
                    <a:pt x="8174" y="5038"/>
                  </a:lnTo>
                  <a:lnTo>
                    <a:pt x="8193" y="5065"/>
                  </a:lnTo>
                  <a:lnTo>
                    <a:pt x="8211" y="5101"/>
                  </a:lnTo>
                  <a:lnTo>
                    <a:pt x="8229" y="5138"/>
                  </a:lnTo>
                  <a:lnTo>
                    <a:pt x="8229" y="5174"/>
                  </a:lnTo>
                  <a:lnTo>
                    <a:pt x="8229" y="5765"/>
                  </a:lnTo>
                  <a:lnTo>
                    <a:pt x="8229" y="5820"/>
                  </a:lnTo>
                  <a:lnTo>
                    <a:pt x="8247" y="5874"/>
                  </a:lnTo>
                  <a:lnTo>
                    <a:pt x="8256" y="5920"/>
                  </a:lnTo>
                  <a:lnTo>
                    <a:pt x="8283" y="5965"/>
                  </a:lnTo>
                  <a:lnTo>
                    <a:pt x="8311" y="6011"/>
                  </a:lnTo>
                  <a:lnTo>
                    <a:pt x="8338" y="6056"/>
                  </a:lnTo>
                  <a:lnTo>
                    <a:pt x="8383" y="6092"/>
                  </a:lnTo>
                  <a:lnTo>
                    <a:pt x="8420" y="6120"/>
                  </a:lnTo>
                  <a:lnTo>
                    <a:pt x="9456" y="6811"/>
                  </a:lnTo>
                  <a:lnTo>
                    <a:pt x="8420" y="7493"/>
                  </a:lnTo>
                  <a:lnTo>
                    <a:pt x="8383" y="7529"/>
                  </a:lnTo>
                  <a:lnTo>
                    <a:pt x="8338" y="7565"/>
                  </a:lnTo>
                  <a:lnTo>
                    <a:pt x="8311" y="7602"/>
                  </a:lnTo>
                  <a:lnTo>
                    <a:pt x="8283" y="7647"/>
                  </a:lnTo>
                  <a:lnTo>
                    <a:pt x="8256" y="7693"/>
                  </a:lnTo>
                  <a:lnTo>
                    <a:pt x="8247" y="7747"/>
                  </a:lnTo>
                  <a:lnTo>
                    <a:pt x="8229" y="7802"/>
                  </a:lnTo>
                  <a:lnTo>
                    <a:pt x="8229" y="7856"/>
                  </a:lnTo>
                  <a:lnTo>
                    <a:pt x="8229" y="8447"/>
                  </a:lnTo>
                  <a:lnTo>
                    <a:pt x="8229" y="8484"/>
                  </a:lnTo>
                  <a:lnTo>
                    <a:pt x="8211" y="8520"/>
                  </a:lnTo>
                  <a:lnTo>
                    <a:pt x="8193" y="8547"/>
                  </a:lnTo>
                  <a:lnTo>
                    <a:pt x="8174" y="8575"/>
                  </a:lnTo>
                  <a:lnTo>
                    <a:pt x="8147" y="8602"/>
                  </a:lnTo>
                  <a:lnTo>
                    <a:pt x="8111" y="8620"/>
                  </a:lnTo>
                  <a:lnTo>
                    <a:pt x="8074" y="8629"/>
                  </a:lnTo>
                  <a:lnTo>
                    <a:pt x="8038" y="8638"/>
                  </a:lnTo>
                  <a:lnTo>
                    <a:pt x="1046" y="8638"/>
                  </a:lnTo>
                  <a:lnTo>
                    <a:pt x="1010" y="8629"/>
                  </a:lnTo>
                  <a:lnTo>
                    <a:pt x="973" y="8620"/>
                  </a:lnTo>
                  <a:lnTo>
                    <a:pt x="937" y="8602"/>
                  </a:lnTo>
                  <a:lnTo>
                    <a:pt x="910" y="8575"/>
                  </a:lnTo>
                  <a:lnTo>
                    <a:pt x="891" y="8547"/>
                  </a:lnTo>
                  <a:lnTo>
                    <a:pt x="873" y="8520"/>
                  </a:lnTo>
                  <a:lnTo>
                    <a:pt x="855" y="8484"/>
                  </a:lnTo>
                  <a:lnTo>
                    <a:pt x="855" y="8447"/>
                  </a:lnTo>
                  <a:lnTo>
                    <a:pt x="855" y="5174"/>
                  </a:lnTo>
                  <a:lnTo>
                    <a:pt x="855" y="5138"/>
                  </a:lnTo>
                  <a:lnTo>
                    <a:pt x="873" y="5101"/>
                  </a:lnTo>
                  <a:lnTo>
                    <a:pt x="891" y="5065"/>
                  </a:lnTo>
                  <a:lnTo>
                    <a:pt x="910" y="5038"/>
                  </a:lnTo>
                  <a:lnTo>
                    <a:pt x="937" y="5019"/>
                  </a:lnTo>
                  <a:lnTo>
                    <a:pt x="973" y="5001"/>
                  </a:lnTo>
                  <a:lnTo>
                    <a:pt x="1010" y="4992"/>
                  </a:lnTo>
                  <a:lnTo>
                    <a:pt x="1046" y="4983"/>
                  </a:lnTo>
                  <a:close/>
                  <a:moveTo>
                    <a:pt x="20767" y="11411"/>
                  </a:moveTo>
                  <a:lnTo>
                    <a:pt x="20803" y="11420"/>
                  </a:lnTo>
                  <a:lnTo>
                    <a:pt x="20840" y="11430"/>
                  </a:lnTo>
                  <a:lnTo>
                    <a:pt x="20876" y="11448"/>
                  </a:lnTo>
                  <a:lnTo>
                    <a:pt x="20904" y="11475"/>
                  </a:lnTo>
                  <a:lnTo>
                    <a:pt x="20931" y="11502"/>
                  </a:lnTo>
                  <a:lnTo>
                    <a:pt x="20949" y="11530"/>
                  </a:lnTo>
                  <a:lnTo>
                    <a:pt x="20958" y="11566"/>
                  </a:lnTo>
                  <a:lnTo>
                    <a:pt x="20958" y="11602"/>
                  </a:lnTo>
                  <a:lnTo>
                    <a:pt x="20958" y="14876"/>
                  </a:lnTo>
                  <a:lnTo>
                    <a:pt x="20958" y="14912"/>
                  </a:lnTo>
                  <a:lnTo>
                    <a:pt x="20949" y="14948"/>
                  </a:lnTo>
                  <a:lnTo>
                    <a:pt x="20931" y="14985"/>
                  </a:lnTo>
                  <a:lnTo>
                    <a:pt x="20904" y="15012"/>
                  </a:lnTo>
                  <a:lnTo>
                    <a:pt x="20876" y="15030"/>
                  </a:lnTo>
                  <a:lnTo>
                    <a:pt x="20840" y="15048"/>
                  </a:lnTo>
                  <a:lnTo>
                    <a:pt x="20803" y="15066"/>
                  </a:lnTo>
                  <a:lnTo>
                    <a:pt x="13739" y="15066"/>
                  </a:lnTo>
                  <a:lnTo>
                    <a:pt x="13702" y="15048"/>
                  </a:lnTo>
                  <a:lnTo>
                    <a:pt x="13666" y="15030"/>
                  </a:lnTo>
                  <a:lnTo>
                    <a:pt x="13639" y="15012"/>
                  </a:lnTo>
                  <a:lnTo>
                    <a:pt x="13621" y="14985"/>
                  </a:lnTo>
                  <a:lnTo>
                    <a:pt x="13602" y="14948"/>
                  </a:lnTo>
                  <a:lnTo>
                    <a:pt x="13593" y="14912"/>
                  </a:lnTo>
                  <a:lnTo>
                    <a:pt x="13584" y="14876"/>
                  </a:lnTo>
                  <a:lnTo>
                    <a:pt x="13584" y="14285"/>
                  </a:lnTo>
                  <a:lnTo>
                    <a:pt x="13584" y="14230"/>
                  </a:lnTo>
                  <a:lnTo>
                    <a:pt x="13575" y="14175"/>
                  </a:lnTo>
                  <a:lnTo>
                    <a:pt x="13557" y="14130"/>
                  </a:lnTo>
                  <a:lnTo>
                    <a:pt x="13539" y="14084"/>
                  </a:lnTo>
                  <a:lnTo>
                    <a:pt x="13511" y="14039"/>
                  </a:lnTo>
                  <a:lnTo>
                    <a:pt x="13475" y="13994"/>
                  </a:lnTo>
                  <a:lnTo>
                    <a:pt x="13439" y="13957"/>
                  </a:lnTo>
                  <a:lnTo>
                    <a:pt x="13393" y="13930"/>
                  </a:lnTo>
                  <a:lnTo>
                    <a:pt x="12357" y="13239"/>
                  </a:lnTo>
                  <a:lnTo>
                    <a:pt x="13393" y="12557"/>
                  </a:lnTo>
                  <a:lnTo>
                    <a:pt x="13439" y="12521"/>
                  </a:lnTo>
                  <a:lnTo>
                    <a:pt x="13475" y="12484"/>
                  </a:lnTo>
                  <a:lnTo>
                    <a:pt x="13511" y="12448"/>
                  </a:lnTo>
                  <a:lnTo>
                    <a:pt x="13539" y="12402"/>
                  </a:lnTo>
                  <a:lnTo>
                    <a:pt x="13557" y="12357"/>
                  </a:lnTo>
                  <a:lnTo>
                    <a:pt x="13575" y="12302"/>
                  </a:lnTo>
                  <a:lnTo>
                    <a:pt x="13584" y="12248"/>
                  </a:lnTo>
                  <a:lnTo>
                    <a:pt x="13584" y="12193"/>
                  </a:lnTo>
                  <a:lnTo>
                    <a:pt x="13584" y="11602"/>
                  </a:lnTo>
                  <a:lnTo>
                    <a:pt x="13593" y="11566"/>
                  </a:lnTo>
                  <a:lnTo>
                    <a:pt x="13602" y="11530"/>
                  </a:lnTo>
                  <a:lnTo>
                    <a:pt x="13621" y="11502"/>
                  </a:lnTo>
                  <a:lnTo>
                    <a:pt x="13639" y="11475"/>
                  </a:lnTo>
                  <a:lnTo>
                    <a:pt x="13666" y="11448"/>
                  </a:lnTo>
                  <a:lnTo>
                    <a:pt x="13702" y="11430"/>
                  </a:lnTo>
                  <a:lnTo>
                    <a:pt x="13739" y="11420"/>
                  </a:lnTo>
                  <a:lnTo>
                    <a:pt x="13775" y="11411"/>
                  </a:lnTo>
                  <a:close/>
                  <a:moveTo>
                    <a:pt x="16994" y="855"/>
                  </a:moveTo>
                  <a:lnTo>
                    <a:pt x="17085" y="864"/>
                  </a:lnTo>
                  <a:lnTo>
                    <a:pt x="17176" y="901"/>
                  </a:lnTo>
                  <a:lnTo>
                    <a:pt x="17258" y="946"/>
                  </a:lnTo>
                  <a:lnTo>
                    <a:pt x="17330" y="1001"/>
                  </a:lnTo>
                  <a:lnTo>
                    <a:pt x="17394" y="1073"/>
                  </a:lnTo>
                  <a:lnTo>
                    <a:pt x="17439" y="1155"/>
                  </a:lnTo>
                  <a:lnTo>
                    <a:pt x="17467" y="1246"/>
                  </a:lnTo>
                  <a:lnTo>
                    <a:pt x="17476" y="1346"/>
                  </a:lnTo>
                  <a:lnTo>
                    <a:pt x="17476" y="10557"/>
                  </a:lnTo>
                  <a:lnTo>
                    <a:pt x="13775" y="10557"/>
                  </a:lnTo>
                  <a:lnTo>
                    <a:pt x="13666" y="10566"/>
                  </a:lnTo>
                  <a:lnTo>
                    <a:pt x="13566" y="10575"/>
                  </a:lnTo>
                  <a:lnTo>
                    <a:pt x="13466" y="10602"/>
                  </a:lnTo>
                  <a:lnTo>
                    <a:pt x="13366" y="10638"/>
                  </a:lnTo>
                  <a:lnTo>
                    <a:pt x="13275" y="10684"/>
                  </a:lnTo>
                  <a:lnTo>
                    <a:pt x="13193" y="10739"/>
                  </a:lnTo>
                  <a:lnTo>
                    <a:pt x="13111" y="10793"/>
                  </a:lnTo>
                  <a:lnTo>
                    <a:pt x="13039" y="10866"/>
                  </a:lnTo>
                  <a:lnTo>
                    <a:pt x="12966" y="10939"/>
                  </a:lnTo>
                  <a:lnTo>
                    <a:pt x="12911" y="11020"/>
                  </a:lnTo>
                  <a:lnTo>
                    <a:pt x="12857" y="11102"/>
                  </a:lnTo>
                  <a:lnTo>
                    <a:pt x="12811" y="11202"/>
                  </a:lnTo>
                  <a:lnTo>
                    <a:pt x="12775" y="11293"/>
                  </a:lnTo>
                  <a:lnTo>
                    <a:pt x="12748" y="11393"/>
                  </a:lnTo>
                  <a:lnTo>
                    <a:pt x="12730" y="11502"/>
                  </a:lnTo>
                  <a:lnTo>
                    <a:pt x="12730" y="11602"/>
                  </a:lnTo>
                  <a:lnTo>
                    <a:pt x="12730" y="11966"/>
                  </a:lnTo>
                  <a:lnTo>
                    <a:pt x="11348" y="12884"/>
                  </a:lnTo>
                  <a:lnTo>
                    <a:pt x="11302" y="12912"/>
                  </a:lnTo>
                  <a:lnTo>
                    <a:pt x="11266" y="12948"/>
                  </a:lnTo>
                  <a:lnTo>
                    <a:pt x="11229" y="12993"/>
                  </a:lnTo>
                  <a:lnTo>
                    <a:pt x="11202" y="13039"/>
                  </a:lnTo>
                  <a:lnTo>
                    <a:pt x="11184" y="13084"/>
                  </a:lnTo>
                  <a:lnTo>
                    <a:pt x="11166" y="13139"/>
                  </a:lnTo>
                  <a:lnTo>
                    <a:pt x="11157" y="13184"/>
                  </a:lnTo>
                  <a:lnTo>
                    <a:pt x="11157" y="13239"/>
                  </a:lnTo>
                  <a:lnTo>
                    <a:pt x="11157" y="13293"/>
                  </a:lnTo>
                  <a:lnTo>
                    <a:pt x="11166" y="13348"/>
                  </a:lnTo>
                  <a:lnTo>
                    <a:pt x="11184" y="13393"/>
                  </a:lnTo>
                  <a:lnTo>
                    <a:pt x="11202" y="13439"/>
                  </a:lnTo>
                  <a:lnTo>
                    <a:pt x="11229" y="13484"/>
                  </a:lnTo>
                  <a:lnTo>
                    <a:pt x="11266" y="13530"/>
                  </a:lnTo>
                  <a:lnTo>
                    <a:pt x="11302" y="13566"/>
                  </a:lnTo>
                  <a:lnTo>
                    <a:pt x="11348" y="13593"/>
                  </a:lnTo>
                  <a:lnTo>
                    <a:pt x="12730" y="14512"/>
                  </a:lnTo>
                  <a:lnTo>
                    <a:pt x="12730" y="14876"/>
                  </a:lnTo>
                  <a:lnTo>
                    <a:pt x="12730" y="14985"/>
                  </a:lnTo>
                  <a:lnTo>
                    <a:pt x="12748" y="15085"/>
                  </a:lnTo>
                  <a:lnTo>
                    <a:pt x="12775" y="15185"/>
                  </a:lnTo>
                  <a:lnTo>
                    <a:pt x="12811" y="15285"/>
                  </a:lnTo>
                  <a:lnTo>
                    <a:pt x="12857" y="15376"/>
                  </a:lnTo>
                  <a:lnTo>
                    <a:pt x="12911" y="15457"/>
                  </a:lnTo>
                  <a:lnTo>
                    <a:pt x="12966" y="15539"/>
                  </a:lnTo>
                  <a:lnTo>
                    <a:pt x="13039" y="15612"/>
                  </a:lnTo>
                  <a:lnTo>
                    <a:pt x="13111" y="15685"/>
                  </a:lnTo>
                  <a:lnTo>
                    <a:pt x="13193" y="15748"/>
                  </a:lnTo>
                  <a:lnTo>
                    <a:pt x="13275" y="15794"/>
                  </a:lnTo>
                  <a:lnTo>
                    <a:pt x="13366" y="15839"/>
                  </a:lnTo>
                  <a:lnTo>
                    <a:pt x="13466" y="15876"/>
                  </a:lnTo>
                  <a:lnTo>
                    <a:pt x="13566" y="15903"/>
                  </a:lnTo>
                  <a:lnTo>
                    <a:pt x="13666" y="15921"/>
                  </a:lnTo>
                  <a:lnTo>
                    <a:pt x="17476" y="15921"/>
                  </a:lnTo>
                  <a:lnTo>
                    <a:pt x="17476" y="18822"/>
                  </a:lnTo>
                  <a:lnTo>
                    <a:pt x="12993" y="18822"/>
                  </a:lnTo>
                  <a:lnTo>
                    <a:pt x="12911" y="18831"/>
                  </a:lnTo>
                  <a:lnTo>
                    <a:pt x="12830" y="18858"/>
                  </a:lnTo>
                  <a:lnTo>
                    <a:pt x="12757" y="18894"/>
                  </a:lnTo>
                  <a:lnTo>
                    <a:pt x="12693" y="18949"/>
                  </a:lnTo>
                  <a:lnTo>
                    <a:pt x="12639" y="19012"/>
                  </a:lnTo>
                  <a:lnTo>
                    <a:pt x="12602" y="19085"/>
                  </a:lnTo>
                  <a:lnTo>
                    <a:pt x="12575" y="19167"/>
                  </a:lnTo>
                  <a:lnTo>
                    <a:pt x="12566" y="19258"/>
                  </a:lnTo>
                  <a:lnTo>
                    <a:pt x="12575" y="19340"/>
                  </a:lnTo>
                  <a:lnTo>
                    <a:pt x="12602" y="19422"/>
                  </a:lnTo>
                  <a:lnTo>
                    <a:pt x="12639" y="19494"/>
                  </a:lnTo>
                  <a:lnTo>
                    <a:pt x="12693" y="19558"/>
                  </a:lnTo>
                  <a:lnTo>
                    <a:pt x="12757" y="19613"/>
                  </a:lnTo>
                  <a:lnTo>
                    <a:pt x="12830" y="19649"/>
                  </a:lnTo>
                  <a:lnTo>
                    <a:pt x="12911" y="19676"/>
                  </a:lnTo>
                  <a:lnTo>
                    <a:pt x="12993" y="19685"/>
                  </a:lnTo>
                  <a:lnTo>
                    <a:pt x="17476" y="19685"/>
                  </a:lnTo>
                  <a:lnTo>
                    <a:pt x="17476" y="20613"/>
                  </a:lnTo>
                  <a:lnTo>
                    <a:pt x="17467" y="20713"/>
                  </a:lnTo>
                  <a:lnTo>
                    <a:pt x="17439" y="20804"/>
                  </a:lnTo>
                  <a:lnTo>
                    <a:pt x="17394" y="20886"/>
                  </a:lnTo>
                  <a:lnTo>
                    <a:pt x="17330" y="20958"/>
                  </a:lnTo>
                  <a:lnTo>
                    <a:pt x="17258" y="21013"/>
                  </a:lnTo>
                  <a:lnTo>
                    <a:pt x="17176" y="21058"/>
                  </a:lnTo>
                  <a:lnTo>
                    <a:pt x="17085" y="21086"/>
                  </a:lnTo>
                  <a:lnTo>
                    <a:pt x="16994" y="21095"/>
                  </a:lnTo>
                  <a:lnTo>
                    <a:pt x="5156" y="21095"/>
                  </a:lnTo>
                  <a:lnTo>
                    <a:pt x="5056" y="21086"/>
                  </a:lnTo>
                  <a:lnTo>
                    <a:pt x="4965" y="21058"/>
                  </a:lnTo>
                  <a:lnTo>
                    <a:pt x="4883" y="21013"/>
                  </a:lnTo>
                  <a:lnTo>
                    <a:pt x="4810" y="20958"/>
                  </a:lnTo>
                  <a:lnTo>
                    <a:pt x="4747" y="20886"/>
                  </a:lnTo>
                  <a:lnTo>
                    <a:pt x="4701" y="20804"/>
                  </a:lnTo>
                  <a:lnTo>
                    <a:pt x="4674" y="20713"/>
                  </a:lnTo>
                  <a:lnTo>
                    <a:pt x="4665" y="20613"/>
                  </a:lnTo>
                  <a:lnTo>
                    <a:pt x="4665" y="19685"/>
                  </a:lnTo>
                  <a:lnTo>
                    <a:pt x="9147" y="19685"/>
                  </a:lnTo>
                  <a:lnTo>
                    <a:pt x="9238" y="19676"/>
                  </a:lnTo>
                  <a:lnTo>
                    <a:pt x="9311" y="19649"/>
                  </a:lnTo>
                  <a:lnTo>
                    <a:pt x="9384" y="19613"/>
                  </a:lnTo>
                  <a:lnTo>
                    <a:pt x="9447" y="19558"/>
                  </a:lnTo>
                  <a:lnTo>
                    <a:pt x="9502" y="19494"/>
                  </a:lnTo>
                  <a:lnTo>
                    <a:pt x="9538" y="19422"/>
                  </a:lnTo>
                  <a:lnTo>
                    <a:pt x="9565" y="19340"/>
                  </a:lnTo>
                  <a:lnTo>
                    <a:pt x="9575" y="19258"/>
                  </a:lnTo>
                  <a:lnTo>
                    <a:pt x="9565" y="19167"/>
                  </a:lnTo>
                  <a:lnTo>
                    <a:pt x="9538" y="19085"/>
                  </a:lnTo>
                  <a:lnTo>
                    <a:pt x="9502" y="19012"/>
                  </a:lnTo>
                  <a:lnTo>
                    <a:pt x="9447" y="18949"/>
                  </a:lnTo>
                  <a:lnTo>
                    <a:pt x="9384" y="18894"/>
                  </a:lnTo>
                  <a:lnTo>
                    <a:pt x="9311" y="18858"/>
                  </a:lnTo>
                  <a:lnTo>
                    <a:pt x="9238" y="18831"/>
                  </a:lnTo>
                  <a:lnTo>
                    <a:pt x="9147" y="18822"/>
                  </a:lnTo>
                  <a:lnTo>
                    <a:pt x="4665" y="18822"/>
                  </a:lnTo>
                  <a:lnTo>
                    <a:pt x="4665" y="9493"/>
                  </a:lnTo>
                  <a:lnTo>
                    <a:pt x="8038" y="9493"/>
                  </a:lnTo>
                  <a:lnTo>
                    <a:pt x="8147" y="9484"/>
                  </a:lnTo>
                  <a:lnTo>
                    <a:pt x="8247" y="9475"/>
                  </a:lnTo>
                  <a:lnTo>
                    <a:pt x="8347" y="9447"/>
                  </a:lnTo>
                  <a:lnTo>
                    <a:pt x="8447" y="9411"/>
                  </a:lnTo>
                  <a:lnTo>
                    <a:pt x="8538" y="9366"/>
                  </a:lnTo>
                  <a:lnTo>
                    <a:pt x="8629" y="9311"/>
                  </a:lnTo>
                  <a:lnTo>
                    <a:pt x="8702" y="9247"/>
                  </a:lnTo>
                  <a:lnTo>
                    <a:pt x="8784" y="9184"/>
                  </a:lnTo>
                  <a:lnTo>
                    <a:pt x="8847" y="9111"/>
                  </a:lnTo>
                  <a:lnTo>
                    <a:pt x="8911" y="9029"/>
                  </a:lnTo>
                  <a:lnTo>
                    <a:pt x="8965" y="8938"/>
                  </a:lnTo>
                  <a:lnTo>
                    <a:pt x="9002" y="8847"/>
                  </a:lnTo>
                  <a:lnTo>
                    <a:pt x="9038" y="8756"/>
                  </a:lnTo>
                  <a:lnTo>
                    <a:pt x="9065" y="8656"/>
                  </a:lnTo>
                  <a:lnTo>
                    <a:pt x="9084" y="8547"/>
                  </a:lnTo>
                  <a:lnTo>
                    <a:pt x="9084" y="8447"/>
                  </a:lnTo>
                  <a:lnTo>
                    <a:pt x="9084" y="8084"/>
                  </a:lnTo>
                  <a:lnTo>
                    <a:pt x="10466" y="7165"/>
                  </a:lnTo>
                  <a:lnTo>
                    <a:pt x="10511" y="7138"/>
                  </a:lnTo>
                  <a:lnTo>
                    <a:pt x="10547" y="7093"/>
                  </a:lnTo>
                  <a:lnTo>
                    <a:pt x="10584" y="7056"/>
                  </a:lnTo>
                  <a:lnTo>
                    <a:pt x="10611" y="7011"/>
                  </a:lnTo>
                  <a:lnTo>
                    <a:pt x="10629" y="6965"/>
                  </a:lnTo>
                  <a:lnTo>
                    <a:pt x="10647" y="6911"/>
                  </a:lnTo>
                  <a:lnTo>
                    <a:pt x="10657" y="6865"/>
                  </a:lnTo>
                  <a:lnTo>
                    <a:pt x="10666" y="6811"/>
                  </a:lnTo>
                  <a:lnTo>
                    <a:pt x="10657" y="6756"/>
                  </a:lnTo>
                  <a:lnTo>
                    <a:pt x="10647" y="6702"/>
                  </a:lnTo>
                  <a:lnTo>
                    <a:pt x="10629" y="6656"/>
                  </a:lnTo>
                  <a:lnTo>
                    <a:pt x="10611" y="6602"/>
                  </a:lnTo>
                  <a:lnTo>
                    <a:pt x="10584" y="6565"/>
                  </a:lnTo>
                  <a:lnTo>
                    <a:pt x="10547" y="6520"/>
                  </a:lnTo>
                  <a:lnTo>
                    <a:pt x="10511" y="6483"/>
                  </a:lnTo>
                  <a:lnTo>
                    <a:pt x="10466" y="6447"/>
                  </a:lnTo>
                  <a:lnTo>
                    <a:pt x="9084" y="5538"/>
                  </a:lnTo>
                  <a:lnTo>
                    <a:pt x="9084" y="5174"/>
                  </a:lnTo>
                  <a:lnTo>
                    <a:pt x="9084" y="5065"/>
                  </a:lnTo>
                  <a:lnTo>
                    <a:pt x="9065" y="4965"/>
                  </a:lnTo>
                  <a:lnTo>
                    <a:pt x="9038" y="4865"/>
                  </a:lnTo>
                  <a:lnTo>
                    <a:pt x="9002" y="4765"/>
                  </a:lnTo>
                  <a:lnTo>
                    <a:pt x="8965" y="4674"/>
                  </a:lnTo>
                  <a:lnTo>
                    <a:pt x="8911" y="4592"/>
                  </a:lnTo>
                  <a:lnTo>
                    <a:pt x="8847" y="4510"/>
                  </a:lnTo>
                  <a:lnTo>
                    <a:pt x="8784" y="4438"/>
                  </a:lnTo>
                  <a:lnTo>
                    <a:pt x="8702" y="4365"/>
                  </a:lnTo>
                  <a:lnTo>
                    <a:pt x="8629" y="4301"/>
                  </a:lnTo>
                  <a:lnTo>
                    <a:pt x="8538" y="4256"/>
                  </a:lnTo>
                  <a:lnTo>
                    <a:pt x="8447" y="4210"/>
                  </a:lnTo>
                  <a:lnTo>
                    <a:pt x="8347" y="4174"/>
                  </a:lnTo>
                  <a:lnTo>
                    <a:pt x="8247" y="4147"/>
                  </a:lnTo>
                  <a:lnTo>
                    <a:pt x="8147" y="4128"/>
                  </a:lnTo>
                  <a:lnTo>
                    <a:pt x="4665" y="4128"/>
                  </a:lnTo>
                  <a:lnTo>
                    <a:pt x="4665" y="1346"/>
                  </a:lnTo>
                  <a:lnTo>
                    <a:pt x="4674" y="1246"/>
                  </a:lnTo>
                  <a:lnTo>
                    <a:pt x="4701" y="1155"/>
                  </a:lnTo>
                  <a:lnTo>
                    <a:pt x="4747" y="1073"/>
                  </a:lnTo>
                  <a:lnTo>
                    <a:pt x="4810" y="1001"/>
                  </a:lnTo>
                  <a:lnTo>
                    <a:pt x="4883" y="946"/>
                  </a:lnTo>
                  <a:lnTo>
                    <a:pt x="4965" y="901"/>
                  </a:lnTo>
                  <a:lnTo>
                    <a:pt x="5056" y="864"/>
                  </a:lnTo>
                  <a:lnTo>
                    <a:pt x="5156" y="855"/>
                  </a:lnTo>
                  <a:lnTo>
                    <a:pt x="7220" y="855"/>
                  </a:lnTo>
                  <a:lnTo>
                    <a:pt x="7220" y="1537"/>
                  </a:lnTo>
                  <a:lnTo>
                    <a:pt x="7229" y="1692"/>
                  </a:lnTo>
                  <a:lnTo>
                    <a:pt x="7247" y="1846"/>
                  </a:lnTo>
                  <a:lnTo>
                    <a:pt x="7292" y="1992"/>
                  </a:lnTo>
                  <a:lnTo>
                    <a:pt x="7338" y="2137"/>
                  </a:lnTo>
                  <a:lnTo>
                    <a:pt x="7401" y="2274"/>
                  </a:lnTo>
                  <a:lnTo>
                    <a:pt x="7483" y="2401"/>
                  </a:lnTo>
                  <a:lnTo>
                    <a:pt x="7574" y="2519"/>
                  </a:lnTo>
                  <a:lnTo>
                    <a:pt x="7665" y="2628"/>
                  </a:lnTo>
                  <a:lnTo>
                    <a:pt x="7774" y="2728"/>
                  </a:lnTo>
                  <a:lnTo>
                    <a:pt x="7902" y="2810"/>
                  </a:lnTo>
                  <a:lnTo>
                    <a:pt x="8020" y="2892"/>
                  </a:lnTo>
                  <a:lnTo>
                    <a:pt x="8156" y="2956"/>
                  </a:lnTo>
                  <a:lnTo>
                    <a:pt x="8302" y="3010"/>
                  </a:lnTo>
                  <a:lnTo>
                    <a:pt x="8447" y="3046"/>
                  </a:lnTo>
                  <a:lnTo>
                    <a:pt x="8602" y="3065"/>
                  </a:lnTo>
                  <a:lnTo>
                    <a:pt x="8756" y="3074"/>
                  </a:lnTo>
                  <a:lnTo>
                    <a:pt x="13166" y="3074"/>
                  </a:lnTo>
                  <a:lnTo>
                    <a:pt x="13321" y="3065"/>
                  </a:lnTo>
                  <a:lnTo>
                    <a:pt x="13475" y="3046"/>
                  </a:lnTo>
                  <a:lnTo>
                    <a:pt x="13621" y="3010"/>
                  </a:lnTo>
                  <a:lnTo>
                    <a:pt x="13766" y="2956"/>
                  </a:lnTo>
                  <a:lnTo>
                    <a:pt x="13893" y="2892"/>
                  </a:lnTo>
                  <a:lnTo>
                    <a:pt x="14021" y="2810"/>
                  </a:lnTo>
                  <a:lnTo>
                    <a:pt x="14139" y="2728"/>
                  </a:lnTo>
                  <a:lnTo>
                    <a:pt x="14248" y="2628"/>
                  </a:lnTo>
                  <a:lnTo>
                    <a:pt x="14348" y="2519"/>
                  </a:lnTo>
                  <a:lnTo>
                    <a:pt x="14439" y="2401"/>
                  </a:lnTo>
                  <a:lnTo>
                    <a:pt x="14512" y="2274"/>
                  </a:lnTo>
                  <a:lnTo>
                    <a:pt x="14584" y="2137"/>
                  </a:lnTo>
                  <a:lnTo>
                    <a:pt x="14630" y="1992"/>
                  </a:lnTo>
                  <a:lnTo>
                    <a:pt x="14666" y="1846"/>
                  </a:lnTo>
                  <a:lnTo>
                    <a:pt x="14693" y="1692"/>
                  </a:lnTo>
                  <a:lnTo>
                    <a:pt x="14703" y="1537"/>
                  </a:lnTo>
                  <a:lnTo>
                    <a:pt x="14703" y="855"/>
                  </a:lnTo>
                  <a:close/>
                  <a:moveTo>
                    <a:pt x="5156" y="1"/>
                  </a:moveTo>
                  <a:lnTo>
                    <a:pt x="5019" y="10"/>
                  </a:lnTo>
                  <a:lnTo>
                    <a:pt x="4883" y="28"/>
                  </a:lnTo>
                  <a:lnTo>
                    <a:pt x="4756" y="64"/>
                  </a:lnTo>
                  <a:lnTo>
                    <a:pt x="4628" y="110"/>
                  </a:lnTo>
                  <a:lnTo>
                    <a:pt x="4510" y="164"/>
                  </a:lnTo>
                  <a:lnTo>
                    <a:pt x="4401" y="228"/>
                  </a:lnTo>
                  <a:lnTo>
                    <a:pt x="4301" y="310"/>
                  </a:lnTo>
                  <a:lnTo>
                    <a:pt x="4201" y="391"/>
                  </a:lnTo>
                  <a:lnTo>
                    <a:pt x="4119" y="491"/>
                  </a:lnTo>
                  <a:lnTo>
                    <a:pt x="4037" y="592"/>
                  </a:lnTo>
                  <a:lnTo>
                    <a:pt x="3974" y="701"/>
                  </a:lnTo>
                  <a:lnTo>
                    <a:pt x="3919" y="819"/>
                  </a:lnTo>
                  <a:lnTo>
                    <a:pt x="3874" y="946"/>
                  </a:lnTo>
                  <a:lnTo>
                    <a:pt x="3837" y="1073"/>
                  </a:lnTo>
                  <a:lnTo>
                    <a:pt x="3819" y="1210"/>
                  </a:lnTo>
                  <a:lnTo>
                    <a:pt x="3810" y="1346"/>
                  </a:lnTo>
                  <a:lnTo>
                    <a:pt x="3810" y="4128"/>
                  </a:lnTo>
                  <a:lnTo>
                    <a:pt x="937" y="4128"/>
                  </a:lnTo>
                  <a:lnTo>
                    <a:pt x="837" y="4147"/>
                  </a:lnTo>
                  <a:lnTo>
                    <a:pt x="737" y="4174"/>
                  </a:lnTo>
                  <a:lnTo>
                    <a:pt x="637" y="4210"/>
                  </a:lnTo>
                  <a:lnTo>
                    <a:pt x="546" y="4256"/>
                  </a:lnTo>
                  <a:lnTo>
                    <a:pt x="464" y="4301"/>
                  </a:lnTo>
                  <a:lnTo>
                    <a:pt x="382" y="4365"/>
                  </a:lnTo>
                  <a:lnTo>
                    <a:pt x="310" y="4438"/>
                  </a:lnTo>
                  <a:lnTo>
                    <a:pt x="237" y="4510"/>
                  </a:lnTo>
                  <a:lnTo>
                    <a:pt x="173" y="4592"/>
                  </a:lnTo>
                  <a:lnTo>
                    <a:pt x="128" y="4674"/>
                  </a:lnTo>
                  <a:lnTo>
                    <a:pt x="82" y="4765"/>
                  </a:lnTo>
                  <a:lnTo>
                    <a:pt x="46" y="4865"/>
                  </a:lnTo>
                  <a:lnTo>
                    <a:pt x="19" y="4965"/>
                  </a:lnTo>
                  <a:lnTo>
                    <a:pt x="0" y="5065"/>
                  </a:lnTo>
                  <a:lnTo>
                    <a:pt x="0" y="5174"/>
                  </a:lnTo>
                  <a:lnTo>
                    <a:pt x="0" y="8447"/>
                  </a:lnTo>
                  <a:lnTo>
                    <a:pt x="0" y="8547"/>
                  </a:lnTo>
                  <a:lnTo>
                    <a:pt x="19" y="8656"/>
                  </a:lnTo>
                  <a:lnTo>
                    <a:pt x="46" y="8756"/>
                  </a:lnTo>
                  <a:lnTo>
                    <a:pt x="82" y="8847"/>
                  </a:lnTo>
                  <a:lnTo>
                    <a:pt x="128" y="8938"/>
                  </a:lnTo>
                  <a:lnTo>
                    <a:pt x="173" y="9029"/>
                  </a:lnTo>
                  <a:lnTo>
                    <a:pt x="237" y="9111"/>
                  </a:lnTo>
                  <a:lnTo>
                    <a:pt x="310" y="9184"/>
                  </a:lnTo>
                  <a:lnTo>
                    <a:pt x="382" y="9247"/>
                  </a:lnTo>
                  <a:lnTo>
                    <a:pt x="464" y="9311"/>
                  </a:lnTo>
                  <a:lnTo>
                    <a:pt x="546" y="9366"/>
                  </a:lnTo>
                  <a:lnTo>
                    <a:pt x="637" y="9411"/>
                  </a:lnTo>
                  <a:lnTo>
                    <a:pt x="737" y="9447"/>
                  </a:lnTo>
                  <a:lnTo>
                    <a:pt x="837" y="9475"/>
                  </a:lnTo>
                  <a:lnTo>
                    <a:pt x="937" y="9484"/>
                  </a:lnTo>
                  <a:lnTo>
                    <a:pt x="1046" y="9493"/>
                  </a:lnTo>
                  <a:lnTo>
                    <a:pt x="3810" y="9493"/>
                  </a:lnTo>
                  <a:lnTo>
                    <a:pt x="3810" y="20613"/>
                  </a:lnTo>
                  <a:lnTo>
                    <a:pt x="3819" y="20749"/>
                  </a:lnTo>
                  <a:lnTo>
                    <a:pt x="3837" y="20886"/>
                  </a:lnTo>
                  <a:lnTo>
                    <a:pt x="3874" y="21013"/>
                  </a:lnTo>
                  <a:lnTo>
                    <a:pt x="3919" y="21131"/>
                  </a:lnTo>
                  <a:lnTo>
                    <a:pt x="3974" y="21249"/>
                  </a:lnTo>
                  <a:lnTo>
                    <a:pt x="4037" y="21358"/>
                  </a:lnTo>
                  <a:lnTo>
                    <a:pt x="4119" y="21467"/>
                  </a:lnTo>
                  <a:lnTo>
                    <a:pt x="4201" y="21558"/>
                  </a:lnTo>
                  <a:lnTo>
                    <a:pt x="4301" y="21649"/>
                  </a:lnTo>
                  <a:lnTo>
                    <a:pt x="4401" y="21722"/>
                  </a:lnTo>
                  <a:lnTo>
                    <a:pt x="4510" y="21795"/>
                  </a:lnTo>
                  <a:lnTo>
                    <a:pt x="4628" y="21849"/>
                  </a:lnTo>
                  <a:lnTo>
                    <a:pt x="4756" y="21895"/>
                  </a:lnTo>
                  <a:lnTo>
                    <a:pt x="4883" y="21931"/>
                  </a:lnTo>
                  <a:lnTo>
                    <a:pt x="5019" y="21949"/>
                  </a:lnTo>
                  <a:lnTo>
                    <a:pt x="5156" y="21958"/>
                  </a:lnTo>
                  <a:lnTo>
                    <a:pt x="16994" y="21958"/>
                  </a:lnTo>
                  <a:lnTo>
                    <a:pt x="17130" y="21949"/>
                  </a:lnTo>
                  <a:lnTo>
                    <a:pt x="17258" y="21931"/>
                  </a:lnTo>
                  <a:lnTo>
                    <a:pt x="17385" y="21895"/>
                  </a:lnTo>
                  <a:lnTo>
                    <a:pt x="17512" y="21849"/>
                  </a:lnTo>
                  <a:lnTo>
                    <a:pt x="17630" y="21795"/>
                  </a:lnTo>
                  <a:lnTo>
                    <a:pt x="17739" y="21722"/>
                  </a:lnTo>
                  <a:lnTo>
                    <a:pt x="17848" y="21649"/>
                  </a:lnTo>
                  <a:lnTo>
                    <a:pt x="17939" y="21558"/>
                  </a:lnTo>
                  <a:lnTo>
                    <a:pt x="18030" y="21467"/>
                  </a:lnTo>
                  <a:lnTo>
                    <a:pt x="18103" y="21358"/>
                  </a:lnTo>
                  <a:lnTo>
                    <a:pt x="18176" y="21249"/>
                  </a:lnTo>
                  <a:lnTo>
                    <a:pt x="18230" y="21131"/>
                  </a:lnTo>
                  <a:lnTo>
                    <a:pt x="18276" y="21013"/>
                  </a:lnTo>
                  <a:lnTo>
                    <a:pt x="18303" y="20886"/>
                  </a:lnTo>
                  <a:lnTo>
                    <a:pt x="18330" y="20749"/>
                  </a:lnTo>
                  <a:lnTo>
                    <a:pt x="18330" y="20613"/>
                  </a:lnTo>
                  <a:lnTo>
                    <a:pt x="18330" y="15921"/>
                  </a:lnTo>
                  <a:lnTo>
                    <a:pt x="20876" y="15921"/>
                  </a:lnTo>
                  <a:lnTo>
                    <a:pt x="20985" y="15903"/>
                  </a:lnTo>
                  <a:lnTo>
                    <a:pt x="21085" y="15876"/>
                  </a:lnTo>
                  <a:lnTo>
                    <a:pt x="21176" y="15839"/>
                  </a:lnTo>
                  <a:lnTo>
                    <a:pt x="21267" y="15794"/>
                  </a:lnTo>
                  <a:lnTo>
                    <a:pt x="21358" y="15748"/>
                  </a:lnTo>
                  <a:lnTo>
                    <a:pt x="21440" y="15685"/>
                  </a:lnTo>
                  <a:lnTo>
                    <a:pt x="21513" y="15612"/>
                  </a:lnTo>
                  <a:lnTo>
                    <a:pt x="21576" y="15539"/>
                  </a:lnTo>
                  <a:lnTo>
                    <a:pt x="21640" y="15457"/>
                  </a:lnTo>
                  <a:lnTo>
                    <a:pt x="21695" y="15376"/>
                  </a:lnTo>
                  <a:lnTo>
                    <a:pt x="21731" y="15285"/>
                  </a:lnTo>
                  <a:lnTo>
                    <a:pt x="21767" y="15185"/>
                  </a:lnTo>
                  <a:lnTo>
                    <a:pt x="21795" y="15085"/>
                  </a:lnTo>
                  <a:lnTo>
                    <a:pt x="21813" y="14985"/>
                  </a:lnTo>
                  <a:lnTo>
                    <a:pt x="21822" y="14876"/>
                  </a:lnTo>
                  <a:lnTo>
                    <a:pt x="21822" y="11602"/>
                  </a:lnTo>
                  <a:lnTo>
                    <a:pt x="21813" y="11502"/>
                  </a:lnTo>
                  <a:lnTo>
                    <a:pt x="21795" y="11393"/>
                  </a:lnTo>
                  <a:lnTo>
                    <a:pt x="21767" y="11293"/>
                  </a:lnTo>
                  <a:lnTo>
                    <a:pt x="21731" y="11202"/>
                  </a:lnTo>
                  <a:lnTo>
                    <a:pt x="21695" y="11102"/>
                  </a:lnTo>
                  <a:lnTo>
                    <a:pt x="21640" y="11020"/>
                  </a:lnTo>
                  <a:lnTo>
                    <a:pt x="21576" y="10939"/>
                  </a:lnTo>
                  <a:lnTo>
                    <a:pt x="21513" y="10866"/>
                  </a:lnTo>
                  <a:lnTo>
                    <a:pt x="21440" y="10793"/>
                  </a:lnTo>
                  <a:lnTo>
                    <a:pt x="21358" y="10739"/>
                  </a:lnTo>
                  <a:lnTo>
                    <a:pt x="21267" y="10684"/>
                  </a:lnTo>
                  <a:lnTo>
                    <a:pt x="21176" y="10638"/>
                  </a:lnTo>
                  <a:lnTo>
                    <a:pt x="21085" y="10602"/>
                  </a:lnTo>
                  <a:lnTo>
                    <a:pt x="20976" y="10575"/>
                  </a:lnTo>
                  <a:lnTo>
                    <a:pt x="20876" y="10566"/>
                  </a:lnTo>
                  <a:lnTo>
                    <a:pt x="20767" y="10557"/>
                  </a:lnTo>
                  <a:lnTo>
                    <a:pt x="18330" y="10557"/>
                  </a:lnTo>
                  <a:lnTo>
                    <a:pt x="18330" y="1346"/>
                  </a:lnTo>
                  <a:lnTo>
                    <a:pt x="18330" y="1210"/>
                  </a:lnTo>
                  <a:lnTo>
                    <a:pt x="18303" y="1073"/>
                  </a:lnTo>
                  <a:lnTo>
                    <a:pt x="18276" y="946"/>
                  </a:lnTo>
                  <a:lnTo>
                    <a:pt x="18230" y="819"/>
                  </a:lnTo>
                  <a:lnTo>
                    <a:pt x="18176" y="701"/>
                  </a:lnTo>
                  <a:lnTo>
                    <a:pt x="18103" y="592"/>
                  </a:lnTo>
                  <a:lnTo>
                    <a:pt x="18030" y="491"/>
                  </a:lnTo>
                  <a:lnTo>
                    <a:pt x="17939" y="391"/>
                  </a:lnTo>
                  <a:lnTo>
                    <a:pt x="17848" y="310"/>
                  </a:lnTo>
                  <a:lnTo>
                    <a:pt x="17739" y="228"/>
                  </a:lnTo>
                  <a:lnTo>
                    <a:pt x="17630" y="164"/>
                  </a:lnTo>
                  <a:lnTo>
                    <a:pt x="17512" y="110"/>
                  </a:lnTo>
                  <a:lnTo>
                    <a:pt x="17385" y="64"/>
                  </a:lnTo>
                  <a:lnTo>
                    <a:pt x="17258" y="28"/>
                  </a:lnTo>
                  <a:lnTo>
                    <a:pt x="17130" y="10"/>
                  </a:lnTo>
                  <a:lnTo>
                    <a:pt x="169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2725625" y="1813575"/>
              <a:ext cx="122775" cy="134150"/>
            </a:xfrm>
            <a:custGeom>
              <a:rect b="b" l="l" r="r" t="t"/>
              <a:pathLst>
                <a:path extrusionOk="0" h="5366" w="4911">
                  <a:moveTo>
                    <a:pt x="2455" y="855"/>
                  </a:moveTo>
                  <a:lnTo>
                    <a:pt x="2537" y="864"/>
                  </a:lnTo>
                  <a:lnTo>
                    <a:pt x="2628" y="874"/>
                  </a:lnTo>
                  <a:lnTo>
                    <a:pt x="2701" y="901"/>
                  </a:lnTo>
                  <a:lnTo>
                    <a:pt x="2783" y="928"/>
                  </a:lnTo>
                  <a:lnTo>
                    <a:pt x="2855" y="964"/>
                  </a:lnTo>
                  <a:lnTo>
                    <a:pt x="2928" y="1001"/>
                  </a:lnTo>
                  <a:lnTo>
                    <a:pt x="2992" y="1046"/>
                  </a:lnTo>
                  <a:lnTo>
                    <a:pt x="3046" y="1101"/>
                  </a:lnTo>
                  <a:lnTo>
                    <a:pt x="3101" y="1164"/>
                  </a:lnTo>
                  <a:lnTo>
                    <a:pt x="3146" y="1228"/>
                  </a:lnTo>
                  <a:lnTo>
                    <a:pt x="3192" y="1301"/>
                  </a:lnTo>
                  <a:lnTo>
                    <a:pt x="3228" y="1374"/>
                  </a:lnTo>
                  <a:lnTo>
                    <a:pt x="3255" y="1446"/>
                  </a:lnTo>
                  <a:lnTo>
                    <a:pt x="3274" y="1528"/>
                  </a:lnTo>
                  <a:lnTo>
                    <a:pt x="3292" y="1610"/>
                  </a:lnTo>
                  <a:lnTo>
                    <a:pt x="3292" y="1701"/>
                  </a:lnTo>
                  <a:lnTo>
                    <a:pt x="3292" y="1783"/>
                  </a:lnTo>
                  <a:lnTo>
                    <a:pt x="3274" y="1865"/>
                  </a:lnTo>
                  <a:lnTo>
                    <a:pt x="3255" y="1946"/>
                  </a:lnTo>
                  <a:lnTo>
                    <a:pt x="3228" y="2028"/>
                  </a:lnTo>
                  <a:lnTo>
                    <a:pt x="3192" y="2101"/>
                  </a:lnTo>
                  <a:lnTo>
                    <a:pt x="3146" y="2165"/>
                  </a:lnTo>
                  <a:lnTo>
                    <a:pt x="3101" y="2228"/>
                  </a:lnTo>
                  <a:lnTo>
                    <a:pt x="3046" y="2292"/>
                  </a:lnTo>
                  <a:lnTo>
                    <a:pt x="2992" y="2346"/>
                  </a:lnTo>
                  <a:lnTo>
                    <a:pt x="2928" y="2392"/>
                  </a:lnTo>
                  <a:lnTo>
                    <a:pt x="2855" y="2437"/>
                  </a:lnTo>
                  <a:lnTo>
                    <a:pt x="2783" y="2474"/>
                  </a:lnTo>
                  <a:lnTo>
                    <a:pt x="2701" y="2501"/>
                  </a:lnTo>
                  <a:lnTo>
                    <a:pt x="2628" y="2519"/>
                  </a:lnTo>
                  <a:lnTo>
                    <a:pt x="2537" y="2537"/>
                  </a:lnTo>
                  <a:lnTo>
                    <a:pt x="2373" y="2537"/>
                  </a:lnTo>
                  <a:lnTo>
                    <a:pt x="2282" y="2519"/>
                  </a:lnTo>
                  <a:lnTo>
                    <a:pt x="2210" y="2501"/>
                  </a:lnTo>
                  <a:lnTo>
                    <a:pt x="2128" y="2474"/>
                  </a:lnTo>
                  <a:lnTo>
                    <a:pt x="2055" y="2437"/>
                  </a:lnTo>
                  <a:lnTo>
                    <a:pt x="1982" y="2392"/>
                  </a:lnTo>
                  <a:lnTo>
                    <a:pt x="1919" y="2346"/>
                  </a:lnTo>
                  <a:lnTo>
                    <a:pt x="1864" y="2292"/>
                  </a:lnTo>
                  <a:lnTo>
                    <a:pt x="1810" y="2228"/>
                  </a:lnTo>
                  <a:lnTo>
                    <a:pt x="1755" y="2165"/>
                  </a:lnTo>
                  <a:lnTo>
                    <a:pt x="1719" y="2101"/>
                  </a:lnTo>
                  <a:lnTo>
                    <a:pt x="1682" y="2028"/>
                  </a:lnTo>
                  <a:lnTo>
                    <a:pt x="1655" y="1946"/>
                  </a:lnTo>
                  <a:lnTo>
                    <a:pt x="1628" y="1865"/>
                  </a:lnTo>
                  <a:lnTo>
                    <a:pt x="1619" y="1783"/>
                  </a:lnTo>
                  <a:lnTo>
                    <a:pt x="1619" y="1701"/>
                  </a:lnTo>
                  <a:lnTo>
                    <a:pt x="1619" y="1610"/>
                  </a:lnTo>
                  <a:lnTo>
                    <a:pt x="1628" y="1528"/>
                  </a:lnTo>
                  <a:lnTo>
                    <a:pt x="1655" y="1446"/>
                  </a:lnTo>
                  <a:lnTo>
                    <a:pt x="1682" y="1374"/>
                  </a:lnTo>
                  <a:lnTo>
                    <a:pt x="1719" y="1301"/>
                  </a:lnTo>
                  <a:lnTo>
                    <a:pt x="1755" y="1228"/>
                  </a:lnTo>
                  <a:lnTo>
                    <a:pt x="1810" y="1164"/>
                  </a:lnTo>
                  <a:lnTo>
                    <a:pt x="1864" y="1101"/>
                  </a:lnTo>
                  <a:lnTo>
                    <a:pt x="1919" y="1046"/>
                  </a:lnTo>
                  <a:lnTo>
                    <a:pt x="1982" y="1001"/>
                  </a:lnTo>
                  <a:lnTo>
                    <a:pt x="2055" y="964"/>
                  </a:lnTo>
                  <a:lnTo>
                    <a:pt x="2128" y="928"/>
                  </a:lnTo>
                  <a:lnTo>
                    <a:pt x="2210" y="901"/>
                  </a:lnTo>
                  <a:lnTo>
                    <a:pt x="2282" y="874"/>
                  </a:lnTo>
                  <a:lnTo>
                    <a:pt x="2373" y="864"/>
                  </a:lnTo>
                  <a:lnTo>
                    <a:pt x="2455" y="855"/>
                  </a:lnTo>
                  <a:close/>
                  <a:moveTo>
                    <a:pt x="3401" y="3110"/>
                  </a:moveTo>
                  <a:lnTo>
                    <a:pt x="3464" y="3138"/>
                  </a:lnTo>
                  <a:lnTo>
                    <a:pt x="3537" y="3165"/>
                  </a:lnTo>
                  <a:lnTo>
                    <a:pt x="3601" y="3201"/>
                  </a:lnTo>
                  <a:lnTo>
                    <a:pt x="3665" y="3247"/>
                  </a:lnTo>
                  <a:lnTo>
                    <a:pt x="3719" y="3292"/>
                  </a:lnTo>
                  <a:lnTo>
                    <a:pt x="3774" y="3347"/>
                  </a:lnTo>
                  <a:lnTo>
                    <a:pt x="3828" y="3401"/>
                  </a:lnTo>
                  <a:lnTo>
                    <a:pt x="3874" y="3456"/>
                  </a:lnTo>
                  <a:lnTo>
                    <a:pt x="3910" y="3519"/>
                  </a:lnTo>
                  <a:lnTo>
                    <a:pt x="3946" y="3583"/>
                  </a:lnTo>
                  <a:lnTo>
                    <a:pt x="3983" y="3656"/>
                  </a:lnTo>
                  <a:lnTo>
                    <a:pt x="4010" y="3719"/>
                  </a:lnTo>
                  <a:lnTo>
                    <a:pt x="4028" y="3792"/>
                  </a:lnTo>
                  <a:lnTo>
                    <a:pt x="4046" y="3865"/>
                  </a:lnTo>
                  <a:lnTo>
                    <a:pt x="4055" y="3947"/>
                  </a:lnTo>
                  <a:lnTo>
                    <a:pt x="4055" y="4019"/>
                  </a:lnTo>
                  <a:lnTo>
                    <a:pt x="4055" y="4510"/>
                  </a:lnTo>
                  <a:lnTo>
                    <a:pt x="855" y="4510"/>
                  </a:lnTo>
                  <a:lnTo>
                    <a:pt x="855" y="4019"/>
                  </a:lnTo>
                  <a:lnTo>
                    <a:pt x="855" y="3947"/>
                  </a:lnTo>
                  <a:lnTo>
                    <a:pt x="864" y="3865"/>
                  </a:lnTo>
                  <a:lnTo>
                    <a:pt x="882" y="3792"/>
                  </a:lnTo>
                  <a:lnTo>
                    <a:pt x="900" y="3719"/>
                  </a:lnTo>
                  <a:lnTo>
                    <a:pt x="928" y="3656"/>
                  </a:lnTo>
                  <a:lnTo>
                    <a:pt x="964" y="3583"/>
                  </a:lnTo>
                  <a:lnTo>
                    <a:pt x="1000" y="3519"/>
                  </a:lnTo>
                  <a:lnTo>
                    <a:pt x="1037" y="3456"/>
                  </a:lnTo>
                  <a:lnTo>
                    <a:pt x="1082" y="3401"/>
                  </a:lnTo>
                  <a:lnTo>
                    <a:pt x="1137" y="3347"/>
                  </a:lnTo>
                  <a:lnTo>
                    <a:pt x="1191" y="3292"/>
                  </a:lnTo>
                  <a:lnTo>
                    <a:pt x="1246" y="3247"/>
                  </a:lnTo>
                  <a:lnTo>
                    <a:pt x="1310" y="3201"/>
                  </a:lnTo>
                  <a:lnTo>
                    <a:pt x="1373" y="3165"/>
                  </a:lnTo>
                  <a:lnTo>
                    <a:pt x="1437" y="3138"/>
                  </a:lnTo>
                  <a:lnTo>
                    <a:pt x="1510" y="3110"/>
                  </a:lnTo>
                  <a:lnTo>
                    <a:pt x="1619" y="3174"/>
                  </a:lnTo>
                  <a:lnTo>
                    <a:pt x="1728" y="3228"/>
                  </a:lnTo>
                  <a:lnTo>
                    <a:pt x="1837" y="3283"/>
                  </a:lnTo>
                  <a:lnTo>
                    <a:pt x="1955" y="3319"/>
                  </a:lnTo>
                  <a:lnTo>
                    <a:pt x="2073" y="3356"/>
                  </a:lnTo>
                  <a:lnTo>
                    <a:pt x="2201" y="3374"/>
                  </a:lnTo>
                  <a:lnTo>
                    <a:pt x="2328" y="3392"/>
                  </a:lnTo>
                  <a:lnTo>
                    <a:pt x="2583" y="3392"/>
                  </a:lnTo>
                  <a:lnTo>
                    <a:pt x="2710" y="3374"/>
                  </a:lnTo>
                  <a:lnTo>
                    <a:pt x="2837" y="3356"/>
                  </a:lnTo>
                  <a:lnTo>
                    <a:pt x="2955" y="3319"/>
                  </a:lnTo>
                  <a:lnTo>
                    <a:pt x="3074" y="3283"/>
                  </a:lnTo>
                  <a:lnTo>
                    <a:pt x="3183" y="3228"/>
                  </a:lnTo>
                  <a:lnTo>
                    <a:pt x="3292" y="3174"/>
                  </a:lnTo>
                  <a:lnTo>
                    <a:pt x="3401" y="3110"/>
                  </a:lnTo>
                  <a:close/>
                  <a:moveTo>
                    <a:pt x="2455" y="1"/>
                  </a:moveTo>
                  <a:lnTo>
                    <a:pt x="2282" y="10"/>
                  </a:lnTo>
                  <a:lnTo>
                    <a:pt x="2110" y="37"/>
                  </a:lnTo>
                  <a:lnTo>
                    <a:pt x="1955" y="73"/>
                  </a:lnTo>
                  <a:lnTo>
                    <a:pt x="1791" y="137"/>
                  </a:lnTo>
                  <a:lnTo>
                    <a:pt x="1646" y="210"/>
                  </a:lnTo>
                  <a:lnTo>
                    <a:pt x="1510" y="292"/>
                  </a:lnTo>
                  <a:lnTo>
                    <a:pt x="1373" y="392"/>
                  </a:lnTo>
                  <a:lnTo>
                    <a:pt x="1255" y="501"/>
                  </a:lnTo>
                  <a:lnTo>
                    <a:pt x="1146" y="619"/>
                  </a:lnTo>
                  <a:lnTo>
                    <a:pt x="1046" y="746"/>
                  </a:lnTo>
                  <a:lnTo>
                    <a:pt x="964" y="892"/>
                  </a:lnTo>
                  <a:lnTo>
                    <a:pt x="891" y="1037"/>
                  </a:lnTo>
                  <a:lnTo>
                    <a:pt x="837" y="1192"/>
                  </a:lnTo>
                  <a:lnTo>
                    <a:pt x="791" y="1355"/>
                  </a:lnTo>
                  <a:lnTo>
                    <a:pt x="764" y="1528"/>
                  </a:lnTo>
                  <a:lnTo>
                    <a:pt x="755" y="1701"/>
                  </a:lnTo>
                  <a:lnTo>
                    <a:pt x="764" y="1801"/>
                  </a:lnTo>
                  <a:lnTo>
                    <a:pt x="773" y="1892"/>
                  </a:lnTo>
                  <a:lnTo>
                    <a:pt x="782" y="1992"/>
                  </a:lnTo>
                  <a:lnTo>
                    <a:pt x="800" y="2083"/>
                  </a:lnTo>
                  <a:lnTo>
                    <a:pt x="855" y="2265"/>
                  </a:lnTo>
                  <a:lnTo>
                    <a:pt x="928" y="2437"/>
                  </a:lnTo>
                  <a:lnTo>
                    <a:pt x="828" y="2501"/>
                  </a:lnTo>
                  <a:lnTo>
                    <a:pt x="728" y="2565"/>
                  </a:lnTo>
                  <a:lnTo>
                    <a:pt x="637" y="2647"/>
                  </a:lnTo>
                  <a:lnTo>
                    <a:pt x="546" y="2728"/>
                  </a:lnTo>
                  <a:lnTo>
                    <a:pt x="464" y="2810"/>
                  </a:lnTo>
                  <a:lnTo>
                    <a:pt x="391" y="2901"/>
                  </a:lnTo>
                  <a:lnTo>
                    <a:pt x="319" y="3001"/>
                  </a:lnTo>
                  <a:lnTo>
                    <a:pt x="255" y="3101"/>
                  </a:lnTo>
                  <a:lnTo>
                    <a:pt x="200" y="3201"/>
                  </a:lnTo>
                  <a:lnTo>
                    <a:pt x="146" y="3310"/>
                  </a:lnTo>
                  <a:lnTo>
                    <a:pt x="100" y="3419"/>
                  </a:lnTo>
                  <a:lnTo>
                    <a:pt x="64" y="3538"/>
                  </a:lnTo>
                  <a:lnTo>
                    <a:pt x="37" y="3656"/>
                  </a:lnTo>
                  <a:lnTo>
                    <a:pt x="19" y="3774"/>
                  </a:lnTo>
                  <a:lnTo>
                    <a:pt x="0" y="3901"/>
                  </a:lnTo>
                  <a:lnTo>
                    <a:pt x="0" y="4019"/>
                  </a:lnTo>
                  <a:lnTo>
                    <a:pt x="0" y="4938"/>
                  </a:lnTo>
                  <a:lnTo>
                    <a:pt x="9" y="5029"/>
                  </a:lnTo>
                  <a:lnTo>
                    <a:pt x="28" y="5101"/>
                  </a:lnTo>
                  <a:lnTo>
                    <a:pt x="73" y="5174"/>
                  </a:lnTo>
                  <a:lnTo>
                    <a:pt x="128" y="5238"/>
                  </a:lnTo>
                  <a:lnTo>
                    <a:pt x="191" y="5292"/>
                  </a:lnTo>
                  <a:lnTo>
                    <a:pt x="264" y="5338"/>
                  </a:lnTo>
                  <a:lnTo>
                    <a:pt x="337" y="5356"/>
                  </a:lnTo>
                  <a:lnTo>
                    <a:pt x="428" y="5365"/>
                  </a:lnTo>
                  <a:lnTo>
                    <a:pt x="4483" y="5365"/>
                  </a:lnTo>
                  <a:lnTo>
                    <a:pt x="4574" y="5356"/>
                  </a:lnTo>
                  <a:lnTo>
                    <a:pt x="4646" y="5338"/>
                  </a:lnTo>
                  <a:lnTo>
                    <a:pt x="4719" y="5292"/>
                  </a:lnTo>
                  <a:lnTo>
                    <a:pt x="4783" y="5238"/>
                  </a:lnTo>
                  <a:lnTo>
                    <a:pt x="4837" y="5174"/>
                  </a:lnTo>
                  <a:lnTo>
                    <a:pt x="4883" y="5101"/>
                  </a:lnTo>
                  <a:lnTo>
                    <a:pt x="4901" y="5029"/>
                  </a:lnTo>
                  <a:lnTo>
                    <a:pt x="4910" y="4938"/>
                  </a:lnTo>
                  <a:lnTo>
                    <a:pt x="4910" y="4019"/>
                  </a:lnTo>
                  <a:lnTo>
                    <a:pt x="4910" y="3901"/>
                  </a:lnTo>
                  <a:lnTo>
                    <a:pt x="4892" y="3774"/>
                  </a:lnTo>
                  <a:lnTo>
                    <a:pt x="4874" y="3656"/>
                  </a:lnTo>
                  <a:lnTo>
                    <a:pt x="4846" y="3538"/>
                  </a:lnTo>
                  <a:lnTo>
                    <a:pt x="4810" y="3419"/>
                  </a:lnTo>
                  <a:lnTo>
                    <a:pt x="4765" y="3310"/>
                  </a:lnTo>
                  <a:lnTo>
                    <a:pt x="4710" y="3201"/>
                  </a:lnTo>
                  <a:lnTo>
                    <a:pt x="4656" y="3101"/>
                  </a:lnTo>
                  <a:lnTo>
                    <a:pt x="4592" y="3001"/>
                  </a:lnTo>
                  <a:lnTo>
                    <a:pt x="4519" y="2901"/>
                  </a:lnTo>
                  <a:lnTo>
                    <a:pt x="4446" y="2810"/>
                  </a:lnTo>
                  <a:lnTo>
                    <a:pt x="4365" y="2719"/>
                  </a:lnTo>
                  <a:lnTo>
                    <a:pt x="4274" y="2647"/>
                  </a:lnTo>
                  <a:lnTo>
                    <a:pt x="4183" y="2565"/>
                  </a:lnTo>
                  <a:lnTo>
                    <a:pt x="4083" y="2501"/>
                  </a:lnTo>
                  <a:lnTo>
                    <a:pt x="3983" y="2437"/>
                  </a:lnTo>
                  <a:lnTo>
                    <a:pt x="4055" y="2265"/>
                  </a:lnTo>
                  <a:lnTo>
                    <a:pt x="4110" y="2083"/>
                  </a:lnTo>
                  <a:lnTo>
                    <a:pt x="4128" y="1992"/>
                  </a:lnTo>
                  <a:lnTo>
                    <a:pt x="4137" y="1892"/>
                  </a:lnTo>
                  <a:lnTo>
                    <a:pt x="4146" y="1801"/>
                  </a:lnTo>
                  <a:lnTo>
                    <a:pt x="4155" y="1701"/>
                  </a:lnTo>
                  <a:lnTo>
                    <a:pt x="4146" y="1528"/>
                  </a:lnTo>
                  <a:lnTo>
                    <a:pt x="4119" y="1355"/>
                  </a:lnTo>
                  <a:lnTo>
                    <a:pt x="4074" y="1192"/>
                  </a:lnTo>
                  <a:lnTo>
                    <a:pt x="4019" y="1037"/>
                  </a:lnTo>
                  <a:lnTo>
                    <a:pt x="3946" y="892"/>
                  </a:lnTo>
                  <a:lnTo>
                    <a:pt x="3865" y="746"/>
                  </a:lnTo>
                  <a:lnTo>
                    <a:pt x="3765" y="619"/>
                  </a:lnTo>
                  <a:lnTo>
                    <a:pt x="3655" y="501"/>
                  </a:lnTo>
                  <a:lnTo>
                    <a:pt x="3537" y="392"/>
                  </a:lnTo>
                  <a:lnTo>
                    <a:pt x="3401" y="292"/>
                  </a:lnTo>
                  <a:lnTo>
                    <a:pt x="3264" y="210"/>
                  </a:lnTo>
                  <a:lnTo>
                    <a:pt x="3119" y="137"/>
                  </a:lnTo>
                  <a:lnTo>
                    <a:pt x="2955" y="73"/>
                  </a:lnTo>
                  <a:lnTo>
                    <a:pt x="2801" y="37"/>
                  </a:lnTo>
                  <a:lnTo>
                    <a:pt x="2628" y="10"/>
                  </a:lnTo>
                  <a:lnTo>
                    <a:pt x="24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2950650" y="1869950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37" y="601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2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519" y="846"/>
                  </a:lnTo>
                  <a:lnTo>
                    <a:pt x="592" y="828"/>
                  </a:lnTo>
                  <a:lnTo>
                    <a:pt x="673" y="782"/>
                  </a:lnTo>
                  <a:lnTo>
                    <a:pt x="728" y="737"/>
                  </a:lnTo>
                  <a:lnTo>
                    <a:pt x="783" y="673"/>
                  </a:lnTo>
                  <a:lnTo>
                    <a:pt x="828" y="601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8" y="264"/>
                  </a:lnTo>
                  <a:lnTo>
                    <a:pt x="783" y="191"/>
                  </a:lnTo>
                  <a:lnTo>
                    <a:pt x="728" y="128"/>
                  </a:lnTo>
                  <a:lnTo>
                    <a:pt x="673" y="73"/>
                  </a:lnTo>
                  <a:lnTo>
                    <a:pt x="592" y="37"/>
                  </a:lnTo>
                  <a:lnTo>
                    <a:pt x="519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3004300" y="1869950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1"/>
                  </a:moveTo>
                  <a:lnTo>
                    <a:pt x="337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0" y="428"/>
                  </a:lnTo>
                  <a:lnTo>
                    <a:pt x="10" y="519"/>
                  </a:lnTo>
                  <a:lnTo>
                    <a:pt x="28" y="601"/>
                  </a:lnTo>
                  <a:lnTo>
                    <a:pt x="73" y="673"/>
                  </a:lnTo>
                  <a:lnTo>
                    <a:pt x="128" y="737"/>
                  </a:lnTo>
                  <a:lnTo>
                    <a:pt x="191" y="782"/>
                  </a:lnTo>
                  <a:lnTo>
                    <a:pt x="264" y="828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0" y="846"/>
                  </a:lnTo>
                  <a:lnTo>
                    <a:pt x="591" y="828"/>
                  </a:lnTo>
                  <a:lnTo>
                    <a:pt x="664" y="782"/>
                  </a:lnTo>
                  <a:lnTo>
                    <a:pt x="728" y="737"/>
                  </a:lnTo>
                  <a:lnTo>
                    <a:pt x="782" y="673"/>
                  </a:lnTo>
                  <a:lnTo>
                    <a:pt x="819" y="601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19" y="264"/>
                  </a:lnTo>
                  <a:lnTo>
                    <a:pt x="782" y="191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3057725" y="1869950"/>
              <a:ext cx="21600" cy="21400"/>
            </a:xfrm>
            <a:custGeom>
              <a:rect b="b" l="l" r="r" t="t"/>
              <a:pathLst>
                <a:path extrusionOk="0" h="856" w="864">
                  <a:moveTo>
                    <a:pt x="43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601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37" y="855"/>
                  </a:lnTo>
                  <a:lnTo>
                    <a:pt x="518" y="846"/>
                  </a:lnTo>
                  <a:lnTo>
                    <a:pt x="600" y="828"/>
                  </a:lnTo>
                  <a:lnTo>
                    <a:pt x="673" y="782"/>
                  </a:lnTo>
                  <a:lnTo>
                    <a:pt x="737" y="737"/>
                  </a:lnTo>
                  <a:lnTo>
                    <a:pt x="791" y="673"/>
                  </a:lnTo>
                  <a:lnTo>
                    <a:pt x="828" y="601"/>
                  </a:lnTo>
                  <a:lnTo>
                    <a:pt x="855" y="519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1" y="191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0" y="37"/>
                  </a:lnTo>
                  <a:lnTo>
                    <a:pt x="518" y="1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2632200" y="1709250"/>
              <a:ext cx="21400" cy="21375"/>
            </a:xfrm>
            <a:custGeom>
              <a:rect b="b" l="l" r="r" t="t"/>
              <a:pathLst>
                <a:path extrusionOk="0" h="855" w="856">
                  <a:moveTo>
                    <a:pt x="428" y="0"/>
                  </a:moveTo>
                  <a:lnTo>
                    <a:pt x="337" y="9"/>
                  </a:lnTo>
                  <a:lnTo>
                    <a:pt x="264" y="28"/>
                  </a:lnTo>
                  <a:lnTo>
                    <a:pt x="182" y="73"/>
                  </a:lnTo>
                  <a:lnTo>
                    <a:pt x="128" y="119"/>
                  </a:lnTo>
                  <a:lnTo>
                    <a:pt x="73" y="182"/>
                  </a:lnTo>
                  <a:lnTo>
                    <a:pt x="28" y="264"/>
                  </a:lnTo>
                  <a:lnTo>
                    <a:pt x="9" y="337"/>
                  </a:lnTo>
                  <a:lnTo>
                    <a:pt x="0" y="428"/>
                  </a:lnTo>
                  <a:lnTo>
                    <a:pt x="9" y="509"/>
                  </a:lnTo>
                  <a:lnTo>
                    <a:pt x="28" y="591"/>
                  </a:lnTo>
                  <a:lnTo>
                    <a:pt x="73" y="664"/>
                  </a:lnTo>
                  <a:lnTo>
                    <a:pt x="128" y="728"/>
                  </a:lnTo>
                  <a:lnTo>
                    <a:pt x="182" y="782"/>
                  </a:lnTo>
                  <a:lnTo>
                    <a:pt x="264" y="819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0" y="846"/>
                  </a:lnTo>
                  <a:lnTo>
                    <a:pt x="591" y="819"/>
                  </a:lnTo>
                  <a:lnTo>
                    <a:pt x="664" y="782"/>
                  </a:lnTo>
                  <a:lnTo>
                    <a:pt x="728" y="728"/>
                  </a:lnTo>
                  <a:lnTo>
                    <a:pt x="782" y="664"/>
                  </a:lnTo>
                  <a:lnTo>
                    <a:pt x="819" y="591"/>
                  </a:lnTo>
                  <a:lnTo>
                    <a:pt x="846" y="509"/>
                  </a:lnTo>
                  <a:lnTo>
                    <a:pt x="855" y="428"/>
                  </a:lnTo>
                  <a:lnTo>
                    <a:pt x="846" y="337"/>
                  </a:lnTo>
                  <a:lnTo>
                    <a:pt x="819" y="255"/>
                  </a:lnTo>
                  <a:lnTo>
                    <a:pt x="782" y="182"/>
                  </a:lnTo>
                  <a:lnTo>
                    <a:pt x="728" y="119"/>
                  </a:lnTo>
                  <a:lnTo>
                    <a:pt x="664" y="73"/>
                  </a:lnTo>
                  <a:lnTo>
                    <a:pt x="591" y="28"/>
                  </a:lnTo>
                  <a:lnTo>
                    <a:pt x="510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2685625" y="1709250"/>
              <a:ext cx="21600" cy="21375"/>
            </a:xfrm>
            <a:custGeom>
              <a:rect b="b" l="l" r="r" t="t"/>
              <a:pathLst>
                <a:path extrusionOk="0" h="855" w="864">
                  <a:moveTo>
                    <a:pt x="437" y="0"/>
                  </a:moveTo>
                  <a:lnTo>
                    <a:pt x="346" y="9"/>
                  </a:lnTo>
                  <a:lnTo>
                    <a:pt x="264" y="28"/>
                  </a:lnTo>
                  <a:lnTo>
                    <a:pt x="191" y="73"/>
                  </a:lnTo>
                  <a:lnTo>
                    <a:pt x="127" y="119"/>
                  </a:lnTo>
                  <a:lnTo>
                    <a:pt x="82" y="182"/>
                  </a:lnTo>
                  <a:lnTo>
                    <a:pt x="36" y="264"/>
                  </a:lnTo>
                  <a:lnTo>
                    <a:pt x="9" y="337"/>
                  </a:lnTo>
                  <a:lnTo>
                    <a:pt x="0" y="428"/>
                  </a:lnTo>
                  <a:lnTo>
                    <a:pt x="9" y="509"/>
                  </a:lnTo>
                  <a:lnTo>
                    <a:pt x="36" y="591"/>
                  </a:lnTo>
                  <a:lnTo>
                    <a:pt x="82" y="664"/>
                  </a:lnTo>
                  <a:lnTo>
                    <a:pt x="127" y="728"/>
                  </a:lnTo>
                  <a:lnTo>
                    <a:pt x="191" y="782"/>
                  </a:lnTo>
                  <a:lnTo>
                    <a:pt x="264" y="819"/>
                  </a:lnTo>
                  <a:lnTo>
                    <a:pt x="346" y="846"/>
                  </a:lnTo>
                  <a:lnTo>
                    <a:pt x="437" y="855"/>
                  </a:lnTo>
                  <a:lnTo>
                    <a:pt x="518" y="846"/>
                  </a:lnTo>
                  <a:lnTo>
                    <a:pt x="600" y="819"/>
                  </a:lnTo>
                  <a:lnTo>
                    <a:pt x="673" y="782"/>
                  </a:lnTo>
                  <a:lnTo>
                    <a:pt x="737" y="728"/>
                  </a:lnTo>
                  <a:lnTo>
                    <a:pt x="791" y="664"/>
                  </a:lnTo>
                  <a:lnTo>
                    <a:pt x="827" y="591"/>
                  </a:lnTo>
                  <a:lnTo>
                    <a:pt x="855" y="509"/>
                  </a:lnTo>
                  <a:lnTo>
                    <a:pt x="864" y="428"/>
                  </a:lnTo>
                  <a:lnTo>
                    <a:pt x="855" y="337"/>
                  </a:lnTo>
                  <a:lnTo>
                    <a:pt x="827" y="255"/>
                  </a:lnTo>
                  <a:lnTo>
                    <a:pt x="791" y="182"/>
                  </a:lnTo>
                  <a:lnTo>
                    <a:pt x="737" y="119"/>
                  </a:lnTo>
                  <a:lnTo>
                    <a:pt x="673" y="73"/>
                  </a:lnTo>
                  <a:lnTo>
                    <a:pt x="600" y="28"/>
                  </a:lnTo>
                  <a:lnTo>
                    <a:pt x="518" y="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2739250" y="1709250"/>
              <a:ext cx="21625" cy="21375"/>
            </a:xfrm>
            <a:custGeom>
              <a:rect b="b" l="l" r="r" t="t"/>
              <a:pathLst>
                <a:path extrusionOk="0" h="855" w="865">
                  <a:moveTo>
                    <a:pt x="428" y="0"/>
                  </a:moveTo>
                  <a:lnTo>
                    <a:pt x="346" y="9"/>
                  </a:lnTo>
                  <a:lnTo>
                    <a:pt x="265" y="28"/>
                  </a:lnTo>
                  <a:lnTo>
                    <a:pt x="192" y="73"/>
                  </a:lnTo>
                  <a:lnTo>
                    <a:pt x="128" y="119"/>
                  </a:lnTo>
                  <a:lnTo>
                    <a:pt x="74" y="182"/>
                  </a:lnTo>
                  <a:lnTo>
                    <a:pt x="37" y="264"/>
                  </a:lnTo>
                  <a:lnTo>
                    <a:pt x="10" y="337"/>
                  </a:lnTo>
                  <a:lnTo>
                    <a:pt x="1" y="428"/>
                  </a:lnTo>
                  <a:lnTo>
                    <a:pt x="10" y="509"/>
                  </a:lnTo>
                  <a:lnTo>
                    <a:pt x="37" y="591"/>
                  </a:lnTo>
                  <a:lnTo>
                    <a:pt x="74" y="664"/>
                  </a:lnTo>
                  <a:lnTo>
                    <a:pt x="128" y="728"/>
                  </a:lnTo>
                  <a:lnTo>
                    <a:pt x="192" y="782"/>
                  </a:lnTo>
                  <a:lnTo>
                    <a:pt x="265" y="819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519" y="846"/>
                  </a:lnTo>
                  <a:lnTo>
                    <a:pt x="601" y="819"/>
                  </a:lnTo>
                  <a:lnTo>
                    <a:pt x="674" y="782"/>
                  </a:lnTo>
                  <a:lnTo>
                    <a:pt x="737" y="728"/>
                  </a:lnTo>
                  <a:lnTo>
                    <a:pt x="792" y="664"/>
                  </a:lnTo>
                  <a:lnTo>
                    <a:pt x="828" y="591"/>
                  </a:lnTo>
                  <a:lnTo>
                    <a:pt x="856" y="509"/>
                  </a:lnTo>
                  <a:lnTo>
                    <a:pt x="865" y="428"/>
                  </a:lnTo>
                  <a:lnTo>
                    <a:pt x="856" y="337"/>
                  </a:lnTo>
                  <a:lnTo>
                    <a:pt x="828" y="255"/>
                  </a:lnTo>
                  <a:lnTo>
                    <a:pt x="792" y="182"/>
                  </a:lnTo>
                  <a:lnTo>
                    <a:pt x="737" y="119"/>
                  </a:lnTo>
                  <a:lnTo>
                    <a:pt x="674" y="73"/>
                  </a:lnTo>
                  <a:lnTo>
                    <a:pt x="601" y="28"/>
                  </a:lnTo>
                  <a:lnTo>
                    <a:pt x="519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2849050" y="2020200"/>
              <a:ext cx="21400" cy="21625"/>
            </a:xfrm>
            <a:custGeom>
              <a:rect b="b" l="l" r="r" t="t"/>
              <a:pathLst>
                <a:path extrusionOk="0" h="865" w="856">
                  <a:moveTo>
                    <a:pt x="428" y="1"/>
                  </a:moveTo>
                  <a:lnTo>
                    <a:pt x="337" y="10"/>
                  </a:lnTo>
                  <a:lnTo>
                    <a:pt x="255" y="37"/>
                  </a:lnTo>
                  <a:lnTo>
                    <a:pt x="182" y="73"/>
                  </a:lnTo>
                  <a:lnTo>
                    <a:pt x="119" y="128"/>
                  </a:lnTo>
                  <a:lnTo>
                    <a:pt x="73" y="191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0" y="437"/>
                  </a:lnTo>
                  <a:lnTo>
                    <a:pt x="10" y="519"/>
                  </a:lnTo>
                  <a:lnTo>
                    <a:pt x="28" y="601"/>
                  </a:lnTo>
                  <a:lnTo>
                    <a:pt x="73" y="673"/>
                  </a:lnTo>
                  <a:lnTo>
                    <a:pt x="119" y="737"/>
                  </a:lnTo>
                  <a:lnTo>
                    <a:pt x="182" y="792"/>
                  </a:lnTo>
                  <a:lnTo>
                    <a:pt x="255" y="828"/>
                  </a:lnTo>
                  <a:lnTo>
                    <a:pt x="337" y="855"/>
                  </a:lnTo>
                  <a:lnTo>
                    <a:pt x="428" y="864"/>
                  </a:lnTo>
                  <a:lnTo>
                    <a:pt x="519" y="855"/>
                  </a:lnTo>
                  <a:lnTo>
                    <a:pt x="591" y="828"/>
                  </a:lnTo>
                  <a:lnTo>
                    <a:pt x="664" y="792"/>
                  </a:lnTo>
                  <a:lnTo>
                    <a:pt x="728" y="737"/>
                  </a:lnTo>
                  <a:lnTo>
                    <a:pt x="782" y="673"/>
                  </a:lnTo>
                  <a:lnTo>
                    <a:pt x="819" y="601"/>
                  </a:lnTo>
                  <a:lnTo>
                    <a:pt x="846" y="519"/>
                  </a:lnTo>
                  <a:lnTo>
                    <a:pt x="855" y="437"/>
                  </a:lnTo>
                  <a:lnTo>
                    <a:pt x="846" y="346"/>
                  </a:lnTo>
                  <a:lnTo>
                    <a:pt x="819" y="264"/>
                  </a:lnTo>
                  <a:lnTo>
                    <a:pt x="782" y="191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</p:grpSp>
      <p:grpSp>
        <p:nvGrpSpPr>
          <p:cNvPr id="545" name="Google Shape;545;p21"/>
          <p:cNvGrpSpPr/>
          <p:nvPr/>
        </p:nvGrpSpPr>
        <p:grpSpPr>
          <a:xfrm>
            <a:off x="1844074" y="1097751"/>
            <a:ext cx="1901400" cy="1060608"/>
            <a:chOff x="1843400" y="1034413"/>
            <a:chExt cx="1901400" cy="1194513"/>
          </a:xfrm>
        </p:grpSpPr>
        <p:sp>
          <p:nvSpPr>
            <p:cNvPr id="546" name="Google Shape;546;p21"/>
            <p:cNvSpPr txBox="1"/>
            <p:nvPr/>
          </p:nvSpPr>
          <p:spPr>
            <a:xfrm>
              <a:off x="2232206" y="1372225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7" name="Google Shape;547;p21"/>
            <p:cNvSpPr txBox="1"/>
            <p:nvPr/>
          </p:nvSpPr>
          <p:spPr>
            <a:xfrm>
              <a:off x="1843400" y="1713825"/>
              <a:ext cx="19014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8" name="Google Shape;548;p21"/>
            <p:cNvSpPr txBox="1"/>
            <p:nvPr/>
          </p:nvSpPr>
          <p:spPr>
            <a:xfrm>
              <a:off x="2092106" y="1034413"/>
              <a:ext cx="1404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100 %</a:t>
              </a:r>
              <a:endParaRPr b="1" sz="24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49" name="Google Shape;549;p21"/>
          <p:cNvGrpSpPr/>
          <p:nvPr/>
        </p:nvGrpSpPr>
        <p:grpSpPr>
          <a:xfrm>
            <a:off x="6424820" y="1097751"/>
            <a:ext cx="2028900" cy="1060608"/>
            <a:chOff x="5802970" y="1034413"/>
            <a:chExt cx="2028900" cy="1194513"/>
          </a:xfrm>
        </p:grpSpPr>
        <p:sp>
          <p:nvSpPr>
            <p:cNvPr id="550" name="Google Shape;550;p21"/>
            <p:cNvSpPr txBox="1"/>
            <p:nvPr/>
          </p:nvSpPr>
          <p:spPr>
            <a:xfrm>
              <a:off x="6255510" y="1372225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1" name="Google Shape;551;p21"/>
            <p:cNvSpPr txBox="1"/>
            <p:nvPr/>
          </p:nvSpPr>
          <p:spPr>
            <a:xfrm>
              <a:off x="5802970" y="1713825"/>
              <a:ext cx="20289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2" name="Google Shape;552;p21"/>
            <p:cNvSpPr txBox="1"/>
            <p:nvPr/>
          </p:nvSpPr>
          <p:spPr>
            <a:xfrm>
              <a:off x="6115410" y="1034413"/>
              <a:ext cx="1404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75 %</a:t>
              </a:r>
              <a:endParaRPr b="1" sz="24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53" name="Google Shape;553;p21"/>
          <p:cNvGrpSpPr/>
          <p:nvPr/>
        </p:nvGrpSpPr>
        <p:grpSpPr>
          <a:xfrm>
            <a:off x="4070697" y="1097753"/>
            <a:ext cx="2028900" cy="1060624"/>
            <a:chOff x="3791254" y="1034414"/>
            <a:chExt cx="2028900" cy="1194531"/>
          </a:xfrm>
        </p:grpSpPr>
        <p:sp>
          <p:nvSpPr>
            <p:cNvPr id="554" name="Google Shape;554;p21"/>
            <p:cNvSpPr txBox="1"/>
            <p:nvPr/>
          </p:nvSpPr>
          <p:spPr>
            <a:xfrm>
              <a:off x="4243858" y="1372238"/>
              <a:ext cx="112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5" name="Google Shape;555;p21"/>
            <p:cNvSpPr txBox="1"/>
            <p:nvPr/>
          </p:nvSpPr>
          <p:spPr>
            <a:xfrm>
              <a:off x="3791254" y="1713845"/>
              <a:ext cx="20289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Google Shape;556;p21"/>
            <p:cNvSpPr txBox="1"/>
            <p:nvPr/>
          </p:nvSpPr>
          <p:spPr>
            <a:xfrm>
              <a:off x="4103758" y="1034414"/>
              <a:ext cx="1404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50 %</a:t>
              </a:r>
              <a:endParaRPr b="1" sz="24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57" name="Google Shape;557;p21"/>
          <p:cNvSpPr txBox="1"/>
          <p:nvPr/>
        </p:nvSpPr>
        <p:spPr>
          <a:xfrm>
            <a:off x="457200" y="4488375"/>
            <a:ext cx="82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more info,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22"/>
          <p:cNvGrpSpPr/>
          <p:nvPr/>
        </p:nvGrpSpPr>
        <p:grpSpPr>
          <a:xfrm>
            <a:off x="1087800" y="1276250"/>
            <a:ext cx="6904625" cy="2610250"/>
            <a:chOff x="1087800" y="1276250"/>
            <a:chExt cx="6904625" cy="2610250"/>
          </a:xfrm>
        </p:grpSpPr>
        <p:sp>
          <p:nvSpPr>
            <p:cNvPr id="563" name="Google Shape;563;p22"/>
            <p:cNvSpPr/>
            <p:nvPr/>
          </p:nvSpPr>
          <p:spPr>
            <a:xfrm>
              <a:off x="1087800" y="3246300"/>
              <a:ext cx="640200" cy="64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4251900" y="3246300"/>
              <a:ext cx="640200" cy="640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7352225" y="3246300"/>
              <a:ext cx="640200" cy="64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2669850" y="1760375"/>
              <a:ext cx="640200" cy="640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5833925" y="1760375"/>
              <a:ext cx="640200" cy="64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68" name="Google Shape;568;p22"/>
            <p:cNvCxnSpPr>
              <a:stCxn id="569" idx="1"/>
              <a:endCxn id="566" idx="0"/>
            </p:cNvCxnSpPr>
            <p:nvPr/>
          </p:nvCxnSpPr>
          <p:spPr>
            <a:xfrm flipH="1">
              <a:off x="2989850" y="1276250"/>
              <a:ext cx="740100" cy="4842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22"/>
            <p:cNvCxnSpPr>
              <a:stCxn id="566" idx="2"/>
              <a:endCxn id="563" idx="0"/>
            </p:cNvCxnSpPr>
            <p:nvPr/>
          </p:nvCxnSpPr>
          <p:spPr>
            <a:xfrm flipH="1">
              <a:off x="1408050" y="2080475"/>
              <a:ext cx="1261800" cy="11658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22"/>
            <p:cNvCxnSpPr>
              <a:stCxn id="566" idx="6"/>
              <a:endCxn id="564" idx="0"/>
            </p:cNvCxnSpPr>
            <p:nvPr/>
          </p:nvCxnSpPr>
          <p:spPr>
            <a:xfrm>
              <a:off x="3310050" y="2080475"/>
              <a:ext cx="1262100" cy="11658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22"/>
            <p:cNvCxnSpPr>
              <a:stCxn id="567" idx="2"/>
              <a:endCxn id="564" idx="0"/>
            </p:cNvCxnSpPr>
            <p:nvPr/>
          </p:nvCxnSpPr>
          <p:spPr>
            <a:xfrm flipH="1">
              <a:off x="4572125" y="2080475"/>
              <a:ext cx="1261800" cy="11658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22"/>
            <p:cNvCxnSpPr>
              <a:stCxn id="567" idx="6"/>
              <a:endCxn id="565" idx="0"/>
            </p:cNvCxnSpPr>
            <p:nvPr/>
          </p:nvCxnSpPr>
          <p:spPr>
            <a:xfrm>
              <a:off x="6474125" y="2080475"/>
              <a:ext cx="1198200" cy="11658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22"/>
            <p:cNvCxnSpPr>
              <a:stCxn id="569" idx="3"/>
              <a:endCxn id="567" idx="0"/>
            </p:cNvCxnSpPr>
            <p:nvPr/>
          </p:nvCxnSpPr>
          <p:spPr>
            <a:xfrm>
              <a:off x="5414150" y="1276250"/>
              <a:ext cx="739800" cy="4842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5" name="Google Shape;575;p22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576" name="Google Shape;576;p22"/>
          <p:cNvGrpSpPr/>
          <p:nvPr/>
        </p:nvGrpSpPr>
        <p:grpSpPr>
          <a:xfrm>
            <a:off x="457199" y="3971395"/>
            <a:ext cx="1901400" cy="760664"/>
            <a:chOff x="457199" y="3971395"/>
            <a:chExt cx="1901400" cy="760664"/>
          </a:xfrm>
        </p:grpSpPr>
        <p:sp>
          <p:nvSpPr>
            <p:cNvPr id="577" name="Google Shape;577;p22"/>
            <p:cNvSpPr txBox="1"/>
            <p:nvPr/>
          </p:nvSpPr>
          <p:spPr>
            <a:xfrm>
              <a:off x="846005" y="3971395"/>
              <a:ext cx="1123800" cy="29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8" name="Google Shape;578;p22"/>
            <p:cNvSpPr txBox="1"/>
            <p:nvPr/>
          </p:nvSpPr>
          <p:spPr>
            <a:xfrm>
              <a:off x="457199" y="4274701"/>
              <a:ext cx="1901400" cy="457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9" name="Google Shape;579;p22"/>
          <p:cNvGrpSpPr/>
          <p:nvPr/>
        </p:nvGrpSpPr>
        <p:grpSpPr>
          <a:xfrm>
            <a:off x="6657895" y="3971395"/>
            <a:ext cx="2028900" cy="760664"/>
            <a:chOff x="6657895" y="3971395"/>
            <a:chExt cx="2028900" cy="760664"/>
          </a:xfrm>
        </p:grpSpPr>
        <p:sp>
          <p:nvSpPr>
            <p:cNvPr id="580" name="Google Shape;580;p22"/>
            <p:cNvSpPr txBox="1"/>
            <p:nvPr/>
          </p:nvSpPr>
          <p:spPr>
            <a:xfrm>
              <a:off x="7110435" y="3971395"/>
              <a:ext cx="1123800" cy="29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1" name="Google Shape;581;p22"/>
            <p:cNvSpPr txBox="1"/>
            <p:nvPr/>
          </p:nvSpPr>
          <p:spPr>
            <a:xfrm>
              <a:off x="6657895" y="4274701"/>
              <a:ext cx="2028900" cy="457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all live on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2" name="Google Shape;582;p22"/>
          <p:cNvGrpSpPr/>
          <p:nvPr/>
        </p:nvGrpSpPr>
        <p:grpSpPr>
          <a:xfrm>
            <a:off x="3557559" y="3971406"/>
            <a:ext cx="2028900" cy="760814"/>
            <a:chOff x="3557559" y="3971406"/>
            <a:chExt cx="2028900" cy="760814"/>
          </a:xfrm>
        </p:grpSpPr>
        <p:sp>
          <p:nvSpPr>
            <p:cNvPr id="583" name="Google Shape;583;p22"/>
            <p:cNvSpPr txBox="1"/>
            <p:nvPr/>
          </p:nvSpPr>
          <p:spPr>
            <a:xfrm>
              <a:off x="4010163" y="3971406"/>
              <a:ext cx="11238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4" name="Google Shape;584;p22"/>
            <p:cNvSpPr txBox="1"/>
            <p:nvPr/>
          </p:nvSpPr>
          <p:spPr>
            <a:xfrm>
              <a:off x="3557559" y="4274719"/>
              <a:ext cx="2028900" cy="4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name, but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hot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5" name="Google Shape;585;p22"/>
          <p:cNvGrpSpPr/>
          <p:nvPr/>
        </p:nvGrpSpPr>
        <p:grpSpPr>
          <a:xfrm>
            <a:off x="5139595" y="2485470"/>
            <a:ext cx="2028900" cy="760807"/>
            <a:chOff x="5139595" y="2485470"/>
            <a:chExt cx="2028900" cy="760807"/>
          </a:xfrm>
        </p:grpSpPr>
        <p:sp>
          <p:nvSpPr>
            <p:cNvPr id="586" name="Google Shape;586;p22"/>
            <p:cNvSpPr txBox="1"/>
            <p:nvPr/>
          </p:nvSpPr>
          <p:spPr>
            <a:xfrm>
              <a:off x="5592135" y="2485470"/>
              <a:ext cx="11238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7" name="Google Shape;587;p22"/>
            <p:cNvSpPr txBox="1"/>
            <p:nvPr/>
          </p:nvSpPr>
          <p:spPr>
            <a:xfrm>
              <a:off x="5139595" y="2788776"/>
              <a:ext cx="2028900" cy="4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1975497" y="2485481"/>
            <a:ext cx="2028900" cy="760814"/>
            <a:chOff x="1975497" y="2485481"/>
            <a:chExt cx="2028900" cy="760814"/>
          </a:xfrm>
        </p:grpSpPr>
        <p:sp>
          <p:nvSpPr>
            <p:cNvPr id="589" name="Google Shape;589;p22"/>
            <p:cNvSpPr txBox="1"/>
            <p:nvPr/>
          </p:nvSpPr>
          <p:spPr>
            <a:xfrm>
              <a:off x="2428101" y="2485481"/>
              <a:ext cx="11238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0" name="Google Shape;590;p22"/>
            <p:cNvSpPr txBox="1"/>
            <p:nvPr/>
          </p:nvSpPr>
          <p:spPr>
            <a:xfrm>
              <a:off x="1975497" y="2788794"/>
              <a:ext cx="2028900" cy="4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9" name="Google Shape;569;p22"/>
          <p:cNvSpPr txBox="1"/>
          <p:nvPr/>
        </p:nvSpPr>
        <p:spPr>
          <a:xfrm>
            <a:off x="3729950" y="1128950"/>
            <a:ext cx="16842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Cyber Bullying</a:t>
            </a:r>
            <a:endParaRPr b="1" sz="1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91" name="Google Shape;591;p22"/>
          <p:cNvGrpSpPr/>
          <p:nvPr/>
        </p:nvGrpSpPr>
        <p:grpSpPr>
          <a:xfrm>
            <a:off x="5964839" y="1897583"/>
            <a:ext cx="378363" cy="365780"/>
            <a:chOff x="664175" y="1814725"/>
            <a:chExt cx="548750" cy="526000"/>
          </a:xfrm>
        </p:grpSpPr>
        <p:sp>
          <p:nvSpPr>
            <p:cNvPr id="592" name="Google Shape;592;p22"/>
            <p:cNvSpPr/>
            <p:nvPr/>
          </p:nvSpPr>
          <p:spPr>
            <a:xfrm>
              <a:off x="762600" y="2064075"/>
              <a:ext cx="21400" cy="106850"/>
            </a:xfrm>
            <a:custGeom>
              <a:rect b="b" l="l" r="r" t="t"/>
              <a:pathLst>
                <a:path extrusionOk="0" h="4274" w="856">
                  <a:moveTo>
                    <a:pt x="428" y="0"/>
                  </a:moveTo>
                  <a:lnTo>
                    <a:pt x="337" y="9"/>
                  </a:lnTo>
                  <a:lnTo>
                    <a:pt x="255" y="37"/>
                  </a:lnTo>
                  <a:lnTo>
                    <a:pt x="182" y="73"/>
                  </a:lnTo>
                  <a:lnTo>
                    <a:pt x="119" y="128"/>
                  </a:lnTo>
                  <a:lnTo>
                    <a:pt x="73" y="191"/>
                  </a:lnTo>
                  <a:lnTo>
                    <a:pt x="28" y="264"/>
                  </a:lnTo>
                  <a:lnTo>
                    <a:pt x="0" y="346"/>
                  </a:lnTo>
                  <a:lnTo>
                    <a:pt x="0" y="428"/>
                  </a:lnTo>
                  <a:lnTo>
                    <a:pt x="0" y="3846"/>
                  </a:lnTo>
                  <a:lnTo>
                    <a:pt x="0" y="3937"/>
                  </a:lnTo>
                  <a:lnTo>
                    <a:pt x="28" y="4010"/>
                  </a:lnTo>
                  <a:lnTo>
                    <a:pt x="73" y="4083"/>
                  </a:lnTo>
                  <a:lnTo>
                    <a:pt x="119" y="4146"/>
                  </a:lnTo>
                  <a:lnTo>
                    <a:pt x="182" y="4201"/>
                  </a:lnTo>
                  <a:lnTo>
                    <a:pt x="255" y="4246"/>
                  </a:lnTo>
                  <a:lnTo>
                    <a:pt x="337" y="4265"/>
                  </a:lnTo>
                  <a:lnTo>
                    <a:pt x="428" y="4274"/>
                  </a:lnTo>
                  <a:lnTo>
                    <a:pt x="510" y="4265"/>
                  </a:lnTo>
                  <a:lnTo>
                    <a:pt x="591" y="4246"/>
                  </a:lnTo>
                  <a:lnTo>
                    <a:pt x="664" y="4201"/>
                  </a:lnTo>
                  <a:lnTo>
                    <a:pt x="728" y="4146"/>
                  </a:lnTo>
                  <a:lnTo>
                    <a:pt x="782" y="4083"/>
                  </a:lnTo>
                  <a:lnTo>
                    <a:pt x="819" y="4010"/>
                  </a:lnTo>
                  <a:lnTo>
                    <a:pt x="846" y="3937"/>
                  </a:lnTo>
                  <a:lnTo>
                    <a:pt x="855" y="3846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19" y="264"/>
                  </a:lnTo>
                  <a:lnTo>
                    <a:pt x="782" y="191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762600" y="2195450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1"/>
                  </a:moveTo>
                  <a:lnTo>
                    <a:pt x="337" y="10"/>
                  </a:lnTo>
                  <a:lnTo>
                    <a:pt x="255" y="37"/>
                  </a:lnTo>
                  <a:lnTo>
                    <a:pt x="182" y="73"/>
                  </a:lnTo>
                  <a:lnTo>
                    <a:pt x="119" y="128"/>
                  </a:lnTo>
                  <a:lnTo>
                    <a:pt x="73" y="192"/>
                  </a:lnTo>
                  <a:lnTo>
                    <a:pt x="28" y="264"/>
                  </a:lnTo>
                  <a:lnTo>
                    <a:pt x="0" y="346"/>
                  </a:lnTo>
                  <a:lnTo>
                    <a:pt x="0" y="428"/>
                  </a:lnTo>
                  <a:lnTo>
                    <a:pt x="0" y="519"/>
                  </a:lnTo>
                  <a:lnTo>
                    <a:pt x="28" y="601"/>
                  </a:lnTo>
                  <a:lnTo>
                    <a:pt x="73" y="674"/>
                  </a:lnTo>
                  <a:lnTo>
                    <a:pt x="119" y="737"/>
                  </a:lnTo>
                  <a:lnTo>
                    <a:pt x="182" y="783"/>
                  </a:lnTo>
                  <a:lnTo>
                    <a:pt x="255" y="828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0" y="846"/>
                  </a:lnTo>
                  <a:lnTo>
                    <a:pt x="591" y="828"/>
                  </a:lnTo>
                  <a:lnTo>
                    <a:pt x="664" y="783"/>
                  </a:lnTo>
                  <a:lnTo>
                    <a:pt x="728" y="737"/>
                  </a:lnTo>
                  <a:lnTo>
                    <a:pt x="782" y="664"/>
                  </a:lnTo>
                  <a:lnTo>
                    <a:pt x="819" y="592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19" y="264"/>
                  </a:lnTo>
                  <a:lnTo>
                    <a:pt x="782" y="192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0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945800" y="2195450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4" y="192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37" y="601"/>
                  </a:lnTo>
                  <a:lnTo>
                    <a:pt x="74" y="674"/>
                  </a:lnTo>
                  <a:lnTo>
                    <a:pt x="128" y="737"/>
                  </a:lnTo>
                  <a:lnTo>
                    <a:pt x="192" y="783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519" y="846"/>
                  </a:lnTo>
                  <a:lnTo>
                    <a:pt x="601" y="828"/>
                  </a:lnTo>
                  <a:lnTo>
                    <a:pt x="674" y="783"/>
                  </a:lnTo>
                  <a:lnTo>
                    <a:pt x="737" y="728"/>
                  </a:lnTo>
                  <a:lnTo>
                    <a:pt x="783" y="664"/>
                  </a:lnTo>
                  <a:lnTo>
                    <a:pt x="828" y="592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8" y="264"/>
                  </a:lnTo>
                  <a:lnTo>
                    <a:pt x="783" y="192"/>
                  </a:lnTo>
                  <a:lnTo>
                    <a:pt x="737" y="128"/>
                  </a:lnTo>
                  <a:lnTo>
                    <a:pt x="674" y="73"/>
                  </a:lnTo>
                  <a:lnTo>
                    <a:pt x="601" y="37"/>
                  </a:lnTo>
                  <a:lnTo>
                    <a:pt x="519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1008775" y="2064075"/>
              <a:ext cx="137775" cy="152775"/>
            </a:xfrm>
            <a:custGeom>
              <a:rect b="b" l="l" r="r" t="t"/>
              <a:pathLst>
                <a:path extrusionOk="0" h="6111" w="5511">
                  <a:moveTo>
                    <a:pt x="3437" y="2492"/>
                  </a:moveTo>
                  <a:lnTo>
                    <a:pt x="3228" y="3619"/>
                  </a:lnTo>
                  <a:lnTo>
                    <a:pt x="2073" y="3619"/>
                  </a:lnTo>
                  <a:lnTo>
                    <a:pt x="2283" y="2492"/>
                  </a:lnTo>
                  <a:close/>
                  <a:moveTo>
                    <a:pt x="2228" y="0"/>
                  </a:moveTo>
                  <a:lnTo>
                    <a:pt x="2137" y="9"/>
                  </a:lnTo>
                  <a:lnTo>
                    <a:pt x="2064" y="37"/>
                  </a:lnTo>
                  <a:lnTo>
                    <a:pt x="1992" y="73"/>
                  </a:lnTo>
                  <a:lnTo>
                    <a:pt x="1928" y="128"/>
                  </a:lnTo>
                  <a:lnTo>
                    <a:pt x="1873" y="191"/>
                  </a:lnTo>
                  <a:lnTo>
                    <a:pt x="1837" y="264"/>
                  </a:lnTo>
                  <a:lnTo>
                    <a:pt x="1810" y="346"/>
                  </a:lnTo>
                  <a:lnTo>
                    <a:pt x="1573" y="1628"/>
                  </a:lnTo>
                  <a:lnTo>
                    <a:pt x="791" y="1628"/>
                  </a:lnTo>
                  <a:lnTo>
                    <a:pt x="700" y="1637"/>
                  </a:lnTo>
                  <a:lnTo>
                    <a:pt x="619" y="1664"/>
                  </a:lnTo>
                  <a:lnTo>
                    <a:pt x="546" y="1701"/>
                  </a:lnTo>
                  <a:lnTo>
                    <a:pt x="482" y="1755"/>
                  </a:lnTo>
                  <a:lnTo>
                    <a:pt x="428" y="1819"/>
                  </a:lnTo>
                  <a:lnTo>
                    <a:pt x="391" y="1892"/>
                  </a:lnTo>
                  <a:lnTo>
                    <a:pt x="364" y="1973"/>
                  </a:lnTo>
                  <a:lnTo>
                    <a:pt x="355" y="2055"/>
                  </a:lnTo>
                  <a:lnTo>
                    <a:pt x="364" y="2146"/>
                  </a:lnTo>
                  <a:lnTo>
                    <a:pt x="391" y="2228"/>
                  </a:lnTo>
                  <a:lnTo>
                    <a:pt x="428" y="2301"/>
                  </a:lnTo>
                  <a:lnTo>
                    <a:pt x="482" y="2364"/>
                  </a:lnTo>
                  <a:lnTo>
                    <a:pt x="546" y="2419"/>
                  </a:lnTo>
                  <a:lnTo>
                    <a:pt x="619" y="2455"/>
                  </a:lnTo>
                  <a:lnTo>
                    <a:pt x="700" y="2483"/>
                  </a:lnTo>
                  <a:lnTo>
                    <a:pt x="791" y="2492"/>
                  </a:lnTo>
                  <a:lnTo>
                    <a:pt x="1410" y="2492"/>
                  </a:lnTo>
                  <a:lnTo>
                    <a:pt x="1201" y="3619"/>
                  </a:lnTo>
                  <a:lnTo>
                    <a:pt x="428" y="3619"/>
                  </a:lnTo>
                  <a:lnTo>
                    <a:pt x="337" y="3628"/>
                  </a:lnTo>
                  <a:lnTo>
                    <a:pt x="264" y="3655"/>
                  </a:lnTo>
                  <a:lnTo>
                    <a:pt x="191" y="3692"/>
                  </a:lnTo>
                  <a:lnTo>
                    <a:pt x="128" y="3746"/>
                  </a:lnTo>
                  <a:lnTo>
                    <a:pt x="73" y="3810"/>
                  </a:lnTo>
                  <a:lnTo>
                    <a:pt x="37" y="3883"/>
                  </a:lnTo>
                  <a:lnTo>
                    <a:pt x="9" y="3965"/>
                  </a:lnTo>
                  <a:lnTo>
                    <a:pt x="0" y="4056"/>
                  </a:lnTo>
                  <a:lnTo>
                    <a:pt x="9" y="4137"/>
                  </a:lnTo>
                  <a:lnTo>
                    <a:pt x="37" y="4219"/>
                  </a:lnTo>
                  <a:lnTo>
                    <a:pt x="73" y="4292"/>
                  </a:lnTo>
                  <a:lnTo>
                    <a:pt x="128" y="4356"/>
                  </a:lnTo>
                  <a:lnTo>
                    <a:pt x="191" y="4410"/>
                  </a:lnTo>
                  <a:lnTo>
                    <a:pt x="264" y="4446"/>
                  </a:lnTo>
                  <a:lnTo>
                    <a:pt x="337" y="4474"/>
                  </a:lnTo>
                  <a:lnTo>
                    <a:pt x="428" y="4483"/>
                  </a:lnTo>
                  <a:lnTo>
                    <a:pt x="1046" y="4483"/>
                  </a:lnTo>
                  <a:lnTo>
                    <a:pt x="837" y="5601"/>
                  </a:lnTo>
                  <a:lnTo>
                    <a:pt x="828" y="5692"/>
                  </a:lnTo>
                  <a:lnTo>
                    <a:pt x="837" y="5774"/>
                  </a:lnTo>
                  <a:lnTo>
                    <a:pt x="864" y="5856"/>
                  </a:lnTo>
                  <a:lnTo>
                    <a:pt x="901" y="5929"/>
                  </a:lnTo>
                  <a:lnTo>
                    <a:pt x="955" y="5992"/>
                  </a:lnTo>
                  <a:lnTo>
                    <a:pt x="1019" y="6038"/>
                  </a:lnTo>
                  <a:lnTo>
                    <a:pt x="1091" y="6083"/>
                  </a:lnTo>
                  <a:lnTo>
                    <a:pt x="1182" y="6101"/>
                  </a:lnTo>
                  <a:lnTo>
                    <a:pt x="1255" y="6110"/>
                  </a:lnTo>
                  <a:lnTo>
                    <a:pt x="1337" y="6110"/>
                  </a:lnTo>
                  <a:lnTo>
                    <a:pt x="1401" y="6083"/>
                  </a:lnTo>
                  <a:lnTo>
                    <a:pt x="1473" y="6056"/>
                  </a:lnTo>
                  <a:lnTo>
                    <a:pt x="1528" y="6010"/>
                  </a:lnTo>
                  <a:lnTo>
                    <a:pt x="1582" y="5965"/>
                  </a:lnTo>
                  <a:lnTo>
                    <a:pt x="1628" y="5901"/>
                  </a:lnTo>
                  <a:lnTo>
                    <a:pt x="1655" y="5838"/>
                  </a:lnTo>
                  <a:lnTo>
                    <a:pt x="1682" y="5765"/>
                  </a:lnTo>
                  <a:lnTo>
                    <a:pt x="1919" y="4483"/>
                  </a:lnTo>
                  <a:lnTo>
                    <a:pt x="3064" y="4483"/>
                  </a:lnTo>
                  <a:lnTo>
                    <a:pt x="2855" y="5601"/>
                  </a:lnTo>
                  <a:lnTo>
                    <a:pt x="2855" y="5692"/>
                  </a:lnTo>
                  <a:lnTo>
                    <a:pt x="2864" y="5774"/>
                  </a:lnTo>
                  <a:lnTo>
                    <a:pt x="2892" y="5856"/>
                  </a:lnTo>
                  <a:lnTo>
                    <a:pt x="2928" y="5929"/>
                  </a:lnTo>
                  <a:lnTo>
                    <a:pt x="2983" y="5992"/>
                  </a:lnTo>
                  <a:lnTo>
                    <a:pt x="3046" y="6038"/>
                  </a:lnTo>
                  <a:lnTo>
                    <a:pt x="3119" y="6083"/>
                  </a:lnTo>
                  <a:lnTo>
                    <a:pt x="3201" y="6101"/>
                  </a:lnTo>
                  <a:lnTo>
                    <a:pt x="3283" y="6110"/>
                  </a:lnTo>
                  <a:lnTo>
                    <a:pt x="3355" y="6110"/>
                  </a:lnTo>
                  <a:lnTo>
                    <a:pt x="3428" y="6083"/>
                  </a:lnTo>
                  <a:lnTo>
                    <a:pt x="3492" y="6056"/>
                  </a:lnTo>
                  <a:lnTo>
                    <a:pt x="3555" y="6010"/>
                  </a:lnTo>
                  <a:lnTo>
                    <a:pt x="3610" y="5965"/>
                  </a:lnTo>
                  <a:lnTo>
                    <a:pt x="3646" y="5901"/>
                  </a:lnTo>
                  <a:lnTo>
                    <a:pt x="3683" y="5838"/>
                  </a:lnTo>
                  <a:lnTo>
                    <a:pt x="3701" y="5765"/>
                  </a:lnTo>
                  <a:lnTo>
                    <a:pt x="3937" y="4483"/>
                  </a:lnTo>
                  <a:lnTo>
                    <a:pt x="4728" y="4483"/>
                  </a:lnTo>
                  <a:lnTo>
                    <a:pt x="4810" y="4474"/>
                  </a:lnTo>
                  <a:lnTo>
                    <a:pt x="4892" y="4446"/>
                  </a:lnTo>
                  <a:lnTo>
                    <a:pt x="4965" y="4410"/>
                  </a:lnTo>
                  <a:lnTo>
                    <a:pt x="5028" y="4356"/>
                  </a:lnTo>
                  <a:lnTo>
                    <a:pt x="5083" y="4292"/>
                  </a:lnTo>
                  <a:lnTo>
                    <a:pt x="5119" y="4219"/>
                  </a:lnTo>
                  <a:lnTo>
                    <a:pt x="5147" y="4137"/>
                  </a:lnTo>
                  <a:lnTo>
                    <a:pt x="5156" y="4056"/>
                  </a:lnTo>
                  <a:lnTo>
                    <a:pt x="5147" y="3965"/>
                  </a:lnTo>
                  <a:lnTo>
                    <a:pt x="5119" y="3883"/>
                  </a:lnTo>
                  <a:lnTo>
                    <a:pt x="5083" y="3810"/>
                  </a:lnTo>
                  <a:lnTo>
                    <a:pt x="5028" y="3746"/>
                  </a:lnTo>
                  <a:lnTo>
                    <a:pt x="4965" y="3692"/>
                  </a:lnTo>
                  <a:lnTo>
                    <a:pt x="4892" y="3655"/>
                  </a:lnTo>
                  <a:lnTo>
                    <a:pt x="4810" y="3628"/>
                  </a:lnTo>
                  <a:lnTo>
                    <a:pt x="4728" y="3619"/>
                  </a:lnTo>
                  <a:lnTo>
                    <a:pt x="4101" y="3619"/>
                  </a:lnTo>
                  <a:lnTo>
                    <a:pt x="4310" y="2492"/>
                  </a:lnTo>
                  <a:lnTo>
                    <a:pt x="5083" y="2492"/>
                  </a:lnTo>
                  <a:lnTo>
                    <a:pt x="5174" y="2483"/>
                  </a:lnTo>
                  <a:lnTo>
                    <a:pt x="5256" y="2455"/>
                  </a:lnTo>
                  <a:lnTo>
                    <a:pt x="5328" y="2419"/>
                  </a:lnTo>
                  <a:lnTo>
                    <a:pt x="5392" y="2364"/>
                  </a:lnTo>
                  <a:lnTo>
                    <a:pt x="5438" y="2301"/>
                  </a:lnTo>
                  <a:lnTo>
                    <a:pt x="5483" y="2228"/>
                  </a:lnTo>
                  <a:lnTo>
                    <a:pt x="5510" y="2146"/>
                  </a:lnTo>
                  <a:lnTo>
                    <a:pt x="5510" y="2055"/>
                  </a:lnTo>
                  <a:lnTo>
                    <a:pt x="5510" y="1973"/>
                  </a:lnTo>
                  <a:lnTo>
                    <a:pt x="5483" y="1892"/>
                  </a:lnTo>
                  <a:lnTo>
                    <a:pt x="5438" y="1819"/>
                  </a:lnTo>
                  <a:lnTo>
                    <a:pt x="5392" y="1755"/>
                  </a:lnTo>
                  <a:lnTo>
                    <a:pt x="5328" y="1701"/>
                  </a:lnTo>
                  <a:lnTo>
                    <a:pt x="5256" y="1664"/>
                  </a:lnTo>
                  <a:lnTo>
                    <a:pt x="5174" y="1637"/>
                  </a:lnTo>
                  <a:lnTo>
                    <a:pt x="5083" y="1628"/>
                  </a:lnTo>
                  <a:lnTo>
                    <a:pt x="4465" y="1628"/>
                  </a:lnTo>
                  <a:lnTo>
                    <a:pt x="4674" y="500"/>
                  </a:lnTo>
                  <a:lnTo>
                    <a:pt x="4683" y="419"/>
                  </a:lnTo>
                  <a:lnTo>
                    <a:pt x="4674" y="337"/>
                  </a:lnTo>
                  <a:lnTo>
                    <a:pt x="4647" y="255"/>
                  </a:lnTo>
                  <a:lnTo>
                    <a:pt x="4610" y="182"/>
                  </a:lnTo>
                  <a:lnTo>
                    <a:pt x="4556" y="119"/>
                  </a:lnTo>
                  <a:lnTo>
                    <a:pt x="4492" y="73"/>
                  </a:lnTo>
                  <a:lnTo>
                    <a:pt x="4419" y="28"/>
                  </a:lnTo>
                  <a:lnTo>
                    <a:pt x="4337" y="9"/>
                  </a:lnTo>
                  <a:lnTo>
                    <a:pt x="4246" y="0"/>
                  </a:lnTo>
                  <a:lnTo>
                    <a:pt x="4165" y="9"/>
                  </a:lnTo>
                  <a:lnTo>
                    <a:pt x="4083" y="37"/>
                  </a:lnTo>
                  <a:lnTo>
                    <a:pt x="4010" y="73"/>
                  </a:lnTo>
                  <a:lnTo>
                    <a:pt x="3946" y="128"/>
                  </a:lnTo>
                  <a:lnTo>
                    <a:pt x="3901" y="191"/>
                  </a:lnTo>
                  <a:lnTo>
                    <a:pt x="3855" y="264"/>
                  </a:lnTo>
                  <a:lnTo>
                    <a:pt x="3837" y="346"/>
                  </a:lnTo>
                  <a:lnTo>
                    <a:pt x="3601" y="1628"/>
                  </a:lnTo>
                  <a:lnTo>
                    <a:pt x="2446" y="1628"/>
                  </a:lnTo>
                  <a:lnTo>
                    <a:pt x="2655" y="500"/>
                  </a:lnTo>
                  <a:lnTo>
                    <a:pt x="2664" y="419"/>
                  </a:lnTo>
                  <a:lnTo>
                    <a:pt x="2655" y="337"/>
                  </a:lnTo>
                  <a:lnTo>
                    <a:pt x="2628" y="255"/>
                  </a:lnTo>
                  <a:lnTo>
                    <a:pt x="2583" y="182"/>
                  </a:lnTo>
                  <a:lnTo>
                    <a:pt x="2537" y="119"/>
                  </a:lnTo>
                  <a:lnTo>
                    <a:pt x="2464" y="73"/>
                  </a:lnTo>
                  <a:lnTo>
                    <a:pt x="2392" y="28"/>
                  </a:lnTo>
                  <a:lnTo>
                    <a:pt x="2310" y="9"/>
                  </a:lnTo>
                  <a:lnTo>
                    <a:pt x="2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917175" y="2064075"/>
              <a:ext cx="77300" cy="106850"/>
            </a:xfrm>
            <a:custGeom>
              <a:rect b="b" l="l" r="r" t="t"/>
              <a:pathLst>
                <a:path extrusionOk="0" h="4274" w="3092">
                  <a:moveTo>
                    <a:pt x="1437" y="0"/>
                  </a:moveTo>
                  <a:lnTo>
                    <a:pt x="1291" y="19"/>
                  </a:lnTo>
                  <a:lnTo>
                    <a:pt x="1155" y="46"/>
                  </a:lnTo>
                  <a:lnTo>
                    <a:pt x="1019" y="91"/>
                  </a:lnTo>
                  <a:lnTo>
                    <a:pt x="891" y="146"/>
                  </a:lnTo>
                  <a:lnTo>
                    <a:pt x="773" y="209"/>
                  </a:lnTo>
                  <a:lnTo>
                    <a:pt x="655" y="282"/>
                  </a:lnTo>
                  <a:lnTo>
                    <a:pt x="546" y="364"/>
                  </a:lnTo>
                  <a:lnTo>
                    <a:pt x="446" y="464"/>
                  </a:lnTo>
                  <a:lnTo>
                    <a:pt x="355" y="564"/>
                  </a:lnTo>
                  <a:lnTo>
                    <a:pt x="273" y="673"/>
                  </a:lnTo>
                  <a:lnTo>
                    <a:pt x="200" y="791"/>
                  </a:lnTo>
                  <a:lnTo>
                    <a:pt x="137" y="919"/>
                  </a:lnTo>
                  <a:lnTo>
                    <a:pt x="82" y="1046"/>
                  </a:lnTo>
                  <a:lnTo>
                    <a:pt x="46" y="1182"/>
                  </a:lnTo>
                  <a:lnTo>
                    <a:pt x="18" y="1328"/>
                  </a:lnTo>
                  <a:lnTo>
                    <a:pt x="9" y="1437"/>
                  </a:lnTo>
                  <a:lnTo>
                    <a:pt x="0" y="1546"/>
                  </a:lnTo>
                  <a:lnTo>
                    <a:pt x="9" y="1628"/>
                  </a:lnTo>
                  <a:lnTo>
                    <a:pt x="37" y="1710"/>
                  </a:lnTo>
                  <a:lnTo>
                    <a:pt x="73" y="1782"/>
                  </a:lnTo>
                  <a:lnTo>
                    <a:pt x="127" y="1846"/>
                  </a:lnTo>
                  <a:lnTo>
                    <a:pt x="191" y="1901"/>
                  </a:lnTo>
                  <a:lnTo>
                    <a:pt x="264" y="1937"/>
                  </a:lnTo>
                  <a:lnTo>
                    <a:pt x="346" y="1964"/>
                  </a:lnTo>
                  <a:lnTo>
                    <a:pt x="428" y="1973"/>
                  </a:lnTo>
                  <a:lnTo>
                    <a:pt x="518" y="1964"/>
                  </a:lnTo>
                  <a:lnTo>
                    <a:pt x="600" y="1937"/>
                  </a:lnTo>
                  <a:lnTo>
                    <a:pt x="673" y="1901"/>
                  </a:lnTo>
                  <a:lnTo>
                    <a:pt x="737" y="1846"/>
                  </a:lnTo>
                  <a:lnTo>
                    <a:pt x="791" y="1782"/>
                  </a:lnTo>
                  <a:lnTo>
                    <a:pt x="828" y="1710"/>
                  </a:lnTo>
                  <a:lnTo>
                    <a:pt x="855" y="1628"/>
                  </a:lnTo>
                  <a:lnTo>
                    <a:pt x="864" y="1546"/>
                  </a:lnTo>
                  <a:lnTo>
                    <a:pt x="864" y="1446"/>
                  </a:lnTo>
                  <a:lnTo>
                    <a:pt x="882" y="1382"/>
                  </a:lnTo>
                  <a:lnTo>
                    <a:pt x="900" y="1328"/>
                  </a:lnTo>
                  <a:lnTo>
                    <a:pt x="919" y="1264"/>
                  </a:lnTo>
                  <a:lnTo>
                    <a:pt x="946" y="1210"/>
                  </a:lnTo>
                  <a:lnTo>
                    <a:pt x="982" y="1155"/>
                  </a:lnTo>
                  <a:lnTo>
                    <a:pt x="1019" y="1110"/>
                  </a:lnTo>
                  <a:lnTo>
                    <a:pt x="1100" y="1019"/>
                  </a:lnTo>
                  <a:lnTo>
                    <a:pt x="1200" y="946"/>
                  </a:lnTo>
                  <a:lnTo>
                    <a:pt x="1255" y="919"/>
                  </a:lnTo>
                  <a:lnTo>
                    <a:pt x="1319" y="901"/>
                  </a:lnTo>
                  <a:lnTo>
                    <a:pt x="1373" y="882"/>
                  </a:lnTo>
                  <a:lnTo>
                    <a:pt x="1437" y="864"/>
                  </a:lnTo>
                  <a:lnTo>
                    <a:pt x="1500" y="855"/>
                  </a:lnTo>
                  <a:lnTo>
                    <a:pt x="1564" y="855"/>
                  </a:lnTo>
                  <a:lnTo>
                    <a:pt x="1628" y="864"/>
                  </a:lnTo>
                  <a:lnTo>
                    <a:pt x="1691" y="873"/>
                  </a:lnTo>
                  <a:lnTo>
                    <a:pt x="1755" y="891"/>
                  </a:lnTo>
                  <a:lnTo>
                    <a:pt x="1819" y="910"/>
                  </a:lnTo>
                  <a:lnTo>
                    <a:pt x="1873" y="937"/>
                  </a:lnTo>
                  <a:lnTo>
                    <a:pt x="1928" y="973"/>
                  </a:lnTo>
                  <a:lnTo>
                    <a:pt x="1982" y="1010"/>
                  </a:lnTo>
                  <a:lnTo>
                    <a:pt x="2028" y="1055"/>
                  </a:lnTo>
                  <a:lnTo>
                    <a:pt x="2073" y="1101"/>
                  </a:lnTo>
                  <a:lnTo>
                    <a:pt x="2110" y="1146"/>
                  </a:lnTo>
                  <a:lnTo>
                    <a:pt x="2146" y="1201"/>
                  </a:lnTo>
                  <a:lnTo>
                    <a:pt x="2173" y="1255"/>
                  </a:lnTo>
                  <a:lnTo>
                    <a:pt x="2201" y="1319"/>
                  </a:lnTo>
                  <a:lnTo>
                    <a:pt x="2219" y="1373"/>
                  </a:lnTo>
                  <a:lnTo>
                    <a:pt x="2228" y="1437"/>
                  </a:lnTo>
                  <a:lnTo>
                    <a:pt x="2237" y="1510"/>
                  </a:lnTo>
                  <a:lnTo>
                    <a:pt x="2237" y="1582"/>
                  </a:lnTo>
                  <a:lnTo>
                    <a:pt x="2228" y="1646"/>
                  </a:lnTo>
                  <a:lnTo>
                    <a:pt x="2219" y="1719"/>
                  </a:lnTo>
                  <a:lnTo>
                    <a:pt x="2191" y="1782"/>
                  </a:lnTo>
                  <a:lnTo>
                    <a:pt x="2164" y="1846"/>
                  </a:lnTo>
                  <a:lnTo>
                    <a:pt x="2137" y="1910"/>
                  </a:lnTo>
                  <a:lnTo>
                    <a:pt x="2091" y="1964"/>
                  </a:lnTo>
                  <a:lnTo>
                    <a:pt x="2046" y="2019"/>
                  </a:lnTo>
                  <a:lnTo>
                    <a:pt x="2000" y="2064"/>
                  </a:lnTo>
                  <a:lnTo>
                    <a:pt x="1937" y="2110"/>
                  </a:lnTo>
                  <a:lnTo>
                    <a:pt x="1882" y="2146"/>
                  </a:lnTo>
                  <a:lnTo>
                    <a:pt x="1819" y="2173"/>
                  </a:lnTo>
                  <a:lnTo>
                    <a:pt x="1755" y="2201"/>
                  </a:lnTo>
                  <a:lnTo>
                    <a:pt x="1691" y="2219"/>
                  </a:lnTo>
                  <a:lnTo>
                    <a:pt x="1619" y="2228"/>
                  </a:lnTo>
                  <a:lnTo>
                    <a:pt x="1546" y="2228"/>
                  </a:lnTo>
                  <a:lnTo>
                    <a:pt x="1464" y="2237"/>
                  </a:lnTo>
                  <a:lnTo>
                    <a:pt x="1382" y="2264"/>
                  </a:lnTo>
                  <a:lnTo>
                    <a:pt x="1309" y="2310"/>
                  </a:lnTo>
                  <a:lnTo>
                    <a:pt x="1246" y="2355"/>
                  </a:lnTo>
                  <a:lnTo>
                    <a:pt x="1191" y="2419"/>
                  </a:lnTo>
                  <a:lnTo>
                    <a:pt x="1155" y="2492"/>
                  </a:lnTo>
                  <a:lnTo>
                    <a:pt x="1128" y="2573"/>
                  </a:lnTo>
                  <a:lnTo>
                    <a:pt x="1119" y="2664"/>
                  </a:lnTo>
                  <a:lnTo>
                    <a:pt x="1119" y="3846"/>
                  </a:lnTo>
                  <a:lnTo>
                    <a:pt x="1128" y="3937"/>
                  </a:lnTo>
                  <a:lnTo>
                    <a:pt x="1155" y="4010"/>
                  </a:lnTo>
                  <a:lnTo>
                    <a:pt x="1191" y="4083"/>
                  </a:lnTo>
                  <a:lnTo>
                    <a:pt x="1246" y="4146"/>
                  </a:lnTo>
                  <a:lnTo>
                    <a:pt x="1309" y="4201"/>
                  </a:lnTo>
                  <a:lnTo>
                    <a:pt x="1382" y="4246"/>
                  </a:lnTo>
                  <a:lnTo>
                    <a:pt x="1464" y="4265"/>
                  </a:lnTo>
                  <a:lnTo>
                    <a:pt x="1546" y="4274"/>
                  </a:lnTo>
                  <a:lnTo>
                    <a:pt x="1637" y="4265"/>
                  </a:lnTo>
                  <a:lnTo>
                    <a:pt x="1719" y="4246"/>
                  </a:lnTo>
                  <a:lnTo>
                    <a:pt x="1791" y="4201"/>
                  </a:lnTo>
                  <a:lnTo>
                    <a:pt x="1855" y="4146"/>
                  </a:lnTo>
                  <a:lnTo>
                    <a:pt x="1900" y="4083"/>
                  </a:lnTo>
                  <a:lnTo>
                    <a:pt x="1946" y="4010"/>
                  </a:lnTo>
                  <a:lnTo>
                    <a:pt x="1973" y="3937"/>
                  </a:lnTo>
                  <a:lnTo>
                    <a:pt x="1973" y="3846"/>
                  </a:lnTo>
                  <a:lnTo>
                    <a:pt x="1973" y="3028"/>
                  </a:lnTo>
                  <a:lnTo>
                    <a:pt x="2073" y="3001"/>
                  </a:lnTo>
                  <a:lnTo>
                    <a:pt x="2173" y="2955"/>
                  </a:lnTo>
                  <a:lnTo>
                    <a:pt x="2264" y="2919"/>
                  </a:lnTo>
                  <a:lnTo>
                    <a:pt x="2346" y="2864"/>
                  </a:lnTo>
                  <a:lnTo>
                    <a:pt x="2437" y="2810"/>
                  </a:lnTo>
                  <a:lnTo>
                    <a:pt x="2519" y="2746"/>
                  </a:lnTo>
                  <a:lnTo>
                    <a:pt x="2601" y="2683"/>
                  </a:lnTo>
                  <a:lnTo>
                    <a:pt x="2673" y="2610"/>
                  </a:lnTo>
                  <a:lnTo>
                    <a:pt x="2773" y="2483"/>
                  </a:lnTo>
                  <a:lnTo>
                    <a:pt x="2864" y="2355"/>
                  </a:lnTo>
                  <a:lnTo>
                    <a:pt x="2937" y="2219"/>
                  </a:lnTo>
                  <a:lnTo>
                    <a:pt x="3001" y="2083"/>
                  </a:lnTo>
                  <a:lnTo>
                    <a:pt x="3046" y="1928"/>
                  </a:lnTo>
                  <a:lnTo>
                    <a:pt x="3073" y="1773"/>
                  </a:lnTo>
                  <a:lnTo>
                    <a:pt x="3092" y="1619"/>
                  </a:lnTo>
                  <a:lnTo>
                    <a:pt x="3092" y="1464"/>
                  </a:lnTo>
                  <a:lnTo>
                    <a:pt x="3073" y="1310"/>
                  </a:lnTo>
                  <a:lnTo>
                    <a:pt x="3046" y="1173"/>
                  </a:lnTo>
                  <a:lnTo>
                    <a:pt x="3010" y="1028"/>
                  </a:lnTo>
                  <a:lnTo>
                    <a:pt x="2955" y="901"/>
                  </a:lnTo>
                  <a:lnTo>
                    <a:pt x="2882" y="773"/>
                  </a:lnTo>
                  <a:lnTo>
                    <a:pt x="2810" y="655"/>
                  </a:lnTo>
                  <a:lnTo>
                    <a:pt x="2719" y="537"/>
                  </a:lnTo>
                  <a:lnTo>
                    <a:pt x="2619" y="437"/>
                  </a:lnTo>
                  <a:lnTo>
                    <a:pt x="2519" y="346"/>
                  </a:lnTo>
                  <a:lnTo>
                    <a:pt x="2401" y="255"/>
                  </a:lnTo>
                  <a:lnTo>
                    <a:pt x="2282" y="182"/>
                  </a:lnTo>
                  <a:lnTo>
                    <a:pt x="2146" y="119"/>
                  </a:lnTo>
                  <a:lnTo>
                    <a:pt x="2019" y="73"/>
                  </a:lnTo>
                  <a:lnTo>
                    <a:pt x="1873" y="37"/>
                  </a:lnTo>
                  <a:lnTo>
                    <a:pt x="1728" y="9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818300" y="2064075"/>
              <a:ext cx="73425" cy="152775"/>
            </a:xfrm>
            <a:custGeom>
              <a:rect b="b" l="l" r="r" t="t"/>
              <a:pathLst>
                <a:path extrusionOk="0" h="6111" w="2937">
                  <a:moveTo>
                    <a:pt x="1446" y="0"/>
                  </a:moveTo>
                  <a:lnTo>
                    <a:pt x="1355" y="9"/>
                  </a:lnTo>
                  <a:lnTo>
                    <a:pt x="1273" y="37"/>
                  </a:lnTo>
                  <a:lnTo>
                    <a:pt x="1200" y="73"/>
                  </a:lnTo>
                  <a:lnTo>
                    <a:pt x="1146" y="128"/>
                  </a:lnTo>
                  <a:lnTo>
                    <a:pt x="1091" y="191"/>
                  </a:lnTo>
                  <a:lnTo>
                    <a:pt x="1046" y="264"/>
                  </a:lnTo>
                  <a:lnTo>
                    <a:pt x="1027" y="346"/>
                  </a:lnTo>
                  <a:lnTo>
                    <a:pt x="1018" y="428"/>
                  </a:lnTo>
                  <a:lnTo>
                    <a:pt x="1018" y="773"/>
                  </a:lnTo>
                  <a:lnTo>
                    <a:pt x="1000" y="773"/>
                  </a:lnTo>
                  <a:lnTo>
                    <a:pt x="918" y="800"/>
                  </a:lnTo>
                  <a:lnTo>
                    <a:pt x="846" y="837"/>
                  </a:lnTo>
                  <a:lnTo>
                    <a:pt x="764" y="873"/>
                  </a:lnTo>
                  <a:lnTo>
                    <a:pt x="691" y="919"/>
                  </a:lnTo>
                  <a:lnTo>
                    <a:pt x="627" y="964"/>
                  </a:lnTo>
                  <a:lnTo>
                    <a:pt x="555" y="1019"/>
                  </a:lnTo>
                  <a:lnTo>
                    <a:pt x="491" y="1073"/>
                  </a:lnTo>
                  <a:lnTo>
                    <a:pt x="436" y="1137"/>
                  </a:lnTo>
                  <a:lnTo>
                    <a:pt x="382" y="1210"/>
                  </a:lnTo>
                  <a:lnTo>
                    <a:pt x="336" y="1273"/>
                  </a:lnTo>
                  <a:lnTo>
                    <a:pt x="291" y="1346"/>
                  </a:lnTo>
                  <a:lnTo>
                    <a:pt x="246" y="1428"/>
                  </a:lnTo>
                  <a:lnTo>
                    <a:pt x="209" y="1510"/>
                  </a:lnTo>
                  <a:lnTo>
                    <a:pt x="182" y="1592"/>
                  </a:lnTo>
                  <a:lnTo>
                    <a:pt x="155" y="1673"/>
                  </a:lnTo>
                  <a:lnTo>
                    <a:pt x="136" y="1764"/>
                  </a:lnTo>
                  <a:lnTo>
                    <a:pt x="118" y="1928"/>
                  </a:lnTo>
                  <a:lnTo>
                    <a:pt x="118" y="2092"/>
                  </a:lnTo>
                  <a:lnTo>
                    <a:pt x="136" y="2246"/>
                  </a:lnTo>
                  <a:lnTo>
                    <a:pt x="173" y="2392"/>
                  </a:lnTo>
                  <a:lnTo>
                    <a:pt x="236" y="2528"/>
                  </a:lnTo>
                  <a:lnTo>
                    <a:pt x="309" y="2664"/>
                  </a:lnTo>
                  <a:lnTo>
                    <a:pt x="355" y="2719"/>
                  </a:lnTo>
                  <a:lnTo>
                    <a:pt x="400" y="2774"/>
                  </a:lnTo>
                  <a:lnTo>
                    <a:pt x="455" y="2828"/>
                  </a:lnTo>
                  <a:lnTo>
                    <a:pt x="509" y="2874"/>
                  </a:lnTo>
                  <a:lnTo>
                    <a:pt x="637" y="2964"/>
                  </a:lnTo>
                  <a:lnTo>
                    <a:pt x="773" y="3046"/>
                  </a:lnTo>
                  <a:lnTo>
                    <a:pt x="918" y="3128"/>
                  </a:lnTo>
                  <a:lnTo>
                    <a:pt x="1073" y="3201"/>
                  </a:lnTo>
                  <a:lnTo>
                    <a:pt x="1391" y="3337"/>
                  </a:lnTo>
                  <a:lnTo>
                    <a:pt x="1718" y="3455"/>
                  </a:lnTo>
                  <a:lnTo>
                    <a:pt x="1791" y="3483"/>
                  </a:lnTo>
                  <a:lnTo>
                    <a:pt x="1846" y="3519"/>
                  </a:lnTo>
                  <a:lnTo>
                    <a:pt x="1900" y="3546"/>
                  </a:lnTo>
                  <a:lnTo>
                    <a:pt x="1937" y="3583"/>
                  </a:lnTo>
                  <a:lnTo>
                    <a:pt x="1973" y="3619"/>
                  </a:lnTo>
                  <a:lnTo>
                    <a:pt x="2000" y="3665"/>
                  </a:lnTo>
                  <a:lnTo>
                    <a:pt x="2046" y="3746"/>
                  </a:lnTo>
                  <a:lnTo>
                    <a:pt x="2073" y="3819"/>
                  </a:lnTo>
                  <a:lnTo>
                    <a:pt x="2082" y="3901"/>
                  </a:lnTo>
                  <a:lnTo>
                    <a:pt x="2073" y="3965"/>
                  </a:lnTo>
                  <a:lnTo>
                    <a:pt x="2073" y="4019"/>
                  </a:lnTo>
                  <a:lnTo>
                    <a:pt x="2046" y="4119"/>
                  </a:lnTo>
                  <a:lnTo>
                    <a:pt x="2009" y="4210"/>
                  </a:lnTo>
                  <a:lnTo>
                    <a:pt x="1955" y="4301"/>
                  </a:lnTo>
                  <a:lnTo>
                    <a:pt x="1882" y="4383"/>
                  </a:lnTo>
                  <a:lnTo>
                    <a:pt x="1791" y="4456"/>
                  </a:lnTo>
                  <a:lnTo>
                    <a:pt x="1746" y="4483"/>
                  </a:lnTo>
                  <a:lnTo>
                    <a:pt x="1691" y="4510"/>
                  </a:lnTo>
                  <a:lnTo>
                    <a:pt x="1637" y="4528"/>
                  </a:lnTo>
                  <a:lnTo>
                    <a:pt x="1573" y="4537"/>
                  </a:lnTo>
                  <a:lnTo>
                    <a:pt x="1509" y="4556"/>
                  </a:lnTo>
                  <a:lnTo>
                    <a:pt x="1200" y="4556"/>
                  </a:lnTo>
                  <a:lnTo>
                    <a:pt x="1100" y="4547"/>
                  </a:lnTo>
                  <a:lnTo>
                    <a:pt x="1018" y="4528"/>
                  </a:lnTo>
                  <a:lnTo>
                    <a:pt x="937" y="4501"/>
                  </a:lnTo>
                  <a:lnTo>
                    <a:pt x="855" y="4465"/>
                  </a:lnTo>
                  <a:lnTo>
                    <a:pt x="764" y="4419"/>
                  </a:lnTo>
                  <a:lnTo>
                    <a:pt x="664" y="4356"/>
                  </a:lnTo>
                  <a:lnTo>
                    <a:pt x="582" y="4310"/>
                  </a:lnTo>
                  <a:lnTo>
                    <a:pt x="509" y="4292"/>
                  </a:lnTo>
                  <a:lnTo>
                    <a:pt x="418" y="4283"/>
                  </a:lnTo>
                  <a:lnTo>
                    <a:pt x="346" y="4292"/>
                  </a:lnTo>
                  <a:lnTo>
                    <a:pt x="264" y="4319"/>
                  </a:lnTo>
                  <a:lnTo>
                    <a:pt x="191" y="4356"/>
                  </a:lnTo>
                  <a:lnTo>
                    <a:pt x="127" y="4410"/>
                  </a:lnTo>
                  <a:lnTo>
                    <a:pt x="73" y="4474"/>
                  </a:lnTo>
                  <a:lnTo>
                    <a:pt x="27" y="4556"/>
                  </a:lnTo>
                  <a:lnTo>
                    <a:pt x="9" y="4637"/>
                  </a:lnTo>
                  <a:lnTo>
                    <a:pt x="0" y="4719"/>
                  </a:lnTo>
                  <a:lnTo>
                    <a:pt x="9" y="4801"/>
                  </a:lnTo>
                  <a:lnTo>
                    <a:pt x="36" y="4874"/>
                  </a:lnTo>
                  <a:lnTo>
                    <a:pt x="73" y="4956"/>
                  </a:lnTo>
                  <a:lnTo>
                    <a:pt x="127" y="5019"/>
                  </a:lnTo>
                  <a:lnTo>
                    <a:pt x="191" y="5074"/>
                  </a:lnTo>
                  <a:lnTo>
                    <a:pt x="309" y="5138"/>
                  </a:lnTo>
                  <a:lnTo>
                    <a:pt x="418" y="5201"/>
                  </a:lnTo>
                  <a:lnTo>
                    <a:pt x="518" y="5256"/>
                  </a:lnTo>
                  <a:lnTo>
                    <a:pt x="618" y="5292"/>
                  </a:lnTo>
                  <a:lnTo>
                    <a:pt x="718" y="5328"/>
                  </a:lnTo>
                  <a:lnTo>
                    <a:pt x="818" y="5356"/>
                  </a:lnTo>
                  <a:lnTo>
                    <a:pt x="918" y="5383"/>
                  </a:lnTo>
                  <a:lnTo>
                    <a:pt x="1018" y="5392"/>
                  </a:lnTo>
                  <a:lnTo>
                    <a:pt x="1018" y="5683"/>
                  </a:lnTo>
                  <a:lnTo>
                    <a:pt x="1027" y="5774"/>
                  </a:lnTo>
                  <a:lnTo>
                    <a:pt x="1046" y="5847"/>
                  </a:lnTo>
                  <a:lnTo>
                    <a:pt x="1091" y="5919"/>
                  </a:lnTo>
                  <a:lnTo>
                    <a:pt x="1146" y="5983"/>
                  </a:lnTo>
                  <a:lnTo>
                    <a:pt x="1200" y="6038"/>
                  </a:lnTo>
                  <a:lnTo>
                    <a:pt x="1273" y="6083"/>
                  </a:lnTo>
                  <a:lnTo>
                    <a:pt x="1355" y="6101"/>
                  </a:lnTo>
                  <a:lnTo>
                    <a:pt x="1446" y="6110"/>
                  </a:lnTo>
                  <a:lnTo>
                    <a:pt x="1528" y="6101"/>
                  </a:lnTo>
                  <a:lnTo>
                    <a:pt x="1609" y="6083"/>
                  </a:lnTo>
                  <a:lnTo>
                    <a:pt x="1682" y="6038"/>
                  </a:lnTo>
                  <a:lnTo>
                    <a:pt x="1746" y="5983"/>
                  </a:lnTo>
                  <a:lnTo>
                    <a:pt x="1800" y="5919"/>
                  </a:lnTo>
                  <a:lnTo>
                    <a:pt x="1837" y="5847"/>
                  </a:lnTo>
                  <a:lnTo>
                    <a:pt x="1864" y="5774"/>
                  </a:lnTo>
                  <a:lnTo>
                    <a:pt x="1873" y="5683"/>
                  </a:lnTo>
                  <a:lnTo>
                    <a:pt x="1873" y="5347"/>
                  </a:lnTo>
                  <a:lnTo>
                    <a:pt x="1982" y="5310"/>
                  </a:lnTo>
                  <a:lnTo>
                    <a:pt x="2082" y="5274"/>
                  </a:lnTo>
                  <a:lnTo>
                    <a:pt x="2182" y="5219"/>
                  </a:lnTo>
                  <a:lnTo>
                    <a:pt x="2273" y="5165"/>
                  </a:lnTo>
                  <a:lnTo>
                    <a:pt x="2355" y="5101"/>
                  </a:lnTo>
                  <a:lnTo>
                    <a:pt x="2437" y="5028"/>
                  </a:lnTo>
                  <a:lnTo>
                    <a:pt x="2510" y="4956"/>
                  </a:lnTo>
                  <a:lnTo>
                    <a:pt x="2582" y="4883"/>
                  </a:lnTo>
                  <a:lnTo>
                    <a:pt x="2646" y="4801"/>
                  </a:lnTo>
                  <a:lnTo>
                    <a:pt x="2700" y="4710"/>
                  </a:lnTo>
                  <a:lnTo>
                    <a:pt x="2755" y="4628"/>
                  </a:lnTo>
                  <a:lnTo>
                    <a:pt x="2800" y="4537"/>
                  </a:lnTo>
                  <a:lnTo>
                    <a:pt x="2837" y="4446"/>
                  </a:lnTo>
                  <a:lnTo>
                    <a:pt x="2873" y="4356"/>
                  </a:lnTo>
                  <a:lnTo>
                    <a:pt x="2900" y="4256"/>
                  </a:lnTo>
                  <a:lnTo>
                    <a:pt x="2919" y="4165"/>
                  </a:lnTo>
                  <a:lnTo>
                    <a:pt x="2928" y="4037"/>
                  </a:lnTo>
                  <a:lnTo>
                    <a:pt x="2937" y="3910"/>
                  </a:lnTo>
                  <a:lnTo>
                    <a:pt x="2928" y="3792"/>
                  </a:lnTo>
                  <a:lnTo>
                    <a:pt x="2919" y="3674"/>
                  </a:lnTo>
                  <a:lnTo>
                    <a:pt x="2891" y="3565"/>
                  </a:lnTo>
                  <a:lnTo>
                    <a:pt x="2855" y="3446"/>
                  </a:lnTo>
                  <a:lnTo>
                    <a:pt x="2810" y="3346"/>
                  </a:lnTo>
                  <a:lnTo>
                    <a:pt x="2755" y="3237"/>
                  </a:lnTo>
                  <a:lnTo>
                    <a:pt x="2691" y="3146"/>
                  </a:lnTo>
                  <a:lnTo>
                    <a:pt x="2619" y="3055"/>
                  </a:lnTo>
                  <a:lnTo>
                    <a:pt x="2537" y="2964"/>
                  </a:lnTo>
                  <a:lnTo>
                    <a:pt x="2446" y="2892"/>
                  </a:lnTo>
                  <a:lnTo>
                    <a:pt x="2346" y="2819"/>
                  </a:lnTo>
                  <a:lnTo>
                    <a:pt x="2237" y="2755"/>
                  </a:lnTo>
                  <a:lnTo>
                    <a:pt x="2128" y="2701"/>
                  </a:lnTo>
                  <a:lnTo>
                    <a:pt x="2009" y="2646"/>
                  </a:lnTo>
                  <a:lnTo>
                    <a:pt x="1737" y="2555"/>
                  </a:lnTo>
                  <a:lnTo>
                    <a:pt x="1473" y="2446"/>
                  </a:lnTo>
                  <a:lnTo>
                    <a:pt x="1346" y="2383"/>
                  </a:lnTo>
                  <a:lnTo>
                    <a:pt x="1237" y="2328"/>
                  </a:lnTo>
                  <a:lnTo>
                    <a:pt x="1127" y="2264"/>
                  </a:lnTo>
                  <a:lnTo>
                    <a:pt x="1046" y="2201"/>
                  </a:lnTo>
                  <a:lnTo>
                    <a:pt x="1018" y="2183"/>
                  </a:lnTo>
                  <a:lnTo>
                    <a:pt x="1000" y="2155"/>
                  </a:lnTo>
                  <a:lnTo>
                    <a:pt x="982" y="2092"/>
                  </a:lnTo>
                  <a:lnTo>
                    <a:pt x="973" y="2010"/>
                  </a:lnTo>
                  <a:lnTo>
                    <a:pt x="982" y="1919"/>
                  </a:lnTo>
                  <a:lnTo>
                    <a:pt x="1000" y="1855"/>
                  </a:lnTo>
                  <a:lnTo>
                    <a:pt x="1018" y="1810"/>
                  </a:lnTo>
                  <a:lnTo>
                    <a:pt x="1046" y="1755"/>
                  </a:lnTo>
                  <a:lnTo>
                    <a:pt x="1073" y="1710"/>
                  </a:lnTo>
                  <a:lnTo>
                    <a:pt x="1118" y="1664"/>
                  </a:lnTo>
                  <a:lnTo>
                    <a:pt x="1182" y="1628"/>
                  </a:lnTo>
                  <a:lnTo>
                    <a:pt x="1255" y="1592"/>
                  </a:lnTo>
                  <a:lnTo>
                    <a:pt x="1382" y="1564"/>
                  </a:lnTo>
                  <a:lnTo>
                    <a:pt x="1509" y="1555"/>
                  </a:lnTo>
                  <a:lnTo>
                    <a:pt x="1618" y="1564"/>
                  </a:lnTo>
                  <a:lnTo>
                    <a:pt x="1709" y="1582"/>
                  </a:lnTo>
                  <a:lnTo>
                    <a:pt x="1791" y="1610"/>
                  </a:lnTo>
                  <a:lnTo>
                    <a:pt x="1855" y="1646"/>
                  </a:lnTo>
                  <a:lnTo>
                    <a:pt x="1937" y="1701"/>
                  </a:lnTo>
                  <a:lnTo>
                    <a:pt x="2019" y="1746"/>
                  </a:lnTo>
                  <a:lnTo>
                    <a:pt x="2091" y="1773"/>
                  </a:lnTo>
                  <a:lnTo>
                    <a:pt x="2173" y="1792"/>
                  </a:lnTo>
                  <a:lnTo>
                    <a:pt x="2255" y="1792"/>
                  </a:lnTo>
                  <a:lnTo>
                    <a:pt x="2337" y="1773"/>
                  </a:lnTo>
                  <a:lnTo>
                    <a:pt x="2410" y="1737"/>
                  </a:lnTo>
                  <a:lnTo>
                    <a:pt x="2482" y="1692"/>
                  </a:lnTo>
                  <a:lnTo>
                    <a:pt x="2546" y="1628"/>
                  </a:lnTo>
                  <a:lnTo>
                    <a:pt x="2591" y="1555"/>
                  </a:lnTo>
                  <a:lnTo>
                    <a:pt x="2619" y="1473"/>
                  </a:lnTo>
                  <a:lnTo>
                    <a:pt x="2637" y="1391"/>
                  </a:lnTo>
                  <a:lnTo>
                    <a:pt x="2628" y="1310"/>
                  </a:lnTo>
                  <a:lnTo>
                    <a:pt x="2619" y="1228"/>
                  </a:lnTo>
                  <a:lnTo>
                    <a:pt x="2582" y="1155"/>
                  </a:lnTo>
                  <a:lnTo>
                    <a:pt x="2537" y="1082"/>
                  </a:lnTo>
                  <a:lnTo>
                    <a:pt x="2473" y="1028"/>
                  </a:lnTo>
                  <a:lnTo>
                    <a:pt x="2382" y="964"/>
                  </a:lnTo>
                  <a:lnTo>
                    <a:pt x="2255" y="882"/>
                  </a:lnTo>
                  <a:lnTo>
                    <a:pt x="2173" y="846"/>
                  </a:lnTo>
                  <a:lnTo>
                    <a:pt x="2082" y="810"/>
                  </a:lnTo>
                  <a:lnTo>
                    <a:pt x="1982" y="773"/>
                  </a:lnTo>
                  <a:lnTo>
                    <a:pt x="1873" y="746"/>
                  </a:lnTo>
                  <a:lnTo>
                    <a:pt x="1873" y="428"/>
                  </a:lnTo>
                  <a:lnTo>
                    <a:pt x="1864" y="346"/>
                  </a:lnTo>
                  <a:lnTo>
                    <a:pt x="1837" y="264"/>
                  </a:lnTo>
                  <a:lnTo>
                    <a:pt x="1800" y="191"/>
                  </a:lnTo>
                  <a:lnTo>
                    <a:pt x="1746" y="128"/>
                  </a:lnTo>
                  <a:lnTo>
                    <a:pt x="1682" y="73"/>
                  </a:lnTo>
                  <a:lnTo>
                    <a:pt x="1609" y="37"/>
                  </a:lnTo>
                  <a:lnTo>
                    <a:pt x="1528" y="9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664175" y="1814725"/>
              <a:ext cx="548750" cy="526000"/>
            </a:xfrm>
            <a:custGeom>
              <a:rect b="b" l="l" r="r" t="t"/>
              <a:pathLst>
                <a:path extrusionOk="0" h="21040" w="21950">
                  <a:moveTo>
                    <a:pt x="11157" y="864"/>
                  </a:moveTo>
                  <a:lnTo>
                    <a:pt x="11348" y="882"/>
                  </a:lnTo>
                  <a:lnTo>
                    <a:pt x="11529" y="900"/>
                  </a:lnTo>
                  <a:lnTo>
                    <a:pt x="11711" y="937"/>
                  </a:lnTo>
                  <a:lnTo>
                    <a:pt x="11893" y="982"/>
                  </a:lnTo>
                  <a:lnTo>
                    <a:pt x="12066" y="1028"/>
                  </a:lnTo>
                  <a:lnTo>
                    <a:pt x="12239" y="1082"/>
                  </a:lnTo>
                  <a:lnTo>
                    <a:pt x="12402" y="1155"/>
                  </a:lnTo>
                  <a:lnTo>
                    <a:pt x="12566" y="1228"/>
                  </a:lnTo>
                  <a:lnTo>
                    <a:pt x="12721" y="1309"/>
                  </a:lnTo>
                  <a:lnTo>
                    <a:pt x="12875" y="1391"/>
                  </a:lnTo>
                  <a:lnTo>
                    <a:pt x="13030" y="1491"/>
                  </a:lnTo>
                  <a:lnTo>
                    <a:pt x="13175" y="1591"/>
                  </a:lnTo>
                  <a:lnTo>
                    <a:pt x="13312" y="1700"/>
                  </a:lnTo>
                  <a:lnTo>
                    <a:pt x="13439" y="1819"/>
                  </a:lnTo>
                  <a:lnTo>
                    <a:pt x="13575" y="1937"/>
                  </a:lnTo>
                  <a:lnTo>
                    <a:pt x="13693" y="2064"/>
                  </a:lnTo>
                  <a:lnTo>
                    <a:pt x="13812" y="2200"/>
                  </a:lnTo>
                  <a:lnTo>
                    <a:pt x="13921" y="2337"/>
                  </a:lnTo>
                  <a:lnTo>
                    <a:pt x="14021" y="2482"/>
                  </a:lnTo>
                  <a:lnTo>
                    <a:pt x="14112" y="2637"/>
                  </a:lnTo>
                  <a:lnTo>
                    <a:pt x="14203" y="2791"/>
                  </a:lnTo>
                  <a:lnTo>
                    <a:pt x="14284" y="2946"/>
                  </a:lnTo>
                  <a:lnTo>
                    <a:pt x="14357" y="3110"/>
                  </a:lnTo>
                  <a:lnTo>
                    <a:pt x="14430" y="3273"/>
                  </a:lnTo>
                  <a:lnTo>
                    <a:pt x="14484" y="3446"/>
                  </a:lnTo>
                  <a:lnTo>
                    <a:pt x="14530" y="3619"/>
                  </a:lnTo>
                  <a:lnTo>
                    <a:pt x="14575" y="3801"/>
                  </a:lnTo>
                  <a:lnTo>
                    <a:pt x="14603" y="3983"/>
                  </a:lnTo>
                  <a:lnTo>
                    <a:pt x="14630" y="4164"/>
                  </a:lnTo>
                  <a:lnTo>
                    <a:pt x="14648" y="4346"/>
                  </a:lnTo>
                  <a:lnTo>
                    <a:pt x="14648" y="4537"/>
                  </a:lnTo>
                  <a:lnTo>
                    <a:pt x="14648" y="4728"/>
                  </a:lnTo>
                  <a:lnTo>
                    <a:pt x="14630" y="4910"/>
                  </a:lnTo>
                  <a:lnTo>
                    <a:pt x="14603" y="5101"/>
                  </a:lnTo>
                  <a:lnTo>
                    <a:pt x="14575" y="5274"/>
                  </a:lnTo>
                  <a:lnTo>
                    <a:pt x="14530" y="5455"/>
                  </a:lnTo>
                  <a:lnTo>
                    <a:pt x="14484" y="5628"/>
                  </a:lnTo>
                  <a:lnTo>
                    <a:pt x="14430" y="5801"/>
                  </a:lnTo>
                  <a:lnTo>
                    <a:pt x="14357" y="5965"/>
                  </a:lnTo>
                  <a:lnTo>
                    <a:pt x="14284" y="6128"/>
                  </a:lnTo>
                  <a:lnTo>
                    <a:pt x="14203" y="6292"/>
                  </a:lnTo>
                  <a:lnTo>
                    <a:pt x="14112" y="6447"/>
                  </a:lnTo>
                  <a:lnTo>
                    <a:pt x="14021" y="6592"/>
                  </a:lnTo>
                  <a:lnTo>
                    <a:pt x="13921" y="6738"/>
                  </a:lnTo>
                  <a:lnTo>
                    <a:pt x="13812" y="6874"/>
                  </a:lnTo>
                  <a:lnTo>
                    <a:pt x="13693" y="7010"/>
                  </a:lnTo>
                  <a:lnTo>
                    <a:pt x="13575" y="7138"/>
                  </a:lnTo>
                  <a:lnTo>
                    <a:pt x="13439" y="7256"/>
                  </a:lnTo>
                  <a:lnTo>
                    <a:pt x="13312" y="7374"/>
                  </a:lnTo>
                  <a:lnTo>
                    <a:pt x="13175" y="7483"/>
                  </a:lnTo>
                  <a:lnTo>
                    <a:pt x="13030" y="7583"/>
                  </a:lnTo>
                  <a:lnTo>
                    <a:pt x="12875" y="7683"/>
                  </a:lnTo>
                  <a:lnTo>
                    <a:pt x="12721" y="7765"/>
                  </a:lnTo>
                  <a:lnTo>
                    <a:pt x="12566" y="7847"/>
                  </a:lnTo>
                  <a:lnTo>
                    <a:pt x="12402" y="7920"/>
                  </a:lnTo>
                  <a:lnTo>
                    <a:pt x="12239" y="7992"/>
                  </a:lnTo>
                  <a:lnTo>
                    <a:pt x="12066" y="8047"/>
                  </a:lnTo>
                  <a:lnTo>
                    <a:pt x="11893" y="8101"/>
                  </a:lnTo>
                  <a:lnTo>
                    <a:pt x="11711" y="8138"/>
                  </a:lnTo>
                  <a:lnTo>
                    <a:pt x="11529" y="8174"/>
                  </a:lnTo>
                  <a:lnTo>
                    <a:pt x="11348" y="8192"/>
                  </a:lnTo>
                  <a:lnTo>
                    <a:pt x="11157" y="8210"/>
                  </a:lnTo>
                  <a:lnTo>
                    <a:pt x="10784" y="8210"/>
                  </a:lnTo>
                  <a:lnTo>
                    <a:pt x="10593" y="8192"/>
                  </a:lnTo>
                  <a:lnTo>
                    <a:pt x="10411" y="8174"/>
                  </a:lnTo>
                  <a:lnTo>
                    <a:pt x="10229" y="8138"/>
                  </a:lnTo>
                  <a:lnTo>
                    <a:pt x="10057" y="8101"/>
                  </a:lnTo>
                  <a:lnTo>
                    <a:pt x="9884" y="8047"/>
                  </a:lnTo>
                  <a:lnTo>
                    <a:pt x="9711" y="7992"/>
                  </a:lnTo>
                  <a:lnTo>
                    <a:pt x="9547" y="7920"/>
                  </a:lnTo>
                  <a:lnTo>
                    <a:pt x="9384" y="7847"/>
                  </a:lnTo>
                  <a:lnTo>
                    <a:pt x="9220" y="7765"/>
                  </a:lnTo>
                  <a:lnTo>
                    <a:pt x="9065" y="7683"/>
                  </a:lnTo>
                  <a:lnTo>
                    <a:pt x="8920" y="7583"/>
                  </a:lnTo>
                  <a:lnTo>
                    <a:pt x="8775" y="7483"/>
                  </a:lnTo>
                  <a:lnTo>
                    <a:pt x="8638" y="7374"/>
                  </a:lnTo>
                  <a:lnTo>
                    <a:pt x="8502" y="7256"/>
                  </a:lnTo>
                  <a:lnTo>
                    <a:pt x="8374" y="7138"/>
                  </a:lnTo>
                  <a:lnTo>
                    <a:pt x="8256" y="7010"/>
                  </a:lnTo>
                  <a:lnTo>
                    <a:pt x="8138" y="6874"/>
                  </a:lnTo>
                  <a:lnTo>
                    <a:pt x="8029" y="6738"/>
                  </a:lnTo>
                  <a:lnTo>
                    <a:pt x="7929" y="6592"/>
                  </a:lnTo>
                  <a:lnTo>
                    <a:pt x="7829" y="6447"/>
                  </a:lnTo>
                  <a:lnTo>
                    <a:pt x="7738" y="6292"/>
                  </a:lnTo>
                  <a:lnTo>
                    <a:pt x="7656" y="6128"/>
                  </a:lnTo>
                  <a:lnTo>
                    <a:pt x="7583" y="5965"/>
                  </a:lnTo>
                  <a:lnTo>
                    <a:pt x="7520" y="5801"/>
                  </a:lnTo>
                  <a:lnTo>
                    <a:pt x="7465" y="5628"/>
                  </a:lnTo>
                  <a:lnTo>
                    <a:pt x="7411" y="5455"/>
                  </a:lnTo>
                  <a:lnTo>
                    <a:pt x="7374" y="5274"/>
                  </a:lnTo>
                  <a:lnTo>
                    <a:pt x="7338" y="5101"/>
                  </a:lnTo>
                  <a:lnTo>
                    <a:pt x="7320" y="4910"/>
                  </a:lnTo>
                  <a:lnTo>
                    <a:pt x="7302" y="4728"/>
                  </a:lnTo>
                  <a:lnTo>
                    <a:pt x="7292" y="4537"/>
                  </a:lnTo>
                  <a:lnTo>
                    <a:pt x="7302" y="4346"/>
                  </a:lnTo>
                  <a:lnTo>
                    <a:pt x="7320" y="4164"/>
                  </a:lnTo>
                  <a:lnTo>
                    <a:pt x="7338" y="3983"/>
                  </a:lnTo>
                  <a:lnTo>
                    <a:pt x="7374" y="3801"/>
                  </a:lnTo>
                  <a:lnTo>
                    <a:pt x="7411" y="3619"/>
                  </a:lnTo>
                  <a:lnTo>
                    <a:pt x="7465" y="3446"/>
                  </a:lnTo>
                  <a:lnTo>
                    <a:pt x="7520" y="3273"/>
                  </a:lnTo>
                  <a:lnTo>
                    <a:pt x="7583" y="3110"/>
                  </a:lnTo>
                  <a:lnTo>
                    <a:pt x="7656" y="2946"/>
                  </a:lnTo>
                  <a:lnTo>
                    <a:pt x="7738" y="2791"/>
                  </a:lnTo>
                  <a:lnTo>
                    <a:pt x="7829" y="2637"/>
                  </a:lnTo>
                  <a:lnTo>
                    <a:pt x="7929" y="2482"/>
                  </a:lnTo>
                  <a:lnTo>
                    <a:pt x="8029" y="2337"/>
                  </a:lnTo>
                  <a:lnTo>
                    <a:pt x="8138" y="2200"/>
                  </a:lnTo>
                  <a:lnTo>
                    <a:pt x="8256" y="2064"/>
                  </a:lnTo>
                  <a:lnTo>
                    <a:pt x="8374" y="1937"/>
                  </a:lnTo>
                  <a:lnTo>
                    <a:pt x="8502" y="1819"/>
                  </a:lnTo>
                  <a:lnTo>
                    <a:pt x="8638" y="1700"/>
                  </a:lnTo>
                  <a:lnTo>
                    <a:pt x="8775" y="1591"/>
                  </a:lnTo>
                  <a:lnTo>
                    <a:pt x="8920" y="1491"/>
                  </a:lnTo>
                  <a:lnTo>
                    <a:pt x="9065" y="1391"/>
                  </a:lnTo>
                  <a:lnTo>
                    <a:pt x="9220" y="1309"/>
                  </a:lnTo>
                  <a:lnTo>
                    <a:pt x="9384" y="1228"/>
                  </a:lnTo>
                  <a:lnTo>
                    <a:pt x="9547" y="1155"/>
                  </a:lnTo>
                  <a:lnTo>
                    <a:pt x="9711" y="1082"/>
                  </a:lnTo>
                  <a:lnTo>
                    <a:pt x="9884" y="1028"/>
                  </a:lnTo>
                  <a:lnTo>
                    <a:pt x="10057" y="982"/>
                  </a:lnTo>
                  <a:lnTo>
                    <a:pt x="10229" y="937"/>
                  </a:lnTo>
                  <a:lnTo>
                    <a:pt x="10411" y="900"/>
                  </a:lnTo>
                  <a:lnTo>
                    <a:pt x="10593" y="882"/>
                  </a:lnTo>
                  <a:lnTo>
                    <a:pt x="10784" y="864"/>
                  </a:lnTo>
                  <a:close/>
                  <a:moveTo>
                    <a:pt x="10975" y="0"/>
                  </a:moveTo>
                  <a:lnTo>
                    <a:pt x="10738" y="9"/>
                  </a:lnTo>
                  <a:lnTo>
                    <a:pt x="10511" y="27"/>
                  </a:lnTo>
                  <a:lnTo>
                    <a:pt x="10284" y="55"/>
                  </a:lnTo>
                  <a:lnTo>
                    <a:pt x="10057" y="100"/>
                  </a:lnTo>
                  <a:lnTo>
                    <a:pt x="9838" y="146"/>
                  </a:lnTo>
                  <a:lnTo>
                    <a:pt x="9629" y="209"/>
                  </a:lnTo>
                  <a:lnTo>
                    <a:pt x="9411" y="282"/>
                  </a:lnTo>
                  <a:lnTo>
                    <a:pt x="9211" y="364"/>
                  </a:lnTo>
                  <a:lnTo>
                    <a:pt x="9011" y="455"/>
                  </a:lnTo>
                  <a:lnTo>
                    <a:pt x="8811" y="555"/>
                  </a:lnTo>
                  <a:lnTo>
                    <a:pt x="8620" y="664"/>
                  </a:lnTo>
                  <a:lnTo>
                    <a:pt x="8438" y="782"/>
                  </a:lnTo>
                  <a:lnTo>
                    <a:pt x="8265" y="909"/>
                  </a:lnTo>
                  <a:lnTo>
                    <a:pt x="8093" y="1037"/>
                  </a:lnTo>
                  <a:lnTo>
                    <a:pt x="7929" y="1182"/>
                  </a:lnTo>
                  <a:lnTo>
                    <a:pt x="7765" y="1337"/>
                  </a:lnTo>
                  <a:lnTo>
                    <a:pt x="7620" y="1491"/>
                  </a:lnTo>
                  <a:lnTo>
                    <a:pt x="7474" y="1655"/>
                  </a:lnTo>
                  <a:lnTo>
                    <a:pt x="7338" y="1828"/>
                  </a:lnTo>
                  <a:lnTo>
                    <a:pt x="7211" y="2000"/>
                  </a:lnTo>
                  <a:lnTo>
                    <a:pt x="7092" y="2191"/>
                  </a:lnTo>
                  <a:lnTo>
                    <a:pt x="6983" y="2382"/>
                  </a:lnTo>
                  <a:lnTo>
                    <a:pt x="6883" y="2573"/>
                  </a:lnTo>
                  <a:lnTo>
                    <a:pt x="6792" y="2773"/>
                  </a:lnTo>
                  <a:lnTo>
                    <a:pt x="6711" y="2982"/>
                  </a:lnTo>
                  <a:lnTo>
                    <a:pt x="6647" y="3192"/>
                  </a:lnTo>
                  <a:lnTo>
                    <a:pt x="6583" y="3410"/>
                  </a:lnTo>
                  <a:lnTo>
                    <a:pt x="6529" y="3628"/>
                  </a:lnTo>
                  <a:lnTo>
                    <a:pt x="6492" y="3846"/>
                  </a:lnTo>
                  <a:lnTo>
                    <a:pt x="6465" y="4073"/>
                  </a:lnTo>
                  <a:lnTo>
                    <a:pt x="6447" y="4301"/>
                  </a:lnTo>
                  <a:lnTo>
                    <a:pt x="6438" y="4537"/>
                  </a:lnTo>
                  <a:lnTo>
                    <a:pt x="6447" y="4737"/>
                  </a:lnTo>
                  <a:lnTo>
                    <a:pt x="6456" y="4928"/>
                  </a:lnTo>
                  <a:lnTo>
                    <a:pt x="6474" y="5119"/>
                  </a:lnTo>
                  <a:lnTo>
                    <a:pt x="6501" y="5310"/>
                  </a:lnTo>
                  <a:lnTo>
                    <a:pt x="6538" y="5501"/>
                  </a:lnTo>
                  <a:lnTo>
                    <a:pt x="6583" y="5683"/>
                  </a:lnTo>
                  <a:lnTo>
                    <a:pt x="6638" y="5865"/>
                  </a:lnTo>
                  <a:lnTo>
                    <a:pt x="6692" y="6046"/>
                  </a:lnTo>
                  <a:lnTo>
                    <a:pt x="6347" y="6147"/>
                  </a:lnTo>
                  <a:lnTo>
                    <a:pt x="6010" y="6265"/>
                  </a:lnTo>
                  <a:lnTo>
                    <a:pt x="5674" y="6383"/>
                  </a:lnTo>
                  <a:lnTo>
                    <a:pt x="5356" y="6510"/>
                  </a:lnTo>
                  <a:lnTo>
                    <a:pt x="5038" y="6647"/>
                  </a:lnTo>
                  <a:lnTo>
                    <a:pt x="4719" y="6792"/>
                  </a:lnTo>
                  <a:lnTo>
                    <a:pt x="4419" y="6938"/>
                  </a:lnTo>
                  <a:lnTo>
                    <a:pt x="4119" y="7101"/>
                  </a:lnTo>
                  <a:lnTo>
                    <a:pt x="3837" y="7265"/>
                  </a:lnTo>
                  <a:lnTo>
                    <a:pt x="3556" y="7429"/>
                  </a:lnTo>
                  <a:lnTo>
                    <a:pt x="3283" y="7610"/>
                  </a:lnTo>
                  <a:lnTo>
                    <a:pt x="3019" y="7792"/>
                  </a:lnTo>
                  <a:lnTo>
                    <a:pt x="2765" y="7983"/>
                  </a:lnTo>
                  <a:lnTo>
                    <a:pt x="2519" y="8183"/>
                  </a:lnTo>
                  <a:lnTo>
                    <a:pt x="2283" y="8392"/>
                  </a:lnTo>
                  <a:lnTo>
                    <a:pt x="2055" y="8601"/>
                  </a:lnTo>
                  <a:lnTo>
                    <a:pt x="1810" y="8847"/>
                  </a:lnTo>
                  <a:lnTo>
                    <a:pt x="1583" y="9092"/>
                  </a:lnTo>
                  <a:lnTo>
                    <a:pt x="1364" y="9347"/>
                  </a:lnTo>
                  <a:lnTo>
                    <a:pt x="1164" y="9611"/>
                  </a:lnTo>
                  <a:lnTo>
                    <a:pt x="982" y="9874"/>
                  </a:lnTo>
                  <a:lnTo>
                    <a:pt x="810" y="10147"/>
                  </a:lnTo>
                  <a:lnTo>
                    <a:pt x="655" y="10420"/>
                  </a:lnTo>
                  <a:lnTo>
                    <a:pt x="519" y="10702"/>
                  </a:lnTo>
                  <a:lnTo>
                    <a:pt x="401" y="10984"/>
                  </a:lnTo>
                  <a:lnTo>
                    <a:pt x="291" y="11265"/>
                  </a:lnTo>
                  <a:lnTo>
                    <a:pt x="201" y="11556"/>
                  </a:lnTo>
                  <a:lnTo>
                    <a:pt x="128" y="11847"/>
                  </a:lnTo>
                  <a:lnTo>
                    <a:pt x="73" y="12138"/>
                  </a:lnTo>
                  <a:lnTo>
                    <a:pt x="28" y="12429"/>
                  </a:lnTo>
                  <a:lnTo>
                    <a:pt x="0" y="12729"/>
                  </a:lnTo>
                  <a:lnTo>
                    <a:pt x="0" y="13029"/>
                  </a:lnTo>
                  <a:lnTo>
                    <a:pt x="0" y="13329"/>
                  </a:lnTo>
                  <a:lnTo>
                    <a:pt x="28" y="13620"/>
                  </a:lnTo>
                  <a:lnTo>
                    <a:pt x="64" y="13911"/>
                  </a:lnTo>
                  <a:lnTo>
                    <a:pt x="128" y="14202"/>
                  </a:lnTo>
                  <a:lnTo>
                    <a:pt x="191" y="14484"/>
                  </a:lnTo>
                  <a:lnTo>
                    <a:pt x="282" y="14766"/>
                  </a:lnTo>
                  <a:lnTo>
                    <a:pt x="382" y="15048"/>
                  </a:lnTo>
                  <a:lnTo>
                    <a:pt x="501" y="15321"/>
                  </a:lnTo>
                  <a:lnTo>
                    <a:pt x="637" y="15593"/>
                  </a:lnTo>
                  <a:lnTo>
                    <a:pt x="782" y="15866"/>
                  </a:lnTo>
                  <a:lnTo>
                    <a:pt x="946" y="16130"/>
                  </a:lnTo>
                  <a:lnTo>
                    <a:pt x="1119" y="16394"/>
                  </a:lnTo>
                  <a:lnTo>
                    <a:pt x="1310" y="16648"/>
                  </a:lnTo>
                  <a:lnTo>
                    <a:pt x="1519" y="16903"/>
                  </a:lnTo>
                  <a:lnTo>
                    <a:pt x="1746" y="17148"/>
                  </a:lnTo>
                  <a:lnTo>
                    <a:pt x="1983" y="17385"/>
                  </a:lnTo>
                  <a:lnTo>
                    <a:pt x="937" y="20467"/>
                  </a:lnTo>
                  <a:lnTo>
                    <a:pt x="919" y="20531"/>
                  </a:lnTo>
                  <a:lnTo>
                    <a:pt x="910" y="20585"/>
                  </a:lnTo>
                  <a:lnTo>
                    <a:pt x="910" y="20649"/>
                  </a:lnTo>
                  <a:lnTo>
                    <a:pt x="919" y="20703"/>
                  </a:lnTo>
                  <a:lnTo>
                    <a:pt x="937" y="20758"/>
                  </a:lnTo>
                  <a:lnTo>
                    <a:pt x="964" y="20812"/>
                  </a:lnTo>
                  <a:lnTo>
                    <a:pt x="1001" y="20867"/>
                  </a:lnTo>
                  <a:lnTo>
                    <a:pt x="1037" y="20912"/>
                  </a:lnTo>
                  <a:lnTo>
                    <a:pt x="1101" y="20967"/>
                  </a:lnTo>
                  <a:lnTo>
                    <a:pt x="1173" y="21003"/>
                  </a:lnTo>
                  <a:lnTo>
                    <a:pt x="1255" y="21031"/>
                  </a:lnTo>
                  <a:lnTo>
                    <a:pt x="1337" y="21040"/>
                  </a:lnTo>
                  <a:lnTo>
                    <a:pt x="1410" y="21031"/>
                  </a:lnTo>
                  <a:lnTo>
                    <a:pt x="1473" y="21012"/>
                  </a:lnTo>
                  <a:lnTo>
                    <a:pt x="5556" y="19630"/>
                  </a:lnTo>
                  <a:lnTo>
                    <a:pt x="5956" y="19785"/>
                  </a:lnTo>
                  <a:lnTo>
                    <a:pt x="6374" y="19921"/>
                  </a:lnTo>
                  <a:lnTo>
                    <a:pt x="6792" y="20049"/>
                  </a:lnTo>
                  <a:lnTo>
                    <a:pt x="7220" y="20158"/>
                  </a:lnTo>
                  <a:lnTo>
                    <a:pt x="7656" y="20267"/>
                  </a:lnTo>
                  <a:lnTo>
                    <a:pt x="8093" y="20349"/>
                  </a:lnTo>
                  <a:lnTo>
                    <a:pt x="8538" y="20430"/>
                  </a:lnTo>
                  <a:lnTo>
                    <a:pt x="8993" y="20494"/>
                  </a:lnTo>
                  <a:lnTo>
                    <a:pt x="9084" y="20494"/>
                  </a:lnTo>
                  <a:lnTo>
                    <a:pt x="9166" y="20476"/>
                  </a:lnTo>
                  <a:lnTo>
                    <a:pt x="9238" y="20449"/>
                  </a:lnTo>
                  <a:lnTo>
                    <a:pt x="9311" y="20403"/>
                  </a:lnTo>
                  <a:lnTo>
                    <a:pt x="9375" y="20349"/>
                  </a:lnTo>
                  <a:lnTo>
                    <a:pt x="9420" y="20285"/>
                  </a:lnTo>
                  <a:lnTo>
                    <a:pt x="9456" y="20203"/>
                  </a:lnTo>
                  <a:lnTo>
                    <a:pt x="9475" y="20121"/>
                  </a:lnTo>
                  <a:lnTo>
                    <a:pt x="9475" y="20030"/>
                  </a:lnTo>
                  <a:lnTo>
                    <a:pt x="9456" y="19949"/>
                  </a:lnTo>
                  <a:lnTo>
                    <a:pt x="9429" y="19876"/>
                  </a:lnTo>
                  <a:lnTo>
                    <a:pt x="9384" y="19803"/>
                  </a:lnTo>
                  <a:lnTo>
                    <a:pt x="9329" y="19739"/>
                  </a:lnTo>
                  <a:lnTo>
                    <a:pt x="9266" y="19694"/>
                  </a:lnTo>
                  <a:lnTo>
                    <a:pt x="9184" y="19658"/>
                  </a:lnTo>
                  <a:lnTo>
                    <a:pt x="9102" y="19639"/>
                  </a:lnTo>
                  <a:lnTo>
                    <a:pt x="8656" y="19576"/>
                  </a:lnTo>
                  <a:lnTo>
                    <a:pt x="8220" y="19503"/>
                  </a:lnTo>
                  <a:lnTo>
                    <a:pt x="7783" y="19412"/>
                  </a:lnTo>
                  <a:lnTo>
                    <a:pt x="7356" y="19312"/>
                  </a:lnTo>
                  <a:lnTo>
                    <a:pt x="6938" y="19194"/>
                  </a:lnTo>
                  <a:lnTo>
                    <a:pt x="6529" y="19067"/>
                  </a:lnTo>
                  <a:lnTo>
                    <a:pt x="6120" y="18930"/>
                  </a:lnTo>
                  <a:lnTo>
                    <a:pt x="5729" y="18776"/>
                  </a:lnTo>
                  <a:lnTo>
                    <a:pt x="5656" y="18758"/>
                  </a:lnTo>
                  <a:lnTo>
                    <a:pt x="5574" y="18748"/>
                  </a:lnTo>
                  <a:lnTo>
                    <a:pt x="5501" y="18748"/>
                  </a:lnTo>
                  <a:lnTo>
                    <a:pt x="5429" y="18767"/>
                  </a:lnTo>
                  <a:lnTo>
                    <a:pt x="2028" y="19921"/>
                  </a:lnTo>
                  <a:lnTo>
                    <a:pt x="2028" y="19921"/>
                  </a:lnTo>
                  <a:lnTo>
                    <a:pt x="2883" y="17403"/>
                  </a:lnTo>
                  <a:lnTo>
                    <a:pt x="2892" y="17348"/>
                  </a:lnTo>
                  <a:lnTo>
                    <a:pt x="2901" y="17285"/>
                  </a:lnTo>
                  <a:lnTo>
                    <a:pt x="2901" y="17221"/>
                  </a:lnTo>
                  <a:lnTo>
                    <a:pt x="2892" y="17157"/>
                  </a:lnTo>
                  <a:lnTo>
                    <a:pt x="2874" y="17103"/>
                  </a:lnTo>
                  <a:lnTo>
                    <a:pt x="2846" y="17048"/>
                  </a:lnTo>
                  <a:lnTo>
                    <a:pt x="2810" y="16994"/>
                  </a:lnTo>
                  <a:lnTo>
                    <a:pt x="2765" y="16948"/>
                  </a:lnTo>
                  <a:lnTo>
                    <a:pt x="2537" y="16730"/>
                  </a:lnTo>
                  <a:lnTo>
                    <a:pt x="2319" y="16512"/>
                  </a:lnTo>
                  <a:lnTo>
                    <a:pt x="2119" y="16284"/>
                  </a:lnTo>
                  <a:lnTo>
                    <a:pt x="1937" y="16057"/>
                  </a:lnTo>
                  <a:lnTo>
                    <a:pt x="1764" y="15821"/>
                  </a:lnTo>
                  <a:lnTo>
                    <a:pt x="1610" y="15575"/>
                  </a:lnTo>
                  <a:lnTo>
                    <a:pt x="1464" y="15339"/>
                  </a:lnTo>
                  <a:lnTo>
                    <a:pt x="1337" y="15093"/>
                  </a:lnTo>
                  <a:lnTo>
                    <a:pt x="1228" y="14839"/>
                  </a:lnTo>
                  <a:lnTo>
                    <a:pt x="1128" y="14593"/>
                  </a:lnTo>
                  <a:lnTo>
                    <a:pt x="1046" y="14339"/>
                  </a:lnTo>
                  <a:lnTo>
                    <a:pt x="973" y="14075"/>
                  </a:lnTo>
                  <a:lnTo>
                    <a:pt x="919" y="13820"/>
                  </a:lnTo>
                  <a:lnTo>
                    <a:pt x="882" y="13557"/>
                  </a:lnTo>
                  <a:lnTo>
                    <a:pt x="864" y="13293"/>
                  </a:lnTo>
                  <a:lnTo>
                    <a:pt x="855" y="13029"/>
                  </a:lnTo>
                  <a:lnTo>
                    <a:pt x="864" y="12775"/>
                  </a:lnTo>
                  <a:lnTo>
                    <a:pt x="882" y="12520"/>
                  </a:lnTo>
                  <a:lnTo>
                    <a:pt x="919" y="12266"/>
                  </a:lnTo>
                  <a:lnTo>
                    <a:pt x="973" y="12020"/>
                  </a:lnTo>
                  <a:lnTo>
                    <a:pt x="1037" y="11766"/>
                  </a:lnTo>
                  <a:lnTo>
                    <a:pt x="1110" y="11520"/>
                  </a:lnTo>
                  <a:lnTo>
                    <a:pt x="1201" y="11275"/>
                  </a:lnTo>
                  <a:lnTo>
                    <a:pt x="1310" y="11038"/>
                  </a:lnTo>
                  <a:lnTo>
                    <a:pt x="1428" y="10793"/>
                  </a:lnTo>
                  <a:lnTo>
                    <a:pt x="1564" y="10556"/>
                  </a:lnTo>
                  <a:lnTo>
                    <a:pt x="1710" y="10329"/>
                  </a:lnTo>
                  <a:lnTo>
                    <a:pt x="1873" y="10102"/>
                  </a:lnTo>
                  <a:lnTo>
                    <a:pt x="2046" y="9874"/>
                  </a:lnTo>
                  <a:lnTo>
                    <a:pt x="2237" y="9647"/>
                  </a:lnTo>
                  <a:lnTo>
                    <a:pt x="2437" y="9429"/>
                  </a:lnTo>
                  <a:lnTo>
                    <a:pt x="2646" y="9220"/>
                  </a:lnTo>
                  <a:lnTo>
                    <a:pt x="2865" y="9020"/>
                  </a:lnTo>
                  <a:lnTo>
                    <a:pt x="3083" y="8829"/>
                  </a:lnTo>
                  <a:lnTo>
                    <a:pt x="3319" y="8647"/>
                  </a:lnTo>
                  <a:lnTo>
                    <a:pt x="3556" y="8465"/>
                  </a:lnTo>
                  <a:lnTo>
                    <a:pt x="3801" y="8292"/>
                  </a:lnTo>
                  <a:lnTo>
                    <a:pt x="4065" y="8129"/>
                  </a:lnTo>
                  <a:lnTo>
                    <a:pt x="4328" y="7965"/>
                  </a:lnTo>
                  <a:lnTo>
                    <a:pt x="4601" y="7810"/>
                  </a:lnTo>
                  <a:lnTo>
                    <a:pt x="4883" y="7665"/>
                  </a:lnTo>
                  <a:lnTo>
                    <a:pt x="5174" y="7519"/>
                  </a:lnTo>
                  <a:lnTo>
                    <a:pt x="5474" y="7392"/>
                  </a:lnTo>
                  <a:lnTo>
                    <a:pt x="5774" y="7265"/>
                  </a:lnTo>
                  <a:lnTo>
                    <a:pt x="6092" y="7147"/>
                  </a:lnTo>
                  <a:lnTo>
                    <a:pt x="6411" y="7028"/>
                  </a:lnTo>
                  <a:lnTo>
                    <a:pt x="6729" y="6928"/>
                  </a:lnTo>
                  <a:lnTo>
                    <a:pt x="7065" y="6828"/>
                  </a:lnTo>
                  <a:lnTo>
                    <a:pt x="7220" y="7074"/>
                  </a:lnTo>
                  <a:lnTo>
                    <a:pt x="7393" y="7310"/>
                  </a:lnTo>
                  <a:lnTo>
                    <a:pt x="7574" y="7538"/>
                  </a:lnTo>
                  <a:lnTo>
                    <a:pt x="7774" y="7747"/>
                  </a:lnTo>
                  <a:lnTo>
                    <a:pt x="7984" y="7947"/>
                  </a:lnTo>
                  <a:lnTo>
                    <a:pt x="8211" y="8129"/>
                  </a:lnTo>
                  <a:lnTo>
                    <a:pt x="8447" y="8301"/>
                  </a:lnTo>
                  <a:lnTo>
                    <a:pt x="8693" y="8456"/>
                  </a:lnTo>
                  <a:lnTo>
                    <a:pt x="8947" y="8592"/>
                  </a:lnTo>
                  <a:lnTo>
                    <a:pt x="9211" y="8711"/>
                  </a:lnTo>
                  <a:lnTo>
                    <a:pt x="9484" y="8820"/>
                  </a:lnTo>
                  <a:lnTo>
                    <a:pt x="9775" y="8911"/>
                  </a:lnTo>
                  <a:lnTo>
                    <a:pt x="10066" y="8983"/>
                  </a:lnTo>
                  <a:lnTo>
                    <a:pt x="10357" y="9029"/>
                  </a:lnTo>
                  <a:lnTo>
                    <a:pt x="10666" y="9056"/>
                  </a:lnTo>
                  <a:lnTo>
                    <a:pt x="10975" y="9074"/>
                  </a:lnTo>
                  <a:lnTo>
                    <a:pt x="11284" y="9056"/>
                  </a:lnTo>
                  <a:lnTo>
                    <a:pt x="11584" y="9029"/>
                  </a:lnTo>
                  <a:lnTo>
                    <a:pt x="11884" y="8983"/>
                  </a:lnTo>
                  <a:lnTo>
                    <a:pt x="12175" y="8911"/>
                  </a:lnTo>
                  <a:lnTo>
                    <a:pt x="12457" y="8820"/>
                  </a:lnTo>
                  <a:lnTo>
                    <a:pt x="12730" y="8711"/>
                  </a:lnTo>
                  <a:lnTo>
                    <a:pt x="13002" y="8592"/>
                  </a:lnTo>
                  <a:lnTo>
                    <a:pt x="13257" y="8456"/>
                  </a:lnTo>
                  <a:lnTo>
                    <a:pt x="13503" y="8301"/>
                  </a:lnTo>
                  <a:lnTo>
                    <a:pt x="13739" y="8129"/>
                  </a:lnTo>
                  <a:lnTo>
                    <a:pt x="13966" y="7947"/>
                  </a:lnTo>
                  <a:lnTo>
                    <a:pt x="14175" y="7747"/>
                  </a:lnTo>
                  <a:lnTo>
                    <a:pt x="14375" y="7538"/>
                  </a:lnTo>
                  <a:lnTo>
                    <a:pt x="14557" y="7310"/>
                  </a:lnTo>
                  <a:lnTo>
                    <a:pt x="14730" y="7074"/>
                  </a:lnTo>
                  <a:lnTo>
                    <a:pt x="14885" y="6828"/>
                  </a:lnTo>
                  <a:lnTo>
                    <a:pt x="15212" y="6928"/>
                  </a:lnTo>
                  <a:lnTo>
                    <a:pt x="15539" y="7028"/>
                  </a:lnTo>
                  <a:lnTo>
                    <a:pt x="15857" y="7147"/>
                  </a:lnTo>
                  <a:lnTo>
                    <a:pt x="16167" y="7265"/>
                  </a:lnTo>
                  <a:lnTo>
                    <a:pt x="16476" y="7392"/>
                  </a:lnTo>
                  <a:lnTo>
                    <a:pt x="16767" y="7519"/>
                  </a:lnTo>
                  <a:lnTo>
                    <a:pt x="17058" y="7665"/>
                  </a:lnTo>
                  <a:lnTo>
                    <a:pt x="17339" y="7810"/>
                  </a:lnTo>
                  <a:lnTo>
                    <a:pt x="17612" y="7965"/>
                  </a:lnTo>
                  <a:lnTo>
                    <a:pt x="17885" y="8129"/>
                  </a:lnTo>
                  <a:lnTo>
                    <a:pt x="18140" y="8292"/>
                  </a:lnTo>
                  <a:lnTo>
                    <a:pt x="18394" y="8465"/>
                  </a:lnTo>
                  <a:lnTo>
                    <a:pt x="18631" y="8647"/>
                  </a:lnTo>
                  <a:lnTo>
                    <a:pt x="18867" y="8829"/>
                  </a:lnTo>
                  <a:lnTo>
                    <a:pt x="19085" y="9020"/>
                  </a:lnTo>
                  <a:lnTo>
                    <a:pt x="19294" y="9220"/>
                  </a:lnTo>
                  <a:lnTo>
                    <a:pt x="19513" y="9429"/>
                  </a:lnTo>
                  <a:lnTo>
                    <a:pt x="19713" y="9647"/>
                  </a:lnTo>
                  <a:lnTo>
                    <a:pt x="19903" y="9874"/>
                  </a:lnTo>
                  <a:lnTo>
                    <a:pt x="20076" y="10102"/>
                  </a:lnTo>
                  <a:lnTo>
                    <a:pt x="20231" y="10329"/>
                  </a:lnTo>
                  <a:lnTo>
                    <a:pt x="20385" y="10556"/>
                  </a:lnTo>
                  <a:lnTo>
                    <a:pt x="20513" y="10793"/>
                  </a:lnTo>
                  <a:lnTo>
                    <a:pt x="20631" y="11038"/>
                  </a:lnTo>
                  <a:lnTo>
                    <a:pt x="20740" y="11275"/>
                  </a:lnTo>
                  <a:lnTo>
                    <a:pt x="20831" y="11520"/>
                  </a:lnTo>
                  <a:lnTo>
                    <a:pt x="20913" y="11766"/>
                  </a:lnTo>
                  <a:lnTo>
                    <a:pt x="20976" y="12020"/>
                  </a:lnTo>
                  <a:lnTo>
                    <a:pt x="21031" y="12266"/>
                  </a:lnTo>
                  <a:lnTo>
                    <a:pt x="21067" y="12520"/>
                  </a:lnTo>
                  <a:lnTo>
                    <a:pt x="21085" y="12775"/>
                  </a:lnTo>
                  <a:lnTo>
                    <a:pt x="21095" y="13029"/>
                  </a:lnTo>
                  <a:lnTo>
                    <a:pt x="21085" y="13320"/>
                  </a:lnTo>
                  <a:lnTo>
                    <a:pt x="21058" y="13611"/>
                  </a:lnTo>
                  <a:lnTo>
                    <a:pt x="21004" y="13893"/>
                  </a:lnTo>
                  <a:lnTo>
                    <a:pt x="20940" y="14184"/>
                  </a:lnTo>
                  <a:lnTo>
                    <a:pt x="20858" y="14466"/>
                  </a:lnTo>
                  <a:lnTo>
                    <a:pt x="20758" y="14748"/>
                  </a:lnTo>
                  <a:lnTo>
                    <a:pt x="20631" y="15021"/>
                  </a:lnTo>
                  <a:lnTo>
                    <a:pt x="20494" y="15293"/>
                  </a:lnTo>
                  <a:lnTo>
                    <a:pt x="20340" y="15566"/>
                  </a:lnTo>
                  <a:lnTo>
                    <a:pt x="20167" y="15830"/>
                  </a:lnTo>
                  <a:lnTo>
                    <a:pt x="19976" y="16084"/>
                  </a:lnTo>
                  <a:lnTo>
                    <a:pt x="19767" y="16339"/>
                  </a:lnTo>
                  <a:lnTo>
                    <a:pt x="19549" y="16594"/>
                  </a:lnTo>
                  <a:lnTo>
                    <a:pt x="19303" y="16830"/>
                  </a:lnTo>
                  <a:lnTo>
                    <a:pt x="19049" y="17066"/>
                  </a:lnTo>
                  <a:lnTo>
                    <a:pt x="18776" y="17303"/>
                  </a:lnTo>
                  <a:lnTo>
                    <a:pt x="18485" y="17521"/>
                  </a:lnTo>
                  <a:lnTo>
                    <a:pt x="18185" y="17739"/>
                  </a:lnTo>
                  <a:lnTo>
                    <a:pt x="17867" y="17939"/>
                  </a:lnTo>
                  <a:lnTo>
                    <a:pt x="17539" y="18139"/>
                  </a:lnTo>
                  <a:lnTo>
                    <a:pt x="17203" y="18321"/>
                  </a:lnTo>
                  <a:lnTo>
                    <a:pt x="16848" y="18503"/>
                  </a:lnTo>
                  <a:lnTo>
                    <a:pt x="16485" y="18667"/>
                  </a:lnTo>
                  <a:lnTo>
                    <a:pt x="16112" y="18821"/>
                  </a:lnTo>
                  <a:lnTo>
                    <a:pt x="15730" y="18967"/>
                  </a:lnTo>
                  <a:lnTo>
                    <a:pt x="15339" y="19094"/>
                  </a:lnTo>
                  <a:lnTo>
                    <a:pt x="14939" y="19212"/>
                  </a:lnTo>
                  <a:lnTo>
                    <a:pt x="14539" y="19321"/>
                  </a:lnTo>
                  <a:lnTo>
                    <a:pt x="14121" y="19421"/>
                  </a:lnTo>
                  <a:lnTo>
                    <a:pt x="13703" y="19503"/>
                  </a:lnTo>
                  <a:lnTo>
                    <a:pt x="13275" y="19576"/>
                  </a:lnTo>
                  <a:lnTo>
                    <a:pt x="12848" y="19639"/>
                  </a:lnTo>
                  <a:lnTo>
                    <a:pt x="12757" y="19658"/>
                  </a:lnTo>
                  <a:lnTo>
                    <a:pt x="12684" y="19694"/>
                  </a:lnTo>
                  <a:lnTo>
                    <a:pt x="12611" y="19739"/>
                  </a:lnTo>
                  <a:lnTo>
                    <a:pt x="12557" y="19803"/>
                  </a:lnTo>
                  <a:lnTo>
                    <a:pt x="12511" y="19876"/>
                  </a:lnTo>
                  <a:lnTo>
                    <a:pt x="12484" y="19949"/>
                  </a:lnTo>
                  <a:lnTo>
                    <a:pt x="12466" y="20030"/>
                  </a:lnTo>
                  <a:lnTo>
                    <a:pt x="12475" y="20121"/>
                  </a:lnTo>
                  <a:lnTo>
                    <a:pt x="12493" y="20194"/>
                  </a:lnTo>
                  <a:lnTo>
                    <a:pt x="12521" y="20267"/>
                  </a:lnTo>
                  <a:lnTo>
                    <a:pt x="12566" y="20330"/>
                  </a:lnTo>
                  <a:lnTo>
                    <a:pt x="12611" y="20385"/>
                  </a:lnTo>
                  <a:lnTo>
                    <a:pt x="12675" y="20430"/>
                  </a:lnTo>
                  <a:lnTo>
                    <a:pt x="12748" y="20467"/>
                  </a:lnTo>
                  <a:lnTo>
                    <a:pt x="12821" y="20485"/>
                  </a:lnTo>
                  <a:lnTo>
                    <a:pt x="12893" y="20494"/>
                  </a:lnTo>
                  <a:lnTo>
                    <a:pt x="12948" y="20494"/>
                  </a:lnTo>
                  <a:lnTo>
                    <a:pt x="13439" y="20421"/>
                  </a:lnTo>
                  <a:lnTo>
                    <a:pt x="13912" y="20340"/>
                  </a:lnTo>
                  <a:lnTo>
                    <a:pt x="14375" y="20249"/>
                  </a:lnTo>
                  <a:lnTo>
                    <a:pt x="14830" y="20130"/>
                  </a:lnTo>
                  <a:lnTo>
                    <a:pt x="15285" y="20012"/>
                  </a:lnTo>
                  <a:lnTo>
                    <a:pt x="15721" y="19876"/>
                  </a:lnTo>
                  <a:lnTo>
                    <a:pt x="16139" y="19730"/>
                  </a:lnTo>
                  <a:lnTo>
                    <a:pt x="16558" y="19567"/>
                  </a:lnTo>
                  <a:lnTo>
                    <a:pt x="16958" y="19394"/>
                  </a:lnTo>
                  <a:lnTo>
                    <a:pt x="17349" y="19212"/>
                  </a:lnTo>
                  <a:lnTo>
                    <a:pt x="17721" y="19021"/>
                  </a:lnTo>
                  <a:lnTo>
                    <a:pt x="18085" y="18812"/>
                  </a:lnTo>
                  <a:lnTo>
                    <a:pt x="18440" y="18594"/>
                  </a:lnTo>
                  <a:lnTo>
                    <a:pt x="18776" y="18376"/>
                  </a:lnTo>
                  <a:lnTo>
                    <a:pt x="19094" y="18139"/>
                  </a:lnTo>
                  <a:lnTo>
                    <a:pt x="19403" y="17894"/>
                  </a:lnTo>
                  <a:lnTo>
                    <a:pt x="19694" y="17639"/>
                  </a:lnTo>
                  <a:lnTo>
                    <a:pt x="19976" y="17375"/>
                  </a:lnTo>
                  <a:lnTo>
                    <a:pt x="20231" y="17112"/>
                  </a:lnTo>
                  <a:lnTo>
                    <a:pt x="20476" y="16830"/>
                  </a:lnTo>
                  <a:lnTo>
                    <a:pt x="20704" y="16548"/>
                  </a:lnTo>
                  <a:lnTo>
                    <a:pt x="20913" y="16257"/>
                  </a:lnTo>
                  <a:lnTo>
                    <a:pt x="21104" y="15957"/>
                  </a:lnTo>
                  <a:lnTo>
                    <a:pt x="21276" y="15657"/>
                  </a:lnTo>
                  <a:lnTo>
                    <a:pt x="21431" y="15339"/>
                  </a:lnTo>
                  <a:lnTo>
                    <a:pt x="21567" y="15030"/>
                  </a:lnTo>
                  <a:lnTo>
                    <a:pt x="21686" y="14702"/>
                  </a:lnTo>
                  <a:lnTo>
                    <a:pt x="21776" y="14375"/>
                  </a:lnTo>
                  <a:lnTo>
                    <a:pt x="21849" y="14048"/>
                  </a:lnTo>
                  <a:lnTo>
                    <a:pt x="21904" y="13711"/>
                  </a:lnTo>
                  <a:lnTo>
                    <a:pt x="21922" y="13548"/>
                  </a:lnTo>
                  <a:lnTo>
                    <a:pt x="21940" y="13375"/>
                  </a:lnTo>
                  <a:lnTo>
                    <a:pt x="21949" y="13202"/>
                  </a:lnTo>
                  <a:lnTo>
                    <a:pt x="21949" y="13029"/>
                  </a:lnTo>
                  <a:lnTo>
                    <a:pt x="21940" y="12729"/>
                  </a:lnTo>
                  <a:lnTo>
                    <a:pt x="21913" y="12429"/>
                  </a:lnTo>
                  <a:lnTo>
                    <a:pt x="21876" y="12138"/>
                  </a:lnTo>
                  <a:lnTo>
                    <a:pt x="21822" y="11847"/>
                  </a:lnTo>
                  <a:lnTo>
                    <a:pt x="21740" y="11556"/>
                  </a:lnTo>
                  <a:lnTo>
                    <a:pt x="21649" y="11265"/>
                  </a:lnTo>
                  <a:lnTo>
                    <a:pt x="21549" y="10984"/>
                  </a:lnTo>
                  <a:lnTo>
                    <a:pt x="21422" y="10702"/>
                  </a:lnTo>
                  <a:lnTo>
                    <a:pt x="21286" y="10420"/>
                  </a:lnTo>
                  <a:lnTo>
                    <a:pt x="21131" y="10147"/>
                  </a:lnTo>
                  <a:lnTo>
                    <a:pt x="20967" y="9874"/>
                  </a:lnTo>
                  <a:lnTo>
                    <a:pt x="20785" y="9611"/>
                  </a:lnTo>
                  <a:lnTo>
                    <a:pt x="20585" y="9347"/>
                  </a:lnTo>
                  <a:lnTo>
                    <a:pt x="20367" y="9092"/>
                  </a:lnTo>
                  <a:lnTo>
                    <a:pt x="20140" y="8847"/>
                  </a:lnTo>
                  <a:lnTo>
                    <a:pt x="19894" y="8601"/>
                  </a:lnTo>
                  <a:lnTo>
                    <a:pt x="19667" y="8392"/>
                  </a:lnTo>
                  <a:lnTo>
                    <a:pt x="19431" y="8183"/>
                  </a:lnTo>
                  <a:lnTo>
                    <a:pt x="19185" y="7992"/>
                  </a:lnTo>
                  <a:lnTo>
                    <a:pt x="18931" y="7792"/>
                  </a:lnTo>
                  <a:lnTo>
                    <a:pt x="18667" y="7610"/>
                  </a:lnTo>
                  <a:lnTo>
                    <a:pt x="18394" y="7438"/>
                  </a:lnTo>
                  <a:lnTo>
                    <a:pt x="18112" y="7265"/>
                  </a:lnTo>
                  <a:lnTo>
                    <a:pt x="17821" y="7101"/>
                  </a:lnTo>
                  <a:lnTo>
                    <a:pt x="17530" y="6938"/>
                  </a:lnTo>
                  <a:lnTo>
                    <a:pt x="17221" y="6792"/>
                  </a:lnTo>
                  <a:lnTo>
                    <a:pt x="16912" y="6647"/>
                  </a:lnTo>
                  <a:lnTo>
                    <a:pt x="16594" y="6510"/>
                  </a:lnTo>
                  <a:lnTo>
                    <a:pt x="16267" y="6383"/>
                  </a:lnTo>
                  <a:lnTo>
                    <a:pt x="15930" y="6265"/>
                  </a:lnTo>
                  <a:lnTo>
                    <a:pt x="15594" y="6147"/>
                  </a:lnTo>
                  <a:lnTo>
                    <a:pt x="15248" y="6046"/>
                  </a:lnTo>
                  <a:lnTo>
                    <a:pt x="15312" y="5865"/>
                  </a:lnTo>
                  <a:lnTo>
                    <a:pt x="15357" y="5683"/>
                  </a:lnTo>
                  <a:lnTo>
                    <a:pt x="15403" y="5501"/>
                  </a:lnTo>
                  <a:lnTo>
                    <a:pt x="15439" y="5310"/>
                  </a:lnTo>
                  <a:lnTo>
                    <a:pt x="15466" y="5119"/>
                  </a:lnTo>
                  <a:lnTo>
                    <a:pt x="15494" y="4928"/>
                  </a:lnTo>
                  <a:lnTo>
                    <a:pt x="15503" y="4737"/>
                  </a:lnTo>
                  <a:lnTo>
                    <a:pt x="15503" y="4537"/>
                  </a:lnTo>
                  <a:lnTo>
                    <a:pt x="15503" y="4301"/>
                  </a:lnTo>
                  <a:lnTo>
                    <a:pt x="15485" y="4073"/>
                  </a:lnTo>
                  <a:lnTo>
                    <a:pt x="15457" y="3846"/>
                  </a:lnTo>
                  <a:lnTo>
                    <a:pt x="15412" y="3628"/>
                  </a:lnTo>
                  <a:lnTo>
                    <a:pt x="15366" y="3410"/>
                  </a:lnTo>
                  <a:lnTo>
                    <a:pt x="15303" y="3192"/>
                  </a:lnTo>
                  <a:lnTo>
                    <a:pt x="15230" y="2982"/>
                  </a:lnTo>
                  <a:lnTo>
                    <a:pt x="15148" y="2773"/>
                  </a:lnTo>
                  <a:lnTo>
                    <a:pt x="15057" y="2573"/>
                  </a:lnTo>
                  <a:lnTo>
                    <a:pt x="14957" y="2382"/>
                  </a:lnTo>
                  <a:lnTo>
                    <a:pt x="14848" y="2191"/>
                  </a:lnTo>
                  <a:lnTo>
                    <a:pt x="14730" y="2000"/>
                  </a:lnTo>
                  <a:lnTo>
                    <a:pt x="14603" y="1828"/>
                  </a:lnTo>
                  <a:lnTo>
                    <a:pt x="14466" y="1655"/>
                  </a:lnTo>
                  <a:lnTo>
                    <a:pt x="14330" y="1491"/>
                  </a:lnTo>
                  <a:lnTo>
                    <a:pt x="14175" y="1337"/>
                  </a:lnTo>
                  <a:lnTo>
                    <a:pt x="14021" y="1182"/>
                  </a:lnTo>
                  <a:lnTo>
                    <a:pt x="13857" y="1037"/>
                  </a:lnTo>
                  <a:lnTo>
                    <a:pt x="13684" y="909"/>
                  </a:lnTo>
                  <a:lnTo>
                    <a:pt x="13503" y="782"/>
                  </a:lnTo>
                  <a:lnTo>
                    <a:pt x="13321" y="664"/>
                  </a:lnTo>
                  <a:lnTo>
                    <a:pt x="13130" y="555"/>
                  </a:lnTo>
                  <a:lnTo>
                    <a:pt x="12939" y="455"/>
                  </a:lnTo>
                  <a:lnTo>
                    <a:pt x="12739" y="364"/>
                  </a:lnTo>
                  <a:lnTo>
                    <a:pt x="12530" y="282"/>
                  </a:lnTo>
                  <a:lnTo>
                    <a:pt x="12321" y="209"/>
                  </a:lnTo>
                  <a:lnTo>
                    <a:pt x="12102" y="146"/>
                  </a:lnTo>
                  <a:lnTo>
                    <a:pt x="11884" y="100"/>
                  </a:lnTo>
                  <a:lnTo>
                    <a:pt x="11666" y="55"/>
                  </a:lnTo>
                  <a:lnTo>
                    <a:pt x="11439" y="27"/>
                  </a:lnTo>
                  <a:lnTo>
                    <a:pt x="11202" y="9"/>
                  </a:lnTo>
                  <a:lnTo>
                    <a:pt x="109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871250" y="1861075"/>
              <a:ext cx="134375" cy="134150"/>
            </a:xfrm>
            <a:custGeom>
              <a:rect b="b" l="l" r="r" t="t"/>
              <a:pathLst>
                <a:path extrusionOk="0" h="5366" w="5375">
                  <a:moveTo>
                    <a:pt x="2692" y="856"/>
                  </a:moveTo>
                  <a:lnTo>
                    <a:pt x="2819" y="865"/>
                  </a:lnTo>
                  <a:lnTo>
                    <a:pt x="2946" y="874"/>
                  </a:lnTo>
                  <a:lnTo>
                    <a:pt x="3074" y="901"/>
                  </a:lnTo>
                  <a:lnTo>
                    <a:pt x="3192" y="928"/>
                  </a:lnTo>
                  <a:lnTo>
                    <a:pt x="3310" y="965"/>
                  </a:lnTo>
                  <a:lnTo>
                    <a:pt x="3428" y="1010"/>
                  </a:lnTo>
                  <a:lnTo>
                    <a:pt x="3537" y="1065"/>
                  </a:lnTo>
                  <a:lnTo>
                    <a:pt x="3647" y="1128"/>
                  </a:lnTo>
                  <a:lnTo>
                    <a:pt x="1128" y="3638"/>
                  </a:lnTo>
                  <a:lnTo>
                    <a:pt x="1073" y="3529"/>
                  </a:lnTo>
                  <a:lnTo>
                    <a:pt x="1019" y="3420"/>
                  </a:lnTo>
                  <a:lnTo>
                    <a:pt x="973" y="3301"/>
                  </a:lnTo>
                  <a:lnTo>
                    <a:pt x="937" y="3183"/>
                  </a:lnTo>
                  <a:lnTo>
                    <a:pt x="901" y="3065"/>
                  </a:lnTo>
                  <a:lnTo>
                    <a:pt x="883" y="2938"/>
                  </a:lnTo>
                  <a:lnTo>
                    <a:pt x="864" y="2810"/>
                  </a:lnTo>
                  <a:lnTo>
                    <a:pt x="864" y="2683"/>
                  </a:lnTo>
                  <a:lnTo>
                    <a:pt x="873" y="2501"/>
                  </a:lnTo>
                  <a:lnTo>
                    <a:pt x="901" y="2319"/>
                  </a:lnTo>
                  <a:lnTo>
                    <a:pt x="946" y="2138"/>
                  </a:lnTo>
                  <a:lnTo>
                    <a:pt x="1010" y="1974"/>
                  </a:lnTo>
                  <a:lnTo>
                    <a:pt x="1083" y="1810"/>
                  </a:lnTo>
                  <a:lnTo>
                    <a:pt x="1173" y="1665"/>
                  </a:lnTo>
                  <a:lnTo>
                    <a:pt x="1283" y="1519"/>
                  </a:lnTo>
                  <a:lnTo>
                    <a:pt x="1401" y="1392"/>
                  </a:lnTo>
                  <a:lnTo>
                    <a:pt x="1528" y="1274"/>
                  </a:lnTo>
                  <a:lnTo>
                    <a:pt x="1664" y="1165"/>
                  </a:lnTo>
                  <a:lnTo>
                    <a:pt x="1819" y="1074"/>
                  </a:lnTo>
                  <a:lnTo>
                    <a:pt x="1983" y="1001"/>
                  </a:lnTo>
                  <a:lnTo>
                    <a:pt x="2146" y="937"/>
                  </a:lnTo>
                  <a:lnTo>
                    <a:pt x="2319" y="892"/>
                  </a:lnTo>
                  <a:lnTo>
                    <a:pt x="2501" y="865"/>
                  </a:lnTo>
                  <a:lnTo>
                    <a:pt x="2692" y="856"/>
                  </a:lnTo>
                  <a:close/>
                  <a:moveTo>
                    <a:pt x="4247" y="1728"/>
                  </a:moveTo>
                  <a:lnTo>
                    <a:pt x="4310" y="1838"/>
                  </a:lnTo>
                  <a:lnTo>
                    <a:pt x="4365" y="1947"/>
                  </a:lnTo>
                  <a:lnTo>
                    <a:pt x="4410" y="2065"/>
                  </a:lnTo>
                  <a:lnTo>
                    <a:pt x="4447" y="2183"/>
                  </a:lnTo>
                  <a:lnTo>
                    <a:pt x="4474" y="2301"/>
                  </a:lnTo>
                  <a:lnTo>
                    <a:pt x="4501" y="2429"/>
                  </a:lnTo>
                  <a:lnTo>
                    <a:pt x="4510" y="2556"/>
                  </a:lnTo>
                  <a:lnTo>
                    <a:pt x="4519" y="2683"/>
                  </a:lnTo>
                  <a:lnTo>
                    <a:pt x="4510" y="2874"/>
                  </a:lnTo>
                  <a:lnTo>
                    <a:pt x="4483" y="3047"/>
                  </a:lnTo>
                  <a:lnTo>
                    <a:pt x="4438" y="3229"/>
                  </a:lnTo>
                  <a:lnTo>
                    <a:pt x="4374" y="3392"/>
                  </a:lnTo>
                  <a:lnTo>
                    <a:pt x="4292" y="3556"/>
                  </a:lnTo>
                  <a:lnTo>
                    <a:pt x="4201" y="3702"/>
                  </a:lnTo>
                  <a:lnTo>
                    <a:pt x="4101" y="3847"/>
                  </a:lnTo>
                  <a:lnTo>
                    <a:pt x="3983" y="3974"/>
                  </a:lnTo>
                  <a:lnTo>
                    <a:pt x="3856" y="4092"/>
                  </a:lnTo>
                  <a:lnTo>
                    <a:pt x="3710" y="4202"/>
                  </a:lnTo>
                  <a:lnTo>
                    <a:pt x="3556" y="4293"/>
                  </a:lnTo>
                  <a:lnTo>
                    <a:pt x="3401" y="4365"/>
                  </a:lnTo>
                  <a:lnTo>
                    <a:pt x="3228" y="4429"/>
                  </a:lnTo>
                  <a:lnTo>
                    <a:pt x="3056" y="4474"/>
                  </a:lnTo>
                  <a:lnTo>
                    <a:pt x="2874" y="4502"/>
                  </a:lnTo>
                  <a:lnTo>
                    <a:pt x="2692" y="4511"/>
                  </a:lnTo>
                  <a:lnTo>
                    <a:pt x="2555" y="4502"/>
                  </a:lnTo>
                  <a:lnTo>
                    <a:pt x="2437" y="4493"/>
                  </a:lnTo>
                  <a:lnTo>
                    <a:pt x="2310" y="4474"/>
                  </a:lnTo>
                  <a:lnTo>
                    <a:pt x="2183" y="4438"/>
                  </a:lnTo>
                  <a:lnTo>
                    <a:pt x="2074" y="4402"/>
                  </a:lnTo>
                  <a:lnTo>
                    <a:pt x="1955" y="4356"/>
                  </a:lnTo>
                  <a:lnTo>
                    <a:pt x="1846" y="4302"/>
                  </a:lnTo>
                  <a:lnTo>
                    <a:pt x="1737" y="4247"/>
                  </a:lnTo>
                  <a:lnTo>
                    <a:pt x="4247" y="1728"/>
                  </a:lnTo>
                  <a:close/>
                  <a:moveTo>
                    <a:pt x="2555" y="1"/>
                  </a:moveTo>
                  <a:lnTo>
                    <a:pt x="2419" y="10"/>
                  </a:lnTo>
                  <a:lnTo>
                    <a:pt x="2283" y="28"/>
                  </a:lnTo>
                  <a:lnTo>
                    <a:pt x="2146" y="56"/>
                  </a:lnTo>
                  <a:lnTo>
                    <a:pt x="2019" y="83"/>
                  </a:lnTo>
                  <a:lnTo>
                    <a:pt x="1892" y="119"/>
                  </a:lnTo>
                  <a:lnTo>
                    <a:pt x="1764" y="165"/>
                  </a:lnTo>
                  <a:lnTo>
                    <a:pt x="1646" y="210"/>
                  </a:lnTo>
                  <a:lnTo>
                    <a:pt x="1528" y="265"/>
                  </a:lnTo>
                  <a:lnTo>
                    <a:pt x="1410" y="319"/>
                  </a:lnTo>
                  <a:lnTo>
                    <a:pt x="1301" y="392"/>
                  </a:lnTo>
                  <a:lnTo>
                    <a:pt x="1192" y="456"/>
                  </a:lnTo>
                  <a:lnTo>
                    <a:pt x="1083" y="537"/>
                  </a:lnTo>
                  <a:lnTo>
                    <a:pt x="983" y="610"/>
                  </a:lnTo>
                  <a:lnTo>
                    <a:pt x="883" y="701"/>
                  </a:lnTo>
                  <a:lnTo>
                    <a:pt x="792" y="783"/>
                  </a:lnTo>
                  <a:lnTo>
                    <a:pt x="701" y="883"/>
                  </a:lnTo>
                  <a:lnTo>
                    <a:pt x="619" y="974"/>
                  </a:lnTo>
                  <a:lnTo>
                    <a:pt x="537" y="1074"/>
                  </a:lnTo>
                  <a:lnTo>
                    <a:pt x="464" y="1183"/>
                  </a:lnTo>
                  <a:lnTo>
                    <a:pt x="392" y="1292"/>
                  </a:lnTo>
                  <a:lnTo>
                    <a:pt x="328" y="1401"/>
                  </a:lnTo>
                  <a:lnTo>
                    <a:pt x="273" y="1519"/>
                  </a:lnTo>
                  <a:lnTo>
                    <a:pt x="219" y="1638"/>
                  </a:lnTo>
                  <a:lnTo>
                    <a:pt x="164" y="1765"/>
                  </a:lnTo>
                  <a:lnTo>
                    <a:pt x="128" y="1883"/>
                  </a:lnTo>
                  <a:lnTo>
                    <a:pt x="91" y="2010"/>
                  </a:lnTo>
                  <a:lnTo>
                    <a:pt x="55" y="2147"/>
                  </a:lnTo>
                  <a:lnTo>
                    <a:pt x="37" y="2274"/>
                  </a:lnTo>
                  <a:lnTo>
                    <a:pt x="19" y="2410"/>
                  </a:lnTo>
                  <a:lnTo>
                    <a:pt x="10" y="2547"/>
                  </a:lnTo>
                  <a:lnTo>
                    <a:pt x="1" y="2683"/>
                  </a:lnTo>
                  <a:lnTo>
                    <a:pt x="10" y="2820"/>
                  </a:lnTo>
                  <a:lnTo>
                    <a:pt x="19" y="2956"/>
                  </a:lnTo>
                  <a:lnTo>
                    <a:pt x="37" y="3092"/>
                  </a:lnTo>
                  <a:lnTo>
                    <a:pt x="55" y="3220"/>
                  </a:lnTo>
                  <a:lnTo>
                    <a:pt x="91" y="3356"/>
                  </a:lnTo>
                  <a:lnTo>
                    <a:pt x="128" y="3483"/>
                  </a:lnTo>
                  <a:lnTo>
                    <a:pt x="164" y="3601"/>
                  </a:lnTo>
                  <a:lnTo>
                    <a:pt x="219" y="3729"/>
                  </a:lnTo>
                  <a:lnTo>
                    <a:pt x="273" y="3847"/>
                  </a:lnTo>
                  <a:lnTo>
                    <a:pt x="328" y="3965"/>
                  </a:lnTo>
                  <a:lnTo>
                    <a:pt x="392" y="4074"/>
                  </a:lnTo>
                  <a:lnTo>
                    <a:pt x="464" y="4183"/>
                  </a:lnTo>
                  <a:lnTo>
                    <a:pt x="537" y="4293"/>
                  </a:lnTo>
                  <a:lnTo>
                    <a:pt x="619" y="4393"/>
                  </a:lnTo>
                  <a:lnTo>
                    <a:pt x="701" y="4483"/>
                  </a:lnTo>
                  <a:lnTo>
                    <a:pt x="792" y="4583"/>
                  </a:lnTo>
                  <a:lnTo>
                    <a:pt x="883" y="4674"/>
                  </a:lnTo>
                  <a:lnTo>
                    <a:pt x="983" y="4756"/>
                  </a:lnTo>
                  <a:lnTo>
                    <a:pt x="1083" y="4838"/>
                  </a:lnTo>
                  <a:lnTo>
                    <a:pt x="1192" y="4911"/>
                  </a:lnTo>
                  <a:lnTo>
                    <a:pt x="1301" y="4974"/>
                  </a:lnTo>
                  <a:lnTo>
                    <a:pt x="1410" y="5047"/>
                  </a:lnTo>
                  <a:lnTo>
                    <a:pt x="1528" y="5102"/>
                  </a:lnTo>
                  <a:lnTo>
                    <a:pt x="1646" y="5156"/>
                  </a:lnTo>
                  <a:lnTo>
                    <a:pt x="1764" y="5202"/>
                  </a:lnTo>
                  <a:lnTo>
                    <a:pt x="1892" y="5247"/>
                  </a:lnTo>
                  <a:lnTo>
                    <a:pt x="2019" y="5284"/>
                  </a:lnTo>
                  <a:lnTo>
                    <a:pt x="2146" y="5311"/>
                  </a:lnTo>
                  <a:lnTo>
                    <a:pt x="2283" y="5338"/>
                  </a:lnTo>
                  <a:lnTo>
                    <a:pt x="2419" y="5356"/>
                  </a:lnTo>
                  <a:lnTo>
                    <a:pt x="2555" y="5365"/>
                  </a:lnTo>
                  <a:lnTo>
                    <a:pt x="2828" y="5365"/>
                  </a:lnTo>
                  <a:lnTo>
                    <a:pt x="2965" y="5356"/>
                  </a:lnTo>
                  <a:lnTo>
                    <a:pt x="3101" y="5338"/>
                  </a:lnTo>
                  <a:lnTo>
                    <a:pt x="3228" y="5311"/>
                  </a:lnTo>
                  <a:lnTo>
                    <a:pt x="3356" y="5284"/>
                  </a:lnTo>
                  <a:lnTo>
                    <a:pt x="3483" y="5247"/>
                  </a:lnTo>
                  <a:lnTo>
                    <a:pt x="3610" y="5202"/>
                  </a:lnTo>
                  <a:lnTo>
                    <a:pt x="3737" y="5156"/>
                  </a:lnTo>
                  <a:lnTo>
                    <a:pt x="3856" y="5102"/>
                  </a:lnTo>
                  <a:lnTo>
                    <a:pt x="3965" y="5047"/>
                  </a:lnTo>
                  <a:lnTo>
                    <a:pt x="4083" y="4974"/>
                  </a:lnTo>
                  <a:lnTo>
                    <a:pt x="4192" y="4911"/>
                  </a:lnTo>
                  <a:lnTo>
                    <a:pt x="4292" y="4838"/>
                  </a:lnTo>
                  <a:lnTo>
                    <a:pt x="4401" y="4756"/>
                  </a:lnTo>
                  <a:lnTo>
                    <a:pt x="4492" y="4674"/>
                  </a:lnTo>
                  <a:lnTo>
                    <a:pt x="4592" y="4583"/>
                  </a:lnTo>
                  <a:lnTo>
                    <a:pt x="4674" y="4483"/>
                  </a:lnTo>
                  <a:lnTo>
                    <a:pt x="4765" y="4393"/>
                  </a:lnTo>
                  <a:lnTo>
                    <a:pt x="4838" y="4293"/>
                  </a:lnTo>
                  <a:lnTo>
                    <a:pt x="4919" y="4183"/>
                  </a:lnTo>
                  <a:lnTo>
                    <a:pt x="4983" y="4074"/>
                  </a:lnTo>
                  <a:lnTo>
                    <a:pt x="5047" y="3965"/>
                  </a:lnTo>
                  <a:lnTo>
                    <a:pt x="5110" y="3847"/>
                  </a:lnTo>
                  <a:lnTo>
                    <a:pt x="5165" y="3729"/>
                  </a:lnTo>
                  <a:lnTo>
                    <a:pt x="5210" y="3601"/>
                  </a:lnTo>
                  <a:lnTo>
                    <a:pt x="5256" y="3483"/>
                  </a:lnTo>
                  <a:lnTo>
                    <a:pt x="5292" y="3356"/>
                  </a:lnTo>
                  <a:lnTo>
                    <a:pt x="5320" y="3220"/>
                  </a:lnTo>
                  <a:lnTo>
                    <a:pt x="5347" y="3092"/>
                  </a:lnTo>
                  <a:lnTo>
                    <a:pt x="5365" y="2956"/>
                  </a:lnTo>
                  <a:lnTo>
                    <a:pt x="5374" y="2820"/>
                  </a:lnTo>
                  <a:lnTo>
                    <a:pt x="5374" y="2683"/>
                  </a:lnTo>
                  <a:lnTo>
                    <a:pt x="5374" y="2547"/>
                  </a:lnTo>
                  <a:lnTo>
                    <a:pt x="5365" y="2410"/>
                  </a:lnTo>
                  <a:lnTo>
                    <a:pt x="5347" y="2274"/>
                  </a:lnTo>
                  <a:lnTo>
                    <a:pt x="5320" y="2147"/>
                  </a:lnTo>
                  <a:lnTo>
                    <a:pt x="5292" y="2010"/>
                  </a:lnTo>
                  <a:lnTo>
                    <a:pt x="5256" y="1883"/>
                  </a:lnTo>
                  <a:lnTo>
                    <a:pt x="5210" y="1765"/>
                  </a:lnTo>
                  <a:lnTo>
                    <a:pt x="5165" y="1638"/>
                  </a:lnTo>
                  <a:lnTo>
                    <a:pt x="5110" y="1519"/>
                  </a:lnTo>
                  <a:lnTo>
                    <a:pt x="5047" y="1401"/>
                  </a:lnTo>
                  <a:lnTo>
                    <a:pt x="4983" y="1292"/>
                  </a:lnTo>
                  <a:lnTo>
                    <a:pt x="4919" y="1183"/>
                  </a:lnTo>
                  <a:lnTo>
                    <a:pt x="4838" y="1074"/>
                  </a:lnTo>
                  <a:lnTo>
                    <a:pt x="4765" y="974"/>
                  </a:lnTo>
                  <a:lnTo>
                    <a:pt x="4674" y="883"/>
                  </a:lnTo>
                  <a:lnTo>
                    <a:pt x="4592" y="783"/>
                  </a:lnTo>
                  <a:lnTo>
                    <a:pt x="4492" y="701"/>
                  </a:lnTo>
                  <a:lnTo>
                    <a:pt x="4401" y="610"/>
                  </a:lnTo>
                  <a:lnTo>
                    <a:pt x="4292" y="537"/>
                  </a:lnTo>
                  <a:lnTo>
                    <a:pt x="4192" y="456"/>
                  </a:lnTo>
                  <a:lnTo>
                    <a:pt x="4083" y="392"/>
                  </a:lnTo>
                  <a:lnTo>
                    <a:pt x="3965" y="319"/>
                  </a:lnTo>
                  <a:lnTo>
                    <a:pt x="3856" y="265"/>
                  </a:lnTo>
                  <a:lnTo>
                    <a:pt x="3737" y="210"/>
                  </a:lnTo>
                  <a:lnTo>
                    <a:pt x="3610" y="165"/>
                  </a:lnTo>
                  <a:lnTo>
                    <a:pt x="3483" y="119"/>
                  </a:lnTo>
                  <a:lnTo>
                    <a:pt x="3356" y="83"/>
                  </a:lnTo>
                  <a:lnTo>
                    <a:pt x="3228" y="56"/>
                  </a:lnTo>
                  <a:lnTo>
                    <a:pt x="3101" y="28"/>
                  </a:lnTo>
                  <a:lnTo>
                    <a:pt x="2965" y="10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927850" y="2308650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1"/>
                  </a:moveTo>
                  <a:lnTo>
                    <a:pt x="337" y="10"/>
                  </a:lnTo>
                  <a:lnTo>
                    <a:pt x="255" y="37"/>
                  </a:lnTo>
                  <a:lnTo>
                    <a:pt x="182" y="73"/>
                  </a:lnTo>
                  <a:lnTo>
                    <a:pt x="119" y="128"/>
                  </a:lnTo>
                  <a:lnTo>
                    <a:pt x="73" y="192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28" y="592"/>
                  </a:lnTo>
                  <a:lnTo>
                    <a:pt x="73" y="664"/>
                  </a:lnTo>
                  <a:lnTo>
                    <a:pt x="119" y="728"/>
                  </a:lnTo>
                  <a:lnTo>
                    <a:pt x="182" y="783"/>
                  </a:lnTo>
                  <a:lnTo>
                    <a:pt x="255" y="819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0" y="846"/>
                  </a:lnTo>
                  <a:lnTo>
                    <a:pt x="592" y="819"/>
                  </a:lnTo>
                  <a:lnTo>
                    <a:pt x="664" y="783"/>
                  </a:lnTo>
                  <a:lnTo>
                    <a:pt x="728" y="728"/>
                  </a:lnTo>
                  <a:lnTo>
                    <a:pt x="782" y="664"/>
                  </a:lnTo>
                  <a:lnTo>
                    <a:pt x="819" y="592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19" y="264"/>
                  </a:lnTo>
                  <a:lnTo>
                    <a:pt x="782" y="192"/>
                  </a:lnTo>
                  <a:lnTo>
                    <a:pt x="728" y="128"/>
                  </a:lnTo>
                  <a:lnTo>
                    <a:pt x="664" y="73"/>
                  </a:lnTo>
                  <a:lnTo>
                    <a:pt x="592" y="37"/>
                  </a:lnTo>
                  <a:lnTo>
                    <a:pt x="510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22"/>
          <p:cNvGrpSpPr/>
          <p:nvPr/>
        </p:nvGrpSpPr>
        <p:grpSpPr>
          <a:xfrm>
            <a:off x="2786740" y="1897608"/>
            <a:ext cx="406406" cy="365746"/>
            <a:chOff x="3588700" y="1500800"/>
            <a:chExt cx="548975" cy="491925"/>
          </a:xfrm>
        </p:grpSpPr>
        <p:sp>
          <p:nvSpPr>
            <p:cNvPr id="602" name="Google Shape;602;p22"/>
            <p:cNvSpPr/>
            <p:nvPr/>
          </p:nvSpPr>
          <p:spPr>
            <a:xfrm>
              <a:off x="3588700" y="1500800"/>
              <a:ext cx="548975" cy="491925"/>
            </a:xfrm>
            <a:custGeom>
              <a:rect b="b" l="l" r="r" t="t"/>
              <a:pathLst>
                <a:path extrusionOk="0" h="19677" w="21959">
                  <a:moveTo>
                    <a:pt x="18131" y="3292"/>
                  </a:moveTo>
                  <a:lnTo>
                    <a:pt x="18185" y="3301"/>
                  </a:lnTo>
                  <a:lnTo>
                    <a:pt x="18249" y="3319"/>
                  </a:lnTo>
                  <a:lnTo>
                    <a:pt x="18303" y="3338"/>
                  </a:lnTo>
                  <a:lnTo>
                    <a:pt x="18349" y="3365"/>
                  </a:lnTo>
                  <a:lnTo>
                    <a:pt x="18403" y="3392"/>
                  </a:lnTo>
                  <a:lnTo>
                    <a:pt x="18485" y="3465"/>
                  </a:lnTo>
                  <a:lnTo>
                    <a:pt x="18558" y="3556"/>
                  </a:lnTo>
                  <a:lnTo>
                    <a:pt x="18585" y="3601"/>
                  </a:lnTo>
                  <a:lnTo>
                    <a:pt x="18613" y="3656"/>
                  </a:lnTo>
                  <a:lnTo>
                    <a:pt x="18631" y="3710"/>
                  </a:lnTo>
                  <a:lnTo>
                    <a:pt x="18649" y="3765"/>
                  </a:lnTo>
                  <a:lnTo>
                    <a:pt x="18658" y="3829"/>
                  </a:lnTo>
                  <a:lnTo>
                    <a:pt x="18658" y="3883"/>
                  </a:lnTo>
                  <a:lnTo>
                    <a:pt x="18658" y="15303"/>
                  </a:lnTo>
                  <a:lnTo>
                    <a:pt x="18658" y="15367"/>
                  </a:lnTo>
                  <a:lnTo>
                    <a:pt x="18649" y="15421"/>
                  </a:lnTo>
                  <a:lnTo>
                    <a:pt x="18631" y="15476"/>
                  </a:lnTo>
                  <a:lnTo>
                    <a:pt x="18613" y="15530"/>
                  </a:lnTo>
                  <a:lnTo>
                    <a:pt x="18585" y="15585"/>
                  </a:lnTo>
                  <a:lnTo>
                    <a:pt x="18558" y="15630"/>
                  </a:lnTo>
                  <a:lnTo>
                    <a:pt x="18485" y="15721"/>
                  </a:lnTo>
                  <a:lnTo>
                    <a:pt x="18403" y="15794"/>
                  </a:lnTo>
                  <a:lnTo>
                    <a:pt x="18349" y="15821"/>
                  </a:lnTo>
                  <a:lnTo>
                    <a:pt x="18303" y="15849"/>
                  </a:lnTo>
                  <a:lnTo>
                    <a:pt x="18249" y="15867"/>
                  </a:lnTo>
                  <a:lnTo>
                    <a:pt x="18185" y="15885"/>
                  </a:lnTo>
                  <a:lnTo>
                    <a:pt x="18131" y="15894"/>
                  </a:lnTo>
                  <a:lnTo>
                    <a:pt x="8657" y="15894"/>
                  </a:lnTo>
                  <a:lnTo>
                    <a:pt x="8602" y="15903"/>
                  </a:lnTo>
                  <a:lnTo>
                    <a:pt x="8547" y="15912"/>
                  </a:lnTo>
                  <a:lnTo>
                    <a:pt x="8502" y="15921"/>
                  </a:lnTo>
                  <a:lnTo>
                    <a:pt x="8447" y="15949"/>
                  </a:lnTo>
                  <a:lnTo>
                    <a:pt x="3729" y="18531"/>
                  </a:lnTo>
                  <a:lnTo>
                    <a:pt x="3729" y="16321"/>
                  </a:lnTo>
                  <a:lnTo>
                    <a:pt x="3719" y="16240"/>
                  </a:lnTo>
                  <a:lnTo>
                    <a:pt x="3692" y="16158"/>
                  </a:lnTo>
                  <a:lnTo>
                    <a:pt x="3656" y="16085"/>
                  </a:lnTo>
                  <a:lnTo>
                    <a:pt x="3601" y="16021"/>
                  </a:lnTo>
                  <a:lnTo>
                    <a:pt x="3538" y="15967"/>
                  </a:lnTo>
                  <a:lnTo>
                    <a:pt x="3465" y="15930"/>
                  </a:lnTo>
                  <a:lnTo>
                    <a:pt x="3383" y="15903"/>
                  </a:lnTo>
                  <a:lnTo>
                    <a:pt x="3292" y="15894"/>
                  </a:lnTo>
                  <a:lnTo>
                    <a:pt x="1392" y="15894"/>
                  </a:lnTo>
                  <a:lnTo>
                    <a:pt x="1337" y="15885"/>
                  </a:lnTo>
                  <a:lnTo>
                    <a:pt x="1274" y="15867"/>
                  </a:lnTo>
                  <a:lnTo>
                    <a:pt x="1219" y="15849"/>
                  </a:lnTo>
                  <a:lnTo>
                    <a:pt x="1174" y="15821"/>
                  </a:lnTo>
                  <a:lnTo>
                    <a:pt x="1119" y="15794"/>
                  </a:lnTo>
                  <a:lnTo>
                    <a:pt x="1037" y="15721"/>
                  </a:lnTo>
                  <a:lnTo>
                    <a:pt x="964" y="15630"/>
                  </a:lnTo>
                  <a:lnTo>
                    <a:pt x="928" y="15585"/>
                  </a:lnTo>
                  <a:lnTo>
                    <a:pt x="910" y="15530"/>
                  </a:lnTo>
                  <a:lnTo>
                    <a:pt x="883" y="15476"/>
                  </a:lnTo>
                  <a:lnTo>
                    <a:pt x="874" y="15421"/>
                  </a:lnTo>
                  <a:lnTo>
                    <a:pt x="864" y="15367"/>
                  </a:lnTo>
                  <a:lnTo>
                    <a:pt x="855" y="15303"/>
                  </a:lnTo>
                  <a:lnTo>
                    <a:pt x="855" y="3883"/>
                  </a:lnTo>
                  <a:lnTo>
                    <a:pt x="864" y="3829"/>
                  </a:lnTo>
                  <a:lnTo>
                    <a:pt x="874" y="3765"/>
                  </a:lnTo>
                  <a:lnTo>
                    <a:pt x="883" y="3710"/>
                  </a:lnTo>
                  <a:lnTo>
                    <a:pt x="910" y="3656"/>
                  </a:lnTo>
                  <a:lnTo>
                    <a:pt x="928" y="3601"/>
                  </a:lnTo>
                  <a:lnTo>
                    <a:pt x="964" y="3556"/>
                  </a:lnTo>
                  <a:lnTo>
                    <a:pt x="1037" y="3465"/>
                  </a:lnTo>
                  <a:lnTo>
                    <a:pt x="1119" y="3392"/>
                  </a:lnTo>
                  <a:lnTo>
                    <a:pt x="1174" y="3365"/>
                  </a:lnTo>
                  <a:lnTo>
                    <a:pt x="1219" y="3338"/>
                  </a:lnTo>
                  <a:lnTo>
                    <a:pt x="1274" y="3319"/>
                  </a:lnTo>
                  <a:lnTo>
                    <a:pt x="1337" y="3301"/>
                  </a:lnTo>
                  <a:lnTo>
                    <a:pt x="1392" y="3292"/>
                  </a:lnTo>
                  <a:close/>
                  <a:moveTo>
                    <a:pt x="3883" y="1"/>
                  </a:moveTo>
                  <a:lnTo>
                    <a:pt x="3738" y="10"/>
                  </a:lnTo>
                  <a:lnTo>
                    <a:pt x="3592" y="28"/>
                  </a:lnTo>
                  <a:lnTo>
                    <a:pt x="3456" y="64"/>
                  </a:lnTo>
                  <a:lnTo>
                    <a:pt x="3319" y="119"/>
                  </a:lnTo>
                  <a:lnTo>
                    <a:pt x="3192" y="173"/>
                  </a:lnTo>
                  <a:lnTo>
                    <a:pt x="3074" y="246"/>
                  </a:lnTo>
                  <a:lnTo>
                    <a:pt x="2965" y="337"/>
                  </a:lnTo>
                  <a:lnTo>
                    <a:pt x="2865" y="428"/>
                  </a:lnTo>
                  <a:lnTo>
                    <a:pt x="2765" y="528"/>
                  </a:lnTo>
                  <a:lnTo>
                    <a:pt x="2683" y="637"/>
                  </a:lnTo>
                  <a:lnTo>
                    <a:pt x="2610" y="764"/>
                  </a:lnTo>
                  <a:lnTo>
                    <a:pt x="2547" y="892"/>
                  </a:lnTo>
                  <a:lnTo>
                    <a:pt x="2501" y="1019"/>
                  </a:lnTo>
                  <a:lnTo>
                    <a:pt x="2465" y="1164"/>
                  </a:lnTo>
                  <a:lnTo>
                    <a:pt x="2447" y="1301"/>
                  </a:lnTo>
                  <a:lnTo>
                    <a:pt x="2437" y="1455"/>
                  </a:lnTo>
                  <a:lnTo>
                    <a:pt x="2437" y="2437"/>
                  </a:lnTo>
                  <a:lnTo>
                    <a:pt x="1455" y="2437"/>
                  </a:lnTo>
                  <a:lnTo>
                    <a:pt x="1301" y="2446"/>
                  </a:lnTo>
                  <a:lnTo>
                    <a:pt x="1164" y="2465"/>
                  </a:lnTo>
                  <a:lnTo>
                    <a:pt x="1019" y="2501"/>
                  </a:lnTo>
                  <a:lnTo>
                    <a:pt x="892" y="2547"/>
                  </a:lnTo>
                  <a:lnTo>
                    <a:pt x="764" y="2610"/>
                  </a:lnTo>
                  <a:lnTo>
                    <a:pt x="646" y="2683"/>
                  </a:lnTo>
                  <a:lnTo>
                    <a:pt x="528" y="2765"/>
                  </a:lnTo>
                  <a:lnTo>
                    <a:pt x="428" y="2865"/>
                  </a:lnTo>
                  <a:lnTo>
                    <a:pt x="337" y="2965"/>
                  </a:lnTo>
                  <a:lnTo>
                    <a:pt x="246" y="3074"/>
                  </a:lnTo>
                  <a:lnTo>
                    <a:pt x="173" y="3192"/>
                  </a:lnTo>
                  <a:lnTo>
                    <a:pt x="119" y="3319"/>
                  </a:lnTo>
                  <a:lnTo>
                    <a:pt x="64" y="3456"/>
                  </a:lnTo>
                  <a:lnTo>
                    <a:pt x="28" y="3592"/>
                  </a:lnTo>
                  <a:lnTo>
                    <a:pt x="10" y="3738"/>
                  </a:lnTo>
                  <a:lnTo>
                    <a:pt x="1" y="3883"/>
                  </a:lnTo>
                  <a:lnTo>
                    <a:pt x="1" y="15303"/>
                  </a:lnTo>
                  <a:lnTo>
                    <a:pt x="10" y="15448"/>
                  </a:lnTo>
                  <a:lnTo>
                    <a:pt x="28" y="15594"/>
                  </a:lnTo>
                  <a:lnTo>
                    <a:pt x="64" y="15730"/>
                  </a:lnTo>
                  <a:lnTo>
                    <a:pt x="119" y="15867"/>
                  </a:lnTo>
                  <a:lnTo>
                    <a:pt x="173" y="15994"/>
                  </a:lnTo>
                  <a:lnTo>
                    <a:pt x="246" y="16112"/>
                  </a:lnTo>
                  <a:lnTo>
                    <a:pt x="337" y="16221"/>
                  </a:lnTo>
                  <a:lnTo>
                    <a:pt x="428" y="16330"/>
                  </a:lnTo>
                  <a:lnTo>
                    <a:pt x="528" y="16421"/>
                  </a:lnTo>
                  <a:lnTo>
                    <a:pt x="646" y="16503"/>
                  </a:lnTo>
                  <a:lnTo>
                    <a:pt x="764" y="16576"/>
                  </a:lnTo>
                  <a:lnTo>
                    <a:pt x="892" y="16640"/>
                  </a:lnTo>
                  <a:lnTo>
                    <a:pt x="1019" y="16685"/>
                  </a:lnTo>
                  <a:lnTo>
                    <a:pt x="1164" y="16721"/>
                  </a:lnTo>
                  <a:lnTo>
                    <a:pt x="1301" y="16749"/>
                  </a:lnTo>
                  <a:lnTo>
                    <a:pt x="2865" y="16749"/>
                  </a:lnTo>
                  <a:lnTo>
                    <a:pt x="2865" y="19249"/>
                  </a:lnTo>
                  <a:lnTo>
                    <a:pt x="2874" y="19304"/>
                  </a:lnTo>
                  <a:lnTo>
                    <a:pt x="2883" y="19358"/>
                  </a:lnTo>
                  <a:lnTo>
                    <a:pt x="2901" y="19413"/>
                  </a:lnTo>
                  <a:lnTo>
                    <a:pt x="2919" y="19458"/>
                  </a:lnTo>
                  <a:lnTo>
                    <a:pt x="2956" y="19504"/>
                  </a:lnTo>
                  <a:lnTo>
                    <a:pt x="2992" y="19549"/>
                  </a:lnTo>
                  <a:lnTo>
                    <a:pt x="3028" y="19585"/>
                  </a:lnTo>
                  <a:lnTo>
                    <a:pt x="3074" y="19622"/>
                  </a:lnTo>
                  <a:lnTo>
                    <a:pt x="3128" y="19649"/>
                  </a:lnTo>
                  <a:lnTo>
                    <a:pt x="3183" y="19667"/>
                  </a:lnTo>
                  <a:lnTo>
                    <a:pt x="3238" y="19676"/>
                  </a:lnTo>
                  <a:lnTo>
                    <a:pt x="3347" y="19676"/>
                  </a:lnTo>
                  <a:lnTo>
                    <a:pt x="3401" y="19667"/>
                  </a:lnTo>
                  <a:lnTo>
                    <a:pt x="3456" y="19649"/>
                  </a:lnTo>
                  <a:lnTo>
                    <a:pt x="3501" y="19622"/>
                  </a:lnTo>
                  <a:lnTo>
                    <a:pt x="8766" y="16749"/>
                  </a:lnTo>
                  <a:lnTo>
                    <a:pt x="18213" y="16749"/>
                  </a:lnTo>
                  <a:lnTo>
                    <a:pt x="18358" y="16721"/>
                  </a:lnTo>
                  <a:lnTo>
                    <a:pt x="18503" y="16685"/>
                  </a:lnTo>
                  <a:lnTo>
                    <a:pt x="18631" y="16640"/>
                  </a:lnTo>
                  <a:lnTo>
                    <a:pt x="18758" y="16576"/>
                  </a:lnTo>
                  <a:lnTo>
                    <a:pt x="18876" y="16503"/>
                  </a:lnTo>
                  <a:lnTo>
                    <a:pt x="18994" y="16421"/>
                  </a:lnTo>
                  <a:lnTo>
                    <a:pt x="19094" y="16330"/>
                  </a:lnTo>
                  <a:lnTo>
                    <a:pt x="19185" y="16221"/>
                  </a:lnTo>
                  <a:lnTo>
                    <a:pt x="19267" y="16112"/>
                  </a:lnTo>
                  <a:lnTo>
                    <a:pt x="19340" y="15994"/>
                  </a:lnTo>
                  <a:lnTo>
                    <a:pt x="19404" y="15867"/>
                  </a:lnTo>
                  <a:lnTo>
                    <a:pt x="19458" y="15730"/>
                  </a:lnTo>
                  <a:lnTo>
                    <a:pt x="19485" y="15594"/>
                  </a:lnTo>
                  <a:lnTo>
                    <a:pt x="19513" y="15448"/>
                  </a:lnTo>
                  <a:lnTo>
                    <a:pt x="19522" y="15303"/>
                  </a:lnTo>
                  <a:lnTo>
                    <a:pt x="19522" y="14321"/>
                  </a:lnTo>
                  <a:lnTo>
                    <a:pt x="20504" y="14321"/>
                  </a:lnTo>
                  <a:lnTo>
                    <a:pt x="20649" y="14312"/>
                  </a:lnTo>
                  <a:lnTo>
                    <a:pt x="20795" y="14285"/>
                  </a:lnTo>
                  <a:lnTo>
                    <a:pt x="20931" y="14257"/>
                  </a:lnTo>
                  <a:lnTo>
                    <a:pt x="21067" y="14203"/>
                  </a:lnTo>
                  <a:lnTo>
                    <a:pt x="21195" y="14139"/>
                  </a:lnTo>
                  <a:lnTo>
                    <a:pt x="21313" y="14066"/>
                  </a:lnTo>
                  <a:lnTo>
                    <a:pt x="21422" y="13985"/>
                  </a:lnTo>
                  <a:lnTo>
                    <a:pt x="21531" y="13894"/>
                  </a:lnTo>
                  <a:lnTo>
                    <a:pt x="21622" y="13794"/>
                  </a:lnTo>
                  <a:lnTo>
                    <a:pt x="21704" y="13675"/>
                  </a:lnTo>
                  <a:lnTo>
                    <a:pt x="21777" y="13557"/>
                  </a:lnTo>
                  <a:lnTo>
                    <a:pt x="21840" y="13430"/>
                  </a:lnTo>
                  <a:lnTo>
                    <a:pt x="21886" y="13303"/>
                  </a:lnTo>
                  <a:lnTo>
                    <a:pt x="21922" y="13157"/>
                  </a:lnTo>
                  <a:lnTo>
                    <a:pt x="21949" y="13012"/>
                  </a:lnTo>
                  <a:lnTo>
                    <a:pt x="21959" y="12866"/>
                  </a:lnTo>
                  <a:lnTo>
                    <a:pt x="21959" y="1455"/>
                  </a:lnTo>
                  <a:lnTo>
                    <a:pt x="21949" y="1301"/>
                  </a:lnTo>
                  <a:lnTo>
                    <a:pt x="21922" y="1164"/>
                  </a:lnTo>
                  <a:lnTo>
                    <a:pt x="21886" y="1019"/>
                  </a:lnTo>
                  <a:lnTo>
                    <a:pt x="21840" y="892"/>
                  </a:lnTo>
                  <a:lnTo>
                    <a:pt x="21777" y="764"/>
                  </a:lnTo>
                  <a:lnTo>
                    <a:pt x="21704" y="637"/>
                  </a:lnTo>
                  <a:lnTo>
                    <a:pt x="21622" y="528"/>
                  </a:lnTo>
                  <a:lnTo>
                    <a:pt x="21531" y="428"/>
                  </a:lnTo>
                  <a:lnTo>
                    <a:pt x="21422" y="337"/>
                  </a:lnTo>
                  <a:lnTo>
                    <a:pt x="21313" y="246"/>
                  </a:lnTo>
                  <a:lnTo>
                    <a:pt x="21195" y="173"/>
                  </a:lnTo>
                  <a:lnTo>
                    <a:pt x="21067" y="119"/>
                  </a:lnTo>
                  <a:lnTo>
                    <a:pt x="20931" y="64"/>
                  </a:lnTo>
                  <a:lnTo>
                    <a:pt x="20795" y="28"/>
                  </a:lnTo>
                  <a:lnTo>
                    <a:pt x="20649" y="10"/>
                  </a:lnTo>
                  <a:lnTo>
                    <a:pt x="20504" y="1"/>
                  </a:lnTo>
                  <a:lnTo>
                    <a:pt x="14121" y="1"/>
                  </a:lnTo>
                  <a:lnTo>
                    <a:pt x="14030" y="10"/>
                  </a:lnTo>
                  <a:lnTo>
                    <a:pt x="13957" y="37"/>
                  </a:lnTo>
                  <a:lnTo>
                    <a:pt x="13885" y="73"/>
                  </a:lnTo>
                  <a:lnTo>
                    <a:pt x="13821" y="128"/>
                  </a:lnTo>
                  <a:lnTo>
                    <a:pt x="13766" y="192"/>
                  </a:lnTo>
                  <a:lnTo>
                    <a:pt x="13721" y="264"/>
                  </a:lnTo>
                  <a:lnTo>
                    <a:pt x="13703" y="346"/>
                  </a:lnTo>
                  <a:lnTo>
                    <a:pt x="13694" y="428"/>
                  </a:lnTo>
                  <a:lnTo>
                    <a:pt x="13703" y="519"/>
                  </a:lnTo>
                  <a:lnTo>
                    <a:pt x="13721" y="601"/>
                  </a:lnTo>
                  <a:lnTo>
                    <a:pt x="13766" y="674"/>
                  </a:lnTo>
                  <a:lnTo>
                    <a:pt x="13821" y="737"/>
                  </a:lnTo>
                  <a:lnTo>
                    <a:pt x="13885" y="783"/>
                  </a:lnTo>
                  <a:lnTo>
                    <a:pt x="13957" y="828"/>
                  </a:lnTo>
                  <a:lnTo>
                    <a:pt x="14030" y="846"/>
                  </a:lnTo>
                  <a:lnTo>
                    <a:pt x="14121" y="855"/>
                  </a:lnTo>
                  <a:lnTo>
                    <a:pt x="20504" y="855"/>
                  </a:lnTo>
                  <a:lnTo>
                    <a:pt x="20567" y="864"/>
                  </a:lnTo>
                  <a:lnTo>
                    <a:pt x="20622" y="874"/>
                  </a:lnTo>
                  <a:lnTo>
                    <a:pt x="20677" y="883"/>
                  </a:lnTo>
                  <a:lnTo>
                    <a:pt x="20731" y="910"/>
                  </a:lnTo>
                  <a:lnTo>
                    <a:pt x="20786" y="928"/>
                  </a:lnTo>
                  <a:lnTo>
                    <a:pt x="20831" y="964"/>
                  </a:lnTo>
                  <a:lnTo>
                    <a:pt x="20922" y="1037"/>
                  </a:lnTo>
                  <a:lnTo>
                    <a:pt x="20995" y="1119"/>
                  </a:lnTo>
                  <a:lnTo>
                    <a:pt x="21022" y="1174"/>
                  </a:lnTo>
                  <a:lnTo>
                    <a:pt x="21049" y="1228"/>
                  </a:lnTo>
                  <a:lnTo>
                    <a:pt x="21067" y="1274"/>
                  </a:lnTo>
                  <a:lnTo>
                    <a:pt x="21086" y="1337"/>
                  </a:lnTo>
                  <a:lnTo>
                    <a:pt x="21095" y="1392"/>
                  </a:lnTo>
                  <a:lnTo>
                    <a:pt x="21095" y="1455"/>
                  </a:lnTo>
                  <a:lnTo>
                    <a:pt x="21095" y="12866"/>
                  </a:lnTo>
                  <a:lnTo>
                    <a:pt x="21095" y="12930"/>
                  </a:lnTo>
                  <a:lnTo>
                    <a:pt x="21086" y="12984"/>
                  </a:lnTo>
                  <a:lnTo>
                    <a:pt x="21067" y="13039"/>
                  </a:lnTo>
                  <a:lnTo>
                    <a:pt x="21049" y="13094"/>
                  </a:lnTo>
                  <a:lnTo>
                    <a:pt x="21022" y="13148"/>
                  </a:lnTo>
                  <a:lnTo>
                    <a:pt x="20995" y="13194"/>
                  </a:lnTo>
                  <a:lnTo>
                    <a:pt x="20922" y="13285"/>
                  </a:lnTo>
                  <a:lnTo>
                    <a:pt x="20831" y="13357"/>
                  </a:lnTo>
                  <a:lnTo>
                    <a:pt x="20786" y="13385"/>
                  </a:lnTo>
                  <a:lnTo>
                    <a:pt x="20731" y="13412"/>
                  </a:lnTo>
                  <a:lnTo>
                    <a:pt x="20677" y="13430"/>
                  </a:lnTo>
                  <a:lnTo>
                    <a:pt x="20622" y="13448"/>
                  </a:lnTo>
                  <a:lnTo>
                    <a:pt x="20567" y="13457"/>
                  </a:lnTo>
                  <a:lnTo>
                    <a:pt x="19522" y="13457"/>
                  </a:lnTo>
                  <a:lnTo>
                    <a:pt x="19522" y="3883"/>
                  </a:lnTo>
                  <a:lnTo>
                    <a:pt x="19513" y="3738"/>
                  </a:lnTo>
                  <a:lnTo>
                    <a:pt x="19485" y="3592"/>
                  </a:lnTo>
                  <a:lnTo>
                    <a:pt x="19458" y="3456"/>
                  </a:lnTo>
                  <a:lnTo>
                    <a:pt x="19404" y="3319"/>
                  </a:lnTo>
                  <a:lnTo>
                    <a:pt x="19340" y="3192"/>
                  </a:lnTo>
                  <a:lnTo>
                    <a:pt x="19267" y="3074"/>
                  </a:lnTo>
                  <a:lnTo>
                    <a:pt x="19185" y="2965"/>
                  </a:lnTo>
                  <a:lnTo>
                    <a:pt x="19094" y="2865"/>
                  </a:lnTo>
                  <a:lnTo>
                    <a:pt x="18994" y="2765"/>
                  </a:lnTo>
                  <a:lnTo>
                    <a:pt x="18876" y="2683"/>
                  </a:lnTo>
                  <a:lnTo>
                    <a:pt x="18758" y="2610"/>
                  </a:lnTo>
                  <a:lnTo>
                    <a:pt x="18631" y="2547"/>
                  </a:lnTo>
                  <a:lnTo>
                    <a:pt x="18503" y="2501"/>
                  </a:lnTo>
                  <a:lnTo>
                    <a:pt x="18358" y="2465"/>
                  </a:lnTo>
                  <a:lnTo>
                    <a:pt x="18213" y="2446"/>
                  </a:lnTo>
                  <a:lnTo>
                    <a:pt x="18067" y="2437"/>
                  </a:lnTo>
                  <a:lnTo>
                    <a:pt x="3292" y="2437"/>
                  </a:lnTo>
                  <a:lnTo>
                    <a:pt x="3292" y="1455"/>
                  </a:lnTo>
                  <a:lnTo>
                    <a:pt x="3292" y="1392"/>
                  </a:lnTo>
                  <a:lnTo>
                    <a:pt x="3301" y="1328"/>
                  </a:lnTo>
                  <a:lnTo>
                    <a:pt x="3319" y="1274"/>
                  </a:lnTo>
                  <a:lnTo>
                    <a:pt x="3338" y="1219"/>
                  </a:lnTo>
                  <a:lnTo>
                    <a:pt x="3365" y="1174"/>
                  </a:lnTo>
                  <a:lnTo>
                    <a:pt x="3392" y="1119"/>
                  </a:lnTo>
                  <a:lnTo>
                    <a:pt x="3465" y="1037"/>
                  </a:lnTo>
                  <a:lnTo>
                    <a:pt x="3556" y="964"/>
                  </a:lnTo>
                  <a:lnTo>
                    <a:pt x="3601" y="928"/>
                  </a:lnTo>
                  <a:lnTo>
                    <a:pt x="3656" y="910"/>
                  </a:lnTo>
                  <a:lnTo>
                    <a:pt x="3710" y="883"/>
                  </a:lnTo>
                  <a:lnTo>
                    <a:pt x="3765" y="874"/>
                  </a:lnTo>
                  <a:lnTo>
                    <a:pt x="3829" y="864"/>
                  </a:lnTo>
                  <a:lnTo>
                    <a:pt x="3883" y="855"/>
                  </a:lnTo>
                  <a:lnTo>
                    <a:pt x="10266" y="855"/>
                  </a:lnTo>
                  <a:lnTo>
                    <a:pt x="10357" y="846"/>
                  </a:lnTo>
                  <a:lnTo>
                    <a:pt x="10439" y="828"/>
                  </a:lnTo>
                  <a:lnTo>
                    <a:pt x="10511" y="783"/>
                  </a:lnTo>
                  <a:lnTo>
                    <a:pt x="10575" y="737"/>
                  </a:lnTo>
                  <a:lnTo>
                    <a:pt x="10630" y="674"/>
                  </a:lnTo>
                  <a:lnTo>
                    <a:pt x="10666" y="601"/>
                  </a:lnTo>
                  <a:lnTo>
                    <a:pt x="10693" y="519"/>
                  </a:lnTo>
                  <a:lnTo>
                    <a:pt x="10702" y="428"/>
                  </a:lnTo>
                  <a:lnTo>
                    <a:pt x="10693" y="346"/>
                  </a:lnTo>
                  <a:lnTo>
                    <a:pt x="10666" y="264"/>
                  </a:lnTo>
                  <a:lnTo>
                    <a:pt x="10630" y="192"/>
                  </a:lnTo>
                  <a:lnTo>
                    <a:pt x="10575" y="128"/>
                  </a:lnTo>
                  <a:lnTo>
                    <a:pt x="10511" y="73"/>
                  </a:lnTo>
                  <a:lnTo>
                    <a:pt x="10439" y="37"/>
                  </a:lnTo>
                  <a:lnTo>
                    <a:pt x="10357" y="10"/>
                  </a:lnTo>
                  <a:lnTo>
                    <a:pt x="10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3730550" y="1603325"/>
              <a:ext cx="204150" cy="261200"/>
            </a:xfrm>
            <a:custGeom>
              <a:rect b="b" l="l" r="r" t="t"/>
              <a:pathLst>
                <a:path extrusionOk="0" h="10448" w="8166">
                  <a:moveTo>
                    <a:pt x="4083" y="864"/>
                  </a:moveTo>
                  <a:lnTo>
                    <a:pt x="4255" y="873"/>
                  </a:lnTo>
                  <a:lnTo>
                    <a:pt x="4419" y="900"/>
                  </a:lnTo>
                  <a:lnTo>
                    <a:pt x="4583" y="937"/>
                  </a:lnTo>
                  <a:lnTo>
                    <a:pt x="4728" y="991"/>
                  </a:lnTo>
                  <a:lnTo>
                    <a:pt x="4874" y="1064"/>
                  </a:lnTo>
                  <a:lnTo>
                    <a:pt x="5010" y="1146"/>
                  </a:lnTo>
                  <a:lnTo>
                    <a:pt x="5137" y="1246"/>
                  </a:lnTo>
                  <a:lnTo>
                    <a:pt x="5256" y="1346"/>
                  </a:lnTo>
                  <a:lnTo>
                    <a:pt x="5365" y="1464"/>
                  </a:lnTo>
                  <a:lnTo>
                    <a:pt x="5465" y="1591"/>
                  </a:lnTo>
                  <a:lnTo>
                    <a:pt x="5547" y="1728"/>
                  </a:lnTo>
                  <a:lnTo>
                    <a:pt x="5610" y="1873"/>
                  </a:lnTo>
                  <a:lnTo>
                    <a:pt x="5674" y="2028"/>
                  </a:lnTo>
                  <a:lnTo>
                    <a:pt x="5710" y="2192"/>
                  </a:lnTo>
                  <a:lnTo>
                    <a:pt x="5737" y="2355"/>
                  </a:lnTo>
                  <a:lnTo>
                    <a:pt x="5747" y="2519"/>
                  </a:lnTo>
                  <a:lnTo>
                    <a:pt x="5747" y="3555"/>
                  </a:lnTo>
                  <a:lnTo>
                    <a:pt x="2428" y="3555"/>
                  </a:lnTo>
                  <a:lnTo>
                    <a:pt x="2428" y="2519"/>
                  </a:lnTo>
                  <a:lnTo>
                    <a:pt x="2437" y="2355"/>
                  </a:lnTo>
                  <a:lnTo>
                    <a:pt x="2464" y="2192"/>
                  </a:lnTo>
                  <a:lnTo>
                    <a:pt x="2501" y="2028"/>
                  </a:lnTo>
                  <a:lnTo>
                    <a:pt x="2555" y="1873"/>
                  </a:lnTo>
                  <a:lnTo>
                    <a:pt x="2628" y="1728"/>
                  </a:lnTo>
                  <a:lnTo>
                    <a:pt x="2710" y="1591"/>
                  </a:lnTo>
                  <a:lnTo>
                    <a:pt x="2810" y="1464"/>
                  </a:lnTo>
                  <a:lnTo>
                    <a:pt x="2910" y="1346"/>
                  </a:lnTo>
                  <a:lnTo>
                    <a:pt x="3028" y="1246"/>
                  </a:lnTo>
                  <a:lnTo>
                    <a:pt x="3155" y="1146"/>
                  </a:lnTo>
                  <a:lnTo>
                    <a:pt x="3301" y="1064"/>
                  </a:lnTo>
                  <a:lnTo>
                    <a:pt x="3437" y="991"/>
                  </a:lnTo>
                  <a:lnTo>
                    <a:pt x="3592" y="937"/>
                  </a:lnTo>
                  <a:lnTo>
                    <a:pt x="3755" y="900"/>
                  </a:lnTo>
                  <a:lnTo>
                    <a:pt x="3919" y="873"/>
                  </a:lnTo>
                  <a:lnTo>
                    <a:pt x="4083" y="864"/>
                  </a:lnTo>
                  <a:close/>
                  <a:moveTo>
                    <a:pt x="6910" y="4410"/>
                  </a:moveTo>
                  <a:lnTo>
                    <a:pt x="6992" y="4419"/>
                  </a:lnTo>
                  <a:lnTo>
                    <a:pt x="7065" y="4446"/>
                  </a:lnTo>
                  <a:lnTo>
                    <a:pt x="7138" y="4483"/>
                  </a:lnTo>
                  <a:lnTo>
                    <a:pt x="7192" y="4528"/>
                  </a:lnTo>
                  <a:lnTo>
                    <a:pt x="7238" y="4592"/>
                  </a:lnTo>
                  <a:lnTo>
                    <a:pt x="7283" y="4656"/>
                  </a:lnTo>
                  <a:lnTo>
                    <a:pt x="7301" y="4737"/>
                  </a:lnTo>
                  <a:lnTo>
                    <a:pt x="7310" y="4819"/>
                  </a:lnTo>
                  <a:lnTo>
                    <a:pt x="7310" y="9184"/>
                  </a:lnTo>
                  <a:lnTo>
                    <a:pt x="7301" y="9265"/>
                  </a:lnTo>
                  <a:lnTo>
                    <a:pt x="7283" y="9347"/>
                  </a:lnTo>
                  <a:lnTo>
                    <a:pt x="7238" y="9411"/>
                  </a:lnTo>
                  <a:lnTo>
                    <a:pt x="7192" y="9474"/>
                  </a:lnTo>
                  <a:lnTo>
                    <a:pt x="7138" y="9520"/>
                  </a:lnTo>
                  <a:lnTo>
                    <a:pt x="7065" y="9556"/>
                  </a:lnTo>
                  <a:lnTo>
                    <a:pt x="6992" y="9584"/>
                  </a:lnTo>
                  <a:lnTo>
                    <a:pt x="6910" y="9593"/>
                  </a:lnTo>
                  <a:lnTo>
                    <a:pt x="1264" y="9593"/>
                  </a:lnTo>
                  <a:lnTo>
                    <a:pt x="1182" y="9584"/>
                  </a:lnTo>
                  <a:lnTo>
                    <a:pt x="1110" y="9556"/>
                  </a:lnTo>
                  <a:lnTo>
                    <a:pt x="1037" y="9520"/>
                  </a:lnTo>
                  <a:lnTo>
                    <a:pt x="982" y="9474"/>
                  </a:lnTo>
                  <a:lnTo>
                    <a:pt x="928" y="9411"/>
                  </a:lnTo>
                  <a:lnTo>
                    <a:pt x="891" y="9347"/>
                  </a:lnTo>
                  <a:lnTo>
                    <a:pt x="873" y="9265"/>
                  </a:lnTo>
                  <a:lnTo>
                    <a:pt x="864" y="9184"/>
                  </a:lnTo>
                  <a:lnTo>
                    <a:pt x="864" y="4819"/>
                  </a:lnTo>
                  <a:lnTo>
                    <a:pt x="873" y="4737"/>
                  </a:lnTo>
                  <a:lnTo>
                    <a:pt x="891" y="4656"/>
                  </a:lnTo>
                  <a:lnTo>
                    <a:pt x="928" y="4592"/>
                  </a:lnTo>
                  <a:lnTo>
                    <a:pt x="982" y="4528"/>
                  </a:lnTo>
                  <a:lnTo>
                    <a:pt x="1037" y="4483"/>
                  </a:lnTo>
                  <a:lnTo>
                    <a:pt x="1110" y="4446"/>
                  </a:lnTo>
                  <a:lnTo>
                    <a:pt x="1182" y="4419"/>
                  </a:lnTo>
                  <a:lnTo>
                    <a:pt x="1264" y="4410"/>
                  </a:lnTo>
                  <a:close/>
                  <a:moveTo>
                    <a:pt x="4083" y="0"/>
                  </a:moveTo>
                  <a:lnTo>
                    <a:pt x="3955" y="9"/>
                  </a:lnTo>
                  <a:lnTo>
                    <a:pt x="3828" y="18"/>
                  </a:lnTo>
                  <a:lnTo>
                    <a:pt x="3701" y="37"/>
                  </a:lnTo>
                  <a:lnTo>
                    <a:pt x="3583" y="55"/>
                  </a:lnTo>
                  <a:lnTo>
                    <a:pt x="3455" y="82"/>
                  </a:lnTo>
                  <a:lnTo>
                    <a:pt x="3337" y="118"/>
                  </a:lnTo>
                  <a:lnTo>
                    <a:pt x="3219" y="155"/>
                  </a:lnTo>
                  <a:lnTo>
                    <a:pt x="3110" y="200"/>
                  </a:lnTo>
                  <a:lnTo>
                    <a:pt x="3001" y="255"/>
                  </a:lnTo>
                  <a:lnTo>
                    <a:pt x="2892" y="309"/>
                  </a:lnTo>
                  <a:lnTo>
                    <a:pt x="2782" y="373"/>
                  </a:lnTo>
                  <a:lnTo>
                    <a:pt x="2682" y="437"/>
                  </a:lnTo>
                  <a:lnTo>
                    <a:pt x="2582" y="509"/>
                  </a:lnTo>
                  <a:lnTo>
                    <a:pt x="2482" y="582"/>
                  </a:lnTo>
                  <a:lnTo>
                    <a:pt x="2392" y="655"/>
                  </a:lnTo>
                  <a:lnTo>
                    <a:pt x="2310" y="746"/>
                  </a:lnTo>
                  <a:lnTo>
                    <a:pt x="2228" y="828"/>
                  </a:lnTo>
                  <a:lnTo>
                    <a:pt x="2146" y="919"/>
                  </a:lnTo>
                  <a:lnTo>
                    <a:pt x="2073" y="1019"/>
                  </a:lnTo>
                  <a:lnTo>
                    <a:pt x="2001" y="1119"/>
                  </a:lnTo>
                  <a:lnTo>
                    <a:pt x="1937" y="1219"/>
                  </a:lnTo>
                  <a:lnTo>
                    <a:pt x="1873" y="1319"/>
                  </a:lnTo>
                  <a:lnTo>
                    <a:pt x="1819" y="1428"/>
                  </a:lnTo>
                  <a:lnTo>
                    <a:pt x="1764" y="1546"/>
                  </a:lnTo>
                  <a:lnTo>
                    <a:pt x="1719" y="1655"/>
                  </a:lnTo>
                  <a:lnTo>
                    <a:pt x="1682" y="1773"/>
                  </a:lnTo>
                  <a:lnTo>
                    <a:pt x="1646" y="1891"/>
                  </a:lnTo>
                  <a:lnTo>
                    <a:pt x="1619" y="2019"/>
                  </a:lnTo>
                  <a:lnTo>
                    <a:pt x="1600" y="2137"/>
                  </a:lnTo>
                  <a:lnTo>
                    <a:pt x="1582" y="2264"/>
                  </a:lnTo>
                  <a:lnTo>
                    <a:pt x="1573" y="2392"/>
                  </a:lnTo>
                  <a:lnTo>
                    <a:pt x="1573" y="2519"/>
                  </a:lnTo>
                  <a:lnTo>
                    <a:pt x="1573" y="3555"/>
                  </a:lnTo>
                  <a:lnTo>
                    <a:pt x="1264" y="3555"/>
                  </a:lnTo>
                  <a:lnTo>
                    <a:pt x="1137" y="3564"/>
                  </a:lnTo>
                  <a:lnTo>
                    <a:pt x="1010" y="3583"/>
                  </a:lnTo>
                  <a:lnTo>
                    <a:pt x="891" y="3610"/>
                  </a:lnTo>
                  <a:lnTo>
                    <a:pt x="773" y="3655"/>
                  </a:lnTo>
                  <a:lnTo>
                    <a:pt x="664" y="3710"/>
                  </a:lnTo>
                  <a:lnTo>
                    <a:pt x="564" y="3774"/>
                  </a:lnTo>
                  <a:lnTo>
                    <a:pt x="464" y="3846"/>
                  </a:lnTo>
                  <a:lnTo>
                    <a:pt x="373" y="3928"/>
                  </a:lnTo>
                  <a:lnTo>
                    <a:pt x="291" y="4019"/>
                  </a:lnTo>
                  <a:lnTo>
                    <a:pt x="218" y="4110"/>
                  </a:lnTo>
                  <a:lnTo>
                    <a:pt x="155" y="4219"/>
                  </a:lnTo>
                  <a:lnTo>
                    <a:pt x="100" y="4328"/>
                  </a:lnTo>
                  <a:lnTo>
                    <a:pt x="64" y="4437"/>
                  </a:lnTo>
                  <a:lnTo>
                    <a:pt x="28" y="4565"/>
                  </a:lnTo>
                  <a:lnTo>
                    <a:pt x="9" y="4683"/>
                  </a:lnTo>
                  <a:lnTo>
                    <a:pt x="0" y="4819"/>
                  </a:lnTo>
                  <a:lnTo>
                    <a:pt x="0" y="9184"/>
                  </a:lnTo>
                  <a:lnTo>
                    <a:pt x="9" y="9320"/>
                  </a:lnTo>
                  <a:lnTo>
                    <a:pt x="28" y="9438"/>
                  </a:lnTo>
                  <a:lnTo>
                    <a:pt x="64" y="9565"/>
                  </a:lnTo>
                  <a:lnTo>
                    <a:pt x="100" y="9674"/>
                  </a:lnTo>
                  <a:lnTo>
                    <a:pt x="155" y="9784"/>
                  </a:lnTo>
                  <a:lnTo>
                    <a:pt x="218" y="9893"/>
                  </a:lnTo>
                  <a:lnTo>
                    <a:pt x="291" y="9984"/>
                  </a:lnTo>
                  <a:lnTo>
                    <a:pt x="373" y="10075"/>
                  </a:lnTo>
                  <a:lnTo>
                    <a:pt x="464" y="10156"/>
                  </a:lnTo>
                  <a:lnTo>
                    <a:pt x="564" y="10229"/>
                  </a:lnTo>
                  <a:lnTo>
                    <a:pt x="664" y="10293"/>
                  </a:lnTo>
                  <a:lnTo>
                    <a:pt x="773" y="10347"/>
                  </a:lnTo>
                  <a:lnTo>
                    <a:pt x="891" y="10393"/>
                  </a:lnTo>
                  <a:lnTo>
                    <a:pt x="1010" y="10420"/>
                  </a:lnTo>
                  <a:lnTo>
                    <a:pt x="1137" y="10438"/>
                  </a:lnTo>
                  <a:lnTo>
                    <a:pt x="1264" y="10447"/>
                  </a:lnTo>
                  <a:lnTo>
                    <a:pt x="6910" y="10447"/>
                  </a:lnTo>
                  <a:lnTo>
                    <a:pt x="7038" y="10438"/>
                  </a:lnTo>
                  <a:lnTo>
                    <a:pt x="7165" y="10420"/>
                  </a:lnTo>
                  <a:lnTo>
                    <a:pt x="7283" y="10393"/>
                  </a:lnTo>
                  <a:lnTo>
                    <a:pt x="7401" y="10347"/>
                  </a:lnTo>
                  <a:lnTo>
                    <a:pt x="7510" y="10293"/>
                  </a:lnTo>
                  <a:lnTo>
                    <a:pt x="7610" y="10229"/>
                  </a:lnTo>
                  <a:lnTo>
                    <a:pt x="7711" y="10156"/>
                  </a:lnTo>
                  <a:lnTo>
                    <a:pt x="7801" y="10075"/>
                  </a:lnTo>
                  <a:lnTo>
                    <a:pt x="7883" y="9984"/>
                  </a:lnTo>
                  <a:lnTo>
                    <a:pt x="7956" y="9893"/>
                  </a:lnTo>
                  <a:lnTo>
                    <a:pt x="8020" y="9784"/>
                  </a:lnTo>
                  <a:lnTo>
                    <a:pt x="8065" y="9674"/>
                  </a:lnTo>
                  <a:lnTo>
                    <a:pt x="8111" y="9565"/>
                  </a:lnTo>
                  <a:lnTo>
                    <a:pt x="8138" y="9438"/>
                  </a:lnTo>
                  <a:lnTo>
                    <a:pt x="8165" y="9320"/>
                  </a:lnTo>
                  <a:lnTo>
                    <a:pt x="8165" y="9184"/>
                  </a:lnTo>
                  <a:lnTo>
                    <a:pt x="8165" y="4819"/>
                  </a:lnTo>
                  <a:lnTo>
                    <a:pt x="8165" y="4683"/>
                  </a:lnTo>
                  <a:lnTo>
                    <a:pt x="8138" y="4565"/>
                  </a:lnTo>
                  <a:lnTo>
                    <a:pt x="8111" y="4437"/>
                  </a:lnTo>
                  <a:lnTo>
                    <a:pt x="8065" y="4328"/>
                  </a:lnTo>
                  <a:lnTo>
                    <a:pt x="8020" y="4219"/>
                  </a:lnTo>
                  <a:lnTo>
                    <a:pt x="7956" y="4110"/>
                  </a:lnTo>
                  <a:lnTo>
                    <a:pt x="7883" y="4019"/>
                  </a:lnTo>
                  <a:lnTo>
                    <a:pt x="7801" y="3928"/>
                  </a:lnTo>
                  <a:lnTo>
                    <a:pt x="7711" y="3846"/>
                  </a:lnTo>
                  <a:lnTo>
                    <a:pt x="7610" y="3774"/>
                  </a:lnTo>
                  <a:lnTo>
                    <a:pt x="7510" y="3710"/>
                  </a:lnTo>
                  <a:lnTo>
                    <a:pt x="7401" y="3655"/>
                  </a:lnTo>
                  <a:lnTo>
                    <a:pt x="7283" y="3610"/>
                  </a:lnTo>
                  <a:lnTo>
                    <a:pt x="7165" y="3583"/>
                  </a:lnTo>
                  <a:lnTo>
                    <a:pt x="7038" y="3564"/>
                  </a:lnTo>
                  <a:lnTo>
                    <a:pt x="6910" y="3555"/>
                  </a:lnTo>
                  <a:lnTo>
                    <a:pt x="6601" y="3555"/>
                  </a:lnTo>
                  <a:lnTo>
                    <a:pt x="6601" y="2519"/>
                  </a:lnTo>
                  <a:lnTo>
                    <a:pt x="6601" y="2392"/>
                  </a:lnTo>
                  <a:lnTo>
                    <a:pt x="6592" y="2264"/>
                  </a:lnTo>
                  <a:lnTo>
                    <a:pt x="6574" y="2137"/>
                  </a:lnTo>
                  <a:lnTo>
                    <a:pt x="6556" y="2019"/>
                  </a:lnTo>
                  <a:lnTo>
                    <a:pt x="6519" y="1891"/>
                  </a:lnTo>
                  <a:lnTo>
                    <a:pt x="6492" y="1773"/>
                  </a:lnTo>
                  <a:lnTo>
                    <a:pt x="6447" y="1655"/>
                  </a:lnTo>
                  <a:lnTo>
                    <a:pt x="6401" y="1546"/>
                  </a:lnTo>
                  <a:lnTo>
                    <a:pt x="6356" y="1428"/>
                  </a:lnTo>
                  <a:lnTo>
                    <a:pt x="6301" y="1319"/>
                  </a:lnTo>
                  <a:lnTo>
                    <a:pt x="6238" y="1219"/>
                  </a:lnTo>
                  <a:lnTo>
                    <a:pt x="6174" y="1119"/>
                  </a:lnTo>
                  <a:lnTo>
                    <a:pt x="6101" y="1019"/>
                  </a:lnTo>
                  <a:lnTo>
                    <a:pt x="6028" y="919"/>
                  </a:lnTo>
                  <a:lnTo>
                    <a:pt x="5947" y="828"/>
                  </a:lnTo>
                  <a:lnTo>
                    <a:pt x="5865" y="746"/>
                  </a:lnTo>
                  <a:lnTo>
                    <a:pt x="5774" y="655"/>
                  </a:lnTo>
                  <a:lnTo>
                    <a:pt x="5683" y="582"/>
                  </a:lnTo>
                  <a:lnTo>
                    <a:pt x="5592" y="509"/>
                  </a:lnTo>
                  <a:lnTo>
                    <a:pt x="5492" y="437"/>
                  </a:lnTo>
                  <a:lnTo>
                    <a:pt x="5392" y="373"/>
                  </a:lnTo>
                  <a:lnTo>
                    <a:pt x="5283" y="309"/>
                  </a:lnTo>
                  <a:lnTo>
                    <a:pt x="5174" y="255"/>
                  </a:lnTo>
                  <a:lnTo>
                    <a:pt x="5065" y="200"/>
                  </a:lnTo>
                  <a:lnTo>
                    <a:pt x="4956" y="155"/>
                  </a:lnTo>
                  <a:lnTo>
                    <a:pt x="4837" y="118"/>
                  </a:lnTo>
                  <a:lnTo>
                    <a:pt x="4719" y="82"/>
                  </a:lnTo>
                  <a:lnTo>
                    <a:pt x="4592" y="55"/>
                  </a:lnTo>
                  <a:lnTo>
                    <a:pt x="4474" y="37"/>
                  </a:lnTo>
                  <a:lnTo>
                    <a:pt x="4346" y="18"/>
                  </a:lnTo>
                  <a:lnTo>
                    <a:pt x="4219" y="9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3821925" y="1755625"/>
              <a:ext cx="21625" cy="45475"/>
            </a:xfrm>
            <a:custGeom>
              <a:rect b="b" l="l" r="r" t="t"/>
              <a:pathLst>
                <a:path extrusionOk="0" h="1819" w="865">
                  <a:moveTo>
                    <a:pt x="428" y="0"/>
                  </a:moveTo>
                  <a:lnTo>
                    <a:pt x="346" y="9"/>
                  </a:lnTo>
                  <a:lnTo>
                    <a:pt x="264" y="36"/>
                  </a:lnTo>
                  <a:lnTo>
                    <a:pt x="191" y="73"/>
                  </a:lnTo>
                  <a:lnTo>
                    <a:pt x="128" y="127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27"/>
                  </a:lnTo>
                  <a:lnTo>
                    <a:pt x="0" y="1391"/>
                  </a:lnTo>
                  <a:lnTo>
                    <a:pt x="9" y="1473"/>
                  </a:lnTo>
                  <a:lnTo>
                    <a:pt x="37" y="1555"/>
                  </a:lnTo>
                  <a:lnTo>
                    <a:pt x="73" y="1628"/>
                  </a:lnTo>
                  <a:lnTo>
                    <a:pt x="128" y="1691"/>
                  </a:lnTo>
                  <a:lnTo>
                    <a:pt x="191" y="1746"/>
                  </a:lnTo>
                  <a:lnTo>
                    <a:pt x="264" y="1782"/>
                  </a:lnTo>
                  <a:lnTo>
                    <a:pt x="346" y="1809"/>
                  </a:lnTo>
                  <a:lnTo>
                    <a:pt x="428" y="1819"/>
                  </a:lnTo>
                  <a:lnTo>
                    <a:pt x="519" y="1809"/>
                  </a:lnTo>
                  <a:lnTo>
                    <a:pt x="600" y="1782"/>
                  </a:lnTo>
                  <a:lnTo>
                    <a:pt x="673" y="1746"/>
                  </a:lnTo>
                  <a:lnTo>
                    <a:pt x="737" y="1691"/>
                  </a:lnTo>
                  <a:lnTo>
                    <a:pt x="791" y="1628"/>
                  </a:lnTo>
                  <a:lnTo>
                    <a:pt x="828" y="1555"/>
                  </a:lnTo>
                  <a:lnTo>
                    <a:pt x="855" y="1473"/>
                  </a:lnTo>
                  <a:lnTo>
                    <a:pt x="864" y="1391"/>
                  </a:lnTo>
                  <a:lnTo>
                    <a:pt x="864" y="427"/>
                  </a:lnTo>
                  <a:lnTo>
                    <a:pt x="855" y="346"/>
                  </a:lnTo>
                  <a:lnTo>
                    <a:pt x="828" y="264"/>
                  </a:lnTo>
                  <a:lnTo>
                    <a:pt x="791" y="191"/>
                  </a:lnTo>
                  <a:lnTo>
                    <a:pt x="737" y="127"/>
                  </a:lnTo>
                  <a:lnTo>
                    <a:pt x="673" y="73"/>
                  </a:lnTo>
                  <a:lnTo>
                    <a:pt x="600" y="36"/>
                  </a:lnTo>
                  <a:lnTo>
                    <a:pt x="519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3882850" y="1500800"/>
              <a:ext cx="21600" cy="21400"/>
            </a:xfrm>
            <a:custGeom>
              <a:rect b="b" l="l" r="r" t="t"/>
              <a:pathLst>
                <a:path extrusionOk="0" h="856" w="864">
                  <a:moveTo>
                    <a:pt x="42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2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601"/>
                  </a:lnTo>
                  <a:lnTo>
                    <a:pt x="73" y="674"/>
                  </a:lnTo>
                  <a:lnTo>
                    <a:pt x="127" y="737"/>
                  </a:lnTo>
                  <a:lnTo>
                    <a:pt x="191" y="783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7" y="855"/>
                  </a:lnTo>
                  <a:lnTo>
                    <a:pt x="518" y="846"/>
                  </a:lnTo>
                  <a:lnTo>
                    <a:pt x="600" y="828"/>
                  </a:lnTo>
                  <a:lnTo>
                    <a:pt x="673" y="783"/>
                  </a:lnTo>
                  <a:lnTo>
                    <a:pt x="737" y="737"/>
                  </a:lnTo>
                  <a:lnTo>
                    <a:pt x="782" y="674"/>
                  </a:lnTo>
                  <a:lnTo>
                    <a:pt x="827" y="601"/>
                  </a:lnTo>
                  <a:lnTo>
                    <a:pt x="855" y="519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7" y="264"/>
                  </a:lnTo>
                  <a:lnTo>
                    <a:pt x="782" y="192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0" y="37"/>
                  </a:lnTo>
                  <a:lnTo>
                    <a:pt x="518" y="10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1200852" y="3383528"/>
            <a:ext cx="414087" cy="365740"/>
            <a:chOff x="2611050" y="238125"/>
            <a:chExt cx="548750" cy="488500"/>
          </a:xfrm>
        </p:grpSpPr>
        <p:sp>
          <p:nvSpPr>
            <p:cNvPr id="607" name="Google Shape;607;p22"/>
            <p:cNvSpPr/>
            <p:nvPr/>
          </p:nvSpPr>
          <p:spPr>
            <a:xfrm>
              <a:off x="2611050" y="238125"/>
              <a:ext cx="548750" cy="488500"/>
            </a:xfrm>
            <a:custGeom>
              <a:rect b="b" l="l" r="r" t="t"/>
              <a:pathLst>
                <a:path extrusionOk="0" h="19540" w="21950">
                  <a:moveTo>
                    <a:pt x="14876" y="13120"/>
                  </a:moveTo>
                  <a:lnTo>
                    <a:pt x="15185" y="13129"/>
                  </a:lnTo>
                  <a:lnTo>
                    <a:pt x="15494" y="13147"/>
                  </a:lnTo>
                  <a:lnTo>
                    <a:pt x="15621" y="13184"/>
                  </a:lnTo>
                  <a:lnTo>
                    <a:pt x="15740" y="13220"/>
                  </a:lnTo>
                  <a:lnTo>
                    <a:pt x="15858" y="13266"/>
                  </a:lnTo>
                  <a:lnTo>
                    <a:pt x="15976" y="13320"/>
                  </a:lnTo>
                  <a:lnTo>
                    <a:pt x="16085" y="13375"/>
                  </a:lnTo>
                  <a:lnTo>
                    <a:pt x="16194" y="13429"/>
                  </a:lnTo>
                  <a:lnTo>
                    <a:pt x="16294" y="13493"/>
                  </a:lnTo>
                  <a:lnTo>
                    <a:pt x="16403" y="13566"/>
                  </a:lnTo>
                  <a:lnTo>
                    <a:pt x="12748" y="17221"/>
                  </a:lnTo>
                  <a:lnTo>
                    <a:pt x="12630" y="17048"/>
                  </a:lnTo>
                  <a:lnTo>
                    <a:pt x="12539" y="16875"/>
                  </a:lnTo>
                  <a:lnTo>
                    <a:pt x="12457" y="16693"/>
                  </a:lnTo>
                  <a:lnTo>
                    <a:pt x="12384" y="16503"/>
                  </a:lnTo>
                  <a:lnTo>
                    <a:pt x="12330" y="16312"/>
                  </a:lnTo>
                  <a:lnTo>
                    <a:pt x="12294" y="16112"/>
                  </a:lnTo>
                  <a:lnTo>
                    <a:pt x="12266" y="15902"/>
                  </a:lnTo>
                  <a:lnTo>
                    <a:pt x="12257" y="15693"/>
                  </a:lnTo>
                  <a:lnTo>
                    <a:pt x="12266" y="15466"/>
                  </a:lnTo>
                  <a:lnTo>
                    <a:pt x="12294" y="15248"/>
                  </a:lnTo>
                  <a:lnTo>
                    <a:pt x="12339" y="15030"/>
                  </a:lnTo>
                  <a:lnTo>
                    <a:pt x="12403" y="14820"/>
                  </a:lnTo>
                  <a:lnTo>
                    <a:pt x="12485" y="14620"/>
                  </a:lnTo>
                  <a:lnTo>
                    <a:pt x="12575" y="14429"/>
                  </a:lnTo>
                  <a:lnTo>
                    <a:pt x="12685" y="14248"/>
                  </a:lnTo>
                  <a:lnTo>
                    <a:pt x="12812" y="14075"/>
                  </a:lnTo>
                  <a:lnTo>
                    <a:pt x="12948" y="13911"/>
                  </a:lnTo>
                  <a:lnTo>
                    <a:pt x="13103" y="13766"/>
                  </a:lnTo>
                  <a:lnTo>
                    <a:pt x="13266" y="13620"/>
                  </a:lnTo>
                  <a:lnTo>
                    <a:pt x="13448" y="13502"/>
                  </a:lnTo>
                  <a:lnTo>
                    <a:pt x="13630" y="13393"/>
                  </a:lnTo>
                  <a:lnTo>
                    <a:pt x="13830" y="13293"/>
                  </a:lnTo>
                  <a:lnTo>
                    <a:pt x="14039" y="13211"/>
                  </a:lnTo>
                  <a:lnTo>
                    <a:pt x="14248" y="13147"/>
                  </a:lnTo>
                  <a:lnTo>
                    <a:pt x="14558" y="13129"/>
                  </a:lnTo>
                  <a:lnTo>
                    <a:pt x="14876" y="13120"/>
                  </a:lnTo>
                  <a:close/>
                  <a:moveTo>
                    <a:pt x="15521" y="4637"/>
                  </a:moveTo>
                  <a:lnTo>
                    <a:pt x="15612" y="4646"/>
                  </a:lnTo>
                  <a:lnTo>
                    <a:pt x="15694" y="4673"/>
                  </a:lnTo>
                  <a:lnTo>
                    <a:pt x="15776" y="4719"/>
                  </a:lnTo>
                  <a:lnTo>
                    <a:pt x="15840" y="4773"/>
                  </a:lnTo>
                  <a:lnTo>
                    <a:pt x="15894" y="4837"/>
                  </a:lnTo>
                  <a:lnTo>
                    <a:pt x="15930" y="4910"/>
                  </a:lnTo>
                  <a:lnTo>
                    <a:pt x="15958" y="5001"/>
                  </a:lnTo>
                  <a:lnTo>
                    <a:pt x="15967" y="5083"/>
                  </a:lnTo>
                  <a:lnTo>
                    <a:pt x="15967" y="12338"/>
                  </a:lnTo>
                  <a:lnTo>
                    <a:pt x="15694" y="12311"/>
                  </a:lnTo>
                  <a:lnTo>
                    <a:pt x="15421" y="12284"/>
                  </a:lnTo>
                  <a:lnTo>
                    <a:pt x="15149" y="12275"/>
                  </a:lnTo>
                  <a:lnTo>
                    <a:pt x="14876" y="12265"/>
                  </a:lnTo>
                  <a:lnTo>
                    <a:pt x="14476" y="12275"/>
                  </a:lnTo>
                  <a:lnTo>
                    <a:pt x="14067" y="12311"/>
                  </a:lnTo>
                  <a:lnTo>
                    <a:pt x="13676" y="12356"/>
                  </a:lnTo>
                  <a:lnTo>
                    <a:pt x="13276" y="12429"/>
                  </a:lnTo>
                  <a:lnTo>
                    <a:pt x="12894" y="12520"/>
                  </a:lnTo>
                  <a:lnTo>
                    <a:pt x="12512" y="12629"/>
                  </a:lnTo>
                  <a:lnTo>
                    <a:pt x="12139" y="12756"/>
                  </a:lnTo>
                  <a:lnTo>
                    <a:pt x="11775" y="12902"/>
                  </a:lnTo>
                  <a:lnTo>
                    <a:pt x="11584" y="12993"/>
                  </a:lnTo>
                  <a:lnTo>
                    <a:pt x="11403" y="13084"/>
                  </a:lnTo>
                  <a:lnTo>
                    <a:pt x="11221" y="13175"/>
                  </a:lnTo>
                  <a:lnTo>
                    <a:pt x="11048" y="13275"/>
                  </a:lnTo>
                  <a:lnTo>
                    <a:pt x="10875" y="13384"/>
                  </a:lnTo>
                  <a:lnTo>
                    <a:pt x="10702" y="13493"/>
                  </a:lnTo>
                  <a:lnTo>
                    <a:pt x="10539" y="13602"/>
                  </a:lnTo>
                  <a:lnTo>
                    <a:pt x="10375" y="13729"/>
                  </a:lnTo>
                  <a:lnTo>
                    <a:pt x="10221" y="13848"/>
                  </a:lnTo>
                  <a:lnTo>
                    <a:pt x="10066" y="13975"/>
                  </a:lnTo>
                  <a:lnTo>
                    <a:pt x="9920" y="14111"/>
                  </a:lnTo>
                  <a:lnTo>
                    <a:pt x="9775" y="14248"/>
                  </a:lnTo>
                  <a:lnTo>
                    <a:pt x="9639" y="14384"/>
                  </a:lnTo>
                  <a:lnTo>
                    <a:pt x="9502" y="14529"/>
                  </a:lnTo>
                  <a:lnTo>
                    <a:pt x="9375" y="14684"/>
                  </a:lnTo>
                  <a:lnTo>
                    <a:pt x="9248" y="14839"/>
                  </a:lnTo>
                  <a:lnTo>
                    <a:pt x="9166" y="14939"/>
                  </a:lnTo>
                  <a:lnTo>
                    <a:pt x="9093" y="15048"/>
                  </a:lnTo>
                  <a:lnTo>
                    <a:pt x="9020" y="15175"/>
                  </a:lnTo>
                  <a:lnTo>
                    <a:pt x="8957" y="15302"/>
                  </a:lnTo>
                  <a:lnTo>
                    <a:pt x="7411" y="15302"/>
                  </a:lnTo>
                  <a:lnTo>
                    <a:pt x="7356" y="15311"/>
                  </a:lnTo>
                  <a:lnTo>
                    <a:pt x="7311" y="15330"/>
                  </a:lnTo>
                  <a:lnTo>
                    <a:pt x="7266" y="15357"/>
                  </a:lnTo>
                  <a:lnTo>
                    <a:pt x="3310" y="17512"/>
                  </a:lnTo>
                  <a:lnTo>
                    <a:pt x="3310" y="15730"/>
                  </a:lnTo>
                  <a:lnTo>
                    <a:pt x="3301" y="15648"/>
                  </a:lnTo>
                  <a:lnTo>
                    <a:pt x="3274" y="15566"/>
                  </a:lnTo>
                  <a:lnTo>
                    <a:pt x="3238" y="15493"/>
                  </a:lnTo>
                  <a:lnTo>
                    <a:pt x="3183" y="15430"/>
                  </a:lnTo>
                  <a:lnTo>
                    <a:pt x="3119" y="15375"/>
                  </a:lnTo>
                  <a:lnTo>
                    <a:pt x="3047" y="15339"/>
                  </a:lnTo>
                  <a:lnTo>
                    <a:pt x="2965" y="15311"/>
                  </a:lnTo>
                  <a:lnTo>
                    <a:pt x="2883" y="15302"/>
                  </a:lnTo>
                  <a:lnTo>
                    <a:pt x="1301" y="15302"/>
                  </a:lnTo>
                  <a:lnTo>
                    <a:pt x="1210" y="15293"/>
                  </a:lnTo>
                  <a:lnTo>
                    <a:pt x="1128" y="15266"/>
                  </a:lnTo>
                  <a:lnTo>
                    <a:pt x="1056" y="15230"/>
                  </a:lnTo>
                  <a:lnTo>
                    <a:pt x="992" y="15175"/>
                  </a:lnTo>
                  <a:lnTo>
                    <a:pt x="937" y="15102"/>
                  </a:lnTo>
                  <a:lnTo>
                    <a:pt x="892" y="15030"/>
                  </a:lnTo>
                  <a:lnTo>
                    <a:pt x="865" y="14948"/>
                  </a:lnTo>
                  <a:lnTo>
                    <a:pt x="855" y="14857"/>
                  </a:lnTo>
                  <a:lnTo>
                    <a:pt x="855" y="5083"/>
                  </a:lnTo>
                  <a:lnTo>
                    <a:pt x="865" y="5001"/>
                  </a:lnTo>
                  <a:lnTo>
                    <a:pt x="892" y="4910"/>
                  </a:lnTo>
                  <a:lnTo>
                    <a:pt x="937" y="4837"/>
                  </a:lnTo>
                  <a:lnTo>
                    <a:pt x="992" y="4773"/>
                  </a:lnTo>
                  <a:lnTo>
                    <a:pt x="1056" y="4719"/>
                  </a:lnTo>
                  <a:lnTo>
                    <a:pt x="1128" y="4673"/>
                  </a:lnTo>
                  <a:lnTo>
                    <a:pt x="1210" y="4646"/>
                  </a:lnTo>
                  <a:lnTo>
                    <a:pt x="1301" y="4637"/>
                  </a:lnTo>
                  <a:close/>
                  <a:moveTo>
                    <a:pt x="11994" y="13757"/>
                  </a:moveTo>
                  <a:lnTo>
                    <a:pt x="11857" y="13975"/>
                  </a:lnTo>
                  <a:lnTo>
                    <a:pt x="11739" y="14202"/>
                  </a:lnTo>
                  <a:lnTo>
                    <a:pt x="11639" y="14439"/>
                  </a:lnTo>
                  <a:lnTo>
                    <a:pt x="11548" y="14675"/>
                  </a:lnTo>
                  <a:lnTo>
                    <a:pt x="11484" y="14930"/>
                  </a:lnTo>
                  <a:lnTo>
                    <a:pt x="11439" y="15175"/>
                  </a:lnTo>
                  <a:lnTo>
                    <a:pt x="11412" y="15439"/>
                  </a:lnTo>
                  <a:lnTo>
                    <a:pt x="11403" y="15693"/>
                  </a:lnTo>
                  <a:lnTo>
                    <a:pt x="11412" y="15948"/>
                  </a:lnTo>
                  <a:lnTo>
                    <a:pt x="11439" y="16212"/>
                  </a:lnTo>
                  <a:lnTo>
                    <a:pt x="11484" y="16457"/>
                  </a:lnTo>
                  <a:lnTo>
                    <a:pt x="11548" y="16712"/>
                  </a:lnTo>
                  <a:lnTo>
                    <a:pt x="11639" y="16948"/>
                  </a:lnTo>
                  <a:lnTo>
                    <a:pt x="11739" y="17184"/>
                  </a:lnTo>
                  <a:lnTo>
                    <a:pt x="11857" y="17412"/>
                  </a:lnTo>
                  <a:lnTo>
                    <a:pt x="11994" y="17630"/>
                  </a:lnTo>
                  <a:lnTo>
                    <a:pt x="11693" y="17484"/>
                  </a:lnTo>
                  <a:lnTo>
                    <a:pt x="11403" y="17312"/>
                  </a:lnTo>
                  <a:lnTo>
                    <a:pt x="11121" y="17139"/>
                  </a:lnTo>
                  <a:lnTo>
                    <a:pt x="10848" y="16939"/>
                  </a:lnTo>
                  <a:lnTo>
                    <a:pt x="10593" y="16730"/>
                  </a:lnTo>
                  <a:lnTo>
                    <a:pt x="10357" y="16503"/>
                  </a:lnTo>
                  <a:lnTo>
                    <a:pt x="10130" y="16266"/>
                  </a:lnTo>
                  <a:lnTo>
                    <a:pt x="9920" y="16021"/>
                  </a:lnTo>
                  <a:lnTo>
                    <a:pt x="9839" y="15912"/>
                  </a:lnTo>
                  <a:lnTo>
                    <a:pt x="9784" y="15830"/>
                  </a:lnTo>
                  <a:lnTo>
                    <a:pt x="9748" y="15748"/>
                  </a:lnTo>
                  <a:lnTo>
                    <a:pt x="9739" y="15693"/>
                  </a:lnTo>
                  <a:lnTo>
                    <a:pt x="9748" y="15648"/>
                  </a:lnTo>
                  <a:lnTo>
                    <a:pt x="9775" y="15584"/>
                  </a:lnTo>
                  <a:lnTo>
                    <a:pt x="9830" y="15493"/>
                  </a:lnTo>
                  <a:lnTo>
                    <a:pt x="9920" y="15366"/>
                  </a:lnTo>
                  <a:lnTo>
                    <a:pt x="10130" y="15120"/>
                  </a:lnTo>
                  <a:lnTo>
                    <a:pt x="10357" y="14884"/>
                  </a:lnTo>
                  <a:lnTo>
                    <a:pt x="10593" y="14657"/>
                  </a:lnTo>
                  <a:lnTo>
                    <a:pt x="10848" y="14448"/>
                  </a:lnTo>
                  <a:lnTo>
                    <a:pt x="11121" y="14257"/>
                  </a:lnTo>
                  <a:lnTo>
                    <a:pt x="11393" y="14075"/>
                  </a:lnTo>
                  <a:lnTo>
                    <a:pt x="11693" y="13902"/>
                  </a:lnTo>
                  <a:lnTo>
                    <a:pt x="11994" y="13757"/>
                  </a:lnTo>
                  <a:close/>
                  <a:moveTo>
                    <a:pt x="17758" y="13757"/>
                  </a:moveTo>
                  <a:lnTo>
                    <a:pt x="18058" y="13902"/>
                  </a:lnTo>
                  <a:lnTo>
                    <a:pt x="18349" y="14075"/>
                  </a:lnTo>
                  <a:lnTo>
                    <a:pt x="18631" y="14257"/>
                  </a:lnTo>
                  <a:lnTo>
                    <a:pt x="18904" y="14448"/>
                  </a:lnTo>
                  <a:lnTo>
                    <a:pt x="19158" y="14657"/>
                  </a:lnTo>
                  <a:lnTo>
                    <a:pt x="19395" y="14884"/>
                  </a:lnTo>
                  <a:lnTo>
                    <a:pt x="19622" y="15120"/>
                  </a:lnTo>
                  <a:lnTo>
                    <a:pt x="19831" y="15366"/>
                  </a:lnTo>
                  <a:lnTo>
                    <a:pt x="19922" y="15493"/>
                  </a:lnTo>
                  <a:lnTo>
                    <a:pt x="19977" y="15584"/>
                  </a:lnTo>
                  <a:lnTo>
                    <a:pt x="20004" y="15648"/>
                  </a:lnTo>
                  <a:lnTo>
                    <a:pt x="20013" y="15693"/>
                  </a:lnTo>
                  <a:lnTo>
                    <a:pt x="19995" y="15748"/>
                  </a:lnTo>
                  <a:lnTo>
                    <a:pt x="19967" y="15830"/>
                  </a:lnTo>
                  <a:lnTo>
                    <a:pt x="19913" y="15912"/>
                  </a:lnTo>
                  <a:lnTo>
                    <a:pt x="19831" y="16021"/>
                  </a:lnTo>
                  <a:lnTo>
                    <a:pt x="19622" y="16266"/>
                  </a:lnTo>
                  <a:lnTo>
                    <a:pt x="19395" y="16503"/>
                  </a:lnTo>
                  <a:lnTo>
                    <a:pt x="19158" y="16730"/>
                  </a:lnTo>
                  <a:lnTo>
                    <a:pt x="18904" y="16939"/>
                  </a:lnTo>
                  <a:lnTo>
                    <a:pt x="18631" y="17139"/>
                  </a:lnTo>
                  <a:lnTo>
                    <a:pt x="18349" y="17312"/>
                  </a:lnTo>
                  <a:lnTo>
                    <a:pt x="18058" y="17484"/>
                  </a:lnTo>
                  <a:lnTo>
                    <a:pt x="17758" y="17630"/>
                  </a:lnTo>
                  <a:lnTo>
                    <a:pt x="17894" y="17412"/>
                  </a:lnTo>
                  <a:lnTo>
                    <a:pt x="18013" y="17184"/>
                  </a:lnTo>
                  <a:lnTo>
                    <a:pt x="18113" y="16948"/>
                  </a:lnTo>
                  <a:lnTo>
                    <a:pt x="18194" y="16712"/>
                  </a:lnTo>
                  <a:lnTo>
                    <a:pt x="18267" y="16457"/>
                  </a:lnTo>
                  <a:lnTo>
                    <a:pt x="18313" y="16212"/>
                  </a:lnTo>
                  <a:lnTo>
                    <a:pt x="18340" y="15948"/>
                  </a:lnTo>
                  <a:lnTo>
                    <a:pt x="18349" y="15693"/>
                  </a:lnTo>
                  <a:lnTo>
                    <a:pt x="18340" y="15439"/>
                  </a:lnTo>
                  <a:lnTo>
                    <a:pt x="18313" y="15175"/>
                  </a:lnTo>
                  <a:lnTo>
                    <a:pt x="18267" y="14930"/>
                  </a:lnTo>
                  <a:lnTo>
                    <a:pt x="18194" y="14675"/>
                  </a:lnTo>
                  <a:lnTo>
                    <a:pt x="18113" y="14439"/>
                  </a:lnTo>
                  <a:lnTo>
                    <a:pt x="18013" y="14202"/>
                  </a:lnTo>
                  <a:lnTo>
                    <a:pt x="17894" y="13975"/>
                  </a:lnTo>
                  <a:lnTo>
                    <a:pt x="17758" y="13757"/>
                  </a:lnTo>
                  <a:close/>
                  <a:moveTo>
                    <a:pt x="17003" y="14166"/>
                  </a:moveTo>
                  <a:lnTo>
                    <a:pt x="17112" y="14339"/>
                  </a:lnTo>
                  <a:lnTo>
                    <a:pt x="17212" y="14511"/>
                  </a:lnTo>
                  <a:lnTo>
                    <a:pt x="17294" y="14693"/>
                  </a:lnTo>
                  <a:lnTo>
                    <a:pt x="17367" y="14884"/>
                  </a:lnTo>
                  <a:lnTo>
                    <a:pt x="17422" y="15075"/>
                  </a:lnTo>
                  <a:lnTo>
                    <a:pt x="17458" y="15275"/>
                  </a:lnTo>
                  <a:lnTo>
                    <a:pt x="17485" y="15484"/>
                  </a:lnTo>
                  <a:lnTo>
                    <a:pt x="17494" y="15693"/>
                  </a:lnTo>
                  <a:lnTo>
                    <a:pt x="17485" y="15921"/>
                  </a:lnTo>
                  <a:lnTo>
                    <a:pt x="17458" y="16139"/>
                  </a:lnTo>
                  <a:lnTo>
                    <a:pt x="17413" y="16357"/>
                  </a:lnTo>
                  <a:lnTo>
                    <a:pt x="17349" y="16566"/>
                  </a:lnTo>
                  <a:lnTo>
                    <a:pt x="17267" y="16766"/>
                  </a:lnTo>
                  <a:lnTo>
                    <a:pt x="17167" y="16957"/>
                  </a:lnTo>
                  <a:lnTo>
                    <a:pt x="17058" y="17139"/>
                  </a:lnTo>
                  <a:lnTo>
                    <a:pt x="16940" y="17312"/>
                  </a:lnTo>
                  <a:lnTo>
                    <a:pt x="16794" y="17475"/>
                  </a:lnTo>
                  <a:lnTo>
                    <a:pt x="16649" y="17630"/>
                  </a:lnTo>
                  <a:lnTo>
                    <a:pt x="16485" y="17766"/>
                  </a:lnTo>
                  <a:lnTo>
                    <a:pt x="16303" y="17885"/>
                  </a:lnTo>
                  <a:lnTo>
                    <a:pt x="16121" y="18003"/>
                  </a:lnTo>
                  <a:lnTo>
                    <a:pt x="15921" y="18094"/>
                  </a:lnTo>
                  <a:lnTo>
                    <a:pt x="15712" y="18175"/>
                  </a:lnTo>
                  <a:lnTo>
                    <a:pt x="15494" y="18239"/>
                  </a:lnTo>
                  <a:lnTo>
                    <a:pt x="15185" y="18257"/>
                  </a:lnTo>
                  <a:lnTo>
                    <a:pt x="14876" y="18266"/>
                  </a:lnTo>
                  <a:lnTo>
                    <a:pt x="14558" y="18257"/>
                  </a:lnTo>
                  <a:lnTo>
                    <a:pt x="14248" y="18239"/>
                  </a:lnTo>
                  <a:lnTo>
                    <a:pt x="14130" y="18203"/>
                  </a:lnTo>
                  <a:lnTo>
                    <a:pt x="14012" y="18166"/>
                  </a:lnTo>
                  <a:lnTo>
                    <a:pt x="13894" y="18121"/>
                  </a:lnTo>
                  <a:lnTo>
                    <a:pt x="13776" y="18066"/>
                  </a:lnTo>
                  <a:lnTo>
                    <a:pt x="13666" y="18021"/>
                  </a:lnTo>
                  <a:lnTo>
                    <a:pt x="13557" y="17957"/>
                  </a:lnTo>
                  <a:lnTo>
                    <a:pt x="13448" y="17894"/>
                  </a:lnTo>
                  <a:lnTo>
                    <a:pt x="13348" y="17821"/>
                  </a:lnTo>
                  <a:lnTo>
                    <a:pt x="17003" y="14166"/>
                  </a:lnTo>
                  <a:close/>
                  <a:moveTo>
                    <a:pt x="10530" y="0"/>
                  </a:moveTo>
                  <a:lnTo>
                    <a:pt x="10421" y="9"/>
                  </a:lnTo>
                  <a:lnTo>
                    <a:pt x="10321" y="18"/>
                  </a:lnTo>
                  <a:lnTo>
                    <a:pt x="10221" y="45"/>
                  </a:lnTo>
                  <a:lnTo>
                    <a:pt x="10121" y="82"/>
                  </a:lnTo>
                  <a:lnTo>
                    <a:pt x="10030" y="127"/>
                  </a:lnTo>
                  <a:lnTo>
                    <a:pt x="9939" y="182"/>
                  </a:lnTo>
                  <a:lnTo>
                    <a:pt x="9857" y="245"/>
                  </a:lnTo>
                  <a:lnTo>
                    <a:pt x="9784" y="309"/>
                  </a:lnTo>
                  <a:lnTo>
                    <a:pt x="9711" y="391"/>
                  </a:lnTo>
                  <a:lnTo>
                    <a:pt x="9648" y="473"/>
                  </a:lnTo>
                  <a:lnTo>
                    <a:pt x="9593" y="555"/>
                  </a:lnTo>
                  <a:lnTo>
                    <a:pt x="9548" y="655"/>
                  </a:lnTo>
                  <a:lnTo>
                    <a:pt x="9511" y="746"/>
                  </a:lnTo>
                  <a:lnTo>
                    <a:pt x="9493" y="855"/>
                  </a:lnTo>
                  <a:lnTo>
                    <a:pt x="9475" y="955"/>
                  </a:lnTo>
                  <a:lnTo>
                    <a:pt x="9466" y="1064"/>
                  </a:lnTo>
                  <a:lnTo>
                    <a:pt x="9466" y="3782"/>
                  </a:lnTo>
                  <a:lnTo>
                    <a:pt x="1301" y="3782"/>
                  </a:lnTo>
                  <a:lnTo>
                    <a:pt x="1174" y="3791"/>
                  </a:lnTo>
                  <a:lnTo>
                    <a:pt x="1037" y="3810"/>
                  </a:lnTo>
                  <a:lnTo>
                    <a:pt x="919" y="3837"/>
                  </a:lnTo>
                  <a:lnTo>
                    <a:pt x="801" y="3882"/>
                  </a:lnTo>
                  <a:lnTo>
                    <a:pt x="683" y="3937"/>
                  </a:lnTo>
                  <a:lnTo>
                    <a:pt x="574" y="4010"/>
                  </a:lnTo>
                  <a:lnTo>
                    <a:pt x="474" y="4082"/>
                  </a:lnTo>
                  <a:lnTo>
                    <a:pt x="383" y="4164"/>
                  </a:lnTo>
                  <a:lnTo>
                    <a:pt x="301" y="4255"/>
                  </a:lnTo>
                  <a:lnTo>
                    <a:pt x="219" y="4355"/>
                  </a:lnTo>
                  <a:lnTo>
                    <a:pt x="155" y="4464"/>
                  </a:lnTo>
                  <a:lnTo>
                    <a:pt x="101" y="4583"/>
                  </a:lnTo>
                  <a:lnTo>
                    <a:pt x="55" y="4701"/>
                  </a:lnTo>
                  <a:lnTo>
                    <a:pt x="28" y="4828"/>
                  </a:lnTo>
                  <a:lnTo>
                    <a:pt x="10" y="4955"/>
                  </a:lnTo>
                  <a:lnTo>
                    <a:pt x="1" y="5083"/>
                  </a:lnTo>
                  <a:lnTo>
                    <a:pt x="1" y="14857"/>
                  </a:lnTo>
                  <a:lnTo>
                    <a:pt x="10" y="14993"/>
                  </a:lnTo>
                  <a:lnTo>
                    <a:pt x="28" y="15120"/>
                  </a:lnTo>
                  <a:lnTo>
                    <a:pt x="55" y="15239"/>
                  </a:lnTo>
                  <a:lnTo>
                    <a:pt x="101" y="15366"/>
                  </a:lnTo>
                  <a:lnTo>
                    <a:pt x="155" y="15475"/>
                  </a:lnTo>
                  <a:lnTo>
                    <a:pt x="219" y="15584"/>
                  </a:lnTo>
                  <a:lnTo>
                    <a:pt x="301" y="15684"/>
                  </a:lnTo>
                  <a:lnTo>
                    <a:pt x="383" y="15775"/>
                  </a:lnTo>
                  <a:lnTo>
                    <a:pt x="474" y="15866"/>
                  </a:lnTo>
                  <a:lnTo>
                    <a:pt x="574" y="15939"/>
                  </a:lnTo>
                  <a:lnTo>
                    <a:pt x="683" y="16002"/>
                  </a:lnTo>
                  <a:lnTo>
                    <a:pt x="801" y="16057"/>
                  </a:lnTo>
                  <a:lnTo>
                    <a:pt x="919" y="16102"/>
                  </a:lnTo>
                  <a:lnTo>
                    <a:pt x="1037" y="16130"/>
                  </a:lnTo>
                  <a:lnTo>
                    <a:pt x="1174" y="16157"/>
                  </a:lnTo>
                  <a:lnTo>
                    <a:pt x="2456" y="16157"/>
                  </a:lnTo>
                  <a:lnTo>
                    <a:pt x="2456" y="18239"/>
                  </a:lnTo>
                  <a:lnTo>
                    <a:pt x="2456" y="18294"/>
                  </a:lnTo>
                  <a:lnTo>
                    <a:pt x="2465" y="18348"/>
                  </a:lnTo>
                  <a:lnTo>
                    <a:pt x="2483" y="18394"/>
                  </a:lnTo>
                  <a:lnTo>
                    <a:pt x="2510" y="18448"/>
                  </a:lnTo>
                  <a:lnTo>
                    <a:pt x="2538" y="18494"/>
                  </a:lnTo>
                  <a:lnTo>
                    <a:pt x="2574" y="18539"/>
                  </a:lnTo>
                  <a:lnTo>
                    <a:pt x="2619" y="18576"/>
                  </a:lnTo>
                  <a:lnTo>
                    <a:pt x="2665" y="18603"/>
                  </a:lnTo>
                  <a:lnTo>
                    <a:pt x="2710" y="18630"/>
                  </a:lnTo>
                  <a:lnTo>
                    <a:pt x="2765" y="18648"/>
                  </a:lnTo>
                  <a:lnTo>
                    <a:pt x="2829" y="18657"/>
                  </a:lnTo>
                  <a:lnTo>
                    <a:pt x="2883" y="18666"/>
                  </a:lnTo>
                  <a:lnTo>
                    <a:pt x="2938" y="18657"/>
                  </a:lnTo>
                  <a:lnTo>
                    <a:pt x="2983" y="18648"/>
                  </a:lnTo>
                  <a:lnTo>
                    <a:pt x="3038" y="18630"/>
                  </a:lnTo>
                  <a:lnTo>
                    <a:pt x="3083" y="18612"/>
                  </a:lnTo>
                  <a:lnTo>
                    <a:pt x="7575" y="16157"/>
                  </a:lnTo>
                  <a:lnTo>
                    <a:pt x="8993" y="16157"/>
                  </a:lnTo>
                  <a:lnTo>
                    <a:pt x="9048" y="16266"/>
                  </a:lnTo>
                  <a:lnTo>
                    <a:pt x="9111" y="16375"/>
                  </a:lnTo>
                  <a:lnTo>
                    <a:pt x="9175" y="16466"/>
                  </a:lnTo>
                  <a:lnTo>
                    <a:pt x="9248" y="16557"/>
                  </a:lnTo>
                  <a:lnTo>
                    <a:pt x="9484" y="16839"/>
                  </a:lnTo>
                  <a:lnTo>
                    <a:pt x="9739" y="17103"/>
                  </a:lnTo>
                  <a:lnTo>
                    <a:pt x="10002" y="17357"/>
                  </a:lnTo>
                  <a:lnTo>
                    <a:pt x="10293" y="17594"/>
                  </a:lnTo>
                  <a:lnTo>
                    <a:pt x="10593" y="17821"/>
                  </a:lnTo>
                  <a:lnTo>
                    <a:pt x="10902" y="18021"/>
                  </a:lnTo>
                  <a:lnTo>
                    <a:pt x="11230" y="18212"/>
                  </a:lnTo>
                  <a:lnTo>
                    <a:pt x="11575" y="18394"/>
                  </a:lnTo>
                  <a:lnTo>
                    <a:pt x="11157" y="18812"/>
                  </a:lnTo>
                  <a:lnTo>
                    <a:pt x="11102" y="18876"/>
                  </a:lnTo>
                  <a:lnTo>
                    <a:pt x="11057" y="18948"/>
                  </a:lnTo>
                  <a:lnTo>
                    <a:pt x="11039" y="19030"/>
                  </a:lnTo>
                  <a:lnTo>
                    <a:pt x="11030" y="19112"/>
                  </a:lnTo>
                  <a:lnTo>
                    <a:pt x="11039" y="19194"/>
                  </a:lnTo>
                  <a:lnTo>
                    <a:pt x="11057" y="19276"/>
                  </a:lnTo>
                  <a:lnTo>
                    <a:pt x="11102" y="19348"/>
                  </a:lnTo>
                  <a:lnTo>
                    <a:pt x="11157" y="19412"/>
                  </a:lnTo>
                  <a:lnTo>
                    <a:pt x="11221" y="19467"/>
                  </a:lnTo>
                  <a:lnTo>
                    <a:pt x="11293" y="19512"/>
                  </a:lnTo>
                  <a:lnTo>
                    <a:pt x="11375" y="19530"/>
                  </a:lnTo>
                  <a:lnTo>
                    <a:pt x="11457" y="19539"/>
                  </a:lnTo>
                  <a:lnTo>
                    <a:pt x="11539" y="19530"/>
                  </a:lnTo>
                  <a:lnTo>
                    <a:pt x="11621" y="19512"/>
                  </a:lnTo>
                  <a:lnTo>
                    <a:pt x="11693" y="19467"/>
                  </a:lnTo>
                  <a:lnTo>
                    <a:pt x="11757" y="19412"/>
                  </a:lnTo>
                  <a:lnTo>
                    <a:pt x="12439" y="18739"/>
                  </a:lnTo>
                  <a:lnTo>
                    <a:pt x="12648" y="18803"/>
                  </a:lnTo>
                  <a:lnTo>
                    <a:pt x="12848" y="18857"/>
                  </a:lnTo>
                  <a:lnTo>
                    <a:pt x="13057" y="18912"/>
                  </a:lnTo>
                  <a:lnTo>
                    <a:pt x="13266" y="18957"/>
                  </a:lnTo>
                  <a:lnTo>
                    <a:pt x="13485" y="18994"/>
                  </a:lnTo>
                  <a:lnTo>
                    <a:pt x="13694" y="19030"/>
                  </a:lnTo>
                  <a:lnTo>
                    <a:pt x="13912" y="19067"/>
                  </a:lnTo>
                  <a:lnTo>
                    <a:pt x="14130" y="19085"/>
                  </a:lnTo>
                  <a:lnTo>
                    <a:pt x="14503" y="19112"/>
                  </a:lnTo>
                  <a:lnTo>
                    <a:pt x="14876" y="19121"/>
                  </a:lnTo>
                  <a:lnTo>
                    <a:pt x="15249" y="19112"/>
                  </a:lnTo>
                  <a:lnTo>
                    <a:pt x="15621" y="19085"/>
                  </a:lnTo>
                  <a:lnTo>
                    <a:pt x="15921" y="19048"/>
                  </a:lnTo>
                  <a:lnTo>
                    <a:pt x="16231" y="19003"/>
                  </a:lnTo>
                  <a:lnTo>
                    <a:pt x="16531" y="18948"/>
                  </a:lnTo>
                  <a:lnTo>
                    <a:pt x="16831" y="18876"/>
                  </a:lnTo>
                  <a:lnTo>
                    <a:pt x="17122" y="18794"/>
                  </a:lnTo>
                  <a:lnTo>
                    <a:pt x="17413" y="18703"/>
                  </a:lnTo>
                  <a:lnTo>
                    <a:pt x="17694" y="18603"/>
                  </a:lnTo>
                  <a:lnTo>
                    <a:pt x="17967" y="18485"/>
                  </a:lnTo>
                  <a:lnTo>
                    <a:pt x="18158" y="18394"/>
                  </a:lnTo>
                  <a:lnTo>
                    <a:pt x="18349" y="18303"/>
                  </a:lnTo>
                  <a:lnTo>
                    <a:pt x="18531" y="18212"/>
                  </a:lnTo>
                  <a:lnTo>
                    <a:pt x="18704" y="18112"/>
                  </a:lnTo>
                  <a:lnTo>
                    <a:pt x="18876" y="18003"/>
                  </a:lnTo>
                  <a:lnTo>
                    <a:pt x="19049" y="17894"/>
                  </a:lnTo>
                  <a:lnTo>
                    <a:pt x="19213" y="17785"/>
                  </a:lnTo>
                  <a:lnTo>
                    <a:pt x="19376" y="17666"/>
                  </a:lnTo>
                  <a:lnTo>
                    <a:pt x="19531" y="17539"/>
                  </a:lnTo>
                  <a:lnTo>
                    <a:pt x="19686" y="17412"/>
                  </a:lnTo>
                  <a:lnTo>
                    <a:pt x="19831" y="17275"/>
                  </a:lnTo>
                  <a:lnTo>
                    <a:pt x="19977" y="17139"/>
                  </a:lnTo>
                  <a:lnTo>
                    <a:pt x="20113" y="17003"/>
                  </a:lnTo>
                  <a:lnTo>
                    <a:pt x="20249" y="16857"/>
                  </a:lnTo>
                  <a:lnTo>
                    <a:pt x="20377" y="16712"/>
                  </a:lnTo>
                  <a:lnTo>
                    <a:pt x="20504" y="16557"/>
                  </a:lnTo>
                  <a:lnTo>
                    <a:pt x="20631" y="16375"/>
                  </a:lnTo>
                  <a:lnTo>
                    <a:pt x="20695" y="16284"/>
                  </a:lnTo>
                  <a:lnTo>
                    <a:pt x="20749" y="16175"/>
                  </a:lnTo>
                  <a:lnTo>
                    <a:pt x="20795" y="16066"/>
                  </a:lnTo>
                  <a:lnTo>
                    <a:pt x="20831" y="15948"/>
                  </a:lnTo>
                  <a:lnTo>
                    <a:pt x="20858" y="15821"/>
                  </a:lnTo>
                  <a:lnTo>
                    <a:pt x="20868" y="15693"/>
                  </a:lnTo>
                  <a:lnTo>
                    <a:pt x="20858" y="15566"/>
                  </a:lnTo>
                  <a:lnTo>
                    <a:pt x="20831" y="15439"/>
                  </a:lnTo>
                  <a:lnTo>
                    <a:pt x="20795" y="15321"/>
                  </a:lnTo>
                  <a:lnTo>
                    <a:pt x="20749" y="15211"/>
                  </a:lnTo>
                  <a:lnTo>
                    <a:pt x="20695" y="15102"/>
                  </a:lnTo>
                  <a:lnTo>
                    <a:pt x="20631" y="15011"/>
                  </a:lnTo>
                  <a:lnTo>
                    <a:pt x="20504" y="14839"/>
                  </a:lnTo>
                  <a:lnTo>
                    <a:pt x="20267" y="14548"/>
                  </a:lnTo>
                  <a:lnTo>
                    <a:pt x="20013" y="14284"/>
                  </a:lnTo>
                  <a:lnTo>
                    <a:pt x="19740" y="14029"/>
                  </a:lnTo>
                  <a:lnTo>
                    <a:pt x="19458" y="13793"/>
                  </a:lnTo>
                  <a:lnTo>
                    <a:pt x="19158" y="13566"/>
                  </a:lnTo>
                  <a:lnTo>
                    <a:pt x="18849" y="13366"/>
                  </a:lnTo>
                  <a:lnTo>
                    <a:pt x="18522" y="13175"/>
                  </a:lnTo>
                  <a:lnTo>
                    <a:pt x="18176" y="13002"/>
                  </a:lnTo>
                  <a:lnTo>
                    <a:pt x="18522" y="12656"/>
                  </a:lnTo>
                  <a:lnTo>
                    <a:pt x="18576" y="12584"/>
                  </a:lnTo>
                  <a:lnTo>
                    <a:pt x="18613" y="12511"/>
                  </a:lnTo>
                  <a:lnTo>
                    <a:pt x="18640" y="12429"/>
                  </a:lnTo>
                  <a:lnTo>
                    <a:pt x="18649" y="12347"/>
                  </a:lnTo>
                  <a:lnTo>
                    <a:pt x="18640" y="12265"/>
                  </a:lnTo>
                  <a:lnTo>
                    <a:pt x="18613" y="12193"/>
                  </a:lnTo>
                  <a:lnTo>
                    <a:pt x="18576" y="12120"/>
                  </a:lnTo>
                  <a:lnTo>
                    <a:pt x="18522" y="12047"/>
                  </a:lnTo>
                  <a:lnTo>
                    <a:pt x="18449" y="11993"/>
                  </a:lnTo>
                  <a:lnTo>
                    <a:pt x="18376" y="11956"/>
                  </a:lnTo>
                  <a:lnTo>
                    <a:pt x="18294" y="11929"/>
                  </a:lnTo>
                  <a:lnTo>
                    <a:pt x="18213" y="11920"/>
                  </a:lnTo>
                  <a:lnTo>
                    <a:pt x="18131" y="11929"/>
                  </a:lnTo>
                  <a:lnTo>
                    <a:pt x="18058" y="11956"/>
                  </a:lnTo>
                  <a:lnTo>
                    <a:pt x="17976" y="11993"/>
                  </a:lnTo>
                  <a:lnTo>
                    <a:pt x="17913" y="12047"/>
                  </a:lnTo>
                  <a:lnTo>
                    <a:pt x="17312" y="12647"/>
                  </a:lnTo>
                  <a:lnTo>
                    <a:pt x="17067" y="12575"/>
                  </a:lnTo>
                  <a:lnTo>
                    <a:pt x="16831" y="12511"/>
                  </a:lnTo>
                  <a:lnTo>
                    <a:pt x="16831" y="9538"/>
                  </a:lnTo>
                  <a:lnTo>
                    <a:pt x="19531" y="11020"/>
                  </a:lnTo>
                  <a:lnTo>
                    <a:pt x="19586" y="11038"/>
                  </a:lnTo>
                  <a:lnTo>
                    <a:pt x="19631" y="11056"/>
                  </a:lnTo>
                  <a:lnTo>
                    <a:pt x="19686" y="11065"/>
                  </a:lnTo>
                  <a:lnTo>
                    <a:pt x="19795" y="11065"/>
                  </a:lnTo>
                  <a:lnTo>
                    <a:pt x="19849" y="11056"/>
                  </a:lnTo>
                  <a:lnTo>
                    <a:pt x="19904" y="11038"/>
                  </a:lnTo>
                  <a:lnTo>
                    <a:pt x="19958" y="11011"/>
                  </a:lnTo>
                  <a:lnTo>
                    <a:pt x="20004" y="10974"/>
                  </a:lnTo>
                  <a:lnTo>
                    <a:pt x="20040" y="10938"/>
                  </a:lnTo>
                  <a:lnTo>
                    <a:pt x="20077" y="10902"/>
                  </a:lnTo>
                  <a:lnTo>
                    <a:pt x="20113" y="10856"/>
                  </a:lnTo>
                  <a:lnTo>
                    <a:pt x="20131" y="10802"/>
                  </a:lnTo>
                  <a:lnTo>
                    <a:pt x="20149" y="10747"/>
                  </a:lnTo>
                  <a:lnTo>
                    <a:pt x="20158" y="10693"/>
                  </a:lnTo>
                  <a:lnTo>
                    <a:pt x="20167" y="10638"/>
                  </a:lnTo>
                  <a:lnTo>
                    <a:pt x="20167" y="9247"/>
                  </a:lnTo>
                  <a:lnTo>
                    <a:pt x="20886" y="9247"/>
                  </a:lnTo>
                  <a:lnTo>
                    <a:pt x="20995" y="9238"/>
                  </a:lnTo>
                  <a:lnTo>
                    <a:pt x="21104" y="9220"/>
                  </a:lnTo>
                  <a:lnTo>
                    <a:pt x="21204" y="9201"/>
                  </a:lnTo>
                  <a:lnTo>
                    <a:pt x="21304" y="9165"/>
                  </a:lnTo>
                  <a:lnTo>
                    <a:pt x="21395" y="9120"/>
                  </a:lnTo>
                  <a:lnTo>
                    <a:pt x="21486" y="9065"/>
                  </a:lnTo>
                  <a:lnTo>
                    <a:pt x="21568" y="9001"/>
                  </a:lnTo>
                  <a:lnTo>
                    <a:pt x="21640" y="8929"/>
                  </a:lnTo>
                  <a:lnTo>
                    <a:pt x="21713" y="8856"/>
                  </a:lnTo>
                  <a:lnTo>
                    <a:pt x="21768" y="8774"/>
                  </a:lnTo>
                  <a:lnTo>
                    <a:pt x="21822" y="8683"/>
                  </a:lnTo>
                  <a:lnTo>
                    <a:pt x="21868" y="8592"/>
                  </a:lnTo>
                  <a:lnTo>
                    <a:pt x="21904" y="8492"/>
                  </a:lnTo>
                  <a:lnTo>
                    <a:pt x="21931" y="8392"/>
                  </a:lnTo>
                  <a:lnTo>
                    <a:pt x="21950" y="8292"/>
                  </a:lnTo>
                  <a:lnTo>
                    <a:pt x="21950" y="8183"/>
                  </a:lnTo>
                  <a:lnTo>
                    <a:pt x="21950" y="1064"/>
                  </a:lnTo>
                  <a:lnTo>
                    <a:pt x="21950" y="955"/>
                  </a:lnTo>
                  <a:lnTo>
                    <a:pt x="21931" y="855"/>
                  </a:lnTo>
                  <a:lnTo>
                    <a:pt x="21904" y="746"/>
                  </a:lnTo>
                  <a:lnTo>
                    <a:pt x="21868" y="655"/>
                  </a:lnTo>
                  <a:lnTo>
                    <a:pt x="21822" y="555"/>
                  </a:lnTo>
                  <a:lnTo>
                    <a:pt x="21768" y="473"/>
                  </a:lnTo>
                  <a:lnTo>
                    <a:pt x="21713" y="391"/>
                  </a:lnTo>
                  <a:lnTo>
                    <a:pt x="21640" y="309"/>
                  </a:lnTo>
                  <a:lnTo>
                    <a:pt x="21568" y="245"/>
                  </a:lnTo>
                  <a:lnTo>
                    <a:pt x="21486" y="182"/>
                  </a:lnTo>
                  <a:lnTo>
                    <a:pt x="21395" y="127"/>
                  </a:lnTo>
                  <a:lnTo>
                    <a:pt x="21304" y="82"/>
                  </a:lnTo>
                  <a:lnTo>
                    <a:pt x="21204" y="45"/>
                  </a:lnTo>
                  <a:lnTo>
                    <a:pt x="21104" y="18"/>
                  </a:lnTo>
                  <a:lnTo>
                    <a:pt x="20995" y="9"/>
                  </a:lnTo>
                  <a:lnTo>
                    <a:pt x="20886" y="0"/>
                  </a:lnTo>
                  <a:lnTo>
                    <a:pt x="17640" y="0"/>
                  </a:lnTo>
                  <a:lnTo>
                    <a:pt x="17549" y="9"/>
                  </a:lnTo>
                  <a:lnTo>
                    <a:pt x="17467" y="36"/>
                  </a:lnTo>
                  <a:lnTo>
                    <a:pt x="17394" y="73"/>
                  </a:lnTo>
                  <a:lnTo>
                    <a:pt x="17331" y="127"/>
                  </a:lnTo>
                  <a:lnTo>
                    <a:pt x="17276" y="191"/>
                  </a:lnTo>
                  <a:lnTo>
                    <a:pt x="17240" y="264"/>
                  </a:lnTo>
                  <a:lnTo>
                    <a:pt x="17212" y="346"/>
                  </a:lnTo>
                  <a:lnTo>
                    <a:pt x="17203" y="427"/>
                  </a:lnTo>
                  <a:lnTo>
                    <a:pt x="17212" y="518"/>
                  </a:lnTo>
                  <a:lnTo>
                    <a:pt x="17240" y="600"/>
                  </a:lnTo>
                  <a:lnTo>
                    <a:pt x="17276" y="673"/>
                  </a:lnTo>
                  <a:lnTo>
                    <a:pt x="17331" y="736"/>
                  </a:lnTo>
                  <a:lnTo>
                    <a:pt x="17394" y="782"/>
                  </a:lnTo>
                  <a:lnTo>
                    <a:pt x="17467" y="827"/>
                  </a:lnTo>
                  <a:lnTo>
                    <a:pt x="17549" y="846"/>
                  </a:lnTo>
                  <a:lnTo>
                    <a:pt x="17640" y="855"/>
                  </a:lnTo>
                  <a:lnTo>
                    <a:pt x="20886" y="855"/>
                  </a:lnTo>
                  <a:lnTo>
                    <a:pt x="20931" y="864"/>
                  </a:lnTo>
                  <a:lnTo>
                    <a:pt x="20968" y="873"/>
                  </a:lnTo>
                  <a:lnTo>
                    <a:pt x="21004" y="891"/>
                  </a:lnTo>
                  <a:lnTo>
                    <a:pt x="21031" y="918"/>
                  </a:lnTo>
                  <a:lnTo>
                    <a:pt x="21059" y="955"/>
                  </a:lnTo>
                  <a:lnTo>
                    <a:pt x="21077" y="991"/>
                  </a:lnTo>
                  <a:lnTo>
                    <a:pt x="21095" y="1027"/>
                  </a:lnTo>
                  <a:lnTo>
                    <a:pt x="21095" y="1064"/>
                  </a:lnTo>
                  <a:lnTo>
                    <a:pt x="21095" y="8183"/>
                  </a:lnTo>
                  <a:lnTo>
                    <a:pt x="21095" y="8219"/>
                  </a:lnTo>
                  <a:lnTo>
                    <a:pt x="21077" y="8256"/>
                  </a:lnTo>
                  <a:lnTo>
                    <a:pt x="21059" y="8292"/>
                  </a:lnTo>
                  <a:lnTo>
                    <a:pt x="21031" y="8329"/>
                  </a:lnTo>
                  <a:lnTo>
                    <a:pt x="21004" y="8356"/>
                  </a:lnTo>
                  <a:lnTo>
                    <a:pt x="20968" y="8374"/>
                  </a:lnTo>
                  <a:lnTo>
                    <a:pt x="20931" y="8383"/>
                  </a:lnTo>
                  <a:lnTo>
                    <a:pt x="19740" y="8383"/>
                  </a:lnTo>
                  <a:lnTo>
                    <a:pt x="19649" y="8392"/>
                  </a:lnTo>
                  <a:lnTo>
                    <a:pt x="19567" y="8419"/>
                  </a:lnTo>
                  <a:lnTo>
                    <a:pt x="19495" y="8465"/>
                  </a:lnTo>
                  <a:lnTo>
                    <a:pt x="19431" y="8510"/>
                  </a:lnTo>
                  <a:lnTo>
                    <a:pt x="19386" y="8574"/>
                  </a:lnTo>
                  <a:lnTo>
                    <a:pt x="19340" y="8647"/>
                  </a:lnTo>
                  <a:lnTo>
                    <a:pt x="19322" y="8729"/>
                  </a:lnTo>
                  <a:lnTo>
                    <a:pt x="19313" y="8820"/>
                  </a:lnTo>
                  <a:lnTo>
                    <a:pt x="19313" y="9920"/>
                  </a:lnTo>
                  <a:lnTo>
                    <a:pt x="16831" y="8565"/>
                  </a:lnTo>
                  <a:lnTo>
                    <a:pt x="16831" y="5083"/>
                  </a:lnTo>
                  <a:lnTo>
                    <a:pt x="16822" y="4955"/>
                  </a:lnTo>
                  <a:lnTo>
                    <a:pt x="16803" y="4828"/>
                  </a:lnTo>
                  <a:lnTo>
                    <a:pt x="16767" y="4701"/>
                  </a:lnTo>
                  <a:lnTo>
                    <a:pt x="16721" y="4583"/>
                  </a:lnTo>
                  <a:lnTo>
                    <a:pt x="16667" y="4464"/>
                  </a:lnTo>
                  <a:lnTo>
                    <a:pt x="16603" y="4355"/>
                  </a:lnTo>
                  <a:lnTo>
                    <a:pt x="16531" y="4255"/>
                  </a:lnTo>
                  <a:lnTo>
                    <a:pt x="16449" y="4164"/>
                  </a:lnTo>
                  <a:lnTo>
                    <a:pt x="16349" y="4082"/>
                  </a:lnTo>
                  <a:lnTo>
                    <a:pt x="16249" y="4010"/>
                  </a:lnTo>
                  <a:lnTo>
                    <a:pt x="16149" y="3937"/>
                  </a:lnTo>
                  <a:lnTo>
                    <a:pt x="16030" y="3882"/>
                  </a:lnTo>
                  <a:lnTo>
                    <a:pt x="15912" y="3837"/>
                  </a:lnTo>
                  <a:lnTo>
                    <a:pt x="15785" y="3810"/>
                  </a:lnTo>
                  <a:lnTo>
                    <a:pt x="15658" y="3791"/>
                  </a:lnTo>
                  <a:lnTo>
                    <a:pt x="15521" y="3782"/>
                  </a:lnTo>
                  <a:lnTo>
                    <a:pt x="10321" y="3782"/>
                  </a:lnTo>
                  <a:lnTo>
                    <a:pt x="10321" y="1064"/>
                  </a:lnTo>
                  <a:lnTo>
                    <a:pt x="10330" y="1027"/>
                  </a:lnTo>
                  <a:lnTo>
                    <a:pt x="10339" y="991"/>
                  </a:lnTo>
                  <a:lnTo>
                    <a:pt x="10357" y="955"/>
                  </a:lnTo>
                  <a:lnTo>
                    <a:pt x="10384" y="918"/>
                  </a:lnTo>
                  <a:lnTo>
                    <a:pt x="10421" y="891"/>
                  </a:lnTo>
                  <a:lnTo>
                    <a:pt x="10457" y="873"/>
                  </a:lnTo>
                  <a:lnTo>
                    <a:pt x="10493" y="864"/>
                  </a:lnTo>
                  <a:lnTo>
                    <a:pt x="10530" y="855"/>
                  </a:lnTo>
                  <a:lnTo>
                    <a:pt x="13785" y="855"/>
                  </a:lnTo>
                  <a:lnTo>
                    <a:pt x="13867" y="846"/>
                  </a:lnTo>
                  <a:lnTo>
                    <a:pt x="13948" y="827"/>
                  </a:lnTo>
                  <a:lnTo>
                    <a:pt x="14021" y="782"/>
                  </a:lnTo>
                  <a:lnTo>
                    <a:pt x="14085" y="736"/>
                  </a:lnTo>
                  <a:lnTo>
                    <a:pt x="14139" y="673"/>
                  </a:lnTo>
                  <a:lnTo>
                    <a:pt x="14176" y="600"/>
                  </a:lnTo>
                  <a:lnTo>
                    <a:pt x="14203" y="518"/>
                  </a:lnTo>
                  <a:lnTo>
                    <a:pt x="14212" y="427"/>
                  </a:lnTo>
                  <a:lnTo>
                    <a:pt x="14203" y="346"/>
                  </a:lnTo>
                  <a:lnTo>
                    <a:pt x="14176" y="264"/>
                  </a:lnTo>
                  <a:lnTo>
                    <a:pt x="14139" y="191"/>
                  </a:lnTo>
                  <a:lnTo>
                    <a:pt x="14085" y="127"/>
                  </a:lnTo>
                  <a:lnTo>
                    <a:pt x="14021" y="73"/>
                  </a:lnTo>
                  <a:lnTo>
                    <a:pt x="13948" y="36"/>
                  </a:lnTo>
                  <a:lnTo>
                    <a:pt x="13867" y="9"/>
                  </a:lnTo>
                  <a:lnTo>
                    <a:pt x="13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2802000" y="390175"/>
              <a:ext cx="170500" cy="21625"/>
            </a:xfrm>
            <a:custGeom>
              <a:rect b="b" l="l" r="r" t="t"/>
              <a:pathLst>
                <a:path extrusionOk="0" h="865" w="6820">
                  <a:moveTo>
                    <a:pt x="428" y="1"/>
                  </a:moveTo>
                  <a:lnTo>
                    <a:pt x="337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192"/>
                  </a:lnTo>
                  <a:lnTo>
                    <a:pt x="28" y="264"/>
                  </a:lnTo>
                  <a:lnTo>
                    <a:pt x="9" y="346"/>
                  </a:lnTo>
                  <a:lnTo>
                    <a:pt x="0" y="437"/>
                  </a:lnTo>
                  <a:lnTo>
                    <a:pt x="9" y="519"/>
                  </a:lnTo>
                  <a:lnTo>
                    <a:pt x="28" y="601"/>
                  </a:lnTo>
                  <a:lnTo>
                    <a:pt x="73" y="674"/>
                  </a:lnTo>
                  <a:lnTo>
                    <a:pt x="128" y="737"/>
                  </a:lnTo>
                  <a:lnTo>
                    <a:pt x="191" y="792"/>
                  </a:lnTo>
                  <a:lnTo>
                    <a:pt x="264" y="828"/>
                  </a:lnTo>
                  <a:lnTo>
                    <a:pt x="337" y="855"/>
                  </a:lnTo>
                  <a:lnTo>
                    <a:pt x="428" y="865"/>
                  </a:lnTo>
                  <a:lnTo>
                    <a:pt x="6392" y="865"/>
                  </a:lnTo>
                  <a:lnTo>
                    <a:pt x="6474" y="855"/>
                  </a:lnTo>
                  <a:lnTo>
                    <a:pt x="6556" y="828"/>
                  </a:lnTo>
                  <a:lnTo>
                    <a:pt x="6629" y="792"/>
                  </a:lnTo>
                  <a:lnTo>
                    <a:pt x="6692" y="737"/>
                  </a:lnTo>
                  <a:lnTo>
                    <a:pt x="6747" y="674"/>
                  </a:lnTo>
                  <a:lnTo>
                    <a:pt x="6783" y="601"/>
                  </a:lnTo>
                  <a:lnTo>
                    <a:pt x="6810" y="519"/>
                  </a:lnTo>
                  <a:lnTo>
                    <a:pt x="6820" y="437"/>
                  </a:lnTo>
                  <a:lnTo>
                    <a:pt x="6810" y="346"/>
                  </a:lnTo>
                  <a:lnTo>
                    <a:pt x="6783" y="264"/>
                  </a:lnTo>
                  <a:lnTo>
                    <a:pt x="6747" y="192"/>
                  </a:lnTo>
                  <a:lnTo>
                    <a:pt x="6692" y="128"/>
                  </a:lnTo>
                  <a:lnTo>
                    <a:pt x="6629" y="73"/>
                  </a:lnTo>
                  <a:lnTo>
                    <a:pt x="6556" y="37"/>
                  </a:lnTo>
                  <a:lnTo>
                    <a:pt x="6474" y="10"/>
                  </a:lnTo>
                  <a:lnTo>
                    <a:pt x="63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2670375" y="390175"/>
              <a:ext cx="88675" cy="21625"/>
            </a:xfrm>
            <a:custGeom>
              <a:rect b="b" l="l" r="r" t="t"/>
              <a:pathLst>
                <a:path extrusionOk="0" h="865" w="3547">
                  <a:moveTo>
                    <a:pt x="428" y="1"/>
                  </a:moveTo>
                  <a:lnTo>
                    <a:pt x="337" y="10"/>
                  </a:lnTo>
                  <a:lnTo>
                    <a:pt x="255" y="37"/>
                  </a:lnTo>
                  <a:lnTo>
                    <a:pt x="183" y="73"/>
                  </a:lnTo>
                  <a:lnTo>
                    <a:pt x="119" y="128"/>
                  </a:lnTo>
                  <a:lnTo>
                    <a:pt x="74" y="192"/>
                  </a:lnTo>
                  <a:lnTo>
                    <a:pt x="28" y="264"/>
                  </a:lnTo>
                  <a:lnTo>
                    <a:pt x="1" y="346"/>
                  </a:lnTo>
                  <a:lnTo>
                    <a:pt x="1" y="437"/>
                  </a:lnTo>
                  <a:lnTo>
                    <a:pt x="1" y="519"/>
                  </a:lnTo>
                  <a:lnTo>
                    <a:pt x="28" y="601"/>
                  </a:lnTo>
                  <a:lnTo>
                    <a:pt x="74" y="674"/>
                  </a:lnTo>
                  <a:lnTo>
                    <a:pt x="119" y="737"/>
                  </a:lnTo>
                  <a:lnTo>
                    <a:pt x="183" y="792"/>
                  </a:lnTo>
                  <a:lnTo>
                    <a:pt x="255" y="828"/>
                  </a:lnTo>
                  <a:lnTo>
                    <a:pt x="337" y="855"/>
                  </a:lnTo>
                  <a:lnTo>
                    <a:pt x="428" y="865"/>
                  </a:lnTo>
                  <a:lnTo>
                    <a:pt x="3120" y="865"/>
                  </a:lnTo>
                  <a:lnTo>
                    <a:pt x="3210" y="855"/>
                  </a:lnTo>
                  <a:lnTo>
                    <a:pt x="3283" y="828"/>
                  </a:lnTo>
                  <a:lnTo>
                    <a:pt x="3356" y="792"/>
                  </a:lnTo>
                  <a:lnTo>
                    <a:pt x="3420" y="737"/>
                  </a:lnTo>
                  <a:lnTo>
                    <a:pt x="3474" y="674"/>
                  </a:lnTo>
                  <a:lnTo>
                    <a:pt x="3511" y="601"/>
                  </a:lnTo>
                  <a:lnTo>
                    <a:pt x="3538" y="519"/>
                  </a:lnTo>
                  <a:lnTo>
                    <a:pt x="3547" y="437"/>
                  </a:lnTo>
                  <a:lnTo>
                    <a:pt x="3538" y="346"/>
                  </a:lnTo>
                  <a:lnTo>
                    <a:pt x="3511" y="264"/>
                  </a:lnTo>
                  <a:lnTo>
                    <a:pt x="3474" y="192"/>
                  </a:lnTo>
                  <a:lnTo>
                    <a:pt x="3420" y="128"/>
                  </a:lnTo>
                  <a:lnTo>
                    <a:pt x="3356" y="73"/>
                  </a:lnTo>
                  <a:lnTo>
                    <a:pt x="3283" y="37"/>
                  </a:lnTo>
                  <a:lnTo>
                    <a:pt x="3210" y="10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2670375" y="505425"/>
              <a:ext cx="302125" cy="21625"/>
            </a:xfrm>
            <a:custGeom>
              <a:rect b="b" l="l" r="r" t="t"/>
              <a:pathLst>
                <a:path extrusionOk="0" h="865" w="12085">
                  <a:moveTo>
                    <a:pt x="428" y="1"/>
                  </a:moveTo>
                  <a:lnTo>
                    <a:pt x="337" y="10"/>
                  </a:lnTo>
                  <a:lnTo>
                    <a:pt x="255" y="37"/>
                  </a:lnTo>
                  <a:lnTo>
                    <a:pt x="183" y="73"/>
                  </a:lnTo>
                  <a:lnTo>
                    <a:pt x="119" y="128"/>
                  </a:lnTo>
                  <a:lnTo>
                    <a:pt x="74" y="191"/>
                  </a:lnTo>
                  <a:lnTo>
                    <a:pt x="28" y="264"/>
                  </a:lnTo>
                  <a:lnTo>
                    <a:pt x="1" y="346"/>
                  </a:lnTo>
                  <a:lnTo>
                    <a:pt x="1" y="428"/>
                  </a:lnTo>
                  <a:lnTo>
                    <a:pt x="1" y="519"/>
                  </a:lnTo>
                  <a:lnTo>
                    <a:pt x="28" y="601"/>
                  </a:lnTo>
                  <a:lnTo>
                    <a:pt x="74" y="673"/>
                  </a:lnTo>
                  <a:lnTo>
                    <a:pt x="119" y="737"/>
                  </a:lnTo>
                  <a:lnTo>
                    <a:pt x="183" y="782"/>
                  </a:lnTo>
                  <a:lnTo>
                    <a:pt x="255" y="828"/>
                  </a:lnTo>
                  <a:lnTo>
                    <a:pt x="337" y="855"/>
                  </a:lnTo>
                  <a:lnTo>
                    <a:pt x="428" y="864"/>
                  </a:lnTo>
                  <a:lnTo>
                    <a:pt x="11657" y="864"/>
                  </a:lnTo>
                  <a:lnTo>
                    <a:pt x="11739" y="855"/>
                  </a:lnTo>
                  <a:lnTo>
                    <a:pt x="11821" y="828"/>
                  </a:lnTo>
                  <a:lnTo>
                    <a:pt x="11894" y="782"/>
                  </a:lnTo>
                  <a:lnTo>
                    <a:pt x="11957" y="737"/>
                  </a:lnTo>
                  <a:lnTo>
                    <a:pt x="12012" y="673"/>
                  </a:lnTo>
                  <a:lnTo>
                    <a:pt x="12048" y="601"/>
                  </a:lnTo>
                  <a:lnTo>
                    <a:pt x="12075" y="519"/>
                  </a:lnTo>
                  <a:lnTo>
                    <a:pt x="12085" y="428"/>
                  </a:lnTo>
                  <a:lnTo>
                    <a:pt x="12075" y="346"/>
                  </a:lnTo>
                  <a:lnTo>
                    <a:pt x="12048" y="264"/>
                  </a:lnTo>
                  <a:lnTo>
                    <a:pt x="12012" y="191"/>
                  </a:lnTo>
                  <a:lnTo>
                    <a:pt x="11957" y="128"/>
                  </a:lnTo>
                  <a:lnTo>
                    <a:pt x="11894" y="73"/>
                  </a:lnTo>
                  <a:lnTo>
                    <a:pt x="11821" y="37"/>
                  </a:lnTo>
                  <a:lnTo>
                    <a:pt x="11739" y="10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2670375" y="563150"/>
              <a:ext cx="144375" cy="21400"/>
            </a:xfrm>
            <a:custGeom>
              <a:rect b="b" l="l" r="r" t="t"/>
              <a:pathLst>
                <a:path extrusionOk="0" h="856" w="5775">
                  <a:moveTo>
                    <a:pt x="337" y="1"/>
                  </a:moveTo>
                  <a:lnTo>
                    <a:pt x="255" y="28"/>
                  </a:lnTo>
                  <a:lnTo>
                    <a:pt x="183" y="74"/>
                  </a:lnTo>
                  <a:lnTo>
                    <a:pt x="119" y="119"/>
                  </a:lnTo>
                  <a:lnTo>
                    <a:pt x="74" y="183"/>
                  </a:lnTo>
                  <a:lnTo>
                    <a:pt x="28" y="256"/>
                  </a:lnTo>
                  <a:lnTo>
                    <a:pt x="1" y="337"/>
                  </a:lnTo>
                  <a:lnTo>
                    <a:pt x="1" y="428"/>
                  </a:lnTo>
                  <a:lnTo>
                    <a:pt x="1" y="510"/>
                  </a:lnTo>
                  <a:lnTo>
                    <a:pt x="28" y="592"/>
                  </a:lnTo>
                  <a:lnTo>
                    <a:pt x="74" y="665"/>
                  </a:lnTo>
                  <a:lnTo>
                    <a:pt x="119" y="728"/>
                  </a:lnTo>
                  <a:lnTo>
                    <a:pt x="183" y="783"/>
                  </a:lnTo>
                  <a:lnTo>
                    <a:pt x="255" y="819"/>
                  </a:lnTo>
                  <a:lnTo>
                    <a:pt x="337" y="847"/>
                  </a:lnTo>
                  <a:lnTo>
                    <a:pt x="428" y="856"/>
                  </a:lnTo>
                  <a:lnTo>
                    <a:pt x="5347" y="856"/>
                  </a:lnTo>
                  <a:lnTo>
                    <a:pt x="5429" y="847"/>
                  </a:lnTo>
                  <a:lnTo>
                    <a:pt x="5511" y="819"/>
                  </a:lnTo>
                  <a:lnTo>
                    <a:pt x="5584" y="783"/>
                  </a:lnTo>
                  <a:lnTo>
                    <a:pt x="5647" y="728"/>
                  </a:lnTo>
                  <a:lnTo>
                    <a:pt x="5702" y="665"/>
                  </a:lnTo>
                  <a:lnTo>
                    <a:pt x="5738" y="592"/>
                  </a:lnTo>
                  <a:lnTo>
                    <a:pt x="5765" y="510"/>
                  </a:lnTo>
                  <a:lnTo>
                    <a:pt x="5774" y="428"/>
                  </a:lnTo>
                  <a:lnTo>
                    <a:pt x="5765" y="337"/>
                  </a:lnTo>
                  <a:lnTo>
                    <a:pt x="5738" y="256"/>
                  </a:lnTo>
                  <a:lnTo>
                    <a:pt x="5702" y="183"/>
                  </a:lnTo>
                  <a:lnTo>
                    <a:pt x="5647" y="119"/>
                  </a:lnTo>
                  <a:lnTo>
                    <a:pt x="5584" y="74"/>
                  </a:lnTo>
                  <a:lnTo>
                    <a:pt x="5511" y="28"/>
                  </a:lnTo>
                  <a:lnTo>
                    <a:pt x="54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2670375" y="447925"/>
              <a:ext cx="170525" cy="21375"/>
            </a:xfrm>
            <a:custGeom>
              <a:rect b="b" l="l" r="r" t="t"/>
              <a:pathLst>
                <a:path extrusionOk="0" h="855" w="6821">
                  <a:moveTo>
                    <a:pt x="428" y="0"/>
                  </a:moveTo>
                  <a:lnTo>
                    <a:pt x="337" y="9"/>
                  </a:lnTo>
                  <a:lnTo>
                    <a:pt x="255" y="27"/>
                  </a:lnTo>
                  <a:lnTo>
                    <a:pt x="183" y="73"/>
                  </a:lnTo>
                  <a:lnTo>
                    <a:pt x="119" y="127"/>
                  </a:lnTo>
                  <a:lnTo>
                    <a:pt x="74" y="191"/>
                  </a:lnTo>
                  <a:lnTo>
                    <a:pt x="28" y="264"/>
                  </a:lnTo>
                  <a:lnTo>
                    <a:pt x="1" y="337"/>
                  </a:lnTo>
                  <a:lnTo>
                    <a:pt x="1" y="428"/>
                  </a:lnTo>
                  <a:lnTo>
                    <a:pt x="1" y="509"/>
                  </a:lnTo>
                  <a:lnTo>
                    <a:pt x="28" y="591"/>
                  </a:lnTo>
                  <a:lnTo>
                    <a:pt x="74" y="664"/>
                  </a:lnTo>
                  <a:lnTo>
                    <a:pt x="119" y="728"/>
                  </a:lnTo>
                  <a:lnTo>
                    <a:pt x="183" y="782"/>
                  </a:lnTo>
                  <a:lnTo>
                    <a:pt x="255" y="818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6393" y="855"/>
                  </a:lnTo>
                  <a:lnTo>
                    <a:pt x="6475" y="846"/>
                  </a:lnTo>
                  <a:lnTo>
                    <a:pt x="6556" y="818"/>
                  </a:lnTo>
                  <a:lnTo>
                    <a:pt x="6629" y="782"/>
                  </a:lnTo>
                  <a:lnTo>
                    <a:pt x="6693" y="728"/>
                  </a:lnTo>
                  <a:lnTo>
                    <a:pt x="6747" y="664"/>
                  </a:lnTo>
                  <a:lnTo>
                    <a:pt x="6784" y="591"/>
                  </a:lnTo>
                  <a:lnTo>
                    <a:pt x="6811" y="509"/>
                  </a:lnTo>
                  <a:lnTo>
                    <a:pt x="6820" y="428"/>
                  </a:lnTo>
                  <a:lnTo>
                    <a:pt x="6811" y="337"/>
                  </a:lnTo>
                  <a:lnTo>
                    <a:pt x="6784" y="264"/>
                  </a:lnTo>
                  <a:lnTo>
                    <a:pt x="6747" y="191"/>
                  </a:lnTo>
                  <a:lnTo>
                    <a:pt x="6693" y="127"/>
                  </a:lnTo>
                  <a:lnTo>
                    <a:pt x="6629" y="73"/>
                  </a:lnTo>
                  <a:lnTo>
                    <a:pt x="6556" y="27"/>
                  </a:lnTo>
                  <a:lnTo>
                    <a:pt x="6475" y="9"/>
                  </a:lnTo>
                  <a:lnTo>
                    <a:pt x="6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2883600" y="447925"/>
              <a:ext cx="88900" cy="21375"/>
            </a:xfrm>
            <a:custGeom>
              <a:rect b="b" l="l" r="r" t="t"/>
              <a:pathLst>
                <a:path extrusionOk="0" h="855" w="3556">
                  <a:moveTo>
                    <a:pt x="437" y="0"/>
                  </a:moveTo>
                  <a:lnTo>
                    <a:pt x="346" y="9"/>
                  </a:lnTo>
                  <a:lnTo>
                    <a:pt x="264" y="27"/>
                  </a:lnTo>
                  <a:lnTo>
                    <a:pt x="191" y="73"/>
                  </a:lnTo>
                  <a:lnTo>
                    <a:pt x="128" y="127"/>
                  </a:lnTo>
                  <a:lnTo>
                    <a:pt x="82" y="191"/>
                  </a:lnTo>
                  <a:lnTo>
                    <a:pt x="37" y="264"/>
                  </a:lnTo>
                  <a:lnTo>
                    <a:pt x="10" y="337"/>
                  </a:lnTo>
                  <a:lnTo>
                    <a:pt x="0" y="428"/>
                  </a:lnTo>
                  <a:lnTo>
                    <a:pt x="10" y="509"/>
                  </a:lnTo>
                  <a:lnTo>
                    <a:pt x="37" y="591"/>
                  </a:lnTo>
                  <a:lnTo>
                    <a:pt x="82" y="664"/>
                  </a:lnTo>
                  <a:lnTo>
                    <a:pt x="128" y="728"/>
                  </a:lnTo>
                  <a:lnTo>
                    <a:pt x="191" y="782"/>
                  </a:lnTo>
                  <a:lnTo>
                    <a:pt x="264" y="818"/>
                  </a:lnTo>
                  <a:lnTo>
                    <a:pt x="346" y="846"/>
                  </a:lnTo>
                  <a:lnTo>
                    <a:pt x="437" y="855"/>
                  </a:lnTo>
                  <a:lnTo>
                    <a:pt x="3128" y="855"/>
                  </a:lnTo>
                  <a:lnTo>
                    <a:pt x="3210" y="846"/>
                  </a:lnTo>
                  <a:lnTo>
                    <a:pt x="3292" y="818"/>
                  </a:lnTo>
                  <a:lnTo>
                    <a:pt x="3365" y="782"/>
                  </a:lnTo>
                  <a:lnTo>
                    <a:pt x="3428" y="728"/>
                  </a:lnTo>
                  <a:lnTo>
                    <a:pt x="3483" y="664"/>
                  </a:lnTo>
                  <a:lnTo>
                    <a:pt x="3519" y="591"/>
                  </a:lnTo>
                  <a:lnTo>
                    <a:pt x="3546" y="509"/>
                  </a:lnTo>
                  <a:lnTo>
                    <a:pt x="3556" y="428"/>
                  </a:lnTo>
                  <a:lnTo>
                    <a:pt x="3546" y="337"/>
                  </a:lnTo>
                  <a:lnTo>
                    <a:pt x="3519" y="264"/>
                  </a:lnTo>
                  <a:lnTo>
                    <a:pt x="3483" y="191"/>
                  </a:lnTo>
                  <a:lnTo>
                    <a:pt x="3428" y="127"/>
                  </a:lnTo>
                  <a:lnTo>
                    <a:pt x="3365" y="73"/>
                  </a:lnTo>
                  <a:lnTo>
                    <a:pt x="3292" y="27"/>
                  </a:lnTo>
                  <a:lnTo>
                    <a:pt x="3210" y="9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2993150" y="238125"/>
              <a:ext cx="21400" cy="21375"/>
            </a:xfrm>
            <a:custGeom>
              <a:rect b="b" l="l" r="r" t="t"/>
              <a:pathLst>
                <a:path extrusionOk="0" h="855" w="856">
                  <a:moveTo>
                    <a:pt x="428" y="0"/>
                  </a:moveTo>
                  <a:lnTo>
                    <a:pt x="337" y="9"/>
                  </a:lnTo>
                  <a:lnTo>
                    <a:pt x="256" y="36"/>
                  </a:lnTo>
                  <a:lnTo>
                    <a:pt x="183" y="73"/>
                  </a:lnTo>
                  <a:lnTo>
                    <a:pt x="119" y="127"/>
                  </a:lnTo>
                  <a:lnTo>
                    <a:pt x="74" y="191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1" y="427"/>
                  </a:lnTo>
                  <a:lnTo>
                    <a:pt x="10" y="518"/>
                  </a:lnTo>
                  <a:lnTo>
                    <a:pt x="28" y="600"/>
                  </a:lnTo>
                  <a:lnTo>
                    <a:pt x="74" y="673"/>
                  </a:lnTo>
                  <a:lnTo>
                    <a:pt x="119" y="736"/>
                  </a:lnTo>
                  <a:lnTo>
                    <a:pt x="183" y="782"/>
                  </a:lnTo>
                  <a:lnTo>
                    <a:pt x="256" y="827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510" y="846"/>
                  </a:lnTo>
                  <a:lnTo>
                    <a:pt x="592" y="827"/>
                  </a:lnTo>
                  <a:lnTo>
                    <a:pt x="665" y="782"/>
                  </a:lnTo>
                  <a:lnTo>
                    <a:pt x="728" y="736"/>
                  </a:lnTo>
                  <a:lnTo>
                    <a:pt x="783" y="673"/>
                  </a:lnTo>
                  <a:lnTo>
                    <a:pt x="819" y="600"/>
                  </a:lnTo>
                  <a:lnTo>
                    <a:pt x="847" y="518"/>
                  </a:lnTo>
                  <a:lnTo>
                    <a:pt x="856" y="427"/>
                  </a:lnTo>
                  <a:lnTo>
                    <a:pt x="847" y="346"/>
                  </a:lnTo>
                  <a:lnTo>
                    <a:pt x="819" y="264"/>
                  </a:lnTo>
                  <a:lnTo>
                    <a:pt x="783" y="191"/>
                  </a:lnTo>
                  <a:lnTo>
                    <a:pt x="728" y="127"/>
                  </a:lnTo>
                  <a:lnTo>
                    <a:pt x="665" y="73"/>
                  </a:lnTo>
                  <a:lnTo>
                    <a:pt x="592" y="36"/>
                  </a:lnTo>
                  <a:lnTo>
                    <a:pt x="510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4368807" y="3383512"/>
            <a:ext cx="406386" cy="365780"/>
            <a:chOff x="1646375" y="2777350"/>
            <a:chExt cx="548725" cy="495100"/>
          </a:xfrm>
        </p:grpSpPr>
        <p:sp>
          <p:nvSpPr>
            <p:cNvPr id="616" name="Google Shape;616;p22"/>
            <p:cNvSpPr/>
            <p:nvPr/>
          </p:nvSpPr>
          <p:spPr>
            <a:xfrm>
              <a:off x="1646375" y="2777350"/>
              <a:ext cx="548725" cy="495100"/>
            </a:xfrm>
            <a:custGeom>
              <a:rect b="b" l="l" r="r" t="t"/>
              <a:pathLst>
                <a:path extrusionOk="0" h="19804" w="21949">
                  <a:moveTo>
                    <a:pt x="5283" y="11839"/>
                  </a:moveTo>
                  <a:lnTo>
                    <a:pt x="5510" y="11848"/>
                  </a:lnTo>
                  <a:lnTo>
                    <a:pt x="5728" y="11857"/>
                  </a:lnTo>
                  <a:lnTo>
                    <a:pt x="5956" y="11876"/>
                  </a:lnTo>
                  <a:lnTo>
                    <a:pt x="6174" y="11903"/>
                  </a:lnTo>
                  <a:lnTo>
                    <a:pt x="6383" y="11930"/>
                  </a:lnTo>
                  <a:lnTo>
                    <a:pt x="6601" y="11976"/>
                  </a:lnTo>
                  <a:lnTo>
                    <a:pt x="6810" y="12021"/>
                  </a:lnTo>
                  <a:lnTo>
                    <a:pt x="7010" y="12076"/>
                  </a:lnTo>
                  <a:lnTo>
                    <a:pt x="7210" y="12130"/>
                  </a:lnTo>
                  <a:lnTo>
                    <a:pt x="7410" y="12194"/>
                  </a:lnTo>
                  <a:lnTo>
                    <a:pt x="7601" y="12266"/>
                  </a:lnTo>
                  <a:lnTo>
                    <a:pt x="7783" y="12348"/>
                  </a:lnTo>
                  <a:lnTo>
                    <a:pt x="7965" y="12439"/>
                  </a:lnTo>
                  <a:lnTo>
                    <a:pt x="8138" y="12530"/>
                  </a:lnTo>
                  <a:lnTo>
                    <a:pt x="8311" y="12630"/>
                  </a:lnTo>
                  <a:lnTo>
                    <a:pt x="8474" y="12730"/>
                  </a:lnTo>
                  <a:lnTo>
                    <a:pt x="8620" y="12839"/>
                  </a:lnTo>
                  <a:lnTo>
                    <a:pt x="8756" y="12939"/>
                  </a:lnTo>
                  <a:lnTo>
                    <a:pt x="8883" y="13048"/>
                  </a:lnTo>
                  <a:lnTo>
                    <a:pt x="9002" y="13167"/>
                  </a:lnTo>
                  <a:lnTo>
                    <a:pt x="9111" y="13285"/>
                  </a:lnTo>
                  <a:lnTo>
                    <a:pt x="9211" y="13403"/>
                  </a:lnTo>
                  <a:lnTo>
                    <a:pt x="9302" y="13521"/>
                  </a:lnTo>
                  <a:lnTo>
                    <a:pt x="9383" y="13648"/>
                  </a:lnTo>
                  <a:lnTo>
                    <a:pt x="9465" y="13776"/>
                  </a:lnTo>
                  <a:lnTo>
                    <a:pt x="9529" y="13903"/>
                  </a:lnTo>
                  <a:lnTo>
                    <a:pt x="9583" y="14030"/>
                  </a:lnTo>
                  <a:lnTo>
                    <a:pt x="9629" y="14167"/>
                  </a:lnTo>
                  <a:lnTo>
                    <a:pt x="9665" y="14294"/>
                  </a:lnTo>
                  <a:lnTo>
                    <a:pt x="9683" y="14430"/>
                  </a:lnTo>
                  <a:lnTo>
                    <a:pt x="9702" y="14567"/>
                  </a:lnTo>
                  <a:lnTo>
                    <a:pt x="9711" y="14703"/>
                  </a:lnTo>
                  <a:lnTo>
                    <a:pt x="9702" y="14840"/>
                  </a:lnTo>
                  <a:lnTo>
                    <a:pt x="9683" y="14976"/>
                  </a:lnTo>
                  <a:lnTo>
                    <a:pt x="9665" y="15112"/>
                  </a:lnTo>
                  <a:lnTo>
                    <a:pt x="9629" y="15249"/>
                  </a:lnTo>
                  <a:lnTo>
                    <a:pt x="9583" y="15376"/>
                  </a:lnTo>
                  <a:lnTo>
                    <a:pt x="9529" y="15512"/>
                  </a:lnTo>
                  <a:lnTo>
                    <a:pt x="9465" y="15640"/>
                  </a:lnTo>
                  <a:lnTo>
                    <a:pt x="9383" y="15767"/>
                  </a:lnTo>
                  <a:lnTo>
                    <a:pt x="9302" y="15885"/>
                  </a:lnTo>
                  <a:lnTo>
                    <a:pt x="9211" y="16012"/>
                  </a:lnTo>
                  <a:lnTo>
                    <a:pt x="9111" y="16131"/>
                  </a:lnTo>
                  <a:lnTo>
                    <a:pt x="9002" y="16249"/>
                  </a:lnTo>
                  <a:lnTo>
                    <a:pt x="8883" y="16358"/>
                  </a:lnTo>
                  <a:lnTo>
                    <a:pt x="8756" y="16467"/>
                  </a:lnTo>
                  <a:lnTo>
                    <a:pt x="8620" y="16576"/>
                  </a:lnTo>
                  <a:lnTo>
                    <a:pt x="8474" y="16676"/>
                  </a:lnTo>
                  <a:lnTo>
                    <a:pt x="8311" y="16785"/>
                  </a:lnTo>
                  <a:lnTo>
                    <a:pt x="8138" y="16885"/>
                  </a:lnTo>
                  <a:lnTo>
                    <a:pt x="7965" y="16976"/>
                  </a:lnTo>
                  <a:lnTo>
                    <a:pt x="7783" y="17058"/>
                  </a:lnTo>
                  <a:lnTo>
                    <a:pt x="7601" y="17140"/>
                  </a:lnTo>
                  <a:lnTo>
                    <a:pt x="7410" y="17213"/>
                  </a:lnTo>
                  <a:lnTo>
                    <a:pt x="7210" y="17276"/>
                  </a:lnTo>
                  <a:lnTo>
                    <a:pt x="7010" y="17340"/>
                  </a:lnTo>
                  <a:lnTo>
                    <a:pt x="6810" y="17395"/>
                  </a:lnTo>
                  <a:lnTo>
                    <a:pt x="6601" y="17440"/>
                  </a:lnTo>
                  <a:lnTo>
                    <a:pt x="6383" y="17476"/>
                  </a:lnTo>
                  <a:lnTo>
                    <a:pt x="6174" y="17513"/>
                  </a:lnTo>
                  <a:lnTo>
                    <a:pt x="5956" y="17540"/>
                  </a:lnTo>
                  <a:lnTo>
                    <a:pt x="5728" y="17558"/>
                  </a:lnTo>
                  <a:lnTo>
                    <a:pt x="5510" y="17567"/>
                  </a:lnTo>
                  <a:lnTo>
                    <a:pt x="5028" y="17567"/>
                  </a:lnTo>
                  <a:lnTo>
                    <a:pt x="4783" y="17549"/>
                  </a:lnTo>
                  <a:lnTo>
                    <a:pt x="4537" y="17531"/>
                  </a:lnTo>
                  <a:lnTo>
                    <a:pt x="4292" y="17495"/>
                  </a:lnTo>
                  <a:lnTo>
                    <a:pt x="4055" y="17458"/>
                  </a:lnTo>
                  <a:lnTo>
                    <a:pt x="3819" y="17404"/>
                  </a:lnTo>
                  <a:lnTo>
                    <a:pt x="3592" y="17349"/>
                  </a:lnTo>
                  <a:lnTo>
                    <a:pt x="3364" y="17285"/>
                  </a:lnTo>
                  <a:lnTo>
                    <a:pt x="3301" y="17267"/>
                  </a:lnTo>
                  <a:lnTo>
                    <a:pt x="3237" y="17258"/>
                  </a:lnTo>
                  <a:lnTo>
                    <a:pt x="3182" y="17267"/>
                  </a:lnTo>
                  <a:lnTo>
                    <a:pt x="3119" y="17276"/>
                  </a:lnTo>
                  <a:lnTo>
                    <a:pt x="1446" y="17740"/>
                  </a:lnTo>
                  <a:lnTo>
                    <a:pt x="1446" y="17740"/>
                  </a:lnTo>
                  <a:lnTo>
                    <a:pt x="1537" y="16431"/>
                  </a:lnTo>
                  <a:lnTo>
                    <a:pt x="1537" y="16340"/>
                  </a:lnTo>
                  <a:lnTo>
                    <a:pt x="1519" y="16258"/>
                  </a:lnTo>
                  <a:lnTo>
                    <a:pt x="1482" y="16185"/>
                  </a:lnTo>
                  <a:lnTo>
                    <a:pt x="1437" y="16113"/>
                  </a:lnTo>
                  <a:lnTo>
                    <a:pt x="1300" y="15949"/>
                  </a:lnTo>
                  <a:lnTo>
                    <a:pt x="1182" y="15776"/>
                  </a:lnTo>
                  <a:lnTo>
                    <a:pt x="1082" y="15603"/>
                  </a:lnTo>
                  <a:lnTo>
                    <a:pt x="1000" y="15431"/>
                  </a:lnTo>
                  <a:lnTo>
                    <a:pt x="937" y="15249"/>
                  </a:lnTo>
                  <a:lnTo>
                    <a:pt x="891" y="15067"/>
                  </a:lnTo>
                  <a:lnTo>
                    <a:pt x="864" y="14885"/>
                  </a:lnTo>
                  <a:lnTo>
                    <a:pt x="855" y="14703"/>
                  </a:lnTo>
                  <a:lnTo>
                    <a:pt x="855" y="14567"/>
                  </a:lnTo>
                  <a:lnTo>
                    <a:pt x="873" y="14430"/>
                  </a:lnTo>
                  <a:lnTo>
                    <a:pt x="900" y="14294"/>
                  </a:lnTo>
                  <a:lnTo>
                    <a:pt x="937" y="14167"/>
                  </a:lnTo>
                  <a:lnTo>
                    <a:pt x="982" y="14030"/>
                  </a:lnTo>
                  <a:lnTo>
                    <a:pt x="1037" y="13903"/>
                  </a:lnTo>
                  <a:lnTo>
                    <a:pt x="1100" y="13776"/>
                  </a:lnTo>
                  <a:lnTo>
                    <a:pt x="1173" y="13648"/>
                  </a:lnTo>
                  <a:lnTo>
                    <a:pt x="1255" y="13521"/>
                  </a:lnTo>
                  <a:lnTo>
                    <a:pt x="1346" y="13403"/>
                  </a:lnTo>
                  <a:lnTo>
                    <a:pt x="1446" y="13285"/>
                  </a:lnTo>
                  <a:lnTo>
                    <a:pt x="1564" y="13167"/>
                  </a:lnTo>
                  <a:lnTo>
                    <a:pt x="1682" y="13048"/>
                  </a:lnTo>
                  <a:lnTo>
                    <a:pt x="1810" y="12939"/>
                  </a:lnTo>
                  <a:lnTo>
                    <a:pt x="1946" y="12830"/>
                  </a:lnTo>
                  <a:lnTo>
                    <a:pt x="2091" y="12730"/>
                  </a:lnTo>
                  <a:lnTo>
                    <a:pt x="2328" y="12585"/>
                  </a:lnTo>
                  <a:lnTo>
                    <a:pt x="2573" y="12448"/>
                  </a:lnTo>
                  <a:lnTo>
                    <a:pt x="2837" y="12321"/>
                  </a:lnTo>
                  <a:lnTo>
                    <a:pt x="3110" y="12212"/>
                  </a:lnTo>
                  <a:lnTo>
                    <a:pt x="3128" y="12203"/>
                  </a:lnTo>
                  <a:lnTo>
                    <a:pt x="3373" y="12121"/>
                  </a:lnTo>
                  <a:lnTo>
                    <a:pt x="3628" y="12048"/>
                  </a:lnTo>
                  <a:lnTo>
                    <a:pt x="3892" y="11985"/>
                  </a:lnTo>
                  <a:lnTo>
                    <a:pt x="4164" y="11930"/>
                  </a:lnTo>
                  <a:lnTo>
                    <a:pt x="4437" y="11894"/>
                  </a:lnTo>
                  <a:lnTo>
                    <a:pt x="4710" y="11866"/>
                  </a:lnTo>
                  <a:lnTo>
                    <a:pt x="4992" y="11848"/>
                  </a:lnTo>
                  <a:lnTo>
                    <a:pt x="5283" y="11839"/>
                  </a:lnTo>
                  <a:close/>
                  <a:moveTo>
                    <a:pt x="18785" y="12257"/>
                  </a:moveTo>
                  <a:lnTo>
                    <a:pt x="18976" y="12266"/>
                  </a:lnTo>
                  <a:lnTo>
                    <a:pt x="19149" y="12285"/>
                  </a:lnTo>
                  <a:lnTo>
                    <a:pt x="19321" y="12321"/>
                  </a:lnTo>
                  <a:lnTo>
                    <a:pt x="19494" y="12366"/>
                  </a:lnTo>
                  <a:lnTo>
                    <a:pt x="19530" y="12385"/>
                  </a:lnTo>
                  <a:lnTo>
                    <a:pt x="19703" y="12448"/>
                  </a:lnTo>
                  <a:lnTo>
                    <a:pt x="19858" y="12521"/>
                  </a:lnTo>
                  <a:lnTo>
                    <a:pt x="20012" y="12612"/>
                  </a:lnTo>
                  <a:lnTo>
                    <a:pt x="20158" y="12712"/>
                  </a:lnTo>
                  <a:lnTo>
                    <a:pt x="20294" y="12821"/>
                  </a:lnTo>
                  <a:lnTo>
                    <a:pt x="20421" y="12939"/>
                  </a:lnTo>
                  <a:lnTo>
                    <a:pt x="20540" y="13067"/>
                  </a:lnTo>
                  <a:lnTo>
                    <a:pt x="20649" y="13212"/>
                  </a:lnTo>
                  <a:lnTo>
                    <a:pt x="20749" y="13358"/>
                  </a:lnTo>
                  <a:lnTo>
                    <a:pt x="20840" y="13512"/>
                  </a:lnTo>
                  <a:lnTo>
                    <a:pt x="20912" y="13667"/>
                  </a:lnTo>
                  <a:lnTo>
                    <a:pt x="20976" y="13839"/>
                  </a:lnTo>
                  <a:lnTo>
                    <a:pt x="21031" y="14012"/>
                  </a:lnTo>
                  <a:lnTo>
                    <a:pt x="21067" y="14185"/>
                  </a:lnTo>
                  <a:lnTo>
                    <a:pt x="21085" y="14376"/>
                  </a:lnTo>
                  <a:lnTo>
                    <a:pt x="21094" y="14558"/>
                  </a:lnTo>
                  <a:lnTo>
                    <a:pt x="21085" y="14776"/>
                  </a:lnTo>
                  <a:lnTo>
                    <a:pt x="21049" y="14994"/>
                  </a:lnTo>
                  <a:lnTo>
                    <a:pt x="21003" y="15203"/>
                  </a:lnTo>
                  <a:lnTo>
                    <a:pt x="20931" y="15403"/>
                  </a:lnTo>
                  <a:lnTo>
                    <a:pt x="20840" y="15594"/>
                  </a:lnTo>
                  <a:lnTo>
                    <a:pt x="20740" y="15776"/>
                  </a:lnTo>
                  <a:lnTo>
                    <a:pt x="20621" y="15949"/>
                  </a:lnTo>
                  <a:lnTo>
                    <a:pt x="20485" y="16113"/>
                  </a:lnTo>
                  <a:lnTo>
                    <a:pt x="20340" y="16258"/>
                  </a:lnTo>
                  <a:lnTo>
                    <a:pt x="20176" y="16394"/>
                  </a:lnTo>
                  <a:lnTo>
                    <a:pt x="20003" y="16513"/>
                  </a:lnTo>
                  <a:lnTo>
                    <a:pt x="19812" y="16622"/>
                  </a:lnTo>
                  <a:lnTo>
                    <a:pt x="19621" y="16704"/>
                  </a:lnTo>
                  <a:lnTo>
                    <a:pt x="19421" y="16776"/>
                  </a:lnTo>
                  <a:lnTo>
                    <a:pt x="19212" y="16822"/>
                  </a:lnTo>
                  <a:lnTo>
                    <a:pt x="18994" y="16849"/>
                  </a:lnTo>
                  <a:lnTo>
                    <a:pt x="18921" y="16867"/>
                  </a:lnTo>
                  <a:lnTo>
                    <a:pt x="18858" y="16885"/>
                  </a:lnTo>
                  <a:lnTo>
                    <a:pt x="18803" y="16913"/>
                  </a:lnTo>
                  <a:lnTo>
                    <a:pt x="18748" y="16958"/>
                  </a:lnTo>
                  <a:lnTo>
                    <a:pt x="18703" y="17004"/>
                  </a:lnTo>
                  <a:lnTo>
                    <a:pt x="18667" y="17049"/>
                  </a:lnTo>
                  <a:lnTo>
                    <a:pt x="18630" y="17113"/>
                  </a:lnTo>
                  <a:lnTo>
                    <a:pt x="18612" y="17176"/>
                  </a:lnTo>
                  <a:lnTo>
                    <a:pt x="18358" y="18176"/>
                  </a:lnTo>
                  <a:lnTo>
                    <a:pt x="17121" y="17004"/>
                  </a:lnTo>
                  <a:lnTo>
                    <a:pt x="17121" y="16994"/>
                  </a:lnTo>
                  <a:lnTo>
                    <a:pt x="17103" y="16976"/>
                  </a:lnTo>
                  <a:lnTo>
                    <a:pt x="17039" y="16931"/>
                  </a:lnTo>
                  <a:lnTo>
                    <a:pt x="16966" y="16894"/>
                  </a:lnTo>
                  <a:lnTo>
                    <a:pt x="16894" y="16867"/>
                  </a:lnTo>
                  <a:lnTo>
                    <a:pt x="15302" y="16867"/>
                  </a:lnTo>
                  <a:lnTo>
                    <a:pt x="15184" y="16858"/>
                  </a:lnTo>
                  <a:lnTo>
                    <a:pt x="15066" y="16849"/>
                  </a:lnTo>
                  <a:lnTo>
                    <a:pt x="14957" y="16840"/>
                  </a:lnTo>
                  <a:lnTo>
                    <a:pt x="14839" y="16813"/>
                  </a:lnTo>
                  <a:lnTo>
                    <a:pt x="14730" y="16794"/>
                  </a:lnTo>
                  <a:lnTo>
                    <a:pt x="14621" y="16758"/>
                  </a:lnTo>
                  <a:lnTo>
                    <a:pt x="14511" y="16722"/>
                  </a:lnTo>
                  <a:lnTo>
                    <a:pt x="14411" y="16685"/>
                  </a:lnTo>
                  <a:lnTo>
                    <a:pt x="14302" y="16631"/>
                  </a:lnTo>
                  <a:lnTo>
                    <a:pt x="14202" y="16585"/>
                  </a:lnTo>
                  <a:lnTo>
                    <a:pt x="14020" y="16467"/>
                  </a:lnTo>
                  <a:lnTo>
                    <a:pt x="13839" y="16340"/>
                  </a:lnTo>
                  <a:lnTo>
                    <a:pt x="13675" y="16185"/>
                  </a:lnTo>
                  <a:lnTo>
                    <a:pt x="13530" y="16022"/>
                  </a:lnTo>
                  <a:lnTo>
                    <a:pt x="13393" y="15849"/>
                  </a:lnTo>
                  <a:lnTo>
                    <a:pt x="13275" y="15658"/>
                  </a:lnTo>
                  <a:lnTo>
                    <a:pt x="13229" y="15558"/>
                  </a:lnTo>
                  <a:lnTo>
                    <a:pt x="13184" y="15458"/>
                  </a:lnTo>
                  <a:lnTo>
                    <a:pt x="13139" y="15349"/>
                  </a:lnTo>
                  <a:lnTo>
                    <a:pt x="13102" y="15240"/>
                  </a:lnTo>
                  <a:lnTo>
                    <a:pt x="13075" y="15131"/>
                  </a:lnTo>
                  <a:lnTo>
                    <a:pt x="13048" y="15021"/>
                  </a:lnTo>
                  <a:lnTo>
                    <a:pt x="13029" y="14912"/>
                  </a:lnTo>
                  <a:lnTo>
                    <a:pt x="13011" y="14794"/>
                  </a:lnTo>
                  <a:lnTo>
                    <a:pt x="13002" y="14676"/>
                  </a:lnTo>
                  <a:lnTo>
                    <a:pt x="13002" y="14558"/>
                  </a:lnTo>
                  <a:lnTo>
                    <a:pt x="13002" y="14440"/>
                  </a:lnTo>
                  <a:lnTo>
                    <a:pt x="13011" y="14321"/>
                  </a:lnTo>
                  <a:lnTo>
                    <a:pt x="13029" y="14212"/>
                  </a:lnTo>
                  <a:lnTo>
                    <a:pt x="13048" y="14094"/>
                  </a:lnTo>
                  <a:lnTo>
                    <a:pt x="13075" y="13985"/>
                  </a:lnTo>
                  <a:lnTo>
                    <a:pt x="13102" y="13876"/>
                  </a:lnTo>
                  <a:lnTo>
                    <a:pt x="13139" y="13767"/>
                  </a:lnTo>
                  <a:lnTo>
                    <a:pt x="13184" y="13667"/>
                  </a:lnTo>
                  <a:lnTo>
                    <a:pt x="13229" y="13567"/>
                  </a:lnTo>
                  <a:lnTo>
                    <a:pt x="13275" y="13467"/>
                  </a:lnTo>
                  <a:lnTo>
                    <a:pt x="13393" y="13276"/>
                  </a:lnTo>
                  <a:lnTo>
                    <a:pt x="13530" y="13094"/>
                  </a:lnTo>
                  <a:lnTo>
                    <a:pt x="13675" y="12930"/>
                  </a:lnTo>
                  <a:lnTo>
                    <a:pt x="13839" y="12785"/>
                  </a:lnTo>
                  <a:lnTo>
                    <a:pt x="14020" y="12648"/>
                  </a:lnTo>
                  <a:lnTo>
                    <a:pt x="14202" y="12539"/>
                  </a:lnTo>
                  <a:lnTo>
                    <a:pt x="14302" y="12485"/>
                  </a:lnTo>
                  <a:lnTo>
                    <a:pt x="14411" y="12439"/>
                  </a:lnTo>
                  <a:lnTo>
                    <a:pt x="14511" y="12394"/>
                  </a:lnTo>
                  <a:lnTo>
                    <a:pt x="14621" y="12357"/>
                  </a:lnTo>
                  <a:lnTo>
                    <a:pt x="14730" y="12330"/>
                  </a:lnTo>
                  <a:lnTo>
                    <a:pt x="14839" y="12303"/>
                  </a:lnTo>
                  <a:lnTo>
                    <a:pt x="14957" y="12285"/>
                  </a:lnTo>
                  <a:lnTo>
                    <a:pt x="15066" y="12266"/>
                  </a:lnTo>
                  <a:lnTo>
                    <a:pt x="15184" y="12257"/>
                  </a:lnTo>
                  <a:close/>
                  <a:moveTo>
                    <a:pt x="16566" y="4993"/>
                  </a:moveTo>
                  <a:lnTo>
                    <a:pt x="16730" y="5138"/>
                  </a:lnTo>
                  <a:lnTo>
                    <a:pt x="16885" y="5284"/>
                  </a:lnTo>
                  <a:lnTo>
                    <a:pt x="17030" y="5438"/>
                  </a:lnTo>
                  <a:lnTo>
                    <a:pt x="17176" y="5593"/>
                  </a:lnTo>
                  <a:lnTo>
                    <a:pt x="17321" y="5747"/>
                  </a:lnTo>
                  <a:lnTo>
                    <a:pt x="17457" y="5911"/>
                  </a:lnTo>
                  <a:lnTo>
                    <a:pt x="17585" y="6075"/>
                  </a:lnTo>
                  <a:lnTo>
                    <a:pt x="17712" y="6247"/>
                  </a:lnTo>
                  <a:lnTo>
                    <a:pt x="17839" y="6411"/>
                  </a:lnTo>
                  <a:lnTo>
                    <a:pt x="17957" y="6593"/>
                  </a:lnTo>
                  <a:lnTo>
                    <a:pt x="18067" y="6766"/>
                  </a:lnTo>
                  <a:lnTo>
                    <a:pt x="18176" y="6947"/>
                  </a:lnTo>
                  <a:lnTo>
                    <a:pt x="18285" y="7129"/>
                  </a:lnTo>
                  <a:lnTo>
                    <a:pt x="18385" y="7311"/>
                  </a:lnTo>
                  <a:lnTo>
                    <a:pt x="18476" y="7502"/>
                  </a:lnTo>
                  <a:lnTo>
                    <a:pt x="18567" y="7693"/>
                  </a:lnTo>
                  <a:lnTo>
                    <a:pt x="18648" y="7884"/>
                  </a:lnTo>
                  <a:lnTo>
                    <a:pt x="18730" y="8075"/>
                  </a:lnTo>
                  <a:lnTo>
                    <a:pt x="18803" y="8275"/>
                  </a:lnTo>
                  <a:lnTo>
                    <a:pt x="18876" y="8475"/>
                  </a:lnTo>
                  <a:lnTo>
                    <a:pt x="18939" y="8675"/>
                  </a:lnTo>
                  <a:lnTo>
                    <a:pt x="18994" y="8875"/>
                  </a:lnTo>
                  <a:lnTo>
                    <a:pt x="19049" y="9084"/>
                  </a:lnTo>
                  <a:lnTo>
                    <a:pt x="19094" y="9284"/>
                  </a:lnTo>
                  <a:lnTo>
                    <a:pt x="19139" y="9493"/>
                  </a:lnTo>
                  <a:lnTo>
                    <a:pt x="19176" y="9702"/>
                  </a:lnTo>
                  <a:lnTo>
                    <a:pt x="19212" y="9912"/>
                  </a:lnTo>
                  <a:lnTo>
                    <a:pt x="19230" y="10130"/>
                  </a:lnTo>
                  <a:lnTo>
                    <a:pt x="19258" y="10339"/>
                  </a:lnTo>
                  <a:lnTo>
                    <a:pt x="19267" y="10557"/>
                  </a:lnTo>
                  <a:lnTo>
                    <a:pt x="19276" y="10766"/>
                  </a:lnTo>
                  <a:lnTo>
                    <a:pt x="19285" y="10984"/>
                  </a:lnTo>
                  <a:lnTo>
                    <a:pt x="19276" y="11212"/>
                  </a:lnTo>
                  <a:lnTo>
                    <a:pt x="19267" y="11439"/>
                  </a:lnTo>
                  <a:lnTo>
                    <a:pt x="19030" y="11412"/>
                  </a:lnTo>
                  <a:lnTo>
                    <a:pt x="18785" y="11403"/>
                  </a:lnTo>
                  <a:lnTo>
                    <a:pt x="15139" y="11403"/>
                  </a:lnTo>
                  <a:lnTo>
                    <a:pt x="14984" y="11412"/>
                  </a:lnTo>
                  <a:lnTo>
                    <a:pt x="14821" y="11439"/>
                  </a:lnTo>
                  <a:lnTo>
                    <a:pt x="14666" y="11466"/>
                  </a:lnTo>
                  <a:lnTo>
                    <a:pt x="14511" y="11503"/>
                  </a:lnTo>
                  <a:lnTo>
                    <a:pt x="14366" y="11539"/>
                  </a:lnTo>
                  <a:lnTo>
                    <a:pt x="14221" y="11594"/>
                  </a:lnTo>
                  <a:lnTo>
                    <a:pt x="14075" y="11648"/>
                  </a:lnTo>
                  <a:lnTo>
                    <a:pt x="13939" y="11712"/>
                  </a:lnTo>
                  <a:lnTo>
                    <a:pt x="13802" y="11785"/>
                  </a:lnTo>
                  <a:lnTo>
                    <a:pt x="13666" y="11857"/>
                  </a:lnTo>
                  <a:lnTo>
                    <a:pt x="13539" y="11939"/>
                  </a:lnTo>
                  <a:lnTo>
                    <a:pt x="13411" y="12030"/>
                  </a:lnTo>
                  <a:lnTo>
                    <a:pt x="13293" y="12121"/>
                  </a:lnTo>
                  <a:lnTo>
                    <a:pt x="13175" y="12221"/>
                  </a:lnTo>
                  <a:lnTo>
                    <a:pt x="13066" y="12330"/>
                  </a:lnTo>
                  <a:lnTo>
                    <a:pt x="12966" y="12439"/>
                  </a:lnTo>
                  <a:lnTo>
                    <a:pt x="12866" y="12548"/>
                  </a:lnTo>
                  <a:lnTo>
                    <a:pt x="12775" y="12667"/>
                  </a:lnTo>
                  <a:lnTo>
                    <a:pt x="12684" y="12794"/>
                  </a:lnTo>
                  <a:lnTo>
                    <a:pt x="12602" y="12921"/>
                  </a:lnTo>
                  <a:lnTo>
                    <a:pt x="12520" y="13057"/>
                  </a:lnTo>
                  <a:lnTo>
                    <a:pt x="12457" y="13194"/>
                  </a:lnTo>
                  <a:lnTo>
                    <a:pt x="12393" y="13330"/>
                  </a:lnTo>
                  <a:lnTo>
                    <a:pt x="12338" y="13476"/>
                  </a:lnTo>
                  <a:lnTo>
                    <a:pt x="12284" y="13621"/>
                  </a:lnTo>
                  <a:lnTo>
                    <a:pt x="12238" y="13767"/>
                  </a:lnTo>
                  <a:lnTo>
                    <a:pt x="12211" y="13921"/>
                  </a:lnTo>
                  <a:lnTo>
                    <a:pt x="12175" y="14076"/>
                  </a:lnTo>
                  <a:lnTo>
                    <a:pt x="12157" y="14239"/>
                  </a:lnTo>
                  <a:lnTo>
                    <a:pt x="12147" y="14394"/>
                  </a:lnTo>
                  <a:lnTo>
                    <a:pt x="12138" y="14558"/>
                  </a:lnTo>
                  <a:lnTo>
                    <a:pt x="12147" y="14721"/>
                  </a:lnTo>
                  <a:lnTo>
                    <a:pt x="12157" y="14885"/>
                  </a:lnTo>
                  <a:lnTo>
                    <a:pt x="12175" y="15040"/>
                  </a:lnTo>
                  <a:lnTo>
                    <a:pt x="12211" y="15194"/>
                  </a:lnTo>
                  <a:lnTo>
                    <a:pt x="12238" y="15349"/>
                  </a:lnTo>
                  <a:lnTo>
                    <a:pt x="12284" y="15503"/>
                  </a:lnTo>
                  <a:lnTo>
                    <a:pt x="12338" y="15649"/>
                  </a:lnTo>
                  <a:lnTo>
                    <a:pt x="12393" y="15785"/>
                  </a:lnTo>
                  <a:lnTo>
                    <a:pt x="12457" y="15931"/>
                  </a:lnTo>
                  <a:lnTo>
                    <a:pt x="12520" y="16067"/>
                  </a:lnTo>
                  <a:lnTo>
                    <a:pt x="12602" y="16194"/>
                  </a:lnTo>
                  <a:lnTo>
                    <a:pt x="12684" y="16322"/>
                  </a:lnTo>
                  <a:lnTo>
                    <a:pt x="12775" y="16449"/>
                  </a:lnTo>
                  <a:lnTo>
                    <a:pt x="12866" y="16567"/>
                  </a:lnTo>
                  <a:lnTo>
                    <a:pt x="12966" y="16685"/>
                  </a:lnTo>
                  <a:lnTo>
                    <a:pt x="13066" y="16794"/>
                  </a:lnTo>
                  <a:lnTo>
                    <a:pt x="13175" y="16894"/>
                  </a:lnTo>
                  <a:lnTo>
                    <a:pt x="13293" y="16994"/>
                  </a:lnTo>
                  <a:lnTo>
                    <a:pt x="13411" y="17094"/>
                  </a:lnTo>
                  <a:lnTo>
                    <a:pt x="13539" y="17176"/>
                  </a:lnTo>
                  <a:lnTo>
                    <a:pt x="13666" y="17258"/>
                  </a:lnTo>
                  <a:lnTo>
                    <a:pt x="13802" y="17340"/>
                  </a:lnTo>
                  <a:lnTo>
                    <a:pt x="13939" y="17404"/>
                  </a:lnTo>
                  <a:lnTo>
                    <a:pt x="14075" y="17467"/>
                  </a:lnTo>
                  <a:lnTo>
                    <a:pt x="14221" y="17531"/>
                  </a:lnTo>
                  <a:lnTo>
                    <a:pt x="14366" y="17576"/>
                  </a:lnTo>
                  <a:lnTo>
                    <a:pt x="14511" y="17622"/>
                  </a:lnTo>
                  <a:lnTo>
                    <a:pt x="14666" y="17658"/>
                  </a:lnTo>
                  <a:lnTo>
                    <a:pt x="14821" y="17685"/>
                  </a:lnTo>
                  <a:lnTo>
                    <a:pt x="14984" y="17704"/>
                  </a:lnTo>
                  <a:lnTo>
                    <a:pt x="15139" y="17713"/>
                  </a:lnTo>
                  <a:lnTo>
                    <a:pt x="15302" y="17722"/>
                  </a:lnTo>
                  <a:lnTo>
                    <a:pt x="15566" y="17722"/>
                  </a:lnTo>
                  <a:lnTo>
                    <a:pt x="15330" y="17867"/>
                  </a:lnTo>
                  <a:lnTo>
                    <a:pt x="15084" y="18004"/>
                  </a:lnTo>
                  <a:lnTo>
                    <a:pt x="14830" y="18131"/>
                  </a:lnTo>
                  <a:lnTo>
                    <a:pt x="14584" y="18249"/>
                  </a:lnTo>
                  <a:lnTo>
                    <a:pt x="14321" y="18358"/>
                  </a:lnTo>
                  <a:lnTo>
                    <a:pt x="14066" y="18458"/>
                  </a:lnTo>
                  <a:lnTo>
                    <a:pt x="13802" y="18549"/>
                  </a:lnTo>
                  <a:lnTo>
                    <a:pt x="13530" y="18631"/>
                  </a:lnTo>
                  <a:lnTo>
                    <a:pt x="13266" y="18713"/>
                  </a:lnTo>
                  <a:lnTo>
                    <a:pt x="12993" y="18777"/>
                  </a:lnTo>
                  <a:lnTo>
                    <a:pt x="12711" y="18822"/>
                  </a:lnTo>
                  <a:lnTo>
                    <a:pt x="12438" y="18867"/>
                  </a:lnTo>
                  <a:lnTo>
                    <a:pt x="12157" y="18904"/>
                  </a:lnTo>
                  <a:lnTo>
                    <a:pt x="11875" y="18931"/>
                  </a:lnTo>
                  <a:lnTo>
                    <a:pt x="11593" y="18949"/>
                  </a:lnTo>
                  <a:lnTo>
                    <a:pt x="11075" y="18949"/>
                  </a:lnTo>
                  <a:lnTo>
                    <a:pt x="10829" y="18940"/>
                  </a:lnTo>
                  <a:lnTo>
                    <a:pt x="10584" y="18922"/>
                  </a:lnTo>
                  <a:lnTo>
                    <a:pt x="10347" y="18895"/>
                  </a:lnTo>
                  <a:lnTo>
                    <a:pt x="10111" y="18858"/>
                  </a:lnTo>
                  <a:lnTo>
                    <a:pt x="9874" y="18822"/>
                  </a:lnTo>
                  <a:lnTo>
                    <a:pt x="9638" y="18777"/>
                  </a:lnTo>
                  <a:lnTo>
                    <a:pt x="9402" y="18722"/>
                  </a:lnTo>
                  <a:lnTo>
                    <a:pt x="9174" y="18658"/>
                  </a:lnTo>
                  <a:lnTo>
                    <a:pt x="8947" y="18595"/>
                  </a:lnTo>
                  <a:lnTo>
                    <a:pt x="8720" y="18522"/>
                  </a:lnTo>
                  <a:lnTo>
                    <a:pt x="8492" y="18440"/>
                  </a:lnTo>
                  <a:lnTo>
                    <a:pt x="8274" y="18349"/>
                  </a:lnTo>
                  <a:lnTo>
                    <a:pt x="8056" y="18258"/>
                  </a:lnTo>
                  <a:lnTo>
                    <a:pt x="7838" y="18149"/>
                  </a:lnTo>
                  <a:lnTo>
                    <a:pt x="7620" y="18049"/>
                  </a:lnTo>
                  <a:lnTo>
                    <a:pt x="7801" y="17976"/>
                  </a:lnTo>
                  <a:lnTo>
                    <a:pt x="7983" y="17913"/>
                  </a:lnTo>
                  <a:lnTo>
                    <a:pt x="8156" y="17831"/>
                  </a:lnTo>
                  <a:lnTo>
                    <a:pt x="8320" y="17758"/>
                  </a:lnTo>
                  <a:lnTo>
                    <a:pt x="8483" y="17667"/>
                  </a:lnTo>
                  <a:lnTo>
                    <a:pt x="8647" y="17576"/>
                  </a:lnTo>
                  <a:lnTo>
                    <a:pt x="8802" y="17485"/>
                  </a:lnTo>
                  <a:lnTo>
                    <a:pt x="8956" y="17385"/>
                  </a:lnTo>
                  <a:lnTo>
                    <a:pt x="9147" y="17249"/>
                  </a:lnTo>
                  <a:lnTo>
                    <a:pt x="9320" y="17113"/>
                  </a:lnTo>
                  <a:lnTo>
                    <a:pt x="9483" y="16967"/>
                  </a:lnTo>
                  <a:lnTo>
                    <a:pt x="9647" y="16813"/>
                  </a:lnTo>
                  <a:lnTo>
                    <a:pt x="9783" y="16658"/>
                  </a:lnTo>
                  <a:lnTo>
                    <a:pt x="9920" y="16503"/>
                  </a:lnTo>
                  <a:lnTo>
                    <a:pt x="10038" y="16340"/>
                  </a:lnTo>
                  <a:lnTo>
                    <a:pt x="10147" y="16167"/>
                  </a:lnTo>
                  <a:lnTo>
                    <a:pt x="10247" y="15994"/>
                  </a:lnTo>
                  <a:lnTo>
                    <a:pt x="10329" y="15822"/>
                  </a:lnTo>
                  <a:lnTo>
                    <a:pt x="10402" y="15640"/>
                  </a:lnTo>
                  <a:lnTo>
                    <a:pt x="10456" y="15458"/>
                  </a:lnTo>
                  <a:lnTo>
                    <a:pt x="10502" y="15276"/>
                  </a:lnTo>
                  <a:lnTo>
                    <a:pt x="10538" y="15085"/>
                  </a:lnTo>
                  <a:lnTo>
                    <a:pt x="10556" y="14894"/>
                  </a:lnTo>
                  <a:lnTo>
                    <a:pt x="10565" y="14703"/>
                  </a:lnTo>
                  <a:lnTo>
                    <a:pt x="10556" y="14512"/>
                  </a:lnTo>
                  <a:lnTo>
                    <a:pt x="10538" y="14321"/>
                  </a:lnTo>
                  <a:lnTo>
                    <a:pt x="10502" y="14139"/>
                  </a:lnTo>
                  <a:lnTo>
                    <a:pt x="10456" y="13949"/>
                  </a:lnTo>
                  <a:lnTo>
                    <a:pt x="10402" y="13767"/>
                  </a:lnTo>
                  <a:lnTo>
                    <a:pt x="10329" y="13594"/>
                  </a:lnTo>
                  <a:lnTo>
                    <a:pt x="10247" y="13412"/>
                  </a:lnTo>
                  <a:lnTo>
                    <a:pt x="10147" y="13239"/>
                  </a:lnTo>
                  <a:lnTo>
                    <a:pt x="10038" y="13076"/>
                  </a:lnTo>
                  <a:lnTo>
                    <a:pt x="9920" y="12912"/>
                  </a:lnTo>
                  <a:lnTo>
                    <a:pt x="9783" y="12748"/>
                  </a:lnTo>
                  <a:lnTo>
                    <a:pt x="9647" y="12594"/>
                  </a:lnTo>
                  <a:lnTo>
                    <a:pt x="9483" y="12439"/>
                  </a:lnTo>
                  <a:lnTo>
                    <a:pt x="9320" y="12294"/>
                  </a:lnTo>
                  <a:lnTo>
                    <a:pt x="9147" y="12157"/>
                  </a:lnTo>
                  <a:lnTo>
                    <a:pt x="8956" y="12021"/>
                  </a:lnTo>
                  <a:lnTo>
                    <a:pt x="8765" y="11903"/>
                  </a:lnTo>
                  <a:lnTo>
                    <a:pt x="8565" y="11785"/>
                  </a:lnTo>
                  <a:lnTo>
                    <a:pt x="8365" y="11675"/>
                  </a:lnTo>
                  <a:lnTo>
                    <a:pt x="8156" y="11575"/>
                  </a:lnTo>
                  <a:lnTo>
                    <a:pt x="7938" y="11485"/>
                  </a:lnTo>
                  <a:lnTo>
                    <a:pt x="7720" y="11403"/>
                  </a:lnTo>
                  <a:lnTo>
                    <a:pt x="7492" y="11321"/>
                  </a:lnTo>
                  <a:lnTo>
                    <a:pt x="7265" y="11248"/>
                  </a:lnTo>
                  <a:lnTo>
                    <a:pt x="7029" y="11194"/>
                  </a:lnTo>
                  <a:lnTo>
                    <a:pt x="6792" y="11139"/>
                  </a:lnTo>
                  <a:lnTo>
                    <a:pt x="6547" y="11094"/>
                  </a:lnTo>
                  <a:lnTo>
                    <a:pt x="6301" y="11048"/>
                  </a:lnTo>
                  <a:lnTo>
                    <a:pt x="6047" y="11021"/>
                  </a:lnTo>
                  <a:lnTo>
                    <a:pt x="5792" y="11003"/>
                  </a:lnTo>
                  <a:lnTo>
                    <a:pt x="5537" y="10984"/>
                  </a:lnTo>
                  <a:lnTo>
                    <a:pt x="5028" y="10984"/>
                  </a:lnTo>
                  <a:lnTo>
                    <a:pt x="4783" y="11003"/>
                  </a:lnTo>
                  <a:lnTo>
                    <a:pt x="4537" y="11021"/>
                  </a:lnTo>
                  <a:lnTo>
                    <a:pt x="4292" y="11048"/>
                  </a:lnTo>
                  <a:lnTo>
                    <a:pt x="4055" y="11084"/>
                  </a:lnTo>
                  <a:lnTo>
                    <a:pt x="3819" y="11130"/>
                  </a:lnTo>
                  <a:lnTo>
                    <a:pt x="3583" y="11175"/>
                  </a:lnTo>
                  <a:lnTo>
                    <a:pt x="3355" y="11239"/>
                  </a:lnTo>
                  <a:lnTo>
                    <a:pt x="3346" y="10984"/>
                  </a:lnTo>
                  <a:lnTo>
                    <a:pt x="3346" y="10766"/>
                  </a:lnTo>
                  <a:lnTo>
                    <a:pt x="3355" y="10557"/>
                  </a:lnTo>
                  <a:lnTo>
                    <a:pt x="3373" y="10339"/>
                  </a:lnTo>
                  <a:lnTo>
                    <a:pt x="3392" y="10130"/>
                  </a:lnTo>
                  <a:lnTo>
                    <a:pt x="3419" y="9912"/>
                  </a:lnTo>
                  <a:lnTo>
                    <a:pt x="3446" y="9702"/>
                  </a:lnTo>
                  <a:lnTo>
                    <a:pt x="3492" y="9493"/>
                  </a:lnTo>
                  <a:lnTo>
                    <a:pt x="3528" y="9284"/>
                  </a:lnTo>
                  <a:lnTo>
                    <a:pt x="3583" y="9084"/>
                  </a:lnTo>
                  <a:lnTo>
                    <a:pt x="3628" y="8875"/>
                  </a:lnTo>
                  <a:lnTo>
                    <a:pt x="3692" y="8675"/>
                  </a:lnTo>
                  <a:lnTo>
                    <a:pt x="3755" y="8475"/>
                  </a:lnTo>
                  <a:lnTo>
                    <a:pt x="3819" y="8275"/>
                  </a:lnTo>
                  <a:lnTo>
                    <a:pt x="3901" y="8075"/>
                  </a:lnTo>
                  <a:lnTo>
                    <a:pt x="3974" y="7884"/>
                  </a:lnTo>
                  <a:lnTo>
                    <a:pt x="4064" y="7693"/>
                  </a:lnTo>
                  <a:lnTo>
                    <a:pt x="4155" y="7502"/>
                  </a:lnTo>
                  <a:lnTo>
                    <a:pt x="4246" y="7311"/>
                  </a:lnTo>
                  <a:lnTo>
                    <a:pt x="4346" y="7129"/>
                  </a:lnTo>
                  <a:lnTo>
                    <a:pt x="4446" y="6947"/>
                  </a:lnTo>
                  <a:lnTo>
                    <a:pt x="4555" y="6766"/>
                  </a:lnTo>
                  <a:lnTo>
                    <a:pt x="4674" y="6593"/>
                  </a:lnTo>
                  <a:lnTo>
                    <a:pt x="4792" y="6411"/>
                  </a:lnTo>
                  <a:lnTo>
                    <a:pt x="4910" y="6247"/>
                  </a:lnTo>
                  <a:lnTo>
                    <a:pt x="5037" y="6075"/>
                  </a:lnTo>
                  <a:lnTo>
                    <a:pt x="5174" y="5911"/>
                  </a:lnTo>
                  <a:lnTo>
                    <a:pt x="5310" y="5747"/>
                  </a:lnTo>
                  <a:lnTo>
                    <a:pt x="5456" y="5593"/>
                  </a:lnTo>
                  <a:lnTo>
                    <a:pt x="5601" y="5438"/>
                  </a:lnTo>
                  <a:lnTo>
                    <a:pt x="5747" y="5284"/>
                  </a:lnTo>
                  <a:lnTo>
                    <a:pt x="5901" y="5138"/>
                  </a:lnTo>
                  <a:lnTo>
                    <a:pt x="6056" y="4993"/>
                  </a:lnTo>
                  <a:lnTo>
                    <a:pt x="6056" y="5320"/>
                  </a:lnTo>
                  <a:lnTo>
                    <a:pt x="6065" y="5438"/>
                  </a:lnTo>
                  <a:lnTo>
                    <a:pt x="6083" y="5547"/>
                  </a:lnTo>
                  <a:lnTo>
                    <a:pt x="6110" y="5656"/>
                  </a:lnTo>
                  <a:lnTo>
                    <a:pt x="6147" y="5756"/>
                  </a:lnTo>
                  <a:lnTo>
                    <a:pt x="6201" y="5856"/>
                  </a:lnTo>
                  <a:lnTo>
                    <a:pt x="6256" y="5956"/>
                  </a:lnTo>
                  <a:lnTo>
                    <a:pt x="6319" y="6038"/>
                  </a:lnTo>
                  <a:lnTo>
                    <a:pt x="6392" y="6120"/>
                  </a:lnTo>
                  <a:lnTo>
                    <a:pt x="6474" y="6193"/>
                  </a:lnTo>
                  <a:lnTo>
                    <a:pt x="6565" y="6266"/>
                  </a:lnTo>
                  <a:lnTo>
                    <a:pt x="6656" y="6320"/>
                  </a:lnTo>
                  <a:lnTo>
                    <a:pt x="6756" y="6366"/>
                  </a:lnTo>
                  <a:lnTo>
                    <a:pt x="6856" y="6402"/>
                  </a:lnTo>
                  <a:lnTo>
                    <a:pt x="6965" y="6429"/>
                  </a:lnTo>
                  <a:lnTo>
                    <a:pt x="7083" y="6447"/>
                  </a:lnTo>
                  <a:lnTo>
                    <a:pt x="7201" y="6456"/>
                  </a:lnTo>
                  <a:lnTo>
                    <a:pt x="9483" y="6456"/>
                  </a:lnTo>
                  <a:lnTo>
                    <a:pt x="10856" y="7939"/>
                  </a:lnTo>
                  <a:lnTo>
                    <a:pt x="10929" y="8002"/>
                  </a:lnTo>
                  <a:lnTo>
                    <a:pt x="11002" y="8048"/>
                  </a:lnTo>
                  <a:lnTo>
                    <a:pt x="11084" y="8066"/>
                  </a:lnTo>
                  <a:lnTo>
                    <a:pt x="11175" y="8075"/>
                  </a:lnTo>
                  <a:lnTo>
                    <a:pt x="11266" y="8066"/>
                  </a:lnTo>
                  <a:lnTo>
                    <a:pt x="11347" y="8048"/>
                  </a:lnTo>
                  <a:lnTo>
                    <a:pt x="11420" y="8002"/>
                  </a:lnTo>
                  <a:lnTo>
                    <a:pt x="11484" y="7939"/>
                  </a:lnTo>
                  <a:lnTo>
                    <a:pt x="12866" y="6456"/>
                  </a:lnTo>
                  <a:lnTo>
                    <a:pt x="15430" y="6456"/>
                  </a:lnTo>
                  <a:lnTo>
                    <a:pt x="15548" y="6447"/>
                  </a:lnTo>
                  <a:lnTo>
                    <a:pt x="15657" y="6429"/>
                  </a:lnTo>
                  <a:lnTo>
                    <a:pt x="15766" y="6402"/>
                  </a:lnTo>
                  <a:lnTo>
                    <a:pt x="15875" y="6366"/>
                  </a:lnTo>
                  <a:lnTo>
                    <a:pt x="15975" y="6320"/>
                  </a:lnTo>
                  <a:lnTo>
                    <a:pt x="16066" y="6266"/>
                  </a:lnTo>
                  <a:lnTo>
                    <a:pt x="16157" y="6193"/>
                  </a:lnTo>
                  <a:lnTo>
                    <a:pt x="16230" y="6120"/>
                  </a:lnTo>
                  <a:lnTo>
                    <a:pt x="16312" y="6038"/>
                  </a:lnTo>
                  <a:lnTo>
                    <a:pt x="16375" y="5956"/>
                  </a:lnTo>
                  <a:lnTo>
                    <a:pt x="16430" y="5856"/>
                  </a:lnTo>
                  <a:lnTo>
                    <a:pt x="16475" y="5756"/>
                  </a:lnTo>
                  <a:lnTo>
                    <a:pt x="16521" y="5656"/>
                  </a:lnTo>
                  <a:lnTo>
                    <a:pt x="16548" y="5547"/>
                  </a:lnTo>
                  <a:lnTo>
                    <a:pt x="16566" y="5438"/>
                  </a:lnTo>
                  <a:lnTo>
                    <a:pt x="16566" y="5320"/>
                  </a:lnTo>
                  <a:lnTo>
                    <a:pt x="16566" y="4993"/>
                  </a:lnTo>
                  <a:close/>
                  <a:moveTo>
                    <a:pt x="7201" y="1"/>
                  </a:moveTo>
                  <a:lnTo>
                    <a:pt x="7083" y="10"/>
                  </a:lnTo>
                  <a:lnTo>
                    <a:pt x="6965" y="28"/>
                  </a:lnTo>
                  <a:lnTo>
                    <a:pt x="6856" y="56"/>
                  </a:lnTo>
                  <a:lnTo>
                    <a:pt x="6756" y="92"/>
                  </a:lnTo>
                  <a:lnTo>
                    <a:pt x="6656" y="137"/>
                  </a:lnTo>
                  <a:lnTo>
                    <a:pt x="6565" y="201"/>
                  </a:lnTo>
                  <a:lnTo>
                    <a:pt x="6474" y="265"/>
                  </a:lnTo>
                  <a:lnTo>
                    <a:pt x="6392" y="337"/>
                  </a:lnTo>
                  <a:lnTo>
                    <a:pt x="6319" y="419"/>
                  </a:lnTo>
                  <a:lnTo>
                    <a:pt x="6256" y="510"/>
                  </a:lnTo>
                  <a:lnTo>
                    <a:pt x="6201" y="601"/>
                  </a:lnTo>
                  <a:lnTo>
                    <a:pt x="6147" y="701"/>
                  </a:lnTo>
                  <a:lnTo>
                    <a:pt x="6110" y="801"/>
                  </a:lnTo>
                  <a:lnTo>
                    <a:pt x="6083" y="910"/>
                  </a:lnTo>
                  <a:lnTo>
                    <a:pt x="6065" y="1028"/>
                  </a:lnTo>
                  <a:lnTo>
                    <a:pt x="6056" y="1138"/>
                  </a:lnTo>
                  <a:lnTo>
                    <a:pt x="6056" y="3892"/>
                  </a:lnTo>
                  <a:lnTo>
                    <a:pt x="5856" y="4056"/>
                  </a:lnTo>
                  <a:lnTo>
                    <a:pt x="5647" y="4220"/>
                  </a:lnTo>
                  <a:lnTo>
                    <a:pt x="5456" y="4383"/>
                  </a:lnTo>
                  <a:lnTo>
                    <a:pt x="5265" y="4565"/>
                  </a:lnTo>
                  <a:lnTo>
                    <a:pt x="5074" y="4738"/>
                  </a:lnTo>
                  <a:lnTo>
                    <a:pt x="4901" y="4929"/>
                  </a:lnTo>
                  <a:lnTo>
                    <a:pt x="4728" y="5120"/>
                  </a:lnTo>
                  <a:lnTo>
                    <a:pt x="4555" y="5311"/>
                  </a:lnTo>
                  <a:lnTo>
                    <a:pt x="4392" y="5511"/>
                  </a:lnTo>
                  <a:lnTo>
                    <a:pt x="4237" y="5711"/>
                  </a:lnTo>
                  <a:lnTo>
                    <a:pt x="4092" y="5920"/>
                  </a:lnTo>
                  <a:lnTo>
                    <a:pt x="3946" y="6129"/>
                  </a:lnTo>
                  <a:lnTo>
                    <a:pt x="3810" y="6347"/>
                  </a:lnTo>
                  <a:lnTo>
                    <a:pt x="3673" y="6566"/>
                  </a:lnTo>
                  <a:lnTo>
                    <a:pt x="3555" y="6793"/>
                  </a:lnTo>
                  <a:lnTo>
                    <a:pt x="3437" y="7011"/>
                  </a:lnTo>
                  <a:lnTo>
                    <a:pt x="3319" y="7248"/>
                  </a:lnTo>
                  <a:lnTo>
                    <a:pt x="3219" y="7475"/>
                  </a:lnTo>
                  <a:lnTo>
                    <a:pt x="3119" y="7711"/>
                  </a:lnTo>
                  <a:lnTo>
                    <a:pt x="3028" y="7948"/>
                  </a:lnTo>
                  <a:lnTo>
                    <a:pt x="2946" y="8193"/>
                  </a:lnTo>
                  <a:lnTo>
                    <a:pt x="2864" y="8439"/>
                  </a:lnTo>
                  <a:lnTo>
                    <a:pt x="2792" y="8684"/>
                  </a:lnTo>
                  <a:lnTo>
                    <a:pt x="2728" y="8930"/>
                  </a:lnTo>
                  <a:lnTo>
                    <a:pt x="2673" y="9184"/>
                  </a:lnTo>
                  <a:lnTo>
                    <a:pt x="2628" y="9439"/>
                  </a:lnTo>
                  <a:lnTo>
                    <a:pt x="2582" y="9684"/>
                  </a:lnTo>
                  <a:lnTo>
                    <a:pt x="2555" y="9948"/>
                  </a:lnTo>
                  <a:lnTo>
                    <a:pt x="2528" y="10203"/>
                  </a:lnTo>
                  <a:lnTo>
                    <a:pt x="2501" y="10457"/>
                  </a:lnTo>
                  <a:lnTo>
                    <a:pt x="2491" y="10721"/>
                  </a:lnTo>
                  <a:lnTo>
                    <a:pt x="2491" y="10984"/>
                  </a:lnTo>
                  <a:lnTo>
                    <a:pt x="2491" y="11257"/>
                  </a:lnTo>
                  <a:lnTo>
                    <a:pt x="2510" y="11530"/>
                  </a:lnTo>
                  <a:lnTo>
                    <a:pt x="2273" y="11639"/>
                  </a:lnTo>
                  <a:lnTo>
                    <a:pt x="2037" y="11757"/>
                  </a:lnTo>
                  <a:lnTo>
                    <a:pt x="1819" y="11885"/>
                  </a:lnTo>
                  <a:lnTo>
                    <a:pt x="1610" y="12021"/>
                  </a:lnTo>
                  <a:lnTo>
                    <a:pt x="1419" y="12157"/>
                  </a:lnTo>
                  <a:lnTo>
                    <a:pt x="1237" y="12294"/>
                  </a:lnTo>
                  <a:lnTo>
                    <a:pt x="1073" y="12439"/>
                  </a:lnTo>
                  <a:lnTo>
                    <a:pt x="919" y="12594"/>
                  </a:lnTo>
                  <a:lnTo>
                    <a:pt x="773" y="12748"/>
                  </a:lnTo>
                  <a:lnTo>
                    <a:pt x="637" y="12912"/>
                  </a:lnTo>
                  <a:lnTo>
                    <a:pt x="518" y="13076"/>
                  </a:lnTo>
                  <a:lnTo>
                    <a:pt x="409" y="13239"/>
                  </a:lnTo>
                  <a:lnTo>
                    <a:pt x="318" y="13412"/>
                  </a:lnTo>
                  <a:lnTo>
                    <a:pt x="237" y="13594"/>
                  </a:lnTo>
                  <a:lnTo>
                    <a:pt x="164" y="13767"/>
                  </a:lnTo>
                  <a:lnTo>
                    <a:pt x="100" y="13949"/>
                  </a:lnTo>
                  <a:lnTo>
                    <a:pt x="55" y="14139"/>
                  </a:lnTo>
                  <a:lnTo>
                    <a:pt x="27" y="14321"/>
                  </a:lnTo>
                  <a:lnTo>
                    <a:pt x="0" y="14512"/>
                  </a:lnTo>
                  <a:lnTo>
                    <a:pt x="0" y="14703"/>
                  </a:lnTo>
                  <a:lnTo>
                    <a:pt x="0" y="14830"/>
                  </a:lnTo>
                  <a:lnTo>
                    <a:pt x="9" y="14949"/>
                  </a:lnTo>
                  <a:lnTo>
                    <a:pt x="37" y="15185"/>
                  </a:lnTo>
                  <a:lnTo>
                    <a:pt x="91" y="15421"/>
                  </a:lnTo>
                  <a:lnTo>
                    <a:pt x="173" y="15658"/>
                  </a:lnTo>
                  <a:lnTo>
                    <a:pt x="264" y="15885"/>
                  </a:lnTo>
                  <a:lnTo>
                    <a:pt x="382" y="16103"/>
                  </a:lnTo>
                  <a:lnTo>
                    <a:pt x="518" y="16322"/>
                  </a:lnTo>
                  <a:lnTo>
                    <a:pt x="673" y="16540"/>
                  </a:lnTo>
                  <a:lnTo>
                    <a:pt x="537" y="18276"/>
                  </a:lnTo>
                  <a:lnTo>
                    <a:pt x="537" y="18331"/>
                  </a:lnTo>
                  <a:lnTo>
                    <a:pt x="546" y="18386"/>
                  </a:lnTo>
                  <a:lnTo>
                    <a:pt x="555" y="18431"/>
                  </a:lnTo>
                  <a:lnTo>
                    <a:pt x="573" y="18486"/>
                  </a:lnTo>
                  <a:lnTo>
                    <a:pt x="600" y="18531"/>
                  </a:lnTo>
                  <a:lnTo>
                    <a:pt x="628" y="18567"/>
                  </a:lnTo>
                  <a:lnTo>
                    <a:pt x="655" y="18613"/>
                  </a:lnTo>
                  <a:lnTo>
                    <a:pt x="691" y="18640"/>
                  </a:lnTo>
                  <a:lnTo>
                    <a:pt x="755" y="18686"/>
                  </a:lnTo>
                  <a:lnTo>
                    <a:pt x="828" y="18713"/>
                  </a:lnTo>
                  <a:lnTo>
                    <a:pt x="891" y="18740"/>
                  </a:lnTo>
                  <a:lnTo>
                    <a:pt x="1028" y="18740"/>
                  </a:lnTo>
                  <a:lnTo>
                    <a:pt x="1082" y="18731"/>
                  </a:lnTo>
                  <a:lnTo>
                    <a:pt x="3228" y="18140"/>
                  </a:lnTo>
                  <a:lnTo>
                    <a:pt x="3473" y="18204"/>
                  </a:lnTo>
                  <a:lnTo>
                    <a:pt x="3719" y="18267"/>
                  </a:lnTo>
                  <a:lnTo>
                    <a:pt x="3974" y="18313"/>
                  </a:lnTo>
                  <a:lnTo>
                    <a:pt x="4228" y="18358"/>
                  </a:lnTo>
                  <a:lnTo>
                    <a:pt x="4483" y="18386"/>
                  </a:lnTo>
                  <a:lnTo>
                    <a:pt x="4746" y="18404"/>
                  </a:lnTo>
                  <a:lnTo>
                    <a:pt x="5010" y="18422"/>
                  </a:lnTo>
                  <a:lnTo>
                    <a:pt x="5574" y="18422"/>
                  </a:lnTo>
                  <a:lnTo>
                    <a:pt x="5865" y="18404"/>
                  </a:lnTo>
                  <a:lnTo>
                    <a:pt x="6156" y="18376"/>
                  </a:lnTo>
                  <a:lnTo>
                    <a:pt x="6438" y="18340"/>
                  </a:lnTo>
                  <a:lnTo>
                    <a:pt x="6710" y="18513"/>
                  </a:lnTo>
                  <a:lnTo>
                    <a:pt x="6992" y="18677"/>
                  </a:lnTo>
                  <a:lnTo>
                    <a:pt x="7274" y="18831"/>
                  </a:lnTo>
                  <a:lnTo>
                    <a:pt x="7565" y="18977"/>
                  </a:lnTo>
                  <a:lnTo>
                    <a:pt x="7856" y="19104"/>
                  </a:lnTo>
                  <a:lnTo>
                    <a:pt x="8156" y="19222"/>
                  </a:lnTo>
                  <a:lnTo>
                    <a:pt x="8456" y="19331"/>
                  </a:lnTo>
                  <a:lnTo>
                    <a:pt x="8765" y="19431"/>
                  </a:lnTo>
                  <a:lnTo>
                    <a:pt x="9074" y="19522"/>
                  </a:lnTo>
                  <a:lnTo>
                    <a:pt x="9383" y="19595"/>
                  </a:lnTo>
                  <a:lnTo>
                    <a:pt x="9702" y="19659"/>
                  </a:lnTo>
                  <a:lnTo>
                    <a:pt x="10020" y="19713"/>
                  </a:lnTo>
                  <a:lnTo>
                    <a:pt x="10338" y="19759"/>
                  </a:lnTo>
                  <a:lnTo>
                    <a:pt x="10665" y="19786"/>
                  </a:lnTo>
                  <a:lnTo>
                    <a:pt x="10984" y="19804"/>
                  </a:lnTo>
                  <a:lnTo>
                    <a:pt x="11684" y="19804"/>
                  </a:lnTo>
                  <a:lnTo>
                    <a:pt x="12057" y="19777"/>
                  </a:lnTo>
                  <a:lnTo>
                    <a:pt x="12429" y="19740"/>
                  </a:lnTo>
                  <a:lnTo>
                    <a:pt x="12793" y="19686"/>
                  </a:lnTo>
                  <a:lnTo>
                    <a:pt x="13157" y="19613"/>
                  </a:lnTo>
                  <a:lnTo>
                    <a:pt x="13520" y="19531"/>
                  </a:lnTo>
                  <a:lnTo>
                    <a:pt x="13875" y="19431"/>
                  </a:lnTo>
                  <a:lnTo>
                    <a:pt x="14230" y="19313"/>
                  </a:lnTo>
                  <a:lnTo>
                    <a:pt x="14575" y="19186"/>
                  </a:lnTo>
                  <a:lnTo>
                    <a:pt x="14912" y="19040"/>
                  </a:lnTo>
                  <a:lnTo>
                    <a:pt x="15248" y="18886"/>
                  </a:lnTo>
                  <a:lnTo>
                    <a:pt x="15575" y="18713"/>
                  </a:lnTo>
                  <a:lnTo>
                    <a:pt x="15893" y="18522"/>
                  </a:lnTo>
                  <a:lnTo>
                    <a:pt x="16212" y="18322"/>
                  </a:lnTo>
                  <a:lnTo>
                    <a:pt x="16512" y="18113"/>
                  </a:lnTo>
                  <a:lnTo>
                    <a:pt x="16812" y="17886"/>
                  </a:lnTo>
                  <a:lnTo>
                    <a:pt x="18303" y="19304"/>
                  </a:lnTo>
                  <a:lnTo>
                    <a:pt x="18367" y="19358"/>
                  </a:lnTo>
                  <a:lnTo>
                    <a:pt x="18439" y="19395"/>
                  </a:lnTo>
                  <a:lnTo>
                    <a:pt x="18521" y="19422"/>
                  </a:lnTo>
                  <a:lnTo>
                    <a:pt x="18658" y="19422"/>
                  </a:lnTo>
                  <a:lnTo>
                    <a:pt x="18721" y="19413"/>
                  </a:lnTo>
                  <a:lnTo>
                    <a:pt x="18776" y="19386"/>
                  </a:lnTo>
                  <a:lnTo>
                    <a:pt x="18821" y="19368"/>
                  </a:lnTo>
                  <a:lnTo>
                    <a:pt x="18867" y="19331"/>
                  </a:lnTo>
                  <a:lnTo>
                    <a:pt x="18912" y="19295"/>
                  </a:lnTo>
                  <a:lnTo>
                    <a:pt x="18949" y="19249"/>
                  </a:lnTo>
                  <a:lnTo>
                    <a:pt x="18976" y="19204"/>
                  </a:lnTo>
                  <a:lnTo>
                    <a:pt x="18994" y="19158"/>
                  </a:lnTo>
                  <a:lnTo>
                    <a:pt x="19012" y="19104"/>
                  </a:lnTo>
                  <a:lnTo>
                    <a:pt x="19376" y="17667"/>
                  </a:lnTo>
                  <a:lnTo>
                    <a:pt x="19512" y="17640"/>
                  </a:lnTo>
                  <a:lnTo>
                    <a:pt x="19649" y="17604"/>
                  </a:lnTo>
                  <a:lnTo>
                    <a:pt x="19776" y="17558"/>
                  </a:lnTo>
                  <a:lnTo>
                    <a:pt x="19903" y="17513"/>
                  </a:lnTo>
                  <a:lnTo>
                    <a:pt x="20030" y="17458"/>
                  </a:lnTo>
                  <a:lnTo>
                    <a:pt x="20158" y="17404"/>
                  </a:lnTo>
                  <a:lnTo>
                    <a:pt x="20276" y="17340"/>
                  </a:lnTo>
                  <a:lnTo>
                    <a:pt x="20394" y="17276"/>
                  </a:lnTo>
                  <a:lnTo>
                    <a:pt x="20512" y="17204"/>
                  </a:lnTo>
                  <a:lnTo>
                    <a:pt x="20621" y="17131"/>
                  </a:lnTo>
                  <a:lnTo>
                    <a:pt x="20731" y="17049"/>
                  </a:lnTo>
                  <a:lnTo>
                    <a:pt x="20831" y="16958"/>
                  </a:lnTo>
                  <a:lnTo>
                    <a:pt x="20931" y="16867"/>
                  </a:lnTo>
                  <a:lnTo>
                    <a:pt x="21031" y="16776"/>
                  </a:lnTo>
                  <a:lnTo>
                    <a:pt x="21122" y="16676"/>
                  </a:lnTo>
                  <a:lnTo>
                    <a:pt x="21212" y="16576"/>
                  </a:lnTo>
                  <a:lnTo>
                    <a:pt x="21294" y="16476"/>
                  </a:lnTo>
                  <a:lnTo>
                    <a:pt x="21376" y="16367"/>
                  </a:lnTo>
                  <a:lnTo>
                    <a:pt x="21449" y="16249"/>
                  </a:lnTo>
                  <a:lnTo>
                    <a:pt x="21522" y="16140"/>
                  </a:lnTo>
                  <a:lnTo>
                    <a:pt x="21585" y="16022"/>
                  </a:lnTo>
                  <a:lnTo>
                    <a:pt x="21649" y="15894"/>
                  </a:lnTo>
                  <a:lnTo>
                    <a:pt x="21703" y="15776"/>
                  </a:lnTo>
                  <a:lnTo>
                    <a:pt x="21758" y="15649"/>
                  </a:lnTo>
                  <a:lnTo>
                    <a:pt x="21794" y="15522"/>
                  </a:lnTo>
                  <a:lnTo>
                    <a:pt x="21840" y="15385"/>
                  </a:lnTo>
                  <a:lnTo>
                    <a:pt x="21876" y="15258"/>
                  </a:lnTo>
                  <a:lnTo>
                    <a:pt x="21903" y="15121"/>
                  </a:lnTo>
                  <a:lnTo>
                    <a:pt x="21922" y="14985"/>
                  </a:lnTo>
                  <a:lnTo>
                    <a:pt x="21940" y="14840"/>
                  </a:lnTo>
                  <a:lnTo>
                    <a:pt x="21949" y="14703"/>
                  </a:lnTo>
                  <a:lnTo>
                    <a:pt x="21949" y="14558"/>
                  </a:lnTo>
                  <a:lnTo>
                    <a:pt x="21940" y="14321"/>
                  </a:lnTo>
                  <a:lnTo>
                    <a:pt x="21913" y="14094"/>
                  </a:lnTo>
                  <a:lnTo>
                    <a:pt x="21876" y="13867"/>
                  </a:lnTo>
                  <a:lnTo>
                    <a:pt x="21813" y="13648"/>
                  </a:lnTo>
                  <a:lnTo>
                    <a:pt x="21740" y="13430"/>
                  </a:lnTo>
                  <a:lnTo>
                    <a:pt x="21658" y="13221"/>
                  </a:lnTo>
                  <a:lnTo>
                    <a:pt x="21549" y="13030"/>
                  </a:lnTo>
                  <a:lnTo>
                    <a:pt x="21440" y="12839"/>
                  </a:lnTo>
                  <a:lnTo>
                    <a:pt x="21312" y="12657"/>
                  </a:lnTo>
                  <a:lnTo>
                    <a:pt x="21167" y="12485"/>
                  </a:lnTo>
                  <a:lnTo>
                    <a:pt x="21012" y="12321"/>
                  </a:lnTo>
                  <a:lnTo>
                    <a:pt x="20858" y="12166"/>
                  </a:lnTo>
                  <a:lnTo>
                    <a:pt x="20685" y="12030"/>
                  </a:lnTo>
                  <a:lnTo>
                    <a:pt x="20503" y="11903"/>
                  </a:lnTo>
                  <a:lnTo>
                    <a:pt x="20312" y="11794"/>
                  </a:lnTo>
                  <a:lnTo>
                    <a:pt x="20112" y="11685"/>
                  </a:lnTo>
                  <a:lnTo>
                    <a:pt x="20130" y="11330"/>
                  </a:lnTo>
                  <a:lnTo>
                    <a:pt x="20140" y="10984"/>
                  </a:lnTo>
                  <a:lnTo>
                    <a:pt x="20130" y="10721"/>
                  </a:lnTo>
                  <a:lnTo>
                    <a:pt x="20121" y="10457"/>
                  </a:lnTo>
                  <a:lnTo>
                    <a:pt x="20103" y="10203"/>
                  </a:lnTo>
                  <a:lnTo>
                    <a:pt x="20076" y="9948"/>
                  </a:lnTo>
                  <a:lnTo>
                    <a:pt x="20040" y="9684"/>
                  </a:lnTo>
                  <a:lnTo>
                    <a:pt x="20003" y="9439"/>
                  </a:lnTo>
                  <a:lnTo>
                    <a:pt x="19949" y="9184"/>
                  </a:lnTo>
                  <a:lnTo>
                    <a:pt x="19894" y="8930"/>
                  </a:lnTo>
                  <a:lnTo>
                    <a:pt x="19830" y="8684"/>
                  </a:lnTo>
                  <a:lnTo>
                    <a:pt x="19758" y="8439"/>
                  </a:lnTo>
                  <a:lnTo>
                    <a:pt x="19685" y="8193"/>
                  </a:lnTo>
                  <a:lnTo>
                    <a:pt x="19603" y="7948"/>
                  </a:lnTo>
                  <a:lnTo>
                    <a:pt x="19503" y="7711"/>
                  </a:lnTo>
                  <a:lnTo>
                    <a:pt x="19412" y="7475"/>
                  </a:lnTo>
                  <a:lnTo>
                    <a:pt x="19303" y="7248"/>
                  </a:lnTo>
                  <a:lnTo>
                    <a:pt x="19194" y="7011"/>
                  </a:lnTo>
                  <a:lnTo>
                    <a:pt x="19076" y="6793"/>
                  </a:lnTo>
                  <a:lnTo>
                    <a:pt x="18949" y="6566"/>
                  </a:lnTo>
                  <a:lnTo>
                    <a:pt x="18821" y="6347"/>
                  </a:lnTo>
                  <a:lnTo>
                    <a:pt x="18685" y="6129"/>
                  </a:lnTo>
                  <a:lnTo>
                    <a:pt x="18539" y="5920"/>
                  </a:lnTo>
                  <a:lnTo>
                    <a:pt x="18385" y="5711"/>
                  </a:lnTo>
                  <a:lnTo>
                    <a:pt x="18230" y="5511"/>
                  </a:lnTo>
                  <a:lnTo>
                    <a:pt x="18067" y="5311"/>
                  </a:lnTo>
                  <a:lnTo>
                    <a:pt x="17903" y="5120"/>
                  </a:lnTo>
                  <a:lnTo>
                    <a:pt x="17730" y="4929"/>
                  </a:lnTo>
                  <a:lnTo>
                    <a:pt x="17548" y="4738"/>
                  </a:lnTo>
                  <a:lnTo>
                    <a:pt x="17366" y="4565"/>
                  </a:lnTo>
                  <a:lnTo>
                    <a:pt x="17176" y="4383"/>
                  </a:lnTo>
                  <a:lnTo>
                    <a:pt x="16975" y="4220"/>
                  </a:lnTo>
                  <a:lnTo>
                    <a:pt x="16775" y="4056"/>
                  </a:lnTo>
                  <a:lnTo>
                    <a:pt x="16566" y="3892"/>
                  </a:lnTo>
                  <a:lnTo>
                    <a:pt x="16566" y="1138"/>
                  </a:lnTo>
                  <a:lnTo>
                    <a:pt x="16566" y="1028"/>
                  </a:lnTo>
                  <a:lnTo>
                    <a:pt x="16548" y="910"/>
                  </a:lnTo>
                  <a:lnTo>
                    <a:pt x="16521" y="801"/>
                  </a:lnTo>
                  <a:lnTo>
                    <a:pt x="16475" y="701"/>
                  </a:lnTo>
                  <a:lnTo>
                    <a:pt x="16430" y="601"/>
                  </a:lnTo>
                  <a:lnTo>
                    <a:pt x="16375" y="510"/>
                  </a:lnTo>
                  <a:lnTo>
                    <a:pt x="16312" y="419"/>
                  </a:lnTo>
                  <a:lnTo>
                    <a:pt x="16230" y="337"/>
                  </a:lnTo>
                  <a:lnTo>
                    <a:pt x="16157" y="265"/>
                  </a:lnTo>
                  <a:lnTo>
                    <a:pt x="16066" y="201"/>
                  </a:lnTo>
                  <a:lnTo>
                    <a:pt x="15975" y="137"/>
                  </a:lnTo>
                  <a:lnTo>
                    <a:pt x="15875" y="92"/>
                  </a:lnTo>
                  <a:lnTo>
                    <a:pt x="15766" y="56"/>
                  </a:lnTo>
                  <a:lnTo>
                    <a:pt x="15657" y="28"/>
                  </a:lnTo>
                  <a:lnTo>
                    <a:pt x="15548" y="10"/>
                  </a:lnTo>
                  <a:lnTo>
                    <a:pt x="15430" y="1"/>
                  </a:lnTo>
                  <a:lnTo>
                    <a:pt x="13239" y="1"/>
                  </a:lnTo>
                  <a:lnTo>
                    <a:pt x="13157" y="10"/>
                  </a:lnTo>
                  <a:lnTo>
                    <a:pt x="13075" y="37"/>
                  </a:lnTo>
                  <a:lnTo>
                    <a:pt x="13002" y="74"/>
                  </a:lnTo>
                  <a:lnTo>
                    <a:pt x="12939" y="128"/>
                  </a:lnTo>
                  <a:lnTo>
                    <a:pt x="12884" y="192"/>
                  </a:lnTo>
                  <a:lnTo>
                    <a:pt x="12848" y="265"/>
                  </a:lnTo>
                  <a:lnTo>
                    <a:pt x="12820" y="346"/>
                  </a:lnTo>
                  <a:lnTo>
                    <a:pt x="12811" y="428"/>
                  </a:lnTo>
                  <a:lnTo>
                    <a:pt x="12820" y="519"/>
                  </a:lnTo>
                  <a:lnTo>
                    <a:pt x="12848" y="601"/>
                  </a:lnTo>
                  <a:lnTo>
                    <a:pt x="12884" y="674"/>
                  </a:lnTo>
                  <a:lnTo>
                    <a:pt x="12939" y="737"/>
                  </a:lnTo>
                  <a:lnTo>
                    <a:pt x="13002" y="792"/>
                  </a:lnTo>
                  <a:lnTo>
                    <a:pt x="13075" y="828"/>
                  </a:lnTo>
                  <a:lnTo>
                    <a:pt x="13157" y="856"/>
                  </a:lnTo>
                  <a:lnTo>
                    <a:pt x="13239" y="865"/>
                  </a:lnTo>
                  <a:lnTo>
                    <a:pt x="15484" y="865"/>
                  </a:lnTo>
                  <a:lnTo>
                    <a:pt x="15539" y="883"/>
                  </a:lnTo>
                  <a:lnTo>
                    <a:pt x="15584" y="910"/>
                  </a:lnTo>
                  <a:lnTo>
                    <a:pt x="15630" y="947"/>
                  </a:lnTo>
                  <a:lnTo>
                    <a:pt x="15666" y="983"/>
                  </a:lnTo>
                  <a:lnTo>
                    <a:pt x="15684" y="1037"/>
                  </a:lnTo>
                  <a:lnTo>
                    <a:pt x="15703" y="1083"/>
                  </a:lnTo>
                  <a:lnTo>
                    <a:pt x="15712" y="1138"/>
                  </a:lnTo>
                  <a:lnTo>
                    <a:pt x="15712" y="5320"/>
                  </a:lnTo>
                  <a:lnTo>
                    <a:pt x="15703" y="5375"/>
                  </a:lnTo>
                  <a:lnTo>
                    <a:pt x="15684" y="5429"/>
                  </a:lnTo>
                  <a:lnTo>
                    <a:pt x="15666" y="5475"/>
                  </a:lnTo>
                  <a:lnTo>
                    <a:pt x="15630" y="5520"/>
                  </a:lnTo>
                  <a:lnTo>
                    <a:pt x="15584" y="5547"/>
                  </a:lnTo>
                  <a:lnTo>
                    <a:pt x="15539" y="5575"/>
                  </a:lnTo>
                  <a:lnTo>
                    <a:pt x="15484" y="5593"/>
                  </a:lnTo>
                  <a:lnTo>
                    <a:pt x="15430" y="5602"/>
                  </a:lnTo>
                  <a:lnTo>
                    <a:pt x="12675" y="5602"/>
                  </a:lnTo>
                  <a:lnTo>
                    <a:pt x="12593" y="5611"/>
                  </a:lnTo>
                  <a:lnTo>
                    <a:pt x="12511" y="5638"/>
                  </a:lnTo>
                  <a:lnTo>
                    <a:pt x="12429" y="5675"/>
                  </a:lnTo>
                  <a:lnTo>
                    <a:pt x="12366" y="5738"/>
                  </a:lnTo>
                  <a:lnTo>
                    <a:pt x="11175" y="7020"/>
                  </a:lnTo>
                  <a:lnTo>
                    <a:pt x="9984" y="5738"/>
                  </a:lnTo>
                  <a:lnTo>
                    <a:pt x="9920" y="5675"/>
                  </a:lnTo>
                  <a:lnTo>
                    <a:pt x="9838" y="5638"/>
                  </a:lnTo>
                  <a:lnTo>
                    <a:pt x="9756" y="5611"/>
                  </a:lnTo>
                  <a:lnTo>
                    <a:pt x="9665" y="5602"/>
                  </a:lnTo>
                  <a:lnTo>
                    <a:pt x="7201" y="5602"/>
                  </a:lnTo>
                  <a:lnTo>
                    <a:pt x="7138" y="5593"/>
                  </a:lnTo>
                  <a:lnTo>
                    <a:pt x="7092" y="5575"/>
                  </a:lnTo>
                  <a:lnTo>
                    <a:pt x="7038" y="5547"/>
                  </a:lnTo>
                  <a:lnTo>
                    <a:pt x="7001" y="5520"/>
                  </a:lnTo>
                  <a:lnTo>
                    <a:pt x="6965" y="5475"/>
                  </a:lnTo>
                  <a:lnTo>
                    <a:pt x="6938" y="5429"/>
                  </a:lnTo>
                  <a:lnTo>
                    <a:pt x="6919" y="5375"/>
                  </a:lnTo>
                  <a:lnTo>
                    <a:pt x="6919" y="5320"/>
                  </a:lnTo>
                  <a:lnTo>
                    <a:pt x="6919" y="1138"/>
                  </a:lnTo>
                  <a:lnTo>
                    <a:pt x="6919" y="1083"/>
                  </a:lnTo>
                  <a:lnTo>
                    <a:pt x="6938" y="1037"/>
                  </a:lnTo>
                  <a:lnTo>
                    <a:pt x="6965" y="983"/>
                  </a:lnTo>
                  <a:lnTo>
                    <a:pt x="7001" y="947"/>
                  </a:lnTo>
                  <a:lnTo>
                    <a:pt x="7038" y="910"/>
                  </a:lnTo>
                  <a:lnTo>
                    <a:pt x="7092" y="883"/>
                  </a:lnTo>
                  <a:lnTo>
                    <a:pt x="7138" y="865"/>
                  </a:lnTo>
                  <a:lnTo>
                    <a:pt x="9383" y="865"/>
                  </a:lnTo>
                  <a:lnTo>
                    <a:pt x="9474" y="856"/>
                  </a:lnTo>
                  <a:lnTo>
                    <a:pt x="9556" y="828"/>
                  </a:lnTo>
                  <a:lnTo>
                    <a:pt x="9629" y="792"/>
                  </a:lnTo>
                  <a:lnTo>
                    <a:pt x="9693" y="737"/>
                  </a:lnTo>
                  <a:lnTo>
                    <a:pt x="9747" y="674"/>
                  </a:lnTo>
                  <a:lnTo>
                    <a:pt x="9783" y="601"/>
                  </a:lnTo>
                  <a:lnTo>
                    <a:pt x="9811" y="519"/>
                  </a:lnTo>
                  <a:lnTo>
                    <a:pt x="9820" y="428"/>
                  </a:lnTo>
                  <a:lnTo>
                    <a:pt x="9811" y="346"/>
                  </a:lnTo>
                  <a:lnTo>
                    <a:pt x="9783" y="265"/>
                  </a:lnTo>
                  <a:lnTo>
                    <a:pt x="9747" y="192"/>
                  </a:lnTo>
                  <a:lnTo>
                    <a:pt x="9693" y="128"/>
                  </a:lnTo>
                  <a:lnTo>
                    <a:pt x="9629" y="74"/>
                  </a:lnTo>
                  <a:lnTo>
                    <a:pt x="9556" y="37"/>
                  </a:lnTo>
                  <a:lnTo>
                    <a:pt x="9474" y="10"/>
                  </a:lnTo>
                  <a:lnTo>
                    <a:pt x="93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1860725" y="2847375"/>
              <a:ext cx="21600" cy="21400"/>
            </a:xfrm>
            <a:custGeom>
              <a:rect b="b" l="l" r="r" t="t"/>
              <a:pathLst>
                <a:path extrusionOk="0" h="856" w="864">
                  <a:moveTo>
                    <a:pt x="437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7" y="591"/>
                  </a:lnTo>
                  <a:lnTo>
                    <a:pt x="73" y="673"/>
                  </a:lnTo>
                  <a:lnTo>
                    <a:pt x="128" y="728"/>
                  </a:lnTo>
                  <a:lnTo>
                    <a:pt x="191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37" y="855"/>
                  </a:lnTo>
                  <a:lnTo>
                    <a:pt x="518" y="846"/>
                  </a:lnTo>
                  <a:lnTo>
                    <a:pt x="600" y="828"/>
                  </a:lnTo>
                  <a:lnTo>
                    <a:pt x="673" y="782"/>
                  </a:lnTo>
                  <a:lnTo>
                    <a:pt x="737" y="728"/>
                  </a:lnTo>
                  <a:lnTo>
                    <a:pt x="791" y="673"/>
                  </a:lnTo>
                  <a:lnTo>
                    <a:pt x="828" y="591"/>
                  </a:lnTo>
                  <a:lnTo>
                    <a:pt x="855" y="519"/>
                  </a:lnTo>
                  <a:lnTo>
                    <a:pt x="864" y="428"/>
                  </a:lnTo>
                  <a:lnTo>
                    <a:pt x="855" y="337"/>
                  </a:lnTo>
                  <a:lnTo>
                    <a:pt x="828" y="264"/>
                  </a:lnTo>
                  <a:lnTo>
                    <a:pt x="791" y="191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0" y="37"/>
                  </a:lnTo>
                  <a:lnTo>
                    <a:pt x="518" y="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1918450" y="2847375"/>
              <a:ext cx="21400" cy="21400"/>
            </a:xfrm>
            <a:custGeom>
              <a:rect b="b" l="l" r="r" t="t"/>
              <a:pathLst>
                <a:path extrusionOk="0" h="856" w="856">
                  <a:moveTo>
                    <a:pt x="428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3" y="191"/>
                  </a:lnTo>
                  <a:lnTo>
                    <a:pt x="37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37" y="591"/>
                  </a:lnTo>
                  <a:lnTo>
                    <a:pt x="73" y="673"/>
                  </a:lnTo>
                  <a:lnTo>
                    <a:pt x="128" y="728"/>
                  </a:lnTo>
                  <a:lnTo>
                    <a:pt x="192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8" y="855"/>
                  </a:lnTo>
                  <a:lnTo>
                    <a:pt x="519" y="846"/>
                  </a:lnTo>
                  <a:lnTo>
                    <a:pt x="601" y="828"/>
                  </a:lnTo>
                  <a:lnTo>
                    <a:pt x="673" y="782"/>
                  </a:lnTo>
                  <a:lnTo>
                    <a:pt x="737" y="728"/>
                  </a:lnTo>
                  <a:lnTo>
                    <a:pt x="783" y="673"/>
                  </a:lnTo>
                  <a:lnTo>
                    <a:pt x="828" y="591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37"/>
                  </a:lnTo>
                  <a:lnTo>
                    <a:pt x="828" y="264"/>
                  </a:lnTo>
                  <a:lnTo>
                    <a:pt x="783" y="191"/>
                  </a:lnTo>
                  <a:lnTo>
                    <a:pt x="737" y="128"/>
                  </a:lnTo>
                  <a:lnTo>
                    <a:pt x="673" y="73"/>
                  </a:lnTo>
                  <a:lnTo>
                    <a:pt x="601" y="37"/>
                  </a:lnTo>
                  <a:lnTo>
                    <a:pt x="519" y="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1976200" y="2847375"/>
              <a:ext cx="21375" cy="21400"/>
            </a:xfrm>
            <a:custGeom>
              <a:rect b="b" l="l" r="r" t="t"/>
              <a:pathLst>
                <a:path extrusionOk="0" h="856" w="855">
                  <a:moveTo>
                    <a:pt x="427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591"/>
                  </a:lnTo>
                  <a:lnTo>
                    <a:pt x="73" y="673"/>
                  </a:lnTo>
                  <a:lnTo>
                    <a:pt x="127" y="728"/>
                  </a:lnTo>
                  <a:lnTo>
                    <a:pt x="191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7" y="855"/>
                  </a:lnTo>
                  <a:lnTo>
                    <a:pt x="518" y="846"/>
                  </a:lnTo>
                  <a:lnTo>
                    <a:pt x="591" y="828"/>
                  </a:lnTo>
                  <a:lnTo>
                    <a:pt x="664" y="782"/>
                  </a:lnTo>
                  <a:lnTo>
                    <a:pt x="727" y="728"/>
                  </a:lnTo>
                  <a:lnTo>
                    <a:pt x="782" y="673"/>
                  </a:lnTo>
                  <a:lnTo>
                    <a:pt x="827" y="591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37"/>
                  </a:lnTo>
                  <a:lnTo>
                    <a:pt x="827" y="264"/>
                  </a:lnTo>
                  <a:lnTo>
                    <a:pt x="782" y="191"/>
                  </a:lnTo>
                  <a:lnTo>
                    <a:pt x="727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8" y="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2072125" y="3107875"/>
              <a:ext cx="67525" cy="21375"/>
            </a:xfrm>
            <a:custGeom>
              <a:rect b="b" l="l" r="r" t="t"/>
              <a:pathLst>
                <a:path extrusionOk="0" h="855" w="2701">
                  <a:moveTo>
                    <a:pt x="427" y="0"/>
                  </a:moveTo>
                  <a:lnTo>
                    <a:pt x="346" y="9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7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7"/>
                  </a:lnTo>
                  <a:lnTo>
                    <a:pt x="9" y="518"/>
                  </a:lnTo>
                  <a:lnTo>
                    <a:pt x="36" y="591"/>
                  </a:lnTo>
                  <a:lnTo>
                    <a:pt x="73" y="664"/>
                  </a:lnTo>
                  <a:lnTo>
                    <a:pt x="127" y="728"/>
                  </a:lnTo>
                  <a:lnTo>
                    <a:pt x="191" y="782"/>
                  </a:lnTo>
                  <a:lnTo>
                    <a:pt x="264" y="818"/>
                  </a:lnTo>
                  <a:lnTo>
                    <a:pt x="346" y="846"/>
                  </a:lnTo>
                  <a:lnTo>
                    <a:pt x="427" y="855"/>
                  </a:lnTo>
                  <a:lnTo>
                    <a:pt x="2273" y="855"/>
                  </a:lnTo>
                  <a:lnTo>
                    <a:pt x="2355" y="846"/>
                  </a:lnTo>
                  <a:lnTo>
                    <a:pt x="2437" y="818"/>
                  </a:lnTo>
                  <a:lnTo>
                    <a:pt x="2509" y="782"/>
                  </a:lnTo>
                  <a:lnTo>
                    <a:pt x="2573" y="728"/>
                  </a:lnTo>
                  <a:lnTo>
                    <a:pt x="2628" y="664"/>
                  </a:lnTo>
                  <a:lnTo>
                    <a:pt x="2664" y="591"/>
                  </a:lnTo>
                  <a:lnTo>
                    <a:pt x="2691" y="518"/>
                  </a:lnTo>
                  <a:lnTo>
                    <a:pt x="2700" y="427"/>
                  </a:lnTo>
                  <a:lnTo>
                    <a:pt x="2691" y="346"/>
                  </a:lnTo>
                  <a:lnTo>
                    <a:pt x="2664" y="264"/>
                  </a:lnTo>
                  <a:lnTo>
                    <a:pt x="2628" y="191"/>
                  </a:lnTo>
                  <a:lnTo>
                    <a:pt x="2573" y="127"/>
                  </a:lnTo>
                  <a:lnTo>
                    <a:pt x="2509" y="73"/>
                  </a:lnTo>
                  <a:lnTo>
                    <a:pt x="2437" y="37"/>
                  </a:lnTo>
                  <a:lnTo>
                    <a:pt x="2355" y="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2005500" y="3107875"/>
              <a:ext cx="45275" cy="21375"/>
            </a:xfrm>
            <a:custGeom>
              <a:rect b="b" l="l" r="r" t="t"/>
              <a:pathLst>
                <a:path extrusionOk="0" h="855" w="1811">
                  <a:moveTo>
                    <a:pt x="428" y="0"/>
                  </a:moveTo>
                  <a:lnTo>
                    <a:pt x="337" y="9"/>
                  </a:lnTo>
                  <a:lnTo>
                    <a:pt x="265" y="37"/>
                  </a:lnTo>
                  <a:lnTo>
                    <a:pt x="192" y="73"/>
                  </a:lnTo>
                  <a:lnTo>
                    <a:pt x="128" y="127"/>
                  </a:lnTo>
                  <a:lnTo>
                    <a:pt x="74" y="191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1" y="427"/>
                  </a:lnTo>
                  <a:lnTo>
                    <a:pt x="10" y="518"/>
                  </a:lnTo>
                  <a:lnTo>
                    <a:pt x="28" y="591"/>
                  </a:lnTo>
                  <a:lnTo>
                    <a:pt x="74" y="664"/>
                  </a:lnTo>
                  <a:lnTo>
                    <a:pt x="128" y="728"/>
                  </a:lnTo>
                  <a:lnTo>
                    <a:pt x="192" y="782"/>
                  </a:lnTo>
                  <a:lnTo>
                    <a:pt x="265" y="818"/>
                  </a:lnTo>
                  <a:lnTo>
                    <a:pt x="337" y="846"/>
                  </a:lnTo>
                  <a:lnTo>
                    <a:pt x="428" y="855"/>
                  </a:lnTo>
                  <a:lnTo>
                    <a:pt x="1374" y="855"/>
                  </a:lnTo>
                  <a:lnTo>
                    <a:pt x="1465" y="846"/>
                  </a:lnTo>
                  <a:lnTo>
                    <a:pt x="1547" y="818"/>
                  </a:lnTo>
                  <a:lnTo>
                    <a:pt x="1619" y="782"/>
                  </a:lnTo>
                  <a:lnTo>
                    <a:pt x="1683" y="728"/>
                  </a:lnTo>
                  <a:lnTo>
                    <a:pt x="1738" y="664"/>
                  </a:lnTo>
                  <a:lnTo>
                    <a:pt x="1774" y="591"/>
                  </a:lnTo>
                  <a:lnTo>
                    <a:pt x="1801" y="518"/>
                  </a:lnTo>
                  <a:lnTo>
                    <a:pt x="1810" y="427"/>
                  </a:lnTo>
                  <a:lnTo>
                    <a:pt x="1801" y="346"/>
                  </a:lnTo>
                  <a:lnTo>
                    <a:pt x="1774" y="264"/>
                  </a:lnTo>
                  <a:lnTo>
                    <a:pt x="1738" y="191"/>
                  </a:lnTo>
                  <a:lnTo>
                    <a:pt x="1683" y="127"/>
                  </a:lnTo>
                  <a:lnTo>
                    <a:pt x="1619" y="73"/>
                  </a:lnTo>
                  <a:lnTo>
                    <a:pt x="1547" y="37"/>
                  </a:lnTo>
                  <a:lnTo>
                    <a:pt x="1465" y="9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2005500" y="3153325"/>
              <a:ext cx="84150" cy="21625"/>
            </a:xfrm>
            <a:custGeom>
              <a:rect b="b" l="l" r="r" t="t"/>
              <a:pathLst>
                <a:path extrusionOk="0" h="865" w="3366">
                  <a:moveTo>
                    <a:pt x="428" y="1"/>
                  </a:moveTo>
                  <a:lnTo>
                    <a:pt x="337" y="10"/>
                  </a:lnTo>
                  <a:lnTo>
                    <a:pt x="265" y="37"/>
                  </a:lnTo>
                  <a:lnTo>
                    <a:pt x="192" y="73"/>
                  </a:lnTo>
                  <a:lnTo>
                    <a:pt x="128" y="128"/>
                  </a:lnTo>
                  <a:lnTo>
                    <a:pt x="74" y="192"/>
                  </a:lnTo>
                  <a:lnTo>
                    <a:pt x="28" y="264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28" y="601"/>
                  </a:lnTo>
                  <a:lnTo>
                    <a:pt x="74" y="673"/>
                  </a:lnTo>
                  <a:lnTo>
                    <a:pt x="128" y="737"/>
                  </a:lnTo>
                  <a:lnTo>
                    <a:pt x="192" y="792"/>
                  </a:lnTo>
                  <a:lnTo>
                    <a:pt x="265" y="828"/>
                  </a:lnTo>
                  <a:lnTo>
                    <a:pt x="337" y="855"/>
                  </a:lnTo>
                  <a:lnTo>
                    <a:pt x="428" y="864"/>
                  </a:lnTo>
                  <a:lnTo>
                    <a:pt x="2929" y="864"/>
                  </a:lnTo>
                  <a:lnTo>
                    <a:pt x="3020" y="855"/>
                  </a:lnTo>
                  <a:lnTo>
                    <a:pt x="3101" y="828"/>
                  </a:lnTo>
                  <a:lnTo>
                    <a:pt x="3174" y="792"/>
                  </a:lnTo>
                  <a:lnTo>
                    <a:pt x="3238" y="737"/>
                  </a:lnTo>
                  <a:lnTo>
                    <a:pt x="3292" y="673"/>
                  </a:lnTo>
                  <a:lnTo>
                    <a:pt x="3329" y="601"/>
                  </a:lnTo>
                  <a:lnTo>
                    <a:pt x="3356" y="519"/>
                  </a:lnTo>
                  <a:lnTo>
                    <a:pt x="3365" y="428"/>
                  </a:lnTo>
                  <a:lnTo>
                    <a:pt x="3356" y="346"/>
                  </a:lnTo>
                  <a:lnTo>
                    <a:pt x="3329" y="264"/>
                  </a:lnTo>
                  <a:lnTo>
                    <a:pt x="3292" y="192"/>
                  </a:lnTo>
                  <a:lnTo>
                    <a:pt x="3238" y="128"/>
                  </a:lnTo>
                  <a:lnTo>
                    <a:pt x="3174" y="73"/>
                  </a:lnTo>
                  <a:lnTo>
                    <a:pt x="3101" y="37"/>
                  </a:lnTo>
                  <a:lnTo>
                    <a:pt x="3020" y="10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1918450" y="2777350"/>
              <a:ext cx="21625" cy="21625"/>
            </a:xfrm>
            <a:custGeom>
              <a:rect b="b" l="l" r="r" t="t"/>
              <a:pathLst>
                <a:path extrusionOk="0" h="865" w="865">
                  <a:moveTo>
                    <a:pt x="428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2" y="74"/>
                  </a:lnTo>
                  <a:lnTo>
                    <a:pt x="128" y="128"/>
                  </a:lnTo>
                  <a:lnTo>
                    <a:pt x="73" y="192"/>
                  </a:lnTo>
                  <a:lnTo>
                    <a:pt x="37" y="265"/>
                  </a:lnTo>
                  <a:lnTo>
                    <a:pt x="10" y="346"/>
                  </a:lnTo>
                  <a:lnTo>
                    <a:pt x="1" y="428"/>
                  </a:lnTo>
                  <a:lnTo>
                    <a:pt x="10" y="519"/>
                  </a:lnTo>
                  <a:lnTo>
                    <a:pt x="37" y="601"/>
                  </a:lnTo>
                  <a:lnTo>
                    <a:pt x="73" y="674"/>
                  </a:lnTo>
                  <a:lnTo>
                    <a:pt x="128" y="737"/>
                  </a:lnTo>
                  <a:lnTo>
                    <a:pt x="192" y="792"/>
                  </a:lnTo>
                  <a:lnTo>
                    <a:pt x="264" y="828"/>
                  </a:lnTo>
                  <a:lnTo>
                    <a:pt x="346" y="856"/>
                  </a:lnTo>
                  <a:lnTo>
                    <a:pt x="428" y="865"/>
                  </a:lnTo>
                  <a:lnTo>
                    <a:pt x="519" y="856"/>
                  </a:lnTo>
                  <a:lnTo>
                    <a:pt x="601" y="828"/>
                  </a:lnTo>
                  <a:lnTo>
                    <a:pt x="673" y="792"/>
                  </a:lnTo>
                  <a:lnTo>
                    <a:pt x="737" y="737"/>
                  </a:lnTo>
                  <a:lnTo>
                    <a:pt x="792" y="674"/>
                  </a:lnTo>
                  <a:lnTo>
                    <a:pt x="828" y="601"/>
                  </a:lnTo>
                  <a:lnTo>
                    <a:pt x="855" y="519"/>
                  </a:lnTo>
                  <a:lnTo>
                    <a:pt x="864" y="428"/>
                  </a:lnTo>
                  <a:lnTo>
                    <a:pt x="855" y="346"/>
                  </a:lnTo>
                  <a:lnTo>
                    <a:pt x="828" y="265"/>
                  </a:lnTo>
                  <a:lnTo>
                    <a:pt x="783" y="192"/>
                  </a:lnTo>
                  <a:lnTo>
                    <a:pt x="737" y="128"/>
                  </a:lnTo>
                  <a:lnTo>
                    <a:pt x="673" y="74"/>
                  </a:lnTo>
                  <a:lnTo>
                    <a:pt x="601" y="37"/>
                  </a:lnTo>
                  <a:lnTo>
                    <a:pt x="519" y="1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22"/>
          <p:cNvGrpSpPr/>
          <p:nvPr/>
        </p:nvGrpSpPr>
        <p:grpSpPr>
          <a:xfrm>
            <a:off x="7489432" y="3383512"/>
            <a:ext cx="365780" cy="365782"/>
            <a:chOff x="3954225" y="2791000"/>
            <a:chExt cx="548725" cy="548975"/>
          </a:xfrm>
        </p:grpSpPr>
        <p:sp>
          <p:nvSpPr>
            <p:cNvPr id="625" name="Google Shape;625;p22"/>
            <p:cNvSpPr/>
            <p:nvPr/>
          </p:nvSpPr>
          <p:spPr>
            <a:xfrm>
              <a:off x="4091725" y="2958750"/>
              <a:ext cx="216650" cy="238025"/>
            </a:xfrm>
            <a:custGeom>
              <a:rect b="b" l="l" r="r" t="t"/>
              <a:pathLst>
                <a:path extrusionOk="0" h="9521" w="8666">
                  <a:moveTo>
                    <a:pt x="4329" y="855"/>
                  </a:moveTo>
                  <a:lnTo>
                    <a:pt x="4538" y="864"/>
                  </a:lnTo>
                  <a:lnTo>
                    <a:pt x="4738" y="892"/>
                  </a:lnTo>
                  <a:lnTo>
                    <a:pt x="4929" y="946"/>
                  </a:lnTo>
                  <a:lnTo>
                    <a:pt x="5111" y="1010"/>
                  </a:lnTo>
                  <a:lnTo>
                    <a:pt x="5293" y="1101"/>
                  </a:lnTo>
                  <a:lnTo>
                    <a:pt x="5456" y="1201"/>
                  </a:lnTo>
                  <a:lnTo>
                    <a:pt x="5611" y="1310"/>
                  </a:lnTo>
                  <a:lnTo>
                    <a:pt x="5756" y="1446"/>
                  </a:lnTo>
                  <a:lnTo>
                    <a:pt x="5884" y="1583"/>
                  </a:lnTo>
                  <a:lnTo>
                    <a:pt x="6002" y="1737"/>
                  </a:lnTo>
                  <a:lnTo>
                    <a:pt x="6102" y="1910"/>
                  </a:lnTo>
                  <a:lnTo>
                    <a:pt x="6184" y="2083"/>
                  </a:lnTo>
                  <a:lnTo>
                    <a:pt x="6247" y="2265"/>
                  </a:lnTo>
                  <a:lnTo>
                    <a:pt x="6302" y="2456"/>
                  </a:lnTo>
                  <a:lnTo>
                    <a:pt x="6329" y="2656"/>
                  </a:lnTo>
                  <a:lnTo>
                    <a:pt x="6338" y="2865"/>
                  </a:lnTo>
                  <a:lnTo>
                    <a:pt x="6329" y="3065"/>
                  </a:lnTo>
                  <a:lnTo>
                    <a:pt x="6302" y="3265"/>
                  </a:lnTo>
                  <a:lnTo>
                    <a:pt x="6247" y="3456"/>
                  </a:lnTo>
                  <a:lnTo>
                    <a:pt x="6184" y="3647"/>
                  </a:lnTo>
                  <a:lnTo>
                    <a:pt x="6102" y="3819"/>
                  </a:lnTo>
                  <a:lnTo>
                    <a:pt x="6002" y="3983"/>
                  </a:lnTo>
                  <a:lnTo>
                    <a:pt x="5884" y="4138"/>
                  </a:lnTo>
                  <a:lnTo>
                    <a:pt x="5756" y="4283"/>
                  </a:lnTo>
                  <a:lnTo>
                    <a:pt x="5611" y="4410"/>
                  </a:lnTo>
                  <a:lnTo>
                    <a:pt x="5456" y="4529"/>
                  </a:lnTo>
                  <a:lnTo>
                    <a:pt x="5293" y="4629"/>
                  </a:lnTo>
                  <a:lnTo>
                    <a:pt x="5111" y="4710"/>
                  </a:lnTo>
                  <a:lnTo>
                    <a:pt x="4929" y="4783"/>
                  </a:lnTo>
                  <a:lnTo>
                    <a:pt x="4738" y="4829"/>
                  </a:lnTo>
                  <a:lnTo>
                    <a:pt x="4538" y="4865"/>
                  </a:lnTo>
                  <a:lnTo>
                    <a:pt x="4329" y="4874"/>
                  </a:lnTo>
                  <a:lnTo>
                    <a:pt x="4129" y="4865"/>
                  </a:lnTo>
                  <a:lnTo>
                    <a:pt x="3929" y="4829"/>
                  </a:lnTo>
                  <a:lnTo>
                    <a:pt x="3738" y="4783"/>
                  </a:lnTo>
                  <a:lnTo>
                    <a:pt x="3547" y="4710"/>
                  </a:lnTo>
                  <a:lnTo>
                    <a:pt x="3374" y="4629"/>
                  </a:lnTo>
                  <a:lnTo>
                    <a:pt x="3210" y="4529"/>
                  </a:lnTo>
                  <a:lnTo>
                    <a:pt x="3056" y="4410"/>
                  </a:lnTo>
                  <a:lnTo>
                    <a:pt x="2910" y="4283"/>
                  </a:lnTo>
                  <a:lnTo>
                    <a:pt x="2783" y="4138"/>
                  </a:lnTo>
                  <a:lnTo>
                    <a:pt x="2665" y="3983"/>
                  </a:lnTo>
                  <a:lnTo>
                    <a:pt x="2565" y="3819"/>
                  </a:lnTo>
                  <a:lnTo>
                    <a:pt x="2483" y="3647"/>
                  </a:lnTo>
                  <a:lnTo>
                    <a:pt x="2410" y="3456"/>
                  </a:lnTo>
                  <a:lnTo>
                    <a:pt x="2365" y="3265"/>
                  </a:lnTo>
                  <a:lnTo>
                    <a:pt x="2338" y="3065"/>
                  </a:lnTo>
                  <a:lnTo>
                    <a:pt x="2319" y="2865"/>
                  </a:lnTo>
                  <a:lnTo>
                    <a:pt x="2338" y="2656"/>
                  </a:lnTo>
                  <a:lnTo>
                    <a:pt x="2365" y="2456"/>
                  </a:lnTo>
                  <a:lnTo>
                    <a:pt x="2410" y="2265"/>
                  </a:lnTo>
                  <a:lnTo>
                    <a:pt x="2483" y="2083"/>
                  </a:lnTo>
                  <a:lnTo>
                    <a:pt x="2565" y="1910"/>
                  </a:lnTo>
                  <a:lnTo>
                    <a:pt x="2665" y="1737"/>
                  </a:lnTo>
                  <a:lnTo>
                    <a:pt x="2783" y="1583"/>
                  </a:lnTo>
                  <a:lnTo>
                    <a:pt x="2910" y="1446"/>
                  </a:lnTo>
                  <a:lnTo>
                    <a:pt x="3056" y="1310"/>
                  </a:lnTo>
                  <a:lnTo>
                    <a:pt x="3210" y="1201"/>
                  </a:lnTo>
                  <a:lnTo>
                    <a:pt x="3374" y="1101"/>
                  </a:lnTo>
                  <a:lnTo>
                    <a:pt x="3547" y="1010"/>
                  </a:lnTo>
                  <a:lnTo>
                    <a:pt x="3738" y="946"/>
                  </a:lnTo>
                  <a:lnTo>
                    <a:pt x="3929" y="892"/>
                  </a:lnTo>
                  <a:lnTo>
                    <a:pt x="4129" y="864"/>
                  </a:lnTo>
                  <a:lnTo>
                    <a:pt x="4329" y="855"/>
                  </a:lnTo>
                  <a:close/>
                  <a:moveTo>
                    <a:pt x="6075" y="5138"/>
                  </a:moveTo>
                  <a:lnTo>
                    <a:pt x="6256" y="5192"/>
                  </a:lnTo>
                  <a:lnTo>
                    <a:pt x="6429" y="5265"/>
                  </a:lnTo>
                  <a:lnTo>
                    <a:pt x="6602" y="5338"/>
                  </a:lnTo>
                  <a:lnTo>
                    <a:pt x="6766" y="5438"/>
                  </a:lnTo>
                  <a:lnTo>
                    <a:pt x="6911" y="5547"/>
                  </a:lnTo>
                  <a:lnTo>
                    <a:pt x="7056" y="5665"/>
                  </a:lnTo>
                  <a:lnTo>
                    <a:pt x="7193" y="5792"/>
                  </a:lnTo>
                  <a:lnTo>
                    <a:pt x="7311" y="5938"/>
                  </a:lnTo>
                  <a:lnTo>
                    <a:pt x="7420" y="6083"/>
                  </a:lnTo>
                  <a:lnTo>
                    <a:pt x="7520" y="6238"/>
                  </a:lnTo>
                  <a:lnTo>
                    <a:pt x="7602" y="6411"/>
                  </a:lnTo>
                  <a:lnTo>
                    <a:pt x="7675" y="6583"/>
                  </a:lnTo>
                  <a:lnTo>
                    <a:pt x="7729" y="6756"/>
                  </a:lnTo>
                  <a:lnTo>
                    <a:pt x="7775" y="6947"/>
                  </a:lnTo>
                  <a:lnTo>
                    <a:pt x="7793" y="7138"/>
                  </a:lnTo>
                  <a:lnTo>
                    <a:pt x="7802" y="7329"/>
                  </a:lnTo>
                  <a:lnTo>
                    <a:pt x="7802" y="8666"/>
                  </a:lnTo>
                  <a:lnTo>
                    <a:pt x="865" y="8666"/>
                  </a:lnTo>
                  <a:lnTo>
                    <a:pt x="865" y="7329"/>
                  </a:lnTo>
                  <a:lnTo>
                    <a:pt x="874" y="7138"/>
                  </a:lnTo>
                  <a:lnTo>
                    <a:pt x="892" y="6947"/>
                  </a:lnTo>
                  <a:lnTo>
                    <a:pt x="937" y="6756"/>
                  </a:lnTo>
                  <a:lnTo>
                    <a:pt x="992" y="6583"/>
                  </a:lnTo>
                  <a:lnTo>
                    <a:pt x="1065" y="6411"/>
                  </a:lnTo>
                  <a:lnTo>
                    <a:pt x="1147" y="6238"/>
                  </a:lnTo>
                  <a:lnTo>
                    <a:pt x="1247" y="6083"/>
                  </a:lnTo>
                  <a:lnTo>
                    <a:pt x="1356" y="5938"/>
                  </a:lnTo>
                  <a:lnTo>
                    <a:pt x="1474" y="5792"/>
                  </a:lnTo>
                  <a:lnTo>
                    <a:pt x="1610" y="5665"/>
                  </a:lnTo>
                  <a:lnTo>
                    <a:pt x="1747" y="5547"/>
                  </a:lnTo>
                  <a:lnTo>
                    <a:pt x="1901" y="5438"/>
                  </a:lnTo>
                  <a:lnTo>
                    <a:pt x="2065" y="5338"/>
                  </a:lnTo>
                  <a:lnTo>
                    <a:pt x="2238" y="5265"/>
                  </a:lnTo>
                  <a:lnTo>
                    <a:pt x="2410" y="5192"/>
                  </a:lnTo>
                  <a:lnTo>
                    <a:pt x="2592" y="5138"/>
                  </a:lnTo>
                  <a:lnTo>
                    <a:pt x="2783" y="5274"/>
                  </a:lnTo>
                  <a:lnTo>
                    <a:pt x="2974" y="5392"/>
                  </a:lnTo>
                  <a:lnTo>
                    <a:pt x="3183" y="5492"/>
                  </a:lnTo>
                  <a:lnTo>
                    <a:pt x="3401" y="5574"/>
                  </a:lnTo>
                  <a:lnTo>
                    <a:pt x="3620" y="5638"/>
                  </a:lnTo>
                  <a:lnTo>
                    <a:pt x="3856" y="5692"/>
                  </a:lnTo>
                  <a:lnTo>
                    <a:pt x="4092" y="5720"/>
                  </a:lnTo>
                  <a:lnTo>
                    <a:pt x="4329" y="5729"/>
                  </a:lnTo>
                  <a:lnTo>
                    <a:pt x="4574" y="5720"/>
                  </a:lnTo>
                  <a:lnTo>
                    <a:pt x="4811" y="5692"/>
                  </a:lnTo>
                  <a:lnTo>
                    <a:pt x="5038" y="5638"/>
                  </a:lnTo>
                  <a:lnTo>
                    <a:pt x="5265" y="5574"/>
                  </a:lnTo>
                  <a:lnTo>
                    <a:pt x="5484" y="5492"/>
                  </a:lnTo>
                  <a:lnTo>
                    <a:pt x="5684" y="5392"/>
                  </a:lnTo>
                  <a:lnTo>
                    <a:pt x="5884" y="5274"/>
                  </a:lnTo>
                  <a:lnTo>
                    <a:pt x="6075" y="5138"/>
                  </a:lnTo>
                  <a:close/>
                  <a:moveTo>
                    <a:pt x="4183" y="1"/>
                  </a:moveTo>
                  <a:lnTo>
                    <a:pt x="4038" y="10"/>
                  </a:lnTo>
                  <a:lnTo>
                    <a:pt x="3892" y="28"/>
                  </a:lnTo>
                  <a:lnTo>
                    <a:pt x="3756" y="55"/>
                  </a:lnTo>
                  <a:lnTo>
                    <a:pt x="3620" y="92"/>
                  </a:lnTo>
                  <a:lnTo>
                    <a:pt x="3483" y="128"/>
                  </a:lnTo>
                  <a:lnTo>
                    <a:pt x="3347" y="173"/>
                  </a:lnTo>
                  <a:lnTo>
                    <a:pt x="3220" y="219"/>
                  </a:lnTo>
                  <a:lnTo>
                    <a:pt x="3092" y="282"/>
                  </a:lnTo>
                  <a:lnTo>
                    <a:pt x="2965" y="346"/>
                  </a:lnTo>
                  <a:lnTo>
                    <a:pt x="2847" y="410"/>
                  </a:lnTo>
                  <a:lnTo>
                    <a:pt x="2729" y="483"/>
                  </a:lnTo>
                  <a:lnTo>
                    <a:pt x="2619" y="564"/>
                  </a:lnTo>
                  <a:lnTo>
                    <a:pt x="2510" y="655"/>
                  </a:lnTo>
                  <a:lnTo>
                    <a:pt x="2410" y="746"/>
                  </a:lnTo>
                  <a:lnTo>
                    <a:pt x="2310" y="837"/>
                  </a:lnTo>
                  <a:lnTo>
                    <a:pt x="2210" y="937"/>
                  </a:lnTo>
                  <a:lnTo>
                    <a:pt x="2119" y="1037"/>
                  </a:lnTo>
                  <a:lnTo>
                    <a:pt x="2038" y="1146"/>
                  </a:lnTo>
                  <a:lnTo>
                    <a:pt x="1956" y="1264"/>
                  </a:lnTo>
                  <a:lnTo>
                    <a:pt x="1883" y="1374"/>
                  </a:lnTo>
                  <a:lnTo>
                    <a:pt x="1810" y="1501"/>
                  </a:lnTo>
                  <a:lnTo>
                    <a:pt x="1747" y="1619"/>
                  </a:lnTo>
                  <a:lnTo>
                    <a:pt x="1692" y="1746"/>
                  </a:lnTo>
                  <a:lnTo>
                    <a:pt x="1637" y="1883"/>
                  </a:lnTo>
                  <a:lnTo>
                    <a:pt x="1592" y="2010"/>
                  </a:lnTo>
                  <a:lnTo>
                    <a:pt x="1556" y="2146"/>
                  </a:lnTo>
                  <a:lnTo>
                    <a:pt x="1528" y="2283"/>
                  </a:lnTo>
                  <a:lnTo>
                    <a:pt x="1501" y="2428"/>
                  </a:lnTo>
                  <a:lnTo>
                    <a:pt x="1483" y="2574"/>
                  </a:lnTo>
                  <a:lnTo>
                    <a:pt x="1474" y="2719"/>
                  </a:lnTo>
                  <a:lnTo>
                    <a:pt x="1465" y="2865"/>
                  </a:lnTo>
                  <a:lnTo>
                    <a:pt x="1474" y="3083"/>
                  </a:lnTo>
                  <a:lnTo>
                    <a:pt x="1501" y="3292"/>
                  </a:lnTo>
                  <a:lnTo>
                    <a:pt x="1537" y="3501"/>
                  </a:lnTo>
                  <a:lnTo>
                    <a:pt x="1592" y="3710"/>
                  </a:lnTo>
                  <a:lnTo>
                    <a:pt x="1665" y="3901"/>
                  </a:lnTo>
                  <a:lnTo>
                    <a:pt x="1747" y="4092"/>
                  </a:lnTo>
                  <a:lnTo>
                    <a:pt x="1838" y="4274"/>
                  </a:lnTo>
                  <a:lnTo>
                    <a:pt x="1947" y="4456"/>
                  </a:lnTo>
                  <a:lnTo>
                    <a:pt x="1738" y="4547"/>
                  </a:lnTo>
                  <a:lnTo>
                    <a:pt x="1537" y="4656"/>
                  </a:lnTo>
                  <a:lnTo>
                    <a:pt x="1347" y="4783"/>
                  </a:lnTo>
                  <a:lnTo>
                    <a:pt x="1165" y="4920"/>
                  </a:lnTo>
                  <a:lnTo>
                    <a:pt x="992" y="5065"/>
                  </a:lnTo>
                  <a:lnTo>
                    <a:pt x="828" y="5229"/>
                  </a:lnTo>
                  <a:lnTo>
                    <a:pt x="683" y="5401"/>
                  </a:lnTo>
                  <a:lnTo>
                    <a:pt x="546" y="5583"/>
                  </a:lnTo>
                  <a:lnTo>
                    <a:pt x="428" y="5783"/>
                  </a:lnTo>
                  <a:lnTo>
                    <a:pt x="319" y="5983"/>
                  </a:lnTo>
                  <a:lnTo>
                    <a:pt x="228" y="6192"/>
                  </a:lnTo>
                  <a:lnTo>
                    <a:pt x="146" y="6411"/>
                  </a:lnTo>
                  <a:lnTo>
                    <a:pt x="83" y="6629"/>
                  </a:lnTo>
                  <a:lnTo>
                    <a:pt x="37" y="6856"/>
                  </a:lnTo>
                  <a:lnTo>
                    <a:pt x="10" y="7093"/>
                  </a:lnTo>
                  <a:lnTo>
                    <a:pt x="1" y="7329"/>
                  </a:lnTo>
                  <a:lnTo>
                    <a:pt x="1" y="9093"/>
                  </a:lnTo>
                  <a:lnTo>
                    <a:pt x="10" y="9175"/>
                  </a:lnTo>
                  <a:lnTo>
                    <a:pt x="37" y="9257"/>
                  </a:lnTo>
                  <a:lnTo>
                    <a:pt x="74" y="9329"/>
                  </a:lnTo>
                  <a:lnTo>
                    <a:pt x="128" y="9393"/>
                  </a:lnTo>
                  <a:lnTo>
                    <a:pt x="192" y="9448"/>
                  </a:lnTo>
                  <a:lnTo>
                    <a:pt x="265" y="9484"/>
                  </a:lnTo>
                  <a:lnTo>
                    <a:pt x="346" y="9511"/>
                  </a:lnTo>
                  <a:lnTo>
                    <a:pt x="428" y="9520"/>
                  </a:lnTo>
                  <a:lnTo>
                    <a:pt x="8229" y="9520"/>
                  </a:lnTo>
                  <a:lnTo>
                    <a:pt x="8320" y="9511"/>
                  </a:lnTo>
                  <a:lnTo>
                    <a:pt x="8402" y="9484"/>
                  </a:lnTo>
                  <a:lnTo>
                    <a:pt x="8475" y="9448"/>
                  </a:lnTo>
                  <a:lnTo>
                    <a:pt x="8539" y="9393"/>
                  </a:lnTo>
                  <a:lnTo>
                    <a:pt x="8584" y="9329"/>
                  </a:lnTo>
                  <a:lnTo>
                    <a:pt x="8629" y="9257"/>
                  </a:lnTo>
                  <a:lnTo>
                    <a:pt x="8657" y="9175"/>
                  </a:lnTo>
                  <a:lnTo>
                    <a:pt x="8666" y="9093"/>
                  </a:lnTo>
                  <a:lnTo>
                    <a:pt x="8666" y="7329"/>
                  </a:lnTo>
                  <a:lnTo>
                    <a:pt x="8657" y="7093"/>
                  </a:lnTo>
                  <a:lnTo>
                    <a:pt x="8629" y="6856"/>
                  </a:lnTo>
                  <a:lnTo>
                    <a:pt x="8584" y="6629"/>
                  </a:lnTo>
                  <a:lnTo>
                    <a:pt x="8520" y="6411"/>
                  </a:lnTo>
                  <a:lnTo>
                    <a:pt x="8439" y="6192"/>
                  </a:lnTo>
                  <a:lnTo>
                    <a:pt x="8348" y="5983"/>
                  </a:lnTo>
                  <a:lnTo>
                    <a:pt x="8238" y="5783"/>
                  </a:lnTo>
                  <a:lnTo>
                    <a:pt x="8120" y="5583"/>
                  </a:lnTo>
                  <a:lnTo>
                    <a:pt x="7984" y="5401"/>
                  </a:lnTo>
                  <a:lnTo>
                    <a:pt x="7838" y="5229"/>
                  </a:lnTo>
                  <a:lnTo>
                    <a:pt x="7675" y="5065"/>
                  </a:lnTo>
                  <a:lnTo>
                    <a:pt x="7502" y="4920"/>
                  </a:lnTo>
                  <a:lnTo>
                    <a:pt x="7320" y="4783"/>
                  </a:lnTo>
                  <a:lnTo>
                    <a:pt x="7129" y="4656"/>
                  </a:lnTo>
                  <a:lnTo>
                    <a:pt x="6929" y="4547"/>
                  </a:lnTo>
                  <a:lnTo>
                    <a:pt x="6720" y="4456"/>
                  </a:lnTo>
                  <a:lnTo>
                    <a:pt x="6829" y="4274"/>
                  </a:lnTo>
                  <a:lnTo>
                    <a:pt x="6920" y="4092"/>
                  </a:lnTo>
                  <a:lnTo>
                    <a:pt x="7002" y="3901"/>
                  </a:lnTo>
                  <a:lnTo>
                    <a:pt x="7075" y="3710"/>
                  </a:lnTo>
                  <a:lnTo>
                    <a:pt x="7129" y="3501"/>
                  </a:lnTo>
                  <a:lnTo>
                    <a:pt x="7166" y="3292"/>
                  </a:lnTo>
                  <a:lnTo>
                    <a:pt x="7193" y="3083"/>
                  </a:lnTo>
                  <a:lnTo>
                    <a:pt x="7202" y="2865"/>
                  </a:lnTo>
                  <a:lnTo>
                    <a:pt x="7193" y="2719"/>
                  </a:lnTo>
                  <a:lnTo>
                    <a:pt x="7184" y="2574"/>
                  </a:lnTo>
                  <a:lnTo>
                    <a:pt x="7166" y="2428"/>
                  </a:lnTo>
                  <a:lnTo>
                    <a:pt x="7138" y="2283"/>
                  </a:lnTo>
                  <a:lnTo>
                    <a:pt x="7111" y="2146"/>
                  </a:lnTo>
                  <a:lnTo>
                    <a:pt x="7075" y="2010"/>
                  </a:lnTo>
                  <a:lnTo>
                    <a:pt x="7029" y="1883"/>
                  </a:lnTo>
                  <a:lnTo>
                    <a:pt x="6975" y="1746"/>
                  </a:lnTo>
                  <a:lnTo>
                    <a:pt x="6920" y="1619"/>
                  </a:lnTo>
                  <a:lnTo>
                    <a:pt x="6856" y="1501"/>
                  </a:lnTo>
                  <a:lnTo>
                    <a:pt x="6784" y="1374"/>
                  </a:lnTo>
                  <a:lnTo>
                    <a:pt x="6711" y="1264"/>
                  </a:lnTo>
                  <a:lnTo>
                    <a:pt x="6629" y="1146"/>
                  </a:lnTo>
                  <a:lnTo>
                    <a:pt x="6547" y="1037"/>
                  </a:lnTo>
                  <a:lnTo>
                    <a:pt x="6456" y="937"/>
                  </a:lnTo>
                  <a:lnTo>
                    <a:pt x="6356" y="837"/>
                  </a:lnTo>
                  <a:lnTo>
                    <a:pt x="6256" y="746"/>
                  </a:lnTo>
                  <a:lnTo>
                    <a:pt x="6156" y="655"/>
                  </a:lnTo>
                  <a:lnTo>
                    <a:pt x="6047" y="564"/>
                  </a:lnTo>
                  <a:lnTo>
                    <a:pt x="5938" y="483"/>
                  </a:lnTo>
                  <a:lnTo>
                    <a:pt x="5820" y="410"/>
                  </a:lnTo>
                  <a:lnTo>
                    <a:pt x="5702" y="346"/>
                  </a:lnTo>
                  <a:lnTo>
                    <a:pt x="5574" y="282"/>
                  </a:lnTo>
                  <a:lnTo>
                    <a:pt x="5447" y="219"/>
                  </a:lnTo>
                  <a:lnTo>
                    <a:pt x="5320" y="173"/>
                  </a:lnTo>
                  <a:lnTo>
                    <a:pt x="5183" y="128"/>
                  </a:lnTo>
                  <a:lnTo>
                    <a:pt x="5047" y="92"/>
                  </a:lnTo>
                  <a:lnTo>
                    <a:pt x="4911" y="55"/>
                  </a:lnTo>
                  <a:lnTo>
                    <a:pt x="4765" y="28"/>
                  </a:lnTo>
                  <a:lnTo>
                    <a:pt x="4629" y="1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3954225" y="2791000"/>
              <a:ext cx="548725" cy="548975"/>
            </a:xfrm>
            <a:custGeom>
              <a:rect b="b" l="l" r="r" t="t"/>
              <a:pathLst>
                <a:path extrusionOk="0" h="21959" w="21949">
                  <a:moveTo>
                    <a:pt x="17375" y="864"/>
                  </a:moveTo>
                  <a:lnTo>
                    <a:pt x="17566" y="882"/>
                  </a:lnTo>
                  <a:lnTo>
                    <a:pt x="17766" y="910"/>
                  </a:lnTo>
                  <a:lnTo>
                    <a:pt x="17957" y="946"/>
                  </a:lnTo>
                  <a:lnTo>
                    <a:pt x="18148" y="982"/>
                  </a:lnTo>
                  <a:lnTo>
                    <a:pt x="18339" y="1037"/>
                  </a:lnTo>
                  <a:lnTo>
                    <a:pt x="18521" y="1101"/>
                  </a:lnTo>
                  <a:lnTo>
                    <a:pt x="18694" y="1173"/>
                  </a:lnTo>
                  <a:lnTo>
                    <a:pt x="18867" y="1246"/>
                  </a:lnTo>
                  <a:lnTo>
                    <a:pt x="19039" y="1337"/>
                  </a:lnTo>
                  <a:lnTo>
                    <a:pt x="19203" y="1428"/>
                  </a:lnTo>
                  <a:lnTo>
                    <a:pt x="19367" y="1537"/>
                  </a:lnTo>
                  <a:lnTo>
                    <a:pt x="19512" y="1646"/>
                  </a:lnTo>
                  <a:lnTo>
                    <a:pt x="19667" y="1755"/>
                  </a:lnTo>
                  <a:lnTo>
                    <a:pt x="19803" y="1883"/>
                  </a:lnTo>
                  <a:lnTo>
                    <a:pt x="19939" y="2010"/>
                  </a:lnTo>
                  <a:lnTo>
                    <a:pt x="20076" y="2146"/>
                  </a:lnTo>
                  <a:lnTo>
                    <a:pt x="20194" y="2292"/>
                  </a:lnTo>
                  <a:lnTo>
                    <a:pt x="20312" y="2437"/>
                  </a:lnTo>
                  <a:lnTo>
                    <a:pt x="20421" y="2592"/>
                  </a:lnTo>
                  <a:lnTo>
                    <a:pt x="20521" y="2755"/>
                  </a:lnTo>
                  <a:lnTo>
                    <a:pt x="20621" y="2919"/>
                  </a:lnTo>
                  <a:lnTo>
                    <a:pt x="20703" y="3083"/>
                  </a:lnTo>
                  <a:lnTo>
                    <a:pt x="20785" y="3256"/>
                  </a:lnTo>
                  <a:lnTo>
                    <a:pt x="20858" y="3437"/>
                  </a:lnTo>
                  <a:lnTo>
                    <a:pt x="20921" y="3619"/>
                  </a:lnTo>
                  <a:lnTo>
                    <a:pt x="20967" y="3810"/>
                  </a:lnTo>
                  <a:lnTo>
                    <a:pt x="21012" y="3992"/>
                  </a:lnTo>
                  <a:lnTo>
                    <a:pt x="21049" y="4192"/>
                  </a:lnTo>
                  <a:lnTo>
                    <a:pt x="21076" y="4383"/>
                  </a:lnTo>
                  <a:lnTo>
                    <a:pt x="21085" y="4583"/>
                  </a:lnTo>
                  <a:lnTo>
                    <a:pt x="21094" y="4783"/>
                  </a:lnTo>
                  <a:lnTo>
                    <a:pt x="21085" y="4983"/>
                  </a:lnTo>
                  <a:lnTo>
                    <a:pt x="21076" y="5183"/>
                  </a:lnTo>
                  <a:lnTo>
                    <a:pt x="21049" y="5383"/>
                  </a:lnTo>
                  <a:lnTo>
                    <a:pt x="21012" y="5574"/>
                  </a:lnTo>
                  <a:lnTo>
                    <a:pt x="20967" y="5765"/>
                  </a:lnTo>
                  <a:lnTo>
                    <a:pt x="20921" y="5956"/>
                  </a:lnTo>
                  <a:lnTo>
                    <a:pt x="20858" y="6138"/>
                  </a:lnTo>
                  <a:lnTo>
                    <a:pt x="20785" y="6311"/>
                  </a:lnTo>
                  <a:lnTo>
                    <a:pt x="20703" y="6483"/>
                  </a:lnTo>
                  <a:lnTo>
                    <a:pt x="20621" y="6656"/>
                  </a:lnTo>
                  <a:lnTo>
                    <a:pt x="20521" y="6820"/>
                  </a:lnTo>
                  <a:lnTo>
                    <a:pt x="20421" y="6974"/>
                  </a:lnTo>
                  <a:lnTo>
                    <a:pt x="20312" y="7129"/>
                  </a:lnTo>
                  <a:lnTo>
                    <a:pt x="20194" y="7283"/>
                  </a:lnTo>
                  <a:lnTo>
                    <a:pt x="20076" y="7420"/>
                  </a:lnTo>
                  <a:lnTo>
                    <a:pt x="19939" y="7556"/>
                  </a:lnTo>
                  <a:lnTo>
                    <a:pt x="19803" y="7693"/>
                  </a:lnTo>
                  <a:lnTo>
                    <a:pt x="19667" y="7811"/>
                  </a:lnTo>
                  <a:lnTo>
                    <a:pt x="19512" y="7929"/>
                  </a:lnTo>
                  <a:lnTo>
                    <a:pt x="19367" y="8038"/>
                  </a:lnTo>
                  <a:lnTo>
                    <a:pt x="19203" y="8138"/>
                  </a:lnTo>
                  <a:lnTo>
                    <a:pt x="19039" y="8238"/>
                  </a:lnTo>
                  <a:lnTo>
                    <a:pt x="18867" y="8320"/>
                  </a:lnTo>
                  <a:lnTo>
                    <a:pt x="18694" y="8402"/>
                  </a:lnTo>
                  <a:lnTo>
                    <a:pt x="18521" y="8475"/>
                  </a:lnTo>
                  <a:lnTo>
                    <a:pt x="18339" y="8538"/>
                  </a:lnTo>
                  <a:lnTo>
                    <a:pt x="18148" y="8584"/>
                  </a:lnTo>
                  <a:lnTo>
                    <a:pt x="17957" y="8629"/>
                  </a:lnTo>
                  <a:lnTo>
                    <a:pt x="17766" y="8665"/>
                  </a:lnTo>
                  <a:lnTo>
                    <a:pt x="17566" y="8693"/>
                  </a:lnTo>
                  <a:lnTo>
                    <a:pt x="17375" y="8702"/>
                  </a:lnTo>
                  <a:lnTo>
                    <a:pt x="17166" y="8711"/>
                  </a:lnTo>
                  <a:lnTo>
                    <a:pt x="16966" y="8702"/>
                  </a:lnTo>
                  <a:lnTo>
                    <a:pt x="16766" y="8693"/>
                  </a:lnTo>
                  <a:lnTo>
                    <a:pt x="16575" y="8665"/>
                  </a:lnTo>
                  <a:lnTo>
                    <a:pt x="16384" y="8629"/>
                  </a:lnTo>
                  <a:lnTo>
                    <a:pt x="16193" y="8584"/>
                  </a:lnTo>
                  <a:lnTo>
                    <a:pt x="16002" y="8538"/>
                  </a:lnTo>
                  <a:lnTo>
                    <a:pt x="15821" y="8475"/>
                  </a:lnTo>
                  <a:lnTo>
                    <a:pt x="15648" y="8402"/>
                  </a:lnTo>
                  <a:lnTo>
                    <a:pt x="15466" y="8320"/>
                  </a:lnTo>
                  <a:lnTo>
                    <a:pt x="15302" y="8238"/>
                  </a:lnTo>
                  <a:lnTo>
                    <a:pt x="15139" y="8138"/>
                  </a:lnTo>
                  <a:lnTo>
                    <a:pt x="14975" y="8038"/>
                  </a:lnTo>
                  <a:lnTo>
                    <a:pt x="14820" y="7929"/>
                  </a:lnTo>
                  <a:lnTo>
                    <a:pt x="14675" y="7811"/>
                  </a:lnTo>
                  <a:lnTo>
                    <a:pt x="14530" y="7693"/>
                  </a:lnTo>
                  <a:lnTo>
                    <a:pt x="14393" y="7556"/>
                  </a:lnTo>
                  <a:lnTo>
                    <a:pt x="14266" y="7420"/>
                  </a:lnTo>
                  <a:lnTo>
                    <a:pt x="14148" y="7283"/>
                  </a:lnTo>
                  <a:lnTo>
                    <a:pt x="14029" y="7129"/>
                  </a:lnTo>
                  <a:lnTo>
                    <a:pt x="13920" y="6974"/>
                  </a:lnTo>
                  <a:lnTo>
                    <a:pt x="13811" y="6820"/>
                  </a:lnTo>
                  <a:lnTo>
                    <a:pt x="13720" y="6656"/>
                  </a:lnTo>
                  <a:lnTo>
                    <a:pt x="13629" y="6483"/>
                  </a:lnTo>
                  <a:lnTo>
                    <a:pt x="13557" y="6311"/>
                  </a:lnTo>
                  <a:lnTo>
                    <a:pt x="13484" y="6138"/>
                  </a:lnTo>
                  <a:lnTo>
                    <a:pt x="13420" y="5956"/>
                  </a:lnTo>
                  <a:lnTo>
                    <a:pt x="13366" y="5765"/>
                  </a:lnTo>
                  <a:lnTo>
                    <a:pt x="13329" y="5574"/>
                  </a:lnTo>
                  <a:lnTo>
                    <a:pt x="13293" y="5383"/>
                  </a:lnTo>
                  <a:lnTo>
                    <a:pt x="13266" y="5183"/>
                  </a:lnTo>
                  <a:lnTo>
                    <a:pt x="13247" y="4983"/>
                  </a:lnTo>
                  <a:lnTo>
                    <a:pt x="13247" y="4783"/>
                  </a:lnTo>
                  <a:lnTo>
                    <a:pt x="13247" y="4583"/>
                  </a:lnTo>
                  <a:lnTo>
                    <a:pt x="13266" y="4383"/>
                  </a:lnTo>
                  <a:lnTo>
                    <a:pt x="13293" y="4192"/>
                  </a:lnTo>
                  <a:lnTo>
                    <a:pt x="13329" y="3992"/>
                  </a:lnTo>
                  <a:lnTo>
                    <a:pt x="13366" y="3810"/>
                  </a:lnTo>
                  <a:lnTo>
                    <a:pt x="13420" y="3619"/>
                  </a:lnTo>
                  <a:lnTo>
                    <a:pt x="13484" y="3437"/>
                  </a:lnTo>
                  <a:lnTo>
                    <a:pt x="13557" y="3256"/>
                  </a:lnTo>
                  <a:lnTo>
                    <a:pt x="13629" y="3083"/>
                  </a:lnTo>
                  <a:lnTo>
                    <a:pt x="13720" y="2919"/>
                  </a:lnTo>
                  <a:lnTo>
                    <a:pt x="13811" y="2755"/>
                  </a:lnTo>
                  <a:lnTo>
                    <a:pt x="13920" y="2592"/>
                  </a:lnTo>
                  <a:lnTo>
                    <a:pt x="14029" y="2437"/>
                  </a:lnTo>
                  <a:lnTo>
                    <a:pt x="14148" y="2292"/>
                  </a:lnTo>
                  <a:lnTo>
                    <a:pt x="14266" y="2146"/>
                  </a:lnTo>
                  <a:lnTo>
                    <a:pt x="14393" y="2010"/>
                  </a:lnTo>
                  <a:lnTo>
                    <a:pt x="14530" y="1883"/>
                  </a:lnTo>
                  <a:lnTo>
                    <a:pt x="14675" y="1755"/>
                  </a:lnTo>
                  <a:lnTo>
                    <a:pt x="14820" y="1646"/>
                  </a:lnTo>
                  <a:lnTo>
                    <a:pt x="14975" y="1537"/>
                  </a:lnTo>
                  <a:lnTo>
                    <a:pt x="15139" y="1428"/>
                  </a:lnTo>
                  <a:lnTo>
                    <a:pt x="15302" y="1337"/>
                  </a:lnTo>
                  <a:lnTo>
                    <a:pt x="15466" y="1246"/>
                  </a:lnTo>
                  <a:lnTo>
                    <a:pt x="15648" y="1173"/>
                  </a:lnTo>
                  <a:lnTo>
                    <a:pt x="15821" y="1101"/>
                  </a:lnTo>
                  <a:lnTo>
                    <a:pt x="16002" y="1037"/>
                  </a:lnTo>
                  <a:lnTo>
                    <a:pt x="16193" y="982"/>
                  </a:lnTo>
                  <a:lnTo>
                    <a:pt x="16384" y="946"/>
                  </a:lnTo>
                  <a:lnTo>
                    <a:pt x="16575" y="910"/>
                  </a:lnTo>
                  <a:lnTo>
                    <a:pt x="16766" y="882"/>
                  </a:lnTo>
                  <a:lnTo>
                    <a:pt x="16966" y="864"/>
                  </a:lnTo>
                  <a:close/>
                  <a:moveTo>
                    <a:pt x="17166" y="1"/>
                  </a:moveTo>
                  <a:lnTo>
                    <a:pt x="16948" y="10"/>
                  </a:lnTo>
                  <a:lnTo>
                    <a:pt x="16721" y="28"/>
                  </a:lnTo>
                  <a:lnTo>
                    <a:pt x="16503" y="55"/>
                  </a:lnTo>
                  <a:lnTo>
                    <a:pt x="16284" y="82"/>
                  </a:lnTo>
                  <a:lnTo>
                    <a:pt x="16075" y="128"/>
                  </a:lnTo>
                  <a:lnTo>
                    <a:pt x="15866" y="182"/>
                  </a:lnTo>
                  <a:lnTo>
                    <a:pt x="15657" y="246"/>
                  </a:lnTo>
                  <a:lnTo>
                    <a:pt x="15457" y="319"/>
                  </a:lnTo>
                  <a:lnTo>
                    <a:pt x="15257" y="401"/>
                  </a:lnTo>
                  <a:lnTo>
                    <a:pt x="15066" y="491"/>
                  </a:lnTo>
                  <a:lnTo>
                    <a:pt x="14875" y="592"/>
                  </a:lnTo>
                  <a:lnTo>
                    <a:pt x="14693" y="701"/>
                  </a:lnTo>
                  <a:lnTo>
                    <a:pt x="14511" y="810"/>
                  </a:lnTo>
                  <a:lnTo>
                    <a:pt x="14339" y="937"/>
                  </a:lnTo>
                  <a:lnTo>
                    <a:pt x="14175" y="1064"/>
                  </a:lnTo>
                  <a:lnTo>
                    <a:pt x="14011" y="1201"/>
                  </a:lnTo>
                  <a:lnTo>
                    <a:pt x="13857" y="1337"/>
                  </a:lnTo>
                  <a:lnTo>
                    <a:pt x="13711" y="1492"/>
                  </a:lnTo>
                  <a:lnTo>
                    <a:pt x="13566" y="1646"/>
                  </a:lnTo>
                  <a:lnTo>
                    <a:pt x="13429" y="1810"/>
                  </a:lnTo>
                  <a:lnTo>
                    <a:pt x="13302" y="1974"/>
                  </a:lnTo>
                  <a:lnTo>
                    <a:pt x="13184" y="2146"/>
                  </a:lnTo>
                  <a:lnTo>
                    <a:pt x="13075" y="2328"/>
                  </a:lnTo>
                  <a:lnTo>
                    <a:pt x="12966" y="2510"/>
                  </a:lnTo>
                  <a:lnTo>
                    <a:pt x="12866" y="2701"/>
                  </a:lnTo>
                  <a:lnTo>
                    <a:pt x="12784" y="2892"/>
                  </a:lnTo>
                  <a:lnTo>
                    <a:pt x="12702" y="3092"/>
                  </a:lnTo>
                  <a:lnTo>
                    <a:pt x="12629" y="3292"/>
                  </a:lnTo>
                  <a:lnTo>
                    <a:pt x="12566" y="3501"/>
                  </a:lnTo>
                  <a:lnTo>
                    <a:pt x="12511" y="3710"/>
                  </a:lnTo>
                  <a:lnTo>
                    <a:pt x="12466" y="3919"/>
                  </a:lnTo>
                  <a:lnTo>
                    <a:pt x="12429" y="4138"/>
                  </a:lnTo>
                  <a:lnTo>
                    <a:pt x="1809" y="4138"/>
                  </a:lnTo>
                  <a:lnTo>
                    <a:pt x="1628" y="4147"/>
                  </a:lnTo>
                  <a:lnTo>
                    <a:pt x="1446" y="4174"/>
                  </a:lnTo>
                  <a:lnTo>
                    <a:pt x="1273" y="4219"/>
                  </a:lnTo>
                  <a:lnTo>
                    <a:pt x="1109" y="4283"/>
                  </a:lnTo>
                  <a:lnTo>
                    <a:pt x="946" y="4356"/>
                  </a:lnTo>
                  <a:lnTo>
                    <a:pt x="800" y="4447"/>
                  </a:lnTo>
                  <a:lnTo>
                    <a:pt x="664" y="4556"/>
                  </a:lnTo>
                  <a:lnTo>
                    <a:pt x="527" y="4674"/>
                  </a:lnTo>
                  <a:lnTo>
                    <a:pt x="418" y="4801"/>
                  </a:lnTo>
                  <a:lnTo>
                    <a:pt x="309" y="4938"/>
                  </a:lnTo>
                  <a:lnTo>
                    <a:pt x="218" y="5092"/>
                  </a:lnTo>
                  <a:lnTo>
                    <a:pt x="146" y="5247"/>
                  </a:lnTo>
                  <a:lnTo>
                    <a:pt x="82" y="5420"/>
                  </a:lnTo>
                  <a:lnTo>
                    <a:pt x="36" y="5592"/>
                  </a:lnTo>
                  <a:lnTo>
                    <a:pt x="9" y="5765"/>
                  </a:lnTo>
                  <a:lnTo>
                    <a:pt x="0" y="5956"/>
                  </a:lnTo>
                  <a:lnTo>
                    <a:pt x="0" y="9547"/>
                  </a:lnTo>
                  <a:lnTo>
                    <a:pt x="9" y="9629"/>
                  </a:lnTo>
                  <a:lnTo>
                    <a:pt x="36" y="9711"/>
                  </a:lnTo>
                  <a:lnTo>
                    <a:pt x="73" y="9784"/>
                  </a:lnTo>
                  <a:lnTo>
                    <a:pt x="127" y="9847"/>
                  </a:lnTo>
                  <a:lnTo>
                    <a:pt x="191" y="9902"/>
                  </a:lnTo>
                  <a:lnTo>
                    <a:pt x="264" y="9938"/>
                  </a:lnTo>
                  <a:lnTo>
                    <a:pt x="346" y="9966"/>
                  </a:lnTo>
                  <a:lnTo>
                    <a:pt x="427" y="9975"/>
                  </a:lnTo>
                  <a:lnTo>
                    <a:pt x="518" y="9966"/>
                  </a:lnTo>
                  <a:lnTo>
                    <a:pt x="591" y="9938"/>
                  </a:lnTo>
                  <a:lnTo>
                    <a:pt x="664" y="9902"/>
                  </a:lnTo>
                  <a:lnTo>
                    <a:pt x="727" y="9847"/>
                  </a:lnTo>
                  <a:lnTo>
                    <a:pt x="782" y="9784"/>
                  </a:lnTo>
                  <a:lnTo>
                    <a:pt x="827" y="9711"/>
                  </a:lnTo>
                  <a:lnTo>
                    <a:pt x="846" y="9629"/>
                  </a:lnTo>
                  <a:lnTo>
                    <a:pt x="855" y="9547"/>
                  </a:lnTo>
                  <a:lnTo>
                    <a:pt x="855" y="5956"/>
                  </a:lnTo>
                  <a:lnTo>
                    <a:pt x="864" y="5856"/>
                  </a:lnTo>
                  <a:lnTo>
                    <a:pt x="873" y="5765"/>
                  </a:lnTo>
                  <a:lnTo>
                    <a:pt x="900" y="5674"/>
                  </a:lnTo>
                  <a:lnTo>
                    <a:pt x="937" y="5583"/>
                  </a:lnTo>
                  <a:lnTo>
                    <a:pt x="973" y="5501"/>
                  </a:lnTo>
                  <a:lnTo>
                    <a:pt x="1018" y="5420"/>
                  </a:lnTo>
                  <a:lnTo>
                    <a:pt x="1073" y="5347"/>
                  </a:lnTo>
                  <a:lnTo>
                    <a:pt x="1137" y="5274"/>
                  </a:lnTo>
                  <a:lnTo>
                    <a:pt x="1209" y="5219"/>
                  </a:lnTo>
                  <a:lnTo>
                    <a:pt x="1282" y="5165"/>
                  </a:lnTo>
                  <a:lnTo>
                    <a:pt x="1355" y="5110"/>
                  </a:lnTo>
                  <a:lnTo>
                    <a:pt x="1437" y="5074"/>
                  </a:lnTo>
                  <a:lnTo>
                    <a:pt x="1528" y="5038"/>
                  </a:lnTo>
                  <a:lnTo>
                    <a:pt x="1618" y="5019"/>
                  </a:lnTo>
                  <a:lnTo>
                    <a:pt x="1718" y="5001"/>
                  </a:lnTo>
                  <a:lnTo>
                    <a:pt x="12393" y="5001"/>
                  </a:lnTo>
                  <a:lnTo>
                    <a:pt x="12411" y="5238"/>
                  </a:lnTo>
                  <a:lnTo>
                    <a:pt x="12438" y="5465"/>
                  </a:lnTo>
                  <a:lnTo>
                    <a:pt x="12475" y="5701"/>
                  </a:lnTo>
                  <a:lnTo>
                    <a:pt x="12529" y="5920"/>
                  </a:lnTo>
                  <a:lnTo>
                    <a:pt x="12584" y="6147"/>
                  </a:lnTo>
                  <a:lnTo>
                    <a:pt x="12656" y="6365"/>
                  </a:lnTo>
                  <a:lnTo>
                    <a:pt x="12738" y="6574"/>
                  </a:lnTo>
                  <a:lnTo>
                    <a:pt x="12829" y="6783"/>
                  </a:lnTo>
                  <a:lnTo>
                    <a:pt x="12929" y="6983"/>
                  </a:lnTo>
                  <a:lnTo>
                    <a:pt x="13038" y="7183"/>
                  </a:lnTo>
                  <a:lnTo>
                    <a:pt x="13147" y="7374"/>
                  </a:lnTo>
                  <a:lnTo>
                    <a:pt x="13275" y="7556"/>
                  </a:lnTo>
                  <a:lnTo>
                    <a:pt x="13411" y="7738"/>
                  </a:lnTo>
                  <a:lnTo>
                    <a:pt x="13557" y="7911"/>
                  </a:lnTo>
                  <a:lnTo>
                    <a:pt x="13702" y="8074"/>
                  </a:lnTo>
                  <a:lnTo>
                    <a:pt x="13866" y="8238"/>
                  </a:lnTo>
                  <a:lnTo>
                    <a:pt x="14029" y="8384"/>
                  </a:lnTo>
                  <a:lnTo>
                    <a:pt x="14202" y="8529"/>
                  </a:lnTo>
                  <a:lnTo>
                    <a:pt x="14375" y="8665"/>
                  </a:lnTo>
                  <a:lnTo>
                    <a:pt x="14557" y="8793"/>
                  </a:lnTo>
                  <a:lnTo>
                    <a:pt x="14748" y="8911"/>
                  </a:lnTo>
                  <a:lnTo>
                    <a:pt x="14948" y="9020"/>
                  </a:lnTo>
                  <a:lnTo>
                    <a:pt x="15148" y="9120"/>
                  </a:lnTo>
                  <a:lnTo>
                    <a:pt x="15357" y="9211"/>
                  </a:lnTo>
                  <a:lnTo>
                    <a:pt x="15566" y="9293"/>
                  </a:lnTo>
                  <a:lnTo>
                    <a:pt x="15784" y="9366"/>
                  </a:lnTo>
                  <a:lnTo>
                    <a:pt x="16012" y="9429"/>
                  </a:lnTo>
                  <a:lnTo>
                    <a:pt x="16230" y="9475"/>
                  </a:lnTo>
                  <a:lnTo>
                    <a:pt x="16466" y="9520"/>
                  </a:lnTo>
                  <a:lnTo>
                    <a:pt x="16693" y="9547"/>
                  </a:lnTo>
                  <a:lnTo>
                    <a:pt x="16930" y="9566"/>
                  </a:lnTo>
                  <a:lnTo>
                    <a:pt x="17384" y="9566"/>
                  </a:lnTo>
                  <a:lnTo>
                    <a:pt x="17594" y="9547"/>
                  </a:lnTo>
                  <a:lnTo>
                    <a:pt x="17803" y="9529"/>
                  </a:lnTo>
                  <a:lnTo>
                    <a:pt x="18012" y="9493"/>
                  </a:lnTo>
                  <a:lnTo>
                    <a:pt x="18221" y="9456"/>
                  </a:lnTo>
                  <a:lnTo>
                    <a:pt x="18421" y="9402"/>
                  </a:lnTo>
                  <a:lnTo>
                    <a:pt x="18612" y="9347"/>
                  </a:lnTo>
                  <a:lnTo>
                    <a:pt x="18812" y="9275"/>
                  </a:lnTo>
                  <a:lnTo>
                    <a:pt x="18812" y="16985"/>
                  </a:lnTo>
                  <a:lnTo>
                    <a:pt x="18803" y="17076"/>
                  </a:lnTo>
                  <a:lnTo>
                    <a:pt x="18785" y="17176"/>
                  </a:lnTo>
                  <a:lnTo>
                    <a:pt x="18767" y="17267"/>
                  </a:lnTo>
                  <a:lnTo>
                    <a:pt x="18730" y="17358"/>
                  </a:lnTo>
                  <a:lnTo>
                    <a:pt x="18694" y="17440"/>
                  </a:lnTo>
                  <a:lnTo>
                    <a:pt x="18648" y="17512"/>
                  </a:lnTo>
                  <a:lnTo>
                    <a:pt x="18594" y="17594"/>
                  </a:lnTo>
                  <a:lnTo>
                    <a:pt x="18530" y="17658"/>
                  </a:lnTo>
                  <a:lnTo>
                    <a:pt x="18457" y="17721"/>
                  </a:lnTo>
                  <a:lnTo>
                    <a:pt x="18385" y="17776"/>
                  </a:lnTo>
                  <a:lnTo>
                    <a:pt x="18312" y="17821"/>
                  </a:lnTo>
                  <a:lnTo>
                    <a:pt x="18221" y="17867"/>
                  </a:lnTo>
                  <a:lnTo>
                    <a:pt x="18139" y="17894"/>
                  </a:lnTo>
                  <a:lnTo>
                    <a:pt x="18048" y="17921"/>
                  </a:lnTo>
                  <a:lnTo>
                    <a:pt x="17948" y="17931"/>
                  </a:lnTo>
                  <a:lnTo>
                    <a:pt x="17857" y="17940"/>
                  </a:lnTo>
                  <a:lnTo>
                    <a:pt x="12766" y="17940"/>
                  </a:lnTo>
                  <a:lnTo>
                    <a:pt x="12675" y="17949"/>
                  </a:lnTo>
                  <a:lnTo>
                    <a:pt x="12593" y="17976"/>
                  </a:lnTo>
                  <a:lnTo>
                    <a:pt x="12520" y="18012"/>
                  </a:lnTo>
                  <a:lnTo>
                    <a:pt x="12456" y="18076"/>
                  </a:lnTo>
                  <a:lnTo>
                    <a:pt x="9829" y="20895"/>
                  </a:lnTo>
                  <a:lnTo>
                    <a:pt x="7210" y="18076"/>
                  </a:lnTo>
                  <a:lnTo>
                    <a:pt x="7147" y="18012"/>
                  </a:lnTo>
                  <a:lnTo>
                    <a:pt x="7074" y="17976"/>
                  </a:lnTo>
                  <a:lnTo>
                    <a:pt x="6983" y="17949"/>
                  </a:lnTo>
                  <a:lnTo>
                    <a:pt x="6901" y="17940"/>
                  </a:lnTo>
                  <a:lnTo>
                    <a:pt x="1809" y="17940"/>
                  </a:lnTo>
                  <a:lnTo>
                    <a:pt x="1718" y="17931"/>
                  </a:lnTo>
                  <a:lnTo>
                    <a:pt x="1618" y="17921"/>
                  </a:lnTo>
                  <a:lnTo>
                    <a:pt x="1528" y="17894"/>
                  </a:lnTo>
                  <a:lnTo>
                    <a:pt x="1437" y="17867"/>
                  </a:lnTo>
                  <a:lnTo>
                    <a:pt x="1355" y="17821"/>
                  </a:lnTo>
                  <a:lnTo>
                    <a:pt x="1282" y="17776"/>
                  </a:lnTo>
                  <a:lnTo>
                    <a:pt x="1209" y="17721"/>
                  </a:lnTo>
                  <a:lnTo>
                    <a:pt x="1137" y="17658"/>
                  </a:lnTo>
                  <a:lnTo>
                    <a:pt x="1073" y="17594"/>
                  </a:lnTo>
                  <a:lnTo>
                    <a:pt x="1018" y="17512"/>
                  </a:lnTo>
                  <a:lnTo>
                    <a:pt x="973" y="17440"/>
                  </a:lnTo>
                  <a:lnTo>
                    <a:pt x="937" y="17358"/>
                  </a:lnTo>
                  <a:lnTo>
                    <a:pt x="900" y="17267"/>
                  </a:lnTo>
                  <a:lnTo>
                    <a:pt x="873" y="17176"/>
                  </a:lnTo>
                  <a:lnTo>
                    <a:pt x="864" y="17076"/>
                  </a:lnTo>
                  <a:lnTo>
                    <a:pt x="855" y="16985"/>
                  </a:lnTo>
                  <a:lnTo>
                    <a:pt x="855" y="13393"/>
                  </a:lnTo>
                  <a:lnTo>
                    <a:pt x="846" y="13312"/>
                  </a:lnTo>
                  <a:lnTo>
                    <a:pt x="827" y="13230"/>
                  </a:lnTo>
                  <a:lnTo>
                    <a:pt x="782" y="13157"/>
                  </a:lnTo>
                  <a:lnTo>
                    <a:pt x="727" y="13093"/>
                  </a:lnTo>
                  <a:lnTo>
                    <a:pt x="664" y="13039"/>
                  </a:lnTo>
                  <a:lnTo>
                    <a:pt x="591" y="13002"/>
                  </a:lnTo>
                  <a:lnTo>
                    <a:pt x="518" y="12975"/>
                  </a:lnTo>
                  <a:lnTo>
                    <a:pt x="427" y="12966"/>
                  </a:lnTo>
                  <a:lnTo>
                    <a:pt x="346" y="12975"/>
                  </a:lnTo>
                  <a:lnTo>
                    <a:pt x="264" y="13002"/>
                  </a:lnTo>
                  <a:lnTo>
                    <a:pt x="191" y="13039"/>
                  </a:lnTo>
                  <a:lnTo>
                    <a:pt x="127" y="13093"/>
                  </a:lnTo>
                  <a:lnTo>
                    <a:pt x="73" y="13157"/>
                  </a:lnTo>
                  <a:lnTo>
                    <a:pt x="36" y="13230"/>
                  </a:lnTo>
                  <a:lnTo>
                    <a:pt x="9" y="13312"/>
                  </a:lnTo>
                  <a:lnTo>
                    <a:pt x="0" y="13393"/>
                  </a:lnTo>
                  <a:lnTo>
                    <a:pt x="0" y="16985"/>
                  </a:lnTo>
                  <a:lnTo>
                    <a:pt x="9" y="17167"/>
                  </a:lnTo>
                  <a:lnTo>
                    <a:pt x="36" y="17349"/>
                  </a:lnTo>
                  <a:lnTo>
                    <a:pt x="82" y="17521"/>
                  </a:lnTo>
                  <a:lnTo>
                    <a:pt x="146" y="17685"/>
                  </a:lnTo>
                  <a:lnTo>
                    <a:pt x="218" y="17849"/>
                  </a:lnTo>
                  <a:lnTo>
                    <a:pt x="309" y="17994"/>
                  </a:lnTo>
                  <a:lnTo>
                    <a:pt x="418" y="18140"/>
                  </a:lnTo>
                  <a:lnTo>
                    <a:pt x="527" y="18267"/>
                  </a:lnTo>
                  <a:lnTo>
                    <a:pt x="664" y="18385"/>
                  </a:lnTo>
                  <a:lnTo>
                    <a:pt x="800" y="18485"/>
                  </a:lnTo>
                  <a:lnTo>
                    <a:pt x="946" y="18576"/>
                  </a:lnTo>
                  <a:lnTo>
                    <a:pt x="1109" y="18649"/>
                  </a:lnTo>
                  <a:lnTo>
                    <a:pt x="1273" y="18712"/>
                  </a:lnTo>
                  <a:lnTo>
                    <a:pt x="1446" y="18758"/>
                  </a:lnTo>
                  <a:lnTo>
                    <a:pt x="1628" y="18785"/>
                  </a:lnTo>
                  <a:lnTo>
                    <a:pt x="1809" y="18794"/>
                  </a:lnTo>
                  <a:lnTo>
                    <a:pt x="6710" y="18794"/>
                  </a:lnTo>
                  <a:lnTo>
                    <a:pt x="9520" y="21822"/>
                  </a:lnTo>
                  <a:lnTo>
                    <a:pt x="9583" y="21877"/>
                  </a:lnTo>
                  <a:lnTo>
                    <a:pt x="9665" y="21922"/>
                  </a:lnTo>
                  <a:lnTo>
                    <a:pt x="9747" y="21949"/>
                  </a:lnTo>
                  <a:lnTo>
                    <a:pt x="9829" y="21958"/>
                  </a:lnTo>
                  <a:lnTo>
                    <a:pt x="9920" y="21949"/>
                  </a:lnTo>
                  <a:lnTo>
                    <a:pt x="10002" y="21922"/>
                  </a:lnTo>
                  <a:lnTo>
                    <a:pt x="10083" y="21877"/>
                  </a:lnTo>
                  <a:lnTo>
                    <a:pt x="10147" y="21822"/>
                  </a:lnTo>
                  <a:lnTo>
                    <a:pt x="12957" y="18794"/>
                  </a:lnTo>
                  <a:lnTo>
                    <a:pt x="17857" y="18794"/>
                  </a:lnTo>
                  <a:lnTo>
                    <a:pt x="18039" y="18785"/>
                  </a:lnTo>
                  <a:lnTo>
                    <a:pt x="18221" y="18758"/>
                  </a:lnTo>
                  <a:lnTo>
                    <a:pt x="18394" y="18712"/>
                  </a:lnTo>
                  <a:lnTo>
                    <a:pt x="18557" y="18649"/>
                  </a:lnTo>
                  <a:lnTo>
                    <a:pt x="18712" y="18576"/>
                  </a:lnTo>
                  <a:lnTo>
                    <a:pt x="18867" y="18485"/>
                  </a:lnTo>
                  <a:lnTo>
                    <a:pt x="19003" y="18385"/>
                  </a:lnTo>
                  <a:lnTo>
                    <a:pt x="19130" y="18267"/>
                  </a:lnTo>
                  <a:lnTo>
                    <a:pt x="19248" y="18140"/>
                  </a:lnTo>
                  <a:lnTo>
                    <a:pt x="19358" y="17994"/>
                  </a:lnTo>
                  <a:lnTo>
                    <a:pt x="19448" y="17849"/>
                  </a:lnTo>
                  <a:lnTo>
                    <a:pt x="19521" y="17685"/>
                  </a:lnTo>
                  <a:lnTo>
                    <a:pt x="19585" y="17521"/>
                  </a:lnTo>
                  <a:lnTo>
                    <a:pt x="19630" y="17349"/>
                  </a:lnTo>
                  <a:lnTo>
                    <a:pt x="19658" y="17167"/>
                  </a:lnTo>
                  <a:lnTo>
                    <a:pt x="19667" y="16985"/>
                  </a:lnTo>
                  <a:lnTo>
                    <a:pt x="19667" y="8865"/>
                  </a:lnTo>
                  <a:lnTo>
                    <a:pt x="19921" y="8702"/>
                  </a:lnTo>
                  <a:lnTo>
                    <a:pt x="20158" y="8520"/>
                  </a:lnTo>
                  <a:lnTo>
                    <a:pt x="20385" y="8320"/>
                  </a:lnTo>
                  <a:lnTo>
                    <a:pt x="20603" y="8111"/>
                  </a:lnTo>
                  <a:lnTo>
                    <a:pt x="20803" y="7893"/>
                  </a:lnTo>
                  <a:lnTo>
                    <a:pt x="20994" y="7656"/>
                  </a:lnTo>
                  <a:lnTo>
                    <a:pt x="21167" y="7411"/>
                  </a:lnTo>
                  <a:lnTo>
                    <a:pt x="21321" y="7156"/>
                  </a:lnTo>
                  <a:lnTo>
                    <a:pt x="21467" y="6883"/>
                  </a:lnTo>
                  <a:lnTo>
                    <a:pt x="21594" y="6611"/>
                  </a:lnTo>
                  <a:lnTo>
                    <a:pt x="21694" y="6329"/>
                  </a:lnTo>
                  <a:lnTo>
                    <a:pt x="21785" y="6029"/>
                  </a:lnTo>
                  <a:lnTo>
                    <a:pt x="21858" y="5729"/>
                  </a:lnTo>
                  <a:lnTo>
                    <a:pt x="21912" y="5420"/>
                  </a:lnTo>
                  <a:lnTo>
                    <a:pt x="21940" y="5110"/>
                  </a:lnTo>
                  <a:lnTo>
                    <a:pt x="21949" y="4783"/>
                  </a:lnTo>
                  <a:lnTo>
                    <a:pt x="21949" y="4538"/>
                  </a:lnTo>
                  <a:lnTo>
                    <a:pt x="21931" y="4301"/>
                  </a:lnTo>
                  <a:lnTo>
                    <a:pt x="21894" y="4056"/>
                  </a:lnTo>
                  <a:lnTo>
                    <a:pt x="21858" y="3819"/>
                  </a:lnTo>
                  <a:lnTo>
                    <a:pt x="21803" y="3592"/>
                  </a:lnTo>
                  <a:lnTo>
                    <a:pt x="21740" y="3365"/>
                  </a:lnTo>
                  <a:lnTo>
                    <a:pt x="21658" y="3146"/>
                  </a:lnTo>
                  <a:lnTo>
                    <a:pt x="21576" y="2928"/>
                  </a:lnTo>
                  <a:lnTo>
                    <a:pt x="21476" y="2719"/>
                  </a:lnTo>
                  <a:lnTo>
                    <a:pt x="21376" y="2510"/>
                  </a:lnTo>
                  <a:lnTo>
                    <a:pt x="21258" y="2310"/>
                  </a:lnTo>
                  <a:lnTo>
                    <a:pt x="21130" y="2119"/>
                  </a:lnTo>
                  <a:lnTo>
                    <a:pt x="21003" y="1928"/>
                  </a:lnTo>
                  <a:lnTo>
                    <a:pt x="20858" y="1746"/>
                  </a:lnTo>
                  <a:lnTo>
                    <a:pt x="20712" y="1573"/>
                  </a:lnTo>
                  <a:lnTo>
                    <a:pt x="20549" y="1410"/>
                  </a:lnTo>
                  <a:lnTo>
                    <a:pt x="20385" y="1246"/>
                  </a:lnTo>
                  <a:lnTo>
                    <a:pt x="20212" y="1101"/>
                  </a:lnTo>
                  <a:lnTo>
                    <a:pt x="20030" y="955"/>
                  </a:lnTo>
                  <a:lnTo>
                    <a:pt x="19839" y="819"/>
                  </a:lnTo>
                  <a:lnTo>
                    <a:pt x="19648" y="701"/>
                  </a:lnTo>
                  <a:lnTo>
                    <a:pt x="19448" y="582"/>
                  </a:lnTo>
                  <a:lnTo>
                    <a:pt x="19239" y="473"/>
                  </a:lnTo>
                  <a:lnTo>
                    <a:pt x="19030" y="382"/>
                  </a:lnTo>
                  <a:lnTo>
                    <a:pt x="18812" y="291"/>
                  </a:lnTo>
                  <a:lnTo>
                    <a:pt x="18594" y="219"/>
                  </a:lnTo>
                  <a:lnTo>
                    <a:pt x="18366" y="155"/>
                  </a:lnTo>
                  <a:lnTo>
                    <a:pt x="18130" y="101"/>
                  </a:lnTo>
                  <a:lnTo>
                    <a:pt x="17894" y="64"/>
                  </a:lnTo>
                  <a:lnTo>
                    <a:pt x="17657" y="28"/>
                  </a:lnTo>
                  <a:lnTo>
                    <a:pt x="17412" y="10"/>
                  </a:lnTo>
                  <a:lnTo>
                    <a:pt x="171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4312900" y="2840100"/>
              <a:ext cx="141175" cy="141175"/>
            </a:xfrm>
            <a:custGeom>
              <a:rect b="b" l="l" r="r" t="t"/>
              <a:pathLst>
                <a:path extrusionOk="0" h="5647" w="5647">
                  <a:moveTo>
                    <a:pt x="2819" y="855"/>
                  </a:moveTo>
                  <a:lnTo>
                    <a:pt x="2965" y="864"/>
                  </a:lnTo>
                  <a:lnTo>
                    <a:pt x="3110" y="882"/>
                  </a:lnTo>
                  <a:lnTo>
                    <a:pt x="3247" y="901"/>
                  </a:lnTo>
                  <a:lnTo>
                    <a:pt x="3383" y="937"/>
                  </a:lnTo>
                  <a:lnTo>
                    <a:pt x="3510" y="982"/>
                  </a:lnTo>
                  <a:lnTo>
                    <a:pt x="3638" y="1037"/>
                  </a:lnTo>
                  <a:lnTo>
                    <a:pt x="3756" y="1092"/>
                  </a:lnTo>
                  <a:lnTo>
                    <a:pt x="3874" y="1164"/>
                  </a:lnTo>
                  <a:lnTo>
                    <a:pt x="1164" y="3874"/>
                  </a:lnTo>
                  <a:lnTo>
                    <a:pt x="1101" y="3756"/>
                  </a:lnTo>
                  <a:lnTo>
                    <a:pt x="1037" y="3637"/>
                  </a:lnTo>
                  <a:lnTo>
                    <a:pt x="983" y="3510"/>
                  </a:lnTo>
                  <a:lnTo>
                    <a:pt x="937" y="3374"/>
                  </a:lnTo>
                  <a:lnTo>
                    <a:pt x="910" y="3246"/>
                  </a:lnTo>
                  <a:lnTo>
                    <a:pt x="883" y="3110"/>
                  </a:lnTo>
                  <a:lnTo>
                    <a:pt x="864" y="2965"/>
                  </a:lnTo>
                  <a:lnTo>
                    <a:pt x="855" y="2819"/>
                  </a:lnTo>
                  <a:lnTo>
                    <a:pt x="874" y="2619"/>
                  </a:lnTo>
                  <a:lnTo>
                    <a:pt x="901" y="2428"/>
                  </a:lnTo>
                  <a:lnTo>
                    <a:pt x="946" y="2237"/>
                  </a:lnTo>
                  <a:lnTo>
                    <a:pt x="1010" y="2055"/>
                  </a:lnTo>
                  <a:lnTo>
                    <a:pt x="1101" y="1883"/>
                  </a:lnTo>
                  <a:lnTo>
                    <a:pt x="1192" y="1728"/>
                  </a:lnTo>
                  <a:lnTo>
                    <a:pt x="1310" y="1573"/>
                  </a:lnTo>
                  <a:lnTo>
                    <a:pt x="1437" y="1437"/>
                  </a:lnTo>
                  <a:lnTo>
                    <a:pt x="1574" y="1310"/>
                  </a:lnTo>
                  <a:lnTo>
                    <a:pt x="1728" y="1192"/>
                  </a:lnTo>
                  <a:lnTo>
                    <a:pt x="1892" y="1092"/>
                  </a:lnTo>
                  <a:lnTo>
                    <a:pt x="2056" y="1010"/>
                  </a:lnTo>
                  <a:lnTo>
                    <a:pt x="2237" y="946"/>
                  </a:lnTo>
                  <a:lnTo>
                    <a:pt x="2428" y="901"/>
                  </a:lnTo>
                  <a:lnTo>
                    <a:pt x="2619" y="873"/>
                  </a:lnTo>
                  <a:lnTo>
                    <a:pt x="2819" y="855"/>
                  </a:lnTo>
                  <a:close/>
                  <a:moveTo>
                    <a:pt x="4483" y="1773"/>
                  </a:moveTo>
                  <a:lnTo>
                    <a:pt x="4547" y="1892"/>
                  </a:lnTo>
                  <a:lnTo>
                    <a:pt x="4610" y="2010"/>
                  </a:lnTo>
                  <a:lnTo>
                    <a:pt x="4665" y="2137"/>
                  </a:lnTo>
                  <a:lnTo>
                    <a:pt x="4710" y="2264"/>
                  </a:lnTo>
                  <a:lnTo>
                    <a:pt x="4738" y="2401"/>
                  </a:lnTo>
                  <a:lnTo>
                    <a:pt x="4765" y="2537"/>
                  </a:lnTo>
                  <a:lnTo>
                    <a:pt x="4783" y="2674"/>
                  </a:lnTo>
                  <a:lnTo>
                    <a:pt x="4783" y="2819"/>
                  </a:lnTo>
                  <a:lnTo>
                    <a:pt x="4774" y="3019"/>
                  </a:lnTo>
                  <a:lnTo>
                    <a:pt x="4747" y="3219"/>
                  </a:lnTo>
                  <a:lnTo>
                    <a:pt x="4701" y="3401"/>
                  </a:lnTo>
                  <a:lnTo>
                    <a:pt x="4629" y="3583"/>
                  </a:lnTo>
                  <a:lnTo>
                    <a:pt x="4547" y="3756"/>
                  </a:lnTo>
                  <a:lnTo>
                    <a:pt x="4447" y="3919"/>
                  </a:lnTo>
                  <a:lnTo>
                    <a:pt x="4338" y="4074"/>
                  </a:lnTo>
                  <a:lnTo>
                    <a:pt x="4210" y="4210"/>
                  </a:lnTo>
                  <a:lnTo>
                    <a:pt x="4074" y="4337"/>
                  </a:lnTo>
                  <a:lnTo>
                    <a:pt x="3919" y="4447"/>
                  </a:lnTo>
                  <a:lnTo>
                    <a:pt x="3756" y="4547"/>
                  </a:lnTo>
                  <a:lnTo>
                    <a:pt x="3583" y="4628"/>
                  </a:lnTo>
                  <a:lnTo>
                    <a:pt x="3410" y="4701"/>
                  </a:lnTo>
                  <a:lnTo>
                    <a:pt x="3219" y="4747"/>
                  </a:lnTo>
                  <a:lnTo>
                    <a:pt x="3019" y="4774"/>
                  </a:lnTo>
                  <a:lnTo>
                    <a:pt x="2819" y="4783"/>
                  </a:lnTo>
                  <a:lnTo>
                    <a:pt x="2683" y="4783"/>
                  </a:lnTo>
                  <a:lnTo>
                    <a:pt x="2537" y="4765"/>
                  </a:lnTo>
                  <a:lnTo>
                    <a:pt x="2401" y="4738"/>
                  </a:lnTo>
                  <a:lnTo>
                    <a:pt x="2265" y="4701"/>
                  </a:lnTo>
                  <a:lnTo>
                    <a:pt x="2137" y="4665"/>
                  </a:lnTo>
                  <a:lnTo>
                    <a:pt x="2010" y="4610"/>
                  </a:lnTo>
                  <a:lnTo>
                    <a:pt x="1892" y="4547"/>
                  </a:lnTo>
                  <a:lnTo>
                    <a:pt x="1774" y="4483"/>
                  </a:lnTo>
                  <a:lnTo>
                    <a:pt x="4483" y="1773"/>
                  </a:lnTo>
                  <a:close/>
                  <a:moveTo>
                    <a:pt x="2674" y="0"/>
                  </a:moveTo>
                  <a:lnTo>
                    <a:pt x="2537" y="19"/>
                  </a:lnTo>
                  <a:lnTo>
                    <a:pt x="2392" y="37"/>
                  </a:lnTo>
                  <a:lnTo>
                    <a:pt x="2256" y="55"/>
                  </a:lnTo>
                  <a:lnTo>
                    <a:pt x="2119" y="91"/>
                  </a:lnTo>
                  <a:lnTo>
                    <a:pt x="1983" y="128"/>
                  </a:lnTo>
                  <a:lnTo>
                    <a:pt x="1855" y="173"/>
                  </a:lnTo>
                  <a:lnTo>
                    <a:pt x="1728" y="228"/>
                  </a:lnTo>
                  <a:lnTo>
                    <a:pt x="1601" y="282"/>
                  </a:lnTo>
                  <a:lnTo>
                    <a:pt x="1483" y="346"/>
                  </a:lnTo>
                  <a:lnTo>
                    <a:pt x="1365" y="410"/>
                  </a:lnTo>
                  <a:lnTo>
                    <a:pt x="1246" y="482"/>
                  </a:lnTo>
                  <a:lnTo>
                    <a:pt x="1137" y="564"/>
                  </a:lnTo>
                  <a:lnTo>
                    <a:pt x="1028" y="646"/>
                  </a:lnTo>
                  <a:lnTo>
                    <a:pt x="928" y="737"/>
                  </a:lnTo>
                  <a:lnTo>
                    <a:pt x="828" y="828"/>
                  </a:lnTo>
                  <a:lnTo>
                    <a:pt x="737" y="928"/>
                  </a:lnTo>
                  <a:lnTo>
                    <a:pt x="646" y="1028"/>
                  </a:lnTo>
                  <a:lnTo>
                    <a:pt x="564" y="1137"/>
                  </a:lnTo>
                  <a:lnTo>
                    <a:pt x="483" y="1246"/>
                  </a:lnTo>
                  <a:lnTo>
                    <a:pt x="410" y="1364"/>
                  </a:lnTo>
                  <a:lnTo>
                    <a:pt x="346" y="1482"/>
                  </a:lnTo>
                  <a:lnTo>
                    <a:pt x="283" y="1601"/>
                  </a:lnTo>
                  <a:lnTo>
                    <a:pt x="228" y="1728"/>
                  </a:lnTo>
                  <a:lnTo>
                    <a:pt x="173" y="1855"/>
                  </a:lnTo>
                  <a:lnTo>
                    <a:pt x="128" y="1983"/>
                  </a:lnTo>
                  <a:lnTo>
                    <a:pt x="92" y="2119"/>
                  </a:lnTo>
                  <a:lnTo>
                    <a:pt x="55" y="2255"/>
                  </a:lnTo>
                  <a:lnTo>
                    <a:pt x="37" y="2392"/>
                  </a:lnTo>
                  <a:lnTo>
                    <a:pt x="19" y="2537"/>
                  </a:lnTo>
                  <a:lnTo>
                    <a:pt x="10" y="2674"/>
                  </a:lnTo>
                  <a:lnTo>
                    <a:pt x="1" y="2819"/>
                  </a:lnTo>
                  <a:lnTo>
                    <a:pt x="10" y="2965"/>
                  </a:lnTo>
                  <a:lnTo>
                    <a:pt x="19" y="3101"/>
                  </a:lnTo>
                  <a:lnTo>
                    <a:pt x="37" y="3246"/>
                  </a:lnTo>
                  <a:lnTo>
                    <a:pt x="55" y="3374"/>
                  </a:lnTo>
                  <a:lnTo>
                    <a:pt x="92" y="3510"/>
                  </a:lnTo>
                  <a:lnTo>
                    <a:pt x="128" y="3646"/>
                  </a:lnTo>
                  <a:lnTo>
                    <a:pt x="164" y="3774"/>
                  </a:lnTo>
                  <a:lnTo>
                    <a:pt x="219" y="3901"/>
                  </a:lnTo>
                  <a:lnTo>
                    <a:pt x="273" y="4019"/>
                  </a:lnTo>
                  <a:lnTo>
                    <a:pt x="328" y="4137"/>
                  </a:lnTo>
                  <a:lnTo>
                    <a:pt x="392" y="4256"/>
                  </a:lnTo>
                  <a:lnTo>
                    <a:pt x="464" y="4365"/>
                  </a:lnTo>
                  <a:lnTo>
                    <a:pt x="537" y="4474"/>
                  </a:lnTo>
                  <a:lnTo>
                    <a:pt x="619" y="4583"/>
                  </a:lnTo>
                  <a:lnTo>
                    <a:pt x="710" y="4683"/>
                  </a:lnTo>
                  <a:lnTo>
                    <a:pt x="801" y="4783"/>
                  </a:lnTo>
                  <a:lnTo>
                    <a:pt x="828" y="4819"/>
                  </a:lnTo>
                  <a:lnTo>
                    <a:pt x="864" y="4847"/>
                  </a:lnTo>
                  <a:lnTo>
                    <a:pt x="955" y="4938"/>
                  </a:lnTo>
                  <a:lnTo>
                    <a:pt x="1064" y="5019"/>
                  </a:lnTo>
                  <a:lnTo>
                    <a:pt x="1164" y="5101"/>
                  </a:lnTo>
                  <a:lnTo>
                    <a:pt x="1274" y="5183"/>
                  </a:lnTo>
                  <a:lnTo>
                    <a:pt x="1392" y="5247"/>
                  </a:lnTo>
                  <a:lnTo>
                    <a:pt x="1501" y="5319"/>
                  </a:lnTo>
                  <a:lnTo>
                    <a:pt x="1628" y="5374"/>
                  </a:lnTo>
                  <a:lnTo>
                    <a:pt x="1746" y="5429"/>
                  </a:lnTo>
                  <a:lnTo>
                    <a:pt x="1874" y="5483"/>
                  </a:lnTo>
                  <a:lnTo>
                    <a:pt x="2001" y="5519"/>
                  </a:lnTo>
                  <a:lnTo>
                    <a:pt x="2128" y="5556"/>
                  </a:lnTo>
                  <a:lnTo>
                    <a:pt x="2265" y="5592"/>
                  </a:lnTo>
                  <a:lnTo>
                    <a:pt x="2401" y="5610"/>
                  </a:lnTo>
                  <a:lnTo>
                    <a:pt x="2537" y="5629"/>
                  </a:lnTo>
                  <a:lnTo>
                    <a:pt x="2683" y="5638"/>
                  </a:lnTo>
                  <a:lnTo>
                    <a:pt x="2819" y="5647"/>
                  </a:lnTo>
                  <a:lnTo>
                    <a:pt x="2965" y="5638"/>
                  </a:lnTo>
                  <a:lnTo>
                    <a:pt x="3110" y="5629"/>
                  </a:lnTo>
                  <a:lnTo>
                    <a:pt x="3256" y="5610"/>
                  </a:lnTo>
                  <a:lnTo>
                    <a:pt x="3392" y="5583"/>
                  </a:lnTo>
                  <a:lnTo>
                    <a:pt x="3528" y="5556"/>
                  </a:lnTo>
                  <a:lnTo>
                    <a:pt x="3665" y="5519"/>
                  </a:lnTo>
                  <a:lnTo>
                    <a:pt x="3792" y="5474"/>
                  </a:lnTo>
                  <a:lnTo>
                    <a:pt x="3919" y="5419"/>
                  </a:lnTo>
                  <a:lnTo>
                    <a:pt x="4047" y="5365"/>
                  </a:lnTo>
                  <a:lnTo>
                    <a:pt x="4165" y="5301"/>
                  </a:lnTo>
                  <a:lnTo>
                    <a:pt x="4283" y="5238"/>
                  </a:lnTo>
                  <a:lnTo>
                    <a:pt x="4401" y="5165"/>
                  </a:lnTo>
                  <a:lnTo>
                    <a:pt x="4510" y="5083"/>
                  </a:lnTo>
                  <a:lnTo>
                    <a:pt x="4620" y="5001"/>
                  </a:lnTo>
                  <a:lnTo>
                    <a:pt x="4720" y="4910"/>
                  </a:lnTo>
                  <a:lnTo>
                    <a:pt x="4820" y="4819"/>
                  </a:lnTo>
                  <a:lnTo>
                    <a:pt x="4910" y="4719"/>
                  </a:lnTo>
                  <a:lnTo>
                    <a:pt x="5001" y="4619"/>
                  </a:lnTo>
                  <a:lnTo>
                    <a:pt x="5083" y="4510"/>
                  </a:lnTo>
                  <a:lnTo>
                    <a:pt x="5165" y="4401"/>
                  </a:lnTo>
                  <a:lnTo>
                    <a:pt x="5238" y="4283"/>
                  </a:lnTo>
                  <a:lnTo>
                    <a:pt x="5301" y="4165"/>
                  </a:lnTo>
                  <a:lnTo>
                    <a:pt x="5365" y="4047"/>
                  </a:lnTo>
                  <a:lnTo>
                    <a:pt x="5420" y="3919"/>
                  </a:lnTo>
                  <a:lnTo>
                    <a:pt x="5474" y="3792"/>
                  </a:lnTo>
                  <a:lnTo>
                    <a:pt x="5520" y="3656"/>
                  </a:lnTo>
                  <a:lnTo>
                    <a:pt x="5556" y="3528"/>
                  </a:lnTo>
                  <a:lnTo>
                    <a:pt x="5583" y="3392"/>
                  </a:lnTo>
                  <a:lnTo>
                    <a:pt x="5611" y="3255"/>
                  </a:lnTo>
                  <a:lnTo>
                    <a:pt x="5629" y="3110"/>
                  </a:lnTo>
                  <a:lnTo>
                    <a:pt x="5638" y="2965"/>
                  </a:lnTo>
                  <a:lnTo>
                    <a:pt x="5647" y="2819"/>
                  </a:lnTo>
                  <a:lnTo>
                    <a:pt x="5638" y="2683"/>
                  </a:lnTo>
                  <a:lnTo>
                    <a:pt x="5629" y="2537"/>
                  </a:lnTo>
                  <a:lnTo>
                    <a:pt x="5611" y="2401"/>
                  </a:lnTo>
                  <a:lnTo>
                    <a:pt x="5592" y="2264"/>
                  </a:lnTo>
                  <a:lnTo>
                    <a:pt x="5556" y="2128"/>
                  </a:lnTo>
                  <a:lnTo>
                    <a:pt x="5520" y="2001"/>
                  </a:lnTo>
                  <a:lnTo>
                    <a:pt x="5483" y="1873"/>
                  </a:lnTo>
                  <a:lnTo>
                    <a:pt x="5429" y="1746"/>
                  </a:lnTo>
                  <a:lnTo>
                    <a:pt x="5374" y="1628"/>
                  </a:lnTo>
                  <a:lnTo>
                    <a:pt x="5320" y="1501"/>
                  </a:lnTo>
                  <a:lnTo>
                    <a:pt x="5247" y="1392"/>
                  </a:lnTo>
                  <a:lnTo>
                    <a:pt x="5183" y="1273"/>
                  </a:lnTo>
                  <a:lnTo>
                    <a:pt x="5101" y="1164"/>
                  </a:lnTo>
                  <a:lnTo>
                    <a:pt x="5020" y="1064"/>
                  </a:lnTo>
                  <a:lnTo>
                    <a:pt x="4938" y="955"/>
                  </a:lnTo>
                  <a:lnTo>
                    <a:pt x="4847" y="864"/>
                  </a:lnTo>
                  <a:lnTo>
                    <a:pt x="4820" y="828"/>
                  </a:lnTo>
                  <a:lnTo>
                    <a:pt x="4783" y="801"/>
                  </a:lnTo>
                  <a:lnTo>
                    <a:pt x="4683" y="710"/>
                  </a:lnTo>
                  <a:lnTo>
                    <a:pt x="4583" y="619"/>
                  </a:lnTo>
                  <a:lnTo>
                    <a:pt x="4483" y="537"/>
                  </a:lnTo>
                  <a:lnTo>
                    <a:pt x="4374" y="464"/>
                  </a:lnTo>
                  <a:lnTo>
                    <a:pt x="4256" y="391"/>
                  </a:lnTo>
                  <a:lnTo>
                    <a:pt x="4138" y="328"/>
                  </a:lnTo>
                  <a:lnTo>
                    <a:pt x="4019" y="264"/>
                  </a:lnTo>
                  <a:lnTo>
                    <a:pt x="3901" y="219"/>
                  </a:lnTo>
                  <a:lnTo>
                    <a:pt x="3774" y="164"/>
                  </a:lnTo>
                  <a:lnTo>
                    <a:pt x="3647" y="119"/>
                  </a:lnTo>
                  <a:lnTo>
                    <a:pt x="3510" y="82"/>
                  </a:lnTo>
                  <a:lnTo>
                    <a:pt x="3383" y="55"/>
                  </a:lnTo>
                  <a:lnTo>
                    <a:pt x="3247" y="37"/>
                  </a:lnTo>
                  <a:lnTo>
                    <a:pt x="3101" y="19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3954225" y="3066950"/>
              <a:ext cx="21375" cy="21400"/>
            </a:xfrm>
            <a:custGeom>
              <a:rect b="b" l="l" r="r" t="t"/>
              <a:pathLst>
                <a:path extrusionOk="0" h="856" w="855">
                  <a:moveTo>
                    <a:pt x="427" y="1"/>
                  </a:moveTo>
                  <a:lnTo>
                    <a:pt x="346" y="10"/>
                  </a:lnTo>
                  <a:lnTo>
                    <a:pt x="264" y="37"/>
                  </a:lnTo>
                  <a:lnTo>
                    <a:pt x="191" y="73"/>
                  </a:lnTo>
                  <a:lnTo>
                    <a:pt x="127" y="128"/>
                  </a:lnTo>
                  <a:lnTo>
                    <a:pt x="73" y="191"/>
                  </a:lnTo>
                  <a:lnTo>
                    <a:pt x="36" y="264"/>
                  </a:lnTo>
                  <a:lnTo>
                    <a:pt x="9" y="346"/>
                  </a:lnTo>
                  <a:lnTo>
                    <a:pt x="0" y="428"/>
                  </a:lnTo>
                  <a:lnTo>
                    <a:pt x="9" y="519"/>
                  </a:lnTo>
                  <a:lnTo>
                    <a:pt x="36" y="601"/>
                  </a:lnTo>
                  <a:lnTo>
                    <a:pt x="73" y="673"/>
                  </a:lnTo>
                  <a:lnTo>
                    <a:pt x="127" y="737"/>
                  </a:lnTo>
                  <a:lnTo>
                    <a:pt x="191" y="782"/>
                  </a:lnTo>
                  <a:lnTo>
                    <a:pt x="264" y="828"/>
                  </a:lnTo>
                  <a:lnTo>
                    <a:pt x="346" y="846"/>
                  </a:lnTo>
                  <a:lnTo>
                    <a:pt x="427" y="855"/>
                  </a:lnTo>
                  <a:lnTo>
                    <a:pt x="518" y="846"/>
                  </a:lnTo>
                  <a:lnTo>
                    <a:pt x="591" y="828"/>
                  </a:lnTo>
                  <a:lnTo>
                    <a:pt x="664" y="782"/>
                  </a:lnTo>
                  <a:lnTo>
                    <a:pt x="727" y="737"/>
                  </a:lnTo>
                  <a:lnTo>
                    <a:pt x="782" y="673"/>
                  </a:lnTo>
                  <a:lnTo>
                    <a:pt x="827" y="601"/>
                  </a:lnTo>
                  <a:lnTo>
                    <a:pt x="846" y="519"/>
                  </a:lnTo>
                  <a:lnTo>
                    <a:pt x="855" y="428"/>
                  </a:lnTo>
                  <a:lnTo>
                    <a:pt x="846" y="346"/>
                  </a:lnTo>
                  <a:lnTo>
                    <a:pt x="827" y="264"/>
                  </a:lnTo>
                  <a:lnTo>
                    <a:pt x="782" y="191"/>
                  </a:lnTo>
                  <a:lnTo>
                    <a:pt x="727" y="128"/>
                  </a:lnTo>
                  <a:lnTo>
                    <a:pt x="664" y="73"/>
                  </a:lnTo>
                  <a:lnTo>
                    <a:pt x="591" y="37"/>
                  </a:lnTo>
                  <a:lnTo>
                    <a:pt x="518" y="10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3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Bullying Infographics</a:t>
            </a:r>
            <a:endParaRPr/>
          </a:p>
        </p:txBody>
      </p:sp>
      <p:grpSp>
        <p:nvGrpSpPr>
          <p:cNvPr id="634" name="Google Shape;634;p23"/>
          <p:cNvGrpSpPr/>
          <p:nvPr/>
        </p:nvGrpSpPr>
        <p:grpSpPr>
          <a:xfrm>
            <a:off x="4097936" y="1127956"/>
            <a:ext cx="4588822" cy="3612294"/>
            <a:chOff x="4097936" y="1127956"/>
            <a:chExt cx="4588822" cy="3612294"/>
          </a:xfrm>
        </p:grpSpPr>
        <p:sp>
          <p:nvSpPr>
            <p:cNvPr id="635" name="Google Shape;635;p23"/>
            <p:cNvSpPr/>
            <p:nvPr/>
          </p:nvSpPr>
          <p:spPr>
            <a:xfrm>
              <a:off x="6556275" y="4289075"/>
              <a:ext cx="1452250" cy="451175"/>
            </a:xfrm>
            <a:custGeom>
              <a:rect b="b" l="l" r="r" t="t"/>
              <a:pathLst>
                <a:path extrusionOk="0" h="18047" w="58090">
                  <a:moveTo>
                    <a:pt x="3158" y="902"/>
                  </a:moveTo>
                  <a:lnTo>
                    <a:pt x="0" y="18047"/>
                  </a:lnTo>
                  <a:lnTo>
                    <a:pt x="58090" y="18047"/>
                  </a:lnTo>
                  <a:lnTo>
                    <a:pt x="47600" y="12295"/>
                  </a:lnTo>
                  <a:lnTo>
                    <a:pt x="4963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636" name="Google Shape;636;p23"/>
            <p:cNvSpPr/>
            <p:nvPr/>
          </p:nvSpPr>
          <p:spPr>
            <a:xfrm>
              <a:off x="5856791" y="1925382"/>
              <a:ext cx="769253" cy="608811"/>
            </a:xfrm>
            <a:custGeom>
              <a:rect b="b" l="l" r="r" t="t"/>
              <a:pathLst>
                <a:path extrusionOk="0" h="35396" w="44724">
                  <a:moveTo>
                    <a:pt x="10400" y="1"/>
                  </a:moveTo>
                  <a:lnTo>
                    <a:pt x="10137" y="11"/>
                  </a:lnTo>
                  <a:lnTo>
                    <a:pt x="9864" y="22"/>
                  </a:lnTo>
                  <a:lnTo>
                    <a:pt x="9601" y="33"/>
                  </a:lnTo>
                  <a:lnTo>
                    <a:pt x="9339" y="55"/>
                  </a:lnTo>
                  <a:lnTo>
                    <a:pt x="9077" y="88"/>
                  </a:lnTo>
                  <a:lnTo>
                    <a:pt x="8825" y="121"/>
                  </a:lnTo>
                  <a:lnTo>
                    <a:pt x="8563" y="165"/>
                  </a:lnTo>
                  <a:lnTo>
                    <a:pt x="8311" y="219"/>
                  </a:lnTo>
                  <a:lnTo>
                    <a:pt x="7808" y="329"/>
                  </a:lnTo>
                  <a:lnTo>
                    <a:pt x="7305" y="471"/>
                  </a:lnTo>
                  <a:lnTo>
                    <a:pt x="6824" y="635"/>
                  </a:lnTo>
                  <a:lnTo>
                    <a:pt x="6354" y="821"/>
                  </a:lnTo>
                  <a:lnTo>
                    <a:pt x="5895" y="1028"/>
                  </a:lnTo>
                  <a:lnTo>
                    <a:pt x="5446" y="1258"/>
                  </a:lnTo>
                  <a:lnTo>
                    <a:pt x="5009" y="1510"/>
                  </a:lnTo>
                  <a:lnTo>
                    <a:pt x="4582" y="1783"/>
                  </a:lnTo>
                  <a:lnTo>
                    <a:pt x="4178" y="2067"/>
                  </a:lnTo>
                  <a:lnTo>
                    <a:pt x="3784" y="2384"/>
                  </a:lnTo>
                  <a:lnTo>
                    <a:pt x="3412" y="2712"/>
                  </a:lnTo>
                  <a:lnTo>
                    <a:pt x="3052" y="3051"/>
                  </a:lnTo>
                  <a:lnTo>
                    <a:pt x="2702" y="3412"/>
                  </a:lnTo>
                  <a:lnTo>
                    <a:pt x="2374" y="3795"/>
                  </a:lnTo>
                  <a:lnTo>
                    <a:pt x="2068" y="4188"/>
                  </a:lnTo>
                  <a:lnTo>
                    <a:pt x="1772" y="4593"/>
                  </a:lnTo>
                  <a:lnTo>
                    <a:pt x="1510" y="5020"/>
                  </a:lnTo>
                  <a:lnTo>
                    <a:pt x="1258" y="5446"/>
                  </a:lnTo>
                  <a:lnTo>
                    <a:pt x="1029" y="5894"/>
                  </a:lnTo>
                  <a:lnTo>
                    <a:pt x="821" y="6364"/>
                  </a:lnTo>
                  <a:lnTo>
                    <a:pt x="635" y="6835"/>
                  </a:lnTo>
                  <a:lnTo>
                    <a:pt x="471" y="7316"/>
                  </a:lnTo>
                  <a:lnTo>
                    <a:pt x="329" y="7808"/>
                  </a:lnTo>
                  <a:lnTo>
                    <a:pt x="209" y="8311"/>
                  </a:lnTo>
                  <a:lnTo>
                    <a:pt x="121" y="8825"/>
                  </a:lnTo>
                  <a:lnTo>
                    <a:pt x="77" y="9087"/>
                  </a:lnTo>
                  <a:lnTo>
                    <a:pt x="56" y="9350"/>
                  </a:lnTo>
                  <a:lnTo>
                    <a:pt x="34" y="9612"/>
                  </a:lnTo>
                  <a:lnTo>
                    <a:pt x="12" y="9874"/>
                  </a:lnTo>
                  <a:lnTo>
                    <a:pt x="1" y="10137"/>
                  </a:lnTo>
                  <a:lnTo>
                    <a:pt x="1" y="10410"/>
                  </a:lnTo>
                  <a:lnTo>
                    <a:pt x="1" y="19716"/>
                  </a:lnTo>
                  <a:lnTo>
                    <a:pt x="1" y="19989"/>
                  </a:lnTo>
                  <a:lnTo>
                    <a:pt x="12" y="20251"/>
                  </a:lnTo>
                  <a:lnTo>
                    <a:pt x="34" y="20525"/>
                  </a:lnTo>
                  <a:lnTo>
                    <a:pt x="56" y="20787"/>
                  </a:lnTo>
                  <a:lnTo>
                    <a:pt x="77" y="21050"/>
                  </a:lnTo>
                  <a:lnTo>
                    <a:pt x="121" y="21301"/>
                  </a:lnTo>
                  <a:lnTo>
                    <a:pt x="209" y="21815"/>
                  </a:lnTo>
                  <a:lnTo>
                    <a:pt x="329" y="22318"/>
                  </a:lnTo>
                  <a:lnTo>
                    <a:pt x="471" y="22810"/>
                  </a:lnTo>
                  <a:lnTo>
                    <a:pt x="635" y="23302"/>
                  </a:lnTo>
                  <a:lnTo>
                    <a:pt x="821" y="23772"/>
                  </a:lnTo>
                  <a:lnTo>
                    <a:pt x="1029" y="24232"/>
                  </a:lnTo>
                  <a:lnTo>
                    <a:pt x="1258" y="24680"/>
                  </a:lnTo>
                  <a:lnTo>
                    <a:pt x="1510" y="25117"/>
                  </a:lnTo>
                  <a:lnTo>
                    <a:pt x="1772" y="25533"/>
                  </a:lnTo>
                  <a:lnTo>
                    <a:pt x="2068" y="25948"/>
                  </a:lnTo>
                  <a:lnTo>
                    <a:pt x="2374" y="26342"/>
                  </a:lnTo>
                  <a:lnTo>
                    <a:pt x="2702" y="26714"/>
                  </a:lnTo>
                  <a:lnTo>
                    <a:pt x="3052" y="27075"/>
                  </a:lnTo>
                  <a:lnTo>
                    <a:pt x="3412" y="27424"/>
                  </a:lnTo>
                  <a:lnTo>
                    <a:pt x="3784" y="27752"/>
                  </a:lnTo>
                  <a:lnTo>
                    <a:pt x="4178" y="28059"/>
                  </a:lnTo>
                  <a:lnTo>
                    <a:pt x="4582" y="28343"/>
                  </a:lnTo>
                  <a:lnTo>
                    <a:pt x="5009" y="28616"/>
                  </a:lnTo>
                  <a:lnTo>
                    <a:pt x="5446" y="28868"/>
                  </a:lnTo>
                  <a:lnTo>
                    <a:pt x="5895" y="29097"/>
                  </a:lnTo>
                  <a:lnTo>
                    <a:pt x="6354" y="29305"/>
                  </a:lnTo>
                  <a:lnTo>
                    <a:pt x="6824" y="29491"/>
                  </a:lnTo>
                  <a:lnTo>
                    <a:pt x="7305" y="29655"/>
                  </a:lnTo>
                  <a:lnTo>
                    <a:pt x="7808" y="29797"/>
                  </a:lnTo>
                  <a:lnTo>
                    <a:pt x="8311" y="29918"/>
                  </a:lnTo>
                  <a:lnTo>
                    <a:pt x="8825" y="30005"/>
                  </a:lnTo>
                  <a:lnTo>
                    <a:pt x="9077" y="30038"/>
                  </a:lnTo>
                  <a:lnTo>
                    <a:pt x="9339" y="30071"/>
                  </a:lnTo>
                  <a:lnTo>
                    <a:pt x="9601" y="30092"/>
                  </a:lnTo>
                  <a:lnTo>
                    <a:pt x="9864" y="30114"/>
                  </a:lnTo>
                  <a:lnTo>
                    <a:pt x="10137" y="30125"/>
                  </a:lnTo>
                  <a:lnTo>
                    <a:pt x="10520" y="30125"/>
                  </a:lnTo>
                  <a:lnTo>
                    <a:pt x="10651" y="30617"/>
                  </a:lnTo>
                  <a:lnTo>
                    <a:pt x="10793" y="31109"/>
                  </a:lnTo>
                  <a:lnTo>
                    <a:pt x="10946" y="31601"/>
                  </a:lnTo>
                  <a:lnTo>
                    <a:pt x="11110" y="32083"/>
                  </a:lnTo>
                  <a:lnTo>
                    <a:pt x="11285" y="32564"/>
                  </a:lnTo>
                  <a:lnTo>
                    <a:pt x="11471" y="33045"/>
                  </a:lnTo>
                  <a:lnTo>
                    <a:pt x="11668" y="33515"/>
                  </a:lnTo>
                  <a:lnTo>
                    <a:pt x="11865" y="33985"/>
                  </a:lnTo>
                  <a:lnTo>
                    <a:pt x="11974" y="34204"/>
                  </a:lnTo>
                  <a:lnTo>
                    <a:pt x="12084" y="34423"/>
                  </a:lnTo>
                  <a:lnTo>
                    <a:pt x="12204" y="34630"/>
                  </a:lnTo>
                  <a:lnTo>
                    <a:pt x="12346" y="34827"/>
                  </a:lnTo>
                  <a:lnTo>
                    <a:pt x="12412" y="34915"/>
                  </a:lnTo>
                  <a:lnTo>
                    <a:pt x="12499" y="35002"/>
                  </a:lnTo>
                  <a:lnTo>
                    <a:pt x="12576" y="35079"/>
                  </a:lnTo>
                  <a:lnTo>
                    <a:pt x="12674" y="35144"/>
                  </a:lnTo>
                  <a:lnTo>
                    <a:pt x="12762" y="35210"/>
                  </a:lnTo>
                  <a:lnTo>
                    <a:pt x="12860" y="35265"/>
                  </a:lnTo>
                  <a:lnTo>
                    <a:pt x="12969" y="35319"/>
                  </a:lnTo>
                  <a:lnTo>
                    <a:pt x="13079" y="35352"/>
                  </a:lnTo>
                  <a:lnTo>
                    <a:pt x="13243" y="35385"/>
                  </a:lnTo>
                  <a:lnTo>
                    <a:pt x="13407" y="35396"/>
                  </a:lnTo>
                  <a:lnTo>
                    <a:pt x="13560" y="35385"/>
                  </a:lnTo>
                  <a:lnTo>
                    <a:pt x="13713" y="35352"/>
                  </a:lnTo>
                  <a:lnTo>
                    <a:pt x="13866" y="35297"/>
                  </a:lnTo>
                  <a:lnTo>
                    <a:pt x="14008" y="35232"/>
                  </a:lnTo>
                  <a:lnTo>
                    <a:pt x="14161" y="35155"/>
                  </a:lnTo>
                  <a:lnTo>
                    <a:pt x="14292" y="35057"/>
                  </a:lnTo>
                  <a:lnTo>
                    <a:pt x="14434" y="34947"/>
                  </a:lnTo>
                  <a:lnTo>
                    <a:pt x="14566" y="34827"/>
                  </a:lnTo>
                  <a:lnTo>
                    <a:pt x="14686" y="34696"/>
                  </a:lnTo>
                  <a:lnTo>
                    <a:pt x="14806" y="34565"/>
                  </a:lnTo>
                  <a:lnTo>
                    <a:pt x="14916" y="34423"/>
                  </a:lnTo>
                  <a:lnTo>
                    <a:pt x="15025" y="34280"/>
                  </a:lnTo>
                  <a:lnTo>
                    <a:pt x="15222" y="33985"/>
                  </a:lnTo>
                  <a:lnTo>
                    <a:pt x="15495" y="33526"/>
                  </a:lnTo>
                  <a:lnTo>
                    <a:pt x="15769" y="33067"/>
                  </a:lnTo>
                  <a:lnTo>
                    <a:pt x="16020" y="32586"/>
                  </a:lnTo>
                  <a:lnTo>
                    <a:pt x="16261" y="32104"/>
                  </a:lnTo>
                  <a:lnTo>
                    <a:pt x="16490" y="31623"/>
                  </a:lnTo>
                  <a:lnTo>
                    <a:pt x="16709" y="31131"/>
                  </a:lnTo>
                  <a:lnTo>
                    <a:pt x="16906" y="30628"/>
                  </a:lnTo>
                  <a:lnTo>
                    <a:pt x="17103" y="30125"/>
                  </a:lnTo>
                  <a:lnTo>
                    <a:pt x="34587" y="30125"/>
                  </a:lnTo>
                  <a:lnTo>
                    <a:pt x="34860" y="30114"/>
                  </a:lnTo>
                  <a:lnTo>
                    <a:pt x="35123" y="30092"/>
                  </a:lnTo>
                  <a:lnTo>
                    <a:pt x="35385" y="30071"/>
                  </a:lnTo>
                  <a:lnTo>
                    <a:pt x="35648" y="30038"/>
                  </a:lnTo>
                  <a:lnTo>
                    <a:pt x="35910" y="30005"/>
                  </a:lnTo>
                  <a:lnTo>
                    <a:pt x="36413" y="29918"/>
                  </a:lnTo>
                  <a:lnTo>
                    <a:pt x="36927" y="29797"/>
                  </a:lnTo>
                  <a:lnTo>
                    <a:pt x="37419" y="29655"/>
                  </a:lnTo>
                  <a:lnTo>
                    <a:pt x="37900" y="29491"/>
                  </a:lnTo>
                  <a:lnTo>
                    <a:pt x="38370" y="29305"/>
                  </a:lnTo>
                  <a:lnTo>
                    <a:pt x="38829" y="29097"/>
                  </a:lnTo>
                  <a:lnTo>
                    <a:pt x="39278" y="28868"/>
                  </a:lnTo>
                  <a:lnTo>
                    <a:pt x="39715" y="28616"/>
                  </a:lnTo>
                  <a:lnTo>
                    <a:pt x="40142" y="28343"/>
                  </a:lnTo>
                  <a:lnTo>
                    <a:pt x="40546" y="28059"/>
                  </a:lnTo>
                  <a:lnTo>
                    <a:pt x="40940" y="27752"/>
                  </a:lnTo>
                  <a:lnTo>
                    <a:pt x="41323" y="27424"/>
                  </a:lnTo>
                  <a:lnTo>
                    <a:pt x="41683" y="27075"/>
                  </a:lnTo>
                  <a:lnTo>
                    <a:pt x="42022" y="26714"/>
                  </a:lnTo>
                  <a:lnTo>
                    <a:pt x="42350" y="26342"/>
                  </a:lnTo>
                  <a:lnTo>
                    <a:pt x="42657" y="25948"/>
                  </a:lnTo>
                  <a:lnTo>
                    <a:pt x="42952" y="25533"/>
                  </a:lnTo>
                  <a:lnTo>
                    <a:pt x="43225" y="25117"/>
                  </a:lnTo>
                  <a:lnTo>
                    <a:pt x="43477" y="24680"/>
                  </a:lnTo>
                  <a:lnTo>
                    <a:pt x="43706" y="24232"/>
                  </a:lnTo>
                  <a:lnTo>
                    <a:pt x="43914" y="23772"/>
                  </a:lnTo>
                  <a:lnTo>
                    <a:pt x="44100" y="23302"/>
                  </a:lnTo>
                  <a:lnTo>
                    <a:pt x="44264" y="22810"/>
                  </a:lnTo>
                  <a:lnTo>
                    <a:pt x="44395" y="22318"/>
                  </a:lnTo>
                  <a:lnTo>
                    <a:pt x="44515" y="21815"/>
                  </a:lnTo>
                  <a:lnTo>
                    <a:pt x="44603" y="21301"/>
                  </a:lnTo>
                  <a:lnTo>
                    <a:pt x="44647" y="21050"/>
                  </a:lnTo>
                  <a:lnTo>
                    <a:pt x="44669" y="20787"/>
                  </a:lnTo>
                  <a:lnTo>
                    <a:pt x="44701" y="20525"/>
                  </a:lnTo>
                  <a:lnTo>
                    <a:pt x="44712" y="20251"/>
                  </a:lnTo>
                  <a:lnTo>
                    <a:pt x="44723" y="19989"/>
                  </a:lnTo>
                  <a:lnTo>
                    <a:pt x="44723" y="19716"/>
                  </a:lnTo>
                  <a:lnTo>
                    <a:pt x="44723" y="10410"/>
                  </a:lnTo>
                  <a:lnTo>
                    <a:pt x="44723" y="10137"/>
                  </a:lnTo>
                  <a:lnTo>
                    <a:pt x="44712" y="9874"/>
                  </a:lnTo>
                  <a:lnTo>
                    <a:pt x="44701" y="9612"/>
                  </a:lnTo>
                  <a:lnTo>
                    <a:pt x="44669" y="9350"/>
                  </a:lnTo>
                  <a:lnTo>
                    <a:pt x="44647" y="9087"/>
                  </a:lnTo>
                  <a:lnTo>
                    <a:pt x="44603" y="8825"/>
                  </a:lnTo>
                  <a:lnTo>
                    <a:pt x="44515" y="8311"/>
                  </a:lnTo>
                  <a:lnTo>
                    <a:pt x="44395" y="7808"/>
                  </a:lnTo>
                  <a:lnTo>
                    <a:pt x="44264" y="7316"/>
                  </a:lnTo>
                  <a:lnTo>
                    <a:pt x="44100" y="6835"/>
                  </a:lnTo>
                  <a:lnTo>
                    <a:pt x="43914" y="6364"/>
                  </a:lnTo>
                  <a:lnTo>
                    <a:pt x="43706" y="5894"/>
                  </a:lnTo>
                  <a:lnTo>
                    <a:pt x="43477" y="5446"/>
                  </a:lnTo>
                  <a:lnTo>
                    <a:pt x="43225" y="5020"/>
                  </a:lnTo>
                  <a:lnTo>
                    <a:pt x="42952" y="4593"/>
                  </a:lnTo>
                  <a:lnTo>
                    <a:pt x="42657" y="4188"/>
                  </a:lnTo>
                  <a:lnTo>
                    <a:pt x="42350" y="3795"/>
                  </a:lnTo>
                  <a:lnTo>
                    <a:pt x="42022" y="3412"/>
                  </a:lnTo>
                  <a:lnTo>
                    <a:pt x="41683" y="3051"/>
                  </a:lnTo>
                  <a:lnTo>
                    <a:pt x="41323" y="2712"/>
                  </a:lnTo>
                  <a:lnTo>
                    <a:pt x="40940" y="2384"/>
                  </a:lnTo>
                  <a:lnTo>
                    <a:pt x="40546" y="2067"/>
                  </a:lnTo>
                  <a:lnTo>
                    <a:pt x="40142" y="1783"/>
                  </a:lnTo>
                  <a:lnTo>
                    <a:pt x="39715" y="1510"/>
                  </a:lnTo>
                  <a:lnTo>
                    <a:pt x="39278" y="1258"/>
                  </a:lnTo>
                  <a:lnTo>
                    <a:pt x="38829" y="1028"/>
                  </a:lnTo>
                  <a:lnTo>
                    <a:pt x="38370" y="821"/>
                  </a:lnTo>
                  <a:lnTo>
                    <a:pt x="37900" y="635"/>
                  </a:lnTo>
                  <a:lnTo>
                    <a:pt x="37419" y="471"/>
                  </a:lnTo>
                  <a:lnTo>
                    <a:pt x="36927" y="329"/>
                  </a:lnTo>
                  <a:lnTo>
                    <a:pt x="36413" y="219"/>
                  </a:lnTo>
                  <a:lnTo>
                    <a:pt x="36161" y="165"/>
                  </a:lnTo>
                  <a:lnTo>
                    <a:pt x="35910" y="121"/>
                  </a:lnTo>
                  <a:lnTo>
                    <a:pt x="35648" y="88"/>
                  </a:lnTo>
                  <a:lnTo>
                    <a:pt x="35385" y="55"/>
                  </a:lnTo>
                  <a:lnTo>
                    <a:pt x="35123" y="33"/>
                  </a:lnTo>
                  <a:lnTo>
                    <a:pt x="34860" y="22"/>
                  </a:lnTo>
                  <a:lnTo>
                    <a:pt x="34587" y="11"/>
                  </a:lnTo>
                  <a:lnTo>
                    <a:pt x="34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7" name="Google Shape;637;p23"/>
            <p:cNvGrpSpPr/>
            <p:nvPr/>
          </p:nvGrpSpPr>
          <p:grpSpPr>
            <a:xfrm>
              <a:off x="5951391" y="2094080"/>
              <a:ext cx="595842" cy="169472"/>
              <a:chOff x="5951391" y="2094080"/>
              <a:chExt cx="595842" cy="169472"/>
            </a:xfrm>
          </p:grpSpPr>
          <p:sp>
            <p:nvSpPr>
              <p:cNvPr id="638" name="Google Shape;638;p23"/>
              <p:cNvSpPr/>
              <p:nvPr/>
            </p:nvSpPr>
            <p:spPr>
              <a:xfrm>
                <a:off x="5951391" y="2102353"/>
                <a:ext cx="117751" cy="149726"/>
              </a:xfrm>
              <a:custGeom>
                <a:rect b="b" l="l" r="r" t="t"/>
                <a:pathLst>
                  <a:path extrusionOk="0" h="8705" w="6846">
                    <a:moveTo>
                      <a:pt x="1302" y="777"/>
                    </a:moveTo>
                    <a:lnTo>
                      <a:pt x="1401" y="788"/>
                    </a:lnTo>
                    <a:lnTo>
                      <a:pt x="1488" y="810"/>
                    </a:lnTo>
                    <a:lnTo>
                      <a:pt x="1565" y="843"/>
                    </a:lnTo>
                    <a:lnTo>
                      <a:pt x="1619" y="909"/>
                    </a:lnTo>
                    <a:lnTo>
                      <a:pt x="1674" y="974"/>
                    </a:lnTo>
                    <a:lnTo>
                      <a:pt x="1707" y="1073"/>
                    </a:lnTo>
                    <a:lnTo>
                      <a:pt x="1729" y="1182"/>
                    </a:lnTo>
                    <a:lnTo>
                      <a:pt x="1740" y="1313"/>
                    </a:lnTo>
                    <a:lnTo>
                      <a:pt x="1740" y="4255"/>
                    </a:lnTo>
                    <a:lnTo>
                      <a:pt x="1729" y="4386"/>
                    </a:lnTo>
                    <a:lnTo>
                      <a:pt x="1707" y="4495"/>
                    </a:lnTo>
                    <a:lnTo>
                      <a:pt x="1674" y="4594"/>
                    </a:lnTo>
                    <a:lnTo>
                      <a:pt x="1619" y="4670"/>
                    </a:lnTo>
                    <a:lnTo>
                      <a:pt x="1565" y="4725"/>
                    </a:lnTo>
                    <a:lnTo>
                      <a:pt x="1488" y="4758"/>
                    </a:lnTo>
                    <a:lnTo>
                      <a:pt x="1401" y="4790"/>
                    </a:lnTo>
                    <a:lnTo>
                      <a:pt x="1193" y="4790"/>
                    </a:lnTo>
                    <a:lnTo>
                      <a:pt x="1105" y="4758"/>
                    </a:lnTo>
                    <a:lnTo>
                      <a:pt x="1029" y="4714"/>
                    </a:lnTo>
                    <a:lnTo>
                      <a:pt x="963" y="4659"/>
                    </a:lnTo>
                    <a:lnTo>
                      <a:pt x="919" y="4583"/>
                    </a:lnTo>
                    <a:lnTo>
                      <a:pt x="887" y="4484"/>
                    </a:lnTo>
                    <a:lnTo>
                      <a:pt x="865" y="4375"/>
                    </a:lnTo>
                    <a:lnTo>
                      <a:pt x="854" y="4255"/>
                    </a:lnTo>
                    <a:lnTo>
                      <a:pt x="854" y="1313"/>
                    </a:lnTo>
                    <a:lnTo>
                      <a:pt x="865" y="1193"/>
                    </a:lnTo>
                    <a:lnTo>
                      <a:pt x="887" y="1084"/>
                    </a:lnTo>
                    <a:lnTo>
                      <a:pt x="919" y="985"/>
                    </a:lnTo>
                    <a:lnTo>
                      <a:pt x="963" y="909"/>
                    </a:lnTo>
                    <a:lnTo>
                      <a:pt x="1029" y="854"/>
                    </a:lnTo>
                    <a:lnTo>
                      <a:pt x="1105" y="810"/>
                    </a:lnTo>
                    <a:lnTo>
                      <a:pt x="1193" y="788"/>
                    </a:lnTo>
                    <a:lnTo>
                      <a:pt x="1302" y="777"/>
                    </a:lnTo>
                    <a:close/>
                    <a:moveTo>
                      <a:pt x="1302" y="1"/>
                    </a:moveTo>
                    <a:lnTo>
                      <a:pt x="1138" y="12"/>
                    </a:lnTo>
                    <a:lnTo>
                      <a:pt x="996" y="23"/>
                    </a:lnTo>
                    <a:lnTo>
                      <a:pt x="865" y="56"/>
                    </a:lnTo>
                    <a:lnTo>
                      <a:pt x="734" y="99"/>
                    </a:lnTo>
                    <a:lnTo>
                      <a:pt x="624" y="143"/>
                    </a:lnTo>
                    <a:lnTo>
                      <a:pt x="515" y="209"/>
                    </a:lnTo>
                    <a:lnTo>
                      <a:pt x="416" y="274"/>
                    </a:lnTo>
                    <a:lnTo>
                      <a:pt x="329" y="362"/>
                    </a:lnTo>
                    <a:lnTo>
                      <a:pt x="252" y="449"/>
                    </a:lnTo>
                    <a:lnTo>
                      <a:pt x="187" y="559"/>
                    </a:lnTo>
                    <a:lnTo>
                      <a:pt x="132" y="668"/>
                    </a:lnTo>
                    <a:lnTo>
                      <a:pt x="88" y="788"/>
                    </a:lnTo>
                    <a:lnTo>
                      <a:pt x="45" y="919"/>
                    </a:lnTo>
                    <a:lnTo>
                      <a:pt x="23" y="1062"/>
                    </a:lnTo>
                    <a:lnTo>
                      <a:pt x="1" y="1215"/>
                    </a:lnTo>
                    <a:lnTo>
                      <a:pt x="1" y="1379"/>
                    </a:lnTo>
                    <a:lnTo>
                      <a:pt x="1" y="4189"/>
                    </a:lnTo>
                    <a:lnTo>
                      <a:pt x="1" y="4353"/>
                    </a:lnTo>
                    <a:lnTo>
                      <a:pt x="23" y="4506"/>
                    </a:lnTo>
                    <a:lnTo>
                      <a:pt x="45" y="4648"/>
                    </a:lnTo>
                    <a:lnTo>
                      <a:pt x="88" y="4779"/>
                    </a:lnTo>
                    <a:lnTo>
                      <a:pt x="132" y="4900"/>
                    </a:lnTo>
                    <a:lnTo>
                      <a:pt x="187" y="5020"/>
                    </a:lnTo>
                    <a:lnTo>
                      <a:pt x="252" y="5118"/>
                    </a:lnTo>
                    <a:lnTo>
                      <a:pt x="329" y="5206"/>
                    </a:lnTo>
                    <a:lnTo>
                      <a:pt x="416" y="5293"/>
                    </a:lnTo>
                    <a:lnTo>
                      <a:pt x="515" y="5359"/>
                    </a:lnTo>
                    <a:lnTo>
                      <a:pt x="624" y="5425"/>
                    </a:lnTo>
                    <a:lnTo>
                      <a:pt x="734" y="5479"/>
                    </a:lnTo>
                    <a:lnTo>
                      <a:pt x="865" y="5512"/>
                    </a:lnTo>
                    <a:lnTo>
                      <a:pt x="996" y="5545"/>
                    </a:lnTo>
                    <a:lnTo>
                      <a:pt x="1138" y="5556"/>
                    </a:lnTo>
                    <a:lnTo>
                      <a:pt x="1302" y="5567"/>
                    </a:lnTo>
                    <a:lnTo>
                      <a:pt x="1455" y="5556"/>
                    </a:lnTo>
                    <a:lnTo>
                      <a:pt x="1597" y="5545"/>
                    </a:lnTo>
                    <a:lnTo>
                      <a:pt x="1729" y="5512"/>
                    </a:lnTo>
                    <a:lnTo>
                      <a:pt x="1860" y="5479"/>
                    </a:lnTo>
                    <a:lnTo>
                      <a:pt x="1969" y="5425"/>
                    </a:lnTo>
                    <a:lnTo>
                      <a:pt x="2079" y="5359"/>
                    </a:lnTo>
                    <a:lnTo>
                      <a:pt x="2177" y="5293"/>
                    </a:lnTo>
                    <a:lnTo>
                      <a:pt x="2264" y="5206"/>
                    </a:lnTo>
                    <a:lnTo>
                      <a:pt x="2341" y="5118"/>
                    </a:lnTo>
                    <a:lnTo>
                      <a:pt x="2407" y="5020"/>
                    </a:lnTo>
                    <a:lnTo>
                      <a:pt x="2461" y="4900"/>
                    </a:lnTo>
                    <a:lnTo>
                      <a:pt x="2516" y="4779"/>
                    </a:lnTo>
                    <a:lnTo>
                      <a:pt x="2549" y="4648"/>
                    </a:lnTo>
                    <a:lnTo>
                      <a:pt x="2571" y="4506"/>
                    </a:lnTo>
                    <a:lnTo>
                      <a:pt x="2592" y="4353"/>
                    </a:lnTo>
                    <a:lnTo>
                      <a:pt x="2592" y="4189"/>
                    </a:lnTo>
                    <a:lnTo>
                      <a:pt x="2592" y="1379"/>
                    </a:lnTo>
                    <a:lnTo>
                      <a:pt x="2592" y="1215"/>
                    </a:lnTo>
                    <a:lnTo>
                      <a:pt x="2571" y="1062"/>
                    </a:lnTo>
                    <a:lnTo>
                      <a:pt x="2549" y="919"/>
                    </a:lnTo>
                    <a:lnTo>
                      <a:pt x="2516" y="788"/>
                    </a:lnTo>
                    <a:lnTo>
                      <a:pt x="2461" y="668"/>
                    </a:lnTo>
                    <a:lnTo>
                      <a:pt x="2407" y="559"/>
                    </a:lnTo>
                    <a:lnTo>
                      <a:pt x="2341" y="449"/>
                    </a:lnTo>
                    <a:lnTo>
                      <a:pt x="2264" y="362"/>
                    </a:lnTo>
                    <a:lnTo>
                      <a:pt x="2177" y="274"/>
                    </a:lnTo>
                    <a:lnTo>
                      <a:pt x="2079" y="209"/>
                    </a:lnTo>
                    <a:lnTo>
                      <a:pt x="1969" y="143"/>
                    </a:lnTo>
                    <a:lnTo>
                      <a:pt x="1860" y="99"/>
                    </a:lnTo>
                    <a:lnTo>
                      <a:pt x="1729" y="56"/>
                    </a:lnTo>
                    <a:lnTo>
                      <a:pt x="1597" y="23"/>
                    </a:lnTo>
                    <a:lnTo>
                      <a:pt x="1455" y="12"/>
                    </a:lnTo>
                    <a:lnTo>
                      <a:pt x="1302" y="1"/>
                    </a:lnTo>
                    <a:close/>
                    <a:moveTo>
                      <a:pt x="5643" y="3916"/>
                    </a:moveTo>
                    <a:lnTo>
                      <a:pt x="5731" y="3937"/>
                    </a:lnTo>
                    <a:lnTo>
                      <a:pt x="5807" y="3981"/>
                    </a:lnTo>
                    <a:lnTo>
                      <a:pt x="5873" y="4036"/>
                    </a:lnTo>
                    <a:lnTo>
                      <a:pt x="5927" y="4112"/>
                    </a:lnTo>
                    <a:lnTo>
                      <a:pt x="5960" y="4211"/>
                    </a:lnTo>
                    <a:lnTo>
                      <a:pt x="5982" y="4320"/>
                    </a:lnTo>
                    <a:lnTo>
                      <a:pt x="5993" y="4451"/>
                    </a:lnTo>
                    <a:lnTo>
                      <a:pt x="5993" y="7393"/>
                    </a:lnTo>
                    <a:lnTo>
                      <a:pt x="5982" y="7524"/>
                    </a:lnTo>
                    <a:lnTo>
                      <a:pt x="5960" y="7633"/>
                    </a:lnTo>
                    <a:lnTo>
                      <a:pt x="5927" y="7732"/>
                    </a:lnTo>
                    <a:lnTo>
                      <a:pt x="5873" y="7797"/>
                    </a:lnTo>
                    <a:lnTo>
                      <a:pt x="5807" y="7863"/>
                    </a:lnTo>
                    <a:lnTo>
                      <a:pt x="5731" y="7896"/>
                    </a:lnTo>
                    <a:lnTo>
                      <a:pt x="5643" y="7918"/>
                    </a:lnTo>
                    <a:lnTo>
                      <a:pt x="5545" y="7929"/>
                    </a:lnTo>
                    <a:lnTo>
                      <a:pt x="5446" y="7918"/>
                    </a:lnTo>
                    <a:lnTo>
                      <a:pt x="5359" y="7896"/>
                    </a:lnTo>
                    <a:lnTo>
                      <a:pt x="5282" y="7852"/>
                    </a:lnTo>
                    <a:lnTo>
                      <a:pt x="5217" y="7797"/>
                    </a:lnTo>
                    <a:lnTo>
                      <a:pt x="5173" y="7721"/>
                    </a:lnTo>
                    <a:lnTo>
                      <a:pt x="5129" y="7622"/>
                    </a:lnTo>
                    <a:lnTo>
                      <a:pt x="5118" y="7513"/>
                    </a:lnTo>
                    <a:lnTo>
                      <a:pt x="5107" y="7393"/>
                    </a:lnTo>
                    <a:lnTo>
                      <a:pt x="5107" y="4451"/>
                    </a:lnTo>
                    <a:lnTo>
                      <a:pt x="5118" y="4331"/>
                    </a:lnTo>
                    <a:lnTo>
                      <a:pt x="5129" y="4222"/>
                    </a:lnTo>
                    <a:lnTo>
                      <a:pt x="5173" y="4123"/>
                    </a:lnTo>
                    <a:lnTo>
                      <a:pt x="5217" y="4047"/>
                    </a:lnTo>
                    <a:lnTo>
                      <a:pt x="5282" y="3992"/>
                    </a:lnTo>
                    <a:lnTo>
                      <a:pt x="5359" y="3948"/>
                    </a:lnTo>
                    <a:lnTo>
                      <a:pt x="5446" y="3916"/>
                    </a:lnTo>
                    <a:close/>
                    <a:moveTo>
                      <a:pt x="4681" y="67"/>
                    </a:moveTo>
                    <a:lnTo>
                      <a:pt x="1302" y="8639"/>
                    </a:lnTo>
                    <a:lnTo>
                      <a:pt x="2089" y="8639"/>
                    </a:lnTo>
                    <a:lnTo>
                      <a:pt x="5479" y="67"/>
                    </a:lnTo>
                    <a:close/>
                    <a:moveTo>
                      <a:pt x="5545" y="3139"/>
                    </a:moveTo>
                    <a:lnTo>
                      <a:pt x="5392" y="3150"/>
                    </a:lnTo>
                    <a:lnTo>
                      <a:pt x="5250" y="3161"/>
                    </a:lnTo>
                    <a:lnTo>
                      <a:pt x="5118" y="3194"/>
                    </a:lnTo>
                    <a:lnTo>
                      <a:pt x="4987" y="3227"/>
                    </a:lnTo>
                    <a:lnTo>
                      <a:pt x="4867" y="3281"/>
                    </a:lnTo>
                    <a:lnTo>
                      <a:pt x="4768" y="3347"/>
                    </a:lnTo>
                    <a:lnTo>
                      <a:pt x="4670" y="3413"/>
                    </a:lnTo>
                    <a:lnTo>
                      <a:pt x="4583" y="3500"/>
                    </a:lnTo>
                    <a:lnTo>
                      <a:pt x="4506" y="3588"/>
                    </a:lnTo>
                    <a:lnTo>
                      <a:pt x="4440" y="3686"/>
                    </a:lnTo>
                    <a:lnTo>
                      <a:pt x="4375" y="3806"/>
                    </a:lnTo>
                    <a:lnTo>
                      <a:pt x="4331" y="3926"/>
                    </a:lnTo>
                    <a:lnTo>
                      <a:pt x="4298" y="4058"/>
                    </a:lnTo>
                    <a:lnTo>
                      <a:pt x="4265" y="4200"/>
                    </a:lnTo>
                    <a:lnTo>
                      <a:pt x="4254" y="4353"/>
                    </a:lnTo>
                    <a:lnTo>
                      <a:pt x="4254" y="4517"/>
                    </a:lnTo>
                    <a:lnTo>
                      <a:pt x="4254" y="7327"/>
                    </a:lnTo>
                    <a:lnTo>
                      <a:pt x="4254" y="7491"/>
                    </a:lnTo>
                    <a:lnTo>
                      <a:pt x="4265" y="7644"/>
                    </a:lnTo>
                    <a:lnTo>
                      <a:pt x="4298" y="7786"/>
                    </a:lnTo>
                    <a:lnTo>
                      <a:pt x="4331" y="7918"/>
                    </a:lnTo>
                    <a:lnTo>
                      <a:pt x="4375" y="8038"/>
                    </a:lnTo>
                    <a:lnTo>
                      <a:pt x="4440" y="8147"/>
                    </a:lnTo>
                    <a:lnTo>
                      <a:pt x="4506" y="8257"/>
                    </a:lnTo>
                    <a:lnTo>
                      <a:pt x="4583" y="8344"/>
                    </a:lnTo>
                    <a:lnTo>
                      <a:pt x="4670" y="8432"/>
                    </a:lnTo>
                    <a:lnTo>
                      <a:pt x="4768" y="8497"/>
                    </a:lnTo>
                    <a:lnTo>
                      <a:pt x="4867" y="8563"/>
                    </a:lnTo>
                    <a:lnTo>
                      <a:pt x="4987" y="8606"/>
                    </a:lnTo>
                    <a:lnTo>
                      <a:pt x="5118" y="8650"/>
                    </a:lnTo>
                    <a:lnTo>
                      <a:pt x="5250" y="8683"/>
                    </a:lnTo>
                    <a:lnTo>
                      <a:pt x="5392" y="8694"/>
                    </a:lnTo>
                    <a:lnTo>
                      <a:pt x="5545" y="8705"/>
                    </a:lnTo>
                    <a:lnTo>
                      <a:pt x="5698" y="8694"/>
                    </a:lnTo>
                    <a:lnTo>
                      <a:pt x="5851" y="8683"/>
                    </a:lnTo>
                    <a:lnTo>
                      <a:pt x="5982" y="8650"/>
                    </a:lnTo>
                    <a:lnTo>
                      <a:pt x="6102" y="8606"/>
                    </a:lnTo>
                    <a:lnTo>
                      <a:pt x="6223" y="8563"/>
                    </a:lnTo>
                    <a:lnTo>
                      <a:pt x="6332" y="8497"/>
                    </a:lnTo>
                    <a:lnTo>
                      <a:pt x="6430" y="8432"/>
                    </a:lnTo>
                    <a:lnTo>
                      <a:pt x="6518" y="8344"/>
                    </a:lnTo>
                    <a:lnTo>
                      <a:pt x="6594" y="8257"/>
                    </a:lnTo>
                    <a:lnTo>
                      <a:pt x="6660" y="8147"/>
                    </a:lnTo>
                    <a:lnTo>
                      <a:pt x="6715" y="8038"/>
                    </a:lnTo>
                    <a:lnTo>
                      <a:pt x="6759" y="7918"/>
                    </a:lnTo>
                    <a:lnTo>
                      <a:pt x="6802" y="7786"/>
                    </a:lnTo>
                    <a:lnTo>
                      <a:pt x="6824" y="7644"/>
                    </a:lnTo>
                    <a:lnTo>
                      <a:pt x="6835" y="7491"/>
                    </a:lnTo>
                    <a:lnTo>
                      <a:pt x="6846" y="7327"/>
                    </a:lnTo>
                    <a:lnTo>
                      <a:pt x="6846" y="4517"/>
                    </a:lnTo>
                    <a:lnTo>
                      <a:pt x="6835" y="4353"/>
                    </a:lnTo>
                    <a:lnTo>
                      <a:pt x="6824" y="4200"/>
                    </a:lnTo>
                    <a:lnTo>
                      <a:pt x="6802" y="4058"/>
                    </a:lnTo>
                    <a:lnTo>
                      <a:pt x="6759" y="3926"/>
                    </a:lnTo>
                    <a:lnTo>
                      <a:pt x="6715" y="3806"/>
                    </a:lnTo>
                    <a:lnTo>
                      <a:pt x="6660" y="3686"/>
                    </a:lnTo>
                    <a:lnTo>
                      <a:pt x="6594" y="3588"/>
                    </a:lnTo>
                    <a:lnTo>
                      <a:pt x="6518" y="3500"/>
                    </a:lnTo>
                    <a:lnTo>
                      <a:pt x="6430" y="3413"/>
                    </a:lnTo>
                    <a:lnTo>
                      <a:pt x="6332" y="3347"/>
                    </a:lnTo>
                    <a:lnTo>
                      <a:pt x="6223" y="3281"/>
                    </a:lnTo>
                    <a:lnTo>
                      <a:pt x="6102" y="3227"/>
                    </a:lnTo>
                    <a:lnTo>
                      <a:pt x="5982" y="3194"/>
                    </a:lnTo>
                    <a:lnTo>
                      <a:pt x="5851" y="3161"/>
                    </a:lnTo>
                    <a:lnTo>
                      <a:pt x="5698" y="3150"/>
                    </a:lnTo>
                    <a:lnTo>
                      <a:pt x="5545" y="31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3"/>
              <p:cNvSpPr/>
              <p:nvPr/>
            </p:nvSpPr>
            <p:spPr>
              <a:xfrm>
                <a:off x="6084931" y="2103488"/>
                <a:ext cx="76557" cy="149158"/>
              </a:xfrm>
              <a:custGeom>
                <a:rect b="b" l="l" r="r" t="t"/>
                <a:pathLst>
                  <a:path extrusionOk="0" h="8672" w="4451">
                    <a:moveTo>
                      <a:pt x="2745" y="4713"/>
                    </a:moveTo>
                    <a:lnTo>
                      <a:pt x="2745" y="6703"/>
                    </a:lnTo>
                    <a:lnTo>
                      <a:pt x="2723" y="6889"/>
                    </a:lnTo>
                    <a:lnTo>
                      <a:pt x="2701" y="6966"/>
                    </a:lnTo>
                    <a:lnTo>
                      <a:pt x="2679" y="7042"/>
                    </a:lnTo>
                    <a:lnTo>
                      <a:pt x="2647" y="7108"/>
                    </a:lnTo>
                    <a:lnTo>
                      <a:pt x="2614" y="7174"/>
                    </a:lnTo>
                    <a:lnTo>
                      <a:pt x="2570" y="7228"/>
                    </a:lnTo>
                    <a:lnTo>
                      <a:pt x="2537" y="7272"/>
                    </a:lnTo>
                    <a:lnTo>
                      <a:pt x="2483" y="7316"/>
                    </a:lnTo>
                    <a:lnTo>
                      <a:pt x="2439" y="7349"/>
                    </a:lnTo>
                    <a:lnTo>
                      <a:pt x="2384" y="7381"/>
                    </a:lnTo>
                    <a:lnTo>
                      <a:pt x="2319" y="7403"/>
                    </a:lnTo>
                    <a:lnTo>
                      <a:pt x="2187" y="7436"/>
                    </a:lnTo>
                    <a:lnTo>
                      <a:pt x="2045" y="7447"/>
                    </a:lnTo>
                    <a:lnTo>
                      <a:pt x="1892" y="7436"/>
                    </a:lnTo>
                    <a:lnTo>
                      <a:pt x="1827" y="7425"/>
                    </a:lnTo>
                    <a:lnTo>
                      <a:pt x="1761" y="7403"/>
                    </a:lnTo>
                    <a:lnTo>
                      <a:pt x="1695" y="7381"/>
                    </a:lnTo>
                    <a:lnTo>
                      <a:pt x="1641" y="7349"/>
                    </a:lnTo>
                    <a:lnTo>
                      <a:pt x="1586" y="7305"/>
                    </a:lnTo>
                    <a:lnTo>
                      <a:pt x="1531" y="7261"/>
                    </a:lnTo>
                    <a:lnTo>
                      <a:pt x="1499" y="7206"/>
                    </a:lnTo>
                    <a:lnTo>
                      <a:pt x="1455" y="7141"/>
                    </a:lnTo>
                    <a:lnTo>
                      <a:pt x="1422" y="7075"/>
                    </a:lnTo>
                    <a:lnTo>
                      <a:pt x="1400" y="6999"/>
                    </a:lnTo>
                    <a:lnTo>
                      <a:pt x="1378" y="6911"/>
                    </a:lnTo>
                    <a:lnTo>
                      <a:pt x="1356" y="6813"/>
                    </a:lnTo>
                    <a:lnTo>
                      <a:pt x="1345" y="6714"/>
                    </a:lnTo>
                    <a:lnTo>
                      <a:pt x="1345" y="6605"/>
                    </a:lnTo>
                    <a:lnTo>
                      <a:pt x="1345" y="5807"/>
                    </a:lnTo>
                    <a:lnTo>
                      <a:pt x="1345" y="5665"/>
                    </a:lnTo>
                    <a:lnTo>
                      <a:pt x="1356" y="5533"/>
                    </a:lnTo>
                    <a:lnTo>
                      <a:pt x="1378" y="5413"/>
                    </a:lnTo>
                    <a:lnTo>
                      <a:pt x="1400" y="5304"/>
                    </a:lnTo>
                    <a:lnTo>
                      <a:pt x="1422" y="5195"/>
                    </a:lnTo>
                    <a:lnTo>
                      <a:pt x="1466" y="5107"/>
                    </a:lnTo>
                    <a:lnTo>
                      <a:pt x="1509" y="5030"/>
                    </a:lnTo>
                    <a:lnTo>
                      <a:pt x="1553" y="4965"/>
                    </a:lnTo>
                    <a:lnTo>
                      <a:pt x="1608" y="4899"/>
                    </a:lnTo>
                    <a:lnTo>
                      <a:pt x="1673" y="4856"/>
                    </a:lnTo>
                    <a:lnTo>
                      <a:pt x="1750" y="4812"/>
                    </a:lnTo>
                    <a:lnTo>
                      <a:pt x="1827" y="4779"/>
                    </a:lnTo>
                    <a:lnTo>
                      <a:pt x="1914" y="4746"/>
                    </a:lnTo>
                    <a:lnTo>
                      <a:pt x="2012" y="4724"/>
                    </a:lnTo>
                    <a:lnTo>
                      <a:pt x="2122" y="4724"/>
                    </a:lnTo>
                    <a:lnTo>
                      <a:pt x="2231" y="4713"/>
                    </a:lnTo>
                    <a:close/>
                    <a:moveTo>
                      <a:pt x="2012" y="1"/>
                    </a:moveTo>
                    <a:lnTo>
                      <a:pt x="1761" y="12"/>
                    </a:lnTo>
                    <a:lnTo>
                      <a:pt x="1531" y="33"/>
                    </a:lnTo>
                    <a:lnTo>
                      <a:pt x="1324" y="77"/>
                    </a:lnTo>
                    <a:lnTo>
                      <a:pt x="1127" y="132"/>
                    </a:lnTo>
                    <a:lnTo>
                      <a:pt x="941" y="208"/>
                    </a:lnTo>
                    <a:lnTo>
                      <a:pt x="777" y="307"/>
                    </a:lnTo>
                    <a:lnTo>
                      <a:pt x="624" y="416"/>
                    </a:lnTo>
                    <a:lnTo>
                      <a:pt x="493" y="536"/>
                    </a:lnTo>
                    <a:lnTo>
                      <a:pt x="383" y="679"/>
                    </a:lnTo>
                    <a:lnTo>
                      <a:pt x="274" y="843"/>
                    </a:lnTo>
                    <a:lnTo>
                      <a:pt x="197" y="1018"/>
                    </a:lnTo>
                    <a:lnTo>
                      <a:pt x="121" y="1203"/>
                    </a:lnTo>
                    <a:lnTo>
                      <a:pt x="66" y="1411"/>
                    </a:lnTo>
                    <a:lnTo>
                      <a:pt x="33" y="1630"/>
                    </a:lnTo>
                    <a:lnTo>
                      <a:pt x="11" y="1870"/>
                    </a:lnTo>
                    <a:lnTo>
                      <a:pt x="0" y="2122"/>
                    </a:lnTo>
                    <a:lnTo>
                      <a:pt x="0" y="2275"/>
                    </a:lnTo>
                    <a:lnTo>
                      <a:pt x="0" y="2450"/>
                    </a:lnTo>
                    <a:lnTo>
                      <a:pt x="11" y="2603"/>
                    </a:lnTo>
                    <a:lnTo>
                      <a:pt x="33" y="2756"/>
                    </a:lnTo>
                    <a:lnTo>
                      <a:pt x="55" y="2909"/>
                    </a:lnTo>
                    <a:lnTo>
                      <a:pt x="88" y="3040"/>
                    </a:lnTo>
                    <a:lnTo>
                      <a:pt x="132" y="3172"/>
                    </a:lnTo>
                    <a:lnTo>
                      <a:pt x="175" y="3292"/>
                    </a:lnTo>
                    <a:lnTo>
                      <a:pt x="230" y="3412"/>
                    </a:lnTo>
                    <a:lnTo>
                      <a:pt x="296" y="3511"/>
                    </a:lnTo>
                    <a:lnTo>
                      <a:pt x="361" y="3609"/>
                    </a:lnTo>
                    <a:lnTo>
                      <a:pt x="438" y="3707"/>
                    </a:lnTo>
                    <a:lnTo>
                      <a:pt x="525" y="3784"/>
                    </a:lnTo>
                    <a:lnTo>
                      <a:pt x="613" y="3860"/>
                    </a:lnTo>
                    <a:lnTo>
                      <a:pt x="711" y="3926"/>
                    </a:lnTo>
                    <a:lnTo>
                      <a:pt x="821" y="3992"/>
                    </a:lnTo>
                    <a:lnTo>
                      <a:pt x="930" y="4046"/>
                    </a:lnTo>
                    <a:lnTo>
                      <a:pt x="810" y="4101"/>
                    </a:lnTo>
                    <a:lnTo>
                      <a:pt x="700" y="4167"/>
                    </a:lnTo>
                    <a:lnTo>
                      <a:pt x="591" y="4243"/>
                    </a:lnTo>
                    <a:lnTo>
                      <a:pt x="503" y="4320"/>
                    </a:lnTo>
                    <a:lnTo>
                      <a:pt x="416" y="4407"/>
                    </a:lnTo>
                    <a:lnTo>
                      <a:pt x="339" y="4506"/>
                    </a:lnTo>
                    <a:lnTo>
                      <a:pt x="274" y="4615"/>
                    </a:lnTo>
                    <a:lnTo>
                      <a:pt x="208" y="4724"/>
                    </a:lnTo>
                    <a:lnTo>
                      <a:pt x="165" y="4834"/>
                    </a:lnTo>
                    <a:lnTo>
                      <a:pt x="121" y="4965"/>
                    </a:lnTo>
                    <a:lnTo>
                      <a:pt x="77" y="5096"/>
                    </a:lnTo>
                    <a:lnTo>
                      <a:pt x="55" y="5227"/>
                    </a:lnTo>
                    <a:lnTo>
                      <a:pt x="33" y="5369"/>
                    </a:lnTo>
                    <a:lnTo>
                      <a:pt x="11" y="5523"/>
                    </a:lnTo>
                    <a:lnTo>
                      <a:pt x="0" y="5676"/>
                    </a:lnTo>
                    <a:lnTo>
                      <a:pt x="0" y="5840"/>
                    </a:lnTo>
                    <a:lnTo>
                      <a:pt x="0" y="6714"/>
                    </a:lnTo>
                    <a:lnTo>
                      <a:pt x="11" y="6944"/>
                    </a:lnTo>
                    <a:lnTo>
                      <a:pt x="22" y="7163"/>
                    </a:lnTo>
                    <a:lnTo>
                      <a:pt x="55" y="7370"/>
                    </a:lnTo>
                    <a:lnTo>
                      <a:pt x="99" y="7556"/>
                    </a:lnTo>
                    <a:lnTo>
                      <a:pt x="143" y="7731"/>
                    </a:lnTo>
                    <a:lnTo>
                      <a:pt x="208" y="7895"/>
                    </a:lnTo>
                    <a:lnTo>
                      <a:pt x="285" y="8037"/>
                    </a:lnTo>
                    <a:lnTo>
                      <a:pt x="372" y="8169"/>
                    </a:lnTo>
                    <a:lnTo>
                      <a:pt x="471" y="8289"/>
                    </a:lnTo>
                    <a:lnTo>
                      <a:pt x="591" y="8387"/>
                    </a:lnTo>
                    <a:lnTo>
                      <a:pt x="711" y="8475"/>
                    </a:lnTo>
                    <a:lnTo>
                      <a:pt x="842" y="8540"/>
                    </a:lnTo>
                    <a:lnTo>
                      <a:pt x="985" y="8595"/>
                    </a:lnTo>
                    <a:lnTo>
                      <a:pt x="1149" y="8639"/>
                    </a:lnTo>
                    <a:lnTo>
                      <a:pt x="1313" y="8661"/>
                    </a:lnTo>
                    <a:lnTo>
                      <a:pt x="1499" y="8672"/>
                    </a:lnTo>
                    <a:lnTo>
                      <a:pt x="1706" y="8661"/>
                    </a:lnTo>
                    <a:lnTo>
                      <a:pt x="1816" y="8650"/>
                    </a:lnTo>
                    <a:lnTo>
                      <a:pt x="1914" y="8628"/>
                    </a:lnTo>
                    <a:lnTo>
                      <a:pt x="2002" y="8595"/>
                    </a:lnTo>
                    <a:lnTo>
                      <a:pt x="2089" y="8562"/>
                    </a:lnTo>
                    <a:lnTo>
                      <a:pt x="2176" y="8519"/>
                    </a:lnTo>
                    <a:lnTo>
                      <a:pt x="2253" y="8475"/>
                    </a:lnTo>
                    <a:lnTo>
                      <a:pt x="2330" y="8431"/>
                    </a:lnTo>
                    <a:lnTo>
                      <a:pt x="2406" y="8366"/>
                    </a:lnTo>
                    <a:lnTo>
                      <a:pt x="2472" y="8311"/>
                    </a:lnTo>
                    <a:lnTo>
                      <a:pt x="2537" y="8234"/>
                    </a:lnTo>
                    <a:lnTo>
                      <a:pt x="2592" y="8158"/>
                    </a:lnTo>
                    <a:lnTo>
                      <a:pt x="2647" y="8081"/>
                    </a:lnTo>
                    <a:lnTo>
                      <a:pt x="2701" y="7994"/>
                    </a:lnTo>
                    <a:lnTo>
                      <a:pt x="2745" y="7895"/>
                    </a:lnTo>
                    <a:lnTo>
                      <a:pt x="2767" y="8136"/>
                    </a:lnTo>
                    <a:lnTo>
                      <a:pt x="2800" y="8311"/>
                    </a:lnTo>
                    <a:lnTo>
                      <a:pt x="2822" y="8442"/>
                    </a:lnTo>
                    <a:lnTo>
                      <a:pt x="2865" y="8573"/>
                    </a:lnTo>
                    <a:lnTo>
                      <a:pt x="4243" y="8573"/>
                    </a:lnTo>
                    <a:lnTo>
                      <a:pt x="4188" y="8453"/>
                    </a:lnTo>
                    <a:lnTo>
                      <a:pt x="4156" y="8333"/>
                    </a:lnTo>
                    <a:lnTo>
                      <a:pt x="4134" y="8212"/>
                    </a:lnTo>
                    <a:lnTo>
                      <a:pt x="4112" y="8092"/>
                    </a:lnTo>
                    <a:lnTo>
                      <a:pt x="4090" y="7830"/>
                    </a:lnTo>
                    <a:lnTo>
                      <a:pt x="4090" y="7535"/>
                    </a:lnTo>
                    <a:lnTo>
                      <a:pt x="4090" y="4713"/>
                    </a:lnTo>
                    <a:lnTo>
                      <a:pt x="4451" y="4713"/>
                    </a:lnTo>
                    <a:lnTo>
                      <a:pt x="4451" y="3489"/>
                    </a:lnTo>
                    <a:lnTo>
                      <a:pt x="4090" y="3489"/>
                    </a:lnTo>
                    <a:lnTo>
                      <a:pt x="4090" y="2537"/>
                    </a:lnTo>
                    <a:lnTo>
                      <a:pt x="2745" y="2537"/>
                    </a:lnTo>
                    <a:lnTo>
                      <a:pt x="2745" y="3489"/>
                    </a:lnTo>
                    <a:lnTo>
                      <a:pt x="2155" y="3489"/>
                    </a:lnTo>
                    <a:lnTo>
                      <a:pt x="1980" y="3478"/>
                    </a:lnTo>
                    <a:lnTo>
                      <a:pt x="1892" y="3467"/>
                    </a:lnTo>
                    <a:lnTo>
                      <a:pt x="1816" y="3445"/>
                    </a:lnTo>
                    <a:lnTo>
                      <a:pt x="1750" y="3423"/>
                    </a:lnTo>
                    <a:lnTo>
                      <a:pt x="1684" y="3379"/>
                    </a:lnTo>
                    <a:lnTo>
                      <a:pt x="1619" y="3347"/>
                    </a:lnTo>
                    <a:lnTo>
                      <a:pt x="1564" y="3292"/>
                    </a:lnTo>
                    <a:lnTo>
                      <a:pt x="1509" y="3237"/>
                    </a:lnTo>
                    <a:lnTo>
                      <a:pt x="1466" y="3172"/>
                    </a:lnTo>
                    <a:lnTo>
                      <a:pt x="1433" y="3095"/>
                    </a:lnTo>
                    <a:lnTo>
                      <a:pt x="1400" y="3019"/>
                    </a:lnTo>
                    <a:lnTo>
                      <a:pt x="1378" y="2920"/>
                    </a:lnTo>
                    <a:lnTo>
                      <a:pt x="1356" y="2822"/>
                    </a:lnTo>
                    <a:lnTo>
                      <a:pt x="1356" y="2712"/>
                    </a:lnTo>
                    <a:lnTo>
                      <a:pt x="1345" y="2581"/>
                    </a:lnTo>
                    <a:lnTo>
                      <a:pt x="1345" y="2056"/>
                    </a:lnTo>
                    <a:lnTo>
                      <a:pt x="1356" y="1838"/>
                    </a:lnTo>
                    <a:lnTo>
                      <a:pt x="1378" y="1750"/>
                    </a:lnTo>
                    <a:lnTo>
                      <a:pt x="1389" y="1663"/>
                    </a:lnTo>
                    <a:lnTo>
                      <a:pt x="1422" y="1586"/>
                    </a:lnTo>
                    <a:lnTo>
                      <a:pt x="1455" y="1520"/>
                    </a:lnTo>
                    <a:lnTo>
                      <a:pt x="1488" y="1455"/>
                    </a:lnTo>
                    <a:lnTo>
                      <a:pt x="1531" y="1411"/>
                    </a:lnTo>
                    <a:lnTo>
                      <a:pt x="1575" y="1356"/>
                    </a:lnTo>
                    <a:lnTo>
                      <a:pt x="1630" y="1324"/>
                    </a:lnTo>
                    <a:lnTo>
                      <a:pt x="1684" y="1291"/>
                    </a:lnTo>
                    <a:lnTo>
                      <a:pt x="1750" y="1269"/>
                    </a:lnTo>
                    <a:lnTo>
                      <a:pt x="1816" y="1247"/>
                    </a:lnTo>
                    <a:lnTo>
                      <a:pt x="1881" y="1236"/>
                    </a:lnTo>
                    <a:lnTo>
                      <a:pt x="2034" y="1225"/>
                    </a:lnTo>
                    <a:lnTo>
                      <a:pt x="3554" y="1225"/>
                    </a:lnTo>
                    <a:lnTo>
                      <a:pt x="35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3"/>
              <p:cNvSpPr/>
              <p:nvPr/>
            </p:nvSpPr>
            <p:spPr>
              <a:xfrm>
                <a:off x="6163931" y="2103488"/>
                <a:ext cx="82577" cy="78638"/>
              </a:xfrm>
              <a:custGeom>
                <a:rect b="b" l="l" r="r" t="t"/>
                <a:pathLst>
                  <a:path extrusionOk="0" h="4572" w="4801">
                    <a:moveTo>
                      <a:pt x="1848" y="1"/>
                    </a:moveTo>
                    <a:lnTo>
                      <a:pt x="2165" y="2023"/>
                    </a:lnTo>
                    <a:lnTo>
                      <a:pt x="339" y="1105"/>
                    </a:lnTo>
                    <a:lnTo>
                      <a:pt x="0" y="2144"/>
                    </a:lnTo>
                    <a:lnTo>
                      <a:pt x="2012" y="2483"/>
                    </a:lnTo>
                    <a:lnTo>
                      <a:pt x="580" y="3915"/>
                    </a:lnTo>
                    <a:lnTo>
                      <a:pt x="1454" y="4571"/>
                    </a:lnTo>
                    <a:lnTo>
                      <a:pt x="2406" y="2756"/>
                    </a:lnTo>
                    <a:lnTo>
                      <a:pt x="3346" y="4571"/>
                    </a:lnTo>
                    <a:lnTo>
                      <a:pt x="4221" y="3915"/>
                    </a:lnTo>
                    <a:lnTo>
                      <a:pt x="2788" y="2483"/>
                    </a:lnTo>
                    <a:lnTo>
                      <a:pt x="4800" y="2144"/>
                    </a:lnTo>
                    <a:lnTo>
                      <a:pt x="4461" y="1105"/>
                    </a:lnTo>
                    <a:lnTo>
                      <a:pt x="2635" y="2023"/>
                    </a:lnTo>
                    <a:lnTo>
                      <a:pt x="29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3"/>
              <p:cNvSpPr/>
              <p:nvPr/>
            </p:nvSpPr>
            <p:spPr>
              <a:xfrm>
                <a:off x="6254007" y="2094080"/>
                <a:ext cx="69230" cy="166290"/>
              </a:xfrm>
              <a:custGeom>
                <a:rect b="b" l="l" r="r" t="t"/>
                <a:pathLst>
                  <a:path extrusionOk="0" h="9668" w="4025">
                    <a:moveTo>
                      <a:pt x="1466" y="1"/>
                    </a:moveTo>
                    <a:lnTo>
                      <a:pt x="1466" y="635"/>
                    </a:lnTo>
                    <a:lnTo>
                      <a:pt x="1291" y="679"/>
                    </a:lnTo>
                    <a:lnTo>
                      <a:pt x="1127" y="733"/>
                    </a:lnTo>
                    <a:lnTo>
                      <a:pt x="985" y="799"/>
                    </a:lnTo>
                    <a:lnTo>
                      <a:pt x="843" y="887"/>
                    </a:lnTo>
                    <a:lnTo>
                      <a:pt x="711" y="974"/>
                    </a:lnTo>
                    <a:lnTo>
                      <a:pt x="602" y="1083"/>
                    </a:lnTo>
                    <a:lnTo>
                      <a:pt x="493" y="1193"/>
                    </a:lnTo>
                    <a:lnTo>
                      <a:pt x="394" y="1324"/>
                    </a:lnTo>
                    <a:lnTo>
                      <a:pt x="318" y="1455"/>
                    </a:lnTo>
                    <a:lnTo>
                      <a:pt x="241" y="1608"/>
                    </a:lnTo>
                    <a:lnTo>
                      <a:pt x="187" y="1772"/>
                    </a:lnTo>
                    <a:lnTo>
                      <a:pt x="132" y="1936"/>
                    </a:lnTo>
                    <a:lnTo>
                      <a:pt x="88" y="2122"/>
                    </a:lnTo>
                    <a:lnTo>
                      <a:pt x="66" y="2308"/>
                    </a:lnTo>
                    <a:lnTo>
                      <a:pt x="44" y="2516"/>
                    </a:lnTo>
                    <a:lnTo>
                      <a:pt x="44" y="2724"/>
                    </a:lnTo>
                    <a:lnTo>
                      <a:pt x="55" y="3019"/>
                    </a:lnTo>
                    <a:lnTo>
                      <a:pt x="66" y="3161"/>
                    </a:lnTo>
                    <a:lnTo>
                      <a:pt x="88" y="3292"/>
                    </a:lnTo>
                    <a:lnTo>
                      <a:pt x="121" y="3423"/>
                    </a:lnTo>
                    <a:lnTo>
                      <a:pt x="154" y="3544"/>
                    </a:lnTo>
                    <a:lnTo>
                      <a:pt x="187" y="3664"/>
                    </a:lnTo>
                    <a:lnTo>
                      <a:pt x="241" y="3773"/>
                    </a:lnTo>
                    <a:lnTo>
                      <a:pt x="340" y="3981"/>
                    </a:lnTo>
                    <a:lnTo>
                      <a:pt x="460" y="4178"/>
                    </a:lnTo>
                    <a:lnTo>
                      <a:pt x="591" y="4364"/>
                    </a:lnTo>
                    <a:lnTo>
                      <a:pt x="733" y="4539"/>
                    </a:lnTo>
                    <a:lnTo>
                      <a:pt x="875" y="4703"/>
                    </a:lnTo>
                    <a:lnTo>
                      <a:pt x="1028" y="4856"/>
                    </a:lnTo>
                    <a:lnTo>
                      <a:pt x="1193" y="4998"/>
                    </a:lnTo>
                    <a:lnTo>
                      <a:pt x="1367" y="5129"/>
                    </a:lnTo>
                    <a:lnTo>
                      <a:pt x="1685" y="5403"/>
                    </a:lnTo>
                    <a:lnTo>
                      <a:pt x="1991" y="5665"/>
                    </a:lnTo>
                    <a:lnTo>
                      <a:pt x="2133" y="5807"/>
                    </a:lnTo>
                    <a:lnTo>
                      <a:pt x="2264" y="5949"/>
                    </a:lnTo>
                    <a:lnTo>
                      <a:pt x="2373" y="6102"/>
                    </a:lnTo>
                    <a:lnTo>
                      <a:pt x="2483" y="6266"/>
                    </a:lnTo>
                    <a:lnTo>
                      <a:pt x="2559" y="6430"/>
                    </a:lnTo>
                    <a:lnTo>
                      <a:pt x="2625" y="6616"/>
                    </a:lnTo>
                    <a:lnTo>
                      <a:pt x="2647" y="6715"/>
                    </a:lnTo>
                    <a:lnTo>
                      <a:pt x="2658" y="6813"/>
                    </a:lnTo>
                    <a:lnTo>
                      <a:pt x="2669" y="6922"/>
                    </a:lnTo>
                    <a:lnTo>
                      <a:pt x="2680" y="7021"/>
                    </a:lnTo>
                    <a:lnTo>
                      <a:pt x="2669" y="7141"/>
                    </a:lnTo>
                    <a:lnTo>
                      <a:pt x="2658" y="7240"/>
                    </a:lnTo>
                    <a:lnTo>
                      <a:pt x="2647" y="7338"/>
                    </a:lnTo>
                    <a:lnTo>
                      <a:pt x="2625" y="7414"/>
                    </a:lnTo>
                    <a:lnTo>
                      <a:pt x="2603" y="7491"/>
                    </a:lnTo>
                    <a:lnTo>
                      <a:pt x="2570" y="7568"/>
                    </a:lnTo>
                    <a:lnTo>
                      <a:pt x="2527" y="7622"/>
                    </a:lnTo>
                    <a:lnTo>
                      <a:pt x="2483" y="7677"/>
                    </a:lnTo>
                    <a:lnTo>
                      <a:pt x="2439" y="7721"/>
                    </a:lnTo>
                    <a:lnTo>
                      <a:pt x="2384" y="7764"/>
                    </a:lnTo>
                    <a:lnTo>
                      <a:pt x="2330" y="7786"/>
                    </a:lnTo>
                    <a:lnTo>
                      <a:pt x="2264" y="7819"/>
                    </a:lnTo>
                    <a:lnTo>
                      <a:pt x="2198" y="7841"/>
                    </a:lnTo>
                    <a:lnTo>
                      <a:pt x="2133" y="7852"/>
                    </a:lnTo>
                    <a:lnTo>
                      <a:pt x="1980" y="7863"/>
                    </a:lnTo>
                    <a:lnTo>
                      <a:pt x="1827" y="7852"/>
                    </a:lnTo>
                    <a:lnTo>
                      <a:pt x="1750" y="7841"/>
                    </a:lnTo>
                    <a:lnTo>
                      <a:pt x="1685" y="7819"/>
                    </a:lnTo>
                    <a:lnTo>
                      <a:pt x="1630" y="7786"/>
                    </a:lnTo>
                    <a:lnTo>
                      <a:pt x="1564" y="7764"/>
                    </a:lnTo>
                    <a:lnTo>
                      <a:pt x="1521" y="7721"/>
                    </a:lnTo>
                    <a:lnTo>
                      <a:pt x="1466" y="7677"/>
                    </a:lnTo>
                    <a:lnTo>
                      <a:pt x="1422" y="7622"/>
                    </a:lnTo>
                    <a:lnTo>
                      <a:pt x="1389" y="7568"/>
                    </a:lnTo>
                    <a:lnTo>
                      <a:pt x="1357" y="7491"/>
                    </a:lnTo>
                    <a:lnTo>
                      <a:pt x="1324" y="7414"/>
                    </a:lnTo>
                    <a:lnTo>
                      <a:pt x="1302" y="7338"/>
                    </a:lnTo>
                    <a:lnTo>
                      <a:pt x="1291" y="7240"/>
                    </a:lnTo>
                    <a:lnTo>
                      <a:pt x="1280" y="7141"/>
                    </a:lnTo>
                    <a:lnTo>
                      <a:pt x="1280" y="7021"/>
                    </a:lnTo>
                    <a:lnTo>
                      <a:pt x="1280" y="6354"/>
                    </a:lnTo>
                    <a:lnTo>
                      <a:pt x="1" y="6354"/>
                    </a:lnTo>
                    <a:lnTo>
                      <a:pt x="1" y="6944"/>
                    </a:lnTo>
                    <a:lnTo>
                      <a:pt x="12" y="7152"/>
                    </a:lnTo>
                    <a:lnTo>
                      <a:pt x="23" y="7360"/>
                    </a:lnTo>
                    <a:lnTo>
                      <a:pt x="55" y="7557"/>
                    </a:lnTo>
                    <a:lnTo>
                      <a:pt x="99" y="7743"/>
                    </a:lnTo>
                    <a:lnTo>
                      <a:pt x="143" y="7907"/>
                    </a:lnTo>
                    <a:lnTo>
                      <a:pt x="208" y="8071"/>
                    </a:lnTo>
                    <a:lnTo>
                      <a:pt x="285" y="8224"/>
                    </a:lnTo>
                    <a:lnTo>
                      <a:pt x="361" y="8366"/>
                    </a:lnTo>
                    <a:lnTo>
                      <a:pt x="460" y="8486"/>
                    </a:lnTo>
                    <a:lnTo>
                      <a:pt x="569" y="8606"/>
                    </a:lnTo>
                    <a:lnTo>
                      <a:pt x="690" y="8705"/>
                    </a:lnTo>
                    <a:lnTo>
                      <a:pt x="821" y="8803"/>
                    </a:lnTo>
                    <a:lnTo>
                      <a:pt x="963" y="8880"/>
                    </a:lnTo>
                    <a:lnTo>
                      <a:pt x="1116" y="8945"/>
                    </a:lnTo>
                    <a:lnTo>
                      <a:pt x="1280" y="9000"/>
                    </a:lnTo>
                    <a:lnTo>
                      <a:pt x="1466" y="9044"/>
                    </a:lnTo>
                    <a:lnTo>
                      <a:pt x="1466" y="9667"/>
                    </a:lnTo>
                    <a:lnTo>
                      <a:pt x="2570" y="9667"/>
                    </a:lnTo>
                    <a:lnTo>
                      <a:pt x="2570" y="9044"/>
                    </a:lnTo>
                    <a:lnTo>
                      <a:pt x="2745" y="9000"/>
                    </a:lnTo>
                    <a:lnTo>
                      <a:pt x="2909" y="8945"/>
                    </a:lnTo>
                    <a:lnTo>
                      <a:pt x="3062" y="8880"/>
                    </a:lnTo>
                    <a:lnTo>
                      <a:pt x="3204" y="8803"/>
                    </a:lnTo>
                    <a:lnTo>
                      <a:pt x="3336" y="8705"/>
                    </a:lnTo>
                    <a:lnTo>
                      <a:pt x="3456" y="8606"/>
                    </a:lnTo>
                    <a:lnTo>
                      <a:pt x="3554" y="8486"/>
                    </a:lnTo>
                    <a:lnTo>
                      <a:pt x="3653" y="8366"/>
                    </a:lnTo>
                    <a:lnTo>
                      <a:pt x="3740" y="8224"/>
                    </a:lnTo>
                    <a:lnTo>
                      <a:pt x="3817" y="8071"/>
                    </a:lnTo>
                    <a:lnTo>
                      <a:pt x="3882" y="7907"/>
                    </a:lnTo>
                    <a:lnTo>
                      <a:pt x="3926" y="7743"/>
                    </a:lnTo>
                    <a:lnTo>
                      <a:pt x="3970" y="7557"/>
                    </a:lnTo>
                    <a:lnTo>
                      <a:pt x="4003" y="7360"/>
                    </a:lnTo>
                    <a:lnTo>
                      <a:pt x="4014" y="7152"/>
                    </a:lnTo>
                    <a:lnTo>
                      <a:pt x="4025" y="6944"/>
                    </a:lnTo>
                    <a:lnTo>
                      <a:pt x="4014" y="6649"/>
                    </a:lnTo>
                    <a:lnTo>
                      <a:pt x="3992" y="6507"/>
                    </a:lnTo>
                    <a:lnTo>
                      <a:pt x="3970" y="6376"/>
                    </a:lnTo>
                    <a:lnTo>
                      <a:pt x="3948" y="6244"/>
                    </a:lnTo>
                    <a:lnTo>
                      <a:pt x="3915" y="6124"/>
                    </a:lnTo>
                    <a:lnTo>
                      <a:pt x="3871" y="6004"/>
                    </a:lnTo>
                    <a:lnTo>
                      <a:pt x="3828" y="5884"/>
                    </a:lnTo>
                    <a:lnTo>
                      <a:pt x="3718" y="5676"/>
                    </a:lnTo>
                    <a:lnTo>
                      <a:pt x="3609" y="5479"/>
                    </a:lnTo>
                    <a:lnTo>
                      <a:pt x="3478" y="5293"/>
                    </a:lnTo>
                    <a:lnTo>
                      <a:pt x="3336" y="5129"/>
                    </a:lnTo>
                    <a:lnTo>
                      <a:pt x="3194" y="4965"/>
                    </a:lnTo>
                    <a:lnTo>
                      <a:pt x="3040" y="4812"/>
                    </a:lnTo>
                    <a:lnTo>
                      <a:pt x="2876" y="4659"/>
                    </a:lnTo>
                    <a:lnTo>
                      <a:pt x="2712" y="4528"/>
                    </a:lnTo>
                    <a:lnTo>
                      <a:pt x="2537" y="4397"/>
                    </a:lnTo>
                    <a:lnTo>
                      <a:pt x="2384" y="4265"/>
                    </a:lnTo>
                    <a:lnTo>
                      <a:pt x="2078" y="3992"/>
                    </a:lnTo>
                    <a:lnTo>
                      <a:pt x="1936" y="3850"/>
                    </a:lnTo>
                    <a:lnTo>
                      <a:pt x="1805" y="3708"/>
                    </a:lnTo>
                    <a:lnTo>
                      <a:pt x="1685" y="3555"/>
                    </a:lnTo>
                    <a:lnTo>
                      <a:pt x="1586" y="3402"/>
                    </a:lnTo>
                    <a:lnTo>
                      <a:pt x="1499" y="3227"/>
                    </a:lnTo>
                    <a:lnTo>
                      <a:pt x="1444" y="3052"/>
                    </a:lnTo>
                    <a:lnTo>
                      <a:pt x="1422" y="2953"/>
                    </a:lnTo>
                    <a:lnTo>
                      <a:pt x="1400" y="2855"/>
                    </a:lnTo>
                    <a:lnTo>
                      <a:pt x="1389" y="2745"/>
                    </a:lnTo>
                    <a:lnTo>
                      <a:pt x="1389" y="2636"/>
                    </a:lnTo>
                    <a:lnTo>
                      <a:pt x="1400" y="2428"/>
                    </a:lnTo>
                    <a:lnTo>
                      <a:pt x="1411" y="2330"/>
                    </a:lnTo>
                    <a:lnTo>
                      <a:pt x="1433" y="2242"/>
                    </a:lnTo>
                    <a:lnTo>
                      <a:pt x="1455" y="2166"/>
                    </a:lnTo>
                    <a:lnTo>
                      <a:pt x="1488" y="2100"/>
                    </a:lnTo>
                    <a:lnTo>
                      <a:pt x="1521" y="2035"/>
                    </a:lnTo>
                    <a:lnTo>
                      <a:pt x="1564" y="1980"/>
                    </a:lnTo>
                    <a:lnTo>
                      <a:pt x="1608" y="1936"/>
                    </a:lnTo>
                    <a:lnTo>
                      <a:pt x="1663" y="1903"/>
                    </a:lnTo>
                    <a:lnTo>
                      <a:pt x="1717" y="1871"/>
                    </a:lnTo>
                    <a:lnTo>
                      <a:pt x="1772" y="1838"/>
                    </a:lnTo>
                    <a:lnTo>
                      <a:pt x="1838" y="1816"/>
                    </a:lnTo>
                    <a:lnTo>
                      <a:pt x="1914" y="1805"/>
                    </a:lnTo>
                    <a:lnTo>
                      <a:pt x="2067" y="1794"/>
                    </a:lnTo>
                    <a:lnTo>
                      <a:pt x="2220" y="1805"/>
                    </a:lnTo>
                    <a:lnTo>
                      <a:pt x="2286" y="1816"/>
                    </a:lnTo>
                    <a:lnTo>
                      <a:pt x="2352" y="1838"/>
                    </a:lnTo>
                    <a:lnTo>
                      <a:pt x="2406" y="1871"/>
                    </a:lnTo>
                    <a:lnTo>
                      <a:pt x="2461" y="1903"/>
                    </a:lnTo>
                    <a:lnTo>
                      <a:pt x="2516" y="1936"/>
                    </a:lnTo>
                    <a:lnTo>
                      <a:pt x="2559" y="1980"/>
                    </a:lnTo>
                    <a:lnTo>
                      <a:pt x="2603" y="2035"/>
                    </a:lnTo>
                    <a:lnTo>
                      <a:pt x="2636" y="2100"/>
                    </a:lnTo>
                    <a:lnTo>
                      <a:pt x="2669" y="2166"/>
                    </a:lnTo>
                    <a:lnTo>
                      <a:pt x="2691" y="2242"/>
                    </a:lnTo>
                    <a:lnTo>
                      <a:pt x="2712" y="2330"/>
                    </a:lnTo>
                    <a:lnTo>
                      <a:pt x="2723" y="2428"/>
                    </a:lnTo>
                    <a:lnTo>
                      <a:pt x="2734" y="2636"/>
                    </a:lnTo>
                    <a:lnTo>
                      <a:pt x="2734" y="2997"/>
                    </a:lnTo>
                    <a:lnTo>
                      <a:pt x="4014" y="2997"/>
                    </a:lnTo>
                    <a:lnTo>
                      <a:pt x="4014" y="2724"/>
                    </a:lnTo>
                    <a:lnTo>
                      <a:pt x="4003" y="2516"/>
                    </a:lnTo>
                    <a:lnTo>
                      <a:pt x="3992" y="2308"/>
                    </a:lnTo>
                    <a:lnTo>
                      <a:pt x="3959" y="2111"/>
                    </a:lnTo>
                    <a:lnTo>
                      <a:pt x="3926" y="1936"/>
                    </a:lnTo>
                    <a:lnTo>
                      <a:pt x="3871" y="1761"/>
                    </a:lnTo>
                    <a:lnTo>
                      <a:pt x="3806" y="1597"/>
                    </a:lnTo>
                    <a:lnTo>
                      <a:pt x="3740" y="1455"/>
                    </a:lnTo>
                    <a:lnTo>
                      <a:pt x="3653" y="1313"/>
                    </a:lnTo>
                    <a:lnTo>
                      <a:pt x="3554" y="1182"/>
                    </a:lnTo>
                    <a:lnTo>
                      <a:pt x="3445" y="1072"/>
                    </a:lnTo>
                    <a:lnTo>
                      <a:pt x="3325" y="963"/>
                    </a:lnTo>
                    <a:lnTo>
                      <a:pt x="3204" y="876"/>
                    </a:lnTo>
                    <a:lnTo>
                      <a:pt x="3062" y="799"/>
                    </a:lnTo>
                    <a:lnTo>
                      <a:pt x="2909" y="733"/>
                    </a:lnTo>
                    <a:lnTo>
                      <a:pt x="2745" y="679"/>
                    </a:lnTo>
                    <a:lnTo>
                      <a:pt x="2570" y="635"/>
                    </a:lnTo>
                    <a:lnTo>
                      <a:pt x="25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23"/>
              <p:cNvSpPr/>
              <p:nvPr/>
            </p:nvSpPr>
            <p:spPr>
              <a:xfrm>
                <a:off x="6335449" y="2095026"/>
                <a:ext cx="136362" cy="168526"/>
              </a:xfrm>
              <a:custGeom>
                <a:rect b="b" l="l" r="r" t="t"/>
                <a:pathLst>
                  <a:path extrusionOk="0" h="9798" w="7928">
                    <a:moveTo>
                      <a:pt x="4166" y="3675"/>
                    </a:moveTo>
                    <a:lnTo>
                      <a:pt x="4287" y="3685"/>
                    </a:lnTo>
                    <a:lnTo>
                      <a:pt x="4396" y="3718"/>
                    </a:lnTo>
                    <a:lnTo>
                      <a:pt x="4483" y="3773"/>
                    </a:lnTo>
                    <a:lnTo>
                      <a:pt x="4527" y="3806"/>
                    </a:lnTo>
                    <a:lnTo>
                      <a:pt x="4571" y="3839"/>
                    </a:lnTo>
                    <a:lnTo>
                      <a:pt x="4604" y="3882"/>
                    </a:lnTo>
                    <a:lnTo>
                      <a:pt x="4637" y="3937"/>
                    </a:lnTo>
                    <a:lnTo>
                      <a:pt x="4658" y="3992"/>
                    </a:lnTo>
                    <a:lnTo>
                      <a:pt x="4669" y="4057"/>
                    </a:lnTo>
                    <a:lnTo>
                      <a:pt x="4691" y="4123"/>
                    </a:lnTo>
                    <a:lnTo>
                      <a:pt x="4691" y="4199"/>
                    </a:lnTo>
                    <a:lnTo>
                      <a:pt x="4691" y="4363"/>
                    </a:lnTo>
                    <a:lnTo>
                      <a:pt x="4571" y="5522"/>
                    </a:lnTo>
                    <a:lnTo>
                      <a:pt x="4538" y="5730"/>
                    </a:lnTo>
                    <a:lnTo>
                      <a:pt x="4483" y="5894"/>
                    </a:lnTo>
                    <a:lnTo>
                      <a:pt x="4462" y="5960"/>
                    </a:lnTo>
                    <a:lnTo>
                      <a:pt x="4418" y="6025"/>
                    </a:lnTo>
                    <a:lnTo>
                      <a:pt x="4385" y="6080"/>
                    </a:lnTo>
                    <a:lnTo>
                      <a:pt x="4341" y="6135"/>
                    </a:lnTo>
                    <a:lnTo>
                      <a:pt x="4298" y="6179"/>
                    </a:lnTo>
                    <a:lnTo>
                      <a:pt x="4254" y="6211"/>
                    </a:lnTo>
                    <a:lnTo>
                      <a:pt x="4199" y="6244"/>
                    </a:lnTo>
                    <a:lnTo>
                      <a:pt x="4145" y="6266"/>
                    </a:lnTo>
                    <a:lnTo>
                      <a:pt x="4013" y="6288"/>
                    </a:lnTo>
                    <a:lnTo>
                      <a:pt x="3882" y="6299"/>
                    </a:lnTo>
                    <a:lnTo>
                      <a:pt x="3751" y="6288"/>
                    </a:lnTo>
                    <a:lnTo>
                      <a:pt x="3685" y="6266"/>
                    </a:lnTo>
                    <a:lnTo>
                      <a:pt x="3631" y="6244"/>
                    </a:lnTo>
                    <a:lnTo>
                      <a:pt x="3576" y="6222"/>
                    </a:lnTo>
                    <a:lnTo>
                      <a:pt x="3532" y="6189"/>
                    </a:lnTo>
                    <a:lnTo>
                      <a:pt x="3488" y="6146"/>
                    </a:lnTo>
                    <a:lnTo>
                      <a:pt x="3456" y="6102"/>
                    </a:lnTo>
                    <a:lnTo>
                      <a:pt x="3423" y="6058"/>
                    </a:lnTo>
                    <a:lnTo>
                      <a:pt x="3390" y="5993"/>
                    </a:lnTo>
                    <a:lnTo>
                      <a:pt x="3368" y="5927"/>
                    </a:lnTo>
                    <a:lnTo>
                      <a:pt x="3357" y="5861"/>
                    </a:lnTo>
                    <a:lnTo>
                      <a:pt x="3346" y="5687"/>
                    </a:lnTo>
                    <a:lnTo>
                      <a:pt x="3357" y="5490"/>
                    </a:lnTo>
                    <a:lnTo>
                      <a:pt x="3467" y="4451"/>
                    </a:lnTo>
                    <a:lnTo>
                      <a:pt x="3499" y="4254"/>
                    </a:lnTo>
                    <a:lnTo>
                      <a:pt x="3543" y="4079"/>
                    </a:lnTo>
                    <a:lnTo>
                      <a:pt x="3576" y="4014"/>
                    </a:lnTo>
                    <a:lnTo>
                      <a:pt x="3609" y="3948"/>
                    </a:lnTo>
                    <a:lnTo>
                      <a:pt x="3652" y="3893"/>
                    </a:lnTo>
                    <a:lnTo>
                      <a:pt x="3696" y="3839"/>
                    </a:lnTo>
                    <a:lnTo>
                      <a:pt x="3740" y="3795"/>
                    </a:lnTo>
                    <a:lnTo>
                      <a:pt x="3795" y="3762"/>
                    </a:lnTo>
                    <a:lnTo>
                      <a:pt x="3849" y="3729"/>
                    </a:lnTo>
                    <a:lnTo>
                      <a:pt x="3904" y="3707"/>
                    </a:lnTo>
                    <a:lnTo>
                      <a:pt x="4024" y="3685"/>
                    </a:lnTo>
                    <a:lnTo>
                      <a:pt x="4166" y="3675"/>
                    </a:lnTo>
                    <a:close/>
                    <a:moveTo>
                      <a:pt x="4516" y="1"/>
                    </a:moveTo>
                    <a:lnTo>
                      <a:pt x="4232" y="11"/>
                    </a:lnTo>
                    <a:lnTo>
                      <a:pt x="3970" y="33"/>
                    </a:lnTo>
                    <a:lnTo>
                      <a:pt x="3707" y="66"/>
                    </a:lnTo>
                    <a:lnTo>
                      <a:pt x="3456" y="110"/>
                    </a:lnTo>
                    <a:lnTo>
                      <a:pt x="3204" y="175"/>
                    </a:lnTo>
                    <a:lnTo>
                      <a:pt x="2975" y="252"/>
                    </a:lnTo>
                    <a:lnTo>
                      <a:pt x="2745" y="340"/>
                    </a:lnTo>
                    <a:lnTo>
                      <a:pt x="2537" y="438"/>
                    </a:lnTo>
                    <a:lnTo>
                      <a:pt x="2329" y="547"/>
                    </a:lnTo>
                    <a:lnTo>
                      <a:pt x="2122" y="668"/>
                    </a:lnTo>
                    <a:lnTo>
                      <a:pt x="1936" y="799"/>
                    </a:lnTo>
                    <a:lnTo>
                      <a:pt x="1761" y="941"/>
                    </a:lnTo>
                    <a:lnTo>
                      <a:pt x="1586" y="1094"/>
                    </a:lnTo>
                    <a:lnTo>
                      <a:pt x="1422" y="1258"/>
                    </a:lnTo>
                    <a:lnTo>
                      <a:pt x="1269" y="1433"/>
                    </a:lnTo>
                    <a:lnTo>
                      <a:pt x="1127" y="1619"/>
                    </a:lnTo>
                    <a:lnTo>
                      <a:pt x="984" y="1816"/>
                    </a:lnTo>
                    <a:lnTo>
                      <a:pt x="864" y="2012"/>
                    </a:lnTo>
                    <a:lnTo>
                      <a:pt x="744" y="2220"/>
                    </a:lnTo>
                    <a:lnTo>
                      <a:pt x="635" y="2439"/>
                    </a:lnTo>
                    <a:lnTo>
                      <a:pt x="536" y="2658"/>
                    </a:lnTo>
                    <a:lnTo>
                      <a:pt x="438" y="2887"/>
                    </a:lnTo>
                    <a:lnTo>
                      <a:pt x="361" y="3128"/>
                    </a:lnTo>
                    <a:lnTo>
                      <a:pt x="285" y="3368"/>
                    </a:lnTo>
                    <a:lnTo>
                      <a:pt x="219" y="3620"/>
                    </a:lnTo>
                    <a:lnTo>
                      <a:pt x="153" y="3882"/>
                    </a:lnTo>
                    <a:lnTo>
                      <a:pt x="110" y="4145"/>
                    </a:lnTo>
                    <a:lnTo>
                      <a:pt x="66" y="4407"/>
                    </a:lnTo>
                    <a:lnTo>
                      <a:pt x="33" y="4681"/>
                    </a:lnTo>
                    <a:lnTo>
                      <a:pt x="11" y="4954"/>
                    </a:lnTo>
                    <a:lnTo>
                      <a:pt x="0" y="5227"/>
                    </a:lnTo>
                    <a:lnTo>
                      <a:pt x="0" y="5512"/>
                    </a:lnTo>
                    <a:lnTo>
                      <a:pt x="0" y="5752"/>
                    </a:lnTo>
                    <a:lnTo>
                      <a:pt x="11" y="5982"/>
                    </a:lnTo>
                    <a:lnTo>
                      <a:pt x="33" y="6211"/>
                    </a:lnTo>
                    <a:lnTo>
                      <a:pt x="55" y="6430"/>
                    </a:lnTo>
                    <a:lnTo>
                      <a:pt x="88" y="6638"/>
                    </a:lnTo>
                    <a:lnTo>
                      <a:pt x="121" y="6846"/>
                    </a:lnTo>
                    <a:lnTo>
                      <a:pt x="175" y="7053"/>
                    </a:lnTo>
                    <a:lnTo>
                      <a:pt x="230" y="7250"/>
                    </a:lnTo>
                    <a:lnTo>
                      <a:pt x="285" y="7436"/>
                    </a:lnTo>
                    <a:lnTo>
                      <a:pt x="350" y="7622"/>
                    </a:lnTo>
                    <a:lnTo>
                      <a:pt x="427" y="7808"/>
                    </a:lnTo>
                    <a:lnTo>
                      <a:pt x="514" y="7972"/>
                    </a:lnTo>
                    <a:lnTo>
                      <a:pt x="602" y="8147"/>
                    </a:lnTo>
                    <a:lnTo>
                      <a:pt x="711" y="8300"/>
                    </a:lnTo>
                    <a:lnTo>
                      <a:pt x="809" y="8453"/>
                    </a:lnTo>
                    <a:lnTo>
                      <a:pt x="930" y="8595"/>
                    </a:lnTo>
                    <a:lnTo>
                      <a:pt x="1050" y="8737"/>
                    </a:lnTo>
                    <a:lnTo>
                      <a:pt x="1181" y="8868"/>
                    </a:lnTo>
                    <a:lnTo>
                      <a:pt x="1323" y="8989"/>
                    </a:lnTo>
                    <a:lnTo>
                      <a:pt x="1476" y="9109"/>
                    </a:lnTo>
                    <a:lnTo>
                      <a:pt x="1630" y="9218"/>
                    </a:lnTo>
                    <a:lnTo>
                      <a:pt x="1794" y="9317"/>
                    </a:lnTo>
                    <a:lnTo>
                      <a:pt x="1969" y="9404"/>
                    </a:lnTo>
                    <a:lnTo>
                      <a:pt x="2154" y="9481"/>
                    </a:lnTo>
                    <a:lnTo>
                      <a:pt x="2340" y="9557"/>
                    </a:lnTo>
                    <a:lnTo>
                      <a:pt x="2548" y="9623"/>
                    </a:lnTo>
                    <a:lnTo>
                      <a:pt x="2756" y="9678"/>
                    </a:lnTo>
                    <a:lnTo>
                      <a:pt x="2975" y="9721"/>
                    </a:lnTo>
                    <a:lnTo>
                      <a:pt x="3193" y="9754"/>
                    </a:lnTo>
                    <a:lnTo>
                      <a:pt x="3434" y="9776"/>
                    </a:lnTo>
                    <a:lnTo>
                      <a:pt x="3674" y="9798"/>
                    </a:lnTo>
                    <a:lnTo>
                      <a:pt x="4265" y="9798"/>
                    </a:lnTo>
                    <a:lnTo>
                      <a:pt x="4593" y="9765"/>
                    </a:lnTo>
                    <a:lnTo>
                      <a:pt x="4910" y="9721"/>
                    </a:lnTo>
                    <a:lnTo>
                      <a:pt x="5227" y="9656"/>
                    </a:lnTo>
                    <a:lnTo>
                      <a:pt x="5380" y="9612"/>
                    </a:lnTo>
                    <a:lnTo>
                      <a:pt x="5522" y="9568"/>
                    </a:lnTo>
                    <a:lnTo>
                      <a:pt x="5675" y="9514"/>
                    </a:lnTo>
                    <a:lnTo>
                      <a:pt x="5828" y="9448"/>
                    </a:lnTo>
                    <a:lnTo>
                      <a:pt x="5982" y="9382"/>
                    </a:lnTo>
                    <a:lnTo>
                      <a:pt x="6135" y="9295"/>
                    </a:lnTo>
                    <a:lnTo>
                      <a:pt x="6288" y="9207"/>
                    </a:lnTo>
                    <a:lnTo>
                      <a:pt x="6441" y="9120"/>
                    </a:lnTo>
                    <a:lnTo>
                      <a:pt x="6539" y="7939"/>
                    </a:lnTo>
                    <a:lnTo>
                      <a:pt x="6539" y="7939"/>
                    </a:lnTo>
                    <a:lnTo>
                      <a:pt x="6375" y="8059"/>
                    </a:lnTo>
                    <a:lnTo>
                      <a:pt x="6222" y="8169"/>
                    </a:lnTo>
                    <a:lnTo>
                      <a:pt x="6058" y="8256"/>
                    </a:lnTo>
                    <a:lnTo>
                      <a:pt x="5905" y="8344"/>
                    </a:lnTo>
                    <a:lnTo>
                      <a:pt x="5752" y="8420"/>
                    </a:lnTo>
                    <a:lnTo>
                      <a:pt x="5599" y="8497"/>
                    </a:lnTo>
                    <a:lnTo>
                      <a:pt x="5446" y="8551"/>
                    </a:lnTo>
                    <a:lnTo>
                      <a:pt x="5293" y="8595"/>
                    </a:lnTo>
                    <a:lnTo>
                      <a:pt x="5140" y="8639"/>
                    </a:lnTo>
                    <a:lnTo>
                      <a:pt x="4986" y="8683"/>
                    </a:lnTo>
                    <a:lnTo>
                      <a:pt x="4669" y="8737"/>
                    </a:lnTo>
                    <a:lnTo>
                      <a:pt x="4341" y="8759"/>
                    </a:lnTo>
                    <a:lnTo>
                      <a:pt x="4002" y="8770"/>
                    </a:lnTo>
                    <a:lnTo>
                      <a:pt x="3827" y="8770"/>
                    </a:lnTo>
                    <a:lnTo>
                      <a:pt x="3652" y="8759"/>
                    </a:lnTo>
                    <a:lnTo>
                      <a:pt x="3477" y="8737"/>
                    </a:lnTo>
                    <a:lnTo>
                      <a:pt x="3324" y="8715"/>
                    </a:lnTo>
                    <a:lnTo>
                      <a:pt x="3171" y="8683"/>
                    </a:lnTo>
                    <a:lnTo>
                      <a:pt x="3018" y="8650"/>
                    </a:lnTo>
                    <a:lnTo>
                      <a:pt x="2876" y="8606"/>
                    </a:lnTo>
                    <a:lnTo>
                      <a:pt x="2734" y="8551"/>
                    </a:lnTo>
                    <a:lnTo>
                      <a:pt x="2603" y="8497"/>
                    </a:lnTo>
                    <a:lnTo>
                      <a:pt x="2482" y="8431"/>
                    </a:lnTo>
                    <a:lnTo>
                      <a:pt x="2362" y="8355"/>
                    </a:lnTo>
                    <a:lnTo>
                      <a:pt x="2242" y="8278"/>
                    </a:lnTo>
                    <a:lnTo>
                      <a:pt x="2133" y="8201"/>
                    </a:lnTo>
                    <a:lnTo>
                      <a:pt x="2034" y="8103"/>
                    </a:lnTo>
                    <a:lnTo>
                      <a:pt x="1936" y="8016"/>
                    </a:lnTo>
                    <a:lnTo>
                      <a:pt x="1848" y="7917"/>
                    </a:lnTo>
                    <a:lnTo>
                      <a:pt x="1761" y="7808"/>
                    </a:lnTo>
                    <a:lnTo>
                      <a:pt x="1684" y="7698"/>
                    </a:lnTo>
                    <a:lnTo>
                      <a:pt x="1608" y="7578"/>
                    </a:lnTo>
                    <a:lnTo>
                      <a:pt x="1542" y="7458"/>
                    </a:lnTo>
                    <a:lnTo>
                      <a:pt x="1476" y="7327"/>
                    </a:lnTo>
                    <a:lnTo>
                      <a:pt x="1422" y="7195"/>
                    </a:lnTo>
                    <a:lnTo>
                      <a:pt x="1367" y="7053"/>
                    </a:lnTo>
                    <a:lnTo>
                      <a:pt x="1323" y="6911"/>
                    </a:lnTo>
                    <a:lnTo>
                      <a:pt x="1247" y="6605"/>
                    </a:lnTo>
                    <a:lnTo>
                      <a:pt x="1192" y="6277"/>
                    </a:lnTo>
                    <a:lnTo>
                      <a:pt x="1159" y="5938"/>
                    </a:lnTo>
                    <a:lnTo>
                      <a:pt x="1148" y="5577"/>
                    </a:lnTo>
                    <a:lnTo>
                      <a:pt x="1148" y="5315"/>
                    </a:lnTo>
                    <a:lnTo>
                      <a:pt x="1159" y="5063"/>
                    </a:lnTo>
                    <a:lnTo>
                      <a:pt x="1181" y="4823"/>
                    </a:lnTo>
                    <a:lnTo>
                      <a:pt x="1203" y="4582"/>
                    </a:lnTo>
                    <a:lnTo>
                      <a:pt x="1236" y="4352"/>
                    </a:lnTo>
                    <a:lnTo>
                      <a:pt x="1269" y="4123"/>
                    </a:lnTo>
                    <a:lnTo>
                      <a:pt x="1312" y="3904"/>
                    </a:lnTo>
                    <a:lnTo>
                      <a:pt x="1367" y="3696"/>
                    </a:lnTo>
                    <a:lnTo>
                      <a:pt x="1422" y="3489"/>
                    </a:lnTo>
                    <a:lnTo>
                      <a:pt x="1487" y="3292"/>
                    </a:lnTo>
                    <a:lnTo>
                      <a:pt x="1553" y="3106"/>
                    </a:lnTo>
                    <a:lnTo>
                      <a:pt x="1630" y="2920"/>
                    </a:lnTo>
                    <a:lnTo>
                      <a:pt x="1717" y="2745"/>
                    </a:lnTo>
                    <a:lnTo>
                      <a:pt x="1805" y="2581"/>
                    </a:lnTo>
                    <a:lnTo>
                      <a:pt x="1892" y="2417"/>
                    </a:lnTo>
                    <a:lnTo>
                      <a:pt x="1990" y="2264"/>
                    </a:lnTo>
                    <a:lnTo>
                      <a:pt x="2100" y="2122"/>
                    </a:lnTo>
                    <a:lnTo>
                      <a:pt x="2209" y="1991"/>
                    </a:lnTo>
                    <a:lnTo>
                      <a:pt x="2329" y="1859"/>
                    </a:lnTo>
                    <a:lnTo>
                      <a:pt x="2461" y="1750"/>
                    </a:lnTo>
                    <a:lnTo>
                      <a:pt x="2592" y="1641"/>
                    </a:lnTo>
                    <a:lnTo>
                      <a:pt x="2734" y="1531"/>
                    </a:lnTo>
                    <a:lnTo>
                      <a:pt x="2876" y="1444"/>
                    </a:lnTo>
                    <a:lnTo>
                      <a:pt x="3029" y="1356"/>
                    </a:lnTo>
                    <a:lnTo>
                      <a:pt x="3182" y="1291"/>
                    </a:lnTo>
                    <a:lnTo>
                      <a:pt x="3357" y="1225"/>
                    </a:lnTo>
                    <a:lnTo>
                      <a:pt x="3521" y="1171"/>
                    </a:lnTo>
                    <a:lnTo>
                      <a:pt x="3696" y="1127"/>
                    </a:lnTo>
                    <a:lnTo>
                      <a:pt x="3882" y="1094"/>
                    </a:lnTo>
                    <a:lnTo>
                      <a:pt x="4068" y="1061"/>
                    </a:lnTo>
                    <a:lnTo>
                      <a:pt x="4265" y="1050"/>
                    </a:lnTo>
                    <a:lnTo>
                      <a:pt x="4473" y="1039"/>
                    </a:lnTo>
                    <a:lnTo>
                      <a:pt x="4779" y="1050"/>
                    </a:lnTo>
                    <a:lnTo>
                      <a:pt x="4921" y="1072"/>
                    </a:lnTo>
                    <a:lnTo>
                      <a:pt x="5063" y="1094"/>
                    </a:lnTo>
                    <a:lnTo>
                      <a:pt x="5194" y="1116"/>
                    </a:lnTo>
                    <a:lnTo>
                      <a:pt x="5325" y="1149"/>
                    </a:lnTo>
                    <a:lnTo>
                      <a:pt x="5446" y="1192"/>
                    </a:lnTo>
                    <a:lnTo>
                      <a:pt x="5566" y="1236"/>
                    </a:lnTo>
                    <a:lnTo>
                      <a:pt x="5675" y="1280"/>
                    </a:lnTo>
                    <a:lnTo>
                      <a:pt x="5785" y="1335"/>
                    </a:lnTo>
                    <a:lnTo>
                      <a:pt x="5894" y="1389"/>
                    </a:lnTo>
                    <a:lnTo>
                      <a:pt x="5992" y="1455"/>
                    </a:lnTo>
                    <a:lnTo>
                      <a:pt x="6080" y="1520"/>
                    </a:lnTo>
                    <a:lnTo>
                      <a:pt x="6167" y="1597"/>
                    </a:lnTo>
                    <a:lnTo>
                      <a:pt x="6331" y="1750"/>
                    </a:lnTo>
                    <a:lnTo>
                      <a:pt x="6397" y="1838"/>
                    </a:lnTo>
                    <a:lnTo>
                      <a:pt x="6463" y="1936"/>
                    </a:lnTo>
                    <a:lnTo>
                      <a:pt x="6583" y="2133"/>
                    </a:lnTo>
                    <a:lnTo>
                      <a:pt x="6681" y="2341"/>
                    </a:lnTo>
                    <a:lnTo>
                      <a:pt x="6769" y="2570"/>
                    </a:lnTo>
                    <a:lnTo>
                      <a:pt x="6823" y="2811"/>
                    </a:lnTo>
                    <a:lnTo>
                      <a:pt x="6867" y="3073"/>
                    </a:lnTo>
                    <a:lnTo>
                      <a:pt x="6900" y="3347"/>
                    </a:lnTo>
                    <a:lnTo>
                      <a:pt x="6911" y="3631"/>
                    </a:lnTo>
                    <a:lnTo>
                      <a:pt x="6900" y="3860"/>
                    </a:lnTo>
                    <a:lnTo>
                      <a:pt x="6889" y="4101"/>
                    </a:lnTo>
                    <a:lnTo>
                      <a:pt x="6878" y="4342"/>
                    </a:lnTo>
                    <a:lnTo>
                      <a:pt x="6845" y="4582"/>
                    </a:lnTo>
                    <a:lnTo>
                      <a:pt x="6813" y="4823"/>
                    </a:lnTo>
                    <a:lnTo>
                      <a:pt x="6780" y="5052"/>
                    </a:lnTo>
                    <a:lnTo>
                      <a:pt x="6725" y="5271"/>
                    </a:lnTo>
                    <a:lnTo>
                      <a:pt x="6670" y="5479"/>
                    </a:lnTo>
                    <a:lnTo>
                      <a:pt x="6605" y="5676"/>
                    </a:lnTo>
                    <a:lnTo>
                      <a:pt x="6539" y="5851"/>
                    </a:lnTo>
                    <a:lnTo>
                      <a:pt x="6463" y="6004"/>
                    </a:lnTo>
                    <a:lnTo>
                      <a:pt x="6364" y="6135"/>
                    </a:lnTo>
                    <a:lnTo>
                      <a:pt x="6266" y="6244"/>
                    </a:lnTo>
                    <a:lnTo>
                      <a:pt x="6222" y="6288"/>
                    </a:lnTo>
                    <a:lnTo>
                      <a:pt x="6167" y="6332"/>
                    </a:lnTo>
                    <a:lnTo>
                      <a:pt x="6113" y="6354"/>
                    </a:lnTo>
                    <a:lnTo>
                      <a:pt x="6047" y="6375"/>
                    </a:lnTo>
                    <a:lnTo>
                      <a:pt x="5992" y="6386"/>
                    </a:lnTo>
                    <a:lnTo>
                      <a:pt x="5927" y="6397"/>
                    </a:lnTo>
                    <a:lnTo>
                      <a:pt x="5861" y="6386"/>
                    </a:lnTo>
                    <a:lnTo>
                      <a:pt x="5807" y="6375"/>
                    </a:lnTo>
                    <a:lnTo>
                      <a:pt x="5763" y="6354"/>
                    </a:lnTo>
                    <a:lnTo>
                      <a:pt x="5730" y="6321"/>
                    </a:lnTo>
                    <a:lnTo>
                      <a:pt x="5697" y="6277"/>
                    </a:lnTo>
                    <a:lnTo>
                      <a:pt x="5686" y="6222"/>
                    </a:lnTo>
                    <a:lnTo>
                      <a:pt x="5675" y="6168"/>
                    </a:lnTo>
                    <a:lnTo>
                      <a:pt x="5686" y="6091"/>
                    </a:lnTo>
                    <a:lnTo>
                      <a:pt x="6047" y="2548"/>
                    </a:lnTo>
                    <a:lnTo>
                      <a:pt x="4877" y="2548"/>
                    </a:lnTo>
                    <a:lnTo>
                      <a:pt x="4801" y="3259"/>
                    </a:lnTo>
                    <a:lnTo>
                      <a:pt x="4735" y="3084"/>
                    </a:lnTo>
                    <a:lnTo>
                      <a:pt x="4691" y="3008"/>
                    </a:lnTo>
                    <a:lnTo>
                      <a:pt x="4647" y="2931"/>
                    </a:lnTo>
                    <a:lnTo>
                      <a:pt x="4593" y="2865"/>
                    </a:lnTo>
                    <a:lnTo>
                      <a:pt x="4549" y="2800"/>
                    </a:lnTo>
                    <a:lnTo>
                      <a:pt x="4483" y="2745"/>
                    </a:lnTo>
                    <a:lnTo>
                      <a:pt x="4429" y="2701"/>
                    </a:lnTo>
                    <a:lnTo>
                      <a:pt x="4363" y="2658"/>
                    </a:lnTo>
                    <a:lnTo>
                      <a:pt x="4287" y="2614"/>
                    </a:lnTo>
                    <a:lnTo>
                      <a:pt x="4221" y="2581"/>
                    </a:lnTo>
                    <a:lnTo>
                      <a:pt x="4145" y="2559"/>
                    </a:lnTo>
                    <a:lnTo>
                      <a:pt x="3980" y="2515"/>
                    </a:lnTo>
                    <a:lnTo>
                      <a:pt x="3795" y="2505"/>
                    </a:lnTo>
                    <a:lnTo>
                      <a:pt x="3642" y="2505"/>
                    </a:lnTo>
                    <a:lnTo>
                      <a:pt x="3488" y="2515"/>
                    </a:lnTo>
                    <a:lnTo>
                      <a:pt x="3346" y="2548"/>
                    </a:lnTo>
                    <a:lnTo>
                      <a:pt x="3215" y="2603"/>
                    </a:lnTo>
                    <a:lnTo>
                      <a:pt x="3095" y="2658"/>
                    </a:lnTo>
                    <a:lnTo>
                      <a:pt x="2975" y="2734"/>
                    </a:lnTo>
                    <a:lnTo>
                      <a:pt x="2865" y="2833"/>
                    </a:lnTo>
                    <a:lnTo>
                      <a:pt x="2778" y="2942"/>
                    </a:lnTo>
                    <a:lnTo>
                      <a:pt x="2679" y="3062"/>
                    </a:lnTo>
                    <a:lnTo>
                      <a:pt x="2603" y="3193"/>
                    </a:lnTo>
                    <a:lnTo>
                      <a:pt x="2537" y="3347"/>
                    </a:lnTo>
                    <a:lnTo>
                      <a:pt x="2472" y="3511"/>
                    </a:lnTo>
                    <a:lnTo>
                      <a:pt x="2417" y="3696"/>
                    </a:lnTo>
                    <a:lnTo>
                      <a:pt x="2373" y="3882"/>
                    </a:lnTo>
                    <a:lnTo>
                      <a:pt x="2329" y="4090"/>
                    </a:lnTo>
                    <a:lnTo>
                      <a:pt x="2297" y="4309"/>
                    </a:lnTo>
                    <a:lnTo>
                      <a:pt x="2165" y="5555"/>
                    </a:lnTo>
                    <a:lnTo>
                      <a:pt x="2143" y="5774"/>
                    </a:lnTo>
                    <a:lnTo>
                      <a:pt x="2143" y="5971"/>
                    </a:lnTo>
                    <a:lnTo>
                      <a:pt x="2143" y="6168"/>
                    </a:lnTo>
                    <a:lnTo>
                      <a:pt x="2165" y="6343"/>
                    </a:lnTo>
                    <a:lnTo>
                      <a:pt x="2198" y="6507"/>
                    </a:lnTo>
                    <a:lnTo>
                      <a:pt x="2231" y="6660"/>
                    </a:lnTo>
                    <a:lnTo>
                      <a:pt x="2286" y="6802"/>
                    </a:lnTo>
                    <a:lnTo>
                      <a:pt x="2351" y="6922"/>
                    </a:lnTo>
                    <a:lnTo>
                      <a:pt x="2428" y="7042"/>
                    </a:lnTo>
                    <a:lnTo>
                      <a:pt x="2526" y="7141"/>
                    </a:lnTo>
                    <a:lnTo>
                      <a:pt x="2636" y="7228"/>
                    </a:lnTo>
                    <a:lnTo>
                      <a:pt x="2767" y="7305"/>
                    </a:lnTo>
                    <a:lnTo>
                      <a:pt x="2898" y="7370"/>
                    </a:lnTo>
                    <a:lnTo>
                      <a:pt x="3040" y="7414"/>
                    </a:lnTo>
                    <a:lnTo>
                      <a:pt x="3193" y="7436"/>
                    </a:lnTo>
                    <a:lnTo>
                      <a:pt x="3357" y="7436"/>
                    </a:lnTo>
                    <a:lnTo>
                      <a:pt x="3510" y="7425"/>
                    </a:lnTo>
                    <a:lnTo>
                      <a:pt x="3663" y="7392"/>
                    </a:lnTo>
                    <a:lnTo>
                      <a:pt x="3816" y="7338"/>
                    </a:lnTo>
                    <a:lnTo>
                      <a:pt x="3970" y="7261"/>
                    </a:lnTo>
                    <a:lnTo>
                      <a:pt x="4112" y="7163"/>
                    </a:lnTo>
                    <a:lnTo>
                      <a:pt x="4177" y="7097"/>
                    </a:lnTo>
                    <a:lnTo>
                      <a:pt x="4232" y="7031"/>
                    </a:lnTo>
                    <a:lnTo>
                      <a:pt x="4298" y="6955"/>
                    </a:lnTo>
                    <a:lnTo>
                      <a:pt x="4352" y="6878"/>
                    </a:lnTo>
                    <a:lnTo>
                      <a:pt x="4407" y="6791"/>
                    </a:lnTo>
                    <a:lnTo>
                      <a:pt x="4462" y="6703"/>
                    </a:lnTo>
                    <a:lnTo>
                      <a:pt x="4473" y="6802"/>
                    </a:lnTo>
                    <a:lnTo>
                      <a:pt x="4494" y="6900"/>
                    </a:lnTo>
                    <a:lnTo>
                      <a:pt x="4516" y="6988"/>
                    </a:lnTo>
                    <a:lnTo>
                      <a:pt x="4560" y="7075"/>
                    </a:lnTo>
                    <a:lnTo>
                      <a:pt x="4604" y="7141"/>
                    </a:lnTo>
                    <a:lnTo>
                      <a:pt x="4658" y="7206"/>
                    </a:lnTo>
                    <a:lnTo>
                      <a:pt x="4713" y="7272"/>
                    </a:lnTo>
                    <a:lnTo>
                      <a:pt x="4779" y="7327"/>
                    </a:lnTo>
                    <a:lnTo>
                      <a:pt x="4855" y="7370"/>
                    </a:lnTo>
                    <a:lnTo>
                      <a:pt x="4932" y="7403"/>
                    </a:lnTo>
                    <a:lnTo>
                      <a:pt x="5019" y="7436"/>
                    </a:lnTo>
                    <a:lnTo>
                      <a:pt x="5107" y="7469"/>
                    </a:lnTo>
                    <a:lnTo>
                      <a:pt x="5205" y="7480"/>
                    </a:lnTo>
                    <a:lnTo>
                      <a:pt x="5314" y="7502"/>
                    </a:lnTo>
                    <a:lnTo>
                      <a:pt x="5533" y="7513"/>
                    </a:lnTo>
                    <a:lnTo>
                      <a:pt x="5719" y="7502"/>
                    </a:lnTo>
                    <a:lnTo>
                      <a:pt x="5905" y="7469"/>
                    </a:lnTo>
                    <a:lnTo>
                      <a:pt x="6102" y="7414"/>
                    </a:lnTo>
                    <a:lnTo>
                      <a:pt x="6310" y="7327"/>
                    </a:lnTo>
                    <a:lnTo>
                      <a:pt x="6506" y="7217"/>
                    </a:lnTo>
                    <a:lnTo>
                      <a:pt x="6605" y="7141"/>
                    </a:lnTo>
                    <a:lnTo>
                      <a:pt x="6703" y="7075"/>
                    </a:lnTo>
                    <a:lnTo>
                      <a:pt x="6802" y="6988"/>
                    </a:lnTo>
                    <a:lnTo>
                      <a:pt x="6900" y="6900"/>
                    </a:lnTo>
                    <a:lnTo>
                      <a:pt x="6998" y="6802"/>
                    </a:lnTo>
                    <a:lnTo>
                      <a:pt x="7086" y="6692"/>
                    </a:lnTo>
                    <a:lnTo>
                      <a:pt x="7173" y="6572"/>
                    </a:lnTo>
                    <a:lnTo>
                      <a:pt x="7261" y="6441"/>
                    </a:lnTo>
                    <a:lnTo>
                      <a:pt x="7348" y="6310"/>
                    </a:lnTo>
                    <a:lnTo>
                      <a:pt x="7425" y="6168"/>
                    </a:lnTo>
                    <a:lnTo>
                      <a:pt x="7490" y="6015"/>
                    </a:lnTo>
                    <a:lnTo>
                      <a:pt x="7567" y="5851"/>
                    </a:lnTo>
                    <a:lnTo>
                      <a:pt x="7622" y="5676"/>
                    </a:lnTo>
                    <a:lnTo>
                      <a:pt x="7687" y="5490"/>
                    </a:lnTo>
                    <a:lnTo>
                      <a:pt x="7742" y="5293"/>
                    </a:lnTo>
                    <a:lnTo>
                      <a:pt x="7786" y="5085"/>
                    </a:lnTo>
                    <a:lnTo>
                      <a:pt x="7829" y="4866"/>
                    </a:lnTo>
                    <a:lnTo>
                      <a:pt x="7862" y="4637"/>
                    </a:lnTo>
                    <a:lnTo>
                      <a:pt x="7884" y="4396"/>
                    </a:lnTo>
                    <a:lnTo>
                      <a:pt x="7906" y="4145"/>
                    </a:lnTo>
                    <a:lnTo>
                      <a:pt x="7917" y="3882"/>
                    </a:lnTo>
                    <a:lnTo>
                      <a:pt x="7928" y="3598"/>
                    </a:lnTo>
                    <a:lnTo>
                      <a:pt x="7917" y="3237"/>
                    </a:lnTo>
                    <a:lnTo>
                      <a:pt x="7884" y="2876"/>
                    </a:lnTo>
                    <a:lnTo>
                      <a:pt x="7829" y="2537"/>
                    </a:lnTo>
                    <a:lnTo>
                      <a:pt x="7797" y="2362"/>
                    </a:lnTo>
                    <a:lnTo>
                      <a:pt x="7753" y="2198"/>
                    </a:lnTo>
                    <a:lnTo>
                      <a:pt x="7709" y="2045"/>
                    </a:lnTo>
                    <a:lnTo>
                      <a:pt x="7654" y="1881"/>
                    </a:lnTo>
                    <a:lnTo>
                      <a:pt x="7589" y="1739"/>
                    </a:lnTo>
                    <a:lnTo>
                      <a:pt x="7523" y="1586"/>
                    </a:lnTo>
                    <a:lnTo>
                      <a:pt x="7447" y="1444"/>
                    </a:lnTo>
                    <a:lnTo>
                      <a:pt x="7370" y="1313"/>
                    </a:lnTo>
                    <a:lnTo>
                      <a:pt x="7283" y="1181"/>
                    </a:lnTo>
                    <a:lnTo>
                      <a:pt x="7184" y="1050"/>
                    </a:lnTo>
                    <a:lnTo>
                      <a:pt x="7086" y="941"/>
                    </a:lnTo>
                    <a:lnTo>
                      <a:pt x="6977" y="821"/>
                    </a:lnTo>
                    <a:lnTo>
                      <a:pt x="6856" y="722"/>
                    </a:lnTo>
                    <a:lnTo>
                      <a:pt x="6725" y="613"/>
                    </a:lnTo>
                    <a:lnTo>
                      <a:pt x="6594" y="525"/>
                    </a:lnTo>
                    <a:lnTo>
                      <a:pt x="6452" y="438"/>
                    </a:lnTo>
                    <a:lnTo>
                      <a:pt x="6299" y="361"/>
                    </a:lnTo>
                    <a:lnTo>
                      <a:pt x="6135" y="285"/>
                    </a:lnTo>
                    <a:lnTo>
                      <a:pt x="5971" y="219"/>
                    </a:lnTo>
                    <a:lnTo>
                      <a:pt x="5785" y="165"/>
                    </a:lnTo>
                    <a:lnTo>
                      <a:pt x="5599" y="121"/>
                    </a:lnTo>
                    <a:lnTo>
                      <a:pt x="5402" y="77"/>
                    </a:lnTo>
                    <a:lnTo>
                      <a:pt x="5194" y="44"/>
                    </a:lnTo>
                    <a:lnTo>
                      <a:pt x="4976" y="22"/>
                    </a:lnTo>
                    <a:lnTo>
                      <a:pt x="4757" y="11"/>
                    </a:lnTo>
                    <a:lnTo>
                      <a:pt x="45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3"/>
              <p:cNvSpPr/>
              <p:nvPr/>
            </p:nvSpPr>
            <p:spPr>
              <a:xfrm>
                <a:off x="6483834" y="2103488"/>
                <a:ext cx="23340" cy="147473"/>
              </a:xfrm>
              <a:custGeom>
                <a:rect b="b" l="l" r="r" t="t"/>
                <a:pathLst>
                  <a:path extrusionOk="0" h="8574" w="1357">
                    <a:moveTo>
                      <a:pt x="1" y="1"/>
                    </a:moveTo>
                    <a:lnTo>
                      <a:pt x="1" y="3576"/>
                    </a:lnTo>
                    <a:lnTo>
                      <a:pt x="176" y="6671"/>
                    </a:lnTo>
                    <a:lnTo>
                      <a:pt x="1182" y="6671"/>
                    </a:lnTo>
                    <a:lnTo>
                      <a:pt x="1357" y="3576"/>
                    </a:lnTo>
                    <a:lnTo>
                      <a:pt x="1357" y="1"/>
                    </a:lnTo>
                    <a:close/>
                    <a:moveTo>
                      <a:pt x="33" y="7272"/>
                    </a:moveTo>
                    <a:lnTo>
                      <a:pt x="33" y="8573"/>
                    </a:lnTo>
                    <a:lnTo>
                      <a:pt x="1324" y="8573"/>
                    </a:lnTo>
                    <a:lnTo>
                      <a:pt x="1324" y="72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23"/>
              <p:cNvSpPr/>
              <p:nvPr/>
            </p:nvSpPr>
            <p:spPr>
              <a:xfrm>
                <a:off x="6523893" y="2103488"/>
                <a:ext cx="23340" cy="147473"/>
              </a:xfrm>
              <a:custGeom>
                <a:rect b="b" l="l" r="r" t="t"/>
                <a:pathLst>
                  <a:path extrusionOk="0" h="8574" w="1357">
                    <a:moveTo>
                      <a:pt x="1" y="1"/>
                    </a:moveTo>
                    <a:lnTo>
                      <a:pt x="1" y="3576"/>
                    </a:lnTo>
                    <a:lnTo>
                      <a:pt x="176" y="6671"/>
                    </a:lnTo>
                    <a:lnTo>
                      <a:pt x="1182" y="6671"/>
                    </a:lnTo>
                    <a:lnTo>
                      <a:pt x="1357" y="3576"/>
                    </a:lnTo>
                    <a:lnTo>
                      <a:pt x="1357" y="1"/>
                    </a:lnTo>
                    <a:close/>
                    <a:moveTo>
                      <a:pt x="34" y="7272"/>
                    </a:moveTo>
                    <a:lnTo>
                      <a:pt x="34" y="8573"/>
                    </a:lnTo>
                    <a:lnTo>
                      <a:pt x="1324" y="8573"/>
                    </a:lnTo>
                    <a:lnTo>
                      <a:pt x="1324" y="72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5" name="Google Shape;645;p23"/>
            <p:cNvSpPr/>
            <p:nvPr/>
          </p:nvSpPr>
          <p:spPr>
            <a:xfrm>
              <a:off x="4097936" y="1880628"/>
              <a:ext cx="813990" cy="775634"/>
            </a:xfrm>
            <a:custGeom>
              <a:rect b="b" l="l" r="r" t="t"/>
              <a:pathLst>
                <a:path extrusionOk="0" h="45095" w="47325">
                  <a:moveTo>
                    <a:pt x="10136" y="0"/>
                  </a:moveTo>
                  <a:lnTo>
                    <a:pt x="9874" y="11"/>
                  </a:lnTo>
                  <a:lnTo>
                    <a:pt x="9611" y="33"/>
                  </a:lnTo>
                  <a:lnTo>
                    <a:pt x="9338" y="55"/>
                  </a:lnTo>
                  <a:lnTo>
                    <a:pt x="9087" y="88"/>
                  </a:lnTo>
                  <a:lnTo>
                    <a:pt x="8824" y="120"/>
                  </a:lnTo>
                  <a:lnTo>
                    <a:pt x="8562" y="164"/>
                  </a:lnTo>
                  <a:lnTo>
                    <a:pt x="8310" y="219"/>
                  </a:lnTo>
                  <a:lnTo>
                    <a:pt x="7807" y="328"/>
                  </a:lnTo>
                  <a:lnTo>
                    <a:pt x="7315" y="470"/>
                  </a:lnTo>
                  <a:lnTo>
                    <a:pt x="6834" y="634"/>
                  </a:lnTo>
                  <a:lnTo>
                    <a:pt x="6353" y="820"/>
                  </a:lnTo>
                  <a:lnTo>
                    <a:pt x="5894" y="1028"/>
                  </a:lnTo>
                  <a:lnTo>
                    <a:pt x="5445" y="1258"/>
                  </a:lnTo>
                  <a:lnTo>
                    <a:pt x="5008" y="1509"/>
                  </a:lnTo>
                  <a:lnTo>
                    <a:pt x="4593" y="1782"/>
                  </a:lnTo>
                  <a:lnTo>
                    <a:pt x="4177" y="2067"/>
                  </a:lnTo>
                  <a:lnTo>
                    <a:pt x="3783" y="2373"/>
                  </a:lnTo>
                  <a:lnTo>
                    <a:pt x="3412" y="2701"/>
                  </a:lnTo>
                  <a:lnTo>
                    <a:pt x="3051" y="3051"/>
                  </a:lnTo>
                  <a:lnTo>
                    <a:pt x="2701" y="3412"/>
                  </a:lnTo>
                  <a:lnTo>
                    <a:pt x="2373" y="3783"/>
                  </a:lnTo>
                  <a:lnTo>
                    <a:pt x="2067" y="4177"/>
                  </a:lnTo>
                  <a:lnTo>
                    <a:pt x="1782" y="4593"/>
                  </a:lnTo>
                  <a:lnTo>
                    <a:pt x="1509" y="5008"/>
                  </a:lnTo>
                  <a:lnTo>
                    <a:pt x="1257" y="5446"/>
                  </a:lnTo>
                  <a:lnTo>
                    <a:pt x="1028" y="5894"/>
                  </a:lnTo>
                  <a:lnTo>
                    <a:pt x="820" y="6353"/>
                  </a:lnTo>
                  <a:lnTo>
                    <a:pt x="634" y="6834"/>
                  </a:lnTo>
                  <a:lnTo>
                    <a:pt x="470" y="7315"/>
                  </a:lnTo>
                  <a:lnTo>
                    <a:pt x="328" y="7807"/>
                  </a:lnTo>
                  <a:lnTo>
                    <a:pt x="208" y="8310"/>
                  </a:lnTo>
                  <a:lnTo>
                    <a:pt x="164" y="8562"/>
                  </a:lnTo>
                  <a:lnTo>
                    <a:pt x="120" y="8824"/>
                  </a:lnTo>
                  <a:lnTo>
                    <a:pt x="87" y="9087"/>
                  </a:lnTo>
                  <a:lnTo>
                    <a:pt x="55" y="9349"/>
                  </a:lnTo>
                  <a:lnTo>
                    <a:pt x="33" y="9612"/>
                  </a:lnTo>
                  <a:lnTo>
                    <a:pt x="11" y="9874"/>
                  </a:lnTo>
                  <a:lnTo>
                    <a:pt x="0" y="10136"/>
                  </a:lnTo>
                  <a:lnTo>
                    <a:pt x="0" y="10410"/>
                  </a:lnTo>
                  <a:lnTo>
                    <a:pt x="0" y="26954"/>
                  </a:lnTo>
                  <a:lnTo>
                    <a:pt x="0" y="27216"/>
                  </a:lnTo>
                  <a:lnTo>
                    <a:pt x="11" y="27490"/>
                  </a:lnTo>
                  <a:lnTo>
                    <a:pt x="33" y="27752"/>
                  </a:lnTo>
                  <a:lnTo>
                    <a:pt x="55" y="28014"/>
                  </a:lnTo>
                  <a:lnTo>
                    <a:pt x="87" y="28277"/>
                  </a:lnTo>
                  <a:lnTo>
                    <a:pt x="120" y="28539"/>
                  </a:lnTo>
                  <a:lnTo>
                    <a:pt x="164" y="28791"/>
                  </a:lnTo>
                  <a:lnTo>
                    <a:pt x="208" y="29042"/>
                  </a:lnTo>
                  <a:lnTo>
                    <a:pt x="328" y="29545"/>
                  </a:lnTo>
                  <a:lnTo>
                    <a:pt x="470" y="30048"/>
                  </a:lnTo>
                  <a:lnTo>
                    <a:pt x="634" y="30529"/>
                  </a:lnTo>
                  <a:lnTo>
                    <a:pt x="820" y="31000"/>
                  </a:lnTo>
                  <a:lnTo>
                    <a:pt x="1028" y="31459"/>
                  </a:lnTo>
                  <a:lnTo>
                    <a:pt x="1257" y="31907"/>
                  </a:lnTo>
                  <a:lnTo>
                    <a:pt x="1509" y="32345"/>
                  </a:lnTo>
                  <a:lnTo>
                    <a:pt x="1782" y="32771"/>
                  </a:lnTo>
                  <a:lnTo>
                    <a:pt x="2067" y="33176"/>
                  </a:lnTo>
                  <a:lnTo>
                    <a:pt x="2373" y="33569"/>
                  </a:lnTo>
                  <a:lnTo>
                    <a:pt x="2701" y="33952"/>
                  </a:lnTo>
                  <a:lnTo>
                    <a:pt x="3051" y="34313"/>
                  </a:lnTo>
                  <a:lnTo>
                    <a:pt x="3412" y="34652"/>
                  </a:lnTo>
                  <a:lnTo>
                    <a:pt x="3783" y="34980"/>
                  </a:lnTo>
                  <a:lnTo>
                    <a:pt x="4177" y="35286"/>
                  </a:lnTo>
                  <a:lnTo>
                    <a:pt x="4593" y="35581"/>
                  </a:lnTo>
                  <a:lnTo>
                    <a:pt x="5008" y="35855"/>
                  </a:lnTo>
                  <a:lnTo>
                    <a:pt x="5445" y="36095"/>
                  </a:lnTo>
                  <a:lnTo>
                    <a:pt x="5894" y="36325"/>
                  </a:lnTo>
                  <a:lnTo>
                    <a:pt x="6353" y="36543"/>
                  </a:lnTo>
                  <a:lnTo>
                    <a:pt x="6834" y="36729"/>
                  </a:lnTo>
                  <a:lnTo>
                    <a:pt x="7315" y="36893"/>
                  </a:lnTo>
                  <a:lnTo>
                    <a:pt x="7807" y="37025"/>
                  </a:lnTo>
                  <a:lnTo>
                    <a:pt x="8310" y="37145"/>
                  </a:lnTo>
                  <a:lnTo>
                    <a:pt x="8824" y="37232"/>
                  </a:lnTo>
                  <a:lnTo>
                    <a:pt x="9087" y="37276"/>
                  </a:lnTo>
                  <a:lnTo>
                    <a:pt x="9338" y="37298"/>
                  </a:lnTo>
                  <a:lnTo>
                    <a:pt x="9611" y="37331"/>
                  </a:lnTo>
                  <a:lnTo>
                    <a:pt x="9874" y="37342"/>
                  </a:lnTo>
                  <a:lnTo>
                    <a:pt x="10136" y="37353"/>
                  </a:lnTo>
                  <a:lnTo>
                    <a:pt x="28703" y="37353"/>
                  </a:lnTo>
                  <a:lnTo>
                    <a:pt x="28922" y="38063"/>
                  </a:lnTo>
                  <a:lnTo>
                    <a:pt x="29152" y="38774"/>
                  </a:lnTo>
                  <a:lnTo>
                    <a:pt x="29392" y="39485"/>
                  </a:lnTo>
                  <a:lnTo>
                    <a:pt x="29654" y="40185"/>
                  </a:lnTo>
                  <a:lnTo>
                    <a:pt x="29917" y="40874"/>
                  </a:lnTo>
                  <a:lnTo>
                    <a:pt x="30201" y="41562"/>
                  </a:lnTo>
                  <a:lnTo>
                    <a:pt x="30486" y="42251"/>
                  </a:lnTo>
                  <a:lnTo>
                    <a:pt x="30792" y="42929"/>
                  </a:lnTo>
                  <a:lnTo>
                    <a:pt x="30912" y="43203"/>
                  </a:lnTo>
                  <a:lnTo>
                    <a:pt x="31054" y="43498"/>
                  </a:lnTo>
                  <a:lnTo>
                    <a:pt x="31218" y="43804"/>
                  </a:lnTo>
                  <a:lnTo>
                    <a:pt x="31393" y="44110"/>
                  </a:lnTo>
                  <a:lnTo>
                    <a:pt x="31491" y="44252"/>
                  </a:lnTo>
                  <a:lnTo>
                    <a:pt x="31590" y="44394"/>
                  </a:lnTo>
                  <a:lnTo>
                    <a:pt x="31699" y="44526"/>
                  </a:lnTo>
                  <a:lnTo>
                    <a:pt x="31809" y="44657"/>
                  </a:lnTo>
                  <a:lnTo>
                    <a:pt x="31929" y="44766"/>
                  </a:lnTo>
                  <a:lnTo>
                    <a:pt x="32060" y="44865"/>
                  </a:lnTo>
                  <a:lnTo>
                    <a:pt x="32191" y="44952"/>
                  </a:lnTo>
                  <a:lnTo>
                    <a:pt x="32323" y="45018"/>
                  </a:lnTo>
                  <a:lnTo>
                    <a:pt x="32432" y="45061"/>
                  </a:lnTo>
                  <a:lnTo>
                    <a:pt x="32541" y="45083"/>
                  </a:lnTo>
                  <a:lnTo>
                    <a:pt x="32640" y="45094"/>
                  </a:lnTo>
                  <a:lnTo>
                    <a:pt x="32738" y="45094"/>
                  </a:lnTo>
                  <a:lnTo>
                    <a:pt x="32836" y="45072"/>
                  </a:lnTo>
                  <a:lnTo>
                    <a:pt x="32924" y="45040"/>
                  </a:lnTo>
                  <a:lnTo>
                    <a:pt x="33011" y="44996"/>
                  </a:lnTo>
                  <a:lnTo>
                    <a:pt x="33099" y="44952"/>
                  </a:lnTo>
                  <a:lnTo>
                    <a:pt x="33175" y="44887"/>
                  </a:lnTo>
                  <a:lnTo>
                    <a:pt x="33252" y="44810"/>
                  </a:lnTo>
                  <a:lnTo>
                    <a:pt x="33328" y="44723"/>
                  </a:lnTo>
                  <a:lnTo>
                    <a:pt x="33405" y="44635"/>
                  </a:lnTo>
                  <a:lnTo>
                    <a:pt x="33536" y="44438"/>
                  </a:lnTo>
                  <a:lnTo>
                    <a:pt x="33657" y="44209"/>
                  </a:lnTo>
                  <a:lnTo>
                    <a:pt x="33766" y="43979"/>
                  </a:lnTo>
                  <a:lnTo>
                    <a:pt x="33864" y="43727"/>
                  </a:lnTo>
                  <a:lnTo>
                    <a:pt x="33963" y="43476"/>
                  </a:lnTo>
                  <a:lnTo>
                    <a:pt x="34039" y="43235"/>
                  </a:lnTo>
                  <a:lnTo>
                    <a:pt x="34170" y="42776"/>
                  </a:lnTo>
                  <a:lnTo>
                    <a:pt x="34269" y="42415"/>
                  </a:lnTo>
                  <a:lnTo>
                    <a:pt x="34444" y="41792"/>
                  </a:lnTo>
                  <a:lnTo>
                    <a:pt x="34608" y="41158"/>
                  </a:lnTo>
                  <a:lnTo>
                    <a:pt x="34750" y="40535"/>
                  </a:lnTo>
                  <a:lnTo>
                    <a:pt x="34892" y="39900"/>
                  </a:lnTo>
                  <a:lnTo>
                    <a:pt x="35023" y="39266"/>
                  </a:lnTo>
                  <a:lnTo>
                    <a:pt x="35155" y="38632"/>
                  </a:lnTo>
                  <a:lnTo>
                    <a:pt x="35264" y="37998"/>
                  </a:lnTo>
                  <a:lnTo>
                    <a:pt x="35362" y="37353"/>
                  </a:lnTo>
                  <a:lnTo>
                    <a:pt x="37188" y="37353"/>
                  </a:lnTo>
                  <a:lnTo>
                    <a:pt x="37451" y="37342"/>
                  </a:lnTo>
                  <a:lnTo>
                    <a:pt x="37713" y="37331"/>
                  </a:lnTo>
                  <a:lnTo>
                    <a:pt x="37976" y="37298"/>
                  </a:lnTo>
                  <a:lnTo>
                    <a:pt x="38238" y="37276"/>
                  </a:lnTo>
                  <a:lnTo>
                    <a:pt x="38501" y="37232"/>
                  </a:lnTo>
                  <a:lnTo>
                    <a:pt x="39014" y="37145"/>
                  </a:lnTo>
                  <a:lnTo>
                    <a:pt x="39517" y="37025"/>
                  </a:lnTo>
                  <a:lnTo>
                    <a:pt x="40010" y="36893"/>
                  </a:lnTo>
                  <a:lnTo>
                    <a:pt x="40491" y="36729"/>
                  </a:lnTo>
                  <a:lnTo>
                    <a:pt x="40961" y="36543"/>
                  </a:lnTo>
                  <a:lnTo>
                    <a:pt x="41431" y="36325"/>
                  </a:lnTo>
                  <a:lnTo>
                    <a:pt x="41879" y="36095"/>
                  </a:lnTo>
                  <a:lnTo>
                    <a:pt x="42306" y="35855"/>
                  </a:lnTo>
                  <a:lnTo>
                    <a:pt x="42732" y="35581"/>
                  </a:lnTo>
                  <a:lnTo>
                    <a:pt x="43137" y="35286"/>
                  </a:lnTo>
                  <a:lnTo>
                    <a:pt x="43530" y="34980"/>
                  </a:lnTo>
                  <a:lnTo>
                    <a:pt x="43913" y="34652"/>
                  </a:lnTo>
                  <a:lnTo>
                    <a:pt x="44274" y="34313"/>
                  </a:lnTo>
                  <a:lnTo>
                    <a:pt x="44613" y="33952"/>
                  </a:lnTo>
                  <a:lnTo>
                    <a:pt x="44941" y="33569"/>
                  </a:lnTo>
                  <a:lnTo>
                    <a:pt x="45258" y="33176"/>
                  </a:lnTo>
                  <a:lnTo>
                    <a:pt x="45542" y="32771"/>
                  </a:lnTo>
                  <a:lnTo>
                    <a:pt x="45816" y="32345"/>
                  </a:lnTo>
                  <a:lnTo>
                    <a:pt x="46067" y="31907"/>
                  </a:lnTo>
                  <a:lnTo>
                    <a:pt x="46297" y="31459"/>
                  </a:lnTo>
                  <a:lnTo>
                    <a:pt x="46505" y="31000"/>
                  </a:lnTo>
                  <a:lnTo>
                    <a:pt x="46691" y="30529"/>
                  </a:lnTo>
                  <a:lnTo>
                    <a:pt x="46855" y="30048"/>
                  </a:lnTo>
                  <a:lnTo>
                    <a:pt x="46997" y="29545"/>
                  </a:lnTo>
                  <a:lnTo>
                    <a:pt x="47106" y="29042"/>
                  </a:lnTo>
                  <a:lnTo>
                    <a:pt x="47161" y="28791"/>
                  </a:lnTo>
                  <a:lnTo>
                    <a:pt x="47204" y="28539"/>
                  </a:lnTo>
                  <a:lnTo>
                    <a:pt x="47237" y="28277"/>
                  </a:lnTo>
                  <a:lnTo>
                    <a:pt x="47270" y="28014"/>
                  </a:lnTo>
                  <a:lnTo>
                    <a:pt x="47292" y="27752"/>
                  </a:lnTo>
                  <a:lnTo>
                    <a:pt x="47303" y="27490"/>
                  </a:lnTo>
                  <a:lnTo>
                    <a:pt x="47314" y="27216"/>
                  </a:lnTo>
                  <a:lnTo>
                    <a:pt x="47325" y="26954"/>
                  </a:lnTo>
                  <a:lnTo>
                    <a:pt x="47325" y="10410"/>
                  </a:lnTo>
                  <a:lnTo>
                    <a:pt x="47314" y="10136"/>
                  </a:lnTo>
                  <a:lnTo>
                    <a:pt x="47303" y="9874"/>
                  </a:lnTo>
                  <a:lnTo>
                    <a:pt x="47292" y="9612"/>
                  </a:lnTo>
                  <a:lnTo>
                    <a:pt x="47270" y="9349"/>
                  </a:lnTo>
                  <a:lnTo>
                    <a:pt x="47237" y="9087"/>
                  </a:lnTo>
                  <a:lnTo>
                    <a:pt x="47204" y="8824"/>
                  </a:lnTo>
                  <a:lnTo>
                    <a:pt x="47161" y="8562"/>
                  </a:lnTo>
                  <a:lnTo>
                    <a:pt x="47106" y="8310"/>
                  </a:lnTo>
                  <a:lnTo>
                    <a:pt x="46997" y="7807"/>
                  </a:lnTo>
                  <a:lnTo>
                    <a:pt x="46855" y="7315"/>
                  </a:lnTo>
                  <a:lnTo>
                    <a:pt x="46691" y="6834"/>
                  </a:lnTo>
                  <a:lnTo>
                    <a:pt x="46505" y="6353"/>
                  </a:lnTo>
                  <a:lnTo>
                    <a:pt x="46297" y="5894"/>
                  </a:lnTo>
                  <a:lnTo>
                    <a:pt x="46067" y="5446"/>
                  </a:lnTo>
                  <a:lnTo>
                    <a:pt x="45816" y="5008"/>
                  </a:lnTo>
                  <a:lnTo>
                    <a:pt x="45542" y="4593"/>
                  </a:lnTo>
                  <a:lnTo>
                    <a:pt x="45258" y="4177"/>
                  </a:lnTo>
                  <a:lnTo>
                    <a:pt x="44941" y="3783"/>
                  </a:lnTo>
                  <a:lnTo>
                    <a:pt x="44613" y="3412"/>
                  </a:lnTo>
                  <a:lnTo>
                    <a:pt x="44274" y="3051"/>
                  </a:lnTo>
                  <a:lnTo>
                    <a:pt x="43913" y="2701"/>
                  </a:lnTo>
                  <a:lnTo>
                    <a:pt x="43530" y="2373"/>
                  </a:lnTo>
                  <a:lnTo>
                    <a:pt x="43137" y="2067"/>
                  </a:lnTo>
                  <a:lnTo>
                    <a:pt x="42732" y="1782"/>
                  </a:lnTo>
                  <a:lnTo>
                    <a:pt x="42306" y="1509"/>
                  </a:lnTo>
                  <a:lnTo>
                    <a:pt x="41879" y="1258"/>
                  </a:lnTo>
                  <a:lnTo>
                    <a:pt x="41431" y="1028"/>
                  </a:lnTo>
                  <a:lnTo>
                    <a:pt x="40961" y="820"/>
                  </a:lnTo>
                  <a:lnTo>
                    <a:pt x="40491" y="634"/>
                  </a:lnTo>
                  <a:lnTo>
                    <a:pt x="40010" y="470"/>
                  </a:lnTo>
                  <a:lnTo>
                    <a:pt x="39517" y="328"/>
                  </a:lnTo>
                  <a:lnTo>
                    <a:pt x="39014" y="219"/>
                  </a:lnTo>
                  <a:lnTo>
                    <a:pt x="38752" y="164"/>
                  </a:lnTo>
                  <a:lnTo>
                    <a:pt x="38501" y="120"/>
                  </a:lnTo>
                  <a:lnTo>
                    <a:pt x="38238" y="88"/>
                  </a:lnTo>
                  <a:lnTo>
                    <a:pt x="37976" y="55"/>
                  </a:lnTo>
                  <a:lnTo>
                    <a:pt x="37713" y="33"/>
                  </a:lnTo>
                  <a:lnTo>
                    <a:pt x="37451" y="11"/>
                  </a:lnTo>
                  <a:lnTo>
                    <a:pt x="371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4244807" y="1946642"/>
              <a:ext cx="520042" cy="519853"/>
            </a:xfrm>
            <a:custGeom>
              <a:rect b="b" l="l" r="r" t="t"/>
              <a:pathLst>
                <a:path extrusionOk="0" h="30224" w="30235">
                  <a:moveTo>
                    <a:pt x="14730" y="0"/>
                  </a:moveTo>
                  <a:lnTo>
                    <a:pt x="14336" y="22"/>
                  </a:lnTo>
                  <a:lnTo>
                    <a:pt x="13953" y="44"/>
                  </a:lnTo>
                  <a:lnTo>
                    <a:pt x="13571" y="77"/>
                  </a:lnTo>
                  <a:lnTo>
                    <a:pt x="13188" y="120"/>
                  </a:lnTo>
                  <a:lnTo>
                    <a:pt x="12816" y="175"/>
                  </a:lnTo>
                  <a:lnTo>
                    <a:pt x="12444" y="241"/>
                  </a:lnTo>
                  <a:lnTo>
                    <a:pt x="12073" y="306"/>
                  </a:lnTo>
                  <a:lnTo>
                    <a:pt x="11701" y="383"/>
                  </a:lnTo>
                  <a:lnTo>
                    <a:pt x="11340" y="470"/>
                  </a:lnTo>
                  <a:lnTo>
                    <a:pt x="10979" y="569"/>
                  </a:lnTo>
                  <a:lnTo>
                    <a:pt x="10618" y="678"/>
                  </a:lnTo>
                  <a:lnTo>
                    <a:pt x="10268" y="798"/>
                  </a:lnTo>
                  <a:lnTo>
                    <a:pt x="9919" y="919"/>
                  </a:lnTo>
                  <a:lnTo>
                    <a:pt x="9580" y="1050"/>
                  </a:lnTo>
                  <a:lnTo>
                    <a:pt x="9230" y="1192"/>
                  </a:lnTo>
                  <a:lnTo>
                    <a:pt x="8902" y="1334"/>
                  </a:lnTo>
                  <a:lnTo>
                    <a:pt x="8563" y="1487"/>
                  </a:lnTo>
                  <a:lnTo>
                    <a:pt x="8235" y="1651"/>
                  </a:lnTo>
                  <a:lnTo>
                    <a:pt x="7917" y="1826"/>
                  </a:lnTo>
                  <a:lnTo>
                    <a:pt x="7589" y="2001"/>
                  </a:lnTo>
                  <a:lnTo>
                    <a:pt x="7283" y="2187"/>
                  </a:lnTo>
                  <a:lnTo>
                    <a:pt x="6966" y="2384"/>
                  </a:lnTo>
                  <a:lnTo>
                    <a:pt x="6671" y="2581"/>
                  </a:lnTo>
                  <a:lnTo>
                    <a:pt x="6365" y="2788"/>
                  </a:lnTo>
                  <a:lnTo>
                    <a:pt x="6070" y="3007"/>
                  </a:lnTo>
                  <a:lnTo>
                    <a:pt x="5785" y="3226"/>
                  </a:lnTo>
                  <a:lnTo>
                    <a:pt x="5501" y="3455"/>
                  </a:lnTo>
                  <a:lnTo>
                    <a:pt x="5228" y="3685"/>
                  </a:lnTo>
                  <a:lnTo>
                    <a:pt x="4954" y="3926"/>
                  </a:lnTo>
                  <a:lnTo>
                    <a:pt x="4692" y="4177"/>
                  </a:lnTo>
                  <a:lnTo>
                    <a:pt x="4429" y="4429"/>
                  </a:lnTo>
                  <a:lnTo>
                    <a:pt x="4178" y="4691"/>
                  </a:lnTo>
                  <a:lnTo>
                    <a:pt x="3926" y="4954"/>
                  </a:lnTo>
                  <a:lnTo>
                    <a:pt x="3686" y="5227"/>
                  </a:lnTo>
                  <a:lnTo>
                    <a:pt x="3456" y="5500"/>
                  </a:lnTo>
                  <a:lnTo>
                    <a:pt x="3227" y="5785"/>
                  </a:lnTo>
                  <a:lnTo>
                    <a:pt x="3008" y="6069"/>
                  </a:lnTo>
                  <a:lnTo>
                    <a:pt x="2789" y="6364"/>
                  </a:lnTo>
                  <a:lnTo>
                    <a:pt x="2581" y="6659"/>
                  </a:lnTo>
                  <a:lnTo>
                    <a:pt x="2385" y="6965"/>
                  </a:lnTo>
                  <a:lnTo>
                    <a:pt x="2188" y="7272"/>
                  </a:lnTo>
                  <a:lnTo>
                    <a:pt x="2002" y="7589"/>
                  </a:lnTo>
                  <a:lnTo>
                    <a:pt x="1827" y="7906"/>
                  </a:lnTo>
                  <a:lnTo>
                    <a:pt x="1652" y="8234"/>
                  </a:lnTo>
                  <a:lnTo>
                    <a:pt x="1499" y="8562"/>
                  </a:lnTo>
                  <a:lnTo>
                    <a:pt x="1335" y="8890"/>
                  </a:lnTo>
                  <a:lnTo>
                    <a:pt x="1193" y="9229"/>
                  </a:lnTo>
                  <a:lnTo>
                    <a:pt x="1051" y="9568"/>
                  </a:lnTo>
                  <a:lnTo>
                    <a:pt x="919" y="9918"/>
                  </a:lnTo>
                  <a:lnTo>
                    <a:pt x="799" y="10268"/>
                  </a:lnTo>
                  <a:lnTo>
                    <a:pt x="679" y="10618"/>
                  </a:lnTo>
                  <a:lnTo>
                    <a:pt x="580" y="10978"/>
                  </a:lnTo>
                  <a:lnTo>
                    <a:pt x="482" y="11339"/>
                  </a:lnTo>
                  <a:lnTo>
                    <a:pt x="395" y="11700"/>
                  </a:lnTo>
                  <a:lnTo>
                    <a:pt x="307" y="12072"/>
                  </a:lnTo>
                  <a:lnTo>
                    <a:pt x="241" y="12433"/>
                  </a:lnTo>
                  <a:lnTo>
                    <a:pt x="176" y="12815"/>
                  </a:lnTo>
                  <a:lnTo>
                    <a:pt x="121" y="13187"/>
                  </a:lnTo>
                  <a:lnTo>
                    <a:pt x="77" y="13570"/>
                  </a:lnTo>
                  <a:lnTo>
                    <a:pt x="45" y="13953"/>
                  </a:lnTo>
                  <a:lnTo>
                    <a:pt x="23" y="14335"/>
                  </a:lnTo>
                  <a:lnTo>
                    <a:pt x="12" y="14718"/>
                  </a:lnTo>
                  <a:lnTo>
                    <a:pt x="1" y="15112"/>
                  </a:lnTo>
                  <a:lnTo>
                    <a:pt x="12" y="15505"/>
                  </a:lnTo>
                  <a:lnTo>
                    <a:pt x="23" y="15888"/>
                  </a:lnTo>
                  <a:lnTo>
                    <a:pt x="45" y="16271"/>
                  </a:lnTo>
                  <a:lnTo>
                    <a:pt x="77" y="16654"/>
                  </a:lnTo>
                  <a:lnTo>
                    <a:pt x="121" y="17036"/>
                  </a:lnTo>
                  <a:lnTo>
                    <a:pt x="176" y="17419"/>
                  </a:lnTo>
                  <a:lnTo>
                    <a:pt x="241" y="17791"/>
                  </a:lnTo>
                  <a:lnTo>
                    <a:pt x="307" y="18162"/>
                  </a:lnTo>
                  <a:lnTo>
                    <a:pt x="395" y="18523"/>
                  </a:lnTo>
                  <a:lnTo>
                    <a:pt x="482" y="18895"/>
                  </a:lnTo>
                  <a:lnTo>
                    <a:pt x="580" y="19256"/>
                  </a:lnTo>
                  <a:lnTo>
                    <a:pt x="679" y="19606"/>
                  </a:lnTo>
                  <a:lnTo>
                    <a:pt x="799" y="19956"/>
                  </a:lnTo>
                  <a:lnTo>
                    <a:pt x="919" y="20306"/>
                  </a:lnTo>
                  <a:lnTo>
                    <a:pt x="1051" y="20656"/>
                  </a:lnTo>
                  <a:lnTo>
                    <a:pt x="1193" y="20995"/>
                  </a:lnTo>
                  <a:lnTo>
                    <a:pt x="1335" y="21334"/>
                  </a:lnTo>
                  <a:lnTo>
                    <a:pt x="1499" y="21662"/>
                  </a:lnTo>
                  <a:lnTo>
                    <a:pt x="1652" y="21990"/>
                  </a:lnTo>
                  <a:lnTo>
                    <a:pt x="1827" y="22318"/>
                  </a:lnTo>
                  <a:lnTo>
                    <a:pt x="2002" y="22635"/>
                  </a:lnTo>
                  <a:lnTo>
                    <a:pt x="2188" y="22952"/>
                  </a:lnTo>
                  <a:lnTo>
                    <a:pt x="2385" y="23258"/>
                  </a:lnTo>
                  <a:lnTo>
                    <a:pt x="2581" y="23564"/>
                  </a:lnTo>
                  <a:lnTo>
                    <a:pt x="2789" y="23859"/>
                  </a:lnTo>
                  <a:lnTo>
                    <a:pt x="3008" y="24155"/>
                  </a:lnTo>
                  <a:lnTo>
                    <a:pt x="3227" y="24439"/>
                  </a:lnTo>
                  <a:lnTo>
                    <a:pt x="3456" y="24723"/>
                  </a:lnTo>
                  <a:lnTo>
                    <a:pt x="3686" y="25008"/>
                  </a:lnTo>
                  <a:lnTo>
                    <a:pt x="3926" y="25270"/>
                  </a:lnTo>
                  <a:lnTo>
                    <a:pt x="4178" y="25543"/>
                  </a:lnTo>
                  <a:lnTo>
                    <a:pt x="4429" y="25795"/>
                  </a:lnTo>
                  <a:lnTo>
                    <a:pt x="4692" y="26057"/>
                  </a:lnTo>
                  <a:lnTo>
                    <a:pt x="4954" y="26298"/>
                  </a:lnTo>
                  <a:lnTo>
                    <a:pt x="5228" y="26538"/>
                  </a:lnTo>
                  <a:lnTo>
                    <a:pt x="5501" y="26779"/>
                  </a:lnTo>
                  <a:lnTo>
                    <a:pt x="5785" y="27009"/>
                  </a:lnTo>
                  <a:lnTo>
                    <a:pt x="6070" y="27227"/>
                  </a:lnTo>
                  <a:lnTo>
                    <a:pt x="6365" y="27435"/>
                  </a:lnTo>
                  <a:lnTo>
                    <a:pt x="6671" y="27643"/>
                  </a:lnTo>
                  <a:lnTo>
                    <a:pt x="6966" y="27851"/>
                  </a:lnTo>
                  <a:lnTo>
                    <a:pt x="7283" y="28036"/>
                  </a:lnTo>
                  <a:lnTo>
                    <a:pt x="7589" y="28222"/>
                  </a:lnTo>
                  <a:lnTo>
                    <a:pt x="7917" y="28397"/>
                  </a:lnTo>
                  <a:lnTo>
                    <a:pt x="8235" y="28572"/>
                  </a:lnTo>
                  <a:lnTo>
                    <a:pt x="8563" y="28736"/>
                  </a:lnTo>
                  <a:lnTo>
                    <a:pt x="8902" y="28889"/>
                  </a:lnTo>
                  <a:lnTo>
                    <a:pt x="9230" y="29042"/>
                  </a:lnTo>
                  <a:lnTo>
                    <a:pt x="9580" y="29174"/>
                  </a:lnTo>
                  <a:lnTo>
                    <a:pt x="9919" y="29305"/>
                  </a:lnTo>
                  <a:lnTo>
                    <a:pt x="10268" y="29436"/>
                  </a:lnTo>
                  <a:lnTo>
                    <a:pt x="10618" y="29545"/>
                  </a:lnTo>
                  <a:lnTo>
                    <a:pt x="10979" y="29655"/>
                  </a:lnTo>
                  <a:lnTo>
                    <a:pt x="11340" y="29753"/>
                  </a:lnTo>
                  <a:lnTo>
                    <a:pt x="11701" y="29841"/>
                  </a:lnTo>
                  <a:lnTo>
                    <a:pt x="12073" y="29917"/>
                  </a:lnTo>
                  <a:lnTo>
                    <a:pt x="12444" y="29994"/>
                  </a:lnTo>
                  <a:lnTo>
                    <a:pt x="12816" y="30048"/>
                  </a:lnTo>
                  <a:lnTo>
                    <a:pt x="13188" y="30103"/>
                  </a:lnTo>
                  <a:lnTo>
                    <a:pt x="13571" y="30147"/>
                  </a:lnTo>
                  <a:lnTo>
                    <a:pt x="13953" y="30180"/>
                  </a:lnTo>
                  <a:lnTo>
                    <a:pt x="14336" y="30212"/>
                  </a:lnTo>
                  <a:lnTo>
                    <a:pt x="14730" y="30223"/>
                  </a:lnTo>
                  <a:lnTo>
                    <a:pt x="15506" y="30223"/>
                  </a:lnTo>
                  <a:lnTo>
                    <a:pt x="15900" y="30212"/>
                  </a:lnTo>
                  <a:lnTo>
                    <a:pt x="16282" y="30180"/>
                  </a:lnTo>
                  <a:lnTo>
                    <a:pt x="16665" y="30147"/>
                  </a:lnTo>
                  <a:lnTo>
                    <a:pt x="17037" y="30103"/>
                  </a:lnTo>
                  <a:lnTo>
                    <a:pt x="17420" y="30048"/>
                  </a:lnTo>
                  <a:lnTo>
                    <a:pt x="17791" y="29994"/>
                  </a:lnTo>
                  <a:lnTo>
                    <a:pt x="18163" y="29917"/>
                  </a:lnTo>
                  <a:lnTo>
                    <a:pt x="18535" y="29841"/>
                  </a:lnTo>
                  <a:lnTo>
                    <a:pt x="18896" y="29753"/>
                  </a:lnTo>
                  <a:lnTo>
                    <a:pt x="19257" y="29655"/>
                  </a:lnTo>
                  <a:lnTo>
                    <a:pt x="19607" y="29545"/>
                  </a:lnTo>
                  <a:lnTo>
                    <a:pt x="19967" y="29436"/>
                  </a:lnTo>
                  <a:lnTo>
                    <a:pt x="20317" y="29305"/>
                  </a:lnTo>
                  <a:lnTo>
                    <a:pt x="20656" y="29174"/>
                  </a:lnTo>
                  <a:lnTo>
                    <a:pt x="20995" y="29042"/>
                  </a:lnTo>
                  <a:lnTo>
                    <a:pt x="21334" y="28889"/>
                  </a:lnTo>
                  <a:lnTo>
                    <a:pt x="21673" y="28736"/>
                  </a:lnTo>
                  <a:lnTo>
                    <a:pt x="22001" y="28572"/>
                  </a:lnTo>
                  <a:lnTo>
                    <a:pt x="22318" y="28397"/>
                  </a:lnTo>
                  <a:lnTo>
                    <a:pt x="22635" y="28222"/>
                  </a:lnTo>
                  <a:lnTo>
                    <a:pt x="22952" y="28036"/>
                  </a:lnTo>
                  <a:lnTo>
                    <a:pt x="23259" y="27851"/>
                  </a:lnTo>
                  <a:lnTo>
                    <a:pt x="23565" y="27643"/>
                  </a:lnTo>
                  <a:lnTo>
                    <a:pt x="23871" y="27435"/>
                  </a:lnTo>
                  <a:lnTo>
                    <a:pt x="24155" y="27227"/>
                  </a:lnTo>
                  <a:lnTo>
                    <a:pt x="24451" y="27009"/>
                  </a:lnTo>
                  <a:lnTo>
                    <a:pt x="24735" y="26779"/>
                  </a:lnTo>
                  <a:lnTo>
                    <a:pt x="25008" y="26538"/>
                  </a:lnTo>
                  <a:lnTo>
                    <a:pt x="25282" y="26298"/>
                  </a:lnTo>
                  <a:lnTo>
                    <a:pt x="25544" y="26057"/>
                  </a:lnTo>
                  <a:lnTo>
                    <a:pt x="25806" y="25795"/>
                  </a:lnTo>
                  <a:lnTo>
                    <a:pt x="26058" y="25543"/>
                  </a:lnTo>
                  <a:lnTo>
                    <a:pt x="26309" y="25270"/>
                  </a:lnTo>
                  <a:lnTo>
                    <a:pt x="26550" y="25008"/>
                  </a:lnTo>
                  <a:lnTo>
                    <a:pt x="26780" y="24723"/>
                  </a:lnTo>
                  <a:lnTo>
                    <a:pt x="27009" y="24439"/>
                  </a:lnTo>
                  <a:lnTo>
                    <a:pt x="27228" y="24155"/>
                  </a:lnTo>
                  <a:lnTo>
                    <a:pt x="27447" y="23859"/>
                  </a:lnTo>
                  <a:lnTo>
                    <a:pt x="27654" y="23564"/>
                  </a:lnTo>
                  <a:lnTo>
                    <a:pt x="27851" y="23258"/>
                  </a:lnTo>
                  <a:lnTo>
                    <a:pt x="28037" y="22952"/>
                  </a:lnTo>
                  <a:lnTo>
                    <a:pt x="28223" y="22635"/>
                  </a:lnTo>
                  <a:lnTo>
                    <a:pt x="28409" y="22318"/>
                  </a:lnTo>
                  <a:lnTo>
                    <a:pt x="28573" y="21990"/>
                  </a:lnTo>
                  <a:lnTo>
                    <a:pt x="28737" y="21662"/>
                  </a:lnTo>
                  <a:lnTo>
                    <a:pt x="28890" y="21334"/>
                  </a:lnTo>
                  <a:lnTo>
                    <a:pt x="29043" y="20995"/>
                  </a:lnTo>
                  <a:lnTo>
                    <a:pt x="29185" y="20656"/>
                  </a:lnTo>
                  <a:lnTo>
                    <a:pt x="29316" y="20306"/>
                  </a:lnTo>
                  <a:lnTo>
                    <a:pt x="29437" y="19956"/>
                  </a:lnTo>
                  <a:lnTo>
                    <a:pt x="29546" y="19606"/>
                  </a:lnTo>
                  <a:lnTo>
                    <a:pt x="29655" y="19256"/>
                  </a:lnTo>
                  <a:lnTo>
                    <a:pt x="29754" y="18895"/>
                  </a:lnTo>
                  <a:lnTo>
                    <a:pt x="29841" y="18523"/>
                  </a:lnTo>
                  <a:lnTo>
                    <a:pt x="29918" y="18162"/>
                  </a:lnTo>
                  <a:lnTo>
                    <a:pt x="29994" y="17791"/>
                  </a:lnTo>
                  <a:lnTo>
                    <a:pt x="30060" y="17419"/>
                  </a:lnTo>
                  <a:lnTo>
                    <a:pt x="30104" y="17036"/>
                  </a:lnTo>
                  <a:lnTo>
                    <a:pt x="30147" y="16654"/>
                  </a:lnTo>
                  <a:lnTo>
                    <a:pt x="30191" y="16271"/>
                  </a:lnTo>
                  <a:lnTo>
                    <a:pt x="30213" y="15888"/>
                  </a:lnTo>
                  <a:lnTo>
                    <a:pt x="30224" y="15505"/>
                  </a:lnTo>
                  <a:lnTo>
                    <a:pt x="30235" y="15112"/>
                  </a:lnTo>
                  <a:lnTo>
                    <a:pt x="30224" y="14718"/>
                  </a:lnTo>
                  <a:lnTo>
                    <a:pt x="30213" y="14335"/>
                  </a:lnTo>
                  <a:lnTo>
                    <a:pt x="30191" y="13953"/>
                  </a:lnTo>
                  <a:lnTo>
                    <a:pt x="30147" y="13570"/>
                  </a:lnTo>
                  <a:lnTo>
                    <a:pt x="30104" y="13187"/>
                  </a:lnTo>
                  <a:lnTo>
                    <a:pt x="30060" y="12815"/>
                  </a:lnTo>
                  <a:lnTo>
                    <a:pt x="29994" y="12433"/>
                  </a:lnTo>
                  <a:lnTo>
                    <a:pt x="29918" y="12072"/>
                  </a:lnTo>
                  <a:lnTo>
                    <a:pt x="29841" y="11700"/>
                  </a:lnTo>
                  <a:lnTo>
                    <a:pt x="29754" y="11339"/>
                  </a:lnTo>
                  <a:lnTo>
                    <a:pt x="29655" y="10978"/>
                  </a:lnTo>
                  <a:lnTo>
                    <a:pt x="29546" y="10618"/>
                  </a:lnTo>
                  <a:lnTo>
                    <a:pt x="29437" y="10268"/>
                  </a:lnTo>
                  <a:lnTo>
                    <a:pt x="29316" y="9918"/>
                  </a:lnTo>
                  <a:lnTo>
                    <a:pt x="29185" y="9568"/>
                  </a:lnTo>
                  <a:lnTo>
                    <a:pt x="29043" y="9229"/>
                  </a:lnTo>
                  <a:lnTo>
                    <a:pt x="28890" y="8890"/>
                  </a:lnTo>
                  <a:lnTo>
                    <a:pt x="28737" y="8562"/>
                  </a:lnTo>
                  <a:lnTo>
                    <a:pt x="28573" y="8234"/>
                  </a:lnTo>
                  <a:lnTo>
                    <a:pt x="28409" y="7906"/>
                  </a:lnTo>
                  <a:lnTo>
                    <a:pt x="28223" y="7589"/>
                  </a:lnTo>
                  <a:lnTo>
                    <a:pt x="28037" y="7272"/>
                  </a:lnTo>
                  <a:lnTo>
                    <a:pt x="27851" y="6965"/>
                  </a:lnTo>
                  <a:lnTo>
                    <a:pt x="27654" y="6659"/>
                  </a:lnTo>
                  <a:lnTo>
                    <a:pt x="27447" y="6364"/>
                  </a:lnTo>
                  <a:lnTo>
                    <a:pt x="27228" y="6069"/>
                  </a:lnTo>
                  <a:lnTo>
                    <a:pt x="27009" y="5785"/>
                  </a:lnTo>
                  <a:lnTo>
                    <a:pt x="26780" y="5500"/>
                  </a:lnTo>
                  <a:lnTo>
                    <a:pt x="26550" y="5227"/>
                  </a:lnTo>
                  <a:lnTo>
                    <a:pt x="26309" y="4954"/>
                  </a:lnTo>
                  <a:lnTo>
                    <a:pt x="26058" y="4691"/>
                  </a:lnTo>
                  <a:lnTo>
                    <a:pt x="25806" y="4429"/>
                  </a:lnTo>
                  <a:lnTo>
                    <a:pt x="25544" y="4177"/>
                  </a:lnTo>
                  <a:lnTo>
                    <a:pt x="25282" y="3926"/>
                  </a:lnTo>
                  <a:lnTo>
                    <a:pt x="25008" y="3685"/>
                  </a:lnTo>
                  <a:lnTo>
                    <a:pt x="24735" y="3455"/>
                  </a:lnTo>
                  <a:lnTo>
                    <a:pt x="24451" y="3226"/>
                  </a:lnTo>
                  <a:lnTo>
                    <a:pt x="24155" y="3007"/>
                  </a:lnTo>
                  <a:lnTo>
                    <a:pt x="23871" y="2788"/>
                  </a:lnTo>
                  <a:lnTo>
                    <a:pt x="23565" y="2581"/>
                  </a:lnTo>
                  <a:lnTo>
                    <a:pt x="23259" y="2384"/>
                  </a:lnTo>
                  <a:lnTo>
                    <a:pt x="22952" y="2187"/>
                  </a:lnTo>
                  <a:lnTo>
                    <a:pt x="22635" y="2001"/>
                  </a:lnTo>
                  <a:lnTo>
                    <a:pt x="22318" y="1826"/>
                  </a:lnTo>
                  <a:lnTo>
                    <a:pt x="22001" y="1651"/>
                  </a:lnTo>
                  <a:lnTo>
                    <a:pt x="21673" y="1487"/>
                  </a:lnTo>
                  <a:lnTo>
                    <a:pt x="21334" y="1334"/>
                  </a:lnTo>
                  <a:lnTo>
                    <a:pt x="20995" y="1192"/>
                  </a:lnTo>
                  <a:lnTo>
                    <a:pt x="20656" y="1050"/>
                  </a:lnTo>
                  <a:lnTo>
                    <a:pt x="20317" y="919"/>
                  </a:lnTo>
                  <a:lnTo>
                    <a:pt x="19967" y="798"/>
                  </a:lnTo>
                  <a:lnTo>
                    <a:pt x="19607" y="678"/>
                  </a:lnTo>
                  <a:lnTo>
                    <a:pt x="19257" y="569"/>
                  </a:lnTo>
                  <a:lnTo>
                    <a:pt x="18896" y="470"/>
                  </a:lnTo>
                  <a:lnTo>
                    <a:pt x="18535" y="383"/>
                  </a:lnTo>
                  <a:lnTo>
                    <a:pt x="18163" y="306"/>
                  </a:lnTo>
                  <a:lnTo>
                    <a:pt x="17791" y="241"/>
                  </a:lnTo>
                  <a:lnTo>
                    <a:pt x="17420" y="175"/>
                  </a:lnTo>
                  <a:lnTo>
                    <a:pt x="17037" y="120"/>
                  </a:lnTo>
                  <a:lnTo>
                    <a:pt x="16665" y="77"/>
                  </a:lnTo>
                  <a:lnTo>
                    <a:pt x="16282" y="44"/>
                  </a:lnTo>
                  <a:lnTo>
                    <a:pt x="15900" y="22"/>
                  </a:lnTo>
                  <a:lnTo>
                    <a:pt x="15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4396218" y="2176468"/>
              <a:ext cx="217047" cy="121879"/>
            </a:xfrm>
            <a:custGeom>
              <a:rect b="b" l="l" r="r" t="t"/>
              <a:pathLst>
                <a:path extrusionOk="0" h="7086" w="12619">
                  <a:moveTo>
                    <a:pt x="33" y="0"/>
                  </a:moveTo>
                  <a:lnTo>
                    <a:pt x="11" y="274"/>
                  </a:lnTo>
                  <a:lnTo>
                    <a:pt x="0" y="558"/>
                  </a:lnTo>
                  <a:lnTo>
                    <a:pt x="11" y="941"/>
                  </a:lnTo>
                  <a:lnTo>
                    <a:pt x="33" y="1312"/>
                  </a:lnTo>
                  <a:lnTo>
                    <a:pt x="77" y="1673"/>
                  </a:lnTo>
                  <a:lnTo>
                    <a:pt x="131" y="2034"/>
                  </a:lnTo>
                  <a:lnTo>
                    <a:pt x="208" y="2373"/>
                  </a:lnTo>
                  <a:lnTo>
                    <a:pt x="284" y="2701"/>
                  </a:lnTo>
                  <a:lnTo>
                    <a:pt x="383" y="3018"/>
                  </a:lnTo>
                  <a:lnTo>
                    <a:pt x="503" y="3335"/>
                  </a:lnTo>
                  <a:lnTo>
                    <a:pt x="623" y="3630"/>
                  </a:lnTo>
                  <a:lnTo>
                    <a:pt x="766" y="3915"/>
                  </a:lnTo>
                  <a:lnTo>
                    <a:pt x="919" y="4188"/>
                  </a:lnTo>
                  <a:lnTo>
                    <a:pt x="1083" y="4451"/>
                  </a:lnTo>
                  <a:lnTo>
                    <a:pt x="1258" y="4702"/>
                  </a:lnTo>
                  <a:lnTo>
                    <a:pt x="1444" y="4943"/>
                  </a:lnTo>
                  <a:lnTo>
                    <a:pt x="1640" y="5161"/>
                  </a:lnTo>
                  <a:lnTo>
                    <a:pt x="1848" y="5380"/>
                  </a:lnTo>
                  <a:lnTo>
                    <a:pt x="2067" y="5588"/>
                  </a:lnTo>
                  <a:lnTo>
                    <a:pt x="2296" y="5774"/>
                  </a:lnTo>
                  <a:lnTo>
                    <a:pt x="2537" y="5949"/>
                  </a:lnTo>
                  <a:lnTo>
                    <a:pt x="2789" y="6113"/>
                  </a:lnTo>
                  <a:lnTo>
                    <a:pt x="3040" y="6266"/>
                  </a:lnTo>
                  <a:lnTo>
                    <a:pt x="3302" y="6408"/>
                  </a:lnTo>
                  <a:lnTo>
                    <a:pt x="3576" y="6539"/>
                  </a:lnTo>
                  <a:lnTo>
                    <a:pt x="3860" y="6648"/>
                  </a:lnTo>
                  <a:lnTo>
                    <a:pt x="4144" y="6758"/>
                  </a:lnTo>
                  <a:lnTo>
                    <a:pt x="4440" y="6845"/>
                  </a:lnTo>
                  <a:lnTo>
                    <a:pt x="4735" y="6922"/>
                  </a:lnTo>
                  <a:lnTo>
                    <a:pt x="5041" y="6976"/>
                  </a:lnTo>
                  <a:lnTo>
                    <a:pt x="5358" y="7031"/>
                  </a:lnTo>
                  <a:lnTo>
                    <a:pt x="5664" y="7064"/>
                  </a:lnTo>
                  <a:lnTo>
                    <a:pt x="5992" y="7086"/>
                  </a:lnTo>
                  <a:lnTo>
                    <a:pt x="6637" y="7086"/>
                  </a:lnTo>
                  <a:lnTo>
                    <a:pt x="6955" y="7064"/>
                  </a:lnTo>
                  <a:lnTo>
                    <a:pt x="7272" y="7031"/>
                  </a:lnTo>
                  <a:lnTo>
                    <a:pt x="7589" y="6976"/>
                  </a:lnTo>
                  <a:lnTo>
                    <a:pt x="7895" y="6922"/>
                  </a:lnTo>
                  <a:lnTo>
                    <a:pt x="8190" y="6845"/>
                  </a:lnTo>
                  <a:lnTo>
                    <a:pt x="8485" y="6758"/>
                  </a:lnTo>
                  <a:lnTo>
                    <a:pt x="8770" y="6648"/>
                  </a:lnTo>
                  <a:lnTo>
                    <a:pt x="9043" y="6539"/>
                  </a:lnTo>
                  <a:lnTo>
                    <a:pt x="9316" y="6408"/>
                  </a:lnTo>
                  <a:lnTo>
                    <a:pt x="9590" y="6266"/>
                  </a:lnTo>
                  <a:lnTo>
                    <a:pt x="9841" y="6113"/>
                  </a:lnTo>
                  <a:lnTo>
                    <a:pt x="10093" y="5949"/>
                  </a:lnTo>
                  <a:lnTo>
                    <a:pt x="10322" y="5774"/>
                  </a:lnTo>
                  <a:lnTo>
                    <a:pt x="10552" y="5588"/>
                  </a:lnTo>
                  <a:lnTo>
                    <a:pt x="10771" y="5380"/>
                  </a:lnTo>
                  <a:lnTo>
                    <a:pt x="10978" y="5161"/>
                  </a:lnTo>
                  <a:lnTo>
                    <a:pt x="11186" y="4943"/>
                  </a:lnTo>
                  <a:lnTo>
                    <a:pt x="11372" y="4702"/>
                  </a:lnTo>
                  <a:lnTo>
                    <a:pt x="11547" y="4451"/>
                  </a:lnTo>
                  <a:lnTo>
                    <a:pt x="11711" y="4188"/>
                  </a:lnTo>
                  <a:lnTo>
                    <a:pt x="11864" y="3915"/>
                  </a:lnTo>
                  <a:lnTo>
                    <a:pt x="11995" y="3630"/>
                  </a:lnTo>
                  <a:lnTo>
                    <a:pt x="12127" y="3335"/>
                  </a:lnTo>
                  <a:lnTo>
                    <a:pt x="12236" y="3018"/>
                  </a:lnTo>
                  <a:lnTo>
                    <a:pt x="12334" y="2701"/>
                  </a:lnTo>
                  <a:lnTo>
                    <a:pt x="12422" y="2373"/>
                  </a:lnTo>
                  <a:lnTo>
                    <a:pt x="12498" y="2034"/>
                  </a:lnTo>
                  <a:lnTo>
                    <a:pt x="12553" y="1673"/>
                  </a:lnTo>
                  <a:lnTo>
                    <a:pt x="12586" y="1312"/>
                  </a:lnTo>
                  <a:lnTo>
                    <a:pt x="12619" y="941"/>
                  </a:lnTo>
                  <a:lnTo>
                    <a:pt x="12619" y="558"/>
                  </a:lnTo>
                  <a:lnTo>
                    <a:pt x="12619" y="274"/>
                  </a:lnTo>
                  <a:lnTo>
                    <a:pt x="12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4349950" y="2064943"/>
              <a:ext cx="75990" cy="56433"/>
            </a:xfrm>
            <a:custGeom>
              <a:rect b="b" l="l" r="r" t="t"/>
              <a:pathLst>
                <a:path extrusionOk="0" h="3281" w="4418">
                  <a:moveTo>
                    <a:pt x="963" y="0"/>
                  </a:moveTo>
                  <a:lnTo>
                    <a:pt x="799" y="11"/>
                  </a:lnTo>
                  <a:lnTo>
                    <a:pt x="634" y="33"/>
                  </a:lnTo>
                  <a:lnTo>
                    <a:pt x="492" y="66"/>
                  </a:lnTo>
                  <a:lnTo>
                    <a:pt x="372" y="120"/>
                  </a:lnTo>
                  <a:lnTo>
                    <a:pt x="252" y="186"/>
                  </a:lnTo>
                  <a:lnTo>
                    <a:pt x="164" y="262"/>
                  </a:lnTo>
                  <a:lnTo>
                    <a:pt x="88" y="361"/>
                  </a:lnTo>
                  <a:lnTo>
                    <a:pt x="33" y="481"/>
                  </a:lnTo>
                  <a:lnTo>
                    <a:pt x="11" y="601"/>
                  </a:lnTo>
                  <a:lnTo>
                    <a:pt x="0" y="733"/>
                  </a:lnTo>
                  <a:lnTo>
                    <a:pt x="11" y="864"/>
                  </a:lnTo>
                  <a:lnTo>
                    <a:pt x="44" y="1006"/>
                  </a:lnTo>
                  <a:lnTo>
                    <a:pt x="99" y="1159"/>
                  </a:lnTo>
                  <a:lnTo>
                    <a:pt x="175" y="1312"/>
                  </a:lnTo>
                  <a:lnTo>
                    <a:pt x="274" y="1465"/>
                  </a:lnTo>
                  <a:lnTo>
                    <a:pt x="383" y="1629"/>
                  </a:lnTo>
                  <a:lnTo>
                    <a:pt x="514" y="1782"/>
                  </a:lnTo>
                  <a:lnTo>
                    <a:pt x="656" y="1935"/>
                  </a:lnTo>
                  <a:lnTo>
                    <a:pt x="809" y="2099"/>
                  </a:lnTo>
                  <a:lnTo>
                    <a:pt x="984" y="2242"/>
                  </a:lnTo>
                  <a:lnTo>
                    <a:pt x="1170" y="2395"/>
                  </a:lnTo>
                  <a:lnTo>
                    <a:pt x="1378" y="2537"/>
                  </a:lnTo>
                  <a:lnTo>
                    <a:pt x="1586" y="2668"/>
                  </a:lnTo>
                  <a:lnTo>
                    <a:pt x="1815" y="2799"/>
                  </a:lnTo>
                  <a:lnTo>
                    <a:pt x="2034" y="2909"/>
                  </a:lnTo>
                  <a:lnTo>
                    <a:pt x="2253" y="3007"/>
                  </a:lnTo>
                  <a:lnTo>
                    <a:pt x="2461" y="3084"/>
                  </a:lnTo>
                  <a:lnTo>
                    <a:pt x="2679" y="3160"/>
                  </a:lnTo>
                  <a:lnTo>
                    <a:pt x="2887" y="3215"/>
                  </a:lnTo>
                  <a:lnTo>
                    <a:pt x="3084" y="3248"/>
                  </a:lnTo>
                  <a:lnTo>
                    <a:pt x="3270" y="3269"/>
                  </a:lnTo>
                  <a:lnTo>
                    <a:pt x="3456" y="3280"/>
                  </a:lnTo>
                  <a:lnTo>
                    <a:pt x="3620" y="3280"/>
                  </a:lnTo>
                  <a:lnTo>
                    <a:pt x="3784" y="3259"/>
                  </a:lnTo>
                  <a:lnTo>
                    <a:pt x="3926" y="3215"/>
                  </a:lnTo>
                  <a:lnTo>
                    <a:pt x="4057" y="3171"/>
                  </a:lnTo>
                  <a:lnTo>
                    <a:pt x="4166" y="3105"/>
                  </a:lnTo>
                  <a:lnTo>
                    <a:pt x="4254" y="3018"/>
                  </a:lnTo>
                  <a:lnTo>
                    <a:pt x="4330" y="2920"/>
                  </a:lnTo>
                  <a:lnTo>
                    <a:pt x="4385" y="2810"/>
                  </a:lnTo>
                  <a:lnTo>
                    <a:pt x="4418" y="2690"/>
                  </a:lnTo>
                  <a:lnTo>
                    <a:pt x="4418" y="2559"/>
                  </a:lnTo>
                  <a:lnTo>
                    <a:pt x="4407" y="2417"/>
                  </a:lnTo>
                  <a:lnTo>
                    <a:pt x="4374" y="2274"/>
                  </a:lnTo>
                  <a:lnTo>
                    <a:pt x="4319" y="2121"/>
                  </a:lnTo>
                  <a:lnTo>
                    <a:pt x="4243" y="1968"/>
                  </a:lnTo>
                  <a:lnTo>
                    <a:pt x="4144" y="1815"/>
                  </a:lnTo>
                  <a:lnTo>
                    <a:pt x="4035" y="1662"/>
                  </a:lnTo>
                  <a:lnTo>
                    <a:pt x="3915" y="1498"/>
                  </a:lnTo>
                  <a:lnTo>
                    <a:pt x="3762" y="1345"/>
                  </a:lnTo>
                  <a:lnTo>
                    <a:pt x="3609" y="1192"/>
                  </a:lnTo>
                  <a:lnTo>
                    <a:pt x="3434" y="1039"/>
                  </a:lnTo>
                  <a:lnTo>
                    <a:pt x="3248" y="886"/>
                  </a:lnTo>
                  <a:lnTo>
                    <a:pt x="3040" y="744"/>
                  </a:lnTo>
                  <a:lnTo>
                    <a:pt x="2832" y="612"/>
                  </a:lnTo>
                  <a:lnTo>
                    <a:pt x="2614" y="492"/>
                  </a:lnTo>
                  <a:lnTo>
                    <a:pt x="2384" y="372"/>
                  </a:lnTo>
                  <a:lnTo>
                    <a:pt x="2176" y="284"/>
                  </a:lnTo>
                  <a:lnTo>
                    <a:pt x="1958" y="197"/>
                  </a:lnTo>
                  <a:lnTo>
                    <a:pt x="1739" y="131"/>
                  </a:lnTo>
                  <a:lnTo>
                    <a:pt x="1542" y="77"/>
                  </a:lnTo>
                  <a:lnTo>
                    <a:pt x="1334" y="33"/>
                  </a:lnTo>
                  <a:lnTo>
                    <a:pt x="1148" y="11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B783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4583543" y="2064943"/>
              <a:ext cx="76179" cy="56433"/>
            </a:xfrm>
            <a:custGeom>
              <a:rect b="b" l="l" r="r" t="t"/>
              <a:pathLst>
                <a:path extrusionOk="0" h="3281" w="4429">
                  <a:moveTo>
                    <a:pt x="3455" y="0"/>
                  </a:moveTo>
                  <a:lnTo>
                    <a:pt x="3280" y="11"/>
                  </a:lnTo>
                  <a:lnTo>
                    <a:pt x="3084" y="33"/>
                  </a:lnTo>
                  <a:lnTo>
                    <a:pt x="2887" y="77"/>
                  </a:lnTo>
                  <a:lnTo>
                    <a:pt x="2679" y="131"/>
                  </a:lnTo>
                  <a:lnTo>
                    <a:pt x="2471" y="197"/>
                  </a:lnTo>
                  <a:lnTo>
                    <a:pt x="2253" y="284"/>
                  </a:lnTo>
                  <a:lnTo>
                    <a:pt x="2034" y="372"/>
                  </a:lnTo>
                  <a:lnTo>
                    <a:pt x="1815" y="492"/>
                  </a:lnTo>
                  <a:lnTo>
                    <a:pt x="1596" y="612"/>
                  </a:lnTo>
                  <a:lnTo>
                    <a:pt x="1378" y="744"/>
                  </a:lnTo>
                  <a:lnTo>
                    <a:pt x="1181" y="886"/>
                  </a:lnTo>
                  <a:lnTo>
                    <a:pt x="995" y="1039"/>
                  </a:lnTo>
                  <a:lnTo>
                    <a:pt x="820" y="1192"/>
                  </a:lnTo>
                  <a:lnTo>
                    <a:pt x="656" y="1345"/>
                  </a:lnTo>
                  <a:lnTo>
                    <a:pt x="514" y="1498"/>
                  </a:lnTo>
                  <a:lnTo>
                    <a:pt x="394" y="1662"/>
                  </a:lnTo>
                  <a:lnTo>
                    <a:pt x="273" y="1815"/>
                  </a:lnTo>
                  <a:lnTo>
                    <a:pt x="186" y="1968"/>
                  </a:lnTo>
                  <a:lnTo>
                    <a:pt x="109" y="2121"/>
                  </a:lnTo>
                  <a:lnTo>
                    <a:pt x="55" y="2274"/>
                  </a:lnTo>
                  <a:lnTo>
                    <a:pt x="22" y="2417"/>
                  </a:lnTo>
                  <a:lnTo>
                    <a:pt x="0" y="2559"/>
                  </a:lnTo>
                  <a:lnTo>
                    <a:pt x="11" y="2690"/>
                  </a:lnTo>
                  <a:lnTo>
                    <a:pt x="44" y="2810"/>
                  </a:lnTo>
                  <a:lnTo>
                    <a:pt x="98" y="2920"/>
                  </a:lnTo>
                  <a:lnTo>
                    <a:pt x="164" y="3018"/>
                  </a:lnTo>
                  <a:lnTo>
                    <a:pt x="262" y="3105"/>
                  </a:lnTo>
                  <a:lnTo>
                    <a:pt x="372" y="3171"/>
                  </a:lnTo>
                  <a:lnTo>
                    <a:pt x="503" y="3215"/>
                  </a:lnTo>
                  <a:lnTo>
                    <a:pt x="645" y="3259"/>
                  </a:lnTo>
                  <a:lnTo>
                    <a:pt x="798" y="3280"/>
                  </a:lnTo>
                  <a:lnTo>
                    <a:pt x="973" y="3280"/>
                  </a:lnTo>
                  <a:lnTo>
                    <a:pt x="1159" y="3269"/>
                  </a:lnTo>
                  <a:lnTo>
                    <a:pt x="1345" y="3248"/>
                  </a:lnTo>
                  <a:lnTo>
                    <a:pt x="1542" y="3215"/>
                  </a:lnTo>
                  <a:lnTo>
                    <a:pt x="1750" y="3160"/>
                  </a:lnTo>
                  <a:lnTo>
                    <a:pt x="1957" y="3084"/>
                  </a:lnTo>
                  <a:lnTo>
                    <a:pt x="2176" y="3007"/>
                  </a:lnTo>
                  <a:lnTo>
                    <a:pt x="2395" y="2909"/>
                  </a:lnTo>
                  <a:lnTo>
                    <a:pt x="2613" y="2799"/>
                  </a:lnTo>
                  <a:lnTo>
                    <a:pt x="2832" y="2668"/>
                  </a:lnTo>
                  <a:lnTo>
                    <a:pt x="3051" y="2537"/>
                  </a:lnTo>
                  <a:lnTo>
                    <a:pt x="3248" y="2395"/>
                  </a:lnTo>
                  <a:lnTo>
                    <a:pt x="3444" y="2242"/>
                  </a:lnTo>
                  <a:lnTo>
                    <a:pt x="3608" y="2099"/>
                  </a:lnTo>
                  <a:lnTo>
                    <a:pt x="3772" y="1935"/>
                  </a:lnTo>
                  <a:lnTo>
                    <a:pt x="3915" y="1782"/>
                  </a:lnTo>
                  <a:lnTo>
                    <a:pt x="4046" y="1629"/>
                  </a:lnTo>
                  <a:lnTo>
                    <a:pt x="4155" y="1465"/>
                  </a:lnTo>
                  <a:lnTo>
                    <a:pt x="4243" y="1312"/>
                  </a:lnTo>
                  <a:lnTo>
                    <a:pt x="4319" y="1159"/>
                  </a:lnTo>
                  <a:lnTo>
                    <a:pt x="4374" y="1006"/>
                  </a:lnTo>
                  <a:lnTo>
                    <a:pt x="4418" y="864"/>
                  </a:lnTo>
                  <a:lnTo>
                    <a:pt x="4428" y="733"/>
                  </a:lnTo>
                  <a:lnTo>
                    <a:pt x="4418" y="601"/>
                  </a:lnTo>
                  <a:lnTo>
                    <a:pt x="4396" y="481"/>
                  </a:lnTo>
                  <a:lnTo>
                    <a:pt x="4341" y="361"/>
                  </a:lnTo>
                  <a:lnTo>
                    <a:pt x="4264" y="262"/>
                  </a:lnTo>
                  <a:lnTo>
                    <a:pt x="4166" y="186"/>
                  </a:lnTo>
                  <a:lnTo>
                    <a:pt x="4057" y="120"/>
                  </a:lnTo>
                  <a:lnTo>
                    <a:pt x="3926" y="66"/>
                  </a:lnTo>
                  <a:lnTo>
                    <a:pt x="3783" y="33"/>
                  </a:lnTo>
                  <a:lnTo>
                    <a:pt x="3630" y="11"/>
                  </a:lnTo>
                  <a:lnTo>
                    <a:pt x="3455" y="0"/>
                  </a:lnTo>
                  <a:close/>
                </a:path>
              </a:pathLst>
            </a:custGeom>
            <a:solidFill>
              <a:srgbClr val="B783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4258911" y="2958672"/>
              <a:ext cx="828868" cy="768668"/>
            </a:xfrm>
            <a:custGeom>
              <a:rect b="b" l="l" r="r" t="t"/>
              <a:pathLst>
                <a:path extrusionOk="0" h="44690" w="48190">
                  <a:moveTo>
                    <a:pt x="21772" y="0"/>
                  </a:moveTo>
                  <a:lnTo>
                    <a:pt x="21192" y="22"/>
                  </a:lnTo>
                  <a:lnTo>
                    <a:pt x="20624" y="66"/>
                  </a:lnTo>
                  <a:lnTo>
                    <a:pt x="20066" y="109"/>
                  </a:lnTo>
                  <a:lnTo>
                    <a:pt x="19497" y="175"/>
                  </a:lnTo>
                  <a:lnTo>
                    <a:pt x="18940" y="252"/>
                  </a:lnTo>
                  <a:lnTo>
                    <a:pt x="18393" y="350"/>
                  </a:lnTo>
                  <a:lnTo>
                    <a:pt x="17846" y="448"/>
                  </a:lnTo>
                  <a:lnTo>
                    <a:pt x="17299" y="569"/>
                  </a:lnTo>
                  <a:lnTo>
                    <a:pt x="16764" y="700"/>
                  </a:lnTo>
                  <a:lnTo>
                    <a:pt x="16228" y="842"/>
                  </a:lnTo>
                  <a:lnTo>
                    <a:pt x="15703" y="1006"/>
                  </a:lnTo>
                  <a:lnTo>
                    <a:pt x="15178" y="1170"/>
                  </a:lnTo>
                  <a:lnTo>
                    <a:pt x="14664" y="1356"/>
                  </a:lnTo>
                  <a:lnTo>
                    <a:pt x="14150" y="1542"/>
                  </a:lnTo>
                  <a:lnTo>
                    <a:pt x="13647" y="1750"/>
                  </a:lnTo>
                  <a:lnTo>
                    <a:pt x="13144" y="1968"/>
                  </a:lnTo>
                  <a:lnTo>
                    <a:pt x="12663" y="2198"/>
                  </a:lnTo>
                  <a:lnTo>
                    <a:pt x="12171" y="2438"/>
                  </a:lnTo>
                  <a:lnTo>
                    <a:pt x="11690" y="2690"/>
                  </a:lnTo>
                  <a:lnTo>
                    <a:pt x="11220" y="2952"/>
                  </a:lnTo>
                  <a:lnTo>
                    <a:pt x="10761" y="3237"/>
                  </a:lnTo>
                  <a:lnTo>
                    <a:pt x="10301" y="3521"/>
                  </a:lnTo>
                  <a:lnTo>
                    <a:pt x="9853" y="3816"/>
                  </a:lnTo>
                  <a:lnTo>
                    <a:pt x="9416" y="4122"/>
                  </a:lnTo>
                  <a:lnTo>
                    <a:pt x="8978" y="4439"/>
                  </a:lnTo>
                  <a:lnTo>
                    <a:pt x="8552" y="4768"/>
                  </a:lnTo>
                  <a:lnTo>
                    <a:pt x="8136" y="5096"/>
                  </a:lnTo>
                  <a:lnTo>
                    <a:pt x="7721" y="5445"/>
                  </a:lnTo>
                  <a:lnTo>
                    <a:pt x="7316" y="5806"/>
                  </a:lnTo>
                  <a:lnTo>
                    <a:pt x="6933" y="6167"/>
                  </a:lnTo>
                  <a:lnTo>
                    <a:pt x="6551" y="6539"/>
                  </a:lnTo>
                  <a:lnTo>
                    <a:pt x="6168" y="6922"/>
                  </a:lnTo>
                  <a:lnTo>
                    <a:pt x="5807" y="7315"/>
                  </a:lnTo>
                  <a:lnTo>
                    <a:pt x="5446" y="7720"/>
                  </a:lnTo>
                  <a:lnTo>
                    <a:pt x="5107" y="8124"/>
                  </a:lnTo>
                  <a:lnTo>
                    <a:pt x="4768" y="8551"/>
                  </a:lnTo>
                  <a:lnTo>
                    <a:pt x="4440" y="8977"/>
                  </a:lnTo>
                  <a:lnTo>
                    <a:pt x="4123" y="9404"/>
                  </a:lnTo>
                  <a:lnTo>
                    <a:pt x="3817" y="9852"/>
                  </a:lnTo>
                  <a:lnTo>
                    <a:pt x="3522" y="10300"/>
                  </a:lnTo>
                  <a:lnTo>
                    <a:pt x="3238" y="10760"/>
                  </a:lnTo>
                  <a:lnTo>
                    <a:pt x="2964" y="11219"/>
                  </a:lnTo>
                  <a:lnTo>
                    <a:pt x="2702" y="11689"/>
                  </a:lnTo>
                  <a:lnTo>
                    <a:pt x="2450" y="12170"/>
                  </a:lnTo>
                  <a:lnTo>
                    <a:pt x="2210" y="12651"/>
                  </a:lnTo>
                  <a:lnTo>
                    <a:pt x="1980" y="13143"/>
                  </a:lnTo>
                  <a:lnTo>
                    <a:pt x="1761" y="13646"/>
                  </a:lnTo>
                  <a:lnTo>
                    <a:pt x="1554" y="14149"/>
                  </a:lnTo>
                  <a:lnTo>
                    <a:pt x="1357" y="14663"/>
                  </a:lnTo>
                  <a:lnTo>
                    <a:pt x="1171" y="15177"/>
                  </a:lnTo>
                  <a:lnTo>
                    <a:pt x="1007" y="15691"/>
                  </a:lnTo>
                  <a:lnTo>
                    <a:pt x="854" y="16227"/>
                  </a:lnTo>
                  <a:lnTo>
                    <a:pt x="701" y="16752"/>
                  </a:lnTo>
                  <a:lnTo>
                    <a:pt x="570" y="17299"/>
                  </a:lnTo>
                  <a:lnTo>
                    <a:pt x="460" y="17834"/>
                  </a:lnTo>
                  <a:lnTo>
                    <a:pt x="351" y="18381"/>
                  </a:lnTo>
                  <a:lnTo>
                    <a:pt x="263" y="18939"/>
                  </a:lnTo>
                  <a:lnTo>
                    <a:pt x="176" y="19496"/>
                  </a:lnTo>
                  <a:lnTo>
                    <a:pt x="121" y="20054"/>
                  </a:lnTo>
                  <a:lnTo>
                    <a:pt x="67" y="20623"/>
                  </a:lnTo>
                  <a:lnTo>
                    <a:pt x="34" y="21191"/>
                  </a:lnTo>
                  <a:lnTo>
                    <a:pt x="12" y="21760"/>
                  </a:lnTo>
                  <a:lnTo>
                    <a:pt x="1" y="22339"/>
                  </a:lnTo>
                  <a:lnTo>
                    <a:pt x="12" y="22919"/>
                  </a:lnTo>
                  <a:lnTo>
                    <a:pt x="34" y="23488"/>
                  </a:lnTo>
                  <a:lnTo>
                    <a:pt x="67" y="24056"/>
                  </a:lnTo>
                  <a:lnTo>
                    <a:pt x="121" y="24625"/>
                  </a:lnTo>
                  <a:lnTo>
                    <a:pt x="176" y="25182"/>
                  </a:lnTo>
                  <a:lnTo>
                    <a:pt x="263" y="25740"/>
                  </a:lnTo>
                  <a:lnTo>
                    <a:pt x="351" y="26298"/>
                  </a:lnTo>
                  <a:lnTo>
                    <a:pt x="460" y="26844"/>
                  </a:lnTo>
                  <a:lnTo>
                    <a:pt x="570" y="27391"/>
                  </a:lnTo>
                  <a:lnTo>
                    <a:pt x="701" y="27927"/>
                  </a:lnTo>
                  <a:lnTo>
                    <a:pt x="854" y="28463"/>
                  </a:lnTo>
                  <a:lnTo>
                    <a:pt x="1007" y="28988"/>
                  </a:lnTo>
                  <a:lnTo>
                    <a:pt x="1171" y="29512"/>
                  </a:lnTo>
                  <a:lnTo>
                    <a:pt x="1357" y="30026"/>
                  </a:lnTo>
                  <a:lnTo>
                    <a:pt x="1554" y="30529"/>
                  </a:lnTo>
                  <a:lnTo>
                    <a:pt x="1761" y="31043"/>
                  </a:lnTo>
                  <a:lnTo>
                    <a:pt x="1980" y="31535"/>
                  </a:lnTo>
                  <a:lnTo>
                    <a:pt x="2210" y="32027"/>
                  </a:lnTo>
                  <a:lnTo>
                    <a:pt x="2450" y="32509"/>
                  </a:lnTo>
                  <a:lnTo>
                    <a:pt x="2702" y="32990"/>
                  </a:lnTo>
                  <a:lnTo>
                    <a:pt x="2964" y="33460"/>
                  </a:lnTo>
                  <a:lnTo>
                    <a:pt x="3238" y="33930"/>
                  </a:lnTo>
                  <a:lnTo>
                    <a:pt x="3522" y="34389"/>
                  </a:lnTo>
                  <a:lnTo>
                    <a:pt x="3817" y="34838"/>
                  </a:lnTo>
                  <a:lnTo>
                    <a:pt x="4123" y="35275"/>
                  </a:lnTo>
                  <a:lnTo>
                    <a:pt x="4440" y="35712"/>
                  </a:lnTo>
                  <a:lnTo>
                    <a:pt x="4768" y="36139"/>
                  </a:lnTo>
                  <a:lnTo>
                    <a:pt x="5107" y="36554"/>
                  </a:lnTo>
                  <a:lnTo>
                    <a:pt x="5446" y="36959"/>
                  </a:lnTo>
                  <a:lnTo>
                    <a:pt x="5807" y="37363"/>
                  </a:lnTo>
                  <a:lnTo>
                    <a:pt x="6168" y="37757"/>
                  </a:lnTo>
                  <a:lnTo>
                    <a:pt x="6551" y="38140"/>
                  </a:lnTo>
                  <a:lnTo>
                    <a:pt x="6933" y="38512"/>
                  </a:lnTo>
                  <a:lnTo>
                    <a:pt x="7316" y="38883"/>
                  </a:lnTo>
                  <a:lnTo>
                    <a:pt x="7721" y="39233"/>
                  </a:lnTo>
                  <a:lnTo>
                    <a:pt x="8136" y="39583"/>
                  </a:lnTo>
                  <a:lnTo>
                    <a:pt x="8552" y="39922"/>
                  </a:lnTo>
                  <a:lnTo>
                    <a:pt x="8978" y="40250"/>
                  </a:lnTo>
                  <a:lnTo>
                    <a:pt x="9416" y="40567"/>
                  </a:lnTo>
                  <a:lnTo>
                    <a:pt x="9853" y="40873"/>
                  </a:lnTo>
                  <a:lnTo>
                    <a:pt x="10301" y="41169"/>
                  </a:lnTo>
                  <a:lnTo>
                    <a:pt x="10761" y="41453"/>
                  </a:lnTo>
                  <a:lnTo>
                    <a:pt x="11220" y="41726"/>
                  </a:lnTo>
                  <a:lnTo>
                    <a:pt x="11690" y="41989"/>
                  </a:lnTo>
                  <a:lnTo>
                    <a:pt x="12171" y="42240"/>
                  </a:lnTo>
                  <a:lnTo>
                    <a:pt x="12663" y="42481"/>
                  </a:lnTo>
                  <a:lnTo>
                    <a:pt x="13144" y="42710"/>
                  </a:lnTo>
                  <a:lnTo>
                    <a:pt x="13647" y="42929"/>
                  </a:lnTo>
                  <a:lnTo>
                    <a:pt x="14150" y="43137"/>
                  </a:lnTo>
                  <a:lnTo>
                    <a:pt x="14664" y="43334"/>
                  </a:lnTo>
                  <a:lnTo>
                    <a:pt x="15178" y="43509"/>
                  </a:lnTo>
                  <a:lnTo>
                    <a:pt x="15703" y="43684"/>
                  </a:lnTo>
                  <a:lnTo>
                    <a:pt x="16228" y="43837"/>
                  </a:lnTo>
                  <a:lnTo>
                    <a:pt x="16764" y="43979"/>
                  </a:lnTo>
                  <a:lnTo>
                    <a:pt x="17299" y="44110"/>
                  </a:lnTo>
                  <a:lnTo>
                    <a:pt x="17846" y="44230"/>
                  </a:lnTo>
                  <a:lnTo>
                    <a:pt x="18393" y="44340"/>
                  </a:lnTo>
                  <a:lnTo>
                    <a:pt x="18940" y="44427"/>
                  </a:lnTo>
                  <a:lnTo>
                    <a:pt x="19497" y="44504"/>
                  </a:lnTo>
                  <a:lnTo>
                    <a:pt x="20066" y="44569"/>
                  </a:lnTo>
                  <a:lnTo>
                    <a:pt x="20624" y="44624"/>
                  </a:lnTo>
                  <a:lnTo>
                    <a:pt x="21192" y="44657"/>
                  </a:lnTo>
                  <a:lnTo>
                    <a:pt x="21772" y="44679"/>
                  </a:lnTo>
                  <a:lnTo>
                    <a:pt x="22340" y="44690"/>
                  </a:lnTo>
                  <a:lnTo>
                    <a:pt x="22745" y="44679"/>
                  </a:lnTo>
                  <a:lnTo>
                    <a:pt x="23138" y="44668"/>
                  </a:lnTo>
                  <a:lnTo>
                    <a:pt x="23532" y="44657"/>
                  </a:lnTo>
                  <a:lnTo>
                    <a:pt x="23926" y="44635"/>
                  </a:lnTo>
                  <a:lnTo>
                    <a:pt x="24319" y="44602"/>
                  </a:lnTo>
                  <a:lnTo>
                    <a:pt x="24713" y="44558"/>
                  </a:lnTo>
                  <a:lnTo>
                    <a:pt x="25096" y="44515"/>
                  </a:lnTo>
                  <a:lnTo>
                    <a:pt x="25478" y="44471"/>
                  </a:lnTo>
                  <a:lnTo>
                    <a:pt x="25861" y="44405"/>
                  </a:lnTo>
                  <a:lnTo>
                    <a:pt x="26244" y="44351"/>
                  </a:lnTo>
                  <a:lnTo>
                    <a:pt x="26627" y="44274"/>
                  </a:lnTo>
                  <a:lnTo>
                    <a:pt x="26998" y="44198"/>
                  </a:lnTo>
                  <a:lnTo>
                    <a:pt x="27381" y="44121"/>
                  </a:lnTo>
                  <a:lnTo>
                    <a:pt x="27753" y="44023"/>
                  </a:lnTo>
                  <a:lnTo>
                    <a:pt x="28114" y="43935"/>
                  </a:lnTo>
                  <a:lnTo>
                    <a:pt x="28485" y="43826"/>
                  </a:lnTo>
                  <a:lnTo>
                    <a:pt x="29207" y="43607"/>
                  </a:lnTo>
                  <a:lnTo>
                    <a:pt x="29929" y="43367"/>
                  </a:lnTo>
                  <a:lnTo>
                    <a:pt x="30629" y="43093"/>
                  </a:lnTo>
                  <a:lnTo>
                    <a:pt x="31328" y="42809"/>
                  </a:lnTo>
                  <a:lnTo>
                    <a:pt x="32006" y="42492"/>
                  </a:lnTo>
                  <a:lnTo>
                    <a:pt x="32673" y="42153"/>
                  </a:lnTo>
                  <a:lnTo>
                    <a:pt x="33329" y="41803"/>
                  </a:lnTo>
                  <a:lnTo>
                    <a:pt x="33975" y="41420"/>
                  </a:lnTo>
                  <a:lnTo>
                    <a:pt x="34598" y="41027"/>
                  </a:lnTo>
                  <a:lnTo>
                    <a:pt x="35210" y="40611"/>
                  </a:lnTo>
                  <a:lnTo>
                    <a:pt x="35812" y="40174"/>
                  </a:lnTo>
                  <a:lnTo>
                    <a:pt x="36391" y="39714"/>
                  </a:lnTo>
                  <a:lnTo>
                    <a:pt x="36960" y="39233"/>
                  </a:lnTo>
                  <a:lnTo>
                    <a:pt x="37517" y="38741"/>
                  </a:lnTo>
                  <a:lnTo>
                    <a:pt x="38053" y="38227"/>
                  </a:lnTo>
                  <a:lnTo>
                    <a:pt x="38567" y="37702"/>
                  </a:lnTo>
                  <a:lnTo>
                    <a:pt x="39070" y="37156"/>
                  </a:lnTo>
                  <a:lnTo>
                    <a:pt x="39551" y="36598"/>
                  </a:lnTo>
                  <a:lnTo>
                    <a:pt x="40010" y="36019"/>
                  </a:lnTo>
                  <a:lnTo>
                    <a:pt x="40459" y="35428"/>
                  </a:lnTo>
                  <a:lnTo>
                    <a:pt x="40885" y="34816"/>
                  </a:lnTo>
                  <a:lnTo>
                    <a:pt x="41290" y="34192"/>
                  </a:lnTo>
                  <a:lnTo>
                    <a:pt x="41673" y="33558"/>
                  </a:lnTo>
                  <a:lnTo>
                    <a:pt x="42033" y="32902"/>
                  </a:lnTo>
                  <a:lnTo>
                    <a:pt x="42580" y="32847"/>
                  </a:lnTo>
                  <a:lnTo>
                    <a:pt x="43116" y="32793"/>
                  </a:lnTo>
                  <a:lnTo>
                    <a:pt x="43652" y="32727"/>
                  </a:lnTo>
                  <a:lnTo>
                    <a:pt x="44198" y="32662"/>
                  </a:lnTo>
                  <a:lnTo>
                    <a:pt x="44734" y="32585"/>
                  </a:lnTo>
                  <a:lnTo>
                    <a:pt x="45270" y="32498"/>
                  </a:lnTo>
                  <a:lnTo>
                    <a:pt x="45806" y="32399"/>
                  </a:lnTo>
                  <a:lnTo>
                    <a:pt x="46331" y="32301"/>
                  </a:lnTo>
                  <a:lnTo>
                    <a:pt x="46637" y="32235"/>
                  </a:lnTo>
                  <a:lnTo>
                    <a:pt x="46943" y="32148"/>
                  </a:lnTo>
                  <a:lnTo>
                    <a:pt x="47096" y="32093"/>
                  </a:lnTo>
                  <a:lnTo>
                    <a:pt x="47238" y="32027"/>
                  </a:lnTo>
                  <a:lnTo>
                    <a:pt x="47380" y="31962"/>
                  </a:lnTo>
                  <a:lnTo>
                    <a:pt x="47512" y="31885"/>
                  </a:lnTo>
                  <a:lnTo>
                    <a:pt x="47643" y="31809"/>
                  </a:lnTo>
                  <a:lnTo>
                    <a:pt x="47763" y="31721"/>
                  </a:lnTo>
                  <a:lnTo>
                    <a:pt x="47861" y="31623"/>
                  </a:lnTo>
                  <a:lnTo>
                    <a:pt x="47960" y="31513"/>
                  </a:lnTo>
                  <a:lnTo>
                    <a:pt x="48036" y="31404"/>
                  </a:lnTo>
                  <a:lnTo>
                    <a:pt x="48102" y="31273"/>
                  </a:lnTo>
                  <a:lnTo>
                    <a:pt x="48157" y="31142"/>
                  </a:lnTo>
                  <a:lnTo>
                    <a:pt x="48179" y="31000"/>
                  </a:lnTo>
                  <a:lnTo>
                    <a:pt x="48190" y="30879"/>
                  </a:lnTo>
                  <a:lnTo>
                    <a:pt x="48190" y="30759"/>
                  </a:lnTo>
                  <a:lnTo>
                    <a:pt x="48168" y="30639"/>
                  </a:lnTo>
                  <a:lnTo>
                    <a:pt x="48135" y="30529"/>
                  </a:lnTo>
                  <a:lnTo>
                    <a:pt x="48102" y="30420"/>
                  </a:lnTo>
                  <a:lnTo>
                    <a:pt x="48047" y="30311"/>
                  </a:lnTo>
                  <a:lnTo>
                    <a:pt x="47993" y="30201"/>
                  </a:lnTo>
                  <a:lnTo>
                    <a:pt x="47916" y="30103"/>
                  </a:lnTo>
                  <a:lnTo>
                    <a:pt x="47851" y="30005"/>
                  </a:lnTo>
                  <a:lnTo>
                    <a:pt x="47763" y="29906"/>
                  </a:lnTo>
                  <a:lnTo>
                    <a:pt x="47588" y="29720"/>
                  </a:lnTo>
                  <a:lnTo>
                    <a:pt x="47402" y="29545"/>
                  </a:lnTo>
                  <a:lnTo>
                    <a:pt x="47216" y="29381"/>
                  </a:lnTo>
                  <a:lnTo>
                    <a:pt x="46845" y="29086"/>
                  </a:lnTo>
                  <a:lnTo>
                    <a:pt x="46473" y="28802"/>
                  </a:lnTo>
                  <a:lnTo>
                    <a:pt x="46101" y="28517"/>
                  </a:lnTo>
                  <a:lnTo>
                    <a:pt x="45718" y="28244"/>
                  </a:lnTo>
                  <a:lnTo>
                    <a:pt x="45336" y="27971"/>
                  </a:lnTo>
                  <a:lnTo>
                    <a:pt x="44942" y="27697"/>
                  </a:lnTo>
                  <a:lnTo>
                    <a:pt x="44155" y="27183"/>
                  </a:lnTo>
                  <a:lnTo>
                    <a:pt x="44275" y="26593"/>
                  </a:lnTo>
                  <a:lnTo>
                    <a:pt x="44384" y="26002"/>
                  </a:lnTo>
                  <a:lnTo>
                    <a:pt x="44472" y="25401"/>
                  </a:lnTo>
                  <a:lnTo>
                    <a:pt x="44548" y="24800"/>
                  </a:lnTo>
                  <a:lnTo>
                    <a:pt x="44614" y="24198"/>
                  </a:lnTo>
                  <a:lnTo>
                    <a:pt x="44658" y="23575"/>
                  </a:lnTo>
                  <a:lnTo>
                    <a:pt x="44680" y="22963"/>
                  </a:lnTo>
                  <a:lnTo>
                    <a:pt x="44690" y="22339"/>
                  </a:lnTo>
                  <a:lnTo>
                    <a:pt x="44680" y="21760"/>
                  </a:lnTo>
                  <a:lnTo>
                    <a:pt x="44658" y="21191"/>
                  </a:lnTo>
                  <a:lnTo>
                    <a:pt x="44625" y="20623"/>
                  </a:lnTo>
                  <a:lnTo>
                    <a:pt x="44570" y="20054"/>
                  </a:lnTo>
                  <a:lnTo>
                    <a:pt x="44505" y="19496"/>
                  </a:lnTo>
                  <a:lnTo>
                    <a:pt x="44428" y="18939"/>
                  </a:lnTo>
                  <a:lnTo>
                    <a:pt x="44341" y="18381"/>
                  </a:lnTo>
                  <a:lnTo>
                    <a:pt x="44231" y="17834"/>
                  </a:lnTo>
                  <a:lnTo>
                    <a:pt x="44122" y="17299"/>
                  </a:lnTo>
                  <a:lnTo>
                    <a:pt x="43991" y="16752"/>
                  </a:lnTo>
                  <a:lnTo>
                    <a:pt x="43838" y="16227"/>
                  </a:lnTo>
                  <a:lnTo>
                    <a:pt x="43684" y="15691"/>
                  </a:lnTo>
                  <a:lnTo>
                    <a:pt x="43520" y="15177"/>
                  </a:lnTo>
                  <a:lnTo>
                    <a:pt x="43335" y="14663"/>
                  </a:lnTo>
                  <a:lnTo>
                    <a:pt x="43138" y="14149"/>
                  </a:lnTo>
                  <a:lnTo>
                    <a:pt x="42930" y="13646"/>
                  </a:lnTo>
                  <a:lnTo>
                    <a:pt x="42711" y="13143"/>
                  </a:lnTo>
                  <a:lnTo>
                    <a:pt x="42482" y="12651"/>
                  </a:lnTo>
                  <a:lnTo>
                    <a:pt x="42241" y="12170"/>
                  </a:lnTo>
                  <a:lnTo>
                    <a:pt x="41990" y="11689"/>
                  </a:lnTo>
                  <a:lnTo>
                    <a:pt x="41727" y="11219"/>
                  </a:lnTo>
                  <a:lnTo>
                    <a:pt x="41454" y="10760"/>
                  </a:lnTo>
                  <a:lnTo>
                    <a:pt x="41170" y="10300"/>
                  </a:lnTo>
                  <a:lnTo>
                    <a:pt x="40874" y="9852"/>
                  </a:lnTo>
                  <a:lnTo>
                    <a:pt x="40568" y="9404"/>
                  </a:lnTo>
                  <a:lnTo>
                    <a:pt x="40251" y="8977"/>
                  </a:lnTo>
                  <a:lnTo>
                    <a:pt x="39923" y="8551"/>
                  </a:lnTo>
                  <a:lnTo>
                    <a:pt x="39584" y="8124"/>
                  </a:lnTo>
                  <a:lnTo>
                    <a:pt x="39245" y="7720"/>
                  </a:lnTo>
                  <a:lnTo>
                    <a:pt x="38884" y="7315"/>
                  </a:lnTo>
                  <a:lnTo>
                    <a:pt x="38523" y="6922"/>
                  </a:lnTo>
                  <a:lnTo>
                    <a:pt x="38141" y="6539"/>
                  </a:lnTo>
                  <a:lnTo>
                    <a:pt x="37758" y="6167"/>
                  </a:lnTo>
                  <a:lnTo>
                    <a:pt x="37364" y="5806"/>
                  </a:lnTo>
                  <a:lnTo>
                    <a:pt x="36971" y="5445"/>
                  </a:lnTo>
                  <a:lnTo>
                    <a:pt x="36555" y="5096"/>
                  </a:lnTo>
                  <a:lnTo>
                    <a:pt x="36140" y="4768"/>
                  </a:lnTo>
                  <a:lnTo>
                    <a:pt x="35713" y="4439"/>
                  </a:lnTo>
                  <a:lnTo>
                    <a:pt x="35276" y="4122"/>
                  </a:lnTo>
                  <a:lnTo>
                    <a:pt x="34838" y="3816"/>
                  </a:lnTo>
                  <a:lnTo>
                    <a:pt x="34390" y="3521"/>
                  </a:lnTo>
                  <a:lnTo>
                    <a:pt x="33931" y="3237"/>
                  </a:lnTo>
                  <a:lnTo>
                    <a:pt x="33472" y="2952"/>
                  </a:lnTo>
                  <a:lnTo>
                    <a:pt x="32991" y="2690"/>
                  </a:lnTo>
                  <a:lnTo>
                    <a:pt x="32520" y="2438"/>
                  </a:lnTo>
                  <a:lnTo>
                    <a:pt x="32028" y="2198"/>
                  </a:lnTo>
                  <a:lnTo>
                    <a:pt x="31536" y="1968"/>
                  </a:lnTo>
                  <a:lnTo>
                    <a:pt x="31044" y="1750"/>
                  </a:lnTo>
                  <a:lnTo>
                    <a:pt x="30541" y="1542"/>
                  </a:lnTo>
                  <a:lnTo>
                    <a:pt x="30027" y="1356"/>
                  </a:lnTo>
                  <a:lnTo>
                    <a:pt x="29513" y="1170"/>
                  </a:lnTo>
                  <a:lnTo>
                    <a:pt x="28988" y="1006"/>
                  </a:lnTo>
                  <a:lnTo>
                    <a:pt x="28464" y="842"/>
                  </a:lnTo>
                  <a:lnTo>
                    <a:pt x="27928" y="700"/>
                  </a:lnTo>
                  <a:lnTo>
                    <a:pt x="27392" y="569"/>
                  </a:lnTo>
                  <a:lnTo>
                    <a:pt x="26845" y="448"/>
                  </a:lnTo>
                  <a:lnTo>
                    <a:pt x="26299" y="350"/>
                  </a:lnTo>
                  <a:lnTo>
                    <a:pt x="25752" y="252"/>
                  </a:lnTo>
                  <a:lnTo>
                    <a:pt x="25194" y="175"/>
                  </a:lnTo>
                  <a:lnTo>
                    <a:pt x="24626" y="109"/>
                  </a:lnTo>
                  <a:lnTo>
                    <a:pt x="24068" y="66"/>
                  </a:lnTo>
                  <a:lnTo>
                    <a:pt x="23499" y="22"/>
                  </a:lnTo>
                  <a:lnTo>
                    <a:pt x="229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4231838" y="2929518"/>
              <a:ext cx="217047" cy="217047"/>
            </a:xfrm>
            <a:custGeom>
              <a:rect b="b" l="l" r="r" t="t"/>
              <a:pathLst>
                <a:path extrusionOk="0" h="12619" w="12619">
                  <a:moveTo>
                    <a:pt x="6310" y="0"/>
                  </a:moveTo>
                  <a:lnTo>
                    <a:pt x="5982" y="11"/>
                  </a:lnTo>
                  <a:lnTo>
                    <a:pt x="5664" y="33"/>
                  </a:lnTo>
                  <a:lnTo>
                    <a:pt x="5347" y="77"/>
                  </a:lnTo>
                  <a:lnTo>
                    <a:pt x="5030" y="131"/>
                  </a:lnTo>
                  <a:lnTo>
                    <a:pt x="4724" y="197"/>
                  </a:lnTo>
                  <a:lnTo>
                    <a:pt x="4429" y="284"/>
                  </a:lnTo>
                  <a:lnTo>
                    <a:pt x="4134" y="383"/>
                  </a:lnTo>
                  <a:lnTo>
                    <a:pt x="3849" y="492"/>
                  </a:lnTo>
                  <a:lnTo>
                    <a:pt x="3576" y="623"/>
                  </a:lnTo>
                  <a:lnTo>
                    <a:pt x="3303" y="766"/>
                  </a:lnTo>
                  <a:lnTo>
                    <a:pt x="3029" y="919"/>
                  </a:lnTo>
                  <a:lnTo>
                    <a:pt x="2778" y="1083"/>
                  </a:lnTo>
                  <a:lnTo>
                    <a:pt x="2526" y="1258"/>
                  </a:lnTo>
                  <a:lnTo>
                    <a:pt x="2297" y="1444"/>
                  </a:lnTo>
                  <a:lnTo>
                    <a:pt x="2067" y="1640"/>
                  </a:lnTo>
                  <a:lnTo>
                    <a:pt x="1848" y="1848"/>
                  </a:lnTo>
                  <a:lnTo>
                    <a:pt x="1641" y="2067"/>
                  </a:lnTo>
                  <a:lnTo>
                    <a:pt x="1433" y="2296"/>
                  </a:lnTo>
                  <a:lnTo>
                    <a:pt x="1247" y="2537"/>
                  </a:lnTo>
                  <a:lnTo>
                    <a:pt x="1072" y="2778"/>
                  </a:lnTo>
                  <a:lnTo>
                    <a:pt x="908" y="3040"/>
                  </a:lnTo>
                  <a:lnTo>
                    <a:pt x="755" y="3302"/>
                  </a:lnTo>
                  <a:lnTo>
                    <a:pt x="624" y="3576"/>
                  </a:lnTo>
                  <a:lnTo>
                    <a:pt x="492" y="3849"/>
                  </a:lnTo>
                  <a:lnTo>
                    <a:pt x="383" y="4144"/>
                  </a:lnTo>
                  <a:lnTo>
                    <a:pt x="285" y="4429"/>
                  </a:lnTo>
                  <a:lnTo>
                    <a:pt x="197" y="4735"/>
                  </a:lnTo>
                  <a:lnTo>
                    <a:pt x="121" y="5041"/>
                  </a:lnTo>
                  <a:lnTo>
                    <a:pt x="66" y="5347"/>
                  </a:lnTo>
                  <a:lnTo>
                    <a:pt x="33" y="5664"/>
                  </a:lnTo>
                  <a:lnTo>
                    <a:pt x="0" y="5981"/>
                  </a:lnTo>
                  <a:lnTo>
                    <a:pt x="0" y="6309"/>
                  </a:lnTo>
                  <a:lnTo>
                    <a:pt x="0" y="6637"/>
                  </a:lnTo>
                  <a:lnTo>
                    <a:pt x="33" y="6955"/>
                  </a:lnTo>
                  <a:lnTo>
                    <a:pt x="66" y="7272"/>
                  </a:lnTo>
                  <a:lnTo>
                    <a:pt x="121" y="7578"/>
                  </a:lnTo>
                  <a:lnTo>
                    <a:pt x="197" y="7884"/>
                  </a:lnTo>
                  <a:lnTo>
                    <a:pt x="285" y="8190"/>
                  </a:lnTo>
                  <a:lnTo>
                    <a:pt x="383" y="8474"/>
                  </a:lnTo>
                  <a:lnTo>
                    <a:pt x="492" y="8770"/>
                  </a:lnTo>
                  <a:lnTo>
                    <a:pt x="624" y="9043"/>
                  </a:lnTo>
                  <a:lnTo>
                    <a:pt x="755" y="9316"/>
                  </a:lnTo>
                  <a:lnTo>
                    <a:pt x="908" y="9579"/>
                  </a:lnTo>
                  <a:lnTo>
                    <a:pt x="1072" y="9841"/>
                  </a:lnTo>
                  <a:lnTo>
                    <a:pt x="1247" y="10082"/>
                  </a:lnTo>
                  <a:lnTo>
                    <a:pt x="1433" y="10322"/>
                  </a:lnTo>
                  <a:lnTo>
                    <a:pt x="1641" y="10552"/>
                  </a:lnTo>
                  <a:lnTo>
                    <a:pt x="1848" y="10771"/>
                  </a:lnTo>
                  <a:lnTo>
                    <a:pt x="2067" y="10979"/>
                  </a:lnTo>
                  <a:lnTo>
                    <a:pt x="2297" y="11175"/>
                  </a:lnTo>
                  <a:lnTo>
                    <a:pt x="2526" y="11361"/>
                  </a:lnTo>
                  <a:lnTo>
                    <a:pt x="2778" y="11536"/>
                  </a:lnTo>
                  <a:lnTo>
                    <a:pt x="3029" y="11700"/>
                  </a:lnTo>
                  <a:lnTo>
                    <a:pt x="3303" y="11853"/>
                  </a:lnTo>
                  <a:lnTo>
                    <a:pt x="3576" y="11995"/>
                  </a:lnTo>
                  <a:lnTo>
                    <a:pt x="3849" y="12127"/>
                  </a:lnTo>
                  <a:lnTo>
                    <a:pt x="4134" y="12236"/>
                  </a:lnTo>
                  <a:lnTo>
                    <a:pt x="4429" y="12334"/>
                  </a:lnTo>
                  <a:lnTo>
                    <a:pt x="4724" y="12422"/>
                  </a:lnTo>
                  <a:lnTo>
                    <a:pt x="5030" y="12487"/>
                  </a:lnTo>
                  <a:lnTo>
                    <a:pt x="5347" y="12542"/>
                  </a:lnTo>
                  <a:lnTo>
                    <a:pt x="5664" y="12586"/>
                  </a:lnTo>
                  <a:lnTo>
                    <a:pt x="5982" y="12608"/>
                  </a:lnTo>
                  <a:lnTo>
                    <a:pt x="6310" y="12619"/>
                  </a:lnTo>
                  <a:lnTo>
                    <a:pt x="6627" y="12608"/>
                  </a:lnTo>
                  <a:lnTo>
                    <a:pt x="6955" y="12586"/>
                  </a:lnTo>
                  <a:lnTo>
                    <a:pt x="7261" y="12542"/>
                  </a:lnTo>
                  <a:lnTo>
                    <a:pt x="7578" y="12487"/>
                  </a:lnTo>
                  <a:lnTo>
                    <a:pt x="7884" y="12422"/>
                  </a:lnTo>
                  <a:lnTo>
                    <a:pt x="8179" y="12334"/>
                  </a:lnTo>
                  <a:lnTo>
                    <a:pt x="8475" y="12236"/>
                  </a:lnTo>
                  <a:lnTo>
                    <a:pt x="8759" y="12127"/>
                  </a:lnTo>
                  <a:lnTo>
                    <a:pt x="9043" y="11995"/>
                  </a:lnTo>
                  <a:lnTo>
                    <a:pt x="9317" y="11853"/>
                  </a:lnTo>
                  <a:lnTo>
                    <a:pt x="9579" y="11700"/>
                  </a:lnTo>
                  <a:lnTo>
                    <a:pt x="9831" y="11536"/>
                  </a:lnTo>
                  <a:lnTo>
                    <a:pt x="10082" y="11361"/>
                  </a:lnTo>
                  <a:lnTo>
                    <a:pt x="10323" y="11175"/>
                  </a:lnTo>
                  <a:lnTo>
                    <a:pt x="10552" y="10979"/>
                  </a:lnTo>
                  <a:lnTo>
                    <a:pt x="10771" y="10771"/>
                  </a:lnTo>
                  <a:lnTo>
                    <a:pt x="10979" y="10552"/>
                  </a:lnTo>
                  <a:lnTo>
                    <a:pt x="11176" y="10322"/>
                  </a:lnTo>
                  <a:lnTo>
                    <a:pt x="11361" y="10082"/>
                  </a:lnTo>
                  <a:lnTo>
                    <a:pt x="11536" y="9841"/>
                  </a:lnTo>
                  <a:lnTo>
                    <a:pt x="11700" y="9579"/>
                  </a:lnTo>
                  <a:lnTo>
                    <a:pt x="11853" y="9316"/>
                  </a:lnTo>
                  <a:lnTo>
                    <a:pt x="11996" y="9043"/>
                  </a:lnTo>
                  <a:lnTo>
                    <a:pt x="12116" y="8770"/>
                  </a:lnTo>
                  <a:lnTo>
                    <a:pt x="12236" y="8474"/>
                  </a:lnTo>
                  <a:lnTo>
                    <a:pt x="12335" y="8190"/>
                  </a:lnTo>
                  <a:lnTo>
                    <a:pt x="12411" y="7884"/>
                  </a:lnTo>
                  <a:lnTo>
                    <a:pt x="12488" y="7578"/>
                  </a:lnTo>
                  <a:lnTo>
                    <a:pt x="12542" y="7272"/>
                  </a:lnTo>
                  <a:lnTo>
                    <a:pt x="12586" y="6955"/>
                  </a:lnTo>
                  <a:lnTo>
                    <a:pt x="12608" y="6637"/>
                  </a:lnTo>
                  <a:lnTo>
                    <a:pt x="12619" y="6309"/>
                  </a:lnTo>
                  <a:lnTo>
                    <a:pt x="12608" y="5981"/>
                  </a:lnTo>
                  <a:lnTo>
                    <a:pt x="12586" y="5664"/>
                  </a:lnTo>
                  <a:lnTo>
                    <a:pt x="12542" y="5347"/>
                  </a:lnTo>
                  <a:lnTo>
                    <a:pt x="12488" y="5041"/>
                  </a:lnTo>
                  <a:lnTo>
                    <a:pt x="12411" y="4735"/>
                  </a:lnTo>
                  <a:lnTo>
                    <a:pt x="12335" y="4429"/>
                  </a:lnTo>
                  <a:lnTo>
                    <a:pt x="12236" y="4144"/>
                  </a:lnTo>
                  <a:lnTo>
                    <a:pt x="12116" y="3849"/>
                  </a:lnTo>
                  <a:lnTo>
                    <a:pt x="11996" y="3576"/>
                  </a:lnTo>
                  <a:lnTo>
                    <a:pt x="11853" y="3302"/>
                  </a:lnTo>
                  <a:lnTo>
                    <a:pt x="11700" y="3040"/>
                  </a:lnTo>
                  <a:lnTo>
                    <a:pt x="11536" y="2778"/>
                  </a:lnTo>
                  <a:lnTo>
                    <a:pt x="11361" y="2537"/>
                  </a:lnTo>
                  <a:lnTo>
                    <a:pt x="11176" y="2296"/>
                  </a:lnTo>
                  <a:lnTo>
                    <a:pt x="10979" y="2067"/>
                  </a:lnTo>
                  <a:lnTo>
                    <a:pt x="10771" y="1848"/>
                  </a:lnTo>
                  <a:lnTo>
                    <a:pt x="10552" y="1640"/>
                  </a:lnTo>
                  <a:lnTo>
                    <a:pt x="10323" y="1444"/>
                  </a:lnTo>
                  <a:lnTo>
                    <a:pt x="10082" y="1258"/>
                  </a:lnTo>
                  <a:lnTo>
                    <a:pt x="9831" y="1083"/>
                  </a:lnTo>
                  <a:lnTo>
                    <a:pt x="9579" y="919"/>
                  </a:lnTo>
                  <a:lnTo>
                    <a:pt x="9317" y="766"/>
                  </a:lnTo>
                  <a:lnTo>
                    <a:pt x="9043" y="623"/>
                  </a:lnTo>
                  <a:lnTo>
                    <a:pt x="8759" y="492"/>
                  </a:lnTo>
                  <a:lnTo>
                    <a:pt x="8475" y="383"/>
                  </a:lnTo>
                  <a:lnTo>
                    <a:pt x="8179" y="284"/>
                  </a:lnTo>
                  <a:lnTo>
                    <a:pt x="7884" y="197"/>
                  </a:lnTo>
                  <a:lnTo>
                    <a:pt x="7578" y="131"/>
                  </a:lnTo>
                  <a:lnTo>
                    <a:pt x="7261" y="77"/>
                  </a:lnTo>
                  <a:lnTo>
                    <a:pt x="6955" y="33"/>
                  </a:lnTo>
                  <a:lnTo>
                    <a:pt x="6627" y="11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2" name="Google Shape;652;p23"/>
            <p:cNvGrpSpPr/>
            <p:nvPr/>
          </p:nvGrpSpPr>
          <p:grpSpPr>
            <a:xfrm>
              <a:off x="4288254" y="2976904"/>
              <a:ext cx="100070" cy="117373"/>
              <a:chOff x="4288254" y="2976904"/>
              <a:chExt cx="100070" cy="117373"/>
            </a:xfrm>
          </p:grpSpPr>
          <p:sp>
            <p:nvSpPr>
              <p:cNvPr id="653" name="Google Shape;653;p23"/>
              <p:cNvSpPr/>
              <p:nvPr/>
            </p:nvSpPr>
            <p:spPr>
              <a:xfrm>
                <a:off x="4288254" y="2978229"/>
                <a:ext cx="31992" cy="114741"/>
              </a:xfrm>
              <a:custGeom>
                <a:rect b="b" l="l" r="r" t="t"/>
                <a:pathLst>
                  <a:path extrusionOk="0" h="6671" w="1860">
                    <a:moveTo>
                      <a:pt x="1160" y="0"/>
                    </a:moveTo>
                    <a:lnTo>
                      <a:pt x="1094" y="164"/>
                    </a:lnTo>
                    <a:lnTo>
                      <a:pt x="1018" y="317"/>
                    </a:lnTo>
                    <a:lnTo>
                      <a:pt x="930" y="460"/>
                    </a:lnTo>
                    <a:lnTo>
                      <a:pt x="876" y="525"/>
                    </a:lnTo>
                    <a:lnTo>
                      <a:pt x="821" y="591"/>
                    </a:lnTo>
                    <a:lnTo>
                      <a:pt x="755" y="645"/>
                    </a:lnTo>
                    <a:lnTo>
                      <a:pt x="679" y="689"/>
                    </a:lnTo>
                    <a:lnTo>
                      <a:pt x="602" y="733"/>
                    </a:lnTo>
                    <a:lnTo>
                      <a:pt x="504" y="766"/>
                    </a:lnTo>
                    <a:lnTo>
                      <a:pt x="394" y="798"/>
                    </a:lnTo>
                    <a:lnTo>
                      <a:pt x="274" y="820"/>
                    </a:lnTo>
                    <a:lnTo>
                      <a:pt x="143" y="831"/>
                    </a:lnTo>
                    <a:lnTo>
                      <a:pt x="1" y="831"/>
                    </a:lnTo>
                    <a:lnTo>
                      <a:pt x="1" y="1575"/>
                    </a:lnTo>
                    <a:lnTo>
                      <a:pt x="810" y="1575"/>
                    </a:lnTo>
                    <a:lnTo>
                      <a:pt x="810" y="6670"/>
                    </a:lnTo>
                    <a:lnTo>
                      <a:pt x="1860" y="6670"/>
                    </a:lnTo>
                    <a:lnTo>
                      <a:pt x="18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23"/>
              <p:cNvSpPr/>
              <p:nvPr/>
            </p:nvSpPr>
            <p:spPr>
              <a:xfrm>
                <a:off x="4334522" y="2976904"/>
                <a:ext cx="53802" cy="117373"/>
              </a:xfrm>
              <a:custGeom>
                <a:rect b="b" l="l" r="r" t="t"/>
                <a:pathLst>
                  <a:path extrusionOk="0" h="6824" w="3128">
                    <a:moveTo>
                      <a:pt x="1378" y="1"/>
                    </a:moveTo>
                    <a:lnTo>
                      <a:pt x="1203" y="23"/>
                    </a:lnTo>
                    <a:lnTo>
                      <a:pt x="1039" y="55"/>
                    </a:lnTo>
                    <a:lnTo>
                      <a:pt x="886" y="110"/>
                    </a:lnTo>
                    <a:lnTo>
                      <a:pt x="744" y="165"/>
                    </a:lnTo>
                    <a:lnTo>
                      <a:pt x="613" y="241"/>
                    </a:lnTo>
                    <a:lnTo>
                      <a:pt x="504" y="329"/>
                    </a:lnTo>
                    <a:lnTo>
                      <a:pt x="394" y="427"/>
                    </a:lnTo>
                    <a:lnTo>
                      <a:pt x="307" y="547"/>
                    </a:lnTo>
                    <a:lnTo>
                      <a:pt x="219" y="668"/>
                    </a:lnTo>
                    <a:lnTo>
                      <a:pt x="154" y="810"/>
                    </a:lnTo>
                    <a:lnTo>
                      <a:pt x="99" y="963"/>
                    </a:lnTo>
                    <a:lnTo>
                      <a:pt x="55" y="1116"/>
                    </a:lnTo>
                    <a:lnTo>
                      <a:pt x="23" y="1291"/>
                    </a:lnTo>
                    <a:lnTo>
                      <a:pt x="12" y="1477"/>
                    </a:lnTo>
                    <a:lnTo>
                      <a:pt x="1" y="1674"/>
                    </a:lnTo>
                    <a:lnTo>
                      <a:pt x="1" y="2035"/>
                    </a:lnTo>
                    <a:lnTo>
                      <a:pt x="996" y="2035"/>
                    </a:lnTo>
                    <a:lnTo>
                      <a:pt x="996" y="1608"/>
                    </a:lnTo>
                    <a:lnTo>
                      <a:pt x="1007" y="1444"/>
                    </a:lnTo>
                    <a:lnTo>
                      <a:pt x="1029" y="1302"/>
                    </a:lnTo>
                    <a:lnTo>
                      <a:pt x="1072" y="1182"/>
                    </a:lnTo>
                    <a:lnTo>
                      <a:pt x="1105" y="1138"/>
                    </a:lnTo>
                    <a:lnTo>
                      <a:pt x="1138" y="1094"/>
                    </a:lnTo>
                    <a:lnTo>
                      <a:pt x="1182" y="1061"/>
                    </a:lnTo>
                    <a:lnTo>
                      <a:pt x="1214" y="1029"/>
                    </a:lnTo>
                    <a:lnTo>
                      <a:pt x="1313" y="985"/>
                    </a:lnTo>
                    <a:lnTo>
                      <a:pt x="1422" y="963"/>
                    </a:lnTo>
                    <a:lnTo>
                      <a:pt x="1531" y="952"/>
                    </a:lnTo>
                    <a:lnTo>
                      <a:pt x="1652" y="963"/>
                    </a:lnTo>
                    <a:lnTo>
                      <a:pt x="1761" y="985"/>
                    </a:lnTo>
                    <a:lnTo>
                      <a:pt x="1805" y="1007"/>
                    </a:lnTo>
                    <a:lnTo>
                      <a:pt x="1860" y="1029"/>
                    </a:lnTo>
                    <a:lnTo>
                      <a:pt x="1892" y="1061"/>
                    </a:lnTo>
                    <a:lnTo>
                      <a:pt x="1936" y="1105"/>
                    </a:lnTo>
                    <a:lnTo>
                      <a:pt x="1969" y="1149"/>
                    </a:lnTo>
                    <a:lnTo>
                      <a:pt x="1991" y="1204"/>
                    </a:lnTo>
                    <a:lnTo>
                      <a:pt x="2024" y="1269"/>
                    </a:lnTo>
                    <a:lnTo>
                      <a:pt x="2045" y="1346"/>
                    </a:lnTo>
                    <a:lnTo>
                      <a:pt x="2067" y="1510"/>
                    </a:lnTo>
                    <a:lnTo>
                      <a:pt x="2078" y="1717"/>
                    </a:lnTo>
                    <a:lnTo>
                      <a:pt x="2078" y="2089"/>
                    </a:lnTo>
                    <a:lnTo>
                      <a:pt x="2067" y="2264"/>
                    </a:lnTo>
                    <a:lnTo>
                      <a:pt x="2056" y="2352"/>
                    </a:lnTo>
                    <a:lnTo>
                      <a:pt x="2034" y="2417"/>
                    </a:lnTo>
                    <a:lnTo>
                      <a:pt x="2013" y="2483"/>
                    </a:lnTo>
                    <a:lnTo>
                      <a:pt x="1980" y="2548"/>
                    </a:lnTo>
                    <a:lnTo>
                      <a:pt x="1947" y="2592"/>
                    </a:lnTo>
                    <a:lnTo>
                      <a:pt x="1914" y="2636"/>
                    </a:lnTo>
                    <a:lnTo>
                      <a:pt x="1870" y="2680"/>
                    </a:lnTo>
                    <a:lnTo>
                      <a:pt x="1827" y="2712"/>
                    </a:lnTo>
                    <a:lnTo>
                      <a:pt x="1772" y="2734"/>
                    </a:lnTo>
                    <a:lnTo>
                      <a:pt x="1717" y="2756"/>
                    </a:lnTo>
                    <a:lnTo>
                      <a:pt x="1586" y="2778"/>
                    </a:lnTo>
                    <a:lnTo>
                      <a:pt x="1455" y="2789"/>
                    </a:lnTo>
                    <a:lnTo>
                      <a:pt x="1039" y="2789"/>
                    </a:lnTo>
                    <a:lnTo>
                      <a:pt x="1039" y="3740"/>
                    </a:lnTo>
                    <a:lnTo>
                      <a:pt x="1389" y="3740"/>
                    </a:lnTo>
                    <a:lnTo>
                      <a:pt x="1564" y="3751"/>
                    </a:lnTo>
                    <a:lnTo>
                      <a:pt x="1641" y="3773"/>
                    </a:lnTo>
                    <a:lnTo>
                      <a:pt x="1706" y="3795"/>
                    </a:lnTo>
                    <a:lnTo>
                      <a:pt x="1772" y="3817"/>
                    </a:lnTo>
                    <a:lnTo>
                      <a:pt x="1827" y="3850"/>
                    </a:lnTo>
                    <a:lnTo>
                      <a:pt x="1870" y="3893"/>
                    </a:lnTo>
                    <a:lnTo>
                      <a:pt x="1914" y="3937"/>
                    </a:lnTo>
                    <a:lnTo>
                      <a:pt x="1958" y="3992"/>
                    </a:lnTo>
                    <a:lnTo>
                      <a:pt x="1991" y="4057"/>
                    </a:lnTo>
                    <a:lnTo>
                      <a:pt x="2024" y="4123"/>
                    </a:lnTo>
                    <a:lnTo>
                      <a:pt x="2045" y="4200"/>
                    </a:lnTo>
                    <a:lnTo>
                      <a:pt x="2067" y="4375"/>
                    </a:lnTo>
                    <a:lnTo>
                      <a:pt x="2078" y="4593"/>
                    </a:lnTo>
                    <a:lnTo>
                      <a:pt x="2078" y="5118"/>
                    </a:lnTo>
                    <a:lnTo>
                      <a:pt x="2067" y="5326"/>
                    </a:lnTo>
                    <a:lnTo>
                      <a:pt x="2045" y="5490"/>
                    </a:lnTo>
                    <a:lnTo>
                      <a:pt x="2024" y="5555"/>
                    </a:lnTo>
                    <a:lnTo>
                      <a:pt x="1991" y="5621"/>
                    </a:lnTo>
                    <a:lnTo>
                      <a:pt x="1969" y="5676"/>
                    </a:lnTo>
                    <a:lnTo>
                      <a:pt x="1936" y="5719"/>
                    </a:lnTo>
                    <a:lnTo>
                      <a:pt x="1892" y="5763"/>
                    </a:lnTo>
                    <a:lnTo>
                      <a:pt x="1860" y="5796"/>
                    </a:lnTo>
                    <a:lnTo>
                      <a:pt x="1805" y="5818"/>
                    </a:lnTo>
                    <a:lnTo>
                      <a:pt x="1761" y="5840"/>
                    </a:lnTo>
                    <a:lnTo>
                      <a:pt x="1652" y="5862"/>
                    </a:lnTo>
                    <a:lnTo>
                      <a:pt x="1531" y="5873"/>
                    </a:lnTo>
                    <a:lnTo>
                      <a:pt x="1422" y="5862"/>
                    </a:lnTo>
                    <a:lnTo>
                      <a:pt x="1313" y="5840"/>
                    </a:lnTo>
                    <a:lnTo>
                      <a:pt x="1214" y="5796"/>
                    </a:lnTo>
                    <a:lnTo>
                      <a:pt x="1182" y="5763"/>
                    </a:lnTo>
                    <a:lnTo>
                      <a:pt x="1138" y="5730"/>
                    </a:lnTo>
                    <a:lnTo>
                      <a:pt x="1105" y="5687"/>
                    </a:lnTo>
                    <a:lnTo>
                      <a:pt x="1072" y="5632"/>
                    </a:lnTo>
                    <a:lnTo>
                      <a:pt x="1029" y="5523"/>
                    </a:lnTo>
                    <a:lnTo>
                      <a:pt x="1007" y="5381"/>
                    </a:lnTo>
                    <a:lnTo>
                      <a:pt x="996" y="5216"/>
                    </a:lnTo>
                    <a:lnTo>
                      <a:pt x="996" y="4593"/>
                    </a:lnTo>
                    <a:lnTo>
                      <a:pt x="1" y="4593"/>
                    </a:lnTo>
                    <a:lnTo>
                      <a:pt x="1" y="5151"/>
                    </a:lnTo>
                    <a:lnTo>
                      <a:pt x="12" y="5348"/>
                    </a:lnTo>
                    <a:lnTo>
                      <a:pt x="23" y="5534"/>
                    </a:lnTo>
                    <a:lnTo>
                      <a:pt x="55" y="5698"/>
                    </a:lnTo>
                    <a:lnTo>
                      <a:pt x="99" y="5862"/>
                    </a:lnTo>
                    <a:lnTo>
                      <a:pt x="154" y="6015"/>
                    </a:lnTo>
                    <a:lnTo>
                      <a:pt x="219" y="6157"/>
                    </a:lnTo>
                    <a:lnTo>
                      <a:pt x="307" y="6277"/>
                    </a:lnTo>
                    <a:lnTo>
                      <a:pt x="394" y="6386"/>
                    </a:lnTo>
                    <a:lnTo>
                      <a:pt x="504" y="6496"/>
                    </a:lnTo>
                    <a:lnTo>
                      <a:pt x="613" y="6583"/>
                    </a:lnTo>
                    <a:lnTo>
                      <a:pt x="744" y="6649"/>
                    </a:lnTo>
                    <a:lnTo>
                      <a:pt x="886" y="6715"/>
                    </a:lnTo>
                    <a:lnTo>
                      <a:pt x="1039" y="6758"/>
                    </a:lnTo>
                    <a:lnTo>
                      <a:pt x="1203" y="6802"/>
                    </a:lnTo>
                    <a:lnTo>
                      <a:pt x="1378" y="6824"/>
                    </a:lnTo>
                    <a:lnTo>
                      <a:pt x="1750" y="6824"/>
                    </a:lnTo>
                    <a:lnTo>
                      <a:pt x="1925" y="6802"/>
                    </a:lnTo>
                    <a:lnTo>
                      <a:pt x="2089" y="6758"/>
                    </a:lnTo>
                    <a:lnTo>
                      <a:pt x="2242" y="6715"/>
                    </a:lnTo>
                    <a:lnTo>
                      <a:pt x="2384" y="6649"/>
                    </a:lnTo>
                    <a:lnTo>
                      <a:pt x="2516" y="6583"/>
                    </a:lnTo>
                    <a:lnTo>
                      <a:pt x="2625" y="6496"/>
                    </a:lnTo>
                    <a:lnTo>
                      <a:pt x="2734" y="6386"/>
                    </a:lnTo>
                    <a:lnTo>
                      <a:pt x="2822" y="6277"/>
                    </a:lnTo>
                    <a:lnTo>
                      <a:pt x="2909" y="6157"/>
                    </a:lnTo>
                    <a:lnTo>
                      <a:pt x="2975" y="6015"/>
                    </a:lnTo>
                    <a:lnTo>
                      <a:pt x="3030" y="5862"/>
                    </a:lnTo>
                    <a:lnTo>
                      <a:pt x="3073" y="5698"/>
                    </a:lnTo>
                    <a:lnTo>
                      <a:pt x="3106" y="5534"/>
                    </a:lnTo>
                    <a:lnTo>
                      <a:pt x="3128" y="5348"/>
                    </a:lnTo>
                    <a:lnTo>
                      <a:pt x="3128" y="5151"/>
                    </a:lnTo>
                    <a:lnTo>
                      <a:pt x="3128" y="4626"/>
                    </a:lnTo>
                    <a:lnTo>
                      <a:pt x="3117" y="4375"/>
                    </a:lnTo>
                    <a:lnTo>
                      <a:pt x="3084" y="4145"/>
                    </a:lnTo>
                    <a:lnTo>
                      <a:pt x="3062" y="4036"/>
                    </a:lnTo>
                    <a:lnTo>
                      <a:pt x="3040" y="3937"/>
                    </a:lnTo>
                    <a:lnTo>
                      <a:pt x="3008" y="3839"/>
                    </a:lnTo>
                    <a:lnTo>
                      <a:pt x="2964" y="3751"/>
                    </a:lnTo>
                    <a:lnTo>
                      <a:pt x="2920" y="3664"/>
                    </a:lnTo>
                    <a:lnTo>
                      <a:pt x="2866" y="3587"/>
                    </a:lnTo>
                    <a:lnTo>
                      <a:pt x="2800" y="3511"/>
                    </a:lnTo>
                    <a:lnTo>
                      <a:pt x="2734" y="3434"/>
                    </a:lnTo>
                    <a:lnTo>
                      <a:pt x="2658" y="3379"/>
                    </a:lnTo>
                    <a:lnTo>
                      <a:pt x="2581" y="3314"/>
                    </a:lnTo>
                    <a:lnTo>
                      <a:pt x="2494" y="3270"/>
                    </a:lnTo>
                    <a:lnTo>
                      <a:pt x="2395" y="3215"/>
                    </a:lnTo>
                    <a:lnTo>
                      <a:pt x="2483" y="3183"/>
                    </a:lnTo>
                    <a:lnTo>
                      <a:pt x="2570" y="3128"/>
                    </a:lnTo>
                    <a:lnTo>
                      <a:pt x="2647" y="3084"/>
                    </a:lnTo>
                    <a:lnTo>
                      <a:pt x="2712" y="3019"/>
                    </a:lnTo>
                    <a:lnTo>
                      <a:pt x="2778" y="2953"/>
                    </a:lnTo>
                    <a:lnTo>
                      <a:pt x="2844" y="2887"/>
                    </a:lnTo>
                    <a:lnTo>
                      <a:pt x="2898" y="2811"/>
                    </a:lnTo>
                    <a:lnTo>
                      <a:pt x="2942" y="2723"/>
                    </a:lnTo>
                    <a:lnTo>
                      <a:pt x="2986" y="2636"/>
                    </a:lnTo>
                    <a:lnTo>
                      <a:pt x="3030" y="2548"/>
                    </a:lnTo>
                    <a:lnTo>
                      <a:pt x="3051" y="2439"/>
                    </a:lnTo>
                    <a:lnTo>
                      <a:pt x="3084" y="2330"/>
                    </a:lnTo>
                    <a:lnTo>
                      <a:pt x="3106" y="2220"/>
                    </a:lnTo>
                    <a:lnTo>
                      <a:pt x="3117" y="2100"/>
                    </a:lnTo>
                    <a:lnTo>
                      <a:pt x="3128" y="1849"/>
                    </a:lnTo>
                    <a:lnTo>
                      <a:pt x="3128" y="1674"/>
                    </a:lnTo>
                    <a:lnTo>
                      <a:pt x="3128" y="1477"/>
                    </a:lnTo>
                    <a:lnTo>
                      <a:pt x="3106" y="1291"/>
                    </a:lnTo>
                    <a:lnTo>
                      <a:pt x="3073" y="1116"/>
                    </a:lnTo>
                    <a:lnTo>
                      <a:pt x="3030" y="963"/>
                    </a:lnTo>
                    <a:lnTo>
                      <a:pt x="2975" y="810"/>
                    </a:lnTo>
                    <a:lnTo>
                      <a:pt x="2909" y="668"/>
                    </a:lnTo>
                    <a:lnTo>
                      <a:pt x="2822" y="547"/>
                    </a:lnTo>
                    <a:lnTo>
                      <a:pt x="2734" y="427"/>
                    </a:lnTo>
                    <a:lnTo>
                      <a:pt x="2625" y="329"/>
                    </a:lnTo>
                    <a:lnTo>
                      <a:pt x="2516" y="241"/>
                    </a:lnTo>
                    <a:lnTo>
                      <a:pt x="2384" y="165"/>
                    </a:lnTo>
                    <a:lnTo>
                      <a:pt x="2242" y="110"/>
                    </a:lnTo>
                    <a:lnTo>
                      <a:pt x="2089" y="55"/>
                    </a:lnTo>
                    <a:lnTo>
                      <a:pt x="1925" y="23"/>
                    </a:lnTo>
                    <a:lnTo>
                      <a:pt x="175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5" name="Google Shape;655;p23"/>
            <p:cNvSpPr/>
            <p:nvPr/>
          </p:nvSpPr>
          <p:spPr>
            <a:xfrm>
              <a:off x="4380222" y="3082788"/>
              <a:ext cx="520231" cy="520231"/>
            </a:xfrm>
            <a:custGeom>
              <a:rect b="b" l="l" r="r" t="t"/>
              <a:pathLst>
                <a:path extrusionOk="0" h="30246" w="30246">
                  <a:moveTo>
                    <a:pt x="14730" y="1"/>
                  </a:moveTo>
                  <a:lnTo>
                    <a:pt x="14347" y="23"/>
                  </a:lnTo>
                  <a:lnTo>
                    <a:pt x="13964" y="45"/>
                  </a:lnTo>
                  <a:lnTo>
                    <a:pt x="13581" y="77"/>
                  </a:lnTo>
                  <a:lnTo>
                    <a:pt x="13199" y="121"/>
                  </a:lnTo>
                  <a:lnTo>
                    <a:pt x="12816" y="176"/>
                  </a:lnTo>
                  <a:lnTo>
                    <a:pt x="12444" y="230"/>
                  </a:lnTo>
                  <a:lnTo>
                    <a:pt x="12072" y="307"/>
                  </a:lnTo>
                  <a:lnTo>
                    <a:pt x="11712" y="384"/>
                  </a:lnTo>
                  <a:lnTo>
                    <a:pt x="11340" y="471"/>
                  </a:lnTo>
                  <a:lnTo>
                    <a:pt x="10979" y="569"/>
                  </a:lnTo>
                  <a:lnTo>
                    <a:pt x="10629" y="679"/>
                  </a:lnTo>
                  <a:lnTo>
                    <a:pt x="10268" y="799"/>
                  </a:lnTo>
                  <a:lnTo>
                    <a:pt x="9918" y="919"/>
                  </a:lnTo>
                  <a:lnTo>
                    <a:pt x="9579" y="1051"/>
                  </a:lnTo>
                  <a:lnTo>
                    <a:pt x="9240" y="1193"/>
                  </a:lnTo>
                  <a:lnTo>
                    <a:pt x="8901" y="1335"/>
                  </a:lnTo>
                  <a:lnTo>
                    <a:pt x="8563" y="1488"/>
                  </a:lnTo>
                  <a:lnTo>
                    <a:pt x="8234" y="1652"/>
                  </a:lnTo>
                  <a:lnTo>
                    <a:pt x="7917" y="1827"/>
                  </a:lnTo>
                  <a:lnTo>
                    <a:pt x="7600" y="2002"/>
                  </a:lnTo>
                  <a:lnTo>
                    <a:pt x="7283" y="2188"/>
                  </a:lnTo>
                  <a:lnTo>
                    <a:pt x="6977" y="2385"/>
                  </a:lnTo>
                  <a:lnTo>
                    <a:pt x="6671" y="2581"/>
                  </a:lnTo>
                  <a:lnTo>
                    <a:pt x="6365" y="2789"/>
                  </a:lnTo>
                  <a:lnTo>
                    <a:pt x="6069" y="3008"/>
                  </a:lnTo>
                  <a:lnTo>
                    <a:pt x="5785" y="3227"/>
                  </a:lnTo>
                  <a:lnTo>
                    <a:pt x="5501" y="3456"/>
                  </a:lnTo>
                  <a:lnTo>
                    <a:pt x="5227" y="3686"/>
                  </a:lnTo>
                  <a:lnTo>
                    <a:pt x="4954" y="3926"/>
                  </a:lnTo>
                  <a:lnTo>
                    <a:pt x="4692" y="4178"/>
                  </a:lnTo>
                  <a:lnTo>
                    <a:pt x="4429" y="4429"/>
                  </a:lnTo>
                  <a:lnTo>
                    <a:pt x="4178" y="4692"/>
                  </a:lnTo>
                  <a:lnTo>
                    <a:pt x="3926" y="4954"/>
                  </a:lnTo>
                  <a:lnTo>
                    <a:pt x="3686" y="5228"/>
                  </a:lnTo>
                  <a:lnTo>
                    <a:pt x="3456" y="5501"/>
                  </a:lnTo>
                  <a:lnTo>
                    <a:pt x="3226" y="5785"/>
                  </a:lnTo>
                  <a:lnTo>
                    <a:pt x="3008" y="6070"/>
                  </a:lnTo>
                  <a:lnTo>
                    <a:pt x="2789" y="6365"/>
                  </a:lnTo>
                  <a:lnTo>
                    <a:pt x="2581" y="6671"/>
                  </a:lnTo>
                  <a:lnTo>
                    <a:pt x="2384" y="6977"/>
                  </a:lnTo>
                  <a:lnTo>
                    <a:pt x="2188" y="7283"/>
                  </a:lnTo>
                  <a:lnTo>
                    <a:pt x="2002" y="7600"/>
                  </a:lnTo>
                  <a:lnTo>
                    <a:pt x="1827" y="7917"/>
                  </a:lnTo>
                  <a:lnTo>
                    <a:pt x="1652" y="8235"/>
                  </a:lnTo>
                  <a:lnTo>
                    <a:pt x="1488" y="8563"/>
                  </a:lnTo>
                  <a:lnTo>
                    <a:pt x="1335" y="8902"/>
                  </a:lnTo>
                  <a:lnTo>
                    <a:pt x="1193" y="9241"/>
                  </a:lnTo>
                  <a:lnTo>
                    <a:pt x="1050" y="9580"/>
                  </a:lnTo>
                  <a:lnTo>
                    <a:pt x="919" y="9919"/>
                  </a:lnTo>
                  <a:lnTo>
                    <a:pt x="788" y="10268"/>
                  </a:lnTo>
                  <a:lnTo>
                    <a:pt x="679" y="10629"/>
                  </a:lnTo>
                  <a:lnTo>
                    <a:pt x="569" y="10979"/>
                  </a:lnTo>
                  <a:lnTo>
                    <a:pt x="471" y="11340"/>
                  </a:lnTo>
                  <a:lnTo>
                    <a:pt x="383" y="11712"/>
                  </a:lnTo>
                  <a:lnTo>
                    <a:pt x="307" y="12073"/>
                  </a:lnTo>
                  <a:lnTo>
                    <a:pt x="230" y="12444"/>
                  </a:lnTo>
                  <a:lnTo>
                    <a:pt x="176" y="12816"/>
                  </a:lnTo>
                  <a:lnTo>
                    <a:pt x="121" y="13199"/>
                  </a:lnTo>
                  <a:lnTo>
                    <a:pt x="77" y="13582"/>
                  </a:lnTo>
                  <a:lnTo>
                    <a:pt x="44" y="13964"/>
                  </a:lnTo>
                  <a:lnTo>
                    <a:pt x="23" y="14347"/>
                  </a:lnTo>
                  <a:lnTo>
                    <a:pt x="1" y="14730"/>
                  </a:lnTo>
                  <a:lnTo>
                    <a:pt x="1" y="15123"/>
                  </a:lnTo>
                  <a:lnTo>
                    <a:pt x="1" y="15517"/>
                  </a:lnTo>
                  <a:lnTo>
                    <a:pt x="23" y="15900"/>
                  </a:lnTo>
                  <a:lnTo>
                    <a:pt x="44" y="16293"/>
                  </a:lnTo>
                  <a:lnTo>
                    <a:pt x="77" y="16676"/>
                  </a:lnTo>
                  <a:lnTo>
                    <a:pt x="121" y="17048"/>
                  </a:lnTo>
                  <a:lnTo>
                    <a:pt x="176" y="17431"/>
                  </a:lnTo>
                  <a:lnTo>
                    <a:pt x="230" y="17802"/>
                  </a:lnTo>
                  <a:lnTo>
                    <a:pt x="307" y="18174"/>
                  </a:lnTo>
                  <a:lnTo>
                    <a:pt x="383" y="18535"/>
                  </a:lnTo>
                  <a:lnTo>
                    <a:pt x="471" y="18907"/>
                  </a:lnTo>
                  <a:lnTo>
                    <a:pt x="569" y="19268"/>
                  </a:lnTo>
                  <a:lnTo>
                    <a:pt x="679" y="19617"/>
                  </a:lnTo>
                  <a:lnTo>
                    <a:pt x="788" y="19978"/>
                  </a:lnTo>
                  <a:lnTo>
                    <a:pt x="919" y="20328"/>
                  </a:lnTo>
                  <a:lnTo>
                    <a:pt x="1050" y="20667"/>
                  </a:lnTo>
                  <a:lnTo>
                    <a:pt x="1193" y="21017"/>
                  </a:lnTo>
                  <a:lnTo>
                    <a:pt x="1335" y="21345"/>
                  </a:lnTo>
                  <a:lnTo>
                    <a:pt x="1488" y="21684"/>
                  </a:lnTo>
                  <a:lnTo>
                    <a:pt x="1652" y="22012"/>
                  </a:lnTo>
                  <a:lnTo>
                    <a:pt x="1827" y="22329"/>
                  </a:lnTo>
                  <a:lnTo>
                    <a:pt x="2002" y="22657"/>
                  </a:lnTo>
                  <a:lnTo>
                    <a:pt x="2188" y="22963"/>
                  </a:lnTo>
                  <a:lnTo>
                    <a:pt x="2384" y="23281"/>
                  </a:lnTo>
                  <a:lnTo>
                    <a:pt x="2581" y="23576"/>
                  </a:lnTo>
                  <a:lnTo>
                    <a:pt x="2789" y="23882"/>
                  </a:lnTo>
                  <a:lnTo>
                    <a:pt x="3008" y="24177"/>
                  </a:lnTo>
                  <a:lnTo>
                    <a:pt x="3226" y="24461"/>
                  </a:lnTo>
                  <a:lnTo>
                    <a:pt x="3456" y="24746"/>
                  </a:lnTo>
                  <a:lnTo>
                    <a:pt x="3686" y="25019"/>
                  </a:lnTo>
                  <a:lnTo>
                    <a:pt x="3926" y="25293"/>
                  </a:lnTo>
                  <a:lnTo>
                    <a:pt x="4178" y="25555"/>
                  </a:lnTo>
                  <a:lnTo>
                    <a:pt x="4429" y="25817"/>
                  </a:lnTo>
                  <a:lnTo>
                    <a:pt x="4692" y="26069"/>
                  </a:lnTo>
                  <a:lnTo>
                    <a:pt x="4954" y="26320"/>
                  </a:lnTo>
                  <a:lnTo>
                    <a:pt x="5227" y="26561"/>
                  </a:lnTo>
                  <a:lnTo>
                    <a:pt x="5501" y="26791"/>
                  </a:lnTo>
                  <a:lnTo>
                    <a:pt x="5785" y="27020"/>
                  </a:lnTo>
                  <a:lnTo>
                    <a:pt x="6069" y="27250"/>
                  </a:lnTo>
                  <a:lnTo>
                    <a:pt x="6365" y="27458"/>
                  </a:lnTo>
                  <a:lnTo>
                    <a:pt x="6671" y="27665"/>
                  </a:lnTo>
                  <a:lnTo>
                    <a:pt x="6977" y="27862"/>
                  </a:lnTo>
                  <a:lnTo>
                    <a:pt x="7283" y="28059"/>
                  </a:lnTo>
                  <a:lnTo>
                    <a:pt x="7600" y="28245"/>
                  </a:lnTo>
                  <a:lnTo>
                    <a:pt x="7917" y="28420"/>
                  </a:lnTo>
                  <a:lnTo>
                    <a:pt x="8234" y="28595"/>
                  </a:lnTo>
                  <a:lnTo>
                    <a:pt x="8563" y="28759"/>
                  </a:lnTo>
                  <a:lnTo>
                    <a:pt x="8901" y="28912"/>
                  </a:lnTo>
                  <a:lnTo>
                    <a:pt x="9240" y="29065"/>
                  </a:lnTo>
                  <a:lnTo>
                    <a:pt x="9579" y="29196"/>
                  </a:lnTo>
                  <a:lnTo>
                    <a:pt x="9918" y="29327"/>
                  </a:lnTo>
                  <a:lnTo>
                    <a:pt x="10268" y="29459"/>
                  </a:lnTo>
                  <a:lnTo>
                    <a:pt x="10629" y="29568"/>
                  </a:lnTo>
                  <a:lnTo>
                    <a:pt x="10979" y="29677"/>
                  </a:lnTo>
                  <a:lnTo>
                    <a:pt x="11340" y="29776"/>
                  </a:lnTo>
                  <a:lnTo>
                    <a:pt x="11712" y="29863"/>
                  </a:lnTo>
                  <a:lnTo>
                    <a:pt x="12072" y="29940"/>
                  </a:lnTo>
                  <a:lnTo>
                    <a:pt x="12444" y="30016"/>
                  </a:lnTo>
                  <a:lnTo>
                    <a:pt x="12816" y="30071"/>
                  </a:lnTo>
                  <a:lnTo>
                    <a:pt x="13199" y="30126"/>
                  </a:lnTo>
                  <a:lnTo>
                    <a:pt x="13581" y="30169"/>
                  </a:lnTo>
                  <a:lnTo>
                    <a:pt x="13964" y="30202"/>
                  </a:lnTo>
                  <a:lnTo>
                    <a:pt x="14347" y="30235"/>
                  </a:lnTo>
                  <a:lnTo>
                    <a:pt x="14730" y="30246"/>
                  </a:lnTo>
                  <a:lnTo>
                    <a:pt x="15517" y="30246"/>
                  </a:lnTo>
                  <a:lnTo>
                    <a:pt x="15900" y="30235"/>
                  </a:lnTo>
                  <a:lnTo>
                    <a:pt x="16282" y="30202"/>
                  </a:lnTo>
                  <a:lnTo>
                    <a:pt x="16665" y="30169"/>
                  </a:lnTo>
                  <a:lnTo>
                    <a:pt x="17048" y="30126"/>
                  </a:lnTo>
                  <a:lnTo>
                    <a:pt x="17430" y="30071"/>
                  </a:lnTo>
                  <a:lnTo>
                    <a:pt x="17802" y="30016"/>
                  </a:lnTo>
                  <a:lnTo>
                    <a:pt x="18174" y="29940"/>
                  </a:lnTo>
                  <a:lnTo>
                    <a:pt x="18535" y="29863"/>
                  </a:lnTo>
                  <a:lnTo>
                    <a:pt x="18907" y="29776"/>
                  </a:lnTo>
                  <a:lnTo>
                    <a:pt x="19267" y="29677"/>
                  </a:lnTo>
                  <a:lnTo>
                    <a:pt x="19617" y="29568"/>
                  </a:lnTo>
                  <a:lnTo>
                    <a:pt x="19978" y="29459"/>
                  </a:lnTo>
                  <a:lnTo>
                    <a:pt x="20328" y="29327"/>
                  </a:lnTo>
                  <a:lnTo>
                    <a:pt x="20667" y="29196"/>
                  </a:lnTo>
                  <a:lnTo>
                    <a:pt x="21006" y="29065"/>
                  </a:lnTo>
                  <a:lnTo>
                    <a:pt x="21345" y="28912"/>
                  </a:lnTo>
                  <a:lnTo>
                    <a:pt x="21684" y="28759"/>
                  </a:lnTo>
                  <a:lnTo>
                    <a:pt x="22012" y="28595"/>
                  </a:lnTo>
                  <a:lnTo>
                    <a:pt x="22329" y="28420"/>
                  </a:lnTo>
                  <a:lnTo>
                    <a:pt x="22657" y="28245"/>
                  </a:lnTo>
                  <a:lnTo>
                    <a:pt x="22963" y="28059"/>
                  </a:lnTo>
                  <a:lnTo>
                    <a:pt x="23280" y="27862"/>
                  </a:lnTo>
                  <a:lnTo>
                    <a:pt x="23576" y="27665"/>
                  </a:lnTo>
                  <a:lnTo>
                    <a:pt x="23882" y="27458"/>
                  </a:lnTo>
                  <a:lnTo>
                    <a:pt x="24177" y="27250"/>
                  </a:lnTo>
                  <a:lnTo>
                    <a:pt x="24461" y="27020"/>
                  </a:lnTo>
                  <a:lnTo>
                    <a:pt x="24746" y="26791"/>
                  </a:lnTo>
                  <a:lnTo>
                    <a:pt x="25019" y="26561"/>
                  </a:lnTo>
                  <a:lnTo>
                    <a:pt x="25292" y="26320"/>
                  </a:lnTo>
                  <a:lnTo>
                    <a:pt x="25555" y="26069"/>
                  </a:lnTo>
                  <a:lnTo>
                    <a:pt x="25817" y="25817"/>
                  </a:lnTo>
                  <a:lnTo>
                    <a:pt x="26069" y="25555"/>
                  </a:lnTo>
                  <a:lnTo>
                    <a:pt x="26320" y="25293"/>
                  </a:lnTo>
                  <a:lnTo>
                    <a:pt x="26561" y="25019"/>
                  </a:lnTo>
                  <a:lnTo>
                    <a:pt x="26790" y="24746"/>
                  </a:lnTo>
                  <a:lnTo>
                    <a:pt x="27020" y="24461"/>
                  </a:lnTo>
                  <a:lnTo>
                    <a:pt x="27239" y="24177"/>
                  </a:lnTo>
                  <a:lnTo>
                    <a:pt x="27457" y="23882"/>
                  </a:lnTo>
                  <a:lnTo>
                    <a:pt x="27665" y="23576"/>
                  </a:lnTo>
                  <a:lnTo>
                    <a:pt x="27862" y="23281"/>
                  </a:lnTo>
                  <a:lnTo>
                    <a:pt x="28059" y="22963"/>
                  </a:lnTo>
                  <a:lnTo>
                    <a:pt x="28245" y="22657"/>
                  </a:lnTo>
                  <a:lnTo>
                    <a:pt x="28420" y="22329"/>
                  </a:lnTo>
                  <a:lnTo>
                    <a:pt x="28595" y="22012"/>
                  </a:lnTo>
                  <a:lnTo>
                    <a:pt x="28759" y="21684"/>
                  </a:lnTo>
                  <a:lnTo>
                    <a:pt x="28912" y="21345"/>
                  </a:lnTo>
                  <a:lnTo>
                    <a:pt x="29065" y="21017"/>
                  </a:lnTo>
                  <a:lnTo>
                    <a:pt x="29196" y="20667"/>
                  </a:lnTo>
                  <a:lnTo>
                    <a:pt x="29327" y="20328"/>
                  </a:lnTo>
                  <a:lnTo>
                    <a:pt x="29458" y="19978"/>
                  </a:lnTo>
                  <a:lnTo>
                    <a:pt x="29568" y="19617"/>
                  </a:lnTo>
                  <a:lnTo>
                    <a:pt x="29677" y="19268"/>
                  </a:lnTo>
                  <a:lnTo>
                    <a:pt x="29776" y="18907"/>
                  </a:lnTo>
                  <a:lnTo>
                    <a:pt x="29863" y="18535"/>
                  </a:lnTo>
                  <a:lnTo>
                    <a:pt x="29940" y="18174"/>
                  </a:lnTo>
                  <a:lnTo>
                    <a:pt x="30016" y="17802"/>
                  </a:lnTo>
                  <a:lnTo>
                    <a:pt x="30071" y="17431"/>
                  </a:lnTo>
                  <a:lnTo>
                    <a:pt x="30125" y="17048"/>
                  </a:lnTo>
                  <a:lnTo>
                    <a:pt x="30169" y="16676"/>
                  </a:lnTo>
                  <a:lnTo>
                    <a:pt x="30202" y="16293"/>
                  </a:lnTo>
                  <a:lnTo>
                    <a:pt x="30224" y="15900"/>
                  </a:lnTo>
                  <a:lnTo>
                    <a:pt x="30246" y="15517"/>
                  </a:lnTo>
                  <a:lnTo>
                    <a:pt x="30246" y="15123"/>
                  </a:lnTo>
                  <a:lnTo>
                    <a:pt x="30246" y="14730"/>
                  </a:lnTo>
                  <a:lnTo>
                    <a:pt x="30224" y="14347"/>
                  </a:lnTo>
                  <a:lnTo>
                    <a:pt x="30202" y="13964"/>
                  </a:lnTo>
                  <a:lnTo>
                    <a:pt x="30169" y="13582"/>
                  </a:lnTo>
                  <a:lnTo>
                    <a:pt x="30125" y="13199"/>
                  </a:lnTo>
                  <a:lnTo>
                    <a:pt x="30071" y="12816"/>
                  </a:lnTo>
                  <a:lnTo>
                    <a:pt x="30016" y="12444"/>
                  </a:lnTo>
                  <a:lnTo>
                    <a:pt x="29940" y="12073"/>
                  </a:lnTo>
                  <a:lnTo>
                    <a:pt x="29863" y="11712"/>
                  </a:lnTo>
                  <a:lnTo>
                    <a:pt x="29776" y="11340"/>
                  </a:lnTo>
                  <a:lnTo>
                    <a:pt x="29677" y="10979"/>
                  </a:lnTo>
                  <a:lnTo>
                    <a:pt x="29568" y="10629"/>
                  </a:lnTo>
                  <a:lnTo>
                    <a:pt x="29458" y="10268"/>
                  </a:lnTo>
                  <a:lnTo>
                    <a:pt x="29327" y="9919"/>
                  </a:lnTo>
                  <a:lnTo>
                    <a:pt x="29196" y="9580"/>
                  </a:lnTo>
                  <a:lnTo>
                    <a:pt x="29065" y="9241"/>
                  </a:lnTo>
                  <a:lnTo>
                    <a:pt x="28912" y="8902"/>
                  </a:lnTo>
                  <a:lnTo>
                    <a:pt x="28759" y="8563"/>
                  </a:lnTo>
                  <a:lnTo>
                    <a:pt x="28595" y="8235"/>
                  </a:lnTo>
                  <a:lnTo>
                    <a:pt x="28420" y="7917"/>
                  </a:lnTo>
                  <a:lnTo>
                    <a:pt x="28245" y="7600"/>
                  </a:lnTo>
                  <a:lnTo>
                    <a:pt x="28059" y="7283"/>
                  </a:lnTo>
                  <a:lnTo>
                    <a:pt x="27862" y="6977"/>
                  </a:lnTo>
                  <a:lnTo>
                    <a:pt x="27665" y="6671"/>
                  </a:lnTo>
                  <a:lnTo>
                    <a:pt x="27457" y="6365"/>
                  </a:lnTo>
                  <a:lnTo>
                    <a:pt x="27239" y="6070"/>
                  </a:lnTo>
                  <a:lnTo>
                    <a:pt x="27020" y="5785"/>
                  </a:lnTo>
                  <a:lnTo>
                    <a:pt x="26790" y="5501"/>
                  </a:lnTo>
                  <a:lnTo>
                    <a:pt x="26561" y="5228"/>
                  </a:lnTo>
                  <a:lnTo>
                    <a:pt x="26320" y="4954"/>
                  </a:lnTo>
                  <a:lnTo>
                    <a:pt x="26069" y="4692"/>
                  </a:lnTo>
                  <a:lnTo>
                    <a:pt x="25817" y="4429"/>
                  </a:lnTo>
                  <a:lnTo>
                    <a:pt x="25555" y="4178"/>
                  </a:lnTo>
                  <a:lnTo>
                    <a:pt x="25292" y="3926"/>
                  </a:lnTo>
                  <a:lnTo>
                    <a:pt x="25019" y="3686"/>
                  </a:lnTo>
                  <a:lnTo>
                    <a:pt x="24746" y="3456"/>
                  </a:lnTo>
                  <a:lnTo>
                    <a:pt x="24461" y="3227"/>
                  </a:lnTo>
                  <a:lnTo>
                    <a:pt x="24177" y="3008"/>
                  </a:lnTo>
                  <a:lnTo>
                    <a:pt x="23882" y="2789"/>
                  </a:lnTo>
                  <a:lnTo>
                    <a:pt x="23576" y="2581"/>
                  </a:lnTo>
                  <a:lnTo>
                    <a:pt x="23280" y="2385"/>
                  </a:lnTo>
                  <a:lnTo>
                    <a:pt x="22963" y="2188"/>
                  </a:lnTo>
                  <a:lnTo>
                    <a:pt x="22657" y="2002"/>
                  </a:lnTo>
                  <a:lnTo>
                    <a:pt x="22329" y="1827"/>
                  </a:lnTo>
                  <a:lnTo>
                    <a:pt x="22012" y="1652"/>
                  </a:lnTo>
                  <a:lnTo>
                    <a:pt x="21684" y="1488"/>
                  </a:lnTo>
                  <a:lnTo>
                    <a:pt x="21345" y="1335"/>
                  </a:lnTo>
                  <a:lnTo>
                    <a:pt x="21006" y="1193"/>
                  </a:lnTo>
                  <a:lnTo>
                    <a:pt x="20667" y="1051"/>
                  </a:lnTo>
                  <a:lnTo>
                    <a:pt x="20328" y="919"/>
                  </a:lnTo>
                  <a:lnTo>
                    <a:pt x="19978" y="799"/>
                  </a:lnTo>
                  <a:lnTo>
                    <a:pt x="19617" y="679"/>
                  </a:lnTo>
                  <a:lnTo>
                    <a:pt x="19267" y="569"/>
                  </a:lnTo>
                  <a:lnTo>
                    <a:pt x="18907" y="471"/>
                  </a:lnTo>
                  <a:lnTo>
                    <a:pt x="18535" y="384"/>
                  </a:lnTo>
                  <a:lnTo>
                    <a:pt x="18174" y="307"/>
                  </a:lnTo>
                  <a:lnTo>
                    <a:pt x="17802" y="230"/>
                  </a:lnTo>
                  <a:lnTo>
                    <a:pt x="17430" y="176"/>
                  </a:lnTo>
                  <a:lnTo>
                    <a:pt x="17048" y="121"/>
                  </a:lnTo>
                  <a:lnTo>
                    <a:pt x="16665" y="77"/>
                  </a:lnTo>
                  <a:lnTo>
                    <a:pt x="16282" y="45"/>
                  </a:lnTo>
                  <a:lnTo>
                    <a:pt x="15900" y="23"/>
                  </a:lnTo>
                  <a:lnTo>
                    <a:pt x="155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4565105" y="3287605"/>
              <a:ext cx="150655" cy="82956"/>
            </a:xfrm>
            <a:custGeom>
              <a:rect b="b" l="l" r="r" t="t"/>
              <a:pathLst>
                <a:path extrusionOk="0" h="4823" w="8759">
                  <a:moveTo>
                    <a:pt x="4374" y="1"/>
                  </a:moveTo>
                  <a:lnTo>
                    <a:pt x="4145" y="12"/>
                  </a:lnTo>
                  <a:lnTo>
                    <a:pt x="3926" y="22"/>
                  </a:lnTo>
                  <a:lnTo>
                    <a:pt x="3707" y="55"/>
                  </a:lnTo>
                  <a:lnTo>
                    <a:pt x="3489" y="88"/>
                  </a:lnTo>
                  <a:lnTo>
                    <a:pt x="3281" y="143"/>
                  </a:lnTo>
                  <a:lnTo>
                    <a:pt x="3073" y="197"/>
                  </a:lnTo>
                  <a:lnTo>
                    <a:pt x="2865" y="274"/>
                  </a:lnTo>
                  <a:lnTo>
                    <a:pt x="2668" y="351"/>
                  </a:lnTo>
                  <a:lnTo>
                    <a:pt x="2483" y="438"/>
                  </a:lnTo>
                  <a:lnTo>
                    <a:pt x="2286" y="536"/>
                  </a:lnTo>
                  <a:lnTo>
                    <a:pt x="2111" y="635"/>
                  </a:lnTo>
                  <a:lnTo>
                    <a:pt x="1925" y="755"/>
                  </a:lnTo>
                  <a:lnTo>
                    <a:pt x="1761" y="875"/>
                  </a:lnTo>
                  <a:lnTo>
                    <a:pt x="1586" y="1007"/>
                  </a:lnTo>
                  <a:lnTo>
                    <a:pt x="1433" y="1138"/>
                  </a:lnTo>
                  <a:lnTo>
                    <a:pt x="1280" y="1291"/>
                  </a:lnTo>
                  <a:lnTo>
                    <a:pt x="1138" y="1444"/>
                  </a:lnTo>
                  <a:lnTo>
                    <a:pt x="995" y="1597"/>
                  </a:lnTo>
                  <a:lnTo>
                    <a:pt x="864" y="1761"/>
                  </a:lnTo>
                  <a:lnTo>
                    <a:pt x="744" y="1936"/>
                  </a:lnTo>
                  <a:lnTo>
                    <a:pt x="635" y="2111"/>
                  </a:lnTo>
                  <a:lnTo>
                    <a:pt x="525" y="2297"/>
                  </a:lnTo>
                  <a:lnTo>
                    <a:pt x="427" y="2483"/>
                  </a:lnTo>
                  <a:lnTo>
                    <a:pt x="339" y="2680"/>
                  </a:lnTo>
                  <a:lnTo>
                    <a:pt x="263" y="2876"/>
                  </a:lnTo>
                  <a:lnTo>
                    <a:pt x="197" y="3084"/>
                  </a:lnTo>
                  <a:lnTo>
                    <a:pt x="132" y="3292"/>
                  </a:lnTo>
                  <a:lnTo>
                    <a:pt x="88" y="3500"/>
                  </a:lnTo>
                  <a:lnTo>
                    <a:pt x="44" y="3718"/>
                  </a:lnTo>
                  <a:lnTo>
                    <a:pt x="22" y="3937"/>
                  </a:lnTo>
                  <a:lnTo>
                    <a:pt x="0" y="4156"/>
                  </a:lnTo>
                  <a:lnTo>
                    <a:pt x="0" y="4385"/>
                  </a:lnTo>
                  <a:lnTo>
                    <a:pt x="0" y="4473"/>
                  </a:lnTo>
                  <a:lnTo>
                    <a:pt x="33" y="4560"/>
                  </a:lnTo>
                  <a:lnTo>
                    <a:pt x="66" y="4626"/>
                  </a:lnTo>
                  <a:lnTo>
                    <a:pt x="121" y="4692"/>
                  </a:lnTo>
                  <a:lnTo>
                    <a:pt x="186" y="4746"/>
                  </a:lnTo>
                  <a:lnTo>
                    <a:pt x="263" y="4790"/>
                  </a:lnTo>
                  <a:lnTo>
                    <a:pt x="350" y="4823"/>
                  </a:lnTo>
                  <a:lnTo>
                    <a:pt x="525" y="4823"/>
                  </a:lnTo>
                  <a:lnTo>
                    <a:pt x="613" y="4790"/>
                  </a:lnTo>
                  <a:lnTo>
                    <a:pt x="689" y="4746"/>
                  </a:lnTo>
                  <a:lnTo>
                    <a:pt x="755" y="4692"/>
                  </a:lnTo>
                  <a:lnTo>
                    <a:pt x="810" y="4626"/>
                  </a:lnTo>
                  <a:lnTo>
                    <a:pt x="853" y="4560"/>
                  </a:lnTo>
                  <a:lnTo>
                    <a:pt x="875" y="4473"/>
                  </a:lnTo>
                  <a:lnTo>
                    <a:pt x="886" y="4385"/>
                  </a:lnTo>
                  <a:lnTo>
                    <a:pt x="886" y="4199"/>
                  </a:lnTo>
                  <a:lnTo>
                    <a:pt x="908" y="4025"/>
                  </a:lnTo>
                  <a:lnTo>
                    <a:pt x="930" y="3850"/>
                  </a:lnTo>
                  <a:lnTo>
                    <a:pt x="952" y="3675"/>
                  </a:lnTo>
                  <a:lnTo>
                    <a:pt x="995" y="3511"/>
                  </a:lnTo>
                  <a:lnTo>
                    <a:pt x="1039" y="3347"/>
                  </a:lnTo>
                  <a:lnTo>
                    <a:pt x="1094" y="3183"/>
                  </a:lnTo>
                  <a:lnTo>
                    <a:pt x="1159" y="3029"/>
                  </a:lnTo>
                  <a:lnTo>
                    <a:pt x="1236" y="2865"/>
                  </a:lnTo>
                  <a:lnTo>
                    <a:pt x="1313" y="2723"/>
                  </a:lnTo>
                  <a:lnTo>
                    <a:pt x="1389" y="2570"/>
                  </a:lnTo>
                  <a:lnTo>
                    <a:pt x="1488" y="2428"/>
                  </a:lnTo>
                  <a:lnTo>
                    <a:pt x="1575" y="2297"/>
                  </a:lnTo>
                  <a:lnTo>
                    <a:pt x="1684" y="2166"/>
                  </a:lnTo>
                  <a:lnTo>
                    <a:pt x="1794" y="2034"/>
                  </a:lnTo>
                  <a:lnTo>
                    <a:pt x="1914" y="1914"/>
                  </a:lnTo>
                  <a:lnTo>
                    <a:pt x="2034" y="1805"/>
                  </a:lnTo>
                  <a:lnTo>
                    <a:pt x="2155" y="1695"/>
                  </a:lnTo>
                  <a:lnTo>
                    <a:pt x="2286" y="1586"/>
                  </a:lnTo>
                  <a:lnTo>
                    <a:pt x="2428" y="1488"/>
                  </a:lnTo>
                  <a:lnTo>
                    <a:pt x="2570" y="1400"/>
                  </a:lnTo>
                  <a:lnTo>
                    <a:pt x="2712" y="1313"/>
                  </a:lnTo>
                  <a:lnTo>
                    <a:pt x="2865" y="1236"/>
                  </a:lnTo>
                  <a:lnTo>
                    <a:pt x="3018" y="1171"/>
                  </a:lnTo>
                  <a:lnTo>
                    <a:pt x="3171" y="1105"/>
                  </a:lnTo>
                  <a:lnTo>
                    <a:pt x="3335" y="1050"/>
                  </a:lnTo>
                  <a:lnTo>
                    <a:pt x="3499" y="1007"/>
                  </a:lnTo>
                  <a:lnTo>
                    <a:pt x="3674" y="963"/>
                  </a:lnTo>
                  <a:lnTo>
                    <a:pt x="3849" y="930"/>
                  </a:lnTo>
                  <a:lnTo>
                    <a:pt x="4013" y="908"/>
                  </a:lnTo>
                  <a:lnTo>
                    <a:pt x="4199" y="897"/>
                  </a:lnTo>
                  <a:lnTo>
                    <a:pt x="4549" y="897"/>
                  </a:lnTo>
                  <a:lnTo>
                    <a:pt x="4735" y="908"/>
                  </a:lnTo>
                  <a:lnTo>
                    <a:pt x="4910" y="930"/>
                  </a:lnTo>
                  <a:lnTo>
                    <a:pt x="5074" y="963"/>
                  </a:lnTo>
                  <a:lnTo>
                    <a:pt x="5249" y="1007"/>
                  </a:lnTo>
                  <a:lnTo>
                    <a:pt x="5413" y="1050"/>
                  </a:lnTo>
                  <a:lnTo>
                    <a:pt x="5577" y="1105"/>
                  </a:lnTo>
                  <a:lnTo>
                    <a:pt x="5730" y="1171"/>
                  </a:lnTo>
                  <a:lnTo>
                    <a:pt x="5883" y="1236"/>
                  </a:lnTo>
                  <a:lnTo>
                    <a:pt x="6036" y="1313"/>
                  </a:lnTo>
                  <a:lnTo>
                    <a:pt x="6178" y="1400"/>
                  </a:lnTo>
                  <a:lnTo>
                    <a:pt x="6321" y="1488"/>
                  </a:lnTo>
                  <a:lnTo>
                    <a:pt x="6463" y="1586"/>
                  </a:lnTo>
                  <a:lnTo>
                    <a:pt x="6594" y="1695"/>
                  </a:lnTo>
                  <a:lnTo>
                    <a:pt x="6714" y="1805"/>
                  </a:lnTo>
                  <a:lnTo>
                    <a:pt x="6845" y="1914"/>
                  </a:lnTo>
                  <a:lnTo>
                    <a:pt x="6955" y="2034"/>
                  </a:lnTo>
                  <a:lnTo>
                    <a:pt x="7064" y="2166"/>
                  </a:lnTo>
                  <a:lnTo>
                    <a:pt x="7173" y="2297"/>
                  </a:lnTo>
                  <a:lnTo>
                    <a:pt x="7272" y="2428"/>
                  </a:lnTo>
                  <a:lnTo>
                    <a:pt x="7359" y="2570"/>
                  </a:lnTo>
                  <a:lnTo>
                    <a:pt x="7447" y="2723"/>
                  </a:lnTo>
                  <a:lnTo>
                    <a:pt x="7523" y="2865"/>
                  </a:lnTo>
                  <a:lnTo>
                    <a:pt x="7589" y="3029"/>
                  </a:lnTo>
                  <a:lnTo>
                    <a:pt x="7655" y="3183"/>
                  </a:lnTo>
                  <a:lnTo>
                    <a:pt x="7709" y="3347"/>
                  </a:lnTo>
                  <a:lnTo>
                    <a:pt x="7753" y="3511"/>
                  </a:lnTo>
                  <a:lnTo>
                    <a:pt x="7797" y="3675"/>
                  </a:lnTo>
                  <a:lnTo>
                    <a:pt x="7819" y="3850"/>
                  </a:lnTo>
                  <a:lnTo>
                    <a:pt x="7840" y="4025"/>
                  </a:lnTo>
                  <a:lnTo>
                    <a:pt x="7862" y="4199"/>
                  </a:lnTo>
                  <a:lnTo>
                    <a:pt x="7862" y="4385"/>
                  </a:lnTo>
                  <a:lnTo>
                    <a:pt x="7873" y="4473"/>
                  </a:lnTo>
                  <a:lnTo>
                    <a:pt x="7895" y="4560"/>
                  </a:lnTo>
                  <a:lnTo>
                    <a:pt x="7939" y="4626"/>
                  </a:lnTo>
                  <a:lnTo>
                    <a:pt x="7994" y="4692"/>
                  </a:lnTo>
                  <a:lnTo>
                    <a:pt x="8059" y="4746"/>
                  </a:lnTo>
                  <a:lnTo>
                    <a:pt x="8136" y="4790"/>
                  </a:lnTo>
                  <a:lnTo>
                    <a:pt x="8223" y="4823"/>
                  </a:lnTo>
                  <a:lnTo>
                    <a:pt x="8398" y="4823"/>
                  </a:lnTo>
                  <a:lnTo>
                    <a:pt x="8486" y="4790"/>
                  </a:lnTo>
                  <a:lnTo>
                    <a:pt x="8562" y="4746"/>
                  </a:lnTo>
                  <a:lnTo>
                    <a:pt x="8628" y="4692"/>
                  </a:lnTo>
                  <a:lnTo>
                    <a:pt x="8682" y="4626"/>
                  </a:lnTo>
                  <a:lnTo>
                    <a:pt x="8715" y="4560"/>
                  </a:lnTo>
                  <a:lnTo>
                    <a:pt x="8748" y="4473"/>
                  </a:lnTo>
                  <a:lnTo>
                    <a:pt x="8759" y="4385"/>
                  </a:lnTo>
                  <a:lnTo>
                    <a:pt x="8748" y="4156"/>
                  </a:lnTo>
                  <a:lnTo>
                    <a:pt x="8737" y="3937"/>
                  </a:lnTo>
                  <a:lnTo>
                    <a:pt x="8704" y="3718"/>
                  </a:lnTo>
                  <a:lnTo>
                    <a:pt x="8661" y="3500"/>
                  </a:lnTo>
                  <a:lnTo>
                    <a:pt x="8617" y="3292"/>
                  </a:lnTo>
                  <a:lnTo>
                    <a:pt x="8562" y="3084"/>
                  </a:lnTo>
                  <a:lnTo>
                    <a:pt x="8486" y="2876"/>
                  </a:lnTo>
                  <a:lnTo>
                    <a:pt x="8409" y="2680"/>
                  </a:lnTo>
                  <a:lnTo>
                    <a:pt x="8322" y="2483"/>
                  </a:lnTo>
                  <a:lnTo>
                    <a:pt x="8223" y="2297"/>
                  </a:lnTo>
                  <a:lnTo>
                    <a:pt x="8125" y="2111"/>
                  </a:lnTo>
                  <a:lnTo>
                    <a:pt x="8005" y="1936"/>
                  </a:lnTo>
                  <a:lnTo>
                    <a:pt x="7884" y="1761"/>
                  </a:lnTo>
                  <a:lnTo>
                    <a:pt x="7753" y="1597"/>
                  </a:lnTo>
                  <a:lnTo>
                    <a:pt x="7611" y="1444"/>
                  </a:lnTo>
                  <a:lnTo>
                    <a:pt x="7469" y="1291"/>
                  </a:lnTo>
                  <a:lnTo>
                    <a:pt x="7316" y="1138"/>
                  </a:lnTo>
                  <a:lnTo>
                    <a:pt x="7163" y="1007"/>
                  </a:lnTo>
                  <a:lnTo>
                    <a:pt x="6999" y="875"/>
                  </a:lnTo>
                  <a:lnTo>
                    <a:pt x="6824" y="755"/>
                  </a:lnTo>
                  <a:lnTo>
                    <a:pt x="6649" y="635"/>
                  </a:lnTo>
                  <a:lnTo>
                    <a:pt x="6463" y="536"/>
                  </a:lnTo>
                  <a:lnTo>
                    <a:pt x="6277" y="438"/>
                  </a:lnTo>
                  <a:lnTo>
                    <a:pt x="6080" y="351"/>
                  </a:lnTo>
                  <a:lnTo>
                    <a:pt x="5883" y="274"/>
                  </a:lnTo>
                  <a:lnTo>
                    <a:pt x="5675" y="197"/>
                  </a:lnTo>
                  <a:lnTo>
                    <a:pt x="5468" y="143"/>
                  </a:lnTo>
                  <a:lnTo>
                    <a:pt x="5260" y="88"/>
                  </a:lnTo>
                  <a:lnTo>
                    <a:pt x="5041" y="55"/>
                  </a:lnTo>
                  <a:lnTo>
                    <a:pt x="4823" y="22"/>
                  </a:lnTo>
                  <a:lnTo>
                    <a:pt x="4604" y="12"/>
                  </a:lnTo>
                  <a:lnTo>
                    <a:pt x="43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4485555" y="3169682"/>
              <a:ext cx="75990" cy="56433"/>
            </a:xfrm>
            <a:custGeom>
              <a:rect b="b" l="l" r="r" t="t"/>
              <a:pathLst>
                <a:path extrusionOk="0" h="3281" w="4418">
                  <a:moveTo>
                    <a:pt x="962" y="1"/>
                  </a:moveTo>
                  <a:lnTo>
                    <a:pt x="798" y="12"/>
                  </a:lnTo>
                  <a:lnTo>
                    <a:pt x="634" y="33"/>
                  </a:lnTo>
                  <a:lnTo>
                    <a:pt x="492" y="66"/>
                  </a:lnTo>
                  <a:lnTo>
                    <a:pt x="361" y="121"/>
                  </a:lnTo>
                  <a:lnTo>
                    <a:pt x="252" y="187"/>
                  </a:lnTo>
                  <a:lnTo>
                    <a:pt x="153" y="263"/>
                  </a:lnTo>
                  <a:lnTo>
                    <a:pt x="88" y="361"/>
                  </a:lnTo>
                  <a:lnTo>
                    <a:pt x="33" y="482"/>
                  </a:lnTo>
                  <a:lnTo>
                    <a:pt x="0" y="602"/>
                  </a:lnTo>
                  <a:lnTo>
                    <a:pt x="0" y="733"/>
                  </a:lnTo>
                  <a:lnTo>
                    <a:pt x="11" y="864"/>
                  </a:lnTo>
                  <a:lnTo>
                    <a:pt x="44" y="1007"/>
                  </a:lnTo>
                  <a:lnTo>
                    <a:pt x="99" y="1160"/>
                  </a:lnTo>
                  <a:lnTo>
                    <a:pt x="175" y="1313"/>
                  </a:lnTo>
                  <a:lnTo>
                    <a:pt x="263" y="1466"/>
                  </a:lnTo>
                  <a:lnTo>
                    <a:pt x="383" y="1630"/>
                  </a:lnTo>
                  <a:lnTo>
                    <a:pt x="503" y="1783"/>
                  </a:lnTo>
                  <a:lnTo>
                    <a:pt x="645" y="1936"/>
                  </a:lnTo>
                  <a:lnTo>
                    <a:pt x="809" y="2100"/>
                  </a:lnTo>
                  <a:lnTo>
                    <a:pt x="984" y="2242"/>
                  </a:lnTo>
                  <a:lnTo>
                    <a:pt x="1170" y="2395"/>
                  </a:lnTo>
                  <a:lnTo>
                    <a:pt x="1378" y="2537"/>
                  </a:lnTo>
                  <a:lnTo>
                    <a:pt x="1586" y="2669"/>
                  </a:lnTo>
                  <a:lnTo>
                    <a:pt x="1804" y="2800"/>
                  </a:lnTo>
                  <a:lnTo>
                    <a:pt x="2023" y="2909"/>
                  </a:lnTo>
                  <a:lnTo>
                    <a:pt x="2242" y="3008"/>
                  </a:lnTo>
                  <a:lnTo>
                    <a:pt x="2460" y="3084"/>
                  </a:lnTo>
                  <a:lnTo>
                    <a:pt x="2668" y="3161"/>
                  </a:lnTo>
                  <a:lnTo>
                    <a:pt x="2876" y="3215"/>
                  </a:lnTo>
                  <a:lnTo>
                    <a:pt x="3073" y="3248"/>
                  </a:lnTo>
                  <a:lnTo>
                    <a:pt x="3270" y="3270"/>
                  </a:lnTo>
                  <a:lnTo>
                    <a:pt x="3444" y="3281"/>
                  </a:lnTo>
                  <a:lnTo>
                    <a:pt x="3619" y="3281"/>
                  </a:lnTo>
                  <a:lnTo>
                    <a:pt x="3773" y="3259"/>
                  </a:lnTo>
                  <a:lnTo>
                    <a:pt x="3926" y="3215"/>
                  </a:lnTo>
                  <a:lnTo>
                    <a:pt x="4046" y="3172"/>
                  </a:lnTo>
                  <a:lnTo>
                    <a:pt x="4155" y="3106"/>
                  </a:lnTo>
                  <a:lnTo>
                    <a:pt x="4254" y="3019"/>
                  </a:lnTo>
                  <a:lnTo>
                    <a:pt x="4330" y="2920"/>
                  </a:lnTo>
                  <a:lnTo>
                    <a:pt x="4385" y="2811"/>
                  </a:lnTo>
                  <a:lnTo>
                    <a:pt x="4407" y="2691"/>
                  </a:lnTo>
                  <a:lnTo>
                    <a:pt x="4418" y="2559"/>
                  </a:lnTo>
                  <a:lnTo>
                    <a:pt x="4407" y="2417"/>
                  </a:lnTo>
                  <a:lnTo>
                    <a:pt x="4363" y="2275"/>
                  </a:lnTo>
                  <a:lnTo>
                    <a:pt x="4308" y="2122"/>
                  </a:lnTo>
                  <a:lnTo>
                    <a:pt x="4243" y="1969"/>
                  </a:lnTo>
                  <a:lnTo>
                    <a:pt x="4144" y="1816"/>
                  </a:lnTo>
                  <a:lnTo>
                    <a:pt x="4035" y="1663"/>
                  </a:lnTo>
                  <a:lnTo>
                    <a:pt x="3904" y="1499"/>
                  </a:lnTo>
                  <a:lnTo>
                    <a:pt x="3762" y="1346"/>
                  </a:lnTo>
                  <a:lnTo>
                    <a:pt x="3609" y="1193"/>
                  </a:lnTo>
                  <a:lnTo>
                    <a:pt x="3434" y="1039"/>
                  </a:lnTo>
                  <a:lnTo>
                    <a:pt x="3237" y="886"/>
                  </a:lnTo>
                  <a:lnTo>
                    <a:pt x="3040" y="744"/>
                  </a:lnTo>
                  <a:lnTo>
                    <a:pt x="2821" y="613"/>
                  </a:lnTo>
                  <a:lnTo>
                    <a:pt x="2603" y="493"/>
                  </a:lnTo>
                  <a:lnTo>
                    <a:pt x="2384" y="372"/>
                  </a:lnTo>
                  <a:lnTo>
                    <a:pt x="2165" y="285"/>
                  </a:lnTo>
                  <a:lnTo>
                    <a:pt x="1946" y="197"/>
                  </a:lnTo>
                  <a:lnTo>
                    <a:pt x="1739" y="132"/>
                  </a:lnTo>
                  <a:lnTo>
                    <a:pt x="1531" y="77"/>
                  </a:lnTo>
                  <a:lnTo>
                    <a:pt x="1334" y="33"/>
                  </a:lnTo>
                  <a:lnTo>
                    <a:pt x="1148" y="12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B783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4719131" y="3169682"/>
              <a:ext cx="76196" cy="56433"/>
            </a:xfrm>
            <a:custGeom>
              <a:rect b="b" l="l" r="r" t="t"/>
              <a:pathLst>
                <a:path extrusionOk="0" h="3281" w="4430">
                  <a:moveTo>
                    <a:pt x="3456" y="1"/>
                  </a:moveTo>
                  <a:lnTo>
                    <a:pt x="3270" y="12"/>
                  </a:lnTo>
                  <a:lnTo>
                    <a:pt x="3084" y="33"/>
                  </a:lnTo>
                  <a:lnTo>
                    <a:pt x="2888" y="77"/>
                  </a:lnTo>
                  <a:lnTo>
                    <a:pt x="2680" y="132"/>
                  </a:lnTo>
                  <a:lnTo>
                    <a:pt x="2472" y="197"/>
                  </a:lnTo>
                  <a:lnTo>
                    <a:pt x="2253" y="285"/>
                  </a:lnTo>
                  <a:lnTo>
                    <a:pt x="2035" y="372"/>
                  </a:lnTo>
                  <a:lnTo>
                    <a:pt x="1816" y="493"/>
                  </a:lnTo>
                  <a:lnTo>
                    <a:pt x="1597" y="613"/>
                  </a:lnTo>
                  <a:lnTo>
                    <a:pt x="1379" y="744"/>
                  </a:lnTo>
                  <a:lnTo>
                    <a:pt x="1182" y="886"/>
                  </a:lnTo>
                  <a:lnTo>
                    <a:pt x="996" y="1039"/>
                  </a:lnTo>
                  <a:lnTo>
                    <a:pt x="821" y="1193"/>
                  </a:lnTo>
                  <a:lnTo>
                    <a:pt x="657" y="1346"/>
                  </a:lnTo>
                  <a:lnTo>
                    <a:pt x="515" y="1499"/>
                  </a:lnTo>
                  <a:lnTo>
                    <a:pt x="384" y="1663"/>
                  </a:lnTo>
                  <a:lnTo>
                    <a:pt x="274" y="1816"/>
                  </a:lnTo>
                  <a:lnTo>
                    <a:pt x="187" y="1969"/>
                  </a:lnTo>
                  <a:lnTo>
                    <a:pt x="110" y="2122"/>
                  </a:lnTo>
                  <a:lnTo>
                    <a:pt x="55" y="2275"/>
                  </a:lnTo>
                  <a:lnTo>
                    <a:pt x="12" y="2417"/>
                  </a:lnTo>
                  <a:lnTo>
                    <a:pt x="1" y="2559"/>
                  </a:lnTo>
                  <a:lnTo>
                    <a:pt x="12" y="2691"/>
                  </a:lnTo>
                  <a:lnTo>
                    <a:pt x="34" y="2811"/>
                  </a:lnTo>
                  <a:lnTo>
                    <a:pt x="88" y="2920"/>
                  </a:lnTo>
                  <a:lnTo>
                    <a:pt x="165" y="3019"/>
                  </a:lnTo>
                  <a:lnTo>
                    <a:pt x="263" y="3106"/>
                  </a:lnTo>
                  <a:lnTo>
                    <a:pt x="373" y="3172"/>
                  </a:lnTo>
                  <a:lnTo>
                    <a:pt x="504" y="3215"/>
                  </a:lnTo>
                  <a:lnTo>
                    <a:pt x="646" y="3259"/>
                  </a:lnTo>
                  <a:lnTo>
                    <a:pt x="799" y="3281"/>
                  </a:lnTo>
                  <a:lnTo>
                    <a:pt x="974" y="3281"/>
                  </a:lnTo>
                  <a:lnTo>
                    <a:pt x="1149" y="3270"/>
                  </a:lnTo>
                  <a:lnTo>
                    <a:pt x="1346" y="3248"/>
                  </a:lnTo>
                  <a:lnTo>
                    <a:pt x="1543" y="3215"/>
                  </a:lnTo>
                  <a:lnTo>
                    <a:pt x="1750" y="3161"/>
                  </a:lnTo>
                  <a:lnTo>
                    <a:pt x="1958" y="3084"/>
                  </a:lnTo>
                  <a:lnTo>
                    <a:pt x="2177" y="3008"/>
                  </a:lnTo>
                  <a:lnTo>
                    <a:pt x="2395" y="2909"/>
                  </a:lnTo>
                  <a:lnTo>
                    <a:pt x="2614" y="2800"/>
                  </a:lnTo>
                  <a:lnTo>
                    <a:pt x="2833" y="2669"/>
                  </a:lnTo>
                  <a:lnTo>
                    <a:pt x="3052" y="2537"/>
                  </a:lnTo>
                  <a:lnTo>
                    <a:pt x="3248" y="2395"/>
                  </a:lnTo>
                  <a:lnTo>
                    <a:pt x="3434" y="2242"/>
                  </a:lnTo>
                  <a:lnTo>
                    <a:pt x="3609" y="2100"/>
                  </a:lnTo>
                  <a:lnTo>
                    <a:pt x="3773" y="1936"/>
                  </a:lnTo>
                  <a:lnTo>
                    <a:pt x="3915" y="1783"/>
                  </a:lnTo>
                  <a:lnTo>
                    <a:pt x="4047" y="1630"/>
                  </a:lnTo>
                  <a:lnTo>
                    <a:pt x="4156" y="1466"/>
                  </a:lnTo>
                  <a:lnTo>
                    <a:pt x="4243" y="1313"/>
                  </a:lnTo>
                  <a:lnTo>
                    <a:pt x="4320" y="1160"/>
                  </a:lnTo>
                  <a:lnTo>
                    <a:pt x="4375" y="1007"/>
                  </a:lnTo>
                  <a:lnTo>
                    <a:pt x="4407" y="864"/>
                  </a:lnTo>
                  <a:lnTo>
                    <a:pt x="4429" y="733"/>
                  </a:lnTo>
                  <a:lnTo>
                    <a:pt x="4418" y="602"/>
                  </a:lnTo>
                  <a:lnTo>
                    <a:pt x="4386" y="482"/>
                  </a:lnTo>
                  <a:lnTo>
                    <a:pt x="4331" y="361"/>
                  </a:lnTo>
                  <a:lnTo>
                    <a:pt x="4265" y="263"/>
                  </a:lnTo>
                  <a:lnTo>
                    <a:pt x="4167" y="187"/>
                  </a:lnTo>
                  <a:lnTo>
                    <a:pt x="4058" y="121"/>
                  </a:lnTo>
                  <a:lnTo>
                    <a:pt x="3926" y="66"/>
                  </a:lnTo>
                  <a:lnTo>
                    <a:pt x="3784" y="33"/>
                  </a:lnTo>
                  <a:lnTo>
                    <a:pt x="3631" y="1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B783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5214904" y="2237958"/>
              <a:ext cx="142382" cy="246218"/>
            </a:xfrm>
            <a:custGeom>
              <a:rect b="b" l="l" r="r" t="t"/>
              <a:pathLst>
                <a:path extrusionOk="0" h="14315" w="8278">
                  <a:moveTo>
                    <a:pt x="8278" y="1"/>
                  </a:moveTo>
                  <a:lnTo>
                    <a:pt x="0" y="2549"/>
                  </a:lnTo>
                  <a:lnTo>
                    <a:pt x="8037" y="14314"/>
                  </a:lnTo>
                  <a:lnTo>
                    <a:pt x="82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4968342" y="2434692"/>
              <a:ext cx="194480" cy="176248"/>
            </a:xfrm>
            <a:custGeom>
              <a:rect b="b" l="l" r="r" t="t"/>
              <a:pathLst>
                <a:path extrusionOk="0" h="10247" w="11307">
                  <a:moveTo>
                    <a:pt x="5588" y="0"/>
                  </a:moveTo>
                  <a:lnTo>
                    <a:pt x="0" y="6605"/>
                  </a:lnTo>
                  <a:lnTo>
                    <a:pt x="11306" y="10246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5532175" y="2234398"/>
              <a:ext cx="142777" cy="203321"/>
            </a:xfrm>
            <a:custGeom>
              <a:rect b="b" l="l" r="r" t="t"/>
              <a:pathLst>
                <a:path extrusionOk="0" h="11821" w="8301">
                  <a:moveTo>
                    <a:pt x="1" y="0"/>
                  </a:moveTo>
                  <a:lnTo>
                    <a:pt x="1204" y="11820"/>
                  </a:lnTo>
                  <a:lnTo>
                    <a:pt x="8300" y="2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6540628" y="1239102"/>
              <a:ext cx="2146130" cy="2737070"/>
            </a:xfrm>
            <a:custGeom>
              <a:rect b="b" l="l" r="r" t="t"/>
              <a:pathLst>
                <a:path extrusionOk="0" h="159132" w="124775">
                  <a:moveTo>
                    <a:pt x="54499" y="0"/>
                  </a:moveTo>
                  <a:lnTo>
                    <a:pt x="53668" y="11"/>
                  </a:lnTo>
                  <a:lnTo>
                    <a:pt x="52848" y="33"/>
                  </a:lnTo>
                  <a:lnTo>
                    <a:pt x="52017" y="66"/>
                  </a:lnTo>
                  <a:lnTo>
                    <a:pt x="51196" y="121"/>
                  </a:lnTo>
                  <a:lnTo>
                    <a:pt x="50376" y="186"/>
                  </a:lnTo>
                  <a:lnTo>
                    <a:pt x="49567" y="263"/>
                  </a:lnTo>
                  <a:lnTo>
                    <a:pt x="48747" y="350"/>
                  </a:lnTo>
                  <a:lnTo>
                    <a:pt x="47938" y="460"/>
                  </a:lnTo>
                  <a:lnTo>
                    <a:pt x="47129" y="580"/>
                  </a:lnTo>
                  <a:lnTo>
                    <a:pt x="46320" y="700"/>
                  </a:lnTo>
                  <a:lnTo>
                    <a:pt x="45510" y="853"/>
                  </a:lnTo>
                  <a:lnTo>
                    <a:pt x="44712" y="1006"/>
                  </a:lnTo>
                  <a:lnTo>
                    <a:pt x="43925" y="1181"/>
                  </a:lnTo>
                  <a:lnTo>
                    <a:pt x="43138" y="1367"/>
                  </a:lnTo>
                  <a:lnTo>
                    <a:pt x="42350" y="1564"/>
                  </a:lnTo>
                  <a:lnTo>
                    <a:pt x="41344" y="1837"/>
                  </a:lnTo>
                  <a:lnTo>
                    <a:pt x="40841" y="1979"/>
                  </a:lnTo>
                  <a:lnTo>
                    <a:pt x="40349" y="2133"/>
                  </a:lnTo>
                  <a:lnTo>
                    <a:pt x="39846" y="2297"/>
                  </a:lnTo>
                  <a:lnTo>
                    <a:pt x="39354" y="2461"/>
                  </a:lnTo>
                  <a:lnTo>
                    <a:pt x="38862" y="2636"/>
                  </a:lnTo>
                  <a:lnTo>
                    <a:pt x="38370" y="2821"/>
                  </a:lnTo>
                  <a:lnTo>
                    <a:pt x="37889" y="3007"/>
                  </a:lnTo>
                  <a:lnTo>
                    <a:pt x="37408" y="3204"/>
                  </a:lnTo>
                  <a:lnTo>
                    <a:pt x="36927" y="3412"/>
                  </a:lnTo>
                  <a:lnTo>
                    <a:pt x="36457" y="3620"/>
                  </a:lnTo>
                  <a:lnTo>
                    <a:pt x="35986" y="3849"/>
                  </a:lnTo>
                  <a:lnTo>
                    <a:pt x="35527" y="4079"/>
                  </a:lnTo>
                  <a:lnTo>
                    <a:pt x="35068" y="4319"/>
                  </a:lnTo>
                  <a:lnTo>
                    <a:pt x="34609" y="4582"/>
                  </a:lnTo>
                  <a:lnTo>
                    <a:pt x="33920" y="4986"/>
                  </a:lnTo>
                  <a:lnTo>
                    <a:pt x="33570" y="5183"/>
                  </a:lnTo>
                  <a:lnTo>
                    <a:pt x="33220" y="5380"/>
                  </a:lnTo>
                  <a:lnTo>
                    <a:pt x="32870" y="5555"/>
                  </a:lnTo>
                  <a:lnTo>
                    <a:pt x="32509" y="5730"/>
                  </a:lnTo>
                  <a:lnTo>
                    <a:pt x="32138" y="5872"/>
                  </a:lnTo>
                  <a:lnTo>
                    <a:pt x="31952" y="5938"/>
                  </a:lnTo>
                  <a:lnTo>
                    <a:pt x="31755" y="5992"/>
                  </a:lnTo>
                  <a:lnTo>
                    <a:pt x="31460" y="6058"/>
                  </a:lnTo>
                  <a:lnTo>
                    <a:pt x="31164" y="6124"/>
                  </a:lnTo>
                  <a:lnTo>
                    <a:pt x="30858" y="6167"/>
                  </a:lnTo>
                  <a:lnTo>
                    <a:pt x="30563" y="6200"/>
                  </a:lnTo>
                  <a:lnTo>
                    <a:pt x="29951" y="6244"/>
                  </a:lnTo>
                  <a:lnTo>
                    <a:pt x="29338" y="6288"/>
                  </a:lnTo>
                  <a:lnTo>
                    <a:pt x="28912" y="6331"/>
                  </a:lnTo>
                  <a:lnTo>
                    <a:pt x="28474" y="6375"/>
                  </a:lnTo>
                  <a:lnTo>
                    <a:pt x="28048" y="6441"/>
                  </a:lnTo>
                  <a:lnTo>
                    <a:pt x="27632" y="6506"/>
                  </a:lnTo>
                  <a:lnTo>
                    <a:pt x="27206" y="6594"/>
                  </a:lnTo>
                  <a:lnTo>
                    <a:pt x="26791" y="6681"/>
                  </a:lnTo>
                  <a:lnTo>
                    <a:pt x="26375" y="6780"/>
                  </a:lnTo>
                  <a:lnTo>
                    <a:pt x="25970" y="6878"/>
                  </a:lnTo>
                  <a:lnTo>
                    <a:pt x="25566" y="6998"/>
                  </a:lnTo>
                  <a:lnTo>
                    <a:pt x="25161" y="7130"/>
                  </a:lnTo>
                  <a:lnTo>
                    <a:pt x="24768" y="7261"/>
                  </a:lnTo>
                  <a:lnTo>
                    <a:pt x="24374" y="7403"/>
                  </a:lnTo>
                  <a:lnTo>
                    <a:pt x="23980" y="7556"/>
                  </a:lnTo>
                  <a:lnTo>
                    <a:pt x="23598" y="7709"/>
                  </a:lnTo>
                  <a:lnTo>
                    <a:pt x="23215" y="7884"/>
                  </a:lnTo>
                  <a:lnTo>
                    <a:pt x="22832" y="8059"/>
                  </a:lnTo>
                  <a:lnTo>
                    <a:pt x="22460" y="8245"/>
                  </a:lnTo>
                  <a:lnTo>
                    <a:pt x="22089" y="8431"/>
                  </a:lnTo>
                  <a:lnTo>
                    <a:pt x="21717" y="8628"/>
                  </a:lnTo>
                  <a:lnTo>
                    <a:pt x="21356" y="8835"/>
                  </a:lnTo>
                  <a:lnTo>
                    <a:pt x="20995" y="9054"/>
                  </a:lnTo>
                  <a:lnTo>
                    <a:pt x="20645" y="9273"/>
                  </a:lnTo>
                  <a:lnTo>
                    <a:pt x="20295" y="9502"/>
                  </a:lnTo>
                  <a:lnTo>
                    <a:pt x="19946" y="9732"/>
                  </a:lnTo>
                  <a:lnTo>
                    <a:pt x="19607" y="9984"/>
                  </a:lnTo>
                  <a:lnTo>
                    <a:pt x="19268" y="10224"/>
                  </a:lnTo>
                  <a:lnTo>
                    <a:pt x="18940" y="10487"/>
                  </a:lnTo>
                  <a:lnTo>
                    <a:pt x="18611" y="10738"/>
                  </a:lnTo>
                  <a:lnTo>
                    <a:pt x="18283" y="11011"/>
                  </a:lnTo>
                  <a:lnTo>
                    <a:pt x="17966" y="11285"/>
                  </a:lnTo>
                  <a:lnTo>
                    <a:pt x="17649" y="11558"/>
                  </a:lnTo>
                  <a:lnTo>
                    <a:pt x="17332" y="11853"/>
                  </a:lnTo>
                  <a:lnTo>
                    <a:pt x="17026" y="12138"/>
                  </a:lnTo>
                  <a:lnTo>
                    <a:pt x="16731" y="12433"/>
                  </a:lnTo>
                  <a:lnTo>
                    <a:pt x="16436" y="12739"/>
                  </a:lnTo>
                  <a:lnTo>
                    <a:pt x="16140" y="13045"/>
                  </a:lnTo>
                  <a:lnTo>
                    <a:pt x="15856" y="13351"/>
                  </a:lnTo>
                  <a:lnTo>
                    <a:pt x="15572" y="13669"/>
                  </a:lnTo>
                  <a:lnTo>
                    <a:pt x="15287" y="13986"/>
                  </a:lnTo>
                  <a:lnTo>
                    <a:pt x="15014" y="14314"/>
                  </a:lnTo>
                  <a:lnTo>
                    <a:pt x="14489" y="14981"/>
                  </a:lnTo>
                  <a:lnTo>
                    <a:pt x="13975" y="15659"/>
                  </a:lnTo>
                  <a:lnTo>
                    <a:pt x="13483" y="16358"/>
                  </a:lnTo>
                  <a:lnTo>
                    <a:pt x="13013" y="17058"/>
                  </a:lnTo>
                  <a:lnTo>
                    <a:pt x="12565" y="17791"/>
                  </a:lnTo>
                  <a:lnTo>
                    <a:pt x="12138" y="18523"/>
                  </a:lnTo>
                  <a:lnTo>
                    <a:pt x="11723" y="19267"/>
                  </a:lnTo>
                  <a:lnTo>
                    <a:pt x="11340" y="20022"/>
                  </a:lnTo>
                  <a:lnTo>
                    <a:pt x="10979" y="20776"/>
                  </a:lnTo>
                  <a:lnTo>
                    <a:pt x="10640" y="21552"/>
                  </a:lnTo>
                  <a:lnTo>
                    <a:pt x="10323" y="22318"/>
                  </a:lnTo>
                  <a:lnTo>
                    <a:pt x="10028" y="23105"/>
                  </a:lnTo>
                  <a:lnTo>
                    <a:pt x="9853" y="23575"/>
                  </a:lnTo>
                  <a:lnTo>
                    <a:pt x="9689" y="24056"/>
                  </a:lnTo>
                  <a:lnTo>
                    <a:pt x="9536" y="24537"/>
                  </a:lnTo>
                  <a:lnTo>
                    <a:pt x="9394" y="25030"/>
                  </a:lnTo>
                  <a:lnTo>
                    <a:pt x="9252" y="25522"/>
                  </a:lnTo>
                  <a:lnTo>
                    <a:pt x="9120" y="26014"/>
                  </a:lnTo>
                  <a:lnTo>
                    <a:pt x="9000" y="26506"/>
                  </a:lnTo>
                  <a:lnTo>
                    <a:pt x="8880" y="27009"/>
                  </a:lnTo>
                  <a:lnTo>
                    <a:pt x="8759" y="27512"/>
                  </a:lnTo>
                  <a:lnTo>
                    <a:pt x="8661" y="28015"/>
                  </a:lnTo>
                  <a:lnTo>
                    <a:pt x="8563" y="28529"/>
                  </a:lnTo>
                  <a:lnTo>
                    <a:pt x="8475" y="29032"/>
                  </a:lnTo>
                  <a:lnTo>
                    <a:pt x="8388" y="29546"/>
                  </a:lnTo>
                  <a:lnTo>
                    <a:pt x="8311" y="30059"/>
                  </a:lnTo>
                  <a:lnTo>
                    <a:pt x="8169" y="31098"/>
                  </a:lnTo>
                  <a:lnTo>
                    <a:pt x="8060" y="32137"/>
                  </a:lnTo>
                  <a:lnTo>
                    <a:pt x="7972" y="33187"/>
                  </a:lnTo>
                  <a:lnTo>
                    <a:pt x="7907" y="34236"/>
                  </a:lnTo>
                  <a:lnTo>
                    <a:pt x="7863" y="35297"/>
                  </a:lnTo>
                  <a:lnTo>
                    <a:pt x="7841" y="36358"/>
                  </a:lnTo>
                  <a:lnTo>
                    <a:pt x="7841" y="37418"/>
                  </a:lnTo>
                  <a:lnTo>
                    <a:pt x="7863" y="38479"/>
                  </a:lnTo>
                  <a:lnTo>
                    <a:pt x="7907" y="39551"/>
                  </a:lnTo>
                  <a:lnTo>
                    <a:pt x="7972" y="40611"/>
                  </a:lnTo>
                  <a:lnTo>
                    <a:pt x="8049" y="41683"/>
                  </a:lnTo>
                  <a:lnTo>
                    <a:pt x="8158" y="42744"/>
                  </a:lnTo>
                  <a:lnTo>
                    <a:pt x="8267" y="43804"/>
                  </a:lnTo>
                  <a:lnTo>
                    <a:pt x="8410" y="44865"/>
                  </a:lnTo>
                  <a:lnTo>
                    <a:pt x="8552" y="45915"/>
                  </a:lnTo>
                  <a:lnTo>
                    <a:pt x="8727" y="46953"/>
                  </a:lnTo>
                  <a:lnTo>
                    <a:pt x="8902" y="47992"/>
                  </a:lnTo>
                  <a:lnTo>
                    <a:pt x="9098" y="49031"/>
                  </a:lnTo>
                  <a:lnTo>
                    <a:pt x="9306" y="50048"/>
                  </a:lnTo>
                  <a:lnTo>
                    <a:pt x="9536" y="51065"/>
                  </a:lnTo>
                  <a:lnTo>
                    <a:pt x="9765" y="52071"/>
                  </a:lnTo>
                  <a:lnTo>
                    <a:pt x="10017" y="53055"/>
                  </a:lnTo>
                  <a:lnTo>
                    <a:pt x="10268" y="54039"/>
                  </a:lnTo>
                  <a:lnTo>
                    <a:pt x="10542" y="55001"/>
                  </a:lnTo>
                  <a:lnTo>
                    <a:pt x="10815" y="55963"/>
                  </a:lnTo>
                  <a:lnTo>
                    <a:pt x="11176" y="57144"/>
                  </a:lnTo>
                  <a:lnTo>
                    <a:pt x="11548" y="58314"/>
                  </a:lnTo>
                  <a:lnTo>
                    <a:pt x="11920" y="59495"/>
                  </a:lnTo>
                  <a:lnTo>
                    <a:pt x="12280" y="60676"/>
                  </a:lnTo>
                  <a:lnTo>
                    <a:pt x="12630" y="61868"/>
                  </a:lnTo>
                  <a:lnTo>
                    <a:pt x="12794" y="62459"/>
                  </a:lnTo>
                  <a:lnTo>
                    <a:pt x="12947" y="63060"/>
                  </a:lnTo>
                  <a:lnTo>
                    <a:pt x="13090" y="63650"/>
                  </a:lnTo>
                  <a:lnTo>
                    <a:pt x="13221" y="64252"/>
                  </a:lnTo>
                  <a:lnTo>
                    <a:pt x="13341" y="64864"/>
                  </a:lnTo>
                  <a:lnTo>
                    <a:pt x="13450" y="65466"/>
                  </a:lnTo>
                  <a:lnTo>
                    <a:pt x="13549" y="66078"/>
                  </a:lnTo>
                  <a:lnTo>
                    <a:pt x="13625" y="66690"/>
                  </a:lnTo>
                  <a:lnTo>
                    <a:pt x="13691" y="67314"/>
                  </a:lnTo>
                  <a:lnTo>
                    <a:pt x="13735" y="67926"/>
                  </a:lnTo>
                  <a:lnTo>
                    <a:pt x="13757" y="68549"/>
                  </a:lnTo>
                  <a:lnTo>
                    <a:pt x="13757" y="69172"/>
                  </a:lnTo>
                  <a:lnTo>
                    <a:pt x="13746" y="69796"/>
                  </a:lnTo>
                  <a:lnTo>
                    <a:pt x="13702" y="70408"/>
                  </a:lnTo>
                  <a:lnTo>
                    <a:pt x="13636" y="71020"/>
                  </a:lnTo>
                  <a:lnTo>
                    <a:pt x="13549" y="71633"/>
                  </a:lnTo>
                  <a:lnTo>
                    <a:pt x="13505" y="71928"/>
                  </a:lnTo>
                  <a:lnTo>
                    <a:pt x="13439" y="72234"/>
                  </a:lnTo>
                  <a:lnTo>
                    <a:pt x="13374" y="72529"/>
                  </a:lnTo>
                  <a:lnTo>
                    <a:pt x="13297" y="72835"/>
                  </a:lnTo>
                  <a:lnTo>
                    <a:pt x="13221" y="73131"/>
                  </a:lnTo>
                  <a:lnTo>
                    <a:pt x="13133" y="73415"/>
                  </a:lnTo>
                  <a:lnTo>
                    <a:pt x="13035" y="73710"/>
                  </a:lnTo>
                  <a:lnTo>
                    <a:pt x="12936" y="74005"/>
                  </a:lnTo>
                  <a:lnTo>
                    <a:pt x="12827" y="74290"/>
                  </a:lnTo>
                  <a:lnTo>
                    <a:pt x="12707" y="74574"/>
                  </a:lnTo>
                  <a:lnTo>
                    <a:pt x="12587" y="74847"/>
                  </a:lnTo>
                  <a:lnTo>
                    <a:pt x="12455" y="75132"/>
                  </a:lnTo>
                  <a:lnTo>
                    <a:pt x="12204" y="75624"/>
                  </a:lnTo>
                  <a:lnTo>
                    <a:pt x="11920" y="76094"/>
                  </a:lnTo>
                  <a:lnTo>
                    <a:pt x="11624" y="76564"/>
                  </a:lnTo>
                  <a:lnTo>
                    <a:pt x="11318" y="77012"/>
                  </a:lnTo>
                  <a:lnTo>
                    <a:pt x="10990" y="77461"/>
                  </a:lnTo>
                  <a:lnTo>
                    <a:pt x="10651" y="77898"/>
                  </a:lnTo>
                  <a:lnTo>
                    <a:pt x="10301" y="78325"/>
                  </a:lnTo>
                  <a:lnTo>
                    <a:pt x="9940" y="78740"/>
                  </a:lnTo>
                  <a:lnTo>
                    <a:pt x="9580" y="79167"/>
                  </a:lnTo>
                  <a:lnTo>
                    <a:pt x="9208" y="79571"/>
                  </a:lnTo>
                  <a:lnTo>
                    <a:pt x="8453" y="80402"/>
                  </a:lnTo>
                  <a:lnTo>
                    <a:pt x="7710" y="81222"/>
                  </a:lnTo>
                  <a:lnTo>
                    <a:pt x="7338" y="81638"/>
                  </a:lnTo>
                  <a:lnTo>
                    <a:pt x="6988" y="82064"/>
                  </a:lnTo>
                  <a:lnTo>
                    <a:pt x="6594" y="82534"/>
                  </a:lnTo>
                  <a:lnTo>
                    <a:pt x="6212" y="83026"/>
                  </a:lnTo>
                  <a:lnTo>
                    <a:pt x="5840" y="83519"/>
                  </a:lnTo>
                  <a:lnTo>
                    <a:pt x="5479" y="84022"/>
                  </a:lnTo>
                  <a:lnTo>
                    <a:pt x="5129" y="84525"/>
                  </a:lnTo>
                  <a:lnTo>
                    <a:pt x="4790" y="85038"/>
                  </a:lnTo>
                  <a:lnTo>
                    <a:pt x="4451" y="85563"/>
                  </a:lnTo>
                  <a:lnTo>
                    <a:pt x="4134" y="86088"/>
                  </a:lnTo>
                  <a:lnTo>
                    <a:pt x="3828" y="86624"/>
                  </a:lnTo>
                  <a:lnTo>
                    <a:pt x="3533" y="87171"/>
                  </a:lnTo>
                  <a:lnTo>
                    <a:pt x="3248" y="87717"/>
                  </a:lnTo>
                  <a:lnTo>
                    <a:pt x="2975" y="88275"/>
                  </a:lnTo>
                  <a:lnTo>
                    <a:pt x="2713" y="88833"/>
                  </a:lnTo>
                  <a:lnTo>
                    <a:pt x="2461" y="89390"/>
                  </a:lnTo>
                  <a:lnTo>
                    <a:pt x="2221" y="89959"/>
                  </a:lnTo>
                  <a:lnTo>
                    <a:pt x="2002" y="90539"/>
                  </a:lnTo>
                  <a:lnTo>
                    <a:pt x="1783" y="91118"/>
                  </a:lnTo>
                  <a:lnTo>
                    <a:pt x="1575" y="91698"/>
                  </a:lnTo>
                  <a:lnTo>
                    <a:pt x="1390" y="92288"/>
                  </a:lnTo>
                  <a:lnTo>
                    <a:pt x="1204" y="92879"/>
                  </a:lnTo>
                  <a:lnTo>
                    <a:pt x="1040" y="93469"/>
                  </a:lnTo>
                  <a:lnTo>
                    <a:pt x="887" y="94070"/>
                  </a:lnTo>
                  <a:lnTo>
                    <a:pt x="744" y="94672"/>
                  </a:lnTo>
                  <a:lnTo>
                    <a:pt x="613" y="95273"/>
                  </a:lnTo>
                  <a:lnTo>
                    <a:pt x="493" y="95875"/>
                  </a:lnTo>
                  <a:lnTo>
                    <a:pt x="384" y="96487"/>
                  </a:lnTo>
                  <a:lnTo>
                    <a:pt x="296" y="97099"/>
                  </a:lnTo>
                  <a:lnTo>
                    <a:pt x="209" y="97701"/>
                  </a:lnTo>
                  <a:lnTo>
                    <a:pt x="143" y="98324"/>
                  </a:lnTo>
                  <a:lnTo>
                    <a:pt x="88" y="98936"/>
                  </a:lnTo>
                  <a:lnTo>
                    <a:pt x="45" y="99549"/>
                  </a:lnTo>
                  <a:lnTo>
                    <a:pt x="23" y="100172"/>
                  </a:lnTo>
                  <a:lnTo>
                    <a:pt x="1" y="100926"/>
                  </a:lnTo>
                  <a:lnTo>
                    <a:pt x="12" y="101681"/>
                  </a:lnTo>
                  <a:lnTo>
                    <a:pt x="45" y="102446"/>
                  </a:lnTo>
                  <a:lnTo>
                    <a:pt x="77" y="102829"/>
                  </a:lnTo>
                  <a:lnTo>
                    <a:pt x="110" y="103212"/>
                  </a:lnTo>
                  <a:lnTo>
                    <a:pt x="143" y="103594"/>
                  </a:lnTo>
                  <a:lnTo>
                    <a:pt x="198" y="103966"/>
                  </a:lnTo>
                  <a:lnTo>
                    <a:pt x="252" y="104349"/>
                  </a:lnTo>
                  <a:lnTo>
                    <a:pt x="307" y="104721"/>
                  </a:lnTo>
                  <a:lnTo>
                    <a:pt x="384" y="105092"/>
                  </a:lnTo>
                  <a:lnTo>
                    <a:pt x="460" y="105464"/>
                  </a:lnTo>
                  <a:lnTo>
                    <a:pt x="537" y="105836"/>
                  </a:lnTo>
                  <a:lnTo>
                    <a:pt x="635" y="106208"/>
                  </a:lnTo>
                  <a:lnTo>
                    <a:pt x="734" y="106569"/>
                  </a:lnTo>
                  <a:lnTo>
                    <a:pt x="843" y="106929"/>
                  </a:lnTo>
                  <a:lnTo>
                    <a:pt x="963" y="107279"/>
                  </a:lnTo>
                  <a:lnTo>
                    <a:pt x="1094" y="107640"/>
                  </a:lnTo>
                  <a:lnTo>
                    <a:pt x="1237" y="107979"/>
                  </a:lnTo>
                  <a:lnTo>
                    <a:pt x="1379" y="108329"/>
                  </a:lnTo>
                  <a:lnTo>
                    <a:pt x="1532" y="108668"/>
                  </a:lnTo>
                  <a:lnTo>
                    <a:pt x="1696" y="108996"/>
                  </a:lnTo>
                  <a:lnTo>
                    <a:pt x="1871" y="109324"/>
                  </a:lnTo>
                  <a:lnTo>
                    <a:pt x="2057" y="109652"/>
                  </a:lnTo>
                  <a:lnTo>
                    <a:pt x="2253" y="109969"/>
                  </a:lnTo>
                  <a:lnTo>
                    <a:pt x="2461" y="110275"/>
                  </a:lnTo>
                  <a:lnTo>
                    <a:pt x="2680" y="110582"/>
                  </a:lnTo>
                  <a:lnTo>
                    <a:pt x="2909" y="110877"/>
                  </a:lnTo>
                  <a:lnTo>
                    <a:pt x="3139" y="111172"/>
                  </a:lnTo>
                  <a:lnTo>
                    <a:pt x="3391" y="111456"/>
                  </a:lnTo>
                  <a:lnTo>
                    <a:pt x="3598" y="111664"/>
                  </a:lnTo>
                  <a:lnTo>
                    <a:pt x="3806" y="111872"/>
                  </a:lnTo>
                  <a:lnTo>
                    <a:pt x="4014" y="112080"/>
                  </a:lnTo>
                  <a:lnTo>
                    <a:pt x="4233" y="112276"/>
                  </a:lnTo>
                  <a:lnTo>
                    <a:pt x="4451" y="112462"/>
                  </a:lnTo>
                  <a:lnTo>
                    <a:pt x="4670" y="112648"/>
                  </a:lnTo>
                  <a:lnTo>
                    <a:pt x="4900" y="112834"/>
                  </a:lnTo>
                  <a:lnTo>
                    <a:pt x="5140" y="113009"/>
                  </a:lnTo>
                  <a:lnTo>
                    <a:pt x="5621" y="113337"/>
                  </a:lnTo>
                  <a:lnTo>
                    <a:pt x="6113" y="113654"/>
                  </a:lnTo>
                  <a:lnTo>
                    <a:pt x="6616" y="113960"/>
                  </a:lnTo>
                  <a:lnTo>
                    <a:pt x="7130" y="114245"/>
                  </a:lnTo>
                  <a:lnTo>
                    <a:pt x="7655" y="114507"/>
                  </a:lnTo>
                  <a:lnTo>
                    <a:pt x="8191" y="114759"/>
                  </a:lnTo>
                  <a:lnTo>
                    <a:pt x="8738" y="114999"/>
                  </a:lnTo>
                  <a:lnTo>
                    <a:pt x="9284" y="115229"/>
                  </a:lnTo>
                  <a:lnTo>
                    <a:pt x="9842" y="115447"/>
                  </a:lnTo>
                  <a:lnTo>
                    <a:pt x="10400" y="115655"/>
                  </a:lnTo>
                  <a:lnTo>
                    <a:pt x="10957" y="115863"/>
                  </a:lnTo>
                  <a:lnTo>
                    <a:pt x="11515" y="116060"/>
                  </a:lnTo>
                  <a:lnTo>
                    <a:pt x="11832" y="116169"/>
                  </a:lnTo>
                  <a:lnTo>
                    <a:pt x="12160" y="116268"/>
                  </a:lnTo>
                  <a:lnTo>
                    <a:pt x="12488" y="116366"/>
                  </a:lnTo>
                  <a:lnTo>
                    <a:pt x="12827" y="116453"/>
                  </a:lnTo>
                  <a:lnTo>
                    <a:pt x="13166" y="116530"/>
                  </a:lnTo>
                  <a:lnTo>
                    <a:pt x="13505" y="116596"/>
                  </a:lnTo>
                  <a:lnTo>
                    <a:pt x="13855" y="116650"/>
                  </a:lnTo>
                  <a:lnTo>
                    <a:pt x="14183" y="116683"/>
                  </a:lnTo>
                  <a:lnTo>
                    <a:pt x="14522" y="116694"/>
                  </a:lnTo>
                  <a:lnTo>
                    <a:pt x="14850" y="116683"/>
                  </a:lnTo>
                  <a:lnTo>
                    <a:pt x="15178" y="116650"/>
                  </a:lnTo>
                  <a:lnTo>
                    <a:pt x="15342" y="116617"/>
                  </a:lnTo>
                  <a:lnTo>
                    <a:pt x="15495" y="116585"/>
                  </a:lnTo>
                  <a:lnTo>
                    <a:pt x="15648" y="116541"/>
                  </a:lnTo>
                  <a:lnTo>
                    <a:pt x="15801" y="116497"/>
                  </a:lnTo>
                  <a:lnTo>
                    <a:pt x="15954" y="116443"/>
                  </a:lnTo>
                  <a:lnTo>
                    <a:pt x="16097" y="116377"/>
                  </a:lnTo>
                  <a:lnTo>
                    <a:pt x="16250" y="116311"/>
                  </a:lnTo>
                  <a:lnTo>
                    <a:pt x="16392" y="116224"/>
                  </a:lnTo>
                  <a:lnTo>
                    <a:pt x="16523" y="116136"/>
                  </a:lnTo>
                  <a:lnTo>
                    <a:pt x="16665" y="116038"/>
                  </a:lnTo>
                  <a:lnTo>
                    <a:pt x="90790" y="158136"/>
                  </a:lnTo>
                  <a:lnTo>
                    <a:pt x="91239" y="158322"/>
                  </a:lnTo>
                  <a:lnTo>
                    <a:pt x="91687" y="158486"/>
                  </a:lnTo>
                  <a:lnTo>
                    <a:pt x="92146" y="158628"/>
                  </a:lnTo>
                  <a:lnTo>
                    <a:pt x="92606" y="158748"/>
                  </a:lnTo>
                  <a:lnTo>
                    <a:pt x="93065" y="158858"/>
                  </a:lnTo>
                  <a:lnTo>
                    <a:pt x="93535" y="158945"/>
                  </a:lnTo>
                  <a:lnTo>
                    <a:pt x="94005" y="159011"/>
                  </a:lnTo>
                  <a:lnTo>
                    <a:pt x="94475" y="159065"/>
                  </a:lnTo>
                  <a:lnTo>
                    <a:pt x="94956" y="159098"/>
                  </a:lnTo>
                  <a:lnTo>
                    <a:pt x="95427" y="159120"/>
                  </a:lnTo>
                  <a:lnTo>
                    <a:pt x="95908" y="159131"/>
                  </a:lnTo>
                  <a:lnTo>
                    <a:pt x="96378" y="159109"/>
                  </a:lnTo>
                  <a:lnTo>
                    <a:pt x="96859" y="159087"/>
                  </a:lnTo>
                  <a:lnTo>
                    <a:pt x="97340" y="159044"/>
                  </a:lnTo>
                  <a:lnTo>
                    <a:pt x="97821" y="158989"/>
                  </a:lnTo>
                  <a:lnTo>
                    <a:pt x="98302" y="158923"/>
                  </a:lnTo>
                  <a:lnTo>
                    <a:pt x="98784" y="158836"/>
                  </a:lnTo>
                  <a:lnTo>
                    <a:pt x="99254" y="158737"/>
                  </a:lnTo>
                  <a:lnTo>
                    <a:pt x="99735" y="158628"/>
                  </a:lnTo>
                  <a:lnTo>
                    <a:pt x="100205" y="158508"/>
                  </a:lnTo>
                  <a:lnTo>
                    <a:pt x="100675" y="158377"/>
                  </a:lnTo>
                  <a:lnTo>
                    <a:pt x="101145" y="158234"/>
                  </a:lnTo>
                  <a:lnTo>
                    <a:pt x="101616" y="158070"/>
                  </a:lnTo>
                  <a:lnTo>
                    <a:pt x="102075" y="157906"/>
                  </a:lnTo>
                  <a:lnTo>
                    <a:pt x="102534" y="157731"/>
                  </a:lnTo>
                  <a:lnTo>
                    <a:pt x="102993" y="157546"/>
                  </a:lnTo>
                  <a:lnTo>
                    <a:pt x="103442" y="157349"/>
                  </a:lnTo>
                  <a:lnTo>
                    <a:pt x="103890" y="157141"/>
                  </a:lnTo>
                  <a:lnTo>
                    <a:pt x="104338" y="156933"/>
                  </a:lnTo>
                  <a:lnTo>
                    <a:pt x="104776" y="156715"/>
                  </a:lnTo>
                  <a:lnTo>
                    <a:pt x="105202" y="156485"/>
                  </a:lnTo>
                  <a:lnTo>
                    <a:pt x="105629" y="156244"/>
                  </a:lnTo>
                  <a:lnTo>
                    <a:pt x="106241" y="155894"/>
                  </a:lnTo>
                  <a:lnTo>
                    <a:pt x="106853" y="155512"/>
                  </a:lnTo>
                  <a:lnTo>
                    <a:pt x="107455" y="155118"/>
                  </a:lnTo>
                  <a:lnTo>
                    <a:pt x="108034" y="154703"/>
                  </a:lnTo>
                  <a:lnTo>
                    <a:pt x="108614" y="154265"/>
                  </a:lnTo>
                  <a:lnTo>
                    <a:pt x="108887" y="154036"/>
                  </a:lnTo>
                  <a:lnTo>
                    <a:pt x="109160" y="153806"/>
                  </a:lnTo>
                  <a:lnTo>
                    <a:pt x="109434" y="153576"/>
                  </a:lnTo>
                  <a:lnTo>
                    <a:pt x="109696" y="153336"/>
                  </a:lnTo>
                  <a:lnTo>
                    <a:pt x="109959" y="153084"/>
                  </a:lnTo>
                  <a:lnTo>
                    <a:pt x="110210" y="152844"/>
                  </a:lnTo>
                  <a:lnTo>
                    <a:pt x="110462" y="152581"/>
                  </a:lnTo>
                  <a:lnTo>
                    <a:pt x="110702" y="152330"/>
                  </a:lnTo>
                  <a:lnTo>
                    <a:pt x="110943" y="152056"/>
                  </a:lnTo>
                  <a:lnTo>
                    <a:pt x="111172" y="151794"/>
                  </a:lnTo>
                  <a:lnTo>
                    <a:pt x="111391" y="151521"/>
                  </a:lnTo>
                  <a:lnTo>
                    <a:pt x="111599" y="151236"/>
                  </a:lnTo>
                  <a:lnTo>
                    <a:pt x="111807" y="150952"/>
                  </a:lnTo>
                  <a:lnTo>
                    <a:pt x="112003" y="150657"/>
                  </a:lnTo>
                  <a:lnTo>
                    <a:pt x="112189" y="150362"/>
                  </a:lnTo>
                  <a:lnTo>
                    <a:pt x="112375" y="150066"/>
                  </a:lnTo>
                  <a:lnTo>
                    <a:pt x="112539" y="149760"/>
                  </a:lnTo>
                  <a:lnTo>
                    <a:pt x="112703" y="149443"/>
                  </a:lnTo>
                  <a:lnTo>
                    <a:pt x="112856" y="149126"/>
                  </a:lnTo>
                  <a:lnTo>
                    <a:pt x="112999" y="148798"/>
                  </a:lnTo>
                  <a:lnTo>
                    <a:pt x="113130" y="148470"/>
                  </a:lnTo>
                  <a:lnTo>
                    <a:pt x="113250" y="148142"/>
                  </a:lnTo>
                  <a:lnTo>
                    <a:pt x="113359" y="147803"/>
                  </a:lnTo>
                  <a:lnTo>
                    <a:pt x="113447" y="147453"/>
                  </a:lnTo>
                  <a:lnTo>
                    <a:pt x="113534" y="147103"/>
                  </a:lnTo>
                  <a:lnTo>
                    <a:pt x="113600" y="146753"/>
                  </a:lnTo>
                  <a:lnTo>
                    <a:pt x="113644" y="146403"/>
                  </a:lnTo>
                  <a:lnTo>
                    <a:pt x="113687" y="146042"/>
                  </a:lnTo>
                  <a:lnTo>
                    <a:pt x="113709" y="145682"/>
                  </a:lnTo>
                  <a:lnTo>
                    <a:pt x="113720" y="145321"/>
                  </a:lnTo>
                  <a:lnTo>
                    <a:pt x="113709" y="144960"/>
                  </a:lnTo>
                  <a:lnTo>
                    <a:pt x="113687" y="144599"/>
                  </a:lnTo>
                  <a:lnTo>
                    <a:pt x="113655" y="144249"/>
                  </a:lnTo>
                  <a:lnTo>
                    <a:pt x="113611" y="143888"/>
                  </a:lnTo>
                  <a:lnTo>
                    <a:pt x="113556" y="143538"/>
                  </a:lnTo>
                  <a:lnTo>
                    <a:pt x="113480" y="143188"/>
                  </a:lnTo>
                  <a:lnTo>
                    <a:pt x="113392" y="142839"/>
                  </a:lnTo>
                  <a:lnTo>
                    <a:pt x="113283" y="142500"/>
                  </a:lnTo>
                  <a:lnTo>
                    <a:pt x="113173" y="142161"/>
                  </a:lnTo>
                  <a:lnTo>
                    <a:pt x="113042" y="141833"/>
                  </a:lnTo>
                  <a:lnTo>
                    <a:pt x="112900" y="141515"/>
                  </a:lnTo>
                  <a:lnTo>
                    <a:pt x="112747" y="141198"/>
                  </a:lnTo>
                  <a:lnTo>
                    <a:pt x="112572" y="140892"/>
                  </a:lnTo>
                  <a:lnTo>
                    <a:pt x="112386" y="140597"/>
                  </a:lnTo>
                  <a:lnTo>
                    <a:pt x="112200" y="140313"/>
                  </a:lnTo>
                  <a:lnTo>
                    <a:pt x="111982" y="140039"/>
                  </a:lnTo>
                  <a:lnTo>
                    <a:pt x="111763" y="139777"/>
                  </a:lnTo>
                  <a:lnTo>
                    <a:pt x="111522" y="139525"/>
                  </a:lnTo>
                  <a:lnTo>
                    <a:pt x="111282" y="139285"/>
                  </a:lnTo>
                  <a:lnTo>
                    <a:pt x="111019" y="139066"/>
                  </a:lnTo>
                  <a:lnTo>
                    <a:pt x="110735" y="138858"/>
                  </a:lnTo>
                  <a:lnTo>
                    <a:pt x="110451" y="138662"/>
                  </a:lnTo>
                  <a:lnTo>
                    <a:pt x="110145" y="138487"/>
                  </a:lnTo>
                  <a:lnTo>
                    <a:pt x="109838" y="138323"/>
                  </a:lnTo>
                  <a:lnTo>
                    <a:pt x="110177" y="138355"/>
                  </a:lnTo>
                  <a:lnTo>
                    <a:pt x="110516" y="138377"/>
                  </a:lnTo>
                  <a:lnTo>
                    <a:pt x="110855" y="138399"/>
                  </a:lnTo>
                  <a:lnTo>
                    <a:pt x="111194" y="138399"/>
                  </a:lnTo>
                  <a:lnTo>
                    <a:pt x="111533" y="138388"/>
                  </a:lnTo>
                  <a:lnTo>
                    <a:pt x="111872" y="138377"/>
                  </a:lnTo>
                  <a:lnTo>
                    <a:pt x="112200" y="138344"/>
                  </a:lnTo>
                  <a:lnTo>
                    <a:pt x="112539" y="138312"/>
                  </a:lnTo>
                  <a:lnTo>
                    <a:pt x="112867" y="138257"/>
                  </a:lnTo>
                  <a:lnTo>
                    <a:pt x="113195" y="138202"/>
                  </a:lnTo>
                  <a:lnTo>
                    <a:pt x="113523" y="138137"/>
                  </a:lnTo>
                  <a:lnTo>
                    <a:pt x="113840" y="138060"/>
                  </a:lnTo>
                  <a:lnTo>
                    <a:pt x="114169" y="137973"/>
                  </a:lnTo>
                  <a:lnTo>
                    <a:pt x="114486" y="137874"/>
                  </a:lnTo>
                  <a:lnTo>
                    <a:pt x="114803" y="137776"/>
                  </a:lnTo>
                  <a:lnTo>
                    <a:pt x="115120" y="137667"/>
                  </a:lnTo>
                  <a:lnTo>
                    <a:pt x="115426" y="137546"/>
                  </a:lnTo>
                  <a:lnTo>
                    <a:pt x="115743" y="137415"/>
                  </a:lnTo>
                  <a:lnTo>
                    <a:pt x="116049" y="137273"/>
                  </a:lnTo>
                  <a:lnTo>
                    <a:pt x="116344" y="137131"/>
                  </a:lnTo>
                  <a:lnTo>
                    <a:pt x="116651" y="136978"/>
                  </a:lnTo>
                  <a:lnTo>
                    <a:pt x="116946" y="136814"/>
                  </a:lnTo>
                  <a:lnTo>
                    <a:pt x="117230" y="136650"/>
                  </a:lnTo>
                  <a:lnTo>
                    <a:pt x="117525" y="136464"/>
                  </a:lnTo>
                  <a:lnTo>
                    <a:pt x="117810" y="136289"/>
                  </a:lnTo>
                  <a:lnTo>
                    <a:pt x="118083" y="136092"/>
                  </a:lnTo>
                  <a:lnTo>
                    <a:pt x="118367" y="135895"/>
                  </a:lnTo>
                  <a:lnTo>
                    <a:pt x="118641" y="135687"/>
                  </a:lnTo>
                  <a:lnTo>
                    <a:pt x="118903" y="135480"/>
                  </a:lnTo>
                  <a:lnTo>
                    <a:pt x="119166" y="135261"/>
                  </a:lnTo>
                  <a:lnTo>
                    <a:pt x="119428" y="135042"/>
                  </a:lnTo>
                  <a:lnTo>
                    <a:pt x="119690" y="134813"/>
                  </a:lnTo>
                  <a:lnTo>
                    <a:pt x="119931" y="134572"/>
                  </a:lnTo>
                  <a:lnTo>
                    <a:pt x="120183" y="134331"/>
                  </a:lnTo>
                  <a:lnTo>
                    <a:pt x="120423" y="134080"/>
                  </a:lnTo>
                  <a:lnTo>
                    <a:pt x="120653" y="133828"/>
                  </a:lnTo>
                  <a:lnTo>
                    <a:pt x="120882" y="133566"/>
                  </a:lnTo>
                  <a:lnTo>
                    <a:pt x="121112" y="133304"/>
                  </a:lnTo>
                  <a:lnTo>
                    <a:pt x="121331" y="133041"/>
                  </a:lnTo>
                  <a:lnTo>
                    <a:pt x="121538" y="132768"/>
                  </a:lnTo>
                  <a:lnTo>
                    <a:pt x="121746" y="132484"/>
                  </a:lnTo>
                  <a:lnTo>
                    <a:pt x="121954" y="132199"/>
                  </a:lnTo>
                  <a:lnTo>
                    <a:pt x="122151" y="131915"/>
                  </a:lnTo>
                  <a:lnTo>
                    <a:pt x="122337" y="131620"/>
                  </a:lnTo>
                  <a:lnTo>
                    <a:pt x="122522" y="131324"/>
                  </a:lnTo>
                  <a:lnTo>
                    <a:pt x="122697" y="131029"/>
                  </a:lnTo>
                  <a:lnTo>
                    <a:pt x="122872" y="130723"/>
                  </a:lnTo>
                  <a:lnTo>
                    <a:pt x="123036" y="130417"/>
                  </a:lnTo>
                  <a:lnTo>
                    <a:pt x="123190" y="130111"/>
                  </a:lnTo>
                  <a:lnTo>
                    <a:pt x="123343" y="129794"/>
                  </a:lnTo>
                  <a:lnTo>
                    <a:pt x="123485" y="129477"/>
                  </a:lnTo>
                  <a:lnTo>
                    <a:pt x="123627" y="129159"/>
                  </a:lnTo>
                  <a:lnTo>
                    <a:pt x="123758" y="128831"/>
                  </a:lnTo>
                  <a:lnTo>
                    <a:pt x="123878" y="128514"/>
                  </a:lnTo>
                  <a:lnTo>
                    <a:pt x="123988" y="128186"/>
                  </a:lnTo>
                  <a:lnTo>
                    <a:pt x="124097" y="127858"/>
                  </a:lnTo>
                  <a:lnTo>
                    <a:pt x="124195" y="127519"/>
                  </a:lnTo>
                  <a:lnTo>
                    <a:pt x="124294" y="127191"/>
                  </a:lnTo>
                  <a:lnTo>
                    <a:pt x="124370" y="126852"/>
                  </a:lnTo>
                  <a:lnTo>
                    <a:pt x="124447" y="126513"/>
                  </a:lnTo>
                  <a:lnTo>
                    <a:pt x="124513" y="126174"/>
                  </a:lnTo>
                  <a:lnTo>
                    <a:pt x="124578" y="125835"/>
                  </a:lnTo>
                  <a:lnTo>
                    <a:pt x="124622" y="125496"/>
                  </a:lnTo>
                  <a:lnTo>
                    <a:pt x="124666" y="125157"/>
                  </a:lnTo>
                  <a:lnTo>
                    <a:pt x="124698" y="124807"/>
                  </a:lnTo>
                  <a:lnTo>
                    <a:pt x="124731" y="124468"/>
                  </a:lnTo>
                  <a:lnTo>
                    <a:pt x="124753" y="124130"/>
                  </a:lnTo>
                  <a:lnTo>
                    <a:pt x="124764" y="123780"/>
                  </a:lnTo>
                  <a:lnTo>
                    <a:pt x="124775" y="123441"/>
                  </a:lnTo>
                  <a:lnTo>
                    <a:pt x="124775" y="123102"/>
                  </a:lnTo>
                  <a:lnTo>
                    <a:pt x="124753" y="122424"/>
                  </a:lnTo>
                  <a:lnTo>
                    <a:pt x="124709" y="121746"/>
                  </a:lnTo>
                  <a:lnTo>
                    <a:pt x="124644" y="121068"/>
                  </a:lnTo>
                  <a:lnTo>
                    <a:pt x="124556" y="120401"/>
                  </a:lnTo>
                  <a:lnTo>
                    <a:pt x="124436" y="119723"/>
                  </a:lnTo>
                  <a:lnTo>
                    <a:pt x="124305" y="119056"/>
                  </a:lnTo>
                  <a:lnTo>
                    <a:pt x="124141" y="118400"/>
                  </a:lnTo>
                  <a:lnTo>
                    <a:pt x="123955" y="117744"/>
                  </a:lnTo>
                  <a:lnTo>
                    <a:pt x="123758" y="117088"/>
                  </a:lnTo>
                  <a:lnTo>
                    <a:pt x="123528" y="116443"/>
                  </a:lnTo>
                  <a:lnTo>
                    <a:pt x="123288" y="115808"/>
                  </a:lnTo>
                  <a:lnTo>
                    <a:pt x="123025" y="115174"/>
                  </a:lnTo>
                  <a:lnTo>
                    <a:pt x="122741" y="114540"/>
                  </a:lnTo>
                  <a:lnTo>
                    <a:pt x="122435" y="113917"/>
                  </a:lnTo>
                  <a:lnTo>
                    <a:pt x="122118" y="113304"/>
                  </a:lnTo>
                  <a:lnTo>
                    <a:pt x="121779" y="112703"/>
                  </a:lnTo>
                  <a:lnTo>
                    <a:pt x="121429" y="112101"/>
                  </a:lnTo>
                  <a:lnTo>
                    <a:pt x="121068" y="111511"/>
                  </a:lnTo>
                  <a:lnTo>
                    <a:pt x="120685" y="110931"/>
                  </a:lnTo>
                  <a:lnTo>
                    <a:pt x="120281" y="110363"/>
                  </a:lnTo>
                  <a:lnTo>
                    <a:pt x="119865" y="109794"/>
                  </a:lnTo>
                  <a:lnTo>
                    <a:pt x="119439" y="109248"/>
                  </a:lnTo>
                  <a:lnTo>
                    <a:pt x="119002" y="108701"/>
                  </a:lnTo>
                  <a:lnTo>
                    <a:pt x="118553" y="108165"/>
                  </a:lnTo>
                  <a:lnTo>
                    <a:pt x="118094" y="107651"/>
                  </a:lnTo>
                  <a:lnTo>
                    <a:pt x="117613" y="107137"/>
                  </a:lnTo>
                  <a:lnTo>
                    <a:pt x="117132" y="106645"/>
                  </a:lnTo>
                  <a:lnTo>
                    <a:pt x="116640" y="106153"/>
                  </a:lnTo>
                  <a:lnTo>
                    <a:pt x="116137" y="105683"/>
                  </a:lnTo>
                  <a:lnTo>
                    <a:pt x="116454" y="105399"/>
                  </a:lnTo>
                  <a:lnTo>
                    <a:pt x="116771" y="105103"/>
                  </a:lnTo>
                  <a:lnTo>
                    <a:pt x="117088" y="104786"/>
                  </a:lnTo>
                  <a:lnTo>
                    <a:pt x="117394" y="104469"/>
                  </a:lnTo>
                  <a:lnTo>
                    <a:pt x="117700" y="104141"/>
                  </a:lnTo>
                  <a:lnTo>
                    <a:pt x="118007" y="103802"/>
                  </a:lnTo>
                  <a:lnTo>
                    <a:pt x="118302" y="103452"/>
                  </a:lnTo>
                  <a:lnTo>
                    <a:pt x="118586" y="103102"/>
                  </a:lnTo>
                  <a:lnTo>
                    <a:pt x="118870" y="102731"/>
                  </a:lnTo>
                  <a:lnTo>
                    <a:pt x="119155" y="102359"/>
                  </a:lnTo>
                  <a:lnTo>
                    <a:pt x="119428" y="101976"/>
                  </a:lnTo>
                  <a:lnTo>
                    <a:pt x="119690" y="101582"/>
                  </a:lnTo>
                  <a:lnTo>
                    <a:pt x="119953" y="101189"/>
                  </a:lnTo>
                  <a:lnTo>
                    <a:pt x="120215" y="100784"/>
                  </a:lnTo>
                  <a:lnTo>
                    <a:pt x="120456" y="100369"/>
                  </a:lnTo>
                  <a:lnTo>
                    <a:pt x="120696" y="99953"/>
                  </a:lnTo>
                  <a:lnTo>
                    <a:pt x="120937" y="99527"/>
                  </a:lnTo>
                  <a:lnTo>
                    <a:pt x="121167" y="99100"/>
                  </a:lnTo>
                  <a:lnTo>
                    <a:pt x="121385" y="98663"/>
                  </a:lnTo>
                  <a:lnTo>
                    <a:pt x="121593" y="98215"/>
                  </a:lnTo>
                  <a:lnTo>
                    <a:pt x="121801" y="97777"/>
                  </a:lnTo>
                  <a:lnTo>
                    <a:pt x="121998" y="97318"/>
                  </a:lnTo>
                  <a:lnTo>
                    <a:pt x="122184" y="96870"/>
                  </a:lnTo>
                  <a:lnTo>
                    <a:pt x="122369" y="96410"/>
                  </a:lnTo>
                  <a:lnTo>
                    <a:pt x="122533" y="95951"/>
                  </a:lnTo>
                  <a:lnTo>
                    <a:pt x="122697" y="95481"/>
                  </a:lnTo>
                  <a:lnTo>
                    <a:pt x="122851" y="95011"/>
                  </a:lnTo>
                  <a:lnTo>
                    <a:pt x="122993" y="94541"/>
                  </a:lnTo>
                  <a:lnTo>
                    <a:pt x="123124" y="94070"/>
                  </a:lnTo>
                  <a:lnTo>
                    <a:pt x="123255" y="93600"/>
                  </a:lnTo>
                  <a:lnTo>
                    <a:pt x="123364" y="93119"/>
                  </a:lnTo>
                  <a:lnTo>
                    <a:pt x="123463" y="92649"/>
                  </a:lnTo>
                  <a:lnTo>
                    <a:pt x="123561" y="92168"/>
                  </a:lnTo>
                  <a:lnTo>
                    <a:pt x="123638" y="91687"/>
                  </a:lnTo>
                  <a:lnTo>
                    <a:pt x="123714" y="91206"/>
                  </a:lnTo>
                  <a:lnTo>
                    <a:pt x="123769" y="90735"/>
                  </a:lnTo>
                  <a:lnTo>
                    <a:pt x="123824" y="90254"/>
                  </a:lnTo>
                  <a:lnTo>
                    <a:pt x="123857" y="89773"/>
                  </a:lnTo>
                  <a:lnTo>
                    <a:pt x="123878" y="89303"/>
                  </a:lnTo>
                  <a:lnTo>
                    <a:pt x="123889" y="88822"/>
                  </a:lnTo>
                  <a:lnTo>
                    <a:pt x="123889" y="88352"/>
                  </a:lnTo>
                  <a:lnTo>
                    <a:pt x="123878" y="87881"/>
                  </a:lnTo>
                  <a:lnTo>
                    <a:pt x="123857" y="87411"/>
                  </a:lnTo>
                  <a:lnTo>
                    <a:pt x="123824" y="86952"/>
                  </a:lnTo>
                  <a:lnTo>
                    <a:pt x="123769" y="86482"/>
                  </a:lnTo>
                  <a:lnTo>
                    <a:pt x="123703" y="86023"/>
                  </a:lnTo>
                  <a:lnTo>
                    <a:pt x="123627" y="85574"/>
                  </a:lnTo>
                  <a:lnTo>
                    <a:pt x="123539" y="85126"/>
                  </a:lnTo>
                  <a:lnTo>
                    <a:pt x="123430" y="84678"/>
                  </a:lnTo>
                  <a:lnTo>
                    <a:pt x="123310" y="84229"/>
                  </a:lnTo>
                  <a:lnTo>
                    <a:pt x="123179" y="83792"/>
                  </a:lnTo>
                  <a:lnTo>
                    <a:pt x="123025" y="83365"/>
                  </a:lnTo>
                  <a:lnTo>
                    <a:pt x="122861" y="82939"/>
                  </a:lnTo>
                  <a:lnTo>
                    <a:pt x="122687" y="82523"/>
                  </a:lnTo>
                  <a:lnTo>
                    <a:pt x="122490" y="82108"/>
                  </a:lnTo>
                  <a:lnTo>
                    <a:pt x="122282" y="81703"/>
                  </a:lnTo>
                  <a:lnTo>
                    <a:pt x="122052" y="81299"/>
                  </a:lnTo>
                  <a:lnTo>
                    <a:pt x="121812" y="80916"/>
                  </a:lnTo>
                  <a:lnTo>
                    <a:pt x="121549" y="80522"/>
                  </a:lnTo>
                  <a:lnTo>
                    <a:pt x="121276" y="80151"/>
                  </a:lnTo>
                  <a:lnTo>
                    <a:pt x="120981" y="79779"/>
                  </a:lnTo>
                  <a:lnTo>
                    <a:pt x="120675" y="79429"/>
                  </a:lnTo>
                  <a:lnTo>
                    <a:pt x="120347" y="79079"/>
                  </a:lnTo>
                  <a:lnTo>
                    <a:pt x="120008" y="78740"/>
                  </a:lnTo>
                  <a:lnTo>
                    <a:pt x="119745" y="78489"/>
                  </a:lnTo>
                  <a:lnTo>
                    <a:pt x="119472" y="78248"/>
                  </a:lnTo>
                  <a:lnTo>
                    <a:pt x="119198" y="78008"/>
                  </a:lnTo>
                  <a:lnTo>
                    <a:pt x="118914" y="77778"/>
                  </a:lnTo>
                  <a:lnTo>
                    <a:pt x="118630" y="77548"/>
                  </a:lnTo>
                  <a:lnTo>
                    <a:pt x="118335" y="77330"/>
                  </a:lnTo>
                  <a:lnTo>
                    <a:pt x="117744" y="76903"/>
                  </a:lnTo>
                  <a:lnTo>
                    <a:pt x="117143" y="76499"/>
                  </a:lnTo>
                  <a:lnTo>
                    <a:pt x="116519" y="76116"/>
                  </a:lnTo>
                  <a:lnTo>
                    <a:pt x="115896" y="75744"/>
                  </a:lnTo>
                  <a:lnTo>
                    <a:pt x="115251" y="75394"/>
                  </a:lnTo>
                  <a:lnTo>
                    <a:pt x="114606" y="75044"/>
                  </a:lnTo>
                  <a:lnTo>
                    <a:pt x="113950" y="74716"/>
                  </a:lnTo>
                  <a:lnTo>
                    <a:pt x="113283" y="74388"/>
                  </a:lnTo>
                  <a:lnTo>
                    <a:pt x="112616" y="74071"/>
                  </a:lnTo>
                  <a:lnTo>
                    <a:pt x="111260" y="73459"/>
                  </a:lnTo>
                  <a:lnTo>
                    <a:pt x="109904" y="72857"/>
                  </a:lnTo>
                  <a:lnTo>
                    <a:pt x="108559" y="72245"/>
                  </a:lnTo>
                  <a:lnTo>
                    <a:pt x="107881" y="71939"/>
                  </a:lnTo>
                  <a:lnTo>
                    <a:pt x="107214" y="71622"/>
                  </a:lnTo>
                  <a:lnTo>
                    <a:pt x="106558" y="71294"/>
                  </a:lnTo>
                  <a:lnTo>
                    <a:pt x="105902" y="70966"/>
                  </a:lnTo>
                  <a:lnTo>
                    <a:pt x="105257" y="70616"/>
                  </a:lnTo>
                  <a:lnTo>
                    <a:pt x="104623" y="70255"/>
                  </a:lnTo>
                  <a:lnTo>
                    <a:pt x="103999" y="69883"/>
                  </a:lnTo>
                  <a:lnTo>
                    <a:pt x="103387" y="69500"/>
                  </a:lnTo>
                  <a:lnTo>
                    <a:pt x="102797" y="69085"/>
                  </a:lnTo>
                  <a:lnTo>
                    <a:pt x="102501" y="68877"/>
                  </a:lnTo>
                  <a:lnTo>
                    <a:pt x="102206" y="68658"/>
                  </a:lnTo>
                  <a:lnTo>
                    <a:pt x="101922" y="68440"/>
                  </a:lnTo>
                  <a:lnTo>
                    <a:pt x="101648" y="68210"/>
                  </a:lnTo>
                  <a:lnTo>
                    <a:pt x="101364" y="67981"/>
                  </a:lnTo>
                  <a:lnTo>
                    <a:pt x="101102" y="67740"/>
                  </a:lnTo>
                  <a:lnTo>
                    <a:pt x="100828" y="67499"/>
                  </a:lnTo>
                  <a:lnTo>
                    <a:pt x="100566" y="67248"/>
                  </a:lnTo>
                  <a:lnTo>
                    <a:pt x="100314" y="66985"/>
                  </a:lnTo>
                  <a:lnTo>
                    <a:pt x="100063" y="66723"/>
                  </a:lnTo>
                  <a:lnTo>
                    <a:pt x="99833" y="66482"/>
                  </a:lnTo>
                  <a:lnTo>
                    <a:pt x="99626" y="66231"/>
                  </a:lnTo>
                  <a:lnTo>
                    <a:pt x="99418" y="65979"/>
                  </a:lnTo>
                  <a:lnTo>
                    <a:pt x="99210" y="65728"/>
                  </a:lnTo>
                  <a:lnTo>
                    <a:pt x="98827" y="65225"/>
                  </a:lnTo>
                  <a:lnTo>
                    <a:pt x="98466" y="64700"/>
                  </a:lnTo>
                  <a:lnTo>
                    <a:pt x="98128" y="64164"/>
                  </a:lnTo>
                  <a:lnTo>
                    <a:pt x="97810" y="63629"/>
                  </a:lnTo>
                  <a:lnTo>
                    <a:pt x="97515" y="63082"/>
                  </a:lnTo>
                  <a:lnTo>
                    <a:pt x="97231" y="62524"/>
                  </a:lnTo>
                  <a:lnTo>
                    <a:pt x="96979" y="61956"/>
                  </a:lnTo>
                  <a:lnTo>
                    <a:pt x="96739" y="61376"/>
                  </a:lnTo>
                  <a:lnTo>
                    <a:pt x="96520" y="60797"/>
                  </a:lnTo>
                  <a:lnTo>
                    <a:pt x="96312" y="60217"/>
                  </a:lnTo>
                  <a:lnTo>
                    <a:pt x="96126" y="59627"/>
                  </a:lnTo>
                  <a:lnTo>
                    <a:pt x="95952" y="59025"/>
                  </a:lnTo>
                  <a:lnTo>
                    <a:pt x="95788" y="58424"/>
                  </a:lnTo>
                  <a:lnTo>
                    <a:pt x="95645" y="57811"/>
                  </a:lnTo>
                  <a:lnTo>
                    <a:pt x="95503" y="57199"/>
                  </a:lnTo>
                  <a:lnTo>
                    <a:pt x="95383" y="56587"/>
                  </a:lnTo>
                  <a:lnTo>
                    <a:pt x="95263" y="55963"/>
                  </a:lnTo>
                  <a:lnTo>
                    <a:pt x="95164" y="55351"/>
                  </a:lnTo>
                  <a:lnTo>
                    <a:pt x="95066" y="54717"/>
                  </a:lnTo>
                  <a:lnTo>
                    <a:pt x="94978" y="54094"/>
                  </a:lnTo>
                  <a:lnTo>
                    <a:pt x="94814" y="52836"/>
                  </a:lnTo>
                  <a:lnTo>
                    <a:pt x="94672" y="51579"/>
                  </a:lnTo>
                  <a:lnTo>
                    <a:pt x="94541" y="50321"/>
                  </a:lnTo>
                  <a:lnTo>
                    <a:pt x="94410" y="49075"/>
                  </a:lnTo>
                  <a:lnTo>
                    <a:pt x="94279" y="47828"/>
                  </a:lnTo>
                  <a:lnTo>
                    <a:pt x="94093" y="46221"/>
                  </a:lnTo>
                  <a:lnTo>
                    <a:pt x="93896" y="44570"/>
                  </a:lnTo>
                  <a:lnTo>
                    <a:pt x="93666" y="42897"/>
                  </a:lnTo>
                  <a:lnTo>
                    <a:pt x="93415" y="41191"/>
                  </a:lnTo>
                  <a:lnTo>
                    <a:pt x="93141" y="39463"/>
                  </a:lnTo>
                  <a:lnTo>
                    <a:pt x="92999" y="38599"/>
                  </a:lnTo>
                  <a:lnTo>
                    <a:pt x="92835" y="37725"/>
                  </a:lnTo>
                  <a:lnTo>
                    <a:pt x="92671" y="36850"/>
                  </a:lnTo>
                  <a:lnTo>
                    <a:pt x="92507" y="35975"/>
                  </a:lnTo>
                  <a:lnTo>
                    <a:pt x="92321" y="35089"/>
                  </a:lnTo>
                  <a:lnTo>
                    <a:pt x="92135" y="34204"/>
                  </a:lnTo>
                  <a:lnTo>
                    <a:pt x="91939" y="33329"/>
                  </a:lnTo>
                  <a:lnTo>
                    <a:pt x="91731" y="32443"/>
                  </a:lnTo>
                  <a:lnTo>
                    <a:pt x="91512" y="31557"/>
                  </a:lnTo>
                  <a:lnTo>
                    <a:pt x="91293" y="30672"/>
                  </a:lnTo>
                  <a:lnTo>
                    <a:pt x="91053" y="29797"/>
                  </a:lnTo>
                  <a:lnTo>
                    <a:pt x="90812" y="28922"/>
                  </a:lnTo>
                  <a:lnTo>
                    <a:pt x="90561" y="28047"/>
                  </a:lnTo>
                  <a:lnTo>
                    <a:pt x="90298" y="27173"/>
                  </a:lnTo>
                  <a:lnTo>
                    <a:pt x="90014" y="26309"/>
                  </a:lnTo>
                  <a:lnTo>
                    <a:pt x="89730" y="25445"/>
                  </a:lnTo>
                  <a:lnTo>
                    <a:pt x="89435" y="24581"/>
                  </a:lnTo>
                  <a:lnTo>
                    <a:pt x="89128" y="23728"/>
                  </a:lnTo>
                  <a:lnTo>
                    <a:pt x="88811" y="22886"/>
                  </a:lnTo>
                  <a:lnTo>
                    <a:pt x="88472" y="22044"/>
                  </a:lnTo>
                  <a:lnTo>
                    <a:pt x="88133" y="21213"/>
                  </a:lnTo>
                  <a:lnTo>
                    <a:pt x="87773" y="20382"/>
                  </a:lnTo>
                  <a:lnTo>
                    <a:pt x="87401" y="19573"/>
                  </a:lnTo>
                  <a:lnTo>
                    <a:pt x="87018" y="18764"/>
                  </a:lnTo>
                  <a:lnTo>
                    <a:pt x="86624" y="17966"/>
                  </a:lnTo>
                  <a:lnTo>
                    <a:pt x="86220" y="17179"/>
                  </a:lnTo>
                  <a:lnTo>
                    <a:pt x="85793" y="16402"/>
                  </a:lnTo>
                  <a:lnTo>
                    <a:pt x="85356" y="15648"/>
                  </a:lnTo>
                  <a:lnTo>
                    <a:pt x="84908" y="14893"/>
                  </a:lnTo>
                  <a:lnTo>
                    <a:pt x="84437" y="14150"/>
                  </a:lnTo>
                  <a:lnTo>
                    <a:pt x="83956" y="13428"/>
                  </a:lnTo>
                  <a:lnTo>
                    <a:pt x="83464" y="12717"/>
                  </a:lnTo>
                  <a:lnTo>
                    <a:pt x="82950" y="12017"/>
                  </a:lnTo>
                  <a:lnTo>
                    <a:pt x="82426" y="11339"/>
                  </a:lnTo>
                  <a:lnTo>
                    <a:pt x="81890" y="10672"/>
                  </a:lnTo>
                  <a:lnTo>
                    <a:pt x="81332" y="10016"/>
                  </a:lnTo>
                  <a:lnTo>
                    <a:pt x="80753" y="9382"/>
                  </a:lnTo>
                  <a:lnTo>
                    <a:pt x="80162" y="8770"/>
                  </a:lnTo>
                  <a:lnTo>
                    <a:pt x="79561" y="8168"/>
                  </a:lnTo>
                  <a:lnTo>
                    <a:pt x="78937" y="7589"/>
                  </a:lnTo>
                  <a:lnTo>
                    <a:pt x="78292" y="7031"/>
                  </a:lnTo>
                  <a:lnTo>
                    <a:pt x="77964" y="6758"/>
                  </a:lnTo>
                  <a:lnTo>
                    <a:pt x="77636" y="6495"/>
                  </a:lnTo>
                  <a:lnTo>
                    <a:pt x="77297" y="6233"/>
                  </a:lnTo>
                  <a:lnTo>
                    <a:pt x="76958" y="5971"/>
                  </a:lnTo>
                  <a:lnTo>
                    <a:pt x="76619" y="5719"/>
                  </a:lnTo>
                  <a:lnTo>
                    <a:pt x="76269" y="5479"/>
                  </a:lnTo>
                  <a:lnTo>
                    <a:pt x="75909" y="5238"/>
                  </a:lnTo>
                  <a:lnTo>
                    <a:pt x="75559" y="4997"/>
                  </a:lnTo>
                  <a:lnTo>
                    <a:pt x="75187" y="4768"/>
                  </a:lnTo>
                  <a:lnTo>
                    <a:pt x="74826" y="4538"/>
                  </a:lnTo>
                  <a:lnTo>
                    <a:pt x="74454" y="4319"/>
                  </a:lnTo>
                  <a:lnTo>
                    <a:pt x="74072" y="4112"/>
                  </a:lnTo>
                  <a:lnTo>
                    <a:pt x="73689" y="3904"/>
                  </a:lnTo>
                  <a:lnTo>
                    <a:pt x="73306" y="3696"/>
                  </a:lnTo>
                  <a:lnTo>
                    <a:pt x="72912" y="3499"/>
                  </a:lnTo>
                  <a:lnTo>
                    <a:pt x="72519" y="3314"/>
                  </a:lnTo>
                  <a:lnTo>
                    <a:pt x="72114" y="3128"/>
                  </a:lnTo>
                  <a:lnTo>
                    <a:pt x="71710" y="2953"/>
                  </a:lnTo>
                  <a:lnTo>
                    <a:pt x="71305" y="2789"/>
                  </a:lnTo>
                  <a:lnTo>
                    <a:pt x="70890" y="2614"/>
                  </a:lnTo>
                  <a:lnTo>
                    <a:pt x="70463" y="2461"/>
                  </a:lnTo>
                  <a:lnTo>
                    <a:pt x="70037" y="2308"/>
                  </a:lnTo>
                  <a:lnTo>
                    <a:pt x="69610" y="2165"/>
                  </a:lnTo>
                  <a:lnTo>
                    <a:pt x="69173" y="2023"/>
                  </a:lnTo>
                  <a:lnTo>
                    <a:pt x="68735" y="1892"/>
                  </a:lnTo>
                  <a:lnTo>
                    <a:pt x="68287" y="1772"/>
                  </a:lnTo>
                  <a:lnTo>
                    <a:pt x="67500" y="1564"/>
                  </a:lnTo>
                  <a:lnTo>
                    <a:pt x="66713" y="1367"/>
                  </a:lnTo>
                  <a:lnTo>
                    <a:pt x="65914" y="1192"/>
                  </a:lnTo>
                  <a:lnTo>
                    <a:pt x="65116" y="1017"/>
                  </a:lnTo>
                  <a:lnTo>
                    <a:pt x="64318" y="864"/>
                  </a:lnTo>
                  <a:lnTo>
                    <a:pt x="63509" y="722"/>
                  </a:lnTo>
                  <a:lnTo>
                    <a:pt x="62700" y="591"/>
                  </a:lnTo>
                  <a:lnTo>
                    <a:pt x="61890" y="471"/>
                  </a:lnTo>
                  <a:lnTo>
                    <a:pt x="61081" y="372"/>
                  </a:lnTo>
                  <a:lnTo>
                    <a:pt x="60261" y="274"/>
                  </a:lnTo>
                  <a:lnTo>
                    <a:pt x="59441" y="197"/>
                  </a:lnTo>
                  <a:lnTo>
                    <a:pt x="58621" y="132"/>
                  </a:lnTo>
                  <a:lnTo>
                    <a:pt x="57790" y="77"/>
                  </a:lnTo>
                  <a:lnTo>
                    <a:pt x="56970" y="44"/>
                  </a:lnTo>
                  <a:lnTo>
                    <a:pt x="56150" y="11"/>
                  </a:lnTo>
                  <a:lnTo>
                    <a:pt x="55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6540628" y="1239102"/>
              <a:ext cx="2146130" cy="2737070"/>
            </a:xfrm>
            <a:custGeom>
              <a:rect b="b" l="l" r="r" t="t"/>
              <a:pathLst>
                <a:path extrusionOk="0" fill="none" h="159132" w="124775">
                  <a:moveTo>
                    <a:pt x="90790" y="158136"/>
                  </a:moveTo>
                  <a:lnTo>
                    <a:pt x="90790" y="158136"/>
                  </a:lnTo>
                  <a:lnTo>
                    <a:pt x="91239" y="158322"/>
                  </a:lnTo>
                  <a:lnTo>
                    <a:pt x="91687" y="158486"/>
                  </a:lnTo>
                  <a:lnTo>
                    <a:pt x="92146" y="158628"/>
                  </a:lnTo>
                  <a:lnTo>
                    <a:pt x="92606" y="158748"/>
                  </a:lnTo>
                  <a:lnTo>
                    <a:pt x="93065" y="158858"/>
                  </a:lnTo>
                  <a:lnTo>
                    <a:pt x="93535" y="158945"/>
                  </a:lnTo>
                  <a:lnTo>
                    <a:pt x="94005" y="159011"/>
                  </a:lnTo>
                  <a:lnTo>
                    <a:pt x="94475" y="159065"/>
                  </a:lnTo>
                  <a:lnTo>
                    <a:pt x="94956" y="159098"/>
                  </a:lnTo>
                  <a:lnTo>
                    <a:pt x="95427" y="159120"/>
                  </a:lnTo>
                  <a:lnTo>
                    <a:pt x="95908" y="159131"/>
                  </a:lnTo>
                  <a:lnTo>
                    <a:pt x="96378" y="159109"/>
                  </a:lnTo>
                  <a:lnTo>
                    <a:pt x="96859" y="159087"/>
                  </a:lnTo>
                  <a:lnTo>
                    <a:pt x="97340" y="159044"/>
                  </a:lnTo>
                  <a:lnTo>
                    <a:pt x="97821" y="158989"/>
                  </a:lnTo>
                  <a:lnTo>
                    <a:pt x="98302" y="158923"/>
                  </a:lnTo>
                  <a:lnTo>
                    <a:pt x="98784" y="158836"/>
                  </a:lnTo>
                  <a:lnTo>
                    <a:pt x="99254" y="158737"/>
                  </a:lnTo>
                  <a:lnTo>
                    <a:pt x="99735" y="158628"/>
                  </a:lnTo>
                  <a:lnTo>
                    <a:pt x="100205" y="158508"/>
                  </a:lnTo>
                  <a:lnTo>
                    <a:pt x="100675" y="158377"/>
                  </a:lnTo>
                  <a:lnTo>
                    <a:pt x="101145" y="158234"/>
                  </a:lnTo>
                  <a:lnTo>
                    <a:pt x="101616" y="158070"/>
                  </a:lnTo>
                  <a:lnTo>
                    <a:pt x="102075" y="157906"/>
                  </a:lnTo>
                  <a:lnTo>
                    <a:pt x="102534" y="157731"/>
                  </a:lnTo>
                  <a:lnTo>
                    <a:pt x="102993" y="157546"/>
                  </a:lnTo>
                  <a:lnTo>
                    <a:pt x="103442" y="157349"/>
                  </a:lnTo>
                  <a:lnTo>
                    <a:pt x="103890" y="157141"/>
                  </a:lnTo>
                  <a:lnTo>
                    <a:pt x="104338" y="156933"/>
                  </a:lnTo>
                  <a:lnTo>
                    <a:pt x="104776" y="156715"/>
                  </a:lnTo>
                  <a:lnTo>
                    <a:pt x="105202" y="156485"/>
                  </a:lnTo>
                  <a:lnTo>
                    <a:pt x="105629" y="156244"/>
                  </a:lnTo>
                  <a:lnTo>
                    <a:pt x="105629" y="156244"/>
                  </a:lnTo>
                  <a:lnTo>
                    <a:pt x="106241" y="155894"/>
                  </a:lnTo>
                  <a:lnTo>
                    <a:pt x="106853" y="155512"/>
                  </a:lnTo>
                  <a:lnTo>
                    <a:pt x="107455" y="155118"/>
                  </a:lnTo>
                  <a:lnTo>
                    <a:pt x="108034" y="154703"/>
                  </a:lnTo>
                  <a:lnTo>
                    <a:pt x="108614" y="154265"/>
                  </a:lnTo>
                  <a:lnTo>
                    <a:pt x="108887" y="154036"/>
                  </a:lnTo>
                  <a:lnTo>
                    <a:pt x="109160" y="153806"/>
                  </a:lnTo>
                  <a:lnTo>
                    <a:pt x="109434" y="153576"/>
                  </a:lnTo>
                  <a:lnTo>
                    <a:pt x="109696" y="153336"/>
                  </a:lnTo>
                  <a:lnTo>
                    <a:pt x="109959" y="153084"/>
                  </a:lnTo>
                  <a:lnTo>
                    <a:pt x="110210" y="152844"/>
                  </a:lnTo>
                  <a:lnTo>
                    <a:pt x="110462" y="152581"/>
                  </a:lnTo>
                  <a:lnTo>
                    <a:pt x="110702" y="152330"/>
                  </a:lnTo>
                  <a:lnTo>
                    <a:pt x="110943" y="152056"/>
                  </a:lnTo>
                  <a:lnTo>
                    <a:pt x="111172" y="151794"/>
                  </a:lnTo>
                  <a:lnTo>
                    <a:pt x="111391" y="151521"/>
                  </a:lnTo>
                  <a:lnTo>
                    <a:pt x="111599" y="151236"/>
                  </a:lnTo>
                  <a:lnTo>
                    <a:pt x="111807" y="150952"/>
                  </a:lnTo>
                  <a:lnTo>
                    <a:pt x="112003" y="150657"/>
                  </a:lnTo>
                  <a:lnTo>
                    <a:pt x="112189" y="150362"/>
                  </a:lnTo>
                  <a:lnTo>
                    <a:pt x="112375" y="150066"/>
                  </a:lnTo>
                  <a:lnTo>
                    <a:pt x="112539" y="149760"/>
                  </a:lnTo>
                  <a:lnTo>
                    <a:pt x="112703" y="149443"/>
                  </a:lnTo>
                  <a:lnTo>
                    <a:pt x="112856" y="149126"/>
                  </a:lnTo>
                  <a:lnTo>
                    <a:pt x="112999" y="148798"/>
                  </a:lnTo>
                  <a:lnTo>
                    <a:pt x="113130" y="148470"/>
                  </a:lnTo>
                  <a:lnTo>
                    <a:pt x="113250" y="148142"/>
                  </a:lnTo>
                  <a:lnTo>
                    <a:pt x="113250" y="148142"/>
                  </a:lnTo>
                  <a:lnTo>
                    <a:pt x="113359" y="147803"/>
                  </a:lnTo>
                  <a:lnTo>
                    <a:pt x="113447" y="147453"/>
                  </a:lnTo>
                  <a:lnTo>
                    <a:pt x="113534" y="147103"/>
                  </a:lnTo>
                  <a:lnTo>
                    <a:pt x="113600" y="146753"/>
                  </a:lnTo>
                  <a:lnTo>
                    <a:pt x="113644" y="146403"/>
                  </a:lnTo>
                  <a:lnTo>
                    <a:pt x="113687" y="146042"/>
                  </a:lnTo>
                  <a:lnTo>
                    <a:pt x="113709" y="145682"/>
                  </a:lnTo>
                  <a:lnTo>
                    <a:pt x="113720" y="145321"/>
                  </a:lnTo>
                  <a:lnTo>
                    <a:pt x="113709" y="144960"/>
                  </a:lnTo>
                  <a:lnTo>
                    <a:pt x="113687" y="144599"/>
                  </a:lnTo>
                  <a:lnTo>
                    <a:pt x="113655" y="144249"/>
                  </a:lnTo>
                  <a:lnTo>
                    <a:pt x="113611" y="143888"/>
                  </a:lnTo>
                  <a:lnTo>
                    <a:pt x="113556" y="143538"/>
                  </a:lnTo>
                  <a:lnTo>
                    <a:pt x="113480" y="143188"/>
                  </a:lnTo>
                  <a:lnTo>
                    <a:pt x="113392" y="142839"/>
                  </a:lnTo>
                  <a:lnTo>
                    <a:pt x="113283" y="142500"/>
                  </a:lnTo>
                  <a:lnTo>
                    <a:pt x="113173" y="142161"/>
                  </a:lnTo>
                  <a:lnTo>
                    <a:pt x="113042" y="141833"/>
                  </a:lnTo>
                  <a:lnTo>
                    <a:pt x="112900" y="141515"/>
                  </a:lnTo>
                  <a:lnTo>
                    <a:pt x="112747" y="141198"/>
                  </a:lnTo>
                  <a:lnTo>
                    <a:pt x="112572" y="140892"/>
                  </a:lnTo>
                  <a:lnTo>
                    <a:pt x="112386" y="140597"/>
                  </a:lnTo>
                  <a:lnTo>
                    <a:pt x="112200" y="140313"/>
                  </a:lnTo>
                  <a:lnTo>
                    <a:pt x="111982" y="140039"/>
                  </a:lnTo>
                  <a:lnTo>
                    <a:pt x="111763" y="139777"/>
                  </a:lnTo>
                  <a:lnTo>
                    <a:pt x="111522" y="139525"/>
                  </a:lnTo>
                  <a:lnTo>
                    <a:pt x="111282" y="139285"/>
                  </a:lnTo>
                  <a:lnTo>
                    <a:pt x="111019" y="139066"/>
                  </a:lnTo>
                  <a:lnTo>
                    <a:pt x="110735" y="138858"/>
                  </a:lnTo>
                  <a:lnTo>
                    <a:pt x="110451" y="138662"/>
                  </a:lnTo>
                  <a:lnTo>
                    <a:pt x="110145" y="138487"/>
                  </a:lnTo>
                  <a:lnTo>
                    <a:pt x="109838" y="138323"/>
                  </a:lnTo>
                  <a:lnTo>
                    <a:pt x="109838" y="138323"/>
                  </a:lnTo>
                  <a:lnTo>
                    <a:pt x="110177" y="138355"/>
                  </a:lnTo>
                  <a:lnTo>
                    <a:pt x="110516" y="138377"/>
                  </a:lnTo>
                  <a:lnTo>
                    <a:pt x="110855" y="138399"/>
                  </a:lnTo>
                  <a:lnTo>
                    <a:pt x="111194" y="138399"/>
                  </a:lnTo>
                  <a:lnTo>
                    <a:pt x="111533" y="138388"/>
                  </a:lnTo>
                  <a:lnTo>
                    <a:pt x="111872" y="138377"/>
                  </a:lnTo>
                  <a:lnTo>
                    <a:pt x="112200" y="138344"/>
                  </a:lnTo>
                  <a:lnTo>
                    <a:pt x="112539" y="138312"/>
                  </a:lnTo>
                  <a:lnTo>
                    <a:pt x="112867" y="138257"/>
                  </a:lnTo>
                  <a:lnTo>
                    <a:pt x="113195" y="138202"/>
                  </a:lnTo>
                  <a:lnTo>
                    <a:pt x="113523" y="138137"/>
                  </a:lnTo>
                  <a:lnTo>
                    <a:pt x="113840" y="138060"/>
                  </a:lnTo>
                  <a:lnTo>
                    <a:pt x="114169" y="137973"/>
                  </a:lnTo>
                  <a:lnTo>
                    <a:pt x="114486" y="137874"/>
                  </a:lnTo>
                  <a:lnTo>
                    <a:pt x="114803" y="137776"/>
                  </a:lnTo>
                  <a:lnTo>
                    <a:pt x="115120" y="137667"/>
                  </a:lnTo>
                  <a:lnTo>
                    <a:pt x="115426" y="137546"/>
                  </a:lnTo>
                  <a:lnTo>
                    <a:pt x="115743" y="137415"/>
                  </a:lnTo>
                  <a:lnTo>
                    <a:pt x="116049" y="137273"/>
                  </a:lnTo>
                  <a:lnTo>
                    <a:pt x="116344" y="137131"/>
                  </a:lnTo>
                  <a:lnTo>
                    <a:pt x="116651" y="136978"/>
                  </a:lnTo>
                  <a:lnTo>
                    <a:pt x="116946" y="136814"/>
                  </a:lnTo>
                  <a:lnTo>
                    <a:pt x="117230" y="136650"/>
                  </a:lnTo>
                  <a:lnTo>
                    <a:pt x="117525" y="136464"/>
                  </a:lnTo>
                  <a:lnTo>
                    <a:pt x="117810" y="136289"/>
                  </a:lnTo>
                  <a:lnTo>
                    <a:pt x="118083" y="136092"/>
                  </a:lnTo>
                  <a:lnTo>
                    <a:pt x="118367" y="135895"/>
                  </a:lnTo>
                  <a:lnTo>
                    <a:pt x="118641" y="135687"/>
                  </a:lnTo>
                  <a:lnTo>
                    <a:pt x="118903" y="135480"/>
                  </a:lnTo>
                  <a:lnTo>
                    <a:pt x="119166" y="135261"/>
                  </a:lnTo>
                  <a:lnTo>
                    <a:pt x="119428" y="135042"/>
                  </a:lnTo>
                  <a:lnTo>
                    <a:pt x="119690" y="134813"/>
                  </a:lnTo>
                  <a:lnTo>
                    <a:pt x="119931" y="134572"/>
                  </a:lnTo>
                  <a:lnTo>
                    <a:pt x="120183" y="134331"/>
                  </a:lnTo>
                  <a:lnTo>
                    <a:pt x="120423" y="134080"/>
                  </a:lnTo>
                  <a:lnTo>
                    <a:pt x="120653" y="133828"/>
                  </a:lnTo>
                  <a:lnTo>
                    <a:pt x="120882" y="133566"/>
                  </a:lnTo>
                  <a:lnTo>
                    <a:pt x="121112" y="133304"/>
                  </a:lnTo>
                  <a:lnTo>
                    <a:pt x="121331" y="133041"/>
                  </a:lnTo>
                  <a:lnTo>
                    <a:pt x="121538" y="132768"/>
                  </a:lnTo>
                  <a:lnTo>
                    <a:pt x="121746" y="132484"/>
                  </a:lnTo>
                  <a:lnTo>
                    <a:pt x="121954" y="132199"/>
                  </a:lnTo>
                  <a:lnTo>
                    <a:pt x="122151" y="131915"/>
                  </a:lnTo>
                  <a:lnTo>
                    <a:pt x="122337" y="131620"/>
                  </a:lnTo>
                  <a:lnTo>
                    <a:pt x="122522" y="131324"/>
                  </a:lnTo>
                  <a:lnTo>
                    <a:pt x="122697" y="131029"/>
                  </a:lnTo>
                  <a:lnTo>
                    <a:pt x="122872" y="130723"/>
                  </a:lnTo>
                  <a:lnTo>
                    <a:pt x="123036" y="130417"/>
                  </a:lnTo>
                  <a:lnTo>
                    <a:pt x="123190" y="130111"/>
                  </a:lnTo>
                  <a:lnTo>
                    <a:pt x="123343" y="129794"/>
                  </a:lnTo>
                  <a:lnTo>
                    <a:pt x="123485" y="129477"/>
                  </a:lnTo>
                  <a:lnTo>
                    <a:pt x="123627" y="129159"/>
                  </a:lnTo>
                  <a:lnTo>
                    <a:pt x="123758" y="128831"/>
                  </a:lnTo>
                  <a:lnTo>
                    <a:pt x="123878" y="128514"/>
                  </a:lnTo>
                  <a:lnTo>
                    <a:pt x="123988" y="128186"/>
                  </a:lnTo>
                  <a:lnTo>
                    <a:pt x="124097" y="127858"/>
                  </a:lnTo>
                  <a:lnTo>
                    <a:pt x="124195" y="127519"/>
                  </a:lnTo>
                  <a:lnTo>
                    <a:pt x="124294" y="127191"/>
                  </a:lnTo>
                  <a:lnTo>
                    <a:pt x="124370" y="126852"/>
                  </a:lnTo>
                  <a:lnTo>
                    <a:pt x="124447" y="126513"/>
                  </a:lnTo>
                  <a:lnTo>
                    <a:pt x="124513" y="126174"/>
                  </a:lnTo>
                  <a:lnTo>
                    <a:pt x="124578" y="125835"/>
                  </a:lnTo>
                  <a:lnTo>
                    <a:pt x="124622" y="125496"/>
                  </a:lnTo>
                  <a:lnTo>
                    <a:pt x="124666" y="125157"/>
                  </a:lnTo>
                  <a:lnTo>
                    <a:pt x="124666" y="125157"/>
                  </a:lnTo>
                  <a:lnTo>
                    <a:pt x="124698" y="124807"/>
                  </a:lnTo>
                  <a:lnTo>
                    <a:pt x="124731" y="124468"/>
                  </a:lnTo>
                  <a:lnTo>
                    <a:pt x="124753" y="124130"/>
                  </a:lnTo>
                  <a:lnTo>
                    <a:pt x="124764" y="123780"/>
                  </a:lnTo>
                  <a:lnTo>
                    <a:pt x="124775" y="123441"/>
                  </a:lnTo>
                  <a:lnTo>
                    <a:pt x="124775" y="123102"/>
                  </a:lnTo>
                  <a:lnTo>
                    <a:pt x="124753" y="122424"/>
                  </a:lnTo>
                  <a:lnTo>
                    <a:pt x="124709" y="121746"/>
                  </a:lnTo>
                  <a:lnTo>
                    <a:pt x="124644" y="121068"/>
                  </a:lnTo>
                  <a:lnTo>
                    <a:pt x="124556" y="120401"/>
                  </a:lnTo>
                  <a:lnTo>
                    <a:pt x="124436" y="119723"/>
                  </a:lnTo>
                  <a:lnTo>
                    <a:pt x="124305" y="119056"/>
                  </a:lnTo>
                  <a:lnTo>
                    <a:pt x="124141" y="118400"/>
                  </a:lnTo>
                  <a:lnTo>
                    <a:pt x="123955" y="117744"/>
                  </a:lnTo>
                  <a:lnTo>
                    <a:pt x="123758" y="117088"/>
                  </a:lnTo>
                  <a:lnTo>
                    <a:pt x="123528" y="116443"/>
                  </a:lnTo>
                  <a:lnTo>
                    <a:pt x="123288" y="115808"/>
                  </a:lnTo>
                  <a:lnTo>
                    <a:pt x="123025" y="115174"/>
                  </a:lnTo>
                  <a:lnTo>
                    <a:pt x="122741" y="114540"/>
                  </a:lnTo>
                  <a:lnTo>
                    <a:pt x="122435" y="113917"/>
                  </a:lnTo>
                  <a:lnTo>
                    <a:pt x="122118" y="113304"/>
                  </a:lnTo>
                  <a:lnTo>
                    <a:pt x="121779" y="112703"/>
                  </a:lnTo>
                  <a:lnTo>
                    <a:pt x="121429" y="112101"/>
                  </a:lnTo>
                  <a:lnTo>
                    <a:pt x="121068" y="111511"/>
                  </a:lnTo>
                  <a:lnTo>
                    <a:pt x="120685" y="110931"/>
                  </a:lnTo>
                  <a:lnTo>
                    <a:pt x="120281" y="110363"/>
                  </a:lnTo>
                  <a:lnTo>
                    <a:pt x="119865" y="109794"/>
                  </a:lnTo>
                  <a:lnTo>
                    <a:pt x="119439" y="109248"/>
                  </a:lnTo>
                  <a:lnTo>
                    <a:pt x="119002" y="108701"/>
                  </a:lnTo>
                  <a:lnTo>
                    <a:pt x="118553" y="108165"/>
                  </a:lnTo>
                  <a:lnTo>
                    <a:pt x="118094" y="107651"/>
                  </a:lnTo>
                  <a:lnTo>
                    <a:pt x="117613" y="107137"/>
                  </a:lnTo>
                  <a:lnTo>
                    <a:pt x="117132" y="106645"/>
                  </a:lnTo>
                  <a:lnTo>
                    <a:pt x="116640" y="106153"/>
                  </a:lnTo>
                  <a:lnTo>
                    <a:pt x="116137" y="105683"/>
                  </a:lnTo>
                  <a:lnTo>
                    <a:pt x="116137" y="105683"/>
                  </a:lnTo>
                  <a:lnTo>
                    <a:pt x="116454" y="105399"/>
                  </a:lnTo>
                  <a:lnTo>
                    <a:pt x="116771" y="105103"/>
                  </a:lnTo>
                  <a:lnTo>
                    <a:pt x="117088" y="104786"/>
                  </a:lnTo>
                  <a:lnTo>
                    <a:pt x="117394" y="104469"/>
                  </a:lnTo>
                  <a:lnTo>
                    <a:pt x="117700" y="104141"/>
                  </a:lnTo>
                  <a:lnTo>
                    <a:pt x="118007" y="103802"/>
                  </a:lnTo>
                  <a:lnTo>
                    <a:pt x="118302" y="103452"/>
                  </a:lnTo>
                  <a:lnTo>
                    <a:pt x="118586" y="103102"/>
                  </a:lnTo>
                  <a:lnTo>
                    <a:pt x="118870" y="102731"/>
                  </a:lnTo>
                  <a:lnTo>
                    <a:pt x="119155" y="102359"/>
                  </a:lnTo>
                  <a:lnTo>
                    <a:pt x="119428" y="101976"/>
                  </a:lnTo>
                  <a:lnTo>
                    <a:pt x="119690" y="101582"/>
                  </a:lnTo>
                  <a:lnTo>
                    <a:pt x="119953" y="101189"/>
                  </a:lnTo>
                  <a:lnTo>
                    <a:pt x="120215" y="100784"/>
                  </a:lnTo>
                  <a:lnTo>
                    <a:pt x="120456" y="100369"/>
                  </a:lnTo>
                  <a:lnTo>
                    <a:pt x="120696" y="99953"/>
                  </a:lnTo>
                  <a:lnTo>
                    <a:pt x="120937" y="99527"/>
                  </a:lnTo>
                  <a:lnTo>
                    <a:pt x="121167" y="99100"/>
                  </a:lnTo>
                  <a:lnTo>
                    <a:pt x="121385" y="98663"/>
                  </a:lnTo>
                  <a:lnTo>
                    <a:pt x="121593" y="98215"/>
                  </a:lnTo>
                  <a:lnTo>
                    <a:pt x="121801" y="97777"/>
                  </a:lnTo>
                  <a:lnTo>
                    <a:pt x="121998" y="97318"/>
                  </a:lnTo>
                  <a:lnTo>
                    <a:pt x="122184" y="96870"/>
                  </a:lnTo>
                  <a:lnTo>
                    <a:pt x="122369" y="96410"/>
                  </a:lnTo>
                  <a:lnTo>
                    <a:pt x="122533" y="95951"/>
                  </a:lnTo>
                  <a:lnTo>
                    <a:pt x="122697" y="95481"/>
                  </a:lnTo>
                  <a:lnTo>
                    <a:pt x="122851" y="95011"/>
                  </a:lnTo>
                  <a:lnTo>
                    <a:pt x="122993" y="94541"/>
                  </a:lnTo>
                  <a:lnTo>
                    <a:pt x="123124" y="94070"/>
                  </a:lnTo>
                  <a:lnTo>
                    <a:pt x="123255" y="93600"/>
                  </a:lnTo>
                  <a:lnTo>
                    <a:pt x="123364" y="93119"/>
                  </a:lnTo>
                  <a:lnTo>
                    <a:pt x="123463" y="92649"/>
                  </a:lnTo>
                  <a:lnTo>
                    <a:pt x="123561" y="92168"/>
                  </a:lnTo>
                  <a:lnTo>
                    <a:pt x="123638" y="91687"/>
                  </a:lnTo>
                  <a:lnTo>
                    <a:pt x="123714" y="91206"/>
                  </a:lnTo>
                  <a:lnTo>
                    <a:pt x="123769" y="90735"/>
                  </a:lnTo>
                  <a:lnTo>
                    <a:pt x="123824" y="90254"/>
                  </a:lnTo>
                  <a:lnTo>
                    <a:pt x="123857" y="89773"/>
                  </a:lnTo>
                  <a:lnTo>
                    <a:pt x="123878" y="89303"/>
                  </a:lnTo>
                  <a:lnTo>
                    <a:pt x="123889" y="88822"/>
                  </a:lnTo>
                  <a:lnTo>
                    <a:pt x="123889" y="88352"/>
                  </a:lnTo>
                  <a:lnTo>
                    <a:pt x="123878" y="87881"/>
                  </a:lnTo>
                  <a:lnTo>
                    <a:pt x="123857" y="87411"/>
                  </a:lnTo>
                  <a:lnTo>
                    <a:pt x="123824" y="86952"/>
                  </a:lnTo>
                  <a:lnTo>
                    <a:pt x="123769" y="86482"/>
                  </a:lnTo>
                  <a:lnTo>
                    <a:pt x="123703" y="86023"/>
                  </a:lnTo>
                  <a:lnTo>
                    <a:pt x="123627" y="85574"/>
                  </a:lnTo>
                  <a:lnTo>
                    <a:pt x="123539" y="85126"/>
                  </a:lnTo>
                  <a:lnTo>
                    <a:pt x="123430" y="84678"/>
                  </a:lnTo>
                  <a:lnTo>
                    <a:pt x="123310" y="84229"/>
                  </a:lnTo>
                  <a:lnTo>
                    <a:pt x="123179" y="83792"/>
                  </a:lnTo>
                  <a:lnTo>
                    <a:pt x="123025" y="83365"/>
                  </a:lnTo>
                  <a:lnTo>
                    <a:pt x="122861" y="82939"/>
                  </a:lnTo>
                  <a:lnTo>
                    <a:pt x="122687" y="82523"/>
                  </a:lnTo>
                  <a:lnTo>
                    <a:pt x="122490" y="82108"/>
                  </a:lnTo>
                  <a:lnTo>
                    <a:pt x="122282" y="81703"/>
                  </a:lnTo>
                  <a:lnTo>
                    <a:pt x="122052" y="81299"/>
                  </a:lnTo>
                  <a:lnTo>
                    <a:pt x="121812" y="80916"/>
                  </a:lnTo>
                  <a:lnTo>
                    <a:pt x="121549" y="80522"/>
                  </a:lnTo>
                  <a:lnTo>
                    <a:pt x="121276" y="80151"/>
                  </a:lnTo>
                  <a:lnTo>
                    <a:pt x="120981" y="79779"/>
                  </a:lnTo>
                  <a:lnTo>
                    <a:pt x="120675" y="79429"/>
                  </a:lnTo>
                  <a:lnTo>
                    <a:pt x="120347" y="79079"/>
                  </a:lnTo>
                  <a:lnTo>
                    <a:pt x="120008" y="78740"/>
                  </a:lnTo>
                  <a:lnTo>
                    <a:pt x="120008" y="78740"/>
                  </a:lnTo>
                  <a:lnTo>
                    <a:pt x="119745" y="78489"/>
                  </a:lnTo>
                  <a:lnTo>
                    <a:pt x="119472" y="78248"/>
                  </a:lnTo>
                  <a:lnTo>
                    <a:pt x="119198" y="78008"/>
                  </a:lnTo>
                  <a:lnTo>
                    <a:pt x="118914" y="77778"/>
                  </a:lnTo>
                  <a:lnTo>
                    <a:pt x="118630" y="77548"/>
                  </a:lnTo>
                  <a:lnTo>
                    <a:pt x="118335" y="77330"/>
                  </a:lnTo>
                  <a:lnTo>
                    <a:pt x="117744" y="76903"/>
                  </a:lnTo>
                  <a:lnTo>
                    <a:pt x="117143" y="76499"/>
                  </a:lnTo>
                  <a:lnTo>
                    <a:pt x="116519" y="76116"/>
                  </a:lnTo>
                  <a:lnTo>
                    <a:pt x="115896" y="75744"/>
                  </a:lnTo>
                  <a:lnTo>
                    <a:pt x="115251" y="75394"/>
                  </a:lnTo>
                  <a:lnTo>
                    <a:pt x="114606" y="75044"/>
                  </a:lnTo>
                  <a:lnTo>
                    <a:pt x="113950" y="74716"/>
                  </a:lnTo>
                  <a:lnTo>
                    <a:pt x="113283" y="74388"/>
                  </a:lnTo>
                  <a:lnTo>
                    <a:pt x="112616" y="74071"/>
                  </a:lnTo>
                  <a:lnTo>
                    <a:pt x="111260" y="73459"/>
                  </a:lnTo>
                  <a:lnTo>
                    <a:pt x="109904" y="72857"/>
                  </a:lnTo>
                  <a:lnTo>
                    <a:pt x="108559" y="72245"/>
                  </a:lnTo>
                  <a:lnTo>
                    <a:pt x="107881" y="71939"/>
                  </a:lnTo>
                  <a:lnTo>
                    <a:pt x="107214" y="71622"/>
                  </a:lnTo>
                  <a:lnTo>
                    <a:pt x="106558" y="71294"/>
                  </a:lnTo>
                  <a:lnTo>
                    <a:pt x="105902" y="70966"/>
                  </a:lnTo>
                  <a:lnTo>
                    <a:pt x="105257" y="70616"/>
                  </a:lnTo>
                  <a:lnTo>
                    <a:pt x="104623" y="70255"/>
                  </a:lnTo>
                  <a:lnTo>
                    <a:pt x="103999" y="69883"/>
                  </a:lnTo>
                  <a:lnTo>
                    <a:pt x="103387" y="69500"/>
                  </a:lnTo>
                  <a:lnTo>
                    <a:pt x="102797" y="69085"/>
                  </a:lnTo>
                  <a:lnTo>
                    <a:pt x="102501" y="68877"/>
                  </a:lnTo>
                  <a:lnTo>
                    <a:pt x="102206" y="68658"/>
                  </a:lnTo>
                  <a:lnTo>
                    <a:pt x="101922" y="68440"/>
                  </a:lnTo>
                  <a:lnTo>
                    <a:pt x="101648" y="68210"/>
                  </a:lnTo>
                  <a:lnTo>
                    <a:pt x="101364" y="67981"/>
                  </a:lnTo>
                  <a:lnTo>
                    <a:pt x="101102" y="67740"/>
                  </a:lnTo>
                  <a:lnTo>
                    <a:pt x="100828" y="67499"/>
                  </a:lnTo>
                  <a:lnTo>
                    <a:pt x="100566" y="67248"/>
                  </a:lnTo>
                  <a:lnTo>
                    <a:pt x="100314" y="66985"/>
                  </a:lnTo>
                  <a:lnTo>
                    <a:pt x="100063" y="66723"/>
                  </a:lnTo>
                  <a:lnTo>
                    <a:pt x="100063" y="66723"/>
                  </a:lnTo>
                  <a:lnTo>
                    <a:pt x="99833" y="66482"/>
                  </a:lnTo>
                  <a:lnTo>
                    <a:pt x="99626" y="66231"/>
                  </a:lnTo>
                  <a:lnTo>
                    <a:pt x="99418" y="65979"/>
                  </a:lnTo>
                  <a:lnTo>
                    <a:pt x="99210" y="65728"/>
                  </a:lnTo>
                  <a:lnTo>
                    <a:pt x="98827" y="65225"/>
                  </a:lnTo>
                  <a:lnTo>
                    <a:pt x="98466" y="64700"/>
                  </a:lnTo>
                  <a:lnTo>
                    <a:pt x="98128" y="64164"/>
                  </a:lnTo>
                  <a:lnTo>
                    <a:pt x="97810" y="63629"/>
                  </a:lnTo>
                  <a:lnTo>
                    <a:pt x="97515" y="63082"/>
                  </a:lnTo>
                  <a:lnTo>
                    <a:pt x="97231" y="62524"/>
                  </a:lnTo>
                  <a:lnTo>
                    <a:pt x="96979" y="61956"/>
                  </a:lnTo>
                  <a:lnTo>
                    <a:pt x="96739" y="61376"/>
                  </a:lnTo>
                  <a:lnTo>
                    <a:pt x="96520" y="60797"/>
                  </a:lnTo>
                  <a:lnTo>
                    <a:pt x="96312" y="60217"/>
                  </a:lnTo>
                  <a:lnTo>
                    <a:pt x="96126" y="59627"/>
                  </a:lnTo>
                  <a:lnTo>
                    <a:pt x="95952" y="59025"/>
                  </a:lnTo>
                  <a:lnTo>
                    <a:pt x="95788" y="58424"/>
                  </a:lnTo>
                  <a:lnTo>
                    <a:pt x="95645" y="57811"/>
                  </a:lnTo>
                  <a:lnTo>
                    <a:pt x="95503" y="57199"/>
                  </a:lnTo>
                  <a:lnTo>
                    <a:pt x="95383" y="56587"/>
                  </a:lnTo>
                  <a:lnTo>
                    <a:pt x="95263" y="55963"/>
                  </a:lnTo>
                  <a:lnTo>
                    <a:pt x="95164" y="55351"/>
                  </a:lnTo>
                  <a:lnTo>
                    <a:pt x="95066" y="54717"/>
                  </a:lnTo>
                  <a:lnTo>
                    <a:pt x="94978" y="54094"/>
                  </a:lnTo>
                  <a:lnTo>
                    <a:pt x="94814" y="52836"/>
                  </a:lnTo>
                  <a:lnTo>
                    <a:pt x="94672" y="51579"/>
                  </a:lnTo>
                  <a:lnTo>
                    <a:pt x="94541" y="50321"/>
                  </a:lnTo>
                  <a:lnTo>
                    <a:pt x="94410" y="49075"/>
                  </a:lnTo>
                  <a:lnTo>
                    <a:pt x="94279" y="47828"/>
                  </a:lnTo>
                  <a:lnTo>
                    <a:pt x="94279" y="47828"/>
                  </a:lnTo>
                  <a:lnTo>
                    <a:pt x="94093" y="46221"/>
                  </a:lnTo>
                  <a:lnTo>
                    <a:pt x="93896" y="44570"/>
                  </a:lnTo>
                  <a:lnTo>
                    <a:pt x="93666" y="42897"/>
                  </a:lnTo>
                  <a:lnTo>
                    <a:pt x="93415" y="41191"/>
                  </a:lnTo>
                  <a:lnTo>
                    <a:pt x="93141" y="39463"/>
                  </a:lnTo>
                  <a:lnTo>
                    <a:pt x="92999" y="38599"/>
                  </a:lnTo>
                  <a:lnTo>
                    <a:pt x="92835" y="37725"/>
                  </a:lnTo>
                  <a:lnTo>
                    <a:pt x="92671" y="36850"/>
                  </a:lnTo>
                  <a:lnTo>
                    <a:pt x="92507" y="35975"/>
                  </a:lnTo>
                  <a:lnTo>
                    <a:pt x="92321" y="35089"/>
                  </a:lnTo>
                  <a:lnTo>
                    <a:pt x="92135" y="34204"/>
                  </a:lnTo>
                  <a:lnTo>
                    <a:pt x="91939" y="33329"/>
                  </a:lnTo>
                  <a:lnTo>
                    <a:pt x="91731" y="32443"/>
                  </a:lnTo>
                  <a:lnTo>
                    <a:pt x="91512" y="31557"/>
                  </a:lnTo>
                  <a:lnTo>
                    <a:pt x="91293" y="30672"/>
                  </a:lnTo>
                  <a:lnTo>
                    <a:pt x="91053" y="29797"/>
                  </a:lnTo>
                  <a:lnTo>
                    <a:pt x="90812" y="28922"/>
                  </a:lnTo>
                  <a:lnTo>
                    <a:pt x="90561" y="28047"/>
                  </a:lnTo>
                  <a:lnTo>
                    <a:pt x="90298" y="27173"/>
                  </a:lnTo>
                  <a:lnTo>
                    <a:pt x="90014" y="26309"/>
                  </a:lnTo>
                  <a:lnTo>
                    <a:pt x="89730" y="25445"/>
                  </a:lnTo>
                  <a:lnTo>
                    <a:pt x="89435" y="24581"/>
                  </a:lnTo>
                  <a:lnTo>
                    <a:pt x="89128" y="23728"/>
                  </a:lnTo>
                  <a:lnTo>
                    <a:pt x="88811" y="22886"/>
                  </a:lnTo>
                  <a:lnTo>
                    <a:pt x="88472" y="22044"/>
                  </a:lnTo>
                  <a:lnTo>
                    <a:pt x="88133" y="21213"/>
                  </a:lnTo>
                  <a:lnTo>
                    <a:pt x="87773" y="20382"/>
                  </a:lnTo>
                  <a:lnTo>
                    <a:pt x="87401" y="19573"/>
                  </a:lnTo>
                  <a:lnTo>
                    <a:pt x="87018" y="18764"/>
                  </a:lnTo>
                  <a:lnTo>
                    <a:pt x="86624" y="17966"/>
                  </a:lnTo>
                  <a:lnTo>
                    <a:pt x="86220" y="17179"/>
                  </a:lnTo>
                  <a:lnTo>
                    <a:pt x="85793" y="16402"/>
                  </a:lnTo>
                  <a:lnTo>
                    <a:pt x="85356" y="15648"/>
                  </a:lnTo>
                  <a:lnTo>
                    <a:pt x="84908" y="14893"/>
                  </a:lnTo>
                  <a:lnTo>
                    <a:pt x="84437" y="14150"/>
                  </a:lnTo>
                  <a:lnTo>
                    <a:pt x="83956" y="13428"/>
                  </a:lnTo>
                  <a:lnTo>
                    <a:pt x="83464" y="12717"/>
                  </a:lnTo>
                  <a:lnTo>
                    <a:pt x="82950" y="12017"/>
                  </a:lnTo>
                  <a:lnTo>
                    <a:pt x="82426" y="11339"/>
                  </a:lnTo>
                  <a:lnTo>
                    <a:pt x="81890" y="10672"/>
                  </a:lnTo>
                  <a:lnTo>
                    <a:pt x="81332" y="10016"/>
                  </a:lnTo>
                  <a:lnTo>
                    <a:pt x="80753" y="9382"/>
                  </a:lnTo>
                  <a:lnTo>
                    <a:pt x="80162" y="8770"/>
                  </a:lnTo>
                  <a:lnTo>
                    <a:pt x="79561" y="8168"/>
                  </a:lnTo>
                  <a:lnTo>
                    <a:pt x="78937" y="7589"/>
                  </a:lnTo>
                  <a:lnTo>
                    <a:pt x="78292" y="7031"/>
                  </a:lnTo>
                  <a:lnTo>
                    <a:pt x="77964" y="6758"/>
                  </a:lnTo>
                  <a:lnTo>
                    <a:pt x="77636" y="6495"/>
                  </a:lnTo>
                  <a:lnTo>
                    <a:pt x="77297" y="6233"/>
                  </a:lnTo>
                  <a:lnTo>
                    <a:pt x="76958" y="5971"/>
                  </a:lnTo>
                  <a:lnTo>
                    <a:pt x="76619" y="5719"/>
                  </a:lnTo>
                  <a:lnTo>
                    <a:pt x="76269" y="5479"/>
                  </a:lnTo>
                  <a:lnTo>
                    <a:pt x="75909" y="5238"/>
                  </a:lnTo>
                  <a:lnTo>
                    <a:pt x="75559" y="4997"/>
                  </a:lnTo>
                  <a:lnTo>
                    <a:pt x="75187" y="4768"/>
                  </a:lnTo>
                  <a:lnTo>
                    <a:pt x="74826" y="4538"/>
                  </a:lnTo>
                  <a:lnTo>
                    <a:pt x="74454" y="4319"/>
                  </a:lnTo>
                  <a:lnTo>
                    <a:pt x="74072" y="4112"/>
                  </a:lnTo>
                  <a:lnTo>
                    <a:pt x="73689" y="3904"/>
                  </a:lnTo>
                  <a:lnTo>
                    <a:pt x="73306" y="3696"/>
                  </a:lnTo>
                  <a:lnTo>
                    <a:pt x="72912" y="3499"/>
                  </a:lnTo>
                  <a:lnTo>
                    <a:pt x="72519" y="3314"/>
                  </a:lnTo>
                  <a:lnTo>
                    <a:pt x="72114" y="3128"/>
                  </a:lnTo>
                  <a:lnTo>
                    <a:pt x="71710" y="2953"/>
                  </a:lnTo>
                  <a:lnTo>
                    <a:pt x="71305" y="2789"/>
                  </a:lnTo>
                  <a:lnTo>
                    <a:pt x="70890" y="2614"/>
                  </a:lnTo>
                  <a:lnTo>
                    <a:pt x="70463" y="2461"/>
                  </a:lnTo>
                  <a:lnTo>
                    <a:pt x="70037" y="2308"/>
                  </a:lnTo>
                  <a:lnTo>
                    <a:pt x="69610" y="2165"/>
                  </a:lnTo>
                  <a:lnTo>
                    <a:pt x="69173" y="2023"/>
                  </a:lnTo>
                  <a:lnTo>
                    <a:pt x="68735" y="1892"/>
                  </a:lnTo>
                  <a:lnTo>
                    <a:pt x="68287" y="1772"/>
                  </a:lnTo>
                  <a:lnTo>
                    <a:pt x="68287" y="1772"/>
                  </a:lnTo>
                  <a:lnTo>
                    <a:pt x="67500" y="1564"/>
                  </a:lnTo>
                  <a:lnTo>
                    <a:pt x="66713" y="1367"/>
                  </a:lnTo>
                  <a:lnTo>
                    <a:pt x="65914" y="1192"/>
                  </a:lnTo>
                  <a:lnTo>
                    <a:pt x="65116" y="1017"/>
                  </a:lnTo>
                  <a:lnTo>
                    <a:pt x="64318" y="864"/>
                  </a:lnTo>
                  <a:lnTo>
                    <a:pt x="63509" y="722"/>
                  </a:lnTo>
                  <a:lnTo>
                    <a:pt x="62700" y="591"/>
                  </a:lnTo>
                  <a:lnTo>
                    <a:pt x="61890" y="471"/>
                  </a:lnTo>
                  <a:lnTo>
                    <a:pt x="61081" y="372"/>
                  </a:lnTo>
                  <a:lnTo>
                    <a:pt x="60261" y="274"/>
                  </a:lnTo>
                  <a:lnTo>
                    <a:pt x="59441" y="197"/>
                  </a:lnTo>
                  <a:lnTo>
                    <a:pt x="58621" y="132"/>
                  </a:lnTo>
                  <a:lnTo>
                    <a:pt x="57790" y="77"/>
                  </a:lnTo>
                  <a:lnTo>
                    <a:pt x="56970" y="44"/>
                  </a:lnTo>
                  <a:lnTo>
                    <a:pt x="56150" y="11"/>
                  </a:lnTo>
                  <a:lnTo>
                    <a:pt x="55319" y="0"/>
                  </a:lnTo>
                  <a:lnTo>
                    <a:pt x="54499" y="0"/>
                  </a:lnTo>
                  <a:lnTo>
                    <a:pt x="53668" y="11"/>
                  </a:lnTo>
                  <a:lnTo>
                    <a:pt x="52848" y="33"/>
                  </a:lnTo>
                  <a:lnTo>
                    <a:pt x="52017" y="66"/>
                  </a:lnTo>
                  <a:lnTo>
                    <a:pt x="51196" y="121"/>
                  </a:lnTo>
                  <a:lnTo>
                    <a:pt x="50376" y="186"/>
                  </a:lnTo>
                  <a:lnTo>
                    <a:pt x="49567" y="263"/>
                  </a:lnTo>
                  <a:lnTo>
                    <a:pt x="48747" y="350"/>
                  </a:lnTo>
                  <a:lnTo>
                    <a:pt x="47938" y="460"/>
                  </a:lnTo>
                  <a:lnTo>
                    <a:pt x="47129" y="580"/>
                  </a:lnTo>
                  <a:lnTo>
                    <a:pt x="46320" y="700"/>
                  </a:lnTo>
                  <a:lnTo>
                    <a:pt x="45510" y="853"/>
                  </a:lnTo>
                  <a:lnTo>
                    <a:pt x="44712" y="1006"/>
                  </a:lnTo>
                  <a:lnTo>
                    <a:pt x="43925" y="1181"/>
                  </a:lnTo>
                  <a:lnTo>
                    <a:pt x="43138" y="1367"/>
                  </a:lnTo>
                  <a:lnTo>
                    <a:pt x="42350" y="1564"/>
                  </a:lnTo>
                  <a:lnTo>
                    <a:pt x="42350" y="1564"/>
                  </a:lnTo>
                  <a:lnTo>
                    <a:pt x="41344" y="1837"/>
                  </a:lnTo>
                  <a:lnTo>
                    <a:pt x="40841" y="1979"/>
                  </a:lnTo>
                  <a:lnTo>
                    <a:pt x="40349" y="2133"/>
                  </a:lnTo>
                  <a:lnTo>
                    <a:pt x="39846" y="2297"/>
                  </a:lnTo>
                  <a:lnTo>
                    <a:pt x="39354" y="2461"/>
                  </a:lnTo>
                  <a:lnTo>
                    <a:pt x="38862" y="2636"/>
                  </a:lnTo>
                  <a:lnTo>
                    <a:pt x="38370" y="2821"/>
                  </a:lnTo>
                  <a:lnTo>
                    <a:pt x="37889" y="3007"/>
                  </a:lnTo>
                  <a:lnTo>
                    <a:pt x="37408" y="3204"/>
                  </a:lnTo>
                  <a:lnTo>
                    <a:pt x="36927" y="3412"/>
                  </a:lnTo>
                  <a:lnTo>
                    <a:pt x="36457" y="3620"/>
                  </a:lnTo>
                  <a:lnTo>
                    <a:pt x="35986" y="3849"/>
                  </a:lnTo>
                  <a:lnTo>
                    <a:pt x="35527" y="4079"/>
                  </a:lnTo>
                  <a:lnTo>
                    <a:pt x="35068" y="4319"/>
                  </a:lnTo>
                  <a:lnTo>
                    <a:pt x="34609" y="4582"/>
                  </a:lnTo>
                  <a:lnTo>
                    <a:pt x="34609" y="4582"/>
                  </a:lnTo>
                  <a:lnTo>
                    <a:pt x="33920" y="4986"/>
                  </a:lnTo>
                  <a:lnTo>
                    <a:pt x="33570" y="5183"/>
                  </a:lnTo>
                  <a:lnTo>
                    <a:pt x="33220" y="5380"/>
                  </a:lnTo>
                  <a:lnTo>
                    <a:pt x="32870" y="5555"/>
                  </a:lnTo>
                  <a:lnTo>
                    <a:pt x="32509" y="5730"/>
                  </a:lnTo>
                  <a:lnTo>
                    <a:pt x="32138" y="5872"/>
                  </a:lnTo>
                  <a:lnTo>
                    <a:pt x="31952" y="5938"/>
                  </a:lnTo>
                  <a:lnTo>
                    <a:pt x="31755" y="5992"/>
                  </a:lnTo>
                  <a:lnTo>
                    <a:pt x="31755" y="5992"/>
                  </a:lnTo>
                  <a:lnTo>
                    <a:pt x="31460" y="6058"/>
                  </a:lnTo>
                  <a:lnTo>
                    <a:pt x="31164" y="6124"/>
                  </a:lnTo>
                  <a:lnTo>
                    <a:pt x="30858" y="6167"/>
                  </a:lnTo>
                  <a:lnTo>
                    <a:pt x="30563" y="6200"/>
                  </a:lnTo>
                  <a:lnTo>
                    <a:pt x="29951" y="6244"/>
                  </a:lnTo>
                  <a:lnTo>
                    <a:pt x="29338" y="6288"/>
                  </a:lnTo>
                  <a:lnTo>
                    <a:pt x="29338" y="6288"/>
                  </a:lnTo>
                  <a:lnTo>
                    <a:pt x="28912" y="6331"/>
                  </a:lnTo>
                  <a:lnTo>
                    <a:pt x="28474" y="6375"/>
                  </a:lnTo>
                  <a:lnTo>
                    <a:pt x="28048" y="6441"/>
                  </a:lnTo>
                  <a:lnTo>
                    <a:pt x="27632" y="6506"/>
                  </a:lnTo>
                  <a:lnTo>
                    <a:pt x="27206" y="6594"/>
                  </a:lnTo>
                  <a:lnTo>
                    <a:pt x="26791" y="6681"/>
                  </a:lnTo>
                  <a:lnTo>
                    <a:pt x="26375" y="6780"/>
                  </a:lnTo>
                  <a:lnTo>
                    <a:pt x="25970" y="6878"/>
                  </a:lnTo>
                  <a:lnTo>
                    <a:pt x="25566" y="6998"/>
                  </a:lnTo>
                  <a:lnTo>
                    <a:pt x="25161" y="7130"/>
                  </a:lnTo>
                  <a:lnTo>
                    <a:pt x="24768" y="7261"/>
                  </a:lnTo>
                  <a:lnTo>
                    <a:pt x="24374" y="7403"/>
                  </a:lnTo>
                  <a:lnTo>
                    <a:pt x="23980" y="7556"/>
                  </a:lnTo>
                  <a:lnTo>
                    <a:pt x="23598" y="7709"/>
                  </a:lnTo>
                  <a:lnTo>
                    <a:pt x="23215" y="7884"/>
                  </a:lnTo>
                  <a:lnTo>
                    <a:pt x="22832" y="8059"/>
                  </a:lnTo>
                  <a:lnTo>
                    <a:pt x="22460" y="8245"/>
                  </a:lnTo>
                  <a:lnTo>
                    <a:pt x="22089" y="8431"/>
                  </a:lnTo>
                  <a:lnTo>
                    <a:pt x="21717" y="8628"/>
                  </a:lnTo>
                  <a:lnTo>
                    <a:pt x="21356" y="8835"/>
                  </a:lnTo>
                  <a:lnTo>
                    <a:pt x="20995" y="9054"/>
                  </a:lnTo>
                  <a:lnTo>
                    <a:pt x="20645" y="9273"/>
                  </a:lnTo>
                  <a:lnTo>
                    <a:pt x="20295" y="9502"/>
                  </a:lnTo>
                  <a:lnTo>
                    <a:pt x="19946" y="9732"/>
                  </a:lnTo>
                  <a:lnTo>
                    <a:pt x="19607" y="9984"/>
                  </a:lnTo>
                  <a:lnTo>
                    <a:pt x="19268" y="10224"/>
                  </a:lnTo>
                  <a:lnTo>
                    <a:pt x="18940" y="10487"/>
                  </a:lnTo>
                  <a:lnTo>
                    <a:pt x="18611" y="10738"/>
                  </a:lnTo>
                  <a:lnTo>
                    <a:pt x="18283" y="11011"/>
                  </a:lnTo>
                  <a:lnTo>
                    <a:pt x="17966" y="11285"/>
                  </a:lnTo>
                  <a:lnTo>
                    <a:pt x="17649" y="11558"/>
                  </a:lnTo>
                  <a:lnTo>
                    <a:pt x="17332" y="11853"/>
                  </a:lnTo>
                  <a:lnTo>
                    <a:pt x="17026" y="12138"/>
                  </a:lnTo>
                  <a:lnTo>
                    <a:pt x="16731" y="12433"/>
                  </a:lnTo>
                  <a:lnTo>
                    <a:pt x="16436" y="12739"/>
                  </a:lnTo>
                  <a:lnTo>
                    <a:pt x="16140" y="13045"/>
                  </a:lnTo>
                  <a:lnTo>
                    <a:pt x="15856" y="13351"/>
                  </a:lnTo>
                  <a:lnTo>
                    <a:pt x="15572" y="13669"/>
                  </a:lnTo>
                  <a:lnTo>
                    <a:pt x="15287" y="13986"/>
                  </a:lnTo>
                  <a:lnTo>
                    <a:pt x="15014" y="14314"/>
                  </a:lnTo>
                  <a:lnTo>
                    <a:pt x="14489" y="14981"/>
                  </a:lnTo>
                  <a:lnTo>
                    <a:pt x="13975" y="15659"/>
                  </a:lnTo>
                  <a:lnTo>
                    <a:pt x="13483" y="16358"/>
                  </a:lnTo>
                  <a:lnTo>
                    <a:pt x="13013" y="17058"/>
                  </a:lnTo>
                  <a:lnTo>
                    <a:pt x="12565" y="17791"/>
                  </a:lnTo>
                  <a:lnTo>
                    <a:pt x="12138" y="18523"/>
                  </a:lnTo>
                  <a:lnTo>
                    <a:pt x="11723" y="19267"/>
                  </a:lnTo>
                  <a:lnTo>
                    <a:pt x="11340" y="20022"/>
                  </a:lnTo>
                  <a:lnTo>
                    <a:pt x="10979" y="20776"/>
                  </a:lnTo>
                  <a:lnTo>
                    <a:pt x="10640" y="21552"/>
                  </a:lnTo>
                  <a:lnTo>
                    <a:pt x="10323" y="22318"/>
                  </a:lnTo>
                  <a:lnTo>
                    <a:pt x="10028" y="23105"/>
                  </a:lnTo>
                  <a:lnTo>
                    <a:pt x="10028" y="23105"/>
                  </a:lnTo>
                  <a:lnTo>
                    <a:pt x="9853" y="23575"/>
                  </a:lnTo>
                  <a:lnTo>
                    <a:pt x="9689" y="24056"/>
                  </a:lnTo>
                  <a:lnTo>
                    <a:pt x="9536" y="24537"/>
                  </a:lnTo>
                  <a:lnTo>
                    <a:pt x="9394" y="25030"/>
                  </a:lnTo>
                  <a:lnTo>
                    <a:pt x="9252" y="25522"/>
                  </a:lnTo>
                  <a:lnTo>
                    <a:pt x="9120" y="26014"/>
                  </a:lnTo>
                  <a:lnTo>
                    <a:pt x="9000" y="26506"/>
                  </a:lnTo>
                  <a:lnTo>
                    <a:pt x="8880" y="27009"/>
                  </a:lnTo>
                  <a:lnTo>
                    <a:pt x="8759" y="27512"/>
                  </a:lnTo>
                  <a:lnTo>
                    <a:pt x="8661" y="28015"/>
                  </a:lnTo>
                  <a:lnTo>
                    <a:pt x="8563" y="28529"/>
                  </a:lnTo>
                  <a:lnTo>
                    <a:pt x="8475" y="29032"/>
                  </a:lnTo>
                  <a:lnTo>
                    <a:pt x="8388" y="29546"/>
                  </a:lnTo>
                  <a:lnTo>
                    <a:pt x="8311" y="30059"/>
                  </a:lnTo>
                  <a:lnTo>
                    <a:pt x="8169" y="31098"/>
                  </a:lnTo>
                  <a:lnTo>
                    <a:pt x="8060" y="32137"/>
                  </a:lnTo>
                  <a:lnTo>
                    <a:pt x="7972" y="33187"/>
                  </a:lnTo>
                  <a:lnTo>
                    <a:pt x="7907" y="34236"/>
                  </a:lnTo>
                  <a:lnTo>
                    <a:pt x="7863" y="35297"/>
                  </a:lnTo>
                  <a:lnTo>
                    <a:pt x="7841" y="36358"/>
                  </a:lnTo>
                  <a:lnTo>
                    <a:pt x="7841" y="37418"/>
                  </a:lnTo>
                  <a:lnTo>
                    <a:pt x="7863" y="38479"/>
                  </a:lnTo>
                  <a:lnTo>
                    <a:pt x="7907" y="39551"/>
                  </a:lnTo>
                  <a:lnTo>
                    <a:pt x="7972" y="40611"/>
                  </a:lnTo>
                  <a:lnTo>
                    <a:pt x="8049" y="41683"/>
                  </a:lnTo>
                  <a:lnTo>
                    <a:pt x="8158" y="42744"/>
                  </a:lnTo>
                  <a:lnTo>
                    <a:pt x="8267" y="43804"/>
                  </a:lnTo>
                  <a:lnTo>
                    <a:pt x="8410" y="44865"/>
                  </a:lnTo>
                  <a:lnTo>
                    <a:pt x="8552" y="45915"/>
                  </a:lnTo>
                  <a:lnTo>
                    <a:pt x="8727" y="46953"/>
                  </a:lnTo>
                  <a:lnTo>
                    <a:pt x="8902" y="47992"/>
                  </a:lnTo>
                  <a:lnTo>
                    <a:pt x="9098" y="49031"/>
                  </a:lnTo>
                  <a:lnTo>
                    <a:pt x="9306" y="50048"/>
                  </a:lnTo>
                  <a:lnTo>
                    <a:pt x="9536" y="51065"/>
                  </a:lnTo>
                  <a:lnTo>
                    <a:pt x="9765" y="52071"/>
                  </a:lnTo>
                  <a:lnTo>
                    <a:pt x="10017" y="53055"/>
                  </a:lnTo>
                  <a:lnTo>
                    <a:pt x="10268" y="54039"/>
                  </a:lnTo>
                  <a:lnTo>
                    <a:pt x="10542" y="55001"/>
                  </a:lnTo>
                  <a:lnTo>
                    <a:pt x="10815" y="55963"/>
                  </a:lnTo>
                  <a:lnTo>
                    <a:pt x="10815" y="55963"/>
                  </a:lnTo>
                  <a:lnTo>
                    <a:pt x="11176" y="57144"/>
                  </a:lnTo>
                  <a:lnTo>
                    <a:pt x="11548" y="58314"/>
                  </a:lnTo>
                  <a:lnTo>
                    <a:pt x="11920" y="59495"/>
                  </a:lnTo>
                  <a:lnTo>
                    <a:pt x="12280" y="60676"/>
                  </a:lnTo>
                  <a:lnTo>
                    <a:pt x="12630" y="61868"/>
                  </a:lnTo>
                  <a:lnTo>
                    <a:pt x="12794" y="62459"/>
                  </a:lnTo>
                  <a:lnTo>
                    <a:pt x="12947" y="63060"/>
                  </a:lnTo>
                  <a:lnTo>
                    <a:pt x="13090" y="63650"/>
                  </a:lnTo>
                  <a:lnTo>
                    <a:pt x="13221" y="64252"/>
                  </a:lnTo>
                  <a:lnTo>
                    <a:pt x="13341" y="64864"/>
                  </a:lnTo>
                  <a:lnTo>
                    <a:pt x="13450" y="65466"/>
                  </a:lnTo>
                  <a:lnTo>
                    <a:pt x="13450" y="65466"/>
                  </a:lnTo>
                  <a:lnTo>
                    <a:pt x="13549" y="66078"/>
                  </a:lnTo>
                  <a:lnTo>
                    <a:pt x="13625" y="66690"/>
                  </a:lnTo>
                  <a:lnTo>
                    <a:pt x="13691" y="67314"/>
                  </a:lnTo>
                  <a:lnTo>
                    <a:pt x="13735" y="67926"/>
                  </a:lnTo>
                  <a:lnTo>
                    <a:pt x="13757" y="68549"/>
                  </a:lnTo>
                  <a:lnTo>
                    <a:pt x="13757" y="69172"/>
                  </a:lnTo>
                  <a:lnTo>
                    <a:pt x="13746" y="69796"/>
                  </a:lnTo>
                  <a:lnTo>
                    <a:pt x="13702" y="70408"/>
                  </a:lnTo>
                  <a:lnTo>
                    <a:pt x="13636" y="71020"/>
                  </a:lnTo>
                  <a:lnTo>
                    <a:pt x="13549" y="71633"/>
                  </a:lnTo>
                  <a:lnTo>
                    <a:pt x="13505" y="71928"/>
                  </a:lnTo>
                  <a:lnTo>
                    <a:pt x="13439" y="72234"/>
                  </a:lnTo>
                  <a:lnTo>
                    <a:pt x="13374" y="72529"/>
                  </a:lnTo>
                  <a:lnTo>
                    <a:pt x="13297" y="72835"/>
                  </a:lnTo>
                  <a:lnTo>
                    <a:pt x="13221" y="73131"/>
                  </a:lnTo>
                  <a:lnTo>
                    <a:pt x="13133" y="73415"/>
                  </a:lnTo>
                  <a:lnTo>
                    <a:pt x="13035" y="73710"/>
                  </a:lnTo>
                  <a:lnTo>
                    <a:pt x="12936" y="74005"/>
                  </a:lnTo>
                  <a:lnTo>
                    <a:pt x="12827" y="74290"/>
                  </a:lnTo>
                  <a:lnTo>
                    <a:pt x="12707" y="74574"/>
                  </a:lnTo>
                  <a:lnTo>
                    <a:pt x="12587" y="74847"/>
                  </a:lnTo>
                  <a:lnTo>
                    <a:pt x="12455" y="75132"/>
                  </a:lnTo>
                  <a:lnTo>
                    <a:pt x="12455" y="75132"/>
                  </a:lnTo>
                  <a:lnTo>
                    <a:pt x="12204" y="75624"/>
                  </a:lnTo>
                  <a:lnTo>
                    <a:pt x="11920" y="76094"/>
                  </a:lnTo>
                  <a:lnTo>
                    <a:pt x="11624" y="76564"/>
                  </a:lnTo>
                  <a:lnTo>
                    <a:pt x="11318" y="77012"/>
                  </a:lnTo>
                  <a:lnTo>
                    <a:pt x="10990" y="77461"/>
                  </a:lnTo>
                  <a:lnTo>
                    <a:pt x="10651" y="77898"/>
                  </a:lnTo>
                  <a:lnTo>
                    <a:pt x="10301" y="78325"/>
                  </a:lnTo>
                  <a:lnTo>
                    <a:pt x="9940" y="78740"/>
                  </a:lnTo>
                  <a:lnTo>
                    <a:pt x="9580" y="79167"/>
                  </a:lnTo>
                  <a:lnTo>
                    <a:pt x="9208" y="79571"/>
                  </a:lnTo>
                  <a:lnTo>
                    <a:pt x="8453" y="80402"/>
                  </a:lnTo>
                  <a:lnTo>
                    <a:pt x="7710" y="81222"/>
                  </a:lnTo>
                  <a:lnTo>
                    <a:pt x="7338" y="81638"/>
                  </a:lnTo>
                  <a:lnTo>
                    <a:pt x="6988" y="82064"/>
                  </a:lnTo>
                  <a:lnTo>
                    <a:pt x="6988" y="82064"/>
                  </a:lnTo>
                  <a:lnTo>
                    <a:pt x="6594" y="82534"/>
                  </a:lnTo>
                  <a:lnTo>
                    <a:pt x="6212" y="83026"/>
                  </a:lnTo>
                  <a:lnTo>
                    <a:pt x="5840" y="83519"/>
                  </a:lnTo>
                  <a:lnTo>
                    <a:pt x="5479" y="84022"/>
                  </a:lnTo>
                  <a:lnTo>
                    <a:pt x="5129" y="84525"/>
                  </a:lnTo>
                  <a:lnTo>
                    <a:pt x="4790" y="85038"/>
                  </a:lnTo>
                  <a:lnTo>
                    <a:pt x="4451" y="85563"/>
                  </a:lnTo>
                  <a:lnTo>
                    <a:pt x="4134" y="86088"/>
                  </a:lnTo>
                  <a:lnTo>
                    <a:pt x="3828" y="86624"/>
                  </a:lnTo>
                  <a:lnTo>
                    <a:pt x="3533" y="87171"/>
                  </a:lnTo>
                  <a:lnTo>
                    <a:pt x="3248" y="87717"/>
                  </a:lnTo>
                  <a:lnTo>
                    <a:pt x="2975" y="88275"/>
                  </a:lnTo>
                  <a:lnTo>
                    <a:pt x="2713" y="88833"/>
                  </a:lnTo>
                  <a:lnTo>
                    <a:pt x="2461" y="89390"/>
                  </a:lnTo>
                  <a:lnTo>
                    <a:pt x="2221" y="89959"/>
                  </a:lnTo>
                  <a:lnTo>
                    <a:pt x="2002" y="90539"/>
                  </a:lnTo>
                  <a:lnTo>
                    <a:pt x="1783" y="91118"/>
                  </a:lnTo>
                  <a:lnTo>
                    <a:pt x="1575" y="91698"/>
                  </a:lnTo>
                  <a:lnTo>
                    <a:pt x="1390" y="92288"/>
                  </a:lnTo>
                  <a:lnTo>
                    <a:pt x="1204" y="92879"/>
                  </a:lnTo>
                  <a:lnTo>
                    <a:pt x="1040" y="93469"/>
                  </a:lnTo>
                  <a:lnTo>
                    <a:pt x="887" y="94070"/>
                  </a:lnTo>
                  <a:lnTo>
                    <a:pt x="744" y="94672"/>
                  </a:lnTo>
                  <a:lnTo>
                    <a:pt x="613" y="95273"/>
                  </a:lnTo>
                  <a:lnTo>
                    <a:pt x="493" y="95875"/>
                  </a:lnTo>
                  <a:lnTo>
                    <a:pt x="384" y="96487"/>
                  </a:lnTo>
                  <a:lnTo>
                    <a:pt x="296" y="97099"/>
                  </a:lnTo>
                  <a:lnTo>
                    <a:pt x="209" y="97701"/>
                  </a:lnTo>
                  <a:lnTo>
                    <a:pt x="143" y="98324"/>
                  </a:lnTo>
                  <a:lnTo>
                    <a:pt x="88" y="98936"/>
                  </a:lnTo>
                  <a:lnTo>
                    <a:pt x="45" y="99549"/>
                  </a:lnTo>
                  <a:lnTo>
                    <a:pt x="23" y="100172"/>
                  </a:lnTo>
                  <a:lnTo>
                    <a:pt x="23" y="100172"/>
                  </a:lnTo>
                  <a:lnTo>
                    <a:pt x="1" y="100926"/>
                  </a:lnTo>
                  <a:lnTo>
                    <a:pt x="12" y="101681"/>
                  </a:lnTo>
                  <a:lnTo>
                    <a:pt x="45" y="102446"/>
                  </a:lnTo>
                  <a:lnTo>
                    <a:pt x="77" y="102829"/>
                  </a:lnTo>
                  <a:lnTo>
                    <a:pt x="110" y="103212"/>
                  </a:lnTo>
                  <a:lnTo>
                    <a:pt x="143" y="103594"/>
                  </a:lnTo>
                  <a:lnTo>
                    <a:pt x="198" y="103966"/>
                  </a:lnTo>
                  <a:lnTo>
                    <a:pt x="252" y="104349"/>
                  </a:lnTo>
                  <a:lnTo>
                    <a:pt x="307" y="104721"/>
                  </a:lnTo>
                  <a:lnTo>
                    <a:pt x="384" y="105092"/>
                  </a:lnTo>
                  <a:lnTo>
                    <a:pt x="460" y="105464"/>
                  </a:lnTo>
                  <a:lnTo>
                    <a:pt x="537" y="105836"/>
                  </a:lnTo>
                  <a:lnTo>
                    <a:pt x="635" y="106208"/>
                  </a:lnTo>
                  <a:lnTo>
                    <a:pt x="734" y="106569"/>
                  </a:lnTo>
                  <a:lnTo>
                    <a:pt x="843" y="106929"/>
                  </a:lnTo>
                  <a:lnTo>
                    <a:pt x="963" y="107279"/>
                  </a:lnTo>
                  <a:lnTo>
                    <a:pt x="1094" y="107640"/>
                  </a:lnTo>
                  <a:lnTo>
                    <a:pt x="1237" y="107979"/>
                  </a:lnTo>
                  <a:lnTo>
                    <a:pt x="1379" y="108329"/>
                  </a:lnTo>
                  <a:lnTo>
                    <a:pt x="1532" y="108668"/>
                  </a:lnTo>
                  <a:lnTo>
                    <a:pt x="1696" y="108996"/>
                  </a:lnTo>
                  <a:lnTo>
                    <a:pt x="1871" y="109324"/>
                  </a:lnTo>
                  <a:lnTo>
                    <a:pt x="2057" y="109652"/>
                  </a:lnTo>
                  <a:lnTo>
                    <a:pt x="2253" y="109969"/>
                  </a:lnTo>
                  <a:lnTo>
                    <a:pt x="2461" y="110275"/>
                  </a:lnTo>
                  <a:lnTo>
                    <a:pt x="2680" y="110582"/>
                  </a:lnTo>
                  <a:lnTo>
                    <a:pt x="2909" y="110877"/>
                  </a:lnTo>
                  <a:lnTo>
                    <a:pt x="3139" y="111172"/>
                  </a:lnTo>
                  <a:lnTo>
                    <a:pt x="3391" y="111456"/>
                  </a:lnTo>
                  <a:lnTo>
                    <a:pt x="3391" y="111456"/>
                  </a:lnTo>
                  <a:lnTo>
                    <a:pt x="3598" y="111664"/>
                  </a:lnTo>
                  <a:lnTo>
                    <a:pt x="3806" y="111872"/>
                  </a:lnTo>
                  <a:lnTo>
                    <a:pt x="4014" y="112080"/>
                  </a:lnTo>
                  <a:lnTo>
                    <a:pt x="4233" y="112276"/>
                  </a:lnTo>
                  <a:lnTo>
                    <a:pt x="4451" y="112462"/>
                  </a:lnTo>
                  <a:lnTo>
                    <a:pt x="4670" y="112648"/>
                  </a:lnTo>
                  <a:lnTo>
                    <a:pt x="4900" y="112834"/>
                  </a:lnTo>
                  <a:lnTo>
                    <a:pt x="5140" y="113009"/>
                  </a:lnTo>
                  <a:lnTo>
                    <a:pt x="5621" y="113337"/>
                  </a:lnTo>
                  <a:lnTo>
                    <a:pt x="6113" y="113654"/>
                  </a:lnTo>
                  <a:lnTo>
                    <a:pt x="6616" y="113960"/>
                  </a:lnTo>
                  <a:lnTo>
                    <a:pt x="7130" y="114245"/>
                  </a:lnTo>
                  <a:lnTo>
                    <a:pt x="7655" y="114507"/>
                  </a:lnTo>
                  <a:lnTo>
                    <a:pt x="8191" y="114759"/>
                  </a:lnTo>
                  <a:lnTo>
                    <a:pt x="8738" y="114999"/>
                  </a:lnTo>
                  <a:lnTo>
                    <a:pt x="9284" y="115229"/>
                  </a:lnTo>
                  <a:lnTo>
                    <a:pt x="9842" y="115447"/>
                  </a:lnTo>
                  <a:lnTo>
                    <a:pt x="10400" y="115655"/>
                  </a:lnTo>
                  <a:lnTo>
                    <a:pt x="10957" y="115863"/>
                  </a:lnTo>
                  <a:lnTo>
                    <a:pt x="11515" y="116060"/>
                  </a:lnTo>
                  <a:lnTo>
                    <a:pt x="11515" y="116060"/>
                  </a:lnTo>
                  <a:lnTo>
                    <a:pt x="11832" y="116169"/>
                  </a:lnTo>
                  <a:lnTo>
                    <a:pt x="12160" y="116268"/>
                  </a:lnTo>
                  <a:lnTo>
                    <a:pt x="12488" y="116366"/>
                  </a:lnTo>
                  <a:lnTo>
                    <a:pt x="12827" y="116453"/>
                  </a:lnTo>
                  <a:lnTo>
                    <a:pt x="13166" y="116530"/>
                  </a:lnTo>
                  <a:lnTo>
                    <a:pt x="13505" y="116596"/>
                  </a:lnTo>
                  <a:lnTo>
                    <a:pt x="13855" y="116650"/>
                  </a:lnTo>
                  <a:lnTo>
                    <a:pt x="14183" y="116683"/>
                  </a:lnTo>
                  <a:lnTo>
                    <a:pt x="14522" y="116694"/>
                  </a:lnTo>
                  <a:lnTo>
                    <a:pt x="14850" y="116683"/>
                  </a:lnTo>
                  <a:lnTo>
                    <a:pt x="15178" y="116650"/>
                  </a:lnTo>
                  <a:lnTo>
                    <a:pt x="15342" y="116617"/>
                  </a:lnTo>
                  <a:lnTo>
                    <a:pt x="15495" y="116585"/>
                  </a:lnTo>
                  <a:lnTo>
                    <a:pt x="15648" y="116541"/>
                  </a:lnTo>
                  <a:lnTo>
                    <a:pt x="15801" y="116497"/>
                  </a:lnTo>
                  <a:lnTo>
                    <a:pt x="15954" y="116443"/>
                  </a:lnTo>
                  <a:lnTo>
                    <a:pt x="16097" y="116377"/>
                  </a:lnTo>
                  <a:lnTo>
                    <a:pt x="16250" y="116311"/>
                  </a:lnTo>
                  <a:lnTo>
                    <a:pt x="16392" y="116224"/>
                  </a:lnTo>
                  <a:lnTo>
                    <a:pt x="16523" y="116136"/>
                  </a:lnTo>
                  <a:lnTo>
                    <a:pt x="16665" y="11603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7007247" y="3889072"/>
              <a:ext cx="1289450" cy="612956"/>
            </a:xfrm>
            <a:custGeom>
              <a:rect b="b" l="l" r="r" t="t"/>
              <a:pathLst>
                <a:path extrusionOk="0" h="35637" w="74968">
                  <a:moveTo>
                    <a:pt x="5916" y="0"/>
                  </a:moveTo>
                  <a:lnTo>
                    <a:pt x="4309" y="5621"/>
                  </a:lnTo>
                  <a:lnTo>
                    <a:pt x="3521" y="8431"/>
                  </a:lnTo>
                  <a:lnTo>
                    <a:pt x="2745" y="11241"/>
                  </a:lnTo>
                  <a:lnTo>
                    <a:pt x="2373" y="12652"/>
                  </a:lnTo>
                  <a:lnTo>
                    <a:pt x="2002" y="14062"/>
                  </a:lnTo>
                  <a:lnTo>
                    <a:pt x="1641" y="15473"/>
                  </a:lnTo>
                  <a:lnTo>
                    <a:pt x="1291" y="16883"/>
                  </a:lnTo>
                  <a:lnTo>
                    <a:pt x="952" y="18294"/>
                  </a:lnTo>
                  <a:lnTo>
                    <a:pt x="624" y="19715"/>
                  </a:lnTo>
                  <a:lnTo>
                    <a:pt x="307" y="21126"/>
                  </a:lnTo>
                  <a:lnTo>
                    <a:pt x="1" y="22547"/>
                  </a:lnTo>
                  <a:lnTo>
                    <a:pt x="1345" y="23094"/>
                  </a:lnTo>
                  <a:lnTo>
                    <a:pt x="2767" y="23674"/>
                  </a:lnTo>
                  <a:lnTo>
                    <a:pt x="4265" y="24264"/>
                  </a:lnTo>
                  <a:lnTo>
                    <a:pt x="5818" y="24866"/>
                  </a:lnTo>
                  <a:lnTo>
                    <a:pt x="7436" y="25478"/>
                  </a:lnTo>
                  <a:lnTo>
                    <a:pt x="9120" y="26112"/>
                  </a:lnTo>
                  <a:lnTo>
                    <a:pt x="10848" y="26746"/>
                  </a:lnTo>
                  <a:lnTo>
                    <a:pt x="12630" y="27381"/>
                  </a:lnTo>
                  <a:lnTo>
                    <a:pt x="14456" y="28015"/>
                  </a:lnTo>
                  <a:lnTo>
                    <a:pt x="16326" y="28638"/>
                  </a:lnTo>
                  <a:lnTo>
                    <a:pt x="18217" y="29261"/>
                  </a:lnTo>
                  <a:lnTo>
                    <a:pt x="20153" y="29885"/>
                  </a:lnTo>
                  <a:lnTo>
                    <a:pt x="22099" y="30475"/>
                  </a:lnTo>
                  <a:lnTo>
                    <a:pt x="24078" y="31065"/>
                  </a:lnTo>
                  <a:lnTo>
                    <a:pt x="26068" y="31623"/>
                  </a:lnTo>
                  <a:lnTo>
                    <a:pt x="27064" y="31896"/>
                  </a:lnTo>
                  <a:lnTo>
                    <a:pt x="28069" y="32159"/>
                  </a:lnTo>
                  <a:lnTo>
                    <a:pt x="29075" y="32421"/>
                  </a:lnTo>
                  <a:lnTo>
                    <a:pt x="30081" y="32673"/>
                  </a:lnTo>
                  <a:lnTo>
                    <a:pt x="31087" y="32924"/>
                  </a:lnTo>
                  <a:lnTo>
                    <a:pt x="32093" y="33154"/>
                  </a:lnTo>
                  <a:lnTo>
                    <a:pt x="33099" y="33384"/>
                  </a:lnTo>
                  <a:lnTo>
                    <a:pt x="34105" y="33602"/>
                  </a:lnTo>
                  <a:lnTo>
                    <a:pt x="35111" y="33821"/>
                  </a:lnTo>
                  <a:lnTo>
                    <a:pt x="36106" y="34018"/>
                  </a:lnTo>
                  <a:lnTo>
                    <a:pt x="37101" y="34215"/>
                  </a:lnTo>
                  <a:lnTo>
                    <a:pt x="38096" y="34390"/>
                  </a:lnTo>
                  <a:lnTo>
                    <a:pt x="39092" y="34565"/>
                  </a:lnTo>
                  <a:lnTo>
                    <a:pt x="40076" y="34729"/>
                  </a:lnTo>
                  <a:lnTo>
                    <a:pt x="41060" y="34871"/>
                  </a:lnTo>
                  <a:lnTo>
                    <a:pt x="42033" y="35013"/>
                  </a:lnTo>
                  <a:lnTo>
                    <a:pt x="42995" y="35133"/>
                  </a:lnTo>
                  <a:lnTo>
                    <a:pt x="43957" y="35242"/>
                  </a:lnTo>
                  <a:lnTo>
                    <a:pt x="44920" y="35341"/>
                  </a:lnTo>
                  <a:lnTo>
                    <a:pt x="45860" y="35428"/>
                  </a:lnTo>
                  <a:lnTo>
                    <a:pt x="46800" y="35494"/>
                  </a:lnTo>
                  <a:lnTo>
                    <a:pt x="47730" y="35560"/>
                  </a:lnTo>
                  <a:lnTo>
                    <a:pt x="48648" y="35592"/>
                  </a:lnTo>
                  <a:lnTo>
                    <a:pt x="49556" y="35625"/>
                  </a:lnTo>
                  <a:lnTo>
                    <a:pt x="50453" y="35636"/>
                  </a:lnTo>
                  <a:lnTo>
                    <a:pt x="51338" y="35625"/>
                  </a:lnTo>
                  <a:lnTo>
                    <a:pt x="52213" y="35603"/>
                  </a:lnTo>
                  <a:lnTo>
                    <a:pt x="53077" y="35570"/>
                  </a:lnTo>
                  <a:lnTo>
                    <a:pt x="53919" y="35516"/>
                  </a:lnTo>
                  <a:lnTo>
                    <a:pt x="54750" y="35439"/>
                  </a:lnTo>
                  <a:lnTo>
                    <a:pt x="55570" y="35352"/>
                  </a:lnTo>
                  <a:lnTo>
                    <a:pt x="56379" y="35242"/>
                  </a:lnTo>
                  <a:lnTo>
                    <a:pt x="57166" y="35111"/>
                  </a:lnTo>
                  <a:lnTo>
                    <a:pt x="57943" y="34969"/>
                  </a:lnTo>
                  <a:lnTo>
                    <a:pt x="58435" y="34860"/>
                  </a:lnTo>
                  <a:lnTo>
                    <a:pt x="58916" y="34729"/>
                  </a:lnTo>
                  <a:lnTo>
                    <a:pt x="59386" y="34597"/>
                  </a:lnTo>
                  <a:lnTo>
                    <a:pt x="59856" y="34444"/>
                  </a:lnTo>
                  <a:lnTo>
                    <a:pt x="60305" y="34269"/>
                  </a:lnTo>
                  <a:lnTo>
                    <a:pt x="60753" y="34094"/>
                  </a:lnTo>
                  <a:lnTo>
                    <a:pt x="61190" y="33898"/>
                  </a:lnTo>
                  <a:lnTo>
                    <a:pt x="61628" y="33679"/>
                  </a:lnTo>
                  <a:lnTo>
                    <a:pt x="62054" y="33460"/>
                  </a:lnTo>
                  <a:lnTo>
                    <a:pt x="62470" y="33230"/>
                  </a:lnTo>
                  <a:lnTo>
                    <a:pt x="62874" y="32979"/>
                  </a:lnTo>
                  <a:lnTo>
                    <a:pt x="63268" y="32717"/>
                  </a:lnTo>
                  <a:lnTo>
                    <a:pt x="63661" y="32443"/>
                  </a:lnTo>
                  <a:lnTo>
                    <a:pt x="64044" y="32159"/>
                  </a:lnTo>
                  <a:lnTo>
                    <a:pt x="64427" y="31853"/>
                  </a:lnTo>
                  <a:lnTo>
                    <a:pt x="64788" y="31547"/>
                  </a:lnTo>
                  <a:lnTo>
                    <a:pt x="65149" y="31229"/>
                  </a:lnTo>
                  <a:lnTo>
                    <a:pt x="65509" y="30890"/>
                  </a:lnTo>
                  <a:lnTo>
                    <a:pt x="65848" y="30552"/>
                  </a:lnTo>
                  <a:lnTo>
                    <a:pt x="66187" y="30191"/>
                  </a:lnTo>
                  <a:lnTo>
                    <a:pt x="66515" y="29830"/>
                  </a:lnTo>
                  <a:lnTo>
                    <a:pt x="66843" y="29458"/>
                  </a:lnTo>
                  <a:lnTo>
                    <a:pt x="67160" y="29064"/>
                  </a:lnTo>
                  <a:lnTo>
                    <a:pt x="67467" y="28671"/>
                  </a:lnTo>
                  <a:lnTo>
                    <a:pt x="67773" y="28266"/>
                  </a:lnTo>
                  <a:lnTo>
                    <a:pt x="68068" y="27851"/>
                  </a:lnTo>
                  <a:lnTo>
                    <a:pt x="68363" y="27435"/>
                  </a:lnTo>
                  <a:lnTo>
                    <a:pt x="68637" y="26998"/>
                  </a:lnTo>
                  <a:lnTo>
                    <a:pt x="68921" y="26560"/>
                  </a:lnTo>
                  <a:lnTo>
                    <a:pt x="69183" y="26112"/>
                  </a:lnTo>
                  <a:lnTo>
                    <a:pt x="69446" y="25653"/>
                  </a:lnTo>
                  <a:lnTo>
                    <a:pt x="69708" y="25183"/>
                  </a:lnTo>
                  <a:lnTo>
                    <a:pt x="69960" y="24712"/>
                  </a:lnTo>
                  <a:lnTo>
                    <a:pt x="70200" y="24231"/>
                  </a:lnTo>
                  <a:lnTo>
                    <a:pt x="70441" y="23739"/>
                  </a:lnTo>
                  <a:lnTo>
                    <a:pt x="70670" y="23247"/>
                  </a:lnTo>
                  <a:lnTo>
                    <a:pt x="70889" y="22744"/>
                  </a:lnTo>
                  <a:lnTo>
                    <a:pt x="71108" y="22241"/>
                  </a:lnTo>
                  <a:lnTo>
                    <a:pt x="71327" y="21727"/>
                  </a:lnTo>
                  <a:lnTo>
                    <a:pt x="71534" y="21202"/>
                  </a:lnTo>
                  <a:lnTo>
                    <a:pt x="71731" y="20678"/>
                  </a:lnTo>
                  <a:lnTo>
                    <a:pt x="71928" y="20142"/>
                  </a:lnTo>
                  <a:lnTo>
                    <a:pt x="72125" y="19606"/>
                  </a:lnTo>
                  <a:lnTo>
                    <a:pt x="72311" y="19059"/>
                  </a:lnTo>
                  <a:lnTo>
                    <a:pt x="72486" y="18513"/>
                  </a:lnTo>
                  <a:lnTo>
                    <a:pt x="72661" y="17966"/>
                  </a:lnTo>
                  <a:lnTo>
                    <a:pt x="72989" y="16851"/>
                  </a:lnTo>
                  <a:lnTo>
                    <a:pt x="73306" y="15713"/>
                  </a:lnTo>
                  <a:lnTo>
                    <a:pt x="73601" y="14565"/>
                  </a:lnTo>
                  <a:lnTo>
                    <a:pt x="73874" y="13406"/>
                  </a:lnTo>
                  <a:lnTo>
                    <a:pt x="74126" y="12236"/>
                  </a:lnTo>
                  <a:lnTo>
                    <a:pt x="74355" y="11055"/>
                  </a:lnTo>
                  <a:lnTo>
                    <a:pt x="74574" y="9874"/>
                  </a:lnTo>
                  <a:lnTo>
                    <a:pt x="74782" y="8682"/>
                  </a:lnTo>
                  <a:lnTo>
                    <a:pt x="74968" y="7491"/>
                  </a:lnTo>
                  <a:lnTo>
                    <a:pt x="73918" y="7458"/>
                  </a:lnTo>
                  <a:lnTo>
                    <a:pt x="72868" y="7414"/>
                  </a:lnTo>
                  <a:lnTo>
                    <a:pt x="71819" y="7359"/>
                  </a:lnTo>
                  <a:lnTo>
                    <a:pt x="70769" y="7294"/>
                  </a:lnTo>
                  <a:lnTo>
                    <a:pt x="69719" y="7206"/>
                  </a:lnTo>
                  <a:lnTo>
                    <a:pt x="68669" y="7108"/>
                  </a:lnTo>
                  <a:lnTo>
                    <a:pt x="67620" y="7009"/>
                  </a:lnTo>
                  <a:lnTo>
                    <a:pt x="66570" y="6889"/>
                  </a:lnTo>
                  <a:lnTo>
                    <a:pt x="65520" y="6758"/>
                  </a:lnTo>
                  <a:lnTo>
                    <a:pt x="64471" y="6616"/>
                  </a:lnTo>
                  <a:lnTo>
                    <a:pt x="63432" y="6474"/>
                  </a:lnTo>
                  <a:lnTo>
                    <a:pt x="62382" y="6321"/>
                  </a:lnTo>
                  <a:lnTo>
                    <a:pt x="61343" y="6157"/>
                  </a:lnTo>
                  <a:lnTo>
                    <a:pt x="60305" y="5982"/>
                  </a:lnTo>
                  <a:lnTo>
                    <a:pt x="59255" y="5807"/>
                  </a:lnTo>
                  <a:lnTo>
                    <a:pt x="58216" y="5621"/>
                  </a:lnTo>
                  <a:lnTo>
                    <a:pt x="55537" y="5140"/>
                  </a:lnTo>
                  <a:lnTo>
                    <a:pt x="52858" y="4648"/>
                  </a:lnTo>
                  <a:lnTo>
                    <a:pt x="51524" y="4396"/>
                  </a:lnTo>
                  <a:lnTo>
                    <a:pt x="50190" y="4134"/>
                  </a:lnTo>
                  <a:lnTo>
                    <a:pt x="48867" y="3871"/>
                  </a:lnTo>
                  <a:lnTo>
                    <a:pt x="47533" y="3587"/>
                  </a:lnTo>
                  <a:lnTo>
                    <a:pt x="46221" y="3292"/>
                  </a:lnTo>
                  <a:lnTo>
                    <a:pt x="44898" y="2975"/>
                  </a:lnTo>
                  <a:lnTo>
                    <a:pt x="43586" y="2647"/>
                  </a:lnTo>
                  <a:lnTo>
                    <a:pt x="42284" y="2297"/>
                  </a:lnTo>
                  <a:lnTo>
                    <a:pt x="40983" y="1925"/>
                  </a:lnTo>
                  <a:lnTo>
                    <a:pt x="39693" y="1531"/>
                  </a:lnTo>
                  <a:lnTo>
                    <a:pt x="39048" y="1323"/>
                  </a:lnTo>
                  <a:lnTo>
                    <a:pt x="38414" y="1116"/>
                  </a:lnTo>
                  <a:lnTo>
                    <a:pt x="37768" y="897"/>
                  </a:lnTo>
                  <a:lnTo>
                    <a:pt x="37134" y="667"/>
                  </a:lnTo>
                  <a:lnTo>
                    <a:pt x="5916" y="0"/>
                  </a:lnTo>
                  <a:close/>
                </a:path>
              </a:pathLst>
            </a:custGeom>
            <a:solidFill>
              <a:srgbClr val="FF9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5859611" y="3205802"/>
              <a:ext cx="1254104" cy="829986"/>
            </a:xfrm>
            <a:custGeom>
              <a:rect b="b" l="l" r="r" t="t"/>
              <a:pathLst>
                <a:path extrusionOk="0" h="48255" w="72913">
                  <a:moveTo>
                    <a:pt x="16031" y="0"/>
                  </a:moveTo>
                  <a:lnTo>
                    <a:pt x="1" y="14740"/>
                  </a:lnTo>
                  <a:lnTo>
                    <a:pt x="187" y="15090"/>
                  </a:lnTo>
                  <a:lnTo>
                    <a:pt x="701" y="16085"/>
                  </a:lnTo>
                  <a:lnTo>
                    <a:pt x="1094" y="16796"/>
                  </a:lnTo>
                  <a:lnTo>
                    <a:pt x="1554" y="17638"/>
                  </a:lnTo>
                  <a:lnTo>
                    <a:pt x="2100" y="18589"/>
                  </a:lnTo>
                  <a:lnTo>
                    <a:pt x="2724" y="19649"/>
                  </a:lnTo>
                  <a:lnTo>
                    <a:pt x="3412" y="20798"/>
                  </a:lnTo>
                  <a:lnTo>
                    <a:pt x="4189" y="22044"/>
                  </a:lnTo>
                  <a:lnTo>
                    <a:pt x="5020" y="23356"/>
                  </a:lnTo>
                  <a:lnTo>
                    <a:pt x="5927" y="24723"/>
                  </a:lnTo>
                  <a:lnTo>
                    <a:pt x="6409" y="25434"/>
                  </a:lnTo>
                  <a:lnTo>
                    <a:pt x="6901" y="26145"/>
                  </a:lnTo>
                  <a:lnTo>
                    <a:pt x="7404" y="26877"/>
                  </a:lnTo>
                  <a:lnTo>
                    <a:pt x="7939" y="27610"/>
                  </a:lnTo>
                  <a:lnTo>
                    <a:pt x="8475" y="28353"/>
                  </a:lnTo>
                  <a:lnTo>
                    <a:pt x="9033" y="29108"/>
                  </a:lnTo>
                  <a:lnTo>
                    <a:pt x="9601" y="29851"/>
                  </a:lnTo>
                  <a:lnTo>
                    <a:pt x="10192" y="30617"/>
                  </a:lnTo>
                  <a:lnTo>
                    <a:pt x="10793" y="31371"/>
                  </a:lnTo>
                  <a:lnTo>
                    <a:pt x="11406" y="32126"/>
                  </a:lnTo>
                  <a:lnTo>
                    <a:pt x="12040" y="32880"/>
                  </a:lnTo>
                  <a:lnTo>
                    <a:pt x="12685" y="33635"/>
                  </a:lnTo>
                  <a:lnTo>
                    <a:pt x="13341" y="34389"/>
                  </a:lnTo>
                  <a:lnTo>
                    <a:pt x="14008" y="35133"/>
                  </a:lnTo>
                  <a:lnTo>
                    <a:pt x="14697" y="35876"/>
                  </a:lnTo>
                  <a:lnTo>
                    <a:pt x="15386" y="36609"/>
                  </a:lnTo>
                  <a:lnTo>
                    <a:pt x="16097" y="37331"/>
                  </a:lnTo>
                  <a:lnTo>
                    <a:pt x="16818" y="38041"/>
                  </a:lnTo>
                  <a:lnTo>
                    <a:pt x="17551" y="38741"/>
                  </a:lnTo>
                  <a:lnTo>
                    <a:pt x="18294" y="39419"/>
                  </a:lnTo>
                  <a:lnTo>
                    <a:pt x="19049" y="40097"/>
                  </a:lnTo>
                  <a:lnTo>
                    <a:pt x="19814" y="40742"/>
                  </a:lnTo>
                  <a:lnTo>
                    <a:pt x="20602" y="41387"/>
                  </a:lnTo>
                  <a:lnTo>
                    <a:pt x="21389" y="42000"/>
                  </a:lnTo>
                  <a:lnTo>
                    <a:pt x="22187" y="42601"/>
                  </a:lnTo>
                  <a:lnTo>
                    <a:pt x="22996" y="43170"/>
                  </a:lnTo>
                  <a:lnTo>
                    <a:pt x="23816" y="43727"/>
                  </a:lnTo>
                  <a:lnTo>
                    <a:pt x="24232" y="43990"/>
                  </a:lnTo>
                  <a:lnTo>
                    <a:pt x="24647" y="44252"/>
                  </a:lnTo>
                  <a:lnTo>
                    <a:pt x="25063" y="44504"/>
                  </a:lnTo>
                  <a:lnTo>
                    <a:pt x="25489" y="44755"/>
                  </a:lnTo>
                  <a:lnTo>
                    <a:pt x="25916" y="44996"/>
                  </a:lnTo>
                  <a:lnTo>
                    <a:pt x="26342" y="45236"/>
                  </a:lnTo>
                  <a:lnTo>
                    <a:pt x="26769" y="45455"/>
                  </a:lnTo>
                  <a:lnTo>
                    <a:pt x="27195" y="45674"/>
                  </a:lnTo>
                  <a:lnTo>
                    <a:pt x="27633" y="45892"/>
                  </a:lnTo>
                  <a:lnTo>
                    <a:pt x="28059" y="46089"/>
                  </a:lnTo>
                  <a:lnTo>
                    <a:pt x="28496" y="46286"/>
                  </a:lnTo>
                  <a:lnTo>
                    <a:pt x="28945" y="46483"/>
                  </a:lnTo>
                  <a:lnTo>
                    <a:pt x="29382" y="46658"/>
                  </a:lnTo>
                  <a:lnTo>
                    <a:pt x="29819" y="46833"/>
                  </a:lnTo>
                  <a:lnTo>
                    <a:pt x="30268" y="46997"/>
                  </a:lnTo>
                  <a:lnTo>
                    <a:pt x="30716" y="47150"/>
                  </a:lnTo>
                  <a:lnTo>
                    <a:pt x="31164" y="47292"/>
                  </a:lnTo>
                  <a:lnTo>
                    <a:pt x="31613" y="47434"/>
                  </a:lnTo>
                  <a:lnTo>
                    <a:pt x="32072" y="47565"/>
                  </a:lnTo>
                  <a:lnTo>
                    <a:pt x="32520" y="47675"/>
                  </a:lnTo>
                  <a:lnTo>
                    <a:pt x="32979" y="47784"/>
                  </a:lnTo>
                  <a:lnTo>
                    <a:pt x="33439" y="47883"/>
                  </a:lnTo>
                  <a:lnTo>
                    <a:pt x="33898" y="47970"/>
                  </a:lnTo>
                  <a:lnTo>
                    <a:pt x="34357" y="48057"/>
                  </a:lnTo>
                  <a:lnTo>
                    <a:pt x="34817" y="48123"/>
                  </a:lnTo>
                  <a:lnTo>
                    <a:pt x="35287" y="48178"/>
                  </a:lnTo>
                  <a:lnTo>
                    <a:pt x="35757" y="48222"/>
                  </a:lnTo>
                  <a:lnTo>
                    <a:pt x="36216" y="48254"/>
                  </a:lnTo>
                  <a:lnTo>
                    <a:pt x="37146" y="48254"/>
                  </a:lnTo>
                  <a:lnTo>
                    <a:pt x="37605" y="48222"/>
                  </a:lnTo>
                  <a:lnTo>
                    <a:pt x="38064" y="48178"/>
                  </a:lnTo>
                  <a:lnTo>
                    <a:pt x="38523" y="48123"/>
                  </a:lnTo>
                  <a:lnTo>
                    <a:pt x="38983" y="48047"/>
                  </a:lnTo>
                  <a:lnTo>
                    <a:pt x="39442" y="47948"/>
                  </a:lnTo>
                  <a:lnTo>
                    <a:pt x="39901" y="47839"/>
                  </a:lnTo>
                  <a:lnTo>
                    <a:pt x="40349" y="47719"/>
                  </a:lnTo>
                  <a:lnTo>
                    <a:pt x="40809" y="47576"/>
                  </a:lnTo>
                  <a:lnTo>
                    <a:pt x="41257" y="47423"/>
                  </a:lnTo>
                  <a:lnTo>
                    <a:pt x="41716" y="47259"/>
                  </a:lnTo>
                  <a:lnTo>
                    <a:pt x="42165" y="47073"/>
                  </a:lnTo>
                  <a:lnTo>
                    <a:pt x="42613" y="46877"/>
                  </a:lnTo>
                  <a:lnTo>
                    <a:pt x="43061" y="46669"/>
                  </a:lnTo>
                  <a:lnTo>
                    <a:pt x="43499" y="46439"/>
                  </a:lnTo>
                  <a:lnTo>
                    <a:pt x="43947" y="46199"/>
                  </a:lnTo>
                  <a:lnTo>
                    <a:pt x="44384" y="45947"/>
                  </a:lnTo>
                  <a:lnTo>
                    <a:pt x="44833" y="45685"/>
                  </a:lnTo>
                  <a:lnTo>
                    <a:pt x="45270" y="45411"/>
                  </a:lnTo>
                  <a:lnTo>
                    <a:pt x="45707" y="45116"/>
                  </a:lnTo>
                  <a:lnTo>
                    <a:pt x="46145" y="44821"/>
                  </a:lnTo>
                  <a:lnTo>
                    <a:pt x="46571" y="44504"/>
                  </a:lnTo>
                  <a:lnTo>
                    <a:pt x="47009" y="44187"/>
                  </a:lnTo>
                  <a:lnTo>
                    <a:pt x="47435" y="43848"/>
                  </a:lnTo>
                  <a:lnTo>
                    <a:pt x="47861" y="43509"/>
                  </a:lnTo>
                  <a:lnTo>
                    <a:pt x="48288" y="43148"/>
                  </a:lnTo>
                  <a:lnTo>
                    <a:pt x="48714" y="42787"/>
                  </a:lnTo>
                  <a:lnTo>
                    <a:pt x="49130" y="42404"/>
                  </a:lnTo>
                  <a:lnTo>
                    <a:pt x="49556" y="42022"/>
                  </a:lnTo>
                  <a:lnTo>
                    <a:pt x="49972" y="41628"/>
                  </a:lnTo>
                  <a:lnTo>
                    <a:pt x="50387" y="41223"/>
                  </a:lnTo>
                  <a:lnTo>
                    <a:pt x="50792" y="40808"/>
                  </a:lnTo>
                  <a:lnTo>
                    <a:pt x="51207" y="40392"/>
                  </a:lnTo>
                  <a:lnTo>
                    <a:pt x="51612" y="39966"/>
                  </a:lnTo>
                  <a:lnTo>
                    <a:pt x="52017" y="39529"/>
                  </a:lnTo>
                  <a:lnTo>
                    <a:pt x="52421" y="39080"/>
                  </a:lnTo>
                  <a:lnTo>
                    <a:pt x="52826" y="38632"/>
                  </a:lnTo>
                  <a:lnTo>
                    <a:pt x="53613" y="37702"/>
                  </a:lnTo>
                  <a:lnTo>
                    <a:pt x="54400" y="36751"/>
                  </a:lnTo>
                  <a:lnTo>
                    <a:pt x="55166" y="35767"/>
                  </a:lnTo>
                  <a:lnTo>
                    <a:pt x="55931" y="34772"/>
                  </a:lnTo>
                  <a:lnTo>
                    <a:pt x="56675" y="33755"/>
                  </a:lnTo>
                  <a:lnTo>
                    <a:pt x="57407" y="32716"/>
                  </a:lnTo>
                  <a:lnTo>
                    <a:pt x="58140" y="31667"/>
                  </a:lnTo>
                  <a:lnTo>
                    <a:pt x="58851" y="30606"/>
                  </a:lnTo>
                  <a:lnTo>
                    <a:pt x="59540" y="29534"/>
                  </a:lnTo>
                  <a:lnTo>
                    <a:pt x="60228" y="28452"/>
                  </a:lnTo>
                  <a:lnTo>
                    <a:pt x="60895" y="27358"/>
                  </a:lnTo>
                  <a:lnTo>
                    <a:pt x="61551" y="26265"/>
                  </a:lnTo>
                  <a:lnTo>
                    <a:pt x="62197" y="25171"/>
                  </a:lnTo>
                  <a:lnTo>
                    <a:pt x="62820" y="24078"/>
                  </a:lnTo>
                  <a:lnTo>
                    <a:pt x="63432" y="22995"/>
                  </a:lnTo>
                  <a:lnTo>
                    <a:pt x="64034" y="21902"/>
                  </a:lnTo>
                  <a:lnTo>
                    <a:pt x="64613" y="20830"/>
                  </a:lnTo>
                  <a:lnTo>
                    <a:pt x="65171" y="19759"/>
                  </a:lnTo>
                  <a:lnTo>
                    <a:pt x="65718" y="18698"/>
                  </a:lnTo>
                  <a:lnTo>
                    <a:pt x="66253" y="17659"/>
                  </a:lnTo>
                  <a:lnTo>
                    <a:pt x="66756" y="16632"/>
                  </a:lnTo>
                  <a:lnTo>
                    <a:pt x="67259" y="15626"/>
                  </a:lnTo>
                  <a:lnTo>
                    <a:pt x="67729" y="14641"/>
                  </a:lnTo>
                  <a:lnTo>
                    <a:pt x="68189" y="13679"/>
                  </a:lnTo>
                  <a:lnTo>
                    <a:pt x="69053" y="11820"/>
                  </a:lnTo>
                  <a:lnTo>
                    <a:pt x="69829" y="10093"/>
                  </a:lnTo>
                  <a:lnTo>
                    <a:pt x="70529" y="8496"/>
                  </a:lnTo>
                  <a:lnTo>
                    <a:pt x="71141" y="7053"/>
                  </a:lnTo>
                  <a:lnTo>
                    <a:pt x="71677" y="5784"/>
                  </a:lnTo>
                  <a:lnTo>
                    <a:pt x="72114" y="4713"/>
                  </a:lnTo>
                  <a:lnTo>
                    <a:pt x="72453" y="3838"/>
                  </a:lnTo>
                  <a:lnTo>
                    <a:pt x="72705" y="3193"/>
                  </a:lnTo>
                  <a:lnTo>
                    <a:pt x="72912" y="2657"/>
                  </a:lnTo>
                  <a:lnTo>
                    <a:pt x="46549" y="0"/>
                  </a:lnTo>
                  <a:lnTo>
                    <a:pt x="32772" y="13974"/>
                  </a:lnTo>
                  <a:lnTo>
                    <a:pt x="16031" y="0"/>
                  </a:lnTo>
                  <a:close/>
                </a:path>
              </a:pathLst>
            </a:custGeom>
            <a:solidFill>
              <a:srgbClr val="FF8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7305719" y="2422652"/>
              <a:ext cx="480362" cy="471142"/>
            </a:xfrm>
            <a:custGeom>
              <a:rect b="b" l="l" r="r" t="t"/>
              <a:pathLst>
                <a:path extrusionOk="0" h="27392" w="27928">
                  <a:moveTo>
                    <a:pt x="23018" y="1"/>
                  </a:moveTo>
                  <a:lnTo>
                    <a:pt x="1028" y="8201"/>
                  </a:lnTo>
                  <a:lnTo>
                    <a:pt x="2297" y="17135"/>
                  </a:lnTo>
                  <a:lnTo>
                    <a:pt x="2319" y="17288"/>
                  </a:lnTo>
                  <a:lnTo>
                    <a:pt x="2330" y="17441"/>
                  </a:lnTo>
                  <a:lnTo>
                    <a:pt x="2330" y="17594"/>
                  </a:lnTo>
                  <a:lnTo>
                    <a:pt x="2330" y="17736"/>
                  </a:lnTo>
                  <a:lnTo>
                    <a:pt x="2319" y="17889"/>
                  </a:lnTo>
                  <a:lnTo>
                    <a:pt x="2297" y="18032"/>
                  </a:lnTo>
                  <a:lnTo>
                    <a:pt x="2275" y="18174"/>
                  </a:lnTo>
                  <a:lnTo>
                    <a:pt x="2242" y="18305"/>
                  </a:lnTo>
                  <a:lnTo>
                    <a:pt x="2209" y="18447"/>
                  </a:lnTo>
                  <a:lnTo>
                    <a:pt x="2166" y="18578"/>
                  </a:lnTo>
                  <a:lnTo>
                    <a:pt x="2056" y="18841"/>
                  </a:lnTo>
                  <a:lnTo>
                    <a:pt x="1925" y="19081"/>
                  </a:lnTo>
                  <a:lnTo>
                    <a:pt x="1783" y="19311"/>
                  </a:lnTo>
                  <a:lnTo>
                    <a:pt x="1619" y="19530"/>
                  </a:lnTo>
                  <a:lnTo>
                    <a:pt x="1422" y="19727"/>
                  </a:lnTo>
                  <a:lnTo>
                    <a:pt x="1225" y="19912"/>
                  </a:lnTo>
                  <a:lnTo>
                    <a:pt x="1007" y="20076"/>
                  </a:lnTo>
                  <a:lnTo>
                    <a:pt x="777" y="20219"/>
                  </a:lnTo>
                  <a:lnTo>
                    <a:pt x="525" y="20339"/>
                  </a:lnTo>
                  <a:lnTo>
                    <a:pt x="274" y="20448"/>
                  </a:lnTo>
                  <a:lnTo>
                    <a:pt x="1" y="20525"/>
                  </a:lnTo>
                  <a:lnTo>
                    <a:pt x="241" y="20842"/>
                  </a:lnTo>
                  <a:lnTo>
                    <a:pt x="482" y="21159"/>
                  </a:lnTo>
                  <a:lnTo>
                    <a:pt x="744" y="21465"/>
                  </a:lnTo>
                  <a:lnTo>
                    <a:pt x="996" y="21760"/>
                  </a:lnTo>
                  <a:lnTo>
                    <a:pt x="1269" y="22056"/>
                  </a:lnTo>
                  <a:lnTo>
                    <a:pt x="1542" y="22340"/>
                  </a:lnTo>
                  <a:lnTo>
                    <a:pt x="1827" y="22624"/>
                  </a:lnTo>
                  <a:lnTo>
                    <a:pt x="2122" y="22898"/>
                  </a:lnTo>
                  <a:lnTo>
                    <a:pt x="2417" y="23171"/>
                  </a:lnTo>
                  <a:lnTo>
                    <a:pt x="2712" y="23433"/>
                  </a:lnTo>
                  <a:lnTo>
                    <a:pt x="3030" y="23685"/>
                  </a:lnTo>
                  <a:lnTo>
                    <a:pt x="3336" y="23925"/>
                  </a:lnTo>
                  <a:lnTo>
                    <a:pt x="3664" y="24166"/>
                  </a:lnTo>
                  <a:lnTo>
                    <a:pt x="3992" y="24396"/>
                  </a:lnTo>
                  <a:lnTo>
                    <a:pt x="4320" y="24625"/>
                  </a:lnTo>
                  <a:lnTo>
                    <a:pt x="4659" y="24833"/>
                  </a:lnTo>
                  <a:lnTo>
                    <a:pt x="4998" y="25041"/>
                  </a:lnTo>
                  <a:lnTo>
                    <a:pt x="5348" y="25248"/>
                  </a:lnTo>
                  <a:lnTo>
                    <a:pt x="5698" y="25434"/>
                  </a:lnTo>
                  <a:lnTo>
                    <a:pt x="6058" y="25620"/>
                  </a:lnTo>
                  <a:lnTo>
                    <a:pt x="6419" y="25795"/>
                  </a:lnTo>
                  <a:lnTo>
                    <a:pt x="6780" y="25959"/>
                  </a:lnTo>
                  <a:lnTo>
                    <a:pt x="7152" y="26123"/>
                  </a:lnTo>
                  <a:lnTo>
                    <a:pt x="7524" y="26265"/>
                  </a:lnTo>
                  <a:lnTo>
                    <a:pt x="7895" y="26408"/>
                  </a:lnTo>
                  <a:lnTo>
                    <a:pt x="8267" y="26539"/>
                  </a:lnTo>
                  <a:lnTo>
                    <a:pt x="8650" y="26670"/>
                  </a:lnTo>
                  <a:lnTo>
                    <a:pt x="9033" y="26779"/>
                  </a:lnTo>
                  <a:lnTo>
                    <a:pt x="9426" y="26878"/>
                  </a:lnTo>
                  <a:lnTo>
                    <a:pt x="9809" y="26976"/>
                  </a:lnTo>
                  <a:lnTo>
                    <a:pt x="10203" y="27064"/>
                  </a:lnTo>
                  <a:lnTo>
                    <a:pt x="10596" y="27129"/>
                  </a:lnTo>
                  <a:lnTo>
                    <a:pt x="11110" y="27217"/>
                  </a:lnTo>
                  <a:lnTo>
                    <a:pt x="11613" y="27282"/>
                  </a:lnTo>
                  <a:lnTo>
                    <a:pt x="12127" y="27337"/>
                  </a:lnTo>
                  <a:lnTo>
                    <a:pt x="12641" y="27370"/>
                  </a:lnTo>
                  <a:lnTo>
                    <a:pt x="13155" y="27392"/>
                  </a:lnTo>
                  <a:lnTo>
                    <a:pt x="14183" y="27392"/>
                  </a:lnTo>
                  <a:lnTo>
                    <a:pt x="14697" y="27359"/>
                  </a:lnTo>
                  <a:lnTo>
                    <a:pt x="15211" y="27326"/>
                  </a:lnTo>
                  <a:lnTo>
                    <a:pt x="15725" y="27271"/>
                  </a:lnTo>
                  <a:lnTo>
                    <a:pt x="16227" y="27206"/>
                  </a:lnTo>
                  <a:lnTo>
                    <a:pt x="16741" y="27129"/>
                  </a:lnTo>
                  <a:lnTo>
                    <a:pt x="17244" y="27031"/>
                  </a:lnTo>
                  <a:lnTo>
                    <a:pt x="17747" y="26921"/>
                  </a:lnTo>
                  <a:lnTo>
                    <a:pt x="18250" y="26801"/>
                  </a:lnTo>
                  <a:lnTo>
                    <a:pt x="18753" y="26670"/>
                  </a:lnTo>
                  <a:lnTo>
                    <a:pt x="19245" y="26517"/>
                  </a:lnTo>
                  <a:lnTo>
                    <a:pt x="19737" y="26364"/>
                  </a:lnTo>
                  <a:lnTo>
                    <a:pt x="20219" y="26189"/>
                  </a:lnTo>
                  <a:lnTo>
                    <a:pt x="20711" y="26003"/>
                  </a:lnTo>
                  <a:lnTo>
                    <a:pt x="21181" y="25806"/>
                  </a:lnTo>
                  <a:lnTo>
                    <a:pt x="21651" y="25587"/>
                  </a:lnTo>
                  <a:lnTo>
                    <a:pt x="22121" y="25369"/>
                  </a:lnTo>
                  <a:lnTo>
                    <a:pt x="22580" y="25139"/>
                  </a:lnTo>
                  <a:lnTo>
                    <a:pt x="23040" y="24888"/>
                  </a:lnTo>
                  <a:lnTo>
                    <a:pt x="23488" y="24636"/>
                  </a:lnTo>
                  <a:lnTo>
                    <a:pt x="23925" y="24363"/>
                  </a:lnTo>
                  <a:lnTo>
                    <a:pt x="24363" y="24078"/>
                  </a:lnTo>
                  <a:lnTo>
                    <a:pt x="24789" y="23783"/>
                  </a:lnTo>
                  <a:lnTo>
                    <a:pt x="25205" y="23488"/>
                  </a:lnTo>
                  <a:lnTo>
                    <a:pt x="25620" y="23171"/>
                  </a:lnTo>
                  <a:lnTo>
                    <a:pt x="26014" y="22843"/>
                  </a:lnTo>
                  <a:lnTo>
                    <a:pt x="26517" y="22416"/>
                  </a:lnTo>
                  <a:lnTo>
                    <a:pt x="26998" y="21979"/>
                  </a:lnTo>
                  <a:lnTo>
                    <a:pt x="27468" y="21520"/>
                  </a:lnTo>
                  <a:lnTo>
                    <a:pt x="27927" y="21050"/>
                  </a:lnTo>
                  <a:lnTo>
                    <a:pt x="27698" y="20995"/>
                  </a:lnTo>
                  <a:lnTo>
                    <a:pt x="27479" y="20918"/>
                  </a:lnTo>
                  <a:lnTo>
                    <a:pt x="27260" y="20831"/>
                  </a:lnTo>
                  <a:lnTo>
                    <a:pt x="27053" y="20722"/>
                  </a:lnTo>
                  <a:lnTo>
                    <a:pt x="26856" y="20601"/>
                  </a:lnTo>
                  <a:lnTo>
                    <a:pt x="26670" y="20470"/>
                  </a:lnTo>
                  <a:lnTo>
                    <a:pt x="26495" y="20317"/>
                  </a:lnTo>
                  <a:lnTo>
                    <a:pt x="26331" y="20153"/>
                  </a:lnTo>
                  <a:lnTo>
                    <a:pt x="26178" y="19989"/>
                  </a:lnTo>
                  <a:lnTo>
                    <a:pt x="26047" y="19803"/>
                  </a:lnTo>
                  <a:lnTo>
                    <a:pt x="25916" y="19606"/>
                  </a:lnTo>
                  <a:lnTo>
                    <a:pt x="25806" y="19398"/>
                  </a:lnTo>
                  <a:lnTo>
                    <a:pt x="25719" y="19180"/>
                  </a:lnTo>
                  <a:lnTo>
                    <a:pt x="25631" y="18961"/>
                  </a:lnTo>
                  <a:lnTo>
                    <a:pt x="25577" y="18721"/>
                  </a:lnTo>
                  <a:lnTo>
                    <a:pt x="25533" y="18480"/>
                  </a:lnTo>
                  <a:lnTo>
                    <a:pt x="23018" y="1"/>
                  </a:lnTo>
                  <a:close/>
                </a:path>
              </a:pathLst>
            </a:custGeom>
            <a:solidFill>
              <a:srgbClr val="FF8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5060310" y="1179848"/>
              <a:ext cx="796498" cy="870251"/>
            </a:xfrm>
            <a:custGeom>
              <a:rect b="b" l="l" r="r" t="t"/>
              <a:pathLst>
                <a:path extrusionOk="0" h="50596" w="46308">
                  <a:moveTo>
                    <a:pt x="22558" y="1"/>
                  </a:moveTo>
                  <a:lnTo>
                    <a:pt x="21968" y="23"/>
                  </a:lnTo>
                  <a:lnTo>
                    <a:pt x="21377" y="67"/>
                  </a:lnTo>
                  <a:lnTo>
                    <a:pt x="20787" y="121"/>
                  </a:lnTo>
                  <a:lnTo>
                    <a:pt x="20207" y="187"/>
                  </a:lnTo>
                  <a:lnTo>
                    <a:pt x="19628" y="263"/>
                  </a:lnTo>
                  <a:lnTo>
                    <a:pt x="19059" y="362"/>
                  </a:lnTo>
                  <a:lnTo>
                    <a:pt x="18490" y="471"/>
                  </a:lnTo>
                  <a:lnTo>
                    <a:pt x="17922" y="591"/>
                  </a:lnTo>
                  <a:lnTo>
                    <a:pt x="17364" y="723"/>
                  </a:lnTo>
                  <a:lnTo>
                    <a:pt x="16817" y="876"/>
                  </a:lnTo>
                  <a:lnTo>
                    <a:pt x="16271" y="1040"/>
                  </a:lnTo>
                  <a:lnTo>
                    <a:pt x="15724" y="1215"/>
                  </a:lnTo>
                  <a:lnTo>
                    <a:pt x="15188" y="1401"/>
                  </a:lnTo>
                  <a:lnTo>
                    <a:pt x="14663" y="1608"/>
                  </a:lnTo>
                  <a:lnTo>
                    <a:pt x="14138" y="1816"/>
                  </a:lnTo>
                  <a:lnTo>
                    <a:pt x="13625" y="2046"/>
                  </a:lnTo>
                  <a:lnTo>
                    <a:pt x="13122" y="2275"/>
                  </a:lnTo>
                  <a:lnTo>
                    <a:pt x="12619" y="2527"/>
                  </a:lnTo>
                  <a:lnTo>
                    <a:pt x="12116" y="2789"/>
                  </a:lnTo>
                  <a:lnTo>
                    <a:pt x="11634" y="3063"/>
                  </a:lnTo>
                  <a:lnTo>
                    <a:pt x="11153" y="3347"/>
                  </a:lnTo>
                  <a:lnTo>
                    <a:pt x="10672" y="3642"/>
                  </a:lnTo>
                  <a:lnTo>
                    <a:pt x="10213" y="3948"/>
                  </a:lnTo>
                  <a:lnTo>
                    <a:pt x="9754" y="4265"/>
                  </a:lnTo>
                  <a:lnTo>
                    <a:pt x="9305" y="4593"/>
                  </a:lnTo>
                  <a:lnTo>
                    <a:pt x="8857" y="4932"/>
                  </a:lnTo>
                  <a:lnTo>
                    <a:pt x="8431" y="5282"/>
                  </a:lnTo>
                  <a:lnTo>
                    <a:pt x="8004" y="5643"/>
                  </a:lnTo>
                  <a:lnTo>
                    <a:pt x="7589" y="6015"/>
                  </a:lnTo>
                  <a:lnTo>
                    <a:pt x="7184" y="6387"/>
                  </a:lnTo>
                  <a:lnTo>
                    <a:pt x="6779" y="6780"/>
                  </a:lnTo>
                  <a:lnTo>
                    <a:pt x="6397" y="7174"/>
                  </a:lnTo>
                  <a:lnTo>
                    <a:pt x="6014" y="7579"/>
                  </a:lnTo>
                  <a:lnTo>
                    <a:pt x="5642" y="7994"/>
                  </a:lnTo>
                  <a:lnTo>
                    <a:pt x="5292" y="8421"/>
                  </a:lnTo>
                  <a:lnTo>
                    <a:pt x="4942" y="8858"/>
                  </a:lnTo>
                  <a:lnTo>
                    <a:pt x="4604" y="9295"/>
                  </a:lnTo>
                  <a:lnTo>
                    <a:pt x="4275" y="9744"/>
                  </a:lnTo>
                  <a:lnTo>
                    <a:pt x="3958" y="10203"/>
                  </a:lnTo>
                  <a:lnTo>
                    <a:pt x="3652" y="10673"/>
                  </a:lnTo>
                  <a:lnTo>
                    <a:pt x="3357" y="11143"/>
                  </a:lnTo>
                  <a:lnTo>
                    <a:pt x="3073" y="11624"/>
                  </a:lnTo>
                  <a:lnTo>
                    <a:pt x="2799" y="12116"/>
                  </a:lnTo>
                  <a:lnTo>
                    <a:pt x="2537" y="12608"/>
                  </a:lnTo>
                  <a:lnTo>
                    <a:pt x="2285" y="13111"/>
                  </a:lnTo>
                  <a:lnTo>
                    <a:pt x="2045" y="13625"/>
                  </a:lnTo>
                  <a:lnTo>
                    <a:pt x="1826" y="14139"/>
                  </a:lnTo>
                  <a:lnTo>
                    <a:pt x="1607" y="14664"/>
                  </a:lnTo>
                  <a:lnTo>
                    <a:pt x="1411" y="15189"/>
                  </a:lnTo>
                  <a:lnTo>
                    <a:pt x="1214" y="15725"/>
                  </a:lnTo>
                  <a:lnTo>
                    <a:pt x="1039" y="16261"/>
                  </a:lnTo>
                  <a:lnTo>
                    <a:pt x="875" y="16807"/>
                  </a:lnTo>
                  <a:lnTo>
                    <a:pt x="733" y="17365"/>
                  </a:lnTo>
                  <a:lnTo>
                    <a:pt x="591" y="17923"/>
                  </a:lnTo>
                  <a:lnTo>
                    <a:pt x="470" y="18480"/>
                  </a:lnTo>
                  <a:lnTo>
                    <a:pt x="361" y="19049"/>
                  </a:lnTo>
                  <a:lnTo>
                    <a:pt x="273" y="19628"/>
                  </a:lnTo>
                  <a:lnTo>
                    <a:pt x="186" y="20197"/>
                  </a:lnTo>
                  <a:lnTo>
                    <a:pt x="120" y="20777"/>
                  </a:lnTo>
                  <a:lnTo>
                    <a:pt x="66" y="21367"/>
                  </a:lnTo>
                  <a:lnTo>
                    <a:pt x="33" y="21958"/>
                  </a:lnTo>
                  <a:lnTo>
                    <a:pt x="11" y="22548"/>
                  </a:lnTo>
                  <a:lnTo>
                    <a:pt x="0" y="23149"/>
                  </a:lnTo>
                  <a:lnTo>
                    <a:pt x="0" y="23554"/>
                  </a:lnTo>
                  <a:lnTo>
                    <a:pt x="11" y="23959"/>
                  </a:lnTo>
                  <a:lnTo>
                    <a:pt x="33" y="24363"/>
                  </a:lnTo>
                  <a:lnTo>
                    <a:pt x="55" y="24757"/>
                  </a:lnTo>
                  <a:lnTo>
                    <a:pt x="88" y="25161"/>
                  </a:lnTo>
                  <a:lnTo>
                    <a:pt x="120" y="25555"/>
                  </a:lnTo>
                  <a:lnTo>
                    <a:pt x="175" y="25949"/>
                  </a:lnTo>
                  <a:lnTo>
                    <a:pt x="219" y="26342"/>
                  </a:lnTo>
                  <a:lnTo>
                    <a:pt x="273" y="26736"/>
                  </a:lnTo>
                  <a:lnTo>
                    <a:pt x="339" y="27119"/>
                  </a:lnTo>
                  <a:lnTo>
                    <a:pt x="416" y="27512"/>
                  </a:lnTo>
                  <a:lnTo>
                    <a:pt x="492" y="27895"/>
                  </a:lnTo>
                  <a:lnTo>
                    <a:pt x="569" y="28278"/>
                  </a:lnTo>
                  <a:lnTo>
                    <a:pt x="656" y="28650"/>
                  </a:lnTo>
                  <a:lnTo>
                    <a:pt x="755" y="29032"/>
                  </a:lnTo>
                  <a:lnTo>
                    <a:pt x="853" y="29404"/>
                  </a:lnTo>
                  <a:lnTo>
                    <a:pt x="1083" y="30148"/>
                  </a:lnTo>
                  <a:lnTo>
                    <a:pt x="1323" y="30880"/>
                  </a:lnTo>
                  <a:lnTo>
                    <a:pt x="1597" y="31602"/>
                  </a:lnTo>
                  <a:lnTo>
                    <a:pt x="1881" y="32302"/>
                  </a:lnTo>
                  <a:lnTo>
                    <a:pt x="2198" y="33001"/>
                  </a:lnTo>
                  <a:lnTo>
                    <a:pt x="2537" y="33679"/>
                  </a:lnTo>
                  <a:lnTo>
                    <a:pt x="2887" y="34357"/>
                  </a:lnTo>
                  <a:lnTo>
                    <a:pt x="3270" y="35013"/>
                  </a:lnTo>
                  <a:lnTo>
                    <a:pt x="3674" y="35659"/>
                  </a:lnTo>
                  <a:lnTo>
                    <a:pt x="4090" y="36282"/>
                  </a:lnTo>
                  <a:lnTo>
                    <a:pt x="4527" y="36894"/>
                  </a:lnTo>
                  <a:lnTo>
                    <a:pt x="4986" y="37496"/>
                  </a:lnTo>
                  <a:lnTo>
                    <a:pt x="5467" y="38086"/>
                  </a:lnTo>
                  <a:lnTo>
                    <a:pt x="5959" y="38655"/>
                  </a:lnTo>
                  <a:lnTo>
                    <a:pt x="6473" y="39201"/>
                  </a:lnTo>
                  <a:lnTo>
                    <a:pt x="7009" y="39737"/>
                  </a:lnTo>
                  <a:lnTo>
                    <a:pt x="7556" y="40251"/>
                  </a:lnTo>
                  <a:lnTo>
                    <a:pt x="8124" y="40754"/>
                  </a:lnTo>
                  <a:lnTo>
                    <a:pt x="8704" y="41235"/>
                  </a:lnTo>
                  <a:lnTo>
                    <a:pt x="9294" y="41694"/>
                  </a:lnTo>
                  <a:lnTo>
                    <a:pt x="9907" y="42132"/>
                  </a:lnTo>
                  <a:lnTo>
                    <a:pt x="10541" y="42558"/>
                  </a:lnTo>
                  <a:lnTo>
                    <a:pt x="11175" y="42963"/>
                  </a:lnTo>
                  <a:lnTo>
                    <a:pt x="11831" y="43346"/>
                  </a:lnTo>
                  <a:lnTo>
                    <a:pt x="11678" y="44034"/>
                  </a:lnTo>
                  <a:lnTo>
                    <a:pt x="11525" y="44723"/>
                  </a:lnTo>
                  <a:lnTo>
                    <a:pt x="11383" y="45423"/>
                  </a:lnTo>
                  <a:lnTo>
                    <a:pt x="11263" y="46123"/>
                  </a:lnTo>
                  <a:lnTo>
                    <a:pt x="11153" y="46823"/>
                  </a:lnTo>
                  <a:lnTo>
                    <a:pt x="11055" y="47523"/>
                  </a:lnTo>
                  <a:lnTo>
                    <a:pt x="10967" y="48222"/>
                  </a:lnTo>
                  <a:lnTo>
                    <a:pt x="10891" y="48933"/>
                  </a:lnTo>
                  <a:lnTo>
                    <a:pt x="10880" y="49130"/>
                  </a:lnTo>
                  <a:lnTo>
                    <a:pt x="10869" y="49338"/>
                  </a:lnTo>
                  <a:lnTo>
                    <a:pt x="10880" y="49535"/>
                  </a:lnTo>
                  <a:lnTo>
                    <a:pt x="10902" y="49742"/>
                  </a:lnTo>
                  <a:lnTo>
                    <a:pt x="10913" y="49841"/>
                  </a:lnTo>
                  <a:lnTo>
                    <a:pt x="10946" y="49928"/>
                  </a:lnTo>
                  <a:lnTo>
                    <a:pt x="10978" y="50016"/>
                  </a:lnTo>
                  <a:lnTo>
                    <a:pt x="11011" y="50103"/>
                  </a:lnTo>
                  <a:lnTo>
                    <a:pt x="11066" y="50191"/>
                  </a:lnTo>
                  <a:lnTo>
                    <a:pt x="11121" y="50267"/>
                  </a:lnTo>
                  <a:lnTo>
                    <a:pt x="11175" y="50333"/>
                  </a:lnTo>
                  <a:lnTo>
                    <a:pt x="11252" y="50398"/>
                  </a:lnTo>
                  <a:lnTo>
                    <a:pt x="11328" y="50453"/>
                  </a:lnTo>
                  <a:lnTo>
                    <a:pt x="11405" y="50497"/>
                  </a:lnTo>
                  <a:lnTo>
                    <a:pt x="11481" y="50530"/>
                  </a:lnTo>
                  <a:lnTo>
                    <a:pt x="11569" y="50562"/>
                  </a:lnTo>
                  <a:lnTo>
                    <a:pt x="11656" y="50573"/>
                  </a:lnTo>
                  <a:lnTo>
                    <a:pt x="11744" y="50584"/>
                  </a:lnTo>
                  <a:lnTo>
                    <a:pt x="11930" y="50595"/>
                  </a:lnTo>
                  <a:lnTo>
                    <a:pt x="12116" y="50573"/>
                  </a:lnTo>
                  <a:lnTo>
                    <a:pt x="12301" y="50530"/>
                  </a:lnTo>
                  <a:lnTo>
                    <a:pt x="12476" y="50475"/>
                  </a:lnTo>
                  <a:lnTo>
                    <a:pt x="12651" y="50409"/>
                  </a:lnTo>
                  <a:lnTo>
                    <a:pt x="12837" y="50322"/>
                  </a:lnTo>
                  <a:lnTo>
                    <a:pt x="13023" y="50223"/>
                  </a:lnTo>
                  <a:lnTo>
                    <a:pt x="13198" y="50114"/>
                  </a:lnTo>
                  <a:lnTo>
                    <a:pt x="13362" y="50005"/>
                  </a:lnTo>
                  <a:lnTo>
                    <a:pt x="13537" y="49895"/>
                  </a:lnTo>
                  <a:lnTo>
                    <a:pt x="13701" y="49764"/>
                  </a:lnTo>
                  <a:lnTo>
                    <a:pt x="14007" y="49502"/>
                  </a:lnTo>
                  <a:lnTo>
                    <a:pt x="14313" y="49217"/>
                  </a:lnTo>
                  <a:lnTo>
                    <a:pt x="14609" y="48933"/>
                  </a:lnTo>
                  <a:lnTo>
                    <a:pt x="14893" y="48627"/>
                  </a:lnTo>
                  <a:lnTo>
                    <a:pt x="15166" y="48321"/>
                  </a:lnTo>
                  <a:lnTo>
                    <a:pt x="15757" y="47654"/>
                  </a:lnTo>
                  <a:lnTo>
                    <a:pt x="16336" y="46976"/>
                  </a:lnTo>
                  <a:lnTo>
                    <a:pt x="16916" y="46287"/>
                  </a:lnTo>
                  <a:lnTo>
                    <a:pt x="17484" y="45598"/>
                  </a:lnTo>
                  <a:lnTo>
                    <a:pt x="18162" y="45762"/>
                  </a:lnTo>
                  <a:lnTo>
                    <a:pt x="18851" y="45904"/>
                  </a:lnTo>
                  <a:lnTo>
                    <a:pt x="19551" y="46025"/>
                  </a:lnTo>
                  <a:lnTo>
                    <a:pt x="20262" y="46123"/>
                  </a:lnTo>
                  <a:lnTo>
                    <a:pt x="20973" y="46199"/>
                  </a:lnTo>
                  <a:lnTo>
                    <a:pt x="21694" y="46254"/>
                  </a:lnTo>
                  <a:lnTo>
                    <a:pt x="22427" y="46287"/>
                  </a:lnTo>
                  <a:lnTo>
                    <a:pt x="23149" y="46298"/>
                  </a:lnTo>
                  <a:lnTo>
                    <a:pt x="23750" y="46298"/>
                  </a:lnTo>
                  <a:lnTo>
                    <a:pt x="24340" y="46276"/>
                  </a:lnTo>
                  <a:lnTo>
                    <a:pt x="24931" y="46232"/>
                  </a:lnTo>
                  <a:lnTo>
                    <a:pt x="25521" y="46178"/>
                  </a:lnTo>
                  <a:lnTo>
                    <a:pt x="26101" y="46112"/>
                  </a:lnTo>
                  <a:lnTo>
                    <a:pt x="26680" y="46035"/>
                  </a:lnTo>
                  <a:lnTo>
                    <a:pt x="27249" y="45937"/>
                  </a:lnTo>
                  <a:lnTo>
                    <a:pt x="27818" y="45828"/>
                  </a:lnTo>
                  <a:lnTo>
                    <a:pt x="28386" y="45707"/>
                  </a:lnTo>
                  <a:lnTo>
                    <a:pt x="28944" y="45576"/>
                  </a:lnTo>
                  <a:lnTo>
                    <a:pt x="29491" y="45423"/>
                  </a:lnTo>
                  <a:lnTo>
                    <a:pt x="30037" y="45259"/>
                  </a:lnTo>
                  <a:lnTo>
                    <a:pt x="30584" y="45084"/>
                  </a:lnTo>
                  <a:lnTo>
                    <a:pt x="31109" y="44898"/>
                  </a:lnTo>
                  <a:lnTo>
                    <a:pt x="31645" y="44691"/>
                  </a:lnTo>
                  <a:lnTo>
                    <a:pt x="32170" y="44483"/>
                  </a:lnTo>
                  <a:lnTo>
                    <a:pt x="32683" y="44253"/>
                  </a:lnTo>
                  <a:lnTo>
                    <a:pt x="33186" y="44013"/>
                  </a:lnTo>
                  <a:lnTo>
                    <a:pt x="33689" y="43772"/>
                  </a:lnTo>
                  <a:lnTo>
                    <a:pt x="34192" y="43510"/>
                  </a:lnTo>
                  <a:lnTo>
                    <a:pt x="34674" y="43236"/>
                  </a:lnTo>
                  <a:lnTo>
                    <a:pt x="35155" y="42952"/>
                  </a:lnTo>
                  <a:lnTo>
                    <a:pt x="35636" y="42657"/>
                  </a:lnTo>
                  <a:lnTo>
                    <a:pt x="36095" y="42351"/>
                  </a:lnTo>
                  <a:lnTo>
                    <a:pt x="36554" y="42033"/>
                  </a:lnTo>
                  <a:lnTo>
                    <a:pt x="37003" y="41705"/>
                  </a:lnTo>
                  <a:lnTo>
                    <a:pt x="37451" y="41366"/>
                  </a:lnTo>
                  <a:lnTo>
                    <a:pt x="37877" y="41016"/>
                  </a:lnTo>
                  <a:lnTo>
                    <a:pt x="38304" y="40656"/>
                  </a:lnTo>
                  <a:lnTo>
                    <a:pt x="38719" y="40284"/>
                  </a:lnTo>
                  <a:lnTo>
                    <a:pt x="39124" y="39912"/>
                  </a:lnTo>
                  <a:lnTo>
                    <a:pt x="39528" y="39518"/>
                  </a:lnTo>
                  <a:lnTo>
                    <a:pt x="39911" y="39125"/>
                  </a:lnTo>
                  <a:lnTo>
                    <a:pt x="40294" y="38720"/>
                  </a:lnTo>
                  <a:lnTo>
                    <a:pt x="40655" y="38305"/>
                  </a:lnTo>
                  <a:lnTo>
                    <a:pt x="41016" y="37878"/>
                  </a:lnTo>
                  <a:lnTo>
                    <a:pt x="41365" y="37441"/>
                  </a:lnTo>
                  <a:lnTo>
                    <a:pt x="41704" y="37004"/>
                  </a:lnTo>
                  <a:lnTo>
                    <a:pt x="42032" y="36555"/>
                  </a:lnTo>
                  <a:lnTo>
                    <a:pt x="42350" y="36096"/>
                  </a:lnTo>
                  <a:lnTo>
                    <a:pt x="42656" y="35626"/>
                  </a:lnTo>
                  <a:lnTo>
                    <a:pt x="42951" y="35156"/>
                  </a:lnTo>
                  <a:lnTo>
                    <a:pt x="43235" y="34674"/>
                  </a:lnTo>
                  <a:lnTo>
                    <a:pt x="43509" y="34182"/>
                  </a:lnTo>
                  <a:lnTo>
                    <a:pt x="43771" y="33690"/>
                  </a:lnTo>
                  <a:lnTo>
                    <a:pt x="44023" y="33187"/>
                  </a:lnTo>
                  <a:lnTo>
                    <a:pt x="44263" y="32673"/>
                  </a:lnTo>
                  <a:lnTo>
                    <a:pt x="44482" y="32159"/>
                  </a:lnTo>
                  <a:lnTo>
                    <a:pt x="44701" y="31635"/>
                  </a:lnTo>
                  <a:lnTo>
                    <a:pt x="44897" y="31110"/>
                  </a:lnTo>
                  <a:lnTo>
                    <a:pt x="45094" y="30574"/>
                  </a:lnTo>
                  <a:lnTo>
                    <a:pt x="45269" y="30038"/>
                  </a:lnTo>
                  <a:lnTo>
                    <a:pt x="45422" y="29491"/>
                  </a:lnTo>
                  <a:lnTo>
                    <a:pt x="45575" y="28934"/>
                  </a:lnTo>
                  <a:lnTo>
                    <a:pt x="45717" y="28376"/>
                  </a:lnTo>
                  <a:lnTo>
                    <a:pt x="45838" y="27818"/>
                  </a:lnTo>
                  <a:lnTo>
                    <a:pt x="45947" y="27250"/>
                  </a:lnTo>
                  <a:lnTo>
                    <a:pt x="46035" y="26670"/>
                  </a:lnTo>
                  <a:lnTo>
                    <a:pt x="46122" y="26102"/>
                  </a:lnTo>
                  <a:lnTo>
                    <a:pt x="46188" y="25511"/>
                  </a:lnTo>
                  <a:lnTo>
                    <a:pt x="46242" y="24932"/>
                  </a:lnTo>
                  <a:lnTo>
                    <a:pt x="46275" y="24341"/>
                  </a:lnTo>
                  <a:lnTo>
                    <a:pt x="46297" y="23751"/>
                  </a:lnTo>
                  <a:lnTo>
                    <a:pt x="46308" y="23149"/>
                  </a:lnTo>
                  <a:lnTo>
                    <a:pt x="46297" y="22548"/>
                  </a:lnTo>
                  <a:lnTo>
                    <a:pt x="46275" y="21958"/>
                  </a:lnTo>
                  <a:lnTo>
                    <a:pt x="46242" y="21367"/>
                  </a:lnTo>
                  <a:lnTo>
                    <a:pt x="46188" y="20777"/>
                  </a:lnTo>
                  <a:lnTo>
                    <a:pt x="46122" y="20197"/>
                  </a:lnTo>
                  <a:lnTo>
                    <a:pt x="46035" y="19628"/>
                  </a:lnTo>
                  <a:lnTo>
                    <a:pt x="45947" y="19049"/>
                  </a:lnTo>
                  <a:lnTo>
                    <a:pt x="45838" y="18480"/>
                  </a:lnTo>
                  <a:lnTo>
                    <a:pt x="45717" y="17923"/>
                  </a:lnTo>
                  <a:lnTo>
                    <a:pt x="45575" y="17365"/>
                  </a:lnTo>
                  <a:lnTo>
                    <a:pt x="45422" y="16807"/>
                  </a:lnTo>
                  <a:lnTo>
                    <a:pt x="45269" y="16261"/>
                  </a:lnTo>
                  <a:lnTo>
                    <a:pt x="45094" y="15725"/>
                  </a:lnTo>
                  <a:lnTo>
                    <a:pt x="44897" y="15189"/>
                  </a:lnTo>
                  <a:lnTo>
                    <a:pt x="44701" y="14664"/>
                  </a:lnTo>
                  <a:lnTo>
                    <a:pt x="44482" y="14139"/>
                  </a:lnTo>
                  <a:lnTo>
                    <a:pt x="44263" y="13625"/>
                  </a:lnTo>
                  <a:lnTo>
                    <a:pt x="44023" y="13111"/>
                  </a:lnTo>
                  <a:lnTo>
                    <a:pt x="43771" y="12608"/>
                  </a:lnTo>
                  <a:lnTo>
                    <a:pt x="43509" y="12116"/>
                  </a:lnTo>
                  <a:lnTo>
                    <a:pt x="43235" y="11624"/>
                  </a:lnTo>
                  <a:lnTo>
                    <a:pt x="42951" y="11143"/>
                  </a:lnTo>
                  <a:lnTo>
                    <a:pt x="42656" y="10673"/>
                  </a:lnTo>
                  <a:lnTo>
                    <a:pt x="42350" y="10203"/>
                  </a:lnTo>
                  <a:lnTo>
                    <a:pt x="42032" y="9744"/>
                  </a:lnTo>
                  <a:lnTo>
                    <a:pt x="41704" y="9295"/>
                  </a:lnTo>
                  <a:lnTo>
                    <a:pt x="41365" y="8858"/>
                  </a:lnTo>
                  <a:lnTo>
                    <a:pt x="41016" y="8421"/>
                  </a:lnTo>
                  <a:lnTo>
                    <a:pt x="40655" y="7994"/>
                  </a:lnTo>
                  <a:lnTo>
                    <a:pt x="40294" y="7579"/>
                  </a:lnTo>
                  <a:lnTo>
                    <a:pt x="39911" y="7174"/>
                  </a:lnTo>
                  <a:lnTo>
                    <a:pt x="39528" y="6780"/>
                  </a:lnTo>
                  <a:lnTo>
                    <a:pt x="39124" y="6387"/>
                  </a:lnTo>
                  <a:lnTo>
                    <a:pt x="38719" y="6015"/>
                  </a:lnTo>
                  <a:lnTo>
                    <a:pt x="38304" y="5643"/>
                  </a:lnTo>
                  <a:lnTo>
                    <a:pt x="37877" y="5282"/>
                  </a:lnTo>
                  <a:lnTo>
                    <a:pt x="37451" y="4932"/>
                  </a:lnTo>
                  <a:lnTo>
                    <a:pt x="37003" y="4593"/>
                  </a:lnTo>
                  <a:lnTo>
                    <a:pt x="36554" y="4265"/>
                  </a:lnTo>
                  <a:lnTo>
                    <a:pt x="36095" y="3948"/>
                  </a:lnTo>
                  <a:lnTo>
                    <a:pt x="35636" y="3642"/>
                  </a:lnTo>
                  <a:lnTo>
                    <a:pt x="35155" y="3347"/>
                  </a:lnTo>
                  <a:lnTo>
                    <a:pt x="34674" y="3063"/>
                  </a:lnTo>
                  <a:lnTo>
                    <a:pt x="34192" y="2789"/>
                  </a:lnTo>
                  <a:lnTo>
                    <a:pt x="33689" y="2527"/>
                  </a:lnTo>
                  <a:lnTo>
                    <a:pt x="33186" y="2275"/>
                  </a:lnTo>
                  <a:lnTo>
                    <a:pt x="32683" y="2046"/>
                  </a:lnTo>
                  <a:lnTo>
                    <a:pt x="32170" y="1816"/>
                  </a:lnTo>
                  <a:lnTo>
                    <a:pt x="31645" y="1608"/>
                  </a:lnTo>
                  <a:lnTo>
                    <a:pt x="31109" y="1401"/>
                  </a:lnTo>
                  <a:lnTo>
                    <a:pt x="30584" y="1215"/>
                  </a:lnTo>
                  <a:lnTo>
                    <a:pt x="30037" y="1040"/>
                  </a:lnTo>
                  <a:lnTo>
                    <a:pt x="29491" y="876"/>
                  </a:lnTo>
                  <a:lnTo>
                    <a:pt x="28944" y="723"/>
                  </a:lnTo>
                  <a:lnTo>
                    <a:pt x="28386" y="591"/>
                  </a:lnTo>
                  <a:lnTo>
                    <a:pt x="27818" y="471"/>
                  </a:lnTo>
                  <a:lnTo>
                    <a:pt x="27249" y="362"/>
                  </a:lnTo>
                  <a:lnTo>
                    <a:pt x="26680" y="263"/>
                  </a:lnTo>
                  <a:lnTo>
                    <a:pt x="26101" y="187"/>
                  </a:lnTo>
                  <a:lnTo>
                    <a:pt x="25521" y="121"/>
                  </a:lnTo>
                  <a:lnTo>
                    <a:pt x="24931" y="67"/>
                  </a:lnTo>
                  <a:lnTo>
                    <a:pt x="24340" y="23"/>
                  </a:lnTo>
                  <a:lnTo>
                    <a:pt x="23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5567160" y="1127956"/>
              <a:ext cx="217064" cy="217047"/>
            </a:xfrm>
            <a:custGeom>
              <a:rect b="b" l="l" r="r" t="t"/>
              <a:pathLst>
                <a:path extrusionOk="0" h="12619" w="12620">
                  <a:moveTo>
                    <a:pt x="5982" y="0"/>
                  </a:moveTo>
                  <a:lnTo>
                    <a:pt x="5665" y="33"/>
                  </a:lnTo>
                  <a:lnTo>
                    <a:pt x="5348" y="66"/>
                  </a:lnTo>
                  <a:lnTo>
                    <a:pt x="5042" y="120"/>
                  </a:lnTo>
                  <a:lnTo>
                    <a:pt x="4735" y="197"/>
                  </a:lnTo>
                  <a:lnTo>
                    <a:pt x="4429" y="284"/>
                  </a:lnTo>
                  <a:lnTo>
                    <a:pt x="4134" y="383"/>
                  </a:lnTo>
                  <a:lnTo>
                    <a:pt x="3850" y="492"/>
                  </a:lnTo>
                  <a:lnTo>
                    <a:pt x="3576" y="623"/>
                  </a:lnTo>
                  <a:lnTo>
                    <a:pt x="3303" y="754"/>
                  </a:lnTo>
                  <a:lnTo>
                    <a:pt x="3040" y="908"/>
                  </a:lnTo>
                  <a:lnTo>
                    <a:pt x="2778" y="1072"/>
                  </a:lnTo>
                  <a:lnTo>
                    <a:pt x="2537" y="1247"/>
                  </a:lnTo>
                  <a:lnTo>
                    <a:pt x="2297" y="1432"/>
                  </a:lnTo>
                  <a:lnTo>
                    <a:pt x="2067" y="1640"/>
                  </a:lnTo>
                  <a:lnTo>
                    <a:pt x="1849" y="1848"/>
                  </a:lnTo>
                  <a:lnTo>
                    <a:pt x="1641" y="2067"/>
                  </a:lnTo>
                  <a:lnTo>
                    <a:pt x="1444" y="2296"/>
                  </a:lnTo>
                  <a:lnTo>
                    <a:pt x="1247" y="2526"/>
                  </a:lnTo>
                  <a:lnTo>
                    <a:pt x="1072" y="2777"/>
                  </a:lnTo>
                  <a:lnTo>
                    <a:pt x="908" y="3029"/>
                  </a:lnTo>
                  <a:lnTo>
                    <a:pt x="766" y="3302"/>
                  </a:lnTo>
                  <a:lnTo>
                    <a:pt x="624" y="3576"/>
                  </a:lnTo>
                  <a:lnTo>
                    <a:pt x="493" y="3849"/>
                  </a:lnTo>
                  <a:lnTo>
                    <a:pt x="383" y="4133"/>
                  </a:lnTo>
                  <a:lnTo>
                    <a:pt x="285" y="4428"/>
                  </a:lnTo>
                  <a:lnTo>
                    <a:pt x="198" y="4724"/>
                  </a:lnTo>
                  <a:lnTo>
                    <a:pt x="132" y="5030"/>
                  </a:lnTo>
                  <a:lnTo>
                    <a:pt x="77" y="5347"/>
                  </a:lnTo>
                  <a:lnTo>
                    <a:pt x="33" y="5664"/>
                  </a:lnTo>
                  <a:lnTo>
                    <a:pt x="12" y="5981"/>
                  </a:lnTo>
                  <a:lnTo>
                    <a:pt x="1" y="6309"/>
                  </a:lnTo>
                  <a:lnTo>
                    <a:pt x="12" y="6626"/>
                  </a:lnTo>
                  <a:lnTo>
                    <a:pt x="33" y="6954"/>
                  </a:lnTo>
                  <a:lnTo>
                    <a:pt x="77" y="7271"/>
                  </a:lnTo>
                  <a:lnTo>
                    <a:pt x="132" y="7578"/>
                  </a:lnTo>
                  <a:lnTo>
                    <a:pt x="198" y="7884"/>
                  </a:lnTo>
                  <a:lnTo>
                    <a:pt x="285" y="8179"/>
                  </a:lnTo>
                  <a:lnTo>
                    <a:pt x="383" y="8474"/>
                  </a:lnTo>
                  <a:lnTo>
                    <a:pt x="493" y="8759"/>
                  </a:lnTo>
                  <a:lnTo>
                    <a:pt x="624" y="9043"/>
                  </a:lnTo>
                  <a:lnTo>
                    <a:pt x="766" y="9316"/>
                  </a:lnTo>
                  <a:lnTo>
                    <a:pt x="908" y="9579"/>
                  </a:lnTo>
                  <a:lnTo>
                    <a:pt x="1072" y="9830"/>
                  </a:lnTo>
                  <a:lnTo>
                    <a:pt x="1247" y="10082"/>
                  </a:lnTo>
                  <a:lnTo>
                    <a:pt x="1444" y="10322"/>
                  </a:lnTo>
                  <a:lnTo>
                    <a:pt x="1641" y="10552"/>
                  </a:lnTo>
                  <a:lnTo>
                    <a:pt x="1849" y="10771"/>
                  </a:lnTo>
                  <a:lnTo>
                    <a:pt x="2067" y="10978"/>
                  </a:lnTo>
                  <a:lnTo>
                    <a:pt x="2297" y="11175"/>
                  </a:lnTo>
                  <a:lnTo>
                    <a:pt x="2537" y="11361"/>
                  </a:lnTo>
                  <a:lnTo>
                    <a:pt x="2778" y="11536"/>
                  </a:lnTo>
                  <a:lnTo>
                    <a:pt x="3040" y="11700"/>
                  </a:lnTo>
                  <a:lnTo>
                    <a:pt x="3303" y="11853"/>
                  </a:lnTo>
                  <a:lnTo>
                    <a:pt x="3576" y="11995"/>
                  </a:lnTo>
                  <a:lnTo>
                    <a:pt x="3850" y="12115"/>
                  </a:lnTo>
                  <a:lnTo>
                    <a:pt x="4134" y="12236"/>
                  </a:lnTo>
                  <a:lnTo>
                    <a:pt x="4429" y="12334"/>
                  </a:lnTo>
                  <a:lnTo>
                    <a:pt x="4735" y="12411"/>
                  </a:lnTo>
                  <a:lnTo>
                    <a:pt x="5042" y="12487"/>
                  </a:lnTo>
                  <a:lnTo>
                    <a:pt x="5348" y="12542"/>
                  </a:lnTo>
                  <a:lnTo>
                    <a:pt x="5665" y="12586"/>
                  </a:lnTo>
                  <a:lnTo>
                    <a:pt x="5982" y="12608"/>
                  </a:lnTo>
                  <a:lnTo>
                    <a:pt x="6310" y="12618"/>
                  </a:lnTo>
                  <a:lnTo>
                    <a:pt x="6627" y="12608"/>
                  </a:lnTo>
                  <a:lnTo>
                    <a:pt x="6955" y="12586"/>
                  </a:lnTo>
                  <a:lnTo>
                    <a:pt x="7272" y="12542"/>
                  </a:lnTo>
                  <a:lnTo>
                    <a:pt x="7578" y="12487"/>
                  </a:lnTo>
                  <a:lnTo>
                    <a:pt x="7884" y="12411"/>
                  </a:lnTo>
                  <a:lnTo>
                    <a:pt x="8180" y="12334"/>
                  </a:lnTo>
                  <a:lnTo>
                    <a:pt x="8475" y="12236"/>
                  </a:lnTo>
                  <a:lnTo>
                    <a:pt x="8759" y="12115"/>
                  </a:lnTo>
                  <a:lnTo>
                    <a:pt x="9044" y="11995"/>
                  </a:lnTo>
                  <a:lnTo>
                    <a:pt x="9317" y="11853"/>
                  </a:lnTo>
                  <a:lnTo>
                    <a:pt x="9579" y="11700"/>
                  </a:lnTo>
                  <a:lnTo>
                    <a:pt x="9831" y="11536"/>
                  </a:lnTo>
                  <a:lnTo>
                    <a:pt x="10082" y="11361"/>
                  </a:lnTo>
                  <a:lnTo>
                    <a:pt x="10323" y="11175"/>
                  </a:lnTo>
                  <a:lnTo>
                    <a:pt x="10553" y="10978"/>
                  </a:lnTo>
                  <a:lnTo>
                    <a:pt x="10771" y="10771"/>
                  </a:lnTo>
                  <a:lnTo>
                    <a:pt x="10979" y="10552"/>
                  </a:lnTo>
                  <a:lnTo>
                    <a:pt x="11176" y="10322"/>
                  </a:lnTo>
                  <a:lnTo>
                    <a:pt x="11362" y="10082"/>
                  </a:lnTo>
                  <a:lnTo>
                    <a:pt x="11537" y="9830"/>
                  </a:lnTo>
                  <a:lnTo>
                    <a:pt x="11701" y="9579"/>
                  </a:lnTo>
                  <a:lnTo>
                    <a:pt x="11854" y="9316"/>
                  </a:lnTo>
                  <a:lnTo>
                    <a:pt x="11996" y="9043"/>
                  </a:lnTo>
                  <a:lnTo>
                    <a:pt x="12116" y="8759"/>
                  </a:lnTo>
                  <a:lnTo>
                    <a:pt x="12236" y="8474"/>
                  </a:lnTo>
                  <a:lnTo>
                    <a:pt x="12335" y="8179"/>
                  </a:lnTo>
                  <a:lnTo>
                    <a:pt x="12422" y="7884"/>
                  </a:lnTo>
                  <a:lnTo>
                    <a:pt x="12488" y="7578"/>
                  </a:lnTo>
                  <a:lnTo>
                    <a:pt x="12543" y="7271"/>
                  </a:lnTo>
                  <a:lnTo>
                    <a:pt x="12586" y="6954"/>
                  </a:lnTo>
                  <a:lnTo>
                    <a:pt x="12608" y="6626"/>
                  </a:lnTo>
                  <a:lnTo>
                    <a:pt x="12619" y="6309"/>
                  </a:lnTo>
                  <a:lnTo>
                    <a:pt x="12608" y="5981"/>
                  </a:lnTo>
                  <a:lnTo>
                    <a:pt x="12586" y="5664"/>
                  </a:lnTo>
                  <a:lnTo>
                    <a:pt x="12543" y="5347"/>
                  </a:lnTo>
                  <a:lnTo>
                    <a:pt x="12488" y="5030"/>
                  </a:lnTo>
                  <a:lnTo>
                    <a:pt x="12422" y="4724"/>
                  </a:lnTo>
                  <a:lnTo>
                    <a:pt x="12335" y="4428"/>
                  </a:lnTo>
                  <a:lnTo>
                    <a:pt x="12236" y="4133"/>
                  </a:lnTo>
                  <a:lnTo>
                    <a:pt x="12116" y="3849"/>
                  </a:lnTo>
                  <a:lnTo>
                    <a:pt x="11996" y="3576"/>
                  </a:lnTo>
                  <a:lnTo>
                    <a:pt x="11854" y="3302"/>
                  </a:lnTo>
                  <a:lnTo>
                    <a:pt x="11701" y="3029"/>
                  </a:lnTo>
                  <a:lnTo>
                    <a:pt x="11537" y="2777"/>
                  </a:lnTo>
                  <a:lnTo>
                    <a:pt x="11362" y="2526"/>
                  </a:lnTo>
                  <a:lnTo>
                    <a:pt x="11176" y="2296"/>
                  </a:lnTo>
                  <a:lnTo>
                    <a:pt x="10979" y="2067"/>
                  </a:lnTo>
                  <a:lnTo>
                    <a:pt x="10771" y="1848"/>
                  </a:lnTo>
                  <a:lnTo>
                    <a:pt x="10553" y="1640"/>
                  </a:lnTo>
                  <a:lnTo>
                    <a:pt x="10323" y="1432"/>
                  </a:lnTo>
                  <a:lnTo>
                    <a:pt x="10082" y="1247"/>
                  </a:lnTo>
                  <a:lnTo>
                    <a:pt x="9831" y="1072"/>
                  </a:lnTo>
                  <a:lnTo>
                    <a:pt x="9579" y="908"/>
                  </a:lnTo>
                  <a:lnTo>
                    <a:pt x="9317" y="754"/>
                  </a:lnTo>
                  <a:lnTo>
                    <a:pt x="9044" y="623"/>
                  </a:lnTo>
                  <a:lnTo>
                    <a:pt x="8759" y="492"/>
                  </a:lnTo>
                  <a:lnTo>
                    <a:pt x="8475" y="383"/>
                  </a:lnTo>
                  <a:lnTo>
                    <a:pt x="8180" y="284"/>
                  </a:lnTo>
                  <a:lnTo>
                    <a:pt x="7884" y="197"/>
                  </a:lnTo>
                  <a:lnTo>
                    <a:pt x="7578" y="120"/>
                  </a:lnTo>
                  <a:lnTo>
                    <a:pt x="7272" y="66"/>
                  </a:lnTo>
                  <a:lnTo>
                    <a:pt x="6955" y="33"/>
                  </a:lnTo>
                  <a:lnTo>
                    <a:pt x="66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9" name="Google Shape;669;p23"/>
            <p:cNvGrpSpPr/>
            <p:nvPr/>
          </p:nvGrpSpPr>
          <p:grpSpPr>
            <a:xfrm>
              <a:off x="5629045" y="1187571"/>
              <a:ext cx="94996" cy="99124"/>
              <a:chOff x="5629045" y="1187571"/>
              <a:chExt cx="94996" cy="99124"/>
            </a:xfrm>
          </p:grpSpPr>
          <p:sp>
            <p:nvSpPr>
              <p:cNvPr id="670" name="Google Shape;670;p23"/>
              <p:cNvSpPr/>
              <p:nvPr/>
            </p:nvSpPr>
            <p:spPr>
              <a:xfrm>
                <a:off x="5629045" y="1187571"/>
                <a:ext cx="46285" cy="99124"/>
              </a:xfrm>
              <a:custGeom>
                <a:rect b="b" l="l" r="r" t="t"/>
                <a:pathLst>
                  <a:path extrusionOk="0" h="5763" w="2691">
                    <a:moveTo>
                      <a:pt x="1345" y="2832"/>
                    </a:moveTo>
                    <a:lnTo>
                      <a:pt x="1444" y="2843"/>
                    </a:lnTo>
                    <a:lnTo>
                      <a:pt x="1531" y="2865"/>
                    </a:lnTo>
                    <a:lnTo>
                      <a:pt x="1608" y="2898"/>
                    </a:lnTo>
                    <a:lnTo>
                      <a:pt x="1684" y="2953"/>
                    </a:lnTo>
                    <a:lnTo>
                      <a:pt x="1728" y="3029"/>
                    </a:lnTo>
                    <a:lnTo>
                      <a:pt x="1772" y="3128"/>
                    </a:lnTo>
                    <a:lnTo>
                      <a:pt x="1793" y="3248"/>
                    </a:lnTo>
                    <a:lnTo>
                      <a:pt x="1804" y="3390"/>
                    </a:lnTo>
                    <a:lnTo>
                      <a:pt x="1804" y="4407"/>
                    </a:lnTo>
                    <a:lnTo>
                      <a:pt x="1793" y="4549"/>
                    </a:lnTo>
                    <a:lnTo>
                      <a:pt x="1772" y="4658"/>
                    </a:lnTo>
                    <a:lnTo>
                      <a:pt x="1728" y="4757"/>
                    </a:lnTo>
                    <a:lnTo>
                      <a:pt x="1684" y="4833"/>
                    </a:lnTo>
                    <a:lnTo>
                      <a:pt x="1608" y="4888"/>
                    </a:lnTo>
                    <a:lnTo>
                      <a:pt x="1531" y="4921"/>
                    </a:lnTo>
                    <a:lnTo>
                      <a:pt x="1444" y="4943"/>
                    </a:lnTo>
                    <a:lnTo>
                      <a:pt x="1345" y="4954"/>
                    </a:lnTo>
                    <a:lnTo>
                      <a:pt x="1247" y="4943"/>
                    </a:lnTo>
                    <a:lnTo>
                      <a:pt x="1148" y="4921"/>
                    </a:lnTo>
                    <a:lnTo>
                      <a:pt x="1072" y="4888"/>
                    </a:lnTo>
                    <a:lnTo>
                      <a:pt x="1006" y="4833"/>
                    </a:lnTo>
                    <a:lnTo>
                      <a:pt x="951" y="4757"/>
                    </a:lnTo>
                    <a:lnTo>
                      <a:pt x="919" y="4658"/>
                    </a:lnTo>
                    <a:lnTo>
                      <a:pt x="897" y="4549"/>
                    </a:lnTo>
                    <a:lnTo>
                      <a:pt x="886" y="4407"/>
                    </a:lnTo>
                    <a:lnTo>
                      <a:pt x="886" y="3390"/>
                    </a:lnTo>
                    <a:lnTo>
                      <a:pt x="897" y="3248"/>
                    </a:lnTo>
                    <a:lnTo>
                      <a:pt x="919" y="3128"/>
                    </a:lnTo>
                    <a:lnTo>
                      <a:pt x="951" y="3029"/>
                    </a:lnTo>
                    <a:lnTo>
                      <a:pt x="1006" y="2953"/>
                    </a:lnTo>
                    <a:lnTo>
                      <a:pt x="1072" y="2898"/>
                    </a:lnTo>
                    <a:lnTo>
                      <a:pt x="1148" y="2865"/>
                    </a:lnTo>
                    <a:lnTo>
                      <a:pt x="1247" y="2843"/>
                    </a:lnTo>
                    <a:lnTo>
                      <a:pt x="1345" y="2832"/>
                    </a:lnTo>
                    <a:close/>
                    <a:moveTo>
                      <a:pt x="1181" y="0"/>
                    </a:moveTo>
                    <a:lnTo>
                      <a:pt x="1028" y="22"/>
                    </a:lnTo>
                    <a:lnTo>
                      <a:pt x="886" y="55"/>
                    </a:lnTo>
                    <a:lnTo>
                      <a:pt x="755" y="99"/>
                    </a:lnTo>
                    <a:lnTo>
                      <a:pt x="623" y="142"/>
                    </a:lnTo>
                    <a:lnTo>
                      <a:pt x="514" y="208"/>
                    </a:lnTo>
                    <a:lnTo>
                      <a:pt x="416" y="285"/>
                    </a:lnTo>
                    <a:lnTo>
                      <a:pt x="328" y="372"/>
                    </a:lnTo>
                    <a:lnTo>
                      <a:pt x="252" y="470"/>
                    </a:lnTo>
                    <a:lnTo>
                      <a:pt x="186" y="580"/>
                    </a:lnTo>
                    <a:lnTo>
                      <a:pt x="131" y="700"/>
                    </a:lnTo>
                    <a:lnTo>
                      <a:pt x="77" y="831"/>
                    </a:lnTo>
                    <a:lnTo>
                      <a:pt x="44" y="973"/>
                    </a:lnTo>
                    <a:lnTo>
                      <a:pt x="22" y="1127"/>
                    </a:lnTo>
                    <a:lnTo>
                      <a:pt x="0" y="1291"/>
                    </a:lnTo>
                    <a:lnTo>
                      <a:pt x="0" y="1465"/>
                    </a:lnTo>
                    <a:lnTo>
                      <a:pt x="0" y="4352"/>
                    </a:lnTo>
                    <a:lnTo>
                      <a:pt x="0" y="4516"/>
                    </a:lnTo>
                    <a:lnTo>
                      <a:pt x="22" y="4669"/>
                    </a:lnTo>
                    <a:lnTo>
                      <a:pt x="44" y="4822"/>
                    </a:lnTo>
                    <a:lnTo>
                      <a:pt x="88" y="4954"/>
                    </a:lnTo>
                    <a:lnTo>
                      <a:pt x="131" y="5085"/>
                    </a:lnTo>
                    <a:lnTo>
                      <a:pt x="197" y="5194"/>
                    </a:lnTo>
                    <a:lnTo>
                      <a:pt x="263" y="5304"/>
                    </a:lnTo>
                    <a:lnTo>
                      <a:pt x="350" y="5402"/>
                    </a:lnTo>
                    <a:lnTo>
                      <a:pt x="438" y="5478"/>
                    </a:lnTo>
                    <a:lnTo>
                      <a:pt x="536" y="5555"/>
                    </a:lnTo>
                    <a:lnTo>
                      <a:pt x="645" y="5621"/>
                    </a:lnTo>
                    <a:lnTo>
                      <a:pt x="766" y="5675"/>
                    </a:lnTo>
                    <a:lnTo>
                      <a:pt x="897" y="5708"/>
                    </a:lnTo>
                    <a:lnTo>
                      <a:pt x="1039" y="5741"/>
                    </a:lnTo>
                    <a:lnTo>
                      <a:pt x="1181" y="5763"/>
                    </a:lnTo>
                    <a:lnTo>
                      <a:pt x="1498" y="5763"/>
                    </a:lnTo>
                    <a:lnTo>
                      <a:pt x="1651" y="5741"/>
                    </a:lnTo>
                    <a:lnTo>
                      <a:pt x="1793" y="5708"/>
                    </a:lnTo>
                    <a:lnTo>
                      <a:pt x="1925" y="5675"/>
                    </a:lnTo>
                    <a:lnTo>
                      <a:pt x="2045" y="5621"/>
                    </a:lnTo>
                    <a:lnTo>
                      <a:pt x="2154" y="5555"/>
                    </a:lnTo>
                    <a:lnTo>
                      <a:pt x="2253" y="5478"/>
                    </a:lnTo>
                    <a:lnTo>
                      <a:pt x="2340" y="5402"/>
                    </a:lnTo>
                    <a:lnTo>
                      <a:pt x="2428" y="5304"/>
                    </a:lnTo>
                    <a:lnTo>
                      <a:pt x="2493" y="5194"/>
                    </a:lnTo>
                    <a:lnTo>
                      <a:pt x="2548" y="5085"/>
                    </a:lnTo>
                    <a:lnTo>
                      <a:pt x="2603" y="4954"/>
                    </a:lnTo>
                    <a:lnTo>
                      <a:pt x="2635" y="4822"/>
                    </a:lnTo>
                    <a:lnTo>
                      <a:pt x="2668" y="4669"/>
                    </a:lnTo>
                    <a:lnTo>
                      <a:pt x="2679" y="4516"/>
                    </a:lnTo>
                    <a:lnTo>
                      <a:pt x="2690" y="4352"/>
                    </a:lnTo>
                    <a:lnTo>
                      <a:pt x="2690" y="3313"/>
                    </a:lnTo>
                    <a:lnTo>
                      <a:pt x="2690" y="3160"/>
                    </a:lnTo>
                    <a:lnTo>
                      <a:pt x="2668" y="3018"/>
                    </a:lnTo>
                    <a:lnTo>
                      <a:pt x="2657" y="2887"/>
                    </a:lnTo>
                    <a:lnTo>
                      <a:pt x="2624" y="2767"/>
                    </a:lnTo>
                    <a:lnTo>
                      <a:pt x="2592" y="2646"/>
                    </a:lnTo>
                    <a:lnTo>
                      <a:pt x="2548" y="2537"/>
                    </a:lnTo>
                    <a:lnTo>
                      <a:pt x="2504" y="2450"/>
                    </a:lnTo>
                    <a:lnTo>
                      <a:pt x="2439" y="2362"/>
                    </a:lnTo>
                    <a:lnTo>
                      <a:pt x="2373" y="2286"/>
                    </a:lnTo>
                    <a:lnTo>
                      <a:pt x="2307" y="2220"/>
                    </a:lnTo>
                    <a:lnTo>
                      <a:pt x="2220" y="2154"/>
                    </a:lnTo>
                    <a:lnTo>
                      <a:pt x="2132" y="2111"/>
                    </a:lnTo>
                    <a:lnTo>
                      <a:pt x="2034" y="2078"/>
                    </a:lnTo>
                    <a:lnTo>
                      <a:pt x="1936" y="2045"/>
                    </a:lnTo>
                    <a:lnTo>
                      <a:pt x="1826" y="2034"/>
                    </a:lnTo>
                    <a:lnTo>
                      <a:pt x="1564" y="2034"/>
                    </a:lnTo>
                    <a:lnTo>
                      <a:pt x="1433" y="2056"/>
                    </a:lnTo>
                    <a:lnTo>
                      <a:pt x="1312" y="2100"/>
                    </a:lnTo>
                    <a:lnTo>
                      <a:pt x="1203" y="2154"/>
                    </a:lnTo>
                    <a:lnTo>
                      <a:pt x="1105" y="2220"/>
                    </a:lnTo>
                    <a:lnTo>
                      <a:pt x="1017" y="2307"/>
                    </a:lnTo>
                    <a:lnTo>
                      <a:pt x="951" y="2417"/>
                    </a:lnTo>
                    <a:lnTo>
                      <a:pt x="886" y="2526"/>
                    </a:lnTo>
                    <a:lnTo>
                      <a:pt x="886" y="1498"/>
                    </a:lnTo>
                    <a:lnTo>
                      <a:pt x="897" y="1312"/>
                    </a:lnTo>
                    <a:lnTo>
                      <a:pt x="919" y="1159"/>
                    </a:lnTo>
                    <a:lnTo>
                      <a:pt x="962" y="1039"/>
                    </a:lnTo>
                    <a:lnTo>
                      <a:pt x="984" y="995"/>
                    </a:lnTo>
                    <a:lnTo>
                      <a:pt x="1017" y="952"/>
                    </a:lnTo>
                    <a:lnTo>
                      <a:pt x="1050" y="908"/>
                    </a:lnTo>
                    <a:lnTo>
                      <a:pt x="1083" y="886"/>
                    </a:lnTo>
                    <a:lnTo>
                      <a:pt x="1170" y="842"/>
                    </a:lnTo>
                    <a:lnTo>
                      <a:pt x="1269" y="809"/>
                    </a:lnTo>
                    <a:lnTo>
                      <a:pt x="1476" y="809"/>
                    </a:lnTo>
                    <a:lnTo>
                      <a:pt x="1564" y="831"/>
                    </a:lnTo>
                    <a:lnTo>
                      <a:pt x="1640" y="875"/>
                    </a:lnTo>
                    <a:lnTo>
                      <a:pt x="1706" y="930"/>
                    </a:lnTo>
                    <a:lnTo>
                      <a:pt x="1761" y="1006"/>
                    </a:lnTo>
                    <a:lnTo>
                      <a:pt x="1804" y="1105"/>
                    </a:lnTo>
                    <a:lnTo>
                      <a:pt x="1826" y="1214"/>
                    </a:lnTo>
                    <a:lnTo>
                      <a:pt x="1837" y="1356"/>
                    </a:lnTo>
                    <a:lnTo>
                      <a:pt x="1837" y="1564"/>
                    </a:lnTo>
                    <a:lnTo>
                      <a:pt x="2668" y="1564"/>
                    </a:lnTo>
                    <a:lnTo>
                      <a:pt x="2668" y="1422"/>
                    </a:lnTo>
                    <a:lnTo>
                      <a:pt x="2668" y="1247"/>
                    </a:lnTo>
                    <a:lnTo>
                      <a:pt x="2646" y="1094"/>
                    </a:lnTo>
                    <a:lnTo>
                      <a:pt x="2624" y="952"/>
                    </a:lnTo>
                    <a:lnTo>
                      <a:pt x="2592" y="809"/>
                    </a:lnTo>
                    <a:lnTo>
                      <a:pt x="2537" y="689"/>
                    </a:lnTo>
                    <a:lnTo>
                      <a:pt x="2482" y="569"/>
                    </a:lnTo>
                    <a:lnTo>
                      <a:pt x="2417" y="460"/>
                    </a:lnTo>
                    <a:lnTo>
                      <a:pt x="2340" y="372"/>
                    </a:lnTo>
                    <a:lnTo>
                      <a:pt x="2253" y="285"/>
                    </a:lnTo>
                    <a:lnTo>
                      <a:pt x="2154" y="208"/>
                    </a:lnTo>
                    <a:lnTo>
                      <a:pt x="2045" y="142"/>
                    </a:lnTo>
                    <a:lnTo>
                      <a:pt x="1925" y="88"/>
                    </a:lnTo>
                    <a:lnTo>
                      <a:pt x="1793" y="55"/>
                    </a:lnTo>
                    <a:lnTo>
                      <a:pt x="1662" y="22"/>
                    </a:lnTo>
                    <a:lnTo>
                      <a:pt x="15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5678306" y="1188689"/>
                <a:ext cx="45735" cy="96888"/>
              </a:xfrm>
              <a:custGeom>
                <a:rect b="b" l="l" r="r" t="t"/>
                <a:pathLst>
                  <a:path extrusionOk="0" h="5633" w="2659">
                    <a:moveTo>
                      <a:pt x="1" y="1"/>
                    </a:moveTo>
                    <a:lnTo>
                      <a:pt x="1" y="799"/>
                    </a:lnTo>
                    <a:lnTo>
                      <a:pt x="1761" y="799"/>
                    </a:lnTo>
                    <a:lnTo>
                      <a:pt x="471" y="5632"/>
                    </a:lnTo>
                    <a:lnTo>
                      <a:pt x="1357" y="5632"/>
                    </a:lnTo>
                    <a:lnTo>
                      <a:pt x="2658" y="777"/>
                    </a:lnTo>
                    <a:lnTo>
                      <a:pt x="26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72" name="Google Shape;672;p23"/>
            <p:cNvSpPr/>
            <p:nvPr/>
          </p:nvSpPr>
          <p:spPr>
            <a:xfrm>
              <a:off x="5317777" y="1406854"/>
              <a:ext cx="380670" cy="423000"/>
            </a:xfrm>
            <a:custGeom>
              <a:rect b="b" l="l" r="r" t="t"/>
              <a:pathLst>
                <a:path extrusionOk="0" h="24593" w="22132">
                  <a:moveTo>
                    <a:pt x="0" y="1"/>
                  </a:moveTo>
                  <a:lnTo>
                    <a:pt x="0" y="16665"/>
                  </a:lnTo>
                  <a:lnTo>
                    <a:pt x="9142" y="16665"/>
                  </a:lnTo>
                  <a:lnTo>
                    <a:pt x="9142" y="22176"/>
                  </a:lnTo>
                  <a:lnTo>
                    <a:pt x="9153" y="22428"/>
                  </a:lnTo>
                  <a:lnTo>
                    <a:pt x="9185" y="22668"/>
                  </a:lnTo>
                  <a:lnTo>
                    <a:pt x="9251" y="22898"/>
                  </a:lnTo>
                  <a:lnTo>
                    <a:pt x="9328" y="23117"/>
                  </a:lnTo>
                  <a:lnTo>
                    <a:pt x="9426" y="23324"/>
                  </a:lnTo>
                  <a:lnTo>
                    <a:pt x="9546" y="23532"/>
                  </a:lnTo>
                  <a:lnTo>
                    <a:pt x="9688" y="23718"/>
                  </a:lnTo>
                  <a:lnTo>
                    <a:pt x="9842" y="23882"/>
                  </a:lnTo>
                  <a:lnTo>
                    <a:pt x="10017" y="24035"/>
                  </a:lnTo>
                  <a:lnTo>
                    <a:pt x="10202" y="24177"/>
                  </a:lnTo>
                  <a:lnTo>
                    <a:pt x="10399" y="24298"/>
                  </a:lnTo>
                  <a:lnTo>
                    <a:pt x="10607" y="24396"/>
                  </a:lnTo>
                  <a:lnTo>
                    <a:pt x="10837" y="24483"/>
                  </a:lnTo>
                  <a:lnTo>
                    <a:pt x="11066" y="24538"/>
                  </a:lnTo>
                  <a:lnTo>
                    <a:pt x="11307" y="24582"/>
                  </a:lnTo>
                  <a:lnTo>
                    <a:pt x="11547" y="24593"/>
                  </a:lnTo>
                  <a:lnTo>
                    <a:pt x="11799" y="24582"/>
                  </a:lnTo>
                  <a:lnTo>
                    <a:pt x="12039" y="24538"/>
                  </a:lnTo>
                  <a:lnTo>
                    <a:pt x="12269" y="24483"/>
                  </a:lnTo>
                  <a:lnTo>
                    <a:pt x="12488" y="24396"/>
                  </a:lnTo>
                  <a:lnTo>
                    <a:pt x="12695" y="24298"/>
                  </a:lnTo>
                  <a:lnTo>
                    <a:pt x="12892" y="24177"/>
                  </a:lnTo>
                  <a:lnTo>
                    <a:pt x="13078" y="24035"/>
                  </a:lnTo>
                  <a:lnTo>
                    <a:pt x="13253" y="23882"/>
                  </a:lnTo>
                  <a:lnTo>
                    <a:pt x="13406" y="23718"/>
                  </a:lnTo>
                  <a:lnTo>
                    <a:pt x="13548" y="23532"/>
                  </a:lnTo>
                  <a:lnTo>
                    <a:pt x="13669" y="23324"/>
                  </a:lnTo>
                  <a:lnTo>
                    <a:pt x="13767" y="23117"/>
                  </a:lnTo>
                  <a:lnTo>
                    <a:pt x="13855" y="22898"/>
                  </a:lnTo>
                  <a:lnTo>
                    <a:pt x="13909" y="22668"/>
                  </a:lnTo>
                  <a:lnTo>
                    <a:pt x="13953" y="22428"/>
                  </a:lnTo>
                  <a:lnTo>
                    <a:pt x="13964" y="22176"/>
                  </a:lnTo>
                  <a:lnTo>
                    <a:pt x="13964" y="16665"/>
                  </a:lnTo>
                  <a:lnTo>
                    <a:pt x="14303" y="16665"/>
                  </a:lnTo>
                  <a:lnTo>
                    <a:pt x="14456" y="16709"/>
                  </a:lnTo>
                  <a:lnTo>
                    <a:pt x="14609" y="16742"/>
                  </a:lnTo>
                  <a:lnTo>
                    <a:pt x="14762" y="16764"/>
                  </a:lnTo>
                  <a:lnTo>
                    <a:pt x="20011" y="16764"/>
                  </a:lnTo>
                  <a:lnTo>
                    <a:pt x="20229" y="16753"/>
                  </a:lnTo>
                  <a:lnTo>
                    <a:pt x="20437" y="16720"/>
                  </a:lnTo>
                  <a:lnTo>
                    <a:pt x="20645" y="16676"/>
                  </a:lnTo>
                  <a:lnTo>
                    <a:pt x="20831" y="16600"/>
                  </a:lnTo>
                  <a:lnTo>
                    <a:pt x="21017" y="16512"/>
                  </a:lnTo>
                  <a:lnTo>
                    <a:pt x="21192" y="16403"/>
                  </a:lnTo>
                  <a:lnTo>
                    <a:pt x="21356" y="16283"/>
                  </a:lnTo>
                  <a:lnTo>
                    <a:pt x="21509" y="16140"/>
                  </a:lnTo>
                  <a:lnTo>
                    <a:pt x="21651" y="15998"/>
                  </a:lnTo>
                  <a:lnTo>
                    <a:pt x="21771" y="15834"/>
                  </a:lnTo>
                  <a:lnTo>
                    <a:pt x="21881" y="15659"/>
                  </a:lnTo>
                  <a:lnTo>
                    <a:pt x="21968" y="15473"/>
                  </a:lnTo>
                  <a:lnTo>
                    <a:pt x="22034" y="15277"/>
                  </a:lnTo>
                  <a:lnTo>
                    <a:pt x="22088" y="15069"/>
                  </a:lnTo>
                  <a:lnTo>
                    <a:pt x="22121" y="14861"/>
                  </a:lnTo>
                  <a:lnTo>
                    <a:pt x="22132" y="14642"/>
                  </a:lnTo>
                  <a:lnTo>
                    <a:pt x="22121" y="14424"/>
                  </a:lnTo>
                  <a:lnTo>
                    <a:pt x="22088" y="14216"/>
                  </a:lnTo>
                  <a:lnTo>
                    <a:pt x="22034" y="14008"/>
                  </a:lnTo>
                  <a:lnTo>
                    <a:pt x="21968" y="13811"/>
                  </a:lnTo>
                  <a:lnTo>
                    <a:pt x="21881" y="13625"/>
                  </a:lnTo>
                  <a:lnTo>
                    <a:pt x="21771" y="13450"/>
                  </a:lnTo>
                  <a:lnTo>
                    <a:pt x="21651" y="13286"/>
                  </a:lnTo>
                  <a:lnTo>
                    <a:pt x="21509" y="13144"/>
                  </a:lnTo>
                  <a:lnTo>
                    <a:pt x="21356" y="13002"/>
                  </a:lnTo>
                  <a:lnTo>
                    <a:pt x="21192" y="12882"/>
                  </a:lnTo>
                  <a:lnTo>
                    <a:pt x="21017" y="12773"/>
                  </a:lnTo>
                  <a:lnTo>
                    <a:pt x="20831" y="12685"/>
                  </a:lnTo>
                  <a:lnTo>
                    <a:pt x="20645" y="12609"/>
                  </a:lnTo>
                  <a:lnTo>
                    <a:pt x="20437" y="12565"/>
                  </a:lnTo>
                  <a:lnTo>
                    <a:pt x="20229" y="12532"/>
                  </a:lnTo>
                  <a:lnTo>
                    <a:pt x="20011" y="12521"/>
                  </a:lnTo>
                  <a:lnTo>
                    <a:pt x="20229" y="12510"/>
                  </a:lnTo>
                  <a:lnTo>
                    <a:pt x="20437" y="12477"/>
                  </a:lnTo>
                  <a:lnTo>
                    <a:pt x="20645" y="12423"/>
                  </a:lnTo>
                  <a:lnTo>
                    <a:pt x="20831" y="12346"/>
                  </a:lnTo>
                  <a:lnTo>
                    <a:pt x="21017" y="12259"/>
                  </a:lnTo>
                  <a:lnTo>
                    <a:pt x="21192" y="12149"/>
                  </a:lnTo>
                  <a:lnTo>
                    <a:pt x="21356" y="12029"/>
                  </a:lnTo>
                  <a:lnTo>
                    <a:pt x="21509" y="11898"/>
                  </a:lnTo>
                  <a:lnTo>
                    <a:pt x="21651" y="11745"/>
                  </a:lnTo>
                  <a:lnTo>
                    <a:pt x="21771" y="11581"/>
                  </a:lnTo>
                  <a:lnTo>
                    <a:pt x="21881" y="11406"/>
                  </a:lnTo>
                  <a:lnTo>
                    <a:pt x="21968" y="11220"/>
                  </a:lnTo>
                  <a:lnTo>
                    <a:pt x="22034" y="11023"/>
                  </a:lnTo>
                  <a:lnTo>
                    <a:pt x="22088" y="10815"/>
                  </a:lnTo>
                  <a:lnTo>
                    <a:pt x="22121" y="10607"/>
                  </a:lnTo>
                  <a:lnTo>
                    <a:pt x="22132" y="10389"/>
                  </a:lnTo>
                  <a:lnTo>
                    <a:pt x="22121" y="10170"/>
                  </a:lnTo>
                  <a:lnTo>
                    <a:pt x="22088" y="9962"/>
                  </a:lnTo>
                  <a:lnTo>
                    <a:pt x="22034" y="9766"/>
                  </a:lnTo>
                  <a:lnTo>
                    <a:pt x="21968" y="9569"/>
                  </a:lnTo>
                  <a:lnTo>
                    <a:pt x="21881" y="9383"/>
                  </a:lnTo>
                  <a:lnTo>
                    <a:pt x="21771" y="9208"/>
                  </a:lnTo>
                  <a:lnTo>
                    <a:pt x="21651" y="9044"/>
                  </a:lnTo>
                  <a:lnTo>
                    <a:pt x="21509" y="8891"/>
                  </a:lnTo>
                  <a:lnTo>
                    <a:pt x="21356" y="8749"/>
                  </a:lnTo>
                  <a:lnTo>
                    <a:pt x="21192" y="8628"/>
                  </a:lnTo>
                  <a:lnTo>
                    <a:pt x="21017" y="8519"/>
                  </a:lnTo>
                  <a:lnTo>
                    <a:pt x="20831" y="8432"/>
                  </a:lnTo>
                  <a:lnTo>
                    <a:pt x="20645" y="8366"/>
                  </a:lnTo>
                  <a:lnTo>
                    <a:pt x="20437" y="8311"/>
                  </a:lnTo>
                  <a:lnTo>
                    <a:pt x="20229" y="8278"/>
                  </a:lnTo>
                  <a:lnTo>
                    <a:pt x="20011" y="8267"/>
                  </a:lnTo>
                  <a:lnTo>
                    <a:pt x="20229" y="8257"/>
                  </a:lnTo>
                  <a:lnTo>
                    <a:pt x="20437" y="8224"/>
                  </a:lnTo>
                  <a:lnTo>
                    <a:pt x="20645" y="8169"/>
                  </a:lnTo>
                  <a:lnTo>
                    <a:pt x="20831" y="8103"/>
                  </a:lnTo>
                  <a:lnTo>
                    <a:pt x="21017" y="8016"/>
                  </a:lnTo>
                  <a:lnTo>
                    <a:pt x="21192" y="7907"/>
                  </a:lnTo>
                  <a:lnTo>
                    <a:pt x="21356" y="7786"/>
                  </a:lnTo>
                  <a:lnTo>
                    <a:pt x="21509" y="7644"/>
                  </a:lnTo>
                  <a:lnTo>
                    <a:pt x="21651" y="7491"/>
                  </a:lnTo>
                  <a:lnTo>
                    <a:pt x="21771" y="7327"/>
                  </a:lnTo>
                  <a:lnTo>
                    <a:pt x="21881" y="7152"/>
                  </a:lnTo>
                  <a:lnTo>
                    <a:pt x="21968" y="6966"/>
                  </a:lnTo>
                  <a:lnTo>
                    <a:pt x="22034" y="6769"/>
                  </a:lnTo>
                  <a:lnTo>
                    <a:pt x="22088" y="6573"/>
                  </a:lnTo>
                  <a:lnTo>
                    <a:pt x="22121" y="6365"/>
                  </a:lnTo>
                  <a:lnTo>
                    <a:pt x="22132" y="6146"/>
                  </a:lnTo>
                  <a:lnTo>
                    <a:pt x="22121" y="5927"/>
                  </a:lnTo>
                  <a:lnTo>
                    <a:pt x="22088" y="5709"/>
                  </a:lnTo>
                  <a:lnTo>
                    <a:pt x="22034" y="5512"/>
                  </a:lnTo>
                  <a:lnTo>
                    <a:pt x="21968" y="5315"/>
                  </a:lnTo>
                  <a:lnTo>
                    <a:pt x="21881" y="5129"/>
                  </a:lnTo>
                  <a:lnTo>
                    <a:pt x="21771" y="4954"/>
                  </a:lnTo>
                  <a:lnTo>
                    <a:pt x="21651" y="4790"/>
                  </a:lnTo>
                  <a:lnTo>
                    <a:pt x="21509" y="4637"/>
                  </a:lnTo>
                  <a:lnTo>
                    <a:pt x="21356" y="4506"/>
                  </a:lnTo>
                  <a:lnTo>
                    <a:pt x="21192" y="4375"/>
                  </a:lnTo>
                  <a:lnTo>
                    <a:pt x="21017" y="4276"/>
                  </a:lnTo>
                  <a:lnTo>
                    <a:pt x="20831" y="4189"/>
                  </a:lnTo>
                  <a:lnTo>
                    <a:pt x="20645" y="4112"/>
                  </a:lnTo>
                  <a:lnTo>
                    <a:pt x="20437" y="4058"/>
                  </a:lnTo>
                  <a:lnTo>
                    <a:pt x="20229" y="4025"/>
                  </a:lnTo>
                  <a:lnTo>
                    <a:pt x="20011" y="4014"/>
                  </a:lnTo>
                  <a:lnTo>
                    <a:pt x="20229" y="4003"/>
                  </a:lnTo>
                  <a:lnTo>
                    <a:pt x="20437" y="3970"/>
                  </a:lnTo>
                  <a:lnTo>
                    <a:pt x="20645" y="3926"/>
                  </a:lnTo>
                  <a:lnTo>
                    <a:pt x="20831" y="3850"/>
                  </a:lnTo>
                  <a:lnTo>
                    <a:pt x="21017" y="3762"/>
                  </a:lnTo>
                  <a:lnTo>
                    <a:pt x="21192" y="3653"/>
                  </a:lnTo>
                  <a:lnTo>
                    <a:pt x="21356" y="3533"/>
                  </a:lnTo>
                  <a:lnTo>
                    <a:pt x="21509" y="3391"/>
                  </a:lnTo>
                  <a:lnTo>
                    <a:pt x="21651" y="3249"/>
                  </a:lnTo>
                  <a:lnTo>
                    <a:pt x="21771" y="3085"/>
                  </a:lnTo>
                  <a:lnTo>
                    <a:pt x="21881" y="2910"/>
                  </a:lnTo>
                  <a:lnTo>
                    <a:pt x="21968" y="2724"/>
                  </a:lnTo>
                  <a:lnTo>
                    <a:pt x="22034" y="2527"/>
                  </a:lnTo>
                  <a:lnTo>
                    <a:pt x="22088" y="2319"/>
                  </a:lnTo>
                  <a:lnTo>
                    <a:pt x="22121" y="2111"/>
                  </a:lnTo>
                  <a:lnTo>
                    <a:pt x="22132" y="1893"/>
                  </a:lnTo>
                  <a:lnTo>
                    <a:pt x="22132" y="1740"/>
                  </a:lnTo>
                  <a:lnTo>
                    <a:pt x="22110" y="1586"/>
                  </a:lnTo>
                  <a:lnTo>
                    <a:pt x="22088" y="1444"/>
                  </a:lnTo>
                  <a:lnTo>
                    <a:pt x="22045" y="1291"/>
                  </a:lnTo>
                  <a:lnTo>
                    <a:pt x="22001" y="1160"/>
                  </a:lnTo>
                  <a:lnTo>
                    <a:pt x="21946" y="1018"/>
                  </a:lnTo>
                  <a:lnTo>
                    <a:pt x="21881" y="887"/>
                  </a:lnTo>
                  <a:lnTo>
                    <a:pt x="21804" y="766"/>
                  </a:lnTo>
                  <a:lnTo>
                    <a:pt x="21727" y="646"/>
                  </a:lnTo>
                  <a:lnTo>
                    <a:pt x="21629" y="537"/>
                  </a:lnTo>
                  <a:lnTo>
                    <a:pt x="21542" y="427"/>
                  </a:lnTo>
                  <a:lnTo>
                    <a:pt x="21432" y="329"/>
                  </a:lnTo>
                  <a:lnTo>
                    <a:pt x="21323" y="231"/>
                  </a:lnTo>
                  <a:lnTo>
                    <a:pt x="21203" y="143"/>
                  </a:lnTo>
                  <a:lnTo>
                    <a:pt x="21082" y="67"/>
                  </a:lnTo>
                  <a:lnTo>
                    <a:pt x="20951" y="1"/>
                  </a:lnTo>
                  <a:close/>
                </a:path>
              </a:pathLst>
            </a:custGeom>
            <a:solidFill>
              <a:srgbClr val="FF9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5236335" y="1367741"/>
              <a:ext cx="135433" cy="391592"/>
            </a:xfrm>
            <a:custGeom>
              <a:rect b="b" l="l" r="r" t="t"/>
              <a:pathLst>
                <a:path extrusionOk="0" h="22767" w="7874">
                  <a:moveTo>
                    <a:pt x="1925" y="1"/>
                  </a:moveTo>
                  <a:lnTo>
                    <a:pt x="1728" y="12"/>
                  </a:lnTo>
                  <a:lnTo>
                    <a:pt x="1543" y="44"/>
                  </a:lnTo>
                  <a:lnTo>
                    <a:pt x="1357" y="88"/>
                  </a:lnTo>
                  <a:lnTo>
                    <a:pt x="1182" y="154"/>
                  </a:lnTo>
                  <a:lnTo>
                    <a:pt x="1007" y="241"/>
                  </a:lnTo>
                  <a:lnTo>
                    <a:pt x="854" y="329"/>
                  </a:lnTo>
                  <a:lnTo>
                    <a:pt x="701" y="449"/>
                  </a:lnTo>
                  <a:lnTo>
                    <a:pt x="558" y="569"/>
                  </a:lnTo>
                  <a:lnTo>
                    <a:pt x="438" y="711"/>
                  </a:lnTo>
                  <a:lnTo>
                    <a:pt x="329" y="853"/>
                  </a:lnTo>
                  <a:lnTo>
                    <a:pt x="230" y="1017"/>
                  </a:lnTo>
                  <a:lnTo>
                    <a:pt x="154" y="1182"/>
                  </a:lnTo>
                  <a:lnTo>
                    <a:pt x="88" y="1356"/>
                  </a:lnTo>
                  <a:lnTo>
                    <a:pt x="34" y="1542"/>
                  </a:lnTo>
                  <a:lnTo>
                    <a:pt x="12" y="1739"/>
                  </a:lnTo>
                  <a:lnTo>
                    <a:pt x="1" y="1936"/>
                  </a:lnTo>
                  <a:lnTo>
                    <a:pt x="1" y="20842"/>
                  </a:lnTo>
                  <a:lnTo>
                    <a:pt x="12" y="21039"/>
                  </a:lnTo>
                  <a:lnTo>
                    <a:pt x="34" y="21225"/>
                  </a:lnTo>
                  <a:lnTo>
                    <a:pt x="88" y="21410"/>
                  </a:lnTo>
                  <a:lnTo>
                    <a:pt x="154" y="21585"/>
                  </a:lnTo>
                  <a:lnTo>
                    <a:pt x="230" y="21760"/>
                  </a:lnTo>
                  <a:lnTo>
                    <a:pt x="329" y="21913"/>
                  </a:lnTo>
                  <a:lnTo>
                    <a:pt x="438" y="22067"/>
                  </a:lnTo>
                  <a:lnTo>
                    <a:pt x="558" y="22209"/>
                  </a:lnTo>
                  <a:lnTo>
                    <a:pt x="701" y="22329"/>
                  </a:lnTo>
                  <a:lnTo>
                    <a:pt x="854" y="22438"/>
                  </a:lnTo>
                  <a:lnTo>
                    <a:pt x="1007" y="22537"/>
                  </a:lnTo>
                  <a:lnTo>
                    <a:pt x="1182" y="22613"/>
                  </a:lnTo>
                  <a:lnTo>
                    <a:pt x="1357" y="22679"/>
                  </a:lnTo>
                  <a:lnTo>
                    <a:pt x="1543" y="22734"/>
                  </a:lnTo>
                  <a:lnTo>
                    <a:pt x="1728" y="22755"/>
                  </a:lnTo>
                  <a:lnTo>
                    <a:pt x="1925" y="22766"/>
                  </a:lnTo>
                  <a:lnTo>
                    <a:pt x="5949" y="22766"/>
                  </a:lnTo>
                  <a:lnTo>
                    <a:pt x="6146" y="22755"/>
                  </a:lnTo>
                  <a:lnTo>
                    <a:pt x="6332" y="22734"/>
                  </a:lnTo>
                  <a:lnTo>
                    <a:pt x="6518" y="22679"/>
                  </a:lnTo>
                  <a:lnTo>
                    <a:pt x="6704" y="22613"/>
                  </a:lnTo>
                  <a:lnTo>
                    <a:pt x="6868" y="22537"/>
                  </a:lnTo>
                  <a:lnTo>
                    <a:pt x="7032" y="22438"/>
                  </a:lnTo>
                  <a:lnTo>
                    <a:pt x="7174" y="22329"/>
                  </a:lnTo>
                  <a:lnTo>
                    <a:pt x="7316" y="22209"/>
                  </a:lnTo>
                  <a:lnTo>
                    <a:pt x="7436" y="22067"/>
                  </a:lnTo>
                  <a:lnTo>
                    <a:pt x="7546" y="21913"/>
                  </a:lnTo>
                  <a:lnTo>
                    <a:pt x="7644" y="21760"/>
                  </a:lnTo>
                  <a:lnTo>
                    <a:pt x="7732" y="21585"/>
                  </a:lnTo>
                  <a:lnTo>
                    <a:pt x="7797" y="21410"/>
                  </a:lnTo>
                  <a:lnTo>
                    <a:pt x="7841" y="21225"/>
                  </a:lnTo>
                  <a:lnTo>
                    <a:pt x="7874" y="21039"/>
                  </a:lnTo>
                  <a:lnTo>
                    <a:pt x="7874" y="20842"/>
                  </a:lnTo>
                  <a:lnTo>
                    <a:pt x="7874" y="1936"/>
                  </a:lnTo>
                  <a:lnTo>
                    <a:pt x="7874" y="1739"/>
                  </a:lnTo>
                  <a:lnTo>
                    <a:pt x="7841" y="1542"/>
                  </a:lnTo>
                  <a:lnTo>
                    <a:pt x="7797" y="1356"/>
                  </a:lnTo>
                  <a:lnTo>
                    <a:pt x="7732" y="1182"/>
                  </a:lnTo>
                  <a:lnTo>
                    <a:pt x="7644" y="1017"/>
                  </a:lnTo>
                  <a:lnTo>
                    <a:pt x="7546" y="853"/>
                  </a:lnTo>
                  <a:lnTo>
                    <a:pt x="7436" y="711"/>
                  </a:lnTo>
                  <a:lnTo>
                    <a:pt x="7316" y="569"/>
                  </a:lnTo>
                  <a:lnTo>
                    <a:pt x="7174" y="449"/>
                  </a:lnTo>
                  <a:lnTo>
                    <a:pt x="7032" y="329"/>
                  </a:lnTo>
                  <a:lnTo>
                    <a:pt x="6868" y="241"/>
                  </a:lnTo>
                  <a:lnTo>
                    <a:pt x="6704" y="154"/>
                  </a:lnTo>
                  <a:lnTo>
                    <a:pt x="6518" y="88"/>
                  </a:lnTo>
                  <a:lnTo>
                    <a:pt x="6332" y="44"/>
                  </a:lnTo>
                  <a:lnTo>
                    <a:pt x="6146" y="12"/>
                  </a:lnTo>
                  <a:lnTo>
                    <a:pt x="59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5037537" y="2552426"/>
              <a:ext cx="1163460" cy="1235476"/>
            </a:xfrm>
            <a:custGeom>
              <a:rect b="b" l="l" r="r" t="t"/>
              <a:pathLst>
                <a:path extrusionOk="0" h="71830" w="67643">
                  <a:moveTo>
                    <a:pt x="38305" y="0"/>
                  </a:moveTo>
                  <a:lnTo>
                    <a:pt x="38009" y="11"/>
                  </a:lnTo>
                  <a:lnTo>
                    <a:pt x="37714" y="44"/>
                  </a:lnTo>
                  <a:lnTo>
                    <a:pt x="37419" y="88"/>
                  </a:lnTo>
                  <a:lnTo>
                    <a:pt x="37124" y="143"/>
                  </a:lnTo>
                  <a:lnTo>
                    <a:pt x="36839" y="219"/>
                  </a:lnTo>
                  <a:lnTo>
                    <a:pt x="36544" y="307"/>
                  </a:lnTo>
                  <a:lnTo>
                    <a:pt x="36249" y="416"/>
                  </a:lnTo>
                  <a:lnTo>
                    <a:pt x="35965" y="536"/>
                  </a:lnTo>
                  <a:lnTo>
                    <a:pt x="14544" y="10180"/>
                  </a:lnTo>
                  <a:lnTo>
                    <a:pt x="14413" y="10082"/>
                  </a:lnTo>
                  <a:lnTo>
                    <a:pt x="14260" y="9984"/>
                  </a:lnTo>
                  <a:lnTo>
                    <a:pt x="14107" y="9896"/>
                  </a:lnTo>
                  <a:lnTo>
                    <a:pt x="13953" y="9798"/>
                  </a:lnTo>
                  <a:lnTo>
                    <a:pt x="13789" y="9721"/>
                  </a:lnTo>
                  <a:lnTo>
                    <a:pt x="13615" y="9634"/>
                  </a:lnTo>
                  <a:lnTo>
                    <a:pt x="13440" y="9568"/>
                  </a:lnTo>
                  <a:lnTo>
                    <a:pt x="13254" y="9492"/>
                  </a:lnTo>
                  <a:lnTo>
                    <a:pt x="13057" y="9426"/>
                  </a:lnTo>
                  <a:lnTo>
                    <a:pt x="12860" y="9371"/>
                  </a:lnTo>
                  <a:lnTo>
                    <a:pt x="12652" y="9317"/>
                  </a:lnTo>
                  <a:lnTo>
                    <a:pt x="12434" y="9273"/>
                  </a:lnTo>
                  <a:lnTo>
                    <a:pt x="12215" y="9229"/>
                  </a:lnTo>
                  <a:lnTo>
                    <a:pt x="11985" y="9196"/>
                  </a:lnTo>
                  <a:lnTo>
                    <a:pt x="11745" y="9174"/>
                  </a:lnTo>
                  <a:lnTo>
                    <a:pt x="11504" y="9153"/>
                  </a:lnTo>
                  <a:lnTo>
                    <a:pt x="11242" y="9142"/>
                  </a:lnTo>
                  <a:lnTo>
                    <a:pt x="10979" y="9142"/>
                  </a:lnTo>
                  <a:lnTo>
                    <a:pt x="10706" y="9153"/>
                  </a:lnTo>
                  <a:lnTo>
                    <a:pt x="10433" y="9164"/>
                  </a:lnTo>
                  <a:lnTo>
                    <a:pt x="10137" y="9185"/>
                  </a:lnTo>
                  <a:lnTo>
                    <a:pt x="9842" y="9218"/>
                  </a:lnTo>
                  <a:lnTo>
                    <a:pt x="9536" y="9251"/>
                  </a:lnTo>
                  <a:lnTo>
                    <a:pt x="9219" y="9306"/>
                  </a:lnTo>
                  <a:lnTo>
                    <a:pt x="8891" y="9360"/>
                  </a:lnTo>
                  <a:lnTo>
                    <a:pt x="8563" y="9426"/>
                  </a:lnTo>
                  <a:lnTo>
                    <a:pt x="8213" y="9513"/>
                  </a:lnTo>
                  <a:lnTo>
                    <a:pt x="7863" y="9601"/>
                  </a:lnTo>
                  <a:lnTo>
                    <a:pt x="7502" y="9699"/>
                  </a:lnTo>
                  <a:lnTo>
                    <a:pt x="7119" y="9809"/>
                  </a:lnTo>
                  <a:lnTo>
                    <a:pt x="6737" y="9929"/>
                  </a:lnTo>
                  <a:lnTo>
                    <a:pt x="6343" y="10060"/>
                  </a:lnTo>
                  <a:lnTo>
                    <a:pt x="5873" y="10235"/>
                  </a:lnTo>
                  <a:lnTo>
                    <a:pt x="5414" y="10410"/>
                  </a:lnTo>
                  <a:lnTo>
                    <a:pt x="4987" y="10596"/>
                  </a:lnTo>
                  <a:lnTo>
                    <a:pt x="4583" y="10793"/>
                  </a:lnTo>
                  <a:lnTo>
                    <a:pt x="4189" y="10990"/>
                  </a:lnTo>
                  <a:lnTo>
                    <a:pt x="3828" y="11186"/>
                  </a:lnTo>
                  <a:lnTo>
                    <a:pt x="3478" y="11394"/>
                  </a:lnTo>
                  <a:lnTo>
                    <a:pt x="3150" y="11613"/>
                  </a:lnTo>
                  <a:lnTo>
                    <a:pt x="2844" y="11832"/>
                  </a:lnTo>
                  <a:lnTo>
                    <a:pt x="2560" y="12050"/>
                  </a:lnTo>
                  <a:lnTo>
                    <a:pt x="2286" y="12280"/>
                  </a:lnTo>
                  <a:lnTo>
                    <a:pt x="2035" y="12510"/>
                  </a:lnTo>
                  <a:lnTo>
                    <a:pt x="1805" y="12739"/>
                  </a:lnTo>
                  <a:lnTo>
                    <a:pt x="1587" y="12980"/>
                  </a:lnTo>
                  <a:lnTo>
                    <a:pt x="1379" y="13220"/>
                  </a:lnTo>
                  <a:lnTo>
                    <a:pt x="1204" y="13461"/>
                  </a:lnTo>
                  <a:lnTo>
                    <a:pt x="1029" y="13712"/>
                  </a:lnTo>
                  <a:lnTo>
                    <a:pt x="876" y="13953"/>
                  </a:lnTo>
                  <a:lnTo>
                    <a:pt x="734" y="14204"/>
                  </a:lnTo>
                  <a:lnTo>
                    <a:pt x="613" y="14456"/>
                  </a:lnTo>
                  <a:lnTo>
                    <a:pt x="493" y="14707"/>
                  </a:lnTo>
                  <a:lnTo>
                    <a:pt x="395" y="14959"/>
                  </a:lnTo>
                  <a:lnTo>
                    <a:pt x="307" y="15210"/>
                  </a:lnTo>
                  <a:lnTo>
                    <a:pt x="231" y="15462"/>
                  </a:lnTo>
                  <a:lnTo>
                    <a:pt x="176" y="15713"/>
                  </a:lnTo>
                  <a:lnTo>
                    <a:pt x="121" y="15965"/>
                  </a:lnTo>
                  <a:lnTo>
                    <a:pt x="78" y="16216"/>
                  </a:lnTo>
                  <a:lnTo>
                    <a:pt x="45" y="16468"/>
                  </a:lnTo>
                  <a:lnTo>
                    <a:pt x="23" y="16719"/>
                  </a:lnTo>
                  <a:lnTo>
                    <a:pt x="12" y="16960"/>
                  </a:lnTo>
                  <a:lnTo>
                    <a:pt x="1" y="17211"/>
                  </a:lnTo>
                  <a:lnTo>
                    <a:pt x="12" y="17452"/>
                  </a:lnTo>
                  <a:lnTo>
                    <a:pt x="23" y="17693"/>
                  </a:lnTo>
                  <a:lnTo>
                    <a:pt x="34" y="17922"/>
                  </a:lnTo>
                  <a:lnTo>
                    <a:pt x="67" y="18163"/>
                  </a:lnTo>
                  <a:lnTo>
                    <a:pt x="88" y="18392"/>
                  </a:lnTo>
                  <a:lnTo>
                    <a:pt x="176" y="18841"/>
                  </a:lnTo>
                  <a:lnTo>
                    <a:pt x="263" y="19267"/>
                  </a:lnTo>
                  <a:lnTo>
                    <a:pt x="384" y="19683"/>
                  </a:lnTo>
                  <a:lnTo>
                    <a:pt x="504" y="20065"/>
                  </a:lnTo>
                  <a:lnTo>
                    <a:pt x="635" y="20426"/>
                  </a:lnTo>
                  <a:lnTo>
                    <a:pt x="766" y="20765"/>
                  </a:lnTo>
                  <a:lnTo>
                    <a:pt x="898" y="21060"/>
                  </a:lnTo>
                  <a:lnTo>
                    <a:pt x="1029" y="21334"/>
                  </a:lnTo>
                  <a:lnTo>
                    <a:pt x="1138" y="21574"/>
                  </a:lnTo>
                  <a:lnTo>
                    <a:pt x="1248" y="21771"/>
                  </a:lnTo>
                  <a:lnTo>
                    <a:pt x="1401" y="22044"/>
                  </a:lnTo>
                  <a:lnTo>
                    <a:pt x="1466" y="22143"/>
                  </a:lnTo>
                  <a:lnTo>
                    <a:pt x="1554" y="22383"/>
                  </a:lnTo>
                  <a:lnTo>
                    <a:pt x="1652" y="22613"/>
                  </a:lnTo>
                  <a:lnTo>
                    <a:pt x="22220" y="68265"/>
                  </a:lnTo>
                  <a:lnTo>
                    <a:pt x="22362" y="68549"/>
                  </a:lnTo>
                  <a:lnTo>
                    <a:pt x="22504" y="68823"/>
                  </a:lnTo>
                  <a:lnTo>
                    <a:pt x="22668" y="69074"/>
                  </a:lnTo>
                  <a:lnTo>
                    <a:pt x="22832" y="69326"/>
                  </a:lnTo>
                  <a:lnTo>
                    <a:pt x="23018" y="69566"/>
                  </a:lnTo>
                  <a:lnTo>
                    <a:pt x="23204" y="69796"/>
                  </a:lnTo>
                  <a:lnTo>
                    <a:pt x="23412" y="70014"/>
                  </a:lnTo>
                  <a:lnTo>
                    <a:pt x="23620" y="70211"/>
                  </a:lnTo>
                  <a:lnTo>
                    <a:pt x="23838" y="70408"/>
                  </a:lnTo>
                  <a:lnTo>
                    <a:pt x="24068" y="70594"/>
                  </a:lnTo>
                  <a:lnTo>
                    <a:pt x="24308" y="70769"/>
                  </a:lnTo>
                  <a:lnTo>
                    <a:pt x="24549" y="70922"/>
                  </a:lnTo>
                  <a:lnTo>
                    <a:pt x="24801" y="71064"/>
                  </a:lnTo>
                  <a:lnTo>
                    <a:pt x="25052" y="71206"/>
                  </a:lnTo>
                  <a:lnTo>
                    <a:pt x="25314" y="71327"/>
                  </a:lnTo>
                  <a:lnTo>
                    <a:pt x="25588" y="71436"/>
                  </a:lnTo>
                  <a:lnTo>
                    <a:pt x="25861" y="71534"/>
                  </a:lnTo>
                  <a:lnTo>
                    <a:pt x="26135" y="71611"/>
                  </a:lnTo>
                  <a:lnTo>
                    <a:pt x="26419" y="71687"/>
                  </a:lnTo>
                  <a:lnTo>
                    <a:pt x="26703" y="71742"/>
                  </a:lnTo>
                  <a:lnTo>
                    <a:pt x="26998" y="71786"/>
                  </a:lnTo>
                  <a:lnTo>
                    <a:pt x="27283" y="71808"/>
                  </a:lnTo>
                  <a:lnTo>
                    <a:pt x="27578" y="71830"/>
                  </a:lnTo>
                  <a:lnTo>
                    <a:pt x="27873" y="71830"/>
                  </a:lnTo>
                  <a:lnTo>
                    <a:pt x="28157" y="71808"/>
                  </a:lnTo>
                  <a:lnTo>
                    <a:pt x="28453" y="71786"/>
                  </a:lnTo>
                  <a:lnTo>
                    <a:pt x="28748" y="71742"/>
                  </a:lnTo>
                  <a:lnTo>
                    <a:pt x="29043" y="71676"/>
                  </a:lnTo>
                  <a:lnTo>
                    <a:pt x="29338" y="71611"/>
                  </a:lnTo>
                  <a:lnTo>
                    <a:pt x="29634" y="71512"/>
                  </a:lnTo>
                  <a:lnTo>
                    <a:pt x="29918" y="71414"/>
                  </a:lnTo>
                  <a:lnTo>
                    <a:pt x="30202" y="71294"/>
                  </a:lnTo>
                  <a:lnTo>
                    <a:pt x="61038" y="57396"/>
                  </a:lnTo>
                  <a:lnTo>
                    <a:pt x="61049" y="57418"/>
                  </a:lnTo>
                  <a:lnTo>
                    <a:pt x="63443" y="56335"/>
                  </a:lnTo>
                  <a:lnTo>
                    <a:pt x="63695" y="56171"/>
                  </a:lnTo>
                  <a:lnTo>
                    <a:pt x="63957" y="55996"/>
                  </a:lnTo>
                  <a:lnTo>
                    <a:pt x="64220" y="55810"/>
                  </a:lnTo>
                  <a:lnTo>
                    <a:pt x="64471" y="55614"/>
                  </a:lnTo>
                  <a:lnTo>
                    <a:pt x="64734" y="55406"/>
                  </a:lnTo>
                  <a:lnTo>
                    <a:pt x="64985" y="55176"/>
                  </a:lnTo>
                  <a:lnTo>
                    <a:pt x="65247" y="54947"/>
                  </a:lnTo>
                  <a:lnTo>
                    <a:pt x="65488" y="54695"/>
                  </a:lnTo>
                  <a:lnTo>
                    <a:pt x="65729" y="54433"/>
                  </a:lnTo>
                  <a:lnTo>
                    <a:pt x="65969" y="54159"/>
                  </a:lnTo>
                  <a:lnTo>
                    <a:pt x="66188" y="53875"/>
                  </a:lnTo>
                  <a:lnTo>
                    <a:pt x="66407" y="53580"/>
                  </a:lnTo>
                  <a:lnTo>
                    <a:pt x="66603" y="53274"/>
                  </a:lnTo>
                  <a:lnTo>
                    <a:pt x="66800" y="52946"/>
                  </a:lnTo>
                  <a:lnTo>
                    <a:pt x="66964" y="52607"/>
                  </a:lnTo>
                  <a:lnTo>
                    <a:pt x="67128" y="52257"/>
                  </a:lnTo>
                  <a:lnTo>
                    <a:pt x="67259" y="51885"/>
                  </a:lnTo>
                  <a:lnTo>
                    <a:pt x="67380" y="51502"/>
                  </a:lnTo>
                  <a:lnTo>
                    <a:pt x="67478" y="51109"/>
                  </a:lnTo>
                  <a:lnTo>
                    <a:pt x="67555" y="50704"/>
                  </a:lnTo>
                  <a:lnTo>
                    <a:pt x="67587" y="50496"/>
                  </a:lnTo>
                  <a:lnTo>
                    <a:pt x="67609" y="50278"/>
                  </a:lnTo>
                  <a:lnTo>
                    <a:pt x="67620" y="50059"/>
                  </a:lnTo>
                  <a:lnTo>
                    <a:pt x="67631" y="49840"/>
                  </a:lnTo>
                  <a:lnTo>
                    <a:pt x="67642" y="49621"/>
                  </a:lnTo>
                  <a:lnTo>
                    <a:pt x="67631" y="49392"/>
                  </a:lnTo>
                  <a:lnTo>
                    <a:pt x="67620" y="49162"/>
                  </a:lnTo>
                  <a:lnTo>
                    <a:pt x="67609" y="48922"/>
                  </a:lnTo>
                  <a:lnTo>
                    <a:pt x="67587" y="48681"/>
                  </a:lnTo>
                  <a:lnTo>
                    <a:pt x="67555" y="48441"/>
                  </a:lnTo>
                  <a:lnTo>
                    <a:pt x="67511" y="48200"/>
                  </a:lnTo>
                  <a:lnTo>
                    <a:pt x="67456" y="47948"/>
                  </a:lnTo>
                  <a:lnTo>
                    <a:pt x="67402" y="47686"/>
                  </a:lnTo>
                  <a:lnTo>
                    <a:pt x="67336" y="47435"/>
                  </a:lnTo>
                  <a:lnTo>
                    <a:pt x="67270" y="47172"/>
                  </a:lnTo>
                  <a:lnTo>
                    <a:pt x="67183" y="46910"/>
                  </a:lnTo>
                  <a:lnTo>
                    <a:pt x="67095" y="46636"/>
                  </a:lnTo>
                  <a:lnTo>
                    <a:pt x="66997" y="46363"/>
                  </a:lnTo>
                  <a:lnTo>
                    <a:pt x="66888" y="46079"/>
                  </a:lnTo>
                  <a:lnTo>
                    <a:pt x="66767" y="45805"/>
                  </a:lnTo>
                  <a:lnTo>
                    <a:pt x="66636" y="45521"/>
                  </a:lnTo>
                  <a:lnTo>
                    <a:pt x="66494" y="45226"/>
                  </a:lnTo>
                  <a:lnTo>
                    <a:pt x="66352" y="44931"/>
                  </a:lnTo>
                  <a:lnTo>
                    <a:pt x="66199" y="44635"/>
                  </a:lnTo>
                  <a:lnTo>
                    <a:pt x="66024" y="44329"/>
                  </a:lnTo>
                  <a:lnTo>
                    <a:pt x="65849" y="44023"/>
                  </a:lnTo>
                  <a:lnTo>
                    <a:pt x="65477" y="43443"/>
                  </a:lnTo>
                  <a:lnTo>
                    <a:pt x="65105" y="42875"/>
                  </a:lnTo>
                  <a:lnTo>
                    <a:pt x="64712" y="42339"/>
                  </a:lnTo>
                  <a:lnTo>
                    <a:pt x="64296" y="41814"/>
                  </a:lnTo>
                  <a:lnTo>
                    <a:pt x="63881" y="41322"/>
                  </a:lnTo>
                  <a:lnTo>
                    <a:pt x="63454" y="40841"/>
                  </a:lnTo>
                  <a:lnTo>
                    <a:pt x="63006" y="40382"/>
                  </a:lnTo>
                  <a:lnTo>
                    <a:pt x="62558" y="39944"/>
                  </a:lnTo>
                  <a:lnTo>
                    <a:pt x="62098" y="39529"/>
                  </a:lnTo>
                  <a:lnTo>
                    <a:pt x="61628" y="39135"/>
                  </a:lnTo>
                  <a:lnTo>
                    <a:pt x="61158" y="38763"/>
                  </a:lnTo>
                  <a:lnTo>
                    <a:pt x="60677" y="38403"/>
                  </a:lnTo>
                  <a:lnTo>
                    <a:pt x="60185" y="38053"/>
                  </a:lnTo>
                  <a:lnTo>
                    <a:pt x="59704" y="37736"/>
                  </a:lnTo>
                  <a:lnTo>
                    <a:pt x="59212" y="37429"/>
                  </a:lnTo>
                  <a:lnTo>
                    <a:pt x="43947" y="3554"/>
                  </a:lnTo>
                  <a:lnTo>
                    <a:pt x="43816" y="3270"/>
                  </a:lnTo>
                  <a:lnTo>
                    <a:pt x="43663" y="3007"/>
                  </a:lnTo>
                  <a:lnTo>
                    <a:pt x="43510" y="2745"/>
                  </a:lnTo>
                  <a:lnTo>
                    <a:pt x="43335" y="2493"/>
                  </a:lnTo>
                  <a:lnTo>
                    <a:pt x="43160" y="2253"/>
                  </a:lnTo>
                  <a:lnTo>
                    <a:pt x="42963" y="2034"/>
                  </a:lnTo>
                  <a:lnTo>
                    <a:pt x="42766" y="1816"/>
                  </a:lnTo>
                  <a:lnTo>
                    <a:pt x="42547" y="1608"/>
                  </a:lnTo>
                  <a:lnTo>
                    <a:pt x="42329" y="1411"/>
                  </a:lnTo>
                  <a:lnTo>
                    <a:pt x="42099" y="1236"/>
                  </a:lnTo>
                  <a:lnTo>
                    <a:pt x="41869" y="1061"/>
                  </a:lnTo>
                  <a:lnTo>
                    <a:pt x="41629" y="897"/>
                  </a:lnTo>
                  <a:lnTo>
                    <a:pt x="41377" y="755"/>
                  </a:lnTo>
                  <a:lnTo>
                    <a:pt x="41115" y="624"/>
                  </a:lnTo>
                  <a:lnTo>
                    <a:pt x="40852" y="503"/>
                  </a:lnTo>
                  <a:lnTo>
                    <a:pt x="40590" y="394"/>
                  </a:lnTo>
                  <a:lnTo>
                    <a:pt x="40317" y="296"/>
                  </a:lnTo>
                  <a:lnTo>
                    <a:pt x="40032" y="208"/>
                  </a:lnTo>
                  <a:lnTo>
                    <a:pt x="39748" y="143"/>
                  </a:lnTo>
                  <a:lnTo>
                    <a:pt x="39464" y="88"/>
                  </a:lnTo>
                  <a:lnTo>
                    <a:pt x="39179" y="44"/>
                  </a:lnTo>
                  <a:lnTo>
                    <a:pt x="38895" y="11"/>
                  </a:lnTo>
                  <a:lnTo>
                    <a:pt x="38600" y="0"/>
                  </a:lnTo>
                  <a:close/>
                </a:path>
              </a:pathLst>
            </a:custGeom>
            <a:solidFill>
              <a:srgbClr val="918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5085508" y="2473804"/>
              <a:ext cx="1099682" cy="1235287"/>
            </a:xfrm>
            <a:custGeom>
              <a:rect b="b" l="l" r="r" t="t"/>
              <a:pathLst>
                <a:path extrusionOk="0" h="71819" w="63935">
                  <a:moveTo>
                    <a:pt x="37189" y="1"/>
                  </a:moveTo>
                  <a:lnTo>
                    <a:pt x="36893" y="12"/>
                  </a:lnTo>
                  <a:lnTo>
                    <a:pt x="36598" y="44"/>
                  </a:lnTo>
                  <a:lnTo>
                    <a:pt x="36303" y="88"/>
                  </a:lnTo>
                  <a:lnTo>
                    <a:pt x="36008" y="143"/>
                  </a:lnTo>
                  <a:lnTo>
                    <a:pt x="35713" y="219"/>
                  </a:lnTo>
                  <a:lnTo>
                    <a:pt x="35428" y="307"/>
                  </a:lnTo>
                  <a:lnTo>
                    <a:pt x="35133" y="405"/>
                  </a:lnTo>
                  <a:lnTo>
                    <a:pt x="34849" y="526"/>
                  </a:lnTo>
                  <a:lnTo>
                    <a:pt x="3554" y="14631"/>
                  </a:lnTo>
                  <a:lnTo>
                    <a:pt x="3281" y="14762"/>
                  </a:lnTo>
                  <a:lnTo>
                    <a:pt x="3007" y="14915"/>
                  </a:lnTo>
                  <a:lnTo>
                    <a:pt x="2745" y="15069"/>
                  </a:lnTo>
                  <a:lnTo>
                    <a:pt x="2493" y="15244"/>
                  </a:lnTo>
                  <a:lnTo>
                    <a:pt x="2264" y="15418"/>
                  </a:lnTo>
                  <a:lnTo>
                    <a:pt x="2034" y="15615"/>
                  </a:lnTo>
                  <a:lnTo>
                    <a:pt x="1815" y="15812"/>
                  </a:lnTo>
                  <a:lnTo>
                    <a:pt x="1608" y="16031"/>
                  </a:lnTo>
                  <a:lnTo>
                    <a:pt x="1411" y="16250"/>
                  </a:lnTo>
                  <a:lnTo>
                    <a:pt x="1236" y="16479"/>
                  </a:lnTo>
                  <a:lnTo>
                    <a:pt x="1061" y="16709"/>
                  </a:lnTo>
                  <a:lnTo>
                    <a:pt x="908" y="16960"/>
                  </a:lnTo>
                  <a:lnTo>
                    <a:pt x="755" y="17212"/>
                  </a:lnTo>
                  <a:lnTo>
                    <a:pt x="624" y="17463"/>
                  </a:lnTo>
                  <a:lnTo>
                    <a:pt x="503" y="17726"/>
                  </a:lnTo>
                  <a:lnTo>
                    <a:pt x="394" y="17999"/>
                  </a:lnTo>
                  <a:lnTo>
                    <a:pt x="296" y="18272"/>
                  </a:lnTo>
                  <a:lnTo>
                    <a:pt x="219" y="18546"/>
                  </a:lnTo>
                  <a:lnTo>
                    <a:pt x="142" y="18830"/>
                  </a:lnTo>
                  <a:lnTo>
                    <a:pt x="88" y="19114"/>
                  </a:lnTo>
                  <a:lnTo>
                    <a:pt x="44" y="19399"/>
                  </a:lnTo>
                  <a:lnTo>
                    <a:pt x="11" y="19694"/>
                  </a:lnTo>
                  <a:lnTo>
                    <a:pt x="0" y="19978"/>
                  </a:lnTo>
                  <a:lnTo>
                    <a:pt x="0" y="20273"/>
                  </a:lnTo>
                  <a:lnTo>
                    <a:pt x="11" y="20569"/>
                  </a:lnTo>
                  <a:lnTo>
                    <a:pt x="44" y="20864"/>
                  </a:lnTo>
                  <a:lnTo>
                    <a:pt x="88" y="21159"/>
                  </a:lnTo>
                  <a:lnTo>
                    <a:pt x="142" y="21454"/>
                  </a:lnTo>
                  <a:lnTo>
                    <a:pt x="219" y="21750"/>
                  </a:lnTo>
                  <a:lnTo>
                    <a:pt x="306" y="22034"/>
                  </a:lnTo>
                  <a:lnTo>
                    <a:pt x="416" y="22329"/>
                  </a:lnTo>
                  <a:lnTo>
                    <a:pt x="536" y="22613"/>
                  </a:lnTo>
                  <a:lnTo>
                    <a:pt x="21104" y="68265"/>
                  </a:lnTo>
                  <a:lnTo>
                    <a:pt x="21246" y="68550"/>
                  </a:lnTo>
                  <a:lnTo>
                    <a:pt x="21388" y="68812"/>
                  </a:lnTo>
                  <a:lnTo>
                    <a:pt x="21552" y="69074"/>
                  </a:lnTo>
                  <a:lnTo>
                    <a:pt x="21716" y="69326"/>
                  </a:lnTo>
                  <a:lnTo>
                    <a:pt x="21902" y="69566"/>
                  </a:lnTo>
                  <a:lnTo>
                    <a:pt x="22088" y="69796"/>
                  </a:lnTo>
                  <a:lnTo>
                    <a:pt x="22296" y="70004"/>
                  </a:lnTo>
                  <a:lnTo>
                    <a:pt x="22504" y="70212"/>
                  </a:lnTo>
                  <a:lnTo>
                    <a:pt x="22722" y="70408"/>
                  </a:lnTo>
                  <a:lnTo>
                    <a:pt x="22952" y="70594"/>
                  </a:lnTo>
                  <a:lnTo>
                    <a:pt x="23192" y="70758"/>
                  </a:lnTo>
                  <a:lnTo>
                    <a:pt x="23433" y="70922"/>
                  </a:lnTo>
                  <a:lnTo>
                    <a:pt x="23685" y="71064"/>
                  </a:lnTo>
                  <a:lnTo>
                    <a:pt x="23936" y="71196"/>
                  </a:lnTo>
                  <a:lnTo>
                    <a:pt x="24198" y="71327"/>
                  </a:lnTo>
                  <a:lnTo>
                    <a:pt x="24472" y="71436"/>
                  </a:lnTo>
                  <a:lnTo>
                    <a:pt x="24745" y="71524"/>
                  </a:lnTo>
                  <a:lnTo>
                    <a:pt x="25019" y="71611"/>
                  </a:lnTo>
                  <a:lnTo>
                    <a:pt x="25303" y="71677"/>
                  </a:lnTo>
                  <a:lnTo>
                    <a:pt x="25587" y="71731"/>
                  </a:lnTo>
                  <a:lnTo>
                    <a:pt x="25871" y="71775"/>
                  </a:lnTo>
                  <a:lnTo>
                    <a:pt x="26167" y="71808"/>
                  </a:lnTo>
                  <a:lnTo>
                    <a:pt x="26462" y="71819"/>
                  </a:lnTo>
                  <a:lnTo>
                    <a:pt x="26746" y="71819"/>
                  </a:lnTo>
                  <a:lnTo>
                    <a:pt x="27041" y="71808"/>
                  </a:lnTo>
                  <a:lnTo>
                    <a:pt x="27337" y="71775"/>
                  </a:lnTo>
                  <a:lnTo>
                    <a:pt x="27632" y="71731"/>
                  </a:lnTo>
                  <a:lnTo>
                    <a:pt x="27927" y="71677"/>
                  </a:lnTo>
                  <a:lnTo>
                    <a:pt x="28222" y="71600"/>
                  </a:lnTo>
                  <a:lnTo>
                    <a:pt x="28518" y="71513"/>
                  </a:lnTo>
                  <a:lnTo>
                    <a:pt x="28802" y="71414"/>
                  </a:lnTo>
                  <a:lnTo>
                    <a:pt x="29086" y="71294"/>
                  </a:lnTo>
                  <a:lnTo>
                    <a:pt x="60381" y="57189"/>
                  </a:lnTo>
                  <a:lnTo>
                    <a:pt x="60665" y="57057"/>
                  </a:lnTo>
                  <a:lnTo>
                    <a:pt x="60928" y="56904"/>
                  </a:lnTo>
                  <a:lnTo>
                    <a:pt x="61190" y="56751"/>
                  </a:lnTo>
                  <a:lnTo>
                    <a:pt x="61442" y="56576"/>
                  </a:lnTo>
                  <a:lnTo>
                    <a:pt x="61682" y="56401"/>
                  </a:lnTo>
                  <a:lnTo>
                    <a:pt x="61901" y="56204"/>
                  </a:lnTo>
                  <a:lnTo>
                    <a:pt x="62119" y="56008"/>
                  </a:lnTo>
                  <a:lnTo>
                    <a:pt x="62327" y="55789"/>
                  </a:lnTo>
                  <a:lnTo>
                    <a:pt x="62524" y="55570"/>
                  </a:lnTo>
                  <a:lnTo>
                    <a:pt x="62710" y="55341"/>
                  </a:lnTo>
                  <a:lnTo>
                    <a:pt x="62874" y="55111"/>
                  </a:lnTo>
                  <a:lnTo>
                    <a:pt x="63038" y="54859"/>
                  </a:lnTo>
                  <a:lnTo>
                    <a:pt x="63180" y="54608"/>
                  </a:lnTo>
                  <a:lnTo>
                    <a:pt x="63311" y="54356"/>
                  </a:lnTo>
                  <a:lnTo>
                    <a:pt x="63432" y="54094"/>
                  </a:lnTo>
                  <a:lnTo>
                    <a:pt x="63541" y="53821"/>
                  </a:lnTo>
                  <a:lnTo>
                    <a:pt x="63639" y="53547"/>
                  </a:lnTo>
                  <a:lnTo>
                    <a:pt x="63727" y="53274"/>
                  </a:lnTo>
                  <a:lnTo>
                    <a:pt x="63792" y="52990"/>
                  </a:lnTo>
                  <a:lnTo>
                    <a:pt x="63847" y="52705"/>
                  </a:lnTo>
                  <a:lnTo>
                    <a:pt x="63891" y="52421"/>
                  </a:lnTo>
                  <a:lnTo>
                    <a:pt x="63924" y="52126"/>
                  </a:lnTo>
                  <a:lnTo>
                    <a:pt x="63935" y="51842"/>
                  </a:lnTo>
                  <a:lnTo>
                    <a:pt x="63935" y="51546"/>
                  </a:lnTo>
                  <a:lnTo>
                    <a:pt x="63924" y="51251"/>
                  </a:lnTo>
                  <a:lnTo>
                    <a:pt x="63891" y="50956"/>
                  </a:lnTo>
                  <a:lnTo>
                    <a:pt x="63847" y="50661"/>
                  </a:lnTo>
                  <a:lnTo>
                    <a:pt x="63792" y="50365"/>
                  </a:lnTo>
                  <a:lnTo>
                    <a:pt x="63716" y="50070"/>
                  </a:lnTo>
                  <a:lnTo>
                    <a:pt x="63628" y="49786"/>
                  </a:lnTo>
                  <a:lnTo>
                    <a:pt x="63530" y="49491"/>
                  </a:lnTo>
                  <a:lnTo>
                    <a:pt x="63410" y="49206"/>
                  </a:lnTo>
                  <a:lnTo>
                    <a:pt x="42831" y="3554"/>
                  </a:lnTo>
                  <a:lnTo>
                    <a:pt x="42700" y="3270"/>
                  </a:lnTo>
                  <a:lnTo>
                    <a:pt x="42547" y="3008"/>
                  </a:lnTo>
                  <a:lnTo>
                    <a:pt x="42394" y="2745"/>
                  </a:lnTo>
                  <a:lnTo>
                    <a:pt x="42219" y="2494"/>
                  </a:lnTo>
                  <a:lnTo>
                    <a:pt x="42044" y="2253"/>
                  </a:lnTo>
                  <a:lnTo>
                    <a:pt x="41847" y="2024"/>
                  </a:lnTo>
                  <a:lnTo>
                    <a:pt x="41650" y="1816"/>
                  </a:lnTo>
                  <a:lnTo>
                    <a:pt x="41431" y="1608"/>
                  </a:lnTo>
                  <a:lnTo>
                    <a:pt x="41213" y="1411"/>
                  </a:lnTo>
                  <a:lnTo>
                    <a:pt x="40983" y="1225"/>
                  </a:lnTo>
                  <a:lnTo>
                    <a:pt x="40753" y="1061"/>
                  </a:lnTo>
                  <a:lnTo>
                    <a:pt x="40502" y="897"/>
                  </a:lnTo>
                  <a:lnTo>
                    <a:pt x="40261" y="755"/>
                  </a:lnTo>
                  <a:lnTo>
                    <a:pt x="39999" y="624"/>
                  </a:lnTo>
                  <a:lnTo>
                    <a:pt x="39736" y="493"/>
                  </a:lnTo>
                  <a:lnTo>
                    <a:pt x="39463" y="383"/>
                  </a:lnTo>
                  <a:lnTo>
                    <a:pt x="39190" y="296"/>
                  </a:lnTo>
                  <a:lnTo>
                    <a:pt x="38916" y="209"/>
                  </a:lnTo>
                  <a:lnTo>
                    <a:pt x="38632" y="143"/>
                  </a:lnTo>
                  <a:lnTo>
                    <a:pt x="38348" y="88"/>
                  </a:lnTo>
                  <a:lnTo>
                    <a:pt x="38063" y="44"/>
                  </a:lnTo>
                  <a:lnTo>
                    <a:pt x="37768" y="12"/>
                  </a:lnTo>
                  <a:lnTo>
                    <a:pt x="37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5802817" y="3500318"/>
              <a:ext cx="61335" cy="61335"/>
            </a:xfrm>
            <a:custGeom>
              <a:rect b="b" l="l" r="r" t="t"/>
              <a:pathLst>
                <a:path extrusionOk="0" h="3566" w="3566">
                  <a:moveTo>
                    <a:pt x="1739" y="1"/>
                  </a:moveTo>
                  <a:lnTo>
                    <a:pt x="1564" y="12"/>
                  </a:lnTo>
                  <a:lnTo>
                    <a:pt x="1389" y="44"/>
                  </a:lnTo>
                  <a:lnTo>
                    <a:pt x="1214" y="88"/>
                  </a:lnTo>
                  <a:lnTo>
                    <a:pt x="1050" y="154"/>
                  </a:lnTo>
                  <a:lnTo>
                    <a:pt x="886" y="241"/>
                  </a:lnTo>
                  <a:lnTo>
                    <a:pt x="733" y="340"/>
                  </a:lnTo>
                  <a:lnTo>
                    <a:pt x="602" y="449"/>
                  </a:lnTo>
                  <a:lnTo>
                    <a:pt x="471" y="569"/>
                  </a:lnTo>
                  <a:lnTo>
                    <a:pt x="362" y="700"/>
                  </a:lnTo>
                  <a:lnTo>
                    <a:pt x="263" y="843"/>
                  </a:lnTo>
                  <a:lnTo>
                    <a:pt x="176" y="996"/>
                  </a:lnTo>
                  <a:lnTo>
                    <a:pt x="110" y="1149"/>
                  </a:lnTo>
                  <a:lnTo>
                    <a:pt x="55" y="1313"/>
                  </a:lnTo>
                  <a:lnTo>
                    <a:pt x="23" y="1477"/>
                  </a:lnTo>
                  <a:lnTo>
                    <a:pt x="1" y="1652"/>
                  </a:lnTo>
                  <a:lnTo>
                    <a:pt x="1" y="1827"/>
                  </a:lnTo>
                  <a:lnTo>
                    <a:pt x="12" y="2002"/>
                  </a:lnTo>
                  <a:lnTo>
                    <a:pt x="44" y="2177"/>
                  </a:lnTo>
                  <a:lnTo>
                    <a:pt x="88" y="2341"/>
                  </a:lnTo>
                  <a:lnTo>
                    <a:pt x="154" y="2516"/>
                  </a:lnTo>
                  <a:lnTo>
                    <a:pt x="241" y="2680"/>
                  </a:lnTo>
                  <a:lnTo>
                    <a:pt x="340" y="2822"/>
                  </a:lnTo>
                  <a:lnTo>
                    <a:pt x="449" y="2964"/>
                  </a:lnTo>
                  <a:lnTo>
                    <a:pt x="569" y="3084"/>
                  </a:lnTo>
                  <a:lnTo>
                    <a:pt x="700" y="3204"/>
                  </a:lnTo>
                  <a:lnTo>
                    <a:pt x="843" y="3303"/>
                  </a:lnTo>
                  <a:lnTo>
                    <a:pt x="996" y="3379"/>
                  </a:lnTo>
                  <a:lnTo>
                    <a:pt x="1149" y="3445"/>
                  </a:lnTo>
                  <a:lnTo>
                    <a:pt x="1313" y="3500"/>
                  </a:lnTo>
                  <a:lnTo>
                    <a:pt x="1477" y="3543"/>
                  </a:lnTo>
                  <a:lnTo>
                    <a:pt x="1652" y="3565"/>
                  </a:lnTo>
                  <a:lnTo>
                    <a:pt x="1827" y="3565"/>
                  </a:lnTo>
                  <a:lnTo>
                    <a:pt x="1991" y="3554"/>
                  </a:lnTo>
                  <a:lnTo>
                    <a:pt x="2166" y="3522"/>
                  </a:lnTo>
                  <a:lnTo>
                    <a:pt x="2341" y="3478"/>
                  </a:lnTo>
                  <a:lnTo>
                    <a:pt x="2516" y="3412"/>
                  </a:lnTo>
                  <a:lnTo>
                    <a:pt x="2669" y="3325"/>
                  </a:lnTo>
                  <a:lnTo>
                    <a:pt x="2822" y="3226"/>
                  </a:lnTo>
                  <a:lnTo>
                    <a:pt x="2964" y="3117"/>
                  </a:lnTo>
                  <a:lnTo>
                    <a:pt x="3084" y="2997"/>
                  </a:lnTo>
                  <a:lnTo>
                    <a:pt x="3194" y="2865"/>
                  </a:lnTo>
                  <a:lnTo>
                    <a:pt x="3292" y="2723"/>
                  </a:lnTo>
                  <a:lnTo>
                    <a:pt x="3379" y="2570"/>
                  </a:lnTo>
                  <a:lnTo>
                    <a:pt x="3445" y="2417"/>
                  </a:lnTo>
                  <a:lnTo>
                    <a:pt x="3500" y="2253"/>
                  </a:lnTo>
                  <a:lnTo>
                    <a:pt x="3533" y="2078"/>
                  </a:lnTo>
                  <a:lnTo>
                    <a:pt x="3554" y="1914"/>
                  </a:lnTo>
                  <a:lnTo>
                    <a:pt x="3565" y="1739"/>
                  </a:lnTo>
                  <a:lnTo>
                    <a:pt x="3554" y="1564"/>
                  </a:lnTo>
                  <a:lnTo>
                    <a:pt x="3522" y="1389"/>
                  </a:lnTo>
                  <a:lnTo>
                    <a:pt x="3467" y="1214"/>
                  </a:lnTo>
                  <a:lnTo>
                    <a:pt x="3401" y="1050"/>
                  </a:lnTo>
                  <a:lnTo>
                    <a:pt x="3325" y="886"/>
                  </a:lnTo>
                  <a:lnTo>
                    <a:pt x="3226" y="733"/>
                  </a:lnTo>
                  <a:lnTo>
                    <a:pt x="3117" y="602"/>
                  </a:lnTo>
                  <a:lnTo>
                    <a:pt x="2997" y="471"/>
                  </a:lnTo>
                  <a:lnTo>
                    <a:pt x="2855" y="361"/>
                  </a:lnTo>
                  <a:lnTo>
                    <a:pt x="2712" y="263"/>
                  </a:lnTo>
                  <a:lnTo>
                    <a:pt x="2570" y="186"/>
                  </a:lnTo>
                  <a:lnTo>
                    <a:pt x="2406" y="110"/>
                  </a:lnTo>
                  <a:lnTo>
                    <a:pt x="2253" y="66"/>
                  </a:lnTo>
                  <a:lnTo>
                    <a:pt x="2078" y="22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918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5136283" y="2524596"/>
              <a:ext cx="977442" cy="1094797"/>
            </a:xfrm>
            <a:custGeom>
              <a:rect b="b" l="l" r="r" t="t"/>
              <a:pathLst>
                <a:path extrusionOk="0" h="63651" w="56828">
                  <a:moveTo>
                    <a:pt x="34073" y="0"/>
                  </a:moveTo>
                  <a:lnTo>
                    <a:pt x="33931" y="22"/>
                  </a:lnTo>
                  <a:lnTo>
                    <a:pt x="33799" y="33"/>
                  </a:lnTo>
                  <a:lnTo>
                    <a:pt x="33668" y="66"/>
                  </a:lnTo>
                  <a:lnTo>
                    <a:pt x="33537" y="98"/>
                  </a:lnTo>
                  <a:lnTo>
                    <a:pt x="33406" y="142"/>
                  </a:lnTo>
                  <a:lnTo>
                    <a:pt x="33274" y="186"/>
                  </a:lnTo>
                  <a:lnTo>
                    <a:pt x="33143" y="241"/>
                  </a:lnTo>
                  <a:lnTo>
                    <a:pt x="1619" y="14445"/>
                  </a:lnTo>
                  <a:lnTo>
                    <a:pt x="1488" y="14510"/>
                  </a:lnTo>
                  <a:lnTo>
                    <a:pt x="1367" y="14576"/>
                  </a:lnTo>
                  <a:lnTo>
                    <a:pt x="1247" y="14641"/>
                  </a:lnTo>
                  <a:lnTo>
                    <a:pt x="1138" y="14718"/>
                  </a:lnTo>
                  <a:lnTo>
                    <a:pt x="1028" y="14805"/>
                  </a:lnTo>
                  <a:lnTo>
                    <a:pt x="930" y="14893"/>
                  </a:lnTo>
                  <a:lnTo>
                    <a:pt x="832" y="14980"/>
                  </a:lnTo>
                  <a:lnTo>
                    <a:pt x="733" y="15079"/>
                  </a:lnTo>
                  <a:lnTo>
                    <a:pt x="558" y="15287"/>
                  </a:lnTo>
                  <a:lnTo>
                    <a:pt x="416" y="15505"/>
                  </a:lnTo>
                  <a:lnTo>
                    <a:pt x="285" y="15735"/>
                  </a:lnTo>
                  <a:lnTo>
                    <a:pt x="176" y="15975"/>
                  </a:lnTo>
                  <a:lnTo>
                    <a:pt x="99" y="16227"/>
                  </a:lnTo>
                  <a:lnTo>
                    <a:pt x="44" y="16478"/>
                  </a:lnTo>
                  <a:lnTo>
                    <a:pt x="12" y="16741"/>
                  </a:lnTo>
                  <a:lnTo>
                    <a:pt x="1" y="17014"/>
                  </a:lnTo>
                  <a:lnTo>
                    <a:pt x="12" y="17145"/>
                  </a:lnTo>
                  <a:lnTo>
                    <a:pt x="23" y="17277"/>
                  </a:lnTo>
                  <a:lnTo>
                    <a:pt x="44" y="17419"/>
                  </a:lnTo>
                  <a:lnTo>
                    <a:pt x="66" y="17550"/>
                  </a:lnTo>
                  <a:lnTo>
                    <a:pt x="99" y="17681"/>
                  </a:lnTo>
                  <a:lnTo>
                    <a:pt x="143" y="17812"/>
                  </a:lnTo>
                  <a:lnTo>
                    <a:pt x="187" y="17944"/>
                  </a:lnTo>
                  <a:lnTo>
                    <a:pt x="241" y="18075"/>
                  </a:lnTo>
                  <a:lnTo>
                    <a:pt x="20055" y="62032"/>
                  </a:lnTo>
                  <a:lnTo>
                    <a:pt x="20109" y="62163"/>
                  </a:lnTo>
                  <a:lnTo>
                    <a:pt x="20175" y="62283"/>
                  </a:lnTo>
                  <a:lnTo>
                    <a:pt x="20251" y="62404"/>
                  </a:lnTo>
                  <a:lnTo>
                    <a:pt x="20328" y="62513"/>
                  </a:lnTo>
                  <a:lnTo>
                    <a:pt x="20415" y="62622"/>
                  </a:lnTo>
                  <a:lnTo>
                    <a:pt x="20503" y="62732"/>
                  </a:lnTo>
                  <a:lnTo>
                    <a:pt x="20590" y="62830"/>
                  </a:lnTo>
                  <a:lnTo>
                    <a:pt x="20689" y="62918"/>
                  </a:lnTo>
                  <a:lnTo>
                    <a:pt x="20897" y="63093"/>
                  </a:lnTo>
                  <a:lnTo>
                    <a:pt x="21104" y="63246"/>
                  </a:lnTo>
                  <a:lnTo>
                    <a:pt x="21345" y="63366"/>
                  </a:lnTo>
                  <a:lnTo>
                    <a:pt x="21585" y="63475"/>
                  </a:lnTo>
                  <a:lnTo>
                    <a:pt x="21837" y="63552"/>
                  </a:lnTo>
                  <a:lnTo>
                    <a:pt x="22088" y="63617"/>
                  </a:lnTo>
                  <a:lnTo>
                    <a:pt x="22351" y="63650"/>
                  </a:lnTo>
                  <a:lnTo>
                    <a:pt x="22755" y="63650"/>
                  </a:lnTo>
                  <a:lnTo>
                    <a:pt x="22887" y="63628"/>
                  </a:lnTo>
                  <a:lnTo>
                    <a:pt x="23018" y="63617"/>
                  </a:lnTo>
                  <a:lnTo>
                    <a:pt x="23160" y="63585"/>
                  </a:lnTo>
                  <a:lnTo>
                    <a:pt x="23291" y="63552"/>
                  </a:lnTo>
                  <a:lnTo>
                    <a:pt x="23422" y="63508"/>
                  </a:lnTo>
                  <a:lnTo>
                    <a:pt x="23554" y="63464"/>
                  </a:lnTo>
                  <a:lnTo>
                    <a:pt x="23685" y="63410"/>
                  </a:lnTo>
                  <a:lnTo>
                    <a:pt x="55209" y="49206"/>
                  </a:lnTo>
                  <a:lnTo>
                    <a:pt x="55329" y="49151"/>
                  </a:lnTo>
                  <a:lnTo>
                    <a:pt x="55450" y="49074"/>
                  </a:lnTo>
                  <a:lnTo>
                    <a:pt x="55570" y="49009"/>
                  </a:lnTo>
                  <a:lnTo>
                    <a:pt x="55690" y="48932"/>
                  </a:lnTo>
                  <a:lnTo>
                    <a:pt x="55800" y="48845"/>
                  </a:lnTo>
                  <a:lnTo>
                    <a:pt x="55898" y="48757"/>
                  </a:lnTo>
                  <a:lnTo>
                    <a:pt x="55996" y="48670"/>
                  </a:lnTo>
                  <a:lnTo>
                    <a:pt x="56095" y="48571"/>
                  </a:lnTo>
                  <a:lnTo>
                    <a:pt x="56259" y="48364"/>
                  </a:lnTo>
                  <a:lnTo>
                    <a:pt x="56412" y="48145"/>
                  </a:lnTo>
                  <a:lnTo>
                    <a:pt x="56543" y="47915"/>
                  </a:lnTo>
                  <a:lnTo>
                    <a:pt x="56642" y="47675"/>
                  </a:lnTo>
                  <a:lnTo>
                    <a:pt x="56729" y="47423"/>
                  </a:lnTo>
                  <a:lnTo>
                    <a:pt x="56784" y="47172"/>
                  </a:lnTo>
                  <a:lnTo>
                    <a:pt x="56817" y="46909"/>
                  </a:lnTo>
                  <a:lnTo>
                    <a:pt x="56827" y="46636"/>
                  </a:lnTo>
                  <a:lnTo>
                    <a:pt x="56817" y="46505"/>
                  </a:lnTo>
                  <a:lnTo>
                    <a:pt x="56806" y="46374"/>
                  </a:lnTo>
                  <a:lnTo>
                    <a:pt x="56784" y="46231"/>
                  </a:lnTo>
                  <a:lnTo>
                    <a:pt x="56751" y="46100"/>
                  </a:lnTo>
                  <a:lnTo>
                    <a:pt x="56718" y="45969"/>
                  </a:lnTo>
                  <a:lnTo>
                    <a:pt x="56685" y="45838"/>
                  </a:lnTo>
                  <a:lnTo>
                    <a:pt x="56631" y="45707"/>
                  </a:lnTo>
                  <a:lnTo>
                    <a:pt x="56576" y="45575"/>
                  </a:lnTo>
                  <a:lnTo>
                    <a:pt x="36774" y="1618"/>
                  </a:lnTo>
                  <a:lnTo>
                    <a:pt x="36708" y="1487"/>
                  </a:lnTo>
                  <a:lnTo>
                    <a:pt x="36642" y="1367"/>
                  </a:lnTo>
                  <a:lnTo>
                    <a:pt x="36566" y="1247"/>
                  </a:lnTo>
                  <a:lnTo>
                    <a:pt x="36489" y="1137"/>
                  </a:lnTo>
                  <a:lnTo>
                    <a:pt x="36413" y="1028"/>
                  </a:lnTo>
                  <a:lnTo>
                    <a:pt x="36325" y="919"/>
                  </a:lnTo>
                  <a:lnTo>
                    <a:pt x="36227" y="820"/>
                  </a:lnTo>
                  <a:lnTo>
                    <a:pt x="36139" y="733"/>
                  </a:lnTo>
                  <a:lnTo>
                    <a:pt x="35932" y="558"/>
                  </a:lnTo>
                  <a:lnTo>
                    <a:pt x="35713" y="405"/>
                  </a:lnTo>
                  <a:lnTo>
                    <a:pt x="35483" y="284"/>
                  </a:lnTo>
                  <a:lnTo>
                    <a:pt x="35243" y="175"/>
                  </a:lnTo>
                  <a:lnTo>
                    <a:pt x="34991" y="98"/>
                  </a:lnTo>
                  <a:lnTo>
                    <a:pt x="34729" y="33"/>
                  </a:lnTo>
                  <a:lnTo>
                    <a:pt x="34466" y="0"/>
                  </a:lnTo>
                  <a:close/>
                </a:path>
              </a:pathLst>
            </a:custGeom>
            <a:solidFill>
              <a:srgbClr val="DCE4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5321544" y="2763263"/>
              <a:ext cx="603909" cy="603909"/>
            </a:xfrm>
            <a:custGeom>
              <a:rect b="b" l="l" r="r" t="t"/>
              <a:pathLst>
                <a:path extrusionOk="0" h="35111" w="35111">
                  <a:moveTo>
                    <a:pt x="17146" y="0"/>
                  </a:moveTo>
                  <a:lnTo>
                    <a:pt x="16719" y="22"/>
                  </a:lnTo>
                  <a:lnTo>
                    <a:pt x="16293" y="44"/>
                  </a:lnTo>
                  <a:lnTo>
                    <a:pt x="15855" y="88"/>
                  </a:lnTo>
                  <a:lnTo>
                    <a:pt x="15429" y="131"/>
                  </a:lnTo>
                  <a:lnTo>
                    <a:pt x="15002" y="186"/>
                  </a:lnTo>
                  <a:lnTo>
                    <a:pt x="14576" y="252"/>
                  </a:lnTo>
                  <a:lnTo>
                    <a:pt x="14149" y="339"/>
                  </a:lnTo>
                  <a:lnTo>
                    <a:pt x="13723" y="426"/>
                  </a:lnTo>
                  <a:lnTo>
                    <a:pt x="13297" y="525"/>
                  </a:lnTo>
                  <a:lnTo>
                    <a:pt x="12870" y="645"/>
                  </a:lnTo>
                  <a:lnTo>
                    <a:pt x="12444" y="765"/>
                  </a:lnTo>
                  <a:lnTo>
                    <a:pt x="12017" y="897"/>
                  </a:lnTo>
                  <a:lnTo>
                    <a:pt x="11602" y="1050"/>
                  </a:lnTo>
                  <a:lnTo>
                    <a:pt x="11186" y="1203"/>
                  </a:lnTo>
                  <a:lnTo>
                    <a:pt x="10760" y="1378"/>
                  </a:lnTo>
                  <a:lnTo>
                    <a:pt x="10344" y="1553"/>
                  </a:lnTo>
                  <a:lnTo>
                    <a:pt x="9940" y="1750"/>
                  </a:lnTo>
                  <a:lnTo>
                    <a:pt x="9535" y="1946"/>
                  </a:lnTo>
                  <a:lnTo>
                    <a:pt x="9141" y="2154"/>
                  </a:lnTo>
                  <a:lnTo>
                    <a:pt x="8748" y="2373"/>
                  </a:lnTo>
                  <a:lnTo>
                    <a:pt x="8365" y="2602"/>
                  </a:lnTo>
                  <a:lnTo>
                    <a:pt x="7993" y="2832"/>
                  </a:lnTo>
                  <a:lnTo>
                    <a:pt x="7632" y="3084"/>
                  </a:lnTo>
                  <a:lnTo>
                    <a:pt x="7272" y="3335"/>
                  </a:lnTo>
                  <a:lnTo>
                    <a:pt x="6922" y="3587"/>
                  </a:lnTo>
                  <a:lnTo>
                    <a:pt x="6572" y="3860"/>
                  </a:lnTo>
                  <a:lnTo>
                    <a:pt x="6244" y="4133"/>
                  </a:lnTo>
                  <a:lnTo>
                    <a:pt x="5916" y="4418"/>
                  </a:lnTo>
                  <a:lnTo>
                    <a:pt x="5599" y="4702"/>
                  </a:lnTo>
                  <a:lnTo>
                    <a:pt x="5282" y="5008"/>
                  </a:lnTo>
                  <a:lnTo>
                    <a:pt x="4986" y="5303"/>
                  </a:lnTo>
                  <a:lnTo>
                    <a:pt x="4691" y="5620"/>
                  </a:lnTo>
                  <a:lnTo>
                    <a:pt x="4396" y="5938"/>
                  </a:lnTo>
                  <a:lnTo>
                    <a:pt x="4122" y="6255"/>
                  </a:lnTo>
                  <a:lnTo>
                    <a:pt x="3849" y="6583"/>
                  </a:lnTo>
                  <a:lnTo>
                    <a:pt x="3587" y="6922"/>
                  </a:lnTo>
                  <a:lnTo>
                    <a:pt x="3335" y="7261"/>
                  </a:lnTo>
                  <a:lnTo>
                    <a:pt x="3095" y="7611"/>
                  </a:lnTo>
                  <a:lnTo>
                    <a:pt x="2865" y="7960"/>
                  </a:lnTo>
                  <a:lnTo>
                    <a:pt x="2635" y="8321"/>
                  </a:lnTo>
                  <a:lnTo>
                    <a:pt x="2417" y="8682"/>
                  </a:lnTo>
                  <a:lnTo>
                    <a:pt x="2209" y="9043"/>
                  </a:lnTo>
                  <a:lnTo>
                    <a:pt x="2012" y="9415"/>
                  </a:lnTo>
                  <a:lnTo>
                    <a:pt x="1815" y="9797"/>
                  </a:lnTo>
                  <a:lnTo>
                    <a:pt x="1640" y="10169"/>
                  </a:lnTo>
                  <a:lnTo>
                    <a:pt x="1465" y="10563"/>
                  </a:lnTo>
                  <a:lnTo>
                    <a:pt x="1301" y="10946"/>
                  </a:lnTo>
                  <a:lnTo>
                    <a:pt x="1148" y="11339"/>
                  </a:lnTo>
                  <a:lnTo>
                    <a:pt x="1006" y="11733"/>
                  </a:lnTo>
                  <a:lnTo>
                    <a:pt x="864" y="12137"/>
                  </a:lnTo>
                  <a:lnTo>
                    <a:pt x="744" y="12531"/>
                  </a:lnTo>
                  <a:lnTo>
                    <a:pt x="623" y="12936"/>
                  </a:lnTo>
                  <a:lnTo>
                    <a:pt x="514" y="13351"/>
                  </a:lnTo>
                  <a:lnTo>
                    <a:pt x="427" y="13756"/>
                  </a:lnTo>
                  <a:lnTo>
                    <a:pt x="339" y="14171"/>
                  </a:lnTo>
                  <a:lnTo>
                    <a:pt x="263" y="14587"/>
                  </a:lnTo>
                  <a:lnTo>
                    <a:pt x="197" y="15002"/>
                  </a:lnTo>
                  <a:lnTo>
                    <a:pt x="131" y="15429"/>
                  </a:lnTo>
                  <a:lnTo>
                    <a:pt x="88" y="15844"/>
                  </a:lnTo>
                  <a:lnTo>
                    <a:pt x="55" y="16271"/>
                  </a:lnTo>
                  <a:lnTo>
                    <a:pt x="22" y="16686"/>
                  </a:lnTo>
                  <a:lnTo>
                    <a:pt x="11" y="17113"/>
                  </a:lnTo>
                  <a:lnTo>
                    <a:pt x="0" y="17539"/>
                  </a:lnTo>
                  <a:lnTo>
                    <a:pt x="11" y="17966"/>
                  </a:lnTo>
                  <a:lnTo>
                    <a:pt x="22" y="18403"/>
                  </a:lnTo>
                  <a:lnTo>
                    <a:pt x="55" y="18829"/>
                  </a:lnTo>
                  <a:lnTo>
                    <a:pt x="88" y="19256"/>
                  </a:lnTo>
                  <a:lnTo>
                    <a:pt x="131" y="19682"/>
                  </a:lnTo>
                  <a:lnTo>
                    <a:pt x="186" y="20109"/>
                  </a:lnTo>
                  <a:lnTo>
                    <a:pt x="263" y="20535"/>
                  </a:lnTo>
                  <a:lnTo>
                    <a:pt x="339" y="20962"/>
                  </a:lnTo>
                  <a:lnTo>
                    <a:pt x="427" y="21388"/>
                  </a:lnTo>
                  <a:lnTo>
                    <a:pt x="536" y="21815"/>
                  </a:lnTo>
                  <a:lnTo>
                    <a:pt x="645" y="22241"/>
                  </a:lnTo>
                  <a:lnTo>
                    <a:pt x="766" y="22667"/>
                  </a:lnTo>
                  <a:lnTo>
                    <a:pt x="908" y="23094"/>
                  </a:lnTo>
                  <a:lnTo>
                    <a:pt x="1050" y="23509"/>
                  </a:lnTo>
                  <a:lnTo>
                    <a:pt x="1203" y="23936"/>
                  </a:lnTo>
                  <a:lnTo>
                    <a:pt x="1378" y="24351"/>
                  </a:lnTo>
                  <a:lnTo>
                    <a:pt x="1553" y="24767"/>
                  </a:lnTo>
                  <a:lnTo>
                    <a:pt x="1750" y="25171"/>
                  </a:lnTo>
                  <a:lnTo>
                    <a:pt x="1947" y="25576"/>
                  </a:lnTo>
                  <a:lnTo>
                    <a:pt x="2154" y="25970"/>
                  </a:lnTo>
                  <a:lnTo>
                    <a:pt x="2373" y="26363"/>
                  </a:lnTo>
                  <a:lnTo>
                    <a:pt x="2603" y="26746"/>
                  </a:lnTo>
                  <a:lnTo>
                    <a:pt x="2843" y="27118"/>
                  </a:lnTo>
                  <a:lnTo>
                    <a:pt x="3084" y="27490"/>
                  </a:lnTo>
                  <a:lnTo>
                    <a:pt x="3335" y="27839"/>
                  </a:lnTo>
                  <a:lnTo>
                    <a:pt x="3598" y="28189"/>
                  </a:lnTo>
                  <a:lnTo>
                    <a:pt x="3860" y="28539"/>
                  </a:lnTo>
                  <a:lnTo>
                    <a:pt x="4133" y="28867"/>
                  </a:lnTo>
                  <a:lnTo>
                    <a:pt x="4418" y="29195"/>
                  </a:lnTo>
                  <a:lnTo>
                    <a:pt x="4713" y="29512"/>
                  </a:lnTo>
                  <a:lnTo>
                    <a:pt x="5008" y="29830"/>
                  </a:lnTo>
                  <a:lnTo>
                    <a:pt x="5314" y="30136"/>
                  </a:lnTo>
                  <a:lnTo>
                    <a:pt x="5621" y="30431"/>
                  </a:lnTo>
                  <a:lnTo>
                    <a:pt x="5938" y="30715"/>
                  </a:lnTo>
                  <a:lnTo>
                    <a:pt x="6266" y="30989"/>
                  </a:lnTo>
                  <a:lnTo>
                    <a:pt x="6594" y="31262"/>
                  </a:lnTo>
                  <a:lnTo>
                    <a:pt x="6922" y="31524"/>
                  </a:lnTo>
                  <a:lnTo>
                    <a:pt x="7272" y="31776"/>
                  </a:lnTo>
                  <a:lnTo>
                    <a:pt x="7611" y="32016"/>
                  </a:lnTo>
                  <a:lnTo>
                    <a:pt x="7961" y="32257"/>
                  </a:lnTo>
                  <a:lnTo>
                    <a:pt x="8321" y="32476"/>
                  </a:lnTo>
                  <a:lnTo>
                    <a:pt x="8682" y="32694"/>
                  </a:lnTo>
                  <a:lnTo>
                    <a:pt x="9054" y="32902"/>
                  </a:lnTo>
                  <a:lnTo>
                    <a:pt x="9426" y="33110"/>
                  </a:lnTo>
                  <a:lnTo>
                    <a:pt x="9798" y="33296"/>
                  </a:lnTo>
                  <a:lnTo>
                    <a:pt x="10180" y="33482"/>
                  </a:lnTo>
                  <a:lnTo>
                    <a:pt x="10563" y="33646"/>
                  </a:lnTo>
                  <a:lnTo>
                    <a:pt x="10946" y="33810"/>
                  </a:lnTo>
                  <a:lnTo>
                    <a:pt x="11339" y="33963"/>
                  </a:lnTo>
                  <a:lnTo>
                    <a:pt x="11733" y="34116"/>
                  </a:lnTo>
                  <a:lnTo>
                    <a:pt x="12138" y="34247"/>
                  </a:lnTo>
                  <a:lnTo>
                    <a:pt x="12542" y="34367"/>
                  </a:lnTo>
                  <a:lnTo>
                    <a:pt x="12947" y="34488"/>
                  </a:lnTo>
                  <a:lnTo>
                    <a:pt x="13351" y="34597"/>
                  </a:lnTo>
                  <a:lnTo>
                    <a:pt x="13767" y="34695"/>
                  </a:lnTo>
                  <a:lnTo>
                    <a:pt x="14171" y="34772"/>
                  </a:lnTo>
                  <a:lnTo>
                    <a:pt x="14587" y="34859"/>
                  </a:lnTo>
                  <a:lnTo>
                    <a:pt x="15013" y="34925"/>
                  </a:lnTo>
                  <a:lnTo>
                    <a:pt x="15429" y="34980"/>
                  </a:lnTo>
                  <a:lnTo>
                    <a:pt x="15844" y="35023"/>
                  </a:lnTo>
                  <a:lnTo>
                    <a:pt x="16271" y="35056"/>
                  </a:lnTo>
                  <a:lnTo>
                    <a:pt x="16697" y="35089"/>
                  </a:lnTo>
                  <a:lnTo>
                    <a:pt x="17124" y="35100"/>
                  </a:lnTo>
                  <a:lnTo>
                    <a:pt x="17550" y="35111"/>
                  </a:lnTo>
                  <a:lnTo>
                    <a:pt x="17977" y="35100"/>
                  </a:lnTo>
                  <a:lnTo>
                    <a:pt x="18403" y="35089"/>
                  </a:lnTo>
                  <a:lnTo>
                    <a:pt x="18829" y="35067"/>
                  </a:lnTo>
                  <a:lnTo>
                    <a:pt x="19256" y="35023"/>
                  </a:lnTo>
                  <a:lnTo>
                    <a:pt x="19682" y="34980"/>
                  </a:lnTo>
                  <a:lnTo>
                    <a:pt x="20120" y="34925"/>
                  </a:lnTo>
                  <a:lnTo>
                    <a:pt x="20546" y="34849"/>
                  </a:lnTo>
                  <a:lnTo>
                    <a:pt x="20973" y="34772"/>
                  </a:lnTo>
                  <a:lnTo>
                    <a:pt x="21399" y="34684"/>
                  </a:lnTo>
                  <a:lnTo>
                    <a:pt x="21826" y="34586"/>
                  </a:lnTo>
                  <a:lnTo>
                    <a:pt x="22252" y="34466"/>
                  </a:lnTo>
                  <a:lnTo>
                    <a:pt x="22667" y="34346"/>
                  </a:lnTo>
                  <a:lnTo>
                    <a:pt x="23094" y="34214"/>
                  </a:lnTo>
                  <a:lnTo>
                    <a:pt x="23520" y="34061"/>
                  </a:lnTo>
                  <a:lnTo>
                    <a:pt x="23936" y="33908"/>
                  </a:lnTo>
                  <a:lnTo>
                    <a:pt x="24351" y="33733"/>
                  </a:lnTo>
                  <a:lnTo>
                    <a:pt x="24767" y="33558"/>
                  </a:lnTo>
                  <a:lnTo>
                    <a:pt x="25182" y="33361"/>
                  </a:lnTo>
                  <a:lnTo>
                    <a:pt x="25587" y="33165"/>
                  </a:lnTo>
                  <a:lnTo>
                    <a:pt x="25981" y="32957"/>
                  </a:lnTo>
                  <a:lnTo>
                    <a:pt x="26363" y="32738"/>
                  </a:lnTo>
                  <a:lnTo>
                    <a:pt x="26746" y="32509"/>
                  </a:lnTo>
                  <a:lnTo>
                    <a:pt x="27118" y="32268"/>
                  </a:lnTo>
                  <a:lnTo>
                    <a:pt x="27490" y="32027"/>
                  </a:lnTo>
                  <a:lnTo>
                    <a:pt x="27850" y="31776"/>
                  </a:lnTo>
                  <a:lnTo>
                    <a:pt x="28200" y="31513"/>
                  </a:lnTo>
                  <a:lnTo>
                    <a:pt x="28539" y="31251"/>
                  </a:lnTo>
                  <a:lnTo>
                    <a:pt x="28878" y="30978"/>
                  </a:lnTo>
                  <a:lnTo>
                    <a:pt x="29206" y="30693"/>
                  </a:lnTo>
                  <a:lnTo>
                    <a:pt x="29523" y="30398"/>
                  </a:lnTo>
                  <a:lnTo>
                    <a:pt x="29830" y="30103"/>
                  </a:lnTo>
                  <a:lnTo>
                    <a:pt x="30136" y="29797"/>
                  </a:lnTo>
                  <a:lnTo>
                    <a:pt x="30431" y="29491"/>
                  </a:lnTo>
                  <a:lnTo>
                    <a:pt x="30715" y="29173"/>
                  </a:lnTo>
                  <a:lnTo>
                    <a:pt x="31000" y="28856"/>
                  </a:lnTo>
                  <a:lnTo>
                    <a:pt x="31262" y="28517"/>
                  </a:lnTo>
                  <a:lnTo>
                    <a:pt x="31524" y="28189"/>
                  </a:lnTo>
                  <a:lnTo>
                    <a:pt x="31776" y="27850"/>
                  </a:lnTo>
                  <a:lnTo>
                    <a:pt x="32017" y="27500"/>
                  </a:lnTo>
                  <a:lnTo>
                    <a:pt x="32257" y="27151"/>
                  </a:lnTo>
                  <a:lnTo>
                    <a:pt x="32487" y="26790"/>
                  </a:lnTo>
                  <a:lnTo>
                    <a:pt x="32705" y="26429"/>
                  </a:lnTo>
                  <a:lnTo>
                    <a:pt x="32913" y="26068"/>
                  </a:lnTo>
                  <a:lnTo>
                    <a:pt x="33110" y="25696"/>
                  </a:lnTo>
                  <a:lnTo>
                    <a:pt x="33296" y="25314"/>
                  </a:lnTo>
                  <a:lnTo>
                    <a:pt x="33482" y="24931"/>
                  </a:lnTo>
                  <a:lnTo>
                    <a:pt x="33657" y="24548"/>
                  </a:lnTo>
                  <a:lnTo>
                    <a:pt x="33821" y="24165"/>
                  </a:lnTo>
                  <a:lnTo>
                    <a:pt x="33974" y="23772"/>
                  </a:lnTo>
                  <a:lnTo>
                    <a:pt x="34116" y="23378"/>
                  </a:lnTo>
                  <a:lnTo>
                    <a:pt x="34247" y="22974"/>
                  </a:lnTo>
                  <a:lnTo>
                    <a:pt x="34378" y="22569"/>
                  </a:lnTo>
                  <a:lnTo>
                    <a:pt x="34488" y="22164"/>
                  </a:lnTo>
                  <a:lnTo>
                    <a:pt x="34597" y="21760"/>
                  </a:lnTo>
                  <a:lnTo>
                    <a:pt x="34695" y="21355"/>
                  </a:lnTo>
                  <a:lnTo>
                    <a:pt x="34783" y="20940"/>
                  </a:lnTo>
                  <a:lnTo>
                    <a:pt x="34859" y="20524"/>
                  </a:lnTo>
                  <a:lnTo>
                    <a:pt x="34925" y="20109"/>
                  </a:lnTo>
                  <a:lnTo>
                    <a:pt x="34980" y="19682"/>
                  </a:lnTo>
                  <a:lnTo>
                    <a:pt x="35024" y="19267"/>
                  </a:lnTo>
                  <a:lnTo>
                    <a:pt x="35067" y="18840"/>
                  </a:lnTo>
                  <a:lnTo>
                    <a:pt x="35089" y="18414"/>
                  </a:lnTo>
                  <a:lnTo>
                    <a:pt x="35111" y="17987"/>
                  </a:lnTo>
                  <a:lnTo>
                    <a:pt x="35111" y="17572"/>
                  </a:lnTo>
                  <a:lnTo>
                    <a:pt x="35111" y="17135"/>
                  </a:lnTo>
                  <a:lnTo>
                    <a:pt x="35089" y="16708"/>
                  </a:lnTo>
                  <a:lnTo>
                    <a:pt x="35067" y="16282"/>
                  </a:lnTo>
                  <a:lnTo>
                    <a:pt x="35034" y="15855"/>
                  </a:lnTo>
                  <a:lnTo>
                    <a:pt x="34980" y="15429"/>
                  </a:lnTo>
                  <a:lnTo>
                    <a:pt x="34925" y="15002"/>
                  </a:lnTo>
                  <a:lnTo>
                    <a:pt x="34859" y="14576"/>
                  </a:lnTo>
                  <a:lnTo>
                    <a:pt x="34783" y="14138"/>
                  </a:lnTo>
                  <a:lnTo>
                    <a:pt x="34685" y="13712"/>
                  </a:lnTo>
                  <a:lnTo>
                    <a:pt x="34586" y="13286"/>
                  </a:lnTo>
                  <a:lnTo>
                    <a:pt x="34477" y="12870"/>
                  </a:lnTo>
                  <a:lnTo>
                    <a:pt x="34346" y="12444"/>
                  </a:lnTo>
                  <a:lnTo>
                    <a:pt x="34214" y="12017"/>
                  </a:lnTo>
                  <a:lnTo>
                    <a:pt x="34072" y="11602"/>
                  </a:lnTo>
                  <a:lnTo>
                    <a:pt x="33908" y="11175"/>
                  </a:lnTo>
                  <a:lnTo>
                    <a:pt x="33744" y="10760"/>
                  </a:lnTo>
                  <a:lnTo>
                    <a:pt x="33558" y="10344"/>
                  </a:lnTo>
                  <a:lnTo>
                    <a:pt x="33372" y="9929"/>
                  </a:lnTo>
                  <a:lnTo>
                    <a:pt x="33165" y="9535"/>
                  </a:lnTo>
                  <a:lnTo>
                    <a:pt x="32957" y="9130"/>
                  </a:lnTo>
                  <a:lnTo>
                    <a:pt x="32738" y="8748"/>
                  </a:lnTo>
                  <a:lnTo>
                    <a:pt x="32509" y="8365"/>
                  </a:lnTo>
                  <a:lnTo>
                    <a:pt x="32279" y="7993"/>
                  </a:lnTo>
                  <a:lnTo>
                    <a:pt x="32038" y="7621"/>
                  </a:lnTo>
                  <a:lnTo>
                    <a:pt x="31776" y="7272"/>
                  </a:lnTo>
                  <a:lnTo>
                    <a:pt x="31524" y="6911"/>
                  </a:lnTo>
                  <a:lnTo>
                    <a:pt x="31251" y="6572"/>
                  </a:lnTo>
                  <a:lnTo>
                    <a:pt x="30978" y="6233"/>
                  </a:lnTo>
                  <a:lnTo>
                    <a:pt x="30693" y="5916"/>
                  </a:lnTo>
                  <a:lnTo>
                    <a:pt x="30409" y="5588"/>
                  </a:lnTo>
                  <a:lnTo>
                    <a:pt x="30114" y="5281"/>
                  </a:lnTo>
                  <a:lnTo>
                    <a:pt x="29808" y="4975"/>
                  </a:lnTo>
                  <a:lnTo>
                    <a:pt x="29491" y="4680"/>
                  </a:lnTo>
                  <a:lnTo>
                    <a:pt x="29174" y="4396"/>
                  </a:lnTo>
                  <a:lnTo>
                    <a:pt x="28856" y="4122"/>
                  </a:lnTo>
                  <a:lnTo>
                    <a:pt x="28528" y="3849"/>
                  </a:lnTo>
                  <a:lnTo>
                    <a:pt x="28189" y="3587"/>
                  </a:lnTo>
                  <a:lnTo>
                    <a:pt x="27850" y="3335"/>
                  </a:lnTo>
                  <a:lnTo>
                    <a:pt x="27501" y="3095"/>
                  </a:lnTo>
                  <a:lnTo>
                    <a:pt x="27151" y="2854"/>
                  </a:lnTo>
                  <a:lnTo>
                    <a:pt x="26801" y="2635"/>
                  </a:lnTo>
                  <a:lnTo>
                    <a:pt x="26429" y="2417"/>
                  </a:lnTo>
                  <a:lnTo>
                    <a:pt x="26068" y="2209"/>
                  </a:lnTo>
                  <a:lnTo>
                    <a:pt x="25696" y="2001"/>
                  </a:lnTo>
                  <a:lnTo>
                    <a:pt x="25325" y="1815"/>
                  </a:lnTo>
                  <a:lnTo>
                    <a:pt x="24942" y="1629"/>
                  </a:lnTo>
                  <a:lnTo>
                    <a:pt x="24559" y="1454"/>
                  </a:lnTo>
                  <a:lnTo>
                    <a:pt x="24166" y="1301"/>
                  </a:lnTo>
                  <a:lnTo>
                    <a:pt x="23772" y="1137"/>
                  </a:lnTo>
                  <a:lnTo>
                    <a:pt x="23378" y="995"/>
                  </a:lnTo>
                  <a:lnTo>
                    <a:pt x="22985" y="864"/>
                  </a:lnTo>
                  <a:lnTo>
                    <a:pt x="22580" y="733"/>
                  </a:lnTo>
                  <a:lnTo>
                    <a:pt x="22175" y="623"/>
                  </a:lnTo>
                  <a:lnTo>
                    <a:pt x="21760" y="514"/>
                  </a:lnTo>
                  <a:lnTo>
                    <a:pt x="21355" y="416"/>
                  </a:lnTo>
                  <a:lnTo>
                    <a:pt x="20940" y="328"/>
                  </a:lnTo>
                  <a:lnTo>
                    <a:pt x="20524" y="252"/>
                  </a:lnTo>
                  <a:lnTo>
                    <a:pt x="20109" y="186"/>
                  </a:lnTo>
                  <a:lnTo>
                    <a:pt x="19693" y="131"/>
                  </a:lnTo>
                  <a:lnTo>
                    <a:pt x="19267" y="88"/>
                  </a:lnTo>
                  <a:lnTo>
                    <a:pt x="18840" y="44"/>
                  </a:lnTo>
                  <a:lnTo>
                    <a:pt x="18425" y="22"/>
                  </a:lnTo>
                  <a:lnTo>
                    <a:pt x="17998" y="11"/>
                  </a:lnTo>
                  <a:lnTo>
                    <a:pt x="175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5458456" y="2874410"/>
              <a:ext cx="369766" cy="371279"/>
            </a:xfrm>
            <a:custGeom>
              <a:rect b="b" l="l" r="r" t="t"/>
              <a:pathLst>
                <a:path extrusionOk="0" h="21586" w="21498">
                  <a:moveTo>
                    <a:pt x="15571" y="0"/>
                  </a:moveTo>
                  <a:lnTo>
                    <a:pt x="1" y="7020"/>
                  </a:lnTo>
                  <a:lnTo>
                    <a:pt x="5577" y="19387"/>
                  </a:lnTo>
                  <a:lnTo>
                    <a:pt x="12367" y="16337"/>
                  </a:lnTo>
                  <a:lnTo>
                    <a:pt x="14215" y="20426"/>
                  </a:lnTo>
                  <a:lnTo>
                    <a:pt x="14303" y="20612"/>
                  </a:lnTo>
                  <a:lnTo>
                    <a:pt x="14412" y="20776"/>
                  </a:lnTo>
                  <a:lnTo>
                    <a:pt x="14533" y="20929"/>
                  </a:lnTo>
                  <a:lnTo>
                    <a:pt x="14675" y="21060"/>
                  </a:lnTo>
                  <a:lnTo>
                    <a:pt x="14817" y="21192"/>
                  </a:lnTo>
                  <a:lnTo>
                    <a:pt x="14970" y="21290"/>
                  </a:lnTo>
                  <a:lnTo>
                    <a:pt x="15134" y="21388"/>
                  </a:lnTo>
                  <a:lnTo>
                    <a:pt x="15309" y="21465"/>
                  </a:lnTo>
                  <a:lnTo>
                    <a:pt x="15495" y="21520"/>
                  </a:lnTo>
                  <a:lnTo>
                    <a:pt x="15670" y="21563"/>
                  </a:lnTo>
                  <a:lnTo>
                    <a:pt x="15867" y="21585"/>
                  </a:lnTo>
                  <a:lnTo>
                    <a:pt x="16052" y="21585"/>
                  </a:lnTo>
                  <a:lnTo>
                    <a:pt x="16238" y="21574"/>
                  </a:lnTo>
                  <a:lnTo>
                    <a:pt x="16435" y="21541"/>
                  </a:lnTo>
                  <a:lnTo>
                    <a:pt x="16621" y="21487"/>
                  </a:lnTo>
                  <a:lnTo>
                    <a:pt x="16807" y="21410"/>
                  </a:lnTo>
                  <a:lnTo>
                    <a:pt x="16993" y="21323"/>
                  </a:lnTo>
                  <a:lnTo>
                    <a:pt x="17157" y="21213"/>
                  </a:lnTo>
                  <a:lnTo>
                    <a:pt x="17310" y="21093"/>
                  </a:lnTo>
                  <a:lnTo>
                    <a:pt x="17441" y="20962"/>
                  </a:lnTo>
                  <a:lnTo>
                    <a:pt x="17572" y="20809"/>
                  </a:lnTo>
                  <a:lnTo>
                    <a:pt x="17671" y="20656"/>
                  </a:lnTo>
                  <a:lnTo>
                    <a:pt x="17769" y="20492"/>
                  </a:lnTo>
                  <a:lnTo>
                    <a:pt x="17846" y="20317"/>
                  </a:lnTo>
                  <a:lnTo>
                    <a:pt x="17900" y="20142"/>
                  </a:lnTo>
                  <a:lnTo>
                    <a:pt x="17944" y="19956"/>
                  </a:lnTo>
                  <a:lnTo>
                    <a:pt x="17966" y="19770"/>
                  </a:lnTo>
                  <a:lnTo>
                    <a:pt x="17966" y="19573"/>
                  </a:lnTo>
                  <a:lnTo>
                    <a:pt x="17955" y="19387"/>
                  </a:lnTo>
                  <a:lnTo>
                    <a:pt x="17922" y="19191"/>
                  </a:lnTo>
                  <a:lnTo>
                    <a:pt x="17868" y="19005"/>
                  </a:lnTo>
                  <a:lnTo>
                    <a:pt x="17791" y="18819"/>
                  </a:lnTo>
                  <a:lnTo>
                    <a:pt x="15954" y="14718"/>
                  </a:lnTo>
                  <a:lnTo>
                    <a:pt x="16206" y="14609"/>
                  </a:lnTo>
                  <a:lnTo>
                    <a:pt x="16326" y="14587"/>
                  </a:lnTo>
                  <a:lnTo>
                    <a:pt x="16457" y="14554"/>
                  </a:lnTo>
                  <a:lnTo>
                    <a:pt x="16577" y="14521"/>
                  </a:lnTo>
                  <a:lnTo>
                    <a:pt x="16709" y="14478"/>
                  </a:lnTo>
                  <a:lnTo>
                    <a:pt x="20481" y="12772"/>
                  </a:lnTo>
                  <a:lnTo>
                    <a:pt x="20634" y="12695"/>
                  </a:lnTo>
                  <a:lnTo>
                    <a:pt x="20776" y="12597"/>
                  </a:lnTo>
                  <a:lnTo>
                    <a:pt x="20918" y="12488"/>
                  </a:lnTo>
                  <a:lnTo>
                    <a:pt x="21039" y="12378"/>
                  </a:lnTo>
                  <a:lnTo>
                    <a:pt x="21137" y="12247"/>
                  </a:lnTo>
                  <a:lnTo>
                    <a:pt x="21235" y="12105"/>
                  </a:lnTo>
                  <a:lnTo>
                    <a:pt x="21312" y="11963"/>
                  </a:lnTo>
                  <a:lnTo>
                    <a:pt x="21388" y="11810"/>
                  </a:lnTo>
                  <a:lnTo>
                    <a:pt x="21432" y="11646"/>
                  </a:lnTo>
                  <a:lnTo>
                    <a:pt x="21476" y="11493"/>
                  </a:lnTo>
                  <a:lnTo>
                    <a:pt x="21487" y="11318"/>
                  </a:lnTo>
                  <a:lnTo>
                    <a:pt x="21498" y="11154"/>
                  </a:lnTo>
                  <a:lnTo>
                    <a:pt x="21487" y="10990"/>
                  </a:lnTo>
                  <a:lnTo>
                    <a:pt x="21454" y="10815"/>
                  </a:lnTo>
                  <a:lnTo>
                    <a:pt x="21410" y="10651"/>
                  </a:lnTo>
                  <a:lnTo>
                    <a:pt x="21345" y="10487"/>
                  </a:lnTo>
                  <a:lnTo>
                    <a:pt x="21257" y="10323"/>
                  </a:lnTo>
                  <a:lnTo>
                    <a:pt x="21170" y="10180"/>
                  </a:lnTo>
                  <a:lnTo>
                    <a:pt x="21060" y="10049"/>
                  </a:lnTo>
                  <a:lnTo>
                    <a:pt x="20940" y="9929"/>
                  </a:lnTo>
                  <a:lnTo>
                    <a:pt x="20809" y="9820"/>
                  </a:lnTo>
                  <a:lnTo>
                    <a:pt x="20678" y="9721"/>
                  </a:lnTo>
                  <a:lnTo>
                    <a:pt x="20536" y="9645"/>
                  </a:lnTo>
                  <a:lnTo>
                    <a:pt x="20383" y="9579"/>
                  </a:lnTo>
                  <a:lnTo>
                    <a:pt x="20218" y="9524"/>
                  </a:lnTo>
                  <a:lnTo>
                    <a:pt x="20054" y="9492"/>
                  </a:lnTo>
                  <a:lnTo>
                    <a:pt x="19890" y="9470"/>
                  </a:lnTo>
                  <a:lnTo>
                    <a:pt x="19726" y="9470"/>
                  </a:lnTo>
                  <a:lnTo>
                    <a:pt x="19551" y="9481"/>
                  </a:lnTo>
                  <a:lnTo>
                    <a:pt x="19387" y="9503"/>
                  </a:lnTo>
                  <a:lnTo>
                    <a:pt x="19223" y="9557"/>
                  </a:lnTo>
                  <a:lnTo>
                    <a:pt x="19048" y="9623"/>
                  </a:lnTo>
                  <a:lnTo>
                    <a:pt x="19213" y="9535"/>
                  </a:lnTo>
                  <a:lnTo>
                    <a:pt x="19355" y="9448"/>
                  </a:lnTo>
                  <a:lnTo>
                    <a:pt x="19486" y="9338"/>
                  </a:lnTo>
                  <a:lnTo>
                    <a:pt x="19617" y="9218"/>
                  </a:lnTo>
                  <a:lnTo>
                    <a:pt x="19716" y="9087"/>
                  </a:lnTo>
                  <a:lnTo>
                    <a:pt x="19814" y="8956"/>
                  </a:lnTo>
                  <a:lnTo>
                    <a:pt x="19890" y="8803"/>
                  </a:lnTo>
                  <a:lnTo>
                    <a:pt x="19956" y="8650"/>
                  </a:lnTo>
                  <a:lnTo>
                    <a:pt x="20011" y="8497"/>
                  </a:lnTo>
                  <a:lnTo>
                    <a:pt x="20044" y="8333"/>
                  </a:lnTo>
                  <a:lnTo>
                    <a:pt x="20065" y="8168"/>
                  </a:lnTo>
                  <a:lnTo>
                    <a:pt x="20076" y="8004"/>
                  </a:lnTo>
                  <a:lnTo>
                    <a:pt x="20065" y="7830"/>
                  </a:lnTo>
                  <a:lnTo>
                    <a:pt x="20033" y="7666"/>
                  </a:lnTo>
                  <a:lnTo>
                    <a:pt x="19989" y="7491"/>
                  </a:lnTo>
                  <a:lnTo>
                    <a:pt x="19923" y="7327"/>
                  </a:lnTo>
                  <a:lnTo>
                    <a:pt x="19836" y="7173"/>
                  </a:lnTo>
                  <a:lnTo>
                    <a:pt x="19748" y="7020"/>
                  </a:lnTo>
                  <a:lnTo>
                    <a:pt x="19639" y="6889"/>
                  </a:lnTo>
                  <a:lnTo>
                    <a:pt x="19519" y="6769"/>
                  </a:lnTo>
                  <a:lnTo>
                    <a:pt x="19387" y="6660"/>
                  </a:lnTo>
                  <a:lnTo>
                    <a:pt x="19256" y="6572"/>
                  </a:lnTo>
                  <a:lnTo>
                    <a:pt x="19103" y="6485"/>
                  </a:lnTo>
                  <a:lnTo>
                    <a:pt x="18961" y="6419"/>
                  </a:lnTo>
                  <a:lnTo>
                    <a:pt x="18797" y="6375"/>
                  </a:lnTo>
                  <a:lnTo>
                    <a:pt x="18633" y="6331"/>
                  </a:lnTo>
                  <a:lnTo>
                    <a:pt x="18469" y="6310"/>
                  </a:lnTo>
                  <a:lnTo>
                    <a:pt x="18305" y="6310"/>
                  </a:lnTo>
                  <a:lnTo>
                    <a:pt x="18130" y="6321"/>
                  </a:lnTo>
                  <a:lnTo>
                    <a:pt x="17966" y="6353"/>
                  </a:lnTo>
                  <a:lnTo>
                    <a:pt x="17802" y="6397"/>
                  </a:lnTo>
                  <a:lnTo>
                    <a:pt x="17627" y="6463"/>
                  </a:lnTo>
                  <a:lnTo>
                    <a:pt x="17791" y="6386"/>
                  </a:lnTo>
                  <a:lnTo>
                    <a:pt x="17933" y="6288"/>
                  </a:lnTo>
                  <a:lnTo>
                    <a:pt x="18064" y="6178"/>
                  </a:lnTo>
                  <a:lnTo>
                    <a:pt x="18196" y="6058"/>
                  </a:lnTo>
                  <a:lnTo>
                    <a:pt x="18294" y="5938"/>
                  </a:lnTo>
                  <a:lnTo>
                    <a:pt x="18392" y="5796"/>
                  </a:lnTo>
                  <a:lnTo>
                    <a:pt x="18469" y="5654"/>
                  </a:lnTo>
                  <a:lnTo>
                    <a:pt x="18535" y="5500"/>
                  </a:lnTo>
                  <a:lnTo>
                    <a:pt x="18589" y="5336"/>
                  </a:lnTo>
                  <a:lnTo>
                    <a:pt x="18622" y="5172"/>
                  </a:lnTo>
                  <a:lnTo>
                    <a:pt x="18644" y="5008"/>
                  </a:lnTo>
                  <a:lnTo>
                    <a:pt x="18655" y="4844"/>
                  </a:lnTo>
                  <a:lnTo>
                    <a:pt x="18644" y="4669"/>
                  </a:lnTo>
                  <a:lnTo>
                    <a:pt x="18611" y="4505"/>
                  </a:lnTo>
                  <a:lnTo>
                    <a:pt x="18567" y="4341"/>
                  </a:lnTo>
                  <a:lnTo>
                    <a:pt x="18502" y="4177"/>
                  </a:lnTo>
                  <a:lnTo>
                    <a:pt x="18414" y="4013"/>
                  </a:lnTo>
                  <a:lnTo>
                    <a:pt x="18327" y="3871"/>
                  </a:lnTo>
                  <a:lnTo>
                    <a:pt x="18217" y="3740"/>
                  </a:lnTo>
                  <a:lnTo>
                    <a:pt x="18097" y="3620"/>
                  </a:lnTo>
                  <a:lnTo>
                    <a:pt x="17966" y="3510"/>
                  </a:lnTo>
                  <a:lnTo>
                    <a:pt x="17835" y="3412"/>
                  </a:lnTo>
                  <a:lnTo>
                    <a:pt x="17682" y="3335"/>
                  </a:lnTo>
                  <a:lnTo>
                    <a:pt x="17529" y="3270"/>
                  </a:lnTo>
                  <a:lnTo>
                    <a:pt x="17376" y="3215"/>
                  </a:lnTo>
                  <a:lnTo>
                    <a:pt x="17211" y="3182"/>
                  </a:lnTo>
                  <a:lnTo>
                    <a:pt x="17047" y="3160"/>
                  </a:lnTo>
                  <a:lnTo>
                    <a:pt x="16883" y="3150"/>
                  </a:lnTo>
                  <a:lnTo>
                    <a:pt x="16709" y="3160"/>
                  </a:lnTo>
                  <a:lnTo>
                    <a:pt x="16544" y="3193"/>
                  </a:lnTo>
                  <a:lnTo>
                    <a:pt x="16370" y="3237"/>
                  </a:lnTo>
                  <a:lnTo>
                    <a:pt x="16206" y="3303"/>
                  </a:lnTo>
                  <a:lnTo>
                    <a:pt x="16206" y="3303"/>
                  </a:lnTo>
                  <a:lnTo>
                    <a:pt x="16370" y="3226"/>
                  </a:lnTo>
                  <a:lnTo>
                    <a:pt x="16512" y="3128"/>
                  </a:lnTo>
                  <a:lnTo>
                    <a:pt x="16643" y="3018"/>
                  </a:lnTo>
                  <a:lnTo>
                    <a:pt x="16763" y="2909"/>
                  </a:lnTo>
                  <a:lnTo>
                    <a:pt x="16873" y="2778"/>
                  </a:lnTo>
                  <a:lnTo>
                    <a:pt x="16971" y="2636"/>
                  </a:lnTo>
                  <a:lnTo>
                    <a:pt x="17047" y="2493"/>
                  </a:lnTo>
                  <a:lnTo>
                    <a:pt x="17113" y="2340"/>
                  </a:lnTo>
                  <a:lnTo>
                    <a:pt x="17168" y="2187"/>
                  </a:lnTo>
                  <a:lnTo>
                    <a:pt x="17201" y="2023"/>
                  </a:lnTo>
                  <a:lnTo>
                    <a:pt x="17222" y="1859"/>
                  </a:lnTo>
                  <a:lnTo>
                    <a:pt x="17233" y="1684"/>
                  </a:lnTo>
                  <a:lnTo>
                    <a:pt x="17222" y="1520"/>
                  </a:lnTo>
                  <a:lnTo>
                    <a:pt x="17190" y="1345"/>
                  </a:lnTo>
                  <a:lnTo>
                    <a:pt x="17146" y="1181"/>
                  </a:lnTo>
                  <a:lnTo>
                    <a:pt x="17080" y="1017"/>
                  </a:lnTo>
                  <a:lnTo>
                    <a:pt x="17026" y="908"/>
                  </a:lnTo>
                  <a:lnTo>
                    <a:pt x="16960" y="799"/>
                  </a:lnTo>
                  <a:lnTo>
                    <a:pt x="16883" y="700"/>
                  </a:lnTo>
                  <a:lnTo>
                    <a:pt x="16818" y="602"/>
                  </a:lnTo>
                  <a:lnTo>
                    <a:pt x="16730" y="514"/>
                  </a:lnTo>
                  <a:lnTo>
                    <a:pt x="16643" y="438"/>
                  </a:lnTo>
                  <a:lnTo>
                    <a:pt x="16555" y="361"/>
                  </a:lnTo>
                  <a:lnTo>
                    <a:pt x="16457" y="285"/>
                  </a:lnTo>
                  <a:lnTo>
                    <a:pt x="16359" y="230"/>
                  </a:lnTo>
                  <a:lnTo>
                    <a:pt x="16249" y="175"/>
                  </a:lnTo>
                  <a:lnTo>
                    <a:pt x="16140" y="132"/>
                  </a:lnTo>
                  <a:lnTo>
                    <a:pt x="16031" y="88"/>
                  </a:lnTo>
                  <a:lnTo>
                    <a:pt x="15921" y="55"/>
                  </a:lnTo>
                  <a:lnTo>
                    <a:pt x="15801" y="33"/>
                  </a:lnTo>
                  <a:lnTo>
                    <a:pt x="15692" y="11"/>
                  </a:lnTo>
                  <a:lnTo>
                    <a:pt x="15571" y="0"/>
                  </a:lnTo>
                  <a:close/>
                </a:path>
              </a:pathLst>
            </a:custGeom>
            <a:solidFill>
              <a:srgbClr val="FF9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5393767" y="2956780"/>
              <a:ext cx="214226" cy="318613"/>
            </a:xfrm>
            <a:custGeom>
              <a:rect b="b" l="l" r="r" t="t"/>
              <a:pathLst>
                <a:path extrusionOk="0" h="18524" w="12455">
                  <a:moveTo>
                    <a:pt x="4516" y="1"/>
                  </a:moveTo>
                  <a:lnTo>
                    <a:pt x="4363" y="12"/>
                  </a:lnTo>
                  <a:lnTo>
                    <a:pt x="4210" y="34"/>
                  </a:lnTo>
                  <a:lnTo>
                    <a:pt x="4057" y="77"/>
                  </a:lnTo>
                  <a:lnTo>
                    <a:pt x="3904" y="132"/>
                  </a:lnTo>
                  <a:lnTo>
                    <a:pt x="929" y="1477"/>
                  </a:lnTo>
                  <a:lnTo>
                    <a:pt x="776" y="1553"/>
                  </a:lnTo>
                  <a:lnTo>
                    <a:pt x="645" y="1641"/>
                  </a:lnTo>
                  <a:lnTo>
                    <a:pt x="525" y="1739"/>
                  </a:lnTo>
                  <a:lnTo>
                    <a:pt x="416" y="1849"/>
                  </a:lnTo>
                  <a:lnTo>
                    <a:pt x="317" y="1958"/>
                  </a:lnTo>
                  <a:lnTo>
                    <a:pt x="230" y="2089"/>
                  </a:lnTo>
                  <a:lnTo>
                    <a:pt x="164" y="2220"/>
                  </a:lnTo>
                  <a:lnTo>
                    <a:pt x="98" y="2363"/>
                  </a:lnTo>
                  <a:lnTo>
                    <a:pt x="55" y="2505"/>
                  </a:lnTo>
                  <a:lnTo>
                    <a:pt x="22" y="2647"/>
                  </a:lnTo>
                  <a:lnTo>
                    <a:pt x="0" y="2800"/>
                  </a:lnTo>
                  <a:lnTo>
                    <a:pt x="0" y="2953"/>
                  </a:lnTo>
                  <a:lnTo>
                    <a:pt x="11" y="3106"/>
                  </a:lnTo>
                  <a:lnTo>
                    <a:pt x="33" y="3259"/>
                  </a:lnTo>
                  <a:lnTo>
                    <a:pt x="77" y="3412"/>
                  </a:lnTo>
                  <a:lnTo>
                    <a:pt x="142" y="3565"/>
                  </a:lnTo>
                  <a:lnTo>
                    <a:pt x="6462" y="17594"/>
                  </a:lnTo>
                  <a:lnTo>
                    <a:pt x="6539" y="17748"/>
                  </a:lnTo>
                  <a:lnTo>
                    <a:pt x="6626" y="17879"/>
                  </a:lnTo>
                  <a:lnTo>
                    <a:pt x="6714" y="17999"/>
                  </a:lnTo>
                  <a:lnTo>
                    <a:pt x="6823" y="18108"/>
                  </a:lnTo>
                  <a:lnTo>
                    <a:pt x="6943" y="18207"/>
                  </a:lnTo>
                  <a:lnTo>
                    <a:pt x="7064" y="18294"/>
                  </a:lnTo>
                  <a:lnTo>
                    <a:pt x="7206" y="18360"/>
                  </a:lnTo>
                  <a:lnTo>
                    <a:pt x="7337" y="18425"/>
                  </a:lnTo>
                  <a:lnTo>
                    <a:pt x="7479" y="18469"/>
                  </a:lnTo>
                  <a:lnTo>
                    <a:pt x="7632" y="18502"/>
                  </a:lnTo>
                  <a:lnTo>
                    <a:pt x="7785" y="18524"/>
                  </a:lnTo>
                  <a:lnTo>
                    <a:pt x="7939" y="18524"/>
                  </a:lnTo>
                  <a:lnTo>
                    <a:pt x="8092" y="18513"/>
                  </a:lnTo>
                  <a:lnTo>
                    <a:pt x="8245" y="18491"/>
                  </a:lnTo>
                  <a:lnTo>
                    <a:pt x="8398" y="18447"/>
                  </a:lnTo>
                  <a:lnTo>
                    <a:pt x="8540" y="18393"/>
                  </a:lnTo>
                  <a:lnTo>
                    <a:pt x="11525" y="17048"/>
                  </a:lnTo>
                  <a:lnTo>
                    <a:pt x="11667" y="16971"/>
                  </a:lnTo>
                  <a:lnTo>
                    <a:pt x="11798" y="16884"/>
                  </a:lnTo>
                  <a:lnTo>
                    <a:pt x="11919" y="16785"/>
                  </a:lnTo>
                  <a:lnTo>
                    <a:pt x="12039" y="16676"/>
                  </a:lnTo>
                  <a:lnTo>
                    <a:pt x="12137" y="16567"/>
                  </a:lnTo>
                  <a:lnTo>
                    <a:pt x="12214" y="16435"/>
                  </a:lnTo>
                  <a:lnTo>
                    <a:pt x="12290" y="16304"/>
                  </a:lnTo>
                  <a:lnTo>
                    <a:pt x="12356" y="16162"/>
                  </a:lnTo>
                  <a:lnTo>
                    <a:pt x="12400" y="16020"/>
                  </a:lnTo>
                  <a:lnTo>
                    <a:pt x="12433" y="15878"/>
                  </a:lnTo>
                  <a:lnTo>
                    <a:pt x="12454" y="15725"/>
                  </a:lnTo>
                  <a:lnTo>
                    <a:pt x="12454" y="15572"/>
                  </a:lnTo>
                  <a:lnTo>
                    <a:pt x="12444" y="15418"/>
                  </a:lnTo>
                  <a:lnTo>
                    <a:pt x="12411" y="15265"/>
                  </a:lnTo>
                  <a:lnTo>
                    <a:pt x="12378" y="15112"/>
                  </a:lnTo>
                  <a:lnTo>
                    <a:pt x="12312" y="14959"/>
                  </a:lnTo>
                  <a:lnTo>
                    <a:pt x="5992" y="930"/>
                  </a:lnTo>
                  <a:lnTo>
                    <a:pt x="5916" y="777"/>
                  </a:lnTo>
                  <a:lnTo>
                    <a:pt x="5828" y="646"/>
                  </a:lnTo>
                  <a:lnTo>
                    <a:pt x="5730" y="526"/>
                  </a:lnTo>
                  <a:lnTo>
                    <a:pt x="5620" y="416"/>
                  </a:lnTo>
                  <a:lnTo>
                    <a:pt x="5511" y="318"/>
                  </a:lnTo>
                  <a:lnTo>
                    <a:pt x="5380" y="230"/>
                  </a:lnTo>
                  <a:lnTo>
                    <a:pt x="5249" y="165"/>
                  </a:lnTo>
                  <a:lnTo>
                    <a:pt x="5117" y="99"/>
                  </a:lnTo>
                  <a:lnTo>
                    <a:pt x="4964" y="55"/>
                  </a:lnTo>
                  <a:lnTo>
                    <a:pt x="4822" y="23"/>
                  </a:lnTo>
                  <a:lnTo>
                    <a:pt x="46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6982978" y="3025615"/>
              <a:ext cx="23151" cy="186035"/>
            </a:xfrm>
            <a:custGeom>
              <a:rect b="b" l="l" r="r" t="t"/>
              <a:pathLst>
                <a:path extrusionOk="0" h="10816" w="1346">
                  <a:moveTo>
                    <a:pt x="362" y="1"/>
                  </a:moveTo>
                  <a:lnTo>
                    <a:pt x="340" y="23"/>
                  </a:lnTo>
                  <a:lnTo>
                    <a:pt x="307" y="99"/>
                  </a:lnTo>
                  <a:lnTo>
                    <a:pt x="263" y="230"/>
                  </a:lnTo>
                  <a:lnTo>
                    <a:pt x="220" y="416"/>
                  </a:lnTo>
                  <a:lnTo>
                    <a:pt x="176" y="646"/>
                  </a:lnTo>
                  <a:lnTo>
                    <a:pt x="143" y="919"/>
                  </a:lnTo>
                  <a:lnTo>
                    <a:pt x="99" y="1236"/>
                  </a:lnTo>
                  <a:lnTo>
                    <a:pt x="67" y="1586"/>
                  </a:lnTo>
                  <a:lnTo>
                    <a:pt x="45" y="1980"/>
                  </a:lnTo>
                  <a:lnTo>
                    <a:pt x="23" y="2395"/>
                  </a:lnTo>
                  <a:lnTo>
                    <a:pt x="12" y="2855"/>
                  </a:lnTo>
                  <a:lnTo>
                    <a:pt x="1" y="3325"/>
                  </a:lnTo>
                  <a:lnTo>
                    <a:pt x="12" y="3828"/>
                  </a:lnTo>
                  <a:lnTo>
                    <a:pt x="23" y="4364"/>
                  </a:lnTo>
                  <a:lnTo>
                    <a:pt x="56" y="4899"/>
                  </a:lnTo>
                  <a:lnTo>
                    <a:pt x="99" y="5468"/>
                  </a:lnTo>
                  <a:lnTo>
                    <a:pt x="143" y="6026"/>
                  </a:lnTo>
                  <a:lnTo>
                    <a:pt x="209" y="6572"/>
                  </a:lnTo>
                  <a:lnTo>
                    <a:pt x="285" y="7086"/>
                  </a:lnTo>
                  <a:lnTo>
                    <a:pt x="362" y="7589"/>
                  </a:lnTo>
                  <a:lnTo>
                    <a:pt x="449" y="8060"/>
                  </a:lnTo>
                  <a:lnTo>
                    <a:pt x="537" y="8508"/>
                  </a:lnTo>
                  <a:lnTo>
                    <a:pt x="635" y="8912"/>
                  </a:lnTo>
                  <a:lnTo>
                    <a:pt x="723" y="9295"/>
                  </a:lnTo>
                  <a:lnTo>
                    <a:pt x="821" y="9634"/>
                  </a:lnTo>
                  <a:lnTo>
                    <a:pt x="909" y="9940"/>
                  </a:lnTo>
                  <a:lnTo>
                    <a:pt x="996" y="10203"/>
                  </a:lnTo>
                  <a:lnTo>
                    <a:pt x="1073" y="10421"/>
                  </a:lnTo>
                  <a:lnTo>
                    <a:pt x="1138" y="10596"/>
                  </a:lnTo>
                  <a:lnTo>
                    <a:pt x="1204" y="10717"/>
                  </a:lnTo>
                  <a:lnTo>
                    <a:pt x="1258" y="10793"/>
                  </a:lnTo>
                  <a:lnTo>
                    <a:pt x="1280" y="10804"/>
                  </a:lnTo>
                  <a:lnTo>
                    <a:pt x="1291" y="10815"/>
                  </a:lnTo>
                  <a:lnTo>
                    <a:pt x="1313" y="10793"/>
                  </a:lnTo>
                  <a:lnTo>
                    <a:pt x="1324" y="10771"/>
                  </a:lnTo>
                  <a:lnTo>
                    <a:pt x="1335" y="10684"/>
                  </a:lnTo>
                  <a:lnTo>
                    <a:pt x="1346" y="10553"/>
                  </a:lnTo>
                  <a:lnTo>
                    <a:pt x="1335" y="10367"/>
                  </a:lnTo>
                  <a:lnTo>
                    <a:pt x="1280" y="9864"/>
                  </a:lnTo>
                  <a:lnTo>
                    <a:pt x="1204" y="9208"/>
                  </a:lnTo>
                  <a:lnTo>
                    <a:pt x="1105" y="8409"/>
                  </a:lnTo>
                  <a:lnTo>
                    <a:pt x="996" y="7502"/>
                  </a:lnTo>
                  <a:lnTo>
                    <a:pt x="887" y="6485"/>
                  </a:lnTo>
                  <a:lnTo>
                    <a:pt x="777" y="5402"/>
                  </a:lnTo>
                  <a:lnTo>
                    <a:pt x="701" y="4320"/>
                  </a:lnTo>
                  <a:lnTo>
                    <a:pt x="635" y="3314"/>
                  </a:lnTo>
                  <a:lnTo>
                    <a:pt x="591" y="2395"/>
                  </a:lnTo>
                  <a:lnTo>
                    <a:pt x="559" y="1597"/>
                  </a:lnTo>
                  <a:lnTo>
                    <a:pt x="526" y="930"/>
                  </a:lnTo>
                  <a:lnTo>
                    <a:pt x="493" y="427"/>
                  </a:lnTo>
                  <a:lnTo>
                    <a:pt x="471" y="252"/>
                  </a:lnTo>
                  <a:lnTo>
                    <a:pt x="438" y="110"/>
                  </a:lnTo>
                  <a:lnTo>
                    <a:pt x="416" y="23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58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6531787" y="2754233"/>
              <a:ext cx="1816819" cy="1977983"/>
            </a:xfrm>
            <a:custGeom>
              <a:rect b="b" l="l" r="r" t="t"/>
              <a:pathLst>
                <a:path extrusionOk="0" h="114999" w="105629">
                  <a:moveTo>
                    <a:pt x="35145" y="0"/>
                  </a:moveTo>
                  <a:lnTo>
                    <a:pt x="34346" y="22"/>
                  </a:lnTo>
                  <a:lnTo>
                    <a:pt x="33942" y="33"/>
                  </a:lnTo>
                  <a:lnTo>
                    <a:pt x="33537" y="66"/>
                  </a:lnTo>
                  <a:lnTo>
                    <a:pt x="33133" y="99"/>
                  </a:lnTo>
                  <a:lnTo>
                    <a:pt x="32717" y="142"/>
                  </a:lnTo>
                  <a:lnTo>
                    <a:pt x="32313" y="186"/>
                  </a:lnTo>
                  <a:lnTo>
                    <a:pt x="31897" y="241"/>
                  </a:lnTo>
                  <a:lnTo>
                    <a:pt x="31482" y="306"/>
                  </a:lnTo>
                  <a:lnTo>
                    <a:pt x="31055" y="383"/>
                  </a:lnTo>
                  <a:lnTo>
                    <a:pt x="30640" y="459"/>
                  </a:lnTo>
                  <a:lnTo>
                    <a:pt x="30224" y="547"/>
                  </a:lnTo>
                  <a:lnTo>
                    <a:pt x="29798" y="645"/>
                  </a:lnTo>
                  <a:lnTo>
                    <a:pt x="29382" y="755"/>
                  </a:lnTo>
                  <a:lnTo>
                    <a:pt x="28956" y="875"/>
                  </a:lnTo>
                  <a:lnTo>
                    <a:pt x="28529" y="1006"/>
                  </a:lnTo>
                  <a:lnTo>
                    <a:pt x="28103" y="1137"/>
                  </a:lnTo>
                  <a:lnTo>
                    <a:pt x="27676" y="1290"/>
                  </a:lnTo>
                  <a:lnTo>
                    <a:pt x="27250" y="1444"/>
                  </a:lnTo>
                  <a:lnTo>
                    <a:pt x="26823" y="1608"/>
                  </a:lnTo>
                  <a:lnTo>
                    <a:pt x="26397" y="1793"/>
                  </a:lnTo>
                  <a:lnTo>
                    <a:pt x="25971" y="1979"/>
                  </a:lnTo>
                  <a:lnTo>
                    <a:pt x="25555" y="2176"/>
                  </a:lnTo>
                  <a:lnTo>
                    <a:pt x="25129" y="2395"/>
                  </a:lnTo>
                  <a:lnTo>
                    <a:pt x="24702" y="2614"/>
                  </a:lnTo>
                  <a:lnTo>
                    <a:pt x="24276" y="2854"/>
                  </a:lnTo>
                  <a:lnTo>
                    <a:pt x="23860" y="3106"/>
                  </a:lnTo>
                  <a:lnTo>
                    <a:pt x="23434" y="3357"/>
                  </a:lnTo>
                  <a:lnTo>
                    <a:pt x="23018" y="3630"/>
                  </a:lnTo>
                  <a:lnTo>
                    <a:pt x="22592" y="3926"/>
                  </a:lnTo>
                  <a:lnTo>
                    <a:pt x="22176" y="4221"/>
                  </a:lnTo>
                  <a:lnTo>
                    <a:pt x="21761" y="4527"/>
                  </a:lnTo>
                  <a:lnTo>
                    <a:pt x="21345" y="4855"/>
                  </a:lnTo>
                  <a:lnTo>
                    <a:pt x="20941" y="5194"/>
                  </a:lnTo>
                  <a:lnTo>
                    <a:pt x="20525" y="5555"/>
                  </a:lnTo>
                  <a:lnTo>
                    <a:pt x="20121" y="5916"/>
                  </a:lnTo>
                  <a:lnTo>
                    <a:pt x="19716" y="6298"/>
                  </a:lnTo>
                  <a:lnTo>
                    <a:pt x="19311" y="6692"/>
                  </a:lnTo>
                  <a:lnTo>
                    <a:pt x="18907" y="7108"/>
                  </a:lnTo>
                  <a:lnTo>
                    <a:pt x="18513" y="7534"/>
                  </a:lnTo>
                  <a:lnTo>
                    <a:pt x="16250" y="10027"/>
                  </a:lnTo>
                  <a:lnTo>
                    <a:pt x="14139" y="12378"/>
                  </a:lnTo>
                  <a:lnTo>
                    <a:pt x="12171" y="14587"/>
                  </a:lnTo>
                  <a:lnTo>
                    <a:pt x="10356" y="16643"/>
                  </a:lnTo>
                  <a:lnTo>
                    <a:pt x="8694" y="18545"/>
                  </a:lnTo>
                  <a:lnTo>
                    <a:pt x="7174" y="20295"/>
                  </a:lnTo>
                  <a:lnTo>
                    <a:pt x="5807" y="21880"/>
                  </a:lnTo>
                  <a:lnTo>
                    <a:pt x="4583" y="23324"/>
                  </a:lnTo>
                  <a:lnTo>
                    <a:pt x="3500" y="24592"/>
                  </a:lnTo>
                  <a:lnTo>
                    <a:pt x="2571" y="25707"/>
                  </a:lnTo>
                  <a:lnTo>
                    <a:pt x="1138" y="27424"/>
                  </a:lnTo>
                  <a:lnTo>
                    <a:pt x="285" y="28474"/>
                  </a:lnTo>
                  <a:lnTo>
                    <a:pt x="1" y="28835"/>
                  </a:lnTo>
                  <a:lnTo>
                    <a:pt x="143" y="29042"/>
                  </a:lnTo>
                  <a:lnTo>
                    <a:pt x="537" y="29655"/>
                  </a:lnTo>
                  <a:lnTo>
                    <a:pt x="1193" y="30617"/>
                  </a:lnTo>
                  <a:lnTo>
                    <a:pt x="1608" y="31207"/>
                  </a:lnTo>
                  <a:lnTo>
                    <a:pt x="2079" y="31864"/>
                  </a:lnTo>
                  <a:lnTo>
                    <a:pt x="2603" y="32585"/>
                  </a:lnTo>
                  <a:lnTo>
                    <a:pt x="3172" y="33362"/>
                  </a:lnTo>
                  <a:lnTo>
                    <a:pt x="3806" y="34182"/>
                  </a:lnTo>
                  <a:lnTo>
                    <a:pt x="4473" y="35045"/>
                  </a:lnTo>
                  <a:lnTo>
                    <a:pt x="5206" y="35953"/>
                  </a:lnTo>
                  <a:lnTo>
                    <a:pt x="5971" y="36882"/>
                  </a:lnTo>
                  <a:lnTo>
                    <a:pt x="6780" y="37834"/>
                  </a:lnTo>
                  <a:lnTo>
                    <a:pt x="7633" y="38796"/>
                  </a:lnTo>
                  <a:lnTo>
                    <a:pt x="8519" y="39769"/>
                  </a:lnTo>
                  <a:lnTo>
                    <a:pt x="8978" y="40261"/>
                  </a:lnTo>
                  <a:lnTo>
                    <a:pt x="9448" y="40753"/>
                  </a:lnTo>
                  <a:lnTo>
                    <a:pt x="9930" y="41234"/>
                  </a:lnTo>
                  <a:lnTo>
                    <a:pt x="10411" y="41726"/>
                  </a:lnTo>
                  <a:lnTo>
                    <a:pt x="10914" y="42208"/>
                  </a:lnTo>
                  <a:lnTo>
                    <a:pt x="11417" y="42689"/>
                  </a:lnTo>
                  <a:lnTo>
                    <a:pt x="11920" y="43170"/>
                  </a:lnTo>
                  <a:lnTo>
                    <a:pt x="12444" y="43640"/>
                  </a:lnTo>
                  <a:lnTo>
                    <a:pt x="12969" y="44110"/>
                  </a:lnTo>
                  <a:lnTo>
                    <a:pt x="13494" y="44569"/>
                  </a:lnTo>
                  <a:lnTo>
                    <a:pt x="14041" y="45018"/>
                  </a:lnTo>
                  <a:lnTo>
                    <a:pt x="14588" y="45466"/>
                  </a:lnTo>
                  <a:lnTo>
                    <a:pt x="15134" y="45903"/>
                  </a:lnTo>
                  <a:lnTo>
                    <a:pt x="15692" y="46330"/>
                  </a:lnTo>
                  <a:lnTo>
                    <a:pt x="16261" y="46745"/>
                  </a:lnTo>
                  <a:lnTo>
                    <a:pt x="16829" y="47150"/>
                  </a:lnTo>
                  <a:lnTo>
                    <a:pt x="17409" y="47544"/>
                  </a:lnTo>
                  <a:lnTo>
                    <a:pt x="17988" y="47926"/>
                  </a:lnTo>
                  <a:lnTo>
                    <a:pt x="18568" y="48287"/>
                  </a:lnTo>
                  <a:lnTo>
                    <a:pt x="19158" y="48637"/>
                  </a:lnTo>
                  <a:lnTo>
                    <a:pt x="19760" y="48976"/>
                  </a:lnTo>
                  <a:lnTo>
                    <a:pt x="20361" y="49293"/>
                  </a:lnTo>
                  <a:lnTo>
                    <a:pt x="20962" y="49599"/>
                  </a:lnTo>
                  <a:lnTo>
                    <a:pt x="21564" y="49884"/>
                  </a:lnTo>
                  <a:lnTo>
                    <a:pt x="22176" y="50157"/>
                  </a:lnTo>
                  <a:lnTo>
                    <a:pt x="22789" y="50409"/>
                  </a:lnTo>
                  <a:lnTo>
                    <a:pt x="23412" y="50627"/>
                  </a:lnTo>
                  <a:lnTo>
                    <a:pt x="24024" y="50835"/>
                  </a:lnTo>
                  <a:lnTo>
                    <a:pt x="24647" y="51021"/>
                  </a:lnTo>
                  <a:lnTo>
                    <a:pt x="25271" y="51185"/>
                  </a:lnTo>
                  <a:lnTo>
                    <a:pt x="25107" y="51404"/>
                  </a:lnTo>
                  <a:lnTo>
                    <a:pt x="24626" y="52016"/>
                  </a:lnTo>
                  <a:lnTo>
                    <a:pt x="23871" y="53011"/>
                  </a:lnTo>
                  <a:lnTo>
                    <a:pt x="23412" y="53645"/>
                  </a:lnTo>
                  <a:lnTo>
                    <a:pt x="22887" y="54367"/>
                  </a:lnTo>
                  <a:lnTo>
                    <a:pt x="22318" y="55176"/>
                  </a:lnTo>
                  <a:lnTo>
                    <a:pt x="21695" y="56062"/>
                  </a:lnTo>
                  <a:lnTo>
                    <a:pt x="21039" y="57035"/>
                  </a:lnTo>
                  <a:lnTo>
                    <a:pt x="20339" y="58085"/>
                  </a:lnTo>
                  <a:lnTo>
                    <a:pt x="19618" y="59200"/>
                  </a:lnTo>
                  <a:lnTo>
                    <a:pt x="18863" y="60392"/>
                  </a:lnTo>
                  <a:lnTo>
                    <a:pt x="18098" y="61649"/>
                  </a:lnTo>
                  <a:lnTo>
                    <a:pt x="17299" y="62972"/>
                  </a:lnTo>
                  <a:lnTo>
                    <a:pt x="16501" y="64361"/>
                  </a:lnTo>
                  <a:lnTo>
                    <a:pt x="15681" y="65804"/>
                  </a:lnTo>
                  <a:lnTo>
                    <a:pt x="14872" y="67313"/>
                  </a:lnTo>
                  <a:lnTo>
                    <a:pt x="14456" y="68090"/>
                  </a:lnTo>
                  <a:lnTo>
                    <a:pt x="14052" y="68877"/>
                  </a:lnTo>
                  <a:lnTo>
                    <a:pt x="13647" y="69675"/>
                  </a:lnTo>
                  <a:lnTo>
                    <a:pt x="13243" y="70484"/>
                  </a:lnTo>
                  <a:lnTo>
                    <a:pt x="12849" y="71315"/>
                  </a:lnTo>
                  <a:lnTo>
                    <a:pt x="12444" y="72146"/>
                  </a:lnTo>
                  <a:lnTo>
                    <a:pt x="12051" y="72999"/>
                  </a:lnTo>
                  <a:lnTo>
                    <a:pt x="11668" y="73852"/>
                  </a:lnTo>
                  <a:lnTo>
                    <a:pt x="11274" y="74727"/>
                  </a:lnTo>
                  <a:lnTo>
                    <a:pt x="10903" y="75602"/>
                  </a:lnTo>
                  <a:lnTo>
                    <a:pt x="10531" y="76498"/>
                  </a:lnTo>
                  <a:lnTo>
                    <a:pt x="10159" y="77395"/>
                  </a:lnTo>
                  <a:lnTo>
                    <a:pt x="9798" y="78314"/>
                  </a:lnTo>
                  <a:lnTo>
                    <a:pt x="9448" y="79232"/>
                  </a:lnTo>
                  <a:lnTo>
                    <a:pt x="9109" y="80161"/>
                  </a:lnTo>
                  <a:lnTo>
                    <a:pt x="8770" y="81091"/>
                  </a:lnTo>
                  <a:lnTo>
                    <a:pt x="8453" y="82042"/>
                  </a:lnTo>
                  <a:lnTo>
                    <a:pt x="8136" y="82994"/>
                  </a:lnTo>
                  <a:lnTo>
                    <a:pt x="7830" y="83956"/>
                  </a:lnTo>
                  <a:lnTo>
                    <a:pt x="7535" y="84918"/>
                  </a:lnTo>
                  <a:lnTo>
                    <a:pt x="7262" y="85902"/>
                  </a:lnTo>
                  <a:lnTo>
                    <a:pt x="6988" y="86875"/>
                  </a:lnTo>
                  <a:lnTo>
                    <a:pt x="6737" y="87870"/>
                  </a:lnTo>
                  <a:lnTo>
                    <a:pt x="6496" y="88865"/>
                  </a:lnTo>
                  <a:lnTo>
                    <a:pt x="6266" y="89860"/>
                  </a:lnTo>
                  <a:lnTo>
                    <a:pt x="6059" y="90866"/>
                  </a:lnTo>
                  <a:lnTo>
                    <a:pt x="6398" y="91162"/>
                  </a:lnTo>
                  <a:lnTo>
                    <a:pt x="6813" y="91522"/>
                  </a:lnTo>
                  <a:lnTo>
                    <a:pt x="7404" y="92015"/>
                  </a:lnTo>
                  <a:lnTo>
                    <a:pt x="8158" y="92616"/>
                  </a:lnTo>
                  <a:lnTo>
                    <a:pt x="9066" y="93316"/>
                  </a:lnTo>
                  <a:lnTo>
                    <a:pt x="10137" y="94125"/>
                  </a:lnTo>
                  <a:lnTo>
                    <a:pt x="10739" y="94551"/>
                  </a:lnTo>
                  <a:lnTo>
                    <a:pt x="11384" y="95011"/>
                  </a:lnTo>
                  <a:lnTo>
                    <a:pt x="12062" y="95481"/>
                  </a:lnTo>
                  <a:lnTo>
                    <a:pt x="12773" y="95973"/>
                  </a:lnTo>
                  <a:lnTo>
                    <a:pt x="13527" y="96476"/>
                  </a:lnTo>
                  <a:lnTo>
                    <a:pt x="14325" y="97001"/>
                  </a:lnTo>
                  <a:lnTo>
                    <a:pt x="15167" y="97526"/>
                  </a:lnTo>
                  <a:lnTo>
                    <a:pt x="16031" y="98072"/>
                  </a:lnTo>
                  <a:lnTo>
                    <a:pt x="16950" y="98630"/>
                  </a:lnTo>
                  <a:lnTo>
                    <a:pt x="17901" y="99199"/>
                  </a:lnTo>
                  <a:lnTo>
                    <a:pt x="18885" y="99767"/>
                  </a:lnTo>
                  <a:lnTo>
                    <a:pt x="19913" y="100347"/>
                  </a:lnTo>
                  <a:lnTo>
                    <a:pt x="20984" y="100937"/>
                  </a:lnTo>
                  <a:lnTo>
                    <a:pt x="22089" y="101528"/>
                  </a:lnTo>
                  <a:lnTo>
                    <a:pt x="23226" y="102118"/>
                  </a:lnTo>
                  <a:lnTo>
                    <a:pt x="24407" y="102719"/>
                  </a:lnTo>
                  <a:lnTo>
                    <a:pt x="25621" y="103310"/>
                  </a:lnTo>
                  <a:lnTo>
                    <a:pt x="26878" y="103911"/>
                  </a:lnTo>
                  <a:lnTo>
                    <a:pt x="28168" y="104502"/>
                  </a:lnTo>
                  <a:lnTo>
                    <a:pt x="29491" y="105092"/>
                  </a:lnTo>
                  <a:lnTo>
                    <a:pt x="30858" y="105683"/>
                  </a:lnTo>
                  <a:lnTo>
                    <a:pt x="32258" y="106262"/>
                  </a:lnTo>
                  <a:lnTo>
                    <a:pt x="33690" y="106831"/>
                  </a:lnTo>
                  <a:lnTo>
                    <a:pt x="35166" y="107389"/>
                  </a:lnTo>
                  <a:lnTo>
                    <a:pt x="36675" y="107946"/>
                  </a:lnTo>
                  <a:lnTo>
                    <a:pt x="38217" y="108493"/>
                  </a:lnTo>
                  <a:lnTo>
                    <a:pt x="39803" y="109018"/>
                  </a:lnTo>
                  <a:lnTo>
                    <a:pt x="41421" y="109532"/>
                  </a:lnTo>
                  <a:lnTo>
                    <a:pt x="43072" y="110035"/>
                  </a:lnTo>
                  <a:lnTo>
                    <a:pt x="43903" y="110275"/>
                  </a:lnTo>
                  <a:lnTo>
                    <a:pt x="44756" y="110516"/>
                  </a:lnTo>
                  <a:lnTo>
                    <a:pt x="45609" y="110756"/>
                  </a:lnTo>
                  <a:lnTo>
                    <a:pt x="46473" y="110986"/>
                  </a:lnTo>
                  <a:lnTo>
                    <a:pt x="47348" y="111216"/>
                  </a:lnTo>
                  <a:lnTo>
                    <a:pt x="48233" y="111434"/>
                  </a:lnTo>
                  <a:lnTo>
                    <a:pt x="49119" y="111653"/>
                  </a:lnTo>
                  <a:lnTo>
                    <a:pt x="50027" y="111861"/>
                  </a:lnTo>
                  <a:lnTo>
                    <a:pt x="50934" y="112069"/>
                  </a:lnTo>
                  <a:lnTo>
                    <a:pt x="51842" y="112265"/>
                  </a:lnTo>
                  <a:lnTo>
                    <a:pt x="52771" y="112462"/>
                  </a:lnTo>
                  <a:lnTo>
                    <a:pt x="53701" y="112648"/>
                  </a:lnTo>
                  <a:lnTo>
                    <a:pt x="54652" y="112834"/>
                  </a:lnTo>
                  <a:lnTo>
                    <a:pt x="55603" y="113009"/>
                  </a:lnTo>
                  <a:lnTo>
                    <a:pt x="56554" y="113184"/>
                  </a:lnTo>
                  <a:lnTo>
                    <a:pt x="57528" y="113337"/>
                  </a:lnTo>
                  <a:lnTo>
                    <a:pt x="58501" y="113501"/>
                  </a:lnTo>
                  <a:lnTo>
                    <a:pt x="59485" y="113654"/>
                  </a:lnTo>
                  <a:lnTo>
                    <a:pt x="60480" y="113796"/>
                  </a:lnTo>
                  <a:lnTo>
                    <a:pt x="61475" y="113927"/>
                  </a:lnTo>
                  <a:lnTo>
                    <a:pt x="62492" y="114059"/>
                  </a:lnTo>
                  <a:lnTo>
                    <a:pt x="63509" y="114179"/>
                  </a:lnTo>
                  <a:lnTo>
                    <a:pt x="64537" y="114288"/>
                  </a:lnTo>
                  <a:lnTo>
                    <a:pt x="65565" y="114398"/>
                  </a:lnTo>
                  <a:lnTo>
                    <a:pt x="66614" y="114496"/>
                  </a:lnTo>
                  <a:lnTo>
                    <a:pt x="67664" y="114583"/>
                  </a:lnTo>
                  <a:lnTo>
                    <a:pt x="68725" y="114660"/>
                  </a:lnTo>
                  <a:lnTo>
                    <a:pt x="69785" y="114737"/>
                  </a:lnTo>
                  <a:lnTo>
                    <a:pt x="70868" y="114802"/>
                  </a:lnTo>
                  <a:lnTo>
                    <a:pt x="71950" y="114857"/>
                  </a:lnTo>
                  <a:lnTo>
                    <a:pt x="73044" y="114901"/>
                  </a:lnTo>
                  <a:lnTo>
                    <a:pt x="74137" y="114944"/>
                  </a:lnTo>
                  <a:lnTo>
                    <a:pt x="75253" y="114966"/>
                  </a:lnTo>
                  <a:lnTo>
                    <a:pt x="76368" y="114988"/>
                  </a:lnTo>
                  <a:lnTo>
                    <a:pt x="77494" y="114999"/>
                  </a:lnTo>
                  <a:lnTo>
                    <a:pt x="78620" y="114988"/>
                  </a:lnTo>
                  <a:lnTo>
                    <a:pt x="79758" y="114988"/>
                  </a:lnTo>
                  <a:lnTo>
                    <a:pt x="80906" y="114966"/>
                  </a:lnTo>
                  <a:lnTo>
                    <a:pt x="82065" y="114933"/>
                  </a:lnTo>
                  <a:lnTo>
                    <a:pt x="83235" y="114890"/>
                  </a:lnTo>
                  <a:lnTo>
                    <a:pt x="84405" y="114835"/>
                  </a:lnTo>
                  <a:lnTo>
                    <a:pt x="85586" y="114769"/>
                  </a:lnTo>
                  <a:lnTo>
                    <a:pt x="91840" y="58139"/>
                  </a:lnTo>
                  <a:lnTo>
                    <a:pt x="105399" y="58139"/>
                  </a:lnTo>
                  <a:lnTo>
                    <a:pt x="105432" y="57625"/>
                  </a:lnTo>
                  <a:lnTo>
                    <a:pt x="105497" y="56204"/>
                  </a:lnTo>
                  <a:lnTo>
                    <a:pt x="105541" y="55176"/>
                  </a:lnTo>
                  <a:lnTo>
                    <a:pt x="105574" y="53962"/>
                  </a:lnTo>
                  <a:lnTo>
                    <a:pt x="105607" y="52585"/>
                  </a:lnTo>
                  <a:lnTo>
                    <a:pt x="105629" y="51043"/>
                  </a:lnTo>
                  <a:lnTo>
                    <a:pt x="105629" y="49359"/>
                  </a:lnTo>
                  <a:lnTo>
                    <a:pt x="105618" y="47544"/>
                  </a:lnTo>
                  <a:lnTo>
                    <a:pt x="105585" y="45630"/>
                  </a:lnTo>
                  <a:lnTo>
                    <a:pt x="105552" y="44624"/>
                  </a:lnTo>
                  <a:lnTo>
                    <a:pt x="105519" y="43607"/>
                  </a:lnTo>
                  <a:lnTo>
                    <a:pt x="105476" y="42568"/>
                  </a:lnTo>
                  <a:lnTo>
                    <a:pt x="105432" y="41508"/>
                  </a:lnTo>
                  <a:lnTo>
                    <a:pt x="105366" y="40425"/>
                  </a:lnTo>
                  <a:lnTo>
                    <a:pt x="105301" y="39343"/>
                  </a:lnTo>
                  <a:lnTo>
                    <a:pt x="105224" y="38238"/>
                  </a:lnTo>
                  <a:lnTo>
                    <a:pt x="105137" y="37123"/>
                  </a:lnTo>
                  <a:lnTo>
                    <a:pt x="105038" y="35997"/>
                  </a:lnTo>
                  <a:lnTo>
                    <a:pt x="104929" y="34860"/>
                  </a:lnTo>
                  <a:lnTo>
                    <a:pt x="104809" y="33722"/>
                  </a:lnTo>
                  <a:lnTo>
                    <a:pt x="104666" y="32585"/>
                  </a:lnTo>
                  <a:lnTo>
                    <a:pt x="104524" y="31437"/>
                  </a:lnTo>
                  <a:lnTo>
                    <a:pt x="104371" y="30300"/>
                  </a:lnTo>
                  <a:lnTo>
                    <a:pt x="104196" y="29152"/>
                  </a:lnTo>
                  <a:lnTo>
                    <a:pt x="104010" y="28015"/>
                  </a:lnTo>
                  <a:lnTo>
                    <a:pt x="103803" y="26888"/>
                  </a:lnTo>
                  <a:lnTo>
                    <a:pt x="103584" y="25762"/>
                  </a:lnTo>
                  <a:lnTo>
                    <a:pt x="103354" y="24647"/>
                  </a:lnTo>
                  <a:lnTo>
                    <a:pt x="103103" y="23542"/>
                  </a:lnTo>
                  <a:lnTo>
                    <a:pt x="102840" y="22449"/>
                  </a:lnTo>
                  <a:lnTo>
                    <a:pt x="102556" y="21377"/>
                  </a:lnTo>
                  <a:lnTo>
                    <a:pt x="102261" y="20317"/>
                  </a:lnTo>
                  <a:lnTo>
                    <a:pt x="101944" y="19278"/>
                  </a:lnTo>
                  <a:lnTo>
                    <a:pt x="101605" y="18261"/>
                  </a:lnTo>
                  <a:lnTo>
                    <a:pt x="101430" y="17758"/>
                  </a:lnTo>
                  <a:lnTo>
                    <a:pt x="101244" y="17266"/>
                  </a:lnTo>
                  <a:lnTo>
                    <a:pt x="101058" y="16774"/>
                  </a:lnTo>
                  <a:lnTo>
                    <a:pt x="100872" y="16293"/>
                  </a:lnTo>
                  <a:lnTo>
                    <a:pt x="100675" y="15812"/>
                  </a:lnTo>
                  <a:lnTo>
                    <a:pt x="100479" y="15352"/>
                  </a:lnTo>
                  <a:lnTo>
                    <a:pt x="100271" y="14882"/>
                  </a:lnTo>
                  <a:lnTo>
                    <a:pt x="100063" y="14434"/>
                  </a:lnTo>
                  <a:lnTo>
                    <a:pt x="99844" y="13985"/>
                  </a:lnTo>
                  <a:lnTo>
                    <a:pt x="99626" y="13537"/>
                  </a:lnTo>
                  <a:lnTo>
                    <a:pt x="99396" y="13111"/>
                  </a:lnTo>
                  <a:lnTo>
                    <a:pt x="99166" y="12684"/>
                  </a:lnTo>
                  <a:lnTo>
                    <a:pt x="98926" y="12269"/>
                  </a:lnTo>
                  <a:lnTo>
                    <a:pt x="98685" y="11864"/>
                  </a:lnTo>
                  <a:lnTo>
                    <a:pt x="98434" y="11471"/>
                  </a:lnTo>
                  <a:lnTo>
                    <a:pt x="98182" y="11077"/>
                  </a:lnTo>
                  <a:lnTo>
                    <a:pt x="97920" y="10694"/>
                  </a:lnTo>
                  <a:lnTo>
                    <a:pt x="97646" y="10333"/>
                  </a:lnTo>
                  <a:lnTo>
                    <a:pt x="97373" y="9973"/>
                  </a:lnTo>
                  <a:lnTo>
                    <a:pt x="97100" y="9623"/>
                  </a:lnTo>
                  <a:lnTo>
                    <a:pt x="96815" y="9284"/>
                  </a:lnTo>
                  <a:lnTo>
                    <a:pt x="96520" y="8956"/>
                  </a:lnTo>
                  <a:lnTo>
                    <a:pt x="96225" y="8638"/>
                  </a:lnTo>
                  <a:lnTo>
                    <a:pt x="95919" y="8332"/>
                  </a:lnTo>
                  <a:lnTo>
                    <a:pt x="95613" y="8026"/>
                  </a:lnTo>
                  <a:lnTo>
                    <a:pt x="95296" y="7742"/>
                  </a:lnTo>
                  <a:lnTo>
                    <a:pt x="94978" y="7479"/>
                  </a:lnTo>
                  <a:lnTo>
                    <a:pt x="94650" y="7217"/>
                  </a:lnTo>
                  <a:lnTo>
                    <a:pt x="94311" y="6966"/>
                  </a:lnTo>
                  <a:lnTo>
                    <a:pt x="93972" y="6725"/>
                  </a:lnTo>
                  <a:lnTo>
                    <a:pt x="93623" y="6506"/>
                  </a:lnTo>
                  <a:lnTo>
                    <a:pt x="93273" y="6298"/>
                  </a:lnTo>
                  <a:lnTo>
                    <a:pt x="92901" y="6102"/>
                  </a:lnTo>
                  <a:lnTo>
                    <a:pt x="92540" y="5916"/>
                  </a:lnTo>
                  <a:lnTo>
                    <a:pt x="91818" y="5577"/>
                  </a:lnTo>
                  <a:lnTo>
                    <a:pt x="91097" y="5260"/>
                  </a:lnTo>
                  <a:lnTo>
                    <a:pt x="90375" y="4964"/>
                  </a:lnTo>
                  <a:lnTo>
                    <a:pt x="89664" y="4680"/>
                  </a:lnTo>
                  <a:lnTo>
                    <a:pt x="88954" y="4418"/>
                  </a:lnTo>
                  <a:lnTo>
                    <a:pt x="88254" y="4166"/>
                  </a:lnTo>
                  <a:lnTo>
                    <a:pt x="87554" y="3937"/>
                  </a:lnTo>
                  <a:lnTo>
                    <a:pt x="86865" y="3718"/>
                  </a:lnTo>
                  <a:lnTo>
                    <a:pt x="86176" y="3521"/>
                  </a:lnTo>
                  <a:lnTo>
                    <a:pt x="85498" y="3324"/>
                  </a:lnTo>
                  <a:lnTo>
                    <a:pt x="84820" y="3160"/>
                  </a:lnTo>
                  <a:lnTo>
                    <a:pt x="84164" y="2996"/>
                  </a:lnTo>
                  <a:lnTo>
                    <a:pt x="83508" y="2843"/>
                  </a:lnTo>
                  <a:lnTo>
                    <a:pt x="82863" y="2712"/>
                  </a:lnTo>
                  <a:lnTo>
                    <a:pt x="82229" y="2592"/>
                  </a:lnTo>
                  <a:lnTo>
                    <a:pt x="81605" y="2482"/>
                  </a:lnTo>
                  <a:lnTo>
                    <a:pt x="80993" y="2373"/>
                  </a:lnTo>
                  <a:lnTo>
                    <a:pt x="80392" y="2286"/>
                  </a:lnTo>
                  <a:lnTo>
                    <a:pt x="79801" y="2209"/>
                  </a:lnTo>
                  <a:lnTo>
                    <a:pt x="79222" y="2132"/>
                  </a:lnTo>
                  <a:lnTo>
                    <a:pt x="78664" y="2067"/>
                  </a:lnTo>
                  <a:lnTo>
                    <a:pt x="78117" y="2023"/>
                  </a:lnTo>
                  <a:lnTo>
                    <a:pt x="77068" y="1936"/>
                  </a:lnTo>
                  <a:lnTo>
                    <a:pt x="76084" y="1881"/>
                  </a:lnTo>
                  <a:lnTo>
                    <a:pt x="75176" y="1848"/>
                  </a:lnTo>
                  <a:lnTo>
                    <a:pt x="74334" y="1837"/>
                  </a:lnTo>
                  <a:lnTo>
                    <a:pt x="73416" y="1837"/>
                  </a:lnTo>
                  <a:lnTo>
                    <a:pt x="73252" y="1826"/>
                  </a:lnTo>
                  <a:lnTo>
                    <a:pt x="73087" y="1804"/>
                  </a:lnTo>
                  <a:lnTo>
                    <a:pt x="72923" y="1772"/>
                  </a:lnTo>
                  <a:lnTo>
                    <a:pt x="72464" y="2242"/>
                  </a:lnTo>
                  <a:lnTo>
                    <a:pt x="71994" y="2701"/>
                  </a:lnTo>
                  <a:lnTo>
                    <a:pt x="71513" y="3138"/>
                  </a:lnTo>
                  <a:lnTo>
                    <a:pt x="71010" y="3565"/>
                  </a:lnTo>
                  <a:lnTo>
                    <a:pt x="70616" y="3893"/>
                  </a:lnTo>
                  <a:lnTo>
                    <a:pt x="70201" y="4210"/>
                  </a:lnTo>
                  <a:lnTo>
                    <a:pt x="69785" y="4505"/>
                  </a:lnTo>
                  <a:lnTo>
                    <a:pt x="69359" y="4800"/>
                  </a:lnTo>
                  <a:lnTo>
                    <a:pt x="68921" y="5085"/>
                  </a:lnTo>
                  <a:lnTo>
                    <a:pt x="68484" y="5358"/>
                  </a:lnTo>
                  <a:lnTo>
                    <a:pt x="68036" y="5610"/>
                  </a:lnTo>
                  <a:lnTo>
                    <a:pt x="67576" y="5861"/>
                  </a:lnTo>
                  <a:lnTo>
                    <a:pt x="67117" y="6091"/>
                  </a:lnTo>
                  <a:lnTo>
                    <a:pt x="66647" y="6309"/>
                  </a:lnTo>
                  <a:lnTo>
                    <a:pt x="66177" y="6528"/>
                  </a:lnTo>
                  <a:lnTo>
                    <a:pt x="65707" y="6725"/>
                  </a:lnTo>
                  <a:lnTo>
                    <a:pt x="65215" y="6911"/>
                  </a:lnTo>
                  <a:lnTo>
                    <a:pt x="64733" y="7086"/>
                  </a:lnTo>
                  <a:lnTo>
                    <a:pt x="64241" y="7239"/>
                  </a:lnTo>
                  <a:lnTo>
                    <a:pt x="63749" y="7392"/>
                  </a:lnTo>
                  <a:lnTo>
                    <a:pt x="63246" y="7523"/>
                  </a:lnTo>
                  <a:lnTo>
                    <a:pt x="62743" y="7643"/>
                  </a:lnTo>
                  <a:lnTo>
                    <a:pt x="62240" y="7753"/>
                  </a:lnTo>
                  <a:lnTo>
                    <a:pt x="61737" y="7851"/>
                  </a:lnTo>
                  <a:lnTo>
                    <a:pt x="61223" y="7928"/>
                  </a:lnTo>
                  <a:lnTo>
                    <a:pt x="60721" y="7993"/>
                  </a:lnTo>
                  <a:lnTo>
                    <a:pt x="60207" y="8048"/>
                  </a:lnTo>
                  <a:lnTo>
                    <a:pt x="59693" y="8081"/>
                  </a:lnTo>
                  <a:lnTo>
                    <a:pt x="59179" y="8114"/>
                  </a:lnTo>
                  <a:lnTo>
                    <a:pt x="58151" y="8114"/>
                  </a:lnTo>
                  <a:lnTo>
                    <a:pt x="57637" y="8092"/>
                  </a:lnTo>
                  <a:lnTo>
                    <a:pt x="57123" y="8059"/>
                  </a:lnTo>
                  <a:lnTo>
                    <a:pt x="56609" y="8004"/>
                  </a:lnTo>
                  <a:lnTo>
                    <a:pt x="56106" y="7939"/>
                  </a:lnTo>
                  <a:lnTo>
                    <a:pt x="55592" y="7851"/>
                  </a:lnTo>
                  <a:lnTo>
                    <a:pt x="55199" y="7786"/>
                  </a:lnTo>
                  <a:lnTo>
                    <a:pt x="54805" y="7698"/>
                  </a:lnTo>
                  <a:lnTo>
                    <a:pt x="54422" y="7600"/>
                  </a:lnTo>
                  <a:lnTo>
                    <a:pt x="54029" y="7501"/>
                  </a:lnTo>
                  <a:lnTo>
                    <a:pt x="53646" y="7392"/>
                  </a:lnTo>
                  <a:lnTo>
                    <a:pt x="53263" y="7261"/>
                  </a:lnTo>
                  <a:lnTo>
                    <a:pt x="52891" y="7130"/>
                  </a:lnTo>
                  <a:lnTo>
                    <a:pt x="52520" y="6987"/>
                  </a:lnTo>
                  <a:lnTo>
                    <a:pt x="52148" y="6845"/>
                  </a:lnTo>
                  <a:lnTo>
                    <a:pt x="51776" y="6681"/>
                  </a:lnTo>
                  <a:lnTo>
                    <a:pt x="51415" y="6517"/>
                  </a:lnTo>
                  <a:lnTo>
                    <a:pt x="51054" y="6342"/>
                  </a:lnTo>
                  <a:lnTo>
                    <a:pt x="50694" y="6156"/>
                  </a:lnTo>
                  <a:lnTo>
                    <a:pt x="50344" y="5970"/>
                  </a:lnTo>
                  <a:lnTo>
                    <a:pt x="49994" y="5763"/>
                  </a:lnTo>
                  <a:lnTo>
                    <a:pt x="49655" y="5555"/>
                  </a:lnTo>
                  <a:lnTo>
                    <a:pt x="49316" y="5347"/>
                  </a:lnTo>
                  <a:lnTo>
                    <a:pt x="48988" y="5118"/>
                  </a:lnTo>
                  <a:lnTo>
                    <a:pt x="48660" y="4888"/>
                  </a:lnTo>
                  <a:lnTo>
                    <a:pt x="48332" y="4647"/>
                  </a:lnTo>
                  <a:lnTo>
                    <a:pt x="48026" y="4407"/>
                  </a:lnTo>
                  <a:lnTo>
                    <a:pt x="47708" y="4155"/>
                  </a:lnTo>
                  <a:lnTo>
                    <a:pt x="47413" y="3893"/>
                  </a:lnTo>
                  <a:lnTo>
                    <a:pt x="47118" y="3620"/>
                  </a:lnTo>
                  <a:lnTo>
                    <a:pt x="46823" y="3346"/>
                  </a:lnTo>
                  <a:lnTo>
                    <a:pt x="46538" y="3062"/>
                  </a:lnTo>
                  <a:lnTo>
                    <a:pt x="46265" y="2778"/>
                  </a:lnTo>
                  <a:lnTo>
                    <a:pt x="45992" y="2482"/>
                  </a:lnTo>
                  <a:lnTo>
                    <a:pt x="45740" y="2187"/>
                  </a:lnTo>
                  <a:lnTo>
                    <a:pt x="45478" y="1881"/>
                  </a:lnTo>
                  <a:lnTo>
                    <a:pt x="45237" y="1564"/>
                  </a:lnTo>
                  <a:lnTo>
                    <a:pt x="44997" y="1247"/>
                  </a:lnTo>
                  <a:lnTo>
                    <a:pt x="44811" y="1280"/>
                  </a:lnTo>
                  <a:lnTo>
                    <a:pt x="44614" y="1312"/>
                  </a:lnTo>
                  <a:lnTo>
                    <a:pt x="44417" y="1323"/>
                  </a:lnTo>
                  <a:lnTo>
                    <a:pt x="44220" y="1334"/>
                  </a:lnTo>
                  <a:lnTo>
                    <a:pt x="44013" y="1323"/>
                  </a:lnTo>
                  <a:lnTo>
                    <a:pt x="43805" y="1301"/>
                  </a:lnTo>
                  <a:lnTo>
                    <a:pt x="43597" y="1258"/>
                  </a:lnTo>
                  <a:lnTo>
                    <a:pt x="43400" y="1203"/>
                  </a:lnTo>
                  <a:lnTo>
                    <a:pt x="42832" y="1039"/>
                  </a:lnTo>
                  <a:lnTo>
                    <a:pt x="42230" y="886"/>
                  </a:lnTo>
                  <a:lnTo>
                    <a:pt x="41607" y="733"/>
                  </a:lnTo>
                  <a:lnTo>
                    <a:pt x="40973" y="602"/>
                  </a:lnTo>
                  <a:lnTo>
                    <a:pt x="40306" y="470"/>
                  </a:lnTo>
                  <a:lnTo>
                    <a:pt x="39617" y="350"/>
                  </a:lnTo>
                  <a:lnTo>
                    <a:pt x="38917" y="241"/>
                  </a:lnTo>
                  <a:lnTo>
                    <a:pt x="38195" y="153"/>
                  </a:lnTo>
                  <a:lnTo>
                    <a:pt x="37452" y="88"/>
                  </a:lnTo>
                  <a:lnTo>
                    <a:pt x="36697" y="33"/>
                  </a:lnTo>
                  <a:lnTo>
                    <a:pt x="35921" y="11"/>
                  </a:lnTo>
                  <a:lnTo>
                    <a:pt x="35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6834783" y="1386730"/>
              <a:ext cx="1233790" cy="1263512"/>
            </a:xfrm>
            <a:custGeom>
              <a:rect b="b" l="l" r="r" t="t"/>
              <a:pathLst>
                <a:path extrusionOk="0" h="73460" w="71732">
                  <a:moveTo>
                    <a:pt x="31667" y="1"/>
                  </a:moveTo>
                  <a:lnTo>
                    <a:pt x="30617" y="23"/>
                  </a:lnTo>
                  <a:lnTo>
                    <a:pt x="29578" y="67"/>
                  </a:lnTo>
                  <a:lnTo>
                    <a:pt x="28540" y="132"/>
                  </a:lnTo>
                  <a:lnTo>
                    <a:pt x="27501" y="220"/>
                  </a:lnTo>
                  <a:lnTo>
                    <a:pt x="26473" y="329"/>
                  </a:lnTo>
                  <a:lnTo>
                    <a:pt x="25445" y="460"/>
                  </a:lnTo>
                  <a:lnTo>
                    <a:pt x="24428" y="624"/>
                  </a:lnTo>
                  <a:lnTo>
                    <a:pt x="23411" y="799"/>
                  </a:lnTo>
                  <a:lnTo>
                    <a:pt x="22405" y="996"/>
                  </a:lnTo>
                  <a:lnTo>
                    <a:pt x="21410" y="1215"/>
                  </a:lnTo>
                  <a:lnTo>
                    <a:pt x="20426" y="1444"/>
                  </a:lnTo>
                  <a:lnTo>
                    <a:pt x="19442" y="1707"/>
                  </a:lnTo>
                  <a:lnTo>
                    <a:pt x="18480" y="1980"/>
                  </a:lnTo>
                  <a:lnTo>
                    <a:pt x="17540" y="2275"/>
                  </a:lnTo>
                  <a:lnTo>
                    <a:pt x="16599" y="2592"/>
                  </a:lnTo>
                  <a:lnTo>
                    <a:pt x="16096" y="2778"/>
                  </a:lnTo>
                  <a:lnTo>
                    <a:pt x="15582" y="2964"/>
                  </a:lnTo>
                  <a:lnTo>
                    <a:pt x="15068" y="3172"/>
                  </a:lnTo>
                  <a:lnTo>
                    <a:pt x="14565" y="3380"/>
                  </a:lnTo>
                  <a:lnTo>
                    <a:pt x="14062" y="3587"/>
                  </a:lnTo>
                  <a:lnTo>
                    <a:pt x="13570" y="3817"/>
                  </a:lnTo>
                  <a:lnTo>
                    <a:pt x="13067" y="4047"/>
                  </a:lnTo>
                  <a:lnTo>
                    <a:pt x="12575" y="4287"/>
                  </a:lnTo>
                  <a:lnTo>
                    <a:pt x="12083" y="4539"/>
                  </a:lnTo>
                  <a:lnTo>
                    <a:pt x="11602" y="4801"/>
                  </a:lnTo>
                  <a:lnTo>
                    <a:pt x="11132" y="5064"/>
                  </a:lnTo>
                  <a:lnTo>
                    <a:pt x="10651" y="5337"/>
                  </a:lnTo>
                  <a:lnTo>
                    <a:pt x="10192" y="5632"/>
                  </a:lnTo>
                  <a:lnTo>
                    <a:pt x="9732" y="5927"/>
                  </a:lnTo>
                  <a:lnTo>
                    <a:pt x="9273" y="6234"/>
                  </a:lnTo>
                  <a:lnTo>
                    <a:pt x="8825" y="6540"/>
                  </a:lnTo>
                  <a:lnTo>
                    <a:pt x="8387" y="6868"/>
                  </a:lnTo>
                  <a:lnTo>
                    <a:pt x="7961" y="7196"/>
                  </a:lnTo>
                  <a:lnTo>
                    <a:pt x="7534" y="7546"/>
                  </a:lnTo>
                  <a:lnTo>
                    <a:pt x="7119" y="7896"/>
                  </a:lnTo>
                  <a:lnTo>
                    <a:pt x="6714" y="8257"/>
                  </a:lnTo>
                  <a:lnTo>
                    <a:pt x="6321" y="8628"/>
                  </a:lnTo>
                  <a:lnTo>
                    <a:pt x="5938" y="9011"/>
                  </a:lnTo>
                  <a:lnTo>
                    <a:pt x="5566" y="9405"/>
                  </a:lnTo>
                  <a:lnTo>
                    <a:pt x="5194" y="9809"/>
                  </a:lnTo>
                  <a:lnTo>
                    <a:pt x="4845" y="10225"/>
                  </a:lnTo>
                  <a:lnTo>
                    <a:pt x="4506" y="10651"/>
                  </a:lnTo>
                  <a:lnTo>
                    <a:pt x="4178" y="11089"/>
                  </a:lnTo>
                  <a:lnTo>
                    <a:pt x="3860" y="11537"/>
                  </a:lnTo>
                  <a:lnTo>
                    <a:pt x="3554" y="11996"/>
                  </a:lnTo>
                  <a:lnTo>
                    <a:pt x="3259" y="12455"/>
                  </a:lnTo>
                  <a:lnTo>
                    <a:pt x="2986" y="12937"/>
                  </a:lnTo>
                  <a:lnTo>
                    <a:pt x="2767" y="13352"/>
                  </a:lnTo>
                  <a:lnTo>
                    <a:pt x="2559" y="13779"/>
                  </a:lnTo>
                  <a:lnTo>
                    <a:pt x="2362" y="14216"/>
                  </a:lnTo>
                  <a:lnTo>
                    <a:pt x="2177" y="14642"/>
                  </a:lnTo>
                  <a:lnTo>
                    <a:pt x="2012" y="15091"/>
                  </a:lnTo>
                  <a:lnTo>
                    <a:pt x="1848" y="15528"/>
                  </a:lnTo>
                  <a:lnTo>
                    <a:pt x="1706" y="15987"/>
                  </a:lnTo>
                  <a:lnTo>
                    <a:pt x="1564" y="16436"/>
                  </a:lnTo>
                  <a:lnTo>
                    <a:pt x="1444" y="16895"/>
                  </a:lnTo>
                  <a:lnTo>
                    <a:pt x="1324" y="17354"/>
                  </a:lnTo>
                  <a:lnTo>
                    <a:pt x="1214" y="17813"/>
                  </a:lnTo>
                  <a:lnTo>
                    <a:pt x="1116" y="18284"/>
                  </a:lnTo>
                  <a:lnTo>
                    <a:pt x="1017" y="18743"/>
                  </a:lnTo>
                  <a:lnTo>
                    <a:pt x="930" y="19213"/>
                  </a:lnTo>
                  <a:lnTo>
                    <a:pt x="766" y="20142"/>
                  </a:lnTo>
                  <a:lnTo>
                    <a:pt x="591" y="21334"/>
                  </a:lnTo>
                  <a:lnTo>
                    <a:pt x="427" y="22526"/>
                  </a:lnTo>
                  <a:lnTo>
                    <a:pt x="307" y="23718"/>
                  </a:lnTo>
                  <a:lnTo>
                    <a:pt x="197" y="24910"/>
                  </a:lnTo>
                  <a:lnTo>
                    <a:pt x="110" y="26102"/>
                  </a:lnTo>
                  <a:lnTo>
                    <a:pt x="55" y="27294"/>
                  </a:lnTo>
                  <a:lnTo>
                    <a:pt x="11" y="28496"/>
                  </a:lnTo>
                  <a:lnTo>
                    <a:pt x="1" y="29688"/>
                  </a:lnTo>
                  <a:lnTo>
                    <a:pt x="1" y="30880"/>
                  </a:lnTo>
                  <a:lnTo>
                    <a:pt x="22" y="32083"/>
                  </a:lnTo>
                  <a:lnTo>
                    <a:pt x="66" y="33275"/>
                  </a:lnTo>
                  <a:lnTo>
                    <a:pt x="121" y="34478"/>
                  </a:lnTo>
                  <a:lnTo>
                    <a:pt x="208" y="35670"/>
                  </a:lnTo>
                  <a:lnTo>
                    <a:pt x="296" y="36872"/>
                  </a:lnTo>
                  <a:lnTo>
                    <a:pt x="416" y="38064"/>
                  </a:lnTo>
                  <a:lnTo>
                    <a:pt x="536" y="39267"/>
                  </a:lnTo>
                  <a:lnTo>
                    <a:pt x="678" y="40459"/>
                  </a:lnTo>
                  <a:lnTo>
                    <a:pt x="842" y="41651"/>
                  </a:lnTo>
                  <a:lnTo>
                    <a:pt x="1017" y="42843"/>
                  </a:lnTo>
                  <a:lnTo>
                    <a:pt x="1203" y="44034"/>
                  </a:lnTo>
                  <a:lnTo>
                    <a:pt x="1400" y="45226"/>
                  </a:lnTo>
                  <a:lnTo>
                    <a:pt x="1608" y="46418"/>
                  </a:lnTo>
                  <a:lnTo>
                    <a:pt x="1827" y="47610"/>
                  </a:lnTo>
                  <a:lnTo>
                    <a:pt x="2056" y="48791"/>
                  </a:lnTo>
                  <a:lnTo>
                    <a:pt x="2308" y="49983"/>
                  </a:lnTo>
                  <a:lnTo>
                    <a:pt x="2559" y="51164"/>
                  </a:lnTo>
                  <a:lnTo>
                    <a:pt x="2811" y="52345"/>
                  </a:lnTo>
                  <a:lnTo>
                    <a:pt x="3084" y="53526"/>
                  </a:lnTo>
                  <a:lnTo>
                    <a:pt x="3357" y="54696"/>
                  </a:lnTo>
                  <a:lnTo>
                    <a:pt x="3642" y="55866"/>
                  </a:lnTo>
                  <a:lnTo>
                    <a:pt x="4232" y="58206"/>
                  </a:lnTo>
                  <a:lnTo>
                    <a:pt x="4396" y="58829"/>
                  </a:lnTo>
                  <a:lnTo>
                    <a:pt x="4582" y="59441"/>
                  </a:lnTo>
                  <a:lnTo>
                    <a:pt x="4779" y="60043"/>
                  </a:lnTo>
                  <a:lnTo>
                    <a:pt x="4998" y="60633"/>
                  </a:lnTo>
                  <a:lnTo>
                    <a:pt x="5238" y="61213"/>
                  </a:lnTo>
                  <a:lnTo>
                    <a:pt x="5490" y="61781"/>
                  </a:lnTo>
                  <a:lnTo>
                    <a:pt x="5752" y="62339"/>
                  </a:lnTo>
                  <a:lnTo>
                    <a:pt x="6036" y="62886"/>
                  </a:lnTo>
                  <a:lnTo>
                    <a:pt x="6332" y="63421"/>
                  </a:lnTo>
                  <a:lnTo>
                    <a:pt x="6649" y="63935"/>
                  </a:lnTo>
                  <a:lnTo>
                    <a:pt x="6977" y="64449"/>
                  </a:lnTo>
                  <a:lnTo>
                    <a:pt x="7316" y="64941"/>
                  </a:lnTo>
                  <a:lnTo>
                    <a:pt x="7677" y="65422"/>
                  </a:lnTo>
                  <a:lnTo>
                    <a:pt x="8048" y="65893"/>
                  </a:lnTo>
                  <a:lnTo>
                    <a:pt x="8442" y="66352"/>
                  </a:lnTo>
                  <a:lnTo>
                    <a:pt x="8836" y="66800"/>
                  </a:lnTo>
                  <a:lnTo>
                    <a:pt x="9262" y="67227"/>
                  </a:lnTo>
                  <a:lnTo>
                    <a:pt x="9689" y="67653"/>
                  </a:lnTo>
                  <a:lnTo>
                    <a:pt x="10137" y="68047"/>
                  </a:lnTo>
                  <a:lnTo>
                    <a:pt x="10596" y="68440"/>
                  </a:lnTo>
                  <a:lnTo>
                    <a:pt x="11066" y="68812"/>
                  </a:lnTo>
                  <a:lnTo>
                    <a:pt x="11547" y="69173"/>
                  </a:lnTo>
                  <a:lnTo>
                    <a:pt x="12050" y="69523"/>
                  </a:lnTo>
                  <a:lnTo>
                    <a:pt x="12564" y="69851"/>
                  </a:lnTo>
                  <a:lnTo>
                    <a:pt x="13089" y="70168"/>
                  </a:lnTo>
                  <a:lnTo>
                    <a:pt x="13625" y="70463"/>
                  </a:lnTo>
                  <a:lnTo>
                    <a:pt x="14183" y="70748"/>
                  </a:lnTo>
                  <a:lnTo>
                    <a:pt x="14740" y="71021"/>
                  </a:lnTo>
                  <a:lnTo>
                    <a:pt x="15320" y="71272"/>
                  </a:lnTo>
                  <a:lnTo>
                    <a:pt x="15910" y="71513"/>
                  </a:lnTo>
                  <a:lnTo>
                    <a:pt x="16501" y="71732"/>
                  </a:lnTo>
                  <a:lnTo>
                    <a:pt x="17113" y="71929"/>
                  </a:lnTo>
                  <a:lnTo>
                    <a:pt x="17561" y="72071"/>
                  </a:lnTo>
                  <a:lnTo>
                    <a:pt x="17999" y="72191"/>
                  </a:lnTo>
                  <a:lnTo>
                    <a:pt x="18447" y="72322"/>
                  </a:lnTo>
                  <a:lnTo>
                    <a:pt x="18895" y="72432"/>
                  </a:lnTo>
                  <a:lnTo>
                    <a:pt x="19344" y="72541"/>
                  </a:lnTo>
                  <a:lnTo>
                    <a:pt x="19792" y="72639"/>
                  </a:lnTo>
                  <a:lnTo>
                    <a:pt x="20251" y="72738"/>
                  </a:lnTo>
                  <a:lnTo>
                    <a:pt x="20711" y="72825"/>
                  </a:lnTo>
                  <a:lnTo>
                    <a:pt x="21629" y="72989"/>
                  </a:lnTo>
                  <a:lnTo>
                    <a:pt x="22558" y="73131"/>
                  </a:lnTo>
                  <a:lnTo>
                    <a:pt x="23499" y="73241"/>
                  </a:lnTo>
                  <a:lnTo>
                    <a:pt x="24450" y="73328"/>
                  </a:lnTo>
                  <a:lnTo>
                    <a:pt x="25391" y="73394"/>
                  </a:lnTo>
                  <a:lnTo>
                    <a:pt x="26353" y="73438"/>
                  </a:lnTo>
                  <a:lnTo>
                    <a:pt x="27304" y="73459"/>
                  </a:lnTo>
                  <a:lnTo>
                    <a:pt x="28266" y="73459"/>
                  </a:lnTo>
                  <a:lnTo>
                    <a:pt x="29229" y="73427"/>
                  </a:lnTo>
                  <a:lnTo>
                    <a:pt x="30202" y="73383"/>
                  </a:lnTo>
                  <a:lnTo>
                    <a:pt x="31164" y="73317"/>
                  </a:lnTo>
                  <a:lnTo>
                    <a:pt x="32126" y="73230"/>
                  </a:lnTo>
                  <a:lnTo>
                    <a:pt x="33088" y="73120"/>
                  </a:lnTo>
                  <a:lnTo>
                    <a:pt x="34051" y="73000"/>
                  </a:lnTo>
                  <a:lnTo>
                    <a:pt x="35002" y="72847"/>
                  </a:lnTo>
                  <a:lnTo>
                    <a:pt x="35953" y="72683"/>
                  </a:lnTo>
                  <a:lnTo>
                    <a:pt x="36905" y="72497"/>
                  </a:lnTo>
                  <a:lnTo>
                    <a:pt x="37845" y="72289"/>
                  </a:lnTo>
                  <a:lnTo>
                    <a:pt x="38774" y="72071"/>
                  </a:lnTo>
                  <a:lnTo>
                    <a:pt x="39704" y="71830"/>
                  </a:lnTo>
                  <a:lnTo>
                    <a:pt x="40622" y="71579"/>
                  </a:lnTo>
                  <a:lnTo>
                    <a:pt x="41530" y="71305"/>
                  </a:lnTo>
                  <a:lnTo>
                    <a:pt x="42427" y="71010"/>
                  </a:lnTo>
                  <a:lnTo>
                    <a:pt x="43312" y="70704"/>
                  </a:lnTo>
                  <a:lnTo>
                    <a:pt x="44187" y="70387"/>
                  </a:lnTo>
                  <a:lnTo>
                    <a:pt x="45051" y="70048"/>
                  </a:lnTo>
                  <a:lnTo>
                    <a:pt x="45893" y="69698"/>
                  </a:lnTo>
                  <a:lnTo>
                    <a:pt x="46724" y="69326"/>
                  </a:lnTo>
                  <a:lnTo>
                    <a:pt x="47380" y="69020"/>
                  </a:lnTo>
                  <a:lnTo>
                    <a:pt x="48014" y="68692"/>
                  </a:lnTo>
                  <a:lnTo>
                    <a:pt x="48637" y="68353"/>
                  </a:lnTo>
                  <a:lnTo>
                    <a:pt x="49228" y="67992"/>
                  </a:lnTo>
                  <a:lnTo>
                    <a:pt x="49796" y="67609"/>
                  </a:lnTo>
                  <a:lnTo>
                    <a:pt x="50354" y="67227"/>
                  </a:lnTo>
                  <a:lnTo>
                    <a:pt x="50890" y="66822"/>
                  </a:lnTo>
                  <a:lnTo>
                    <a:pt x="51404" y="66407"/>
                  </a:lnTo>
                  <a:lnTo>
                    <a:pt x="51896" y="65969"/>
                  </a:lnTo>
                  <a:lnTo>
                    <a:pt x="52377" y="65521"/>
                  </a:lnTo>
                  <a:lnTo>
                    <a:pt x="52825" y="65062"/>
                  </a:lnTo>
                  <a:lnTo>
                    <a:pt x="53274" y="64591"/>
                  </a:lnTo>
                  <a:lnTo>
                    <a:pt x="53689" y="64110"/>
                  </a:lnTo>
                  <a:lnTo>
                    <a:pt x="54094" y="63618"/>
                  </a:lnTo>
                  <a:lnTo>
                    <a:pt x="54487" y="63104"/>
                  </a:lnTo>
                  <a:lnTo>
                    <a:pt x="54859" y="62590"/>
                  </a:lnTo>
                  <a:lnTo>
                    <a:pt x="55209" y="62055"/>
                  </a:lnTo>
                  <a:lnTo>
                    <a:pt x="55548" y="61519"/>
                  </a:lnTo>
                  <a:lnTo>
                    <a:pt x="55865" y="60972"/>
                  </a:lnTo>
                  <a:lnTo>
                    <a:pt x="56182" y="60404"/>
                  </a:lnTo>
                  <a:lnTo>
                    <a:pt x="56467" y="59835"/>
                  </a:lnTo>
                  <a:lnTo>
                    <a:pt x="56751" y="59255"/>
                  </a:lnTo>
                  <a:lnTo>
                    <a:pt x="57013" y="58665"/>
                  </a:lnTo>
                  <a:lnTo>
                    <a:pt x="57265" y="58074"/>
                  </a:lnTo>
                  <a:lnTo>
                    <a:pt x="57494" y="57462"/>
                  </a:lnTo>
                  <a:lnTo>
                    <a:pt x="57724" y="56850"/>
                  </a:lnTo>
                  <a:lnTo>
                    <a:pt x="57932" y="56226"/>
                  </a:lnTo>
                  <a:lnTo>
                    <a:pt x="58129" y="55603"/>
                  </a:lnTo>
                  <a:lnTo>
                    <a:pt x="58314" y="54969"/>
                  </a:lnTo>
                  <a:lnTo>
                    <a:pt x="58489" y="54324"/>
                  </a:lnTo>
                  <a:lnTo>
                    <a:pt x="58653" y="53679"/>
                  </a:lnTo>
                  <a:lnTo>
                    <a:pt x="58807" y="53023"/>
                  </a:lnTo>
                  <a:lnTo>
                    <a:pt x="59266" y="53001"/>
                  </a:lnTo>
                  <a:lnTo>
                    <a:pt x="59725" y="52957"/>
                  </a:lnTo>
                  <a:lnTo>
                    <a:pt x="60184" y="52891"/>
                  </a:lnTo>
                  <a:lnTo>
                    <a:pt x="60633" y="52815"/>
                  </a:lnTo>
                  <a:lnTo>
                    <a:pt x="61070" y="52727"/>
                  </a:lnTo>
                  <a:lnTo>
                    <a:pt x="61518" y="52629"/>
                  </a:lnTo>
                  <a:lnTo>
                    <a:pt x="61945" y="52509"/>
                  </a:lnTo>
                  <a:lnTo>
                    <a:pt x="62371" y="52378"/>
                  </a:lnTo>
                  <a:lnTo>
                    <a:pt x="62798" y="52224"/>
                  </a:lnTo>
                  <a:lnTo>
                    <a:pt x="63202" y="52071"/>
                  </a:lnTo>
                  <a:lnTo>
                    <a:pt x="63618" y="51896"/>
                  </a:lnTo>
                  <a:lnTo>
                    <a:pt x="64011" y="51711"/>
                  </a:lnTo>
                  <a:lnTo>
                    <a:pt x="64405" y="51514"/>
                  </a:lnTo>
                  <a:lnTo>
                    <a:pt x="64788" y="51295"/>
                  </a:lnTo>
                  <a:lnTo>
                    <a:pt x="65170" y="51076"/>
                  </a:lnTo>
                  <a:lnTo>
                    <a:pt x="65542" y="50847"/>
                  </a:lnTo>
                  <a:lnTo>
                    <a:pt x="65903" y="50595"/>
                  </a:lnTo>
                  <a:lnTo>
                    <a:pt x="66253" y="50344"/>
                  </a:lnTo>
                  <a:lnTo>
                    <a:pt x="66603" y="50070"/>
                  </a:lnTo>
                  <a:lnTo>
                    <a:pt x="66931" y="49797"/>
                  </a:lnTo>
                  <a:lnTo>
                    <a:pt x="67259" y="49513"/>
                  </a:lnTo>
                  <a:lnTo>
                    <a:pt x="67576" y="49217"/>
                  </a:lnTo>
                  <a:lnTo>
                    <a:pt x="67882" y="48911"/>
                  </a:lnTo>
                  <a:lnTo>
                    <a:pt x="68188" y="48594"/>
                  </a:lnTo>
                  <a:lnTo>
                    <a:pt x="68473" y="48266"/>
                  </a:lnTo>
                  <a:lnTo>
                    <a:pt x="68746" y="47938"/>
                  </a:lnTo>
                  <a:lnTo>
                    <a:pt x="69019" y="47599"/>
                  </a:lnTo>
                  <a:lnTo>
                    <a:pt x="69271" y="47249"/>
                  </a:lnTo>
                  <a:lnTo>
                    <a:pt x="69511" y="46899"/>
                  </a:lnTo>
                  <a:lnTo>
                    <a:pt x="69752" y="46538"/>
                  </a:lnTo>
                  <a:lnTo>
                    <a:pt x="69971" y="46167"/>
                  </a:lnTo>
                  <a:lnTo>
                    <a:pt x="70178" y="45795"/>
                  </a:lnTo>
                  <a:lnTo>
                    <a:pt x="70375" y="45412"/>
                  </a:lnTo>
                  <a:lnTo>
                    <a:pt x="70561" y="45030"/>
                  </a:lnTo>
                  <a:lnTo>
                    <a:pt x="70736" y="44636"/>
                  </a:lnTo>
                  <a:lnTo>
                    <a:pt x="70889" y="44231"/>
                  </a:lnTo>
                  <a:lnTo>
                    <a:pt x="71042" y="43838"/>
                  </a:lnTo>
                  <a:lnTo>
                    <a:pt x="71173" y="43422"/>
                  </a:lnTo>
                  <a:lnTo>
                    <a:pt x="71294" y="43018"/>
                  </a:lnTo>
                  <a:lnTo>
                    <a:pt x="71392" y="42602"/>
                  </a:lnTo>
                  <a:lnTo>
                    <a:pt x="71491" y="42187"/>
                  </a:lnTo>
                  <a:lnTo>
                    <a:pt x="71567" y="41760"/>
                  </a:lnTo>
                  <a:lnTo>
                    <a:pt x="71633" y="41334"/>
                  </a:lnTo>
                  <a:lnTo>
                    <a:pt x="71676" y="40907"/>
                  </a:lnTo>
                  <a:lnTo>
                    <a:pt x="71709" y="40481"/>
                  </a:lnTo>
                  <a:lnTo>
                    <a:pt x="71731" y="40043"/>
                  </a:lnTo>
                  <a:lnTo>
                    <a:pt x="71731" y="39617"/>
                  </a:lnTo>
                  <a:lnTo>
                    <a:pt x="71709" y="39180"/>
                  </a:lnTo>
                  <a:lnTo>
                    <a:pt x="71687" y="38742"/>
                  </a:lnTo>
                  <a:lnTo>
                    <a:pt x="71644" y="38305"/>
                  </a:lnTo>
                  <a:lnTo>
                    <a:pt x="71578" y="37867"/>
                  </a:lnTo>
                  <a:lnTo>
                    <a:pt x="71502" y="37430"/>
                  </a:lnTo>
                  <a:lnTo>
                    <a:pt x="71403" y="36993"/>
                  </a:lnTo>
                  <a:lnTo>
                    <a:pt x="71283" y="36566"/>
                  </a:lnTo>
                  <a:lnTo>
                    <a:pt x="71152" y="36129"/>
                  </a:lnTo>
                  <a:lnTo>
                    <a:pt x="71009" y="35691"/>
                  </a:lnTo>
                  <a:lnTo>
                    <a:pt x="70835" y="35265"/>
                  </a:lnTo>
                  <a:lnTo>
                    <a:pt x="70649" y="34828"/>
                  </a:lnTo>
                  <a:lnTo>
                    <a:pt x="70452" y="34401"/>
                  </a:lnTo>
                  <a:lnTo>
                    <a:pt x="70233" y="33975"/>
                  </a:lnTo>
                  <a:lnTo>
                    <a:pt x="69982" y="33548"/>
                  </a:lnTo>
                  <a:lnTo>
                    <a:pt x="69730" y="33133"/>
                  </a:lnTo>
                  <a:lnTo>
                    <a:pt x="69446" y="32717"/>
                  </a:lnTo>
                  <a:lnTo>
                    <a:pt x="69151" y="32302"/>
                  </a:lnTo>
                  <a:lnTo>
                    <a:pt x="68965" y="32072"/>
                  </a:lnTo>
                  <a:lnTo>
                    <a:pt x="68768" y="31853"/>
                  </a:lnTo>
                  <a:lnTo>
                    <a:pt x="68560" y="31657"/>
                  </a:lnTo>
                  <a:lnTo>
                    <a:pt x="68352" y="31482"/>
                  </a:lnTo>
                  <a:lnTo>
                    <a:pt x="68123" y="31318"/>
                  </a:lnTo>
                  <a:lnTo>
                    <a:pt x="67893" y="31175"/>
                  </a:lnTo>
                  <a:lnTo>
                    <a:pt x="67653" y="31055"/>
                  </a:lnTo>
                  <a:lnTo>
                    <a:pt x="67521" y="31011"/>
                  </a:lnTo>
                  <a:lnTo>
                    <a:pt x="67390" y="30968"/>
                  </a:lnTo>
                  <a:lnTo>
                    <a:pt x="67259" y="30924"/>
                  </a:lnTo>
                  <a:lnTo>
                    <a:pt x="67128" y="30891"/>
                  </a:lnTo>
                  <a:lnTo>
                    <a:pt x="66996" y="30869"/>
                  </a:lnTo>
                  <a:lnTo>
                    <a:pt x="66854" y="30847"/>
                  </a:lnTo>
                  <a:lnTo>
                    <a:pt x="66712" y="30836"/>
                  </a:lnTo>
                  <a:lnTo>
                    <a:pt x="66428" y="30836"/>
                  </a:lnTo>
                  <a:lnTo>
                    <a:pt x="66275" y="30847"/>
                  </a:lnTo>
                  <a:lnTo>
                    <a:pt x="66122" y="30869"/>
                  </a:lnTo>
                  <a:lnTo>
                    <a:pt x="65969" y="30891"/>
                  </a:lnTo>
                  <a:lnTo>
                    <a:pt x="65816" y="30924"/>
                  </a:lnTo>
                  <a:lnTo>
                    <a:pt x="65662" y="30968"/>
                  </a:lnTo>
                  <a:lnTo>
                    <a:pt x="65498" y="31022"/>
                  </a:lnTo>
                  <a:lnTo>
                    <a:pt x="65334" y="31077"/>
                  </a:lnTo>
                  <a:lnTo>
                    <a:pt x="65170" y="31154"/>
                  </a:lnTo>
                  <a:lnTo>
                    <a:pt x="65006" y="31230"/>
                  </a:lnTo>
                  <a:lnTo>
                    <a:pt x="64831" y="31307"/>
                  </a:lnTo>
                  <a:lnTo>
                    <a:pt x="64657" y="31405"/>
                  </a:lnTo>
                  <a:lnTo>
                    <a:pt x="64482" y="31514"/>
                  </a:lnTo>
                  <a:lnTo>
                    <a:pt x="64307" y="31624"/>
                  </a:lnTo>
                  <a:lnTo>
                    <a:pt x="64132" y="31744"/>
                  </a:lnTo>
                  <a:lnTo>
                    <a:pt x="63946" y="31875"/>
                  </a:lnTo>
                  <a:lnTo>
                    <a:pt x="63574" y="32181"/>
                  </a:lnTo>
                  <a:lnTo>
                    <a:pt x="63191" y="32520"/>
                  </a:lnTo>
                  <a:lnTo>
                    <a:pt x="62798" y="32903"/>
                  </a:lnTo>
                  <a:lnTo>
                    <a:pt x="62404" y="33319"/>
                  </a:lnTo>
                  <a:lnTo>
                    <a:pt x="61988" y="33800"/>
                  </a:lnTo>
                  <a:lnTo>
                    <a:pt x="61573" y="34314"/>
                  </a:lnTo>
                  <a:lnTo>
                    <a:pt x="61136" y="34882"/>
                  </a:lnTo>
                  <a:lnTo>
                    <a:pt x="60698" y="35505"/>
                  </a:lnTo>
                  <a:lnTo>
                    <a:pt x="60250" y="36173"/>
                  </a:lnTo>
                  <a:lnTo>
                    <a:pt x="59791" y="36894"/>
                  </a:lnTo>
                  <a:lnTo>
                    <a:pt x="59320" y="37671"/>
                  </a:lnTo>
                  <a:lnTo>
                    <a:pt x="58850" y="38502"/>
                  </a:lnTo>
                  <a:lnTo>
                    <a:pt x="58358" y="39398"/>
                  </a:lnTo>
                  <a:lnTo>
                    <a:pt x="58369" y="39169"/>
                  </a:lnTo>
                  <a:lnTo>
                    <a:pt x="58413" y="38742"/>
                  </a:lnTo>
                  <a:lnTo>
                    <a:pt x="58566" y="37386"/>
                  </a:lnTo>
                  <a:lnTo>
                    <a:pt x="58785" y="35560"/>
                  </a:lnTo>
                  <a:lnTo>
                    <a:pt x="59047" y="33515"/>
                  </a:lnTo>
                  <a:lnTo>
                    <a:pt x="59517" y="29645"/>
                  </a:lnTo>
                  <a:lnTo>
                    <a:pt x="59670" y="28300"/>
                  </a:lnTo>
                  <a:lnTo>
                    <a:pt x="59714" y="27873"/>
                  </a:lnTo>
                  <a:lnTo>
                    <a:pt x="59725" y="27644"/>
                  </a:lnTo>
                  <a:lnTo>
                    <a:pt x="59703" y="26747"/>
                  </a:lnTo>
                  <a:lnTo>
                    <a:pt x="59670" y="25839"/>
                  </a:lnTo>
                  <a:lnTo>
                    <a:pt x="59627" y="24932"/>
                  </a:lnTo>
                  <a:lnTo>
                    <a:pt x="59572" y="24035"/>
                  </a:lnTo>
                  <a:lnTo>
                    <a:pt x="59495" y="23139"/>
                  </a:lnTo>
                  <a:lnTo>
                    <a:pt x="59419" y="22253"/>
                  </a:lnTo>
                  <a:lnTo>
                    <a:pt x="59320" y="21367"/>
                  </a:lnTo>
                  <a:lnTo>
                    <a:pt x="59211" y="20481"/>
                  </a:lnTo>
                  <a:lnTo>
                    <a:pt x="59080" y="19607"/>
                  </a:lnTo>
                  <a:lnTo>
                    <a:pt x="58938" y="18743"/>
                  </a:lnTo>
                  <a:lnTo>
                    <a:pt x="58763" y="17890"/>
                  </a:lnTo>
                  <a:lnTo>
                    <a:pt x="58577" y="17048"/>
                  </a:lnTo>
                  <a:lnTo>
                    <a:pt x="58369" y="16217"/>
                  </a:lnTo>
                  <a:lnTo>
                    <a:pt x="58260" y="15801"/>
                  </a:lnTo>
                  <a:lnTo>
                    <a:pt x="58140" y="15397"/>
                  </a:lnTo>
                  <a:lnTo>
                    <a:pt x="58008" y="14981"/>
                  </a:lnTo>
                  <a:lnTo>
                    <a:pt x="57877" y="14588"/>
                  </a:lnTo>
                  <a:lnTo>
                    <a:pt x="57746" y="14183"/>
                  </a:lnTo>
                  <a:lnTo>
                    <a:pt x="57593" y="13789"/>
                  </a:lnTo>
                  <a:lnTo>
                    <a:pt x="57440" y="13396"/>
                  </a:lnTo>
                  <a:lnTo>
                    <a:pt x="57287" y="13002"/>
                  </a:lnTo>
                  <a:lnTo>
                    <a:pt x="57123" y="12619"/>
                  </a:lnTo>
                  <a:lnTo>
                    <a:pt x="56948" y="12237"/>
                  </a:lnTo>
                  <a:lnTo>
                    <a:pt x="56762" y="11865"/>
                  </a:lnTo>
                  <a:lnTo>
                    <a:pt x="56576" y="11482"/>
                  </a:lnTo>
                  <a:lnTo>
                    <a:pt x="56379" y="11121"/>
                  </a:lnTo>
                  <a:lnTo>
                    <a:pt x="56182" y="10750"/>
                  </a:lnTo>
                  <a:lnTo>
                    <a:pt x="55964" y="10389"/>
                  </a:lnTo>
                  <a:lnTo>
                    <a:pt x="55745" y="10039"/>
                  </a:lnTo>
                  <a:lnTo>
                    <a:pt x="55515" y="9689"/>
                  </a:lnTo>
                  <a:lnTo>
                    <a:pt x="55286" y="9339"/>
                  </a:lnTo>
                  <a:lnTo>
                    <a:pt x="55034" y="9000"/>
                  </a:lnTo>
                  <a:lnTo>
                    <a:pt x="54783" y="8661"/>
                  </a:lnTo>
                  <a:lnTo>
                    <a:pt x="54520" y="8333"/>
                  </a:lnTo>
                  <a:lnTo>
                    <a:pt x="54247" y="8005"/>
                  </a:lnTo>
                  <a:lnTo>
                    <a:pt x="53973" y="7688"/>
                  </a:lnTo>
                  <a:lnTo>
                    <a:pt x="53678" y="7371"/>
                  </a:lnTo>
                  <a:lnTo>
                    <a:pt x="53372" y="7065"/>
                  </a:lnTo>
                  <a:lnTo>
                    <a:pt x="53066" y="6759"/>
                  </a:lnTo>
                  <a:lnTo>
                    <a:pt x="52749" y="6463"/>
                  </a:lnTo>
                  <a:lnTo>
                    <a:pt x="52421" y="6168"/>
                  </a:lnTo>
                  <a:lnTo>
                    <a:pt x="52082" y="5884"/>
                  </a:lnTo>
                  <a:lnTo>
                    <a:pt x="51732" y="5599"/>
                  </a:lnTo>
                  <a:lnTo>
                    <a:pt x="51360" y="5326"/>
                  </a:lnTo>
                  <a:lnTo>
                    <a:pt x="50988" y="5064"/>
                  </a:lnTo>
                  <a:lnTo>
                    <a:pt x="50617" y="4801"/>
                  </a:lnTo>
                  <a:lnTo>
                    <a:pt x="50223" y="4550"/>
                  </a:lnTo>
                  <a:lnTo>
                    <a:pt x="49818" y="4298"/>
                  </a:lnTo>
                  <a:lnTo>
                    <a:pt x="49392" y="4058"/>
                  </a:lnTo>
                  <a:lnTo>
                    <a:pt x="48965" y="3828"/>
                  </a:lnTo>
                  <a:lnTo>
                    <a:pt x="48528" y="3598"/>
                  </a:lnTo>
                  <a:lnTo>
                    <a:pt x="48080" y="3380"/>
                  </a:lnTo>
                  <a:lnTo>
                    <a:pt x="47631" y="3161"/>
                  </a:lnTo>
                  <a:lnTo>
                    <a:pt x="47172" y="2964"/>
                  </a:lnTo>
                  <a:lnTo>
                    <a:pt x="46713" y="2767"/>
                  </a:lnTo>
                  <a:lnTo>
                    <a:pt x="46254" y="2571"/>
                  </a:lnTo>
                  <a:lnTo>
                    <a:pt x="45783" y="2385"/>
                  </a:lnTo>
                  <a:lnTo>
                    <a:pt x="45313" y="2210"/>
                  </a:lnTo>
                  <a:lnTo>
                    <a:pt x="44832" y="2046"/>
                  </a:lnTo>
                  <a:lnTo>
                    <a:pt x="44351" y="1882"/>
                  </a:lnTo>
                  <a:lnTo>
                    <a:pt x="43870" y="1729"/>
                  </a:lnTo>
                  <a:lnTo>
                    <a:pt x="43389" y="1576"/>
                  </a:lnTo>
                  <a:lnTo>
                    <a:pt x="42897" y="1433"/>
                  </a:lnTo>
                  <a:lnTo>
                    <a:pt x="42405" y="1302"/>
                  </a:lnTo>
                  <a:lnTo>
                    <a:pt x="41913" y="1171"/>
                  </a:lnTo>
                  <a:lnTo>
                    <a:pt x="41421" y="1051"/>
                  </a:lnTo>
                  <a:lnTo>
                    <a:pt x="40918" y="941"/>
                  </a:lnTo>
                  <a:lnTo>
                    <a:pt x="40415" y="832"/>
                  </a:lnTo>
                  <a:lnTo>
                    <a:pt x="39912" y="734"/>
                  </a:lnTo>
                  <a:lnTo>
                    <a:pt x="39409" y="635"/>
                  </a:lnTo>
                  <a:lnTo>
                    <a:pt x="38906" y="548"/>
                  </a:lnTo>
                  <a:lnTo>
                    <a:pt x="38392" y="471"/>
                  </a:lnTo>
                  <a:lnTo>
                    <a:pt x="37878" y="395"/>
                  </a:lnTo>
                  <a:lnTo>
                    <a:pt x="37364" y="329"/>
                  </a:lnTo>
                  <a:lnTo>
                    <a:pt x="36850" y="274"/>
                  </a:lnTo>
                  <a:lnTo>
                    <a:pt x="35822" y="165"/>
                  </a:lnTo>
                  <a:lnTo>
                    <a:pt x="34783" y="88"/>
                  </a:lnTo>
                  <a:lnTo>
                    <a:pt x="33745" y="34"/>
                  </a:lnTo>
                  <a:lnTo>
                    <a:pt x="32706" y="12"/>
                  </a:lnTo>
                  <a:lnTo>
                    <a:pt x="31667" y="1"/>
                  </a:lnTo>
                  <a:close/>
                </a:path>
              </a:pathLst>
            </a:custGeom>
            <a:solidFill>
              <a:srgbClr val="FF8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7206612" y="2312623"/>
              <a:ext cx="105333" cy="49484"/>
            </a:xfrm>
            <a:custGeom>
              <a:rect b="b" l="l" r="r" t="t"/>
              <a:pathLst>
                <a:path extrusionOk="0" h="2877" w="6124">
                  <a:moveTo>
                    <a:pt x="3991" y="1"/>
                  </a:moveTo>
                  <a:lnTo>
                    <a:pt x="3641" y="23"/>
                  </a:lnTo>
                  <a:lnTo>
                    <a:pt x="3466" y="45"/>
                  </a:lnTo>
                  <a:lnTo>
                    <a:pt x="3280" y="77"/>
                  </a:lnTo>
                  <a:lnTo>
                    <a:pt x="3106" y="110"/>
                  </a:lnTo>
                  <a:lnTo>
                    <a:pt x="2920" y="154"/>
                  </a:lnTo>
                  <a:lnTo>
                    <a:pt x="2734" y="209"/>
                  </a:lnTo>
                  <a:lnTo>
                    <a:pt x="2548" y="274"/>
                  </a:lnTo>
                  <a:lnTo>
                    <a:pt x="2362" y="340"/>
                  </a:lnTo>
                  <a:lnTo>
                    <a:pt x="2187" y="416"/>
                  </a:lnTo>
                  <a:lnTo>
                    <a:pt x="2012" y="504"/>
                  </a:lnTo>
                  <a:lnTo>
                    <a:pt x="1848" y="580"/>
                  </a:lnTo>
                  <a:lnTo>
                    <a:pt x="1695" y="679"/>
                  </a:lnTo>
                  <a:lnTo>
                    <a:pt x="1542" y="766"/>
                  </a:lnTo>
                  <a:lnTo>
                    <a:pt x="1258" y="963"/>
                  </a:lnTo>
                  <a:lnTo>
                    <a:pt x="995" y="1171"/>
                  </a:lnTo>
                  <a:lnTo>
                    <a:pt x="766" y="1390"/>
                  </a:lnTo>
                  <a:lnTo>
                    <a:pt x="569" y="1597"/>
                  </a:lnTo>
                  <a:lnTo>
                    <a:pt x="405" y="1816"/>
                  </a:lnTo>
                  <a:lnTo>
                    <a:pt x="273" y="2013"/>
                  </a:lnTo>
                  <a:lnTo>
                    <a:pt x="164" y="2199"/>
                  </a:lnTo>
                  <a:lnTo>
                    <a:pt x="88" y="2374"/>
                  </a:lnTo>
                  <a:lnTo>
                    <a:pt x="33" y="2527"/>
                  </a:lnTo>
                  <a:lnTo>
                    <a:pt x="0" y="2647"/>
                  </a:lnTo>
                  <a:lnTo>
                    <a:pt x="0" y="2745"/>
                  </a:lnTo>
                  <a:lnTo>
                    <a:pt x="11" y="2822"/>
                  </a:lnTo>
                  <a:lnTo>
                    <a:pt x="22" y="2844"/>
                  </a:lnTo>
                  <a:lnTo>
                    <a:pt x="44" y="2866"/>
                  </a:lnTo>
                  <a:lnTo>
                    <a:pt x="66" y="2877"/>
                  </a:lnTo>
                  <a:lnTo>
                    <a:pt x="99" y="2877"/>
                  </a:lnTo>
                  <a:lnTo>
                    <a:pt x="175" y="2855"/>
                  </a:lnTo>
                  <a:lnTo>
                    <a:pt x="252" y="2822"/>
                  </a:lnTo>
                  <a:lnTo>
                    <a:pt x="361" y="2756"/>
                  </a:lnTo>
                  <a:lnTo>
                    <a:pt x="612" y="2570"/>
                  </a:lnTo>
                  <a:lnTo>
                    <a:pt x="940" y="2319"/>
                  </a:lnTo>
                  <a:lnTo>
                    <a:pt x="1323" y="2046"/>
                  </a:lnTo>
                  <a:lnTo>
                    <a:pt x="1542" y="1903"/>
                  </a:lnTo>
                  <a:lnTo>
                    <a:pt x="1782" y="1761"/>
                  </a:lnTo>
                  <a:lnTo>
                    <a:pt x="2034" y="1619"/>
                  </a:lnTo>
                  <a:lnTo>
                    <a:pt x="2296" y="1488"/>
                  </a:lnTo>
                  <a:lnTo>
                    <a:pt x="2592" y="1357"/>
                  </a:lnTo>
                  <a:lnTo>
                    <a:pt x="2898" y="1247"/>
                  </a:lnTo>
                  <a:lnTo>
                    <a:pt x="3204" y="1149"/>
                  </a:lnTo>
                  <a:lnTo>
                    <a:pt x="3499" y="1061"/>
                  </a:lnTo>
                  <a:lnTo>
                    <a:pt x="3794" y="996"/>
                  </a:lnTo>
                  <a:lnTo>
                    <a:pt x="4079" y="941"/>
                  </a:lnTo>
                  <a:lnTo>
                    <a:pt x="4352" y="908"/>
                  </a:lnTo>
                  <a:lnTo>
                    <a:pt x="4615" y="876"/>
                  </a:lnTo>
                  <a:lnTo>
                    <a:pt x="5096" y="854"/>
                  </a:lnTo>
                  <a:lnTo>
                    <a:pt x="5489" y="843"/>
                  </a:lnTo>
                  <a:lnTo>
                    <a:pt x="5806" y="821"/>
                  </a:lnTo>
                  <a:lnTo>
                    <a:pt x="5927" y="810"/>
                  </a:lnTo>
                  <a:lnTo>
                    <a:pt x="6025" y="788"/>
                  </a:lnTo>
                  <a:lnTo>
                    <a:pt x="6091" y="755"/>
                  </a:lnTo>
                  <a:lnTo>
                    <a:pt x="6113" y="733"/>
                  </a:lnTo>
                  <a:lnTo>
                    <a:pt x="6123" y="712"/>
                  </a:lnTo>
                  <a:lnTo>
                    <a:pt x="6123" y="679"/>
                  </a:lnTo>
                  <a:lnTo>
                    <a:pt x="6123" y="657"/>
                  </a:lnTo>
                  <a:lnTo>
                    <a:pt x="6091" y="591"/>
                  </a:lnTo>
                  <a:lnTo>
                    <a:pt x="6025" y="515"/>
                  </a:lnTo>
                  <a:lnTo>
                    <a:pt x="5916" y="438"/>
                  </a:lnTo>
                  <a:lnTo>
                    <a:pt x="5785" y="351"/>
                  </a:lnTo>
                  <a:lnTo>
                    <a:pt x="5610" y="274"/>
                  </a:lnTo>
                  <a:lnTo>
                    <a:pt x="5413" y="198"/>
                  </a:lnTo>
                  <a:lnTo>
                    <a:pt x="5183" y="121"/>
                  </a:lnTo>
                  <a:lnTo>
                    <a:pt x="4921" y="66"/>
                  </a:lnTo>
                  <a:lnTo>
                    <a:pt x="4636" y="23"/>
                  </a:lnTo>
                  <a:lnTo>
                    <a:pt x="43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6983167" y="2059284"/>
              <a:ext cx="31614" cy="130548"/>
            </a:xfrm>
            <a:custGeom>
              <a:rect b="b" l="l" r="r" t="t"/>
              <a:pathLst>
                <a:path extrusionOk="0" h="7590" w="1838">
                  <a:moveTo>
                    <a:pt x="154" y="1"/>
                  </a:moveTo>
                  <a:lnTo>
                    <a:pt x="132" y="12"/>
                  </a:lnTo>
                  <a:lnTo>
                    <a:pt x="110" y="34"/>
                  </a:lnTo>
                  <a:lnTo>
                    <a:pt x="88" y="67"/>
                  </a:lnTo>
                  <a:lnTo>
                    <a:pt x="77" y="99"/>
                  </a:lnTo>
                  <a:lnTo>
                    <a:pt x="45" y="209"/>
                  </a:lnTo>
                  <a:lnTo>
                    <a:pt x="23" y="340"/>
                  </a:lnTo>
                  <a:lnTo>
                    <a:pt x="12" y="515"/>
                  </a:lnTo>
                  <a:lnTo>
                    <a:pt x="1" y="712"/>
                  </a:lnTo>
                  <a:lnTo>
                    <a:pt x="12" y="930"/>
                  </a:lnTo>
                  <a:lnTo>
                    <a:pt x="23" y="1182"/>
                  </a:lnTo>
                  <a:lnTo>
                    <a:pt x="77" y="1761"/>
                  </a:lnTo>
                  <a:lnTo>
                    <a:pt x="154" y="2418"/>
                  </a:lnTo>
                  <a:lnTo>
                    <a:pt x="274" y="3128"/>
                  </a:lnTo>
                  <a:lnTo>
                    <a:pt x="416" y="3905"/>
                  </a:lnTo>
                  <a:lnTo>
                    <a:pt x="580" y="4659"/>
                  </a:lnTo>
                  <a:lnTo>
                    <a:pt x="755" y="5370"/>
                  </a:lnTo>
                  <a:lnTo>
                    <a:pt x="930" y="6004"/>
                  </a:lnTo>
                  <a:lnTo>
                    <a:pt x="1105" y="6551"/>
                  </a:lnTo>
                  <a:lnTo>
                    <a:pt x="1193" y="6791"/>
                  </a:lnTo>
                  <a:lnTo>
                    <a:pt x="1269" y="6999"/>
                  </a:lnTo>
                  <a:lnTo>
                    <a:pt x="1357" y="7185"/>
                  </a:lnTo>
                  <a:lnTo>
                    <a:pt x="1433" y="7338"/>
                  </a:lnTo>
                  <a:lnTo>
                    <a:pt x="1499" y="7458"/>
                  </a:lnTo>
                  <a:lnTo>
                    <a:pt x="1565" y="7535"/>
                  </a:lnTo>
                  <a:lnTo>
                    <a:pt x="1597" y="7568"/>
                  </a:lnTo>
                  <a:lnTo>
                    <a:pt x="1630" y="7590"/>
                  </a:lnTo>
                  <a:lnTo>
                    <a:pt x="1685" y="7590"/>
                  </a:lnTo>
                  <a:lnTo>
                    <a:pt x="1707" y="7579"/>
                  </a:lnTo>
                  <a:lnTo>
                    <a:pt x="1729" y="7568"/>
                  </a:lnTo>
                  <a:lnTo>
                    <a:pt x="1750" y="7535"/>
                  </a:lnTo>
                  <a:lnTo>
                    <a:pt x="1772" y="7491"/>
                  </a:lnTo>
                  <a:lnTo>
                    <a:pt x="1805" y="7393"/>
                  </a:lnTo>
                  <a:lnTo>
                    <a:pt x="1827" y="7251"/>
                  </a:lnTo>
                  <a:lnTo>
                    <a:pt x="1838" y="7087"/>
                  </a:lnTo>
                  <a:lnTo>
                    <a:pt x="1838" y="6890"/>
                  </a:lnTo>
                  <a:lnTo>
                    <a:pt x="1838" y="6660"/>
                  </a:lnTo>
                  <a:lnTo>
                    <a:pt x="1816" y="6409"/>
                  </a:lnTo>
                  <a:lnTo>
                    <a:pt x="1772" y="5840"/>
                  </a:lnTo>
                  <a:lnTo>
                    <a:pt x="1685" y="5184"/>
                  </a:lnTo>
                  <a:lnTo>
                    <a:pt x="1575" y="4462"/>
                  </a:lnTo>
                  <a:lnTo>
                    <a:pt x="1433" y="3697"/>
                  </a:lnTo>
                  <a:lnTo>
                    <a:pt x="1269" y="2931"/>
                  </a:lnTo>
                  <a:lnTo>
                    <a:pt x="1094" y="2232"/>
                  </a:lnTo>
                  <a:lnTo>
                    <a:pt x="919" y="1586"/>
                  </a:lnTo>
                  <a:lnTo>
                    <a:pt x="744" y="1040"/>
                  </a:lnTo>
                  <a:lnTo>
                    <a:pt x="657" y="799"/>
                  </a:lnTo>
                  <a:lnTo>
                    <a:pt x="569" y="591"/>
                  </a:lnTo>
                  <a:lnTo>
                    <a:pt x="493" y="416"/>
                  </a:lnTo>
                  <a:lnTo>
                    <a:pt x="416" y="263"/>
                  </a:lnTo>
                  <a:lnTo>
                    <a:pt x="340" y="143"/>
                  </a:lnTo>
                  <a:lnTo>
                    <a:pt x="274" y="56"/>
                  </a:lnTo>
                  <a:lnTo>
                    <a:pt x="241" y="34"/>
                  </a:lnTo>
                  <a:lnTo>
                    <a:pt x="220" y="12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7373246" y="1985944"/>
              <a:ext cx="21638" cy="130548"/>
            </a:xfrm>
            <a:custGeom>
              <a:rect b="b" l="l" r="r" t="t"/>
              <a:pathLst>
                <a:path extrusionOk="0" h="7590" w="1258">
                  <a:moveTo>
                    <a:pt x="263" y="0"/>
                  </a:moveTo>
                  <a:lnTo>
                    <a:pt x="241" y="11"/>
                  </a:lnTo>
                  <a:lnTo>
                    <a:pt x="219" y="22"/>
                  </a:lnTo>
                  <a:lnTo>
                    <a:pt x="164" y="88"/>
                  </a:lnTo>
                  <a:lnTo>
                    <a:pt x="131" y="186"/>
                  </a:lnTo>
                  <a:lnTo>
                    <a:pt x="99" y="318"/>
                  </a:lnTo>
                  <a:lnTo>
                    <a:pt x="66" y="482"/>
                  </a:lnTo>
                  <a:lnTo>
                    <a:pt x="44" y="678"/>
                  </a:lnTo>
                  <a:lnTo>
                    <a:pt x="22" y="897"/>
                  </a:lnTo>
                  <a:lnTo>
                    <a:pt x="11" y="1149"/>
                  </a:lnTo>
                  <a:lnTo>
                    <a:pt x="0" y="1717"/>
                  </a:lnTo>
                  <a:lnTo>
                    <a:pt x="11" y="2362"/>
                  </a:lnTo>
                  <a:lnTo>
                    <a:pt x="44" y="3084"/>
                  </a:lnTo>
                  <a:lnTo>
                    <a:pt x="109" y="3849"/>
                  </a:lnTo>
                  <a:lnTo>
                    <a:pt x="197" y="4604"/>
                  </a:lnTo>
                  <a:lnTo>
                    <a:pt x="295" y="5315"/>
                  </a:lnTo>
                  <a:lnTo>
                    <a:pt x="405" y="5960"/>
                  </a:lnTo>
                  <a:lnTo>
                    <a:pt x="514" y="6517"/>
                  </a:lnTo>
                  <a:lnTo>
                    <a:pt x="580" y="6758"/>
                  </a:lnTo>
                  <a:lnTo>
                    <a:pt x="634" y="6966"/>
                  </a:lnTo>
                  <a:lnTo>
                    <a:pt x="700" y="7152"/>
                  </a:lnTo>
                  <a:lnTo>
                    <a:pt x="755" y="7316"/>
                  </a:lnTo>
                  <a:lnTo>
                    <a:pt x="820" y="7436"/>
                  </a:lnTo>
                  <a:lnTo>
                    <a:pt x="875" y="7523"/>
                  </a:lnTo>
                  <a:lnTo>
                    <a:pt x="930" y="7578"/>
                  </a:lnTo>
                  <a:lnTo>
                    <a:pt x="962" y="7589"/>
                  </a:lnTo>
                  <a:lnTo>
                    <a:pt x="984" y="7589"/>
                  </a:lnTo>
                  <a:lnTo>
                    <a:pt x="1017" y="7578"/>
                  </a:lnTo>
                  <a:lnTo>
                    <a:pt x="1039" y="7567"/>
                  </a:lnTo>
                  <a:lnTo>
                    <a:pt x="1083" y="7502"/>
                  </a:lnTo>
                  <a:lnTo>
                    <a:pt x="1126" y="7403"/>
                  </a:lnTo>
                  <a:lnTo>
                    <a:pt x="1159" y="7272"/>
                  </a:lnTo>
                  <a:lnTo>
                    <a:pt x="1192" y="7108"/>
                  </a:lnTo>
                  <a:lnTo>
                    <a:pt x="1214" y="6911"/>
                  </a:lnTo>
                  <a:lnTo>
                    <a:pt x="1236" y="6692"/>
                  </a:lnTo>
                  <a:lnTo>
                    <a:pt x="1247" y="6441"/>
                  </a:lnTo>
                  <a:lnTo>
                    <a:pt x="1258" y="5872"/>
                  </a:lnTo>
                  <a:lnTo>
                    <a:pt x="1247" y="5227"/>
                  </a:lnTo>
                  <a:lnTo>
                    <a:pt x="1203" y="4516"/>
                  </a:lnTo>
                  <a:lnTo>
                    <a:pt x="1137" y="3751"/>
                  </a:lnTo>
                  <a:lnTo>
                    <a:pt x="1061" y="2986"/>
                  </a:lnTo>
                  <a:lnTo>
                    <a:pt x="962" y="2275"/>
                  </a:lnTo>
                  <a:lnTo>
                    <a:pt x="853" y="1630"/>
                  </a:lnTo>
                  <a:lnTo>
                    <a:pt x="733" y="1083"/>
                  </a:lnTo>
                  <a:lnTo>
                    <a:pt x="678" y="842"/>
                  </a:lnTo>
                  <a:lnTo>
                    <a:pt x="612" y="624"/>
                  </a:lnTo>
                  <a:lnTo>
                    <a:pt x="558" y="438"/>
                  </a:lnTo>
                  <a:lnTo>
                    <a:pt x="492" y="285"/>
                  </a:lnTo>
                  <a:lnTo>
                    <a:pt x="438" y="154"/>
                  </a:lnTo>
                  <a:lnTo>
                    <a:pt x="372" y="66"/>
                  </a:lnTo>
                  <a:lnTo>
                    <a:pt x="317" y="22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6864883" y="1898671"/>
              <a:ext cx="142192" cy="122275"/>
            </a:xfrm>
            <a:custGeom>
              <a:rect b="b" l="l" r="r" t="t"/>
              <a:pathLst>
                <a:path extrusionOk="0" h="7109" w="8267">
                  <a:moveTo>
                    <a:pt x="7534" y="1"/>
                  </a:moveTo>
                  <a:lnTo>
                    <a:pt x="7414" y="12"/>
                  </a:lnTo>
                  <a:lnTo>
                    <a:pt x="7282" y="23"/>
                  </a:lnTo>
                  <a:lnTo>
                    <a:pt x="7151" y="34"/>
                  </a:lnTo>
                  <a:lnTo>
                    <a:pt x="7009" y="66"/>
                  </a:lnTo>
                  <a:lnTo>
                    <a:pt x="6867" y="99"/>
                  </a:lnTo>
                  <a:lnTo>
                    <a:pt x="6550" y="187"/>
                  </a:lnTo>
                  <a:lnTo>
                    <a:pt x="6222" y="318"/>
                  </a:lnTo>
                  <a:lnTo>
                    <a:pt x="5872" y="471"/>
                  </a:lnTo>
                  <a:lnTo>
                    <a:pt x="5500" y="657"/>
                  </a:lnTo>
                  <a:lnTo>
                    <a:pt x="5117" y="865"/>
                  </a:lnTo>
                  <a:lnTo>
                    <a:pt x="4724" y="1094"/>
                  </a:lnTo>
                  <a:lnTo>
                    <a:pt x="4319" y="1357"/>
                  </a:lnTo>
                  <a:lnTo>
                    <a:pt x="3915" y="1652"/>
                  </a:lnTo>
                  <a:lnTo>
                    <a:pt x="3499" y="1958"/>
                  </a:lnTo>
                  <a:lnTo>
                    <a:pt x="3084" y="2286"/>
                  </a:lnTo>
                  <a:lnTo>
                    <a:pt x="2679" y="2636"/>
                  </a:lnTo>
                  <a:lnTo>
                    <a:pt x="2307" y="2986"/>
                  </a:lnTo>
                  <a:lnTo>
                    <a:pt x="1946" y="3336"/>
                  </a:lnTo>
                  <a:lnTo>
                    <a:pt x="1618" y="3675"/>
                  </a:lnTo>
                  <a:lnTo>
                    <a:pt x="1312" y="4025"/>
                  </a:lnTo>
                  <a:lnTo>
                    <a:pt x="1028" y="4364"/>
                  </a:lnTo>
                  <a:lnTo>
                    <a:pt x="787" y="4692"/>
                  </a:lnTo>
                  <a:lnTo>
                    <a:pt x="569" y="5009"/>
                  </a:lnTo>
                  <a:lnTo>
                    <a:pt x="383" y="5304"/>
                  </a:lnTo>
                  <a:lnTo>
                    <a:pt x="241" y="5599"/>
                  </a:lnTo>
                  <a:lnTo>
                    <a:pt x="175" y="5731"/>
                  </a:lnTo>
                  <a:lnTo>
                    <a:pt x="120" y="5862"/>
                  </a:lnTo>
                  <a:lnTo>
                    <a:pt x="77" y="5993"/>
                  </a:lnTo>
                  <a:lnTo>
                    <a:pt x="44" y="6113"/>
                  </a:lnTo>
                  <a:lnTo>
                    <a:pt x="22" y="6234"/>
                  </a:lnTo>
                  <a:lnTo>
                    <a:pt x="11" y="6343"/>
                  </a:lnTo>
                  <a:lnTo>
                    <a:pt x="0" y="6452"/>
                  </a:lnTo>
                  <a:lnTo>
                    <a:pt x="11" y="6551"/>
                  </a:lnTo>
                  <a:lnTo>
                    <a:pt x="22" y="6638"/>
                  </a:lnTo>
                  <a:lnTo>
                    <a:pt x="55" y="6726"/>
                  </a:lnTo>
                  <a:lnTo>
                    <a:pt x="88" y="6802"/>
                  </a:lnTo>
                  <a:lnTo>
                    <a:pt x="142" y="6868"/>
                  </a:lnTo>
                  <a:lnTo>
                    <a:pt x="197" y="6933"/>
                  </a:lnTo>
                  <a:lnTo>
                    <a:pt x="262" y="6977"/>
                  </a:lnTo>
                  <a:lnTo>
                    <a:pt x="350" y="7021"/>
                  </a:lnTo>
                  <a:lnTo>
                    <a:pt x="437" y="7054"/>
                  </a:lnTo>
                  <a:lnTo>
                    <a:pt x="525" y="7086"/>
                  </a:lnTo>
                  <a:lnTo>
                    <a:pt x="634" y="7097"/>
                  </a:lnTo>
                  <a:lnTo>
                    <a:pt x="744" y="7108"/>
                  </a:lnTo>
                  <a:lnTo>
                    <a:pt x="864" y="7097"/>
                  </a:lnTo>
                  <a:lnTo>
                    <a:pt x="984" y="7097"/>
                  </a:lnTo>
                  <a:lnTo>
                    <a:pt x="1126" y="7076"/>
                  </a:lnTo>
                  <a:lnTo>
                    <a:pt x="1411" y="7010"/>
                  </a:lnTo>
                  <a:lnTo>
                    <a:pt x="1717" y="6922"/>
                  </a:lnTo>
                  <a:lnTo>
                    <a:pt x="2056" y="6791"/>
                  </a:lnTo>
                  <a:lnTo>
                    <a:pt x="2406" y="6638"/>
                  </a:lnTo>
                  <a:lnTo>
                    <a:pt x="2777" y="6463"/>
                  </a:lnTo>
                  <a:lnTo>
                    <a:pt x="3160" y="6244"/>
                  </a:lnTo>
                  <a:lnTo>
                    <a:pt x="3554" y="6015"/>
                  </a:lnTo>
                  <a:lnTo>
                    <a:pt x="3947" y="5752"/>
                  </a:lnTo>
                  <a:lnTo>
                    <a:pt x="4363" y="5468"/>
                  </a:lnTo>
                  <a:lnTo>
                    <a:pt x="4778" y="5151"/>
                  </a:lnTo>
                  <a:lnTo>
                    <a:pt x="5183" y="4823"/>
                  </a:lnTo>
                  <a:lnTo>
                    <a:pt x="5588" y="4473"/>
                  </a:lnTo>
                  <a:lnTo>
                    <a:pt x="5970" y="4123"/>
                  </a:lnTo>
                  <a:lnTo>
                    <a:pt x="6331" y="3773"/>
                  </a:lnTo>
                  <a:lnTo>
                    <a:pt x="6659" y="3434"/>
                  </a:lnTo>
                  <a:lnTo>
                    <a:pt x="6965" y="3084"/>
                  </a:lnTo>
                  <a:lnTo>
                    <a:pt x="7239" y="2756"/>
                  </a:lnTo>
                  <a:lnTo>
                    <a:pt x="7490" y="2428"/>
                  </a:lnTo>
                  <a:lnTo>
                    <a:pt x="7709" y="2111"/>
                  </a:lnTo>
                  <a:lnTo>
                    <a:pt x="7895" y="1805"/>
                  </a:lnTo>
                  <a:lnTo>
                    <a:pt x="8037" y="1510"/>
                  </a:lnTo>
                  <a:lnTo>
                    <a:pt x="8157" y="1247"/>
                  </a:lnTo>
                  <a:lnTo>
                    <a:pt x="8201" y="1116"/>
                  </a:lnTo>
                  <a:lnTo>
                    <a:pt x="8234" y="996"/>
                  </a:lnTo>
                  <a:lnTo>
                    <a:pt x="8256" y="876"/>
                  </a:lnTo>
                  <a:lnTo>
                    <a:pt x="8267" y="766"/>
                  </a:lnTo>
                  <a:lnTo>
                    <a:pt x="8267" y="657"/>
                  </a:lnTo>
                  <a:lnTo>
                    <a:pt x="8267" y="559"/>
                  </a:lnTo>
                  <a:lnTo>
                    <a:pt x="8245" y="471"/>
                  </a:lnTo>
                  <a:lnTo>
                    <a:pt x="8223" y="384"/>
                  </a:lnTo>
                  <a:lnTo>
                    <a:pt x="8179" y="307"/>
                  </a:lnTo>
                  <a:lnTo>
                    <a:pt x="8135" y="241"/>
                  </a:lnTo>
                  <a:lnTo>
                    <a:pt x="8081" y="176"/>
                  </a:lnTo>
                  <a:lnTo>
                    <a:pt x="8004" y="132"/>
                  </a:lnTo>
                  <a:lnTo>
                    <a:pt x="7928" y="88"/>
                  </a:lnTo>
                  <a:lnTo>
                    <a:pt x="7840" y="56"/>
                  </a:lnTo>
                  <a:lnTo>
                    <a:pt x="7742" y="23"/>
                  </a:lnTo>
                  <a:lnTo>
                    <a:pt x="7643" y="12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7287297" y="1858990"/>
              <a:ext cx="164759" cy="92175"/>
            </a:xfrm>
            <a:custGeom>
              <a:rect b="b" l="l" r="r" t="t"/>
              <a:pathLst>
                <a:path extrusionOk="0" h="5359" w="9579">
                  <a:moveTo>
                    <a:pt x="1279" y="1"/>
                  </a:moveTo>
                  <a:lnTo>
                    <a:pt x="1126" y="12"/>
                  </a:lnTo>
                  <a:lnTo>
                    <a:pt x="984" y="33"/>
                  </a:lnTo>
                  <a:lnTo>
                    <a:pt x="842" y="55"/>
                  </a:lnTo>
                  <a:lnTo>
                    <a:pt x="722" y="77"/>
                  </a:lnTo>
                  <a:lnTo>
                    <a:pt x="601" y="121"/>
                  </a:lnTo>
                  <a:lnTo>
                    <a:pt x="492" y="165"/>
                  </a:lnTo>
                  <a:lnTo>
                    <a:pt x="394" y="208"/>
                  </a:lnTo>
                  <a:lnTo>
                    <a:pt x="306" y="263"/>
                  </a:lnTo>
                  <a:lnTo>
                    <a:pt x="230" y="318"/>
                  </a:lnTo>
                  <a:lnTo>
                    <a:pt x="164" y="394"/>
                  </a:lnTo>
                  <a:lnTo>
                    <a:pt x="98" y="460"/>
                  </a:lnTo>
                  <a:lnTo>
                    <a:pt x="55" y="547"/>
                  </a:lnTo>
                  <a:lnTo>
                    <a:pt x="33" y="635"/>
                  </a:lnTo>
                  <a:lnTo>
                    <a:pt x="11" y="722"/>
                  </a:lnTo>
                  <a:lnTo>
                    <a:pt x="0" y="821"/>
                  </a:lnTo>
                  <a:lnTo>
                    <a:pt x="11" y="919"/>
                  </a:lnTo>
                  <a:lnTo>
                    <a:pt x="22" y="1018"/>
                  </a:lnTo>
                  <a:lnTo>
                    <a:pt x="55" y="1127"/>
                  </a:lnTo>
                  <a:lnTo>
                    <a:pt x="98" y="1236"/>
                  </a:lnTo>
                  <a:lnTo>
                    <a:pt x="142" y="1346"/>
                  </a:lnTo>
                  <a:lnTo>
                    <a:pt x="208" y="1455"/>
                  </a:lnTo>
                  <a:lnTo>
                    <a:pt x="284" y="1575"/>
                  </a:lnTo>
                  <a:lnTo>
                    <a:pt x="361" y="1696"/>
                  </a:lnTo>
                  <a:lnTo>
                    <a:pt x="459" y="1816"/>
                  </a:lnTo>
                  <a:lnTo>
                    <a:pt x="678" y="2067"/>
                  </a:lnTo>
                  <a:lnTo>
                    <a:pt x="929" y="2319"/>
                  </a:lnTo>
                  <a:lnTo>
                    <a:pt x="1214" y="2570"/>
                  </a:lnTo>
                  <a:lnTo>
                    <a:pt x="1542" y="2833"/>
                  </a:lnTo>
                  <a:lnTo>
                    <a:pt x="1892" y="3084"/>
                  </a:lnTo>
                  <a:lnTo>
                    <a:pt x="2274" y="3347"/>
                  </a:lnTo>
                  <a:lnTo>
                    <a:pt x="2690" y="3598"/>
                  </a:lnTo>
                  <a:lnTo>
                    <a:pt x="3127" y="3839"/>
                  </a:lnTo>
                  <a:lnTo>
                    <a:pt x="3587" y="4079"/>
                  </a:lnTo>
                  <a:lnTo>
                    <a:pt x="4057" y="4298"/>
                  </a:lnTo>
                  <a:lnTo>
                    <a:pt x="4549" y="4517"/>
                  </a:lnTo>
                  <a:lnTo>
                    <a:pt x="5030" y="4703"/>
                  </a:lnTo>
                  <a:lnTo>
                    <a:pt x="5500" y="4867"/>
                  </a:lnTo>
                  <a:lnTo>
                    <a:pt x="5959" y="5009"/>
                  </a:lnTo>
                  <a:lnTo>
                    <a:pt x="6408" y="5129"/>
                  </a:lnTo>
                  <a:lnTo>
                    <a:pt x="6834" y="5216"/>
                  </a:lnTo>
                  <a:lnTo>
                    <a:pt x="7239" y="5293"/>
                  </a:lnTo>
                  <a:lnTo>
                    <a:pt x="7621" y="5337"/>
                  </a:lnTo>
                  <a:lnTo>
                    <a:pt x="7982" y="5359"/>
                  </a:lnTo>
                  <a:lnTo>
                    <a:pt x="8310" y="5359"/>
                  </a:lnTo>
                  <a:lnTo>
                    <a:pt x="8463" y="5348"/>
                  </a:lnTo>
                  <a:lnTo>
                    <a:pt x="8606" y="5337"/>
                  </a:lnTo>
                  <a:lnTo>
                    <a:pt x="8748" y="5315"/>
                  </a:lnTo>
                  <a:lnTo>
                    <a:pt x="8868" y="5282"/>
                  </a:lnTo>
                  <a:lnTo>
                    <a:pt x="8988" y="5249"/>
                  </a:lnTo>
                  <a:lnTo>
                    <a:pt x="9098" y="5206"/>
                  </a:lnTo>
                  <a:lnTo>
                    <a:pt x="9196" y="5162"/>
                  </a:lnTo>
                  <a:lnTo>
                    <a:pt x="9283" y="5107"/>
                  </a:lnTo>
                  <a:lnTo>
                    <a:pt x="9360" y="5041"/>
                  </a:lnTo>
                  <a:lnTo>
                    <a:pt x="9426" y="4976"/>
                  </a:lnTo>
                  <a:lnTo>
                    <a:pt x="9480" y="4899"/>
                  </a:lnTo>
                  <a:lnTo>
                    <a:pt x="9524" y="4823"/>
                  </a:lnTo>
                  <a:lnTo>
                    <a:pt x="9557" y="4735"/>
                  </a:lnTo>
                  <a:lnTo>
                    <a:pt x="9579" y="4637"/>
                  </a:lnTo>
                  <a:lnTo>
                    <a:pt x="9579" y="4549"/>
                  </a:lnTo>
                  <a:lnTo>
                    <a:pt x="9579" y="4451"/>
                  </a:lnTo>
                  <a:lnTo>
                    <a:pt x="9557" y="4342"/>
                  </a:lnTo>
                  <a:lnTo>
                    <a:pt x="9535" y="4243"/>
                  </a:lnTo>
                  <a:lnTo>
                    <a:pt x="9491" y="4134"/>
                  </a:lnTo>
                  <a:lnTo>
                    <a:pt x="9437" y="4025"/>
                  </a:lnTo>
                  <a:lnTo>
                    <a:pt x="9382" y="3904"/>
                  </a:lnTo>
                  <a:lnTo>
                    <a:pt x="9305" y="3784"/>
                  </a:lnTo>
                  <a:lnTo>
                    <a:pt x="9218" y="3675"/>
                  </a:lnTo>
                  <a:lnTo>
                    <a:pt x="9130" y="3543"/>
                  </a:lnTo>
                  <a:lnTo>
                    <a:pt x="8912" y="3303"/>
                  </a:lnTo>
                  <a:lnTo>
                    <a:pt x="8660" y="3051"/>
                  </a:lnTo>
                  <a:lnTo>
                    <a:pt x="8365" y="2789"/>
                  </a:lnTo>
                  <a:lnTo>
                    <a:pt x="8048" y="2537"/>
                  </a:lnTo>
                  <a:lnTo>
                    <a:pt x="7698" y="2275"/>
                  </a:lnTo>
                  <a:lnTo>
                    <a:pt x="7304" y="2024"/>
                  </a:lnTo>
                  <a:lnTo>
                    <a:pt x="6900" y="1772"/>
                  </a:lnTo>
                  <a:lnTo>
                    <a:pt x="6462" y="1521"/>
                  </a:lnTo>
                  <a:lnTo>
                    <a:pt x="6003" y="1291"/>
                  </a:lnTo>
                  <a:lnTo>
                    <a:pt x="5522" y="1061"/>
                  </a:lnTo>
                  <a:lnTo>
                    <a:pt x="5041" y="854"/>
                  </a:lnTo>
                  <a:lnTo>
                    <a:pt x="4560" y="668"/>
                  </a:lnTo>
                  <a:lnTo>
                    <a:pt x="4090" y="504"/>
                  </a:lnTo>
                  <a:lnTo>
                    <a:pt x="3630" y="361"/>
                  </a:lnTo>
                  <a:lnTo>
                    <a:pt x="3182" y="241"/>
                  </a:lnTo>
                  <a:lnTo>
                    <a:pt x="2756" y="143"/>
                  </a:lnTo>
                  <a:lnTo>
                    <a:pt x="2351" y="77"/>
                  </a:lnTo>
                  <a:lnTo>
                    <a:pt x="1968" y="23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7071386" y="3734289"/>
              <a:ext cx="1246002" cy="767739"/>
            </a:xfrm>
            <a:custGeom>
              <a:rect b="b" l="l" r="r" t="t"/>
              <a:pathLst>
                <a:path extrusionOk="0" h="44636" w="72442">
                  <a:moveTo>
                    <a:pt x="39430" y="0"/>
                  </a:moveTo>
                  <a:lnTo>
                    <a:pt x="38862" y="12837"/>
                  </a:lnTo>
                  <a:lnTo>
                    <a:pt x="6014" y="11011"/>
                  </a:lnTo>
                  <a:lnTo>
                    <a:pt x="5544" y="12356"/>
                  </a:lnTo>
                  <a:lnTo>
                    <a:pt x="5096" y="13701"/>
                  </a:lnTo>
                  <a:lnTo>
                    <a:pt x="4658" y="15057"/>
                  </a:lnTo>
                  <a:lnTo>
                    <a:pt x="4232" y="16424"/>
                  </a:lnTo>
                  <a:lnTo>
                    <a:pt x="3827" y="17791"/>
                  </a:lnTo>
                  <a:lnTo>
                    <a:pt x="3434" y="19158"/>
                  </a:lnTo>
                  <a:lnTo>
                    <a:pt x="3051" y="20535"/>
                  </a:lnTo>
                  <a:lnTo>
                    <a:pt x="2679" y="21913"/>
                  </a:lnTo>
                  <a:lnTo>
                    <a:pt x="2318" y="23291"/>
                  </a:lnTo>
                  <a:lnTo>
                    <a:pt x="1957" y="24680"/>
                  </a:lnTo>
                  <a:lnTo>
                    <a:pt x="1619" y="26068"/>
                  </a:lnTo>
                  <a:lnTo>
                    <a:pt x="1280" y="27457"/>
                  </a:lnTo>
                  <a:lnTo>
                    <a:pt x="634" y="30256"/>
                  </a:lnTo>
                  <a:lnTo>
                    <a:pt x="0" y="33044"/>
                  </a:lnTo>
                  <a:lnTo>
                    <a:pt x="1400" y="33602"/>
                  </a:lnTo>
                  <a:lnTo>
                    <a:pt x="2865" y="34160"/>
                  </a:lnTo>
                  <a:lnTo>
                    <a:pt x="4374" y="34728"/>
                  </a:lnTo>
                  <a:lnTo>
                    <a:pt x="5927" y="35308"/>
                  </a:lnTo>
                  <a:lnTo>
                    <a:pt x="7534" y="35887"/>
                  </a:lnTo>
                  <a:lnTo>
                    <a:pt x="9174" y="36467"/>
                  </a:lnTo>
                  <a:lnTo>
                    <a:pt x="10847" y="37057"/>
                  </a:lnTo>
                  <a:lnTo>
                    <a:pt x="12564" y="37637"/>
                  </a:lnTo>
                  <a:lnTo>
                    <a:pt x="14303" y="38206"/>
                  </a:lnTo>
                  <a:lnTo>
                    <a:pt x="16063" y="38763"/>
                  </a:lnTo>
                  <a:lnTo>
                    <a:pt x="17856" y="39321"/>
                  </a:lnTo>
                  <a:lnTo>
                    <a:pt x="19661" y="39857"/>
                  </a:lnTo>
                  <a:lnTo>
                    <a:pt x="21487" y="40382"/>
                  </a:lnTo>
                  <a:lnTo>
                    <a:pt x="23313" y="40885"/>
                  </a:lnTo>
                  <a:lnTo>
                    <a:pt x="25161" y="41377"/>
                  </a:lnTo>
                  <a:lnTo>
                    <a:pt x="26998" y="41836"/>
                  </a:lnTo>
                  <a:lnTo>
                    <a:pt x="27927" y="42055"/>
                  </a:lnTo>
                  <a:lnTo>
                    <a:pt x="28846" y="42273"/>
                  </a:lnTo>
                  <a:lnTo>
                    <a:pt x="29764" y="42470"/>
                  </a:lnTo>
                  <a:lnTo>
                    <a:pt x="30693" y="42678"/>
                  </a:lnTo>
                  <a:lnTo>
                    <a:pt x="31612" y="42864"/>
                  </a:lnTo>
                  <a:lnTo>
                    <a:pt x="32530" y="43050"/>
                  </a:lnTo>
                  <a:lnTo>
                    <a:pt x="33438" y="43225"/>
                  </a:lnTo>
                  <a:lnTo>
                    <a:pt x="34357" y="43389"/>
                  </a:lnTo>
                  <a:lnTo>
                    <a:pt x="35264" y="43553"/>
                  </a:lnTo>
                  <a:lnTo>
                    <a:pt x="36172" y="43695"/>
                  </a:lnTo>
                  <a:lnTo>
                    <a:pt x="37068" y="43837"/>
                  </a:lnTo>
                  <a:lnTo>
                    <a:pt x="37965" y="43968"/>
                  </a:lnTo>
                  <a:lnTo>
                    <a:pt x="38851" y="44077"/>
                  </a:lnTo>
                  <a:lnTo>
                    <a:pt x="39736" y="44187"/>
                  </a:lnTo>
                  <a:lnTo>
                    <a:pt x="40622" y="44285"/>
                  </a:lnTo>
                  <a:lnTo>
                    <a:pt x="41486" y="44373"/>
                  </a:lnTo>
                  <a:lnTo>
                    <a:pt x="42361" y="44449"/>
                  </a:lnTo>
                  <a:lnTo>
                    <a:pt x="43214" y="44504"/>
                  </a:lnTo>
                  <a:lnTo>
                    <a:pt x="44066" y="44559"/>
                  </a:lnTo>
                  <a:lnTo>
                    <a:pt x="44908" y="44591"/>
                  </a:lnTo>
                  <a:lnTo>
                    <a:pt x="45739" y="44624"/>
                  </a:lnTo>
                  <a:lnTo>
                    <a:pt x="46570" y="44635"/>
                  </a:lnTo>
                  <a:lnTo>
                    <a:pt x="47380" y="44635"/>
                  </a:lnTo>
                  <a:lnTo>
                    <a:pt x="48189" y="44613"/>
                  </a:lnTo>
                  <a:lnTo>
                    <a:pt x="48976" y="44591"/>
                  </a:lnTo>
                  <a:lnTo>
                    <a:pt x="49763" y="44548"/>
                  </a:lnTo>
                  <a:lnTo>
                    <a:pt x="50540" y="44482"/>
                  </a:lnTo>
                  <a:lnTo>
                    <a:pt x="51294" y="44416"/>
                  </a:lnTo>
                  <a:lnTo>
                    <a:pt x="52049" y="44329"/>
                  </a:lnTo>
                  <a:lnTo>
                    <a:pt x="52781" y="44220"/>
                  </a:lnTo>
                  <a:lnTo>
                    <a:pt x="53503" y="44099"/>
                  </a:lnTo>
                  <a:lnTo>
                    <a:pt x="54214" y="43968"/>
                  </a:lnTo>
                  <a:lnTo>
                    <a:pt x="54564" y="43892"/>
                  </a:lnTo>
                  <a:lnTo>
                    <a:pt x="54913" y="43804"/>
                  </a:lnTo>
                  <a:lnTo>
                    <a:pt x="55252" y="43717"/>
                  </a:lnTo>
                  <a:lnTo>
                    <a:pt x="55591" y="43607"/>
                  </a:lnTo>
                  <a:lnTo>
                    <a:pt x="55930" y="43509"/>
                  </a:lnTo>
                  <a:lnTo>
                    <a:pt x="56258" y="43389"/>
                  </a:lnTo>
                  <a:lnTo>
                    <a:pt x="56586" y="43268"/>
                  </a:lnTo>
                  <a:lnTo>
                    <a:pt x="56904" y="43137"/>
                  </a:lnTo>
                  <a:lnTo>
                    <a:pt x="57221" y="43006"/>
                  </a:lnTo>
                  <a:lnTo>
                    <a:pt x="57538" y="42864"/>
                  </a:lnTo>
                  <a:lnTo>
                    <a:pt x="57844" y="42711"/>
                  </a:lnTo>
                  <a:lnTo>
                    <a:pt x="58150" y="42558"/>
                  </a:lnTo>
                  <a:lnTo>
                    <a:pt x="58445" y="42394"/>
                  </a:lnTo>
                  <a:lnTo>
                    <a:pt x="58741" y="42219"/>
                  </a:lnTo>
                  <a:lnTo>
                    <a:pt x="59036" y="42044"/>
                  </a:lnTo>
                  <a:lnTo>
                    <a:pt x="59320" y="41858"/>
                  </a:lnTo>
                  <a:lnTo>
                    <a:pt x="59604" y="41672"/>
                  </a:lnTo>
                  <a:lnTo>
                    <a:pt x="59889" y="41475"/>
                  </a:lnTo>
                  <a:lnTo>
                    <a:pt x="60162" y="41267"/>
                  </a:lnTo>
                  <a:lnTo>
                    <a:pt x="60435" y="41059"/>
                  </a:lnTo>
                  <a:lnTo>
                    <a:pt x="60709" y="40852"/>
                  </a:lnTo>
                  <a:lnTo>
                    <a:pt x="60971" y="40622"/>
                  </a:lnTo>
                  <a:lnTo>
                    <a:pt x="61223" y="40403"/>
                  </a:lnTo>
                  <a:lnTo>
                    <a:pt x="61485" y="40163"/>
                  </a:lnTo>
                  <a:lnTo>
                    <a:pt x="61737" y="39933"/>
                  </a:lnTo>
                  <a:lnTo>
                    <a:pt x="61988" y="39682"/>
                  </a:lnTo>
                  <a:lnTo>
                    <a:pt x="62469" y="39179"/>
                  </a:lnTo>
                  <a:lnTo>
                    <a:pt x="62939" y="38654"/>
                  </a:lnTo>
                  <a:lnTo>
                    <a:pt x="63399" y="38107"/>
                  </a:lnTo>
                  <a:lnTo>
                    <a:pt x="63847" y="37539"/>
                  </a:lnTo>
                  <a:lnTo>
                    <a:pt x="64273" y="36959"/>
                  </a:lnTo>
                  <a:lnTo>
                    <a:pt x="64689" y="36347"/>
                  </a:lnTo>
                  <a:lnTo>
                    <a:pt x="65083" y="35723"/>
                  </a:lnTo>
                  <a:lnTo>
                    <a:pt x="65476" y="35089"/>
                  </a:lnTo>
                  <a:lnTo>
                    <a:pt x="65848" y="34422"/>
                  </a:lnTo>
                  <a:lnTo>
                    <a:pt x="66209" y="33755"/>
                  </a:lnTo>
                  <a:lnTo>
                    <a:pt x="66559" y="33066"/>
                  </a:lnTo>
                  <a:lnTo>
                    <a:pt x="66887" y="32356"/>
                  </a:lnTo>
                  <a:lnTo>
                    <a:pt x="67215" y="31645"/>
                  </a:lnTo>
                  <a:lnTo>
                    <a:pt x="67521" y="30912"/>
                  </a:lnTo>
                  <a:lnTo>
                    <a:pt x="67816" y="30169"/>
                  </a:lnTo>
                  <a:lnTo>
                    <a:pt x="68111" y="29414"/>
                  </a:lnTo>
                  <a:lnTo>
                    <a:pt x="68385" y="28638"/>
                  </a:lnTo>
                  <a:lnTo>
                    <a:pt x="68647" y="27861"/>
                  </a:lnTo>
                  <a:lnTo>
                    <a:pt x="68899" y="27074"/>
                  </a:lnTo>
                  <a:lnTo>
                    <a:pt x="69139" y="26276"/>
                  </a:lnTo>
                  <a:lnTo>
                    <a:pt x="69369" y="25478"/>
                  </a:lnTo>
                  <a:lnTo>
                    <a:pt x="69588" y="24658"/>
                  </a:lnTo>
                  <a:lnTo>
                    <a:pt x="69806" y="23838"/>
                  </a:lnTo>
                  <a:lnTo>
                    <a:pt x="70003" y="23017"/>
                  </a:lnTo>
                  <a:lnTo>
                    <a:pt x="70189" y="22186"/>
                  </a:lnTo>
                  <a:lnTo>
                    <a:pt x="70375" y="21344"/>
                  </a:lnTo>
                  <a:lnTo>
                    <a:pt x="70550" y="20503"/>
                  </a:lnTo>
                  <a:lnTo>
                    <a:pt x="70703" y="19661"/>
                  </a:lnTo>
                  <a:lnTo>
                    <a:pt x="70867" y="18808"/>
                  </a:lnTo>
                  <a:lnTo>
                    <a:pt x="71009" y="17966"/>
                  </a:lnTo>
                  <a:lnTo>
                    <a:pt x="71140" y="17113"/>
                  </a:lnTo>
                  <a:lnTo>
                    <a:pt x="71272" y="16260"/>
                  </a:lnTo>
                  <a:lnTo>
                    <a:pt x="71392" y="15407"/>
                  </a:lnTo>
                  <a:lnTo>
                    <a:pt x="71501" y="14554"/>
                  </a:lnTo>
                  <a:lnTo>
                    <a:pt x="71611" y="13701"/>
                  </a:lnTo>
                  <a:lnTo>
                    <a:pt x="71709" y="12848"/>
                  </a:lnTo>
                  <a:lnTo>
                    <a:pt x="71796" y="11995"/>
                  </a:lnTo>
                  <a:lnTo>
                    <a:pt x="71960" y="10312"/>
                  </a:lnTo>
                  <a:lnTo>
                    <a:pt x="72092" y="8649"/>
                  </a:lnTo>
                  <a:lnTo>
                    <a:pt x="72201" y="7009"/>
                  </a:lnTo>
                  <a:lnTo>
                    <a:pt x="72288" y="5391"/>
                  </a:lnTo>
                  <a:lnTo>
                    <a:pt x="72365" y="3816"/>
                  </a:lnTo>
                  <a:lnTo>
                    <a:pt x="72409" y="2286"/>
                  </a:lnTo>
                  <a:lnTo>
                    <a:pt x="72442" y="787"/>
                  </a:lnTo>
                  <a:lnTo>
                    <a:pt x="70386" y="864"/>
                  </a:lnTo>
                  <a:lnTo>
                    <a:pt x="68319" y="930"/>
                  </a:lnTo>
                  <a:lnTo>
                    <a:pt x="66264" y="962"/>
                  </a:lnTo>
                  <a:lnTo>
                    <a:pt x="64197" y="984"/>
                  </a:lnTo>
                  <a:lnTo>
                    <a:pt x="62141" y="984"/>
                  </a:lnTo>
                  <a:lnTo>
                    <a:pt x="60075" y="973"/>
                  </a:lnTo>
                  <a:lnTo>
                    <a:pt x="58019" y="952"/>
                  </a:lnTo>
                  <a:lnTo>
                    <a:pt x="55952" y="897"/>
                  </a:lnTo>
                  <a:lnTo>
                    <a:pt x="53897" y="842"/>
                  </a:lnTo>
                  <a:lnTo>
                    <a:pt x="51830" y="766"/>
                  </a:lnTo>
                  <a:lnTo>
                    <a:pt x="49763" y="667"/>
                  </a:lnTo>
                  <a:lnTo>
                    <a:pt x="47697" y="558"/>
                  </a:lnTo>
                  <a:lnTo>
                    <a:pt x="45630" y="438"/>
                  </a:lnTo>
                  <a:lnTo>
                    <a:pt x="43563" y="306"/>
                  </a:lnTo>
                  <a:lnTo>
                    <a:pt x="41497" y="164"/>
                  </a:lnTo>
                  <a:lnTo>
                    <a:pt x="39430" y="0"/>
                  </a:lnTo>
                  <a:close/>
                </a:path>
              </a:pathLst>
            </a:custGeom>
            <a:solidFill>
              <a:srgbClr val="FF8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6730396" y="1283668"/>
              <a:ext cx="1192975" cy="610514"/>
            </a:xfrm>
            <a:custGeom>
              <a:rect b="b" l="l" r="r" t="t"/>
              <a:pathLst>
                <a:path extrusionOk="0" h="35495" w="69359">
                  <a:moveTo>
                    <a:pt x="45335" y="1"/>
                  </a:moveTo>
                  <a:lnTo>
                    <a:pt x="44854" y="12"/>
                  </a:lnTo>
                  <a:lnTo>
                    <a:pt x="44373" y="23"/>
                  </a:lnTo>
                  <a:lnTo>
                    <a:pt x="43411" y="66"/>
                  </a:lnTo>
                  <a:lnTo>
                    <a:pt x="42449" y="143"/>
                  </a:lnTo>
                  <a:lnTo>
                    <a:pt x="41497" y="230"/>
                  </a:lnTo>
                  <a:lnTo>
                    <a:pt x="40546" y="340"/>
                  </a:lnTo>
                  <a:lnTo>
                    <a:pt x="39584" y="471"/>
                  </a:lnTo>
                  <a:lnTo>
                    <a:pt x="38633" y="613"/>
                  </a:lnTo>
                  <a:lnTo>
                    <a:pt x="37692" y="777"/>
                  </a:lnTo>
                  <a:lnTo>
                    <a:pt x="36741" y="952"/>
                  </a:lnTo>
                  <a:lnTo>
                    <a:pt x="35801" y="1138"/>
                  </a:lnTo>
                  <a:lnTo>
                    <a:pt x="34849" y="1335"/>
                  </a:lnTo>
                  <a:lnTo>
                    <a:pt x="33909" y="1543"/>
                  </a:lnTo>
                  <a:lnTo>
                    <a:pt x="32969" y="1761"/>
                  </a:lnTo>
                  <a:lnTo>
                    <a:pt x="31088" y="2210"/>
                  </a:lnTo>
                  <a:lnTo>
                    <a:pt x="29218" y="2669"/>
                  </a:lnTo>
                  <a:lnTo>
                    <a:pt x="12335" y="9678"/>
                  </a:lnTo>
                  <a:lnTo>
                    <a:pt x="12029" y="9754"/>
                  </a:lnTo>
                  <a:lnTo>
                    <a:pt x="11734" y="9842"/>
                  </a:lnTo>
                  <a:lnTo>
                    <a:pt x="11438" y="9940"/>
                  </a:lnTo>
                  <a:lnTo>
                    <a:pt x="11154" y="10061"/>
                  </a:lnTo>
                  <a:lnTo>
                    <a:pt x="10881" y="10192"/>
                  </a:lnTo>
                  <a:lnTo>
                    <a:pt x="10607" y="10345"/>
                  </a:lnTo>
                  <a:lnTo>
                    <a:pt x="10345" y="10498"/>
                  </a:lnTo>
                  <a:lnTo>
                    <a:pt x="10093" y="10662"/>
                  </a:lnTo>
                  <a:lnTo>
                    <a:pt x="9842" y="10848"/>
                  </a:lnTo>
                  <a:lnTo>
                    <a:pt x="9601" y="11034"/>
                  </a:lnTo>
                  <a:lnTo>
                    <a:pt x="9361" y="11242"/>
                  </a:lnTo>
                  <a:lnTo>
                    <a:pt x="9131" y="11449"/>
                  </a:lnTo>
                  <a:lnTo>
                    <a:pt x="8913" y="11668"/>
                  </a:lnTo>
                  <a:lnTo>
                    <a:pt x="8694" y="11898"/>
                  </a:lnTo>
                  <a:lnTo>
                    <a:pt x="8486" y="12138"/>
                  </a:lnTo>
                  <a:lnTo>
                    <a:pt x="8289" y="12390"/>
                  </a:lnTo>
                  <a:lnTo>
                    <a:pt x="8092" y="12641"/>
                  </a:lnTo>
                  <a:lnTo>
                    <a:pt x="7907" y="12893"/>
                  </a:lnTo>
                  <a:lnTo>
                    <a:pt x="7721" y="13166"/>
                  </a:lnTo>
                  <a:lnTo>
                    <a:pt x="7546" y="13428"/>
                  </a:lnTo>
                  <a:lnTo>
                    <a:pt x="7371" y="13713"/>
                  </a:lnTo>
                  <a:lnTo>
                    <a:pt x="7207" y="13986"/>
                  </a:lnTo>
                  <a:lnTo>
                    <a:pt x="7043" y="14270"/>
                  </a:lnTo>
                  <a:lnTo>
                    <a:pt x="6890" y="14566"/>
                  </a:lnTo>
                  <a:lnTo>
                    <a:pt x="6605" y="15156"/>
                  </a:lnTo>
                  <a:lnTo>
                    <a:pt x="6332" y="15747"/>
                  </a:lnTo>
                  <a:lnTo>
                    <a:pt x="6091" y="16348"/>
                  </a:lnTo>
                  <a:lnTo>
                    <a:pt x="5862" y="16949"/>
                  </a:lnTo>
                  <a:lnTo>
                    <a:pt x="5479" y="17988"/>
                  </a:lnTo>
                  <a:lnTo>
                    <a:pt x="5074" y="19005"/>
                  </a:lnTo>
                  <a:lnTo>
                    <a:pt x="4670" y="20011"/>
                  </a:lnTo>
                  <a:lnTo>
                    <a:pt x="4254" y="21006"/>
                  </a:lnTo>
                  <a:lnTo>
                    <a:pt x="3412" y="22974"/>
                  </a:lnTo>
                  <a:lnTo>
                    <a:pt x="2997" y="23958"/>
                  </a:lnTo>
                  <a:lnTo>
                    <a:pt x="2581" y="24943"/>
                  </a:lnTo>
                  <a:lnTo>
                    <a:pt x="2188" y="25927"/>
                  </a:lnTo>
                  <a:lnTo>
                    <a:pt x="1805" y="26922"/>
                  </a:lnTo>
                  <a:lnTo>
                    <a:pt x="1444" y="27928"/>
                  </a:lnTo>
                  <a:lnTo>
                    <a:pt x="1269" y="28442"/>
                  </a:lnTo>
                  <a:lnTo>
                    <a:pt x="1105" y="28956"/>
                  </a:lnTo>
                  <a:lnTo>
                    <a:pt x="941" y="29480"/>
                  </a:lnTo>
                  <a:lnTo>
                    <a:pt x="788" y="30005"/>
                  </a:lnTo>
                  <a:lnTo>
                    <a:pt x="646" y="30541"/>
                  </a:lnTo>
                  <a:lnTo>
                    <a:pt x="504" y="31077"/>
                  </a:lnTo>
                  <a:lnTo>
                    <a:pt x="373" y="31624"/>
                  </a:lnTo>
                  <a:lnTo>
                    <a:pt x="252" y="32170"/>
                  </a:lnTo>
                  <a:lnTo>
                    <a:pt x="143" y="32728"/>
                  </a:lnTo>
                  <a:lnTo>
                    <a:pt x="45" y="33297"/>
                  </a:lnTo>
                  <a:lnTo>
                    <a:pt x="23" y="33439"/>
                  </a:lnTo>
                  <a:lnTo>
                    <a:pt x="12" y="33581"/>
                  </a:lnTo>
                  <a:lnTo>
                    <a:pt x="1" y="33723"/>
                  </a:lnTo>
                  <a:lnTo>
                    <a:pt x="1" y="33854"/>
                  </a:lnTo>
                  <a:lnTo>
                    <a:pt x="23" y="33985"/>
                  </a:lnTo>
                  <a:lnTo>
                    <a:pt x="66" y="34117"/>
                  </a:lnTo>
                  <a:lnTo>
                    <a:pt x="88" y="34171"/>
                  </a:lnTo>
                  <a:lnTo>
                    <a:pt x="132" y="34226"/>
                  </a:lnTo>
                  <a:lnTo>
                    <a:pt x="165" y="34281"/>
                  </a:lnTo>
                  <a:lnTo>
                    <a:pt x="220" y="34324"/>
                  </a:lnTo>
                  <a:lnTo>
                    <a:pt x="285" y="34379"/>
                  </a:lnTo>
                  <a:lnTo>
                    <a:pt x="351" y="34423"/>
                  </a:lnTo>
                  <a:lnTo>
                    <a:pt x="438" y="34456"/>
                  </a:lnTo>
                  <a:lnTo>
                    <a:pt x="515" y="34478"/>
                  </a:lnTo>
                  <a:lnTo>
                    <a:pt x="690" y="34510"/>
                  </a:lnTo>
                  <a:lnTo>
                    <a:pt x="865" y="34532"/>
                  </a:lnTo>
                  <a:lnTo>
                    <a:pt x="1236" y="34543"/>
                  </a:lnTo>
                  <a:lnTo>
                    <a:pt x="1827" y="34532"/>
                  </a:lnTo>
                  <a:lnTo>
                    <a:pt x="2592" y="34499"/>
                  </a:lnTo>
                  <a:lnTo>
                    <a:pt x="3511" y="34456"/>
                  </a:lnTo>
                  <a:lnTo>
                    <a:pt x="4539" y="34401"/>
                  </a:lnTo>
                  <a:lnTo>
                    <a:pt x="5654" y="34335"/>
                  </a:lnTo>
                  <a:lnTo>
                    <a:pt x="7994" y="34171"/>
                  </a:lnTo>
                  <a:lnTo>
                    <a:pt x="9153" y="34084"/>
                  </a:lnTo>
                  <a:lnTo>
                    <a:pt x="10268" y="33985"/>
                  </a:lnTo>
                  <a:lnTo>
                    <a:pt x="11296" y="33898"/>
                  </a:lnTo>
                  <a:lnTo>
                    <a:pt x="12215" y="33800"/>
                  </a:lnTo>
                  <a:lnTo>
                    <a:pt x="12991" y="33712"/>
                  </a:lnTo>
                  <a:lnTo>
                    <a:pt x="13582" y="33625"/>
                  </a:lnTo>
                  <a:lnTo>
                    <a:pt x="13800" y="33581"/>
                  </a:lnTo>
                  <a:lnTo>
                    <a:pt x="13964" y="33537"/>
                  </a:lnTo>
                  <a:lnTo>
                    <a:pt x="14063" y="33504"/>
                  </a:lnTo>
                  <a:lnTo>
                    <a:pt x="14085" y="33482"/>
                  </a:lnTo>
                  <a:lnTo>
                    <a:pt x="14095" y="33472"/>
                  </a:lnTo>
                  <a:lnTo>
                    <a:pt x="14369" y="32006"/>
                  </a:lnTo>
                  <a:lnTo>
                    <a:pt x="14642" y="30541"/>
                  </a:lnTo>
                  <a:lnTo>
                    <a:pt x="14937" y="29087"/>
                  </a:lnTo>
                  <a:lnTo>
                    <a:pt x="15244" y="27632"/>
                  </a:lnTo>
                  <a:lnTo>
                    <a:pt x="15561" y="26178"/>
                  </a:lnTo>
                  <a:lnTo>
                    <a:pt x="15889" y="24724"/>
                  </a:lnTo>
                  <a:lnTo>
                    <a:pt x="16228" y="23281"/>
                  </a:lnTo>
                  <a:lnTo>
                    <a:pt x="16578" y="21837"/>
                  </a:lnTo>
                  <a:lnTo>
                    <a:pt x="16698" y="22920"/>
                  </a:lnTo>
                  <a:lnTo>
                    <a:pt x="16829" y="23991"/>
                  </a:lnTo>
                  <a:lnTo>
                    <a:pt x="16993" y="25074"/>
                  </a:lnTo>
                  <a:lnTo>
                    <a:pt x="17157" y="26145"/>
                  </a:lnTo>
                  <a:lnTo>
                    <a:pt x="17354" y="27217"/>
                  </a:lnTo>
                  <a:lnTo>
                    <a:pt x="17562" y="28278"/>
                  </a:lnTo>
                  <a:lnTo>
                    <a:pt x="17791" y="29349"/>
                  </a:lnTo>
                  <a:lnTo>
                    <a:pt x="18032" y="30399"/>
                  </a:lnTo>
                  <a:lnTo>
                    <a:pt x="18141" y="30793"/>
                  </a:lnTo>
                  <a:lnTo>
                    <a:pt x="18196" y="30989"/>
                  </a:lnTo>
                  <a:lnTo>
                    <a:pt x="18272" y="31175"/>
                  </a:lnTo>
                  <a:lnTo>
                    <a:pt x="18360" y="31361"/>
                  </a:lnTo>
                  <a:lnTo>
                    <a:pt x="18458" y="31525"/>
                  </a:lnTo>
                  <a:lnTo>
                    <a:pt x="18579" y="31678"/>
                  </a:lnTo>
                  <a:lnTo>
                    <a:pt x="18644" y="31755"/>
                  </a:lnTo>
                  <a:lnTo>
                    <a:pt x="18721" y="31820"/>
                  </a:lnTo>
                  <a:lnTo>
                    <a:pt x="18808" y="31886"/>
                  </a:lnTo>
                  <a:lnTo>
                    <a:pt x="18907" y="31952"/>
                  </a:lnTo>
                  <a:lnTo>
                    <a:pt x="19005" y="32006"/>
                  </a:lnTo>
                  <a:lnTo>
                    <a:pt x="19104" y="32050"/>
                  </a:lnTo>
                  <a:lnTo>
                    <a:pt x="19202" y="32083"/>
                  </a:lnTo>
                  <a:lnTo>
                    <a:pt x="19311" y="32116"/>
                  </a:lnTo>
                  <a:lnTo>
                    <a:pt x="19530" y="32170"/>
                  </a:lnTo>
                  <a:lnTo>
                    <a:pt x="19760" y="32203"/>
                  </a:lnTo>
                  <a:lnTo>
                    <a:pt x="19989" y="32214"/>
                  </a:lnTo>
                  <a:lnTo>
                    <a:pt x="20219" y="32225"/>
                  </a:lnTo>
                  <a:lnTo>
                    <a:pt x="32542" y="32225"/>
                  </a:lnTo>
                  <a:lnTo>
                    <a:pt x="34773" y="20306"/>
                  </a:lnTo>
                  <a:lnTo>
                    <a:pt x="34860" y="21750"/>
                  </a:lnTo>
                  <a:lnTo>
                    <a:pt x="34959" y="23193"/>
                  </a:lnTo>
                  <a:lnTo>
                    <a:pt x="35090" y="24625"/>
                  </a:lnTo>
                  <a:lnTo>
                    <a:pt x="35243" y="26058"/>
                  </a:lnTo>
                  <a:lnTo>
                    <a:pt x="35418" y="27490"/>
                  </a:lnTo>
                  <a:lnTo>
                    <a:pt x="35626" y="28923"/>
                  </a:lnTo>
                  <a:lnTo>
                    <a:pt x="35855" y="30344"/>
                  </a:lnTo>
                  <a:lnTo>
                    <a:pt x="36107" y="31766"/>
                  </a:lnTo>
                  <a:lnTo>
                    <a:pt x="37911" y="31864"/>
                  </a:lnTo>
                  <a:lnTo>
                    <a:pt x="39715" y="31952"/>
                  </a:lnTo>
                  <a:lnTo>
                    <a:pt x="41497" y="32017"/>
                  </a:lnTo>
                  <a:lnTo>
                    <a:pt x="43291" y="32072"/>
                  </a:lnTo>
                  <a:lnTo>
                    <a:pt x="45084" y="32127"/>
                  </a:lnTo>
                  <a:lnTo>
                    <a:pt x="46877" y="32170"/>
                  </a:lnTo>
                  <a:lnTo>
                    <a:pt x="50464" y="32236"/>
                  </a:lnTo>
                  <a:lnTo>
                    <a:pt x="50661" y="21476"/>
                  </a:lnTo>
                  <a:lnTo>
                    <a:pt x="50967" y="22439"/>
                  </a:lnTo>
                  <a:lnTo>
                    <a:pt x="51295" y="23401"/>
                  </a:lnTo>
                  <a:lnTo>
                    <a:pt x="51645" y="24352"/>
                  </a:lnTo>
                  <a:lnTo>
                    <a:pt x="51995" y="25303"/>
                  </a:lnTo>
                  <a:lnTo>
                    <a:pt x="52366" y="26244"/>
                  </a:lnTo>
                  <a:lnTo>
                    <a:pt x="52760" y="27184"/>
                  </a:lnTo>
                  <a:lnTo>
                    <a:pt x="53154" y="28125"/>
                  </a:lnTo>
                  <a:lnTo>
                    <a:pt x="53569" y="29043"/>
                  </a:lnTo>
                  <a:lnTo>
                    <a:pt x="53897" y="29732"/>
                  </a:lnTo>
                  <a:lnTo>
                    <a:pt x="54236" y="30421"/>
                  </a:lnTo>
                  <a:lnTo>
                    <a:pt x="54411" y="30760"/>
                  </a:lnTo>
                  <a:lnTo>
                    <a:pt x="54597" y="31088"/>
                  </a:lnTo>
                  <a:lnTo>
                    <a:pt x="54794" y="31416"/>
                  </a:lnTo>
                  <a:lnTo>
                    <a:pt x="55002" y="31744"/>
                  </a:lnTo>
                  <a:lnTo>
                    <a:pt x="55209" y="32050"/>
                  </a:lnTo>
                  <a:lnTo>
                    <a:pt x="55428" y="32356"/>
                  </a:lnTo>
                  <a:lnTo>
                    <a:pt x="55658" y="32651"/>
                  </a:lnTo>
                  <a:lnTo>
                    <a:pt x="55909" y="32947"/>
                  </a:lnTo>
                  <a:lnTo>
                    <a:pt x="56161" y="33220"/>
                  </a:lnTo>
                  <a:lnTo>
                    <a:pt x="56434" y="33482"/>
                  </a:lnTo>
                  <a:lnTo>
                    <a:pt x="56707" y="33723"/>
                  </a:lnTo>
                  <a:lnTo>
                    <a:pt x="57003" y="33964"/>
                  </a:lnTo>
                  <a:lnTo>
                    <a:pt x="57221" y="34117"/>
                  </a:lnTo>
                  <a:lnTo>
                    <a:pt x="57440" y="34259"/>
                  </a:lnTo>
                  <a:lnTo>
                    <a:pt x="57670" y="34401"/>
                  </a:lnTo>
                  <a:lnTo>
                    <a:pt x="57899" y="34532"/>
                  </a:lnTo>
                  <a:lnTo>
                    <a:pt x="58129" y="34652"/>
                  </a:lnTo>
                  <a:lnTo>
                    <a:pt x="58369" y="34762"/>
                  </a:lnTo>
                  <a:lnTo>
                    <a:pt x="58610" y="34860"/>
                  </a:lnTo>
                  <a:lnTo>
                    <a:pt x="58851" y="34959"/>
                  </a:lnTo>
                  <a:lnTo>
                    <a:pt x="59102" y="35035"/>
                  </a:lnTo>
                  <a:lnTo>
                    <a:pt x="59354" y="35112"/>
                  </a:lnTo>
                  <a:lnTo>
                    <a:pt x="59605" y="35188"/>
                  </a:lnTo>
                  <a:lnTo>
                    <a:pt x="59857" y="35254"/>
                  </a:lnTo>
                  <a:lnTo>
                    <a:pt x="60119" y="35309"/>
                  </a:lnTo>
                  <a:lnTo>
                    <a:pt x="60381" y="35352"/>
                  </a:lnTo>
                  <a:lnTo>
                    <a:pt x="60644" y="35396"/>
                  </a:lnTo>
                  <a:lnTo>
                    <a:pt x="60906" y="35429"/>
                  </a:lnTo>
                  <a:lnTo>
                    <a:pt x="61169" y="35451"/>
                  </a:lnTo>
                  <a:lnTo>
                    <a:pt x="61442" y="35473"/>
                  </a:lnTo>
                  <a:lnTo>
                    <a:pt x="61978" y="35494"/>
                  </a:lnTo>
                  <a:lnTo>
                    <a:pt x="62514" y="35494"/>
                  </a:lnTo>
                  <a:lnTo>
                    <a:pt x="63060" y="35473"/>
                  </a:lnTo>
                  <a:lnTo>
                    <a:pt x="63596" y="35429"/>
                  </a:lnTo>
                  <a:lnTo>
                    <a:pt x="64132" y="35363"/>
                  </a:lnTo>
                  <a:lnTo>
                    <a:pt x="64668" y="35276"/>
                  </a:lnTo>
                  <a:lnTo>
                    <a:pt x="65193" y="35177"/>
                  </a:lnTo>
                  <a:lnTo>
                    <a:pt x="65597" y="35090"/>
                  </a:lnTo>
                  <a:lnTo>
                    <a:pt x="65991" y="34980"/>
                  </a:lnTo>
                  <a:lnTo>
                    <a:pt x="66395" y="34849"/>
                  </a:lnTo>
                  <a:lnTo>
                    <a:pt x="66581" y="34784"/>
                  </a:lnTo>
                  <a:lnTo>
                    <a:pt x="66778" y="34707"/>
                  </a:lnTo>
                  <a:lnTo>
                    <a:pt x="66964" y="34620"/>
                  </a:lnTo>
                  <a:lnTo>
                    <a:pt x="67150" y="34532"/>
                  </a:lnTo>
                  <a:lnTo>
                    <a:pt x="67325" y="34434"/>
                  </a:lnTo>
                  <a:lnTo>
                    <a:pt x="67500" y="34324"/>
                  </a:lnTo>
                  <a:lnTo>
                    <a:pt x="67664" y="34204"/>
                  </a:lnTo>
                  <a:lnTo>
                    <a:pt x="67817" y="34073"/>
                  </a:lnTo>
                  <a:lnTo>
                    <a:pt x="67970" y="33942"/>
                  </a:lnTo>
                  <a:lnTo>
                    <a:pt x="68112" y="33800"/>
                  </a:lnTo>
                  <a:lnTo>
                    <a:pt x="68276" y="33603"/>
                  </a:lnTo>
                  <a:lnTo>
                    <a:pt x="68429" y="33395"/>
                  </a:lnTo>
                  <a:lnTo>
                    <a:pt x="68560" y="33187"/>
                  </a:lnTo>
                  <a:lnTo>
                    <a:pt x="68670" y="32958"/>
                  </a:lnTo>
                  <a:lnTo>
                    <a:pt x="68768" y="32739"/>
                  </a:lnTo>
                  <a:lnTo>
                    <a:pt x="68856" y="32498"/>
                  </a:lnTo>
                  <a:lnTo>
                    <a:pt x="68932" y="32258"/>
                  </a:lnTo>
                  <a:lnTo>
                    <a:pt x="68998" y="32006"/>
                  </a:lnTo>
                  <a:lnTo>
                    <a:pt x="69053" y="31755"/>
                  </a:lnTo>
                  <a:lnTo>
                    <a:pt x="69096" y="31503"/>
                  </a:lnTo>
                  <a:lnTo>
                    <a:pt x="69140" y="31241"/>
                  </a:lnTo>
                  <a:lnTo>
                    <a:pt x="69162" y="30989"/>
                  </a:lnTo>
                  <a:lnTo>
                    <a:pt x="69217" y="30465"/>
                  </a:lnTo>
                  <a:lnTo>
                    <a:pt x="69238" y="29951"/>
                  </a:lnTo>
                  <a:lnTo>
                    <a:pt x="69282" y="29076"/>
                  </a:lnTo>
                  <a:lnTo>
                    <a:pt x="69315" y="28201"/>
                  </a:lnTo>
                  <a:lnTo>
                    <a:pt x="69337" y="27326"/>
                  </a:lnTo>
                  <a:lnTo>
                    <a:pt x="69348" y="26462"/>
                  </a:lnTo>
                  <a:lnTo>
                    <a:pt x="69359" y="25588"/>
                  </a:lnTo>
                  <a:lnTo>
                    <a:pt x="69359" y="24713"/>
                  </a:lnTo>
                  <a:lnTo>
                    <a:pt x="69348" y="23838"/>
                  </a:lnTo>
                  <a:lnTo>
                    <a:pt x="69337" y="22963"/>
                  </a:lnTo>
                  <a:lnTo>
                    <a:pt x="69304" y="21826"/>
                  </a:lnTo>
                  <a:lnTo>
                    <a:pt x="69282" y="21258"/>
                  </a:lnTo>
                  <a:lnTo>
                    <a:pt x="69249" y="20700"/>
                  </a:lnTo>
                  <a:lnTo>
                    <a:pt x="69217" y="20131"/>
                  </a:lnTo>
                  <a:lnTo>
                    <a:pt x="69173" y="19563"/>
                  </a:lnTo>
                  <a:lnTo>
                    <a:pt x="69118" y="19005"/>
                  </a:lnTo>
                  <a:lnTo>
                    <a:pt x="69053" y="18436"/>
                  </a:lnTo>
                  <a:lnTo>
                    <a:pt x="68976" y="17879"/>
                  </a:lnTo>
                  <a:lnTo>
                    <a:pt x="68888" y="17321"/>
                  </a:lnTo>
                  <a:lnTo>
                    <a:pt x="68790" y="16764"/>
                  </a:lnTo>
                  <a:lnTo>
                    <a:pt x="68670" y="16217"/>
                  </a:lnTo>
                  <a:lnTo>
                    <a:pt x="68539" y="15670"/>
                  </a:lnTo>
                  <a:lnTo>
                    <a:pt x="68396" y="15123"/>
                  </a:lnTo>
                  <a:lnTo>
                    <a:pt x="68232" y="14588"/>
                  </a:lnTo>
                  <a:lnTo>
                    <a:pt x="68047" y="14052"/>
                  </a:lnTo>
                  <a:lnTo>
                    <a:pt x="67904" y="13680"/>
                  </a:lnTo>
                  <a:lnTo>
                    <a:pt x="67751" y="13319"/>
                  </a:lnTo>
                  <a:lnTo>
                    <a:pt x="67587" y="12947"/>
                  </a:lnTo>
                  <a:lnTo>
                    <a:pt x="67401" y="12576"/>
                  </a:lnTo>
                  <a:lnTo>
                    <a:pt x="67205" y="12204"/>
                  </a:lnTo>
                  <a:lnTo>
                    <a:pt x="66997" y="11843"/>
                  </a:lnTo>
                  <a:lnTo>
                    <a:pt x="66767" y="11471"/>
                  </a:lnTo>
                  <a:lnTo>
                    <a:pt x="66538" y="11099"/>
                  </a:lnTo>
                  <a:lnTo>
                    <a:pt x="66297" y="10739"/>
                  </a:lnTo>
                  <a:lnTo>
                    <a:pt x="66035" y="10367"/>
                  </a:lnTo>
                  <a:lnTo>
                    <a:pt x="65772" y="10006"/>
                  </a:lnTo>
                  <a:lnTo>
                    <a:pt x="65499" y="9645"/>
                  </a:lnTo>
                  <a:lnTo>
                    <a:pt x="65214" y="9295"/>
                  </a:lnTo>
                  <a:lnTo>
                    <a:pt x="64930" y="8945"/>
                  </a:lnTo>
                  <a:lnTo>
                    <a:pt x="64635" y="8595"/>
                  </a:lnTo>
                  <a:lnTo>
                    <a:pt x="64329" y="8245"/>
                  </a:lnTo>
                  <a:lnTo>
                    <a:pt x="64023" y="7907"/>
                  </a:lnTo>
                  <a:lnTo>
                    <a:pt x="63706" y="7568"/>
                  </a:lnTo>
                  <a:lnTo>
                    <a:pt x="63388" y="7240"/>
                  </a:lnTo>
                  <a:lnTo>
                    <a:pt x="63060" y="6922"/>
                  </a:lnTo>
                  <a:lnTo>
                    <a:pt x="62732" y="6605"/>
                  </a:lnTo>
                  <a:lnTo>
                    <a:pt x="62404" y="6288"/>
                  </a:lnTo>
                  <a:lnTo>
                    <a:pt x="62076" y="5993"/>
                  </a:lnTo>
                  <a:lnTo>
                    <a:pt x="61737" y="5698"/>
                  </a:lnTo>
                  <a:lnTo>
                    <a:pt x="61409" y="5402"/>
                  </a:lnTo>
                  <a:lnTo>
                    <a:pt x="61070" y="5129"/>
                  </a:lnTo>
                  <a:lnTo>
                    <a:pt x="60742" y="4856"/>
                  </a:lnTo>
                  <a:lnTo>
                    <a:pt x="60403" y="4593"/>
                  </a:lnTo>
                  <a:lnTo>
                    <a:pt x="60075" y="4342"/>
                  </a:lnTo>
                  <a:lnTo>
                    <a:pt x="59747" y="4101"/>
                  </a:lnTo>
                  <a:lnTo>
                    <a:pt x="59419" y="3872"/>
                  </a:lnTo>
                  <a:lnTo>
                    <a:pt x="59102" y="3653"/>
                  </a:lnTo>
                  <a:lnTo>
                    <a:pt x="58698" y="3391"/>
                  </a:lnTo>
                  <a:lnTo>
                    <a:pt x="58282" y="3150"/>
                  </a:lnTo>
                  <a:lnTo>
                    <a:pt x="57866" y="2909"/>
                  </a:lnTo>
                  <a:lnTo>
                    <a:pt x="57451" y="2680"/>
                  </a:lnTo>
                  <a:lnTo>
                    <a:pt x="57025" y="2461"/>
                  </a:lnTo>
                  <a:lnTo>
                    <a:pt x="56587" y="2253"/>
                  </a:lnTo>
                  <a:lnTo>
                    <a:pt x="56161" y="2046"/>
                  </a:lnTo>
                  <a:lnTo>
                    <a:pt x="55712" y="1860"/>
                  </a:lnTo>
                  <a:lnTo>
                    <a:pt x="55275" y="1685"/>
                  </a:lnTo>
                  <a:lnTo>
                    <a:pt x="54827" y="1521"/>
                  </a:lnTo>
                  <a:lnTo>
                    <a:pt x="54367" y="1357"/>
                  </a:lnTo>
                  <a:lnTo>
                    <a:pt x="53919" y="1204"/>
                  </a:lnTo>
                  <a:lnTo>
                    <a:pt x="53460" y="1072"/>
                  </a:lnTo>
                  <a:lnTo>
                    <a:pt x="52990" y="941"/>
                  </a:lnTo>
                  <a:lnTo>
                    <a:pt x="52530" y="821"/>
                  </a:lnTo>
                  <a:lnTo>
                    <a:pt x="52060" y="701"/>
                  </a:lnTo>
                  <a:lnTo>
                    <a:pt x="51590" y="602"/>
                  </a:lnTo>
                  <a:lnTo>
                    <a:pt x="51120" y="504"/>
                  </a:lnTo>
                  <a:lnTo>
                    <a:pt x="50639" y="416"/>
                  </a:lnTo>
                  <a:lnTo>
                    <a:pt x="50158" y="340"/>
                  </a:lnTo>
                  <a:lnTo>
                    <a:pt x="49687" y="274"/>
                  </a:lnTo>
                  <a:lnTo>
                    <a:pt x="49206" y="209"/>
                  </a:lnTo>
                  <a:lnTo>
                    <a:pt x="48725" y="165"/>
                  </a:lnTo>
                  <a:lnTo>
                    <a:pt x="48244" y="121"/>
                  </a:lnTo>
                  <a:lnTo>
                    <a:pt x="47752" y="77"/>
                  </a:lnTo>
                  <a:lnTo>
                    <a:pt x="47271" y="45"/>
                  </a:lnTo>
                  <a:lnTo>
                    <a:pt x="46790" y="23"/>
                  </a:lnTo>
                  <a:lnTo>
                    <a:pt x="46309" y="12"/>
                  </a:lnTo>
                  <a:lnTo>
                    <a:pt x="458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6730396" y="1283668"/>
              <a:ext cx="1192975" cy="610514"/>
            </a:xfrm>
            <a:custGeom>
              <a:rect b="b" l="l" r="r" t="t"/>
              <a:pathLst>
                <a:path extrusionOk="0" fill="none" h="35495" w="69359">
                  <a:moveTo>
                    <a:pt x="12335" y="9678"/>
                  </a:moveTo>
                  <a:lnTo>
                    <a:pt x="12335" y="9678"/>
                  </a:lnTo>
                  <a:lnTo>
                    <a:pt x="12029" y="9754"/>
                  </a:lnTo>
                  <a:lnTo>
                    <a:pt x="11734" y="9842"/>
                  </a:lnTo>
                  <a:lnTo>
                    <a:pt x="11438" y="9940"/>
                  </a:lnTo>
                  <a:lnTo>
                    <a:pt x="11154" y="10061"/>
                  </a:lnTo>
                  <a:lnTo>
                    <a:pt x="10881" y="10192"/>
                  </a:lnTo>
                  <a:lnTo>
                    <a:pt x="10607" y="10345"/>
                  </a:lnTo>
                  <a:lnTo>
                    <a:pt x="10345" y="10498"/>
                  </a:lnTo>
                  <a:lnTo>
                    <a:pt x="10093" y="10662"/>
                  </a:lnTo>
                  <a:lnTo>
                    <a:pt x="9842" y="10848"/>
                  </a:lnTo>
                  <a:lnTo>
                    <a:pt x="9601" y="11034"/>
                  </a:lnTo>
                  <a:lnTo>
                    <a:pt x="9361" y="11242"/>
                  </a:lnTo>
                  <a:lnTo>
                    <a:pt x="9131" y="11449"/>
                  </a:lnTo>
                  <a:lnTo>
                    <a:pt x="8913" y="11668"/>
                  </a:lnTo>
                  <a:lnTo>
                    <a:pt x="8694" y="11898"/>
                  </a:lnTo>
                  <a:lnTo>
                    <a:pt x="8486" y="12138"/>
                  </a:lnTo>
                  <a:lnTo>
                    <a:pt x="8289" y="12390"/>
                  </a:lnTo>
                  <a:lnTo>
                    <a:pt x="8092" y="12641"/>
                  </a:lnTo>
                  <a:lnTo>
                    <a:pt x="7907" y="12893"/>
                  </a:lnTo>
                  <a:lnTo>
                    <a:pt x="7721" y="13166"/>
                  </a:lnTo>
                  <a:lnTo>
                    <a:pt x="7546" y="13428"/>
                  </a:lnTo>
                  <a:lnTo>
                    <a:pt x="7371" y="13713"/>
                  </a:lnTo>
                  <a:lnTo>
                    <a:pt x="7207" y="13986"/>
                  </a:lnTo>
                  <a:lnTo>
                    <a:pt x="7043" y="14270"/>
                  </a:lnTo>
                  <a:lnTo>
                    <a:pt x="6890" y="14566"/>
                  </a:lnTo>
                  <a:lnTo>
                    <a:pt x="6605" y="15156"/>
                  </a:lnTo>
                  <a:lnTo>
                    <a:pt x="6332" y="15747"/>
                  </a:lnTo>
                  <a:lnTo>
                    <a:pt x="6091" y="16348"/>
                  </a:lnTo>
                  <a:lnTo>
                    <a:pt x="5862" y="16949"/>
                  </a:lnTo>
                  <a:lnTo>
                    <a:pt x="5862" y="16949"/>
                  </a:lnTo>
                  <a:lnTo>
                    <a:pt x="5479" y="17988"/>
                  </a:lnTo>
                  <a:lnTo>
                    <a:pt x="5074" y="19005"/>
                  </a:lnTo>
                  <a:lnTo>
                    <a:pt x="4670" y="20011"/>
                  </a:lnTo>
                  <a:lnTo>
                    <a:pt x="4254" y="21006"/>
                  </a:lnTo>
                  <a:lnTo>
                    <a:pt x="3412" y="22974"/>
                  </a:lnTo>
                  <a:lnTo>
                    <a:pt x="2997" y="23958"/>
                  </a:lnTo>
                  <a:lnTo>
                    <a:pt x="2581" y="24943"/>
                  </a:lnTo>
                  <a:lnTo>
                    <a:pt x="2188" y="25927"/>
                  </a:lnTo>
                  <a:lnTo>
                    <a:pt x="1805" y="26922"/>
                  </a:lnTo>
                  <a:lnTo>
                    <a:pt x="1444" y="27928"/>
                  </a:lnTo>
                  <a:lnTo>
                    <a:pt x="1269" y="28442"/>
                  </a:lnTo>
                  <a:lnTo>
                    <a:pt x="1105" y="28956"/>
                  </a:lnTo>
                  <a:lnTo>
                    <a:pt x="941" y="29480"/>
                  </a:lnTo>
                  <a:lnTo>
                    <a:pt x="788" y="30005"/>
                  </a:lnTo>
                  <a:lnTo>
                    <a:pt x="646" y="30541"/>
                  </a:lnTo>
                  <a:lnTo>
                    <a:pt x="504" y="31077"/>
                  </a:lnTo>
                  <a:lnTo>
                    <a:pt x="373" y="31624"/>
                  </a:lnTo>
                  <a:lnTo>
                    <a:pt x="252" y="32170"/>
                  </a:lnTo>
                  <a:lnTo>
                    <a:pt x="143" y="32728"/>
                  </a:lnTo>
                  <a:lnTo>
                    <a:pt x="45" y="33297"/>
                  </a:lnTo>
                  <a:lnTo>
                    <a:pt x="45" y="33297"/>
                  </a:lnTo>
                  <a:lnTo>
                    <a:pt x="23" y="33439"/>
                  </a:lnTo>
                  <a:lnTo>
                    <a:pt x="12" y="33581"/>
                  </a:lnTo>
                  <a:lnTo>
                    <a:pt x="1" y="33723"/>
                  </a:lnTo>
                  <a:lnTo>
                    <a:pt x="1" y="33854"/>
                  </a:lnTo>
                  <a:lnTo>
                    <a:pt x="23" y="33985"/>
                  </a:lnTo>
                  <a:lnTo>
                    <a:pt x="66" y="34117"/>
                  </a:lnTo>
                  <a:lnTo>
                    <a:pt x="88" y="34171"/>
                  </a:lnTo>
                  <a:lnTo>
                    <a:pt x="132" y="34226"/>
                  </a:lnTo>
                  <a:lnTo>
                    <a:pt x="165" y="34281"/>
                  </a:lnTo>
                  <a:lnTo>
                    <a:pt x="220" y="34324"/>
                  </a:lnTo>
                  <a:lnTo>
                    <a:pt x="220" y="34324"/>
                  </a:lnTo>
                  <a:lnTo>
                    <a:pt x="285" y="34379"/>
                  </a:lnTo>
                  <a:lnTo>
                    <a:pt x="351" y="34423"/>
                  </a:lnTo>
                  <a:lnTo>
                    <a:pt x="438" y="34456"/>
                  </a:lnTo>
                  <a:lnTo>
                    <a:pt x="515" y="34478"/>
                  </a:lnTo>
                  <a:lnTo>
                    <a:pt x="690" y="34510"/>
                  </a:lnTo>
                  <a:lnTo>
                    <a:pt x="865" y="34532"/>
                  </a:lnTo>
                  <a:lnTo>
                    <a:pt x="865" y="34532"/>
                  </a:lnTo>
                  <a:lnTo>
                    <a:pt x="1236" y="34543"/>
                  </a:lnTo>
                  <a:lnTo>
                    <a:pt x="1827" y="34532"/>
                  </a:lnTo>
                  <a:lnTo>
                    <a:pt x="2592" y="34499"/>
                  </a:lnTo>
                  <a:lnTo>
                    <a:pt x="3511" y="34456"/>
                  </a:lnTo>
                  <a:lnTo>
                    <a:pt x="4539" y="34401"/>
                  </a:lnTo>
                  <a:lnTo>
                    <a:pt x="5654" y="34335"/>
                  </a:lnTo>
                  <a:lnTo>
                    <a:pt x="7994" y="34171"/>
                  </a:lnTo>
                  <a:lnTo>
                    <a:pt x="9153" y="34084"/>
                  </a:lnTo>
                  <a:lnTo>
                    <a:pt x="10268" y="33985"/>
                  </a:lnTo>
                  <a:lnTo>
                    <a:pt x="11296" y="33898"/>
                  </a:lnTo>
                  <a:lnTo>
                    <a:pt x="12215" y="33800"/>
                  </a:lnTo>
                  <a:lnTo>
                    <a:pt x="12991" y="33712"/>
                  </a:lnTo>
                  <a:lnTo>
                    <a:pt x="13582" y="33625"/>
                  </a:lnTo>
                  <a:lnTo>
                    <a:pt x="13800" y="33581"/>
                  </a:lnTo>
                  <a:lnTo>
                    <a:pt x="13964" y="33537"/>
                  </a:lnTo>
                  <a:lnTo>
                    <a:pt x="14063" y="33504"/>
                  </a:lnTo>
                  <a:lnTo>
                    <a:pt x="14085" y="33482"/>
                  </a:lnTo>
                  <a:lnTo>
                    <a:pt x="14095" y="33472"/>
                  </a:lnTo>
                  <a:lnTo>
                    <a:pt x="14095" y="33472"/>
                  </a:lnTo>
                  <a:lnTo>
                    <a:pt x="14369" y="32006"/>
                  </a:lnTo>
                  <a:lnTo>
                    <a:pt x="14642" y="30541"/>
                  </a:lnTo>
                  <a:lnTo>
                    <a:pt x="14937" y="29087"/>
                  </a:lnTo>
                  <a:lnTo>
                    <a:pt x="15244" y="27632"/>
                  </a:lnTo>
                  <a:lnTo>
                    <a:pt x="15561" y="26178"/>
                  </a:lnTo>
                  <a:lnTo>
                    <a:pt x="15889" y="24724"/>
                  </a:lnTo>
                  <a:lnTo>
                    <a:pt x="16228" y="23281"/>
                  </a:lnTo>
                  <a:lnTo>
                    <a:pt x="16578" y="21837"/>
                  </a:lnTo>
                  <a:lnTo>
                    <a:pt x="16578" y="21837"/>
                  </a:lnTo>
                  <a:lnTo>
                    <a:pt x="16698" y="22920"/>
                  </a:lnTo>
                  <a:lnTo>
                    <a:pt x="16829" y="23991"/>
                  </a:lnTo>
                  <a:lnTo>
                    <a:pt x="16993" y="25074"/>
                  </a:lnTo>
                  <a:lnTo>
                    <a:pt x="17157" y="26145"/>
                  </a:lnTo>
                  <a:lnTo>
                    <a:pt x="17354" y="27217"/>
                  </a:lnTo>
                  <a:lnTo>
                    <a:pt x="17562" y="28278"/>
                  </a:lnTo>
                  <a:lnTo>
                    <a:pt x="17791" y="29349"/>
                  </a:lnTo>
                  <a:lnTo>
                    <a:pt x="18032" y="30399"/>
                  </a:lnTo>
                  <a:lnTo>
                    <a:pt x="18032" y="30399"/>
                  </a:lnTo>
                  <a:lnTo>
                    <a:pt x="18141" y="30793"/>
                  </a:lnTo>
                  <a:lnTo>
                    <a:pt x="18196" y="30989"/>
                  </a:lnTo>
                  <a:lnTo>
                    <a:pt x="18272" y="31175"/>
                  </a:lnTo>
                  <a:lnTo>
                    <a:pt x="18360" y="31361"/>
                  </a:lnTo>
                  <a:lnTo>
                    <a:pt x="18458" y="31525"/>
                  </a:lnTo>
                  <a:lnTo>
                    <a:pt x="18579" y="31678"/>
                  </a:lnTo>
                  <a:lnTo>
                    <a:pt x="18644" y="31755"/>
                  </a:lnTo>
                  <a:lnTo>
                    <a:pt x="18721" y="31820"/>
                  </a:lnTo>
                  <a:lnTo>
                    <a:pt x="18721" y="31820"/>
                  </a:lnTo>
                  <a:lnTo>
                    <a:pt x="18808" y="31886"/>
                  </a:lnTo>
                  <a:lnTo>
                    <a:pt x="18907" y="31952"/>
                  </a:lnTo>
                  <a:lnTo>
                    <a:pt x="19005" y="32006"/>
                  </a:lnTo>
                  <a:lnTo>
                    <a:pt x="19104" y="32050"/>
                  </a:lnTo>
                  <a:lnTo>
                    <a:pt x="19202" y="32083"/>
                  </a:lnTo>
                  <a:lnTo>
                    <a:pt x="19311" y="32116"/>
                  </a:lnTo>
                  <a:lnTo>
                    <a:pt x="19530" y="32170"/>
                  </a:lnTo>
                  <a:lnTo>
                    <a:pt x="19760" y="32203"/>
                  </a:lnTo>
                  <a:lnTo>
                    <a:pt x="19989" y="32214"/>
                  </a:lnTo>
                  <a:lnTo>
                    <a:pt x="20219" y="32225"/>
                  </a:lnTo>
                  <a:lnTo>
                    <a:pt x="20448" y="32225"/>
                  </a:lnTo>
                  <a:lnTo>
                    <a:pt x="20448" y="32225"/>
                  </a:lnTo>
                  <a:lnTo>
                    <a:pt x="32542" y="32225"/>
                  </a:lnTo>
                  <a:lnTo>
                    <a:pt x="32542" y="32225"/>
                  </a:lnTo>
                  <a:lnTo>
                    <a:pt x="34773" y="20306"/>
                  </a:lnTo>
                  <a:lnTo>
                    <a:pt x="34773" y="20306"/>
                  </a:lnTo>
                  <a:lnTo>
                    <a:pt x="34860" y="21750"/>
                  </a:lnTo>
                  <a:lnTo>
                    <a:pt x="34959" y="23193"/>
                  </a:lnTo>
                  <a:lnTo>
                    <a:pt x="35090" y="24625"/>
                  </a:lnTo>
                  <a:lnTo>
                    <a:pt x="35243" y="26058"/>
                  </a:lnTo>
                  <a:lnTo>
                    <a:pt x="35418" y="27490"/>
                  </a:lnTo>
                  <a:lnTo>
                    <a:pt x="35626" y="28923"/>
                  </a:lnTo>
                  <a:lnTo>
                    <a:pt x="35855" y="30344"/>
                  </a:lnTo>
                  <a:lnTo>
                    <a:pt x="36107" y="31766"/>
                  </a:lnTo>
                  <a:lnTo>
                    <a:pt x="36107" y="31766"/>
                  </a:lnTo>
                  <a:lnTo>
                    <a:pt x="37911" y="31864"/>
                  </a:lnTo>
                  <a:lnTo>
                    <a:pt x="39715" y="31952"/>
                  </a:lnTo>
                  <a:lnTo>
                    <a:pt x="41497" y="32017"/>
                  </a:lnTo>
                  <a:lnTo>
                    <a:pt x="43291" y="32072"/>
                  </a:lnTo>
                  <a:lnTo>
                    <a:pt x="45084" y="32127"/>
                  </a:lnTo>
                  <a:lnTo>
                    <a:pt x="46877" y="32170"/>
                  </a:lnTo>
                  <a:lnTo>
                    <a:pt x="50464" y="32236"/>
                  </a:lnTo>
                  <a:lnTo>
                    <a:pt x="50464" y="32236"/>
                  </a:lnTo>
                  <a:lnTo>
                    <a:pt x="50661" y="21476"/>
                  </a:lnTo>
                  <a:lnTo>
                    <a:pt x="50661" y="21476"/>
                  </a:lnTo>
                  <a:lnTo>
                    <a:pt x="50967" y="22439"/>
                  </a:lnTo>
                  <a:lnTo>
                    <a:pt x="51295" y="23401"/>
                  </a:lnTo>
                  <a:lnTo>
                    <a:pt x="51645" y="24352"/>
                  </a:lnTo>
                  <a:lnTo>
                    <a:pt x="51995" y="25303"/>
                  </a:lnTo>
                  <a:lnTo>
                    <a:pt x="52366" y="26244"/>
                  </a:lnTo>
                  <a:lnTo>
                    <a:pt x="52760" y="27184"/>
                  </a:lnTo>
                  <a:lnTo>
                    <a:pt x="53154" y="28125"/>
                  </a:lnTo>
                  <a:lnTo>
                    <a:pt x="53569" y="29043"/>
                  </a:lnTo>
                  <a:lnTo>
                    <a:pt x="53569" y="29043"/>
                  </a:lnTo>
                  <a:lnTo>
                    <a:pt x="53897" y="29732"/>
                  </a:lnTo>
                  <a:lnTo>
                    <a:pt x="54236" y="30421"/>
                  </a:lnTo>
                  <a:lnTo>
                    <a:pt x="54411" y="30760"/>
                  </a:lnTo>
                  <a:lnTo>
                    <a:pt x="54597" y="31088"/>
                  </a:lnTo>
                  <a:lnTo>
                    <a:pt x="54794" y="31416"/>
                  </a:lnTo>
                  <a:lnTo>
                    <a:pt x="55002" y="31744"/>
                  </a:lnTo>
                  <a:lnTo>
                    <a:pt x="55209" y="32050"/>
                  </a:lnTo>
                  <a:lnTo>
                    <a:pt x="55428" y="32356"/>
                  </a:lnTo>
                  <a:lnTo>
                    <a:pt x="55658" y="32651"/>
                  </a:lnTo>
                  <a:lnTo>
                    <a:pt x="55909" y="32947"/>
                  </a:lnTo>
                  <a:lnTo>
                    <a:pt x="56161" y="33220"/>
                  </a:lnTo>
                  <a:lnTo>
                    <a:pt x="56434" y="33482"/>
                  </a:lnTo>
                  <a:lnTo>
                    <a:pt x="56707" y="33723"/>
                  </a:lnTo>
                  <a:lnTo>
                    <a:pt x="57003" y="33964"/>
                  </a:lnTo>
                  <a:lnTo>
                    <a:pt x="57003" y="33964"/>
                  </a:lnTo>
                  <a:lnTo>
                    <a:pt x="57221" y="34117"/>
                  </a:lnTo>
                  <a:lnTo>
                    <a:pt x="57440" y="34259"/>
                  </a:lnTo>
                  <a:lnTo>
                    <a:pt x="57670" y="34401"/>
                  </a:lnTo>
                  <a:lnTo>
                    <a:pt x="57899" y="34532"/>
                  </a:lnTo>
                  <a:lnTo>
                    <a:pt x="58129" y="34652"/>
                  </a:lnTo>
                  <a:lnTo>
                    <a:pt x="58369" y="34762"/>
                  </a:lnTo>
                  <a:lnTo>
                    <a:pt x="58610" y="34860"/>
                  </a:lnTo>
                  <a:lnTo>
                    <a:pt x="58851" y="34959"/>
                  </a:lnTo>
                  <a:lnTo>
                    <a:pt x="59102" y="35035"/>
                  </a:lnTo>
                  <a:lnTo>
                    <a:pt x="59354" y="35112"/>
                  </a:lnTo>
                  <a:lnTo>
                    <a:pt x="59605" y="35188"/>
                  </a:lnTo>
                  <a:lnTo>
                    <a:pt x="59857" y="35254"/>
                  </a:lnTo>
                  <a:lnTo>
                    <a:pt x="60119" y="35309"/>
                  </a:lnTo>
                  <a:lnTo>
                    <a:pt x="60381" y="35352"/>
                  </a:lnTo>
                  <a:lnTo>
                    <a:pt x="60644" y="35396"/>
                  </a:lnTo>
                  <a:lnTo>
                    <a:pt x="60906" y="35429"/>
                  </a:lnTo>
                  <a:lnTo>
                    <a:pt x="61169" y="35451"/>
                  </a:lnTo>
                  <a:lnTo>
                    <a:pt x="61442" y="35473"/>
                  </a:lnTo>
                  <a:lnTo>
                    <a:pt x="61978" y="35494"/>
                  </a:lnTo>
                  <a:lnTo>
                    <a:pt x="62514" y="35494"/>
                  </a:lnTo>
                  <a:lnTo>
                    <a:pt x="63060" y="35473"/>
                  </a:lnTo>
                  <a:lnTo>
                    <a:pt x="63596" y="35429"/>
                  </a:lnTo>
                  <a:lnTo>
                    <a:pt x="64132" y="35363"/>
                  </a:lnTo>
                  <a:lnTo>
                    <a:pt x="64668" y="35276"/>
                  </a:lnTo>
                  <a:lnTo>
                    <a:pt x="65193" y="35177"/>
                  </a:lnTo>
                  <a:lnTo>
                    <a:pt x="65193" y="35177"/>
                  </a:lnTo>
                  <a:lnTo>
                    <a:pt x="65597" y="35090"/>
                  </a:lnTo>
                  <a:lnTo>
                    <a:pt x="65991" y="34980"/>
                  </a:lnTo>
                  <a:lnTo>
                    <a:pt x="66395" y="34849"/>
                  </a:lnTo>
                  <a:lnTo>
                    <a:pt x="66581" y="34784"/>
                  </a:lnTo>
                  <a:lnTo>
                    <a:pt x="66778" y="34707"/>
                  </a:lnTo>
                  <a:lnTo>
                    <a:pt x="66964" y="34620"/>
                  </a:lnTo>
                  <a:lnTo>
                    <a:pt x="67150" y="34532"/>
                  </a:lnTo>
                  <a:lnTo>
                    <a:pt x="67325" y="34434"/>
                  </a:lnTo>
                  <a:lnTo>
                    <a:pt x="67500" y="34324"/>
                  </a:lnTo>
                  <a:lnTo>
                    <a:pt x="67664" y="34204"/>
                  </a:lnTo>
                  <a:lnTo>
                    <a:pt x="67817" y="34073"/>
                  </a:lnTo>
                  <a:lnTo>
                    <a:pt x="67970" y="33942"/>
                  </a:lnTo>
                  <a:lnTo>
                    <a:pt x="68112" y="33800"/>
                  </a:lnTo>
                  <a:lnTo>
                    <a:pt x="68112" y="33800"/>
                  </a:lnTo>
                  <a:lnTo>
                    <a:pt x="68276" y="33603"/>
                  </a:lnTo>
                  <a:lnTo>
                    <a:pt x="68429" y="33395"/>
                  </a:lnTo>
                  <a:lnTo>
                    <a:pt x="68560" y="33187"/>
                  </a:lnTo>
                  <a:lnTo>
                    <a:pt x="68670" y="32958"/>
                  </a:lnTo>
                  <a:lnTo>
                    <a:pt x="68768" y="32739"/>
                  </a:lnTo>
                  <a:lnTo>
                    <a:pt x="68856" y="32498"/>
                  </a:lnTo>
                  <a:lnTo>
                    <a:pt x="68932" y="32258"/>
                  </a:lnTo>
                  <a:lnTo>
                    <a:pt x="68998" y="32006"/>
                  </a:lnTo>
                  <a:lnTo>
                    <a:pt x="69053" y="31755"/>
                  </a:lnTo>
                  <a:lnTo>
                    <a:pt x="69096" y="31503"/>
                  </a:lnTo>
                  <a:lnTo>
                    <a:pt x="69140" y="31241"/>
                  </a:lnTo>
                  <a:lnTo>
                    <a:pt x="69162" y="30989"/>
                  </a:lnTo>
                  <a:lnTo>
                    <a:pt x="69217" y="30465"/>
                  </a:lnTo>
                  <a:lnTo>
                    <a:pt x="69238" y="29951"/>
                  </a:lnTo>
                  <a:lnTo>
                    <a:pt x="69238" y="29951"/>
                  </a:lnTo>
                  <a:lnTo>
                    <a:pt x="69282" y="29076"/>
                  </a:lnTo>
                  <a:lnTo>
                    <a:pt x="69315" y="28201"/>
                  </a:lnTo>
                  <a:lnTo>
                    <a:pt x="69337" y="27326"/>
                  </a:lnTo>
                  <a:lnTo>
                    <a:pt x="69348" y="26462"/>
                  </a:lnTo>
                  <a:lnTo>
                    <a:pt x="69359" y="25588"/>
                  </a:lnTo>
                  <a:lnTo>
                    <a:pt x="69359" y="24713"/>
                  </a:lnTo>
                  <a:lnTo>
                    <a:pt x="69348" y="23838"/>
                  </a:lnTo>
                  <a:lnTo>
                    <a:pt x="69337" y="22963"/>
                  </a:lnTo>
                  <a:lnTo>
                    <a:pt x="69337" y="22963"/>
                  </a:lnTo>
                  <a:lnTo>
                    <a:pt x="69304" y="21826"/>
                  </a:lnTo>
                  <a:lnTo>
                    <a:pt x="69282" y="21258"/>
                  </a:lnTo>
                  <a:lnTo>
                    <a:pt x="69249" y="20700"/>
                  </a:lnTo>
                  <a:lnTo>
                    <a:pt x="69217" y="20131"/>
                  </a:lnTo>
                  <a:lnTo>
                    <a:pt x="69173" y="19563"/>
                  </a:lnTo>
                  <a:lnTo>
                    <a:pt x="69118" y="19005"/>
                  </a:lnTo>
                  <a:lnTo>
                    <a:pt x="69053" y="18436"/>
                  </a:lnTo>
                  <a:lnTo>
                    <a:pt x="68976" y="17879"/>
                  </a:lnTo>
                  <a:lnTo>
                    <a:pt x="68888" y="17321"/>
                  </a:lnTo>
                  <a:lnTo>
                    <a:pt x="68790" y="16764"/>
                  </a:lnTo>
                  <a:lnTo>
                    <a:pt x="68670" y="16217"/>
                  </a:lnTo>
                  <a:lnTo>
                    <a:pt x="68539" y="15670"/>
                  </a:lnTo>
                  <a:lnTo>
                    <a:pt x="68396" y="15123"/>
                  </a:lnTo>
                  <a:lnTo>
                    <a:pt x="68232" y="14588"/>
                  </a:lnTo>
                  <a:lnTo>
                    <a:pt x="68047" y="14052"/>
                  </a:lnTo>
                  <a:lnTo>
                    <a:pt x="68047" y="14052"/>
                  </a:lnTo>
                  <a:lnTo>
                    <a:pt x="67904" y="13680"/>
                  </a:lnTo>
                  <a:lnTo>
                    <a:pt x="67751" y="13319"/>
                  </a:lnTo>
                  <a:lnTo>
                    <a:pt x="67587" y="12947"/>
                  </a:lnTo>
                  <a:lnTo>
                    <a:pt x="67401" y="12576"/>
                  </a:lnTo>
                  <a:lnTo>
                    <a:pt x="67205" y="12204"/>
                  </a:lnTo>
                  <a:lnTo>
                    <a:pt x="66997" y="11843"/>
                  </a:lnTo>
                  <a:lnTo>
                    <a:pt x="66767" y="11471"/>
                  </a:lnTo>
                  <a:lnTo>
                    <a:pt x="66538" y="11099"/>
                  </a:lnTo>
                  <a:lnTo>
                    <a:pt x="66297" y="10739"/>
                  </a:lnTo>
                  <a:lnTo>
                    <a:pt x="66035" y="10367"/>
                  </a:lnTo>
                  <a:lnTo>
                    <a:pt x="65772" y="10006"/>
                  </a:lnTo>
                  <a:lnTo>
                    <a:pt x="65499" y="9645"/>
                  </a:lnTo>
                  <a:lnTo>
                    <a:pt x="65214" y="9295"/>
                  </a:lnTo>
                  <a:lnTo>
                    <a:pt x="64930" y="8945"/>
                  </a:lnTo>
                  <a:lnTo>
                    <a:pt x="64635" y="8595"/>
                  </a:lnTo>
                  <a:lnTo>
                    <a:pt x="64329" y="8245"/>
                  </a:lnTo>
                  <a:lnTo>
                    <a:pt x="64023" y="7907"/>
                  </a:lnTo>
                  <a:lnTo>
                    <a:pt x="63706" y="7568"/>
                  </a:lnTo>
                  <a:lnTo>
                    <a:pt x="63388" y="7240"/>
                  </a:lnTo>
                  <a:lnTo>
                    <a:pt x="63060" y="6922"/>
                  </a:lnTo>
                  <a:lnTo>
                    <a:pt x="62732" y="6605"/>
                  </a:lnTo>
                  <a:lnTo>
                    <a:pt x="62404" y="6288"/>
                  </a:lnTo>
                  <a:lnTo>
                    <a:pt x="62076" y="5993"/>
                  </a:lnTo>
                  <a:lnTo>
                    <a:pt x="61737" y="5698"/>
                  </a:lnTo>
                  <a:lnTo>
                    <a:pt x="61409" y="5402"/>
                  </a:lnTo>
                  <a:lnTo>
                    <a:pt x="61070" y="5129"/>
                  </a:lnTo>
                  <a:lnTo>
                    <a:pt x="60742" y="4856"/>
                  </a:lnTo>
                  <a:lnTo>
                    <a:pt x="60403" y="4593"/>
                  </a:lnTo>
                  <a:lnTo>
                    <a:pt x="60075" y="4342"/>
                  </a:lnTo>
                  <a:lnTo>
                    <a:pt x="59747" y="4101"/>
                  </a:lnTo>
                  <a:lnTo>
                    <a:pt x="59419" y="3872"/>
                  </a:lnTo>
                  <a:lnTo>
                    <a:pt x="59102" y="3653"/>
                  </a:lnTo>
                  <a:lnTo>
                    <a:pt x="59102" y="3653"/>
                  </a:lnTo>
                  <a:lnTo>
                    <a:pt x="58698" y="3391"/>
                  </a:lnTo>
                  <a:lnTo>
                    <a:pt x="58282" y="3150"/>
                  </a:lnTo>
                  <a:lnTo>
                    <a:pt x="57866" y="2909"/>
                  </a:lnTo>
                  <a:lnTo>
                    <a:pt x="57451" y="2680"/>
                  </a:lnTo>
                  <a:lnTo>
                    <a:pt x="57025" y="2461"/>
                  </a:lnTo>
                  <a:lnTo>
                    <a:pt x="56587" y="2253"/>
                  </a:lnTo>
                  <a:lnTo>
                    <a:pt x="56161" y="2046"/>
                  </a:lnTo>
                  <a:lnTo>
                    <a:pt x="55712" y="1860"/>
                  </a:lnTo>
                  <a:lnTo>
                    <a:pt x="55275" y="1685"/>
                  </a:lnTo>
                  <a:lnTo>
                    <a:pt x="54827" y="1521"/>
                  </a:lnTo>
                  <a:lnTo>
                    <a:pt x="54367" y="1357"/>
                  </a:lnTo>
                  <a:lnTo>
                    <a:pt x="53919" y="1204"/>
                  </a:lnTo>
                  <a:lnTo>
                    <a:pt x="53460" y="1072"/>
                  </a:lnTo>
                  <a:lnTo>
                    <a:pt x="52990" y="941"/>
                  </a:lnTo>
                  <a:lnTo>
                    <a:pt x="52530" y="821"/>
                  </a:lnTo>
                  <a:lnTo>
                    <a:pt x="52060" y="701"/>
                  </a:lnTo>
                  <a:lnTo>
                    <a:pt x="51590" y="602"/>
                  </a:lnTo>
                  <a:lnTo>
                    <a:pt x="51120" y="504"/>
                  </a:lnTo>
                  <a:lnTo>
                    <a:pt x="50639" y="416"/>
                  </a:lnTo>
                  <a:lnTo>
                    <a:pt x="50158" y="340"/>
                  </a:lnTo>
                  <a:lnTo>
                    <a:pt x="49687" y="274"/>
                  </a:lnTo>
                  <a:lnTo>
                    <a:pt x="49206" y="209"/>
                  </a:lnTo>
                  <a:lnTo>
                    <a:pt x="48725" y="165"/>
                  </a:lnTo>
                  <a:lnTo>
                    <a:pt x="48244" y="121"/>
                  </a:lnTo>
                  <a:lnTo>
                    <a:pt x="47752" y="77"/>
                  </a:lnTo>
                  <a:lnTo>
                    <a:pt x="47271" y="45"/>
                  </a:lnTo>
                  <a:lnTo>
                    <a:pt x="46790" y="23"/>
                  </a:lnTo>
                  <a:lnTo>
                    <a:pt x="46309" y="12"/>
                  </a:lnTo>
                  <a:lnTo>
                    <a:pt x="45828" y="1"/>
                  </a:lnTo>
                  <a:lnTo>
                    <a:pt x="45335" y="1"/>
                  </a:lnTo>
                  <a:lnTo>
                    <a:pt x="44854" y="12"/>
                  </a:lnTo>
                  <a:lnTo>
                    <a:pt x="44373" y="23"/>
                  </a:lnTo>
                  <a:lnTo>
                    <a:pt x="44373" y="23"/>
                  </a:lnTo>
                  <a:lnTo>
                    <a:pt x="43411" y="66"/>
                  </a:lnTo>
                  <a:lnTo>
                    <a:pt x="42449" y="143"/>
                  </a:lnTo>
                  <a:lnTo>
                    <a:pt x="41497" y="230"/>
                  </a:lnTo>
                  <a:lnTo>
                    <a:pt x="40546" y="340"/>
                  </a:lnTo>
                  <a:lnTo>
                    <a:pt x="39584" y="471"/>
                  </a:lnTo>
                  <a:lnTo>
                    <a:pt x="38633" y="613"/>
                  </a:lnTo>
                  <a:lnTo>
                    <a:pt x="37692" y="777"/>
                  </a:lnTo>
                  <a:lnTo>
                    <a:pt x="36741" y="952"/>
                  </a:lnTo>
                  <a:lnTo>
                    <a:pt x="35801" y="1138"/>
                  </a:lnTo>
                  <a:lnTo>
                    <a:pt x="34849" y="1335"/>
                  </a:lnTo>
                  <a:lnTo>
                    <a:pt x="33909" y="1543"/>
                  </a:lnTo>
                  <a:lnTo>
                    <a:pt x="32969" y="1761"/>
                  </a:lnTo>
                  <a:lnTo>
                    <a:pt x="31088" y="2210"/>
                  </a:lnTo>
                  <a:lnTo>
                    <a:pt x="29218" y="266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6029066" y="3086933"/>
              <a:ext cx="329346" cy="487878"/>
            </a:xfrm>
            <a:custGeom>
              <a:rect b="b" l="l" r="r" t="t"/>
              <a:pathLst>
                <a:path extrusionOk="0" h="28365" w="19148">
                  <a:moveTo>
                    <a:pt x="941" y="0"/>
                  </a:moveTo>
                  <a:lnTo>
                    <a:pt x="843" y="11"/>
                  </a:lnTo>
                  <a:lnTo>
                    <a:pt x="755" y="33"/>
                  </a:lnTo>
                  <a:lnTo>
                    <a:pt x="668" y="55"/>
                  </a:lnTo>
                  <a:lnTo>
                    <a:pt x="580" y="88"/>
                  </a:lnTo>
                  <a:lnTo>
                    <a:pt x="504" y="132"/>
                  </a:lnTo>
                  <a:lnTo>
                    <a:pt x="427" y="186"/>
                  </a:lnTo>
                  <a:lnTo>
                    <a:pt x="362" y="252"/>
                  </a:lnTo>
                  <a:lnTo>
                    <a:pt x="296" y="328"/>
                  </a:lnTo>
                  <a:lnTo>
                    <a:pt x="241" y="416"/>
                  </a:lnTo>
                  <a:lnTo>
                    <a:pt x="187" y="503"/>
                  </a:lnTo>
                  <a:lnTo>
                    <a:pt x="132" y="613"/>
                  </a:lnTo>
                  <a:lnTo>
                    <a:pt x="99" y="733"/>
                  </a:lnTo>
                  <a:lnTo>
                    <a:pt x="67" y="853"/>
                  </a:lnTo>
                  <a:lnTo>
                    <a:pt x="34" y="995"/>
                  </a:lnTo>
                  <a:lnTo>
                    <a:pt x="12" y="1149"/>
                  </a:lnTo>
                  <a:lnTo>
                    <a:pt x="1" y="1313"/>
                  </a:lnTo>
                  <a:lnTo>
                    <a:pt x="1" y="1488"/>
                  </a:lnTo>
                  <a:lnTo>
                    <a:pt x="1" y="1684"/>
                  </a:lnTo>
                  <a:lnTo>
                    <a:pt x="12" y="1881"/>
                  </a:lnTo>
                  <a:lnTo>
                    <a:pt x="23" y="2100"/>
                  </a:lnTo>
                  <a:lnTo>
                    <a:pt x="56" y="2329"/>
                  </a:lnTo>
                  <a:lnTo>
                    <a:pt x="88" y="2570"/>
                  </a:lnTo>
                  <a:lnTo>
                    <a:pt x="132" y="2822"/>
                  </a:lnTo>
                  <a:lnTo>
                    <a:pt x="187" y="3073"/>
                  </a:lnTo>
                  <a:lnTo>
                    <a:pt x="252" y="3314"/>
                  </a:lnTo>
                  <a:lnTo>
                    <a:pt x="329" y="3554"/>
                  </a:lnTo>
                  <a:lnTo>
                    <a:pt x="406" y="3795"/>
                  </a:lnTo>
                  <a:lnTo>
                    <a:pt x="504" y="4035"/>
                  </a:lnTo>
                  <a:lnTo>
                    <a:pt x="602" y="4265"/>
                  </a:lnTo>
                  <a:lnTo>
                    <a:pt x="701" y="4495"/>
                  </a:lnTo>
                  <a:lnTo>
                    <a:pt x="930" y="4954"/>
                  </a:lnTo>
                  <a:lnTo>
                    <a:pt x="1182" y="5402"/>
                  </a:lnTo>
                  <a:lnTo>
                    <a:pt x="1444" y="5850"/>
                  </a:lnTo>
                  <a:lnTo>
                    <a:pt x="1707" y="6288"/>
                  </a:lnTo>
                  <a:lnTo>
                    <a:pt x="2253" y="7174"/>
                  </a:lnTo>
                  <a:lnTo>
                    <a:pt x="2516" y="7622"/>
                  </a:lnTo>
                  <a:lnTo>
                    <a:pt x="2767" y="8070"/>
                  </a:lnTo>
                  <a:lnTo>
                    <a:pt x="2997" y="8529"/>
                  </a:lnTo>
                  <a:lnTo>
                    <a:pt x="3106" y="8759"/>
                  </a:lnTo>
                  <a:lnTo>
                    <a:pt x="3216" y="9000"/>
                  </a:lnTo>
                  <a:lnTo>
                    <a:pt x="3303" y="9229"/>
                  </a:lnTo>
                  <a:lnTo>
                    <a:pt x="3391" y="9470"/>
                  </a:lnTo>
                  <a:lnTo>
                    <a:pt x="3478" y="9721"/>
                  </a:lnTo>
                  <a:lnTo>
                    <a:pt x="3544" y="9962"/>
                  </a:lnTo>
                  <a:lnTo>
                    <a:pt x="3631" y="10290"/>
                  </a:lnTo>
                  <a:lnTo>
                    <a:pt x="3697" y="10618"/>
                  </a:lnTo>
                  <a:lnTo>
                    <a:pt x="3762" y="10946"/>
                  </a:lnTo>
                  <a:lnTo>
                    <a:pt x="3828" y="11274"/>
                  </a:lnTo>
                  <a:lnTo>
                    <a:pt x="3915" y="11919"/>
                  </a:lnTo>
                  <a:lnTo>
                    <a:pt x="3981" y="12564"/>
                  </a:lnTo>
                  <a:lnTo>
                    <a:pt x="4036" y="13209"/>
                  </a:lnTo>
                  <a:lnTo>
                    <a:pt x="4080" y="13844"/>
                  </a:lnTo>
                  <a:lnTo>
                    <a:pt x="4167" y="15123"/>
                  </a:lnTo>
                  <a:lnTo>
                    <a:pt x="4211" y="15757"/>
                  </a:lnTo>
                  <a:lnTo>
                    <a:pt x="4276" y="16402"/>
                  </a:lnTo>
                  <a:lnTo>
                    <a:pt x="4353" y="17036"/>
                  </a:lnTo>
                  <a:lnTo>
                    <a:pt x="4408" y="17354"/>
                  </a:lnTo>
                  <a:lnTo>
                    <a:pt x="4462" y="17671"/>
                  </a:lnTo>
                  <a:lnTo>
                    <a:pt x="4528" y="17999"/>
                  </a:lnTo>
                  <a:lnTo>
                    <a:pt x="4604" y="18316"/>
                  </a:lnTo>
                  <a:lnTo>
                    <a:pt x="4681" y="18633"/>
                  </a:lnTo>
                  <a:lnTo>
                    <a:pt x="4779" y="18961"/>
                  </a:lnTo>
                  <a:lnTo>
                    <a:pt x="4878" y="19278"/>
                  </a:lnTo>
                  <a:lnTo>
                    <a:pt x="4998" y="19606"/>
                  </a:lnTo>
                  <a:lnTo>
                    <a:pt x="5129" y="19934"/>
                  </a:lnTo>
                  <a:lnTo>
                    <a:pt x="5260" y="20251"/>
                  </a:lnTo>
                  <a:lnTo>
                    <a:pt x="5588" y="20962"/>
                  </a:lnTo>
                  <a:lnTo>
                    <a:pt x="5938" y="21662"/>
                  </a:lnTo>
                  <a:lnTo>
                    <a:pt x="6299" y="22351"/>
                  </a:lnTo>
                  <a:lnTo>
                    <a:pt x="6485" y="22701"/>
                  </a:lnTo>
                  <a:lnTo>
                    <a:pt x="6682" y="23029"/>
                  </a:lnTo>
                  <a:lnTo>
                    <a:pt x="6879" y="23368"/>
                  </a:lnTo>
                  <a:lnTo>
                    <a:pt x="7087" y="23696"/>
                  </a:lnTo>
                  <a:lnTo>
                    <a:pt x="7305" y="24024"/>
                  </a:lnTo>
                  <a:lnTo>
                    <a:pt x="7524" y="24341"/>
                  </a:lnTo>
                  <a:lnTo>
                    <a:pt x="7754" y="24647"/>
                  </a:lnTo>
                  <a:lnTo>
                    <a:pt x="7994" y="24953"/>
                  </a:lnTo>
                  <a:lnTo>
                    <a:pt x="8246" y="25248"/>
                  </a:lnTo>
                  <a:lnTo>
                    <a:pt x="8497" y="25544"/>
                  </a:lnTo>
                  <a:lnTo>
                    <a:pt x="8770" y="25817"/>
                  </a:lnTo>
                  <a:lnTo>
                    <a:pt x="9055" y="26090"/>
                  </a:lnTo>
                  <a:lnTo>
                    <a:pt x="9339" y="26353"/>
                  </a:lnTo>
                  <a:lnTo>
                    <a:pt x="9645" y="26604"/>
                  </a:lnTo>
                  <a:lnTo>
                    <a:pt x="9951" y="26845"/>
                  </a:lnTo>
                  <a:lnTo>
                    <a:pt x="10279" y="27063"/>
                  </a:lnTo>
                  <a:lnTo>
                    <a:pt x="10607" y="27271"/>
                  </a:lnTo>
                  <a:lnTo>
                    <a:pt x="10946" y="27468"/>
                  </a:lnTo>
                  <a:lnTo>
                    <a:pt x="11285" y="27643"/>
                  </a:lnTo>
                  <a:lnTo>
                    <a:pt x="11635" y="27807"/>
                  </a:lnTo>
                  <a:lnTo>
                    <a:pt x="11996" y="27949"/>
                  </a:lnTo>
                  <a:lnTo>
                    <a:pt x="12368" y="28069"/>
                  </a:lnTo>
                  <a:lnTo>
                    <a:pt x="12740" y="28179"/>
                  </a:lnTo>
                  <a:lnTo>
                    <a:pt x="13111" y="28255"/>
                  </a:lnTo>
                  <a:lnTo>
                    <a:pt x="13494" y="28321"/>
                  </a:lnTo>
                  <a:lnTo>
                    <a:pt x="13877" y="28354"/>
                  </a:lnTo>
                  <a:lnTo>
                    <a:pt x="14150" y="28365"/>
                  </a:lnTo>
                  <a:lnTo>
                    <a:pt x="14281" y="28365"/>
                  </a:lnTo>
                  <a:lnTo>
                    <a:pt x="14413" y="28354"/>
                  </a:lnTo>
                  <a:lnTo>
                    <a:pt x="14544" y="28332"/>
                  </a:lnTo>
                  <a:lnTo>
                    <a:pt x="14675" y="28299"/>
                  </a:lnTo>
                  <a:lnTo>
                    <a:pt x="14806" y="28255"/>
                  </a:lnTo>
                  <a:lnTo>
                    <a:pt x="14916" y="28201"/>
                  </a:lnTo>
                  <a:lnTo>
                    <a:pt x="15036" y="28124"/>
                  </a:lnTo>
                  <a:lnTo>
                    <a:pt x="15145" y="28037"/>
                  </a:lnTo>
                  <a:lnTo>
                    <a:pt x="15244" y="27938"/>
                  </a:lnTo>
                  <a:lnTo>
                    <a:pt x="15342" y="27829"/>
                  </a:lnTo>
                  <a:lnTo>
                    <a:pt x="15430" y="27709"/>
                  </a:lnTo>
                  <a:lnTo>
                    <a:pt x="15506" y="27599"/>
                  </a:lnTo>
                  <a:lnTo>
                    <a:pt x="15659" y="27348"/>
                  </a:lnTo>
                  <a:lnTo>
                    <a:pt x="18612" y="22471"/>
                  </a:lnTo>
                  <a:lnTo>
                    <a:pt x="18776" y="22176"/>
                  </a:lnTo>
                  <a:lnTo>
                    <a:pt x="18852" y="22023"/>
                  </a:lnTo>
                  <a:lnTo>
                    <a:pt x="18929" y="21870"/>
                  </a:lnTo>
                  <a:lnTo>
                    <a:pt x="18994" y="21706"/>
                  </a:lnTo>
                  <a:lnTo>
                    <a:pt x="19049" y="21542"/>
                  </a:lnTo>
                  <a:lnTo>
                    <a:pt x="19093" y="21378"/>
                  </a:lnTo>
                  <a:lnTo>
                    <a:pt x="19125" y="21224"/>
                  </a:lnTo>
                  <a:lnTo>
                    <a:pt x="19136" y="21060"/>
                  </a:lnTo>
                  <a:lnTo>
                    <a:pt x="19147" y="20907"/>
                  </a:lnTo>
                  <a:lnTo>
                    <a:pt x="19136" y="20754"/>
                  </a:lnTo>
                  <a:lnTo>
                    <a:pt x="19104" y="20612"/>
                  </a:lnTo>
                  <a:lnTo>
                    <a:pt x="19060" y="20470"/>
                  </a:lnTo>
                  <a:lnTo>
                    <a:pt x="18994" y="20350"/>
                  </a:lnTo>
                  <a:lnTo>
                    <a:pt x="18896" y="20229"/>
                  </a:lnTo>
                  <a:lnTo>
                    <a:pt x="18786" y="20120"/>
                  </a:lnTo>
                  <a:lnTo>
                    <a:pt x="13593" y="13384"/>
                  </a:lnTo>
                  <a:lnTo>
                    <a:pt x="5665" y="3248"/>
                  </a:lnTo>
                  <a:lnTo>
                    <a:pt x="5534" y="3084"/>
                  </a:lnTo>
                  <a:lnTo>
                    <a:pt x="5381" y="2909"/>
                  </a:lnTo>
                  <a:lnTo>
                    <a:pt x="5020" y="2526"/>
                  </a:lnTo>
                  <a:lnTo>
                    <a:pt x="4604" y="2122"/>
                  </a:lnTo>
                  <a:lnTo>
                    <a:pt x="4375" y="1914"/>
                  </a:lnTo>
                  <a:lnTo>
                    <a:pt x="4134" y="1706"/>
                  </a:lnTo>
                  <a:lnTo>
                    <a:pt x="3894" y="1498"/>
                  </a:lnTo>
                  <a:lnTo>
                    <a:pt x="3642" y="1291"/>
                  </a:lnTo>
                  <a:lnTo>
                    <a:pt x="3380" y="1094"/>
                  </a:lnTo>
                  <a:lnTo>
                    <a:pt x="3117" y="908"/>
                  </a:lnTo>
                  <a:lnTo>
                    <a:pt x="2855" y="733"/>
                  </a:lnTo>
                  <a:lnTo>
                    <a:pt x="2592" y="569"/>
                  </a:lnTo>
                  <a:lnTo>
                    <a:pt x="2341" y="416"/>
                  </a:lnTo>
                  <a:lnTo>
                    <a:pt x="2089" y="296"/>
                  </a:lnTo>
                  <a:lnTo>
                    <a:pt x="1838" y="186"/>
                  </a:lnTo>
                  <a:lnTo>
                    <a:pt x="1597" y="99"/>
                  </a:lnTo>
                  <a:lnTo>
                    <a:pt x="1368" y="33"/>
                  </a:lnTo>
                  <a:lnTo>
                    <a:pt x="1258" y="11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FF8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6029066" y="3086933"/>
              <a:ext cx="329346" cy="487878"/>
            </a:xfrm>
            <a:custGeom>
              <a:rect b="b" l="l" r="r" t="t"/>
              <a:pathLst>
                <a:path extrusionOk="0" fill="none" h="28365" w="19148">
                  <a:moveTo>
                    <a:pt x="13593" y="13384"/>
                  </a:moveTo>
                  <a:lnTo>
                    <a:pt x="13593" y="13384"/>
                  </a:lnTo>
                  <a:lnTo>
                    <a:pt x="5665" y="3248"/>
                  </a:lnTo>
                  <a:lnTo>
                    <a:pt x="5665" y="3248"/>
                  </a:lnTo>
                  <a:lnTo>
                    <a:pt x="5534" y="3084"/>
                  </a:lnTo>
                  <a:lnTo>
                    <a:pt x="5381" y="2909"/>
                  </a:lnTo>
                  <a:lnTo>
                    <a:pt x="5020" y="2526"/>
                  </a:lnTo>
                  <a:lnTo>
                    <a:pt x="4604" y="2122"/>
                  </a:lnTo>
                  <a:lnTo>
                    <a:pt x="4375" y="1914"/>
                  </a:lnTo>
                  <a:lnTo>
                    <a:pt x="4134" y="1706"/>
                  </a:lnTo>
                  <a:lnTo>
                    <a:pt x="3894" y="1498"/>
                  </a:lnTo>
                  <a:lnTo>
                    <a:pt x="3642" y="1291"/>
                  </a:lnTo>
                  <a:lnTo>
                    <a:pt x="3380" y="1094"/>
                  </a:lnTo>
                  <a:lnTo>
                    <a:pt x="3117" y="908"/>
                  </a:lnTo>
                  <a:lnTo>
                    <a:pt x="2855" y="733"/>
                  </a:lnTo>
                  <a:lnTo>
                    <a:pt x="2592" y="569"/>
                  </a:lnTo>
                  <a:lnTo>
                    <a:pt x="2341" y="416"/>
                  </a:lnTo>
                  <a:lnTo>
                    <a:pt x="2089" y="296"/>
                  </a:lnTo>
                  <a:lnTo>
                    <a:pt x="1838" y="186"/>
                  </a:lnTo>
                  <a:lnTo>
                    <a:pt x="1597" y="99"/>
                  </a:lnTo>
                  <a:lnTo>
                    <a:pt x="1368" y="33"/>
                  </a:lnTo>
                  <a:lnTo>
                    <a:pt x="1258" y="11"/>
                  </a:lnTo>
                  <a:lnTo>
                    <a:pt x="1149" y="0"/>
                  </a:lnTo>
                  <a:lnTo>
                    <a:pt x="1051" y="0"/>
                  </a:lnTo>
                  <a:lnTo>
                    <a:pt x="941" y="0"/>
                  </a:lnTo>
                  <a:lnTo>
                    <a:pt x="843" y="11"/>
                  </a:lnTo>
                  <a:lnTo>
                    <a:pt x="755" y="33"/>
                  </a:lnTo>
                  <a:lnTo>
                    <a:pt x="668" y="55"/>
                  </a:lnTo>
                  <a:lnTo>
                    <a:pt x="580" y="88"/>
                  </a:lnTo>
                  <a:lnTo>
                    <a:pt x="504" y="132"/>
                  </a:lnTo>
                  <a:lnTo>
                    <a:pt x="427" y="186"/>
                  </a:lnTo>
                  <a:lnTo>
                    <a:pt x="362" y="252"/>
                  </a:lnTo>
                  <a:lnTo>
                    <a:pt x="296" y="328"/>
                  </a:lnTo>
                  <a:lnTo>
                    <a:pt x="241" y="416"/>
                  </a:lnTo>
                  <a:lnTo>
                    <a:pt x="187" y="503"/>
                  </a:lnTo>
                  <a:lnTo>
                    <a:pt x="132" y="613"/>
                  </a:lnTo>
                  <a:lnTo>
                    <a:pt x="99" y="733"/>
                  </a:lnTo>
                  <a:lnTo>
                    <a:pt x="67" y="853"/>
                  </a:lnTo>
                  <a:lnTo>
                    <a:pt x="34" y="995"/>
                  </a:lnTo>
                  <a:lnTo>
                    <a:pt x="12" y="1149"/>
                  </a:lnTo>
                  <a:lnTo>
                    <a:pt x="1" y="1313"/>
                  </a:lnTo>
                  <a:lnTo>
                    <a:pt x="1" y="1488"/>
                  </a:lnTo>
                  <a:lnTo>
                    <a:pt x="1" y="1684"/>
                  </a:lnTo>
                  <a:lnTo>
                    <a:pt x="12" y="1881"/>
                  </a:lnTo>
                  <a:lnTo>
                    <a:pt x="23" y="2100"/>
                  </a:lnTo>
                  <a:lnTo>
                    <a:pt x="56" y="2329"/>
                  </a:lnTo>
                  <a:lnTo>
                    <a:pt x="88" y="2570"/>
                  </a:lnTo>
                  <a:lnTo>
                    <a:pt x="88" y="2570"/>
                  </a:lnTo>
                  <a:lnTo>
                    <a:pt x="132" y="2822"/>
                  </a:lnTo>
                  <a:lnTo>
                    <a:pt x="187" y="3073"/>
                  </a:lnTo>
                  <a:lnTo>
                    <a:pt x="252" y="3314"/>
                  </a:lnTo>
                  <a:lnTo>
                    <a:pt x="329" y="3554"/>
                  </a:lnTo>
                  <a:lnTo>
                    <a:pt x="406" y="3795"/>
                  </a:lnTo>
                  <a:lnTo>
                    <a:pt x="504" y="4035"/>
                  </a:lnTo>
                  <a:lnTo>
                    <a:pt x="602" y="4265"/>
                  </a:lnTo>
                  <a:lnTo>
                    <a:pt x="701" y="4495"/>
                  </a:lnTo>
                  <a:lnTo>
                    <a:pt x="930" y="4954"/>
                  </a:lnTo>
                  <a:lnTo>
                    <a:pt x="1182" y="5402"/>
                  </a:lnTo>
                  <a:lnTo>
                    <a:pt x="1444" y="5850"/>
                  </a:lnTo>
                  <a:lnTo>
                    <a:pt x="1707" y="6288"/>
                  </a:lnTo>
                  <a:lnTo>
                    <a:pt x="2253" y="7174"/>
                  </a:lnTo>
                  <a:lnTo>
                    <a:pt x="2516" y="7622"/>
                  </a:lnTo>
                  <a:lnTo>
                    <a:pt x="2767" y="8070"/>
                  </a:lnTo>
                  <a:lnTo>
                    <a:pt x="2997" y="8529"/>
                  </a:lnTo>
                  <a:lnTo>
                    <a:pt x="3106" y="8759"/>
                  </a:lnTo>
                  <a:lnTo>
                    <a:pt x="3216" y="9000"/>
                  </a:lnTo>
                  <a:lnTo>
                    <a:pt x="3303" y="9229"/>
                  </a:lnTo>
                  <a:lnTo>
                    <a:pt x="3391" y="9470"/>
                  </a:lnTo>
                  <a:lnTo>
                    <a:pt x="3478" y="9721"/>
                  </a:lnTo>
                  <a:lnTo>
                    <a:pt x="3544" y="9962"/>
                  </a:lnTo>
                  <a:lnTo>
                    <a:pt x="3544" y="9962"/>
                  </a:lnTo>
                  <a:lnTo>
                    <a:pt x="3631" y="10290"/>
                  </a:lnTo>
                  <a:lnTo>
                    <a:pt x="3697" y="10618"/>
                  </a:lnTo>
                  <a:lnTo>
                    <a:pt x="3762" y="10946"/>
                  </a:lnTo>
                  <a:lnTo>
                    <a:pt x="3828" y="11274"/>
                  </a:lnTo>
                  <a:lnTo>
                    <a:pt x="3915" y="11919"/>
                  </a:lnTo>
                  <a:lnTo>
                    <a:pt x="3981" y="12564"/>
                  </a:lnTo>
                  <a:lnTo>
                    <a:pt x="4036" y="13209"/>
                  </a:lnTo>
                  <a:lnTo>
                    <a:pt x="4080" y="13844"/>
                  </a:lnTo>
                  <a:lnTo>
                    <a:pt x="4167" y="15123"/>
                  </a:lnTo>
                  <a:lnTo>
                    <a:pt x="4211" y="15757"/>
                  </a:lnTo>
                  <a:lnTo>
                    <a:pt x="4276" y="16402"/>
                  </a:lnTo>
                  <a:lnTo>
                    <a:pt x="4353" y="17036"/>
                  </a:lnTo>
                  <a:lnTo>
                    <a:pt x="4408" y="17354"/>
                  </a:lnTo>
                  <a:lnTo>
                    <a:pt x="4462" y="17671"/>
                  </a:lnTo>
                  <a:lnTo>
                    <a:pt x="4528" y="17999"/>
                  </a:lnTo>
                  <a:lnTo>
                    <a:pt x="4604" y="18316"/>
                  </a:lnTo>
                  <a:lnTo>
                    <a:pt x="4681" y="18633"/>
                  </a:lnTo>
                  <a:lnTo>
                    <a:pt x="4779" y="18961"/>
                  </a:lnTo>
                  <a:lnTo>
                    <a:pt x="4878" y="19278"/>
                  </a:lnTo>
                  <a:lnTo>
                    <a:pt x="4998" y="19606"/>
                  </a:lnTo>
                  <a:lnTo>
                    <a:pt x="5129" y="19934"/>
                  </a:lnTo>
                  <a:lnTo>
                    <a:pt x="5260" y="20251"/>
                  </a:lnTo>
                  <a:lnTo>
                    <a:pt x="5260" y="20251"/>
                  </a:lnTo>
                  <a:lnTo>
                    <a:pt x="5588" y="20962"/>
                  </a:lnTo>
                  <a:lnTo>
                    <a:pt x="5938" y="21662"/>
                  </a:lnTo>
                  <a:lnTo>
                    <a:pt x="6299" y="22351"/>
                  </a:lnTo>
                  <a:lnTo>
                    <a:pt x="6485" y="22701"/>
                  </a:lnTo>
                  <a:lnTo>
                    <a:pt x="6682" y="23029"/>
                  </a:lnTo>
                  <a:lnTo>
                    <a:pt x="6879" y="23368"/>
                  </a:lnTo>
                  <a:lnTo>
                    <a:pt x="7087" y="23696"/>
                  </a:lnTo>
                  <a:lnTo>
                    <a:pt x="7305" y="24024"/>
                  </a:lnTo>
                  <a:lnTo>
                    <a:pt x="7524" y="24341"/>
                  </a:lnTo>
                  <a:lnTo>
                    <a:pt x="7754" y="24647"/>
                  </a:lnTo>
                  <a:lnTo>
                    <a:pt x="7994" y="24953"/>
                  </a:lnTo>
                  <a:lnTo>
                    <a:pt x="8246" y="25248"/>
                  </a:lnTo>
                  <a:lnTo>
                    <a:pt x="8497" y="25544"/>
                  </a:lnTo>
                  <a:lnTo>
                    <a:pt x="8497" y="25544"/>
                  </a:lnTo>
                  <a:lnTo>
                    <a:pt x="8770" y="25817"/>
                  </a:lnTo>
                  <a:lnTo>
                    <a:pt x="9055" y="26090"/>
                  </a:lnTo>
                  <a:lnTo>
                    <a:pt x="9339" y="26353"/>
                  </a:lnTo>
                  <a:lnTo>
                    <a:pt x="9645" y="26604"/>
                  </a:lnTo>
                  <a:lnTo>
                    <a:pt x="9951" y="26845"/>
                  </a:lnTo>
                  <a:lnTo>
                    <a:pt x="10279" y="27063"/>
                  </a:lnTo>
                  <a:lnTo>
                    <a:pt x="10607" y="27271"/>
                  </a:lnTo>
                  <a:lnTo>
                    <a:pt x="10946" y="27468"/>
                  </a:lnTo>
                  <a:lnTo>
                    <a:pt x="11285" y="27643"/>
                  </a:lnTo>
                  <a:lnTo>
                    <a:pt x="11635" y="27807"/>
                  </a:lnTo>
                  <a:lnTo>
                    <a:pt x="11996" y="27949"/>
                  </a:lnTo>
                  <a:lnTo>
                    <a:pt x="12368" y="28069"/>
                  </a:lnTo>
                  <a:lnTo>
                    <a:pt x="12740" y="28179"/>
                  </a:lnTo>
                  <a:lnTo>
                    <a:pt x="13111" y="28255"/>
                  </a:lnTo>
                  <a:lnTo>
                    <a:pt x="13494" y="28321"/>
                  </a:lnTo>
                  <a:lnTo>
                    <a:pt x="13877" y="28354"/>
                  </a:lnTo>
                  <a:lnTo>
                    <a:pt x="13877" y="28354"/>
                  </a:lnTo>
                  <a:lnTo>
                    <a:pt x="14150" y="28365"/>
                  </a:lnTo>
                  <a:lnTo>
                    <a:pt x="14281" y="28365"/>
                  </a:lnTo>
                  <a:lnTo>
                    <a:pt x="14413" y="28354"/>
                  </a:lnTo>
                  <a:lnTo>
                    <a:pt x="14544" y="28332"/>
                  </a:lnTo>
                  <a:lnTo>
                    <a:pt x="14675" y="28299"/>
                  </a:lnTo>
                  <a:lnTo>
                    <a:pt x="14806" y="28255"/>
                  </a:lnTo>
                  <a:lnTo>
                    <a:pt x="14916" y="28201"/>
                  </a:lnTo>
                  <a:lnTo>
                    <a:pt x="14916" y="28201"/>
                  </a:lnTo>
                  <a:lnTo>
                    <a:pt x="15036" y="28124"/>
                  </a:lnTo>
                  <a:lnTo>
                    <a:pt x="15145" y="28037"/>
                  </a:lnTo>
                  <a:lnTo>
                    <a:pt x="15244" y="27938"/>
                  </a:lnTo>
                  <a:lnTo>
                    <a:pt x="15342" y="27829"/>
                  </a:lnTo>
                  <a:lnTo>
                    <a:pt x="15430" y="27709"/>
                  </a:lnTo>
                  <a:lnTo>
                    <a:pt x="15506" y="27599"/>
                  </a:lnTo>
                  <a:lnTo>
                    <a:pt x="15659" y="27348"/>
                  </a:lnTo>
                  <a:lnTo>
                    <a:pt x="15659" y="27348"/>
                  </a:lnTo>
                  <a:lnTo>
                    <a:pt x="18612" y="22471"/>
                  </a:lnTo>
                  <a:lnTo>
                    <a:pt x="18612" y="22471"/>
                  </a:lnTo>
                  <a:lnTo>
                    <a:pt x="18776" y="22176"/>
                  </a:lnTo>
                  <a:lnTo>
                    <a:pt x="18852" y="22023"/>
                  </a:lnTo>
                  <a:lnTo>
                    <a:pt x="18929" y="21870"/>
                  </a:lnTo>
                  <a:lnTo>
                    <a:pt x="18994" y="21706"/>
                  </a:lnTo>
                  <a:lnTo>
                    <a:pt x="19049" y="21542"/>
                  </a:lnTo>
                  <a:lnTo>
                    <a:pt x="19093" y="21378"/>
                  </a:lnTo>
                  <a:lnTo>
                    <a:pt x="19125" y="21224"/>
                  </a:lnTo>
                  <a:lnTo>
                    <a:pt x="19136" y="21060"/>
                  </a:lnTo>
                  <a:lnTo>
                    <a:pt x="19147" y="20907"/>
                  </a:lnTo>
                  <a:lnTo>
                    <a:pt x="19136" y="20754"/>
                  </a:lnTo>
                  <a:lnTo>
                    <a:pt x="19104" y="20612"/>
                  </a:lnTo>
                  <a:lnTo>
                    <a:pt x="19060" y="20470"/>
                  </a:lnTo>
                  <a:lnTo>
                    <a:pt x="18994" y="20350"/>
                  </a:lnTo>
                  <a:lnTo>
                    <a:pt x="18896" y="20229"/>
                  </a:lnTo>
                  <a:lnTo>
                    <a:pt x="18786" y="2012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6727197" y="3887369"/>
              <a:ext cx="683683" cy="516671"/>
            </a:xfrm>
            <a:custGeom>
              <a:rect b="b" l="l" r="r" t="t"/>
              <a:pathLst>
                <a:path extrusionOk="0" h="30039" w="39749">
                  <a:moveTo>
                    <a:pt x="13429" y="1"/>
                  </a:moveTo>
                  <a:lnTo>
                    <a:pt x="12980" y="12"/>
                  </a:lnTo>
                  <a:lnTo>
                    <a:pt x="12521" y="34"/>
                  </a:lnTo>
                  <a:lnTo>
                    <a:pt x="12073" y="56"/>
                  </a:lnTo>
                  <a:lnTo>
                    <a:pt x="11613" y="88"/>
                  </a:lnTo>
                  <a:lnTo>
                    <a:pt x="11165" y="132"/>
                  </a:lnTo>
                  <a:lnTo>
                    <a:pt x="10717" y="187"/>
                  </a:lnTo>
                  <a:lnTo>
                    <a:pt x="9908" y="274"/>
                  </a:lnTo>
                  <a:lnTo>
                    <a:pt x="9066" y="395"/>
                  </a:lnTo>
                  <a:lnTo>
                    <a:pt x="8639" y="471"/>
                  </a:lnTo>
                  <a:lnTo>
                    <a:pt x="8202" y="548"/>
                  </a:lnTo>
                  <a:lnTo>
                    <a:pt x="7764" y="635"/>
                  </a:lnTo>
                  <a:lnTo>
                    <a:pt x="7338" y="734"/>
                  </a:lnTo>
                  <a:lnTo>
                    <a:pt x="6912" y="854"/>
                  </a:lnTo>
                  <a:lnTo>
                    <a:pt x="6485" y="985"/>
                  </a:lnTo>
                  <a:lnTo>
                    <a:pt x="6081" y="1127"/>
                  </a:lnTo>
                  <a:lnTo>
                    <a:pt x="5687" y="1280"/>
                  </a:lnTo>
                  <a:lnTo>
                    <a:pt x="5304" y="1466"/>
                  </a:lnTo>
                  <a:lnTo>
                    <a:pt x="5118" y="1565"/>
                  </a:lnTo>
                  <a:lnTo>
                    <a:pt x="4932" y="1663"/>
                  </a:lnTo>
                  <a:lnTo>
                    <a:pt x="4757" y="1772"/>
                  </a:lnTo>
                  <a:lnTo>
                    <a:pt x="4593" y="1882"/>
                  </a:lnTo>
                  <a:lnTo>
                    <a:pt x="4429" y="2002"/>
                  </a:lnTo>
                  <a:lnTo>
                    <a:pt x="4265" y="2122"/>
                  </a:lnTo>
                  <a:lnTo>
                    <a:pt x="4156" y="2232"/>
                  </a:lnTo>
                  <a:lnTo>
                    <a:pt x="4047" y="2341"/>
                  </a:lnTo>
                  <a:lnTo>
                    <a:pt x="3948" y="2450"/>
                  </a:lnTo>
                  <a:lnTo>
                    <a:pt x="3861" y="2581"/>
                  </a:lnTo>
                  <a:lnTo>
                    <a:pt x="3795" y="2713"/>
                  </a:lnTo>
                  <a:lnTo>
                    <a:pt x="3773" y="2778"/>
                  </a:lnTo>
                  <a:lnTo>
                    <a:pt x="3762" y="2844"/>
                  </a:lnTo>
                  <a:lnTo>
                    <a:pt x="3752" y="2920"/>
                  </a:lnTo>
                  <a:lnTo>
                    <a:pt x="3752" y="2986"/>
                  </a:lnTo>
                  <a:lnTo>
                    <a:pt x="3762" y="3052"/>
                  </a:lnTo>
                  <a:lnTo>
                    <a:pt x="3773" y="3128"/>
                  </a:lnTo>
                  <a:lnTo>
                    <a:pt x="3806" y="3194"/>
                  </a:lnTo>
                  <a:lnTo>
                    <a:pt x="3839" y="3259"/>
                  </a:lnTo>
                  <a:lnTo>
                    <a:pt x="3883" y="3325"/>
                  </a:lnTo>
                  <a:lnTo>
                    <a:pt x="3937" y="3380"/>
                  </a:lnTo>
                  <a:lnTo>
                    <a:pt x="3992" y="3423"/>
                  </a:lnTo>
                  <a:lnTo>
                    <a:pt x="4047" y="3467"/>
                  </a:lnTo>
                  <a:lnTo>
                    <a:pt x="4189" y="3544"/>
                  </a:lnTo>
                  <a:lnTo>
                    <a:pt x="4342" y="3598"/>
                  </a:lnTo>
                  <a:lnTo>
                    <a:pt x="4495" y="3642"/>
                  </a:lnTo>
                  <a:lnTo>
                    <a:pt x="4659" y="3664"/>
                  </a:lnTo>
                  <a:lnTo>
                    <a:pt x="4823" y="3686"/>
                  </a:lnTo>
                  <a:lnTo>
                    <a:pt x="5315" y="3719"/>
                  </a:lnTo>
                  <a:lnTo>
                    <a:pt x="5807" y="3741"/>
                  </a:lnTo>
                  <a:lnTo>
                    <a:pt x="6299" y="3762"/>
                  </a:lnTo>
                  <a:lnTo>
                    <a:pt x="6791" y="3762"/>
                  </a:lnTo>
                  <a:lnTo>
                    <a:pt x="7283" y="3751"/>
                  </a:lnTo>
                  <a:lnTo>
                    <a:pt x="7775" y="3741"/>
                  </a:lnTo>
                  <a:lnTo>
                    <a:pt x="8760" y="3697"/>
                  </a:lnTo>
                  <a:lnTo>
                    <a:pt x="10739" y="3577"/>
                  </a:lnTo>
                  <a:lnTo>
                    <a:pt x="11723" y="3533"/>
                  </a:lnTo>
                  <a:lnTo>
                    <a:pt x="12226" y="3522"/>
                  </a:lnTo>
                  <a:lnTo>
                    <a:pt x="12718" y="3511"/>
                  </a:lnTo>
                  <a:lnTo>
                    <a:pt x="13691" y="3522"/>
                  </a:lnTo>
                  <a:lnTo>
                    <a:pt x="14183" y="3533"/>
                  </a:lnTo>
                  <a:lnTo>
                    <a:pt x="14664" y="3555"/>
                  </a:lnTo>
                  <a:lnTo>
                    <a:pt x="15156" y="3577"/>
                  </a:lnTo>
                  <a:lnTo>
                    <a:pt x="15648" y="3620"/>
                  </a:lnTo>
                  <a:lnTo>
                    <a:pt x="16129" y="3664"/>
                  </a:lnTo>
                  <a:lnTo>
                    <a:pt x="16611" y="3719"/>
                  </a:lnTo>
                  <a:lnTo>
                    <a:pt x="17103" y="3795"/>
                  </a:lnTo>
                  <a:lnTo>
                    <a:pt x="17584" y="3883"/>
                  </a:lnTo>
                  <a:lnTo>
                    <a:pt x="18054" y="3970"/>
                  </a:lnTo>
                  <a:lnTo>
                    <a:pt x="18535" y="4090"/>
                  </a:lnTo>
                  <a:lnTo>
                    <a:pt x="19005" y="4211"/>
                  </a:lnTo>
                  <a:lnTo>
                    <a:pt x="19475" y="4353"/>
                  </a:lnTo>
                  <a:lnTo>
                    <a:pt x="19935" y="4517"/>
                  </a:lnTo>
                  <a:lnTo>
                    <a:pt x="20394" y="4692"/>
                  </a:lnTo>
                  <a:lnTo>
                    <a:pt x="19716" y="4790"/>
                  </a:lnTo>
                  <a:lnTo>
                    <a:pt x="19038" y="4867"/>
                  </a:lnTo>
                  <a:lnTo>
                    <a:pt x="18360" y="4921"/>
                  </a:lnTo>
                  <a:lnTo>
                    <a:pt x="17671" y="4976"/>
                  </a:lnTo>
                  <a:lnTo>
                    <a:pt x="16993" y="5020"/>
                  </a:lnTo>
                  <a:lnTo>
                    <a:pt x="16315" y="5053"/>
                  </a:lnTo>
                  <a:lnTo>
                    <a:pt x="14948" y="5107"/>
                  </a:lnTo>
                  <a:lnTo>
                    <a:pt x="13571" y="5151"/>
                  </a:lnTo>
                  <a:lnTo>
                    <a:pt x="12204" y="5217"/>
                  </a:lnTo>
                  <a:lnTo>
                    <a:pt x="11526" y="5250"/>
                  </a:lnTo>
                  <a:lnTo>
                    <a:pt x="10848" y="5304"/>
                  </a:lnTo>
                  <a:lnTo>
                    <a:pt x="10159" y="5359"/>
                  </a:lnTo>
                  <a:lnTo>
                    <a:pt x="9481" y="5435"/>
                  </a:lnTo>
                  <a:lnTo>
                    <a:pt x="8552" y="5545"/>
                  </a:lnTo>
                  <a:lnTo>
                    <a:pt x="7633" y="5687"/>
                  </a:lnTo>
                  <a:lnTo>
                    <a:pt x="6715" y="5851"/>
                  </a:lnTo>
                  <a:lnTo>
                    <a:pt x="6256" y="5949"/>
                  </a:lnTo>
                  <a:lnTo>
                    <a:pt x="5796" y="6048"/>
                  </a:lnTo>
                  <a:lnTo>
                    <a:pt x="5348" y="6146"/>
                  </a:lnTo>
                  <a:lnTo>
                    <a:pt x="4900" y="6256"/>
                  </a:lnTo>
                  <a:lnTo>
                    <a:pt x="4451" y="6376"/>
                  </a:lnTo>
                  <a:lnTo>
                    <a:pt x="3992" y="6507"/>
                  </a:lnTo>
                  <a:lnTo>
                    <a:pt x="3544" y="6638"/>
                  </a:lnTo>
                  <a:lnTo>
                    <a:pt x="3106" y="6780"/>
                  </a:lnTo>
                  <a:lnTo>
                    <a:pt x="2658" y="6923"/>
                  </a:lnTo>
                  <a:lnTo>
                    <a:pt x="2210" y="7087"/>
                  </a:lnTo>
                  <a:lnTo>
                    <a:pt x="1718" y="7272"/>
                  </a:lnTo>
                  <a:lnTo>
                    <a:pt x="1477" y="7371"/>
                  </a:lnTo>
                  <a:lnTo>
                    <a:pt x="1237" y="7480"/>
                  </a:lnTo>
                  <a:lnTo>
                    <a:pt x="1007" y="7600"/>
                  </a:lnTo>
                  <a:lnTo>
                    <a:pt x="788" y="7732"/>
                  </a:lnTo>
                  <a:lnTo>
                    <a:pt x="570" y="7885"/>
                  </a:lnTo>
                  <a:lnTo>
                    <a:pt x="362" y="8049"/>
                  </a:lnTo>
                  <a:lnTo>
                    <a:pt x="296" y="8114"/>
                  </a:lnTo>
                  <a:lnTo>
                    <a:pt x="220" y="8191"/>
                  </a:lnTo>
                  <a:lnTo>
                    <a:pt x="154" y="8267"/>
                  </a:lnTo>
                  <a:lnTo>
                    <a:pt x="99" y="8355"/>
                  </a:lnTo>
                  <a:lnTo>
                    <a:pt x="56" y="8442"/>
                  </a:lnTo>
                  <a:lnTo>
                    <a:pt x="12" y="8541"/>
                  </a:lnTo>
                  <a:lnTo>
                    <a:pt x="1" y="8628"/>
                  </a:lnTo>
                  <a:lnTo>
                    <a:pt x="1" y="8738"/>
                  </a:lnTo>
                  <a:lnTo>
                    <a:pt x="12" y="8814"/>
                  </a:lnTo>
                  <a:lnTo>
                    <a:pt x="34" y="8880"/>
                  </a:lnTo>
                  <a:lnTo>
                    <a:pt x="67" y="8945"/>
                  </a:lnTo>
                  <a:lnTo>
                    <a:pt x="110" y="9011"/>
                  </a:lnTo>
                  <a:lnTo>
                    <a:pt x="165" y="9066"/>
                  </a:lnTo>
                  <a:lnTo>
                    <a:pt x="220" y="9120"/>
                  </a:lnTo>
                  <a:lnTo>
                    <a:pt x="285" y="9164"/>
                  </a:lnTo>
                  <a:lnTo>
                    <a:pt x="351" y="9208"/>
                  </a:lnTo>
                  <a:lnTo>
                    <a:pt x="504" y="9284"/>
                  </a:lnTo>
                  <a:lnTo>
                    <a:pt x="668" y="9339"/>
                  </a:lnTo>
                  <a:lnTo>
                    <a:pt x="832" y="9372"/>
                  </a:lnTo>
                  <a:lnTo>
                    <a:pt x="996" y="9405"/>
                  </a:lnTo>
                  <a:lnTo>
                    <a:pt x="1401" y="9448"/>
                  </a:lnTo>
                  <a:lnTo>
                    <a:pt x="1805" y="9470"/>
                  </a:lnTo>
                  <a:lnTo>
                    <a:pt x="2210" y="9492"/>
                  </a:lnTo>
                  <a:lnTo>
                    <a:pt x="2614" y="9503"/>
                  </a:lnTo>
                  <a:lnTo>
                    <a:pt x="3019" y="9492"/>
                  </a:lnTo>
                  <a:lnTo>
                    <a:pt x="3423" y="9481"/>
                  </a:lnTo>
                  <a:lnTo>
                    <a:pt x="3839" y="9459"/>
                  </a:lnTo>
                  <a:lnTo>
                    <a:pt x="4244" y="9427"/>
                  </a:lnTo>
                  <a:lnTo>
                    <a:pt x="5053" y="9339"/>
                  </a:lnTo>
                  <a:lnTo>
                    <a:pt x="5873" y="9241"/>
                  </a:lnTo>
                  <a:lnTo>
                    <a:pt x="6671" y="9131"/>
                  </a:lnTo>
                  <a:lnTo>
                    <a:pt x="7469" y="9011"/>
                  </a:lnTo>
                  <a:lnTo>
                    <a:pt x="9011" y="8803"/>
                  </a:lnTo>
                  <a:lnTo>
                    <a:pt x="10575" y="8617"/>
                  </a:lnTo>
                  <a:lnTo>
                    <a:pt x="10957" y="8563"/>
                  </a:lnTo>
                  <a:lnTo>
                    <a:pt x="11362" y="8508"/>
                  </a:lnTo>
                  <a:lnTo>
                    <a:pt x="11767" y="8442"/>
                  </a:lnTo>
                  <a:lnTo>
                    <a:pt x="12182" y="8388"/>
                  </a:lnTo>
                  <a:lnTo>
                    <a:pt x="12598" y="8344"/>
                  </a:lnTo>
                  <a:lnTo>
                    <a:pt x="13002" y="8322"/>
                  </a:lnTo>
                  <a:lnTo>
                    <a:pt x="13604" y="8322"/>
                  </a:lnTo>
                  <a:lnTo>
                    <a:pt x="13800" y="8344"/>
                  </a:lnTo>
                  <a:lnTo>
                    <a:pt x="14522" y="8410"/>
                  </a:lnTo>
                  <a:lnTo>
                    <a:pt x="15244" y="8475"/>
                  </a:lnTo>
                  <a:lnTo>
                    <a:pt x="16698" y="8574"/>
                  </a:lnTo>
                  <a:lnTo>
                    <a:pt x="18152" y="8683"/>
                  </a:lnTo>
                  <a:lnTo>
                    <a:pt x="18885" y="8749"/>
                  </a:lnTo>
                  <a:lnTo>
                    <a:pt x="19618" y="8825"/>
                  </a:lnTo>
                  <a:lnTo>
                    <a:pt x="18633" y="8934"/>
                  </a:lnTo>
                  <a:lnTo>
                    <a:pt x="17649" y="9066"/>
                  </a:lnTo>
                  <a:lnTo>
                    <a:pt x="16676" y="9208"/>
                  </a:lnTo>
                  <a:lnTo>
                    <a:pt x="15692" y="9361"/>
                  </a:lnTo>
                  <a:lnTo>
                    <a:pt x="14719" y="9525"/>
                  </a:lnTo>
                  <a:lnTo>
                    <a:pt x="13746" y="9689"/>
                  </a:lnTo>
                  <a:lnTo>
                    <a:pt x="12773" y="9875"/>
                  </a:lnTo>
                  <a:lnTo>
                    <a:pt x="11810" y="10072"/>
                  </a:lnTo>
                  <a:lnTo>
                    <a:pt x="10837" y="10279"/>
                  </a:lnTo>
                  <a:lnTo>
                    <a:pt x="9875" y="10498"/>
                  </a:lnTo>
                  <a:lnTo>
                    <a:pt x="8913" y="10728"/>
                  </a:lnTo>
                  <a:lnTo>
                    <a:pt x="7950" y="10968"/>
                  </a:lnTo>
                  <a:lnTo>
                    <a:pt x="6999" y="11220"/>
                  </a:lnTo>
                  <a:lnTo>
                    <a:pt x="6048" y="11482"/>
                  </a:lnTo>
                  <a:lnTo>
                    <a:pt x="5096" y="11756"/>
                  </a:lnTo>
                  <a:lnTo>
                    <a:pt x="4145" y="12040"/>
                  </a:lnTo>
                  <a:lnTo>
                    <a:pt x="3981" y="12106"/>
                  </a:lnTo>
                  <a:lnTo>
                    <a:pt x="3752" y="12204"/>
                  </a:lnTo>
                  <a:lnTo>
                    <a:pt x="3456" y="12324"/>
                  </a:lnTo>
                  <a:lnTo>
                    <a:pt x="3139" y="12488"/>
                  </a:lnTo>
                  <a:lnTo>
                    <a:pt x="2778" y="12663"/>
                  </a:lnTo>
                  <a:lnTo>
                    <a:pt x="2418" y="12860"/>
                  </a:lnTo>
                  <a:lnTo>
                    <a:pt x="2057" y="13079"/>
                  </a:lnTo>
                  <a:lnTo>
                    <a:pt x="1707" y="13297"/>
                  </a:lnTo>
                  <a:lnTo>
                    <a:pt x="1401" y="13527"/>
                  </a:lnTo>
                  <a:lnTo>
                    <a:pt x="1258" y="13647"/>
                  </a:lnTo>
                  <a:lnTo>
                    <a:pt x="1127" y="13757"/>
                  </a:lnTo>
                  <a:lnTo>
                    <a:pt x="1007" y="13877"/>
                  </a:lnTo>
                  <a:lnTo>
                    <a:pt x="909" y="13986"/>
                  </a:lnTo>
                  <a:lnTo>
                    <a:pt x="832" y="14107"/>
                  </a:lnTo>
                  <a:lnTo>
                    <a:pt x="766" y="14216"/>
                  </a:lnTo>
                  <a:lnTo>
                    <a:pt x="734" y="14325"/>
                  </a:lnTo>
                  <a:lnTo>
                    <a:pt x="712" y="14424"/>
                  </a:lnTo>
                  <a:lnTo>
                    <a:pt x="723" y="14478"/>
                  </a:lnTo>
                  <a:lnTo>
                    <a:pt x="723" y="14522"/>
                  </a:lnTo>
                  <a:lnTo>
                    <a:pt x="745" y="14577"/>
                  </a:lnTo>
                  <a:lnTo>
                    <a:pt x="766" y="14620"/>
                  </a:lnTo>
                  <a:lnTo>
                    <a:pt x="788" y="14664"/>
                  </a:lnTo>
                  <a:lnTo>
                    <a:pt x="832" y="14708"/>
                  </a:lnTo>
                  <a:lnTo>
                    <a:pt x="919" y="14795"/>
                  </a:lnTo>
                  <a:lnTo>
                    <a:pt x="1051" y="14883"/>
                  </a:lnTo>
                  <a:lnTo>
                    <a:pt x="1204" y="14948"/>
                  </a:lnTo>
                  <a:lnTo>
                    <a:pt x="1401" y="15025"/>
                  </a:lnTo>
                  <a:lnTo>
                    <a:pt x="1597" y="15080"/>
                  </a:lnTo>
                  <a:lnTo>
                    <a:pt x="1783" y="15134"/>
                  </a:lnTo>
                  <a:lnTo>
                    <a:pt x="1980" y="15178"/>
                  </a:lnTo>
                  <a:lnTo>
                    <a:pt x="2177" y="15222"/>
                  </a:lnTo>
                  <a:lnTo>
                    <a:pt x="2363" y="15255"/>
                  </a:lnTo>
                  <a:lnTo>
                    <a:pt x="2549" y="15277"/>
                  </a:lnTo>
                  <a:lnTo>
                    <a:pt x="2746" y="15287"/>
                  </a:lnTo>
                  <a:lnTo>
                    <a:pt x="3128" y="15298"/>
                  </a:lnTo>
                  <a:lnTo>
                    <a:pt x="3500" y="15287"/>
                  </a:lnTo>
                  <a:lnTo>
                    <a:pt x="3883" y="15255"/>
                  </a:lnTo>
                  <a:lnTo>
                    <a:pt x="4255" y="15200"/>
                  </a:lnTo>
                  <a:lnTo>
                    <a:pt x="4637" y="15134"/>
                  </a:lnTo>
                  <a:lnTo>
                    <a:pt x="5009" y="15058"/>
                  </a:lnTo>
                  <a:lnTo>
                    <a:pt x="5392" y="14959"/>
                  </a:lnTo>
                  <a:lnTo>
                    <a:pt x="5763" y="14872"/>
                  </a:lnTo>
                  <a:lnTo>
                    <a:pt x="6518" y="14664"/>
                  </a:lnTo>
                  <a:lnTo>
                    <a:pt x="7283" y="14456"/>
                  </a:lnTo>
                  <a:lnTo>
                    <a:pt x="7983" y="14292"/>
                  </a:lnTo>
                  <a:lnTo>
                    <a:pt x="8672" y="14150"/>
                  </a:lnTo>
                  <a:lnTo>
                    <a:pt x="9372" y="14008"/>
                  </a:lnTo>
                  <a:lnTo>
                    <a:pt x="10083" y="13899"/>
                  </a:lnTo>
                  <a:lnTo>
                    <a:pt x="10782" y="13800"/>
                  </a:lnTo>
                  <a:lnTo>
                    <a:pt x="11493" y="13713"/>
                  </a:lnTo>
                  <a:lnTo>
                    <a:pt x="12204" y="13647"/>
                  </a:lnTo>
                  <a:lnTo>
                    <a:pt x="12915" y="13593"/>
                  </a:lnTo>
                  <a:lnTo>
                    <a:pt x="13625" y="13560"/>
                  </a:lnTo>
                  <a:lnTo>
                    <a:pt x="14336" y="13538"/>
                  </a:lnTo>
                  <a:lnTo>
                    <a:pt x="15047" y="13538"/>
                  </a:lnTo>
                  <a:lnTo>
                    <a:pt x="15758" y="13560"/>
                  </a:lnTo>
                  <a:lnTo>
                    <a:pt x="16468" y="13582"/>
                  </a:lnTo>
                  <a:lnTo>
                    <a:pt x="17179" y="13636"/>
                  </a:lnTo>
                  <a:lnTo>
                    <a:pt x="17890" y="13702"/>
                  </a:lnTo>
                  <a:lnTo>
                    <a:pt x="18601" y="13778"/>
                  </a:lnTo>
                  <a:lnTo>
                    <a:pt x="17573" y="13910"/>
                  </a:lnTo>
                  <a:lnTo>
                    <a:pt x="16545" y="14074"/>
                  </a:lnTo>
                  <a:lnTo>
                    <a:pt x="15517" y="14260"/>
                  </a:lnTo>
                  <a:lnTo>
                    <a:pt x="14500" y="14456"/>
                  </a:lnTo>
                  <a:lnTo>
                    <a:pt x="13483" y="14686"/>
                  </a:lnTo>
                  <a:lnTo>
                    <a:pt x="12477" y="14938"/>
                  </a:lnTo>
                  <a:lnTo>
                    <a:pt x="11471" y="15211"/>
                  </a:lnTo>
                  <a:lnTo>
                    <a:pt x="10476" y="15517"/>
                  </a:lnTo>
                  <a:lnTo>
                    <a:pt x="9558" y="15801"/>
                  </a:lnTo>
                  <a:lnTo>
                    <a:pt x="8650" y="16097"/>
                  </a:lnTo>
                  <a:lnTo>
                    <a:pt x="8191" y="16250"/>
                  </a:lnTo>
                  <a:lnTo>
                    <a:pt x="7743" y="16414"/>
                  </a:lnTo>
                  <a:lnTo>
                    <a:pt x="7294" y="16578"/>
                  </a:lnTo>
                  <a:lnTo>
                    <a:pt x="6857" y="16764"/>
                  </a:lnTo>
                  <a:lnTo>
                    <a:pt x="6420" y="16950"/>
                  </a:lnTo>
                  <a:lnTo>
                    <a:pt x="5982" y="17157"/>
                  </a:lnTo>
                  <a:lnTo>
                    <a:pt x="5567" y="17365"/>
                  </a:lnTo>
                  <a:lnTo>
                    <a:pt x="5140" y="17606"/>
                  </a:lnTo>
                  <a:lnTo>
                    <a:pt x="4736" y="17846"/>
                  </a:lnTo>
                  <a:lnTo>
                    <a:pt x="4342" y="18109"/>
                  </a:lnTo>
                  <a:lnTo>
                    <a:pt x="3948" y="18393"/>
                  </a:lnTo>
                  <a:lnTo>
                    <a:pt x="3566" y="18699"/>
                  </a:lnTo>
                  <a:lnTo>
                    <a:pt x="3445" y="18808"/>
                  </a:lnTo>
                  <a:lnTo>
                    <a:pt x="3325" y="18929"/>
                  </a:lnTo>
                  <a:lnTo>
                    <a:pt x="3205" y="19071"/>
                  </a:lnTo>
                  <a:lnTo>
                    <a:pt x="3106" y="19202"/>
                  </a:lnTo>
                  <a:lnTo>
                    <a:pt x="3030" y="19355"/>
                  </a:lnTo>
                  <a:lnTo>
                    <a:pt x="3008" y="19432"/>
                  </a:lnTo>
                  <a:lnTo>
                    <a:pt x="2986" y="19508"/>
                  </a:lnTo>
                  <a:lnTo>
                    <a:pt x="2975" y="19585"/>
                  </a:lnTo>
                  <a:lnTo>
                    <a:pt x="2975" y="19661"/>
                  </a:lnTo>
                  <a:lnTo>
                    <a:pt x="2986" y="19738"/>
                  </a:lnTo>
                  <a:lnTo>
                    <a:pt x="2997" y="19814"/>
                  </a:lnTo>
                  <a:lnTo>
                    <a:pt x="3030" y="19913"/>
                  </a:lnTo>
                  <a:lnTo>
                    <a:pt x="3074" y="19989"/>
                  </a:lnTo>
                  <a:lnTo>
                    <a:pt x="3139" y="20066"/>
                  </a:lnTo>
                  <a:lnTo>
                    <a:pt x="3205" y="20142"/>
                  </a:lnTo>
                  <a:lnTo>
                    <a:pt x="3270" y="20197"/>
                  </a:lnTo>
                  <a:lnTo>
                    <a:pt x="3347" y="20263"/>
                  </a:lnTo>
                  <a:lnTo>
                    <a:pt x="3522" y="20361"/>
                  </a:lnTo>
                  <a:lnTo>
                    <a:pt x="3708" y="20449"/>
                  </a:lnTo>
                  <a:lnTo>
                    <a:pt x="3894" y="20514"/>
                  </a:lnTo>
                  <a:lnTo>
                    <a:pt x="4090" y="20558"/>
                  </a:lnTo>
                  <a:lnTo>
                    <a:pt x="4287" y="20591"/>
                  </a:lnTo>
                  <a:lnTo>
                    <a:pt x="4484" y="20613"/>
                  </a:lnTo>
                  <a:lnTo>
                    <a:pt x="4692" y="20624"/>
                  </a:lnTo>
                  <a:lnTo>
                    <a:pt x="4900" y="20624"/>
                  </a:lnTo>
                  <a:lnTo>
                    <a:pt x="5096" y="20602"/>
                  </a:lnTo>
                  <a:lnTo>
                    <a:pt x="5304" y="20580"/>
                  </a:lnTo>
                  <a:lnTo>
                    <a:pt x="5512" y="20547"/>
                  </a:lnTo>
                  <a:lnTo>
                    <a:pt x="5927" y="20460"/>
                  </a:lnTo>
                  <a:lnTo>
                    <a:pt x="6343" y="20361"/>
                  </a:lnTo>
                  <a:lnTo>
                    <a:pt x="6748" y="20252"/>
                  </a:lnTo>
                  <a:lnTo>
                    <a:pt x="7502" y="20055"/>
                  </a:lnTo>
                  <a:lnTo>
                    <a:pt x="7896" y="19967"/>
                  </a:lnTo>
                  <a:lnTo>
                    <a:pt x="8278" y="19880"/>
                  </a:lnTo>
                  <a:lnTo>
                    <a:pt x="8672" y="19803"/>
                  </a:lnTo>
                  <a:lnTo>
                    <a:pt x="9066" y="19727"/>
                  </a:lnTo>
                  <a:lnTo>
                    <a:pt x="9448" y="19672"/>
                  </a:lnTo>
                  <a:lnTo>
                    <a:pt x="9842" y="19618"/>
                  </a:lnTo>
                  <a:lnTo>
                    <a:pt x="10236" y="19574"/>
                  </a:lnTo>
                  <a:lnTo>
                    <a:pt x="10640" y="19552"/>
                  </a:lnTo>
                  <a:lnTo>
                    <a:pt x="11034" y="19541"/>
                  </a:lnTo>
                  <a:lnTo>
                    <a:pt x="11428" y="19541"/>
                  </a:lnTo>
                  <a:lnTo>
                    <a:pt x="11821" y="19552"/>
                  </a:lnTo>
                  <a:lnTo>
                    <a:pt x="12215" y="19585"/>
                  </a:lnTo>
                  <a:lnTo>
                    <a:pt x="12608" y="19628"/>
                  </a:lnTo>
                  <a:lnTo>
                    <a:pt x="13002" y="19694"/>
                  </a:lnTo>
                  <a:lnTo>
                    <a:pt x="13155" y="19738"/>
                  </a:lnTo>
                  <a:lnTo>
                    <a:pt x="13319" y="19782"/>
                  </a:lnTo>
                  <a:lnTo>
                    <a:pt x="13472" y="19825"/>
                  </a:lnTo>
                  <a:lnTo>
                    <a:pt x="13625" y="19880"/>
                  </a:lnTo>
                  <a:lnTo>
                    <a:pt x="13921" y="20011"/>
                  </a:lnTo>
                  <a:lnTo>
                    <a:pt x="14216" y="20153"/>
                  </a:lnTo>
                  <a:lnTo>
                    <a:pt x="14500" y="20328"/>
                  </a:lnTo>
                  <a:lnTo>
                    <a:pt x="14774" y="20503"/>
                  </a:lnTo>
                  <a:lnTo>
                    <a:pt x="15047" y="20700"/>
                  </a:lnTo>
                  <a:lnTo>
                    <a:pt x="15320" y="20908"/>
                  </a:lnTo>
                  <a:lnTo>
                    <a:pt x="15845" y="21334"/>
                  </a:lnTo>
                  <a:lnTo>
                    <a:pt x="16370" y="21772"/>
                  </a:lnTo>
                  <a:lnTo>
                    <a:pt x="16632" y="21990"/>
                  </a:lnTo>
                  <a:lnTo>
                    <a:pt x="16895" y="22198"/>
                  </a:lnTo>
                  <a:lnTo>
                    <a:pt x="17157" y="22395"/>
                  </a:lnTo>
                  <a:lnTo>
                    <a:pt x="17431" y="22592"/>
                  </a:lnTo>
                  <a:lnTo>
                    <a:pt x="17988" y="22953"/>
                  </a:lnTo>
                  <a:lnTo>
                    <a:pt x="18557" y="23303"/>
                  </a:lnTo>
                  <a:lnTo>
                    <a:pt x="19136" y="23631"/>
                  </a:lnTo>
                  <a:lnTo>
                    <a:pt x="19716" y="23948"/>
                  </a:lnTo>
                  <a:lnTo>
                    <a:pt x="20306" y="24254"/>
                  </a:lnTo>
                  <a:lnTo>
                    <a:pt x="20908" y="24549"/>
                  </a:lnTo>
                  <a:lnTo>
                    <a:pt x="21520" y="24822"/>
                  </a:lnTo>
                  <a:lnTo>
                    <a:pt x="22132" y="25085"/>
                  </a:lnTo>
                  <a:lnTo>
                    <a:pt x="22559" y="25238"/>
                  </a:lnTo>
                  <a:lnTo>
                    <a:pt x="22985" y="25380"/>
                  </a:lnTo>
                  <a:lnTo>
                    <a:pt x="23423" y="25511"/>
                  </a:lnTo>
                  <a:lnTo>
                    <a:pt x="23860" y="25632"/>
                  </a:lnTo>
                  <a:lnTo>
                    <a:pt x="24735" y="25883"/>
                  </a:lnTo>
                  <a:lnTo>
                    <a:pt x="25161" y="26014"/>
                  </a:lnTo>
                  <a:lnTo>
                    <a:pt x="25588" y="26167"/>
                  </a:lnTo>
                  <a:lnTo>
                    <a:pt x="26506" y="26517"/>
                  </a:lnTo>
                  <a:lnTo>
                    <a:pt x="27425" y="26889"/>
                  </a:lnTo>
                  <a:lnTo>
                    <a:pt x="28343" y="27261"/>
                  </a:lnTo>
                  <a:lnTo>
                    <a:pt x="29262" y="27611"/>
                  </a:lnTo>
                  <a:lnTo>
                    <a:pt x="30180" y="27950"/>
                  </a:lnTo>
                  <a:lnTo>
                    <a:pt x="31110" y="28278"/>
                  </a:lnTo>
                  <a:lnTo>
                    <a:pt x="32039" y="28595"/>
                  </a:lnTo>
                  <a:lnTo>
                    <a:pt x="32969" y="28901"/>
                  </a:lnTo>
                  <a:lnTo>
                    <a:pt x="33909" y="29196"/>
                  </a:lnTo>
                  <a:lnTo>
                    <a:pt x="34849" y="29491"/>
                  </a:lnTo>
                  <a:lnTo>
                    <a:pt x="35790" y="29765"/>
                  </a:lnTo>
                  <a:lnTo>
                    <a:pt x="36730" y="30038"/>
                  </a:lnTo>
                  <a:lnTo>
                    <a:pt x="39748" y="3369"/>
                  </a:lnTo>
                  <a:lnTo>
                    <a:pt x="38381" y="3205"/>
                  </a:lnTo>
                  <a:lnTo>
                    <a:pt x="37014" y="3030"/>
                  </a:lnTo>
                  <a:lnTo>
                    <a:pt x="35659" y="2844"/>
                  </a:lnTo>
                  <a:lnTo>
                    <a:pt x="34292" y="2647"/>
                  </a:lnTo>
                  <a:lnTo>
                    <a:pt x="32936" y="2439"/>
                  </a:lnTo>
                  <a:lnTo>
                    <a:pt x="31569" y="2232"/>
                  </a:lnTo>
                  <a:lnTo>
                    <a:pt x="28857" y="1805"/>
                  </a:lnTo>
                  <a:lnTo>
                    <a:pt x="26135" y="1368"/>
                  </a:lnTo>
                  <a:lnTo>
                    <a:pt x="24779" y="1160"/>
                  </a:lnTo>
                  <a:lnTo>
                    <a:pt x="23412" y="952"/>
                  </a:lnTo>
                  <a:lnTo>
                    <a:pt x="22056" y="755"/>
                  </a:lnTo>
                  <a:lnTo>
                    <a:pt x="20689" y="570"/>
                  </a:lnTo>
                  <a:lnTo>
                    <a:pt x="19322" y="395"/>
                  </a:lnTo>
                  <a:lnTo>
                    <a:pt x="17955" y="231"/>
                  </a:lnTo>
                  <a:lnTo>
                    <a:pt x="17059" y="143"/>
                  </a:lnTo>
                  <a:lnTo>
                    <a:pt x="16151" y="77"/>
                  </a:lnTo>
                  <a:lnTo>
                    <a:pt x="15244" y="23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FF8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6727197" y="3887369"/>
              <a:ext cx="683683" cy="516671"/>
            </a:xfrm>
            <a:custGeom>
              <a:rect b="b" l="l" r="r" t="t"/>
              <a:pathLst>
                <a:path extrusionOk="0" fill="none" h="30039" w="39749">
                  <a:moveTo>
                    <a:pt x="39748" y="3369"/>
                  </a:moveTo>
                  <a:lnTo>
                    <a:pt x="39748" y="3369"/>
                  </a:lnTo>
                  <a:lnTo>
                    <a:pt x="38381" y="3205"/>
                  </a:lnTo>
                  <a:lnTo>
                    <a:pt x="37014" y="3030"/>
                  </a:lnTo>
                  <a:lnTo>
                    <a:pt x="35659" y="2844"/>
                  </a:lnTo>
                  <a:lnTo>
                    <a:pt x="34292" y="2647"/>
                  </a:lnTo>
                  <a:lnTo>
                    <a:pt x="32936" y="2439"/>
                  </a:lnTo>
                  <a:lnTo>
                    <a:pt x="31569" y="2232"/>
                  </a:lnTo>
                  <a:lnTo>
                    <a:pt x="28857" y="1805"/>
                  </a:lnTo>
                  <a:lnTo>
                    <a:pt x="26135" y="1368"/>
                  </a:lnTo>
                  <a:lnTo>
                    <a:pt x="24779" y="1160"/>
                  </a:lnTo>
                  <a:lnTo>
                    <a:pt x="23412" y="952"/>
                  </a:lnTo>
                  <a:lnTo>
                    <a:pt x="22056" y="755"/>
                  </a:lnTo>
                  <a:lnTo>
                    <a:pt x="20689" y="570"/>
                  </a:lnTo>
                  <a:lnTo>
                    <a:pt x="19322" y="395"/>
                  </a:lnTo>
                  <a:lnTo>
                    <a:pt x="17955" y="231"/>
                  </a:lnTo>
                  <a:lnTo>
                    <a:pt x="17955" y="231"/>
                  </a:lnTo>
                  <a:lnTo>
                    <a:pt x="17059" y="143"/>
                  </a:lnTo>
                  <a:lnTo>
                    <a:pt x="16151" y="77"/>
                  </a:lnTo>
                  <a:lnTo>
                    <a:pt x="15244" y="23"/>
                  </a:lnTo>
                  <a:lnTo>
                    <a:pt x="14336" y="1"/>
                  </a:lnTo>
                  <a:lnTo>
                    <a:pt x="13888" y="1"/>
                  </a:lnTo>
                  <a:lnTo>
                    <a:pt x="13429" y="1"/>
                  </a:lnTo>
                  <a:lnTo>
                    <a:pt x="12980" y="12"/>
                  </a:lnTo>
                  <a:lnTo>
                    <a:pt x="12521" y="34"/>
                  </a:lnTo>
                  <a:lnTo>
                    <a:pt x="12073" y="56"/>
                  </a:lnTo>
                  <a:lnTo>
                    <a:pt x="11613" y="88"/>
                  </a:lnTo>
                  <a:lnTo>
                    <a:pt x="11165" y="132"/>
                  </a:lnTo>
                  <a:lnTo>
                    <a:pt x="10717" y="187"/>
                  </a:lnTo>
                  <a:lnTo>
                    <a:pt x="10717" y="187"/>
                  </a:lnTo>
                  <a:lnTo>
                    <a:pt x="9908" y="274"/>
                  </a:lnTo>
                  <a:lnTo>
                    <a:pt x="9066" y="395"/>
                  </a:lnTo>
                  <a:lnTo>
                    <a:pt x="8639" y="471"/>
                  </a:lnTo>
                  <a:lnTo>
                    <a:pt x="8202" y="548"/>
                  </a:lnTo>
                  <a:lnTo>
                    <a:pt x="7764" y="635"/>
                  </a:lnTo>
                  <a:lnTo>
                    <a:pt x="7338" y="734"/>
                  </a:lnTo>
                  <a:lnTo>
                    <a:pt x="6912" y="854"/>
                  </a:lnTo>
                  <a:lnTo>
                    <a:pt x="6485" y="985"/>
                  </a:lnTo>
                  <a:lnTo>
                    <a:pt x="6081" y="1127"/>
                  </a:lnTo>
                  <a:lnTo>
                    <a:pt x="5687" y="1280"/>
                  </a:lnTo>
                  <a:lnTo>
                    <a:pt x="5304" y="1466"/>
                  </a:lnTo>
                  <a:lnTo>
                    <a:pt x="5118" y="1565"/>
                  </a:lnTo>
                  <a:lnTo>
                    <a:pt x="4932" y="1663"/>
                  </a:lnTo>
                  <a:lnTo>
                    <a:pt x="4757" y="1772"/>
                  </a:lnTo>
                  <a:lnTo>
                    <a:pt x="4593" y="1882"/>
                  </a:lnTo>
                  <a:lnTo>
                    <a:pt x="4429" y="2002"/>
                  </a:lnTo>
                  <a:lnTo>
                    <a:pt x="4265" y="2122"/>
                  </a:lnTo>
                  <a:lnTo>
                    <a:pt x="4265" y="2122"/>
                  </a:lnTo>
                  <a:lnTo>
                    <a:pt x="4156" y="2232"/>
                  </a:lnTo>
                  <a:lnTo>
                    <a:pt x="4047" y="2341"/>
                  </a:lnTo>
                  <a:lnTo>
                    <a:pt x="3948" y="2450"/>
                  </a:lnTo>
                  <a:lnTo>
                    <a:pt x="3861" y="2581"/>
                  </a:lnTo>
                  <a:lnTo>
                    <a:pt x="3795" y="2713"/>
                  </a:lnTo>
                  <a:lnTo>
                    <a:pt x="3773" y="2778"/>
                  </a:lnTo>
                  <a:lnTo>
                    <a:pt x="3762" y="2844"/>
                  </a:lnTo>
                  <a:lnTo>
                    <a:pt x="3752" y="2920"/>
                  </a:lnTo>
                  <a:lnTo>
                    <a:pt x="3752" y="2986"/>
                  </a:lnTo>
                  <a:lnTo>
                    <a:pt x="3762" y="3052"/>
                  </a:lnTo>
                  <a:lnTo>
                    <a:pt x="3773" y="3128"/>
                  </a:lnTo>
                  <a:lnTo>
                    <a:pt x="3773" y="3128"/>
                  </a:lnTo>
                  <a:lnTo>
                    <a:pt x="3806" y="3194"/>
                  </a:lnTo>
                  <a:lnTo>
                    <a:pt x="3839" y="3259"/>
                  </a:lnTo>
                  <a:lnTo>
                    <a:pt x="3883" y="3325"/>
                  </a:lnTo>
                  <a:lnTo>
                    <a:pt x="3937" y="3380"/>
                  </a:lnTo>
                  <a:lnTo>
                    <a:pt x="3992" y="3423"/>
                  </a:lnTo>
                  <a:lnTo>
                    <a:pt x="4047" y="3467"/>
                  </a:lnTo>
                  <a:lnTo>
                    <a:pt x="4189" y="3544"/>
                  </a:lnTo>
                  <a:lnTo>
                    <a:pt x="4342" y="3598"/>
                  </a:lnTo>
                  <a:lnTo>
                    <a:pt x="4495" y="3642"/>
                  </a:lnTo>
                  <a:lnTo>
                    <a:pt x="4659" y="3664"/>
                  </a:lnTo>
                  <a:lnTo>
                    <a:pt x="4823" y="3686"/>
                  </a:lnTo>
                  <a:lnTo>
                    <a:pt x="4823" y="3686"/>
                  </a:lnTo>
                  <a:lnTo>
                    <a:pt x="5315" y="3719"/>
                  </a:lnTo>
                  <a:lnTo>
                    <a:pt x="5807" y="3741"/>
                  </a:lnTo>
                  <a:lnTo>
                    <a:pt x="6299" y="3762"/>
                  </a:lnTo>
                  <a:lnTo>
                    <a:pt x="6791" y="3762"/>
                  </a:lnTo>
                  <a:lnTo>
                    <a:pt x="7283" y="3751"/>
                  </a:lnTo>
                  <a:lnTo>
                    <a:pt x="7775" y="3741"/>
                  </a:lnTo>
                  <a:lnTo>
                    <a:pt x="8760" y="3697"/>
                  </a:lnTo>
                  <a:lnTo>
                    <a:pt x="10739" y="3577"/>
                  </a:lnTo>
                  <a:lnTo>
                    <a:pt x="11723" y="3533"/>
                  </a:lnTo>
                  <a:lnTo>
                    <a:pt x="12226" y="3522"/>
                  </a:lnTo>
                  <a:lnTo>
                    <a:pt x="12718" y="3511"/>
                  </a:lnTo>
                  <a:lnTo>
                    <a:pt x="12718" y="3511"/>
                  </a:lnTo>
                  <a:lnTo>
                    <a:pt x="13691" y="3522"/>
                  </a:lnTo>
                  <a:lnTo>
                    <a:pt x="14183" y="3533"/>
                  </a:lnTo>
                  <a:lnTo>
                    <a:pt x="14664" y="3555"/>
                  </a:lnTo>
                  <a:lnTo>
                    <a:pt x="15156" y="3577"/>
                  </a:lnTo>
                  <a:lnTo>
                    <a:pt x="15648" y="3620"/>
                  </a:lnTo>
                  <a:lnTo>
                    <a:pt x="16129" y="3664"/>
                  </a:lnTo>
                  <a:lnTo>
                    <a:pt x="16611" y="3719"/>
                  </a:lnTo>
                  <a:lnTo>
                    <a:pt x="17103" y="3795"/>
                  </a:lnTo>
                  <a:lnTo>
                    <a:pt x="17584" y="3883"/>
                  </a:lnTo>
                  <a:lnTo>
                    <a:pt x="18054" y="3970"/>
                  </a:lnTo>
                  <a:lnTo>
                    <a:pt x="18535" y="4090"/>
                  </a:lnTo>
                  <a:lnTo>
                    <a:pt x="19005" y="4211"/>
                  </a:lnTo>
                  <a:lnTo>
                    <a:pt x="19475" y="4353"/>
                  </a:lnTo>
                  <a:lnTo>
                    <a:pt x="19935" y="4517"/>
                  </a:lnTo>
                  <a:lnTo>
                    <a:pt x="20394" y="4692"/>
                  </a:lnTo>
                  <a:lnTo>
                    <a:pt x="20394" y="4692"/>
                  </a:lnTo>
                  <a:lnTo>
                    <a:pt x="19716" y="4790"/>
                  </a:lnTo>
                  <a:lnTo>
                    <a:pt x="19038" y="4867"/>
                  </a:lnTo>
                  <a:lnTo>
                    <a:pt x="18360" y="4921"/>
                  </a:lnTo>
                  <a:lnTo>
                    <a:pt x="17671" y="4976"/>
                  </a:lnTo>
                  <a:lnTo>
                    <a:pt x="16993" y="5020"/>
                  </a:lnTo>
                  <a:lnTo>
                    <a:pt x="16315" y="5053"/>
                  </a:lnTo>
                  <a:lnTo>
                    <a:pt x="14948" y="5107"/>
                  </a:lnTo>
                  <a:lnTo>
                    <a:pt x="13571" y="5151"/>
                  </a:lnTo>
                  <a:lnTo>
                    <a:pt x="12204" y="5217"/>
                  </a:lnTo>
                  <a:lnTo>
                    <a:pt x="11526" y="5250"/>
                  </a:lnTo>
                  <a:lnTo>
                    <a:pt x="10848" y="5304"/>
                  </a:lnTo>
                  <a:lnTo>
                    <a:pt x="10159" y="5359"/>
                  </a:lnTo>
                  <a:lnTo>
                    <a:pt x="9481" y="5435"/>
                  </a:lnTo>
                  <a:lnTo>
                    <a:pt x="9481" y="5435"/>
                  </a:lnTo>
                  <a:lnTo>
                    <a:pt x="8552" y="5545"/>
                  </a:lnTo>
                  <a:lnTo>
                    <a:pt x="7633" y="5687"/>
                  </a:lnTo>
                  <a:lnTo>
                    <a:pt x="6715" y="5851"/>
                  </a:lnTo>
                  <a:lnTo>
                    <a:pt x="6256" y="5949"/>
                  </a:lnTo>
                  <a:lnTo>
                    <a:pt x="5796" y="6048"/>
                  </a:lnTo>
                  <a:lnTo>
                    <a:pt x="5348" y="6146"/>
                  </a:lnTo>
                  <a:lnTo>
                    <a:pt x="4900" y="6256"/>
                  </a:lnTo>
                  <a:lnTo>
                    <a:pt x="4451" y="6376"/>
                  </a:lnTo>
                  <a:lnTo>
                    <a:pt x="3992" y="6507"/>
                  </a:lnTo>
                  <a:lnTo>
                    <a:pt x="3544" y="6638"/>
                  </a:lnTo>
                  <a:lnTo>
                    <a:pt x="3106" y="6780"/>
                  </a:lnTo>
                  <a:lnTo>
                    <a:pt x="2658" y="6923"/>
                  </a:lnTo>
                  <a:lnTo>
                    <a:pt x="2210" y="7087"/>
                  </a:lnTo>
                  <a:lnTo>
                    <a:pt x="2210" y="7087"/>
                  </a:lnTo>
                  <a:lnTo>
                    <a:pt x="1718" y="7272"/>
                  </a:lnTo>
                  <a:lnTo>
                    <a:pt x="1477" y="7371"/>
                  </a:lnTo>
                  <a:lnTo>
                    <a:pt x="1237" y="7480"/>
                  </a:lnTo>
                  <a:lnTo>
                    <a:pt x="1007" y="7600"/>
                  </a:lnTo>
                  <a:lnTo>
                    <a:pt x="788" y="7732"/>
                  </a:lnTo>
                  <a:lnTo>
                    <a:pt x="570" y="7885"/>
                  </a:lnTo>
                  <a:lnTo>
                    <a:pt x="362" y="8049"/>
                  </a:lnTo>
                  <a:lnTo>
                    <a:pt x="362" y="8049"/>
                  </a:lnTo>
                  <a:lnTo>
                    <a:pt x="296" y="8114"/>
                  </a:lnTo>
                  <a:lnTo>
                    <a:pt x="220" y="8191"/>
                  </a:lnTo>
                  <a:lnTo>
                    <a:pt x="154" y="8267"/>
                  </a:lnTo>
                  <a:lnTo>
                    <a:pt x="99" y="8355"/>
                  </a:lnTo>
                  <a:lnTo>
                    <a:pt x="56" y="8442"/>
                  </a:lnTo>
                  <a:lnTo>
                    <a:pt x="12" y="8541"/>
                  </a:lnTo>
                  <a:lnTo>
                    <a:pt x="1" y="8628"/>
                  </a:lnTo>
                  <a:lnTo>
                    <a:pt x="1" y="8738"/>
                  </a:lnTo>
                  <a:lnTo>
                    <a:pt x="1" y="8738"/>
                  </a:lnTo>
                  <a:lnTo>
                    <a:pt x="12" y="8814"/>
                  </a:lnTo>
                  <a:lnTo>
                    <a:pt x="34" y="8880"/>
                  </a:lnTo>
                  <a:lnTo>
                    <a:pt x="67" y="8945"/>
                  </a:lnTo>
                  <a:lnTo>
                    <a:pt x="110" y="9011"/>
                  </a:lnTo>
                  <a:lnTo>
                    <a:pt x="165" y="9066"/>
                  </a:lnTo>
                  <a:lnTo>
                    <a:pt x="220" y="9120"/>
                  </a:lnTo>
                  <a:lnTo>
                    <a:pt x="285" y="9164"/>
                  </a:lnTo>
                  <a:lnTo>
                    <a:pt x="351" y="9208"/>
                  </a:lnTo>
                  <a:lnTo>
                    <a:pt x="504" y="9284"/>
                  </a:lnTo>
                  <a:lnTo>
                    <a:pt x="668" y="9339"/>
                  </a:lnTo>
                  <a:lnTo>
                    <a:pt x="832" y="9372"/>
                  </a:lnTo>
                  <a:lnTo>
                    <a:pt x="996" y="9405"/>
                  </a:lnTo>
                  <a:lnTo>
                    <a:pt x="996" y="9405"/>
                  </a:lnTo>
                  <a:lnTo>
                    <a:pt x="1401" y="9448"/>
                  </a:lnTo>
                  <a:lnTo>
                    <a:pt x="1805" y="9470"/>
                  </a:lnTo>
                  <a:lnTo>
                    <a:pt x="2210" y="9492"/>
                  </a:lnTo>
                  <a:lnTo>
                    <a:pt x="2614" y="9503"/>
                  </a:lnTo>
                  <a:lnTo>
                    <a:pt x="3019" y="9492"/>
                  </a:lnTo>
                  <a:lnTo>
                    <a:pt x="3423" y="9481"/>
                  </a:lnTo>
                  <a:lnTo>
                    <a:pt x="3839" y="9459"/>
                  </a:lnTo>
                  <a:lnTo>
                    <a:pt x="4244" y="9427"/>
                  </a:lnTo>
                  <a:lnTo>
                    <a:pt x="5053" y="9339"/>
                  </a:lnTo>
                  <a:lnTo>
                    <a:pt x="5873" y="9241"/>
                  </a:lnTo>
                  <a:lnTo>
                    <a:pt x="6671" y="9131"/>
                  </a:lnTo>
                  <a:lnTo>
                    <a:pt x="7469" y="9011"/>
                  </a:lnTo>
                  <a:lnTo>
                    <a:pt x="7469" y="9011"/>
                  </a:lnTo>
                  <a:lnTo>
                    <a:pt x="9011" y="8803"/>
                  </a:lnTo>
                  <a:lnTo>
                    <a:pt x="10575" y="8617"/>
                  </a:lnTo>
                  <a:lnTo>
                    <a:pt x="10575" y="8617"/>
                  </a:lnTo>
                  <a:lnTo>
                    <a:pt x="10957" y="8563"/>
                  </a:lnTo>
                  <a:lnTo>
                    <a:pt x="11362" y="8508"/>
                  </a:lnTo>
                  <a:lnTo>
                    <a:pt x="11767" y="8442"/>
                  </a:lnTo>
                  <a:lnTo>
                    <a:pt x="12182" y="8388"/>
                  </a:lnTo>
                  <a:lnTo>
                    <a:pt x="12598" y="8344"/>
                  </a:lnTo>
                  <a:lnTo>
                    <a:pt x="13002" y="8322"/>
                  </a:lnTo>
                  <a:lnTo>
                    <a:pt x="13199" y="8322"/>
                  </a:lnTo>
                  <a:lnTo>
                    <a:pt x="13407" y="8322"/>
                  </a:lnTo>
                  <a:lnTo>
                    <a:pt x="13604" y="8322"/>
                  </a:lnTo>
                  <a:lnTo>
                    <a:pt x="13800" y="8344"/>
                  </a:lnTo>
                  <a:lnTo>
                    <a:pt x="13800" y="8344"/>
                  </a:lnTo>
                  <a:lnTo>
                    <a:pt x="14522" y="8410"/>
                  </a:lnTo>
                  <a:lnTo>
                    <a:pt x="15244" y="8475"/>
                  </a:lnTo>
                  <a:lnTo>
                    <a:pt x="16698" y="8574"/>
                  </a:lnTo>
                  <a:lnTo>
                    <a:pt x="18152" y="8683"/>
                  </a:lnTo>
                  <a:lnTo>
                    <a:pt x="18885" y="8749"/>
                  </a:lnTo>
                  <a:lnTo>
                    <a:pt x="19618" y="8825"/>
                  </a:lnTo>
                  <a:lnTo>
                    <a:pt x="19618" y="8825"/>
                  </a:lnTo>
                  <a:lnTo>
                    <a:pt x="18633" y="8934"/>
                  </a:lnTo>
                  <a:lnTo>
                    <a:pt x="17649" y="9066"/>
                  </a:lnTo>
                  <a:lnTo>
                    <a:pt x="16676" y="9208"/>
                  </a:lnTo>
                  <a:lnTo>
                    <a:pt x="15692" y="9361"/>
                  </a:lnTo>
                  <a:lnTo>
                    <a:pt x="14719" y="9525"/>
                  </a:lnTo>
                  <a:lnTo>
                    <a:pt x="13746" y="9689"/>
                  </a:lnTo>
                  <a:lnTo>
                    <a:pt x="12773" y="9875"/>
                  </a:lnTo>
                  <a:lnTo>
                    <a:pt x="11810" y="10072"/>
                  </a:lnTo>
                  <a:lnTo>
                    <a:pt x="10837" y="10279"/>
                  </a:lnTo>
                  <a:lnTo>
                    <a:pt x="9875" y="10498"/>
                  </a:lnTo>
                  <a:lnTo>
                    <a:pt x="8913" y="10728"/>
                  </a:lnTo>
                  <a:lnTo>
                    <a:pt x="7950" y="10968"/>
                  </a:lnTo>
                  <a:lnTo>
                    <a:pt x="6999" y="11220"/>
                  </a:lnTo>
                  <a:lnTo>
                    <a:pt x="6048" y="11482"/>
                  </a:lnTo>
                  <a:lnTo>
                    <a:pt x="5096" y="11756"/>
                  </a:lnTo>
                  <a:lnTo>
                    <a:pt x="4145" y="12040"/>
                  </a:lnTo>
                  <a:lnTo>
                    <a:pt x="4145" y="12040"/>
                  </a:lnTo>
                  <a:lnTo>
                    <a:pt x="3981" y="12106"/>
                  </a:lnTo>
                  <a:lnTo>
                    <a:pt x="3752" y="12204"/>
                  </a:lnTo>
                  <a:lnTo>
                    <a:pt x="3456" y="12324"/>
                  </a:lnTo>
                  <a:lnTo>
                    <a:pt x="3139" y="12488"/>
                  </a:lnTo>
                  <a:lnTo>
                    <a:pt x="2778" y="12663"/>
                  </a:lnTo>
                  <a:lnTo>
                    <a:pt x="2418" y="12860"/>
                  </a:lnTo>
                  <a:lnTo>
                    <a:pt x="2057" y="13079"/>
                  </a:lnTo>
                  <a:lnTo>
                    <a:pt x="1707" y="13297"/>
                  </a:lnTo>
                  <a:lnTo>
                    <a:pt x="1401" y="13527"/>
                  </a:lnTo>
                  <a:lnTo>
                    <a:pt x="1258" y="13647"/>
                  </a:lnTo>
                  <a:lnTo>
                    <a:pt x="1127" y="13757"/>
                  </a:lnTo>
                  <a:lnTo>
                    <a:pt x="1007" y="13877"/>
                  </a:lnTo>
                  <a:lnTo>
                    <a:pt x="909" y="13986"/>
                  </a:lnTo>
                  <a:lnTo>
                    <a:pt x="832" y="14107"/>
                  </a:lnTo>
                  <a:lnTo>
                    <a:pt x="766" y="14216"/>
                  </a:lnTo>
                  <a:lnTo>
                    <a:pt x="734" y="14325"/>
                  </a:lnTo>
                  <a:lnTo>
                    <a:pt x="712" y="14424"/>
                  </a:lnTo>
                  <a:lnTo>
                    <a:pt x="723" y="14478"/>
                  </a:lnTo>
                  <a:lnTo>
                    <a:pt x="723" y="14522"/>
                  </a:lnTo>
                  <a:lnTo>
                    <a:pt x="745" y="14577"/>
                  </a:lnTo>
                  <a:lnTo>
                    <a:pt x="766" y="14620"/>
                  </a:lnTo>
                  <a:lnTo>
                    <a:pt x="788" y="14664"/>
                  </a:lnTo>
                  <a:lnTo>
                    <a:pt x="832" y="14708"/>
                  </a:lnTo>
                  <a:lnTo>
                    <a:pt x="919" y="14795"/>
                  </a:lnTo>
                  <a:lnTo>
                    <a:pt x="1051" y="14883"/>
                  </a:lnTo>
                  <a:lnTo>
                    <a:pt x="1204" y="14948"/>
                  </a:lnTo>
                  <a:lnTo>
                    <a:pt x="1204" y="14948"/>
                  </a:lnTo>
                  <a:lnTo>
                    <a:pt x="1401" y="15025"/>
                  </a:lnTo>
                  <a:lnTo>
                    <a:pt x="1597" y="15080"/>
                  </a:lnTo>
                  <a:lnTo>
                    <a:pt x="1783" y="15134"/>
                  </a:lnTo>
                  <a:lnTo>
                    <a:pt x="1980" y="15178"/>
                  </a:lnTo>
                  <a:lnTo>
                    <a:pt x="2177" y="15222"/>
                  </a:lnTo>
                  <a:lnTo>
                    <a:pt x="2363" y="15255"/>
                  </a:lnTo>
                  <a:lnTo>
                    <a:pt x="2549" y="15277"/>
                  </a:lnTo>
                  <a:lnTo>
                    <a:pt x="2746" y="15287"/>
                  </a:lnTo>
                  <a:lnTo>
                    <a:pt x="3128" y="15298"/>
                  </a:lnTo>
                  <a:lnTo>
                    <a:pt x="3500" y="15287"/>
                  </a:lnTo>
                  <a:lnTo>
                    <a:pt x="3883" y="15255"/>
                  </a:lnTo>
                  <a:lnTo>
                    <a:pt x="4255" y="15200"/>
                  </a:lnTo>
                  <a:lnTo>
                    <a:pt x="4637" y="15134"/>
                  </a:lnTo>
                  <a:lnTo>
                    <a:pt x="5009" y="15058"/>
                  </a:lnTo>
                  <a:lnTo>
                    <a:pt x="5392" y="14959"/>
                  </a:lnTo>
                  <a:lnTo>
                    <a:pt x="5763" y="14872"/>
                  </a:lnTo>
                  <a:lnTo>
                    <a:pt x="6518" y="14664"/>
                  </a:lnTo>
                  <a:lnTo>
                    <a:pt x="7283" y="14456"/>
                  </a:lnTo>
                  <a:lnTo>
                    <a:pt x="7283" y="14456"/>
                  </a:lnTo>
                  <a:lnTo>
                    <a:pt x="7983" y="14292"/>
                  </a:lnTo>
                  <a:lnTo>
                    <a:pt x="8672" y="14150"/>
                  </a:lnTo>
                  <a:lnTo>
                    <a:pt x="9372" y="14008"/>
                  </a:lnTo>
                  <a:lnTo>
                    <a:pt x="10083" y="13899"/>
                  </a:lnTo>
                  <a:lnTo>
                    <a:pt x="10782" y="13800"/>
                  </a:lnTo>
                  <a:lnTo>
                    <a:pt x="11493" y="13713"/>
                  </a:lnTo>
                  <a:lnTo>
                    <a:pt x="12204" y="13647"/>
                  </a:lnTo>
                  <a:lnTo>
                    <a:pt x="12915" y="13593"/>
                  </a:lnTo>
                  <a:lnTo>
                    <a:pt x="13625" y="13560"/>
                  </a:lnTo>
                  <a:lnTo>
                    <a:pt x="14336" y="13538"/>
                  </a:lnTo>
                  <a:lnTo>
                    <a:pt x="15047" y="13538"/>
                  </a:lnTo>
                  <a:lnTo>
                    <a:pt x="15758" y="13560"/>
                  </a:lnTo>
                  <a:lnTo>
                    <a:pt x="16468" y="13582"/>
                  </a:lnTo>
                  <a:lnTo>
                    <a:pt x="17179" y="13636"/>
                  </a:lnTo>
                  <a:lnTo>
                    <a:pt x="17890" y="13702"/>
                  </a:lnTo>
                  <a:lnTo>
                    <a:pt x="18601" y="13778"/>
                  </a:lnTo>
                  <a:lnTo>
                    <a:pt x="18601" y="13778"/>
                  </a:lnTo>
                  <a:lnTo>
                    <a:pt x="17573" y="13910"/>
                  </a:lnTo>
                  <a:lnTo>
                    <a:pt x="16545" y="14074"/>
                  </a:lnTo>
                  <a:lnTo>
                    <a:pt x="15517" y="14260"/>
                  </a:lnTo>
                  <a:lnTo>
                    <a:pt x="14500" y="14456"/>
                  </a:lnTo>
                  <a:lnTo>
                    <a:pt x="13483" y="14686"/>
                  </a:lnTo>
                  <a:lnTo>
                    <a:pt x="12477" y="14938"/>
                  </a:lnTo>
                  <a:lnTo>
                    <a:pt x="11471" y="15211"/>
                  </a:lnTo>
                  <a:lnTo>
                    <a:pt x="10476" y="15517"/>
                  </a:lnTo>
                  <a:lnTo>
                    <a:pt x="10476" y="15517"/>
                  </a:lnTo>
                  <a:lnTo>
                    <a:pt x="9558" y="15801"/>
                  </a:lnTo>
                  <a:lnTo>
                    <a:pt x="8650" y="16097"/>
                  </a:lnTo>
                  <a:lnTo>
                    <a:pt x="8191" y="16250"/>
                  </a:lnTo>
                  <a:lnTo>
                    <a:pt x="7743" y="16414"/>
                  </a:lnTo>
                  <a:lnTo>
                    <a:pt x="7294" y="16578"/>
                  </a:lnTo>
                  <a:lnTo>
                    <a:pt x="6857" y="16764"/>
                  </a:lnTo>
                  <a:lnTo>
                    <a:pt x="6420" y="16950"/>
                  </a:lnTo>
                  <a:lnTo>
                    <a:pt x="5982" y="17157"/>
                  </a:lnTo>
                  <a:lnTo>
                    <a:pt x="5567" y="17365"/>
                  </a:lnTo>
                  <a:lnTo>
                    <a:pt x="5140" y="17606"/>
                  </a:lnTo>
                  <a:lnTo>
                    <a:pt x="4736" y="17846"/>
                  </a:lnTo>
                  <a:lnTo>
                    <a:pt x="4342" y="18109"/>
                  </a:lnTo>
                  <a:lnTo>
                    <a:pt x="3948" y="18393"/>
                  </a:lnTo>
                  <a:lnTo>
                    <a:pt x="3566" y="18699"/>
                  </a:lnTo>
                  <a:lnTo>
                    <a:pt x="3566" y="18699"/>
                  </a:lnTo>
                  <a:lnTo>
                    <a:pt x="3445" y="18808"/>
                  </a:lnTo>
                  <a:lnTo>
                    <a:pt x="3325" y="18929"/>
                  </a:lnTo>
                  <a:lnTo>
                    <a:pt x="3205" y="19071"/>
                  </a:lnTo>
                  <a:lnTo>
                    <a:pt x="3106" y="19202"/>
                  </a:lnTo>
                  <a:lnTo>
                    <a:pt x="3030" y="19355"/>
                  </a:lnTo>
                  <a:lnTo>
                    <a:pt x="3008" y="19432"/>
                  </a:lnTo>
                  <a:lnTo>
                    <a:pt x="2986" y="19508"/>
                  </a:lnTo>
                  <a:lnTo>
                    <a:pt x="2975" y="19585"/>
                  </a:lnTo>
                  <a:lnTo>
                    <a:pt x="2975" y="19661"/>
                  </a:lnTo>
                  <a:lnTo>
                    <a:pt x="2986" y="19738"/>
                  </a:lnTo>
                  <a:lnTo>
                    <a:pt x="2997" y="19814"/>
                  </a:lnTo>
                  <a:lnTo>
                    <a:pt x="2997" y="19814"/>
                  </a:lnTo>
                  <a:lnTo>
                    <a:pt x="3030" y="19913"/>
                  </a:lnTo>
                  <a:lnTo>
                    <a:pt x="3074" y="19989"/>
                  </a:lnTo>
                  <a:lnTo>
                    <a:pt x="3139" y="20066"/>
                  </a:lnTo>
                  <a:lnTo>
                    <a:pt x="3205" y="20142"/>
                  </a:lnTo>
                  <a:lnTo>
                    <a:pt x="3270" y="20197"/>
                  </a:lnTo>
                  <a:lnTo>
                    <a:pt x="3347" y="20263"/>
                  </a:lnTo>
                  <a:lnTo>
                    <a:pt x="3522" y="20361"/>
                  </a:lnTo>
                  <a:lnTo>
                    <a:pt x="3522" y="20361"/>
                  </a:lnTo>
                  <a:lnTo>
                    <a:pt x="3708" y="20449"/>
                  </a:lnTo>
                  <a:lnTo>
                    <a:pt x="3894" y="20514"/>
                  </a:lnTo>
                  <a:lnTo>
                    <a:pt x="4090" y="20558"/>
                  </a:lnTo>
                  <a:lnTo>
                    <a:pt x="4287" y="20591"/>
                  </a:lnTo>
                  <a:lnTo>
                    <a:pt x="4484" y="20613"/>
                  </a:lnTo>
                  <a:lnTo>
                    <a:pt x="4692" y="20624"/>
                  </a:lnTo>
                  <a:lnTo>
                    <a:pt x="4900" y="20624"/>
                  </a:lnTo>
                  <a:lnTo>
                    <a:pt x="5096" y="20602"/>
                  </a:lnTo>
                  <a:lnTo>
                    <a:pt x="5304" y="20580"/>
                  </a:lnTo>
                  <a:lnTo>
                    <a:pt x="5512" y="20547"/>
                  </a:lnTo>
                  <a:lnTo>
                    <a:pt x="5927" y="20460"/>
                  </a:lnTo>
                  <a:lnTo>
                    <a:pt x="6343" y="20361"/>
                  </a:lnTo>
                  <a:lnTo>
                    <a:pt x="6748" y="20252"/>
                  </a:lnTo>
                  <a:lnTo>
                    <a:pt x="6748" y="20252"/>
                  </a:lnTo>
                  <a:lnTo>
                    <a:pt x="7502" y="20055"/>
                  </a:lnTo>
                  <a:lnTo>
                    <a:pt x="7896" y="19967"/>
                  </a:lnTo>
                  <a:lnTo>
                    <a:pt x="8278" y="19880"/>
                  </a:lnTo>
                  <a:lnTo>
                    <a:pt x="8672" y="19803"/>
                  </a:lnTo>
                  <a:lnTo>
                    <a:pt x="9066" y="19727"/>
                  </a:lnTo>
                  <a:lnTo>
                    <a:pt x="9448" y="19672"/>
                  </a:lnTo>
                  <a:lnTo>
                    <a:pt x="9842" y="19618"/>
                  </a:lnTo>
                  <a:lnTo>
                    <a:pt x="10236" y="19574"/>
                  </a:lnTo>
                  <a:lnTo>
                    <a:pt x="10640" y="19552"/>
                  </a:lnTo>
                  <a:lnTo>
                    <a:pt x="11034" y="19541"/>
                  </a:lnTo>
                  <a:lnTo>
                    <a:pt x="11428" y="19541"/>
                  </a:lnTo>
                  <a:lnTo>
                    <a:pt x="11821" y="19552"/>
                  </a:lnTo>
                  <a:lnTo>
                    <a:pt x="12215" y="19585"/>
                  </a:lnTo>
                  <a:lnTo>
                    <a:pt x="12608" y="19628"/>
                  </a:lnTo>
                  <a:lnTo>
                    <a:pt x="13002" y="19694"/>
                  </a:lnTo>
                  <a:lnTo>
                    <a:pt x="13002" y="19694"/>
                  </a:lnTo>
                  <a:lnTo>
                    <a:pt x="13155" y="19738"/>
                  </a:lnTo>
                  <a:lnTo>
                    <a:pt x="13319" y="19782"/>
                  </a:lnTo>
                  <a:lnTo>
                    <a:pt x="13472" y="19825"/>
                  </a:lnTo>
                  <a:lnTo>
                    <a:pt x="13625" y="19880"/>
                  </a:lnTo>
                  <a:lnTo>
                    <a:pt x="13921" y="20011"/>
                  </a:lnTo>
                  <a:lnTo>
                    <a:pt x="14216" y="20153"/>
                  </a:lnTo>
                  <a:lnTo>
                    <a:pt x="14500" y="20328"/>
                  </a:lnTo>
                  <a:lnTo>
                    <a:pt x="14774" y="20503"/>
                  </a:lnTo>
                  <a:lnTo>
                    <a:pt x="15047" y="20700"/>
                  </a:lnTo>
                  <a:lnTo>
                    <a:pt x="15320" y="20908"/>
                  </a:lnTo>
                  <a:lnTo>
                    <a:pt x="15845" y="21334"/>
                  </a:lnTo>
                  <a:lnTo>
                    <a:pt x="16370" y="21772"/>
                  </a:lnTo>
                  <a:lnTo>
                    <a:pt x="16632" y="21990"/>
                  </a:lnTo>
                  <a:lnTo>
                    <a:pt x="16895" y="22198"/>
                  </a:lnTo>
                  <a:lnTo>
                    <a:pt x="17157" y="22395"/>
                  </a:lnTo>
                  <a:lnTo>
                    <a:pt x="17431" y="22592"/>
                  </a:lnTo>
                  <a:lnTo>
                    <a:pt x="17431" y="22592"/>
                  </a:lnTo>
                  <a:lnTo>
                    <a:pt x="17988" y="22953"/>
                  </a:lnTo>
                  <a:lnTo>
                    <a:pt x="18557" y="23303"/>
                  </a:lnTo>
                  <a:lnTo>
                    <a:pt x="19136" y="23631"/>
                  </a:lnTo>
                  <a:lnTo>
                    <a:pt x="19716" y="23948"/>
                  </a:lnTo>
                  <a:lnTo>
                    <a:pt x="20306" y="24254"/>
                  </a:lnTo>
                  <a:lnTo>
                    <a:pt x="20908" y="24549"/>
                  </a:lnTo>
                  <a:lnTo>
                    <a:pt x="21520" y="24822"/>
                  </a:lnTo>
                  <a:lnTo>
                    <a:pt x="22132" y="25085"/>
                  </a:lnTo>
                  <a:lnTo>
                    <a:pt x="22132" y="25085"/>
                  </a:lnTo>
                  <a:lnTo>
                    <a:pt x="22559" y="25238"/>
                  </a:lnTo>
                  <a:lnTo>
                    <a:pt x="22985" y="25380"/>
                  </a:lnTo>
                  <a:lnTo>
                    <a:pt x="23423" y="25511"/>
                  </a:lnTo>
                  <a:lnTo>
                    <a:pt x="23860" y="25632"/>
                  </a:lnTo>
                  <a:lnTo>
                    <a:pt x="24735" y="25883"/>
                  </a:lnTo>
                  <a:lnTo>
                    <a:pt x="25161" y="26014"/>
                  </a:lnTo>
                  <a:lnTo>
                    <a:pt x="25588" y="26167"/>
                  </a:lnTo>
                  <a:lnTo>
                    <a:pt x="25588" y="26167"/>
                  </a:lnTo>
                  <a:lnTo>
                    <a:pt x="26506" y="26517"/>
                  </a:lnTo>
                  <a:lnTo>
                    <a:pt x="27425" y="26889"/>
                  </a:lnTo>
                  <a:lnTo>
                    <a:pt x="28343" y="27261"/>
                  </a:lnTo>
                  <a:lnTo>
                    <a:pt x="29262" y="27611"/>
                  </a:lnTo>
                  <a:lnTo>
                    <a:pt x="29262" y="27611"/>
                  </a:lnTo>
                  <a:lnTo>
                    <a:pt x="30180" y="27950"/>
                  </a:lnTo>
                  <a:lnTo>
                    <a:pt x="31110" y="28278"/>
                  </a:lnTo>
                  <a:lnTo>
                    <a:pt x="32039" y="28595"/>
                  </a:lnTo>
                  <a:lnTo>
                    <a:pt x="32969" y="28901"/>
                  </a:lnTo>
                  <a:lnTo>
                    <a:pt x="33909" y="29196"/>
                  </a:lnTo>
                  <a:lnTo>
                    <a:pt x="34849" y="29491"/>
                  </a:lnTo>
                  <a:lnTo>
                    <a:pt x="35790" y="29765"/>
                  </a:lnTo>
                  <a:lnTo>
                    <a:pt x="36730" y="3003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96" name="Google Shape;696;p23"/>
            <p:cNvCxnSpPr/>
            <p:nvPr/>
          </p:nvCxnSpPr>
          <p:spPr>
            <a:xfrm>
              <a:off x="5763875" y="4737425"/>
              <a:ext cx="2921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97" name="Google Shape;697;p23"/>
          <p:cNvGrpSpPr/>
          <p:nvPr/>
        </p:nvGrpSpPr>
        <p:grpSpPr>
          <a:xfrm>
            <a:off x="457188" y="961803"/>
            <a:ext cx="4607513" cy="823297"/>
            <a:chOff x="457188" y="961803"/>
            <a:chExt cx="4607513" cy="823297"/>
          </a:xfrm>
        </p:grpSpPr>
        <p:grpSp>
          <p:nvGrpSpPr>
            <p:cNvPr id="698" name="Google Shape;698;p23"/>
            <p:cNvGrpSpPr/>
            <p:nvPr/>
          </p:nvGrpSpPr>
          <p:grpSpPr>
            <a:xfrm>
              <a:off x="457188" y="961803"/>
              <a:ext cx="2868713" cy="823297"/>
              <a:chOff x="457188" y="961803"/>
              <a:chExt cx="2868713" cy="823297"/>
            </a:xfrm>
          </p:grpSpPr>
          <p:grpSp>
            <p:nvGrpSpPr>
              <p:cNvPr id="699" name="Google Shape;699;p23"/>
              <p:cNvGrpSpPr/>
              <p:nvPr/>
            </p:nvGrpSpPr>
            <p:grpSpPr>
              <a:xfrm>
                <a:off x="1320400" y="961803"/>
                <a:ext cx="2005500" cy="813581"/>
                <a:chOff x="457200" y="1073600"/>
                <a:chExt cx="2005500" cy="813500"/>
              </a:xfrm>
            </p:grpSpPr>
            <p:sp>
              <p:nvSpPr>
                <p:cNvPr id="700" name="Google Shape;700;p23"/>
                <p:cNvSpPr txBox="1"/>
                <p:nvPr/>
              </p:nvSpPr>
              <p:spPr>
                <a:xfrm>
                  <a:off x="457200" y="1073600"/>
                  <a:ext cx="1485900" cy="331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800">
                      <a:solidFill>
                        <a:schemeClr val="dk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Jupiter</a:t>
                  </a:r>
                  <a:endParaRPr b="1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701" name="Google Shape;701;p23"/>
                <p:cNvSpPr txBox="1"/>
                <p:nvPr/>
              </p:nvSpPr>
              <p:spPr>
                <a:xfrm>
                  <a:off x="457200" y="1415200"/>
                  <a:ext cx="2005500" cy="471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Jupiter is a gas giant and the biggest planet</a:t>
                  </a:r>
                  <a:endParaRPr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702" name="Google Shape;702;p23"/>
              <p:cNvSpPr/>
              <p:nvPr/>
            </p:nvSpPr>
            <p:spPr>
              <a:xfrm>
                <a:off x="457188" y="1121500"/>
                <a:ext cx="663600" cy="663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01</a:t>
                </a:r>
                <a:endParaRPr b="1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703" name="Google Shape;703;p23"/>
            <p:cNvCxnSpPr>
              <a:stCxn id="701" idx="3"/>
            </p:cNvCxnSpPr>
            <p:nvPr/>
          </p:nvCxnSpPr>
          <p:spPr>
            <a:xfrm flipH="1" rot="10800000">
              <a:off x="3325900" y="1319810"/>
              <a:ext cx="1738800" cy="2196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704" name="Google Shape;704;p23"/>
          <p:cNvGrpSpPr/>
          <p:nvPr/>
        </p:nvGrpSpPr>
        <p:grpSpPr>
          <a:xfrm>
            <a:off x="457188" y="1944156"/>
            <a:ext cx="3520913" cy="823280"/>
            <a:chOff x="457188" y="1944156"/>
            <a:chExt cx="3520913" cy="823280"/>
          </a:xfrm>
        </p:grpSpPr>
        <p:grpSp>
          <p:nvGrpSpPr>
            <p:cNvPr id="705" name="Google Shape;705;p23"/>
            <p:cNvGrpSpPr/>
            <p:nvPr/>
          </p:nvGrpSpPr>
          <p:grpSpPr>
            <a:xfrm>
              <a:off x="457188" y="1944156"/>
              <a:ext cx="2868713" cy="823280"/>
              <a:chOff x="457188" y="2014033"/>
              <a:chExt cx="2868713" cy="823280"/>
            </a:xfrm>
          </p:grpSpPr>
          <p:grpSp>
            <p:nvGrpSpPr>
              <p:cNvPr id="706" name="Google Shape;706;p23"/>
              <p:cNvGrpSpPr/>
              <p:nvPr/>
            </p:nvGrpSpPr>
            <p:grpSpPr>
              <a:xfrm>
                <a:off x="1320400" y="2014033"/>
                <a:ext cx="2005500" cy="813581"/>
                <a:chOff x="457200" y="1073600"/>
                <a:chExt cx="2005500" cy="813500"/>
              </a:xfrm>
            </p:grpSpPr>
            <p:sp>
              <p:nvSpPr>
                <p:cNvPr id="707" name="Google Shape;707;p23"/>
                <p:cNvSpPr txBox="1"/>
                <p:nvPr/>
              </p:nvSpPr>
              <p:spPr>
                <a:xfrm>
                  <a:off x="457200" y="1073600"/>
                  <a:ext cx="1485900" cy="331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800">
                      <a:solidFill>
                        <a:schemeClr val="dk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Mercury</a:t>
                  </a:r>
                  <a:endParaRPr b="1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708" name="Google Shape;708;p23"/>
                <p:cNvSpPr txBox="1"/>
                <p:nvPr/>
              </p:nvSpPr>
              <p:spPr>
                <a:xfrm>
                  <a:off x="457200" y="1415200"/>
                  <a:ext cx="2005500" cy="471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Mercury is the closest planet to the Sun</a:t>
                  </a:r>
                  <a:endParaRPr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709" name="Google Shape;709;p23"/>
              <p:cNvSpPr/>
              <p:nvPr/>
            </p:nvSpPr>
            <p:spPr>
              <a:xfrm>
                <a:off x="457188" y="2173713"/>
                <a:ext cx="663600" cy="663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02</a:t>
                </a:r>
                <a:endParaRPr b="1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710" name="Google Shape;710;p23"/>
            <p:cNvCxnSpPr>
              <a:stCxn id="708" idx="3"/>
            </p:cNvCxnSpPr>
            <p:nvPr/>
          </p:nvCxnSpPr>
          <p:spPr>
            <a:xfrm flipH="1" rot="10800000">
              <a:off x="3325900" y="2145264"/>
              <a:ext cx="652200" cy="3765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711" name="Google Shape;711;p23"/>
          <p:cNvGrpSpPr/>
          <p:nvPr/>
        </p:nvGrpSpPr>
        <p:grpSpPr>
          <a:xfrm>
            <a:off x="457188" y="2926492"/>
            <a:ext cx="3716213" cy="823280"/>
            <a:chOff x="457188" y="2926492"/>
            <a:chExt cx="3716213" cy="823280"/>
          </a:xfrm>
        </p:grpSpPr>
        <p:grpSp>
          <p:nvGrpSpPr>
            <p:cNvPr id="712" name="Google Shape;712;p23"/>
            <p:cNvGrpSpPr/>
            <p:nvPr/>
          </p:nvGrpSpPr>
          <p:grpSpPr>
            <a:xfrm>
              <a:off x="457188" y="2926492"/>
              <a:ext cx="2868713" cy="823280"/>
              <a:chOff x="457188" y="3041258"/>
              <a:chExt cx="2868713" cy="823280"/>
            </a:xfrm>
          </p:grpSpPr>
          <p:grpSp>
            <p:nvGrpSpPr>
              <p:cNvPr id="713" name="Google Shape;713;p23"/>
              <p:cNvGrpSpPr/>
              <p:nvPr/>
            </p:nvGrpSpPr>
            <p:grpSpPr>
              <a:xfrm>
                <a:off x="1320400" y="3041258"/>
                <a:ext cx="2005500" cy="813581"/>
                <a:chOff x="457200" y="1073600"/>
                <a:chExt cx="2005500" cy="813500"/>
              </a:xfrm>
            </p:grpSpPr>
            <p:sp>
              <p:nvSpPr>
                <p:cNvPr id="714" name="Google Shape;714;p23"/>
                <p:cNvSpPr txBox="1"/>
                <p:nvPr/>
              </p:nvSpPr>
              <p:spPr>
                <a:xfrm>
                  <a:off x="457200" y="1073600"/>
                  <a:ext cx="1485900" cy="331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800">
                      <a:solidFill>
                        <a:schemeClr val="dk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Venus</a:t>
                  </a:r>
                  <a:endParaRPr b="1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715" name="Google Shape;715;p23"/>
                <p:cNvSpPr txBox="1"/>
                <p:nvPr/>
              </p:nvSpPr>
              <p:spPr>
                <a:xfrm>
                  <a:off x="457200" y="1415200"/>
                  <a:ext cx="2005500" cy="471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Venus has a beautiful name, but is hot</a:t>
                  </a:r>
                  <a:endParaRPr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716" name="Google Shape;716;p23"/>
              <p:cNvSpPr/>
              <p:nvPr/>
            </p:nvSpPr>
            <p:spPr>
              <a:xfrm>
                <a:off x="457188" y="3200938"/>
                <a:ext cx="663600" cy="663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03</a:t>
                </a:r>
                <a:endParaRPr b="1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717" name="Google Shape;717;p23"/>
            <p:cNvCxnSpPr>
              <a:stCxn id="715" idx="3"/>
            </p:cNvCxnSpPr>
            <p:nvPr/>
          </p:nvCxnSpPr>
          <p:spPr>
            <a:xfrm flipH="1" rot="10800000">
              <a:off x="3325900" y="3203500"/>
              <a:ext cx="847500" cy="3006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718" name="Google Shape;718;p23"/>
          <p:cNvGrpSpPr/>
          <p:nvPr/>
        </p:nvGrpSpPr>
        <p:grpSpPr>
          <a:xfrm>
            <a:off x="457188" y="3631350"/>
            <a:ext cx="5047563" cy="1100725"/>
            <a:chOff x="457188" y="3631350"/>
            <a:chExt cx="5047563" cy="1100725"/>
          </a:xfrm>
        </p:grpSpPr>
        <p:grpSp>
          <p:nvGrpSpPr>
            <p:cNvPr id="719" name="Google Shape;719;p23"/>
            <p:cNvGrpSpPr/>
            <p:nvPr/>
          </p:nvGrpSpPr>
          <p:grpSpPr>
            <a:xfrm>
              <a:off x="457188" y="3908829"/>
              <a:ext cx="3057113" cy="823246"/>
              <a:chOff x="457188" y="3908829"/>
              <a:chExt cx="3057113" cy="823246"/>
            </a:xfrm>
          </p:grpSpPr>
          <p:grpSp>
            <p:nvGrpSpPr>
              <p:cNvPr id="720" name="Google Shape;720;p23"/>
              <p:cNvGrpSpPr/>
              <p:nvPr/>
            </p:nvGrpSpPr>
            <p:grpSpPr>
              <a:xfrm>
                <a:off x="1320400" y="3908829"/>
                <a:ext cx="2193900" cy="813595"/>
                <a:chOff x="457200" y="1073600"/>
                <a:chExt cx="2193900" cy="813514"/>
              </a:xfrm>
            </p:grpSpPr>
            <p:sp>
              <p:nvSpPr>
                <p:cNvPr id="721" name="Google Shape;721;p23"/>
                <p:cNvSpPr txBox="1"/>
                <p:nvPr/>
              </p:nvSpPr>
              <p:spPr>
                <a:xfrm>
                  <a:off x="457200" y="1073600"/>
                  <a:ext cx="1485900" cy="331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800">
                      <a:solidFill>
                        <a:schemeClr val="dk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Neptune</a:t>
                  </a:r>
                  <a:endParaRPr b="1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722" name="Google Shape;722;p23"/>
                <p:cNvSpPr txBox="1"/>
                <p:nvPr/>
              </p:nvSpPr>
              <p:spPr>
                <a:xfrm>
                  <a:off x="457200" y="1415214"/>
                  <a:ext cx="2193900" cy="471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Neptune is the farthest planet from the Sun</a:t>
                  </a:r>
                  <a:endParaRPr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723" name="Google Shape;723;p23"/>
              <p:cNvSpPr/>
              <p:nvPr/>
            </p:nvSpPr>
            <p:spPr>
              <a:xfrm>
                <a:off x="457188" y="4068475"/>
                <a:ext cx="663600" cy="663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04</a:t>
                </a:r>
                <a:endParaRPr b="1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724" name="Google Shape;724;p23"/>
            <p:cNvGrpSpPr/>
            <p:nvPr/>
          </p:nvGrpSpPr>
          <p:grpSpPr>
            <a:xfrm>
              <a:off x="3514300" y="3631350"/>
              <a:ext cx="1990450" cy="855100"/>
              <a:chOff x="3514300" y="3631350"/>
              <a:chExt cx="1990450" cy="855100"/>
            </a:xfrm>
          </p:grpSpPr>
          <p:cxnSp>
            <p:nvCxnSpPr>
              <p:cNvPr id="725" name="Google Shape;725;p23"/>
              <p:cNvCxnSpPr>
                <a:stCxn id="722" idx="3"/>
                <a:endCxn id="726" idx="2"/>
              </p:cNvCxnSpPr>
              <p:nvPr/>
            </p:nvCxnSpPr>
            <p:spPr>
              <a:xfrm flipH="1" rot="10800000">
                <a:off x="3514300" y="3701950"/>
                <a:ext cx="1849200" cy="784500"/>
              </a:xfrm>
              <a:prstGeom prst="curvedConnector3">
                <a:avLst>
                  <a:gd fmla="val 60655" name="adj1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sp>
            <p:nvSpPr>
              <p:cNvPr id="726" name="Google Shape;726;p23"/>
              <p:cNvSpPr/>
              <p:nvPr/>
            </p:nvSpPr>
            <p:spPr>
              <a:xfrm>
                <a:off x="5363450" y="3631350"/>
                <a:ext cx="141300" cy="141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ber Bullying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DF624B"/>
      </a:accent1>
      <a:accent2>
        <a:srgbClr val="F1B768"/>
      </a:accent2>
      <a:accent3>
        <a:srgbClr val="F1D766"/>
      </a:accent3>
      <a:accent4>
        <a:srgbClr val="90D765"/>
      </a:accent4>
      <a:accent5>
        <a:srgbClr val="BFB7FC"/>
      </a:accent5>
      <a:accent6>
        <a:srgbClr val="5FB7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